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0" r:id="rId1"/>
  </p:sldMasterIdLst>
  <p:sldIdLst>
    <p:sldId id="256" r:id="rId2"/>
    <p:sldId id="264" r:id="rId3"/>
    <p:sldId id="257" r:id="rId4"/>
    <p:sldId id="277" r:id="rId5"/>
    <p:sldId id="308" r:id="rId6"/>
    <p:sldId id="309" r:id="rId7"/>
    <p:sldId id="318" r:id="rId8"/>
    <p:sldId id="319" r:id="rId9"/>
    <p:sldId id="320" r:id="rId10"/>
    <p:sldId id="310" r:id="rId11"/>
    <p:sldId id="321" r:id="rId12"/>
    <p:sldId id="322" r:id="rId13"/>
    <p:sldId id="323" r:id="rId14"/>
    <p:sldId id="311" r:id="rId15"/>
    <p:sldId id="312" r:id="rId16"/>
    <p:sldId id="313" r:id="rId17"/>
    <p:sldId id="324" r:id="rId18"/>
    <p:sldId id="315" r:id="rId19"/>
    <p:sldId id="316" r:id="rId20"/>
    <p:sldId id="317" r:id="rId21"/>
    <p:sldId id="334" r:id="rId22"/>
    <p:sldId id="325" r:id="rId23"/>
    <p:sldId id="335" r:id="rId24"/>
    <p:sldId id="336" r:id="rId25"/>
    <p:sldId id="337" r:id="rId26"/>
    <p:sldId id="326" r:id="rId27"/>
    <p:sldId id="338" r:id="rId28"/>
    <p:sldId id="339" r:id="rId29"/>
    <p:sldId id="340" r:id="rId30"/>
    <p:sldId id="327" r:id="rId31"/>
    <p:sldId id="341" r:id="rId32"/>
    <p:sldId id="342" r:id="rId33"/>
    <p:sldId id="343" r:id="rId34"/>
    <p:sldId id="333" r:id="rId35"/>
    <p:sldId id="332" r:id="rId36"/>
    <p:sldId id="344" r:id="rId37"/>
    <p:sldId id="331" r:id="rId38"/>
    <p:sldId id="345" r:id="rId39"/>
    <p:sldId id="346" r:id="rId40"/>
    <p:sldId id="347" r:id="rId41"/>
    <p:sldId id="348" r:id="rId42"/>
    <p:sldId id="330" r:id="rId43"/>
    <p:sldId id="329" r:id="rId44"/>
    <p:sldId id="349" r:id="rId45"/>
    <p:sldId id="328" r:id="rId46"/>
    <p:sldId id="350" r:id="rId47"/>
    <p:sldId id="351" r:id="rId48"/>
    <p:sldId id="352" r:id="rId49"/>
    <p:sldId id="353" r:id="rId50"/>
    <p:sldId id="354" r:id="rId51"/>
    <p:sldId id="355" r:id="rId52"/>
    <p:sldId id="356" r:id="rId53"/>
    <p:sldId id="357" r:id="rId54"/>
    <p:sldId id="358" r:id="rId55"/>
    <p:sldId id="359" r:id="rId56"/>
    <p:sldId id="360" r:id="rId57"/>
    <p:sldId id="361" r:id="rId58"/>
    <p:sldId id="362" r:id="rId59"/>
    <p:sldId id="363" r:id="rId60"/>
    <p:sldId id="364" r:id="rId61"/>
    <p:sldId id="365" r:id="rId62"/>
    <p:sldId id="307" r:id="rId63"/>
  </p:sldIdLst>
  <p:sldSz cx="12192000"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Средний стиль 2 — акцент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D7B26C5-4107-4FEC-AEDC-1716B250A1EF}" styleName="Светлый стиль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4660"/>
  </p:normalViewPr>
  <p:slideViewPr>
    <p:cSldViewPr snapToGrid="0">
      <p:cViewPr varScale="1">
        <p:scale>
          <a:sx n="106" d="100"/>
          <a:sy n="106" d="100"/>
        </p:scale>
        <p:origin x="708" y="10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Title 1"/>
          <p:cNvSpPr>
            <a:spLocks noGrp="1"/>
          </p:cNvSpPr>
          <p:nvPr>
            <p:ph type="ctrTitle"/>
          </p:nvPr>
        </p:nvSpPr>
        <p:spPr>
          <a:xfrm>
            <a:off x="1154955" y="1447800"/>
            <a:ext cx="8825658" cy="3329581"/>
          </a:xfrm>
        </p:spPr>
        <p:txBody>
          <a:bodyPr anchor="b"/>
          <a:lstStyle>
            <a:lvl1pPr>
              <a:defRPr sz="7200"/>
            </a:lvl1pPr>
          </a:lstStyle>
          <a:p>
            <a:r>
              <a:rPr lang="ru-RU"/>
              <a:t>Образец заголовка</a:t>
            </a:r>
            <a:endParaRPr lang="en-US" dirty="0"/>
          </a:p>
        </p:txBody>
      </p:sp>
      <p:sp>
        <p:nvSpPr>
          <p:cNvPr id="3" name="Subtitle 2"/>
          <p:cNvSpPr>
            <a:spLocks noGrp="1"/>
          </p:cNvSpPr>
          <p:nvPr>
            <p:ph type="subTitle" idx="1"/>
          </p:nvPr>
        </p:nvSpPr>
        <p:spPr>
          <a:xfrm>
            <a:off x="1154955" y="4777380"/>
            <a:ext cx="8825658" cy="861420"/>
          </a:xfrm>
        </p:spPr>
        <p:txBody>
          <a:bodyPr anchor="t"/>
          <a:lstStyle>
            <a:lvl1pPr marL="0" indent="0" algn="l">
              <a:buNone/>
              <a:defRPr cap="all">
                <a:solidFill>
                  <a:schemeClr val="bg2">
                    <a:lumMod val="40000"/>
                    <a:lumOff val="6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ru-RU"/>
              <a:t>Образец подзаголовка</a:t>
            </a:r>
            <a:endParaRPr lang="en-US" dirty="0"/>
          </a:p>
        </p:txBody>
      </p:sp>
      <p:sp>
        <p:nvSpPr>
          <p:cNvPr id="4"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386299456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Content Placeholder 2"/>
          <p:cNvSpPr>
            <a:spLocks noGrp="1"/>
          </p:cNvSpPr>
          <p:nvPr>
            <p:ph idx="1"/>
          </p:nvPr>
        </p:nvSpPr>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7"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298551495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Title 1"/>
          <p:cNvSpPr>
            <a:spLocks noGrp="1"/>
          </p:cNvSpPr>
          <p:nvPr>
            <p:ph type="title"/>
          </p:nvPr>
        </p:nvSpPr>
        <p:spPr>
          <a:xfrm>
            <a:off x="1154956" y="2861733"/>
            <a:ext cx="8825657" cy="1915647"/>
          </a:xfrm>
        </p:spPr>
        <p:txBody>
          <a:bodyPr anchor="b"/>
          <a:lstStyle>
            <a:lvl1pPr algn="l">
              <a:defRPr sz="4000" b="0" cap="none"/>
            </a:lvl1pPr>
          </a:lstStyle>
          <a:p>
            <a:r>
              <a:rPr lang="ru-RU"/>
              <a:t>Образец заголовка</a:t>
            </a:r>
            <a:endParaRPr lang="en-US" dirty="0"/>
          </a:p>
        </p:txBody>
      </p:sp>
      <p:sp>
        <p:nvSpPr>
          <p:cNvPr id="3" name="Text Placeholder 2"/>
          <p:cNvSpPr>
            <a:spLocks noGrp="1"/>
          </p:cNvSpPr>
          <p:nvPr>
            <p:ph type="body" idx="1"/>
          </p:nvPr>
        </p:nvSpPr>
        <p:spPr>
          <a:xfrm>
            <a:off x="1154955" y="4777381"/>
            <a:ext cx="8825658" cy="860400"/>
          </a:xfrm>
        </p:spPr>
        <p:txBody>
          <a:bodyPr anchor="t"/>
          <a:lstStyle>
            <a:lvl1pPr marL="0" indent="0" algn="l">
              <a:buNone/>
              <a:defRPr sz="2000" cap="all">
                <a:solidFill>
                  <a:schemeClr val="bg2">
                    <a:lumMod val="40000"/>
                    <a:lumOff val="6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ru-RU"/>
              <a:t>Образец текста</a:t>
            </a:r>
          </a:p>
        </p:txBody>
      </p:sp>
      <p:sp>
        <p:nvSpPr>
          <p:cNvPr id="4"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83953005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Content Placeholder 2"/>
          <p:cNvSpPr>
            <a:spLocks noGrp="1"/>
          </p:cNvSpPr>
          <p:nvPr>
            <p:ph sz="half" idx="1"/>
          </p:nvPr>
        </p:nvSpPr>
        <p:spPr>
          <a:xfrm>
            <a:off x="1103312" y="2060575"/>
            <a:ext cx="4396339" cy="4195763"/>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Content Placeholder 3"/>
          <p:cNvSpPr>
            <a:spLocks noGrp="1"/>
          </p:cNvSpPr>
          <p:nvPr>
            <p:ph sz="half" idx="2"/>
          </p:nvPr>
        </p:nvSpPr>
        <p:spPr>
          <a:xfrm>
            <a:off x="5654493" y="2056092"/>
            <a:ext cx="4396341" cy="4200245"/>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5" name="Date Placeholder 4"/>
          <p:cNvSpPr>
            <a:spLocks noGrp="1"/>
          </p:cNvSpPr>
          <p:nvPr>
            <p:ph type="dt" sz="half" idx="10"/>
          </p:nvPr>
        </p:nvSpPr>
        <p:spPr/>
        <p:txBody>
          <a:bodyPr/>
          <a:lstStyle/>
          <a:p>
            <a:fld id="{38AF5DA8-7426-469C-93CA-25AFECC8CFC7}" type="datetimeFigureOut">
              <a:rPr lang="ru-RU" smtClean="0"/>
              <a:t>06.10.2021</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26764885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ru-RU"/>
              <a:t>Образец заголовка</a:t>
            </a:r>
            <a:endParaRPr lang="en-US" dirty="0"/>
          </a:p>
        </p:txBody>
      </p:sp>
      <p:sp>
        <p:nvSpPr>
          <p:cNvPr id="3" name="Text Placeholder 2"/>
          <p:cNvSpPr>
            <a:spLocks noGrp="1"/>
          </p:cNvSpPr>
          <p:nvPr>
            <p:ph type="body" idx="1"/>
          </p:nvPr>
        </p:nvSpPr>
        <p:spPr>
          <a:xfrm>
            <a:off x="1103313" y="1905000"/>
            <a:ext cx="4396338" cy="576262"/>
          </a:xfrm>
        </p:spPr>
        <p:txBody>
          <a:bodyPr anchor="b">
            <a:noAutofit/>
          </a:bodyPr>
          <a:lstStyle>
            <a:lvl1pPr marL="0" indent="0">
              <a:buNone/>
              <a:defRPr sz="2400" b="0">
                <a:solidFill>
                  <a:schemeClr val="bg2">
                    <a:lumMod val="40000"/>
                    <a:lumOff val="6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4" name="Content Placeholder 3"/>
          <p:cNvSpPr>
            <a:spLocks noGrp="1"/>
          </p:cNvSpPr>
          <p:nvPr>
            <p:ph sz="half" idx="2"/>
          </p:nvPr>
        </p:nvSpPr>
        <p:spPr>
          <a:xfrm>
            <a:off x="1103312" y="2514600"/>
            <a:ext cx="4396339" cy="3741738"/>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5" name="Text Placeholder 4"/>
          <p:cNvSpPr>
            <a:spLocks noGrp="1"/>
          </p:cNvSpPr>
          <p:nvPr>
            <p:ph type="body" sz="quarter" idx="3"/>
          </p:nvPr>
        </p:nvSpPr>
        <p:spPr>
          <a:xfrm>
            <a:off x="5654495" y="1905000"/>
            <a:ext cx="4396339" cy="576262"/>
          </a:xfrm>
        </p:spPr>
        <p:txBody>
          <a:bodyPr anchor="b">
            <a:noAutofit/>
          </a:bodyPr>
          <a:lstStyle>
            <a:lvl1pPr marL="0" indent="0">
              <a:buNone/>
              <a:defRPr sz="2400" b="0">
                <a:solidFill>
                  <a:schemeClr val="bg2">
                    <a:lumMod val="40000"/>
                    <a:lumOff val="6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6" name="Content Placeholder 5"/>
          <p:cNvSpPr>
            <a:spLocks noGrp="1"/>
          </p:cNvSpPr>
          <p:nvPr>
            <p:ph sz="quarter" idx="4"/>
          </p:nvPr>
        </p:nvSpPr>
        <p:spPr>
          <a:xfrm>
            <a:off x="5654495" y="2514600"/>
            <a:ext cx="4396339" cy="3741738"/>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7" name="Date Placeholder 6"/>
          <p:cNvSpPr>
            <a:spLocks noGrp="1"/>
          </p:cNvSpPr>
          <p:nvPr>
            <p:ph type="dt" sz="half" idx="10"/>
          </p:nvPr>
        </p:nvSpPr>
        <p:spPr/>
        <p:txBody>
          <a:bodyPr/>
          <a:lstStyle/>
          <a:p>
            <a:fld id="{38AF5DA8-7426-469C-93CA-25AFECC8CFC7}" type="datetimeFigureOut">
              <a:rPr lang="ru-RU" smtClean="0"/>
              <a:t>06.10.2021</a:t>
            </a:fld>
            <a:endParaRPr lang="ru-RU"/>
          </a:p>
        </p:txBody>
      </p:sp>
      <p:sp>
        <p:nvSpPr>
          <p:cNvPr id="8" name="Footer Placeholder 7"/>
          <p:cNvSpPr>
            <a:spLocks noGrp="1"/>
          </p:cNvSpPr>
          <p:nvPr>
            <p:ph type="ftr" sz="quarter" idx="11"/>
          </p:nvPr>
        </p:nvSpPr>
        <p:spPr/>
        <p:txBody>
          <a:bodyPr/>
          <a:lstStyle/>
          <a:p>
            <a:endParaRPr lang="ru-RU"/>
          </a:p>
        </p:txBody>
      </p:sp>
      <p:sp>
        <p:nvSpPr>
          <p:cNvPr id="9" name="Slide Number Placeholder 8"/>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2284884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7" name="Date Placeholder 2"/>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3"/>
          <p:cNvSpPr>
            <a:spLocks noGrp="1"/>
          </p:cNvSpPr>
          <p:nvPr>
            <p:ph type="ftr" sz="quarter" idx="11"/>
          </p:nvPr>
        </p:nvSpPr>
        <p:spPr/>
        <p:txBody>
          <a:bodyPr/>
          <a:lstStyle/>
          <a:p>
            <a:endParaRPr lang="ru-RU"/>
          </a:p>
        </p:txBody>
      </p:sp>
      <p:sp>
        <p:nvSpPr>
          <p:cNvPr id="6" name="Slide Number Placeholder 4"/>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368852244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7" name="Date Placeholder 1"/>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2"/>
          <p:cNvSpPr>
            <a:spLocks noGrp="1"/>
          </p:cNvSpPr>
          <p:nvPr>
            <p:ph type="ftr" sz="quarter" idx="11"/>
          </p:nvPr>
        </p:nvSpPr>
        <p:spPr/>
        <p:txBody>
          <a:bodyPr/>
          <a:lstStyle/>
          <a:p>
            <a:endParaRPr lang="ru-RU"/>
          </a:p>
        </p:txBody>
      </p:sp>
      <p:sp>
        <p:nvSpPr>
          <p:cNvPr id="6" name="Slide Number Placeholder 3"/>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152909773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1154953" y="1447800"/>
            <a:ext cx="3401064" cy="1447800"/>
          </a:xfrm>
        </p:spPr>
        <p:txBody>
          <a:bodyPr anchor="b"/>
          <a:lstStyle>
            <a:lvl1pPr algn="l">
              <a:defRPr sz="2400" b="0"/>
            </a:lvl1pPr>
          </a:lstStyle>
          <a:p>
            <a:r>
              <a:rPr lang="ru-RU"/>
              <a:t>Образец заголовка</a:t>
            </a:r>
            <a:endParaRPr lang="en-US" dirty="0"/>
          </a:p>
        </p:txBody>
      </p:sp>
      <p:sp>
        <p:nvSpPr>
          <p:cNvPr id="3" name="Content Placeholder 2"/>
          <p:cNvSpPr>
            <a:spLocks noGrp="1"/>
          </p:cNvSpPr>
          <p:nvPr>
            <p:ph idx="1"/>
          </p:nvPr>
        </p:nvSpPr>
        <p:spPr>
          <a:xfrm>
            <a:off x="4784616" y="1447800"/>
            <a:ext cx="5195997" cy="4572000"/>
          </a:xfrm>
        </p:spPr>
        <p:txBody>
          <a:bodyPr anchor="ctr">
            <a:normAutofit/>
          </a:bodyPr>
          <a:lstStyle>
            <a:lvl1pPr>
              <a:defRPr sz="20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Text Placeholder 3"/>
          <p:cNvSpPr>
            <a:spLocks noGrp="1"/>
          </p:cNvSpPr>
          <p:nvPr>
            <p:ph type="body" sz="half" idx="2"/>
          </p:nvPr>
        </p:nvSpPr>
        <p:spPr>
          <a:xfrm>
            <a:off x="1154953" y="3129280"/>
            <a:ext cx="3401063" cy="2895599"/>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sp>
        <p:nvSpPr>
          <p:cNvPr id="7" name="Date Placeholder 4"/>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5"/>
          <p:cNvSpPr>
            <a:spLocks noGrp="1"/>
          </p:cNvSpPr>
          <p:nvPr>
            <p:ph type="ftr" sz="quarter" idx="11"/>
          </p:nvPr>
        </p:nvSpPr>
        <p:spPr/>
        <p:txBody>
          <a:bodyPr/>
          <a:lstStyle/>
          <a:p>
            <a:endParaRPr lang="ru-RU"/>
          </a:p>
        </p:txBody>
      </p:sp>
      <p:sp>
        <p:nvSpPr>
          <p:cNvPr id="6" name="Slide Number Placeholder 6"/>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183911237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1153907" y="1854192"/>
            <a:ext cx="5092906" cy="1574808"/>
          </a:xfrm>
        </p:spPr>
        <p:txBody>
          <a:bodyPr anchor="b">
            <a:normAutofit/>
          </a:bodyPr>
          <a:lstStyle>
            <a:lvl1pPr algn="l">
              <a:defRPr sz="3600" b="0"/>
            </a:lvl1pPr>
          </a:lstStyle>
          <a:p>
            <a:r>
              <a:rPr lang="ru-RU"/>
              <a:t>Образец заголовка</a:t>
            </a:r>
            <a:endParaRPr lang="en-US" dirty="0"/>
          </a:p>
        </p:txBody>
      </p:sp>
      <p:sp>
        <p:nvSpPr>
          <p:cNvPr id="3" name="Picture Placeholder 2"/>
          <p:cNvSpPr>
            <a:spLocks noGrp="1" noChangeAspect="1"/>
          </p:cNvSpPr>
          <p:nvPr>
            <p:ph type="pic" idx="1"/>
          </p:nvPr>
        </p:nvSpPr>
        <p:spPr>
          <a:xfrm>
            <a:off x="6949546" y="1143000"/>
            <a:ext cx="3200400"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ru-RU"/>
              <a:t>Вставка рисунка</a:t>
            </a:r>
            <a:endParaRPr lang="en-US" dirty="0"/>
          </a:p>
        </p:txBody>
      </p:sp>
      <p:sp>
        <p:nvSpPr>
          <p:cNvPr id="4" name="Text Placeholder 3"/>
          <p:cNvSpPr>
            <a:spLocks noGrp="1"/>
          </p:cNvSpPr>
          <p:nvPr>
            <p:ph type="body" sz="half" idx="2"/>
          </p:nvPr>
        </p:nvSpPr>
        <p:spPr>
          <a:xfrm>
            <a:off x="1154954" y="3657600"/>
            <a:ext cx="5084979" cy="1371600"/>
          </a:xfrm>
        </p:spPr>
        <p:txBody>
          <a:bodyP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sp>
        <p:nvSpPr>
          <p:cNvPr id="5" name="Date Placeholder 4"/>
          <p:cNvSpPr>
            <a:spLocks noGrp="1"/>
          </p:cNvSpPr>
          <p:nvPr>
            <p:ph type="dt" sz="half" idx="10"/>
          </p:nvPr>
        </p:nvSpPr>
        <p:spPr/>
        <p:txBody>
          <a:bodyPr/>
          <a:lstStyle/>
          <a:p>
            <a:fld id="{38AF5DA8-7426-469C-93CA-25AFECC8CFC7}" type="datetimeFigureOut">
              <a:rPr lang="ru-RU" smtClean="0"/>
              <a:t>06.10.2021</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79394137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Панорамная фотография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1154956" y="4800587"/>
            <a:ext cx="8825657" cy="566738"/>
          </a:xfrm>
        </p:spPr>
        <p:txBody>
          <a:bodyPr anchor="b">
            <a:normAutofit/>
          </a:bodyPr>
          <a:lstStyle>
            <a:lvl1pPr algn="l">
              <a:defRPr sz="2400" b="0"/>
            </a:lvl1pPr>
          </a:lstStyle>
          <a:p>
            <a:r>
              <a:rPr lang="ru-RU"/>
              <a:t>Образец заголовка</a:t>
            </a:r>
            <a:endParaRPr lang="en-US" dirty="0"/>
          </a:p>
        </p:txBody>
      </p:sp>
      <p:sp>
        <p:nvSpPr>
          <p:cNvPr id="3" name="Picture Placeholder 2"/>
          <p:cNvSpPr>
            <a:spLocks noGrp="1" noChangeAspect="1"/>
          </p:cNvSpPr>
          <p:nvPr>
            <p:ph type="pic" idx="1"/>
          </p:nvPr>
        </p:nvSpPr>
        <p:spPr>
          <a:xfrm>
            <a:off x="1154955" y="685800"/>
            <a:ext cx="8825658" cy="3640666"/>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ru-RU"/>
              <a:t>Вставка рисунка</a:t>
            </a:r>
            <a:endParaRPr lang="en-US" dirty="0"/>
          </a:p>
        </p:txBody>
      </p:sp>
      <p:sp>
        <p:nvSpPr>
          <p:cNvPr id="4" name="Text Placeholder 3"/>
          <p:cNvSpPr>
            <a:spLocks noGrp="1"/>
          </p:cNvSpPr>
          <p:nvPr>
            <p:ph type="body" sz="half" idx="2"/>
          </p:nvPr>
        </p:nvSpPr>
        <p:spPr>
          <a:xfrm>
            <a:off x="1154956" y="5367325"/>
            <a:ext cx="8825656" cy="493712"/>
          </a:xfrm>
        </p:spPr>
        <p:txBody>
          <a:bodyPr>
            <a:normAutofit/>
          </a:bodyPr>
          <a:lstStyle>
            <a:lvl1pPr marL="0" indent="0">
              <a:buNone/>
              <a:defRPr sz="12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sp>
        <p:nvSpPr>
          <p:cNvPr id="5" name="Date Placeholder 4"/>
          <p:cNvSpPr>
            <a:spLocks noGrp="1"/>
          </p:cNvSpPr>
          <p:nvPr>
            <p:ph type="dt" sz="half" idx="10"/>
          </p:nvPr>
        </p:nvSpPr>
        <p:spPr/>
        <p:txBody>
          <a:bodyPr/>
          <a:lstStyle/>
          <a:p>
            <a:fld id="{38AF5DA8-7426-469C-93CA-25AFECC8CFC7}" type="datetimeFigureOut">
              <a:rPr lang="ru-RU" smtClean="0"/>
              <a:t>06.10.2021</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95643688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Заголовок и подпись">
    <p:spTree>
      <p:nvGrpSpPr>
        <p:cNvPr id="1" name=""/>
        <p:cNvGrpSpPr/>
        <p:nvPr/>
      </p:nvGrpSpPr>
      <p:grpSpPr>
        <a:xfrm>
          <a:off x="0" y="0"/>
          <a:ext cx="0" cy="0"/>
          <a:chOff x="0" y="0"/>
          <a:chExt cx="0" cy="0"/>
        </a:xfrm>
      </p:grpSpPr>
      <p:sp>
        <p:nvSpPr>
          <p:cNvPr id="2" name="Title 1"/>
          <p:cNvSpPr>
            <a:spLocks noGrp="1"/>
          </p:cNvSpPr>
          <p:nvPr>
            <p:ph type="title"/>
          </p:nvPr>
        </p:nvSpPr>
        <p:spPr>
          <a:xfrm>
            <a:off x="1154954" y="1447800"/>
            <a:ext cx="8825659" cy="1981200"/>
          </a:xfrm>
        </p:spPr>
        <p:txBody>
          <a:bodyPr/>
          <a:lstStyle>
            <a:lvl1pPr>
              <a:defRPr sz="4800"/>
            </a:lvl1pPr>
          </a:lstStyle>
          <a:p>
            <a:r>
              <a:rPr lang="ru-RU"/>
              <a:t>Образец заголовка</a:t>
            </a:r>
            <a:endParaRPr lang="en-US" dirty="0"/>
          </a:p>
        </p:txBody>
      </p:sp>
      <p:sp>
        <p:nvSpPr>
          <p:cNvPr id="8" name="Text Placeholder 3"/>
          <p:cNvSpPr>
            <a:spLocks noGrp="1"/>
          </p:cNvSpPr>
          <p:nvPr>
            <p:ph type="body" sz="half" idx="2"/>
          </p:nvPr>
        </p:nvSpPr>
        <p:spPr>
          <a:xfrm>
            <a:off x="1154954" y="3657600"/>
            <a:ext cx="8825659" cy="23622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sp>
        <p:nvSpPr>
          <p:cNvPr id="4"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240044286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Цитата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1574801" y="1447800"/>
            <a:ext cx="7999315" cy="2323374"/>
          </a:xfrm>
        </p:spPr>
        <p:txBody>
          <a:bodyPr/>
          <a:lstStyle>
            <a:lvl1pPr>
              <a:defRPr sz="4800"/>
            </a:lvl1pPr>
          </a:lstStyle>
          <a:p>
            <a:r>
              <a:rPr lang="ru-RU"/>
              <a:t>Образец заголовка</a:t>
            </a:r>
            <a:endParaRPr lang="en-US" dirty="0"/>
          </a:p>
        </p:txBody>
      </p:sp>
      <p:sp>
        <p:nvSpPr>
          <p:cNvPr id="11" name="Text Placeholder 3"/>
          <p:cNvSpPr>
            <a:spLocks noGrp="1"/>
          </p:cNvSpPr>
          <p:nvPr>
            <p:ph type="body" sz="half" idx="14"/>
          </p:nvPr>
        </p:nvSpPr>
        <p:spPr>
          <a:xfrm>
            <a:off x="1930400" y="3771174"/>
            <a:ext cx="7279649" cy="342174"/>
          </a:xfrm>
        </p:spPr>
        <p:txBody>
          <a:bodyPr vert="horz" lIns="91440" tIns="45720" rIns="91440" bIns="45720" rtlCol="0" anchor="t">
            <a:normAutofit/>
          </a:bodyPr>
          <a:lstStyle>
            <a:lvl1pPr marL="0" indent="0">
              <a:buNone/>
              <a:defRPr lang="en-US" sz="1400" b="0" i="0" kern="1200" cap="small" dirty="0">
                <a:solidFill>
                  <a:schemeClr val="bg2">
                    <a:lumMod val="40000"/>
                    <a:lumOff val="60000"/>
                  </a:schemeClr>
                </a:solidFill>
                <a:latin typeface="+mj-lt"/>
                <a:ea typeface="+mj-ea"/>
                <a:cs typeface="+mj-cs"/>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lvl="0" indent="0">
              <a:buNone/>
            </a:pPr>
            <a:r>
              <a:rPr lang="ru-RU"/>
              <a:t>Образец текста</a:t>
            </a:r>
          </a:p>
        </p:txBody>
      </p:sp>
      <p:sp>
        <p:nvSpPr>
          <p:cNvPr id="10" name="Text Placeholder 3"/>
          <p:cNvSpPr>
            <a:spLocks noGrp="1"/>
          </p:cNvSpPr>
          <p:nvPr>
            <p:ph type="body" sz="half" idx="2"/>
          </p:nvPr>
        </p:nvSpPr>
        <p:spPr>
          <a:xfrm>
            <a:off x="1154954" y="4350657"/>
            <a:ext cx="8825659" cy="16764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sp>
        <p:nvSpPr>
          <p:cNvPr id="4"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
        <p:nvSpPr>
          <p:cNvPr id="12" name="TextBox 11"/>
          <p:cNvSpPr txBox="1"/>
          <p:nvPr/>
        </p:nvSpPr>
        <p:spPr>
          <a:xfrm>
            <a:off x="898295" y="971253"/>
            <a:ext cx="801912" cy="1969770"/>
          </a:xfrm>
          <a:prstGeom prst="rect">
            <a:avLst/>
          </a:prstGeom>
          <a:noFill/>
        </p:spPr>
        <p:txBody>
          <a:bodyPr wrap="square" rtlCol="0">
            <a:spAutoFit/>
          </a:bodyPr>
          <a:lstStyle>
            <a:defPPr>
              <a:defRPr lang="en-US"/>
            </a:defPPr>
            <a:lvl1pPr algn="r">
              <a:defRPr sz="12200" b="0" i="0">
                <a:solidFill>
                  <a:schemeClr val="bg2">
                    <a:lumMod val="40000"/>
                    <a:lumOff val="60000"/>
                  </a:schemeClr>
                </a:solidFill>
                <a:latin typeface="Arial"/>
                <a:ea typeface="+mj-ea"/>
                <a:cs typeface="+mj-cs"/>
              </a:defRPr>
            </a:lvl1pPr>
          </a:lstStyle>
          <a:p>
            <a:pPr lvl="0"/>
            <a:r>
              <a:rPr lang="en-US" dirty="0"/>
              <a:t>“</a:t>
            </a:r>
          </a:p>
        </p:txBody>
      </p:sp>
      <p:sp>
        <p:nvSpPr>
          <p:cNvPr id="15" name="TextBox 14"/>
          <p:cNvSpPr txBox="1"/>
          <p:nvPr/>
        </p:nvSpPr>
        <p:spPr>
          <a:xfrm>
            <a:off x="9330490" y="2613787"/>
            <a:ext cx="801912" cy="1969770"/>
          </a:xfrm>
          <a:prstGeom prst="rect">
            <a:avLst/>
          </a:prstGeom>
          <a:noFill/>
        </p:spPr>
        <p:txBody>
          <a:bodyPr wrap="square" rtlCol="0">
            <a:spAutoFit/>
          </a:bodyPr>
          <a:lstStyle>
            <a:defPPr>
              <a:defRPr lang="en-US"/>
            </a:defPPr>
            <a:lvl1pPr algn="r">
              <a:defRPr sz="12200" b="0" i="0">
                <a:solidFill>
                  <a:schemeClr val="bg2">
                    <a:lumMod val="40000"/>
                    <a:lumOff val="60000"/>
                  </a:schemeClr>
                </a:solidFill>
                <a:latin typeface="Arial"/>
                <a:ea typeface="+mj-ea"/>
                <a:cs typeface="+mj-cs"/>
              </a:defRPr>
            </a:lvl1pPr>
          </a:lstStyle>
          <a:p>
            <a:pPr lvl="0"/>
            <a:r>
              <a:rPr lang="en-US" dirty="0"/>
              <a:t>”</a:t>
            </a:r>
          </a:p>
        </p:txBody>
      </p:sp>
    </p:spTree>
    <p:extLst>
      <p:ext uri="{BB962C8B-B14F-4D97-AF65-F5344CB8AC3E}">
        <p14:creationId xmlns:p14="http://schemas.microsoft.com/office/powerpoint/2010/main" val="127514246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Карточка имени">
    <p:spTree>
      <p:nvGrpSpPr>
        <p:cNvPr id="1" name=""/>
        <p:cNvGrpSpPr/>
        <p:nvPr/>
      </p:nvGrpSpPr>
      <p:grpSpPr>
        <a:xfrm>
          <a:off x="0" y="0"/>
          <a:ext cx="0" cy="0"/>
          <a:chOff x="0" y="0"/>
          <a:chExt cx="0" cy="0"/>
        </a:xfrm>
      </p:grpSpPr>
      <p:sp>
        <p:nvSpPr>
          <p:cNvPr id="2" name="Title 1"/>
          <p:cNvSpPr>
            <a:spLocks noGrp="1"/>
          </p:cNvSpPr>
          <p:nvPr>
            <p:ph type="title"/>
          </p:nvPr>
        </p:nvSpPr>
        <p:spPr>
          <a:xfrm>
            <a:off x="1154954" y="3124201"/>
            <a:ext cx="8825660" cy="1653180"/>
          </a:xfrm>
        </p:spPr>
        <p:txBody>
          <a:bodyPr anchor="b"/>
          <a:lstStyle>
            <a:lvl1pPr algn="l">
              <a:defRPr sz="4000" b="0" cap="none"/>
            </a:lvl1pPr>
          </a:lstStyle>
          <a:p>
            <a:r>
              <a:rPr lang="ru-RU"/>
              <a:t>Образец заголовка</a:t>
            </a:r>
            <a:endParaRPr lang="en-US" dirty="0"/>
          </a:p>
        </p:txBody>
      </p:sp>
      <p:sp>
        <p:nvSpPr>
          <p:cNvPr id="3" name="Text Placeholder 2"/>
          <p:cNvSpPr>
            <a:spLocks noGrp="1"/>
          </p:cNvSpPr>
          <p:nvPr>
            <p:ph type="body" idx="1"/>
          </p:nvPr>
        </p:nvSpPr>
        <p:spPr>
          <a:xfrm>
            <a:off x="1154954" y="4777381"/>
            <a:ext cx="8825659" cy="860400"/>
          </a:xfrm>
        </p:spPr>
        <p:txBody>
          <a:bodyPr anchor="t"/>
          <a:lstStyle>
            <a:lvl1pPr marL="0" indent="0" algn="l">
              <a:buNone/>
              <a:defRPr sz="2000" cap="none">
                <a:solidFill>
                  <a:schemeClr val="bg2">
                    <a:lumMod val="40000"/>
                    <a:lumOff val="6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ru-RU"/>
              <a:t>Образец текста</a:t>
            </a:r>
          </a:p>
        </p:txBody>
      </p:sp>
      <p:sp>
        <p:nvSpPr>
          <p:cNvPr id="4"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30739763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Три колонк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200"/>
            </a:lvl1pPr>
          </a:lstStyle>
          <a:p>
            <a:r>
              <a:rPr lang="ru-RU"/>
              <a:t>Образец заголовка</a:t>
            </a:r>
            <a:endParaRPr lang="en-US" dirty="0"/>
          </a:p>
        </p:txBody>
      </p:sp>
      <p:sp>
        <p:nvSpPr>
          <p:cNvPr id="3" name="Text Placeholder 2"/>
          <p:cNvSpPr>
            <a:spLocks noGrp="1"/>
          </p:cNvSpPr>
          <p:nvPr>
            <p:ph type="body" idx="1"/>
          </p:nvPr>
        </p:nvSpPr>
        <p:spPr>
          <a:xfrm>
            <a:off x="632947" y="1981200"/>
            <a:ext cx="2946866" cy="576262"/>
          </a:xfrm>
        </p:spPr>
        <p:txBody>
          <a:bodyPr anchor="b">
            <a:noAutofit/>
          </a:bodyPr>
          <a:lstStyle>
            <a:lvl1pPr marL="0" indent="0">
              <a:buNone/>
              <a:defRPr sz="2400" b="0">
                <a:solidFill>
                  <a:schemeClr val="bg2">
                    <a:lumMod val="40000"/>
                    <a:lumOff val="6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16" name="Text Placeholder 3"/>
          <p:cNvSpPr>
            <a:spLocks noGrp="1"/>
          </p:cNvSpPr>
          <p:nvPr>
            <p:ph type="body" sz="half" idx="15"/>
          </p:nvPr>
        </p:nvSpPr>
        <p:spPr>
          <a:xfrm>
            <a:off x="652463" y="2667000"/>
            <a:ext cx="2927350" cy="3589338"/>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sp>
        <p:nvSpPr>
          <p:cNvPr id="5" name="Text Placeholder 4"/>
          <p:cNvSpPr>
            <a:spLocks noGrp="1"/>
          </p:cNvSpPr>
          <p:nvPr>
            <p:ph type="body" sz="quarter" idx="3"/>
          </p:nvPr>
        </p:nvSpPr>
        <p:spPr>
          <a:xfrm>
            <a:off x="3883659" y="1981200"/>
            <a:ext cx="2936241" cy="576262"/>
          </a:xfrm>
        </p:spPr>
        <p:txBody>
          <a:bodyPr anchor="b">
            <a:noAutofit/>
          </a:bodyPr>
          <a:lstStyle>
            <a:lvl1pPr marL="0" indent="0">
              <a:buNone/>
              <a:defRPr sz="2400" b="0">
                <a:solidFill>
                  <a:schemeClr val="bg2">
                    <a:lumMod val="40000"/>
                    <a:lumOff val="6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19" name="Text Placeholder 3"/>
          <p:cNvSpPr>
            <a:spLocks noGrp="1"/>
          </p:cNvSpPr>
          <p:nvPr>
            <p:ph type="body" sz="half" idx="16"/>
          </p:nvPr>
        </p:nvSpPr>
        <p:spPr>
          <a:xfrm>
            <a:off x="3873106" y="2667000"/>
            <a:ext cx="2946794" cy="3589338"/>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sp>
        <p:nvSpPr>
          <p:cNvPr id="14" name="Text Placeholder 4"/>
          <p:cNvSpPr>
            <a:spLocks noGrp="1"/>
          </p:cNvSpPr>
          <p:nvPr>
            <p:ph type="body" sz="quarter" idx="13"/>
          </p:nvPr>
        </p:nvSpPr>
        <p:spPr>
          <a:xfrm>
            <a:off x="7124700" y="1981200"/>
            <a:ext cx="2932113" cy="576262"/>
          </a:xfrm>
        </p:spPr>
        <p:txBody>
          <a:bodyPr anchor="b">
            <a:noAutofit/>
          </a:bodyPr>
          <a:lstStyle>
            <a:lvl1pPr marL="0" indent="0">
              <a:buNone/>
              <a:defRPr sz="2400" b="0">
                <a:solidFill>
                  <a:schemeClr val="bg2">
                    <a:lumMod val="40000"/>
                    <a:lumOff val="6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20" name="Text Placeholder 3"/>
          <p:cNvSpPr>
            <a:spLocks noGrp="1"/>
          </p:cNvSpPr>
          <p:nvPr>
            <p:ph type="body" sz="half" idx="17"/>
          </p:nvPr>
        </p:nvSpPr>
        <p:spPr>
          <a:xfrm>
            <a:off x="7124700" y="2667000"/>
            <a:ext cx="2932113" cy="3589338"/>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cxnSp>
        <p:nvCxnSpPr>
          <p:cNvPr id="17" name="Straight Connector 16"/>
          <p:cNvCxnSpPr/>
          <p:nvPr/>
        </p:nvCxnSpPr>
        <p:spPr>
          <a:xfrm>
            <a:off x="3726142" y="2133600"/>
            <a:ext cx="0" cy="3962400"/>
          </a:xfrm>
          <a:prstGeom prst="line">
            <a:avLst/>
          </a:prstGeom>
          <a:ln w="12700" cmpd="sng">
            <a:solidFill>
              <a:schemeClr val="bg2">
                <a:lumMod val="40000"/>
                <a:lumOff val="60000"/>
                <a:alpha val="40000"/>
              </a:schemeClr>
            </a:solidFill>
          </a:ln>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a:off x="6962227" y="2133600"/>
            <a:ext cx="0" cy="3966882"/>
          </a:xfrm>
          <a:prstGeom prst="line">
            <a:avLst/>
          </a:prstGeom>
          <a:ln w="12700" cmpd="sng">
            <a:solidFill>
              <a:schemeClr val="bg2">
                <a:lumMod val="40000"/>
                <a:lumOff val="60000"/>
                <a:alpha val="40000"/>
              </a:schemeClr>
            </a:solidFill>
          </a:ln>
        </p:spPr>
        <p:style>
          <a:lnRef idx="2">
            <a:schemeClr val="accent1"/>
          </a:lnRef>
          <a:fillRef idx="0">
            <a:schemeClr val="accent1"/>
          </a:fillRef>
          <a:effectRef idx="1">
            <a:schemeClr val="accent1"/>
          </a:effectRef>
          <a:fontRef idx="minor">
            <a:schemeClr val="tx1"/>
          </a:fontRef>
        </p:style>
      </p:cxnSp>
      <p:sp>
        <p:nvSpPr>
          <p:cNvPr id="7"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4"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172875209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Столбец с тремя рисункам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200"/>
            </a:lvl1pPr>
          </a:lstStyle>
          <a:p>
            <a:r>
              <a:rPr lang="ru-RU"/>
              <a:t>Образец заголовка</a:t>
            </a:r>
            <a:endParaRPr lang="en-US" dirty="0"/>
          </a:p>
        </p:txBody>
      </p:sp>
      <p:sp>
        <p:nvSpPr>
          <p:cNvPr id="3" name="Text Placeholder 2"/>
          <p:cNvSpPr>
            <a:spLocks noGrp="1"/>
          </p:cNvSpPr>
          <p:nvPr>
            <p:ph type="body" idx="1"/>
          </p:nvPr>
        </p:nvSpPr>
        <p:spPr>
          <a:xfrm>
            <a:off x="652463" y="4250949"/>
            <a:ext cx="2940050" cy="576262"/>
          </a:xfrm>
        </p:spPr>
        <p:txBody>
          <a:bodyPr anchor="b">
            <a:noAutofit/>
          </a:bodyPr>
          <a:lstStyle>
            <a:lvl1pPr marL="0" indent="0">
              <a:buNone/>
              <a:defRPr sz="2400" b="0">
                <a:solidFill>
                  <a:schemeClr val="bg2">
                    <a:lumMod val="40000"/>
                    <a:lumOff val="6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29" name="Picture Placeholder 2"/>
          <p:cNvSpPr>
            <a:spLocks noGrp="1" noChangeAspect="1"/>
          </p:cNvSpPr>
          <p:nvPr>
            <p:ph type="pic" idx="15"/>
          </p:nvPr>
        </p:nvSpPr>
        <p:spPr>
          <a:xfrm>
            <a:off x="652463" y="2209800"/>
            <a:ext cx="2940050" cy="1524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ru-RU"/>
              <a:t>Вставка рисунка</a:t>
            </a:r>
            <a:endParaRPr lang="en-US" dirty="0"/>
          </a:p>
        </p:txBody>
      </p:sp>
      <p:sp>
        <p:nvSpPr>
          <p:cNvPr id="22" name="Text Placeholder 3"/>
          <p:cNvSpPr>
            <a:spLocks noGrp="1"/>
          </p:cNvSpPr>
          <p:nvPr>
            <p:ph type="body" sz="half" idx="18"/>
          </p:nvPr>
        </p:nvSpPr>
        <p:spPr>
          <a:xfrm>
            <a:off x="652463" y="4827211"/>
            <a:ext cx="2940050" cy="659189"/>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sp>
        <p:nvSpPr>
          <p:cNvPr id="5" name="Text Placeholder 4"/>
          <p:cNvSpPr>
            <a:spLocks noGrp="1"/>
          </p:cNvSpPr>
          <p:nvPr>
            <p:ph type="body" sz="quarter" idx="3"/>
          </p:nvPr>
        </p:nvSpPr>
        <p:spPr>
          <a:xfrm>
            <a:off x="3889375" y="4250949"/>
            <a:ext cx="2930525" cy="576262"/>
          </a:xfrm>
        </p:spPr>
        <p:txBody>
          <a:bodyPr anchor="b">
            <a:noAutofit/>
          </a:bodyPr>
          <a:lstStyle>
            <a:lvl1pPr marL="0" indent="0">
              <a:buNone/>
              <a:defRPr sz="2400" b="0">
                <a:solidFill>
                  <a:schemeClr val="bg2">
                    <a:lumMod val="40000"/>
                    <a:lumOff val="6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30" name="Picture Placeholder 2"/>
          <p:cNvSpPr>
            <a:spLocks noGrp="1" noChangeAspect="1"/>
          </p:cNvSpPr>
          <p:nvPr>
            <p:ph type="pic" idx="21"/>
          </p:nvPr>
        </p:nvSpPr>
        <p:spPr>
          <a:xfrm>
            <a:off x="3889374" y="2209800"/>
            <a:ext cx="2930525" cy="1524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ru-RU"/>
              <a:t>Вставка рисунка</a:t>
            </a:r>
            <a:endParaRPr lang="en-US" dirty="0"/>
          </a:p>
        </p:txBody>
      </p:sp>
      <p:sp>
        <p:nvSpPr>
          <p:cNvPr id="23" name="Text Placeholder 3"/>
          <p:cNvSpPr>
            <a:spLocks noGrp="1"/>
          </p:cNvSpPr>
          <p:nvPr>
            <p:ph type="body" sz="half" idx="19"/>
          </p:nvPr>
        </p:nvSpPr>
        <p:spPr>
          <a:xfrm>
            <a:off x="3888022" y="4827210"/>
            <a:ext cx="2934406" cy="659189"/>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sp>
        <p:nvSpPr>
          <p:cNvPr id="14" name="Text Placeholder 4"/>
          <p:cNvSpPr>
            <a:spLocks noGrp="1"/>
          </p:cNvSpPr>
          <p:nvPr>
            <p:ph type="body" sz="quarter" idx="13"/>
          </p:nvPr>
        </p:nvSpPr>
        <p:spPr>
          <a:xfrm>
            <a:off x="7124700" y="4250949"/>
            <a:ext cx="2932113" cy="576262"/>
          </a:xfrm>
        </p:spPr>
        <p:txBody>
          <a:bodyPr anchor="b">
            <a:noAutofit/>
          </a:bodyPr>
          <a:lstStyle>
            <a:lvl1pPr marL="0" indent="0">
              <a:buNone/>
              <a:defRPr sz="2400" b="0">
                <a:solidFill>
                  <a:schemeClr val="bg2">
                    <a:lumMod val="40000"/>
                    <a:lumOff val="6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31" name="Picture Placeholder 2"/>
          <p:cNvSpPr>
            <a:spLocks noGrp="1" noChangeAspect="1"/>
          </p:cNvSpPr>
          <p:nvPr>
            <p:ph type="pic" idx="22"/>
          </p:nvPr>
        </p:nvSpPr>
        <p:spPr>
          <a:xfrm>
            <a:off x="7124699" y="2209800"/>
            <a:ext cx="2932113" cy="1524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ru-RU"/>
              <a:t>Вставка рисунка</a:t>
            </a:r>
            <a:endParaRPr lang="en-US" dirty="0"/>
          </a:p>
        </p:txBody>
      </p:sp>
      <p:sp>
        <p:nvSpPr>
          <p:cNvPr id="24" name="Text Placeholder 3"/>
          <p:cNvSpPr>
            <a:spLocks noGrp="1"/>
          </p:cNvSpPr>
          <p:nvPr>
            <p:ph type="body" sz="half" idx="20"/>
          </p:nvPr>
        </p:nvSpPr>
        <p:spPr>
          <a:xfrm>
            <a:off x="7124575" y="4827208"/>
            <a:ext cx="2935997" cy="659189"/>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a:t>Образец текста</a:t>
            </a:r>
          </a:p>
        </p:txBody>
      </p:sp>
      <p:cxnSp>
        <p:nvCxnSpPr>
          <p:cNvPr id="19" name="Straight Connector 18"/>
          <p:cNvCxnSpPr/>
          <p:nvPr/>
        </p:nvCxnSpPr>
        <p:spPr>
          <a:xfrm>
            <a:off x="3726142" y="2133600"/>
            <a:ext cx="0" cy="3962400"/>
          </a:xfrm>
          <a:prstGeom prst="line">
            <a:avLst/>
          </a:prstGeom>
          <a:ln w="12700" cmpd="sng">
            <a:solidFill>
              <a:schemeClr val="bg2">
                <a:lumMod val="40000"/>
                <a:lumOff val="60000"/>
                <a:alpha val="40000"/>
              </a:schemeClr>
            </a:solidFill>
          </a:ln>
        </p:spPr>
        <p:style>
          <a:lnRef idx="2">
            <a:schemeClr val="accent1"/>
          </a:lnRef>
          <a:fillRef idx="0">
            <a:schemeClr val="accent1"/>
          </a:fillRef>
          <a:effectRef idx="1">
            <a:schemeClr val="accent1"/>
          </a:effectRef>
          <a:fontRef idx="minor">
            <a:schemeClr val="tx1"/>
          </a:fontRef>
        </p:style>
      </p:cxnSp>
      <p:cxnSp>
        <p:nvCxnSpPr>
          <p:cNvPr id="20" name="Straight Connector 19"/>
          <p:cNvCxnSpPr/>
          <p:nvPr/>
        </p:nvCxnSpPr>
        <p:spPr>
          <a:xfrm>
            <a:off x="6962227" y="2133600"/>
            <a:ext cx="0" cy="3966882"/>
          </a:xfrm>
          <a:prstGeom prst="line">
            <a:avLst/>
          </a:prstGeom>
          <a:ln w="12700" cmpd="sng">
            <a:solidFill>
              <a:schemeClr val="bg2">
                <a:lumMod val="40000"/>
                <a:lumOff val="60000"/>
                <a:alpha val="40000"/>
              </a:schemeClr>
            </a:solidFill>
          </a:ln>
        </p:spPr>
        <p:style>
          <a:lnRef idx="2">
            <a:schemeClr val="accent1"/>
          </a:lnRef>
          <a:fillRef idx="0">
            <a:schemeClr val="accent1"/>
          </a:fillRef>
          <a:effectRef idx="1">
            <a:schemeClr val="accent1"/>
          </a:effectRef>
          <a:fontRef idx="minor">
            <a:schemeClr val="tx1"/>
          </a:fontRef>
        </p:style>
      </p:cxnSp>
      <p:sp>
        <p:nvSpPr>
          <p:cNvPr id="7"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4"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34504220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Vertical Text Placeholder 2"/>
          <p:cNvSpPr>
            <a:spLocks noGrp="1"/>
          </p:cNvSpPr>
          <p:nvPr>
            <p:ph type="body" orient="vert" idx="1"/>
          </p:nvPr>
        </p:nvSpPr>
        <p:spPr/>
        <p:txBody>
          <a:bodyPr vert="eaVert" anchor="t" anchorCtr="0"/>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153513428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304212" y="430213"/>
            <a:ext cx="1752601" cy="5826125"/>
          </a:xfrm>
        </p:spPr>
        <p:txBody>
          <a:bodyPr vert="eaVert" anchor="b" anchorCtr="0"/>
          <a:lstStyle/>
          <a:p>
            <a:r>
              <a:rPr lang="ru-RU"/>
              <a:t>Образец заголовка</a:t>
            </a:r>
            <a:endParaRPr lang="en-US" dirty="0"/>
          </a:p>
        </p:txBody>
      </p:sp>
      <p:sp>
        <p:nvSpPr>
          <p:cNvPr id="3" name="Vertical Text Placeholder 2"/>
          <p:cNvSpPr>
            <a:spLocks noGrp="1"/>
          </p:cNvSpPr>
          <p:nvPr>
            <p:ph type="body" orient="vert" idx="1"/>
          </p:nvPr>
        </p:nvSpPr>
        <p:spPr>
          <a:xfrm>
            <a:off x="652463" y="887414"/>
            <a:ext cx="7423149" cy="5368924"/>
          </a:xfrm>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10"/>
          </p:nvPr>
        </p:nvSpPr>
        <p:spPr/>
        <p:txBody>
          <a:bodyPr/>
          <a:lstStyle/>
          <a:p>
            <a:fld id="{38AF5DA8-7426-469C-93CA-25AFECC8CFC7}" type="datetimeFigureOut">
              <a:rPr lang="ru-RU" smtClean="0"/>
              <a:t>06.10.2021</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17E6F9A-2AF8-47F3-A094-FDDA6F0C060B}" type="slidenum">
              <a:rPr lang="ru-RU" smtClean="0"/>
              <a:t>‹#›</a:t>
            </a:fld>
            <a:endParaRPr lang="ru-RU"/>
          </a:p>
        </p:txBody>
      </p:sp>
    </p:spTree>
    <p:extLst>
      <p:ext uri="{BB962C8B-B14F-4D97-AF65-F5344CB8AC3E}">
        <p14:creationId xmlns:p14="http://schemas.microsoft.com/office/powerpoint/2010/main" val="319119273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image" Target="../media/image4.png"/><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image" Target="../media/image3.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image" Target="../media/image5.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pic>
        <p:nvPicPr>
          <p:cNvPr id="8" name="Picture 7"/>
          <p:cNvPicPr>
            <a:picLocks noChangeAspect="1"/>
          </p:cNvPicPr>
          <p:nvPr/>
        </p:nvPicPr>
        <p:blipFill rotWithShape="1">
          <a:blip r:embed="rId19">
            <a:extLst>
              <a:ext uri="{28A0092B-C50C-407E-A947-70E740481C1C}">
                <a14:useLocalDpi xmlns:a14="http://schemas.microsoft.com/office/drawing/2010/main" val="0"/>
              </a:ext>
            </a:extLst>
          </a:blip>
          <a:srcRect l="3613"/>
          <a:stretch/>
        </p:blipFill>
        <p:spPr>
          <a:xfrm>
            <a:off x="0" y="2669685"/>
            <a:ext cx="4037012" cy="4188315"/>
          </a:xfrm>
          <a:prstGeom prst="rect">
            <a:avLst/>
          </a:prstGeom>
        </p:spPr>
      </p:pic>
      <p:pic>
        <p:nvPicPr>
          <p:cNvPr id="7" name="Picture 6"/>
          <p:cNvPicPr>
            <a:picLocks noChangeAspect="1"/>
          </p:cNvPicPr>
          <p:nvPr/>
        </p:nvPicPr>
        <p:blipFill rotWithShape="1">
          <a:blip r:embed="rId20">
            <a:extLst>
              <a:ext uri="{28A0092B-C50C-407E-A947-70E740481C1C}">
                <a14:useLocalDpi xmlns:a14="http://schemas.microsoft.com/office/drawing/2010/main" val="0"/>
              </a:ext>
            </a:extLst>
          </a:blip>
          <a:srcRect l="35640"/>
          <a:stretch/>
        </p:blipFill>
        <p:spPr>
          <a:xfrm>
            <a:off x="0" y="2892347"/>
            <a:ext cx="1522412" cy="2365453"/>
          </a:xfrm>
          <a:prstGeom prst="rect">
            <a:avLst/>
          </a:prstGeom>
        </p:spPr>
      </p:pic>
      <p:sp>
        <p:nvSpPr>
          <p:cNvPr id="16" name="Oval 15"/>
          <p:cNvSpPr/>
          <p:nvPr/>
        </p:nvSpPr>
        <p:spPr>
          <a:xfrm>
            <a:off x="8609012" y="1676400"/>
            <a:ext cx="2819400" cy="2819400"/>
          </a:xfrm>
          <a:prstGeom prst="ellipse">
            <a:avLst/>
          </a:prstGeom>
          <a:gradFill flip="none" rotWithShape="1">
            <a:gsLst>
              <a:gs pos="0">
                <a:schemeClr val="bg2">
                  <a:lumMod val="60000"/>
                  <a:lumOff val="40000"/>
                  <a:alpha val="7000"/>
                </a:schemeClr>
              </a:gs>
              <a:gs pos="69000">
                <a:schemeClr val="bg2">
                  <a:lumMod val="60000"/>
                  <a:lumOff val="40000"/>
                  <a:alpha val="0"/>
                </a:schemeClr>
              </a:gs>
              <a:gs pos="36000">
                <a:schemeClr val="bg2">
                  <a:lumMod val="60000"/>
                  <a:lumOff val="40000"/>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pic>
        <p:nvPicPr>
          <p:cNvPr id="9" name="Picture 8"/>
          <p:cNvPicPr>
            <a:picLocks noChangeAspect="1"/>
          </p:cNvPicPr>
          <p:nvPr/>
        </p:nvPicPr>
        <p:blipFill rotWithShape="1">
          <a:blip r:embed="rId21">
            <a:extLst>
              <a:ext uri="{28A0092B-C50C-407E-A947-70E740481C1C}">
                <a14:useLocalDpi xmlns:a14="http://schemas.microsoft.com/office/drawing/2010/main" val="0"/>
              </a:ext>
            </a:extLst>
          </a:blip>
          <a:srcRect t="28813"/>
          <a:stretch/>
        </p:blipFill>
        <p:spPr>
          <a:xfrm>
            <a:off x="7999412" y="0"/>
            <a:ext cx="1603387" cy="1141407"/>
          </a:xfrm>
          <a:prstGeom prst="rect">
            <a:avLst/>
          </a:prstGeom>
        </p:spPr>
      </p:pic>
      <p:pic>
        <p:nvPicPr>
          <p:cNvPr id="10" name="Picture 9"/>
          <p:cNvPicPr>
            <a:picLocks noChangeAspect="1"/>
          </p:cNvPicPr>
          <p:nvPr/>
        </p:nvPicPr>
        <p:blipFill rotWithShape="1">
          <a:blip r:embed="rId22">
            <a:extLst>
              <a:ext uri="{28A0092B-C50C-407E-A947-70E740481C1C}">
                <a14:useLocalDpi xmlns:a14="http://schemas.microsoft.com/office/drawing/2010/main" val="0"/>
              </a:ext>
            </a:extLst>
          </a:blip>
          <a:srcRect b="23320"/>
          <a:stretch/>
        </p:blipFill>
        <p:spPr>
          <a:xfrm>
            <a:off x="8605878" y="6096000"/>
            <a:ext cx="993734" cy="762000"/>
          </a:xfrm>
          <a:prstGeom prst="rect">
            <a:avLst/>
          </a:prstGeom>
        </p:spPr>
      </p:pic>
      <p:sp>
        <p:nvSpPr>
          <p:cNvPr id="1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2" name="Title Placeholder 1"/>
          <p:cNvSpPr>
            <a:spLocks noGrp="1"/>
          </p:cNvSpPr>
          <p:nvPr>
            <p:ph type="title"/>
          </p:nvPr>
        </p:nvSpPr>
        <p:spPr>
          <a:xfrm>
            <a:off x="646111" y="452718"/>
            <a:ext cx="9404723" cy="1400530"/>
          </a:xfrm>
          <a:prstGeom prst="rect">
            <a:avLst/>
          </a:prstGeom>
        </p:spPr>
        <p:txBody>
          <a:bodyPr vert="horz" lIns="91440" tIns="45720" rIns="91440" bIns="45720" rtlCol="0" anchor="t">
            <a:noAutofit/>
          </a:bodyPr>
          <a:lstStyle/>
          <a:p>
            <a:r>
              <a:rPr lang="ru-RU"/>
              <a:t>Образец заголовка</a:t>
            </a:r>
            <a:endParaRPr lang="en-US" dirty="0"/>
          </a:p>
        </p:txBody>
      </p:sp>
      <p:sp>
        <p:nvSpPr>
          <p:cNvPr id="3" name="Text Placeholder 2"/>
          <p:cNvSpPr>
            <a:spLocks noGrp="1"/>
          </p:cNvSpPr>
          <p:nvPr>
            <p:ph type="body" idx="1"/>
          </p:nvPr>
        </p:nvSpPr>
        <p:spPr>
          <a:xfrm>
            <a:off x="1103312" y="2052918"/>
            <a:ext cx="8946541" cy="4195481"/>
          </a:xfrm>
          <a:prstGeom prst="rect">
            <a:avLst/>
          </a:prstGeom>
        </p:spPr>
        <p:txBody>
          <a:bodyPr vert="horz" lIns="91440" tIns="45720" rIns="91440" bIns="45720" rtlCol="0">
            <a:normAutofit/>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2"/>
          </p:nvPr>
        </p:nvSpPr>
        <p:spPr>
          <a:xfrm rot="5400000">
            <a:off x="10155639" y="1790701"/>
            <a:ext cx="990599" cy="304799"/>
          </a:xfrm>
          <a:prstGeom prst="rect">
            <a:avLst/>
          </a:prstGeom>
        </p:spPr>
        <p:txBody>
          <a:bodyPr vert="horz" lIns="91440" tIns="45720" rIns="91440" bIns="45720" rtlCol="0" anchor="t"/>
          <a:lstStyle>
            <a:lvl1pPr algn="l">
              <a:defRPr sz="1100" b="0" i="0">
                <a:solidFill>
                  <a:schemeClr val="tx1">
                    <a:tint val="75000"/>
                    <a:alpha val="60000"/>
                  </a:schemeClr>
                </a:solidFill>
              </a:defRPr>
            </a:lvl1pPr>
          </a:lstStyle>
          <a:p>
            <a:fld id="{38AF5DA8-7426-469C-93CA-25AFECC8CFC7}" type="datetimeFigureOut">
              <a:rPr lang="ru-RU" smtClean="0"/>
              <a:t>06.10.2021</a:t>
            </a:fld>
            <a:endParaRPr lang="ru-RU"/>
          </a:p>
        </p:txBody>
      </p:sp>
      <p:sp>
        <p:nvSpPr>
          <p:cNvPr id="5" name="Footer Placeholder 4"/>
          <p:cNvSpPr>
            <a:spLocks noGrp="1"/>
          </p:cNvSpPr>
          <p:nvPr>
            <p:ph type="ftr" sz="quarter" idx="3"/>
          </p:nvPr>
        </p:nvSpPr>
        <p:spPr>
          <a:xfrm rot="5400000">
            <a:off x="8951573" y="3225297"/>
            <a:ext cx="3859795" cy="304801"/>
          </a:xfrm>
          <a:prstGeom prst="rect">
            <a:avLst/>
          </a:prstGeom>
        </p:spPr>
        <p:txBody>
          <a:bodyPr vert="horz" lIns="91440" tIns="45720" rIns="91440" bIns="45720" rtlCol="0" anchor="b"/>
          <a:lstStyle>
            <a:lvl1pPr algn="l">
              <a:defRPr sz="1100" b="0" i="0">
                <a:solidFill>
                  <a:schemeClr val="tx1">
                    <a:tint val="75000"/>
                    <a:alpha val="60000"/>
                  </a:schemeClr>
                </a:solidFill>
              </a:defRPr>
            </a:lvl1pPr>
          </a:lstStyle>
          <a:p>
            <a:endParaRPr lang="ru-RU"/>
          </a:p>
        </p:txBody>
      </p:sp>
      <p:sp>
        <p:nvSpPr>
          <p:cNvPr id="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tx1">
                    <a:tint val="75000"/>
                  </a:schemeClr>
                </a:solidFill>
              </a:defRPr>
            </a:lvl1pPr>
          </a:lstStyle>
          <a:p>
            <a:fld id="{817E6F9A-2AF8-47F3-A094-FDDA6F0C060B}" type="slidenum">
              <a:rPr lang="ru-RU" smtClean="0"/>
              <a:t>‹#›</a:t>
            </a:fld>
            <a:endParaRPr lang="ru-RU"/>
          </a:p>
        </p:txBody>
      </p:sp>
    </p:spTree>
    <p:extLst>
      <p:ext uri="{BB962C8B-B14F-4D97-AF65-F5344CB8AC3E}">
        <p14:creationId xmlns:p14="http://schemas.microsoft.com/office/powerpoint/2010/main" val="15211771"/>
      </p:ext>
    </p:extLst>
  </p:cSld>
  <p:clrMap bg1="dk1" tx1="lt1" bg2="dk2" tx2="lt2" accent1="accent1" accent2="accent2" accent3="accent3" accent4="accent4" accent5="accent5" accent6="accent6" hlink="hlink" folHlink="folHlink"/>
  <p:sldLayoutIdLst>
    <p:sldLayoutId id="2147483691" r:id="rId1"/>
    <p:sldLayoutId id="2147483692" r:id="rId2"/>
    <p:sldLayoutId id="2147483693" r:id="rId3"/>
    <p:sldLayoutId id="2147483694" r:id="rId4"/>
    <p:sldLayoutId id="2147483695" r:id="rId5"/>
    <p:sldLayoutId id="2147483696" r:id="rId6"/>
    <p:sldLayoutId id="2147483697" r:id="rId7"/>
    <p:sldLayoutId id="2147483698" r:id="rId8"/>
    <p:sldLayoutId id="2147483699" r:id="rId9"/>
    <p:sldLayoutId id="2147483700" r:id="rId10"/>
    <p:sldLayoutId id="2147483701" r:id="rId11"/>
    <p:sldLayoutId id="2147483702" r:id="rId12"/>
    <p:sldLayoutId id="2147483703" r:id="rId13"/>
    <p:sldLayoutId id="2147483704" r:id="rId14"/>
    <p:sldLayoutId id="2147483705" r:id="rId15"/>
    <p:sldLayoutId id="2147483706" r:id="rId16"/>
    <p:sldLayoutId id="2147483707" r:id="rId17"/>
  </p:sldLayoutIdLst>
  <p:txStyles>
    <p:titleStyle>
      <a:lvl1pPr algn="l" defTabSz="457200" rtl="0" eaLnBrk="1" latinLnBrk="0" hangingPunct="1">
        <a:spcBef>
          <a:spcPct val="0"/>
        </a:spcBef>
        <a:buNone/>
        <a:defRPr sz="4200" b="0" i="0" kern="1200">
          <a:solidFill>
            <a:schemeClr val="tx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42900" indent="-3429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2000" b="0" i="0" kern="1200">
          <a:solidFill>
            <a:schemeClr val="tx1"/>
          </a:solidFill>
          <a:latin typeface="+mj-lt"/>
          <a:ea typeface="+mj-ea"/>
          <a:cs typeface="+mj-cs"/>
        </a:defRPr>
      </a:lvl1pPr>
      <a:lvl2pPr marL="742950" indent="-28575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800" b="0" i="0" kern="1200">
          <a:solidFill>
            <a:schemeClr val="tx1"/>
          </a:solidFill>
          <a:latin typeface="+mj-lt"/>
          <a:ea typeface="+mj-ea"/>
          <a:cs typeface="+mj-cs"/>
        </a:defRPr>
      </a:lvl2pPr>
      <a:lvl3pPr marL="11430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600" b="0" i="0" kern="1200">
          <a:solidFill>
            <a:schemeClr val="tx1"/>
          </a:solidFill>
          <a:latin typeface="+mj-lt"/>
          <a:ea typeface="+mj-ea"/>
          <a:cs typeface="+mj-cs"/>
        </a:defRPr>
      </a:lvl3pPr>
      <a:lvl4pPr marL="16002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4pPr>
      <a:lvl5pPr marL="20574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5pPr>
      <a:lvl6pPr marL="25060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6pPr>
      <a:lvl7pPr marL="29718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7pPr>
      <a:lvl8pPr marL="34290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8pPr>
      <a:lvl9pPr marL="38862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4872C827-24C0-4CB2-8EDB-F58E7E414706}"/>
              </a:ext>
            </a:extLst>
          </p:cNvPr>
          <p:cNvSpPr>
            <a:spLocks noGrp="1"/>
          </p:cNvSpPr>
          <p:nvPr>
            <p:ph type="ctrTitle"/>
          </p:nvPr>
        </p:nvSpPr>
        <p:spPr>
          <a:xfrm>
            <a:off x="1700212" y="941818"/>
            <a:ext cx="8791575" cy="1421024"/>
          </a:xfrm>
        </p:spPr>
        <p:txBody>
          <a:bodyPr>
            <a:noAutofit/>
          </a:bodyPr>
          <a:lstStyle/>
          <a:p>
            <a:pPr algn="ctr">
              <a:lnSpc>
                <a:spcPct val="107000"/>
              </a:lnSpc>
              <a:spcAft>
                <a:spcPts val="800"/>
              </a:spcAft>
            </a:pPr>
            <a:r>
              <a:rPr lang="en-US" sz="4500" b="1" dirty="0">
                <a:effectLst/>
                <a:latin typeface="Calibri" panose="020F0502020204030204" pitchFamily="34" charset="0"/>
                <a:ea typeface="Calibri" panose="020F0502020204030204" pitchFamily="34" charset="0"/>
                <a:cs typeface="Times New Roman" panose="02020603050405020304" pitchFamily="18" charset="0"/>
              </a:rPr>
              <a:t>PLAN AND STRUCTURE. </a:t>
            </a:r>
            <a:br>
              <a:rPr lang="ru-RU" sz="4500" dirty="0">
                <a:effectLst/>
                <a:latin typeface="Calibri" panose="020F0502020204030204" pitchFamily="34" charset="0"/>
                <a:ea typeface="Calibri" panose="020F0502020204030204" pitchFamily="34" charset="0"/>
                <a:cs typeface="Times New Roman" panose="02020603050405020304" pitchFamily="18" charset="0"/>
              </a:rPr>
            </a:br>
            <a:r>
              <a:rPr lang="en-US" sz="4500" b="1" dirty="0">
                <a:effectLst/>
                <a:latin typeface="Calibri" panose="020F0502020204030204" pitchFamily="34" charset="0"/>
                <a:ea typeface="Calibri" panose="020F0502020204030204" pitchFamily="34" charset="0"/>
                <a:cs typeface="Times New Roman" panose="02020603050405020304" pitchFamily="18" charset="0"/>
              </a:rPr>
              <a:t>DESIGN YOUR WORK</a:t>
            </a:r>
            <a:endParaRPr lang="ru-RU" sz="4500" dirty="0"/>
          </a:p>
        </p:txBody>
      </p:sp>
      <p:sp>
        <p:nvSpPr>
          <p:cNvPr id="3" name="Подзаголовок 2">
            <a:extLst>
              <a:ext uri="{FF2B5EF4-FFF2-40B4-BE49-F238E27FC236}">
                <a16:creationId xmlns:a16="http://schemas.microsoft.com/office/drawing/2014/main" id="{4C92281E-617F-49D4-B9E1-CE4DDF8CAE1B}"/>
              </a:ext>
            </a:extLst>
          </p:cNvPr>
          <p:cNvSpPr>
            <a:spLocks noGrp="1"/>
          </p:cNvSpPr>
          <p:nvPr>
            <p:ph type="subTitle" idx="1"/>
          </p:nvPr>
        </p:nvSpPr>
        <p:spPr>
          <a:xfrm>
            <a:off x="2098366" y="338909"/>
            <a:ext cx="8791575" cy="783454"/>
          </a:xfrm>
        </p:spPr>
        <p:txBody>
          <a:bodyPr>
            <a:normAutofit/>
          </a:bodyPr>
          <a:lstStyle/>
          <a:p>
            <a:pPr algn="r"/>
            <a:r>
              <a:rPr lang="en-US" sz="3500" b="1" dirty="0">
                <a:effectLst/>
                <a:latin typeface="Calibri" panose="020F0502020204030204" pitchFamily="34" charset="0"/>
                <a:ea typeface="Calibri" panose="020F0502020204030204" pitchFamily="34" charset="0"/>
                <a:cs typeface="Times New Roman" panose="02020603050405020304" pitchFamily="18" charset="0"/>
              </a:rPr>
              <a:t>Lesson </a:t>
            </a:r>
            <a:r>
              <a:rPr lang="ru-RU" sz="3500" b="1" dirty="0">
                <a:effectLst/>
                <a:latin typeface="Calibri" panose="020F0502020204030204" pitchFamily="34" charset="0"/>
                <a:ea typeface="Calibri" panose="020F0502020204030204" pitchFamily="34" charset="0"/>
                <a:cs typeface="Times New Roman" panose="02020603050405020304" pitchFamily="18" charset="0"/>
              </a:rPr>
              <a:t>2</a:t>
            </a:r>
            <a:endParaRPr lang="ru-RU" sz="3500" dirty="0"/>
          </a:p>
        </p:txBody>
      </p:sp>
      <p:sp>
        <p:nvSpPr>
          <p:cNvPr id="4" name="Подзаголовок 2">
            <a:extLst>
              <a:ext uri="{FF2B5EF4-FFF2-40B4-BE49-F238E27FC236}">
                <a16:creationId xmlns:a16="http://schemas.microsoft.com/office/drawing/2014/main" id="{7CE2E77C-D609-4154-AB3B-0175EFB43989}"/>
              </a:ext>
            </a:extLst>
          </p:cNvPr>
          <p:cNvSpPr txBox="1">
            <a:spLocks/>
          </p:cNvSpPr>
          <p:nvPr/>
        </p:nvSpPr>
        <p:spPr>
          <a:xfrm>
            <a:off x="1700210" y="6063449"/>
            <a:ext cx="8791575" cy="541570"/>
          </a:xfrm>
          <a:prstGeom prst="rect">
            <a:avLst/>
          </a:prstGeom>
        </p:spPr>
        <p:txBody>
          <a:bodyPr vert="horz" lIns="91440" tIns="45720" rIns="91440" bIns="45720" rtlCol="0">
            <a:noAutofit/>
          </a:bodyPr>
          <a:lstStyle>
            <a:lvl1pPr marL="0" indent="0" algn="l" defTabSz="914400" rtl="0" eaLnBrk="1" latinLnBrk="0" hangingPunct="1">
              <a:lnSpc>
                <a:spcPct val="120000"/>
              </a:lnSpc>
              <a:spcBef>
                <a:spcPts val="1000"/>
              </a:spcBef>
              <a:buSzPct val="125000"/>
              <a:buFont typeface="Arial" panose="020B0604020202020204" pitchFamily="34" charset="0"/>
              <a:buNone/>
              <a:defRPr sz="2000" kern="1200" cap="all" baseline="0">
                <a:solidFill>
                  <a:schemeClr val="tx2"/>
                </a:solidFill>
                <a:latin typeface="+mn-lt"/>
                <a:ea typeface="+mn-ea"/>
                <a:cs typeface="+mn-cs"/>
              </a:defRPr>
            </a:lvl1pPr>
            <a:lvl2pPr marL="457200" indent="0" algn="ctr" defTabSz="914400" rtl="0" eaLnBrk="1" latinLnBrk="0" hangingPunct="1">
              <a:lnSpc>
                <a:spcPct val="120000"/>
              </a:lnSpc>
              <a:spcBef>
                <a:spcPts val="500"/>
              </a:spcBef>
              <a:buSzPct val="125000"/>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120000"/>
              </a:lnSpc>
              <a:spcBef>
                <a:spcPts val="500"/>
              </a:spcBef>
              <a:buSzPct val="125000"/>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9pPr>
          </a:lstStyle>
          <a:p>
            <a:pPr algn="r"/>
            <a:r>
              <a:rPr lang="en-US" sz="2500" b="1" dirty="0">
                <a:effectLst/>
                <a:latin typeface="Calibri" panose="020F0502020204030204" pitchFamily="34" charset="0"/>
                <a:ea typeface="Calibri" panose="020F0502020204030204" pitchFamily="34" charset="0"/>
                <a:cs typeface="Times New Roman" panose="02020603050405020304" pitchFamily="18" charset="0"/>
              </a:rPr>
              <a:t>Lecturer: 						M. Kurbonov</a:t>
            </a:r>
            <a:endParaRPr lang="ru-RU" sz="2500" dirty="0"/>
          </a:p>
        </p:txBody>
      </p:sp>
      <p:sp>
        <p:nvSpPr>
          <p:cNvPr id="8" name="Подзаголовок 2">
            <a:extLst>
              <a:ext uri="{FF2B5EF4-FFF2-40B4-BE49-F238E27FC236}">
                <a16:creationId xmlns:a16="http://schemas.microsoft.com/office/drawing/2014/main" id="{1F6043E7-20BE-4F29-982B-EB12D9CB86DA}"/>
              </a:ext>
            </a:extLst>
          </p:cNvPr>
          <p:cNvSpPr txBox="1">
            <a:spLocks/>
          </p:cNvSpPr>
          <p:nvPr/>
        </p:nvSpPr>
        <p:spPr>
          <a:xfrm>
            <a:off x="1920122" y="5745300"/>
            <a:ext cx="8351749" cy="318149"/>
          </a:xfrm>
          <a:prstGeom prst="rect">
            <a:avLst/>
          </a:prstGeom>
        </p:spPr>
        <p:txBody>
          <a:bodyPr vert="horz" lIns="91440" tIns="45720" rIns="91440" bIns="45720" rtlCol="0">
            <a:noAutofit/>
          </a:bodyPr>
          <a:lstStyle>
            <a:lvl1pPr marL="0" indent="0" algn="l" defTabSz="914400" rtl="0" eaLnBrk="1" latinLnBrk="0" hangingPunct="1">
              <a:lnSpc>
                <a:spcPct val="120000"/>
              </a:lnSpc>
              <a:spcBef>
                <a:spcPts val="1000"/>
              </a:spcBef>
              <a:buSzPct val="125000"/>
              <a:buFont typeface="Arial" panose="020B0604020202020204" pitchFamily="34" charset="0"/>
              <a:buNone/>
              <a:defRPr sz="2000" kern="1200" cap="all" baseline="0">
                <a:solidFill>
                  <a:schemeClr val="tx2"/>
                </a:solidFill>
                <a:latin typeface="+mn-lt"/>
                <a:ea typeface="+mn-ea"/>
                <a:cs typeface="+mn-cs"/>
              </a:defRPr>
            </a:lvl1pPr>
            <a:lvl2pPr marL="457200" indent="0" algn="ctr" defTabSz="914400" rtl="0" eaLnBrk="1" latinLnBrk="0" hangingPunct="1">
              <a:lnSpc>
                <a:spcPct val="120000"/>
              </a:lnSpc>
              <a:spcBef>
                <a:spcPts val="500"/>
              </a:spcBef>
              <a:buSzPct val="125000"/>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120000"/>
              </a:lnSpc>
              <a:spcBef>
                <a:spcPts val="500"/>
              </a:spcBef>
              <a:buSzPct val="125000"/>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120000"/>
              </a:lnSpc>
              <a:spcBef>
                <a:spcPts val="500"/>
              </a:spcBef>
              <a:buSzPct val="125000"/>
              <a:buFont typeface="Arial" panose="020B0604020202020204" pitchFamily="34" charset="0"/>
              <a:buNone/>
              <a:defRPr sz="1600" kern="1200">
                <a:solidFill>
                  <a:schemeClr val="tx1"/>
                </a:solidFill>
                <a:latin typeface="+mn-lt"/>
                <a:ea typeface="+mn-ea"/>
                <a:cs typeface="+mn-cs"/>
              </a:defRPr>
            </a:lvl9pPr>
          </a:lstStyle>
          <a:p>
            <a:pPr algn="ctr"/>
            <a:r>
              <a:rPr lang="en-US" sz="1200"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https://medium.com/@kesiparker/the-technical-writing-process-6b5939a23555</a:t>
            </a:r>
            <a:r>
              <a:rPr lang="en-US" sz="1200" b="1"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a:t>
            </a:r>
            <a:endParaRPr lang="ru-RU" sz="1200" dirty="0">
              <a:solidFill>
                <a:schemeClr val="tx1"/>
              </a:solidFill>
            </a:endParaRPr>
          </a:p>
        </p:txBody>
      </p:sp>
      <p:pic>
        <p:nvPicPr>
          <p:cNvPr id="9" name="Рисунок 8">
            <a:extLst>
              <a:ext uri="{FF2B5EF4-FFF2-40B4-BE49-F238E27FC236}">
                <a16:creationId xmlns:a16="http://schemas.microsoft.com/office/drawing/2014/main" id="{40A7DA87-3ED4-4A43-9748-F24B39BC679B}"/>
              </a:ext>
            </a:extLst>
          </p:cNvPr>
          <p:cNvPicPr/>
          <p:nvPr/>
        </p:nvPicPr>
        <p:blipFill>
          <a:blip r:embed="rId2" cstate="print">
            <a:extLst>
              <a:ext uri="{28A0092B-C50C-407E-A947-70E740481C1C}">
                <a14:useLocalDpi xmlns:a14="http://schemas.microsoft.com/office/drawing/2010/main" val="0"/>
              </a:ext>
            </a:extLst>
          </a:blip>
          <a:stretch>
            <a:fillRect/>
          </a:stretch>
        </p:blipFill>
        <p:spPr bwMode="auto">
          <a:xfrm>
            <a:off x="1920121" y="2362842"/>
            <a:ext cx="8571661" cy="3382458"/>
          </a:xfrm>
          <a:prstGeom prst="rect">
            <a:avLst/>
          </a:prstGeom>
          <a:noFill/>
          <a:ln>
            <a:noFill/>
          </a:ln>
        </p:spPr>
      </p:pic>
    </p:spTree>
    <p:extLst>
      <p:ext uri="{BB962C8B-B14F-4D97-AF65-F5344CB8AC3E}">
        <p14:creationId xmlns:p14="http://schemas.microsoft.com/office/powerpoint/2010/main" val="167095586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4CF9B440-DD1A-4370-9DB3-93F09322967C}"/>
              </a:ext>
            </a:extLst>
          </p:cNvPr>
          <p:cNvSpPr>
            <a:spLocks noGrp="1"/>
          </p:cNvSpPr>
          <p:nvPr>
            <p:ph type="title"/>
          </p:nvPr>
        </p:nvSpPr>
        <p:spPr>
          <a:xfrm>
            <a:off x="1393638" y="2728735"/>
            <a:ext cx="9404723" cy="1400530"/>
          </a:xfrm>
        </p:spPr>
        <p:txBody>
          <a:bodyPr/>
          <a:lstStyle/>
          <a:p>
            <a:pPr algn="ctr"/>
            <a:r>
              <a:rPr lang="en-US" sz="7200" b="1" dirty="0">
                <a:effectLst/>
                <a:latin typeface="Calibri" panose="020F0502020204030204" pitchFamily="34" charset="0"/>
                <a:ea typeface="Calibri" panose="020F0502020204030204" pitchFamily="34" charset="0"/>
                <a:cs typeface="Times New Roman" panose="02020603050405020304" pitchFamily="18" charset="0"/>
              </a:rPr>
              <a:t>PLAN</a:t>
            </a:r>
            <a:endParaRPr lang="ru-RU" sz="7000" dirty="0"/>
          </a:p>
        </p:txBody>
      </p:sp>
    </p:spTree>
    <p:extLst>
      <p:ext uri="{BB962C8B-B14F-4D97-AF65-F5344CB8AC3E}">
        <p14:creationId xmlns:p14="http://schemas.microsoft.com/office/powerpoint/2010/main" val="145333923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marL="0" indent="0" algn="just">
              <a:buNone/>
            </a:pPr>
            <a:r>
              <a:rPr lang="en-US" sz="2500" dirty="0">
                <a:effectLst/>
                <a:latin typeface="Calibri" panose="020F0502020204030204" pitchFamily="34" charset="0"/>
                <a:ea typeface="Times New Roman" panose="02020603050405020304" pitchFamily="18" charset="0"/>
              </a:rPr>
              <a:t>In this lesson we will try to explain how to use the Technical Writing Process to plan your documentation project. Planning is essential to a successful project, but it’s certainly not one-size-fits-all. This chapter shows how to customize the Technical Writing Process to suit your project, big or small. It explains how to apply basic project management techniques - such as creating a plan and timeline, defining scope, and tracking progress - to set up your documentation project for success. It also explains essential technical writing ‘groundwork’ such as applying the correct style guide and templates for your writing scenario, leveraging existing information, and selecting the appropriate writing tools and techniques.</a:t>
            </a:r>
            <a:endParaRPr lang="ru-RU" sz="2500" dirty="0"/>
          </a:p>
        </p:txBody>
      </p:sp>
    </p:spTree>
    <p:extLst>
      <p:ext uri="{BB962C8B-B14F-4D97-AF65-F5344CB8AC3E}">
        <p14:creationId xmlns:p14="http://schemas.microsoft.com/office/powerpoint/2010/main" val="332534245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C1AAE32D-C576-4469-A41F-0D07DEFC62CE}"/>
              </a:ext>
            </a:extLst>
          </p:cNvPr>
          <p:cNvSpPr>
            <a:spLocks noGrp="1"/>
          </p:cNvSpPr>
          <p:nvPr>
            <p:ph type="title"/>
          </p:nvPr>
        </p:nvSpPr>
        <p:spPr>
          <a:xfrm>
            <a:off x="745742" y="144096"/>
            <a:ext cx="9490211" cy="890686"/>
          </a:xfrm>
        </p:spPr>
        <p:txBody>
          <a:bodyPr>
            <a:noAutofit/>
          </a:bodyPr>
          <a:lstStyle/>
          <a:p>
            <a:pPr algn="just">
              <a:lnSpc>
                <a:spcPct val="107000"/>
              </a:lnSpc>
              <a:spcAft>
                <a:spcPts val="800"/>
              </a:spcAft>
            </a:pPr>
            <a:r>
              <a:rPr lang="en-US" sz="5000" b="1" dirty="0">
                <a:effectLst/>
                <a:latin typeface="Calibri" panose="020F0502020204030204" pitchFamily="34" charset="0"/>
                <a:ea typeface="Times New Roman" panose="02020603050405020304" pitchFamily="18" charset="0"/>
              </a:rPr>
              <a:t>Technical Writing Process</a:t>
            </a:r>
            <a:endParaRPr lang="ru-RU" sz="5000" dirty="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6" name="Группа 5">
            <a:extLst>
              <a:ext uri="{FF2B5EF4-FFF2-40B4-BE49-F238E27FC236}">
                <a16:creationId xmlns:a16="http://schemas.microsoft.com/office/drawing/2014/main" id="{5C68CC48-8B17-4684-914C-867484B33472}"/>
              </a:ext>
            </a:extLst>
          </p:cNvPr>
          <p:cNvGrpSpPr/>
          <p:nvPr/>
        </p:nvGrpSpPr>
        <p:grpSpPr>
          <a:xfrm>
            <a:off x="485312" y="1203458"/>
            <a:ext cx="11221375" cy="5442216"/>
            <a:chOff x="139408" y="457200"/>
            <a:chExt cx="8864892" cy="6019798"/>
          </a:xfrm>
          <a:solidFill>
            <a:schemeClr val="accent3">
              <a:lumMod val="20000"/>
              <a:lumOff val="80000"/>
            </a:schemeClr>
          </a:solidFill>
        </p:grpSpPr>
        <p:sp>
          <p:nvSpPr>
            <p:cNvPr id="7" name="Rounded Rectangle 3">
              <a:extLst>
                <a:ext uri="{FF2B5EF4-FFF2-40B4-BE49-F238E27FC236}">
                  <a16:creationId xmlns:a16="http://schemas.microsoft.com/office/drawing/2014/main" id="{191F741D-4F26-461D-91EF-C32982377BAA}"/>
                </a:ext>
              </a:extLst>
            </p:cNvPr>
            <p:cNvSpPr/>
            <p:nvPr/>
          </p:nvSpPr>
          <p:spPr>
            <a:xfrm>
              <a:off x="825500" y="457200"/>
              <a:ext cx="1524000" cy="609600"/>
            </a:xfrm>
            <a:prstGeom prst="roundRect">
              <a:avLst/>
            </a:prstGeom>
            <a:solidFill>
              <a:srgbClr val="00B0F0"/>
            </a:solidFill>
          </p:spPr>
          <p:style>
            <a:lnRef idx="1">
              <a:schemeClr val="dk1"/>
            </a:lnRef>
            <a:fillRef idx="2">
              <a:schemeClr val="dk1"/>
            </a:fillRef>
            <a:effectRef idx="1">
              <a:schemeClr val="dk1"/>
            </a:effectRef>
            <a:fontRef idx="minor">
              <a:schemeClr val="dk1"/>
            </a:fontRef>
          </p:style>
          <p:txBody>
            <a:bodyPr rtlCol="0" anchor="ctr"/>
            <a:lstStyle/>
            <a:p>
              <a:pPr algn="ctr"/>
              <a:r>
                <a:rPr lang="en-AU" sz="2000" b="1" dirty="0"/>
                <a:t>Plan</a:t>
              </a:r>
              <a:endParaRPr lang="en-AU" sz="1600" b="1" dirty="0"/>
            </a:p>
          </p:txBody>
        </p:sp>
        <p:sp>
          <p:nvSpPr>
            <p:cNvPr id="8" name="Rounded Rectangle 4">
              <a:extLst>
                <a:ext uri="{FF2B5EF4-FFF2-40B4-BE49-F238E27FC236}">
                  <a16:creationId xmlns:a16="http://schemas.microsoft.com/office/drawing/2014/main" id="{73A1B99A-CE39-4E6A-9CB6-1E7B6ED82880}"/>
                </a:ext>
              </a:extLst>
            </p:cNvPr>
            <p:cNvSpPr/>
            <p:nvPr/>
          </p:nvSpPr>
          <p:spPr>
            <a:xfrm>
              <a:off x="4147698" y="473710"/>
              <a:ext cx="1524000" cy="609600"/>
            </a:xfrm>
            <a:prstGeom prst="roundRect">
              <a:avLst/>
            </a:prstGeom>
            <a:grpFill/>
          </p:spPr>
          <p:style>
            <a:lnRef idx="1">
              <a:schemeClr val="dk1"/>
            </a:lnRef>
            <a:fillRef idx="2">
              <a:schemeClr val="dk1"/>
            </a:fillRef>
            <a:effectRef idx="1">
              <a:schemeClr val="dk1"/>
            </a:effectRef>
            <a:fontRef idx="minor">
              <a:schemeClr val="dk1"/>
            </a:fontRef>
          </p:style>
          <p:txBody>
            <a:bodyPr rtlCol="0" anchor="ctr"/>
            <a:lstStyle/>
            <a:p>
              <a:pPr algn="ctr"/>
              <a:r>
                <a:rPr lang="en-AU" sz="2000" b="1" dirty="0"/>
                <a:t>Write</a:t>
              </a:r>
              <a:endParaRPr lang="en-AU" sz="1600" b="1" dirty="0"/>
            </a:p>
          </p:txBody>
        </p:sp>
        <p:sp>
          <p:nvSpPr>
            <p:cNvPr id="9" name="Rounded Rectangle 5">
              <a:extLst>
                <a:ext uri="{FF2B5EF4-FFF2-40B4-BE49-F238E27FC236}">
                  <a16:creationId xmlns:a16="http://schemas.microsoft.com/office/drawing/2014/main" id="{EAC9D6DD-0A16-4BBC-9471-2CAA53808988}"/>
                </a:ext>
              </a:extLst>
            </p:cNvPr>
            <p:cNvSpPr/>
            <p:nvPr/>
          </p:nvSpPr>
          <p:spPr>
            <a:xfrm>
              <a:off x="5816600" y="473396"/>
              <a:ext cx="1524000" cy="609600"/>
            </a:xfrm>
            <a:prstGeom prst="roundRect">
              <a:avLst/>
            </a:prstGeom>
            <a:grpFill/>
          </p:spPr>
          <p:style>
            <a:lnRef idx="1">
              <a:schemeClr val="dk1"/>
            </a:lnRef>
            <a:fillRef idx="2">
              <a:schemeClr val="dk1"/>
            </a:fillRef>
            <a:effectRef idx="1">
              <a:schemeClr val="dk1"/>
            </a:effectRef>
            <a:fontRef idx="minor">
              <a:schemeClr val="dk1"/>
            </a:fontRef>
          </p:style>
          <p:txBody>
            <a:bodyPr rtlCol="0" anchor="ctr"/>
            <a:lstStyle/>
            <a:p>
              <a:pPr algn="ctr"/>
              <a:r>
                <a:rPr lang="en-AU" sz="2000" b="1" dirty="0"/>
                <a:t>Review</a:t>
              </a:r>
              <a:endParaRPr lang="en-AU" sz="1600" b="1" dirty="0"/>
            </a:p>
          </p:txBody>
        </p:sp>
        <p:sp>
          <p:nvSpPr>
            <p:cNvPr id="10" name="Rounded Rectangle 6">
              <a:extLst>
                <a:ext uri="{FF2B5EF4-FFF2-40B4-BE49-F238E27FC236}">
                  <a16:creationId xmlns:a16="http://schemas.microsoft.com/office/drawing/2014/main" id="{BA0D5625-A609-4322-AB14-A18AB2463872}"/>
                </a:ext>
              </a:extLst>
            </p:cNvPr>
            <p:cNvSpPr/>
            <p:nvPr/>
          </p:nvSpPr>
          <p:spPr>
            <a:xfrm>
              <a:off x="7480300" y="473396"/>
              <a:ext cx="1524000" cy="609600"/>
            </a:xfrm>
            <a:prstGeom prst="roundRect">
              <a:avLst/>
            </a:prstGeom>
            <a:grpFill/>
          </p:spPr>
          <p:style>
            <a:lnRef idx="1">
              <a:schemeClr val="dk1"/>
            </a:lnRef>
            <a:fillRef idx="2">
              <a:schemeClr val="dk1"/>
            </a:fillRef>
            <a:effectRef idx="1">
              <a:schemeClr val="dk1"/>
            </a:effectRef>
            <a:fontRef idx="minor">
              <a:schemeClr val="dk1"/>
            </a:fontRef>
          </p:style>
          <p:txBody>
            <a:bodyPr rtlCol="0" anchor="ctr"/>
            <a:lstStyle/>
            <a:p>
              <a:pPr algn="ctr"/>
              <a:r>
                <a:rPr lang="en-AU" sz="2000" b="1" dirty="0"/>
                <a:t>Publish</a:t>
              </a:r>
              <a:endParaRPr lang="en-AU" sz="1600" b="1" dirty="0"/>
            </a:p>
          </p:txBody>
        </p:sp>
        <p:sp>
          <p:nvSpPr>
            <p:cNvPr id="11" name="Rectangle 1">
              <a:extLst>
                <a:ext uri="{FF2B5EF4-FFF2-40B4-BE49-F238E27FC236}">
                  <a16:creationId xmlns:a16="http://schemas.microsoft.com/office/drawing/2014/main" id="{EB153ABA-A56D-4990-9E7D-EAF02D9218FA}"/>
                </a:ext>
              </a:extLst>
            </p:cNvPr>
            <p:cNvSpPr/>
            <p:nvPr/>
          </p:nvSpPr>
          <p:spPr>
            <a:xfrm>
              <a:off x="825500" y="1219201"/>
              <a:ext cx="1524000" cy="2819399"/>
            </a:xfrm>
            <a:prstGeom prst="rect">
              <a:avLst/>
            </a:prstGeom>
            <a:solidFill>
              <a:srgbClr val="00B0F0"/>
            </a:solidFill>
          </p:spPr>
          <p:style>
            <a:lnRef idx="1">
              <a:schemeClr val="accent1"/>
            </a:lnRef>
            <a:fillRef idx="2">
              <a:schemeClr val="accent1"/>
            </a:fillRef>
            <a:effectRef idx="1">
              <a:schemeClr val="accent1"/>
            </a:effectRef>
            <a:fontRef idx="minor">
              <a:schemeClr val="dk1"/>
            </a:fontRef>
          </p:style>
          <p:txBody>
            <a:bodyPr rtlCol="0" anchor="t"/>
            <a:lstStyle/>
            <a:p>
              <a:pPr marL="144000" indent="-144000">
                <a:buFont typeface="Arial" pitchFamily="34" charset="0"/>
                <a:buChar char="•"/>
              </a:pPr>
              <a:r>
                <a:rPr lang="en-AU" sz="1200" b="1" dirty="0"/>
                <a:t>Define scope, stakeholders &amp; process</a:t>
              </a:r>
            </a:p>
            <a:p>
              <a:pPr marL="144000" indent="-144000">
                <a:buFont typeface="Arial" pitchFamily="34" charset="0"/>
                <a:buChar char="•"/>
              </a:pPr>
              <a:r>
                <a:rPr lang="en-AU" sz="1200" b="1" dirty="0"/>
                <a:t>Select techniques &amp; tools</a:t>
              </a:r>
            </a:p>
            <a:p>
              <a:pPr marL="144000" indent="-144000">
                <a:buFont typeface="Arial" pitchFamily="34" charset="0"/>
                <a:buChar char="•"/>
              </a:pPr>
              <a:r>
                <a:rPr lang="en-AU" sz="1200" b="1" dirty="0"/>
                <a:t>Review Doc. Plan with stakeholders</a:t>
              </a:r>
            </a:p>
            <a:p>
              <a:pPr marL="144000" indent="-144000">
                <a:buFont typeface="Arial" pitchFamily="34" charset="0"/>
                <a:buChar char="•"/>
              </a:pPr>
              <a:r>
                <a:rPr lang="en-AU" sz="1200" b="1" dirty="0"/>
                <a:t>Schedule project</a:t>
              </a:r>
            </a:p>
            <a:p>
              <a:pPr marL="144000" indent="-144000">
                <a:buFont typeface="Arial" pitchFamily="34" charset="0"/>
                <a:buChar char="•"/>
              </a:pPr>
              <a:r>
                <a:rPr lang="en-AU" sz="1200" b="1" dirty="0"/>
                <a:t>Check for templates or  style guides</a:t>
              </a:r>
            </a:p>
            <a:p>
              <a:pPr marL="144000" indent="-144000">
                <a:buFont typeface="Arial" pitchFamily="34" charset="0"/>
                <a:buChar char="•"/>
              </a:pPr>
              <a:r>
                <a:rPr lang="en-AU" sz="1200" b="1" dirty="0"/>
                <a:t>Gather information </a:t>
              </a:r>
            </a:p>
            <a:p>
              <a:pPr marL="144000" indent="-144000">
                <a:buFont typeface="Arial" pitchFamily="34" charset="0"/>
                <a:buChar char="•"/>
              </a:pPr>
              <a:r>
                <a:rPr lang="en-AU" sz="1200" b="1" dirty="0"/>
                <a:t>Track progress</a:t>
              </a:r>
            </a:p>
          </p:txBody>
        </p:sp>
        <p:sp>
          <p:nvSpPr>
            <p:cNvPr id="12" name="Rectangle 28">
              <a:extLst>
                <a:ext uri="{FF2B5EF4-FFF2-40B4-BE49-F238E27FC236}">
                  <a16:creationId xmlns:a16="http://schemas.microsoft.com/office/drawing/2014/main" id="{58404CC3-5F55-42C0-80AE-CA400644E311}"/>
                </a:ext>
              </a:extLst>
            </p:cNvPr>
            <p:cNvSpPr/>
            <p:nvPr/>
          </p:nvSpPr>
          <p:spPr>
            <a:xfrm>
              <a:off x="2484482" y="1219201"/>
              <a:ext cx="1524000" cy="2819399"/>
            </a:xfrm>
            <a:prstGeom prst="rect">
              <a:avLst/>
            </a:prstGeom>
            <a:solidFill>
              <a:srgbClr val="00B0F0"/>
            </a:solidFill>
          </p:spPr>
          <p:style>
            <a:lnRef idx="1">
              <a:schemeClr val="accent1"/>
            </a:lnRef>
            <a:fillRef idx="2">
              <a:schemeClr val="accent1"/>
            </a:fillRef>
            <a:effectRef idx="1">
              <a:schemeClr val="accent1"/>
            </a:effectRef>
            <a:fontRef idx="minor">
              <a:schemeClr val="dk1"/>
            </a:fontRef>
          </p:style>
          <p:txBody>
            <a:bodyPr rtlCol="0" anchor="t"/>
            <a:lstStyle/>
            <a:p>
              <a:pPr marL="144000" indent="-144000">
                <a:buFont typeface="Arial" pitchFamily="34" charset="0"/>
                <a:buChar char="•"/>
              </a:pPr>
              <a:r>
                <a:rPr lang="en-AU" sz="1200" b="1" dirty="0"/>
                <a:t>Create table of contents (if required)</a:t>
              </a:r>
            </a:p>
            <a:p>
              <a:pPr marL="144000" indent="-144000">
                <a:buFont typeface="Arial" pitchFamily="34" charset="0"/>
                <a:buChar char="•"/>
              </a:pPr>
              <a:r>
                <a:rPr lang="en-AU" sz="1200" b="1" dirty="0"/>
                <a:t>Review table of contents with subject matter experts / stakeholders</a:t>
              </a:r>
            </a:p>
            <a:p>
              <a:pPr marL="144000" indent="-144000">
                <a:buFont typeface="Arial" pitchFamily="34" charset="0"/>
                <a:buChar char="•"/>
              </a:pPr>
              <a:endParaRPr lang="en-AU" sz="1200" b="1" dirty="0"/>
            </a:p>
          </p:txBody>
        </p:sp>
        <p:sp>
          <p:nvSpPr>
            <p:cNvPr id="13" name="Rectangle 29">
              <a:extLst>
                <a:ext uri="{FF2B5EF4-FFF2-40B4-BE49-F238E27FC236}">
                  <a16:creationId xmlns:a16="http://schemas.microsoft.com/office/drawing/2014/main" id="{EB132999-4B08-422F-83F5-4BCDD97E28DE}"/>
                </a:ext>
              </a:extLst>
            </p:cNvPr>
            <p:cNvSpPr/>
            <p:nvPr/>
          </p:nvSpPr>
          <p:spPr>
            <a:xfrm>
              <a:off x="4147698" y="1219201"/>
              <a:ext cx="1524000" cy="2819399"/>
            </a:xfrm>
            <a:prstGeom prst="rect">
              <a:avLst/>
            </a:prstGeom>
            <a:grpFill/>
          </p:spPr>
          <p:style>
            <a:lnRef idx="1">
              <a:schemeClr val="accent1"/>
            </a:lnRef>
            <a:fillRef idx="2">
              <a:schemeClr val="accent1"/>
            </a:fillRef>
            <a:effectRef idx="1">
              <a:schemeClr val="accent1"/>
            </a:effectRef>
            <a:fontRef idx="minor">
              <a:schemeClr val="dk1"/>
            </a:fontRef>
          </p:style>
          <p:txBody>
            <a:bodyPr rtlCol="0" anchor="t"/>
            <a:lstStyle/>
            <a:p>
              <a:pPr marL="144000" indent="-144000">
                <a:buFont typeface="Arial" pitchFamily="34" charset="0"/>
                <a:buChar char="•"/>
              </a:pPr>
              <a:r>
                <a:rPr lang="en-AU" sz="1200" b="1" dirty="0"/>
                <a:t>Write first draft</a:t>
              </a:r>
            </a:p>
            <a:p>
              <a:pPr marL="144000" indent="-144000">
                <a:buFont typeface="Arial" pitchFamily="34" charset="0"/>
                <a:buChar char="•"/>
              </a:pPr>
              <a:r>
                <a:rPr lang="en-AU" sz="1200" b="1" dirty="0"/>
                <a:t>Review draft with subject matter experts</a:t>
              </a:r>
            </a:p>
            <a:p>
              <a:pPr marL="144000" indent="-144000">
                <a:buFont typeface="Arial" pitchFamily="34" charset="0"/>
                <a:buChar char="•"/>
              </a:pPr>
              <a:r>
                <a:rPr lang="en-AU" sz="1200" b="1" dirty="0">
                  <a:solidFill>
                    <a:schemeClr val="bg1"/>
                  </a:solidFill>
                </a:rPr>
                <a:t>Review &amp; revise draft to final stage </a:t>
              </a:r>
            </a:p>
            <a:p>
              <a:pPr marL="144000" indent="-144000">
                <a:buFont typeface="Arial" pitchFamily="34" charset="0"/>
                <a:buChar char="•"/>
              </a:pPr>
              <a:r>
                <a:rPr lang="en-AU" sz="1200" b="1" dirty="0">
                  <a:solidFill>
                    <a:schemeClr val="bg1"/>
                  </a:solidFill>
                </a:rPr>
                <a:t>Format / lay out draft </a:t>
              </a:r>
            </a:p>
          </p:txBody>
        </p:sp>
        <p:sp>
          <p:nvSpPr>
            <p:cNvPr id="14" name="Rectangle 31">
              <a:extLst>
                <a:ext uri="{FF2B5EF4-FFF2-40B4-BE49-F238E27FC236}">
                  <a16:creationId xmlns:a16="http://schemas.microsoft.com/office/drawing/2014/main" id="{041EDB2B-B41A-4FFE-8A84-EB54B34C5A7A}"/>
                </a:ext>
              </a:extLst>
            </p:cNvPr>
            <p:cNvSpPr/>
            <p:nvPr/>
          </p:nvSpPr>
          <p:spPr>
            <a:xfrm>
              <a:off x="5816600" y="1219201"/>
              <a:ext cx="1524000" cy="2819399"/>
            </a:xfrm>
            <a:prstGeom prst="rect">
              <a:avLst/>
            </a:prstGeom>
            <a:grpFill/>
          </p:spPr>
          <p:style>
            <a:lnRef idx="1">
              <a:schemeClr val="accent1"/>
            </a:lnRef>
            <a:fillRef idx="2">
              <a:schemeClr val="accent1"/>
            </a:fillRef>
            <a:effectRef idx="1">
              <a:schemeClr val="accent1"/>
            </a:effectRef>
            <a:fontRef idx="minor">
              <a:schemeClr val="dk1"/>
            </a:fontRef>
          </p:style>
          <p:txBody>
            <a:bodyPr rtlCol="0" anchor="t"/>
            <a:lstStyle/>
            <a:p>
              <a:pPr marL="144000" indent="-144000">
                <a:buFont typeface="Arial" pitchFamily="34" charset="0"/>
                <a:buChar char="•"/>
              </a:pPr>
              <a:r>
                <a:rPr lang="en-AU" sz="1200" b="1" dirty="0">
                  <a:solidFill>
                    <a:schemeClr val="bg1"/>
                  </a:solidFill>
                </a:rPr>
                <a:t>Edit &amp; check draft</a:t>
              </a:r>
            </a:p>
            <a:p>
              <a:pPr marL="144000" indent="-144000">
                <a:buFont typeface="Arial" pitchFamily="34" charset="0"/>
                <a:buChar char="•"/>
              </a:pPr>
              <a:r>
                <a:rPr lang="en-AU" sz="1200" b="1" dirty="0">
                  <a:solidFill>
                    <a:schemeClr val="bg1"/>
                  </a:solidFill>
                </a:rPr>
                <a:t>Define review team</a:t>
              </a:r>
            </a:p>
            <a:p>
              <a:pPr marL="144000" indent="-144000">
                <a:buFont typeface="Arial" pitchFamily="34" charset="0"/>
                <a:buChar char="•"/>
              </a:pPr>
              <a:r>
                <a:rPr lang="en-AU" sz="1200" b="1" dirty="0">
                  <a:solidFill>
                    <a:schemeClr val="bg1"/>
                  </a:solidFill>
                </a:rPr>
                <a:t>Conduct stakeholder review</a:t>
              </a:r>
            </a:p>
            <a:p>
              <a:pPr marL="144000" indent="-144000">
                <a:buFont typeface="Arial" pitchFamily="34" charset="0"/>
                <a:buChar char="•"/>
              </a:pPr>
              <a:r>
                <a:rPr lang="en-AU" sz="1200" b="1" dirty="0">
                  <a:solidFill>
                    <a:schemeClr val="bg1"/>
                  </a:solidFill>
                </a:rPr>
                <a:t>Collate feedback &amp; revise draft</a:t>
              </a:r>
            </a:p>
            <a:p>
              <a:pPr marL="144000" indent="-144000">
                <a:buFont typeface="Arial" pitchFamily="34" charset="0"/>
                <a:buChar char="•"/>
              </a:pPr>
              <a:r>
                <a:rPr lang="en-AU" sz="1200" b="1" dirty="0">
                  <a:solidFill>
                    <a:schemeClr val="bg1"/>
                  </a:solidFill>
                </a:rPr>
                <a:t>Obtain appr</a:t>
              </a:r>
              <a:r>
                <a:rPr lang="en-AU" sz="1200" b="1" dirty="0"/>
                <a:t>oval to publish </a:t>
              </a:r>
            </a:p>
          </p:txBody>
        </p:sp>
        <p:sp>
          <p:nvSpPr>
            <p:cNvPr id="15" name="Right Arrow 12">
              <a:extLst>
                <a:ext uri="{FF2B5EF4-FFF2-40B4-BE49-F238E27FC236}">
                  <a16:creationId xmlns:a16="http://schemas.microsoft.com/office/drawing/2014/main" id="{18BFD8DC-1662-46C5-86EC-540E1DD2DB6B}"/>
                </a:ext>
              </a:extLst>
            </p:cNvPr>
            <p:cNvSpPr/>
            <p:nvPr/>
          </p:nvSpPr>
          <p:spPr>
            <a:xfrm>
              <a:off x="5551870" y="592773"/>
              <a:ext cx="366656" cy="371475"/>
            </a:xfrm>
            <a:prstGeom prst="rightArrow">
              <a:avLst/>
            </a:prstGeom>
            <a:grpFill/>
          </p:spPr>
          <p:style>
            <a:lnRef idx="1">
              <a:schemeClr val="dk1"/>
            </a:lnRef>
            <a:fillRef idx="2">
              <a:schemeClr val="dk1"/>
            </a:fillRef>
            <a:effectRef idx="1">
              <a:schemeClr val="dk1"/>
            </a:effectRef>
            <a:fontRef idx="minor">
              <a:schemeClr val="dk1"/>
            </a:fontRef>
          </p:style>
          <p:txBody>
            <a:bodyPr rtlCol="0" anchor="ctr"/>
            <a:lstStyle/>
            <a:p>
              <a:pPr algn="ctr"/>
              <a:endParaRPr lang="en-AU" sz="1200" dirty="0"/>
            </a:p>
          </p:txBody>
        </p:sp>
        <p:sp>
          <p:nvSpPr>
            <p:cNvPr id="16" name="Right Arrow 14">
              <a:extLst>
                <a:ext uri="{FF2B5EF4-FFF2-40B4-BE49-F238E27FC236}">
                  <a16:creationId xmlns:a16="http://schemas.microsoft.com/office/drawing/2014/main" id="{83CB337B-CB89-413B-95F2-9A7E6DE2895B}"/>
                </a:ext>
              </a:extLst>
            </p:cNvPr>
            <p:cNvSpPr/>
            <p:nvPr/>
          </p:nvSpPr>
          <p:spPr>
            <a:xfrm>
              <a:off x="7220772" y="576263"/>
              <a:ext cx="366656" cy="371475"/>
            </a:xfrm>
            <a:prstGeom prst="rightArrow">
              <a:avLst/>
            </a:prstGeom>
            <a:grpFill/>
          </p:spPr>
          <p:style>
            <a:lnRef idx="1">
              <a:schemeClr val="dk1"/>
            </a:lnRef>
            <a:fillRef idx="2">
              <a:schemeClr val="dk1"/>
            </a:fillRef>
            <a:effectRef idx="1">
              <a:schemeClr val="dk1"/>
            </a:effectRef>
            <a:fontRef idx="minor">
              <a:schemeClr val="dk1"/>
            </a:fontRef>
          </p:style>
          <p:txBody>
            <a:bodyPr rtlCol="0" anchor="ctr"/>
            <a:lstStyle/>
            <a:p>
              <a:pPr algn="ctr"/>
              <a:endParaRPr lang="en-AU" sz="2000" b="1" dirty="0">
                <a:solidFill>
                  <a:schemeClr val="dk1"/>
                </a:solidFill>
              </a:endParaRPr>
            </a:p>
          </p:txBody>
        </p:sp>
        <p:sp>
          <p:nvSpPr>
            <p:cNvPr id="17" name="Rectangle 18">
              <a:extLst>
                <a:ext uri="{FF2B5EF4-FFF2-40B4-BE49-F238E27FC236}">
                  <a16:creationId xmlns:a16="http://schemas.microsoft.com/office/drawing/2014/main" id="{0C7B2B9F-0705-4617-AAB8-FAE2A3FE9A99}"/>
                </a:ext>
              </a:extLst>
            </p:cNvPr>
            <p:cNvSpPr/>
            <p:nvPr/>
          </p:nvSpPr>
          <p:spPr>
            <a:xfrm>
              <a:off x="7480300" y="4190999"/>
              <a:ext cx="1511300" cy="2285999"/>
            </a:xfrm>
            <a:prstGeom prst="rect">
              <a:avLst/>
            </a:prstGeom>
            <a:grpFill/>
            <a:ln/>
          </p:spPr>
          <p:style>
            <a:lnRef idx="1">
              <a:schemeClr val="accent6"/>
            </a:lnRef>
            <a:fillRef idx="2">
              <a:schemeClr val="accent6"/>
            </a:fillRef>
            <a:effectRef idx="1">
              <a:schemeClr val="accent6"/>
            </a:effectRef>
            <a:fontRef idx="minor">
              <a:schemeClr val="dk1"/>
            </a:fontRef>
          </p:style>
          <p:txBody>
            <a:bodyPr rtlCol="0" anchor="t"/>
            <a:lstStyle/>
            <a:p>
              <a:pPr marL="144000" indent="-144000">
                <a:buFont typeface="Arial" pitchFamily="34" charset="0"/>
                <a:buChar char="•"/>
              </a:pPr>
              <a:r>
                <a:rPr lang="en-AU" sz="1200" b="1" dirty="0"/>
                <a:t>Controlled Document</a:t>
              </a:r>
            </a:p>
            <a:p>
              <a:pPr marL="144000" indent="-144000">
                <a:buFont typeface="Arial" pitchFamily="34" charset="0"/>
                <a:buChar char="•"/>
              </a:pPr>
              <a:r>
                <a:rPr lang="en-AU" sz="1200" b="1"/>
                <a:t>Message to </a:t>
              </a:r>
              <a:r>
                <a:rPr lang="en-AU" sz="1200" b="1" dirty="0"/>
                <a:t>Stakeholders</a:t>
              </a:r>
            </a:p>
          </p:txBody>
        </p:sp>
        <p:sp>
          <p:nvSpPr>
            <p:cNvPr id="18" name="Rectangle 19">
              <a:extLst>
                <a:ext uri="{FF2B5EF4-FFF2-40B4-BE49-F238E27FC236}">
                  <a16:creationId xmlns:a16="http://schemas.microsoft.com/office/drawing/2014/main" id="{A45897EB-8DC5-4AAD-A5A6-261B76819A7E}"/>
                </a:ext>
              </a:extLst>
            </p:cNvPr>
            <p:cNvSpPr/>
            <p:nvPr/>
          </p:nvSpPr>
          <p:spPr>
            <a:xfrm>
              <a:off x="139408" y="1278777"/>
              <a:ext cx="393992" cy="2759823"/>
            </a:xfrm>
            <a:prstGeom prst="rect">
              <a:avLst/>
            </a:prstGeom>
            <a:grpFill/>
            <a:ln>
              <a:noFill/>
            </a:ln>
          </p:spPr>
          <p:style>
            <a:lnRef idx="2">
              <a:schemeClr val="dk1"/>
            </a:lnRef>
            <a:fillRef idx="1">
              <a:schemeClr val="lt1"/>
            </a:fillRef>
            <a:effectRef idx="0">
              <a:schemeClr val="dk1"/>
            </a:effectRef>
            <a:fontRef idx="minor">
              <a:schemeClr val="dk1"/>
            </a:fontRef>
          </p:style>
          <p:txBody>
            <a:bodyPr vert="vert270" rtlCol="0" anchor="ctr" anchorCtr="0"/>
            <a:lstStyle/>
            <a:p>
              <a:pPr algn="ctr"/>
              <a:r>
                <a:rPr lang="en-AU" b="1" dirty="0"/>
                <a:t>Activities</a:t>
              </a:r>
            </a:p>
          </p:txBody>
        </p:sp>
        <p:sp>
          <p:nvSpPr>
            <p:cNvPr id="19" name="Rectangle 21">
              <a:extLst>
                <a:ext uri="{FF2B5EF4-FFF2-40B4-BE49-F238E27FC236}">
                  <a16:creationId xmlns:a16="http://schemas.microsoft.com/office/drawing/2014/main" id="{B7F0F756-4044-4D9A-873B-A2C32E396306}"/>
                </a:ext>
              </a:extLst>
            </p:cNvPr>
            <p:cNvSpPr/>
            <p:nvPr/>
          </p:nvSpPr>
          <p:spPr>
            <a:xfrm>
              <a:off x="139408" y="4191000"/>
              <a:ext cx="393992" cy="2133599"/>
            </a:xfrm>
            <a:prstGeom prst="rect">
              <a:avLst/>
            </a:prstGeom>
            <a:grpFill/>
            <a:ln>
              <a:noFill/>
            </a:ln>
          </p:spPr>
          <p:style>
            <a:lnRef idx="2">
              <a:schemeClr val="dk1"/>
            </a:lnRef>
            <a:fillRef idx="1">
              <a:schemeClr val="lt1"/>
            </a:fillRef>
            <a:effectRef idx="0">
              <a:schemeClr val="dk1"/>
            </a:effectRef>
            <a:fontRef idx="minor">
              <a:schemeClr val="dk1"/>
            </a:fontRef>
          </p:style>
          <p:txBody>
            <a:bodyPr vert="vert270" rtlCol="0" anchor="ctr" anchorCtr="0"/>
            <a:lstStyle/>
            <a:p>
              <a:pPr algn="ctr"/>
              <a:r>
                <a:rPr lang="en-AU" b="1" dirty="0"/>
                <a:t>Tools / Outputs</a:t>
              </a:r>
            </a:p>
          </p:txBody>
        </p:sp>
        <p:sp>
          <p:nvSpPr>
            <p:cNvPr id="20" name="Rectangle 20">
              <a:extLst>
                <a:ext uri="{FF2B5EF4-FFF2-40B4-BE49-F238E27FC236}">
                  <a16:creationId xmlns:a16="http://schemas.microsoft.com/office/drawing/2014/main" id="{BA2D78A1-1D0D-4C5E-9770-2F4AB73F0A07}"/>
                </a:ext>
              </a:extLst>
            </p:cNvPr>
            <p:cNvSpPr/>
            <p:nvPr/>
          </p:nvSpPr>
          <p:spPr>
            <a:xfrm>
              <a:off x="7480300" y="1219201"/>
              <a:ext cx="1524000" cy="2819399"/>
            </a:xfrm>
            <a:prstGeom prst="rect">
              <a:avLst/>
            </a:prstGeom>
            <a:grpFill/>
          </p:spPr>
          <p:style>
            <a:lnRef idx="1">
              <a:schemeClr val="accent1"/>
            </a:lnRef>
            <a:fillRef idx="2">
              <a:schemeClr val="accent1"/>
            </a:fillRef>
            <a:effectRef idx="1">
              <a:schemeClr val="accent1"/>
            </a:effectRef>
            <a:fontRef idx="minor">
              <a:schemeClr val="dk1"/>
            </a:fontRef>
          </p:style>
          <p:txBody>
            <a:bodyPr rtlCol="0" anchor="t"/>
            <a:lstStyle/>
            <a:p>
              <a:pPr marL="144000" indent="-144000">
                <a:buFont typeface="Arial" pitchFamily="34" charset="0"/>
                <a:buChar char="•"/>
              </a:pPr>
              <a:r>
                <a:rPr lang="en-AU" sz="1200" b="1" dirty="0"/>
                <a:t>Finalise document (formatting, proofreading, etc.) </a:t>
              </a:r>
            </a:p>
            <a:p>
              <a:pPr marL="144000" indent="-144000">
                <a:buFont typeface="Arial" pitchFamily="34" charset="0"/>
                <a:buChar char="•"/>
              </a:pPr>
              <a:r>
                <a:rPr lang="en-AU" sz="1200" b="1" dirty="0"/>
                <a:t>Establish document control</a:t>
              </a:r>
            </a:p>
            <a:p>
              <a:pPr marL="144000" indent="-144000">
                <a:buFont typeface="Arial" pitchFamily="34" charset="0"/>
                <a:buChar char="•"/>
              </a:pPr>
              <a:r>
                <a:rPr lang="en-AU" sz="1200" b="1" dirty="0"/>
                <a:t>Publish final draft </a:t>
              </a:r>
            </a:p>
            <a:p>
              <a:pPr marL="144000" indent="-144000">
                <a:buFont typeface="Arial" pitchFamily="34" charset="0"/>
                <a:buChar char="•"/>
              </a:pPr>
              <a:r>
                <a:rPr lang="en-AU" sz="1200" b="1" dirty="0"/>
                <a:t>Communicate with stakeholders </a:t>
              </a:r>
            </a:p>
          </p:txBody>
        </p:sp>
        <p:sp>
          <p:nvSpPr>
            <p:cNvPr id="21" name="Rounded Rectangle 25">
              <a:extLst>
                <a:ext uri="{FF2B5EF4-FFF2-40B4-BE49-F238E27FC236}">
                  <a16:creationId xmlns:a16="http://schemas.microsoft.com/office/drawing/2014/main" id="{52CE037A-6244-4A41-A43F-F096EE336A8A}"/>
                </a:ext>
              </a:extLst>
            </p:cNvPr>
            <p:cNvSpPr/>
            <p:nvPr/>
          </p:nvSpPr>
          <p:spPr>
            <a:xfrm>
              <a:off x="2471782" y="473396"/>
              <a:ext cx="1536700" cy="609600"/>
            </a:xfrm>
            <a:prstGeom prst="roundRect">
              <a:avLst/>
            </a:prstGeom>
            <a:solidFill>
              <a:srgbClr val="00B0F0"/>
            </a:solidFill>
          </p:spPr>
          <p:style>
            <a:lnRef idx="1">
              <a:schemeClr val="dk1"/>
            </a:lnRef>
            <a:fillRef idx="2">
              <a:schemeClr val="dk1"/>
            </a:fillRef>
            <a:effectRef idx="1">
              <a:schemeClr val="dk1"/>
            </a:effectRef>
            <a:fontRef idx="minor">
              <a:schemeClr val="dk1"/>
            </a:fontRef>
          </p:style>
          <p:txBody>
            <a:bodyPr rtlCol="0" anchor="ctr"/>
            <a:lstStyle/>
            <a:p>
              <a:pPr algn="ctr"/>
              <a:r>
                <a:rPr lang="en-AU" sz="2000" b="1" dirty="0"/>
                <a:t>Structure</a:t>
              </a:r>
              <a:endParaRPr lang="en-AU" sz="1600" b="1" dirty="0"/>
            </a:p>
          </p:txBody>
        </p:sp>
        <p:sp>
          <p:nvSpPr>
            <p:cNvPr id="22" name="Right Arrow 13">
              <a:extLst>
                <a:ext uri="{FF2B5EF4-FFF2-40B4-BE49-F238E27FC236}">
                  <a16:creationId xmlns:a16="http://schemas.microsoft.com/office/drawing/2014/main" id="{034CD770-CDCE-4780-9A37-DED4DB12AD8D}"/>
                </a:ext>
              </a:extLst>
            </p:cNvPr>
            <p:cNvSpPr/>
            <p:nvPr/>
          </p:nvSpPr>
          <p:spPr>
            <a:xfrm>
              <a:off x="3888654" y="592773"/>
              <a:ext cx="366656" cy="371475"/>
            </a:xfrm>
            <a:prstGeom prst="rightArrow">
              <a:avLst/>
            </a:prstGeom>
            <a:grpFill/>
          </p:spPr>
          <p:style>
            <a:lnRef idx="1">
              <a:schemeClr val="dk1"/>
            </a:lnRef>
            <a:fillRef idx="2">
              <a:schemeClr val="dk1"/>
            </a:fillRef>
            <a:effectRef idx="1">
              <a:schemeClr val="dk1"/>
            </a:effectRef>
            <a:fontRef idx="minor">
              <a:schemeClr val="dk1"/>
            </a:fontRef>
          </p:style>
          <p:txBody>
            <a:bodyPr rtlCol="0" anchor="ctr"/>
            <a:lstStyle/>
            <a:p>
              <a:pPr algn="ctr"/>
              <a:endParaRPr lang="en-AU" sz="1200" dirty="0"/>
            </a:p>
          </p:txBody>
        </p:sp>
        <p:sp>
          <p:nvSpPr>
            <p:cNvPr id="23" name="Right Arrow 26">
              <a:extLst>
                <a:ext uri="{FF2B5EF4-FFF2-40B4-BE49-F238E27FC236}">
                  <a16:creationId xmlns:a16="http://schemas.microsoft.com/office/drawing/2014/main" id="{86E0A9B2-E5C1-432B-97B1-3BD105DECDC9}"/>
                </a:ext>
              </a:extLst>
            </p:cNvPr>
            <p:cNvSpPr/>
            <p:nvPr/>
          </p:nvSpPr>
          <p:spPr>
            <a:xfrm>
              <a:off x="2212254" y="567372"/>
              <a:ext cx="366656" cy="371475"/>
            </a:xfrm>
            <a:prstGeom prst="rightArrow">
              <a:avLst/>
            </a:prstGeom>
            <a:grpFill/>
          </p:spPr>
          <p:style>
            <a:lnRef idx="1">
              <a:schemeClr val="dk1"/>
            </a:lnRef>
            <a:fillRef idx="2">
              <a:schemeClr val="dk1"/>
            </a:fillRef>
            <a:effectRef idx="1">
              <a:schemeClr val="dk1"/>
            </a:effectRef>
            <a:fontRef idx="minor">
              <a:schemeClr val="dk1"/>
            </a:fontRef>
          </p:style>
          <p:txBody>
            <a:bodyPr rtlCol="0" anchor="ctr"/>
            <a:lstStyle/>
            <a:p>
              <a:pPr algn="ctr"/>
              <a:endParaRPr lang="en-AU" sz="1200" dirty="0"/>
            </a:p>
          </p:txBody>
        </p:sp>
        <p:sp>
          <p:nvSpPr>
            <p:cNvPr id="24" name="Rectangle 27">
              <a:extLst>
                <a:ext uri="{FF2B5EF4-FFF2-40B4-BE49-F238E27FC236}">
                  <a16:creationId xmlns:a16="http://schemas.microsoft.com/office/drawing/2014/main" id="{3A0E0EE8-0729-4F07-9E3D-C961C313525D}"/>
                </a:ext>
              </a:extLst>
            </p:cNvPr>
            <p:cNvSpPr/>
            <p:nvPr/>
          </p:nvSpPr>
          <p:spPr>
            <a:xfrm>
              <a:off x="139408" y="457201"/>
              <a:ext cx="378752" cy="759459"/>
            </a:xfrm>
            <a:prstGeom prst="rect">
              <a:avLst/>
            </a:prstGeom>
            <a:grpFill/>
            <a:ln>
              <a:noFill/>
            </a:ln>
          </p:spPr>
          <p:style>
            <a:lnRef idx="2">
              <a:schemeClr val="dk1"/>
            </a:lnRef>
            <a:fillRef idx="1">
              <a:schemeClr val="lt1"/>
            </a:fillRef>
            <a:effectRef idx="0">
              <a:schemeClr val="dk1"/>
            </a:effectRef>
            <a:fontRef idx="minor">
              <a:schemeClr val="dk1"/>
            </a:fontRef>
          </p:style>
          <p:txBody>
            <a:bodyPr vert="vert270" rtlCol="0" anchor="ctr" anchorCtr="0"/>
            <a:lstStyle/>
            <a:p>
              <a:pPr algn="ctr"/>
              <a:r>
                <a:rPr lang="en-AU" b="1" dirty="0"/>
                <a:t>Steps</a:t>
              </a:r>
              <a:endParaRPr lang="en-AU" sz="1400" b="1" dirty="0"/>
            </a:p>
          </p:txBody>
        </p:sp>
        <p:sp>
          <p:nvSpPr>
            <p:cNvPr id="25" name="Rectangle 30">
              <a:extLst>
                <a:ext uri="{FF2B5EF4-FFF2-40B4-BE49-F238E27FC236}">
                  <a16:creationId xmlns:a16="http://schemas.microsoft.com/office/drawing/2014/main" id="{2CB5096D-72A6-4E49-AB72-1114D2C453B7}"/>
                </a:ext>
              </a:extLst>
            </p:cNvPr>
            <p:cNvSpPr/>
            <p:nvPr/>
          </p:nvSpPr>
          <p:spPr>
            <a:xfrm>
              <a:off x="838526" y="4190999"/>
              <a:ext cx="1524000" cy="2285999"/>
            </a:xfrm>
            <a:prstGeom prst="rect">
              <a:avLst/>
            </a:prstGeom>
            <a:solidFill>
              <a:srgbClr val="00B0F0"/>
            </a:solidFill>
            <a:ln/>
          </p:spPr>
          <p:style>
            <a:lnRef idx="1">
              <a:schemeClr val="accent6"/>
            </a:lnRef>
            <a:fillRef idx="2">
              <a:schemeClr val="accent6"/>
            </a:fillRef>
            <a:effectRef idx="1">
              <a:schemeClr val="accent6"/>
            </a:effectRef>
            <a:fontRef idx="minor">
              <a:schemeClr val="dk1"/>
            </a:fontRef>
          </p:style>
          <p:txBody>
            <a:bodyPr rtlCol="0" anchor="t"/>
            <a:lstStyle/>
            <a:p>
              <a:pPr marL="144000" indent="-144000">
                <a:buFont typeface="Arial" pitchFamily="34" charset="0"/>
                <a:buChar char="•"/>
              </a:pPr>
              <a:r>
                <a:rPr lang="en-AU" sz="1200" b="1" dirty="0"/>
                <a:t>Technical Writing Process</a:t>
              </a:r>
            </a:p>
            <a:p>
              <a:pPr marL="144000" indent="-144000">
                <a:buFont typeface="Arial" pitchFamily="34" charset="0"/>
                <a:buChar char="•"/>
              </a:pPr>
              <a:r>
                <a:rPr lang="en-AU" sz="1200" b="1" dirty="0"/>
                <a:t>Documentation Plan</a:t>
              </a:r>
            </a:p>
            <a:p>
              <a:pPr marL="144000" indent="-144000">
                <a:buFont typeface="Arial" pitchFamily="34" charset="0"/>
                <a:buChar char="•"/>
              </a:pPr>
              <a:r>
                <a:rPr lang="en-AU" sz="1200" b="1" dirty="0"/>
                <a:t>Documentation  Timeline / Schedule</a:t>
              </a:r>
            </a:p>
            <a:p>
              <a:pPr marL="144000" indent="-144000">
                <a:buFont typeface="Arial" pitchFamily="34" charset="0"/>
                <a:buChar char="•"/>
              </a:pPr>
              <a:r>
                <a:rPr lang="en-AU" sz="1200" b="1" dirty="0"/>
                <a:t>Deliverables Matrix / Worksheet*</a:t>
              </a:r>
            </a:p>
            <a:p>
              <a:pPr marL="144000" indent="-144000">
                <a:buFont typeface="Arial" pitchFamily="34" charset="0"/>
                <a:buChar char="•"/>
              </a:pPr>
              <a:r>
                <a:rPr lang="en-AU" sz="1200" b="1" dirty="0"/>
                <a:t>Status Tracker*</a:t>
              </a:r>
            </a:p>
            <a:p>
              <a:pPr marL="144000" indent="-144000">
                <a:buFont typeface="Arial" pitchFamily="34" charset="0"/>
                <a:buChar char="•"/>
              </a:pPr>
              <a:endParaRPr lang="en-AU" sz="1200" b="1" dirty="0"/>
            </a:p>
          </p:txBody>
        </p:sp>
        <p:sp>
          <p:nvSpPr>
            <p:cNvPr id="26" name="Rectangle 32">
              <a:extLst>
                <a:ext uri="{FF2B5EF4-FFF2-40B4-BE49-F238E27FC236}">
                  <a16:creationId xmlns:a16="http://schemas.microsoft.com/office/drawing/2014/main" id="{52EDE8C2-5668-435D-B157-5C1876718BBF}"/>
                </a:ext>
              </a:extLst>
            </p:cNvPr>
            <p:cNvSpPr/>
            <p:nvPr/>
          </p:nvSpPr>
          <p:spPr>
            <a:xfrm>
              <a:off x="4160724" y="4190999"/>
              <a:ext cx="1524000" cy="2285999"/>
            </a:xfrm>
            <a:prstGeom prst="rect">
              <a:avLst/>
            </a:prstGeom>
            <a:grpFill/>
            <a:ln/>
          </p:spPr>
          <p:style>
            <a:lnRef idx="1">
              <a:schemeClr val="accent6"/>
            </a:lnRef>
            <a:fillRef idx="2">
              <a:schemeClr val="accent6"/>
            </a:fillRef>
            <a:effectRef idx="1">
              <a:schemeClr val="accent6"/>
            </a:effectRef>
            <a:fontRef idx="minor">
              <a:schemeClr val="dk1"/>
            </a:fontRef>
          </p:style>
          <p:txBody>
            <a:bodyPr rtlCol="0" anchor="t"/>
            <a:lstStyle/>
            <a:p>
              <a:pPr marL="144000" indent="-144000">
                <a:buFont typeface="Arial" pitchFamily="34" charset="0"/>
                <a:buChar char="•"/>
              </a:pPr>
              <a:r>
                <a:rPr lang="en-AU" sz="1200" b="1" dirty="0"/>
                <a:t>Drafts (First, Interim, Final)</a:t>
              </a:r>
            </a:p>
            <a:p>
              <a:pPr marL="285750" indent="-285750">
                <a:buFont typeface="Arial" pitchFamily="34" charset="0"/>
                <a:buChar char="•"/>
              </a:pPr>
              <a:endParaRPr lang="en-AU" sz="1200" b="1" dirty="0"/>
            </a:p>
          </p:txBody>
        </p:sp>
        <p:sp>
          <p:nvSpPr>
            <p:cNvPr id="27" name="Rectangle 33">
              <a:extLst>
                <a:ext uri="{FF2B5EF4-FFF2-40B4-BE49-F238E27FC236}">
                  <a16:creationId xmlns:a16="http://schemas.microsoft.com/office/drawing/2014/main" id="{AA8E5B65-A1B0-447A-A908-FCF806982FA8}"/>
                </a:ext>
              </a:extLst>
            </p:cNvPr>
            <p:cNvSpPr/>
            <p:nvPr/>
          </p:nvSpPr>
          <p:spPr>
            <a:xfrm>
              <a:off x="5829626" y="4190999"/>
              <a:ext cx="1524000" cy="2285999"/>
            </a:xfrm>
            <a:prstGeom prst="rect">
              <a:avLst/>
            </a:prstGeom>
            <a:grpFill/>
            <a:ln/>
          </p:spPr>
          <p:style>
            <a:lnRef idx="1">
              <a:schemeClr val="accent6"/>
            </a:lnRef>
            <a:fillRef idx="2">
              <a:schemeClr val="accent6"/>
            </a:fillRef>
            <a:effectRef idx="1">
              <a:schemeClr val="accent6"/>
            </a:effectRef>
            <a:fontRef idx="minor">
              <a:schemeClr val="dk1"/>
            </a:fontRef>
          </p:style>
          <p:txBody>
            <a:bodyPr rtlCol="0" anchor="t"/>
            <a:lstStyle/>
            <a:p>
              <a:pPr marL="144000" indent="-144000">
                <a:buFont typeface="Arial" pitchFamily="34" charset="0"/>
                <a:buChar char="•"/>
              </a:pPr>
              <a:r>
                <a:rPr lang="en-AU" sz="1200" b="1" dirty="0"/>
                <a:t>Editing Checklist</a:t>
              </a:r>
            </a:p>
            <a:p>
              <a:pPr marL="144000" indent="-144000">
                <a:buFont typeface="Arial" pitchFamily="34" charset="0"/>
                <a:buChar char="•"/>
              </a:pPr>
              <a:r>
                <a:rPr lang="en-AU" sz="1200" b="1" dirty="0"/>
                <a:t>Editing Sheet</a:t>
              </a:r>
            </a:p>
            <a:p>
              <a:pPr marL="144000" indent="-144000">
                <a:buFont typeface="Arial" pitchFamily="34" charset="0"/>
                <a:buChar char="•"/>
              </a:pPr>
              <a:r>
                <a:rPr lang="en-AU" sz="1200" b="1" dirty="0"/>
                <a:t>Review Matrix</a:t>
              </a:r>
            </a:p>
            <a:p>
              <a:pPr marL="144000" indent="-144000">
                <a:buFont typeface="Arial" pitchFamily="34" charset="0"/>
                <a:buChar char="•"/>
              </a:pPr>
              <a:r>
                <a:rPr lang="en-AU" sz="1200" b="1"/>
                <a:t>Message to </a:t>
              </a:r>
              <a:r>
                <a:rPr lang="en-AU" sz="1200" b="1" dirty="0"/>
                <a:t>Review Team</a:t>
              </a:r>
            </a:p>
            <a:p>
              <a:pPr marL="144000" indent="-144000">
                <a:buFont typeface="Arial" pitchFamily="34" charset="0"/>
                <a:buChar char="•"/>
              </a:pPr>
              <a:r>
                <a:rPr lang="en-AU" sz="1200" b="1" dirty="0"/>
                <a:t>Review Log</a:t>
              </a:r>
            </a:p>
            <a:p>
              <a:pPr marL="144000" indent="-144000">
                <a:buFont typeface="Arial" pitchFamily="34" charset="0"/>
                <a:buChar char="•"/>
              </a:pPr>
              <a:r>
                <a:rPr lang="en-AU" sz="1200" b="1" dirty="0"/>
                <a:t>Approved Draft</a:t>
              </a:r>
            </a:p>
          </p:txBody>
        </p:sp>
        <p:sp>
          <p:nvSpPr>
            <p:cNvPr id="28" name="Rectangle 34">
              <a:extLst>
                <a:ext uri="{FF2B5EF4-FFF2-40B4-BE49-F238E27FC236}">
                  <a16:creationId xmlns:a16="http://schemas.microsoft.com/office/drawing/2014/main" id="{1268B3E5-A14F-42D0-ABCB-71D2CEC26CCF}"/>
                </a:ext>
              </a:extLst>
            </p:cNvPr>
            <p:cNvSpPr/>
            <p:nvPr/>
          </p:nvSpPr>
          <p:spPr>
            <a:xfrm>
              <a:off x="2471782" y="4191000"/>
              <a:ext cx="1524000" cy="2285998"/>
            </a:xfrm>
            <a:prstGeom prst="rect">
              <a:avLst/>
            </a:prstGeom>
            <a:solidFill>
              <a:srgbClr val="00B0F0"/>
            </a:solidFill>
            <a:ln/>
          </p:spPr>
          <p:style>
            <a:lnRef idx="1">
              <a:schemeClr val="accent6"/>
            </a:lnRef>
            <a:fillRef idx="2">
              <a:schemeClr val="accent6"/>
            </a:fillRef>
            <a:effectRef idx="1">
              <a:schemeClr val="accent6"/>
            </a:effectRef>
            <a:fontRef idx="minor">
              <a:schemeClr val="dk1"/>
            </a:fontRef>
          </p:style>
          <p:txBody>
            <a:bodyPr rtlCol="0" anchor="t"/>
            <a:lstStyle/>
            <a:p>
              <a:pPr marL="144000" indent="-144000">
                <a:buFont typeface="Arial" pitchFamily="34" charset="0"/>
                <a:buChar char="•"/>
              </a:pPr>
              <a:r>
                <a:rPr lang="en-AU" sz="1200" b="1" dirty="0"/>
                <a:t>Table of Contents</a:t>
              </a:r>
            </a:p>
          </p:txBody>
        </p:sp>
        <p:sp>
          <p:nvSpPr>
            <p:cNvPr id="29" name="Left Brace 2">
              <a:extLst>
                <a:ext uri="{FF2B5EF4-FFF2-40B4-BE49-F238E27FC236}">
                  <a16:creationId xmlns:a16="http://schemas.microsoft.com/office/drawing/2014/main" id="{35BF43B5-F6D8-456E-BA52-879BCEAE5CCE}"/>
                </a:ext>
              </a:extLst>
            </p:cNvPr>
            <p:cNvSpPr/>
            <p:nvPr/>
          </p:nvSpPr>
          <p:spPr>
            <a:xfrm>
              <a:off x="533400" y="469900"/>
              <a:ext cx="228600" cy="609600"/>
            </a:xfrm>
            <a:prstGeom prst="leftBrace">
              <a:avLst/>
            </a:prstGeom>
            <a:grpFill/>
          </p:spPr>
          <p:style>
            <a:lnRef idx="1">
              <a:schemeClr val="dk1"/>
            </a:lnRef>
            <a:fillRef idx="0">
              <a:schemeClr val="dk1"/>
            </a:fillRef>
            <a:effectRef idx="0">
              <a:schemeClr val="dk1"/>
            </a:effectRef>
            <a:fontRef idx="minor">
              <a:schemeClr val="tx1"/>
            </a:fontRef>
          </p:style>
          <p:txBody>
            <a:bodyPr rtlCol="0" anchor="ctr"/>
            <a:lstStyle/>
            <a:p>
              <a:pPr algn="ctr"/>
              <a:endParaRPr lang="en-AU" dirty="0"/>
            </a:p>
          </p:txBody>
        </p:sp>
        <p:sp>
          <p:nvSpPr>
            <p:cNvPr id="30" name="Left Brace 36">
              <a:extLst>
                <a:ext uri="{FF2B5EF4-FFF2-40B4-BE49-F238E27FC236}">
                  <a16:creationId xmlns:a16="http://schemas.microsoft.com/office/drawing/2014/main" id="{0A4A549B-5A0E-411A-A7E8-C371796F89D5}"/>
                </a:ext>
              </a:extLst>
            </p:cNvPr>
            <p:cNvSpPr/>
            <p:nvPr/>
          </p:nvSpPr>
          <p:spPr>
            <a:xfrm>
              <a:off x="533400" y="1216660"/>
              <a:ext cx="228600" cy="2821939"/>
            </a:xfrm>
            <a:prstGeom prst="leftBrace">
              <a:avLst/>
            </a:prstGeom>
            <a:grpFill/>
          </p:spPr>
          <p:style>
            <a:lnRef idx="1">
              <a:schemeClr val="dk1"/>
            </a:lnRef>
            <a:fillRef idx="0">
              <a:schemeClr val="dk1"/>
            </a:fillRef>
            <a:effectRef idx="0">
              <a:schemeClr val="dk1"/>
            </a:effectRef>
            <a:fontRef idx="minor">
              <a:schemeClr val="tx1"/>
            </a:fontRef>
          </p:style>
          <p:txBody>
            <a:bodyPr rtlCol="0" anchor="ctr"/>
            <a:lstStyle/>
            <a:p>
              <a:pPr algn="ctr"/>
              <a:endParaRPr lang="en-AU" dirty="0"/>
            </a:p>
          </p:txBody>
        </p:sp>
        <p:sp>
          <p:nvSpPr>
            <p:cNvPr id="31" name="Left Brace 37">
              <a:extLst>
                <a:ext uri="{FF2B5EF4-FFF2-40B4-BE49-F238E27FC236}">
                  <a16:creationId xmlns:a16="http://schemas.microsoft.com/office/drawing/2014/main" id="{0F98CDA6-72FF-410B-8A46-9C4B622F6B1A}"/>
                </a:ext>
              </a:extLst>
            </p:cNvPr>
            <p:cNvSpPr/>
            <p:nvPr/>
          </p:nvSpPr>
          <p:spPr>
            <a:xfrm>
              <a:off x="533400" y="4190999"/>
              <a:ext cx="228600" cy="2133599"/>
            </a:xfrm>
            <a:prstGeom prst="leftBrace">
              <a:avLst/>
            </a:prstGeom>
            <a:grpFill/>
          </p:spPr>
          <p:style>
            <a:lnRef idx="1">
              <a:schemeClr val="dk1"/>
            </a:lnRef>
            <a:fillRef idx="0">
              <a:schemeClr val="dk1"/>
            </a:fillRef>
            <a:effectRef idx="0">
              <a:schemeClr val="dk1"/>
            </a:effectRef>
            <a:fontRef idx="minor">
              <a:schemeClr val="tx1"/>
            </a:fontRef>
          </p:style>
          <p:txBody>
            <a:bodyPr rtlCol="0" anchor="ctr"/>
            <a:lstStyle/>
            <a:p>
              <a:pPr algn="ctr"/>
              <a:endParaRPr lang="en-AU" dirty="0"/>
            </a:p>
          </p:txBody>
        </p:sp>
      </p:grpSp>
    </p:spTree>
    <p:extLst>
      <p:ext uri="{BB962C8B-B14F-4D97-AF65-F5344CB8AC3E}">
        <p14:creationId xmlns:p14="http://schemas.microsoft.com/office/powerpoint/2010/main" val="4717918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indent="450215" algn="just">
              <a:lnSpc>
                <a:spcPct val="107000"/>
              </a:lnSpc>
              <a:spcAft>
                <a:spcPts val="600"/>
              </a:spcAft>
            </a:pPr>
            <a:r>
              <a:rPr lang="en-US" sz="2200" dirty="0">
                <a:effectLst/>
                <a:latin typeface="Calibri" panose="020F0502020204030204" pitchFamily="34" charset="0"/>
                <a:ea typeface="Times New Roman" panose="02020603050405020304" pitchFamily="18" charset="0"/>
                <a:cs typeface="Calibri" panose="020F0502020204030204" pitchFamily="34" charset="0"/>
              </a:rPr>
              <a:t>One of the first things that any good writer should do before they put pen to paper is create a Documentation Plan. This key document defines the scope of your project (the documents you’re going to write, who the intended audience is, etc.) and the process you’ll follow to execute the project.</a:t>
            </a:r>
            <a:endParaRPr lang="ru-RU" sz="2200" dirty="0">
              <a:effectLst/>
              <a:latin typeface="Calibri" panose="020F0502020204030204" pitchFamily="34" charset="0"/>
              <a:ea typeface="Times New Roman" panose="02020603050405020304" pitchFamily="18" charset="0"/>
              <a:cs typeface="Calibri" panose="020F0502020204030204" pitchFamily="34" charset="0"/>
            </a:endParaRPr>
          </a:p>
          <a:p>
            <a:pPr indent="450215" algn="just">
              <a:lnSpc>
                <a:spcPct val="107000"/>
              </a:lnSpc>
              <a:spcAft>
                <a:spcPts val="600"/>
              </a:spcAft>
            </a:pPr>
            <a:r>
              <a:rPr lang="en-US" sz="2200" dirty="0">
                <a:effectLst/>
                <a:latin typeface="Calibri" panose="020F0502020204030204" pitchFamily="34" charset="0"/>
                <a:ea typeface="Times New Roman" panose="02020603050405020304" pitchFamily="18" charset="0"/>
              </a:rPr>
              <a:t>If your project involves multiple deliverables (and most technical writing projects do), your Documentation Plan will be supported by a Deliverables Matrix, which lists every document to be written and their key attributes. However, it’s not enough to know what documents you have to write-you also have to know when to write them! This is where the Documentation Timeline and Schedule come in. The purpose of these tools is to help you work out the timeframe of your project (i.e. create a schedule), and put that schedule into a format that others can understand.</a:t>
            </a:r>
            <a:endParaRPr lang="ru-RU" sz="2200" dirty="0"/>
          </a:p>
        </p:txBody>
      </p:sp>
    </p:spTree>
    <p:extLst>
      <p:ext uri="{BB962C8B-B14F-4D97-AF65-F5344CB8AC3E}">
        <p14:creationId xmlns:p14="http://schemas.microsoft.com/office/powerpoint/2010/main" val="27816551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indent="450215" algn="just">
              <a:lnSpc>
                <a:spcPct val="107000"/>
              </a:lnSpc>
              <a:spcAft>
                <a:spcPts val="600"/>
              </a:spcAft>
            </a:pPr>
            <a:r>
              <a:rPr lang="en-US" sz="2100" dirty="0">
                <a:effectLst/>
                <a:latin typeface="Calibri" panose="020F0502020204030204" pitchFamily="34" charset="0"/>
                <a:ea typeface="Times New Roman" panose="02020603050405020304" pitchFamily="18" charset="0"/>
                <a:cs typeface="Calibri" panose="020F0502020204030204" pitchFamily="34" charset="0"/>
              </a:rPr>
              <a:t>Often, the task of scheduling will be handled by your manager or a project manager, but over the years I’ve found that the responsibility just as frequently falls into the technical writer’s lap. If you intend on skipping the scheduling section, it’s worth remembering that these skills may come in handy someday - technical writers who have the ability to offload tasks such as scheduling from their manager increase their value to the company, in addition to learning useful new skills.</a:t>
            </a:r>
            <a:endParaRPr lang="ru-RU" sz="2100" dirty="0">
              <a:effectLst/>
              <a:latin typeface="Calibri" panose="020F0502020204030204" pitchFamily="34" charset="0"/>
              <a:ea typeface="Times New Roman" panose="02020603050405020304" pitchFamily="18" charset="0"/>
              <a:cs typeface="Calibri" panose="020F0502020204030204" pitchFamily="34" charset="0"/>
            </a:endParaRPr>
          </a:p>
          <a:p>
            <a:pPr indent="450215" algn="just">
              <a:lnSpc>
                <a:spcPct val="107000"/>
              </a:lnSpc>
              <a:spcAft>
                <a:spcPts val="600"/>
              </a:spcAft>
            </a:pPr>
            <a:r>
              <a:rPr lang="en-US" sz="2100" dirty="0">
                <a:effectLst/>
                <a:latin typeface="Calibri" panose="020F0502020204030204" pitchFamily="34" charset="0"/>
                <a:ea typeface="Times New Roman" panose="02020603050405020304" pitchFamily="18" charset="0"/>
              </a:rPr>
              <a:t>Before you proceed to the Structure step, you will need to consider which tools (such as word processors or help authoring tools) to use for the job, if they haven’t already been provided or mandated by your company. You’ll need to consider whether it’s worth implementing more advanced technical writing techniques such as single sourcing, component content management and XML-based authoring. These techniques aren’t beginner level, but it’s important to be aware of them - even if you don’t use them, they can still inform your work.</a:t>
            </a:r>
            <a:endParaRPr lang="ru-RU" sz="2100" dirty="0"/>
          </a:p>
        </p:txBody>
      </p:sp>
    </p:spTree>
    <p:extLst>
      <p:ext uri="{BB962C8B-B14F-4D97-AF65-F5344CB8AC3E}">
        <p14:creationId xmlns:p14="http://schemas.microsoft.com/office/powerpoint/2010/main" val="358536496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The importance of collaboration</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8946541" cy="5057954"/>
          </a:xfrm>
        </p:spPr>
        <p:txBody>
          <a:bodyPr>
            <a:normAutofit/>
          </a:bodyPr>
          <a:lstStyle/>
          <a:p>
            <a:pPr indent="450215" algn="just">
              <a:lnSpc>
                <a:spcPct val="144000"/>
              </a:lnSpc>
              <a:spcAft>
                <a:spcPts val="600"/>
              </a:spcAft>
            </a:pPr>
            <a:r>
              <a:rPr lang="en-US" sz="2100" dirty="0">
                <a:effectLst/>
                <a:latin typeface="Calibri" panose="020F0502020204030204" pitchFamily="34" charset="0"/>
                <a:ea typeface="Times New Roman" panose="02020603050405020304" pitchFamily="18" charset="0"/>
              </a:rPr>
              <a:t>It’s important for a technical writer to be fully engaged with the project team and project goals. Technical documentation is just one part of an overall whole-whether that’s a product, procedure or something else. To create effective documentation that serves the audience’s requirements, it pays to consult widely.</a:t>
            </a:r>
            <a:endParaRPr lang="ru-RU" sz="2100" dirty="0">
              <a:effectLst/>
              <a:latin typeface="Calibri" panose="020F0502020204030204" pitchFamily="34" charset="0"/>
              <a:ea typeface="Times New Roman" panose="02020603050405020304" pitchFamily="18" charset="0"/>
            </a:endParaRPr>
          </a:p>
          <a:p>
            <a:pPr indent="450215" algn="just">
              <a:lnSpc>
                <a:spcPct val="144000"/>
              </a:lnSpc>
              <a:spcAft>
                <a:spcPts val="600"/>
              </a:spcAft>
            </a:pPr>
            <a:r>
              <a:rPr lang="en-US" sz="2100" dirty="0">
                <a:effectLst/>
                <a:latin typeface="Calibri" panose="020F0502020204030204" pitchFamily="34" charset="0"/>
                <a:ea typeface="Times New Roman" panose="02020603050405020304" pitchFamily="18" charset="0"/>
              </a:rPr>
              <a:t>By fully engaging with the project team from the outset, you’ll create a much better understanding of what’s expected from you as a writer, how you’re going to get there (i.e., your own Technical Writing Process) and how the project team can support you (e.g., by providing you with existing information, allowing adequate time for subject matter expert reviews, etc.).</a:t>
            </a:r>
            <a:endParaRPr lang="ru-RU" sz="2100" dirty="0"/>
          </a:p>
        </p:txBody>
      </p:sp>
    </p:spTree>
    <p:extLst>
      <p:ext uri="{BB962C8B-B14F-4D97-AF65-F5344CB8AC3E}">
        <p14:creationId xmlns:p14="http://schemas.microsoft.com/office/powerpoint/2010/main" val="400613709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Stakeholder</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8946541" cy="5057954"/>
          </a:xfrm>
        </p:spPr>
        <p:txBody>
          <a:bodyPr>
            <a:normAutofit/>
          </a:bodyPr>
          <a:lstStyle/>
          <a:p>
            <a:pPr indent="450215" algn="just">
              <a:lnSpc>
                <a:spcPct val="144000"/>
              </a:lnSpc>
              <a:spcAft>
                <a:spcPts val="600"/>
              </a:spcAft>
            </a:pPr>
            <a:r>
              <a:rPr lang="en-US" sz="2500" dirty="0">
                <a:effectLst/>
                <a:latin typeface="Calibri" panose="020F0502020204030204" pitchFamily="34" charset="0"/>
                <a:ea typeface="Times New Roman" panose="02020603050405020304" pitchFamily="18" charset="0"/>
              </a:rPr>
              <a:t>A person with a stake (i.e., interest) in your project. Typically, this will include your manager, the project manager, the project sponsor, members of the project team, and representatives of key business functions who have an interest in your project (e.g., risk management, legal counsel, health and safety).</a:t>
            </a:r>
            <a:endParaRPr lang="ru-RU" sz="2500" dirty="0"/>
          </a:p>
        </p:txBody>
      </p:sp>
    </p:spTree>
    <p:extLst>
      <p:ext uri="{BB962C8B-B14F-4D97-AF65-F5344CB8AC3E}">
        <p14:creationId xmlns:p14="http://schemas.microsoft.com/office/powerpoint/2010/main" val="165120166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Define scope, stakeholders and process</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8946541" cy="5057954"/>
          </a:xfrm>
        </p:spPr>
        <p:txBody>
          <a:bodyPr>
            <a:noAutofit/>
          </a:bodyPr>
          <a:lstStyle/>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A Documentation Plan defines what you’re expected to deliver - that is, the scope of your project, who your stakeholders are, and the process you’re going to follow to deliver the project. Think of a Documentation Plan as the road map for your technical documentation project, showing - in writing, at a high level - the deliverables you’re expected to produce, the general purpose and aims of your documentation project, and how you intend to go about creating those deliverables. It’s a key document that informs your entire project.</a:t>
            </a:r>
            <a:endParaRPr lang="ru-RU" dirty="0">
              <a:effectLst/>
              <a:latin typeface="Calibri" panose="020F0502020204030204" pitchFamily="34" charset="0"/>
              <a:ea typeface="Times New Roman" panose="02020603050405020304" pitchFamily="18" charset="0"/>
            </a:endParaRPr>
          </a:p>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For the process section of your Documentation Plan, I recommend you modify the Technical Writing Process to suit your project, and copy and paste it into your plan under the heading Process. This makes it clear to everyone how you intend to execute your technical documentation project.</a:t>
            </a:r>
            <a:endParaRPr lang="ru-RU" dirty="0"/>
          </a:p>
        </p:txBody>
      </p:sp>
    </p:spTree>
    <p:extLst>
      <p:ext uri="{BB962C8B-B14F-4D97-AF65-F5344CB8AC3E}">
        <p14:creationId xmlns:p14="http://schemas.microsoft.com/office/powerpoint/2010/main" val="44129921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A Deliverables Matrix takes the scope one step further, breaking down each deliverable into a spreadsheet and listing each deliverable against its key characteristics. Of course, if you only have one document to deliver, there’s no need for a Deliverables Matrix. However, in my experience that’s usually never the case. Writers are typically responsible for delivering numerous deliverables - dozens or even hundreds of documents in a single project certainly aren’t uncommon scenarios.</a:t>
            </a:r>
            <a:endParaRPr lang="ru-RU" sz="19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You may find that the exact quantity and nature of the deliverables is quite unclear at the outset of your project. If that’s the case, define the deliverables via a series of workshops or meetings with your stakeholders in which you discuss and agree on the quantity and features of each deliverable. Use a Deliverables Worksheet to capture notes in longhand form about the characteristics of each deliverable during the workshops. This then becomes the starting point for your Deliverables Matrix.</a:t>
            </a:r>
            <a:endParaRPr lang="ru-RU" sz="1900" dirty="0"/>
          </a:p>
        </p:txBody>
      </p:sp>
    </p:spTree>
    <p:extLst>
      <p:ext uri="{BB962C8B-B14F-4D97-AF65-F5344CB8AC3E}">
        <p14:creationId xmlns:p14="http://schemas.microsoft.com/office/powerpoint/2010/main" val="96472541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Scope</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8946541" cy="5057954"/>
          </a:xfrm>
        </p:spPr>
        <p:txBody>
          <a:bodyPr>
            <a:noAutofit/>
          </a:bodyPr>
          <a:lstStyle/>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Generally, the work that is to be done in a project. In this book, when I talk about scope, I usually mean product scope, which can be defined as ‘the sum of features that characterize a product’. For example, if your product is a printed user guide booklet, the product scope would include features such as the intended audience, publication format, desired number of pages, translation requirements, paper size, etc. Another type of scope is project scope: the activities that need to be performed in order to create the product / technical document. In a technical documentation project, project scope is defined at a high level by your Technical Writing Process, and at a more detailed level by your Documentation Schedule (if you have one).</a:t>
            </a:r>
            <a:endParaRPr lang="ru-RU" dirty="0"/>
          </a:p>
        </p:txBody>
      </p:sp>
    </p:spTree>
    <p:extLst>
      <p:ext uri="{BB962C8B-B14F-4D97-AF65-F5344CB8AC3E}">
        <p14:creationId xmlns:p14="http://schemas.microsoft.com/office/powerpoint/2010/main" val="2379997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Workshop</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8946541" cy="5057954"/>
          </a:xfrm>
        </p:spPr>
        <p:txBody>
          <a:bodyPr>
            <a:noAutofit/>
          </a:bodyPr>
          <a:lstStyle/>
          <a:p>
            <a:pPr indent="450215" algn="just">
              <a:lnSpc>
                <a:spcPct val="144000"/>
              </a:lnSpc>
              <a:spcAft>
                <a:spcPts val="600"/>
              </a:spcAft>
            </a:pPr>
            <a:r>
              <a:rPr lang="en-US" sz="2500" dirty="0">
                <a:effectLst/>
                <a:latin typeface="Calibri" panose="020F0502020204030204" pitchFamily="34" charset="0"/>
                <a:ea typeface="Times New Roman" panose="02020603050405020304" pitchFamily="18" charset="0"/>
              </a:rPr>
              <a:t>A meeting in which a group of stakeholders works collaboratively to solve a problem or reach a greater understanding. Workshops are different from meetings because they tend to be more interactive, free- flowing and informal, with all attendees encouraged to contribute and share ideas.</a:t>
            </a:r>
            <a:endParaRPr lang="ru-RU" sz="2500" dirty="0"/>
          </a:p>
        </p:txBody>
      </p:sp>
    </p:spTree>
    <p:extLst>
      <p:ext uri="{BB962C8B-B14F-4D97-AF65-F5344CB8AC3E}">
        <p14:creationId xmlns:p14="http://schemas.microsoft.com/office/powerpoint/2010/main" val="371015662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Documentation Plan</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8946541" cy="5287992"/>
          </a:xfrm>
        </p:spPr>
        <p:txBody>
          <a:bodyPr>
            <a:noAutofit/>
          </a:bodyPr>
          <a:lstStyle/>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In my experience, technical writers can often start projects with very little in the way of a brief - that is, clear instructions on what they’re expected to produce. In fact, your manager or the company may not even be aware themselves of all the deliverables that are required or what they should look like.</a:t>
            </a:r>
            <a:endParaRPr lang="ru-RU" sz="1800"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This is where it pays to develop a Documentation Plan. Documentation Plans are vital documents for many reasons: they give shape to the expectations of your project; provide a forum for discussing and agreeing on the scope with a wide range of stakeholders; and, perhaps most importantly, serve as a contract of sorts between you and the company, showing what is expected to be delivered in the agreed timeframe.</a:t>
            </a:r>
            <a:endParaRPr lang="ru-RU" sz="18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Of course, you’ll need to develop your plan in consultation with your manager or the project team. Once you have a Documentation Plan, you’ll find yourself referring to it frequently, at least in the early stages of your project.</a:t>
            </a:r>
            <a:endParaRPr lang="ru-RU" sz="2500" dirty="0"/>
          </a:p>
        </p:txBody>
      </p:sp>
    </p:spTree>
    <p:extLst>
      <p:ext uri="{BB962C8B-B14F-4D97-AF65-F5344CB8AC3E}">
        <p14:creationId xmlns:p14="http://schemas.microsoft.com/office/powerpoint/2010/main" val="399236143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marL="342900" lvl="0" indent="-342900" algn="just">
              <a:lnSpc>
                <a:spcPct val="144000"/>
              </a:lnSpc>
              <a:spcAft>
                <a:spcPts val="600"/>
              </a:spcAft>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rPr>
              <a:t>Purpose</a:t>
            </a:r>
            <a:r>
              <a:rPr lang="en-US" dirty="0">
                <a:effectLst/>
                <a:latin typeface="Calibri" panose="020F0502020204030204" pitchFamily="34" charset="0"/>
                <a:ea typeface="Times New Roman" panose="02020603050405020304" pitchFamily="18" charset="0"/>
              </a:rPr>
              <a:t> describes the reason for the existence of the Documentation Plan (e.g. ‘this document is a plan to create user documentation for the XYZ device,’ ‘this document is a plan to create procedures for the XYZ department’).</a:t>
            </a:r>
            <a:endParaRPr lang="ru-RU" dirty="0">
              <a:latin typeface="Tahoma" panose="020B0604030504040204" pitchFamily="34" charset="0"/>
              <a:ea typeface="Tahoma" panose="020B0604030504040204" pitchFamily="34" charset="0"/>
            </a:endParaRPr>
          </a:p>
          <a:p>
            <a:pPr marL="342900" lvl="0" indent="-342900" algn="just">
              <a:lnSpc>
                <a:spcPct val="144000"/>
              </a:lnSpc>
              <a:spcAft>
                <a:spcPts val="600"/>
              </a:spcAft>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rPr>
              <a:t>Deliverables</a:t>
            </a:r>
            <a:r>
              <a:rPr lang="en-US" dirty="0">
                <a:effectLst/>
                <a:latin typeface="Calibri" panose="020F0502020204030204" pitchFamily="34" charset="0"/>
                <a:ea typeface="Times New Roman" panose="02020603050405020304" pitchFamily="18" charset="0"/>
              </a:rPr>
              <a:t> in a technical documentation project are the technical documents you’ve been hired to write. This doesn’t include deliverables which support the project such as plans and schedules.</a:t>
            </a:r>
            <a:endParaRPr lang="ru-RU" dirty="0">
              <a:latin typeface="Calibri" panose="020F0502020204030204" pitchFamily="34" charset="0"/>
              <a:ea typeface="Times New Roman" panose="02020603050405020304" pitchFamily="18" charset="0"/>
            </a:endParaRPr>
          </a:p>
          <a:p>
            <a:pPr marL="342900" lvl="0" indent="-342900" algn="just">
              <a:lnSpc>
                <a:spcPct val="144000"/>
              </a:lnSpc>
              <a:spcAft>
                <a:spcPts val="600"/>
              </a:spcAft>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rPr>
              <a:t>Requirements</a:t>
            </a:r>
            <a:r>
              <a:rPr lang="en-US" dirty="0">
                <a:effectLst/>
                <a:latin typeface="Calibri" panose="020F0502020204030204" pitchFamily="34" charset="0"/>
                <a:ea typeface="Times New Roman" panose="02020603050405020304" pitchFamily="18" charset="0"/>
              </a:rPr>
              <a:t> are the high-level needs that your documentation project must fulfil (e.g., ‘to deliver content that meets the needs of the top 80 per cent of the user community,’ ‘simple enough for new starters at the company to use,’ ‘contain enough information for users to assemble, connect and power up their device’).</a:t>
            </a:r>
            <a:endParaRPr lang="ru-RU" dirty="0"/>
          </a:p>
        </p:txBody>
      </p:sp>
    </p:spTree>
    <p:extLst>
      <p:ext uri="{BB962C8B-B14F-4D97-AF65-F5344CB8AC3E}">
        <p14:creationId xmlns:p14="http://schemas.microsoft.com/office/powerpoint/2010/main" val="287904900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marL="342900" lvl="0" indent="-342900" algn="just">
              <a:lnSpc>
                <a:spcPct val="144000"/>
              </a:lnSpc>
              <a:spcAft>
                <a:spcPts val="600"/>
              </a:spcAft>
              <a:buFont typeface="Wingdings" panose="05000000000000000000" pitchFamily="2" charset="2"/>
              <a:buChar char=""/>
            </a:pPr>
            <a:r>
              <a:rPr lang="en-US" sz="1800" b="1" dirty="0">
                <a:effectLst/>
                <a:latin typeface="Calibri" panose="020F0502020204030204" pitchFamily="34" charset="0"/>
                <a:ea typeface="Times New Roman" panose="02020603050405020304" pitchFamily="18" charset="0"/>
              </a:rPr>
              <a:t>Regulatory Requirements</a:t>
            </a:r>
            <a:r>
              <a:rPr lang="en-US" sz="1800" dirty="0">
                <a:effectLst/>
                <a:latin typeface="Calibri" panose="020F0502020204030204" pitchFamily="34" charset="0"/>
                <a:ea typeface="Times New Roman" panose="02020603050405020304" pitchFamily="18" charset="0"/>
              </a:rPr>
              <a:t> are a particular type of requirement. They arise from compliance obligations imposed by law (regulations, statutes, etc.) or standards (health and safety, quality, etc.). These can be quite complex and vary from industry to industry and country to country.</a:t>
            </a:r>
            <a:endParaRPr lang="ru-RU" sz="1800" dirty="0">
              <a:effectLst/>
              <a:latin typeface="Tahoma" panose="020B0604030504040204" pitchFamily="34" charset="0"/>
              <a:ea typeface="Tahoma" panose="020B0604030504040204" pitchFamily="34" charset="0"/>
            </a:endParaRPr>
          </a:p>
          <a:p>
            <a:pPr marL="342900" lvl="0" indent="-342900" algn="just">
              <a:lnSpc>
                <a:spcPct val="144000"/>
              </a:lnSpc>
              <a:spcAft>
                <a:spcPts val="600"/>
              </a:spcAft>
              <a:buFont typeface="Wingdings" panose="05000000000000000000" pitchFamily="2" charset="2"/>
              <a:buChar char=""/>
            </a:pPr>
            <a:r>
              <a:rPr lang="en-US" sz="1800" b="1" dirty="0">
                <a:effectLst/>
                <a:latin typeface="Calibri" panose="020F0502020204030204" pitchFamily="34" charset="0"/>
                <a:ea typeface="Times New Roman" panose="02020603050405020304" pitchFamily="18" charset="0"/>
              </a:rPr>
              <a:t>Audience</a:t>
            </a:r>
            <a:r>
              <a:rPr lang="en-US" sz="1800" dirty="0">
                <a:effectLst/>
                <a:latin typeface="Calibri" panose="020F0502020204030204" pitchFamily="34" charset="0"/>
                <a:ea typeface="Times New Roman" panose="02020603050405020304" pitchFamily="18" charset="0"/>
              </a:rPr>
              <a:t> defines the characteristics of the people who will use the documentation. It’s important to build an accurate picture of your audience in technical writing so you can build empathy with it and focus your documentation on its needs.</a:t>
            </a:r>
            <a:endParaRPr lang="ru-RU" sz="1800" dirty="0">
              <a:effectLst/>
              <a:latin typeface="Tahoma" panose="020B0604030504040204" pitchFamily="34" charset="0"/>
              <a:ea typeface="Tahoma" panose="020B0604030504040204" pitchFamily="34" charset="0"/>
            </a:endParaRPr>
          </a:p>
          <a:p>
            <a:pPr marL="342900" lvl="0" indent="-342900" algn="just">
              <a:lnSpc>
                <a:spcPct val="144000"/>
              </a:lnSpc>
              <a:spcAft>
                <a:spcPts val="600"/>
              </a:spcAft>
              <a:buFont typeface="Wingdings" panose="05000000000000000000" pitchFamily="2" charset="2"/>
              <a:buChar char=""/>
            </a:pPr>
            <a:r>
              <a:rPr lang="en-US" sz="1800" b="1" dirty="0">
                <a:effectLst/>
                <a:latin typeface="Calibri" panose="020F0502020204030204" pitchFamily="34" charset="0"/>
                <a:ea typeface="Times New Roman" panose="02020603050405020304" pitchFamily="18" charset="0"/>
              </a:rPr>
              <a:t>Assumptions, Constraints and Dependencies</a:t>
            </a:r>
            <a:r>
              <a:rPr lang="en-US" sz="1800" dirty="0">
                <a:effectLst/>
                <a:latin typeface="Calibri" panose="020F0502020204030204" pitchFamily="34" charset="0"/>
                <a:ea typeface="Times New Roman" panose="02020603050405020304" pitchFamily="18" charset="0"/>
              </a:rPr>
              <a:t> are where the logic underlying your planning and scheduling is made explicit. Read on for a detailed explanation.</a:t>
            </a:r>
            <a:endParaRPr lang="ru-RU" sz="1800" dirty="0">
              <a:latin typeface="Tahoma" panose="020B0604030504040204" pitchFamily="34" charset="0"/>
              <a:ea typeface="Tahoma" panose="020B0604030504040204" pitchFamily="34" charset="0"/>
            </a:endParaRPr>
          </a:p>
          <a:p>
            <a:pPr marL="342900" lvl="0" indent="-342900" algn="just">
              <a:lnSpc>
                <a:spcPct val="144000"/>
              </a:lnSpc>
              <a:spcAft>
                <a:spcPts val="600"/>
              </a:spcAft>
              <a:buFont typeface="Wingdings" panose="05000000000000000000" pitchFamily="2" charset="2"/>
              <a:buChar char=""/>
            </a:pPr>
            <a:r>
              <a:rPr lang="en-US" sz="1800" b="1" dirty="0">
                <a:effectLst/>
                <a:latin typeface="Calibri" panose="020F0502020204030204" pitchFamily="34" charset="0"/>
                <a:ea typeface="Times New Roman" panose="02020603050405020304" pitchFamily="18" charset="0"/>
              </a:rPr>
              <a:t>Process</a:t>
            </a:r>
            <a:r>
              <a:rPr lang="en-US" sz="1800" dirty="0">
                <a:effectLst/>
                <a:latin typeface="Calibri" panose="020F0502020204030204" pitchFamily="34" charset="0"/>
                <a:ea typeface="Times New Roman" panose="02020603050405020304" pitchFamily="18" charset="0"/>
              </a:rPr>
              <a:t> defines the steps and activities you’re going to carry out to complete the project. For this section, I recommend you modify the Technical Writing Process to suit.</a:t>
            </a:r>
            <a:endParaRPr lang="ru-RU" sz="2500" dirty="0"/>
          </a:p>
        </p:txBody>
      </p:sp>
    </p:spTree>
    <p:extLst>
      <p:ext uri="{BB962C8B-B14F-4D97-AF65-F5344CB8AC3E}">
        <p14:creationId xmlns:p14="http://schemas.microsoft.com/office/powerpoint/2010/main" val="167412178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marL="342900" lvl="0" indent="-342900" algn="just">
              <a:lnSpc>
                <a:spcPct val="144000"/>
              </a:lnSpc>
              <a:spcAft>
                <a:spcPts val="600"/>
              </a:spcAft>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rPr>
              <a:t>Key Milestones</a:t>
            </a:r>
            <a:r>
              <a:rPr lang="en-US" dirty="0">
                <a:effectLst/>
                <a:latin typeface="Calibri" panose="020F0502020204030204" pitchFamily="34" charset="0"/>
                <a:ea typeface="Times New Roman" panose="02020603050405020304" pitchFamily="18" charset="0"/>
              </a:rPr>
              <a:t> are the important dates in your project (e.g., completion of key deliverables, kick-off of review cycles, publication date for the final draft).</a:t>
            </a:r>
            <a:endParaRPr lang="ru-RU" dirty="0">
              <a:effectLst/>
              <a:latin typeface="Tahoma" panose="020B0604030504040204" pitchFamily="34" charset="0"/>
              <a:ea typeface="Tahoma" panose="020B0604030504040204" pitchFamily="34" charset="0"/>
            </a:endParaRPr>
          </a:p>
          <a:p>
            <a:pPr marL="342900" lvl="0" indent="-342900" algn="just">
              <a:lnSpc>
                <a:spcPct val="144000"/>
              </a:lnSpc>
              <a:spcAft>
                <a:spcPts val="600"/>
              </a:spcAft>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rPr>
              <a:t>Roles &amp; Responsibilities</a:t>
            </a:r>
            <a:r>
              <a:rPr lang="en-US" dirty="0">
                <a:effectLst/>
                <a:latin typeface="Calibri" panose="020F0502020204030204" pitchFamily="34" charset="0"/>
                <a:ea typeface="Times New Roman" panose="02020603050405020304" pitchFamily="18" charset="0"/>
              </a:rPr>
              <a:t> is where you define your subject matter experts, review team members and stakeholders.</a:t>
            </a:r>
            <a:endParaRPr lang="ru-RU" dirty="0">
              <a:latin typeface="Tahoma" panose="020B0604030504040204" pitchFamily="34" charset="0"/>
              <a:ea typeface="Tahoma" panose="020B0604030504040204" pitchFamily="34" charset="0"/>
            </a:endParaRPr>
          </a:p>
          <a:p>
            <a:pPr marL="342900" lvl="0" indent="-342900" algn="just">
              <a:lnSpc>
                <a:spcPct val="144000"/>
              </a:lnSpc>
              <a:spcAft>
                <a:spcPts val="600"/>
              </a:spcAft>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rPr>
              <a:t>Resources</a:t>
            </a:r>
            <a:r>
              <a:rPr lang="en-US" dirty="0">
                <a:effectLst/>
                <a:latin typeface="Calibri" panose="020F0502020204030204" pitchFamily="34" charset="0"/>
                <a:ea typeface="Times New Roman" panose="02020603050405020304" pitchFamily="18" charset="0"/>
              </a:rPr>
              <a:t> provide links to relevant supporting documentation such as requirements or specifications for the product to be documented or older versions of a user guide or manual.</a:t>
            </a:r>
            <a:endParaRPr lang="ru-RU" dirty="0"/>
          </a:p>
        </p:txBody>
      </p:sp>
    </p:spTree>
    <p:extLst>
      <p:ext uri="{BB962C8B-B14F-4D97-AF65-F5344CB8AC3E}">
        <p14:creationId xmlns:p14="http://schemas.microsoft.com/office/powerpoint/2010/main" val="308259740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353683"/>
            <a:ext cx="9300145" cy="6159259"/>
          </a:xfrm>
        </p:spPr>
        <p:txBody>
          <a:bodyPr>
            <a:noAutofit/>
          </a:bodyPr>
          <a:lstStyle/>
          <a:p>
            <a:pPr marL="0" indent="0" algn="just">
              <a:buNone/>
            </a:pPr>
            <a:r>
              <a:rPr lang="en-US" sz="1800" dirty="0">
                <a:latin typeface="Calibri" panose="020F0502020204030204" pitchFamily="34" charset="0"/>
              </a:rPr>
              <a:t>Assumptions, constraints and dependencies are used to crystallize the logic underlying your plan. Formalizing these factors helps to create the basis for your planning and scheduling:</a:t>
            </a:r>
            <a:endParaRPr lang="ru-RU" sz="1800" dirty="0">
              <a:latin typeface="Calibri" panose="020F0502020204030204" pitchFamily="34" charset="0"/>
            </a:endParaRPr>
          </a:p>
          <a:p>
            <a:pPr marL="342900" lvl="0" indent="-342900" algn="just">
              <a:lnSpc>
                <a:spcPct val="144000"/>
              </a:lnSpc>
              <a:spcAft>
                <a:spcPts val="600"/>
              </a:spcAft>
              <a:buFont typeface="Wingdings" panose="05000000000000000000" pitchFamily="2" charset="2"/>
              <a:buChar char=""/>
            </a:pPr>
            <a:r>
              <a:rPr lang="en-US" sz="1800" b="1" dirty="0">
                <a:effectLst/>
                <a:latin typeface="Calibri" panose="020F0502020204030204" pitchFamily="34" charset="0"/>
                <a:ea typeface="Times New Roman" panose="02020603050405020304" pitchFamily="18" charset="0"/>
              </a:rPr>
              <a:t>Assumptions</a:t>
            </a:r>
            <a:r>
              <a:rPr lang="en-US" sz="1800" dirty="0">
                <a:effectLst/>
                <a:latin typeface="Calibri" panose="020F0502020204030204" pitchFamily="34" charset="0"/>
                <a:ea typeface="Times New Roman" panose="02020603050405020304" pitchFamily="18" charset="0"/>
              </a:rPr>
              <a:t> are educated guesses that underpin your planning and scheduling. They are made when it’s not possible to be sure about a factor that’s relevant to your plan, but a judgement call needs to be made so that you can proceed. For example: ‘review cycles will have a turnaround time of two weeks, ‘the translation agency can translate five pages per day,’ ‘it takes a technical writer 30 minutes to edit one page,’ ‘the marketing department will provide a resource to assist with formatting documents.’ Assumptions should be tested to make sure they’re valid, as they can have a significant impact on your project.</a:t>
            </a:r>
            <a:endParaRPr lang="ru-RU" sz="1800" dirty="0">
              <a:effectLst/>
              <a:latin typeface="Calibri" panose="020F0502020204030204" pitchFamily="34" charset="0"/>
              <a:ea typeface="Times New Roman" panose="02020603050405020304" pitchFamily="18" charset="0"/>
            </a:endParaRPr>
          </a:p>
          <a:p>
            <a:pPr marL="342900" lvl="0" indent="-342900" algn="just">
              <a:lnSpc>
                <a:spcPct val="144000"/>
              </a:lnSpc>
              <a:spcAft>
                <a:spcPts val="600"/>
              </a:spcAft>
              <a:buFont typeface="Wingdings" panose="05000000000000000000" pitchFamily="2" charset="2"/>
              <a:buChar char=""/>
            </a:pPr>
            <a:r>
              <a:rPr lang="en-US" sz="1800" b="1" dirty="0">
                <a:effectLst/>
                <a:latin typeface="Calibri" panose="020F0502020204030204" pitchFamily="34" charset="0"/>
                <a:ea typeface="Times New Roman" panose="02020603050405020304" pitchFamily="18" charset="0"/>
              </a:rPr>
              <a:t>Constraints</a:t>
            </a:r>
            <a:r>
              <a:rPr lang="en-US" sz="1800" dirty="0">
                <a:effectLst/>
                <a:latin typeface="Calibri" panose="020F0502020204030204" pitchFamily="34" charset="0"/>
                <a:ea typeface="Times New Roman" panose="02020603050405020304" pitchFamily="18" charset="0"/>
              </a:rPr>
              <a:t> are the boundaries of your project. They’re usually expressed in terms of cost, time and scope, for example: ‘we have budgeted for two technical writers at $X per hour for six months,’ ‘the user guide must be finalized and approved two weeks prior to the product launch,’ ‘the documentation must be authored in XYZ software,’ ‘the documentation must be approved by a full meeting of the project steering committee before it is considered fit for use.’</a:t>
            </a:r>
            <a:endParaRPr lang="ru-RU" sz="1800" dirty="0">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203749680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595222"/>
            <a:ext cx="9257013" cy="5653177"/>
          </a:xfrm>
        </p:spPr>
        <p:txBody>
          <a:bodyPr>
            <a:noAutofit/>
          </a:bodyPr>
          <a:lstStyle/>
          <a:p>
            <a:pPr marL="342900" lvl="0" indent="-342900" algn="just">
              <a:lnSpc>
                <a:spcPct val="144000"/>
              </a:lnSpc>
              <a:spcAft>
                <a:spcPts val="600"/>
              </a:spcAft>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rPr>
              <a:t>Dependencies</a:t>
            </a:r>
            <a:r>
              <a:rPr lang="en-US" dirty="0">
                <a:effectLst/>
                <a:latin typeface="Calibri" panose="020F0502020204030204" pitchFamily="34" charset="0"/>
                <a:ea typeface="Times New Roman" panose="02020603050405020304" pitchFamily="18" charset="0"/>
              </a:rPr>
              <a:t> are relationships between activities where the success of one activity depends on another, for example: ‘funding will be approved on 30 March to bring in five technical writers for 6 months to develop the documentation,’ ‘the test system will be available on 20 April to validate the instructions,’ ‘phase one of software development will be finalized by 15 October so work can start on the user guide.’ Dependencies can exist around many aspects of your plan, so only list the most important ones here.</a:t>
            </a:r>
            <a:endParaRPr lang="ru-RU" dirty="0">
              <a:latin typeface="Tahoma" panose="020B0604030504040204" pitchFamily="34" charset="0"/>
              <a:ea typeface="Tahoma" panose="020B0604030504040204" pitchFamily="34" charset="0"/>
            </a:endParaRPr>
          </a:p>
          <a:p>
            <a:pPr marL="342900" lvl="0" indent="-342900" algn="just">
              <a:lnSpc>
                <a:spcPct val="144000"/>
              </a:lnSpc>
              <a:spcAft>
                <a:spcPts val="600"/>
              </a:spcAft>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rPr>
              <a:t>Document Control.</a:t>
            </a:r>
            <a:r>
              <a:rPr lang="en-US" dirty="0">
                <a:effectLst/>
                <a:latin typeface="Calibri" panose="020F0502020204030204" pitchFamily="34" charset="0"/>
                <a:ea typeface="Times New Roman" panose="02020603050405020304" pitchFamily="18" charset="0"/>
              </a:rPr>
              <a:t> Before you get to the Structure step, make sure your Documentation Plan is signed off (i.e. approved) by your manager or project stakeholders. Preferably, approval should come in the form of an email or signature (physical or electronic) by your manager or stakeholders, or at least the most senior stakeholder. You can then complete the document control section at the top.</a:t>
            </a:r>
            <a:endParaRPr lang="ru-RU" dirty="0"/>
          </a:p>
        </p:txBody>
      </p:sp>
    </p:spTree>
    <p:extLst>
      <p:ext uri="{BB962C8B-B14F-4D97-AF65-F5344CB8AC3E}">
        <p14:creationId xmlns:p14="http://schemas.microsoft.com/office/powerpoint/2010/main" val="395235226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To fill in the blanks under these headings, you’ll need to leverage the initial briefing with your manager or the project team to capture as much detail as you can early on. This will form the basis of your initial Documentation Plan.</a:t>
            </a:r>
            <a:endParaRPr lang="ru-RU"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Once you’ve created the initial plan, set up a meeting or workshop with your manager or the project stakeholders. Use this meeting to refine the Documentation Plan until you’re confident that it accurately captures everyone’s expectations about the project scope. You may require several meetings in order to get it fully nailed down. Aim for up to half a dozen pages in your finished plan - there’s no need for padding.</a:t>
            </a:r>
            <a:endParaRPr lang="ru-RU" dirty="0">
              <a:latin typeface="Tahoma" panose="020B0604030504040204" pitchFamily="34" charset="0"/>
              <a:ea typeface="Tahoma" panose="020B0604030504040204" pitchFamily="34" charset="0"/>
            </a:endParaRPr>
          </a:p>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Good technical writing can be a branding exercise and an enabler for the product whilst also covering all the traditional technical bases.</a:t>
            </a:r>
            <a:endParaRPr lang="ru-RU" dirty="0"/>
          </a:p>
        </p:txBody>
      </p:sp>
    </p:spTree>
    <p:extLst>
      <p:ext uri="{BB962C8B-B14F-4D97-AF65-F5344CB8AC3E}">
        <p14:creationId xmlns:p14="http://schemas.microsoft.com/office/powerpoint/2010/main" val="166512057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If you’re documenting a product, don’t forget to include the brand gatekeepers: product managers or the marketing team. In my experience, many technical writers tend to affiliate themselves with the technical stakeholders such as the engineering team, but it’s important to recognize the role of the non-technical players in creating a product as well. Good technical writing can be a branding exercise and an enabler for the product whilst also covering all the traditional technical bases.</a:t>
            </a:r>
            <a:endParaRPr lang="ru-RU" dirty="0">
              <a:latin typeface="Tahoma" panose="020B0604030504040204" pitchFamily="34" charset="0"/>
              <a:ea typeface="Tahoma" panose="020B0604030504040204" pitchFamily="34" charset="0"/>
            </a:endParaRPr>
          </a:p>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Try to avoid a tick-the-box mentality while you’re doing this-the aim of a Documentation Plan isn’t simply to populate a template. Creating a Documentation Plan is the means by which you arrive at a comprehensive understanding of what you’re supposed to be delivering, and how you’re going to deliver it.</a:t>
            </a:r>
            <a:endParaRPr lang="ru-RU" dirty="0"/>
          </a:p>
        </p:txBody>
      </p:sp>
    </p:spTree>
    <p:extLst>
      <p:ext uri="{BB962C8B-B14F-4D97-AF65-F5344CB8AC3E}">
        <p14:creationId xmlns:p14="http://schemas.microsoft.com/office/powerpoint/2010/main" val="82333723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Leveraging the initial briefing</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8946541" cy="5287992"/>
          </a:xfrm>
        </p:spPr>
        <p:txBody>
          <a:bodyPr>
            <a:noAutofit/>
          </a:bodyPr>
          <a:lstStyle/>
          <a:p>
            <a:pPr indent="450215" algn="just">
              <a:lnSpc>
                <a:spcPct val="144000"/>
              </a:lnSpc>
              <a:spcAft>
                <a:spcPts val="600"/>
              </a:spcAft>
            </a:pPr>
            <a:r>
              <a:rPr lang="en-US" sz="2100" dirty="0">
                <a:effectLst/>
                <a:latin typeface="Calibri" panose="020F0502020204030204" pitchFamily="34" charset="0"/>
                <a:ea typeface="Times New Roman" panose="02020603050405020304" pitchFamily="18" charset="0"/>
              </a:rPr>
              <a:t>Technical writing projects often start out with an initial briefing between writer and manager. This will usually occur shortly after you’ve been hired, and your manager will typically set it up (if they don’t, be proactive and propose one).</a:t>
            </a:r>
            <a:endParaRPr lang="ru-RU" sz="2100"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sz="2100" dirty="0">
                <a:effectLst/>
                <a:latin typeface="Calibri" panose="020F0502020204030204" pitchFamily="34" charset="0"/>
                <a:ea typeface="Times New Roman" panose="02020603050405020304" pitchFamily="18" charset="0"/>
              </a:rPr>
              <a:t>This is the traditional place where the manager outlines their vision for the documentation, and gives the writer a data dump: a description of the project, the key players, what their expectations are around timing and (more often than not) a pile of existing documentation (e.g. requirements documents, project plans, etc.). It will be expected that you’ll use this meeting as an opportunity to ask questions, so don’t be afraid to speak up!</a:t>
            </a:r>
            <a:endParaRPr lang="ru-RU" sz="21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367360948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This initial briefing is a great opportunity to not just capture information, but also to make an early start on your Documentation Plan. Take your notepad to this meeting and jot down as much as you can - this will provide the basis of your plan. It’s essential to take notes, as the amount of information exchanged can quickly result in information overload at this stage.</a:t>
            </a:r>
            <a:endParaRPr lang="ru-RU" sz="1800"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Whilst the briefing is still fresh in your mind, start populating your Documentation Plan, noting any questions you have (you will probably have many at this stage). Do this as soon after the meeting as practically possible. This is your draft Documentation Plan. This is a great starting point for the discussions you’ll need to have to complete your plan, and it’ll also get the ball rolling on your project quickly.</a:t>
            </a:r>
            <a:endParaRPr lang="ru-RU" sz="18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Continue to iterate your plan with your manager or the project team until you’re confident you’ve got the scope nailed. At that point, ask your manager or the project team for formal approval.</a:t>
            </a:r>
            <a:endParaRPr lang="ru-RU" dirty="0"/>
          </a:p>
        </p:txBody>
      </p:sp>
    </p:spTree>
    <p:extLst>
      <p:ext uri="{BB962C8B-B14F-4D97-AF65-F5344CB8AC3E}">
        <p14:creationId xmlns:p14="http://schemas.microsoft.com/office/powerpoint/2010/main" val="260720543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The benefits of consensus</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8946541" cy="5287992"/>
          </a:xfrm>
        </p:spPr>
        <p:txBody>
          <a:bodyPr>
            <a:noAutofit/>
          </a:bodyPr>
          <a:lstStyle/>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Creating your Documentation Plan is a great opportunity to achieve consensus amongst your stakeholders about the scope of your project. Consensus (particularly early on in the planning stage) is a good thing because it dramatically reduces the likelihood of surprises later down the track, or of someone becoming offended if they feel their views haven’t been considered.</a:t>
            </a:r>
            <a:endParaRPr lang="ru-RU" sz="1800"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In this way, the process of arriving at a Documentation Plan is just as important as the Documentation Plan itself because it irons out many of the potential problems or misunderstandings that inevitably arise later on in the project. It’s invaluable, both for you and the stakeholders, in developing a comprehensive understanding of the documents that need to be written.</a:t>
            </a:r>
            <a:endParaRPr lang="ru-RU" sz="18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Writers who embrace this highly consultative, iterative (and sometimes frustrating) stage of the process will find themselves in good stead later down the track.</a:t>
            </a:r>
            <a:endParaRPr lang="ru-RU" sz="21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139595304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Defining the audience</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Understanding the audience(s) and how they are going to interact with your documentation is a key factor in successful technical writing.</a:t>
            </a:r>
            <a:endParaRPr lang="ru-RU" sz="1900"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It’s also something that technical writers don’t always have the opportunity to do, whether because of time constraints, not having much say in the planning process, or simply because interacting with customers hasn’t traditionally been seen as part of the technical writer’s role.</a:t>
            </a:r>
            <a:endParaRPr lang="ru-RU" sz="19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Don’t let this constrain you. Use the planning step to build a profile of your documentation’s audience using whatever means available. Start by interviewing subject matter experts - such as product managers and key members of the engineering team - who are familiar with the audience’s profile and needs. They may have performed similar profiling already, which will provide a good basis on which to build your own profile.</a:t>
            </a:r>
            <a:endParaRPr lang="ru-RU" sz="19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158443765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‘Who is the audience?’</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Try answering this question in a single sentence, capturing only the bare essentials about your audience(s). Your documentation will most likely have several key audiences which you can define and distinguish.</a:t>
            </a:r>
            <a:endParaRPr lang="ru-RU"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Here are some examples: ‘Audience X includes new starters at the company with no prior experience in our systems and procedures.’ ‘Audience Y includes elderly customers who have difficulty reading small fonts.’ ‘Audience Z includes surgical staff members who will use the documentation in theatre.’</a:t>
            </a:r>
            <a:endParaRPr lang="ru-RU" dirty="0">
              <a:latin typeface="Tahoma" panose="020B0604030504040204" pitchFamily="34" charset="0"/>
              <a:ea typeface="Tahoma" panose="020B0604030504040204" pitchFamily="34" charset="0"/>
            </a:endParaRPr>
          </a:p>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This question gets you started by creating a concise, general description of your audience which answers a few key demographical questions about how it’ll interact with your documentation.</a:t>
            </a:r>
            <a:endParaRPr lang="ru-RU"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278682725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When you’re creating these descriptions, look at the level of knowledge that can be assumed. Does the audience have any prior knowledge of the subject matter, or is it new to the product or process? What other key characteristics of this audience differentiates it from the others, and presents unique challenges for it?</a:t>
            </a:r>
            <a:endParaRPr lang="ru-RU" dirty="0">
              <a:latin typeface="Tahoma" panose="020B0604030504040204" pitchFamily="34" charset="0"/>
              <a:ea typeface="Tahoma" panose="020B0604030504040204" pitchFamily="34" charset="0"/>
            </a:endParaRPr>
          </a:p>
          <a:p>
            <a:pPr indent="450215" algn="just">
              <a:lnSpc>
                <a:spcPct val="144000"/>
              </a:lnSpc>
              <a:spcAft>
                <a:spcPts val="600"/>
              </a:spcAft>
            </a:pPr>
            <a:r>
              <a:rPr lang="en-US" dirty="0">
                <a:effectLst/>
                <a:latin typeface="Calibri" panose="020F0502020204030204" pitchFamily="34" charset="0"/>
                <a:ea typeface="Times New Roman" panose="02020603050405020304" pitchFamily="18" charset="0"/>
              </a:rPr>
              <a:t>Don’t forget to identify audiences who aren’t end users of the product or process. For example, if you’re creating documentation for a medical device, one of your key audiences will be regulatory bodies such as the United States Food and Drug Administration (FDA), which will have certain expectations and requirements of the documentation.</a:t>
            </a:r>
            <a:endParaRPr lang="ru-RU" dirty="0"/>
          </a:p>
        </p:txBody>
      </p:sp>
    </p:spTree>
    <p:extLst>
      <p:ext uri="{BB962C8B-B14F-4D97-AF65-F5344CB8AC3E}">
        <p14:creationId xmlns:p14="http://schemas.microsoft.com/office/powerpoint/2010/main" val="326882882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3300" b="1" dirty="0">
                <a:effectLst/>
                <a:latin typeface="Calibri" panose="020F0502020204030204" pitchFamily="34" charset="0"/>
                <a:ea typeface="Times New Roman" panose="02020603050405020304" pitchFamily="18" charset="0"/>
              </a:rPr>
              <a:t>‘Why does the audience need the documentation?’</a:t>
            </a:r>
            <a:endParaRPr lang="ru-RU" sz="33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44000"/>
              </a:lnSpc>
              <a:spcAft>
                <a:spcPts val="600"/>
              </a:spcAft>
            </a:pPr>
            <a:r>
              <a:rPr lang="en-US" sz="2200" dirty="0">
                <a:effectLst/>
                <a:latin typeface="Calibri" panose="020F0502020204030204" pitchFamily="34" charset="0"/>
                <a:ea typeface="Times New Roman" panose="02020603050405020304" pitchFamily="18" charset="0"/>
              </a:rPr>
              <a:t>When answering this question, look for the key problem or issue that the audience faces which the documentation solves. For example, do these people need to get up to speed with a new product or process in the minimum amount of time? Are they already proficient in the product or process, and simply require an aide memoir such as a quick reference guide?</a:t>
            </a:r>
            <a:endParaRPr lang="ru-RU" sz="22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2200" dirty="0">
                <a:effectLst/>
                <a:latin typeface="Calibri" panose="020F0502020204030204" pitchFamily="34" charset="0"/>
                <a:ea typeface="Times New Roman" panose="02020603050405020304" pitchFamily="18" charset="0"/>
              </a:rPr>
              <a:t>This is your chance to dig a little deeper into the audience’s needs and consider the world from its point of view. Is your documentation solving a problem it faces? Equally important, is it solving a non-problem (in other words, is it just adding noise without being of any additional value)?</a:t>
            </a:r>
            <a:endParaRPr lang="ru-RU" sz="22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212160597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3300" b="1" dirty="0">
                <a:effectLst/>
                <a:latin typeface="Calibri" panose="020F0502020204030204" pitchFamily="34" charset="0"/>
                <a:ea typeface="Times New Roman" panose="02020603050405020304" pitchFamily="18" charset="0"/>
              </a:rPr>
              <a:t>‘When will the audience use the documentation?’</a:t>
            </a:r>
            <a:endParaRPr lang="ru-RU" sz="33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This is a very important question to ask, because it may reveal that your audience requires different documentation at different times, as it interacts with the product or process. I like to think of this as mapping out a journey as the user interacts with the product or process. Some companies even depict this visually to create a map of how their customers or employees interact with their products and systems.</a:t>
            </a:r>
            <a:endParaRPr lang="ru-RU" sz="18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Here’s an example of a typical journey. When users receive a new product, they require a getting started guide to allow them to activate the product, and get it running with the basic functionality in the minimum possible time. Down the track in their journey, the same users want to explore more advanced functionality, maintenance or troubleshooting, hence creating a requirement for a more detailed user guide. Once familiar with the product, perhaps the users will simply prefer to have a quick reference guide containing common commands or shortcuts.</a:t>
            </a:r>
            <a:endParaRPr lang="ru-RU" sz="22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15270297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2900" b="1" dirty="0">
                <a:effectLst/>
                <a:latin typeface="Calibri" panose="020F0502020204030204" pitchFamily="34" charset="0"/>
                <a:ea typeface="Times New Roman" panose="02020603050405020304" pitchFamily="18" charset="0"/>
              </a:rPr>
              <a:t>‘Where and how will the audience use the documentation?’</a:t>
            </a:r>
            <a:endParaRPr lang="ru-RU" sz="29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Think about where and how your audience will use the documentation - this will be a key factor in determining publication format, translation requirements and configuration for different countries.</a:t>
            </a:r>
            <a:endParaRPr lang="ru-RU" sz="19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Consider where the product or process will be used (e.g. at home, on the factory floor, or in an office). Your audience members may not have ready access to a computer whilst they’re using the product or process. They may require a printed user guide or a poster positioned next to a machine or assembly line. If the documentation will be used in an operating theatre, should it be laminated to prevent contamination and allow cleaning? On the other hand, your audience members may have a preference for information to be available on the web or a smartphone app, where they can search it, rather than having to wade through a 300-page printed manual.</a:t>
            </a:r>
            <a:endParaRPr lang="ru-RU" sz="19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300934194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552091"/>
            <a:ext cx="9291518" cy="5696308"/>
          </a:xfrm>
        </p:spPr>
        <p:txBody>
          <a:bodyPr>
            <a:noAutofit/>
          </a:bodyPr>
          <a:lstStyle/>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Another factor to consider is translation. Is the product, process or technology used in non-English-speaking countries? What are the key markets around the world? This will guide you in determining translation requirements. Of course, translation comes at a (sometimes substantial) cost, so you’ll need to investigate this one with your manager or whoever’s responsible for the budget.</a:t>
            </a:r>
            <a:endParaRPr lang="ru-RU" sz="1800"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Different countries may also have unique regulatory requirements that will need to be catered to, in order for the product to be sold in that jurisdiction. For example, different countries may require different disclaimers, warnings and symbols in the documentation.</a:t>
            </a:r>
            <a:endParaRPr lang="ru-RU" sz="18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Finally, check that the configuration of the product is the same across all markets. It’s not unusual for products that are sold in multiple countries to have different configurations for each country. If that’s the case, you may need to explain in the user manual that feature X is not available in country Y, or produce tailored versions of the documentation for each country’s unique product configuration.</a:t>
            </a:r>
            <a:endParaRPr lang="ru-RU" dirty="0"/>
          </a:p>
        </p:txBody>
      </p:sp>
    </p:spTree>
    <p:extLst>
      <p:ext uri="{BB962C8B-B14F-4D97-AF65-F5344CB8AC3E}">
        <p14:creationId xmlns:p14="http://schemas.microsoft.com/office/powerpoint/2010/main" val="398723746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‘What’s important to the audience?’</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What are the audience’s top need-to-know priorities in terms of product features or aspects of the process? You may find that some content is almost never used (and can be removed or minimized) or is unclear or confusing (which may indicate that some aspect of the product or document needs redesign), or that the structure needs to be reconfigured to make high-priority information more easily accessible.</a:t>
            </a:r>
            <a:endParaRPr lang="ru-RU" sz="19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If your project involves many deliverables, this question might get you thinking about priority order amongst the deliverables. There may be a clearly identifiable hierarchy of priorities, where one group of documents is much more important than the other. These VIP-status documents can then be given priority in your schedule or assigned additional resources. This can occur for any number of reasons and is quite common on projects with numerous deliverables.</a:t>
            </a:r>
            <a:endParaRPr lang="ru-RU" sz="19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16567245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Process</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Start by considering the high-level steps (Plan, Structure, Write, Review and Publish). At a high level, do those steps represent the path you’ll be following when you execute your own project? You may need to add or modify a step, depending on the complexity of your project. I’d consider removal of a step unlikely, as the steps are very high level, and even those performing an expedited version of the process will most likely still go through all five.</a:t>
            </a:r>
            <a:endParaRPr lang="ru-RU" sz="18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Next, review the list of activities for each step. Add, remove or adjust as required. This is where you’re likely to modify the process the most. It’s easy to get too detailed at this point, so try not to go overboard with activities. If you need more detail, consider making checklists (or using a Documentation Schedule) to define tasks within each activity. This will help keep your process template uncluttered, which is important, as the whole point of it is to give you and your project stakeholders a birds-eye view of your process (remember, it will end up being copied and pasted into your Documentation Plan).</a:t>
            </a:r>
            <a:endParaRPr lang="ru-RU" sz="19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163064947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2500" b="1" dirty="0">
                <a:effectLst/>
                <a:latin typeface="Calibri" panose="020F0502020204030204" pitchFamily="34" charset="0"/>
                <a:ea typeface="Times New Roman" panose="02020603050405020304" pitchFamily="18" charset="0"/>
              </a:rPr>
              <a:t>Case Study: Monica Hall, Technical Writer, Bits N Bytes Corporation</a:t>
            </a:r>
            <a:endParaRPr lang="ru-RU" sz="25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I write for a company that sells productivity software. Most of my job involves creating documentation for mature software products that have new features.</a:t>
            </a:r>
            <a:endParaRPr lang="ru-RU" sz="1800"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My process starts when I get word of a new feature. I’ll usually call the subject matter expert and discuss the requirements over the phone. Then I play with the software and do some interviews with the subject matter experts.</a:t>
            </a:r>
            <a:endParaRPr lang="ru-RU" sz="1800" dirty="0">
              <a:effectLst/>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After that I try to come up with a table of contents. I get the developers to sign off on this before I proceed. Then I go to work writing, with occasional questions I ask of the subject matter experts. When the writing is finished, I run it past the subject matter experts for review.</a:t>
            </a:r>
            <a:endParaRPr lang="ru-RU" sz="18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800" dirty="0">
                <a:effectLst/>
                <a:latin typeface="Calibri" panose="020F0502020204030204" pitchFamily="34" charset="0"/>
                <a:ea typeface="Times New Roman" panose="02020603050405020304" pitchFamily="18" charset="0"/>
              </a:rPr>
              <a:t>When it’s time to publish, I put the finished document into a folder for the development team to pick up. I’d never bother with a Documentation Plan, and all of this reviewing seems like overkill to me.</a:t>
            </a:r>
            <a:endParaRPr lang="ru-RU" sz="19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158606205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Рисунок 4">
            <a:extLst>
              <a:ext uri="{FF2B5EF4-FFF2-40B4-BE49-F238E27FC236}">
                <a16:creationId xmlns:a16="http://schemas.microsoft.com/office/drawing/2014/main" id="{4ECC6A7C-BC24-4364-9666-0B9187226111}"/>
              </a:ext>
            </a:extLst>
          </p:cNvPr>
          <p:cNvGrpSpPr/>
          <p:nvPr/>
        </p:nvGrpSpPr>
        <p:grpSpPr>
          <a:xfrm>
            <a:off x="914400" y="577969"/>
            <a:ext cx="9420045" cy="5796951"/>
            <a:chOff x="15942" y="-79492"/>
            <a:chExt cx="5618095" cy="4144843"/>
          </a:xfrm>
        </p:grpSpPr>
        <p:grpSp>
          <p:nvGrpSpPr>
            <p:cNvPr id="5" name="Рисунок 4">
              <a:extLst>
                <a:ext uri="{FF2B5EF4-FFF2-40B4-BE49-F238E27FC236}">
                  <a16:creationId xmlns:a16="http://schemas.microsoft.com/office/drawing/2014/main" id="{FF4F0D85-52A6-41B2-8DEE-7181958999D1}"/>
                </a:ext>
              </a:extLst>
            </p:cNvPr>
            <p:cNvGrpSpPr/>
            <p:nvPr/>
          </p:nvGrpSpPr>
          <p:grpSpPr>
            <a:xfrm>
              <a:off x="519112" y="303009"/>
              <a:ext cx="952500" cy="380996"/>
              <a:chOff x="519112" y="303009"/>
              <a:chExt cx="952500" cy="380996"/>
            </a:xfrm>
          </p:grpSpPr>
          <p:sp>
            <p:nvSpPr>
              <p:cNvPr id="194" name="Полилиния: фигура 193">
                <a:extLst>
                  <a:ext uri="{FF2B5EF4-FFF2-40B4-BE49-F238E27FC236}">
                    <a16:creationId xmlns:a16="http://schemas.microsoft.com/office/drawing/2014/main" id="{77ED2185-10A9-4CFC-88A1-5A5AC01F91C3}"/>
                  </a:ext>
                </a:extLst>
              </p:cNvPr>
              <p:cNvSpPr/>
              <p:nvPr/>
            </p:nvSpPr>
            <p:spPr>
              <a:xfrm>
                <a:off x="519112" y="303009"/>
                <a:ext cx="952500" cy="380996"/>
              </a:xfrm>
              <a:custGeom>
                <a:avLst/>
                <a:gdLst>
                  <a:gd name="connsiteX0" fmla="*/ 50 w 952500"/>
                  <a:gd name="connsiteY0" fmla="*/ 63527 h 380996"/>
                  <a:gd name="connsiteX1" fmla="*/ 63551 w 952500"/>
                  <a:gd name="connsiteY1" fmla="*/ 27 h 380996"/>
                  <a:gd name="connsiteX2" fmla="*/ 889049 w 952500"/>
                  <a:gd name="connsiteY2" fmla="*/ 27 h 380996"/>
                  <a:gd name="connsiteX3" fmla="*/ 952550 w 952500"/>
                  <a:gd name="connsiteY3" fmla="*/ 63527 h 380996"/>
                  <a:gd name="connsiteX4" fmla="*/ 952550 w 952500"/>
                  <a:gd name="connsiteY4" fmla="*/ 317524 h 380996"/>
                  <a:gd name="connsiteX5" fmla="*/ 889049 w 952500"/>
                  <a:gd name="connsiteY5" fmla="*/ 381023 h 380996"/>
                  <a:gd name="connsiteX6" fmla="*/ 63551 w 952500"/>
                  <a:gd name="connsiteY6" fmla="*/ 381023 h 380996"/>
                  <a:gd name="connsiteX7" fmla="*/ 50 w 952500"/>
                  <a:gd name="connsiteY7" fmla="*/ 317524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50" y="63527"/>
                    </a:moveTo>
                    <a:cubicBezTo>
                      <a:pt x="50" y="28457"/>
                      <a:pt x="28480" y="27"/>
                      <a:pt x="63551" y="27"/>
                    </a:cubicBezTo>
                    <a:lnTo>
                      <a:pt x="889049" y="27"/>
                    </a:lnTo>
                    <a:cubicBezTo>
                      <a:pt x="924118" y="27"/>
                      <a:pt x="952550" y="28457"/>
                      <a:pt x="952550" y="63527"/>
                    </a:cubicBezTo>
                    <a:lnTo>
                      <a:pt x="952550" y="317524"/>
                    </a:lnTo>
                    <a:cubicBezTo>
                      <a:pt x="952550" y="352593"/>
                      <a:pt x="924118" y="381023"/>
                      <a:pt x="889049" y="381023"/>
                    </a:cubicBezTo>
                    <a:lnTo>
                      <a:pt x="63551" y="381023"/>
                    </a:lnTo>
                    <a:cubicBezTo>
                      <a:pt x="28480" y="381023"/>
                      <a:pt x="50" y="352593"/>
                      <a:pt x="50" y="317524"/>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95" name="Полилиния: фигура 194">
                <a:extLst>
                  <a:ext uri="{FF2B5EF4-FFF2-40B4-BE49-F238E27FC236}">
                    <a16:creationId xmlns:a16="http://schemas.microsoft.com/office/drawing/2014/main" id="{4B104E27-A938-42BF-B109-AE9D2CC7EA53}"/>
                  </a:ext>
                </a:extLst>
              </p:cNvPr>
              <p:cNvSpPr/>
              <p:nvPr/>
            </p:nvSpPr>
            <p:spPr>
              <a:xfrm>
                <a:off x="859964" y="432862"/>
                <a:ext cx="267591" cy="111876"/>
              </a:xfrm>
              <a:custGeom>
                <a:avLst/>
                <a:gdLst>
                  <a:gd name="connsiteX0" fmla="*/ 70141 w 267591"/>
                  <a:gd name="connsiteY0" fmla="*/ 38878 h 111876"/>
                  <a:gd name="connsiteX1" fmla="*/ 67452 w 267591"/>
                  <a:gd name="connsiteY1" fmla="*/ 54137 h 111876"/>
                  <a:gd name="connsiteX2" fmla="*/ 59625 w 267591"/>
                  <a:gd name="connsiteY2" fmla="*/ 65325 h 111876"/>
                  <a:gd name="connsiteX3" fmla="*/ 47014 w 267591"/>
                  <a:gd name="connsiteY3" fmla="*/ 72243 h 111876"/>
                  <a:gd name="connsiteX4" fmla="*/ 29422 w 267591"/>
                  <a:gd name="connsiteY4" fmla="*/ 74615 h 111876"/>
                  <a:gd name="connsiteX5" fmla="*/ 20883 w 267591"/>
                  <a:gd name="connsiteY5" fmla="*/ 74615 h 111876"/>
                  <a:gd name="connsiteX6" fmla="*/ 20883 w 267591"/>
                  <a:gd name="connsiteY6" fmla="*/ 107268 h 111876"/>
                  <a:gd name="connsiteX7" fmla="*/ 20369 w 267591"/>
                  <a:gd name="connsiteY7" fmla="*/ 108691 h 111876"/>
                  <a:gd name="connsiteX8" fmla="*/ 18669 w 267591"/>
                  <a:gd name="connsiteY8" fmla="*/ 109719 h 111876"/>
                  <a:gd name="connsiteX9" fmla="*/ 15507 w 267591"/>
                  <a:gd name="connsiteY9" fmla="*/ 110352 h 111876"/>
                  <a:gd name="connsiteX10" fmla="*/ 10447 w 267591"/>
                  <a:gd name="connsiteY10" fmla="*/ 110589 h 111876"/>
                  <a:gd name="connsiteX11" fmla="*/ 5426 w 267591"/>
                  <a:gd name="connsiteY11" fmla="*/ 110352 h 111876"/>
                  <a:gd name="connsiteX12" fmla="*/ 2224 w 267591"/>
                  <a:gd name="connsiteY12" fmla="*/ 109719 h 111876"/>
                  <a:gd name="connsiteX13" fmla="*/ 563 w 267591"/>
                  <a:gd name="connsiteY13" fmla="*/ 108691 h 111876"/>
                  <a:gd name="connsiteX14" fmla="*/ 89 w 267591"/>
                  <a:gd name="connsiteY14" fmla="*/ 107268 h 111876"/>
                  <a:gd name="connsiteX15" fmla="*/ 89 w 267591"/>
                  <a:gd name="connsiteY15" fmla="*/ 15237 h 111876"/>
                  <a:gd name="connsiteX16" fmla="*/ 2026 w 267591"/>
                  <a:gd name="connsiteY16" fmla="*/ 9664 h 111876"/>
                  <a:gd name="connsiteX17" fmla="*/ 7126 w 267591"/>
                  <a:gd name="connsiteY17" fmla="*/ 7806 h 111876"/>
                  <a:gd name="connsiteX18" fmla="*/ 31241 w 267591"/>
                  <a:gd name="connsiteY18" fmla="*/ 7806 h 111876"/>
                  <a:gd name="connsiteX19" fmla="*/ 38159 w 267591"/>
                  <a:gd name="connsiteY19" fmla="*/ 8082 h 111876"/>
                  <a:gd name="connsiteX20" fmla="*/ 46026 w 267591"/>
                  <a:gd name="connsiteY20" fmla="*/ 9269 h 111876"/>
                  <a:gd name="connsiteX21" fmla="*/ 55316 w 267591"/>
                  <a:gd name="connsiteY21" fmla="*/ 12628 h 111876"/>
                  <a:gd name="connsiteX22" fmla="*/ 63341 w 267591"/>
                  <a:gd name="connsiteY22" fmla="*/ 18835 h 111876"/>
                  <a:gd name="connsiteX23" fmla="*/ 68401 w 267591"/>
                  <a:gd name="connsiteY23" fmla="*/ 27611 h 111876"/>
                  <a:gd name="connsiteX24" fmla="*/ 70141 w 267591"/>
                  <a:gd name="connsiteY24" fmla="*/ 38878 h 111876"/>
                  <a:gd name="connsiteX25" fmla="*/ 48398 w 267591"/>
                  <a:gd name="connsiteY25" fmla="*/ 40380 h 111876"/>
                  <a:gd name="connsiteX26" fmla="*/ 46500 w 267591"/>
                  <a:gd name="connsiteY26" fmla="*/ 31525 h 111876"/>
                  <a:gd name="connsiteX27" fmla="*/ 41835 w 267591"/>
                  <a:gd name="connsiteY27" fmla="*/ 26385 h 111876"/>
                  <a:gd name="connsiteX28" fmla="*/ 36024 w 267591"/>
                  <a:gd name="connsiteY28" fmla="*/ 24290 h 111876"/>
                  <a:gd name="connsiteX29" fmla="*/ 29738 w 267591"/>
                  <a:gd name="connsiteY29" fmla="*/ 23855 h 111876"/>
                  <a:gd name="connsiteX30" fmla="*/ 20883 w 267591"/>
                  <a:gd name="connsiteY30" fmla="*/ 23855 h 111876"/>
                  <a:gd name="connsiteX31" fmla="*/ 20883 w 267591"/>
                  <a:gd name="connsiteY31" fmla="*/ 58565 h 111876"/>
                  <a:gd name="connsiteX32" fmla="*/ 30213 w 267591"/>
                  <a:gd name="connsiteY32" fmla="*/ 58565 h 111876"/>
                  <a:gd name="connsiteX33" fmla="*/ 38554 w 267591"/>
                  <a:gd name="connsiteY33" fmla="*/ 57221 h 111876"/>
                  <a:gd name="connsiteX34" fmla="*/ 44049 w 267591"/>
                  <a:gd name="connsiteY34" fmla="*/ 53465 h 111876"/>
                  <a:gd name="connsiteX35" fmla="*/ 47291 w 267591"/>
                  <a:gd name="connsiteY35" fmla="*/ 47693 h 111876"/>
                  <a:gd name="connsiteX36" fmla="*/ 48398 w 267591"/>
                  <a:gd name="connsiteY36" fmla="*/ 40380 h 111876"/>
                  <a:gd name="connsiteX37" fmla="*/ 103164 w 267591"/>
                  <a:gd name="connsiteY37" fmla="*/ 107426 h 111876"/>
                  <a:gd name="connsiteX38" fmla="*/ 102689 w 267591"/>
                  <a:gd name="connsiteY38" fmla="*/ 108810 h 111876"/>
                  <a:gd name="connsiteX39" fmla="*/ 101068 w 267591"/>
                  <a:gd name="connsiteY39" fmla="*/ 109798 h 111876"/>
                  <a:gd name="connsiteX40" fmla="*/ 98024 w 267591"/>
                  <a:gd name="connsiteY40" fmla="*/ 110391 h 111876"/>
                  <a:gd name="connsiteX41" fmla="*/ 93202 w 267591"/>
                  <a:gd name="connsiteY41" fmla="*/ 110589 h 111876"/>
                  <a:gd name="connsiteX42" fmla="*/ 88378 w 267591"/>
                  <a:gd name="connsiteY42" fmla="*/ 110391 h 111876"/>
                  <a:gd name="connsiteX43" fmla="*/ 85334 w 267591"/>
                  <a:gd name="connsiteY43" fmla="*/ 109798 h 111876"/>
                  <a:gd name="connsiteX44" fmla="*/ 83713 w 267591"/>
                  <a:gd name="connsiteY44" fmla="*/ 108810 h 111876"/>
                  <a:gd name="connsiteX45" fmla="*/ 83239 w 267591"/>
                  <a:gd name="connsiteY45" fmla="*/ 107426 h 111876"/>
                  <a:gd name="connsiteX46" fmla="*/ 83239 w 267591"/>
                  <a:gd name="connsiteY46" fmla="*/ 3456 h 111876"/>
                  <a:gd name="connsiteX47" fmla="*/ 83713 w 267591"/>
                  <a:gd name="connsiteY47" fmla="*/ 2033 h 111876"/>
                  <a:gd name="connsiteX48" fmla="*/ 85334 w 267591"/>
                  <a:gd name="connsiteY48" fmla="*/ 967 h 111876"/>
                  <a:gd name="connsiteX49" fmla="*/ 88378 w 267591"/>
                  <a:gd name="connsiteY49" fmla="*/ 294 h 111876"/>
                  <a:gd name="connsiteX50" fmla="*/ 93202 w 267591"/>
                  <a:gd name="connsiteY50" fmla="*/ 57 h 111876"/>
                  <a:gd name="connsiteX51" fmla="*/ 98024 w 267591"/>
                  <a:gd name="connsiteY51" fmla="*/ 294 h 111876"/>
                  <a:gd name="connsiteX52" fmla="*/ 101068 w 267591"/>
                  <a:gd name="connsiteY52" fmla="*/ 967 h 111876"/>
                  <a:gd name="connsiteX53" fmla="*/ 102689 w 267591"/>
                  <a:gd name="connsiteY53" fmla="*/ 2033 h 111876"/>
                  <a:gd name="connsiteX54" fmla="*/ 103164 w 267591"/>
                  <a:gd name="connsiteY54" fmla="*/ 3456 h 111876"/>
                  <a:gd name="connsiteX55" fmla="*/ 182024 w 267591"/>
                  <a:gd name="connsiteY55" fmla="*/ 107664 h 111876"/>
                  <a:gd name="connsiteX56" fmla="*/ 181234 w 267591"/>
                  <a:gd name="connsiteY56" fmla="*/ 109403 h 111876"/>
                  <a:gd name="connsiteX57" fmla="*/ 178743 w 267591"/>
                  <a:gd name="connsiteY57" fmla="*/ 110312 h 111876"/>
                  <a:gd name="connsiteX58" fmla="*/ 173722 w 267591"/>
                  <a:gd name="connsiteY58" fmla="*/ 110589 h 111876"/>
                  <a:gd name="connsiteX59" fmla="*/ 168543 w 267591"/>
                  <a:gd name="connsiteY59" fmla="*/ 110312 h 111876"/>
                  <a:gd name="connsiteX60" fmla="*/ 166251 w 267591"/>
                  <a:gd name="connsiteY60" fmla="*/ 109403 h 111876"/>
                  <a:gd name="connsiteX61" fmla="*/ 165578 w 267591"/>
                  <a:gd name="connsiteY61" fmla="*/ 107664 h 111876"/>
                  <a:gd name="connsiteX62" fmla="*/ 165578 w 267591"/>
                  <a:gd name="connsiteY62" fmla="*/ 102050 h 111876"/>
                  <a:gd name="connsiteX63" fmla="*/ 155655 w 267591"/>
                  <a:gd name="connsiteY63" fmla="*/ 109324 h 111876"/>
                  <a:gd name="connsiteX64" fmla="*/ 143282 w 267591"/>
                  <a:gd name="connsiteY64" fmla="*/ 111933 h 111876"/>
                  <a:gd name="connsiteX65" fmla="*/ 132964 w 267591"/>
                  <a:gd name="connsiteY65" fmla="*/ 110470 h 111876"/>
                  <a:gd name="connsiteX66" fmla="*/ 124820 w 267591"/>
                  <a:gd name="connsiteY66" fmla="*/ 106122 h 111876"/>
                  <a:gd name="connsiteX67" fmla="*/ 119483 w 267591"/>
                  <a:gd name="connsiteY67" fmla="*/ 98967 h 111876"/>
                  <a:gd name="connsiteX68" fmla="*/ 117586 w 267591"/>
                  <a:gd name="connsiteY68" fmla="*/ 89004 h 111876"/>
                  <a:gd name="connsiteX69" fmla="*/ 119997 w 267591"/>
                  <a:gd name="connsiteY69" fmla="*/ 78291 h 111876"/>
                  <a:gd name="connsiteX70" fmla="*/ 127193 w 267591"/>
                  <a:gd name="connsiteY70" fmla="*/ 70780 h 111876"/>
                  <a:gd name="connsiteX71" fmla="*/ 139091 w 267591"/>
                  <a:gd name="connsiteY71" fmla="*/ 66392 h 111876"/>
                  <a:gd name="connsiteX72" fmla="*/ 155616 w 267591"/>
                  <a:gd name="connsiteY72" fmla="*/ 64969 h 111876"/>
                  <a:gd name="connsiteX73" fmla="*/ 162495 w 267591"/>
                  <a:gd name="connsiteY73" fmla="*/ 64969 h 111876"/>
                  <a:gd name="connsiteX74" fmla="*/ 162495 w 267591"/>
                  <a:gd name="connsiteY74" fmla="*/ 60699 h 111876"/>
                  <a:gd name="connsiteX75" fmla="*/ 161823 w 267591"/>
                  <a:gd name="connsiteY75" fmla="*/ 54888 h 111876"/>
                  <a:gd name="connsiteX76" fmla="*/ 159609 w 267591"/>
                  <a:gd name="connsiteY76" fmla="*/ 50737 h 111876"/>
                  <a:gd name="connsiteX77" fmla="*/ 155497 w 267591"/>
                  <a:gd name="connsiteY77" fmla="*/ 48286 h 111876"/>
                  <a:gd name="connsiteX78" fmla="*/ 149132 w 267591"/>
                  <a:gd name="connsiteY78" fmla="*/ 47496 h 111876"/>
                  <a:gd name="connsiteX79" fmla="*/ 140238 w 267591"/>
                  <a:gd name="connsiteY79" fmla="*/ 48603 h 111876"/>
                  <a:gd name="connsiteX80" fmla="*/ 133320 w 267591"/>
                  <a:gd name="connsiteY80" fmla="*/ 51054 h 111876"/>
                  <a:gd name="connsiteX81" fmla="*/ 128299 w 267591"/>
                  <a:gd name="connsiteY81" fmla="*/ 53505 h 111876"/>
                  <a:gd name="connsiteX82" fmla="*/ 125018 w 267591"/>
                  <a:gd name="connsiteY82" fmla="*/ 54611 h 111876"/>
                  <a:gd name="connsiteX83" fmla="*/ 123476 w 267591"/>
                  <a:gd name="connsiteY83" fmla="*/ 54058 h 111876"/>
                  <a:gd name="connsiteX84" fmla="*/ 122369 w 267591"/>
                  <a:gd name="connsiteY84" fmla="*/ 52477 h 111876"/>
                  <a:gd name="connsiteX85" fmla="*/ 121698 w 267591"/>
                  <a:gd name="connsiteY85" fmla="*/ 49947 h 111876"/>
                  <a:gd name="connsiteX86" fmla="*/ 121460 w 267591"/>
                  <a:gd name="connsiteY86" fmla="*/ 46626 h 111876"/>
                  <a:gd name="connsiteX87" fmla="*/ 121856 w 267591"/>
                  <a:gd name="connsiteY87" fmla="*/ 42752 h 111876"/>
                  <a:gd name="connsiteX88" fmla="*/ 123358 w 267591"/>
                  <a:gd name="connsiteY88" fmla="*/ 40182 h 111876"/>
                  <a:gd name="connsiteX89" fmla="*/ 127232 w 267591"/>
                  <a:gd name="connsiteY89" fmla="*/ 37652 h 111876"/>
                  <a:gd name="connsiteX90" fmla="*/ 133715 w 267591"/>
                  <a:gd name="connsiteY90" fmla="*/ 35083 h 111876"/>
                  <a:gd name="connsiteX91" fmla="*/ 141819 w 267591"/>
                  <a:gd name="connsiteY91" fmla="*/ 33146 h 111876"/>
                  <a:gd name="connsiteX92" fmla="*/ 150873 w 267591"/>
                  <a:gd name="connsiteY92" fmla="*/ 32394 h 111876"/>
                  <a:gd name="connsiteX93" fmla="*/ 165064 w 267591"/>
                  <a:gd name="connsiteY93" fmla="*/ 34015 h 111876"/>
                  <a:gd name="connsiteX94" fmla="*/ 174750 w 267591"/>
                  <a:gd name="connsiteY94" fmla="*/ 38996 h 111876"/>
                  <a:gd name="connsiteX95" fmla="*/ 180284 w 267591"/>
                  <a:gd name="connsiteY95" fmla="*/ 47654 h 111876"/>
                  <a:gd name="connsiteX96" fmla="*/ 182024 w 267591"/>
                  <a:gd name="connsiteY96" fmla="*/ 60225 h 111876"/>
                  <a:gd name="connsiteX97" fmla="*/ 162495 w 267591"/>
                  <a:gd name="connsiteY97" fmla="*/ 77461 h 111876"/>
                  <a:gd name="connsiteX98" fmla="*/ 154905 w 267591"/>
                  <a:gd name="connsiteY98" fmla="*/ 77461 h 111876"/>
                  <a:gd name="connsiteX99" fmla="*/ 146682 w 267591"/>
                  <a:gd name="connsiteY99" fmla="*/ 78173 h 111876"/>
                  <a:gd name="connsiteX100" fmla="*/ 141148 w 267591"/>
                  <a:gd name="connsiteY100" fmla="*/ 80307 h 111876"/>
                  <a:gd name="connsiteX101" fmla="*/ 138024 w 267591"/>
                  <a:gd name="connsiteY101" fmla="*/ 83747 h 111876"/>
                  <a:gd name="connsiteX102" fmla="*/ 137036 w 267591"/>
                  <a:gd name="connsiteY102" fmla="*/ 88372 h 111876"/>
                  <a:gd name="connsiteX103" fmla="*/ 139843 w 267591"/>
                  <a:gd name="connsiteY103" fmla="*/ 95330 h 111876"/>
                  <a:gd name="connsiteX104" fmla="*/ 147630 w 267591"/>
                  <a:gd name="connsiteY104" fmla="*/ 97860 h 111876"/>
                  <a:gd name="connsiteX105" fmla="*/ 155339 w 267591"/>
                  <a:gd name="connsiteY105" fmla="*/ 95725 h 111876"/>
                  <a:gd name="connsiteX106" fmla="*/ 162495 w 267591"/>
                  <a:gd name="connsiteY106" fmla="*/ 89479 h 111876"/>
                  <a:gd name="connsiteX107" fmla="*/ 267681 w 267591"/>
                  <a:gd name="connsiteY107" fmla="*/ 107426 h 111876"/>
                  <a:gd name="connsiteX108" fmla="*/ 267206 w 267591"/>
                  <a:gd name="connsiteY108" fmla="*/ 108810 h 111876"/>
                  <a:gd name="connsiteX109" fmla="*/ 265625 w 267591"/>
                  <a:gd name="connsiteY109" fmla="*/ 109798 h 111876"/>
                  <a:gd name="connsiteX110" fmla="*/ 262581 w 267591"/>
                  <a:gd name="connsiteY110" fmla="*/ 110391 h 111876"/>
                  <a:gd name="connsiteX111" fmla="*/ 257797 w 267591"/>
                  <a:gd name="connsiteY111" fmla="*/ 110589 h 111876"/>
                  <a:gd name="connsiteX112" fmla="*/ 252935 w 267591"/>
                  <a:gd name="connsiteY112" fmla="*/ 110391 h 111876"/>
                  <a:gd name="connsiteX113" fmla="*/ 249891 w 267591"/>
                  <a:gd name="connsiteY113" fmla="*/ 109798 h 111876"/>
                  <a:gd name="connsiteX114" fmla="*/ 248310 w 267591"/>
                  <a:gd name="connsiteY114" fmla="*/ 108810 h 111876"/>
                  <a:gd name="connsiteX115" fmla="*/ 247835 w 267591"/>
                  <a:gd name="connsiteY115" fmla="*/ 107426 h 111876"/>
                  <a:gd name="connsiteX116" fmla="*/ 247835 w 267591"/>
                  <a:gd name="connsiteY116" fmla="*/ 67183 h 111876"/>
                  <a:gd name="connsiteX117" fmla="*/ 247084 w 267591"/>
                  <a:gd name="connsiteY117" fmla="*/ 59118 h 111876"/>
                  <a:gd name="connsiteX118" fmla="*/ 244910 w 267591"/>
                  <a:gd name="connsiteY118" fmla="*/ 54098 h 111876"/>
                  <a:gd name="connsiteX119" fmla="*/ 241233 w 267591"/>
                  <a:gd name="connsiteY119" fmla="*/ 50856 h 111876"/>
                  <a:gd name="connsiteX120" fmla="*/ 235976 w 267591"/>
                  <a:gd name="connsiteY120" fmla="*/ 49709 h 111876"/>
                  <a:gd name="connsiteX121" fmla="*/ 228306 w 267591"/>
                  <a:gd name="connsiteY121" fmla="*/ 52477 h 111876"/>
                  <a:gd name="connsiteX122" fmla="*/ 220241 w 267591"/>
                  <a:gd name="connsiteY122" fmla="*/ 60541 h 111876"/>
                  <a:gd name="connsiteX123" fmla="*/ 220241 w 267591"/>
                  <a:gd name="connsiteY123" fmla="*/ 107426 h 111876"/>
                  <a:gd name="connsiteX124" fmla="*/ 219767 w 267591"/>
                  <a:gd name="connsiteY124" fmla="*/ 108810 h 111876"/>
                  <a:gd name="connsiteX125" fmla="*/ 218147 w 267591"/>
                  <a:gd name="connsiteY125" fmla="*/ 109798 h 111876"/>
                  <a:gd name="connsiteX126" fmla="*/ 215103 w 267591"/>
                  <a:gd name="connsiteY126" fmla="*/ 110391 h 111876"/>
                  <a:gd name="connsiteX127" fmla="*/ 210279 w 267591"/>
                  <a:gd name="connsiteY127" fmla="*/ 110589 h 111876"/>
                  <a:gd name="connsiteX128" fmla="*/ 205457 w 267591"/>
                  <a:gd name="connsiteY128" fmla="*/ 110391 h 111876"/>
                  <a:gd name="connsiteX129" fmla="*/ 202412 w 267591"/>
                  <a:gd name="connsiteY129" fmla="*/ 109798 h 111876"/>
                  <a:gd name="connsiteX130" fmla="*/ 200791 w 267591"/>
                  <a:gd name="connsiteY130" fmla="*/ 108810 h 111876"/>
                  <a:gd name="connsiteX131" fmla="*/ 200317 w 267591"/>
                  <a:gd name="connsiteY131" fmla="*/ 107426 h 111876"/>
                  <a:gd name="connsiteX132" fmla="*/ 200317 w 267591"/>
                  <a:gd name="connsiteY132" fmla="*/ 36901 h 111876"/>
                  <a:gd name="connsiteX133" fmla="*/ 200712 w 267591"/>
                  <a:gd name="connsiteY133" fmla="*/ 35517 h 111876"/>
                  <a:gd name="connsiteX134" fmla="*/ 202136 w 267591"/>
                  <a:gd name="connsiteY134" fmla="*/ 34529 h 111876"/>
                  <a:gd name="connsiteX135" fmla="*/ 204784 w 267591"/>
                  <a:gd name="connsiteY135" fmla="*/ 33936 h 111876"/>
                  <a:gd name="connsiteX136" fmla="*/ 208856 w 267591"/>
                  <a:gd name="connsiteY136" fmla="*/ 33739 h 111876"/>
                  <a:gd name="connsiteX137" fmla="*/ 213047 w 267591"/>
                  <a:gd name="connsiteY137" fmla="*/ 33936 h 111876"/>
                  <a:gd name="connsiteX138" fmla="*/ 215616 w 267591"/>
                  <a:gd name="connsiteY138" fmla="*/ 34529 h 111876"/>
                  <a:gd name="connsiteX139" fmla="*/ 216921 w 267591"/>
                  <a:gd name="connsiteY139" fmla="*/ 35517 h 111876"/>
                  <a:gd name="connsiteX140" fmla="*/ 217316 w 267591"/>
                  <a:gd name="connsiteY140" fmla="*/ 36901 h 111876"/>
                  <a:gd name="connsiteX141" fmla="*/ 217316 w 267591"/>
                  <a:gd name="connsiteY141" fmla="*/ 45045 h 111876"/>
                  <a:gd name="connsiteX142" fmla="*/ 229216 w 267591"/>
                  <a:gd name="connsiteY142" fmla="*/ 35557 h 111876"/>
                  <a:gd name="connsiteX143" fmla="*/ 241826 w 267591"/>
                  <a:gd name="connsiteY143" fmla="*/ 32394 h 111876"/>
                  <a:gd name="connsiteX144" fmla="*/ 253963 w 267591"/>
                  <a:gd name="connsiteY144" fmla="*/ 34766 h 111876"/>
                  <a:gd name="connsiteX145" fmla="*/ 261948 w 267591"/>
                  <a:gd name="connsiteY145" fmla="*/ 41210 h 111876"/>
                  <a:gd name="connsiteX146" fmla="*/ 266337 w 267591"/>
                  <a:gd name="connsiteY146" fmla="*/ 50737 h 111876"/>
                  <a:gd name="connsiteX147" fmla="*/ 267681 w 267591"/>
                  <a:gd name="connsiteY147" fmla="*/ 63862 h 11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67591" h="111876">
                    <a:moveTo>
                      <a:pt x="70141" y="38878"/>
                    </a:moveTo>
                    <a:cubicBezTo>
                      <a:pt x="70141" y="44623"/>
                      <a:pt x="69245" y="49709"/>
                      <a:pt x="67452" y="54137"/>
                    </a:cubicBezTo>
                    <a:cubicBezTo>
                      <a:pt x="65660" y="58565"/>
                      <a:pt x="63051" y="62294"/>
                      <a:pt x="59625" y="65325"/>
                    </a:cubicBezTo>
                    <a:cubicBezTo>
                      <a:pt x="56199" y="68355"/>
                      <a:pt x="51995" y="70662"/>
                      <a:pt x="47014" y="72243"/>
                    </a:cubicBezTo>
                    <a:cubicBezTo>
                      <a:pt x="42033" y="73824"/>
                      <a:pt x="36169" y="74615"/>
                      <a:pt x="29422" y="74615"/>
                    </a:cubicBezTo>
                    <a:lnTo>
                      <a:pt x="20883" y="74615"/>
                    </a:lnTo>
                    <a:lnTo>
                      <a:pt x="20883" y="107268"/>
                    </a:lnTo>
                    <a:cubicBezTo>
                      <a:pt x="20883" y="107795"/>
                      <a:pt x="20712" y="108270"/>
                      <a:pt x="20369" y="108691"/>
                    </a:cubicBezTo>
                    <a:cubicBezTo>
                      <a:pt x="20027" y="109113"/>
                      <a:pt x="19460" y="109456"/>
                      <a:pt x="18669" y="109719"/>
                    </a:cubicBezTo>
                    <a:cubicBezTo>
                      <a:pt x="17879" y="109983"/>
                      <a:pt x="16825" y="110194"/>
                      <a:pt x="15507" y="110352"/>
                    </a:cubicBezTo>
                    <a:cubicBezTo>
                      <a:pt x="14189" y="110510"/>
                      <a:pt x="12502" y="110589"/>
                      <a:pt x="10447" y="110589"/>
                    </a:cubicBezTo>
                    <a:cubicBezTo>
                      <a:pt x="8444" y="110589"/>
                      <a:pt x="6770" y="110510"/>
                      <a:pt x="5426" y="110352"/>
                    </a:cubicBezTo>
                    <a:cubicBezTo>
                      <a:pt x="4082" y="110194"/>
                      <a:pt x="3015" y="109983"/>
                      <a:pt x="2224" y="109719"/>
                    </a:cubicBezTo>
                    <a:cubicBezTo>
                      <a:pt x="1433" y="109456"/>
                      <a:pt x="880" y="109113"/>
                      <a:pt x="563" y="108691"/>
                    </a:cubicBezTo>
                    <a:cubicBezTo>
                      <a:pt x="247" y="108270"/>
                      <a:pt x="89" y="107795"/>
                      <a:pt x="89" y="107268"/>
                    </a:cubicBezTo>
                    <a:lnTo>
                      <a:pt x="89" y="15237"/>
                    </a:lnTo>
                    <a:cubicBezTo>
                      <a:pt x="89" y="12760"/>
                      <a:pt x="735" y="10902"/>
                      <a:pt x="2026" y="9664"/>
                    </a:cubicBezTo>
                    <a:cubicBezTo>
                      <a:pt x="3318" y="8425"/>
                      <a:pt x="5018" y="7806"/>
                      <a:pt x="7126" y="7806"/>
                    </a:cubicBezTo>
                    <a:lnTo>
                      <a:pt x="31241" y="7806"/>
                    </a:lnTo>
                    <a:cubicBezTo>
                      <a:pt x="33665" y="7806"/>
                      <a:pt x="35971" y="7898"/>
                      <a:pt x="38159" y="8082"/>
                    </a:cubicBezTo>
                    <a:cubicBezTo>
                      <a:pt x="40346" y="8267"/>
                      <a:pt x="42969" y="8662"/>
                      <a:pt x="46026" y="9269"/>
                    </a:cubicBezTo>
                    <a:cubicBezTo>
                      <a:pt x="49083" y="9874"/>
                      <a:pt x="52180" y="10994"/>
                      <a:pt x="55316" y="12628"/>
                    </a:cubicBezTo>
                    <a:cubicBezTo>
                      <a:pt x="58452" y="14262"/>
                      <a:pt x="61127" y="16331"/>
                      <a:pt x="63341" y="18835"/>
                    </a:cubicBezTo>
                    <a:cubicBezTo>
                      <a:pt x="65555" y="21339"/>
                      <a:pt x="67242" y="24264"/>
                      <a:pt x="68401" y="27611"/>
                    </a:cubicBezTo>
                    <a:cubicBezTo>
                      <a:pt x="69561" y="30958"/>
                      <a:pt x="70141" y="34714"/>
                      <a:pt x="70141" y="38878"/>
                    </a:cubicBezTo>
                    <a:close/>
                    <a:moveTo>
                      <a:pt x="48398" y="40380"/>
                    </a:moveTo>
                    <a:cubicBezTo>
                      <a:pt x="48398" y="36796"/>
                      <a:pt x="47765" y="33844"/>
                      <a:pt x="46500" y="31525"/>
                    </a:cubicBezTo>
                    <a:cubicBezTo>
                      <a:pt x="45235" y="29205"/>
                      <a:pt x="43680" y="27492"/>
                      <a:pt x="41835" y="26385"/>
                    </a:cubicBezTo>
                    <a:cubicBezTo>
                      <a:pt x="39991" y="25279"/>
                      <a:pt x="38053" y="24580"/>
                      <a:pt x="36024" y="24290"/>
                    </a:cubicBezTo>
                    <a:cubicBezTo>
                      <a:pt x="33995" y="24000"/>
                      <a:pt x="31900" y="23855"/>
                      <a:pt x="29738" y="23855"/>
                    </a:cubicBezTo>
                    <a:lnTo>
                      <a:pt x="20883" y="23855"/>
                    </a:lnTo>
                    <a:lnTo>
                      <a:pt x="20883" y="58565"/>
                    </a:lnTo>
                    <a:lnTo>
                      <a:pt x="30213" y="58565"/>
                    </a:lnTo>
                    <a:cubicBezTo>
                      <a:pt x="33534" y="58565"/>
                      <a:pt x="36314" y="58117"/>
                      <a:pt x="38554" y="57221"/>
                    </a:cubicBezTo>
                    <a:cubicBezTo>
                      <a:pt x="40794" y="56325"/>
                      <a:pt x="42626" y="55073"/>
                      <a:pt x="44049" y="53465"/>
                    </a:cubicBezTo>
                    <a:cubicBezTo>
                      <a:pt x="45472" y="51857"/>
                      <a:pt x="46553" y="49933"/>
                      <a:pt x="47291" y="47693"/>
                    </a:cubicBezTo>
                    <a:cubicBezTo>
                      <a:pt x="48029" y="45453"/>
                      <a:pt x="48398" y="43015"/>
                      <a:pt x="48398" y="40380"/>
                    </a:cubicBezTo>
                    <a:close/>
                    <a:moveTo>
                      <a:pt x="103164" y="107426"/>
                    </a:moveTo>
                    <a:cubicBezTo>
                      <a:pt x="103164" y="107953"/>
                      <a:pt x="103006" y="108415"/>
                      <a:pt x="102689" y="108810"/>
                    </a:cubicBezTo>
                    <a:cubicBezTo>
                      <a:pt x="102373" y="109205"/>
                      <a:pt x="101832" y="109535"/>
                      <a:pt x="101068" y="109798"/>
                    </a:cubicBezTo>
                    <a:cubicBezTo>
                      <a:pt x="100304" y="110062"/>
                      <a:pt x="99289" y="110260"/>
                      <a:pt x="98024" y="110391"/>
                    </a:cubicBezTo>
                    <a:cubicBezTo>
                      <a:pt x="96759" y="110523"/>
                      <a:pt x="95151" y="110589"/>
                      <a:pt x="93202" y="110589"/>
                    </a:cubicBezTo>
                    <a:cubicBezTo>
                      <a:pt x="91251" y="110589"/>
                      <a:pt x="89643" y="110523"/>
                      <a:pt x="88378" y="110391"/>
                    </a:cubicBezTo>
                    <a:cubicBezTo>
                      <a:pt x="87113" y="110260"/>
                      <a:pt x="86099" y="110062"/>
                      <a:pt x="85334" y="109798"/>
                    </a:cubicBezTo>
                    <a:cubicBezTo>
                      <a:pt x="84570" y="109535"/>
                      <a:pt x="84030" y="109205"/>
                      <a:pt x="83713" y="108810"/>
                    </a:cubicBezTo>
                    <a:cubicBezTo>
                      <a:pt x="83397" y="108415"/>
                      <a:pt x="83239" y="107953"/>
                      <a:pt x="83239" y="107426"/>
                    </a:cubicBezTo>
                    <a:lnTo>
                      <a:pt x="83239" y="3456"/>
                    </a:lnTo>
                    <a:cubicBezTo>
                      <a:pt x="83239" y="2930"/>
                      <a:pt x="83397" y="2455"/>
                      <a:pt x="83713" y="2033"/>
                    </a:cubicBezTo>
                    <a:cubicBezTo>
                      <a:pt x="84030" y="1612"/>
                      <a:pt x="84570" y="1256"/>
                      <a:pt x="85334" y="967"/>
                    </a:cubicBezTo>
                    <a:cubicBezTo>
                      <a:pt x="86099" y="676"/>
                      <a:pt x="87113" y="452"/>
                      <a:pt x="88378" y="294"/>
                    </a:cubicBezTo>
                    <a:cubicBezTo>
                      <a:pt x="89643" y="136"/>
                      <a:pt x="91251" y="57"/>
                      <a:pt x="93202" y="57"/>
                    </a:cubicBezTo>
                    <a:cubicBezTo>
                      <a:pt x="95151" y="57"/>
                      <a:pt x="96759" y="136"/>
                      <a:pt x="98024" y="294"/>
                    </a:cubicBezTo>
                    <a:cubicBezTo>
                      <a:pt x="99289" y="452"/>
                      <a:pt x="100304" y="676"/>
                      <a:pt x="101068" y="967"/>
                    </a:cubicBezTo>
                    <a:cubicBezTo>
                      <a:pt x="101832" y="1256"/>
                      <a:pt x="102373" y="1612"/>
                      <a:pt x="102689" y="2033"/>
                    </a:cubicBezTo>
                    <a:cubicBezTo>
                      <a:pt x="103006" y="2455"/>
                      <a:pt x="103164" y="2930"/>
                      <a:pt x="103164" y="3456"/>
                    </a:cubicBezTo>
                    <a:close/>
                    <a:moveTo>
                      <a:pt x="182024" y="107664"/>
                    </a:moveTo>
                    <a:cubicBezTo>
                      <a:pt x="182024" y="108402"/>
                      <a:pt x="181760" y="108981"/>
                      <a:pt x="181234" y="109403"/>
                    </a:cubicBezTo>
                    <a:cubicBezTo>
                      <a:pt x="180706" y="109825"/>
                      <a:pt x="179876" y="110128"/>
                      <a:pt x="178743" y="110312"/>
                    </a:cubicBezTo>
                    <a:cubicBezTo>
                      <a:pt x="177609" y="110497"/>
                      <a:pt x="175936" y="110589"/>
                      <a:pt x="173722" y="110589"/>
                    </a:cubicBezTo>
                    <a:cubicBezTo>
                      <a:pt x="171350" y="110589"/>
                      <a:pt x="169624" y="110497"/>
                      <a:pt x="168543" y="110312"/>
                    </a:cubicBezTo>
                    <a:cubicBezTo>
                      <a:pt x="167462" y="110128"/>
                      <a:pt x="166698" y="109825"/>
                      <a:pt x="166251" y="109403"/>
                    </a:cubicBezTo>
                    <a:cubicBezTo>
                      <a:pt x="165802" y="108981"/>
                      <a:pt x="165578" y="108402"/>
                      <a:pt x="165578" y="107664"/>
                    </a:cubicBezTo>
                    <a:lnTo>
                      <a:pt x="165578" y="102050"/>
                    </a:lnTo>
                    <a:cubicBezTo>
                      <a:pt x="162679" y="105160"/>
                      <a:pt x="159372" y="107585"/>
                      <a:pt x="155655" y="109324"/>
                    </a:cubicBezTo>
                    <a:cubicBezTo>
                      <a:pt x="151939" y="111063"/>
                      <a:pt x="147815" y="111933"/>
                      <a:pt x="143282" y="111933"/>
                    </a:cubicBezTo>
                    <a:cubicBezTo>
                      <a:pt x="139540" y="111933"/>
                      <a:pt x="136100" y="111445"/>
                      <a:pt x="132964" y="110470"/>
                    </a:cubicBezTo>
                    <a:cubicBezTo>
                      <a:pt x="129828" y="109495"/>
                      <a:pt x="127113" y="108046"/>
                      <a:pt x="124820" y="106122"/>
                    </a:cubicBezTo>
                    <a:cubicBezTo>
                      <a:pt x="122527" y="104198"/>
                      <a:pt x="120749" y="101813"/>
                      <a:pt x="119483" y="98967"/>
                    </a:cubicBezTo>
                    <a:cubicBezTo>
                      <a:pt x="118218" y="96120"/>
                      <a:pt x="117586" y="92800"/>
                      <a:pt x="117586" y="89004"/>
                    </a:cubicBezTo>
                    <a:cubicBezTo>
                      <a:pt x="117586" y="84893"/>
                      <a:pt x="118390" y="81322"/>
                      <a:pt x="119997" y="78291"/>
                    </a:cubicBezTo>
                    <a:cubicBezTo>
                      <a:pt x="121605" y="75260"/>
                      <a:pt x="124004" y="72757"/>
                      <a:pt x="127193" y="70780"/>
                    </a:cubicBezTo>
                    <a:cubicBezTo>
                      <a:pt x="130381" y="68803"/>
                      <a:pt x="134348" y="67341"/>
                      <a:pt x="139091" y="66392"/>
                    </a:cubicBezTo>
                    <a:cubicBezTo>
                      <a:pt x="143836" y="65443"/>
                      <a:pt x="149344" y="64969"/>
                      <a:pt x="155616" y="64969"/>
                    </a:cubicBezTo>
                    <a:lnTo>
                      <a:pt x="162495" y="64969"/>
                    </a:lnTo>
                    <a:lnTo>
                      <a:pt x="162495" y="60699"/>
                    </a:lnTo>
                    <a:cubicBezTo>
                      <a:pt x="162495" y="58486"/>
                      <a:pt x="162270" y="56549"/>
                      <a:pt x="161823" y="54888"/>
                    </a:cubicBezTo>
                    <a:cubicBezTo>
                      <a:pt x="161375" y="53228"/>
                      <a:pt x="160637" y="51844"/>
                      <a:pt x="159609" y="50737"/>
                    </a:cubicBezTo>
                    <a:cubicBezTo>
                      <a:pt x="158581" y="49630"/>
                      <a:pt x="157211" y="48813"/>
                      <a:pt x="155497" y="48286"/>
                    </a:cubicBezTo>
                    <a:cubicBezTo>
                      <a:pt x="153784" y="47759"/>
                      <a:pt x="151663" y="47496"/>
                      <a:pt x="149132" y="47496"/>
                    </a:cubicBezTo>
                    <a:cubicBezTo>
                      <a:pt x="145812" y="47496"/>
                      <a:pt x="142847" y="47865"/>
                      <a:pt x="140238" y="48603"/>
                    </a:cubicBezTo>
                    <a:cubicBezTo>
                      <a:pt x="137629" y="49341"/>
                      <a:pt x="135323" y="50157"/>
                      <a:pt x="133320" y="51054"/>
                    </a:cubicBezTo>
                    <a:cubicBezTo>
                      <a:pt x="131317" y="51950"/>
                      <a:pt x="129643" y="52767"/>
                      <a:pt x="128299" y="53505"/>
                    </a:cubicBezTo>
                    <a:cubicBezTo>
                      <a:pt x="126955" y="54242"/>
                      <a:pt x="125861" y="54611"/>
                      <a:pt x="125018" y="54611"/>
                    </a:cubicBezTo>
                    <a:cubicBezTo>
                      <a:pt x="124438" y="54611"/>
                      <a:pt x="123925" y="54427"/>
                      <a:pt x="123476" y="54058"/>
                    </a:cubicBezTo>
                    <a:cubicBezTo>
                      <a:pt x="123028" y="53689"/>
                      <a:pt x="122660" y="53162"/>
                      <a:pt x="122369" y="52477"/>
                    </a:cubicBezTo>
                    <a:cubicBezTo>
                      <a:pt x="122080" y="51791"/>
                      <a:pt x="121856" y="50948"/>
                      <a:pt x="121698" y="49947"/>
                    </a:cubicBezTo>
                    <a:cubicBezTo>
                      <a:pt x="121539" y="48945"/>
                      <a:pt x="121460" y="47838"/>
                      <a:pt x="121460" y="46626"/>
                    </a:cubicBezTo>
                    <a:cubicBezTo>
                      <a:pt x="121460" y="44992"/>
                      <a:pt x="121592" y="43701"/>
                      <a:pt x="121856" y="42752"/>
                    </a:cubicBezTo>
                    <a:cubicBezTo>
                      <a:pt x="122119" y="41803"/>
                      <a:pt x="122620" y="40947"/>
                      <a:pt x="123358" y="40182"/>
                    </a:cubicBezTo>
                    <a:cubicBezTo>
                      <a:pt x="124096" y="39418"/>
                      <a:pt x="125387" y="38575"/>
                      <a:pt x="127232" y="37652"/>
                    </a:cubicBezTo>
                    <a:cubicBezTo>
                      <a:pt x="129077" y="36730"/>
                      <a:pt x="131238" y="35873"/>
                      <a:pt x="133715" y="35083"/>
                    </a:cubicBezTo>
                    <a:cubicBezTo>
                      <a:pt x="136193" y="34292"/>
                      <a:pt x="138894" y="33646"/>
                      <a:pt x="141819" y="33146"/>
                    </a:cubicBezTo>
                    <a:cubicBezTo>
                      <a:pt x="144744" y="32645"/>
                      <a:pt x="147763" y="32394"/>
                      <a:pt x="150873" y="32394"/>
                    </a:cubicBezTo>
                    <a:cubicBezTo>
                      <a:pt x="156407" y="32394"/>
                      <a:pt x="161138" y="32935"/>
                      <a:pt x="165064" y="34015"/>
                    </a:cubicBezTo>
                    <a:cubicBezTo>
                      <a:pt x="168991" y="35096"/>
                      <a:pt x="172220" y="36756"/>
                      <a:pt x="174750" y="38996"/>
                    </a:cubicBezTo>
                    <a:cubicBezTo>
                      <a:pt x="177280" y="41236"/>
                      <a:pt x="179125" y="44122"/>
                      <a:pt x="180284" y="47654"/>
                    </a:cubicBezTo>
                    <a:cubicBezTo>
                      <a:pt x="181444" y="51185"/>
                      <a:pt x="182024" y="55376"/>
                      <a:pt x="182024" y="60225"/>
                    </a:cubicBezTo>
                    <a:close/>
                    <a:moveTo>
                      <a:pt x="162495" y="77461"/>
                    </a:moveTo>
                    <a:lnTo>
                      <a:pt x="154905" y="77461"/>
                    </a:lnTo>
                    <a:cubicBezTo>
                      <a:pt x="151689" y="77461"/>
                      <a:pt x="148949" y="77698"/>
                      <a:pt x="146682" y="78173"/>
                    </a:cubicBezTo>
                    <a:cubicBezTo>
                      <a:pt x="144416" y="78647"/>
                      <a:pt x="142571" y="79359"/>
                      <a:pt x="141148" y="80307"/>
                    </a:cubicBezTo>
                    <a:cubicBezTo>
                      <a:pt x="139724" y="81256"/>
                      <a:pt x="138683" y="82403"/>
                      <a:pt x="138024" y="83747"/>
                    </a:cubicBezTo>
                    <a:cubicBezTo>
                      <a:pt x="137365" y="85091"/>
                      <a:pt x="137036" y="86633"/>
                      <a:pt x="137036" y="88372"/>
                    </a:cubicBezTo>
                    <a:cubicBezTo>
                      <a:pt x="137036" y="91324"/>
                      <a:pt x="137971" y="93643"/>
                      <a:pt x="139843" y="95330"/>
                    </a:cubicBezTo>
                    <a:cubicBezTo>
                      <a:pt x="141713" y="97016"/>
                      <a:pt x="144310" y="97860"/>
                      <a:pt x="147630" y="97860"/>
                    </a:cubicBezTo>
                    <a:cubicBezTo>
                      <a:pt x="150424" y="97860"/>
                      <a:pt x="152994" y="97148"/>
                      <a:pt x="155339" y="95725"/>
                    </a:cubicBezTo>
                    <a:cubicBezTo>
                      <a:pt x="157685" y="94302"/>
                      <a:pt x="160070" y="92220"/>
                      <a:pt x="162495" y="89479"/>
                    </a:cubicBezTo>
                    <a:close/>
                    <a:moveTo>
                      <a:pt x="267681" y="107426"/>
                    </a:moveTo>
                    <a:cubicBezTo>
                      <a:pt x="267681" y="107953"/>
                      <a:pt x="267522" y="108415"/>
                      <a:pt x="267206" y="108810"/>
                    </a:cubicBezTo>
                    <a:cubicBezTo>
                      <a:pt x="266890" y="109205"/>
                      <a:pt x="266363" y="109535"/>
                      <a:pt x="265625" y="109798"/>
                    </a:cubicBezTo>
                    <a:cubicBezTo>
                      <a:pt x="264887" y="110062"/>
                      <a:pt x="263872" y="110260"/>
                      <a:pt x="262581" y="110391"/>
                    </a:cubicBezTo>
                    <a:cubicBezTo>
                      <a:pt x="261289" y="110523"/>
                      <a:pt x="259695" y="110589"/>
                      <a:pt x="257797" y="110589"/>
                    </a:cubicBezTo>
                    <a:cubicBezTo>
                      <a:pt x="255847" y="110589"/>
                      <a:pt x="254227" y="110523"/>
                      <a:pt x="252935" y="110391"/>
                    </a:cubicBezTo>
                    <a:cubicBezTo>
                      <a:pt x="251643" y="110260"/>
                      <a:pt x="250629" y="110062"/>
                      <a:pt x="249891" y="109798"/>
                    </a:cubicBezTo>
                    <a:cubicBezTo>
                      <a:pt x="249153" y="109535"/>
                      <a:pt x="248626" y="109205"/>
                      <a:pt x="248310" y="108810"/>
                    </a:cubicBezTo>
                    <a:cubicBezTo>
                      <a:pt x="247993" y="108415"/>
                      <a:pt x="247835" y="107953"/>
                      <a:pt x="247835" y="107426"/>
                    </a:cubicBezTo>
                    <a:lnTo>
                      <a:pt x="247835" y="67183"/>
                    </a:lnTo>
                    <a:cubicBezTo>
                      <a:pt x="247835" y="63757"/>
                      <a:pt x="247585" y="61068"/>
                      <a:pt x="247084" y="59118"/>
                    </a:cubicBezTo>
                    <a:cubicBezTo>
                      <a:pt x="246584" y="57168"/>
                      <a:pt x="245859" y="55494"/>
                      <a:pt x="244910" y="54098"/>
                    </a:cubicBezTo>
                    <a:cubicBezTo>
                      <a:pt x="243961" y="52701"/>
                      <a:pt x="242736" y="51620"/>
                      <a:pt x="241233" y="50856"/>
                    </a:cubicBezTo>
                    <a:cubicBezTo>
                      <a:pt x="239731" y="50092"/>
                      <a:pt x="237979" y="49709"/>
                      <a:pt x="235976" y="49709"/>
                    </a:cubicBezTo>
                    <a:cubicBezTo>
                      <a:pt x="233446" y="49709"/>
                      <a:pt x="230889" y="50632"/>
                      <a:pt x="228306" y="52477"/>
                    </a:cubicBezTo>
                    <a:cubicBezTo>
                      <a:pt x="225724" y="54322"/>
                      <a:pt x="223035" y="57010"/>
                      <a:pt x="220241" y="60541"/>
                    </a:cubicBezTo>
                    <a:lnTo>
                      <a:pt x="220241" y="107426"/>
                    </a:lnTo>
                    <a:cubicBezTo>
                      <a:pt x="220241" y="107953"/>
                      <a:pt x="220083" y="108415"/>
                      <a:pt x="219767" y="108810"/>
                    </a:cubicBezTo>
                    <a:cubicBezTo>
                      <a:pt x="219451" y="109205"/>
                      <a:pt x="218911" y="109535"/>
                      <a:pt x="218147" y="109798"/>
                    </a:cubicBezTo>
                    <a:cubicBezTo>
                      <a:pt x="217382" y="110062"/>
                      <a:pt x="216367" y="110260"/>
                      <a:pt x="215103" y="110391"/>
                    </a:cubicBezTo>
                    <a:cubicBezTo>
                      <a:pt x="213838" y="110523"/>
                      <a:pt x="212230" y="110589"/>
                      <a:pt x="210279" y="110589"/>
                    </a:cubicBezTo>
                    <a:cubicBezTo>
                      <a:pt x="208329" y="110589"/>
                      <a:pt x="206722" y="110523"/>
                      <a:pt x="205457" y="110391"/>
                    </a:cubicBezTo>
                    <a:cubicBezTo>
                      <a:pt x="204192" y="110260"/>
                      <a:pt x="203176" y="110062"/>
                      <a:pt x="202412" y="109798"/>
                    </a:cubicBezTo>
                    <a:cubicBezTo>
                      <a:pt x="201648" y="109535"/>
                      <a:pt x="201107" y="109205"/>
                      <a:pt x="200791" y="108810"/>
                    </a:cubicBezTo>
                    <a:cubicBezTo>
                      <a:pt x="200475" y="108415"/>
                      <a:pt x="200317" y="107953"/>
                      <a:pt x="200317" y="107426"/>
                    </a:cubicBezTo>
                    <a:lnTo>
                      <a:pt x="200317" y="36901"/>
                    </a:lnTo>
                    <a:cubicBezTo>
                      <a:pt x="200317" y="36374"/>
                      <a:pt x="200449" y="35913"/>
                      <a:pt x="200712" y="35517"/>
                    </a:cubicBezTo>
                    <a:cubicBezTo>
                      <a:pt x="200976" y="35122"/>
                      <a:pt x="201450" y="34793"/>
                      <a:pt x="202136" y="34529"/>
                    </a:cubicBezTo>
                    <a:cubicBezTo>
                      <a:pt x="202821" y="34266"/>
                      <a:pt x="203704" y="34068"/>
                      <a:pt x="204784" y="33936"/>
                    </a:cubicBezTo>
                    <a:cubicBezTo>
                      <a:pt x="205865" y="33804"/>
                      <a:pt x="207223" y="33739"/>
                      <a:pt x="208856" y="33739"/>
                    </a:cubicBezTo>
                    <a:cubicBezTo>
                      <a:pt x="210543" y="33739"/>
                      <a:pt x="211939" y="33804"/>
                      <a:pt x="213047" y="33936"/>
                    </a:cubicBezTo>
                    <a:cubicBezTo>
                      <a:pt x="214154" y="34068"/>
                      <a:pt x="215010" y="34266"/>
                      <a:pt x="215616" y="34529"/>
                    </a:cubicBezTo>
                    <a:cubicBezTo>
                      <a:pt x="216223" y="34793"/>
                      <a:pt x="216657" y="35122"/>
                      <a:pt x="216921" y="35517"/>
                    </a:cubicBezTo>
                    <a:cubicBezTo>
                      <a:pt x="217185" y="35913"/>
                      <a:pt x="217316" y="36374"/>
                      <a:pt x="217316" y="36901"/>
                    </a:cubicBezTo>
                    <a:lnTo>
                      <a:pt x="217316" y="45045"/>
                    </a:lnTo>
                    <a:cubicBezTo>
                      <a:pt x="221217" y="40828"/>
                      <a:pt x="225183" y="37665"/>
                      <a:pt x="229216" y="35557"/>
                    </a:cubicBezTo>
                    <a:cubicBezTo>
                      <a:pt x="233248" y="33449"/>
                      <a:pt x="237451" y="32394"/>
                      <a:pt x="241826" y="32394"/>
                    </a:cubicBezTo>
                    <a:cubicBezTo>
                      <a:pt x="246623" y="32394"/>
                      <a:pt x="250668" y="33185"/>
                      <a:pt x="253963" y="34766"/>
                    </a:cubicBezTo>
                    <a:cubicBezTo>
                      <a:pt x="257257" y="36348"/>
                      <a:pt x="259919" y="38496"/>
                      <a:pt x="261948" y="41210"/>
                    </a:cubicBezTo>
                    <a:cubicBezTo>
                      <a:pt x="263977" y="43925"/>
                      <a:pt x="265440" y="47100"/>
                      <a:pt x="266337" y="50737"/>
                    </a:cubicBezTo>
                    <a:cubicBezTo>
                      <a:pt x="267233" y="54374"/>
                      <a:pt x="267681" y="58749"/>
                      <a:pt x="267681" y="6386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6" name="Полилиния: фигура 5">
              <a:extLst>
                <a:ext uri="{FF2B5EF4-FFF2-40B4-BE49-F238E27FC236}">
                  <a16:creationId xmlns:a16="http://schemas.microsoft.com/office/drawing/2014/main" id="{B50E7DED-0227-4072-956D-A4A38F5CA073}"/>
                </a:ext>
              </a:extLst>
            </p:cNvPr>
            <p:cNvSpPr/>
            <p:nvPr/>
          </p:nvSpPr>
          <p:spPr>
            <a:xfrm>
              <a:off x="519112" y="290509"/>
              <a:ext cx="952500" cy="380996"/>
            </a:xfrm>
            <a:custGeom>
              <a:avLst/>
              <a:gdLst>
                <a:gd name="connsiteX0" fmla="*/ 0 w 952500"/>
                <a:gd name="connsiteY0" fmla="*/ 63501 h 380996"/>
                <a:gd name="connsiteX1" fmla="*/ 63501 w 952500"/>
                <a:gd name="connsiteY1" fmla="*/ 0 h 380996"/>
                <a:gd name="connsiteX2" fmla="*/ 888997 w 952500"/>
                <a:gd name="connsiteY2" fmla="*/ 0 h 380996"/>
                <a:gd name="connsiteX3" fmla="*/ 952500 w 952500"/>
                <a:gd name="connsiteY3" fmla="*/ 63501 h 380996"/>
                <a:gd name="connsiteX4" fmla="*/ 952500 w 952500"/>
                <a:gd name="connsiteY4" fmla="*/ 317496 h 380996"/>
                <a:gd name="connsiteX5" fmla="*/ 888997 w 952500"/>
                <a:gd name="connsiteY5" fmla="*/ 380997 h 380996"/>
                <a:gd name="connsiteX6" fmla="*/ 63501 w 952500"/>
                <a:gd name="connsiteY6" fmla="*/ 380997 h 380996"/>
                <a:gd name="connsiteX7" fmla="*/ 0 w 952500"/>
                <a:gd name="connsiteY7" fmla="*/ 317496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0" y="63501"/>
                  </a:moveTo>
                  <a:cubicBezTo>
                    <a:pt x="0" y="28430"/>
                    <a:pt x="28430" y="0"/>
                    <a:pt x="63501" y="0"/>
                  </a:cubicBezTo>
                  <a:lnTo>
                    <a:pt x="888997" y="0"/>
                  </a:lnTo>
                  <a:cubicBezTo>
                    <a:pt x="924068" y="0"/>
                    <a:pt x="952500" y="28430"/>
                    <a:pt x="952500" y="63501"/>
                  </a:cubicBezTo>
                  <a:lnTo>
                    <a:pt x="952500" y="317496"/>
                  </a:lnTo>
                  <a:cubicBezTo>
                    <a:pt x="952500" y="352567"/>
                    <a:pt x="924068" y="380997"/>
                    <a:pt x="888997" y="380997"/>
                  </a:cubicBezTo>
                  <a:lnTo>
                    <a:pt x="63501" y="380997"/>
                  </a:lnTo>
                  <a:cubicBezTo>
                    <a:pt x="28430" y="380997"/>
                    <a:pt x="0" y="352567"/>
                    <a:pt x="0" y="317496"/>
                  </a:cubicBezTo>
                  <a:close/>
                </a:path>
              </a:pathLst>
            </a:custGeom>
            <a:solidFill>
              <a:srgbClr val="BCBCBC"/>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fontAlgn="base">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Plan</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07000"/>
                </a:lnSpc>
                <a:spcAft>
                  <a:spcPts val="800"/>
                </a:spcAft>
              </a:pPr>
              <a:r>
                <a:rPr lang="ru-RU" sz="1100" b="1">
                  <a:effectLst/>
                  <a:latin typeface="Calibri" panose="020F0502020204030204" pitchFamily="34" charset="0"/>
                  <a:ea typeface="Calibri" panose="020F0502020204030204" pitchFamily="34" charset="0"/>
                  <a:cs typeface="Times New Roman" panose="02020603050405020304" pitchFamily="18" charset="0"/>
                </a:rPr>
                <a:t>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7" name="Рисунок 4">
              <a:extLst>
                <a:ext uri="{FF2B5EF4-FFF2-40B4-BE49-F238E27FC236}">
                  <a16:creationId xmlns:a16="http://schemas.microsoft.com/office/drawing/2014/main" id="{4EBD845A-9420-46D3-BA96-F78E01219468}"/>
                </a:ext>
              </a:extLst>
            </p:cNvPr>
            <p:cNvGrpSpPr/>
            <p:nvPr/>
          </p:nvGrpSpPr>
          <p:grpSpPr>
            <a:xfrm>
              <a:off x="2595562" y="312534"/>
              <a:ext cx="952500" cy="380996"/>
              <a:chOff x="2595562" y="312534"/>
              <a:chExt cx="952500" cy="380996"/>
            </a:xfrm>
          </p:grpSpPr>
          <p:sp>
            <p:nvSpPr>
              <p:cNvPr id="192" name="Полилиния: фигура 191">
                <a:extLst>
                  <a:ext uri="{FF2B5EF4-FFF2-40B4-BE49-F238E27FC236}">
                    <a16:creationId xmlns:a16="http://schemas.microsoft.com/office/drawing/2014/main" id="{51878D90-0484-422E-BC8C-2AB68734D881}"/>
                  </a:ext>
                </a:extLst>
              </p:cNvPr>
              <p:cNvSpPr/>
              <p:nvPr/>
            </p:nvSpPr>
            <p:spPr>
              <a:xfrm>
                <a:off x="2595562" y="312534"/>
                <a:ext cx="952500" cy="380996"/>
              </a:xfrm>
              <a:custGeom>
                <a:avLst/>
                <a:gdLst>
                  <a:gd name="connsiteX0" fmla="*/ 268 w 952500"/>
                  <a:gd name="connsiteY0" fmla="*/ 63528 h 380996"/>
                  <a:gd name="connsiteX1" fmla="*/ 63769 w 952500"/>
                  <a:gd name="connsiteY1" fmla="*/ 28 h 380996"/>
                  <a:gd name="connsiteX2" fmla="*/ 889267 w 952500"/>
                  <a:gd name="connsiteY2" fmla="*/ 28 h 380996"/>
                  <a:gd name="connsiteX3" fmla="*/ 952768 w 952500"/>
                  <a:gd name="connsiteY3" fmla="*/ 63528 h 380996"/>
                  <a:gd name="connsiteX4" fmla="*/ 952768 w 952500"/>
                  <a:gd name="connsiteY4" fmla="*/ 317525 h 380996"/>
                  <a:gd name="connsiteX5" fmla="*/ 889267 w 952500"/>
                  <a:gd name="connsiteY5" fmla="*/ 381024 h 380996"/>
                  <a:gd name="connsiteX6" fmla="*/ 63769 w 952500"/>
                  <a:gd name="connsiteY6" fmla="*/ 381024 h 380996"/>
                  <a:gd name="connsiteX7" fmla="*/ 268 w 952500"/>
                  <a:gd name="connsiteY7" fmla="*/ 317525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268" y="63528"/>
                    </a:moveTo>
                    <a:cubicBezTo>
                      <a:pt x="268" y="28458"/>
                      <a:pt x="28698" y="28"/>
                      <a:pt x="63769" y="28"/>
                    </a:cubicBezTo>
                    <a:lnTo>
                      <a:pt x="889267" y="28"/>
                    </a:lnTo>
                    <a:cubicBezTo>
                      <a:pt x="924336" y="28"/>
                      <a:pt x="952768" y="28458"/>
                      <a:pt x="952768" y="63528"/>
                    </a:cubicBezTo>
                    <a:lnTo>
                      <a:pt x="952768" y="317525"/>
                    </a:lnTo>
                    <a:cubicBezTo>
                      <a:pt x="952768" y="352594"/>
                      <a:pt x="924336" y="381024"/>
                      <a:pt x="889267" y="381024"/>
                    </a:cubicBezTo>
                    <a:lnTo>
                      <a:pt x="63769" y="381024"/>
                    </a:lnTo>
                    <a:cubicBezTo>
                      <a:pt x="28698" y="381024"/>
                      <a:pt x="268" y="352594"/>
                      <a:pt x="268" y="317525"/>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93" name="Полилиния: фигура 192">
                <a:extLst>
                  <a:ext uri="{FF2B5EF4-FFF2-40B4-BE49-F238E27FC236}">
                    <a16:creationId xmlns:a16="http://schemas.microsoft.com/office/drawing/2014/main" id="{65C3ED4D-2C3A-4572-A457-1C7A79A41CD7}"/>
                  </a:ext>
                </a:extLst>
              </p:cNvPr>
              <p:cNvSpPr/>
              <p:nvPr/>
            </p:nvSpPr>
            <p:spPr>
              <a:xfrm>
                <a:off x="2888142" y="445075"/>
                <a:ext cx="359055" cy="109188"/>
              </a:xfrm>
              <a:custGeom>
                <a:avLst/>
                <a:gdLst>
                  <a:gd name="connsiteX0" fmla="*/ 115665 w 359055"/>
                  <a:gd name="connsiteY0" fmla="*/ 102130 h 109188"/>
                  <a:gd name="connsiteX1" fmla="*/ 114360 w 359055"/>
                  <a:gd name="connsiteY1" fmla="*/ 105174 h 109188"/>
                  <a:gd name="connsiteX2" fmla="*/ 111869 w 359055"/>
                  <a:gd name="connsiteY2" fmla="*/ 106914 h 109188"/>
                  <a:gd name="connsiteX3" fmla="*/ 107600 w 359055"/>
                  <a:gd name="connsiteY3" fmla="*/ 107704 h 109188"/>
                  <a:gd name="connsiteX4" fmla="*/ 100958 w 359055"/>
                  <a:gd name="connsiteY4" fmla="*/ 107902 h 109188"/>
                  <a:gd name="connsiteX5" fmla="*/ 93724 w 359055"/>
                  <a:gd name="connsiteY5" fmla="*/ 107704 h 109188"/>
                  <a:gd name="connsiteX6" fmla="*/ 89415 w 359055"/>
                  <a:gd name="connsiteY6" fmla="*/ 106914 h 109188"/>
                  <a:gd name="connsiteX7" fmla="*/ 87122 w 359055"/>
                  <a:gd name="connsiteY7" fmla="*/ 105174 h 109188"/>
                  <a:gd name="connsiteX8" fmla="*/ 86015 w 359055"/>
                  <a:gd name="connsiteY8" fmla="*/ 102130 h 109188"/>
                  <a:gd name="connsiteX9" fmla="*/ 69649 w 359055"/>
                  <a:gd name="connsiteY9" fmla="*/ 37298 h 109188"/>
                  <a:gd name="connsiteX10" fmla="*/ 69491 w 359055"/>
                  <a:gd name="connsiteY10" fmla="*/ 37298 h 109188"/>
                  <a:gd name="connsiteX11" fmla="*/ 53994 w 359055"/>
                  <a:gd name="connsiteY11" fmla="*/ 102130 h 109188"/>
                  <a:gd name="connsiteX12" fmla="*/ 52887 w 359055"/>
                  <a:gd name="connsiteY12" fmla="*/ 105095 h 109188"/>
                  <a:gd name="connsiteX13" fmla="*/ 50634 w 359055"/>
                  <a:gd name="connsiteY13" fmla="*/ 106874 h 109188"/>
                  <a:gd name="connsiteX14" fmla="*/ 46443 w 359055"/>
                  <a:gd name="connsiteY14" fmla="*/ 107704 h 109188"/>
                  <a:gd name="connsiteX15" fmla="*/ 39446 w 359055"/>
                  <a:gd name="connsiteY15" fmla="*/ 107902 h 109188"/>
                  <a:gd name="connsiteX16" fmla="*/ 32132 w 359055"/>
                  <a:gd name="connsiteY16" fmla="*/ 107704 h 109188"/>
                  <a:gd name="connsiteX17" fmla="*/ 27823 w 359055"/>
                  <a:gd name="connsiteY17" fmla="*/ 106914 h 109188"/>
                  <a:gd name="connsiteX18" fmla="*/ 25530 w 359055"/>
                  <a:gd name="connsiteY18" fmla="*/ 105174 h 109188"/>
                  <a:gd name="connsiteX19" fmla="*/ 24344 w 359055"/>
                  <a:gd name="connsiteY19" fmla="*/ 102130 h 109188"/>
                  <a:gd name="connsiteX20" fmla="*/ 1099 w 359055"/>
                  <a:gd name="connsiteY20" fmla="*/ 12867 h 109188"/>
                  <a:gd name="connsiteX21" fmla="*/ 309 w 359055"/>
                  <a:gd name="connsiteY21" fmla="*/ 8400 h 109188"/>
                  <a:gd name="connsiteX22" fmla="*/ 1218 w 359055"/>
                  <a:gd name="connsiteY22" fmla="*/ 5909 h 109188"/>
                  <a:gd name="connsiteX23" fmla="*/ 4460 w 359055"/>
                  <a:gd name="connsiteY23" fmla="*/ 4841 h 109188"/>
                  <a:gd name="connsiteX24" fmla="*/ 10745 w 359055"/>
                  <a:gd name="connsiteY24" fmla="*/ 4644 h 109188"/>
                  <a:gd name="connsiteX25" fmla="*/ 16636 w 359055"/>
                  <a:gd name="connsiteY25" fmla="*/ 4762 h 109188"/>
                  <a:gd name="connsiteX26" fmla="*/ 19917 w 359055"/>
                  <a:gd name="connsiteY26" fmla="*/ 5316 h 109188"/>
                  <a:gd name="connsiteX27" fmla="*/ 21419 w 359055"/>
                  <a:gd name="connsiteY27" fmla="*/ 6582 h 109188"/>
                  <a:gd name="connsiteX28" fmla="*/ 22052 w 359055"/>
                  <a:gd name="connsiteY28" fmla="*/ 8913 h 109188"/>
                  <a:gd name="connsiteX29" fmla="*/ 39999 w 359055"/>
                  <a:gd name="connsiteY29" fmla="*/ 87266 h 109188"/>
                  <a:gd name="connsiteX30" fmla="*/ 40078 w 359055"/>
                  <a:gd name="connsiteY30" fmla="*/ 87266 h 109188"/>
                  <a:gd name="connsiteX31" fmla="*/ 58738 w 359055"/>
                  <a:gd name="connsiteY31" fmla="*/ 9467 h 109188"/>
                  <a:gd name="connsiteX32" fmla="*/ 59568 w 359055"/>
                  <a:gd name="connsiteY32" fmla="*/ 7016 h 109188"/>
                  <a:gd name="connsiteX33" fmla="*/ 61307 w 359055"/>
                  <a:gd name="connsiteY33" fmla="*/ 5553 h 109188"/>
                  <a:gd name="connsiteX34" fmla="*/ 64668 w 359055"/>
                  <a:gd name="connsiteY34" fmla="*/ 4841 h 109188"/>
                  <a:gd name="connsiteX35" fmla="*/ 70360 w 359055"/>
                  <a:gd name="connsiteY35" fmla="*/ 4644 h 109188"/>
                  <a:gd name="connsiteX36" fmla="*/ 76409 w 359055"/>
                  <a:gd name="connsiteY36" fmla="*/ 4802 h 109188"/>
                  <a:gd name="connsiteX37" fmla="*/ 79888 w 359055"/>
                  <a:gd name="connsiteY37" fmla="*/ 5474 h 109188"/>
                  <a:gd name="connsiteX38" fmla="*/ 81667 w 359055"/>
                  <a:gd name="connsiteY38" fmla="*/ 6937 h 109188"/>
                  <a:gd name="connsiteX39" fmla="*/ 82536 w 359055"/>
                  <a:gd name="connsiteY39" fmla="*/ 9467 h 109188"/>
                  <a:gd name="connsiteX40" fmla="*/ 101828 w 359055"/>
                  <a:gd name="connsiteY40" fmla="*/ 87266 h 109188"/>
                  <a:gd name="connsiteX41" fmla="*/ 101986 w 359055"/>
                  <a:gd name="connsiteY41" fmla="*/ 87266 h 109188"/>
                  <a:gd name="connsiteX42" fmla="*/ 119934 w 359055"/>
                  <a:gd name="connsiteY42" fmla="*/ 9150 h 109188"/>
                  <a:gd name="connsiteX43" fmla="*/ 120566 w 359055"/>
                  <a:gd name="connsiteY43" fmla="*/ 6977 h 109188"/>
                  <a:gd name="connsiteX44" fmla="*/ 122068 w 359055"/>
                  <a:gd name="connsiteY44" fmla="*/ 5553 h 109188"/>
                  <a:gd name="connsiteX45" fmla="*/ 125232 w 359055"/>
                  <a:gd name="connsiteY45" fmla="*/ 4841 h 109188"/>
                  <a:gd name="connsiteX46" fmla="*/ 131003 w 359055"/>
                  <a:gd name="connsiteY46" fmla="*/ 4644 h 109188"/>
                  <a:gd name="connsiteX47" fmla="*/ 136419 w 359055"/>
                  <a:gd name="connsiteY47" fmla="*/ 4841 h 109188"/>
                  <a:gd name="connsiteX48" fmla="*/ 139226 w 359055"/>
                  <a:gd name="connsiteY48" fmla="*/ 5909 h 109188"/>
                  <a:gd name="connsiteX49" fmla="*/ 139977 w 359055"/>
                  <a:gd name="connsiteY49" fmla="*/ 8479 h 109188"/>
                  <a:gd name="connsiteX50" fmla="*/ 139147 w 359055"/>
                  <a:gd name="connsiteY50" fmla="*/ 13104 h 109188"/>
                  <a:gd name="connsiteX51" fmla="*/ 191637 w 359055"/>
                  <a:gd name="connsiteY51" fmla="*/ 40776 h 109188"/>
                  <a:gd name="connsiteX52" fmla="*/ 191479 w 359055"/>
                  <a:gd name="connsiteY52" fmla="*/ 45441 h 109188"/>
                  <a:gd name="connsiteX53" fmla="*/ 191005 w 359055"/>
                  <a:gd name="connsiteY53" fmla="*/ 48288 h 109188"/>
                  <a:gd name="connsiteX54" fmla="*/ 190175 w 359055"/>
                  <a:gd name="connsiteY54" fmla="*/ 49711 h 109188"/>
                  <a:gd name="connsiteX55" fmla="*/ 188870 w 359055"/>
                  <a:gd name="connsiteY55" fmla="*/ 50106 h 109188"/>
                  <a:gd name="connsiteX56" fmla="*/ 187447 w 359055"/>
                  <a:gd name="connsiteY56" fmla="*/ 49829 h 109188"/>
                  <a:gd name="connsiteX57" fmla="*/ 185668 w 359055"/>
                  <a:gd name="connsiteY57" fmla="*/ 49236 h 109188"/>
                  <a:gd name="connsiteX58" fmla="*/ 183494 w 359055"/>
                  <a:gd name="connsiteY58" fmla="*/ 48643 h 109188"/>
                  <a:gd name="connsiteX59" fmla="*/ 180884 w 359055"/>
                  <a:gd name="connsiteY59" fmla="*/ 48367 h 109188"/>
                  <a:gd name="connsiteX60" fmla="*/ 177564 w 359055"/>
                  <a:gd name="connsiteY60" fmla="*/ 49039 h 109188"/>
                  <a:gd name="connsiteX61" fmla="*/ 174124 w 359055"/>
                  <a:gd name="connsiteY61" fmla="*/ 51134 h 109188"/>
                  <a:gd name="connsiteX62" fmla="*/ 170409 w 359055"/>
                  <a:gd name="connsiteY62" fmla="*/ 54929 h 109188"/>
                  <a:gd name="connsiteX63" fmla="*/ 166258 w 359055"/>
                  <a:gd name="connsiteY63" fmla="*/ 60780 h 109188"/>
                  <a:gd name="connsiteX64" fmla="*/ 166258 w 359055"/>
                  <a:gd name="connsiteY64" fmla="*/ 104739 h 109188"/>
                  <a:gd name="connsiteX65" fmla="*/ 165783 w 359055"/>
                  <a:gd name="connsiteY65" fmla="*/ 106123 h 109188"/>
                  <a:gd name="connsiteX66" fmla="*/ 164162 w 359055"/>
                  <a:gd name="connsiteY66" fmla="*/ 107111 h 109188"/>
                  <a:gd name="connsiteX67" fmla="*/ 161118 w 359055"/>
                  <a:gd name="connsiteY67" fmla="*/ 107704 h 109188"/>
                  <a:gd name="connsiteX68" fmla="*/ 156296 w 359055"/>
                  <a:gd name="connsiteY68" fmla="*/ 107902 h 109188"/>
                  <a:gd name="connsiteX69" fmla="*/ 151473 w 359055"/>
                  <a:gd name="connsiteY69" fmla="*/ 107704 h 109188"/>
                  <a:gd name="connsiteX70" fmla="*/ 148429 w 359055"/>
                  <a:gd name="connsiteY70" fmla="*/ 107111 h 109188"/>
                  <a:gd name="connsiteX71" fmla="*/ 146808 w 359055"/>
                  <a:gd name="connsiteY71" fmla="*/ 106123 h 109188"/>
                  <a:gd name="connsiteX72" fmla="*/ 146333 w 359055"/>
                  <a:gd name="connsiteY72" fmla="*/ 104739 h 109188"/>
                  <a:gd name="connsiteX73" fmla="*/ 146333 w 359055"/>
                  <a:gd name="connsiteY73" fmla="*/ 34214 h 109188"/>
                  <a:gd name="connsiteX74" fmla="*/ 146729 w 359055"/>
                  <a:gd name="connsiteY74" fmla="*/ 32830 h 109188"/>
                  <a:gd name="connsiteX75" fmla="*/ 148152 w 359055"/>
                  <a:gd name="connsiteY75" fmla="*/ 31842 h 109188"/>
                  <a:gd name="connsiteX76" fmla="*/ 150801 w 359055"/>
                  <a:gd name="connsiteY76" fmla="*/ 31249 h 109188"/>
                  <a:gd name="connsiteX77" fmla="*/ 154872 w 359055"/>
                  <a:gd name="connsiteY77" fmla="*/ 31052 h 109188"/>
                  <a:gd name="connsiteX78" fmla="*/ 159063 w 359055"/>
                  <a:gd name="connsiteY78" fmla="*/ 31249 h 109188"/>
                  <a:gd name="connsiteX79" fmla="*/ 161632 w 359055"/>
                  <a:gd name="connsiteY79" fmla="*/ 31842 h 109188"/>
                  <a:gd name="connsiteX80" fmla="*/ 162937 w 359055"/>
                  <a:gd name="connsiteY80" fmla="*/ 32830 h 109188"/>
                  <a:gd name="connsiteX81" fmla="*/ 163333 w 359055"/>
                  <a:gd name="connsiteY81" fmla="*/ 34214 h 109188"/>
                  <a:gd name="connsiteX82" fmla="*/ 163333 w 359055"/>
                  <a:gd name="connsiteY82" fmla="*/ 42990 h 109188"/>
                  <a:gd name="connsiteX83" fmla="*/ 168550 w 359055"/>
                  <a:gd name="connsiteY83" fmla="*/ 36467 h 109188"/>
                  <a:gd name="connsiteX84" fmla="*/ 173216 w 359055"/>
                  <a:gd name="connsiteY84" fmla="*/ 32396 h 109188"/>
                  <a:gd name="connsiteX85" fmla="*/ 177643 w 359055"/>
                  <a:gd name="connsiteY85" fmla="*/ 30300 h 109188"/>
                  <a:gd name="connsiteX86" fmla="*/ 182071 w 359055"/>
                  <a:gd name="connsiteY86" fmla="*/ 29707 h 109188"/>
                  <a:gd name="connsiteX87" fmla="*/ 184285 w 359055"/>
                  <a:gd name="connsiteY87" fmla="*/ 29826 h 109188"/>
                  <a:gd name="connsiteX88" fmla="*/ 186735 w 359055"/>
                  <a:gd name="connsiteY88" fmla="*/ 30221 h 109188"/>
                  <a:gd name="connsiteX89" fmla="*/ 188949 w 359055"/>
                  <a:gd name="connsiteY89" fmla="*/ 30854 h 109188"/>
                  <a:gd name="connsiteX90" fmla="*/ 190333 w 359055"/>
                  <a:gd name="connsiteY90" fmla="*/ 31605 h 109188"/>
                  <a:gd name="connsiteX91" fmla="*/ 190966 w 359055"/>
                  <a:gd name="connsiteY91" fmla="*/ 32475 h 109188"/>
                  <a:gd name="connsiteX92" fmla="*/ 191321 w 359055"/>
                  <a:gd name="connsiteY92" fmla="*/ 33779 h 109188"/>
                  <a:gd name="connsiteX93" fmla="*/ 191558 w 359055"/>
                  <a:gd name="connsiteY93" fmla="*/ 36270 h 109188"/>
                  <a:gd name="connsiteX94" fmla="*/ 191637 w 359055"/>
                  <a:gd name="connsiteY94" fmla="*/ 40776 h 109188"/>
                  <a:gd name="connsiteX95" fmla="*/ 222812 w 359055"/>
                  <a:gd name="connsiteY95" fmla="*/ 104739 h 109188"/>
                  <a:gd name="connsiteX96" fmla="*/ 222338 w 359055"/>
                  <a:gd name="connsiteY96" fmla="*/ 106123 h 109188"/>
                  <a:gd name="connsiteX97" fmla="*/ 220717 w 359055"/>
                  <a:gd name="connsiteY97" fmla="*/ 107111 h 109188"/>
                  <a:gd name="connsiteX98" fmla="*/ 217673 w 359055"/>
                  <a:gd name="connsiteY98" fmla="*/ 107704 h 109188"/>
                  <a:gd name="connsiteX99" fmla="*/ 212850 w 359055"/>
                  <a:gd name="connsiteY99" fmla="*/ 107902 h 109188"/>
                  <a:gd name="connsiteX100" fmla="*/ 208028 w 359055"/>
                  <a:gd name="connsiteY100" fmla="*/ 107704 h 109188"/>
                  <a:gd name="connsiteX101" fmla="*/ 204983 w 359055"/>
                  <a:gd name="connsiteY101" fmla="*/ 107111 h 109188"/>
                  <a:gd name="connsiteX102" fmla="*/ 203362 w 359055"/>
                  <a:gd name="connsiteY102" fmla="*/ 106123 h 109188"/>
                  <a:gd name="connsiteX103" fmla="*/ 202888 w 359055"/>
                  <a:gd name="connsiteY103" fmla="*/ 104739 h 109188"/>
                  <a:gd name="connsiteX104" fmla="*/ 202888 w 359055"/>
                  <a:gd name="connsiteY104" fmla="*/ 34372 h 109188"/>
                  <a:gd name="connsiteX105" fmla="*/ 203362 w 359055"/>
                  <a:gd name="connsiteY105" fmla="*/ 32989 h 109188"/>
                  <a:gd name="connsiteX106" fmla="*/ 204983 w 359055"/>
                  <a:gd name="connsiteY106" fmla="*/ 31961 h 109188"/>
                  <a:gd name="connsiteX107" fmla="*/ 208028 w 359055"/>
                  <a:gd name="connsiteY107" fmla="*/ 31289 h 109188"/>
                  <a:gd name="connsiteX108" fmla="*/ 212850 w 359055"/>
                  <a:gd name="connsiteY108" fmla="*/ 31052 h 109188"/>
                  <a:gd name="connsiteX109" fmla="*/ 217673 w 359055"/>
                  <a:gd name="connsiteY109" fmla="*/ 31289 h 109188"/>
                  <a:gd name="connsiteX110" fmla="*/ 220717 w 359055"/>
                  <a:gd name="connsiteY110" fmla="*/ 31961 h 109188"/>
                  <a:gd name="connsiteX111" fmla="*/ 222338 w 359055"/>
                  <a:gd name="connsiteY111" fmla="*/ 32989 h 109188"/>
                  <a:gd name="connsiteX112" fmla="*/ 222812 w 359055"/>
                  <a:gd name="connsiteY112" fmla="*/ 34372 h 109188"/>
                  <a:gd name="connsiteX113" fmla="*/ 224314 w 359055"/>
                  <a:gd name="connsiteY113" fmla="*/ 10336 h 109188"/>
                  <a:gd name="connsiteX114" fmla="*/ 221864 w 359055"/>
                  <a:gd name="connsiteY114" fmla="*/ 18638 h 109188"/>
                  <a:gd name="connsiteX115" fmla="*/ 212771 w 359055"/>
                  <a:gd name="connsiteY115" fmla="*/ 20931 h 109188"/>
                  <a:gd name="connsiteX116" fmla="*/ 203719 w 359055"/>
                  <a:gd name="connsiteY116" fmla="*/ 18718 h 109188"/>
                  <a:gd name="connsiteX117" fmla="*/ 201386 w 359055"/>
                  <a:gd name="connsiteY117" fmla="*/ 10732 h 109188"/>
                  <a:gd name="connsiteX118" fmla="*/ 203798 w 359055"/>
                  <a:gd name="connsiteY118" fmla="*/ 2391 h 109188"/>
                  <a:gd name="connsiteX119" fmla="*/ 212929 w 359055"/>
                  <a:gd name="connsiteY119" fmla="*/ 58 h 109188"/>
                  <a:gd name="connsiteX120" fmla="*/ 221943 w 359055"/>
                  <a:gd name="connsiteY120" fmla="*/ 2312 h 109188"/>
                  <a:gd name="connsiteX121" fmla="*/ 224314 w 359055"/>
                  <a:gd name="connsiteY121" fmla="*/ 10336 h 109188"/>
                  <a:gd name="connsiteX122" fmla="*/ 283329 w 359055"/>
                  <a:gd name="connsiteY122" fmla="*/ 97782 h 109188"/>
                  <a:gd name="connsiteX123" fmla="*/ 282895 w 359055"/>
                  <a:gd name="connsiteY123" fmla="*/ 103119 h 109188"/>
                  <a:gd name="connsiteX124" fmla="*/ 281748 w 359055"/>
                  <a:gd name="connsiteY124" fmla="*/ 105728 h 109188"/>
                  <a:gd name="connsiteX125" fmla="*/ 279653 w 359055"/>
                  <a:gd name="connsiteY125" fmla="*/ 107072 h 109188"/>
                  <a:gd name="connsiteX126" fmla="*/ 276411 w 359055"/>
                  <a:gd name="connsiteY126" fmla="*/ 108100 h 109188"/>
                  <a:gd name="connsiteX127" fmla="*/ 272380 w 359055"/>
                  <a:gd name="connsiteY127" fmla="*/ 108772 h 109188"/>
                  <a:gd name="connsiteX128" fmla="*/ 267991 w 359055"/>
                  <a:gd name="connsiteY128" fmla="*/ 109009 h 109188"/>
                  <a:gd name="connsiteX129" fmla="*/ 257713 w 359055"/>
                  <a:gd name="connsiteY129" fmla="*/ 107507 h 109188"/>
                  <a:gd name="connsiteX130" fmla="*/ 250518 w 359055"/>
                  <a:gd name="connsiteY130" fmla="*/ 102881 h 109188"/>
                  <a:gd name="connsiteX131" fmla="*/ 246327 w 359055"/>
                  <a:gd name="connsiteY131" fmla="*/ 95015 h 109188"/>
                  <a:gd name="connsiteX132" fmla="*/ 244983 w 359055"/>
                  <a:gd name="connsiteY132" fmla="*/ 83787 h 109188"/>
                  <a:gd name="connsiteX133" fmla="*/ 244983 w 359055"/>
                  <a:gd name="connsiteY133" fmla="*/ 47655 h 109188"/>
                  <a:gd name="connsiteX134" fmla="*/ 236523 w 359055"/>
                  <a:gd name="connsiteY134" fmla="*/ 47655 h 109188"/>
                  <a:gd name="connsiteX135" fmla="*/ 234230 w 359055"/>
                  <a:gd name="connsiteY135" fmla="*/ 45797 h 109188"/>
                  <a:gd name="connsiteX136" fmla="*/ 233439 w 359055"/>
                  <a:gd name="connsiteY136" fmla="*/ 39591 h 109188"/>
                  <a:gd name="connsiteX137" fmla="*/ 233638 w 359055"/>
                  <a:gd name="connsiteY137" fmla="*/ 35716 h 109188"/>
                  <a:gd name="connsiteX138" fmla="*/ 234230 w 359055"/>
                  <a:gd name="connsiteY138" fmla="*/ 33226 h 109188"/>
                  <a:gd name="connsiteX139" fmla="*/ 235219 w 359055"/>
                  <a:gd name="connsiteY139" fmla="*/ 31921 h 109188"/>
                  <a:gd name="connsiteX140" fmla="*/ 236603 w 359055"/>
                  <a:gd name="connsiteY140" fmla="*/ 31526 h 109188"/>
                  <a:gd name="connsiteX141" fmla="*/ 244983 w 359055"/>
                  <a:gd name="connsiteY141" fmla="*/ 31526 h 109188"/>
                  <a:gd name="connsiteX142" fmla="*/ 244983 w 359055"/>
                  <a:gd name="connsiteY142" fmla="*/ 15792 h 109188"/>
                  <a:gd name="connsiteX143" fmla="*/ 245418 w 359055"/>
                  <a:gd name="connsiteY143" fmla="*/ 14369 h 109188"/>
                  <a:gd name="connsiteX144" fmla="*/ 246999 w 359055"/>
                  <a:gd name="connsiteY144" fmla="*/ 13302 h 109188"/>
                  <a:gd name="connsiteX145" fmla="*/ 250082 w 359055"/>
                  <a:gd name="connsiteY145" fmla="*/ 12669 h 109188"/>
                  <a:gd name="connsiteX146" fmla="*/ 254866 w 359055"/>
                  <a:gd name="connsiteY146" fmla="*/ 12471 h 109188"/>
                  <a:gd name="connsiteX147" fmla="*/ 259728 w 359055"/>
                  <a:gd name="connsiteY147" fmla="*/ 12669 h 109188"/>
                  <a:gd name="connsiteX148" fmla="*/ 262773 w 359055"/>
                  <a:gd name="connsiteY148" fmla="*/ 13302 h 109188"/>
                  <a:gd name="connsiteX149" fmla="*/ 264354 w 359055"/>
                  <a:gd name="connsiteY149" fmla="*/ 14369 h 109188"/>
                  <a:gd name="connsiteX150" fmla="*/ 264828 w 359055"/>
                  <a:gd name="connsiteY150" fmla="*/ 15792 h 109188"/>
                  <a:gd name="connsiteX151" fmla="*/ 264828 w 359055"/>
                  <a:gd name="connsiteY151" fmla="*/ 31526 h 109188"/>
                  <a:gd name="connsiteX152" fmla="*/ 280167 w 359055"/>
                  <a:gd name="connsiteY152" fmla="*/ 31526 h 109188"/>
                  <a:gd name="connsiteX153" fmla="*/ 281550 w 359055"/>
                  <a:gd name="connsiteY153" fmla="*/ 31921 h 109188"/>
                  <a:gd name="connsiteX154" fmla="*/ 282539 w 359055"/>
                  <a:gd name="connsiteY154" fmla="*/ 33226 h 109188"/>
                  <a:gd name="connsiteX155" fmla="*/ 283132 w 359055"/>
                  <a:gd name="connsiteY155" fmla="*/ 35716 h 109188"/>
                  <a:gd name="connsiteX156" fmla="*/ 283329 w 359055"/>
                  <a:gd name="connsiteY156" fmla="*/ 39591 h 109188"/>
                  <a:gd name="connsiteX157" fmla="*/ 282539 w 359055"/>
                  <a:gd name="connsiteY157" fmla="*/ 45797 h 109188"/>
                  <a:gd name="connsiteX158" fmla="*/ 280246 w 359055"/>
                  <a:gd name="connsiteY158" fmla="*/ 47655 h 109188"/>
                  <a:gd name="connsiteX159" fmla="*/ 264828 w 359055"/>
                  <a:gd name="connsiteY159" fmla="*/ 47655 h 109188"/>
                  <a:gd name="connsiteX160" fmla="*/ 264828 w 359055"/>
                  <a:gd name="connsiteY160" fmla="*/ 80783 h 109188"/>
                  <a:gd name="connsiteX161" fmla="*/ 266646 w 359055"/>
                  <a:gd name="connsiteY161" fmla="*/ 89441 h 109188"/>
                  <a:gd name="connsiteX162" fmla="*/ 273130 w 359055"/>
                  <a:gd name="connsiteY162" fmla="*/ 92326 h 109188"/>
                  <a:gd name="connsiteX163" fmla="*/ 275976 w 359055"/>
                  <a:gd name="connsiteY163" fmla="*/ 92050 h 109188"/>
                  <a:gd name="connsiteX164" fmla="*/ 278230 w 359055"/>
                  <a:gd name="connsiteY164" fmla="*/ 91417 h 109188"/>
                  <a:gd name="connsiteX165" fmla="*/ 279890 w 359055"/>
                  <a:gd name="connsiteY165" fmla="*/ 90785 h 109188"/>
                  <a:gd name="connsiteX166" fmla="*/ 281116 w 359055"/>
                  <a:gd name="connsiteY166" fmla="*/ 90508 h 109188"/>
                  <a:gd name="connsiteX167" fmla="*/ 282025 w 359055"/>
                  <a:gd name="connsiteY167" fmla="*/ 90785 h 109188"/>
                  <a:gd name="connsiteX168" fmla="*/ 282697 w 359055"/>
                  <a:gd name="connsiteY168" fmla="*/ 91892 h 109188"/>
                  <a:gd name="connsiteX169" fmla="*/ 283132 w 359055"/>
                  <a:gd name="connsiteY169" fmla="*/ 94145 h 109188"/>
                  <a:gd name="connsiteX170" fmla="*/ 283329 w 359055"/>
                  <a:gd name="connsiteY170" fmla="*/ 97782 h 109188"/>
                  <a:gd name="connsiteX171" fmla="*/ 359358 w 359055"/>
                  <a:gd name="connsiteY171" fmla="*/ 67421 h 109188"/>
                  <a:gd name="connsiteX172" fmla="*/ 357738 w 359055"/>
                  <a:gd name="connsiteY172" fmla="*/ 72798 h 109188"/>
                  <a:gd name="connsiteX173" fmla="*/ 353271 w 359055"/>
                  <a:gd name="connsiteY173" fmla="*/ 74537 h 109188"/>
                  <a:gd name="connsiteX174" fmla="*/ 310339 w 359055"/>
                  <a:gd name="connsiteY174" fmla="*/ 74537 h 109188"/>
                  <a:gd name="connsiteX175" fmla="*/ 311405 w 359055"/>
                  <a:gd name="connsiteY175" fmla="*/ 82720 h 109188"/>
                  <a:gd name="connsiteX176" fmla="*/ 314806 w 359055"/>
                  <a:gd name="connsiteY176" fmla="*/ 88966 h 109188"/>
                  <a:gd name="connsiteX177" fmla="*/ 320814 w 359055"/>
                  <a:gd name="connsiteY177" fmla="*/ 92880 h 109188"/>
                  <a:gd name="connsiteX178" fmla="*/ 329631 w 359055"/>
                  <a:gd name="connsiteY178" fmla="*/ 94224 h 109188"/>
                  <a:gd name="connsiteX179" fmla="*/ 338801 w 359055"/>
                  <a:gd name="connsiteY179" fmla="*/ 93473 h 109188"/>
                  <a:gd name="connsiteX180" fmla="*/ 345641 w 359055"/>
                  <a:gd name="connsiteY180" fmla="*/ 91812 h 109188"/>
                  <a:gd name="connsiteX181" fmla="*/ 350425 w 359055"/>
                  <a:gd name="connsiteY181" fmla="*/ 90152 h 109188"/>
                  <a:gd name="connsiteX182" fmla="*/ 353508 w 359055"/>
                  <a:gd name="connsiteY182" fmla="*/ 89401 h 109188"/>
                  <a:gd name="connsiteX183" fmla="*/ 354694 w 359055"/>
                  <a:gd name="connsiteY183" fmla="*/ 89678 h 109188"/>
                  <a:gd name="connsiteX184" fmla="*/ 355484 w 359055"/>
                  <a:gd name="connsiteY184" fmla="*/ 90666 h 109188"/>
                  <a:gd name="connsiteX185" fmla="*/ 355920 w 359055"/>
                  <a:gd name="connsiteY185" fmla="*/ 92682 h 109188"/>
                  <a:gd name="connsiteX186" fmla="*/ 356038 w 359055"/>
                  <a:gd name="connsiteY186" fmla="*/ 95963 h 109188"/>
                  <a:gd name="connsiteX187" fmla="*/ 355959 w 359055"/>
                  <a:gd name="connsiteY187" fmla="*/ 98928 h 109188"/>
                  <a:gd name="connsiteX188" fmla="*/ 355721 w 359055"/>
                  <a:gd name="connsiteY188" fmla="*/ 101023 h 109188"/>
                  <a:gd name="connsiteX189" fmla="*/ 355247 w 359055"/>
                  <a:gd name="connsiteY189" fmla="*/ 102486 h 109188"/>
                  <a:gd name="connsiteX190" fmla="*/ 354416 w 359055"/>
                  <a:gd name="connsiteY190" fmla="*/ 103633 h 109188"/>
                  <a:gd name="connsiteX191" fmla="*/ 351610 w 359055"/>
                  <a:gd name="connsiteY191" fmla="*/ 105135 h 109188"/>
                  <a:gd name="connsiteX192" fmla="*/ 345759 w 359055"/>
                  <a:gd name="connsiteY192" fmla="*/ 106993 h 109188"/>
                  <a:gd name="connsiteX193" fmla="*/ 337615 w 359055"/>
                  <a:gd name="connsiteY193" fmla="*/ 108574 h 109188"/>
                  <a:gd name="connsiteX194" fmla="*/ 327811 w 359055"/>
                  <a:gd name="connsiteY194" fmla="*/ 109246 h 109188"/>
                  <a:gd name="connsiteX195" fmla="*/ 311326 w 359055"/>
                  <a:gd name="connsiteY195" fmla="*/ 106874 h 109188"/>
                  <a:gd name="connsiteX196" fmla="*/ 299507 w 359055"/>
                  <a:gd name="connsiteY196" fmla="*/ 99679 h 109188"/>
                  <a:gd name="connsiteX197" fmla="*/ 292430 w 359055"/>
                  <a:gd name="connsiteY197" fmla="*/ 87503 h 109188"/>
                  <a:gd name="connsiteX198" fmla="*/ 290098 w 359055"/>
                  <a:gd name="connsiteY198" fmla="*/ 70267 h 109188"/>
                  <a:gd name="connsiteX199" fmla="*/ 292549 w 359055"/>
                  <a:gd name="connsiteY199" fmla="*/ 53308 h 109188"/>
                  <a:gd name="connsiteX200" fmla="*/ 299665 w 359055"/>
                  <a:gd name="connsiteY200" fmla="*/ 40500 h 109188"/>
                  <a:gd name="connsiteX201" fmla="*/ 311010 w 359055"/>
                  <a:gd name="connsiteY201" fmla="*/ 32475 h 109188"/>
                  <a:gd name="connsiteX202" fmla="*/ 326072 w 359055"/>
                  <a:gd name="connsiteY202" fmla="*/ 29707 h 109188"/>
                  <a:gd name="connsiteX203" fmla="*/ 341213 w 359055"/>
                  <a:gd name="connsiteY203" fmla="*/ 32317 h 109188"/>
                  <a:gd name="connsiteX204" fmla="*/ 351531 w 359055"/>
                  <a:gd name="connsiteY204" fmla="*/ 39551 h 109188"/>
                  <a:gd name="connsiteX205" fmla="*/ 357461 w 359055"/>
                  <a:gd name="connsiteY205" fmla="*/ 50501 h 109188"/>
                  <a:gd name="connsiteX206" fmla="*/ 359358 w 359055"/>
                  <a:gd name="connsiteY206" fmla="*/ 64259 h 109188"/>
                  <a:gd name="connsiteX207" fmla="*/ 340067 w 359055"/>
                  <a:gd name="connsiteY207" fmla="*/ 61729 h 109188"/>
                  <a:gd name="connsiteX208" fmla="*/ 336707 w 359055"/>
                  <a:gd name="connsiteY208" fmla="*/ 48564 h 109188"/>
                  <a:gd name="connsiteX209" fmla="*/ 325598 w 359055"/>
                  <a:gd name="connsiteY209" fmla="*/ 43781 h 109188"/>
                  <a:gd name="connsiteX210" fmla="*/ 318996 w 359055"/>
                  <a:gd name="connsiteY210" fmla="*/ 45204 h 109188"/>
                  <a:gd name="connsiteX211" fmla="*/ 314331 w 359055"/>
                  <a:gd name="connsiteY211" fmla="*/ 49039 h 109188"/>
                  <a:gd name="connsiteX212" fmla="*/ 311484 w 359055"/>
                  <a:gd name="connsiteY212" fmla="*/ 54731 h 109188"/>
                  <a:gd name="connsiteX213" fmla="*/ 310339 w 359055"/>
                  <a:gd name="connsiteY213" fmla="*/ 61729 h 109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359055" h="109188">
                    <a:moveTo>
                      <a:pt x="115665" y="102130"/>
                    </a:moveTo>
                    <a:cubicBezTo>
                      <a:pt x="115348" y="103395"/>
                      <a:pt x="114913" y="104410"/>
                      <a:pt x="114360" y="105174"/>
                    </a:cubicBezTo>
                    <a:cubicBezTo>
                      <a:pt x="113806" y="105939"/>
                      <a:pt x="112976" y="106518"/>
                      <a:pt x="111869" y="106914"/>
                    </a:cubicBezTo>
                    <a:cubicBezTo>
                      <a:pt x="110762" y="107309"/>
                      <a:pt x="109339" y="107573"/>
                      <a:pt x="107600" y="107704"/>
                    </a:cubicBezTo>
                    <a:cubicBezTo>
                      <a:pt x="105861" y="107836"/>
                      <a:pt x="103647" y="107902"/>
                      <a:pt x="100958" y="107902"/>
                    </a:cubicBezTo>
                    <a:cubicBezTo>
                      <a:pt x="97954" y="107902"/>
                      <a:pt x="95542" y="107836"/>
                      <a:pt x="93724" y="107704"/>
                    </a:cubicBezTo>
                    <a:cubicBezTo>
                      <a:pt x="91905" y="107573"/>
                      <a:pt x="90469" y="107309"/>
                      <a:pt x="89415" y="106914"/>
                    </a:cubicBezTo>
                    <a:cubicBezTo>
                      <a:pt x="88361" y="106518"/>
                      <a:pt x="87596" y="105939"/>
                      <a:pt x="87122" y="105174"/>
                    </a:cubicBezTo>
                    <a:cubicBezTo>
                      <a:pt x="86648" y="104410"/>
                      <a:pt x="86279" y="103395"/>
                      <a:pt x="86015" y="102130"/>
                    </a:cubicBezTo>
                    <a:lnTo>
                      <a:pt x="69649" y="37298"/>
                    </a:lnTo>
                    <a:lnTo>
                      <a:pt x="69491" y="37298"/>
                    </a:lnTo>
                    <a:lnTo>
                      <a:pt x="53994" y="102130"/>
                    </a:lnTo>
                    <a:cubicBezTo>
                      <a:pt x="53730" y="103343"/>
                      <a:pt x="53361" y="104331"/>
                      <a:pt x="52887" y="105095"/>
                    </a:cubicBezTo>
                    <a:cubicBezTo>
                      <a:pt x="52413" y="105860"/>
                      <a:pt x="51661" y="106453"/>
                      <a:pt x="50634" y="106874"/>
                    </a:cubicBezTo>
                    <a:cubicBezTo>
                      <a:pt x="49606" y="107296"/>
                      <a:pt x="48209" y="107573"/>
                      <a:pt x="46443" y="107704"/>
                    </a:cubicBezTo>
                    <a:cubicBezTo>
                      <a:pt x="44677" y="107836"/>
                      <a:pt x="42345" y="107902"/>
                      <a:pt x="39446" y="107902"/>
                    </a:cubicBezTo>
                    <a:cubicBezTo>
                      <a:pt x="36389" y="107902"/>
                      <a:pt x="33951" y="107836"/>
                      <a:pt x="32132" y="107704"/>
                    </a:cubicBezTo>
                    <a:cubicBezTo>
                      <a:pt x="30314" y="107573"/>
                      <a:pt x="28877" y="107309"/>
                      <a:pt x="27823" y="106914"/>
                    </a:cubicBezTo>
                    <a:cubicBezTo>
                      <a:pt x="26769" y="106518"/>
                      <a:pt x="26005" y="105939"/>
                      <a:pt x="25530" y="105174"/>
                    </a:cubicBezTo>
                    <a:cubicBezTo>
                      <a:pt x="25056" y="104410"/>
                      <a:pt x="24661" y="103395"/>
                      <a:pt x="24344" y="102130"/>
                    </a:cubicBezTo>
                    <a:lnTo>
                      <a:pt x="1099" y="12867"/>
                    </a:lnTo>
                    <a:cubicBezTo>
                      <a:pt x="625" y="10969"/>
                      <a:pt x="361" y="9480"/>
                      <a:pt x="309" y="8400"/>
                    </a:cubicBezTo>
                    <a:cubicBezTo>
                      <a:pt x="256" y="7319"/>
                      <a:pt x="559" y="6489"/>
                      <a:pt x="1218" y="5909"/>
                    </a:cubicBezTo>
                    <a:cubicBezTo>
                      <a:pt x="1877" y="5329"/>
                      <a:pt x="2957" y="4974"/>
                      <a:pt x="4460" y="4841"/>
                    </a:cubicBezTo>
                    <a:cubicBezTo>
                      <a:pt x="5962" y="4710"/>
                      <a:pt x="8057" y="4644"/>
                      <a:pt x="10745" y="4644"/>
                    </a:cubicBezTo>
                    <a:cubicBezTo>
                      <a:pt x="13223" y="4644"/>
                      <a:pt x="15186" y="4683"/>
                      <a:pt x="16636" y="4762"/>
                    </a:cubicBezTo>
                    <a:cubicBezTo>
                      <a:pt x="18085" y="4841"/>
                      <a:pt x="19179" y="5026"/>
                      <a:pt x="19917" y="5316"/>
                    </a:cubicBezTo>
                    <a:cubicBezTo>
                      <a:pt x="20655" y="5606"/>
                      <a:pt x="21155" y="6027"/>
                      <a:pt x="21419" y="6582"/>
                    </a:cubicBezTo>
                    <a:cubicBezTo>
                      <a:pt x="21683" y="7135"/>
                      <a:pt x="21893" y="7912"/>
                      <a:pt x="22052" y="8913"/>
                    </a:cubicBezTo>
                    <a:lnTo>
                      <a:pt x="39999" y="87266"/>
                    </a:lnTo>
                    <a:lnTo>
                      <a:pt x="40078" y="87266"/>
                    </a:lnTo>
                    <a:lnTo>
                      <a:pt x="58738" y="9467"/>
                    </a:lnTo>
                    <a:cubicBezTo>
                      <a:pt x="58949" y="8466"/>
                      <a:pt x="59225" y="7648"/>
                      <a:pt x="59568" y="7016"/>
                    </a:cubicBezTo>
                    <a:cubicBezTo>
                      <a:pt x="59911" y="6383"/>
                      <a:pt x="60490" y="5896"/>
                      <a:pt x="61307" y="5553"/>
                    </a:cubicBezTo>
                    <a:cubicBezTo>
                      <a:pt x="62124" y="5211"/>
                      <a:pt x="63244" y="4974"/>
                      <a:pt x="64668" y="4841"/>
                    </a:cubicBezTo>
                    <a:cubicBezTo>
                      <a:pt x="66091" y="4710"/>
                      <a:pt x="67988" y="4644"/>
                      <a:pt x="70360" y="4644"/>
                    </a:cubicBezTo>
                    <a:cubicBezTo>
                      <a:pt x="72890" y="4644"/>
                      <a:pt x="74906" y="4697"/>
                      <a:pt x="76409" y="4802"/>
                    </a:cubicBezTo>
                    <a:cubicBezTo>
                      <a:pt x="77911" y="4908"/>
                      <a:pt x="79071" y="5132"/>
                      <a:pt x="79888" y="5474"/>
                    </a:cubicBezTo>
                    <a:cubicBezTo>
                      <a:pt x="80705" y="5817"/>
                      <a:pt x="81298" y="6304"/>
                      <a:pt x="81667" y="6937"/>
                    </a:cubicBezTo>
                    <a:cubicBezTo>
                      <a:pt x="82035" y="7569"/>
                      <a:pt x="82325" y="8413"/>
                      <a:pt x="82536" y="9467"/>
                    </a:cubicBezTo>
                    <a:lnTo>
                      <a:pt x="101828" y="87266"/>
                    </a:lnTo>
                    <a:lnTo>
                      <a:pt x="101986" y="87266"/>
                    </a:lnTo>
                    <a:lnTo>
                      <a:pt x="119934" y="9150"/>
                    </a:lnTo>
                    <a:cubicBezTo>
                      <a:pt x="120092" y="8308"/>
                      <a:pt x="120303" y="7583"/>
                      <a:pt x="120566" y="6977"/>
                    </a:cubicBezTo>
                    <a:cubicBezTo>
                      <a:pt x="120830" y="6370"/>
                      <a:pt x="121331" y="5896"/>
                      <a:pt x="122068" y="5553"/>
                    </a:cubicBezTo>
                    <a:cubicBezTo>
                      <a:pt x="122807" y="5211"/>
                      <a:pt x="123861" y="4974"/>
                      <a:pt x="125232" y="4841"/>
                    </a:cubicBezTo>
                    <a:cubicBezTo>
                      <a:pt x="126601" y="4710"/>
                      <a:pt x="128525" y="4644"/>
                      <a:pt x="131003" y="4644"/>
                    </a:cubicBezTo>
                    <a:cubicBezTo>
                      <a:pt x="133322" y="4644"/>
                      <a:pt x="135127" y="4710"/>
                      <a:pt x="136419" y="4841"/>
                    </a:cubicBezTo>
                    <a:cubicBezTo>
                      <a:pt x="137710" y="4974"/>
                      <a:pt x="138646" y="5329"/>
                      <a:pt x="139226" y="5909"/>
                    </a:cubicBezTo>
                    <a:cubicBezTo>
                      <a:pt x="139806" y="6489"/>
                      <a:pt x="140056" y="7346"/>
                      <a:pt x="139977" y="8479"/>
                    </a:cubicBezTo>
                    <a:cubicBezTo>
                      <a:pt x="139898" y="9612"/>
                      <a:pt x="139621" y="11154"/>
                      <a:pt x="139147" y="13104"/>
                    </a:cubicBezTo>
                    <a:close/>
                    <a:moveTo>
                      <a:pt x="191637" y="40776"/>
                    </a:moveTo>
                    <a:cubicBezTo>
                      <a:pt x="191637" y="42674"/>
                      <a:pt x="191585" y="44229"/>
                      <a:pt x="191479" y="45441"/>
                    </a:cubicBezTo>
                    <a:cubicBezTo>
                      <a:pt x="191374" y="46654"/>
                      <a:pt x="191216" y="47602"/>
                      <a:pt x="191005" y="48288"/>
                    </a:cubicBezTo>
                    <a:cubicBezTo>
                      <a:pt x="190794" y="48973"/>
                      <a:pt x="190518" y="49447"/>
                      <a:pt x="190175" y="49711"/>
                    </a:cubicBezTo>
                    <a:cubicBezTo>
                      <a:pt x="189832" y="49974"/>
                      <a:pt x="189398" y="50106"/>
                      <a:pt x="188870" y="50106"/>
                    </a:cubicBezTo>
                    <a:cubicBezTo>
                      <a:pt x="188448" y="50106"/>
                      <a:pt x="187974" y="50014"/>
                      <a:pt x="187447" y="49829"/>
                    </a:cubicBezTo>
                    <a:cubicBezTo>
                      <a:pt x="186920" y="49645"/>
                      <a:pt x="186327" y="49447"/>
                      <a:pt x="185668" y="49236"/>
                    </a:cubicBezTo>
                    <a:cubicBezTo>
                      <a:pt x="185010" y="49026"/>
                      <a:pt x="184285" y="48828"/>
                      <a:pt x="183494" y="48643"/>
                    </a:cubicBezTo>
                    <a:cubicBezTo>
                      <a:pt x="182704" y="48459"/>
                      <a:pt x="181834" y="48367"/>
                      <a:pt x="180884" y="48367"/>
                    </a:cubicBezTo>
                    <a:cubicBezTo>
                      <a:pt x="179777" y="48367"/>
                      <a:pt x="178671" y="48591"/>
                      <a:pt x="177564" y="49039"/>
                    </a:cubicBezTo>
                    <a:cubicBezTo>
                      <a:pt x="176457" y="49487"/>
                      <a:pt x="175310" y="50185"/>
                      <a:pt x="174124" y="51134"/>
                    </a:cubicBezTo>
                    <a:cubicBezTo>
                      <a:pt x="172939" y="52083"/>
                      <a:pt x="171700" y="53348"/>
                      <a:pt x="170409" y="54929"/>
                    </a:cubicBezTo>
                    <a:cubicBezTo>
                      <a:pt x="169117" y="56510"/>
                      <a:pt x="167733" y="58461"/>
                      <a:pt x="166258" y="60780"/>
                    </a:cubicBezTo>
                    <a:lnTo>
                      <a:pt x="166258" y="104739"/>
                    </a:lnTo>
                    <a:cubicBezTo>
                      <a:pt x="166258" y="105267"/>
                      <a:pt x="166100" y="105728"/>
                      <a:pt x="165783" y="106123"/>
                    </a:cubicBezTo>
                    <a:cubicBezTo>
                      <a:pt x="165467" y="106518"/>
                      <a:pt x="164927" y="106848"/>
                      <a:pt x="164162" y="107111"/>
                    </a:cubicBezTo>
                    <a:cubicBezTo>
                      <a:pt x="163398" y="107375"/>
                      <a:pt x="162384" y="107573"/>
                      <a:pt x="161118" y="107704"/>
                    </a:cubicBezTo>
                    <a:cubicBezTo>
                      <a:pt x="159853" y="107836"/>
                      <a:pt x="158246" y="107902"/>
                      <a:pt x="156296" y="107902"/>
                    </a:cubicBezTo>
                    <a:cubicBezTo>
                      <a:pt x="154345" y="107902"/>
                      <a:pt x="152738" y="107836"/>
                      <a:pt x="151473" y="107704"/>
                    </a:cubicBezTo>
                    <a:cubicBezTo>
                      <a:pt x="150207" y="107573"/>
                      <a:pt x="149193" y="107375"/>
                      <a:pt x="148429" y="107111"/>
                    </a:cubicBezTo>
                    <a:cubicBezTo>
                      <a:pt x="147664" y="106848"/>
                      <a:pt x="147124" y="106518"/>
                      <a:pt x="146808" y="106123"/>
                    </a:cubicBezTo>
                    <a:cubicBezTo>
                      <a:pt x="146491" y="105728"/>
                      <a:pt x="146333" y="105267"/>
                      <a:pt x="146333" y="104739"/>
                    </a:cubicBezTo>
                    <a:lnTo>
                      <a:pt x="146333" y="34214"/>
                    </a:lnTo>
                    <a:cubicBezTo>
                      <a:pt x="146333" y="33687"/>
                      <a:pt x="146465" y="33226"/>
                      <a:pt x="146729" y="32830"/>
                    </a:cubicBezTo>
                    <a:cubicBezTo>
                      <a:pt x="146992" y="32435"/>
                      <a:pt x="147467" y="32106"/>
                      <a:pt x="148152" y="31842"/>
                    </a:cubicBezTo>
                    <a:cubicBezTo>
                      <a:pt x="148837" y="31579"/>
                      <a:pt x="149719" y="31381"/>
                      <a:pt x="150801" y="31249"/>
                    </a:cubicBezTo>
                    <a:cubicBezTo>
                      <a:pt x="151881" y="31117"/>
                      <a:pt x="153238" y="31052"/>
                      <a:pt x="154872" y="31052"/>
                    </a:cubicBezTo>
                    <a:cubicBezTo>
                      <a:pt x="156559" y="31052"/>
                      <a:pt x="157956" y="31117"/>
                      <a:pt x="159063" y="31249"/>
                    </a:cubicBezTo>
                    <a:cubicBezTo>
                      <a:pt x="160169" y="31381"/>
                      <a:pt x="161027" y="31579"/>
                      <a:pt x="161632" y="31842"/>
                    </a:cubicBezTo>
                    <a:cubicBezTo>
                      <a:pt x="162238" y="32106"/>
                      <a:pt x="162673" y="32435"/>
                      <a:pt x="162937" y="32830"/>
                    </a:cubicBezTo>
                    <a:cubicBezTo>
                      <a:pt x="163200" y="33226"/>
                      <a:pt x="163333" y="33687"/>
                      <a:pt x="163333" y="34214"/>
                    </a:cubicBezTo>
                    <a:lnTo>
                      <a:pt x="163333" y="42990"/>
                    </a:lnTo>
                    <a:cubicBezTo>
                      <a:pt x="165178" y="40355"/>
                      <a:pt x="166917" y="38181"/>
                      <a:pt x="168550" y="36467"/>
                    </a:cubicBezTo>
                    <a:cubicBezTo>
                      <a:pt x="170185" y="34754"/>
                      <a:pt x="171739" y="33397"/>
                      <a:pt x="173216" y="32396"/>
                    </a:cubicBezTo>
                    <a:cubicBezTo>
                      <a:pt x="174691" y="31394"/>
                      <a:pt x="176168" y="30696"/>
                      <a:pt x="177643" y="30300"/>
                    </a:cubicBezTo>
                    <a:cubicBezTo>
                      <a:pt x="179119" y="29905"/>
                      <a:pt x="180595" y="29707"/>
                      <a:pt x="182071" y="29707"/>
                    </a:cubicBezTo>
                    <a:cubicBezTo>
                      <a:pt x="182756" y="29707"/>
                      <a:pt x="183494" y="29747"/>
                      <a:pt x="184285" y="29826"/>
                    </a:cubicBezTo>
                    <a:cubicBezTo>
                      <a:pt x="185075" y="29905"/>
                      <a:pt x="185893" y="30037"/>
                      <a:pt x="186735" y="30221"/>
                    </a:cubicBezTo>
                    <a:cubicBezTo>
                      <a:pt x="187578" y="30406"/>
                      <a:pt x="188317" y="30617"/>
                      <a:pt x="188949" y="30854"/>
                    </a:cubicBezTo>
                    <a:cubicBezTo>
                      <a:pt x="189582" y="31091"/>
                      <a:pt x="190043" y="31341"/>
                      <a:pt x="190333" y="31605"/>
                    </a:cubicBezTo>
                    <a:cubicBezTo>
                      <a:pt x="190623" y="31869"/>
                      <a:pt x="190834" y="32158"/>
                      <a:pt x="190966" y="32475"/>
                    </a:cubicBezTo>
                    <a:cubicBezTo>
                      <a:pt x="191097" y="32791"/>
                      <a:pt x="191216" y="33226"/>
                      <a:pt x="191321" y="33779"/>
                    </a:cubicBezTo>
                    <a:cubicBezTo>
                      <a:pt x="191427" y="34333"/>
                      <a:pt x="191506" y="35163"/>
                      <a:pt x="191558" y="36270"/>
                    </a:cubicBezTo>
                    <a:cubicBezTo>
                      <a:pt x="191611" y="37377"/>
                      <a:pt x="191637" y="38879"/>
                      <a:pt x="191637" y="40776"/>
                    </a:cubicBezTo>
                    <a:close/>
                    <a:moveTo>
                      <a:pt x="222812" y="104739"/>
                    </a:moveTo>
                    <a:cubicBezTo>
                      <a:pt x="222812" y="105267"/>
                      <a:pt x="222654" y="105728"/>
                      <a:pt x="222338" y="106123"/>
                    </a:cubicBezTo>
                    <a:cubicBezTo>
                      <a:pt x="222022" y="106518"/>
                      <a:pt x="221482" y="106848"/>
                      <a:pt x="220717" y="107111"/>
                    </a:cubicBezTo>
                    <a:cubicBezTo>
                      <a:pt x="219953" y="107375"/>
                      <a:pt x="218939" y="107573"/>
                      <a:pt x="217673" y="107704"/>
                    </a:cubicBezTo>
                    <a:cubicBezTo>
                      <a:pt x="216408" y="107836"/>
                      <a:pt x="214801" y="107902"/>
                      <a:pt x="212850" y="107902"/>
                    </a:cubicBezTo>
                    <a:cubicBezTo>
                      <a:pt x="210899" y="107902"/>
                      <a:pt x="209293" y="107836"/>
                      <a:pt x="208028" y="107704"/>
                    </a:cubicBezTo>
                    <a:cubicBezTo>
                      <a:pt x="206762" y="107573"/>
                      <a:pt x="205747" y="107375"/>
                      <a:pt x="204983" y="107111"/>
                    </a:cubicBezTo>
                    <a:cubicBezTo>
                      <a:pt x="204219" y="106848"/>
                      <a:pt x="203679" y="106518"/>
                      <a:pt x="203362" y="106123"/>
                    </a:cubicBezTo>
                    <a:cubicBezTo>
                      <a:pt x="203046" y="105728"/>
                      <a:pt x="202888" y="105267"/>
                      <a:pt x="202888" y="104739"/>
                    </a:cubicBezTo>
                    <a:lnTo>
                      <a:pt x="202888" y="34372"/>
                    </a:lnTo>
                    <a:cubicBezTo>
                      <a:pt x="202888" y="33845"/>
                      <a:pt x="203046" y="33384"/>
                      <a:pt x="203362" y="32989"/>
                    </a:cubicBezTo>
                    <a:cubicBezTo>
                      <a:pt x="203679" y="32593"/>
                      <a:pt x="204219" y="32251"/>
                      <a:pt x="204983" y="31961"/>
                    </a:cubicBezTo>
                    <a:cubicBezTo>
                      <a:pt x="205747" y="31671"/>
                      <a:pt x="206762" y="31447"/>
                      <a:pt x="208028" y="31289"/>
                    </a:cubicBezTo>
                    <a:cubicBezTo>
                      <a:pt x="209293" y="31131"/>
                      <a:pt x="210899" y="31052"/>
                      <a:pt x="212850" y="31052"/>
                    </a:cubicBezTo>
                    <a:cubicBezTo>
                      <a:pt x="214801" y="31052"/>
                      <a:pt x="216408" y="31131"/>
                      <a:pt x="217673" y="31289"/>
                    </a:cubicBezTo>
                    <a:cubicBezTo>
                      <a:pt x="218939" y="31447"/>
                      <a:pt x="219953" y="31671"/>
                      <a:pt x="220717" y="31961"/>
                    </a:cubicBezTo>
                    <a:cubicBezTo>
                      <a:pt x="221482" y="32251"/>
                      <a:pt x="222022" y="32593"/>
                      <a:pt x="222338" y="32989"/>
                    </a:cubicBezTo>
                    <a:cubicBezTo>
                      <a:pt x="222654" y="33384"/>
                      <a:pt x="222812" y="33845"/>
                      <a:pt x="222812" y="34372"/>
                    </a:cubicBezTo>
                    <a:close/>
                    <a:moveTo>
                      <a:pt x="224314" y="10336"/>
                    </a:moveTo>
                    <a:cubicBezTo>
                      <a:pt x="224314" y="14343"/>
                      <a:pt x="223497" y="17110"/>
                      <a:pt x="221864" y="18638"/>
                    </a:cubicBezTo>
                    <a:cubicBezTo>
                      <a:pt x="220229" y="20167"/>
                      <a:pt x="217198" y="20931"/>
                      <a:pt x="212771" y="20931"/>
                    </a:cubicBezTo>
                    <a:cubicBezTo>
                      <a:pt x="208291" y="20931"/>
                      <a:pt x="205273" y="20193"/>
                      <a:pt x="203719" y="18718"/>
                    </a:cubicBezTo>
                    <a:cubicBezTo>
                      <a:pt x="202163" y="17242"/>
                      <a:pt x="201386" y="14580"/>
                      <a:pt x="201386" y="10732"/>
                    </a:cubicBezTo>
                    <a:cubicBezTo>
                      <a:pt x="201386" y="6726"/>
                      <a:pt x="202190" y="3946"/>
                      <a:pt x="203798" y="2391"/>
                    </a:cubicBezTo>
                    <a:cubicBezTo>
                      <a:pt x="205405" y="836"/>
                      <a:pt x="208449" y="58"/>
                      <a:pt x="212929" y="58"/>
                    </a:cubicBezTo>
                    <a:cubicBezTo>
                      <a:pt x="217356" y="58"/>
                      <a:pt x="220362" y="810"/>
                      <a:pt x="221943" y="2312"/>
                    </a:cubicBezTo>
                    <a:cubicBezTo>
                      <a:pt x="223524" y="3814"/>
                      <a:pt x="224314" y="6489"/>
                      <a:pt x="224314" y="10336"/>
                    </a:cubicBezTo>
                    <a:close/>
                    <a:moveTo>
                      <a:pt x="283329" y="97782"/>
                    </a:moveTo>
                    <a:cubicBezTo>
                      <a:pt x="283329" y="100101"/>
                      <a:pt x="283185" y="101880"/>
                      <a:pt x="282895" y="103119"/>
                    </a:cubicBezTo>
                    <a:cubicBezTo>
                      <a:pt x="282605" y="104357"/>
                      <a:pt x="282223" y="105227"/>
                      <a:pt x="281748" y="105728"/>
                    </a:cubicBezTo>
                    <a:cubicBezTo>
                      <a:pt x="281274" y="106229"/>
                      <a:pt x="280576" y="106677"/>
                      <a:pt x="279653" y="107072"/>
                    </a:cubicBezTo>
                    <a:cubicBezTo>
                      <a:pt x="278731" y="107467"/>
                      <a:pt x="277650" y="107810"/>
                      <a:pt x="276411" y="108100"/>
                    </a:cubicBezTo>
                    <a:cubicBezTo>
                      <a:pt x="275172" y="108390"/>
                      <a:pt x="273828" y="108614"/>
                      <a:pt x="272380" y="108772"/>
                    </a:cubicBezTo>
                    <a:cubicBezTo>
                      <a:pt x="270930" y="108930"/>
                      <a:pt x="269467" y="109009"/>
                      <a:pt x="267991" y="109009"/>
                    </a:cubicBezTo>
                    <a:cubicBezTo>
                      <a:pt x="264038" y="109009"/>
                      <a:pt x="260611" y="108508"/>
                      <a:pt x="257713" y="107507"/>
                    </a:cubicBezTo>
                    <a:cubicBezTo>
                      <a:pt x="254814" y="106505"/>
                      <a:pt x="252415" y="104963"/>
                      <a:pt x="250518" y="102881"/>
                    </a:cubicBezTo>
                    <a:cubicBezTo>
                      <a:pt x="248620" y="100799"/>
                      <a:pt x="247223" y="98177"/>
                      <a:pt x="246327" y="95015"/>
                    </a:cubicBezTo>
                    <a:cubicBezTo>
                      <a:pt x="245431" y="91852"/>
                      <a:pt x="244983" y="88110"/>
                      <a:pt x="244983" y="83787"/>
                    </a:cubicBezTo>
                    <a:lnTo>
                      <a:pt x="244983" y="47655"/>
                    </a:lnTo>
                    <a:lnTo>
                      <a:pt x="236523" y="47655"/>
                    </a:lnTo>
                    <a:cubicBezTo>
                      <a:pt x="235522" y="47655"/>
                      <a:pt x="234758" y="47036"/>
                      <a:pt x="234230" y="45797"/>
                    </a:cubicBezTo>
                    <a:cubicBezTo>
                      <a:pt x="233703" y="44558"/>
                      <a:pt x="233439" y="42490"/>
                      <a:pt x="233439" y="39591"/>
                    </a:cubicBezTo>
                    <a:cubicBezTo>
                      <a:pt x="233439" y="38062"/>
                      <a:pt x="233505" y="36771"/>
                      <a:pt x="233638" y="35716"/>
                    </a:cubicBezTo>
                    <a:cubicBezTo>
                      <a:pt x="233769" y="34662"/>
                      <a:pt x="233967" y="33832"/>
                      <a:pt x="234230" y="33226"/>
                    </a:cubicBezTo>
                    <a:cubicBezTo>
                      <a:pt x="234494" y="32620"/>
                      <a:pt x="234823" y="32185"/>
                      <a:pt x="235219" y="31921"/>
                    </a:cubicBezTo>
                    <a:cubicBezTo>
                      <a:pt x="235614" y="31658"/>
                      <a:pt x="236075" y="31526"/>
                      <a:pt x="236603" y="31526"/>
                    </a:cubicBezTo>
                    <a:lnTo>
                      <a:pt x="244983" y="31526"/>
                    </a:lnTo>
                    <a:lnTo>
                      <a:pt x="244983" y="15792"/>
                    </a:lnTo>
                    <a:cubicBezTo>
                      <a:pt x="244983" y="15265"/>
                      <a:pt x="245129" y="14791"/>
                      <a:pt x="245418" y="14369"/>
                    </a:cubicBezTo>
                    <a:cubicBezTo>
                      <a:pt x="245708" y="13947"/>
                      <a:pt x="246235" y="13592"/>
                      <a:pt x="246999" y="13302"/>
                    </a:cubicBezTo>
                    <a:cubicBezTo>
                      <a:pt x="247763" y="13012"/>
                      <a:pt x="248792" y="12801"/>
                      <a:pt x="250082" y="12669"/>
                    </a:cubicBezTo>
                    <a:cubicBezTo>
                      <a:pt x="251374" y="12537"/>
                      <a:pt x="252969" y="12471"/>
                      <a:pt x="254866" y="12471"/>
                    </a:cubicBezTo>
                    <a:cubicBezTo>
                      <a:pt x="256817" y="12471"/>
                      <a:pt x="258437" y="12537"/>
                      <a:pt x="259728" y="12669"/>
                    </a:cubicBezTo>
                    <a:cubicBezTo>
                      <a:pt x="261020" y="12801"/>
                      <a:pt x="262034" y="13012"/>
                      <a:pt x="262773" y="13302"/>
                    </a:cubicBezTo>
                    <a:cubicBezTo>
                      <a:pt x="263511" y="13592"/>
                      <a:pt x="264038" y="13947"/>
                      <a:pt x="264354" y="14369"/>
                    </a:cubicBezTo>
                    <a:cubicBezTo>
                      <a:pt x="264670" y="14791"/>
                      <a:pt x="264828" y="15265"/>
                      <a:pt x="264828" y="15792"/>
                    </a:cubicBezTo>
                    <a:lnTo>
                      <a:pt x="264828" y="31526"/>
                    </a:lnTo>
                    <a:lnTo>
                      <a:pt x="280167" y="31526"/>
                    </a:lnTo>
                    <a:cubicBezTo>
                      <a:pt x="280694" y="31526"/>
                      <a:pt x="281155" y="31658"/>
                      <a:pt x="281550" y="31921"/>
                    </a:cubicBezTo>
                    <a:cubicBezTo>
                      <a:pt x="281945" y="32185"/>
                      <a:pt x="282275" y="32620"/>
                      <a:pt x="282539" y="33226"/>
                    </a:cubicBezTo>
                    <a:cubicBezTo>
                      <a:pt x="282803" y="33832"/>
                      <a:pt x="283000" y="34662"/>
                      <a:pt x="283132" y="35716"/>
                    </a:cubicBezTo>
                    <a:cubicBezTo>
                      <a:pt x="283264" y="36771"/>
                      <a:pt x="283329" y="38062"/>
                      <a:pt x="283329" y="39591"/>
                    </a:cubicBezTo>
                    <a:cubicBezTo>
                      <a:pt x="283329" y="42490"/>
                      <a:pt x="283066" y="44558"/>
                      <a:pt x="282539" y="45797"/>
                    </a:cubicBezTo>
                    <a:cubicBezTo>
                      <a:pt x="282012" y="47036"/>
                      <a:pt x="281247" y="47655"/>
                      <a:pt x="280246" y="47655"/>
                    </a:cubicBezTo>
                    <a:lnTo>
                      <a:pt x="264828" y="47655"/>
                    </a:lnTo>
                    <a:lnTo>
                      <a:pt x="264828" y="80783"/>
                    </a:lnTo>
                    <a:cubicBezTo>
                      <a:pt x="264828" y="84631"/>
                      <a:pt x="265435" y="87517"/>
                      <a:pt x="266646" y="89441"/>
                    </a:cubicBezTo>
                    <a:cubicBezTo>
                      <a:pt x="267859" y="91364"/>
                      <a:pt x="270020" y="92326"/>
                      <a:pt x="273130" y="92326"/>
                    </a:cubicBezTo>
                    <a:cubicBezTo>
                      <a:pt x="274185" y="92326"/>
                      <a:pt x="275133" y="92234"/>
                      <a:pt x="275976" y="92050"/>
                    </a:cubicBezTo>
                    <a:cubicBezTo>
                      <a:pt x="276820" y="91865"/>
                      <a:pt x="277571" y="91654"/>
                      <a:pt x="278230" y="91417"/>
                    </a:cubicBezTo>
                    <a:cubicBezTo>
                      <a:pt x="278889" y="91180"/>
                      <a:pt x="279442" y="90969"/>
                      <a:pt x="279890" y="90785"/>
                    </a:cubicBezTo>
                    <a:cubicBezTo>
                      <a:pt x="280339" y="90600"/>
                      <a:pt x="280747" y="90508"/>
                      <a:pt x="281116" y="90508"/>
                    </a:cubicBezTo>
                    <a:cubicBezTo>
                      <a:pt x="281432" y="90508"/>
                      <a:pt x="281735" y="90600"/>
                      <a:pt x="282025" y="90785"/>
                    </a:cubicBezTo>
                    <a:cubicBezTo>
                      <a:pt x="282315" y="90969"/>
                      <a:pt x="282539" y="91338"/>
                      <a:pt x="282697" y="91892"/>
                    </a:cubicBezTo>
                    <a:cubicBezTo>
                      <a:pt x="282855" y="92445"/>
                      <a:pt x="283000" y="93196"/>
                      <a:pt x="283132" y="94145"/>
                    </a:cubicBezTo>
                    <a:cubicBezTo>
                      <a:pt x="283264" y="95094"/>
                      <a:pt x="283329" y="96306"/>
                      <a:pt x="283329" y="97782"/>
                    </a:cubicBezTo>
                    <a:close/>
                    <a:moveTo>
                      <a:pt x="359358" y="67421"/>
                    </a:moveTo>
                    <a:cubicBezTo>
                      <a:pt x="359358" y="69846"/>
                      <a:pt x="358818" y="71638"/>
                      <a:pt x="357738" y="72798"/>
                    </a:cubicBezTo>
                    <a:cubicBezTo>
                      <a:pt x="356657" y="73957"/>
                      <a:pt x="355168" y="74537"/>
                      <a:pt x="353271" y="74537"/>
                    </a:cubicBezTo>
                    <a:lnTo>
                      <a:pt x="310339" y="74537"/>
                    </a:lnTo>
                    <a:cubicBezTo>
                      <a:pt x="310339" y="77541"/>
                      <a:pt x="310694" y="80269"/>
                      <a:pt x="311405" y="82720"/>
                    </a:cubicBezTo>
                    <a:cubicBezTo>
                      <a:pt x="312117" y="85171"/>
                      <a:pt x="313250" y="87253"/>
                      <a:pt x="314806" y="88966"/>
                    </a:cubicBezTo>
                    <a:cubicBezTo>
                      <a:pt x="316360" y="90679"/>
                      <a:pt x="318363" y="91984"/>
                      <a:pt x="320814" y="92880"/>
                    </a:cubicBezTo>
                    <a:cubicBezTo>
                      <a:pt x="323265" y="93776"/>
                      <a:pt x="326203" y="94224"/>
                      <a:pt x="329631" y="94224"/>
                    </a:cubicBezTo>
                    <a:cubicBezTo>
                      <a:pt x="333109" y="94224"/>
                      <a:pt x="336166" y="93974"/>
                      <a:pt x="338801" y="93473"/>
                    </a:cubicBezTo>
                    <a:cubicBezTo>
                      <a:pt x="341437" y="92972"/>
                      <a:pt x="343717" y="92419"/>
                      <a:pt x="345641" y="91812"/>
                    </a:cubicBezTo>
                    <a:cubicBezTo>
                      <a:pt x="347564" y="91206"/>
                      <a:pt x="349159" y="90653"/>
                      <a:pt x="350425" y="90152"/>
                    </a:cubicBezTo>
                    <a:cubicBezTo>
                      <a:pt x="351689" y="89651"/>
                      <a:pt x="352717" y="89401"/>
                      <a:pt x="353508" y="89401"/>
                    </a:cubicBezTo>
                    <a:cubicBezTo>
                      <a:pt x="353982" y="89401"/>
                      <a:pt x="354377" y="89493"/>
                      <a:pt x="354694" y="89678"/>
                    </a:cubicBezTo>
                    <a:cubicBezTo>
                      <a:pt x="355010" y="89862"/>
                      <a:pt x="355274" y="90192"/>
                      <a:pt x="355484" y="90666"/>
                    </a:cubicBezTo>
                    <a:cubicBezTo>
                      <a:pt x="355695" y="91140"/>
                      <a:pt x="355840" y="91812"/>
                      <a:pt x="355920" y="92682"/>
                    </a:cubicBezTo>
                    <a:cubicBezTo>
                      <a:pt x="355999" y="93552"/>
                      <a:pt x="356038" y="94646"/>
                      <a:pt x="356038" y="95963"/>
                    </a:cubicBezTo>
                    <a:cubicBezTo>
                      <a:pt x="356038" y="97123"/>
                      <a:pt x="356011" y="98111"/>
                      <a:pt x="355959" y="98928"/>
                    </a:cubicBezTo>
                    <a:cubicBezTo>
                      <a:pt x="355906" y="99745"/>
                      <a:pt x="355827" y="100444"/>
                      <a:pt x="355721" y="101023"/>
                    </a:cubicBezTo>
                    <a:cubicBezTo>
                      <a:pt x="355616" y="101603"/>
                      <a:pt x="355458" y="102091"/>
                      <a:pt x="355247" y="102486"/>
                    </a:cubicBezTo>
                    <a:cubicBezTo>
                      <a:pt x="355037" y="102881"/>
                      <a:pt x="354759" y="103264"/>
                      <a:pt x="354416" y="103633"/>
                    </a:cubicBezTo>
                    <a:cubicBezTo>
                      <a:pt x="354075" y="104002"/>
                      <a:pt x="353138" y="104502"/>
                      <a:pt x="351610" y="105135"/>
                    </a:cubicBezTo>
                    <a:cubicBezTo>
                      <a:pt x="350082" y="105767"/>
                      <a:pt x="348131" y="106387"/>
                      <a:pt x="345759" y="106993"/>
                    </a:cubicBezTo>
                    <a:cubicBezTo>
                      <a:pt x="343387" y="107599"/>
                      <a:pt x="340673" y="108126"/>
                      <a:pt x="337615" y="108574"/>
                    </a:cubicBezTo>
                    <a:cubicBezTo>
                      <a:pt x="334559" y="109022"/>
                      <a:pt x="331291" y="109246"/>
                      <a:pt x="327811" y="109246"/>
                    </a:cubicBezTo>
                    <a:cubicBezTo>
                      <a:pt x="321539" y="109246"/>
                      <a:pt x="316044" y="108455"/>
                      <a:pt x="311326" y="106874"/>
                    </a:cubicBezTo>
                    <a:cubicBezTo>
                      <a:pt x="306609" y="105293"/>
                      <a:pt x="302669" y="102895"/>
                      <a:pt x="299507" y="99679"/>
                    </a:cubicBezTo>
                    <a:cubicBezTo>
                      <a:pt x="296343" y="96464"/>
                      <a:pt x="293985" y="92405"/>
                      <a:pt x="292430" y="87503"/>
                    </a:cubicBezTo>
                    <a:cubicBezTo>
                      <a:pt x="290875" y="82601"/>
                      <a:pt x="290098" y="76856"/>
                      <a:pt x="290098" y="70267"/>
                    </a:cubicBezTo>
                    <a:cubicBezTo>
                      <a:pt x="290098" y="63995"/>
                      <a:pt x="290914" y="58342"/>
                      <a:pt x="292549" y="53308"/>
                    </a:cubicBezTo>
                    <a:cubicBezTo>
                      <a:pt x="294182" y="48274"/>
                      <a:pt x="296555" y="44005"/>
                      <a:pt x="299665" y="40500"/>
                    </a:cubicBezTo>
                    <a:cubicBezTo>
                      <a:pt x="302775" y="36995"/>
                      <a:pt x="306556" y="34320"/>
                      <a:pt x="311010" y="32475"/>
                    </a:cubicBezTo>
                    <a:cubicBezTo>
                      <a:pt x="315464" y="30630"/>
                      <a:pt x="320485" y="29707"/>
                      <a:pt x="326072" y="29707"/>
                    </a:cubicBezTo>
                    <a:cubicBezTo>
                      <a:pt x="331976" y="29707"/>
                      <a:pt x="337023" y="30577"/>
                      <a:pt x="341213" y="32317"/>
                    </a:cubicBezTo>
                    <a:cubicBezTo>
                      <a:pt x="345404" y="34056"/>
                      <a:pt x="348842" y="36467"/>
                      <a:pt x="351531" y="39551"/>
                    </a:cubicBezTo>
                    <a:cubicBezTo>
                      <a:pt x="354219" y="42634"/>
                      <a:pt x="356196" y="46285"/>
                      <a:pt x="357461" y="50501"/>
                    </a:cubicBezTo>
                    <a:cubicBezTo>
                      <a:pt x="358726" y="54718"/>
                      <a:pt x="359358" y="59304"/>
                      <a:pt x="359358" y="64259"/>
                    </a:cubicBezTo>
                    <a:close/>
                    <a:moveTo>
                      <a:pt x="340067" y="61729"/>
                    </a:moveTo>
                    <a:cubicBezTo>
                      <a:pt x="340225" y="56141"/>
                      <a:pt x="339105" y="51753"/>
                      <a:pt x="336707" y="48564"/>
                    </a:cubicBezTo>
                    <a:cubicBezTo>
                      <a:pt x="334308" y="45375"/>
                      <a:pt x="330605" y="43781"/>
                      <a:pt x="325598" y="43781"/>
                    </a:cubicBezTo>
                    <a:cubicBezTo>
                      <a:pt x="323068" y="43781"/>
                      <a:pt x="320867" y="44255"/>
                      <a:pt x="318996" y="45204"/>
                    </a:cubicBezTo>
                    <a:cubicBezTo>
                      <a:pt x="317124" y="46153"/>
                      <a:pt x="315570" y="47431"/>
                      <a:pt x="314331" y="49039"/>
                    </a:cubicBezTo>
                    <a:cubicBezTo>
                      <a:pt x="313092" y="50646"/>
                      <a:pt x="312144" y="52544"/>
                      <a:pt x="311484" y="54731"/>
                    </a:cubicBezTo>
                    <a:cubicBezTo>
                      <a:pt x="310825" y="56919"/>
                      <a:pt x="310443" y="59251"/>
                      <a:pt x="310339" y="6172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8" name="Полилиния: фигура 7">
              <a:extLst>
                <a:ext uri="{FF2B5EF4-FFF2-40B4-BE49-F238E27FC236}">
                  <a16:creationId xmlns:a16="http://schemas.microsoft.com/office/drawing/2014/main" id="{0B631951-70AA-4FA1-B373-98B42F9647BE}"/>
                </a:ext>
              </a:extLst>
            </p:cNvPr>
            <p:cNvSpPr/>
            <p:nvPr/>
          </p:nvSpPr>
          <p:spPr>
            <a:xfrm>
              <a:off x="2595562" y="300034"/>
              <a:ext cx="952500" cy="380996"/>
            </a:xfrm>
            <a:custGeom>
              <a:avLst/>
              <a:gdLst>
                <a:gd name="connsiteX0" fmla="*/ 0 w 952500"/>
                <a:gd name="connsiteY0" fmla="*/ 63501 h 380996"/>
                <a:gd name="connsiteX1" fmla="*/ 63503 w 952500"/>
                <a:gd name="connsiteY1" fmla="*/ 0 h 380996"/>
                <a:gd name="connsiteX2" fmla="*/ 888997 w 952500"/>
                <a:gd name="connsiteY2" fmla="*/ 0 h 380996"/>
                <a:gd name="connsiteX3" fmla="*/ 952500 w 952500"/>
                <a:gd name="connsiteY3" fmla="*/ 63501 h 380996"/>
                <a:gd name="connsiteX4" fmla="*/ 952500 w 952500"/>
                <a:gd name="connsiteY4" fmla="*/ 317496 h 380996"/>
                <a:gd name="connsiteX5" fmla="*/ 888997 w 952500"/>
                <a:gd name="connsiteY5" fmla="*/ 380997 h 380996"/>
                <a:gd name="connsiteX6" fmla="*/ 63503 w 952500"/>
                <a:gd name="connsiteY6" fmla="*/ 380997 h 380996"/>
                <a:gd name="connsiteX7" fmla="*/ 0 w 952500"/>
                <a:gd name="connsiteY7" fmla="*/ 317496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0" y="63501"/>
                  </a:moveTo>
                  <a:cubicBezTo>
                    <a:pt x="0" y="28430"/>
                    <a:pt x="28432" y="0"/>
                    <a:pt x="63503" y="0"/>
                  </a:cubicBezTo>
                  <a:lnTo>
                    <a:pt x="888997" y="0"/>
                  </a:lnTo>
                  <a:cubicBezTo>
                    <a:pt x="924068" y="0"/>
                    <a:pt x="952500" y="28430"/>
                    <a:pt x="952500" y="63501"/>
                  </a:cubicBezTo>
                  <a:lnTo>
                    <a:pt x="952500" y="317496"/>
                  </a:lnTo>
                  <a:cubicBezTo>
                    <a:pt x="952500" y="352567"/>
                    <a:pt x="924068" y="380997"/>
                    <a:pt x="888997" y="380997"/>
                  </a:cubicBezTo>
                  <a:lnTo>
                    <a:pt x="63503" y="380997"/>
                  </a:lnTo>
                  <a:cubicBezTo>
                    <a:pt x="28432" y="380997"/>
                    <a:pt x="0" y="352567"/>
                    <a:pt x="0" y="317496"/>
                  </a:cubicBezTo>
                  <a:close/>
                </a:path>
              </a:pathLst>
            </a:custGeom>
            <a:solidFill>
              <a:srgbClr val="BCBCBC"/>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Write</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9" name="Рисунок 4">
              <a:extLst>
                <a:ext uri="{FF2B5EF4-FFF2-40B4-BE49-F238E27FC236}">
                  <a16:creationId xmlns:a16="http://schemas.microsoft.com/office/drawing/2014/main" id="{63EA49E7-FE0D-4CA6-8354-BEA98454B809}"/>
                </a:ext>
              </a:extLst>
            </p:cNvPr>
            <p:cNvGrpSpPr/>
            <p:nvPr/>
          </p:nvGrpSpPr>
          <p:grpSpPr>
            <a:xfrm>
              <a:off x="3643312" y="312534"/>
              <a:ext cx="952500" cy="380996"/>
              <a:chOff x="3643312" y="312534"/>
              <a:chExt cx="952500" cy="380996"/>
            </a:xfrm>
          </p:grpSpPr>
          <p:sp>
            <p:nvSpPr>
              <p:cNvPr id="190" name="Полилиния: фигура 189">
                <a:extLst>
                  <a:ext uri="{FF2B5EF4-FFF2-40B4-BE49-F238E27FC236}">
                    <a16:creationId xmlns:a16="http://schemas.microsoft.com/office/drawing/2014/main" id="{4FCF9529-31F0-4BB8-A97E-A6E0038C95F5}"/>
                  </a:ext>
                </a:extLst>
              </p:cNvPr>
              <p:cNvSpPr/>
              <p:nvPr/>
            </p:nvSpPr>
            <p:spPr>
              <a:xfrm>
                <a:off x="3643312" y="312534"/>
                <a:ext cx="952500" cy="380996"/>
              </a:xfrm>
              <a:custGeom>
                <a:avLst/>
                <a:gdLst>
                  <a:gd name="connsiteX0" fmla="*/ 378 w 952500"/>
                  <a:gd name="connsiteY0" fmla="*/ 63528 h 380996"/>
                  <a:gd name="connsiteX1" fmla="*/ 63879 w 952500"/>
                  <a:gd name="connsiteY1" fmla="*/ 28 h 380996"/>
                  <a:gd name="connsiteX2" fmla="*/ 889377 w 952500"/>
                  <a:gd name="connsiteY2" fmla="*/ 28 h 380996"/>
                  <a:gd name="connsiteX3" fmla="*/ 952878 w 952500"/>
                  <a:gd name="connsiteY3" fmla="*/ 63528 h 380996"/>
                  <a:gd name="connsiteX4" fmla="*/ 952878 w 952500"/>
                  <a:gd name="connsiteY4" fmla="*/ 317525 h 380996"/>
                  <a:gd name="connsiteX5" fmla="*/ 889377 w 952500"/>
                  <a:gd name="connsiteY5" fmla="*/ 381024 h 380996"/>
                  <a:gd name="connsiteX6" fmla="*/ 63879 w 952500"/>
                  <a:gd name="connsiteY6" fmla="*/ 381024 h 380996"/>
                  <a:gd name="connsiteX7" fmla="*/ 378 w 952500"/>
                  <a:gd name="connsiteY7" fmla="*/ 317525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378" y="63528"/>
                    </a:moveTo>
                    <a:cubicBezTo>
                      <a:pt x="378" y="28458"/>
                      <a:pt x="28808" y="28"/>
                      <a:pt x="63879" y="28"/>
                    </a:cubicBezTo>
                    <a:lnTo>
                      <a:pt x="889377" y="28"/>
                    </a:lnTo>
                    <a:cubicBezTo>
                      <a:pt x="924446" y="28"/>
                      <a:pt x="952878" y="28458"/>
                      <a:pt x="952878" y="63528"/>
                    </a:cubicBezTo>
                    <a:lnTo>
                      <a:pt x="952878" y="317525"/>
                    </a:lnTo>
                    <a:cubicBezTo>
                      <a:pt x="952878" y="352594"/>
                      <a:pt x="924446" y="381024"/>
                      <a:pt x="889377" y="381024"/>
                    </a:cubicBezTo>
                    <a:lnTo>
                      <a:pt x="63879" y="381024"/>
                    </a:lnTo>
                    <a:cubicBezTo>
                      <a:pt x="28808" y="381024"/>
                      <a:pt x="378" y="352594"/>
                      <a:pt x="378" y="317525"/>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91" name="Полилиния: фигура 190">
                <a:extLst>
                  <a:ext uri="{FF2B5EF4-FFF2-40B4-BE49-F238E27FC236}">
                    <a16:creationId xmlns:a16="http://schemas.microsoft.com/office/drawing/2014/main" id="{30AB7A6B-0C16-42B7-9DF5-F76A5BAF085E}"/>
                  </a:ext>
                </a:extLst>
              </p:cNvPr>
              <p:cNvSpPr/>
              <p:nvPr/>
            </p:nvSpPr>
            <p:spPr>
              <a:xfrm>
                <a:off x="3883635" y="445075"/>
                <a:ext cx="466941" cy="109188"/>
              </a:xfrm>
              <a:custGeom>
                <a:avLst/>
                <a:gdLst>
                  <a:gd name="connsiteX0" fmla="*/ 76309 w 466941"/>
                  <a:gd name="connsiteY0" fmla="*/ 104739 h 109188"/>
                  <a:gd name="connsiteX1" fmla="*/ 75993 w 466941"/>
                  <a:gd name="connsiteY1" fmla="*/ 106202 h 109188"/>
                  <a:gd name="connsiteX2" fmla="*/ 74490 w 466941"/>
                  <a:gd name="connsiteY2" fmla="*/ 107190 h 109188"/>
                  <a:gd name="connsiteX3" fmla="*/ 71012 w 466941"/>
                  <a:gd name="connsiteY3" fmla="*/ 107744 h 109188"/>
                  <a:gd name="connsiteX4" fmla="*/ 64765 w 466941"/>
                  <a:gd name="connsiteY4" fmla="*/ 107902 h 109188"/>
                  <a:gd name="connsiteX5" fmla="*/ 59468 w 466941"/>
                  <a:gd name="connsiteY5" fmla="*/ 107744 h 109188"/>
                  <a:gd name="connsiteX6" fmla="*/ 56345 w 466941"/>
                  <a:gd name="connsiteY6" fmla="*/ 107151 h 109188"/>
                  <a:gd name="connsiteX7" fmla="*/ 54724 w 466941"/>
                  <a:gd name="connsiteY7" fmla="*/ 106044 h 109188"/>
                  <a:gd name="connsiteX8" fmla="*/ 53934 w 466941"/>
                  <a:gd name="connsiteY8" fmla="*/ 104423 h 109188"/>
                  <a:gd name="connsiteX9" fmla="*/ 44762 w 466941"/>
                  <a:gd name="connsiteY9" fmla="*/ 81574 h 109188"/>
                  <a:gd name="connsiteX10" fmla="*/ 41520 w 466941"/>
                  <a:gd name="connsiteY10" fmla="*/ 74695 h 109188"/>
                  <a:gd name="connsiteX11" fmla="*/ 38002 w 466941"/>
                  <a:gd name="connsiteY11" fmla="*/ 69674 h 109188"/>
                  <a:gd name="connsiteX12" fmla="*/ 33535 w 466941"/>
                  <a:gd name="connsiteY12" fmla="*/ 66631 h 109188"/>
                  <a:gd name="connsiteX13" fmla="*/ 27684 w 466941"/>
                  <a:gd name="connsiteY13" fmla="*/ 65603 h 109188"/>
                  <a:gd name="connsiteX14" fmla="*/ 21201 w 466941"/>
                  <a:gd name="connsiteY14" fmla="*/ 65603 h 109188"/>
                  <a:gd name="connsiteX15" fmla="*/ 21201 w 466941"/>
                  <a:gd name="connsiteY15" fmla="*/ 104581 h 109188"/>
                  <a:gd name="connsiteX16" fmla="*/ 20687 w 466941"/>
                  <a:gd name="connsiteY16" fmla="*/ 106004 h 109188"/>
                  <a:gd name="connsiteX17" fmla="*/ 18987 w 466941"/>
                  <a:gd name="connsiteY17" fmla="*/ 107032 h 109188"/>
                  <a:gd name="connsiteX18" fmla="*/ 15824 w 466941"/>
                  <a:gd name="connsiteY18" fmla="*/ 107665 h 109188"/>
                  <a:gd name="connsiteX19" fmla="*/ 10764 w 466941"/>
                  <a:gd name="connsiteY19" fmla="*/ 107902 h 109188"/>
                  <a:gd name="connsiteX20" fmla="*/ 5743 w 466941"/>
                  <a:gd name="connsiteY20" fmla="*/ 107665 h 109188"/>
                  <a:gd name="connsiteX21" fmla="*/ 2541 w 466941"/>
                  <a:gd name="connsiteY21" fmla="*/ 107032 h 109188"/>
                  <a:gd name="connsiteX22" fmla="*/ 881 w 466941"/>
                  <a:gd name="connsiteY22" fmla="*/ 106004 h 109188"/>
                  <a:gd name="connsiteX23" fmla="*/ 407 w 466941"/>
                  <a:gd name="connsiteY23" fmla="*/ 104581 h 109188"/>
                  <a:gd name="connsiteX24" fmla="*/ 407 w 466941"/>
                  <a:gd name="connsiteY24" fmla="*/ 11681 h 109188"/>
                  <a:gd name="connsiteX25" fmla="*/ 2186 w 466941"/>
                  <a:gd name="connsiteY25" fmla="*/ 6661 h 109188"/>
                  <a:gd name="connsiteX26" fmla="*/ 6574 w 466941"/>
                  <a:gd name="connsiteY26" fmla="*/ 5119 h 109188"/>
                  <a:gd name="connsiteX27" fmla="*/ 33060 w 466941"/>
                  <a:gd name="connsiteY27" fmla="*/ 5119 h 109188"/>
                  <a:gd name="connsiteX28" fmla="*/ 39702 w 466941"/>
                  <a:gd name="connsiteY28" fmla="*/ 5277 h 109188"/>
                  <a:gd name="connsiteX29" fmla="*/ 44446 w 466941"/>
                  <a:gd name="connsiteY29" fmla="*/ 5672 h 109188"/>
                  <a:gd name="connsiteX30" fmla="*/ 55554 w 466941"/>
                  <a:gd name="connsiteY30" fmla="*/ 8676 h 109188"/>
                  <a:gd name="connsiteX31" fmla="*/ 63935 w 466941"/>
                  <a:gd name="connsiteY31" fmla="*/ 14250 h 109188"/>
                  <a:gd name="connsiteX32" fmla="*/ 69193 w 466941"/>
                  <a:gd name="connsiteY32" fmla="*/ 22394 h 109188"/>
                  <a:gd name="connsiteX33" fmla="*/ 71012 w 466941"/>
                  <a:gd name="connsiteY33" fmla="*/ 33186 h 109188"/>
                  <a:gd name="connsiteX34" fmla="*/ 69707 w 466941"/>
                  <a:gd name="connsiteY34" fmla="*/ 42555 h 109188"/>
                  <a:gd name="connsiteX35" fmla="*/ 65872 w 466941"/>
                  <a:gd name="connsiteY35" fmla="*/ 50106 h 109188"/>
                  <a:gd name="connsiteX36" fmla="*/ 59626 w 466941"/>
                  <a:gd name="connsiteY36" fmla="*/ 55878 h 109188"/>
                  <a:gd name="connsiteX37" fmla="*/ 51166 w 466941"/>
                  <a:gd name="connsiteY37" fmla="*/ 59831 h 109188"/>
                  <a:gd name="connsiteX38" fmla="*/ 55475 w 466941"/>
                  <a:gd name="connsiteY38" fmla="*/ 62519 h 109188"/>
                  <a:gd name="connsiteX39" fmla="*/ 59270 w 466941"/>
                  <a:gd name="connsiteY39" fmla="*/ 66354 h 109188"/>
                  <a:gd name="connsiteX40" fmla="*/ 62631 w 466941"/>
                  <a:gd name="connsiteY40" fmla="*/ 71493 h 109188"/>
                  <a:gd name="connsiteX41" fmla="*/ 65714 w 466941"/>
                  <a:gd name="connsiteY41" fmla="*/ 78016 h 109188"/>
                  <a:gd name="connsiteX42" fmla="*/ 74332 w 466941"/>
                  <a:gd name="connsiteY42" fmla="*/ 98177 h 109188"/>
                  <a:gd name="connsiteX43" fmla="*/ 75914 w 466941"/>
                  <a:gd name="connsiteY43" fmla="*/ 102565 h 109188"/>
                  <a:gd name="connsiteX44" fmla="*/ 76309 w 466941"/>
                  <a:gd name="connsiteY44" fmla="*/ 104739 h 109188"/>
                  <a:gd name="connsiteX45" fmla="*/ 49506 w 466941"/>
                  <a:gd name="connsiteY45" fmla="*/ 35321 h 109188"/>
                  <a:gd name="connsiteX46" fmla="*/ 47213 w 466941"/>
                  <a:gd name="connsiteY46" fmla="*/ 26782 h 109188"/>
                  <a:gd name="connsiteX47" fmla="*/ 39702 w 466941"/>
                  <a:gd name="connsiteY47" fmla="*/ 21880 h 109188"/>
                  <a:gd name="connsiteX48" fmla="*/ 36104 w 466941"/>
                  <a:gd name="connsiteY48" fmla="*/ 21248 h 109188"/>
                  <a:gd name="connsiteX49" fmla="*/ 30530 w 466941"/>
                  <a:gd name="connsiteY49" fmla="*/ 21010 h 109188"/>
                  <a:gd name="connsiteX50" fmla="*/ 21201 w 466941"/>
                  <a:gd name="connsiteY50" fmla="*/ 21010 h 109188"/>
                  <a:gd name="connsiteX51" fmla="*/ 21201 w 466941"/>
                  <a:gd name="connsiteY51" fmla="*/ 50027 h 109188"/>
                  <a:gd name="connsiteX52" fmla="*/ 31795 w 466941"/>
                  <a:gd name="connsiteY52" fmla="*/ 50027 h 109188"/>
                  <a:gd name="connsiteX53" fmla="*/ 39544 w 466941"/>
                  <a:gd name="connsiteY53" fmla="*/ 48960 h 109188"/>
                  <a:gd name="connsiteX54" fmla="*/ 45078 w 466941"/>
                  <a:gd name="connsiteY54" fmla="*/ 45955 h 109188"/>
                  <a:gd name="connsiteX55" fmla="*/ 48399 w 466941"/>
                  <a:gd name="connsiteY55" fmla="*/ 41330 h 109188"/>
                  <a:gd name="connsiteX56" fmla="*/ 49506 w 466941"/>
                  <a:gd name="connsiteY56" fmla="*/ 35321 h 109188"/>
                  <a:gd name="connsiteX57" fmla="*/ 151325 w 466941"/>
                  <a:gd name="connsiteY57" fmla="*/ 67421 h 109188"/>
                  <a:gd name="connsiteX58" fmla="*/ 149704 w 466941"/>
                  <a:gd name="connsiteY58" fmla="*/ 72798 h 109188"/>
                  <a:gd name="connsiteX59" fmla="*/ 145237 w 466941"/>
                  <a:gd name="connsiteY59" fmla="*/ 74537 h 109188"/>
                  <a:gd name="connsiteX60" fmla="*/ 102305 w 466941"/>
                  <a:gd name="connsiteY60" fmla="*/ 74537 h 109188"/>
                  <a:gd name="connsiteX61" fmla="*/ 103373 w 466941"/>
                  <a:gd name="connsiteY61" fmla="*/ 82720 h 109188"/>
                  <a:gd name="connsiteX62" fmla="*/ 106772 w 466941"/>
                  <a:gd name="connsiteY62" fmla="*/ 88966 h 109188"/>
                  <a:gd name="connsiteX63" fmla="*/ 112781 w 466941"/>
                  <a:gd name="connsiteY63" fmla="*/ 92880 h 109188"/>
                  <a:gd name="connsiteX64" fmla="*/ 121597 w 466941"/>
                  <a:gd name="connsiteY64" fmla="*/ 94224 h 109188"/>
                  <a:gd name="connsiteX65" fmla="*/ 130768 w 466941"/>
                  <a:gd name="connsiteY65" fmla="*/ 93473 h 109188"/>
                  <a:gd name="connsiteX66" fmla="*/ 137607 w 466941"/>
                  <a:gd name="connsiteY66" fmla="*/ 91812 h 109188"/>
                  <a:gd name="connsiteX67" fmla="*/ 142391 w 466941"/>
                  <a:gd name="connsiteY67" fmla="*/ 90152 h 109188"/>
                  <a:gd name="connsiteX68" fmla="*/ 145475 w 466941"/>
                  <a:gd name="connsiteY68" fmla="*/ 89401 h 109188"/>
                  <a:gd name="connsiteX69" fmla="*/ 146661 w 466941"/>
                  <a:gd name="connsiteY69" fmla="*/ 89678 h 109188"/>
                  <a:gd name="connsiteX70" fmla="*/ 147452 w 466941"/>
                  <a:gd name="connsiteY70" fmla="*/ 90666 h 109188"/>
                  <a:gd name="connsiteX71" fmla="*/ 147886 w 466941"/>
                  <a:gd name="connsiteY71" fmla="*/ 92682 h 109188"/>
                  <a:gd name="connsiteX72" fmla="*/ 148005 w 466941"/>
                  <a:gd name="connsiteY72" fmla="*/ 95963 h 109188"/>
                  <a:gd name="connsiteX73" fmla="*/ 147926 w 466941"/>
                  <a:gd name="connsiteY73" fmla="*/ 98928 h 109188"/>
                  <a:gd name="connsiteX74" fmla="*/ 147689 w 466941"/>
                  <a:gd name="connsiteY74" fmla="*/ 101023 h 109188"/>
                  <a:gd name="connsiteX75" fmla="*/ 147214 w 466941"/>
                  <a:gd name="connsiteY75" fmla="*/ 102486 h 109188"/>
                  <a:gd name="connsiteX76" fmla="*/ 146384 w 466941"/>
                  <a:gd name="connsiteY76" fmla="*/ 103633 h 109188"/>
                  <a:gd name="connsiteX77" fmla="*/ 143577 w 466941"/>
                  <a:gd name="connsiteY77" fmla="*/ 105135 h 109188"/>
                  <a:gd name="connsiteX78" fmla="*/ 137726 w 466941"/>
                  <a:gd name="connsiteY78" fmla="*/ 106993 h 109188"/>
                  <a:gd name="connsiteX79" fmla="*/ 129583 w 466941"/>
                  <a:gd name="connsiteY79" fmla="*/ 108574 h 109188"/>
                  <a:gd name="connsiteX80" fmla="*/ 119779 w 466941"/>
                  <a:gd name="connsiteY80" fmla="*/ 109246 h 109188"/>
                  <a:gd name="connsiteX81" fmla="*/ 103294 w 466941"/>
                  <a:gd name="connsiteY81" fmla="*/ 106874 h 109188"/>
                  <a:gd name="connsiteX82" fmla="*/ 91473 w 466941"/>
                  <a:gd name="connsiteY82" fmla="*/ 99679 h 109188"/>
                  <a:gd name="connsiteX83" fmla="*/ 84397 w 466941"/>
                  <a:gd name="connsiteY83" fmla="*/ 87503 h 109188"/>
                  <a:gd name="connsiteX84" fmla="*/ 82065 w 466941"/>
                  <a:gd name="connsiteY84" fmla="*/ 70267 h 109188"/>
                  <a:gd name="connsiteX85" fmla="*/ 84515 w 466941"/>
                  <a:gd name="connsiteY85" fmla="*/ 53308 h 109188"/>
                  <a:gd name="connsiteX86" fmla="*/ 91631 w 466941"/>
                  <a:gd name="connsiteY86" fmla="*/ 40500 h 109188"/>
                  <a:gd name="connsiteX87" fmla="*/ 102977 w 466941"/>
                  <a:gd name="connsiteY87" fmla="*/ 32475 h 109188"/>
                  <a:gd name="connsiteX88" fmla="*/ 118039 w 466941"/>
                  <a:gd name="connsiteY88" fmla="*/ 29707 h 109188"/>
                  <a:gd name="connsiteX89" fmla="*/ 133180 w 466941"/>
                  <a:gd name="connsiteY89" fmla="*/ 32317 h 109188"/>
                  <a:gd name="connsiteX90" fmla="*/ 143498 w 466941"/>
                  <a:gd name="connsiteY90" fmla="*/ 39551 h 109188"/>
                  <a:gd name="connsiteX91" fmla="*/ 149428 w 466941"/>
                  <a:gd name="connsiteY91" fmla="*/ 50501 h 109188"/>
                  <a:gd name="connsiteX92" fmla="*/ 151325 w 466941"/>
                  <a:gd name="connsiteY92" fmla="*/ 64259 h 109188"/>
                  <a:gd name="connsiteX93" fmla="*/ 132033 w 466941"/>
                  <a:gd name="connsiteY93" fmla="*/ 61729 h 109188"/>
                  <a:gd name="connsiteX94" fmla="*/ 128673 w 466941"/>
                  <a:gd name="connsiteY94" fmla="*/ 48564 h 109188"/>
                  <a:gd name="connsiteX95" fmla="*/ 117565 w 466941"/>
                  <a:gd name="connsiteY95" fmla="*/ 43781 h 109188"/>
                  <a:gd name="connsiteX96" fmla="*/ 110963 w 466941"/>
                  <a:gd name="connsiteY96" fmla="*/ 45204 h 109188"/>
                  <a:gd name="connsiteX97" fmla="*/ 106298 w 466941"/>
                  <a:gd name="connsiteY97" fmla="*/ 49039 h 109188"/>
                  <a:gd name="connsiteX98" fmla="*/ 103452 w 466941"/>
                  <a:gd name="connsiteY98" fmla="*/ 54731 h 109188"/>
                  <a:gd name="connsiteX99" fmla="*/ 102305 w 466941"/>
                  <a:gd name="connsiteY99" fmla="*/ 61729 h 109188"/>
                  <a:gd name="connsiteX100" fmla="*/ 230662 w 466941"/>
                  <a:gd name="connsiteY100" fmla="*/ 34135 h 109188"/>
                  <a:gd name="connsiteX101" fmla="*/ 230622 w 466941"/>
                  <a:gd name="connsiteY101" fmla="*/ 35084 h 109188"/>
                  <a:gd name="connsiteX102" fmla="*/ 230464 w 466941"/>
                  <a:gd name="connsiteY102" fmla="*/ 36309 h 109188"/>
                  <a:gd name="connsiteX103" fmla="*/ 230148 w 466941"/>
                  <a:gd name="connsiteY103" fmla="*/ 37851 h 109188"/>
                  <a:gd name="connsiteX104" fmla="*/ 229634 w 466941"/>
                  <a:gd name="connsiteY104" fmla="*/ 39828 h 109188"/>
                  <a:gd name="connsiteX105" fmla="*/ 208445 w 466941"/>
                  <a:gd name="connsiteY105" fmla="*/ 103633 h 109188"/>
                  <a:gd name="connsiteX106" fmla="*/ 207377 w 466941"/>
                  <a:gd name="connsiteY106" fmla="*/ 105807 h 109188"/>
                  <a:gd name="connsiteX107" fmla="*/ 205163 w 466941"/>
                  <a:gd name="connsiteY107" fmla="*/ 107111 h 109188"/>
                  <a:gd name="connsiteX108" fmla="*/ 200972 w 466941"/>
                  <a:gd name="connsiteY108" fmla="*/ 107744 h 109188"/>
                  <a:gd name="connsiteX109" fmla="*/ 194054 w 466941"/>
                  <a:gd name="connsiteY109" fmla="*/ 107902 h 109188"/>
                  <a:gd name="connsiteX110" fmla="*/ 187216 w 466941"/>
                  <a:gd name="connsiteY110" fmla="*/ 107704 h 109188"/>
                  <a:gd name="connsiteX111" fmla="*/ 183065 w 466941"/>
                  <a:gd name="connsiteY111" fmla="*/ 107032 h 109188"/>
                  <a:gd name="connsiteX112" fmla="*/ 180890 w 466941"/>
                  <a:gd name="connsiteY112" fmla="*/ 105728 h 109188"/>
                  <a:gd name="connsiteX113" fmla="*/ 179823 w 466941"/>
                  <a:gd name="connsiteY113" fmla="*/ 103633 h 109188"/>
                  <a:gd name="connsiteX114" fmla="*/ 158634 w 466941"/>
                  <a:gd name="connsiteY114" fmla="*/ 39828 h 109188"/>
                  <a:gd name="connsiteX115" fmla="*/ 157882 w 466941"/>
                  <a:gd name="connsiteY115" fmla="*/ 36981 h 109188"/>
                  <a:gd name="connsiteX116" fmla="*/ 157566 w 466941"/>
                  <a:gd name="connsiteY116" fmla="*/ 35163 h 109188"/>
                  <a:gd name="connsiteX117" fmla="*/ 157527 w 466941"/>
                  <a:gd name="connsiteY117" fmla="*/ 34135 h 109188"/>
                  <a:gd name="connsiteX118" fmla="*/ 157961 w 466941"/>
                  <a:gd name="connsiteY118" fmla="*/ 32751 h 109188"/>
                  <a:gd name="connsiteX119" fmla="*/ 159504 w 466941"/>
                  <a:gd name="connsiteY119" fmla="*/ 31763 h 109188"/>
                  <a:gd name="connsiteX120" fmla="*/ 162548 w 466941"/>
                  <a:gd name="connsiteY120" fmla="*/ 31210 h 109188"/>
                  <a:gd name="connsiteX121" fmla="*/ 167409 w 466941"/>
                  <a:gd name="connsiteY121" fmla="*/ 31052 h 109188"/>
                  <a:gd name="connsiteX122" fmla="*/ 172628 w 466941"/>
                  <a:gd name="connsiteY122" fmla="*/ 31249 h 109188"/>
                  <a:gd name="connsiteX123" fmla="*/ 175751 w 466941"/>
                  <a:gd name="connsiteY123" fmla="*/ 31803 h 109188"/>
                  <a:gd name="connsiteX124" fmla="*/ 177371 w 466941"/>
                  <a:gd name="connsiteY124" fmla="*/ 32830 h 109188"/>
                  <a:gd name="connsiteX125" fmla="*/ 178163 w 466941"/>
                  <a:gd name="connsiteY125" fmla="*/ 34451 h 109188"/>
                  <a:gd name="connsiteX126" fmla="*/ 194213 w 466941"/>
                  <a:gd name="connsiteY126" fmla="*/ 86238 h 109188"/>
                  <a:gd name="connsiteX127" fmla="*/ 194687 w 466941"/>
                  <a:gd name="connsiteY127" fmla="*/ 88215 h 109188"/>
                  <a:gd name="connsiteX128" fmla="*/ 195161 w 466941"/>
                  <a:gd name="connsiteY128" fmla="*/ 86238 h 109188"/>
                  <a:gd name="connsiteX129" fmla="*/ 210975 w 466941"/>
                  <a:gd name="connsiteY129" fmla="*/ 34451 h 109188"/>
                  <a:gd name="connsiteX130" fmla="*/ 211725 w 466941"/>
                  <a:gd name="connsiteY130" fmla="*/ 32830 h 109188"/>
                  <a:gd name="connsiteX131" fmla="*/ 213346 w 466941"/>
                  <a:gd name="connsiteY131" fmla="*/ 31803 h 109188"/>
                  <a:gd name="connsiteX132" fmla="*/ 216312 w 466941"/>
                  <a:gd name="connsiteY132" fmla="*/ 31249 h 109188"/>
                  <a:gd name="connsiteX133" fmla="*/ 221174 w 466941"/>
                  <a:gd name="connsiteY133" fmla="*/ 31052 h 109188"/>
                  <a:gd name="connsiteX134" fmla="*/ 225958 w 466941"/>
                  <a:gd name="connsiteY134" fmla="*/ 31210 h 109188"/>
                  <a:gd name="connsiteX135" fmla="*/ 228844 w 466941"/>
                  <a:gd name="connsiteY135" fmla="*/ 31763 h 109188"/>
                  <a:gd name="connsiteX136" fmla="*/ 230267 w 466941"/>
                  <a:gd name="connsiteY136" fmla="*/ 32751 h 109188"/>
                  <a:gd name="connsiteX137" fmla="*/ 230662 w 466941"/>
                  <a:gd name="connsiteY137" fmla="*/ 34135 h 109188"/>
                  <a:gd name="connsiteX138" fmla="*/ 261080 w 466941"/>
                  <a:gd name="connsiteY138" fmla="*/ 104739 h 109188"/>
                  <a:gd name="connsiteX139" fmla="*/ 260606 w 466941"/>
                  <a:gd name="connsiteY139" fmla="*/ 106123 h 109188"/>
                  <a:gd name="connsiteX140" fmla="*/ 258984 w 466941"/>
                  <a:gd name="connsiteY140" fmla="*/ 107111 h 109188"/>
                  <a:gd name="connsiteX141" fmla="*/ 255940 w 466941"/>
                  <a:gd name="connsiteY141" fmla="*/ 107704 h 109188"/>
                  <a:gd name="connsiteX142" fmla="*/ 251118 w 466941"/>
                  <a:gd name="connsiteY142" fmla="*/ 107902 h 109188"/>
                  <a:gd name="connsiteX143" fmla="*/ 246295 w 466941"/>
                  <a:gd name="connsiteY143" fmla="*/ 107704 h 109188"/>
                  <a:gd name="connsiteX144" fmla="*/ 243251 w 466941"/>
                  <a:gd name="connsiteY144" fmla="*/ 107111 h 109188"/>
                  <a:gd name="connsiteX145" fmla="*/ 241630 w 466941"/>
                  <a:gd name="connsiteY145" fmla="*/ 106123 h 109188"/>
                  <a:gd name="connsiteX146" fmla="*/ 241156 w 466941"/>
                  <a:gd name="connsiteY146" fmla="*/ 104739 h 109188"/>
                  <a:gd name="connsiteX147" fmla="*/ 241156 w 466941"/>
                  <a:gd name="connsiteY147" fmla="*/ 34372 h 109188"/>
                  <a:gd name="connsiteX148" fmla="*/ 241630 w 466941"/>
                  <a:gd name="connsiteY148" fmla="*/ 32989 h 109188"/>
                  <a:gd name="connsiteX149" fmla="*/ 243251 w 466941"/>
                  <a:gd name="connsiteY149" fmla="*/ 31961 h 109188"/>
                  <a:gd name="connsiteX150" fmla="*/ 246295 w 466941"/>
                  <a:gd name="connsiteY150" fmla="*/ 31289 h 109188"/>
                  <a:gd name="connsiteX151" fmla="*/ 251118 w 466941"/>
                  <a:gd name="connsiteY151" fmla="*/ 31052 h 109188"/>
                  <a:gd name="connsiteX152" fmla="*/ 255940 w 466941"/>
                  <a:gd name="connsiteY152" fmla="*/ 31289 h 109188"/>
                  <a:gd name="connsiteX153" fmla="*/ 258984 w 466941"/>
                  <a:gd name="connsiteY153" fmla="*/ 31961 h 109188"/>
                  <a:gd name="connsiteX154" fmla="*/ 260606 w 466941"/>
                  <a:gd name="connsiteY154" fmla="*/ 32989 h 109188"/>
                  <a:gd name="connsiteX155" fmla="*/ 261080 w 466941"/>
                  <a:gd name="connsiteY155" fmla="*/ 34372 h 109188"/>
                  <a:gd name="connsiteX156" fmla="*/ 262582 w 466941"/>
                  <a:gd name="connsiteY156" fmla="*/ 10336 h 109188"/>
                  <a:gd name="connsiteX157" fmla="*/ 260131 w 466941"/>
                  <a:gd name="connsiteY157" fmla="*/ 18638 h 109188"/>
                  <a:gd name="connsiteX158" fmla="*/ 251039 w 466941"/>
                  <a:gd name="connsiteY158" fmla="*/ 20931 h 109188"/>
                  <a:gd name="connsiteX159" fmla="*/ 241986 w 466941"/>
                  <a:gd name="connsiteY159" fmla="*/ 18718 h 109188"/>
                  <a:gd name="connsiteX160" fmla="*/ 239654 w 466941"/>
                  <a:gd name="connsiteY160" fmla="*/ 10732 h 109188"/>
                  <a:gd name="connsiteX161" fmla="*/ 242065 w 466941"/>
                  <a:gd name="connsiteY161" fmla="*/ 2391 h 109188"/>
                  <a:gd name="connsiteX162" fmla="*/ 251197 w 466941"/>
                  <a:gd name="connsiteY162" fmla="*/ 58 h 109188"/>
                  <a:gd name="connsiteX163" fmla="*/ 260210 w 466941"/>
                  <a:gd name="connsiteY163" fmla="*/ 2312 h 109188"/>
                  <a:gd name="connsiteX164" fmla="*/ 262582 w 466941"/>
                  <a:gd name="connsiteY164" fmla="*/ 10336 h 109188"/>
                  <a:gd name="connsiteX165" fmla="*/ 345000 w 466941"/>
                  <a:gd name="connsiteY165" fmla="*/ 67421 h 109188"/>
                  <a:gd name="connsiteX166" fmla="*/ 343380 w 466941"/>
                  <a:gd name="connsiteY166" fmla="*/ 72798 h 109188"/>
                  <a:gd name="connsiteX167" fmla="*/ 338913 w 466941"/>
                  <a:gd name="connsiteY167" fmla="*/ 74537 h 109188"/>
                  <a:gd name="connsiteX168" fmla="*/ 295981 w 466941"/>
                  <a:gd name="connsiteY168" fmla="*/ 74537 h 109188"/>
                  <a:gd name="connsiteX169" fmla="*/ 297047 w 466941"/>
                  <a:gd name="connsiteY169" fmla="*/ 82720 h 109188"/>
                  <a:gd name="connsiteX170" fmla="*/ 300448 w 466941"/>
                  <a:gd name="connsiteY170" fmla="*/ 88966 h 109188"/>
                  <a:gd name="connsiteX171" fmla="*/ 306456 w 466941"/>
                  <a:gd name="connsiteY171" fmla="*/ 92880 h 109188"/>
                  <a:gd name="connsiteX172" fmla="*/ 315272 w 466941"/>
                  <a:gd name="connsiteY172" fmla="*/ 94224 h 109188"/>
                  <a:gd name="connsiteX173" fmla="*/ 324443 w 466941"/>
                  <a:gd name="connsiteY173" fmla="*/ 93473 h 109188"/>
                  <a:gd name="connsiteX174" fmla="*/ 331283 w 466941"/>
                  <a:gd name="connsiteY174" fmla="*/ 91812 h 109188"/>
                  <a:gd name="connsiteX175" fmla="*/ 336067 w 466941"/>
                  <a:gd name="connsiteY175" fmla="*/ 90152 h 109188"/>
                  <a:gd name="connsiteX176" fmla="*/ 339150 w 466941"/>
                  <a:gd name="connsiteY176" fmla="*/ 89401 h 109188"/>
                  <a:gd name="connsiteX177" fmla="*/ 340336 w 466941"/>
                  <a:gd name="connsiteY177" fmla="*/ 89678 h 109188"/>
                  <a:gd name="connsiteX178" fmla="*/ 341126 w 466941"/>
                  <a:gd name="connsiteY178" fmla="*/ 90666 h 109188"/>
                  <a:gd name="connsiteX179" fmla="*/ 341562 w 466941"/>
                  <a:gd name="connsiteY179" fmla="*/ 92682 h 109188"/>
                  <a:gd name="connsiteX180" fmla="*/ 341680 w 466941"/>
                  <a:gd name="connsiteY180" fmla="*/ 95963 h 109188"/>
                  <a:gd name="connsiteX181" fmla="*/ 341601 w 466941"/>
                  <a:gd name="connsiteY181" fmla="*/ 98928 h 109188"/>
                  <a:gd name="connsiteX182" fmla="*/ 341363 w 466941"/>
                  <a:gd name="connsiteY182" fmla="*/ 101023 h 109188"/>
                  <a:gd name="connsiteX183" fmla="*/ 340889 w 466941"/>
                  <a:gd name="connsiteY183" fmla="*/ 102486 h 109188"/>
                  <a:gd name="connsiteX184" fmla="*/ 340058 w 466941"/>
                  <a:gd name="connsiteY184" fmla="*/ 103633 h 109188"/>
                  <a:gd name="connsiteX185" fmla="*/ 337252 w 466941"/>
                  <a:gd name="connsiteY185" fmla="*/ 105135 h 109188"/>
                  <a:gd name="connsiteX186" fmla="*/ 331401 w 466941"/>
                  <a:gd name="connsiteY186" fmla="*/ 106993 h 109188"/>
                  <a:gd name="connsiteX187" fmla="*/ 323257 w 466941"/>
                  <a:gd name="connsiteY187" fmla="*/ 108574 h 109188"/>
                  <a:gd name="connsiteX188" fmla="*/ 313453 w 466941"/>
                  <a:gd name="connsiteY188" fmla="*/ 109246 h 109188"/>
                  <a:gd name="connsiteX189" fmla="*/ 296968 w 466941"/>
                  <a:gd name="connsiteY189" fmla="*/ 106874 h 109188"/>
                  <a:gd name="connsiteX190" fmla="*/ 285149 w 466941"/>
                  <a:gd name="connsiteY190" fmla="*/ 99679 h 109188"/>
                  <a:gd name="connsiteX191" fmla="*/ 278072 w 466941"/>
                  <a:gd name="connsiteY191" fmla="*/ 87503 h 109188"/>
                  <a:gd name="connsiteX192" fmla="*/ 275740 w 466941"/>
                  <a:gd name="connsiteY192" fmla="*/ 70267 h 109188"/>
                  <a:gd name="connsiteX193" fmla="*/ 278191 w 466941"/>
                  <a:gd name="connsiteY193" fmla="*/ 53308 h 109188"/>
                  <a:gd name="connsiteX194" fmla="*/ 285307 w 466941"/>
                  <a:gd name="connsiteY194" fmla="*/ 40500 h 109188"/>
                  <a:gd name="connsiteX195" fmla="*/ 296652 w 466941"/>
                  <a:gd name="connsiteY195" fmla="*/ 32475 h 109188"/>
                  <a:gd name="connsiteX196" fmla="*/ 311714 w 466941"/>
                  <a:gd name="connsiteY196" fmla="*/ 29707 h 109188"/>
                  <a:gd name="connsiteX197" fmla="*/ 326855 w 466941"/>
                  <a:gd name="connsiteY197" fmla="*/ 32317 h 109188"/>
                  <a:gd name="connsiteX198" fmla="*/ 337173 w 466941"/>
                  <a:gd name="connsiteY198" fmla="*/ 39551 h 109188"/>
                  <a:gd name="connsiteX199" fmla="*/ 343103 w 466941"/>
                  <a:gd name="connsiteY199" fmla="*/ 50501 h 109188"/>
                  <a:gd name="connsiteX200" fmla="*/ 345000 w 466941"/>
                  <a:gd name="connsiteY200" fmla="*/ 64259 h 109188"/>
                  <a:gd name="connsiteX201" fmla="*/ 325709 w 466941"/>
                  <a:gd name="connsiteY201" fmla="*/ 61729 h 109188"/>
                  <a:gd name="connsiteX202" fmla="*/ 322349 w 466941"/>
                  <a:gd name="connsiteY202" fmla="*/ 48564 h 109188"/>
                  <a:gd name="connsiteX203" fmla="*/ 311240 w 466941"/>
                  <a:gd name="connsiteY203" fmla="*/ 43781 h 109188"/>
                  <a:gd name="connsiteX204" fmla="*/ 304638 w 466941"/>
                  <a:gd name="connsiteY204" fmla="*/ 45204 h 109188"/>
                  <a:gd name="connsiteX205" fmla="*/ 299972 w 466941"/>
                  <a:gd name="connsiteY205" fmla="*/ 49039 h 109188"/>
                  <a:gd name="connsiteX206" fmla="*/ 297126 w 466941"/>
                  <a:gd name="connsiteY206" fmla="*/ 54731 h 109188"/>
                  <a:gd name="connsiteX207" fmla="*/ 295981 w 466941"/>
                  <a:gd name="connsiteY207" fmla="*/ 61729 h 109188"/>
                  <a:gd name="connsiteX208" fmla="*/ 467348 w 466941"/>
                  <a:gd name="connsiteY208" fmla="*/ 34056 h 109188"/>
                  <a:gd name="connsiteX209" fmla="*/ 467111 w 466941"/>
                  <a:gd name="connsiteY209" fmla="*/ 36191 h 109188"/>
                  <a:gd name="connsiteX210" fmla="*/ 466241 w 466941"/>
                  <a:gd name="connsiteY210" fmla="*/ 39828 h 109188"/>
                  <a:gd name="connsiteX211" fmla="*/ 447423 w 466941"/>
                  <a:gd name="connsiteY211" fmla="*/ 103633 h 109188"/>
                  <a:gd name="connsiteX212" fmla="*/ 446396 w 466941"/>
                  <a:gd name="connsiteY212" fmla="*/ 105807 h 109188"/>
                  <a:gd name="connsiteX213" fmla="*/ 444459 w 466941"/>
                  <a:gd name="connsiteY213" fmla="*/ 107111 h 109188"/>
                  <a:gd name="connsiteX214" fmla="*/ 440742 w 466941"/>
                  <a:gd name="connsiteY214" fmla="*/ 107744 h 109188"/>
                  <a:gd name="connsiteX215" fmla="*/ 434457 w 466941"/>
                  <a:gd name="connsiteY215" fmla="*/ 107902 h 109188"/>
                  <a:gd name="connsiteX216" fmla="*/ 428131 w 466941"/>
                  <a:gd name="connsiteY216" fmla="*/ 107704 h 109188"/>
                  <a:gd name="connsiteX217" fmla="*/ 424298 w 466941"/>
                  <a:gd name="connsiteY217" fmla="*/ 107032 h 109188"/>
                  <a:gd name="connsiteX218" fmla="*/ 422281 w 466941"/>
                  <a:gd name="connsiteY218" fmla="*/ 105728 h 109188"/>
                  <a:gd name="connsiteX219" fmla="*/ 421332 w 466941"/>
                  <a:gd name="connsiteY219" fmla="*/ 103633 h 109188"/>
                  <a:gd name="connsiteX220" fmla="*/ 409473 w 466941"/>
                  <a:gd name="connsiteY220" fmla="*/ 60780 h 109188"/>
                  <a:gd name="connsiteX221" fmla="*/ 409315 w 466941"/>
                  <a:gd name="connsiteY221" fmla="*/ 60068 h 109188"/>
                  <a:gd name="connsiteX222" fmla="*/ 409157 w 466941"/>
                  <a:gd name="connsiteY222" fmla="*/ 60780 h 109188"/>
                  <a:gd name="connsiteX223" fmla="*/ 398246 w 466941"/>
                  <a:gd name="connsiteY223" fmla="*/ 103633 h 109188"/>
                  <a:gd name="connsiteX224" fmla="*/ 397336 w 466941"/>
                  <a:gd name="connsiteY224" fmla="*/ 105807 h 109188"/>
                  <a:gd name="connsiteX225" fmla="*/ 395320 w 466941"/>
                  <a:gd name="connsiteY225" fmla="*/ 107111 h 109188"/>
                  <a:gd name="connsiteX226" fmla="*/ 391446 w 466941"/>
                  <a:gd name="connsiteY226" fmla="*/ 107744 h 109188"/>
                  <a:gd name="connsiteX227" fmla="*/ 385120 w 466941"/>
                  <a:gd name="connsiteY227" fmla="*/ 107902 h 109188"/>
                  <a:gd name="connsiteX228" fmla="*/ 378756 w 466941"/>
                  <a:gd name="connsiteY228" fmla="*/ 107704 h 109188"/>
                  <a:gd name="connsiteX229" fmla="*/ 374961 w 466941"/>
                  <a:gd name="connsiteY229" fmla="*/ 107032 h 109188"/>
                  <a:gd name="connsiteX230" fmla="*/ 372944 w 466941"/>
                  <a:gd name="connsiteY230" fmla="*/ 105728 h 109188"/>
                  <a:gd name="connsiteX231" fmla="*/ 371996 w 466941"/>
                  <a:gd name="connsiteY231" fmla="*/ 103633 h 109188"/>
                  <a:gd name="connsiteX232" fmla="*/ 353336 w 466941"/>
                  <a:gd name="connsiteY232" fmla="*/ 39828 h 109188"/>
                  <a:gd name="connsiteX233" fmla="*/ 352427 w 466941"/>
                  <a:gd name="connsiteY233" fmla="*/ 36230 h 109188"/>
                  <a:gd name="connsiteX234" fmla="*/ 352230 w 466941"/>
                  <a:gd name="connsiteY234" fmla="*/ 34056 h 109188"/>
                  <a:gd name="connsiteX235" fmla="*/ 352665 w 466941"/>
                  <a:gd name="connsiteY235" fmla="*/ 32672 h 109188"/>
                  <a:gd name="connsiteX236" fmla="*/ 354246 w 466941"/>
                  <a:gd name="connsiteY236" fmla="*/ 31724 h 109188"/>
                  <a:gd name="connsiteX237" fmla="*/ 357329 w 466941"/>
                  <a:gd name="connsiteY237" fmla="*/ 31210 h 109188"/>
                  <a:gd name="connsiteX238" fmla="*/ 362192 w 466941"/>
                  <a:gd name="connsiteY238" fmla="*/ 31052 h 109188"/>
                  <a:gd name="connsiteX239" fmla="*/ 367330 w 466941"/>
                  <a:gd name="connsiteY239" fmla="*/ 31210 h 109188"/>
                  <a:gd name="connsiteX240" fmla="*/ 370415 w 466941"/>
                  <a:gd name="connsiteY240" fmla="*/ 31763 h 109188"/>
                  <a:gd name="connsiteX241" fmla="*/ 371956 w 466941"/>
                  <a:gd name="connsiteY241" fmla="*/ 32830 h 109188"/>
                  <a:gd name="connsiteX242" fmla="*/ 372628 w 466941"/>
                  <a:gd name="connsiteY242" fmla="*/ 34451 h 109188"/>
                  <a:gd name="connsiteX243" fmla="*/ 386622 w 466941"/>
                  <a:gd name="connsiteY243" fmla="*/ 86238 h 109188"/>
                  <a:gd name="connsiteX244" fmla="*/ 386780 w 466941"/>
                  <a:gd name="connsiteY244" fmla="*/ 87187 h 109188"/>
                  <a:gd name="connsiteX245" fmla="*/ 386939 w 466941"/>
                  <a:gd name="connsiteY245" fmla="*/ 86238 h 109188"/>
                  <a:gd name="connsiteX246" fmla="*/ 400064 w 466941"/>
                  <a:gd name="connsiteY246" fmla="*/ 34451 h 109188"/>
                  <a:gd name="connsiteX247" fmla="*/ 400815 w 466941"/>
                  <a:gd name="connsiteY247" fmla="*/ 32830 h 109188"/>
                  <a:gd name="connsiteX248" fmla="*/ 402357 w 466941"/>
                  <a:gd name="connsiteY248" fmla="*/ 31763 h 109188"/>
                  <a:gd name="connsiteX249" fmla="*/ 405243 w 466941"/>
                  <a:gd name="connsiteY249" fmla="*/ 31210 h 109188"/>
                  <a:gd name="connsiteX250" fmla="*/ 410026 w 466941"/>
                  <a:gd name="connsiteY250" fmla="*/ 31052 h 109188"/>
                  <a:gd name="connsiteX251" fmla="*/ 414770 w 466941"/>
                  <a:gd name="connsiteY251" fmla="*/ 31249 h 109188"/>
                  <a:gd name="connsiteX252" fmla="*/ 417656 w 466941"/>
                  <a:gd name="connsiteY252" fmla="*/ 31803 h 109188"/>
                  <a:gd name="connsiteX253" fmla="*/ 419158 w 466941"/>
                  <a:gd name="connsiteY253" fmla="*/ 32751 h 109188"/>
                  <a:gd name="connsiteX254" fmla="*/ 419830 w 466941"/>
                  <a:gd name="connsiteY254" fmla="*/ 34135 h 109188"/>
                  <a:gd name="connsiteX255" fmla="*/ 433904 w 466941"/>
                  <a:gd name="connsiteY255" fmla="*/ 86317 h 109188"/>
                  <a:gd name="connsiteX256" fmla="*/ 434141 w 466941"/>
                  <a:gd name="connsiteY256" fmla="*/ 87187 h 109188"/>
                  <a:gd name="connsiteX257" fmla="*/ 434299 w 466941"/>
                  <a:gd name="connsiteY257" fmla="*/ 86238 h 109188"/>
                  <a:gd name="connsiteX258" fmla="*/ 447740 w 466941"/>
                  <a:gd name="connsiteY258" fmla="*/ 34451 h 109188"/>
                  <a:gd name="connsiteX259" fmla="*/ 448372 w 466941"/>
                  <a:gd name="connsiteY259" fmla="*/ 32830 h 109188"/>
                  <a:gd name="connsiteX260" fmla="*/ 449954 w 466941"/>
                  <a:gd name="connsiteY260" fmla="*/ 31763 h 109188"/>
                  <a:gd name="connsiteX261" fmla="*/ 452958 w 466941"/>
                  <a:gd name="connsiteY261" fmla="*/ 31210 h 109188"/>
                  <a:gd name="connsiteX262" fmla="*/ 457781 w 466941"/>
                  <a:gd name="connsiteY262" fmla="*/ 31052 h 109188"/>
                  <a:gd name="connsiteX263" fmla="*/ 462564 w 466941"/>
                  <a:gd name="connsiteY263" fmla="*/ 31210 h 109188"/>
                  <a:gd name="connsiteX264" fmla="*/ 465490 w 466941"/>
                  <a:gd name="connsiteY264" fmla="*/ 31724 h 109188"/>
                  <a:gd name="connsiteX265" fmla="*/ 466952 w 466941"/>
                  <a:gd name="connsiteY265" fmla="*/ 32672 h 109188"/>
                  <a:gd name="connsiteX266" fmla="*/ 467348 w 466941"/>
                  <a:gd name="connsiteY266" fmla="*/ 34056 h 109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466941" h="109188">
                    <a:moveTo>
                      <a:pt x="76309" y="104739"/>
                    </a:moveTo>
                    <a:cubicBezTo>
                      <a:pt x="76309" y="105319"/>
                      <a:pt x="76203" y="105807"/>
                      <a:pt x="75993" y="106202"/>
                    </a:cubicBezTo>
                    <a:cubicBezTo>
                      <a:pt x="75782" y="106597"/>
                      <a:pt x="75281" y="106927"/>
                      <a:pt x="74490" y="107190"/>
                    </a:cubicBezTo>
                    <a:cubicBezTo>
                      <a:pt x="73700" y="107454"/>
                      <a:pt x="72540" y="107638"/>
                      <a:pt x="71012" y="107744"/>
                    </a:cubicBezTo>
                    <a:cubicBezTo>
                      <a:pt x="69483" y="107849"/>
                      <a:pt x="67401" y="107902"/>
                      <a:pt x="64765" y="107902"/>
                    </a:cubicBezTo>
                    <a:cubicBezTo>
                      <a:pt x="62552" y="107902"/>
                      <a:pt x="60786" y="107849"/>
                      <a:pt x="59468" y="107744"/>
                    </a:cubicBezTo>
                    <a:cubicBezTo>
                      <a:pt x="58150" y="107638"/>
                      <a:pt x="57109" y="107441"/>
                      <a:pt x="56345" y="107151"/>
                    </a:cubicBezTo>
                    <a:cubicBezTo>
                      <a:pt x="55581" y="106861"/>
                      <a:pt x="55040" y="106492"/>
                      <a:pt x="54724" y="106044"/>
                    </a:cubicBezTo>
                    <a:cubicBezTo>
                      <a:pt x="54408" y="105596"/>
                      <a:pt x="54144" y="105056"/>
                      <a:pt x="53934" y="104423"/>
                    </a:cubicBezTo>
                    <a:lnTo>
                      <a:pt x="44762" y="81574"/>
                    </a:lnTo>
                    <a:cubicBezTo>
                      <a:pt x="43655" y="78991"/>
                      <a:pt x="42574" y="76698"/>
                      <a:pt x="41520" y="74695"/>
                    </a:cubicBezTo>
                    <a:cubicBezTo>
                      <a:pt x="40466" y="72692"/>
                      <a:pt x="39293" y="71019"/>
                      <a:pt x="38002" y="69674"/>
                    </a:cubicBezTo>
                    <a:cubicBezTo>
                      <a:pt x="36711" y="68330"/>
                      <a:pt x="35221" y="67316"/>
                      <a:pt x="33535" y="66631"/>
                    </a:cubicBezTo>
                    <a:cubicBezTo>
                      <a:pt x="31848" y="65945"/>
                      <a:pt x="29898" y="65603"/>
                      <a:pt x="27684" y="65603"/>
                    </a:cubicBezTo>
                    <a:lnTo>
                      <a:pt x="21201" y="65603"/>
                    </a:lnTo>
                    <a:lnTo>
                      <a:pt x="21201" y="104581"/>
                    </a:lnTo>
                    <a:cubicBezTo>
                      <a:pt x="21201" y="105108"/>
                      <a:pt x="21029" y="105583"/>
                      <a:pt x="20687" y="106004"/>
                    </a:cubicBezTo>
                    <a:cubicBezTo>
                      <a:pt x="20344" y="106426"/>
                      <a:pt x="19777" y="106769"/>
                      <a:pt x="18987" y="107032"/>
                    </a:cubicBezTo>
                    <a:cubicBezTo>
                      <a:pt x="18196" y="107296"/>
                      <a:pt x="17142" y="107507"/>
                      <a:pt x="15824" y="107665"/>
                    </a:cubicBezTo>
                    <a:cubicBezTo>
                      <a:pt x="14507" y="107823"/>
                      <a:pt x="12820" y="107902"/>
                      <a:pt x="10764" y="107902"/>
                    </a:cubicBezTo>
                    <a:cubicBezTo>
                      <a:pt x="8761" y="107902"/>
                      <a:pt x="7088" y="107823"/>
                      <a:pt x="5743" y="107665"/>
                    </a:cubicBezTo>
                    <a:cubicBezTo>
                      <a:pt x="4399" y="107507"/>
                      <a:pt x="3332" y="107296"/>
                      <a:pt x="2541" y="107032"/>
                    </a:cubicBezTo>
                    <a:cubicBezTo>
                      <a:pt x="1751" y="106769"/>
                      <a:pt x="1197" y="106426"/>
                      <a:pt x="881" y="106004"/>
                    </a:cubicBezTo>
                    <a:cubicBezTo>
                      <a:pt x="565" y="105583"/>
                      <a:pt x="407" y="105108"/>
                      <a:pt x="407" y="104581"/>
                    </a:cubicBezTo>
                    <a:lnTo>
                      <a:pt x="407" y="11681"/>
                    </a:lnTo>
                    <a:cubicBezTo>
                      <a:pt x="407" y="9362"/>
                      <a:pt x="1000" y="7688"/>
                      <a:pt x="2186" y="6661"/>
                    </a:cubicBezTo>
                    <a:cubicBezTo>
                      <a:pt x="3372" y="5632"/>
                      <a:pt x="4834" y="5119"/>
                      <a:pt x="6574" y="5119"/>
                    </a:cubicBezTo>
                    <a:lnTo>
                      <a:pt x="33060" y="5119"/>
                    </a:lnTo>
                    <a:cubicBezTo>
                      <a:pt x="35749" y="5119"/>
                      <a:pt x="37962" y="5171"/>
                      <a:pt x="39702" y="5277"/>
                    </a:cubicBezTo>
                    <a:cubicBezTo>
                      <a:pt x="41441" y="5382"/>
                      <a:pt x="43023" y="5514"/>
                      <a:pt x="44446" y="5672"/>
                    </a:cubicBezTo>
                    <a:cubicBezTo>
                      <a:pt x="48557" y="6252"/>
                      <a:pt x="52260" y="7253"/>
                      <a:pt x="55554" y="8676"/>
                    </a:cubicBezTo>
                    <a:cubicBezTo>
                      <a:pt x="58849" y="10099"/>
                      <a:pt x="61642" y="11957"/>
                      <a:pt x="63935" y="14250"/>
                    </a:cubicBezTo>
                    <a:cubicBezTo>
                      <a:pt x="66228" y="16543"/>
                      <a:pt x="67981" y="19258"/>
                      <a:pt x="69193" y="22394"/>
                    </a:cubicBezTo>
                    <a:cubicBezTo>
                      <a:pt x="70405" y="25530"/>
                      <a:pt x="71012" y="29128"/>
                      <a:pt x="71012" y="33186"/>
                    </a:cubicBezTo>
                    <a:cubicBezTo>
                      <a:pt x="71012" y="36612"/>
                      <a:pt x="70577" y="39735"/>
                      <a:pt x="69707" y="42555"/>
                    </a:cubicBezTo>
                    <a:cubicBezTo>
                      <a:pt x="68837" y="45375"/>
                      <a:pt x="67559" y="47892"/>
                      <a:pt x="65872" y="50106"/>
                    </a:cubicBezTo>
                    <a:cubicBezTo>
                      <a:pt x="64186" y="52320"/>
                      <a:pt x="62104" y="54244"/>
                      <a:pt x="59626" y="55878"/>
                    </a:cubicBezTo>
                    <a:cubicBezTo>
                      <a:pt x="57149" y="57512"/>
                      <a:pt x="54329" y="58830"/>
                      <a:pt x="51166" y="59831"/>
                    </a:cubicBezTo>
                    <a:cubicBezTo>
                      <a:pt x="52695" y="60569"/>
                      <a:pt x="54131" y="61465"/>
                      <a:pt x="55475" y="62519"/>
                    </a:cubicBezTo>
                    <a:cubicBezTo>
                      <a:pt x="56819" y="63573"/>
                      <a:pt x="58084" y="64852"/>
                      <a:pt x="59270" y="66354"/>
                    </a:cubicBezTo>
                    <a:cubicBezTo>
                      <a:pt x="60456" y="67856"/>
                      <a:pt x="61576" y="69569"/>
                      <a:pt x="62631" y="71493"/>
                    </a:cubicBezTo>
                    <a:cubicBezTo>
                      <a:pt x="63685" y="73417"/>
                      <a:pt x="64713" y="75591"/>
                      <a:pt x="65714" y="78016"/>
                    </a:cubicBezTo>
                    <a:lnTo>
                      <a:pt x="74332" y="98177"/>
                    </a:lnTo>
                    <a:cubicBezTo>
                      <a:pt x="75123" y="100180"/>
                      <a:pt x="75650" y="101643"/>
                      <a:pt x="75914" y="102565"/>
                    </a:cubicBezTo>
                    <a:cubicBezTo>
                      <a:pt x="76177" y="103488"/>
                      <a:pt x="76309" y="104212"/>
                      <a:pt x="76309" y="104739"/>
                    </a:cubicBezTo>
                    <a:close/>
                    <a:moveTo>
                      <a:pt x="49506" y="35321"/>
                    </a:moveTo>
                    <a:cubicBezTo>
                      <a:pt x="49506" y="31948"/>
                      <a:pt x="48742" y="29101"/>
                      <a:pt x="47213" y="26782"/>
                    </a:cubicBezTo>
                    <a:cubicBezTo>
                      <a:pt x="45684" y="24463"/>
                      <a:pt x="43181" y="22829"/>
                      <a:pt x="39702" y="21880"/>
                    </a:cubicBezTo>
                    <a:cubicBezTo>
                      <a:pt x="38648" y="21617"/>
                      <a:pt x="37449" y="21406"/>
                      <a:pt x="36104" y="21248"/>
                    </a:cubicBezTo>
                    <a:cubicBezTo>
                      <a:pt x="34760" y="21089"/>
                      <a:pt x="32902" y="21010"/>
                      <a:pt x="30530" y="21010"/>
                    </a:cubicBezTo>
                    <a:lnTo>
                      <a:pt x="21201" y="21010"/>
                    </a:lnTo>
                    <a:lnTo>
                      <a:pt x="21201" y="50027"/>
                    </a:lnTo>
                    <a:lnTo>
                      <a:pt x="31795" y="50027"/>
                    </a:lnTo>
                    <a:cubicBezTo>
                      <a:pt x="34747" y="50027"/>
                      <a:pt x="37330" y="49671"/>
                      <a:pt x="39544" y="48960"/>
                    </a:cubicBezTo>
                    <a:cubicBezTo>
                      <a:pt x="41758" y="48248"/>
                      <a:pt x="43602" y="47247"/>
                      <a:pt x="45078" y="45955"/>
                    </a:cubicBezTo>
                    <a:cubicBezTo>
                      <a:pt x="46554" y="44664"/>
                      <a:pt x="47661" y="43122"/>
                      <a:pt x="48399" y="41330"/>
                    </a:cubicBezTo>
                    <a:cubicBezTo>
                      <a:pt x="49137" y="39538"/>
                      <a:pt x="49506" y="37535"/>
                      <a:pt x="49506" y="35321"/>
                    </a:cubicBezTo>
                    <a:close/>
                    <a:moveTo>
                      <a:pt x="151325" y="67421"/>
                    </a:moveTo>
                    <a:cubicBezTo>
                      <a:pt x="151325" y="69846"/>
                      <a:pt x="150785" y="71638"/>
                      <a:pt x="149704" y="72798"/>
                    </a:cubicBezTo>
                    <a:cubicBezTo>
                      <a:pt x="148624" y="73957"/>
                      <a:pt x="147135" y="74537"/>
                      <a:pt x="145237" y="74537"/>
                    </a:cubicBezTo>
                    <a:lnTo>
                      <a:pt x="102305" y="74537"/>
                    </a:lnTo>
                    <a:cubicBezTo>
                      <a:pt x="102305" y="77541"/>
                      <a:pt x="102661" y="80269"/>
                      <a:pt x="103373" y="82720"/>
                    </a:cubicBezTo>
                    <a:cubicBezTo>
                      <a:pt x="104084" y="85171"/>
                      <a:pt x="105218" y="87253"/>
                      <a:pt x="106772" y="88966"/>
                    </a:cubicBezTo>
                    <a:cubicBezTo>
                      <a:pt x="108328" y="90679"/>
                      <a:pt x="110331" y="91984"/>
                      <a:pt x="112781" y="92880"/>
                    </a:cubicBezTo>
                    <a:cubicBezTo>
                      <a:pt x="115232" y="93776"/>
                      <a:pt x="118171" y="94224"/>
                      <a:pt x="121597" y="94224"/>
                    </a:cubicBezTo>
                    <a:cubicBezTo>
                      <a:pt x="125076" y="94224"/>
                      <a:pt x="128133" y="93974"/>
                      <a:pt x="130768" y="93473"/>
                    </a:cubicBezTo>
                    <a:cubicBezTo>
                      <a:pt x="133404" y="92972"/>
                      <a:pt x="135683" y="92419"/>
                      <a:pt x="137607" y="91812"/>
                    </a:cubicBezTo>
                    <a:cubicBezTo>
                      <a:pt x="139531" y="91206"/>
                      <a:pt x="141126" y="90653"/>
                      <a:pt x="142391" y="90152"/>
                    </a:cubicBezTo>
                    <a:cubicBezTo>
                      <a:pt x="143656" y="89651"/>
                      <a:pt x="144684" y="89401"/>
                      <a:pt x="145475" y="89401"/>
                    </a:cubicBezTo>
                    <a:cubicBezTo>
                      <a:pt x="145949" y="89401"/>
                      <a:pt x="146345" y="89493"/>
                      <a:pt x="146661" y="89678"/>
                    </a:cubicBezTo>
                    <a:cubicBezTo>
                      <a:pt x="146977" y="89862"/>
                      <a:pt x="147240" y="90192"/>
                      <a:pt x="147452" y="90666"/>
                    </a:cubicBezTo>
                    <a:cubicBezTo>
                      <a:pt x="147662" y="91140"/>
                      <a:pt x="147807" y="91812"/>
                      <a:pt x="147886" y="92682"/>
                    </a:cubicBezTo>
                    <a:cubicBezTo>
                      <a:pt x="147965" y="93552"/>
                      <a:pt x="148005" y="94646"/>
                      <a:pt x="148005" y="95963"/>
                    </a:cubicBezTo>
                    <a:cubicBezTo>
                      <a:pt x="148005" y="97123"/>
                      <a:pt x="147978" y="98111"/>
                      <a:pt x="147926" y="98928"/>
                    </a:cubicBezTo>
                    <a:cubicBezTo>
                      <a:pt x="147873" y="99745"/>
                      <a:pt x="147793" y="100444"/>
                      <a:pt x="147689" y="101023"/>
                    </a:cubicBezTo>
                    <a:cubicBezTo>
                      <a:pt x="147583" y="101603"/>
                      <a:pt x="147425" y="102091"/>
                      <a:pt x="147214" y="102486"/>
                    </a:cubicBezTo>
                    <a:cubicBezTo>
                      <a:pt x="147003" y="102881"/>
                      <a:pt x="146727" y="103264"/>
                      <a:pt x="146384" y="103633"/>
                    </a:cubicBezTo>
                    <a:cubicBezTo>
                      <a:pt x="146041" y="104002"/>
                      <a:pt x="145106" y="104502"/>
                      <a:pt x="143577" y="105135"/>
                    </a:cubicBezTo>
                    <a:cubicBezTo>
                      <a:pt x="142049" y="105767"/>
                      <a:pt x="140098" y="106387"/>
                      <a:pt x="137726" y="106993"/>
                    </a:cubicBezTo>
                    <a:cubicBezTo>
                      <a:pt x="135355" y="107599"/>
                      <a:pt x="132640" y="108126"/>
                      <a:pt x="129583" y="108574"/>
                    </a:cubicBezTo>
                    <a:cubicBezTo>
                      <a:pt x="126525" y="109022"/>
                      <a:pt x="123257" y="109246"/>
                      <a:pt x="119779" y="109246"/>
                    </a:cubicBezTo>
                    <a:cubicBezTo>
                      <a:pt x="113506" y="109246"/>
                      <a:pt x="108011" y="108455"/>
                      <a:pt x="103294" y="106874"/>
                    </a:cubicBezTo>
                    <a:cubicBezTo>
                      <a:pt x="98576" y="105293"/>
                      <a:pt x="94635" y="102895"/>
                      <a:pt x="91473" y="99679"/>
                    </a:cubicBezTo>
                    <a:cubicBezTo>
                      <a:pt x="88311" y="96464"/>
                      <a:pt x="85951" y="92405"/>
                      <a:pt x="84397" y="87503"/>
                    </a:cubicBezTo>
                    <a:cubicBezTo>
                      <a:pt x="82842" y="82601"/>
                      <a:pt x="82065" y="76856"/>
                      <a:pt x="82065" y="70267"/>
                    </a:cubicBezTo>
                    <a:cubicBezTo>
                      <a:pt x="82065" y="63995"/>
                      <a:pt x="82882" y="58342"/>
                      <a:pt x="84515" y="53308"/>
                    </a:cubicBezTo>
                    <a:cubicBezTo>
                      <a:pt x="86150" y="48274"/>
                      <a:pt x="88521" y="44005"/>
                      <a:pt x="91631" y="40500"/>
                    </a:cubicBezTo>
                    <a:cubicBezTo>
                      <a:pt x="94741" y="36995"/>
                      <a:pt x="98523" y="34320"/>
                      <a:pt x="102977" y="32475"/>
                    </a:cubicBezTo>
                    <a:cubicBezTo>
                      <a:pt x="107431" y="30630"/>
                      <a:pt x="112452" y="29707"/>
                      <a:pt x="118039" y="29707"/>
                    </a:cubicBezTo>
                    <a:cubicBezTo>
                      <a:pt x="123943" y="29707"/>
                      <a:pt x="128989" y="30577"/>
                      <a:pt x="133180" y="32317"/>
                    </a:cubicBezTo>
                    <a:cubicBezTo>
                      <a:pt x="137370" y="34056"/>
                      <a:pt x="140810" y="36467"/>
                      <a:pt x="143498" y="39551"/>
                    </a:cubicBezTo>
                    <a:cubicBezTo>
                      <a:pt x="146187" y="42634"/>
                      <a:pt x="148163" y="46285"/>
                      <a:pt x="149428" y="50501"/>
                    </a:cubicBezTo>
                    <a:cubicBezTo>
                      <a:pt x="150693" y="54718"/>
                      <a:pt x="151325" y="59304"/>
                      <a:pt x="151325" y="64259"/>
                    </a:cubicBezTo>
                    <a:close/>
                    <a:moveTo>
                      <a:pt x="132033" y="61729"/>
                    </a:moveTo>
                    <a:cubicBezTo>
                      <a:pt x="132192" y="56141"/>
                      <a:pt x="131071" y="51753"/>
                      <a:pt x="128673" y="48564"/>
                    </a:cubicBezTo>
                    <a:cubicBezTo>
                      <a:pt x="126275" y="45375"/>
                      <a:pt x="122572" y="43781"/>
                      <a:pt x="117565" y="43781"/>
                    </a:cubicBezTo>
                    <a:cubicBezTo>
                      <a:pt x="115035" y="43781"/>
                      <a:pt x="112834" y="44255"/>
                      <a:pt x="110963" y="45204"/>
                    </a:cubicBezTo>
                    <a:cubicBezTo>
                      <a:pt x="109091" y="46153"/>
                      <a:pt x="107537" y="47431"/>
                      <a:pt x="106298" y="49039"/>
                    </a:cubicBezTo>
                    <a:cubicBezTo>
                      <a:pt x="105060" y="50646"/>
                      <a:pt x="104111" y="52544"/>
                      <a:pt x="103452" y="54731"/>
                    </a:cubicBezTo>
                    <a:cubicBezTo>
                      <a:pt x="102793" y="56919"/>
                      <a:pt x="102411" y="59251"/>
                      <a:pt x="102305" y="61729"/>
                    </a:cubicBezTo>
                    <a:close/>
                    <a:moveTo>
                      <a:pt x="230662" y="34135"/>
                    </a:moveTo>
                    <a:cubicBezTo>
                      <a:pt x="230662" y="34399"/>
                      <a:pt x="230649" y="34715"/>
                      <a:pt x="230622" y="35084"/>
                    </a:cubicBezTo>
                    <a:cubicBezTo>
                      <a:pt x="230596" y="35453"/>
                      <a:pt x="230543" y="35861"/>
                      <a:pt x="230464" y="36309"/>
                    </a:cubicBezTo>
                    <a:cubicBezTo>
                      <a:pt x="230385" y="36757"/>
                      <a:pt x="230280" y="37271"/>
                      <a:pt x="230148" y="37851"/>
                    </a:cubicBezTo>
                    <a:cubicBezTo>
                      <a:pt x="230016" y="38431"/>
                      <a:pt x="229845" y="39090"/>
                      <a:pt x="229634" y="39828"/>
                    </a:cubicBezTo>
                    <a:lnTo>
                      <a:pt x="208445" y="103633"/>
                    </a:lnTo>
                    <a:cubicBezTo>
                      <a:pt x="208181" y="104529"/>
                      <a:pt x="207825" y="105253"/>
                      <a:pt x="207377" y="105807"/>
                    </a:cubicBezTo>
                    <a:cubicBezTo>
                      <a:pt x="206929" y="106360"/>
                      <a:pt x="206191" y="106795"/>
                      <a:pt x="205163" y="107111"/>
                    </a:cubicBezTo>
                    <a:cubicBezTo>
                      <a:pt x="204136" y="107428"/>
                      <a:pt x="202738" y="107638"/>
                      <a:pt x="200972" y="107744"/>
                    </a:cubicBezTo>
                    <a:cubicBezTo>
                      <a:pt x="199207" y="107849"/>
                      <a:pt x="196901" y="107902"/>
                      <a:pt x="194054" y="107902"/>
                    </a:cubicBezTo>
                    <a:cubicBezTo>
                      <a:pt x="191261" y="107902"/>
                      <a:pt x="188981" y="107836"/>
                      <a:pt x="187216" y="107704"/>
                    </a:cubicBezTo>
                    <a:cubicBezTo>
                      <a:pt x="185450" y="107573"/>
                      <a:pt x="184066" y="107349"/>
                      <a:pt x="183065" y="107032"/>
                    </a:cubicBezTo>
                    <a:cubicBezTo>
                      <a:pt x="182063" y="106716"/>
                      <a:pt x="181339" y="106281"/>
                      <a:pt x="180890" y="105728"/>
                    </a:cubicBezTo>
                    <a:cubicBezTo>
                      <a:pt x="180442" y="105174"/>
                      <a:pt x="180086" y="104476"/>
                      <a:pt x="179823" y="103633"/>
                    </a:cubicBezTo>
                    <a:lnTo>
                      <a:pt x="158634" y="39828"/>
                    </a:lnTo>
                    <a:cubicBezTo>
                      <a:pt x="158318" y="38774"/>
                      <a:pt x="158067" y="37825"/>
                      <a:pt x="157882" y="36981"/>
                    </a:cubicBezTo>
                    <a:cubicBezTo>
                      <a:pt x="157698" y="36138"/>
                      <a:pt x="157593" y="35532"/>
                      <a:pt x="157566" y="35163"/>
                    </a:cubicBezTo>
                    <a:cubicBezTo>
                      <a:pt x="157539" y="34794"/>
                      <a:pt x="157527" y="34451"/>
                      <a:pt x="157527" y="34135"/>
                    </a:cubicBezTo>
                    <a:cubicBezTo>
                      <a:pt x="157527" y="33608"/>
                      <a:pt x="157672" y="33147"/>
                      <a:pt x="157961" y="32751"/>
                    </a:cubicBezTo>
                    <a:cubicBezTo>
                      <a:pt x="158251" y="32356"/>
                      <a:pt x="158765" y="32027"/>
                      <a:pt x="159504" y="31763"/>
                    </a:cubicBezTo>
                    <a:cubicBezTo>
                      <a:pt x="160241" y="31500"/>
                      <a:pt x="161256" y="31315"/>
                      <a:pt x="162548" y="31210"/>
                    </a:cubicBezTo>
                    <a:cubicBezTo>
                      <a:pt x="163838" y="31104"/>
                      <a:pt x="165459" y="31052"/>
                      <a:pt x="167409" y="31052"/>
                    </a:cubicBezTo>
                    <a:cubicBezTo>
                      <a:pt x="169570" y="31052"/>
                      <a:pt x="171311" y="31117"/>
                      <a:pt x="172628" y="31249"/>
                    </a:cubicBezTo>
                    <a:cubicBezTo>
                      <a:pt x="173945" y="31381"/>
                      <a:pt x="174986" y="31565"/>
                      <a:pt x="175751" y="31803"/>
                    </a:cubicBezTo>
                    <a:cubicBezTo>
                      <a:pt x="176515" y="32040"/>
                      <a:pt x="177055" y="32383"/>
                      <a:pt x="177371" y="32830"/>
                    </a:cubicBezTo>
                    <a:cubicBezTo>
                      <a:pt x="177688" y="33279"/>
                      <a:pt x="177952" y="33819"/>
                      <a:pt x="178163" y="34451"/>
                    </a:cubicBezTo>
                    <a:lnTo>
                      <a:pt x="194213" y="86238"/>
                    </a:lnTo>
                    <a:lnTo>
                      <a:pt x="194687" y="88215"/>
                    </a:lnTo>
                    <a:lnTo>
                      <a:pt x="195161" y="86238"/>
                    </a:lnTo>
                    <a:lnTo>
                      <a:pt x="210975" y="34451"/>
                    </a:lnTo>
                    <a:cubicBezTo>
                      <a:pt x="211133" y="33819"/>
                      <a:pt x="211383" y="33279"/>
                      <a:pt x="211725" y="32830"/>
                    </a:cubicBezTo>
                    <a:cubicBezTo>
                      <a:pt x="212068" y="32383"/>
                      <a:pt x="212608" y="32040"/>
                      <a:pt x="213346" y="31803"/>
                    </a:cubicBezTo>
                    <a:cubicBezTo>
                      <a:pt x="214085" y="31565"/>
                      <a:pt x="215072" y="31381"/>
                      <a:pt x="216312" y="31249"/>
                    </a:cubicBezTo>
                    <a:cubicBezTo>
                      <a:pt x="217550" y="31117"/>
                      <a:pt x="219171" y="31052"/>
                      <a:pt x="221174" y="31052"/>
                    </a:cubicBezTo>
                    <a:cubicBezTo>
                      <a:pt x="223124" y="31052"/>
                      <a:pt x="224718" y="31104"/>
                      <a:pt x="225958" y="31210"/>
                    </a:cubicBezTo>
                    <a:cubicBezTo>
                      <a:pt x="227196" y="31315"/>
                      <a:pt x="228158" y="31500"/>
                      <a:pt x="228844" y="31763"/>
                    </a:cubicBezTo>
                    <a:cubicBezTo>
                      <a:pt x="229528" y="32027"/>
                      <a:pt x="230003" y="32356"/>
                      <a:pt x="230267" y="32751"/>
                    </a:cubicBezTo>
                    <a:cubicBezTo>
                      <a:pt x="230530" y="33147"/>
                      <a:pt x="230662" y="33608"/>
                      <a:pt x="230662" y="34135"/>
                    </a:cubicBezTo>
                    <a:close/>
                    <a:moveTo>
                      <a:pt x="261080" y="104739"/>
                    </a:moveTo>
                    <a:cubicBezTo>
                      <a:pt x="261080" y="105267"/>
                      <a:pt x="260922" y="105728"/>
                      <a:pt x="260606" y="106123"/>
                    </a:cubicBezTo>
                    <a:cubicBezTo>
                      <a:pt x="260289" y="106518"/>
                      <a:pt x="259749" y="106848"/>
                      <a:pt x="258984" y="107111"/>
                    </a:cubicBezTo>
                    <a:cubicBezTo>
                      <a:pt x="258221" y="107375"/>
                      <a:pt x="257206" y="107573"/>
                      <a:pt x="255940" y="107704"/>
                    </a:cubicBezTo>
                    <a:cubicBezTo>
                      <a:pt x="254675" y="107836"/>
                      <a:pt x="253069" y="107902"/>
                      <a:pt x="251118" y="107902"/>
                    </a:cubicBezTo>
                    <a:cubicBezTo>
                      <a:pt x="249167" y="107902"/>
                      <a:pt x="247560" y="107836"/>
                      <a:pt x="246295" y="107704"/>
                    </a:cubicBezTo>
                    <a:cubicBezTo>
                      <a:pt x="245029" y="107573"/>
                      <a:pt x="244015" y="107375"/>
                      <a:pt x="243251" y="107111"/>
                    </a:cubicBezTo>
                    <a:cubicBezTo>
                      <a:pt x="242486" y="106848"/>
                      <a:pt x="241946" y="106518"/>
                      <a:pt x="241630" y="106123"/>
                    </a:cubicBezTo>
                    <a:cubicBezTo>
                      <a:pt x="241314" y="105728"/>
                      <a:pt x="241156" y="105267"/>
                      <a:pt x="241156" y="104739"/>
                    </a:cubicBezTo>
                    <a:lnTo>
                      <a:pt x="241156" y="34372"/>
                    </a:lnTo>
                    <a:cubicBezTo>
                      <a:pt x="241156" y="33845"/>
                      <a:pt x="241314" y="33384"/>
                      <a:pt x="241630" y="32989"/>
                    </a:cubicBezTo>
                    <a:cubicBezTo>
                      <a:pt x="241946" y="32593"/>
                      <a:pt x="242486" y="32251"/>
                      <a:pt x="243251" y="31961"/>
                    </a:cubicBezTo>
                    <a:cubicBezTo>
                      <a:pt x="244015" y="31671"/>
                      <a:pt x="245029" y="31447"/>
                      <a:pt x="246295" y="31289"/>
                    </a:cubicBezTo>
                    <a:cubicBezTo>
                      <a:pt x="247560" y="31131"/>
                      <a:pt x="249167" y="31052"/>
                      <a:pt x="251118" y="31052"/>
                    </a:cubicBezTo>
                    <a:cubicBezTo>
                      <a:pt x="253069" y="31052"/>
                      <a:pt x="254675" y="31131"/>
                      <a:pt x="255940" y="31289"/>
                    </a:cubicBezTo>
                    <a:cubicBezTo>
                      <a:pt x="257206" y="31447"/>
                      <a:pt x="258221" y="31671"/>
                      <a:pt x="258984" y="31961"/>
                    </a:cubicBezTo>
                    <a:cubicBezTo>
                      <a:pt x="259749" y="32251"/>
                      <a:pt x="260289" y="32593"/>
                      <a:pt x="260606" y="32989"/>
                    </a:cubicBezTo>
                    <a:cubicBezTo>
                      <a:pt x="260922" y="33384"/>
                      <a:pt x="261080" y="33845"/>
                      <a:pt x="261080" y="34372"/>
                    </a:cubicBezTo>
                    <a:close/>
                    <a:moveTo>
                      <a:pt x="262582" y="10336"/>
                    </a:moveTo>
                    <a:cubicBezTo>
                      <a:pt x="262582" y="14343"/>
                      <a:pt x="261765" y="17110"/>
                      <a:pt x="260131" y="18638"/>
                    </a:cubicBezTo>
                    <a:cubicBezTo>
                      <a:pt x="258497" y="20167"/>
                      <a:pt x="255466" y="20931"/>
                      <a:pt x="251039" y="20931"/>
                    </a:cubicBezTo>
                    <a:cubicBezTo>
                      <a:pt x="246558" y="20931"/>
                      <a:pt x="243541" y="20193"/>
                      <a:pt x="241986" y="18718"/>
                    </a:cubicBezTo>
                    <a:cubicBezTo>
                      <a:pt x="240431" y="17242"/>
                      <a:pt x="239654" y="14580"/>
                      <a:pt x="239654" y="10732"/>
                    </a:cubicBezTo>
                    <a:cubicBezTo>
                      <a:pt x="239654" y="6726"/>
                      <a:pt x="240457" y="3946"/>
                      <a:pt x="242065" y="2391"/>
                    </a:cubicBezTo>
                    <a:cubicBezTo>
                      <a:pt x="243672" y="836"/>
                      <a:pt x="246716" y="58"/>
                      <a:pt x="251197" y="58"/>
                    </a:cubicBezTo>
                    <a:cubicBezTo>
                      <a:pt x="255624" y="58"/>
                      <a:pt x="258629" y="810"/>
                      <a:pt x="260210" y="2312"/>
                    </a:cubicBezTo>
                    <a:cubicBezTo>
                      <a:pt x="261792" y="3814"/>
                      <a:pt x="262582" y="6489"/>
                      <a:pt x="262582" y="10336"/>
                    </a:cubicBezTo>
                    <a:close/>
                    <a:moveTo>
                      <a:pt x="345000" y="67421"/>
                    </a:moveTo>
                    <a:cubicBezTo>
                      <a:pt x="345000" y="69846"/>
                      <a:pt x="344460" y="71638"/>
                      <a:pt x="343380" y="72798"/>
                    </a:cubicBezTo>
                    <a:cubicBezTo>
                      <a:pt x="342299" y="73957"/>
                      <a:pt x="340810" y="74537"/>
                      <a:pt x="338913" y="74537"/>
                    </a:cubicBezTo>
                    <a:lnTo>
                      <a:pt x="295981" y="74537"/>
                    </a:lnTo>
                    <a:cubicBezTo>
                      <a:pt x="295981" y="77541"/>
                      <a:pt x="296336" y="80269"/>
                      <a:pt x="297047" y="82720"/>
                    </a:cubicBezTo>
                    <a:cubicBezTo>
                      <a:pt x="297759" y="85171"/>
                      <a:pt x="298892" y="87253"/>
                      <a:pt x="300448" y="88966"/>
                    </a:cubicBezTo>
                    <a:cubicBezTo>
                      <a:pt x="302002" y="90679"/>
                      <a:pt x="304005" y="91984"/>
                      <a:pt x="306456" y="92880"/>
                    </a:cubicBezTo>
                    <a:cubicBezTo>
                      <a:pt x="308907" y="93776"/>
                      <a:pt x="311845" y="94224"/>
                      <a:pt x="315272" y="94224"/>
                    </a:cubicBezTo>
                    <a:cubicBezTo>
                      <a:pt x="318751" y="94224"/>
                      <a:pt x="321808" y="93974"/>
                      <a:pt x="324443" y="93473"/>
                    </a:cubicBezTo>
                    <a:cubicBezTo>
                      <a:pt x="327079" y="92972"/>
                      <a:pt x="329359" y="92419"/>
                      <a:pt x="331283" y="91812"/>
                    </a:cubicBezTo>
                    <a:cubicBezTo>
                      <a:pt x="333206" y="91206"/>
                      <a:pt x="334801" y="90653"/>
                      <a:pt x="336067" y="90152"/>
                    </a:cubicBezTo>
                    <a:cubicBezTo>
                      <a:pt x="337331" y="89651"/>
                      <a:pt x="338359" y="89401"/>
                      <a:pt x="339150" y="89401"/>
                    </a:cubicBezTo>
                    <a:cubicBezTo>
                      <a:pt x="339624" y="89401"/>
                      <a:pt x="340019" y="89493"/>
                      <a:pt x="340336" y="89678"/>
                    </a:cubicBezTo>
                    <a:cubicBezTo>
                      <a:pt x="340652" y="89862"/>
                      <a:pt x="340916" y="90192"/>
                      <a:pt x="341126" y="90666"/>
                    </a:cubicBezTo>
                    <a:cubicBezTo>
                      <a:pt x="341337" y="91140"/>
                      <a:pt x="341482" y="91812"/>
                      <a:pt x="341562" y="92682"/>
                    </a:cubicBezTo>
                    <a:cubicBezTo>
                      <a:pt x="341641" y="93552"/>
                      <a:pt x="341680" y="94646"/>
                      <a:pt x="341680" y="95963"/>
                    </a:cubicBezTo>
                    <a:cubicBezTo>
                      <a:pt x="341680" y="97123"/>
                      <a:pt x="341653" y="98111"/>
                      <a:pt x="341601" y="98928"/>
                    </a:cubicBezTo>
                    <a:cubicBezTo>
                      <a:pt x="341548" y="99745"/>
                      <a:pt x="341469" y="100444"/>
                      <a:pt x="341363" y="101023"/>
                    </a:cubicBezTo>
                    <a:cubicBezTo>
                      <a:pt x="341258" y="101603"/>
                      <a:pt x="341100" y="102091"/>
                      <a:pt x="340889" y="102486"/>
                    </a:cubicBezTo>
                    <a:cubicBezTo>
                      <a:pt x="340679" y="102881"/>
                      <a:pt x="340401" y="103264"/>
                      <a:pt x="340058" y="103633"/>
                    </a:cubicBezTo>
                    <a:cubicBezTo>
                      <a:pt x="339716" y="104002"/>
                      <a:pt x="338780" y="104502"/>
                      <a:pt x="337252" y="105135"/>
                    </a:cubicBezTo>
                    <a:cubicBezTo>
                      <a:pt x="335724" y="105767"/>
                      <a:pt x="333773" y="106387"/>
                      <a:pt x="331401" y="106993"/>
                    </a:cubicBezTo>
                    <a:cubicBezTo>
                      <a:pt x="329029" y="107599"/>
                      <a:pt x="326315" y="108126"/>
                      <a:pt x="323257" y="108574"/>
                    </a:cubicBezTo>
                    <a:cubicBezTo>
                      <a:pt x="320201" y="109022"/>
                      <a:pt x="316933" y="109246"/>
                      <a:pt x="313453" y="109246"/>
                    </a:cubicBezTo>
                    <a:cubicBezTo>
                      <a:pt x="307181" y="109246"/>
                      <a:pt x="301686" y="108455"/>
                      <a:pt x="296968" y="106874"/>
                    </a:cubicBezTo>
                    <a:cubicBezTo>
                      <a:pt x="292251" y="105293"/>
                      <a:pt x="288311" y="102895"/>
                      <a:pt x="285149" y="99679"/>
                    </a:cubicBezTo>
                    <a:cubicBezTo>
                      <a:pt x="281985" y="96464"/>
                      <a:pt x="279627" y="92405"/>
                      <a:pt x="278072" y="87503"/>
                    </a:cubicBezTo>
                    <a:cubicBezTo>
                      <a:pt x="276517" y="82601"/>
                      <a:pt x="275740" y="76856"/>
                      <a:pt x="275740" y="70267"/>
                    </a:cubicBezTo>
                    <a:cubicBezTo>
                      <a:pt x="275740" y="63995"/>
                      <a:pt x="276556" y="58342"/>
                      <a:pt x="278191" y="53308"/>
                    </a:cubicBezTo>
                    <a:cubicBezTo>
                      <a:pt x="279824" y="48274"/>
                      <a:pt x="282197" y="44005"/>
                      <a:pt x="285307" y="40500"/>
                    </a:cubicBezTo>
                    <a:cubicBezTo>
                      <a:pt x="288416" y="36995"/>
                      <a:pt x="292198" y="34320"/>
                      <a:pt x="296652" y="32475"/>
                    </a:cubicBezTo>
                    <a:cubicBezTo>
                      <a:pt x="301106" y="30630"/>
                      <a:pt x="306127" y="29707"/>
                      <a:pt x="311714" y="29707"/>
                    </a:cubicBezTo>
                    <a:cubicBezTo>
                      <a:pt x="317618" y="29707"/>
                      <a:pt x="322665" y="30577"/>
                      <a:pt x="326855" y="32317"/>
                    </a:cubicBezTo>
                    <a:cubicBezTo>
                      <a:pt x="331046" y="34056"/>
                      <a:pt x="334484" y="36467"/>
                      <a:pt x="337173" y="39551"/>
                    </a:cubicBezTo>
                    <a:cubicBezTo>
                      <a:pt x="339861" y="42634"/>
                      <a:pt x="341838" y="46285"/>
                      <a:pt x="343103" y="50501"/>
                    </a:cubicBezTo>
                    <a:cubicBezTo>
                      <a:pt x="344368" y="54718"/>
                      <a:pt x="345000" y="59304"/>
                      <a:pt x="345000" y="64259"/>
                    </a:cubicBezTo>
                    <a:close/>
                    <a:moveTo>
                      <a:pt x="325709" y="61729"/>
                    </a:moveTo>
                    <a:cubicBezTo>
                      <a:pt x="325867" y="56141"/>
                      <a:pt x="324747" y="51753"/>
                      <a:pt x="322349" y="48564"/>
                    </a:cubicBezTo>
                    <a:cubicBezTo>
                      <a:pt x="319950" y="45375"/>
                      <a:pt x="316247" y="43781"/>
                      <a:pt x="311240" y="43781"/>
                    </a:cubicBezTo>
                    <a:cubicBezTo>
                      <a:pt x="308710" y="43781"/>
                      <a:pt x="306509" y="44255"/>
                      <a:pt x="304638" y="45204"/>
                    </a:cubicBezTo>
                    <a:cubicBezTo>
                      <a:pt x="302766" y="46153"/>
                      <a:pt x="301212" y="47431"/>
                      <a:pt x="299972" y="49039"/>
                    </a:cubicBezTo>
                    <a:cubicBezTo>
                      <a:pt x="298734" y="50646"/>
                      <a:pt x="297786" y="52544"/>
                      <a:pt x="297126" y="54731"/>
                    </a:cubicBezTo>
                    <a:cubicBezTo>
                      <a:pt x="296467" y="56919"/>
                      <a:pt x="296085" y="59251"/>
                      <a:pt x="295981" y="61729"/>
                    </a:cubicBezTo>
                    <a:close/>
                    <a:moveTo>
                      <a:pt x="467348" y="34056"/>
                    </a:moveTo>
                    <a:cubicBezTo>
                      <a:pt x="467348" y="34636"/>
                      <a:pt x="467269" y="35347"/>
                      <a:pt x="467111" y="36191"/>
                    </a:cubicBezTo>
                    <a:cubicBezTo>
                      <a:pt x="466952" y="37034"/>
                      <a:pt x="466663" y="38246"/>
                      <a:pt x="466241" y="39828"/>
                    </a:cubicBezTo>
                    <a:lnTo>
                      <a:pt x="447423" y="103633"/>
                    </a:lnTo>
                    <a:cubicBezTo>
                      <a:pt x="447160" y="104529"/>
                      <a:pt x="446818" y="105253"/>
                      <a:pt x="446396" y="105807"/>
                    </a:cubicBezTo>
                    <a:cubicBezTo>
                      <a:pt x="445975" y="106360"/>
                      <a:pt x="445329" y="106795"/>
                      <a:pt x="444459" y="107111"/>
                    </a:cubicBezTo>
                    <a:cubicBezTo>
                      <a:pt x="443589" y="107428"/>
                      <a:pt x="442350" y="107638"/>
                      <a:pt x="440742" y="107744"/>
                    </a:cubicBezTo>
                    <a:cubicBezTo>
                      <a:pt x="439135" y="107849"/>
                      <a:pt x="437040" y="107902"/>
                      <a:pt x="434457" y="107902"/>
                    </a:cubicBezTo>
                    <a:cubicBezTo>
                      <a:pt x="431874" y="107902"/>
                      <a:pt x="429766" y="107836"/>
                      <a:pt x="428131" y="107704"/>
                    </a:cubicBezTo>
                    <a:cubicBezTo>
                      <a:pt x="426498" y="107573"/>
                      <a:pt x="425220" y="107349"/>
                      <a:pt x="424298" y="107032"/>
                    </a:cubicBezTo>
                    <a:cubicBezTo>
                      <a:pt x="423375" y="106716"/>
                      <a:pt x="422703" y="106281"/>
                      <a:pt x="422281" y="105728"/>
                    </a:cubicBezTo>
                    <a:cubicBezTo>
                      <a:pt x="421859" y="105174"/>
                      <a:pt x="421543" y="104476"/>
                      <a:pt x="421332" y="103633"/>
                    </a:cubicBezTo>
                    <a:lnTo>
                      <a:pt x="409473" y="60780"/>
                    </a:lnTo>
                    <a:lnTo>
                      <a:pt x="409315" y="60068"/>
                    </a:lnTo>
                    <a:lnTo>
                      <a:pt x="409157" y="60780"/>
                    </a:lnTo>
                    <a:lnTo>
                      <a:pt x="398246" y="103633"/>
                    </a:lnTo>
                    <a:cubicBezTo>
                      <a:pt x="398034" y="104529"/>
                      <a:pt x="397731" y="105253"/>
                      <a:pt x="397336" y="105807"/>
                    </a:cubicBezTo>
                    <a:cubicBezTo>
                      <a:pt x="396941" y="106360"/>
                      <a:pt x="396268" y="106795"/>
                      <a:pt x="395320" y="107111"/>
                    </a:cubicBezTo>
                    <a:cubicBezTo>
                      <a:pt x="394371" y="107428"/>
                      <a:pt x="393079" y="107638"/>
                      <a:pt x="391446" y="107744"/>
                    </a:cubicBezTo>
                    <a:cubicBezTo>
                      <a:pt x="389811" y="107849"/>
                      <a:pt x="387703" y="107902"/>
                      <a:pt x="385120" y="107902"/>
                    </a:cubicBezTo>
                    <a:cubicBezTo>
                      <a:pt x="382485" y="107902"/>
                      <a:pt x="380364" y="107836"/>
                      <a:pt x="378756" y="107704"/>
                    </a:cubicBezTo>
                    <a:cubicBezTo>
                      <a:pt x="377148" y="107573"/>
                      <a:pt x="375883" y="107349"/>
                      <a:pt x="374961" y="107032"/>
                    </a:cubicBezTo>
                    <a:cubicBezTo>
                      <a:pt x="374038" y="106716"/>
                      <a:pt x="373366" y="106281"/>
                      <a:pt x="372944" y="105728"/>
                    </a:cubicBezTo>
                    <a:cubicBezTo>
                      <a:pt x="372523" y="105174"/>
                      <a:pt x="372206" y="104476"/>
                      <a:pt x="371996" y="103633"/>
                    </a:cubicBezTo>
                    <a:lnTo>
                      <a:pt x="353336" y="39828"/>
                    </a:lnTo>
                    <a:cubicBezTo>
                      <a:pt x="352862" y="38299"/>
                      <a:pt x="352559" y="37100"/>
                      <a:pt x="352427" y="36230"/>
                    </a:cubicBezTo>
                    <a:cubicBezTo>
                      <a:pt x="352295" y="35361"/>
                      <a:pt x="352230" y="34636"/>
                      <a:pt x="352230" y="34056"/>
                    </a:cubicBezTo>
                    <a:cubicBezTo>
                      <a:pt x="352230" y="33529"/>
                      <a:pt x="352374" y="33068"/>
                      <a:pt x="352665" y="32672"/>
                    </a:cubicBezTo>
                    <a:cubicBezTo>
                      <a:pt x="352954" y="32277"/>
                      <a:pt x="353481" y="31961"/>
                      <a:pt x="354246" y="31724"/>
                    </a:cubicBezTo>
                    <a:cubicBezTo>
                      <a:pt x="355010" y="31486"/>
                      <a:pt x="356038" y="31315"/>
                      <a:pt x="357329" y="31210"/>
                    </a:cubicBezTo>
                    <a:cubicBezTo>
                      <a:pt x="358621" y="31104"/>
                      <a:pt x="360241" y="31052"/>
                      <a:pt x="362192" y="31052"/>
                    </a:cubicBezTo>
                    <a:cubicBezTo>
                      <a:pt x="364300" y="31052"/>
                      <a:pt x="366013" y="31104"/>
                      <a:pt x="367330" y="31210"/>
                    </a:cubicBezTo>
                    <a:cubicBezTo>
                      <a:pt x="368649" y="31315"/>
                      <a:pt x="369676" y="31500"/>
                      <a:pt x="370415" y="31763"/>
                    </a:cubicBezTo>
                    <a:cubicBezTo>
                      <a:pt x="371152" y="32027"/>
                      <a:pt x="371666" y="32383"/>
                      <a:pt x="371956" y="32830"/>
                    </a:cubicBezTo>
                    <a:cubicBezTo>
                      <a:pt x="372246" y="33279"/>
                      <a:pt x="372470" y="33819"/>
                      <a:pt x="372628" y="34451"/>
                    </a:cubicBezTo>
                    <a:lnTo>
                      <a:pt x="386622" y="86238"/>
                    </a:lnTo>
                    <a:lnTo>
                      <a:pt x="386780" y="87187"/>
                    </a:lnTo>
                    <a:lnTo>
                      <a:pt x="386939" y="86238"/>
                    </a:lnTo>
                    <a:lnTo>
                      <a:pt x="400064" y="34451"/>
                    </a:lnTo>
                    <a:cubicBezTo>
                      <a:pt x="400222" y="33819"/>
                      <a:pt x="400473" y="33279"/>
                      <a:pt x="400815" y="32830"/>
                    </a:cubicBezTo>
                    <a:cubicBezTo>
                      <a:pt x="401158" y="32383"/>
                      <a:pt x="401672" y="32027"/>
                      <a:pt x="402357" y="31763"/>
                    </a:cubicBezTo>
                    <a:cubicBezTo>
                      <a:pt x="403042" y="31500"/>
                      <a:pt x="404004" y="31315"/>
                      <a:pt x="405243" y="31210"/>
                    </a:cubicBezTo>
                    <a:cubicBezTo>
                      <a:pt x="406481" y="31104"/>
                      <a:pt x="408076" y="31052"/>
                      <a:pt x="410026" y="31052"/>
                    </a:cubicBezTo>
                    <a:cubicBezTo>
                      <a:pt x="411976" y="31052"/>
                      <a:pt x="413557" y="31117"/>
                      <a:pt x="414770" y="31249"/>
                    </a:cubicBezTo>
                    <a:cubicBezTo>
                      <a:pt x="415982" y="31381"/>
                      <a:pt x="416944" y="31565"/>
                      <a:pt x="417656" y="31803"/>
                    </a:cubicBezTo>
                    <a:cubicBezTo>
                      <a:pt x="418367" y="32040"/>
                      <a:pt x="418868" y="32356"/>
                      <a:pt x="419158" y="32751"/>
                    </a:cubicBezTo>
                    <a:cubicBezTo>
                      <a:pt x="419447" y="33147"/>
                      <a:pt x="419672" y="33608"/>
                      <a:pt x="419830" y="34135"/>
                    </a:cubicBezTo>
                    <a:lnTo>
                      <a:pt x="433904" y="86317"/>
                    </a:lnTo>
                    <a:lnTo>
                      <a:pt x="434141" y="87187"/>
                    </a:lnTo>
                    <a:lnTo>
                      <a:pt x="434299" y="86238"/>
                    </a:lnTo>
                    <a:lnTo>
                      <a:pt x="447740" y="34451"/>
                    </a:lnTo>
                    <a:cubicBezTo>
                      <a:pt x="447845" y="33819"/>
                      <a:pt x="448056" y="33279"/>
                      <a:pt x="448372" y="32830"/>
                    </a:cubicBezTo>
                    <a:cubicBezTo>
                      <a:pt x="448688" y="32383"/>
                      <a:pt x="449216" y="32027"/>
                      <a:pt x="449954" y="31763"/>
                    </a:cubicBezTo>
                    <a:cubicBezTo>
                      <a:pt x="450691" y="31500"/>
                      <a:pt x="451693" y="31315"/>
                      <a:pt x="452958" y="31210"/>
                    </a:cubicBezTo>
                    <a:cubicBezTo>
                      <a:pt x="454223" y="31104"/>
                      <a:pt x="455831" y="31052"/>
                      <a:pt x="457781" y="31052"/>
                    </a:cubicBezTo>
                    <a:cubicBezTo>
                      <a:pt x="459732" y="31052"/>
                      <a:pt x="461326" y="31104"/>
                      <a:pt x="462564" y="31210"/>
                    </a:cubicBezTo>
                    <a:cubicBezTo>
                      <a:pt x="463803" y="31315"/>
                      <a:pt x="464779" y="31486"/>
                      <a:pt x="465490" y="31724"/>
                    </a:cubicBezTo>
                    <a:cubicBezTo>
                      <a:pt x="466202" y="31961"/>
                      <a:pt x="466690" y="32277"/>
                      <a:pt x="466952" y="32672"/>
                    </a:cubicBezTo>
                    <a:cubicBezTo>
                      <a:pt x="467216" y="33068"/>
                      <a:pt x="467348" y="33529"/>
                      <a:pt x="467348" y="3405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10" name="Полилиния: фигура 9">
              <a:extLst>
                <a:ext uri="{FF2B5EF4-FFF2-40B4-BE49-F238E27FC236}">
                  <a16:creationId xmlns:a16="http://schemas.microsoft.com/office/drawing/2014/main" id="{72078EF2-4FF7-427B-BE6E-DC15D2CEBD0A}"/>
                </a:ext>
              </a:extLst>
            </p:cNvPr>
            <p:cNvSpPr/>
            <p:nvPr/>
          </p:nvSpPr>
          <p:spPr>
            <a:xfrm>
              <a:off x="3643312" y="300034"/>
              <a:ext cx="952500" cy="380996"/>
            </a:xfrm>
            <a:custGeom>
              <a:avLst/>
              <a:gdLst>
                <a:gd name="connsiteX0" fmla="*/ 0 w 952500"/>
                <a:gd name="connsiteY0" fmla="*/ 63501 h 380996"/>
                <a:gd name="connsiteX1" fmla="*/ 63503 w 952500"/>
                <a:gd name="connsiteY1" fmla="*/ 0 h 380996"/>
                <a:gd name="connsiteX2" fmla="*/ 888997 w 952500"/>
                <a:gd name="connsiteY2" fmla="*/ 0 h 380996"/>
                <a:gd name="connsiteX3" fmla="*/ 952500 w 952500"/>
                <a:gd name="connsiteY3" fmla="*/ 63501 h 380996"/>
                <a:gd name="connsiteX4" fmla="*/ 952500 w 952500"/>
                <a:gd name="connsiteY4" fmla="*/ 317496 h 380996"/>
                <a:gd name="connsiteX5" fmla="*/ 888997 w 952500"/>
                <a:gd name="connsiteY5" fmla="*/ 380997 h 380996"/>
                <a:gd name="connsiteX6" fmla="*/ 63503 w 952500"/>
                <a:gd name="connsiteY6" fmla="*/ 380997 h 380996"/>
                <a:gd name="connsiteX7" fmla="*/ 0 w 952500"/>
                <a:gd name="connsiteY7" fmla="*/ 317496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0" y="63501"/>
                  </a:moveTo>
                  <a:cubicBezTo>
                    <a:pt x="0" y="28430"/>
                    <a:pt x="28432" y="0"/>
                    <a:pt x="63503" y="0"/>
                  </a:cubicBezTo>
                  <a:lnTo>
                    <a:pt x="888997" y="0"/>
                  </a:lnTo>
                  <a:cubicBezTo>
                    <a:pt x="924068" y="0"/>
                    <a:pt x="952500" y="28430"/>
                    <a:pt x="952500" y="63501"/>
                  </a:cubicBezTo>
                  <a:lnTo>
                    <a:pt x="952500" y="317496"/>
                  </a:lnTo>
                  <a:cubicBezTo>
                    <a:pt x="952500" y="352567"/>
                    <a:pt x="924068" y="380997"/>
                    <a:pt x="888997" y="380997"/>
                  </a:cubicBezTo>
                  <a:lnTo>
                    <a:pt x="63503" y="380997"/>
                  </a:lnTo>
                  <a:cubicBezTo>
                    <a:pt x="28432" y="380997"/>
                    <a:pt x="0" y="352567"/>
                    <a:pt x="0" y="317496"/>
                  </a:cubicBezTo>
                  <a:close/>
                </a:path>
              </a:pathLst>
            </a:custGeom>
            <a:solidFill>
              <a:srgbClr val="BCBCBC"/>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Review</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1" name="Рисунок 4">
              <a:extLst>
                <a:ext uri="{FF2B5EF4-FFF2-40B4-BE49-F238E27FC236}">
                  <a16:creationId xmlns:a16="http://schemas.microsoft.com/office/drawing/2014/main" id="{DEC916A2-9CE0-45E6-A96C-D1582B29DB25}"/>
                </a:ext>
              </a:extLst>
            </p:cNvPr>
            <p:cNvGrpSpPr/>
            <p:nvPr/>
          </p:nvGrpSpPr>
          <p:grpSpPr>
            <a:xfrm>
              <a:off x="4681537" y="312534"/>
              <a:ext cx="952500" cy="380996"/>
              <a:chOff x="4681537" y="312534"/>
              <a:chExt cx="952500" cy="380996"/>
            </a:xfrm>
          </p:grpSpPr>
          <p:sp>
            <p:nvSpPr>
              <p:cNvPr id="188" name="Полилиния: фигура 187">
                <a:extLst>
                  <a:ext uri="{FF2B5EF4-FFF2-40B4-BE49-F238E27FC236}">
                    <a16:creationId xmlns:a16="http://schemas.microsoft.com/office/drawing/2014/main" id="{EF2EEFA5-FBDC-46D4-8816-ECF4EF551D70}"/>
                  </a:ext>
                </a:extLst>
              </p:cNvPr>
              <p:cNvSpPr/>
              <p:nvPr/>
            </p:nvSpPr>
            <p:spPr>
              <a:xfrm>
                <a:off x="4681537" y="312534"/>
                <a:ext cx="952500" cy="380996"/>
              </a:xfrm>
              <a:custGeom>
                <a:avLst/>
                <a:gdLst>
                  <a:gd name="connsiteX0" fmla="*/ 487 w 952500"/>
                  <a:gd name="connsiteY0" fmla="*/ 63528 h 380996"/>
                  <a:gd name="connsiteX1" fmla="*/ 63988 w 952500"/>
                  <a:gd name="connsiteY1" fmla="*/ 28 h 380996"/>
                  <a:gd name="connsiteX2" fmla="*/ 889486 w 952500"/>
                  <a:gd name="connsiteY2" fmla="*/ 28 h 380996"/>
                  <a:gd name="connsiteX3" fmla="*/ 952987 w 952500"/>
                  <a:gd name="connsiteY3" fmla="*/ 63528 h 380996"/>
                  <a:gd name="connsiteX4" fmla="*/ 952987 w 952500"/>
                  <a:gd name="connsiteY4" fmla="*/ 317525 h 380996"/>
                  <a:gd name="connsiteX5" fmla="*/ 889486 w 952500"/>
                  <a:gd name="connsiteY5" fmla="*/ 381024 h 380996"/>
                  <a:gd name="connsiteX6" fmla="*/ 63988 w 952500"/>
                  <a:gd name="connsiteY6" fmla="*/ 381024 h 380996"/>
                  <a:gd name="connsiteX7" fmla="*/ 487 w 952500"/>
                  <a:gd name="connsiteY7" fmla="*/ 317525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487" y="63528"/>
                    </a:moveTo>
                    <a:cubicBezTo>
                      <a:pt x="487" y="28458"/>
                      <a:pt x="28917" y="28"/>
                      <a:pt x="63988" y="28"/>
                    </a:cubicBezTo>
                    <a:lnTo>
                      <a:pt x="889486" y="28"/>
                    </a:lnTo>
                    <a:cubicBezTo>
                      <a:pt x="924555" y="28"/>
                      <a:pt x="952987" y="28458"/>
                      <a:pt x="952987" y="63528"/>
                    </a:cubicBezTo>
                    <a:lnTo>
                      <a:pt x="952987" y="317525"/>
                    </a:lnTo>
                    <a:cubicBezTo>
                      <a:pt x="952987" y="352594"/>
                      <a:pt x="924555" y="381024"/>
                      <a:pt x="889486" y="381024"/>
                    </a:cubicBezTo>
                    <a:lnTo>
                      <a:pt x="63988" y="381024"/>
                    </a:lnTo>
                    <a:cubicBezTo>
                      <a:pt x="28917" y="381024"/>
                      <a:pt x="487" y="352594"/>
                      <a:pt x="487" y="317525"/>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9" name="Полилиния: фигура 188">
                <a:extLst>
                  <a:ext uri="{FF2B5EF4-FFF2-40B4-BE49-F238E27FC236}">
                    <a16:creationId xmlns:a16="http://schemas.microsoft.com/office/drawing/2014/main" id="{D0EFB56C-A0C5-4A70-81B9-147F61AD1813}"/>
                  </a:ext>
                </a:extLst>
              </p:cNvPr>
              <p:cNvSpPr/>
              <p:nvPr/>
            </p:nvSpPr>
            <p:spPr>
              <a:xfrm>
                <a:off x="4921980" y="442387"/>
                <a:ext cx="462060" cy="111876"/>
              </a:xfrm>
              <a:custGeom>
                <a:avLst/>
                <a:gdLst>
                  <a:gd name="connsiteX0" fmla="*/ 70567 w 462060"/>
                  <a:gd name="connsiteY0" fmla="*/ 38879 h 111876"/>
                  <a:gd name="connsiteX1" fmla="*/ 67879 w 462060"/>
                  <a:gd name="connsiteY1" fmla="*/ 54138 h 111876"/>
                  <a:gd name="connsiteX2" fmla="*/ 60051 w 462060"/>
                  <a:gd name="connsiteY2" fmla="*/ 65326 h 111876"/>
                  <a:gd name="connsiteX3" fmla="*/ 47441 w 462060"/>
                  <a:gd name="connsiteY3" fmla="*/ 72244 h 111876"/>
                  <a:gd name="connsiteX4" fmla="*/ 29849 w 462060"/>
                  <a:gd name="connsiteY4" fmla="*/ 74616 h 111876"/>
                  <a:gd name="connsiteX5" fmla="*/ 21310 w 462060"/>
                  <a:gd name="connsiteY5" fmla="*/ 74616 h 111876"/>
                  <a:gd name="connsiteX6" fmla="*/ 21310 w 462060"/>
                  <a:gd name="connsiteY6" fmla="*/ 107269 h 111876"/>
                  <a:gd name="connsiteX7" fmla="*/ 20796 w 462060"/>
                  <a:gd name="connsiteY7" fmla="*/ 108692 h 111876"/>
                  <a:gd name="connsiteX8" fmla="*/ 19096 w 462060"/>
                  <a:gd name="connsiteY8" fmla="*/ 109720 h 111876"/>
                  <a:gd name="connsiteX9" fmla="*/ 15933 w 462060"/>
                  <a:gd name="connsiteY9" fmla="*/ 110353 h 111876"/>
                  <a:gd name="connsiteX10" fmla="*/ 10873 w 462060"/>
                  <a:gd name="connsiteY10" fmla="*/ 110590 h 111876"/>
                  <a:gd name="connsiteX11" fmla="*/ 5852 w 462060"/>
                  <a:gd name="connsiteY11" fmla="*/ 110353 h 111876"/>
                  <a:gd name="connsiteX12" fmla="*/ 2650 w 462060"/>
                  <a:gd name="connsiteY12" fmla="*/ 109720 h 111876"/>
                  <a:gd name="connsiteX13" fmla="*/ 990 w 462060"/>
                  <a:gd name="connsiteY13" fmla="*/ 108692 h 111876"/>
                  <a:gd name="connsiteX14" fmla="*/ 516 w 462060"/>
                  <a:gd name="connsiteY14" fmla="*/ 107269 h 111876"/>
                  <a:gd name="connsiteX15" fmla="*/ 516 w 462060"/>
                  <a:gd name="connsiteY15" fmla="*/ 15238 h 111876"/>
                  <a:gd name="connsiteX16" fmla="*/ 2453 w 462060"/>
                  <a:gd name="connsiteY16" fmla="*/ 9665 h 111876"/>
                  <a:gd name="connsiteX17" fmla="*/ 7552 w 462060"/>
                  <a:gd name="connsiteY17" fmla="*/ 7807 h 111876"/>
                  <a:gd name="connsiteX18" fmla="*/ 31667 w 462060"/>
                  <a:gd name="connsiteY18" fmla="*/ 7807 h 111876"/>
                  <a:gd name="connsiteX19" fmla="*/ 38585 w 462060"/>
                  <a:gd name="connsiteY19" fmla="*/ 8083 h 111876"/>
                  <a:gd name="connsiteX20" fmla="*/ 46452 w 462060"/>
                  <a:gd name="connsiteY20" fmla="*/ 9270 h 111876"/>
                  <a:gd name="connsiteX21" fmla="*/ 55742 w 462060"/>
                  <a:gd name="connsiteY21" fmla="*/ 12629 h 111876"/>
                  <a:gd name="connsiteX22" fmla="*/ 63768 w 462060"/>
                  <a:gd name="connsiteY22" fmla="*/ 18836 h 111876"/>
                  <a:gd name="connsiteX23" fmla="*/ 68828 w 462060"/>
                  <a:gd name="connsiteY23" fmla="*/ 27612 h 111876"/>
                  <a:gd name="connsiteX24" fmla="*/ 70567 w 462060"/>
                  <a:gd name="connsiteY24" fmla="*/ 38879 h 111876"/>
                  <a:gd name="connsiteX25" fmla="*/ 48824 w 462060"/>
                  <a:gd name="connsiteY25" fmla="*/ 40381 h 111876"/>
                  <a:gd name="connsiteX26" fmla="*/ 46927 w 462060"/>
                  <a:gd name="connsiteY26" fmla="*/ 31526 h 111876"/>
                  <a:gd name="connsiteX27" fmla="*/ 42262 w 462060"/>
                  <a:gd name="connsiteY27" fmla="*/ 26386 h 111876"/>
                  <a:gd name="connsiteX28" fmla="*/ 36451 w 462060"/>
                  <a:gd name="connsiteY28" fmla="*/ 24291 h 111876"/>
                  <a:gd name="connsiteX29" fmla="*/ 30165 w 462060"/>
                  <a:gd name="connsiteY29" fmla="*/ 23856 h 111876"/>
                  <a:gd name="connsiteX30" fmla="*/ 21310 w 462060"/>
                  <a:gd name="connsiteY30" fmla="*/ 23856 h 111876"/>
                  <a:gd name="connsiteX31" fmla="*/ 21310 w 462060"/>
                  <a:gd name="connsiteY31" fmla="*/ 58566 h 111876"/>
                  <a:gd name="connsiteX32" fmla="*/ 30639 w 462060"/>
                  <a:gd name="connsiteY32" fmla="*/ 58566 h 111876"/>
                  <a:gd name="connsiteX33" fmla="*/ 38981 w 462060"/>
                  <a:gd name="connsiteY33" fmla="*/ 57222 h 111876"/>
                  <a:gd name="connsiteX34" fmla="*/ 44476 w 462060"/>
                  <a:gd name="connsiteY34" fmla="*/ 53466 h 111876"/>
                  <a:gd name="connsiteX35" fmla="*/ 47717 w 462060"/>
                  <a:gd name="connsiteY35" fmla="*/ 47694 h 111876"/>
                  <a:gd name="connsiteX36" fmla="*/ 48824 w 462060"/>
                  <a:gd name="connsiteY36" fmla="*/ 40381 h 111876"/>
                  <a:gd name="connsiteX37" fmla="*/ 150554 w 462060"/>
                  <a:gd name="connsiteY37" fmla="*/ 107427 h 111876"/>
                  <a:gd name="connsiteX38" fmla="*/ 150159 w 462060"/>
                  <a:gd name="connsiteY38" fmla="*/ 108811 h 111876"/>
                  <a:gd name="connsiteX39" fmla="*/ 148776 w 462060"/>
                  <a:gd name="connsiteY39" fmla="*/ 109799 h 111876"/>
                  <a:gd name="connsiteX40" fmla="*/ 146166 w 462060"/>
                  <a:gd name="connsiteY40" fmla="*/ 110392 h 111876"/>
                  <a:gd name="connsiteX41" fmla="*/ 142094 w 462060"/>
                  <a:gd name="connsiteY41" fmla="*/ 110590 h 111876"/>
                  <a:gd name="connsiteX42" fmla="*/ 137865 w 462060"/>
                  <a:gd name="connsiteY42" fmla="*/ 110392 h 111876"/>
                  <a:gd name="connsiteX43" fmla="*/ 135295 w 462060"/>
                  <a:gd name="connsiteY43" fmla="*/ 109799 h 111876"/>
                  <a:gd name="connsiteX44" fmla="*/ 133951 w 462060"/>
                  <a:gd name="connsiteY44" fmla="*/ 108811 h 111876"/>
                  <a:gd name="connsiteX45" fmla="*/ 133556 w 462060"/>
                  <a:gd name="connsiteY45" fmla="*/ 107427 h 111876"/>
                  <a:gd name="connsiteX46" fmla="*/ 133556 w 462060"/>
                  <a:gd name="connsiteY46" fmla="*/ 99284 h 111876"/>
                  <a:gd name="connsiteX47" fmla="*/ 121656 w 462060"/>
                  <a:gd name="connsiteY47" fmla="*/ 108771 h 111876"/>
                  <a:gd name="connsiteX48" fmla="*/ 109124 w 462060"/>
                  <a:gd name="connsiteY48" fmla="*/ 111934 h 111876"/>
                  <a:gd name="connsiteX49" fmla="*/ 96908 w 462060"/>
                  <a:gd name="connsiteY49" fmla="*/ 109562 h 111876"/>
                  <a:gd name="connsiteX50" fmla="*/ 88924 w 462060"/>
                  <a:gd name="connsiteY50" fmla="*/ 103079 h 111876"/>
                  <a:gd name="connsiteX51" fmla="*/ 84575 w 462060"/>
                  <a:gd name="connsiteY51" fmla="*/ 93552 h 111876"/>
                  <a:gd name="connsiteX52" fmla="*/ 83270 w 462060"/>
                  <a:gd name="connsiteY52" fmla="*/ 80071 h 111876"/>
                  <a:gd name="connsiteX53" fmla="*/ 83270 w 462060"/>
                  <a:gd name="connsiteY53" fmla="*/ 36902 h 111876"/>
                  <a:gd name="connsiteX54" fmla="*/ 83705 w 462060"/>
                  <a:gd name="connsiteY54" fmla="*/ 35518 h 111876"/>
                  <a:gd name="connsiteX55" fmla="*/ 85286 w 462060"/>
                  <a:gd name="connsiteY55" fmla="*/ 34530 h 111876"/>
                  <a:gd name="connsiteX56" fmla="*/ 88370 w 462060"/>
                  <a:gd name="connsiteY56" fmla="*/ 33937 h 111876"/>
                  <a:gd name="connsiteX57" fmla="*/ 93154 w 462060"/>
                  <a:gd name="connsiteY57" fmla="*/ 33740 h 111876"/>
                  <a:gd name="connsiteX58" fmla="*/ 97976 w 462060"/>
                  <a:gd name="connsiteY58" fmla="*/ 33937 h 111876"/>
                  <a:gd name="connsiteX59" fmla="*/ 101020 w 462060"/>
                  <a:gd name="connsiteY59" fmla="*/ 34530 h 111876"/>
                  <a:gd name="connsiteX60" fmla="*/ 102642 w 462060"/>
                  <a:gd name="connsiteY60" fmla="*/ 35518 h 111876"/>
                  <a:gd name="connsiteX61" fmla="*/ 103116 w 462060"/>
                  <a:gd name="connsiteY61" fmla="*/ 36902 h 111876"/>
                  <a:gd name="connsiteX62" fmla="*/ 103116 w 462060"/>
                  <a:gd name="connsiteY62" fmla="*/ 76750 h 111876"/>
                  <a:gd name="connsiteX63" fmla="*/ 103827 w 462060"/>
                  <a:gd name="connsiteY63" fmla="*/ 85210 h 111876"/>
                  <a:gd name="connsiteX64" fmla="*/ 106001 w 462060"/>
                  <a:gd name="connsiteY64" fmla="*/ 90231 h 111876"/>
                  <a:gd name="connsiteX65" fmla="*/ 109718 w 462060"/>
                  <a:gd name="connsiteY65" fmla="*/ 93473 h 111876"/>
                  <a:gd name="connsiteX66" fmla="*/ 114975 w 462060"/>
                  <a:gd name="connsiteY66" fmla="*/ 94619 h 111876"/>
                  <a:gd name="connsiteX67" fmla="*/ 122605 w 462060"/>
                  <a:gd name="connsiteY67" fmla="*/ 91852 h 111876"/>
                  <a:gd name="connsiteX68" fmla="*/ 130788 w 462060"/>
                  <a:gd name="connsiteY68" fmla="*/ 83787 h 111876"/>
                  <a:gd name="connsiteX69" fmla="*/ 130788 w 462060"/>
                  <a:gd name="connsiteY69" fmla="*/ 36902 h 111876"/>
                  <a:gd name="connsiteX70" fmla="*/ 131223 w 462060"/>
                  <a:gd name="connsiteY70" fmla="*/ 35518 h 111876"/>
                  <a:gd name="connsiteX71" fmla="*/ 132804 w 462060"/>
                  <a:gd name="connsiteY71" fmla="*/ 34530 h 111876"/>
                  <a:gd name="connsiteX72" fmla="*/ 135849 w 462060"/>
                  <a:gd name="connsiteY72" fmla="*/ 33937 h 111876"/>
                  <a:gd name="connsiteX73" fmla="*/ 140671 w 462060"/>
                  <a:gd name="connsiteY73" fmla="*/ 33740 h 111876"/>
                  <a:gd name="connsiteX74" fmla="*/ 145495 w 462060"/>
                  <a:gd name="connsiteY74" fmla="*/ 33937 h 111876"/>
                  <a:gd name="connsiteX75" fmla="*/ 148499 w 462060"/>
                  <a:gd name="connsiteY75" fmla="*/ 34530 h 111876"/>
                  <a:gd name="connsiteX76" fmla="*/ 150080 w 462060"/>
                  <a:gd name="connsiteY76" fmla="*/ 35518 h 111876"/>
                  <a:gd name="connsiteX77" fmla="*/ 150554 w 462060"/>
                  <a:gd name="connsiteY77" fmla="*/ 36902 h 111876"/>
                  <a:gd name="connsiteX78" fmla="*/ 239994 w 462060"/>
                  <a:gd name="connsiteY78" fmla="*/ 71216 h 111876"/>
                  <a:gd name="connsiteX79" fmla="*/ 237938 w 462060"/>
                  <a:gd name="connsiteY79" fmla="*/ 88136 h 111876"/>
                  <a:gd name="connsiteX80" fmla="*/ 232008 w 462060"/>
                  <a:gd name="connsiteY80" fmla="*/ 100944 h 111876"/>
                  <a:gd name="connsiteX81" fmla="*/ 222481 w 462060"/>
                  <a:gd name="connsiteY81" fmla="*/ 109088 h 111876"/>
                  <a:gd name="connsiteX82" fmla="*/ 209633 w 462060"/>
                  <a:gd name="connsiteY82" fmla="*/ 111934 h 111876"/>
                  <a:gd name="connsiteX83" fmla="*/ 202991 w 462060"/>
                  <a:gd name="connsiteY83" fmla="*/ 111262 h 111876"/>
                  <a:gd name="connsiteX84" fmla="*/ 197101 w 462060"/>
                  <a:gd name="connsiteY84" fmla="*/ 109088 h 111876"/>
                  <a:gd name="connsiteX85" fmla="*/ 191567 w 462060"/>
                  <a:gd name="connsiteY85" fmla="*/ 105293 h 111876"/>
                  <a:gd name="connsiteX86" fmla="*/ 185993 w 462060"/>
                  <a:gd name="connsiteY86" fmla="*/ 99758 h 111876"/>
                  <a:gd name="connsiteX87" fmla="*/ 185993 w 462060"/>
                  <a:gd name="connsiteY87" fmla="*/ 107427 h 111876"/>
                  <a:gd name="connsiteX88" fmla="*/ 185558 w 462060"/>
                  <a:gd name="connsiteY88" fmla="*/ 108890 h 111876"/>
                  <a:gd name="connsiteX89" fmla="*/ 184135 w 462060"/>
                  <a:gd name="connsiteY89" fmla="*/ 109878 h 111876"/>
                  <a:gd name="connsiteX90" fmla="*/ 181486 w 462060"/>
                  <a:gd name="connsiteY90" fmla="*/ 110432 h 111876"/>
                  <a:gd name="connsiteX91" fmla="*/ 177454 w 462060"/>
                  <a:gd name="connsiteY91" fmla="*/ 110590 h 111876"/>
                  <a:gd name="connsiteX92" fmla="*/ 173382 w 462060"/>
                  <a:gd name="connsiteY92" fmla="*/ 110432 h 111876"/>
                  <a:gd name="connsiteX93" fmla="*/ 170773 w 462060"/>
                  <a:gd name="connsiteY93" fmla="*/ 109878 h 111876"/>
                  <a:gd name="connsiteX94" fmla="*/ 169389 w 462060"/>
                  <a:gd name="connsiteY94" fmla="*/ 108890 h 111876"/>
                  <a:gd name="connsiteX95" fmla="*/ 168994 w 462060"/>
                  <a:gd name="connsiteY95" fmla="*/ 107427 h 111876"/>
                  <a:gd name="connsiteX96" fmla="*/ 168994 w 462060"/>
                  <a:gd name="connsiteY96" fmla="*/ 3457 h 111876"/>
                  <a:gd name="connsiteX97" fmla="*/ 169468 w 462060"/>
                  <a:gd name="connsiteY97" fmla="*/ 2034 h 111876"/>
                  <a:gd name="connsiteX98" fmla="*/ 171089 w 462060"/>
                  <a:gd name="connsiteY98" fmla="*/ 968 h 111876"/>
                  <a:gd name="connsiteX99" fmla="*/ 174132 w 462060"/>
                  <a:gd name="connsiteY99" fmla="*/ 295 h 111876"/>
                  <a:gd name="connsiteX100" fmla="*/ 178956 w 462060"/>
                  <a:gd name="connsiteY100" fmla="*/ 58 h 111876"/>
                  <a:gd name="connsiteX101" fmla="*/ 183778 w 462060"/>
                  <a:gd name="connsiteY101" fmla="*/ 295 h 111876"/>
                  <a:gd name="connsiteX102" fmla="*/ 186823 w 462060"/>
                  <a:gd name="connsiteY102" fmla="*/ 968 h 111876"/>
                  <a:gd name="connsiteX103" fmla="*/ 188444 w 462060"/>
                  <a:gd name="connsiteY103" fmla="*/ 2034 h 111876"/>
                  <a:gd name="connsiteX104" fmla="*/ 188918 w 462060"/>
                  <a:gd name="connsiteY104" fmla="*/ 3457 h 111876"/>
                  <a:gd name="connsiteX105" fmla="*/ 188918 w 462060"/>
                  <a:gd name="connsiteY105" fmla="*/ 42437 h 111876"/>
                  <a:gd name="connsiteX106" fmla="*/ 194294 w 462060"/>
                  <a:gd name="connsiteY106" fmla="*/ 37851 h 111876"/>
                  <a:gd name="connsiteX107" fmla="*/ 199671 w 462060"/>
                  <a:gd name="connsiteY107" fmla="*/ 34728 h 111876"/>
                  <a:gd name="connsiteX108" fmla="*/ 205206 w 462060"/>
                  <a:gd name="connsiteY108" fmla="*/ 32949 h 111876"/>
                  <a:gd name="connsiteX109" fmla="*/ 211214 w 462060"/>
                  <a:gd name="connsiteY109" fmla="*/ 32395 h 111876"/>
                  <a:gd name="connsiteX110" fmla="*/ 224497 w 462060"/>
                  <a:gd name="connsiteY110" fmla="*/ 35518 h 111876"/>
                  <a:gd name="connsiteX111" fmla="*/ 233392 w 462060"/>
                  <a:gd name="connsiteY111" fmla="*/ 43939 h 111876"/>
                  <a:gd name="connsiteX112" fmla="*/ 238413 w 462060"/>
                  <a:gd name="connsiteY112" fmla="*/ 56312 h 111876"/>
                  <a:gd name="connsiteX113" fmla="*/ 239994 w 462060"/>
                  <a:gd name="connsiteY113" fmla="*/ 71216 h 111876"/>
                  <a:gd name="connsiteX114" fmla="*/ 219358 w 462060"/>
                  <a:gd name="connsiteY114" fmla="*/ 72639 h 111876"/>
                  <a:gd name="connsiteX115" fmla="*/ 218686 w 462060"/>
                  <a:gd name="connsiteY115" fmla="*/ 63942 h 111876"/>
                  <a:gd name="connsiteX116" fmla="*/ 216354 w 462060"/>
                  <a:gd name="connsiteY116" fmla="*/ 56510 h 111876"/>
                  <a:gd name="connsiteX117" fmla="*/ 212045 w 462060"/>
                  <a:gd name="connsiteY117" fmla="*/ 51331 h 111876"/>
                  <a:gd name="connsiteX118" fmla="*/ 205364 w 462060"/>
                  <a:gd name="connsiteY118" fmla="*/ 49394 h 111876"/>
                  <a:gd name="connsiteX119" fmla="*/ 201489 w 462060"/>
                  <a:gd name="connsiteY119" fmla="*/ 49948 h 111876"/>
                  <a:gd name="connsiteX120" fmla="*/ 197575 w 462060"/>
                  <a:gd name="connsiteY120" fmla="*/ 51845 h 111876"/>
                  <a:gd name="connsiteX121" fmla="*/ 193424 w 462060"/>
                  <a:gd name="connsiteY121" fmla="*/ 55324 h 111876"/>
                  <a:gd name="connsiteX122" fmla="*/ 188918 w 462060"/>
                  <a:gd name="connsiteY122" fmla="*/ 60621 h 111876"/>
                  <a:gd name="connsiteX123" fmla="*/ 188918 w 462060"/>
                  <a:gd name="connsiteY123" fmla="*/ 84024 h 111876"/>
                  <a:gd name="connsiteX124" fmla="*/ 196943 w 462060"/>
                  <a:gd name="connsiteY124" fmla="*/ 92207 h 111876"/>
                  <a:gd name="connsiteX125" fmla="*/ 204969 w 462060"/>
                  <a:gd name="connsiteY125" fmla="*/ 95014 h 111876"/>
                  <a:gd name="connsiteX126" fmla="*/ 211530 w 462060"/>
                  <a:gd name="connsiteY126" fmla="*/ 93038 h 111876"/>
                  <a:gd name="connsiteX127" fmla="*/ 215998 w 462060"/>
                  <a:gd name="connsiteY127" fmla="*/ 87899 h 111876"/>
                  <a:gd name="connsiteX128" fmla="*/ 218567 w 462060"/>
                  <a:gd name="connsiteY128" fmla="*/ 80704 h 111876"/>
                  <a:gd name="connsiteX129" fmla="*/ 219358 w 462060"/>
                  <a:gd name="connsiteY129" fmla="*/ 72639 h 111876"/>
                  <a:gd name="connsiteX130" fmla="*/ 274246 w 462060"/>
                  <a:gd name="connsiteY130" fmla="*/ 107427 h 111876"/>
                  <a:gd name="connsiteX131" fmla="*/ 273772 w 462060"/>
                  <a:gd name="connsiteY131" fmla="*/ 108811 h 111876"/>
                  <a:gd name="connsiteX132" fmla="*/ 272151 w 462060"/>
                  <a:gd name="connsiteY132" fmla="*/ 109799 h 111876"/>
                  <a:gd name="connsiteX133" fmla="*/ 269107 w 462060"/>
                  <a:gd name="connsiteY133" fmla="*/ 110392 h 111876"/>
                  <a:gd name="connsiteX134" fmla="*/ 264284 w 462060"/>
                  <a:gd name="connsiteY134" fmla="*/ 110590 h 111876"/>
                  <a:gd name="connsiteX135" fmla="*/ 259461 w 462060"/>
                  <a:gd name="connsiteY135" fmla="*/ 110392 h 111876"/>
                  <a:gd name="connsiteX136" fmla="*/ 256417 w 462060"/>
                  <a:gd name="connsiteY136" fmla="*/ 109799 h 111876"/>
                  <a:gd name="connsiteX137" fmla="*/ 254796 w 462060"/>
                  <a:gd name="connsiteY137" fmla="*/ 108811 h 111876"/>
                  <a:gd name="connsiteX138" fmla="*/ 254321 w 462060"/>
                  <a:gd name="connsiteY138" fmla="*/ 107427 h 111876"/>
                  <a:gd name="connsiteX139" fmla="*/ 254321 w 462060"/>
                  <a:gd name="connsiteY139" fmla="*/ 3457 h 111876"/>
                  <a:gd name="connsiteX140" fmla="*/ 254796 w 462060"/>
                  <a:gd name="connsiteY140" fmla="*/ 2034 h 111876"/>
                  <a:gd name="connsiteX141" fmla="*/ 256417 w 462060"/>
                  <a:gd name="connsiteY141" fmla="*/ 968 h 111876"/>
                  <a:gd name="connsiteX142" fmla="*/ 259461 w 462060"/>
                  <a:gd name="connsiteY142" fmla="*/ 295 h 111876"/>
                  <a:gd name="connsiteX143" fmla="*/ 264284 w 462060"/>
                  <a:gd name="connsiteY143" fmla="*/ 58 h 111876"/>
                  <a:gd name="connsiteX144" fmla="*/ 269107 w 462060"/>
                  <a:gd name="connsiteY144" fmla="*/ 295 h 111876"/>
                  <a:gd name="connsiteX145" fmla="*/ 272151 w 462060"/>
                  <a:gd name="connsiteY145" fmla="*/ 968 h 111876"/>
                  <a:gd name="connsiteX146" fmla="*/ 273772 w 462060"/>
                  <a:gd name="connsiteY146" fmla="*/ 2034 h 111876"/>
                  <a:gd name="connsiteX147" fmla="*/ 274246 w 462060"/>
                  <a:gd name="connsiteY147" fmla="*/ 3457 h 111876"/>
                  <a:gd name="connsiteX148" fmla="*/ 312941 w 462060"/>
                  <a:gd name="connsiteY148" fmla="*/ 107427 h 111876"/>
                  <a:gd name="connsiteX149" fmla="*/ 312467 w 462060"/>
                  <a:gd name="connsiteY149" fmla="*/ 108811 h 111876"/>
                  <a:gd name="connsiteX150" fmla="*/ 310847 w 462060"/>
                  <a:gd name="connsiteY150" fmla="*/ 109799 h 111876"/>
                  <a:gd name="connsiteX151" fmla="*/ 307802 w 462060"/>
                  <a:gd name="connsiteY151" fmla="*/ 110392 h 111876"/>
                  <a:gd name="connsiteX152" fmla="*/ 302979 w 462060"/>
                  <a:gd name="connsiteY152" fmla="*/ 110590 h 111876"/>
                  <a:gd name="connsiteX153" fmla="*/ 298157 w 462060"/>
                  <a:gd name="connsiteY153" fmla="*/ 110392 h 111876"/>
                  <a:gd name="connsiteX154" fmla="*/ 295112 w 462060"/>
                  <a:gd name="connsiteY154" fmla="*/ 109799 h 111876"/>
                  <a:gd name="connsiteX155" fmla="*/ 293491 w 462060"/>
                  <a:gd name="connsiteY155" fmla="*/ 108811 h 111876"/>
                  <a:gd name="connsiteX156" fmla="*/ 293017 w 462060"/>
                  <a:gd name="connsiteY156" fmla="*/ 107427 h 111876"/>
                  <a:gd name="connsiteX157" fmla="*/ 293017 w 462060"/>
                  <a:gd name="connsiteY157" fmla="*/ 37060 h 111876"/>
                  <a:gd name="connsiteX158" fmla="*/ 293491 w 462060"/>
                  <a:gd name="connsiteY158" fmla="*/ 35677 h 111876"/>
                  <a:gd name="connsiteX159" fmla="*/ 295112 w 462060"/>
                  <a:gd name="connsiteY159" fmla="*/ 34649 h 111876"/>
                  <a:gd name="connsiteX160" fmla="*/ 298157 w 462060"/>
                  <a:gd name="connsiteY160" fmla="*/ 33977 h 111876"/>
                  <a:gd name="connsiteX161" fmla="*/ 302979 w 462060"/>
                  <a:gd name="connsiteY161" fmla="*/ 33740 h 111876"/>
                  <a:gd name="connsiteX162" fmla="*/ 307802 w 462060"/>
                  <a:gd name="connsiteY162" fmla="*/ 33977 h 111876"/>
                  <a:gd name="connsiteX163" fmla="*/ 310847 w 462060"/>
                  <a:gd name="connsiteY163" fmla="*/ 34649 h 111876"/>
                  <a:gd name="connsiteX164" fmla="*/ 312467 w 462060"/>
                  <a:gd name="connsiteY164" fmla="*/ 35677 h 111876"/>
                  <a:gd name="connsiteX165" fmla="*/ 312941 w 462060"/>
                  <a:gd name="connsiteY165" fmla="*/ 37060 h 111876"/>
                  <a:gd name="connsiteX166" fmla="*/ 314443 w 462060"/>
                  <a:gd name="connsiteY166" fmla="*/ 13024 h 111876"/>
                  <a:gd name="connsiteX167" fmla="*/ 311993 w 462060"/>
                  <a:gd name="connsiteY167" fmla="*/ 21326 h 111876"/>
                  <a:gd name="connsiteX168" fmla="*/ 302900 w 462060"/>
                  <a:gd name="connsiteY168" fmla="*/ 23619 h 111876"/>
                  <a:gd name="connsiteX169" fmla="*/ 293847 w 462060"/>
                  <a:gd name="connsiteY169" fmla="*/ 21405 h 111876"/>
                  <a:gd name="connsiteX170" fmla="*/ 291515 w 462060"/>
                  <a:gd name="connsiteY170" fmla="*/ 13420 h 111876"/>
                  <a:gd name="connsiteX171" fmla="*/ 293926 w 462060"/>
                  <a:gd name="connsiteY171" fmla="*/ 5079 h 111876"/>
                  <a:gd name="connsiteX172" fmla="*/ 303058 w 462060"/>
                  <a:gd name="connsiteY172" fmla="*/ 2746 h 111876"/>
                  <a:gd name="connsiteX173" fmla="*/ 312072 w 462060"/>
                  <a:gd name="connsiteY173" fmla="*/ 5000 h 111876"/>
                  <a:gd name="connsiteX174" fmla="*/ 314443 w 462060"/>
                  <a:gd name="connsiteY174" fmla="*/ 13024 h 111876"/>
                  <a:gd name="connsiteX175" fmla="*/ 381365 w 462060"/>
                  <a:gd name="connsiteY175" fmla="*/ 87503 h 111876"/>
                  <a:gd name="connsiteX176" fmla="*/ 379112 w 462060"/>
                  <a:gd name="connsiteY176" fmla="*/ 98098 h 111876"/>
                  <a:gd name="connsiteX177" fmla="*/ 372747 w 462060"/>
                  <a:gd name="connsiteY177" fmla="*/ 105767 h 111876"/>
                  <a:gd name="connsiteX178" fmla="*/ 363022 w 462060"/>
                  <a:gd name="connsiteY178" fmla="*/ 110392 h 111876"/>
                  <a:gd name="connsiteX179" fmla="*/ 350846 w 462060"/>
                  <a:gd name="connsiteY179" fmla="*/ 111934 h 111876"/>
                  <a:gd name="connsiteX180" fmla="*/ 343295 w 462060"/>
                  <a:gd name="connsiteY180" fmla="*/ 111341 h 111876"/>
                  <a:gd name="connsiteX181" fmla="*/ 336852 w 462060"/>
                  <a:gd name="connsiteY181" fmla="*/ 109839 h 111876"/>
                  <a:gd name="connsiteX182" fmla="*/ 332107 w 462060"/>
                  <a:gd name="connsiteY182" fmla="*/ 107981 h 111876"/>
                  <a:gd name="connsiteX183" fmla="*/ 329340 w 462060"/>
                  <a:gd name="connsiteY183" fmla="*/ 106202 h 111876"/>
                  <a:gd name="connsiteX184" fmla="*/ 327996 w 462060"/>
                  <a:gd name="connsiteY184" fmla="*/ 103593 h 111876"/>
                  <a:gd name="connsiteX185" fmla="*/ 327522 w 462060"/>
                  <a:gd name="connsiteY185" fmla="*/ 98335 h 111876"/>
                  <a:gd name="connsiteX186" fmla="*/ 327680 w 462060"/>
                  <a:gd name="connsiteY186" fmla="*/ 94659 h 111876"/>
                  <a:gd name="connsiteX187" fmla="*/ 328155 w 462060"/>
                  <a:gd name="connsiteY187" fmla="*/ 92445 h 111876"/>
                  <a:gd name="connsiteX188" fmla="*/ 328945 w 462060"/>
                  <a:gd name="connsiteY188" fmla="*/ 91338 h 111876"/>
                  <a:gd name="connsiteX189" fmla="*/ 330131 w 462060"/>
                  <a:gd name="connsiteY189" fmla="*/ 91061 h 111876"/>
                  <a:gd name="connsiteX190" fmla="*/ 332701 w 462060"/>
                  <a:gd name="connsiteY190" fmla="*/ 92049 h 111876"/>
                  <a:gd name="connsiteX191" fmla="*/ 336931 w 462060"/>
                  <a:gd name="connsiteY191" fmla="*/ 94224 h 111876"/>
                  <a:gd name="connsiteX192" fmla="*/ 342821 w 462060"/>
                  <a:gd name="connsiteY192" fmla="*/ 96437 h 111876"/>
                  <a:gd name="connsiteX193" fmla="*/ 350451 w 462060"/>
                  <a:gd name="connsiteY193" fmla="*/ 97465 h 111876"/>
                  <a:gd name="connsiteX194" fmla="*/ 355234 w 462060"/>
                  <a:gd name="connsiteY194" fmla="*/ 96912 h 111876"/>
                  <a:gd name="connsiteX195" fmla="*/ 358872 w 462060"/>
                  <a:gd name="connsiteY195" fmla="*/ 95331 h 111876"/>
                  <a:gd name="connsiteX196" fmla="*/ 361203 w 462060"/>
                  <a:gd name="connsiteY196" fmla="*/ 92721 h 111876"/>
                  <a:gd name="connsiteX197" fmla="*/ 361994 w 462060"/>
                  <a:gd name="connsiteY197" fmla="*/ 89084 h 111876"/>
                  <a:gd name="connsiteX198" fmla="*/ 360532 w 462060"/>
                  <a:gd name="connsiteY198" fmla="*/ 85013 h 111876"/>
                  <a:gd name="connsiteX199" fmla="*/ 356657 w 462060"/>
                  <a:gd name="connsiteY199" fmla="*/ 82048 h 111876"/>
                  <a:gd name="connsiteX200" fmla="*/ 351202 w 462060"/>
                  <a:gd name="connsiteY200" fmla="*/ 79676 h 111876"/>
                  <a:gd name="connsiteX201" fmla="*/ 344956 w 462060"/>
                  <a:gd name="connsiteY201" fmla="*/ 77225 h 111876"/>
                  <a:gd name="connsiteX202" fmla="*/ 338710 w 462060"/>
                  <a:gd name="connsiteY202" fmla="*/ 74141 h 111876"/>
                  <a:gd name="connsiteX203" fmla="*/ 333254 w 462060"/>
                  <a:gd name="connsiteY203" fmla="*/ 69872 h 111876"/>
                  <a:gd name="connsiteX204" fmla="*/ 329380 w 462060"/>
                  <a:gd name="connsiteY204" fmla="*/ 63784 h 111876"/>
                  <a:gd name="connsiteX205" fmla="*/ 327917 w 462060"/>
                  <a:gd name="connsiteY205" fmla="*/ 55245 h 111876"/>
                  <a:gd name="connsiteX206" fmla="*/ 329894 w 462060"/>
                  <a:gd name="connsiteY206" fmla="*/ 45955 h 111876"/>
                  <a:gd name="connsiteX207" fmla="*/ 335587 w 462060"/>
                  <a:gd name="connsiteY207" fmla="*/ 38720 h 111876"/>
                  <a:gd name="connsiteX208" fmla="*/ 344639 w 462060"/>
                  <a:gd name="connsiteY208" fmla="*/ 34056 h 111876"/>
                  <a:gd name="connsiteX209" fmla="*/ 356618 w 462060"/>
                  <a:gd name="connsiteY209" fmla="*/ 32395 h 111876"/>
                  <a:gd name="connsiteX210" fmla="*/ 363062 w 462060"/>
                  <a:gd name="connsiteY210" fmla="*/ 32870 h 111876"/>
                  <a:gd name="connsiteX211" fmla="*/ 368715 w 462060"/>
                  <a:gd name="connsiteY211" fmla="*/ 34056 h 111876"/>
                  <a:gd name="connsiteX212" fmla="*/ 372984 w 462060"/>
                  <a:gd name="connsiteY212" fmla="*/ 35597 h 111876"/>
                  <a:gd name="connsiteX213" fmla="*/ 375475 w 462060"/>
                  <a:gd name="connsiteY213" fmla="*/ 37021 h 111876"/>
                  <a:gd name="connsiteX214" fmla="*/ 376542 w 462060"/>
                  <a:gd name="connsiteY214" fmla="*/ 38207 h 111876"/>
                  <a:gd name="connsiteX215" fmla="*/ 377017 w 462060"/>
                  <a:gd name="connsiteY215" fmla="*/ 39630 h 111876"/>
                  <a:gd name="connsiteX216" fmla="*/ 377293 w 462060"/>
                  <a:gd name="connsiteY216" fmla="*/ 41685 h 111876"/>
                  <a:gd name="connsiteX217" fmla="*/ 377412 w 462060"/>
                  <a:gd name="connsiteY217" fmla="*/ 44729 h 111876"/>
                  <a:gd name="connsiteX218" fmla="*/ 377293 w 462060"/>
                  <a:gd name="connsiteY218" fmla="*/ 48208 h 111876"/>
                  <a:gd name="connsiteX219" fmla="*/ 376898 w 462060"/>
                  <a:gd name="connsiteY219" fmla="*/ 50343 h 111876"/>
                  <a:gd name="connsiteX220" fmla="*/ 376147 w 462060"/>
                  <a:gd name="connsiteY220" fmla="*/ 51410 h 111876"/>
                  <a:gd name="connsiteX221" fmla="*/ 375040 w 462060"/>
                  <a:gd name="connsiteY221" fmla="*/ 51687 h 111876"/>
                  <a:gd name="connsiteX222" fmla="*/ 372826 w 462060"/>
                  <a:gd name="connsiteY222" fmla="*/ 50857 h 111876"/>
                  <a:gd name="connsiteX223" fmla="*/ 369071 w 462060"/>
                  <a:gd name="connsiteY223" fmla="*/ 49078 h 111876"/>
                  <a:gd name="connsiteX224" fmla="*/ 363852 w 462060"/>
                  <a:gd name="connsiteY224" fmla="*/ 47299 h 111876"/>
                  <a:gd name="connsiteX225" fmla="*/ 357092 w 462060"/>
                  <a:gd name="connsiteY225" fmla="*/ 46469 h 111876"/>
                  <a:gd name="connsiteX226" fmla="*/ 352427 w 462060"/>
                  <a:gd name="connsiteY226" fmla="*/ 47022 h 111876"/>
                  <a:gd name="connsiteX227" fmla="*/ 349186 w 462060"/>
                  <a:gd name="connsiteY227" fmla="*/ 48604 h 111876"/>
                  <a:gd name="connsiteX228" fmla="*/ 347288 w 462060"/>
                  <a:gd name="connsiteY228" fmla="*/ 51015 h 111876"/>
                  <a:gd name="connsiteX229" fmla="*/ 346656 w 462060"/>
                  <a:gd name="connsiteY229" fmla="*/ 53980 h 111876"/>
                  <a:gd name="connsiteX230" fmla="*/ 348158 w 462060"/>
                  <a:gd name="connsiteY230" fmla="*/ 58091 h 111876"/>
                  <a:gd name="connsiteX231" fmla="*/ 352111 w 462060"/>
                  <a:gd name="connsiteY231" fmla="*/ 61017 h 111876"/>
                  <a:gd name="connsiteX232" fmla="*/ 357685 w 462060"/>
                  <a:gd name="connsiteY232" fmla="*/ 63389 h 111876"/>
                  <a:gd name="connsiteX233" fmla="*/ 364010 w 462060"/>
                  <a:gd name="connsiteY233" fmla="*/ 65800 h 111876"/>
                  <a:gd name="connsiteX234" fmla="*/ 370336 w 462060"/>
                  <a:gd name="connsiteY234" fmla="*/ 68844 h 111876"/>
                  <a:gd name="connsiteX235" fmla="*/ 375910 w 462060"/>
                  <a:gd name="connsiteY235" fmla="*/ 73113 h 111876"/>
                  <a:gd name="connsiteX236" fmla="*/ 379863 w 462060"/>
                  <a:gd name="connsiteY236" fmla="*/ 79162 h 111876"/>
                  <a:gd name="connsiteX237" fmla="*/ 381365 w 462060"/>
                  <a:gd name="connsiteY237" fmla="*/ 87503 h 111876"/>
                  <a:gd name="connsiteX238" fmla="*/ 462576 w 462060"/>
                  <a:gd name="connsiteY238" fmla="*/ 107427 h 111876"/>
                  <a:gd name="connsiteX239" fmla="*/ 462102 w 462060"/>
                  <a:gd name="connsiteY239" fmla="*/ 108811 h 111876"/>
                  <a:gd name="connsiteX240" fmla="*/ 460520 w 462060"/>
                  <a:gd name="connsiteY240" fmla="*/ 109799 h 111876"/>
                  <a:gd name="connsiteX241" fmla="*/ 457476 w 462060"/>
                  <a:gd name="connsiteY241" fmla="*/ 110392 h 111876"/>
                  <a:gd name="connsiteX242" fmla="*/ 452693 w 462060"/>
                  <a:gd name="connsiteY242" fmla="*/ 110590 h 111876"/>
                  <a:gd name="connsiteX243" fmla="*/ 447830 w 462060"/>
                  <a:gd name="connsiteY243" fmla="*/ 110392 h 111876"/>
                  <a:gd name="connsiteX244" fmla="*/ 444786 w 462060"/>
                  <a:gd name="connsiteY244" fmla="*/ 109799 h 111876"/>
                  <a:gd name="connsiteX245" fmla="*/ 443205 w 462060"/>
                  <a:gd name="connsiteY245" fmla="*/ 108811 h 111876"/>
                  <a:gd name="connsiteX246" fmla="*/ 442731 w 462060"/>
                  <a:gd name="connsiteY246" fmla="*/ 107427 h 111876"/>
                  <a:gd name="connsiteX247" fmla="*/ 442731 w 462060"/>
                  <a:gd name="connsiteY247" fmla="*/ 67184 h 111876"/>
                  <a:gd name="connsiteX248" fmla="*/ 441979 w 462060"/>
                  <a:gd name="connsiteY248" fmla="*/ 59119 h 111876"/>
                  <a:gd name="connsiteX249" fmla="*/ 439805 w 462060"/>
                  <a:gd name="connsiteY249" fmla="*/ 54099 h 111876"/>
                  <a:gd name="connsiteX250" fmla="*/ 436129 w 462060"/>
                  <a:gd name="connsiteY250" fmla="*/ 50857 h 111876"/>
                  <a:gd name="connsiteX251" fmla="*/ 430871 w 462060"/>
                  <a:gd name="connsiteY251" fmla="*/ 49710 h 111876"/>
                  <a:gd name="connsiteX252" fmla="*/ 423202 w 462060"/>
                  <a:gd name="connsiteY252" fmla="*/ 52478 h 111876"/>
                  <a:gd name="connsiteX253" fmla="*/ 415137 w 462060"/>
                  <a:gd name="connsiteY253" fmla="*/ 60542 h 111876"/>
                  <a:gd name="connsiteX254" fmla="*/ 415137 w 462060"/>
                  <a:gd name="connsiteY254" fmla="*/ 107427 h 111876"/>
                  <a:gd name="connsiteX255" fmla="*/ 414662 w 462060"/>
                  <a:gd name="connsiteY255" fmla="*/ 108811 h 111876"/>
                  <a:gd name="connsiteX256" fmla="*/ 413041 w 462060"/>
                  <a:gd name="connsiteY256" fmla="*/ 109799 h 111876"/>
                  <a:gd name="connsiteX257" fmla="*/ 409997 w 462060"/>
                  <a:gd name="connsiteY257" fmla="*/ 110392 h 111876"/>
                  <a:gd name="connsiteX258" fmla="*/ 405175 w 462060"/>
                  <a:gd name="connsiteY258" fmla="*/ 110590 h 111876"/>
                  <a:gd name="connsiteX259" fmla="*/ 400352 w 462060"/>
                  <a:gd name="connsiteY259" fmla="*/ 110392 h 111876"/>
                  <a:gd name="connsiteX260" fmla="*/ 397308 w 462060"/>
                  <a:gd name="connsiteY260" fmla="*/ 109799 h 111876"/>
                  <a:gd name="connsiteX261" fmla="*/ 395687 w 462060"/>
                  <a:gd name="connsiteY261" fmla="*/ 108811 h 111876"/>
                  <a:gd name="connsiteX262" fmla="*/ 395212 w 462060"/>
                  <a:gd name="connsiteY262" fmla="*/ 107427 h 111876"/>
                  <a:gd name="connsiteX263" fmla="*/ 395212 w 462060"/>
                  <a:gd name="connsiteY263" fmla="*/ 3457 h 111876"/>
                  <a:gd name="connsiteX264" fmla="*/ 395687 w 462060"/>
                  <a:gd name="connsiteY264" fmla="*/ 2034 h 111876"/>
                  <a:gd name="connsiteX265" fmla="*/ 397308 w 462060"/>
                  <a:gd name="connsiteY265" fmla="*/ 968 h 111876"/>
                  <a:gd name="connsiteX266" fmla="*/ 400352 w 462060"/>
                  <a:gd name="connsiteY266" fmla="*/ 295 h 111876"/>
                  <a:gd name="connsiteX267" fmla="*/ 405175 w 462060"/>
                  <a:gd name="connsiteY267" fmla="*/ 58 h 111876"/>
                  <a:gd name="connsiteX268" fmla="*/ 409997 w 462060"/>
                  <a:gd name="connsiteY268" fmla="*/ 295 h 111876"/>
                  <a:gd name="connsiteX269" fmla="*/ 413041 w 462060"/>
                  <a:gd name="connsiteY269" fmla="*/ 968 h 111876"/>
                  <a:gd name="connsiteX270" fmla="*/ 414662 w 462060"/>
                  <a:gd name="connsiteY270" fmla="*/ 2034 h 111876"/>
                  <a:gd name="connsiteX271" fmla="*/ 415137 w 462060"/>
                  <a:gd name="connsiteY271" fmla="*/ 3457 h 111876"/>
                  <a:gd name="connsiteX272" fmla="*/ 415137 w 462060"/>
                  <a:gd name="connsiteY272" fmla="*/ 42437 h 111876"/>
                  <a:gd name="connsiteX273" fmla="*/ 425613 w 462060"/>
                  <a:gd name="connsiteY273" fmla="*/ 34886 h 111876"/>
                  <a:gd name="connsiteX274" fmla="*/ 436721 w 462060"/>
                  <a:gd name="connsiteY274" fmla="*/ 32395 h 111876"/>
                  <a:gd name="connsiteX275" fmla="*/ 448858 w 462060"/>
                  <a:gd name="connsiteY275" fmla="*/ 34767 h 111876"/>
                  <a:gd name="connsiteX276" fmla="*/ 456844 w 462060"/>
                  <a:gd name="connsiteY276" fmla="*/ 41251 h 111876"/>
                  <a:gd name="connsiteX277" fmla="*/ 461232 w 462060"/>
                  <a:gd name="connsiteY277" fmla="*/ 50857 h 111876"/>
                  <a:gd name="connsiteX278" fmla="*/ 462576 w 462060"/>
                  <a:gd name="connsiteY278" fmla="*/ 64179 h 11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462060" h="111876">
                    <a:moveTo>
                      <a:pt x="70567" y="38879"/>
                    </a:moveTo>
                    <a:cubicBezTo>
                      <a:pt x="70567" y="44624"/>
                      <a:pt x="69671" y="49710"/>
                      <a:pt x="67879" y="54138"/>
                    </a:cubicBezTo>
                    <a:cubicBezTo>
                      <a:pt x="66087" y="58566"/>
                      <a:pt x="63478" y="62295"/>
                      <a:pt x="60051" y="65326"/>
                    </a:cubicBezTo>
                    <a:cubicBezTo>
                      <a:pt x="56625" y="68356"/>
                      <a:pt x="52422" y="70663"/>
                      <a:pt x="47441" y="72244"/>
                    </a:cubicBezTo>
                    <a:cubicBezTo>
                      <a:pt x="42459" y="73825"/>
                      <a:pt x="36596" y="74616"/>
                      <a:pt x="29849" y="74616"/>
                    </a:cubicBezTo>
                    <a:lnTo>
                      <a:pt x="21310" y="74616"/>
                    </a:lnTo>
                    <a:lnTo>
                      <a:pt x="21310" y="107269"/>
                    </a:lnTo>
                    <a:cubicBezTo>
                      <a:pt x="21310" y="107796"/>
                      <a:pt x="21138" y="108271"/>
                      <a:pt x="20796" y="108692"/>
                    </a:cubicBezTo>
                    <a:cubicBezTo>
                      <a:pt x="20453" y="109114"/>
                      <a:pt x="19886" y="109457"/>
                      <a:pt x="19096" y="109720"/>
                    </a:cubicBezTo>
                    <a:cubicBezTo>
                      <a:pt x="18305" y="109984"/>
                      <a:pt x="17251" y="110195"/>
                      <a:pt x="15933" y="110353"/>
                    </a:cubicBezTo>
                    <a:cubicBezTo>
                      <a:pt x="14616" y="110511"/>
                      <a:pt x="12929" y="110590"/>
                      <a:pt x="10873" y="110590"/>
                    </a:cubicBezTo>
                    <a:cubicBezTo>
                      <a:pt x="8870" y="110590"/>
                      <a:pt x="7197" y="110511"/>
                      <a:pt x="5852" y="110353"/>
                    </a:cubicBezTo>
                    <a:cubicBezTo>
                      <a:pt x="4508" y="110195"/>
                      <a:pt x="3441" y="109984"/>
                      <a:pt x="2650" y="109720"/>
                    </a:cubicBezTo>
                    <a:cubicBezTo>
                      <a:pt x="1860" y="109457"/>
                      <a:pt x="1306" y="109114"/>
                      <a:pt x="990" y="108692"/>
                    </a:cubicBezTo>
                    <a:cubicBezTo>
                      <a:pt x="674" y="108271"/>
                      <a:pt x="516" y="107796"/>
                      <a:pt x="516" y="107269"/>
                    </a:cubicBezTo>
                    <a:lnTo>
                      <a:pt x="516" y="15238"/>
                    </a:lnTo>
                    <a:cubicBezTo>
                      <a:pt x="516" y="12761"/>
                      <a:pt x="1161" y="10903"/>
                      <a:pt x="2453" y="9665"/>
                    </a:cubicBezTo>
                    <a:cubicBezTo>
                      <a:pt x="3744" y="8426"/>
                      <a:pt x="5444" y="7807"/>
                      <a:pt x="7552" y="7807"/>
                    </a:cubicBezTo>
                    <a:lnTo>
                      <a:pt x="31667" y="7807"/>
                    </a:lnTo>
                    <a:cubicBezTo>
                      <a:pt x="34092" y="7807"/>
                      <a:pt x="36398" y="7899"/>
                      <a:pt x="38585" y="8083"/>
                    </a:cubicBezTo>
                    <a:cubicBezTo>
                      <a:pt x="40773" y="8268"/>
                      <a:pt x="43395" y="8663"/>
                      <a:pt x="46452" y="9270"/>
                    </a:cubicBezTo>
                    <a:cubicBezTo>
                      <a:pt x="49510" y="9875"/>
                      <a:pt x="52606" y="10995"/>
                      <a:pt x="55742" y="12629"/>
                    </a:cubicBezTo>
                    <a:cubicBezTo>
                      <a:pt x="58879" y="14263"/>
                      <a:pt x="61554" y="16332"/>
                      <a:pt x="63768" y="18836"/>
                    </a:cubicBezTo>
                    <a:cubicBezTo>
                      <a:pt x="65981" y="21340"/>
                      <a:pt x="67668" y="24265"/>
                      <a:pt x="68828" y="27612"/>
                    </a:cubicBezTo>
                    <a:cubicBezTo>
                      <a:pt x="69987" y="30959"/>
                      <a:pt x="70567" y="34715"/>
                      <a:pt x="70567" y="38879"/>
                    </a:cubicBezTo>
                    <a:close/>
                    <a:moveTo>
                      <a:pt x="48824" y="40381"/>
                    </a:moveTo>
                    <a:cubicBezTo>
                      <a:pt x="48824" y="36797"/>
                      <a:pt x="48192" y="33845"/>
                      <a:pt x="46927" y="31526"/>
                    </a:cubicBezTo>
                    <a:cubicBezTo>
                      <a:pt x="45662" y="29206"/>
                      <a:pt x="44107" y="27493"/>
                      <a:pt x="42262" y="26386"/>
                    </a:cubicBezTo>
                    <a:cubicBezTo>
                      <a:pt x="40417" y="25280"/>
                      <a:pt x="38480" y="24581"/>
                      <a:pt x="36451" y="24291"/>
                    </a:cubicBezTo>
                    <a:cubicBezTo>
                      <a:pt x="34421" y="24001"/>
                      <a:pt x="32326" y="23856"/>
                      <a:pt x="30165" y="23856"/>
                    </a:cubicBezTo>
                    <a:lnTo>
                      <a:pt x="21310" y="23856"/>
                    </a:lnTo>
                    <a:lnTo>
                      <a:pt x="21310" y="58566"/>
                    </a:lnTo>
                    <a:lnTo>
                      <a:pt x="30639" y="58566"/>
                    </a:lnTo>
                    <a:cubicBezTo>
                      <a:pt x="33960" y="58566"/>
                      <a:pt x="36740" y="58118"/>
                      <a:pt x="38981" y="57222"/>
                    </a:cubicBezTo>
                    <a:cubicBezTo>
                      <a:pt x="41221" y="56326"/>
                      <a:pt x="43053" y="55074"/>
                      <a:pt x="44476" y="53466"/>
                    </a:cubicBezTo>
                    <a:cubicBezTo>
                      <a:pt x="45899" y="51858"/>
                      <a:pt x="46979" y="49934"/>
                      <a:pt x="47717" y="47694"/>
                    </a:cubicBezTo>
                    <a:cubicBezTo>
                      <a:pt x="48455" y="45454"/>
                      <a:pt x="48824" y="43016"/>
                      <a:pt x="48824" y="40381"/>
                    </a:cubicBezTo>
                    <a:close/>
                    <a:moveTo>
                      <a:pt x="150554" y="107427"/>
                    </a:moveTo>
                    <a:cubicBezTo>
                      <a:pt x="150554" y="107954"/>
                      <a:pt x="150423" y="108416"/>
                      <a:pt x="150159" y="108811"/>
                    </a:cubicBezTo>
                    <a:cubicBezTo>
                      <a:pt x="149896" y="109206"/>
                      <a:pt x="149434" y="109536"/>
                      <a:pt x="148776" y="109799"/>
                    </a:cubicBezTo>
                    <a:cubicBezTo>
                      <a:pt x="148117" y="110063"/>
                      <a:pt x="147247" y="110261"/>
                      <a:pt x="146166" y="110392"/>
                    </a:cubicBezTo>
                    <a:cubicBezTo>
                      <a:pt x="145086" y="110524"/>
                      <a:pt x="143729" y="110590"/>
                      <a:pt x="142094" y="110590"/>
                    </a:cubicBezTo>
                    <a:cubicBezTo>
                      <a:pt x="140355" y="110590"/>
                      <a:pt x="138945" y="110524"/>
                      <a:pt x="137865" y="110392"/>
                    </a:cubicBezTo>
                    <a:cubicBezTo>
                      <a:pt x="136784" y="110261"/>
                      <a:pt x="135928" y="110063"/>
                      <a:pt x="135295" y="109799"/>
                    </a:cubicBezTo>
                    <a:cubicBezTo>
                      <a:pt x="134663" y="109536"/>
                      <a:pt x="134214" y="109206"/>
                      <a:pt x="133951" y="108811"/>
                    </a:cubicBezTo>
                    <a:cubicBezTo>
                      <a:pt x="133687" y="108416"/>
                      <a:pt x="133556" y="107954"/>
                      <a:pt x="133556" y="107427"/>
                    </a:cubicBezTo>
                    <a:lnTo>
                      <a:pt x="133556" y="99284"/>
                    </a:lnTo>
                    <a:cubicBezTo>
                      <a:pt x="129655" y="103501"/>
                      <a:pt x="125688" y="106663"/>
                      <a:pt x="121656" y="108771"/>
                    </a:cubicBezTo>
                    <a:cubicBezTo>
                      <a:pt x="117624" y="110880"/>
                      <a:pt x="113447" y="111934"/>
                      <a:pt x="109124" y="111934"/>
                    </a:cubicBezTo>
                    <a:cubicBezTo>
                      <a:pt x="104275" y="111934"/>
                      <a:pt x="100203" y="111143"/>
                      <a:pt x="96908" y="109562"/>
                    </a:cubicBezTo>
                    <a:cubicBezTo>
                      <a:pt x="93615" y="107981"/>
                      <a:pt x="90952" y="105820"/>
                      <a:pt x="88924" y="103079"/>
                    </a:cubicBezTo>
                    <a:cubicBezTo>
                      <a:pt x="86894" y="100338"/>
                      <a:pt x="85444" y="97162"/>
                      <a:pt x="84575" y="93552"/>
                    </a:cubicBezTo>
                    <a:cubicBezTo>
                      <a:pt x="83705" y="89941"/>
                      <a:pt x="83270" y="85448"/>
                      <a:pt x="83270" y="80071"/>
                    </a:cubicBezTo>
                    <a:lnTo>
                      <a:pt x="83270" y="36902"/>
                    </a:lnTo>
                    <a:cubicBezTo>
                      <a:pt x="83270" y="36375"/>
                      <a:pt x="83415" y="35914"/>
                      <a:pt x="83705" y="35518"/>
                    </a:cubicBezTo>
                    <a:cubicBezTo>
                      <a:pt x="83995" y="35123"/>
                      <a:pt x="84522" y="34794"/>
                      <a:pt x="85286" y="34530"/>
                    </a:cubicBezTo>
                    <a:cubicBezTo>
                      <a:pt x="86051" y="34267"/>
                      <a:pt x="87079" y="34069"/>
                      <a:pt x="88370" y="33937"/>
                    </a:cubicBezTo>
                    <a:cubicBezTo>
                      <a:pt x="89661" y="33805"/>
                      <a:pt x="91255" y="33740"/>
                      <a:pt x="93154" y="33740"/>
                    </a:cubicBezTo>
                    <a:cubicBezTo>
                      <a:pt x="95103" y="33740"/>
                      <a:pt x="96711" y="33805"/>
                      <a:pt x="97976" y="33937"/>
                    </a:cubicBezTo>
                    <a:cubicBezTo>
                      <a:pt x="99241" y="34069"/>
                      <a:pt x="100256" y="34267"/>
                      <a:pt x="101020" y="34530"/>
                    </a:cubicBezTo>
                    <a:cubicBezTo>
                      <a:pt x="101784" y="34794"/>
                      <a:pt x="102324" y="35123"/>
                      <a:pt x="102642" y="35518"/>
                    </a:cubicBezTo>
                    <a:cubicBezTo>
                      <a:pt x="102958" y="35914"/>
                      <a:pt x="103116" y="36375"/>
                      <a:pt x="103116" y="36902"/>
                    </a:cubicBezTo>
                    <a:lnTo>
                      <a:pt x="103116" y="76750"/>
                    </a:lnTo>
                    <a:cubicBezTo>
                      <a:pt x="103116" y="80440"/>
                      <a:pt x="103353" y="83260"/>
                      <a:pt x="103827" y="85210"/>
                    </a:cubicBezTo>
                    <a:cubicBezTo>
                      <a:pt x="104302" y="87161"/>
                      <a:pt x="105027" y="88834"/>
                      <a:pt x="106001" y="90231"/>
                    </a:cubicBezTo>
                    <a:cubicBezTo>
                      <a:pt x="106976" y="91628"/>
                      <a:pt x="108216" y="92708"/>
                      <a:pt x="109718" y="93473"/>
                    </a:cubicBezTo>
                    <a:cubicBezTo>
                      <a:pt x="111220" y="94237"/>
                      <a:pt x="112972" y="94619"/>
                      <a:pt x="114975" y="94619"/>
                    </a:cubicBezTo>
                    <a:cubicBezTo>
                      <a:pt x="117505" y="94619"/>
                      <a:pt x="120049" y="93697"/>
                      <a:pt x="122605" y="91852"/>
                    </a:cubicBezTo>
                    <a:cubicBezTo>
                      <a:pt x="125162" y="90007"/>
                      <a:pt x="127889" y="87319"/>
                      <a:pt x="130788" y="83787"/>
                    </a:cubicBezTo>
                    <a:lnTo>
                      <a:pt x="130788" y="36902"/>
                    </a:lnTo>
                    <a:cubicBezTo>
                      <a:pt x="130788" y="36375"/>
                      <a:pt x="130933" y="35914"/>
                      <a:pt x="131223" y="35518"/>
                    </a:cubicBezTo>
                    <a:cubicBezTo>
                      <a:pt x="131513" y="35123"/>
                      <a:pt x="132040" y="34794"/>
                      <a:pt x="132804" y="34530"/>
                    </a:cubicBezTo>
                    <a:cubicBezTo>
                      <a:pt x="133568" y="34267"/>
                      <a:pt x="134584" y="34069"/>
                      <a:pt x="135849" y="33937"/>
                    </a:cubicBezTo>
                    <a:cubicBezTo>
                      <a:pt x="137114" y="33805"/>
                      <a:pt x="138721" y="33740"/>
                      <a:pt x="140671" y="33740"/>
                    </a:cubicBezTo>
                    <a:cubicBezTo>
                      <a:pt x="142622" y="33740"/>
                      <a:pt x="144230" y="33805"/>
                      <a:pt x="145495" y="33937"/>
                    </a:cubicBezTo>
                    <a:cubicBezTo>
                      <a:pt x="146759" y="34069"/>
                      <a:pt x="147761" y="34267"/>
                      <a:pt x="148499" y="34530"/>
                    </a:cubicBezTo>
                    <a:cubicBezTo>
                      <a:pt x="149237" y="34794"/>
                      <a:pt x="149764" y="35123"/>
                      <a:pt x="150080" y="35518"/>
                    </a:cubicBezTo>
                    <a:cubicBezTo>
                      <a:pt x="150396" y="35914"/>
                      <a:pt x="150554" y="36375"/>
                      <a:pt x="150554" y="36902"/>
                    </a:cubicBezTo>
                    <a:close/>
                    <a:moveTo>
                      <a:pt x="239994" y="71216"/>
                    </a:moveTo>
                    <a:cubicBezTo>
                      <a:pt x="239994" y="77488"/>
                      <a:pt x="239309" y="83128"/>
                      <a:pt x="237938" y="88136"/>
                    </a:cubicBezTo>
                    <a:cubicBezTo>
                      <a:pt x="236568" y="93143"/>
                      <a:pt x="234591" y="97413"/>
                      <a:pt x="232008" y="100944"/>
                    </a:cubicBezTo>
                    <a:cubicBezTo>
                      <a:pt x="229426" y="104476"/>
                      <a:pt x="226249" y="107190"/>
                      <a:pt x="222481" y="109088"/>
                    </a:cubicBezTo>
                    <a:cubicBezTo>
                      <a:pt x="218712" y="110985"/>
                      <a:pt x="214430" y="111934"/>
                      <a:pt x="209633" y="111934"/>
                    </a:cubicBezTo>
                    <a:cubicBezTo>
                      <a:pt x="207261" y="111934"/>
                      <a:pt x="205048" y="111710"/>
                      <a:pt x="202991" y="111262"/>
                    </a:cubicBezTo>
                    <a:cubicBezTo>
                      <a:pt x="200936" y="110814"/>
                      <a:pt x="198973" y="110089"/>
                      <a:pt x="197101" y="109088"/>
                    </a:cubicBezTo>
                    <a:cubicBezTo>
                      <a:pt x="195230" y="108086"/>
                      <a:pt x="193385" y="106821"/>
                      <a:pt x="191567" y="105293"/>
                    </a:cubicBezTo>
                    <a:cubicBezTo>
                      <a:pt x="189749" y="103764"/>
                      <a:pt x="187890" y="101919"/>
                      <a:pt x="185993" y="99758"/>
                    </a:cubicBezTo>
                    <a:lnTo>
                      <a:pt x="185993" y="107427"/>
                    </a:lnTo>
                    <a:cubicBezTo>
                      <a:pt x="185993" y="108007"/>
                      <a:pt x="185847" y="108495"/>
                      <a:pt x="185558" y="108890"/>
                    </a:cubicBezTo>
                    <a:cubicBezTo>
                      <a:pt x="185268" y="109285"/>
                      <a:pt x="184794" y="109615"/>
                      <a:pt x="184135" y="109878"/>
                    </a:cubicBezTo>
                    <a:cubicBezTo>
                      <a:pt x="183475" y="110142"/>
                      <a:pt x="182593" y="110326"/>
                      <a:pt x="181486" y="110432"/>
                    </a:cubicBezTo>
                    <a:cubicBezTo>
                      <a:pt x="180379" y="110537"/>
                      <a:pt x="179035" y="110590"/>
                      <a:pt x="177454" y="110590"/>
                    </a:cubicBezTo>
                    <a:cubicBezTo>
                      <a:pt x="175819" y="110590"/>
                      <a:pt x="174462" y="110537"/>
                      <a:pt x="173382" y="110432"/>
                    </a:cubicBezTo>
                    <a:cubicBezTo>
                      <a:pt x="172301" y="110326"/>
                      <a:pt x="171431" y="110142"/>
                      <a:pt x="170773" y="109878"/>
                    </a:cubicBezTo>
                    <a:cubicBezTo>
                      <a:pt x="170114" y="109615"/>
                      <a:pt x="169653" y="109285"/>
                      <a:pt x="169389" y="108890"/>
                    </a:cubicBezTo>
                    <a:cubicBezTo>
                      <a:pt x="169125" y="108495"/>
                      <a:pt x="168994" y="108007"/>
                      <a:pt x="168994" y="107427"/>
                    </a:cubicBezTo>
                    <a:lnTo>
                      <a:pt x="168994" y="3457"/>
                    </a:lnTo>
                    <a:cubicBezTo>
                      <a:pt x="168994" y="2931"/>
                      <a:pt x="169152" y="2456"/>
                      <a:pt x="169468" y="2034"/>
                    </a:cubicBezTo>
                    <a:cubicBezTo>
                      <a:pt x="169784" y="1613"/>
                      <a:pt x="170324" y="1257"/>
                      <a:pt x="171089" y="968"/>
                    </a:cubicBezTo>
                    <a:cubicBezTo>
                      <a:pt x="171853" y="677"/>
                      <a:pt x="172868" y="453"/>
                      <a:pt x="174132" y="295"/>
                    </a:cubicBezTo>
                    <a:cubicBezTo>
                      <a:pt x="175398" y="137"/>
                      <a:pt x="177005" y="58"/>
                      <a:pt x="178956" y="58"/>
                    </a:cubicBezTo>
                    <a:cubicBezTo>
                      <a:pt x="180906" y="58"/>
                      <a:pt x="182513" y="137"/>
                      <a:pt x="183778" y="295"/>
                    </a:cubicBezTo>
                    <a:cubicBezTo>
                      <a:pt x="185044" y="453"/>
                      <a:pt x="186059" y="677"/>
                      <a:pt x="186823" y="968"/>
                    </a:cubicBezTo>
                    <a:cubicBezTo>
                      <a:pt x="187587" y="1257"/>
                      <a:pt x="188128" y="1613"/>
                      <a:pt x="188444" y="2034"/>
                    </a:cubicBezTo>
                    <a:cubicBezTo>
                      <a:pt x="188760" y="2456"/>
                      <a:pt x="188918" y="2931"/>
                      <a:pt x="188918" y="3457"/>
                    </a:cubicBezTo>
                    <a:lnTo>
                      <a:pt x="188918" y="42437"/>
                    </a:lnTo>
                    <a:cubicBezTo>
                      <a:pt x="190710" y="40644"/>
                      <a:pt x="192502" y="39116"/>
                      <a:pt x="194294" y="37851"/>
                    </a:cubicBezTo>
                    <a:cubicBezTo>
                      <a:pt x="196087" y="36586"/>
                      <a:pt x="197878" y="35545"/>
                      <a:pt x="199671" y="34728"/>
                    </a:cubicBezTo>
                    <a:cubicBezTo>
                      <a:pt x="201463" y="33911"/>
                      <a:pt x="203307" y="33318"/>
                      <a:pt x="205206" y="32949"/>
                    </a:cubicBezTo>
                    <a:cubicBezTo>
                      <a:pt x="207103" y="32580"/>
                      <a:pt x="209106" y="32395"/>
                      <a:pt x="211214" y="32395"/>
                    </a:cubicBezTo>
                    <a:cubicBezTo>
                      <a:pt x="216433" y="32395"/>
                      <a:pt x="220860" y="33436"/>
                      <a:pt x="224497" y="35518"/>
                    </a:cubicBezTo>
                    <a:cubicBezTo>
                      <a:pt x="228134" y="37600"/>
                      <a:pt x="231100" y="40407"/>
                      <a:pt x="233392" y="43939"/>
                    </a:cubicBezTo>
                    <a:cubicBezTo>
                      <a:pt x="235685" y="47470"/>
                      <a:pt x="237358" y="51595"/>
                      <a:pt x="238413" y="56312"/>
                    </a:cubicBezTo>
                    <a:cubicBezTo>
                      <a:pt x="239467" y="61030"/>
                      <a:pt x="239994" y="65998"/>
                      <a:pt x="239994" y="71216"/>
                    </a:cubicBezTo>
                    <a:close/>
                    <a:moveTo>
                      <a:pt x="219358" y="72639"/>
                    </a:moveTo>
                    <a:cubicBezTo>
                      <a:pt x="219358" y="69635"/>
                      <a:pt x="219134" y="66736"/>
                      <a:pt x="218686" y="63942"/>
                    </a:cubicBezTo>
                    <a:cubicBezTo>
                      <a:pt x="218238" y="61148"/>
                      <a:pt x="217461" y="58671"/>
                      <a:pt x="216354" y="56510"/>
                    </a:cubicBezTo>
                    <a:cubicBezTo>
                      <a:pt x="215247" y="54349"/>
                      <a:pt x="213811" y="52623"/>
                      <a:pt x="212045" y="51331"/>
                    </a:cubicBezTo>
                    <a:cubicBezTo>
                      <a:pt x="210279" y="50040"/>
                      <a:pt x="208052" y="49394"/>
                      <a:pt x="205364" y="49394"/>
                    </a:cubicBezTo>
                    <a:cubicBezTo>
                      <a:pt x="204046" y="49394"/>
                      <a:pt x="202754" y="49579"/>
                      <a:pt x="201489" y="49948"/>
                    </a:cubicBezTo>
                    <a:cubicBezTo>
                      <a:pt x="200224" y="50317"/>
                      <a:pt x="198919" y="50949"/>
                      <a:pt x="197575" y="51845"/>
                    </a:cubicBezTo>
                    <a:cubicBezTo>
                      <a:pt x="196231" y="52741"/>
                      <a:pt x="194848" y="53901"/>
                      <a:pt x="193424" y="55324"/>
                    </a:cubicBezTo>
                    <a:cubicBezTo>
                      <a:pt x="192001" y="56747"/>
                      <a:pt x="190499" y="58513"/>
                      <a:pt x="188918" y="60621"/>
                    </a:cubicBezTo>
                    <a:lnTo>
                      <a:pt x="188918" y="84024"/>
                    </a:lnTo>
                    <a:cubicBezTo>
                      <a:pt x="191712" y="87609"/>
                      <a:pt x="194386" y="90336"/>
                      <a:pt x="196943" y="92207"/>
                    </a:cubicBezTo>
                    <a:cubicBezTo>
                      <a:pt x="199499" y="94079"/>
                      <a:pt x="202175" y="95014"/>
                      <a:pt x="204969" y="95014"/>
                    </a:cubicBezTo>
                    <a:cubicBezTo>
                      <a:pt x="207551" y="95014"/>
                      <a:pt x="209739" y="94355"/>
                      <a:pt x="211530" y="93038"/>
                    </a:cubicBezTo>
                    <a:cubicBezTo>
                      <a:pt x="213323" y="91720"/>
                      <a:pt x="214812" y="90007"/>
                      <a:pt x="215998" y="87899"/>
                    </a:cubicBezTo>
                    <a:cubicBezTo>
                      <a:pt x="217184" y="85790"/>
                      <a:pt x="218040" y="83392"/>
                      <a:pt x="218567" y="80704"/>
                    </a:cubicBezTo>
                    <a:cubicBezTo>
                      <a:pt x="219094" y="78015"/>
                      <a:pt x="219358" y="75327"/>
                      <a:pt x="219358" y="72639"/>
                    </a:cubicBezTo>
                    <a:close/>
                    <a:moveTo>
                      <a:pt x="274246" y="107427"/>
                    </a:moveTo>
                    <a:cubicBezTo>
                      <a:pt x="274246" y="107954"/>
                      <a:pt x="274088" y="108416"/>
                      <a:pt x="273772" y="108811"/>
                    </a:cubicBezTo>
                    <a:cubicBezTo>
                      <a:pt x="273455" y="109206"/>
                      <a:pt x="272915" y="109536"/>
                      <a:pt x="272151" y="109799"/>
                    </a:cubicBezTo>
                    <a:cubicBezTo>
                      <a:pt x="271386" y="110063"/>
                      <a:pt x="270372" y="110261"/>
                      <a:pt x="269107" y="110392"/>
                    </a:cubicBezTo>
                    <a:cubicBezTo>
                      <a:pt x="267842" y="110524"/>
                      <a:pt x="266234" y="110590"/>
                      <a:pt x="264284" y="110590"/>
                    </a:cubicBezTo>
                    <a:cubicBezTo>
                      <a:pt x="262334" y="110590"/>
                      <a:pt x="260726" y="110524"/>
                      <a:pt x="259461" y="110392"/>
                    </a:cubicBezTo>
                    <a:cubicBezTo>
                      <a:pt x="258196" y="110261"/>
                      <a:pt x="257181" y="110063"/>
                      <a:pt x="256417" y="109799"/>
                    </a:cubicBezTo>
                    <a:cubicBezTo>
                      <a:pt x="255653" y="109536"/>
                      <a:pt x="255112" y="109206"/>
                      <a:pt x="254796" y="108811"/>
                    </a:cubicBezTo>
                    <a:cubicBezTo>
                      <a:pt x="254480" y="108416"/>
                      <a:pt x="254321" y="107954"/>
                      <a:pt x="254321" y="107427"/>
                    </a:cubicBezTo>
                    <a:lnTo>
                      <a:pt x="254321" y="3457"/>
                    </a:lnTo>
                    <a:cubicBezTo>
                      <a:pt x="254321" y="2931"/>
                      <a:pt x="254480" y="2456"/>
                      <a:pt x="254796" y="2034"/>
                    </a:cubicBezTo>
                    <a:cubicBezTo>
                      <a:pt x="255112" y="1613"/>
                      <a:pt x="255653" y="1257"/>
                      <a:pt x="256417" y="968"/>
                    </a:cubicBezTo>
                    <a:cubicBezTo>
                      <a:pt x="257181" y="677"/>
                      <a:pt x="258196" y="453"/>
                      <a:pt x="259461" y="295"/>
                    </a:cubicBezTo>
                    <a:cubicBezTo>
                      <a:pt x="260726" y="137"/>
                      <a:pt x="262334" y="58"/>
                      <a:pt x="264284" y="58"/>
                    </a:cubicBezTo>
                    <a:cubicBezTo>
                      <a:pt x="266234" y="58"/>
                      <a:pt x="267842" y="137"/>
                      <a:pt x="269107" y="295"/>
                    </a:cubicBezTo>
                    <a:cubicBezTo>
                      <a:pt x="270372" y="453"/>
                      <a:pt x="271386" y="677"/>
                      <a:pt x="272151" y="968"/>
                    </a:cubicBezTo>
                    <a:cubicBezTo>
                      <a:pt x="272915" y="1257"/>
                      <a:pt x="273455" y="1613"/>
                      <a:pt x="273772" y="2034"/>
                    </a:cubicBezTo>
                    <a:cubicBezTo>
                      <a:pt x="274088" y="2456"/>
                      <a:pt x="274246" y="2931"/>
                      <a:pt x="274246" y="3457"/>
                    </a:cubicBezTo>
                    <a:close/>
                    <a:moveTo>
                      <a:pt x="312941" y="107427"/>
                    </a:moveTo>
                    <a:cubicBezTo>
                      <a:pt x="312941" y="107954"/>
                      <a:pt x="312783" y="108416"/>
                      <a:pt x="312467" y="108811"/>
                    </a:cubicBezTo>
                    <a:cubicBezTo>
                      <a:pt x="312151" y="109206"/>
                      <a:pt x="311611" y="109536"/>
                      <a:pt x="310847" y="109799"/>
                    </a:cubicBezTo>
                    <a:cubicBezTo>
                      <a:pt x="310082" y="110063"/>
                      <a:pt x="309067" y="110261"/>
                      <a:pt x="307802" y="110392"/>
                    </a:cubicBezTo>
                    <a:cubicBezTo>
                      <a:pt x="306538" y="110524"/>
                      <a:pt x="304930" y="110590"/>
                      <a:pt x="302979" y="110590"/>
                    </a:cubicBezTo>
                    <a:cubicBezTo>
                      <a:pt x="301029" y="110590"/>
                      <a:pt x="299421" y="110524"/>
                      <a:pt x="298157" y="110392"/>
                    </a:cubicBezTo>
                    <a:cubicBezTo>
                      <a:pt x="296892" y="110261"/>
                      <a:pt x="295876" y="110063"/>
                      <a:pt x="295112" y="109799"/>
                    </a:cubicBezTo>
                    <a:cubicBezTo>
                      <a:pt x="294348" y="109536"/>
                      <a:pt x="293807" y="109206"/>
                      <a:pt x="293491" y="108811"/>
                    </a:cubicBezTo>
                    <a:cubicBezTo>
                      <a:pt x="293175" y="108416"/>
                      <a:pt x="293017" y="107954"/>
                      <a:pt x="293017" y="107427"/>
                    </a:cubicBezTo>
                    <a:lnTo>
                      <a:pt x="293017" y="37060"/>
                    </a:lnTo>
                    <a:cubicBezTo>
                      <a:pt x="293017" y="36533"/>
                      <a:pt x="293175" y="36072"/>
                      <a:pt x="293491" y="35677"/>
                    </a:cubicBezTo>
                    <a:cubicBezTo>
                      <a:pt x="293807" y="35281"/>
                      <a:pt x="294348" y="34939"/>
                      <a:pt x="295112" y="34649"/>
                    </a:cubicBezTo>
                    <a:cubicBezTo>
                      <a:pt x="295876" y="34359"/>
                      <a:pt x="296892" y="34135"/>
                      <a:pt x="298157" y="33977"/>
                    </a:cubicBezTo>
                    <a:cubicBezTo>
                      <a:pt x="299421" y="33819"/>
                      <a:pt x="301029" y="33740"/>
                      <a:pt x="302979" y="33740"/>
                    </a:cubicBezTo>
                    <a:cubicBezTo>
                      <a:pt x="304930" y="33740"/>
                      <a:pt x="306538" y="33819"/>
                      <a:pt x="307802" y="33977"/>
                    </a:cubicBezTo>
                    <a:cubicBezTo>
                      <a:pt x="309067" y="34135"/>
                      <a:pt x="310082" y="34359"/>
                      <a:pt x="310847" y="34649"/>
                    </a:cubicBezTo>
                    <a:cubicBezTo>
                      <a:pt x="311611" y="34939"/>
                      <a:pt x="312151" y="35281"/>
                      <a:pt x="312467" y="35677"/>
                    </a:cubicBezTo>
                    <a:cubicBezTo>
                      <a:pt x="312783" y="36072"/>
                      <a:pt x="312941" y="36533"/>
                      <a:pt x="312941" y="37060"/>
                    </a:cubicBezTo>
                    <a:close/>
                    <a:moveTo>
                      <a:pt x="314443" y="13024"/>
                    </a:moveTo>
                    <a:cubicBezTo>
                      <a:pt x="314443" y="17031"/>
                      <a:pt x="313627" y="19798"/>
                      <a:pt x="311993" y="21326"/>
                    </a:cubicBezTo>
                    <a:cubicBezTo>
                      <a:pt x="310359" y="22855"/>
                      <a:pt x="307328" y="23619"/>
                      <a:pt x="302900" y="23619"/>
                    </a:cubicBezTo>
                    <a:cubicBezTo>
                      <a:pt x="298420" y="23619"/>
                      <a:pt x="295402" y="22881"/>
                      <a:pt x="293847" y="21405"/>
                    </a:cubicBezTo>
                    <a:cubicBezTo>
                      <a:pt x="292292" y="19930"/>
                      <a:pt x="291515" y="17268"/>
                      <a:pt x="291515" y="13420"/>
                    </a:cubicBezTo>
                    <a:cubicBezTo>
                      <a:pt x="291515" y="9414"/>
                      <a:pt x="292319" y="6634"/>
                      <a:pt x="293926" y="5079"/>
                    </a:cubicBezTo>
                    <a:cubicBezTo>
                      <a:pt x="295534" y="3524"/>
                      <a:pt x="298578" y="2746"/>
                      <a:pt x="303058" y="2746"/>
                    </a:cubicBezTo>
                    <a:cubicBezTo>
                      <a:pt x="307486" y="2746"/>
                      <a:pt x="310490" y="3497"/>
                      <a:pt x="312072" y="5000"/>
                    </a:cubicBezTo>
                    <a:cubicBezTo>
                      <a:pt x="313653" y="6502"/>
                      <a:pt x="314443" y="9177"/>
                      <a:pt x="314443" y="13024"/>
                    </a:cubicBezTo>
                    <a:close/>
                    <a:moveTo>
                      <a:pt x="381365" y="87503"/>
                    </a:moveTo>
                    <a:cubicBezTo>
                      <a:pt x="381365" y="91509"/>
                      <a:pt x="380614" y="95041"/>
                      <a:pt x="379112" y="98098"/>
                    </a:cubicBezTo>
                    <a:cubicBezTo>
                      <a:pt x="377609" y="101155"/>
                      <a:pt x="375488" y="103711"/>
                      <a:pt x="372747" y="105767"/>
                    </a:cubicBezTo>
                    <a:cubicBezTo>
                      <a:pt x="370006" y="107823"/>
                      <a:pt x="366764" y="109364"/>
                      <a:pt x="363022" y="110392"/>
                    </a:cubicBezTo>
                    <a:cubicBezTo>
                      <a:pt x="359279" y="111420"/>
                      <a:pt x="355221" y="111934"/>
                      <a:pt x="350846" y="111934"/>
                    </a:cubicBezTo>
                    <a:cubicBezTo>
                      <a:pt x="348210" y="111934"/>
                      <a:pt x="345694" y="111736"/>
                      <a:pt x="343295" y="111341"/>
                    </a:cubicBezTo>
                    <a:cubicBezTo>
                      <a:pt x="340897" y="110946"/>
                      <a:pt x="338749" y="110445"/>
                      <a:pt x="336852" y="109839"/>
                    </a:cubicBezTo>
                    <a:cubicBezTo>
                      <a:pt x="334954" y="109233"/>
                      <a:pt x="333373" y="108613"/>
                      <a:pt x="332107" y="107981"/>
                    </a:cubicBezTo>
                    <a:cubicBezTo>
                      <a:pt x="330842" y="107348"/>
                      <a:pt x="329920" y="106755"/>
                      <a:pt x="329340" y="106202"/>
                    </a:cubicBezTo>
                    <a:cubicBezTo>
                      <a:pt x="328760" y="105648"/>
                      <a:pt x="328313" y="104779"/>
                      <a:pt x="327996" y="103593"/>
                    </a:cubicBezTo>
                    <a:cubicBezTo>
                      <a:pt x="327680" y="102407"/>
                      <a:pt x="327522" y="100654"/>
                      <a:pt x="327522" y="98335"/>
                    </a:cubicBezTo>
                    <a:cubicBezTo>
                      <a:pt x="327522" y="96806"/>
                      <a:pt x="327574" y="95581"/>
                      <a:pt x="327680" y="94659"/>
                    </a:cubicBezTo>
                    <a:cubicBezTo>
                      <a:pt x="327786" y="93736"/>
                      <a:pt x="327944" y="92998"/>
                      <a:pt x="328155" y="92445"/>
                    </a:cubicBezTo>
                    <a:cubicBezTo>
                      <a:pt x="328365" y="91891"/>
                      <a:pt x="328629" y="91522"/>
                      <a:pt x="328945" y="91338"/>
                    </a:cubicBezTo>
                    <a:cubicBezTo>
                      <a:pt x="329261" y="91153"/>
                      <a:pt x="329657" y="91061"/>
                      <a:pt x="330131" y="91061"/>
                    </a:cubicBezTo>
                    <a:cubicBezTo>
                      <a:pt x="330711" y="91061"/>
                      <a:pt x="331567" y="91391"/>
                      <a:pt x="332701" y="92049"/>
                    </a:cubicBezTo>
                    <a:cubicBezTo>
                      <a:pt x="333834" y="92708"/>
                      <a:pt x="335244" y="93433"/>
                      <a:pt x="336931" y="94224"/>
                    </a:cubicBezTo>
                    <a:cubicBezTo>
                      <a:pt x="338618" y="95014"/>
                      <a:pt x="340581" y="95752"/>
                      <a:pt x="342821" y="96437"/>
                    </a:cubicBezTo>
                    <a:cubicBezTo>
                      <a:pt x="345061" y="97123"/>
                      <a:pt x="347605" y="97465"/>
                      <a:pt x="350451" y="97465"/>
                    </a:cubicBezTo>
                    <a:cubicBezTo>
                      <a:pt x="352243" y="97465"/>
                      <a:pt x="353838" y="97281"/>
                      <a:pt x="355234" y="96912"/>
                    </a:cubicBezTo>
                    <a:cubicBezTo>
                      <a:pt x="356631" y="96543"/>
                      <a:pt x="357843" y="96016"/>
                      <a:pt x="358872" y="95331"/>
                    </a:cubicBezTo>
                    <a:cubicBezTo>
                      <a:pt x="359899" y="94645"/>
                      <a:pt x="360677" y="93776"/>
                      <a:pt x="361203" y="92721"/>
                    </a:cubicBezTo>
                    <a:cubicBezTo>
                      <a:pt x="361731" y="91667"/>
                      <a:pt x="361994" y="90455"/>
                      <a:pt x="361994" y="89084"/>
                    </a:cubicBezTo>
                    <a:cubicBezTo>
                      <a:pt x="361994" y="87503"/>
                      <a:pt x="361506" y="86146"/>
                      <a:pt x="360532" y="85013"/>
                    </a:cubicBezTo>
                    <a:cubicBezTo>
                      <a:pt x="359557" y="83879"/>
                      <a:pt x="358265" y="82891"/>
                      <a:pt x="356657" y="82048"/>
                    </a:cubicBezTo>
                    <a:cubicBezTo>
                      <a:pt x="355049" y="81204"/>
                      <a:pt x="353231" y="80414"/>
                      <a:pt x="351202" y="79676"/>
                    </a:cubicBezTo>
                    <a:cubicBezTo>
                      <a:pt x="349172" y="78938"/>
                      <a:pt x="347090" y="78121"/>
                      <a:pt x="344956" y="77225"/>
                    </a:cubicBezTo>
                    <a:cubicBezTo>
                      <a:pt x="342821" y="76329"/>
                      <a:pt x="340739" y="75301"/>
                      <a:pt x="338710" y="74141"/>
                    </a:cubicBezTo>
                    <a:cubicBezTo>
                      <a:pt x="336680" y="72982"/>
                      <a:pt x="334862" y="71559"/>
                      <a:pt x="333254" y="69872"/>
                    </a:cubicBezTo>
                    <a:cubicBezTo>
                      <a:pt x="331646" y="68185"/>
                      <a:pt x="330355" y="66156"/>
                      <a:pt x="329380" y="63784"/>
                    </a:cubicBezTo>
                    <a:cubicBezTo>
                      <a:pt x="328405" y="61412"/>
                      <a:pt x="327917" y="58566"/>
                      <a:pt x="327917" y="55245"/>
                    </a:cubicBezTo>
                    <a:cubicBezTo>
                      <a:pt x="327917" y="51872"/>
                      <a:pt x="328576" y="48775"/>
                      <a:pt x="329894" y="45955"/>
                    </a:cubicBezTo>
                    <a:cubicBezTo>
                      <a:pt x="331212" y="43135"/>
                      <a:pt x="333109" y="40723"/>
                      <a:pt x="335587" y="38720"/>
                    </a:cubicBezTo>
                    <a:cubicBezTo>
                      <a:pt x="338064" y="36718"/>
                      <a:pt x="341082" y="35163"/>
                      <a:pt x="344639" y="34056"/>
                    </a:cubicBezTo>
                    <a:cubicBezTo>
                      <a:pt x="348197" y="32949"/>
                      <a:pt x="352190" y="32395"/>
                      <a:pt x="356618" y="32395"/>
                    </a:cubicBezTo>
                    <a:cubicBezTo>
                      <a:pt x="358832" y="32395"/>
                      <a:pt x="360980" y="32553"/>
                      <a:pt x="363062" y="32870"/>
                    </a:cubicBezTo>
                    <a:cubicBezTo>
                      <a:pt x="365144" y="33186"/>
                      <a:pt x="367028" y="33581"/>
                      <a:pt x="368715" y="34056"/>
                    </a:cubicBezTo>
                    <a:cubicBezTo>
                      <a:pt x="370402" y="34530"/>
                      <a:pt x="371825" y="35044"/>
                      <a:pt x="372984" y="35597"/>
                    </a:cubicBezTo>
                    <a:cubicBezTo>
                      <a:pt x="374144" y="36151"/>
                      <a:pt x="374974" y="36625"/>
                      <a:pt x="375475" y="37021"/>
                    </a:cubicBezTo>
                    <a:cubicBezTo>
                      <a:pt x="375976" y="37416"/>
                      <a:pt x="376331" y="37811"/>
                      <a:pt x="376542" y="38207"/>
                    </a:cubicBezTo>
                    <a:cubicBezTo>
                      <a:pt x="376753" y="38602"/>
                      <a:pt x="376911" y="39076"/>
                      <a:pt x="377017" y="39630"/>
                    </a:cubicBezTo>
                    <a:cubicBezTo>
                      <a:pt x="377122" y="40183"/>
                      <a:pt x="377214" y="40868"/>
                      <a:pt x="377293" y="41685"/>
                    </a:cubicBezTo>
                    <a:cubicBezTo>
                      <a:pt x="377372" y="42502"/>
                      <a:pt x="377412" y="43517"/>
                      <a:pt x="377412" y="44729"/>
                    </a:cubicBezTo>
                    <a:cubicBezTo>
                      <a:pt x="377412" y="46153"/>
                      <a:pt x="377372" y="47312"/>
                      <a:pt x="377293" y="48208"/>
                    </a:cubicBezTo>
                    <a:cubicBezTo>
                      <a:pt x="377214" y="49104"/>
                      <a:pt x="377083" y="49816"/>
                      <a:pt x="376898" y="50343"/>
                    </a:cubicBezTo>
                    <a:cubicBezTo>
                      <a:pt x="376714" y="50870"/>
                      <a:pt x="376463" y="51226"/>
                      <a:pt x="376147" y="51410"/>
                    </a:cubicBezTo>
                    <a:cubicBezTo>
                      <a:pt x="375831" y="51595"/>
                      <a:pt x="375461" y="51687"/>
                      <a:pt x="375040" y="51687"/>
                    </a:cubicBezTo>
                    <a:cubicBezTo>
                      <a:pt x="374566" y="51687"/>
                      <a:pt x="373828" y="51410"/>
                      <a:pt x="372826" y="50857"/>
                    </a:cubicBezTo>
                    <a:cubicBezTo>
                      <a:pt x="371825" y="50303"/>
                      <a:pt x="370573" y="49710"/>
                      <a:pt x="369071" y="49078"/>
                    </a:cubicBezTo>
                    <a:cubicBezTo>
                      <a:pt x="367568" y="48445"/>
                      <a:pt x="365829" y="47852"/>
                      <a:pt x="363852" y="47299"/>
                    </a:cubicBezTo>
                    <a:cubicBezTo>
                      <a:pt x="361876" y="46746"/>
                      <a:pt x="359622" y="46469"/>
                      <a:pt x="357092" y="46469"/>
                    </a:cubicBezTo>
                    <a:cubicBezTo>
                      <a:pt x="355300" y="46469"/>
                      <a:pt x="353745" y="46653"/>
                      <a:pt x="352427" y="47022"/>
                    </a:cubicBezTo>
                    <a:cubicBezTo>
                      <a:pt x="351110" y="47391"/>
                      <a:pt x="350029" y="47918"/>
                      <a:pt x="349186" y="48604"/>
                    </a:cubicBezTo>
                    <a:cubicBezTo>
                      <a:pt x="348343" y="49289"/>
                      <a:pt x="347710" y="50093"/>
                      <a:pt x="347288" y="51015"/>
                    </a:cubicBezTo>
                    <a:cubicBezTo>
                      <a:pt x="346866" y="51937"/>
                      <a:pt x="346656" y="52926"/>
                      <a:pt x="346656" y="53980"/>
                    </a:cubicBezTo>
                    <a:cubicBezTo>
                      <a:pt x="346656" y="55614"/>
                      <a:pt x="347157" y="56984"/>
                      <a:pt x="348158" y="58091"/>
                    </a:cubicBezTo>
                    <a:cubicBezTo>
                      <a:pt x="349159" y="59198"/>
                      <a:pt x="350477" y="60173"/>
                      <a:pt x="352111" y="61017"/>
                    </a:cubicBezTo>
                    <a:cubicBezTo>
                      <a:pt x="353745" y="61860"/>
                      <a:pt x="355604" y="62651"/>
                      <a:pt x="357685" y="63389"/>
                    </a:cubicBezTo>
                    <a:cubicBezTo>
                      <a:pt x="359767" y="64127"/>
                      <a:pt x="361876" y="64930"/>
                      <a:pt x="364010" y="65800"/>
                    </a:cubicBezTo>
                    <a:cubicBezTo>
                      <a:pt x="366145" y="66670"/>
                      <a:pt x="368254" y="67684"/>
                      <a:pt x="370336" y="68844"/>
                    </a:cubicBezTo>
                    <a:cubicBezTo>
                      <a:pt x="372418" y="70004"/>
                      <a:pt x="374276" y="71427"/>
                      <a:pt x="375910" y="73113"/>
                    </a:cubicBezTo>
                    <a:cubicBezTo>
                      <a:pt x="377544" y="74800"/>
                      <a:pt x="378862" y="76816"/>
                      <a:pt x="379863" y="79162"/>
                    </a:cubicBezTo>
                    <a:cubicBezTo>
                      <a:pt x="380865" y="81507"/>
                      <a:pt x="381365" y="84288"/>
                      <a:pt x="381365" y="87503"/>
                    </a:cubicBezTo>
                    <a:close/>
                    <a:moveTo>
                      <a:pt x="462576" y="107427"/>
                    </a:moveTo>
                    <a:cubicBezTo>
                      <a:pt x="462576" y="107954"/>
                      <a:pt x="462418" y="108416"/>
                      <a:pt x="462102" y="108811"/>
                    </a:cubicBezTo>
                    <a:cubicBezTo>
                      <a:pt x="461786" y="109206"/>
                      <a:pt x="461258" y="109536"/>
                      <a:pt x="460520" y="109799"/>
                    </a:cubicBezTo>
                    <a:cubicBezTo>
                      <a:pt x="459782" y="110063"/>
                      <a:pt x="458767" y="110261"/>
                      <a:pt x="457476" y="110392"/>
                    </a:cubicBezTo>
                    <a:cubicBezTo>
                      <a:pt x="456185" y="110524"/>
                      <a:pt x="454590" y="110590"/>
                      <a:pt x="452693" y="110590"/>
                    </a:cubicBezTo>
                    <a:cubicBezTo>
                      <a:pt x="450742" y="110590"/>
                      <a:pt x="449122" y="110524"/>
                      <a:pt x="447830" y="110392"/>
                    </a:cubicBezTo>
                    <a:cubicBezTo>
                      <a:pt x="446539" y="110261"/>
                      <a:pt x="445524" y="110063"/>
                      <a:pt x="444786" y="109799"/>
                    </a:cubicBezTo>
                    <a:cubicBezTo>
                      <a:pt x="444048" y="109536"/>
                      <a:pt x="443521" y="109206"/>
                      <a:pt x="443205" y="108811"/>
                    </a:cubicBezTo>
                    <a:cubicBezTo>
                      <a:pt x="442889" y="108416"/>
                      <a:pt x="442731" y="107954"/>
                      <a:pt x="442731" y="107427"/>
                    </a:cubicBezTo>
                    <a:lnTo>
                      <a:pt x="442731" y="67184"/>
                    </a:lnTo>
                    <a:cubicBezTo>
                      <a:pt x="442731" y="63758"/>
                      <a:pt x="442480" y="61069"/>
                      <a:pt x="441979" y="59119"/>
                    </a:cubicBezTo>
                    <a:cubicBezTo>
                      <a:pt x="441478" y="57169"/>
                      <a:pt x="440753" y="55495"/>
                      <a:pt x="439805" y="54099"/>
                    </a:cubicBezTo>
                    <a:cubicBezTo>
                      <a:pt x="438856" y="52702"/>
                      <a:pt x="437631" y="51621"/>
                      <a:pt x="436129" y="50857"/>
                    </a:cubicBezTo>
                    <a:cubicBezTo>
                      <a:pt x="434626" y="50093"/>
                      <a:pt x="432873" y="49710"/>
                      <a:pt x="430871" y="49710"/>
                    </a:cubicBezTo>
                    <a:cubicBezTo>
                      <a:pt x="428340" y="49710"/>
                      <a:pt x="425784" y="50633"/>
                      <a:pt x="423202" y="52478"/>
                    </a:cubicBezTo>
                    <a:cubicBezTo>
                      <a:pt x="420618" y="54323"/>
                      <a:pt x="417931" y="57011"/>
                      <a:pt x="415137" y="60542"/>
                    </a:cubicBezTo>
                    <a:lnTo>
                      <a:pt x="415137" y="107427"/>
                    </a:lnTo>
                    <a:cubicBezTo>
                      <a:pt x="415137" y="107954"/>
                      <a:pt x="414979" y="108416"/>
                      <a:pt x="414662" y="108811"/>
                    </a:cubicBezTo>
                    <a:cubicBezTo>
                      <a:pt x="414346" y="109206"/>
                      <a:pt x="413806" y="109536"/>
                      <a:pt x="413041" y="109799"/>
                    </a:cubicBezTo>
                    <a:cubicBezTo>
                      <a:pt x="412277" y="110063"/>
                      <a:pt x="411263" y="110261"/>
                      <a:pt x="409997" y="110392"/>
                    </a:cubicBezTo>
                    <a:cubicBezTo>
                      <a:pt x="408732" y="110524"/>
                      <a:pt x="407125" y="110590"/>
                      <a:pt x="405175" y="110590"/>
                    </a:cubicBezTo>
                    <a:cubicBezTo>
                      <a:pt x="403224" y="110590"/>
                      <a:pt x="401617" y="110524"/>
                      <a:pt x="400352" y="110392"/>
                    </a:cubicBezTo>
                    <a:cubicBezTo>
                      <a:pt x="399086" y="110261"/>
                      <a:pt x="398072" y="110063"/>
                      <a:pt x="397308" y="109799"/>
                    </a:cubicBezTo>
                    <a:cubicBezTo>
                      <a:pt x="396543" y="109536"/>
                      <a:pt x="396003" y="109206"/>
                      <a:pt x="395687" y="108811"/>
                    </a:cubicBezTo>
                    <a:cubicBezTo>
                      <a:pt x="395371" y="108416"/>
                      <a:pt x="395212" y="107954"/>
                      <a:pt x="395212" y="107427"/>
                    </a:cubicBezTo>
                    <a:lnTo>
                      <a:pt x="395212" y="3457"/>
                    </a:lnTo>
                    <a:cubicBezTo>
                      <a:pt x="395212" y="2931"/>
                      <a:pt x="395371" y="2456"/>
                      <a:pt x="395687" y="2034"/>
                    </a:cubicBezTo>
                    <a:cubicBezTo>
                      <a:pt x="396003" y="1613"/>
                      <a:pt x="396543" y="1257"/>
                      <a:pt x="397308" y="968"/>
                    </a:cubicBezTo>
                    <a:cubicBezTo>
                      <a:pt x="398072" y="677"/>
                      <a:pt x="399086" y="453"/>
                      <a:pt x="400352" y="295"/>
                    </a:cubicBezTo>
                    <a:cubicBezTo>
                      <a:pt x="401617" y="137"/>
                      <a:pt x="403224" y="58"/>
                      <a:pt x="405175" y="58"/>
                    </a:cubicBezTo>
                    <a:cubicBezTo>
                      <a:pt x="407125" y="58"/>
                      <a:pt x="408732" y="137"/>
                      <a:pt x="409997" y="295"/>
                    </a:cubicBezTo>
                    <a:cubicBezTo>
                      <a:pt x="411263" y="453"/>
                      <a:pt x="412277" y="677"/>
                      <a:pt x="413041" y="968"/>
                    </a:cubicBezTo>
                    <a:cubicBezTo>
                      <a:pt x="413806" y="1257"/>
                      <a:pt x="414346" y="1613"/>
                      <a:pt x="414662" y="2034"/>
                    </a:cubicBezTo>
                    <a:cubicBezTo>
                      <a:pt x="414979" y="2456"/>
                      <a:pt x="415137" y="2931"/>
                      <a:pt x="415137" y="3457"/>
                    </a:cubicBezTo>
                    <a:lnTo>
                      <a:pt x="415137" y="42437"/>
                    </a:lnTo>
                    <a:cubicBezTo>
                      <a:pt x="418563" y="39063"/>
                      <a:pt x="422055" y="36546"/>
                      <a:pt x="425613" y="34886"/>
                    </a:cubicBezTo>
                    <a:cubicBezTo>
                      <a:pt x="429171" y="33226"/>
                      <a:pt x="432873" y="32395"/>
                      <a:pt x="436721" y="32395"/>
                    </a:cubicBezTo>
                    <a:cubicBezTo>
                      <a:pt x="441518" y="32395"/>
                      <a:pt x="445563" y="33186"/>
                      <a:pt x="448858" y="34767"/>
                    </a:cubicBezTo>
                    <a:cubicBezTo>
                      <a:pt x="452152" y="36349"/>
                      <a:pt x="454814" y="38510"/>
                      <a:pt x="456844" y="41251"/>
                    </a:cubicBezTo>
                    <a:cubicBezTo>
                      <a:pt x="458873" y="43991"/>
                      <a:pt x="460336" y="47194"/>
                      <a:pt x="461232" y="50857"/>
                    </a:cubicBezTo>
                    <a:cubicBezTo>
                      <a:pt x="462127" y="54520"/>
                      <a:pt x="462576" y="58961"/>
                      <a:pt x="462576" y="6417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12" name="Полилиния: фигура 11">
              <a:extLst>
                <a:ext uri="{FF2B5EF4-FFF2-40B4-BE49-F238E27FC236}">
                  <a16:creationId xmlns:a16="http://schemas.microsoft.com/office/drawing/2014/main" id="{6E29E254-8223-4FCB-88CB-8636C731F18E}"/>
                </a:ext>
              </a:extLst>
            </p:cNvPr>
            <p:cNvSpPr/>
            <p:nvPr/>
          </p:nvSpPr>
          <p:spPr>
            <a:xfrm>
              <a:off x="4681537" y="300034"/>
              <a:ext cx="952500" cy="380996"/>
            </a:xfrm>
            <a:custGeom>
              <a:avLst/>
              <a:gdLst>
                <a:gd name="connsiteX0" fmla="*/ 0 w 952500"/>
                <a:gd name="connsiteY0" fmla="*/ 63501 h 380996"/>
                <a:gd name="connsiteX1" fmla="*/ 63503 w 952500"/>
                <a:gd name="connsiteY1" fmla="*/ 0 h 380996"/>
                <a:gd name="connsiteX2" fmla="*/ 888997 w 952500"/>
                <a:gd name="connsiteY2" fmla="*/ 0 h 380996"/>
                <a:gd name="connsiteX3" fmla="*/ 952500 w 952500"/>
                <a:gd name="connsiteY3" fmla="*/ 63501 h 380996"/>
                <a:gd name="connsiteX4" fmla="*/ 952500 w 952500"/>
                <a:gd name="connsiteY4" fmla="*/ 317496 h 380996"/>
                <a:gd name="connsiteX5" fmla="*/ 888997 w 952500"/>
                <a:gd name="connsiteY5" fmla="*/ 380997 h 380996"/>
                <a:gd name="connsiteX6" fmla="*/ 63503 w 952500"/>
                <a:gd name="connsiteY6" fmla="*/ 380997 h 380996"/>
                <a:gd name="connsiteX7" fmla="*/ 0 w 952500"/>
                <a:gd name="connsiteY7" fmla="*/ 317496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0" y="63501"/>
                  </a:moveTo>
                  <a:cubicBezTo>
                    <a:pt x="0" y="28430"/>
                    <a:pt x="28432" y="0"/>
                    <a:pt x="63503" y="0"/>
                  </a:cubicBezTo>
                  <a:lnTo>
                    <a:pt x="888997" y="0"/>
                  </a:lnTo>
                  <a:cubicBezTo>
                    <a:pt x="924068" y="0"/>
                    <a:pt x="952500" y="28430"/>
                    <a:pt x="952500" y="63501"/>
                  </a:cubicBezTo>
                  <a:lnTo>
                    <a:pt x="952500" y="317496"/>
                  </a:lnTo>
                  <a:cubicBezTo>
                    <a:pt x="952500" y="352567"/>
                    <a:pt x="924068" y="380997"/>
                    <a:pt x="888997" y="380997"/>
                  </a:cubicBezTo>
                  <a:lnTo>
                    <a:pt x="63503" y="380997"/>
                  </a:lnTo>
                  <a:cubicBezTo>
                    <a:pt x="28432" y="380997"/>
                    <a:pt x="0" y="352567"/>
                    <a:pt x="0" y="317496"/>
                  </a:cubicBezTo>
                  <a:close/>
                </a:path>
              </a:pathLst>
            </a:custGeom>
            <a:solidFill>
              <a:srgbClr val="BCBCBC"/>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fontAlgn="base">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Publish</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07000"/>
                </a:lnSpc>
                <a:spcAft>
                  <a:spcPts val="800"/>
                </a:spcAft>
              </a:pPr>
              <a:r>
                <a:rPr lang="ru-RU" sz="1100">
                  <a:effectLst/>
                  <a:latin typeface="Calibri" panose="020F0502020204030204" pitchFamily="34" charset="0"/>
                  <a:ea typeface="Calibri" panose="020F0502020204030204" pitchFamily="34" charset="0"/>
                  <a:cs typeface="Times New Roman" panose="02020603050405020304" pitchFamily="18" charset="0"/>
                </a:rPr>
                <a:t> </a:t>
              </a:r>
            </a:p>
          </p:txBody>
        </p:sp>
        <p:grpSp>
          <p:nvGrpSpPr>
            <p:cNvPr id="13" name="Рисунок 4">
              <a:extLst>
                <a:ext uri="{FF2B5EF4-FFF2-40B4-BE49-F238E27FC236}">
                  <a16:creationId xmlns:a16="http://schemas.microsoft.com/office/drawing/2014/main" id="{BD0BA0CD-9C0C-49CE-BF44-2E5ACD8E4E4B}"/>
                </a:ext>
              </a:extLst>
            </p:cNvPr>
            <p:cNvGrpSpPr/>
            <p:nvPr/>
          </p:nvGrpSpPr>
          <p:grpSpPr>
            <a:xfrm>
              <a:off x="519112" y="779255"/>
              <a:ext cx="952500" cy="1762109"/>
              <a:chOff x="519112" y="779255"/>
              <a:chExt cx="952500" cy="1762109"/>
            </a:xfrm>
          </p:grpSpPr>
          <p:sp>
            <p:nvSpPr>
              <p:cNvPr id="165" name="Полилиния: фигура 164">
                <a:extLst>
                  <a:ext uri="{FF2B5EF4-FFF2-40B4-BE49-F238E27FC236}">
                    <a16:creationId xmlns:a16="http://schemas.microsoft.com/office/drawing/2014/main" id="{3ED88188-D059-4067-9AA8-88F77B7A3560}"/>
                  </a:ext>
                </a:extLst>
              </p:cNvPr>
              <p:cNvSpPr/>
              <p:nvPr/>
            </p:nvSpPr>
            <p:spPr>
              <a:xfrm>
                <a:off x="519112" y="779255"/>
                <a:ext cx="952500" cy="1762109"/>
              </a:xfrm>
              <a:custGeom>
                <a:avLst/>
                <a:gdLst>
                  <a:gd name="connsiteX0" fmla="*/ 50 w 952500"/>
                  <a:gd name="connsiteY0" fmla="*/ 77 h 1762109"/>
                  <a:gd name="connsiteX1" fmla="*/ 952550 w 952500"/>
                  <a:gd name="connsiteY1" fmla="*/ 77 h 1762109"/>
                  <a:gd name="connsiteX2" fmla="*/ 952550 w 952500"/>
                  <a:gd name="connsiteY2" fmla="*/ 1762187 h 1762109"/>
                  <a:gd name="connsiteX3" fmla="*/ 50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50" y="77"/>
                    </a:moveTo>
                    <a:lnTo>
                      <a:pt x="952550" y="77"/>
                    </a:lnTo>
                    <a:lnTo>
                      <a:pt x="952550" y="1762187"/>
                    </a:lnTo>
                    <a:lnTo>
                      <a:pt x="50"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66" name="Рисунок 4">
                <a:extLst>
                  <a:ext uri="{FF2B5EF4-FFF2-40B4-BE49-F238E27FC236}">
                    <a16:creationId xmlns:a16="http://schemas.microsoft.com/office/drawing/2014/main" id="{04F8F784-7091-48B6-991A-D1B51FCBE71A}"/>
                  </a:ext>
                </a:extLst>
              </p:cNvPr>
              <p:cNvGrpSpPr/>
              <p:nvPr/>
            </p:nvGrpSpPr>
            <p:grpSpPr>
              <a:xfrm>
                <a:off x="578664" y="823719"/>
                <a:ext cx="822166" cy="1700006"/>
                <a:chOff x="578664" y="823719"/>
                <a:chExt cx="822166" cy="1700006"/>
              </a:xfrm>
              <a:solidFill>
                <a:srgbClr val="000000"/>
              </a:solidFill>
            </p:grpSpPr>
            <p:sp>
              <p:nvSpPr>
                <p:cNvPr id="167" name="Полилиния: фигура 166">
                  <a:extLst>
                    <a:ext uri="{FF2B5EF4-FFF2-40B4-BE49-F238E27FC236}">
                      <a16:creationId xmlns:a16="http://schemas.microsoft.com/office/drawing/2014/main" id="{B363A8D6-CB00-4F6E-83D4-813E45AD092D}"/>
                    </a:ext>
                  </a:extLst>
                </p:cNvPr>
                <p:cNvSpPr/>
                <p:nvPr/>
              </p:nvSpPr>
              <p:spPr>
                <a:xfrm>
                  <a:off x="578664" y="845666"/>
                  <a:ext cx="25937" cy="25937"/>
                </a:xfrm>
                <a:custGeom>
                  <a:avLst/>
                  <a:gdLst>
                    <a:gd name="connsiteX0" fmla="*/ 60 w 25937"/>
                    <a:gd name="connsiteY0" fmla="*/ 13037 h 25937"/>
                    <a:gd name="connsiteX1" fmla="*/ 3872 w 25937"/>
                    <a:gd name="connsiteY1" fmla="*/ 3880 h 25937"/>
                    <a:gd name="connsiteX2" fmla="*/ 13004 w 25937"/>
                    <a:gd name="connsiteY2" fmla="*/ 94 h 25937"/>
                    <a:gd name="connsiteX3" fmla="*/ 22187 w 25937"/>
                    <a:gd name="connsiteY3" fmla="*/ 3880 h 25937"/>
                    <a:gd name="connsiteX4" fmla="*/ 25998 w 25937"/>
                    <a:gd name="connsiteY4" fmla="*/ 13037 h 25937"/>
                    <a:gd name="connsiteX5" fmla="*/ 22187 w 25937"/>
                    <a:gd name="connsiteY5" fmla="*/ 22220 h 25937"/>
                    <a:gd name="connsiteX6" fmla="*/ 13004 w 25937"/>
                    <a:gd name="connsiteY6" fmla="*/ 26032 h 25937"/>
                    <a:gd name="connsiteX7" fmla="*/ 3872 w 25937"/>
                    <a:gd name="connsiteY7" fmla="*/ 22220 h 25937"/>
                    <a:gd name="connsiteX8" fmla="*/ 60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037"/>
                      </a:moveTo>
                      <a:cubicBezTo>
                        <a:pt x="60" y="9456"/>
                        <a:pt x="1331" y="6404"/>
                        <a:pt x="3872" y="3880"/>
                      </a:cubicBezTo>
                      <a:cubicBezTo>
                        <a:pt x="6412" y="1356"/>
                        <a:pt x="9456" y="94"/>
                        <a:pt x="13004" y="94"/>
                      </a:cubicBezTo>
                      <a:cubicBezTo>
                        <a:pt x="16585" y="94"/>
                        <a:pt x="19646" y="1356"/>
                        <a:pt x="22187" y="3880"/>
                      </a:cubicBezTo>
                      <a:cubicBezTo>
                        <a:pt x="24728" y="6404"/>
                        <a:pt x="25998" y="9456"/>
                        <a:pt x="25998" y="13037"/>
                      </a:cubicBezTo>
                      <a:cubicBezTo>
                        <a:pt x="25998" y="16618"/>
                        <a:pt x="24728" y="19679"/>
                        <a:pt x="22187" y="22220"/>
                      </a:cubicBezTo>
                      <a:cubicBezTo>
                        <a:pt x="19646" y="24761"/>
                        <a:pt x="16585" y="26032"/>
                        <a:pt x="13004" y="26032"/>
                      </a:cubicBezTo>
                      <a:cubicBezTo>
                        <a:pt x="9456" y="26032"/>
                        <a:pt x="6412" y="24761"/>
                        <a:pt x="3872" y="22220"/>
                      </a:cubicBezTo>
                      <a:cubicBezTo>
                        <a:pt x="1331" y="19679"/>
                        <a:pt x="60" y="16618"/>
                        <a:pt x="60"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8" name="Полилиния: фигура 167">
                  <a:extLst>
                    <a:ext uri="{FF2B5EF4-FFF2-40B4-BE49-F238E27FC236}">
                      <a16:creationId xmlns:a16="http://schemas.microsoft.com/office/drawing/2014/main" id="{F4D1E1B3-345C-45A8-A044-EC07EBAEC461}"/>
                    </a:ext>
                  </a:extLst>
                </p:cNvPr>
                <p:cNvSpPr/>
                <p:nvPr/>
              </p:nvSpPr>
              <p:spPr>
                <a:xfrm>
                  <a:off x="671977" y="823719"/>
                  <a:ext cx="554098" cy="90244"/>
                </a:xfrm>
                <a:custGeom>
                  <a:avLst/>
                  <a:gdLst>
                    <a:gd name="connsiteX0" fmla="*/ 50974 w 554098"/>
                    <a:gd name="connsiteY0" fmla="*/ 37645 h 90244"/>
                    <a:gd name="connsiteX1" fmla="*/ 48774 w 554098"/>
                    <a:gd name="connsiteY1" fmla="*/ 52660 h 90244"/>
                    <a:gd name="connsiteX2" fmla="*/ 42353 w 554098"/>
                    <a:gd name="connsiteY2" fmla="*/ 63301 h 90244"/>
                    <a:gd name="connsiteX3" fmla="*/ 31993 w 554098"/>
                    <a:gd name="connsiteY3" fmla="*/ 69619 h 90244"/>
                    <a:gd name="connsiteX4" fmla="*/ 17362 w 554098"/>
                    <a:gd name="connsiteY4" fmla="*/ 71717 h 90244"/>
                    <a:gd name="connsiteX5" fmla="*/ 3344 w 554098"/>
                    <a:gd name="connsiteY5" fmla="*/ 71717 h 90244"/>
                    <a:gd name="connsiteX6" fmla="*/ 1118 w 554098"/>
                    <a:gd name="connsiteY6" fmla="*/ 70924 h 90244"/>
                    <a:gd name="connsiteX7" fmla="*/ 70 w 554098"/>
                    <a:gd name="connsiteY7" fmla="*/ 68136 h 90244"/>
                    <a:gd name="connsiteX8" fmla="*/ 70 w 554098"/>
                    <a:gd name="connsiteY8" fmla="*/ 9098 h 90244"/>
                    <a:gd name="connsiteX9" fmla="*/ 1118 w 554098"/>
                    <a:gd name="connsiteY9" fmla="*/ 6310 h 90244"/>
                    <a:gd name="connsiteX10" fmla="*/ 3344 w 554098"/>
                    <a:gd name="connsiteY10" fmla="*/ 5517 h 90244"/>
                    <a:gd name="connsiteX11" fmla="*/ 18334 w 554098"/>
                    <a:gd name="connsiteY11" fmla="*/ 5517 h 90244"/>
                    <a:gd name="connsiteX12" fmla="*/ 32863 w 554098"/>
                    <a:gd name="connsiteY12" fmla="*/ 7742 h 90244"/>
                    <a:gd name="connsiteX13" fmla="*/ 42814 w 554098"/>
                    <a:gd name="connsiteY13" fmla="*/ 14137 h 90244"/>
                    <a:gd name="connsiteX14" fmla="*/ 48902 w 554098"/>
                    <a:gd name="connsiteY14" fmla="*/ 24241 h 90244"/>
                    <a:gd name="connsiteX15" fmla="*/ 50974 w 554098"/>
                    <a:gd name="connsiteY15" fmla="*/ 37645 h 90244"/>
                    <a:gd name="connsiteX16" fmla="*/ 41714 w 554098"/>
                    <a:gd name="connsiteY16" fmla="*/ 38003 h 90244"/>
                    <a:gd name="connsiteX17" fmla="*/ 40383 w 554098"/>
                    <a:gd name="connsiteY17" fmla="*/ 28001 h 90244"/>
                    <a:gd name="connsiteX18" fmla="*/ 36214 w 554098"/>
                    <a:gd name="connsiteY18" fmla="*/ 19995 h 90244"/>
                    <a:gd name="connsiteX19" fmla="*/ 29026 w 554098"/>
                    <a:gd name="connsiteY19" fmla="*/ 14726 h 90244"/>
                    <a:gd name="connsiteX20" fmla="*/ 17822 w 554098"/>
                    <a:gd name="connsiteY20" fmla="*/ 12833 h 90244"/>
                    <a:gd name="connsiteX21" fmla="*/ 8869 w 554098"/>
                    <a:gd name="connsiteY21" fmla="*/ 12833 h 90244"/>
                    <a:gd name="connsiteX22" fmla="*/ 8869 w 554098"/>
                    <a:gd name="connsiteY22" fmla="*/ 64350 h 90244"/>
                    <a:gd name="connsiteX23" fmla="*/ 17924 w 554098"/>
                    <a:gd name="connsiteY23" fmla="*/ 64350 h 90244"/>
                    <a:gd name="connsiteX24" fmla="*/ 28617 w 554098"/>
                    <a:gd name="connsiteY24" fmla="*/ 62764 h 90244"/>
                    <a:gd name="connsiteX25" fmla="*/ 35881 w 554098"/>
                    <a:gd name="connsiteY25" fmla="*/ 57904 h 90244"/>
                    <a:gd name="connsiteX26" fmla="*/ 40256 w 554098"/>
                    <a:gd name="connsiteY26" fmla="*/ 49693 h 90244"/>
                    <a:gd name="connsiteX27" fmla="*/ 41714 w 554098"/>
                    <a:gd name="connsiteY27" fmla="*/ 38003 h 90244"/>
                    <a:gd name="connsiteX28" fmla="*/ 101888 w 554098"/>
                    <a:gd name="connsiteY28" fmla="*/ 45421 h 90244"/>
                    <a:gd name="connsiteX29" fmla="*/ 100886 w 554098"/>
                    <a:gd name="connsiteY29" fmla="*/ 48260 h 90244"/>
                    <a:gd name="connsiteX30" fmla="*/ 98599 w 554098"/>
                    <a:gd name="connsiteY30" fmla="*/ 49105 h 90244"/>
                    <a:gd name="connsiteX31" fmla="*/ 68276 w 554098"/>
                    <a:gd name="connsiteY31" fmla="*/ 49105 h 90244"/>
                    <a:gd name="connsiteX32" fmla="*/ 69047 w 554098"/>
                    <a:gd name="connsiteY32" fmla="*/ 56011 h 90244"/>
                    <a:gd name="connsiteX33" fmla="*/ 71618 w 554098"/>
                    <a:gd name="connsiteY33" fmla="*/ 61280 h 90244"/>
                    <a:gd name="connsiteX34" fmla="*/ 76296 w 554098"/>
                    <a:gd name="connsiteY34" fmla="*/ 64657 h 90244"/>
                    <a:gd name="connsiteX35" fmla="*/ 83339 w 554098"/>
                    <a:gd name="connsiteY35" fmla="*/ 65834 h 90244"/>
                    <a:gd name="connsiteX36" fmla="*/ 89200 w 554098"/>
                    <a:gd name="connsiteY36" fmla="*/ 65296 h 90244"/>
                    <a:gd name="connsiteX37" fmla="*/ 93647 w 554098"/>
                    <a:gd name="connsiteY37" fmla="*/ 64094 h 90244"/>
                    <a:gd name="connsiteX38" fmla="*/ 96731 w 554098"/>
                    <a:gd name="connsiteY38" fmla="*/ 62892 h 90244"/>
                    <a:gd name="connsiteX39" fmla="*/ 98557 w 554098"/>
                    <a:gd name="connsiteY39" fmla="*/ 62355 h 90244"/>
                    <a:gd name="connsiteX40" fmla="*/ 99199 w 554098"/>
                    <a:gd name="connsiteY40" fmla="*/ 62534 h 90244"/>
                    <a:gd name="connsiteX41" fmla="*/ 99635 w 554098"/>
                    <a:gd name="connsiteY41" fmla="*/ 63071 h 90244"/>
                    <a:gd name="connsiteX42" fmla="*/ 99867 w 554098"/>
                    <a:gd name="connsiteY42" fmla="*/ 64069 h 90244"/>
                    <a:gd name="connsiteX43" fmla="*/ 99944 w 554098"/>
                    <a:gd name="connsiteY43" fmla="*/ 65629 h 90244"/>
                    <a:gd name="connsiteX44" fmla="*/ 99893 w 554098"/>
                    <a:gd name="connsiteY44" fmla="*/ 66780 h 90244"/>
                    <a:gd name="connsiteX45" fmla="*/ 99765 w 554098"/>
                    <a:gd name="connsiteY45" fmla="*/ 67650 h 90244"/>
                    <a:gd name="connsiteX46" fmla="*/ 99509 w 554098"/>
                    <a:gd name="connsiteY46" fmla="*/ 68340 h 90244"/>
                    <a:gd name="connsiteX47" fmla="*/ 99048 w 554098"/>
                    <a:gd name="connsiteY47" fmla="*/ 68929 h 90244"/>
                    <a:gd name="connsiteX48" fmla="*/ 97386 w 554098"/>
                    <a:gd name="connsiteY48" fmla="*/ 69850 h 90244"/>
                    <a:gd name="connsiteX49" fmla="*/ 93805 w 554098"/>
                    <a:gd name="connsiteY49" fmla="*/ 71103 h 90244"/>
                    <a:gd name="connsiteX50" fmla="*/ 88715 w 554098"/>
                    <a:gd name="connsiteY50" fmla="*/ 72203 h 90244"/>
                    <a:gd name="connsiteX51" fmla="*/ 82550 w 554098"/>
                    <a:gd name="connsiteY51" fmla="*/ 72689 h 90244"/>
                    <a:gd name="connsiteX52" fmla="*/ 72599 w 554098"/>
                    <a:gd name="connsiteY52" fmla="*/ 71103 h 90244"/>
                    <a:gd name="connsiteX53" fmla="*/ 65411 w 554098"/>
                    <a:gd name="connsiteY53" fmla="*/ 66396 h 90244"/>
                    <a:gd name="connsiteX54" fmla="*/ 61012 w 554098"/>
                    <a:gd name="connsiteY54" fmla="*/ 58569 h 90244"/>
                    <a:gd name="connsiteX55" fmla="*/ 59528 w 554098"/>
                    <a:gd name="connsiteY55" fmla="*/ 47621 h 90244"/>
                    <a:gd name="connsiteX56" fmla="*/ 61063 w 554098"/>
                    <a:gd name="connsiteY56" fmla="*/ 36954 h 90244"/>
                    <a:gd name="connsiteX57" fmla="*/ 65488 w 554098"/>
                    <a:gd name="connsiteY57" fmla="*/ 28922 h 90244"/>
                    <a:gd name="connsiteX58" fmla="*/ 72471 w 554098"/>
                    <a:gd name="connsiteY58" fmla="*/ 23857 h 90244"/>
                    <a:gd name="connsiteX59" fmla="*/ 81629 w 554098"/>
                    <a:gd name="connsiteY59" fmla="*/ 22092 h 90244"/>
                    <a:gd name="connsiteX60" fmla="*/ 90864 w 554098"/>
                    <a:gd name="connsiteY60" fmla="*/ 23832 h 90244"/>
                    <a:gd name="connsiteX61" fmla="*/ 97130 w 554098"/>
                    <a:gd name="connsiteY61" fmla="*/ 28513 h 90244"/>
                    <a:gd name="connsiteX62" fmla="*/ 100737 w 554098"/>
                    <a:gd name="connsiteY62" fmla="*/ 35419 h 90244"/>
                    <a:gd name="connsiteX63" fmla="*/ 101888 w 554098"/>
                    <a:gd name="connsiteY63" fmla="*/ 43886 h 90244"/>
                    <a:gd name="connsiteX64" fmla="*/ 93395 w 554098"/>
                    <a:gd name="connsiteY64" fmla="*/ 42914 h 90244"/>
                    <a:gd name="connsiteX65" fmla="*/ 90436 w 554098"/>
                    <a:gd name="connsiteY65" fmla="*/ 32478 h 90244"/>
                    <a:gd name="connsiteX66" fmla="*/ 81197 w 554098"/>
                    <a:gd name="connsiteY66" fmla="*/ 28692 h 90244"/>
                    <a:gd name="connsiteX67" fmla="*/ 75689 w 554098"/>
                    <a:gd name="connsiteY67" fmla="*/ 29869 h 90244"/>
                    <a:gd name="connsiteX68" fmla="*/ 71725 w 554098"/>
                    <a:gd name="connsiteY68" fmla="*/ 32989 h 90244"/>
                    <a:gd name="connsiteX69" fmla="*/ 69254 w 554098"/>
                    <a:gd name="connsiteY69" fmla="*/ 37517 h 90244"/>
                    <a:gd name="connsiteX70" fmla="*/ 68276 w 554098"/>
                    <a:gd name="connsiteY70" fmla="*/ 42914 h 90244"/>
                    <a:gd name="connsiteX71" fmla="*/ 138500 w 554098"/>
                    <a:gd name="connsiteY71" fmla="*/ 5466 h 90244"/>
                    <a:gd name="connsiteX72" fmla="*/ 138398 w 554098"/>
                    <a:gd name="connsiteY72" fmla="*/ 7026 h 90244"/>
                    <a:gd name="connsiteX73" fmla="*/ 138168 w 554098"/>
                    <a:gd name="connsiteY73" fmla="*/ 7973 h 90244"/>
                    <a:gd name="connsiteX74" fmla="*/ 137835 w 554098"/>
                    <a:gd name="connsiteY74" fmla="*/ 8458 h 90244"/>
                    <a:gd name="connsiteX75" fmla="*/ 137324 w 554098"/>
                    <a:gd name="connsiteY75" fmla="*/ 8586 h 90244"/>
                    <a:gd name="connsiteX76" fmla="*/ 136428 w 554098"/>
                    <a:gd name="connsiteY76" fmla="*/ 8356 h 90244"/>
                    <a:gd name="connsiteX77" fmla="*/ 135123 w 554098"/>
                    <a:gd name="connsiteY77" fmla="*/ 7845 h 90244"/>
                    <a:gd name="connsiteX78" fmla="*/ 133308 w 554098"/>
                    <a:gd name="connsiteY78" fmla="*/ 7333 h 90244"/>
                    <a:gd name="connsiteX79" fmla="*/ 130877 w 554098"/>
                    <a:gd name="connsiteY79" fmla="*/ 7103 h 90244"/>
                    <a:gd name="connsiteX80" fmla="*/ 127655 w 554098"/>
                    <a:gd name="connsiteY80" fmla="*/ 7717 h 90244"/>
                    <a:gd name="connsiteX81" fmla="*/ 125506 w 554098"/>
                    <a:gd name="connsiteY81" fmla="*/ 9635 h 90244"/>
                    <a:gd name="connsiteX82" fmla="*/ 124329 w 554098"/>
                    <a:gd name="connsiteY82" fmla="*/ 13012 h 90244"/>
                    <a:gd name="connsiteX83" fmla="*/ 123971 w 554098"/>
                    <a:gd name="connsiteY83" fmla="*/ 18051 h 90244"/>
                    <a:gd name="connsiteX84" fmla="*/ 123971 w 554098"/>
                    <a:gd name="connsiteY84" fmla="*/ 23064 h 90244"/>
                    <a:gd name="connsiteX85" fmla="*/ 134254 w 554098"/>
                    <a:gd name="connsiteY85" fmla="*/ 23064 h 90244"/>
                    <a:gd name="connsiteX86" fmla="*/ 134944 w 554098"/>
                    <a:gd name="connsiteY86" fmla="*/ 23244 h 90244"/>
                    <a:gd name="connsiteX87" fmla="*/ 135456 w 554098"/>
                    <a:gd name="connsiteY87" fmla="*/ 23857 h 90244"/>
                    <a:gd name="connsiteX88" fmla="*/ 135814 w 554098"/>
                    <a:gd name="connsiteY88" fmla="*/ 24957 h 90244"/>
                    <a:gd name="connsiteX89" fmla="*/ 135943 w 554098"/>
                    <a:gd name="connsiteY89" fmla="*/ 26595 h 90244"/>
                    <a:gd name="connsiteX90" fmla="*/ 135482 w 554098"/>
                    <a:gd name="connsiteY90" fmla="*/ 29255 h 90244"/>
                    <a:gd name="connsiteX91" fmla="*/ 134254 w 554098"/>
                    <a:gd name="connsiteY91" fmla="*/ 30073 h 90244"/>
                    <a:gd name="connsiteX92" fmla="*/ 123971 w 554098"/>
                    <a:gd name="connsiteY92" fmla="*/ 30073 h 90244"/>
                    <a:gd name="connsiteX93" fmla="*/ 123971 w 554098"/>
                    <a:gd name="connsiteY93" fmla="*/ 70438 h 90244"/>
                    <a:gd name="connsiteX94" fmla="*/ 123767 w 554098"/>
                    <a:gd name="connsiteY94" fmla="*/ 71129 h 90244"/>
                    <a:gd name="connsiteX95" fmla="*/ 123075 w 554098"/>
                    <a:gd name="connsiteY95" fmla="*/ 71615 h 90244"/>
                    <a:gd name="connsiteX96" fmla="*/ 121771 w 554098"/>
                    <a:gd name="connsiteY96" fmla="*/ 71922 h 90244"/>
                    <a:gd name="connsiteX97" fmla="*/ 119724 w 554098"/>
                    <a:gd name="connsiteY97" fmla="*/ 72024 h 90244"/>
                    <a:gd name="connsiteX98" fmla="*/ 117678 w 554098"/>
                    <a:gd name="connsiteY98" fmla="*/ 71922 h 90244"/>
                    <a:gd name="connsiteX99" fmla="*/ 116373 w 554098"/>
                    <a:gd name="connsiteY99" fmla="*/ 71615 h 90244"/>
                    <a:gd name="connsiteX100" fmla="*/ 115683 w 554098"/>
                    <a:gd name="connsiteY100" fmla="*/ 71129 h 90244"/>
                    <a:gd name="connsiteX101" fmla="*/ 115478 w 554098"/>
                    <a:gd name="connsiteY101" fmla="*/ 70438 h 90244"/>
                    <a:gd name="connsiteX102" fmla="*/ 115478 w 554098"/>
                    <a:gd name="connsiteY102" fmla="*/ 30073 h 90244"/>
                    <a:gd name="connsiteX103" fmla="*/ 108981 w 554098"/>
                    <a:gd name="connsiteY103" fmla="*/ 30073 h 90244"/>
                    <a:gd name="connsiteX104" fmla="*/ 107753 w 554098"/>
                    <a:gd name="connsiteY104" fmla="*/ 29255 h 90244"/>
                    <a:gd name="connsiteX105" fmla="*/ 107344 w 554098"/>
                    <a:gd name="connsiteY105" fmla="*/ 26595 h 90244"/>
                    <a:gd name="connsiteX106" fmla="*/ 107447 w 554098"/>
                    <a:gd name="connsiteY106" fmla="*/ 24957 h 90244"/>
                    <a:gd name="connsiteX107" fmla="*/ 107753 w 554098"/>
                    <a:gd name="connsiteY107" fmla="*/ 23857 h 90244"/>
                    <a:gd name="connsiteX108" fmla="*/ 108265 w 554098"/>
                    <a:gd name="connsiteY108" fmla="*/ 23244 h 90244"/>
                    <a:gd name="connsiteX109" fmla="*/ 108981 w 554098"/>
                    <a:gd name="connsiteY109" fmla="*/ 23064 h 90244"/>
                    <a:gd name="connsiteX110" fmla="*/ 115478 w 554098"/>
                    <a:gd name="connsiteY110" fmla="*/ 23064 h 90244"/>
                    <a:gd name="connsiteX111" fmla="*/ 115478 w 554098"/>
                    <a:gd name="connsiteY111" fmla="*/ 18307 h 90244"/>
                    <a:gd name="connsiteX112" fmla="*/ 116373 w 554098"/>
                    <a:gd name="connsiteY112" fmla="*/ 10044 h 90244"/>
                    <a:gd name="connsiteX113" fmla="*/ 119111 w 554098"/>
                    <a:gd name="connsiteY113" fmla="*/ 4391 h 90244"/>
                    <a:gd name="connsiteX114" fmla="*/ 123741 w 554098"/>
                    <a:gd name="connsiteY114" fmla="*/ 1143 h 90244"/>
                    <a:gd name="connsiteX115" fmla="*/ 130315 w 554098"/>
                    <a:gd name="connsiteY115" fmla="*/ 94 h 90244"/>
                    <a:gd name="connsiteX116" fmla="*/ 133794 w 554098"/>
                    <a:gd name="connsiteY116" fmla="*/ 427 h 90244"/>
                    <a:gd name="connsiteX117" fmla="*/ 136403 w 554098"/>
                    <a:gd name="connsiteY117" fmla="*/ 1143 h 90244"/>
                    <a:gd name="connsiteX118" fmla="*/ 137630 w 554098"/>
                    <a:gd name="connsiteY118" fmla="*/ 1833 h 90244"/>
                    <a:gd name="connsiteX119" fmla="*/ 138142 w 554098"/>
                    <a:gd name="connsiteY119" fmla="*/ 2626 h 90244"/>
                    <a:gd name="connsiteX120" fmla="*/ 138424 w 554098"/>
                    <a:gd name="connsiteY120" fmla="*/ 3803 h 90244"/>
                    <a:gd name="connsiteX121" fmla="*/ 138500 w 554098"/>
                    <a:gd name="connsiteY121" fmla="*/ 5466 h 90244"/>
                    <a:gd name="connsiteX122" fmla="*/ 153469 w 554098"/>
                    <a:gd name="connsiteY122" fmla="*/ 70438 h 90244"/>
                    <a:gd name="connsiteX123" fmla="*/ 153266 w 554098"/>
                    <a:gd name="connsiteY123" fmla="*/ 71129 h 90244"/>
                    <a:gd name="connsiteX124" fmla="*/ 152600 w 554098"/>
                    <a:gd name="connsiteY124" fmla="*/ 71615 h 90244"/>
                    <a:gd name="connsiteX125" fmla="*/ 151322 w 554098"/>
                    <a:gd name="connsiteY125" fmla="*/ 71922 h 90244"/>
                    <a:gd name="connsiteX126" fmla="*/ 149223 w 554098"/>
                    <a:gd name="connsiteY126" fmla="*/ 72024 h 90244"/>
                    <a:gd name="connsiteX127" fmla="*/ 147177 w 554098"/>
                    <a:gd name="connsiteY127" fmla="*/ 71922 h 90244"/>
                    <a:gd name="connsiteX128" fmla="*/ 145872 w 554098"/>
                    <a:gd name="connsiteY128" fmla="*/ 71615 h 90244"/>
                    <a:gd name="connsiteX129" fmla="*/ 145208 w 554098"/>
                    <a:gd name="connsiteY129" fmla="*/ 71129 h 90244"/>
                    <a:gd name="connsiteX130" fmla="*/ 145028 w 554098"/>
                    <a:gd name="connsiteY130" fmla="*/ 70438 h 90244"/>
                    <a:gd name="connsiteX131" fmla="*/ 145028 w 554098"/>
                    <a:gd name="connsiteY131" fmla="*/ 24395 h 90244"/>
                    <a:gd name="connsiteX132" fmla="*/ 145208 w 554098"/>
                    <a:gd name="connsiteY132" fmla="*/ 23730 h 90244"/>
                    <a:gd name="connsiteX133" fmla="*/ 145872 w 554098"/>
                    <a:gd name="connsiteY133" fmla="*/ 23218 h 90244"/>
                    <a:gd name="connsiteX134" fmla="*/ 147177 w 554098"/>
                    <a:gd name="connsiteY134" fmla="*/ 22911 h 90244"/>
                    <a:gd name="connsiteX135" fmla="*/ 149223 w 554098"/>
                    <a:gd name="connsiteY135" fmla="*/ 22809 h 90244"/>
                    <a:gd name="connsiteX136" fmla="*/ 151322 w 554098"/>
                    <a:gd name="connsiteY136" fmla="*/ 22911 h 90244"/>
                    <a:gd name="connsiteX137" fmla="*/ 152600 w 554098"/>
                    <a:gd name="connsiteY137" fmla="*/ 23218 h 90244"/>
                    <a:gd name="connsiteX138" fmla="*/ 153266 w 554098"/>
                    <a:gd name="connsiteY138" fmla="*/ 23730 h 90244"/>
                    <a:gd name="connsiteX139" fmla="*/ 153469 w 554098"/>
                    <a:gd name="connsiteY139" fmla="*/ 24395 h 90244"/>
                    <a:gd name="connsiteX140" fmla="*/ 154442 w 554098"/>
                    <a:gd name="connsiteY140" fmla="*/ 8842 h 90244"/>
                    <a:gd name="connsiteX141" fmla="*/ 153316 w 554098"/>
                    <a:gd name="connsiteY141" fmla="*/ 12884 h 90244"/>
                    <a:gd name="connsiteX142" fmla="*/ 149173 w 554098"/>
                    <a:gd name="connsiteY142" fmla="*/ 13958 h 90244"/>
                    <a:gd name="connsiteX143" fmla="*/ 145106 w 554098"/>
                    <a:gd name="connsiteY143" fmla="*/ 12909 h 90244"/>
                    <a:gd name="connsiteX144" fmla="*/ 144005 w 554098"/>
                    <a:gd name="connsiteY144" fmla="*/ 8945 h 90244"/>
                    <a:gd name="connsiteX145" fmla="*/ 145131 w 554098"/>
                    <a:gd name="connsiteY145" fmla="*/ 4903 h 90244"/>
                    <a:gd name="connsiteX146" fmla="*/ 149275 w 554098"/>
                    <a:gd name="connsiteY146" fmla="*/ 3829 h 90244"/>
                    <a:gd name="connsiteX147" fmla="*/ 153342 w 554098"/>
                    <a:gd name="connsiteY147" fmla="*/ 4877 h 90244"/>
                    <a:gd name="connsiteX148" fmla="*/ 154442 w 554098"/>
                    <a:gd name="connsiteY148" fmla="*/ 8842 h 90244"/>
                    <a:gd name="connsiteX149" fmla="*/ 208490 w 554098"/>
                    <a:gd name="connsiteY149" fmla="*/ 70438 h 90244"/>
                    <a:gd name="connsiteX150" fmla="*/ 208285 w 554098"/>
                    <a:gd name="connsiteY150" fmla="*/ 71129 h 90244"/>
                    <a:gd name="connsiteX151" fmla="*/ 207620 w 554098"/>
                    <a:gd name="connsiteY151" fmla="*/ 71615 h 90244"/>
                    <a:gd name="connsiteX152" fmla="*/ 206341 w 554098"/>
                    <a:gd name="connsiteY152" fmla="*/ 71922 h 90244"/>
                    <a:gd name="connsiteX153" fmla="*/ 204295 w 554098"/>
                    <a:gd name="connsiteY153" fmla="*/ 72024 h 90244"/>
                    <a:gd name="connsiteX154" fmla="*/ 202197 w 554098"/>
                    <a:gd name="connsiteY154" fmla="*/ 71922 h 90244"/>
                    <a:gd name="connsiteX155" fmla="*/ 200918 w 554098"/>
                    <a:gd name="connsiteY155" fmla="*/ 71615 h 90244"/>
                    <a:gd name="connsiteX156" fmla="*/ 200253 w 554098"/>
                    <a:gd name="connsiteY156" fmla="*/ 71129 h 90244"/>
                    <a:gd name="connsiteX157" fmla="*/ 200049 w 554098"/>
                    <a:gd name="connsiteY157" fmla="*/ 70438 h 90244"/>
                    <a:gd name="connsiteX158" fmla="*/ 200049 w 554098"/>
                    <a:gd name="connsiteY158" fmla="*/ 43477 h 90244"/>
                    <a:gd name="connsiteX159" fmla="*/ 199434 w 554098"/>
                    <a:gd name="connsiteY159" fmla="*/ 37133 h 90244"/>
                    <a:gd name="connsiteX160" fmla="*/ 197644 w 554098"/>
                    <a:gd name="connsiteY160" fmla="*/ 32989 h 90244"/>
                    <a:gd name="connsiteX161" fmla="*/ 194600 w 554098"/>
                    <a:gd name="connsiteY161" fmla="*/ 30329 h 90244"/>
                    <a:gd name="connsiteX162" fmla="*/ 190277 w 554098"/>
                    <a:gd name="connsiteY162" fmla="*/ 29408 h 90244"/>
                    <a:gd name="connsiteX163" fmla="*/ 183933 w 554098"/>
                    <a:gd name="connsiteY163" fmla="*/ 31659 h 90244"/>
                    <a:gd name="connsiteX164" fmla="*/ 177282 w 554098"/>
                    <a:gd name="connsiteY164" fmla="*/ 38259 h 90244"/>
                    <a:gd name="connsiteX165" fmla="*/ 177282 w 554098"/>
                    <a:gd name="connsiteY165" fmla="*/ 70438 h 90244"/>
                    <a:gd name="connsiteX166" fmla="*/ 177078 w 554098"/>
                    <a:gd name="connsiteY166" fmla="*/ 71129 h 90244"/>
                    <a:gd name="connsiteX167" fmla="*/ 176412 w 554098"/>
                    <a:gd name="connsiteY167" fmla="*/ 71615 h 90244"/>
                    <a:gd name="connsiteX168" fmla="*/ 175134 w 554098"/>
                    <a:gd name="connsiteY168" fmla="*/ 71922 h 90244"/>
                    <a:gd name="connsiteX169" fmla="*/ 173036 w 554098"/>
                    <a:gd name="connsiteY169" fmla="*/ 72024 h 90244"/>
                    <a:gd name="connsiteX170" fmla="*/ 170990 w 554098"/>
                    <a:gd name="connsiteY170" fmla="*/ 71922 h 90244"/>
                    <a:gd name="connsiteX171" fmla="*/ 169685 w 554098"/>
                    <a:gd name="connsiteY171" fmla="*/ 71615 h 90244"/>
                    <a:gd name="connsiteX172" fmla="*/ 169020 w 554098"/>
                    <a:gd name="connsiteY172" fmla="*/ 71129 h 90244"/>
                    <a:gd name="connsiteX173" fmla="*/ 168841 w 554098"/>
                    <a:gd name="connsiteY173" fmla="*/ 70438 h 90244"/>
                    <a:gd name="connsiteX174" fmla="*/ 168841 w 554098"/>
                    <a:gd name="connsiteY174" fmla="*/ 24395 h 90244"/>
                    <a:gd name="connsiteX175" fmla="*/ 168994 w 554098"/>
                    <a:gd name="connsiteY175" fmla="*/ 23704 h 90244"/>
                    <a:gd name="connsiteX176" fmla="*/ 169609 w 554098"/>
                    <a:gd name="connsiteY176" fmla="*/ 23192 h 90244"/>
                    <a:gd name="connsiteX177" fmla="*/ 170785 w 554098"/>
                    <a:gd name="connsiteY177" fmla="*/ 22885 h 90244"/>
                    <a:gd name="connsiteX178" fmla="*/ 172678 w 554098"/>
                    <a:gd name="connsiteY178" fmla="*/ 22809 h 90244"/>
                    <a:gd name="connsiteX179" fmla="*/ 174545 w 554098"/>
                    <a:gd name="connsiteY179" fmla="*/ 22885 h 90244"/>
                    <a:gd name="connsiteX180" fmla="*/ 175696 w 554098"/>
                    <a:gd name="connsiteY180" fmla="*/ 23192 h 90244"/>
                    <a:gd name="connsiteX181" fmla="*/ 176285 w 554098"/>
                    <a:gd name="connsiteY181" fmla="*/ 23704 h 90244"/>
                    <a:gd name="connsiteX182" fmla="*/ 176464 w 554098"/>
                    <a:gd name="connsiteY182" fmla="*/ 24395 h 90244"/>
                    <a:gd name="connsiteX183" fmla="*/ 176464 w 554098"/>
                    <a:gd name="connsiteY183" fmla="*/ 30483 h 90244"/>
                    <a:gd name="connsiteX184" fmla="*/ 184214 w 554098"/>
                    <a:gd name="connsiteY184" fmla="*/ 24113 h 90244"/>
                    <a:gd name="connsiteX185" fmla="*/ 192016 w 554098"/>
                    <a:gd name="connsiteY185" fmla="*/ 22092 h 90244"/>
                    <a:gd name="connsiteX186" fmla="*/ 199767 w 554098"/>
                    <a:gd name="connsiteY186" fmla="*/ 23653 h 90244"/>
                    <a:gd name="connsiteX187" fmla="*/ 204858 w 554098"/>
                    <a:gd name="connsiteY187" fmla="*/ 27822 h 90244"/>
                    <a:gd name="connsiteX188" fmla="*/ 207646 w 554098"/>
                    <a:gd name="connsiteY188" fmla="*/ 33936 h 90244"/>
                    <a:gd name="connsiteX189" fmla="*/ 208490 w 554098"/>
                    <a:gd name="connsiteY189" fmla="*/ 42351 h 90244"/>
                    <a:gd name="connsiteX190" fmla="*/ 262702 w 554098"/>
                    <a:gd name="connsiteY190" fmla="*/ 45421 h 90244"/>
                    <a:gd name="connsiteX191" fmla="*/ 261700 w 554098"/>
                    <a:gd name="connsiteY191" fmla="*/ 48260 h 90244"/>
                    <a:gd name="connsiteX192" fmla="*/ 259412 w 554098"/>
                    <a:gd name="connsiteY192" fmla="*/ 49105 h 90244"/>
                    <a:gd name="connsiteX193" fmla="*/ 229090 w 554098"/>
                    <a:gd name="connsiteY193" fmla="*/ 49105 h 90244"/>
                    <a:gd name="connsiteX194" fmla="*/ 229861 w 554098"/>
                    <a:gd name="connsiteY194" fmla="*/ 56011 h 90244"/>
                    <a:gd name="connsiteX195" fmla="*/ 232432 w 554098"/>
                    <a:gd name="connsiteY195" fmla="*/ 61280 h 90244"/>
                    <a:gd name="connsiteX196" fmla="*/ 237109 w 554098"/>
                    <a:gd name="connsiteY196" fmla="*/ 64657 h 90244"/>
                    <a:gd name="connsiteX197" fmla="*/ 244152 w 554098"/>
                    <a:gd name="connsiteY197" fmla="*/ 65834 h 90244"/>
                    <a:gd name="connsiteX198" fmla="*/ 250013 w 554098"/>
                    <a:gd name="connsiteY198" fmla="*/ 65296 h 90244"/>
                    <a:gd name="connsiteX199" fmla="*/ 254460 w 554098"/>
                    <a:gd name="connsiteY199" fmla="*/ 64094 h 90244"/>
                    <a:gd name="connsiteX200" fmla="*/ 257544 w 554098"/>
                    <a:gd name="connsiteY200" fmla="*/ 62892 h 90244"/>
                    <a:gd name="connsiteX201" fmla="*/ 259370 w 554098"/>
                    <a:gd name="connsiteY201" fmla="*/ 62355 h 90244"/>
                    <a:gd name="connsiteX202" fmla="*/ 260012 w 554098"/>
                    <a:gd name="connsiteY202" fmla="*/ 62534 h 90244"/>
                    <a:gd name="connsiteX203" fmla="*/ 260450 w 554098"/>
                    <a:gd name="connsiteY203" fmla="*/ 63071 h 90244"/>
                    <a:gd name="connsiteX204" fmla="*/ 260681 w 554098"/>
                    <a:gd name="connsiteY204" fmla="*/ 64069 h 90244"/>
                    <a:gd name="connsiteX205" fmla="*/ 260758 w 554098"/>
                    <a:gd name="connsiteY205" fmla="*/ 65629 h 90244"/>
                    <a:gd name="connsiteX206" fmla="*/ 260707 w 554098"/>
                    <a:gd name="connsiteY206" fmla="*/ 66780 h 90244"/>
                    <a:gd name="connsiteX207" fmla="*/ 260579 w 554098"/>
                    <a:gd name="connsiteY207" fmla="*/ 67650 h 90244"/>
                    <a:gd name="connsiteX208" fmla="*/ 260323 w 554098"/>
                    <a:gd name="connsiteY208" fmla="*/ 68340 h 90244"/>
                    <a:gd name="connsiteX209" fmla="*/ 259863 w 554098"/>
                    <a:gd name="connsiteY209" fmla="*/ 68929 h 90244"/>
                    <a:gd name="connsiteX210" fmla="*/ 258200 w 554098"/>
                    <a:gd name="connsiteY210" fmla="*/ 69850 h 90244"/>
                    <a:gd name="connsiteX211" fmla="*/ 254618 w 554098"/>
                    <a:gd name="connsiteY211" fmla="*/ 71103 h 90244"/>
                    <a:gd name="connsiteX212" fmla="*/ 249528 w 554098"/>
                    <a:gd name="connsiteY212" fmla="*/ 72203 h 90244"/>
                    <a:gd name="connsiteX213" fmla="*/ 243364 w 554098"/>
                    <a:gd name="connsiteY213" fmla="*/ 72689 h 90244"/>
                    <a:gd name="connsiteX214" fmla="*/ 233413 w 554098"/>
                    <a:gd name="connsiteY214" fmla="*/ 71103 h 90244"/>
                    <a:gd name="connsiteX215" fmla="*/ 226225 w 554098"/>
                    <a:gd name="connsiteY215" fmla="*/ 66396 h 90244"/>
                    <a:gd name="connsiteX216" fmla="*/ 221826 w 554098"/>
                    <a:gd name="connsiteY216" fmla="*/ 58569 h 90244"/>
                    <a:gd name="connsiteX217" fmla="*/ 220342 w 554098"/>
                    <a:gd name="connsiteY217" fmla="*/ 47621 h 90244"/>
                    <a:gd name="connsiteX218" fmla="*/ 221876 w 554098"/>
                    <a:gd name="connsiteY218" fmla="*/ 36954 h 90244"/>
                    <a:gd name="connsiteX219" fmla="*/ 226301 w 554098"/>
                    <a:gd name="connsiteY219" fmla="*/ 28922 h 90244"/>
                    <a:gd name="connsiteX220" fmla="*/ 233285 w 554098"/>
                    <a:gd name="connsiteY220" fmla="*/ 23857 h 90244"/>
                    <a:gd name="connsiteX221" fmla="*/ 242443 w 554098"/>
                    <a:gd name="connsiteY221" fmla="*/ 22092 h 90244"/>
                    <a:gd name="connsiteX222" fmla="*/ 251677 w 554098"/>
                    <a:gd name="connsiteY222" fmla="*/ 23832 h 90244"/>
                    <a:gd name="connsiteX223" fmla="*/ 257944 w 554098"/>
                    <a:gd name="connsiteY223" fmla="*/ 28513 h 90244"/>
                    <a:gd name="connsiteX224" fmla="*/ 261551 w 554098"/>
                    <a:gd name="connsiteY224" fmla="*/ 35419 h 90244"/>
                    <a:gd name="connsiteX225" fmla="*/ 262702 w 554098"/>
                    <a:gd name="connsiteY225" fmla="*/ 43886 h 90244"/>
                    <a:gd name="connsiteX226" fmla="*/ 254210 w 554098"/>
                    <a:gd name="connsiteY226" fmla="*/ 42914 h 90244"/>
                    <a:gd name="connsiteX227" fmla="*/ 251249 w 554098"/>
                    <a:gd name="connsiteY227" fmla="*/ 32478 h 90244"/>
                    <a:gd name="connsiteX228" fmla="*/ 242010 w 554098"/>
                    <a:gd name="connsiteY228" fmla="*/ 28692 h 90244"/>
                    <a:gd name="connsiteX229" fmla="*/ 236503 w 554098"/>
                    <a:gd name="connsiteY229" fmla="*/ 29869 h 90244"/>
                    <a:gd name="connsiteX230" fmla="*/ 232539 w 554098"/>
                    <a:gd name="connsiteY230" fmla="*/ 32989 h 90244"/>
                    <a:gd name="connsiteX231" fmla="*/ 230069 w 554098"/>
                    <a:gd name="connsiteY231" fmla="*/ 37517 h 90244"/>
                    <a:gd name="connsiteX232" fmla="*/ 229090 w 554098"/>
                    <a:gd name="connsiteY232" fmla="*/ 42914 h 90244"/>
                    <a:gd name="connsiteX233" fmla="*/ 327723 w 554098"/>
                    <a:gd name="connsiteY233" fmla="*/ 57904 h 90244"/>
                    <a:gd name="connsiteX234" fmla="*/ 326419 w 554098"/>
                    <a:gd name="connsiteY234" fmla="*/ 64196 h 90244"/>
                    <a:gd name="connsiteX235" fmla="*/ 322709 w 554098"/>
                    <a:gd name="connsiteY235" fmla="*/ 68852 h 90244"/>
                    <a:gd name="connsiteX236" fmla="*/ 316979 w 554098"/>
                    <a:gd name="connsiteY236" fmla="*/ 71717 h 90244"/>
                    <a:gd name="connsiteX237" fmla="*/ 309663 w 554098"/>
                    <a:gd name="connsiteY237" fmla="*/ 72689 h 90244"/>
                    <a:gd name="connsiteX238" fmla="*/ 304983 w 554098"/>
                    <a:gd name="connsiteY238" fmla="*/ 72305 h 90244"/>
                    <a:gd name="connsiteX239" fmla="*/ 300992 w 554098"/>
                    <a:gd name="connsiteY239" fmla="*/ 71333 h 90244"/>
                    <a:gd name="connsiteX240" fmla="*/ 297999 w 554098"/>
                    <a:gd name="connsiteY240" fmla="*/ 70105 h 90244"/>
                    <a:gd name="connsiteX241" fmla="*/ 296208 w 554098"/>
                    <a:gd name="connsiteY241" fmla="*/ 68954 h 90244"/>
                    <a:gd name="connsiteX242" fmla="*/ 295390 w 554098"/>
                    <a:gd name="connsiteY242" fmla="*/ 67522 h 90244"/>
                    <a:gd name="connsiteX243" fmla="*/ 295134 w 554098"/>
                    <a:gd name="connsiteY243" fmla="*/ 65015 h 90244"/>
                    <a:gd name="connsiteX244" fmla="*/ 295237 w 554098"/>
                    <a:gd name="connsiteY244" fmla="*/ 63378 h 90244"/>
                    <a:gd name="connsiteX245" fmla="*/ 295492 w 554098"/>
                    <a:gd name="connsiteY245" fmla="*/ 62304 h 90244"/>
                    <a:gd name="connsiteX246" fmla="*/ 295927 w 554098"/>
                    <a:gd name="connsiteY246" fmla="*/ 61715 h 90244"/>
                    <a:gd name="connsiteX247" fmla="*/ 296566 w 554098"/>
                    <a:gd name="connsiteY247" fmla="*/ 61536 h 90244"/>
                    <a:gd name="connsiteX248" fmla="*/ 298229 w 554098"/>
                    <a:gd name="connsiteY248" fmla="*/ 62227 h 90244"/>
                    <a:gd name="connsiteX249" fmla="*/ 300940 w 554098"/>
                    <a:gd name="connsiteY249" fmla="*/ 63736 h 90244"/>
                    <a:gd name="connsiteX250" fmla="*/ 304752 w 554098"/>
                    <a:gd name="connsiteY250" fmla="*/ 65245 h 90244"/>
                    <a:gd name="connsiteX251" fmla="*/ 309817 w 554098"/>
                    <a:gd name="connsiteY251" fmla="*/ 65936 h 90244"/>
                    <a:gd name="connsiteX252" fmla="*/ 313705 w 554098"/>
                    <a:gd name="connsiteY252" fmla="*/ 65475 h 90244"/>
                    <a:gd name="connsiteX253" fmla="*/ 316723 w 554098"/>
                    <a:gd name="connsiteY253" fmla="*/ 64120 h 90244"/>
                    <a:gd name="connsiteX254" fmla="*/ 318693 w 554098"/>
                    <a:gd name="connsiteY254" fmla="*/ 61843 h 90244"/>
                    <a:gd name="connsiteX255" fmla="*/ 319384 w 554098"/>
                    <a:gd name="connsiteY255" fmla="*/ 58569 h 90244"/>
                    <a:gd name="connsiteX256" fmla="*/ 318386 w 554098"/>
                    <a:gd name="connsiteY256" fmla="*/ 55295 h 90244"/>
                    <a:gd name="connsiteX257" fmla="*/ 315752 w 554098"/>
                    <a:gd name="connsiteY257" fmla="*/ 52941 h 90244"/>
                    <a:gd name="connsiteX258" fmla="*/ 312068 w 554098"/>
                    <a:gd name="connsiteY258" fmla="*/ 51125 h 90244"/>
                    <a:gd name="connsiteX259" fmla="*/ 307847 w 554098"/>
                    <a:gd name="connsiteY259" fmla="*/ 49463 h 90244"/>
                    <a:gd name="connsiteX260" fmla="*/ 303601 w 554098"/>
                    <a:gd name="connsiteY260" fmla="*/ 47493 h 90244"/>
                    <a:gd name="connsiteX261" fmla="*/ 299892 w 554098"/>
                    <a:gd name="connsiteY261" fmla="*/ 44807 h 90244"/>
                    <a:gd name="connsiteX262" fmla="*/ 297257 w 554098"/>
                    <a:gd name="connsiteY262" fmla="*/ 41021 h 90244"/>
                    <a:gd name="connsiteX263" fmla="*/ 296260 w 554098"/>
                    <a:gd name="connsiteY263" fmla="*/ 35752 h 90244"/>
                    <a:gd name="connsiteX264" fmla="*/ 297308 w 554098"/>
                    <a:gd name="connsiteY264" fmla="*/ 30559 h 90244"/>
                    <a:gd name="connsiteX265" fmla="*/ 300455 w 554098"/>
                    <a:gd name="connsiteY265" fmla="*/ 26211 h 90244"/>
                    <a:gd name="connsiteX266" fmla="*/ 305699 w 554098"/>
                    <a:gd name="connsiteY266" fmla="*/ 23218 h 90244"/>
                    <a:gd name="connsiteX267" fmla="*/ 313040 w 554098"/>
                    <a:gd name="connsiteY267" fmla="*/ 22092 h 90244"/>
                    <a:gd name="connsiteX268" fmla="*/ 316723 w 554098"/>
                    <a:gd name="connsiteY268" fmla="*/ 22399 h 90244"/>
                    <a:gd name="connsiteX269" fmla="*/ 320049 w 554098"/>
                    <a:gd name="connsiteY269" fmla="*/ 23167 h 90244"/>
                    <a:gd name="connsiteX270" fmla="*/ 322581 w 554098"/>
                    <a:gd name="connsiteY270" fmla="*/ 24164 h 90244"/>
                    <a:gd name="connsiteX271" fmla="*/ 324167 w 554098"/>
                    <a:gd name="connsiteY271" fmla="*/ 25111 h 90244"/>
                    <a:gd name="connsiteX272" fmla="*/ 324883 w 554098"/>
                    <a:gd name="connsiteY272" fmla="*/ 25827 h 90244"/>
                    <a:gd name="connsiteX273" fmla="*/ 325140 w 554098"/>
                    <a:gd name="connsiteY273" fmla="*/ 26518 h 90244"/>
                    <a:gd name="connsiteX274" fmla="*/ 325293 w 554098"/>
                    <a:gd name="connsiteY274" fmla="*/ 27464 h 90244"/>
                    <a:gd name="connsiteX275" fmla="*/ 325369 w 554098"/>
                    <a:gd name="connsiteY275" fmla="*/ 28845 h 90244"/>
                    <a:gd name="connsiteX276" fmla="*/ 325293 w 554098"/>
                    <a:gd name="connsiteY276" fmla="*/ 30355 h 90244"/>
                    <a:gd name="connsiteX277" fmla="*/ 325037 w 554098"/>
                    <a:gd name="connsiteY277" fmla="*/ 31403 h 90244"/>
                    <a:gd name="connsiteX278" fmla="*/ 324602 w 554098"/>
                    <a:gd name="connsiteY278" fmla="*/ 31992 h 90244"/>
                    <a:gd name="connsiteX279" fmla="*/ 324039 w 554098"/>
                    <a:gd name="connsiteY279" fmla="*/ 32171 h 90244"/>
                    <a:gd name="connsiteX280" fmla="*/ 322709 w 554098"/>
                    <a:gd name="connsiteY280" fmla="*/ 31608 h 90244"/>
                    <a:gd name="connsiteX281" fmla="*/ 320458 w 554098"/>
                    <a:gd name="connsiteY281" fmla="*/ 30406 h 90244"/>
                    <a:gd name="connsiteX282" fmla="*/ 317210 w 554098"/>
                    <a:gd name="connsiteY282" fmla="*/ 29204 h 90244"/>
                    <a:gd name="connsiteX283" fmla="*/ 312938 w 554098"/>
                    <a:gd name="connsiteY283" fmla="*/ 28641 h 90244"/>
                    <a:gd name="connsiteX284" fmla="*/ 309152 w 554098"/>
                    <a:gd name="connsiteY284" fmla="*/ 29127 h 90244"/>
                    <a:gd name="connsiteX285" fmla="*/ 306466 w 554098"/>
                    <a:gd name="connsiteY285" fmla="*/ 30508 h 90244"/>
                    <a:gd name="connsiteX286" fmla="*/ 304880 w 554098"/>
                    <a:gd name="connsiteY286" fmla="*/ 32631 h 90244"/>
                    <a:gd name="connsiteX287" fmla="*/ 304343 w 554098"/>
                    <a:gd name="connsiteY287" fmla="*/ 35292 h 90244"/>
                    <a:gd name="connsiteX288" fmla="*/ 305366 w 554098"/>
                    <a:gd name="connsiteY288" fmla="*/ 38642 h 90244"/>
                    <a:gd name="connsiteX289" fmla="*/ 308026 w 554098"/>
                    <a:gd name="connsiteY289" fmla="*/ 41021 h 90244"/>
                    <a:gd name="connsiteX290" fmla="*/ 311761 w 554098"/>
                    <a:gd name="connsiteY290" fmla="*/ 42863 h 90244"/>
                    <a:gd name="connsiteX291" fmla="*/ 316033 w 554098"/>
                    <a:gd name="connsiteY291" fmla="*/ 44551 h 90244"/>
                    <a:gd name="connsiteX292" fmla="*/ 320330 w 554098"/>
                    <a:gd name="connsiteY292" fmla="*/ 46495 h 90244"/>
                    <a:gd name="connsiteX293" fmla="*/ 324091 w 554098"/>
                    <a:gd name="connsiteY293" fmla="*/ 49105 h 90244"/>
                    <a:gd name="connsiteX294" fmla="*/ 326725 w 554098"/>
                    <a:gd name="connsiteY294" fmla="*/ 52788 h 90244"/>
                    <a:gd name="connsiteX295" fmla="*/ 327723 w 554098"/>
                    <a:gd name="connsiteY295" fmla="*/ 57904 h 90244"/>
                    <a:gd name="connsiteX296" fmla="*/ 372598 w 554098"/>
                    <a:gd name="connsiteY296" fmla="*/ 63429 h 90244"/>
                    <a:gd name="connsiteX297" fmla="*/ 372546 w 554098"/>
                    <a:gd name="connsiteY297" fmla="*/ 64938 h 90244"/>
                    <a:gd name="connsiteX298" fmla="*/ 372367 w 554098"/>
                    <a:gd name="connsiteY298" fmla="*/ 66013 h 90244"/>
                    <a:gd name="connsiteX299" fmla="*/ 372061 w 554098"/>
                    <a:gd name="connsiteY299" fmla="*/ 66780 h 90244"/>
                    <a:gd name="connsiteX300" fmla="*/ 371241 w 554098"/>
                    <a:gd name="connsiteY300" fmla="*/ 67752 h 90244"/>
                    <a:gd name="connsiteX301" fmla="*/ 369068 w 554098"/>
                    <a:gd name="connsiteY301" fmla="*/ 69338 h 90244"/>
                    <a:gd name="connsiteX302" fmla="*/ 365614 w 554098"/>
                    <a:gd name="connsiteY302" fmla="*/ 71026 h 90244"/>
                    <a:gd name="connsiteX303" fmla="*/ 361445 w 554098"/>
                    <a:gd name="connsiteY303" fmla="*/ 72228 h 90244"/>
                    <a:gd name="connsiteX304" fmla="*/ 356789 w 554098"/>
                    <a:gd name="connsiteY304" fmla="*/ 72689 h 90244"/>
                    <a:gd name="connsiteX305" fmla="*/ 347990 w 554098"/>
                    <a:gd name="connsiteY305" fmla="*/ 71052 h 90244"/>
                    <a:gd name="connsiteX306" fmla="*/ 341569 w 554098"/>
                    <a:gd name="connsiteY306" fmla="*/ 66268 h 90244"/>
                    <a:gd name="connsiteX307" fmla="*/ 337630 w 554098"/>
                    <a:gd name="connsiteY307" fmla="*/ 58543 h 90244"/>
                    <a:gd name="connsiteX308" fmla="*/ 336274 w 554098"/>
                    <a:gd name="connsiteY308" fmla="*/ 47979 h 90244"/>
                    <a:gd name="connsiteX309" fmla="*/ 337937 w 554098"/>
                    <a:gd name="connsiteY309" fmla="*/ 36289 h 90244"/>
                    <a:gd name="connsiteX310" fmla="*/ 342490 w 554098"/>
                    <a:gd name="connsiteY310" fmla="*/ 28283 h 90244"/>
                    <a:gd name="connsiteX311" fmla="*/ 349294 w 554098"/>
                    <a:gd name="connsiteY311" fmla="*/ 23653 h 90244"/>
                    <a:gd name="connsiteX312" fmla="*/ 357762 w 554098"/>
                    <a:gd name="connsiteY312" fmla="*/ 22144 h 90244"/>
                    <a:gd name="connsiteX313" fmla="*/ 362033 w 554098"/>
                    <a:gd name="connsiteY313" fmla="*/ 22553 h 90244"/>
                    <a:gd name="connsiteX314" fmla="*/ 365845 w 554098"/>
                    <a:gd name="connsiteY314" fmla="*/ 23627 h 90244"/>
                    <a:gd name="connsiteX315" fmla="*/ 368939 w 554098"/>
                    <a:gd name="connsiteY315" fmla="*/ 25162 h 90244"/>
                    <a:gd name="connsiteX316" fmla="*/ 370909 w 554098"/>
                    <a:gd name="connsiteY316" fmla="*/ 26646 h 90244"/>
                    <a:gd name="connsiteX317" fmla="*/ 371754 w 554098"/>
                    <a:gd name="connsiteY317" fmla="*/ 27618 h 90244"/>
                    <a:gd name="connsiteX318" fmla="*/ 372137 w 554098"/>
                    <a:gd name="connsiteY318" fmla="*/ 28462 h 90244"/>
                    <a:gd name="connsiteX319" fmla="*/ 372342 w 554098"/>
                    <a:gd name="connsiteY319" fmla="*/ 29562 h 90244"/>
                    <a:gd name="connsiteX320" fmla="*/ 372393 w 554098"/>
                    <a:gd name="connsiteY320" fmla="*/ 31096 h 90244"/>
                    <a:gd name="connsiteX321" fmla="*/ 371933 w 554098"/>
                    <a:gd name="connsiteY321" fmla="*/ 33885 h 90244"/>
                    <a:gd name="connsiteX322" fmla="*/ 370807 w 554098"/>
                    <a:gd name="connsiteY322" fmla="*/ 34678 h 90244"/>
                    <a:gd name="connsiteX323" fmla="*/ 369042 w 554098"/>
                    <a:gd name="connsiteY323" fmla="*/ 33834 h 90244"/>
                    <a:gd name="connsiteX324" fmla="*/ 366509 w 554098"/>
                    <a:gd name="connsiteY324" fmla="*/ 31966 h 90244"/>
                    <a:gd name="connsiteX325" fmla="*/ 362800 w 554098"/>
                    <a:gd name="connsiteY325" fmla="*/ 30099 h 90244"/>
                    <a:gd name="connsiteX326" fmla="*/ 357659 w 554098"/>
                    <a:gd name="connsiteY326" fmla="*/ 29255 h 90244"/>
                    <a:gd name="connsiteX327" fmla="*/ 348322 w 554098"/>
                    <a:gd name="connsiteY327" fmla="*/ 33936 h 90244"/>
                    <a:gd name="connsiteX328" fmla="*/ 345073 w 554098"/>
                    <a:gd name="connsiteY328" fmla="*/ 47519 h 90244"/>
                    <a:gd name="connsiteX329" fmla="*/ 345918 w 554098"/>
                    <a:gd name="connsiteY329" fmla="*/ 55320 h 90244"/>
                    <a:gd name="connsiteX330" fmla="*/ 348400 w 554098"/>
                    <a:gd name="connsiteY330" fmla="*/ 60922 h 90244"/>
                    <a:gd name="connsiteX331" fmla="*/ 352415 w 554098"/>
                    <a:gd name="connsiteY331" fmla="*/ 64273 h 90244"/>
                    <a:gd name="connsiteX332" fmla="*/ 357864 w 554098"/>
                    <a:gd name="connsiteY332" fmla="*/ 65373 h 90244"/>
                    <a:gd name="connsiteX333" fmla="*/ 362980 w 554098"/>
                    <a:gd name="connsiteY333" fmla="*/ 64452 h 90244"/>
                    <a:gd name="connsiteX334" fmla="*/ 366791 w 554098"/>
                    <a:gd name="connsiteY334" fmla="*/ 62432 h 90244"/>
                    <a:gd name="connsiteX335" fmla="*/ 369502 w 554098"/>
                    <a:gd name="connsiteY335" fmla="*/ 60436 h 90244"/>
                    <a:gd name="connsiteX336" fmla="*/ 371217 w 554098"/>
                    <a:gd name="connsiteY336" fmla="*/ 59541 h 90244"/>
                    <a:gd name="connsiteX337" fmla="*/ 371830 w 554098"/>
                    <a:gd name="connsiteY337" fmla="*/ 59746 h 90244"/>
                    <a:gd name="connsiteX338" fmla="*/ 372265 w 554098"/>
                    <a:gd name="connsiteY338" fmla="*/ 60436 h 90244"/>
                    <a:gd name="connsiteX339" fmla="*/ 372521 w 554098"/>
                    <a:gd name="connsiteY339" fmla="*/ 61664 h 90244"/>
                    <a:gd name="connsiteX340" fmla="*/ 372598 w 554098"/>
                    <a:gd name="connsiteY340" fmla="*/ 63429 h 90244"/>
                    <a:gd name="connsiteX341" fmla="*/ 425102 w 554098"/>
                    <a:gd name="connsiteY341" fmla="*/ 46905 h 90244"/>
                    <a:gd name="connsiteX342" fmla="*/ 423618 w 554098"/>
                    <a:gd name="connsiteY342" fmla="*/ 57264 h 90244"/>
                    <a:gd name="connsiteX343" fmla="*/ 419192 w 554098"/>
                    <a:gd name="connsiteY343" fmla="*/ 65424 h 90244"/>
                    <a:gd name="connsiteX344" fmla="*/ 411826 w 554098"/>
                    <a:gd name="connsiteY344" fmla="*/ 70770 h 90244"/>
                    <a:gd name="connsiteX345" fmla="*/ 401568 w 554098"/>
                    <a:gd name="connsiteY345" fmla="*/ 72689 h 90244"/>
                    <a:gd name="connsiteX346" fmla="*/ 391668 w 554098"/>
                    <a:gd name="connsiteY346" fmla="*/ 71001 h 90244"/>
                    <a:gd name="connsiteX347" fmla="*/ 384634 w 554098"/>
                    <a:gd name="connsiteY347" fmla="*/ 66089 h 90244"/>
                    <a:gd name="connsiteX348" fmla="*/ 380439 w 554098"/>
                    <a:gd name="connsiteY348" fmla="*/ 58262 h 90244"/>
                    <a:gd name="connsiteX349" fmla="*/ 379058 w 554098"/>
                    <a:gd name="connsiteY349" fmla="*/ 47826 h 90244"/>
                    <a:gd name="connsiteX350" fmla="*/ 380515 w 554098"/>
                    <a:gd name="connsiteY350" fmla="*/ 37466 h 90244"/>
                    <a:gd name="connsiteX351" fmla="*/ 384916 w 554098"/>
                    <a:gd name="connsiteY351" fmla="*/ 29306 h 90244"/>
                    <a:gd name="connsiteX352" fmla="*/ 392256 w 554098"/>
                    <a:gd name="connsiteY352" fmla="*/ 23985 h 90244"/>
                    <a:gd name="connsiteX353" fmla="*/ 402540 w 554098"/>
                    <a:gd name="connsiteY353" fmla="*/ 22092 h 90244"/>
                    <a:gd name="connsiteX354" fmla="*/ 412439 w 554098"/>
                    <a:gd name="connsiteY354" fmla="*/ 23781 h 90244"/>
                    <a:gd name="connsiteX355" fmla="*/ 419473 w 554098"/>
                    <a:gd name="connsiteY355" fmla="*/ 28692 h 90244"/>
                    <a:gd name="connsiteX356" fmla="*/ 423694 w 554098"/>
                    <a:gd name="connsiteY356" fmla="*/ 36519 h 90244"/>
                    <a:gd name="connsiteX357" fmla="*/ 425102 w 554098"/>
                    <a:gd name="connsiteY357" fmla="*/ 46905 h 90244"/>
                    <a:gd name="connsiteX358" fmla="*/ 416353 w 554098"/>
                    <a:gd name="connsiteY358" fmla="*/ 47467 h 90244"/>
                    <a:gd name="connsiteX359" fmla="*/ 415656 w 554098"/>
                    <a:gd name="connsiteY359" fmla="*/ 40407 h 90244"/>
                    <a:gd name="connsiteX360" fmla="*/ 413358 w 554098"/>
                    <a:gd name="connsiteY360" fmla="*/ 34575 h 90244"/>
                    <a:gd name="connsiteX361" fmla="*/ 409022 w 554098"/>
                    <a:gd name="connsiteY361" fmla="*/ 30611 h 90244"/>
                    <a:gd name="connsiteX362" fmla="*/ 402208 w 554098"/>
                    <a:gd name="connsiteY362" fmla="*/ 29152 h 90244"/>
                    <a:gd name="connsiteX363" fmla="*/ 395729 w 554098"/>
                    <a:gd name="connsiteY363" fmla="*/ 30483 h 90244"/>
                    <a:gd name="connsiteX364" fmla="*/ 391264 w 554098"/>
                    <a:gd name="connsiteY364" fmla="*/ 34243 h 90244"/>
                    <a:gd name="connsiteX365" fmla="*/ 388657 w 554098"/>
                    <a:gd name="connsiteY365" fmla="*/ 39998 h 90244"/>
                    <a:gd name="connsiteX366" fmla="*/ 387805 w 554098"/>
                    <a:gd name="connsiteY366" fmla="*/ 47263 h 90244"/>
                    <a:gd name="connsiteX367" fmla="*/ 388503 w 554098"/>
                    <a:gd name="connsiteY367" fmla="*/ 54374 h 90244"/>
                    <a:gd name="connsiteX368" fmla="*/ 390826 w 554098"/>
                    <a:gd name="connsiteY368" fmla="*/ 60181 h 90244"/>
                    <a:gd name="connsiteX369" fmla="*/ 395187 w 554098"/>
                    <a:gd name="connsiteY369" fmla="*/ 64120 h 90244"/>
                    <a:gd name="connsiteX370" fmla="*/ 402002 w 554098"/>
                    <a:gd name="connsiteY370" fmla="*/ 65578 h 90244"/>
                    <a:gd name="connsiteX371" fmla="*/ 408455 w 554098"/>
                    <a:gd name="connsiteY371" fmla="*/ 64248 h 90244"/>
                    <a:gd name="connsiteX372" fmla="*/ 412946 w 554098"/>
                    <a:gd name="connsiteY372" fmla="*/ 60513 h 90244"/>
                    <a:gd name="connsiteX373" fmla="*/ 415527 w 554098"/>
                    <a:gd name="connsiteY373" fmla="*/ 54783 h 90244"/>
                    <a:gd name="connsiteX374" fmla="*/ 416353 w 554098"/>
                    <a:gd name="connsiteY374" fmla="*/ 47467 h 90244"/>
                    <a:gd name="connsiteX375" fmla="*/ 479211 w 554098"/>
                    <a:gd name="connsiteY375" fmla="*/ 46700 h 90244"/>
                    <a:gd name="connsiteX376" fmla="*/ 477906 w 554098"/>
                    <a:gd name="connsiteY376" fmla="*/ 57546 h 90244"/>
                    <a:gd name="connsiteX377" fmla="*/ 474070 w 554098"/>
                    <a:gd name="connsiteY377" fmla="*/ 65706 h 90244"/>
                    <a:gd name="connsiteX378" fmla="*/ 467802 w 554098"/>
                    <a:gd name="connsiteY378" fmla="*/ 70873 h 90244"/>
                    <a:gd name="connsiteX379" fmla="*/ 459259 w 554098"/>
                    <a:gd name="connsiteY379" fmla="*/ 72689 h 90244"/>
                    <a:gd name="connsiteX380" fmla="*/ 455473 w 554098"/>
                    <a:gd name="connsiteY380" fmla="*/ 72280 h 90244"/>
                    <a:gd name="connsiteX381" fmla="*/ 452071 w 554098"/>
                    <a:gd name="connsiteY381" fmla="*/ 71001 h 90244"/>
                    <a:gd name="connsiteX382" fmla="*/ 448771 w 554098"/>
                    <a:gd name="connsiteY382" fmla="*/ 68801 h 90244"/>
                    <a:gd name="connsiteX383" fmla="*/ 445292 w 554098"/>
                    <a:gd name="connsiteY383" fmla="*/ 65680 h 90244"/>
                    <a:gd name="connsiteX384" fmla="*/ 445292 w 554098"/>
                    <a:gd name="connsiteY384" fmla="*/ 88702 h 90244"/>
                    <a:gd name="connsiteX385" fmla="*/ 445088 w 554098"/>
                    <a:gd name="connsiteY385" fmla="*/ 89418 h 90244"/>
                    <a:gd name="connsiteX386" fmla="*/ 444422 w 554098"/>
                    <a:gd name="connsiteY386" fmla="*/ 89930 h 90244"/>
                    <a:gd name="connsiteX387" fmla="*/ 443144 w 554098"/>
                    <a:gd name="connsiteY387" fmla="*/ 90237 h 90244"/>
                    <a:gd name="connsiteX388" fmla="*/ 441045 w 554098"/>
                    <a:gd name="connsiteY388" fmla="*/ 90339 h 90244"/>
                    <a:gd name="connsiteX389" fmla="*/ 438999 w 554098"/>
                    <a:gd name="connsiteY389" fmla="*/ 90237 h 90244"/>
                    <a:gd name="connsiteX390" fmla="*/ 437695 w 554098"/>
                    <a:gd name="connsiteY390" fmla="*/ 89930 h 90244"/>
                    <a:gd name="connsiteX391" fmla="*/ 437030 w 554098"/>
                    <a:gd name="connsiteY391" fmla="*/ 89418 h 90244"/>
                    <a:gd name="connsiteX392" fmla="*/ 436851 w 554098"/>
                    <a:gd name="connsiteY392" fmla="*/ 88702 h 90244"/>
                    <a:gd name="connsiteX393" fmla="*/ 436851 w 554098"/>
                    <a:gd name="connsiteY393" fmla="*/ 24395 h 90244"/>
                    <a:gd name="connsiteX394" fmla="*/ 437004 w 554098"/>
                    <a:gd name="connsiteY394" fmla="*/ 23653 h 90244"/>
                    <a:gd name="connsiteX395" fmla="*/ 437618 w 554098"/>
                    <a:gd name="connsiteY395" fmla="*/ 23167 h 90244"/>
                    <a:gd name="connsiteX396" fmla="*/ 438795 w 554098"/>
                    <a:gd name="connsiteY396" fmla="*/ 22885 h 90244"/>
                    <a:gd name="connsiteX397" fmla="*/ 440534 w 554098"/>
                    <a:gd name="connsiteY397" fmla="*/ 22809 h 90244"/>
                    <a:gd name="connsiteX398" fmla="*/ 442299 w 554098"/>
                    <a:gd name="connsiteY398" fmla="*/ 22885 h 90244"/>
                    <a:gd name="connsiteX399" fmla="*/ 443450 w 554098"/>
                    <a:gd name="connsiteY399" fmla="*/ 23167 h 90244"/>
                    <a:gd name="connsiteX400" fmla="*/ 444090 w 554098"/>
                    <a:gd name="connsiteY400" fmla="*/ 23653 h 90244"/>
                    <a:gd name="connsiteX401" fmla="*/ 444269 w 554098"/>
                    <a:gd name="connsiteY401" fmla="*/ 24395 h 90244"/>
                    <a:gd name="connsiteX402" fmla="*/ 444269 w 554098"/>
                    <a:gd name="connsiteY402" fmla="*/ 30585 h 90244"/>
                    <a:gd name="connsiteX403" fmla="*/ 448310 w 554098"/>
                    <a:gd name="connsiteY403" fmla="*/ 26850 h 90244"/>
                    <a:gd name="connsiteX404" fmla="*/ 452224 w 554098"/>
                    <a:gd name="connsiteY404" fmla="*/ 24216 h 90244"/>
                    <a:gd name="connsiteX405" fmla="*/ 456265 w 554098"/>
                    <a:gd name="connsiteY405" fmla="*/ 22630 h 90244"/>
                    <a:gd name="connsiteX406" fmla="*/ 460640 w 554098"/>
                    <a:gd name="connsiteY406" fmla="*/ 22092 h 90244"/>
                    <a:gd name="connsiteX407" fmla="*/ 469183 w 554098"/>
                    <a:gd name="connsiteY407" fmla="*/ 24037 h 90244"/>
                    <a:gd name="connsiteX408" fmla="*/ 474939 w 554098"/>
                    <a:gd name="connsiteY408" fmla="*/ 29357 h 90244"/>
                    <a:gd name="connsiteX409" fmla="*/ 478188 w 554098"/>
                    <a:gd name="connsiteY409" fmla="*/ 37210 h 90244"/>
                    <a:gd name="connsiteX410" fmla="*/ 479211 w 554098"/>
                    <a:gd name="connsiteY410" fmla="*/ 46700 h 90244"/>
                    <a:gd name="connsiteX411" fmla="*/ 470462 w 554098"/>
                    <a:gd name="connsiteY411" fmla="*/ 47672 h 90244"/>
                    <a:gd name="connsiteX412" fmla="*/ 469922 w 554098"/>
                    <a:gd name="connsiteY412" fmla="*/ 40842 h 90244"/>
                    <a:gd name="connsiteX413" fmla="*/ 468070 w 554098"/>
                    <a:gd name="connsiteY413" fmla="*/ 34985 h 90244"/>
                    <a:gd name="connsiteX414" fmla="*/ 464544 w 554098"/>
                    <a:gd name="connsiteY414" fmla="*/ 30892 h 90244"/>
                    <a:gd name="connsiteX415" fmla="*/ 459035 w 554098"/>
                    <a:gd name="connsiteY415" fmla="*/ 29357 h 90244"/>
                    <a:gd name="connsiteX416" fmla="*/ 455793 w 554098"/>
                    <a:gd name="connsiteY416" fmla="*/ 29843 h 90244"/>
                    <a:gd name="connsiteX417" fmla="*/ 452550 w 554098"/>
                    <a:gd name="connsiteY417" fmla="*/ 31378 h 90244"/>
                    <a:gd name="connsiteX418" fmla="*/ 449101 w 554098"/>
                    <a:gd name="connsiteY418" fmla="*/ 34140 h 90244"/>
                    <a:gd name="connsiteX419" fmla="*/ 445292 w 554098"/>
                    <a:gd name="connsiteY419" fmla="*/ 38361 h 90244"/>
                    <a:gd name="connsiteX420" fmla="*/ 445292 w 554098"/>
                    <a:gd name="connsiteY420" fmla="*/ 56676 h 90244"/>
                    <a:gd name="connsiteX421" fmla="*/ 451933 w 554098"/>
                    <a:gd name="connsiteY421" fmla="*/ 63173 h 90244"/>
                    <a:gd name="connsiteX422" fmla="*/ 458521 w 554098"/>
                    <a:gd name="connsiteY422" fmla="*/ 65424 h 90244"/>
                    <a:gd name="connsiteX423" fmla="*/ 464003 w 554098"/>
                    <a:gd name="connsiteY423" fmla="*/ 63890 h 90244"/>
                    <a:gd name="connsiteX424" fmla="*/ 467709 w 554098"/>
                    <a:gd name="connsiteY424" fmla="*/ 59797 h 90244"/>
                    <a:gd name="connsiteX425" fmla="*/ 469794 w 554098"/>
                    <a:gd name="connsiteY425" fmla="*/ 54067 h 90244"/>
                    <a:gd name="connsiteX426" fmla="*/ 470462 w 554098"/>
                    <a:gd name="connsiteY426" fmla="*/ 47672 h 90244"/>
                    <a:gd name="connsiteX427" fmla="*/ 530712 w 554098"/>
                    <a:gd name="connsiteY427" fmla="*/ 45421 h 90244"/>
                    <a:gd name="connsiteX428" fmla="*/ 529710 w 554098"/>
                    <a:gd name="connsiteY428" fmla="*/ 48260 h 90244"/>
                    <a:gd name="connsiteX429" fmla="*/ 527422 w 554098"/>
                    <a:gd name="connsiteY429" fmla="*/ 49105 h 90244"/>
                    <a:gd name="connsiteX430" fmla="*/ 497100 w 554098"/>
                    <a:gd name="connsiteY430" fmla="*/ 49105 h 90244"/>
                    <a:gd name="connsiteX431" fmla="*/ 497871 w 554098"/>
                    <a:gd name="connsiteY431" fmla="*/ 56011 h 90244"/>
                    <a:gd name="connsiteX432" fmla="*/ 500441 w 554098"/>
                    <a:gd name="connsiteY432" fmla="*/ 61280 h 90244"/>
                    <a:gd name="connsiteX433" fmla="*/ 505119 w 554098"/>
                    <a:gd name="connsiteY433" fmla="*/ 64657 h 90244"/>
                    <a:gd name="connsiteX434" fmla="*/ 512162 w 554098"/>
                    <a:gd name="connsiteY434" fmla="*/ 65834 h 90244"/>
                    <a:gd name="connsiteX435" fmla="*/ 518023 w 554098"/>
                    <a:gd name="connsiteY435" fmla="*/ 65296 h 90244"/>
                    <a:gd name="connsiteX436" fmla="*/ 522470 w 554098"/>
                    <a:gd name="connsiteY436" fmla="*/ 64094 h 90244"/>
                    <a:gd name="connsiteX437" fmla="*/ 525555 w 554098"/>
                    <a:gd name="connsiteY437" fmla="*/ 62892 h 90244"/>
                    <a:gd name="connsiteX438" fmla="*/ 527380 w 554098"/>
                    <a:gd name="connsiteY438" fmla="*/ 62355 h 90244"/>
                    <a:gd name="connsiteX439" fmla="*/ 528022 w 554098"/>
                    <a:gd name="connsiteY439" fmla="*/ 62534 h 90244"/>
                    <a:gd name="connsiteX440" fmla="*/ 528459 w 554098"/>
                    <a:gd name="connsiteY440" fmla="*/ 63071 h 90244"/>
                    <a:gd name="connsiteX441" fmla="*/ 528691 w 554098"/>
                    <a:gd name="connsiteY441" fmla="*/ 64069 h 90244"/>
                    <a:gd name="connsiteX442" fmla="*/ 528768 w 554098"/>
                    <a:gd name="connsiteY442" fmla="*/ 65629 h 90244"/>
                    <a:gd name="connsiteX443" fmla="*/ 528716 w 554098"/>
                    <a:gd name="connsiteY443" fmla="*/ 66780 h 90244"/>
                    <a:gd name="connsiteX444" fmla="*/ 528589 w 554098"/>
                    <a:gd name="connsiteY444" fmla="*/ 67650 h 90244"/>
                    <a:gd name="connsiteX445" fmla="*/ 528333 w 554098"/>
                    <a:gd name="connsiteY445" fmla="*/ 68340 h 90244"/>
                    <a:gd name="connsiteX446" fmla="*/ 527873 w 554098"/>
                    <a:gd name="connsiteY446" fmla="*/ 68929 h 90244"/>
                    <a:gd name="connsiteX447" fmla="*/ 526209 w 554098"/>
                    <a:gd name="connsiteY447" fmla="*/ 69850 h 90244"/>
                    <a:gd name="connsiteX448" fmla="*/ 522629 w 554098"/>
                    <a:gd name="connsiteY448" fmla="*/ 71103 h 90244"/>
                    <a:gd name="connsiteX449" fmla="*/ 517538 w 554098"/>
                    <a:gd name="connsiteY449" fmla="*/ 72203 h 90244"/>
                    <a:gd name="connsiteX450" fmla="*/ 511373 w 554098"/>
                    <a:gd name="connsiteY450" fmla="*/ 72689 h 90244"/>
                    <a:gd name="connsiteX451" fmla="*/ 501423 w 554098"/>
                    <a:gd name="connsiteY451" fmla="*/ 71103 h 90244"/>
                    <a:gd name="connsiteX452" fmla="*/ 494235 w 554098"/>
                    <a:gd name="connsiteY452" fmla="*/ 66396 h 90244"/>
                    <a:gd name="connsiteX453" fmla="*/ 489835 w 554098"/>
                    <a:gd name="connsiteY453" fmla="*/ 58569 h 90244"/>
                    <a:gd name="connsiteX454" fmla="*/ 488351 w 554098"/>
                    <a:gd name="connsiteY454" fmla="*/ 47621 h 90244"/>
                    <a:gd name="connsiteX455" fmla="*/ 489887 w 554098"/>
                    <a:gd name="connsiteY455" fmla="*/ 36954 h 90244"/>
                    <a:gd name="connsiteX456" fmla="*/ 494312 w 554098"/>
                    <a:gd name="connsiteY456" fmla="*/ 28922 h 90244"/>
                    <a:gd name="connsiteX457" fmla="*/ 501295 w 554098"/>
                    <a:gd name="connsiteY457" fmla="*/ 23857 h 90244"/>
                    <a:gd name="connsiteX458" fmla="*/ 510452 w 554098"/>
                    <a:gd name="connsiteY458" fmla="*/ 22092 h 90244"/>
                    <a:gd name="connsiteX459" fmla="*/ 519687 w 554098"/>
                    <a:gd name="connsiteY459" fmla="*/ 23832 h 90244"/>
                    <a:gd name="connsiteX460" fmla="*/ 525954 w 554098"/>
                    <a:gd name="connsiteY460" fmla="*/ 28513 h 90244"/>
                    <a:gd name="connsiteX461" fmla="*/ 529560 w 554098"/>
                    <a:gd name="connsiteY461" fmla="*/ 35419 h 90244"/>
                    <a:gd name="connsiteX462" fmla="*/ 530712 w 554098"/>
                    <a:gd name="connsiteY462" fmla="*/ 43886 h 90244"/>
                    <a:gd name="connsiteX463" fmla="*/ 522219 w 554098"/>
                    <a:gd name="connsiteY463" fmla="*/ 42914 h 90244"/>
                    <a:gd name="connsiteX464" fmla="*/ 519259 w 554098"/>
                    <a:gd name="connsiteY464" fmla="*/ 32478 h 90244"/>
                    <a:gd name="connsiteX465" fmla="*/ 510020 w 554098"/>
                    <a:gd name="connsiteY465" fmla="*/ 28692 h 90244"/>
                    <a:gd name="connsiteX466" fmla="*/ 504512 w 554098"/>
                    <a:gd name="connsiteY466" fmla="*/ 29869 h 90244"/>
                    <a:gd name="connsiteX467" fmla="*/ 500549 w 554098"/>
                    <a:gd name="connsiteY467" fmla="*/ 32989 h 90244"/>
                    <a:gd name="connsiteX468" fmla="*/ 498078 w 554098"/>
                    <a:gd name="connsiteY468" fmla="*/ 37517 h 90244"/>
                    <a:gd name="connsiteX469" fmla="*/ 497100 w 554098"/>
                    <a:gd name="connsiteY469" fmla="*/ 42914 h 90244"/>
                    <a:gd name="connsiteX470" fmla="*/ 554168 w 554098"/>
                    <a:gd name="connsiteY470" fmla="*/ 64401 h 90244"/>
                    <a:gd name="connsiteX471" fmla="*/ 554014 w 554098"/>
                    <a:gd name="connsiteY471" fmla="*/ 67317 h 90244"/>
                    <a:gd name="connsiteX472" fmla="*/ 553502 w 554098"/>
                    <a:gd name="connsiteY472" fmla="*/ 69824 h 90244"/>
                    <a:gd name="connsiteX473" fmla="*/ 552557 w 554098"/>
                    <a:gd name="connsiteY473" fmla="*/ 72152 h 90244"/>
                    <a:gd name="connsiteX474" fmla="*/ 551098 w 554098"/>
                    <a:gd name="connsiteY474" fmla="*/ 74582 h 90244"/>
                    <a:gd name="connsiteX475" fmla="*/ 544089 w 554098"/>
                    <a:gd name="connsiteY475" fmla="*/ 85121 h 90244"/>
                    <a:gd name="connsiteX476" fmla="*/ 543501 w 554098"/>
                    <a:gd name="connsiteY476" fmla="*/ 85735 h 90244"/>
                    <a:gd name="connsiteX477" fmla="*/ 542682 w 554098"/>
                    <a:gd name="connsiteY477" fmla="*/ 86195 h 90244"/>
                    <a:gd name="connsiteX478" fmla="*/ 541557 w 554098"/>
                    <a:gd name="connsiteY478" fmla="*/ 86476 h 90244"/>
                    <a:gd name="connsiteX479" fmla="*/ 539945 w 554098"/>
                    <a:gd name="connsiteY479" fmla="*/ 86553 h 90244"/>
                    <a:gd name="connsiteX480" fmla="*/ 538487 w 554098"/>
                    <a:gd name="connsiteY480" fmla="*/ 86476 h 90244"/>
                    <a:gd name="connsiteX481" fmla="*/ 537643 w 554098"/>
                    <a:gd name="connsiteY481" fmla="*/ 86221 h 90244"/>
                    <a:gd name="connsiteX482" fmla="*/ 537361 w 554098"/>
                    <a:gd name="connsiteY482" fmla="*/ 85735 h 90244"/>
                    <a:gd name="connsiteX483" fmla="*/ 537540 w 554098"/>
                    <a:gd name="connsiteY483" fmla="*/ 85018 h 90244"/>
                    <a:gd name="connsiteX484" fmla="*/ 544345 w 554098"/>
                    <a:gd name="connsiteY484" fmla="*/ 70950 h 90244"/>
                    <a:gd name="connsiteX485" fmla="*/ 544345 w 554098"/>
                    <a:gd name="connsiteY485" fmla="*/ 64401 h 90244"/>
                    <a:gd name="connsiteX486" fmla="*/ 544626 w 554098"/>
                    <a:gd name="connsiteY486" fmla="*/ 62201 h 90244"/>
                    <a:gd name="connsiteX487" fmla="*/ 545521 w 554098"/>
                    <a:gd name="connsiteY487" fmla="*/ 60973 h 90244"/>
                    <a:gd name="connsiteX488" fmla="*/ 547057 w 554098"/>
                    <a:gd name="connsiteY488" fmla="*/ 60411 h 90244"/>
                    <a:gd name="connsiteX489" fmla="*/ 549308 w 554098"/>
                    <a:gd name="connsiteY489" fmla="*/ 60257 h 90244"/>
                    <a:gd name="connsiteX490" fmla="*/ 551508 w 554098"/>
                    <a:gd name="connsiteY490" fmla="*/ 60411 h 90244"/>
                    <a:gd name="connsiteX491" fmla="*/ 553017 w 554098"/>
                    <a:gd name="connsiteY491" fmla="*/ 60973 h 90244"/>
                    <a:gd name="connsiteX492" fmla="*/ 553886 w 554098"/>
                    <a:gd name="connsiteY492" fmla="*/ 62201 h 90244"/>
                    <a:gd name="connsiteX493" fmla="*/ 554168 w 554098"/>
                    <a:gd name="connsiteY493" fmla="*/ 64401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Lst>
                  <a:rect l="l" t="t" r="r" b="b"/>
                  <a:pathLst>
                    <a:path w="554098" h="90244">
                      <a:moveTo>
                        <a:pt x="50974" y="37645"/>
                      </a:moveTo>
                      <a:cubicBezTo>
                        <a:pt x="50974" y="43375"/>
                        <a:pt x="50240" y="48380"/>
                        <a:pt x="48774" y="52660"/>
                      </a:cubicBezTo>
                      <a:cubicBezTo>
                        <a:pt x="47307" y="56940"/>
                        <a:pt x="45167" y="60487"/>
                        <a:pt x="42353" y="63301"/>
                      </a:cubicBezTo>
                      <a:cubicBezTo>
                        <a:pt x="39539" y="66115"/>
                        <a:pt x="36086" y="68221"/>
                        <a:pt x="31993" y="69619"/>
                      </a:cubicBezTo>
                      <a:cubicBezTo>
                        <a:pt x="27900" y="71018"/>
                        <a:pt x="23023" y="71717"/>
                        <a:pt x="17362" y="71717"/>
                      </a:cubicBezTo>
                      <a:lnTo>
                        <a:pt x="3344" y="71717"/>
                      </a:lnTo>
                      <a:cubicBezTo>
                        <a:pt x="2559" y="71717"/>
                        <a:pt x="1818" y="71453"/>
                        <a:pt x="1118" y="70924"/>
                      </a:cubicBezTo>
                      <a:cubicBezTo>
                        <a:pt x="419" y="70395"/>
                        <a:pt x="70" y="69466"/>
                        <a:pt x="70" y="68136"/>
                      </a:cubicBezTo>
                      <a:lnTo>
                        <a:pt x="70" y="9098"/>
                      </a:lnTo>
                      <a:cubicBezTo>
                        <a:pt x="70" y="7768"/>
                        <a:pt x="419" y="6838"/>
                        <a:pt x="1118" y="6310"/>
                      </a:cubicBezTo>
                      <a:cubicBezTo>
                        <a:pt x="1818" y="5781"/>
                        <a:pt x="2559" y="5517"/>
                        <a:pt x="3344" y="5517"/>
                      </a:cubicBezTo>
                      <a:lnTo>
                        <a:pt x="18334" y="5517"/>
                      </a:lnTo>
                      <a:cubicBezTo>
                        <a:pt x="24064" y="5517"/>
                        <a:pt x="28907" y="6259"/>
                        <a:pt x="32863" y="7742"/>
                      </a:cubicBezTo>
                      <a:cubicBezTo>
                        <a:pt x="36819" y="9226"/>
                        <a:pt x="40136" y="11358"/>
                        <a:pt x="42814" y="14137"/>
                      </a:cubicBezTo>
                      <a:cubicBezTo>
                        <a:pt x="45491" y="16917"/>
                        <a:pt x="47520" y="20285"/>
                        <a:pt x="48902" y="24241"/>
                      </a:cubicBezTo>
                      <a:cubicBezTo>
                        <a:pt x="50283" y="28197"/>
                        <a:pt x="50974" y="32665"/>
                        <a:pt x="50974" y="37645"/>
                      </a:cubicBezTo>
                      <a:close/>
                      <a:moveTo>
                        <a:pt x="41714" y="38003"/>
                      </a:moveTo>
                      <a:cubicBezTo>
                        <a:pt x="41714" y="34422"/>
                        <a:pt x="41270" y="31088"/>
                        <a:pt x="40383" y="28001"/>
                      </a:cubicBezTo>
                      <a:cubicBezTo>
                        <a:pt x="39497" y="24915"/>
                        <a:pt x="38107" y="22246"/>
                        <a:pt x="36214" y="19995"/>
                      </a:cubicBezTo>
                      <a:cubicBezTo>
                        <a:pt x="34321" y="17744"/>
                        <a:pt x="31925" y="15987"/>
                        <a:pt x="29026" y="14726"/>
                      </a:cubicBezTo>
                      <a:cubicBezTo>
                        <a:pt x="26127" y="13464"/>
                        <a:pt x="22392" y="12833"/>
                        <a:pt x="17822" y="12833"/>
                      </a:cubicBezTo>
                      <a:lnTo>
                        <a:pt x="8869" y="12833"/>
                      </a:lnTo>
                      <a:lnTo>
                        <a:pt x="8869" y="64350"/>
                      </a:lnTo>
                      <a:lnTo>
                        <a:pt x="17924" y="64350"/>
                      </a:lnTo>
                      <a:cubicBezTo>
                        <a:pt x="22154" y="64350"/>
                        <a:pt x="25718" y="63821"/>
                        <a:pt x="28617" y="62764"/>
                      </a:cubicBezTo>
                      <a:cubicBezTo>
                        <a:pt x="31516" y="61707"/>
                        <a:pt x="33937" y="60087"/>
                        <a:pt x="35881" y="57904"/>
                      </a:cubicBezTo>
                      <a:cubicBezTo>
                        <a:pt x="37826" y="55721"/>
                        <a:pt x="39283" y="52984"/>
                        <a:pt x="40256" y="49693"/>
                      </a:cubicBezTo>
                      <a:cubicBezTo>
                        <a:pt x="41228" y="46402"/>
                        <a:pt x="41714" y="42505"/>
                        <a:pt x="41714" y="38003"/>
                      </a:cubicBezTo>
                      <a:close/>
                      <a:moveTo>
                        <a:pt x="101888" y="45421"/>
                      </a:moveTo>
                      <a:cubicBezTo>
                        <a:pt x="101888" y="46751"/>
                        <a:pt x="101554" y="47698"/>
                        <a:pt x="100886" y="48260"/>
                      </a:cubicBezTo>
                      <a:cubicBezTo>
                        <a:pt x="100218" y="48823"/>
                        <a:pt x="99456" y="49105"/>
                        <a:pt x="98599" y="49105"/>
                      </a:cubicBezTo>
                      <a:lnTo>
                        <a:pt x="68276" y="49105"/>
                      </a:lnTo>
                      <a:cubicBezTo>
                        <a:pt x="68276" y="51662"/>
                        <a:pt x="68533" y="53965"/>
                        <a:pt x="69047" y="56011"/>
                      </a:cubicBezTo>
                      <a:cubicBezTo>
                        <a:pt x="69561" y="58057"/>
                        <a:pt x="70418" y="59814"/>
                        <a:pt x="71618" y="61280"/>
                      </a:cubicBezTo>
                      <a:cubicBezTo>
                        <a:pt x="72817" y="62747"/>
                        <a:pt x="74377" y="63872"/>
                        <a:pt x="76296" y="64657"/>
                      </a:cubicBezTo>
                      <a:cubicBezTo>
                        <a:pt x="78215" y="65441"/>
                        <a:pt x="80563" y="65834"/>
                        <a:pt x="83339" y="65834"/>
                      </a:cubicBezTo>
                      <a:cubicBezTo>
                        <a:pt x="85532" y="65834"/>
                        <a:pt x="87486" y="65655"/>
                        <a:pt x="89200" y="65296"/>
                      </a:cubicBezTo>
                      <a:cubicBezTo>
                        <a:pt x="90913" y="64938"/>
                        <a:pt x="92395" y="64538"/>
                        <a:pt x="93647" y="64094"/>
                      </a:cubicBezTo>
                      <a:cubicBezTo>
                        <a:pt x="94897" y="63651"/>
                        <a:pt x="95925" y="63250"/>
                        <a:pt x="96731" y="62892"/>
                      </a:cubicBezTo>
                      <a:cubicBezTo>
                        <a:pt x="97537" y="62534"/>
                        <a:pt x="98145" y="62355"/>
                        <a:pt x="98557" y="62355"/>
                      </a:cubicBezTo>
                      <a:cubicBezTo>
                        <a:pt x="98796" y="62355"/>
                        <a:pt x="99010" y="62414"/>
                        <a:pt x="99199" y="62534"/>
                      </a:cubicBezTo>
                      <a:cubicBezTo>
                        <a:pt x="99387" y="62653"/>
                        <a:pt x="99532" y="62832"/>
                        <a:pt x="99635" y="63071"/>
                      </a:cubicBezTo>
                      <a:cubicBezTo>
                        <a:pt x="99738" y="63310"/>
                        <a:pt x="99815" y="63642"/>
                        <a:pt x="99867" y="64069"/>
                      </a:cubicBezTo>
                      <a:cubicBezTo>
                        <a:pt x="99918" y="64495"/>
                        <a:pt x="99944" y="65015"/>
                        <a:pt x="99944" y="65629"/>
                      </a:cubicBezTo>
                      <a:cubicBezTo>
                        <a:pt x="99944" y="66072"/>
                        <a:pt x="99928" y="66456"/>
                        <a:pt x="99893" y="66780"/>
                      </a:cubicBezTo>
                      <a:cubicBezTo>
                        <a:pt x="99859" y="67104"/>
                        <a:pt x="99816" y="67394"/>
                        <a:pt x="99765" y="67650"/>
                      </a:cubicBezTo>
                      <a:cubicBezTo>
                        <a:pt x="99714" y="67906"/>
                        <a:pt x="99628" y="68136"/>
                        <a:pt x="99509" y="68340"/>
                      </a:cubicBezTo>
                      <a:cubicBezTo>
                        <a:pt x="99390" y="68545"/>
                        <a:pt x="99236" y="68741"/>
                        <a:pt x="99048" y="68929"/>
                      </a:cubicBezTo>
                      <a:cubicBezTo>
                        <a:pt x="98862" y="69116"/>
                        <a:pt x="98307" y="69423"/>
                        <a:pt x="97386" y="69850"/>
                      </a:cubicBezTo>
                      <a:cubicBezTo>
                        <a:pt x="96465" y="70276"/>
                        <a:pt x="95272" y="70694"/>
                        <a:pt x="93805" y="71103"/>
                      </a:cubicBezTo>
                      <a:cubicBezTo>
                        <a:pt x="92338" y="71512"/>
                        <a:pt x="90642" y="71879"/>
                        <a:pt x="88715" y="72203"/>
                      </a:cubicBezTo>
                      <a:cubicBezTo>
                        <a:pt x="86788" y="72527"/>
                        <a:pt x="84733" y="72689"/>
                        <a:pt x="82550" y="72689"/>
                      </a:cubicBezTo>
                      <a:cubicBezTo>
                        <a:pt x="78764" y="72689"/>
                        <a:pt x="75447" y="72160"/>
                        <a:pt x="72599" y="71103"/>
                      </a:cubicBezTo>
                      <a:cubicBezTo>
                        <a:pt x="69751" y="70046"/>
                        <a:pt x="67355" y="68477"/>
                        <a:pt x="65411" y="66396"/>
                      </a:cubicBezTo>
                      <a:cubicBezTo>
                        <a:pt x="63467" y="64316"/>
                        <a:pt x="62001" y="61707"/>
                        <a:pt x="61012" y="58569"/>
                      </a:cubicBezTo>
                      <a:cubicBezTo>
                        <a:pt x="60023" y="55431"/>
                        <a:pt x="59528" y="51782"/>
                        <a:pt x="59528" y="47621"/>
                      </a:cubicBezTo>
                      <a:cubicBezTo>
                        <a:pt x="59528" y="43665"/>
                        <a:pt x="60040" y="40109"/>
                        <a:pt x="61063" y="36954"/>
                      </a:cubicBezTo>
                      <a:cubicBezTo>
                        <a:pt x="62086" y="33799"/>
                        <a:pt x="63561" y="31122"/>
                        <a:pt x="65488" y="28922"/>
                      </a:cubicBezTo>
                      <a:cubicBezTo>
                        <a:pt x="67415" y="26722"/>
                        <a:pt x="69743" y="25034"/>
                        <a:pt x="72471" y="23857"/>
                      </a:cubicBezTo>
                      <a:cubicBezTo>
                        <a:pt x="75200" y="22681"/>
                        <a:pt x="78252" y="22092"/>
                        <a:pt x="81629" y="22092"/>
                      </a:cubicBezTo>
                      <a:cubicBezTo>
                        <a:pt x="85244" y="22092"/>
                        <a:pt x="88322" y="22672"/>
                        <a:pt x="90864" y="23832"/>
                      </a:cubicBezTo>
                      <a:cubicBezTo>
                        <a:pt x="93404" y="24991"/>
                        <a:pt x="95494" y="26552"/>
                        <a:pt x="97130" y="28513"/>
                      </a:cubicBezTo>
                      <a:cubicBezTo>
                        <a:pt x="98767" y="30474"/>
                        <a:pt x="99969" y="32776"/>
                        <a:pt x="100737" y="35419"/>
                      </a:cubicBezTo>
                      <a:cubicBezTo>
                        <a:pt x="101505" y="38063"/>
                        <a:pt x="101888" y="40885"/>
                        <a:pt x="101888" y="43886"/>
                      </a:cubicBezTo>
                      <a:close/>
                      <a:moveTo>
                        <a:pt x="93395" y="42914"/>
                      </a:moveTo>
                      <a:cubicBezTo>
                        <a:pt x="93498" y="38480"/>
                        <a:pt x="92511" y="35002"/>
                        <a:pt x="90436" y="32478"/>
                      </a:cubicBezTo>
                      <a:cubicBezTo>
                        <a:pt x="88360" y="29954"/>
                        <a:pt x="85280" y="28692"/>
                        <a:pt x="81197" y="28692"/>
                      </a:cubicBezTo>
                      <a:cubicBezTo>
                        <a:pt x="79103" y="28692"/>
                        <a:pt x="77267" y="29084"/>
                        <a:pt x="75689" y="29869"/>
                      </a:cubicBezTo>
                      <a:cubicBezTo>
                        <a:pt x="74110" y="30653"/>
                        <a:pt x="72789" y="31693"/>
                        <a:pt x="71725" y="32989"/>
                      </a:cubicBezTo>
                      <a:cubicBezTo>
                        <a:pt x="70661" y="34285"/>
                        <a:pt x="69838" y="35795"/>
                        <a:pt x="69254" y="37517"/>
                      </a:cubicBezTo>
                      <a:cubicBezTo>
                        <a:pt x="68671" y="39239"/>
                        <a:pt x="68345" y="41038"/>
                        <a:pt x="68276" y="42914"/>
                      </a:cubicBezTo>
                      <a:close/>
                      <a:moveTo>
                        <a:pt x="138500" y="5466"/>
                      </a:moveTo>
                      <a:cubicBezTo>
                        <a:pt x="138500" y="6114"/>
                        <a:pt x="138466" y="6634"/>
                        <a:pt x="138398" y="7026"/>
                      </a:cubicBezTo>
                      <a:cubicBezTo>
                        <a:pt x="138329" y="7418"/>
                        <a:pt x="138253" y="7734"/>
                        <a:pt x="138168" y="7973"/>
                      </a:cubicBezTo>
                      <a:cubicBezTo>
                        <a:pt x="138083" y="8211"/>
                        <a:pt x="137971" y="8373"/>
                        <a:pt x="137835" y="8458"/>
                      </a:cubicBezTo>
                      <a:cubicBezTo>
                        <a:pt x="137699" y="8544"/>
                        <a:pt x="137528" y="8586"/>
                        <a:pt x="137324" y="8586"/>
                      </a:cubicBezTo>
                      <a:cubicBezTo>
                        <a:pt x="137085" y="8586"/>
                        <a:pt x="136786" y="8510"/>
                        <a:pt x="136428" y="8356"/>
                      </a:cubicBezTo>
                      <a:cubicBezTo>
                        <a:pt x="136070" y="8203"/>
                        <a:pt x="135635" y="8032"/>
                        <a:pt x="135123" y="7845"/>
                      </a:cubicBezTo>
                      <a:cubicBezTo>
                        <a:pt x="134612" y="7657"/>
                        <a:pt x="134007" y="7486"/>
                        <a:pt x="133308" y="7333"/>
                      </a:cubicBezTo>
                      <a:cubicBezTo>
                        <a:pt x="132609" y="7180"/>
                        <a:pt x="131798" y="7103"/>
                        <a:pt x="130877" y="7103"/>
                      </a:cubicBezTo>
                      <a:cubicBezTo>
                        <a:pt x="129615" y="7103"/>
                        <a:pt x="128542" y="7307"/>
                        <a:pt x="127655" y="7717"/>
                      </a:cubicBezTo>
                      <a:cubicBezTo>
                        <a:pt x="126768" y="8126"/>
                        <a:pt x="126052" y="8765"/>
                        <a:pt x="125506" y="9635"/>
                      </a:cubicBezTo>
                      <a:cubicBezTo>
                        <a:pt x="124960" y="10505"/>
                        <a:pt x="124568" y="11630"/>
                        <a:pt x="124329" y="13012"/>
                      </a:cubicBezTo>
                      <a:cubicBezTo>
                        <a:pt x="124091" y="14393"/>
                        <a:pt x="123971" y="16073"/>
                        <a:pt x="123971" y="18051"/>
                      </a:cubicBezTo>
                      <a:lnTo>
                        <a:pt x="123971" y="23064"/>
                      </a:lnTo>
                      <a:lnTo>
                        <a:pt x="134254" y="23064"/>
                      </a:lnTo>
                      <a:cubicBezTo>
                        <a:pt x="134527" y="23064"/>
                        <a:pt x="134757" y="23124"/>
                        <a:pt x="134944" y="23244"/>
                      </a:cubicBezTo>
                      <a:cubicBezTo>
                        <a:pt x="135132" y="23363"/>
                        <a:pt x="135302" y="23568"/>
                        <a:pt x="135456" y="23857"/>
                      </a:cubicBezTo>
                      <a:cubicBezTo>
                        <a:pt x="135610" y="24147"/>
                        <a:pt x="135729" y="24514"/>
                        <a:pt x="135814" y="24957"/>
                      </a:cubicBezTo>
                      <a:cubicBezTo>
                        <a:pt x="135900" y="25401"/>
                        <a:pt x="135943" y="25946"/>
                        <a:pt x="135943" y="26595"/>
                      </a:cubicBezTo>
                      <a:cubicBezTo>
                        <a:pt x="135943" y="27822"/>
                        <a:pt x="135789" y="28709"/>
                        <a:pt x="135482" y="29255"/>
                      </a:cubicBezTo>
                      <a:cubicBezTo>
                        <a:pt x="135175" y="29800"/>
                        <a:pt x="134765" y="30073"/>
                        <a:pt x="134254" y="30073"/>
                      </a:cubicBezTo>
                      <a:lnTo>
                        <a:pt x="123971" y="30073"/>
                      </a:lnTo>
                      <a:lnTo>
                        <a:pt x="123971" y="70438"/>
                      </a:lnTo>
                      <a:cubicBezTo>
                        <a:pt x="123971" y="70711"/>
                        <a:pt x="123903" y="70941"/>
                        <a:pt x="123767" y="71129"/>
                      </a:cubicBezTo>
                      <a:cubicBezTo>
                        <a:pt x="123630" y="71316"/>
                        <a:pt x="123400" y="71478"/>
                        <a:pt x="123075" y="71615"/>
                      </a:cubicBezTo>
                      <a:cubicBezTo>
                        <a:pt x="122751" y="71751"/>
                        <a:pt x="122317" y="71853"/>
                        <a:pt x="121771" y="71922"/>
                      </a:cubicBezTo>
                      <a:cubicBezTo>
                        <a:pt x="121225" y="71990"/>
                        <a:pt x="120543" y="72024"/>
                        <a:pt x="119724" y="72024"/>
                      </a:cubicBezTo>
                      <a:cubicBezTo>
                        <a:pt x="118906" y="72024"/>
                        <a:pt x="118224" y="71990"/>
                        <a:pt x="117678" y="71922"/>
                      </a:cubicBezTo>
                      <a:cubicBezTo>
                        <a:pt x="117133" y="71853"/>
                        <a:pt x="116697" y="71751"/>
                        <a:pt x="116373" y="71615"/>
                      </a:cubicBezTo>
                      <a:cubicBezTo>
                        <a:pt x="116050" y="71478"/>
                        <a:pt x="115819" y="71316"/>
                        <a:pt x="115683" y="71129"/>
                      </a:cubicBezTo>
                      <a:cubicBezTo>
                        <a:pt x="115547" y="70941"/>
                        <a:pt x="115478" y="70711"/>
                        <a:pt x="115478" y="70438"/>
                      </a:cubicBezTo>
                      <a:lnTo>
                        <a:pt x="115478" y="30073"/>
                      </a:lnTo>
                      <a:lnTo>
                        <a:pt x="108981" y="30073"/>
                      </a:lnTo>
                      <a:cubicBezTo>
                        <a:pt x="108435" y="30073"/>
                        <a:pt x="108026" y="29800"/>
                        <a:pt x="107753" y="29255"/>
                      </a:cubicBezTo>
                      <a:cubicBezTo>
                        <a:pt x="107481" y="28709"/>
                        <a:pt x="107344" y="27822"/>
                        <a:pt x="107344" y="26595"/>
                      </a:cubicBezTo>
                      <a:cubicBezTo>
                        <a:pt x="107344" y="25946"/>
                        <a:pt x="107378" y="25401"/>
                        <a:pt x="107447" y="24957"/>
                      </a:cubicBezTo>
                      <a:cubicBezTo>
                        <a:pt x="107514" y="24514"/>
                        <a:pt x="107617" y="24147"/>
                        <a:pt x="107753" y="23857"/>
                      </a:cubicBezTo>
                      <a:cubicBezTo>
                        <a:pt x="107890" y="23568"/>
                        <a:pt x="108060" y="23363"/>
                        <a:pt x="108265" y="23244"/>
                      </a:cubicBezTo>
                      <a:cubicBezTo>
                        <a:pt x="108470" y="23124"/>
                        <a:pt x="108709" y="23064"/>
                        <a:pt x="108981" y="23064"/>
                      </a:cubicBezTo>
                      <a:lnTo>
                        <a:pt x="115478" y="23064"/>
                      </a:lnTo>
                      <a:lnTo>
                        <a:pt x="115478" y="18307"/>
                      </a:lnTo>
                      <a:cubicBezTo>
                        <a:pt x="115478" y="15101"/>
                        <a:pt x="115777" y="12347"/>
                        <a:pt x="116373" y="10044"/>
                      </a:cubicBezTo>
                      <a:cubicBezTo>
                        <a:pt x="116971" y="7742"/>
                        <a:pt x="117883" y="5858"/>
                        <a:pt x="119111" y="4391"/>
                      </a:cubicBezTo>
                      <a:cubicBezTo>
                        <a:pt x="120339" y="2925"/>
                        <a:pt x="121882" y="1842"/>
                        <a:pt x="123741" y="1143"/>
                      </a:cubicBezTo>
                      <a:cubicBezTo>
                        <a:pt x="125599" y="444"/>
                        <a:pt x="127791" y="94"/>
                        <a:pt x="130315" y="94"/>
                      </a:cubicBezTo>
                      <a:cubicBezTo>
                        <a:pt x="131509" y="94"/>
                        <a:pt x="132668" y="205"/>
                        <a:pt x="133794" y="427"/>
                      </a:cubicBezTo>
                      <a:cubicBezTo>
                        <a:pt x="134920" y="648"/>
                        <a:pt x="135789" y="887"/>
                        <a:pt x="136403" y="1143"/>
                      </a:cubicBezTo>
                      <a:cubicBezTo>
                        <a:pt x="137017" y="1399"/>
                        <a:pt x="137426" y="1629"/>
                        <a:pt x="137630" y="1833"/>
                      </a:cubicBezTo>
                      <a:cubicBezTo>
                        <a:pt x="137835" y="2038"/>
                        <a:pt x="138006" y="2302"/>
                        <a:pt x="138142" y="2626"/>
                      </a:cubicBezTo>
                      <a:cubicBezTo>
                        <a:pt x="138279" y="2950"/>
                        <a:pt x="138372" y="3343"/>
                        <a:pt x="138424" y="3803"/>
                      </a:cubicBezTo>
                      <a:cubicBezTo>
                        <a:pt x="138474" y="4263"/>
                        <a:pt x="138500" y="4818"/>
                        <a:pt x="138500" y="5466"/>
                      </a:cubicBezTo>
                      <a:close/>
                      <a:moveTo>
                        <a:pt x="153469" y="70438"/>
                      </a:moveTo>
                      <a:cubicBezTo>
                        <a:pt x="153469" y="70711"/>
                        <a:pt x="153402" y="70941"/>
                        <a:pt x="153266" y="71129"/>
                      </a:cubicBezTo>
                      <a:cubicBezTo>
                        <a:pt x="153128" y="71316"/>
                        <a:pt x="152908" y="71478"/>
                        <a:pt x="152600" y="71615"/>
                      </a:cubicBezTo>
                      <a:cubicBezTo>
                        <a:pt x="152293" y="71751"/>
                        <a:pt x="151866" y="71853"/>
                        <a:pt x="151322" y="71922"/>
                      </a:cubicBezTo>
                      <a:cubicBezTo>
                        <a:pt x="150776" y="71990"/>
                        <a:pt x="150077" y="72024"/>
                        <a:pt x="149223" y="72024"/>
                      </a:cubicBezTo>
                      <a:cubicBezTo>
                        <a:pt x="148405" y="72024"/>
                        <a:pt x="147723" y="71990"/>
                        <a:pt x="147177" y="71922"/>
                      </a:cubicBezTo>
                      <a:cubicBezTo>
                        <a:pt x="146631" y="71853"/>
                        <a:pt x="146197" y="71751"/>
                        <a:pt x="145872" y="71615"/>
                      </a:cubicBezTo>
                      <a:cubicBezTo>
                        <a:pt x="145549" y="71478"/>
                        <a:pt x="145327" y="71316"/>
                        <a:pt x="145208" y="71129"/>
                      </a:cubicBezTo>
                      <a:cubicBezTo>
                        <a:pt x="145088" y="70941"/>
                        <a:pt x="145028" y="70711"/>
                        <a:pt x="145028" y="70438"/>
                      </a:cubicBezTo>
                      <a:lnTo>
                        <a:pt x="145028" y="24395"/>
                      </a:lnTo>
                      <a:cubicBezTo>
                        <a:pt x="145028" y="24156"/>
                        <a:pt x="145088" y="23934"/>
                        <a:pt x="145208" y="23730"/>
                      </a:cubicBezTo>
                      <a:cubicBezTo>
                        <a:pt x="145327" y="23525"/>
                        <a:pt x="145549" y="23354"/>
                        <a:pt x="145872" y="23218"/>
                      </a:cubicBezTo>
                      <a:cubicBezTo>
                        <a:pt x="146197" y="23082"/>
                        <a:pt x="146631" y="22979"/>
                        <a:pt x="147177" y="22911"/>
                      </a:cubicBezTo>
                      <a:cubicBezTo>
                        <a:pt x="147723" y="22843"/>
                        <a:pt x="148405" y="22809"/>
                        <a:pt x="149223" y="22809"/>
                      </a:cubicBezTo>
                      <a:cubicBezTo>
                        <a:pt x="150077" y="22809"/>
                        <a:pt x="150776" y="22843"/>
                        <a:pt x="151322" y="22911"/>
                      </a:cubicBezTo>
                      <a:cubicBezTo>
                        <a:pt x="151866" y="22979"/>
                        <a:pt x="152293" y="23082"/>
                        <a:pt x="152600" y="23218"/>
                      </a:cubicBezTo>
                      <a:cubicBezTo>
                        <a:pt x="152908" y="23354"/>
                        <a:pt x="153128" y="23525"/>
                        <a:pt x="153266" y="23730"/>
                      </a:cubicBezTo>
                      <a:cubicBezTo>
                        <a:pt x="153402" y="23934"/>
                        <a:pt x="153469" y="24156"/>
                        <a:pt x="153469" y="24395"/>
                      </a:cubicBezTo>
                      <a:close/>
                      <a:moveTo>
                        <a:pt x="154442" y="8842"/>
                      </a:moveTo>
                      <a:cubicBezTo>
                        <a:pt x="154442" y="10820"/>
                        <a:pt x="154067" y="12168"/>
                        <a:pt x="153316" y="12884"/>
                      </a:cubicBezTo>
                      <a:cubicBezTo>
                        <a:pt x="152567" y="13600"/>
                        <a:pt x="151184" y="13958"/>
                        <a:pt x="149173" y="13958"/>
                      </a:cubicBezTo>
                      <a:cubicBezTo>
                        <a:pt x="147194" y="13958"/>
                        <a:pt x="145839" y="13609"/>
                        <a:pt x="145106" y="12909"/>
                      </a:cubicBezTo>
                      <a:cubicBezTo>
                        <a:pt x="144372" y="12210"/>
                        <a:pt x="144005" y="10889"/>
                        <a:pt x="144005" y="8945"/>
                      </a:cubicBezTo>
                      <a:cubicBezTo>
                        <a:pt x="144005" y="6966"/>
                        <a:pt x="144381" y="5619"/>
                        <a:pt x="145131" y="4903"/>
                      </a:cubicBezTo>
                      <a:cubicBezTo>
                        <a:pt x="145881" y="4187"/>
                        <a:pt x="147262" y="3829"/>
                        <a:pt x="149275" y="3829"/>
                      </a:cubicBezTo>
                      <a:cubicBezTo>
                        <a:pt x="151253" y="3829"/>
                        <a:pt x="152608" y="4178"/>
                        <a:pt x="153342" y="4877"/>
                      </a:cubicBezTo>
                      <a:cubicBezTo>
                        <a:pt x="154075" y="5577"/>
                        <a:pt x="154442" y="6898"/>
                        <a:pt x="154442" y="8842"/>
                      </a:cubicBezTo>
                      <a:close/>
                      <a:moveTo>
                        <a:pt x="208490" y="70438"/>
                      </a:moveTo>
                      <a:cubicBezTo>
                        <a:pt x="208490" y="70711"/>
                        <a:pt x="208421" y="70941"/>
                        <a:pt x="208285" y="71129"/>
                      </a:cubicBezTo>
                      <a:cubicBezTo>
                        <a:pt x="208149" y="71316"/>
                        <a:pt x="207927" y="71478"/>
                        <a:pt x="207620" y="71615"/>
                      </a:cubicBezTo>
                      <a:cubicBezTo>
                        <a:pt x="207313" y="71751"/>
                        <a:pt x="206887" y="71853"/>
                        <a:pt x="206341" y="71922"/>
                      </a:cubicBezTo>
                      <a:cubicBezTo>
                        <a:pt x="205795" y="71990"/>
                        <a:pt x="205113" y="72024"/>
                        <a:pt x="204295" y="72024"/>
                      </a:cubicBezTo>
                      <a:cubicBezTo>
                        <a:pt x="203442" y="72024"/>
                        <a:pt x="202743" y="71990"/>
                        <a:pt x="202197" y="71922"/>
                      </a:cubicBezTo>
                      <a:cubicBezTo>
                        <a:pt x="201652" y="71853"/>
                        <a:pt x="201225" y="71751"/>
                        <a:pt x="200918" y="71615"/>
                      </a:cubicBezTo>
                      <a:cubicBezTo>
                        <a:pt x="200612" y="71478"/>
                        <a:pt x="200390" y="71316"/>
                        <a:pt x="200253" y="71129"/>
                      </a:cubicBezTo>
                      <a:cubicBezTo>
                        <a:pt x="200116" y="70941"/>
                        <a:pt x="200049" y="70711"/>
                        <a:pt x="200049" y="70438"/>
                      </a:cubicBezTo>
                      <a:lnTo>
                        <a:pt x="200049" y="43477"/>
                      </a:lnTo>
                      <a:cubicBezTo>
                        <a:pt x="200049" y="40851"/>
                        <a:pt x="199844" y="38736"/>
                        <a:pt x="199434" y="37133"/>
                      </a:cubicBezTo>
                      <a:cubicBezTo>
                        <a:pt x="199026" y="35530"/>
                        <a:pt x="198428" y="34149"/>
                        <a:pt x="197644" y="32989"/>
                      </a:cubicBezTo>
                      <a:cubicBezTo>
                        <a:pt x="196860" y="31830"/>
                        <a:pt x="195845" y="30943"/>
                        <a:pt x="194600" y="30329"/>
                      </a:cubicBezTo>
                      <a:cubicBezTo>
                        <a:pt x="193355" y="29715"/>
                        <a:pt x="191914" y="29408"/>
                        <a:pt x="190277" y="29408"/>
                      </a:cubicBezTo>
                      <a:cubicBezTo>
                        <a:pt x="188162" y="29408"/>
                        <a:pt x="186048" y="30159"/>
                        <a:pt x="183933" y="31659"/>
                      </a:cubicBezTo>
                      <a:cubicBezTo>
                        <a:pt x="181819" y="33160"/>
                        <a:pt x="179601" y="35360"/>
                        <a:pt x="177282" y="38259"/>
                      </a:cubicBezTo>
                      <a:lnTo>
                        <a:pt x="177282" y="70438"/>
                      </a:lnTo>
                      <a:cubicBezTo>
                        <a:pt x="177282" y="70711"/>
                        <a:pt x="177214" y="70941"/>
                        <a:pt x="177078" y="71129"/>
                      </a:cubicBezTo>
                      <a:cubicBezTo>
                        <a:pt x="176941" y="71316"/>
                        <a:pt x="176720" y="71478"/>
                        <a:pt x="176412" y="71615"/>
                      </a:cubicBezTo>
                      <a:cubicBezTo>
                        <a:pt x="176106" y="71751"/>
                        <a:pt x="175679" y="71853"/>
                        <a:pt x="175134" y="71922"/>
                      </a:cubicBezTo>
                      <a:cubicBezTo>
                        <a:pt x="174588" y="71990"/>
                        <a:pt x="173889" y="72024"/>
                        <a:pt x="173036" y="72024"/>
                      </a:cubicBezTo>
                      <a:cubicBezTo>
                        <a:pt x="172218" y="72024"/>
                        <a:pt x="171536" y="71990"/>
                        <a:pt x="170990" y="71922"/>
                      </a:cubicBezTo>
                      <a:cubicBezTo>
                        <a:pt x="170444" y="71853"/>
                        <a:pt x="170010" y="71751"/>
                        <a:pt x="169685" y="71615"/>
                      </a:cubicBezTo>
                      <a:cubicBezTo>
                        <a:pt x="169361" y="71478"/>
                        <a:pt x="169139" y="71316"/>
                        <a:pt x="169020" y="71129"/>
                      </a:cubicBezTo>
                      <a:cubicBezTo>
                        <a:pt x="168901" y="70941"/>
                        <a:pt x="168841" y="70711"/>
                        <a:pt x="168841" y="70438"/>
                      </a:cubicBezTo>
                      <a:lnTo>
                        <a:pt x="168841" y="24395"/>
                      </a:lnTo>
                      <a:cubicBezTo>
                        <a:pt x="168841" y="24122"/>
                        <a:pt x="168892" y="23892"/>
                        <a:pt x="168994" y="23704"/>
                      </a:cubicBezTo>
                      <a:cubicBezTo>
                        <a:pt x="169097" y="23516"/>
                        <a:pt x="169302" y="23346"/>
                        <a:pt x="169609" y="23192"/>
                      </a:cubicBezTo>
                      <a:cubicBezTo>
                        <a:pt x="169915" y="23039"/>
                        <a:pt x="170308" y="22937"/>
                        <a:pt x="170785" y="22885"/>
                      </a:cubicBezTo>
                      <a:cubicBezTo>
                        <a:pt x="171262" y="22834"/>
                        <a:pt x="171894" y="22809"/>
                        <a:pt x="172678" y="22809"/>
                      </a:cubicBezTo>
                      <a:cubicBezTo>
                        <a:pt x="173428" y="22809"/>
                        <a:pt x="174051" y="22834"/>
                        <a:pt x="174545" y="22885"/>
                      </a:cubicBezTo>
                      <a:cubicBezTo>
                        <a:pt x="175040" y="22937"/>
                        <a:pt x="175424" y="23039"/>
                        <a:pt x="175696" y="23192"/>
                      </a:cubicBezTo>
                      <a:cubicBezTo>
                        <a:pt x="175969" y="23346"/>
                        <a:pt x="176166" y="23516"/>
                        <a:pt x="176285" y="23704"/>
                      </a:cubicBezTo>
                      <a:cubicBezTo>
                        <a:pt x="176404" y="23892"/>
                        <a:pt x="176464" y="24122"/>
                        <a:pt x="176464" y="24395"/>
                      </a:cubicBezTo>
                      <a:lnTo>
                        <a:pt x="176464" y="30483"/>
                      </a:lnTo>
                      <a:cubicBezTo>
                        <a:pt x="179056" y="27584"/>
                        <a:pt x="181640" y="25460"/>
                        <a:pt x="184214" y="24113"/>
                      </a:cubicBezTo>
                      <a:cubicBezTo>
                        <a:pt x="186790" y="22766"/>
                        <a:pt x="189390" y="22092"/>
                        <a:pt x="192016" y="22092"/>
                      </a:cubicBezTo>
                      <a:cubicBezTo>
                        <a:pt x="195086" y="22092"/>
                        <a:pt x="197669" y="22613"/>
                        <a:pt x="199767" y="23653"/>
                      </a:cubicBezTo>
                      <a:cubicBezTo>
                        <a:pt x="201865" y="24693"/>
                        <a:pt x="203561" y="26083"/>
                        <a:pt x="204858" y="27822"/>
                      </a:cubicBezTo>
                      <a:cubicBezTo>
                        <a:pt x="206153" y="29562"/>
                        <a:pt x="207083" y="31600"/>
                        <a:pt x="207646" y="33936"/>
                      </a:cubicBezTo>
                      <a:cubicBezTo>
                        <a:pt x="208209" y="36272"/>
                        <a:pt x="208490" y="39077"/>
                        <a:pt x="208490" y="42351"/>
                      </a:cubicBezTo>
                      <a:close/>
                      <a:moveTo>
                        <a:pt x="262702" y="45421"/>
                      </a:moveTo>
                      <a:cubicBezTo>
                        <a:pt x="262702" y="46751"/>
                        <a:pt x="262368" y="47698"/>
                        <a:pt x="261700" y="48260"/>
                      </a:cubicBezTo>
                      <a:cubicBezTo>
                        <a:pt x="261032" y="48823"/>
                        <a:pt x="260270" y="49105"/>
                        <a:pt x="259412" y="49105"/>
                      </a:cubicBezTo>
                      <a:lnTo>
                        <a:pt x="229090" y="49105"/>
                      </a:lnTo>
                      <a:cubicBezTo>
                        <a:pt x="229090" y="51662"/>
                        <a:pt x="229348" y="53965"/>
                        <a:pt x="229861" y="56011"/>
                      </a:cubicBezTo>
                      <a:cubicBezTo>
                        <a:pt x="230375" y="58057"/>
                        <a:pt x="231232" y="59814"/>
                        <a:pt x="232432" y="61280"/>
                      </a:cubicBezTo>
                      <a:cubicBezTo>
                        <a:pt x="233631" y="62747"/>
                        <a:pt x="235190" y="63872"/>
                        <a:pt x="237109" y="64657"/>
                      </a:cubicBezTo>
                      <a:cubicBezTo>
                        <a:pt x="239029" y="65441"/>
                        <a:pt x="241377" y="65834"/>
                        <a:pt x="244152" y="65834"/>
                      </a:cubicBezTo>
                      <a:cubicBezTo>
                        <a:pt x="246346" y="65834"/>
                        <a:pt x="248299" y="65655"/>
                        <a:pt x="250013" y="65296"/>
                      </a:cubicBezTo>
                      <a:cubicBezTo>
                        <a:pt x="251727" y="64938"/>
                        <a:pt x="253209" y="64538"/>
                        <a:pt x="254460" y="64094"/>
                      </a:cubicBezTo>
                      <a:cubicBezTo>
                        <a:pt x="255711" y="63651"/>
                        <a:pt x="256740" y="63250"/>
                        <a:pt x="257544" y="62892"/>
                      </a:cubicBezTo>
                      <a:cubicBezTo>
                        <a:pt x="258350" y="62534"/>
                        <a:pt x="258959" y="62355"/>
                        <a:pt x="259370" y="62355"/>
                      </a:cubicBezTo>
                      <a:cubicBezTo>
                        <a:pt x="259610" y="62355"/>
                        <a:pt x="259824" y="62414"/>
                        <a:pt x="260012" y="62534"/>
                      </a:cubicBezTo>
                      <a:cubicBezTo>
                        <a:pt x="260201" y="62653"/>
                        <a:pt x="260347" y="62832"/>
                        <a:pt x="260450" y="63071"/>
                      </a:cubicBezTo>
                      <a:cubicBezTo>
                        <a:pt x="260552" y="63310"/>
                        <a:pt x="260630" y="63642"/>
                        <a:pt x="260681" y="64069"/>
                      </a:cubicBezTo>
                      <a:cubicBezTo>
                        <a:pt x="260732" y="64495"/>
                        <a:pt x="260758" y="65015"/>
                        <a:pt x="260758" y="65629"/>
                      </a:cubicBezTo>
                      <a:cubicBezTo>
                        <a:pt x="260758" y="66072"/>
                        <a:pt x="260741" y="66456"/>
                        <a:pt x="260707" y="66780"/>
                      </a:cubicBezTo>
                      <a:cubicBezTo>
                        <a:pt x="260672" y="67104"/>
                        <a:pt x="260631" y="67394"/>
                        <a:pt x="260579" y="67650"/>
                      </a:cubicBezTo>
                      <a:cubicBezTo>
                        <a:pt x="260528" y="67906"/>
                        <a:pt x="260443" y="68136"/>
                        <a:pt x="260323" y="68340"/>
                      </a:cubicBezTo>
                      <a:cubicBezTo>
                        <a:pt x="260204" y="68545"/>
                        <a:pt x="260050" y="68741"/>
                        <a:pt x="259863" y="68929"/>
                      </a:cubicBezTo>
                      <a:cubicBezTo>
                        <a:pt x="259675" y="69116"/>
                        <a:pt x="259121" y="69423"/>
                        <a:pt x="258200" y="69850"/>
                      </a:cubicBezTo>
                      <a:cubicBezTo>
                        <a:pt x="257279" y="70276"/>
                        <a:pt x="256085" y="70694"/>
                        <a:pt x="254618" y="71103"/>
                      </a:cubicBezTo>
                      <a:cubicBezTo>
                        <a:pt x="253152" y="71512"/>
                        <a:pt x="251455" y="71879"/>
                        <a:pt x="249528" y="72203"/>
                      </a:cubicBezTo>
                      <a:cubicBezTo>
                        <a:pt x="247601" y="72527"/>
                        <a:pt x="245547" y="72689"/>
                        <a:pt x="243364" y="72689"/>
                      </a:cubicBezTo>
                      <a:cubicBezTo>
                        <a:pt x="239577" y="72689"/>
                        <a:pt x="236261" y="72160"/>
                        <a:pt x="233413" y="71103"/>
                      </a:cubicBezTo>
                      <a:cubicBezTo>
                        <a:pt x="230565" y="70046"/>
                        <a:pt x="228169" y="68477"/>
                        <a:pt x="226225" y="66396"/>
                      </a:cubicBezTo>
                      <a:cubicBezTo>
                        <a:pt x="224281" y="64316"/>
                        <a:pt x="222814" y="61707"/>
                        <a:pt x="221826" y="58569"/>
                      </a:cubicBezTo>
                      <a:cubicBezTo>
                        <a:pt x="220836" y="55431"/>
                        <a:pt x="220342" y="51782"/>
                        <a:pt x="220342" y="47621"/>
                      </a:cubicBezTo>
                      <a:cubicBezTo>
                        <a:pt x="220342" y="43665"/>
                        <a:pt x="220853" y="40109"/>
                        <a:pt x="221876" y="36954"/>
                      </a:cubicBezTo>
                      <a:cubicBezTo>
                        <a:pt x="222900" y="33799"/>
                        <a:pt x="224375" y="31122"/>
                        <a:pt x="226301" y="28922"/>
                      </a:cubicBezTo>
                      <a:cubicBezTo>
                        <a:pt x="228229" y="26722"/>
                        <a:pt x="230556" y="25034"/>
                        <a:pt x="233285" y="23857"/>
                      </a:cubicBezTo>
                      <a:cubicBezTo>
                        <a:pt x="236014" y="22681"/>
                        <a:pt x="239066" y="22092"/>
                        <a:pt x="242443" y="22092"/>
                      </a:cubicBezTo>
                      <a:cubicBezTo>
                        <a:pt x="246058" y="22092"/>
                        <a:pt x="249136" y="22672"/>
                        <a:pt x="251677" y="23832"/>
                      </a:cubicBezTo>
                      <a:cubicBezTo>
                        <a:pt x="254218" y="24991"/>
                        <a:pt x="256307" y="26552"/>
                        <a:pt x="257944" y="28513"/>
                      </a:cubicBezTo>
                      <a:cubicBezTo>
                        <a:pt x="259581" y="30474"/>
                        <a:pt x="260784" y="32776"/>
                        <a:pt x="261551" y="35419"/>
                      </a:cubicBezTo>
                      <a:cubicBezTo>
                        <a:pt x="262318" y="38063"/>
                        <a:pt x="262702" y="40885"/>
                        <a:pt x="262702" y="43886"/>
                      </a:cubicBezTo>
                      <a:close/>
                      <a:moveTo>
                        <a:pt x="254210" y="42914"/>
                      </a:moveTo>
                      <a:cubicBezTo>
                        <a:pt x="254312" y="38480"/>
                        <a:pt x="253325" y="35002"/>
                        <a:pt x="251249" y="32478"/>
                      </a:cubicBezTo>
                      <a:cubicBezTo>
                        <a:pt x="249174" y="29954"/>
                        <a:pt x="246094" y="28692"/>
                        <a:pt x="242010" y="28692"/>
                      </a:cubicBezTo>
                      <a:cubicBezTo>
                        <a:pt x="239917" y="28692"/>
                        <a:pt x="238081" y="29084"/>
                        <a:pt x="236503" y="29869"/>
                      </a:cubicBezTo>
                      <a:cubicBezTo>
                        <a:pt x="234924" y="30653"/>
                        <a:pt x="233603" y="31693"/>
                        <a:pt x="232539" y="32989"/>
                      </a:cubicBezTo>
                      <a:cubicBezTo>
                        <a:pt x="231475" y="34285"/>
                        <a:pt x="230652" y="35795"/>
                        <a:pt x="230069" y="37517"/>
                      </a:cubicBezTo>
                      <a:cubicBezTo>
                        <a:pt x="229485" y="39239"/>
                        <a:pt x="229159" y="41038"/>
                        <a:pt x="229090" y="42914"/>
                      </a:cubicBezTo>
                      <a:close/>
                      <a:moveTo>
                        <a:pt x="327723" y="57904"/>
                      </a:moveTo>
                      <a:cubicBezTo>
                        <a:pt x="327723" y="60257"/>
                        <a:pt x="327288" y="62355"/>
                        <a:pt x="326419" y="64196"/>
                      </a:cubicBezTo>
                      <a:cubicBezTo>
                        <a:pt x="325548" y="66038"/>
                        <a:pt x="324312" y="67590"/>
                        <a:pt x="322709" y="68852"/>
                      </a:cubicBezTo>
                      <a:cubicBezTo>
                        <a:pt x="321107" y="70114"/>
                        <a:pt x="319196" y="71069"/>
                        <a:pt x="316979" y="71717"/>
                      </a:cubicBezTo>
                      <a:cubicBezTo>
                        <a:pt x="314762" y="72365"/>
                        <a:pt x="312324" y="72689"/>
                        <a:pt x="309663" y="72689"/>
                      </a:cubicBezTo>
                      <a:cubicBezTo>
                        <a:pt x="308026" y="72689"/>
                        <a:pt x="306466" y="72561"/>
                        <a:pt x="304983" y="72305"/>
                      </a:cubicBezTo>
                      <a:cubicBezTo>
                        <a:pt x="303499" y="72049"/>
                        <a:pt x="302169" y="71725"/>
                        <a:pt x="300992" y="71333"/>
                      </a:cubicBezTo>
                      <a:cubicBezTo>
                        <a:pt x="299815" y="70941"/>
                        <a:pt x="298817" y="70532"/>
                        <a:pt x="297999" y="70105"/>
                      </a:cubicBezTo>
                      <a:cubicBezTo>
                        <a:pt x="297181" y="69679"/>
                        <a:pt x="296584" y="69295"/>
                        <a:pt x="296208" y="68954"/>
                      </a:cubicBezTo>
                      <a:cubicBezTo>
                        <a:pt x="295833" y="68613"/>
                        <a:pt x="295561" y="68136"/>
                        <a:pt x="295390" y="67522"/>
                      </a:cubicBezTo>
                      <a:cubicBezTo>
                        <a:pt x="295220" y="66908"/>
                        <a:pt x="295134" y="66072"/>
                        <a:pt x="295134" y="65015"/>
                      </a:cubicBezTo>
                      <a:cubicBezTo>
                        <a:pt x="295134" y="64367"/>
                        <a:pt x="295168" y="63821"/>
                        <a:pt x="295237" y="63378"/>
                      </a:cubicBezTo>
                      <a:cubicBezTo>
                        <a:pt x="295304" y="62935"/>
                        <a:pt x="295390" y="62576"/>
                        <a:pt x="295492" y="62304"/>
                      </a:cubicBezTo>
                      <a:cubicBezTo>
                        <a:pt x="295595" y="62031"/>
                        <a:pt x="295740" y="61835"/>
                        <a:pt x="295927" y="61715"/>
                      </a:cubicBezTo>
                      <a:cubicBezTo>
                        <a:pt x="296115" y="61596"/>
                        <a:pt x="296328" y="61536"/>
                        <a:pt x="296566" y="61536"/>
                      </a:cubicBezTo>
                      <a:cubicBezTo>
                        <a:pt x="296942" y="61536"/>
                        <a:pt x="297496" y="61766"/>
                        <a:pt x="298229" y="62227"/>
                      </a:cubicBezTo>
                      <a:cubicBezTo>
                        <a:pt x="298963" y="62687"/>
                        <a:pt x="299867" y="63190"/>
                        <a:pt x="300940" y="63736"/>
                      </a:cubicBezTo>
                      <a:cubicBezTo>
                        <a:pt x="302015" y="64282"/>
                        <a:pt x="303285" y="64785"/>
                        <a:pt x="304752" y="65245"/>
                      </a:cubicBezTo>
                      <a:cubicBezTo>
                        <a:pt x="306219" y="65706"/>
                        <a:pt x="307907" y="65936"/>
                        <a:pt x="309817" y="65936"/>
                      </a:cubicBezTo>
                      <a:cubicBezTo>
                        <a:pt x="311249" y="65936"/>
                        <a:pt x="312546" y="65782"/>
                        <a:pt x="313705" y="65475"/>
                      </a:cubicBezTo>
                      <a:cubicBezTo>
                        <a:pt x="314865" y="65169"/>
                        <a:pt x="315871" y="64717"/>
                        <a:pt x="316723" y="64120"/>
                      </a:cubicBezTo>
                      <a:cubicBezTo>
                        <a:pt x="317577" y="63523"/>
                        <a:pt x="318233" y="62764"/>
                        <a:pt x="318693" y="61843"/>
                      </a:cubicBezTo>
                      <a:cubicBezTo>
                        <a:pt x="319154" y="60922"/>
                        <a:pt x="319384" y="59831"/>
                        <a:pt x="319384" y="58569"/>
                      </a:cubicBezTo>
                      <a:cubicBezTo>
                        <a:pt x="319384" y="57273"/>
                        <a:pt x="319051" y="56182"/>
                        <a:pt x="318386" y="55295"/>
                      </a:cubicBezTo>
                      <a:cubicBezTo>
                        <a:pt x="317721" y="54408"/>
                        <a:pt x="316843" y="53624"/>
                        <a:pt x="315752" y="52941"/>
                      </a:cubicBezTo>
                      <a:cubicBezTo>
                        <a:pt x="314660" y="52259"/>
                        <a:pt x="313432" y="51654"/>
                        <a:pt x="312068" y="51125"/>
                      </a:cubicBezTo>
                      <a:cubicBezTo>
                        <a:pt x="310703" y="50597"/>
                        <a:pt x="309297" y="50042"/>
                        <a:pt x="307847" y="49463"/>
                      </a:cubicBezTo>
                      <a:cubicBezTo>
                        <a:pt x="306398" y="48883"/>
                        <a:pt x="304983" y="48226"/>
                        <a:pt x="303601" y="47493"/>
                      </a:cubicBezTo>
                      <a:cubicBezTo>
                        <a:pt x="302220" y="46760"/>
                        <a:pt x="300983" y="45864"/>
                        <a:pt x="299892" y="44807"/>
                      </a:cubicBezTo>
                      <a:cubicBezTo>
                        <a:pt x="298801" y="43750"/>
                        <a:pt x="297923" y="42488"/>
                        <a:pt x="297257" y="41021"/>
                      </a:cubicBezTo>
                      <a:cubicBezTo>
                        <a:pt x="296592" y="39555"/>
                        <a:pt x="296260" y="37798"/>
                        <a:pt x="296260" y="35752"/>
                      </a:cubicBezTo>
                      <a:cubicBezTo>
                        <a:pt x="296260" y="33944"/>
                        <a:pt x="296609" y="32213"/>
                        <a:pt x="297308" y="30559"/>
                      </a:cubicBezTo>
                      <a:cubicBezTo>
                        <a:pt x="298008" y="28905"/>
                        <a:pt x="299056" y="27456"/>
                        <a:pt x="300455" y="26211"/>
                      </a:cubicBezTo>
                      <a:cubicBezTo>
                        <a:pt x="301853" y="24966"/>
                        <a:pt x="303601" y="23968"/>
                        <a:pt x="305699" y="23218"/>
                      </a:cubicBezTo>
                      <a:cubicBezTo>
                        <a:pt x="307796" y="22468"/>
                        <a:pt x="310243" y="22092"/>
                        <a:pt x="313040" y="22092"/>
                      </a:cubicBezTo>
                      <a:cubicBezTo>
                        <a:pt x="314268" y="22092"/>
                        <a:pt x="315495" y="22195"/>
                        <a:pt x="316723" y="22399"/>
                      </a:cubicBezTo>
                      <a:cubicBezTo>
                        <a:pt x="317951" y="22604"/>
                        <a:pt x="319060" y="22860"/>
                        <a:pt x="320049" y="23167"/>
                      </a:cubicBezTo>
                      <a:cubicBezTo>
                        <a:pt x="321038" y="23474"/>
                        <a:pt x="321882" y="23806"/>
                        <a:pt x="322581" y="24164"/>
                      </a:cubicBezTo>
                      <a:cubicBezTo>
                        <a:pt x="323280" y="24523"/>
                        <a:pt x="323809" y="24838"/>
                        <a:pt x="324167" y="25111"/>
                      </a:cubicBezTo>
                      <a:cubicBezTo>
                        <a:pt x="324525" y="25384"/>
                        <a:pt x="324764" y="25622"/>
                        <a:pt x="324883" y="25827"/>
                      </a:cubicBezTo>
                      <a:cubicBezTo>
                        <a:pt x="325003" y="26032"/>
                        <a:pt x="325088" y="26262"/>
                        <a:pt x="325140" y="26518"/>
                      </a:cubicBezTo>
                      <a:cubicBezTo>
                        <a:pt x="325190" y="26773"/>
                        <a:pt x="325241" y="27089"/>
                        <a:pt x="325293" y="27464"/>
                      </a:cubicBezTo>
                      <a:cubicBezTo>
                        <a:pt x="325344" y="27839"/>
                        <a:pt x="325369" y="28300"/>
                        <a:pt x="325369" y="28845"/>
                      </a:cubicBezTo>
                      <a:cubicBezTo>
                        <a:pt x="325369" y="29425"/>
                        <a:pt x="325344" y="29928"/>
                        <a:pt x="325293" y="30355"/>
                      </a:cubicBezTo>
                      <a:cubicBezTo>
                        <a:pt x="325241" y="30781"/>
                        <a:pt x="325157" y="31131"/>
                        <a:pt x="325037" y="31403"/>
                      </a:cubicBezTo>
                      <a:cubicBezTo>
                        <a:pt x="324918" y="31676"/>
                        <a:pt x="324773" y="31872"/>
                        <a:pt x="324602" y="31992"/>
                      </a:cubicBezTo>
                      <a:cubicBezTo>
                        <a:pt x="324432" y="32111"/>
                        <a:pt x="324244" y="32171"/>
                        <a:pt x="324039" y="32171"/>
                      </a:cubicBezTo>
                      <a:cubicBezTo>
                        <a:pt x="323733" y="32171"/>
                        <a:pt x="323289" y="31983"/>
                        <a:pt x="322709" y="31608"/>
                      </a:cubicBezTo>
                      <a:cubicBezTo>
                        <a:pt x="322130" y="31233"/>
                        <a:pt x="321379" y="30832"/>
                        <a:pt x="320458" y="30406"/>
                      </a:cubicBezTo>
                      <a:cubicBezTo>
                        <a:pt x="319537" y="29979"/>
                        <a:pt x="318455" y="29579"/>
                        <a:pt x="317210" y="29204"/>
                      </a:cubicBezTo>
                      <a:cubicBezTo>
                        <a:pt x="315965" y="28828"/>
                        <a:pt x="314541" y="28641"/>
                        <a:pt x="312938" y="28641"/>
                      </a:cubicBezTo>
                      <a:cubicBezTo>
                        <a:pt x="311505" y="28641"/>
                        <a:pt x="310243" y="28803"/>
                        <a:pt x="309152" y="29127"/>
                      </a:cubicBezTo>
                      <a:cubicBezTo>
                        <a:pt x="308060" y="29451"/>
                        <a:pt x="307165" y="29911"/>
                        <a:pt x="306466" y="30508"/>
                      </a:cubicBezTo>
                      <a:cubicBezTo>
                        <a:pt x="305767" y="31105"/>
                        <a:pt x="305238" y="31813"/>
                        <a:pt x="304880" y="32631"/>
                      </a:cubicBezTo>
                      <a:cubicBezTo>
                        <a:pt x="304522" y="33450"/>
                        <a:pt x="304343" y="34337"/>
                        <a:pt x="304343" y="35292"/>
                      </a:cubicBezTo>
                      <a:cubicBezTo>
                        <a:pt x="304343" y="36622"/>
                        <a:pt x="304684" y="37739"/>
                        <a:pt x="305366" y="38642"/>
                      </a:cubicBezTo>
                      <a:cubicBezTo>
                        <a:pt x="306049" y="39546"/>
                        <a:pt x="306935" y="40339"/>
                        <a:pt x="308026" y="41021"/>
                      </a:cubicBezTo>
                      <a:cubicBezTo>
                        <a:pt x="309118" y="41704"/>
                        <a:pt x="310362" y="42317"/>
                        <a:pt x="311761" y="42863"/>
                      </a:cubicBezTo>
                      <a:cubicBezTo>
                        <a:pt x="313159" y="43409"/>
                        <a:pt x="314583" y="43972"/>
                        <a:pt x="316033" y="44551"/>
                      </a:cubicBezTo>
                      <a:cubicBezTo>
                        <a:pt x="317482" y="45131"/>
                        <a:pt x="318915" y="45779"/>
                        <a:pt x="320330" y="46495"/>
                      </a:cubicBezTo>
                      <a:cubicBezTo>
                        <a:pt x="321746" y="47212"/>
                        <a:pt x="322999" y="48081"/>
                        <a:pt x="324091" y="49105"/>
                      </a:cubicBezTo>
                      <a:cubicBezTo>
                        <a:pt x="325182" y="50128"/>
                        <a:pt x="326061" y="51355"/>
                        <a:pt x="326725" y="52788"/>
                      </a:cubicBezTo>
                      <a:cubicBezTo>
                        <a:pt x="327390" y="54220"/>
                        <a:pt x="327723" y="55926"/>
                        <a:pt x="327723" y="57904"/>
                      </a:cubicBezTo>
                      <a:close/>
                      <a:moveTo>
                        <a:pt x="372598" y="63429"/>
                      </a:moveTo>
                      <a:cubicBezTo>
                        <a:pt x="372598" y="64009"/>
                        <a:pt x="372581" y="64512"/>
                        <a:pt x="372546" y="64938"/>
                      </a:cubicBezTo>
                      <a:cubicBezTo>
                        <a:pt x="372512" y="65365"/>
                        <a:pt x="372453" y="65723"/>
                        <a:pt x="372367" y="66013"/>
                      </a:cubicBezTo>
                      <a:cubicBezTo>
                        <a:pt x="372283" y="66303"/>
                        <a:pt x="372180" y="66558"/>
                        <a:pt x="372061" y="66780"/>
                      </a:cubicBezTo>
                      <a:cubicBezTo>
                        <a:pt x="371941" y="67002"/>
                        <a:pt x="371668" y="67326"/>
                        <a:pt x="371241" y="67752"/>
                      </a:cubicBezTo>
                      <a:cubicBezTo>
                        <a:pt x="370816" y="68178"/>
                        <a:pt x="370091" y="68707"/>
                        <a:pt x="369068" y="69338"/>
                      </a:cubicBezTo>
                      <a:cubicBezTo>
                        <a:pt x="368045" y="69969"/>
                        <a:pt x="366893" y="70532"/>
                        <a:pt x="365614" y="71026"/>
                      </a:cubicBezTo>
                      <a:cubicBezTo>
                        <a:pt x="364335" y="71521"/>
                        <a:pt x="362945" y="71922"/>
                        <a:pt x="361445" y="72228"/>
                      </a:cubicBezTo>
                      <a:cubicBezTo>
                        <a:pt x="359944" y="72535"/>
                        <a:pt x="358392" y="72689"/>
                        <a:pt x="356789" y="72689"/>
                      </a:cubicBezTo>
                      <a:cubicBezTo>
                        <a:pt x="353481" y="72689"/>
                        <a:pt x="350547" y="72143"/>
                        <a:pt x="347990" y="71052"/>
                      </a:cubicBezTo>
                      <a:cubicBezTo>
                        <a:pt x="345432" y="69960"/>
                        <a:pt x="343291" y="68366"/>
                        <a:pt x="341569" y="66268"/>
                      </a:cubicBezTo>
                      <a:cubicBezTo>
                        <a:pt x="339847" y="64171"/>
                        <a:pt x="338534" y="61596"/>
                        <a:pt x="337630" y="58543"/>
                      </a:cubicBezTo>
                      <a:cubicBezTo>
                        <a:pt x="336726" y="55491"/>
                        <a:pt x="336274" y="51969"/>
                        <a:pt x="336274" y="47979"/>
                      </a:cubicBezTo>
                      <a:cubicBezTo>
                        <a:pt x="336274" y="43443"/>
                        <a:pt x="336829" y="39546"/>
                        <a:pt x="337937" y="36289"/>
                      </a:cubicBezTo>
                      <a:cubicBezTo>
                        <a:pt x="339045" y="33032"/>
                        <a:pt x="340563" y="30363"/>
                        <a:pt x="342490" y="28283"/>
                      </a:cubicBezTo>
                      <a:cubicBezTo>
                        <a:pt x="344417" y="26202"/>
                        <a:pt x="346685" y="24659"/>
                        <a:pt x="349294" y="23653"/>
                      </a:cubicBezTo>
                      <a:cubicBezTo>
                        <a:pt x="351904" y="22647"/>
                        <a:pt x="354726" y="22144"/>
                        <a:pt x="357762" y="22144"/>
                      </a:cubicBezTo>
                      <a:cubicBezTo>
                        <a:pt x="359228" y="22144"/>
                        <a:pt x="360652" y="22280"/>
                        <a:pt x="362033" y="22553"/>
                      </a:cubicBezTo>
                      <a:cubicBezTo>
                        <a:pt x="363415" y="22826"/>
                        <a:pt x="364684" y="23184"/>
                        <a:pt x="365845" y="23627"/>
                      </a:cubicBezTo>
                      <a:cubicBezTo>
                        <a:pt x="367004" y="24071"/>
                        <a:pt x="368036" y="24582"/>
                        <a:pt x="368939" y="25162"/>
                      </a:cubicBezTo>
                      <a:cubicBezTo>
                        <a:pt x="369843" y="25742"/>
                        <a:pt x="370500" y="26236"/>
                        <a:pt x="370909" y="26646"/>
                      </a:cubicBezTo>
                      <a:cubicBezTo>
                        <a:pt x="371319" y="27055"/>
                        <a:pt x="371600" y="27379"/>
                        <a:pt x="371754" y="27618"/>
                      </a:cubicBezTo>
                      <a:cubicBezTo>
                        <a:pt x="371907" y="27856"/>
                        <a:pt x="372035" y="28138"/>
                        <a:pt x="372137" y="28462"/>
                      </a:cubicBezTo>
                      <a:cubicBezTo>
                        <a:pt x="372240" y="28786"/>
                        <a:pt x="372307" y="29152"/>
                        <a:pt x="372342" y="29562"/>
                      </a:cubicBezTo>
                      <a:cubicBezTo>
                        <a:pt x="372376" y="29971"/>
                        <a:pt x="372393" y="30483"/>
                        <a:pt x="372393" y="31096"/>
                      </a:cubicBezTo>
                      <a:cubicBezTo>
                        <a:pt x="372393" y="32427"/>
                        <a:pt x="372240" y="33356"/>
                        <a:pt x="371933" y="33885"/>
                      </a:cubicBezTo>
                      <a:cubicBezTo>
                        <a:pt x="371625" y="34413"/>
                        <a:pt x="371250" y="34678"/>
                        <a:pt x="370807" y="34678"/>
                      </a:cubicBezTo>
                      <a:cubicBezTo>
                        <a:pt x="370296" y="34678"/>
                        <a:pt x="369707" y="34396"/>
                        <a:pt x="369042" y="33834"/>
                      </a:cubicBezTo>
                      <a:cubicBezTo>
                        <a:pt x="368377" y="33271"/>
                        <a:pt x="367532" y="32648"/>
                        <a:pt x="366509" y="31966"/>
                      </a:cubicBezTo>
                      <a:cubicBezTo>
                        <a:pt x="365486" y="31284"/>
                        <a:pt x="364250" y="30662"/>
                        <a:pt x="362800" y="30099"/>
                      </a:cubicBezTo>
                      <a:cubicBezTo>
                        <a:pt x="361351" y="29536"/>
                        <a:pt x="359637" y="29255"/>
                        <a:pt x="357659" y="29255"/>
                      </a:cubicBezTo>
                      <a:cubicBezTo>
                        <a:pt x="353600" y="29255"/>
                        <a:pt x="350488" y="30815"/>
                        <a:pt x="348322" y="33936"/>
                      </a:cubicBezTo>
                      <a:cubicBezTo>
                        <a:pt x="346156" y="37056"/>
                        <a:pt x="345073" y="41584"/>
                        <a:pt x="345073" y="47519"/>
                      </a:cubicBezTo>
                      <a:cubicBezTo>
                        <a:pt x="345073" y="50486"/>
                        <a:pt x="345355" y="53086"/>
                        <a:pt x="345918" y="55320"/>
                      </a:cubicBezTo>
                      <a:cubicBezTo>
                        <a:pt x="346480" y="57554"/>
                        <a:pt x="347308" y="59422"/>
                        <a:pt x="348400" y="60922"/>
                      </a:cubicBezTo>
                      <a:cubicBezTo>
                        <a:pt x="349490" y="62423"/>
                        <a:pt x="350829" y="63540"/>
                        <a:pt x="352415" y="64273"/>
                      </a:cubicBezTo>
                      <a:cubicBezTo>
                        <a:pt x="354001" y="65007"/>
                        <a:pt x="355818" y="65373"/>
                        <a:pt x="357864" y="65373"/>
                      </a:cubicBezTo>
                      <a:cubicBezTo>
                        <a:pt x="359808" y="65373"/>
                        <a:pt x="361513" y="65066"/>
                        <a:pt x="362980" y="64452"/>
                      </a:cubicBezTo>
                      <a:cubicBezTo>
                        <a:pt x="364446" y="63838"/>
                        <a:pt x="365717" y="63165"/>
                        <a:pt x="366791" y="62432"/>
                      </a:cubicBezTo>
                      <a:cubicBezTo>
                        <a:pt x="367866" y="61698"/>
                        <a:pt x="368769" y="61033"/>
                        <a:pt x="369502" y="60436"/>
                      </a:cubicBezTo>
                      <a:cubicBezTo>
                        <a:pt x="370236" y="59839"/>
                        <a:pt x="370807" y="59541"/>
                        <a:pt x="371217" y="59541"/>
                      </a:cubicBezTo>
                      <a:cubicBezTo>
                        <a:pt x="371455" y="59541"/>
                        <a:pt x="371660" y="59609"/>
                        <a:pt x="371830" y="59746"/>
                      </a:cubicBezTo>
                      <a:cubicBezTo>
                        <a:pt x="372001" y="59882"/>
                        <a:pt x="372145" y="60112"/>
                        <a:pt x="372265" y="60436"/>
                      </a:cubicBezTo>
                      <a:cubicBezTo>
                        <a:pt x="372384" y="60760"/>
                        <a:pt x="372470" y="61170"/>
                        <a:pt x="372521" y="61664"/>
                      </a:cubicBezTo>
                      <a:cubicBezTo>
                        <a:pt x="372572" y="62159"/>
                        <a:pt x="372598" y="62747"/>
                        <a:pt x="372598" y="63429"/>
                      </a:cubicBezTo>
                      <a:close/>
                      <a:moveTo>
                        <a:pt x="425102" y="46905"/>
                      </a:moveTo>
                      <a:cubicBezTo>
                        <a:pt x="425102" y="50656"/>
                        <a:pt x="424606" y="54110"/>
                        <a:pt x="423618" y="57264"/>
                      </a:cubicBezTo>
                      <a:cubicBezTo>
                        <a:pt x="422628" y="60419"/>
                        <a:pt x="421153" y="63139"/>
                        <a:pt x="419192" y="65424"/>
                      </a:cubicBezTo>
                      <a:cubicBezTo>
                        <a:pt x="417231" y="67709"/>
                        <a:pt x="414776" y="69491"/>
                        <a:pt x="411826" y="70770"/>
                      </a:cubicBezTo>
                      <a:cubicBezTo>
                        <a:pt x="408875" y="72049"/>
                        <a:pt x="405456" y="72689"/>
                        <a:pt x="401568" y="72689"/>
                      </a:cubicBezTo>
                      <a:cubicBezTo>
                        <a:pt x="397782" y="72689"/>
                        <a:pt x="394482" y="72126"/>
                        <a:pt x="391668" y="71001"/>
                      </a:cubicBezTo>
                      <a:cubicBezTo>
                        <a:pt x="388854" y="69875"/>
                        <a:pt x="386510" y="68238"/>
                        <a:pt x="384634" y="66089"/>
                      </a:cubicBezTo>
                      <a:cubicBezTo>
                        <a:pt x="382758" y="63941"/>
                        <a:pt x="381360" y="61332"/>
                        <a:pt x="380439" y="58262"/>
                      </a:cubicBezTo>
                      <a:cubicBezTo>
                        <a:pt x="379518" y="55193"/>
                        <a:pt x="379058" y="51714"/>
                        <a:pt x="379058" y="47826"/>
                      </a:cubicBezTo>
                      <a:cubicBezTo>
                        <a:pt x="379058" y="44074"/>
                        <a:pt x="379543" y="40621"/>
                        <a:pt x="380515" y="37466"/>
                      </a:cubicBezTo>
                      <a:cubicBezTo>
                        <a:pt x="381488" y="34311"/>
                        <a:pt x="382954" y="31591"/>
                        <a:pt x="384916" y="29306"/>
                      </a:cubicBezTo>
                      <a:cubicBezTo>
                        <a:pt x="386877" y="27021"/>
                        <a:pt x="389324" y="25247"/>
                        <a:pt x="392256" y="23985"/>
                      </a:cubicBezTo>
                      <a:cubicBezTo>
                        <a:pt x="395190" y="22723"/>
                        <a:pt x="398617" y="22092"/>
                        <a:pt x="402540" y="22092"/>
                      </a:cubicBezTo>
                      <a:cubicBezTo>
                        <a:pt x="406326" y="22092"/>
                        <a:pt x="409625" y="22655"/>
                        <a:pt x="412439" y="23781"/>
                      </a:cubicBezTo>
                      <a:cubicBezTo>
                        <a:pt x="415253" y="24906"/>
                        <a:pt x="417598" y="26543"/>
                        <a:pt x="419473" y="28692"/>
                      </a:cubicBezTo>
                      <a:cubicBezTo>
                        <a:pt x="421350" y="30841"/>
                        <a:pt x="422756" y="33450"/>
                        <a:pt x="423694" y="36519"/>
                      </a:cubicBezTo>
                      <a:cubicBezTo>
                        <a:pt x="424632" y="39589"/>
                        <a:pt x="425102" y="43051"/>
                        <a:pt x="425102" y="46905"/>
                      </a:cubicBezTo>
                      <a:close/>
                      <a:moveTo>
                        <a:pt x="416353" y="47467"/>
                      </a:moveTo>
                      <a:cubicBezTo>
                        <a:pt x="416353" y="44978"/>
                        <a:pt x="416120" y="42624"/>
                        <a:pt x="415656" y="40407"/>
                      </a:cubicBezTo>
                      <a:cubicBezTo>
                        <a:pt x="415191" y="38191"/>
                        <a:pt x="414425" y="36246"/>
                        <a:pt x="413358" y="34575"/>
                      </a:cubicBezTo>
                      <a:cubicBezTo>
                        <a:pt x="412291" y="32904"/>
                        <a:pt x="410846" y="31583"/>
                        <a:pt x="409022" y="30611"/>
                      </a:cubicBezTo>
                      <a:cubicBezTo>
                        <a:pt x="407198" y="29638"/>
                        <a:pt x="404927" y="29152"/>
                        <a:pt x="402208" y="29152"/>
                      </a:cubicBezTo>
                      <a:cubicBezTo>
                        <a:pt x="399696" y="29152"/>
                        <a:pt x="397536" y="29596"/>
                        <a:pt x="395729" y="30483"/>
                      </a:cubicBezTo>
                      <a:cubicBezTo>
                        <a:pt x="393922" y="31369"/>
                        <a:pt x="392435" y="32623"/>
                        <a:pt x="391264" y="34243"/>
                      </a:cubicBezTo>
                      <a:cubicBezTo>
                        <a:pt x="390094" y="35863"/>
                        <a:pt x="389226" y="37781"/>
                        <a:pt x="388657" y="39998"/>
                      </a:cubicBezTo>
                      <a:cubicBezTo>
                        <a:pt x="388089" y="42215"/>
                        <a:pt x="387805" y="44637"/>
                        <a:pt x="387805" y="47263"/>
                      </a:cubicBezTo>
                      <a:cubicBezTo>
                        <a:pt x="387805" y="49787"/>
                        <a:pt x="388038" y="52157"/>
                        <a:pt x="388503" y="54374"/>
                      </a:cubicBezTo>
                      <a:cubicBezTo>
                        <a:pt x="388967" y="56591"/>
                        <a:pt x="389742" y="58526"/>
                        <a:pt x="390826" y="60181"/>
                      </a:cubicBezTo>
                      <a:cubicBezTo>
                        <a:pt x="391910" y="61835"/>
                        <a:pt x="393363" y="63148"/>
                        <a:pt x="395187" y="64120"/>
                      </a:cubicBezTo>
                      <a:cubicBezTo>
                        <a:pt x="397011" y="65092"/>
                        <a:pt x="399283" y="65578"/>
                        <a:pt x="402002" y="65578"/>
                      </a:cubicBezTo>
                      <a:cubicBezTo>
                        <a:pt x="404480" y="65578"/>
                        <a:pt x="406631" y="65134"/>
                        <a:pt x="408455" y="64248"/>
                      </a:cubicBezTo>
                      <a:cubicBezTo>
                        <a:pt x="410279" y="63361"/>
                        <a:pt x="411775" y="62116"/>
                        <a:pt x="412946" y="60513"/>
                      </a:cubicBezTo>
                      <a:cubicBezTo>
                        <a:pt x="414115" y="58910"/>
                        <a:pt x="414976" y="57000"/>
                        <a:pt x="415527" y="54783"/>
                      </a:cubicBezTo>
                      <a:cubicBezTo>
                        <a:pt x="416078" y="52566"/>
                        <a:pt x="416353" y="50128"/>
                        <a:pt x="416353" y="47467"/>
                      </a:cubicBezTo>
                      <a:close/>
                      <a:moveTo>
                        <a:pt x="479211" y="46700"/>
                      </a:moveTo>
                      <a:cubicBezTo>
                        <a:pt x="479211" y="50725"/>
                        <a:pt x="478776" y="54340"/>
                        <a:pt x="477906" y="57546"/>
                      </a:cubicBezTo>
                      <a:cubicBezTo>
                        <a:pt x="477037" y="60752"/>
                        <a:pt x="475757" y="63472"/>
                        <a:pt x="474070" y="65706"/>
                      </a:cubicBezTo>
                      <a:cubicBezTo>
                        <a:pt x="472381" y="67940"/>
                        <a:pt x="470292" y="69662"/>
                        <a:pt x="467802" y="70873"/>
                      </a:cubicBezTo>
                      <a:cubicBezTo>
                        <a:pt x="465312" y="72084"/>
                        <a:pt x="462464" y="72689"/>
                        <a:pt x="459259" y="72689"/>
                      </a:cubicBezTo>
                      <a:cubicBezTo>
                        <a:pt x="457894" y="72689"/>
                        <a:pt x="456632" y="72553"/>
                        <a:pt x="455473" y="72280"/>
                      </a:cubicBezTo>
                      <a:cubicBezTo>
                        <a:pt x="454313" y="72007"/>
                        <a:pt x="453179" y="71580"/>
                        <a:pt x="452071" y="71001"/>
                      </a:cubicBezTo>
                      <a:cubicBezTo>
                        <a:pt x="450962" y="70421"/>
                        <a:pt x="449863" y="69688"/>
                        <a:pt x="448771" y="68801"/>
                      </a:cubicBezTo>
                      <a:cubicBezTo>
                        <a:pt x="447680" y="67914"/>
                        <a:pt x="446519" y="66874"/>
                        <a:pt x="445292" y="65680"/>
                      </a:cubicBezTo>
                      <a:lnTo>
                        <a:pt x="445292" y="88702"/>
                      </a:lnTo>
                      <a:cubicBezTo>
                        <a:pt x="445292" y="88975"/>
                        <a:pt x="445224" y="89213"/>
                        <a:pt x="445088" y="89418"/>
                      </a:cubicBezTo>
                      <a:cubicBezTo>
                        <a:pt x="444951" y="89623"/>
                        <a:pt x="444730" y="89793"/>
                        <a:pt x="444422" y="89930"/>
                      </a:cubicBezTo>
                      <a:cubicBezTo>
                        <a:pt x="444115" y="90066"/>
                        <a:pt x="443690" y="90168"/>
                        <a:pt x="443144" y="90237"/>
                      </a:cubicBezTo>
                      <a:cubicBezTo>
                        <a:pt x="442598" y="90305"/>
                        <a:pt x="441899" y="90339"/>
                        <a:pt x="441045" y="90339"/>
                      </a:cubicBezTo>
                      <a:cubicBezTo>
                        <a:pt x="440227" y="90339"/>
                        <a:pt x="439545" y="90305"/>
                        <a:pt x="438999" y="90237"/>
                      </a:cubicBezTo>
                      <a:cubicBezTo>
                        <a:pt x="438454" y="90168"/>
                        <a:pt x="438019" y="90066"/>
                        <a:pt x="437695" y="89930"/>
                      </a:cubicBezTo>
                      <a:cubicBezTo>
                        <a:pt x="437371" y="89793"/>
                        <a:pt x="437149" y="89623"/>
                        <a:pt x="437030" y="89418"/>
                      </a:cubicBezTo>
                      <a:cubicBezTo>
                        <a:pt x="436911" y="89213"/>
                        <a:pt x="436851" y="88975"/>
                        <a:pt x="436851" y="88702"/>
                      </a:cubicBezTo>
                      <a:lnTo>
                        <a:pt x="436851" y="24395"/>
                      </a:lnTo>
                      <a:cubicBezTo>
                        <a:pt x="436851" y="24088"/>
                        <a:pt x="436902" y="23840"/>
                        <a:pt x="437004" y="23653"/>
                      </a:cubicBezTo>
                      <a:cubicBezTo>
                        <a:pt x="437107" y="23465"/>
                        <a:pt x="437312" y="23303"/>
                        <a:pt x="437618" y="23167"/>
                      </a:cubicBezTo>
                      <a:cubicBezTo>
                        <a:pt x="437925" y="23030"/>
                        <a:pt x="438317" y="22937"/>
                        <a:pt x="438795" y="22885"/>
                      </a:cubicBezTo>
                      <a:cubicBezTo>
                        <a:pt x="439272" y="22834"/>
                        <a:pt x="439852" y="22809"/>
                        <a:pt x="440534" y="22809"/>
                      </a:cubicBezTo>
                      <a:cubicBezTo>
                        <a:pt x="441250" y="22809"/>
                        <a:pt x="441839" y="22834"/>
                        <a:pt x="442299" y="22885"/>
                      </a:cubicBezTo>
                      <a:cubicBezTo>
                        <a:pt x="442760" y="22937"/>
                        <a:pt x="443144" y="23030"/>
                        <a:pt x="443450" y="23167"/>
                      </a:cubicBezTo>
                      <a:cubicBezTo>
                        <a:pt x="443757" y="23303"/>
                        <a:pt x="443971" y="23465"/>
                        <a:pt x="444090" y="23653"/>
                      </a:cubicBezTo>
                      <a:cubicBezTo>
                        <a:pt x="444210" y="23840"/>
                        <a:pt x="444269" y="24088"/>
                        <a:pt x="444269" y="24395"/>
                      </a:cubicBezTo>
                      <a:lnTo>
                        <a:pt x="444269" y="30585"/>
                      </a:lnTo>
                      <a:cubicBezTo>
                        <a:pt x="445667" y="29152"/>
                        <a:pt x="447015" y="27908"/>
                        <a:pt x="448310" y="26850"/>
                      </a:cubicBezTo>
                      <a:cubicBezTo>
                        <a:pt x="449607" y="25793"/>
                        <a:pt x="450911" y="24915"/>
                        <a:pt x="452224" y="24216"/>
                      </a:cubicBezTo>
                      <a:cubicBezTo>
                        <a:pt x="453537" y="23516"/>
                        <a:pt x="454884" y="22988"/>
                        <a:pt x="456265" y="22630"/>
                      </a:cubicBezTo>
                      <a:cubicBezTo>
                        <a:pt x="457648" y="22272"/>
                        <a:pt x="459105" y="22092"/>
                        <a:pt x="460640" y="22092"/>
                      </a:cubicBezTo>
                      <a:cubicBezTo>
                        <a:pt x="463983" y="22092"/>
                        <a:pt x="466831" y="22740"/>
                        <a:pt x="469183" y="24037"/>
                      </a:cubicBezTo>
                      <a:cubicBezTo>
                        <a:pt x="471537" y="25333"/>
                        <a:pt x="473455" y="27106"/>
                        <a:pt x="474939" y="29357"/>
                      </a:cubicBezTo>
                      <a:cubicBezTo>
                        <a:pt x="476423" y="31608"/>
                        <a:pt x="477505" y="34226"/>
                        <a:pt x="478188" y="37210"/>
                      </a:cubicBezTo>
                      <a:cubicBezTo>
                        <a:pt x="478870" y="40194"/>
                        <a:pt x="479211" y="43358"/>
                        <a:pt x="479211" y="46700"/>
                      </a:cubicBezTo>
                      <a:close/>
                      <a:moveTo>
                        <a:pt x="470462" y="47672"/>
                      </a:moveTo>
                      <a:cubicBezTo>
                        <a:pt x="470462" y="45319"/>
                        <a:pt x="470282" y="43042"/>
                        <a:pt x="469922" y="40842"/>
                      </a:cubicBezTo>
                      <a:cubicBezTo>
                        <a:pt x="469562" y="38642"/>
                        <a:pt x="468944" y="36690"/>
                        <a:pt x="468070" y="34985"/>
                      </a:cubicBezTo>
                      <a:cubicBezTo>
                        <a:pt x="467194" y="33279"/>
                        <a:pt x="466019" y="31915"/>
                        <a:pt x="464544" y="30892"/>
                      </a:cubicBezTo>
                      <a:cubicBezTo>
                        <a:pt x="463068" y="29869"/>
                        <a:pt x="461232" y="29357"/>
                        <a:pt x="459035" y="29357"/>
                      </a:cubicBezTo>
                      <a:cubicBezTo>
                        <a:pt x="457937" y="29357"/>
                        <a:pt x="456856" y="29519"/>
                        <a:pt x="455793" y="29843"/>
                      </a:cubicBezTo>
                      <a:cubicBezTo>
                        <a:pt x="454729" y="30167"/>
                        <a:pt x="453648" y="30679"/>
                        <a:pt x="452550" y="31378"/>
                      </a:cubicBezTo>
                      <a:cubicBezTo>
                        <a:pt x="451452" y="32077"/>
                        <a:pt x="450303" y="32998"/>
                        <a:pt x="449101" y="34140"/>
                      </a:cubicBezTo>
                      <a:cubicBezTo>
                        <a:pt x="447900" y="35283"/>
                        <a:pt x="446630" y="36690"/>
                        <a:pt x="445292" y="38361"/>
                      </a:cubicBezTo>
                      <a:lnTo>
                        <a:pt x="445292" y="56676"/>
                      </a:lnTo>
                      <a:cubicBezTo>
                        <a:pt x="447625" y="59507"/>
                        <a:pt x="449839" y="61673"/>
                        <a:pt x="451933" y="63173"/>
                      </a:cubicBezTo>
                      <a:cubicBezTo>
                        <a:pt x="454026" y="64674"/>
                        <a:pt x="456222" y="65424"/>
                        <a:pt x="458521" y="65424"/>
                      </a:cubicBezTo>
                      <a:cubicBezTo>
                        <a:pt x="460648" y="65424"/>
                        <a:pt x="462476" y="64913"/>
                        <a:pt x="464003" y="63890"/>
                      </a:cubicBezTo>
                      <a:cubicBezTo>
                        <a:pt x="465529" y="62866"/>
                        <a:pt x="466765" y="61502"/>
                        <a:pt x="467709" y="59797"/>
                      </a:cubicBezTo>
                      <a:cubicBezTo>
                        <a:pt x="468653" y="58092"/>
                        <a:pt x="469347" y="56182"/>
                        <a:pt x="469794" y="54067"/>
                      </a:cubicBezTo>
                      <a:cubicBezTo>
                        <a:pt x="470240" y="51952"/>
                        <a:pt x="470462" y="49821"/>
                        <a:pt x="470462" y="47672"/>
                      </a:cubicBezTo>
                      <a:close/>
                      <a:moveTo>
                        <a:pt x="530712" y="45421"/>
                      </a:moveTo>
                      <a:cubicBezTo>
                        <a:pt x="530712" y="46751"/>
                        <a:pt x="530378" y="47698"/>
                        <a:pt x="529710" y="48260"/>
                      </a:cubicBezTo>
                      <a:cubicBezTo>
                        <a:pt x="529042" y="48823"/>
                        <a:pt x="528279" y="49105"/>
                        <a:pt x="527422" y="49105"/>
                      </a:cubicBezTo>
                      <a:lnTo>
                        <a:pt x="497100" y="49105"/>
                      </a:lnTo>
                      <a:cubicBezTo>
                        <a:pt x="497100" y="51662"/>
                        <a:pt x="497357" y="53965"/>
                        <a:pt x="497871" y="56011"/>
                      </a:cubicBezTo>
                      <a:cubicBezTo>
                        <a:pt x="498385" y="58057"/>
                        <a:pt x="499241" y="59814"/>
                        <a:pt x="500441" y="61280"/>
                      </a:cubicBezTo>
                      <a:cubicBezTo>
                        <a:pt x="501641" y="62747"/>
                        <a:pt x="503200" y="63872"/>
                        <a:pt x="505119" y="64657"/>
                      </a:cubicBezTo>
                      <a:cubicBezTo>
                        <a:pt x="507038" y="65441"/>
                        <a:pt x="509386" y="65834"/>
                        <a:pt x="512162" y="65834"/>
                      </a:cubicBezTo>
                      <a:cubicBezTo>
                        <a:pt x="514356" y="65834"/>
                        <a:pt x="516309" y="65655"/>
                        <a:pt x="518023" y="65296"/>
                      </a:cubicBezTo>
                      <a:cubicBezTo>
                        <a:pt x="519736" y="64938"/>
                        <a:pt x="521218" y="64538"/>
                        <a:pt x="522470" y="64094"/>
                      </a:cubicBezTo>
                      <a:cubicBezTo>
                        <a:pt x="523721" y="63651"/>
                        <a:pt x="524749" y="63250"/>
                        <a:pt x="525555" y="62892"/>
                      </a:cubicBezTo>
                      <a:cubicBezTo>
                        <a:pt x="526360" y="62534"/>
                        <a:pt x="526969" y="62355"/>
                        <a:pt x="527380" y="62355"/>
                      </a:cubicBezTo>
                      <a:cubicBezTo>
                        <a:pt x="527620" y="62355"/>
                        <a:pt x="527833" y="62414"/>
                        <a:pt x="528022" y="62534"/>
                      </a:cubicBezTo>
                      <a:cubicBezTo>
                        <a:pt x="528211" y="62653"/>
                        <a:pt x="528356" y="62832"/>
                        <a:pt x="528459" y="63071"/>
                      </a:cubicBezTo>
                      <a:cubicBezTo>
                        <a:pt x="528562" y="63310"/>
                        <a:pt x="528639" y="63642"/>
                        <a:pt x="528691" y="64069"/>
                      </a:cubicBezTo>
                      <a:cubicBezTo>
                        <a:pt x="528742" y="64495"/>
                        <a:pt x="528768" y="65015"/>
                        <a:pt x="528768" y="65629"/>
                      </a:cubicBezTo>
                      <a:cubicBezTo>
                        <a:pt x="528768" y="66072"/>
                        <a:pt x="528751" y="66456"/>
                        <a:pt x="528716" y="66780"/>
                      </a:cubicBezTo>
                      <a:cubicBezTo>
                        <a:pt x="528682" y="67104"/>
                        <a:pt x="528640" y="67394"/>
                        <a:pt x="528589" y="67650"/>
                      </a:cubicBezTo>
                      <a:cubicBezTo>
                        <a:pt x="528537" y="67906"/>
                        <a:pt x="528453" y="68136"/>
                        <a:pt x="528333" y="68340"/>
                      </a:cubicBezTo>
                      <a:cubicBezTo>
                        <a:pt x="528214" y="68545"/>
                        <a:pt x="528060" y="68741"/>
                        <a:pt x="527873" y="68929"/>
                      </a:cubicBezTo>
                      <a:cubicBezTo>
                        <a:pt x="527685" y="69116"/>
                        <a:pt x="527131" y="69423"/>
                        <a:pt x="526209" y="69850"/>
                      </a:cubicBezTo>
                      <a:cubicBezTo>
                        <a:pt x="525288" y="70276"/>
                        <a:pt x="524095" y="70694"/>
                        <a:pt x="522629" y="71103"/>
                      </a:cubicBezTo>
                      <a:cubicBezTo>
                        <a:pt x="521162" y="71512"/>
                        <a:pt x="519465" y="71879"/>
                        <a:pt x="517538" y="72203"/>
                      </a:cubicBezTo>
                      <a:cubicBezTo>
                        <a:pt x="515611" y="72527"/>
                        <a:pt x="513556" y="72689"/>
                        <a:pt x="511373" y="72689"/>
                      </a:cubicBezTo>
                      <a:cubicBezTo>
                        <a:pt x="507588" y="72689"/>
                        <a:pt x="504270" y="72160"/>
                        <a:pt x="501423" y="71103"/>
                      </a:cubicBezTo>
                      <a:cubicBezTo>
                        <a:pt x="498575" y="70046"/>
                        <a:pt x="496179" y="68477"/>
                        <a:pt x="494235" y="66396"/>
                      </a:cubicBezTo>
                      <a:cubicBezTo>
                        <a:pt x="492291" y="64316"/>
                        <a:pt x="490824" y="61707"/>
                        <a:pt x="489835" y="58569"/>
                      </a:cubicBezTo>
                      <a:cubicBezTo>
                        <a:pt x="488846" y="55431"/>
                        <a:pt x="488351" y="51782"/>
                        <a:pt x="488351" y="47621"/>
                      </a:cubicBezTo>
                      <a:cubicBezTo>
                        <a:pt x="488351" y="43665"/>
                        <a:pt x="488863" y="40109"/>
                        <a:pt x="489887" y="36954"/>
                      </a:cubicBezTo>
                      <a:cubicBezTo>
                        <a:pt x="490910" y="33799"/>
                        <a:pt x="492384" y="31122"/>
                        <a:pt x="494312" y="28922"/>
                      </a:cubicBezTo>
                      <a:cubicBezTo>
                        <a:pt x="496239" y="26722"/>
                        <a:pt x="498566" y="25034"/>
                        <a:pt x="501295" y="23857"/>
                      </a:cubicBezTo>
                      <a:cubicBezTo>
                        <a:pt x="504024" y="22681"/>
                        <a:pt x="507076" y="22092"/>
                        <a:pt x="510452" y="22092"/>
                      </a:cubicBezTo>
                      <a:cubicBezTo>
                        <a:pt x="514068" y="22092"/>
                        <a:pt x="517145" y="22672"/>
                        <a:pt x="519687" y="23832"/>
                      </a:cubicBezTo>
                      <a:cubicBezTo>
                        <a:pt x="522228" y="24991"/>
                        <a:pt x="524317" y="26552"/>
                        <a:pt x="525954" y="28513"/>
                      </a:cubicBezTo>
                      <a:cubicBezTo>
                        <a:pt x="527591" y="30474"/>
                        <a:pt x="528794" y="32776"/>
                        <a:pt x="529560" y="35419"/>
                      </a:cubicBezTo>
                      <a:cubicBezTo>
                        <a:pt x="530328" y="38063"/>
                        <a:pt x="530712" y="40885"/>
                        <a:pt x="530712" y="43886"/>
                      </a:cubicBezTo>
                      <a:close/>
                      <a:moveTo>
                        <a:pt x="522219" y="42914"/>
                      </a:moveTo>
                      <a:cubicBezTo>
                        <a:pt x="522321" y="38480"/>
                        <a:pt x="521335" y="35002"/>
                        <a:pt x="519259" y="32478"/>
                      </a:cubicBezTo>
                      <a:cubicBezTo>
                        <a:pt x="517184" y="29954"/>
                        <a:pt x="514104" y="28692"/>
                        <a:pt x="510020" y="28692"/>
                      </a:cubicBezTo>
                      <a:cubicBezTo>
                        <a:pt x="507927" y="28692"/>
                        <a:pt x="506091" y="29084"/>
                        <a:pt x="504512" y="29869"/>
                      </a:cubicBezTo>
                      <a:cubicBezTo>
                        <a:pt x="502934" y="30653"/>
                        <a:pt x="501613" y="31693"/>
                        <a:pt x="500549" y="32989"/>
                      </a:cubicBezTo>
                      <a:cubicBezTo>
                        <a:pt x="499485" y="34285"/>
                        <a:pt x="498661" y="35795"/>
                        <a:pt x="498078" y="37517"/>
                      </a:cubicBezTo>
                      <a:cubicBezTo>
                        <a:pt x="497494" y="39239"/>
                        <a:pt x="497169" y="41038"/>
                        <a:pt x="497100" y="42914"/>
                      </a:cubicBezTo>
                      <a:close/>
                      <a:moveTo>
                        <a:pt x="554168" y="64401"/>
                      </a:moveTo>
                      <a:cubicBezTo>
                        <a:pt x="554168" y="65458"/>
                        <a:pt x="554117" y="66430"/>
                        <a:pt x="554014" y="67317"/>
                      </a:cubicBezTo>
                      <a:cubicBezTo>
                        <a:pt x="553912" y="68204"/>
                        <a:pt x="553741" y="69040"/>
                        <a:pt x="553502" y="69824"/>
                      </a:cubicBezTo>
                      <a:cubicBezTo>
                        <a:pt x="553264" y="70608"/>
                        <a:pt x="552948" y="71384"/>
                        <a:pt x="552557" y="72152"/>
                      </a:cubicBezTo>
                      <a:cubicBezTo>
                        <a:pt x="552164" y="72919"/>
                        <a:pt x="551678" y="73729"/>
                        <a:pt x="551098" y="74582"/>
                      </a:cubicBezTo>
                      <a:lnTo>
                        <a:pt x="544089" y="85121"/>
                      </a:lnTo>
                      <a:cubicBezTo>
                        <a:pt x="543918" y="85359"/>
                        <a:pt x="543723" y="85564"/>
                        <a:pt x="543501" y="85735"/>
                      </a:cubicBezTo>
                      <a:cubicBezTo>
                        <a:pt x="543279" y="85905"/>
                        <a:pt x="543007" y="86059"/>
                        <a:pt x="542682" y="86195"/>
                      </a:cubicBezTo>
                      <a:cubicBezTo>
                        <a:pt x="542358" y="86331"/>
                        <a:pt x="541983" y="86425"/>
                        <a:pt x="541557" y="86476"/>
                      </a:cubicBezTo>
                      <a:cubicBezTo>
                        <a:pt x="541130" y="86527"/>
                        <a:pt x="540593" y="86553"/>
                        <a:pt x="539945" y="86553"/>
                      </a:cubicBezTo>
                      <a:cubicBezTo>
                        <a:pt x="539365" y="86553"/>
                        <a:pt x="538880" y="86527"/>
                        <a:pt x="538487" y="86476"/>
                      </a:cubicBezTo>
                      <a:cubicBezTo>
                        <a:pt x="538095" y="86425"/>
                        <a:pt x="537814" y="86340"/>
                        <a:pt x="537643" y="86221"/>
                      </a:cubicBezTo>
                      <a:cubicBezTo>
                        <a:pt x="537473" y="86101"/>
                        <a:pt x="537378" y="85939"/>
                        <a:pt x="537361" y="85735"/>
                      </a:cubicBezTo>
                      <a:cubicBezTo>
                        <a:pt x="537345" y="85530"/>
                        <a:pt x="537404" y="85291"/>
                        <a:pt x="537540" y="85018"/>
                      </a:cubicBezTo>
                      <a:lnTo>
                        <a:pt x="544345" y="70950"/>
                      </a:lnTo>
                      <a:lnTo>
                        <a:pt x="544345" y="64401"/>
                      </a:lnTo>
                      <a:cubicBezTo>
                        <a:pt x="544345" y="63480"/>
                        <a:pt x="544438" y="62747"/>
                        <a:pt x="544626" y="62201"/>
                      </a:cubicBezTo>
                      <a:cubicBezTo>
                        <a:pt x="544814" y="61656"/>
                        <a:pt x="545113" y="61246"/>
                        <a:pt x="545521" y="60973"/>
                      </a:cubicBezTo>
                      <a:cubicBezTo>
                        <a:pt x="545931" y="60701"/>
                        <a:pt x="546442" y="60513"/>
                        <a:pt x="547057" y="60411"/>
                      </a:cubicBezTo>
                      <a:cubicBezTo>
                        <a:pt x="547670" y="60308"/>
                        <a:pt x="548421" y="60257"/>
                        <a:pt x="549308" y="60257"/>
                      </a:cubicBezTo>
                      <a:cubicBezTo>
                        <a:pt x="550160" y="60257"/>
                        <a:pt x="550893" y="60308"/>
                        <a:pt x="551508" y="60411"/>
                      </a:cubicBezTo>
                      <a:cubicBezTo>
                        <a:pt x="552121" y="60513"/>
                        <a:pt x="552624" y="60701"/>
                        <a:pt x="553017" y="60973"/>
                      </a:cubicBezTo>
                      <a:cubicBezTo>
                        <a:pt x="553409" y="61246"/>
                        <a:pt x="553699" y="61656"/>
                        <a:pt x="553886" y="62201"/>
                      </a:cubicBezTo>
                      <a:cubicBezTo>
                        <a:pt x="554074" y="62747"/>
                        <a:pt x="554168" y="63480"/>
                        <a:pt x="554168" y="6440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9" name="Полилиния: фигура 168">
                  <a:extLst>
                    <a:ext uri="{FF2B5EF4-FFF2-40B4-BE49-F238E27FC236}">
                      <a16:creationId xmlns:a16="http://schemas.microsoft.com/office/drawing/2014/main" id="{33069657-509D-4256-9900-26E7375AA88B}"/>
                    </a:ext>
                  </a:extLst>
                </p:cNvPr>
                <p:cNvSpPr/>
                <p:nvPr/>
              </p:nvSpPr>
              <p:spPr>
                <a:xfrm>
                  <a:off x="667322" y="947901"/>
                  <a:ext cx="617995" cy="72236"/>
                </a:xfrm>
                <a:custGeom>
                  <a:avLst/>
                  <a:gdLst>
                    <a:gd name="connsiteX0" fmla="*/ 32658 w 617995"/>
                    <a:gd name="connsiteY0" fmla="*/ 57559 h 72236"/>
                    <a:gd name="connsiteX1" fmla="*/ 31354 w 617995"/>
                    <a:gd name="connsiteY1" fmla="*/ 63851 h 72236"/>
                    <a:gd name="connsiteX2" fmla="*/ 27645 w 617995"/>
                    <a:gd name="connsiteY2" fmla="*/ 68507 h 72236"/>
                    <a:gd name="connsiteX3" fmla="*/ 21915 w 617995"/>
                    <a:gd name="connsiteY3" fmla="*/ 71372 h 72236"/>
                    <a:gd name="connsiteX4" fmla="*/ 14599 w 617995"/>
                    <a:gd name="connsiteY4" fmla="*/ 72344 h 72236"/>
                    <a:gd name="connsiteX5" fmla="*/ 9918 w 617995"/>
                    <a:gd name="connsiteY5" fmla="*/ 71960 h 72236"/>
                    <a:gd name="connsiteX6" fmla="*/ 5927 w 617995"/>
                    <a:gd name="connsiteY6" fmla="*/ 70988 h 72236"/>
                    <a:gd name="connsiteX7" fmla="*/ 2935 w 617995"/>
                    <a:gd name="connsiteY7" fmla="*/ 69760 h 72236"/>
                    <a:gd name="connsiteX8" fmla="*/ 1144 w 617995"/>
                    <a:gd name="connsiteY8" fmla="*/ 68609 h 72236"/>
                    <a:gd name="connsiteX9" fmla="*/ 325 w 617995"/>
                    <a:gd name="connsiteY9" fmla="*/ 67177 h 72236"/>
                    <a:gd name="connsiteX10" fmla="*/ 70 w 617995"/>
                    <a:gd name="connsiteY10" fmla="*/ 64670 h 72236"/>
                    <a:gd name="connsiteX11" fmla="*/ 172 w 617995"/>
                    <a:gd name="connsiteY11" fmla="*/ 63033 h 72236"/>
                    <a:gd name="connsiteX12" fmla="*/ 428 w 617995"/>
                    <a:gd name="connsiteY12" fmla="*/ 61958 h 72236"/>
                    <a:gd name="connsiteX13" fmla="*/ 863 w 617995"/>
                    <a:gd name="connsiteY13" fmla="*/ 61370 h 72236"/>
                    <a:gd name="connsiteX14" fmla="*/ 1502 w 617995"/>
                    <a:gd name="connsiteY14" fmla="*/ 61191 h 72236"/>
                    <a:gd name="connsiteX15" fmla="*/ 3165 w 617995"/>
                    <a:gd name="connsiteY15" fmla="*/ 61882 h 72236"/>
                    <a:gd name="connsiteX16" fmla="*/ 5876 w 617995"/>
                    <a:gd name="connsiteY16" fmla="*/ 63391 h 72236"/>
                    <a:gd name="connsiteX17" fmla="*/ 9688 w 617995"/>
                    <a:gd name="connsiteY17" fmla="*/ 64900 h 72236"/>
                    <a:gd name="connsiteX18" fmla="*/ 14752 w 617995"/>
                    <a:gd name="connsiteY18" fmla="*/ 65591 h 72236"/>
                    <a:gd name="connsiteX19" fmla="*/ 18641 w 617995"/>
                    <a:gd name="connsiteY19" fmla="*/ 65130 h 72236"/>
                    <a:gd name="connsiteX20" fmla="*/ 21659 w 617995"/>
                    <a:gd name="connsiteY20" fmla="*/ 63775 h 72236"/>
                    <a:gd name="connsiteX21" fmla="*/ 23629 w 617995"/>
                    <a:gd name="connsiteY21" fmla="*/ 61498 h 72236"/>
                    <a:gd name="connsiteX22" fmla="*/ 24319 w 617995"/>
                    <a:gd name="connsiteY22" fmla="*/ 58224 h 72236"/>
                    <a:gd name="connsiteX23" fmla="*/ 23322 w 617995"/>
                    <a:gd name="connsiteY23" fmla="*/ 54950 h 72236"/>
                    <a:gd name="connsiteX24" fmla="*/ 20687 w 617995"/>
                    <a:gd name="connsiteY24" fmla="*/ 52596 h 72236"/>
                    <a:gd name="connsiteX25" fmla="*/ 17003 w 617995"/>
                    <a:gd name="connsiteY25" fmla="*/ 50780 h 72236"/>
                    <a:gd name="connsiteX26" fmla="*/ 12783 w 617995"/>
                    <a:gd name="connsiteY26" fmla="*/ 49117 h 72236"/>
                    <a:gd name="connsiteX27" fmla="*/ 8537 w 617995"/>
                    <a:gd name="connsiteY27" fmla="*/ 47148 h 72236"/>
                    <a:gd name="connsiteX28" fmla="*/ 4827 w 617995"/>
                    <a:gd name="connsiteY28" fmla="*/ 44462 h 72236"/>
                    <a:gd name="connsiteX29" fmla="*/ 2193 w 617995"/>
                    <a:gd name="connsiteY29" fmla="*/ 40676 h 72236"/>
                    <a:gd name="connsiteX30" fmla="*/ 1195 w 617995"/>
                    <a:gd name="connsiteY30" fmla="*/ 35407 h 72236"/>
                    <a:gd name="connsiteX31" fmla="*/ 2244 w 617995"/>
                    <a:gd name="connsiteY31" fmla="*/ 30214 h 72236"/>
                    <a:gd name="connsiteX32" fmla="*/ 5390 w 617995"/>
                    <a:gd name="connsiteY32" fmla="*/ 25866 h 72236"/>
                    <a:gd name="connsiteX33" fmla="*/ 10634 w 617995"/>
                    <a:gd name="connsiteY33" fmla="*/ 22873 h 72236"/>
                    <a:gd name="connsiteX34" fmla="*/ 17975 w 617995"/>
                    <a:gd name="connsiteY34" fmla="*/ 21747 h 72236"/>
                    <a:gd name="connsiteX35" fmla="*/ 21659 w 617995"/>
                    <a:gd name="connsiteY35" fmla="*/ 22054 h 72236"/>
                    <a:gd name="connsiteX36" fmla="*/ 24984 w 617995"/>
                    <a:gd name="connsiteY36" fmla="*/ 22822 h 72236"/>
                    <a:gd name="connsiteX37" fmla="*/ 27517 w 617995"/>
                    <a:gd name="connsiteY37" fmla="*/ 23819 h 72236"/>
                    <a:gd name="connsiteX38" fmla="*/ 29103 w 617995"/>
                    <a:gd name="connsiteY38" fmla="*/ 24766 h 72236"/>
                    <a:gd name="connsiteX39" fmla="*/ 29819 w 617995"/>
                    <a:gd name="connsiteY39" fmla="*/ 25482 h 72236"/>
                    <a:gd name="connsiteX40" fmla="*/ 30075 w 617995"/>
                    <a:gd name="connsiteY40" fmla="*/ 26173 h 72236"/>
                    <a:gd name="connsiteX41" fmla="*/ 30228 w 617995"/>
                    <a:gd name="connsiteY41" fmla="*/ 27119 h 72236"/>
                    <a:gd name="connsiteX42" fmla="*/ 30305 w 617995"/>
                    <a:gd name="connsiteY42" fmla="*/ 28500 h 72236"/>
                    <a:gd name="connsiteX43" fmla="*/ 30228 w 617995"/>
                    <a:gd name="connsiteY43" fmla="*/ 30010 h 72236"/>
                    <a:gd name="connsiteX44" fmla="*/ 29972 w 617995"/>
                    <a:gd name="connsiteY44" fmla="*/ 31058 h 72236"/>
                    <a:gd name="connsiteX45" fmla="*/ 29538 w 617995"/>
                    <a:gd name="connsiteY45" fmla="*/ 31647 h 72236"/>
                    <a:gd name="connsiteX46" fmla="*/ 28975 w 617995"/>
                    <a:gd name="connsiteY46" fmla="*/ 31826 h 72236"/>
                    <a:gd name="connsiteX47" fmla="*/ 27645 w 617995"/>
                    <a:gd name="connsiteY47" fmla="*/ 31263 h 72236"/>
                    <a:gd name="connsiteX48" fmla="*/ 25394 w 617995"/>
                    <a:gd name="connsiteY48" fmla="*/ 30061 h 72236"/>
                    <a:gd name="connsiteX49" fmla="*/ 22145 w 617995"/>
                    <a:gd name="connsiteY49" fmla="*/ 28858 h 72236"/>
                    <a:gd name="connsiteX50" fmla="*/ 17873 w 617995"/>
                    <a:gd name="connsiteY50" fmla="*/ 28296 h 72236"/>
                    <a:gd name="connsiteX51" fmla="*/ 14087 w 617995"/>
                    <a:gd name="connsiteY51" fmla="*/ 28782 h 72236"/>
                    <a:gd name="connsiteX52" fmla="*/ 11402 w 617995"/>
                    <a:gd name="connsiteY52" fmla="*/ 30163 h 72236"/>
                    <a:gd name="connsiteX53" fmla="*/ 9816 w 617995"/>
                    <a:gd name="connsiteY53" fmla="*/ 32286 h 72236"/>
                    <a:gd name="connsiteX54" fmla="*/ 9278 w 617995"/>
                    <a:gd name="connsiteY54" fmla="*/ 34946 h 72236"/>
                    <a:gd name="connsiteX55" fmla="*/ 10302 w 617995"/>
                    <a:gd name="connsiteY55" fmla="*/ 38297 h 72236"/>
                    <a:gd name="connsiteX56" fmla="*/ 12962 w 617995"/>
                    <a:gd name="connsiteY56" fmla="*/ 40676 h 72236"/>
                    <a:gd name="connsiteX57" fmla="*/ 16696 w 617995"/>
                    <a:gd name="connsiteY57" fmla="*/ 42518 h 72236"/>
                    <a:gd name="connsiteX58" fmla="*/ 20968 w 617995"/>
                    <a:gd name="connsiteY58" fmla="*/ 44206 h 72236"/>
                    <a:gd name="connsiteX59" fmla="*/ 25266 w 617995"/>
                    <a:gd name="connsiteY59" fmla="*/ 46150 h 72236"/>
                    <a:gd name="connsiteX60" fmla="*/ 29026 w 617995"/>
                    <a:gd name="connsiteY60" fmla="*/ 48759 h 72236"/>
                    <a:gd name="connsiteX61" fmla="*/ 31661 w 617995"/>
                    <a:gd name="connsiteY61" fmla="*/ 52443 h 72236"/>
                    <a:gd name="connsiteX62" fmla="*/ 32658 w 617995"/>
                    <a:gd name="connsiteY62" fmla="*/ 57559 h 72236"/>
                    <a:gd name="connsiteX63" fmla="*/ 67225 w 617995"/>
                    <a:gd name="connsiteY63" fmla="*/ 66716 h 72236"/>
                    <a:gd name="connsiteX64" fmla="*/ 67020 w 617995"/>
                    <a:gd name="connsiteY64" fmla="*/ 69070 h 72236"/>
                    <a:gd name="connsiteX65" fmla="*/ 66406 w 617995"/>
                    <a:gd name="connsiteY65" fmla="*/ 70349 h 72236"/>
                    <a:gd name="connsiteX66" fmla="*/ 65178 w 617995"/>
                    <a:gd name="connsiteY66" fmla="*/ 71116 h 72236"/>
                    <a:gd name="connsiteX67" fmla="*/ 63311 w 617995"/>
                    <a:gd name="connsiteY67" fmla="*/ 71704 h 72236"/>
                    <a:gd name="connsiteX68" fmla="*/ 61085 w 617995"/>
                    <a:gd name="connsiteY68" fmla="*/ 72088 h 72236"/>
                    <a:gd name="connsiteX69" fmla="*/ 58732 w 617995"/>
                    <a:gd name="connsiteY69" fmla="*/ 72241 h 72236"/>
                    <a:gd name="connsiteX70" fmla="*/ 52593 w 617995"/>
                    <a:gd name="connsiteY70" fmla="*/ 71295 h 72236"/>
                    <a:gd name="connsiteX71" fmla="*/ 48398 w 617995"/>
                    <a:gd name="connsiteY71" fmla="*/ 68430 h 72236"/>
                    <a:gd name="connsiteX72" fmla="*/ 46019 w 617995"/>
                    <a:gd name="connsiteY72" fmla="*/ 63570 h 72236"/>
                    <a:gd name="connsiteX73" fmla="*/ 45277 w 617995"/>
                    <a:gd name="connsiteY73" fmla="*/ 56638 h 72236"/>
                    <a:gd name="connsiteX74" fmla="*/ 45277 w 617995"/>
                    <a:gd name="connsiteY74" fmla="*/ 29728 h 72236"/>
                    <a:gd name="connsiteX75" fmla="*/ 38831 w 617995"/>
                    <a:gd name="connsiteY75" fmla="*/ 29728 h 72236"/>
                    <a:gd name="connsiteX76" fmla="*/ 37603 w 617995"/>
                    <a:gd name="connsiteY76" fmla="*/ 28910 h 72236"/>
                    <a:gd name="connsiteX77" fmla="*/ 37143 w 617995"/>
                    <a:gd name="connsiteY77" fmla="*/ 26249 h 72236"/>
                    <a:gd name="connsiteX78" fmla="*/ 37271 w 617995"/>
                    <a:gd name="connsiteY78" fmla="*/ 24612 h 72236"/>
                    <a:gd name="connsiteX79" fmla="*/ 37603 w 617995"/>
                    <a:gd name="connsiteY79" fmla="*/ 23512 h 72236"/>
                    <a:gd name="connsiteX80" fmla="*/ 38140 w 617995"/>
                    <a:gd name="connsiteY80" fmla="*/ 22898 h 72236"/>
                    <a:gd name="connsiteX81" fmla="*/ 38882 w 617995"/>
                    <a:gd name="connsiteY81" fmla="*/ 22719 h 72236"/>
                    <a:gd name="connsiteX82" fmla="*/ 45277 w 617995"/>
                    <a:gd name="connsiteY82" fmla="*/ 22719 h 72236"/>
                    <a:gd name="connsiteX83" fmla="*/ 45277 w 617995"/>
                    <a:gd name="connsiteY83" fmla="*/ 11771 h 72236"/>
                    <a:gd name="connsiteX84" fmla="*/ 45456 w 617995"/>
                    <a:gd name="connsiteY84" fmla="*/ 11106 h 72236"/>
                    <a:gd name="connsiteX85" fmla="*/ 46121 w 617995"/>
                    <a:gd name="connsiteY85" fmla="*/ 10569 h 72236"/>
                    <a:gd name="connsiteX86" fmla="*/ 47426 w 617995"/>
                    <a:gd name="connsiteY86" fmla="*/ 10236 h 72236"/>
                    <a:gd name="connsiteX87" fmla="*/ 49472 w 617995"/>
                    <a:gd name="connsiteY87" fmla="*/ 10134 h 72236"/>
                    <a:gd name="connsiteX88" fmla="*/ 51570 w 617995"/>
                    <a:gd name="connsiteY88" fmla="*/ 10236 h 72236"/>
                    <a:gd name="connsiteX89" fmla="*/ 52849 w 617995"/>
                    <a:gd name="connsiteY89" fmla="*/ 10569 h 72236"/>
                    <a:gd name="connsiteX90" fmla="*/ 53514 w 617995"/>
                    <a:gd name="connsiteY90" fmla="*/ 11106 h 72236"/>
                    <a:gd name="connsiteX91" fmla="*/ 53718 w 617995"/>
                    <a:gd name="connsiteY91" fmla="*/ 11771 h 72236"/>
                    <a:gd name="connsiteX92" fmla="*/ 53718 w 617995"/>
                    <a:gd name="connsiteY92" fmla="*/ 22719 h 72236"/>
                    <a:gd name="connsiteX93" fmla="*/ 65536 w 617995"/>
                    <a:gd name="connsiteY93" fmla="*/ 22719 h 72236"/>
                    <a:gd name="connsiteX94" fmla="*/ 66253 w 617995"/>
                    <a:gd name="connsiteY94" fmla="*/ 22898 h 72236"/>
                    <a:gd name="connsiteX95" fmla="*/ 66790 w 617995"/>
                    <a:gd name="connsiteY95" fmla="*/ 23512 h 72236"/>
                    <a:gd name="connsiteX96" fmla="*/ 67122 w 617995"/>
                    <a:gd name="connsiteY96" fmla="*/ 24612 h 72236"/>
                    <a:gd name="connsiteX97" fmla="*/ 67225 w 617995"/>
                    <a:gd name="connsiteY97" fmla="*/ 26249 h 72236"/>
                    <a:gd name="connsiteX98" fmla="*/ 66764 w 617995"/>
                    <a:gd name="connsiteY98" fmla="*/ 28910 h 72236"/>
                    <a:gd name="connsiteX99" fmla="*/ 65536 w 617995"/>
                    <a:gd name="connsiteY99" fmla="*/ 29728 h 72236"/>
                    <a:gd name="connsiteX100" fmla="*/ 53718 w 617995"/>
                    <a:gd name="connsiteY100" fmla="*/ 29728 h 72236"/>
                    <a:gd name="connsiteX101" fmla="*/ 53718 w 617995"/>
                    <a:gd name="connsiteY101" fmla="*/ 55410 h 72236"/>
                    <a:gd name="connsiteX102" fmla="*/ 55125 w 617995"/>
                    <a:gd name="connsiteY102" fmla="*/ 62598 h 72236"/>
                    <a:gd name="connsiteX103" fmla="*/ 60165 w 617995"/>
                    <a:gd name="connsiteY103" fmla="*/ 65028 h 72236"/>
                    <a:gd name="connsiteX104" fmla="*/ 62262 w 617995"/>
                    <a:gd name="connsiteY104" fmla="*/ 64798 h 72236"/>
                    <a:gd name="connsiteX105" fmla="*/ 63899 w 617995"/>
                    <a:gd name="connsiteY105" fmla="*/ 64312 h 72236"/>
                    <a:gd name="connsiteX106" fmla="*/ 65127 w 617995"/>
                    <a:gd name="connsiteY106" fmla="*/ 63826 h 72236"/>
                    <a:gd name="connsiteX107" fmla="*/ 66048 w 617995"/>
                    <a:gd name="connsiteY107" fmla="*/ 63596 h 72236"/>
                    <a:gd name="connsiteX108" fmla="*/ 66534 w 617995"/>
                    <a:gd name="connsiteY108" fmla="*/ 63723 h 72236"/>
                    <a:gd name="connsiteX109" fmla="*/ 66892 w 617995"/>
                    <a:gd name="connsiteY109" fmla="*/ 64209 h 72236"/>
                    <a:gd name="connsiteX110" fmla="*/ 67122 w 617995"/>
                    <a:gd name="connsiteY110" fmla="*/ 65182 h 72236"/>
                    <a:gd name="connsiteX111" fmla="*/ 67225 w 617995"/>
                    <a:gd name="connsiteY111" fmla="*/ 66716 h 72236"/>
                    <a:gd name="connsiteX112" fmla="*/ 111425 w 617995"/>
                    <a:gd name="connsiteY112" fmla="*/ 70144 h 72236"/>
                    <a:gd name="connsiteX113" fmla="*/ 111015 w 617995"/>
                    <a:gd name="connsiteY113" fmla="*/ 71065 h 72236"/>
                    <a:gd name="connsiteX114" fmla="*/ 109889 w 617995"/>
                    <a:gd name="connsiteY114" fmla="*/ 71525 h 72236"/>
                    <a:gd name="connsiteX115" fmla="*/ 107792 w 617995"/>
                    <a:gd name="connsiteY115" fmla="*/ 71679 h 72236"/>
                    <a:gd name="connsiteX116" fmla="*/ 105669 w 617995"/>
                    <a:gd name="connsiteY116" fmla="*/ 71525 h 72236"/>
                    <a:gd name="connsiteX117" fmla="*/ 104518 w 617995"/>
                    <a:gd name="connsiteY117" fmla="*/ 71065 h 72236"/>
                    <a:gd name="connsiteX118" fmla="*/ 104160 w 617995"/>
                    <a:gd name="connsiteY118" fmla="*/ 70144 h 72236"/>
                    <a:gd name="connsiteX119" fmla="*/ 104160 w 617995"/>
                    <a:gd name="connsiteY119" fmla="*/ 65540 h 72236"/>
                    <a:gd name="connsiteX120" fmla="*/ 97433 w 617995"/>
                    <a:gd name="connsiteY120" fmla="*/ 70553 h 72236"/>
                    <a:gd name="connsiteX121" fmla="*/ 89579 w 617995"/>
                    <a:gd name="connsiteY121" fmla="*/ 72344 h 72236"/>
                    <a:gd name="connsiteX122" fmla="*/ 83006 w 617995"/>
                    <a:gd name="connsiteY122" fmla="*/ 71397 h 72236"/>
                    <a:gd name="connsiteX123" fmla="*/ 77992 w 617995"/>
                    <a:gd name="connsiteY123" fmla="*/ 68660 h 72236"/>
                    <a:gd name="connsiteX124" fmla="*/ 74769 w 617995"/>
                    <a:gd name="connsiteY124" fmla="*/ 64261 h 72236"/>
                    <a:gd name="connsiteX125" fmla="*/ 73618 w 617995"/>
                    <a:gd name="connsiteY125" fmla="*/ 58326 h 72236"/>
                    <a:gd name="connsiteX126" fmla="*/ 75204 w 617995"/>
                    <a:gd name="connsiteY126" fmla="*/ 51573 h 72236"/>
                    <a:gd name="connsiteX127" fmla="*/ 79757 w 617995"/>
                    <a:gd name="connsiteY127" fmla="*/ 46815 h 72236"/>
                    <a:gd name="connsiteX128" fmla="*/ 87022 w 617995"/>
                    <a:gd name="connsiteY128" fmla="*/ 43976 h 72236"/>
                    <a:gd name="connsiteX129" fmla="*/ 96691 w 617995"/>
                    <a:gd name="connsiteY129" fmla="*/ 43030 h 72236"/>
                    <a:gd name="connsiteX130" fmla="*/ 103034 w 617995"/>
                    <a:gd name="connsiteY130" fmla="*/ 43030 h 72236"/>
                    <a:gd name="connsiteX131" fmla="*/ 103034 w 617995"/>
                    <a:gd name="connsiteY131" fmla="*/ 39448 h 72236"/>
                    <a:gd name="connsiteX132" fmla="*/ 102471 w 617995"/>
                    <a:gd name="connsiteY132" fmla="*/ 34742 h 72236"/>
                    <a:gd name="connsiteX133" fmla="*/ 100656 w 617995"/>
                    <a:gd name="connsiteY133" fmla="*/ 31340 h 72236"/>
                    <a:gd name="connsiteX134" fmla="*/ 97407 w 617995"/>
                    <a:gd name="connsiteY134" fmla="*/ 29293 h 72236"/>
                    <a:gd name="connsiteX135" fmla="*/ 92496 w 617995"/>
                    <a:gd name="connsiteY135" fmla="*/ 28603 h 72236"/>
                    <a:gd name="connsiteX136" fmla="*/ 86894 w 617995"/>
                    <a:gd name="connsiteY136" fmla="*/ 29344 h 72236"/>
                    <a:gd name="connsiteX137" fmla="*/ 82545 w 617995"/>
                    <a:gd name="connsiteY137" fmla="*/ 30982 h 72236"/>
                    <a:gd name="connsiteX138" fmla="*/ 79424 w 617995"/>
                    <a:gd name="connsiteY138" fmla="*/ 32619 h 72236"/>
                    <a:gd name="connsiteX139" fmla="*/ 77557 w 617995"/>
                    <a:gd name="connsiteY139" fmla="*/ 33360 h 72236"/>
                    <a:gd name="connsiteX140" fmla="*/ 76841 w 617995"/>
                    <a:gd name="connsiteY140" fmla="*/ 33156 h 72236"/>
                    <a:gd name="connsiteX141" fmla="*/ 76304 w 617995"/>
                    <a:gd name="connsiteY141" fmla="*/ 32542 h 72236"/>
                    <a:gd name="connsiteX142" fmla="*/ 75971 w 617995"/>
                    <a:gd name="connsiteY142" fmla="*/ 31493 h 72236"/>
                    <a:gd name="connsiteX143" fmla="*/ 75869 w 617995"/>
                    <a:gd name="connsiteY143" fmla="*/ 30086 h 72236"/>
                    <a:gd name="connsiteX144" fmla="*/ 76048 w 617995"/>
                    <a:gd name="connsiteY144" fmla="*/ 28065 h 72236"/>
                    <a:gd name="connsiteX145" fmla="*/ 76918 w 617995"/>
                    <a:gd name="connsiteY145" fmla="*/ 26659 h 72236"/>
                    <a:gd name="connsiteX146" fmla="*/ 79296 w 617995"/>
                    <a:gd name="connsiteY146" fmla="*/ 25098 h 72236"/>
                    <a:gd name="connsiteX147" fmla="*/ 83185 w 617995"/>
                    <a:gd name="connsiteY147" fmla="*/ 23461 h 72236"/>
                    <a:gd name="connsiteX148" fmla="*/ 87994 w 617995"/>
                    <a:gd name="connsiteY148" fmla="*/ 22233 h 72236"/>
                    <a:gd name="connsiteX149" fmla="*/ 93263 w 617995"/>
                    <a:gd name="connsiteY149" fmla="*/ 21747 h 72236"/>
                    <a:gd name="connsiteX150" fmla="*/ 101705 w 617995"/>
                    <a:gd name="connsiteY150" fmla="*/ 22873 h 72236"/>
                    <a:gd name="connsiteX151" fmla="*/ 107332 w 617995"/>
                    <a:gd name="connsiteY151" fmla="*/ 26173 h 72236"/>
                    <a:gd name="connsiteX152" fmla="*/ 110452 w 617995"/>
                    <a:gd name="connsiteY152" fmla="*/ 31570 h 72236"/>
                    <a:gd name="connsiteX153" fmla="*/ 111425 w 617995"/>
                    <a:gd name="connsiteY153" fmla="*/ 39090 h 72236"/>
                    <a:gd name="connsiteX154" fmla="*/ 103034 w 617995"/>
                    <a:gd name="connsiteY154" fmla="*/ 49117 h 72236"/>
                    <a:gd name="connsiteX155" fmla="*/ 95821 w 617995"/>
                    <a:gd name="connsiteY155" fmla="*/ 49117 h 72236"/>
                    <a:gd name="connsiteX156" fmla="*/ 89784 w 617995"/>
                    <a:gd name="connsiteY156" fmla="*/ 49706 h 72236"/>
                    <a:gd name="connsiteX157" fmla="*/ 85538 w 617995"/>
                    <a:gd name="connsiteY157" fmla="*/ 51445 h 72236"/>
                    <a:gd name="connsiteX158" fmla="*/ 83057 w 617995"/>
                    <a:gd name="connsiteY158" fmla="*/ 54208 h 72236"/>
                    <a:gd name="connsiteX159" fmla="*/ 82264 w 617995"/>
                    <a:gd name="connsiteY159" fmla="*/ 57917 h 72236"/>
                    <a:gd name="connsiteX160" fmla="*/ 84540 w 617995"/>
                    <a:gd name="connsiteY160" fmla="*/ 63621 h 72236"/>
                    <a:gd name="connsiteX161" fmla="*/ 90910 w 617995"/>
                    <a:gd name="connsiteY161" fmla="*/ 65744 h 72236"/>
                    <a:gd name="connsiteX162" fmla="*/ 97075 w 617995"/>
                    <a:gd name="connsiteY162" fmla="*/ 64056 h 72236"/>
                    <a:gd name="connsiteX163" fmla="*/ 103034 w 617995"/>
                    <a:gd name="connsiteY163" fmla="*/ 58889 h 72236"/>
                    <a:gd name="connsiteX164" fmla="*/ 164154 w 617995"/>
                    <a:gd name="connsiteY164" fmla="*/ 70042 h 72236"/>
                    <a:gd name="connsiteX165" fmla="*/ 163951 w 617995"/>
                    <a:gd name="connsiteY165" fmla="*/ 70758 h 72236"/>
                    <a:gd name="connsiteX166" fmla="*/ 163260 w 617995"/>
                    <a:gd name="connsiteY166" fmla="*/ 71269 h 72236"/>
                    <a:gd name="connsiteX167" fmla="*/ 161904 w 617995"/>
                    <a:gd name="connsiteY167" fmla="*/ 71576 h 72236"/>
                    <a:gd name="connsiteX168" fmla="*/ 159704 w 617995"/>
                    <a:gd name="connsiteY168" fmla="*/ 71679 h 72236"/>
                    <a:gd name="connsiteX169" fmla="*/ 157428 w 617995"/>
                    <a:gd name="connsiteY169" fmla="*/ 71602 h 72236"/>
                    <a:gd name="connsiteX170" fmla="*/ 155918 w 617995"/>
                    <a:gd name="connsiteY170" fmla="*/ 71346 h 72236"/>
                    <a:gd name="connsiteX171" fmla="*/ 154921 w 617995"/>
                    <a:gd name="connsiteY171" fmla="*/ 70835 h 72236"/>
                    <a:gd name="connsiteX172" fmla="*/ 154230 w 617995"/>
                    <a:gd name="connsiteY172" fmla="*/ 70042 h 72236"/>
                    <a:gd name="connsiteX173" fmla="*/ 134789 w 617995"/>
                    <a:gd name="connsiteY173" fmla="*/ 44564 h 72236"/>
                    <a:gd name="connsiteX174" fmla="*/ 134789 w 617995"/>
                    <a:gd name="connsiteY174" fmla="*/ 70093 h 72236"/>
                    <a:gd name="connsiteX175" fmla="*/ 134585 w 617995"/>
                    <a:gd name="connsiteY175" fmla="*/ 70783 h 72236"/>
                    <a:gd name="connsiteX176" fmla="*/ 133919 w 617995"/>
                    <a:gd name="connsiteY176" fmla="*/ 71269 h 72236"/>
                    <a:gd name="connsiteX177" fmla="*/ 132641 w 617995"/>
                    <a:gd name="connsiteY177" fmla="*/ 71576 h 72236"/>
                    <a:gd name="connsiteX178" fmla="*/ 130543 w 617995"/>
                    <a:gd name="connsiteY178" fmla="*/ 71679 h 72236"/>
                    <a:gd name="connsiteX179" fmla="*/ 128497 w 617995"/>
                    <a:gd name="connsiteY179" fmla="*/ 71576 h 72236"/>
                    <a:gd name="connsiteX180" fmla="*/ 127192 w 617995"/>
                    <a:gd name="connsiteY180" fmla="*/ 71269 h 72236"/>
                    <a:gd name="connsiteX181" fmla="*/ 126527 w 617995"/>
                    <a:gd name="connsiteY181" fmla="*/ 70783 h 72236"/>
                    <a:gd name="connsiteX182" fmla="*/ 126348 w 617995"/>
                    <a:gd name="connsiteY182" fmla="*/ 70093 h 72236"/>
                    <a:gd name="connsiteX183" fmla="*/ 126348 w 617995"/>
                    <a:gd name="connsiteY183" fmla="*/ 1744 h 72236"/>
                    <a:gd name="connsiteX184" fmla="*/ 126527 w 617995"/>
                    <a:gd name="connsiteY184" fmla="*/ 1028 h 72236"/>
                    <a:gd name="connsiteX185" fmla="*/ 127192 w 617995"/>
                    <a:gd name="connsiteY185" fmla="*/ 516 h 72236"/>
                    <a:gd name="connsiteX186" fmla="*/ 128497 w 617995"/>
                    <a:gd name="connsiteY186" fmla="*/ 209 h 72236"/>
                    <a:gd name="connsiteX187" fmla="*/ 130543 w 617995"/>
                    <a:gd name="connsiteY187" fmla="*/ 107 h 72236"/>
                    <a:gd name="connsiteX188" fmla="*/ 132641 w 617995"/>
                    <a:gd name="connsiteY188" fmla="*/ 209 h 72236"/>
                    <a:gd name="connsiteX189" fmla="*/ 133919 w 617995"/>
                    <a:gd name="connsiteY189" fmla="*/ 516 h 72236"/>
                    <a:gd name="connsiteX190" fmla="*/ 134585 w 617995"/>
                    <a:gd name="connsiteY190" fmla="*/ 1028 h 72236"/>
                    <a:gd name="connsiteX191" fmla="*/ 134789 w 617995"/>
                    <a:gd name="connsiteY191" fmla="*/ 1744 h 72236"/>
                    <a:gd name="connsiteX192" fmla="*/ 134789 w 617995"/>
                    <a:gd name="connsiteY192" fmla="*/ 43388 h 72236"/>
                    <a:gd name="connsiteX193" fmla="*/ 152183 w 617995"/>
                    <a:gd name="connsiteY193" fmla="*/ 24254 h 72236"/>
                    <a:gd name="connsiteX194" fmla="*/ 153053 w 617995"/>
                    <a:gd name="connsiteY194" fmla="*/ 23410 h 72236"/>
                    <a:gd name="connsiteX195" fmla="*/ 154153 w 617995"/>
                    <a:gd name="connsiteY195" fmla="*/ 22847 h 72236"/>
                    <a:gd name="connsiteX196" fmla="*/ 155662 w 617995"/>
                    <a:gd name="connsiteY196" fmla="*/ 22540 h 72236"/>
                    <a:gd name="connsiteX197" fmla="*/ 157760 w 617995"/>
                    <a:gd name="connsiteY197" fmla="*/ 22464 h 72236"/>
                    <a:gd name="connsiteX198" fmla="*/ 159908 w 617995"/>
                    <a:gd name="connsiteY198" fmla="*/ 22540 h 72236"/>
                    <a:gd name="connsiteX199" fmla="*/ 161316 w 617995"/>
                    <a:gd name="connsiteY199" fmla="*/ 22796 h 72236"/>
                    <a:gd name="connsiteX200" fmla="*/ 162083 w 617995"/>
                    <a:gd name="connsiteY200" fmla="*/ 23257 h 72236"/>
                    <a:gd name="connsiteX201" fmla="*/ 162313 w 617995"/>
                    <a:gd name="connsiteY201" fmla="*/ 23998 h 72236"/>
                    <a:gd name="connsiteX202" fmla="*/ 161981 w 617995"/>
                    <a:gd name="connsiteY202" fmla="*/ 25226 h 72236"/>
                    <a:gd name="connsiteX203" fmla="*/ 160881 w 617995"/>
                    <a:gd name="connsiteY203" fmla="*/ 26659 h 72236"/>
                    <a:gd name="connsiteX204" fmla="*/ 144202 w 617995"/>
                    <a:gd name="connsiteY204" fmla="*/ 43337 h 72236"/>
                    <a:gd name="connsiteX205" fmla="*/ 162927 w 617995"/>
                    <a:gd name="connsiteY205" fmla="*/ 67637 h 72236"/>
                    <a:gd name="connsiteX206" fmla="*/ 163873 w 617995"/>
                    <a:gd name="connsiteY206" fmla="*/ 69044 h 72236"/>
                    <a:gd name="connsiteX207" fmla="*/ 164154 w 617995"/>
                    <a:gd name="connsiteY207" fmla="*/ 70042 h 72236"/>
                    <a:gd name="connsiteX208" fmla="*/ 208937 w 617995"/>
                    <a:gd name="connsiteY208" fmla="*/ 45076 h 72236"/>
                    <a:gd name="connsiteX209" fmla="*/ 207935 w 617995"/>
                    <a:gd name="connsiteY209" fmla="*/ 47915 h 72236"/>
                    <a:gd name="connsiteX210" fmla="*/ 205648 w 617995"/>
                    <a:gd name="connsiteY210" fmla="*/ 48759 h 72236"/>
                    <a:gd name="connsiteX211" fmla="*/ 175325 w 617995"/>
                    <a:gd name="connsiteY211" fmla="*/ 48759 h 72236"/>
                    <a:gd name="connsiteX212" fmla="*/ 176097 w 617995"/>
                    <a:gd name="connsiteY212" fmla="*/ 55666 h 72236"/>
                    <a:gd name="connsiteX213" fmla="*/ 178667 w 617995"/>
                    <a:gd name="connsiteY213" fmla="*/ 60935 h 72236"/>
                    <a:gd name="connsiteX214" fmla="*/ 183345 w 617995"/>
                    <a:gd name="connsiteY214" fmla="*/ 64312 h 72236"/>
                    <a:gd name="connsiteX215" fmla="*/ 190388 w 617995"/>
                    <a:gd name="connsiteY215" fmla="*/ 65488 h 72236"/>
                    <a:gd name="connsiteX216" fmla="*/ 196249 w 617995"/>
                    <a:gd name="connsiteY216" fmla="*/ 64951 h 72236"/>
                    <a:gd name="connsiteX217" fmla="*/ 200696 w 617995"/>
                    <a:gd name="connsiteY217" fmla="*/ 63749 h 72236"/>
                    <a:gd name="connsiteX218" fmla="*/ 203780 w 617995"/>
                    <a:gd name="connsiteY218" fmla="*/ 62547 h 72236"/>
                    <a:gd name="connsiteX219" fmla="*/ 205606 w 617995"/>
                    <a:gd name="connsiteY219" fmla="*/ 62010 h 72236"/>
                    <a:gd name="connsiteX220" fmla="*/ 206248 w 617995"/>
                    <a:gd name="connsiteY220" fmla="*/ 62189 h 72236"/>
                    <a:gd name="connsiteX221" fmla="*/ 206684 w 617995"/>
                    <a:gd name="connsiteY221" fmla="*/ 62726 h 72236"/>
                    <a:gd name="connsiteX222" fmla="*/ 206916 w 617995"/>
                    <a:gd name="connsiteY222" fmla="*/ 63723 h 72236"/>
                    <a:gd name="connsiteX223" fmla="*/ 206993 w 617995"/>
                    <a:gd name="connsiteY223" fmla="*/ 65284 h 72236"/>
                    <a:gd name="connsiteX224" fmla="*/ 206943 w 617995"/>
                    <a:gd name="connsiteY224" fmla="*/ 66435 h 72236"/>
                    <a:gd name="connsiteX225" fmla="*/ 206814 w 617995"/>
                    <a:gd name="connsiteY225" fmla="*/ 67305 h 72236"/>
                    <a:gd name="connsiteX226" fmla="*/ 206559 w 617995"/>
                    <a:gd name="connsiteY226" fmla="*/ 67995 h 72236"/>
                    <a:gd name="connsiteX227" fmla="*/ 206098 w 617995"/>
                    <a:gd name="connsiteY227" fmla="*/ 68584 h 72236"/>
                    <a:gd name="connsiteX228" fmla="*/ 204436 w 617995"/>
                    <a:gd name="connsiteY228" fmla="*/ 69504 h 72236"/>
                    <a:gd name="connsiteX229" fmla="*/ 200854 w 617995"/>
                    <a:gd name="connsiteY229" fmla="*/ 70758 h 72236"/>
                    <a:gd name="connsiteX230" fmla="*/ 195764 w 617995"/>
                    <a:gd name="connsiteY230" fmla="*/ 71858 h 72236"/>
                    <a:gd name="connsiteX231" fmla="*/ 189599 w 617995"/>
                    <a:gd name="connsiteY231" fmla="*/ 72344 h 72236"/>
                    <a:gd name="connsiteX232" fmla="*/ 179649 w 617995"/>
                    <a:gd name="connsiteY232" fmla="*/ 70758 h 72236"/>
                    <a:gd name="connsiteX233" fmla="*/ 172461 w 617995"/>
                    <a:gd name="connsiteY233" fmla="*/ 66051 h 72236"/>
                    <a:gd name="connsiteX234" fmla="*/ 168061 w 617995"/>
                    <a:gd name="connsiteY234" fmla="*/ 58224 h 72236"/>
                    <a:gd name="connsiteX235" fmla="*/ 166578 w 617995"/>
                    <a:gd name="connsiteY235" fmla="*/ 47276 h 72236"/>
                    <a:gd name="connsiteX236" fmla="*/ 168112 w 617995"/>
                    <a:gd name="connsiteY236" fmla="*/ 36609 h 72236"/>
                    <a:gd name="connsiteX237" fmla="*/ 172537 w 617995"/>
                    <a:gd name="connsiteY237" fmla="*/ 28577 h 72236"/>
                    <a:gd name="connsiteX238" fmla="*/ 179521 w 617995"/>
                    <a:gd name="connsiteY238" fmla="*/ 23512 h 72236"/>
                    <a:gd name="connsiteX239" fmla="*/ 188678 w 617995"/>
                    <a:gd name="connsiteY239" fmla="*/ 21747 h 72236"/>
                    <a:gd name="connsiteX240" fmla="*/ 197913 w 617995"/>
                    <a:gd name="connsiteY240" fmla="*/ 23487 h 72236"/>
                    <a:gd name="connsiteX241" fmla="*/ 204179 w 617995"/>
                    <a:gd name="connsiteY241" fmla="*/ 28168 h 72236"/>
                    <a:gd name="connsiteX242" fmla="*/ 207786 w 617995"/>
                    <a:gd name="connsiteY242" fmla="*/ 35074 h 72236"/>
                    <a:gd name="connsiteX243" fmla="*/ 208937 w 617995"/>
                    <a:gd name="connsiteY243" fmla="*/ 43541 h 72236"/>
                    <a:gd name="connsiteX244" fmla="*/ 200445 w 617995"/>
                    <a:gd name="connsiteY244" fmla="*/ 42569 h 72236"/>
                    <a:gd name="connsiteX245" fmla="*/ 197485 w 617995"/>
                    <a:gd name="connsiteY245" fmla="*/ 32133 h 72236"/>
                    <a:gd name="connsiteX246" fmla="*/ 188246 w 617995"/>
                    <a:gd name="connsiteY246" fmla="*/ 28347 h 72236"/>
                    <a:gd name="connsiteX247" fmla="*/ 182739 w 617995"/>
                    <a:gd name="connsiteY247" fmla="*/ 29524 h 72236"/>
                    <a:gd name="connsiteX248" fmla="*/ 178774 w 617995"/>
                    <a:gd name="connsiteY248" fmla="*/ 32644 h 72236"/>
                    <a:gd name="connsiteX249" fmla="*/ 176303 w 617995"/>
                    <a:gd name="connsiteY249" fmla="*/ 37172 h 72236"/>
                    <a:gd name="connsiteX250" fmla="*/ 175325 w 617995"/>
                    <a:gd name="connsiteY250" fmla="*/ 42569 h 72236"/>
                    <a:gd name="connsiteX251" fmla="*/ 260889 w 617995"/>
                    <a:gd name="connsiteY251" fmla="*/ 70093 h 72236"/>
                    <a:gd name="connsiteX252" fmla="*/ 260684 w 617995"/>
                    <a:gd name="connsiteY252" fmla="*/ 70783 h 72236"/>
                    <a:gd name="connsiteX253" fmla="*/ 260020 w 617995"/>
                    <a:gd name="connsiteY253" fmla="*/ 71269 h 72236"/>
                    <a:gd name="connsiteX254" fmla="*/ 258740 w 617995"/>
                    <a:gd name="connsiteY254" fmla="*/ 71576 h 72236"/>
                    <a:gd name="connsiteX255" fmla="*/ 256694 w 617995"/>
                    <a:gd name="connsiteY255" fmla="*/ 71679 h 72236"/>
                    <a:gd name="connsiteX256" fmla="*/ 254597 w 617995"/>
                    <a:gd name="connsiteY256" fmla="*/ 71576 h 72236"/>
                    <a:gd name="connsiteX257" fmla="*/ 253318 w 617995"/>
                    <a:gd name="connsiteY257" fmla="*/ 71269 h 72236"/>
                    <a:gd name="connsiteX258" fmla="*/ 252653 w 617995"/>
                    <a:gd name="connsiteY258" fmla="*/ 70783 h 72236"/>
                    <a:gd name="connsiteX259" fmla="*/ 252448 w 617995"/>
                    <a:gd name="connsiteY259" fmla="*/ 70093 h 72236"/>
                    <a:gd name="connsiteX260" fmla="*/ 252448 w 617995"/>
                    <a:gd name="connsiteY260" fmla="*/ 43132 h 72236"/>
                    <a:gd name="connsiteX261" fmla="*/ 251834 w 617995"/>
                    <a:gd name="connsiteY261" fmla="*/ 36788 h 72236"/>
                    <a:gd name="connsiteX262" fmla="*/ 250043 w 617995"/>
                    <a:gd name="connsiteY262" fmla="*/ 32644 h 72236"/>
                    <a:gd name="connsiteX263" fmla="*/ 247000 w 617995"/>
                    <a:gd name="connsiteY263" fmla="*/ 29984 h 72236"/>
                    <a:gd name="connsiteX264" fmla="*/ 242677 w 617995"/>
                    <a:gd name="connsiteY264" fmla="*/ 29063 h 72236"/>
                    <a:gd name="connsiteX265" fmla="*/ 236333 w 617995"/>
                    <a:gd name="connsiteY265" fmla="*/ 31314 h 72236"/>
                    <a:gd name="connsiteX266" fmla="*/ 229682 w 617995"/>
                    <a:gd name="connsiteY266" fmla="*/ 37914 h 72236"/>
                    <a:gd name="connsiteX267" fmla="*/ 229682 w 617995"/>
                    <a:gd name="connsiteY267" fmla="*/ 70093 h 72236"/>
                    <a:gd name="connsiteX268" fmla="*/ 229478 w 617995"/>
                    <a:gd name="connsiteY268" fmla="*/ 70783 h 72236"/>
                    <a:gd name="connsiteX269" fmla="*/ 228812 w 617995"/>
                    <a:gd name="connsiteY269" fmla="*/ 71269 h 72236"/>
                    <a:gd name="connsiteX270" fmla="*/ 227534 w 617995"/>
                    <a:gd name="connsiteY270" fmla="*/ 71576 h 72236"/>
                    <a:gd name="connsiteX271" fmla="*/ 225435 w 617995"/>
                    <a:gd name="connsiteY271" fmla="*/ 71679 h 72236"/>
                    <a:gd name="connsiteX272" fmla="*/ 223389 w 617995"/>
                    <a:gd name="connsiteY272" fmla="*/ 71576 h 72236"/>
                    <a:gd name="connsiteX273" fmla="*/ 222084 w 617995"/>
                    <a:gd name="connsiteY273" fmla="*/ 71269 h 72236"/>
                    <a:gd name="connsiteX274" fmla="*/ 221420 w 617995"/>
                    <a:gd name="connsiteY274" fmla="*/ 70783 h 72236"/>
                    <a:gd name="connsiteX275" fmla="*/ 221241 w 617995"/>
                    <a:gd name="connsiteY275" fmla="*/ 70093 h 72236"/>
                    <a:gd name="connsiteX276" fmla="*/ 221241 w 617995"/>
                    <a:gd name="connsiteY276" fmla="*/ 1744 h 72236"/>
                    <a:gd name="connsiteX277" fmla="*/ 221420 w 617995"/>
                    <a:gd name="connsiteY277" fmla="*/ 1028 h 72236"/>
                    <a:gd name="connsiteX278" fmla="*/ 222084 w 617995"/>
                    <a:gd name="connsiteY278" fmla="*/ 516 h 72236"/>
                    <a:gd name="connsiteX279" fmla="*/ 223389 w 617995"/>
                    <a:gd name="connsiteY279" fmla="*/ 209 h 72236"/>
                    <a:gd name="connsiteX280" fmla="*/ 225435 w 617995"/>
                    <a:gd name="connsiteY280" fmla="*/ 107 h 72236"/>
                    <a:gd name="connsiteX281" fmla="*/ 227534 w 617995"/>
                    <a:gd name="connsiteY281" fmla="*/ 209 h 72236"/>
                    <a:gd name="connsiteX282" fmla="*/ 228812 w 617995"/>
                    <a:gd name="connsiteY282" fmla="*/ 516 h 72236"/>
                    <a:gd name="connsiteX283" fmla="*/ 229478 w 617995"/>
                    <a:gd name="connsiteY283" fmla="*/ 1028 h 72236"/>
                    <a:gd name="connsiteX284" fmla="*/ 229682 w 617995"/>
                    <a:gd name="connsiteY284" fmla="*/ 1744 h 72236"/>
                    <a:gd name="connsiteX285" fmla="*/ 229682 w 617995"/>
                    <a:gd name="connsiteY285" fmla="*/ 29319 h 72236"/>
                    <a:gd name="connsiteX286" fmla="*/ 236998 w 617995"/>
                    <a:gd name="connsiteY286" fmla="*/ 23615 h 72236"/>
                    <a:gd name="connsiteX287" fmla="*/ 244416 w 617995"/>
                    <a:gd name="connsiteY287" fmla="*/ 21747 h 72236"/>
                    <a:gd name="connsiteX288" fmla="*/ 252166 w 617995"/>
                    <a:gd name="connsiteY288" fmla="*/ 23308 h 72236"/>
                    <a:gd name="connsiteX289" fmla="*/ 257257 w 617995"/>
                    <a:gd name="connsiteY289" fmla="*/ 27477 h 72236"/>
                    <a:gd name="connsiteX290" fmla="*/ 260045 w 617995"/>
                    <a:gd name="connsiteY290" fmla="*/ 33591 h 72236"/>
                    <a:gd name="connsiteX291" fmla="*/ 260889 w 617995"/>
                    <a:gd name="connsiteY291" fmla="*/ 42057 h 72236"/>
                    <a:gd name="connsiteX292" fmla="*/ 318632 w 617995"/>
                    <a:gd name="connsiteY292" fmla="*/ 46560 h 72236"/>
                    <a:gd name="connsiteX293" fmla="*/ 317148 w 617995"/>
                    <a:gd name="connsiteY293" fmla="*/ 56919 h 72236"/>
                    <a:gd name="connsiteX294" fmla="*/ 312722 w 617995"/>
                    <a:gd name="connsiteY294" fmla="*/ 65079 h 72236"/>
                    <a:gd name="connsiteX295" fmla="*/ 305356 w 617995"/>
                    <a:gd name="connsiteY295" fmla="*/ 70425 h 72236"/>
                    <a:gd name="connsiteX296" fmla="*/ 295098 w 617995"/>
                    <a:gd name="connsiteY296" fmla="*/ 72344 h 72236"/>
                    <a:gd name="connsiteX297" fmla="*/ 285199 w 617995"/>
                    <a:gd name="connsiteY297" fmla="*/ 70656 h 72236"/>
                    <a:gd name="connsiteX298" fmla="*/ 278165 w 617995"/>
                    <a:gd name="connsiteY298" fmla="*/ 65744 h 72236"/>
                    <a:gd name="connsiteX299" fmla="*/ 273969 w 617995"/>
                    <a:gd name="connsiteY299" fmla="*/ 57917 h 72236"/>
                    <a:gd name="connsiteX300" fmla="*/ 272588 w 617995"/>
                    <a:gd name="connsiteY300" fmla="*/ 47480 h 72236"/>
                    <a:gd name="connsiteX301" fmla="*/ 274046 w 617995"/>
                    <a:gd name="connsiteY301" fmla="*/ 37121 h 72236"/>
                    <a:gd name="connsiteX302" fmla="*/ 278446 w 617995"/>
                    <a:gd name="connsiteY302" fmla="*/ 28961 h 72236"/>
                    <a:gd name="connsiteX303" fmla="*/ 285787 w 617995"/>
                    <a:gd name="connsiteY303" fmla="*/ 23640 h 72236"/>
                    <a:gd name="connsiteX304" fmla="*/ 296070 w 617995"/>
                    <a:gd name="connsiteY304" fmla="*/ 21747 h 72236"/>
                    <a:gd name="connsiteX305" fmla="*/ 305969 w 617995"/>
                    <a:gd name="connsiteY305" fmla="*/ 23436 h 72236"/>
                    <a:gd name="connsiteX306" fmla="*/ 313004 w 617995"/>
                    <a:gd name="connsiteY306" fmla="*/ 28347 h 72236"/>
                    <a:gd name="connsiteX307" fmla="*/ 317225 w 617995"/>
                    <a:gd name="connsiteY307" fmla="*/ 36174 h 72236"/>
                    <a:gd name="connsiteX308" fmla="*/ 318632 w 617995"/>
                    <a:gd name="connsiteY308" fmla="*/ 46560 h 72236"/>
                    <a:gd name="connsiteX309" fmla="*/ 309883 w 617995"/>
                    <a:gd name="connsiteY309" fmla="*/ 47122 h 72236"/>
                    <a:gd name="connsiteX310" fmla="*/ 309186 w 617995"/>
                    <a:gd name="connsiteY310" fmla="*/ 40062 h 72236"/>
                    <a:gd name="connsiteX311" fmla="*/ 306889 w 617995"/>
                    <a:gd name="connsiteY311" fmla="*/ 34230 h 72236"/>
                    <a:gd name="connsiteX312" fmla="*/ 302553 w 617995"/>
                    <a:gd name="connsiteY312" fmla="*/ 30265 h 72236"/>
                    <a:gd name="connsiteX313" fmla="*/ 295738 w 617995"/>
                    <a:gd name="connsiteY313" fmla="*/ 28807 h 72236"/>
                    <a:gd name="connsiteX314" fmla="*/ 289260 w 617995"/>
                    <a:gd name="connsiteY314" fmla="*/ 30137 h 72236"/>
                    <a:gd name="connsiteX315" fmla="*/ 284795 w 617995"/>
                    <a:gd name="connsiteY315" fmla="*/ 33898 h 72236"/>
                    <a:gd name="connsiteX316" fmla="*/ 282188 w 617995"/>
                    <a:gd name="connsiteY316" fmla="*/ 39653 h 72236"/>
                    <a:gd name="connsiteX317" fmla="*/ 281337 w 617995"/>
                    <a:gd name="connsiteY317" fmla="*/ 46918 h 72236"/>
                    <a:gd name="connsiteX318" fmla="*/ 282033 w 617995"/>
                    <a:gd name="connsiteY318" fmla="*/ 54029 h 72236"/>
                    <a:gd name="connsiteX319" fmla="*/ 284356 w 617995"/>
                    <a:gd name="connsiteY319" fmla="*/ 59835 h 72236"/>
                    <a:gd name="connsiteX320" fmla="*/ 288718 w 617995"/>
                    <a:gd name="connsiteY320" fmla="*/ 63775 h 72236"/>
                    <a:gd name="connsiteX321" fmla="*/ 295533 w 617995"/>
                    <a:gd name="connsiteY321" fmla="*/ 65233 h 72236"/>
                    <a:gd name="connsiteX322" fmla="*/ 301985 w 617995"/>
                    <a:gd name="connsiteY322" fmla="*/ 63903 h 72236"/>
                    <a:gd name="connsiteX323" fmla="*/ 306476 w 617995"/>
                    <a:gd name="connsiteY323" fmla="*/ 60168 h 72236"/>
                    <a:gd name="connsiteX324" fmla="*/ 309057 w 617995"/>
                    <a:gd name="connsiteY324" fmla="*/ 54438 h 72236"/>
                    <a:gd name="connsiteX325" fmla="*/ 309883 w 617995"/>
                    <a:gd name="connsiteY325" fmla="*/ 47122 h 72236"/>
                    <a:gd name="connsiteX326" fmla="*/ 338823 w 617995"/>
                    <a:gd name="connsiteY326" fmla="*/ 70093 h 72236"/>
                    <a:gd name="connsiteX327" fmla="*/ 338618 w 617995"/>
                    <a:gd name="connsiteY327" fmla="*/ 70783 h 72236"/>
                    <a:gd name="connsiteX328" fmla="*/ 337953 w 617995"/>
                    <a:gd name="connsiteY328" fmla="*/ 71269 h 72236"/>
                    <a:gd name="connsiteX329" fmla="*/ 336674 w 617995"/>
                    <a:gd name="connsiteY329" fmla="*/ 71576 h 72236"/>
                    <a:gd name="connsiteX330" fmla="*/ 334577 w 617995"/>
                    <a:gd name="connsiteY330" fmla="*/ 71679 h 72236"/>
                    <a:gd name="connsiteX331" fmla="*/ 332530 w 617995"/>
                    <a:gd name="connsiteY331" fmla="*/ 71576 h 72236"/>
                    <a:gd name="connsiteX332" fmla="*/ 331226 w 617995"/>
                    <a:gd name="connsiteY332" fmla="*/ 71269 h 72236"/>
                    <a:gd name="connsiteX333" fmla="*/ 330560 w 617995"/>
                    <a:gd name="connsiteY333" fmla="*/ 70783 h 72236"/>
                    <a:gd name="connsiteX334" fmla="*/ 330381 w 617995"/>
                    <a:gd name="connsiteY334" fmla="*/ 70093 h 72236"/>
                    <a:gd name="connsiteX335" fmla="*/ 330381 w 617995"/>
                    <a:gd name="connsiteY335" fmla="*/ 1744 h 72236"/>
                    <a:gd name="connsiteX336" fmla="*/ 330560 w 617995"/>
                    <a:gd name="connsiteY336" fmla="*/ 1028 h 72236"/>
                    <a:gd name="connsiteX337" fmla="*/ 331226 w 617995"/>
                    <a:gd name="connsiteY337" fmla="*/ 516 h 72236"/>
                    <a:gd name="connsiteX338" fmla="*/ 332530 w 617995"/>
                    <a:gd name="connsiteY338" fmla="*/ 209 h 72236"/>
                    <a:gd name="connsiteX339" fmla="*/ 334577 w 617995"/>
                    <a:gd name="connsiteY339" fmla="*/ 107 h 72236"/>
                    <a:gd name="connsiteX340" fmla="*/ 336674 w 617995"/>
                    <a:gd name="connsiteY340" fmla="*/ 209 h 72236"/>
                    <a:gd name="connsiteX341" fmla="*/ 337953 w 617995"/>
                    <a:gd name="connsiteY341" fmla="*/ 516 h 72236"/>
                    <a:gd name="connsiteX342" fmla="*/ 338618 w 617995"/>
                    <a:gd name="connsiteY342" fmla="*/ 1028 h 72236"/>
                    <a:gd name="connsiteX343" fmla="*/ 338823 w 617995"/>
                    <a:gd name="connsiteY343" fmla="*/ 1744 h 72236"/>
                    <a:gd name="connsiteX344" fmla="*/ 393638 w 617995"/>
                    <a:gd name="connsiteY344" fmla="*/ 70093 h 72236"/>
                    <a:gd name="connsiteX345" fmla="*/ 393459 w 617995"/>
                    <a:gd name="connsiteY345" fmla="*/ 70809 h 72236"/>
                    <a:gd name="connsiteX346" fmla="*/ 392845 w 617995"/>
                    <a:gd name="connsiteY346" fmla="*/ 71295 h 72236"/>
                    <a:gd name="connsiteX347" fmla="*/ 391694 w 617995"/>
                    <a:gd name="connsiteY347" fmla="*/ 71576 h 72236"/>
                    <a:gd name="connsiteX348" fmla="*/ 389954 w 617995"/>
                    <a:gd name="connsiteY348" fmla="*/ 71679 h 72236"/>
                    <a:gd name="connsiteX349" fmla="*/ 388164 w 617995"/>
                    <a:gd name="connsiteY349" fmla="*/ 71576 h 72236"/>
                    <a:gd name="connsiteX350" fmla="*/ 386987 w 617995"/>
                    <a:gd name="connsiteY350" fmla="*/ 71295 h 72236"/>
                    <a:gd name="connsiteX351" fmla="*/ 386322 w 617995"/>
                    <a:gd name="connsiteY351" fmla="*/ 70809 h 72236"/>
                    <a:gd name="connsiteX352" fmla="*/ 386117 w 617995"/>
                    <a:gd name="connsiteY352" fmla="*/ 70093 h 72236"/>
                    <a:gd name="connsiteX353" fmla="*/ 386117 w 617995"/>
                    <a:gd name="connsiteY353" fmla="*/ 64005 h 72236"/>
                    <a:gd name="connsiteX354" fmla="*/ 378572 w 617995"/>
                    <a:gd name="connsiteY354" fmla="*/ 70144 h 72236"/>
                    <a:gd name="connsiteX355" fmla="*/ 370002 w 617995"/>
                    <a:gd name="connsiteY355" fmla="*/ 72344 h 72236"/>
                    <a:gd name="connsiteX356" fmla="*/ 361356 w 617995"/>
                    <a:gd name="connsiteY356" fmla="*/ 70374 h 72236"/>
                    <a:gd name="connsiteX357" fmla="*/ 355550 w 617995"/>
                    <a:gd name="connsiteY357" fmla="*/ 65054 h 72236"/>
                    <a:gd name="connsiteX358" fmla="*/ 352301 w 617995"/>
                    <a:gd name="connsiteY358" fmla="*/ 57175 h 72236"/>
                    <a:gd name="connsiteX359" fmla="*/ 351278 w 617995"/>
                    <a:gd name="connsiteY359" fmla="*/ 47634 h 72236"/>
                    <a:gd name="connsiteX360" fmla="*/ 352557 w 617995"/>
                    <a:gd name="connsiteY360" fmla="*/ 36916 h 72236"/>
                    <a:gd name="connsiteX361" fmla="*/ 356342 w 617995"/>
                    <a:gd name="connsiteY361" fmla="*/ 28756 h 72236"/>
                    <a:gd name="connsiteX362" fmla="*/ 362558 w 617995"/>
                    <a:gd name="connsiteY362" fmla="*/ 23563 h 72236"/>
                    <a:gd name="connsiteX363" fmla="*/ 371128 w 617995"/>
                    <a:gd name="connsiteY363" fmla="*/ 21747 h 72236"/>
                    <a:gd name="connsiteX364" fmla="*/ 378520 w 617995"/>
                    <a:gd name="connsiteY364" fmla="*/ 23512 h 72236"/>
                    <a:gd name="connsiteX365" fmla="*/ 385146 w 617995"/>
                    <a:gd name="connsiteY365" fmla="*/ 28705 h 72236"/>
                    <a:gd name="connsiteX366" fmla="*/ 385146 w 617995"/>
                    <a:gd name="connsiteY366" fmla="*/ 1949 h 72236"/>
                    <a:gd name="connsiteX367" fmla="*/ 385325 w 617995"/>
                    <a:gd name="connsiteY367" fmla="*/ 1258 h 72236"/>
                    <a:gd name="connsiteX368" fmla="*/ 386015 w 617995"/>
                    <a:gd name="connsiteY368" fmla="*/ 746 h 72236"/>
                    <a:gd name="connsiteX369" fmla="*/ 387319 w 617995"/>
                    <a:gd name="connsiteY369" fmla="*/ 440 h 72236"/>
                    <a:gd name="connsiteX370" fmla="*/ 389341 w 617995"/>
                    <a:gd name="connsiteY370" fmla="*/ 312 h 72236"/>
                    <a:gd name="connsiteX371" fmla="*/ 391438 w 617995"/>
                    <a:gd name="connsiteY371" fmla="*/ 440 h 72236"/>
                    <a:gd name="connsiteX372" fmla="*/ 392717 w 617995"/>
                    <a:gd name="connsiteY372" fmla="*/ 746 h 72236"/>
                    <a:gd name="connsiteX373" fmla="*/ 393408 w 617995"/>
                    <a:gd name="connsiteY373" fmla="*/ 1258 h 72236"/>
                    <a:gd name="connsiteX374" fmla="*/ 393638 w 617995"/>
                    <a:gd name="connsiteY374" fmla="*/ 1949 h 72236"/>
                    <a:gd name="connsiteX375" fmla="*/ 385146 w 617995"/>
                    <a:gd name="connsiteY375" fmla="*/ 37709 h 72236"/>
                    <a:gd name="connsiteX376" fmla="*/ 378520 w 617995"/>
                    <a:gd name="connsiteY376" fmla="*/ 31237 h 72236"/>
                    <a:gd name="connsiteX377" fmla="*/ 371844 w 617995"/>
                    <a:gd name="connsiteY377" fmla="*/ 29012 h 72236"/>
                    <a:gd name="connsiteX378" fmla="*/ 366370 w 617995"/>
                    <a:gd name="connsiteY378" fmla="*/ 30547 h 72236"/>
                    <a:gd name="connsiteX379" fmla="*/ 362712 w 617995"/>
                    <a:gd name="connsiteY379" fmla="*/ 34588 h 72236"/>
                    <a:gd name="connsiteX380" fmla="*/ 360666 w 617995"/>
                    <a:gd name="connsiteY380" fmla="*/ 40267 h 72236"/>
                    <a:gd name="connsiteX381" fmla="*/ 360026 w 617995"/>
                    <a:gd name="connsiteY381" fmla="*/ 46713 h 72236"/>
                    <a:gd name="connsiteX382" fmla="*/ 360564 w 617995"/>
                    <a:gd name="connsiteY382" fmla="*/ 53517 h 72236"/>
                    <a:gd name="connsiteX383" fmla="*/ 362431 w 617995"/>
                    <a:gd name="connsiteY383" fmla="*/ 59426 h 72236"/>
                    <a:gd name="connsiteX384" fmla="*/ 365961 w 617995"/>
                    <a:gd name="connsiteY384" fmla="*/ 63570 h 72236"/>
                    <a:gd name="connsiteX385" fmla="*/ 371486 w 617995"/>
                    <a:gd name="connsiteY385" fmla="*/ 65130 h 72236"/>
                    <a:gd name="connsiteX386" fmla="*/ 374734 w 617995"/>
                    <a:gd name="connsiteY386" fmla="*/ 64670 h 72236"/>
                    <a:gd name="connsiteX387" fmla="*/ 377932 w 617995"/>
                    <a:gd name="connsiteY387" fmla="*/ 63135 h 72236"/>
                    <a:gd name="connsiteX388" fmla="*/ 381360 w 617995"/>
                    <a:gd name="connsiteY388" fmla="*/ 60347 h 72236"/>
                    <a:gd name="connsiteX389" fmla="*/ 385146 w 617995"/>
                    <a:gd name="connsiteY389" fmla="*/ 56126 h 72236"/>
                    <a:gd name="connsiteX390" fmla="*/ 448055 w 617995"/>
                    <a:gd name="connsiteY390" fmla="*/ 45076 h 72236"/>
                    <a:gd name="connsiteX391" fmla="*/ 447053 w 617995"/>
                    <a:gd name="connsiteY391" fmla="*/ 47915 h 72236"/>
                    <a:gd name="connsiteX392" fmla="*/ 444766 w 617995"/>
                    <a:gd name="connsiteY392" fmla="*/ 48759 h 72236"/>
                    <a:gd name="connsiteX393" fmla="*/ 414443 w 617995"/>
                    <a:gd name="connsiteY393" fmla="*/ 48759 h 72236"/>
                    <a:gd name="connsiteX394" fmla="*/ 415214 w 617995"/>
                    <a:gd name="connsiteY394" fmla="*/ 55666 h 72236"/>
                    <a:gd name="connsiteX395" fmla="*/ 417784 w 617995"/>
                    <a:gd name="connsiteY395" fmla="*/ 60935 h 72236"/>
                    <a:gd name="connsiteX396" fmla="*/ 422463 w 617995"/>
                    <a:gd name="connsiteY396" fmla="*/ 64312 h 72236"/>
                    <a:gd name="connsiteX397" fmla="*/ 429506 w 617995"/>
                    <a:gd name="connsiteY397" fmla="*/ 65488 h 72236"/>
                    <a:gd name="connsiteX398" fmla="*/ 435366 w 617995"/>
                    <a:gd name="connsiteY398" fmla="*/ 64951 h 72236"/>
                    <a:gd name="connsiteX399" fmla="*/ 439813 w 617995"/>
                    <a:gd name="connsiteY399" fmla="*/ 63749 h 72236"/>
                    <a:gd name="connsiteX400" fmla="*/ 442898 w 617995"/>
                    <a:gd name="connsiteY400" fmla="*/ 62547 h 72236"/>
                    <a:gd name="connsiteX401" fmla="*/ 444723 w 617995"/>
                    <a:gd name="connsiteY401" fmla="*/ 62010 h 72236"/>
                    <a:gd name="connsiteX402" fmla="*/ 445366 w 617995"/>
                    <a:gd name="connsiteY402" fmla="*/ 62189 h 72236"/>
                    <a:gd name="connsiteX403" fmla="*/ 445802 w 617995"/>
                    <a:gd name="connsiteY403" fmla="*/ 62726 h 72236"/>
                    <a:gd name="connsiteX404" fmla="*/ 446033 w 617995"/>
                    <a:gd name="connsiteY404" fmla="*/ 63723 h 72236"/>
                    <a:gd name="connsiteX405" fmla="*/ 446111 w 617995"/>
                    <a:gd name="connsiteY405" fmla="*/ 65284 h 72236"/>
                    <a:gd name="connsiteX406" fmla="*/ 446059 w 617995"/>
                    <a:gd name="connsiteY406" fmla="*/ 66435 h 72236"/>
                    <a:gd name="connsiteX407" fmla="*/ 445931 w 617995"/>
                    <a:gd name="connsiteY407" fmla="*/ 67305 h 72236"/>
                    <a:gd name="connsiteX408" fmla="*/ 445676 w 617995"/>
                    <a:gd name="connsiteY408" fmla="*/ 67995 h 72236"/>
                    <a:gd name="connsiteX409" fmla="*/ 445215 w 617995"/>
                    <a:gd name="connsiteY409" fmla="*/ 68584 h 72236"/>
                    <a:gd name="connsiteX410" fmla="*/ 443553 w 617995"/>
                    <a:gd name="connsiteY410" fmla="*/ 69504 h 72236"/>
                    <a:gd name="connsiteX411" fmla="*/ 439972 w 617995"/>
                    <a:gd name="connsiteY411" fmla="*/ 70758 h 72236"/>
                    <a:gd name="connsiteX412" fmla="*/ 434882 w 617995"/>
                    <a:gd name="connsiteY412" fmla="*/ 71858 h 72236"/>
                    <a:gd name="connsiteX413" fmla="*/ 428716 w 617995"/>
                    <a:gd name="connsiteY413" fmla="*/ 72344 h 72236"/>
                    <a:gd name="connsiteX414" fmla="*/ 418766 w 617995"/>
                    <a:gd name="connsiteY414" fmla="*/ 70758 h 72236"/>
                    <a:gd name="connsiteX415" fmla="*/ 411578 w 617995"/>
                    <a:gd name="connsiteY415" fmla="*/ 66051 h 72236"/>
                    <a:gd name="connsiteX416" fmla="*/ 407178 w 617995"/>
                    <a:gd name="connsiteY416" fmla="*/ 58224 h 72236"/>
                    <a:gd name="connsiteX417" fmla="*/ 405695 w 617995"/>
                    <a:gd name="connsiteY417" fmla="*/ 47276 h 72236"/>
                    <a:gd name="connsiteX418" fmla="*/ 407229 w 617995"/>
                    <a:gd name="connsiteY418" fmla="*/ 36609 h 72236"/>
                    <a:gd name="connsiteX419" fmla="*/ 411655 w 617995"/>
                    <a:gd name="connsiteY419" fmla="*/ 28577 h 72236"/>
                    <a:gd name="connsiteX420" fmla="*/ 418638 w 617995"/>
                    <a:gd name="connsiteY420" fmla="*/ 23512 h 72236"/>
                    <a:gd name="connsiteX421" fmla="*/ 427796 w 617995"/>
                    <a:gd name="connsiteY421" fmla="*/ 21747 h 72236"/>
                    <a:gd name="connsiteX422" fmla="*/ 437029 w 617995"/>
                    <a:gd name="connsiteY422" fmla="*/ 23487 h 72236"/>
                    <a:gd name="connsiteX423" fmla="*/ 443297 w 617995"/>
                    <a:gd name="connsiteY423" fmla="*/ 28168 h 72236"/>
                    <a:gd name="connsiteX424" fmla="*/ 446904 w 617995"/>
                    <a:gd name="connsiteY424" fmla="*/ 35074 h 72236"/>
                    <a:gd name="connsiteX425" fmla="*/ 448055 w 617995"/>
                    <a:gd name="connsiteY425" fmla="*/ 43541 h 72236"/>
                    <a:gd name="connsiteX426" fmla="*/ 439562 w 617995"/>
                    <a:gd name="connsiteY426" fmla="*/ 42569 h 72236"/>
                    <a:gd name="connsiteX427" fmla="*/ 436602 w 617995"/>
                    <a:gd name="connsiteY427" fmla="*/ 32133 h 72236"/>
                    <a:gd name="connsiteX428" fmla="*/ 427363 w 617995"/>
                    <a:gd name="connsiteY428" fmla="*/ 28347 h 72236"/>
                    <a:gd name="connsiteX429" fmla="*/ 421855 w 617995"/>
                    <a:gd name="connsiteY429" fmla="*/ 29524 h 72236"/>
                    <a:gd name="connsiteX430" fmla="*/ 417892 w 617995"/>
                    <a:gd name="connsiteY430" fmla="*/ 32644 h 72236"/>
                    <a:gd name="connsiteX431" fmla="*/ 415421 w 617995"/>
                    <a:gd name="connsiteY431" fmla="*/ 37172 h 72236"/>
                    <a:gd name="connsiteX432" fmla="*/ 414443 w 617995"/>
                    <a:gd name="connsiteY432" fmla="*/ 42569 h 72236"/>
                    <a:gd name="connsiteX433" fmla="*/ 487268 w 617995"/>
                    <a:gd name="connsiteY433" fmla="*/ 27068 h 72236"/>
                    <a:gd name="connsiteX434" fmla="*/ 487217 w 617995"/>
                    <a:gd name="connsiteY434" fmla="*/ 28961 h 72236"/>
                    <a:gd name="connsiteX435" fmla="*/ 487012 w 617995"/>
                    <a:gd name="connsiteY435" fmla="*/ 30163 h 72236"/>
                    <a:gd name="connsiteX436" fmla="*/ 486628 w 617995"/>
                    <a:gd name="connsiteY436" fmla="*/ 30828 h 72236"/>
                    <a:gd name="connsiteX437" fmla="*/ 485989 w 617995"/>
                    <a:gd name="connsiteY437" fmla="*/ 31058 h 72236"/>
                    <a:gd name="connsiteX438" fmla="*/ 484992 w 617995"/>
                    <a:gd name="connsiteY438" fmla="*/ 30828 h 72236"/>
                    <a:gd name="connsiteX439" fmla="*/ 483661 w 617995"/>
                    <a:gd name="connsiteY439" fmla="*/ 30368 h 72236"/>
                    <a:gd name="connsiteX440" fmla="*/ 481999 w 617995"/>
                    <a:gd name="connsiteY440" fmla="*/ 29933 h 72236"/>
                    <a:gd name="connsiteX441" fmla="*/ 480003 w 617995"/>
                    <a:gd name="connsiteY441" fmla="*/ 29728 h 72236"/>
                    <a:gd name="connsiteX442" fmla="*/ 477496 w 617995"/>
                    <a:gd name="connsiteY442" fmla="*/ 30240 h 72236"/>
                    <a:gd name="connsiteX443" fmla="*/ 474913 w 617995"/>
                    <a:gd name="connsiteY443" fmla="*/ 31928 h 72236"/>
                    <a:gd name="connsiteX444" fmla="*/ 472074 w 617995"/>
                    <a:gd name="connsiteY444" fmla="*/ 35049 h 72236"/>
                    <a:gd name="connsiteX445" fmla="*/ 468799 w 617995"/>
                    <a:gd name="connsiteY445" fmla="*/ 39807 h 72236"/>
                    <a:gd name="connsiteX446" fmla="*/ 468799 w 617995"/>
                    <a:gd name="connsiteY446" fmla="*/ 70093 h 72236"/>
                    <a:gd name="connsiteX447" fmla="*/ 468594 w 617995"/>
                    <a:gd name="connsiteY447" fmla="*/ 70783 h 72236"/>
                    <a:gd name="connsiteX448" fmla="*/ 467929 w 617995"/>
                    <a:gd name="connsiteY448" fmla="*/ 71269 h 72236"/>
                    <a:gd name="connsiteX449" fmla="*/ 466650 w 617995"/>
                    <a:gd name="connsiteY449" fmla="*/ 71576 h 72236"/>
                    <a:gd name="connsiteX450" fmla="*/ 464553 w 617995"/>
                    <a:gd name="connsiteY450" fmla="*/ 71679 h 72236"/>
                    <a:gd name="connsiteX451" fmla="*/ 462507 w 617995"/>
                    <a:gd name="connsiteY451" fmla="*/ 71576 h 72236"/>
                    <a:gd name="connsiteX452" fmla="*/ 461202 w 617995"/>
                    <a:gd name="connsiteY452" fmla="*/ 71269 h 72236"/>
                    <a:gd name="connsiteX453" fmla="*/ 460537 w 617995"/>
                    <a:gd name="connsiteY453" fmla="*/ 70783 h 72236"/>
                    <a:gd name="connsiteX454" fmla="*/ 460358 w 617995"/>
                    <a:gd name="connsiteY454" fmla="*/ 70093 h 72236"/>
                    <a:gd name="connsiteX455" fmla="*/ 460358 w 617995"/>
                    <a:gd name="connsiteY455" fmla="*/ 24050 h 72236"/>
                    <a:gd name="connsiteX456" fmla="*/ 460511 w 617995"/>
                    <a:gd name="connsiteY456" fmla="*/ 23359 h 72236"/>
                    <a:gd name="connsiteX457" fmla="*/ 461126 w 617995"/>
                    <a:gd name="connsiteY457" fmla="*/ 22847 h 72236"/>
                    <a:gd name="connsiteX458" fmla="*/ 462302 w 617995"/>
                    <a:gd name="connsiteY458" fmla="*/ 22540 h 72236"/>
                    <a:gd name="connsiteX459" fmla="*/ 464195 w 617995"/>
                    <a:gd name="connsiteY459" fmla="*/ 22464 h 72236"/>
                    <a:gd name="connsiteX460" fmla="*/ 466063 w 617995"/>
                    <a:gd name="connsiteY460" fmla="*/ 22540 h 72236"/>
                    <a:gd name="connsiteX461" fmla="*/ 467213 w 617995"/>
                    <a:gd name="connsiteY461" fmla="*/ 22847 h 72236"/>
                    <a:gd name="connsiteX462" fmla="*/ 467802 w 617995"/>
                    <a:gd name="connsiteY462" fmla="*/ 23359 h 72236"/>
                    <a:gd name="connsiteX463" fmla="*/ 467981 w 617995"/>
                    <a:gd name="connsiteY463" fmla="*/ 24050 h 72236"/>
                    <a:gd name="connsiteX464" fmla="*/ 467981 w 617995"/>
                    <a:gd name="connsiteY464" fmla="*/ 30751 h 72236"/>
                    <a:gd name="connsiteX465" fmla="*/ 471537 w 617995"/>
                    <a:gd name="connsiteY465" fmla="*/ 26249 h 72236"/>
                    <a:gd name="connsiteX466" fmla="*/ 474683 w 617995"/>
                    <a:gd name="connsiteY466" fmla="*/ 23512 h 72236"/>
                    <a:gd name="connsiteX467" fmla="*/ 477624 w 617995"/>
                    <a:gd name="connsiteY467" fmla="*/ 22131 h 72236"/>
                    <a:gd name="connsiteX468" fmla="*/ 480566 w 617995"/>
                    <a:gd name="connsiteY468" fmla="*/ 21747 h 72236"/>
                    <a:gd name="connsiteX469" fmla="*/ 482075 w 617995"/>
                    <a:gd name="connsiteY469" fmla="*/ 21824 h 72236"/>
                    <a:gd name="connsiteX470" fmla="*/ 483840 w 617995"/>
                    <a:gd name="connsiteY470" fmla="*/ 22105 h 72236"/>
                    <a:gd name="connsiteX471" fmla="*/ 485503 w 617995"/>
                    <a:gd name="connsiteY471" fmla="*/ 22566 h 72236"/>
                    <a:gd name="connsiteX472" fmla="*/ 486552 w 617995"/>
                    <a:gd name="connsiteY472" fmla="*/ 23077 h 72236"/>
                    <a:gd name="connsiteX473" fmla="*/ 486961 w 617995"/>
                    <a:gd name="connsiteY473" fmla="*/ 23563 h 72236"/>
                    <a:gd name="connsiteX474" fmla="*/ 487140 w 617995"/>
                    <a:gd name="connsiteY474" fmla="*/ 24152 h 72236"/>
                    <a:gd name="connsiteX475" fmla="*/ 487242 w 617995"/>
                    <a:gd name="connsiteY475" fmla="*/ 25201 h 72236"/>
                    <a:gd name="connsiteX476" fmla="*/ 487268 w 617995"/>
                    <a:gd name="connsiteY476" fmla="*/ 27068 h 72236"/>
                    <a:gd name="connsiteX477" fmla="*/ 523235 w 617995"/>
                    <a:gd name="connsiteY477" fmla="*/ 57559 h 72236"/>
                    <a:gd name="connsiteX478" fmla="*/ 521931 w 617995"/>
                    <a:gd name="connsiteY478" fmla="*/ 63851 h 72236"/>
                    <a:gd name="connsiteX479" fmla="*/ 518222 w 617995"/>
                    <a:gd name="connsiteY479" fmla="*/ 68507 h 72236"/>
                    <a:gd name="connsiteX480" fmla="*/ 512492 w 617995"/>
                    <a:gd name="connsiteY480" fmla="*/ 71372 h 72236"/>
                    <a:gd name="connsiteX481" fmla="*/ 505176 w 617995"/>
                    <a:gd name="connsiteY481" fmla="*/ 72344 h 72236"/>
                    <a:gd name="connsiteX482" fmla="*/ 500495 w 617995"/>
                    <a:gd name="connsiteY482" fmla="*/ 71960 h 72236"/>
                    <a:gd name="connsiteX483" fmla="*/ 496504 w 617995"/>
                    <a:gd name="connsiteY483" fmla="*/ 70988 h 72236"/>
                    <a:gd name="connsiteX484" fmla="*/ 493512 w 617995"/>
                    <a:gd name="connsiteY484" fmla="*/ 69760 h 72236"/>
                    <a:gd name="connsiteX485" fmla="*/ 491721 w 617995"/>
                    <a:gd name="connsiteY485" fmla="*/ 68609 h 72236"/>
                    <a:gd name="connsiteX486" fmla="*/ 490903 w 617995"/>
                    <a:gd name="connsiteY486" fmla="*/ 67177 h 72236"/>
                    <a:gd name="connsiteX487" fmla="*/ 490647 w 617995"/>
                    <a:gd name="connsiteY487" fmla="*/ 64670 h 72236"/>
                    <a:gd name="connsiteX488" fmla="*/ 490749 w 617995"/>
                    <a:gd name="connsiteY488" fmla="*/ 63033 h 72236"/>
                    <a:gd name="connsiteX489" fmla="*/ 491005 w 617995"/>
                    <a:gd name="connsiteY489" fmla="*/ 61958 h 72236"/>
                    <a:gd name="connsiteX490" fmla="*/ 491440 w 617995"/>
                    <a:gd name="connsiteY490" fmla="*/ 61370 h 72236"/>
                    <a:gd name="connsiteX491" fmla="*/ 492079 w 617995"/>
                    <a:gd name="connsiteY491" fmla="*/ 61191 h 72236"/>
                    <a:gd name="connsiteX492" fmla="*/ 493742 w 617995"/>
                    <a:gd name="connsiteY492" fmla="*/ 61882 h 72236"/>
                    <a:gd name="connsiteX493" fmla="*/ 496454 w 617995"/>
                    <a:gd name="connsiteY493" fmla="*/ 63391 h 72236"/>
                    <a:gd name="connsiteX494" fmla="*/ 500265 w 617995"/>
                    <a:gd name="connsiteY494" fmla="*/ 64900 h 72236"/>
                    <a:gd name="connsiteX495" fmla="*/ 505329 w 617995"/>
                    <a:gd name="connsiteY495" fmla="*/ 65591 h 72236"/>
                    <a:gd name="connsiteX496" fmla="*/ 509217 w 617995"/>
                    <a:gd name="connsiteY496" fmla="*/ 65130 h 72236"/>
                    <a:gd name="connsiteX497" fmla="*/ 512236 w 617995"/>
                    <a:gd name="connsiteY497" fmla="*/ 63775 h 72236"/>
                    <a:gd name="connsiteX498" fmla="*/ 514206 w 617995"/>
                    <a:gd name="connsiteY498" fmla="*/ 61498 h 72236"/>
                    <a:gd name="connsiteX499" fmla="*/ 514896 w 617995"/>
                    <a:gd name="connsiteY499" fmla="*/ 58224 h 72236"/>
                    <a:gd name="connsiteX500" fmla="*/ 513899 w 617995"/>
                    <a:gd name="connsiteY500" fmla="*/ 54950 h 72236"/>
                    <a:gd name="connsiteX501" fmla="*/ 511264 w 617995"/>
                    <a:gd name="connsiteY501" fmla="*/ 52596 h 72236"/>
                    <a:gd name="connsiteX502" fmla="*/ 507581 w 617995"/>
                    <a:gd name="connsiteY502" fmla="*/ 50780 h 72236"/>
                    <a:gd name="connsiteX503" fmla="*/ 503360 w 617995"/>
                    <a:gd name="connsiteY503" fmla="*/ 49117 h 72236"/>
                    <a:gd name="connsiteX504" fmla="*/ 499113 w 617995"/>
                    <a:gd name="connsiteY504" fmla="*/ 47148 h 72236"/>
                    <a:gd name="connsiteX505" fmla="*/ 495404 w 617995"/>
                    <a:gd name="connsiteY505" fmla="*/ 44462 h 72236"/>
                    <a:gd name="connsiteX506" fmla="*/ 492770 w 617995"/>
                    <a:gd name="connsiteY506" fmla="*/ 40676 h 72236"/>
                    <a:gd name="connsiteX507" fmla="*/ 491772 w 617995"/>
                    <a:gd name="connsiteY507" fmla="*/ 35407 h 72236"/>
                    <a:gd name="connsiteX508" fmla="*/ 492821 w 617995"/>
                    <a:gd name="connsiteY508" fmla="*/ 30214 h 72236"/>
                    <a:gd name="connsiteX509" fmla="*/ 495967 w 617995"/>
                    <a:gd name="connsiteY509" fmla="*/ 25866 h 72236"/>
                    <a:gd name="connsiteX510" fmla="*/ 501212 w 617995"/>
                    <a:gd name="connsiteY510" fmla="*/ 22873 h 72236"/>
                    <a:gd name="connsiteX511" fmla="*/ 508553 w 617995"/>
                    <a:gd name="connsiteY511" fmla="*/ 21747 h 72236"/>
                    <a:gd name="connsiteX512" fmla="*/ 512236 w 617995"/>
                    <a:gd name="connsiteY512" fmla="*/ 22054 h 72236"/>
                    <a:gd name="connsiteX513" fmla="*/ 515562 w 617995"/>
                    <a:gd name="connsiteY513" fmla="*/ 22822 h 72236"/>
                    <a:gd name="connsiteX514" fmla="*/ 518094 w 617995"/>
                    <a:gd name="connsiteY514" fmla="*/ 23819 h 72236"/>
                    <a:gd name="connsiteX515" fmla="*/ 519680 w 617995"/>
                    <a:gd name="connsiteY515" fmla="*/ 24766 h 72236"/>
                    <a:gd name="connsiteX516" fmla="*/ 520396 w 617995"/>
                    <a:gd name="connsiteY516" fmla="*/ 25482 h 72236"/>
                    <a:gd name="connsiteX517" fmla="*/ 520652 w 617995"/>
                    <a:gd name="connsiteY517" fmla="*/ 26173 h 72236"/>
                    <a:gd name="connsiteX518" fmla="*/ 520806 w 617995"/>
                    <a:gd name="connsiteY518" fmla="*/ 27119 h 72236"/>
                    <a:gd name="connsiteX519" fmla="*/ 520882 w 617995"/>
                    <a:gd name="connsiteY519" fmla="*/ 28500 h 72236"/>
                    <a:gd name="connsiteX520" fmla="*/ 520806 w 617995"/>
                    <a:gd name="connsiteY520" fmla="*/ 30010 h 72236"/>
                    <a:gd name="connsiteX521" fmla="*/ 520549 w 617995"/>
                    <a:gd name="connsiteY521" fmla="*/ 31058 h 72236"/>
                    <a:gd name="connsiteX522" fmla="*/ 520115 w 617995"/>
                    <a:gd name="connsiteY522" fmla="*/ 31647 h 72236"/>
                    <a:gd name="connsiteX523" fmla="*/ 519552 w 617995"/>
                    <a:gd name="connsiteY523" fmla="*/ 31826 h 72236"/>
                    <a:gd name="connsiteX524" fmla="*/ 518222 w 617995"/>
                    <a:gd name="connsiteY524" fmla="*/ 31263 h 72236"/>
                    <a:gd name="connsiteX525" fmla="*/ 515971 w 617995"/>
                    <a:gd name="connsiteY525" fmla="*/ 30061 h 72236"/>
                    <a:gd name="connsiteX526" fmla="*/ 512723 w 617995"/>
                    <a:gd name="connsiteY526" fmla="*/ 28858 h 72236"/>
                    <a:gd name="connsiteX527" fmla="*/ 508451 w 617995"/>
                    <a:gd name="connsiteY527" fmla="*/ 28296 h 72236"/>
                    <a:gd name="connsiteX528" fmla="*/ 504665 w 617995"/>
                    <a:gd name="connsiteY528" fmla="*/ 28782 h 72236"/>
                    <a:gd name="connsiteX529" fmla="*/ 501978 w 617995"/>
                    <a:gd name="connsiteY529" fmla="*/ 30163 h 72236"/>
                    <a:gd name="connsiteX530" fmla="*/ 500393 w 617995"/>
                    <a:gd name="connsiteY530" fmla="*/ 32286 h 72236"/>
                    <a:gd name="connsiteX531" fmla="*/ 499855 w 617995"/>
                    <a:gd name="connsiteY531" fmla="*/ 34946 h 72236"/>
                    <a:gd name="connsiteX532" fmla="*/ 500879 w 617995"/>
                    <a:gd name="connsiteY532" fmla="*/ 38297 h 72236"/>
                    <a:gd name="connsiteX533" fmla="*/ 503539 w 617995"/>
                    <a:gd name="connsiteY533" fmla="*/ 40676 h 72236"/>
                    <a:gd name="connsiteX534" fmla="*/ 507273 w 617995"/>
                    <a:gd name="connsiteY534" fmla="*/ 42518 h 72236"/>
                    <a:gd name="connsiteX535" fmla="*/ 511545 w 617995"/>
                    <a:gd name="connsiteY535" fmla="*/ 44206 h 72236"/>
                    <a:gd name="connsiteX536" fmla="*/ 515843 w 617995"/>
                    <a:gd name="connsiteY536" fmla="*/ 46150 h 72236"/>
                    <a:gd name="connsiteX537" fmla="*/ 519604 w 617995"/>
                    <a:gd name="connsiteY537" fmla="*/ 48759 h 72236"/>
                    <a:gd name="connsiteX538" fmla="*/ 522238 w 617995"/>
                    <a:gd name="connsiteY538" fmla="*/ 52443 h 72236"/>
                    <a:gd name="connsiteX539" fmla="*/ 523235 w 617995"/>
                    <a:gd name="connsiteY539" fmla="*/ 57559 h 72236"/>
                    <a:gd name="connsiteX540" fmla="*/ 556521 w 617995"/>
                    <a:gd name="connsiteY540" fmla="*/ 53927 h 72236"/>
                    <a:gd name="connsiteX541" fmla="*/ 557287 w 617995"/>
                    <a:gd name="connsiteY541" fmla="*/ 48580 h 72236"/>
                    <a:gd name="connsiteX542" fmla="*/ 559692 w 617995"/>
                    <a:gd name="connsiteY542" fmla="*/ 43669 h 72236"/>
                    <a:gd name="connsiteX543" fmla="*/ 563964 w 617995"/>
                    <a:gd name="connsiteY543" fmla="*/ 39065 h 72236"/>
                    <a:gd name="connsiteX544" fmla="*/ 570334 w 617995"/>
                    <a:gd name="connsiteY544" fmla="*/ 34588 h 72236"/>
                    <a:gd name="connsiteX545" fmla="*/ 566829 w 617995"/>
                    <a:gd name="connsiteY545" fmla="*/ 29575 h 72236"/>
                    <a:gd name="connsiteX546" fmla="*/ 564424 w 617995"/>
                    <a:gd name="connsiteY546" fmla="*/ 25380 h 72236"/>
                    <a:gd name="connsiteX547" fmla="*/ 563069 w 617995"/>
                    <a:gd name="connsiteY547" fmla="*/ 21671 h 72236"/>
                    <a:gd name="connsiteX548" fmla="*/ 562659 w 617995"/>
                    <a:gd name="connsiteY548" fmla="*/ 18115 h 72236"/>
                    <a:gd name="connsiteX549" fmla="*/ 563734 w 617995"/>
                    <a:gd name="connsiteY549" fmla="*/ 12053 h 72236"/>
                    <a:gd name="connsiteX550" fmla="*/ 567188 w 617995"/>
                    <a:gd name="connsiteY550" fmla="*/ 6937 h 72236"/>
                    <a:gd name="connsiteX551" fmla="*/ 573301 w 617995"/>
                    <a:gd name="connsiteY551" fmla="*/ 3407 h 72236"/>
                    <a:gd name="connsiteX552" fmla="*/ 582356 w 617995"/>
                    <a:gd name="connsiteY552" fmla="*/ 2102 h 72236"/>
                    <a:gd name="connsiteX553" fmla="*/ 590158 w 617995"/>
                    <a:gd name="connsiteY553" fmla="*/ 3074 h 72236"/>
                    <a:gd name="connsiteX554" fmla="*/ 595632 w 617995"/>
                    <a:gd name="connsiteY554" fmla="*/ 5837 h 72236"/>
                    <a:gd name="connsiteX555" fmla="*/ 598906 w 617995"/>
                    <a:gd name="connsiteY555" fmla="*/ 10160 h 72236"/>
                    <a:gd name="connsiteX556" fmla="*/ 600006 w 617995"/>
                    <a:gd name="connsiteY556" fmla="*/ 15813 h 72236"/>
                    <a:gd name="connsiteX557" fmla="*/ 599034 w 617995"/>
                    <a:gd name="connsiteY557" fmla="*/ 21338 h 72236"/>
                    <a:gd name="connsiteX558" fmla="*/ 595913 w 617995"/>
                    <a:gd name="connsiteY558" fmla="*/ 26198 h 72236"/>
                    <a:gd name="connsiteX559" fmla="*/ 590413 w 617995"/>
                    <a:gd name="connsiteY559" fmla="*/ 30879 h 72236"/>
                    <a:gd name="connsiteX560" fmla="*/ 582305 w 617995"/>
                    <a:gd name="connsiteY560" fmla="*/ 35765 h 72236"/>
                    <a:gd name="connsiteX561" fmla="*/ 586091 w 617995"/>
                    <a:gd name="connsiteY561" fmla="*/ 40139 h 72236"/>
                    <a:gd name="connsiteX562" fmla="*/ 590363 w 617995"/>
                    <a:gd name="connsiteY562" fmla="*/ 44718 h 72236"/>
                    <a:gd name="connsiteX563" fmla="*/ 594916 w 617995"/>
                    <a:gd name="connsiteY563" fmla="*/ 49245 h 72236"/>
                    <a:gd name="connsiteX564" fmla="*/ 599494 w 617995"/>
                    <a:gd name="connsiteY564" fmla="*/ 53517 h 72236"/>
                    <a:gd name="connsiteX565" fmla="*/ 601337 w 617995"/>
                    <a:gd name="connsiteY565" fmla="*/ 50371 h 72236"/>
                    <a:gd name="connsiteX566" fmla="*/ 602769 w 617995"/>
                    <a:gd name="connsiteY566" fmla="*/ 46636 h 72236"/>
                    <a:gd name="connsiteX567" fmla="*/ 603689 w 617995"/>
                    <a:gd name="connsiteY567" fmla="*/ 42620 h 72236"/>
                    <a:gd name="connsiteX568" fmla="*/ 603997 w 617995"/>
                    <a:gd name="connsiteY568" fmla="*/ 38476 h 72236"/>
                    <a:gd name="connsiteX569" fmla="*/ 603997 w 617995"/>
                    <a:gd name="connsiteY569" fmla="*/ 36635 h 72236"/>
                    <a:gd name="connsiteX570" fmla="*/ 604176 w 617995"/>
                    <a:gd name="connsiteY570" fmla="*/ 35790 h 72236"/>
                    <a:gd name="connsiteX571" fmla="*/ 604764 w 617995"/>
                    <a:gd name="connsiteY571" fmla="*/ 35228 h 72236"/>
                    <a:gd name="connsiteX572" fmla="*/ 605966 w 617995"/>
                    <a:gd name="connsiteY572" fmla="*/ 34895 h 72236"/>
                    <a:gd name="connsiteX573" fmla="*/ 608038 w 617995"/>
                    <a:gd name="connsiteY573" fmla="*/ 34793 h 72236"/>
                    <a:gd name="connsiteX574" fmla="*/ 609957 w 617995"/>
                    <a:gd name="connsiteY574" fmla="*/ 34844 h 72236"/>
                    <a:gd name="connsiteX575" fmla="*/ 611262 w 617995"/>
                    <a:gd name="connsiteY575" fmla="*/ 35074 h 72236"/>
                    <a:gd name="connsiteX576" fmla="*/ 612003 w 617995"/>
                    <a:gd name="connsiteY576" fmla="*/ 35637 h 72236"/>
                    <a:gd name="connsiteX577" fmla="*/ 612233 w 617995"/>
                    <a:gd name="connsiteY577" fmla="*/ 36686 h 72236"/>
                    <a:gd name="connsiteX578" fmla="*/ 612233 w 617995"/>
                    <a:gd name="connsiteY578" fmla="*/ 37965 h 72236"/>
                    <a:gd name="connsiteX579" fmla="*/ 611747 w 617995"/>
                    <a:gd name="connsiteY579" fmla="*/ 43592 h 72236"/>
                    <a:gd name="connsiteX580" fmla="*/ 610417 w 617995"/>
                    <a:gd name="connsiteY580" fmla="*/ 48990 h 72236"/>
                    <a:gd name="connsiteX581" fmla="*/ 608319 w 617995"/>
                    <a:gd name="connsiteY581" fmla="*/ 54029 h 72236"/>
                    <a:gd name="connsiteX582" fmla="*/ 605531 w 617995"/>
                    <a:gd name="connsiteY582" fmla="*/ 58480 h 72236"/>
                    <a:gd name="connsiteX583" fmla="*/ 609547 w 617995"/>
                    <a:gd name="connsiteY583" fmla="*/ 61549 h 72236"/>
                    <a:gd name="connsiteX584" fmla="*/ 612464 w 617995"/>
                    <a:gd name="connsiteY584" fmla="*/ 63544 h 72236"/>
                    <a:gd name="connsiteX585" fmla="*/ 614459 w 617995"/>
                    <a:gd name="connsiteY585" fmla="*/ 64619 h 72236"/>
                    <a:gd name="connsiteX586" fmla="*/ 615763 w 617995"/>
                    <a:gd name="connsiteY586" fmla="*/ 64926 h 72236"/>
                    <a:gd name="connsiteX587" fmla="*/ 616736 w 617995"/>
                    <a:gd name="connsiteY587" fmla="*/ 64875 h 72236"/>
                    <a:gd name="connsiteX588" fmla="*/ 617477 w 617995"/>
                    <a:gd name="connsiteY588" fmla="*/ 65028 h 72236"/>
                    <a:gd name="connsiteX589" fmla="*/ 617912 w 617995"/>
                    <a:gd name="connsiteY589" fmla="*/ 65847 h 72236"/>
                    <a:gd name="connsiteX590" fmla="*/ 618065 w 617995"/>
                    <a:gd name="connsiteY590" fmla="*/ 67739 h 72236"/>
                    <a:gd name="connsiteX591" fmla="*/ 618014 w 617995"/>
                    <a:gd name="connsiteY591" fmla="*/ 69786 h 72236"/>
                    <a:gd name="connsiteX592" fmla="*/ 617835 w 617995"/>
                    <a:gd name="connsiteY592" fmla="*/ 70937 h 72236"/>
                    <a:gd name="connsiteX593" fmla="*/ 617401 w 617995"/>
                    <a:gd name="connsiteY593" fmla="*/ 71576 h 72236"/>
                    <a:gd name="connsiteX594" fmla="*/ 616275 w 617995"/>
                    <a:gd name="connsiteY594" fmla="*/ 72037 h 72236"/>
                    <a:gd name="connsiteX595" fmla="*/ 614126 w 617995"/>
                    <a:gd name="connsiteY595" fmla="*/ 72241 h 72236"/>
                    <a:gd name="connsiteX596" fmla="*/ 611875 w 617995"/>
                    <a:gd name="connsiteY596" fmla="*/ 71883 h 72236"/>
                    <a:gd name="connsiteX597" fmla="*/ 609010 w 617995"/>
                    <a:gd name="connsiteY597" fmla="*/ 70630 h 72236"/>
                    <a:gd name="connsiteX598" fmla="*/ 605199 w 617995"/>
                    <a:gd name="connsiteY598" fmla="*/ 68200 h 72236"/>
                    <a:gd name="connsiteX599" fmla="*/ 600109 w 617995"/>
                    <a:gd name="connsiteY599" fmla="*/ 64312 h 72236"/>
                    <a:gd name="connsiteX600" fmla="*/ 595581 w 617995"/>
                    <a:gd name="connsiteY600" fmla="*/ 67535 h 72236"/>
                    <a:gd name="connsiteX601" fmla="*/ 590516 w 617995"/>
                    <a:gd name="connsiteY601" fmla="*/ 70067 h 72236"/>
                    <a:gd name="connsiteX602" fmla="*/ 584889 w 617995"/>
                    <a:gd name="connsiteY602" fmla="*/ 71704 h 72236"/>
                    <a:gd name="connsiteX603" fmla="*/ 578519 w 617995"/>
                    <a:gd name="connsiteY603" fmla="*/ 72293 h 72236"/>
                    <a:gd name="connsiteX604" fmla="*/ 572405 w 617995"/>
                    <a:gd name="connsiteY604" fmla="*/ 71730 h 72236"/>
                    <a:gd name="connsiteX605" fmla="*/ 567059 w 617995"/>
                    <a:gd name="connsiteY605" fmla="*/ 70118 h 72236"/>
                    <a:gd name="connsiteX606" fmla="*/ 562659 w 617995"/>
                    <a:gd name="connsiteY606" fmla="*/ 67484 h 72236"/>
                    <a:gd name="connsiteX607" fmla="*/ 559360 w 617995"/>
                    <a:gd name="connsiteY607" fmla="*/ 63877 h 72236"/>
                    <a:gd name="connsiteX608" fmla="*/ 557263 w 617995"/>
                    <a:gd name="connsiteY608" fmla="*/ 59349 h 72236"/>
                    <a:gd name="connsiteX609" fmla="*/ 556521 w 617995"/>
                    <a:gd name="connsiteY609" fmla="*/ 53927 h 72236"/>
                    <a:gd name="connsiteX610" fmla="*/ 571613 w 617995"/>
                    <a:gd name="connsiteY610" fmla="*/ 17450 h 72236"/>
                    <a:gd name="connsiteX611" fmla="*/ 571996 w 617995"/>
                    <a:gd name="connsiteY611" fmla="*/ 20264 h 72236"/>
                    <a:gd name="connsiteX612" fmla="*/ 573173 w 617995"/>
                    <a:gd name="connsiteY612" fmla="*/ 23257 h 72236"/>
                    <a:gd name="connsiteX613" fmla="*/ 575117 w 617995"/>
                    <a:gd name="connsiteY613" fmla="*/ 26607 h 72236"/>
                    <a:gd name="connsiteX614" fmla="*/ 577854 w 617995"/>
                    <a:gd name="connsiteY614" fmla="*/ 30598 h 72236"/>
                    <a:gd name="connsiteX615" fmla="*/ 584121 w 617995"/>
                    <a:gd name="connsiteY615" fmla="*/ 26735 h 72236"/>
                    <a:gd name="connsiteX616" fmla="*/ 588188 w 617995"/>
                    <a:gd name="connsiteY616" fmla="*/ 23333 h 72236"/>
                    <a:gd name="connsiteX617" fmla="*/ 590413 w 617995"/>
                    <a:gd name="connsiteY617" fmla="*/ 20059 h 72236"/>
                    <a:gd name="connsiteX618" fmla="*/ 591104 w 617995"/>
                    <a:gd name="connsiteY618" fmla="*/ 16580 h 72236"/>
                    <a:gd name="connsiteX619" fmla="*/ 590567 w 617995"/>
                    <a:gd name="connsiteY619" fmla="*/ 13741 h 72236"/>
                    <a:gd name="connsiteX620" fmla="*/ 588853 w 617995"/>
                    <a:gd name="connsiteY620" fmla="*/ 11336 h 72236"/>
                    <a:gd name="connsiteX621" fmla="*/ 585886 w 617995"/>
                    <a:gd name="connsiteY621" fmla="*/ 9674 h 72236"/>
                    <a:gd name="connsiteX622" fmla="*/ 581588 w 617995"/>
                    <a:gd name="connsiteY622" fmla="*/ 9060 h 72236"/>
                    <a:gd name="connsiteX623" fmla="*/ 577010 w 617995"/>
                    <a:gd name="connsiteY623" fmla="*/ 9751 h 72236"/>
                    <a:gd name="connsiteX624" fmla="*/ 573940 w 617995"/>
                    <a:gd name="connsiteY624" fmla="*/ 11592 h 72236"/>
                    <a:gd name="connsiteX625" fmla="*/ 572175 w 617995"/>
                    <a:gd name="connsiteY625" fmla="*/ 14278 h 72236"/>
                    <a:gd name="connsiteX626" fmla="*/ 571613 w 617995"/>
                    <a:gd name="connsiteY626" fmla="*/ 17450 h 72236"/>
                    <a:gd name="connsiteX627" fmla="*/ 565678 w 617995"/>
                    <a:gd name="connsiteY627" fmla="*/ 53057 h 72236"/>
                    <a:gd name="connsiteX628" fmla="*/ 566573 w 617995"/>
                    <a:gd name="connsiteY628" fmla="*/ 57917 h 72236"/>
                    <a:gd name="connsiteX629" fmla="*/ 569208 w 617995"/>
                    <a:gd name="connsiteY629" fmla="*/ 61728 h 72236"/>
                    <a:gd name="connsiteX630" fmla="*/ 573557 w 617995"/>
                    <a:gd name="connsiteY630" fmla="*/ 64235 h 72236"/>
                    <a:gd name="connsiteX631" fmla="*/ 579593 w 617995"/>
                    <a:gd name="connsiteY631" fmla="*/ 65130 h 72236"/>
                    <a:gd name="connsiteX632" fmla="*/ 583686 w 617995"/>
                    <a:gd name="connsiteY632" fmla="*/ 64695 h 72236"/>
                    <a:gd name="connsiteX633" fmla="*/ 587498 w 617995"/>
                    <a:gd name="connsiteY633" fmla="*/ 63519 h 72236"/>
                    <a:gd name="connsiteX634" fmla="*/ 590951 w 617995"/>
                    <a:gd name="connsiteY634" fmla="*/ 61728 h 72236"/>
                    <a:gd name="connsiteX635" fmla="*/ 593969 w 617995"/>
                    <a:gd name="connsiteY635" fmla="*/ 59503 h 72236"/>
                    <a:gd name="connsiteX636" fmla="*/ 588674 w 617995"/>
                    <a:gd name="connsiteY636" fmla="*/ 54719 h 72236"/>
                    <a:gd name="connsiteX637" fmla="*/ 583584 w 617995"/>
                    <a:gd name="connsiteY637" fmla="*/ 49731 h 72236"/>
                    <a:gd name="connsiteX638" fmla="*/ 578852 w 617995"/>
                    <a:gd name="connsiteY638" fmla="*/ 44743 h 72236"/>
                    <a:gd name="connsiteX639" fmla="*/ 574682 w 617995"/>
                    <a:gd name="connsiteY639" fmla="*/ 39909 h 72236"/>
                    <a:gd name="connsiteX640" fmla="*/ 570410 w 617995"/>
                    <a:gd name="connsiteY640" fmla="*/ 43157 h 72236"/>
                    <a:gd name="connsiteX641" fmla="*/ 567648 w 617995"/>
                    <a:gd name="connsiteY641" fmla="*/ 46380 h 72236"/>
                    <a:gd name="connsiteX642" fmla="*/ 566138 w 617995"/>
                    <a:gd name="connsiteY642" fmla="*/ 49629 h 72236"/>
                    <a:gd name="connsiteX643" fmla="*/ 565678 w 617995"/>
                    <a:gd name="connsiteY643" fmla="*/ 53057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Lst>
                  <a:rect l="l" t="t" r="r" b="b"/>
                  <a:pathLst>
                    <a:path w="617995" h="72236">
                      <a:moveTo>
                        <a:pt x="32658" y="57559"/>
                      </a:moveTo>
                      <a:cubicBezTo>
                        <a:pt x="32658" y="59912"/>
                        <a:pt x="32223" y="62010"/>
                        <a:pt x="31354" y="63851"/>
                      </a:cubicBezTo>
                      <a:cubicBezTo>
                        <a:pt x="30484" y="65693"/>
                        <a:pt x="29248" y="67245"/>
                        <a:pt x="27645" y="68507"/>
                      </a:cubicBezTo>
                      <a:cubicBezTo>
                        <a:pt x="26042" y="69769"/>
                        <a:pt x="24132" y="70724"/>
                        <a:pt x="21915" y="71372"/>
                      </a:cubicBezTo>
                      <a:cubicBezTo>
                        <a:pt x="19698" y="72020"/>
                        <a:pt x="17259" y="72344"/>
                        <a:pt x="14599" y="72344"/>
                      </a:cubicBezTo>
                      <a:cubicBezTo>
                        <a:pt x="12962" y="72344"/>
                        <a:pt x="11402" y="72216"/>
                        <a:pt x="9918" y="71960"/>
                      </a:cubicBezTo>
                      <a:cubicBezTo>
                        <a:pt x="8434" y="71704"/>
                        <a:pt x="7104" y="71380"/>
                        <a:pt x="5927" y="70988"/>
                      </a:cubicBezTo>
                      <a:cubicBezTo>
                        <a:pt x="4751" y="70596"/>
                        <a:pt x="3753" y="70187"/>
                        <a:pt x="2935" y="69760"/>
                      </a:cubicBezTo>
                      <a:cubicBezTo>
                        <a:pt x="2116" y="69334"/>
                        <a:pt x="1519" y="68950"/>
                        <a:pt x="1144" y="68609"/>
                      </a:cubicBezTo>
                      <a:cubicBezTo>
                        <a:pt x="769" y="68268"/>
                        <a:pt x="496" y="67791"/>
                        <a:pt x="325" y="67177"/>
                      </a:cubicBezTo>
                      <a:cubicBezTo>
                        <a:pt x="155" y="66563"/>
                        <a:pt x="70" y="65727"/>
                        <a:pt x="70" y="64670"/>
                      </a:cubicBezTo>
                      <a:cubicBezTo>
                        <a:pt x="70" y="64022"/>
                        <a:pt x="104" y="63476"/>
                        <a:pt x="172" y="63033"/>
                      </a:cubicBezTo>
                      <a:cubicBezTo>
                        <a:pt x="240" y="62589"/>
                        <a:pt x="325" y="62231"/>
                        <a:pt x="428" y="61958"/>
                      </a:cubicBezTo>
                      <a:cubicBezTo>
                        <a:pt x="530" y="61686"/>
                        <a:pt x="675" y="61489"/>
                        <a:pt x="863" y="61370"/>
                      </a:cubicBezTo>
                      <a:cubicBezTo>
                        <a:pt x="1050" y="61251"/>
                        <a:pt x="1263" y="61191"/>
                        <a:pt x="1502" y="61191"/>
                      </a:cubicBezTo>
                      <a:cubicBezTo>
                        <a:pt x="1877" y="61191"/>
                        <a:pt x="2431" y="61421"/>
                        <a:pt x="3165" y="61882"/>
                      </a:cubicBezTo>
                      <a:cubicBezTo>
                        <a:pt x="3898" y="62342"/>
                        <a:pt x="4802" y="62845"/>
                        <a:pt x="5876" y="63391"/>
                      </a:cubicBezTo>
                      <a:cubicBezTo>
                        <a:pt x="6951" y="63937"/>
                        <a:pt x="8221" y="64440"/>
                        <a:pt x="9688" y="64900"/>
                      </a:cubicBezTo>
                      <a:cubicBezTo>
                        <a:pt x="11154" y="65361"/>
                        <a:pt x="12842" y="65591"/>
                        <a:pt x="14752" y="65591"/>
                      </a:cubicBezTo>
                      <a:cubicBezTo>
                        <a:pt x="16185" y="65591"/>
                        <a:pt x="17481" y="65437"/>
                        <a:pt x="18641" y="65130"/>
                      </a:cubicBezTo>
                      <a:cubicBezTo>
                        <a:pt x="19800" y="64823"/>
                        <a:pt x="20806" y="64371"/>
                        <a:pt x="21659" y="63775"/>
                      </a:cubicBezTo>
                      <a:cubicBezTo>
                        <a:pt x="22512" y="63178"/>
                        <a:pt x="23168" y="62419"/>
                        <a:pt x="23629" y="61498"/>
                      </a:cubicBezTo>
                      <a:cubicBezTo>
                        <a:pt x="24089" y="60577"/>
                        <a:pt x="24319" y="59486"/>
                        <a:pt x="24319" y="58224"/>
                      </a:cubicBezTo>
                      <a:cubicBezTo>
                        <a:pt x="24319" y="56928"/>
                        <a:pt x="23987" y="55836"/>
                        <a:pt x="23322" y="54950"/>
                      </a:cubicBezTo>
                      <a:cubicBezTo>
                        <a:pt x="22657" y="54063"/>
                        <a:pt x="21778" y="53278"/>
                        <a:pt x="20687" y="52596"/>
                      </a:cubicBezTo>
                      <a:cubicBezTo>
                        <a:pt x="19596" y="51914"/>
                        <a:pt x="18368" y="51309"/>
                        <a:pt x="17003" y="50780"/>
                      </a:cubicBezTo>
                      <a:cubicBezTo>
                        <a:pt x="15639" y="50252"/>
                        <a:pt x="14232" y="49697"/>
                        <a:pt x="12783" y="49117"/>
                      </a:cubicBezTo>
                      <a:cubicBezTo>
                        <a:pt x="11333" y="48538"/>
                        <a:pt x="9918" y="47881"/>
                        <a:pt x="8537" y="47148"/>
                      </a:cubicBezTo>
                      <a:cubicBezTo>
                        <a:pt x="7155" y="46415"/>
                        <a:pt x="5919" y="45519"/>
                        <a:pt x="4827" y="44462"/>
                      </a:cubicBezTo>
                      <a:cubicBezTo>
                        <a:pt x="3736" y="43405"/>
                        <a:pt x="2858" y="42143"/>
                        <a:pt x="2193" y="40676"/>
                      </a:cubicBezTo>
                      <a:cubicBezTo>
                        <a:pt x="1528" y="39210"/>
                        <a:pt x="1195" y="37453"/>
                        <a:pt x="1195" y="35407"/>
                      </a:cubicBezTo>
                      <a:cubicBezTo>
                        <a:pt x="1195" y="33599"/>
                        <a:pt x="1545" y="31868"/>
                        <a:pt x="2244" y="30214"/>
                      </a:cubicBezTo>
                      <a:cubicBezTo>
                        <a:pt x="2943" y="28560"/>
                        <a:pt x="3992" y="27111"/>
                        <a:pt x="5390" y="25866"/>
                      </a:cubicBezTo>
                      <a:cubicBezTo>
                        <a:pt x="6789" y="24621"/>
                        <a:pt x="8537" y="23623"/>
                        <a:pt x="10634" y="22873"/>
                      </a:cubicBezTo>
                      <a:cubicBezTo>
                        <a:pt x="12732" y="22123"/>
                        <a:pt x="15179" y="21747"/>
                        <a:pt x="17975" y="21747"/>
                      </a:cubicBezTo>
                      <a:cubicBezTo>
                        <a:pt x="19203" y="21747"/>
                        <a:pt x="20431" y="21850"/>
                        <a:pt x="21659" y="22054"/>
                      </a:cubicBezTo>
                      <a:cubicBezTo>
                        <a:pt x="22887" y="22259"/>
                        <a:pt x="23995" y="22515"/>
                        <a:pt x="24984" y="22822"/>
                      </a:cubicBezTo>
                      <a:cubicBezTo>
                        <a:pt x="25973" y="23129"/>
                        <a:pt x="26818" y="23461"/>
                        <a:pt x="27517" y="23819"/>
                      </a:cubicBezTo>
                      <a:cubicBezTo>
                        <a:pt x="28216" y="24177"/>
                        <a:pt x="28745" y="24493"/>
                        <a:pt x="29103" y="24766"/>
                      </a:cubicBezTo>
                      <a:cubicBezTo>
                        <a:pt x="29461" y="25039"/>
                        <a:pt x="29700" y="25277"/>
                        <a:pt x="29819" y="25482"/>
                      </a:cubicBezTo>
                      <a:cubicBezTo>
                        <a:pt x="29938" y="25687"/>
                        <a:pt x="30024" y="25917"/>
                        <a:pt x="30075" y="26173"/>
                      </a:cubicBezTo>
                      <a:cubicBezTo>
                        <a:pt x="30126" y="26428"/>
                        <a:pt x="30177" y="26744"/>
                        <a:pt x="30228" y="27119"/>
                      </a:cubicBezTo>
                      <a:cubicBezTo>
                        <a:pt x="30279" y="27494"/>
                        <a:pt x="30305" y="27955"/>
                        <a:pt x="30305" y="28500"/>
                      </a:cubicBezTo>
                      <a:cubicBezTo>
                        <a:pt x="30305" y="29080"/>
                        <a:pt x="30279" y="29583"/>
                        <a:pt x="30228" y="30010"/>
                      </a:cubicBezTo>
                      <a:cubicBezTo>
                        <a:pt x="30177" y="30436"/>
                        <a:pt x="30092" y="30785"/>
                        <a:pt x="29972" y="31058"/>
                      </a:cubicBezTo>
                      <a:cubicBezTo>
                        <a:pt x="29853" y="31331"/>
                        <a:pt x="29708" y="31527"/>
                        <a:pt x="29538" y="31647"/>
                      </a:cubicBezTo>
                      <a:cubicBezTo>
                        <a:pt x="29367" y="31766"/>
                        <a:pt x="29179" y="31826"/>
                        <a:pt x="28975" y="31826"/>
                      </a:cubicBezTo>
                      <a:cubicBezTo>
                        <a:pt x="28668" y="31826"/>
                        <a:pt x="28224" y="31638"/>
                        <a:pt x="27645" y="31263"/>
                      </a:cubicBezTo>
                      <a:cubicBezTo>
                        <a:pt x="27065" y="30888"/>
                        <a:pt x="26315" y="30487"/>
                        <a:pt x="25394" y="30061"/>
                      </a:cubicBezTo>
                      <a:cubicBezTo>
                        <a:pt x="24473" y="29634"/>
                        <a:pt x="23390" y="29234"/>
                        <a:pt x="22145" y="28858"/>
                      </a:cubicBezTo>
                      <a:cubicBezTo>
                        <a:pt x="20900" y="28483"/>
                        <a:pt x="19476" y="28296"/>
                        <a:pt x="17873" y="28296"/>
                      </a:cubicBezTo>
                      <a:cubicBezTo>
                        <a:pt x="16441" y="28296"/>
                        <a:pt x="15179" y="28458"/>
                        <a:pt x="14087" y="28782"/>
                      </a:cubicBezTo>
                      <a:cubicBezTo>
                        <a:pt x="12996" y="29106"/>
                        <a:pt x="12101" y="29566"/>
                        <a:pt x="11402" y="30163"/>
                      </a:cubicBezTo>
                      <a:cubicBezTo>
                        <a:pt x="10702" y="30760"/>
                        <a:pt x="10174" y="31468"/>
                        <a:pt x="9816" y="32286"/>
                      </a:cubicBezTo>
                      <a:cubicBezTo>
                        <a:pt x="9457" y="33105"/>
                        <a:pt x="9278" y="33991"/>
                        <a:pt x="9278" y="34946"/>
                      </a:cubicBezTo>
                      <a:cubicBezTo>
                        <a:pt x="9278" y="36277"/>
                        <a:pt x="9619" y="37394"/>
                        <a:pt x="10302" y="38297"/>
                      </a:cubicBezTo>
                      <a:cubicBezTo>
                        <a:pt x="10984" y="39201"/>
                        <a:pt x="11870" y="39994"/>
                        <a:pt x="12962" y="40676"/>
                      </a:cubicBezTo>
                      <a:cubicBezTo>
                        <a:pt x="14053" y="41358"/>
                        <a:pt x="15298" y="41972"/>
                        <a:pt x="16696" y="42518"/>
                      </a:cubicBezTo>
                      <a:cubicBezTo>
                        <a:pt x="18095" y="43064"/>
                        <a:pt x="19519" y="43626"/>
                        <a:pt x="20968" y="44206"/>
                      </a:cubicBezTo>
                      <a:cubicBezTo>
                        <a:pt x="22418" y="44786"/>
                        <a:pt x="23850" y="45434"/>
                        <a:pt x="25266" y="46150"/>
                      </a:cubicBezTo>
                      <a:cubicBezTo>
                        <a:pt x="26681" y="46867"/>
                        <a:pt x="27935" y="47736"/>
                        <a:pt x="29026" y="48759"/>
                      </a:cubicBezTo>
                      <a:cubicBezTo>
                        <a:pt x="30117" y="49783"/>
                        <a:pt x="30996" y="51010"/>
                        <a:pt x="31661" y="52443"/>
                      </a:cubicBezTo>
                      <a:cubicBezTo>
                        <a:pt x="32326" y="53875"/>
                        <a:pt x="32658" y="55581"/>
                        <a:pt x="32658" y="57559"/>
                      </a:cubicBezTo>
                      <a:close/>
                      <a:moveTo>
                        <a:pt x="67225" y="66716"/>
                      </a:moveTo>
                      <a:cubicBezTo>
                        <a:pt x="67225" y="67705"/>
                        <a:pt x="67156" y="68490"/>
                        <a:pt x="67020" y="69070"/>
                      </a:cubicBezTo>
                      <a:cubicBezTo>
                        <a:pt x="66884" y="69649"/>
                        <a:pt x="66679" y="70076"/>
                        <a:pt x="66406" y="70349"/>
                      </a:cubicBezTo>
                      <a:cubicBezTo>
                        <a:pt x="66133" y="70621"/>
                        <a:pt x="65724" y="70877"/>
                        <a:pt x="65178" y="71116"/>
                      </a:cubicBezTo>
                      <a:cubicBezTo>
                        <a:pt x="64632" y="71355"/>
                        <a:pt x="64010" y="71551"/>
                        <a:pt x="63311" y="71704"/>
                      </a:cubicBezTo>
                      <a:cubicBezTo>
                        <a:pt x="62612" y="71858"/>
                        <a:pt x="61870" y="71986"/>
                        <a:pt x="61085" y="72088"/>
                      </a:cubicBezTo>
                      <a:cubicBezTo>
                        <a:pt x="60301" y="72190"/>
                        <a:pt x="59516" y="72241"/>
                        <a:pt x="58732" y="72241"/>
                      </a:cubicBezTo>
                      <a:cubicBezTo>
                        <a:pt x="56345" y="72241"/>
                        <a:pt x="54298" y="71926"/>
                        <a:pt x="52593" y="71295"/>
                      </a:cubicBezTo>
                      <a:cubicBezTo>
                        <a:pt x="50888" y="70664"/>
                        <a:pt x="49489" y="69709"/>
                        <a:pt x="48398" y="68430"/>
                      </a:cubicBezTo>
                      <a:cubicBezTo>
                        <a:pt x="47306" y="67151"/>
                        <a:pt x="46513" y="65531"/>
                        <a:pt x="46019" y="63570"/>
                      </a:cubicBezTo>
                      <a:cubicBezTo>
                        <a:pt x="45524" y="61609"/>
                        <a:pt x="45277" y="59298"/>
                        <a:pt x="45277" y="56638"/>
                      </a:cubicBezTo>
                      <a:lnTo>
                        <a:pt x="45277" y="29728"/>
                      </a:lnTo>
                      <a:lnTo>
                        <a:pt x="38831" y="29728"/>
                      </a:lnTo>
                      <a:cubicBezTo>
                        <a:pt x="38319" y="29728"/>
                        <a:pt x="37910" y="29455"/>
                        <a:pt x="37603" y="28910"/>
                      </a:cubicBezTo>
                      <a:cubicBezTo>
                        <a:pt x="37296" y="28364"/>
                        <a:pt x="37143" y="27477"/>
                        <a:pt x="37143" y="26249"/>
                      </a:cubicBezTo>
                      <a:cubicBezTo>
                        <a:pt x="37143" y="25601"/>
                        <a:pt x="37185" y="25056"/>
                        <a:pt x="37271" y="24612"/>
                      </a:cubicBezTo>
                      <a:cubicBezTo>
                        <a:pt x="37356" y="24169"/>
                        <a:pt x="37467" y="23802"/>
                        <a:pt x="37603" y="23512"/>
                      </a:cubicBezTo>
                      <a:cubicBezTo>
                        <a:pt x="37740" y="23222"/>
                        <a:pt x="37919" y="23018"/>
                        <a:pt x="38140" y="22898"/>
                      </a:cubicBezTo>
                      <a:cubicBezTo>
                        <a:pt x="38362" y="22779"/>
                        <a:pt x="38609" y="22719"/>
                        <a:pt x="38882" y="22719"/>
                      </a:cubicBezTo>
                      <a:lnTo>
                        <a:pt x="45277" y="22719"/>
                      </a:lnTo>
                      <a:lnTo>
                        <a:pt x="45277" y="11771"/>
                      </a:lnTo>
                      <a:cubicBezTo>
                        <a:pt x="45277" y="11533"/>
                        <a:pt x="45337" y="11311"/>
                        <a:pt x="45456" y="11106"/>
                      </a:cubicBezTo>
                      <a:cubicBezTo>
                        <a:pt x="45576" y="10902"/>
                        <a:pt x="45797" y="10723"/>
                        <a:pt x="46121" y="10569"/>
                      </a:cubicBezTo>
                      <a:cubicBezTo>
                        <a:pt x="46445" y="10416"/>
                        <a:pt x="46880" y="10305"/>
                        <a:pt x="47426" y="10236"/>
                      </a:cubicBezTo>
                      <a:cubicBezTo>
                        <a:pt x="47972" y="10168"/>
                        <a:pt x="48654" y="10134"/>
                        <a:pt x="49472" y="10134"/>
                      </a:cubicBezTo>
                      <a:cubicBezTo>
                        <a:pt x="50325" y="10134"/>
                        <a:pt x="51024" y="10168"/>
                        <a:pt x="51570" y="10236"/>
                      </a:cubicBezTo>
                      <a:cubicBezTo>
                        <a:pt x="52115" y="10305"/>
                        <a:pt x="52542" y="10416"/>
                        <a:pt x="52849" y="10569"/>
                      </a:cubicBezTo>
                      <a:cubicBezTo>
                        <a:pt x="53156" y="10723"/>
                        <a:pt x="53377" y="10902"/>
                        <a:pt x="53514" y="11106"/>
                      </a:cubicBezTo>
                      <a:cubicBezTo>
                        <a:pt x="53650" y="11311"/>
                        <a:pt x="53718" y="11533"/>
                        <a:pt x="53718" y="11771"/>
                      </a:cubicBezTo>
                      <a:lnTo>
                        <a:pt x="53718" y="22719"/>
                      </a:lnTo>
                      <a:lnTo>
                        <a:pt x="65536" y="22719"/>
                      </a:lnTo>
                      <a:cubicBezTo>
                        <a:pt x="65809" y="22719"/>
                        <a:pt x="66048" y="22779"/>
                        <a:pt x="66253" y="22898"/>
                      </a:cubicBezTo>
                      <a:cubicBezTo>
                        <a:pt x="66457" y="23018"/>
                        <a:pt x="66636" y="23222"/>
                        <a:pt x="66790" y="23512"/>
                      </a:cubicBezTo>
                      <a:cubicBezTo>
                        <a:pt x="66943" y="23802"/>
                        <a:pt x="67054" y="24169"/>
                        <a:pt x="67122" y="24612"/>
                      </a:cubicBezTo>
                      <a:cubicBezTo>
                        <a:pt x="67191" y="25056"/>
                        <a:pt x="67225" y="25601"/>
                        <a:pt x="67225" y="26249"/>
                      </a:cubicBezTo>
                      <a:cubicBezTo>
                        <a:pt x="67225" y="27477"/>
                        <a:pt x="67071" y="28364"/>
                        <a:pt x="66764" y="28910"/>
                      </a:cubicBezTo>
                      <a:cubicBezTo>
                        <a:pt x="66457" y="29455"/>
                        <a:pt x="66048" y="29728"/>
                        <a:pt x="65536" y="29728"/>
                      </a:cubicBezTo>
                      <a:lnTo>
                        <a:pt x="53718" y="29728"/>
                      </a:lnTo>
                      <a:lnTo>
                        <a:pt x="53718" y="55410"/>
                      </a:lnTo>
                      <a:cubicBezTo>
                        <a:pt x="53718" y="58582"/>
                        <a:pt x="54187" y="60978"/>
                        <a:pt x="55125" y="62598"/>
                      </a:cubicBezTo>
                      <a:cubicBezTo>
                        <a:pt x="56063" y="64218"/>
                        <a:pt x="57743" y="65028"/>
                        <a:pt x="60165" y="65028"/>
                      </a:cubicBezTo>
                      <a:cubicBezTo>
                        <a:pt x="60949" y="65028"/>
                        <a:pt x="61648" y="64951"/>
                        <a:pt x="62262" y="64798"/>
                      </a:cubicBezTo>
                      <a:cubicBezTo>
                        <a:pt x="62876" y="64644"/>
                        <a:pt x="63422" y="64482"/>
                        <a:pt x="63899" y="64312"/>
                      </a:cubicBezTo>
                      <a:cubicBezTo>
                        <a:pt x="64377" y="64141"/>
                        <a:pt x="64786" y="63979"/>
                        <a:pt x="65127" y="63826"/>
                      </a:cubicBezTo>
                      <a:cubicBezTo>
                        <a:pt x="65468" y="63672"/>
                        <a:pt x="65775" y="63596"/>
                        <a:pt x="66048" y="63596"/>
                      </a:cubicBezTo>
                      <a:cubicBezTo>
                        <a:pt x="66218" y="63596"/>
                        <a:pt x="66380" y="63638"/>
                        <a:pt x="66534" y="63723"/>
                      </a:cubicBezTo>
                      <a:cubicBezTo>
                        <a:pt x="66687" y="63809"/>
                        <a:pt x="66807" y="63971"/>
                        <a:pt x="66892" y="64209"/>
                      </a:cubicBezTo>
                      <a:cubicBezTo>
                        <a:pt x="66977" y="64448"/>
                        <a:pt x="67054" y="64772"/>
                        <a:pt x="67122" y="65182"/>
                      </a:cubicBezTo>
                      <a:cubicBezTo>
                        <a:pt x="67191" y="65591"/>
                        <a:pt x="67225" y="66102"/>
                        <a:pt x="67225" y="66716"/>
                      </a:cubicBezTo>
                      <a:close/>
                      <a:moveTo>
                        <a:pt x="111425" y="70144"/>
                      </a:moveTo>
                      <a:cubicBezTo>
                        <a:pt x="111425" y="70553"/>
                        <a:pt x="111289" y="70860"/>
                        <a:pt x="111015" y="71065"/>
                      </a:cubicBezTo>
                      <a:cubicBezTo>
                        <a:pt x="110743" y="71269"/>
                        <a:pt x="110368" y="71423"/>
                        <a:pt x="109889" y="71525"/>
                      </a:cubicBezTo>
                      <a:cubicBezTo>
                        <a:pt x="109412" y="71628"/>
                        <a:pt x="108713" y="71679"/>
                        <a:pt x="107792" y="71679"/>
                      </a:cubicBezTo>
                      <a:cubicBezTo>
                        <a:pt x="106905" y="71679"/>
                        <a:pt x="106198" y="71628"/>
                        <a:pt x="105669" y="71525"/>
                      </a:cubicBezTo>
                      <a:cubicBezTo>
                        <a:pt x="105140" y="71423"/>
                        <a:pt x="104756" y="71269"/>
                        <a:pt x="104518" y="71065"/>
                      </a:cubicBezTo>
                      <a:cubicBezTo>
                        <a:pt x="104279" y="70860"/>
                        <a:pt x="104160" y="70553"/>
                        <a:pt x="104160" y="70144"/>
                      </a:cubicBezTo>
                      <a:lnTo>
                        <a:pt x="104160" y="65540"/>
                      </a:lnTo>
                      <a:cubicBezTo>
                        <a:pt x="102148" y="67688"/>
                        <a:pt x="99905" y="69360"/>
                        <a:pt x="97433" y="70553"/>
                      </a:cubicBezTo>
                      <a:cubicBezTo>
                        <a:pt x="94960" y="71747"/>
                        <a:pt x="92343" y="72344"/>
                        <a:pt x="89579" y="72344"/>
                      </a:cubicBezTo>
                      <a:cubicBezTo>
                        <a:pt x="87158" y="72344"/>
                        <a:pt x="84967" y="72028"/>
                        <a:pt x="83006" y="71397"/>
                      </a:cubicBezTo>
                      <a:cubicBezTo>
                        <a:pt x="81044" y="70766"/>
                        <a:pt x="79373" y="69854"/>
                        <a:pt x="77992" y="68660"/>
                      </a:cubicBezTo>
                      <a:cubicBezTo>
                        <a:pt x="76611" y="67467"/>
                        <a:pt x="75536" y="66000"/>
                        <a:pt x="74769" y="64261"/>
                      </a:cubicBezTo>
                      <a:cubicBezTo>
                        <a:pt x="74001" y="62521"/>
                        <a:pt x="73618" y="60543"/>
                        <a:pt x="73618" y="58326"/>
                      </a:cubicBezTo>
                      <a:cubicBezTo>
                        <a:pt x="73618" y="55734"/>
                        <a:pt x="74146" y="53483"/>
                        <a:pt x="75204" y="51573"/>
                      </a:cubicBezTo>
                      <a:cubicBezTo>
                        <a:pt x="76261" y="49663"/>
                        <a:pt x="77779" y="48077"/>
                        <a:pt x="79757" y="46815"/>
                      </a:cubicBezTo>
                      <a:cubicBezTo>
                        <a:pt x="81735" y="45553"/>
                        <a:pt x="84157" y="44607"/>
                        <a:pt x="87022" y="43976"/>
                      </a:cubicBezTo>
                      <a:cubicBezTo>
                        <a:pt x="89886" y="43345"/>
                        <a:pt x="93109" y="43030"/>
                        <a:pt x="96691" y="43030"/>
                      </a:cubicBezTo>
                      <a:lnTo>
                        <a:pt x="103034" y="43030"/>
                      </a:lnTo>
                      <a:lnTo>
                        <a:pt x="103034" y="39448"/>
                      </a:lnTo>
                      <a:cubicBezTo>
                        <a:pt x="103034" y="37675"/>
                        <a:pt x="102847" y="36106"/>
                        <a:pt x="102471" y="34742"/>
                      </a:cubicBezTo>
                      <a:cubicBezTo>
                        <a:pt x="102096" y="33378"/>
                        <a:pt x="101491" y="32244"/>
                        <a:pt x="100656" y="31340"/>
                      </a:cubicBezTo>
                      <a:cubicBezTo>
                        <a:pt x="99820" y="30436"/>
                        <a:pt x="98737" y="29754"/>
                        <a:pt x="97407" y="29293"/>
                      </a:cubicBezTo>
                      <a:cubicBezTo>
                        <a:pt x="96077" y="28833"/>
                        <a:pt x="94440" y="28603"/>
                        <a:pt x="92496" y="28603"/>
                      </a:cubicBezTo>
                      <a:cubicBezTo>
                        <a:pt x="90415" y="28603"/>
                        <a:pt x="88548" y="28850"/>
                        <a:pt x="86894" y="29344"/>
                      </a:cubicBezTo>
                      <a:cubicBezTo>
                        <a:pt x="85239" y="29839"/>
                        <a:pt x="83790" y="30385"/>
                        <a:pt x="82545" y="30982"/>
                      </a:cubicBezTo>
                      <a:cubicBezTo>
                        <a:pt x="81300" y="31578"/>
                        <a:pt x="80260" y="32124"/>
                        <a:pt x="79424" y="32619"/>
                      </a:cubicBezTo>
                      <a:cubicBezTo>
                        <a:pt x="78589" y="33113"/>
                        <a:pt x="77966" y="33360"/>
                        <a:pt x="77557" y="33360"/>
                      </a:cubicBezTo>
                      <a:cubicBezTo>
                        <a:pt x="77284" y="33360"/>
                        <a:pt x="77045" y="33292"/>
                        <a:pt x="76841" y="33156"/>
                      </a:cubicBezTo>
                      <a:cubicBezTo>
                        <a:pt x="76636" y="33019"/>
                        <a:pt x="76457" y="32815"/>
                        <a:pt x="76304" y="32542"/>
                      </a:cubicBezTo>
                      <a:cubicBezTo>
                        <a:pt x="76150" y="32269"/>
                        <a:pt x="76039" y="31919"/>
                        <a:pt x="75971" y="31493"/>
                      </a:cubicBezTo>
                      <a:cubicBezTo>
                        <a:pt x="75903" y="31067"/>
                        <a:pt x="75869" y="30598"/>
                        <a:pt x="75869" y="30086"/>
                      </a:cubicBezTo>
                      <a:cubicBezTo>
                        <a:pt x="75869" y="29234"/>
                        <a:pt x="75928" y="28560"/>
                        <a:pt x="76048" y="28065"/>
                      </a:cubicBezTo>
                      <a:cubicBezTo>
                        <a:pt x="76167" y="27571"/>
                        <a:pt x="76457" y="27102"/>
                        <a:pt x="76918" y="26659"/>
                      </a:cubicBezTo>
                      <a:cubicBezTo>
                        <a:pt x="77378" y="26215"/>
                        <a:pt x="78171" y="25695"/>
                        <a:pt x="79296" y="25098"/>
                      </a:cubicBezTo>
                      <a:cubicBezTo>
                        <a:pt x="80422" y="24501"/>
                        <a:pt x="81718" y="23956"/>
                        <a:pt x="83185" y="23461"/>
                      </a:cubicBezTo>
                      <a:cubicBezTo>
                        <a:pt x="84651" y="22967"/>
                        <a:pt x="86254" y="22557"/>
                        <a:pt x="87994" y="22233"/>
                      </a:cubicBezTo>
                      <a:cubicBezTo>
                        <a:pt x="89733" y="21909"/>
                        <a:pt x="91489" y="21747"/>
                        <a:pt x="93263" y="21747"/>
                      </a:cubicBezTo>
                      <a:cubicBezTo>
                        <a:pt x="96572" y="21747"/>
                        <a:pt x="99385" y="22123"/>
                        <a:pt x="101705" y="22873"/>
                      </a:cubicBezTo>
                      <a:cubicBezTo>
                        <a:pt x="104024" y="23623"/>
                        <a:pt x="105899" y="24723"/>
                        <a:pt x="107332" y="26173"/>
                      </a:cubicBezTo>
                      <a:cubicBezTo>
                        <a:pt x="108765" y="27622"/>
                        <a:pt x="109805" y="29421"/>
                        <a:pt x="110452" y="31570"/>
                      </a:cubicBezTo>
                      <a:cubicBezTo>
                        <a:pt x="111101" y="33719"/>
                        <a:pt x="111425" y="36225"/>
                        <a:pt x="111425" y="39090"/>
                      </a:cubicBezTo>
                      <a:close/>
                      <a:moveTo>
                        <a:pt x="103034" y="49117"/>
                      </a:moveTo>
                      <a:lnTo>
                        <a:pt x="95821" y="49117"/>
                      </a:lnTo>
                      <a:cubicBezTo>
                        <a:pt x="93502" y="49117"/>
                        <a:pt x="91489" y="49314"/>
                        <a:pt x="89784" y="49706"/>
                      </a:cubicBezTo>
                      <a:cubicBezTo>
                        <a:pt x="88079" y="50098"/>
                        <a:pt x="86663" y="50678"/>
                        <a:pt x="85538" y="51445"/>
                      </a:cubicBezTo>
                      <a:cubicBezTo>
                        <a:pt x="84412" y="52213"/>
                        <a:pt x="83585" y="53134"/>
                        <a:pt x="83057" y="54208"/>
                      </a:cubicBezTo>
                      <a:cubicBezTo>
                        <a:pt x="82528" y="55282"/>
                        <a:pt x="82264" y="56519"/>
                        <a:pt x="82264" y="57917"/>
                      </a:cubicBezTo>
                      <a:cubicBezTo>
                        <a:pt x="82264" y="60304"/>
                        <a:pt x="83023" y="62206"/>
                        <a:pt x="84540" y="63621"/>
                      </a:cubicBezTo>
                      <a:cubicBezTo>
                        <a:pt x="86058" y="65037"/>
                        <a:pt x="88181" y="65744"/>
                        <a:pt x="90910" y="65744"/>
                      </a:cubicBezTo>
                      <a:cubicBezTo>
                        <a:pt x="93126" y="65744"/>
                        <a:pt x="95182" y="65182"/>
                        <a:pt x="97075" y="64056"/>
                      </a:cubicBezTo>
                      <a:cubicBezTo>
                        <a:pt x="98967" y="62931"/>
                        <a:pt x="100954" y="61208"/>
                        <a:pt x="103034" y="58889"/>
                      </a:cubicBezTo>
                      <a:close/>
                      <a:moveTo>
                        <a:pt x="164154" y="70042"/>
                      </a:moveTo>
                      <a:cubicBezTo>
                        <a:pt x="164154" y="70314"/>
                        <a:pt x="164087" y="70553"/>
                        <a:pt x="163951" y="70758"/>
                      </a:cubicBezTo>
                      <a:cubicBezTo>
                        <a:pt x="163813" y="70962"/>
                        <a:pt x="163584" y="71133"/>
                        <a:pt x="163260" y="71269"/>
                      </a:cubicBezTo>
                      <a:cubicBezTo>
                        <a:pt x="162935" y="71406"/>
                        <a:pt x="162484" y="71508"/>
                        <a:pt x="161904" y="71576"/>
                      </a:cubicBezTo>
                      <a:cubicBezTo>
                        <a:pt x="161324" y="71645"/>
                        <a:pt x="160591" y="71679"/>
                        <a:pt x="159704" y="71679"/>
                      </a:cubicBezTo>
                      <a:cubicBezTo>
                        <a:pt x="158783" y="71679"/>
                        <a:pt x="158024" y="71653"/>
                        <a:pt x="157428" y="71602"/>
                      </a:cubicBezTo>
                      <a:cubicBezTo>
                        <a:pt x="156831" y="71551"/>
                        <a:pt x="156328" y="71466"/>
                        <a:pt x="155918" y="71346"/>
                      </a:cubicBezTo>
                      <a:cubicBezTo>
                        <a:pt x="155509" y="71227"/>
                        <a:pt x="155176" y="71056"/>
                        <a:pt x="154921" y="70835"/>
                      </a:cubicBezTo>
                      <a:cubicBezTo>
                        <a:pt x="154665" y="70613"/>
                        <a:pt x="154434" y="70349"/>
                        <a:pt x="154230" y="70042"/>
                      </a:cubicBezTo>
                      <a:lnTo>
                        <a:pt x="134789" y="44564"/>
                      </a:lnTo>
                      <a:lnTo>
                        <a:pt x="134789" y="70093"/>
                      </a:lnTo>
                      <a:cubicBezTo>
                        <a:pt x="134789" y="70366"/>
                        <a:pt x="134721" y="70596"/>
                        <a:pt x="134585" y="70783"/>
                      </a:cubicBezTo>
                      <a:cubicBezTo>
                        <a:pt x="134448" y="70971"/>
                        <a:pt x="134227" y="71133"/>
                        <a:pt x="133919" y="71269"/>
                      </a:cubicBezTo>
                      <a:cubicBezTo>
                        <a:pt x="133612" y="71406"/>
                        <a:pt x="133186" y="71508"/>
                        <a:pt x="132641" y="71576"/>
                      </a:cubicBezTo>
                      <a:cubicBezTo>
                        <a:pt x="132095" y="71645"/>
                        <a:pt x="131396" y="71679"/>
                        <a:pt x="130543" y="71679"/>
                      </a:cubicBezTo>
                      <a:cubicBezTo>
                        <a:pt x="129724" y="71679"/>
                        <a:pt x="129042" y="71645"/>
                        <a:pt x="128497" y="71576"/>
                      </a:cubicBezTo>
                      <a:cubicBezTo>
                        <a:pt x="127951" y="71508"/>
                        <a:pt x="127516" y="71406"/>
                        <a:pt x="127192" y="71269"/>
                      </a:cubicBezTo>
                      <a:cubicBezTo>
                        <a:pt x="126868" y="71133"/>
                        <a:pt x="126646" y="70971"/>
                        <a:pt x="126527" y="70783"/>
                      </a:cubicBezTo>
                      <a:cubicBezTo>
                        <a:pt x="126408" y="70596"/>
                        <a:pt x="126348" y="70366"/>
                        <a:pt x="126348" y="70093"/>
                      </a:cubicBezTo>
                      <a:lnTo>
                        <a:pt x="126348" y="1744"/>
                      </a:lnTo>
                      <a:cubicBezTo>
                        <a:pt x="126348" y="1471"/>
                        <a:pt x="126408" y="1232"/>
                        <a:pt x="126527" y="1028"/>
                      </a:cubicBezTo>
                      <a:cubicBezTo>
                        <a:pt x="126646" y="823"/>
                        <a:pt x="126868" y="653"/>
                        <a:pt x="127192" y="516"/>
                      </a:cubicBezTo>
                      <a:cubicBezTo>
                        <a:pt x="127516" y="380"/>
                        <a:pt x="127951" y="277"/>
                        <a:pt x="128497" y="209"/>
                      </a:cubicBezTo>
                      <a:cubicBezTo>
                        <a:pt x="129042" y="141"/>
                        <a:pt x="129724" y="107"/>
                        <a:pt x="130543" y="107"/>
                      </a:cubicBezTo>
                      <a:cubicBezTo>
                        <a:pt x="131396" y="107"/>
                        <a:pt x="132095" y="141"/>
                        <a:pt x="132641" y="209"/>
                      </a:cubicBezTo>
                      <a:cubicBezTo>
                        <a:pt x="133186" y="277"/>
                        <a:pt x="133612" y="380"/>
                        <a:pt x="133919" y="516"/>
                      </a:cubicBezTo>
                      <a:cubicBezTo>
                        <a:pt x="134227" y="653"/>
                        <a:pt x="134448" y="823"/>
                        <a:pt x="134585" y="1028"/>
                      </a:cubicBezTo>
                      <a:cubicBezTo>
                        <a:pt x="134721" y="1232"/>
                        <a:pt x="134789" y="1471"/>
                        <a:pt x="134789" y="1744"/>
                      </a:cubicBezTo>
                      <a:lnTo>
                        <a:pt x="134789" y="43388"/>
                      </a:lnTo>
                      <a:lnTo>
                        <a:pt x="152183" y="24254"/>
                      </a:lnTo>
                      <a:cubicBezTo>
                        <a:pt x="152457" y="23913"/>
                        <a:pt x="152746" y="23632"/>
                        <a:pt x="153053" y="23410"/>
                      </a:cubicBezTo>
                      <a:cubicBezTo>
                        <a:pt x="153360" y="23188"/>
                        <a:pt x="153726" y="23001"/>
                        <a:pt x="154153" y="22847"/>
                      </a:cubicBezTo>
                      <a:cubicBezTo>
                        <a:pt x="154580" y="22694"/>
                        <a:pt x="155083" y="22591"/>
                        <a:pt x="155662" y="22540"/>
                      </a:cubicBezTo>
                      <a:cubicBezTo>
                        <a:pt x="156242" y="22489"/>
                        <a:pt x="156941" y="22464"/>
                        <a:pt x="157760" y="22464"/>
                      </a:cubicBezTo>
                      <a:cubicBezTo>
                        <a:pt x="158613" y="22464"/>
                        <a:pt x="159329" y="22489"/>
                        <a:pt x="159908" y="22540"/>
                      </a:cubicBezTo>
                      <a:cubicBezTo>
                        <a:pt x="160488" y="22591"/>
                        <a:pt x="160958" y="22677"/>
                        <a:pt x="161316" y="22796"/>
                      </a:cubicBezTo>
                      <a:cubicBezTo>
                        <a:pt x="161674" y="22915"/>
                        <a:pt x="161929" y="23069"/>
                        <a:pt x="162083" y="23257"/>
                      </a:cubicBezTo>
                      <a:cubicBezTo>
                        <a:pt x="162236" y="23444"/>
                        <a:pt x="162313" y="23691"/>
                        <a:pt x="162313" y="23998"/>
                      </a:cubicBezTo>
                      <a:cubicBezTo>
                        <a:pt x="162313" y="24408"/>
                        <a:pt x="162203" y="24817"/>
                        <a:pt x="161981" y="25226"/>
                      </a:cubicBezTo>
                      <a:cubicBezTo>
                        <a:pt x="161759" y="25635"/>
                        <a:pt x="161392" y="26113"/>
                        <a:pt x="160881" y="26659"/>
                      </a:cubicBezTo>
                      <a:lnTo>
                        <a:pt x="144202" y="43337"/>
                      </a:lnTo>
                      <a:lnTo>
                        <a:pt x="162927" y="67637"/>
                      </a:lnTo>
                      <a:cubicBezTo>
                        <a:pt x="163370" y="68217"/>
                        <a:pt x="163686" y="68686"/>
                        <a:pt x="163873" y="69044"/>
                      </a:cubicBezTo>
                      <a:cubicBezTo>
                        <a:pt x="164061" y="69402"/>
                        <a:pt x="164154" y="69735"/>
                        <a:pt x="164154" y="70042"/>
                      </a:cubicBezTo>
                      <a:close/>
                      <a:moveTo>
                        <a:pt x="208937" y="45076"/>
                      </a:moveTo>
                      <a:cubicBezTo>
                        <a:pt x="208937" y="46406"/>
                        <a:pt x="208604" y="47352"/>
                        <a:pt x="207935" y="47915"/>
                      </a:cubicBezTo>
                      <a:cubicBezTo>
                        <a:pt x="207267" y="48478"/>
                        <a:pt x="206505" y="48759"/>
                        <a:pt x="205648" y="48759"/>
                      </a:cubicBezTo>
                      <a:lnTo>
                        <a:pt x="175325" y="48759"/>
                      </a:lnTo>
                      <a:cubicBezTo>
                        <a:pt x="175325" y="51317"/>
                        <a:pt x="175582" y="53620"/>
                        <a:pt x="176097" y="55666"/>
                      </a:cubicBezTo>
                      <a:cubicBezTo>
                        <a:pt x="176610" y="57712"/>
                        <a:pt x="177467" y="59469"/>
                        <a:pt x="178667" y="60935"/>
                      </a:cubicBezTo>
                      <a:cubicBezTo>
                        <a:pt x="179867" y="62402"/>
                        <a:pt x="181426" y="63527"/>
                        <a:pt x="183345" y="64312"/>
                      </a:cubicBezTo>
                      <a:cubicBezTo>
                        <a:pt x="185265" y="65096"/>
                        <a:pt x="187613" y="65488"/>
                        <a:pt x="190388" y="65488"/>
                      </a:cubicBezTo>
                      <a:cubicBezTo>
                        <a:pt x="192582" y="65488"/>
                        <a:pt x="194535" y="65309"/>
                        <a:pt x="196249" y="64951"/>
                      </a:cubicBezTo>
                      <a:cubicBezTo>
                        <a:pt x="197962" y="64593"/>
                        <a:pt x="199444" y="64192"/>
                        <a:pt x="200696" y="63749"/>
                      </a:cubicBezTo>
                      <a:cubicBezTo>
                        <a:pt x="201947" y="63306"/>
                        <a:pt x="202974" y="62905"/>
                        <a:pt x="203780" y="62547"/>
                      </a:cubicBezTo>
                      <a:cubicBezTo>
                        <a:pt x="204586" y="62189"/>
                        <a:pt x="205195" y="62010"/>
                        <a:pt x="205606" y="62010"/>
                      </a:cubicBezTo>
                      <a:cubicBezTo>
                        <a:pt x="205845" y="62010"/>
                        <a:pt x="206060" y="62069"/>
                        <a:pt x="206248" y="62189"/>
                      </a:cubicBezTo>
                      <a:cubicBezTo>
                        <a:pt x="206437" y="62308"/>
                        <a:pt x="206582" y="62487"/>
                        <a:pt x="206684" y="62726"/>
                      </a:cubicBezTo>
                      <a:cubicBezTo>
                        <a:pt x="206787" y="62965"/>
                        <a:pt x="206864" y="63297"/>
                        <a:pt x="206916" y="63723"/>
                      </a:cubicBezTo>
                      <a:cubicBezTo>
                        <a:pt x="206967" y="64150"/>
                        <a:pt x="206993" y="64670"/>
                        <a:pt x="206993" y="65284"/>
                      </a:cubicBezTo>
                      <a:cubicBezTo>
                        <a:pt x="206993" y="65727"/>
                        <a:pt x="206977" y="66111"/>
                        <a:pt x="206943" y="66435"/>
                      </a:cubicBezTo>
                      <a:cubicBezTo>
                        <a:pt x="206908" y="66759"/>
                        <a:pt x="206865" y="67049"/>
                        <a:pt x="206814" y="67305"/>
                      </a:cubicBezTo>
                      <a:cubicBezTo>
                        <a:pt x="206763" y="67560"/>
                        <a:pt x="206678" y="67791"/>
                        <a:pt x="206559" y="67995"/>
                      </a:cubicBezTo>
                      <a:cubicBezTo>
                        <a:pt x="206440" y="68200"/>
                        <a:pt x="206285" y="68396"/>
                        <a:pt x="206098" y="68584"/>
                      </a:cubicBezTo>
                      <a:cubicBezTo>
                        <a:pt x="205911" y="68771"/>
                        <a:pt x="205357" y="69078"/>
                        <a:pt x="204436" y="69504"/>
                      </a:cubicBezTo>
                      <a:cubicBezTo>
                        <a:pt x="203514" y="69931"/>
                        <a:pt x="202321" y="70349"/>
                        <a:pt x="200854" y="70758"/>
                      </a:cubicBezTo>
                      <a:cubicBezTo>
                        <a:pt x="199387" y="71167"/>
                        <a:pt x="197691" y="71534"/>
                        <a:pt x="195764" y="71858"/>
                      </a:cubicBezTo>
                      <a:cubicBezTo>
                        <a:pt x="193837" y="72182"/>
                        <a:pt x="191782" y="72344"/>
                        <a:pt x="189599" y="72344"/>
                      </a:cubicBezTo>
                      <a:cubicBezTo>
                        <a:pt x="185813" y="72344"/>
                        <a:pt x="182497" y="71815"/>
                        <a:pt x="179649" y="70758"/>
                      </a:cubicBezTo>
                      <a:cubicBezTo>
                        <a:pt x="176801" y="69701"/>
                        <a:pt x="174405" y="68132"/>
                        <a:pt x="172461" y="66051"/>
                      </a:cubicBezTo>
                      <a:cubicBezTo>
                        <a:pt x="170517" y="63971"/>
                        <a:pt x="169050" y="61362"/>
                        <a:pt x="168061" y="58224"/>
                      </a:cubicBezTo>
                      <a:cubicBezTo>
                        <a:pt x="167072" y="55086"/>
                        <a:pt x="166578" y="51437"/>
                        <a:pt x="166578" y="47276"/>
                      </a:cubicBezTo>
                      <a:cubicBezTo>
                        <a:pt x="166578" y="43319"/>
                        <a:pt x="167089" y="39764"/>
                        <a:pt x="168112" y="36609"/>
                      </a:cubicBezTo>
                      <a:cubicBezTo>
                        <a:pt x="169135" y="33454"/>
                        <a:pt x="170610" y="30777"/>
                        <a:pt x="172537" y="28577"/>
                      </a:cubicBezTo>
                      <a:cubicBezTo>
                        <a:pt x="174464" y="26377"/>
                        <a:pt x="176792" y="24689"/>
                        <a:pt x="179521" y="23512"/>
                      </a:cubicBezTo>
                      <a:cubicBezTo>
                        <a:pt x="182249" y="22336"/>
                        <a:pt x="185302" y="21747"/>
                        <a:pt x="188678" y="21747"/>
                      </a:cubicBezTo>
                      <a:cubicBezTo>
                        <a:pt x="192293" y="21747"/>
                        <a:pt x="195372" y="22327"/>
                        <a:pt x="197913" y="23487"/>
                      </a:cubicBezTo>
                      <a:cubicBezTo>
                        <a:pt x="200453" y="24646"/>
                        <a:pt x="202543" y="26207"/>
                        <a:pt x="204179" y="28168"/>
                      </a:cubicBezTo>
                      <a:cubicBezTo>
                        <a:pt x="205817" y="30129"/>
                        <a:pt x="207019" y="32431"/>
                        <a:pt x="207786" y="35074"/>
                      </a:cubicBezTo>
                      <a:cubicBezTo>
                        <a:pt x="208554" y="37718"/>
                        <a:pt x="208937" y="40540"/>
                        <a:pt x="208937" y="43541"/>
                      </a:cubicBezTo>
                      <a:close/>
                      <a:moveTo>
                        <a:pt x="200445" y="42569"/>
                      </a:moveTo>
                      <a:cubicBezTo>
                        <a:pt x="200547" y="38135"/>
                        <a:pt x="199561" y="34657"/>
                        <a:pt x="197485" y="32133"/>
                      </a:cubicBezTo>
                      <a:cubicBezTo>
                        <a:pt x="195410" y="29609"/>
                        <a:pt x="192329" y="28347"/>
                        <a:pt x="188246" y="28347"/>
                      </a:cubicBezTo>
                      <a:cubicBezTo>
                        <a:pt x="186152" y="28347"/>
                        <a:pt x="184317" y="28739"/>
                        <a:pt x="182739" y="29524"/>
                      </a:cubicBezTo>
                      <a:cubicBezTo>
                        <a:pt x="181159" y="30308"/>
                        <a:pt x="179838" y="31348"/>
                        <a:pt x="178774" y="32644"/>
                      </a:cubicBezTo>
                      <a:cubicBezTo>
                        <a:pt x="177710" y="33940"/>
                        <a:pt x="176887" y="35449"/>
                        <a:pt x="176303" y="37172"/>
                      </a:cubicBezTo>
                      <a:cubicBezTo>
                        <a:pt x="175721" y="38894"/>
                        <a:pt x="175395" y="40693"/>
                        <a:pt x="175325" y="42569"/>
                      </a:cubicBezTo>
                      <a:close/>
                      <a:moveTo>
                        <a:pt x="260889" y="70093"/>
                      </a:moveTo>
                      <a:cubicBezTo>
                        <a:pt x="260889" y="70366"/>
                        <a:pt x="260821" y="70596"/>
                        <a:pt x="260684" y="70783"/>
                      </a:cubicBezTo>
                      <a:cubicBezTo>
                        <a:pt x="260548" y="70971"/>
                        <a:pt x="260326" y="71133"/>
                        <a:pt x="260020" y="71269"/>
                      </a:cubicBezTo>
                      <a:cubicBezTo>
                        <a:pt x="259713" y="71406"/>
                        <a:pt x="259286" y="71508"/>
                        <a:pt x="258740" y="71576"/>
                      </a:cubicBezTo>
                      <a:cubicBezTo>
                        <a:pt x="258195" y="71645"/>
                        <a:pt x="257513" y="71679"/>
                        <a:pt x="256694" y="71679"/>
                      </a:cubicBezTo>
                      <a:cubicBezTo>
                        <a:pt x="255842" y="71679"/>
                        <a:pt x="255143" y="71645"/>
                        <a:pt x="254597" y="71576"/>
                      </a:cubicBezTo>
                      <a:cubicBezTo>
                        <a:pt x="254051" y="71508"/>
                        <a:pt x="253625" y="71406"/>
                        <a:pt x="253318" y="71269"/>
                      </a:cubicBezTo>
                      <a:cubicBezTo>
                        <a:pt x="253011" y="71133"/>
                        <a:pt x="252789" y="70971"/>
                        <a:pt x="252653" y="70783"/>
                      </a:cubicBezTo>
                      <a:cubicBezTo>
                        <a:pt x="252516" y="70596"/>
                        <a:pt x="252448" y="70366"/>
                        <a:pt x="252448" y="70093"/>
                      </a:cubicBezTo>
                      <a:lnTo>
                        <a:pt x="252448" y="43132"/>
                      </a:lnTo>
                      <a:cubicBezTo>
                        <a:pt x="252448" y="40506"/>
                        <a:pt x="252243" y="38391"/>
                        <a:pt x="251834" y="36788"/>
                      </a:cubicBezTo>
                      <a:cubicBezTo>
                        <a:pt x="251425" y="35185"/>
                        <a:pt x="250828" y="33804"/>
                        <a:pt x="250043" y="32644"/>
                      </a:cubicBezTo>
                      <a:cubicBezTo>
                        <a:pt x="249259" y="31485"/>
                        <a:pt x="248245" y="30598"/>
                        <a:pt x="247000" y="29984"/>
                      </a:cubicBezTo>
                      <a:cubicBezTo>
                        <a:pt x="245755" y="29370"/>
                        <a:pt x="244314" y="29063"/>
                        <a:pt x="242677" y="29063"/>
                      </a:cubicBezTo>
                      <a:cubicBezTo>
                        <a:pt x="240562" y="29063"/>
                        <a:pt x="238447" y="29813"/>
                        <a:pt x="236333" y="31314"/>
                      </a:cubicBezTo>
                      <a:cubicBezTo>
                        <a:pt x="234218" y="32815"/>
                        <a:pt x="232001" y="35015"/>
                        <a:pt x="229682" y="37914"/>
                      </a:cubicBezTo>
                      <a:lnTo>
                        <a:pt x="229682" y="70093"/>
                      </a:lnTo>
                      <a:cubicBezTo>
                        <a:pt x="229682" y="70366"/>
                        <a:pt x="229614" y="70596"/>
                        <a:pt x="229478" y="70783"/>
                      </a:cubicBezTo>
                      <a:cubicBezTo>
                        <a:pt x="229341" y="70971"/>
                        <a:pt x="229120" y="71133"/>
                        <a:pt x="228812" y="71269"/>
                      </a:cubicBezTo>
                      <a:cubicBezTo>
                        <a:pt x="228505" y="71406"/>
                        <a:pt x="228079" y="71508"/>
                        <a:pt x="227534" y="71576"/>
                      </a:cubicBezTo>
                      <a:cubicBezTo>
                        <a:pt x="226988" y="71645"/>
                        <a:pt x="226289" y="71679"/>
                        <a:pt x="225435" y="71679"/>
                      </a:cubicBezTo>
                      <a:cubicBezTo>
                        <a:pt x="224617" y="71679"/>
                        <a:pt x="223935" y="71645"/>
                        <a:pt x="223389" y="71576"/>
                      </a:cubicBezTo>
                      <a:cubicBezTo>
                        <a:pt x="222844" y="71508"/>
                        <a:pt x="222409" y="71406"/>
                        <a:pt x="222084" y="71269"/>
                      </a:cubicBezTo>
                      <a:cubicBezTo>
                        <a:pt x="221761" y="71133"/>
                        <a:pt x="221539" y="70971"/>
                        <a:pt x="221420" y="70783"/>
                      </a:cubicBezTo>
                      <a:cubicBezTo>
                        <a:pt x="221301" y="70596"/>
                        <a:pt x="221241" y="70366"/>
                        <a:pt x="221241" y="70093"/>
                      </a:cubicBezTo>
                      <a:lnTo>
                        <a:pt x="221241" y="1744"/>
                      </a:lnTo>
                      <a:cubicBezTo>
                        <a:pt x="221241" y="1471"/>
                        <a:pt x="221301" y="1232"/>
                        <a:pt x="221420" y="1028"/>
                      </a:cubicBezTo>
                      <a:cubicBezTo>
                        <a:pt x="221539" y="823"/>
                        <a:pt x="221761" y="653"/>
                        <a:pt x="222084" y="516"/>
                      </a:cubicBezTo>
                      <a:cubicBezTo>
                        <a:pt x="222409" y="380"/>
                        <a:pt x="222844" y="277"/>
                        <a:pt x="223389" y="209"/>
                      </a:cubicBezTo>
                      <a:cubicBezTo>
                        <a:pt x="223935" y="141"/>
                        <a:pt x="224617" y="107"/>
                        <a:pt x="225435" y="107"/>
                      </a:cubicBezTo>
                      <a:cubicBezTo>
                        <a:pt x="226289" y="107"/>
                        <a:pt x="226988" y="141"/>
                        <a:pt x="227534" y="209"/>
                      </a:cubicBezTo>
                      <a:cubicBezTo>
                        <a:pt x="228079" y="277"/>
                        <a:pt x="228505" y="380"/>
                        <a:pt x="228812" y="516"/>
                      </a:cubicBezTo>
                      <a:cubicBezTo>
                        <a:pt x="229120" y="653"/>
                        <a:pt x="229341" y="823"/>
                        <a:pt x="229478" y="1028"/>
                      </a:cubicBezTo>
                      <a:cubicBezTo>
                        <a:pt x="229614" y="1232"/>
                        <a:pt x="229682" y="1471"/>
                        <a:pt x="229682" y="1744"/>
                      </a:cubicBezTo>
                      <a:lnTo>
                        <a:pt x="229682" y="29319"/>
                      </a:lnTo>
                      <a:cubicBezTo>
                        <a:pt x="232104" y="26761"/>
                        <a:pt x="234542" y="24859"/>
                        <a:pt x="236998" y="23615"/>
                      </a:cubicBezTo>
                      <a:cubicBezTo>
                        <a:pt x="239453" y="22370"/>
                        <a:pt x="241926" y="21747"/>
                        <a:pt x="244416" y="21747"/>
                      </a:cubicBezTo>
                      <a:cubicBezTo>
                        <a:pt x="247486" y="21747"/>
                        <a:pt x="250069" y="22267"/>
                        <a:pt x="252166" y="23308"/>
                      </a:cubicBezTo>
                      <a:cubicBezTo>
                        <a:pt x="254265" y="24348"/>
                        <a:pt x="255961" y="25738"/>
                        <a:pt x="257257" y="27477"/>
                      </a:cubicBezTo>
                      <a:cubicBezTo>
                        <a:pt x="258553" y="29217"/>
                        <a:pt x="259482" y="31254"/>
                        <a:pt x="260045" y="33591"/>
                      </a:cubicBezTo>
                      <a:cubicBezTo>
                        <a:pt x="260608" y="35927"/>
                        <a:pt x="260889" y="38749"/>
                        <a:pt x="260889" y="42057"/>
                      </a:cubicBezTo>
                      <a:close/>
                      <a:moveTo>
                        <a:pt x="318632" y="46560"/>
                      </a:moveTo>
                      <a:cubicBezTo>
                        <a:pt x="318632" y="50311"/>
                        <a:pt x="318137" y="53764"/>
                        <a:pt x="317148" y="56919"/>
                      </a:cubicBezTo>
                      <a:cubicBezTo>
                        <a:pt x="316159" y="60074"/>
                        <a:pt x="314684" y="62794"/>
                        <a:pt x="312722" y="65079"/>
                      </a:cubicBezTo>
                      <a:cubicBezTo>
                        <a:pt x="310761" y="67364"/>
                        <a:pt x="308306" y="69146"/>
                        <a:pt x="305356" y="70425"/>
                      </a:cubicBezTo>
                      <a:cubicBezTo>
                        <a:pt x="302406" y="71704"/>
                        <a:pt x="298986" y="72344"/>
                        <a:pt x="295098" y="72344"/>
                      </a:cubicBezTo>
                      <a:cubicBezTo>
                        <a:pt x="291312" y="72344"/>
                        <a:pt x="288013" y="71781"/>
                        <a:pt x="285199" y="70656"/>
                      </a:cubicBezTo>
                      <a:cubicBezTo>
                        <a:pt x="282385" y="69530"/>
                        <a:pt x="280040" y="67893"/>
                        <a:pt x="278165" y="65744"/>
                      </a:cubicBezTo>
                      <a:cubicBezTo>
                        <a:pt x="276288" y="63596"/>
                        <a:pt x="274890" y="60986"/>
                        <a:pt x="273969" y="57917"/>
                      </a:cubicBezTo>
                      <a:cubicBezTo>
                        <a:pt x="273048" y="54847"/>
                        <a:pt x="272588" y="51368"/>
                        <a:pt x="272588" y="47480"/>
                      </a:cubicBezTo>
                      <a:cubicBezTo>
                        <a:pt x="272588" y="43729"/>
                        <a:pt x="273074" y="40275"/>
                        <a:pt x="274046" y="37121"/>
                      </a:cubicBezTo>
                      <a:cubicBezTo>
                        <a:pt x="275018" y="33966"/>
                        <a:pt x="276485" y="31246"/>
                        <a:pt x="278446" y="28961"/>
                      </a:cubicBezTo>
                      <a:cubicBezTo>
                        <a:pt x="280407" y="26676"/>
                        <a:pt x="282854" y="24902"/>
                        <a:pt x="285787" y="23640"/>
                      </a:cubicBezTo>
                      <a:cubicBezTo>
                        <a:pt x="288720" y="22378"/>
                        <a:pt x="292147" y="21747"/>
                        <a:pt x="296070" y="21747"/>
                      </a:cubicBezTo>
                      <a:cubicBezTo>
                        <a:pt x="299856" y="21747"/>
                        <a:pt x="303156" y="22310"/>
                        <a:pt x="305969" y="23436"/>
                      </a:cubicBezTo>
                      <a:cubicBezTo>
                        <a:pt x="308784" y="24561"/>
                        <a:pt x="311128" y="26198"/>
                        <a:pt x="313004" y="28347"/>
                      </a:cubicBezTo>
                      <a:cubicBezTo>
                        <a:pt x="314880" y="30496"/>
                        <a:pt x="316287" y="33105"/>
                        <a:pt x="317225" y="36174"/>
                      </a:cubicBezTo>
                      <a:cubicBezTo>
                        <a:pt x="318163" y="39244"/>
                        <a:pt x="318632" y="42706"/>
                        <a:pt x="318632" y="46560"/>
                      </a:cubicBezTo>
                      <a:close/>
                      <a:moveTo>
                        <a:pt x="309883" y="47122"/>
                      </a:moveTo>
                      <a:cubicBezTo>
                        <a:pt x="309883" y="44633"/>
                        <a:pt x="309651" y="42279"/>
                        <a:pt x="309186" y="40062"/>
                      </a:cubicBezTo>
                      <a:cubicBezTo>
                        <a:pt x="308722" y="37845"/>
                        <a:pt x="307956" y="35901"/>
                        <a:pt x="306889" y="34230"/>
                      </a:cubicBezTo>
                      <a:cubicBezTo>
                        <a:pt x="305822" y="32559"/>
                        <a:pt x="304377" y="31237"/>
                        <a:pt x="302553" y="30265"/>
                      </a:cubicBezTo>
                      <a:cubicBezTo>
                        <a:pt x="300729" y="29293"/>
                        <a:pt x="298458" y="28807"/>
                        <a:pt x="295738" y="28807"/>
                      </a:cubicBezTo>
                      <a:cubicBezTo>
                        <a:pt x="293227" y="28807"/>
                        <a:pt x="291066" y="29251"/>
                        <a:pt x="289260" y="30137"/>
                      </a:cubicBezTo>
                      <a:cubicBezTo>
                        <a:pt x="287454" y="31024"/>
                        <a:pt x="285965" y="32278"/>
                        <a:pt x="284795" y="33898"/>
                      </a:cubicBezTo>
                      <a:cubicBezTo>
                        <a:pt x="283625" y="35518"/>
                        <a:pt x="282756" y="37436"/>
                        <a:pt x="282188" y="39653"/>
                      </a:cubicBezTo>
                      <a:cubicBezTo>
                        <a:pt x="281620" y="41870"/>
                        <a:pt x="281337" y="44291"/>
                        <a:pt x="281337" y="46918"/>
                      </a:cubicBezTo>
                      <a:cubicBezTo>
                        <a:pt x="281337" y="49442"/>
                        <a:pt x="281569" y="51812"/>
                        <a:pt x="282033" y="54029"/>
                      </a:cubicBezTo>
                      <a:cubicBezTo>
                        <a:pt x="282498" y="56246"/>
                        <a:pt x="283272" y="58181"/>
                        <a:pt x="284356" y="59835"/>
                      </a:cubicBezTo>
                      <a:cubicBezTo>
                        <a:pt x="285440" y="61489"/>
                        <a:pt x="286894" y="62803"/>
                        <a:pt x="288718" y="63775"/>
                      </a:cubicBezTo>
                      <a:cubicBezTo>
                        <a:pt x="290542" y="64747"/>
                        <a:pt x="292813" y="65233"/>
                        <a:pt x="295533" y="65233"/>
                      </a:cubicBezTo>
                      <a:cubicBezTo>
                        <a:pt x="298010" y="65233"/>
                        <a:pt x="300161" y="64789"/>
                        <a:pt x="301985" y="63903"/>
                      </a:cubicBezTo>
                      <a:cubicBezTo>
                        <a:pt x="303809" y="63016"/>
                        <a:pt x="305306" y="61771"/>
                        <a:pt x="306476" y="60168"/>
                      </a:cubicBezTo>
                      <a:cubicBezTo>
                        <a:pt x="307646" y="58565"/>
                        <a:pt x="308507" y="56655"/>
                        <a:pt x="309057" y="54438"/>
                      </a:cubicBezTo>
                      <a:cubicBezTo>
                        <a:pt x="309608" y="52221"/>
                        <a:pt x="309883" y="49783"/>
                        <a:pt x="309883" y="47122"/>
                      </a:cubicBezTo>
                      <a:close/>
                      <a:moveTo>
                        <a:pt x="338823" y="70093"/>
                      </a:moveTo>
                      <a:cubicBezTo>
                        <a:pt x="338823" y="70366"/>
                        <a:pt x="338754" y="70596"/>
                        <a:pt x="338618" y="70783"/>
                      </a:cubicBezTo>
                      <a:cubicBezTo>
                        <a:pt x="338482" y="70971"/>
                        <a:pt x="338260" y="71133"/>
                        <a:pt x="337953" y="71269"/>
                      </a:cubicBezTo>
                      <a:cubicBezTo>
                        <a:pt x="337646" y="71406"/>
                        <a:pt x="337220" y="71508"/>
                        <a:pt x="336674" y="71576"/>
                      </a:cubicBezTo>
                      <a:cubicBezTo>
                        <a:pt x="336128" y="71645"/>
                        <a:pt x="335429" y="71679"/>
                        <a:pt x="334577" y="71679"/>
                      </a:cubicBezTo>
                      <a:cubicBezTo>
                        <a:pt x="333757" y="71679"/>
                        <a:pt x="333075" y="71645"/>
                        <a:pt x="332530" y="71576"/>
                      </a:cubicBezTo>
                      <a:cubicBezTo>
                        <a:pt x="331984" y="71508"/>
                        <a:pt x="331550" y="71406"/>
                        <a:pt x="331226" y="71269"/>
                      </a:cubicBezTo>
                      <a:cubicBezTo>
                        <a:pt x="330902" y="71133"/>
                        <a:pt x="330680" y="70971"/>
                        <a:pt x="330560" y="70783"/>
                      </a:cubicBezTo>
                      <a:cubicBezTo>
                        <a:pt x="330441" y="70596"/>
                        <a:pt x="330381" y="70366"/>
                        <a:pt x="330381" y="70093"/>
                      </a:cubicBezTo>
                      <a:lnTo>
                        <a:pt x="330381" y="1744"/>
                      </a:lnTo>
                      <a:cubicBezTo>
                        <a:pt x="330381" y="1471"/>
                        <a:pt x="330441" y="1232"/>
                        <a:pt x="330560" y="1028"/>
                      </a:cubicBezTo>
                      <a:cubicBezTo>
                        <a:pt x="330680" y="823"/>
                        <a:pt x="330902" y="653"/>
                        <a:pt x="331226" y="516"/>
                      </a:cubicBezTo>
                      <a:cubicBezTo>
                        <a:pt x="331550" y="380"/>
                        <a:pt x="331984" y="277"/>
                        <a:pt x="332530" y="209"/>
                      </a:cubicBezTo>
                      <a:cubicBezTo>
                        <a:pt x="333075" y="141"/>
                        <a:pt x="333757" y="107"/>
                        <a:pt x="334577" y="107"/>
                      </a:cubicBezTo>
                      <a:cubicBezTo>
                        <a:pt x="335429" y="107"/>
                        <a:pt x="336128" y="141"/>
                        <a:pt x="336674" y="209"/>
                      </a:cubicBezTo>
                      <a:cubicBezTo>
                        <a:pt x="337220" y="277"/>
                        <a:pt x="337646" y="380"/>
                        <a:pt x="337953" y="516"/>
                      </a:cubicBezTo>
                      <a:cubicBezTo>
                        <a:pt x="338260" y="653"/>
                        <a:pt x="338482" y="823"/>
                        <a:pt x="338618" y="1028"/>
                      </a:cubicBezTo>
                      <a:cubicBezTo>
                        <a:pt x="338754" y="1232"/>
                        <a:pt x="338823" y="1471"/>
                        <a:pt x="338823" y="1744"/>
                      </a:cubicBezTo>
                      <a:close/>
                      <a:moveTo>
                        <a:pt x="393638" y="70093"/>
                      </a:moveTo>
                      <a:cubicBezTo>
                        <a:pt x="393638" y="70366"/>
                        <a:pt x="393578" y="70604"/>
                        <a:pt x="393459" y="70809"/>
                      </a:cubicBezTo>
                      <a:cubicBezTo>
                        <a:pt x="393339" y="71014"/>
                        <a:pt x="393134" y="71176"/>
                        <a:pt x="392845" y="71295"/>
                      </a:cubicBezTo>
                      <a:cubicBezTo>
                        <a:pt x="392555" y="71414"/>
                        <a:pt x="392171" y="71508"/>
                        <a:pt x="391694" y="71576"/>
                      </a:cubicBezTo>
                      <a:cubicBezTo>
                        <a:pt x="391216" y="71645"/>
                        <a:pt x="390637" y="71679"/>
                        <a:pt x="389954" y="71679"/>
                      </a:cubicBezTo>
                      <a:cubicBezTo>
                        <a:pt x="389238" y="71679"/>
                        <a:pt x="388641" y="71645"/>
                        <a:pt x="388164" y="71576"/>
                      </a:cubicBezTo>
                      <a:cubicBezTo>
                        <a:pt x="387686" y="71508"/>
                        <a:pt x="387294" y="71414"/>
                        <a:pt x="386987" y="71295"/>
                      </a:cubicBezTo>
                      <a:cubicBezTo>
                        <a:pt x="386680" y="71176"/>
                        <a:pt x="386458" y="71014"/>
                        <a:pt x="386322" y="70809"/>
                      </a:cubicBezTo>
                      <a:cubicBezTo>
                        <a:pt x="386186" y="70604"/>
                        <a:pt x="386117" y="70366"/>
                        <a:pt x="386117" y="70093"/>
                      </a:cubicBezTo>
                      <a:lnTo>
                        <a:pt x="386117" y="64005"/>
                      </a:lnTo>
                      <a:cubicBezTo>
                        <a:pt x="383696" y="66631"/>
                        <a:pt x="381181" y="68677"/>
                        <a:pt x="378572" y="70144"/>
                      </a:cubicBezTo>
                      <a:cubicBezTo>
                        <a:pt x="375962" y="71611"/>
                        <a:pt x="373106" y="72344"/>
                        <a:pt x="370002" y="72344"/>
                      </a:cubicBezTo>
                      <a:cubicBezTo>
                        <a:pt x="366625" y="72344"/>
                        <a:pt x="363744" y="71687"/>
                        <a:pt x="361356" y="70374"/>
                      </a:cubicBezTo>
                      <a:cubicBezTo>
                        <a:pt x="358968" y="69061"/>
                        <a:pt x="357033" y="67288"/>
                        <a:pt x="355550" y="65054"/>
                      </a:cubicBezTo>
                      <a:cubicBezTo>
                        <a:pt x="354066" y="62820"/>
                        <a:pt x="352983" y="60194"/>
                        <a:pt x="352301" y="57175"/>
                      </a:cubicBezTo>
                      <a:cubicBezTo>
                        <a:pt x="351619" y="54157"/>
                        <a:pt x="351278" y="50976"/>
                        <a:pt x="351278" y="47634"/>
                      </a:cubicBezTo>
                      <a:cubicBezTo>
                        <a:pt x="351278" y="43678"/>
                        <a:pt x="351704" y="40105"/>
                        <a:pt x="352557" y="36916"/>
                      </a:cubicBezTo>
                      <a:cubicBezTo>
                        <a:pt x="353409" y="33727"/>
                        <a:pt x="354672" y="31007"/>
                        <a:pt x="356342" y="28756"/>
                      </a:cubicBezTo>
                      <a:cubicBezTo>
                        <a:pt x="358014" y="26505"/>
                        <a:pt x="360085" y="24774"/>
                        <a:pt x="362558" y="23563"/>
                      </a:cubicBezTo>
                      <a:cubicBezTo>
                        <a:pt x="365031" y="22353"/>
                        <a:pt x="367887" y="21747"/>
                        <a:pt x="371128" y="21747"/>
                      </a:cubicBezTo>
                      <a:cubicBezTo>
                        <a:pt x="373822" y="21747"/>
                        <a:pt x="376287" y="22336"/>
                        <a:pt x="378520" y="23512"/>
                      </a:cubicBezTo>
                      <a:cubicBezTo>
                        <a:pt x="380754" y="24689"/>
                        <a:pt x="382963" y="26420"/>
                        <a:pt x="385146" y="28705"/>
                      </a:cubicBezTo>
                      <a:lnTo>
                        <a:pt x="385146" y="1949"/>
                      </a:lnTo>
                      <a:cubicBezTo>
                        <a:pt x="385146" y="1710"/>
                        <a:pt x="385205" y="1480"/>
                        <a:pt x="385325" y="1258"/>
                      </a:cubicBezTo>
                      <a:cubicBezTo>
                        <a:pt x="385444" y="1036"/>
                        <a:pt x="385674" y="866"/>
                        <a:pt x="386015" y="746"/>
                      </a:cubicBezTo>
                      <a:cubicBezTo>
                        <a:pt x="386356" y="627"/>
                        <a:pt x="386791" y="525"/>
                        <a:pt x="387319" y="440"/>
                      </a:cubicBezTo>
                      <a:cubicBezTo>
                        <a:pt x="387848" y="354"/>
                        <a:pt x="388522" y="312"/>
                        <a:pt x="389341" y="312"/>
                      </a:cubicBezTo>
                      <a:cubicBezTo>
                        <a:pt x="390193" y="312"/>
                        <a:pt x="390892" y="354"/>
                        <a:pt x="391438" y="440"/>
                      </a:cubicBezTo>
                      <a:cubicBezTo>
                        <a:pt x="391984" y="525"/>
                        <a:pt x="392411" y="627"/>
                        <a:pt x="392717" y="746"/>
                      </a:cubicBezTo>
                      <a:cubicBezTo>
                        <a:pt x="393024" y="866"/>
                        <a:pt x="393254" y="1036"/>
                        <a:pt x="393408" y="1258"/>
                      </a:cubicBezTo>
                      <a:cubicBezTo>
                        <a:pt x="393561" y="1480"/>
                        <a:pt x="393638" y="1710"/>
                        <a:pt x="393638" y="1949"/>
                      </a:cubicBezTo>
                      <a:close/>
                      <a:moveTo>
                        <a:pt x="385146" y="37709"/>
                      </a:moveTo>
                      <a:cubicBezTo>
                        <a:pt x="382861" y="34878"/>
                        <a:pt x="380652" y="32721"/>
                        <a:pt x="378520" y="31237"/>
                      </a:cubicBezTo>
                      <a:cubicBezTo>
                        <a:pt x="376388" y="29754"/>
                        <a:pt x="374163" y="29012"/>
                        <a:pt x="371844" y="29012"/>
                      </a:cubicBezTo>
                      <a:cubicBezTo>
                        <a:pt x="369695" y="29012"/>
                        <a:pt x="367870" y="29524"/>
                        <a:pt x="366370" y="30547"/>
                      </a:cubicBezTo>
                      <a:cubicBezTo>
                        <a:pt x="364869" y="31570"/>
                        <a:pt x="363650" y="32917"/>
                        <a:pt x="362712" y="34588"/>
                      </a:cubicBezTo>
                      <a:cubicBezTo>
                        <a:pt x="361774" y="36259"/>
                        <a:pt x="361092" y="38152"/>
                        <a:pt x="360666" y="40267"/>
                      </a:cubicBezTo>
                      <a:cubicBezTo>
                        <a:pt x="360239" y="42382"/>
                        <a:pt x="360026" y="44530"/>
                        <a:pt x="360026" y="46713"/>
                      </a:cubicBezTo>
                      <a:cubicBezTo>
                        <a:pt x="360026" y="49032"/>
                        <a:pt x="360206" y="51300"/>
                        <a:pt x="360564" y="53517"/>
                      </a:cubicBezTo>
                      <a:cubicBezTo>
                        <a:pt x="360921" y="55734"/>
                        <a:pt x="361544" y="57704"/>
                        <a:pt x="362431" y="59426"/>
                      </a:cubicBezTo>
                      <a:cubicBezTo>
                        <a:pt x="363317" y="61148"/>
                        <a:pt x="364494" y="62530"/>
                        <a:pt x="365961" y="63570"/>
                      </a:cubicBezTo>
                      <a:cubicBezTo>
                        <a:pt x="367427" y="64610"/>
                        <a:pt x="369269" y="65130"/>
                        <a:pt x="371486" y="65130"/>
                      </a:cubicBezTo>
                      <a:cubicBezTo>
                        <a:pt x="372611" y="65130"/>
                        <a:pt x="373694" y="64977"/>
                        <a:pt x="374734" y="64670"/>
                      </a:cubicBezTo>
                      <a:cubicBezTo>
                        <a:pt x="375775" y="64363"/>
                        <a:pt x="376841" y="63851"/>
                        <a:pt x="377932" y="63135"/>
                      </a:cubicBezTo>
                      <a:cubicBezTo>
                        <a:pt x="379023" y="62419"/>
                        <a:pt x="380166" y="61489"/>
                        <a:pt x="381360" y="60347"/>
                      </a:cubicBezTo>
                      <a:cubicBezTo>
                        <a:pt x="382553" y="59204"/>
                        <a:pt x="383815" y="57798"/>
                        <a:pt x="385146" y="56126"/>
                      </a:cubicBezTo>
                      <a:close/>
                      <a:moveTo>
                        <a:pt x="448055" y="45076"/>
                      </a:moveTo>
                      <a:cubicBezTo>
                        <a:pt x="448055" y="46406"/>
                        <a:pt x="447720" y="47352"/>
                        <a:pt x="447053" y="47915"/>
                      </a:cubicBezTo>
                      <a:cubicBezTo>
                        <a:pt x="446385" y="48478"/>
                        <a:pt x="445622" y="48759"/>
                        <a:pt x="444766" y="48759"/>
                      </a:cubicBezTo>
                      <a:lnTo>
                        <a:pt x="414443" y="48759"/>
                      </a:lnTo>
                      <a:cubicBezTo>
                        <a:pt x="414443" y="51317"/>
                        <a:pt x="414700" y="53620"/>
                        <a:pt x="415214" y="55666"/>
                      </a:cubicBezTo>
                      <a:cubicBezTo>
                        <a:pt x="415728" y="57712"/>
                        <a:pt x="416585" y="59469"/>
                        <a:pt x="417784" y="60935"/>
                      </a:cubicBezTo>
                      <a:cubicBezTo>
                        <a:pt x="418983" y="62402"/>
                        <a:pt x="420544" y="63527"/>
                        <a:pt x="422463" y="64312"/>
                      </a:cubicBezTo>
                      <a:cubicBezTo>
                        <a:pt x="424382" y="65096"/>
                        <a:pt x="426729" y="65488"/>
                        <a:pt x="429506" y="65488"/>
                      </a:cubicBezTo>
                      <a:cubicBezTo>
                        <a:pt x="431699" y="65488"/>
                        <a:pt x="433653" y="65309"/>
                        <a:pt x="435366" y="64951"/>
                      </a:cubicBezTo>
                      <a:cubicBezTo>
                        <a:pt x="437080" y="64593"/>
                        <a:pt x="438562" y="64192"/>
                        <a:pt x="439813" y="63749"/>
                      </a:cubicBezTo>
                      <a:cubicBezTo>
                        <a:pt x="441064" y="63306"/>
                        <a:pt x="442092" y="62905"/>
                        <a:pt x="442898" y="62547"/>
                      </a:cubicBezTo>
                      <a:cubicBezTo>
                        <a:pt x="443703" y="62189"/>
                        <a:pt x="444311" y="62010"/>
                        <a:pt x="444723" y="62010"/>
                      </a:cubicBezTo>
                      <a:cubicBezTo>
                        <a:pt x="444963" y="62010"/>
                        <a:pt x="445177" y="62069"/>
                        <a:pt x="445366" y="62189"/>
                      </a:cubicBezTo>
                      <a:cubicBezTo>
                        <a:pt x="445553" y="62308"/>
                        <a:pt x="445699" y="62487"/>
                        <a:pt x="445802" y="62726"/>
                      </a:cubicBezTo>
                      <a:cubicBezTo>
                        <a:pt x="445905" y="62965"/>
                        <a:pt x="445982" y="63297"/>
                        <a:pt x="446033" y="63723"/>
                      </a:cubicBezTo>
                      <a:cubicBezTo>
                        <a:pt x="446085" y="64150"/>
                        <a:pt x="446111" y="64670"/>
                        <a:pt x="446111" y="65284"/>
                      </a:cubicBezTo>
                      <a:cubicBezTo>
                        <a:pt x="446111" y="65727"/>
                        <a:pt x="446093" y="66111"/>
                        <a:pt x="446059" y="66435"/>
                      </a:cubicBezTo>
                      <a:cubicBezTo>
                        <a:pt x="446026" y="66759"/>
                        <a:pt x="445983" y="67049"/>
                        <a:pt x="445931" y="67305"/>
                      </a:cubicBezTo>
                      <a:cubicBezTo>
                        <a:pt x="445880" y="67560"/>
                        <a:pt x="445795" y="67791"/>
                        <a:pt x="445676" y="67995"/>
                      </a:cubicBezTo>
                      <a:cubicBezTo>
                        <a:pt x="445556" y="68200"/>
                        <a:pt x="445403" y="68396"/>
                        <a:pt x="445215" y="68584"/>
                      </a:cubicBezTo>
                      <a:cubicBezTo>
                        <a:pt x="445028" y="68771"/>
                        <a:pt x="444473" y="69078"/>
                        <a:pt x="443553" y="69504"/>
                      </a:cubicBezTo>
                      <a:cubicBezTo>
                        <a:pt x="442632" y="69931"/>
                        <a:pt x="441439" y="70349"/>
                        <a:pt x="439972" y="70758"/>
                      </a:cubicBezTo>
                      <a:cubicBezTo>
                        <a:pt x="438505" y="71167"/>
                        <a:pt x="436808" y="71534"/>
                        <a:pt x="434882" y="71858"/>
                      </a:cubicBezTo>
                      <a:cubicBezTo>
                        <a:pt x="432954" y="72182"/>
                        <a:pt x="430899" y="72344"/>
                        <a:pt x="428716" y="72344"/>
                      </a:cubicBezTo>
                      <a:cubicBezTo>
                        <a:pt x="424931" y="72344"/>
                        <a:pt x="421614" y="71815"/>
                        <a:pt x="418766" y="70758"/>
                      </a:cubicBezTo>
                      <a:cubicBezTo>
                        <a:pt x="415918" y="69701"/>
                        <a:pt x="413522" y="68132"/>
                        <a:pt x="411578" y="66051"/>
                      </a:cubicBezTo>
                      <a:cubicBezTo>
                        <a:pt x="409634" y="63971"/>
                        <a:pt x="408168" y="61362"/>
                        <a:pt x="407178" y="58224"/>
                      </a:cubicBezTo>
                      <a:cubicBezTo>
                        <a:pt x="406189" y="55086"/>
                        <a:pt x="405695" y="51437"/>
                        <a:pt x="405695" y="47276"/>
                      </a:cubicBezTo>
                      <a:cubicBezTo>
                        <a:pt x="405695" y="43319"/>
                        <a:pt x="406207" y="39764"/>
                        <a:pt x="407229" y="36609"/>
                      </a:cubicBezTo>
                      <a:cubicBezTo>
                        <a:pt x="408252" y="33454"/>
                        <a:pt x="409728" y="30777"/>
                        <a:pt x="411655" y="28577"/>
                      </a:cubicBezTo>
                      <a:cubicBezTo>
                        <a:pt x="413582" y="26377"/>
                        <a:pt x="415910" y="24689"/>
                        <a:pt x="418638" y="23512"/>
                      </a:cubicBezTo>
                      <a:cubicBezTo>
                        <a:pt x="421366" y="22336"/>
                        <a:pt x="424419" y="21747"/>
                        <a:pt x="427796" y="21747"/>
                      </a:cubicBezTo>
                      <a:cubicBezTo>
                        <a:pt x="431411" y="21747"/>
                        <a:pt x="434489" y="22327"/>
                        <a:pt x="437029" y="23487"/>
                      </a:cubicBezTo>
                      <a:cubicBezTo>
                        <a:pt x="439571" y="24646"/>
                        <a:pt x="441660" y="26207"/>
                        <a:pt x="443297" y="28168"/>
                      </a:cubicBezTo>
                      <a:cubicBezTo>
                        <a:pt x="444934" y="30129"/>
                        <a:pt x="446136" y="32431"/>
                        <a:pt x="446904" y="35074"/>
                      </a:cubicBezTo>
                      <a:cubicBezTo>
                        <a:pt x="447671" y="37718"/>
                        <a:pt x="448055" y="40540"/>
                        <a:pt x="448055" y="43541"/>
                      </a:cubicBezTo>
                      <a:close/>
                      <a:moveTo>
                        <a:pt x="439562" y="42569"/>
                      </a:moveTo>
                      <a:cubicBezTo>
                        <a:pt x="439665" y="38135"/>
                        <a:pt x="438678" y="34657"/>
                        <a:pt x="436602" y="32133"/>
                      </a:cubicBezTo>
                      <a:cubicBezTo>
                        <a:pt x="434526" y="29609"/>
                        <a:pt x="431447" y="28347"/>
                        <a:pt x="427363" y="28347"/>
                      </a:cubicBezTo>
                      <a:cubicBezTo>
                        <a:pt x="425270" y="28347"/>
                        <a:pt x="423433" y="28739"/>
                        <a:pt x="421855" y="29524"/>
                      </a:cubicBezTo>
                      <a:cubicBezTo>
                        <a:pt x="420277" y="30308"/>
                        <a:pt x="418956" y="31348"/>
                        <a:pt x="417892" y="32644"/>
                      </a:cubicBezTo>
                      <a:cubicBezTo>
                        <a:pt x="416828" y="33940"/>
                        <a:pt x="416004" y="35449"/>
                        <a:pt x="415421" y="37172"/>
                      </a:cubicBezTo>
                      <a:cubicBezTo>
                        <a:pt x="414838" y="38894"/>
                        <a:pt x="414511" y="40693"/>
                        <a:pt x="414443" y="42569"/>
                      </a:cubicBezTo>
                      <a:close/>
                      <a:moveTo>
                        <a:pt x="487268" y="27068"/>
                      </a:moveTo>
                      <a:cubicBezTo>
                        <a:pt x="487268" y="27818"/>
                        <a:pt x="487251" y="28449"/>
                        <a:pt x="487217" y="28961"/>
                      </a:cubicBezTo>
                      <a:cubicBezTo>
                        <a:pt x="487182" y="29472"/>
                        <a:pt x="487115" y="29873"/>
                        <a:pt x="487012" y="30163"/>
                      </a:cubicBezTo>
                      <a:cubicBezTo>
                        <a:pt x="486910" y="30453"/>
                        <a:pt x="486782" y="30675"/>
                        <a:pt x="486628" y="30828"/>
                      </a:cubicBezTo>
                      <a:cubicBezTo>
                        <a:pt x="486475" y="30982"/>
                        <a:pt x="486261" y="31058"/>
                        <a:pt x="485989" y="31058"/>
                      </a:cubicBezTo>
                      <a:cubicBezTo>
                        <a:pt x="485716" y="31058"/>
                        <a:pt x="485383" y="30982"/>
                        <a:pt x="484992" y="30828"/>
                      </a:cubicBezTo>
                      <a:cubicBezTo>
                        <a:pt x="484599" y="30675"/>
                        <a:pt x="484155" y="30521"/>
                        <a:pt x="483661" y="30368"/>
                      </a:cubicBezTo>
                      <a:cubicBezTo>
                        <a:pt x="483167" y="30214"/>
                        <a:pt x="482612" y="30069"/>
                        <a:pt x="481999" y="29933"/>
                      </a:cubicBezTo>
                      <a:cubicBezTo>
                        <a:pt x="481384" y="29796"/>
                        <a:pt x="480720" y="29728"/>
                        <a:pt x="480003" y="29728"/>
                      </a:cubicBezTo>
                      <a:cubicBezTo>
                        <a:pt x="479151" y="29728"/>
                        <a:pt x="478315" y="29899"/>
                        <a:pt x="477496" y="30240"/>
                      </a:cubicBezTo>
                      <a:cubicBezTo>
                        <a:pt x="476678" y="30581"/>
                        <a:pt x="475816" y="31144"/>
                        <a:pt x="474913" y="31928"/>
                      </a:cubicBezTo>
                      <a:cubicBezTo>
                        <a:pt x="474009" y="32712"/>
                        <a:pt x="473062" y="33753"/>
                        <a:pt x="472074" y="35049"/>
                      </a:cubicBezTo>
                      <a:cubicBezTo>
                        <a:pt x="471084" y="36345"/>
                        <a:pt x="469993" y="37931"/>
                        <a:pt x="468799" y="39807"/>
                      </a:cubicBezTo>
                      <a:lnTo>
                        <a:pt x="468799" y="70093"/>
                      </a:lnTo>
                      <a:cubicBezTo>
                        <a:pt x="468799" y="70366"/>
                        <a:pt x="468731" y="70596"/>
                        <a:pt x="468594" y="70783"/>
                      </a:cubicBezTo>
                      <a:cubicBezTo>
                        <a:pt x="468458" y="70971"/>
                        <a:pt x="468236" y="71133"/>
                        <a:pt x="467929" y="71269"/>
                      </a:cubicBezTo>
                      <a:cubicBezTo>
                        <a:pt x="467623" y="71406"/>
                        <a:pt x="467196" y="71508"/>
                        <a:pt x="466650" y="71576"/>
                      </a:cubicBezTo>
                      <a:cubicBezTo>
                        <a:pt x="466104" y="71645"/>
                        <a:pt x="465405" y="71679"/>
                        <a:pt x="464553" y="71679"/>
                      </a:cubicBezTo>
                      <a:cubicBezTo>
                        <a:pt x="463735" y="71679"/>
                        <a:pt x="463053" y="71645"/>
                        <a:pt x="462507" y="71576"/>
                      </a:cubicBezTo>
                      <a:cubicBezTo>
                        <a:pt x="461961" y="71508"/>
                        <a:pt x="461526" y="71406"/>
                        <a:pt x="461202" y="71269"/>
                      </a:cubicBezTo>
                      <a:cubicBezTo>
                        <a:pt x="460878" y="71133"/>
                        <a:pt x="460656" y="70971"/>
                        <a:pt x="460537" y="70783"/>
                      </a:cubicBezTo>
                      <a:cubicBezTo>
                        <a:pt x="460417" y="70596"/>
                        <a:pt x="460358" y="70366"/>
                        <a:pt x="460358" y="70093"/>
                      </a:cubicBezTo>
                      <a:lnTo>
                        <a:pt x="460358" y="24050"/>
                      </a:lnTo>
                      <a:cubicBezTo>
                        <a:pt x="460358" y="23777"/>
                        <a:pt x="460409" y="23546"/>
                        <a:pt x="460511" y="23359"/>
                      </a:cubicBezTo>
                      <a:cubicBezTo>
                        <a:pt x="460613" y="23171"/>
                        <a:pt x="460818" y="23001"/>
                        <a:pt x="461126" y="22847"/>
                      </a:cubicBezTo>
                      <a:cubicBezTo>
                        <a:pt x="461432" y="22694"/>
                        <a:pt x="461825" y="22591"/>
                        <a:pt x="462302" y="22540"/>
                      </a:cubicBezTo>
                      <a:cubicBezTo>
                        <a:pt x="462779" y="22489"/>
                        <a:pt x="463411" y="22464"/>
                        <a:pt x="464195" y="22464"/>
                      </a:cubicBezTo>
                      <a:cubicBezTo>
                        <a:pt x="464945" y="22464"/>
                        <a:pt x="465567" y="22489"/>
                        <a:pt x="466063" y="22540"/>
                      </a:cubicBezTo>
                      <a:cubicBezTo>
                        <a:pt x="466557" y="22591"/>
                        <a:pt x="466941" y="22694"/>
                        <a:pt x="467213" y="22847"/>
                      </a:cubicBezTo>
                      <a:cubicBezTo>
                        <a:pt x="467487" y="23001"/>
                        <a:pt x="467682" y="23171"/>
                        <a:pt x="467802" y="23359"/>
                      </a:cubicBezTo>
                      <a:cubicBezTo>
                        <a:pt x="467921" y="23546"/>
                        <a:pt x="467981" y="23777"/>
                        <a:pt x="467981" y="24050"/>
                      </a:cubicBezTo>
                      <a:lnTo>
                        <a:pt x="467981" y="30751"/>
                      </a:lnTo>
                      <a:cubicBezTo>
                        <a:pt x="469243" y="28910"/>
                        <a:pt x="470428" y="27409"/>
                        <a:pt x="471537" y="26249"/>
                      </a:cubicBezTo>
                      <a:cubicBezTo>
                        <a:pt x="472644" y="25090"/>
                        <a:pt x="473693" y="24177"/>
                        <a:pt x="474683" y="23512"/>
                      </a:cubicBezTo>
                      <a:cubicBezTo>
                        <a:pt x="475671" y="22847"/>
                        <a:pt x="476652" y="22387"/>
                        <a:pt x="477624" y="22131"/>
                      </a:cubicBezTo>
                      <a:cubicBezTo>
                        <a:pt x="478596" y="21875"/>
                        <a:pt x="479577" y="21747"/>
                        <a:pt x="480566" y="21747"/>
                      </a:cubicBezTo>
                      <a:cubicBezTo>
                        <a:pt x="481009" y="21747"/>
                        <a:pt x="481512" y="21773"/>
                        <a:pt x="482075" y="21824"/>
                      </a:cubicBezTo>
                      <a:cubicBezTo>
                        <a:pt x="482638" y="21875"/>
                        <a:pt x="483227" y="21969"/>
                        <a:pt x="483840" y="22105"/>
                      </a:cubicBezTo>
                      <a:cubicBezTo>
                        <a:pt x="484454" y="22242"/>
                        <a:pt x="485009" y="22395"/>
                        <a:pt x="485503" y="22566"/>
                      </a:cubicBezTo>
                      <a:cubicBezTo>
                        <a:pt x="485997" y="22736"/>
                        <a:pt x="486347" y="22907"/>
                        <a:pt x="486552" y="23077"/>
                      </a:cubicBezTo>
                      <a:cubicBezTo>
                        <a:pt x="486757" y="23248"/>
                        <a:pt x="486893" y="23410"/>
                        <a:pt x="486961" y="23563"/>
                      </a:cubicBezTo>
                      <a:cubicBezTo>
                        <a:pt x="487029" y="23717"/>
                        <a:pt x="487089" y="23913"/>
                        <a:pt x="487140" y="24152"/>
                      </a:cubicBezTo>
                      <a:cubicBezTo>
                        <a:pt x="487191" y="24391"/>
                        <a:pt x="487225" y="24740"/>
                        <a:pt x="487242" y="25201"/>
                      </a:cubicBezTo>
                      <a:cubicBezTo>
                        <a:pt x="487259" y="25661"/>
                        <a:pt x="487268" y="26283"/>
                        <a:pt x="487268" y="27068"/>
                      </a:cubicBezTo>
                      <a:close/>
                      <a:moveTo>
                        <a:pt x="523235" y="57559"/>
                      </a:moveTo>
                      <a:cubicBezTo>
                        <a:pt x="523235" y="59912"/>
                        <a:pt x="522801" y="62010"/>
                        <a:pt x="521931" y="63851"/>
                      </a:cubicBezTo>
                      <a:cubicBezTo>
                        <a:pt x="521061" y="65693"/>
                        <a:pt x="519825" y="67245"/>
                        <a:pt x="518222" y="68507"/>
                      </a:cubicBezTo>
                      <a:cubicBezTo>
                        <a:pt x="516619" y="69769"/>
                        <a:pt x="514709" y="70724"/>
                        <a:pt x="512492" y="71372"/>
                      </a:cubicBezTo>
                      <a:cubicBezTo>
                        <a:pt x="510275" y="72020"/>
                        <a:pt x="507836" y="72344"/>
                        <a:pt x="505176" y="72344"/>
                      </a:cubicBezTo>
                      <a:cubicBezTo>
                        <a:pt x="503539" y="72344"/>
                        <a:pt x="501978" y="72216"/>
                        <a:pt x="500495" y="71960"/>
                      </a:cubicBezTo>
                      <a:cubicBezTo>
                        <a:pt x="499011" y="71704"/>
                        <a:pt x="497682" y="71380"/>
                        <a:pt x="496504" y="70988"/>
                      </a:cubicBezTo>
                      <a:cubicBezTo>
                        <a:pt x="495328" y="70596"/>
                        <a:pt x="494330" y="70187"/>
                        <a:pt x="493512" y="69760"/>
                      </a:cubicBezTo>
                      <a:cubicBezTo>
                        <a:pt x="492693" y="69334"/>
                        <a:pt x="492096" y="68950"/>
                        <a:pt x="491721" y="68609"/>
                      </a:cubicBezTo>
                      <a:cubicBezTo>
                        <a:pt x="491346" y="68268"/>
                        <a:pt x="491073" y="67791"/>
                        <a:pt x="490903" y="67177"/>
                      </a:cubicBezTo>
                      <a:cubicBezTo>
                        <a:pt x="490732" y="66563"/>
                        <a:pt x="490647" y="65727"/>
                        <a:pt x="490647" y="64670"/>
                      </a:cubicBezTo>
                      <a:cubicBezTo>
                        <a:pt x="490647" y="64022"/>
                        <a:pt x="490681" y="63476"/>
                        <a:pt x="490749" y="63033"/>
                      </a:cubicBezTo>
                      <a:cubicBezTo>
                        <a:pt x="490817" y="62589"/>
                        <a:pt x="490903" y="62231"/>
                        <a:pt x="491005" y="61958"/>
                      </a:cubicBezTo>
                      <a:cubicBezTo>
                        <a:pt x="491108" y="61686"/>
                        <a:pt x="491252" y="61489"/>
                        <a:pt x="491440" y="61370"/>
                      </a:cubicBezTo>
                      <a:cubicBezTo>
                        <a:pt x="491628" y="61251"/>
                        <a:pt x="491841" y="61191"/>
                        <a:pt x="492079" y="61191"/>
                      </a:cubicBezTo>
                      <a:cubicBezTo>
                        <a:pt x="492454" y="61191"/>
                        <a:pt x="493009" y="61421"/>
                        <a:pt x="493742" y="61882"/>
                      </a:cubicBezTo>
                      <a:cubicBezTo>
                        <a:pt x="494476" y="62342"/>
                        <a:pt x="495380" y="62845"/>
                        <a:pt x="496454" y="63391"/>
                      </a:cubicBezTo>
                      <a:cubicBezTo>
                        <a:pt x="497527" y="63937"/>
                        <a:pt x="498798" y="64440"/>
                        <a:pt x="500265" y="64900"/>
                      </a:cubicBezTo>
                      <a:cubicBezTo>
                        <a:pt x="501732" y="65361"/>
                        <a:pt x="503420" y="65591"/>
                        <a:pt x="505329" y="65591"/>
                      </a:cubicBezTo>
                      <a:cubicBezTo>
                        <a:pt x="506762" y="65591"/>
                        <a:pt x="508058" y="65437"/>
                        <a:pt x="509217" y="65130"/>
                      </a:cubicBezTo>
                      <a:cubicBezTo>
                        <a:pt x="510378" y="64823"/>
                        <a:pt x="511383" y="64371"/>
                        <a:pt x="512236" y="63775"/>
                      </a:cubicBezTo>
                      <a:cubicBezTo>
                        <a:pt x="513088" y="63178"/>
                        <a:pt x="513746" y="62419"/>
                        <a:pt x="514206" y="61498"/>
                      </a:cubicBezTo>
                      <a:cubicBezTo>
                        <a:pt x="514667" y="60577"/>
                        <a:pt x="514896" y="59486"/>
                        <a:pt x="514896" y="58224"/>
                      </a:cubicBezTo>
                      <a:cubicBezTo>
                        <a:pt x="514896" y="56928"/>
                        <a:pt x="514564" y="55836"/>
                        <a:pt x="513899" y="54950"/>
                      </a:cubicBezTo>
                      <a:cubicBezTo>
                        <a:pt x="513234" y="54063"/>
                        <a:pt x="512356" y="53278"/>
                        <a:pt x="511264" y="52596"/>
                      </a:cubicBezTo>
                      <a:cubicBezTo>
                        <a:pt x="510173" y="51914"/>
                        <a:pt x="508945" y="51309"/>
                        <a:pt x="507581" y="50780"/>
                      </a:cubicBezTo>
                      <a:cubicBezTo>
                        <a:pt x="506216" y="50252"/>
                        <a:pt x="504809" y="49697"/>
                        <a:pt x="503360" y="49117"/>
                      </a:cubicBezTo>
                      <a:cubicBezTo>
                        <a:pt x="501911" y="48538"/>
                        <a:pt x="500495" y="47881"/>
                        <a:pt x="499113" y="47148"/>
                      </a:cubicBezTo>
                      <a:cubicBezTo>
                        <a:pt x="497732" y="46415"/>
                        <a:pt x="496496" y="45519"/>
                        <a:pt x="495404" y="44462"/>
                      </a:cubicBezTo>
                      <a:cubicBezTo>
                        <a:pt x="494314" y="43405"/>
                        <a:pt x="493435" y="42143"/>
                        <a:pt x="492770" y="40676"/>
                      </a:cubicBezTo>
                      <a:cubicBezTo>
                        <a:pt x="492105" y="39210"/>
                        <a:pt x="491772" y="37453"/>
                        <a:pt x="491772" y="35407"/>
                      </a:cubicBezTo>
                      <a:cubicBezTo>
                        <a:pt x="491772" y="33599"/>
                        <a:pt x="492122" y="31868"/>
                        <a:pt x="492821" y="30214"/>
                      </a:cubicBezTo>
                      <a:cubicBezTo>
                        <a:pt x="493520" y="28560"/>
                        <a:pt x="494569" y="27111"/>
                        <a:pt x="495967" y="25866"/>
                      </a:cubicBezTo>
                      <a:cubicBezTo>
                        <a:pt x="497366" y="24621"/>
                        <a:pt x="499113" y="23623"/>
                        <a:pt x="501212" y="22873"/>
                      </a:cubicBezTo>
                      <a:cubicBezTo>
                        <a:pt x="503309" y="22123"/>
                        <a:pt x="505756" y="21747"/>
                        <a:pt x="508553" y="21747"/>
                      </a:cubicBezTo>
                      <a:cubicBezTo>
                        <a:pt x="509780" y="21747"/>
                        <a:pt x="511008" y="21850"/>
                        <a:pt x="512236" y="22054"/>
                      </a:cubicBezTo>
                      <a:cubicBezTo>
                        <a:pt x="513464" y="22259"/>
                        <a:pt x="514572" y="22515"/>
                        <a:pt x="515562" y="22822"/>
                      </a:cubicBezTo>
                      <a:cubicBezTo>
                        <a:pt x="516551" y="23129"/>
                        <a:pt x="517395" y="23461"/>
                        <a:pt x="518094" y="23819"/>
                      </a:cubicBezTo>
                      <a:cubicBezTo>
                        <a:pt x="518793" y="24177"/>
                        <a:pt x="519322" y="24493"/>
                        <a:pt x="519680" y="24766"/>
                      </a:cubicBezTo>
                      <a:cubicBezTo>
                        <a:pt x="520038" y="25039"/>
                        <a:pt x="520277" y="25277"/>
                        <a:pt x="520396" y="25482"/>
                      </a:cubicBezTo>
                      <a:cubicBezTo>
                        <a:pt x="520516" y="25687"/>
                        <a:pt x="520601" y="25917"/>
                        <a:pt x="520652" y="26173"/>
                      </a:cubicBezTo>
                      <a:cubicBezTo>
                        <a:pt x="520703" y="26428"/>
                        <a:pt x="520754" y="26744"/>
                        <a:pt x="520806" y="27119"/>
                      </a:cubicBezTo>
                      <a:cubicBezTo>
                        <a:pt x="520857" y="27494"/>
                        <a:pt x="520882" y="27955"/>
                        <a:pt x="520882" y="28500"/>
                      </a:cubicBezTo>
                      <a:cubicBezTo>
                        <a:pt x="520882" y="29080"/>
                        <a:pt x="520857" y="29583"/>
                        <a:pt x="520806" y="30010"/>
                      </a:cubicBezTo>
                      <a:cubicBezTo>
                        <a:pt x="520754" y="30436"/>
                        <a:pt x="520669" y="30785"/>
                        <a:pt x="520549" y="31058"/>
                      </a:cubicBezTo>
                      <a:cubicBezTo>
                        <a:pt x="520430" y="31331"/>
                        <a:pt x="520286" y="31527"/>
                        <a:pt x="520115" y="31647"/>
                      </a:cubicBezTo>
                      <a:cubicBezTo>
                        <a:pt x="519945" y="31766"/>
                        <a:pt x="519757" y="31826"/>
                        <a:pt x="519552" y="31826"/>
                      </a:cubicBezTo>
                      <a:cubicBezTo>
                        <a:pt x="519245" y="31826"/>
                        <a:pt x="518802" y="31638"/>
                        <a:pt x="518222" y="31263"/>
                      </a:cubicBezTo>
                      <a:cubicBezTo>
                        <a:pt x="517642" y="30888"/>
                        <a:pt x="516892" y="30487"/>
                        <a:pt x="515971" y="30061"/>
                      </a:cubicBezTo>
                      <a:cubicBezTo>
                        <a:pt x="515050" y="29634"/>
                        <a:pt x="513968" y="29234"/>
                        <a:pt x="512723" y="28858"/>
                      </a:cubicBezTo>
                      <a:cubicBezTo>
                        <a:pt x="511478" y="28483"/>
                        <a:pt x="510054" y="28296"/>
                        <a:pt x="508451" y="28296"/>
                      </a:cubicBezTo>
                      <a:cubicBezTo>
                        <a:pt x="507018" y="28296"/>
                        <a:pt x="505756" y="28458"/>
                        <a:pt x="504665" y="28782"/>
                      </a:cubicBezTo>
                      <a:cubicBezTo>
                        <a:pt x="503573" y="29106"/>
                        <a:pt x="502678" y="29566"/>
                        <a:pt x="501978" y="30163"/>
                      </a:cubicBezTo>
                      <a:cubicBezTo>
                        <a:pt x="501279" y="30760"/>
                        <a:pt x="500751" y="31468"/>
                        <a:pt x="500393" y="32286"/>
                      </a:cubicBezTo>
                      <a:cubicBezTo>
                        <a:pt x="500034" y="33105"/>
                        <a:pt x="499855" y="33991"/>
                        <a:pt x="499855" y="34946"/>
                      </a:cubicBezTo>
                      <a:cubicBezTo>
                        <a:pt x="499855" y="36277"/>
                        <a:pt x="500196" y="37394"/>
                        <a:pt x="500879" y="38297"/>
                      </a:cubicBezTo>
                      <a:cubicBezTo>
                        <a:pt x="501561" y="39201"/>
                        <a:pt x="502448" y="39994"/>
                        <a:pt x="503539" y="40676"/>
                      </a:cubicBezTo>
                      <a:cubicBezTo>
                        <a:pt x="504630" y="41358"/>
                        <a:pt x="505875" y="41972"/>
                        <a:pt x="507273" y="42518"/>
                      </a:cubicBezTo>
                      <a:cubicBezTo>
                        <a:pt x="508672" y="43064"/>
                        <a:pt x="510096" y="43626"/>
                        <a:pt x="511545" y="44206"/>
                      </a:cubicBezTo>
                      <a:cubicBezTo>
                        <a:pt x="512995" y="44786"/>
                        <a:pt x="514428" y="45434"/>
                        <a:pt x="515843" y="46150"/>
                      </a:cubicBezTo>
                      <a:cubicBezTo>
                        <a:pt x="517258" y="46867"/>
                        <a:pt x="518512" y="47736"/>
                        <a:pt x="519604" y="48759"/>
                      </a:cubicBezTo>
                      <a:cubicBezTo>
                        <a:pt x="520695" y="49783"/>
                        <a:pt x="521573" y="51010"/>
                        <a:pt x="522238" y="52443"/>
                      </a:cubicBezTo>
                      <a:cubicBezTo>
                        <a:pt x="522903" y="53875"/>
                        <a:pt x="523235" y="55581"/>
                        <a:pt x="523235" y="57559"/>
                      </a:cubicBezTo>
                      <a:close/>
                      <a:moveTo>
                        <a:pt x="556521" y="53927"/>
                      </a:moveTo>
                      <a:cubicBezTo>
                        <a:pt x="556521" y="52051"/>
                        <a:pt x="556776" y="50269"/>
                        <a:pt x="557287" y="48580"/>
                      </a:cubicBezTo>
                      <a:cubicBezTo>
                        <a:pt x="557800" y="46892"/>
                        <a:pt x="558601" y="45255"/>
                        <a:pt x="559692" y="43669"/>
                      </a:cubicBezTo>
                      <a:cubicBezTo>
                        <a:pt x="560784" y="42083"/>
                        <a:pt x="562208" y="40548"/>
                        <a:pt x="563964" y="39065"/>
                      </a:cubicBezTo>
                      <a:cubicBezTo>
                        <a:pt x="565721" y="37581"/>
                        <a:pt x="567844" y="36089"/>
                        <a:pt x="570334" y="34588"/>
                      </a:cubicBezTo>
                      <a:cubicBezTo>
                        <a:pt x="568969" y="32747"/>
                        <a:pt x="567801" y="31075"/>
                        <a:pt x="566829" y="29575"/>
                      </a:cubicBezTo>
                      <a:cubicBezTo>
                        <a:pt x="565857" y="28074"/>
                        <a:pt x="565056" y="26676"/>
                        <a:pt x="564424" y="25380"/>
                      </a:cubicBezTo>
                      <a:cubicBezTo>
                        <a:pt x="563794" y="24084"/>
                        <a:pt x="563341" y="22847"/>
                        <a:pt x="563069" y="21671"/>
                      </a:cubicBezTo>
                      <a:cubicBezTo>
                        <a:pt x="562796" y="20494"/>
                        <a:pt x="562659" y="19309"/>
                        <a:pt x="562659" y="18115"/>
                      </a:cubicBezTo>
                      <a:cubicBezTo>
                        <a:pt x="562659" y="16000"/>
                        <a:pt x="563018" y="13980"/>
                        <a:pt x="563734" y="12053"/>
                      </a:cubicBezTo>
                      <a:cubicBezTo>
                        <a:pt x="564450" y="10126"/>
                        <a:pt x="565602" y="8420"/>
                        <a:pt x="567188" y="6937"/>
                      </a:cubicBezTo>
                      <a:cubicBezTo>
                        <a:pt x="568773" y="5453"/>
                        <a:pt x="570811" y="4276"/>
                        <a:pt x="573301" y="3407"/>
                      </a:cubicBezTo>
                      <a:cubicBezTo>
                        <a:pt x="575791" y="2537"/>
                        <a:pt x="578809" y="2102"/>
                        <a:pt x="582356" y="2102"/>
                      </a:cubicBezTo>
                      <a:cubicBezTo>
                        <a:pt x="585357" y="2102"/>
                        <a:pt x="587958" y="2426"/>
                        <a:pt x="590158" y="3074"/>
                      </a:cubicBezTo>
                      <a:cubicBezTo>
                        <a:pt x="592357" y="3722"/>
                        <a:pt x="594182" y="4643"/>
                        <a:pt x="595632" y="5837"/>
                      </a:cubicBezTo>
                      <a:cubicBezTo>
                        <a:pt x="597082" y="7030"/>
                        <a:pt x="598173" y="8471"/>
                        <a:pt x="598906" y="10160"/>
                      </a:cubicBezTo>
                      <a:cubicBezTo>
                        <a:pt x="599639" y="11848"/>
                        <a:pt x="600006" y="13732"/>
                        <a:pt x="600006" y="15813"/>
                      </a:cubicBezTo>
                      <a:cubicBezTo>
                        <a:pt x="600006" y="17825"/>
                        <a:pt x="599682" y="19667"/>
                        <a:pt x="599034" y="21338"/>
                      </a:cubicBezTo>
                      <a:cubicBezTo>
                        <a:pt x="598386" y="23009"/>
                        <a:pt x="597346" y="24629"/>
                        <a:pt x="595913" y="26198"/>
                      </a:cubicBezTo>
                      <a:cubicBezTo>
                        <a:pt x="594481" y="27767"/>
                        <a:pt x="592648" y="29327"/>
                        <a:pt x="590413" y="30879"/>
                      </a:cubicBezTo>
                      <a:cubicBezTo>
                        <a:pt x="588180" y="32431"/>
                        <a:pt x="585477" y="34060"/>
                        <a:pt x="582305" y="35765"/>
                      </a:cubicBezTo>
                      <a:cubicBezTo>
                        <a:pt x="583465" y="37163"/>
                        <a:pt x="584726" y="38621"/>
                        <a:pt x="586091" y="40139"/>
                      </a:cubicBezTo>
                      <a:cubicBezTo>
                        <a:pt x="587455" y="41657"/>
                        <a:pt x="588879" y="43183"/>
                        <a:pt x="590363" y="44718"/>
                      </a:cubicBezTo>
                      <a:cubicBezTo>
                        <a:pt x="591846" y="46253"/>
                        <a:pt x="593364" y="47762"/>
                        <a:pt x="594916" y="49245"/>
                      </a:cubicBezTo>
                      <a:cubicBezTo>
                        <a:pt x="596467" y="50729"/>
                        <a:pt x="597993" y="52153"/>
                        <a:pt x="599494" y="53517"/>
                      </a:cubicBezTo>
                      <a:cubicBezTo>
                        <a:pt x="600176" y="52596"/>
                        <a:pt x="600791" y="51548"/>
                        <a:pt x="601337" y="50371"/>
                      </a:cubicBezTo>
                      <a:cubicBezTo>
                        <a:pt x="601882" y="49194"/>
                        <a:pt x="602360" y="47949"/>
                        <a:pt x="602769" y="46636"/>
                      </a:cubicBezTo>
                      <a:cubicBezTo>
                        <a:pt x="603178" y="45323"/>
                        <a:pt x="603485" y="43984"/>
                        <a:pt x="603689" y="42620"/>
                      </a:cubicBezTo>
                      <a:cubicBezTo>
                        <a:pt x="603894" y="41256"/>
                        <a:pt x="603997" y="39875"/>
                        <a:pt x="603997" y="38476"/>
                      </a:cubicBezTo>
                      <a:lnTo>
                        <a:pt x="603997" y="36635"/>
                      </a:lnTo>
                      <a:cubicBezTo>
                        <a:pt x="603997" y="36294"/>
                        <a:pt x="604056" y="36012"/>
                        <a:pt x="604176" y="35790"/>
                      </a:cubicBezTo>
                      <a:cubicBezTo>
                        <a:pt x="604295" y="35569"/>
                        <a:pt x="604491" y="35381"/>
                        <a:pt x="604764" y="35228"/>
                      </a:cubicBezTo>
                      <a:cubicBezTo>
                        <a:pt x="605037" y="35074"/>
                        <a:pt x="605437" y="34963"/>
                        <a:pt x="605966" y="34895"/>
                      </a:cubicBezTo>
                      <a:cubicBezTo>
                        <a:pt x="606494" y="34827"/>
                        <a:pt x="607186" y="34793"/>
                        <a:pt x="608038" y="34793"/>
                      </a:cubicBezTo>
                      <a:cubicBezTo>
                        <a:pt x="608789" y="34793"/>
                        <a:pt x="609428" y="34810"/>
                        <a:pt x="609957" y="34844"/>
                      </a:cubicBezTo>
                      <a:cubicBezTo>
                        <a:pt x="610485" y="34878"/>
                        <a:pt x="610920" y="34955"/>
                        <a:pt x="611262" y="35074"/>
                      </a:cubicBezTo>
                      <a:cubicBezTo>
                        <a:pt x="611603" y="35194"/>
                        <a:pt x="611849" y="35381"/>
                        <a:pt x="612003" y="35637"/>
                      </a:cubicBezTo>
                      <a:cubicBezTo>
                        <a:pt x="612157" y="35893"/>
                        <a:pt x="612233" y="36242"/>
                        <a:pt x="612233" y="36686"/>
                      </a:cubicBezTo>
                      <a:lnTo>
                        <a:pt x="612233" y="37965"/>
                      </a:lnTo>
                      <a:cubicBezTo>
                        <a:pt x="612233" y="39875"/>
                        <a:pt x="612071" y="41751"/>
                        <a:pt x="611747" y="43592"/>
                      </a:cubicBezTo>
                      <a:cubicBezTo>
                        <a:pt x="611424" y="45434"/>
                        <a:pt x="610980" y="47233"/>
                        <a:pt x="610417" y="48990"/>
                      </a:cubicBezTo>
                      <a:cubicBezTo>
                        <a:pt x="609855" y="50746"/>
                        <a:pt x="609155" y="52426"/>
                        <a:pt x="608319" y="54029"/>
                      </a:cubicBezTo>
                      <a:cubicBezTo>
                        <a:pt x="607484" y="55632"/>
                        <a:pt x="606554" y="57115"/>
                        <a:pt x="605531" y="58480"/>
                      </a:cubicBezTo>
                      <a:cubicBezTo>
                        <a:pt x="607066" y="59707"/>
                        <a:pt x="608405" y="60731"/>
                        <a:pt x="609547" y="61549"/>
                      </a:cubicBezTo>
                      <a:cubicBezTo>
                        <a:pt x="610690" y="62368"/>
                        <a:pt x="611662" y="63033"/>
                        <a:pt x="612464" y="63544"/>
                      </a:cubicBezTo>
                      <a:cubicBezTo>
                        <a:pt x="613265" y="64056"/>
                        <a:pt x="613930" y="64414"/>
                        <a:pt x="614459" y="64619"/>
                      </a:cubicBezTo>
                      <a:cubicBezTo>
                        <a:pt x="614987" y="64823"/>
                        <a:pt x="615422" y="64926"/>
                        <a:pt x="615763" y="64926"/>
                      </a:cubicBezTo>
                      <a:cubicBezTo>
                        <a:pt x="616104" y="64926"/>
                        <a:pt x="616428" y="64909"/>
                        <a:pt x="616736" y="64875"/>
                      </a:cubicBezTo>
                      <a:cubicBezTo>
                        <a:pt x="617042" y="64840"/>
                        <a:pt x="617289" y="64892"/>
                        <a:pt x="617477" y="65028"/>
                      </a:cubicBezTo>
                      <a:cubicBezTo>
                        <a:pt x="617664" y="65164"/>
                        <a:pt x="617810" y="65437"/>
                        <a:pt x="617912" y="65847"/>
                      </a:cubicBezTo>
                      <a:cubicBezTo>
                        <a:pt x="618014" y="66256"/>
                        <a:pt x="618065" y="66887"/>
                        <a:pt x="618065" y="67739"/>
                      </a:cubicBezTo>
                      <a:cubicBezTo>
                        <a:pt x="618065" y="68592"/>
                        <a:pt x="618048" y="69274"/>
                        <a:pt x="618014" y="69786"/>
                      </a:cubicBezTo>
                      <a:cubicBezTo>
                        <a:pt x="617981" y="70297"/>
                        <a:pt x="617921" y="70681"/>
                        <a:pt x="617835" y="70937"/>
                      </a:cubicBezTo>
                      <a:cubicBezTo>
                        <a:pt x="617750" y="71193"/>
                        <a:pt x="617605" y="71406"/>
                        <a:pt x="617401" y="71576"/>
                      </a:cubicBezTo>
                      <a:cubicBezTo>
                        <a:pt x="617196" y="71747"/>
                        <a:pt x="616820" y="71900"/>
                        <a:pt x="616275" y="72037"/>
                      </a:cubicBezTo>
                      <a:cubicBezTo>
                        <a:pt x="615729" y="72173"/>
                        <a:pt x="615013" y="72241"/>
                        <a:pt x="614126" y="72241"/>
                      </a:cubicBezTo>
                      <a:cubicBezTo>
                        <a:pt x="613444" y="72241"/>
                        <a:pt x="612693" y="72122"/>
                        <a:pt x="611875" y="71883"/>
                      </a:cubicBezTo>
                      <a:cubicBezTo>
                        <a:pt x="611057" y="71645"/>
                        <a:pt x="610102" y="71227"/>
                        <a:pt x="609010" y="70630"/>
                      </a:cubicBezTo>
                      <a:cubicBezTo>
                        <a:pt x="607918" y="70033"/>
                        <a:pt x="606649" y="69223"/>
                        <a:pt x="605199" y="68200"/>
                      </a:cubicBezTo>
                      <a:cubicBezTo>
                        <a:pt x="603749" y="67177"/>
                        <a:pt x="602053" y="65881"/>
                        <a:pt x="600109" y="64312"/>
                      </a:cubicBezTo>
                      <a:cubicBezTo>
                        <a:pt x="598676" y="65471"/>
                        <a:pt x="597167" y="66546"/>
                        <a:pt x="595581" y="67535"/>
                      </a:cubicBezTo>
                      <a:cubicBezTo>
                        <a:pt x="593995" y="68524"/>
                        <a:pt x="592307" y="69368"/>
                        <a:pt x="590516" y="70067"/>
                      </a:cubicBezTo>
                      <a:cubicBezTo>
                        <a:pt x="588726" y="70766"/>
                        <a:pt x="586849" y="71312"/>
                        <a:pt x="584889" y="71704"/>
                      </a:cubicBezTo>
                      <a:cubicBezTo>
                        <a:pt x="582928" y="72097"/>
                        <a:pt x="580805" y="72293"/>
                        <a:pt x="578519" y="72293"/>
                      </a:cubicBezTo>
                      <a:cubicBezTo>
                        <a:pt x="576371" y="72293"/>
                        <a:pt x="574332" y="72105"/>
                        <a:pt x="572405" y="71730"/>
                      </a:cubicBezTo>
                      <a:cubicBezTo>
                        <a:pt x="570478" y="71355"/>
                        <a:pt x="568696" y="70818"/>
                        <a:pt x="567059" y="70118"/>
                      </a:cubicBezTo>
                      <a:cubicBezTo>
                        <a:pt x="565422" y="69419"/>
                        <a:pt x="563956" y="68541"/>
                        <a:pt x="562659" y="67484"/>
                      </a:cubicBezTo>
                      <a:cubicBezTo>
                        <a:pt x="561363" y="66426"/>
                        <a:pt x="560264" y="65224"/>
                        <a:pt x="559360" y="63877"/>
                      </a:cubicBezTo>
                      <a:cubicBezTo>
                        <a:pt x="558456" y="62530"/>
                        <a:pt x="557757" y="61021"/>
                        <a:pt x="557263" y="59349"/>
                      </a:cubicBezTo>
                      <a:cubicBezTo>
                        <a:pt x="556767" y="57678"/>
                        <a:pt x="556521" y="55871"/>
                        <a:pt x="556521" y="53927"/>
                      </a:cubicBezTo>
                      <a:close/>
                      <a:moveTo>
                        <a:pt x="571613" y="17450"/>
                      </a:moveTo>
                      <a:cubicBezTo>
                        <a:pt x="571613" y="18371"/>
                        <a:pt x="571741" y="19309"/>
                        <a:pt x="571996" y="20264"/>
                      </a:cubicBezTo>
                      <a:cubicBezTo>
                        <a:pt x="572252" y="21219"/>
                        <a:pt x="572644" y="22216"/>
                        <a:pt x="573173" y="23257"/>
                      </a:cubicBezTo>
                      <a:cubicBezTo>
                        <a:pt x="573702" y="24297"/>
                        <a:pt x="574349" y="25414"/>
                        <a:pt x="575117" y="26607"/>
                      </a:cubicBezTo>
                      <a:cubicBezTo>
                        <a:pt x="575884" y="27801"/>
                        <a:pt x="576796" y="29131"/>
                        <a:pt x="577854" y="30598"/>
                      </a:cubicBezTo>
                      <a:cubicBezTo>
                        <a:pt x="580344" y="29200"/>
                        <a:pt x="582432" y="27912"/>
                        <a:pt x="584121" y="26735"/>
                      </a:cubicBezTo>
                      <a:cubicBezTo>
                        <a:pt x="585809" y="25559"/>
                        <a:pt x="587165" y="24425"/>
                        <a:pt x="588188" y="23333"/>
                      </a:cubicBezTo>
                      <a:cubicBezTo>
                        <a:pt x="589211" y="22242"/>
                        <a:pt x="589953" y="21150"/>
                        <a:pt x="590413" y="20059"/>
                      </a:cubicBezTo>
                      <a:cubicBezTo>
                        <a:pt x="590874" y="18968"/>
                        <a:pt x="591104" y="17808"/>
                        <a:pt x="591104" y="16580"/>
                      </a:cubicBezTo>
                      <a:cubicBezTo>
                        <a:pt x="591104" y="15591"/>
                        <a:pt x="590925" y="14645"/>
                        <a:pt x="590567" y="13741"/>
                      </a:cubicBezTo>
                      <a:cubicBezTo>
                        <a:pt x="590209" y="12837"/>
                        <a:pt x="589638" y="12036"/>
                        <a:pt x="588853" y="11336"/>
                      </a:cubicBezTo>
                      <a:cubicBezTo>
                        <a:pt x="588069" y="10637"/>
                        <a:pt x="587080" y="10083"/>
                        <a:pt x="585886" y="9674"/>
                      </a:cubicBezTo>
                      <a:cubicBezTo>
                        <a:pt x="584693" y="9264"/>
                        <a:pt x="583260" y="9060"/>
                        <a:pt x="581588" y="9060"/>
                      </a:cubicBezTo>
                      <a:cubicBezTo>
                        <a:pt x="579781" y="9060"/>
                        <a:pt x="578255" y="9290"/>
                        <a:pt x="577010" y="9751"/>
                      </a:cubicBezTo>
                      <a:cubicBezTo>
                        <a:pt x="575765" y="10211"/>
                        <a:pt x="574742" y="10825"/>
                        <a:pt x="573940" y="11592"/>
                      </a:cubicBezTo>
                      <a:cubicBezTo>
                        <a:pt x="573139" y="12360"/>
                        <a:pt x="572550" y="13255"/>
                        <a:pt x="572175" y="14278"/>
                      </a:cubicBezTo>
                      <a:cubicBezTo>
                        <a:pt x="571800" y="15301"/>
                        <a:pt x="571613" y="16359"/>
                        <a:pt x="571613" y="17450"/>
                      </a:cubicBezTo>
                      <a:close/>
                      <a:moveTo>
                        <a:pt x="565678" y="53057"/>
                      </a:moveTo>
                      <a:cubicBezTo>
                        <a:pt x="565678" y="54830"/>
                        <a:pt x="565976" y="56450"/>
                        <a:pt x="566573" y="57917"/>
                      </a:cubicBezTo>
                      <a:cubicBezTo>
                        <a:pt x="567170" y="59383"/>
                        <a:pt x="568049" y="60654"/>
                        <a:pt x="569208" y="61728"/>
                      </a:cubicBezTo>
                      <a:cubicBezTo>
                        <a:pt x="570368" y="62803"/>
                        <a:pt x="571817" y="63638"/>
                        <a:pt x="573557" y="64235"/>
                      </a:cubicBezTo>
                      <a:cubicBezTo>
                        <a:pt x="575296" y="64832"/>
                        <a:pt x="577308" y="65130"/>
                        <a:pt x="579593" y="65130"/>
                      </a:cubicBezTo>
                      <a:cubicBezTo>
                        <a:pt x="580992" y="65130"/>
                        <a:pt x="582356" y="64985"/>
                        <a:pt x="583686" y="64695"/>
                      </a:cubicBezTo>
                      <a:cubicBezTo>
                        <a:pt x="585017" y="64406"/>
                        <a:pt x="586287" y="64013"/>
                        <a:pt x="587498" y="63519"/>
                      </a:cubicBezTo>
                      <a:cubicBezTo>
                        <a:pt x="588708" y="63024"/>
                        <a:pt x="589859" y="62427"/>
                        <a:pt x="590951" y="61728"/>
                      </a:cubicBezTo>
                      <a:cubicBezTo>
                        <a:pt x="592042" y="61029"/>
                        <a:pt x="593048" y="60287"/>
                        <a:pt x="593969" y="59503"/>
                      </a:cubicBezTo>
                      <a:cubicBezTo>
                        <a:pt x="592195" y="57968"/>
                        <a:pt x="590430" y="56374"/>
                        <a:pt x="588674" y="54719"/>
                      </a:cubicBezTo>
                      <a:cubicBezTo>
                        <a:pt x="586918" y="53065"/>
                        <a:pt x="585221" y="51403"/>
                        <a:pt x="583584" y="49731"/>
                      </a:cubicBezTo>
                      <a:cubicBezTo>
                        <a:pt x="581947" y="48060"/>
                        <a:pt x="580369" y="46398"/>
                        <a:pt x="578852" y="44743"/>
                      </a:cubicBezTo>
                      <a:cubicBezTo>
                        <a:pt x="577334" y="43089"/>
                        <a:pt x="575944" y="41478"/>
                        <a:pt x="574682" y="39909"/>
                      </a:cubicBezTo>
                      <a:cubicBezTo>
                        <a:pt x="572977" y="41000"/>
                        <a:pt x="571553" y="42083"/>
                        <a:pt x="570410" y="43157"/>
                      </a:cubicBezTo>
                      <a:cubicBezTo>
                        <a:pt x="569268" y="44232"/>
                        <a:pt x="568347" y="45306"/>
                        <a:pt x="567648" y="46380"/>
                      </a:cubicBezTo>
                      <a:cubicBezTo>
                        <a:pt x="566949" y="47455"/>
                        <a:pt x="566446" y="48538"/>
                        <a:pt x="566138" y="49629"/>
                      </a:cubicBezTo>
                      <a:cubicBezTo>
                        <a:pt x="565831" y="50721"/>
                        <a:pt x="565678" y="51863"/>
                        <a:pt x="565678" y="5305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0" name="Полилиния: фигура 169">
                  <a:extLst>
                    <a:ext uri="{FF2B5EF4-FFF2-40B4-BE49-F238E27FC236}">
                      <a16:creationId xmlns:a16="http://schemas.microsoft.com/office/drawing/2014/main" id="{53452C69-3CAB-41B4-917E-6D71BC35F154}"/>
                    </a:ext>
                  </a:extLst>
                </p:cNvPr>
                <p:cNvSpPr/>
                <p:nvPr/>
              </p:nvSpPr>
              <p:spPr>
                <a:xfrm>
                  <a:off x="671005" y="1093365"/>
                  <a:ext cx="308027" cy="68246"/>
                </a:xfrm>
                <a:custGeom>
                  <a:avLst/>
                  <a:gdLst>
                    <a:gd name="connsiteX0" fmla="*/ 42430 w 308027"/>
                    <a:gd name="connsiteY0" fmla="*/ 24728 h 68246"/>
                    <a:gd name="connsiteX1" fmla="*/ 41125 w 308027"/>
                    <a:gd name="connsiteY1" fmla="*/ 35573 h 68246"/>
                    <a:gd name="connsiteX2" fmla="*/ 37288 w 308027"/>
                    <a:gd name="connsiteY2" fmla="*/ 43733 h 68246"/>
                    <a:gd name="connsiteX3" fmla="*/ 31021 w 308027"/>
                    <a:gd name="connsiteY3" fmla="*/ 48900 h 68246"/>
                    <a:gd name="connsiteX4" fmla="*/ 22478 w 308027"/>
                    <a:gd name="connsiteY4" fmla="*/ 50716 h 68246"/>
                    <a:gd name="connsiteX5" fmla="*/ 18692 w 308027"/>
                    <a:gd name="connsiteY5" fmla="*/ 50307 h 68246"/>
                    <a:gd name="connsiteX6" fmla="*/ 15290 w 308027"/>
                    <a:gd name="connsiteY6" fmla="*/ 49028 h 68246"/>
                    <a:gd name="connsiteX7" fmla="*/ 11990 w 308027"/>
                    <a:gd name="connsiteY7" fmla="*/ 46828 h 68246"/>
                    <a:gd name="connsiteX8" fmla="*/ 8511 w 308027"/>
                    <a:gd name="connsiteY8" fmla="*/ 43708 h 68246"/>
                    <a:gd name="connsiteX9" fmla="*/ 8511 w 308027"/>
                    <a:gd name="connsiteY9" fmla="*/ 66729 h 68246"/>
                    <a:gd name="connsiteX10" fmla="*/ 8306 w 308027"/>
                    <a:gd name="connsiteY10" fmla="*/ 67446 h 68246"/>
                    <a:gd name="connsiteX11" fmla="*/ 7641 w 308027"/>
                    <a:gd name="connsiteY11" fmla="*/ 67957 h 68246"/>
                    <a:gd name="connsiteX12" fmla="*/ 6362 w 308027"/>
                    <a:gd name="connsiteY12" fmla="*/ 68264 h 68246"/>
                    <a:gd name="connsiteX13" fmla="*/ 4265 w 308027"/>
                    <a:gd name="connsiteY13" fmla="*/ 68366 h 68246"/>
                    <a:gd name="connsiteX14" fmla="*/ 2218 w 308027"/>
                    <a:gd name="connsiteY14" fmla="*/ 68264 h 68246"/>
                    <a:gd name="connsiteX15" fmla="*/ 914 w 308027"/>
                    <a:gd name="connsiteY15" fmla="*/ 67957 h 68246"/>
                    <a:gd name="connsiteX16" fmla="*/ 249 w 308027"/>
                    <a:gd name="connsiteY16" fmla="*/ 67446 h 68246"/>
                    <a:gd name="connsiteX17" fmla="*/ 70 w 308027"/>
                    <a:gd name="connsiteY17" fmla="*/ 66729 h 68246"/>
                    <a:gd name="connsiteX18" fmla="*/ 70 w 308027"/>
                    <a:gd name="connsiteY18" fmla="*/ 2422 h 68246"/>
                    <a:gd name="connsiteX19" fmla="*/ 223 w 308027"/>
                    <a:gd name="connsiteY19" fmla="*/ 1680 h 68246"/>
                    <a:gd name="connsiteX20" fmla="*/ 837 w 308027"/>
                    <a:gd name="connsiteY20" fmla="*/ 1194 h 68246"/>
                    <a:gd name="connsiteX21" fmla="*/ 2014 w 308027"/>
                    <a:gd name="connsiteY21" fmla="*/ 913 h 68246"/>
                    <a:gd name="connsiteX22" fmla="*/ 3753 w 308027"/>
                    <a:gd name="connsiteY22" fmla="*/ 836 h 68246"/>
                    <a:gd name="connsiteX23" fmla="*/ 5518 w 308027"/>
                    <a:gd name="connsiteY23" fmla="*/ 913 h 68246"/>
                    <a:gd name="connsiteX24" fmla="*/ 6669 w 308027"/>
                    <a:gd name="connsiteY24" fmla="*/ 1194 h 68246"/>
                    <a:gd name="connsiteX25" fmla="*/ 7309 w 308027"/>
                    <a:gd name="connsiteY25" fmla="*/ 1680 h 68246"/>
                    <a:gd name="connsiteX26" fmla="*/ 7488 w 308027"/>
                    <a:gd name="connsiteY26" fmla="*/ 2422 h 68246"/>
                    <a:gd name="connsiteX27" fmla="*/ 7488 w 308027"/>
                    <a:gd name="connsiteY27" fmla="*/ 8612 h 68246"/>
                    <a:gd name="connsiteX28" fmla="*/ 11529 w 308027"/>
                    <a:gd name="connsiteY28" fmla="*/ 4878 h 68246"/>
                    <a:gd name="connsiteX29" fmla="*/ 15443 w 308027"/>
                    <a:gd name="connsiteY29" fmla="*/ 2243 h 68246"/>
                    <a:gd name="connsiteX30" fmla="*/ 19485 w 308027"/>
                    <a:gd name="connsiteY30" fmla="*/ 657 h 68246"/>
                    <a:gd name="connsiteX31" fmla="*/ 23859 w 308027"/>
                    <a:gd name="connsiteY31" fmla="*/ 120 h 68246"/>
                    <a:gd name="connsiteX32" fmla="*/ 32403 w 308027"/>
                    <a:gd name="connsiteY32" fmla="*/ 2064 h 68246"/>
                    <a:gd name="connsiteX33" fmla="*/ 38158 w 308027"/>
                    <a:gd name="connsiteY33" fmla="*/ 7385 h 68246"/>
                    <a:gd name="connsiteX34" fmla="*/ 41407 w 308027"/>
                    <a:gd name="connsiteY34" fmla="*/ 15238 h 68246"/>
                    <a:gd name="connsiteX35" fmla="*/ 42430 w 308027"/>
                    <a:gd name="connsiteY35" fmla="*/ 24728 h 68246"/>
                    <a:gd name="connsiteX36" fmla="*/ 33682 w 308027"/>
                    <a:gd name="connsiteY36" fmla="*/ 25700 h 68246"/>
                    <a:gd name="connsiteX37" fmla="*/ 33141 w 308027"/>
                    <a:gd name="connsiteY37" fmla="*/ 18870 h 68246"/>
                    <a:gd name="connsiteX38" fmla="*/ 31288 w 308027"/>
                    <a:gd name="connsiteY38" fmla="*/ 13012 h 68246"/>
                    <a:gd name="connsiteX39" fmla="*/ 27762 w 308027"/>
                    <a:gd name="connsiteY39" fmla="*/ 8919 h 68246"/>
                    <a:gd name="connsiteX40" fmla="*/ 22255 w 308027"/>
                    <a:gd name="connsiteY40" fmla="*/ 7385 h 68246"/>
                    <a:gd name="connsiteX41" fmla="*/ 19011 w 308027"/>
                    <a:gd name="connsiteY41" fmla="*/ 7871 h 68246"/>
                    <a:gd name="connsiteX42" fmla="*/ 15769 w 308027"/>
                    <a:gd name="connsiteY42" fmla="*/ 9405 h 68246"/>
                    <a:gd name="connsiteX43" fmla="*/ 12320 w 308027"/>
                    <a:gd name="connsiteY43" fmla="*/ 12168 h 68246"/>
                    <a:gd name="connsiteX44" fmla="*/ 8511 w 308027"/>
                    <a:gd name="connsiteY44" fmla="*/ 16389 h 68246"/>
                    <a:gd name="connsiteX45" fmla="*/ 8511 w 308027"/>
                    <a:gd name="connsiteY45" fmla="*/ 34704 h 68246"/>
                    <a:gd name="connsiteX46" fmla="*/ 15151 w 308027"/>
                    <a:gd name="connsiteY46" fmla="*/ 41201 h 68246"/>
                    <a:gd name="connsiteX47" fmla="*/ 21740 w 308027"/>
                    <a:gd name="connsiteY47" fmla="*/ 43452 h 68246"/>
                    <a:gd name="connsiteX48" fmla="*/ 27221 w 308027"/>
                    <a:gd name="connsiteY48" fmla="*/ 41917 h 68246"/>
                    <a:gd name="connsiteX49" fmla="*/ 30928 w 308027"/>
                    <a:gd name="connsiteY49" fmla="*/ 37824 h 68246"/>
                    <a:gd name="connsiteX50" fmla="*/ 33012 w 308027"/>
                    <a:gd name="connsiteY50" fmla="*/ 32094 h 68246"/>
                    <a:gd name="connsiteX51" fmla="*/ 33682 w 308027"/>
                    <a:gd name="connsiteY51" fmla="*/ 25700 h 68246"/>
                    <a:gd name="connsiteX52" fmla="*/ 81550 w 308027"/>
                    <a:gd name="connsiteY52" fmla="*/ 5441 h 68246"/>
                    <a:gd name="connsiteX53" fmla="*/ 81499 w 308027"/>
                    <a:gd name="connsiteY53" fmla="*/ 7333 h 68246"/>
                    <a:gd name="connsiteX54" fmla="*/ 81294 w 308027"/>
                    <a:gd name="connsiteY54" fmla="*/ 8536 h 68246"/>
                    <a:gd name="connsiteX55" fmla="*/ 80910 w 308027"/>
                    <a:gd name="connsiteY55" fmla="*/ 9201 h 68246"/>
                    <a:gd name="connsiteX56" fmla="*/ 80271 w 308027"/>
                    <a:gd name="connsiteY56" fmla="*/ 9431 h 68246"/>
                    <a:gd name="connsiteX57" fmla="*/ 79273 w 308027"/>
                    <a:gd name="connsiteY57" fmla="*/ 9201 h 68246"/>
                    <a:gd name="connsiteX58" fmla="*/ 77943 w 308027"/>
                    <a:gd name="connsiteY58" fmla="*/ 8740 h 68246"/>
                    <a:gd name="connsiteX59" fmla="*/ 76281 w 308027"/>
                    <a:gd name="connsiteY59" fmla="*/ 8305 h 68246"/>
                    <a:gd name="connsiteX60" fmla="*/ 74285 w 308027"/>
                    <a:gd name="connsiteY60" fmla="*/ 8101 h 68246"/>
                    <a:gd name="connsiteX61" fmla="*/ 71778 w 308027"/>
                    <a:gd name="connsiteY61" fmla="*/ 8612 h 68246"/>
                    <a:gd name="connsiteX62" fmla="*/ 69195 w 308027"/>
                    <a:gd name="connsiteY62" fmla="*/ 10301 h 68246"/>
                    <a:gd name="connsiteX63" fmla="*/ 66355 w 308027"/>
                    <a:gd name="connsiteY63" fmla="*/ 13421 h 68246"/>
                    <a:gd name="connsiteX64" fmla="*/ 63081 w 308027"/>
                    <a:gd name="connsiteY64" fmla="*/ 18179 h 68246"/>
                    <a:gd name="connsiteX65" fmla="*/ 63081 w 308027"/>
                    <a:gd name="connsiteY65" fmla="*/ 48465 h 68246"/>
                    <a:gd name="connsiteX66" fmla="*/ 62877 w 308027"/>
                    <a:gd name="connsiteY66" fmla="*/ 49156 h 68246"/>
                    <a:gd name="connsiteX67" fmla="*/ 62212 w 308027"/>
                    <a:gd name="connsiteY67" fmla="*/ 49642 h 68246"/>
                    <a:gd name="connsiteX68" fmla="*/ 60933 w 308027"/>
                    <a:gd name="connsiteY68" fmla="*/ 49949 h 68246"/>
                    <a:gd name="connsiteX69" fmla="*/ 58835 w 308027"/>
                    <a:gd name="connsiteY69" fmla="*/ 50051 h 68246"/>
                    <a:gd name="connsiteX70" fmla="*/ 56789 w 308027"/>
                    <a:gd name="connsiteY70" fmla="*/ 49949 h 68246"/>
                    <a:gd name="connsiteX71" fmla="*/ 55484 w 308027"/>
                    <a:gd name="connsiteY71" fmla="*/ 49642 h 68246"/>
                    <a:gd name="connsiteX72" fmla="*/ 54819 w 308027"/>
                    <a:gd name="connsiteY72" fmla="*/ 49156 h 68246"/>
                    <a:gd name="connsiteX73" fmla="*/ 54640 w 308027"/>
                    <a:gd name="connsiteY73" fmla="*/ 48465 h 68246"/>
                    <a:gd name="connsiteX74" fmla="*/ 54640 w 308027"/>
                    <a:gd name="connsiteY74" fmla="*/ 2422 h 68246"/>
                    <a:gd name="connsiteX75" fmla="*/ 54793 w 308027"/>
                    <a:gd name="connsiteY75" fmla="*/ 1732 h 68246"/>
                    <a:gd name="connsiteX76" fmla="*/ 55407 w 308027"/>
                    <a:gd name="connsiteY76" fmla="*/ 1220 h 68246"/>
                    <a:gd name="connsiteX77" fmla="*/ 56584 w 308027"/>
                    <a:gd name="connsiteY77" fmla="*/ 913 h 68246"/>
                    <a:gd name="connsiteX78" fmla="*/ 58477 w 308027"/>
                    <a:gd name="connsiteY78" fmla="*/ 836 h 68246"/>
                    <a:gd name="connsiteX79" fmla="*/ 60344 w 308027"/>
                    <a:gd name="connsiteY79" fmla="*/ 913 h 68246"/>
                    <a:gd name="connsiteX80" fmla="*/ 61495 w 308027"/>
                    <a:gd name="connsiteY80" fmla="*/ 1220 h 68246"/>
                    <a:gd name="connsiteX81" fmla="*/ 62084 w 308027"/>
                    <a:gd name="connsiteY81" fmla="*/ 1732 h 68246"/>
                    <a:gd name="connsiteX82" fmla="*/ 62263 w 308027"/>
                    <a:gd name="connsiteY82" fmla="*/ 2422 h 68246"/>
                    <a:gd name="connsiteX83" fmla="*/ 62263 w 308027"/>
                    <a:gd name="connsiteY83" fmla="*/ 9124 h 68246"/>
                    <a:gd name="connsiteX84" fmla="*/ 65818 w 308027"/>
                    <a:gd name="connsiteY84" fmla="*/ 4622 h 68246"/>
                    <a:gd name="connsiteX85" fmla="*/ 68965 w 308027"/>
                    <a:gd name="connsiteY85" fmla="*/ 1885 h 68246"/>
                    <a:gd name="connsiteX86" fmla="*/ 71906 w 308027"/>
                    <a:gd name="connsiteY86" fmla="*/ 504 h 68246"/>
                    <a:gd name="connsiteX87" fmla="*/ 74848 w 308027"/>
                    <a:gd name="connsiteY87" fmla="*/ 120 h 68246"/>
                    <a:gd name="connsiteX88" fmla="*/ 76357 w 308027"/>
                    <a:gd name="connsiteY88" fmla="*/ 197 h 68246"/>
                    <a:gd name="connsiteX89" fmla="*/ 78122 w 308027"/>
                    <a:gd name="connsiteY89" fmla="*/ 478 h 68246"/>
                    <a:gd name="connsiteX90" fmla="*/ 79785 w 308027"/>
                    <a:gd name="connsiteY90" fmla="*/ 939 h 68246"/>
                    <a:gd name="connsiteX91" fmla="*/ 80834 w 308027"/>
                    <a:gd name="connsiteY91" fmla="*/ 1450 h 68246"/>
                    <a:gd name="connsiteX92" fmla="*/ 81243 w 308027"/>
                    <a:gd name="connsiteY92" fmla="*/ 1936 h 68246"/>
                    <a:gd name="connsiteX93" fmla="*/ 81422 w 308027"/>
                    <a:gd name="connsiteY93" fmla="*/ 2524 h 68246"/>
                    <a:gd name="connsiteX94" fmla="*/ 81524 w 308027"/>
                    <a:gd name="connsiteY94" fmla="*/ 3573 h 68246"/>
                    <a:gd name="connsiteX95" fmla="*/ 81550 w 308027"/>
                    <a:gd name="connsiteY95" fmla="*/ 5441 h 68246"/>
                    <a:gd name="connsiteX96" fmla="*/ 131512 w 308027"/>
                    <a:gd name="connsiteY96" fmla="*/ 24932 h 68246"/>
                    <a:gd name="connsiteX97" fmla="*/ 130029 w 308027"/>
                    <a:gd name="connsiteY97" fmla="*/ 35292 h 68246"/>
                    <a:gd name="connsiteX98" fmla="*/ 125604 w 308027"/>
                    <a:gd name="connsiteY98" fmla="*/ 43452 h 68246"/>
                    <a:gd name="connsiteX99" fmla="*/ 118237 w 308027"/>
                    <a:gd name="connsiteY99" fmla="*/ 48798 h 68246"/>
                    <a:gd name="connsiteX100" fmla="*/ 107979 w 308027"/>
                    <a:gd name="connsiteY100" fmla="*/ 50716 h 68246"/>
                    <a:gd name="connsiteX101" fmla="*/ 98079 w 308027"/>
                    <a:gd name="connsiteY101" fmla="*/ 49028 h 68246"/>
                    <a:gd name="connsiteX102" fmla="*/ 91045 w 308027"/>
                    <a:gd name="connsiteY102" fmla="*/ 44117 h 68246"/>
                    <a:gd name="connsiteX103" fmla="*/ 86850 w 308027"/>
                    <a:gd name="connsiteY103" fmla="*/ 36290 h 68246"/>
                    <a:gd name="connsiteX104" fmla="*/ 85469 w 308027"/>
                    <a:gd name="connsiteY104" fmla="*/ 25853 h 68246"/>
                    <a:gd name="connsiteX105" fmla="*/ 86927 w 308027"/>
                    <a:gd name="connsiteY105" fmla="*/ 15493 h 68246"/>
                    <a:gd name="connsiteX106" fmla="*/ 91327 w 308027"/>
                    <a:gd name="connsiteY106" fmla="*/ 7333 h 68246"/>
                    <a:gd name="connsiteX107" fmla="*/ 98668 w 308027"/>
                    <a:gd name="connsiteY107" fmla="*/ 2013 h 68246"/>
                    <a:gd name="connsiteX108" fmla="*/ 108951 w 308027"/>
                    <a:gd name="connsiteY108" fmla="*/ 120 h 68246"/>
                    <a:gd name="connsiteX109" fmla="*/ 118850 w 308027"/>
                    <a:gd name="connsiteY109" fmla="*/ 1808 h 68246"/>
                    <a:gd name="connsiteX110" fmla="*/ 125885 w 308027"/>
                    <a:gd name="connsiteY110" fmla="*/ 6720 h 68246"/>
                    <a:gd name="connsiteX111" fmla="*/ 130105 w 308027"/>
                    <a:gd name="connsiteY111" fmla="*/ 14547 h 68246"/>
                    <a:gd name="connsiteX112" fmla="*/ 131512 w 308027"/>
                    <a:gd name="connsiteY112" fmla="*/ 24932 h 68246"/>
                    <a:gd name="connsiteX113" fmla="*/ 122764 w 308027"/>
                    <a:gd name="connsiteY113" fmla="*/ 25495 h 68246"/>
                    <a:gd name="connsiteX114" fmla="*/ 122067 w 308027"/>
                    <a:gd name="connsiteY114" fmla="*/ 18435 h 68246"/>
                    <a:gd name="connsiteX115" fmla="*/ 119770 w 308027"/>
                    <a:gd name="connsiteY115" fmla="*/ 12603 h 68246"/>
                    <a:gd name="connsiteX116" fmla="*/ 115434 w 308027"/>
                    <a:gd name="connsiteY116" fmla="*/ 8638 h 68246"/>
                    <a:gd name="connsiteX117" fmla="*/ 108620 w 308027"/>
                    <a:gd name="connsiteY117" fmla="*/ 7180 h 68246"/>
                    <a:gd name="connsiteX118" fmla="*/ 102141 w 308027"/>
                    <a:gd name="connsiteY118" fmla="*/ 8510 h 68246"/>
                    <a:gd name="connsiteX119" fmla="*/ 97675 w 308027"/>
                    <a:gd name="connsiteY119" fmla="*/ 12270 h 68246"/>
                    <a:gd name="connsiteX120" fmla="*/ 95068 w 308027"/>
                    <a:gd name="connsiteY120" fmla="*/ 18026 h 68246"/>
                    <a:gd name="connsiteX121" fmla="*/ 94217 w 308027"/>
                    <a:gd name="connsiteY121" fmla="*/ 25290 h 68246"/>
                    <a:gd name="connsiteX122" fmla="*/ 94914 w 308027"/>
                    <a:gd name="connsiteY122" fmla="*/ 32401 h 68246"/>
                    <a:gd name="connsiteX123" fmla="*/ 97237 w 308027"/>
                    <a:gd name="connsiteY123" fmla="*/ 38208 h 68246"/>
                    <a:gd name="connsiteX124" fmla="*/ 101599 w 308027"/>
                    <a:gd name="connsiteY124" fmla="*/ 42147 h 68246"/>
                    <a:gd name="connsiteX125" fmla="*/ 108413 w 308027"/>
                    <a:gd name="connsiteY125" fmla="*/ 43605 h 68246"/>
                    <a:gd name="connsiteX126" fmla="*/ 114866 w 308027"/>
                    <a:gd name="connsiteY126" fmla="*/ 42275 h 68246"/>
                    <a:gd name="connsiteX127" fmla="*/ 119357 w 308027"/>
                    <a:gd name="connsiteY127" fmla="*/ 38541 h 68246"/>
                    <a:gd name="connsiteX128" fmla="*/ 121938 w 308027"/>
                    <a:gd name="connsiteY128" fmla="*/ 32811 h 68246"/>
                    <a:gd name="connsiteX129" fmla="*/ 122764 w 308027"/>
                    <a:gd name="connsiteY129" fmla="*/ 25495 h 68246"/>
                    <a:gd name="connsiteX130" fmla="*/ 176362 w 308027"/>
                    <a:gd name="connsiteY130" fmla="*/ 41457 h 68246"/>
                    <a:gd name="connsiteX131" fmla="*/ 176311 w 308027"/>
                    <a:gd name="connsiteY131" fmla="*/ 42966 h 68246"/>
                    <a:gd name="connsiteX132" fmla="*/ 176132 w 308027"/>
                    <a:gd name="connsiteY132" fmla="*/ 44040 h 68246"/>
                    <a:gd name="connsiteX133" fmla="*/ 175825 w 308027"/>
                    <a:gd name="connsiteY133" fmla="*/ 44808 h 68246"/>
                    <a:gd name="connsiteX134" fmla="*/ 175007 w 308027"/>
                    <a:gd name="connsiteY134" fmla="*/ 45780 h 68246"/>
                    <a:gd name="connsiteX135" fmla="*/ 172832 w 308027"/>
                    <a:gd name="connsiteY135" fmla="*/ 47366 h 68246"/>
                    <a:gd name="connsiteX136" fmla="*/ 169380 w 308027"/>
                    <a:gd name="connsiteY136" fmla="*/ 49054 h 68246"/>
                    <a:gd name="connsiteX137" fmla="*/ 165210 w 308027"/>
                    <a:gd name="connsiteY137" fmla="*/ 50256 h 68246"/>
                    <a:gd name="connsiteX138" fmla="*/ 160554 w 308027"/>
                    <a:gd name="connsiteY138" fmla="*/ 50716 h 68246"/>
                    <a:gd name="connsiteX139" fmla="*/ 151755 w 308027"/>
                    <a:gd name="connsiteY139" fmla="*/ 49079 h 68246"/>
                    <a:gd name="connsiteX140" fmla="*/ 145334 w 308027"/>
                    <a:gd name="connsiteY140" fmla="*/ 44296 h 68246"/>
                    <a:gd name="connsiteX141" fmla="*/ 141395 w 308027"/>
                    <a:gd name="connsiteY141" fmla="*/ 36571 h 68246"/>
                    <a:gd name="connsiteX142" fmla="*/ 140039 w 308027"/>
                    <a:gd name="connsiteY142" fmla="*/ 26007 h 68246"/>
                    <a:gd name="connsiteX143" fmla="*/ 141702 w 308027"/>
                    <a:gd name="connsiteY143" fmla="*/ 14317 h 68246"/>
                    <a:gd name="connsiteX144" fmla="*/ 146255 w 308027"/>
                    <a:gd name="connsiteY144" fmla="*/ 6310 h 68246"/>
                    <a:gd name="connsiteX145" fmla="*/ 153059 w 308027"/>
                    <a:gd name="connsiteY145" fmla="*/ 1680 h 68246"/>
                    <a:gd name="connsiteX146" fmla="*/ 161526 w 308027"/>
                    <a:gd name="connsiteY146" fmla="*/ 171 h 68246"/>
                    <a:gd name="connsiteX147" fmla="*/ 165798 w 308027"/>
                    <a:gd name="connsiteY147" fmla="*/ 580 h 68246"/>
                    <a:gd name="connsiteX148" fmla="*/ 169609 w 308027"/>
                    <a:gd name="connsiteY148" fmla="*/ 1655 h 68246"/>
                    <a:gd name="connsiteX149" fmla="*/ 172705 w 308027"/>
                    <a:gd name="connsiteY149" fmla="*/ 3189 h 68246"/>
                    <a:gd name="connsiteX150" fmla="*/ 174675 w 308027"/>
                    <a:gd name="connsiteY150" fmla="*/ 4673 h 68246"/>
                    <a:gd name="connsiteX151" fmla="*/ 175518 w 308027"/>
                    <a:gd name="connsiteY151" fmla="*/ 5645 h 68246"/>
                    <a:gd name="connsiteX152" fmla="*/ 175902 w 308027"/>
                    <a:gd name="connsiteY152" fmla="*/ 6489 h 68246"/>
                    <a:gd name="connsiteX153" fmla="*/ 176107 w 308027"/>
                    <a:gd name="connsiteY153" fmla="*/ 7589 h 68246"/>
                    <a:gd name="connsiteX154" fmla="*/ 176158 w 308027"/>
                    <a:gd name="connsiteY154" fmla="*/ 9124 h 68246"/>
                    <a:gd name="connsiteX155" fmla="*/ 175698 w 308027"/>
                    <a:gd name="connsiteY155" fmla="*/ 11912 h 68246"/>
                    <a:gd name="connsiteX156" fmla="*/ 174572 w 308027"/>
                    <a:gd name="connsiteY156" fmla="*/ 12705 h 68246"/>
                    <a:gd name="connsiteX157" fmla="*/ 172807 w 308027"/>
                    <a:gd name="connsiteY157" fmla="*/ 11861 h 68246"/>
                    <a:gd name="connsiteX158" fmla="*/ 170274 w 308027"/>
                    <a:gd name="connsiteY158" fmla="*/ 9994 h 68246"/>
                    <a:gd name="connsiteX159" fmla="*/ 166565 w 308027"/>
                    <a:gd name="connsiteY159" fmla="*/ 8126 h 68246"/>
                    <a:gd name="connsiteX160" fmla="*/ 161423 w 308027"/>
                    <a:gd name="connsiteY160" fmla="*/ 7282 h 68246"/>
                    <a:gd name="connsiteX161" fmla="*/ 152087 w 308027"/>
                    <a:gd name="connsiteY161" fmla="*/ 11963 h 68246"/>
                    <a:gd name="connsiteX162" fmla="*/ 148839 w 308027"/>
                    <a:gd name="connsiteY162" fmla="*/ 25546 h 68246"/>
                    <a:gd name="connsiteX163" fmla="*/ 149683 w 308027"/>
                    <a:gd name="connsiteY163" fmla="*/ 33348 h 68246"/>
                    <a:gd name="connsiteX164" fmla="*/ 152164 w 308027"/>
                    <a:gd name="connsiteY164" fmla="*/ 38950 h 68246"/>
                    <a:gd name="connsiteX165" fmla="*/ 156180 w 308027"/>
                    <a:gd name="connsiteY165" fmla="*/ 42301 h 68246"/>
                    <a:gd name="connsiteX166" fmla="*/ 161628 w 308027"/>
                    <a:gd name="connsiteY166" fmla="*/ 43401 h 68246"/>
                    <a:gd name="connsiteX167" fmla="*/ 166744 w 308027"/>
                    <a:gd name="connsiteY167" fmla="*/ 42480 h 68246"/>
                    <a:gd name="connsiteX168" fmla="*/ 170556 w 308027"/>
                    <a:gd name="connsiteY168" fmla="*/ 40459 h 68246"/>
                    <a:gd name="connsiteX169" fmla="*/ 173268 w 308027"/>
                    <a:gd name="connsiteY169" fmla="*/ 38464 h 68246"/>
                    <a:gd name="connsiteX170" fmla="*/ 174981 w 308027"/>
                    <a:gd name="connsiteY170" fmla="*/ 37569 h 68246"/>
                    <a:gd name="connsiteX171" fmla="*/ 175595 w 308027"/>
                    <a:gd name="connsiteY171" fmla="*/ 37773 h 68246"/>
                    <a:gd name="connsiteX172" fmla="*/ 176030 w 308027"/>
                    <a:gd name="connsiteY172" fmla="*/ 38464 h 68246"/>
                    <a:gd name="connsiteX173" fmla="*/ 176286 w 308027"/>
                    <a:gd name="connsiteY173" fmla="*/ 39692 h 68246"/>
                    <a:gd name="connsiteX174" fmla="*/ 176362 w 308027"/>
                    <a:gd name="connsiteY174" fmla="*/ 41457 h 68246"/>
                    <a:gd name="connsiteX175" fmla="*/ 226209 w 308027"/>
                    <a:gd name="connsiteY175" fmla="*/ 23449 h 68246"/>
                    <a:gd name="connsiteX176" fmla="*/ 225207 w 308027"/>
                    <a:gd name="connsiteY176" fmla="*/ 26288 h 68246"/>
                    <a:gd name="connsiteX177" fmla="*/ 222920 w 308027"/>
                    <a:gd name="connsiteY177" fmla="*/ 27132 h 68246"/>
                    <a:gd name="connsiteX178" fmla="*/ 192597 w 308027"/>
                    <a:gd name="connsiteY178" fmla="*/ 27132 h 68246"/>
                    <a:gd name="connsiteX179" fmla="*/ 193368 w 308027"/>
                    <a:gd name="connsiteY179" fmla="*/ 34039 h 68246"/>
                    <a:gd name="connsiteX180" fmla="*/ 195938 w 308027"/>
                    <a:gd name="connsiteY180" fmla="*/ 39308 h 68246"/>
                    <a:gd name="connsiteX181" fmla="*/ 200617 w 308027"/>
                    <a:gd name="connsiteY181" fmla="*/ 42684 h 68246"/>
                    <a:gd name="connsiteX182" fmla="*/ 207660 w 308027"/>
                    <a:gd name="connsiteY182" fmla="*/ 43861 h 68246"/>
                    <a:gd name="connsiteX183" fmla="*/ 213520 w 308027"/>
                    <a:gd name="connsiteY183" fmla="*/ 43324 h 68246"/>
                    <a:gd name="connsiteX184" fmla="*/ 217968 w 308027"/>
                    <a:gd name="connsiteY184" fmla="*/ 42122 h 68246"/>
                    <a:gd name="connsiteX185" fmla="*/ 221052 w 308027"/>
                    <a:gd name="connsiteY185" fmla="*/ 40919 h 68246"/>
                    <a:gd name="connsiteX186" fmla="*/ 222878 w 308027"/>
                    <a:gd name="connsiteY186" fmla="*/ 40382 h 68246"/>
                    <a:gd name="connsiteX187" fmla="*/ 223520 w 308027"/>
                    <a:gd name="connsiteY187" fmla="*/ 40561 h 68246"/>
                    <a:gd name="connsiteX188" fmla="*/ 223956 w 308027"/>
                    <a:gd name="connsiteY188" fmla="*/ 41099 h 68246"/>
                    <a:gd name="connsiteX189" fmla="*/ 224187 w 308027"/>
                    <a:gd name="connsiteY189" fmla="*/ 42096 h 68246"/>
                    <a:gd name="connsiteX190" fmla="*/ 224265 w 308027"/>
                    <a:gd name="connsiteY190" fmla="*/ 43656 h 68246"/>
                    <a:gd name="connsiteX191" fmla="*/ 224214 w 308027"/>
                    <a:gd name="connsiteY191" fmla="*/ 44808 h 68246"/>
                    <a:gd name="connsiteX192" fmla="*/ 224085 w 308027"/>
                    <a:gd name="connsiteY192" fmla="*/ 45677 h 68246"/>
                    <a:gd name="connsiteX193" fmla="*/ 223830 w 308027"/>
                    <a:gd name="connsiteY193" fmla="*/ 46368 h 68246"/>
                    <a:gd name="connsiteX194" fmla="*/ 223369 w 308027"/>
                    <a:gd name="connsiteY194" fmla="*/ 46956 h 68246"/>
                    <a:gd name="connsiteX195" fmla="*/ 221707 w 308027"/>
                    <a:gd name="connsiteY195" fmla="*/ 47877 h 68246"/>
                    <a:gd name="connsiteX196" fmla="*/ 218126 w 308027"/>
                    <a:gd name="connsiteY196" fmla="*/ 49131 h 68246"/>
                    <a:gd name="connsiteX197" fmla="*/ 213036 w 308027"/>
                    <a:gd name="connsiteY197" fmla="*/ 50230 h 68246"/>
                    <a:gd name="connsiteX198" fmla="*/ 206871 w 308027"/>
                    <a:gd name="connsiteY198" fmla="*/ 50716 h 68246"/>
                    <a:gd name="connsiteX199" fmla="*/ 196920 w 308027"/>
                    <a:gd name="connsiteY199" fmla="*/ 49131 h 68246"/>
                    <a:gd name="connsiteX200" fmla="*/ 189733 w 308027"/>
                    <a:gd name="connsiteY200" fmla="*/ 44424 h 68246"/>
                    <a:gd name="connsiteX201" fmla="*/ 185332 w 308027"/>
                    <a:gd name="connsiteY201" fmla="*/ 36597 h 68246"/>
                    <a:gd name="connsiteX202" fmla="*/ 183849 w 308027"/>
                    <a:gd name="connsiteY202" fmla="*/ 25648 h 68246"/>
                    <a:gd name="connsiteX203" fmla="*/ 185383 w 308027"/>
                    <a:gd name="connsiteY203" fmla="*/ 14982 h 68246"/>
                    <a:gd name="connsiteX204" fmla="*/ 189809 w 308027"/>
                    <a:gd name="connsiteY204" fmla="*/ 6950 h 68246"/>
                    <a:gd name="connsiteX205" fmla="*/ 196793 w 308027"/>
                    <a:gd name="connsiteY205" fmla="*/ 1885 h 68246"/>
                    <a:gd name="connsiteX206" fmla="*/ 205950 w 308027"/>
                    <a:gd name="connsiteY206" fmla="*/ 120 h 68246"/>
                    <a:gd name="connsiteX207" fmla="*/ 215184 w 308027"/>
                    <a:gd name="connsiteY207" fmla="*/ 1859 h 68246"/>
                    <a:gd name="connsiteX208" fmla="*/ 221451 w 308027"/>
                    <a:gd name="connsiteY208" fmla="*/ 6540 h 68246"/>
                    <a:gd name="connsiteX209" fmla="*/ 225058 w 308027"/>
                    <a:gd name="connsiteY209" fmla="*/ 13447 h 68246"/>
                    <a:gd name="connsiteX210" fmla="*/ 226209 w 308027"/>
                    <a:gd name="connsiteY210" fmla="*/ 21914 h 68246"/>
                    <a:gd name="connsiteX211" fmla="*/ 217716 w 308027"/>
                    <a:gd name="connsiteY211" fmla="*/ 20942 h 68246"/>
                    <a:gd name="connsiteX212" fmla="*/ 214757 w 308027"/>
                    <a:gd name="connsiteY212" fmla="*/ 10505 h 68246"/>
                    <a:gd name="connsiteX213" fmla="*/ 205517 w 308027"/>
                    <a:gd name="connsiteY213" fmla="*/ 6720 h 68246"/>
                    <a:gd name="connsiteX214" fmla="*/ 200010 w 308027"/>
                    <a:gd name="connsiteY214" fmla="*/ 7896 h 68246"/>
                    <a:gd name="connsiteX215" fmla="*/ 196046 w 308027"/>
                    <a:gd name="connsiteY215" fmla="*/ 11017 h 68246"/>
                    <a:gd name="connsiteX216" fmla="*/ 193575 w 308027"/>
                    <a:gd name="connsiteY216" fmla="*/ 15544 h 68246"/>
                    <a:gd name="connsiteX217" fmla="*/ 192597 w 308027"/>
                    <a:gd name="connsiteY217" fmla="*/ 20942 h 68246"/>
                    <a:gd name="connsiteX218" fmla="*/ 267418 w 308027"/>
                    <a:gd name="connsiteY218" fmla="*/ 35931 h 68246"/>
                    <a:gd name="connsiteX219" fmla="*/ 266113 w 308027"/>
                    <a:gd name="connsiteY219" fmla="*/ 42224 h 68246"/>
                    <a:gd name="connsiteX220" fmla="*/ 262404 w 308027"/>
                    <a:gd name="connsiteY220" fmla="*/ 46880 h 68246"/>
                    <a:gd name="connsiteX221" fmla="*/ 256673 w 308027"/>
                    <a:gd name="connsiteY221" fmla="*/ 49744 h 68246"/>
                    <a:gd name="connsiteX222" fmla="*/ 249358 w 308027"/>
                    <a:gd name="connsiteY222" fmla="*/ 50716 h 68246"/>
                    <a:gd name="connsiteX223" fmla="*/ 244677 w 308027"/>
                    <a:gd name="connsiteY223" fmla="*/ 50333 h 68246"/>
                    <a:gd name="connsiteX224" fmla="*/ 240687 w 308027"/>
                    <a:gd name="connsiteY224" fmla="*/ 49361 h 68246"/>
                    <a:gd name="connsiteX225" fmla="*/ 237694 w 308027"/>
                    <a:gd name="connsiteY225" fmla="*/ 48133 h 68246"/>
                    <a:gd name="connsiteX226" fmla="*/ 235903 w 308027"/>
                    <a:gd name="connsiteY226" fmla="*/ 46982 h 68246"/>
                    <a:gd name="connsiteX227" fmla="*/ 235084 w 308027"/>
                    <a:gd name="connsiteY227" fmla="*/ 45549 h 68246"/>
                    <a:gd name="connsiteX228" fmla="*/ 234829 w 308027"/>
                    <a:gd name="connsiteY228" fmla="*/ 43043 h 68246"/>
                    <a:gd name="connsiteX229" fmla="*/ 234931 w 308027"/>
                    <a:gd name="connsiteY229" fmla="*/ 41405 h 68246"/>
                    <a:gd name="connsiteX230" fmla="*/ 235187 w 308027"/>
                    <a:gd name="connsiteY230" fmla="*/ 40331 h 68246"/>
                    <a:gd name="connsiteX231" fmla="*/ 235621 w 308027"/>
                    <a:gd name="connsiteY231" fmla="*/ 39743 h 68246"/>
                    <a:gd name="connsiteX232" fmla="*/ 236261 w 308027"/>
                    <a:gd name="connsiteY232" fmla="*/ 39564 h 68246"/>
                    <a:gd name="connsiteX233" fmla="*/ 237923 w 308027"/>
                    <a:gd name="connsiteY233" fmla="*/ 40254 h 68246"/>
                    <a:gd name="connsiteX234" fmla="*/ 240635 w 308027"/>
                    <a:gd name="connsiteY234" fmla="*/ 41764 h 68246"/>
                    <a:gd name="connsiteX235" fmla="*/ 244447 w 308027"/>
                    <a:gd name="connsiteY235" fmla="*/ 43273 h 68246"/>
                    <a:gd name="connsiteX236" fmla="*/ 249511 w 308027"/>
                    <a:gd name="connsiteY236" fmla="*/ 43963 h 68246"/>
                    <a:gd name="connsiteX237" fmla="*/ 253400 w 308027"/>
                    <a:gd name="connsiteY237" fmla="*/ 43503 h 68246"/>
                    <a:gd name="connsiteX238" fmla="*/ 256418 w 308027"/>
                    <a:gd name="connsiteY238" fmla="*/ 42147 h 68246"/>
                    <a:gd name="connsiteX239" fmla="*/ 258388 w 308027"/>
                    <a:gd name="connsiteY239" fmla="*/ 39871 h 68246"/>
                    <a:gd name="connsiteX240" fmla="*/ 259078 w 308027"/>
                    <a:gd name="connsiteY240" fmla="*/ 36597 h 68246"/>
                    <a:gd name="connsiteX241" fmla="*/ 258081 w 308027"/>
                    <a:gd name="connsiteY241" fmla="*/ 33322 h 68246"/>
                    <a:gd name="connsiteX242" fmla="*/ 255446 w 308027"/>
                    <a:gd name="connsiteY242" fmla="*/ 30969 h 68246"/>
                    <a:gd name="connsiteX243" fmla="*/ 251762 w 308027"/>
                    <a:gd name="connsiteY243" fmla="*/ 29153 h 68246"/>
                    <a:gd name="connsiteX244" fmla="*/ 247542 w 308027"/>
                    <a:gd name="connsiteY244" fmla="*/ 27490 h 68246"/>
                    <a:gd name="connsiteX245" fmla="*/ 243295 w 308027"/>
                    <a:gd name="connsiteY245" fmla="*/ 25521 h 68246"/>
                    <a:gd name="connsiteX246" fmla="*/ 239586 w 308027"/>
                    <a:gd name="connsiteY246" fmla="*/ 22835 h 68246"/>
                    <a:gd name="connsiteX247" fmla="*/ 236952 w 308027"/>
                    <a:gd name="connsiteY247" fmla="*/ 19049 h 68246"/>
                    <a:gd name="connsiteX248" fmla="*/ 235955 w 308027"/>
                    <a:gd name="connsiteY248" fmla="*/ 13779 h 68246"/>
                    <a:gd name="connsiteX249" fmla="*/ 237003 w 308027"/>
                    <a:gd name="connsiteY249" fmla="*/ 8587 h 68246"/>
                    <a:gd name="connsiteX250" fmla="*/ 240149 w 308027"/>
                    <a:gd name="connsiteY250" fmla="*/ 4238 h 68246"/>
                    <a:gd name="connsiteX251" fmla="*/ 245393 w 308027"/>
                    <a:gd name="connsiteY251" fmla="*/ 1245 h 68246"/>
                    <a:gd name="connsiteX252" fmla="*/ 252735 w 308027"/>
                    <a:gd name="connsiteY252" fmla="*/ 120 h 68246"/>
                    <a:gd name="connsiteX253" fmla="*/ 256418 w 308027"/>
                    <a:gd name="connsiteY253" fmla="*/ 427 h 68246"/>
                    <a:gd name="connsiteX254" fmla="*/ 259743 w 308027"/>
                    <a:gd name="connsiteY254" fmla="*/ 1194 h 68246"/>
                    <a:gd name="connsiteX255" fmla="*/ 262276 w 308027"/>
                    <a:gd name="connsiteY255" fmla="*/ 2192 h 68246"/>
                    <a:gd name="connsiteX256" fmla="*/ 263862 w 308027"/>
                    <a:gd name="connsiteY256" fmla="*/ 3138 h 68246"/>
                    <a:gd name="connsiteX257" fmla="*/ 264578 w 308027"/>
                    <a:gd name="connsiteY257" fmla="*/ 3855 h 68246"/>
                    <a:gd name="connsiteX258" fmla="*/ 264833 w 308027"/>
                    <a:gd name="connsiteY258" fmla="*/ 4545 h 68246"/>
                    <a:gd name="connsiteX259" fmla="*/ 264988 w 308027"/>
                    <a:gd name="connsiteY259" fmla="*/ 5492 h 68246"/>
                    <a:gd name="connsiteX260" fmla="*/ 265064 w 308027"/>
                    <a:gd name="connsiteY260" fmla="*/ 6873 h 68246"/>
                    <a:gd name="connsiteX261" fmla="*/ 264988 w 308027"/>
                    <a:gd name="connsiteY261" fmla="*/ 8382 h 68246"/>
                    <a:gd name="connsiteX262" fmla="*/ 264732 w 308027"/>
                    <a:gd name="connsiteY262" fmla="*/ 9431 h 68246"/>
                    <a:gd name="connsiteX263" fmla="*/ 264296 w 308027"/>
                    <a:gd name="connsiteY263" fmla="*/ 10019 h 68246"/>
                    <a:gd name="connsiteX264" fmla="*/ 263734 w 308027"/>
                    <a:gd name="connsiteY264" fmla="*/ 10198 h 68246"/>
                    <a:gd name="connsiteX265" fmla="*/ 262404 w 308027"/>
                    <a:gd name="connsiteY265" fmla="*/ 9636 h 68246"/>
                    <a:gd name="connsiteX266" fmla="*/ 260153 w 308027"/>
                    <a:gd name="connsiteY266" fmla="*/ 8433 h 68246"/>
                    <a:gd name="connsiteX267" fmla="*/ 256904 w 308027"/>
                    <a:gd name="connsiteY267" fmla="*/ 7231 h 68246"/>
                    <a:gd name="connsiteX268" fmla="*/ 252632 w 308027"/>
                    <a:gd name="connsiteY268" fmla="*/ 6668 h 68246"/>
                    <a:gd name="connsiteX269" fmla="*/ 248847 w 308027"/>
                    <a:gd name="connsiteY269" fmla="*/ 7154 h 68246"/>
                    <a:gd name="connsiteX270" fmla="*/ 246161 w 308027"/>
                    <a:gd name="connsiteY270" fmla="*/ 8536 h 68246"/>
                    <a:gd name="connsiteX271" fmla="*/ 244575 w 308027"/>
                    <a:gd name="connsiteY271" fmla="*/ 10659 h 68246"/>
                    <a:gd name="connsiteX272" fmla="*/ 244037 w 308027"/>
                    <a:gd name="connsiteY272" fmla="*/ 13319 h 68246"/>
                    <a:gd name="connsiteX273" fmla="*/ 245060 w 308027"/>
                    <a:gd name="connsiteY273" fmla="*/ 16670 h 68246"/>
                    <a:gd name="connsiteX274" fmla="*/ 247721 w 308027"/>
                    <a:gd name="connsiteY274" fmla="*/ 19049 h 68246"/>
                    <a:gd name="connsiteX275" fmla="*/ 251456 w 308027"/>
                    <a:gd name="connsiteY275" fmla="*/ 20891 h 68246"/>
                    <a:gd name="connsiteX276" fmla="*/ 255728 w 308027"/>
                    <a:gd name="connsiteY276" fmla="*/ 22579 h 68246"/>
                    <a:gd name="connsiteX277" fmla="*/ 260025 w 308027"/>
                    <a:gd name="connsiteY277" fmla="*/ 24523 h 68246"/>
                    <a:gd name="connsiteX278" fmla="*/ 263785 w 308027"/>
                    <a:gd name="connsiteY278" fmla="*/ 27132 h 68246"/>
                    <a:gd name="connsiteX279" fmla="*/ 266419 w 308027"/>
                    <a:gd name="connsiteY279" fmla="*/ 30816 h 68246"/>
                    <a:gd name="connsiteX280" fmla="*/ 267418 w 308027"/>
                    <a:gd name="connsiteY280" fmla="*/ 35931 h 68246"/>
                    <a:gd name="connsiteX281" fmla="*/ 308097 w 308027"/>
                    <a:gd name="connsiteY281" fmla="*/ 35931 h 68246"/>
                    <a:gd name="connsiteX282" fmla="*/ 306793 w 308027"/>
                    <a:gd name="connsiteY282" fmla="*/ 42224 h 68246"/>
                    <a:gd name="connsiteX283" fmla="*/ 303083 w 308027"/>
                    <a:gd name="connsiteY283" fmla="*/ 46880 h 68246"/>
                    <a:gd name="connsiteX284" fmla="*/ 297354 w 308027"/>
                    <a:gd name="connsiteY284" fmla="*/ 49744 h 68246"/>
                    <a:gd name="connsiteX285" fmla="*/ 290038 w 308027"/>
                    <a:gd name="connsiteY285" fmla="*/ 50716 h 68246"/>
                    <a:gd name="connsiteX286" fmla="*/ 285357 w 308027"/>
                    <a:gd name="connsiteY286" fmla="*/ 50333 h 68246"/>
                    <a:gd name="connsiteX287" fmla="*/ 281366 w 308027"/>
                    <a:gd name="connsiteY287" fmla="*/ 49361 h 68246"/>
                    <a:gd name="connsiteX288" fmla="*/ 278373 w 308027"/>
                    <a:gd name="connsiteY288" fmla="*/ 48133 h 68246"/>
                    <a:gd name="connsiteX289" fmla="*/ 276583 w 308027"/>
                    <a:gd name="connsiteY289" fmla="*/ 46982 h 68246"/>
                    <a:gd name="connsiteX290" fmla="*/ 275764 w 308027"/>
                    <a:gd name="connsiteY290" fmla="*/ 45549 h 68246"/>
                    <a:gd name="connsiteX291" fmla="*/ 275508 w 308027"/>
                    <a:gd name="connsiteY291" fmla="*/ 43043 h 68246"/>
                    <a:gd name="connsiteX292" fmla="*/ 275611 w 308027"/>
                    <a:gd name="connsiteY292" fmla="*/ 41405 h 68246"/>
                    <a:gd name="connsiteX293" fmla="*/ 275866 w 308027"/>
                    <a:gd name="connsiteY293" fmla="*/ 40331 h 68246"/>
                    <a:gd name="connsiteX294" fmla="*/ 276302 w 308027"/>
                    <a:gd name="connsiteY294" fmla="*/ 39743 h 68246"/>
                    <a:gd name="connsiteX295" fmla="*/ 276941 w 308027"/>
                    <a:gd name="connsiteY295" fmla="*/ 39564 h 68246"/>
                    <a:gd name="connsiteX296" fmla="*/ 278604 w 308027"/>
                    <a:gd name="connsiteY296" fmla="*/ 40254 h 68246"/>
                    <a:gd name="connsiteX297" fmla="*/ 281315 w 308027"/>
                    <a:gd name="connsiteY297" fmla="*/ 41764 h 68246"/>
                    <a:gd name="connsiteX298" fmla="*/ 285126 w 308027"/>
                    <a:gd name="connsiteY298" fmla="*/ 43273 h 68246"/>
                    <a:gd name="connsiteX299" fmla="*/ 290191 w 308027"/>
                    <a:gd name="connsiteY299" fmla="*/ 43963 h 68246"/>
                    <a:gd name="connsiteX300" fmla="*/ 294079 w 308027"/>
                    <a:gd name="connsiteY300" fmla="*/ 43503 h 68246"/>
                    <a:gd name="connsiteX301" fmla="*/ 297097 w 308027"/>
                    <a:gd name="connsiteY301" fmla="*/ 42147 h 68246"/>
                    <a:gd name="connsiteX302" fmla="*/ 299067 w 308027"/>
                    <a:gd name="connsiteY302" fmla="*/ 39871 h 68246"/>
                    <a:gd name="connsiteX303" fmla="*/ 299758 w 308027"/>
                    <a:gd name="connsiteY303" fmla="*/ 36597 h 68246"/>
                    <a:gd name="connsiteX304" fmla="*/ 298761 w 308027"/>
                    <a:gd name="connsiteY304" fmla="*/ 33322 h 68246"/>
                    <a:gd name="connsiteX305" fmla="*/ 296126 w 308027"/>
                    <a:gd name="connsiteY305" fmla="*/ 30969 h 68246"/>
                    <a:gd name="connsiteX306" fmla="*/ 292443 w 308027"/>
                    <a:gd name="connsiteY306" fmla="*/ 29153 h 68246"/>
                    <a:gd name="connsiteX307" fmla="*/ 288221 w 308027"/>
                    <a:gd name="connsiteY307" fmla="*/ 27490 h 68246"/>
                    <a:gd name="connsiteX308" fmla="*/ 283975 w 308027"/>
                    <a:gd name="connsiteY308" fmla="*/ 25521 h 68246"/>
                    <a:gd name="connsiteX309" fmla="*/ 280266 w 308027"/>
                    <a:gd name="connsiteY309" fmla="*/ 22835 h 68246"/>
                    <a:gd name="connsiteX310" fmla="*/ 277631 w 308027"/>
                    <a:gd name="connsiteY310" fmla="*/ 19049 h 68246"/>
                    <a:gd name="connsiteX311" fmla="*/ 276634 w 308027"/>
                    <a:gd name="connsiteY311" fmla="*/ 13779 h 68246"/>
                    <a:gd name="connsiteX312" fmla="*/ 277683 w 308027"/>
                    <a:gd name="connsiteY312" fmla="*/ 8587 h 68246"/>
                    <a:gd name="connsiteX313" fmla="*/ 280829 w 308027"/>
                    <a:gd name="connsiteY313" fmla="*/ 4238 h 68246"/>
                    <a:gd name="connsiteX314" fmla="*/ 286073 w 308027"/>
                    <a:gd name="connsiteY314" fmla="*/ 1245 h 68246"/>
                    <a:gd name="connsiteX315" fmla="*/ 293414 w 308027"/>
                    <a:gd name="connsiteY315" fmla="*/ 120 h 68246"/>
                    <a:gd name="connsiteX316" fmla="*/ 297097 w 308027"/>
                    <a:gd name="connsiteY316" fmla="*/ 427 h 68246"/>
                    <a:gd name="connsiteX317" fmla="*/ 300423 w 308027"/>
                    <a:gd name="connsiteY317" fmla="*/ 1194 h 68246"/>
                    <a:gd name="connsiteX318" fmla="*/ 302955 w 308027"/>
                    <a:gd name="connsiteY318" fmla="*/ 2192 h 68246"/>
                    <a:gd name="connsiteX319" fmla="*/ 304541 w 308027"/>
                    <a:gd name="connsiteY319" fmla="*/ 3138 h 68246"/>
                    <a:gd name="connsiteX320" fmla="*/ 305258 w 308027"/>
                    <a:gd name="connsiteY320" fmla="*/ 3855 h 68246"/>
                    <a:gd name="connsiteX321" fmla="*/ 305514 w 308027"/>
                    <a:gd name="connsiteY321" fmla="*/ 4545 h 68246"/>
                    <a:gd name="connsiteX322" fmla="*/ 305667 w 308027"/>
                    <a:gd name="connsiteY322" fmla="*/ 5492 h 68246"/>
                    <a:gd name="connsiteX323" fmla="*/ 305743 w 308027"/>
                    <a:gd name="connsiteY323" fmla="*/ 6873 h 68246"/>
                    <a:gd name="connsiteX324" fmla="*/ 305667 w 308027"/>
                    <a:gd name="connsiteY324" fmla="*/ 8382 h 68246"/>
                    <a:gd name="connsiteX325" fmla="*/ 305411 w 308027"/>
                    <a:gd name="connsiteY325" fmla="*/ 9431 h 68246"/>
                    <a:gd name="connsiteX326" fmla="*/ 304977 w 308027"/>
                    <a:gd name="connsiteY326" fmla="*/ 10019 h 68246"/>
                    <a:gd name="connsiteX327" fmla="*/ 304414 w 308027"/>
                    <a:gd name="connsiteY327" fmla="*/ 10198 h 68246"/>
                    <a:gd name="connsiteX328" fmla="*/ 303083 w 308027"/>
                    <a:gd name="connsiteY328" fmla="*/ 9636 h 68246"/>
                    <a:gd name="connsiteX329" fmla="*/ 300832 w 308027"/>
                    <a:gd name="connsiteY329" fmla="*/ 8433 h 68246"/>
                    <a:gd name="connsiteX330" fmla="*/ 297584 w 308027"/>
                    <a:gd name="connsiteY330" fmla="*/ 7231 h 68246"/>
                    <a:gd name="connsiteX331" fmla="*/ 293312 w 308027"/>
                    <a:gd name="connsiteY331" fmla="*/ 6668 h 68246"/>
                    <a:gd name="connsiteX332" fmla="*/ 289526 w 308027"/>
                    <a:gd name="connsiteY332" fmla="*/ 7154 h 68246"/>
                    <a:gd name="connsiteX333" fmla="*/ 286840 w 308027"/>
                    <a:gd name="connsiteY333" fmla="*/ 8536 h 68246"/>
                    <a:gd name="connsiteX334" fmla="*/ 285254 w 308027"/>
                    <a:gd name="connsiteY334" fmla="*/ 10659 h 68246"/>
                    <a:gd name="connsiteX335" fmla="*/ 284717 w 308027"/>
                    <a:gd name="connsiteY335" fmla="*/ 13319 h 68246"/>
                    <a:gd name="connsiteX336" fmla="*/ 285740 w 308027"/>
                    <a:gd name="connsiteY336" fmla="*/ 16670 h 68246"/>
                    <a:gd name="connsiteX337" fmla="*/ 288400 w 308027"/>
                    <a:gd name="connsiteY337" fmla="*/ 19049 h 68246"/>
                    <a:gd name="connsiteX338" fmla="*/ 292135 w 308027"/>
                    <a:gd name="connsiteY338" fmla="*/ 20891 h 68246"/>
                    <a:gd name="connsiteX339" fmla="*/ 296407 w 308027"/>
                    <a:gd name="connsiteY339" fmla="*/ 22579 h 68246"/>
                    <a:gd name="connsiteX340" fmla="*/ 300705 w 308027"/>
                    <a:gd name="connsiteY340" fmla="*/ 24523 h 68246"/>
                    <a:gd name="connsiteX341" fmla="*/ 304465 w 308027"/>
                    <a:gd name="connsiteY341" fmla="*/ 27132 h 68246"/>
                    <a:gd name="connsiteX342" fmla="*/ 307100 w 308027"/>
                    <a:gd name="connsiteY342" fmla="*/ 30816 h 68246"/>
                    <a:gd name="connsiteX343" fmla="*/ 308097 w 308027"/>
                    <a:gd name="connsiteY343" fmla="*/ 35931 h 6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Lst>
                  <a:rect l="l" t="t" r="r" b="b"/>
                  <a:pathLst>
                    <a:path w="308027" h="68246">
                      <a:moveTo>
                        <a:pt x="42430" y="24728"/>
                      </a:moveTo>
                      <a:cubicBezTo>
                        <a:pt x="42430" y="28752"/>
                        <a:pt x="41995" y="32367"/>
                        <a:pt x="41125" y="35573"/>
                      </a:cubicBezTo>
                      <a:cubicBezTo>
                        <a:pt x="40256" y="38779"/>
                        <a:pt x="38977" y="41499"/>
                        <a:pt x="37288" y="43733"/>
                      </a:cubicBezTo>
                      <a:cubicBezTo>
                        <a:pt x="35600" y="45967"/>
                        <a:pt x="33511" y="47690"/>
                        <a:pt x="31021" y="48900"/>
                      </a:cubicBezTo>
                      <a:cubicBezTo>
                        <a:pt x="28531" y="50111"/>
                        <a:pt x="25684" y="50716"/>
                        <a:pt x="22478" y="50716"/>
                      </a:cubicBezTo>
                      <a:cubicBezTo>
                        <a:pt x="21113" y="50716"/>
                        <a:pt x="19851" y="50580"/>
                        <a:pt x="18692" y="50307"/>
                      </a:cubicBezTo>
                      <a:cubicBezTo>
                        <a:pt x="17532" y="50034"/>
                        <a:pt x="16398" y="49608"/>
                        <a:pt x="15290" y="49028"/>
                      </a:cubicBezTo>
                      <a:cubicBezTo>
                        <a:pt x="14181" y="48448"/>
                        <a:pt x="13081" y="47715"/>
                        <a:pt x="11990" y="46828"/>
                      </a:cubicBezTo>
                      <a:cubicBezTo>
                        <a:pt x="10898" y="45942"/>
                        <a:pt x="9739" y="44901"/>
                        <a:pt x="8511" y="43708"/>
                      </a:cubicBezTo>
                      <a:lnTo>
                        <a:pt x="8511" y="66729"/>
                      </a:lnTo>
                      <a:cubicBezTo>
                        <a:pt x="8511" y="67002"/>
                        <a:pt x="8443" y="67241"/>
                        <a:pt x="8306" y="67446"/>
                      </a:cubicBezTo>
                      <a:cubicBezTo>
                        <a:pt x="8170" y="67650"/>
                        <a:pt x="7948" y="67821"/>
                        <a:pt x="7641" y="67957"/>
                      </a:cubicBezTo>
                      <a:cubicBezTo>
                        <a:pt x="7334" y="68094"/>
                        <a:pt x="6908" y="68196"/>
                        <a:pt x="6362" y="68264"/>
                      </a:cubicBezTo>
                      <a:cubicBezTo>
                        <a:pt x="5817" y="68332"/>
                        <a:pt x="5117" y="68366"/>
                        <a:pt x="4265" y="68366"/>
                      </a:cubicBezTo>
                      <a:cubicBezTo>
                        <a:pt x="3446" y="68366"/>
                        <a:pt x="2764" y="68332"/>
                        <a:pt x="2218" y="68264"/>
                      </a:cubicBezTo>
                      <a:cubicBezTo>
                        <a:pt x="1673" y="68196"/>
                        <a:pt x="1238" y="68094"/>
                        <a:pt x="914" y="67957"/>
                      </a:cubicBezTo>
                      <a:cubicBezTo>
                        <a:pt x="590" y="67821"/>
                        <a:pt x="368" y="67650"/>
                        <a:pt x="249" y="67446"/>
                      </a:cubicBezTo>
                      <a:cubicBezTo>
                        <a:pt x="129" y="67241"/>
                        <a:pt x="70" y="67002"/>
                        <a:pt x="70" y="66729"/>
                      </a:cubicBezTo>
                      <a:lnTo>
                        <a:pt x="70" y="2422"/>
                      </a:lnTo>
                      <a:cubicBezTo>
                        <a:pt x="70" y="2115"/>
                        <a:pt x="121" y="1868"/>
                        <a:pt x="223" y="1680"/>
                      </a:cubicBezTo>
                      <a:cubicBezTo>
                        <a:pt x="325" y="1493"/>
                        <a:pt x="530" y="1331"/>
                        <a:pt x="837" y="1194"/>
                      </a:cubicBezTo>
                      <a:cubicBezTo>
                        <a:pt x="1144" y="1058"/>
                        <a:pt x="1536" y="964"/>
                        <a:pt x="2014" y="913"/>
                      </a:cubicBezTo>
                      <a:cubicBezTo>
                        <a:pt x="2491" y="862"/>
                        <a:pt x="3071" y="836"/>
                        <a:pt x="3753" y="836"/>
                      </a:cubicBezTo>
                      <a:cubicBezTo>
                        <a:pt x="4469" y="836"/>
                        <a:pt x="5058" y="862"/>
                        <a:pt x="5518" y="913"/>
                      </a:cubicBezTo>
                      <a:cubicBezTo>
                        <a:pt x="5979" y="964"/>
                        <a:pt x="6362" y="1058"/>
                        <a:pt x="6669" y="1194"/>
                      </a:cubicBezTo>
                      <a:cubicBezTo>
                        <a:pt x="6976" y="1331"/>
                        <a:pt x="7189" y="1493"/>
                        <a:pt x="7309" y="1680"/>
                      </a:cubicBezTo>
                      <a:cubicBezTo>
                        <a:pt x="7428" y="1868"/>
                        <a:pt x="7488" y="2115"/>
                        <a:pt x="7488" y="2422"/>
                      </a:cubicBezTo>
                      <a:lnTo>
                        <a:pt x="7488" y="8612"/>
                      </a:lnTo>
                      <a:cubicBezTo>
                        <a:pt x="8886" y="7180"/>
                        <a:pt x="10233" y="5935"/>
                        <a:pt x="11529" y="4878"/>
                      </a:cubicBezTo>
                      <a:cubicBezTo>
                        <a:pt x="12825" y="3821"/>
                        <a:pt x="14130" y="2942"/>
                        <a:pt x="15443" y="2243"/>
                      </a:cubicBezTo>
                      <a:cubicBezTo>
                        <a:pt x="16756" y="1544"/>
                        <a:pt x="18103" y="1015"/>
                        <a:pt x="19485" y="657"/>
                      </a:cubicBezTo>
                      <a:cubicBezTo>
                        <a:pt x="20866" y="299"/>
                        <a:pt x="22324" y="120"/>
                        <a:pt x="23859" y="120"/>
                      </a:cubicBezTo>
                      <a:cubicBezTo>
                        <a:pt x="27201" y="120"/>
                        <a:pt x="30049" y="768"/>
                        <a:pt x="32403" y="2064"/>
                      </a:cubicBezTo>
                      <a:cubicBezTo>
                        <a:pt x="34756" y="3360"/>
                        <a:pt x="36674" y="5134"/>
                        <a:pt x="38158" y="7385"/>
                      </a:cubicBezTo>
                      <a:cubicBezTo>
                        <a:pt x="39642" y="9636"/>
                        <a:pt x="40725" y="12253"/>
                        <a:pt x="41407" y="15238"/>
                      </a:cubicBezTo>
                      <a:cubicBezTo>
                        <a:pt x="42089" y="18222"/>
                        <a:pt x="42430" y="21385"/>
                        <a:pt x="42430" y="24728"/>
                      </a:cubicBezTo>
                      <a:close/>
                      <a:moveTo>
                        <a:pt x="33682" y="25700"/>
                      </a:moveTo>
                      <a:cubicBezTo>
                        <a:pt x="33682" y="23346"/>
                        <a:pt x="33501" y="21070"/>
                        <a:pt x="33141" y="18870"/>
                      </a:cubicBezTo>
                      <a:cubicBezTo>
                        <a:pt x="32781" y="16670"/>
                        <a:pt x="32163" y="14717"/>
                        <a:pt x="31288" y="13012"/>
                      </a:cubicBezTo>
                      <a:cubicBezTo>
                        <a:pt x="30413" y="11307"/>
                        <a:pt x="29238" y="9943"/>
                        <a:pt x="27762" y="8919"/>
                      </a:cubicBezTo>
                      <a:cubicBezTo>
                        <a:pt x="26287" y="7896"/>
                        <a:pt x="24451" y="7385"/>
                        <a:pt x="22255" y="7385"/>
                      </a:cubicBezTo>
                      <a:cubicBezTo>
                        <a:pt x="21156" y="7385"/>
                        <a:pt x="20075" y="7547"/>
                        <a:pt x="19011" y="7871"/>
                      </a:cubicBezTo>
                      <a:cubicBezTo>
                        <a:pt x="17948" y="8195"/>
                        <a:pt x="16867" y="8706"/>
                        <a:pt x="15769" y="9405"/>
                      </a:cubicBezTo>
                      <a:cubicBezTo>
                        <a:pt x="14671" y="10105"/>
                        <a:pt x="13521" y="11025"/>
                        <a:pt x="12320" y="12168"/>
                      </a:cubicBezTo>
                      <a:cubicBezTo>
                        <a:pt x="11119" y="13311"/>
                        <a:pt x="9849" y="14717"/>
                        <a:pt x="8511" y="16389"/>
                      </a:cubicBezTo>
                      <a:lnTo>
                        <a:pt x="8511" y="34704"/>
                      </a:lnTo>
                      <a:cubicBezTo>
                        <a:pt x="10845" y="37534"/>
                        <a:pt x="13058" y="39700"/>
                        <a:pt x="15151" y="41201"/>
                      </a:cubicBezTo>
                      <a:cubicBezTo>
                        <a:pt x="17245" y="42702"/>
                        <a:pt x="19441" y="43452"/>
                        <a:pt x="21740" y="43452"/>
                      </a:cubicBezTo>
                      <a:cubicBezTo>
                        <a:pt x="23867" y="43452"/>
                        <a:pt x="25694" y="42940"/>
                        <a:pt x="27221" y="41917"/>
                      </a:cubicBezTo>
                      <a:cubicBezTo>
                        <a:pt x="28748" y="40894"/>
                        <a:pt x="29984" y="39530"/>
                        <a:pt x="30928" y="37824"/>
                      </a:cubicBezTo>
                      <a:cubicBezTo>
                        <a:pt x="31872" y="36119"/>
                        <a:pt x="32566" y="34209"/>
                        <a:pt x="33012" y="32094"/>
                      </a:cubicBezTo>
                      <a:cubicBezTo>
                        <a:pt x="33458" y="29980"/>
                        <a:pt x="33682" y="27848"/>
                        <a:pt x="33682" y="25700"/>
                      </a:cubicBezTo>
                      <a:close/>
                      <a:moveTo>
                        <a:pt x="81550" y="5441"/>
                      </a:moveTo>
                      <a:cubicBezTo>
                        <a:pt x="81550" y="6191"/>
                        <a:pt x="81533" y="6822"/>
                        <a:pt x="81499" y="7333"/>
                      </a:cubicBezTo>
                      <a:cubicBezTo>
                        <a:pt x="81465" y="7845"/>
                        <a:pt x="81396" y="8246"/>
                        <a:pt x="81294" y="8536"/>
                      </a:cubicBezTo>
                      <a:cubicBezTo>
                        <a:pt x="81192" y="8826"/>
                        <a:pt x="81064" y="9047"/>
                        <a:pt x="80910" y="9201"/>
                      </a:cubicBezTo>
                      <a:cubicBezTo>
                        <a:pt x="80757" y="9354"/>
                        <a:pt x="80544" y="9431"/>
                        <a:pt x="80271" y="9431"/>
                      </a:cubicBezTo>
                      <a:cubicBezTo>
                        <a:pt x="79998" y="9431"/>
                        <a:pt x="79666" y="9354"/>
                        <a:pt x="79273" y="9201"/>
                      </a:cubicBezTo>
                      <a:cubicBezTo>
                        <a:pt x="78881" y="9047"/>
                        <a:pt x="78438" y="8894"/>
                        <a:pt x="77943" y="8740"/>
                      </a:cubicBezTo>
                      <a:cubicBezTo>
                        <a:pt x="77449" y="8587"/>
                        <a:pt x="76894" y="8442"/>
                        <a:pt x="76281" y="8305"/>
                      </a:cubicBezTo>
                      <a:cubicBezTo>
                        <a:pt x="75667" y="8169"/>
                        <a:pt x="75001" y="8101"/>
                        <a:pt x="74285" y="8101"/>
                      </a:cubicBezTo>
                      <a:cubicBezTo>
                        <a:pt x="73433" y="8101"/>
                        <a:pt x="72597" y="8271"/>
                        <a:pt x="71778" y="8612"/>
                      </a:cubicBezTo>
                      <a:cubicBezTo>
                        <a:pt x="70960" y="8954"/>
                        <a:pt x="70099" y="9516"/>
                        <a:pt x="69195" y="10301"/>
                      </a:cubicBezTo>
                      <a:cubicBezTo>
                        <a:pt x="68291" y="11085"/>
                        <a:pt x="67345" y="12125"/>
                        <a:pt x="66355" y="13421"/>
                      </a:cubicBezTo>
                      <a:cubicBezTo>
                        <a:pt x="65366" y="14717"/>
                        <a:pt x="64275" y="16303"/>
                        <a:pt x="63081" y="18179"/>
                      </a:cubicBezTo>
                      <a:lnTo>
                        <a:pt x="63081" y="48465"/>
                      </a:lnTo>
                      <a:cubicBezTo>
                        <a:pt x="63081" y="48738"/>
                        <a:pt x="63013" y="48969"/>
                        <a:pt x="62877" y="49156"/>
                      </a:cubicBezTo>
                      <a:cubicBezTo>
                        <a:pt x="62740" y="49344"/>
                        <a:pt x="62519" y="49506"/>
                        <a:pt x="62212" y="49642"/>
                      </a:cubicBezTo>
                      <a:cubicBezTo>
                        <a:pt x="61905" y="49779"/>
                        <a:pt x="61478" y="49881"/>
                        <a:pt x="60933" y="49949"/>
                      </a:cubicBezTo>
                      <a:cubicBezTo>
                        <a:pt x="60387" y="50017"/>
                        <a:pt x="59688" y="50051"/>
                        <a:pt x="58835" y="50051"/>
                      </a:cubicBezTo>
                      <a:cubicBezTo>
                        <a:pt x="58017" y="50051"/>
                        <a:pt x="57334" y="50017"/>
                        <a:pt x="56789" y="49949"/>
                      </a:cubicBezTo>
                      <a:cubicBezTo>
                        <a:pt x="56243" y="49881"/>
                        <a:pt x="55808" y="49779"/>
                        <a:pt x="55484" y="49642"/>
                      </a:cubicBezTo>
                      <a:cubicBezTo>
                        <a:pt x="55160" y="49506"/>
                        <a:pt x="54938" y="49344"/>
                        <a:pt x="54819" y="49156"/>
                      </a:cubicBezTo>
                      <a:cubicBezTo>
                        <a:pt x="54700" y="48969"/>
                        <a:pt x="54640" y="48738"/>
                        <a:pt x="54640" y="48465"/>
                      </a:cubicBezTo>
                      <a:lnTo>
                        <a:pt x="54640" y="2422"/>
                      </a:lnTo>
                      <a:cubicBezTo>
                        <a:pt x="54640" y="2149"/>
                        <a:pt x="54691" y="1919"/>
                        <a:pt x="54793" y="1732"/>
                      </a:cubicBezTo>
                      <a:cubicBezTo>
                        <a:pt x="54896" y="1544"/>
                        <a:pt x="55100" y="1373"/>
                        <a:pt x="55407" y="1220"/>
                      </a:cubicBezTo>
                      <a:cubicBezTo>
                        <a:pt x="55714" y="1066"/>
                        <a:pt x="56107" y="964"/>
                        <a:pt x="56584" y="913"/>
                      </a:cubicBezTo>
                      <a:cubicBezTo>
                        <a:pt x="57062" y="862"/>
                        <a:pt x="57692" y="836"/>
                        <a:pt x="58477" y="836"/>
                      </a:cubicBezTo>
                      <a:cubicBezTo>
                        <a:pt x="59227" y="836"/>
                        <a:pt x="59850" y="862"/>
                        <a:pt x="60344" y="913"/>
                      </a:cubicBezTo>
                      <a:cubicBezTo>
                        <a:pt x="60839" y="964"/>
                        <a:pt x="61222" y="1066"/>
                        <a:pt x="61495" y="1220"/>
                      </a:cubicBezTo>
                      <a:cubicBezTo>
                        <a:pt x="61768" y="1373"/>
                        <a:pt x="61964" y="1544"/>
                        <a:pt x="62084" y="1732"/>
                      </a:cubicBezTo>
                      <a:cubicBezTo>
                        <a:pt x="62203" y="1919"/>
                        <a:pt x="62263" y="2149"/>
                        <a:pt x="62263" y="2422"/>
                      </a:cubicBezTo>
                      <a:lnTo>
                        <a:pt x="62263" y="9124"/>
                      </a:lnTo>
                      <a:cubicBezTo>
                        <a:pt x="63525" y="7282"/>
                        <a:pt x="64710" y="5782"/>
                        <a:pt x="65818" y="4622"/>
                      </a:cubicBezTo>
                      <a:cubicBezTo>
                        <a:pt x="66927" y="3462"/>
                        <a:pt x="67976" y="2550"/>
                        <a:pt x="68965" y="1885"/>
                      </a:cubicBezTo>
                      <a:cubicBezTo>
                        <a:pt x="69954" y="1220"/>
                        <a:pt x="70934" y="760"/>
                        <a:pt x="71906" y="504"/>
                      </a:cubicBezTo>
                      <a:cubicBezTo>
                        <a:pt x="72878" y="248"/>
                        <a:pt x="73859" y="120"/>
                        <a:pt x="74848" y="120"/>
                      </a:cubicBezTo>
                      <a:cubicBezTo>
                        <a:pt x="75291" y="120"/>
                        <a:pt x="75794" y="146"/>
                        <a:pt x="76357" y="197"/>
                      </a:cubicBezTo>
                      <a:cubicBezTo>
                        <a:pt x="76920" y="248"/>
                        <a:pt x="77508" y="342"/>
                        <a:pt x="78122" y="478"/>
                      </a:cubicBezTo>
                      <a:cubicBezTo>
                        <a:pt x="78736" y="615"/>
                        <a:pt x="79290" y="768"/>
                        <a:pt x="79785" y="939"/>
                      </a:cubicBezTo>
                      <a:cubicBezTo>
                        <a:pt x="80279" y="1109"/>
                        <a:pt x="80629" y="1280"/>
                        <a:pt x="80834" y="1450"/>
                      </a:cubicBezTo>
                      <a:cubicBezTo>
                        <a:pt x="81038" y="1621"/>
                        <a:pt x="81175" y="1783"/>
                        <a:pt x="81243" y="1936"/>
                      </a:cubicBezTo>
                      <a:cubicBezTo>
                        <a:pt x="81311" y="2090"/>
                        <a:pt x="81371" y="2286"/>
                        <a:pt x="81422" y="2524"/>
                      </a:cubicBezTo>
                      <a:cubicBezTo>
                        <a:pt x="81473" y="2763"/>
                        <a:pt x="81507" y="3113"/>
                        <a:pt x="81524" y="3573"/>
                      </a:cubicBezTo>
                      <a:cubicBezTo>
                        <a:pt x="81541" y="4034"/>
                        <a:pt x="81550" y="4656"/>
                        <a:pt x="81550" y="5441"/>
                      </a:cubicBezTo>
                      <a:close/>
                      <a:moveTo>
                        <a:pt x="131512" y="24932"/>
                      </a:moveTo>
                      <a:cubicBezTo>
                        <a:pt x="131512" y="28684"/>
                        <a:pt x="131018" y="32137"/>
                        <a:pt x="130029" y="35292"/>
                      </a:cubicBezTo>
                      <a:cubicBezTo>
                        <a:pt x="129039" y="38447"/>
                        <a:pt x="127565" y="41167"/>
                        <a:pt x="125604" y="43452"/>
                      </a:cubicBezTo>
                      <a:cubicBezTo>
                        <a:pt x="123642" y="45737"/>
                        <a:pt x="121187" y="47519"/>
                        <a:pt x="118237" y="48798"/>
                      </a:cubicBezTo>
                      <a:cubicBezTo>
                        <a:pt x="115286" y="50077"/>
                        <a:pt x="111867" y="50716"/>
                        <a:pt x="107979" y="50716"/>
                      </a:cubicBezTo>
                      <a:cubicBezTo>
                        <a:pt x="104193" y="50716"/>
                        <a:pt x="100893" y="50154"/>
                        <a:pt x="98079" y="49028"/>
                      </a:cubicBezTo>
                      <a:cubicBezTo>
                        <a:pt x="95266" y="47903"/>
                        <a:pt x="92921" y="46266"/>
                        <a:pt x="91045" y="44117"/>
                      </a:cubicBezTo>
                      <a:cubicBezTo>
                        <a:pt x="89170" y="41968"/>
                        <a:pt x="87771" y="39359"/>
                        <a:pt x="86850" y="36290"/>
                      </a:cubicBezTo>
                      <a:cubicBezTo>
                        <a:pt x="85929" y="33220"/>
                        <a:pt x="85469" y="29741"/>
                        <a:pt x="85469" y="25853"/>
                      </a:cubicBezTo>
                      <a:cubicBezTo>
                        <a:pt x="85469" y="22101"/>
                        <a:pt x="85955" y="18648"/>
                        <a:pt x="86927" y="15493"/>
                      </a:cubicBezTo>
                      <a:cubicBezTo>
                        <a:pt x="87899" y="12339"/>
                        <a:pt x="89366" y="9619"/>
                        <a:pt x="91327" y="7333"/>
                      </a:cubicBezTo>
                      <a:cubicBezTo>
                        <a:pt x="93287" y="5048"/>
                        <a:pt x="95735" y="3275"/>
                        <a:pt x="98668" y="2013"/>
                      </a:cubicBezTo>
                      <a:cubicBezTo>
                        <a:pt x="101601" y="751"/>
                        <a:pt x="105029" y="120"/>
                        <a:pt x="108951" y="120"/>
                      </a:cubicBezTo>
                      <a:cubicBezTo>
                        <a:pt x="112737" y="120"/>
                        <a:pt x="116037" y="683"/>
                        <a:pt x="118850" y="1808"/>
                      </a:cubicBezTo>
                      <a:cubicBezTo>
                        <a:pt x="121664" y="2934"/>
                        <a:pt x="124009" y="4571"/>
                        <a:pt x="125885" y="6720"/>
                      </a:cubicBezTo>
                      <a:cubicBezTo>
                        <a:pt x="127761" y="8868"/>
                        <a:pt x="129168" y="11477"/>
                        <a:pt x="130105" y="14547"/>
                      </a:cubicBezTo>
                      <a:cubicBezTo>
                        <a:pt x="131043" y="17616"/>
                        <a:pt x="131512" y="21078"/>
                        <a:pt x="131512" y="24932"/>
                      </a:cubicBezTo>
                      <a:close/>
                      <a:moveTo>
                        <a:pt x="122764" y="25495"/>
                      </a:moveTo>
                      <a:cubicBezTo>
                        <a:pt x="122764" y="23005"/>
                        <a:pt x="122532" y="20652"/>
                        <a:pt x="122067" y="18435"/>
                      </a:cubicBezTo>
                      <a:cubicBezTo>
                        <a:pt x="121602" y="16218"/>
                        <a:pt x="120836" y="14274"/>
                        <a:pt x="119770" y="12603"/>
                      </a:cubicBezTo>
                      <a:cubicBezTo>
                        <a:pt x="118703" y="10932"/>
                        <a:pt x="117258" y="9610"/>
                        <a:pt x="115434" y="8638"/>
                      </a:cubicBezTo>
                      <a:cubicBezTo>
                        <a:pt x="113610" y="7666"/>
                        <a:pt x="111338" y="7180"/>
                        <a:pt x="108620" y="7180"/>
                      </a:cubicBezTo>
                      <a:cubicBezTo>
                        <a:pt x="106107" y="7180"/>
                        <a:pt x="103948" y="7623"/>
                        <a:pt x="102141" y="8510"/>
                      </a:cubicBezTo>
                      <a:cubicBezTo>
                        <a:pt x="100334" y="9397"/>
                        <a:pt x="98846" y="10650"/>
                        <a:pt x="97675" y="12270"/>
                      </a:cubicBezTo>
                      <a:cubicBezTo>
                        <a:pt x="96506" y="13890"/>
                        <a:pt x="95637" y="15809"/>
                        <a:pt x="95068" y="18026"/>
                      </a:cubicBezTo>
                      <a:cubicBezTo>
                        <a:pt x="94501" y="20243"/>
                        <a:pt x="94217" y="22664"/>
                        <a:pt x="94217" y="25290"/>
                      </a:cubicBezTo>
                      <a:cubicBezTo>
                        <a:pt x="94217" y="27814"/>
                        <a:pt x="94449" y="30185"/>
                        <a:pt x="94914" y="32401"/>
                      </a:cubicBezTo>
                      <a:cubicBezTo>
                        <a:pt x="95379" y="34618"/>
                        <a:pt x="96153" y="36554"/>
                        <a:pt x="97237" y="38208"/>
                      </a:cubicBezTo>
                      <a:cubicBezTo>
                        <a:pt x="98321" y="39862"/>
                        <a:pt x="99775" y="41175"/>
                        <a:pt x="101599" y="42147"/>
                      </a:cubicBezTo>
                      <a:cubicBezTo>
                        <a:pt x="103423" y="43119"/>
                        <a:pt x="105694" y="43605"/>
                        <a:pt x="108413" y="43605"/>
                      </a:cubicBezTo>
                      <a:cubicBezTo>
                        <a:pt x="110891" y="43605"/>
                        <a:pt x="113042" y="43162"/>
                        <a:pt x="114866" y="42275"/>
                      </a:cubicBezTo>
                      <a:cubicBezTo>
                        <a:pt x="116690" y="41388"/>
                        <a:pt x="118187" y="40144"/>
                        <a:pt x="119357" y="38541"/>
                      </a:cubicBezTo>
                      <a:cubicBezTo>
                        <a:pt x="120527" y="36938"/>
                        <a:pt x="121387" y="35028"/>
                        <a:pt x="121938" y="32811"/>
                      </a:cubicBezTo>
                      <a:cubicBezTo>
                        <a:pt x="122489" y="30594"/>
                        <a:pt x="122764" y="28155"/>
                        <a:pt x="122764" y="25495"/>
                      </a:cubicBezTo>
                      <a:close/>
                      <a:moveTo>
                        <a:pt x="176362" y="41457"/>
                      </a:moveTo>
                      <a:cubicBezTo>
                        <a:pt x="176362" y="42036"/>
                        <a:pt x="176345" y="42540"/>
                        <a:pt x="176311" y="42966"/>
                      </a:cubicBezTo>
                      <a:cubicBezTo>
                        <a:pt x="176278" y="43392"/>
                        <a:pt x="176218" y="43750"/>
                        <a:pt x="176132" y="44040"/>
                      </a:cubicBezTo>
                      <a:cubicBezTo>
                        <a:pt x="176047" y="44330"/>
                        <a:pt x="175944" y="44586"/>
                        <a:pt x="175825" y="44808"/>
                      </a:cubicBezTo>
                      <a:cubicBezTo>
                        <a:pt x="175706" y="45029"/>
                        <a:pt x="175433" y="45353"/>
                        <a:pt x="175007" y="45780"/>
                      </a:cubicBezTo>
                      <a:cubicBezTo>
                        <a:pt x="174580" y="46206"/>
                        <a:pt x="173855" y="46735"/>
                        <a:pt x="172832" y="47366"/>
                      </a:cubicBezTo>
                      <a:cubicBezTo>
                        <a:pt x="171809" y="47997"/>
                        <a:pt x="170658" y="48559"/>
                        <a:pt x="169380" y="49054"/>
                      </a:cubicBezTo>
                      <a:cubicBezTo>
                        <a:pt x="168100" y="49548"/>
                        <a:pt x="166711" y="49949"/>
                        <a:pt x="165210" y="50256"/>
                      </a:cubicBezTo>
                      <a:cubicBezTo>
                        <a:pt x="163709" y="50563"/>
                        <a:pt x="162157" y="50716"/>
                        <a:pt x="160554" y="50716"/>
                      </a:cubicBezTo>
                      <a:cubicBezTo>
                        <a:pt x="157246" y="50716"/>
                        <a:pt x="154313" y="50171"/>
                        <a:pt x="151755" y="49079"/>
                      </a:cubicBezTo>
                      <a:cubicBezTo>
                        <a:pt x="149197" y="47988"/>
                        <a:pt x="147057" y="46394"/>
                        <a:pt x="145334" y="44296"/>
                      </a:cubicBezTo>
                      <a:cubicBezTo>
                        <a:pt x="143612" y="42198"/>
                        <a:pt x="142299" y="39623"/>
                        <a:pt x="141395" y="36571"/>
                      </a:cubicBezTo>
                      <a:cubicBezTo>
                        <a:pt x="140491" y="33518"/>
                        <a:pt x="140039" y="29997"/>
                        <a:pt x="140039" y="26007"/>
                      </a:cubicBezTo>
                      <a:cubicBezTo>
                        <a:pt x="140039" y="21470"/>
                        <a:pt x="140593" y="17574"/>
                        <a:pt x="141702" y="14317"/>
                      </a:cubicBezTo>
                      <a:cubicBezTo>
                        <a:pt x="142811" y="11060"/>
                        <a:pt x="144328" y="8391"/>
                        <a:pt x="146255" y="6310"/>
                      </a:cubicBezTo>
                      <a:cubicBezTo>
                        <a:pt x="148182" y="4230"/>
                        <a:pt x="150450" y="2686"/>
                        <a:pt x="153059" y="1680"/>
                      </a:cubicBezTo>
                      <a:cubicBezTo>
                        <a:pt x="155668" y="674"/>
                        <a:pt x="158491" y="171"/>
                        <a:pt x="161526" y="171"/>
                      </a:cubicBezTo>
                      <a:cubicBezTo>
                        <a:pt x="162993" y="171"/>
                        <a:pt x="164417" y="308"/>
                        <a:pt x="165798" y="580"/>
                      </a:cubicBezTo>
                      <a:cubicBezTo>
                        <a:pt x="167179" y="853"/>
                        <a:pt x="168450" y="1211"/>
                        <a:pt x="169609" y="1655"/>
                      </a:cubicBezTo>
                      <a:cubicBezTo>
                        <a:pt x="170769" y="2098"/>
                        <a:pt x="171801" y="2610"/>
                        <a:pt x="172705" y="3189"/>
                      </a:cubicBezTo>
                      <a:cubicBezTo>
                        <a:pt x="173609" y="3769"/>
                        <a:pt x="174265" y="4264"/>
                        <a:pt x="174675" y="4673"/>
                      </a:cubicBezTo>
                      <a:cubicBezTo>
                        <a:pt x="175083" y="5082"/>
                        <a:pt x="175365" y="5406"/>
                        <a:pt x="175518" y="5645"/>
                      </a:cubicBezTo>
                      <a:cubicBezTo>
                        <a:pt x="175672" y="5884"/>
                        <a:pt x="175799" y="6165"/>
                        <a:pt x="175902" y="6489"/>
                      </a:cubicBezTo>
                      <a:cubicBezTo>
                        <a:pt x="176004" y="6813"/>
                        <a:pt x="176073" y="7180"/>
                        <a:pt x="176107" y="7589"/>
                      </a:cubicBezTo>
                      <a:cubicBezTo>
                        <a:pt x="176140" y="7999"/>
                        <a:pt x="176158" y="8510"/>
                        <a:pt x="176158" y="9124"/>
                      </a:cubicBezTo>
                      <a:cubicBezTo>
                        <a:pt x="176158" y="10454"/>
                        <a:pt x="176004" y="11384"/>
                        <a:pt x="175698" y="11912"/>
                      </a:cubicBezTo>
                      <a:cubicBezTo>
                        <a:pt x="175391" y="12441"/>
                        <a:pt x="175016" y="12705"/>
                        <a:pt x="174572" y="12705"/>
                      </a:cubicBezTo>
                      <a:cubicBezTo>
                        <a:pt x="174060" y="12705"/>
                        <a:pt x="173472" y="12424"/>
                        <a:pt x="172807" y="11861"/>
                      </a:cubicBezTo>
                      <a:cubicBezTo>
                        <a:pt x="172142" y="11298"/>
                        <a:pt x="171298" y="10676"/>
                        <a:pt x="170274" y="9994"/>
                      </a:cubicBezTo>
                      <a:cubicBezTo>
                        <a:pt x="169251" y="9312"/>
                        <a:pt x="168015" y="8689"/>
                        <a:pt x="166565" y="8126"/>
                      </a:cubicBezTo>
                      <a:cubicBezTo>
                        <a:pt x="165116" y="7564"/>
                        <a:pt x="163402" y="7282"/>
                        <a:pt x="161423" y="7282"/>
                      </a:cubicBezTo>
                      <a:cubicBezTo>
                        <a:pt x="157365" y="7282"/>
                        <a:pt x="154253" y="8843"/>
                        <a:pt x="152087" y="11963"/>
                      </a:cubicBezTo>
                      <a:cubicBezTo>
                        <a:pt x="149921" y="15084"/>
                        <a:pt x="148839" y="19612"/>
                        <a:pt x="148839" y="25546"/>
                      </a:cubicBezTo>
                      <a:cubicBezTo>
                        <a:pt x="148839" y="28513"/>
                        <a:pt x="149120" y="31114"/>
                        <a:pt x="149683" y="33348"/>
                      </a:cubicBezTo>
                      <a:cubicBezTo>
                        <a:pt x="150246" y="35582"/>
                        <a:pt x="151073" y="37449"/>
                        <a:pt x="152164" y="38950"/>
                      </a:cubicBezTo>
                      <a:cubicBezTo>
                        <a:pt x="153256" y="40451"/>
                        <a:pt x="154594" y="41567"/>
                        <a:pt x="156180" y="42301"/>
                      </a:cubicBezTo>
                      <a:cubicBezTo>
                        <a:pt x="157766" y="43034"/>
                        <a:pt x="159582" y="43401"/>
                        <a:pt x="161628" y="43401"/>
                      </a:cubicBezTo>
                      <a:cubicBezTo>
                        <a:pt x="163572" y="43401"/>
                        <a:pt x="165278" y="43094"/>
                        <a:pt x="166744" y="42480"/>
                      </a:cubicBezTo>
                      <a:cubicBezTo>
                        <a:pt x="168211" y="41866"/>
                        <a:pt x="169481" y="41192"/>
                        <a:pt x="170556" y="40459"/>
                      </a:cubicBezTo>
                      <a:cubicBezTo>
                        <a:pt x="171630" y="39726"/>
                        <a:pt x="172534" y="39061"/>
                        <a:pt x="173268" y="38464"/>
                      </a:cubicBezTo>
                      <a:cubicBezTo>
                        <a:pt x="174000" y="37867"/>
                        <a:pt x="174572" y="37569"/>
                        <a:pt x="174981" y="37569"/>
                      </a:cubicBezTo>
                      <a:cubicBezTo>
                        <a:pt x="175220" y="37569"/>
                        <a:pt x="175424" y="37637"/>
                        <a:pt x="175595" y="37773"/>
                      </a:cubicBezTo>
                      <a:cubicBezTo>
                        <a:pt x="175765" y="37910"/>
                        <a:pt x="175911" y="38140"/>
                        <a:pt x="176030" y="38464"/>
                      </a:cubicBezTo>
                      <a:cubicBezTo>
                        <a:pt x="176149" y="38788"/>
                        <a:pt x="176235" y="39197"/>
                        <a:pt x="176286" y="39692"/>
                      </a:cubicBezTo>
                      <a:cubicBezTo>
                        <a:pt x="176337" y="40186"/>
                        <a:pt x="176362" y="40775"/>
                        <a:pt x="176362" y="41457"/>
                      </a:cubicBezTo>
                      <a:close/>
                      <a:moveTo>
                        <a:pt x="226209" y="23449"/>
                      </a:moveTo>
                      <a:cubicBezTo>
                        <a:pt x="226209" y="24779"/>
                        <a:pt x="225875" y="25725"/>
                        <a:pt x="225207" y="26288"/>
                      </a:cubicBezTo>
                      <a:cubicBezTo>
                        <a:pt x="224539" y="26851"/>
                        <a:pt x="223777" y="27132"/>
                        <a:pt x="222920" y="27132"/>
                      </a:cubicBezTo>
                      <a:lnTo>
                        <a:pt x="192597" y="27132"/>
                      </a:lnTo>
                      <a:cubicBezTo>
                        <a:pt x="192597" y="29690"/>
                        <a:pt x="192854" y="31992"/>
                        <a:pt x="193368" y="34039"/>
                      </a:cubicBezTo>
                      <a:cubicBezTo>
                        <a:pt x="193882" y="36085"/>
                        <a:pt x="194739" y="37841"/>
                        <a:pt x="195938" y="39308"/>
                      </a:cubicBezTo>
                      <a:cubicBezTo>
                        <a:pt x="197138" y="40775"/>
                        <a:pt x="198698" y="41900"/>
                        <a:pt x="200617" y="42684"/>
                      </a:cubicBezTo>
                      <a:cubicBezTo>
                        <a:pt x="202536" y="43469"/>
                        <a:pt x="204884" y="43861"/>
                        <a:pt x="207660" y="43861"/>
                      </a:cubicBezTo>
                      <a:cubicBezTo>
                        <a:pt x="209853" y="43861"/>
                        <a:pt x="211807" y="43682"/>
                        <a:pt x="213520" y="43324"/>
                      </a:cubicBezTo>
                      <a:cubicBezTo>
                        <a:pt x="215234" y="42966"/>
                        <a:pt x="216716" y="42565"/>
                        <a:pt x="217968" y="42122"/>
                      </a:cubicBezTo>
                      <a:cubicBezTo>
                        <a:pt x="219218" y="41678"/>
                        <a:pt x="220246" y="41278"/>
                        <a:pt x="221052" y="40919"/>
                      </a:cubicBezTo>
                      <a:cubicBezTo>
                        <a:pt x="221858" y="40561"/>
                        <a:pt x="222466" y="40382"/>
                        <a:pt x="222878" y="40382"/>
                      </a:cubicBezTo>
                      <a:cubicBezTo>
                        <a:pt x="223117" y="40382"/>
                        <a:pt x="223331" y="40442"/>
                        <a:pt x="223520" y="40561"/>
                      </a:cubicBezTo>
                      <a:cubicBezTo>
                        <a:pt x="223708" y="40681"/>
                        <a:pt x="223854" y="40860"/>
                        <a:pt x="223956" y="41099"/>
                      </a:cubicBezTo>
                      <a:cubicBezTo>
                        <a:pt x="224059" y="41337"/>
                        <a:pt x="224136" y="41670"/>
                        <a:pt x="224187" y="42096"/>
                      </a:cubicBezTo>
                      <a:cubicBezTo>
                        <a:pt x="224239" y="42522"/>
                        <a:pt x="224265" y="43043"/>
                        <a:pt x="224265" y="43656"/>
                      </a:cubicBezTo>
                      <a:cubicBezTo>
                        <a:pt x="224265" y="44100"/>
                        <a:pt x="224248" y="44484"/>
                        <a:pt x="224214" y="44808"/>
                      </a:cubicBezTo>
                      <a:cubicBezTo>
                        <a:pt x="224180" y="45132"/>
                        <a:pt x="224137" y="45421"/>
                        <a:pt x="224085" y="45677"/>
                      </a:cubicBezTo>
                      <a:cubicBezTo>
                        <a:pt x="224035" y="45933"/>
                        <a:pt x="223949" y="46163"/>
                        <a:pt x="223830" y="46368"/>
                      </a:cubicBezTo>
                      <a:cubicBezTo>
                        <a:pt x="223711" y="46573"/>
                        <a:pt x="223557" y="46769"/>
                        <a:pt x="223369" y="46956"/>
                      </a:cubicBezTo>
                      <a:cubicBezTo>
                        <a:pt x="223183" y="47144"/>
                        <a:pt x="222628" y="47451"/>
                        <a:pt x="221707" y="47877"/>
                      </a:cubicBezTo>
                      <a:cubicBezTo>
                        <a:pt x="220786" y="48303"/>
                        <a:pt x="219593" y="48721"/>
                        <a:pt x="218126" y="49131"/>
                      </a:cubicBezTo>
                      <a:cubicBezTo>
                        <a:pt x="216659" y="49540"/>
                        <a:pt x="214962" y="49906"/>
                        <a:pt x="213036" y="50230"/>
                      </a:cubicBezTo>
                      <a:cubicBezTo>
                        <a:pt x="211109" y="50554"/>
                        <a:pt x="209053" y="50716"/>
                        <a:pt x="206871" y="50716"/>
                      </a:cubicBezTo>
                      <a:cubicBezTo>
                        <a:pt x="203085" y="50716"/>
                        <a:pt x="199768" y="50188"/>
                        <a:pt x="196920" y="49131"/>
                      </a:cubicBezTo>
                      <a:cubicBezTo>
                        <a:pt x="194072" y="48073"/>
                        <a:pt x="191677" y="46504"/>
                        <a:pt x="189733" y="44424"/>
                      </a:cubicBezTo>
                      <a:cubicBezTo>
                        <a:pt x="187789" y="42343"/>
                        <a:pt x="186322" y="39734"/>
                        <a:pt x="185332" y="36597"/>
                      </a:cubicBezTo>
                      <a:cubicBezTo>
                        <a:pt x="184343" y="33459"/>
                        <a:pt x="183849" y="29809"/>
                        <a:pt x="183849" y="25648"/>
                      </a:cubicBezTo>
                      <a:cubicBezTo>
                        <a:pt x="183849" y="21692"/>
                        <a:pt x="184361" y="18137"/>
                        <a:pt x="185383" y="14982"/>
                      </a:cubicBezTo>
                      <a:cubicBezTo>
                        <a:pt x="186406" y="11827"/>
                        <a:pt x="187882" y="9150"/>
                        <a:pt x="189809" y="6950"/>
                      </a:cubicBezTo>
                      <a:cubicBezTo>
                        <a:pt x="191736" y="4750"/>
                        <a:pt x="194064" y="3062"/>
                        <a:pt x="196793" y="1885"/>
                      </a:cubicBezTo>
                      <a:cubicBezTo>
                        <a:pt x="199520" y="708"/>
                        <a:pt x="202573" y="120"/>
                        <a:pt x="205950" y="120"/>
                      </a:cubicBezTo>
                      <a:cubicBezTo>
                        <a:pt x="209565" y="120"/>
                        <a:pt x="212643" y="700"/>
                        <a:pt x="215184" y="1859"/>
                      </a:cubicBezTo>
                      <a:cubicBezTo>
                        <a:pt x="217725" y="3019"/>
                        <a:pt x="219814" y="4579"/>
                        <a:pt x="221451" y="6540"/>
                      </a:cubicBezTo>
                      <a:cubicBezTo>
                        <a:pt x="223088" y="8502"/>
                        <a:pt x="224290" y="10804"/>
                        <a:pt x="225058" y="13447"/>
                      </a:cubicBezTo>
                      <a:cubicBezTo>
                        <a:pt x="225826" y="16090"/>
                        <a:pt x="226209" y="18912"/>
                        <a:pt x="226209" y="21914"/>
                      </a:cubicBezTo>
                      <a:close/>
                      <a:moveTo>
                        <a:pt x="217716" y="20942"/>
                      </a:moveTo>
                      <a:cubicBezTo>
                        <a:pt x="217819" y="16508"/>
                        <a:pt x="216832" y="13029"/>
                        <a:pt x="214757" y="10505"/>
                      </a:cubicBezTo>
                      <a:cubicBezTo>
                        <a:pt x="212681" y="7981"/>
                        <a:pt x="209601" y="6720"/>
                        <a:pt x="205517" y="6720"/>
                      </a:cubicBezTo>
                      <a:cubicBezTo>
                        <a:pt x="203424" y="6720"/>
                        <a:pt x="201588" y="7112"/>
                        <a:pt x="200010" y="7896"/>
                      </a:cubicBezTo>
                      <a:cubicBezTo>
                        <a:pt x="198431" y="8681"/>
                        <a:pt x="197110" y="9721"/>
                        <a:pt x="196046" y="11017"/>
                      </a:cubicBezTo>
                      <a:cubicBezTo>
                        <a:pt x="194982" y="12313"/>
                        <a:pt x="194159" y="13822"/>
                        <a:pt x="193575" y="15544"/>
                      </a:cubicBezTo>
                      <a:cubicBezTo>
                        <a:pt x="192992" y="17267"/>
                        <a:pt x="192666" y="19066"/>
                        <a:pt x="192597" y="20942"/>
                      </a:cubicBezTo>
                      <a:close/>
                      <a:moveTo>
                        <a:pt x="267418" y="35931"/>
                      </a:moveTo>
                      <a:cubicBezTo>
                        <a:pt x="267418" y="38285"/>
                        <a:pt x="266982" y="40382"/>
                        <a:pt x="266113" y="42224"/>
                      </a:cubicBezTo>
                      <a:cubicBezTo>
                        <a:pt x="265243" y="44066"/>
                        <a:pt x="264007" y="45618"/>
                        <a:pt x="262404" y="46880"/>
                      </a:cubicBezTo>
                      <a:cubicBezTo>
                        <a:pt x="260801" y="48141"/>
                        <a:pt x="258891" y="49096"/>
                        <a:pt x="256673" y="49744"/>
                      </a:cubicBezTo>
                      <a:cubicBezTo>
                        <a:pt x="254457" y="50392"/>
                        <a:pt x="252018" y="50716"/>
                        <a:pt x="249358" y="50716"/>
                      </a:cubicBezTo>
                      <a:cubicBezTo>
                        <a:pt x="247721" y="50716"/>
                        <a:pt x="246161" y="50589"/>
                        <a:pt x="244677" y="50333"/>
                      </a:cubicBezTo>
                      <a:cubicBezTo>
                        <a:pt x="243194" y="50077"/>
                        <a:pt x="241863" y="49753"/>
                        <a:pt x="240687" y="49361"/>
                      </a:cubicBezTo>
                      <a:cubicBezTo>
                        <a:pt x="239509" y="48969"/>
                        <a:pt x="238512" y="48559"/>
                        <a:pt x="237694" y="48133"/>
                      </a:cubicBezTo>
                      <a:cubicBezTo>
                        <a:pt x="236875" y="47707"/>
                        <a:pt x="236278" y="47323"/>
                        <a:pt x="235903" y="46982"/>
                      </a:cubicBezTo>
                      <a:cubicBezTo>
                        <a:pt x="235528" y="46641"/>
                        <a:pt x="235254" y="46163"/>
                        <a:pt x="235084" y="45549"/>
                      </a:cubicBezTo>
                      <a:cubicBezTo>
                        <a:pt x="234913" y="44935"/>
                        <a:pt x="234829" y="44100"/>
                        <a:pt x="234829" y="43043"/>
                      </a:cubicBezTo>
                      <a:cubicBezTo>
                        <a:pt x="234829" y="42395"/>
                        <a:pt x="234863" y="41849"/>
                        <a:pt x="234931" y="41405"/>
                      </a:cubicBezTo>
                      <a:cubicBezTo>
                        <a:pt x="234999" y="40962"/>
                        <a:pt x="235084" y="40604"/>
                        <a:pt x="235187" y="40331"/>
                      </a:cubicBezTo>
                      <a:cubicBezTo>
                        <a:pt x="235289" y="40058"/>
                        <a:pt x="235434" y="39862"/>
                        <a:pt x="235621" y="39743"/>
                      </a:cubicBezTo>
                      <a:cubicBezTo>
                        <a:pt x="235809" y="39623"/>
                        <a:pt x="236022" y="39564"/>
                        <a:pt x="236261" y="39564"/>
                      </a:cubicBezTo>
                      <a:cubicBezTo>
                        <a:pt x="236637" y="39564"/>
                        <a:pt x="237191" y="39794"/>
                        <a:pt x="237923" y="40254"/>
                      </a:cubicBezTo>
                      <a:cubicBezTo>
                        <a:pt x="238657" y="40715"/>
                        <a:pt x="239561" y="41218"/>
                        <a:pt x="240635" y="41764"/>
                      </a:cubicBezTo>
                      <a:cubicBezTo>
                        <a:pt x="241710" y="42309"/>
                        <a:pt x="242980" y="42812"/>
                        <a:pt x="244447" y="43273"/>
                      </a:cubicBezTo>
                      <a:cubicBezTo>
                        <a:pt x="245913" y="43733"/>
                        <a:pt x="247602" y="43963"/>
                        <a:pt x="249511" y="43963"/>
                      </a:cubicBezTo>
                      <a:cubicBezTo>
                        <a:pt x="250944" y="43963"/>
                        <a:pt x="252240" y="43810"/>
                        <a:pt x="253400" y="43503"/>
                      </a:cubicBezTo>
                      <a:cubicBezTo>
                        <a:pt x="254559" y="43196"/>
                        <a:pt x="255566" y="42744"/>
                        <a:pt x="256418" y="42147"/>
                      </a:cubicBezTo>
                      <a:cubicBezTo>
                        <a:pt x="257271" y="41550"/>
                        <a:pt x="257927" y="40792"/>
                        <a:pt x="258388" y="39871"/>
                      </a:cubicBezTo>
                      <a:cubicBezTo>
                        <a:pt x="258848" y="38950"/>
                        <a:pt x="259078" y="37858"/>
                        <a:pt x="259078" y="36597"/>
                      </a:cubicBezTo>
                      <a:cubicBezTo>
                        <a:pt x="259078" y="35300"/>
                        <a:pt x="258746" y="34209"/>
                        <a:pt x="258081" y="33322"/>
                      </a:cubicBezTo>
                      <a:cubicBezTo>
                        <a:pt x="257415" y="32436"/>
                        <a:pt x="256537" y="31651"/>
                        <a:pt x="255446" y="30969"/>
                      </a:cubicBezTo>
                      <a:cubicBezTo>
                        <a:pt x="254355" y="30287"/>
                        <a:pt x="253127" y="29682"/>
                        <a:pt x="251762" y="29153"/>
                      </a:cubicBezTo>
                      <a:cubicBezTo>
                        <a:pt x="250398" y="28624"/>
                        <a:pt x="248991" y="28070"/>
                        <a:pt x="247542" y="27490"/>
                      </a:cubicBezTo>
                      <a:cubicBezTo>
                        <a:pt x="246092" y="26910"/>
                        <a:pt x="244677" y="26254"/>
                        <a:pt x="243295" y="25521"/>
                      </a:cubicBezTo>
                      <a:cubicBezTo>
                        <a:pt x="241914" y="24787"/>
                        <a:pt x="240678" y="23892"/>
                        <a:pt x="239586" y="22835"/>
                      </a:cubicBezTo>
                      <a:cubicBezTo>
                        <a:pt x="238495" y="21777"/>
                        <a:pt x="237617" y="20516"/>
                        <a:pt x="236952" y="19049"/>
                      </a:cubicBezTo>
                      <a:cubicBezTo>
                        <a:pt x="236287" y="17582"/>
                        <a:pt x="235955" y="15826"/>
                        <a:pt x="235955" y="13779"/>
                      </a:cubicBezTo>
                      <a:cubicBezTo>
                        <a:pt x="235955" y="11972"/>
                        <a:pt x="236304" y="10241"/>
                        <a:pt x="237003" y="8587"/>
                      </a:cubicBezTo>
                      <a:cubicBezTo>
                        <a:pt x="237702" y="6933"/>
                        <a:pt x="238751" y="5483"/>
                        <a:pt x="240149" y="4238"/>
                      </a:cubicBezTo>
                      <a:cubicBezTo>
                        <a:pt x="241548" y="2993"/>
                        <a:pt x="243295" y="1996"/>
                        <a:pt x="245393" y="1245"/>
                      </a:cubicBezTo>
                      <a:cubicBezTo>
                        <a:pt x="247490" y="495"/>
                        <a:pt x="249938" y="120"/>
                        <a:pt x="252735" y="120"/>
                      </a:cubicBezTo>
                      <a:cubicBezTo>
                        <a:pt x="253963" y="120"/>
                        <a:pt x="255190" y="222"/>
                        <a:pt x="256418" y="427"/>
                      </a:cubicBezTo>
                      <a:cubicBezTo>
                        <a:pt x="257646" y="632"/>
                        <a:pt x="258755" y="887"/>
                        <a:pt x="259743" y="1194"/>
                      </a:cubicBezTo>
                      <a:cubicBezTo>
                        <a:pt x="260733" y="1501"/>
                        <a:pt x="261577" y="1834"/>
                        <a:pt x="262276" y="2192"/>
                      </a:cubicBezTo>
                      <a:cubicBezTo>
                        <a:pt x="262975" y="2550"/>
                        <a:pt x="263504" y="2866"/>
                        <a:pt x="263862" y="3138"/>
                      </a:cubicBezTo>
                      <a:cubicBezTo>
                        <a:pt x="264220" y="3411"/>
                        <a:pt x="264458" y="3650"/>
                        <a:pt x="264578" y="3855"/>
                      </a:cubicBezTo>
                      <a:cubicBezTo>
                        <a:pt x="264697" y="4059"/>
                        <a:pt x="264783" y="4289"/>
                        <a:pt x="264833" y="4545"/>
                      </a:cubicBezTo>
                      <a:cubicBezTo>
                        <a:pt x="264885" y="4801"/>
                        <a:pt x="264936" y="5117"/>
                        <a:pt x="264988" y="5492"/>
                      </a:cubicBezTo>
                      <a:cubicBezTo>
                        <a:pt x="265038" y="5867"/>
                        <a:pt x="265064" y="6327"/>
                        <a:pt x="265064" y="6873"/>
                      </a:cubicBezTo>
                      <a:cubicBezTo>
                        <a:pt x="265064" y="7453"/>
                        <a:pt x="265038" y="7956"/>
                        <a:pt x="264988" y="8382"/>
                      </a:cubicBezTo>
                      <a:cubicBezTo>
                        <a:pt x="264936" y="8809"/>
                        <a:pt x="264851" y="9158"/>
                        <a:pt x="264732" y="9431"/>
                      </a:cubicBezTo>
                      <a:cubicBezTo>
                        <a:pt x="264612" y="9704"/>
                        <a:pt x="264467" y="9900"/>
                        <a:pt x="264296" y="10019"/>
                      </a:cubicBezTo>
                      <a:cubicBezTo>
                        <a:pt x="264126" y="10139"/>
                        <a:pt x="263938" y="10198"/>
                        <a:pt x="263734" y="10198"/>
                      </a:cubicBezTo>
                      <a:cubicBezTo>
                        <a:pt x="263427" y="10198"/>
                        <a:pt x="262984" y="10011"/>
                        <a:pt x="262404" y="9636"/>
                      </a:cubicBezTo>
                      <a:cubicBezTo>
                        <a:pt x="261824" y="9260"/>
                        <a:pt x="261074" y="8860"/>
                        <a:pt x="260153" y="8433"/>
                      </a:cubicBezTo>
                      <a:cubicBezTo>
                        <a:pt x="259232" y="8007"/>
                        <a:pt x="258149" y="7606"/>
                        <a:pt x="256904" y="7231"/>
                      </a:cubicBezTo>
                      <a:cubicBezTo>
                        <a:pt x="255659" y="6856"/>
                        <a:pt x="254235" y="6668"/>
                        <a:pt x="252632" y="6668"/>
                      </a:cubicBezTo>
                      <a:cubicBezTo>
                        <a:pt x="251199" y="6668"/>
                        <a:pt x="249938" y="6830"/>
                        <a:pt x="248847" y="7154"/>
                      </a:cubicBezTo>
                      <a:cubicBezTo>
                        <a:pt x="247755" y="7478"/>
                        <a:pt x="246860" y="7939"/>
                        <a:pt x="246161" y="8536"/>
                      </a:cubicBezTo>
                      <a:cubicBezTo>
                        <a:pt x="245461" y="9133"/>
                        <a:pt x="244933" y="9840"/>
                        <a:pt x="244575" y="10659"/>
                      </a:cubicBezTo>
                      <a:cubicBezTo>
                        <a:pt x="244217" y="11477"/>
                        <a:pt x="244037" y="12364"/>
                        <a:pt x="244037" y="13319"/>
                      </a:cubicBezTo>
                      <a:cubicBezTo>
                        <a:pt x="244037" y="14649"/>
                        <a:pt x="244378" y="15766"/>
                        <a:pt x="245060" y="16670"/>
                      </a:cubicBezTo>
                      <a:cubicBezTo>
                        <a:pt x="245742" y="17574"/>
                        <a:pt x="246629" y="18367"/>
                        <a:pt x="247721" y="19049"/>
                      </a:cubicBezTo>
                      <a:cubicBezTo>
                        <a:pt x="248812" y="19731"/>
                        <a:pt x="250057" y="20345"/>
                        <a:pt x="251456" y="20891"/>
                      </a:cubicBezTo>
                      <a:cubicBezTo>
                        <a:pt x="252854" y="21436"/>
                        <a:pt x="254278" y="21999"/>
                        <a:pt x="255728" y="22579"/>
                      </a:cubicBezTo>
                      <a:cubicBezTo>
                        <a:pt x="257177" y="23159"/>
                        <a:pt x="258610" y="23807"/>
                        <a:pt x="260025" y="24523"/>
                      </a:cubicBezTo>
                      <a:cubicBezTo>
                        <a:pt x="261441" y="25239"/>
                        <a:pt x="262693" y="26109"/>
                        <a:pt x="263785" y="27132"/>
                      </a:cubicBezTo>
                      <a:cubicBezTo>
                        <a:pt x="264876" y="28155"/>
                        <a:pt x="265754" y="29383"/>
                        <a:pt x="266419" y="30816"/>
                      </a:cubicBezTo>
                      <a:cubicBezTo>
                        <a:pt x="267085" y="32248"/>
                        <a:pt x="267418" y="33953"/>
                        <a:pt x="267418" y="35931"/>
                      </a:cubicBezTo>
                      <a:close/>
                      <a:moveTo>
                        <a:pt x="308097" y="35931"/>
                      </a:moveTo>
                      <a:cubicBezTo>
                        <a:pt x="308097" y="38285"/>
                        <a:pt x="307663" y="40382"/>
                        <a:pt x="306793" y="42224"/>
                      </a:cubicBezTo>
                      <a:cubicBezTo>
                        <a:pt x="305922" y="44066"/>
                        <a:pt x="304686" y="45618"/>
                        <a:pt x="303083" y="46880"/>
                      </a:cubicBezTo>
                      <a:cubicBezTo>
                        <a:pt x="301481" y="48141"/>
                        <a:pt x="299570" y="49096"/>
                        <a:pt x="297354" y="49744"/>
                      </a:cubicBezTo>
                      <a:cubicBezTo>
                        <a:pt x="295136" y="50392"/>
                        <a:pt x="292698" y="50716"/>
                        <a:pt x="290038" y="50716"/>
                      </a:cubicBezTo>
                      <a:cubicBezTo>
                        <a:pt x="288400" y="50716"/>
                        <a:pt x="286840" y="50589"/>
                        <a:pt x="285357" y="50333"/>
                      </a:cubicBezTo>
                      <a:cubicBezTo>
                        <a:pt x="283873" y="50077"/>
                        <a:pt x="282543" y="49753"/>
                        <a:pt x="281366" y="49361"/>
                      </a:cubicBezTo>
                      <a:cubicBezTo>
                        <a:pt x="280190" y="48969"/>
                        <a:pt x="279191" y="48559"/>
                        <a:pt x="278373" y="48133"/>
                      </a:cubicBezTo>
                      <a:cubicBezTo>
                        <a:pt x="277555" y="47707"/>
                        <a:pt x="276958" y="47323"/>
                        <a:pt x="276583" y="46982"/>
                      </a:cubicBezTo>
                      <a:cubicBezTo>
                        <a:pt x="276207" y="46641"/>
                        <a:pt x="275935" y="46163"/>
                        <a:pt x="275764" y="45549"/>
                      </a:cubicBezTo>
                      <a:cubicBezTo>
                        <a:pt x="275594" y="44935"/>
                        <a:pt x="275508" y="44100"/>
                        <a:pt x="275508" y="43043"/>
                      </a:cubicBezTo>
                      <a:cubicBezTo>
                        <a:pt x="275508" y="42395"/>
                        <a:pt x="275542" y="41849"/>
                        <a:pt x="275611" y="41405"/>
                      </a:cubicBezTo>
                      <a:cubicBezTo>
                        <a:pt x="275679" y="40962"/>
                        <a:pt x="275764" y="40604"/>
                        <a:pt x="275866" y="40331"/>
                      </a:cubicBezTo>
                      <a:cubicBezTo>
                        <a:pt x="275969" y="40058"/>
                        <a:pt x="276114" y="39862"/>
                        <a:pt x="276302" y="39743"/>
                      </a:cubicBezTo>
                      <a:cubicBezTo>
                        <a:pt x="276489" y="39623"/>
                        <a:pt x="276702" y="39564"/>
                        <a:pt x="276941" y="39564"/>
                      </a:cubicBezTo>
                      <a:cubicBezTo>
                        <a:pt x="277316" y="39564"/>
                        <a:pt x="277870" y="39794"/>
                        <a:pt x="278604" y="40254"/>
                      </a:cubicBezTo>
                      <a:cubicBezTo>
                        <a:pt x="279337" y="40715"/>
                        <a:pt x="280240" y="41218"/>
                        <a:pt x="281315" y="41764"/>
                      </a:cubicBezTo>
                      <a:cubicBezTo>
                        <a:pt x="282389" y="42309"/>
                        <a:pt x="283660" y="42812"/>
                        <a:pt x="285126" y="43273"/>
                      </a:cubicBezTo>
                      <a:cubicBezTo>
                        <a:pt x="286593" y="43733"/>
                        <a:pt x="288281" y="43963"/>
                        <a:pt x="290191" y="43963"/>
                      </a:cubicBezTo>
                      <a:cubicBezTo>
                        <a:pt x="291623" y="43963"/>
                        <a:pt x="292920" y="43810"/>
                        <a:pt x="294079" y="43503"/>
                      </a:cubicBezTo>
                      <a:cubicBezTo>
                        <a:pt x="295239" y="43196"/>
                        <a:pt x="296245" y="42744"/>
                        <a:pt x="297097" y="42147"/>
                      </a:cubicBezTo>
                      <a:cubicBezTo>
                        <a:pt x="297950" y="41550"/>
                        <a:pt x="298607" y="40792"/>
                        <a:pt x="299067" y="39871"/>
                      </a:cubicBezTo>
                      <a:cubicBezTo>
                        <a:pt x="299528" y="38950"/>
                        <a:pt x="299758" y="37858"/>
                        <a:pt x="299758" y="36597"/>
                      </a:cubicBezTo>
                      <a:cubicBezTo>
                        <a:pt x="299758" y="35300"/>
                        <a:pt x="299425" y="34209"/>
                        <a:pt x="298761" y="33322"/>
                      </a:cubicBezTo>
                      <a:cubicBezTo>
                        <a:pt x="298096" y="32436"/>
                        <a:pt x="297217" y="31651"/>
                        <a:pt x="296126" y="30969"/>
                      </a:cubicBezTo>
                      <a:cubicBezTo>
                        <a:pt x="295034" y="30287"/>
                        <a:pt x="293807" y="29682"/>
                        <a:pt x="292443" y="29153"/>
                      </a:cubicBezTo>
                      <a:cubicBezTo>
                        <a:pt x="291078" y="28624"/>
                        <a:pt x="289671" y="28070"/>
                        <a:pt x="288221" y="27490"/>
                      </a:cubicBezTo>
                      <a:cubicBezTo>
                        <a:pt x="286772" y="26910"/>
                        <a:pt x="285357" y="26254"/>
                        <a:pt x="283975" y="25521"/>
                      </a:cubicBezTo>
                      <a:cubicBezTo>
                        <a:pt x="282594" y="24787"/>
                        <a:pt x="281357" y="23892"/>
                        <a:pt x="280266" y="22835"/>
                      </a:cubicBezTo>
                      <a:cubicBezTo>
                        <a:pt x="279175" y="21777"/>
                        <a:pt x="278296" y="20516"/>
                        <a:pt x="277631" y="19049"/>
                      </a:cubicBezTo>
                      <a:cubicBezTo>
                        <a:pt x="276966" y="17582"/>
                        <a:pt x="276634" y="15826"/>
                        <a:pt x="276634" y="13779"/>
                      </a:cubicBezTo>
                      <a:cubicBezTo>
                        <a:pt x="276634" y="11972"/>
                        <a:pt x="276984" y="10241"/>
                        <a:pt x="277683" y="8587"/>
                      </a:cubicBezTo>
                      <a:cubicBezTo>
                        <a:pt x="278382" y="6933"/>
                        <a:pt x="279430" y="5483"/>
                        <a:pt x="280829" y="4238"/>
                      </a:cubicBezTo>
                      <a:cubicBezTo>
                        <a:pt x="282227" y="2993"/>
                        <a:pt x="283975" y="1996"/>
                        <a:pt x="286073" y="1245"/>
                      </a:cubicBezTo>
                      <a:cubicBezTo>
                        <a:pt x="288171" y="495"/>
                        <a:pt x="290618" y="120"/>
                        <a:pt x="293414" y="120"/>
                      </a:cubicBezTo>
                      <a:cubicBezTo>
                        <a:pt x="294642" y="120"/>
                        <a:pt x="295870" y="222"/>
                        <a:pt x="297097" y="427"/>
                      </a:cubicBezTo>
                      <a:cubicBezTo>
                        <a:pt x="298325" y="632"/>
                        <a:pt x="299434" y="887"/>
                        <a:pt x="300423" y="1194"/>
                      </a:cubicBezTo>
                      <a:cubicBezTo>
                        <a:pt x="301412" y="1501"/>
                        <a:pt x="302256" y="1834"/>
                        <a:pt x="302955" y="2192"/>
                      </a:cubicBezTo>
                      <a:cubicBezTo>
                        <a:pt x="303654" y="2550"/>
                        <a:pt x="304183" y="2866"/>
                        <a:pt x="304541" y="3138"/>
                      </a:cubicBezTo>
                      <a:cubicBezTo>
                        <a:pt x="304899" y="3411"/>
                        <a:pt x="305138" y="3650"/>
                        <a:pt x="305258" y="3855"/>
                      </a:cubicBezTo>
                      <a:cubicBezTo>
                        <a:pt x="305377" y="4059"/>
                        <a:pt x="305462" y="4289"/>
                        <a:pt x="305514" y="4545"/>
                      </a:cubicBezTo>
                      <a:cubicBezTo>
                        <a:pt x="305564" y="4801"/>
                        <a:pt x="305616" y="5117"/>
                        <a:pt x="305667" y="5492"/>
                      </a:cubicBezTo>
                      <a:cubicBezTo>
                        <a:pt x="305719" y="5867"/>
                        <a:pt x="305743" y="6327"/>
                        <a:pt x="305743" y="6873"/>
                      </a:cubicBezTo>
                      <a:cubicBezTo>
                        <a:pt x="305743" y="7453"/>
                        <a:pt x="305719" y="7956"/>
                        <a:pt x="305667" y="8382"/>
                      </a:cubicBezTo>
                      <a:cubicBezTo>
                        <a:pt x="305616" y="8809"/>
                        <a:pt x="305531" y="9158"/>
                        <a:pt x="305411" y="9431"/>
                      </a:cubicBezTo>
                      <a:cubicBezTo>
                        <a:pt x="305292" y="9704"/>
                        <a:pt x="305147" y="9900"/>
                        <a:pt x="304977" y="10019"/>
                      </a:cubicBezTo>
                      <a:cubicBezTo>
                        <a:pt x="304806" y="10139"/>
                        <a:pt x="304618" y="10198"/>
                        <a:pt x="304414" y="10198"/>
                      </a:cubicBezTo>
                      <a:cubicBezTo>
                        <a:pt x="304107" y="10198"/>
                        <a:pt x="303663" y="10011"/>
                        <a:pt x="303083" y="9636"/>
                      </a:cubicBezTo>
                      <a:cubicBezTo>
                        <a:pt x="302504" y="9260"/>
                        <a:pt x="301753" y="8860"/>
                        <a:pt x="300832" y="8433"/>
                      </a:cubicBezTo>
                      <a:cubicBezTo>
                        <a:pt x="299911" y="8007"/>
                        <a:pt x="298828" y="7606"/>
                        <a:pt x="297584" y="7231"/>
                      </a:cubicBezTo>
                      <a:cubicBezTo>
                        <a:pt x="296339" y="6856"/>
                        <a:pt x="294915" y="6668"/>
                        <a:pt x="293312" y="6668"/>
                      </a:cubicBezTo>
                      <a:cubicBezTo>
                        <a:pt x="291880" y="6668"/>
                        <a:pt x="290618" y="6830"/>
                        <a:pt x="289526" y="7154"/>
                      </a:cubicBezTo>
                      <a:cubicBezTo>
                        <a:pt x="288434" y="7478"/>
                        <a:pt x="287539" y="7939"/>
                        <a:pt x="286840" y="8536"/>
                      </a:cubicBezTo>
                      <a:cubicBezTo>
                        <a:pt x="286141" y="9133"/>
                        <a:pt x="285612" y="9840"/>
                        <a:pt x="285254" y="10659"/>
                      </a:cubicBezTo>
                      <a:cubicBezTo>
                        <a:pt x="284896" y="11477"/>
                        <a:pt x="284717" y="12364"/>
                        <a:pt x="284717" y="13319"/>
                      </a:cubicBezTo>
                      <a:cubicBezTo>
                        <a:pt x="284717" y="14649"/>
                        <a:pt x="285058" y="15766"/>
                        <a:pt x="285740" y="16670"/>
                      </a:cubicBezTo>
                      <a:cubicBezTo>
                        <a:pt x="286423" y="17574"/>
                        <a:pt x="287310" y="18367"/>
                        <a:pt x="288400" y="19049"/>
                      </a:cubicBezTo>
                      <a:cubicBezTo>
                        <a:pt x="289492" y="19731"/>
                        <a:pt x="290737" y="20345"/>
                        <a:pt x="292135" y="20891"/>
                      </a:cubicBezTo>
                      <a:cubicBezTo>
                        <a:pt x="293533" y="21436"/>
                        <a:pt x="294957" y="21999"/>
                        <a:pt x="296407" y="22579"/>
                      </a:cubicBezTo>
                      <a:cubicBezTo>
                        <a:pt x="297857" y="23159"/>
                        <a:pt x="299289" y="23807"/>
                        <a:pt x="300705" y="24523"/>
                      </a:cubicBezTo>
                      <a:cubicBezTo>
                        <a:pt x="302120" y="25239"/>
                        <a:pt x="303373" y="26109"/>
                        <a:pt x="304465" y="27132"/>
                      </a:cubicBezTo>
                      <a:cubicBezTo>
                        <a:pt x="305556" y="28155"/>
                        <a:pt x="306435" y="29383"/>
                        <a:pt x="307100" y="30816"/>
                      </a:cubicBezTo>
                      <a:cubicBezTo>
                        <a:pt x="307765" y="32248"/>
                        <a:pt x="308097" y="33953"/>
                        <a:pt x="308097" y="3593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1" name="Полилиния: фигура 170">
                  <a:extLst>
                    <a:ext uri="{FF2B5EF4-FFF2-40B4-BE49-F238E27FC236}">
                      <a16:creationId xmlns:a16="http://schemas.microsoft.com/office/drawing/2014/main" id="{4CCEAA2C-8C48-4D50-A499-43B31918A4CE}"/>
                    </a:ext>
                  </a:extLst>
                </p:cNvPr>
                <p:cNvSpPr/>
                <p:nvPr/>
              </p:nvSpPr>
              <p:spPr>
                <a:xfrm>
                  <a:off x="578664" y="1217138"/>
                  <a:ext cx="25937" cy="25937"/>
                </a:xfrm>
                <a:custGeom>
                  <a:avLst/>
                  <a:gdLst>
                    <a:gd name="connsiteX0" fmla="*/ 60 w 25937"/>
                    <a:gd name="connsiteY0" fmla="*/ 13076 h 25937"/>
                    <a:gd name="connsiteX1" fmla="*/ 3872 w 25937"/>
                    <a:gd name="connsiteY1" fmla="*/ 3919 h 25937"/>
                    <a:gd name="connsiteX2" fmla="*/ 13004 w 25937"/>
                    <a:gd name="connsiteY2" fmla="*/ 133 h 25937"/>
                    <a:gd name="connsiteX3" fmla="*/ 22187 w 25937"/>
                    <a:gd name="connsiteY3" fmla="*/ 3919 h 25937"/>
                    <a:gd name="connsiteX4" fmla="*/ 25998 w 25937"/>
                    <a:gd name="connsiteY4" fmla="*/ 13076 h 25937"/>
                    <a:gd name="connsiteX5" fmla="*/ 22187 w 25937"/>
                    <a:gd name="connsiteY5" fmla="*/ 22259 h 25937"/>
                    <a:gd name="connsiteX6" fmla="*/ 13004 w 25937"/>
                    <a:gd name="connsiteY6" fmla="*/ 26071 h 25937"/>
                    <a:gd name="connsiteX7" fmla="*/ 3872 w 25937"/>
                    <a:gd name="connsiteY7" fmla="*/ 22259 h 25937"/>
                    <a:gd name="connsiteX8" fmla="*/ 60 w 25937"/>
                    <a:gd name="connsiteY8" fmla="*/ 13076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076"/>
                      </a:moveTo>
                      <a:cubicBezTo>
                        <a:pt x="60" y="9495"/>
                        <a:pt x="1331" y="6443"/>
                        <a:pt x="3872" y="3919"/>
                      </a:cubicBezTo>
                      <a:cubicBezTo>
                        <a:pt x="6412" y="1395"/>
                        <a:pt x="9456" y="133"/>
                        <a:pt x="13004" y="133"/>
                      </a:cubicBezTo>
                      <a:cubicBezTo>
                        <a:pt x="16585" y="133"/>
                        <a:pt x="19646" y="1395"/>
                        <a:pt x="22187" y="3919"/>
                      </a:cubicBezTo>
                      <a:cubicBezTo>
                        <a:pt x="24728" y="6443"/>
                        <a:pt x="25998" y="9495"/>
                        <a:pt x="25998" y="13076"/>
                      </a:cubicBezTo>
                      <a:cubicBezTo>
                        <a:pt x="25998" y="16657"/>
                        <a:pt x="24728" y="19718"/>
                        <a:pt x="22187" y="22259"/>
                      </a:cubicBezTo>
                      <a:cubicBezTo>
                        <a:pt x="19646" y="24800"/>
                        <a:pt x="16585" y="26071"/>
                        <a:pt x="13004" y="26071"/>
                      </a:cubicBezTo>
                      <a:cubicBezTo>
                        <a:pt x="9456" y="26071"/>
                        <a:pt x="6412" y="24800"/>
                        <a:pt x="3872" y="22259"/>
                      </a:cubicBezTo>
                      <a:cubicBezTo>
                        <a:pt x="1331" y="19718"/>
                        <a:pt x="60" y="16657"/>
                        <a:pt x="60" y="1307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2" name="Полилиния: фигура 171">
                  <a:extLst>
                    <a:ext uri="{FF2B5EF4-FFF2-40B4-BE49-F238E27FC236}">
                      <a16:creationId xmlns:a16="http://schemas.microsoft.com/office/drawing/2014/main" id="{5C35292E-FE1C-487F-806D-6D2F07660167}"/>
                    </a:ext>
                  </a:extLst>
                </p:cNvPr>
                <p:cNvSpPr/>
                <p:nvPr/>
              </p:nvSpPr>
              <p:spPr>
                <a:xfrm>
                  <a:off x="666810" y="1195549"/>
                  <a:ext cx="732473" cy="89886"/>
                </a:xfrm>
                <a:custGeom>
                  <a:avLst/>
                  <a:gdLst>
                    <a:gd name="connsiteX0" fmla="*/ 40793 w 732473"/>
                    <a:gd name="connsiteY0" fmla="*/ 52827 h 89886"/>
                    <a:gd name="connsiteX1" fmla="*/ 39079 w 732473"/>
                    <a:gd name="connsiteY1" fmla="*/ 61115 h 89886"/>
                    <a:gd name="connsiteX2" fmla="*/ 34321 w 732473"/>
                    <a:gd name="connsiteY2" fmla="*/ 67279 h 89886"/>
                    <a:gd name="connsiteX3" fmla="*/ 27159 w 732473"/>
                    <a:gd name="connsiteY3" fmla="*/ 71091 h 89886"/>
                    <a:gd name="connsiteX4" fmla="*/ 18282 w 732473"/>
                    <a:gd name="connsiteY4" fmla="*/ 72370 h 89886"/>
                    <a:gd name="connsiteX5" fmla="*/ 12118 w 732473"/>
                    <a:gd name="connsiteY5" fmla="*/ 71807 h 89886"/>
                    <a:gd name="connsiteX6" fmla="*/ 7053 w 732473"/>
                    <a:gd name="connsiteY6" fmla="*/ 70426 h 89886"/>
                    <a:gd name="connsiteX7" fmla="*/ 3318 w 732473"/>
                    <a:gd name="connsiteY7" fmla="*/ 68737 h 89886"/>
                    <a:gd name="connsiteX8" fmla="*/ 1221 w 732473"/>
                    <a:gd name="connsiteY8" fmla="*/ 67254 h 89886"/>
                    <a:gd name="connsiteX9" fmla="*/ 351 w 732473"/>
                    <a:gd name="connsiteY9" fmla="*/ 65694 h 89886"/>
                    <a:gd name="connsiteX10" fmla="*/ 70 w 732473"/>
                    <a:gd name="connsiteY10" fmla="*/ 63161 h 89886"/>
                    <a:gd name="connsiteX11" fmla="*/ 172 w 732473"/>
                    <a:gd name="connsiteY11" fmla="*/ 61294 h 89886"/>
                    <a:gd name="connsiteX12" fmla="*/ 479 w 732473"/>
                    <a:gd name="connsiteY12" fmla="*/ 60092 h 89886"/>
                    <a:gd name="connsiteX13" fmla="*/ 990 w 732473"/>
                    <a:gd name="connsiteY13" fmla="*/ 59452 h 89886"/>
                    <a:gd name="connsiteX14" fmla="*/ 1707 w 732473"/>
                    <a:gd name="connsiteY14" fmla="*/ 59273 h 89886"/>
                    <a:gd name="connsiteX15" fmla="*/ 3728 w 732473"/>
                    <a:gd name="connsiteY15" fmla="*/ 60143 h 89886"/>
                    <a:gd name="connsiteX16" fmla="*/ 7079 w 732473"/>
                    <a:gd name="connsiteY16" fmla="*/ 62036 h 89886"/>
                    <a:gd name="connsiteX17" fmla="*/ 12015 w 732473"/>
                    <a:gd name="connsiteY17" fmla="*/ 63954 h 89886"/>
                    <a:gd name="connsiteX18" fmla="*/ 18692 w 732473"/>
                    <a:gd name="connsiteY18" fmla="*/ 64849 h 89886"/>
                    <a:gd name="connsiteX19" fmla="*/ 23936 w 732473"/>
                    <a:gd name="connsiteY19" fmla="*/ 64082 h 89886"/>
                    <a:gd name="connsiteX20" fmla="*/ 28028 w 732473"/>
                    <a:gd name="connsiteY20" fmla="*/ 61908 h 89886"/>
                    <a:gd name="connsiteX21" fmla="*/ 30663 w 732473"/>
                    <a:gd name="connsiteY21" fmla="*/ 58454 h 89886"/>
                    <a:gd name="connsiteX22" fmla="*/ 31584 w 732473"/>
                    <a:gd name="connsiteY22" fmla="*/ 53799 h 89886"/>
                    <a:gd name="connsiteX23" fmla="*/ 30305 w 732473"/>
                    <a:gd name="connsiteY23" fmla="*/ 48990 h 89886"/>
                    <a:gd name="connsiteX24" fmla="*/ 26928 w 732473"/>
                    <a:gd name="connsiteY24" fmla="*/ 45486 h 89886"/>
                    <a:gd name="connsiteX25" fmla="*/ 22145 w 732473"/>
                    <a:gd name="connsiteY25" fmla="*/ 42723 h 89886"/>
                    <a:gd name="connsiteX26" fmla="*/ 16645 w 732473"/>
                    <a:gd name="connsiteY26" fmla="*/ 40165 h 89886"/>
                    <a:gd name="connsiteX27" fmla="*/ 11171 w 732473"/>
                    <a:gd name="connsiteY27" fmla="*/ 37275 h 89886"/>
                    <a:gd name="connsiteX28" fmla="*/ 6413 w 732473"/>
                    <a:gd name="connsiteY28" fmla="*/ 33540 h 89886"/>
                    <a:gd name="connsiteX29" fmla="*/ 3011 w 732473"/>
                    <a:gd name="connsiteY29" fmla="*/ 28501 h 89886"/>
                    <a:gd name="connsiteX30" fmla="*/ 1707 w 732473"/>
                    <a:gd name="connsiteY30" fmla="*/ 21569 h 89886"/>
                    <a:gd name="connsiteX31" fmla="*/ 3216 w 732473"/>
                    <a:gd name="connsiteY31" fmla="*/ 14176 h 89886"/>
                    <a:gd name="connsiteX32" fmla="*/ 7411 w 732473"/>
                    <a:gd name="connsiteY32" fmla="*/ 8728 h 89886"/>
                    <a:gd name="connsiteX33" fmla="*/ 13806 w 732473"/>
                    <a:gd name="connsiteY33" fmla="*/ 5377 h 89886"/>
                    <a:gd name="connsiteX34" fmla="*/ 21812 w 732473"/>
                    <a:gd name="connsiteY34" fmla="*/ 4226 h 89886"/>
                    <a:gd name="connsiteX35" fmla="*/ 26238 w 732473"/>
                    <a:gd name="connsiteY35" fmla="*/ 4609 h 89886"/>
                    <a:gd name="connsiteX36" fmla="*/ 30433 w 732473"/>
                    <a:gd name="connsiteY36" fmla="*/ 5633 h 89886"/>
                    <a:gd name="connsiteX37" fmla="*/ 33937 w 732473"/>
                    <a:gd name="connsiteY37" fmla="*/ 7065 h 89886"/>
                    <a:gd name="connsiteX38" fmla="*/ 35958 w 732473"/>
                    <a:gd name="connsiteY38" fmla="*/ 8344 h 89886"/>
                    <a:gd name="connsiteX39" fmla="*/ 36598 w 732473"/>
                    <a:gd name="connsiteY39" fmla="*/ 9111 h 89886"/>
                    <a:gd name="connsiteX40" fmla="*/ 36853 w 732473"/>
                    <a:gd name="connsiteY40" fmla="*/ 9828 h 89886"/>
                    <a:gd name="connsiteX41" fmla="*/ 37007 w 732473"/>
                    <a:gd name="connsiteY41" fmla="*/ 10876 h 89886"/>
                    <a:gd name="connsiteX42" fmla="*/ 37058 w 732473"/>
                    <a:gd name="connsiteY42" fmla="*/ 12462 h 89886"/>
                    <a:gd name="connsiteX43" fmla="*/ 36981 w 732473"/>
                    <a:gd name="connsiteY43" fmla="*/ 14099 h 89886"/>
                    <a:gd name="connsiteX44" fmla="*/ 36751 w 732473"/>
                    <a:gd name="connsiteY44" fmla="*/ 15302 h 89886"/>
                    <a:gd name="connsiteX45" fmla="*/ 36316 w 732473"/>
                    <a:gd name="connsiteY45" fmla="*/ 16018 h 89886"/>
                    <a:gd name="connsiteX46" fmla="*/ 35677 w 732473"/>
                    <a:gd name="connsiteY46" fmla="*/ 16248 h 89886"/>
                    <a:gd name="connsiteX47" fmla="*/ 33912 w 732473"/>
                    <a:gd name="connsiteY47" fmla="*/ 15532 h 89886"/>
                    <a:gd name="connsiteX48" fmla="*/ 30970 w 732473"/>
                    <a:gd name="connsiteY48" fmla="*/ 13920 h 89886"/>
                    <a:gd name="connsiteX49" fmla="*/ 26852 w 732473"/>
                    <a:gd name="connsiteY49" fmla="*/ 12283 h 89886"/>
                    <a:gd name="connsiteX50" fmla="*/ 21506 w 732473"/>
                    <a:gd name="connsiteY50" fmla="*/ 11541 h 89886"/>
                    <a:gd name="connsiteX51" fmla="*/ 16696 w 732473"/>
                    <a:gd name="connsiteY51" fmla="*/ 12283 h 89886"/>
                    <a:gd name="connsiteX52" fmla="*/ 13320 w 732473"/>
                    <a:gd name="connsiteY52" fmla="*/ 14253 h 89886"/>
                    <a:gd name="connsiteX53" fmla="*/ 11325 w 732473"/>
                    <a:gd name="connsiteY53" fmla="*/ 17169 h 89886"/>
                    <a:gd name="connsiteX54" fmla="*/ 10660 w 732473"/>
                    <a:gd name="connsiteY54" fmla="*/ 20750 h 89886"/>
                    <a:gd name="connsiteX55" fmla="*/ 11939 w 732473"/>
                    <a:gd name="connsiteY55" fmla="*/ 25508 h 89886"/>
                    <a:gd name="connsiteX56" fmla="*/ 15341 w 732473"/>
                    <a:gd name="connsiteY56" fmla="*/ 29038 h 89886"/>
                    <a:gd name="connsiteX57" fmla="*/ 20175 w 732473"/>
                    <a:gd name="connsiteY57" fmla="*/ 31852 h 89886"/>
                    <a:gd name="connsiteX58" fmla="*/ 25701 w 732473"/>
                    <a:gd name="connsiteY58" fmla="*/ 34435 h 89886"/>
                    <a:gd name="connsiteX59" fmla="*/ 31226 w 732473"/>
                    <a:gd name="connsiteY59" fmla="*/ 37300 h 89886"/>
                    <a:gd name="connsiteX60" fmla="*/ 36060 w 732473"/>
                    <a:gd name="connsiteY60" fmla="*/ 40984 h 89886"/>
                    <a:gd name="connsiteX61" fmla="*/ 39488 w 732473"/>
                    <a:gd name="connsiteY61" fmla="*/ 45997 h 89886"/>
                    <a:gd name="connsiteX62" fmla="*/ 40793 w 732473"/>
                    <a:gd name="connsiteY62" fmla="*/ 52827 h 89886"/>
                    <a:gd name="connsiteX63" fmla="*/ 91180 w 732473"/>
                    <a:gd name="connsiteY63" fmla="*/ 45102 h 89886"/>
                    <a:gd name="connsiteX64" fmla="*/ 90178 w 732473"/>
                    <a:gd name="connsiteY64" fmla="*/ 47941 h 89886"/>
                    <a:gd name="connsiteX65" fmla="*/ 87891 w 732473"/>
                    <a:gd name="connsiteY65" fmla="*/ 48785 h 89886"/>
                    <a:gd name="connsiteX66" fmla="*/ 57568 w 732473"/>
                    <a:gd name="connsiteY66" fmla="*/ 48785 h 89886"/>
                    <a:gd name="connsiteX67" fmla="*/ 58339 w 732473"/>
                    <a:gd name="connsiteY67" fmla="*/ 55692 h 89886"/>
                    <a:gd name="connsiteX68" fmla="*/ 60910 w 732473"/>
                    <a:gd name="connsiteY68" fmla="*/ 60961 h 89886"/>
                    <a:gd name="connsiteX69" fmla="*/ 65588 w 732473"/>
                    <a:gd name="connsiteY69" fmla="*/ 64338 h 89886"/>
                    <a:gd name="connsiteX70" fmla="*/ 72631 w 732473"/>
                    <a:gd name="connsiteY70" fmla="*/ 65514 h 89886"/>
                    <a:gd name="connsiteX71" fmla="*/ 78492 w 732473"/>
                    <a:gd name="connsiteY71" fmla="*/ 64977 h 89886"/>
                    <a:gd name="connsiteX72" fmla="*/ 82938 w 732473"/>
                    <a:gd name="connsiteY72" fmla="*/ 63775 h 89886"/>
                    <a:gd name="connsiteX73" fmla="*/ 86023 w 732473"/>
                    <a:gd name="connsiteY73" fmla="*/ 62573 h 89886"/>
                    <a:gd name="connsiteX74" fmla="*/ 87849 w 732473"/>
                    <a:gd name="connsiteY74" fmla="*/ 62036 h 89886"/>
                    <a:gd name="connsiteX75" fmla="*/ 88491 w 732473"/>
                    <a:gd name="connsiteY75" fmla="*/ 62215 h 89886"/>
                    <a:gd name="connsiteX76" fmla="*/ 88928 w 732473"/>
                    <a:gd name="connsiteY76" fmla="*/ 62752 h 89886"/>
                    <a:gd name="connsiteX77" fmla="*/ 89159 w 732473"/>
                    <a:gd name="connsiteY77" fmla="*/ 63749 h 89886"/>
                    <a:gd name="connsiteX78" fmla="*/ 89236 w 732473"/>
                    <a:gd name="connsiteY78" fmla="*/ 65310 h 89886"/>
                    <a:gd name="connsiteX79" fmla="*/ 89185 w 732473"/>
                    <a:gd name="connsiteY79" fmla="*/ 66461 h 89886"/>
                    <a:gd name="connsiteX80" fmla="*/ 89057 w 732473"/>
                    <a:gd name="connsiteY80" fmla="*/ 67331 h 89886"/>
                    <a:gd name="connsiteX81" fmla="*/ 88801 w 732473"/>
                    <a:gd name="connsiteY81" fmla="*/ 68021 h 89886"/>
                    <a:gd name="connsiteX82" fmla="*/ 88341 w 732473"/>
                    <a:gd name="connsiteY82" fmla="*/ 68610 h 89886"/>
                    <a:gd name="connsiteX83" fmla="*/ 86678 w 732473"/>
                    <a:gd name="connsiteY83" fmla="*/ 69530 h 89886"/>
                    <a:gd name="connsiteX84" fmla="*/ 83097 w 732473"/>
                    <a:gd name="connsiteY84" fmla="*/ 70784 h 89886"/>
                    <a:gd name="connsiteX85" fmla="*/ 78007 w 732473"/>
                    <a:gd name="connsiteY85" fmla="*/ 71884 h 89886"/>
                    <a:gd name="connsiteX86" fmla="*/ 71842 w 732473"/>
                    <a:gd name="connsiteY86" fmla="*/ 72370 h 89886"/>
                    <a:gd name="connsiteX87" fmla="*/ 61891 w 732473"/>
                    <a:gd name="connsiteY87" fmla="*/ 70784 h 89886"/>
                    <a:gd name="connsiteX88" fmla="*/ 54704 w 732473"/>
                    <a:gd name="connsiteY88" fmla="*/ 66077 h 89886"/>
                    <a:gd name="connsiteX89" fmla="*/ 50304 w 732473"/>
                    <a:gd name="connsiteY89" fmla="*/ 58250 h 89886"/>
                    <a:gd name="connsiteX90" fmla="*/ 48820 w 732473"/>
                    <a:gd name="connsiteY90" fmla="*/ 47302 h 89886"/>
                    <a:gd name="connsiteX91" fmla="*/ 50355 w 732473"/>
                    <a:gd name="connsiteY91" fmla="*/ 36635 h 89886"/>
                    <a:gd name="connsiteX92" fmla="*/ 54780 w 732473"/>
                    <a:gd name="connsiteY92" fmla="*/ 28603 h 89886"/>
                    <a:gd name="connsiteX93" fmla="*/ 61764 w 732473"/>
                    <a:gd name="connsiteY93" fmla="*/ 23538 h 89886"/>
                    <a:gd name="connsiteX94" fmla="*/ 70921 w 732473"/>
                    <a:gd name="connsiteY94" fmla="*/ 21773 h 89886"/>
                    <a:gd name="connsiteX95" fmla="*/ 80155 w 732473"/>
                    <a:gd name="connsiteY95" fmla="*/ 23513 h 89886"/>
                    <a:gd name="connsiteX96" fmla="*/ 86423 w 732473"/>
                    <a:gd name="connsiteY96" fmla="*/ 28194 h 89886"/>
                    <a:gd name="connsiteX97" fmla="*/ 90029 w 732473"/>
                    <a:gd name="connsiteY97" fmla="*/ 35100 h 89886"/>
                    <a:gd name="connsiteX98" fmla="*/ 91180 w 732473"/>
                    <a:gd name="connsiteY98" fmla="*/ 43567 h 89886"/>
                    <a:gd name="connsiteX99" fmla="*/ 82688 w 732473"/>
                    <a:gd name="connsiteY99" fmla="*/ 42595 h 89886"/>
                    <a:gd name="connsiteX100" fmla="*/ 79728 w 732473"/>
                    <a:gd name="connsiteY100" fmla="*/ 32159 h 89886"/>
                    <a:gd name="connsiteX101" fmla="*/ 70489 w 732473"/>
                    <a:gd name="connsiteY101" fmla="*/ 28373 h 89886"/>
                    <a:gd name="connsiteX102" fmla="*/ 64981 w 732473"/>
                    <a:gd name="connsiteY102" fmla="*/ 29550 h 89886"/>
                    <a:gd name="connsiteX103" fmla="*/ 61017 w 732473"/>
                    <a:gd name="connsiteY103" fmla="*/ 32670 h 89886"/>
                    <a:gd name="connsiteX104" fmla="*/ 58546 w 732473"/>
                    <a:gd name="connsiteY104" fmla="*/ 37198 h 89886"/>
                    <a:gd name="connsiteX105" fmla="*/ 57568 w 732473"/>
                    <a:gd name="connsiteY105" fmla="*/ 42595 h 89886"/>
                    <a:gd name="connsiteX106" fmla="*/ 111925 w 732473"/>
                    <a:gd name="connsiteY106" fmla="*/ 70119 h 89886"/>
                    <a:gd name="connsiteX107" fmla="*/ 111720 w 732473"/>
                    <a:gd name="connsiteY107" fmla="*/ 70809 h 89886"/>
                    <a:gd name="connsiteX108" fmla="*/ 111055 w 732473"/>
                    <a:gd name="connsiteY108" fmla="*/ 71295 h 89886"/>
                    <a:gd name="connsiteX109" fmla="*/ 109776 w 732473"/>
                    <a:gd name="connsiteY109" fmla="*/ 71602 h 89886"/>
                    <a:gd name="connsiteX110" fmla="*/ 107679 w 732473"/>
                    <a:gd name="connsiteY110" fmla="*/ 71705 h 89886"/>
                    <a:gd name="connsiteX111" fmla="*/ 105632 w 732473"/>
                    <a:gd name="connsiteY111" fmla="*/ 71602 h 89886"/>
                    <a:gd name="connsiteX112" fmla="*/ 104328 w 732473"/>
                    <a:gd name="connsiteY112" fmla="*/ 71295 h 89886"/>
                    <a:gd name="connsiteX113" fmla="*/ 103662 w 732473"/>
                    <a:gd name="connsiteY113" fmla="*/ 70809 h 89886"/>
                    <a:gd name="connsiteX114" fmla="*/ 103483 w 732473"/>
                    <a:gd name="connsiteY114" fmla="*/ 70119 h 89886"/>
                    <a:gd name="connsiteX115" fmla="*/ 103483 w 732473"/>
                    <a:gd name="connsiteY115" fmla="*/ 1770 h 89886"/>
                    <a:gd name="connsiteX116" fmla="*/ 103662 w 732473"/>
                    <a:gd name="connsiteY116" fmla="*/ 1054 h 89886"/>
                    <a:gd name="connsiteX117" fmla="*/ 104328 w 732473"/>
                    <a:gd name="connsiteY117" fmla="*/ 542 h 89886"/>
                    <a:gd name="connsiteX118" fmla="*/ 105632 w 732473"/>
                    <a:gd name="connsiteY118" fmla="*/ 235 h 89886"/>
                    <a:gd name="connsiteX119" fmla="*/ 107679 w 732473"/>
                    <a:gd name="connsiteY119" fmla="*/ 133 h 89886"/>
                    <a:gd name="connsiteX120" fmla="*/ 109776 w 732473"/>
                    <a:gd name="connsiteY120" fmla="*/ 235 h 89886"/>
                    <a:gd name="connsiteX121" fmla="*/ 111055 w 732473"/>
                    <a:gd name="connsiteY121" fmla="*/ 542 h 89886"/>
                    <a:gd name="connsiteX122" fmla="*/ 111720 w 732473"/>
                    <a:gd name="connsiteY122" fmla="*/ 1054 h 89886"/>
                    <a:gd name="connsiteX123" fmla="*/ 111925 w 732473"/>
                    <a:gd name="connsiteY123" fmla="*/ 1770 h 89886"/>
                    <a:gd name="connsiteX124" fmla="*/ 166586 w 732473"/>
                    <a:gd name="connsiteY124" fmla="*/ 45102 h 89886"/>
                    <a:gd name="connsiteX125" fmla="*/ 165584 w 732473"/>
                    <a:gd name="connsiteY125" fmla="*/ 47941 h 89886"/>
                    <a:gd name="connsiteX126" fmla="*/ 163297 w 732473"/>
                    <a:gd name="connsiteY126" fmla="*/ 48785 h 89886"/>
                    <a:gd name="connsiteX127" fmla="*/ 132974 w 732473"/>
                    <a:gd name="connsiteY127" fmla="*/ 48785 h 89886"/>
                    <a:gd name="connsiteX128" fmla="*/ 133746 w 732473"/>
                    <a:gd name="connsiteY128" fmla="*/ 55692 h 89886"/>
                    <a:gd name="connsiteX129" fmla="*/ 136316 w 732473"/>
                    <a:gd name="connsiteY129" fmla="*/ 60961 h 89886"/>
                    <a:gd name="connsiteX130" fmla="*/ 140994 w 732473"/>
                    <a:gd name="connsiteY130" fmla="*/ 64338 h 89886"/>
                    <a:gd name="connsiteX131" fmla="*/ 148037 w 732473"/>
                    <a:gd name="connsiteY131" fmla="*/ 65514 h 89886"/>
                    <a:gd name="connsiteX132" fmla="*/ 153898 w 732473"/>
                    <a:gd name="connsiteY132" fmla="*/ 64977 h 89886"/>
                    <a:gd name="connsiteX133" fmla="*/ 158345 w 732473"/>
                    <a:gd name="connsiteY133" fmla="*/ 63775 h 89886"/>
                    <a:gd name="connsiteX134" fmla="*/ 161429 w 732473"/>
                    <a:gd name="connsiteY134" fmla="*/ 62573 h 89886"/>
                    <a:gd name="connsiteX135" fmla="*/ 163255 w 732473"/>
                    <a:gd name="connsiteY135" fmla="*/ 62036 h 89886"/>
                    <a:gd name="connsiteX136" fmla="*/ 163897 w 732473"/>
                    <a:gd name="connsiteY136" fmla="*/ 62215 h 89886"/>
                    <a:gd name="connsiteX137" fmla="*/ 164334 w 732473"/>
                    <a:gd name="connsiteY137" fmla="*/ 62752 h 89886"/>
                    <a:gd name="connsiteX138" fmla="*/ 164565 w 732473"/>
                    <a:gd name="connsiteY138" fmla="*/ 63749 h 89886"/>
                    <a:gd name="connsiteX139" fmla="*/ 164642 w 732473"/>
                    <a:gd name="connsiteY139" fmla="*/ 65310 h 89886"/>
                    <a:gd name="connsiteX140" fmla="*/ 164592 w 732473"/>
                    <a:gd name="connsiteY140" fmla="*/ 66461 h 89886"/>
                    <a:gd name="connsiteX141" fmla="*/ 164463 w 732473"/>
                    <a:gd name="connsiteY141" fmla="*/ 67331 h 89886"/>
                    <a:gd name="connsiteX142" fmla="*/ 164208 w 732473"/>
                    <a:gd name="connsiteY142" fmla="*/ 68021 h 89886"/>
                    <a:gd name="connsiteX143" fmla="*/ 163747 w 732473"/>
                    <a:gd name="connsiteY143" fmla="*/ 68610 h 89886"/>
                    <a:gd name="connsiteX144" fmla="*/ 162085 w 732473"/>
                    <a:gd name="connsiteY144" fmla="*/ 69530 h 89886"/>
                    <a:gd name="connsiteX145" fmla="*/ 158503 w 732473"/>
                    <a:gd name="connsiteY145" fmla="*/ 70784 h 89886"/>
                    <a:gd name="connsiteX146" fmla="*/ 153413 w 732473"/>
                    <a:gd name="connsiteY146" fmla="*/ 71884 h 89886"/>
                    <a:gd name="connsiteX147" fmla="*/ 147249 w 732473"/>
                    <a:gd name="connsiteY147" fmla="*/ 72370 h 89886"/>
                    <a:gd name="connsiteX148" fmla="*/ 137298 w 732473"/>
                    <a:gd name="connsiteY148" fmla="*/ 70784 h 89886"/>
                    <a:gd name="connsiteX149" fmla="*/ 130110 w 732473"/>
                    <a:gd name="connsiteY149" fmla="*/ 66077 h 89886"/>
                    <a:gd name="connsiteX150" fmla="*/ 125710 w 732473"/>
                    <a:gd name="connsiteY150" fmla="*/ 58250 h 89886"/>
                    <a:gd name="connsiteX151" fmla="*/ 124227 w 732473"/>
                    <a:gd name="connsiteY151" fmla="*/ 47302 h 89886"/>
                    <a:gd name="connsiteX152" fmla="*/ 125761 w 732473"/>
                    <a:gd name="connsiteY152" fmla="*/ 36635 h 89886"/>
                    <a:gd name="connsiteX153" fmla="*/ 130186 w 732473"/>
                    <a:gd name="connsiteY153" fmla="*/ 28603 h 89886"/>
                    <a:gd name="connsiteX154" fmla="*/ 137170 w 732473"/>
                    <a:gd name="connsiteY154" fmla="*/ 23538 h 89886"/>
                    <a:gd name="connsiteX155" fmla="*/ 146327 w 732473"/>
                    <a:gd name="connsiteY155" fmla="*/ 21773 h 89886"/>
                    <a:gd name="connsiteX156" fmla="*/ 155562 w 732473"/>
                    <a:gd name="connsiteY156" fmla="*/ 23513 h 89886"/>
                    <a:gd name="connsiteX157" fmla="*/ 161828 w 732473"/>
                    <a:gd name="connsiteY157" fmla="*/ 28194 h 89886"/>
                    <a:gd name="connsiteX158" fmla="*/ 165436 w 732473"/>
                    <a:gd name="connsiteY158" fmla="*/ 35100 h 89886"/>
                    <a:gd name="connsiteX159" fmla="*/ 166586 w 732473"/>
                    <a:gd name="connsiteY159" fmla="*/ 43567 h 89886"/>
                    <a:gd name="connsiteX160" fmla="*/ 158094 w 732473"/>
                    <a:gd name="connsiteY160" fmla="*/ 42595 h 89886"/>
                    <a:gd name="connsiteX161" fmla="*/ 155134 w 732473"/>
                    <a:gd name="connsiteY161" fmla="*/ 32159 h 89886"/>
                    <a:gd name="connsiteX162" fmla="*/ 145895 w 732473"/>
                    <a:gd name="connsiteY162" fmla="*/ 28373 h 89886"/>
                    <a:gd name="connsiteX163" fmla="*/ 140388 w 732473"/>
                    <a:gd name="connsiteY163" fmla="*/ 29550 h 89886"/>
                    <a:gd name="connsiteX164" fmla="*/ 136423 w 732473"/>
                    <a:gd name="connsiteY164" fmla="*/ 32670 h 89886"/>
                    <a:gd name="connsiteX165" fmla="*/ 133953 w 732473"/>
                    <a:gd name="connsiteY165" fmla="*/ 37198 h 89886"/>
                    <a:gd name="connsiteX166" fmla="*/ 132974 w 732473"/>
                    <a:gd name="connsiteY166" fmla="*/ 42595 h 89886"/>
                    <a:gd name="connsiteX167" fmla="*/ 211990 w 732473"/>
                    <a:gd name="connsiteY167" fmla="*/ 63110 h 89886"/>
                    <a:gd name="connsiteX168" fmla="*/ 211939 w 732473"/>
                    <a:gd name="connsiteY168" fmla="*/ 64619 h 89886"/>
                    <a:gd name="connsiteX169" fmla="*/ 211759 w 732473"/>
                    <a:gd name="connsiteY169" fmla="*/ 65694 h 89886"/>
                    <a:gd name="connsiteX170" fmla="*/ 211453 w 732473"/>
                    <a:gd name="connsiteY170" fmla="*/ 66461 h 89886"/>
                    <a:gd name="connsiteX171" fmla="*/ 210635 w 732473"/>
                    <a:gd name="connsiteY171" fmla="*/ 67433 h 89886"/>
                    <a:gd name="connsiteX172" fmla="*/ 208460 w 732473"/>
                    <a:gd name="connsiteY172" fmla="*/ 69019 h 89886"/>
                    <a:gd name="connsiteX173" fmla="*/ 205007 w 732473"/>
                    <a:gd name="connsiteY173" fmla="*/ 70707 h 89886"/>
                    <a:gd name="connsiteX174" fmla="*/ 200837 w 732473"/>
                    <a:gd name="connsiteY174" fmla="*/ 71909 h 89886"/>
                    <a:gd name="connsiteX175" fmla="*/ 196181 w 732473"/>
                    <a:gd name="connsiteY175" fmla="*/ 72370 h 89886"/>
                    <a:gd name="connsiteX176" fmla="*/ 187382 w 732473"/>
                    <a:gd name="connsiteY176" fmla="*/ 70733 h 89886"/>
                    <a:gd name="connsiteX177" fmla="*/ 180961 w 732473"/>
                    <a:gd name="connsiteY177" fmla="*/ 65949 h 89886"/>
                    <a:gd name="connsiteX178" fmla="*/ 177023 w 732473"/>
                    <a:gd name="connsiteY178" fmla="*/ 58224 h 89886"/>
                    <a:gd name="connsiteX179" fmla="*/ 175666 w 732473"/>
                    <a:gd name="connsiteY179" fmla="*/ 47660 h 89886"/>
                    <a:gd name="connsiteX180" fmla="*/ 177329 w 732473"/>
                    <a:gd name="connsiteY180" fmla="*/ 35970 h 89886"/>
                    <a:gd name="connsiteX181" fmla="*/ 181882 w 732473"/>
                    <a:gd name="connsiteY181" fmla="*/ 27964 h 89886"/>
                    <a:gd name="connsiteX182" fmla="*/ 188687 w 732473"/>
                    <a:gd name="connsiteY182" fmla="*/ 23334 h 89886"/>
                    <a:gd name="connsiteX183" fmla="*/ 197154 w 732473"/>
                    <a:gd name="connsiteY183" fmla="*/ 21824 h 89886"/>
                    <a:gd name="connsiteX184" fmla="*/ 201426 w 732473"/>
                    <a:gd name="connsiteY184" fmla="*/ 22234 h 89886"/>
                    <a:gd name="connsiteX185" fmla="*/ 205237 w 732473"/>
                    <a:gd name="connsiteY185" fmla="*/ 23308 h 89886"/>
                    <a:gd name="connsiteX186" fmla="*/ 208332 w 732473"/>
                    <a:gd name="connsiteY186" fmla="*/ 24843 h 89886"/>
                    <a:gd name="connsiteX187" fmla="*/ 210302 w 732473"/>
                    <a:gd name="connsiteY187" fmla="*/ 26327 h 89886"/>
                    <a:gd name="connsiteX188" fmla="*/ 211146 w 732473"/>
                    <a:gd name="connsiteY188" fmla="*/ 27299 h 89886"/>
                    <a:gd name="connsiteX189" fmla="*/ 211530 w 732473"/>
                    <a:gd name="connsiteY189" fmla="*/ 28143 h 89886"/>
                    <a:gd name="connsiteX190" fmla="*/ 211735 w 732473"/>
                    <a:gd name="connsiteY190" fmla="*/ 29243 h 89886"/>
                    <a:gd name="connsiteX191" fmla="*/ 211785 w 732473"/>
                    <a:gd name="connsiteY191" fmla="*/ 30777 h 89886"/>
                    <a:gd name="connsiteX192" fmla="*/ 211325 w 732473"/>
                    <a:gd name="connsiteY192" fmla="*/ 33566 h 89886"/>
                    <a:gd name="connsiteX193" fmla="*/ 210199 w 732473"/>
                    <a:gd name="connsiteY193" fmla="*/ 34359 h 89886"/>
                    <a:gd name="connsiteX194" fmla="*/ 208434 w 732473"/>
                    <a:gd name="connsiteY194" fmla="*/ 33514 h 89886"/>
                    <a:gd name="connsiteX195" fmla="*/ 205903 w 732473"/>
                    <a:gd name="connsiteY195" fmla="*/ 31647 h 89886"/>
                    <a:gd name="connsiteX196" fmla="*/ 202193 w 732473"/>
                    <a:gd name="connsiteY196" fmla="*/ 29780 h 89886"/>
                    <a:gd name="connsiteX197" fmla="*/ 197052 w 732473"/>
                    <a:gd name="connsiteY197" fmla="*/ 28936 h 89886"/>
                    <a:gd name="connsiteX198" fmla="*/ 187715 w 732473"/>
                    <a:gd name="connsiteY198" fmla="*/ 33617 h 89886"/>
                    <a:gd name="connsiteX199" fmla="*/ 184467 w 732473"/>
                    <a:gd name="connsiteY199" fmla="*/ 47199 h 89886"/>
                    <a:gd name="connsiteX200" fmla="*/ 185310 w 732473"/>
                    <a:gd name="connsiteY200" fmla="*/ 55001 h 89886"/>
                    <a:gd name="connsiteX201" fmla="*/ 187792 w 732473"/>
                    <a:gd name="connsiteY201" fmla="*/ 60603 h 89886"/>
                    <a:gd name="connsiteX202" fmla="*/ 191807 w 732473"/>
                    <a:gd name="connsiteY202" fmla="*/ 63954 h 89886"/>
                    <a:gd name="connsiteX203" fmla="*/ 197256 w 732473"/>
                    <a:gd name="connsiteY203" fmla="*/ 65054 h 89886"/>
                    <a:gd name="connsiteX204" fmla="*/ 202372 w 732473"/>
                    <a:gd name="connsiteY204" fmla="*/ 64133 h 89886"/>
                    <a:gd name="connsiteX205" fmla="*/ 206184 w 732473"/>
                    <a:gd name="connsiteY205" fmla="*/ 62112 h 89886"/>
                    <a:gd name="connsiteX206" fmla="*/ 208895 w 732473"/>
                    <a:gd name="connsiteY206" fmla="*/ 60117 h 89886"/>
                    <a:gd name="connsiteX207" fmla="*/ 210609 w 732473"/>
                    <a:gd name="connsiteY207" fmla="*/ 59222 h 89886"/>
                    <a:gd name="connsiteX208" fmla="*/ 211222 w 732473"/>
                    <a:gd name="connsiteY208" fmla="*/ 59426 h 89886"/>
                    <a:gd name="connsiteX209" fmla="*/ 211658 w 732473"/>
                    <a:gd name="connsiteY209" fmla="*/ 60117 h 89886"/>
                    <a:gd name="connsiteX210" fmla="*/ 211914 w 732473"/>
                    <a:gd name="connsiteY210" fmla="*/ 61345 h 89886"/>
                    <a:gd name="connsiteX211" fmla="*/ 211990 w 732473"/>
                    <a:gd name="connsiteY211" fmla="*/ 63110 h 89886"/>
                    <a:gd name="connsiteX212" fmla="*/ 246489 w 732473"/>
                    <a:gd name="connsiteY212" fmla="*/ 66742 h 89886"/>
                    <a:gd name="connsiteX213" fmla="*/ 246284 w 732473"/>
                    <a:gd name="connsiteY213" fmla="*/ 69096 h 89886"/>
                    <a:gd name="connsiteX214" fmla="*/ 245670 w 732473"/>
                    <a:gd name="connsiteY214" fmla="*/ 70375 h 89886"/>
                    <a:gd name="connsiteX215" fmla="*/ 244443 w 732473"/>
                    <a:gd name="connsiteY215" fmla="*/ 71142 h 89886"/>
                    <a:gd name="connsiteX216" fmla="*/ 242575 w 732473"/>
                    <a:gd name="connsiteY216" fmla="*/ 71730 h 89886"/>
                    <a:gd name="connsiteX217" fmla="*/ 240350 w 732473"/>
                    <a:gd name="connsiteY217" fmla="*/ 72114 h 89886"/>
                    <a:gd name="connsiteX218" fmla="*/ 237996 w 732473"/>
                    <a:gd name="connsiteY218" fmla="*/ 72267 h 89886"/>
                    <a:gd name="connsiteX219" fmla="*/ 231857 w 732473"/>
                    <a:gd name="connsiteY219" fmla="*/ 71321 h 89886"/>
                    <a:gd name="connsiteX220" fmla="*/ 227662 w 732473"/>
                    <a:gd name="connsiteY220" fmla="*/ 68456 h 89886"/>
                    <a:gd name="connsiteX221" fmla="*/ 225283 w 732473"/>
                    <a:gd name="connsiteY221" fmla="*/ 63596 h 89886"/>
                    <a:gd name="connsiteX222" fmla="*/ 224541 w 732473"/>
                    <a:gd name="connsiteY222" fmla="*/ 56664 h 89886"/>
                    <a:gd name="connsiteX223" fmla="*/ 224541 w 732473"/>
                    <a:gd name="connsiteY223" fmla="*/ 29754 h 89886"/>
                    <a:gd name="connsiteX224" fmla="*/ 218095 w 732473"/>
                    <a:gd name="connsiteY224" fmla="*/ 29754 h 89886"/>
                    <a:gd name="connsiteX225" fmla="*/ 216868 w 732473"/>
                    <a:gd name="connsiteY225" fmla="*/ 28936 h 89886"/>
                    <a:gd name="connsiteX226" fmla="*/ 216407 w 732473"/>
                    <a:gd name="connsiteY226" fmla="*/ 26275 h 89886"/>
                    <a:gd name="connsiteX227" fmla="*/ 216534 w 732473"/>
                    <a:gd name="connsiteY227" fmla="*/ 24638 h 89886"/>
                    <a:gd name="connsiteX228" fmla="*/ 216868 w 732473"/>
                    <a:gd name="connsiteY228" fmla="*/ 23538 h 89886"/>
                    <a:gd name="connsiteX229" fmla="*/ 217405 w 732473"/>
                    <a:gd name="connsiteY229" fmla="*/ 22924 h 89886"/>
                    <a:gd name="connsiteX230" fmla="*/ 218146 w 732473"/>
                    <a:gd name="connsiteY230" fmla="*/ 22745 h 89886"/>
                    <a:gd name="connsiteX231" fmla="*/ 224541 w 732473"/>
                    <a:gd name="connsiteY231" fmla="*/ 22745 h 89886"/>
                    <a:gd name="connsiteX232" fmla="*/ 224541 w 732473"/>
                    <a:gd name="connsiteY232" fmla="*/ 11797 h 89886"/>
                    <a:gd name="connsiteX233" fmla="*/ 224720 w 732473"/>
                    <a:gd name="connsiteY233" fmla="*/ 11132 h 89886"/>
                    <a:gd name="connsiteX234" fmla="*/ 225385 w 732473"/>
                    <a:gd name="connsiteY234" fmla="*/ 10595 h 89886"/>
                    <a:gd name="connsiteX235" fmla="*/ 226690 w 732473"/>
                    <a:gd name="connsiteY235" fmla="*/ 10262 h 89886"/>
                    <a:gd name="connsiteX236" fmla="*/ 228736 w 732473"/>
                    <a:gd name="connsiteY236" fmla="*/ 10160 h 89886"/>
                    <a:gd name="connsiteX237" fmla="*/ 230834 w 732473"/>
                    <a:gd name="connsiteY237" fmla="*/ 10262 h 89886"/>
                    <a:gd name="connsiteX238" fmla="*/ 232112 w 732473"/>
                    <a:gd name="connsiteY238" fmla="*/ 10595 h 89886"/>
                    <a:gd name="connsiteX239" fmla="*/ 232778 w 732473"/>
                    <a:gd name="connsiteY239" fmla="*/ 11132 h 89886"/>
                    <a:gd name="connsiteX240" fmla="*/ 232983 w 732473"/>
                    <a:gd name="connsiteY240" fmla="*/ 11797 h 89886"/>
                    <a:gd name="connsiteX241" fmla="*/ 232983 w 732473"/>
                    <a:gd name="connsiteY241" fmla="*/ 22745 h 89886"/>
                    <a:gd name="connsiteX242" fmla="*/ 244801 w 732473"/>
                    <a:gd name="connsiteY242" fmla="*/ 22745 h 89886"/>
                    <a:gd name="connsiteX243" fmla="*/ 245517 w 732473"/>
                    <a:gd name="connsiteY243" fmla="*/ 22924 h 89886"/>
                    <a:gd name="connsiteX244" fmla="*/ 246054 w 732473"/>
                    <a:gd name="connsiteY244" fmla="*/ 23538 h 89886"/>
                    <a:gd name="connsiteX245" fmla="*/ 246387 w 732473"/>
                    <a:gd name="connsiteY245" fmla="*/ 24638 h 89886"/>
                    <a:gd name="connsiteX246" fmla="*/ 246489 w 732473"/>
                    <a:gd name="connsiteY246" fmla="*/ 26275 h 89886"/>
                    <a:gd name="connsiteX247" fmla="*/ 246028 w 732473"/>
                    <a:gd name="connsiteY247" fmla="*/ 28936 h 89886"/>
                    <a:gd name="connsiteX248" fmla="*/ 244801 w 732473"/>
                    <a:gd name="connsiteY248" fmla="*/ 29754 h 89886"/>
                    <a:gd name="connsiteX249" fmla="*/ 232983 w 732473"/>
                    <a:gd name="connsiteY249" fmla="*/ 29754 h 89886"/>
                    <a:gd name="connsiteX250" fmla="*/ 232983 w 732473"/>
                    <a:gd name="connsiteY250" fmla="*/ 55436 h 89886"/>
                    <a:gd name="connsiteX251" fmla="*/ 234390 w 732473"/>
                    <a:gd name="connsiteY251" fmla="*/ 62624 h 89886"/>
                    <a:gd name="connsiteX252" fmla="*/ 239429 w 732473"/>
                    <a:gd name="connsiteY252" fmla="*/ 65054 h 89886"/>
                    <a:gd name="connsiteX253" fmla="*/ 241526 w 732473"/>
                    <a:gd name="connsiteY253" fmla="*/ 64824 h 89886"/>
                    <a:gd name="connsiteX254" fmla="*/ 243163 w 732473"/>
                    <a:gd name="connsiteY254" fmla="*/ 64338 h 89886"/>
                    <a:gd name="connsiteX255" fmla="*/ 244391 w 732473"/>
                    <a:gd name="connsiteY255" fmla="*/ 63852 h 89886"/>
                    <a:gd name="connsiteX256" fmla="*/ 245312 w 732473"/>
                    <a:gd name="connsiteY256" fmla="*/ 63622 h 89886"/>
                    <a:gd name="connsiteX257" fmla="*/ 245798 w 732473"/>
                    <a:gd name="connsiteY257" fmla="*/ 63749 h 89886"/>
                    <a:gd name="connsiteX258" fmla="*/ 246156 w 732473"/>
                    <a:gd name="connsiteY258" fmla="*/ 64235 h 89886"/>
                    <a:gd name="connsiteX259" fmla="*/ 246387 w 732473"/>
                    <a:gd name="connsiteY259" fmla="*/ 65208 h 89886"/>
                    <a:gd name="connsiteX260" fmla="*/ 246489 w 732473"/>
                    <a:gd name="connsiteY260" fmla="*/ 66742 h 89886"/>
                    <a:gd name="connsiteX261" fmla="*/ 305028 w 732473"/>
                    <a:gd name="connsiteY261" fmla="*/ 66742 h 89886"/>
                    <a:gd name="connsiteX262" fmla="*/ 304823 w 732473"/>
                    <a:gd name="connsiteY262" fmla="*/ 69096 h 89886"/>
                    <a:gd name="connsiteX263" fmla="*/ 304209 w 732473"/>
                    <a:gd name="connsiteY263" fmla="*/ 70375 h 89886"/>
                    <a:gd name="connsiteX264" fmla="*/ 302981 w 732473"/>
                    <a:gd name="connsiteY264" fmla="*/ 71142 h 89886"/>
                    <a:gd name="connsiteX265" fmla="*/ 301114 w 732473"/>
                    <a:gd name="connsiteY265" fmla="*/ 71730 h 89886"/>
                    <a:gd name="connsiteX266" fmla="*/ 298888 w 732473"/>
                    <a:gd name="connsiteY266" fmla="*/ 72114 h 89886"/>
                    <a:gd name="connsiteX267" fmla="*/ 296536 w 732473"/>
                    <a:gd name="connsiteY267" fmla="*/ 72267 h 89886"/>
                    <a:gd name="connsiteX268" fmla="*/ 290396 w 732473"/>
                    <a:gd name="connsiteY268" fmla="*/ 71321 h 89886"/>
                    <a:gd name="connsiteX269" fmla="*/ 286201 w 732473"/>
                    <a:gd name="connsiteY269" fmla="*/ 68456 h 89886"/>
                    <a:gd name="connsiteX270" fmla="*/ 283822 w 732473"/>
                    <a:gd name="connsiteY270" fmla="*/ 63596 h 89886"/>
                    <a:gd name="connsiteX271" fmla="*/ 283081 w 732473"/>
                    <a:gd name="connsiteY271" fmla="*/ 56664 h 89886"/>
                    <a:gd name="connsiteX272" fmla="*/ 283081 w 732473"/>
                    <a:gd name="connsiteY272" fmla="*/ 29754 h 89886"/>
                    <a:gd name="connsiteX273" fmla="*/ 276634 w 732473"/>
                    <a:gd name="connsiteY273" fmla="*/ 29754 h 89886"/>
                    <a:gd name="connsiteX274" fmla="*/ 275406 w 732473"/>
                    <a:gd name="connsiteY274" fmla="*/ 28936 h 89886"/>
                    <a:gd name="connsiteX275" fmla="*/ 274945 w 732473"/>
                    <a:gd name="connsiteY275" fmla="*/ 26275 h 89886"/>
                    <a:gd name="connsiteX276" fmla="*/ 275074 w 732473"/>
                    <a:gd name="connsiteY276" fmla="*/ 24638 h 89886"/>
                    <a:gd name="connsiteX277" fmla="*/ 275406 w 732473"/>
                    <a:gd name="connsiteY277" fmla="*/ 23538 h 89886"/>
                    <a:gd name="connsiteX278" fmla="*/ 275944 w 732473"/>
                    <a:gd name="connsiteY278" fmla="*/ 22924 h 89886"/>
                    <a:gd name="connsiteX279" fmla="*/ 276686 w 732473"/>
                    <a:gd name="connsiteY279" fmla="*/ 22745 h 89886"/>
                    <a:gd name="connsiteX280" fmla="*/ 283081 w 732473"/>
                    <a:gd name="connsiteY280" fmla="*/ 22745 h 89886"/>
                    <a:gd name="connsiteX281" fmla="*/ 283081 w 732473"/>
                    <a:gd name="connsiteY281" fmla="*/ 11797 h 89886"/>
                    <a:gd name="connsiteX282" fmla="*/ 283260 w 732473"/>
                    <a:gd name="connsiteY282" fmla="*/ 11132 h 89886"/>
                    <a:gd name="connsiteX283" fmla="*/ 283925 w 732473"/>
                    <a:gd name="connsiteY283" fmla="*/ 10595 h 89886"/>
                    <a:gd name="connsiteX284" fmla="*/ 285229 w 732473"/>
                    <a:gd name="connsiteY284" fmla="*/ 10262 h 89886"/>
                    <a:gd name="connsiteX285" fmla="*/ 287276 w 732473"/>
                    <a:gd name="connsiteY285" fmla="*/ 10160 h 89886"/>
                    <a:gd name="connsiteX286" fmla="*/ 289373 w 732473"/>
                    <a:gd name="connsiteY286" fmla="*/ 10262 h 89886"/>
                    <a:gd name="connsiteX287" fmla="*/ 290652 w 732473"/>
                    <a:gd name="connsiteY287" fmla="*/ 10595 h 89886"/>
                    <a:gd name="connsiteX288" fmla="*/ 291317 w 732473"/>
                    <a:gd name="connsiteY288" fmla="*/ 11132 h 89886"/>
                    <a:gd name="connsiteX289" fmla="*/ 291522 w 732473"/>
                    <a:gd name="connsiteY289" fmla="*/ 11797 h 89886"/>
                    <a:gd name="connsiteX290" fmla="*/ 291522 w 732473"/>
                    <a:gd name="connsiteY290" fmla="*/ 22745 h 89886"/>
                    <a:gd name="connsiteX291" fmla="*/ 303339 w 732473"/>
                    <a:gd name="connsiteY291" fmla="*/ 22745 h 89886"/>
                    <a:gd name="connsiteX292" fmla="*/ 304056 w 732473"/>
                    <a:gd name="connsiteY292" fmla="*/ 22924 h 89886"/>
                    <a:gd name="connsiteX293" fmla="*/ 304593 w 732473"/>
                    <a:gd name="connsiteY293" fmla="*/ 23538 h 89886"/>
                    <a:gd name="connsiteX294" fmla="*/ 304925 w 732473"/>
                    <a:gd name="connsiteY294" fmla="*/ 24638 h 89886"/>
                    <a:gd name="connsiteX295" fmla="*/ 305028 w 732473"/>
                    <a:gd name="connsiteY295" fmla="*/ 26275 h 89886"/>
                    <a:gd name="connsiteX296" fmla="*/ 304567 w 732473"/>
                    <a:gd name="connsiteY296" fmla="*/ 28936 h 89886"/>
                    <a:gd name="connsiteX297" fmla="*/ 303339 w 732473"/>
                    <a:gd name="connsiteY297" fmla="*/ 29754 h 89886"/>
                    <a:gd name="connsiteX298" fmla="*/ 291522 w 732473"/>
                    <a:gd name="connsiteY298" fmla="*/ 29754 h 89886"/>
                    <a:gd name="connsiteX299" fmla="*/ 291522 w 732473"/>
                    <a:gd name="connsiteY299" fmla="*/ 55436 h 89886"/>
                    <a:gd name="connsiteX300" fmla="*/ 292929 w 732473"/>
                    <a:gd name="connsiteY300" fmla="*/ 62624 h 89886"/>
                    <a:gd name="connsiteX301" fmla="*/ 297967 w 732473"/>
                    <a:gd name="connsiteY301" fmla="*/ 65054 h 89886"/>
                    <a:gd name="connsiteX302" fmla="*/ 300066 w 732473"/>
                    <a:gd name="connsiteY302" fmla="*/ 64824 h 89886"/>
                    <a:gd name="connsiteX303" fmla="*/ 301702 w 732473"/>
                    <a:gd name="connsiteY303" fmla="*/ 64338 h 89886"/>
                    <a:gd name="connsiteX304" fmla="*/ 302930 w 732473"/>
                    <a:gd name="connsiteY304" fmla="*/ 63852 h 89886"/>
                    <a:gd name="connsiteX305" fmla="*/ 303851 w 732473"/>
                    <a:gd name="connsiteY305" fmla="*/ 63622 h 89886"/>
                    <a:gd name="connsiteX306" fmla="*/ 304337 w 732473"/>
                    <a:gd name="connsiteY306" fmla="*/ 63749 h 89886"/>
                    <a:gd name="connsiteX307" fmla="*/ 304695 w 732473"/>
                    <a:gd name="connsiteY307" fmla="*/ 64235 h 89886"/>
                    <a:gd name="connsiteX308" fmla="*/ 304925 w 732473"/>
                    <a:gd name="connsiteY308" fmla="*/ 65208 h 89886"/>
                    <a:gd name="connsiteX309" fmla="*/ 305028 w 732473"/>
                    <a:gd name="connsiteY309" fmla="*/ 66742 h 89886"/>
                    <a:gd name="connsiteX310" fmla="*/ 353991 w 732473"/>
                    <a:gd name="connsiteY310" fmla="*/ 45102 h 89886"/>
                    <a:gd name="connsiteX311" fmla="*/ 352989 w 732473"/>
                    <a:gd name="connsiteY311" fmla="*/ 47941 h 89886"/>
                    <a:gd name="connsiteX312" fmla="*/ 350702 w 732473"/>
                    <a:gd name="connsiteY312" fmla="*/ 48785 h 89886"/>
                    <a:gd name="connsiteX313" fmla="*/ 320379 w 732473"/>
                    <a:gd name="connsiteY313" fmla="*/ 48785 h 89886"/>
                    <a:gd name="connsiteX314" fmla="*/ 321150 w 732473"/>
                    <a:gd name="connsiteY314" fmla="*/ 55692 h 89886"/>
                    <a:gd name="connsiteX315" fmla="*/ 323720 w 732473"/>
                    <a:gd name="connsiteY315" fmla="*/ 60961 h 89886"/>
                    <a:gd name="connsiteX316" fmla="*/ 328399 w 732473"/>
                    <a:gd name="connsiteY316" fmla="*/ 64338 h 89886"/>
                    <a:gd name="connsiteX317" fmla="*/ 335442 w 732473"/>
                    <a:gd name="connsiteY317" fmla="*/ 65514 h 89886"/>
                    <a:gd name="connsiteX318" fmla="*/ 341302 w 732473"/>
                    <a:gd name="connsiteY318" fmla="*/ 64977 h 89886"/>
                    <a:gd name="connsiteX319" fmla="*/ 345750 w 732473"/>
                    <a:gd name="connsiteY319" fmla="*/ 63775 h 89886"/>
                    <a:gd name="connsiteX320" fmla="*/ 348834 w 732473"/>
                    <a:gd name="connsiteY320" fmla="*/ 62573 h 89886"/>
                    <a:gd name="connsiteX321" fmla="*/ 350660 w 732473"/>
                    <a:gd name="connsiteY321" fmla="*/ 62036 h 89886"/>
                    <a:gd name="connsiteX322" fmla="*/ 351302 w 732473"/>
                    <a:gd name="connsiteY322" fmla="*/ 62215 h 89886"/>
                    <a:gd name="connsiteX323" fmla="*/ 351739 w 732473"/>
                    <a:gd name="connsiteY323" fmla="*/ 62752 h 89886"/>
                    <a:gd name="connsiteX324" fmla="*/ 351969 w 732473"/>
                    <a:gd name="connsiteY324" fmla="*/ 63749 h 89886"/>
                    <a:gd name="connsiteX325" fmla="*/ 352047 w 732473"/>
                    <a:gd name="connsiteY325" fmla="*/ 65310 h 89886"/>
                    <a:gd name="connsiteX326" fmla="*/ 351996 w 732473"/>
                    <a:gd name="connsiteY326" fmla="*/ 66461 h 89886"/>
                    <a:gd name="connsiteX327" fmla="*/ 351867 w 732473"/>
                    <a:gd name="connsiteY327" fmla="*/ 67331 h 89886"/>
                    <a:gd name="connsiteX328" fmla="*/ 351612 w 732473"/>
                    <a:gd name="connsiteY328" fmla="*/ 68021 h 89886"/>
                    <a:gd name="connsiteX329" fmla="*/ 351152 w 732473"/>
                    <a:gd name="connsiteY329" fmla="*/ 68610 h 89886"/>
                    <a:gd name="connsiteX330" fmla="*/ 349489 w 732473"/>
                    <a:gd name="connsiteY330" fmla="*/ 69530 h 89886"/>
                    <a:gd name="connsiteX331" fmla="*/ 345908 w 732473"/>
                    <a:gd name="connsiteY331" fmla="*/ 70784 h 89886"/>
                    <a:gd name="connsiteX332" fmla="*/ 340817 w 732473"/>
                    <a:gd name="connsiteY332" fmla="*/ 71884 h 89886"/>
                    <a:gd name="connsiteX333" fmla="*/ 334653 w 732473"/>
                    <a:gd name="connsiteY333" fmla="*/ 72370 h 89886"/>
                    <a:gd name="connsiteX334" fmla="*/ 324702 w 732473"/>
                    <a:gd name="connsiteY334" fmla="*/ 70784 h 89886"/>
                    <a:gd name="connsiteX335" fmla="*/ 317515 w 732473"/>
                    <a:gd name="connsiteY335" fmla="*/ 66077 h 89886"/>
                    <a:gd name="connsiteX336" fmla="*/ 313114 w 732473"/>
                    <a:gd name="connsiteY336" fmla="*/ 58250 h 89886"/>
                    <a:gd name="connsiteX337" fmla="*/ 311631 w 732473"/>
                    <a:gd name="connsiteY337" fmla="*/ 47302 h 89886"/>
                    <a:gd name="connsiteX338" fmla="*/ 313165 w 732473"/>
                    <a:gd name="connsiteY338" fmla="*/ 36635 h 89886"/>
                    <a:gd name="connsiteX339" fmla="*/ 317591 w 732473"/>
                    <a:gd name="connsiteY339" fmla="*/ 28603 h 89886"/>
                    <a:gd name="connsiteX340" fmla="*/ 324575 w 732473"/>
                    <a:gd name="connsiteY340" fmla="*/ 23538 h 89886"/>
                    <a:gd name="connsiteX341" fmla="*/ 333732 w 732473"/>
                    <a:gd name="connsiteY341" fmla="*/ 21773 h 89886"/>
                    <a:gd name="connsiteX342" fmla="*/ 342966 w 732473"/>
                    <a:gd name="connsiteY342" fmla="*/ 23513 h 89886"/>
                    <a:gd name="connsiteX343" fmla="*/ 349233 w 732473"/>
                    <a:gd name="connsiteY343" fmla="*/ 28194 h 89886"/>
                    <a:gd name="connsiteX344" fmla="*/ 352840 w 732473"/>
                    <a:gd name="connsiteY344" fmla="*/ 35100 h 89886"/>
                    <a:gd name="connsiteX345" fmla="*/ 353991 w 732473"/>
                    <a:gd name="connsiteY345" fmla="*/ 43567 h 89886"/>
                    <a:gd name="connsiteX346" fmla="*/ 345498 w 732473"/>
                    <a:gd name="connsiteY346" fmla="*/ 42595 h 89886"/>
                    <a:gd name="connsiteX347" fmla="*/ 342539 w 732473"/>
                    <a:gd name="connsiteY347" fmla="*/ 32159 h 89886"/>
                    <a:gd name="connsiteX348" fmla="*/ 333299 w 732473"/>
                    <a:gd name="connsiteY348" fmla="*/ 28373 h 89886"/>
                    <a:gd name="connsiteX349" fmla="*/ 327792 w 732473"/>
                    <a:gd name="connsiteY349" fmla="*/ 29550 h 89886"/>
                    <a:gd name="connsiteX350" fmla="*/ 323828 w 732473"/>
                    <a:gd name="connsiteY350" fmla="*/ 32670 h 89886"/>
                    <a:gd name="connsiteX351" fmla="*/ 321357 w 732473"/>
                    <a:gd name="connsiteY351" fmla="*/ 37198 h 89886"/>
                    <a:gd name="connsiteX352" fmla="*/ 320379 w 732473"/>
                    <a:gd name="connsiteY352" fmla="*/ 42595 h 89886"/>
                    <a:gd name="connsiteX353" fmla="*/ 399394 w 732473"/>
                    <a:gd name="connsiteY353" fmla="*/ 63110 h 89886"/>
                    <a:gd name="connsiteX354" fmla="*/ 399343 w 732473"/>
                    <a:gd name="connsiteY354" fmla="*/ 64619 h 89886"/>
                    <a:gd name="connsiteX355" fmla="*/ 399164 w 732473"/>
                    <a:gd name="connsiteY355" fmla="*/ 65694 h 89886"/>
                    <a:gd name="connsiteX356" fmla="*/ 398857 w 732473"/>
                    <a:gd name="connsiteY356" fmla="*/ 66461 h 89886"/>
                    <a:gd name="connsiteX357" fmla="*/ 398039 w 732473"/>
                    <a:gd name="connsiteY357" fmla="*/ 67433 h 89886"/>
                    <a:gd name="connsiteX358" fmla="*/ 395864 w 732473"/>
                    <a:gd name="connsiteY358" fmla="*/ 69019 h 89886"/>
                    <a:gd name="connsiteX359" fmla="*/ 392412 w 732473"/>
                    <a:gd name="connsiteY359" fmla="*/ 70707 h 89886"/>
                    <a:gd name="connsiteX360" fmla="*/ 388242 w 732473"/>
                    <a:gd name="connsiteY360" fmla="*/ 71909 h 89886"/>
                    <a:gd name="connsiteX361" fmla="*/ 383586 w 732473"/>
                    <a:gd name="connsiteY361" fmla="*/ 72370 h 89886"/>
                    <a:gd name="connsiteX362" fmla="*/ 374786 w 732473"/>
                    <a:gd name="connsiteY362" fmla="*/ 70733 h 89886"/>
                    <a:gd name="connsiteX363" fmla="*/ 368366 w 732473"/>
                    <a:gd name="connsiteY363" fmla="*/ 65949 h 89886"/>
                    <a:gd name="connsiteX364" fmla="*/ 364427 w 732473"/>
                    <a:gd name="connsiteY364" fmla="*/ 58224 h 89886"/>
                    <a:gd name="connsiteX365" fmla="*/ 363071 w 732473"/>
                    <a:gd name="connsiteY365" fmla="*/ 47660 h 89886"/>
                    <a:gd name="connsiteX366" fmla="*/ 364734 w 732473"/>
                    <a:gd name="connsiteY366" fmla="*/ 35970 h 89886"/>
                    <a:gd name="connsiteX367" fmla="*/ 369287 w 732473"/>
                    <a:gd name="connsiteY367" fmla="*/ 27964 h 89886"/>
                    <a:gd name="connsiteX368" fmla="*/ 376091 w 732473"/>
                    <a:gd name="connsiteY368" fmla="*/ 23334 h 89886"/>
                    <a:gd name="connsiteX369" fmla="*/ 384558 w 732473"/>
                    <a:gd name="connsiteY369" fmla="*/ 21824 h 89886"/>
                    <a:gd name="connsiteX370" fmla="*/ 388830 w 732473"/>
                    <a:gd name="connsiteY370" fmla="*/ 22234 h 89886"/>
                    <a:gd name="connsiteX371" fmla="*/ 392641 w 732473"/>
                    <a:gd name="connsiteY371" fmla="*/ 23308 h 89886"/>
                    <a:gd name="connsiteX372" fmla="*/ 395737 w 732473"/>
                    <a:gd name="connsiteY372" fmla="*/ 24843 h 89886"/>
                    <a:gd name="connsiteX373" fmla="*/ 397706 w 732473"/>
                    <a:gd name="connsiteY373" fmla="*/ 26327 h 89886"/>
                    <a:gd name="connsiteX374" fmla="*/ 398550 w 732473"/>
                    <a:gd name="connsiteY374" fmla="*/ 27299 h 89886"/>
                    <a:gd name="connsiteX375" fmla="*/ 398934 w 732473"/>
                    <a:gd name="connsiteY375" fmla="*/ 28143 h 89886"/>
                    <a:gd name="connsiteX376" fmla="*/ 399139 w 732473"/>
                    <a:gd name="connsiteY376" fmla="*/ 29243 h 89886"/>
                    <a:gd name="connsiteX377" fmla="*/ 399190 w 732473"/>
                    <a:gd name="connsiteY377" fmla="*/ 30777 h 89886"/>
                    <a:gd name="connsiteX378" fmla="*/ 398729 w 732473"/>
                    <a:gd name="connsiteY378" fmla="*/ 33566 h 89886"/>
                    <a:gd name="connsiteX379" fmla="*/ 397604 w 732473"/>
                    <a:gd name="connsiteY379" fmla="*/ 34359 h 89886"/>
                    <a:gd name="connsiteX380" fmla="*/ 395839 w 732473"/>
                    <a:gd name="connsiteY380" fmla="*/ 33514 h 89886"/>
                    <a:gd name="connsiteX381" fmla="*/ 393307 w 732473"/>
                    <a:gd name="connsiteY381" fmla="*/ 31647 h 89886"/>
                    <a:gd name="connsiteX382" fmla="*/ 389597 w 732473"/>
                    <a:gd name="connsiteY382" fmla="*/ 29780 h 89886"/>
                    <a:gd name="connsiteX383" fmla="*/ 384456 w 732473"/>
                    <a:gd name="connsiteY383" fmla="*/ 28936 h 89886"/>
                    <a:gd name="connsiteX384" fmla="*/ 375119 w 732473"/>
                    <a:gd name="connsiteY384" fmla="*/ 33617 h 89886"/>
                    <a:gd name="connsiteX385" fmla="*/ 371871 w 732473"/>
                    <a:gd name="connsiteY385" fmla="*/ 47199 h 89886"/>
                    <a:gd name="connsiteX386" fmla="*/ 372715 w 732473"/>
                    <a:gd name="connsiteY386" fmla="*/ 55001 h 89886"/>
                    <a:gd name="connsiteX387" fmla="*/ 375196 w 732473"/>
                    <a:gd name="connsiteY387" fmla="*/ 60603 h 89886"/>
                    <a:gd name="connsiteX388" fmla="*/ 379212 w 732473"/>
                    <a:gd name="connsiteY388" fmla="*/ 63954 h 89886"/>
                    <a:gd name="connsiteX389" fmla="*/ 384660 w 732473"/>
                    <a:gd name="connsiteY389" fmla="*/ 65054 h 89886"/>
                    <a:gd name="connsiteX390" fmla="*/ 389776 w 732473"/>
                    <a:gd name="connsiteY390" fmla="*/ 64133 h 89886"/>
                    <a:gd name="connsiteX391" fmla="*/ 393588 w 732473"/>
                    <a:gd name="connsiteY391" fmla="*/ 62112 h 89886"/>
                    <a:gd name="connsiteX392" fmla="*/ 396300 w 732473"/>
                    <a:gd name="connsiteY392" fmla="*/ 60117 h 89886"/>
                    <a:gd name="connsiteX393" fmla="*/ 398013 w 732473"/>
                    <a:gd name="connsiteY393" fmla="*/ 59222 h 89886"/>
                    <a:gd name="connsiteX394" fmla="*/ 398627 w 732473"/>
                    <a:gd name="connsiteY394" fmla="*/ 59426 h 89886"/>
                    <a:gd name="connsiteX395" fmla="*/ 399062 w 732473"/>
                    <a:gd name="connsiteY395" fmla="*/ 60117 h 89886"/>
                    <a:gd name="connsiteX396" fmla="*/ 399318 w 732473"/>
                    <a:gd name="connsiteY396" fmla="*/ 61345 h 89886"/>
                    <a:gd name="connsiteX397" fmla="*/ 399394 w 732473"/>
                    <a:gd name="connsiteY397" fmla="*/ 63110 h 89886"/>
                    <a:gd name="connsiteX398" fmla="*/ 449599 w 732473"/>
                    <a:gd name="connsiteY398" fmla="*/ 70119 h 89886"/>
                    <a:gd name="connsiteX399" fmla="*/ 449395 w 732473"/>
                    <a:gd name="connsiteY399" fmla="*/ 70809 h 89886"/>
                    <a:gd name="connsiteX400" fmla="*/ 448729 w 732473"/>
                    <a:gd name="connsiteY400" fmla="*/ 71295 h 89886"/>
                    <a:gd name="connsiteX401" fmla="*/ 447451 w 732473"/>
                    <a:gd name="connsiteY401" fmla="*/ 71602 h 89886"/>
                    <a:gd name="connsiteX402" fmla="*/ 445404 w 732473"/>
                    <a:gd name="connsiteY402" fmla="*/ 71705 h 89886"/>
                    <a:gd name="connsiteX403" fmla="*/ 443306 w 732473"/>
                    <a:gd name="connsiteY403" fmla="*/ 71602 h 89886"/>
                    <a:gd name="connsiteX404" fmla="*/ 442027 w 732473"/>
                    <a:gd name="connsiteY404" fmla="*/ 71295 h 89886"/>
                    <a:gd name="connsiteX405" fmla="*/ 441362 w 732473"/>
                    <a:gd name="connsiteY405" fmla="*/ 70809 h 89886"/>
                    <a:gd name="connsiteX406" fmla="*/ 441158 w 732473"/>
                    <a:gd name="connsiteY406" fmla="*/ 70119 h 89886"/>
                    <a:gd name="connsiteX407" fmla="*/ 441158 w 732473"/>
                    <a:gd name="connsiteY407" fmla="*/ 43158 h 89886"/>
                    <a:gd name="connsiteX408" fmla="*/ 440544 w 732473"/>
                    <a:gd name="connsiteY408" fmla="*/ 36814 h 89886"/>
                    <a:gd name="connsiteX409" fmla="*/ 438754 w 732473"/>
                    <a:gd name="connsiteY409" fmla="*/ 32670 h 89886"/>
                    <a:gd name="connsiteX410" fmla="*/ 435709 w 732473"/>
                    <a:gd name="connsiteY410" fmla="*/ 30010 h 89886"/>
                    <a:gd name="connsiteX411" fmla="*/ 431386 w 732473"/>
                    <a:gd name="connsiteY411" fmla="*/ 29089 h 89886"/>
                    <a:gd name="connsiteX412" fmla="*/ 425042 w 732473"/>
                    <a:gd name="connsiteY412" fmla="*/ 31340 h 89886"/>
                    <a:gd name="connsiteX413" fmla="*/ 418392 w 732473"/>
                    <a:gd name="connsiteY413" fmla="*/ 37940 h 89886"/>
                    <a:gd name="connsiteX414" fmla="*/ 418392 w 732473"/>
                    <a:gd name="connsiteY414" fmla="*/ 70119 h 89886"/>
                    <a:gd name="connsiteX415" fmla="*/ 418187 w 732473"/>
                    <a:gd name="connsiteY415" fmla="*/ 70809 h 89886"/>
                    <a:gd name="connsiteX416" fmla="*/ 417522 w 732473"/>
                    <a:gd name="connsiteY416" fmla="*/ 71295 h 89886"/>
                    <a:gd name="connsiteX417" fmla="*/ 416243 w 732473"/>
                    <a:gd name="connsiteY417" fmla="*/ 71602 h 89886"/>
                    <a:gd name="connsiteX418" fmla="*/ 414146 w 732473"/>
                    <a:gd name="connsiteY418" fmla="*/ 71705 h 89886"/>
                    <a:gd name="connsiteX419" fmla="*/ 412099 w 732473"/>
                    <a:gd name="connsiteY419" fmla="*/ 71602 h 89886"/>
                    <a:gd name="connsiteX420" fmla="*/ 410795 w 732473"/>
                    <a:gd name="connsiteY420" fmla="*/ 71295 h 89886"/>
                    <a:gd name="connsiteX421" fmla="*/ 410129 w 732473"/>
                    <a:gd name="connsiteY421" fmla="*/ 70809 h 89886"/>
                    <a:gd name="connsiteX422" fmla="*/ 409950 w 732473"/>
                    <a:gd name="connsiteY422" fmla="*/ 70119 h 89886"/>
                    <a:gd name="connsiteX423" fmla="*/ 409950 w 732473"/>
                    <a:gd name="connsiteY423" fmla="*/ 1770 h 89886"/>
                    <a:gd name="connsiteX424" fmla="*/ 410129 w 732473"/>
                    <a:gd name="connsiteY424" fmla="*/ 1054 h 89886"/>
                    <a:gd name="connsiteX425" fmla="*/ 410795 w 732473"/>
                    <a:gd name="connsiteY425" fmla="*/ 542 h 89886"/>
                    <a:gd name="connsiteX426" fmla="*/ 412099 w 732473"/>
                    <a:gd name="connsiteY426" fmla="*/ 235 h 89886"/>
                    <a:gd name="connsiteX427" fmla="*/ 414146 w 732473"/>
                    <a:gd name="connsiteY427" fmla="*/ 133 h 89886"/>
                    <a:gd name="connsiteX428" fmla="*/ 416243 w 732473"/>
                    <a:gd name="connsiteY428" fmla="*/ 235 h 89886"/>
                    <a:gd name="connsiteX429" fmla="*/ 417522 w 732473"/>
                    <a:gd name="connsiteY429" fmla="*/ 542 h 89886"/>
                    <a:gd name="connsiteX430" fmla="*/ 418187 w 732473"/>
                    <a:gd name="connsiteY430" fmla="*/ 1054 h 89886"/>
                    <a:gd name="connsiteX431" fmla="*/ 418392 w 732473"/>
                    <a:gd name="connsiteY431" fmla="*/ 1770 h 89886"/>
                    <a:gd name="connsiteX432" fmla="*/ 418392 w 732473"/>
                    <a:gd name="connsiteY432" fmla="*/ 29345 h 89886"/>
                    <a:gd name="connsiteX433" fmla="*/ 425707 w 732473"/>
                    <a:gd name="connsiteY433" fmla="*/ 23641 h 89886"/>
                    <a:gd name="connsiteX434" fmla="*/ 433126 w 732473"/>
                    <a:gd name="connsiteY434" fmla="*/ 21773 h 89886"/>
                    <a:gd name="connsiteX435" fmla="*/ 440877 w 732473"/>
                    <a:gd name="connsiteY435" fmla="*/ 23334 h 89886"/>
                    <a:gd name="connsiteX436" fmla="*/ 445967 w 732473"/>
                    <a:gd name="connsiteY436" fmla="*/ 27503 h 89886"/>
                    <a:gd name="connsiteX437" fmla="*/ 448755 w 732473"/>
                    <a:gd name="connsiteY437" fmla="*/ 33617 h 89886"/>
                    <a:gd name="connsiteX438" fmla="*/ 449599 w 732473"/>
                    <a:gd name="connsiteY438" fmla="*/ 42083 h 89886"/>
                    <a:gd name="connsiteX439" fmla="*/ 504169 w 732473"/>
                    <a:gd name="connsiteY439" fmla="*/ 70119 h 89886"/>
                    <a:gd name="connsiteX440" fmla="*/ 503965 w 732473"/>
                    <a:gd name="connsiteY440" fmla="*/ 70809 h 89886"/>
                    <a:gd name="connsiteX441" fmla="*/ 503300 w 732473"/>
                    <a:gd name="connsiteY441" fmla="*/ 71295 h 89886"/>
                    <a:gd name="connsiteX442" fmla="*/ 502021 w 732473"/>
                    <a:gd name="connsiteY442" fmla="*/ 71602 h 89886"/>
                    <a:gd name="connsiteX443" fmla="*/ 499975 w 732473"/>
                    <a:gd name="connsiteY443" fmla="*/ 71705 h 89886"/>
                    <a:gd name="connsiteX444" fmla="*/ 497877 w 732473"/>
                    <a:gd name="connsiteY444" fmla="*/ 71602 h 89886"/>
                    <a:gd name="connsiteX445" fmla="*/ 496598 w 732473"/>
                    <a:gd name="connsiteY445" fmla="*/ 71295 h 89886"/>
                    <a:gd name="connsiteX446" fmla="*/ 495933 w 732473"/>
                    <a:gd name="connsiteY446" fmla="*/ 70809 h 89886"/>
                    <a:gd name="connsiteX447" fmla="*/ 495728 w 732473"/>
                    <a:gd name="connsiteY447" fmla="*/ 70119 h 89886"/>
                    <a:gd name="connsiteX448" fmla="*/ 495728 w 732473"/>
                    <a:gd name="connsiteY448" fmla="*/ 43158 h 89886"/>
                    <a:gd name="connsiteX449" fmla="*/ 495114 w 732473"/>
                    <a:gd name="connsiteY449" fmla="*/ 36814 h 89886"/>
                    <a:gd name="connsiteX450" fmla="*/ 493323 w 732473"/>
                    <a:gd name="connsiteY450" fmla="*/ 32670 h 89886"/>
                    <a:gd name="connsiteX451" fmla="*/ 490280 w 732473"/>
                    <a:gd name="connsiteY451" fmla="*/ 30010 h 89886"/>
                    <a:gd name="connsiteX452" fmla="*/ 485957 w 732473"/>
                    <a:gd name="connsiteY452" fmla="*/ 29089 h 89886"/>
                    <a:gd name="connsiteX453" fmla="*/ 479613 w 732473"/>
                    <a:gd name="connsiteY453" fmla="*/ 31340 h 89886"/>
                    <a:gd name="connsiteX454" fmla="*/ 472962 w 732473"/>
                    <a:gd name="connsiteY454" fmla="*/ 37940 h 89886"/>
                    <a:gd name="connsiteX455" fmla="*/ 472962 w 732473"/>
                    <a:gd name="connsiteY455" fmla="*/ 70119 h 89886"/>
                    <a:gd name="connsiteX456" fmla="*/ 472758 w 732473"/>
                    <a:gd name="connsiteY456" fmla="*/ 70809 h 89886"/>
                    <a:gd name="connsiteX457" fmla="*/ 472092 w 732473"/>
                    <a:gd name="connsiteY457" fmla="*/ 71295 h 89886"/>
                    <a:gd name="connsiteX458" fmla="*/ 470814 w 732473"/>
                    <a:gd name="connsiteY458" fmla="*/ 71602 h 89886"/>
                    <a:gd name="connsiteX459" fmla="*/ 468715 w 732473"/>
                    <a:gd name="connsiteY459" fmla="*/ 71705 h 89886"/>
                    <a:gd name="connsiteX460" fmla="*/ 466669 w 732473"/>
                    <a:gd name="connsiteY460" fmla="*/ 71602 h 89886"/>
                    <a:gd name="connsiteX461" fmla="*/ 465364 w 732473"/>
                    <a:gd name="connsiteY461" fmla="*/ 71295 h 89886"/>
                    <a:gd name="connsiteX462" fmla="*/ 464700 w 732473"/>
                    <a:gd name="connsiteY462" fmla="*/ 70809 h 89886"/>
                    <a:gd name="connsiteX463" fmla="*/ 464521 w 732473"/>
                    <a:gd name="connsiteY463" fmla="*/ 70119 h 89886"/>
                    <a:gd name="connsiteX464" fmla="*/ 464521 w 732473"/>
                    <a:gd name="connsiteY464" fmla="*/ 24076 h 89886"/>
                    <a:gd name="connsiteX465" fmla="*/ 464674 w 732473"/>
                    <a:gd name="connsiteY465" fmla="*/ 23385 h 89886"/>
                    <a:gd name="connsiteX466" fmla="*/ 465288 w 732473"/>
                    <a:gd name="connsiteY466" fmla="*/ 22873 h 89886"/>
                    <a:gd name="connsiteX467" fmla="*/ 466465 w 732473"/>
                    <a:gd name="connsiteY467" fmla="*/ 22566 h 89886"/>
                    <a:gd name="connsiteX468" fmla="*/ 468357 w 732473"/>
                    <a:gd name="connsiteY468" fmla="*/ 22490 h 89886"/>
                    <a:gd name="connsiteX469" fmla="*/ 470225 w 732473"/>
                    <a:gd name="connsiteY469" fmla="*/ 22566 h 89886"/>
                    <a:gd name="connsiteX470" fmla="*/ 471376 w 732473"/>
                    <a:gd name="connsiteY470" fmla="*/ 22873 h 89886"/>
                    <a:gd name="connsiteX471" fmla="*/ 471964 w 732473"/>
                    <a:gd name="connsiteY471" fmla="*/ 23385 h 89886"/>
                    <a:gd name="connsiteX472" fmla="*/ 472143 w 732473"/>
                    <a:gd name="connsiteY472" fmla="*/ 24076 h 89886"/>
                    <a:gd name="connsiteX473" fmla="*/ 472143 w 732473"/>
                    <a:gd name="connsiteY473" fmla="*/ 30163 h 89886"/>
                    <a:gd name="connsiteX474" fmla="*/ 479894 w 732473"/>
                    <a:gd name="connsiteY474" fmla="*/ 23794 h 89886"/>
                    <a:gd name="connsiteX475" fmla="*/ 487696 w 732473"/>
                    <a:gd name="connsiteY475" fmla="*/ 21773 h 89886"/>
                    <a:gd name="connsiteX476" fmla="*/ 495446 w 732473"/>
                    <a:gd name="connsiteY476" fmla="*/ 23334 h 89886"/>
                    <a:gd name="connsiteX477" fmla="*/ 500537 w 732473"/>
                    <a:gd name="connsiteY477" fmla="*/ 27503 h 89886"/>
                    <a:gd name="connsiteX478" fmla="*/ 503325 w 732473"/>
                    <a:gd name="connsiteY478" fmla="*/ 33617 h 89886"/>
                    <a:gd name="connsiteX479" fmla="*/ 504169 w 732473"/>
                    <a:gd name="connsiteY479" fmla="*/ 42032 h 89886"/>
                    <a:gd name="connsiteX480" fmla="*/ 527532 w 732473"/>
                    <a:gd name="connsiteY480" fmla="*/ 70119 h 89886"/>
                    <a:gd name="connsiteX481" fmla="*/ 527327 w 732473"/>
                    <a:gd name="connsiteY481" fmla="*/ 70809 h 89886"/>
                    <a:gd name="connsiteX482" fmla="*/ 526663 w 732473"/>
                    <a:gd name="connsiteY482" fmla="*/ 71295 h 89886"/>
                    <a:gd name="connsiteX483" fmla="*/ 525383 w 732473"/>
                    <a:gd name="connsiteY483" fmla="*/ 71602 h 89886"/>
                    <a:gd name="connsiteX484" fmla="*/ 523286 w 732473"/>
                    <a:gd name="connsiteY484" fmla="*/ 71705 h 89886"/>
                    <a:gd name="connsiteX485" fmla="*/ 521240 w 732473"/>
                    <a:gd name="connsiteY485" fmla="*/ 71602 h 89886"/>
                    <a:gd name="connsiteX486" fmla="*/ 519935 w 732473"/>
                    <a:gd name="connsiteY486" fmla="*/ 71295 h 89886"/>
                    <a:gd name="connsiteX487" fmla="*/ 519270 w 732473"/>
                    <a:gd name="connsiteY487" fmla="*/ 70809 h 89886"/>
                    <a:gd name="connsiteX488" fmla="*/ 519091 w 732473"/>
                    <a:gd name="connsiteY488" fmla="*/ 70119 h 89886"/>
                    <a:gd name="connsiteX489" fmla="*/ 519091 w 732473"/>
                    <a:gd name="connsiteY489" fmla="*/ 24076 h 89886"/>
                    <a:gd name="connsiteX490" fmla="*/ 519270 w 732473"/>
                    <a:gd name="connsiteY490" fmla="*/ 23410 h 89886"/>
                    <a:gd name="connsiteX491" fmla="*/ 519935 w 732473"/>
                    <a:gd name="connsiteY491" fmla="*/ 22899 h 89886"/>
                    <a:gd name="connsiteX492" fmla="*/ 521240 w 732473"/>
                    <a:gd name="connsiteY492" fmla="*/ 22592 h 89886"/>
                    <a:gd name="connsiteX493" fmla="*/ 523286 w 732473"/>
                    <a:gd name="connsiteY493" fmla="*/ 22490 h 89886"/>
                    <a:gd name="connsiteX494" fmla="*/ 525383 w 732473"/>
                    <a:gd name="connsiteY494" fmla="*/ 22592 h 89886"/>
                    <a:gd name="connsiteX495" fmla="*/ 526663 w 732473"/>
                    <a:gd name="connsiteY495" fmla="*/ 22899 h 89886"/>
                    <a:gd name="connsiteX496" fmla="*/ 527327 w 732473"/>
                    <a:gd name="connsiteY496" fmla="*/ 23410 h 89886"/>
                    <a:gd name="connsiteX497" fmla="*/ 527532 w 732473"/>
                    <a:gd name="connsiteY497" fmla="*/ 24076 h 89886"/>
                    <a:gd name="connsiteX498" fmla="*/ 528505 w 732473"/>
                    <a:gd name="connsiteY498" fmla="*/ 8523 h 89886"/>
                    <a:gd name="connsiteX499" fmla="*/ 527379 w 732473"/>
                    <a:gd name="connsiteY499" fmla="*/ 12565 h 89886"/>
                    <a:gd name="connsiteX500" fmla="*/ 523235 w 732473"/>
                    <a:gd name="connsiteY500" fmla="*/ 13639 h 89886"/>
                    <a:gd name="connsiteX501" fmla="*/ 519167 w 732473"/>
                    <a:gd name="connsiteY501" fmla="*/ 12590 h 89886"/>
                    <a:gd name="connsiteX502" fmla="*/ 518068 w 732473"/>
                    <a:gd name="connsiteY502" fmla="*/ 8625 h 89886"/>
                    <a:gd name="connsiteX503" fmla="*/ 519193 w 732473"/>
                    <a:gd name="connsiteY503" fmla="*/ 4584 h 89886"/>
                    <a:gd name="connsiteX504" fmla="*/ 523337 w 732473"/>
                    <a:gd name="connsiteY504" fmla="*/ 3509 h 89886"/>
                    <a:gd name="connsiteX505" fmla="*/ 527405 w 732473"/>
                    <a:gd name="connsiteY505" fmla="*/ 4558 h 89886"/>
                    <a:gd name="connsiteX506" fmla="*/ 528505 w 732473"/>
                    <a:gd name="connsiteY506" fmla="*/ 8523 h 89886"/>
                    <a:gd name="connsiteX507" fmla="*/ 582348 w 732473"/>
                    <a:gd name="connsiteY507" fmla="*/ 88383 h 89886"/>
                    <a:gd name="connsiteX508" fmla="*/ 582117 w 732473"/>
                    <a:gd name="connsiteY508" fmla="*/ 89099 h 89886"/>
                    <a:gd name="connsiteX509" fmla="*/ 581427 w 732473"/>
                    <a:gd name="connsiteY509" fmla="*/ 89610 h 89886"/>
                    <a:gd name="connsiteX510" fmla="*/ 580147 w 732473"/>
                    <a:gd name="connsiteY510" fmla="*/ 89917 h 89886"/>
                    <a:gd name="connsiteX511" fmla="*/ 578101 w 732473"/>
                    <a:gd name="connsiteY511" fmla="*/ 90020 h 89886"/>
                    <a:gd name="connsiteX512" fmla="*/ 576030 w 732473"/>
                    <a:gd name="connsiteY512" fmla="*/ 89917 h 89886"/>
                    <a:gd name="connsiteX513" fmla="*/ 574725 w 732473"/>
                    <a:gd name="connsiteY513" fmla="*/ 89610 h 89886"/>
                    <a:gd name="connsiteX514" fmla="*/ 574034 w 732473"/>
                    <a:gd name="connsiteY514" fmla="*/ 89099 h 89886"/>
                    <a:gd name="connsiteX515" fmla="*/ 573855 w 732473"/>
                    <a:gd name="connsiteY515" fmla="*/ 88383 h 89886"/>
                    <a:gd name="connsiteX516" fmla="*/ 573855 w 732473"/>
                    <a:gd name="connsiteY516" fmla="*/ 64798 h 89886"/>
                    <a:gd name="connsiteX517" fmla="*/ 569865 w 732473"/>
                    <a:gd name="connsiteY517" fmla="*/ 68354 h 89886"/>
                    <a:gd name="connsiteX518" fmla="*/ 566130 w 732473"/>
                    <a:gd name="connsiteY518" fmla="*/ 70707 h 89886"/>
                    <a:gd name="connsiteX519" fmla="*/ 562421 w 732473"/>
                    <a:gd name="connsiteY519" fmla="*/ 71986 h 89886"/>
                    <a:gd name="connsiteX520" fmla="*/ 558558 w 732473"/>
                    <a:gd name="connsiteY520" fmla="*/ 72370 h 89886"/>
                    <a:gd name="connsiteX521" fmla="*/ 550015 w 732473"/>
                    <a:gd name="connsiteY521" fmla="*/ 70400 h 89886"/>
                    <a:gd name="connsiteX522" fmla="*/ 544259 w 732473"/>
                    <a:gd name="connsiteY522" fmla="*/ 65080 h 89886"/>
                    <a:gd name="connsiteX523" fmla="*/ 541011 w 732473"/>
                    <a:gd name="connsiteY523" fmla="*/ 57201 h 89886"/>
                    <a:gd name="connsiteX524" fmla="*/ 539987 w 732473"/>
                    <a:gd name="connsiteY524" fmla="*/ 47660 h 89886"/>
                    <a:gd name="connsiteX525" fmla="*/ 541266 w 732473"/>
                    <a:gd name="connsiteY525" fmla="*/ 36942 h 89886"/>
                    <a:gd name="connsiteX526" fmla="*/ 545078 w 732473"/>
                    <a:gd name="connsiteY526" fmla="*/ 28782 h 89886"/>
                    <a:gd name="connsiteX527" fmla="*/ 551319 w 732473"/>
                    <a:gd name="connsiteY527" fmla="*/ 23589 h 89886"/>
                    <a:gd name="connsiteX528" fmla="*/ 559889 w 732473"/>
                    <a:gd name="connsiteY528" fmla="*/ 21773 h 89886"/>
                    <a:gd name="connsiteX529" fmla="*/ 563725 w 732473"/>
                    <a:gd name="connsiteY529" fmla="*/ 22208 h 89886"/>
                    <a:gd name="connsiteX530" fmla="*/ 567281 w 732473"/>
                    <a:gd name="connsiteY530" fmla="*/ 23589 h 89886"/>
                    <a:gd name="connsiteX531" fmla="*/ 570862 w 732473"/>
                    <a:gd name="connsiteY531" fmla="*/ 26045 h 89886"/>
                    <a:gd name="connsiteX532" fmla="*/ 574827 w 732473"/>
                    <a:gd name="connsiteY532" fmla="*/ 29652 h 89886"/>
                    <a:gd name="connsiteX533" fmla="*/ 574827 w 732473"/>
                    <a:gd name="connsiteY533" fmla="*/ 24076 h 89886"/>
                    <a:gd name="connsiteX534" fmla="*/ 575032 w 732473"/>
                    <a:gd name="connsiteY534" fmla="*/ 23334 h 89886"/>
                    <a:gd name="connsiteX535" fmla="*/ 575697 w 732473"/>
                    <a:gd name="connsiteY535" fmla="*/ 22848 h 89886"/>
                    <a:gd name="connsiteX536" fmla="*/ 576874 w 732473"/>
                    <a:gd name="connsiteY536" fmla="*/ 22566 h 89886"/>
                    <a:gd name="connsiteX537" fmla="*/ 578664 w 732473"/>
                    <a:gd name="connsiteY537" fmla="*/ 22490 h 89886"/>
                    <a:gd name="connsiteX538" fmla="*/ 580404 w 732473"/>
                    <a:gd name="connsiteY538" fmla="*/ 22566 h 89886"/>
                    <a:gd name="connsiteX539" fmla="*/ 581554 w 732473"/>
                    <a:gd name="connsiteY539" fmla="*/ 22848 h 89886"/>
                    <a:gd name="connsiteX540" fmla="*/ 582169 w 732473"/>
                    <a:gd name="connsiteY540" fmla="*/ 23334 h 89886"/>
                    <a:gd name="connsiteX541" fmla="*/ 582348 w 732473"/>
                    <a:gd name="connsiteY541" fmla="*/ 24076 h 89886"/>
                    <a:gd name="connsiteX542" fmla="*/ 573855 w 732473"/>
                    <a:gd name="connsiteY542" fmla="*/ 37735 h 89886"/>
                    <a:gd name="connsiteX543" fmla="*/ 567230 w 732473"/>
                    <a:gd name="connsiteY543" fmla="*/ 31263 h 89886"/>
                    <a:gd name="connsiteX544" fmla="*/ 560554 w 732473"/>
                    <a:gd name="connsiteY544" fmla="*/ 29038 h 89886"/>
                    <a:gd name="connsiteX545" fmla="*/ 555080 w 732473"/>
                    <a:gd name="connsiteY545" fmla="*/ 30573 h 89886"/>
                    <a:gd name="connsiteX546" fmla="*/ 551422 w 732473"/>
                    <a:gd name="connsiteY546" fmla="*/ 34614 h 89886"/>
                    <a:gd name="connsiteX547" fmla="*/ 549375 w 732473"/>
                    <a:gd name="connsiteY547" fmla="*/ 40293 h 89886"/>
                    <a:gd name="connsiteX548" fmla="*/ 548736 w 732473"/>
                    <a:gd name="connsiteY548" fmla="*/ 46739 h 89886"/>
                    <a:gd name="connsiteX549" fmla="*/ 549273 w 732473"/>
                    <a:gd name="connsiteY549" fmla="*/ 53594 h 89886"/>
                    <a:gd name="connsiteX550" fmla="*/ 551140 w 732473"/>
                    <a:gd name="connsiteY550" fmla="*/ 59478 h 89886"/>
                    <a:gd name="connsiteX551" fmla="*/ 554670 w 732473"/>
                    <a:gd name="connsiteY551" fmla="*/ 63596 h 89886"/>
                    <a:gd name="connsiteX552" fmla="*/ 560195 w 732473"/>
                    <a:gd name="connsiteY552" fmla="*/ 65156 h 89886"/>
                    <a:gd name="connsiteX553" fmla="*/ 563444 w 732473"/>
                    <a:gd name="connsiteY553" fmla="*/ 64696 h 89886"/>
                    <a:gd name="connsiteX554" fmla="*/ 566642 w 732473"/>
                    <a:gd name="connsiteY554" fmla="*/ 63161 h 89886"/>
                    <a:gd name="connsiteX555" fmla="*/ 570069 w 732473"/>
                    <a:gd name="connsiteY555" fmla="*/ 60373 h 89886"/>
                    <a:gd name="connsiteX556" fmla="*/ 573855 w 732473"/>
                    <a:gd name="connsiteY556" fmla="*/ 56152 h 89886"/>
                    <a:gd name="connsiteX557" fmla="*/ 636918 w 732473"/>
                    <a:gd name="connsiteY557" fmla="*/ 70119 h 89886"/>
                    <a:gd name="connsiteX558" fmla="*/ 636739 w 732473"/>
                    <a:gd name="connsiteY558" fmla="*/ 70809 h 89886"/>
                    <a:gd name="connsiteX559" fmla="*/ 636099 w 732473"/>
                    <a:gd name="connsiteY559" fmla="*/ 71295 h 89886"/>
                    <a:gd name="connsiteX560" fmla="*/ 634897 w 732473"/>
                    <a:gd name="connsiteY560" fmla="*/ 71602 h 89886"/>
                    <a:gd name="connsiteX561" fmla="*/ 633081 w 732473"/>
                    <a:gd name="connsiteY561" fmla="*/ 71705 h 89886"/>
                    <a:gd name="connsiteX562" fmla="*/ 631162 w 732473"/>
                    <a:gd name="connsiteY562" fmla="*/ 71602 h 89886"/>
                    <a:gd name="connsiteX563" fmla="*/ 629986 w 732473"/>
                    <a:gd name="connsiteY563" fmla="*/ 71295 h 89886"/>
                    <a:gd name="connsiteX564" fmla="*/ 629397 w 732473"/>
                    <a:gd name="connsiteY564" fmla="*/ 70809 h 89886"/>
                    <a:gd name="connsiteX565" fmla="*/ 629244 w 732473"/>
                    <a:gd name="connsiteY565" fmla="*/ 70119 h 89886"/>
                    <a:gd name="connsiteX566" fmla="*/ 629244 w 732473"/>
                    <a:gd name="connsiteY566" fmla="*/ 64031 h 89886"/>
                    <a:gd name="connsiteX567" fmla="*/ 621468 w 732473"/>
                    <a:gd name="connsiteY567" fmla="*/ 70375 h 89886"/>
                    <a:gd name="connsiteX568" fmla="*/ 613692 w 732473"/>
                    <a:gd name="connsiteY568" fmla="*/ 72370 h 89886"/>
                    <a:gd name="connsiteX569" fmla="*/ 605941 w 732473"/>
                    <a:gd name="connsiteY569" fmla="*/ 70835 h 89886"/>
                    <a:gd name="connsiteX570" fmla="*/ 600850 w 732473"/>
                    <a:gd name="connsiteY570" fmla="*/ 66666 h 89886"/>
                    <a:gd name="connsiteX571" fmla="*/ 598062 w 732473"/>
                    <a:gd name="connsiteY571" fmla="*/ 60526 h 89886"/>
                    <a:gd name="connsiteX572" fmla="*/ 597218 w 732473"/>
                    <a:gd name="connsiteY572" fmla="*/ 52008 h 89886"/>
                    <a:gd name="connsiteX573" fmla="*/ 597218 w 732473"/>
                    <a:gd name="connsiteY573" fmla="*/ 24076 h 89886"/>
                    <a:gd name="connsiteX574" fmla="*/ 597397 w 732473"/>
                    <a:gd name="connsiteY574" fmla="*/ 23385 h 89886"/>
                    <a:gd name="connsiteX575" fmla="*/ 598088 w 732473"/>
                    <a:gd name="connsiteY575" fmla="*/ 22873 h 89886"/>
                    <a:gd name="connsiteX576" fmla="*/ 599418 w 732473"/>
                    <a:gd name="connsiteY576" fmla="*/ 22566 h 89886"/>
                    <a:gd name="connsiteX577" fmla="*/ 601464 w 732473"/>
                    <a:gd name="connsiteY577" fmla="*/ 22490 h 89886"/>
                    <a:gd name="connsiteX578" fmla="*/ 603510 w 732473"/>
                    <a:gd name="connsiteY578" fmla="*/ 22566 h 89886"/>
                    <a:gd name="connsiteX579" fmla="*/ 604815 w 732473"/>
                    <a:gd name="connsiteY579" fmla="*/ 22873 h 89886"/>
                    <a:gd name="connsiteX580" fmla="*/ 605506 w 732473"/>
                    <a:gd name="connsiteY580" fmla="*/ 23385 h 89886"/>
                    <a:gd name="connsiteX581" fmla="*/ 605711 w 732473"/>
                    <a:gd name="connsiteY581" fmla="*/ 24076 h 89886"/>
                    <a:gd name="connsiteX582" fmla="*/ 605711 w 732473"/>
                    <a:gd name="connsiteY582" fmla="*/ 50883 h 89886"/>
                    <a:gd name="connsiteX583" fmla="*/ 606299 w 732473"/>
                    <a:gd name="connsiteY583" fmla="*/ 57355 h 89886"/>
                    <a:gd name="connsiteX584" fmla="*/ 608090 w 732473"/>
                    <a:gd name="connsiteY584" fmla="*/ 61498 h 89886"/>
                    <a:gd name="connsiteX585" fmla="*/ 611133 w 732473"/>
                    <a:gd name="connsiteY585" fmla="*/ 64159 h 89886"/>
                    <a:gd name="connsiteX586" fmla="*/ 615431 w 732473"/>
                    <a:gd name="connsiteY586" fmla="*/ 65105 h 89886"/>
                    <a:gd name="connsiteX587" fmla="*/ 621749 w 732473"/>
                    <a:gd name="connsiteY587" fmla="*/ 62854 h 89886"/>
                    <a:gd name="connsiteX588" fmla="*/ 628426 w 732473"/>
                    <a:gd name="connsiteY588" fmla="*/ 56255 h 89886"/>
                    <a:gd name="connsiteX589" fmla="*/ 628426 w 732473"/>
                    <a:gd name="connsiteY589" fmla="*/ 24076 h 89886"/>
                    <a:gd name="connsiteX590" fmla="*/ 628605 w 732473"/>
                    <a:gd name="connsiteY590" fmla="*/ 23385 h 89886"/>
                    <a:gd name="connsiteX591" fmla="*/ 629295 w 732473"/>
                    <a:gd name="connsiteY591" fmla="*/ 22873 h 89886"/>
                    <a:gd name="connsiteX592" fmla="*/ 630599 w 732473"/>
                    <a:gd name="connsiteY592" fmla="*/ 22566 h 89886"/>
                    <a:gd name="connsiteX593" fmla="*/ 632672 w 732473"/>
                    <a:gd name="connsiteY593" fmla="*/ 22490 h 89886"/>
                    <a:gd name="connsiteX594" fmla="*/ 634718 w 732473"/>
                    <a:gd name="connsiteY594" fmla="*/ 22566 h 89886"/>
                    <a:gd name="connsiteX595" fmla="*/ 635997 w 732473"/>
                    <a:gd name="connsiteY595" fmla="*/ 22873 h 89886"/>
                    <a:gd name="connsiteX596" fmla="*/ 636688 w 732473"/>
                    <a:gd name="connsiteY596" fmla="*/ 23385 h 89886"/>
                    <a:gd name="connsiteX597" fmla="*/ 636918 w 732473"/>
                    <a:gd name="connsiteY597" fmla="*/ 24076 h 89886"/>
                    <a:gd name="connsiteX598" fmla="*/ 691335 w 732473"/>
                    <a:gd name="connsiteY598" fmla="*/ 45102 h 89886"/>
                    <a:gd name="connsiteX599" fmla="*/ 690333 w 732473"/>
                    <a:gd name="connsiteY599" fmla="*/ 47941 h 89886"/>
                    <a:gd name="connsiteX600" fmla="*/ 688046 w 732473"/>
                    <a:gd name="connsiteY600" fmla="*/ 48785 h 89886"/>
                    <a:gd name="connsiteX601" fmla="*/ 657723 w 732473"/>
                    <a:gd name="connsiteY601" fmla="*/ 48785 h 89886"/>
                    <a:gd name="connsiteX602" fmla="*/ 658493 w 732473"/>
                    <a:gd name="connsiteY602" fmla="*/ 55692 h 89886"/>
                    <a:gd name="connsiteX603" fmla="*/ 661064 w 732473"/>
                    <a:gd name="connsiteY603" fmla="*/ 60961 h 89886"/>
                    <a:gd name="connsiteX604" fmla="*/ 665743 w 732473"/>
                    <a:gd name="connsiteY604" fmla="*/ 64338 h 89886"/>
                    <a:gd name="connsiteX605" fmla="*/ 672786 w 732473"/>
                    <a:gd name="connsiteY605" fmla="*/ 65514 h 89886"/>
                    <a:gd name="connsiteX606" fmla="*/ 678646 w 732473"/>
                    <a:gd name="connsiteY606" fmla="*/ 64977 h 89886"/>
                    <a:gd name="connsiteX607" fmla="*/ 683093 w 732473"/>
                    <a:gd name="connsiteY607" fmla="*/ 63775 h 89886"/>
                    <a:gd name="connsiteX608" fmla="*/ 686178 w 732473"/>
                    <a:gd name="connsiteY608" fmla="*/ 62573 h 89886"/>
                    <a:gd name="connsiteX609" fmla="*/ 688003 w 732473"/>
                    <a:gd name="connsiteY609" fmla="*/ 62036 h 89886"/>
                    <a:gd name="connsiteX610" fmla="*/ 688646 w 732473"/>
                    <a:gd name="connsiteY610" fmla="*/ 62215 h 89886"/>
                    <a:gd name="connsiteX611" fmla="*/ 689082 w 732473"/>
                    <a:gd name="connsiteY611" fmla="*/ 62752 h 89886"/>
                    <a:gd name="connsiteX612" fmla="*/ 689313 w 732473"/>
                    <a:gd name="connsiteY612" fmla="*/ 63749 h 89886"/>
                    <a:gd name="connsiteX613" fmla="*/ 689391 w 732473"/>
                    <a:gd name="connsiteY613" fmla="*/ 65310 h 89886"/>
                    <a:gd name="connsiteX614" fmla="*/ 689339 w 732473"/>
                    <a:gd name="connsiteY614" fmla="*/ 66461 h 89886"/>
                    <a:gd name="connsiteX615" fmla="*/ 689212 w 732473"/>
                    <a:gd name="connsiteY615" fmla="*/ 67331 h 89886"/>
                    <a:gd name="connsiteX616" fmla="*/ 688956 w 732473"/>
                    <a:gd name="connsiteY616" fmla="*/ 68021 h 89886"/>
                    <a:gd name="connsiteX617" fmla="*/ 688495 w 732473"/>
                    <a:gd name="connsiteY617" fmla="*/ 68610 h 89886"/>
                    <a:gd name="connsiteX618" fmla="*/ 686833 w 732473"/>
                    <a:gd name="connsiteY618" fmla="*/ 69530 h 89886"/>
                    <a:gd name="connsiteX619" fmla="*/ 683252 w 732473"/>
                    <a:gd name="connsiteY619" fmla="*/ 70784 h 89886"/>
                    <a:gd name="connsiteX620" fmla="*/ 678162 w 732473"/>
                    <a:gd name="connsiteY620" fmla="*/ 71884 h 89886"/>
                    <a:gd name="connsiteX621" fmla="*/ 671996 w 732473"/>
                    <a:gd name="connsiteY621" fmla="*/ 72370 h 89886"/>
                    <a:gd name="connsiteX622" fmla="*/ 662046 w 732473"/>
                    <a:gd name="connsiteY622" fmla="*/ 70784 h 89886"/>
                    <a:gd name="connsiteX623" fmla="*/ 654858 w 732473"/>
                    <a:gd name="connsiteY623" fmla="*/ 66077 h 89886"/>
                    <a:gd name="connsiteX624" fmla="*/ 650458 w 732473"/>
                    <a:gd name="connsiteY624" fmla="*/ 58250 h 89886"/>
                    <a:gd name="connsiteX625" fmla="*/ 648975 w 732473"/>
                    <a:gd name="connsiteY625" fmla="*/ 47302 h 89886"/>
                    <a:gd name="connsiteX626" fmla="*/ 650510 w 732473"/>
                    <a:gd name="connsiteY626" fmla="*/ 36635 h 89886"/>
                    <a:gd name="connsiteX627" fmla="*/ 654935 w 732473"/>
                    <a:gd name="connsiteY627" fmla="*/ 28603 h 89886"/>
                    <a:gd name="connsiteX628" fmla="*/ 661918 w 732473"/>
                    <a:gd name="connsiteY628" fmla="*/ 23538 h 89886"/>
                    <a:gd name="connsiteX629" fmla="*/ 671076 w 732473"/>
                    <a:gd name="connsiteY629" fmla="*/ 21773 h 89886"/>
                    <a:gd name="connsiteX630" fmla="*/ 680309 w 732473"/>
                    <a:gd name="connsiteY630" fmla="*/ 23513 h 89886"/>
                    <a:gd name="connsiteX631" fmla="*/ 686577 w 732473"/>
                    <a:gd name="connsiteY631" fmla="*/ 28194 h 89886"/>
                    <a:gd name="connsiteX632" fmla="*/ 690184 w 732473"/>
                    <a:gd name="connsiteY632" fmla="*/ 35100 h 89886"/>
                    <a:gd name="connsiteX633" fmla="*/ 691335 w 732473"/>
                    <a:gd name="connsiteY633" fmla="*/ 43567 h 89886"/>
                    <a:gd name="connsiteX634" fmla="*/ 682842 w 732473"/>
                    <a:gd name="connsiteY634" fmla="*/ 42595 h 89886"/>
                    <a:gd name="connsiteX635" fmla="*/ 679882 w 732473"/>
                    <a:gd name="connsiteY635" fmla="*/ 32159 h 89886"/>
                    <a:gd name="connsiteX636" fmla="*/ 670643 w 732473"/>
                    <a:gd name="connsiteY636" fmla="*/ 28373 h 89886"/>
                    <a:gd name="connsiteX637" fmla="*/ 665135 w 732473"/>
                    <a:gd name="connsiteY637" fmla="*/ 29550 h 89886"/>
                    <a:gd name="connsiteX638" fmla="*/ 661172 w 732473"/>
                    <a:gd name="connsiteY638" fmla="*/ 32670 h 89886"/>
                    <a:gd name="connsiteX639" fmla="*/ 658701 w 732473"/>
                    <a:gd name="connsiteY639" fmla="*/ 37198 h 89886"/>
                    <a:gd name="connsiteX640" fmla="*/ 657723 w 732473"/>
                    <a:gd name="connsiteY640" fmla="*/ 42595 h 89886"/>
                    <a:gd name="connsiteX641" fmla="*/ 732543 w 732473"/>
                    <a:gd name="connsiteY641" fmla="*/ 57585 h 89886"/>
                    <a:gd name="connsiteX642" fmla="*/ 731239 w 732473"/>
                    <a:gd name="connsiteY642" fmla="*/ 63877 h 89886"/>
                    <a:gd name="connsiteX643" fmla="*/ 727530 w 732473"/>
                    <a:gd name="connsiteY643" fmla="*/ 68533 h 89886"/>
                    <a:gd name="connsiteX644" fmla="*/ 721799 w 732473"/>
                    <a:gd name="connsiteY644" fmla="*/ 71398 h 89886"/>
                    <a:gd name="connsiteX645" fmla="*/ 714484 w 732473"/>
                    <a:gd name="connsiteY645" fmla="*/ 72370 h 89886"/>
                    <a:gd name="connsiteX646" fmla="*/ 709803 w 732473"/>
                    <a:gd name="connsiteY646" fmla="*/ 71986 h 89886"/>
                    <a:gd name="connsiteX647" fmla="*/ 705813 w 732473"/>
                    <a:gd name="connsiteY647" fmla="*/ 71014 h 89886"/>
                    <a:gd name="connsiteX648" fmla="*/ 702819 w 732473"/>
                    <a:gd name="connsiteY648" fmla="*/ 69786 h 89886"/>
                    <a:gd name="connsiteX649" fmla="*/ 701029 w 732473"/>
                    <a:gd name="connsiteY649" fmla="*/ 68635 h 89886"/>
                    <a:gd name="connsiteX650" fmla="*/ 700210 w 732473"/>
                    <a:gd name="connsiteY650" fmla="*/ 67203 h 89886"/>
                    <a:gd name="connsiteX651" fmla="*/ 699955 w 732473"/>
                    <a:gd name="connsiteY651" fmla="*/ 64696 h 89886"/>
                    <a:gd name="connsiteX652" fmla="*/ 700057 w 732473"/>
                    <a:gd name="connsiteY652" fmla="*/ 63059 h 89886"/>
                    <a:gd name="connsiteX653" fmla="*/ 700313 w 732473"/>
                    <a:gd name="connsiteY653" fmla="*/ 61984 h 89886"/>
                    <a:gd name="connsiteX654" fmla="*/ 700747 w 732473"/>
                    <a:gd name="connsiteY654" fmla="*/ 61396 h 89886"/>
                    <a:gd name="connsiteX655" fmla="*/ 701387 w 732473"/>
                    <a:gd name="connsiteY655" fmla="*/ 61217 h 89886"/>
                    <a:gd name="connsiteX656" fmla="*/ 703049 w 732473"/>
                    <a:gd name="connsiteY656" fmla="*/ 61908 h 89886"/>
                    <a:gd name="connsiteX657" fmla="*/ 705761 w 732473"/>
                    <a:gd name="connsiteY657" fmla="*/ 63417 h 89886"/>
                    <a:gd name="connsiteX658" fmla="*/ 709572 w 732473"/>
                    <a:gd name="connsiteY658" fmla="*/ 64926 h 89886"/>
                    <a:gd name="connsiteX659" fmla="*/ 714638 w 732473"/>
                    <a:gd name="connsiteY659" fmla="*/ 65617 h 89886"/>
                    <a:gd name="connsiteX660" fmla="*/ 718526 w 732473"/>
                    <a:gd name="connsiteY660" fmla="*/ 65156 h 89886"/>
                    <a:gd name="connsiteX661" fmla="*/ 721544 w 732473"/>
                    <a:gd name="connsiteY661" fmla="*/ 63801 h 89886"/>
                    <a:gd name="connsiteX662" fmla="*/ 723514 w 732473"/>
                    <a:gd name="connsiteY662" fmla="*/ 61524 h 89886"/>
                    <a:gd name="connsiteX663" fmla="*/ 724204 w 732473"/>
                    <a:gd name="connsiteY663" fmla="*/ 58250 h 89886"/>
                    <a:gd name="connsiteX664" fmla="*/ 723206 w 732473"/>
                    <a:gd name="connsiteY664" fmla="*/ 54976 h 89886"/>
                    <a:gd name="connsiteX665" fmla="*/ 720572 w 732473"/>
                    <a:gd name="connsiteY665" fmla="*/ 52622 h 89886"/>
                    <a:gd name="connsiteX666" fmla="*/ 716888 w 732473"/>
                    <a:gd name="connsiteY666" fmla="*/ 50806 h 89886"/>
                    <a:gd name="connsiteX667" fmla="*/ 712668 w 732473"/>
                    <a:gd name="connsiteY667" fmla="*/ 49143 h 89886"/>
                    <a:gd name="connsiteX668" fmla="*/ 708422 w 732473"/>
                    <a:gd name="connsiteY668" fmla="*/ 47174 h 89886"/>
                    <a:gd name="connsiteX669" fmla="*/ 704712 w 732473"/>
                    <a:gd name="connsiteY669" fmla="*/ 44488 h 89886"/>
                    <a:gd name="connsiteX670" fmla="*/ 702078 w 732473"/>
                    <a:gd name="connsiteY670" fmla="*/ 40702 h 89886"/>
                    <a:gd name="connsiteX671" fmla="*/ 701080 w 732473"/>
                    <a:gd name="connsiteY671" fmla="*/ 35433 h 89886"/>
                    <a:gd name="connsiteX672" fmla="*/ 702128 w 732473"/>
                    <a:gd name="connsiteY672" fmla="*/ 30240 h 89886"/>
                    <a:gd name="connsiteX673" fmla="*/ 705275 w 732473"/>
                    <a:gd name="connsiteY673" fmla="*/ 25892 h 89886"/>
                    <a:gd name="connsiteX674" fmla="*/ 710519 w 732473"/>
                    <a:gd name="connsiteY674" fmla="*/ 22899 h 89886"/>
                    <a:gd name="connsiteX675" fmla="*/ 717860 w 732473"/>
                    <a:gd name="connsiteY675" fmla="*/ 21773 h 89886"/>
                    <a:gd name="connsiteX676" fmla="*/ 721544 w 732473"/>
                    <a:gd name="connsiteY676" fmla="*/ 22080 h 89886"/>
                    <a:gd name="connsiteX677" fmla="*/ 724869 w 732473"/>
                    <a:gd name="connsiteY677" fmla="*/ 22848 h 89886"/>
                    <a:gd name="connsiteX678" fmla="*/ 727402 w 732473"/>
                    <a:gd name="connsiteY678" fmla="*/ 23845 h 89886"/>
                    <a:gd name="connsiteX679" fmla="*/ 728988 w 732473"/>
                    <a:gd name="connsiteY679" fmla="*/ 24792 h 89886"/>
                    <a:gd name="connsiteX680" fmla="*/ 729704 w 732473"/>
                    <a:gd name="connsiteY680" fmla="*/ 25508 h 89886"/>
                    <a:gd name="connsiteX681" fmla="*/ 729959 w 732473"/>
                    <a:gd name="connsiteY681" fmla="*/ 26199 h 89886"/>
                    <a:gd name="connsiteX682" fmla="*/ 730113 w 732473"/>
                    <a:gd name="connsiteY682" fmla="*/ 27145 h 89886"/>
                    <a:gd name="connsiteX683" fmla="*/ 730190 w 732473"/>
                    <a:gd name="connsiteY683" fmla="*/ 28526 h 89886"/>
                    <a:gd name="connsiteX684" fmla="*/ 730113 w 732473"/>
                    <a:gd name="connsiteY684" fmla="*/ 30036 h 89886"/>
                    <a:gd name="connsiteX685" fmla="*/ 729858 w 732473"/>
                    <a:gd name="connsiteY685" fmla="*/ 31084 h 89886"/>
                    <a:gd name="connsiteX686" fmla="*/ 729422 w 732473"/>
                    <a:gd name="connsiteY686" fmla="*/ 31673 h 89886"/>
                    <a:gd name="connsiteX687" fmla="*/ 728859 w 732473"/>
                    <a:gd name="connsiteY687" fmla="*/ 31852 h 89886"/>
                    <a:gd name="connsiteX688" fmla="*/ 727530 w 732473"/>
                    <a:gd name="connsiteY688" fmla="*/ 31289 h 89886"/>
                    <a:gd name="connsiteX689" fmla="*/ 725279 w 732473"/>
                    <a:gd name="connsiteY689" fmla="*/ 30087 h 89886"/>
                    <a:gd name="connsiteX690" fmla="*/ 722030 w 732473"/>
                    <a:gd name="connsiteY690" fmla="*/ 28884 h 89886"/>
                    <a:gd name="connsiteX691" fmla="*/ 717758 w 732473"/>
                    <a:gd name="connsiteY691" fmla="*/ 28322 h 89886"/>
                    <a:gd name="connsiteX692" fmla="*/ 713972 w 732473"/>
                    <a:gd name="connsiteY692" fmla="*/ 28808 h 89886"/>
                    <a:gd name="connsiteX693" fmla="*/ 711287 w 732473"/>
                    <a:gd name="connsiteY693" fmla="*/ 30189 h 89886"/>
                    <a:gd name="connsiteX694" fmla="*/ 709701 w 732473"/>
                    <a:gd name="connsiteY694" fmla="*/ 32312 h 89886"/>
                    <a:gd name="connsiteX695" fmla="*/ 709164 w 732473"/>
                    <a:gd name="connsiteY695" fmla="*/ 34972 h 89886"/>
                    <a:gd name="connsiteX696" fmla="*/ 710187 w 732473"/>
                    <a:gd name="connsiteY696" fmla="*/ 38323 h 89886"/>
                    <a:gd name="connsiteX697" fmla="*/ 712847 w 732473"/>
                    <a:gd name="connsiteY697" fmla="*/ 40702 h 89886"/>
                    <a:gd name="connsiteX698" fmla="*/ 716582 w 732473"/>
                    <a:gd name="connsiteY698" fmla="*/ 42544 h 89886"/>
                    <a:gd name="connsiteX699" fmla="*/ 720854 w 732473"/>
                    <a:gd name="connsiteY699" fmla="*/ 44232 h 89886"/>
                    <a:gd name="connsiteX700" fmla="*/ 725150 w 732473"/>
                    <a:gd name="connsiteY700" fmla="*/ 46176 h 89886"/>
                    <a:gd name="connsiteX701" fmla="*/ 728911 w 732473"/>
                    <a:gd name="connsiteY701" fmla="*/ 48785 h 89886"/>
                    <a:gd name="connsiteX702" fmla="*/ 731545 w 732473"/>
                    <a:gd name="connsiteY702" fmla="*/ 52469 h 89886"/>
                    <a:gd name="connsiteX703" fmla="*/ 732543 w 732473"/>
                    <a:gd name="connsiteY703" fmla="*/ 57585 h 8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Lst>
                  <a:rect l="l" t="t" r="r" b="b"/>
                  <a:pathLst>
                    <a:path w="732473" h="89886">
                      <a:moveTo>
                        <a:pt x="40793" y="52827"/>
                      </a:moveTo>
                      <a:cubicBezTo>
                        <a:pt x="40793" y="55931"/>
                        <a:pt x="40221" y="58693"/>
                        <a:pt x="39079" y="61115"/>
                      </a:cubicBezTo>
                      <a:cubicBezTo>
                        <a:pt x="37936" y="63536"/>
                        <a:pt x="36350" y="65591"/>
                        <a:pt x="34321" y="67279"/>
                      </a:cubicBezTo>
                      <a:cubicBezTo>
                        <a:pt x="32292" y="68968"/>
                        <a:pt x="29904" y="70238"/>
                        <a:pt x="27159" y="71091"/>
                      </a:cubicBezTo>
                      <a:cubicBezTo>
                        <a:pt x="24413" y="71943"/>
                        <a:pt x="21454" y="72370"/>
                        <a:pt x="18282" y="72370"/>
                      </a:cubicBezTo>
                      <a:cubicBezTo>
                        <a:pt x="16066" y="72370"/>
                        <a:pt x="14011" y="72182"/>
                        <a:pt x="12118" y="71807"/>
                      </a:cubicBezTo>
                      <a:cubicBezTo>
                        <a:pt x="10225" y="71432"/>
                        <a:pt x="8537" y="70971"/>
                        <a:pt x="7053" y="70426"/>
                      </a:cubicBezTo>
                      <a:cubicBezTo>
                        <a:pt x="5569" y="69880"/>
                        <a:pt x="4324" y="69317"/>
                        <a:pt x="3318" y="68737"/>
                      </a:cubicBezTo>
                      <a:cubicBezTo>
                        <a:pt x="2312" y="68158"/>
                        <a:pt x="1613" y="67663"/>
                        <a:pt x="1221" y="67254"/>
                      </a:cubicBezTo>
                      <a:cubicBezTo>
                        <a:pt x="828" y="66845"/>
                        <a:pt x="539" y="66324"/>
                        <a:pt x="351" y="65694"/>
                      </a:cubicBezTo>
                      <a:cubicBezTo>
                        <a:pt x="163" y="65063"/>
                        <a:pt x="70" y="64218"/>
                        <a:pt x="70" y="63161"/>
                      </a:cubicBezTo>
                      <a:cubicBezTo>
                        <a:pt x="70" y="62411"/>
                        <a:pt x="104" y="61788"/>
                        <a:pt x="172" y="61294"/>
                      </a:cubicBezTo>
                      <a:cubicBezTo>
                        <a:pt x="240" y="60799"/>
                        <a:pt x="342" y="60398"/>
                        <a:pt x="479" y="60092"/>
                      </a:cubicBezTo>
                      <a:cubicBezTo>
                        <a:pt x="615" y="59785"/>
                        <a:pt x="786" y="59571"/>
                        <a:pt x="990" y="59452"/>
                      </a:cubicBezTo>
                      <a:cubicBezTo>
                        <a:pt x="1195" y="59333"/>
                        <a:pt x="1434" y="59273"/>
                        <a:pt x="1707" y="59273"/>
                      </a:cubicBezTo>
                      <a:cubicBezTo>
                        <a:pt x="2184" y="59273"/>
                        <a:pt x="2858" y="59563"/>
                        <a:pt x="3728" y="60143"/>
                      </a:cubicBezTo>
                      <a:cubicBezTo>
                        <a:pt x="4597" y="60723"/>
                        <a:pt x="5714" y="61354"/>
                        <a:pt x="7079" y="62036"/>
                      </a:cubicBezTo>
                      <a:cubicBezTo>
                        <a:pt x="8443" y="62718"/>
                        <a:pt x="10088" y="63357"/>
                        <a:pt x="12015" y="63954"/>
                      </a:cubicBezTo>
                      <a:cubicBezTo>
                        <a:pt x="13942" y="64551"/>
                        <a:pt x="16168" y="64849"/>
                        <a:pt x="18692" y="64849"/>
                      </a:cubicBezTo>
                      <a:cubicBezTo>
                        <a:pt x="20602" y="64849"/>
                        <a:pt x="22350" y="64594"/>
                        <a:pt x="23936" y="64082"/>
                      </a:cubicBezTo>
                      <a:cubicBezTo>
                        <a:pt x="25522" y="63570"/>
                        <a:pt x="26886" y="62846"/>
                        <a:pt x="28028" y="61908"/>
                      </a:cubicBezTo>
                      <a:cubicBezTo>
                        <a:pt x="29171" y="60970"/>
                        <a:pt x="30049" y="59819"/>
                        <a:pt x="30663" y="58454"/>
                      </a:cubicBezTo>
                      <a:cubicBezTo>
                        <a:pt x="31277" y="57090"/>
                        <a:pt x="31584" y="55538"/>
                        <a:pt x="31584" y="53799"/>
                      </a:cubicBezTo>
                      <a:cubicBezTo>
                        <a:pt x="31584" y="51923"/>
                        <a:pt x="31158" y="50320"/>
                        <a:pt x="30305" y="48990"/>
                      </a:cubicBezTo>
                      <a:cubicBezTo>
                        <a:pt x="29452" y="47660"/>
                        <a:pt x="28327" y="46492"/>
                        <a:pt x="26928" y="45486"/>
                      </a:cubicBezTo>
                      <a:cubicBezTo>
                        <a:pt x="25530" y="44479"/>
                        <a:pt x="23936" y="43559"/>
                        <a:pt x="22145" y="42723"/>
                      </a:cubicBezTo>
                      <a:cubicBezTo>
                        <a:pt x="20354" y="41887"/>
                        <a:pt x="18521" y="41035"/>
                        <a:pt x="16645" y="40165"/>
                      </a:cubicBezTo>
                      <a:cubicBezTo>
                        <a:pt x="14769" y="39295"/>
                        <a:pt x="12945" y="38332"/>
                        <a:pt x="11171" y="37275"/>
                      </a:cubicBezTo>
                      <a:cubicBezTo>
                        <a:pt x="9398" y="36217"/>
                        <a:pt x="7812" y="34972"/>
                        <a:pt x="6413" y="33540"/>
                      </a:cubicBezTo>
                      <a:cubicBezTo>
                        <a:pt x="5015" y="32107"/>
                        <a:pt x="3881" y="30428"/>
                        <a:pt x="3011" y="28501"/>
                      </a:cubicBezTo>
                      <a:cubicBezTo>
                        <a:pt x="2142" y="26574"/>
                        <a:pt x="1707" y="24263"/>
                        <a:pt x="1707" y="21569"/>
                      </a:cubicBezTo>
                      <a:cubicBezTo>
                        <a:pt x="1707" y="18806"/>
                        <a:pt x="2210" y="16342"/>
                        <a:pt x="3216" y="14176"/>
                      </a:cubicBezTo>
                      <a:cubicBezTo>
                        <a:pt x="4222" y="12010"/>
                        <a:pt x="5620" y="10194"/>
                        <a:pt x="7411" y="8728"/>
                      </a:cubicBezTo>
                      <a:cubicBezTo>
                        <a:pt x="9202" y="7261"/>
                        <a:pt x="11333" y="6144"/>
                        <a:pt x="13806" y="5377"/>
                      </a:cubicBezTo>
                      <a:cubicBezTo>
                        <a:pt x="16279" y="4609"/>
                        <a:pt x="18948" y="4226"/>
                        <a:pt x="21812" y="4226"/>
                      </a:cubicBezTo>
                      <a:cubicBezTo>
                        <a:pt x="23279" y="4226"/>
                        <a:pt x="24754" y="4354"/>
                        <a:pt x="26238" y="4609"/>
                      </a:cubicBezTo>
                      <a:cubicBezTo>
                        <a:pt x="27721" y="4865"/>
                        <a:pt x="29120" y="5206"/>
                        <a:pt x="30433" y="5633"/>
                      </a:cubicBezTo>
                      <a:cubicBezTo>
                        <a:pt x="31746" y="6059"/>
                        <a:pt x="32914" y="6536"/>
                        <a:pt x="33937" y="7065"/>
                      </a:cubicBezTo>
                      <a:cubicBezTo>
                        <a:pt x="34960" y="7594"/>
                        <a:pt x="35634" y="8020"/>
                        <a:pt x="35958" y="8344"/>
                      </a:cubicBezTo>
                      <a:cubicBezTo>
                        <a:pt x="36282" y="8668"/>
                        <a:pt x="36495" y="8924"/>
                        <a:pt x="36598" y="9111"/>
                      </a:cubicBezTo>
                      <a:cubicBezTo>
                        <a:pt x="36700" y="9299"/>
                        <a:pt x="36785" y="9538"/>
                        <a:pt x="36853" y="9828"/>
                      </a:cubicBezTo>
                      <a:cubicBezTo>
                        <a:pt x="36922" y="10118"/>
                        <a:pt x="36973" y="10467"/>
                        <a:pt x="37007" y="10876"/>
                      </a:cubicBezTo>
                      <a:cubicBezTo>
                        <a:pt x="37041" y="11286"/>
                        <a:pt x="37058" y="11814"/>
                        <a:pt x="37058" y="12462"/>
                      </a:cubicBezTo>
                      <a:cubicBezTo>
                        <a:pt x="37058" y="13076"/>
                        <a:pt x="37032" y="13622"/>
                        <a:pt x="36981" y="14099"/>
                      </a:cubicBezTo>
                      <a:cubicBezTo>
                        <a:pt x="36930" y="14577"/>
                        <a:pt x="36853" y="14978"/>
                        <a:pt x="36751" y="15302"/>
                      </a:cubicBezTo>
                      <a:cubicBezTo>
                        <a:pt x="36649" y="15626"/>
                        <a:pt x="36504" y="15864"/>
                        <a:pt x="36316" y="16018"/>
                      </a:cubicBezTo>
                      <a:cubicBezTo>
                        <a:pt x="36129" y="16171"/>
                        <a:pt x="35915" y="16248"/>
                        <a:pt x="35677" y="16248"/>
                      </a:cubicBezTo>
                      <a:cubicBezTo>
                        <a:pt x="35302" y="16248"/>
                        <a:pt x="34713" y="16009"/>
                        <a:pt x="33912" y="15532"/>
                      </a:cubicBezTo>
                      <a:cubicBezTo>
                        <a:pt x="33110" y="15054"/>
                        <a:pt x="32130" y="14517"/>
                        <a:pt x="30970" y="13920"/>
                      </a:cubicBezTo>
                      <a:cubicBezTo>
                        <a:pt x="29810" y="13323"/>
                        <a:pt x="28438" y="12778"/>
                        <a:pt x="26852" y="12283"/>
                      </a:cubicBezTo>
                      <a:cubicBezTo>
                        <a:pt x="25266" y="11789"/>
                        <a:pt x="23484" y="11541"/>
                        <a:pt x="21506" y="11541"/>
                      </a:cubicBezTo>
                      <a:cubicBezTo>
                        <a:pt x="19664" y="11541"/>
                        <a:pt x="18061" y="11789"/>
                        <a:pt x="16696" y="12283"/>
                      </a:cubicBezTo>
                      <a:cubicBezTo>
                        <a:pt x="15332" y="12778"/>
                        <a:pt x="14207" y="13434"/>
                        <a:pt x="13320" y="14253"/>
                      </a:cubicBezTo>
                      <a:cubicBezTo>
                        <a:pt x="12433" y="15071"/>
                        <a:pt x="11768" y="16044"/>
                        <a:pt x="11325" y="17169"/>
                      </a:cubicBezTo>
                      <a:cubicBezTo>
                        <a:pt x="10881" y="18294"/>
                        <a:pt x="10660" y="19488"/>
                        <a:pt x="10660" y="20750"/>
                      </a:cubicBezTo>
                      <a:cubicBezTo>
                        <a:pt x="10660" y="22592"/>
                        <a:pt x="11086" y="24178"/>
                        <a:pt x="11939" y="25508"/>
                      </a:cubicBezTo>
                      <a:cubicBezTo>
                        <a:pt x="12791" y="26838"/>
                        <a:pt x="13925" y="28015"/>
                        <a:pt x="15341" y="29038"/>
                      </a:cubicBezTo>
                      <a:cubicBezTo>
                        <a:pt x="16756" y="30061"/>
                        <a:pt x="18368" y="30999"/>
                        <a:pt x="20175" y="31852"/>
                      </a:cubicBezTo>
                      <a:cubicBezTo>
                        <a:pt x="21983" y="32704"/>
                        <a:pt x="23825" y="33566"/>
                        <a:pt x="25701" y="34435"/>
                      </a:cubicBezTo>
                      <a:cubicBezTo>
                        <a:pt x="27577" y="35305"/>
                        <a:pt x="29418" y="36260"/>
                        <a:pt x="31226" y="37300"/>
                      </a:cubicBezTo>
                      <a:cubicBezTo>
                        <a:pt x="33033" y="38340"/>
                        <a:pt x="34645" y="39568"/>
                        <a:pt x="36060" y="40984"/>
                      </a:cubicBezTo>
                      <a:cubicBezTo>
                        <a:pt x="37476" y="42399"/>
                        <a:pt x="38618" y="44070"/>
                        <a:pt x="39488" y="45997"/>
                      </a:cubicBezTo>
                      <a:cubicBezTo>
                        <a:pt x="40358" y="47924"/>
                        <a:pt x="40793" y="50201"/>
                        <a:pt x="40793" y="52827"/>
                      </a:cubicBezTo>
                      <a:close/>
                      <a:moveTo>
                        <a:pt x="91180" y="45102"/>
                      </a:moveTo>
                      <a:cubicBezTo>
                        <a:pt x="91180" y="46432"/>
                        <a:pt x="90846" y="47378"/>
                        <a:pt x="90178" y="47941"/>
                      </a:cubicBezTo>
                      <a:cubicBezTo>
                        <a:pt x="89510" y="48504"/>
                        <a:pt x="88748" y="48785"/>
                        <a:pt x="87891" y="48785"/>
                      </a:cubicBezTo>
                      <a:lnTo>
                        <a:pt x="57568" y="48785"/>
                      </a:lnTo>
                      <a:cubicBezTo>
                        <a:pt x="57568" y="51343"/>
                        <a:pt x="57825" y="53646"/>
                        <a:pt x="58339" y="55692"/>
                      </a:cubicBezTo>
                      <a:cubicBezTo>
                        <a:pt x="58853" y="57738"/>
                        <a:pt x="59710" y="59495"/>
                        <a:pt x="60910" y="60961"/>
                      </a:cubicBezTo>
                      <a:cubicBezTo>
                        <a:pt x="62109" y="62428"/>
                        <a:pt x="63669" y="63553"/>
                        <a:pt x="65588" y="64338"/>
                      </a:cubicBezTo>
                      <a:cubicBezTo>
                        <a:pt x="67507" y="65122"/>
                        <a:pt x="69855" y="65514"/>
                        <a:pt x="72631" y="65514"/>
                      </a:cubicBezTo>
                      <a:cubicBezTo>
                        <a:pt x="74824" y="65514"/>
                        <a:pt x="76778" y="65335"/>
                        <a:pt x="78492" y="64977"/>
                      </a:cubicBezTo>
                      <a:cubicBezTo>
                        <a:pt x="80205" y="64619"/>
                        <a:pt x="81687" y="64218"/>
                        <a:pt x="82938" y="63775"/>
                      </a:cubicBezTo>
                      <a:cubicBezTo>
                        <a:pt x="84189" y="63332"/>
                        <a:pt x="85218" y="62931"/>
                        <a:pt x="86023" y="62573"/>
                      </a:cubicBezTo>
                      <a:cubicBezTo>
                        <a:pt x="86829" y="62215"/>
                        <a:pt x="87437" y="62036"/>
                        <a:pt x="87849" y="62036"/>
                      </a:cubicBezTo>
                      <a:cubicBezTo>
                        <a:pt x="88088" y="62036"/>
                        <a:pt x="88302" y="62095"/>
                        <a:pt x="88491" y="62215"/>
                      </a:cubicBezTo>
                      <a:cubicBezTo>
                        <a:pt x="88679" y="62334"/>
                        <a:pt x="88825" y="62513"/>
                        <a:pt x="88928" y="62752"/>
                      </a:cubicBezTo>
                      <a:cubicBezTo>
                        <a:pt x="89031" y="62991"/>
                        <a:pt x="89108" y="63323"/>
                        <a:pt x="89159" y="63749"/>
                      </a:cubicBezTo>
                      <a:cubicBezTo>
                        <a:pt x="89211" y="64176"/>
                        <a:pt x="89236" y="64696"/>
                        <a:pt x="89236" y="65310"/>
                      </a:cubicBezTo>
                      <a:cubicBezTo>
                        <a:pt x="89236" y="65753"/>
                        <a:pt x="89219" y="66137"/>
                        <a:pt x="89185" y="66461"/>
                      </a:cubicBezTo>
                      <a:cubicBezTo>
                        <a:pt x="89151" y="66785"/>
                        <a:pt x="89108" y="67075"/>
                        <a:pt x="89057" y="67331"/>
                      </a:cubicBezTo>
                      <a:cubicBezTo>
                        <a:pt x="89006" y="67586"/>
                        <a:pt x="88921" y="67817"/>
                        <a:pt x="88801" y="68021"/>
                      </a:cubicBezTo>
                      <a:cubicBezTo>
                        <a:pt x="88682" y="68226"/>
                        <a:pt x="88529" y="68422"/>
                        <a:pt x="88341" y="68610"/>
                      </a:cubicBezTo>
                      <a:cubicBezTo>
                        <a:pt x="88153" y="68797"/>
                        <a:pt x="87599" y="69104"/>
                        <a:pt x="86678" y="69530"/>
                      </a:cubicBezTo>
                      <a:cubicBezTo>
                        <a:pt x="85757" y="69957"/>
                        <a:pt x="84564" y="70375"/>
                        <a:pt x="83097" y="70784"/>
                      </a:cubicBezTo>
                      <a:cubicBezTo>
                        <a:pt x="81631" y="71193"/>
                        <a:pt x="79934" y="71560"/>
                        <a:pt x="78007" y="71884"/>
                      </a:cubicBezTo>
                      <a:cubicBezTo>
                        <a:pt x="76080" y="72208"/>
                        <a:pt x="74025" y="72370"/>
                        <a:pt x="71842" y="72370"/>
                      </a:cubicBezTo>
                      <a:cubicBezTo>
                        <a:pt x="68056" y="72370"/>
                        <a:pt x="64739" y="71841"/>
                        <a:pt x="61891" y="70784"/>
                      </a:cubicBezTo>
                      <a:cubicBezTo>
                        <a:pt x="59044" y="69727"/>
                        <a:pt x="56648" y="68158"/>
                        <a:pt x="54704" y="66077"/>
                      </a:cubicBezTo>
                      <a:cubicBezTo>
                        <a:pt x="52759" y="63997"/>
                        <a:pt x="51293" y="61388"/>
                        <a:pt x="50304" y="58250"/>
                      </a:cubicBezTo>
                      <a:cubicBezTo>
                        <a:pt x="49315" y="55112"/>
                        <a:pt x="48820" y="51463"/>
                        <a:pt x="48820" y="47302"/>
                      </a:cubicBezTo>
                      <a:cubicBezTo>
                        <a:pt x="48820" y="43345"/>
                        <a:pt x="49332" y="39790"/>
                        <a:pt x="50355" y="36635"/>
                      </a:cubicBezTo>
                      <a:cubicBezTo>
                        <a:pt x="51378" y="33480"/>
                        <a:pt x="52853" y="30803"/>
                        <a:pt x="54780" y="28603"/>
                      </a:cubicBezTo>
                      <a:cubicBezTo>
                        <a:pt x="56707" y="26403"/>
                        <a:pt x="59035" y="24715"/>
                        <a:pt x="61764" y="23538"/>
                      </a:cubicBezTo>
                      <a:cubicBezTo>
                        <a:pt x="64492" y="22362"/>
                        <a:pt x="67545" y="21773"/>
                        <a:pt x="70921" y="21773"/>
                      </a:cubicBezTo>
                      <a:cubicBezTo>
                        <a:pt x="74536" y="21773"/>
                        <a:pt x="77614" y="22353"/>
                        <a:pt x="80155" y="23513"/>
                      </a:cubicBezTo>
                      <a:cubicBezTo>
                        <a:pt x="82696" y="24672"/>
                        <a:pt x="84785" y="26233"/>
                        <a:pt x="86423" y="28194"/>
                      </a:cubicBezTo>
                      <a:cubicBezTo>
                        <a:pt x="88060" y="30155"/>
                        <a:pt x="89262" y="32457"/>
                        <a:pt x="90029" y="35100"/>
                      </a:cubicBezTo>
                      <a:cubicBezTo>
                        <a:pt x="90797" y="37744"/>
                        <a:pt x="91180" y="40566"/>
                        <a:pt x="91180" y="43567"/>
                      </a:cubicBezTo>
                      <a:close/>
                      <a:moveTo>
                        <a:pt x="82688" y="42595"/>
                      </a:moveTo>
                      <a:cubicBezTo>
                        <a:pt x="82790" y="38161"/>
                        <a:pt x="81803" y="34683"/>
                        <a:pt x="79728" y="32159"/>
                      </a:cubicBezTo>
                      <a:cubicBezTo>
                        <a:pt x="77652" y="29635"/>
                        <a:pt x="74572" y="28373"/>
                        <a:pt x="70489" y="28373"/>
                      </a:cubicBezTo>
                      <a:cubicBezTo>
                        <a:pt x="68395" y="28373"/>
                        <a:pt x="66559" y="28765"/>
                        <a:pt x="64981" y="29550"/>
                      </a:cubicBezTo>
                      <a:cubicBezTo>
                        <a:pt x="63403" y="30334"/>
                        <a:pt x="62081" y="31374"/>
                        <a:pt x="61017" y="32670"/>
                      </a:cubicBezTo>
                      <a:cubicBezTo>
                        <a:pt x="59953" y="33966"/>
                        <a:pt x="59130" y="35475"/>
                        <a:pt x="58546" y="37198"/>
                      </a:cubicBezTo>
                      <a:cubicBezTo>
                        <a:pt x="57963" y="38920"/>
                        <a:pt x="57637" y="40719"/>
                        <a:pt x="57568" y="42595"/>
                      </a:cubicBezTo>
                      <a:close/>
                      <a:moveTo>
                        <a:pt x="111925" y="70119"/>
                      </a:moveTo>
                      <a:cubicBezTo>
                        <a:pt x="111925" y="70392"/>
                        <a:pt x="111856" y="70622"/>
                        <a:pt x="111720" y="70809"/>
                      </a:cubicBezTo>
                      <a:cubicBezTo>
                        <a:pt x="111584" y="70997"/>
                        <a:pt x="111362" y="71159"/>
                        <a:pt x="111055" y="71295"/>
                      </a:cubicBezTo>
                      <a:cubicBezTo>
                        <a:pt x="110748" y="71432"/>
                        <a:pt x="110322" y="71534"/>
                        <a:pt x="109776" y="71602"/>
                      </a:cubicBezTo>
                      <a:cubicBezTo>
                        <a:pt x="109230" y="71671"/>
                        <a:pt x="108531" y="71705"/>
                        <a:pt x="107679" y="71705"/>
                      </a:cubicBezTo>
                      <a:cubicBezTo>
                        <a:pt x="106860" y="71705"/>
                        <a:pt x="106178" y="71671"/>
                        <a:pt x="105632" y="71602"/>
                      </a:cubicBezTo>
                      <a:cubicBezTo>
                        <a:pt x="105086" y="71534"/>
                        <a:pt x="104652" y="71432"/>
                        <a:pt x="104328" y="71295"/>
                      </a:cubicBezTo>
                      <a:cubicBezTo>
                        <a:pt x="104004" y="71159"/>
                        <a:pt x="103782" y="70997"/>
                        <a:pt x="103662" y="70809"/>
                      </a:cubicBezTo>
                      <a:cubicBezTo>
                        <a:pt x="103543" y="70622"/>
                        <a:pt x="103483" y="70392"/>
                        <a:pt x="103483" y="70119"/>
                      </a:cubicBezTo>
                      <a:lnTo>
                        <a:pt x="103483" y="1770"/>
                      </a:lnTo>
                      <a:cubicBezTo>
                        <a:pt x="103483" y="1497"/>
                        <a:pt x="103543" y="1258"/>
                        <a:pt x="103662" y="1054"/>
                      </a:cubicBezTo>
                      <a:cubicBezTo>
                        <a:pt x="103782" y="849"/>
                        <a:pt x="104004" y="679"/>
                        <a:pt x="104328" y="542"/>
                      </a:cubicBezTo>
                      <a:cubicBezTo>
                        <a:pt x="104652" y="406"/>
                        <a:pt x="105086" y="303"/>
                        <a:pt x="105632" y="235"/>
                      </a:cubicBezTo>
                      <a:cubicBezTo>
                        <a:pt x="106178" y="167"/>
                        <a:pt x="106860" y="133"/>
                        <a:pt x="107679" y="133"/>
                      </a:cubicBezTo>
                      <a:cubicBezTo>
                        <a:pt x="108531" y="133"/>
                        <a:pt x="109230" y="167"/>
                        <a:pt x="109776" y="235"/>
                      </a:cubicBezTo>
                      <a:cubicBezTo>
                        <a:pt x="110322" y="303"/>
                        <a:pt x="110748" y="406"/>
                        <a:pt x="111055" y="542"/>
                      </a:cubicBezTo>
                      <a:cubicBezTo>
                        <a:pt x="111362" y="679"/>
                        <a:pt x="111584" y="849"/>
                        <a:pt x="111720" y="1054"/>
                      </a:cubicBezTo>
                      <a:cubicBezTo>
                        <a:pt x="111856" y="1258"/>
                        <a:pt x="111925" y="1497"/>
                        <a:pt x="111925" y="1770"/>
                      </a:cubicBezTo>
                      <a:close/>
                      <a:moveTo>
                        <a:pt x="166586" y="45102"/>
                      </a:moveTo>
                      <a:cubicBezTo>
                        <a:pt x="166586" y="46432"/>
                        <a:pt x="166253" y="47378"/>
                        <a:pt x="165584" y="47941"/>
                      </a:cubicBezTo>
                      <a:cubicBezTo>
                        <a:pt x="164916" y="48504"/>
                        <a:pt x="164154" y="48785"/>
                        <a:pt x="163297" y="48785"/>
                      </a:cubicBezTo>
                      <a:lnTo>
                        <a:pt x="132974" y="48785"/>
                      </a:lnTo>
                      <a:cubicBezTo>
                        <a:pt x="132974" y="51343"/>
                        <a:pt x="133232" y="53646"/>
                        <a:pt x="133746" y="55692"/>
                      </a:cubicBezTo>
                      <a:cubicBezTo>
                        <a:pt x="134259" y="57738"/>
                        <a:pt x="135117" y="59495"/>
                        <a:pt x="136316" y="60961"/>
                      </a:cubicBezTo>
                      <a:cubicBezTo>
                        <a:pt x="137516" y="62428"/>
                        <a:pt x="139075" y="63553"/>
                        <a:pt x="140994" y="64338"/>
                      </a:cubicBezTo>
                      <a:cubicBezTo>
                        <a:pt x="142914" y="65122"/>
                        <a:pt x="145262" y="65514"/>
                        <a:pt x="148037" y="65514"/>
                      </a:cubicBezTo>
                      <a:cubicBezTo>
                        <a:pt x="150231" y="65514"/>
                        <a:pt x="152184" y="65335"/>
                        <a:pt x="153898" y="64977"/>
                      </a:cubicBezTo>
                      <a:cubicBezTo>
                        <a:pt x="155611" y="64619"/>
                        <a:pt x="157094" y="64218"/>
                        <a:pt x="158345" y="63775"/>
                      </a:cubicBezTo>
                      <a:cubicBezTo>
                        <a:pt x="159596" y="63332"/>
                        <a:pt x="160624" y="62931"/>
                        <a:pt x="161429" y="62573"/>
                      </a:cubicBezTo>
                      <a:cubicBezTo>
                        <a:pt x="162235" y="62215"/>
                        <a:pt x="162844" y="62036"/>
                        <a:pt x="163255" y="62036"/>
                      </a:cubicBezTo>
                      <a:cubicBezTo>
                        <a:pt x="163494" y="62036"/>
                        <a:pt x="163709" y="62095"/>
                        <a:pt x="163897" y="62215"/>
                      </a:cubicBezTo>
                      <a:cubicBezTo>
                        <a:pt x="164086" y="62334"/>
                        <a:pt x="164231" y="62513"/>
                        <a:pt x="164334" y="62752"/>
                      </a:cubicBezTo>
                      <a:cubicBezTo>
                        <a:pt x="164436" y="62991"/>
                        <a:pt x="164514" y="63323"/>
                        <a:pt x="164565" y="63749"/>
                      </a:cubicBezTo>
                      <a:cubicBezTo>
                        <a:pt x="164616" y="64176"/>
                        <a:pt x="164642" y="64696"/>
                        <a:pt x="164642" y="65310"/>
                      </a:cubicBezTo>
                      <a:cubicBezTo>
                        <a:pt x="164642" y="65753"/>
                        <a:pt x="164626" y="66137"/>
                        <a:pt x="164592" y="66461"/>
                      </a:cubicBezTo>
                      <a:cubicBezTo>
                        <a:pt x="164557" y="66785"/>
                        <a:pt x="164514" y="67075"/>
                        <a:pt x="164463" y="67331"/>
                      </a:cubicBezTo>
                      <a:cubicBezTo>
                        <a:pt x="164413" y="67586"/>
                        <a:pt x="164327" y="67817"/>
                        <a:pt x="164208" y="68021"/>
                      </a:cubicBezTo>
                      <a:cubicBezTo>
                        <a:pt x="164089" y="68226"/>
                        <a:pt x="163934" y="68422"/>
                        <a:pt x="163747" y="68610"/>
                      </a:cubicBezTo>
                      <a:cubicBezTo>
                        <a:pt x="163560" y="68797"/>
                        <a:pt x="163006" y="69104"/>
                        <a:pt x="162085" y="69530"/>
                      </a:cubicBezTo>
                      <a:cubicBezTo>
                        <a:pt x="161164" y="69957"/>
                        <a:pt x="159970" y="70375"/>
                        <a:pt x="158503" y="70784"/>
                      </a:cubicBezTo>
                      <a:cubicBezTo>
                        <a:pt x="157036" y="71193"/>
                        <a:pt x="155340" y="71560"/>
                        <a:pt x="153413" y="71884"/>
                      </a:cubicBezTo>
                      <a:cubicBezTo>
                        <a:pt x="151486" y="72208"/>
                        <a:pt x="149431" y="72370"/>
                        <a:pt x="147249" y="72370"/>
                      </a:cubicBezTo>
                      <a:cubicBezTo>
                        <a:pt x="143462" y="72370"/>
                        <a:pt x="140146" y="71841"/>
                        <a:pt x="137298" y="70784"/>
                      </a:cubicBezTo>
                      <a:cubicBezTo>
                        <a:pt x="134450" y="69727"/>
                        <a:pt x="132054" y="68158"/>
                        <a:pt x="130110" y="66077"/>
                      </a:cubicBezTo>
                      <a:cubicBezTo>
                        <a:pt x="128166" y="63997"/>
                        <a:pt x="126699" y="61388"/>
                        <a:pt x="125710" y="58250"/>
                      </a:cubicBezTo>
                      <a:cubicBezTo>
                        <a:pt x="124721" y="55112"/>
                        <a:pt x="124227" y="51463"/>
                        <a:pt x="124227" y="47302"/>
                      </a:cubicBezTo>
                      <a:cubicBezTo>
                        <a:pt x="124227" y="43345"/>
                        <a:pt x="124738" y="39790"/>
                        <a:pt x="125761" y="36635"/>
                      </a:cubicBezTo>
                      <a:cubicBezTo>
                        <a:pt x="126784" y="33480"/>
                        <a:pt x="128259" y="30803"/>
                        <a:pt x="130186" y="28603"/>
                      </a:cubicBezTo>
                      <a:cubicBezTo>
                        <a:pt x="132113" y="26403"/>
                        <a:pt x="134441" y="24715"/>
                        <a:pt x="137170" y="23538"/>
                      </a:cubicBezTo>
                      <a:cubicBezTo>
                        <a:pt x="139898" y="22362"/>
                        <a:pt x="142951" y="21773"/>
                        <a:pt x="146327" y="21773"/>
                      </a:cubicBezTo>
                      <a:cubicBezTo>
                        <a:pt x="149942" y="21773"/>
                        <a:pt x="153021" y="22353"/>
                        <a:pt x="155562" y="23513"/>
                      </a:cubicBezTo>
                      <a:cubicBezTo>
                        <a:pt x="158102" y="24672"/>
                        <a:pt x="160192" y="26233"/>
                        <a:pt x="161828" y="28194"/>
                      </a:cubicBezTo>
                      <a:cubicBezTo>
                        <a:pt x="163466" y="30155"/>
                        <a:pt x="164668" y="32457"/>
                        <a:pt x="165436" y="35100"/>
                      </a:cubicBezTo>
                      <a:cubicBezTo>
                        <a:pt x="166203" y="37744"/>
                        <a:pt x="166586" y="40566"/>
                        <a:pt x="166586" y="43567"/>
                      </a:cubicBezTo>
                      <a:close/>
                      <a:moveTo>
                        <a:pt x="158094" y="42595"/>
                      </a:moveTo>
                      <a:cubicBezTo>
                        <a:pt x="158197" y="38161"/>
                        <a:pt x="157210" y="34683"/>
                        <a:pt x="155134" y="32159"/>
                      </a:cubicBezTo>
                      <a:cubicBezTo>
                        <a:pt x="153059" y="29635"/>
                        <a:pt x="149978" y="28373"/>
                        <a:pt x="145895" y="28373"/>
                      </a:cubicBezTo>
                      <a:cubicBezTo>
                        <a:pt x="143801" y="28373"/>
                        <a:pt x="141966" y="28765"/>
                        <a:pt x="140388" y="29550"/>
                      </a:cubicBezTo>
                      <a:cubicBezTo>
                        <a:pt x="138808" y="30334"/>
                        <a:pt x="137487" y="31374"/>
                        <a:pt x="136423" y="32670"/>
                      </a:cubicBezTo>
                      <a:cubicBezTo>
                        <a:pt x="135359" y="33966"/>
                        <a:pt x="134536" y="35475"/>
                        <a:pt x="133953" y="37198"/>
                      </a:cubicBezTo>
                      <a:cubicBezTo>
                        <a:pt x="133370" y="38920"/>
                        <a:pt x="133044" y="40719"/>
                        <a:pt x="132974" y="42595"/>
                      </a:cubicBezTo>
                      <a:close/>
                      <a:moveTo>
                        <a:pt x="211990" y="63110"/>
                      </a:moveTo>
                      <a:cubicBezTo>
                        <a:pt x="211990" y="63690"/>
                        <a:pt x="211973" y="64193"/>
                        <a:pt x="211939" y="64619"/>
                      </a:cubicBezTo>
                      <a:cubicBezTo>
                        <a:pt x="211905" y="65045"/>
                        <a:pt x="211845" y="65404"/>
                        <a:pt x="211759" y="65694"/>
                      </a:cubicBezTo>
                      <a:cubicBezTo>
                        <a:pt x="211675" y="65983"/>
                        <a:pt x="211572" y="66239"/>
                        <a:pt x="211453" y="66461"/>
                      </a:cubicBezTo>
                      <a:cubicBezTo>
                        <a:pt x="211334" y="66683"/>
                        <a:pt x="211060" y="67007"/>
                        <a:pt x="210635" y="67433"/>
                      </a:cubicBezTo>
                      <a:cubicBezTo>
                        <a:pt x="210208" y="67859"/>
                        <a:pt x="209483" y="68388"/>
                        <a:pt x="208460" y="69019"/>
                      </a:cubicBezTo>
                      <a:cubicBezTo>
                        <a:pt x="207437" y="69650"/>
                        <a:pt x="206285" y="70213"/>
                        <a:pt x="205007" y="70707"/>
                      </a:cubicBezTo>
                      <a:cubicBezTo>
                        <a:pt x="203728" y="71202"/>
                        <a:pt x="202338" y="71602"/>
                        <a:pt x="200837" y="71909"/>
                      </a:cubicBezTo>
                      <a:cubicBezTo>
                        <a:pt x="199337" y="72216"/>
                        <a:pt x="197784" y="72370"/>
                        <a:pt x="196181" y="72370"/>
                      </a:cubicBezTo>
                      <a:cubicBezTo>
                        <a:pt x="192873" y="72370"/>
                        <a:pt x="189941" y="71824"/>
                        <a:pt x="187382" y="70733"/>
                      </a:cubicBezTo>
                      <a:cubicBezTo>
                        <a:pt x="184825" y="69641"/>
                        <a:pt x="182684" y="68047"/>
                        <a:pt x="180961" y="65949"/>
                      </a:cubicBezTo>
                      <a:cubicBezTo>
                        <a:pt x="179239" y="63852"/>
                        <a:pt x="177927" y="61277"/>
                        <a:pt x="177023" y="58224"/>
                      </a:cubicBezTo>
                      <a:cubicBezTo>
                        <a:pt x="176119" y="55172"/>
                        <a:pt x="175666" y="51650"/>
                        <a:pt x="175666" y="47660"/>
                      </a:cubicBezTo>
                      <a:cubicBezTo>
                        <a:pt x="175666" y="43124"/>
                        <a:pt x="176221" y="39227"/>
                        <a:pt x="177329" y="35970"/>
                      </a:cubicBezTo>
                      <a:cubicBezTo>
                        <a:pt x="178438" y="32713"/>
                        <a:pt x="179955" y="30044"/>
                        <a:pt x="181882" y="27964"/>
                      </a:cubicBezTo>
                      <a:cubicBezTo>
                        <a:pt x="183809" y="25883"/>
                        <a:pt x="186078" y="24340"/>
                        <a:pt x="188687" y="23334"/>
                      </a:cubicBezTo>
                      <a:cubicBezTo>
                        <a:pt x="191296" y="22328"/>
                        <a:pt x="194118" y="21824"/>
                        <a:pt x="197154" y="21824"/>
                      </a:cubicBezTo>
                      <a:cubicBezTo>
                        <a:pt x="198621" y="21824"/>
                        <a:pt x="200045" y="21961"/>
                        <a:pt x="201426" y="22234"/>
                      </a:cubicBezTo>
                      <a:cubicBezTo>
                        <a:pt x="202807" y="22507"/>
                        <a:pt x="204078" y="22865"/>
                        <a:pt x="205237" y="23308"/>
                      </a:cubicBezTo>
                      <a:cubicBezTo>
                        <a:pt x="206397" y="23751"/>
                        <a:pt x="207428" y="24263"/>
                        <a:pt x="208332" y="24843"/>
                      </a:cubicBezTo>
                      <a:cubicBezTo>
                        <a:pt x="209236" y="25423"/>
                        <a:pt x="209893" y="25917"/>
                        <a:pt x="210302" y="26327"/>
                      </a:cubicBezTo>
                      <a:cubicBezTo>
                        <a:pt x="210711" y="26736"/>
                        <a:pt x="210993" y="27060"/>
                        <a:pt x="211146" y="27299"/>
                      </a:cubicBezTo>
                      <a:cubicBezTo>
                        <a:pt x="211299" y="27537"/>
                        <a:pt x="211427" y="27819"/>
                        <a:pt x="211530" y="28143"/>
                      </a:cubicBezTo>
                      <a:cubicBezTo>
                        <a:pt x="211632" y="28467"/>
                        <a:pt x="211700" y="28833"/>
                        <a:pt x="211735" y="29243"/>
                      </a:cubicBezTo>
                      <a:cubicBezTo>
                        <a:pt x="211768" y="29652"/>
                        <a:pt x="211785" y="30163"/>
                        <a:pt x="211785" y="30777"/>
                      </a:cubicBezTo>
                      <a:cubicBezTo>
                        <a:pt x="211785" y="32107"/>
                        <a:pt x="211632" y="33037"/>
                        <a:pt x="211325" y="33566"/>
                      </a:cubicBezTo>
                      <a:cubicBezTo>
                        <a:pt x="211018" y="34094"/>
                        <a:pt x="210643" y="34359"/>
                        <a:pt x="210199" y="34359"/>
                      </a:cubicBezTo>
                      <a:cubicBezTo>
                        <a:pt x="209688" y="34359"/>
                        <a:pt x="209099" y="34077"/>
                        <a:pt x="208434" y="33514"/>
                      </a:cubicBezTo>
                      <a:cubicBezTo>
                        <a:pt x="207769" y="32952"/>
                        <a:pt x="206925" y="32329"/>
                        <a:pt x="205903" y="31647"/>
                      </a:cubicBezTo>
                      <a:cubicBezTo>
                        <a:pt x="204879" y="30965"/>
                        <a:pt x="203642" y="30343"/>
                        <a:pt x="202193" y="29780"/>
                      </a:cubicBezTo>
                      <a:cubicBezTo>
                        <a:pt x="200744" y="29217"/>
                        <a:pt x="199029" y="28936"/>
                        <a:pt x="197052" y="28936"/>
                      </a:cubicBezTo>
                      <a:cubicBezTo>
                        <a:pt x="192992" y="28936"/>
                        <a:pt x="189881" y="30496"/>
                        <a:pt x="187715" y="33617"/>
                      </a:cubicBezTo>
                      <a:cubicBezTo>
                        <a:pt x="185549" y="36737"/>
                        <a:pt x="184467" y="41265"/>
                        <a:pt x="184467" y="47199"/>
                      </a:cubicBezTo>
                      <a:cubicBezTo>
                        <a:pt x="184467" y="50167"/>
                        <a:pt x="184747" y="52767"/>
                        <a:pt x="185310" y="55001"/>
                      </a:cubicBezTo>
                      <a:cubicBezTo>
                        <a:pt x="185873" y="57235"/>
                        <a:pt x="186700" y="59103"/>
                        <a:pt x="187792" y="60603"/>
                      </a:cubicBezTo>
                      <a:cubicBezTo>
                        <a:pt x="188883" y="62104"/>
                        <a:pt x="190222" y="63221"/>
                        <a:pt x="191807" y="63954"/>
                      </a:cubicBezTo>
                      <a:cubicBezTo>
                        <a:pt x="193393" y="64687"/>
                        <a:pt x="195210" y="65054"/>
                        <a:pt x="197256" y="65054"/>
                      </a:cubicBezTo>
                      <a:cubicBezTo>
                        <a:pt x="199200" y="65054"/>
                        <a:pt x="200906" y="64747"/>
                        <a:pt x="202372" y="64133"/>
                      </a:cubicBezTo>
                      <a:cubicBezTo>
                        <a:pt x="203838" y="63519"/>
                        <a:pt x="205109" y="62846"/>
                        <a:pt x="206184" y="62112"/>
                      </a:cubicBezTo>
                      <a:cubicBezTo>
                        <a:pt x="207258" y="61379"/>
                        <a:pt x="208162" y="60714"/>
                        <a:pt x="208895" y="60117"/>
                      </a:cubicBezTo>
                      <a:cubicBezTo>
                        <a:pt x="209628" y="59520"/>
                        <a:pt x="210199" y="59222"/>
                        <a:pt x="210609" y="59222"/>
                      </a:cubicBezTo>
                      <a:cubicBezTo>
                        <a:pt x="210848" y="59222"/>
                        <a:pt x="211052" y="59290"/>
                        <a:pt x="211222" y="59426"/>
                      </a:cubicBezTo>
                      <a:cubicBezTo>
                        <a:pt x="211393" y="59563"/>
                        <a:pt x="211538" y="59793"/>
                        <a:pt x="211658" y="60117"/>
                      </a:cubicBezTo>
                      <a:cubicBezTo>
                        <a:pt x="211777" y="60441"/>
                        <a:pt x="211862" y="60850"/>
                        <a:pt x="211914" y="61345"/>
                      </a:cubicBezTo>
                      <a:cubicBezTo>
                        <a:pt x="211964" y="61840"/>
                        <a:pt x="211990" y="62428"/>
                        <a:pt x="211990" y="63110"/>
                      </a:cubicBezTo>
                      <a:close/>
                      <a:moveTo>
                        <a:pt x="246489" y="66742"/>
                      </a:moveTo>
                      <a:cubicBezTo>
                        <a:pt x="246489" y="67731"/>
                        <a:pt x="246421" y="68516"/>
                        <a:pt x="246284" y="69096"/>
                      </a:cubicBezTo>
                      <a:cubicBezTo>
                        <a:pt x="246148" y="69675"/>
                        <a:pt x="245943" y="70102"/>
                        <a:pt x="245670" y="70375"/>
                      </a:cubicBezTo>
                      <a:cubicBezTo>
                        <a:pt x="245397" y="70647"/>
                        <a:pt x="244988" y="70903"/>
                        <a:pt x="244443" y="71142"/>
                      </a:cubicBezTo>
                      <a:cubicBezTo>
                        <a:pt x="243897" y="71381"/>
                        <a:pt x="243274" y="71577"/>
                        <a:pt x="242575" y="71730"/>
                      </a:cubicBezTo>
                      <a:cubicBezTo>
                        <a:pt x="241876" y="71884"/>
                        <a:pt x="241134" y="72012"/>
                        <a:pt x="240350" y="72114"/>
                      </a:cubicBezTo>
                      <a:cubicBezTo>
                        <a:pt x="239565" y="72216"/>
                        <a:pt x="238781" y="72267"/>
                        <a:pt x="237996" y="72267"/>
                      </a:cubicBezTo>
                      <a:cubicBezTo>
                        <a:pt x="235609" y="72267"/>
                        <a:pt x="233562" y="71952"/>
                        <a:pt x="231857" y="71321"/>
                      </a:cubicBezTo>
                      <a:cubicBezTo>
                        <a:pt x="230151" y="70690"/>
                        <a:pt x="228753" y="69735"/>
                        <a:pt x="227662" y="68456"/>
                      </a:cubicBezTo>
                      <a:cubicBezTo>
                        <a:pt x="226571" y="67177"/>
                        <a:pt x="225777" y="65557"/>
                        <a:pt x="225283" y="63596"/>
                      </a:cubicBezTo>
                      <a:cubicBezTo>
                        <a:pt x="224789" y="61635"/>
                        <a:pt x="224541" y="59324"/>
                        <a:pt x="224541" y="56664"/>
                      </a:cubicBezTo>
                      <a:lnTo>
                        <a:pt x="224541" y="29754"/>
                      </a:lnTo>
                      <a:lnTo>
                        <a:pt x="218095" y="29754"/>
                      </a:lnTo>
                      <a:cubicBezTo>
                        <a:pt x="217583" y="29754"/>
                        <a:pt x="217174" y="29481"/>
                        <a:pt x="216868" y="28936"/>
                      </a:cubicBezTo>
                      <a:cubicBezTo>
                        <a:pt x="216560" y="28390"/>
                        <a:pt x="216407" y="27503"/>
                        <a:pt x="216407" y="26275"/>
                      </a:cubicBezTo>
                      <a:cubicBezTo>
                        <a:pt x="216407" y="25627"/>
                        <a:pt x="216450" y="25082"/>
                        <a:pt x="216534" y="24638"/>
                      </a:cubicBezTo>
                      <a:cubicBezTo>
                        <a:pt x="216620" y="24195"/>
                        <a:pt x="216731" y="23828"/>
                        <a:pt x="216868" y="23538"/>
                      </a:cubicBezTo>
                      <a:cubicBezTo>
                        <a:pt x="217004" y="23248"/>
                        <a:pt x="217183" y="23044"/>
                        <a:pt x="217405" y="22924"/>
                      </a:cubicBezTo>
                      <a:cubicBezTo>
                        <a:pt x="217626" y="22805"/>
                        <a:pt x="217874" y="22745"/>
                        <a:pt x="218146" y="22745"/>
                      </a:cubicBezTo>
                      <a:lnTo>
                        <a:pt x="224541" y="22745"/>
                      </a:lnTo>
                      <a:lnTo>
                        <a:pt x="224541" y="11797"/>
                      </a:lnTo>
                      <a:cubicBezTo>
                        <a:pt x="224541" y="11559"/>
                        <a:pt x="224601" y="11337"/>
                        <a:pt x="224720" y="11132"/>
                      </a:cubicBezTo>
                      <a:cubicBezTo>
                        <a:pt x="224839" y="10928"/>
                        <a:pt x="225061" y="10749"/>
                        <a:pt x="225385" y="10595"/>
                      </a:cubicBezTo>
                      <a:cubicBezTo>
                        <a:pt x="225710" y="10442"/>
                        <a:pt x="226144" y="10331"/>
                        <a:pt x="226690" y="10262"/>
                      </a:cubicBezTo>
                      <a:cubicBezTo>
                        <a:pt x="227236" y="10194"/>
                        <a:pt x="227918" y="10160"/>
                        <a:pt x="228736" y="10160"/>
                      </a:cubicBezTo>
                      <a:cubicBezTo>
                        <a:pt x="229589" y="10160"/>
                        <a:pt x="230288" y="10194"/>
                        <a:pt x="230834" y="10262"/>
                      </a:cubicBezTo>
                      <a:cubicBezTo>
                        <a:pt x="231380" y="10331"/>
                        <a:pt x="231806" y="10442"/>
                        <a:pt x="232112" y="10595"/>
                      </a:cubicBezTo>
                      <a:cubicBezTo>
                        <a:pt x="232420" y="10749"/>
                        <a:pt x="232641" y="10928"/>
                        <a:pt x="232778" y="11132"/>
                      </a:cubicBezTo>
                      <a:cubicBezTo>
                        <a:pt x="232914" y="11337"/>
                        <a:pt x="232982" y="11559"/>
                        <a:pt x="232983" y="11797"/>
                      </a:cubicBezTo>
                      <a:lnTo>
                        <a:pt x="232983" y="22745"/>
                      </a:lnTo>
                      <a:lnTo>
                        <a:pt x="244801" y="22745"/>
                      </a:lnTo>
                      <a:cubicBezTo>
                        <a:pt x="245073" y="22745"/>
                        <a:pt x="245312" y="22805"/>
                        <a:pt x="245517" y="22924"/>
                      </a:cubicBezTo>
                      <a:cubicBezTo>
                        <a:pt x="245722" y="23044"/>
                        <a:pt x="245901" y="23248"/>
                        <a:pt x="246054" y="23538"/>
                      </a:cubicBezTo>
                      <a:cubicBezTo>
                        <a:pt x="246208" y="23828"/>
                        <a:pt x="246318" y="24195"/>
                        <a:pt x="246387" y="24638"/>
                      </a:cubicBezTo>
                      <a:cubicBezTo>
                        <a:pt x="246454" y="25082"/>
                        <a:pt x="246489" y="25627"/>
                        <a:pt x="246489" y="26275"/>
                      </a:cubicBezTo>
                      <a:cubicBezTo>
                        <a:pt x="246489" y="27503"/>
                        <a:pt x="246335" y="28390"/>
                        <a:pt x="246028" y="28936"/>
                      </a:cubicBezTo>
                      <a:cubicBezTo>
                        <a:pt x="245722" y="29481"/>
                        <a:pt x="245312" y="29754"/>
                        <a:pt x="244801" y="29754"/>
                      </a:cubicBezTo>
                      <a:lnTo>
                        <a:pt x="232983" y="29754"/>
                      </a:lnTo>
                      <a:lnTo>
                        <a:pt x="232983" y="55436"/>
                      </a:lnTo>
                      <a:cubicBezTo>
                        <a:pt x="232982" y="58608"/>
                        <a:pt x="233452" y="61004"/>
                        <a:pt x="234390" y="62624"/>
                      </a:cubicBezTo>
                      <a:cubicBezTo>
                        <a:pt x="235327" y="64244"/>
                        <a:pt x="237007" y="65054"/>
                        <a:pt x="239429" y="65054"/>
                      </a:cubicBezTo>
                      <a:cubicBezTo>
                        <a:pt x="240213" y="65054"/>
                        <a:pt x="240913" y="64977"/>
                        <a:pt x="241526" y="64824"/>
                      </a:cubicBezTo>
                      <a:cubicBezTo>
                        <a:pt x="242140" y="64670"/>
                        <a:pt x="242686" y="64508"/>
                        <a:pt x="243163" y="64338"/>
                      </a:cubicBezTo>
                      <a:cubicBezTo>
                        <a:pt x="243641" y="64167"/>
                        <a:pt x="244050" y="64005"/>
                        <a:pt x="244391" y="63852"/>
                      </a:cubicBezTo>
                      <a:cubicBezTo>
                        <a:pt x="244732" y="63698"/>
                        <a:pt x="245039" y="63622"/>
                        <a:pt x="245312" y="63622"/>
                      </a:cubicBezTo>
                      <a:cubicBezTo>
                        <a:pt x="245483" y="63622"/>
                        <a:pt x="245645" y="63664"/>
                        <a:pt x="245798" y="63749"/>
                      </a:cubicBezTo>
                      <a:cubicBezTo>
                        <a:pt x="245951" y="63835"/>
                        <a:pt x="246071" y="63997"/>
                        <a:pt x="246156" y="64235"/>
                      </a:cubicBezTo>
                      <a:cubicBezTo>
                        <a:pt x="246242" y="64474"/>
                        <a:pt x="246318" y="64798"/>
                        <a:pt x="246387" y="65208"/>
                      </a:cubicBezTo>
                      <a:cubicBezTo>
                        <a:pt x="246454" y="65617"/>
                        <a:pt x="246489" y="66128"/>
                        <a:pt x="246489" y="66742"/>
                      </a:cubicBezTo>
                      <a:close/>
                      <a:moveTo>
                        <a:pt x="305028" y="66742"/>
                      </a:moveTo>
                      <a:cubicBezTo>
                        <a:pt x="305028" y="67731"/>
                        <a:pt x="304960" y="68516"/>
                        <a:pt x="304823" y="69096"/>
                      </a:cubicBezTo>
                      <a:cubicBezTo>
                        <a:pt x="304686" y="69675"/>
                        <a:pt x="304482" y="70102"/>
                        <a:pt x="304209" y="70375"/>
                      </a:cubicBezTo>
                      <a:cubicBezTo>
                        <a:pt x="303937" y="70647"/>
                        <a:pt x="303527" y="70903"/>
                        <a:pt x="302981" y="71142"/>
                      </a:cubicBezTo>
                      <a:cubicBezTo>
                        <a:pt x="302436" y="71381"/>
                        <a:pt x="301814" y="71577"/>
                        <a:pt x="301114" y="71730"/>
                      </a:cubicBezTo>
                      <a:cubicBezTo>
                        <a:pt x="300415" y="71884"/>
                        <a:pt x="299673" y="72012"/>
                        <a:pt x="298888" y="72114"/>
                      </a:cubicBezTo>
                      <a:cubicBezTo>
                        <a:pt x="298105" y="72216"/>
                        <a:pt x="297320" y="72267"/>
                        <a:pt x="296536" y="72267"/>
                      </a:cubicBezTo>
                      <a:cubicBezTo>
                        <a:pt x="294148" y="72267"/>
                        <a:pt x="292102" y="71952"/>
                        <a:pt x="290396" y="71321"/>
                      </a:cubicBezTo>
                      <a:cubicBezTo>
                        <a:pt x="288691" y="70690"/>
                        <a:pt x="287293" y="69735"/>
                        <a:pt x="286201" y="68456"/>
                      </a:cubicBezTo>
                      <a:cubicBezTo>
                        <a:pt x="285110" y="67177"/>
                        <a:pt x="284317" y="65557"/>
                        <a:pt x="283822" y="63596"/>
                      </a:cubicBezTo>
                      <a:cubicBezTo>
                        <a:pt x="283327" y="61635"/>
                        <a:pt x="283081" y="59324"/>
                        <a:pt x="283081" y="56664"/>
                      </a:cubicBezTo>
                      <a:lnTo>
                        <a:pt x="283081" y="29754"/>
                      </a:lnTo>
                      <a:lnTo>
                        <a:pt x="276634" y="29754"/>
                      </a:lnTo>
                      <a:cubicBezTo>
                        <a:pt x="276123" y="29754"/>
                        <a:pt x="275713" y="29481"/>
                        <a:pt x="275406" y="28936"/>
                      </a:cubicBezTo>
                      <a:cubicBezTo>
                        <a:pt x="275100" y="28390"/>
                        <a:pt x="274945" y="27503"/>
                        <a:pt x="274945" y="26275"/>
                      </a:cubicBezTo>
                      <a:cubicBezTo>
                        <a:pt x="274945" y="25627"/>
                        <a:pt x="274988" y="25082"/>
                        <a:pt x="275074" y="24638"/>
                      </a:cubicBezTo>
                      <a:cubicBezTo>
                        <a:pt x="275159" y="24195"/>
                        <a:pt x="275270" y="23828"/>
                        <a:pt x="275406" y="23538"/>
                      </a:cubicBezTo>
                      <a:cubicBezTo>
                        <a:pt x="275543" y="23248"/>
                        <a:pt x="275722" y="23044"/>
                        <a:pt x="275944" y="22924"/>
                      </a:cubicBezTo>
                      <a:cubicBezTo>
                        <a:pt x="276166" y="22805"/>
                        <a:pt x="276412" y="22745"/>
                        <a:pt x="276686" y="22745"/>
                      </a:cubicBezTo>
                      <a:lnTo>
                        <a:pt x="283081" y="22745"/>
                      </a:lnTo>
                      <a:lnTo>
                        <a:pt x="283081" y="11797"/>
                      </a:lnTo>
                      <a:cubicBezTo>
                        <a:pt x="283081" y="11559"/>
                        <a:pt x="283140" y="11337"/>
                        <a:pt x="283260" y="11132"/>
                      </a:cubicBezTo>
                      <a:cubicBezTo>
                        <a:pt x="283379" y="10928"/>
                        <a:pt x="283601" y="10749"/>
                        <a:pt x="283925" y="10595"/>
                      </a:cubicBezTo>
                      <a:cubicBezTo>
                        <a:pt x="284249" y="10442"/>
                        <a:pt x="284683" y="10331"/>
                        <a:pt x="285229" y="10262"/>
                      </a:cubicBezTo>
                      <a:cubicBezTo>
                        <a:pt x="285774" y="10194"/>
                        <a:pt x="286456" y="10160"/>
                        <a:pt x="287276" y="10160"/>
                      </a:cubicBezTo>
                      <a:cubicBezTo>
                        <a:pt x="288128" y="10160"/>
                        <a:pt x="288827" y="10194"/>
                        <a:pt x="289373" y="10262"/>
                      </a:cubicBezTo>
                      <a:cubicBezTo>
                        <a:pt x="289919" y="10331"/>
                        <a:pt x="290345" y="10442"/>
                        <a:pt x="290652" y="10595"/>
                      </a:cubicBezTo>
                      <a:cubicBezTo>
                        <a:pt x="290959" y="10749"/>
                        <a:pt x="291181" y="10928"/>
                        <a:pt x="291317" y="11132"/>
                      </a:cubicBezTo>
                      <a:cubicBezTo>
                        <a:pt x="291453" y="11337"/>
                        <a:pt x="291522" y="11559"/>
                        <a:pt x="291522" y="11797"/>
                      </a:cubicBezTo>
                      <a:lnTo>
                        <a:pt x="291522" y="22745"/>
                      </a:lnTo>
                      <a:lnTo>
                        <a:pt x="303339" y="22745"/>
                      </a:lnTo>
                      <a:cubicBezTo>
                        <a:pt x="303613" y="22745"/>
                        <a:pt x="303851" y="22805"/>
                        <a:pt x="304056" y="22924"/>
                      </a:cubicBezTo>
                      <a:cubicBezTo>
                        <a:pt x="304261" y="23044"/>
                        <a:pt x="304440" y="23248"/>
                        <a:pt x="304593" y="23538"/>
                      </a:cubicBezTo>
                      <a:cubicBezTo>
                        <a:pt x="304746" y="23828"/>
                        <a:pt x="304857" y="24195"/>
                        <a:pt x="304925" y="24638"/>
                      </a:cubicBezTo>
                      <a:cubicBezTo>
                        <a:pt x="304994" y="25082"/>
                        <a:pt x="305028" y="25627"/>
                        <a:pt x="305028" y="26275"/>
                      </a:cubicBezTo>
                      <a:cubicBezTo>
                        <a:pt x="305028" y="27503"/>
                        <a:pt x="304874" y="28390"/>
                        <a:pt x="304567" y="28936"/>
                      </a:cubicBezTo>
                      <a:cubicBezTo>
                        <a:pt x="304261" y="29481"/>
                        <a:pt x="303851" y="29754"/>
                        <a:pt x="303339" y="29754"/>
                      </a:cubicBezTo>
                      <a:lnTo>
                        <a:pt x="291522" y="29754"/>
                      </a:lnTo>
                      <a:lnTo>
                        <a:pt x="291522" y="55436"/>
                      </a:lnTo>
                      <a:cubicBezTo>
                        <a:pt x="291522" y="58608"/>
                        <a:pt x="291990" y="61004"/>
                        <a:pt x="292929" y="62624"/>
                      </a:cubicBezTo>
                      <a:cubicBezTo>
                        <a:pt x="293867" y="64244"/>
                        <a:pt x="295546" y="65054"/>
                        <a:pt x="297967" y="65054"/>
                      </a:cubicBezTo>
                      <a:cubicBezTo>
                        <a:pt x="298752" y="65054"/>
                        <a:pt x="299451" y="64977"/>
                        <a:pt x="300066" y="64824"/>
                      </a:cubicBezTo>
                      <a:cubicBezTo>
                        <a:pt x="300679" y="64670"/>
                        <a:pt x="301225" y="64508"/>
                        <a:pt x="301702" y="64338"/>
                      </a:cubicBezTo>
                      <a:cubicBezTo>
                        <a:pt x="302180" y="64167"/>
                        <a:pt x="302589" y="64005"/>
                        <a:pt x="302930" y="63852"/>
                      </a:cubicBezTo>
                      <a:cubicBezTo>
                        <a:pt x="303271" y="63698"/>
                        <a:pt x="303579" y="63622"/>
                        <a:pt x="303851" y="63622"/>
                      </a:cubicBezTo>
                      <a:cubicBezTo>
                        <a:pt x="304021" y="63622"/>
                        <a:pt x="304183" y="63664"/>
                        <a:pt x="304337" y="63749"/>
                      </a:cubicBezTo>
                      <a:cubicBezTo>
                        <a:pt x="304491" y="63835"/>
                        <a:pt x="304610" y="63997"/>
                        <a:pt x="304695" y="64235"/>
                      </a:cubicBezTo>
                      <a:cubicBezTo>
                        <a:pt x="304781" y="64474"/>
                        <a:pt x="304857" y="64798"/>
                        <a:pt x="304925" y="65208"/>
                      </a:cubicBezTo>
                      <a:cubicBezTo>
                        <a:pt x="304994" y="65617"/>
                        <a:pt x="305028" y="66128"/>
                        <a:pt x="305028" y="66742"/>
                      </a:cubicBezTo>
                      <a:close/>
                      <a:moveTo>
                        <a:pt x="353991" y="45102"/>
                      </a:moveTo>
                      <a:cubicBezTo>
                        <a:pt x="353991" y="46432"/>
                        <a:pt x="353657" y="47378"/>
                        <a:pt x="352989" y="47941"/>
                      </a:cubicBezTo>
                      <a:cubicBezTo>
                        <a:pt x="352321" y="48504"/>
                        <a:pt x="351559" y="48785"/>
                        <a:pt x="350702" y="48785"/>
                      </a:cubicBezTo>
                      <a:lnTo>
                        <a:pt x="320379" y="48785"/>
                      </a:lnTo>
                      <a:cubicBezTo>
                        <a:pt x="320379" y="51343"/>
                        <a:pt x="320636" y="53646"/>
                        <a:pt x="321150" y="55692"/>
                      </a:cubicBezTo>
                      <a:cubicBezTo>
                        <a:pt x="321664" y="57738"/>
                        <a:pt x="322521" y="59495"/>
                        <a:pt x="323720" y="60961"/>
                      </a:cubicBezTo>
                      <a:cubicBezTo>
                        <a:pt x="324920" y="62428"/>
                        <a:pt x="326480" y="63553"/>
                        <a:pt x="328399" y="64338"/>
                      </a:cubicBezTo>
                      <a:cubicBezTo>
                        <a:pt x="330318" y="65122"/>
                        <a:pt x="332666" y="65514"/>
                        <a:pt x="335442" y="65514"/>
                      </a:cubicBezTo>
                      <a:cubicBezTo>
                        <a:pt x="337635" y="65514"/>
                        <a:pt x="339589" y="65335"/>
                        <a:pt x="341302" y="64977"/>
                      </a:cubicBezTo>
                      <a:cubicBezTo>
                        <a:pt x="343016" y="64619"/>
                        <a:pt x="344498" y="64218"/>
                        <a:pt x="345750" y="63775"/>
                      </a:cubicBezTo>
                      <a:cubicBezTo>
                        <a:pt x="347000" y="63332"/>
                        <a:pt x="348028" y="62931"/>
                        <a:pt x="348834" y="62573"/>
                      </a:cubicBezTo>
                      <a:cubicBezTo>
                        <a:pt x="349640" y="62215"/>
                        <a:pt x="350248" y="62036"/>
                        <a:pt x="350660" y="62036"/>
                      </a:cubicBezTo>
                      <a:cubicBezTo>
                        <a:pt x="350899" y="62036"/>
                        <a:pt x="351113" y="62095"/>
                        <a:pt x="351302" y="62215"/>
                      </a:cubicBezTo>
                      <a:cubicBezTo>
                        <a:pt x="351490" y="62334"/>
                        <a:pt x="351636" y="62513"/>
                        <a:pt x="351739" y="62752"/>
                      </a:cubicBezTo>
                      <a:cubicBezTo>
                        <a:pt x="351842" y="62991"/>
                        <a:pt x="351918" y="63323"/>
                        <a:pt x="351969" y="63749"/>
                      </a:cubicBezTo>
                      <a:cubicBezTo>
                        <a:pt x="352021" y="64176"/>
                        <a:pt x="352047" y="64696"/>
                        <a:pt x="352047" y="65310"/>
                      </a:cubicBezTo>
                      <a:cubicBezTo>
                        <a:pt x="352047" y="65753"/>
                        <a:pt x="352030" y="66137"/>
                        <a:pt x="351996" y="66461"/>
                      </a:cubicBezTo>
                      <a:cubicBezTo>
                        <a:pt x="351962" y="66785"/>
                        <a:pt x="351919" y="67075"/>
                        <a:pt x="351867" y="67331"/>
                      </a:cubicBezTo>
                      <a:cubicBezTo>
                        <a:pt x="351817" y="67586"/>
                        <a:pt x="351731" y="67817"/>
                        <a:pt x="351612" y="68021"/>
                      </a:cubicBezTo>
                      <a:cubicBezTo>
                        <a:pt x="351493" y="68226"/>
                        <a:pt x="351339" y="68422"/>
                        <a:pt x="351152" y="68610"/>
                      </a:cubicBezTo>
                      <a:cubicBezTo>
                        <a:pt x="350964" y="68797"/>
                        <a:pt x="350410" y="69104"/>
                        <a:pt x="349489" y="69530"/>
                      </a:cubicBezTo>
                      <a:cubicBezTo>
                        <a:pt x="348568" y="69957"/>
                        <a:pt x="347374" y="70375"/>
                        <a:pt x="345908" y="70784"/>
                      </a:cubicBezTo>
                      <a:cubicBezTo>
                        <a:pt x="344441" y="71193"/>
                        <a:pt x="342744" y="71560"/>
                        <a:pt x="340817" y="71884"/>
                      </a:cubicBezTo>
                      <a:cubicBezTo>
                        <a:pt x="338891" y="72208"/>
                        <a:pt x="336835" y="72370"/>
                        <a:pt x="334653" y="72370"/>
                      </a:cubicBezTo>
                      <a:cubicBezTo>
                        <a:pt x="330867" y="72370"/>
                        <a:pt x="327550" y="71841"/>
                        <a:pt x="324702" y="70784"/>
                      </a:cubicBezTo>
                      <a:cubicBezTo>
                        <a:pt x="321854" y="69727"/>
                        <a:pt x="319459" y="68158"/>
                        <a:pt x="317515" y="66077"/>
                      </a:cubicBezTo>
                      <a:cubicBezTo>
                        <a:pt x="315571" y="63997"/>
                        <a:pt x="314104" y="61388"/>
                        <a:pt x="313114" y="58250"/>
                      </a:cubicBezTo>
                      <a:cubicBezTo>
                        <a:pt x="312125" y="55112"/>
                        <a:pt x="311631" y="51463"/>
                        <a:pt x="311631" y="47302"/>
                      </a:cubicBezTo>
                      <a:cubicBezTo>
                        <a:pt x="311631" y="43345"/>
                        <a:pt x="312142" y="39790"/>
                        <a:pt x="313165" y="36635"/>
                      </a:cubicBezTo>
                      <a:cubicBezTo>
                        <a:pt x="314188" y="33480"/>
                        <a:pt x="315664" y="30803"/>
                        <a:pt x="317591" y="28603"/>
                      </a:cubicBezTo>
                      <a:cubicBezTo>
                        <a:pt x="319518" y="26403"/>
                        <a:pt x="321846" y="24715"/>
                        <a:pt x="324575" y="23538"/>
                      </a:cubicBezTo>
                      <a:cubicBezTo>
                        <a:pt x="327302" y="22362"/>
                        <a:pt x="330355" y="21773"/>
                        <a:pt x="333732" y="21773"/>
                      </a:cubicBezTo>
                      <a:cubicBezTo>
                        <a:pt x="337347" y="21773"/>
                        <a:pt x="340425" y="22353"/>
                        <a:pt x="342966" y="23513"/>
                      </a:cubicBezTo>
                      <a:cubicBezTo>
                        <a:pt x="345507" y="24672"/>
                        <a:pt x="347596" y="26233"/>
                        <a:pt x="349233" y="28194"/>
                      </a:cubicBezTo>
                      <a:cubicBezTo>
                        <a:pt x="350870" y="30155"/>
                        <a:pt x="352072" y="32457"/>
                        <a:pt x="352840" y="35100"/>
                      </a:cubicBezTo>
                      <a:cubicBezTo>
                        <a:pt x="353608" y="37744"/>
                        <a:pt x="353991" y="40566"/>
                        <a:pt x="353991" y="43567"/>
                      </a:cubicBezTo>
                      <a:close/>
                      <a:moveTo>
                        <a:pt x="345498" y="42595"/>
                      </a:moveTo>
                      <a:cubicBezTo>
                        <a:pt x="345601" y="38161"/>
                        <a:pt x="344614" y="34683"/>
                        <a:pt x="342539" y="32159"/>
                      </a:cubicBezTo>
                      <a:cubicBezTo>
                        <a:pt x="340463" y="29635"/>
                        <a:pt x="337383" y="28373"/>
                        <a:pt x="333299" y="28373"/>
                      </a:cubicBezTo>
                      <a:cubicBezTo>
                        <a:pt x="331206" y="28373"/>
                        <a:pt x="329370" y="28765"/>
                        <a:pt x="327792" y="29550"/>
                      </a:cubicBezTo>
                      <a:cubicBezTo>
                        <a:pt x="326213" y="30334"/>
                        <a:pt x="324892" y="31374"/>
                        <a:pt x="323828" y="32670"/>
                      </a:cubicBezTo>
                      <a:cubicBezTo>
                        <a:pt x="322764" y="33966"/>
                        <a:pt x="321941" y="35475"/>
                        <a:pt x="321357" y="37198"/>
                      </a:cubicBezTo>
                      <a:cubicBezTo>
                        <a:pt x="320774" y="38920"/>
                        <a:pt x="320448" y="40719"/>
                        <a:pt x="320379" y="42595"/>
                      </a:cubicBezTo>
                      <a:close/>
                      <a:moveTo>
                        <a:pt x="399394" y="63110"/>
                      </a:moveTo>
                      <a:cubicBezTo>
                        <a:pt x="399394" y="63690"/>
                        <a:pt x="399377" y="64193"/>
                        <a:pt x="399343" y="64619"/>
                      </a:cubicBezTo>
                      <a:cubicBezTo>
                        <a:pt x="399310" y="65045"/>
                        <a:pt x="399250" y="65404"/>
                        <a:pt x="399164" y="65694"/>
                      </a:cubicBezTo>
                      <a:cubicBezTo>
                        <a:pt x="399079" y="65983"/>
                        <a:pt x="398976" y="66239"/>
                        <a:pt x="398857" y="66461"/>
                      </a:cubicBezTo>
                      <a:cubicBezTo>
                        <a:pt x="398738" y="66683"/>
                        <a:pt x="398465" y="67007"/>
                        <a:pt x="398039" y="67433"/>
                      </a:cubicBezTo>
                      <a:cubicBezTo>
                        <a:pt x="397612" y="67859"/>
                        <a:pt x="396887" y="68388"/>
                        <a:pt x="395864" y="69019"/>
                      </a:cubicBezTo>
                      <a:cubicBezTo>
                        <a:pt x="394841" y="69650"/>
                        <a:pt x="393690" y="70213"/>
                        <a:pt x="392412" y="70707"/>
                      </a:cubicBezTo>
                      <a:cubicBezTo>
                        <a:pt x="391132" y="71202"/>
                        <a:pt x="389743" y="71602"/>
                        <a:pt x="388242" y="71909"/>
                      </a:cubicBezTo>
                      <a:cubicBezTo>
                        <a:pt x="386741" y="72216"/>
                        <a:pt x="385189" y="72370"/>
                        <a:pt x="383586" y="72370"/>
                      </a:cubicBezTo>
                      <a:cubicBezTo>
                        <a:pt x="380278" y="72370"/>
                        <a:pt x="377345" y="71824"/>
                        <a:pt x="374786" y="70733"/>
                      </a:cubicBezTo>
                      <a:cubicBezTo>
                        <a:pt x="372229" y="69641"/>
                        <a:pt x="370089" y="68047"/>
                        <a:pt x="368366" y="65949"/>
                      </a:cubicBezTo>
                      <a:cubicBezTo>
                        <a:pt x="366644" y="63852"/>
                        <a:pt x="365331" y="61277"/>
                        <a:pt x="364427" y="58224"/>
                      </a:cubicBezTo>
                      <a:cubicBezTo>
                        <a:pt x="363523" y="55172"/>
                        <a:pt x="363071" y="51650"/>
                        <a:pt x="363071" y="47660"/>
                      </a:cubicBezTo>
                      <a:cubicBezTo>
                        <a:pt x="363071" y="43124"/>
                        <a:pt x="363625" y="39227"/>
                        <a:pt x="364734" y="35970"/>
                      </a:cubicBezTo>
                      <a:cubicBezTo>
                        <a:pt x="365843" y="32713"/>
                        <a:pt x="367360" y="30044"/>
                        <a:pt x="369287" y="27964"/>
                      </a:cubicBezTo>
                      <a:cubicBezTo>
                        <a:pt x="371214" y="25883"/>
                        <a:pt x="373483" y="24340"/>
                        <a:pt x="376091" y="23334"/>
                      </a:cubicBezTo>
                      <a:cubicBezTo>
                        <a:pt x="378700" y="22328"/>
                        <a:pt x="381523" y="21824"/>
                        <a:pt x="384558" y="21824"/>
                      </a:cubicBezTo>
                      <a:cubicBezTo>
                        <a:pt x="386025" y="21824"/>
                        <a:pt x="387449" y="21961"/>
                        <a:pt x="388830" y="22234"/>
                      </a:cubicBezTo>
                      <a:cubicBezTo>
                        <a:pt x="390211" y="22507"/>
                        <a:pt x="391482" y="22865"/>
                        <a:pt x="392641" y="23308"/>
                      </a:cubicBezTo>
                      <a:cubicBezTo>
                        <a:pt x="393801" y="23751"/>
                        <a:pt x="394833" y="24263"/>
                        <a:pt x="395737" y="24843"/>
                      </a:cubicBezTo>
                      <a:cubicBezTo>
                        <a:pt x="396641" y="25423"/>
                        <a:pt x="397297" y="25917"/>
                        <a:pt x="397706" y="26327"/>
                      </a:cubicBezTo>
                      <a:cubicBezTo>
                        <a:pt x="398115" y="26736"/>
                        <a:pt x="398397" y="27060"/>
                        <a:pt x="398550" y="27299"/>
                      </a:cubicBezTo>
                      <a:cubicBezTo>
                        <a:pt x="398704" y="27537"/>
                        <a:pt x="398831" y="27819"/>
                        <a:pt x="398934" y="28143"/>
                      </a:cubicBezTo>
                      <a:cubicBezTo>
                        <a:pt x="399036" y="28467"/>
                        <a:pt x="399105" y="28833"/>
                        <a:pt x="399139" y="29243"/>
                      </a:cubicBezTo>
                      <a:cubicBezTo>
                        <a:pt x="399172" y="29652"/>
                        <a:pt x="399190" y="30163"/>
                        <a:pt x="399190" y="30777"/>
                      </a:cubicBezTo>
                      <a:cubicBezTo>
                        <a:pt x="399190" y="32107"/>
                        <a:pt x="399036" y="33037"/>
                        <a:pt x="398729" y="33566"/>
                      </a:cubicBezTo>
                      <a:cubicBezTo>
                        <a:pt x="398423" y="34094"/>
                        <a:pt x="398047" y="34359"/>
                        <a:pt x="397604" y="34359"/>
                      </a:cubicBezTo>
                      <a:cubicBezTo>
                        <a:pt x="397092" y="34359"/>
                        <a:pt x="396504" y="34077"/>
                        <a:pt x="395839" y="33514"/>
                      </a:cubicBezTo>
                      <a:cubicBezTo>
                        <a:pt x="395174" y="32952"/>
                        <a:pt x="394330" y="32329"/>
                        <a:pt x="393307" y="31647"/>
                      </a:cubicBezTo>
                      <a:cubicBezTo>
                        <a:pt x="392283" y="30965"/>
                        <a:pt x="391047" y="30343"/>
                        <a:pt x="389597" y="29780"/>
                      </a:cubicBezTo>
                      <a:cubicBezTo>
                        <a:pt x="388148" y="29217"/>
                        <a:pt x="386434" y="28936"/>
                        <a:pt x="384456" y="28936"/>
                      </a:cubicBezTo>
                      <a:cubicBezTo>
                        <a:pt x="380397" y="28936"/>
                        <a:pt x="377285" y="30496"/>
                        <a:pt x="375119" y="33617"/>
                      </a:cubicBezTo>
                      <a:cubicBezTo>
                        <a:pt x="372954" y="36737"/>
                        <a:pt x="371871" y="41265"/>
                        <a:pt x="371871" y="47199"/>
                      </a:cubicBezTo>
                      <a:cubicBezTo>
                        <a:pt x="371871" y="50167"/>
                        <a:pt x="372152" y="52767"/>
                        <a:pt x="372715" y="55001"/>
                      </a:cubicBezTo>
                      <a:cubicBezTo>
                        <a:pt x="373278" y="57235"/>
                        <a:pt x="374105" y="59103"/>
                        <a:pt x="375196" y="60603"/>
                      </a:cubicBezTo>
                      <a:cubicBezTo>
                        <a:pt x="376288" y="62104"/>
                        <a:pt x="377626" y="63221"/>
                        <a:pt x="379212" y="63954"/>
                      </a:cubicBezTo>
                      <a:cubicBezTo>
                        <a:pt x="380798" y="64687"/>
                        <a:pt x="382614" y="65054"/>
                        <a:pt x="384660" y="65054"/>
                      </a:cubicBezTo>
                      <a:cubicBezTo>
                        <a:pt x="386604" y="65054"/>
                        <a:pt x="388310" y="64747"/>
                        <a:pt x="389776" y="64133"/>
                      </a:cubicBezTo>
                      <a:cubicBezTo>
                        <a:pt x="391243" y="63519"/>
                        <a:pt x="392513" y="62846"/>
                        <a:pt x="393588" y="62112"/>
                      </a:cubicBezTo>
                      <a:cubicBezTo>
                        <a:pt x="394662" y="61379"/>
                        <a:pt x="395566" y="60714"/>
                        <a:pt x="396300" y="60117"/>
                      </a:cubicBezTo>
                      <a:cubicBezTo>
                        <a:pt x="397032" y="59520"/>
                        <a:pt x="397604" y="59222"/>
                        <a:pt x="398013" y="59222"/>
                      </a:cubicBezTo>
                      <a:cubicBezTo>
                        <a:pt x="398252" y="59222"/>
                        <a:pt x="398456" y="59290"/>
                        <a:pt x="398627" y="59426"/>
                      </a:cubicBezTo>
                      <a:cubicBezTo>
                        <a:pt x="398797" y="59563"/>
                        <a:pt x="398943" y="59793"/>
                        <a:pt x="399062" y="60117"/>
                      </a:cubicBezTo>
                      <a:cubicBezTo>
                        <a:pt x="399181" y="60441"/>
                        <a:pt x="399267" y="60850"/>
                        <a:pt x="399318" y="61345"/>
                      </a:cubicBezTo>
                      <a:cubicBezTo>
                        <a:pt x="399369" y="61840"/>
                        <a:pt x="399394" y="62428"/>
                        <a:pt x="399394" y="63110"/>
                      </a:cubicBezTo>
                      <a:close/>
                      <a:moveTo>
                        <a:pt x="449599" y="70119"/>
                      </a:moveTo>
                      <a:cubicBezTo>
                        <a:pt x="449599" y="70392"/>
                        <a:pt x="449531" y="70622"/>
                        <a:pt x="449395" y="70809"/>
                      </a:cubicBezTo>
                      <a:cubicBezTo>
                        <a:pt x="449258" y="70997"/>
                        <a:pt x="449037" y="71159"/>
                        <a:pt x="448729" y="71295"/>
                      </a:cubicBezTo>
                      <a:cubicBezTo>
                        <a:pt x="448422" y="71432"/>
                        <a:pt x="447997" y="71534"/>
                        <a:pt x="447451" y="71602"/>
                      </a:cubicBezTo>
                      <a:cubicBezTo>
                        <a:pt x="446905" y="71671"/>
                        <a:pt x="446222" y="71705"/>
                        <a:pt x="445404" y="71705"/>
                      </a:cubicBezTo>
                      <a:cubicBezTo>
                        <a:pt x="444551" y="71705"/>
                        <a:pt x="443852" y="71671"/>
                        <a:pt x="443306" y="71602"/>
                      </a:cubicBezTo>
                      <a:cubicBezTo>
                        <a:pt x="442761" y="71534"/>
                        <a:pt x="442334" y="71432"/>
                        <a:pt x="442027" y="71295"/>
                      </a:cubicBezTo>
                      <a:cubicBezTo>
                        <a:pt x="441721" y="71159"/>
                        <a:pt x="441499" y="70997"/>
                        <a:pt x="441362" y="70809"/>
                      </a:cubicBezTo>
                      <a:cubicBezTo>
                        <a:pt x="441226" y="70622"/>
                        <a:pt x="441158" y="70392"/>
                        <a:pt x="441158" y="70119"/>
                      </a:cubicBezTo>
                      <a:lnTo>
                        <a:pt x="441158" y="43158"/>
                      </a:lnTo>
                      <a:cubicBezTo>
                        <a:pt x="441158" y="40532"/>
                        <a:pt x="440953" y="38417"/>
                        <a:pt x="440544" y="36814"/>
                      </a:cubicBezTo>
                      <a:cubicBezTo>
                        <a:pt x="440135" y="35211"/>
                        <a:pt x="439537" y="33830"/>
                        <a:pt x="438754" y="32670"/>
                      </a:cubicBezTo>
                      <a:cubicBezTo>
                        <a:pt x="437969" y="31511"/>
                        <a:pt x="436954" y="30624"/>
                        <a:pt x="435709" y="30010"/>
                      </a:cubicBezTo>
                      <a:cubicBezTo>
                        <a:pt x="434464" y="29396"/>
                        <a:pt x="433023" y="29089"/>
                        <a:pt x="431386" y="29089"/>
                      </a:cubicBezTo>
                      <a:cubicBezTo>
                        <a:pt x="429271" y="29089"/>
                        <a:pt x="427157" y="29839"/>
                        <a:pt x="425042" y="31340"/>
                      </a:cubicBezTo>
                      <a:cubicBezTo>
                        <a:pt x="422928" y="32841"/>
                        <a:pt x="420711" y="35041"/>
                        <a:pt x="418392" y="37940"/>
                      </a:cubicBezTo>
                      <a:lnTo>
                        <a:pt x="418392" y="70119"/>
                      </a:lnTo>
                      <a:cubicBezTo>
                        <a:pt x="418392" y="70392"/>
                        <a:pt x="418323" y="70622"/>
                        <a:pt x="418187" y="70809"/>
                      </a:cubicBezTo>
                      <a:cubicBezTo>
                        <a:pt x="418051" y="70997"/>
                        <a:pt x="417829" y="71159"/>
                        <a:pt x="417522" y="71295"/>
                      </a:cubicBezTo>
                      <a:cubicBezTo>
                        <a:pt x="417215" y="71432"/>
                        <a:pt x="416789" y="71534"/>
                        <a:pt x="416243" y="71602"/>
                      </a:cubicBezTo>
                      <a:cubicBezTo>
                        <a:pt x="415697" y="71671"/>
                        <a:pt x="414998" y="71705"/>
                        <a:pt x="414146" y="71705"/>
                      </a:cubicBezTo>
                      <a:cubicBezTo>
                        <a:pt x="413327" y="71705"/>
                        <a:pt x="412645" y="71671"/>
                        <a:pt x="412099" y="71602"/>
                      </a:cubicBezTo>
                      <a:cubicBezTo>
                        <a:pt x="411553" y="71534"/>
                        <a:pt x="411119" y="71432"/>
                        <a:pt x="410795" y="71295"/>
                      </a:cubicBezTo>
                      <a:cubicBezTo>
                        <a:pt x="410471" y="71159"/>
                        <a:pt x="410249" y="70997"/>
                        <a:pt x="410129" y="70809"/>
                      </a:cubicBezTo>
                      <a:cubicBezTo>
                        <a:pt x="410010" y="70622"/>
                        <a:pt x="409950" y="70392"/>
                        <a:pt x="409950" y="70119"/>
                      </a:cubicBezTo>
                      <a:lnTo>
                        <a:pt x="409950" y="1770"/>
                      </a:lnTo>
                      <a:cubicBezTo>
                        <a:pt x="409950" y="1497"/>
                        <a:pt x="410010" y="1258"/>
                        <a:pt x="410129" y="1054"/>
                      </a:cubicBezTo>
                      <a:cubicBezTo>
                        <a:pt x="410249" y="849"/>
                        <a:pt x="410471" y="679"/>
                        <a:pt x="410795" y="542"/>
                      </a:cubicBezTo>
                      <a:cubicBezTo>
                        <a:pt x="411119" y="406"/>
                        <a:pt x="411553" y="303"/>
                        <a:pt x="412099" y="235"/>
                      </a:cubicBezTo>
                      <a:cubicBezTo>
                        <a:pt x="412645" y="167"/>
                        <a:pt x="413327" y="133"/>
                        <a:pt x="414146" y="133"/>
                      </a:cubicBezTo>
                      <a:cubicBezTo>
                        <a:pt x="414998" y="133"/>
                        <a:pt x="415697" y="167"/>
                        <a:pt x="416243" y="235"/>
                      </a:cubicBezTo>
                      <a:cubicBezTo>
                        <a:pt x="416789" y="303"/>
                        <a:pt x="417215" y="406"/>
                        <a:pt x="417522" y="542"/>
                      </a:cubicBezTo>
                      <a:cubicBezTo>
                        <a:pt x="417829" y="679"/>
                        <a:pt x="418051" y="849"/>
                        <a:pt x="418187" y="1054"/>
                      </a:cubicBezTo>
                      <a:cubicBezTo>
                        <a:pt x="418323" y="1258"/>
                        <a:pt x="418392" y="1497"/>
                        <a:pt x="418392" y="1770"/>
                      </a:cubicBezTo>
                      <a:lnTo>
                        <a:pt x="418392" y="29345"/>
                      </a:lnTo>
                      <a:cubicBezTo>
                        <a:pt x="420813" y="26787"/>
                        <a:pt x="423252" y="24885"/>
                        <a:pt x="425707" y="23641"/>
                      </a:cubicBezTo>
                      <a:cubicBezTo>
                        <a:pt x="428164" y="22396"/>
                        <a:pt x="430636" y="21773"/>
                        <a:pt x="433126" y="21773"/>
                      </a:cubicBezTo>
                      <a:cubicBezTo>
                        <a:pt x="436195" y="21773"/>
                        <a:pt x="438779" y="22293"/>
                        <a:pt x="440877" y="23334"/>
                      </a:cubicBezTo>
                      <a:cubicBezTo>
                        <a:pt x="442974" y="24374"/>
                        <a:pt x="444670" y="25764"/>
                        <a:pt x="445967" y="27503"/>
                      </a:cubicBezTo>
                      <a:cubicBezTo>
                        <a:pt x="447263" y="29243"/>
                        <a:pt x="448192" y="31280"/>
                        <a:pt x="448755" y="33617"/>
                      </a:cubicBezTo>
                      <a:cubicBezTo>
                        <a:pt x="449318" y="35953"/>
                        <a:pt x="449599" y="38775"/>
                        <a:pt x="449599" y="42083"/>
                      </a:cubicBezTo>
                      <a:close/>
                      <a:moveTo>
                        <a:pt x="504169" y="70119"/>
                      </a:moveTo>
                      <a:cubicBezTo>
                        <a:pt x="504169" y="70392"/>
                        <a:pt x="504101" y="70622"/>
                        <a:pt x="503965" y="70809"/>
                      </a:cubicBezTo>
                      <a:cubicBezTo>
                        <a:pt x="503828" y="70997"/>
                        <a:pt x="503606" y="71159"/>
                        <a:pt x="503300" y="71295"/>
                      </a:cubicBezTo>
                      <a:cubicBezTo>
                        <a:pt x="502993" y="71432"/>
                        <a:pt x="502566" y="71534"/>
                        <a:pt x="502021" y="71602"/>
                      </a:cubicBezTo>
                      <a:cubicBezTo>
                        <a:pt x="501475" y="71671"/>
                        <a:pt x="500793" y="71705"/>
                        <a:pt x="499975" y="71705"/>
                      </a:cubicBezTo>
                      <a:cubicBezTo>
                        <a:pt x="499122" y="71705"/>
                        <a:pt x="498423" y="71671"/>
                        <a:pt x="497877" y="71602"/>
                      </a:cubicBezTo>
                      <a:cubicBezTo>
                        <a:pt x="497331" y="71534"/>
                        <a:pt x="496905" y="71432"/>
                        <a:pt x="496598" y="71295"/>
                      </a:cubicBezTo>
                      <a:cubicBezTo>
                        <a:pt x="496291" y="71159"/>
                        <a:pt x="496069" y="70997"/>
                        <a:pt x="495933" y="70809"/>
                      </a:cubicBezTo>
                      <a:cubicBezTo>
                        <a:pt x="495796" y="70622"/>
                        <a:pt x="495728" y="70392"/>
                        <a:pt x="495728" y="70119"/>
                      </a:cubicBezTo>
                      <a:lnTo>
                        <a:pt x="495728" y="43158"/>
                      </a:lnTo>
                      <a:cubicBezTo>
                        <a:pt x="495728" y="40532"/>
                        <a:pt x="495523" y="38417"/>
                        <a:pt x="495114" y="36814"/>
                      </a:cubicBezTo>
                      <a:cubicBezTo>
                        <a:pt x="494705" y="35211"/>
                        <a:pt x="494108" y="33830"/>
                        <a:pt x="493323" y="32670"/>
                      </a:cubicBezTo>
                      <a:cubicBezTo>
                        <a:pt x="492539" y="31511"/>
                        <a:pt x="491525" y="30624"/>
                        <a:pt x="490280" y="30010"/>
                      </a:cubicBezTo>
                      <a:cubicBezTo>
                        <a:pt x="489035" y="29396"/>
                        <a:pt x="487594" y="29089"/>
                        <a:pt x="485957" y="29089"/>
                      </a:cubicBezTo>
                      <a:cubicBezTo>
                        <a:pt x="483842" y="29089"/>
                        <a:pt x="481727" y="29839"/>
                        <a:pt x="479613" y="31340"/>
                      </a:cubicBezTo>
                      <a:cubicBezTo>
                        <a:pt x="477498" y="32841"/>
                        <a:pt x="475281" y="35041"/>
                        <a:pt x="472962" y="37940"/>
                      </a:cubicBezTo>
                      <a:lnTo>
                        <a:pt x="472962" y="70119"/>
                      </a:lnTo>
                      <a:cubicBezTo>
                        <a:pt x="472962" y="70392"/>
                        <a:pt x="472894" y="70622"/>
                        <a:pt x="472758" y="70809"/>
                      </a:cubicBezTo>
                      <a:cubicBezTo>
                        <a:pt x="472621" y="70997"/>
                        <a:pt x="472400" y="71159"/>
                        <a:pt x="472092" y="71295"/>
                      </a:cubicBezTo>
                      <a:cubicBezTo>
                        <a:pt x="471785" y="71432"/>
                        <a:pt x="471359" y="71534"/>
                        <a:pt x="470814" y="71602"/>
                      </a:cubicBezTo>
                      <a:cubicBezTo>
                        <a:pt x="470268" y="71671"/>
                        <a:pt x="469569" y="71705"/>
                        <a:pt x="468715" y="71705"/>
                      </a:cubicBezTo>
                      <a:cubicBezTo>
                        <a:pt x="467897" y="71705"/>
                        <a:pt x="467215" y="71671"/>
                        <a:pt x="466669" y="71602"/>
                      </a:cubicBezTo>
                      <a:cubicBezTo>
                        <a:pt x="466124" y="71534"/>
                        <a:pt x="465689" y="71432"/>
                        <a:pt x="465364" y="71295"/>
                      </a:cubicBezTo>
                      <a:cubicBezTo>
                        <a:pt x="465041" y="71159"/>
                        <a:pt x="464819" y="70997"/>
                        <a:pt x="464700" y="70809"/>
                      </a:cubicBezTo>
                      <a:cubicBezTo>
                        <a:pt x="464581" y="70622"/>
                        <a:pt x="464521" y="70392"/>
                        <a:pt x="464521" y="70119"/>
                      </a:cubicBezTo>
                      <a:lnTo>
                        <a:pt x="464521" y="24076"/>
                      </a:lnTo>
                      <a:cubicBezTo>
                        <a:pt x="464521" y="23803"/>
                        <a:pt x="464572" y="23572"/>
                        <a:pt x="464674" y="23385"/>
                      </a:cubicBezTo>
                      <a:cubicBezTo>
                        <a:pt x="464777" y="23197"/>
                        <a:pt x="464982" y="23027"/>
                        <a:pt x="465288" y="22873"/>
                      </a:cubicBezTo>
                      <a:cubicBezTo>
                        <a:pt x="465595" y="22720"/>
                        <a:pt x="465987" y="22617"/>
                        <a:pt x="466465" y="22566"/>
                      </a:cubicBezTo>
                      <a:cubicBezTo>
                        <a:pt x="466942" y="22515"/>
                        <a:pt x="467573" y="22490"/>
                        <a:pt x="468357" y="22490"/>
                      </a:cubicBezTo>
                      <a:cubicBezTo>
                        <a:pt x="469108" y="22490"/>
                        <a:pt x="469731" y="22515"/>
                        <a:pt x="470225" y="22566"/>
                      </a:cubicBezTo>
                      <a:cubicBezTo>
                        <a:pt x="470719" y="22617"/>
                        <a:pt x="471103" y="22720"/>
                        <a:pt x="471376" y="22873"/>
                      </a:cubicBezTo>
                      <a:cubicBezTo>
                        <a:pt x="471649" y="23027"/>
                        <a:pt x="471845" y="23197"/>
                        <a:pt x="471964" y="23385"/>
                      </a:cubicBezTo>
                      <a:cubicBezTo>
                        <a:pt x="472083" y="23572"/>
                        <a:pt x="472143" y="23803"/>
                        <a:pt x="472143" y="24076"/>
                      </a:cubicBezTo>
                      <a:lnTo>
                        <a:pt x="472143" y="30163"/>
                      </a:lnTo>
                      <a:cubicBezTo>
                        <a:pt x="474735" y="27264"/>
                        <a:pt x="477319" y="25141"/>
                        <a:pt x="479894" y="23794"/>
                      </a:cubicBezTo>
                      <a:cubicBezTo>
                        <a:pt x="482469" y="22447"/>
                        <a:pt x="485070" y="21773"/>
                        <a:pt x="487696" y="21773"/>
                      </a:cubicBezTo>
                      <a:cubicBezTo>
                        <a:pt x="490766" y="21773"/>
                        <a:pt x="493349" y="22293"/>
                        <a:pt x="495446" y="23334"/>
                      </a:cubicBezTo>
                      <a:cubicBezTo>
                        <a:pt x="497545" y="24374"/>
                        <a:pt x="499241" y="25764"/>
                        <a:pt x="500537" y="27503"/>
                      </a:cubicBezTo>
                      <a:cubicBezTo>
                        <a:pt x="501833" y="29243"/>
                        <a:pt x="502762" y="31280"/>
                        <a:pt x="503325" y="33617"/>
                      </a:cubicBezTo>
                      <a:cubicBezTo>
                        <a:pt x="503888" y="35953"/>
                        <a:pt x="504169" y="38758"/>
                        <a:pt x="504169" y="42032"/>
                      </a:cubicBezTo>
                      <a:close/>
                      <a:moveTo>
                        <a:pt x="527532" y="70119"/>
                      </a:moveTo>
                      <a:cubicBezTo>
                        <a:pt x="527532" y="70392"/>
                        <a:pt x="527465" y="70622"/>
                        <a:pt x="527327" y="70809"/>
                      </a:cubicBezTo>
                      <a:cubicBezTo>
                        <a:pt x="527191" y="70997"/>
                        <a:pt x="526969" y="71159"/>
                        <a:pt x="526663" y="71295"/>
                      </a:cubicBezTo>
                      <a:cubicBezTo>
                        <a:pt x="526356" y="71432"/>
                        <a:pt x="525929" y="71534"/>
                        <a:pt x="525383" y="71602"/>
                      </a:cubicBezTo>
                      <a:cubicBezTo>
                        <a:pt x="524838" y="71671"/>
                        <a:pt x="524138" y="71705"/>
                        <a:pt x="523286" y="71705"/>
                      </a:cubicBezTo>
                      <a:cubicBezTo>
                        <a:pt x="522468" y="71705"/>
                        <a:pt x="521786" y="71671"/>
                        <a:pt x="521240" y="71602"/>
                      </a:cubicBezTo>
                      <a:cubicBezTo>
                        <a:pt x="520694" y="71534"/>
                        <a:pt x="520259" y="71432"/>
                        <a:pt x="519935" y="71295"/>
                      </a:cubicBezTo>
                      <a:cubicBezTo>
                        <a:pt x="519611" y="71159"/>
                        <a:pt x="519389" y="70997"/>
                        <a:pt x="519270" y="70809"/>
                      </a:cubicBezTo>
                      <a:cubicBezTo>
                        <a:pt x="519151" y="70622"/>
                        <a:pt x="519091" y="70392"/>
                        <a:pt x="519091" y="70119"/>
                      </a:cubicBezTo>
                      <a:lnTo>
                        <a:pt x="519091" y="24076"/>
                      </a:lnTo>
                      <a:cubicBezTo>
                        <a:pt x="519091" y="23837"/>
                        <a:pt x="519151" y="23615"/>
                        <a:pt x="519270" y="23410"/>
                      </a:cubicBezTo>
                      <a:cubicBezTo>
                        <a:pt x="519389" y="23206"/>
                        <a:pt x="519611" y="23035"/>
                        <a:pt x="519935" y="22899"/>
                      </a:cubicBezTo>
                      <a:cubicBezTo>
                        <a:pt x="520259" y="22762"/>
                        <a:pt x="520694" y="22660"/>
                        <a:pt x="521240" y="22592"/>
                      </a:cubicBezTo>
                      <a:cubicBezTo>
                        <a:pt x="521786" y="22524"/>
                        <a:pt x="522468" y="22490"/>
                        <a:pt x="523286" y="22490"/>
                      </a:cubicBezTo>
                      <a:cubicBezTo>
                        <a:pt x="524138" y="22490"/>
                        <a:pt x="524838" y="22524"/>
                        <a:pt x="525383" y="22592"/>
                      </a:cubicBezTo>
                      <a:cubicBezTo>
                        <a:pt x="525929" y="22660"/>
                        <a:pt x="526356" y="22762"/>
                        <a:pt x="526663" y="22899"/>
                      </a:cubicBezTo>
                      <a:cubicBezTo>
                        <a:pt x="526969" y="23035"/>
                        <a:pt x="527191" y="23206"/>
                        <a:pt x="527327" y="23410"/>
                      </a:cubicBezTo>
                      <a:cubicBezTo>
                        <a:pt x="527465" y="23615"/>
                        <a:pt x="527532" y="23837"/>
                        <a:pt x="527532" y="24076"/>
                      </a:cubicBezTo>
                      <a:close/>
                      <a:moveTo>
                        <a:pt x="528505" y="8523"/>
                      </a:moveTo>
                      <a:cubicBezTo>
                        <a:pt x="528505" y="10501"/>
                        <a:pt x="528129" y="11848"/>
                        <a:pt x="527379" y="12565"/>
                      </a:cubicBezTo>
                      <a:cubicBezTo>
                        <a:pt x="526628" y="13281"/>
                        <a:pt x="525247" y="13639"/>
                        <a:pt x="523235" y="13639"/>
                      </a:cubicBezTo>
                      <a:cubicBezTo>
                        <a:pt x="521257" y="13639"/>
                        <a:pt x="519901" y="13289"/>
                        <a:pt x="519167" y="12590"/>
                      </a:cubicBezTo>
                      <a:cubicBezTo>
                        <a:pt x="518435" y="11891"/>
                        <a:pt x="518068" y="10569"/>
                        <a:pt x="518068" y="8625"/>
                      </a:cubicBezTo>
                      <a:cubicBezTo>
                        <a:pt x="518068" y="6647"/>
                        <a:pt x="518443" y="5300"/>
                        <a:pt x="519193" y="4584"/>
                      </a:cubicBezTo>
                      <a:cubicBezTo>
                        <a:pt x="519944" y="3868"/>
                        <a:pt x="521325" y="3509"/>
                        <a:pt x="523337" y="3509"/>
                      </a:cubicBezTo>
                      <a:cubicBezTo>
                        <a:pt x="525316" y="3509"/>
                        <a:pt x="526671" y="3859"/>
                        <a:pt x="527405" y="4558"/>
                      </a:cubicBezTo>
                      <a:cubicBezTo>
                        <a:pt x="528138" y="5257"/>
                        <a:pt x="528505" y="6579"/>
                        <a:pt x="528505" y="8523"/>
                      </a:cubicBezTo>
                      <a:close/>
                      <a:moveTo>
                        <a:pt x="582348" y="88383"/>
                      </a:moveTo>
                      <a:cubicBezTo>
                        <a:pt x="582348" y="88655"/>
                        <a:pt x="582271" y="88894"/>
                        <a:pt x="582117" y="89099"/>
                      </a:cubicBezTo>
                      <a:cubicBezTo>
                        <a:pt x="581964" y="89303"/>
                        <a:pt x="581733" y="89474"/>
                        <a:pt x="581427" y="89610"/>
                      </a:cubicBezTo>
                      <a:cubicBezTo>
                        <a:pt x="581120" y="89747"/>
                        <a:pt x="580693" y="89849"/>
                        <a:pt x="580147" y="89917"/>
                      </a:cubicBezTo>
                      <a:cubicBezTo>
                        <a:pt x="579602" y="89986"/>
                        <a:pt x="578920" y="90020"/>
                        <a:pt x="578101" y="90020"/>
                      </a:cubicBezTo>
                      <a:cubicBezTo>
                        <a:pt x="577249" y="90020"/>
                        <a:pt x="576558" y="89986"/>
                        <a:pt x="576030" y="89917"/>
                      </a:cubicBezTo>
                      <a:cubicBezTo>
                        <a:pt x="575501" y="89849"/>
                        <a:pt x="575066" y="89747"/>
                        <a:pt x="574725" y="89610"/>
                      </a:cubicBezTo>
                      <a:cubicBezTo>
                        <a:pt x="574384" y="89474"/>
                        <a:pt x="574153" y="89303"/>
                        <a:pt x="574034" y="89099"/>
                      </a:cubicBezTo>
                      <a:cubicBezTo>
                        <a:pt x="573915" y="88894"/>
                        <a:pt x="573855" y="88655"/>
                        <a:pt x="573855" y="88383"/>
                      </a:cubicBezTo>
                      <a:lnTo>
                        <a:pt x="573855" y="64798"/>
                      </a:lnTo>
                      <a:cubicBezTo>
                        <a:pt x="572457" y="66197"/>
                        <a:pt x="571126" y="67382"/>
                        <a:pt x="569865" y="68354"/>
                      </a:cubicBezTo>
                      <a:cubicBezTo>
                        <a:pt x="568603" y="69326"/>
                        <a:pt x="567358" y="70110"/>
                        <a:pt x="566130" y="70707"/>
                      </a:cubicBezTo>
                      <a:cubicBezTo>
                        <a:pt x="564903" y="71304"/>
                        <a:pt x="563666" y="71730"/>
                        <a:pt x="562421" y="71986"/>
                      </a:cubicBezTo>
                      <a:cubicBezTo>
                        <a:pt x="561176" y="72242"/>
                        <a:pt x="559889" y="72370"/>
                        <a:pt x="558558" y="72370"/>
                      </a:cubicBezTo>
                      <a:cubicBezTo>
                        <a:pt x="555216" y="72370"/>
                        <a:pt x="552368" y="71713"/>
                        <a:pt x="550015" y="70400"/>
                      </a:cubicBezTo>
                      <a:cubicBezTo>
                        <a:pt x="547661" y="69087"/>
                        <a:pt x="545743" y="67314"/>
                        <a:pt x="544259" y="65080"/>
                      </a:cubicBezTo>
                      <a:cubicBezTo>
                        <a:pt x="542776" y="62846"/>
                        <a:pt x="541693" y="60220"/>
                        <a:pt x="541011" y="57201"/>
                      </a:cubicBezTo>
                      <a:cubicBezTo>
                        <a:pt x="540328" y="54183"/>
                        <a:pt x="539987" y="51002"/>
                        <a:pt x="539987" y="47660"/>
                      </a:cubicBezTo>
                      <a:cubicBezTo>
                        <a:pt x="539987" y="43704"/>
                        <a:pt x="540414" y="40131"/>
                        <a:pt x="541266" y="36942"/>
                      </a:cubicBezTo>
                      <a:cubicBezTo>
                        <a:pt x="542119" y="33753"/>
                        <a:pt x="543389" y="31033"/>
                        <a:pt x="545078" y="28782"/>
                      </a:cubicBezTo>
                      <a:cubicBezTo>
                        <a:pt x="546766" y="26531"/>
                        <a:pt x="548846" y="24800"/>
                        <a:pt x="551319" y="23589"/>
                      </a:cubicBezTo>
                      <a:cubicBezTo>
                        <a:pt x="553792" y="22379"/>
                        <a:pt x="556648" y="21773"/>
                        <a:pt x="559889" y="21773"/>
                      </a:cubicBezTo>
                      <a:cubicBezTo>
                        <a:pt x="561253" y="21773"/>
                        <a:pt x="562532" y="21918"/>
                        <a:pt x="563725" y="22208"/>
                      </a:cubicBezTo>
                      <a:cubicBezTo>
                        <a:pt x="564919" y="22498"/>
                        <a:pt x="566105" y="22959"/>
                        <a:pt x="567281" y="23589"/>
                      </a:cubicBezTo>
                      <a:cubicBezTo>
                        <a:pt x="568457" y="24220"/>
                        <a:pt x="569652" y="25039"/>
                        <a:pt x="570862" y="26045"/>
                      </a:cubicBezTo>
                      <a:cubicBezTo>
                        <a:pt x="572073" y="27051"/>
                        <a:pt x="573395" y="28254"/>
                        <a:pt x="574827" y="29652"/>
                      </a:cubicBezTo>
                      <a:lnTo>
                        <a:pt x="574827" y="24076"/>
                      </a:lnTo>
                      <a:cubicBezTo>
                        <a:pt x="574827" y="23769"/>
                        <a:pt x="574895" y="23521"/>
                        <a:pt x="575032" y="23334"/>
                      </a:cubicBezTo>
                      <a:cubicBezTo>
                        <a:pt x="575169" y="23146"/>
                        <a:pt x="575390" y="22984"/>
                        <a:pt x="575697" y="22848"/>
                      </a:cubicBezTo>
                      <a:cubicBezTo>
                        <a:pt x="576004" y="22711"/>
                        <a:pt x="576396" y="22617"/>
                        <a:pt x="576874" y="22566"/>
                      </a:cubicBezTo>
                      <a:cubicBezTo>
                        <a:pt x="577351" y="22515"/>
                        <a:pt x="577948" y="22490"/>
                        <a:pt x="578664" y="22490"/>
                      </a:cubicBezTo>
                      <a:cubicBezTo>
                        <a:pt x="579346" y="22490"/>
                        <a:pt x="579926" y="22515"/>
                        <a:pt x="580404" y="22566"/>
                      </a:cubicBezTo>
                      <a:cubicBezTo>
                        <a:pt x="580881" y="22617"/>
                        <a:pt x="581265" y="22711"/>
                        <a:pt x="581554" y="22848"/>
                      </a:cubicBezTo>
                      <a:cubicBezTo>
                        <a:pt x="581845" y="22984"/>
                        <a:pt x="582050" y="23146"/>
                        <a:pt x="582169" y="23334"/>
                      </a:cubicBezTo>
                      <a:cubicBezTo>
                        <a:pt x="582288" y="23521"/>
                        <a:pt x="582348" y="23769"/>
                        <a:pt x="582348" y="24076"/>
                      </a:cubicBezTo>
                      <a:close/>
                      <a:moveTo>
                        <a:pt x="573855" y="37735"/>
                      </a:moveTo>
                      <a:cubicBezTo>
                        <a:pt x="571570" y="34904"/>
                        <a:pt x="569361" y="32747"/>
                        <a:pt x="567230" y="31263"/>
                      </a:cubicBezTo>
                      <a:cubicBezTo>
                        <a:pt x="565098" y="29780"/>
                        <a:pt x="562873" y="29038"/>
                        <a:pt x="560554" y="29038"/>
                      </a:cubicBezTo>
                      <a:cubicBezTo>
                        <a:pt x="558405" y="29038"/>
                        <a:pt x="556581" y="29550"/>
                        <a:pt x="555080" y="30573"/>
                      </a:cubicBezTo>
                      <a:cubicBezTo>
                        <a:pt x="553579" y="31596"/>
                        <a:pt x="552359" y="32943"/>
                        <a:pt x="551422" y="34614"/>
                      </a:cubicBezTo>
                      <a:cubicBezTo>
                        <a:pt x="550484" y="36285"/>
                        <a:pt x="549802" y="38178"/>
                        <a:pt x="549375" y="40293"/>
                      </a:cubicBezTo>
                      <a:cubicBezTo>
                        <a:pt x="548949" y="42408"/>
                        <a:pt x="548736" y="44556"/>
                        <a:pt x="548736" y="46739"/>
                      </a:cubicBezTo>
                      <a:cubicBezTo>
                        <a:pt x="548736" y="49092"/>
                        <a:pt x="548915" y="51377"/>
                        <a:pt x="549273" y="53594"/>
                      </a:cubicBezTo>
                      <a:cubicBezTo>
                        <a:pt x="549631" y="55811"/>
                        <a:pt x="550253" y="57772"/>
                        <a:pt x="551140" y="59478"/>
                      </a:cubicBezTo>
                      <a:cubicBezTo>
                        <a:pt x="552027" y="61183"/>
                        <a:pt x="553204" y="62556"/>
                        <a:pt x="554670" y="63596"/>
                      </a:cubicBezTo>
                      <a:cubicBezTo>
                        <a:pt x="556137" y="64636"/>
                        <a:pt x="557979" y="65156"/>
                        <a:pt x="560195" y="65156"/>
                      </a:cubicBezTo>
                      <a:cubicBezTo>
                        <a:pt x="561321" y="65156"/>
                        <a:pt x="562404" y="65003"/>
                        <a:pt x="563444" y="64696"/>
                      </a:cubicBezTo>
                      <a:cubicBezTo>
                        <a:pt x="564485" y="64389"/>
                        <a:pt x="565550" y="63877"/>
                        <a:pt x="566642" y="63161"/>
                      </a:cubicBezTo>
                      <a:cubicBezTo>
                        <a:pt x="567733" y="62445"/>
                        <a:pt x="568876" y="61515"/>
                        <a:pt x="570069" y="60373"/>
                      </a:cubicBezTo>
                      <a:cubicBezTo>
                        <a:pt x="571263" y="59230"/>
                        <a:pt x="572525" y="57824"/>
                        <a:pt x="573855" y="56152"/>
                      </a:cubicBezTo>
                      <a:close/>
                      <a:moveTo>
                        <a:pt x="636918" y="70119"/>
                      </a:moveTo>
                      <a:cubicBezTo>
                        <a:pt x="636918" y="70392"/>
                        <a:pt x="636858" y="70622"/>
                        <a:pt x="636739" y="70809"/>
                      </a:cubicBezTo>
                      <a:cubicBezTo>
                        <a:pt x="636619" y="70997"/>
                        <a:pt x="636407" y="71159"/>
                        <a:pt x="636099" y="71295"/>
                      </a:cubicBezTo>
                      <a:cubicBezTo>
                        <a:pt x="635792" y="71432"/>
                        <a:pt x="635391" y="71534"/>
                        <a:pt x="634897" y="71602"/>
                      </a:cubicBezTo>
                      <a:cubicBezTo>
                        <a:pt x="634403" y="71671"/>
                        <a:pt x="633797" y="71705"/>
                        <a:pt x="633081" y="71705"/>
                      </a:cubicBezTo>
                      <a:cubicBezTo>
                        <a:pt x="632297" y="71705"/>
                        <a:pt x="631657" y="71671"/>
                        <a:pt x="631162" y="71602"/>
                      </a:cubicBezTo>
                      <a:cubicBezTo>
                        <a:pt x="630668" y="71534"/>
                        <a:pt x="630276" y="71432"/>
                        <a:pt x="629986" y="71295"/>
                      </a:cubicBezTo>
                      <a:cubicBezTo>
                        <a:pt x="629696" y="71159"/>
                        <a:pt x="629500" y="70997"/>
                        <a:pt x="629397" y="70809"/>
                      </a:cubicBezTo>
                      <a:cubicBezTo>
                        <a:pt x="629295" y="70622"/>
                        <a:pt x="629244" y="70392"/>
                        <a:pt x="629244" y="70119"/>
                      </a:cubicBezTo>
                      <a:lnTo>
                        <a:pt x="629244" y="64031"/>
                      </a:lnTo>
                      <a:cubicBezTo>
                        <a:pt x="626618" y="66930"/>
                        <a:pt x="624025" y="69044"/>
                        <a:pt x="621468" y="70375"/>
                      </a:cubicBezTo>
                      <a:cubicBezTo>
                        <a:pt x="618909" y="71705"/>
                        <a:pt x="616318" y="72370"/>
                        <a:pt x="613692" y="72370"/>
                      </a:cubicBezTo>
                      <a:cubicBezTo>
                        <a:pt x="610622" y="72370"/>
                        <a:pt x="608039" y="71858"/>
                        <a:pt x="605941" y="70835"/>
                      </a:cubicBezTo>
                      <a:cubicBezTo>
                        <a:pt x="603843" y="69812"/>
                        <a:pt x="602146" y="68422"/>
                        <a:pt x="600850" y="66666"/>
                      </a:cubicBezTo>
                      <a:cubicBezTo>
                        <a:pt x="599555" y="64909"/>
                        <a:pt x="598625" y="62863"/>
                        <a:pt x="598062" y="60526"/>
                      </a:cubicBezTo>
                      <a:cubicBezTo>
                        <a:pt x="597499" y="58190"/>
                        <a:pt x="597218" y="55351"/>
                        <a:pt x="597218" y="52008"/>
                      </a:cubicBezTo>
                      <a:lnTo>
                        <a:pt x="597218" y="24076"/>
                      </a:lnTo>
                      <a:cubicBezTo>
                        <a:pt x="597218" y="23803"/>
                        <a:pt x="597278" y="23572"/>
                        <a:pt x="597397" y="23385"/>
                      </a:cubicBezTo>
                      <a:cubicBezTo>
                        <a:pt x="597516" y="23197"/>
                        <a:pt x="597747" y="23027"/>
                        <a:pt x="598088" y="22873"/>
                      </a:cubicBezTo>
                      <a:cubicBezTo>
                        <a:pt x="598429" y="22720"/>
                        <a:pt x="598873" y="22617"/>
                        <a:pt x="599418" y="22566"/>
                      </a:cubicBezTo>
                      <a:cubicBezTo>
                        <a:pt x="599963" y="22515"/>
                        <a:pt x="600646" y="22490"/>
                        <a:pt x="601464" y="22490"/>
                      </a:cubicBezTo>
                      <a:cubicBezTo>
                        <a:pt x="602283" y="22490"/>
                        <a:pt x="602965" y="22515"/>
                        <a:pt x="603510" y="22566"/>
                      </a:cubicBezTo>
                      <a:cubicBezTo>
                        <a:pt x="604056" y="22617"/>
                        <a:pt x="604491" y="22720"/>
                        <a:pt x="604815" y="22873"/>
                      </a:cubicBezTo>
                      <a:cubicBezTo>
                        <a:pt x="605139" y="23027"/>
                        <a:pt x="605370" y="23197"/>
                        <a:pt x="605506" y="23385"/>
                      </a:cubicBezTo>
                      <a:cubicBezTo>
                        <a:pt x="605642" y="23572"/>
                        <a:pt x="605711" y="23803"/>
                        <a:pt x="605711" y="24076"/>
                      </a:cubicBezTo>
                      <a:lnTo>
                        <a:pt x="605711" y="50883"/>
                      </a:lnTo>
                      <a:cubicBezTo>
                        <a:pt x="605711" y="53577"/>
                        <a:pt x="605907" y="55735"/>
                        <a:pt x="606299" y="57355"/>
                      </a:cubicBezTo>
                      <a:cubicBezTo>
                        <a:pt x="606691" y="58975"/>
                        <a:pt x="607288" y="60356"/>
                        <a:pt x="608090" y="61498"/>
                      </a:cubicBezTo>
                      <a:cubicBezTo>
                        <a:pt x="608891" y="62641"/>
                        <a:pt x="609905" y="63528"/>
                        <a:pt x="611133" y="64159"/>
                      </a:cubicBezTo>
                      <a:cubicBezTo>
                        <a:pt x="612361" y="64790"/>
                        <a:pt x="613794" y="65105"/>
                        <a:pt x="615431" y="65105"/>
                      </a:cubicBezTo>
                      <a:cubicBezTo>
                        <a:pt x="617545" y="65105"/>
                        <a:pt x="619651" y="64355"/>
                        <a:pt x="621749" y="62854"/>
                      </a:cubicBezTo>
                      <a:cubicBezTo>
                        <a:pt x="623847" y="61354"/>
                        <a:pt x="626072" y="59154"/>
                        <a:pt x="628426" y="56255"/>
                      </a:cubicBezTo>
                      <a:lnTo>
                        <a:pt x="628426" y="24076"/>
                      </a:lnTo>
                      <a:cubicBezTo>
                        <a:pt x="628426" y="23803"/>
                        <a:pt x="628485" y="23572"/>
                        <a:pt x="628605" y="23385"/>
                      </a:cubicBezTo>
                      <a:cubicBezTo>
                        <a:pt x="628724" y="23197"/>
                        <a:pt x="628954" y="23027"/>
                        <a:pt x="629295" y="22873"/>
                      </a:cubicBezTo>
                      <a:cubicBezTo>
                        <a:pt x="629636" y="22720"/>
                        <a:pt x="630071" y="22617"/>
                        <a:pt x="630599" y="22566"/>
                      </a:cubicBezTo>
                      <a:cubicBezTo>
                        <a:pt x="631128" y="22515"/>
                        <a:pt x="631819" y="22490"/>
                        <a:pt x="632672" y="22490"/>
                      </a:cubicBezTo>
                      <a:cubicBezTo>
                        <a:pt x="633490" y="22490"/>
                        <a:pt x="634172" y="22515"/>
                        <a:pt x="634718" y="22566"/>
                      </a:cubicBezTo>
                      <a:cubicBezTo>
                        <a:pt x="635264" y="22617"/>
                        <a:pt x="635691" y="22720"/>
                        <a:pt x="635997" y="22873"/>
                      </a:cubicBezTo>
                      <a:cubicBezTo>
                        <a:pt x="636304" y="23027"/>
                        <a:pt x="636534" y="23197"/>
                        <a:pt x="636688" y="23385"/>
                      </a:cubicBezTo>
                      <a:cubicBezTo>
                        <a:pt x="636841" y="23572"/>
                        <a:pt x="636918" y="23803"/>
                        <a:pt x="636918" y="24076"/>
                      </a:cubicBezTo>
                      <a:close/>
                      <a:moveTo>
                        <a:pt x="691335" y="45102"/>
                      </a:moveTo>
                      <a:cubicBezTo>
                        <a:pt x="691335" y="46432"/>
                        <a:pt x="691000" y="47378"/>
                        <a:pt x="690333" y="47941"/>
                      </a:cubicBezTo>
                      <a:cubicBezTo>
                        <a:pt x="689665" y="48504"/>
                        <a:pt x="688902" y="48785"/>
                        <a:pt x="688046" y="48785"/>
                      </a:cubicBezTo>
                      <a:lnTo>
                        <a:pt x="657723" y="48785"/>
                      </a:lnTo>
                      <a:cubicBezTo>
                        <a:pt x="657723" y="51343"/>
                        <a:pt x="657980" y="53646"/>
                        <a:pt x="658493" y="55692"/>
                      </a:cubicBezTo>
                      <a:cubicBezTo>
                        <a:pt x="659008" y="57738"/>
                        <a:pt x="659865" y="59495"/>
                        <a:pt x="661064" y="60961"/>
                      </a:cubicBezTo>
                      <a:cubicBezTo>
                        <a:pt x="662263" y="62428"/>
                        <a:pt x="663824" y="63553"/>
                        <a:pt x="665743" y="64338"/>
                      </a:cubicBezTo>
                      <a:cubicBezTo>
                        <a:pt x="667662" y="65122"/>
                        <a:pt x="670009" y="65514"/>
                        <a:pt x="672786" y="65514"/>
                      </a:cubicBezTo>
                      <a:cubicBezTo>
                        <a:pt x="674979" y="65514"/>
                        <a:pt x="676933" y="65335"/>
                        <a:pt x="678646" y="64977"/>
                      </a:cubicBezTo>
                      <a:cubicBezTo>
                        <a:pt x="680360" y="64619"/>
                        <a:pt x="681842" y="64218"/>
                        <a:pt x="683093" y="63775"/>
                      </a:cubicBezTo>
                      <a:cubicBezTo>
                        <a:pt x="684344" y="63332"/>
                        <a:pt x="685372" y="62931"/>
                        <a:pt x="686178" y="62573"/>
                      </a:cubicBezTo>
                      <a:cubicBezTo>
                        <a:pt x="686983" y="62215"/>
                        <a:pt x="687591" y="62036"/>
                        <a:pt x="688003" y="62036"/>
                      </a:cubicBezTo>
                      <a:cubicBezTo>
                        <a:pt x="688243" y="62036"/>
                        <a:pt x="688457" y="62095"/>
                        <a:pt x="688646" y="62215"/>
                      </a:cubicBezTo>
                      <a:cubicBezTo>
                        <a:pt x="688833" y="62334"/>
                        <a:pt x="688979" y="62513"/>
                        <a:pt x="689082" y="62752"/>
                      </a:cubicBezTo>
                      <a:cubicBezTo>
                        <a:pt x="689185" y="62991"/>
                        <a:pt x="689262" y="63323"/>
                        <a:pt x="689313" y="63749"/>
                      </a:cubicBezTo>
                      <a:cubicBezTo>
                        <a:pt x="689365" y="64176"/>
                        <a:pt x="689391" y="64696"/>
                        <a:pt x="689391" y="65310"/>
                      </a:cubicBezTo>
                      <a:cubicBezTo>
                        <a:pt x="689391" y="65753"/>
                        <a:pt x="689373" y="66137"/>
                        <a:pt x="689339" y="66461"/>
                      </a:cubicBezTo>
                      <a:cubicBezTo>
                        <a:pt x="689306" y="66785"/>
                        <a:pt x="689263" y="67075"/>
                        <a:pt x="689212" y="67331"/>
                      </a:cubicBezTo>
                      <a:cubicBezTo>
                        <a:pt x="689160" y="67586"/>
                        <a:pt x="689075" y="67817"/>
                        <a:pt x="688956" y="68021"/>
                      </a:cubicBezTo>
                      <a:cubicBezTo>
                        <a:pt x="688836" y="68226"/>
                        <a:pt x="688683" y="68422"/>
                        <a:pt x="688495" y="68610"/>
                      </a:cubicBezTo>
                      <a:cubicBezTo>
                        <a:pt x="688308" y="68797"/>
                        <a:pt x="687753" y="69104"/>
                        <a:pt x="686833" y="69530"/>
                      </a:cubicBezTo>
                      <a:cubicBezTo>
                        <a:pt x="685912" y="69957"/>
                        <a:pt x="684719" y="70375"/>
                        <a:pt x="683252" y="70784"/>
                      </a:cubicBezTo>
                      <a:cubicBezTo>
                        <a:pt x="681785" y="71193"/>
                        <a:pt x="680088" y="71560"/>
                        <a:pt x="678162" y="71884"/>
                      </a:cubicBezTo>
                      <a:cubicBezTo>
                        <a:pt x="676235" y="72208"/>
                        <a:pt x="674179" y="72370"/>
                        <a:pt x="671996" y="72370"/>
                      </a:cubicBezTo>
                      <a:cubicBezTo>
                        <a:pt x="668211" y="72370"/>
                        <a:pt x="664894" y="71841"/>
                        <a:pt x="662046" y="70784"/>
                      </a:cubicBezTo>
                      <a:cubicBezTo>
                        <a:pt x="659198" y="69727"/>
                        <a:pt x="656802" y="68158"/>
                        <a:pt x="654858" y="66077"/>
                      </a:cubicBezTo>
                      <a:cubicBezTo>
                        <a:pt x="652914" y="63997"/>
                        <a:pt x="651448" y="61388"/>
                        <a:pt x="650458" y="58250"/>
                      </a:cubicBezTo>
                      <a:cubicBezTo>
                        <a:pt x="649469" y="55112"/>
                        <a:pt x="648975" y="51463"/>
                        <a:pt x="648975" y="47302"/>
                      </a:cubicBezTo>
                      <a:cubicBezTo>
                        <a:pt x="648975" y="43345"/>
                        <a:pt x="649487" y="39790"/>
                        <a:pt x="650510" y="36635"/>
                      </a:cubicBezTo>
                      <a:cubicBezTo>
                        <a:pt x="651533" y="33480"/>
                        <a:pt x="653008" y="30803"/>
                        <a:pt x="654935" y="28603"/>
                      </a:cubicBezTo>
                      <a:cubicBezTo>
                        <a:pt x="656862" y="26403"/>
                        <a:pt x="659190" y="24715"/>
                        <a:pt x="661918" y="23538"/>
                      </a:cubicBezTo>
                      <a:cubicBezTo>
                        <a:pt x="664647" y="22362"/>
                        <a:pt x="667699" y="21773"/>
                        <a:pt x="671076" y="21773"/>
                      </a:cubicBezTo>
                      <a:cubicBezTo>
                        <a:pt x="674691" y="21773"/>
                        <a:pt x="677769" y="22353"/>
                        <a:pt x="680309" y="23513"/>
                      </a:cubicBezTo>
                      <a:cubicBezTo>
                        <a:pt x="682851" y="24672"/>
                        <a:pt x="684940" y="26233"/>
                        <a:pt x="686577" y="28194"/>
                      </a:cubicBezTo>
                      <a:cubicBezTo>
                        <a:pt x="688214" y="30155"/>
                        <a:pt x="689416" y="32457"/>
                        <a:pt x="690184" y="35100"/>
                      </a:cubicBezTo>
                      <a:cubicBezTo>
                        <a:pt x="690951" y="37744"/>
                        <a:pt x="691335" y="40566"/>
                        <a:pt x="691335" y="43567"/>
                      </a:cubicBezTo>
                      <a:close/>
                      <a:moveTo>
                        <a:pt x="682842" y="42595"/>
                      </a:moveTo>
                      <a:cubicBezTo>
                        <a:pt x="682944" y="38161"/>
                        <a:pt x="681958" y="34683"/>
                        <a:pt x="679882" y="32159"/>
                      </a:cubicBezTo>
                      <a:cubicBezTo>
                        <a:pt x="677806" y="29635"/>
                        <a:pt x="674727" y="28373"/>
                        <a:pt x="670643" y="28373"/>
                      </a:cubicBezTo>
                      <a:cubicBezTo>
                        <a:pt x="668550" y="28373"/>
                        <a:pt x="666713" y="28765"/>
                        <a:pt x="665135" y="29550"/>
                      </a:cubicBezTo>
                      <a:cubicBezTo>
                        <a:pt x="663557" y="30334"/>
                        <a:pt x="662236" y="31374"/>
                        <a:pt x="661172" y="32670"/>
                      </a:cubicBezTo>
                      <a:cubicBezTo>
                        <a:pt x="660108" y="33966"/>
                        <a:pt x="659284" y="35475"/>
                        <a:pt x="658701" y="37198"/>
                      </a:cubicBezTo>
                      <a:cubicBezTo>
                        <a:pt x="658118" y="38920"/>
                        <a:pt x="657791" y="40719"/>
                        <a:pt x="657723" y="42595"/>
                      </a:cubicBezTo>
                      <a:close/>
                      <a:moveTo>
                        <a:pt x="732543" y="57585"/>
                      </a:moveTo>
                      <a:cubicBezTo>
                        <a:pt x="732543" y="59938"/>
                        <a:pt x="732108" y="62036"/>
                        <a:pt x="731239" y="63877"/>
                      </a:cubicBezTo>
                      <a:cubicBezTo>
                        <a:pt x="730369" y="65719"/>
                        <a:pt x="729133" y="67271"/>
                        <a:pt x="727530" y="68533"/>
                      </a:cubicBezTo>
                      <a:cubicBezTo>
                        <a:pt x="725927" y="69795"/>
                        <a:pt x="724017" y="70750"/>
                        <a:pt x="721799" y="71398"/>
                      </a:cubicBezTo>
                      <a:cubicBezTo>
                        <a:pt x="719583" y="72046"/>
                        <a:pt x="717144" y="72370"/>
                        <a:pt x="714484" y="72370"/>
                      </a:cubicBezTo>
                      <a:cubicBezTo>
                        <a:pt x="712847" y="72370"/>
                        <a:pt x="711287" y="72242"/>
                        <a:pt x="709803" y="71986"/>
                      </a:cubicBezTo>
                      <a:cubicBezTo>
                        <a:pt x="708319" y="71730"/>
                        <a:pt x="706989" y="71406"/>
                        <a:pt x="705813" y="71014"/>
                      </a:cubicBezTo>
                      <a:cubicBezTo>
                        <a:pt x="704635" y="70622"/>
                        <a:pt x="703638" y="70213"/>
                        <a:pt x="702819" y="69786"/>
                      </a:cubicBezTo>
                      <a:cubicBezTo>
                        <a:pt x="702001" y="69360"/>
                        <a:pt x="701404" y="68976"/>
                        <a:pt x="701029" y="68635"/>
                      </a:cubicBezTo>
                      <a:cubicBezTo>
                        <a:pt x="700654" y="68294"/>
                        <a:pt x="700381" y="67817"/>
                        <a:pt x="700210" y="67203"/>
                      </a:cubicBezTo>
                      <a:cubicBezTo>
                        <a:pt x="700040" y="66589"/>
                        <a:pt x="699955" y="65753"/>
                        <a:pt x="699955" y="64696"/>
                      </a:cubicBezTo>
                      <a:cubicBezTo>
                        <a:pt x="699955" y="64048"/>
                        <a:pt x="699988" y="63502"/>
                        <a:pt x="700057" y="63059"/>
                      </a:cubicBezTo>
                      <a:cubicBezTo>
                        <a:pt x="700125" y="62615"/>
                        <a:pt x="700210" y="62257"/>
                        <a:pt x="700313" y="61984"/>
                      </a:cubicBezTo>
                      <a:cubicBezTo>
                        <a:pt x="700415" y="61712"/>
                        <a:pt x="700560" y="61515"/>
                        <a:pt x="700747" y="61396"/>
                      </a:cubicBezTo>
                      <a:cubicBezTo>
                        <a:pt x="700935" y="61277"/>
                        <a:pt x="701148" y="61217"/>
                        <a:pt x="701387" y="61217"/>
                      </a:cubicBezTo>
                      <a:cubicBezTo>
                        <a:pt x="701762" y="61217"/>
                        <a:pt x="702316" y="61447"/>
                        <a:pt x="703049" y="61908"/>
                      </a:cubicBezTo>
                      <a:cubicBezTo>
                        <a:pt x="703783" y="62368"/>
                        <a:pt x="704687" y="62871"/>
                        <a:pt x="705761" y="63417"/>
                      </a:cubicBezTo>
                      <a:cubicBezTo>
                        <a:pt x="706836" y="63963"/>
                        <a:pt x="708106" y="64466"/>
                        <a:pt x="709572" y="64926"/>
                      </a:cubicBezTo>
                      <a:cubicBezTo>
                        <a:pt x="711039" y="65387"/>
                        <a:pt x="712727" y="65617"/>
                        <a:pt x="714638" y="65617"/>
                      </a:cubicBezTo>
                      <a:cubicBezTo>
                        <a:pt x="716070" y="65617"/>
                        <a:pt x="717366" y="65463"/>
                        <a:pt x="718526" y="65156"/>
                      </a:cubicBezTo>
                      <a:cubicBezTo>
                        <a:pt x="719685" y="64849"/>
                        <a:pt x="720691" y="64397"/>
                        <a:pt x="721544" y="63801"/>
                      </a:cubicBezTo>
                      <a:cubicBezTo>
                        <a:pt x="722397" y="63204"/>
                        <a:pt x="723053" y="62445"/>
                        <a:pt x="723514" y="61524"/>
                      </a:cubicBezTo>
                      <a:cubicBezTo>
                        <a:pt x="723974" y="60603"/>
                        <a:pt x="724204" y="59512"/>
                        <a:pt x="724204" y="58250"/>
                      </a:cubicBezTo>
                      <a:cubicBezTo>
                        <a:pt x="724204" y="56954"/>
                        <a:pt x="723871" y="55862"/>
                        <a:pt x="723206" y="54976"/>
                      </a:cubicBezTo>
                      <a:cubicBezTo>
                        <a:pt x="722541" y="54089"/>
                        <a:pt x="721663" y="53304"/>
                        <a:pt x="720572" y="52622"/>
                      </a:cubicBezTo>
                      <a:cubicBezTo>
                        <a:pt x="719480" y="51940"/>
                        <a:pt x="718252" y="51335"/>
                        <a:pt x="716888" y="50806"/>
                      </a:cubicBezTo>
                      <a:cubicBezTo>
                        <a:pt x="715524" y="50278"/>
                        <a:pt x="714117" y="49723"/>
                        <a:pt x="712668" y="49143"/>
                      </a:cubicBezTo>
                      <a:cubicBezTo>
                        <a:pt x="711218" y="48564"/>
                        <a:pt x="709803" y="47907"/>
                        <a:pt x="708422" y="47174"/>
                      </a:cubicBezTo>
                      <a:cubicBezTo>
                        <a:pt x="707040" y="46441"/>
                        <a:pt x="705804" y="45545"/>
                        <a:pt x="704712" y="44488"/>
                      </a:cubicBezTo>
                      <a:cubicBezTo>
                        <a:pt x="703621" y="43431"/>
                        <a:pt x="702743" y="42169"/>
                        <a:pt x="702078" y="40702"/>
                      </a:cubicBezTo>
                      <a:cubicBezTo>
                        <a:pt x="701412" y="39236"/>
                        <a:pt x="701080" y="37479"/>
                        <a:pt x="701080" y="35433"/>
                      </a:cubicBezTo>
                      <a:cubicBezTo>
                        <a:pt x="701080" y="33625"/>
                        <a:pt x="701429" y="31894"/>
                        <a:pt x="702128" y="30240"/>
                      </a:cubicBezTo>
                      <a:cubicBezTo>
                        <a:pt x="702827" y="28586"/>
                        <a:pt x="703876" y="27137"/>
                        <a:pt x="705275" y="25892"/>
                      </a:cubicBezTo>
                      <a:cubicBezTo>
                        <a:pt x="706674" y="24647"/>
                        <a:pt x="708422" y="23649"/>
                        <a:pt x="710519" y="22899"/>
                      </a:cubicBezTo>
                      <a:cubicBezTo>
                        <a:pt x="712616" y="22149"/>
                        <a:pt x="715063" y="21773"/>
                        <a:pt x="717860" y="21773"/>
                      </a:cubicBezTo>
                      <a:cubicBezTo>
                        <a:pt x="719089" y="21773"/>
                        <a:pt x="720316" y="21876"/>
                        <a:pt x="721544" y="22080"/>
                      </a:cubicBezTo>
                      <a:cubicBezTo>
                        <a:pt x="722772" y="22285"/>
                        <a:pt x="723880" y="22541"/>
                        <a:pt x="724869" y="22848"/>
                      </a:cubicBezTo>
                      <a:cubicBezTo>
                        <a:pt x="725858" y="23155"/>
                        <a:pt x="726702" y="23487"/>
                        <a:pt x="727402" y="23845"/>
                      </a:cubicBezTo>
                      <a:cubicBezTo>
                        <a:pt x="728101" y="24203"/>
                        <a:pt x="728630" y="24519"/>
                        <a:pt x="728988" y="24792"/>
                      </a:cubicBezTo>
                      <a:cubicBezTo>
                        <a:pt x="729346" y="25065"/>
                        <a:pt x="729584" y="25303"/>
                        <a:pt x="729704" y="25508"/>
                      </a:cubicBezTo>
                      <a:cubicBezTo>
                        <a:pt x="729823" y="25713"/>
                        <a:pt x="729908" y="25943"/>
                        <a:pt x="729959" y="26199"/>
                      </a:cubicBezTo>
                      <a:cubicBezTo>
                        <a:pt x="730011" y="26454"/>
                        <a:pt x="730062" y="26770"/>
                        <a:pt x="730113" y="27145"/>
                      </a:cubicBezTo>
                      <a:cubicBezTo>
                        <a:pt x="730164" y="27520"/>
                        <a:pt x="730190" y="27981"/>
                        <a:pt x="730190" y="28526"/>
                      </a:cubicBezTo>
                      <a:cubicBezTo>
                        <a:pt x="730190" y="29106"/>
                        <a:pt x="730164" y="29609"/>
                        <a:pt x="730113" y="30036"/>
                      </a:cubicBezTo>
                      <a:cubicBezTo>
                        <a:pt x="730062" y="30462"/>
                        <a:pt x="729977" y="30811"/>
                        <a:pt x="729858" y="31084"/>
                      </a:cubicBezTo>
                      <a:cubicBezTo>
                        <a:pt x="729738" y="31357"/>
                        <a:pt x="729593" y="31553"/>
                        <a:pt x="729422" y="31673"/>
                      </a:cubicBezTo>
                      <a:cubicBezTo>
                        <a:pt x="729252" y="31792"/>
                        <a:pt x="729064" y="31852"/>
                        <a:pt x="728859" y="31852"/>
                      </a:cubicBezTo>
                      <a:cubicBezTo>
                        <a:pt x="728553" y="31852"/>
                        <a:pt x="728109" y="31664"/>
                        <a:pt x="727530" y="31289"/>
                      </a:cubicBezTo>
                      <a:cubicBezTo>
                        <a:pt x="726950" y="30914"/>
                        <a:pt x="726199" y="30513"/>
                        <a:pt x="725279" y="30087"/>
                      </a:cubicBezTo>
                      <a:cubicBezTo>
                        <a:pt x="724358" y="29660"/>
                        <a:pt x="723275" y="29260"/>
                        <a:pt x="722030" y="28884"/>
                      </a:cubicBezTo>
                      <a:cubicBezTo>
                        <a:pt x="720785" y="28509"/>
                        <a:pt x="719361" y="28322"/>
                        <a:pt x="717758" y="28322"/>
                      </a:cubicBezTo>
                      <a:cubicBezTo>
                        <a:pt x="716325" y="28322"/>
                        <a:pt x="715063" y="28484"/>
                        <a:pt x="713972" y="28808"/>
                      </a:cubicBezTo>
                      <a:cubicBezTo>
                        <a:pt x="712881" y="29132"/>
                        <a:pt x="711986" y="29592"/>
                        <a:pt x="711287" y="30189"/>
                      </a:cubicBezTo>
                      <a:cubicBezTo>
                        <a:pt x="710587" y="30786"/>
                        <a:pt x="710059" y="31494"/>
                        <a:pt x="709701" y="32312"/>
                      </a:cubicBezTo>
                      <a:cubicBezTo>
                        <a:pt x="709343" y="33131"/>
                        <a:pt x="709164" y="34017"/>
                        <a:pt x="709164" y="34972"/>
                      </a:cubicBezTo>
                      <a:cubicBezTo>
                        <a:pt x="709164" y="36303"/>
                        <a:pt x="709505" y="37420"/>
                        <a:pt x="710187" y="38323"/>
                      </a:cubicBezTo>
                      <a:cubicBezTo>
                        <a:pt x="710868" y="39227"/>
                        <a:pt x="711755" y="40020"/>
                        <a:pt x="712847" y="40702"/>
                      </a:cubicBezTo>
                      <a:cubicBezTo>
                        <a:pt x="713938" y="41384"/>
                        <a:pt x="715183" y="41998"/>
                        <a:pt x="716582" y="42544"/>
                      </a:cubicBezTo>
                      <a:cubicBezTo>
                        <a:pt x="717980" y="43090"/>
                        <a:pt x="719404" y="43652"/>
                        <a:pt x="720854" y="44232"/>
                      </a:cubicBezTo>
                      <a:cubicBezTo>
                        <a:pt x="722302" y="44812"/>
                        <a:pt x="723735" y="45460"/>
                        <a:pt x="725150" y="46176"/>
                      </a:cubicBezTo>
                      <a:cubicBezTo>
                        <a:pt x="726566" y="46893"/>
                        <a:pt x="727819" y="47762"/>
                        <a:pt x="728911" y="48785"/>
                      </a:cubicBezTo>
                      <a:cubicBezTo>
                        <a:pt x="730002" y="49809"/>
                        <a:pt x="730881" y="51036"/>
                        <a:pt x="731545" y="52469"/>
                      </a:cubicBezTo>
                      <a:cubicBezTo>
                        <a:pt x="732210" y="53901"/>
                        <a:pt x="732543" y="55607"/>
                        <a:pt x="732543" y="5758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3" name="Полилиния: фигура 172">
                  <a:extLst>
                    <a:ext uri="{FF2B5EF4-FFF2-40B4-BE49-F238E27FC236}">
                      <a16:creationId xmlns:a16="http://schemas.microsoft.com/office/drawing/2014/main" id="{90905197-7EF8-42ED-8F33-A2067881E53A}"/>
                    </a:ext>
                  </a:extLst>
                </p:cNvPr>
                <p:cNvSpPr/>
                <p:nvPr/>
              </p:nvSpPr>
              <p:spPr>
                <a:xfrm>
                  <a:off x="668703" y="1319373"/>
                  <a:ext cx="292152" cy="72236"/>
                </a:xfrm>
                <a:custGeom>
                  <a:avLst/>
                  <a:gdLst>
                    <a:gd name="connsiteX0" fmla="*/ 70 w 292152"/>
                    <a:gd name="connsiteY0" fmla="*/ 53966 h 72236"/>
                    <a:gd name="connsiteX1" fmla="*/ 837 w 292152"/>
                    <a:gd name="connsiteY1" fmla="*/ 48619 h 72236"/>
                    <a:gd name="connsiteX2" fmla="*/ 3242 w 292152"/>
                    <a:gd name="connsiteY2" fmla="*/ 43708 h 72236"/>
                    <a:gd name="connsiteX3" fmla="*/ 7513 w 292152"/>
                    <a:gd name="connsiteY3" fmla="*/ 39104 h 72236"/>
                    <a:gd name="connsiteX4" fmla="*/ 13883 w 292152"/>
                    <a:gd name="connsiteY4" fmla="*/ 34627 h 72236"/>
                    <a:gd name="connsiteX5" fmla="*/ 10378 w 292152"/>
                    <a:gd name="connsiteY5" fmla="*/ 29614 h 72236"/>
                    <a:gd name="connsiteX6" fmla="*/ 7974 w 292152"/>
                    <a:gd name="connsiteY6" fmla="*/ 25419 h 72236"/>
                    <a:gd name="connsiteX7" fmla="*/ 6618 w 292152"/>
                    <a:gd name="connsiteY7" fmla="*/ 21710 h 72236"/>
                    <a:gd name="connsiteX8" fmla="*/ 6209 w 292152"/>
                    <a:gd name="connsiteY8" fmla="*/ 18154 h 72236"/>
                    <a:gd name="connsiteX9" fmla="*/ 7283 w 292152"/>
                    <a:gd name="connsiteY9" fmla="*/ 12092 h 72236"/>
                    <a:gd name="connsiteX10" fmla="*/ 10736 w 292152"/>
                    <a:gd name="connsiteY10" fmla="*/ 6976 h 72236"/>
                    <a:gd name="connsiteX11" fmla="*/ 16850 w 292152"/>
                    <a:gd name="connsiteY11" fmla="*/ 3446 h 72236"/>
                    <a:gd name="connsiteX12" fmla="*/ 25905 w 292152"/>
                    <a:gd name="connsiteY12" fmla="*/ 2141 h 72236"/>
                    <a:gd name="connsiteX13" fmla="*/ 33707 w 292152"/>
                    <a:gd name="connsiteY13" fmla="*/ 3113 h 72236"/>
                    <a:gd name="connsiteX14" fmla="*/ 39181 w 292152"/>
                    <a:gd name="connsiteY14" fmla="*/ 5876 h 72236"/>
                    <a:gd name="connsiteX15" fmla="*/ 42455 w 292152"/>
                    <a:gd name="connsiteY15" fmla="*/ 10199 h 72236"/>
                    <a:gd name="connsiteX16" fmla="*/ 43555 w 292152"/>
                    <a:gd name="connsiteY16" fmla="*/ 15852 h 72236"/>
                    <a:gd name="connsiteX17" fmla="*/ 42583 w 292152"/>
                    <a:gd name="connsiteY17" fmla="*/ 21377 h 72236"/>
                    <a:gd name="connsiteX18" fmla="*/ 39463 w 292152"/>
                    <a:gd name="connsiteY18" fmla="*/ 26237 h 72236"/>
                    <a:gd name="connsiteX19" fmla="*/ 33963 w 292152"/>
                    <a:gd name="connsiteY19" fmla="*/ 30918 h 72236"/>
                    <a:gd name="connsiteX20" fmla="*/ 25854 w 292152"/>
                    <a:gd name="connsiteY20" fmla="*/ 35804 h 72236"/>
                    <a:gd name="connsiteX21" fmla="*/ 29640 w 292152"/>
                    <a:gd name="connsiteY21" fmla="*/ 40178 h 72236"/>
                    <a:gd name="connsiteX22" fmla="*/ 33912 w 292152"/>
                    <a:gd name="connsiteY22" fmla="*/ 44757 h 72236"/>
                    <a:gd name="connsiteX23" fmla="*/ 38465 w 292152"/>
                    <a:gd name="connsiteY23" fmla="*/ 49284 h 72236"/>
                    <a:gd name="connsiteX24" fmla="*/ 43044 w 292152"/>
                    <a:gd name="connsiteY24" fmla="*/ 53556 h 72236"/>
                    <a:gd name="connsiteX25" fmla="*/ 44886 w 292152"/>
                    <a:gd name="connsiteY25" fmla="*/ 50410 h 72236"/>
                    <a:gd name="connsiteX26" fmla="*/ 46318 w 292152"/>
                    <a:gd name="connsiteY26" fmla="*/ 46675 h 72236"/>
                    <a:gd name="connsiteX27" fmla="*/ 47239 w 292152"/>
                    <a:gd name="connsiteY27" fmla="*/ 42659 h 72236"/>
                    <a:gd name="connsiteX28" fmla="*/ 47546 w 292152"/>
                    <a:gd name="connsiteY28" fmla="*/ 38515 h 72236"/>
                    <a:gd name="connsiteX29" fmla="*/ 47546 w 292152"/>
                    <a:gd name="connsiteY29" fmla="*/ 36674 h 72236"/>
                    <a:gd name="connsiteX30" fmla="*/ 47725 w 292152"/>
                    <a:gd name="connsiteY30" fmla="*/ 35829 h 72236"/>
                    <a:gd name="connsiteX31" fmla="*/ 48313 w 292152"/>
                    <a:gd name="connsiteY31" fmla="*/ 35267 h 72236"/>
                    <a:gd name="connsiteX32" fmla="*/ 49515 w 292152"/>
                    <a:gd name="connsiteY32" fmla="*/ 34934 h 72236"/>
                    <a:gd name="connsiteX33" fmla="*/ 51587 w 292152"/>
                    <a:gd name="connsiteY33" fmla="*/ 34832 h 72236"/>
                    <a:gd name="connsiteX34" fmla="*/ 53506 w 292152"/>
                    <a:gd name="connsiteY34" fmla="*/ 34883 h 72236"/>
                    <a:gd name="connsiteX35" fmla="*/ 54810 w 292152"/>
                    <a:gd name="connsiteY35" fmla="*/ 35113 h 72236"/>
                    <a:gd name="connsiteX36" fmla="*/ 55552 w 292152"/>
                    <a:gd name="connsiteY36" fmla="*/ 35676 h 72236"/>
                    <a:gd name="connsiteX37" fmla="*/ 55783 w 292152"/>
                    <a:gd name="connsiteY37" fmla="*/ 36725 h 72236"/>
                    <a:gd name="connsiteX38" fmla="*/ 55783 w 292152"/>
                    <a:gd name="connsiteY38" fmla="*/ 38004 h 72236"/>
                    <a:gd name="connsiteX39" fmla="*/ 55296 w 292152"/>
                    <a:gd name="connsiteY39" fmla="*/ 43631 h 72236"/>
                    <a:gd name="connsiteX40" fmla="*/ 53966 w 292152"/>
                    <a:gd name="connsiteY40" fmla="*/ 49029 h 72236"/>
                    <a:gd name="connsiteX41" fmla="*/ 51869 w 292152"/>
                    <a:gd name="connsiteY41" fmla="*/ 54068 h 72236"/>
                    <a:gd name="connsiteX42" fmla="*/ 49081 w 292152"/>
                    <a:gd name="connsiteY42" fmla="*/ 58519 h 72236"/>
                    <a:gd name="connsiteX43" fmla="*/ 53097 w 292152"/>
                    <a:gd name="connsiteY43" fmla="*/ 61588 h 72236"/>
                    <a:gd name="connsiteX44" fmla="*/ 56013 w 292152"/>
                    <a:gd name="connsiteY44" fmla="*/ 63583 h 72236"/>
                    <a:gd name="connsiteX45" fmla="*/ 58008 w 292152"/>
                    <a:gd name="connsiteY45" fmla="*/ 64658 h 72236"/>
                    <a:gd name="connsiteX46" fmla="*/ 59312 w 292152"/>
                    <a:gd name="connsiteY46" fmla="*/ 64965 h 72236"/>
                    <a:gd name="connsiteX47" fmla="*/ 60285 w 292152"/>
                    <a:gd name="connsiteY47" fmla="*/ 64914 h 72236"/>
                    <a:gd name="connsiteX48" fmla="*/ 61026 w 292152"/>
                    <a:gd name="connsiteY48" fmla="*/ 65067 h 72236"/>
                    <a:gd name="connsiteX49" fmla="*/ 61461 w 292152"/>
                    <a:gd name="connsiteY49" fmla="*/ 65886 h 72236"/>
                    <a:gd name="connsiteX50" fmla="*/ 61615 w 292152"/>
                    <a:gd name="connsiteY50" fmla="*/ 67778 h 72236"/>
                    <a:gd name="connsiteX51" fmla="*/ 61564 w 292152"/>
                    <a:gd name="connsiteY51" fmla="*/ 69825 h 72236"/>
                    <a:gd name="connsiteX52" fmla="*/ 61384 w 292152"/>
                    <a:gd name="connsiteY52" fmla="*/ 70976 h 72236"/>
                    <a:gd name="connsiteX53" fmla="*/ 60950 w 292152"/>
                    <a:gd name="connsiteY53" fmla="*/ 71615 h 72236"/>
                    <a:gd name="connsiteX54" fmla="*/ 59824 w 292152"/>
                    <a:gd name="connsiteY54" fmla="*/ 72076 h 72236"/>
                    <a:gd name="connsiteX55" fmla="*/ 57675 w 292152"/>
                    <a:gd name="connsiteY55" fmla="*/ 72280 h 72236"/>
                    <a:gd name="connsiteX56" fmla="*/ 55424 w 292152"/>
                    <a:gd name="connsiteY56" fmla="*/ 71922 h 72236"/>
                    <a:gd name="connsiteX57" fmla="*/ 52559 w 292152"/>
                    <a:gd name="connsiteY57" fmla="*/ 70669 h 72236"/>
                    <a:gd name="connsiteX58" fmla="*/ 48748 w 292152"/>
                    <a:gd name="connsiteY58" fmla="*/ 68239 h 72236"/>
                    <a:gd name="connsiteX59" fmla="*/ 43658 w 292152"/>
                    <a:gd name="connsiteY59" fmla="*/ 64351 h 72236"/>
                    <a:gd name="connsiteX60" fmla="*/ 39130 w 292152"/>
                    <a:gd name="connsiteY60" fmla="*/ 67574 h 72236"/>
                    <a:gd name="connsiteX61" fmla="*/ 34065 w 292152"/>
                    <a:gd name="connsiteY61" fmla="*/ 70106 h 72236"/>
                    <a:gd name="connsiteX62" fmla="*/ 28438 w 292152"/>
                    <a:gd name="connsiteY62" fmla="*/ 71743 h 72236"/>
                    <a:gd name="connsiteX63" fmla="*/ 22068 w 292152"/>
                    <a:gd name="connsiteY63" fmla="*/ 72332 h 72236"/>
                    <a:gd name="connsiteX64" fmla="*/ 15955 w 292152"/>
                    <a:gd name="connsiteY64" fmla="*/ 71769 h 72236"/>
                    <a:gd name="connsiteX65" fmla="*/ 10608 w 292152"/>
                    <a:gd name="connsiteY65" fmla="*/ 70157 h 72236"/>
                    <a:gd name="connsiteX66" fmla="*/ 6209 w 292152"/>
                    <a:gd name="connsiteY66" fmla="*/ 67523 h 72236"/>
                    <a:gd name="connsiteX67" fmla="*/ 2909 w 292152"/>
                    <a:gd name="connsiteY67" fmla="*/ 63916 h 72236"/>
                    <a:gd name="connsiteX68" fmla="*/ 811 w 292152"/>
                    <a:gd name="connsiteY68" fmla="*/ 59388 h 72236"/>
                    <a:gd name="connsiteX69" fmla="*/ 70 w 292152"/>
                    <a:gd name="connsiteY69" fmla="*/ 53966 h 72236"/>
                    <a:gd name="connsiteX70" fmla="*/ 15162 w 292152"/>
                    <a:gd name="connsiteY70" fmla="*/ 17489 h 72236"/>
                    <a:gd name="connsiteX71" fmla="*/ 15545 w 292152"/>
                    <a:gd name="connsiteY71" fmla="*/ 20303 h 72236"/>
                    <a:gd name="connsiteX72" fmla="*/ 16722 w 292152"/>
                    <a:gd name="connsiteY72" fmla="*/ 23296 h 72236"/>
                    <a:gd name="connsiteX73" fmla="*/ 18666 w 292152"/>
                    <a:gd name="connsiteY73" fmla="*/ 26646 h 72236"/>
                    <a:gd name="connsiteX74" fmla="*/ 21403 w 292152"/>
                    <a:gd name="connsiteY74" fmla="*/ 30637 h 72236"/>
                    <a:gd name="connsiteX75" fmla="*/ 27670 w 292152"/>
                    <a:gd name="connsiteY75" fmla="*/ 26774 h 72236"/>
                    <a:gd name="connsiteX76" fmla="*/ 31738 w 292152"/>
                    <a:gd name="connsiteY76" fmla="*/ 23372 h 72236"/>
                    <a:gd name="connsiteX77" fmla="*/ 33963 w 292152"/>
                    <a:gd name="connsiteY77" fmla="*/ 20098 h 72236"/>
                    <a:gd name="connsiteX78" fmla="*/ 34654 w 292152"/>
                    <a:gd name="connsiteY78" fmla="*/ 16619 h 72236"/>
                    <a:gd name="connsiteX79" fmla="*/ 34116 w 292152"/>
                    <a:gd name="connsiteY79" fmla="*/ 13780 h 72236"/>
                    <a:gd name="connsiteX80" fmla="*/ 32403 w 292152"/>
                    <a:gd name="connsiteY80" fmla="*/ 11375 h 72236"/>
                    <a:gd name="connsiteX81" fmla="*/ 29435 w 292152"/>
                    <a:gd name="connsiteY81" fmla="*/ 9713 h 72236"/>
                    <a:gd name="connsiteX82" fmla="*/ 25138 w 292152"/>
                    <a:gd name="connsiteY82" fmla="*/ 9099 h 72236"/>
                    <a:gd name="connsiteX83" fmla="*/ 20559 w 292152"/>
                    <a:gd name="connsiteY83" fmla="*/ 9790 h 72236"/>
                    <a:gd name="connsiteX84" fmla="*/ 17490 w 292152"/>
                    <a:gd name="connsiteY84" fmla="*/ 11631 h 72236"/>
                    <a:gd name="connsiteX85" fmla="*/ 15724 w 292152"/>
                    <a:gd name="connsiteY85" fmla="*/ 14317 h 72236"/>
                    <a:gd name="connsiteX86" fmla="*/ 15162 w 292152"/>
                    <a:gd name="connsiteY86" fmla="*/ 17489 h 72236"/>
                    <a:gd name="connsiteX87" fmla="*/ 9227 w 292152"/>
                    <a:gd name="connsiteY87" fmla="*/ 53096 h 72236"/>
                    <a:gd name="connsiteX88" fmla="*/ 10123 w 292152"/>
                    <a:gd name="connsiteY88" fmla="*/ 57956 h 72236"/>
                    <a:gd name="connsiteX89" fmla="*/ 12757 w 292152"/>
                    <a:gd name="connsiteY89" fmla="*/ 61767 h 72236"/>
                    <a:gd name="connsiteX90" fmla="*/ 17106 w 292152"/>
                    <a:gd name="connsiteY90" fmla="*/ 64274 h 72236"/>
                    <a:gd name="connsiteX91" fmla="*/ 23143 w 292152"/>
                    <a:gd name="connsiteY91" fmla="*/ 65169 h 72236"/>
                    <a:gd name="connsiteX92" fmla="*/ 27235 w 292152"/>
                    <a:gd name="connsiteY92" fmla="*/ 64734 h 72236"/>
                    <a:gd name="connsiteX93" fmla="*/ 31047 w 292152"/>
                    <a:gd name="connsiteY93" fmla="*/ 63558 h 72236"/>
                    <a:gd name="connsiteX94" fmla="*/ 34500 w 292152"/>
                    <a:gd name="connsiteY94" fmla="*/ 61767 h 72236"/>
                    <a:gd name="connsiteX95" fmla="*/ 37519 w 292152"/>
                    <a:gd name="connsiteY95" fmla="*/ 59542 h 72236"/>
                    <a:gd name="connsiteX96" fmla="*/ 32223 w 292152"/>
                    <a:gd name="connsiteY96" fmla="*/ 54758 h 72236"/>
                    <a:gd name="connsiteX97" fmla="*/ 27133 w 292152"/>
                    <a:gd name="connsiteY97" fmla="*/ 49770 h 72236"/>
                    <a:gd name="connsiteX98" fmla="*/ 22401 w 292152"/>
                    <a:gd name="connsiteY98" fmla="*/ 44782 h 72236"/>
                    <a:gd name="connsiteX99" fmla="*/ 18231 w 292152"/>
                    <a:gd name="connsiteY99" fmla="*/ 39948 h 72236"/>
                    <a:gd name="connsiteX100" fmla="*/ 13959 w 292152"/>
                    <a:gd name="connsiteY100" fmla="*/ 43196 h 72236"/>
                    <a:gd name="connsiteX101" fmla="*/ 11197 w 292152"/>
                    <a:gd name="connsiteY101" fmla="*/ 46419 h 72236"/>
                    <a:gd name="connsiteX102" fmla="*/ 9688 w 292152"/>
                    <a:gd name="connsiteY102" fmla="*/ 49668 h 72236"/>
                    <a:gd name="connsiteX103" fmla="*/ 9227 w 292152"/>
                    <a:gd name="connsiteY103" fmla="*/ 53096 h 72236"/>
                    <a:gd name="connsiteX104" fmla="*/ 120573 w 292152"/>
                    <a:gd name="connsiteY104" fmla="*/ 66755 h 72236"/>
                    <a:gd name="connsiteX105" fmla="*/ 120368 w 292152"/>
                    <a:gd name="connsiteY105" fmla="*/ 69109 h 72236"/>
                    <a:gd name="connsiteX106" fmla="*/ 119753 w 292152"/>
                    <a:gd name="connsiteY106" fmla="*/ 70388 h 72236"/>
                    <a:gd name="connsiteX107" fmla="*/ 118526 w 292152"/>
                    <a:gd name="connsiteY107" fmla="*/ 71155 h 72236"/>
                    <a:gd name="connsiteX108" fmla="*/ 116659 w 292152"/>
                    <a:gd name="connsiteY108" fmla="*/ 71743 h 72236"/>
                    <a:gd name="connsiteX109" fmla="*/ 114434 w 292152"/>
                    <a:gd name="connsiteY109" fmla="*/ 72127 h 72236"/>
                    <a:gd name="connsiteX110" fmla="*/ 112080 w 292152"/>
                    <a:gd name="connsiteY110" fmla="*/ 72280 h 72236"/>
                    <a:gd name="connsiteX111" fmla="*/ 105941 w 292152"/>
                    <a:gd name="connsiteY111" fmla="*/ 71334 h 72236"/>
                    <a:gd name="connsiteX112" fmla="*/ 101745 w 292152"/>
                    <a:gd name="connsiteY112" fmla="*/ 68469 h 72236"/>
                    <a:gd name="connsiteX113" fmla="*/ 99367 w 292152"/>
                    <a:gd name="connsiteY113" fmla="*/ 63609 h 72236"/>
                    <a:gd name="connsiteX114" fmla="*/ 98625 w 292152"/>
                    <a:gd name="connsiteY114" fmla="*/ 56677 h 72236"/>
                    <a:gd name="connsiteX115" fmla="*/ 98625 w 292152"/>
                    <a:gd name="connsiteY115" fmla="*/ 29767 h 72236"/>
                    <a:gd name="connsiteX116" fmla="*/ 92178 w 292152"/>
                    <a:gd name="connsiteY116" fmla="*/ 29767 h 72236"/>
                    <a:gd name="connsiteX117" fmla="*/ 90951 w 292152"/>
                    <a:gd name="connsiteY117" fmla="*/ 28949 h 72236"/>
                    <a:gd name="connsiteX118" fmla="*/ 90491 w 292152"/>
                    <a:gd name="connsiteY118" fmla="*/ 26288 h 72236"/>
                    <a:gd name="connsiteX119" fmla="*/ 90618 w 292152"/>
                    <a:gd name="connsiteY119" fmla="*/ 24651 h 72236"/>
                    <a:gd name="connsiteX120" fmla="*/ 90951 w 292152"/>
                    <a:gd name="connsiteY120" fmla="*/ 23551 h 72236"/>
                    <a:gd name="connsiteX121" fmla="*/ 91488 w 292152"/>
                    <a:gd name="connsiteY121" fmla="*/ 22937 h 72236"/>
                    <a:gd name="connsiteX122" fmla="*/ 92230 w 292152"/>
                    <a:gd name="connsiteY122" fmla="*/ 22758 h 72236"/>
                    <a:gd name="connsiteX123" fmla="*/ 98625 w 292152"/>
                    <a:gd name="connsiteY123" fmla="*/ 22758 h 72236"/>
                    <a:gd name="connsiteX124" fmla="*/ 98625 w 292152"/>
                    <a:gd name="connsiteY124" fmla="*/ 11810 h 72236"/>
                    <a:gd name="connsiteX125" fmla="*/ 98804 w 292152"/>
                    <a:gd name="connsiteY125" fmla="*/ 11145 h 72236"/>
                    <a:gd name="connsiteX126" fmla="*/ 99469 w 292152"/>
                    <a:gd name="connsiteY126" fmla="*/ 10608 h 72236"/>
                    <a:gd name="connsiteX127" fmla="*/ 100774 w 292152"/>
                    <a:gd name="connsiteY127" fmla="*/ 10275 h 72236"/>
                    <a:gd name="connsiteX128" fmla="*/ 102820 w 292152"/>
                    <a:gd name="connsiteY128" fmla="*/ 10173 h 72236"/>
                    <a:gd name="connsiteX129" fmla="*/ 104917 w 292152"/>
                    <a:gd name="connsiteY129" fmla="*/ 10275 h 72236"/>
                    <a:gd name="connsiteX130" fmla="*/ 106196 w 292152"/>
                    <a:gd name="connsiteY130" fmla="*/ 10608 h 72236"/>
                    <a:gd name="connsiteX131" fmla="*/ 106861 w 292152"/>
                    <a:gd name="connsiteY131" fmla="*/ 11145 h 72236"/>
                    <a:gd name="connsiteX132" fmla="*/ 107066 w 292152"/>
                    <a:gd name="connsiteY132" fmla="*/ 11810 h 72236"/>
                    <a:gd name="connsiteX133" fmla="*/ 107066 w 292152"/>
                    <a:gd name="connsiteY133" fmla="*/ 22758 h 72236"/>
                    <a:gd name="connsiteX134" fmla="*/ 118884 w 292152"/>
                    <a:gd name="connsiteY134" fmla="*/ 22758 h 72236"/>
                    <a:gd name="connsiteX135" fmla="*/ 119600 w 292152"/>
                    <a:gd name="connsiteY135" fmla="*/ 22937 h 72236"/>
                    <a:gd name="connsiteX136" fmla="*/ 120137 w 292152"/>
                    <a:gd name="connsiteY136" fmla="*/ 23551 h 72236"/>
                    <a:gd name="connsiteX137" fmla="*/ 120470 w 292152"/>
                    <a:gd name="connsiteY137" fmla="*/ 24651 h 72236"/>
                    <a:gd name="connsiteX138" fmla="*/ 120573 w 292152"/>
                    <a:gd name="connsiteY138" fmla="*/ 26288 h 72236"/>
                    <a:gd name="connsiteX139" fmla="*/ 120112 w 292152"/>
                    <a:gd name="connsiteY139" fmla="*/ 28949 h 72236"/>
                    <a:gd name="connsiteX140" fmla="*/ 118884 w 292152"/>
                    <a:gd name="connsiteY140" fmla="*/ 29767 h 72236"/>
                    <a:gd name="connsiteX141" fmla="*/ 107066 w 292152"/>
                    <a:gd name="connsiteY141" fmla="*/ 29767 h 72236"/>
                    <a:gd name="connsiteX142" fmla="*/ 107066 w 292152"/>
                    <a:gd name="connsiteY142" fmla="*/ 55449 h 72236"/>
                    <a:gd name="connsiteX143" fmla="*/ 108473 w 292152"/>
                    <a:gd name="connsiteY143" fmla="*/ 62637 h 72236"/>
                    <a:gd name="connsiteX144" fmla="*/ 113513 w 292152"/>
                    <a:gd name="connsiteY144" fmla="*/ 65067 h 72236"/>
                    <a:gd name="connsiteX145" fmla="*/ 115610 w 292152"/>
                    <a:gd name="connsiteY145" fmla="*/ 64837 h 72236"/>
                    <a:gd name="connsiteX146" fmla="*/ 117247 w 292152"/>
                    <a:gd name="connsiteY146" fmla="*/ 64351 h 72236"/>
                    <a:gd name="connsiteX147" fmla="*/ 118475 w 292152"/>
                    <a:gd name="connsiteY147" fmla="*/ 63865 h 72236"/>
                    <a:gd name="connsiteX148" fmla="*/ 119395 w 292152"/>
                    <a:gd name="connsiteY148" fmla="*/ 63635 h 72236"/>
                    <a:gd name="connsiteX149" fmla="*/ 119882 w 292152"/>
                    <a:gd name="connsiteY149" fmla="*/ 63762 h 72236"/>
                    <a:gd name="connsiteX150" fmla="*/ 120240 w 292152"/>
                    <a:gd name="connsiteY150" fmla="*/ 64248 h 72236"/>
                    <a:gd name="connsiteX151" fmla="*/ 120470 w 292152"/>
                    <a:gd name="connsiteY151" fmla="*/ 65221 h 72236"/>
                    <a:gd name="connsiteX152" fmla="*/ 120573 w 292152"/>
                    <a:gd name="connsiteY152" fmla="*/ 66755 h 72236"/>
                    <a:gd name="connsiteX153" fmla="*/ 173185 w 292152"/>
                    <a:gd name="connsiteY153" fmla="*/ 46599 h 72236"/>
                    <a:gd name="connsiteX154" fmla="*/ 171701 w 292152"/>
                    <a:gd name="connsiteY154" fmla="*/ 56958 h 72236"/>
                    <a:gd name="connsiteX155" fmla="*/ 167276 w 292152"/>
                    <a:gd name="connsiteY155" fmla="*/ 65118 h 72236"/>
                    <a:gd name="connsiteX156" fmla="*/ 159909 w 292152"/>
                    <a:gd name="connsiteY156" fmla="*/ 70464 h 72236"/>
                    <a:gd name="connsiteX157" fmla="*/ 149651 w 292152"/>
                    <a:gd name="connsiteY157" fmla="*/ 72383 h 72236"/>
                    <a:gd name="connsiteX158" fmla="*/ 139752 w 292152"/>
                    <a:gd name="connsiteY158" fmla="*/ 70695 h 72236"/>
                    <a:gd name="connsiteX159" fmla="*/ 132717 w 292152"/>
                    <a:gd name="connsiteY159" fmla="*/ 65783 h 72236"/>
                    <a:gd name="connsiteX160" fmla="*/ 128522 w 292152"/>
                    <a:gd name="connsiteY160" fmla="*/ 57956 h 72236"/>
                    <a:gd name="connsiteX161" fmla="*/ 127141 w 292152"/>
                    <a:gd name="connsiteY161" fmla="*/ 47519 h 72236"/>
                    <a:gd name="connsiteX162" fmla="*/ 128599 w 292152"/>
                    <a:gd name="connsiteY162" fmla="*/ 37160 h 72236"/>
                    <a:gd name="connsiteX163" fmla="*/ 132999 w 292152"/>
                    <a:gd name="connsiteY163" fmla="*/ 29000 h 72236"/>
                    <a:gd name="connsiteX164" fmla="*/ 140340 w 292152"/>
                    <a:gd name="connsiteY164" fmla="*/ 23679 h 72236"/>
                    <a:gd name="connsiteX165" fmla="*/ 150623 w 292152"/>
                    <a:gd name="connsiteY165" fmla="*/ 21786 h 72236"/>
                    <a:gd name="connsiteX166" fmla="*/ 160522 w 292152"/>
                    <a:gd name="connsiteY166" fmla="*/ 23475 h 72236"/>
                    <a:gd name="connsiteX167" fmla="*/ 167557 w 292152"/>
                    <a:gd name="connsiteY167" fmla="*/ 28386 h 72236"/>
                    <a:gd name="connsiteX168" fmla="*/ 171778 w 292152"/>
                    <a:gd name="connsiteY168" fmla="*/ 36213 h 72236"/>
                    <a:gd name="connsiteX169" fmla="*/ 173185 w 292152"/>
                    <a:gd name="connsiteY169" fmla="*/ 46599 h 72236"/>
                    <a:gd name="connsiteX170" fmla="*/ 164436 w 292152"/>
                    <a:gd name="connsiteY170" fmla="*/ 47161 h 72236"/>
                    <a:gd name="connsiteX171" fmla="*/ 163739 w 292152"/>
                    <a:gd name="connsiteY171" fmla="*/ 40101 h 72236"/>
                    <a:gd name="connsiteX172" fmla="*/ 161441 w 292152"/>
                    <a:gd name="connsiteY172" fmla="*/ 34269 h 72236"/>
                    <a:gd name="connsiteX173" fmla="*/ 157106 w 292152"/>
                    <a:gd name="connsiteY173" fmla="*/ 30304 h 72236"/>
                    <a:gd name="connsiteX174" fmla="*/ 150291 w 292152"/>
                    <a:gd name="connsiteY174" fmla="*/ 28846 h 72236"/>
                    <a:gd name="connsiteX175" fmla="*/ 143813 w 292152"/>
                    <a:gd name="connsiteY175" fmla="*/ 30176 h 72236"/>
                    <a:gd name="connsiteX176" fmla="*/ 139348 w 292152"/>
                    <a:gd name="connsiteY176" fmla="*/ 33937 h 72236"/>
                    <a:gd name="connsiteX177" fmla="*/ 136741 w 292152"/>
                    <a:gd name="connsiteY177" fmla="*/ 39692 h 72236"/>
                    <a:gd name="connsiteX178" fmla="*/ 135890 w 292152"/>
                    <a:gd name="connsiteY178" fmla="*/ 46957 h 72236"/>
                    <a:gd name="connsiteX179" fmla="*/ 136586 w 292152"/>
                    <a:gd name="connsiteY179" fmla="*/ 54068 h 72236"/>
                    <a:gd name="connsiteX180" fmla="*/ 138909 w 292152"/>
                    <a:gd name="connsiteY180" fmla="*/ 59874 h 72236"/>
                    <a:gd name="connsiteX181" fmla="*/ 143271 w 292152"/>
                    <a:gd name="connsiteY181" fmla="*/ 63814 h 72236"/>
                    <a:gd name="connsiteX182" fmla="*/ 150086 w 292152"/>
                    <a:gd name="connsiteY182" fmla="*/ 65272 h 72236"/>
                    <a:gd name="connsiteX183" fmla="*/ 156538 w 292152"/>
                    <a:gd name="connsiteY183" fmla="*/ 63942 h 72236"/>
                    <a:gd name="connsiteX184" fmla="*/ 161029 w 292152"/>
                    <a:gd name="connsiteY184" fmla="*/ 60207 h 72236"/>
                    <a:gd name="connsiteX185" fmla="*/ 163610 w 292152"/>
                    <a:gd name="connsiteY185" fmla="*/ 54477 h 72236"/>
                    <a:gd name="connsiteX186" fmla="*/ 164436 w 292152"/>
                    <a:gd name="connsiteY186" fmla="*/ 47161 h 72236"/>
                    <a:gd name="connsiteX187" fmla="*/ 227755 w 292152"/>
                    <a:gd name="connsiteY187" fmla="*/ 46599 h 72236"/>
                    <a:gd name="connsiteX188" fmla="*/ 226271 w 292152"/>
                    <a:gd name="connsiteY188" fmla="*/ 56958 h 72236"/>
                    <a:gd name="connsiteX189" fmla="*/ 221846 w 292152"/>
                    <a:gd name="connsiteY189" fmla="*/ 65118 h 72236"/>
                    <a:gd name="connsiteX190" fmla="*/ 214479 w 292152"/>
                    <a:gd name="connsiteY190" fmla="*/ 70464 h 72236"/>
                    <a:gd name="connsiteX191" fmla="*/ 204221 w 292152"/>
                    <a:gd name="connsiteY191" fmla="*/ 72383 h 72236"/>
                    <a:gd name="connsiteX192" fmla="*/ 194322 w 292152"/>
                    <a:gd name="connsiteY192" fmla="*/ 70695 h 72236"/>
                    <a:gd name="connsiteX193" fmla="*/ 187288 w 292152"/>
                    <a:gd name="connsiteY193" fmla="*/ 65783 h 72236"/>
                    <a:gd name="connsiteX194" fmla="*/ 183093 w 292152"/>
                    <a:gd name="connsiteY194" fmla="*/ 57956 h 72236"/>
                    <a:gd name="connsiteX195" fmla="*/ 181712 w 292152"/>
                    <a:gd name="connsiteY195" fmla="*/ 47519 h 72236"/>
                    <a:gd name="connsiteX196" fmla="*/ 183169 w 292152"/>
                    <a:gd name="connsiteY196" fmla="*/ 37160 h 72236"/>
                    <a:gd name="connsiteX197" fmla="*/ 187569 w 292152"/>
                    <a:gd name="connsiteY197" fmla="*/ 29000 h 72236"/>
                    <a:gd name="connsiteX198" fmla="*/ 194910 w 292152"/>
                    <a:gd name="connsiteY198" fmla="*/ 23679 h 72236"/>
                    <a:gd name="connsiteX199" fmla="*/ 205194 w 292152"/>
                    <a:gd name="connsiteY199" fmla="*/ 21786 h 72236"/>
                    <a:gd name="connsiteX200" fmla="*/ 215093 w 292152"/>
                    <a:gd name="connsiteY200" fmla="*/ 23475 h 72236"/>
                    <a:gd name="connsiteX201" fmla="*/ 222127 w 292152"/>
                    <a:gd name="connsiteY201" fmla="*/ 28386 h 72236"/>
                    <a:gd name="connsiteX202" fmla="*/ 226348 w 292152"/>
                    <a:gd name="connsiteY202" fmla="*/ 36213 h 72236"/>
                    <a:gd name="connsiteX203" fmla="*/ 227755 w 292152"/>
                    <a:gd name="connsiteY203" fmla="*/ 46599 h 72236"/>
                    <a:gd name="connsiteX204" fmla="*/ 219007 w 292152"/>
                    <a:gd name="connsiteY204" fmla="*/ 47161 h 72236"/>
                    <a:gd name="connsiteX205" fmla="*/ 218309 w 292152"/>
                    <a:gd name="connsiteY205" fmla="*/ 40101 h 72236"/>
                    <a:gd name="connsiteX206" fmla="*/ 216012 w 292152"/>
                    <a:gd name="connsiteY206" fmla="*/ 34269 h 72236"/>
                    <a:gd name="connsiteX207" fmla="*/ 211676 w 292152"/>
                    <a:gd name="connsiteY207" fmla="*/ 30304 h 72236"/>
                    <a:gd name="connsiteX208" fmla="*/ 204862 w 292152"/>
                    <a:gd name="connsiteY208" fmla="*/ 28846 h 72236"/>
                    <a:gd name="connsiteX209" fmla="*/ 198383 w 292152"/>
                    <a:gd name="connsiteY209" fmla="*/ 30176 h 72236"/>
                    <a:gd name="connsiteX210" fmla="*/ 193918 w 292152"/>
                    <a:gd name="connsiteY210" fmla="*/ 33937 h 72236"/>
                    <a:gd name="connsiteX211" fmla="*/ 191311 w 292152"/>
                    <a:gd name="connsiteY211" fmla="*/ 39692 h 72236"/>
                    <a:gd name="connsiteX212" fmla="*/ 190459 w 292152"/>
                    <a:gd name="connsiteY212" fmla="*/ 46957 h 72236"/>
                    <a:gd name="connsiteX213" fmla="*/ 191157 w 292152"/>
                    <a:gd name="connsiteY213" fmla="*/ 54068 h 72236"/>
                    <a:gd name="connsiteX214" fmla="*/ 193480 w 292152"/>
                    <a:gd name="connsiteY214" fmla="*/ 59874 h 72236"/>
                    <a:gd name="connsiteX215" fmla="*/ 197841 w 292152"/>
                    <a:gd name="connsiteY215" fmla="*/ 63814 h 72236"/>
                    <a:gd name="connsiteX216" fmla="*/ 204655 w 292152"/>
                    <a:gd name="connsiteY216" fmla="*/ 65272 h 72236"/>
                    <a:gd name="connsiteX217" fmla="*/ 211109 w 292152"/>
                    <a:gd name="connsiteY217" fmla="*/ 63942 h 72236"/>
                    <a:gd name="connsiteX218" fmla="*/ 215600 w 292152"/>
                    <a:gd name="connsiteY218" fmla="*/ 60207 h 72236"/>
                    <a:gd name="connsiteX219" fmla="*/ 218181 w 292152"/>
                    <a:gd name="connsiteY219" fmla="*/ 54477 h 72236"/>
                    <a:gd name="connsiteX220" fmla="*/ 219007 w 292152"/>
                    <a:gd name="connsiteY220" fmla="*/ 47161 h 72236"/>
                    <a:gd name="connsiteX221" fmla="*/ 247946 w 292152"/>
                    <a:gd name="connsiteY221" fmla="*/ 70132 h 72236"/>
                    <a:gd name="connsiteX222" fmla="*/ 247742 w 292152"/>
                    <a:gd name="connsiteY222" fmla="*/ 70822 h 72236"/>
                    <a:gd name="connsiteX223" fmla="*/ 247076 w 292152"/>
                    <a:gd name="connsiteY223" fmla="*/ 71308 h 72236"/>
                    <a:gd name="connsiteX224" fmla="*/ 245798 w 292152"/>
                    <a:gd name="connsiteY224" fmla="*/ 71615 h 72236"/>
                    <a:gd name="connsiteX225" fmla="*/ 243699 w 292152"/>
                    <a:gd name="connsiteY225" fmla="*/ 71718 h 72236"/>
                    <a:gd name="connsiteX226" fmla="*/ 241653 w 292152"/>
                    <a:gd name="connsiteY226" fmla="*/ 71615 h 72236"/>
                    <a:gd name="connsiteX227" fmla="*/ 240348 w 292152"/>
                    <a:gd name="connsiteY227" fmla="*/ 71308 h 72236"/>
                    <a:gd name="connsiteX228" fmla="*/ 239684 w 292152"/>
                    <a:gd name="connsiteY228" fmla="*/ 70822 h 72236"/>
                    <a:gd name="connsiteX229" fmla="*/ 239505 w 292152"/>
                    <a:gd name="connsiteY229" fmla="*/ 70132 h 72236"/>
                    <a:gd name="connsiteX230" fmla="*/ 239505 w 292152"/>
                    <a:gd name="connsiteY230" fmla="*/ 1783 h 72236"/>
                    <a:gd name="connsiteX231" fmla="*/ 239684 w 292152"/>
                    <a:gd name="connsiteY231" fmla="*/ 1067 h 72236"/>
                    <a:gd name="connsiteX232" fmla="*/ 240348 w 292152"/>
                    <a:gd name="connsiteY232" fmla="*/ 555 h 72236"/>
                    <a:gd name="connsiteX233" fmla="*/ 241653 w 292152"/>
                    <a:gd name="connsiteY233" fmla="*/ 248 h 72236"/>
                    <a:gd name="connsiteX234" fmla="*/ 243699 w 292152"/>
                    <a:gd name="connsiteY234" fmla="*/ 146 h 72236"/>
                    <a:gd name="connsiteX235" fmla="*/ 245798 w 292152"/>
                    <a:gd name="connsiteY235" fmla="*/ 248 h 72236"/>
                    <a:gd name="connsiteX236" fmla="*/ 247076 w 292152"/>
                    <a:gd name="connsiteY236" fmla="*/ 555 h 72236"/>
                    <a:gd name="connsiteX237" fmla="*/ 247742 w 292152"/>
                    <a:gd name="connsiteY237" fmla="*/ 1067 h 72236"/>
                    <a:gd name="connsiteX238" fmla="*/ 247946 w 292152"/>
                    <a:gd name="connsiteY238" fmla="*/ 1783 h 72236"/>
                    <a:gd name="connsiteX239" fmla="*/ 292223 w 292152"/>
                    <a:gd name="connsiteY239" fmla="*/ 57598 h 72236"/>
                    <a:gd name="connsiteX240" fmla="*/ 290918 w 292152"/>
                    <a:gd name="connsiteY240" fmla="*/ 63890 h 72236"/>
                    <a:gd name="connsiteX241" fmla="*/ 287209 w 292152"/>
                    <a:gd name="connsiteY241" fmla="*/ 68546 h 72236"/>
                    <a:gd name="connsiteX242" fmla="*/ 281479 w 292152"/>
                    <a:gd name="connsiteY242" fmla="*/ 71411 h 72236"/>
                    <a:gd name="connsiteX243" fmla="*/ 274163 w 292152"/>
                    <a:gd name="connsiteY243" fmla="*/ 72383 h 72236"/>
                    <a:gd name="connsiteX244" fmla="*/ 269482 w 292152"/>
                    <a:gd name="connsiteY244" fmla="*/ 71999 h 72236"/>
                    <a:gd name="connsiteX245" fmla="*/ 265492 w 292152"/>
                    <a:gd name="connsiteY245" fmla="*/ 71027 h 72236"/>
                    <a:gd name="connsiteX246" fmla="*/ 262499 w 292152"/>
                    <a:gd name="connsiteY246" fmla="*/ 69799 h 72236"/>
                    <a:gd name="connsiteX247" fmla="*/ 260708 w 292152"/>
                    <a:gd name="connsiteY247" fmla="*/ 68648 h 72236"/>
                    <a:gd name="connsiteX248" fmla="*/ 259889 w 292152"/>
                    <a:gd name="connsiteY248" fmla="*/ 67216 h 72236"/>
                    <a:gd name="connsiteX249" fmla="*/ 259634 w 292152"/>
                    <a:gd name="connsiteY249" fmla="*/ 64709 h 72236"/>
                    <a:gd name="connsiteX250" fmla="*/ 259736 w 292152"/>
                    <a:gd name="connsiteY250" fmla="*/ 63072 h 72236"/>
                    <a:gd name="connsiteX251" fmla="*/ 259992 w 292152"/>
                    <a:gd name="connsiteY251" fmla="*/ 61997 h 72236"/>
                    <a:gd name="connsiteX252" fmla="*/ 260426 w 292152"/>
                    <a:gd name="connsiteY252" fmla="*/ 61409 h 72236"/>
                    <a:gd name="connsiteX253" fmla="*/ 261066 w 292152"/>
                    <a:gd name="connsiteY253" fmla="*/ 61230 h 72236"/>
                    <a:gd name="connsiteX254" fmla="*/ 262728 w 292152"/>
                    <a:gd name="connsiteY254" fmla="*/ 61921 h 72236"/>
                    <a:gd name="connsiteX255" fmla="*/ 265440 w 292152"/>
                    <a:gd name="connsiteY255" fmla="*/ 63430 h 72236"/>
                    <a:gd name="connsiteX256" fmla="*/ 269252 w 292152"/>
                    <a:gd name="connsiteY256" fmla="*/ 64939 h 72236"/>
                    <a:gd name="connsiteX257" fmla="*/ 274317 w 292152"/>
                    <a:gd name="connsiteY257" fmla="*/ 65630 h 72236"/>
                    <a:gd name="connsiteX258" fmla="*/ 278205 w 292152"/>
                    <a:gd name="connsiteY258" fmla="*/ 65169 h 72236"/>
                    <a:gd name="connsiteX259" fmla="*/ 281223 w 292152"/>
                    <a:gd name="connsiteY259" fmla="*/ 63814 h 72236"/>
                    <a:gd name="connsiteX260" fmla="*/ 283193 w 292152"/>
                    <a:gd name="connsiteY260" fmla="*/ 61537 h 72236"/>
                    <a:gd name="connsiteX261" fmla="*/ 283883 w 292152"/>
                    <a:gd name="connsiteY261" fmla="*/ 58263 h 72236"/>
                    <a:gd name="connsiteX262" fmla="*/ 282886 w 292152"/>
                    <a:gd name="connsiteY262" fmla="*/ 54989 h 72236"/>
                    <a:gd name="connsiteX263" fmla="*/ 280251 w 292152"/>
                    <a:gd name="connsiteY263" fmla="*/ 52635 h 72236"/>
                    <a:gd name="connsiteX264" fmla="*/ 276567 w 292152"/>
                    <a:gd name="connsiteY264" fmla="*/ 50819 h 72236"/>
                    <a:gd name="connsiteX265" fmla="*/ 272347 w 292152"/>
                    <a:gd name="connsiteY265" fmla="*/ 49156 h 72236"/>
                    <a:gd name="connsiteX266" fmla="*/ 268101 w 292152"/>
                    <a:gd name="connsiteY266" fmla="*/ 47187 h 72236"/>
                    <a:gd name="connsiteX267" fmla="*/ 264391 w 292152"/>
                    <a:gd name="connsiteY267" fmla="*/ 44501 h 72236"/>
                    <a:gd name="connsiteX268" fmla="*/ 261757 w 292152"/>
                    <a:gd name="connsiteY268" fmla="*/ 40715 h 72236"/>
                    <a:gd name="connsiteX269" fmla="*/ 260760 w 292152"/>
                    <a:gd name="connsiteY269" fmla="*/ 35446 h 72236"/>
                    <a:gd name="connsiteX270" fmla="*/ 261808 w 292152"/>
                    <a:gd name="connsiteY270" fmla="*/ 30253 h 72236"/>
                    <a:gd name="connsiteX271" fmla="*/ 264954 w 292152"/>
                    <a:gd name="connsiteY271" fmla="*/ 25905 h 72236"/>
                    <a:gd name="connsiteX272" fmla="*/ 270198 w 292152"/>
                    <a:gd name="connsiteY272" fmla="*/ 22912 h 72236"/>
                    <a:gd name="connsiteX273" fmla="*/ 277540 w 292152"/>
                    <a:gd name="connsiteY273" fmla="*/ 21786 h 72236"/>
                    <a:gd name="connsiteX274" fmla="*/ 281223 w 292152"/>
                    <a:gd name="connsiteY274" fmla="*/ 22093 h 72236"/>
                    <a:gd name="connsiteX275" fmla="*/ 284548 w 292152"/>
                    <a:gd name="connsiteY275" fmla="*/ 22861 h 72236"/>
                    <a:gd name="connsiteX276" fmla="*/ 287081 w 292152"/>
                    <a:gd name="connsiteY276" fmla="*/ 23858 h 72236"/>
                    <a:gd name="connsiteX277" fmla="*/ 288667 w 292152"/>
                    <a:gd name="connsiteY277" fmla="*/ 24805 h 72236"/>
                    <a:gd name="connsiteX278" fmla="*/ 289383 w 292152"/>
                    <a:gd name="connsiteY278" fmla="*/ 25521 h 72236"/>
                    <a:gd name="connsiteX279" fmla="*/ 289638 w 292152"/>
                    <a:gd name="connsiteY279" fmla="*/ 26212 h 72236"/>
                    <a:gd name="connsiteX280" fmla="*/ 289793 w 292152"/>
                    <a:gd name="connsiteY280" fmla="*/ 27158 h 72236"/>
                    <a:gd name="connsiteX281" fmla="*/ 289869 w 292152"/>
                    <a:gd name="connsiteY281" fmla="*/ 28539 h 72236"/>
                    <a:gd name="connsiteX282" fmla="*/ 289793 w 292152"/>
                    <a:gd name="connsiteY282" fmla="*/ 30049 h 72236"/>
                    <a:gd name="connsiteX283" fmla="*/ 289537 w 292152"/>
                    <a:gd name="connsiteY283" fmla="*/ 31097 h 72236"/>
                    <a:gd name="connsiteX284" fmla="*/ 289101 w 292152"/>
                    <a:gd name="connsiteY284" fmla="*/ 31686 h 72236"/>
                    <a:gd name="connsiteX285" fmla="*/ 288539 w 292152"/>
                    <a:gd name="connsiteY285" fmla="*/ 31865 h 72236"/>
                    <a:gd name="connsiteX286" fmla="*/ 287209 w 292152"/>
                    <a:gd name="connsiteY286" fmla="*/ 31302 h 72236"/>
                    <a:gd name="connsiteX287" fmla="*/ 284958 w 292152"/>
                    <a:gd name="connsiteY287" fmla="*/ 30100 h 72236"/>
                    <a:gd name="connsiteX288" fmla="*/ 281709 w 292152"/>
                    <a:gd name="connsiteY288" fmla="*/ 28897 h 72236"/>
                    <a:gd name="connsiteX289" fmla="*/ 277437 w 292152"/>
                    <a:gd name="connsiteY289" fmla="*/ 28335 h 72236"/>
                    <a:gd name="connsiteX290" fmla="*/ 273652 w 292152"/>
                    <a:gd name="connsiteY290" fmla="*/ 28821 h 72236"/>
                    <a:gd name="connsiteX291" fmla="*/ 270966 w 292152"/>
                    <a:gd name="connsiteY291" fmla="*/ 30202 h 72236"/>
                    <a:gd name="connsiteX292" fmla="*/ 269380 w 292152"/>
                    <a:gd name="connsiteY292" fmla="*/ 32325 h 72236"/>
                    <a:gd name="connsiteX293" fmla="*/ 268842 w 292152"/>
                    <a:gd name="connsiteY293" fmla="*/ 34985 h 72236"/>
                    <a:gd name="connsiteX294" fmla="*/ 269865 w 292152"/>
                    <a:gd name="connsiteY294" fmla="*/ 38336 h 72236"/>
                    <a:gd name="connsiteX295" fmla="*/ 272526 w 292152"/>
                    <a:gd name="connsiteY295" fmla="*/ 40715 h 72236"/>
                    <a:gd name="connsiteX296" fmla="*/ 276261 w 292152"/>
                    <a:gd name="connsiteY296" fmla="*/ 42557 h 72236"/>
                    <a:gd name="connsiteX297" fmla="*/ 280533 w 292152"/>
                    <a:gd name="connsiteY297" fmla="*/ 44245 h 72236"/>
                    <a:gd name="connsiteX298" fmla="*/ 284830 w 292152"/>
                    <a:gd name="connsiteY298" fmla="*/ 46189 h 72236"/>
                    <a:gd name="connsiteX299" fmla="*/ 288590 w 292152"/>
                    <a:gd name="connsiteY299" fmla="*/ 48798 h 72236"/>
                    <a:gd name="connsiteX300" fmla="*/ 291224 w 292152"/>
                    <a:gd name="connsiteY300" fmla="*/ 52482 h 72236"/>
                    <a:gd name="connsiteX301" fmla="*/ 292223 w 292152"/>
                    <a:gd name="connsiteY301" fmla="*/ 57598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292152" h="72236">
                      <a:moveTo>
                        <a:pt x="70" y="53966"/>
                      </a:moveTo>
                      <a:cubicBezTo>
                        <a:pt x="70" y="52090"/>
                        <a:pt x="325" y="50308"/>
                        <a:pt x="837" y="48619"/>
                      </a:cubicBezTo>
                      <a:cubicBezTo>
                        <a:pt x="1349" y="46931"/>
                        <a:pt x="2150" y="45294"/>
                        <a:pt x="3242" y="43708"/>
                      </a:cubicBezTo>
                      <a:cubicBezTo>
                        <a:pt x="4333" y="42122"/>
                        <a:pt x="5757" y="40587"/>
                        <a:pt x="7513" y="39104"/>
                      </a:cubicBezTo>
                      <a:cubicBezTo>
                        <a:pt x="9270" y="37620"/>
                        <a:pt x="11393" y="36128"/>
                        <a:pt x="13883" y="34627"/>
                      </a:cubicBezTo>
                      <a:cubicBezTo>
                        <a:pt x="12518" y="32786"/>
                        <a:pt x="11350" y="31114"/>
                        <a:pt x="10378" y="29614"/>
                      </a:cubicBezTo>
                      <a:cubicBezTo>
                        <a:pt x="9406" y="28113"/>
                        <a:pt x="8605" y="26715"/>
                        <a:pt x="7974" y="25419"/>
                      </a:cubicBezTo>
                      <a:cubicBezTo>
                        <a:pt x="7343" y="24123"/>
                        <a:pt x="6891" y="22886"/>
                        <a:pt x="6618" y="21710"/>
                      </a:cubicBezTo>
                      <a:cubicBezTo>
                        <a:pt x="6345" y="20533"/>
                        <a:pt x="6209" y="19348"/>
                        <a:pt x="6209" y="18154"/>
                      </a:cubicBezTo>
                      <a:cubicBezTo>
                        <a:pt x="6209" y="16039"/>
                        <a:pt x="6567" y="14019"/>
                        <a:pt x="7283" y="12092"/>
                      </a:cubicBezTo>
                      <a:cubicBezTo>
                        <a:pt x="7999" y="10165"/>
                        <a:pt x="9150" y="8459"/>
                        <a:pt x="10736" y="6976"/>
                      </a:cubicBezTo>
                      <a:cubicBezTo>
                        <a:pt x="12322" y="5492"/>
                        <a:pt x="14360" y="4315"/>
                        <a:pt x="16850" y="3446"/>
                      </a:cubicBezTo>
                      <a:cubicBezTo>
                        <a:pt x="19340" y="2576"/>
                        <a:pt x="22358" y="2141"/>
                        <a:pt x="25905" y="2141"/>
                      </a:cubicBezTo>
                      <a:cubicBezTo>
                        <a:pt x="28907" y="2141"/>
                        <a:pt x="31507" y="2465"/>
                        <a:pt x="33707" y="3113"/>
                      </a:cubicBezTo>
                      <a:cubicBezTo>
                        <a:pt x="35907" y="3761"/>
                        <a:pt x="37732" y="4682"/>
                        <a:pt x="39181" y="5876"/>
                      </a:cubicBezTo>
                      <a:cubicBezTo>
                        <a:pt x="40631" y="7069"/>
                        <a:pt x="41722" y="8510"/>
                        <a:pt x="42455" y="10199"/>
                      </a:cubicBezTo>
                      <a:cubicBezTo>
                        <a:pt x="43189" y="11887"/>
                        <a:pt x="43555" y="13771"/>
                        <a:pt x="43555" y="15852"/>
                      </a:cubicBezTo>
                      <a:cubicBezTo>
                        <a:pt x="43555" y="17864"/>
                        <a:pt x="43231" y="19706"/>
                        <a:pt x="42583" y="21377"/>
                      </a:cubicBezTo>
                      <a:cubicBezTo>
                        <a:pt x="41935" y="23048"/>
                        <a:pt x="40895" y="24668"/>
                        <a:pt x="39463" y="26237"/>
                      </a:cubicBezTo>
                      <a:cubicBezTo>
                        <a:pt x="38030" y="27806"/>
                        <a:pt x="36197" y="29366"/>
                        <a:pt x="33963" y="30918"/>
                      </a:cubicBezTo>
                      <a:cubicBezTo>
                        <a:pt x="31729" y="32470"/>
                        <a:pt x="29026" y="34099"/>
                        <a:pt x="25854" y="35804"/>
                      </a:cubicBezTo>
                      <a:cubicBezTo>
                        <a:pt x="27014" y="37202"/>
                        <a:pt x="28276" y="38660"/>
                        <a:pt x="29640" y="40178"/>
                      </a:cubicBezTo>
                      <a:cubicBezTo>
                        <a:pt x="31004" y="41696"/>
                        <a:pt x="32428" y="43222"/>
                        <a:pt x="33912" y="44757"/>
                      </a:cubicBezTo>
                      <a:cubicBezTo>
                        <a:pt x="35395" y="46292"/>
                        <a:pt x="36913" y="47801"/>
                        <a:pt x="38465" y="49284"/>
                      </a:cubicBezTo>
                      <a:cubicBezTo>
                        <a:pt x="40017" y="50768"/>
                        <a:pt x="41543" y="52192"/>
                        <a:pt x="43044" y="53556"/>
                      </a:cubicBezTo>
                      <a:cubicBezTo>
                        <a:pt x="43726" y="52635"/>
                        <a:pt x="44340" y="51587"/>
                        <a:pt x="44886" y="50410"/>
                      </a:cubicBezTo>
                      <a:cubicBezTo>
                        <a:pt x="45431" y="49233"/>
                        <a:pt x="45909" y="47988"/>
                        <a:pt x="46318" y="46675"/>
                      </a:cubicBezTo>
                      <a:cubicBezTo>
                        <a:pt x="46727" y="45362"/>
                        <a:pt x="47034" y="44023"/>
                        <a:pt x="47239" y="42659"/>
                      </a:cubicBezTo>
                      <a:cubicBezTo>
                        <a:pt x="47443" y="41295"/>
                        <a:pt x="47546" y="39914"/>
                        <a:pt x="47546" y="38515"/>
                      </a:cubicBezTo>
                      <a:lnTo>
                        <a:pt x="47546" y="36674"/>
                      </a:lnTo>
                      <a:cubicBezTo>
                        <a:pt x="47546" y="36333"/>
                        <a:pt x="47605" y="36051"/>
                        <a:pt x="47725" y="35829"/>
                      </a:cubicBezTo>
                      <a:cubicBezTo>
                        <a:pt x="47844" y="35608"/>
                        <a:pt x="48040" y="35420"/>
                        <a:pt x="48313" y="35267"/>
                      </a:cubicBezTo>
                      <a:cubicBezTo>
                        <a:pt x="48586" y="35113"/>
                        <a:pt x="48987" y="35002"/>
                        <a:pt x="49515" y="34934"/>
                      </a:cubicBezTo>
                      <a:cubicBezTo>
                        <a:pt x="50044" y="34866"/>
                        <a:pt x="50735" y="34832"/>
                        <a:pt x="51587" y="34832"/>
                      </a:cubicBezTo>
                      <a:cubicBezTo>
                        <a:pt x="52338" y="34832"/>
                        <a:pt x="52977" y="34849"/>
                        <a:pt x="53506" y="34883"/>
                      </a:cubicBezTo>
                      <a:cubicBezTo>
                        <a:pt x="54035" y="34917"/>
                        <a:pt x="54469" y="34994"/>
                        <a:pt x="54810" y="35113"/>
                      </a:cubicBezTo>
                      <a:cubicBezTo>
                        <a:pt x="55152" y="35233"/>
                        <a:pt x="55399" y="35420"/>
                        <a:pt x="55552" y="35676"/>
                      </a:cubicBezTo>
                      <a:cubicBezTo>
                        <a:pt x="55706" y="35932"/>
                        <a:pt x="55783" y="36281"/>
                        <a:pt x="55783" y="36725"/>
                      </a:cubicBezTo>
                      <a:lnTo>
                        <a:pt x="55783" y="38004"/>
                      </a:lnTo>
                      <a:cubicBezTo>
                        <a:pt x="55783" y="39914"/>
                        <a:pt x="55620" y="41790"/>
                        <a:pt x="55296" y="43631"/>
                      </a:cubicBezTo>
                      <a:cubicBezTo>
                        <a:pt x="54973" y="45473"/>
                        <a:pt x="54529" y="47272"/>
                        <a:pt x="53966" y="49029"/>
                      </a:cubicBezTo>
                      <a:cubicBezTo>
                        <a:pt x="53404" y="50785"/>
                        <a:pt x="52704" y="52465"/>
                        <a:pt x="51869" y="54068"/>
                      </a:cubicBezTo>
                      <a:cubicBezTo>
                        <a:pt x="51033" y="55671"/>
                        <a:pt x="50104" y="57154"/>
                        <a:pt x="49081" y="58519"/>
                      </a:cubicBezTo>
                      <a:cubicBezTo>
                        <a:pt x="50615" y="59746"/>
                        <a:pt x="51954" y="60770"/>
                        <a:pt x="53097" y="61588"/>
                      </a:cubicBezTo>
                      <a:cubicBezTo>
                        <a:pt x="54239" y="62407"/>
                        <a:pt x="55211" y="63072"/>
                        <a:pt x="56013" y="63583"/>
                      </a:cubicBezTo>
                      <a:cubicBezTo>
                        <a:pt x="56814" y="64095"/>
                        <a:pt x="57479" y="64453"/>
                        <a:pt x="58008" y="64658"/>
                      </a:cubicBezTo>
                      <a:cubicBezTo>
                        <a:pt x="58537" y="64862"/>
                        <a:pt x="58971" y="64965"/>
                        <a:pt x="59312" y="64965"/>
                      </a:cubicBezTo>
                      <a:cubicBezTo>
                        <a:pt x="59654" y="64965"/>
                        <a:pt x="59978" y="64948"/>
                        <a:pt x="60285" y="64914"/>
                      </a:cubicBezTo>
                      <a:cubicBezTo>
                        <a:pt x="60591" y="64879"/>
                        <a:pt x="60839" y="64931"/>
                        <a:pt x="61026" y="65067"/>
                      </a:cubicBezTo>
                      <a:cubicBezTo>
                        <a:pt x="61214" y="65203"/>
                        <a:pt x="61359" y="65476"/>
                        <a:pt x="61461" y="65886"/>
                      </a:cubicBezTo>
                      <a:cubicBezTo>
                        <a:pt x="61564" y="66295"/>
                        <a:pt x="61615" y="66926"/>
                        <a:pt x="61615" y="67778"/>
                      </a:cubicBezTo>
                      <a:cubicBezTo>
                        <a:pt x="61615" y="68631"/>
                        <a:pt x="61598" y="69313"/>
                        <a:pt x="61564" y="69825"/>
                      </a:cubicBezTo>
                      <a:cubicBezTo>
                        <a:pt x="61529" y="70336"/>
                        <a:pt x="61470" y="70720"/>
                        <a:pt x="61384" y="70976"/>
                      </a:cubicBezTo>
                      <a:cubicBezTo>
                        <a:pt x="61299" y="71232"/>
                        <a:pt x="61154" y="71445"/>
                        <a:pt x="60950" y="71615"/>
                      </a:cubicBezTo>
                      <a:cubicBezTo>
                        <a:pt x="60745" y="71786"/>
                        <a:pt x="60370" y="71939"/>
                        <a:pt x="59824" y="72076"/>
                      </a:cubicBezTo>
                      <a:cubicBezTo>
                        <a:pt x="59278" y="72212"/>
                        <a:pt x="58562" y="72280"/>
                        <a:pt x="57675" y="72280"/>
                      </a:cubicBezTo>
                      <a:cubicBezTo>
                        <a:pt x="56993" y="72280"/>
                        <a:pt x="56243" y="72161"/>
                        <a:pt x="55424" y="71922"/>
                      </a:cubicBezTo>
                      <a:cubicBezTo>
                        <a:pt x="54606" y="71684"/>
                        <a:pt x="53651" y="71266"/>
                        <a:pt x="52559" y="70669"/>
                      </a:cubicBezTo>
                      <a:cubicBezTo>
                        <a:pt x="51468" y="70072"/>
                        <a:pt x="50198" y="69262"/>
                        <a:pt x="48748" y="68239"/>
                      </a:cubicBezTo>
                      <a:cubicBezTo>
                        <a:pt x="47298" y="67216"/>
                        <a:pt x="45602" y="65920"/>
                        <a:pt x="43658" y="64351"/>
                      </a:cubicBezTo>
                      <a:cubicBezTo>
                        <a:pt x="42225" y="65510"/>
                        <a:pt x="40716" y="66585"/>
                        <a:pt x="39130" y="67574"/>
                      </a:cubicBezTo>
                      <a:cubicBezTo>
                        <a:pt x="37544" y="68563"/>
                        <a:pt x="35856" y="69407"/>
                        <a:pt x="34065" y="70106"/>
                      </a:cubicBezTo>
                      <a:cubicBezTo>
                        <a:pt x="32275" y="70805"/>
                        <a:pt x="30399" y="71351"/>
                        <a:pt x="28438" y="71743"/>
                      </a:cubicBezTo>
                      <a:cubicBezTo>
                        <a:pt x="26477" y="72136"/>
                        <a:pt x="24353" y="72332"/>
                        <a:pt x="22068" y="72332"/>
                      </a:cubicBezTo>
                      <a:cubicBezTo>
                        <a:pt x="19920" y="72332"/>
                        <a:pt x="17882" y="72144"/>
                        <a:pt x="15955" y="71769"/>
                      </a:cubicBezTo>
                      <a:cubicBezTo>
                        <a:pt x="14028" y="71394"/>
                        <a:pt x="12246" y="70857"/>
                        <a:pt x="10608" y="70157"/>
                      </a:cubicBezTo>
                      <a:cubicBezTo>
                        <a:pt x="8971" y="69458"/>
                        <a:pt x="7505" y="68580"/>
                        <a:pt x="6209" y="67523"/>
                      </a:cubicBezTo>
                      <a:cubicBezTo>
                        <a:pt x="4913" y="66465"/>
                        <a:pt x="3813" y="65263"/>
                        <a:pt x="2909" y="63916"/>
                      </a:cubicBezTo>
                      <a:cubicBezTo>
                        <a:pt x="2005" y="62569"/>
                        <a:pt x="1306" y="61060"/>
                        <a:pt x="811" y="59388"/>
                      </a:cubicBezTo>
                      <a:cubicBezTo>
                        <a:pt x="317" y="57717"/>
                        <a:pt x="70" y="55910"/>
                        <a:pt x="70" y="53966"/>
                      </a:cubicBezTo>
                      <a:close/>
                      <a:moveTo>
                        <a:pt x="15162" y="17489"/>
                      </a:moveTo>
                      <a:cubicBezTo>
                        <a:pt x="15162" y="18410"/>
                        <a:pt x="15290" y="19348"/>
                        <a:pt x="15545" y="20303"/>
                      </a:cubicBezTo>
                      <a:cubicBezTo>
                        <a:pt x="15801" y="21258"/>
                        <a:pt x="16193" y="22255"/>
                        <a:pt x="16722" y="23296"/>
                      </a:cubicBezTo>
                      <a:cubicBezTo>
                        <a:pt x="17251" y="24336"/>
                        <a:pt x="17899" y="25453"/>
                        <a:pt x="18666" y="26646"/>
                      </a:cubicBezTo>
                      <a:cubicBezTo>
                        <a:pt x="19434" y="27840"/>
                        <a:pt x="20346" y="29170"/>
                        <a:pt x="21403" y="30637"/>
                      </a:cubicBezTo>
                      <a:cubicBezTo>
                        <a:pt x="23893" y="29239"/>
                        <a:pt x="25982" y="27951"/>
                        <a:pt x="27670" y="26774"/>
                      </a:cubicBezTo>
                      <a:cubicBezTo>
                        <a:pt x="29359" y="25598"/>
                        <a:pt x="30714" y="24464"/>
                        <a:pt x="31738" y="23372"/>
                      </a:cubicBezTo>
                      <a:cubicBezTo>
                        <a:pt x="32761" y="22281"/>
                        <a:pt x="33502" y="21189"/>
                        <a:pt x="33963" y="20098"/>
                      </a:cubicBezTo>
                      <a:cubicBezTo>
                        <a:pt x="34423" y="19007"/>
                        <a:pt x="34654" y="17847"/>
                        <a:pt x="34654" y="16619"/>
                      </a:cubicBezTo>
                      <a:cubicBezTo>
                        <a:pt x="34654" y="15630"/>
                        <a:pt x="34475" y="14684"/>
                        <a:pt x="34116" y="13780"/>
                      </a:cubicBezTo>
                      <a:cubicBezTo>
                        <a:pt x="33758" y="12876"/>
                        <a:pt x="33187" y="12075"/>
                        <a:pt x="32403" y="11375"/>
                      </a:cubicBezTo>
                      <a:cubicBezTo>
                        <a:pt x="31618" y="10676"/>
                        <a:pt x="30629" y="10122"/>
                        <a:pt x="29435" y="9713"/>
                      </a:cubicBezTo>
                      <a:cubicBezTo>
                        <a:pt x="28242" y="9303"/>
                        <a:pt x="26809" y="9099"/>
                        <a:pt x="25138" y="9099"/>
                      </a:cubicBezTo>
                      <a:cubicBezTo>
                        <a:pt x="23330" y="9099"/>
                        <a:pt x="21804" y="9329"/>
                        <a:pt x="20559" y="9790"/>
                      </a:cubicBezTo>
                      <a:cubicBezTo>
                        <a:pt x="19314" y="10250"/>
                        <a:pt x="18291" y="10864"/>
                        <a:pt x="17490" y="11631"/>
                      </a:cubicBezTo>
                      <a:cubicBezTo>
                        <a:pt x="16688" y="12399"/>
                        <a:pt x="16100" y="13294"/>
                        <a:pt x="15724" y="14317"/>
                      </a:cubicBezTo>
                      <a:cubicBezTo>
                        <a:pt x="15349" y="15340"/>
                        <a:pt x="15162" y="16398"/>
                        <a:pt x="15162" y="17489"/>
                      </a:cubicBezTo>
                      <a:close/>
                      <a:moveTo>
                        <a:pt x="9227" y="53096"/>
                      </a:moveTo>
                      <a:cubicBezTo>
                        <a:pt x="9227" y="54869"/>
                        <a:pt x="9526" y="56489"/>
                        <a:pt x="10123" y="57956"/>
                      </a:cubicBezTo>
                      <a:cubicBezTo>
                        <a:pt x="10719" y="59422"/>
                        <a:pt x="11598" y="60693"/>
                        <a:pt x="12757" y="61767"/>
                      </a:cubicBezTo>
                      <a:cubicBezTo>
                        <a:pt x="13917" y="62842"/>
                        <a:pt x="15366" y="63677"/>
                        <a:pt x="17106" y="64274"/>
                      </a:cubicBezTo>
                      <a:cubicBezTo>
                        <a:pt x="18845" y="64871"/>
                        <a:pt x="20857" y="65169"/>
                        <a:pt x="23143" y="65169"/>
                      </a:cubicBezTo>
                      <a:cubicBezTo>
                        <a:pt x="24541" y="65169"/>
                        <a:pt x="25905" y="65024"/>
                        <a:pt x="27235" y="64734"/>
                      </a:cubicBezTo>
                      <a:cubicBezTo>
                        <a:pt x="28566" y="64445"/>
                        <a:pt x="29836" y="64052"/>
                        <a:pt x="31047" y="63558"/>
                      </a:cubicBezTo>
                      <a:cubicBezTo>
                        <a:pt x="32258" y="63063"/>
                        <a:pt x="33409" y="62466"/>
                        <a:pt x="34500" y="61767"/>
                      </a:cubicBezTo>
                      <a:cubicBezTo>
                        <a:pt x="35592" y="61068"/>
                        <a:pt x="36598" y="60326"/>
                        <a:pt x="37519" y="59542"/>
                      </a:cubicBezTo>
                      <a:cubicBezTo>
                        <a:pt x="35745" y="58007"/>
                        <a:pt x="33980" y="56413"/>
                        <a:pt x="32223" y="54758"/>
                      </a:cubicBezTo>
                      <a:cubicBezTo>
                        <a:pt x="30467" y="53104"/>
                        <a:pt x="28770" y="51442"/>
                        <a:pt x="27133" y="49770"/>
                      </a:cubicBezTo>
                      <a:cubicBezTo>
                        <a:pt x="25496" y="48099"/>
                        <a:pt x="23919" y="46437"/>
                        <a:pt x="22401" y="44782"/>
                      </a:cubicBezTo>
                      <a:cubicBezTo>
                        <a:pt x="20883" y="43128"/>
                        <a:pt x="19493" y="41517"/>
                        <a:pt x="18231" y="39948"/>
                      </a:cubicBezTo>
                      <a:cubicBezTo>
                        <a:pt x="16526" y="41039"/>
                        <a:pt x="15102" y="42122"/>
                        <a:pt x="13959" y="43196"/>
                      </a:cubicBezTo>
                      <a:cubicBezTo>
                        <a:pt x="12817" y="44271"/>
                        <a:pt x="11896" y="45345"/>
                        <a:pt x="11197" y="46419"/>
                      </a:cubicBezTo>
                      <a:cubicBezTo>
                        <a:pt x="10498" y="47494"/>
                        <a:pt x="9995" y="48577"/>
                        <a:pt x="9688" y="49668"/>
                      </a:cubicBezTo>
                      <a:cubicBezTo>
                        <a:pt x="9381" y="50760"/>
                        <a:pt x="9227" y="51902"/>
                        <a:pt x="9227" y="53096"/>
                      </a:cubicBezTo>
                      <a:close/>
                      <a:moveTo>
                        <a:pt x="120573" y="66755"/>
                      </a:moveTo>
                      <a:cubicBezTo>
                        <a:pt x="120573" y="67744"/>
                        <a:pt x="120504" y="68529"/>
                        <a:pt x="120368" y="69109"/>
                      </a:cubicBezTo>
                      <a:cubicBezTo>
                        <a:pt x="120232" y="69688"/>
                        <a:pt x="120027" y="70115"/>
                        <a:pt x="119753" y="70388"/>
                      </a:cubicBezTo>
                      <a:cubicBezTo>
                        <a:pt x="119481" y="70660"/>
                        <a:pt x="119071" y="70916"/>
                        <a:pt x="118526" y="71155"/>
                      </a:cubicBezTo>
                      <a:cubicBezTo>
                        <a:pt x="117980" y="71394"/>
                        <a:pt x="117358" y="71590"/>
                        <a:pt x="116659" y="71743"/>
                      </a:cubicBezTo>
                      <a:cubicBezTo>
                        <a:pt x="115960" y="71897"/>
                        <a:pt x="115218" y="72025"/>
                        <a:pt x="114434" y="72127"/>
                      </a:cubicBezTo>
                      <a:cubicBezTo>
                        <a:pt x="113649" y="72229"/>
                        <a:pt x="112864" y="72280"/>
                        <a:pt x="112080" y="72280"/>
                      </a:cubicBezTo>
                      <a:cubicBezTo>
                        <a:pt x="109692" y="72280"/>
                        <a:pt x="107646" y="71965"/>
                        <a:pt x="105941" y="71334"/>
                      </a:cubicBezTo>
                      <a:cubicBezTo>
                        <a:pt x="104235" y="70703"/>
                        <a:pt x="102837" y="69748"/>
                        <a:pt x="101745" y="68469"/>
                      </a:cubicBezTo>
                      <a:cubicBezTo>
                        <a:pt x="100654" y="67190"/>
                        <a:pt x="99861" y="65570"/>
                        <a:pt x="99367" y="63609"/>
                      </a:cubicBezTo>
                      <a:cubicBezTo>
                        <a:pt x="98872" y="61648"/>
                        <a:pt x="98625" y="59337"/>
                        <a:pt x="98625" y="56677"/>
                      </a:cubicBezTo>
                      <a:lnTo>
                        <a:pt x="98625" y="29767"/>
                      </a:lnTo>
                      <a:lnTo>
                        <a:pt x="92178" y="29767"/>
                      </a:lnTo>
                      <a:cubicBezTo>
                        <a:pt x="91667" y="29767"/>
                        <a:pt x="91257" y="29494"/>
                        <a:pt x="90951" y="28949"/>
                      </a:cubicBezTo>
                      <a:cubicBezTo>
                        <a:pt x="90644" y="28403"/>
                        <a:pt x="90491" y="27516"/>
                        <a:pt x="90491" y="26288"/>
                      </a:cubicBezTo>
                      <a:cubicBezTo>
                        <a:pt x="90491" y="25640"/>
                        <a:pt x="90534" y="25095"/>
                        <a:pt x="90618" y="24651"/>
                      </a:cubicBezTo>
                      <a:cubicBezTo>
                        <a:pt x="90704" y="24208"/>
                        <a:pt x="90815" y="23841"/>
                        <a:pt x="90951" y="23551"/>
                      </a:cubicBezTo>
                      <a:cubicBezTo>
                        <a:pt x="91087" y="23261"/>
                        <a:pt x="91266" y="23057"/>
                        <a:pt x="91488" y="22937"/>
                      </a:cubicBezTo>
                      <a:cubicBezTo>
                        <a:pt x="91710" y="22818"/>
                        <a:pt x="91958" y="22758"/>
                        <a:pt x="92230" y="22758"/>
                      </a:cubicBezTo>
                      <a:lnTo>
                        <a:pt x="98625" y="22758"/>
                      </a:lnTo>
                      <a:lnTo>
                        <a:pt x="98625" y="11810"/>
                      </a:lnTo>
                      <a:cubicBezTo>
                        <a:pt x="98625" y="11572"/>
                        <a:pt x="98684" y="11350"/>
                        <a:pt x="98804" y="11145"/>
                      </a:cubicBezTo>
                      <a:cubicBezTo>
                        <a:pt x="98923" y="10941"/>
                        <a:pt x="99145" y="10762"/>
                        <a:pt x="99469" y="10608"/>
                      </a:cubicBezTo>
                      <a:cubicBezTo>
                        <a:pt x="99793" y="10455"/>
                        <a:pt x="100228" y="10344"/>
                        <a:pt x="100774" y="10275"/>
                      </a:cubicBezTo>
                      <a:cubicBezTo>
                        <a:pt x="101320" y="10207"/>
                        <a:pt x="102002" y="10173"/>
                        <a:pt x="102820" y="10173"/>
                      </a:cubicBezTo>
                      <a:cubicBezTo>
                        <a:pt x="103672" y="10173"/>
                        <a:pt x="104371" y="10207"/>
                        <a:pt x="104917" y="10275"/>
                      </a:cubicBezTo>
                      <a:cubicBezTo>
                        <a:pt x="105463" y="10344"/>
                        <a:pt x="105890" y="10455"/>
                        <a:pt x="106196" y="10608"/>
                      </a:cubicBezTo>
                      <a:cubicBezTo>
                        <a:pt x="106503" y="10762"/>
                        <a:pt x="106725" y="10941"/>
                        <a:pt x="106861" y="11145"/>
                      </a:cubicBezTo>
                      <a:cubicBezTo>
                        <a:pt x="106998" y="11350"/>
                        <a:pt x="107066" y="11572"/>
                        <a:pt x="107066" y="11810"/>
                      </a:cubicBezTo>
                      <a:lnTo>
                        <a:pt x="107066" y="22758"/>
                      </a:lnTo>
                      <a:lnTo>
                        <a:pt x="118884" y="22758"/>
                      </a:lnTo>
                      <a:cubicBezTo>
                        <a:pt x="119157" y="22758"/>
                        <a:pt x="119395" y="22818"/>
                        <a:pt x="119600" y="22937"/>
                      </a:cubicBezTo>
                      <a:cubicBezTo>
                        <a:pt x="119805" y="23057"/>
                        <a:pt x="119984" y="23261"/>
                        <a:pt x="120137" y="23551"/>
                      </a:cubicBezTo>
                      <a:cubicBezTo>
                        <a:pt x="120291" y="23841"/>
                        <a:pt x="120402" y="24208"/>
                        <a:pt x="120470" y="24651"/>
                      </a:cubicBezTo>
                      <a:cubicBezTo>
                        <a:pt x="120538" y="25095"/>
                        <a:pt x="120573" y="25640"/>
                        <a:pt x="120573" y="26288"/>
                      </a:cubicBezTo>
                      <a:cubicBezTo>
                        <a:pt x="120573" y="27516"/>
                        <a:pt x="120419" y="28403"/>
                        <a:pt x="120112" y="28949"/>
                      </a:cubicBezTo>
                      <a:cubicBezTo>
                        <a:pt x="119805" y="29494"/>
                        <a:pt x="119395" y="29767"/>
                        <a:pt x="118884" y="29767"/>
                      </a:cubicBezTo>
                      <a:lnTo>
                        <a:pt x="107066" y="29767"/>
                      </a:lnTo>
                      <a:lnTo>
                        <a:pt x="107066" y="55449"/>
                      </a:lnTo>
                      <a:cubicBezTo>
                        <a:pt x="107066" y="58621"/>
                        <a:pt x="107535" y="61017"/>
                        <a:pt x="108473" y="62637"/>
                      </a:cubicBezTo>
                      <a:cubicBezTo>
                        <a:pt x="109411" y="64257"/>
                        <a:pt x="111090" y="65067"/>
                        <a:pt x="113513" y="65067"/>
                      </a:cubicBezTo>
                      <a:cubicBezTo>
                        <a:pt x="114296" y="65067"/>
                        <a:pt x="114996" y="64990"/>
                        <a:pt x="115610" y="64837"/>
                      </a:cubicBezTo>
                      <a:cubicBezTo>
                        <a:pt x="116223" y="64683"/>
                        <a:pt x="116769" y="64521"/>
                        <a:pt x="117247" y="64351"/>
                      </a:cubicBezTo>
                      <a:cubicBezTo>
                        <a:pt x="117725" y="64180"/>
                        <a:pt x="118134" y="64018"/>
                        <a:pt x="118475" y="63865"/>
                      </a:cubicBezTo>
                      <a:cubicBezTo>
                        <a:pt x="118816" y="63711"/>
                        <a:pt x="119123" y="63635"/>
                        <a:pt x="119395" y="63635"/>
                      </a:cubicBezTo>
                      <a:cubicBezTo>
                        <a:pt x="119567" y="63635"/>
                        <a:pt x="119729" y="63677"/>
                        <a:pt x="119882" y="63762"/>
                      </a:cubicBezTo>
                      <a:cubicBezTo>
                        <a:pt x="120035" y="63848"/>
                        <a:pt x="120154" y="64010"/>
                        <a:pt x="120240" y="64248"/>
                      </a:cubicBezTo>
                      <a:cubicBezTo>
                        <a:pt x="120325" y="64487"/>
                        <a:pt x="120402" y="64811"/>
                        <a:pt x="120470" y="65221"/>
                      </a:cubicBezTo>
                      <a:cubicBezTo>
                        <a:pt x="120538" y="65630"/>
                        <a:pt x="120573" y="66141"/>
                        <a:pt x="120573" y="66755"/>
                      </a:cubicBezTo>
                      <a:close/>
                      <a:moveTo>
                        <a:pt x="173185" y="46599"/>
                      </a:moveTo>
                      <a:cubicBezTo>
                        <a:pt x="173185" y="50350"/>
                        <a:pt x="172690" y="53803"/>
                        <a:pt x="171701" y="56958"/>
                      </a:cubicBezTo>
                      <a:cubicBezTo>
                        <a:pt x="170712" y="60113"/>
                        <a:pt x="169237" y="62833"/>
                        <a:pt x="167276" y="65118"/>
                      </a:cubicBezTo>
                      <a:cubicBezTo>
                        <a:pt x="165314" y="67403"/>
                        <a:pt x="162859" y="69185"/>
                        <a:pt x="159909" y="70464"/>
                      </a:cubicBezTo>
                      <a:cubicBezTo>
                        <a:pt x="156958" y="71743"/>
                        <a:pt x="153539" y="72383"/>
                        <a:pt x="149651" y="72383"/>
                      </a:cubicBezTo>
                      <a:cubicBezTo>
                        <a:pt x="145865" y="72383"/>
                        <a:pt x="142566" y="71820"/>
                        <a:pt x="139752" y="70695"/>
                      </a:cubicBezTo>
                      <a:cubicBezTo>
                        <a:pt x="136938" y="69569"/>
                        <a:pt x="134593" y="67932"/>
                        <a:pt x="132717" y="65783"/>
                      </a:cubicBezTo>
                      <a:cubicBezTo>
                        <a:pt x="130841" y="63635"/>
                        <a:pt x="129443" y="61025"/>
                        <a:pt x="128522" y="57956"/>
                      </a:cubicBezTo>
                      <a:cubicBezTo>
                        <a:pt x="127601" y="54886"/>
                        <a:pt x="127141" y="51407"/>
                        <a:pt x="127141" y="47519"/>
                      </a:cubicBezTo>
                      <a:cubicBezTo>
                        <a:pt x="127141" y="43768"/>
                        <a:pt x="127627" y="40314"/>
                        <a:pt x="128599" y="37160"/>
                      </a:cubicBezTo>
                      <a:cubicBezTo>
                        <a:pt x="129571" y="34005"/>
                        <a:pt x="131038" y="31285"/>
                        <a:pt x="132999" y="29000"/>
                      </a:cubicBezTo>
                      <a:cubicBezTo>
                        <a:pt x="134960" y="26715"/>
                        <a:pt x="137407" y="24941"/>
                        <a:pt x="140340" y="23679"/>
                      </a:cubicBezTo>
                      <a:cubicBezTo>
                        <a:pt x="143273" y="22417"/>
                        <a:pt x="146701" y="21786"/>
                        <a:pt x="150623" y="21786"/>
                      </a:cubicBezTo>
                      <a:cubicBezTo>
                        <a:pt x="154409" y="21786"/>
                        <a:pt x="157709" y="22349"/>
                        <a:pt x="160522" y="23475"/>
                      </a:cubicBezTo>
                      <a:cubicBezTo>
                        <a:pt x="163336" y="24600"/>
                        <a:pt x="165681" y="26237"/>
                        <a:pt x="167557" y="28386"/>
                      </a:cubicBezTo>
                      <a:cubicBezTo>
                        <a:pt x="169433" y="30535"/>
                        <a:pt x="170840" y="33144"/>
                        <a:pt x="171778" y="36213"/>
                      </a:cubicBezTo>
                      <a:cubicBezTo>
                        <a:pt x="172715" y="39283"/>
                        <a:pt x="173185" y="42745"/>
                        <a:pt x="173185" y="46599"/>
                      </a:cubicBezTo>
                      <a:close/>
                      <a:moveTo>
                        <a:pt x="164436" y="47161"/>
                      </a:moveTo>
                      <a:cubicBezTo>
                        <a:pt x="164436" y="44672"/>
                        <a:pt x="164204" y="42318"/>
                        <a:pt x="163739" y="40101"/>
                      </a:cubicBezTo>
                      <a:cubicBezTo>
                        <a:pt x="163275" y="37884"/>
                        <a:pt x="162509" y="35940"/>
                        <a:pt x="161441" y="34269"/>
                      </a:cubicBezTo>
                      <a:cubicBezTo>
                        <a:pt x="160375" y="32598"/>
                        <a:pt x="158930" y="31276"/>
                        <a:pt x="157106" y="30304"/>
                      </a:cubicBezTo>
                      <a:cubicBezTo>
                        <a:pt x="155282" y="29332"/>
                        <a:pt x="153011" y="28846"/>
                        <a:pt x="150291" y="28846"/>
                      </a:cubicBezTo>
                      <a:cubicBezTo>
                        <a:pt x="147780" y="28846"/>
                        <a:pt x="145619" y="29290"/>
                        <a:pt x="143813" y="30176"/>
                      </a:cubicBezTo>
                      <a:cubicBezTo>
                        <a:pt x="142007" y="31063"/>
                        <a:pt x="140518" y="32317"/>
                        <a:pt x="139348" y="33937"/>
                      </a:cubicBezTo>
                      <a:cubicBezTo>
                        <a:pt x="138178" y="35557"/>
                        <a:pt x="137309" y="37475"/>
                        <a:pt x="136741" y="39692"/>
                      </a:cubicBezTo>
                      <a:cubicBezTo>
                        <a:pt x="136174" y="41909"/>
                        <a:pt x="135890" y="44330"/>
                        <a:pt x="135890" y="46957"/>
                      </a:cubicBezTo>
                      <a:cubicBezTo>
                        <a:pt x="135890" y="49481"/>
                        <a:pt x="136121" y="51851"/>
                        <a:pt x="136586" y="54068"/>
                      </a:cubicBezTo>
                      <a:cubicBezTo>
                        <a:pt x="137051" y="56285"/>
                        <a:pt x="137825" y="58220"/>
                        <a:pt x="138909" y="59874"/>
                      </a:cubicBezTo>
                      <a:cubicBezTo>
                        <a:pt x="139993" y="61528"/>
                        <a:pt x="141448" y="62842"/>
                        <a:pt x="143271" y="63814"/>
                      </a:cubicBezTo>
                      <a:cubicBezTo>
                        <a:pt x="145095" y="64786"/>
                        <a:pt x="147366" y="65272"/>
                        <a:pt x="150086" y="65272"/>
                      </a:cubicBezTo>
                      <a:cubicBezTo>
                        <a:pt x="152563" y="65272"/>
                        <a:pt x="154714" y="64828"/>
                        <a:pt x="156538" y="63942"/>
                      </a:cubicBezTo>
                      <a:cubicBezTo>
                        <a:pt x="158362" y="63055"/>
                        <a:pt x="159859" y="61810"/>
                        <a:pt x="161029" y="60207"/>
                      </a:cubicBezTo>
                      <a:cubicBezTo>
                        <a:pt x="162199" y="58604"/>
                        <a:pt x="163060" y="56694"/>
                        <a:pt x="163610" y="54477"/>
                      </a:cubicBezTo>
                      <a:cubicBezTo>
                        <a:pt x="164161" y="52260"/>
                        <a:pt x="164436" y="49822"/>
                        <a:pt x="164436" y="47161"/>
                      </a:cubicBezTo>
                      <a:close/>
                      <a:moveTo>
                        <a:pt x="227755" y="46599"/>
                      </a:moveTo>
                      <a:cubicBezTo>
                        <a:pt x="227754" y="50350"/>
                        <a:pt x="227260" y="53803"/>
                        <a:pt x="226271" y="56958"/>
                      </a:cubicBezTo>
                      <a:cubicBezTo>
                        <a:pt x="225282" y="60113"/>
                        <a:pt x="223807" y="62833"/>
                        <a:pt x="221846" y="65118"/>
                      </a:cubicBezTo>
                      <a:cubicBezTo>
                        <a:pt x="219885" y="67403"/>
                        <a:pt x="217429" y="69185"/>
                        <a:pt x="214479" y="70464"/>
                      </a:cubicBezTo>
                      <a:cubicBezTo>
                        <a:pt x="211529" y="71743"/>
                        <a:pt x="208110" y="72383"/>
                        <a:pt x="204221" y="72383"/>
                      </a:cubicBezTo>
                      <a:cubicBezTo>
                        <a:pt x="200436" y="72383"/>
                        <a:pt x="197136" y="71820"/>
                        <a:pt x="194322" y="70695"/>
                      </a:cubicBezTo>
                      <a:cubicBezTo>
                        <a:pt x="191508" y="69569"/>
                        <a:pt x="189164" y="67932"/>
                        <a:pt x="187288" y="65783"/>
                      </a:cubicBezTo>
                      <a:cubicBezTo>
                        <a:pt x="185412" y="63635"/>
                        <a:pt x="184014" y="61025"/>
                        <a:pt x="183093" y="57956"/>
                      </a:cubicBezTo>
                      <a:cubicBezTo>
                        <a:pt x="182172" y="54886"/>
                        <a:pt x="181712" y="51407"/>
                        <a:pt x="181712" y="47519"/>
                      </a:cubicBezTo>
                      <a:cubicBezTo>
                        <a:pt x="181712" y="43768"/>
                        <a:pt x="182197" y="40314"/>
                        <a:pt x="183169" y="37160"/>
                      </a:cubicBezTo>
                      <a:cubicBezTo>
                        <a:pt x="184141" y="34005"/>
                        <a:pt x="185608" y="31285"/>
                        <a:pt x="187569" y="29000"/>
                      </a:cubicBezTo>
                      <a:cubicBezTo>
                        <a:pt x="189530" y="26715"/>
                        <a:pt x="191978" y="24941"/>
                        <a:pt x="194910" y="23679"/>
                      </a:cubicBezTo>
                      <a:cubicBezTo>
                        <a:pt x="197844" y="22417"/>
                        <a:pt x="201271" y="21786"/>
                        <a:pt x="205194" y="21786"/>
                      </a:cubicBezTo>
                      <a:cubicBezTo>
                        <a:pt x="208980" y="21786"/>
                        <a:pt x="212279" y="22349"/>
                        <a:pt x="215093" y="23475"/>
                      </a:cubicBezTo>
                      <a:cubicBezTo>
                        <a:pt x="217907" y="24600"/>
                        <a:pt x="220252" y="26237"/>
                        <a:pt x="222127" y="28386"/>
                      </a:cubicBezTo>
                      <a:cubicBezTo>
                        <a:pt x="224004" y="30535"/>
                        <a:pt x="225410" y="33144"/>
                        <a:pt x="226348" y="36213"/>
                      </a:cubicBezTo>
                      <a:cubicBezTo>
                        <a:pt x="227286" y="39283"/>
                        <a:pt x="227754" y="42745"/>
                        <a:pt x="227755" y="46599"/>
                      </a:cubicBezTo>
                      <a:close/>
                      <a:moveTo>
                        <a:pt x="219007" y="47161"/>
                      </a:moveTo>
                      <a:cubicBezTo>
                        <a:pt x="219007" y="44672"/>
                        <a:pt x="218774" y="42318"/>
                        <a:pt x="218309" y="40101"/>
                      </a:cubicBezTo>
                      <a:cubicBezTo>
                        <a:pt x="217845" y="37884"/>
                        <a:pt x="217079" y="35940"/>
                        <a:pt x="216012" y="34269"/>
                      </a:cubicBezTo>
                      <a:cubicBezTo>
                        <a:pt x="214945" y="32598"/>
                        <a:pt x="213500" y="31276"/>
                        <a:pt x="211676" y="30304"/>
                      </a:cubicBezTo>
                      <a:cubicBezTo>
                        <a:pt x="209852" y="29332"/>
                        <a:pt x="207581" y="28846"/>
                        <a:pt x="204862" y="28846"/>
                      </a:cubicBezTo>
                      <a:cubicBezTo>
                        <a:pt x="202349" y="28846"/>
                        <a:pt x="200190" y="29290"/>
                        <a:pt x="198383" y="30176"/>
                      </a:cubicBezTo>
                      <a:cubicBezTo>
                        <a:pt x="196576" y="31063"/>
                        <a:pt x="195089" y="32317"/>
                        <a:pt x="193918" y="33937"/>
                      </a:cubicBezTo>
                      <a:cubicBezTo>
                        <a:pt x="192748" y="35557"/>
                        <a:pt x="191880" y="37475"/>
                        <a:pt x="191311" y="39692"/>
                      </a:cubicBezTo>
                      <a:cubicBezTo>
                        <a:pt x="190743" y="41909"/>
                        <a:pt x="190459" y="44330"/>
                        <a:pt x="190459" y="46957"/>
                      </a:cubicBezTo>
                      <a:cubicBezTo>
                        <a:pt x="190459" y="49481"/>
                        <a:pt x="190692" y="51851"/>
                        <a:pt x="191157" y="54068"/>
                      </a:cubicBezTo>
                      <a:cubicBezTo>
                        <a:pt x="191621" y="56285"/>
                        <a:pt x="192396" y="58220"/>
                        <a:pt x="193480" y="59874"/>
                      </a:cubicBezTo>
                      <a:cubicBezTo>
                        <a:pt x="194564" y="61528"/>
                        <a:pt x="196017" y="62842"/>
                        <a:pt x="197841" y="63814"/>
                      </a:cubicBezTo>
                      <a:cubicBezTo>
                        <a:pt x="199665" y="64786"/>
                        <a:pt x="201937" y="65272"/>
                        <a:pt x="204655" y="65272"/>
                      </a:cubicBezTo>
                      <a:cubicBezTo>
                        <a:pt x="207134" y="65272"/>
                        <a:pt x="209285" y="64828"/>
                        <a:pt x="211109" y="63942"/>
                      </a:cubicBezTo>
                      <a:cubicBezTo>
                        <a:pt x="212933" y="63055"/>
                        <a:pt x="214429" y="61810"/>
                        <a:pt x="215600" y="60207"/>
                      </a:cubicBezTo>
                      <a:cubicBezTo>
                        <a:pt x="216769" y="58604"/>
                        <a:pt x="217629" y="56694"/>
                        <a:pt x="218181" y="54477"/>
                      </a:cubicBezTo>
                      <a:cubicBezTo>
                        <a:pt x="218731" y="52260"/>
                        <a:pt x="219007" y="49822"/>
                        <a:pt x="219007" y="47161"/>
                      </a:cubicBezTo>
                      <a:close/>
                      <a:moveTo>
                        <a:pt x="247946" y="70132"/>
                      </a:moveTo>
                      <a:cubicBezTo>
                        <a:pt x="247946" y="70405"/>
                        <a:pt x="247878" y="70635"/>
                        <a:pt x="247742" y="70822"/>
                      </a:cubicBezTo>
                      <a:cubicBezTo>
                        <a:pt x="247605" y="71010"/>
                        <a:pt x="247384" y="71172"/>
                        <a:pt x="247076" y="71308"/>
                      </a:cubicBezTo>
                      <a:cubicBezTo>
                        <a:pt x="246769" y="71445"/>
                        <a:pt x="246343" y="71547"/>
                        <a:pt x="245798" y="71615"/>
                      </a:cubicBezTo>
                      <a:cubicBezTo>
                        <a:pt x="245252" y="71684"/>
                        <a:pt x="244553" y="71718"/>
                        <a:pt x="243699" y="71718"/>
                      </a:cubicBezTo>
                      <a:cubicBezTo>
                        <a:pt x="242881" y="71718"/>
                        <a:pt x="242199" y="71684"/>
                        <a:pt x="241653" y="71615"/>
                      </a:cubicBezTo>
                      <a:cubicBezTo>
                        <a:pt x="241108" y="71547"/>
                        <a:pt x="240673" y="71445"/>
                        <a:pt x="240348" y="71308"/>
                      </a:cubicBezTo>
                      <a:cubicBezTo>
                        <a:pt x="240025" y="71172"/>
                        <a:pt x="239803" y="71010"/>
                        <a:pt x="239684" y="70822"/>
                      </a:cubicBezTo>
                      <a:cubicBezTo>
                        <a:pt x="239565" y="70635"/>
                        <a:pt x="239505" y="70405"/>
                        <a:pt x="239505" y="70132"/>
                      </a:cubicBezTo>
                      <a:lnTo>
                        <a:pt x="239505" y="1783"/>
                      </a:lnTo>
                      <a:cubicBezTo>
                        <a:pt x="239505" y="1510"/>
                        <a:pt x="239565" y="1271"/>
                        <a:pt x="239684" y="1067"/>
                      </a:cubicBezTo>
                      <a:cubicBezTo>
                        <a:pt x="239803" y="862"/>
                        <a:pt x="240025" y="692"/>
                        <a:pt x="240348" y="555"/>
                      </a:cubicBezTo>
                      <a:cubicBezTo>
                        <a:pt x="240673" y="419"/>
                        <a:pt x="241108" y="316"/>
                        <a:pt x="241653" y="248"/>
                      </a:cubicBezTo>
                      <a:cubicBezTo>
                        <a:pt x="242199" y="180"/>
                        <a:pt x="242881" y="146"/>
                        <a:pt x="243699" y="146"/>
                      </a:cubicBezTo>
                      <a:cubicBezTo>
                        <a:pt x="244553" y="146"/>
                        <a:pt x="245252" y="180"/>
                        <a:pt x="245798" y="248"/>
                      </a:cubicBezTo>
                      <a:cubicBezTo>
                        <a:pt x="246343" y="316"/>
                        <a:pt x="246769" y="419"/>
                        <a:pt x="247076" y="555"/>
                      </a:cubicBezTo>
                      <a:cubicBezTo>
                        <a:pt x="247384" y="692"/>
                        <a:pt x="247605" y="862"/>
                        <a:pt x="247742" y="1067"/>
                      </a:cubicBezTo>
                      <a:cubicBezTo>
                        <a:pt x="247878" y="1271"/>
                        <a:pt x="247946" y="1510"/>
                        <a:pt x="247946" y="1783"/>
                      </a:cubicBezTo>
                      <a:close/>
                      <a:moveTo>
                        <a:pt x="292223" y="57598"/>
                      </a:moveTo>
                      <a:cubicBezTo>
                        <a:pt x="292223" y="59951"/>
                        <a:pt x="291787" y="62049"/>
                        <a:pt x="290918" y="63890"/>
                      </a:cubicBezTo>
                      <a:cubicBezTo>
                        <a:pt x="290048" y="65732"/>
                        <a:pt x="288812" y="67284"/>
                        <a:pt x="287209" y="68546"/>
                      </a:cubicBezTo>
                      <a:cubicBezTo>
                        <a:pt x="285606" y="69808"/>
                        <a:pt x="283696" y="70763"/>
                        <a:pt x="281479" y="71411"/>
                      </a:cubicBezTo>
                      <a:cubicBezTo>
                        <a:pt x="279262" y="72059"/>
                        <a:pt x="276823" y="72383"/>
                        <a:pt x="274163" y="72383"/>
                      </a:cubicBezTo>
                      <a:cubicBezTo>
                        <a:pt x="272526" y="72383"/>
                        <a:pt x="270966" y="72255"/>
                        <a:pt x="269482" y="71999"/>
                      </a:cubicBezTo>
                      <a:cubicBezTo>
                        <a:pt x="267999" y="71743"/>
                        <a:pt x="266668" y="71419"/>
                        <a:pt x="265492" y="71027"/>
                      </a:cubicBezTo>
                      <a:cubicBezTo>
                        <a:pt x="264314" y="70635"/>
                        <a:pt x="263317" y="70226"/>
                        <a:pt x="262499" y="69799"/>
                      </a:cubicBezTo>
                      <a:cubicBezTo>
                        <a:pt x="261680" y="69373"/>
                        <a:pt x="261083" y="68989"/>
                        <a:pt x="260708" y="68648"/>
                      </a:cubicBezTo>
                      <a:cubicBezTo>
                        <a:pt x="260333" y="68307"/>
                        <a:pt x="260060" y="67830"/>
                        <a:pt x="259889" y="67216"/>
                      </a:cubicBezTo>
                      <a:cubicBezTo>
                        <a:pt x="259718" y="66602"/>
                        <a:pt x="259634" y="65766"/>
                        <a:pt x="259634" y="64709"/>
                      </a:cubicBezTo>
                      <a:cubicBezTo>
                        <a:pt x="259634" y="64061"/>
                        <a:pt x="259668" y="63515"/>
                        <a:pt x="259736" y="63072"/>
                      </a:cubicBezTo>
                      <a:cubicBezTo>
                        <a:pt x="259804" y="62628"/>
                        <a:pt x="259889" y="62270"/>
                        <a:pt x="259992" y="61997"/>
                      </a:cubicBezTo>
                      <a:cubicBezTo>
                        <a:pt x="260094" y="61725"/>
                        <a:pt x="260240" y="61528"/>
                        <a:pt x="260426" y="61409"/>
                      </a:cubicBezTo>
                      <a:cubicBezTo>
                        <a:pt x="260614" y="61290"/>
                        <a:pt x="260827" y="61230"/>
                        <a:pt x="261066" y="61230"/>
                      </a:cubicBezTo>
                      <a:cubicBezTo>
                        <a:pt x="261442" y="61230"/>
                        <a:pt x="261996" y="61460"/>
                        <a:pt x="262728" y="61921"/>
                      </a:cubicBezTo>
                      <a:cubicBezTo>
                        <a:pt x="263462" y="62381"/>
                        <a:pt x="264366" y="62884"/>
                        <a:pt x="265440" y="63430"/>
                      </a:cubicBezTo>
                      <a:cubicBezTo>
                        <a:pt x="266515" y="63976"/>
                        <a:pt x="267785" y="64479"/>
                        <a:pt x="269252" y="64939"/>
                      </a:cubicBezTo>
                      <a:cubicBezTo>
                        <a:pt x="270718" y="65400"/>
                        <a:pt x="272407" y="65630"/>
                        <a:pt x="274317" y="65630"/>
                      </a:cubicBezTo>
                      <a:cubicBezTo>
                        <a:pt x="275749" y="65630"/>
                        <a:pt x="277045" y="65476"/>
                        <a:pt x="278205" y="65169"/>
                      </a:cubicBezTo>
                      <a:cubicBezTo>
                        <a:pt x="279364" y="64862"/>
                        <a:pt x="280371" y="64410"/>
                        <a:pt x="281223" y="63814"/>
                      </a:cubicBezTo>
                      <a:cubicBezTo>
                        <a:pt x="282076" y="63217"/>
                        <a:pt x="282732" y="62458"/>
                        <a:pt x="283193" y="61537"/>
                      </a:cubicBezTo>
                      <a:cubicBezTo>
                        <a:pt x="283653" y="60616"/>
                        <a:pt x="283883" y="59525"/>
                        <a:pt x="283883" y="58263"/>
                      </a:cubicBezTo>
                      <a:cubicBezTo>
                        <a:pt x="283883" y="56967"/>
                        <a:pt x="283551" y="55875"/>
                        <a:pt x="282886" y="54989"/>
                      </a:cubicBezTo>
                      <a:cubicBezTo>
                        <a:pt x="282220" y="54102"/>
                        <a:pt x="281342" y="53317"/>
                        <a:pt x="280251" y="52635"/>
                      </a:cubicBezTo>
                      <a:cubicBezTo>
                        <a:pt x="279160" y="51953"/>
                        <a:pt x="277932" y="51348"/>
                        <a:pt x="276567" y="50819"/>
                      </a:cubicBezTo>
                      <a:cubicBezTo>
                        <a:pt x="275203" y="50291"/>
                        <a:pt x="273796" y="49736"/>
                        <a:pt x="272347" y="49156"/>
                      </a:cubicBezTo>
                      <a:cubicBezTo>
                        <a:pt x="270897" y="48577"/>
                        <a:pt x="269482" y="47920"/>
                        <a:pt x="268101" y="47187"/>
                      </a:cubicBezTo>
                      <a:cubicBezTo>
                        <a:pt x="266719" y="46454"/>
                        <a:pt x="265483" y="45558"/>
                        <a:pt x="264391" y="44501"/>
                      </a:cubicBezTo>
                      <a:cubicBezTo>
                        <a:pt x="263300" y="43444"/>
                        <a:pt x="262422" y="42182"/>
                        <a:pt x="261757" y="40715"/>
                      </a:cubicBezTo>
                      <a:cubicBezTo>
                        <a:pt x="261092" y="39249"/>
                        <a:pt x="260760" y="37492"/>
                        <a:pt x="260760" y="35446"/>
                      </a:cubicBezTo>
                      <a:cubicBezTo>
                        <a:pt x="260760" y="33638"/>
                        <a:pt x="261109" y="31907"/>
                        <a:pt x="261808" y="30253"/>
                      </a:cubicBezTo>
                      <a:cubicBezTo>
                        <a:pt x="262507" y="28599"/>
                        <a:pt x="263556" y="27150"/>
                        <a:pt x="264954" y="25905"/>
                      </a:cubicBezTo>
                      <a:cubicBezTo>
                        <a:pt x="266353" y="24660"/>
                        <a:pt x="268101" y="23662"/>
                        <a:pt x="270198" y="22912"/>
                      </a:cubicBezTo>
                      <a:cubicBezTo>
                        <a:pt x="272295" y="22162"/>
                        <a:pt x="274743" y="21786"/>
                        <a:pt x="277540" y="21786"/>
                      </a:cubicBezTo>
                      <a:cubicBezTo>
                        <a:pt x="278768" y="21786"/>
                        <a:pt x="279995" y="21889"/>
                        <a:pt x="281223" y="22093"/>
                      </a:cubicBezTo>
                      <a:cubicBezTo>
                        <a:pt x="282451" y="22298"/>
                        <a:pt x="283560" y="22554"/>
                        <a:pt x="284548" y="22861"/>
                      </a:cubicBezTo>
                      <a:cubicBezTo>
                        <a:pt x="285538" y="23168"/>
                        <a:pt x="286382" y="23500"/>
                        <a:pt x="287081" y="23858"/>
                      </a:cubicBezTo>
                      <a:cubicBezTo>
                        <a:pt x="287780" y="24216"/>
                        <a:pt x="288309" y="24532"/>
                        <a:pt x="288667" y="24805"/>
                      </a:cubicBezTo>
                      <a:cubicBezTo>
                        <a:pt x="289025" y="25078"/>
                        <a:pt x="289264" y="25316"/>
                        <a:pt x="289383" y="25521"/>
                      </a:cubicBezTo>
                      <a:cubicBezTo>
                        <a:pt x="289502" y="25726"/>
                        <a:pt x="289588" y="25956"/>
                        <a:pt x="289638" y="26212"/>
                      </a:cubicBezTo>
                      <a:cubicBezTo>
                        <a:pt x="289690" y="26467"/>
                        <a:pt x="289741" y="26783"/>
                        <a:pt x="289793" y="27158"/>
                      </a:cubicBezTo>
                      <a:cubicBezTo>
                        <a:pt x="289843" y="27533"/>
                        <a:pt x="289869" y="27994"/>
                        <a:pt x="289869" y="28539"/>
                      </a:cubicBezTo>
                      <a:cubicBezTo>
                        <a:pt x="289869" y="29119"/>
                        <a:pt x="289843" y="29622"/>
                        <a:pt x="289793" y="30049"/>
                      </a:cubicBezTo>
                      <a:cubicBezTo>
                        <a:pt x="289741" y="30475"/>
                        <a:pt x="289656" y="30824"/>
                        <a:pt x="289537" y="31097"/>
                      </a:cubicBezTo>
                      <a:cubicBezTo>
                        <a:pt x="289417" y="31370"/>
                        <a:pt x="289272" y="31566"/>
                        <a:pt x="289101" y="31686"/>
                      </a:cubicBezTo>
                      <a:cubicBezTo>
                        <a:pt x="288931" y="31805"/>
                        <a:pt x="288743" y="31865"/>
                        <a:pt x="288539" y="31865"/>
                      </a:cubicBezTo>
                      <a:cubicBezTo>
                        <a:pt x="288232" y="31865"/>
                        <a:pt x="287789" y="31677"/>
                        <a:pt x="287209" y="31302"/>
                      </a:cubicBezTo>
                      <a:cubicBezTo>
                        <a:pt x="286629" y="30927"/>
                        <a:pt x="285879" y="30526"/>
                        <a:pt x="284958" y="30100"/>
                      </a:cubicBezTo>
                      <a:cubicBezTo>
                        <a:pt x="284037" y="29673"/>
                        <a:pt x="282954" y="29273"/>
                        <a:pt x="281709" y="28897"/>
                      </a:cubicBezTo>
                      <a:cubicBezTo>
                        <a:pt x="280464" y="28522"/>
                        <a:pt x="279040" y="28335"/>
                        <a:pt x="277437" y="28335"/>
                      </a:cubicBezTo>
                      <a:cubicBezTo>
                        <a:pt x="276004" y="28335"/>
                        <a:pt x="274743" y="28497"/>
                        <a:pt x="273652" y="28821"/>
                      </a:cubicBezTo>
                      <a:cubicBezTo>
                        <a:pt x="272560" y="29145"/>
                        <a:pt x="271665" y="29605"/>
                        <a:pt x="270966" y="30202"/>
                      </a:cubicBezTo>
                      <a:cubicBezTo>
                        <a:pt x="270266" y="30799"/>
                        <a:pt x="269738" y="31507"/>
                        <a:pt x="269380" y="32325"/>
                      </a:cubicBezTo>
                      <a:cubicBezTo>
                        <a:pt x="269022" y="33144"/>
                        <a:pt x="268842" y="34030"/>
                        <a:pt x="268842" y="34985"/>
                      </a:cubicBezTo>
                      <a:cubicBezTo>
                        <a:pt x="268842" y="36316"/>
                        <a:pt x="269183" y="37433"/>
                        <a:pt x="269865" y="38336"/>
                      </a:cubicBezTo>
                      <a:cubicBezTo>
                        <a:pt x="270547" y="39240"/>
                        <a:pt x="271434" y="40033"/>
                        <a:pt x="272526" y="40715"/>
                      </a:cubicBezTo>
                      <a:cubicBezTo>
                        <a:pt x="273617" y="41397"/>
                        <a:pt x="274862" y="42011"/>
                        <a:pt x="276261" y="42557"/>
                      </a:cubicBezTo>
                      <a:cubicBezTo>
                        <a:pt x="277659" y="43103"/>
                        <a:pt x="279083" y="43665"/>
                        <a:pt x="280533" y="44245"/>
                      </a:cubicBezTo>
                      <a:cubicBezTo>
                        <a:pt x="281982" y="44825"/>
                        <a:pt x="283415" y="45473"/>
                        <a:pt x="284830" y="46189"/>
                      </a:cubicBezTo>
                      <a:cubicBezTo>
                        <a:pt x="286246" y="46906"/>
                        <a:pt x="287498" y="47775"/>
                        <a:pt x="288590" y="48798"/>
                      </a:cubicBezTo>
                      <a:cubicBezTo>
                        <a:pt x="289681" y="49822"/>
                        <a:pt x="290559" y="51049"/>
                        <a:pt x="291224" y="52482"/>
                      </a:cubicBezTo>
                      <a:cubicBezTo>
                        <a:pt x="291890" y="53914"/>
                        <a:pt x="292223" y="55620"/>
                        <a:pt x="292223" y="5759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4" name="Полилиния: фигура 173">
                  <a:extLst>
                    <a:ext uri="{FF2B5EF4-FFF2-40B4-BE49-F238E27FC236}">
                      <a16:creationId xmlns:a16="http://schemas.microsoft.com/office/drawing/2014/main" id="{D70F2116-6E9F-4D74-8CD1-A50C9CF65A97}"/>
                    </a:ext>
                  </a:extLst>
                </p:cNvPr>
                <p:cNvSpPr/>
                <p:nvPr/>
              </p:nvSpPr>
              <p:spPr>
                <a:xfrm>
                  <a:off x="578664" y="1464786"/>
                  <a:ext cx="25937" cy="25937"/>
                </a:xfrm>
                <a:custGeom>
                  <a:avLst/>
                  <a:gdLst>
                    <a:gd name="connsiteX0" fmla="*/ 60 w 25937"/>
                    <a:gd name="connsiteY0" fmla="*/ 13102 h 25937"/>
                    <a:gd name="connsiteX1" fmla="*/ 3872 w 25937"/>
                    <a:gd name="connsiteY1" fmla="*/ 3945 h 25937"/>
                    <a:gd name="connsiteX2" fmla="*/ 13004 w 25937"/>
                    <a:gd name="connsiteY2" fmla="*/ 159 h 25937"/>
                    <a:gd name="connsiteX3" fmla="*/ 22187 w 25937"/>
                    <a:gd name="connsiteY3" fmla="*/ 3945 h 25937"/>
                    <a:gd name="connsiteX4" fmla="*/ 25998 w 25937"/>
                    <a:gd name="connsiteY4" fmla="*/ 13102 h 25937"/>
                    <a:gd name="connsiteX5" fmla="*/ 22187 w 25937"/>
                    <a:gd name="connsiteY5" fmla="*/ 22285 h 25937"/>
                    <a:gd name="connsiteX6" fmla="*/ 13004 w 25937"/>
                    <a:gd name="connsiteY6" fmla="*/ 26097 h 25937"/>
                    <a:gd name="connsiteX7" fmla="*/ 3872 w 25937"/>
                    <a:gd name="connsiteY7" fmla="*/ 22285 h 25937"/>
                    <a:gd name="connsiteX8" fmla="*/ 60 w 25937"/>
                    <a:gd name="connsiteY8" fmla="*/ 1310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102"/>
                      </a:moveTo>
                      <a:cubicBezTo>
                        <a:pt x="60" y="9521"/>
                        <a:pt x="1331" y="6469"/>
                        <a:pt x="3872" y="3945"/>
                      </a:cubicBezTo>
                      <a:cubicBezTo>
                        <a:pt x="6412" y="1421"/>
                        <a:pt x="9456" y="159"/>
                        <a:pt x="13004" y="159"/>
                      </a:cubicBezTo>
                      <a:cubicBezTo>
                        <a:pt x="16585" y="159"/>
                        <a:pt x="19646" y="1421"/>
                        <a:pt x="22187" y="3945"/>
                      </a:cubicBezTo>
                      <a:cubicBezTo>
                        <a:pt x="24728" y="6469"/>
                        <a:pt x="25998" y="9521"/>
                        <a:pt x="25998" y="13102"/>
                      </a:cubicBezTo>
                      <a:cubicBezTo>
                        <a:pt x="25998" y="16683"/>
                        <a:pt x="24728" y="19744"/>
                        <a:pt x="22187" y="22285"/>
                      </a:cubicBezTo>
                      <a:cubicBezTo>
                        <a:pt x="19646" y="24826"/>
                        <a:pt x="16585" y="26097"/>
                        <a:pt x="13004" y="26097"/>
                      </a:cubicBezTo>
                      <a:cubicBezTo>
                        <a:pt x="9456" y="26097"/>
                        <a:pt x="6412" y="24826"/>
                        <a:pt x="3872" y="22285"/>
                      </a:cubicBezTo>
                      <a:cubicBezTo>
                        <a:pt x="1331" y="19744"/>
                        <a:pt x="60" y="16683"/>
                        <a:pt x="60" y="1310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5" name="Полилиния: фигура 174">
                  <a:extLst>
                    <a:ext uri="{FF2B5EF4-FFF2-40B4-BE49-F238E27FC236}">
                      <a16:creationId xmlns:a16="http://schemas.microsoft.com/office/drawing/2014/main" id="{DD0B6348-4E6D-4B99-A83E-8D48BDA17919}"/>
                    </a:ext>
                  </a:extLst>
                </p:cNvPr>
                <p:cNvSpPr/>
                <p:nvPr/>
              </p:nvSpPr>
              <p:spPr>
                <a:xfrm>
                  <a:off x="671977" y="1443197"/>
                  <a:ext cx="700585" cy="72236"/>
                </a:xfrm>
                <a:custGeom>
                  <a:avLst/>
                  <a:gdLst>
                    <a:gd name="connsiteX0" fmla="*/ 44220 w 700585"/>
                    <a:gd name="connsiteY0" fmla="*/ 70094 h 72236"/>
                    <a:gd name="connsiteX1" fmla="*/ 44067 w 700585"/>
                    <a:gd name="connsiteY1" fmla="*/ 70810 h 72236"/>
                    <a:gd name="connsiteX2" fmla="*/ 43402 w 700585"/>
                    <a:gd name="connsiteY2" fmla="*/ 71321 h 72236"/>
                    <a:gd name="connsiteX3" fmla="*/ 41969 w 700585"/>
                    <a:gd name="connsiteY3" fmla="*/ 71628 h 72236"/>
                    <a:gd name="connsiteX4" fmla="*/ 39514 w 700585"/>
                    <a:gd name="connsiteY4" fmla="*/ 71731 h 72236"/>
                    <a:gd name="connsiteX5" fmla="*/ 37339 w 700585"/>
                    <a:gd name="connsiteY5" fmla="*/ 71628 h 72236"/>
                    <a:gd name="connsiteX6" fmla="*/ 35984 w 700585"/>
                    <a:gd name="connsiteY6" fmla="*/ 71296 h 72236"/>
                    <a:gd name="connsiteX7" fmla="*/ 35191 w 700585"/>
                    <a:gd name="connsiteY7" fmla="*/ 70656 h 72236"/>
                    <a:gd name="connsiteX8" fmla="*/ 34705 w 700585"/>
                    <a:gd name="connsiteY8" fmla="*/ 69633 h 72236"/>
                    <a:gd name="connsiteX9" fmla="*/ 28617 w 700585"/>
                    <a:gd name="connsiteY9" fmla="*/ 54030 h 72236"/>
                    <a:gd name="connsiteX10" fmla="*/ 26391 w 700585"/>
                    <a:gd name="connsiteY10" fmla="*/ 49144 h 72236"/>
                    <a:gd name="connsiteX11" fmla="*/ 23654 w 700585"/>
                    <a:gd name="connsiteY11" fmla="*/ 45307 h 72236"/>
                    <a:gd name="connsiteX12" fmla="*/ 19920 w 700585"/>
                    <a:gd name="connsiteY12" fmla="*/ 42800 h 72236"/>
                    <a:gd name="connsiteX13" fmla="*/ 14752 w 700585"/>
                    <a:gd name="connsiteY13" fmla="*/ 41905 h 72236"/>
                    <a:gd name="connsiteX14" fmla="*/ 8869 w 700585"/>
                    <a:gd name="connsiteY14" fmla="*/ 41905 h 72236"/>
                    <a:gd name="connsiteX15" fmla="*/ 8869 w 700585"/>
                    <a:gd name="connsiteY15" fmla="*/ 70094 h 72236"/>
                    <a:gd name="connsiteX16" fmla="*/ 8639 w 700585"/>
                    <a:gd name="connsiteY16" fmla="*/ 70810 h 72236"/>
                    <a:gd name="connsiteX17" fmla="*/ 7923 w 700585"/>
                    <a:gd name="connsiteY17" fmla="*/ 71296 h 72236"/>
                    <a:gd name="connsiteX18" fmla="*/ 6592 w 700585"/>
                    <a:gd name="connsiteY18" fmla="*/ 71603 h 72236"/>
                    <a:gd name="connsiteX19" fmla="*/ 4469 w 700585"/>
                    <a:gd name="connsiteY19" fmla="*/ 71731 h 72236"/>
                    <a:gd name="connsiteX20" fmla="*/ 2346 w 700585"/>
                    <a:gd name="connsiteY20" fmla="*/ 71603 h 72236"/>
                    <a:gd name="connsiteX21" fmla="*/ 991 w 700585"/>
                    <a:gd name="connsiteY21" fmla="*/ 71296 h 72236"/>
                    <a:gd name="connsiteX22" fmla="*/ 274 w 700585"/>
                    <a:gd name="connsiteY22" fmla="*/ 70810 h 72236"/>
                    <a:gd name="connsiteX23" fmla="*/ 70 w 700585"/>
                    <a:gd name="connsiteY23" fmla="*/ 70094 h 72236"/>
                    <a:gd name="connsiteX24" fmla="*/ 70 w 700585"/>
                    <a:gd name="connsiteY24" fmla="*/ 8805 h 72236"/>
                    <a:gd name="connsiteX25" fmla="*/ 1118 w 700585"/>
                    <a:gd name="connsiteY25" fmla="*/ 6017 h 72236"/>
                    <a:gd name="connsiteX26" fmla="*/ 3344 w 700585"/>
                    <a:gd name="connsiteY26" fmla="*/ 5224 h 72236"/>
                    <a:gd name="connsiteX27" fmla="*/ 17413 w 700585"/>
                    <a:gd name="connsiteY27" fmla="*/ 5224 h 72236"/>
                    <a:gd name="connsiteX28" fmla="*/ 21582 w 700585"/>
                    <a:gd name="connsiteY28" fmla="*/ 5352 h 72236"/>
                    <a:gd name="connsiteX29" fmla="*/ 24575 w 700585"/>
                    <a:gd name="connsiteY29" fmla="*/ 5633 h 72236"/>
                    <a:gd name="connsiteX30" fmla="*/ 31354 w 700585"/>
                    <a:gd name="connsiteY30" fmla="*/ 7731 h 72236"/>
                    <a:gd name="connsiteX31" fmla="*/ 36291 w 700585"/>
                    <a:gd name="connsiteY31" fmla="*/ 11363 h 72236"/>
                    <a:gd name="connsiteX32" fmla="*/ 39283 w 700585"/>
                    <a:gd name="connsiteY32" fmla="*/ 16402 h 72236"/>
                    <a:gd name="connsiteX33" fmla="*/ 40281 w 700585"/>
                    <a:gd name="connsiteY33" fmla="*/ 22669 h 72236"/>
                    <a:gd name="connsiteX34" fmla="*/ 39386 w 700585"/>
                    <a:gd name="connsiteY34" fmla="*/ 28629 h 72236"/>
                    <a:gd name="connsiteX35" fmla="*/ 36802 w 700585"/>
                    <a:gd name="connsiteY35" fmla="*/ 33285 h 72236"/>
                    <a:gd name="connsiteX36" fmla="*/ 32761 w 700585"/>
                    <a:gd name="connsiteY36" fmla="*/ 36789 h 72236"/>
                    <a:gd name="connsiteX37" fmla="*/ 27491 w 700585"/>
                    <a:gd name="connsiteY37" fmla="*/ 39296 h 72236"/>
                    <a:gd name="connsiteX38" fmla="*/ 30458 w 700585"/>
                    <a:gd name="connsiteY38" fmla="*/ 41112 h 72236"/>
                    <a:gd name="connsiteX39" fmla="*/ 32940 w 700585"/>
                    <a:gd name="connsiteY39" fmla="*/ 43747 h 72236"/>
                    <a:gd name="connsiteX40" fmla="*/ 35114 w 700585"/>
                    <a:gd name="connsiteY40" fmla="*/ 47277 h 72236"/>
                    <a:gd name="connsiteX41" fmla="*/ 37160 w 700585"/>
                    <a:gd name="connsiteY41" fmla="*/ 51779 h 72236"/>
                    <a:gd name="connsiteX42" fmla="*/ 43095 w 700585"/>
                    <a:gd name="connsiteY42" fmla="*/ 66359 h 72236"/>
                    <a:gd name="connsiteX43" fmla="*/ 44016 w 700585"/>
                    <a:gd name="connsiteY43" fmla="*/ 68943 h 72236"/>
                    <a:gd name="connsiteX44" fmla="*/ 44220 w 700585"/>
                    <a:gd name="connsiteY44" fmla="*/ 70094 h 72236"/>
                    <a:gd name="connsiteX45" fmla="*/ 30970 w 700585"/>
                    <a:gd name="connsiteY45" fmla="*/ 23590 h 72236"/>
                    <a:gd name="connsiteX46" fmla="*/ 29231 w 700585"/>
                    <a:gd name="connsiteY46" fmla="*/ 17016 h 72236"/>
                    <a:gd name="connsiteX47" fmla="*/ 23398 w 700585"/>
                    <a:gd name="connsiteY47" fmla="*/ 13153 h 72236"/>
                    <a:gd name="connsiteX48" fmla="*/ 20508 w 700585"/>
                    <a:gd name="connsiteY48" fmla="*/ 12642 h 72236"/>
                    <a:gd name="connsiteX49" fmla="*/ 16287 w 700585"/>
                    <a:gd name="connsiteY49" fmla="*/ 12488 h 72236"/>
                    <a:gd name="connsiteX50" fmla="*/ 8869 w 700585"/>
                    <a:gd name="connsiteY50" fmla="*/ 12488 h 72236"/>
                    <a:gd name="connsiteX51" fmla="*/ 8869 w 700585"/>
                    <a:gd name="connsiteY51" fmla="*/ 34794 h 72236"/>
                    <a:gd name="connsiteX52" fmla="*/ 17464 w 700585"/>
                    <a:gd name="connsiteY52" fmla="*/ 34794 h 72236"/>
                    <a:gd name="connsiteX53" fmla="*/ 23475 w 700585"/>
                    <a:gd name="connsiteY53" fmla="*/ 33950 h 72236"/>
                    <a:gd name="connsiteX54" fmla="*/ 27696 w 700585"/>
                    <a:gd name="connsiteY54" fmla="*/ 31596 h 72236"/>
                    <a:gd name="connsiteX55" fmla="*/ 30177 w 700585"/>
                    <a:gd name="connsiteY55" fmla="*/ 28041 h 72236"/>
                    <a:gd name="connsiteX56" fmla="*/ 30970 w 700585"/>
                    <a:gd name="connsiteY56" fmla="*/ 23590 h 72236"/>
                    <a:gd name="connsiteX57" fmla="*/ 92125 w 700585"/>
                    <a:gd name="connsiteY57" fmla="*/ 45128 h 72236"/>
                    <a:gd name="connsiteX58" fmla="*/ 91123 w 700585"/>
                    <a:gd name="connsiteY58" fmla="*/ 47967 h 72236"/>
                    <a:gd name="connsiteX59" fmla="*/ 88836 w 700585"/>
                    <a:gd name="connsiteY59" fmla="*/ 48811 h 72236"/>
                    <a:gd name="connsiteX60" fmla="*/ 58513 w 700585"/>
                    <a:gd name="connsiteY60" fmla="*/ 48811 h 72236"/>
                    <a:gd name="connsiteX61" fmla="*/ 59284 w 700585"/>
                    <a:gd name="connsiteY61" fmla="*/ 55718 h 72236"/>
                    <a:gd name="connsiteX62" fmla="*/ 61855 w 700585"/>
                    <a:gd name="connsiteY62" fmla="*/ 60987 h 72236"/>
                    <a:gd name="connsiteX63" fmla="*/ 66533 w 700585"/>
                    <a:gd name="connsiteY63" fmla="*/ 64364 h 72236"/>
                    <a:gd name="connsiteX64" fmla="*/ 73576 w 700585"/>
                    <a:gd name="connsiteY64" fmla="*/ 65540 h 72236"/>
                    <a:gd name="connsiteX65" fmla="*/ 79436 w 700585"/>
                    <a:gd name="connsiteY65" fmla="*/ 65003 h 72236"/>
                    <a:gd name="connsiteX66" fmla="*/ 83883 w 700585"/>
                    <a:gd name="connsiteY66" fmla="*/ 63801 h 72236"/>
                    <a:gd name="connsiteX67" fmla="*/ 86968 w 700585"/>
                    <a:gd name="connsiteY67" fmla="*/ 62599 h 72236"/>
                    <a:gd name="connsiteX68" fmla="*/ 88794 w 700585"/>
                    <a:gd name="connsiteY68" fmla="*/ 62062 h 72236"/>
                    <a:gd name="connsiteX69" fmla="*/ 89436 w 700585"/>
                    <a:gd name="connsiteY69" fmla="*/ 62241 h 72236"/>
                    <a:gd name="connsiteX70" fmla="*/ 89872 w 700585"/>
                    <a:gd name="connsiteY70" fmla="*/ 62778 h 72236"/>
                    <a:gd name="connsiteX71" fmla="*/ 90103 w 700585"/>
                    <a:gd name="connsiteY71" fmla="*/ 63775 h 72236"/>
                    <a:gd name="connsiteX72" fmla="*/ 90181 w 700585"/>
                    <a:gd name="connsiteY72" fmla="*/ 65336 h 72236"/>
                    <a:gd name="connsiteX73" fmla="*/ 90130 w 700585"/>
                    <a:gd name="connsiteY73" fmla="*/ 66487 h 72236"/>
                    <a:gd name="connsiteX74" fmla="*/ 90002 w 700585"/>
                    <a:gd name="connsiteY74" fmla="*/ 67357 h 72236"/>
                    <a:gd name="connsiteX75" fmla="*/ 89746 w 700585"/>
                    <a:gd name="connsiteY75" fmla="*/ 68047 h 72236"/>
                    <a:gd name="connsiteX76" fmla="*/ 89285 w 700585"/>
                    <a:gd name="connsiteY76" fmla="*/ 68636 h 72236"/>
                    <a:gd name="connsiteX77" fmla="*/ 87623 w 700585"/>
                    <a:gd name="connsiteY77" fmla="*/ 69556 h 72236"/>
                    <a:gd name="connsiteX78" fmla="*/ 84042 w 700585"/>
                    <a:gd name="connsiteY78" fmla="*/ 70810 h 72236"/>
                    <a:gd name="connsiteX79" fmla="*/ 78952 w 700585"/>
                    <a:gd name="connsiteY79" fmla="*/ 71910 h 72236"/>
                    <a:gd name="connsiteX80" fmla="*/ 72787 w 700585"/>
                    <a:gd name="connsiteY80" fmla="*/ 72396 h 72236"/>
                    <a:gd name="connsiteX81" fmla="*/ 62836 w 700585"/>
                    <a:gd name="connsiteY81" fmla="*/ 70810 h 72236"/>
                    <a:gd name="connsiteX82" fmla="*/ 55648 w 700585"/>
                    <a:gd name="connsiteY82" fmla="*/ 66103 h 72236"/>
                    <a:gd name="connsiteX83" fmla="*/ 51249 w 700585"/>
                    <a:gd name="connsiteY83" fmla="*/ 58276 h 72236"/>
                    <a:gd name="connsiteX84" fmla="*/ 49765 w 700585"/>
                    <a:gd name="connsiteY84" fmla="*/ 47328 h 72236"/>
                    <a:gd name="connsiteX85" fmla="*/ 51300 w 700585"/>
                    <a:gd name="connsiteY85" fmla="*/ 36661 h 72236"/>
                    <a:gd name="connsiteX86" fmla="*/ 55725 w 700585"/>
                    <a:gd name="connsiteY86" fmla="*/ 28629 h 72236"/>
                    <a:gd name="connsiteX87" fmla="*/ 62708 w 700585"/>
                    <a:gd name="connsiteY87" fmla="*/ 23564 h 72236"/>
                    <a:gd name="connsiteX88" fmla="*/ 71866 w 700585"/>
                    <a:gd name="connsiteY88" fmla="*/ 21799 h 72236"/>
                    <a:gd name="connsiteX89" fmla="*/ 81100 w 700585"/>
                    <a:gd name="connsiteY89" fmla="*/ 23539 h 72236"/>
                    <a:gd name="connsiteX90" fmla="*/ 87367 w 700585"/>
                    <a:gd name="connsiteY90" fmla="*/ 28220 h 72236"/>
                    <a:gd name="connsiteX91" fmla="*/ 90974 w 700585"/>
                    <a:gd name="connsiteY91" fmla="*/ 35126 h 72236"/>
                    <a:gd name="connsiteX92" fmla="*/ 92125 w 700585"/>
                    <a:gd name="connsiteY92" fmla="*/ 43593 h 72236"/>
                    <a:gd name="connsiteX93" fmla="*/ 83633 w 700585"/>
                    <a:gd name="connsiteY93" fmla="*/ 42621 h 72236"/>
                    <a:gd name="connsiteX94" fmla="*/ 80672 w 700585"/>
                    <a:gd name="connsiteY94" fmla="*/ 32185 h 72236"/>
                    <a:gd name="connsiteX95" fmla="*/ 71433 w 700585"/>
                    <a:gd name="connsiteY95" fmla="*/ 28399 h 72236"/>
                    <a:gd name="connsiteX96" fmla="*/ 65926 w 700585"/>
                    <a:gd name="connsiteY96" fmla="*/ 29576 h 72236"/>
                    <a:gd name="connsiteX97" fmla="*/ 61962 w 700585"/>
                    <a:gd name="connsiteY97" fmla="*/ 32696 h 72236"/>
                    <a:gd name="connsiteX98" fmla="*/ 59491 w 700585"/>
                    <a:gd name="connsiteY98" fmla="*/ 37224 h 72236"/>
                    <a:gd name="connsiteX99" fmla="*/ 58513 w 700585"/>
                    <a:gd name="connsiteY99" fmla="*/ 42621 h 72236"/>
                    <a:gd name="connsiteX100" fmla="*/ 141668 w 700585"/>
                    <a:gd name="connsiteY100" fmla="*/ 23999 h 72236"/>
                    <a:gd name="connsiteX101" fmla="*/ 141642 w 700585"/>
                    <a:gd name="connsiteY101" fmla="*/ 24434 h 72236"/>
                    <a:gd name="connsiteX102" fmla="*/ 141566 w 700585"/>
                    <a:gd name="connsiteY102" fmla="*/ 24920 h 72236"/>
                    <a:gd name="connsiteX103" fmla="*/ 141438 w 700585"/>
                    <a:gd name="connsiteY103" fmla="*/ 25483 h 72236"/>
                    <a:gd name="connsiteX104" fmla="*/ 141258 w 700585"/>
                    <a:gd name="connsiteY104" fmla="*/ 26148 h 72236"/>
                    <a:gd name="connsiteX105" fmla="*/ 125553 w 700585"/>
                    <a:gd name="connsiteY105" fmla="*/ 69889 h 72236"/>
                    <a:gd name="connsiteX106" fmla="*/ 125015 w 700585"/>
                    <a:gd name="connsiteY106" fmla="*/ 70810 h 72236"/>
                    <a:gd name="connsiteX107" fmla="*/ 124018 w 700585"/>
                    <a:gd name="connsiteY107" fmla="*/ 71373 h 72236"/>
                    <a:gd name="connsiteX108" fmla="*/ 122329 w 700585"/>
                    <a:gd name="connsiteY108" fmla="*/ 71654 h 72236"/>
                    <a:gd name="connsiteX109" fmla="*/ 119772 w 700585"/>
                    <a:gd name="connsiteY109" fmla="*/ 71731 h 72236"/>
                    <a:gd name="connsiteX110" fmla="*/ 117214 w 700585"/>
                    <a:gd name="connsiteY110" fmla="*/ 71628 h 72236"/>
                    <a:gd name="connsiteX111" fmla="*/ 115551 w 700585"/>
                    <a:gd name="connsiteY111" fmla="*/ 71321 h 72236"/>
                    <a:gd name="connsiteX112" fmla="*/ 114553 w 700585"/>
                    <a:gd name="connsiteY112" fmla="*/ 70759 h 72236"/>
                    <a:gd name="connsiteX113" fmla="*/ 113991 w 700585"/>
                    <a:gd name="connsiteY113" fmla="*/ 69889 h 72236"/>
                    <a:gd name="connsiteX114" fmla="*/ 98336 w 700585"/>
                    <a:gd name="connsiteY114" fmla="*/ 26148 h 72236"/>
                    <a:gd name="connsiteX115" fmla="*/ 98004 w 700585"/>
                    <a:gd name="connsiteY115" fmla="*/ 25074 h 72236"/>
                    <a:gd name="connsiteX116" fmla="*/ 97850 w 700585"/>
                    <a:gd name="connsiteY116" fmla="*/ 24383 h 72236"/>
                    <a:gd name="connsiteX117" fmla="*/ 97824 w 700585"/>
                    <a:gd name="connsiteY117" fmla="*/ 23999 h 72236"/>
                    <a:gd name="connsiteX118" fmla="*/ 98029 w 700585"/>
                    <a:gd name="connsiteY118" fmla="*/ 23283 h 72236"/>
                    <a:gd name="connsiteX119" fmla="*/ 98720 w 700585"/>
                    <a:gd name="connsiteY119" fmla="*/ 22797 h 72236"/>
                    <a:gd name="connsiteX120" fmla="*/ 99999 w 700585"/>
                    <a:gd name="connsiteY120" fmla="*/ 22567 h 72236"/>
                    <a:gd name="connsiteX121" fmla="*/ 101968 w 700585"/>
                    <a:gd name="connsiteY121" fmla="*/ 22516 h 72236"/>
                    <a:gd name="connsiteX122" fmla="*/ 104347 w 700585"/>
                    <a:gd name="connsiteY122" fmla="*/ 22592 h 72236"/>
                    <a:gd name="connsiteX123" fmla="*/ 105728 w 700585"/>
                    <a:gd name="connsiteY123" fmla="*/ 22874 h 72236"/>
                    <a:gd name="connsiteX124" fmla="*/ 106445 w 700585"/>
                    <a:gd name="connsiteY124" fmla="*/ 23385 h 72236"/>
                    <a:gd name="connsiteX125" fmla="*/ 106880 w 700585"/>
                    <a:gd name="connsiteY125" fmla="*/ 24153 h 72236"/>
                    <a:gd name="connsiteX126" fmla="*/ 119874 w 700585"/>
                    <a:gd name="connsiteY126" fmla="*/ 62113 h 72236"/>
                    <a:gd name="connsiteX127" fmla="*/ 120079 w 700585"/>
                    <a:gd name="connsiteY127" fmla="*/ 62727 h 72236"/>
                    <a:gd name="connsiteX128" fmla="*/ 120232 w 700585"/>
                    <a:gd name="connsiteY128" fmla="*/ 62113 h 72236"/>
                    <a:gd name="connsiteX129" fmla="*/ 133074 w 700585"/>
                    <a:gd name="connsiteY129" fmla="*/ 24153 h 72236"/>
                    <a:gd name="connsiteX130" fmla="*/ 133432 w 700585"/>
                    <a:gd name="connsiteY130" fmla="*/ 23385 h 72236"/>
                    <a:gd name="connsiteX131" fmla="*/ 134173 w 700585"/>
                    <a:gd name="connsiteY131" fmla="*/ 22874 h 72236"/>
                    <a:gd name="connsiteX132" fmla="*/ 135503 w 700585"/>
                    <a:gd name="connsiteY132" fmla="*/ 22592 h 72236"/>
                    <a:gd name="connsiteX133" fmla="*/ 137728 w 700585"/>
                    <a:gd name="connsiteY133" fmla="*/ 22516 h 72236"/>
                    <a:gd name="connsiteX134" fmla="*/ 139673 w 700585"/>
                    <a:gd name="connsiteY134" fmla="*/ 22567 h 72236"/>
                    <a:gd name="connsiteX135" fmla="*/ 140876 w 700585"/>
                    <a:gd name="connsiteY135" fmla="*/ 22822 h 72236"/>
                    <a:gd name="connsiteX136" fmla="*/ 141489 w 700585"/>
                    <a:gd name="connsiteY136" fmla="*/ 23309 h 72236"/>
                    <a:gd name="connsiteX137" fmla="*/ 141668 w 700585"/>
                    <a:gd name="connsiteY137" fmla="*/ 23999 h 72236"/>
                    <a:gd name="connsiteX138" fmla="*/ 158986 w 700585"/>
                    <a:gd name="connsiteY138" fmla="*/ 70145 h 72236"/>
                    <a:gd name="connsiteX139" fmla="*/ 158782 w 700585"/>
                    <a:gd name="connsiteY139" fmla="*/ 70835 h 72236"/>
                    <a:gd name="connsiteX140" fmla="*/ 158117 w 700585"/>
                    <a:gd name="connsiteY140" fmla="*/ 71321 h 72236"/>
                    <a:gd name="connsiteX141" fmla="*/ 156838 w 700585"/>
                    <a:gd name="connsiteY141" fmla="*/ 71628 h 72236"/>
                    <a:gd name="connsiteX142" fmla="*/ 154740 w 700585"/>
                    <a:gd name="connsiteY142" fmla="*/ 71731 h 72236"/>
                    <a:gd name="connsiteX143" fmla="*/ 152694 w 700585"/>
                    <a:gd name="connsiteY143" fmla="*/ 71628 h 72236"/>
                    <a:gd name="connsiteX144" fmla="*/ 151389 w 700585"/>
                    <a:gd name="connsiteY144" fmla="*/ 71321 h 72236"/>
                    <a:gd name="connsiteX145" fmla="*/ 150724 w 700585"/>
                    <a:gd name="connsiteY145" fmla="*/ 70835 h 72236"/>
                    <a:gd name="connsiteX146" fmla="*/ 150545 w 700585"/>
                    <a:gd name="connsiteY146" fmla="*/ 70145 h 72236"/>
                    <a:gd name="connsiteX147" fmla="*/ 150545 w 700585"/>
                    <a:gd name="connsiteY147" fmla="*/ 24102 h 72236"/>
                    <a:gd name="connsiteX148" fmla="*/ 150724 w 700585"/>
                    <a:gd name="connsiteY148" fmla="*/ 23436 h 72236"/>
                    <a:gd name="connsiteX149" fmla="*/ 151389 w 700585"/>
                    <a:gd name="connsiteY149" fmla="*/ 22925 h 72236"/>
                    <a:gd name="connsiteX150" fmla="*/ 152694 w 700585"/>
                    <a:gd name="connsiteY150" fmla="*/ 22618 h 72236"/>
                    <a:gd name="connsiteX151" fmla="*/ 154740 w 700585"/>
                    <a:gd name="connsiteY151" fmla="*/ 22516 h 72236"/>
                    <a:gd name="connsiteX152" fmla="*/ 156838 w 700585"/>
                    <a:gd name="connsiteY152" fmla="*/ 22618 h 72236"/>
                    <a:gd name="connsiteX153" fmla="*/ 158117 w 700585"/>
                    <a:gd name="connsiteY153" fmla="*/ 22925 h 72236"/>
                    <a:gd name="connsiteX154" fmla="*/ 158782 w 700585"/>
                    <a:gd name="connsiteY154" fmla="*/ 23436 h 72236"/>
                    <a:gd name="connsiteX155" fmla="*/ 158986 w 700585"/>
                    <a:gd name="connsiteY155" fmla="*/ 24102 h 72236"/>
                    <a:gd name="connsiteX156" fmla="*/ 159959 w 700585"/>
                    <a:gd name="connsiteY156" fmla="*/ 8549 h 72236"/>
                    <a:gd name="connsiteX157" fmla="*/ 158833 w 700585"/>
                    <a:gd name="connsiteY157" fmla="*/ 12591 h 72236"/>
                    <a:gd name="connsiteX158" fmla="*/ 154689 w 700585"/>
                    <a:gd name="connsiteY158" fmla="*/ 13665 h 72236"/>
                    <a:gd name="connsiteX159" fmla="*/ 150622 w 700585"/>
                    <a:gd name="connsiteY159" fmla="*/ 12616 h 72236"/>
                    <a:gd name="connsiteX160" fmla="*/ 149522 w 700585"/>
                    <a:gd name="connsiteY160" fmla="*/ 8651 h 72236"/>
                    <a:gd name="connsiteX161" fmla="*/ 150647 w 700585"/>
                    <a:gd name="connsiteY161" fmla="*/ 4610 h 72236"/>
                    <a:gd name="connsiteX162" fmla="*/ 154792 w 700585"/>
                    <a:gd name="connsiteY162" fmla="*/ 3535 h 72236"/>
                    <a:gd name="connsiteX163" fmla="*/ 158859 w 700585"/>
                    <a:gd name="connsiteY163" fmla="*/ 4584 h 72236"/>
                    <a:gd name="connsiteX164" fmla="*/ 159959 w 700585"/>
                    <a:gd name="connsiteY164" fmla="*/ 8549 h 72236"/>
                    <a:gd name="connsiteX165" fmla="*/ 213648 w 700585"/>
                    <a:gd name="connsiteY165" fmla="*/ 45128 h 72236"/>
                    <a:gd name="connsiteX166" fmla="*/ 212646 w 700585"/>
                    <a:gd name="connsiteY166" fmla="*/ 47967 h 72236"/>
                    <a:gd name="connsiteX167" fmla="*/ 210359 w 700585"/>
                    <a:gd name="connsiteY167" fmla="*/ 48811 h 72236"/>
                    <a:gd name="connsiteX168" fmla="*/ 180037 w 700585"/>
                    <a:gd name="connsiteY168" fmla="*/ 48811 h 72236"/>
                    <a:gd name="connsiteX169" fmla="*/ 180807 w 700585"/>
                    <a:gd name="connsiteY169" fmla="*/ 55718 h 72236"/>
                    <a:gd name="connsiteX170" fmla="*/ 183378 w 700585"/>
                    <a:gd name="connsiteY170" fmla="*/ 60987 h 72236"/>
                    <a:gd name="connsiteX171" fmla="*/ 188056 w 700585"/>
                    <a:gd name="connsiteY171" fmla="*/ 64364 h 72236"/>
                    <a:gd name="connsiteX172" fmla="*/ 195098 w 700585"/>
                    <a:gd name="connsiteY172" fmla="*/ 65540 h 72236"/>
                    <a:gd name="connsiteX173" fmla="*/ 200959 w 700585"/>
                    <a:gd name="connsiteY173" fmla="*/ 65003 h 72236"/>
                    <a:gd name="connsiteX174" fmla="*/ 205406 w 700585"/>
                    <a:gd name="connsiteY174" fmla="*/ 63801 h 72236"/>
                    <a:gd name="connsiteX175" fmla="*/ 208491 w 700585"/>
                    <a:gd name="connsiteY175" fmla="*/ 62599 h 72236"/>
                    <a:gd name="connsiteX176" fmla="*/ 210317 w 700585"/>
                    <a:gd name="connsiteY176" fmla="*/ 62062 h 72236"/>
                    <a:gd name="connsiteX177" fmla="*/ 210959 w 700585"/>
                    <a:gd name="connsiteY177" fmla="*/ 62241 h 72236"/>
                    <a:gd name="connsiteX178" fmla="*/ 211396 w 700585"/>
                    <a:gd name="connsiteY178" fmla="*/ 62778 h 72236"/>
                    <a:gd name="connsiteX179" fmla="*/ 211627 w 700585"/>
                    <a:gd name="connsiteY179" fmla="*/ 63775 h 72236"/>
                    <a:gd name="connsiteX180" fmla="*/ 211704 w 700585"/>
                    <a:gd name="connsiteY180" fmla="*/ 65336 h 72236"/>
                    <a:gd name="connsiteX181" fmla="*/ 211653 w 700585"/>
                    <a:gd name="connsiteY181" fmla="*/ 66487 h 72236"/>
                    <a:gd name="connsiteX182" fmla="*/ 211525 w 700585"/>
                    <a:gd name="connsiteY182" fmla="*/ 67357 h 72236"/>
                    <a:gd name="connsiteX183" fmla="*/ 211269 w 700585"/>
                    <a:gd name="connsiteY183" fmla="*/ 68047 h 72236"/>
                    <a:gd name="connsiteX184" fmla="*/ 210809 w 700585"/>
                    <a:gd name="connsiteY184" fmla="*/ 68636 h 72236"/>
                    <a:gd name="connsiteX185" fmla="*/ 209146 w 700585"/>
                    <a:gd name="connsiteY185" fmla="*/ 69556 h 72236"/>
                    <a:gd name="connsiteX186" fmla="*/ 205565 w 700585"/>
                    <a:gd name="connsiteY186" fmla="*/ 70810 h 72236"/>
                    <a:gd name="connsiteX187" fmla="*/ 200474 w 700585"/>
                    <a:gd name="connsiteY187" fmla="*/ 71910 h 72236"/>
                    <a:gd name="connsiteX188" fmla="*/ 194310 w 700585"/>
                    <a:gd name="connsiteY188" fmla="*/ 72396 h 72236"/>
                    <a:gd name="connsiteX189" fmla="*/ 184359 w 700585"/>
                    <a:gd name="connsiteY189" fmla="*/ 70810 h 72236"/>
                    <a:gd name="connsiteX190" fmla="*/ 177172 w 700585"/>
                    <a:gd name="connsiteY190" fmla="*/ 66103 h 72236"/>
                    <a:gd name="connsiteX191" fmla="*/ 172772 w 700585"/>
                    <a:gd name="connsiteY191" fmla="*/ 58276 h 72236"/>
                    <a:gd name="connsiteX192" fmla="*/ 171288 w 700585"/>
                    <a:gd name="connsiteY192" fmla="*/ 47328 h 72236"/>
                    <a:gd name="connsiteX193" fmla="*/ 172822 w 700585"/>
                    <a:gd name="connsiteY193" fmla="*/ 36661 h 72236"/>
                    <a:gd name="connsiteX194" fmla="*/ 177248 w 700585"/>
                    <a:gd name="connsiteY194" fmla="*/ 28629 h 72236"/>
                    <a:gd name="connsiteX195" fmla="*/ 184231 w 700585"/>
                    <a:gd name="connsiteY195" fmla="*/ 23564 h 72236"/>
                    <a:gd name="connsiteX196" fmla="*/ 193389 w 700585"/>
                    <a:gd name="connsiteY196" fmla="*/ 21799 h 72236"/>
                    <a:gd name="connsiteX197" fmla="*/ 202623 w 700585"/>
                    <a:gd name="connsiteY197" fmla="*/ 23539 h 72236"/>
                    <a:gd name="connsiteX198" fmla="*/ 208891 w 700585"/>
                    <a:gd name="connsiteY198" fmla="*/ 28220 h 72236"/>
                    <a:gd name="connsiteX199" fmla="*/ 212497 w 700585"/>
                    <a:gd name="connsiteY199" fmla="*/ 35126 h 72236"/>
                    <a:gd name="connsiteX200" fmla="*/ 213648 w 700585"/>
                    <a:gd name="connsiteY200" fmla="*/ 43593 h 72236"/>
                    <a:gd name="connsiteX201" fmla="*/ 205156 w 700585"/>
                    <a:gd name="connsiteY201" fmla="*/ 42621 h 72236"/>
                    <a:gd name="connsiteX202" fmla="*/ 202196 w 700585"/>
                    <a:gd name="connsiteY202" fmla="*/ 32185 h 72236"/>
                    <a:gd name="connsiteX203" fmla="*/ 192956 w 700585"/>
                    <a:gd name="connsiteY203" fmla="*/ 28399 h 72236"/>
                    <a:gd name="connsiteX204" fmla="*/ 187449 w 700585"/>
                    <a:gd name="connsiteY204" fmla="*/ 29576 h 72236"/>
                    <a:gd name="connsiteX205" fmla="*/ 183486 w 700585"/>
                    <a:gd name="connsiteY205" fmla="*/ 32696 h 72236"/>
                    <a:gd name="connsiteX206" fmla="*/ 181015 w 700585"/>
                    <a:gd name="connsiteY206" fmla="*/ 37224 h 72236"/>
                    <a:gd name="connsiteX207" fmla="*/ 180037 w 700585"/>
                    <a:gd name="connsiteY207" fmla="*/ 42621 h 72236"/>
                    <a:gd name="connsiteX208" fmla="*/ 289846 w 700585"/>
                    <a:gd name="connsiteY208" fmla="*/ 23999 h 72236"/>
                    <a:gd name="connsiteX209" fmla="*/ 289743 w 700585"/>
                    <a:gd name="connsiteY209" fmla="*/ 24869 h 72236"/>
                    <a:gd name="connsiteX210" fmla="*/ 289385 w 700585"/>
                    <a:gd name="connsiteY210" fmla="*/ 26148 h 72236"/>
                    <a:gd name="connsiteX211" fmla="*/ 275828 w 700585"/>
                    <a:gd name="connsiteY211" fmla="*/ 69889 h 72236"/>
                    <a:gd name="connsiteX212" fmla="*/ 275342 w 700585"/>
                    <a:gd name="connsiteY212" fmla="*/ 70810 h 72236"/>
                    <a:gd name="connsiteX213" fmla="*/ 274421 w 700585"/>
                    <a:gd name="connsiteY213" fmla="*/ 71373 h 72236"/>
                    <a:gd name="connsiteX214" fmla="*/ 272809 w 700585"/>
                    <a:gd name="connsiteY214" fmla="*/ 71654 h 72236"/>
                    <a:gd name="connsiteX215" fmla="*/ 270252 w 700585"/>
                    <a:gd name="connsiteY215" fmla="*/ 71731 h 72236"/>
                    <a:gd name="connsiteX216" fmla="*/ 267591 w 700585"/>
                    <a:gd name="connsiteY216" fmla="*/ 71628 h 72236"/>
                    <a:gd name="connsiteX217" fmla="*/ 265877 w 700585"/>
                    <a:gd name="connsiteY217" fmla="*/ 71321 h 72236"/>
                    <a:gd name="connsiteX218" fmla="*/ 264931 w 700585"/>
                    <a:gd name="connsiteY218" fmla="*/ 70759 h 72236"/>
                    <a:gd name="connsiteX219" fmla="*/ 264470 w 700585"/>
                    <a:gd name="connsiteY219" fmla="*/ 69889 h 72236"/>
                    <a:gd name="connsiteX220" fmla="*/ 254801 w 700585"/>
                    <a:gd name="connsiteY220" fmla="*/ 36482 h 72236"/>
                    <a:gd name="connsiteX221" fmla="*/ 254698 w 700585"/>
                    <a:gd name="connsiteY221" fmla="*/ 36022 h 72236"/>
                    <a:gd name="connsiteX222" fmla="*/ 254596 w 700585"/>
                    <a:gd name="connsiteY222" fmla="*/ 36482 h 72236"/>
                    <a:gd name="connsiteX223" fmla="*/ 245644 w 700585"/>
                    <a:gd name="connsiteY223" fmla="*/ 69889 h 72236"/>
                    <a:gd name="connsiteX224" fmla="*/ 245157 w 700585"/>
                    <a:gd name="connsiteY224" fmla="*/ 70810 h 72236"/>
                    <a:gd name="connsiteX225" fmla="*/ 244160 w 700585"/>
                    <a:gd name="connsiteY225" fmla="*/ 71373 h 72236"/>
                    <a:gd name="connsiteX226" fmla="*/ 242446 w 700585"/>
                    <a:gd name="connsiteY226" fmla="*/ 71654 h 72236"/>
                    <a:gd name="connsiteX227" fmla="*/ 239862 w 700585"/>
                    <a:gd name="connsiteY227" fmla="*/ 71731 h 72236"/>
                    <a:gd name="connsiteX228" fmla="*/ 237279 w 700585"/>
                    <a:gd name="connsiteY228" fmla="*/ 71628 h 72236"/>
                    <a:gd name="connsiteX229" fmla="*/ 235642 w 700585"/>
                    <a:gd name="connsiteY229" fmla="*/ 71321 h 72236"/>
                    <a:gd name="connsiteX230" fmla="*/ 234695 w 700585"/>
                    <a:gd name="connsiteY230" fmla="*/ 70759 h 72236"/>
                    <a:gd name="connsiteX231" fmla="*/ 234235 w 700585"/>
                    <a:gd name="connsiteY231" fmla="*/ 69889 h 72236"/>
                    <a:gd name="connsiteX232" fmla="*/ 220780 w 700585"/>
                    <a:gd name="connsiteY232" fmla="*/ 26148 h 72236"/>
                    <a:gd name="connsiteX233" fmla="*/ 220422 w 700585"/>
                    <a:gd name="connsiteY233" fmla="*/ 24869 h 72236"/>
                    <a:gd name="connsiteX234" fmla="*/ 220320 w 700585"/>
                    <a:gd name="connsiteY234" fmla="*/ 23999 h 72236"/>
                    <a:gd name="connsiteX235" fmla="*/ 220525 w 700585"/>
                    <a:gd name="connsiteY235" fmla="*/ 23257 h 72236"/>
                    <a:gd name="connsiteX236" fmla="*/ 221215 w 700585"/>
                    <a:gd name="connsiteY236" fmla="*/ 22797 h 72236"/>
                    <a:gd name="connsiteX237" fmla="*/ 222519 w 700585"/>
                    <a:gd name="connsiteY237" fmla="*/ 22567 h 72236"/>
                    <a:gd name="connsiteX238" fmla="*/ 224515 w 700585"/>
                    <a:gd name="connsiteY238" fmla="*/ 22516 h 72236"/>
                    <a:gd name="connsiteX239" fmla="*/ 226817 w 700585"/>
                    <a:gd name="connsiteY239" fmla="*/ 22592 h 72236"/>
                    <a:gd name="connsiteX240" fmla="*/ 228146 w 700585"/>
                    <a:gd name="connsiteY240" fmla="*/ 22848 h 72236"/>
                    <a:gd name="connsiteX241" fmla="*/ 228812 w 700585"/>
                    <a:gd name="connsiteY241" fmla="*/ 23360 h 72236"/>
                    <a:gd name="connsiteX242" fmla="*/ 229170 w 700585"/>
                    <a:gd name="connsiteY242" fmla="*/ 24153 h 72236"/>
                    <a:gd name="connsiteX243" fmla="*/ 240272 w 700585"/>
                    <a:gd name="connsiteY243" fmla="*/ 62113 h 72236"/>
                    <a:gd name="connsiteX244" fmla="*/ 240374 w 700585"/>
                    <a:gd name="connsiteY244" fmla="*/ 62573 h 72236"/>
                    <a:gd name="connsiteX245" fmla="*/ 240477 w 700585"/>
                    <a:gd name="connsiteY245" fmla="*/ 62113 h 72236"/>
                    <a:gd name="connsiteX246" fmla="*/ 250657 w 700585"/>
                    <a:gd name="connsiteY246" fmla="*/ 24153 h 72236"/>
                    <a:gd name="connsiteX247" fmla="*/ 250989 w 700585"/>
                    <a:gd name="connsiteY247" fmla="*/ 23360 h 72236"/>
                    <a:gd name="connsiteX248" fmla="*/ 251680 w 700585"/>
                    <a:gd name="connsiteY248" fmla="*/ 22848 h 72236"/>
                    <a:gd name="connsiteX249" fmla="*/ 252933 w 700585"/>
                    <a:gd name="connsiteY249" fmla="*/ 22592 h 72236"/>
                    <a:gd name="connsiteX250" fmla="*/ 255006 w 700585"/>
                    <a:gd name="connsiteY250" fmla="*/ 22516 h 72236"/>
                    <a:gd name="connsiteX251" fmla="*/ 257026 w 700585"/>
                    <a:gd name="connsiteY251" fmla="*/ 22592 h 72236"/>
                    <a:gd name="connsiteX252" fmla="*/ 258280 w 700585"/>
                    <a:gd name="connsiteY252" fmla="*/ 22848 h 72236"/>
                    <a:gd name="connsiteX253" fmla="*/ 258945 w 700585"/>
                    <a:gd name="connsiteY253" fmla="*/ 23334 h 72236"/>
                    <a:gd name="connsiteX254" fmla="*/ 259252 w 700585"/>
                    <a:gd name="connsiteY254" fmla="*/ 24050 h 72236"/>
                    <a:gd name="connsiteX255" fmla="*/ 270252 w 700585"/>
                    <a:gd name="connsiteY255" fmla="*/ 62113 h 72236"/>
                    <a:gd name="connsiteX256" fmla="*/ 270354 w 700585"/>
                    <a:gd name="connsiteY256" fmla="*/ 62573 h 72236"/>
                    <a:gd name="connsiteX257" fmla="*/ 270405 w 700585"/>
                    <a:gd name="connsiteY257" fmla="*/ 62113 h 72236"/>
                    <a:gd name="connsiteX258" fmla="*/ 281353 w 700585"/>
                    <a:gd name="connsiteY258" fmla="*/ 24153 h 72236"/>
                    <a:gd name="connsiteX259" fmla="*/ 281686 w 700585"/>
                    <a:gd name="connsiteY259" fmla="*/ 23360 h 72236"/>
                    <a:gd name="connsiteX260" fmla="*/ 282402 w 700585"/>
                    <a:gd name="connsiteY260" fmla="*/ 22848 h 72236"/>
                    <a:gd name="connsiteX261" fmla="*/ 283731 w 700585"/>
                    <a:gd name="connsiteY261" fmla="*/ 22592 h 72236"/>
                    <a:gd name="connsiteX262" fmla="*/ 285906 w 700585"/>
                    <a:gd name="connsiteY262" fmla="*/ 22516 h 72236"/>
                    <a:gd name="connsiteX263" fmla="*/ 287876 w 700585"/>
                    <a:gd name="connsiteY263" fmla="*/ 22567 h 72236"/>
                    <a:gd name="connsiteX264" fmla="*/ 289052 w 700585"/>
                    <a:gd name="connsiteY264" fmla="*/ 22822 h 72236"/>
                    <a:gd name="connsiteX265" fmla="*/ 289667 w 700585"/>
                    <a:gd name="connsiteY265" fmla="*/ 23283 h 72236"/>
                    <a:gd name="connsiteX266" fmla="*/ 289846 w 700585"/>
                    <a:gd name="connsiteY266" fmla="*/ 23999 h 72236"/>
                    <a:gd name="connsiteX267" fmla="*/ 374546 w 700585"/>
                    <a:gd name="connsiteY267" fmla="*/ 37352 h 72236"/>
                    <a:gd name="connsiteX268" fmla="*/ 372345 w 700585"/>
                    <a:gd name="connsiteY268" fmla="*/ 52367 h 72236"/>
                    <a:gd name="connsiteX269" fmla="*/ 365926 w 700585"/>
                    <a:gd name="connsiteY269" fmla="*/ 63008 h 72236"/>
                    <a:gd name="connsiteX270" fmla="*/ 355565 w 700585"/>
                    <a:gd name="connsiteY270" fmla="*/ 69326 h 72236"/>
                    <a:gd name="connsiteX271" fmla="*/ 340934 w 700585"/>
                    <a:gd name="connsiteY271" fmla="*/ 71424 h 72236"/>
                    <a:gd name="connsiteX272" fmla="*/ 326916 w 700585"/>
                    <a:gd name="connsiteY272" fmla="*/ 71424 h 72236"/>
                    <a:gd name="connsiteX273" fmla="*/ 324691 w 700585"/>
                    <a:gd name="connsiteY273" fmla="*/ 70631 h 72236"/>
                    <a:gd name="connsiteX274" fmla="*/ 323642 w 700585"/>
                    <a:gd name="connsiteY274" fmla="*/ 67843 h 72236"/>
                    <a:gd name="connsiteX275" fmla="*/ 323642 w 700585"/>
                    <a:gd name="connsiteY275" fmla="*/ 8805 h 72236"/>
                    <a:gd name="connsiteX276" fmla="*/ 324691 w 700585"/>
                    <a:gd name="connsiteY276" fmla="*/ 6017 h 72236"/>
                    <a:gd name="connsiteX277" fmla="*/ 326916 w 700585"/>
                    <a:gd name="connsiteY277" fmla="*/ 5224 h 72236"/>
                    <a:gd name="connsiteX278" fmla="*/ 341905 w 700585"/>
                    <a:gd name="connsiteY278" fmla="*/ 5224 h 72236"/>
                    <a:gd name="connsiteX279" fmla="*/ 356435 w 700585"/>
                    <a:gd name="connsiteY279" fmla="*/ 7449 h 72236"/>
                    <a:gd name="connsiteX280" fmla="*/ 366386 w 700585"/>
                    <a:gd name="connsiteY280" fmla="*/ 13844 h 72236"/>
                    <a:gd name="connsiteX281" fmla="*/ 372474 w 700585"/>
                    <a:gd name="connsiteY281" fmla="*/ 23948 h 72236"/>
                    <a:gd name="connsiteX282" fmla="*/ 374546 w 700585"/>
                    <a:gd name="connsiteY282" fmla="*/ 37352 h 72236"/>
                    <a:gd name="connsiteX283" fmla="*/ 365286 w 700585"/>
                    <a:gd name="connsiteY283" fmla="*/ 37710 h 72236"/>
                    <a:gd name="connsiteX284" fmla="*/ 363956 w 700585"/>
                    <a:gd name="connsiteY284" fmla="*/ 27708 h 72236"/>
                    <a:gd name="connsiteX285" fmla="*/ 359786 w 700585"/>
                    <a:gd name="connsiteY285" fmla="*/ 19702 h 72236"/>
                    <a:gd name="connsiteX286" fmla="*/ 352598 w 700585"/>
                    <a:gd name="connsiteY286" fmla="*/ 14432 h 72236"/>
                    <a:gd name="connsiteX287" fmla="*/ 341394 w 700585"/>
                    <a:gd name="connsiteY287" fmla="*/ 12539 h 72236"/>
                    <a:gd name="connsiteX288" fmla="*/ 332441 w 700585"/>
                    <a:gd name="connsiteY288" fmla="*/ 12539 h 72236"/>
                    <a:gd name="connsiteX289" fmla="*/ 332441 w 700585"/>
                    <a:gd name="connsiteY289" fmla="*/ 64057 h 72236"/>
                    <a:gd name="connsiteX290" fmla="*/ 341497 w 700585"/>
                    <a:gd name="connsiteY290" fmla="*/ 64057 h 72236"/>
                    <a:gd name="connsiteX291" fmla="*/ 352189 w 700585"/>
                    <a:gd name="connsiteY291" fmla="*/ 62471 h 72236"/>
                    <a:gd name="connsiteX292" fmla="*/ 359453 w 700585"/>
                    <a:gd name="connsiteY292" fmla="*/ 57611 h 72236"/>
                    <a:gd name="connsiteX293" fmla="*/ 363828 w 700585"/>
                    <a:gd name="connsiteY293" fmla="*/ 49400 h 72236"/>
                    <a:gd name="connsiteX294" fmla="*/ 365286 w 700585"/>
                    <a:gd name="connsiteY294" fmla="*/ 37710 h 72236"/>
                    <a:gd name="connsiteX295" fmla="*/ 428991 w 700585"/>
                    <a:gd name="connsiteY295" fmla="*/ 46612 h 72236"/>
                    <a:gd name="connsiteX296" fmla="*/ 427507 w 700585"/>
                    <a:gd name="connsiteY296" fmla="*/ 56971 h 72236"/>
                    <a:gd name="connsiteX297" fmla="*/ 423081 w 700585"/>
                    <a:gd name="connsiteY297" fmla="*/ 65131 h 72236"/>
                    <a:gd name="connsiteX298" fmla="*/ 415715 w 700585"/>
                    <a:gd name="connsiteY298" fmla="*/ 70477 h 72236"/>
                    <a:gd name="connsiteX299" fmla="*/ 405457 w 700585"/>
                    <a:gd name="connsiteY299" fmla="*/ 72396 h 72236"/>
                    <a:gd name="connsiteX300" fmla="*/ 395558 w 700585"/>
                    <a:gd name="connsiteY300" fmla="*/ 70708 h 72236"/>
                    <a:gd name="connsiteX301" fmla="*/ 388524 w 700585"/>
                    <a:gd name="connsiteY301" fmla="*/ 65796 h 72236"/>
                    <a:gd name="connsiteX302" fmla="*/ 384328 w 700585"/>
                    <a:gd name="connsiteY302" fmla="*/ 57969 h 72236"/>
                    <a:gd name="connsiteX303" fmla="*/ 382947 w 700585"/>
                    <a:gd name="connsiteY303" fmla="*/ 47532 h 72236"/>
                    <a:gd name="connsiteX304" fmla="*/ 384405 w 700585"/>
                    <a:gd name="connsiteY304" fmla="*/ 37173 h 72236"/>
                    <a:gd name="connsiteX305" fmla="*/ 388805 w 700585"/>
                    <a:gd name="connsiteY305" fmla="*/ 29013 h 72236"/>
                    <a:gd name="connsiteX306" fmla="*/ 396146 w 700585"/>
                    <a:gd name="connsiteY306" fmla="*/ 23692 h 72236"/>
                    <a:gd name="connsiteX307" fmla="*/ 406429 w 700585"/>
                    <a:gd name="connsiteY307" fmla="*/ 21799 h 72236"/>
                    <a:gd name="connsiteX308" fmla="*/ 416328 w 700585"/>
                    <a:gd name="connsiteY308" fmla="*/ 23488 h 72236"/>
                    <a:gd name="connsiteX309" fmla="*/ 423363 w 700585"/>
                    <a:gd name="connsiteY309" fmla="*/ 28399 h 72236"/>
                    <a:gd name="connsiteX310" fmla="*/ 427584 w 700585"/>
                    <a:gd name="connsiteY310" fmla="*/ 36226 h 72236"/>
                    <a:gd name="connsiteX311" fmla="*/ 428991 w 700585"/>
                    <a:gd name="connsiteY311" fmla="*/ 46612 h 72236"/>
                    <a:gd name="connsiteX312" fmla="*/ 420242 w 700585"/>
                    <a:gd name="connsiteY312" fmla="*/ 47174 h 72236"/>
                    <a:gd name="connsiteX313" fmla="*/ 419545 w 700585"/>
                    <a:gd name="connsiteY313" fmla="*/ 40114 h 72236"/>
                    <a:gd name="connsiteX314" fmla="*/ 417248 w 700585"/>
                    <a:gd name="connsiteY314" fmla="*/ 34282 h 72236"/>
                    <a:gd name="connsiteX315" fmla="*/ 412911 w 700585"/>
                    <a:gd name="connsiteY315" fmla="*/ 30317 h 72236"/>
                    <a:gd name="connsiteX316" fmla="*/ 406097 w 700585"/>
                    <a:gd name="connsiteY316" fmla="*/ 28859 h 72236"/>
                    <a:gd name="connsiteX317" fmla="*/ 399619 w 700585"/>
                    <a:gd name="connsiteY317" fmla="*/ 30189 h 72236"/>
                    <a:gd name="connsiteX318" fmla="*/ 395154 w 700585"/>
                    <a:gd name="connsiteY318" fmla="*/ 33950 h 72236"/>
                    <a:gd name="connsiteX319" fmla="*/ 392547 w 700585"/>
                    <a:gd name="connsiteY319" fmla="*/ 39705 h 72236"/>
                    <a:gd name="connsiteX320" fmla="*/ 391695 w 700585"/>
                    <a:gd name="connsiteY320" fmla="*/ 46970 h 72236"/>
                    <a:gd name="connsiteX321" fmla="*/ 392392 w 700585"/>
                    <a:gd name="connsiteY321" fmla="*/ 54081 h 72236"/>
                    <a:gd name="connsiteX322" fmla="*/ 394715 w 700585"/>
                    <a:gd name="connsiteY322" fmla="*/ 59887 h 72236"/>
                    <a:gd name="connsiteX323" fmla="*/ 399077 w 700585"/>
                    <a:gd name="connsiteY323" fmla="*/ 63827 h 72236"/>
                    <a:gd name="connsiteX324" fmla="*/ 405892 w 700585"/>
                    <a:gd name="connsiteY324" fmla="*/ 65285 h 72236"/>
                    <a:gd name="connsiteX325" fmla="*/ 412344 w 700585"/>
                    <a:gd name="connsiteY325" fmla="*/ 63955 h 72236"/>
                    <a:gd name="connsiteX326" fmla="*/ 416835 w 700585"/>
                    <a:gd name="connsiteY326" fmla="*/ 60220 h 72236"/>
                    <a:gd name="connsiteX327" fmla="*/ 419416 w 700585"/>
                    <a:gd name="connsiteY327" fmla="*/ 54490 h 72236"/>
                    <a:gd name="connsiteX328" fmla="*/ 420242 w 700585"/>
                    <a:gd name="connsiteY328" fmla="*/ 47174 h 72236"/>
                    <a:gd name="connsiteX329" fmla="*/ 473840 w 700585"/>
                    <a:gd name="connsiteY329" fmla="*/ 63136 h 72236"/>
                    <a:gd name="connsiteX330" fmla="*/ 473790 w 700585"/>
                    <a:gd name="connsiteY330" fmla="*/ 64645 h 72236"/>
                    <a:gd name="connsiteX331" fmla="*/ 473610 w 700585"/>
                    <a:gd name="connsiteY331" fmla="*/ 65720 h 72236"/>
                    <a:gd name="connsiteX332" fmla="*/ 473304 w 700585"/>
                    <a:gd name="connsiteY332" fmla="*/ 66487 h 72236"/>
                    <a:gd name="connsiteX333" fmla="*/ 472485 w 700585"/>
                    <a:gd name="connsiteY333" fmla="*/ 67459 h 72236"/>
                    <a:gd name="connsiteX334" fmla="*/ 470310 w 700585"/>
                    <a:gd name="connsiteY334" fmla="*/ 69045 h 72236"/>
                    <a:gd name="connsiteX335" fmla="*/ 466857 w 700585"/>
                    <a:gd name="connsiteY335" fmla="*/ 70733 h 72236"/>
                    <a:gd name="connsiteX336" fmla="*/ 462687 w 700585"/>
                    <a:gd name="connsiteY336" fmla="*/ 71935 h 72236"/>
                    <a:gd name="connsiteX337" fmla="*/ 458032 w 700585"/>
                    <a:gd name="connsiteY337" fmla="*/ 72396 h 72236"/>
                    <a:gd name="connsiteX338" fmla="*/ 449233 w 700585"/>
                    <a:gd name="connsiteY338" fmla="*/ 70759 h 72236"/>
                    <a:gd name="connsiteX339" fmla="*/ 442812 w 700585"/>
                    <a:gd name="connsiteY339" fmla="*/ 65975 h 72236"/>
                    <a:gd name="connsiteX340" fmla="*/ 438873 w 700585"/>
                    <a:gd name="connsiteY340" fmla="*/ 58250 h 72236"/>
                    <a:gd name="connsiteX341" fmla="*/ 437517 w 700585"/>
                    <a:gd name="connsiteY341" fmla="*/ 47686 h 72236"/>
                    <a:gd name="connsiteX342" fmla="*/ 439180 w 700585"/>
                    <a:gd name="connsiteY342" fmla="*/ 35996 h 72236"/>
                    <a:gd name="connsiteX343" fmla="*/ 443733 w 700585"/>
                    <a:gd name="connsiteY343" fmla="*/ 27990 h 72236"/>
                    <a:gd name="connsiteX344" fmla="*/ 450537 w 700585"/>
                    <a:gd name="connsiteY344" fmla="*/ 23360 h 72236"/>
                    <a:gd name="connsiteX345" fmla="*/ 459004 w 700585"/>
                    <a:gd name="connsiteY345" fmla="*/ 21850 h 72236"/>
                    <a:gd name="connsiteX346" fmla="*/ 463276 w 700585"/>
                    <a:gd name="connsiteY346" fmla="*/ 22260 h 72236"/>
                    <a:gd name="connsiteX347" fmla="*/ 467088 w 700585"/>
                    <a:gd name="connsiteY347" fmla="*/ 23334 h 72236"/>
                    <a:gd name="connsiteX348" fmla="*/ 470182 w 700585"/>
                    <a:gd name="connsiteY348" fmla="*/ 24869 h 72236"/>
                    <a:gd name="connsiteX349" fmla="*/ 472152 w 700585"/>
                    <a:gd name="connsiteY349" fmla="*/ 26353 h 72236"/>
                    <a:gd name="connsiteX350" fmla="*/ 472996 w 700585"/>
                    <a:gd name="connsiteY350" fmla="*/ 27325 h 72236"/>
                    <a:gd name="connsiteX351" fmla="*/ 473380 w 700585"/>
                    <a:gd name="connsiteY351" fmla="*/ 28169 h 72236"/>
                    <a:gd name="connsiteX352" fmla="*/ 473585 w 700585"/>
                    <a:gd name="connsiteY352" fmla="*/ 29269 h 72236"/>
                    <a:gd name="connsiteX353" fmla="*/ 473636 w 700585"/>
                    <a:gd name="connsiteY353" fmla="*/ 30803 h 72236"/>
                    <a:gd name="connsiteX354" fmla="*/ 473175 w 700585"/>
                    <a:gd name="connsiteY354" fmla="*/ 33592 h 72236"/>
                    <a:gd name="connsiteX355" fmla="*/ 472050 w 700585"/>
                    <a:gd name="connsiteY355" fmla="*/ 34385 h 72236"/>
                    <a:gd name="connsiteX356" fmla="*/ 470285 w 700585"/>
                    <a:gd name="connsiteY356" fmla="*/ 33540 h 72236"/>
                    <a:gd name="connsiteX357" fmla="*/ 467753 w 700585"/>
                    <a:gd name="connsiteY357" fmla="*/ 31673 h 72236"/>
                    <a:gd name="connsiteX358" fmla="*/ 464044 w 700585"/>
                    <a:gd name="connsiteY358" fmla="*/ 29806 h 72236"/>
                    <a:gd name="connsiteX359" fmla="*/ 458902 w 700585"/>
                    <a:gd name="connsiteY359" fmla="*/ 28962 h 72236"/>
                    <a:gd name="connsiteX360" fmla="*/ 449566 w 700585"/>
                    <a:gd name="connsiteY360" fmla="*/ 33643 h 72236"/>
                    <a:gd name="connsiteX361" fmla="*/ 446317 w 700585"/>
                    <a:gd name="connsiteY361" fmla="*/ 47225 h 72236"/>
                    <a:gd name="connsiteX362" fmla="*/ 447160 w 700585"/>
                    <a:gd name="connsiteY362" fmla="*/ 55027 h 72236"/>
                    <a:gd name="connsiteX363" fmla="*/ 449642 w 700585"/>
                    <a:gd name="connsiteY363" fmla="*/ 60629 h 72236"/>
                    <a:gd name="connsiteX364" fmla="*/ 453658 w 700585"/>
                    <a:gd name="connsiteY364" fmla="*/ 63980 h 72236"/>
                    <a:gd name="connsiteX365" fmla="*/ 459107 w 700585"/>
                    <a:gd name="connsiteY365" fmla="*/ 65080 h 72236"/>
                    <a:gd name="connsiteX366" fmla="*/ 464223 w 700585"/>
                    <a:gd name="connsiteY366" fmla="*/ 64159 h 72236"/>
                    <a:gd name="connsiteX367" fmla="*/ 468034 w 700585"/>
                    <a:gd name="connsiteY367" fmla="*/ 62138 h 72236"/>
                    <a:gd name="connsiteX368" fmla="*/ 470745 w 700585"/>
                    <a:gd name="connsiteY368" fmla="*/ 60143 h 72236"/>
                    <a:gd name="connsiteX369" fmla="*/ 472459 w 700585"/>
                    <a:gd name="connsiteY369" fmla="*/ 59248 h 72236"/>
                    <a:gd name="connsiteX370" fmla="*/ 473073 w 700585"/>
                    <a:gd name="connsiteY370" fmla="*/ 59452 h 72236"/>
                    <a:gd name="connsiteX371" fmla="*/ 473508 w 700585"/>
                    <a:gd name="connsiteY371" fmla="*/ 60143 h 72236"/>
                    <a:gd name="connsiteX372" fmla="*/ 473764 w 700585"/>
                    <a:gd name="connsiteY372" fmla="*/ 61371 h 72236"/>
                    <a:gd name="connsiteX373" fmla="*/ 473840 w 700585"/>
                    <a:gd name="connsiteY373" fmla="*/ 63136 h 72236"/>
                    <a:gd name="connsiteX374" fmla="*/ 495293 w 700585"/>
                    <a:gd name="connsiteY374" fmla="*/ 65847 h 72236"/>
                    <a:gd name="connsiteX375" fmla="*/ 494091 w 700585"/>
                    <a:gd name="connsiteY375" fmla="*/ 70682 h 72236"/>
                    <a:gd name="connsiteX376" fmla="*/ 489717 w 700585"/>
                    <a:gd name="connsiteY376" fmla="*/ 71884 h 72236"/>
                    <a:gd name="connsiteX377" fmla="*/ 485471 w 700585"/>
                    <a:gd name="connsiteY377" fmla="*/ 70708 h 72236"/>
                    <a:gd name="connsiteX378" fmla="*/ 484294 w 700585"/>
                    <a:gd name="connsiteY378" fmla="*/ 66001 h 72236"/>
                    <a:gd name="connsiteX379" fmla="*/ 485497 w 700585"/>
                    <a:gd name="connsiteY379" fmla="*/ 61166 h 72236"/>
                    <a:gd name="connsiteX380" fmla="*/ 489871 w 700585"/>
                    <a:gd name="connsiteY380" fmla="*/ 59964 h 72236"/>
                    <a:gd name="connsiteX381" fmla="*/ 494117 w 700585"/>
                    <a:gd name="connsiteY381" fmla="*/ 61141 h 72236"/>
                    <a:gd name="connsiteX382" fmla="*/ 495293 w 700585"/>
                    <a:gd name="connsiteY382" fmla="*/ 65847 h 72236"/>
                    <a:gd name="connsiteX383" fmla="*/ 575650 w 700585"/>
                    <a:gd name="connsiteY383" fmla="*/ 24613 h 72236"/>
                    <a:gd name="connsiteX384" fmla="*/ 574013 w 700585"/>
                    <a:gd name="connsiteY384" fmla="*/ 33566 h 72236"/>
                    <a:gd name="connsiteX385" fmla="*/ 569332 w 700585"/>
                    <a:gd name="connsiteY385" fmla="*/ 40370 h 72236"/>
                    <a:gd name="connsiteX386" fmla="*/ 561862 w 700585"/>
                    <a:gd name="connsiteY386" fmla="*/ 44719 h 72236"/>
                    <a:gd name="connsiteX387" fmla="*/ 551297 w 700585"/>
                    <a:gd name="connsiteY387" fmla="*/ 46253 h 72236"/>
                    <a:gd name="connsiteX388" fmla="*/ 543777 w 700585"/>
                    <a:gd name="connsiteY388" fmla="*/ 46253 h 72236"/>
                    <a:gd name="connsiteX389" fmla="*/ 543777 w 700585"/>
                    <a:gd name="connsiteY389" fmla="*/ 70094 h 72236"/>
                    <a:gd name="connsiteX390" fmla="*/ 543547 w 700585"/>
                    <a:gd name="connsiteY390" fmla="*/ 70810 h 72236"/>
                    <a:gd name="connsiteX391" fmla="*/ 542831 w 700585"/>
                    <a:gd name="connsiteY391" fmla="*/ 71296 h 72236"/>
                    <a:gd name="connsiteX392" fmla="*/ 541501 w 700585"/>
                    <a:gd name="connsiteY392" fmla="*/ 71603 h 72236"/>
                    <a:gd name="connsiteX393" fmla="*/ 539378 w 700585"/>
                    <a:gd name="connsiteY393" fmla="*/ 71731 h 72236"/>
                    <a:gd name="connsiteX394" fmla="*/ 537255 w 700585"/>
                    <a:gd name="connsiteY394" fmla="*/ 71603 h 72236"/>
                    <a:gd name="connsiteX395" fmla="*/ 535898 w 700585"/>
                    <a:gd name="connsiteY395" fmla="*/ 71296 h 72236"/>
                    <a:gd name="connsiteX396" fmla="*/ 535182 w 700585"/>
                    <a:gd name="connsiteY396" fmla="*/ 70810 h 72236"/>
                    <a:gd name="connsiteX397" fmla="*/ 534978 w 700585"/>
                    <a:gd name="connsiteY397" fmla="*/ 70094 h 72236"/>
                    <a:gd name="connsiteX398" fmla="*/ 534978 w 700585"/>
                    <a:gd name="connsiteY398" fmla="*/ 9010 h 72236"/>
                    <a:gd name="connsiteX399" fmla="*/ 536053 w 700585"/>
                    <a:gd name="connsiteY399" fmla="*/ 6093 h 72236"/>
                    <a:gd name="connsiteX400" fmla="*/ 538457 w 700585"/>
                    <a:gd name="connsiteY400" fmla="*/ 5224 h 72236"/>
                    <a:gd name="connsiteX401" fmla="*/ 552628 w 700585"/>
                    <a:gd name="connsiteY401" fmla="*/ 5224 h 72236"/>
                    <a:gd name="connsiteX402" fmla="*/ 556747 w 700585"/>
                    <a:gd name="connsiteY402" fmla="*/ 5403 h 72236"/>
                    <a:gd name="connsiteX403" fmla="*/ 561401 w 700585"/>
                    <a:gd name="connsiteY403" fmla="*/ 6170 h 72236"/>
                    <a:gd name="connsiteX404" fmla="*/ 566875 w 700585"/>
                    <a:gd name="connsiteY404" fmla="*/ 8370 h 72236"/>
                    <a:gd name="connsiteX405" fmla="*/ 571608 w 700585"/>
                    <a:gd name="connsiteY405" fmla="*/ 12335 h 72236"/>
                    <a:gd name="connsiteX406" fmla="*/ 574601 w 700585"/>
                    <a:gd name="connsiteY406" fmla="*/ 17783 h 72236"/>
                    <a:gd name="connsiteX407" fmla="*/ 575650 w 700585"/>
                    <a:gd name="connsiteY407" fmla="*/ 24613 h 72236"/>
                    <a:gd name="connsiteX408" fmla="*/ 566390 w 700585"/>
                    <a:gd name="connsiteY408" fmla="*/ 25329 h 72236"/>
                    <a:gd name="connsiteX409" fmla="*/ 564881 w 700585"/>
                    <a:gd name="connsiteY409" fmla="*/ 18576 h 72236"/>
                    <a:gd name="connsiteX410" fmla="*/ 561146 w 700585"/>
                    <a:gd name="connsiteY410" fmla="*/ 14535 h 72236"/>
                    <a:gd name="connsiteX411" fmla="*/ 556542 w 700585"/>
                    <a:gd name="connsiteY411" fmla="*/ 12846 h 72236"/>
                    <a:gd name="connsiteX412" fmla="*/ 551912 w 700585"/>
                    <a:gd name="connsiteY412" fmla="*/ 12488 h 72236"/>
                    <a:gd name="connsiteX413" fmla="*/ 543777 w 700585"/>
                    <a:gd name="connsiteY413" fmla="*/ 12488 h 72236"/>
                    <a:gd name="connsiteX414" fmla="*/ 543777 w 700585"/>
                    <a:gd name="connsiteY414" fmla="*/ 39040 h 72236"/>
                    <a:gd name="connsiteX415" fmla="*/ 551707 w 700585"/>
                    <a:gd name="connsiteY415" fmla="*/ 39040 h 72236"/>
                    <a:gd name="connsiteX416" fmla="*/ 558332 w 700585"/>
                    <a:gd name="connsiteY416" fmla="*/ 38017 h 72236"/>
                    <a:gd name="connsiteX417" fmla="*/ 562758 w 700585"/>
                    <a:gd name="connsiteY417" fmla="*/ 35177 h 72236"/>
                    <a:gd name="connsiteX418" fmla="*/ 565469 w 700585"/>
                    <a:gd name="connsiteY418" fmla="*/ 30829 h 72236"/>
                    <a:gd name="connsiteX419" fmla="*/ 566390 w 700585"/>
                    <a:gd name="connsiteY419" fmla="*/ 25329 h 72236"/>
                    <a:gd name="connsiteX420" fmla="*/ 596025 w 700585"/>
                    <a:gd name="connsiteY420" fmla="*/ 70145 h 72236"/>
                    <a:gd name="connsiteX421" fmla="*/ 595821 w 700585"/>
                    <a:gd name="connsiteY421" fmla="*/ 70835 h 72236"/>
                    <a:gd name="connsiteX422" fmla="*/ 595155 w 700585"/>
                    <a:gd name="connsiteY422" fmla="*/ 71321 h 72236"/>
                    <a:gd name="connsiteX423" fmla="*/ 593877 w 700585"/>
                    <a:gd name="connsiteY423" fmla="*/ 71628 h 72236"/>
                    <a:gd name="connsiteX424" fmla="*/ 591779 w 700585"/>
                    <a:gd name="connsiteY424" fmla="*/ 71731 h 72236"/>
                    <a:gd name="connsiteX425" fmla="*/ 589733 w 700585"/>
                    <a:gd name="connsiteY425" fmla="*/ 71628 h 72236"/>
                    <a:gd name="connsiteX426" fmla="*/ 588428 w 700585"/>
                    <a:gd name="connsiteY426" fmla="*/ 71321 h 72236"/>
                    <a:gd name="connsiteX427" fmla="*/ 587763 w 700585"/>
                    <a:gd name="connsiteY427" fmla="*/ 70835 h 72236"/>
                    <a:gd name="connsiteX428" fmla="*/ 587584 w 700585"/>
                    <a:gd name="connsiteY428" fmla="*/ 70145 h 72236"/>
                    <a:gd name="connsiteX429" fmla="*/ 587584 w 700585"/>
                    <a:gd name="connsiteY429" fmla="*/ 1796 h 72236"/>
                    <a:gd name="connsiteX430" fmla="*/ 587763 w 700585"/>
                    <a:gd name="connsiteY430" fmla="*/ 1080 h 72236"/>
                    <a:gd name="connsiteX431" fmla="*/ 588428 w 700585"/>
                    <a:gd name="connsiteY431" fmla="*/ 568 h 72236"/>
                    <a:gd name="connsiteX432" fmla="*/ 589733 w 700585"/>
                    <a:gd name="connsiteY432" fmla="*/ 261 h 72236"/>
                    <a:gd name="connsiteX433" fmla="*/ 591779 w 700585"/>
                    <a:gd name="connsiteY433" fmla="*/ 159 h 72236"/>
                    <a:gd name="connsiteX434" fmla="*/ 593877 w 700585"/>
                    <a:gd name="connsiteY434" fmla="*/ 261 h 72236"/>
                    <a:gd name="connsiteX435" fmla="*/ 595155 w 700585"/>
                    <a:gd name="connsiteY435" fmla="*/ 568 h 72236"/>
                    <a:gd name="connsiteX436" fmla="*/ 595821 w 700585"/>
                    <a:gd name="connsiteY436" fmla="*/ 1080 h 72236"/>
                    <a:gd name="connsiteX437" fmla="*/ 596025 w 700585"/>
                    <a:gd name="connsiteY437" fmla="*/ 1796 h 72236"/>
                    <a:gd name="connsiteX438" fmla="*/ 646082 w 700585"/>
                    <a:gd name="connsiteY438" fmla="*/ 70196 h 72236"/>
                    <a:gd name="connsiteX439" fmla="*/ 645674 w 700585"/>
                    <a:gd name="connsiteY439" fmla="*/ 71117 h 72236"/>
                    <a:gd name="connsiteX440" fmla="*/ 644548 w 700585"/>
                    <a:gd name="connsiteY440" fmla="*/ 71577 h 72236"/>
                    <a:gd name="connsiteX441" fmla="*/ 642451 w 700585"/>
                    <a:gd name="connsiteY441" fmla="*/ 71731 h 72236"/>
                    <a:gd name="connsiteX442" fmla="*/ 640328 w 700585"/>
                    <a:gd name="connsiteY442" fmla="*/ 71577 h 72236"/>
                    <a:gd name="connsiteX443" fmla="*/ 639176 w 700585"/>
                    <a:gd name="connsiteY443" fmla="*/ 71117 h 72236"/>
                    <a:gd name="connsiteX444" fmla="*/ 638818 w 700585"/>
                    <a:gd name="connsiteY444" fmla="*/ 70196 h 72236"/>
                    <a:gd name="connsiteX445" fmla="*/ 638818 w 700585"/>
                    <a:gd name="connsiteY445" fmla="*/ 65592 h 72236"/>
                    <a:gd name="connsiteX446" fmla="*/ 632090 w 700585"/>
                    <a:gd name="connsiteY446" fmla="*/ 70605 h 72236"/>
                    <a:gd name="connsiteX447" fmla="*/ 624238 w 700585"/>
                    <a:gd name="connsiteY447" fmla="*/ 72396 h 72236"/>
                    <a:gd name="connsiteX448" fmla="*/ 617664 w 700585"/>
                    <a:gd name="connsiteY448" fmla="*/ 71449 h 72236"/>
                    <a:gd name="connsiteX449" fmla="*/ 612650 w 700585"/>
                    <a:gd name="connsiteY449" fmla="*/ 68712 h 72236"/>
                    <a:gd name="connsiteX450" fmla="*/ 609427 w 700585"/>
                    <a:gd name="connsiteY450" fmla="*/ 64313 h 72236"/>
                    <a:gd name="connsiteX451" fmla="*/ 608276 w 700585"/>
                    <a:gd name="connsiteY451" fmla="*/ 58378 h 72236"/>
                    <a:gd name="connsiteX452" fmla="*/ 609862 w 700585"/>
                    <a:gd name="connsiteY452" fmla="*/ 51625 h 72236"/>
                    <a:gd name="connsiteX453" fmla="*/ 614415 w 700585"/>
                    <a:gd name="connsiteY453" fmla="*/ 46867 h 72236"/>
                    <a:gd name="connsiteX454" fmla="*/ 621679 w 700585"/>
                    <a:gd name="connsiteY454" fmla="*/ 44028 h 72236"/>
                    <a:gd name="connsiteX455" fmla="*/ 631348 w 700585"/>
                    <a:gd name="connsiteY455" fmla="*/ 43082 h 72236"/>
                    <a:gd name="connsiteX456" fmla="*/ 637693 w 700585"/>
                    <a:gd name="connsiteY456" fmla="*/ 43082 h 72236"/>
                    <a:gd name="connsiteX457" fmla="*/ 637693 w 700585"/>
                    <a:gd name="connsiteY457" fmla="*/ 39500 h 72236"/>
                    <a:gd name="connsiteX458" fmla="*/ 637130 w 700585"/>
                    <a:gd name="connsiteY458" fmla="*/ 34794 h 72236"/>
                    <a:gd name="connsiteX459" fmla="*/ 635314 w 700585"/>
                    <a:gd name="connsiteY459" fmla="*/ 31392 h 72236"/>
                    <a:gd name="connsiteX460" fmla="*/ 632065 w 700585"/>
                    <a:gd name="connsiteY460" fmla="*/ 29345 h 72236"/>
                    <a:gd name="connsiteX461" fmla="*/ 627153 w 700585"/>
                    <a:gd name="connsiteY461" fmla="*/ 28655 h 72236"/>
                    <a:gd name="connsiteX462" fmla="*/ 621552 w 700585"/>
                    <a:gd name="connsiteY462" fmla="*/ 29396 h 72236"/>
                    <a:gd name="connsiteX463" fmla="*/ 617203 w 700585"/>
                    <a:gd name="connsiteY463" fmla="*/ 31034 h 72236"/>
                    <a:gd name="connsiteX464" fmla="*/ 614082 w 700585"/>
                    <a:gd name="connsiteY464" fmla="*/ 32671 h 72236"/>
                    <a:gd name="connsiteX465" fmla="*/ 612215 w 700585"/>
                    <a:gd name="connsiteY465" fmla="*/ 33412 h 72236"/>
                    <a:gd name="connsiteX466" fmla="*/ 611499 w 700585"/>
                    <a:gd name="connsiteY466" fmla="*/ 33208 h 72236"/>
                    <a:gd name="connsiteX467" fmla="*/ 610962 w 700585"/>
                    <a:gd name="connsiteY467" fmla="*/ 32594 h 72236"/>
                    <a:gd name="connsiteX468" fmla="*/ 610629 w 700585"/>
                    <a:gd name="connsiteY468" fmla="*/ 31545 h 72236"/>
                    <a:gd name="connsiteX469" fmla="*/ 610527 w 700585"/>
                    <a:gd name="connsiteY469" fmla="*/ 30138 h 72236"/>
                    <a:gd name="connsiteX470" fmla="*/ 610706 w 700585"/>
                    <a:gd name="connsiteY470" fmla="*/ 28117 h 72236"/>
                    <a:gd name="connsiteX471" fmla="*/ 611575 w 700585"/>
                    <a:gd name="connsiteY471" fmla="*/ 26711 h 72236"/>
                    <a:gd name="connsiteX472" fmla="*/ 613955 w 700585"/>
                    <a:gd name="connsiteY472" fmla="*/ 25150 h 72236"/>
                    <a:gd name="connsiteX473" fmla="*/ 617843 w 700585"/>
                    <a:gd name="connsiteY473" fmla="*/ 23513 h 72236"/>
                    <a:gd name="connsiteX474" fmla="*/ 622652 w 700585"/>
                    <a:gd name="connsiteY474" fmla="*/ 22285 h 72236"/>
                    <a:gd name="connsiteX475" fmla="*/ 627921 w 700585"/>
                    <a:gd name="connsiteY475" fmla="*/ 21799 h 72236"/>
                    <a:gd name="connsiteX476" fmla="*/ 636362 w 700585"/>
                    <a:gd name="connsiteY476" fmla="*/ 22925 h 72236"/>
                    <a:gd name="connsiteX477" fmla="*/ 641990 w 700585"/>
                    <a:gd name="connsiteY477" fmla="*/ 26225 h 72236"/>
                    <a:gd name="connsiteX478" fmla="*/ 645111 w 700585"/>
                    <a:gd name="connsiteY478" fmla="*/ 31622 h 72236"/>
                    <a:gd name="connsiteX479" fmla="*/ 646082 w 700585"/>
                    <a:gd name="connsiteY479" fmla="*/ 39142 h 72236"/>
                    <a:gd name="connsiteX480" fmla="*/ 637693 w 700585"/>
                    <a:gd name="connsiteY480" fmla="*/ 49169 h 72236"/>
                    <a:gd name="connsiteX481" fmla="*/ 630479 w 700585"/>
                    <a:gd name="connsiteY481" fmla="*/ 49169 h 72236"/>
                    <a:gd name="connsiteX482" fmla="*/ 624442 w 700585"/>
                    <a:gd name="connsiteY482" fmla="*/ 49758 h 72236"/>
                    <a:gd name="connsiteX483" fmla="*/ 620195 w 700585"/>
                    <a:gd name="connsiteY483" fmla="*/ 51497 h 72236"/>
                    <a:gd name="connsiteX484" fmla="*/ 617714 w 700585"/>
                    <a:gd name="connsiteY484" fmla="*/ 54260 h 72236"/>
                    <a:gd name="connsiteX485" fmla="*/ 616922 w 700585"/>
                    <a:gd name="connsiteY485" fmla="*/ 57969 h 72236"/>
                    <a:gd name="connsiteX486" fmla="*/ 619198 w 700585"/>
                    <a:gd name="connsiteY486" fmla="*/ 63673 h 72236"/>
                    <a:gd name="connsiteX487" fmla="*/ 625568 w 700585"/>
                    <a:gd name="connsiteY487" fmla="*/ 65796 h 72236"/>
                    <a:gd name="connsiteX488" fmla="*/ 631732 w 700585"/>
                    <a:gd name="connsiteY488" fmla="*/ 64108 h 72236"/>
                    <a:gd name="connsiteX489" fmla="*/ 637693 w 700585"/>
                    <a:gd name="connsiteY489" fmla="*/ 58941 h 72236"/>
                    <a:gd name="connsiteX490" fmla="*/ 700655 w 700585"/>
                    <a:gd name="connsiteY490" fmla="*/ 70145 h 72236"/>
                    <a:gd name="connsiteX491" fmla="*/ 700450 w 700585"/>
                    <a:gd name="connsiteY491" fmla="*/ 70835 h 72236"/>
                    <a:gd name="connsiteX492" fmla="*/ 699784 w 700585"/>
                    <a:gd name="connsiteY492" fmla="*/ 71321 h 72236"/>
                    <a:gd name="connsiteX493" fmla="*/ 698506 w 700585"/>
                    <a:gd name="connsiteY493" fmla="*/ 71628 h 72236"/>
                    <a:gd name="connsiteX494" fmla="*/ 696459 w 700585"/>
                    <a:gd name="connsiteY494" fmla="*/ 71731 h 72236"/>
                    <a:gd name="connsiteX495" fmla="*/ 694362 w 700585"/>
                    <a:gd name="connsiteY495" fmla="*/ 71628 h 72236"/>
                    <a:gd name="connsiteX496" fmla="*/ 693083 w 700585"/>
                    <a:gd name="connsiteY496" fmla="*/ 71321 h 72236"/>
                    <a:gd name="connsiteX497" fmla="*/ 692418 w 700585"/>
                    <a:gd name="connsiteY497" fmla="*/ 70835 h 72236"/>
                    <a:gd name="connsiteX498" fmla="*/ 692213 w 700585"/>
                    <a:gd name="connsiteY498" fmla="*/ 70145 h 72236"/>
                    <a:gd name="connsiteX499" fmla="*/ 692213 w 700585"/>
                    <a:gd name="connsiteY499" fmla="*/ 43184 h 72236"/>
                    <a:gd name="connsiteX500" fmla="*/ 691600 w 700585"/>
                    <a:gd name="connsiteY500" fmla="*/ 36840 h 72236"/>
                    <a:gd name="connsiteX501" fmla="*/ 689809 w 700585"/>
                    <a:gd name="connsiteY501" fmla="*/ 32696 h 72236"/>
                    <a:gd name="connsiteX502" fmla="*/ 686765 w 700585"/>
                    <a:gd name="connsiteY502" fmla="*/ 30036 h 72236"/>
                    <a:gd name="connsiteX503" fmla="*/ 682441 w 700585"/>
                    <a:gd name="connsiteY503" fmla="*/ 29115 h 72236"/>
                    <a:gd name="connsiteX504" fmla="*/ 676098 w 700585"/>
                    <a:gd name="connsiteY504" fmla="*/ 31366 h 72236"/>
                    <a:gd name="connsiteX505" fmla="*/ 669447 w 700585"/>
                    <a:gd name="connsiteY505" fmla="*/ 37966 h 72236"/>
                    <a:gd name="connsiteX506" fmla="*/ 669447 w 700585"/>
                    <a:gd name="connsiteY506" fmla="*/ 70145 h 72236"/>
                    <a:gd name="connsiteX507" fmla="*/ 669243 w 700585"/>
                    <a:gd name="connsiteY507" fmla="*/ 70835 h 72236"/>
                    <a:gd name="connsiteX508" fmla="*/ 668578 w 700585"/>
                    <a:gd name="connsiteY508" fmla="*/ 71321 h 72236"/>
                    <a:gd name="connsiteX509" fmla="*/ 667298 w 700585"/>
                    <a:gd name="connsiteY509" fmla="*/ 71628 h 72236"/>
                    <a:gd name="connsiteX510" fmla="*/ 665201 w 700585"/>
                    <a:gd name="connsiteY510" fmla="*/ 71731 h 72236"/>
                    <a:gd name="connsiteX511" fmla="*/ 663154 w 700585"/>
                    <a:gd name="connsiteY511" fmla="*/ 71628 h 72236"/>
                    <a:gd name="connsiteX512" fmla="*/ 661850 w 700585"/>
                    <a:gd name="connsiteY512" fmla="*/ 71321 h 72236"/>
                    <a:gd name="connsiteX513" fmla="*/ 661185 w 700585"/>
                    <a:gd name="connsiteY513" fmla="*/ 70835 h 72236"/>
                    <a:gd name="connsiteX514" fmla="*/ 661006 w 700585"/>
                    <a:gd name="connsiteY514" fmla="*/ 70145 h 72236"/>
                    <a:gd name="connsiteX515" fmla="*/ 661006 w 700585"/>
                    <a:gd name="connsiteY515" fmla="*/ 24102 h 72236"/>
                    <a:gd name="connsiteX516" fmla="*/ 661160 w 700585"/>
                    <a:gd name="connsiteY516" fmla="*/ 23411 h 72236"/>
                    <a:gd name="connsiteX517" fmla="*/ 661773 w 700585"/>
                    <a:gd name="connsiteY517" fmla="*/ 22899 h 72236"/>
                    <a:gd name="connsiteX518" fmla="*/ 662950 w 700585"/>
                    <a:gd name="connsiteY518" fmla="*/ 22592 h 72236"/>
                    <a:gd name="connsiteX519" fmla="*/ 664843 w 700585"/>
                    <a:gd name="connsiteY519" fmla="*/ 22516 h 72236"/>
                    <a:gd name="connsiteX520" fmla="*/ 666710 w 700585"/>
                    <a:gd name="connsiteY520" fmla="*/ 22592 h 72236"/>
                    <a:gd name="connsiteX521" fmla="*/ 667861 w 700585"/>
                    <a:gd name="connsiteY521" fmla="*/ 22899 h 72236"/>
                    <a:gd name="connsiteX522" fmla="*/ 668449 w 700585"/>
                    <a:gd name="connsiteY522" fmla="*/ 23411 h 72236"/>
                    <a:gd name="connsiteX523" fmla="*/ 668628 w 700585"/>
                    <a:gd name="connsiteY523" fmla="*/ 24102 h 72236"/>
                    <a:gd name="connsiteX524" fmla="*/ 668628 w 700585"/>
                    <a:gd name="connsiteY524" fmla="*/ 30189 h 72236"/>
                    <a:gd name="connsiteX525" fmla="*/ 676380 w 700585"/>
                    <a:gd name="connsiteY525" fmla="*/ 23820 h 72236"/>
                    <a:gd name="connsiteX526" fmla="*/ 684182 w 700585"/>
                    <a:gd name="connsiteY526" fmla="*/ 21799 h 72236"/>
                    <a:gd name="connsiteX527" fmla="*/ 691932 w 700585"/>
                    <a:gd name="connsiteY527" fmla="*/ 23360 h 72236"/>
                    <a:gd name="connsiteX528" fmla="*/ 697022 w 700585"/>
                    <a:gd name="connsiteY528" fmla="*/ 27529 h 72236"/>
                    <a:gd name="connsiteX529" fmla="*/ 699810 w 700585"/>
                    <a:gd name="connsiteY529" fmla="*/ 33643 h 72236"/>
                    <a:gd name="connsiteX530" fmla="*/ 700655 w 700585"/>
                    <a:gd name="connsiteY530" fmla="*/ 42058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Lst>
                  <a:rect l="l" t="t" r="r" b="b"/>
                  <a:pathLst>
                    <a:path w="700585" h="72236">
                      <a:moveTo>
                        <a:pt x="44220" y="70094"/>
                      </a:moveTo>
                      <a:cubicBezTo>
                        <a:pt x="44220" y="70366"/>
                        <a:pt x="44169" y="70605"/>
                        <a:pt x="44067" y="70810"/>
                      </a:cubicBezTo>
                      <a:cubicBezTo>
                        <a:pt x="43965" y="71014"/>
                        <a:pt x="43743" y="71185"/>
                        <a:pt x="43402" y="71321"/>
                      </a:cubicBezTo>
                      <a:cubicBezTo>
                        <a:pt x="43061" y="71458"/>
                        <a:pt x="42583" y="71560"/>
                        <a:pt x="41969" y="71628"/>
                      </a:cubicBezTo>
                      <a:cubicBezTo>
                        <a:pt x="41355" y="71697"/>
                        <a:pt x="40537" y="71731"/>
                        <a:pt x="39514" y="71731"/>
                      </a:cubicBezTo>
                      <a:cubicBezTo>
                        <a:pt x="38627" y="71731"/>
                        <a:pt x="37902" y="71697"/>
                        <a:pt x="37339" y="71628"/>
                      </a:cubicBezTo>
                      <a:cubicBezTo>
                        <a:pt x="36777" y="71560"/>
                        <a:pt x="36325" y="71449"/>
                        <a:pt x="35984" y="71296"/>
                      </a:cubicBezTo>
                      <a:cubicBezTo>
                        <a:pt x="35643" y="71142"/>
                        <a:pt x="35378" y="70929"/>
                        <a:pt x="35191" y="70656"/>
                      </a:cubicBezTo>
                      <a:cubicBezTo>
                        <a:pt x="35003" y="70384"/>
                        <a:pt x="34841" y="70042"/>
                        <a:pt x="34705" y="69633"/>
                      </a:cubicBezTo>
                      <a:lnTo>
                        <a:pt x="28617" y="54030"/>
                      </a:lnTo>
                      <a:cubicBezTo>
                        <a:pt x="27900" y="52256"/>
                        <a:pt x="27159" y="50628"/>
                        <a:pt x="26391" y="49144"/>
                      </a:cubicBezTo>
                      <a:cubicBezTo>
                        <a:pt x="25624" y="47660"/>
                        <a:pt x="24711" y="46381"/>
                        <a:pt x="23654" y="45307"/>
                      </a:cubicBezTo>
                      <a:cubicBezTo>
                        <a:pt x="22597" y="44233"/>
                        <a:pt x="21352" y="43397"/>
                        <a:pt x="19920" y="42800"/>
                      </a:cubicBezTo>
                      <a:cubicBezTo>
                        <a:pt x="18487" y="42203"/>
                        <a:pt x="16765" y="41905"/>
                        <a:pt x="14752" y="41905"/>
                      </a:cubicBezTo>
                      <a:lnTo>
                        <a:pt x="8869" y="41905"/>
                      </a:lnTo>
                      <a:lnTo>
                        <a:pt x="8869" y="70094"/>
                      </a:lnTo>
                      <a:cubicBezTo>
                        <a:pt x="8869" y="70366"/>
                        <a:pt x="8792" y="70605"/>
                        <a:pt x="8639" y="70810"/>
                      </a:cubicBezTo>
                      <a:cubicBezTo>
                        <a:pt x="8485" y="71014"/>
                        <a:pt x="8247" y="71177"/>
                        <a:pt x="7923" y="71296"/>
                      </a:cubicBezTo>
                      <a:cubicBezTo>
                        <a:pt x="7599" y="71415"/>
                        <a:pt x="7155" y="71518"/>
                        <a:pt x="6592" y="71603"/>
                      </a:cubicBezTo>
                      <a:cubicBezTo>
                        <a:pt x="6030" y="71688"/>
                        <a:pt x="5322" y="71731"/>
                        <a:pt x="4469" y="71731"/>
                      </a:cubicBezTo>
                      <a:cubicBezTo>
                        <a:pt x="3617" y="71731"/>
                        <a:pt x="2909" y="71688"/>
                        <a:pt x="2346" y="71603"/>
                      </a:cubicBezTo>
                      <a:cubicBezTo>
                        <a:pt x="1783" y="71518"/>
                        <a:pt x="1332" y="71415"/>
                        <a:pt x="991" y="71296"/>
                      </a:cubicBezTo>
                      <a:cubicBezTo>
                        <a:pt x="649" y="71177"/>
                        <a:pt x="411" y="71014"/>
                        <a:pt x="274" y="70810"/>
                      </a:cubicBezTo>
                      <a:cubicBezTo>
                        <a:pt x="138" y="70605"/>
                        <a:pt x="70" y="70366"/>
                        <a:pt x="70" y="70094"/>
                      </a:cubicBezTo>
                      <a:lnTo>
                        <a:pt x="70" y="8805"/>
                      </a:lnTo>
                      <a:cubicBezTo>
                        <a:pt x="70" y="7475"/>
                        <a:pt x="419" y="6545"/>
                        <a:pt x="1118" y="6017"/>
                      </a:cubicBezTo>
                      <a:cubicBezTo>
                        <a:pt x="1818" y="5488"/>
                        <a:pt x="2559" y="5224"/>
                        <a:pt x="3344" y="5224"/>
                      </a:cubicBezTo>
                      <a:lnTo>
                        <a:pt x="17413" y="5224"/>
                      </a:lnTo>
                      <a:cubicBezTo>
                        <a:pt x="19084" y="5224"/>
                        <a:pt x="20474" y="5266"/>
                        <a:pt x="21582" y="5352"/>
                      </a:cubicBezTo>
                      <a:cubicBezTo>
                        <a:pt x="22691" y="5437"/>
                        <a:pt x="23688" y="5531"/>
                        <a:pt x="24575" y="5633"/>
                      </a:cubicBezTo>
                      <a:cubicBezTo>
                        <a:pt x="27133" y="6076"/>
                        <a:pt x="29393" y="6776"/>
                        <a:pt x="31354" y="7731"/>
                      </a:cubicBezTo>
                      <a:cubicBezTo>
                        <a:pt x="33315" y="8686"/>
                        <a:pt x="34960" y="9896"/>
                        <a:pt x="36291" y="11363"/>
                      </a:cubicBezTo>
                      <a:cubicBezTo>
                        <a:pt x="37621" y="12829"/>
                        <a:pt x="38618" y="14509"/>
                        <a:pt x="39283" y="16402"/>
                      </a:cubicBezTo>
                      <a:cubicBezTo>
                        <a:pt x="39949" y="18295"/>
                        <a:pt x="40281" y="20384"/>
                        <a:pt x="40281" y="22669"/>
                      </a:cubicBezTo>
                      <a:cubicBezTo>
                        <a:pt x="40281" y="24886"/>
                        <a:pt x="39983" y="26873"/>
                        <a:pt x="39386" y="28629"/>
                      </a:cubicBezTo>
                      <a:cubicBezTo>
                        <a:pt x="38789" y="30386"/>
                        <a:pt x="37928" y="31937"/>
                        <a:pt x="36802" y="33285"/>
                      </a:cubicBezTo>
                      <a:cubicBezTo>
                        <a:pt x="35677" y="34632"/>
                        <a:pt x="34330" y="35800"/>
                        <a:pt x="32761" y="36789"/>
                      </a:cubicBezTo>
                      <a:cubicBezTo>
                        <a:pt x="31192" y="37778"/>
                        <a:pt x="29435" y="38614"/>
                        <a:pt x="27491" y="39296"/>
                      </a:cubicBezTo>
                      <a:cubicBezTo>
                        <a:pt x="28583" y="39773"/>
                        <a:pt x="29572" y="40379"/>
                        <a:pt x="30458" y="41112"/>
                      </a:cubicBezTo>
                      <a:cubicBezTo>
                        <a:pt x="31345" y="41845"/>
                        <a:pt x="32172" y="42723"/>
                        <a:pt x="32940" y="43747"/>
                      </a:cubicBezTo>
                      <a:cubicBezTo>
                        <a:pt x="33707" y="44770"/>
                        <a:pt x="34432" y="45947"/>
                        <a:pt x="35114" y="47277"/>
                      </a:cubicBezTo>
                      <a:cubicBezTo>
                        <a:pt x="35796" y="48607"/>
                        <a:pt x="36478" y="50107"/>
                        <a:pt x="37160" y="51779"/>
                      </a:cubicBezTo>
                      <a:lnTo>
                        <a:pt x="43095" y="66359"/>
                      </a:lnTo>
                      <a:cubicBezTo>
                        <a:pt x="43572" y="67587"/>
                        <a:pt x="43879" y="68448"/>
                        <a:pt x="44016" y="68943"/>
                      </a:cubicBezTo>
                      <a:cubicBezTo>
                        <a:pt x="44152" y="69437"/>
                        <a:pt x="44220" y="69821"/>
                        <a:pt x="44220" y="70094"/>
                      </a:cubicBezTo>
                      <a:close/>
                      <a:moveTo>
                        <a:pt x="30970" y="23590"/>
                      </a:moveTo>
                      <a:cubicBezTo>
                        <a:pt x="30970" y="20998"/>
                        <a:pt x="30390" y="18807"/>
                        <a:pt x="29231" y="17016"/>
                      </a:cubicBezTo>
                      <a:cubicBezTo>
                        <a:pt x="28071" y="15225"/>
                        <a:pt x="26127" y="13938"/>
                        <a:pt x="23398" y="13153"/>
                      </a:cubicBezTo>
                      <a:cubicBezTo>
                        <a:pt x="22546" y="12915"/>
                        <a:pt x="21582" y="12744"/>
                        <a:pt x="20508" y="12642"/>
                      </a:cubicBezTo>
                      <a:cubicBezTo>
                        <a:pt x="19434" y="12539"/>
                        <a:pt x="18027" y="12488"/>
                        <a:pt x="16287" y="12488"/>
                      </a:cubicBezTo>
                      <a:lnTo>
                        <a:pt x="8869" y="12488"/>
                      </a:lnTo>
                      <a:lnTo>
                        <a:pt x="8869" y="34794"/>
                      </a:lnTo>
                      <a:lnTo>
                        <a:pt x="17464" y="34794"/>
                      </a:lnTo>
                      <a:cubicBezTo>
                        <a:pt x="19783" y="34794"/>
                        <a:pt x="21787" y="34512"/>
                        <a:pt x="23475" y="33950"/>
                      </a:cubicBezTo>
                      <a:cubicBezTo>
                        <a:pt x="25163" y="33387"/>
                        <a:pt x="26570" y="32602"/>
                        <a:pt x="27696" y="31596"/>
                      </a:cubicBezTo>
                      <a:cubicBezTo>
                        <a:pt x="28821" y="30590"/>
                        <a:pt x="29648" y="29405"/>
                        <a:pt x="30177" y="28041"/>
                      </a:cubicBezTo>
                      <a:cubicBezTo>
                        <a:pt x="30706" y="26676"/>
                        <a:pt x="30970" y="25193"/>
                        <a:pt x="30970" y="23590"/>
                      </a:cubicBezTo>
                      <a:close/>
                      <a:moveTo>
                        <a:pt x="92125" y="45128"/>
                      </a:moveTo>
                      <a:cubicBezTo>
                        <a:pt x="92125" y="46458"/>
                        <a:pt x="91791" y="47404"/>
                        <a:pt x="91123" y="47967"/>
                      </a:cubicBezTo>
                      <a:cubicBezTo>
                        <a:pt x="90455" y="48530"/>
                        <a:pt x="89693" y="48811"/>
                        <a:pt x="88836" y="48811"/>
                      </a:cubicBezTo>
                      <a:lnTo>
                        <a:pt x="58513" y="48811"/>
                      </a:lnTo>
                      <a:cubicBezTo>
                        <a:pt x="58513" y="51369"/>
                        <a:pt x="58770" y="53672"/>
                        <a:pt x="59284" y="55718"/>
                      </a:cubicBezTo>
                      <a:cubicBezTo>
                        <a:pt x="59798" y="57764"/>
                        <a:pt x="60655" y="59521"/>
                        <a:pt x="61855" y="60987"/>
                      </a:cubicBezTo>
                      <a:cubicBezTo>
                        <a:pt x="63054" y="62454"/>
                        <a:pt x="64614" y="63579"/>
                        <a:pt x="66533" y="64364"/>
                      </a:cubicBezTo>
                      <a:cubicBezTo>
                        <a:pt x="68452" y="65148"/>
                        <a:pt x="70800" y="65540"/>
                        <a:pt x="73576" y="65540"/>
                      </a:cubicBezTo>
                      <a:cubicBezTo>
                        <a:pt x="75769" y="65540"/>
                        <a:pt x="77723" y="65361"/>
                        <a:pt x="79436" y="65003"/>
                      </a:cubicBezTo>
                      <a:cubicBezTo>
                        <a:pt x="81150" y="64645"/>
                        <a:pt x="82632" y="64244"/>
                        <a:pt x="83883" y="63801"/>
                      </a:cubicBezTo>
                      <a:cubicBezTo>
                        <a:pt x="85134" y="63358"/>
                        <a:pt x="86163" y="62957"/>
                        <a:pt x="86968" y="62599"/>
                      </a:cubicBezTo>
                      <a:cubicBezTo>
                        <a:pt x="87774" y="62241"/>
                        <a:pt x="88382" y="62062"/>
                        <a:pt x="88794" y="62062"/>
                      </a:cubicBezTo>
                      <a:cubicBezTo>
                        <a:pt x="89033" y="62062"/>
                        <a:pt x="89247" y="62121"/>
                        <a:pt x="89436" y="62241"/>
                      </a:cubicBezTo>
                      <a:cubicBezTo>
                        <a:pt x="89624" y="62360"/>
                        <a:pt x="89769" y="62539"/>
                        <a:pt x="89872" y="62778"/>
                      </a:cubicBezTo>
                      <a:cubicBezTo>
                        <a:pt x="89975" y="63017"/>
                        <a:pt x="90052" y="63349"/>
                        <a:pt x="90103" y="63775"/>
                      </a:cubicBezTo>
                      <a:cubicBezTo>
                        <a:pt x="90155" y="64202"/>
                        <a:pt x="90181" y="64722"/>
                        <a:pt x="90181" y="65336"/>
                      </a:cubicBezTo>
                      <a:cubicBezTo>
                        <a:pt x="90181" y="65779"/>
                        <a:pt x="90164" y="66163"/>
                        <a:pt x="90130" y="66487"/>
                      </a:cubicBezTo>
                      <a:cubicBezTo>
                        <a:pt x="90096" y="66811"/>
                        <a:pt x="90053" y="67101"/>
                        <a:pt x="90002" y="67357"/>
                      </a:cubicBezTo>
                      <a:cubicBezTo>
                        <a:pt x="89951" y="67612"/>
                        <a:pt x="89865" y="67843"/>
                        <a:pt x="89746" y="68047"/>
                      </a:cubicBezTo>
                      <a:cubicBezTo>
                        <a:pt x="89627" y="68252"/>
                        <a:pt x="89473" y="68448"/>
                        <a:pt x="89285" y="68636"/>
                      </a:cubicBezTo>
                      <a:cubicBezTo>
                        <a:pt x="89099" y="68823"/>
                        <a:pt x="88544" y="69130"/>
                        <a:pt x="87623" y="69556"/>
                      </a:cubicBezTo>
                      <a:cubicBezTo>
                        <a:pt x="86702" y="69983"/>
                        <a:pt x="85508" y="70401"/>
                        <a:pt x="84042" y="70810"/>
                      </a:cubicBezTo>
                      <a:cubicBezTo>
                        <a:pt x="82575" y="71219"/>
                        <a:pt x="80879" y="71586"/>
                        <a:pt x="78952" y="71910"/>
                      </a:cubicBezTo>
                      <a:cubicBezTo>
                        <a:pt x="77025" y="72234"/>
                        <a:pt x="74970" y="72396"/>
                        <a:pt x="72787" y="72396"/>
                      </a:cubicBezTo>
                      <a:cubicBezTo>
                        <a:pt x="69001" y="72396"/>
                        <a:pt x="65684" y="71867"/>
                        <a:pt x="62836" y="70810"/>
                      </a:cubicBezTo>
                      <a:cubicBezTo>
                        <a:pt x="59988" y="69753"/>
                        <a:pt x="57592" y="68184"/>
                        <a:pt x="55648" y="66103"/>
                      </a:cubicBezTo>
                      <a:cubicBezTo>
                        <a:pt x="53704" y="64023"/>
                        <a:pt x="52238" y="61414"/>
                        <a:pt x="51249" y="58276"/>
                      </a:cubicBezTo>
                      <a:cubicBezTo>
                        <a:pt x="50259" y="55138"/>
                        <a:pt x="49765" y="51489"/>
                        <a:pt x="49765" y="47328"/>
                      </a:cubicBezTo>
                      <a:cubicBezTo>
                        <a:pt x="49765" y="43371"/>
                        <a:pt x="50276" y="39816"/>
                        <a:pt x="51300" y="36661"/>
                      </a:cubicBezTo>
                      <a:cubicBezTo>
                        <a:pt x="52323" y="33506"/>
                        <a:pt x="53798" y="30829"/>
                        <a:pt x="55725" y="28629"/>
                      </a:cubicBezTo>
                      <a:cubicBezTo>
                        <a:pt x="57652" y="26429"/>
                        <a:pt x="59980" y="24741"/>
                        <a:pt x="62708" y="23564"/>
                      </a:cubicBezTo>
                      <a:cubicBezTo>
                        <a:pt x="65437" y="22388"/>
                        <a:pt x="68489" y="21799"/>
                        <a:pt x="71866" y="21799"/>
                      </a:cubicBezTo>
                      <a:cubicBezTo>
                        <a:pt x="75481" y="21799"/>
                        <a:pt x="78559" y="22379"/>
                        <a:pt x="81100" y="23539"/>
                      </a:cubicBezTo>
                      <a:cubicBezTo>
                        <a:pt x="83641" y="24698"/>
                        <a:pt x="85730" y="26259"/>
                        <a:pt x="87367" y="28220"/>
                      </a:cubicBezTo>
                      <a:cubicBezTo>
                        <a:pt x="89004" y="30181"/>
                        <a:pt x="90206" y="32483"/>
                        <a:pt x="90974" y="35126"/>
                      </a:cubicBezTo>
                      <a:cubicBezTo>
                        <a:pt x="91742" y="37770"/>
                        <a:pt x="92125" y="40592"/>
                        <a:pt x="92125" y="43593"/>
                      </a:cubicBezTo>
                      <a:close/>
                      <a:moveTo>
                        <a:pt x="83633" y="42621"/>
                      </a:moveTo>
                      <a:cubicBezTo>
                        <a:pt x="83735" y="38187"/>
                        <a:pt x="82748" y="34709"/>
                        <a:pt x="80672" y="32185"/>
                      </a:cubicBezTo>
                      <a:cubicBezTo>
                        <a:pt x="78597" y="29661"/>
                        <a:pt x="75517" y="28399"/>
                        <a:pt x="71433" y="28399"/>
                      </a:cubicBezTo>
                      <a:cubicBezTo>
                        <a:pt x="69340" y="28399"/>
                        <a:pt x="67504" y="28791"/>
                        <a:pt x="65926" y="29576"/>
                      </a:cubicBezTo>
                      <a:cubicBezTo>
                        <a:pt x="64347" y="30360"/>
                        <a:pt x="63026" y="31400"/>
                        <a:pt x="61962" y="32696"/>
                      </a:cubicBezTo>
                      <a:cubicBezTo>
                        <a:pt x="60898" y="33992"/>
                        <a:pt x="60074" y="35501"/>
                        <a:pt x="59491" y="37224"/>
                      </a:cubicBezTo>
                      <a:cubicBezTo>
                        <a:pt x="58908" y="38946"/>
                        <a:pt x="58582" y="40745"/>
                        <a:pt x="58513" y="42621"/>
                      </a:cubicBezTo>
                      <a:close/>
                      <a:moveTo>
                        <a:pt x="141668" y="23999"/>
                      </a:moveTo>
                      <a:cubicBezTo>
                        <a:pt x="141668" y="24136"/>
                        <a:pt x="141659" y="24281"/>
                        <a:pt x="141642" y="24434"/>
                      </a:cubicBezTo>
                      <a:cubicBezTo>
                        <a:pt x="141625" y="24587"/>
                        <a:pt x="141599" y="24749"/>
                        <a:pt x="141566" y="24920"/>
                      </a:cubicBezTo>
                      <a:cubicBezTo>
                        <a:pt x="141532" y="25091"/>
                        <a:pt x="141489" y="25278"/>
                        <a:pt x="141438" y="25483"/>
                      </a:cubicBezTo>
                      <a:cubicBezTo>
                        <a:pt x="141387" y="25687"/>
                        <a:pt x="141327" y="25909"/>
                        <a:pt x="141258" y="26148"/>
                      </a:cubicBezTo>
                      <a:lnTo>
                        <a:pt x="125553" y="69889"/>
                      </a:lnTo>
                      <a:cubicBezTo>
                        <a:pt x="125416" y="70264"/>
                        <a:pt x="125237" y="70571"/>
                        <a:pt x="125015" y="70810"/>
                      </a:cubicBezTo>
                      <a:cubicBezTo>
                        <a:pt x="124794" y="71049"/>
                        <a:pt x="124461" y="71236"/>
                        <a:pt x="124018" y="71373"/>
                      </a:cubicBezTo>
                      <a:cubicBezTo>
                        <a:pt x="123574" y="71509"/>
                        <a:pt x="123012" y="71603"/>
                        <a:pt x="122329" y="71654"/>
                      </a:cubicBezTo>
                      <a:cubicBezTo>
                        <a:pt x="121647" y="71705"/>
                        <a:pt x="120795" y="71731"/>
                        <a:pt x="119772" y="71731"/>
                      </a:cubicBezTo>
                      <a:cubicBezTo>
                        <a:pt x="118749" y="71731"/>
                        <a:pt x="117896" y="71697"/>
                        <a:pt x="117214" y="71628"/>
                      </a:cubicBezTo>
                      <a:cubicBezTo>
                        <a:pt x="116532" y="71560"/>
                        <a:pt x="115977" y="71458"/>
                        <a:pt x="115551" y="71321"/>
                      </a:cubicBezTo>
                      <a:cubicBezTo>
                        <a:pt x="115125" y="71185"/>
                        <a:pt x="114792" y="70997"/>
                        <a:pt x="114553" y="70759"/>
                      </a:cubicBezTo>
                      <a:cubicBezTo>
                        <a:pt x="114315" y="70520"/>
                        <a:pt x="114127" y="70230"/>
                        <a:pt x="113991" y="69889"/>
                      </a:cubicBezTo>
                      <a:lnTo>
                        <a:pt x="98336" y="26148"/>
                      </a:lnTo>
                      <a:cubicBezTo>
                        <a:pt x="98200" y="25739"/>
                        <a:pt x="98088" y="25381"/>
                        <a:pt x="98004" y="25074"/>
                      </a:cubicBezTo>
                      <a:cubicBezTo>
                        <a:pt x="97918" y="24767"/>
                        <a:pt x="97867" y="24536"/>
                        <a:pt x="97850" y="24383"/>
                      </a:cubicBezTo>
                      <a:cubicBezTo>
                        <a:pt x="97833" y="24229"/>
                        <a:pt x="97824" y="24102"/>
                        <a:pt x="97824" y="23999"/>
                      </a:cubicBezTo>
                      <a:cubicBezTo>
                        <a:pt x="97824" y="23726"/>
                        <a:pt x="97892" y="23488"/>
                        <a:pt x="98029" y="23283"/>
                      </a:cubicBezTo>
                      <a:cubicBezTo>
                        <a:pt x="98165" y="23078"/>
                        <a:pt x="98396" y="22916"/>
                        <a:pt x="98720" y="22797"/>
                      </a:cubicBezTo>
                      <a:cubicBezTo>
                        <a:pt x="99044" y="22678"/>
                        <a:pt x="99470" y="22601"/>
                        <a:pt x="99999" y="22567"/>
                      </a:cubicBezTo>
                      <a:cubicBezTo>
                        <a:pt x="100528" y="22533"/>
                        <a:pt x="101184" y="22516"/>
                        <a:pt x="101968" y="22516"/>
                      </a:cubicBezTo>
                      <a:cubicBezTo>
                        <a:pt x="102957" y="22516"/>
                        <a:pt x="103750" y="22541"/>
                        <a:pt x="104347" y="22592"/>
                      </a:cubicBezTo>
                      <a:cubicBezTo>
                        <a:pt x="104944" y="22643"/>
                        <a:pt x="105404" y="22737"/>
                        <a:pt x="105728" y="22874"/>
                      </a:cubicBezTo>
                      <a:cubicBezTo>
                        <a:pt x="106052" y="23010"/>
                        <a:pt x="106291" y="23181"/>
                        <a:pt x="106445" y="23385"/>
                      </a:cubicBezTo>
                      <a:cubicBezTo>
                        <a:pt x="106598" y="23590"/>
                        <a:pt x="106743" y="23846"/>
                        <a:pt x="106880" y="24153"/>
                      </a:cubicBezTo>
                      <a:lnTo>
                        <a:pt x="119874" y="62113"/>
                      </a:lnTo>
                      <a:lnTo>
                        <a:pt x="120079" y="62727"/>
                      </a:lnTo>
                      <a:lnTo>
                        <a:pt x="120232" y="62113"/>
                      </a:lnTo>
                      <a:lnTo>
                        <a:pt x="133074" y="24153"/>
                      </a:lnTo>
                      <a:cubicBezTo>
                        <a:pt x="133141" y="23846"/>
                        <a:pt x="133261" y="23590"/>
                        <a:pt x="133432" y="23385"/>
                      </a:cubicBezTo>
                      <a:cubicBezTo>
                        <a:pt x="133602" y="23181"/>
                        <a:pt x="133849" y="23010"/>
                        <a:pt x="134173" y="22874"/>
                      </a:cubicBezTo>
                      <a:cubicBezTo>
                        <a:pt x="134498" y="22737"/>
                        <a:pt x="134941" y="22643"/>
                        <a:pt x="135503" y="22592"/>
                      </a:cubicBezTo>
                      <a:cubicBezTo>
                        <a:pt x="136066" y="22541"/>
                        <a:pt x="136808" y="22516"/>
                        <a:pt x="137728" y="22516"/>
                      </a:cubicBezTo>
                      <a:cubicBezTo>
                        <a:pt x="138513" y="22516"/>
                        <a:pt x="139161" y="22533"/>
                        <a:pt x="139673" y="22567"/>
                      </a:cubicBezTo>
                      <a:cubicBezTo>
                        <a:pt x="140185" y="22601"/>
                        <a:pt x="140585" y="22686"/>
                        <a:pt x="140876" y="22822"/>
                      </a:cubicBezTo>
                      <a:cubicBezTo>
                        <a:pt x="141165" y="22959"/>
                        <a:pt x="141370" y="23121"/>
                        <a:pt x="141489" y="23309"/>
                      </a:cubicBezTo>
                      <a:cubicBezTo>
                        <a:pt x="141608" y="23496"/>
                        <a:pt x="141668" y="23726"/>
                        <a:pt x="141668" y="23999"/>
                      </a:cubicBezTo>
                      <a:close/>
                      <a:moveTo>
                        <a:pt x="158986" y="70145"/>
                      </a:moveTo>
                      <a:cubicBezTo>
                        <a:pt x="158986" y="70418"/>
                        <a:pt x="158918" y="70648"/>
                        <a:pt x="158782" y="70835"/>
                      </a:cubicBezTo>
                      <a:cubicBezTo>
                        <a:pt x="158645" y="71023"/>
                        <a:pt x="158423" y="71185"/>
                        <a:pt x="158117" y="71321"/>
                      </a:cubicBezTo>
                      <a:cubicBezTo>
                        <a:pt x="157810" y="71458"/>
                        <a:pt x="157383" y="71560"/>
                        <a:pt x="156838" y="71628"/>
                      </a:cubicBezTo>
                      <a:cubicBezTo>
                        <a:pt x="156292" y="71697"/>
                        <a:pt x="155593" y="71731"/>
                        <a:pt x="154740" y="71731"/>
                      </a:cubicBezTo>
                      <a:cubicBezTo>
                        <a:pt x="153922" y="71731"/>
                        <a:pt x="153240" y="71697"/>
                        <a:pt x="152694" y="71628"/>
                      </a:cubicBezTo>
                      <a:cubicBezTo>
                        <a:pt x="152148" y="71560"/>
                        <a:pt x="151713" y="71458"/>
                        <a:pt x="151389" y="71321"/>
                      </a:cubicBezTo>
                      <a:cubicBezTo>
                        <a:pt x="151065" y="71185"/>
                        <a:pt x="150843" y="71023"/>
                        <a:pt x="150724" y="70835"/>
                      </a:cubicBezTo>
                      <a:cubicBezTo>
                        <a:pt x="150604" y="70648"/>
                        <a:pt x="150545" y="70418"/>
                        <a:pt x="150545" y="70145"/>
                      </a:cubicBezTo>
                      <a:lnTo>
                        <a:pt x="150545" y="24102"/>
                      </a:lnTo>
                      <a:cubicBezTo>
                        <a:pt x="150545" y="23863"/>
                        <a:pt x="150604" y="23641"/>
                        <a:pt x="150724" y="23436"/>
                      </a:cubicBezTo>
                      <a:cubicBezTo>
                        <a:pt x="150843" y="23232"/>
                        <a:pt x="151065" y="23061"/>
                        <a:pt x="151389" y="22925"/>
                      </a:cubicBezTo>
                      <a:cubicBezTo>
                        <a:pt x="151713" y="22788"/>
                        <a:pt x="152148" y="22686"/>
                        <a:pt x="152694" y="22618"/>
                      </a:cubicBezTo>
                      <a:cubicBezTo>
                        <a:pt x="153240" y="22550"/>
                        <a:pt x="153922" y="22516"/>
                        <a:pt x="154740" y="22516"/>
                      </a:cubicBezTo>
                      <a:cubicBezTo>
                        <a:pt x="155593" y="22516"/>
                        <a:pt x="156292" y="22550"/>
                        <a:pt x="156838" y="22618"/>
                      </a:cubicBezTo>
                      <a:cubicBezTo>
                        <a:pt x="157383" y="22686"/>
                        <a:pt x="157810" y="22788"/>
                        <a:pt x="158117" y="22925"/>
                      </a:cubicBezTo>
                      <a:cubicBezTo>
                        <a:pt x="158423" y="23061"/>
                        <a:pt x="158645" y="23232"/>
                        <a:pt x="158782" y="23436"/>
                      </a:cubicBezTo>
                      <a:cubicBezTo>
                        <a:pt x="158918" y="23641"/>
                        <a:pt x="158986" y="23863"/>
                        <a:pt x="158986" y="24102"/>
                      </a:cubicBezTo>
                      <a:close/>
                      <a:moveTo>
                        <a:pt x="159959" y="8549"/>
                      </a:moveTo>
                      <a:cubicBezTo>
                        <a:pt x="159959" y="10527"/>
                        <a:pt x="159584" y="11874"/>
                        <a:pt x="158833" y="12591"/>
                      </a:cubicBezTo>
                      <a:cubicBezTo>
                        <a:pt x="158082" y="13307"/>
                        <a:pt x="156701" y="13665"/>
                        <a:pt x="154689" y="13665"/>
                      </a:cubicBezTo>
                      <a:cubicBezTo>
                        <a:pt x="152711" y="13665"/>
                        <a:pt x="151355" y="13315"/>
                        <a:pt x="150622" y="12616"/>
                      </a:cubicBezTo>
                      <a:cubicBezTo>
                        <a:pt x="149888" y="11917"/>
                        <a:pt x="149522" y="10595"/>
                        <a:pt x="149522" y="8651"/>
                      </a:cubicBezTo>
                      <a:cubicBezTo>
                        <a:pt x="149522" y="6673"/>
                        <a:pt x="149897" y="5326"/>
                        <a:pt x="150647" y="4610"/>
                      </a:cubicBezTo>
                      <a:cubicBezTo>
                        <a:pt x="151398" y="3894"/>
                        <a:pt x="152779" y="3535"/>
                        <a:pt x="154792" y="3535"/>
                      </a:cubicBezTo>
                      <a:cubicBezTo>
                        <a:pt x="156770" y="3535"/>
                        <a:pt x="158125" y="3885"/>
                        <a:pt x="158859" y="4584"/>
                      </a:cubicBezTo>
                      <a:cubicBezTo>
                        <a:pt x="159592" y="5283"/>
                        <a:pt x="159959" y="6605"/>
                        <a:pt x="159959" y="8549"/>
                      </a:cubicBezTo>
                      <a:close/>
                      <a:moveTo>
                        <a:pt x="213648" y="45128"/>
                      </a:moveTo>
                      <a:cubicBezTo>
                        <a:pt x="213648" y="46458"/>
                        <a:pt x="213314" y="47404"/>
                        <a:pt x="212646" y="47967"/>
                      </a:cubicBezTo>
                      <a:cubicBezTo>
                        <a:pt x="211978" y="48530"/>
                        <a:pt x="211216" y="48811"/>
                        <a:pt x="210359" y="48811"/>
                      </a:cubicBezTo>
                      <a:lnTo>
                        <a:pt x="180037" y="48811"/>
                      </a:lnTo>
                      <a:cubicBezTo>
                        <a:pt x="180037" y="51369"/>
                        <a:pt x="180294" y="53672"/>
                        <a:pt x="180807" y="55718"/>
                      </a:cubicBezTo>
                      <a:cubicBezTo>
                        <a:pt x="181322" y="57764"/>
                        <a:pt x="182178" y="59521"/>
                        <a:pt x="183378" y="60987"/>
                      </a:cubicBezTo>
                      <a:cubicBezTo>
                        <a:pt x="184577" y="62454"/>
                        <a:pt x="186136" y="63579"/>
                        <a:pt x="188056" y="64364"/>
                      </a:cubicBezTo>
                      <a:cubicBezTo>
                        <a:pt x="189975" y="65148"/>
                        <a:pt x="192323" y="65540"/>
                        <a:pt x="195098" y="65540"/>
                      </a:cubicBezTo>
                      <a:cubicBezTo>
                        <a:pt x="197292" y="65540"/>
                        <a:pt x="199246" y="65361"/>
                        <a:pt x="200959" y="65003"/>
                      </a:cubicBezTo>
                      <a:cubicBezTo>
                        <a:pt x="202673" y="64645"/>
                        <a:pt x="204155" y="64244"/>
                        <a:pt x="205406" y="63801"/>
                      </a:cubicBezTo>
                      <a:cubicBezTo>
                        <a:pt x="206657" y="63358"/>
                        <a:pt x="207686" y="62957"/>
                        <a:pt x="208491" y="62599"/>
                      </a:cubicBezTo>
                      <a:cubicBezTo>
                        <a:pt x="209296" y="62241"/>
                        <a:pt x="209905" y="62062"/>
                        <a:pt x="210317" y="62062"/>
                      </a:cubicBezTo>
                      <a:cubicBezTo>
                        <a:pt x="210557" y="62062"/>
                        <a:pt x="210770" y="62121"/>
                        <a:pt x="210959" y="62241"/>
                      </a:cubicBezTo>
                      <a:cubicBezTo>
                        <a:pt x="211147" y="62360"/>
                        <a:pt x="211293" y="62539"/>
                        <a:pt x="211396" y="62778"/>
                      </a:cubicBezTo>
                      <a:cubicBezTo>
                        <a:pt x="211499" y="63017"/>
                        <a:pt x="211576" y="63349"/>
                        <a:pt x="211627" y="63775"/>
                      </a:cubicBezTo>
                      <a:cubicBezTo>
                        <a:pt x="211679" y="64202"/>
                        <a:pt x="211704" y="64722"/>
                        <a:pt x="211704" y="65336"/>
                      </a:cubicBezTo>
                      <a:cubicBezTo>
                        <a:pt x="211704" y="65779"/>
                        <a:pt x="211687" y="66163"/>
                        <a:pt x="211653" y="66487"/>
                      </a:cubicBezTo>
                      <a:cubicBezTo>
                        <a:pt x="211619" y="66811"/>
                        <a:pt x="211576" y="67101"/>
                        <a:pt x="211525" y="67357"/>
                      </a:cubicBezTo>
                      <a:cubicBezTo>
                        <a:pt x="211474" y="67612"/>
                        <a:pt x="211389" y="67843"/>
                        <a:pt x="211269" y="68047"/>
                      </a:cubicBezTo>
                      <a:cubicBezTo>
                        <a:pt x="211150" y="68252"/>
                        <a:pt x="210997" y="68448"/>
                        <a:pt x="210809" y="68636"/>
                      </a:cubicBezTo>
                      <a:cubicBezTo>
                        <a:pt x="210621" y="68823"/>
                        <a:pt x="210067" y="69130"/>
                        <a:pt x="209146" y="69556"/>
                      </a:cubicBezTo>
                      <a:cubicBezTo>
                        <a:pt x="208225" y="69983"/>
                        <a:pt x="207031" y="70401"/>
                        <a:pt x="205565" y="70810"/>
                      </a:cubicBezTo>
                      <a:cubicBezTo>
                        <a:pt x="204099" y="71219"/>
                        <a:pt x="202401" y="71586"/>
                        <a:pt x="200474" y="71910"/>
                      </a:cubicBezTo>
                      <a:cubicBezTo>
                        <a:pt x="198548" y="72234"/>
                        <a:pt x="196493" y="72396"/>
                        <a:pt x="194310" y="72396"/>
                      </a:cubicBezTo>
                      <a:cubicBezTo>
                        <a:pt x="190524" y="72396"/>
                        <a:pt x="187207" y="71867"/>
                        <a:pt x="184359" y="70810"/>
                      </a:cubicBezTo>
                      <a:cubicBezTo>
                        <a:pt x="181511" y="69753"/>
                        <a:pt x="179116" y="68184"/>
                        <a:pt x="177172" y="66103"/>
                      </a:cubicBezTo>
                      <a:cubicBezTo>
                        <a:pt x="175227" y="64023"/>
                        <a:pt x="173761" y="61414"/>
                        <a:pt x="172772" y="58276"/>
                      </a:cubicBezTo>
                      <a:cubicBezTo>
                        <a:pt x="171782" y="55138"/>
                        <a:pt x="171288" y="51489"/>
                        <a:pt x="171288" y="47328"/>
                      </a:cubicBezTo>
                      <a:cubicBezTo>
                        <a:pt x="171288" y="43371"/>
                        <a:pt x="171799" y="39816"/>
                        <a:pt x="172822" y="36661"/>
                      </a:cubicBezTo>
                      <a:cubicBezTo>
                        <a:pt x="173846" y="33506"/>
                        <a:pt x="175321" y="30829"/>
                        <a:pt x="177248" y="28629"/>
                      </a:cubicBezTo>
                      <a:cubicBezTo>
                        <a:pt x="179176" y="26429"/>
                        <a:pt x="181503" y="24741"/>
                        <a:pt x="184231" y="23564"/>
                      </a:cubicBezTo>
                      <a:cubicBezTo>
                        <a:pt x="186960" y="22388"/>
                        <a:pt x="190012" y="21799"/>
                        <a:pt x="193389" y="21799"/>
                      </a:cubicBezTo>
                      <a:cubicBezTo>
                        <a:pt x="197004" y="21799"/>
                        <a:pt x="200082" y="22379"/>
                        <a:pt x="202623" y="23539"/>
                      </a:cubicBezTo>
                      <a:cubicBezTo>
                        <a:pt x="205165" y="24698"/>
                        <a:pt x="207253" y="26259"/>
                        <a:pt x="208891" y="28220"/>
                      </a:cubicBezTo>
                      <a:cubicBezTo>
                        <a:pt x="210527" y="30181"/>
                        <a:pt x="211730" y="32483"/>
                        <a:pt x="212497" y="35126"/>
                      </a:cubicBezTo>
                      <a:cubicBezTo>
                        <a:pt x="213265" y="37770"/>
                        <a:pt x="213648" y="40592"/>
                        <a:pt x="213648" y="43593"/>
                      </a:cubicBezTo>
                      <a:close/>
                      <a:moveTo>
                        <a:pt x="205156" y="42621"/>
                      </a:moveTo>
                      <a:cubicBezTo>
                        <a:pt x="205258" y="38187"/>
                        <a:pt x="204271" y="34709"/>
                        <a:pt x="202196" y="32185"/>
                      </a:cubicBezTo>
                      <a:cubicBezTo>
                        <a:pt x="200120" y="29661"/>
                        <a:pt x="197041" y="28399"/>
                        <a:pt x="192956" y="28399"/>
                      </a:cubicBezTo>
                      <a:cubicBezTo>
                        <a:pt x="190864" y="28399"/>
                        <a:pt x="189027" y="28791"/>
                        <a:pt x="187449" y="29576"/>
                      </a:cubicBezTo>
                      <a:cubicBezTo>
                        <a:pt x="185871" y="30360"/>
                        <a:pt x="184550" y="31400"/>
                        <a:pt x="183486" y="32696"/>
                      </a:cubicBezTo>
                      <a:cubicBezTo>
                        <a:pt x="182422" y="33992"/>
                        <a:pt x="181598" y="35501"/>
                        <a:pt x="181015" y="37224"/>
                      </a:cubicBezTo>
                      <a:cubicBezTo>
                        <a:pt x="180431" y="38946"/>
                        <a:pt x="180105" y="40745"/>
                        <a:pt x="180037" y="42621"/>
                      </a:cubicBezTo>
                      <a:close/>
                      <a:moveTo>
                        <a:pt x="289846" y="23999"/>
                      </a:moveTo>
                      <a:cubicBezTo>
                        <a:pt x="289846" y="24238"/>
                        <a:pt x="289811" y="24528"/>
                        <a:pt x="289743" y="24869"/>
                      </a:cubicBezTo>
                      <a:cubicBezTo>
                        <a:pt x="289675" y="25210"/>
                        <a:pt x="289555" y="25636"/>
                        <a:pt x="289385" y="26148"/>
                      </a:cubicBezTo>
                      <a:lnTo>
                        <a:pt x="275828" y="69889"/>
                      </a:lnTo>
                      <a:cubicBezTo>
                        <a:pt x="275726" y="70264"/>
                        <a:pt x="275564" y="70571"/>
                        <a:pt x="275342" y="70810"/>
                      </a:cubicBezTo>
                      <a:cubicBezTo>
                        <a:pt x="275120" y="71049"/>
                        <a:pt x="274813" y="71236"/>
                        <a:pt x="274421" y="71373"/>
                      </a:cubicBezTo>
                      <a:cubicBezTo>
                        <a:pt x="274028" y="71509"/>
                        <a:pt x="273491" y="71603"/>
                        <a:pt x="272809" y="71654"/>
                      </a:cubicBezTo>
                      <a:cubicBezTo>
                        <a:pt x="272127" y="71705"/>
                        <a:pt x="271275" y="71731"/>
                        <a:pt x="270252" y="71731"/>
                      </a:cubicBezTo>
                      <a:cubicBezTo>
                        <a:pt x="269194" y="71731"/>
                        <a:pt x="268308" y="71697"/>
                        <a:pt x="267591" y="71628"/>
                      </a:cubicBezTo>
                      <a:cubicBezTo>
                        <a:pt x="266875" y="71560"/>
                        <a:pt x="266304" y="71458"/>
                        <a:pt x="265877" y="71321"/>
                      </a:cubicBezTo>
                      <a:cubicBezTo>
                        <a:pt x="265451" y="71185"/>
                        <a:pt x="265135" y="70997"/>
                        <a:pt x="264931" y="70759"/>
                      </a:cubicBezTo>
                      <a:cubicBezTo>
                        <a:pt x="264726" y="70520"/>
                        <a:pt x="264573" y="70230"/>
                        <a:pt x="264470" y="69889"/>
                      </a:cubicBezTo>
                      <a:lnTo>
                        <a:pt x="254801" y="36482"/>
                      </a:lnTo>
                      <a:lnTo>
                        <a:pt x="254698" y="36022"/>
                      </a:lnTo>
                      <a:lnTo>
                        <a:pt x="254596" y="36482"/>
                      </a:lnTo>
                      <a:lnTo>
                        <a:pt x="245644" y="69889"/>
                      </a:lnTo>
                      <a:cubicBezTo>
                        <a:pt x="245541" y="70264"/>
                        <a:pt x="245379" y="70571"/>
                        <a:pt x="245157" y="70810"/>
                      </a:cubicBezTo>
                      <a:cubicBezTo>
                        <a:pt x="244936" y="71049"/>
                        <a:pt x="244603" y="71236"/>
                        <a:pt x="244160" y="71373"/>
                      </a:cubicBezTo>
                      <a:cubicBezTo>
                        <a:pt x="243716" y="71509"/>
                        <a:pt x="243145" y="71603"/>
                        <a:pt x="242446" y="71654"/>
                      </a:cubicBezTo>
                      <a:cubicBezTo>
                        <a:pt x="241747" y="71705"/>
                        <a:pt x="240885" y="71731"/>
                        <a:pt x="239862" y="71731"/>
                      </a:cubicBezTo>
                      <a:cubicBezTo>
                        <a:pt x="238805" y="71731"/>
                        <a:pt x="237944" y="71697"/>
                        <a:pt x="237279" y="71628"/>
                      </a:cubicBezTo>
                      <a:cubicBezTo>
                        <a:pt x="236614" y="71560"/>
                        <a:pt x="236068" y="71458"/>
                        <a:pt x="235642" y="71321"/>
                      </a:cubicBezTo>
                      <a:cubicBezTo>
                        <a:pt x="235216" y="71185"/>
                        <a:pt x="234900" y="70997"/>
                        <a:pt x="234695" y="70759"/>
                      </a:cubicBezTo>
                      <a:cubicBezTo>
                        <a:pt x="234491" y="70520"/>
                        <a:pt x="234337" y="70230"/>
                        <a:pt x="234235" y="69889"/>
                      </a:cubicBezTo>
                      <a:lnTo>
                        <a:pt x="220780" y="26148"/>
                      </a:lnTo>
                      <a:cubicBezTo>
                        <a:pt x="220609" y="25636"/>
                        <a:pt x="220490" y="25210"/>
                        <a:pt x="220422" y="24869"/>
                      </a:cubicBezTo>
                      <a:cubicBezTo>
                        <a:pt x="220353" y="24528"/>
                        <a:pt x="220320" y="24238"/>
                        <a:pt x="220320" y="23999"/>
                      </a:cubicBezTo>
                      <a:cubicBezTo>
                        <a:pt x="220320" y="23692"/>
                        <a:pt x="220387" y="23445"/>
                        <a:pt x="220525" y="23257"/>
                      </a:cubicBezTo>
                      <a:cubicBezTo>
                        <a:pt x="220661" y="23070"/>
                        <a:pt x="220890" y="22916"/>
                        <a:pt x="221215" y="22797"/>
                      </a:cubicBezTo>
                      <a:cubicBezTo>
                        <a:pt x="221539" y="22678"/>
                        <a:pt x="221973" y="22601"/>
                        <a:pt x="222519" y="22567"/>
                      </a:cubicBezTo>
                      <a:cubicBezTo>
                        <a:pt x="223065" y="22533"/>
                        <a:pt x="223730" y="22516"/>
                        <a:pt x="224515" y="22516"/>
                      </a:cubicBezTo>
                      <a:cubicBezTo>
                        <a:pt x="225470" y="22516"/>
                        <a:pt x="226237" y="22541"/>
                        <a:pt x="226817" y="22592"/>
                      </a:cubicBezTo>
                      <a:cubicBezTo>
                        <a:pt x="227397" y="22643"/>
                        <a:pt x="227840" y="22729"/>
                        <a:pt x="228146" y="22848"/>
                      </a:cubicBezTo>
                      <a:cubicBezTo>
                        <a:pt x="228454" y="22967"/>
                        <a:pt x="228675" y="23138"/>
                        <a:pt x="228812" y="23360"/>
                      </a:cubicBezTo>
                      <a:cubicBezTo>
                        <a:pt x="228948" y="23581"/>
                        <a:pt x="229068" y="23846"/>
                        <a:pt x="229170" y="24153"/>
                      </a:cubicBezTo>
                      <a:lnTo>
                        <a:pt x="240272" y="62113"/>
                      </a:lnTo>
                      <a:lnTo>
                        <a:pt x="240374" y="62573"/>
                      </a:lnTo>
                      <a:lnTo>
                        <a:pt x="240477" y="62113"/>
                      </a:lnTo>
                      <a:lnTo>
                        <a:pt x="250657" y="24153"/>
                      </a:lnTo>
                      <a:cubicBezTo>
                        <a:pt x="250725" y="23846"/>
                        <a:pt x="250836" y="23581"/>
                        <a:pt x="250989" y="23360"/>
                      </a:cubicBezTo>
                      <a:cubicBezTo>
                        <a:pt x="251144" y="23138"/>
                        <a:pt x="251373" y="22967"/>
                        <a:pt x="251680" y="22848"/>
                      </a:cubicBezTo>
                      <a:cubicBezTo>
                        <a:pt x="251988" y="22729"/>
                        <a:pt x="252405" y="22643"/>
                        <a:pt x="252933" y="22592"/>
                      </a:cubicBezTo>
                      <a:cubicBezTo>
                        <a:pt x="253462" y="22541"/>
                        <a:pt x="254154" y="22516"/>
                        <a:pt x="255006" y="22516"/>
                      </a:cubicBezTo>
                      <a:cubicBezTo>
                        <a:pt x="255824" y="22516"/>
                        <a:pt x="256498" y="22541"/>
                        <a:pt x="257026" y="22592"/>
                      </a:cubicBezTo>
                      <a:cubicBezTo>
                        <a:pt x="257555" y="22643"/>
                        <a:pt x="257973" y="22729"/>
                        <a:pt x="258280" y="22848"/>
                      </a:cubicBezTo>
                      <a:cubicBezTo>
                        <a:pt x="258586" y="22967"/>
                        <a:pt x="258808" y="23129"/>
                        <a:pt x="258945" y="23334"/>
                      </a:cubicBezTo>
                      <a:cubicBezTo>
                        <a:pt x="259082" y="23539"/>
                        <a:pt x="259184" y="23777"/>
                        <a:pt x="259252" y="24050"/>
                      </a:cubicBezTo>
                      <a:lnTo>
                        <a:pt x="270252" y="62113"/>
                      </a:lnTo>
                      <a:lnTo>
                        <a:pt x="270354" y="62573"/>
                      </a:lnTo>
                      <a:lnTo>
                        <a:pt x="270405" y="62113"/>
                      </a:lnTo>
                      <a:lnTo>
                        <a:pt x="281353" y="24153"/>
                      </a:lnTo>
                      <a:cubicBezTo>
                        <a:pt x="281421" y="23846"/>
                        <a:pt x="281532" y="23581"/>
                        <a:pt x="281686" y="23360"/>
                      </a:cubicBezTo>
                      <a:cubicBezTo>
                        <a:pt x="281839" y="23138"/>
                        <a:pt x="282078" y="22967"/>
                        <a:pt x="282402" y="22848"/>
                      </a:cubicBezTo>
                      <a:cubicBezTo>
                        <a:pt x="282726" y="22729"/>
                        <a:pt x="283170" y="22643"/>
                        <a:pt x="283731" y="22592"/>
                      </a:cubicBezTo>
                      <a:cubicBezTo>
                        <a:pt x="284294" y="22541"/>
                        <a:pt x="285019" y="22516"/>
                        <a:pt x="285906" y="22516"/>
                      </a:cubicBezTo>
                      <a:cubicBezTo>
                        <a:pt x="286724" y="22516"/>
                        <a:pt x="287381" y="22533"/>
                        <a:pt x="287876" y="22567"/>
                      </a:cubicBezTo>
                      <a:cubicBezTo>
                        <a:pt x="288370" y="22601"/>
                        <a:pt x="288763" y="22686"/>
                        <a:pt x="289052" y="22822"/>
                      </a:cubicBezTo>
                      <a:cubicBezTo>
                        <a:pt x="289343" y="22959"/>
                        <a:pt x="289547" y="23112"/>
                        <a:pt x="289667" y="23283"/>
                      </a:cubicBezTo>
                      <a:cubicBezTo>
                        <a:pt x="289786" y="23453"/>
                        <a:pt x="289846" y="23692"/>
                        <a:pt x="289846" y="23999"/>
                      </a:cubicBezTo>
                      <a:close/>
                      <a:moveTo>
                        <a:pt x="374546" y="37352"/>
                      </a:moveTo>
                      <a:cubicBezTo>
                        <a:pt x="374546" y="43082"/>
                        <a:pt x="373812" y="48087"/>
                        <a:pt x="372345" y="52367"/>
                      </a:cubicBezTo>
                      <a:cubicBezTo>
                        <a:pt x="370880" y="56647"/>
                        <a:pt x="368739" y="60194"/>
                        <a:pt x="365926" y="63008"/>
                      </a:cubicBezTo>
                      <a:cubicBezTo>
                        <a:pt x="363112" y="65822"/>
                        <a:pt x="359658" y="67928"/>
                        <a:pt x="355565" y="69326"/>
                      </a:cubicBezTo>
                      <a:cubicBezTo>
                        <a:pt x="351472" y="70725"/>
                        <a:pt x="346596" y="71424"/>
                        <a:pt x="340934" y="71424"/>
                      </a:cubicBezTo>
                      <a:lnTo>
                        <a:pt x="326916" y="71424"/>
                      </a:lnTo>
                      <a:cubicBezTo>
                        <a:pt x="326132" y="71424"/>
                        <a:pt x="325390" y="71159"/>
                        <a:pt x="324691" y="70631"/>
                      </a:cubicBezTo>
                      <a:cubicBezTo>
                        <a:pt x="323992" y="70102"/>
                        <a:pt x="323642" y="69173"/>
                        <a:pt x="323642" y="67843"/>
                      </a:cubicBezTo>
                      <a:lnTo>
                        <a:pt x="323642" y="8805"/>
                      </a:lnTo>
                      <a:cubicBezTo>
                        <a:pt x="323642" y="7475"/>
                        <a:pt x="323992" y="6545"/>
                        <a:pt x="324691" y="6017"/>
                      </a:cubicBezTo>
                      <a:cubicBezTo>
                        <a:pt x="325390" y="5488"/>
                        <a:pt x="326132" y="5224"/>
                        <a:pt x="326916" y="5224"/>
                      </a:cubicBezTo>
                      <a:lnTo>
                        <a:pt x="341905" y="5224"/>
                      </a:lnTo>
                      <a:cubicBezTo>
                        <a:pt x="347636" y="5224"/>
                        <a:pt x="352479" y="5966"/>
                        <a:pt x="356435" y="7449"/>
                      </a:cubicBezTo>
                      <a:cubicBezTo>
                        <a:pt x="360392" y="8933"/>
                        <a:pt x="363708" y="11064"/>
                        <a:pt x="366386" y="13844"/>
                      </a:cubicBezTo>
                      <a:cubicBezTo>
                        <a:pt x="369063" y="16624"/>
                        <a:pt x="371093" y="19992"/>
                        <a:pt x="372474" y="23948"/>
                      </a:cubicBezTo>
                      <a:cubicBezTo>
                        <a:pt x="373855" y="27904"/>
                        <a:pt x="374546" y="32372"/>
                        <a:pt x="374546" y="37352"/>
                      </a:cubicBezTo>
                      <a:close/>
                      <a:moveTo>
                        <a:pt x="365286" y="37710"/>
                      </a:moveTo>
                      <a:cubicBezTo>
                        <a:pt x="365286" y="34129"/>
                        <a:pt x="364843" y="30795"/>
                        <a:pt x="363956" y="27708"/>
                      </a:cubicBezTo>
                      <a:cubicBezTo>
                        <a:pt x="363069" y="24622"/>
                        <a:pt x="361679" y="21953"/>
                        <a:pt x="359786" y="19702"/>
                      </a:cubicBezTo>
                      <a:cubicBezTo>
                        <a:pt x="357893" y="17451"/>
                        <a:pt x="355498" y="15694"/>
                        <a:pt x="352598" y="14432"/>
                      </a:cubicBezTo>
                      <a:cubicBezTo>
                        <a:pt x="349699" y="13170"/>
                        <a:pt x="345965" y="12539"/>
                        <a:pt x="341394" y="12539"/>
                      </a:cubicBezTo>
                      <a:lnTo>
                        <a:pt x="332441" y="12539"/>
                      </a:lnTo>
                      <a:lnTo>
                        <a:pt x="332441" y="64057"/>
                      </a:lnTo>
                      <a:lnTo>
                        <a:pt x="341497" y="64057"/>
                      </a:lnTo>
                      <a:cubicBezTo>
                        <a:pt x="345726" y="64057"/>
                        <a:pt x="349290" y="63528"/>
                        <a:pt x="352189" y="62471"/>
                      </a:cubicBezTo>
                      <a:cubicBezTo>
                        <a:pt x="355088" y="61414"/>
                        <a:pt x="357509" y="59794"/>
                        <a:pt x="359453" y="57611"/>
                      </a:cubicBezTo>
                      <a:cubicBezTo>
                        <a:pt x="361397" y="55428"/>
                        <a:pt x="362856" y="52691"/>
                        <a:pt x="363828" y="49400"/>
                      </a:cubicBezTo>
                      <a:cubicBezTo>
                        <a:pt x="364800" y="46108"/>
                        <a:pt x="365286" y="42212"/>
                        <a:pt x="365286" y="37710"/>
                      </a:cubicBezTo>
                      <a:close/>
                      <a:moveTo>
                        <a:pt x="428991" y="46612"/>
                      </a:moveTo>
                      <a:cubicBezTo>
                        <a:pt x="428991" y="50363"/>
                        <a:pt x="428496" y="53816"/>
                        <a:pt x="427507" y="56971"/>
                      </a:cubicBezTo>
                      <a:cubicBezTo>
                        <a:pt x="426518" y="60126"/>
                        <a:pt x="425043" y="62846"/>
                        <a:pt x="423081" y="65131"/>
                      </a:cubicBezTo>
                      <a:cubicBezTo>
                        <a:pt x="421120" y="67416"/>
                        <a:pt x="418665" y="69198"/>
                        <a:pt x="415715" y="70477"/>
                      </a:cubicBezTo>
                      <a:cubicBezTo>
                        <a:pt x="412765" y="71756"/>
                        <a:pt x="409345" y="72396"/>
                        <a:pt x="405457" y="72396"/>
                      </a:cubicBezTo>
                      <a:cubicBezTo>
                        <a:pt x="401671" y="72396"/>
                        <a:pt x="398372" y="71833"/>
                        <a:pt x="395558" y="70708"/>
                      </a:cubicBezTo>
                      <a:cubicBezTo>
                        <a:pt x="392744" y="69582"/>
                        <a:pt x="390399" y="67945"/>
                        <a:pt x="388524" y="65796"/>
                      </a:cubicBezTo>
                      <a:cubicBezTo>
                        <a:pt x="386647" y="63648"/>
                        <a:pt x="385249" y="61038"/>
                        <a:pt x="384328" y="57969"/>
                      </a:cubicBezTo>
                      <a:cubicBezTo>
                        <a:pt x="383407" y="54899"/>
                        <a:pt x="382947" y="51420"/>
                        <a:pt x="382947" y="47532"/>
                      </a:cubicBezTo>
                      <a:cubicBezTo>
                        <a:pt x="382947" y="43781"/>
                        <a:pt x="383433" y="40327"/>
                        <a:pt x="384405" y="37173"/>
                      </a:cubicBezTo>
                      <a:cubicBezTo>
                        <a:pt x="385377" y="34018"/>
                        <a:pt x="386843" y="31298"/>
                        <a:pt x="388805" y="29013"/>
                      </a:cubicBezTo>
                      <a:cubicBezTo>
                        <a:pt x="390766" y="26728"/>
                        <a:pt x="393213" y="24954"/>
                        <a:pt x="396146" y="23692"/>
                      </a:cubicBezTo>
                      <a:cubicBezTo>
                        <a:pt x="399079" y="22430"/>
                        <a:pt x="402506" y="21799"/>
                        <a:pt x="406429" y="21799"/>
                      </a:cubicBezTo>
                      <a:cubicBezTo>
                        <a:pt x="410215" y="21799"/>
                        <a:pt x="413514" y="22362"/>
                        <a:pt x="416328" y="23488"/>
                      </a:cubicBezTo>
                      <a:cubicBezTo>
                        <a:pt x="419143" y="24613"/>
                        <a:pt x="421487" y="26250"/>
                        <a:pt x="423363" y="28399"/>
                      </a:cubicBezTo>
                      <a:cubicBezTo>
                        <a:pt x="425239" y="30548"/>
                        <a:pt x="426646" y="33157"/>
                        <a:pt x="427584" y="36226"/>
                      </a:cubicBezTo>
                      <a:cubicBezTo>
                        <a:pt x="428522" y="39296"/>
                        <a:pt x="428991" y="42758"/>
                        <a:pt x="428991" y="46612"/>
                      </a:cubicBezTo>
                      <a:close/>
                      <a:moveTo>
                        <a:pt x="420242" y="47174"/>
                      </a:moveTo>
                      <a:cubicBezTo>
                        <a:pt x="420242" y="44685"/>
                        <a:pt x="420009" y="42331"/>
                        <a:pt x="419545" y="40114"/>
                      </a:cubicBezTo>
                      <a:cubicBezTo>
                        <a:pt x="419081" y="37897"/>
                        <a:pt x="418315" y="35953"/>
                        <a:pt x="417248" y="34282"/>
                      </a:cubicBezTo>
                      <a:cubicBezTo>
                        <a:pt x="416180" y="32611"/>
                        <a:pt x="414736" y="31289"/>
                        <a:pt x="412911" y="30317"/>
                      </a:cubicBezTo>
                      <a:cubicBezTo>
                        <a:pt x="411087" y="29345"/>
                        <a:pt x="408817" y="28859"/>
                        <a:pt x="406097" y="28859"/>
                      </a:cubicBezTo>
                      <a:cubicBezTo>
                        <a:pt x="403586" y="28859"/>
                        <a:pt x="401425" y="29303"/>
                        <a:pt x="399619" y="30189"/>
                      </a:cubicBezTo>
                      <a:cubicBezTo>
                        <a:pt x="397812" y="31076"/>
                        <a:pt x="396324" y="32330"/>
                        <a:pt x="395154" y="33950"/>
                      </a:cubicBezTo>
                      <a:cubicBezTo>
                        <a:pt x="393983" y="35570"/>
                        <a:pt x="393115" y="37488"/>
                        <a:pt x="392547" y="39705"/>
                      </a:cubicBezTo>
                      <a:cubicBezTo>
                        <a:pt x="391979" y="41922"/>
                        <a:pt x="391695" y="44343"/>
                        <a:pt x="391695" y="46970"/>
                      </a:cubicBezTo>
                      <a:cubicBezTo>
                        <a:pt x="391695" y="49494"/>
                        <a:pt x="391928" y="51864"/>
                        <a:pt x="392392" y="54081"/>
                      </a:cubicBezTo>
                      <a:cubicBezTo>
                        <a:pt x="392857" y="56298"/>
                        <a:pt x="393631" y="58233"/>
                        <a:pt x="394715" y="59887"/>
                      </a:cubicBezTo>
                      <a:cubicBezTo>
                        <a:pt x="395799" y="61541"/>
                        <a:pt x="397253" y="62855"/>
                        <a:pt x="399077" y="63827"/>
                      </a:cubicBezTo>
                      <a:cubicBezTo>
                        <a:pt x="400900" y="64799"/>
                        <a:pt x="403172" y="65285"/>
                        <a:pt x="405892" y="65285"/>
                      </a:cubicBezTo>
                      <a:cubicBezTo>
                        <a:pt x="408369" y="65285"/>
                        <a:pt x="410520" y="64841"/>
                        <a:pt x="412344" y="63955"/>
                      </a:cubicBezTo>
                      <a:cubicBezTo>
                        <a:pt x="414168" y="63068"/>
                        <a:pt x="415665" y="61823"/>
                        <a:pt x="416835" y="60220"/>
                      </a:cubicBezTo>
                      <a:cubicBezTo>
                        <a:pt x="418004" y="58617"/>
                        <a:pt x="418866" y="56707"/>
                        <a:pt x="419416" y="54490"/>
                      </a:cubicBezTo>
                      <a:cubicBezTo>
                        <a:pt x="419967" y="52273"/>
                        <a:pt x="420242" y="49835"/>
                        <a:pt x="420242" y="47174"/>
                      </a:cubicBezTo>
                      <a:close/>
                      <a:moveTo>
                        <a:pt x="473840" y="63136"/>
                      </a:moveTo>
                      <a:cubicBezTo>
                        <a:pt x="473840" y="63716"/>
                        <a:pt x="473824" y="64219"/>
                        <a:pt x="473790" y="64645"/>
                      </a:cubicBezTo>
                      <a:cubicBezTo>
                        <a:pt x="473755" y="65071"/>
                        <a:pt x="473695" y="65430"/>
                        <a:pt x="473610" y="65720"/>
                      </a:cubicBezTo>
                      <a:cubicBezTo>
                        <a:pt x="473525" y="66009"/>
                        <a:pt x="473423" y="66265"/>
                        <a:pt x="473304" y="66487"/>
                      </a:cubicBezTo>
                      <a:cubicBezTo>
                        <a:pt x="473184" y="66709"/>
                        <a:pt x="472911" y="67033"/>
                        <a:pt x="472485" y="67459"/>
                      </a:cubicBezTo>
                      <a:cubicBezTo>
                        <a:pt x="472059" y="67885"/>
                        <a:pt x="471334" y="68414"/>
                        <a:pt x="470310" y="69045"/>
                      </a:cubicBezTo>
                      <a:cubicBezTo>
                        <a:pt x="469287" y="69676"/>
                        <a:pt x="468136" y="70239"/>
                        <a:pt x="466857" y="70733"/>
                      </a:cubicBezTo>
                      <a:cubicBezTo>
                        <a:pt x="465578" y="71228"/>
                        <a:pt x="464188" y="71628"/>
                        <a:pt x="462687" y="71935"/>
                      </a:cubicBezTo>
                      <a:cubicBezTo>
                        <a:pt x="461187" y="72242"/>
                        <a:pt x="459635" y="72396"/>
                        <a:pt x="458032" y="72396"/>
                      </a:cubicBezTo>
                      <a:cubicBezTo>
                        <a:pt x="454723" y="72396"/>
                        <a:pt x="451791" y="71850"/>
                        <a:pt x="449233" y="70759"/>
                      </a:cubicBezTo>
                      <a:cubicBezTo>
                        <a:pt x="446675" y="69667"/>
                        <a:pt x="444534" y="68073"/>
                        <a:pt x="442812" y="65975"/>
                      </a:cubicBezTo>
                      <a:cubicBezTo>
                        <a:pt x="441090" y="63878"/>
                        <a:pt x="439777" y="61303"/>
                        <a:pt x="438873" y="58250"/>
                      </a:cubicBezTo>
                      <a:cubicBezTo>
                        <a:pt x="437969" y="55198"/>
                        <a:pt x="437517" y="51676"/>
                        <a:pt x="437517" y="47686"/>
                      </a:cubicBezTo>
                      <a:cubicBezTo>
                        <a:pt x="437517" y="43150"/>
                        <a:pt x="438072" y="39253"/>
                        <a:pt x="439180" y="35996"/>
                      </a:cubicBezTo>
                      <a:cubicBezTo>
                        <a:pt x="440288" y="32739"/>
                        <a:pt x="441806" y="30070"/>
                        <a:pt x="443733" y="27990"/>
                      </a:cubicBezTo>
                      <a:cubicBezTo>
                        <a:pt x="445660" y="25909"/>
                        <a:pt x="447928" y="24366"/>
                        <a:pt x="450537" y="23360"/>
                      </a:cubicBezTo>
                      <a:cubicBezTo>
                        <a:pt x="453146" y="22354"/>
                        <a:pt x="455968" y="21850"/>
                        <a:pt x="459004" y="21850"/>
                      </a:cubicBezTo>
                      <a:cubicBezTo>
                        <a:pt x="460471" y="21850"/>
                        <a:pt x="461895" y="21987"/>
                        <a:pt x="463276" y="22260"/>
                      </a:cubicBezTo>
                      <a:cubicBezTo>
                        <a:pt x="464657" y="22533"/>
                        <a:pt x="465928" y="22891"/>
                        <a:pt x="467088" y="23334"/>
                      </a:cubicBezTo>
                      <a:cubicBezTo>
                        <a:pt x="468247" y="23777"/>
                        <a:pt x="469279" y="24289"/>
                        <a:pt x="470182" y="24869"/>
                      </a:cubicBezTo>
                      <a:cubicBezTo>
                        <a:pt x="471086" y="25449"/>
                        <a:pt x="471743" y="25943"/>
                        <a:pt x="472152" y="26353"/>
                      </a:cubicBezTo>
                      <a:cubicBezTo>
                        <a:pt x="472562" y="26762"/>
                        <a:pt x="472843" y="27086"/>
                        <a:pt x="472996" y="27325"/>
                      </a:cubicBezTo>
                      <a:cubicBezTo>
                        <a:pt x="473149" y="27563"/>
                        <a:pt x="473278" y="27845"/>
                        <a:pt x="473380" y="28169"/>
                      </a:cubicBezTo>
                      <a:cubicBezTo>
                        <a:pt x="473482" y="28493"/>
                        <a:pt x="473550" y="28859"/>
                        <a:pt x="473585" y="29269"/>
                      </a:cubicBezTo>
                      <a:cubicBezTo>
                        <a:pt x="473619" y="29678"/>
                        <a:pt x="473636" y="30189"/>
                        <a:pt x="473636" y="30803"/>
                      </a:cubicBezTo>
                      <a:cubicBezTo>
                        <a:pt x="473636" y="32133"/>
                        <a:pt x="473482" y="33063"/>
                        <a:pt x="473175" y="33592"/>
                      </a:cubicBezTo>
                      <a:cubicBezTo>
                        <a:pt x="472868" y="34120"/>
                        <a:pt x="472493" y="34385"/>
                        <a:pt x="472050" y="34385"/>
                      </a:cubicBezTo>
                      <a:cubicBezTo>
                        <a:pt x="471538" y="34385"/>
                        <a:pt x="470950" y="34103"/>
                        <a:pt x="470285" y="33540"/>
                      </a:cubicBezTo>
                      <a:cubicBezTo>
                        <a:pt x="469620" y="32978"/>
                        <a:pt x="468776" y="32355"/>
                        <a:pt x="467753" y="31673"/>
                      </a:cubicBezTo>
                      <a:cubicBezTo>
                        <a:pt x="466730" y="30991"/>
                        <a:pt x="465493" y="30369"/>
                        <a:pt x="464044" y="29806"/>
                      </a:cubicBezTo>
                      <a:cubicBezTo>
                        <a:pt x="462594" y="29243"/>
                        <a:pt x="460880" y="28962"/>
                        <a:pt x="458902" y="28962"/>
                      </a:cubicBezTo>
                      <a:cubicBezTo>
                        <a:pt x="454843" y="28962"/>
                        <a:pt x="451731" y="30522"/>
                        <a:pt x="449566" y="33643"/>
                      </a:cubicBezTo>
                      <a:cubicBezTo>
                        <a:pt x="447400" y="36763"/>
                        <a:pt x="446317" y="41291"/>
                        <a:pt x="446317" y="47225"/>
                      </a:cubicBezTo>
                      <a:cubicBezTo>
                        <a:pt x="446317" y="50193"/>
                        <a:pt x="446598" y="52793"/>
                        <a:pt x="447160" y="55027"/>
                      </a:cubicBezTo>
                      <a:cubicBezTo>
                        <a:pt x="447723" y="57261"/>
                        <a:pt x="448550" y="59129"/>
                        <a:pt x="449642" y="60629"/>
                      </a:cubicBezTo>
                      <a:cubicBezTo>
                        <a:pt x="450733" y="62130"/>
                        <a:pt x="452072" y="63247"/>
                        <a:pt x="453658" y="63980"/>
                      </a:cubicBezTo>
                      <a:cubicBezTo>
                        <a:pt x="455244" y="64713"/>
                        <a:pt x="457060" y="65080"/>
                        <a:pt x="459107" y="65080"/>
                      </a:cubicBezTo>
                      <a:cubicBezTo>
                        <a:pt x="461051" y="65080"/>
                        <a:pt x="462756" y="64773"/>
                        <a:pt x="464223" y="64159"/>
                      </a:cubicBezTo>
                      <a:cubicBezTo>
                        <a:pt x="465689" y="63545"/>
                        <a:pt x="466959" y="62872"/>
                        <a:pt x="468034" y="62138"/>
                      </a:cubicBezTo>
                      <a:cubicBezTo>
                        <a:pt x="469108" y="61405"/>
                        <a:pt x="470012" y="60740"/>
                        <a:pt x="470745" y="60143"/>
                      </a:cubicBezTo>
                      <a:cubicBezTo>
                        <a:pt x="471479" y="59546"/>
                        <a:pt x="472050" y="59248"/>
                        <a:pt x="472459" y="59248"/>
                      </a:cubicBezTo>
                      <a:cubicBezTo>
                        <a:pt x="472698" y="59248"/>
                        <a:pt x="472903" y="59316"/>
                        <a:pt x="473073" y="59452"/>
                      </a:cubicBezTo>
                      <a:cubicBezTo>
                        <a:pt x="473244" y="59589"/>
                        <a:pt x="473389" y="59819"/>
                        <a:pt x="473508" y="60143"/>
                      </a:cubicBezTo>
                      <a:cubicBezTo>
                        <a:pt x="473628" y="60467"/>
                        <a:pt x="473712" y="60876"/>
                        <a:pt x="473764" y="61371"/>
                      </a:cubicBezTo>
                      <a:cubicBezTo>
                        <a:pt x="473815" y="61866"/>
                        <a:pt x="473840" y="62454"/>
                        <a:pt x="473840" y="63136"/>
                      </a:cubicBezTo>
                      <a:close/>
                      <a:moveTo>
                        <a:pt x="495293" y="65847"/>
                      </a:moveTo>
                      <a:cubicBezTo>
                        <a:pt x="495293" y="68269"/>
                        <a:pt x="494892" y="69880"/>
                        <a:pt x="494091" y="70682"/>
                      </a:cubicBezTo>
                      <a:cubicBezTo>
                        <a:pt x="493290" y="71483"/>
                        <a:pt x="491832" y="71884"/>
                        <a:pt x="489717" y="71884"/>
                      </a:cubicBezTo>
                      <a:cubicBezTo>
                        <a:pt x="487670" y="71884"/>
                        <a:pt x="486255" y="71492"/>
                        <a:pt x="485471" y="70708"/>
                      </a:cubicBezTo>
                      <a:cubicBezTo>
                        <a:pt x="484686" y="69923"/>
                        <a:pt x="484294" y="68354"/>
                        <a:pt x="484294" y="66001"/>
                      </a:cubicBezTo>
                      <a:cubicBezTo>
                        <a:pt x="484294" y="63579"/>
                        <a:pt x="484695" y="61968"/>
                        <a:pt x="485497" y="61166"/>
                      </a:cubicBezTo>
                      <a:cubicBezTo>
                        <a:pt x="486298" y="60365"/>
                        <a:pt x="487756" y="59964"/>
                        <a:pt x="489871" y="59964"/>
                      </a:cubicBezTo>
                      <a:cubicBezTo>
                        <a:pt x="491917" y="59964"/>
                        <a:pt x="493332" y="60356"/>
                        <a:pt x="494117" y="61141"/>
                      </a:cubicBezTo>
                      <a:cubicBezTo>
                        <a:pt x="494901" y="61925"/>
                        <a:pt x="495293" y="63494"/>
                        <a:pt x="495293" y="65847"/>
                      </a:cubicBezTo>
                      <a:close/>
                      <a:moveTo>
                        <a:pt x="575650" y="24613"/>
                      </a:moveTo>
                      <a:cubicBezTo>
                        <a:pt x="575650" y="27921"/>
                        <a:pt x="575104" y="30906"/>
                        <a:pt x="574013" y="33566"/>
                      </a:cubicBezTo>
                      <a:cubicBezTo>
                        <a:pt x="572921" y="36226"/>
                        <a:pt x="571361" y="38494"/>
                        <a:pt x="569332" y="40370"/>
                      </a:cubicBezTo>
                      <a:cubicBezTo>
                        <a:pt x="567302" y="42246"/>
                        <a:pt x="564812" y="43695"/>
                        <a:pt x="561862" y="44719"/>
                      </a:cubicBezTo>
                      <a:cubicBezTo>
                        <a:pt x="558912" y="45742"/>
                        <a:pt x="555390" y="46253"/>
                        <a:pt x="551297" y="46253"/>
                      </a:cubicBezTo>
                      <a:lnTo>
                        <a:pt x="543777" y="46253"/>
                      </a:lnTo>
                      <a:lnTo>
                        <a:pt x="543777" y="70094"/>
                      </a:lnTo>
                      <a:cubicBezTo>
                        <a:pt x="543777" y="70366"/>
                        <a:pt x="543700" y="70605"/>
                        <a:pt x="543547" y="70810"/>
                      </a:cubicBezTo>
                      <a:cubicBezTo>
                        <a:pt x="543393" y="71014"/>
                        <a:pt x="543154" y="71177"/>
                        <a:pt x="542831" y="71296"/>
                      </a:cubicBezTo>
                      <a:cubicBezTo>
                        <a:pt x="542507" y="71415"/>
                        <a:pt x="542064" y="71518"/>
                        <a:pt x="541501" y="71603"/>
                      </a:cubicBezTo>
                      <a:cubicBezTo>
                        <a:pt x="540938" y="71688"/>
                        <a:pt x="540230" y="71731"/>
                        <a:pt x="539378" y="71731"/>
                      </a:cubicBezTo>
                      <a:cubicBezTo>
                        <a:pt x="538525" y="71731"/>
                        <a:pt x="537818" y="71688"/>
                        <a:pt x="537255" y="71603"/>
                      </a:cubicBezTo>
                      <a:cubicBezTo>
                        <a:pt x="536692" y="71518"/>
                        <a:pt x="536239" y="71415"/>
                        <a:pt x="535898" y="71296"/>
                      </a:cubicBezTo>
                      <a:cubicBezTo>
                        <a:pt x="535557" y="71177"/>
                        <a:pt x="535319" y="71014"/>
                        <a:pt x="535182" y="70810"/>
                      </a:cubicBezTo>
                      <a:cubicBezTo>
                        <a:pt x="535046" y="70605"/>
                        <a:pt x="534978" y="70366"/>
                        <a:pt x="534978" y="70094"/>
                      </a:cubicBezTo>
                      <a:lnTo>
                        <a:pt x="534978" y="9010"/>
                      </a:lnTo>
                      <a:cubicBezTo>
                        <a:pt x="534978" y="7645"/>
                        <a:pt x="535336" y="6673"/>
                        <a:pt x="536053" y="6093"/>
                      </a:cubicBezTo>
                      <a:cubicBezTo>
                        <a:pt x="536769" y="5514"/>
                        <a:pt x="537570" y="5224"/>
                        <a:pt x="538457" y="5224"/>
                      </a:cubicBezTo>
                      <a:lnTo>
                        <a:pt x="552628" y="5224"/>
                      </a:lnTo>
                      <a:cubicBezTo>
                        <a:pt x="554061" y="5224"/>
                        <a:pt x="555433" y="5283"/>
                        <a:pt x="556747" y="5403"/>
                      </a:cubicBezTo>
                      <a:cubicBezTo>
                        <a:pt x="558059" y="5522"/>
                        <a:pt x="559611" y="5778"/>
                        <a:pt x="561401" y="6170"/>
                      </a:cubicBezTo>
                      <a:cubicBezTo>
                        <a:pt x="563192" y="6562"/>
                        <a:pt x="565017" y="7296"/>
                        <a:pt x="566875" y="8370"/>
                      </a:cubicBezTo>
                      <a:cubicBezTo>
                        <a:pt x="568735" y="9444"/>
                        <a:pt x="570312" y="10766"/>
                        <a:pt x="571608" y="12335"/>
                      </a:cubicBezTo>
                      <a:cubicBezTo>
                        <a:pt x="572904" y="13904"/>
                        <a:pt x="573902" y="15720"/>
                        <a:pt x="574601" y="17783"/>
                      </a:cubicBezTo>
                      <a:cubicBezTo>
                        <a:pt x="575300" y="19847"/>
                        <a:pt x="575650" y="22123"/>
                        <a:pt x="575650" y="24613"/>
                      </a:cubicBezTo>
                      <a:close/>
                      <a:moveTo>
                        <a:pt x="566390" y="25329"/>
                      </a:moveTo>
                      <a:cubicBezTo>
                        <a:pt x="566390" y="22635"/>
                        <a:pt x="565887" y="20384"/>
                        <a:pt x="564881" y="18576"/>
                      </a:cubicBezTo>
                      <a:cubicBezTo>
                        <a:pt x="563874" y="16769"/>
                        <a:pt x="562629" y="15421"/>
                        <a:pt x="561146" y="14535"/>
                      </a:cubicBezTo>
                      <a:cubicBezTo>
                        <a:pt x="559662" y="13648"/>
                        <a:pt x="558128" y="13085"/>
                        <a:pt x="556542" y="12846"/>
                      </a:cubicBezTo>
                      <a:cubicBezTo>
                        <a:pt x="554956" y="12608"/>
                        <a:pt x="553412" y="12488"/>
                        <a:pt x="551912" y="12488"/>
                      </a:cubicBezTo>
                      <a:lnTo>
                        <a:pt x="543777" y="12488"/>
                      </a:lnTo>
                      <a:lnTo>
                        <a:pt x="543777" y="39040"/>
                      </a:lnTo>
                      <a:lnTo>
                        <a:pt x="551707" y="39040"/>
                      </a:lnTo>
                      <a:cubicBezTo>
                        <a:pt x="554367" y="39040"/>
                        <a:pt x="556576" y="38699"/>
                        <a:pt x="558332" y="38017"/>
                      </a:cubicBezTo>
                      <a:cubicBezTo>
                        <a:pt x="560089" y="37335"/>
                        <a:pt x="561563" y="36388"/>
                        <a:pt x="562758" y="35177"/>
                      </a:cubicBezTo>
                      <a:cubicBezTo>
                        <a:pt x="563951" y="33967"/>
                        <a:pt x="564855" y="32517"/>
                        <a:pt x="565469" y="30829"/>
                      </a:cubicBezTo>
                      <a:cubicBezTo>
                        <a:pt x="566083" y="29141"/>
                        <a:pt x="566390" y="27307"/>
                        <a:pt x="566390" y="25329"/>
                      </a:cubicBezTo>
                      <a:close/>
                      <a:moveTo>
                        <a:pt x="596025" y="70145"/>
                      </a:moveTo>
                      <a:cubicBezTo>
                        <a:pt x="596025" y="70418"/>
                        <a:pt x="595957" y="70648"/>
                        <a:pt x="595821" y="70835"/>
                      </a:cubicBezTo>
                      <a:cubicBezTo>
                        <a:pt x="595684" y="71023"/>
                        <a:pt x="595463" y="71185"/>
                        <a:pt x="595155" y="71321"/>
                      </a:cubicBezTo>
                      <a:cubicBezTo>
                        <a:pt x="594849" y="71458"/>
                        <a:pt x="594423" y="71560"/>
                        <a:pt x="593877" y="71628"/>
                      </a:cubicBezTo>
                      <a:cubicBezTo>
                        <a:pt x="593331" y="71697"/>
                        <a:pt x="592632" y="71731"/>
                        <a:pt x="591779" y="71731"/>
                      </a:cubicBezTo>
                      <a:cubicBezTo>
                        <a:pt x="590960" y="71731"/>
                        <a:pt x="590278" y="71697"/>
                        <a:pt x="589733" y="71628"/>
                      </a:cubicBezTo>
                      <a:cubicBezTo>
                        <a:pt x="589187" y="71560"/>
                        <a:pt x="588752" y="71458"/>
                        <a:pt x="588428" y="71321"/>
                      </a:cubicBezTo>
                      <a:cubicBezTo>
                        <a:pt x="588104" y="71185"/>
                        <a:pt x="587882" y="71023"/>
                        <a:pt x="587763" y="70835"/>
                      </a:cubicBezTo>
                      <a:cubicBezTo>
                        <a:pt x="587644" y="70648"/>
                        <a:pt x="587584" y="70418"/>
                        <a:pt x="587584" y="70145"/>
                      </a:cubicBezTo>
                      <a:lnTo>
                        <a:pt x="587584" y="1796"/>
                      </a:lnTo>
                      <a:cubicBezTo>
                        <a:pt x="587584" y="1523"/>
                        <a:pt x="587644" y="1284"/>
                        <a:pt x="587763" y="1080"/>
                      </a:cubicBezTo>
                      <a:cubicBezTo>
                        <a:pt x="587882" y="875"/>
                        <a:pt x="588104" y="705"/>
                        <a:pt x="588428" y="568"/>
                      </a:cubicBezTo>
                      <a:cubicBezTo>
                        <a:pt x="588752" y="432"/>
                        <a:pt x="589187" y="329"/>
                        <a:pt x="589733" y="261"/>
                      </a:cubicBezTo>
                      <a:cubicBezTo>
                        <a:pt x="590278" y="193"/>
                        <a:pt x="590960" y="159"/>
                        <a:pt x="591779" y="159"/>
                      </a:cubicBezTo>
                      <a:cubicBezTo>
                        <a:pt x="592632" y="159"/>
                        <a:pt x="593331" y="193"/>
                        <a:pt x="593877" y="261"/>
                      </a:cubicBezTo>
                      <a:cubicBezTo>
                        <a:pt x="594423" y="329"/>
                        <a:pt x="594849" y="432"/>
                        <a:pt x="595155" y="568"/>
                      </a:cubicBezTo>
                      <a:cubicBezTo>
                        <a:pt x="595463" y="705"/>
                        <a:pt x="595684" y="875"/>
                        <a:pt x="595821" y="1080"/>
                      </a:cubicBezTo>
                      <a:cubicBezTo>
                        <a:pt x="595957" y="1284"/>
                        <a:pt x="596025" y="1523"/>
                        <a:pt x="596025" y="1796"/>
                      </a:cubicBezTo>
                      <a:close/>
                      <a:moveTo>
                        <a:pt x="646082" y="70196"/>
                      </a:moveTo>
                      <a:cubicBezTo>
                        <a:pt x="646082" y="70605"/>
                        <a:pt x="645946" y="70912"/>
                        <a:pt x="645674" y="71117"/>
                      </a:cubicBezTo>
                      <a:cubicBezTo>
                        <a:pt x="645401" y="71321"/>
                        <a:pt x="645025" y="71475"/>
                        <a:pt x="644548" y="71577"/>
                      </a:cubicBezTo>
                      <a:cubicBezTo>
                        <a:pt x="644071" y="71680"/>
                        <a:pt x="643372" y="71731"/>
                        <a:pt x="642451" y="71731"/>
                      </a:cubicBezTo>
                      <a:cubicBezTo>
                        <a:pt x="641564" y="71731"/>
                        <a:pt x="640856" y="71680"/>
                        <a:pt x="640328" y="71577"/>
                      </a:cubicBezTo>
                      <a:cubicBezTo>
                        <a:pt x="639799" y="71475"/>
                        <a:pt x="639415" y="71321"/>
                        <a:pt x="639176" y="71117"/>
                      </a:cubicBezTo>
                      <a:cubicBezTo>
                        <a:pt x="638938" y="70912"/>
                        <a:pt x="638818" y="70605"/>
                        <a:pt x="638818" y="70196"/>
                      </a:cubicBezTo>
                      <a:lnTo>
                        <a:pt x="638818" y="65592"/>
                      </a:lnTo>
                      <a:cubicBezTo>
                        <a:pt x="636806" y="67740"/>
                        <a:pt x="634563" y="69412"/>
                        <a:pt x="632090" y="70605"/>
                      </a:cubicBezTo>
                      <a:cubicBezTo>
                        <a:pt x="629618" y="71799"/>
                        <a:pt x="627000" y="72396"/>
                        <a:pt x="624238" y="72396"/>
                      </a:cubicBezTo>
                      <a:cubicBezTo>
                        <a:pt x="621816" y="72396"/>
                        <a:pt x="619625" y="72080"/>
                        <a:pt x="617664" y="71449"/>
                      </a:cubicBezTo>
                      <a:cubicBezTo>
                        <a:pt x="615703" y="70818"/>
                        <a:pt x="614031" y="69906"/>
                        <a:pt x="612650" y="68712"/>
                      </a:cubicBezTo>
                      <a:cubicBezTo>
                        <a:pt x="611269" y="67519"/>
                        <a:pt x="610194" y="66052"/>
                        <a:pt x="609427" y="64313"/>
                      </a:cubicBezTo>
                      <a:cubicBezTo>
                        <a:pt x="608660" y="62573"/>
                        <a:pt x="608276" y="60595"/>
                        <a:pt x="608276" y="58378"/>
                      </a:cubicBezTo>
                      <a:cubicBezTo>
                        <a:pt x="608276" y="55786"/>
                        <a:pt x="608805" y="53535"/>
                        <a:pt x="609862" y="51625"/>
                      </a:cubicBezTo>
                      <a:cubicBezTo>
                        <a:pt x="610919" y="49715"/>
                        <a:pt x="612436" y="48129"/>
                        <a:pt x="614415" y="46867"/>
                      </a:cubicBezTo>
                      <a:cubicBezTo>
                        <a:pt x="616393" y="45605"/>
                        <a:pt x="618814" y="44659"/>
                        <a:pt x="621679" y="44028"/>
                      </a:cubicBezTo>
                      <a:cubicBezTo>
                        <a:pt x="624545" y="43397"/>
                        <a:pt x="627768" y="43082"/>
                        <a:pt x="631348" y="43082"/>
                      </a:cubicBezTo>
                      <a:lnTo>
                        <a:pt x="637693" y="43082"/>
                      </a:lnTo>
                      <a:lnTo>
                        <a:pt x="637693" y="39500"/>
                      </a:lnTo>
                      <a:cubicBezTo>
                        <a:pt x="637693" y="37727"/>
                        <a:pt x="637505" y="36158"/>
                        <a:pt x="637130" y="34794"/>
                      </a:cubicBezTo>
                      <a:cubicBezTo>
                        <a:pt x="636755" y="33430"/>
                        <a:pt x="636149" y="32296"/>
                        <a:pt x="635314" y="31392"/>
                      </a:cubicBezTo>
                      <a:cubicBezTo>
                        <a:pt x="634478" y="30488"/>
                        <a:pt x="633395" y="29806"/>
                        <a:pt x="632065" y="29345"/>
                      </a:cubicBezTo>
                      <a:cubicBezTo>
                        <a:pt x="630735" y="28885"/>
                        <a:pt x="629098" y="28655"/>
                        <a:pt x="627153" y="28655"/>
                      </a:cubicBezTo>
                      <a:cubicBezTo>
                        <a:pt x="625073" y="28655"/>
                        <a:pt x="623205" y="28902"/>
                        <a:pt x="621552" y="29396"/>
                      </a:cubicBezTo>
                      <a:cubicBezTo>
                        <a:pt x="619897" y="29891"/>
                        <a:pt x="618448" y="30437"/>
                        <a:pt x="617203" y="31034"/>
                      </a:cubicBezTo>
                      <a:cubicBezTo>
                        <a:pt x="615958" y="31630"/>
                        <a:pt x="614918" y="32176"/>
                        <a:pt x="614082" y="32671"/>
                      </a:cubicBezTo>
                      <a:cubicBezTo>
                        <a:pt x="613247" y="33165"/>
                        <a:pt x="612624" y="33412"/>
                        <a:pt x="612215" y="33412"/>
                      </a:cubicBezTo>
                      <a:cubicBezTo>
                        <a:pt x="611942" y="33412"/>
                        <a:pt x="611703" y="33344"/>
                        <a:pt x="611499" y="33208"/>
                      </a:cubicBezTo>
                      <a:cubicBezTo>
                        <a:pt x="611294" y="33071"/>
                        <a:pt x="611115" y="32867"/>
                        <a:pt x="610962" y="32594"/>
                      </a:cubicBezTo>
                      <a:cubicBezTo>
                        <a:pt x="610809" y="32321"/>
                        <a:pt x="610697" y="31971"/>
                        <a:pt x="610629" y="31545"/>
                      </a:cubicBezTo>
                      <a:cubicBezTo>
                        <a:pt x="610561" y="31119"/>
                        <a:pt x="610527" y="30650"/>
                        <a:pt x="610527" y="30138"/>
                      </a:cubicBezTo>
                      <a:cubicBezTo>
                        <a:pt x="610527" y="29286"/>
                        <a:pt x="610587" y="28612"/>
                        <a:pt x="610706" y="28117"/>
                      </a:cubicBezTo>
                      <a:cubicBezTo>
                        <a:pt x="610825" y="27623"/>
                        <a:pt x="611115" y="27154"/>
                        <a:pt x="611575" y="26711"/>
                      </a:cubicBezTo>
                      <a:cubicBezTo>
                        <a:pt x="612036" y="26267"/>
                        <a:pt x="612829" y="25747"/>
                        <a:pt x="613955" y="25150"/>
                      </a:cubicBezTo>
                      <a:cubicBezTo>
                        <a:pt x="615080" y="24553"/>
                        <a:pt x="616376" y="24008"/>
                        <a:pt x="617843" y="23513"/>
                      </a:cubicBezTo>
                      <a:cubicBezTo>
                        <a:pt x="619309" y="23019"/>
                        <a:pt x="620912" y="22609"/>
                        <a:pt x="622652" y="22285"/>
                      </a:cubicBezTo>
                      <a:cubicBezTo>
                        <a:pt x="624391" y="21961"/>
                        <a:pt x="626148" y="21799"/>
                        <a:pt x="627921" y="21799"/>
                      </a:cubicBezTo>
                      <a:cubicBezTo>
                        <a:pt x="631229" y="21799"/>
                        <a:pt x="634043" y="22175"/>
                        <a:pt x="636362" y="22925"/>
                      </a:cubicBezTo>
                      <a:cubicBezTo>
                        <a:pt x="638682" y="23675"/>
                        <a:pt x="640557" y="24775"/>
                        <a:pt x="641990" y="26225"/>
                      </a:cubicBezTo>
                      <a:cubicBezTo>
                        <a:pt x="643422" y="27674"/>
                        <a:pt x="644462" y="29473"/>
                        <a:pt x="645111" y="31622"/>
                      </a:cubicBezTo>
                      <a:cubicBezTo>
                        <a:pt x="645759" y="33771"/>
                        <a:pt x="646082" y="36277"/>
                        <a:pt x="646082" y="39142"/>
                      </a:cubicBezTo>
                      <a:close/>
                      <a:moveTo>
                        <a:pt x="637693" y="49169"/>
                      </a:moveTo>
                      <a:lnTo>
                        <a:pt x="630479" y="49169"/>
                      </a:lnTo>
                      <a:cubicBezTo>
                        <a:pt x="628159" y="49169"/>
                        <a:pt x="626148" y="49366"/>
                        <a:pt x="624442" y="49758"/>
                      </a:cubicBezTo>
                      <a:cubicBezTo>
                        <a:pt x="622737" y="50150"/>
                        <a:pt x="621321" y="50730"/>
                        <a:pt x="620195" y="51497"/>
                      </a:cubicBezTo>
                      <a:cubicBezTo>
                        <a:pt x="619071" y="52265"/>
                        <a:pt x="618243" y="53186"/>
                        <a:pt x="617714" y="54260"/>
                      </a:cubicBezTo>
                      <a:cubicBezTo>
                        <a:pt x="617186" y="55334"/>
                        <a:pt x="616922" y="56571"/>
                        <a:pt x="616922" y="57969"/>
                      </a:cubicBezTo>
                      <a:cubicBezTo>
                        <a:pt x="616922" y="60356"/>
                        <a:pt x="617681" y="62258"/>
                        <a:pt x="619198" y="63673"/>
                      </a:cubicBezTo>
                      <a:cubicBezTo>
                        <a:pt x="620716" y="65089"/>
                        <a:pt x="622839" y="65796"/>
                        <a:pt x="625568" y="65796"/>
                      </a:cubicBezTo>
                      <a:cubicBezTo>
                        <a:pt x="627785" y="65796"/>
                        <a:pt x="629840" y="65234"/>
                        <a:pt x="631732" y="64108"/>
                      </a:cubicBezTo>
                      <a:cubicBezTo>
                        <a:pt x="633626" y="62983"/>
                        <a:pt x="635612" y="61260"/>
                        <a:pt x="637693" y="58941"/>
                      </a:cubicBezTo>
                      <a:close/>
                      <a:moveTo>
                        <a:pt x="700655" y="70145"/>
                      </a:moveTo>
                      <a:cubicBezTo>
                        <a:pt x="700655" y="70418"/>
                        <a:pt x="700586" y="70648"/>
                        <a:pt x="700450" y="70835"/>
                      </a:cubicBezTo>
                      <a:cubicBezTo>
                        <a:pt x="700313" y="71023"/>
                        <a:pt x="700092" y="71185"/>
                        <a:pt x="699784" y="71321"/>
                      </a:cubicBezTo>
                      <a:cubicBezTo>
                        <a:pt x="699478" y="71458"/>
                        <a:pt x="699052" y="71560"/>
                        <a:pt x="698506" y="71628"/>
                      </a:cubicBezTo>
                      <a:cubicBezTo>
                        <a:pt x="697960" y="71697"/>
                        <a:pt x="697278" y="71731"/>
                        <a:pt x="696459" y="71731"/>
                      </a:cubicBezTo>
                      <a:cubicBezTo>
                        <a:pt x="695607" y="71731"/>
                        <a:pt x="694908" y="71697"/>
                        <a:pt x="694362" y="71628"/>
                      </a:cubicBezTo>
                      <a:cubicBezTo>
                        <a:pt x="693816" y="71560"/>
                        <a:pt x="693390" y="71458"/>
                        <a:pt x="693083" y="71321"/>
                      </a:cubicBezTo>
                      <a:cubicBezTo>
                        <a:pt x="692776" y="71185"/>
                        <a:pt x="692554" y="71023"/>
                        <a:pt x="692418" y="70835"/>
                      </a:cubicBezTo>
                      <a:cubicBezTo>
                        <a:pt x="692282" y="70648"/>
                        <a:pt x="692213" y="70418"/>
                        <a:pt x="692213" y="70145"/>
                      </a:cubicBezTo>
                      <a:lnTo>
                        <a:pt x="692213" y="43184"/>
                      </a:lnTo>
                      <a:cubicBezTo>
                        <a:pt x="692213" y="40558"/>
                        <a:pt x="692008" y="38443"/>
                        <a:pt x="691600" y="36840"/>
                      </a:cubicBezTo>
                      <a:cubicBezTo>
                        <a:pt x="691190" y="35237"/>
                        <a:pt x="690593" y="33856"/>
                        <a:pt x="689809" y="32696"/>
                      </a:cubicBezTo>
                      <a:cubicBezTo>
                        <a:pt x="689024" y="31537"/>
                        <a:pt x="688010" y="30650"/>
                        <a:pt x="686765" y="30036"/>
                      </a:cubicBezTo>
                      <a:cubicBezTo>
                        <a:pt x="685520" y="29422"/>
                        <a:pt x="684079" y="29115"/>
                        <a:pt x="682441" y="29115"/>
                      </a:cubicBezTo>
                      <a:cubicBezTo>
                        <a:pt x="680327" y="29115"/>
                        <a:pt x="678212" y="29865"/>
                        <a:pt x="676098" y="31366"/>
                      </a:cubicBezTo>
                      <a:cubicBezTo>
                        <a:pt x="673983" y="32867"/>
                        <a:pt x="671767" y="35067"/>
                        <a:pt x="669447" y="37966"/>
                      </a:cubicBezTo>
                      <a:lnTo>
                        <a:pt x="669447" y="70145"/>
                      </a:lnTo>
                      <a:cubicBezTo>
                        <a:pt x="669447" y="70418"/>
                        <a:pt x="669379" y="70648"/>
                        <a:pt x="669243" y="70835"/>
                      </a:cubicBezTo>
                      <a:cubicBezTo>
                        <a:pt x="669106" y="71023"/>
                        <a:pt x="668884" y="71185"/>
                        <a:pt x="668578" y="71321"/>
                      </a:cubicBezTo>
                      <a:cubicBezTo>
                        <a:pt x="668270" y="71458"/>
                        <a:pt x="667844" y="71560"/>
                        <a:pt x="667298" y="71628"/>
                      </a:cubicBezTo>
                      <a:cubicBezTo>
                        <a:pt x="666753" y="71697"/>
                        <a:pt x="666054" y="71731"/>
                        <a:pt x="665201" y="71731"/>
                      </a:cubicBezTo>
                      <a:cubicBezTo>
                        <a:pt x="664382" y="71731"/>
                        <a:pt x="663700" y="71697"/>
                        <a:pt x="663154" y="71628"/>
                      </a:cubicBezTo>
                      <a:cubicBezTo>
                        <a:pt x="662608" y="71560"/>
                        <a:pt x="662174" y="71458"/>
                        <a:pt x="661850" y="71321"/>
                      </a:cubicBezTo>
                      <a:cubicBezTo>
                        <a:pt x="661526" y="71185"/>
                        <a:pt x="661304" y="71023"/>
                        <a:pt x="661185" y="70835"/>
                      </a:cubicBezTo>
                      <a:cubicBezTo>
                        <a:pt x="661065" y="70648"/>
                        <a:pt x="661006" y="70418"/>
                        <a:pt x="661006" y="70145"/>
                      </a:cubicBezTo>
                      <a:lnTo>
                        <a:pt x="661006" y="24102"/>
                      </a:lnTo>
                      <a:cubicBezTo>
                        <a:pt x="661006" y="23829"/>
                        <a:pt x="661057" y="23598"/>
                        <a:pt x="661160" y="23411"/>
                      </a:cubicBezTo>
                      <a:cubicBezTo>
                        <a:pt x="661262" y="23223"/>
                        <a:pt x="661466" y="23053"/>
                        <a:pt x="661773" y="22899"/>
                      </a:cubicBezTo>
                      <a:cubicBezTo>
                        <a:pt x="662080" y="22746"/>
                        <a:pt x="662472" y="22643"/>
                        <a:pt x="662950" y="22592"/>
                      </a:cubicBezTo>
                      <a:cubicBezTo>
                        <a:pt x="663428" y="22541"/>
                        <a:pt x="664058" y="22516"/>
                        <a:pt x="664843" y="22516"/>
                      </a:cubicBezTo>
                      <a:cubicBezTo>
                        <a:pt x="665593" y="22516"/>
                        <a:pt x="666215" y="22541"/>
                        <a:pt x="666710" y="22592"/>
                      </a:cubicBezTo>
                      <a:cubicBezTo>
                        <a:pt x="667204" y="22643"/>
                        <a:pt x="667588" y="22746"/>
                        <a:pt x="667861" y="22899"/>
                      </a:cubicBezTo>
                      <a:cubicBezTo>
                        <a:pt x="668134" y="23053"/>
                        <a:pt x="668330" y="23223"/>
                        <a:pt x="668449" y="23411"/>
                      </a:cubicBezTo>
                      <a:cubicBezTo>
                        <a:pt x="668569" y="23598"/>
                        <a:pt x="668628" y="23829"/>
                        <a:pt x="668628" y="24102"/>
                      </a:cubicBezTo>
                      <a:lnTo>
                        <a:pt x="668628" y="30189"/>
                      </a:lnTo>
                      <a:cubicBezTo>
                        <a:pt x="671221" y="27290"/>
                        <a:pt x="673804" y="25167"/>
                        <a:pt x="676380" y="23820"/>
                      </a:cubicBezTo>
                      <a:cubicBezTo>
                        <a:pt x="678954" y="22473"/>
                        <a:pt x="681555" y="21799"/>
                        <a:pt x="684182" y="21799"/>
                      </a:cubicBezTo>
                      <a:cubicBezTo>
                        <a:pt x="687251" y="21799"/>
                        <a:pt x="689835" y="22319"/>
                        <a:pt x="691932" y="23360"/>
                      </a:cubicBezTo>
                      <a:cubicBezTo>
                        <a:pt x="694029" y="24400"/>
                        <a:pt x="695726" y="25790"/>
                        <a:pt x="697022" y="27529"/>
                      </a:cubicBezTo>
                      <a:cubicBezTo>
                        <a:pt x="698319" y="29269"/>
                        <a:pt x="699247" y="31306"/>
                        <a:pt x="699810" y="33643"/>
                      </a:cubicBezTo>
                      <a:cubicBezTo>
                        <a:pt x="700373" y="35979"/>
                        <a:pt x="700655" y="38784"/>
                        <a:pt x="700655" y="420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6" name="Полилиния: фигура 175">
                  <a:extLst>
                    <a:ext uri="{FF2B5EF4-FFF2-40B4-BE49-F238E27FC236}">
                      <a16:creationId xmlns:a16="http://schemas.microsoft.com/office/drawing/2014/main" id="{0BC375AE-8BCD-4B71-8027-D77A9BBB0A26}"/>
                    </a:ext>
                  </a:extLst>
                </p:cNvPr>
                <p:cNvSpPr/>
                <p:nvPr/>
              </p:nvSpPr>
              <p:spPr>
                <a:xfrm>
                  <a:off x="665889" y="1567021"/>
                  <a:ext cx="734941" cy="72236"/>
                </a:xfrm>
                <a:custGeom>
                  <a:avLst/>
                  <a:gdLst>
                    <a:gd name="connsiteX0" fmla="*/ 69596 w 734941"/>
                    <a:gd name="connsiteY0" fmla="*/ 24012 h 72236"/>
                    <a:gd name="connsiteX1" fmla="*/ 69493 w 734941"/>
                    <a:gd name="connsiteY1" fmla="*/ 24882 h 72236"/>
                    <a:gd name="connsiteX2" fmla="*/ 69135 w 734941"/>
                    <a:gd name="connsiteY2" fmla="*/ 26161 h 72236"/>
                    <a:gd name="connsiteX3" fmla="*/ 55578 w 734941"/>
                    <a:gd name="connsiteY3" fmla="*/ 69902 h 72236"/>
                    <a:gd name="connsiteX4" fmla="*/ 55092 w 734941"/>
                    <a:gd name="connsiteY4" fmla="*/ 70823 h 72236"/>
                    <a:gd name="connsiteX5" fmla="*/ 54171 w 734941"/>
                    <a:gd name="connsiteY5" fmla="*/ 71386 h 72236"/>
                    <a:gd name="connsiteX6" fmla="*/ 52559 w 734941"/>
                    <a:gd name="connsiteY6" fmla="*/ 71667 h 72236"/>
                    <a:gd name="connsiteX7" fmla="*/ 50002 w 734941"/>
                    <a:gd name="connsiteY7" fmla="*/ 71744 h 72236"/>
                    <a:gd name="connsiteX8" fmla="*/ 47341 w 734941"/>
                    <a:gd name="connsiteY8" fmla="*/ 71641 h 72236"/>
                    <a:gd name="connsiteX9" fmla="*/ 45627 w 734941"/>
                    <a:gd name="connsiteY9" fmla="*/ 71334 h 72236"/>
                    <a:gd name="connsiteX10" fmla="*/ 44681 w 734941"/>
                    <a:gd name="connsiteY10" fmla="*/ 70772 h 72236"/>
                    <a:gd name="connsiteX11" fmla="*/ 44220 w 734941"/>
                    <a:gd name="connsiteY11" fmla="*/ 69902 h 72236"/>
                    <a:gd name="connsiteX12" fmla="*/ 34551 w 734941"/>
                    <a:gd name="connsiteY12" fmla="*/ 36495 h 72236"/>
                    <a:gd name="connsiteX13" fmla="*/ 34449 w 734941"/>
                    <a:gd name="connsiteY13" fmla="*/ 36035 h 72236"/>
                    <a:gd name="connsiteX14" fmla="*/ 34347 w 734941"/>
                    <a:gd name="connsiteY14" fmla="*/ 36495 h 72236"/>
                    <a:gd name="connsiteX15" fmla="*/ 25394 w 734941"/>
                    <a:gd name="connsiteY15" fmla="*/ 69902 h 72236"/>
                    <a:gd name="connsiteX16" fmla="*/ 24908 w 734941"/>
                    <a:gd name="connsiteY16" fmla="*/ 70823 h 72236"/>
                    <a:gd name="connsiteX17" fmla="*/ 23910 w 734941"/>
                    <a:gd name="connsiteY17" fmla="*/ 71386 h 72236"/>
                    <a:gd name="connsiteX18" fmla="*/ 22196 w 734941"/>
                    <a:gd name="connsiteY18" fmla="*/ 71667 h 72236"/>
                    <a:gd name="connsiteX19" fmla="*/ 19613 w 734941"/>
                    <a:gd name="connsiteY19" fmla="*/ 71744 h 72236"/>
                    <a:gd name="connsiteX20" fmla="*/ 17029 w 734941"/>
                    <a:gd name="connsiteY20" fmla="*/ 71641 h 72236"/>
                    <a:gd name="connsiteX21" fmla="*/ 15392 w 734941"/>
                    <a:gd name="connsiteY21" fmla="*/ 71334 h 72236"/>
                    <a:gd name="connsiteX22" fmla="*/ 14446 w 734941"/>
                    <a:gd name="connsiteY22" fmla="*/ 70772 h 72236"/>
                    <a:gd name="connsiteX23" fmla="*/ 13985 w 734941"/>
                    <a:gd name="connsiteY23" fmla="*/ 69902 h 72236"/>
                    <a:gd name="connsiteX24" fmla="*/ 530 w 734941"/>
                    <a:gd name="connsiteY24" fmla="*/ 26161 h 72236"/>
                    <a:gd name="connsiteX25" fmla="*/ 172 w 734941"/>
                    <a:gd name="connsiteY25" fmla="*/ 24882 h 72236"/>
                    <a:gd name="connsiteX26" fmla="*/ 70 w 734941"/>
                    <a:gd name="connsiteY26" fmla="*/ 24012 h 72236"/>
                    <a:gd name="connsiteX27" fmla="*/ 274 w 734941"/>
                    <a:gd name="connsiteY27" fmla="*/ 23270 h 72236"/>
                    <a:gd name="connsiteX28" fmla="*/ 965 w 734941"/>
                    <a:gd name="connsiteY28" fmla="*/ 22810 h 72236"/>
                    <a:gd name="connsiteX29" fmla="*/ 2269 w 734941"/>
                    <a:gd name="connsiteY29" fmla="*/ 22580 h 72236"/>
                    <a:gd name="connsiteX30" fmla="*/ 4265 w 734941"/>
                    <a:gd name="connsiteY30" fmla="*/ 22529 h 72236"/>
                    <a:gd name="connsiteX31" fmla="*/ 6567 w 734941"/>
                    <a:gd name="connsiteY31" fmla="*/ 22605 h 72236"/>
                    <a:gd name="connsiteX32" fmla="*/ 7897 w 734941"/>
                    <a:gd name="connsiteY32" fmla="*/ 22861 h 72236"/>
                    <a:gd name="connsiteX33" fmla="*/ 8562 w 734941"/>
                    <a:gd name="connsiteY33" fmla="*/ 23373 h 72236"/>
                    <a:gd name="connsiteX34" fmla="*/ 8920 w 734941"/>
                    <a:gd name="connsiteY34" fmla="*/ 24166 h 72236"/>
                    <a:gd name="connsiteX35" fmla="*/ 20022 w 734941"/>
                    <a:gd name="connsiteY35" fmla="*/ 62126 h 72236"/>
                    <a:gd name="connsiteX36" fmla="*/ 20124 w 734941"/>
                    <a:gd name="connsiteY36" fmla="*/ 62586 h 72236"/>
                    <a:gd name="connsiteX37" fmla="*/ 20227 w 734941"/>
                    <a:gd name="connsiteY37" fmla="*/ 62126 h 72236"/>
                    <a:gd name="connsiteX38" fmla="*/ 30407 w 734941"/>
                    <a:gd name="connsiteY38" fmla="*/ 24166 h 72236"/>
                    <a:gd name="connsiteX39" fmla="*/ 30740 w 734941"/>
                    <a:gd name="connsiteY39" fmla="*/ 23373 h 72236"/>
                    <a:gd name="connsiteX40" fmla="*/ 31431 w 734941"/>
                    <a:gd name="connsiteY40" fmla="*/ 22861 h 72236"/>
                    <a:gd name="connsiteX41" fmla="*/ 32684 w 734941"/>
                    <a:gd name="connsiteY41" fmla="*/ 22605 h 72236"/>
                    <a:gd name="connsiteX42" fmla="*/ 34756 w 734941"/>
                    <a:gd name="connsiteY42" fmla="*/ 22529 h 72236"/>
                    <a:gd name="connsiteX43" fmla="*/ 36777 w 734941"/>
                    <a:gd name="connsiteY43" fmla="*/ 22605 h 72236"/>
                    <a:gd name="connsiteX44" fmla="*/ 38030 w 734941"/>
                    <a:gd name="connsiteY44" fmla="*/ 22861 h 72236"/>
                    <a:gd name="connsiteX45" fmla="*/ 38695 w 734941"/>
                    <a:gd name="connsiteY45" fmla="*/ 23347 h 72236"/>
                    <a:gd name="connsiteX46" fmla="*/ 39002 w 734941"/>
                    <a:gd name="connsiteY46" fmla="*/ 24063 h 72236"/>
                    <a:gd name="connsiteX47" fmla="*/ 50002 w 734941"/>
                    <a:gd name="connsiteY47" fmla="*/ 62126 h 72236"/>
                    <a:gd name="connsiteX48" fmla="*/ 50104 w 734941"/>
                    <a:gd name="connsiteY48" fmla="*/ 62586 h 72236"/>
                    <a:gd name="connsiteX49" fmla="*/ 50155 w 734941"/>
                    <a:gd name="connsiteY49" fmla="*/ 62126 h 72236"/>
                    <a:gd name="connsiteX50" fmla="*/ 61103 w 734941"/>
                    <a:gd name="connsiteY50" fmla="*/ 24166 h 72236"/>
                    <a:gd name="connsiteX51" fmla="*/ 61436 w 734941"/>
                    <a:gd name="connsiteY51" fmla="*/ 23373 h 72236"/>
                    <a:gd name="connsiteX52" fmla="*/ 62152 w 734941"/>
                    <a:gd name="connsiteY52" fmla="*/ 22861 h 72236"/>
                    <a:gd name="connsiteX53" fmla="*/ 63482 w 734941"/>
                    <a:gd name="connsiteY53" fmla="*/ 22605 h 72236"/>
                    <a:gd name="connsiteX54" fmla="*/ 65656 w 734941"/>
                    <a:gd name="connsiteY54" fmla="*/ 22529 h 72236"/>
                    <a:gd name="connsiteX55" fmla="*/ 67626 w 734941"/>
                    <a:gd name="connsiteY55" fmla="*/ 22580 h 72236"/>
                    <a:gd name="connsiteX56" fmla="*/ 68803 w 734941"/>
                    <a:gd name="connsiteY56" fmla="*/ 22835 h 72236"/>
                    <a:gd name="connsiteX57" fmla="*/ 69417 w 734941"/>
                    <a:gd name="connsiteY57" fmla="*/ 23296 h 72236"/>
                    <a:gd name="connsiteX58" fmla="*/ 69596 w 734941"/>
                    <a:gd name="connsiteY58" fmla="*/ 24012 h 72236"/>
                    <a:gd name="connsiteX59" fmla="*/ 87049 w 734941"/>
                    <a:gd name="connsiteY59" fmla="*/ 70158 h 72236"/>
                    <a:gd name="connsiteX60" fmla="*/ 86844 w 734941"/>
                    <a:gd name="connsiteY60" fmla="*/ 70848 h 72236"/>
                    <a:gd name="connsiteX61" fmla="*/ 86179 w 734941"/>
                    <a:gd name="connsiteY61" fmla="*/ 71334 h 72236"/>
                    <a:gd name="connsiteX62" fmla="*/ 84900 w 734941"/>
                    <a:gd name="connsiteY62" fmla="*/ 71641 h 72236"/>
                    <a:gd name="connsiteX63" fmla="*/ 82803 w 734941"/>
                    <a:gd name="connsiteY63" fmla="*/ 71744 h 72236"/>
                    <a:gd name="connsiteX64" fmla="*/ 80756 w 734941"/>
                    <a:gd name="connsiteY64" fmla="*/ 71641 h 72236"/>
                    <a:gd name="connsiteX65" fmla="*/ 79452 w 734941"/>
                    <a:gd name="connsiteY65" fmla="*/ 71334 h 72236"/>
                    <a:gd name="connsiteX66" fmla="*/ 78787 w 734941"/>
                    <a:gd name="connsiteY66" fmla="*/ 70848 h 72236"/>
                    <a:gd name="connsiteX67" fmla="*/ 78607 w 734941"/>
                    <a:gd name="connsiteY67" fmla="*/ 70158 h 72236"/>
                    <a:gd name="connsiteX68" fmla="*/ 78607 w 734941"/>
                    <a:gd name="connsiteY68" fmla="*/ 24115 h 72236"/>
                    <a:gd name="connsiteX69" fmla="*/ 78787 w 734941"/>
                    <a:gd name="connsiteY69" fmla="*/ 23449 h 72236"/>
                    <a:gd name="connsiteX70" fmla="*/ 79452 w 734941"/>
                    <a:gd name="connsiteY70" fmla="*/ 22938 h 72236"/>
                    <a:gd name="connsiteX71" fmla="*/ 80756 w 734941"/>
                    <a:gd name="connsiteY71" fmla="*/ 22631 h 72236"/>
                    <a:gd name="connsiteX72" fmla="*/ 82803 w 734941"/>
                    <a:gd name="connsiteY72" fmla="*/ 22529 h 72236"/>
                    <a:gd name="connsiteX73" fmla="*/ 84900 w 734941"/>
                    <a:gd name="connsiteY73" fmla="*/ 22631 h 72236"/>
                    <a:gd name="connsiteX74" fmla="*/ 86179 w 734941"/>
                    <a:gd name="connsiteY74" fmla="*/ 22938 h 72236"/>
                    <a:gd name="connsiteX75" fmla="*/ 86844 w 734941"/>
                    <a:gd name="connsiteY75" fmla="*/ 23449 h 72236"/>
                    <a:gd name="connsiteX76" fmla="*/ 87049 w 734941"/>
                    <a:gd name="connsiteY76" fmla="*/ 24115 h 72236"/>
                    <a:gd name="connsiteX77" fmla="*/ 88021 w 734941"/>
                    <a:gd name="connsiteY77" fmla="*/ 8562 h 72236"/>
                    <a:gd name="connsiteX78" fmla="*/ 86895 w 734941"/>
                    <a:gd name="connsiteY78" fmla="*/ 12604 h 72236"/>
                    <a:gd name="connsiteX79" fmla="*/ 82751 w 734941"/>
                    <a:gd name="connsiteY79" fmla="*/ 13678 h 72236"/>
                    <a:gd name="connsiteX80" fmla="*/ 78684 w 734941"/>
                    <a:gd name="connsiteY80" fmla="*/ 12629 h 72236"/>
                    <a:gd name="connsiteX81" fmla="*/ 77584 w 734941"/>
                    <a:gd name="connsiteY81" fmla="*/ 8664 h 72236"/>
                    <a:gd name="connsiteX82" fmla="*/ 78710 w 734941"/>
                    <a:gd name="connsiteY82" fmla="*/ 4623 h 72236"/>
                    <a:gd name="connsiteX83" fmla="*/ 82854 w 734941"/>
                    <a:gd name="connsiteY83" fmla="*/ 3548 h 72236"/>
                    <a:gd name="connsiteX84" fmla="*/ 86921 w 734941"/>
                    <a:gd name="connsiteY84" fmla="*/ 4597 h 72236"/>
                    <a:gd name="connsiteX85" fmla="*/ 88021 w 734941"/>
                    <a:gd name="connsiteY85" fmla="*/ 8562 h 72236"/>
                    <a:gd name="connsiteX86" fmla="*/ 126363 w 734941"/>
                    <a:gd name="connsiteY86" fmla="*/ 66781 h 72236"/>
                    <a:gd name="connsiteX87" fmla="*/ 126158 w 734941"/>
                    <a:gd name="connsiteY87" fmla="*/ 69135 h 72236"/>
                    <a:gd name="connsiteX88" fmla="*/ 125544 w 734941"/>
                    <a:gd name="connsiteY88" fmla="*/ 70414 h 72236"/>
                    <a:gd name="connsiteX89" fmla="*/ 124316 w 734941"/>
                    <a:gd name="connsiteY89" fmla="*/ 71181 h 72236"/>
                    <a:gd name="connsiteX90" fmla="*/ 122449 w 734941"/>
                    <a:gd name="connsiteY90" fmla="*/ 71769 h 72236"/>
                    <a:gd name="connsiteX91" fmla="*/ 120224 w 734941"/>
                    <a:gd name="connsiteY91" fmla="*/ 72153 h 72236"/>
                    <a:gd name="connsiteX92" fmla="*/ 117870 w 734941"/>
                    <a:gd name="connsiteY92" fmla="*/ 72306 h 72236"/>
                    <a:gd name="connsiteX93" fmla="*/ 111732 w 734941"/>
                    <a:gd name="connsiteY93" fmla="*/ 71360 h 72236"/>
                    <a:gd name="connsiteX94" fmla="*/ 107536 w 734941"/>
                    <a:gd name="connsiteY94" fmla="*/ 68495 h 72236"/>
                    <a:gd name="connsiteX95" fmla="*/ 105157 w 734941"/>
                    <a:gd name="connsiteY95" fmla="*/ 63635 h 72236"/>
                    <a:gd name="connsiteX96" fmla="*/ 104415 w 734941"/>
                    <a:gd name="connsiteY96" fmla="*/ 56703 h 72236"/>
                    <a:gd name="connsiteX97" fmla="*/ 104415 w 734941"/>
                    <a:gd name="connsiteY97" fmla="*/ 29793 h 72236"/>
                    <a:gd name="connsiteX98" fmla="*/ 97969 w 734941"/>
                    <a:gd name="connsiteY98" fmla="*/ 29793 h 72236"/>
                    <a:gd name="connsiteX99" fmla="*/ 96741 w 734941"/>
                    <a:gd name="connsiteY99" fmla="*/ 28975 h 72236"/>
                    <a:gd name="connsiteX100" fmla="*/ 96281 w 734941"/>
                    <a:gd name="connsiteY100" fmla="*/ 26314 h 72236"/>
                    <a:gd name="connsiteX101" fmla="*/ 96409 w 734941"/>
                    <a:gd name="connsiteY101" fmla="*/ 24677 h 72236"/>
                    <a:gd name="connsiteX102" fmla="*/ 96741 w 734941"/>
                    <a:gd name="connsiteY102" fmla="*/ 23577 h 72236"/>
                    <a:gd name="connsiteX103" fmla="*/ 97278 w 734941"/>
                    <a:gd name="connsiteY103" fmla="*/ 22963 h 72236"/>
                    <a:gd name="connsiteX104" fmla="*/ 98020 w 734941"/>
                    <a:gd name="connsiteY104" fmla="*/ 22784 h 72236"/>
                    <a:gd name="connsiteX105" fmla="*/ 104415 w 734941"/>
                    <a:gd name="connsiteY105" fmla="*/ 22784 h 72236"/>
                    <a:gd name="connsiteX106" fmla="*/ 104415 w 734941"/>
                    <a:gd name="connsiteY106" fmla="*/ 11836 h 72236"/>
                    <a:gd name="connsiteX107" fmla="*/ 104594 w 734941"/>
                    <a:gd name="connsiteY107" fmla="*/ 11171 h 72236"/>
                    <a:gd name="connsiteX108" fmla="*/ 105259 w 734941"/>
                    <a:gd name="connsiteY108" fmla="*/ 10634 h 72236"/>
                    <a:gd name="connsiteX109" fmla="*/ 106564 w 734941"/>
                    <a:gd name="connsiteY109" fmla="*/ 10301 h 72236"/>
                    <a:gd name="connsiteX110" fmla="*/ 108610 w 734941"/>
                    <a:gd name="connsiteY110" fmla="*/ 10199 h 72236"/>
                    <a:gd name="connsiteX111" fmla="*/ 110708 w 734941"/>
                    <a:gd name="connsiteY111" fmla="*/ 10301 h 72236"/>
                    <a:gd name="connsiteX112" fmla="*/ 111987 w 734941"/>
                    <a:gd name="connsiteY112" fmla="*/ 10634 h 72236"/>
                    <a:gd name="connsiteX113" fmla="*/ 112652 w 734941"/>
                    <a:gd name="connsiteY113" fmla="*/ 11171 h 72236"/>
                    <a:gd name="connsiteX114" fmla="*/ 112856 w 734941"/>
                    <a:gd name="connsiteY114" fmla="*/ 11836 h 72236"/>
                    <a:gd name="connsiteX115" fmla="*/ 112856 w 734941"/>
                    <a:gd name="connsiteY115" fmla="*/ 22784 h 72236"/>
                    <a:gd name="connsiteX116" fmla="*/ 124674 w 734941"/>
                    <a:gd name="connsiteY116" fmla="*/ 22784 h 72236"/>
                    <a:gd name="connsiteX117" fmla="*/ 125390 w 734941"/>
                    <a:gd name="connsiteY117" fmla="*/ 22963 h 72236"/>
                    <a:gd name="connsiteX118" fmla="*/ 125928 w 734941"/>
                    <a:gd name="connsiteY118" fmla="*/ 23577 h 72236"/>
                    <a:gd name="connsiteX119" fmla="*/ 126260 w 734941"/>
                    <a:gd name="connsiteY119" fmla="*/ 24677 h 72236"/>
                    <a:gd name="connsiteX120" fmla="*/ 126363 w 734941"/>
                    <a:gd name="connsiteY120" fmla="*/ 26314 h 72236"/>
                    <a:gd name="connsiteX121" fmla="*/ 125902 w 734941"/>
                    <a:gd name="connsiteY121" fmla="*/ 28975 h 72236"/>
                    <a:gd name="connsiteX122" fmla="*/ 124674 w 734941"/>
                    <a:gd name="connsiteY122" fmla="*/ 29793 h 72236"/>
                    <a:gd name="connsiteX123" fmla="*/ 112856 w 734941"/>
                    <a:gd name="connsiteY123" fmla="*/ 29793 h 72236"/>
                    <a:gd name="connsiteX124" fmla="*/ 112856 w 734941"/>
                    <a:gd name="connsiteY124" fmla="*/ 55475 h 72236"/>
                    <a:gd name="connsiteX125" fmla="*/ 114263 w 734941"/>
                    <a:gd name="connsiteY125" fmla="*/ 62663 h 72236"/>
                    <a:gd name="connsiteX126" fmla="*/ 119303 w 734941"/>
                    <a:gd name="connsiteY126" fmla="*/ 65093 h 72236"/>
                    <a:gd name="connsiteX127" fmla="*/ 121400 w 734941"/>
                    <a:gd name="connsiteY127" fmla="*/ 64863 h 72236"/>
                    <a:gd name="connsiteX128" fmla="*/ 123038 w 734941"/>
                    <a:gd name="connsiteY128" fmla="*/ 64377 h 72236"/>
                    <a:gd name="connsiteX129" fmla="*/ 124265 w 734941"/>
                    <a:gd name="connsiteY129" fmla="*/ 63891 h 72236"/>
                    <a:gd name="connsiteX130" fmla="*/ 125186 w 734941"/>
                    <a:gd name="connsiteY130" fmla="*/ 63661 h 72236"/>
                    <a:gd name="connsiteX131" fmla="*/ 125672 w 734941"/>
                    <a:gd name="connsiteY131" fmla="*/ 63788 h 72236"/>
                    <a:gd name="connsiteX132" fmla="*/ 126030 w 734941"/>
                    <a:gd name="connsiteY132" fmla="*/ 64274 h 72236"/>
                    <a:gd name="connsiteX133" fmla="*/ 126260 w 734941"/>
                    <a:gd name="connsiteY133" fmla="*/ 65247 h 72236"/>
                    <a:gd name="connsiteX134" fmla="*/ 126363 w 734941"/>
                    <a:gd name="connsiteY134" fmla="*/ 66781 h 72236"/>
                    <a:gd name="connsiteX135" fmla="*/ 176795 w 734941"/>
                    <a:gd name="connsiteY135" fmla="*/ 70158 h 72236"/>
                    <a:gd name="connsiteX136" fmla="*/ 176591 w 734941"/>
                    <a:gd name="connsiteY136" fmla="*/ 70848 h 72236"/>
                    <a:gd name="connsiteX137" fmla="*/ 175925 w 734941"/>
                    <a:gd name="connsiteY137" fmla="*/ 71334 h 72236"/>
                    <a:gd name="connsiteX138" fmla="*/ 174647 w 734941"/>
                    <a:gd name="connsiteY138" fmla="*/ 71641 h 72236"/>
                    <a:gd name="connsiteX139" fmla="*/ 172600 w 734941"/>
                    <a:gd name="connsiteY139" fmla="*/ 71744 h 72236"/>
                    <a:gd name="connsiteX140" fmla="*/ 170503 w 734941"/>
                    <a:gd name="connsiteY140" fmla="*/ 71641 h 72236"/>
                    <a:gd name="connsiteX141" fmla="*/ 169223 w 734941"/>
                    <a:gd name="connsiteY141" fmla="*/ 71334 h 72236"/>
                    <a:gd name="connsiteX142" fmla="*/ 168559 w 734941"/>
                    <a:gd name="connsiteY142" fmla="*/ 70848 h 72236"/>
                    <a:gd name="connsiteX143" fmla="*/ 168354 w 734941"/>
                    <a:gd name="connsiteY143" fmla="*/ 70158 h 72236"/>
                    <a:gd name="connsiteX144" fmla="*/ 168354 w 734941"/>
                    <a:gd name="connsiteY144" fmla="*/ 43197 h 72236"/>
                    <a:gd name="connsiteX145" fmla="*/ 167740 w 734941"/>
                    <a:gd name="connsiteY145" fmla="*/ 36853 h 72236"/>
                    <a:gd name="connsiteX146" fmla="*/ 165950 w 734941"/>
                    <a:gd name="connsiteY146" fmla="*/ 32709 h 72236"/>
                    <a:gd name="connsiteX147" fmla="*/ 162906 w 734941"/>
                    <a:gd name="connsiteY147" fmla="*/ 30049 h 72236"/>
                    <a:gd name="connsiteX148" fmla="*/ 158582 w 734941"/>
                    <a:gd name="connsiteY148" fmla="*/ 29128 h 72236"/>
                    <a:gd name="connsiteX149" fmla="*/ 152238 w 734941"/>
                    <a:gd name="connsiteY149" fmla="*/ 31379 h 72236"/>
                    <a:gd name="connsiteX150" fmla="*/ 145588 w 734941"/>
                    <a:gd name="connsiteY150" fmla="*/ 37979 h 72236"/>
                    <a:gd name="connsiteX151" fmla="*/ 145588 w 734941"/>
                    <a:gd name="connsiteY151" fmla="*/ 70158 h 72236"/>
                    <a:gd name="connsiteX152" fmla="*/ 145383 w 734941"/>
                    <a:gd name="connsiteY152" fmla="*/ 70848 h 72236"/>
                    <a:gd name="connsiteX153" fmla="*/ 144718 w 734941"/>
                    <a:gd name="connsiteY153" fmla="*/ 71334 h 72236"/>
                    <a:gd name="connsiteX154" fmla="*/ 143439 w 734941"/>
                    <a:gd name="connsiteY154" fmla="*/ 71641 h 72236"/>
                    <a:gd name="connsiteX155" fmla="*/ 141342 w 734941"/>
                    <a:gd name="connsiteY155" fmla="*/ 71744 h 72236"/>
                    <a:gd name="connsiteX156" fmla="*/ 139295 w 734941"/>
                    <a:gd name="connsiteY156" fmla="*/ 71641 h 72236"/>
                    <a:gd name="connsiteX157" fmla="*/ 137991 w 734941"/>
                    <a:gd name="connsiteY157" fmla="*/ 71334 h 72236"/>
                    <a:gd name="connsiteX158" fmla="*/ 137325 w 734941"/>
                    <a:gd name="connsiteY158" fmla="*/ 70848 h 72236"/>
                    <a:gd name="connsiteX159" fmla="*/ 137146 w 734941"/>
                    <a:gd name="connsiteY159" fmla="*/ 70158 h 72236"/>
                    <a:gd name="connsiteX160" fmla="*/ 137146 w 734941"/>
                    <a:gd name="connsiteY160" fmla="*/ 1809 h 72236"/>
                    <a:gd name="connsiteX161" fmla="*/ 137325 w 734941"/>
                    <a:gd name="connsiteY161" fmla="*/ 1093 h 72236"/>
                    <a:gd name="connsiteX162" fmla="*/ 137991 w 734941"/>
                    <a:gd name="connsiteY162" fmla="*/ 581 h 72236"/>
                    <a:gd name="connsiteX163" fmla="*/ 139295 w 734941"/>
                    <a:gd name="connsiteY163" fmla="*/ 274 h 72236"/>
                    <a:gd name="connsiteX164" fmla="*/ 141342 w 734941"/>
                    <a:gd name="connsiteY164" fmla="*/ 172 h 72236"/>
                    <a:gd name="connsiteX165" fmla="*/ 143439 w 734941"/>
                    <a:gd name="connsiteY165" fmla="*/ 274 h 72236"/>
                    <a:gd name="connsiteX166" fmla="*/ 144718 w 734941"/>
                    <a:gd name="connsiteY166" fmla="*/ 581 h 72236"/>
                    <a:gd name="connsiteX167" fmla="*/ 145383 w 734941"/>
                    <a:gd name="connsiteY167" fmla="*/ 1093 h 72236"/>
                    <a:gd name="connsiteX168" fmla="*/ 145588 w 734941"/>
                    <a:gd name="connsiteY168" fmla="*/ 1809 h 72236"/>
                    <a:gd name="connsiteX169" fmla="*/ 145588 w 734941"/>
                    <a:gd name="connsiteY169" fmla="*/ 29384 h 72236"/>
                    <a:gd name="connsiteX170" fmla="*/ 152903 w 734941"/>
                    <a:gd name="connsiteY170" fmla="*/ 23680 h 72236"/>
                    <a:gd name="connsiteX171" fmla="*/ 160322 w 734941"/>
                    <a:gd name="connsiteY171" fmla="*/ 21812 h 72236"/>
                    <a:gd name="connsiteX172" fmla="*/ 168073 w 734941"/>
                    <a:gd name="connsiteY172" fmla="*/ 23373 h 72236"/>
                    <a:gd name="connsiteX173" fmla="*/ 173163 w 734941"/>
                    <a:gd name="connsiteY173" fmla="*/ 27542 h 72236"/>
                    <a:gd name="connsiteX174" fmla="*/ 175951 w 734941"/>
                    <a:gd name="connsiteY174" fmla="*/ 33656 h 72236"/>
                    <a:gd name="connsiteX175" fmla="*/ 176795 w 734941"/>
                    <a:gd name="connsiteY175" fmla="*/ 42122 h 72236"/>
                    <a:gd name="connsiteX176" fmla="*/ 244435 w 734941"/>
                    <a:gd name="connsiteY176" fmla="*/ 57624 h 72236"/>
                    <a:gd name="connsiteX177" fmla="*/ 243130 w 734941"/>
                    <a:gd name="connsiteY177" fmla="*/ 63916 h 72236"/>
                    <a:gd name="connsiteX178" fmla="*/ 239421 w 734941"/>
                    <a:gd name="connsiteY178" fmla="*/ 68572 h 72236"/>
                    <a:gd name="connsiteX179" fmla="*/ 233692 w 734941"/>
                    <a:gd name="connsiteY179" fmla="*/ 71437 h 72236"/>
                    <a:gd name="connsiteX180" fmla="*/ 226375 w 734941"/>
                    <a:gd name="connsiteY180" fmla="*/ 72409 h 72236"/>
                    <a:gd name="connsiteX181" fmla="*/ 221694 w 734941"/>
                    <a:gd name="connsiteY181" fmla="*/ 72025 h 72236"/>
                    <a:gd name="connsiteX182" fmla="*/ 217704 w 734941"/>
                    <a:gd name="connsiteY182" fmla="*/ 71053 h 72236"/>
                    <a:gd name="connsiteX183" fmla="*/ 214711 w 734941"/>
                    <a:gd name="connsiteY183" fmla="*/ 69825 h 72236"/>
                    <a:gd name="connsiteX184" fmla="*/ 212920 w 734941"/>
                    <a:gd name="connsiteY184" fmla="*/ 68674 h 72236"/>
                    <a:gd name="connsiteX185" fmla="*/ 212101 w 734941"/>
                    <a:gd name="connsiteY185" fmla="*/ 67242 h 72236"/>
                    <a:gd name="connsiteX186" fmla="*/ 211846 w 734941"/>
                    <a:gd name="connsiteY186" fmla="*/ 64735 h 72236"/>
                    <a:gd name="connsiteX187" fmla="*/ 211948 w 734941"/>
                    <a:gd name="connsiteY187" fmla="*/ 63098 h 72236"/>
                    <a:gd name="connsiteX188" fmla="*/ 212204 w 734941"/>
                    <a:gd name="connsiteY188" fmla="*/ 62023 h 72236"/>
                    <a:gd name="connsiteX189" fmla="*/ 212638 w 734941"/>
                    <a:gd name="connsiteY189" fmla="*/ 61435 h 72236"/>
                    <a:gd name="connsiteX190" fmla="*/ 213278 w 734941"/>
                    <a:gd name="connsiteY190" fmla="*/ 61256 h 72236"/>
                    <a:gd name="connsiteX191" fmla="*/ 214941 w 734941"/>
                    <a:gd name="connsiteY191" fmla="*/ 61947 h 72236"/>
                    <a:gd name="connsiteX192" fmla="*/ 217652 w 734941"/>
                    <a:gd name="connsiteY192" fmla="*/ 63456 h 72236"/>
                    <a:gd name="connsiteX193" fmla="*/ 221464 w 734941"/>
                    <a:gd name="connsiteY193" fmla="*/ 64965 h 72236"/>
                    <a:gd name="connsiteX194" fmla="*/ 226529 w 734941"/>
                    <a:gd name="connsiteY194" fmla="*/ 65656 h 72236"/>
                    <a:gd name="connsiteX195" fmla="*/ 230417 w 734941"/>
                    <a:gd name="connsiteY195" fmla="*/ 65195 h 72236"/>
                    <a:gd name="connsiteX196" fmla="*/ 233435 w 734941"/>
                    <a:gd name="connsiteY196" fmla="*/ 63840 h 72236"/>
                    <a:gd name="connsiteX197" fmla="*/ 235405 w 734941"/>
                    <a:gd name="connsiteY197" fmla="*/ 61563 h 72236"/>
                    <a:gd name="connsiteX198" fmla="*/ 236096 w 734941"/>
                    <a:gd name="connsiteY198" fmla="*/ 58289 h 72236"/>
                    <a:gd name="connsiteX199" fmla="*/ 235098 w 734941"/>
                    <a:gd name="connsiteY199" fmla="*/ 55015 h 72236"/>
                    <a:gd name="connsiteX200" fmla="*/ 232463 w 734941"/>
                    <a:gd name="connsiteY200" fmla="*/ 52661 h 72236"/>
                    <a:gd name="connsiteX201" fmla="*/ 228779 w 734941"/>
                    <a:gd name="connsiteY201" fmla="*/ 50845 h 72236"/>
                    <a:gd name="connsiteX202" fmla="*/ 224559 w 734941"/>
                    <a:gd name="connsiteY202" fmla="*/ 49182 h 72236"/>
                    <a:gd name="connsiteX203" fmla="*/ 220313 w 734941"/>
                    <a:gd name="connsiteY203" fmla="*/ 47213 h 72236"/>
                    <a:gd name="connsiteX204" fmla="*/ 216604 w 734941"/>
                    <a:gd name="connsiteY204" fmla="*/ 44527 h 72236"/>
                    <a:gd name="connsiteX205" fmla="*/ 213969 w 734941"/>
                    <a:gd name="connsiteY205" fmla="*/ 40741 h 72236"/>
                    <a:gd name="connsiteX206" fmla="*/ 212972 w 734941"/>
                    <a:gd name="connsiteY206" fmla="*/ 35472 h 72236"/>
                    <a:gd name="connsiteX207" fmla="*/ 214020 w 734941"/>
                    <a:gd name="connsiteY207" fmla="*/ 30279 h 72236"/>
                    <a:gd name="connsiteX208" fmla="*/ 217167 w 734941"/>
                    <a:gd name="connsiteY208" fmla="*/ 25931 h 72236"/>
                    <a:gd name="connsiteX209" fmla="*/ 222410 w 734941"/>
                    <a:gd name="connsiteY209" fmla="*/ 22938 h 72236"/>
                    <a:gd name="connsiteX210" fmla="*/ 229752 w 734941"/>
                    <a:gd name="connsiteY210" fmla="*/ 21812 h 72236"/>
                    <a:gd name="connsiteX211" fmla="*/ 233435 w 734941"/>
                    <a:gd name="connsiteY211" fmla="*/ 22119 h 72236"/>
                    <a:gd name="connsiteX212" fmla="*/ 236760 w 734941"/>
                    <a:gd name="connsiteY212" fmla="*/ 22887 h 72236"/>
                    <a:gd name="connsiteX213" fmla="*/ 239293 w 734941"/>
                    <a:gd name="connsiteY213" fmla="*/ 23884 h 72236"/>
                    <a:gd name="connsiteX214" fmla="*/ 240879 w 734941"/>
                    <a:gd name="connsiteY214" fmla="*/ 24831 h 72236"/>
                    <a:gd name="connsiteX215" fmla="*/ 241595 w 734941"/>
                    <a:gd name="connsiteY215" fmla="*/ 25547 h 72236"/>
                    <a:gd name="connsiteX216" fmla="*/ 241851 w 734941"/>
                    <a:gd name="connsiteY216" fmla="*/ 26238 h 72236"/>
                    <a:gd name="connsiteX217" fmla="*/ 242005 w 734941"/>
                    <a:gd name="connsiteY217" fmla="*/ 27184 h 72236"/>
                    <a:gd name="connsiteX218" fmla="*/ 242081 w 734941"/>
                    <a:gd name="connsiteY218" fmla="*/ 28565 h 72236"/>
                    <a:gd name="connsiteX219" fmla="*/ 242005 w 734941"/>
                    <a:gd name="connsiteY219" fmla="*/ 30075 h 72236"/>
                    <a:gd name="connsiteX220" fmla="*/ 241749 w 734941"/>
                    <a:gd name="connsiteY220" fmla="*/ 31123 h 72236"/>
                    <a:gd name="connsiteX221" fmla="*/ 241313 w 734941"/>
                    <a:gd name="connsiteY221" fmla="*/ 31712 h 72236"/>
                    <a:gd name="connsiteX222" fmla="*/ 240751 w 734941"/>
                    <a:gd name="connsiteY222" fmla="*/ 31891 h 72236"/>
                    <a:gd name="connsiteX223" fmla="*/ 239421 w 734941"/>
                    <a:gd name="connsiteY223" fmla="*/ 31328 h 72236"/>
                    <a:gd name="connsiteX224" fmla="*/ 237170 w 734941"/>
                    <a:gd name="connsiteY224" fmla="*/ 30126 h 72236"/>
                    <a:gd name="connsiteX225" fmla="*/ 233921 w 734941"/>
                    <a:gd name="connsiteY225" fmla="*/ 28923 h 72236"/>
                    <a:gd name="connsiteX226" fmla="*/ 229649 w 734941"/>
                    <a:gd name="connsiteY226" fmla="*/ 28361 h 72236"/>
                    <a:gd name="connsiteX227" fmla="*/ 225864 w 734941"/>
                    <a:gd name="connsiteY227" fmla="*/ 28847 h 72236"/>
                    <a:gd name="connsiteX228" fmla="*/ 223178 w 734941"/>
                    <a:gd name="connsiteY228" fmla="*/ 30228 h 72236"/>
                    <a:gd name="connsiteX229" fmla="*/ 221592 w 734941"/>
                    <a:gd name="connsiteY229" fmla="*/ 32351 h 72236"/>
                    <a:gd name="connsiteX230" fmla="*/ 221055 w 734941"/>
                    <a:gd name="connsiteY230" fmla="*/ 35011 h 72236"/>
                    <a:gd name="connsiteX231" fmla="*/ 222078 w 734941"/>
                    <a:gd name="connsiteY231" fmla="*/ 38362 h 72236"/>
                    <a:gd name="connsiteX232" fmla="*/ 224738 w 734941"/>
                    <a:gd name="connsiteY232" fmla="*/ 40741 h 72236"/>
                    <a:gd name="connsiteX233" fmla="*/ 228473 w 734941"/>
                    <a:gd name="connsiteY233" fmla="*/ 42583 h 72236"/>
                    <a:gd name="connsiteX234" fmla="*/ 232745 w 734941"/>
                    <a:gd name="connsiteY234" fmla="*/ 44271 h 72236"/>
                    <a:gd name="connsiteX235" fmla="*/ 237042 w 734941"/>
                    <a:gd name="connsiteY235" fmla="*/ 46215 h 72236"/>
                    <a:gd name="connsiteX236" fmla="*/ 240802 w 734941"/>
                    <a:gd name="connsiteY236" fmla="*/ 48824 h 72236"/>
                    <a:gd name="connsiteX237" fmla="*/ 243437 w 734941"/>
                    <a:gd name="connsiteY237" fmla="*/ 52508 h 72236"/>
                    <a:gd name="connsiteX238" fmla="*/ 244435 w 734941"/>
                    <a:gd name="connsiteY238" fmla="*/ 57624 h 72236"/>
                    <a:gd name="connsiteX239" fmla="*/ 279001 w 734941"/>
                    <a:gd name="connsiteY239" fmla="*/ 66781 h 72236"/>
                    <a:gd name="connsiteX240" fmla="*/ 278796 w 734941"/>
                    <a:gd name="connsiteY240" fmla="*/ 69135 h 72236"/>
                    <a:gd name="connsiteX241" fmla="*/ 278182 w 734941"/>
                    <a:gd name="connsiteY241" fmla="*/ 70414 h 72236"/>
                    <a:gd name="connsiteX242" fmla="*/ 276954 w 734941"/>
                    <a:gd name="connsiteY242" fmla="*/ 71181 h 72236"/>
                    <a:gd name="connsiteX243" fmla="*/ 275087 w 734941"/>
                    <a:gd name="connsiteY243" fmla="*/ 71769 h 72236"/>
                    <a:gd name="connsiteX244" fmla="*/ 272862 w 734941"/>
                    <a:gd name="connsiteY244" fmla="*/ 72153 h 72236"/>
                    <a:gd name="connsiteX245" fmla="*/ 270509 w 734941"/>
                    <a:gd name="connsiteY245" fmla="*/ 72306 h 72236"/>
                    <a:gd name="connsiteX246" fmla="*/ 264370 w 734941"/>
                    <a:gd name="connsiteY246" fmla="*/ 71360 h 72236"/>
                    <a:gd name="connsiteX247" fmla="*/ 260174 w 734941"/>
                    <a:gd name="connsiteY247" fmla="*/ 68495 h 72236"/>
                    <a:gd name="connsiteX248" fmla="*/ 257795 w 734941"/>
                    <a:gd name="connsiteY248" fmla="*/ 63635 h 72236"/>
                    <a:gd name="connsiteX249" fmla="*/ 257053 w 734941"/>
                    <a:gd name="connsiteY249" fmla="*/ 56703 h 72236"/>
                    <a:gd name="connsiteX250" fmla="*/ 257053 w 734941"/>
                    <a:gd name="connsiteY250" fmla="*/ 29793 h 72236"/>
                    <a:gd name="connsiteX251" fmla="*/ 250607 w 734941"/>
                    <a:gd name="connsiteY251" fmla="*/ 29793 h 72236"/>
                    <a:gd name="connsiteX252" fmla="*/ 249379 w 734941"/>
                    <a:gd name="connsiteY252" fmla="*/ 28975 h 72236"/>
                    <a:gd name="connsiteX253" fmla="*/ 248919 w 734941"/>
                    <a:gd name="connsiteY253" fmla="*/ 26314 h 72236"/>
                    <a:gd name="connsiteX254" fmla="*/ 249047 w 734941"/>
                    <a:gd name="connsiteY254" fmla="*/ 24677 h 72236"/>
                    <a:gd name="connsiteX255" fmla="*/ 249379 w 734941"/>
                    <a:gd name="connsiteY255" fmla="*/ 23577 h 72236"/>
                    <a:gd name="connsiteX256" fmla="*/ 249916 w 734941"/>
                    <a:gd name="connsiteY256" fmla="*/ 22963 h 72236"/>
                    <a:gd name="connsiteX257" fmla="*/ 250658 w 734941"/>
                    <a:gd name="connsiteY257" fmla="*/ 22784 h 72236"/>
                    <a:gd name="connsiteX258" fmla="*/ 257053 w 734941"/>
                    <a:gd name="connsiteY258" fmla="*/ 22784 h 72236"/>
                    <a:gd name="connsiteX259" fmla="*/ 257053 w 734941"/>
                    <a:gd name="connsiteY259" fmla="*/ 11836 h 72236"/>
                    <a:gd name="connsiteX260" fmla="*/ 257233 w 734941"/>
                    <a:gd name="connsiteY260" fmla="*/ 11171 h 72236"/>
                    <a:gd name="connsiteX261" fmla="*/ 257897 w 734941"/>
                    <a:gd name="connsiteY261" fmla="*/ 10634 h 72236"/>
                    <a:gd name="connsiteX262" fmla="*/ 259202 w 734941"/>
                    <a:gd name="connsiteY262" fmla="*/ 10301 h 72236"/>
                    <a:gd name="connsiteX263" fmla="*/ 261248 w 734941"/>
                    <a:gd name="connsiteY263" fmla="*/ 10199 h 72236"/>
                    <a:gd name="connsiteX264" fmla="*/ 263346 w 734941"/>
                    <a:gd name="connsiteY264" fmla="*/ 10301 h 72236"/>
                    <a:gd name="connsiteX265" fmla="*/ 264625 w 734941"/>
                    <a:gd name="connsiteY265" fmla="*/ 10634 h 72236"/>
                    <a:gd name="connsiteX266" fmla="*/ 265290 w 734941"/>
                    <a:gd name="connsiteY266" fmla="*/ 11171 h 72236"/>
                    <a:gd name="connsiteX267" fmla="*/ 265495 w 734941"/>
                    <a:gd name="connsiteY267" fmla="*/ 11836 h 72236"/>
                    <a:gd name="connsiteX268" fmla="*/ 265495 w 734941"/>
                    <a:gd name="connsiteY268" fmla="*/ 22784 h 72236"/>
                    <a:gd name="connsiteX269" fmla="*/ 277312 w 734941"/>
                    <a:gd name="connsiteY269" fmla="*/ 22784 h 72236"/>
                    <a:gd name="connsiteX270" fmla="*/ 278028 w 734941"/>
                    <a:gd name="connsiteY270" fmla="*/ 22963 h 72236"/>
                    <a:gd name="connsiteX271" fmla="*/ 278566 w 734941"/>
                    <a:gd name="connsiteY271" fmla="*/ 23577 h 72236"/>
                    <a:gd name="connsiteX272" fmla="*/ 278898 w 734941"/>
                    <a:gd name="connsiteY272" fmla="*/ 24677 h 72236"/>
                    <a:gd name="connsiteX273" fmla="*/ 279001 w 734941"/>
                    <a:gd name="connsiteY273" fmla="*/ 26314 h 72236"/>
                    <a:gd name="connsiteX274" fmla="*/ 278540 w 734941"/>
                    <a:gd name="connsiteY274" fmla="*/ 28975 h 72236"/>
                    <a:gd name="connsiteX275" fmla="*/ 277312 w 734941"/>
                    <a:gd name="connsiteY275" fmla="*/ 29793 h 72236"/>
                    <a:gd name="connsiteX276" fmla="*/ 265495 w 734941"/>
                    <a:gd name="connsiteY276" fmla="*/ 29793 h 72236"/>
                    <a:gd name="connsiteX277" fmla="*/ 265495 w 734941"/>
                    <a:gd name="connsiteY277" fmla="*/ 55475 h 72236"/>
                    <a:gd name="connsiteX278" fmla="*/ 266901 w 734941"/>
                    <a:gd name="connsiteY278" fmla="*/ 62663 h 72236"/>
                    <a:gd name="connsiteX279" fmla="*/ 271941 w 734941"/>
                    <a:gd name="connsiteY279" fmla="*/ 65093 h 72236"/>
                    <a:gd name="connsiteX280" fmla="*/ 274038 w 734941"/>
                    <a:gd name="connsiteY280" fmla="*/ 64863 h 72236"/>
                    <a:gd name="connsiteX281" fmla="*/ 275676 w 734941"/>
                    <a:gd name="connsiteY281" fmla="*/ 64377 h 72236"/>
                    <a:gd name="connsiteX282" fmla="*/ 276904 w 734941"/>
                    <a:gd name="connsiteY282" fmla="*/ 63891 h 72236"/>
                    <a:gd name="connsiteX283" fmla="*/ 277824 w 734941"/>
                    <a:gd name="connsiteY283" fmla="*/ 63661 h 72236"/>
                    <a:gd name="connsiteX284" fmla="*/ 278310 w 734941"/>
                    <a:gd name="connsiteY284" fmla="*/ 63788 h 72236"/>
                    <a:gd name="connsiteX285" fmla="*/ 278669 w 734941"/>
                    <a:gd name="connsiteY285" fmla="*/ 64274 h 72236"/>
                    <a:gd name="connsiteX286" fmla="*/ 278898 w 734941"/>
                    <a:gd name="connsiteY286" fmla="*/ 65247 h 72236"/>
                    <a:gd name="connsiteX287" fmla="*/ 279001 w 734941"/>
                    <a:gd name="connsiteY287" fmla="*/ 66781 h 72236"/>
                    <a:gd name="connsiteX288" fmla="*/ 323201 w 734941"/>
                    <a:gd name="connsiteY288" fmla="*/ 70209 h 72236"/>
                    <a:gd name="connsiteX289" fmla="*/ 322791 w 734941"/>
                    <a:gd name="connsiteY289" fmla="*/ 71130 h 72236"/>
                    <a:gd name="connsiteX290" fmla="*/ 321666 w 734941"/>
                    <a:gd name="connsiteY290" fmla="*/ 71590 h 72236"/>
                    <a:gd name="connsiteX291" fmla="*/ 319569 w 734941"/>
                    <a:gd name="connsiteY291" fmla="*/ 71744 h 72236"/>
                    <a:gd name="connsiteX292" fmla="*/ 317446 w 734941"/>
                    <a:gd name="connsiteY292" fmla="*/ 71590 h 72236"/>
                    <a:gd name="connsiteX293" fmla="*/ 316294 w 734941"/>
                    <a:gd name="connsiteY293" fmla="*/ 71130 h 72236"/>
                    <a:gd name="connsiteX294" fmla="*/ 315936 w 734941"/>
                    <a:gd name="connsiteY294" fmla="*/ 70209 h 72236"/>
                    <a:gd name="connsiteX295" fmla="*/ 315936 w 734941"/>
                    <a:gd name="connsiteY295" fmla="*/ 65605 h 72236"/>
                    <a:gd name="connsiteX296" fmla="*/ 309209 w 734941"/>
                    <a:gd name="connsiteY296" fmla="*/ 70618 h 72236"/>
                    <a:gd name="connsiteX297" fmla="*/ 301356 w 734941"/>
                    <a:gd name="connsiteY297" fmla="*/ 72409 h 72236"/>
                    <a:gd name="connsiteX298" fmla="*/ 294782 w 734941"/>
                    <a:gd name="connsiteY298" fmla="*/ 71462 h 72236"/>
                    <a:gd name="connsiteX299" fmla="*/ 289768 w 734941"/>
                    <a:gd name="connsiteY299" fmla="*/ 68725 h 72236"/>
                    <a:gd name="connsiteX300" fmla="*/ 286545 w 734941"/>
                    <a:gd name="connsiteY300" fmla="*/ 64326 h 72236"/>
                    <a:gd name="connsiteX301" fmla="*/ 285394 w 734941"/>
                    <a:gd name="connsiteY301" fmla="*/ 58391 h 72236"/>
                    <a:gd name="connsiteX302" fmla="*/ 286980 w 734941"/>
                    <a:gd name="connsiteY302" fmla="*/ 51638 h 72236"/>
                    <a:gd name="connsiteX303" fmla="*/ 291533 w 734941"/>
                    <a:gd name="connsiteY303" fmla="*/ 46880 h 72236"/>
                    <a:gd name="connsiteX304" fmla="*/ 298798 w 734941"/>
                    <a:gd name="connsiteY304" fmla="*/ 44041 h 72236"/>
                    <a:gd name="connsiteX305" fmla="*/ 308467 w 734941"/>
                    <a:gd name="connsiteY305" fmla="*/ 43095 h 72236"/>
                    <a:gd name="connsiteX306" fmla="*/ 314811 w 734941"/>
                    <a:gd name="connsiteY306" fmla="*/ 43095 h 72236"/>
                    <a:gd name="connsiteX307" fmla="*/ 314811 w 734941"/>
                    <a:gd name="connsiteY307" fmla="*/ 39513 h 72236"/>
                    <a:gd name="connsiteX308" fmla="*/ 314248 w 734941"/>
                    <a:gd name="connsiteY308" fmla="*/ 34807 h 72236"/>
                    <a:gd name="connsiteX309" fmla="*/ 312432 w 734941"/>
                    <a:gd name="connsiteY309" fmla="*/ 31405 h 72236"/>
                    <a:gd name="connsiteX310" fmla="*/ 309183 w 734941"/>
                    <a:gd name="connsiteY310" fmla="*/ 29358 h 72236"/>
                    <a:gd name="connsiteX311" fmla="*/ 304272 w 734941"/>
                    <a:gd name="connsiteY311" fmla="*/ 28668 h 72236"/>
                    <a:gd name="connsiteX312" fmla="*/ 298670 w 734941"/>
                    <a:gd name="connsiteY312" fmla="*/ 29409 h 72236"/>
                    <a:gd name="connsiteX313" fmla="*/ 294321 w 734941"/>
                    <a:gd name="connsiteY313" fmla="*/ 31047 h 72236"/>
                    <a:gd name="connsiteX314" fmla="*/ 291201 w 734941"/>
                    <a:gd name="connsiteY314" fmla="*/ 32684 h 72236"/>
                    <a:gd name="connsiteX315" fmla="*/ 289334 w 734941"/>
                    <a:gd name="connsiteY315" fmla="*/ 33425 h 72236"/>
                    <a:gd name="connsiteX316" fmla="*/ 288617 w 734941"/>
                    <a:gd name="connsiteY316" fmla="*/ 33221 h 72236"/>
                    <a:gd name="connsiteX317" fmla="*/ 288080 w 734941"/>
                    <a:gd name="connsiteY317" fmla="*/ 32607 h 72236"/>
                    <a:gd name="connsiteX318" fmla="*/ 287747 w 734941"/>
                    <a:gd name="connsiteY318" fmla="*/ 31558 h 72236"/>
                    <a:gd name="connsiteX319" fmla="*/ 287645 w 734941"/>
                    <a:gd name="connsiteY319" fmla="*/ 30151 h 72236"/>
                    <a:gd name="connsiteX320" fmla="*/ 287824 w 734941"/>
                    <a:gd name="connsiteY320" fmla="*/ 28130 h 72236"/>
                    <a:gd name="connsiteX321" fmla="*/ 288694 w 734941"/>
                    <a:gd name="connsiteY321" fmla="*/ 26724 h 72236"/>
                    <a:gd name="connsiteX322" fmla="*/ 291073 w 734941"/>
                    <a:gd name="connsiteY322" fmla="*/ 25163 h 72236"/>
                    <a:gd name="connsiteX323" fmla="*/ 294961 w 734941"/>
                    <a:gd name="connsiteY323" fmla="*/ 23526 h 72236"/>
                    <a:gd name="connsiteX324" fmla="*/ 299770 w 734941"/>
                    <a:gd name="connsiteY324" fmla="*/ 22298 h 72236"/>
                    <a:gd name="connsiteX325" fmla="*/ 305040 w 734941"/>
                    <a:gd name="connsiteY325" fmla="*/ 21812 h 72236"/>
                    <a:gd name="connsiteX326" fmla="*/ 313481 w 734941"/>
                    <a:gd name="connsiteY326" fmla="*/ 22938 h 72236"/>
                    <a:gd name="connsiteX327" fmla="*/ 319108 w 734941"/>
                    <a:gd name="connsiteY327" fmla="*/ 26238 h 72236"/>
                    <a:gd name="connsiteX328" fmla="*/ 322229 w 734941"/>
                    <a:gd name="connsiteY328" fmla="*/ 31635 h 72236"/>
                    <a:gd name="connsiteX329" fmla="*/ 323201 w 734941"/>
                    <a:gd name="connsiteY329" fmla="*/ 39155 h 72236"/>
                    <a:gd name="connsiteX330" fmla="*/ 314811 w 734941"/>
                    <a:gd name="connsiteY330" fmla="*/ 49182 h 72236"/>
                    <a:gd name="connsiteX331" fmla="*/ 307597 w 734941"/>
                    <a:gd name="connsiteY331" fmla="*/ 49182 h 72236"/>
                    <a:gd name="connsiteX332" fmla="*/ 301560 w 734941"/>
                    <a:gd name="connsiteY332" fmla="*/ 49771 h 72236"/>
                    <a:gd name="connsiteX333" fmla="*/ 297314 w 734941"/>
                    <a:gd name="connsiteY333" fmla="*/ 51510 h 72236"/>
                    <a:gd name="connsiteX334" fmla="*/ 294832 w 734941"/>
                    <a:gd name="connsiteY334" fmla="*/ 54273 h 72236"/>
                    <a:gd name="connsiteX335" fmla="*/ 294040 w 734941"/>
                    <a:gd name="connsiteY335" fmla="*/ 57982 h 72236"/>
                    <a:gd name="connsiteX336" fmla="*/ 296316 w 734941"/>
                    <a:gd name="connsiteY336" fmla="*/ 63686 h 72236"/>
                    <a:gd name="connsiteX337" fmla="*/ 302686 w 734941"/>
                    <a:gd name="connsiteY337" fmla="*/ 65809 h 72236"/>
                    <a:gd name="connsiteX338" fmla="*/ 308850 w 734941"/>
                    <a:gd name="connsiteY338" fmla="*/ 64121 h 72236"/>
                    <a:gd name="connsiteX339" fmla="*/ 314811 w 734941"/>
                    <a:gd name="connsiteY339" fmla="*/ 58954 h 72236"/>
                    <a:gd name="connsiteX340" fmla="*/ 375931 w 734941"/>
                    <a:gd name="connsiteY340" fmla="*/ 70107 h 72236"/>
                    <a:gd name="connsiteX341" fmla="*/ 375726 w 734941"/>
                    <a:gd name="connsiteY341" fmla="*/ 70823 h 72236"/>
                    <a:gd name="connsiteX342" fmla="*/ 375036 w 734941"/>
                    <a:gd name="connsiteY342" fmla="*/ 71334 h 72236"/>
                    <a:gd name="connsiteX343" fmla="*/ 373680 w 734941"/>
                    <a:gd name="connsiteY343" fmla="*/ 71641 h 72236"/>
                    <a:gd name="connsiteX344" fmla="*/ 371480 w 734941"/>
                    <a:gd name="connsiteY344" fmla="*/ 71744 h 72236"/>
                    <a:gd name="connsiteX345" fmla="*/ 369204 w 734941"/>
                    <a:gd name="connsiteY345" fmla="*/ 71667 h 72236"/>
                    <a:gd name="connsiteX346" fmla="*/ 367694 w 734941"/>
                    <a:gd name="connsiteY346" fmla="*/ 71411 h 72236"/>
                    <a:gd name="connsiteX347" fmla="*/ 366697 w 734941"/>
                    <a:gd name="connsiteY347" fmla="*/ 70900 h 72236"/>
                    <a:gd name="connsiteX348" fmla="*/ 366006 w 734941"/>
                    <a:gd name="connsiteY348" fmla="*/ 70107 h 72236"/>
                    <a:gd name="connsiteX349" fmla="*/ 346566 w 734941"/>
                    <a:gd name="connsiteY349" fmla="*/ 44629 h 72236"/>
                    <a:gd name="connsiteX350" fmla="*/ 346566 w 734941"/>
                    <a:gd name="connsiteY350" fmla="*/ 70158 h 72236"/>
                    <a:gd name="connsiteX351" fmla="*/ 346361 w 734941"/>
                    <a:gd name="connsiteY351" fmla="*/ 70848 h 72236"/>
                    <a:gd name="connsiteX352" fmla="*/ 345696 w 734941"/>
                    <a:gd name="connsiteY352" fmla="*/ 71334 h 72236"/>
                    <a:gd name="connsiteX353" fmla="*/ 344417 w 734941"/>
                    <a:gd name="connsiteY353" fmla="*/ 71641 h 72236"/>
                    <a:gd name="connsiteX354" fmla="*/ 342319 w 734941"/>
                    <a:gd name="connsiteY354" fmla="*/ 71744 h 72236"/>
                    <a:gd name="connsiteX355" fmla="*/ 340272 w 734941"/>
                    <a:gd name="connsiteY355" fmla="*/ 71641 h 72236"/>
                    <a:gd name="connsiteX356" fmla="*/ 338969 w 734941"/>
                    <a:gd name="connsiteY356" fmla="*/ 71334 h 72236"/>
                    <a:gd name="connsiteX357" fmla="*/ 338303 w 734941"/>
                    <a:gd name="connsiteY357" fmla="*/ 70848 h 72236"/>
                    <a:gd name="connsiteX358" fmla="*/ 338124 w 734941"/>
                    <a:gd name="connsiteY358" fmla="*/ 70158 h 72236"/>
                    <a:gd name="connsiteX359" fmla="*/ 338124 w 734941"/>
                    <a:gd name="connsiteY359" fmla="*/ 1809 h 72236"/>
                    <a:gd name="connsiteX360" fmla="*/ 338303 w 734941"/>
                    <a:gd name="connsiteY360" fmla="*/ 1093 h 72236"/>
                    <a:gd name="connsiteX361" fmla="*/ 338969 w 734941"/>
                    <a:gd name="connsiteY361" fmla="*/ 581 h 72236"/>
                    <a:gd name="connsiteX362" fmla="*/ 340272 w 734941"/>
                    <a:gd name="connsiteY362" fmla="*/ 274 h 72236"/>
                    <a:gd name="connsiteX363" fmla="*/ 342319 w 734941"/>
                    <a:gd name="connsiteY363" fmla="*/ 172 h 72236"/>
                    <a:gd name="connsiteX364" fmla="*/ 344417 w 734941"/>
                    <a:gd name="connsiteY364" fmla="*/ 274 h 72236"/>
                    <a:gd name="connsiteX365" fmla="*/ 345696 w 734941"/>
                    <a:gd name="connsiteY365" fmla="*/ 581 h 72236"/>
                    <a:gd name="connsiteX366" fmla="*/ 346361 w 734941"/>
                    <a:gd name="connsiteY366" fmla="*/ 1093 h 72236"/>
                    <a:gd name="connsiteX367" fmla="*/ 346566 w 734941"/>
                    <a:gd name="connsiteY367" fmla="*/ 1809 h 72236"/>
                    <a:gd name="connsiteX368" fmla="*/ 346566 w 734941"/>
                    <a:gd name="connsiteY368" fmla="*/ 43453 h 72236"/>
                    <a:gd name="connsiteX369" fmla="*/ 363959 w 734941"/>
                    <a:gd name="connsiteY369" fmla="*/ 24319 h 72236"/>
                    <a:gd name="connsiteX370" fmla="*/ 364830 w 734941"/>
                    <a:gd name="connsiteY370" fmla="*/ 23475 h 72236"/>
                    <a:gd name="connsiteX371" fmla="*/ 365929 w 734941"/>
                    <a:gd name="connsiteY371" fmla="*/ 22912 h 72236"/>
                    <a:gd name="connsiteX372" fmla="*/ 367439 w 734941"/>
                    <a:gd name="connsiteY372" fmla="*/ 22605 h 72236"/>
                    <a:gd name="connsiteX373" fmla="*/ 369536 w 734941"/>
                    <a:gd name="connsiteY373" fmla="*/ 22529 h 72236"/>
                    <a:gd name="connsiteX374" fmla="*/ 371685 w 734941"/>
                    <a:gd name="connsiteY374" fmla="*/ 22605 h 72236"/>
                    <a:gd name="connsiteX375" fmla="*/ 373092 w 734941"/>
                    <a:gd name="connsiteY375" fmla="*/ 22861 h 72236"/>
                    <a:gd name="connsiteX376" fmla="*/ 373860 w 734941"/>
                    <a:gd name="connsiteY376" fmla="*/ 23322 h 72236"/>
                    <a:gd name="connsiteX377" fmla="*/ 374089 w 734941"/>
                    <a:gd name="connsiteY377" fmla="*/ 24063 h 72236"/>
                    <a:gd name="connsiteX378" fmla="*/ 373757 w 734941"/>
                    <a:gd name="connsiteY378" fmla="*/ 25291 h 72236"/>
                    <a:gd name="connsiteX379" fmla="*/ 372657 w 734941"/>
                    <a:gd name="connsiteY379" fmla="*/ 26724 h 72236"/>
                    <a:gd name="connsiteX380" fmla="*/ 355979 w 734941"/>
                    <a:gd name="connsiteY380" fmla="*/ 43402 h 72236"/>
                    <a:gd name="connsiteX381" fmla="*/ 374703 w 734941"/>
                    <a:gd name="connsiteY381" fmla="*/ 67702 h 72236"/>
                    <a:gd name="connsiteX382" fmla="*/ 375649 w 734941"/>
                    <a:gd name="connsiteY382" fmla="*/ 69109 h 72236"/>
                    <a:gd name="connsiteX383" fmla="*/ 375931 w 734941"/>
                    <a:gd name="connsiteY383" fmla="*/ 70107 h 72236"/>
                    <a:gd name="connsiteX384" fmla="*/ 420714 w 734941"/>
                    <a:gd name="connsiteY384" fmla="*/ 45141 h 72236"/>
                    <a:gd name="connsiteX385" fmla="*/ 419712 w 734941"/>
                    <a:gd name="connsiteY385" fmla="*/ 47980 h 72236"/>
                    <a:gd name="connsiteX386" fmla="*/ 417424 w 734941"/>
                    <a:gd name="connsiteY386" fmla="*/ 48824 h 72236"/>
                    <a:gd name="connsiteX387" fmla="*/ 387102 w 734941"/>
                    <a:gd name="connsiteY387" fmla="*/ 48824 h 72236"/>
                    <a:gd name="connsiteX388" fmla="*/ 387873 w 734941"/>
                    <a:gd name="connsiteY388" fmla="*/ 55731 h 72236"/>
                    <a:gd name="connsiteX389" fmla="*/ 390443 w 734941"/>
                    <a:gd name="connsiteY389" fmla="*/ 61000 h 72236"/>
                    <a:gd name="connsiteX390" fmla="*/ 395121 w 734941"/>
                    <a:gd name="connsiteY390" fmla="*/ 64377 h 72236"/>
                    <a:gd name="connsiteX391" fmla="*/ 402164 w 734941"/>
                    <a:gd name="connsiteY391" fmla="*/ 65553 h 72236"/>
                    <a:gd name="connsiteX392" fmla="*/ 408025 w 734941"/>
                    <a:gd name="connsiteY392" fmla="*/ 65016 h 72236"/>
                    <a:gd name="connsiteX393" fmla="*/ 412472 w 734941"/>
                    <a:gd name="connsiteY393" fmla="*/ 63814 h 72236"/>
                    <a:gd name="connsiteX394" fmla="*/ 415556 w 734941"/>
                    <a:gd name="connsiteY394" fmla="*/ 62612 h 72236"/>
                    <a:gd name="connsiteX395" fmla="*/ 417382 w 734941"/>
                    <a:gd name="connsiteY395" fmla="*/ 62075 h 72236"/>
                    <a:gd name="connsiteX396" fmla="*/ 418024 w 734941"/>
                    <a:gd name="connsiteY396" fmla="*/ 62254 h 72236"/>
                    <a:gd name="connsiteX397" fmla="*/ 418461 w 734941"/>
                    <a:gd name="connsiteY397" fmla="*/ 62791 h 72236"/>
                    <a:gd name="connsiteX398" fmla="*/ 418693 w 734941"/>
                    <a:gd name="connsiteY398" fmla="*/ 63788 h 72236"/>
                    <a:gd name="connsiteX399" fmla="*/ 418770 w 734941"/>
                    <a:gd name="connsiteY399" fmla="*/ 65349 h 72236"/>
                    <a:gd name="connsiteX400" fmla="*/ 418718 w 734941"/>
                    <a:gd name="connsiteY400" fmla="*/ 66500 h 72236"/>
                    <a:gd name="connsiteX401" fmla="*/ 418591 w 734941"/>
                    <a:gd name="connsiteY401" fmla="*/ 67370 h 72236"/>
                    <a:gd name="connsiteX402" fmla="*/ 418335 w 734941"/>
                    <a:gd name="connsiteY402" fmla="*/ 68060 h 72236"/>
                    <a:gd name="connsiteX403" fmla="*/ 417875 w 734941"/>
                    <a:gd name="connsiteY403" fmla="*/ 68649 h 72236"/>
                    <a:gd name="connsiteX404" fmla="*/ 416211 w 734941"/>
                    <a:gd name="connsiteY404" fmla="*/ 69569 h 72236"/>
                    <a:gd name="connsiteX405" fmla="*/ 412630 w 734941"/>
                    <a:gd name="connsiteY405" fmla="*/ 70823 h 72236"/>
                    <a:gd name="connsiteX406" fmla="*/ 407540 w 734941"/>
                    <a:gd name="connsiteY406" fmla="*/ 71923 h 72236"/>
                    <a:gd name="connsiteX407" fmla="*/ 401375 w 734941"/>
                    <a:gd name="connsiteY407" fmla="*/ 72409 h 72236"/>
                    <a:gd name="connsiteX408" fmla="*/ 391425 w 734941"/>
                    <a:gd name="connsiteY408" fmla="*/ 70823 h 72236"/>
                    <a:gd name="connsiteX409" fmla="*/ 384237 w 734941"/>
                    <a:gd name="connsiteY409" fmla="*/ 66116 h 72236"/>
                    <a:gd name="connsiteX410" fmla="*/ 379837 w 734941"/>
                    <a:gd name="connsiteY410" fmla="*/ 58289 h 72236"/>
                    <a:gd name="connsiteX411" fmla="*/ 378353 w 734941"/>
                    <a:gd name="connsiteY411" fmla="*/ 47341 h 72236"/>
                    <a:gd name="connsiteX412" fmla="*/ 379888 w 734941"/>
                    <a:gd name="connsiteY412" fmla="*/ 36674 h 72236"/>
                    <a:gd name="connsiteX413" fmla="*/ 384313 w 734941"/>
                    <a:gd name="connsiteY413" fmla="*/ 28642 h 72236"/>
                    <a:gd name="connsiteX414" fmla="*/ 391297 w 734941"/>
                    <a:gd name="connsiteY414" fmla="*/ 23577 h 72236"/>
                    <a:gd name="connsiteX415" fmla="*/ 400454 w 734941"/>
                    <a:gd name="connsiteY415" fmla="*/ 21812 h 72236"/>
                    <a:gd name="connsiteX416" fmla="*/ 409689 w 734941"/>
                    <a:gd name="connsiteY416" fmla="*/ 23552 h 72236"/>
                    <a:gd name="connsiteX417" fmla="*/ 415956 w 734941"/>
                    <a:gd name="connsiteY417" fmla="*/ 28233 h 72236"/>
                    <a:gd name="connsiteX418" fmla="*/ 419562 w 734941"/>
                    <a:gd name="connsiteY418" fmla="*/ 35139 h 72236"/>
                    <a:gd name="connsiteX419" fmla="*/ 420714 w 734941"/>
                    <a:gd name="connsiteY419" fmla="*/ 43606 h 72236"/>
                    <a:gd name="connsiteX420" fmla="*/ 412221 w 734941"/>
                    <a:gd name="connsiteY420" fmla="*/ 42634 h 72236"/>
                    <a:gd name="connsiteX421" fmla="*/ 409261 w 734941"/>
                    <a:gd name="connsiteY421" fmla="*/ 32198 h 72236"/>
                    <a:gd name="connsiteX422" fmla="*/ 400022 w 734941"/>
                    <a:gd name="connsiteY422" fmla="*/ 28412 h 72236"/>
                    <a:gd name="connsiteX423" fmla="*/ 394514 w 734941"/>
                    <a:gd name="connsiteY423" fmla="*/ 29589 h 72236"/>
                    <a:gd name="connsiteX424" fmla="*/ 390551 w 734941"/>
                    <a:gd name="connsiteY424" fmla="*/ 32709 h 72236"/>
                    <a:gd name="connsiteX425" fmla="*/ 388080 w 734941"/>
                    <a:gd name="connsiteY425" fmla="*/ 37237 h 72236"/>
                    <a:gd name="connsiteX426" fmla="*/ 387102 w 734941"/>
                    <a:gd name="connsiteY426" fmla="*/ 42634 h 72236"/>
                    <a:gd name="connsiteX427" fmla="*/ 472665 w 734941"/>
                    <a:gd name="connsiteY427" fmla="*/ 70158 h 72236"/>
                    <a:gd name="connsiteX428" fmla="*/ 472461 w 734941"/>
                    <a:gd name="connsiteY428" fmla="*/ 70848 h 72236"/>
                    <a:gd name="connsiteX429" fmla="*/ 471796 w 734941"/>
                    <a:gd name="connsiteY429" fmla="*/ 71334 h 72236"/>
                    <a:gd name="connsiteX430" fmla="*/ 470517 w 734941"/>
                    <a:gd name="connsiteY430" fmla="*/ 71641 h 72236"/>
                    <a:gd name="connsiteX431" fmla="*/ 468470 w 734941"/>
                    <a:gd name="connsiteY431" fmla="*/ 71744 h 72236"/>
                    <a:gd name="connsiteX432" fmla="*/ 466373 w 734941"/>
                    <a:gd name="connsiteY432" fmla="*/ 71641 h 72236"/>
                    <a:gd name="connsiteX433" fmla="*/ 465094 w 734941"/>
                    <a:gd name="connsiteY433" fmla="*/ 71334 h 72236"/>
                    <a:gd name="connsiteX434" fmla="*/ 464429 w 734941"/>
                    <a:gd name="connsiteY434" fmla="*/ 70848 h 72236"/>
                    <a:gd name="connsiteX435" fmla="*/ 464224 w 734941"/>
                    <a:gd name="connsiteY435" fmla="*/ 70158 h 72236"/>
                    <a:gd name="connsiteX436" fmla="*/ 464224 w 734941"/>
                    <a:gd name="connsiteY436" fmla="*/ 43197 h 72236"/>
                    <a:gd name="connsiteX437" fmla="*/ 463611 w 734941"/>
                    <a:gd name="connsiteY437" fmla="*/ 36853 h 72236"/>
                    <a:gd name="connsiteX438" fmla="*/ 461820 w 734941"/>
                    <a:gd name="connsiteY438" fmla="*/ 32709 h 72236"/>
                    <a:gd name="connsiteX439" fmla="*/ 458776 w 734941"/>
                    <a:gd name="connsiteY439" fmla="*/ 30049 h 72236"/>
                    <a:gd name="connsiteX440" fmla="*/ 454452 w 734941"/>
                    <a:gd name="connsiteY440" fmla="*/ 29128 h 72236"/>
                    <a:gd name="connsiteX441" fmla="*/ 448109 w 734941"/>
                    <a:gd name="connsiteY441" fmla="*/ 31379 h 72236"/>
                    <a:gd name="connsiteX442" fmla="*/ 441458 w 734941"/>
                    <a:gd name="connsiteY442" fmla="*/ 37979 h 72236"/>
                    <a:gd name="connsiteX443" fmla="*/ 441458 w 734941"/>
                    <a:gd name="connsiteY443" fmla="*/ 70158 h 72236"/>
                    <a:gd name="connsiteX444" fmla="*/ 441254 w 734941"/>
                    <a:gd name="connsiteY444" fmla="*/ 70848 h 72236"/>
                    <a:gd name="connsiteX445" fmla="*/ 440589 w 734941"/>
                    <a:gd name="connsiteY445" fmla="*/ 71334 h 72236"/>
                    <a:gd name="connsiteX446" fmla="*/ 439310 w 734941"/>
                    <a:gd name="connsiteY446" fmla="*/ 71641 h 72236"/>
                    <a:gd name="connsiteX447" fmla="*/ 437212 w 734941"/>
                    <a:gd name="connsiteY447" fmla="*/ 71744 h 72236"/>
                    <a:gd name="connsiteX448" fmla="*/ 435165 w 734941"/>
                    <a:gd name="connsiteY448" fmla="*/ 71641 h 72236"/>
                    <a:gd name="connsiteX449" fmla="*/ 433861 w 734941"/>
                    <a:gd name="connsiteY449" fmla="*/ 71334 h 72236"/>
                    <a:gd name="connsiteX450" fmla="*/ 433195 w 734941"/>
                    <a:gd name="connsiteY450" fmla="*/ 70848 h 72236"/>
                    <a:gd name="connsiteX451" fmla="*/ 433016 w 734941"/>
                    <a:gd name="connsiteY451" fmla="*/ 70158 h 72236"/>
                    <a:gd name="connsiteX452" fmla="*/ 433016 w 734941"/>
                    <a:gd name="connsiteY452" fmla="*/ 1809 h 72236"/>
                    <a:gd name="connsiteX453" fmla="*/ 433195 w 734941"/>
                    <a:gd name="connsiteY453" fmla="*/ 1093 h 72236"/>
                    <a:gd name="connsiteX454" fmla="*/ 433861 w 734941"/>
                    <a:gd name="connsiteY454" fmla="*/ 581 h 72236"/>
                    <a:gd name="connsiteX455" fmla="*/ 435165 w 734941"/>
                    <a:gd name="connsiteY455" fmla="*/ 274 h 72236"/>
                    <a:gd name="connsiteX456" fmla="*/ 437212 w 734941"/>
                    <a:gd name="connsiteY456" fmla="*/ 172 h 72236"/>
                    <a:gd name="connsiteX457" fmla="*/ 439310 w 734941"/>
                    <a:gd name="connsiteY457" fmla="*/ 274 h 72236"/>
                    <a:gd name="connsiteX458" fmla="*/ 440589 w 734941"/>
                    <a:gd name="connsiteY458" fmla="*/ 581 h 72236"/>
                    <a:gd name="connsiteX459" fmla="*/ 441254 w 734941"/>
                    <a:gd name="connsiteY459" fmla="*/ 1093 h 72236"/>
                    <a:gd name="connsiteX460" fmla="*/ 441458 w 734941"/>
                    <a:gd name="connsiteY460" fmla="*/ 1809 h 72236"/>
                    <a:gd name="connsiteX461" fmla="*/ 441458 w 734941"/>
                    <a:gd name="connsiteY461" fmla="*/ 29384 h 72236"/>
                    <a:gd name="connsiteX462" fmla="*/ 448774 w 734941"/>
                    <a:gd name="connsiteY462" fmla="*/ 23680 h 72236"/>
                    <a:gd name="connsiteX463" fmla="*/ 456193 w 734941"/>
                    <a:gd name="connsiteY463" fmla="*/ 21812 h 72236"/>
                    <a:gd name="connsiteX464" fmla="*/ 463943 w 734941"/>
                    <a:gd name="connsiteY464" fmla="*/ 23373 h 72236"/>
                    <a:gd name="connsiteX465" fmla="*/ 469033 w 734941"/>
                    <a:gd name="connsiteY465" fmla="*/ 27542 h 72236"/>
                    <a:gd name="connsiteX466" fmla="*/ 471821 w 734941"/>
                    <a:gd name="connsiteY466" fmla="*/ 33656 h 72236"/>
                    <a:gd name="connsiteX467" fmla="*/ 472665 w 734941"/>
                    <a:gd name="connsiteY467" fmla="*/ 42122 h 72236"/>
                    <a:gd name="connsiteX468" fmla="*/ 530408 w 734941"/>
                    <a:gd name="connsiteY468" fmla="*/ 46625 h 72236"/>
                    <a:gd name="connsiteX469" fmla="*/ 528925 w 734941"/>
                    <a:gd name="connsiteY469" fmla="*/ 56984 h 72236"/>
                    <a:gd name="connsiteX470" fmla="*/ 524499 w 734941"/>
                    <a:gd name="connsiteY470" fmla="*/ 65144 h 72236"/>
                    <a:gd name="connsiteX471" fmla="*/ 517132 w 734941"/>
                    <a:gd name="connsiteY471" fmla="*/ 70490 h 72236"/>
                    <a:gd name="connsiteX472" fmla="*/ 506874 w 734941"/>
                    <a:gd name="connsiteY472" fmla="*/ 72409 h 72236"/>
                    <a:gd name="connsiteX473" fmla="*/ 496975 w 734941"/>
                    <a:gd name="connsiteY473" fmla="*/ 70721 h 72236"/>
                    <a:gd name="connsiteX474" fmla="*/ 489941 w 734941"/>
                    <a:gd name="connsiteY474" fmla="*/ 65809 h 72236"/>
                    <a:gd name="connsiteX475" fmla="*/ 485746 w 734941"/>
                    <a:gd name="connsiteY475" fmla="*/ 57982 h 72236"/>
                    <a:gd name="connsiteX476" fmla="*/ 484364 w 734941"/>
                    <a:gd name="connsiteY476" fmla="*/ 47545 h 72236"/>
                    <a:gd name="connsiteX477" fmla="*/ 485822 w 734941"/>
                    <a:gd name="connsiteY477" fmla="*/ 37186 h 72236"/>
                    <a:gd name="connsiteX478" fmla="*/ 490222 w 734941"/>
                    <a:gd name="connsiteY478" fmla="*/ 29026 h 72236"/>
                    <a:gd name="connsiteX479" fmla="*/ 497564 w 734941"/>
                    <a:gd name="connsiteY479" fmla="*/ 23705 h 72236"/>
                    <a:gd name="connsiteX480" fmla="*/ 507847 w 734941"/>
                    <a:gd name="connsiteY480" fmla="*/ 21812 h 72236"/>
                    <a:gd name="connsiteX481" fmla="*/ 517746 w 734941"/>
                    <a:gd name="connsiteY481" fmla="*/ 23501 h 72236"/>
                    <a:gd name="connsiteX482" fmla="*/ 524780 w 734941"/>
                    <a:gd name="connsiteY482" fmla="*/ 28412 h 72236"/>
                    <a:gd name="connsiteX483" fmla="*/ 529001 w 734941"/>
                    <a:gd name="connsiteY483" fmla="*/ 36239 h 72236"/>
                    <a:gd name="connsiteX484" fmla="*/ 530408 w 734941"/>
                    <a:gd name="connsiteY484" fmla="*/ 46625 h 72236"/>
                    <a:gd name="connsiteX485" fmla="*/ 521660 w 734941"/>
                    <a:gd name="connsiteY485" fmla="*/ 47187 h 72236"/>
                    <a:gd name="connsiteX486" fmla="*/ 520963 w 734941"/>
                    <a:gd name="connsiteY486" fmla="*/ 40127 h 72236"/>
                    <a:gd name="connsiteX487" fmla="*/ 518665 w 734941"/>
                    <a:gd name="connsiteY487" fmla="*/ 34295 h 72236"/>
                    <a:gd name="connsiteX488" fmla="*/ 514329 w 734941"/>
                    <a:gd name="connsiteY488" fmla="*/ 30330 h 72236"/>
                    <a:gd name="connsiteX489" fmla="*/ 507514 w 734941"/>
                    <a:gd name="connsiteY489" fmla="*/ 28872 h 72236"/>
                    <a:gd name="connsiteX490" fmla="*/ 501036 w 734941"/>
                    <a:gd name="connsiteY490" fmla="*/ 30202 h 72236"/>
                    <a:gd name="connsiteX491" fmla="*/ 496571 w 734941"/>
                    <a:gd name="connsiteY491" fmla="*/ 33963 h 72236"/>
                    <a:gd name="connsiteX492" fmla="*/ 493964 w 734941"/>
                    <a:gd name="connsiteY492" fmla="*/ 39718 h 72236"/>
                    <a:gd name="connsiteX493" fmla="*/ 493113 w 734941"/>
                    <a:gd name="connsiteY493" fmla="*/ 46983 h 72236"/>
                    <a:gd name="connsiteX494" fmla="*/ 493810 w 734941"/>
                    <a:gd name="connsiteY494" fmla="*/ 54094 h 72236"/>
                    <a:gd name="connsiteX495" fmla="*/ 496133 w 734941"/>
                    <a:gd name="connsiteY495" fmla="*/ 59900 h 72236"/>
                    <a:gd name="connsiteX496" fmla="*/ 500494 w 734941"/>
                    <a:gd name="connsiteY496" fmla="*/ 63840 h 72236"/>
                    <a:gd name="connsiteX497" fmla="*/ 507309 w 734941"/>
                    <a:gd name="connsiteY497" fmla="*/ 65298 h 72236"/>
                    <a:gd name="connsiteX498" fmla="*/ 513762 w 734941"/>
                    <a:gd name="connsiteY498" fmla="*/ 63968 h 72236"/>
                    <a:gd name="connsiteX499" fmla="*/ 518252 w 734941"/>
                    <a:gd name="connsiteY499" fmla="*/ 60233 h 72236"/>
                    <a:gd name="connsiteX500" fmla="*/ 520833 w 734941"/>
                    <a:gd name="connsiteY500" fmla="*/ 54503 h 72236"/>
                    <a:gd name="connsiteX501" fmla="*/ 521660 w 734941"/>
                    <a:gd name="connsiteY501" fmla="*/ 47187 h 72236"/>
                    <a:gd name="connsiteX502" fmla="*/ 550599 w 734941"/>
                    <a:gd name="connsiteY502" fmla="*/ 70158 h 72236"/>
                    <a:gd name="connsiteX503" fmla="*/ 550394 w 734941"/>
                    <a:gd name="connsiteY503" fmla="*/ 70848 h 72236"/>
                    <a:gd name="connsiteX504" fmla="*/ 549729 w 734941"/>
                    <a:gd name="connsiteY504" fmla="*/ 71334 h 72236"/>
                    <a:gd name="connsiteX505" fmla="*/ 548450 w 734941"/>
                    <a:gd name="connsiteY505" fmla="*/ 71641 h 72236"/>
                    <a:gd name="connsiteX506" fmla="*/ 546353 w 734941"/>
                    <a:gd name="connsiteY506" fmla="*/ 71744 h 72236"/>
                    <a:gd name="connsiteX507" fmla="*/ 544307 w 734941"/>
                    <a:gd name="connsiteY507" fmla="*/ 71641 h 72236"/>
                    <a:gd name="connsiteX508" fmla="*/ 543002 w 734941"/>
                    <a:gd name="connsiteY508" fmla="*/ 71334 h 72236"/>
                    <a:gd name="connsiteX509" fmla="*/ 542337 w 734941"/>
                    <a:gd name="connsiteY509" fmla="*/ 70848 h 72236"/>
                    <a:gd name="connsiteX510" fmla="*/ 542158 w 734941"/>
                    <a:gd name="connsiteY510" fmla="*/ 70158 h 72236"/>
                    <a:gd name="connsiteX511" fmla="*/ 542158 w 734941"/>
                    <a:gd name="connsiteY511" fmla="*/ 1809 h 72236"/>
                    <a:gd name="connsiteX512" fmla="*/ 542337 w 734941"/>
                    <a:gd name="connsiteY512" fmla="*/ 1093 h 72236"/>
                    <a:gd name="connsiteX513" fmla="*/ 543002 w 734941"/>
                    <a:gd name="connsiteY513" fmla="*/ 581 h 72236"/>
                    <a:gd name="connsiteX514" fmla="*/ 544307 w 734941"/>
                    <a:gd name="connsiteY514" fmla="*/ 274 h 72236"/>
                    <a:gd name="connsiteX515" fmla="*/ 546353 w 734941"/>
                    <a:gd name="connsiteY515" fmla="*/ 172 h 72236"/>
                    <a:gd name="connsiteX516" fmla="*/ 548450 w 734941"/>
                    <a:gd name="connsiteY516" fmla="*/ 274 h 72236"/>
                    <a:gd name="connsiteX517" fmla="*/ 549729 w 734941"/>
                    <a:gd name="connsiteY517" fmla="*/ 581 h 72236"/>
                    <a:gd name="connsiteX518" fmla="*/ 550394 w 734941"/>
                    <a:gd name="connsiteY518" fmla="*/ 1093 h 72236"/>
                    <a:gd name="connsiteX519" fmla="*/ 550599 w 734941"/>
                    <a:gd name="connsiteY519" fmla="*/ 1809 h 72236"/>
                    <a:gd name="connsiteX520" fmla="*/ 605414 w 734941"/>
                    <a:gd name="connsiteY520" fmla="*/ 70158 h 72236"/>
                    <a:gd name="connsiteX521" fmla="*/ 605235 w 734941"/>
                    <a:gd name="connsiteY521" fmla="*/ 70874 h 72236"/>
                    <a:gd name="connsiteX522" fmla="*/ 604621 w 734941"/>
                    <a:gd name="connsiteY522" fmla="*/ 71360 h 72236"/>
                    <a:gd name="connsiteX523" fmla="*/ 603470 w 734941"/>
                    <a:gd name="connsiteY523" fmla="*/ 71641 h 72236"/>
                    <a:gd name="connsiteX524" fmla="*/ 601731 w 734941"/>
                    <a:gd name="connsiteY524" fmla="*/ 71744 h 72236"/>
                    <a:gd name="connsiteX525" fmla="*/ 599940 w 734941"/>
                    <a:gd name="connsiteY525" fmla="*/ 71641 h 72236"/>
                    <a:gd name="connsiteX526" fmla="*/ 598764 w 734941"/>
                    <a:gd name="connsiteY526" fmla="*/ 71360 h 72236"/>
                    <a:gd name="connsiteX527" fmla="*/ 598098 w 734941"/>
                    <a:gd name="connsiteY527" fmla="*/ 70874 h 72236"/>
                    <a:gd name="connsiteX528" fmla="*/ 597893 w 734941"/>
                    <a:gd name="connsiteY528" fmla="*/ 70158 h 72236"/>
                    <a:gd name="connsiteX529" fmla="*/ 597893 w 734941"/>
                    <a:gd name="connsiteY529" fmla="*/ 64070 h 72236"/>
                    <a:gd name="connsiteX530" fmla="*/ 590348 w 734941"/>
                    <a:gd name="connsiteY530" fmla="*/ 70209 h 72236"/>
                    <a:gd name="connsiteX531" fmla="*/ 581779 w 734941"/>
                    <a:gd name="connsiteY531" fmla="*/ 72409 h 72236"/>
                    <a:gd name="connsiteX532" fmla="*/ 573132 w 734941"/>
                    <a:gd name="connsiteY532" fmla="*/ 70439 h 72236"/>
                    <a:gd name="connsiteX533" fmla="*/ 567326 w 734941"/>
                    <a:gd name="connsiteY533" fmla="*/ 65119 h 72236"/>
                    <a:gd name="connsiteX534" fmla="*/ 564078 w 734941"/>
                    <a:gd name="connsiteY534" fmla="*/ 57240 h 72236"/>
                    <a:gd name="connsiteX535" fmla="*/ 563054 w 734941"/>
                    <a:gd name="connsiteY535" fmla="*/ 47699 h 72236"/>
                    <a:gd name="connsiteX536" fmla="*/ 564333 w 734941"/>
                    <a:gd name="connsiteY536" fmla="*/ 36981 h 72236"/>
                    <a:gd name="connsiteX537" fmla="*/ 568119 w 734941"/>
                    <a:gd name="connsiteY537" fmla="*/ 28821 h 72236"/>
                    <a:gd name="connsiteX538" fmla="*/ 574335 w 734941"/>
                    <a:gd name="connsiteY538" fmla="*/ 23628 h 72236"/>
                    <a:gd name="connsiteX539" fmla="*/ 582904 w 734941"/>
                    <a:gd name="connsiteY539" fmla="*/ 21812 h 72236"/>
                    <a:gd name="connsiteX540" fmla="*/ 590296 w 734941"/>
                    <a:gd name="connsiteY540" fmla="*/ 23577 h 72236"/>
                    <a:gd name="connsiteX541" fmla="*/ 596922 w 734941"/>
                    <a:gd name="connsiteY541" fmla="*/ 28770 h 72236"/>
                    <a:gd name="connsiteX542" fmla="*/ 596922 w 734941"/>
                    <a:gd name="connsiteY542" fmla="*/ 2014 h 72236"/>
                    <a:gd name="connsiteX543" fmla="*/ 597101 w 734941"/>
                    <a:gd name="connsiteY543" fmla="*/ 1323 h 72236"/>
                    <a:gd name="connsiteX544" fmla="*/ 597791 w 734941"/>
                    <a:gd name="connsiteY544" fmla="*/ 811 h 72236"/>
                    <a:gd name="connsiteX545" fmla="*/ 599096 w 734941"/>
                    <a:gd name="connsiteY545" fmla="*/ 505 h 72236"/>
                    <a:gd name="connsiteX546" fmla="*/ 601117 w 734941"/>
                    <a:gd name="connsiteY546" fmla="*/ 377 h 72236"/>
                    <a:gd name="connsiteX547" fmla="*/ 603214 w 734941"/>
                    <a:gd name="connsiteY547" fmla="*/ 505 h 72236"/>
                    <a:gd name="connsiteX548" fmla="*/ 604493 w 734941"/>
                    <a:gd name="connsiteY548" fmla="*/ 811 h 72236"/>
                    <a:gd name="connsiteX549" fmla="*/ 605184 w 734941"/>
                    <a:gd name="connsiteY549" fmla="*/ 1323 h 72236"/>
                    <a:gd name="connsiteX550" fmla="*/ 605414 w 734941"/>
                    <a:gd name="connsiteY550" fmla="*/ 2014 h 72236"/>
                    <a:gd name="connsiteX551" fmla="*/ 596922 w 734941"/>
                    <a:gd name="connsiteY551" fmla="*/ 37774 h 72236"/>
                    <a:gd name="connsiteX552" fmla="*/ 590296 w 734941"/>
                    <a:gd name="connsiteY552" fmla="*/ 31302 h 72236"/>
                    <a:gd name="connsiteX553" fmla="*/ 583620 w 734941"/>
                    <a:gd name="connsiteY553" fmla="*/ 29077 h 72236"/>
                    <a:gd name="connsiteX554" fmla="*/ 578146 w 734941"/>
                    <a:gd name="connsiteY554" fmla="*/ 30612 h 72236"/>
                    <a:gd name="connsiteX555" fmla="*/ 574488 w 734941"/>
                    <a:gd name="connsiteY555" fmla="*/ 34653 h 72236"/>
                    <a:gd name="connsiteX556" fmla="*/ 572442 w 734941"/>
                    <a:gd name="connsiteY556" fmla="*/ 40332 h 72236"/>
                    <a:gd name="connsiteX557" fmla="*/ 571802 w 734941"/>
                    <a:gd name="connsiteY557" fmla="*/ 46778 h 72236"/>
                    <a:gd name="connsiteX558" fmla="*/ 572340 w 734941"/>
                    <a:gd name="connsiteY558" fmla="*/ 53582 h 72236"/>
                    <a:gd name="connsiteX559" fmla="*/ 574206 w 734941"/>
                    <a:gd name="connsiteY559" fmla="*/ 59491 h 72236"/>
                    <a:gd name="connsiteX560" fmla="*/ 577736 w 734941"/>
                    <a:gd name="connsiteY560" fmla="*/ 63635 h 72236"/>
                    <a:gd name="connsiteX561" fmla="*/ 583262 w 734941"/>
                    <a:gd name="connsiteY561" fmla="*/ 65195 h 72236"/>
                    <a:gd name="connsiteX562" fmla="*/ 586511 w 734941"/>
                    <a:gd name="connsiteY562" fmla="*/ 64735 h 72236"/>
                    <a:gd name="connsiteX563" fmla="*/ 589708 w 734941"/>
                    <a:gd name="connsiteY563" fmla="*/ 63200 h 72236"/>
                    <a:gd name="connsiteX564" fmla="*/ 593136 w 734941"/>
                    <a:gd name="connsiteY564" fmla="*/ 60412 h 72236"/>
                    <a:gd name="connsiteX565" fmla="*/ 596922 w 734941"/>
                    <a:gd name="connsiteY565" fmla="*/ 56191 h 72236"/>
                    <a:gd name="connsiteX566" fmla="*/ 659831 w 734941"/>
                    <a:gd name="connsiteY566" fmla="*/ 45141 h 72236"/>
                    <a:gd name="connsiteX567" fmla="*/ 658829 w 734941"/>
                    <a:gd name="connsiteY567" fmla="*/ 47980 h 72236"/>
                    <a:gd name="connsiteX568" fmla="*/ 656542 w 734941"/>
                    <a:gd name="connsiteY568" fmla="*/ 48824 h 72236"/>
                    <a:gd name="connsiteX569" fmla="*/ 626219 w 734941"/>
                    <a:gd name="connsiteY569" fmla="*/ 48824 h 72236"/>
                    <a:gd name="connsiteX570" fmla="*/ 626990 w 734941"/>
                    <a:gd name="connsiteY570" fmla="*/ 55731 h 72236"/>
                    <a:gd name="connsiteX571" fmla="*/ 629560 w 734941"/>
                    <a:gd name="connsiteY571" fmla="*/ 61000 h 72236"/>
                    <a:gd name="connsiteX572" fmla="*/ 634239 w 734941"/>
                    <a:gd name="connsiteY572" fmla="*/ 64377 h 72236"/>
                    <a:gd name="connsiteX573" fmla="*/ 641282 w 734941"/>
                    <a:gd name="connsiteY573" fmla="*/ 65553 h 72236"/>
                    <a:gd name="connsiteX574" fmla="*/ 647142 w 734941"/>
                    <a:gd name="connsiteY574" fmla="*/ 65016 h 72236"/>
                    <a:gd name="connsiteX575" fmla="*/ 651589 w 734941"/>
                    <a:gd name="connsiteY575" fmla="*/ 63814 h 72236"/>
                    <a:gd name="connsiteX576" fmla="*/ 654674 w 734941"/>
                    <a:gd name="connsiteY576" fmla="*/ 62612 h 72236"/>
                    <a:gd name="connsiteX577" fmla="*/ 656500 w 734941"/>
                    <a:gd name="connsiteY577" fmla="*/ 62075 h 72236"/>
                    <a:gd name="connsiteX578" fmla="*/ 657142 w 734941"/>
                    <a:gd name="connsiteY578" fmla="*/ 62254 h 72236"/>
                    <a:gd name="connsiteX579" fmla="*/ 657579 w 734941"/>
                    <a:gd name="connsiteY579" fmla="*/ 62791 h 72236"/>
                    <a:gd name="connsiteX580" fmla="*/ 657809 w 734941"/>
                    <a:gd name="connsiteY580" fmla="*/ 63788 h 72236"/>
                    <a:gd name="connsiteX581" fmla="*/ 657886 w 734941"/>
                    <a:gd name="connsiteY581" fmla="*/ 65349 h 72236"/>
                    <a:gd name="connsiteX582" fmla="*/ 657836 w 734941"/>
                    <a:gd name="connsiteY582" fmla="*/ 66500 h 72236"/>
                    <a:gd name="connsiteX583" fmla="*/ 657707 w 734941"/>
                    <a:gd name="connsiteY583" fmla="*/ 67370 h 72236"/>
                    <a:gd name="connsiteX584" fmla="*/ 657452 w 734941"/>
                    <a:gd name="connsiteY584" fmla="*/ 68060 h 72236"/>
                    <a:gd name="connsiteX585" fmla="*/ 656992 w 734941"/>
                    <a:gd name="connsiteY585" fmla="*/ 68649 h 72236"/>
                    <a:gd name="connsiteX586" fmla="*/ 655329 w 734941"/>
                    <a:gd name="connsiteY586" fmla="*/ 69569 h 72236"/>
                    <a:gd name="connsiteX587" fmla="*/ 651748 w 734941"/>
                    <a:gd name="connsiteY587" fmla="*/ 70823 h 72236"/>
                    <a:gd name="connsiteX588" fmla="*/ 646657 w 734941"/>
                    <a:gd name="connsiteY588" fmla="*/ 71923 h 72236"/>
                    <a:gd name="connsiteX589" fmla="*/ 640493 w 734941"/>
                    <a:gd name="connsiteY589" fmla="*/ 72409 h 72236"/>
                    <a:gd name="connsiteX590" fmla="*/ 630542 w 734941"/>
                    <a:gd name="connsiteY590" fmla="*/ 70823 h 72236"/>
                    <a:gd name="connsiteX591" fmla="*/ 623355 w 734941"/>
                    <a:gd name="connsiteY591" fmla="*/ 66116 h 72236"/>
                    <a:gd name="connsiteX592" fmla="*/ 618954 w 734941"/>
                    <a:gd name="connsiteY592" fmla="*/ 58289 h 72236"/>
                    <a:gd name="connsiteX593" fmla="*/ 617471 w 734941"/>
                    <a:gd name="connsiteY593" fmla="*/ 47341 h 72236"/>
                    <a:gd name="connsiteX594" fmla="*/ 619005 w 734941"/>
                    <a:gd name="connsiteY594" fmla="*/ 36674 h 72236"/>
                    <a:gd name="connsiteX595" fmla="*/ 623431 w 734941"/>
                    <a:gd name="connsiteY595" fmla="*/ 28642 h 72236"/>
                    <a:gd name="connsiteX596" fmla="*/ 630414 w 734941"/>
                    <a:gd name="connsiteY596" fmla="*/ 23577 h 72236"/>
                    <a:gd name="connsiteX597" fmla="*/ 639572 w 734941"/>
                    <a:gd name="connsiteY597" fmla="*/ 21812 h 72236"/>
                    <a:gd name="connsiteX598" fmla="*/ 648806 w 734941"/>
                    <a:gd name="connsiteY598" fmla="*/ 23552 h 72236"/>
                    <a:gd name="connsiteX599" fmla="*/ 655073 w 734941"/>
                    <a:gd name="connsiteY599" fmla="*/ 28233 h 72236"/>
                    <a:gd name="connsiteX600" fmla="*/ 658680 w 734941"/>
                    <a:gd name="connsiteY600" fmla="*/ 35139 h 72236"/>
                    <a:gd name="connsiteX601" fmla="*/ 659831 w 734941"/>
                    <a:gd name="connsiteY601" fmla="*/ 43606 h 72236"/>
                    <a:gd name="connsiteX602" fmla="*/ 651338 w 734941"/>
                    <a:gd name="connsiteY602" fmla="*/ 42634 h 72236"/>
                    <a:gd name="connsiteX603" fmla="*/ 648379 w 734941"/>
                    <a:gd name="connsiteY603" fmla="*/ 32198 h 72236"/>
                    <a:gd name="connsiteX604" fmla="*/ 639139 w 734941"/>
                    <a:gd name="connsiteY604" fmla="*/ 28412 h 72236"/>
                    <a:gd name="connsiteX605" fmla="*/ 633632 w 734941"/>
                    <a:gd name="connsiteY605" fmla="*/ 29589 h 72236"/>
                    <a:gd name="connsiteX606" fmla="*/ 629668 w 734941"/>
                    <a:gd name="connsiteY606" fmla="*/ 32709 h 72236"/>
                    <a:gd name="connsiteX607" fmla="*/ 627197 w 734941"/>
                    <a:gd name="connsiteY607" fmla="*/ 37237 h 72236"/>
                    <a:gd name="connsiteX608" fmla="*/ 626219 w 734941"/>
                    <a:gd name="connsiteY608" fmla="*/ 42634 h 72236"/>
                    <a:gd name="connsiteX609" fmla="*/ 699044 w 734941"/>
                    <a:gd name="connsiteY609" fmla="*/ 27133 h 72236"/>
                    <a:gd name="connsiteX610" fmla="*/ 698993 w 734941"/>
                    <a:gd name="connsiteY610" fmla="*/ 29026 h 72236"/>
                    <a:gd name="connsiteX611" fmla="*/ 698789 w 734941"/>
                    <a:gd name="connsiteY611" fmla="*/ 30228 h 72236"/>
                    <a:gd name="connsiteX612" fmla="*/ 698405 w 734941"/>
                    <a:gd name="connsiteY612" fmla="*/ 30893 h 72236"/>
                    <a:gd name="connsiteX613" fmla="*/ 697765 w 734941"/>
                    <a:gd name="connsiteY613" fmla="*/ 31123 h 72236"/>
                    <a:gd name="connsiteX614" fmla="*/ 696768 w 734941"/>
                    <a:gd name="connsiteY614" fmla="*/ 30893 h 72236"/>
                    <a:gd name="connsiteX615" fmla="*/ 695437 w 734941"/>
                    <a:gd name="connsiteY615" fmla="*/ 30433 h 72236"/>
                    <a:gd name="connsiteX616" fmla="*/ 693775 w 734941"/>
                    <a:gd name="connsiteY616" fmla="*/ 29998 h 72236"/>
                    <a:gd name="connsiteX617" fmla="*/ 691779 w 734941"/>
                    <a:gd name="connsiteY617" fmla="*/ 29793 h 72236"/>
                    <a:gd name="connsiteX618" fmla="*/ 689272 w 734941"/>
                    <a:gd name="connsiteY618" fmla="*/ 30305 h 72236"/>
                    <a:gd name="connsiteX619" fmla="*/ 686689 w 734941"/>
                    <a:gd name="connsiteY619" fmla="*/ 31993 h 72236"/>
                    <a:gd name="connsiteX620" fmla="*/ 683850 w 734941"/>
                    <a:gd name="connsiteY620" fmla="*/ 35114 h 72236"/>
                    <a:gd name="connsiteX621" fmla="*/ 680575 w 734941"/>
                    <a:gd name="connsiteY621" fmla="*/ 39872 h 72236"/>
                    <a:gd name="connsiteX622" fmla="*/ 680575 w 734941"/>
                    <a:gd name="connsiteY622" fmla="*/ 70158 h 72236"/>
                    <a:gd name="connsiteX623" fmla="*/ 680371 w 734941"/>
                    <a:gd name="connsiteY623" fmla="*/ 70848 h 72236"/>
                    <a:gd name="connsiteX624" fmla="*/ 679705 w 734941"/>
                    <a:gd name="connsiteY624" fmla="*/ 71334 h 72236"/>
                    <a:gd name="connsiteX625" fmla="*/ 678427 w 734941"/>
                    <a:gd name="connsiteY625" fmla="*/ 71641 h 72236"/>
                    <a:gd name="connsiteX626" fmla="*/ 676329 w 734941"/>
                    <a:gd name="connsiteY626" fmla="*/ 71744 h 72236"/>
                    <a:gd name="connsiteX627" fmla="*/ 674283 w 734941"/>
                    <a:gd name="connsiteY627" fmla="*/ 71641 h 72236"/>
                    <a:gd name="connsiteX628" fmla="*/ 672978 w 734941"/>
                    <a:gd name="connsiteY628" fmla="*/ 71334 h 72236"/>
                    <a:gd name="connsiteX629" fmla="*/ 672313 w 734941"/>
                    <a:gd name="connsiteY629" fmla="*/ 70848 h 72236"/>
                    <a:gd name="connsiteX630" fmla="*/ 672134 w 734941"/>
                    <a:gd name="connsiteY630" fmla="*/ 70158 h 72236"/>
                    <a:gd name="connsiteX631" fmla="*/ 672134 w 734941"/>
                    <a:gd name="connsiteY631" fmla="*/ 24115 h 72236"/>
                    <a:gd name="connsiteX632" fmla="*/ 672287 w 734941"/>
                    <a:gd name="connsiteY632" fmla="*/ 23424 h 72236"/>
                    <a:gd name="connsiteX633" fmla="*/ 672902 w 734941"/>
                    <a:gd name="connsiteY633" fmla="*/ 22912 h 72236"/>
                    <a:gd name="connsiteX634" fmla="*/ 674078 w 734941"/>
                    <a:gd name="connsiteY634" fmla="*/ 22605 h 72236"/>
                    <a:gd name="connsiteX635" fmla="*/ 675971 w 734941"/>
                    <a:gd name="connsiteY635" fmla="*/ 22529 h 72236"/>
                    <a:gd name="connsiteX636" fmla="*/ 677838 w 734941"/>
                    <a:gd name="connsiteY636" fmla="*/ 22605 h 72236"/>
                    <a:gd name="connsiteX637" fmla="*/ 678989 w 734941"/>
                    <a:gd name="connsiteY637" fmla="*/ 22912 h 72236"/>
                    <a:gd name="connsiteX638" fmla="*/ 679578 w 734941"/>
                    <a:gd name="connsiteY638" fmla="*/ 23424 h 72236"/>
                    <a:gd name="connsiteX639" fmla="*/ 679757 w 734941"/>
                    <a:gd name="connsiteY639" fmla="*/ 24115 h 72236"/>
                    <a:gd name="connsiteX640" fmla="*/ 679757 w 734941"/>
                    <a:gd name="connsiteY640" fmla="*/ 30816 h 72236"/>
                    <a:gd name="connsiteX641" fmla="*/ 683312 w 734941"/>
                    <a:gd name="connsiteY641" fmla="*/ 26314 h 72236"/>
                    <a:gd name="connsiteX642" fmla="*/ 686459 w 734941"/>
                    <a:gd name="connsiteY642" fmla="*/ 23577 h 72236"/>
                    <a:gd name="connsiteX643" fmla="*/ 689401 w 734941"/>
                    <a:gd name="connsiteY643" fmla="*/ 22196 h 72236"/>
                    <a:gd name="connsiteX644" fmla="*/ 692342 w 734941"/>
                    <a:gd name="connsiteY644" fmla="*/ 21812 h 72236"/>
                    <a:gd name="connsiteX645" fmla="*/ 693851 w 734941"/>
                    <a:gd name="connsiteY645" fmla="*/ 21889 h 72236"/>
                    <a:gd name="connsiteX646" fmla="*/ 695616 w 734941"/>
                    <a:gd name="connsiteY646" fmla="*/ 22170 h 72236"/>
                    <a:gd name="connsiteX647" fmla="*/ 697279 w 734941"/>
                    <a:gd name="connsiteY647" fmla="*/ 22631 h 72236"/>
                    <a:gd name="connsiteX648" fmla="*/ 698328 w 734941"/>
                    <a:gd name="connsiteY648" fmla="*/ 23142 h 72236"/>
                    <a:gd name="connsiteX649" fmla="*/ 698737 w 734941"/>
                    <a:gd name="connsiteY649" fmla="*/ 23628 h 72236"/>
                    <a:gd name="connsiteX650" fmla="*/ 698916 w 734941"/>
                    <a:gd name="connsiteY650" fmla="*/ 24217 h 72236"/>
                    <a:gd name="connsiteX651" fmla="*/ 699018 w 734941"/>
                    <a:gd name="connsiteY651" fmla="*/ 25266 h 72236"/>
                    <a:gd name="connsiteX652" fmla="*/ 699044 w 734941"/>
                    <a:gd name="connsiteY652" fmla="*/ 27133 h 72236"/>
                    <a:gd name="connsiteX653" fmla="*/ 735011 w 734941"/>
                    <a:gd name="connsiteY653" fmla="*/ 57624 h 72236"/>
                    <a:gd name="connsiteX654" fmla="*/ 733707 w 734941"/>
                    <a:gd name="connsiteY654" fmla="*/ 63916 h 72236"/>
                    <a:gd name="connsiteX655" fmla="*/ 729998 w 734941"/>
                    <a:gd name="connsiteY655" fmla="*/ 68572 h 72236"/>
                    <a:gd name="connsiteX656" fmla="*/ 724268 w 734941"/>
                    <a:gd name="connsiteY656" fmla="*/ 71437 h 72236"/>
                    <a:gd name="connsiteX657" fmla="*/ 716953 w 734941"/>
                    <a:gd name="connsiteY657" fmla="*/ 72409 h 72236"/>
                    <a:gd name="connsiteX658" fmla="*/ 712271 w 734941"/>
                    <a:gd name="connsiteY658" fmla="*/ 72025 h 72236"/>
                    <a:gd name="connsiteX659" fmla="*/ 708281 w 734941"/>
                    <a:gd name="connsiteY659" fmla="*/ 71053 h 72236"/>
                    <a:gd name="connsiteX660" fmla="*/ 705288 w 734941"/>
                    <a:gd name="connsiteY660" fmla="*/ 69825 h 72236"/>
                    <a:gd name="connsiteX661" fmla="*/ 703498 w 734941"/>
                    <a:gd name="connsiteY661" fmla="*/ 68674 h 72236"/>
                    <a:gd name="connsiteX662" fmla="*/ 702679 w 734941"/>
                    <a:gd name="connsiteY662" fmla="*/ 67242 h 72236"/>
                    <a:gd name="connsiteX663" fmla="*/ 702423 w 734941"/>
                    <a:gd name="connsiteY663" fmla="*/ 64735 h 72236"/>
                    <a:gd name="connsiteX664" fmla="*/ 702525 w 734941"/>
                    <a:gd name="connsiteY664" fmla="*/ 63098 h 72236"/>
                    <a:gd name="connsiteX665" fmla="*/ 702782 w 734941"/>
                    <a:gd name="connsiteY665" fmla="*/ 62023 h 72236"/>
                    <a:gd name="connsiteX666" fmla="*/ 703216 w 734941"/>
                    <a:gd name="connsiteY666" fmla="*/ 61435 h 72236"/>
                    <a:gd name="connsiteX667" fmla="*/ 703856 w 734941"/>
                    <a:gd name="connsiteY667" fmla="*/ 61256 h 72236"/>
                    <a:gd name="connsiteX668" fmla="*/ 705518 w 734941"/>
                    <a:gd name="connsiteY668" fmla="*/ 61947 h 72236"/>
                    <a:gd name="connsiteX669" fmla="*/ 708230 w 734941"/>
                    <a:gd name="connsiteY669" fmla="*/ 63456 h 72236"/>
                    <a:gd name="connsiteX670" fmla="*/ 712041 w 734941"/>
                    <a:gd name="connsiteY670" fmla="*/ 64965 h 72236"/>
                    <a:gd name="connsiteX671" fmla="*/ 717106 w 734941"/>
                    <a:gd name="connsiteY671" fmla="*/ 65656 h 72236"/>
                    <a:gd name="connsiteX672" fmla="*/ 720994 w 734941"/>
                    <a:gd name="connsiteY672" fmla="*/ 65195 h 72236"/>
                    <a:gd name="connsiteX673" fmla="*/ 724013 w 734941"/>
                    <a:gd name="connsiteY673" fmla="*/ 63840 h 72236"/>
                    <a:gd name="connsiteX674" fmla="*/ 725982 w 734941"/>
                    <a:gd name="connsiteY674" fmla="*/ 61563 h 72236"/>
                    <a:gd name="connsiteX675" fmla="*/ 726673 w 734941"/>
                    <a:gd name="connsiteY675" fmla="*/ 58289 h 72236"/>
                    <a:gd name="connsiteX676" fmla="*/ 725675 w 734941"/>
                    <a:gd name="connsiteY676" fmla="*/ 55015 h 72236"/>
                    <a:gd name="connsiteX677" fmla="*/ 723040 w 734941"/>
                    <a:gd name="connsiteY677" fmla="*/ 52661 h 72236"/>
                    <a:gd name="connsiteX678" fmla="*/ 719357 w 734941"/>
                    <a:gd name="connsiteY678" fmla="*/ 50845 h 72236"/>
                    <a:gd name="connsiteX679" fmla="*/ 715136 w 734941"/>
                    <a:gd name="connsiteY679" fmla="*/ 49182 h 72236"/>
                    <a:gd name="connsiteX680" fmla="*/ 710890 w 734941"/>
                    <a:gd name="connsiteY680" fmla="*/ 47213 h 72236"/>
                    <a:gd name="connsiteX681" fmla="*/ 707181 w 734941"/>
                    <a:gd name="connsiteY681" fmla="*/ 44527 h 72236"/>
                    <a:gd name="connsiteX682" fmla="*/ 704547 w 734941"/>
                    <a:gd name="connsiteY682" fmla="*/ 40741 h 72236"/>
                    <a:gd name="connsiteX683" fmla="*/ 703548 w 734941"/>
                    <a:gd name="connsiteY683" fmla="*/ 35472 h 72236"/>
                    <a:gd name="connsiteX684" fmla="*/ 704597 w 734941"/>
                    <a:gd name="connsiteY684" fmla="*/ 30279 h 72236"/>
                    <a:gd name="connsiteX685" fmla="*/ 707744 w 734941"/>
                    <a:gd name="connsiteY685" fmla="*/ 25931 h 72236"/>
                    <a:gd name="connsiteX686" fmla="*/ 712988 w 734941"/>
                    <a:gd name="connsiteY686" fmla="*/ 22938 h 72236"/>
                    <a:gd name="connsiteX687" fmla="*/ 720329 w 734941"/>
                    <a:gd name="connsiteY687" fmla="*/ 21812 h 72236"/>
                    <a:gd name="connsiteX688" fmla="*/ 724013 w 734941"/>
                    <a:gd name="connsiteY688" fmla="*/ 22119 h 72236"/>
                    <a:gd name="connsiteX689" fmla="*/ 727338 w 734941"/>
                    <a:gd name="connsiteY689" fmla="*/ 22887 h 72236"/>
                    <a:gd name="connsiteX690" fmla="*/ 729871 w 734941"/>
                    <a:gd name="connsiteY690" fmla="*/ 23884 h 72236"/>
                    <a:gd name="connsiteX691" fmla="*/ 731457 w 734941"/>
                    <a:gd name="connsiteY691" fmla="*/ 24831 h 72236"/>
                    <a:gd name="connsiteX692" fmla="*/ 732173 w 734941"/>
                    <a:gd name="connsiteY692" fmla="*/ 25547 h 72236"/>
                    <a:gd name="connsiteX693" fmla="*/ 732428 w 734941"/>
                    <a:gd name="connsiteY693" fmla="*/ 26238 h 72236"/>
                    <a:gd name="connsiteX694" fmla="*/ 732581 w 734941"/>
                    <a:gd name="connsiteY694" fmla="*/ 27184 h 72236"/>
                    <a:gd name="connsiteX695" fmla="*/ 732659 w 734941"/>
                    <a:gd name="connsiteY695" fmla="*/ 28565 h 72236"/>
                    <a:gd name="connsiteX696" fmla="*/ 732581 w 734941"/>
                    <a:gd name="connsiteY696" fmla="*/ 30075 h 72236"/>
                    <a:gd name="connsiteX697" fmla="*/ 732326 w 734941"/>
                    <a:gd name="connsiteY697" fmla="*/ 31123 h 72236"/>
                    <a:gd name="connsiteX698" fmla="*/ 731891 w 734941"/>
                    <a:gd name="connsiteY698" fmla="*/ 31712 h 72236"/>
                    <a:gd name="connsiteX699" fmla="*/ 731328 w 734941"/>
                    <a:gd name="connsiteY699" fmla="*/ 31891 h 72236"/>
                    <a:gd name="connsiteX700" fmla="*/ 729998 w 734941"/>
                    <a:gd name="connsiteY700" fmla="*/ 31328 h 72236"/>
                    <a:gd name="connsiteX701" fmla="*/ 727748 w 734941"/>
                    <a:gd name="connsiteY701" fmla="*/ 30126 h 72236"/>
                    <a:gd name="connsiteX702" fmla="*/ 724499 w 734941"/>
                    <a:gd name="connsiteY702" fmla="*/ 28923 h 72236"/>
                    <a:gd name="connsiteX703" fmla="*/ 720227 w 734941"/>
                    <a:gd name="connsiteY703" fmla="*/ 28361 h 72236"/>
                    <a:gd name="connsiteX704" fmla="*/ 716440 w 734941"/>
                    <a:gd name="connsiteY704" fmla="*/ 28847 h 72236"/>
                    <a:gd name="connsiteX705" fmla="*/ 713755 w 734941"/>
                    <a:gd name="connsiteY705" fmla="*/ 30228 h 72236"/>
                    <a:gd name="connsiteX706" fmla="*/ 712169 w 734941"/>
                    <a:gd name="connsiteY706" fmla="*/ 32351 h 72236"/>
                    <a:gd name="connsiteX707" fmla="*/ 711632 w 734941"/>
                    <a:gd name="connsiteY707" fmla="*/ 35011 h 72236"/>
                    <a:gd name="connsiteX708" fmla="*/ 712655 w 734941"/>
                    <a:gd name="connsiteY708" fmla="*/ 38362 h 72236"/>
                    <a:gd name="connsiteX709" fmla="*/ 715316 w 734941"/>
                    <a:gd name="connsiteY709" fmla="*/ 40741 h 72236"/>
                    <a:gd name="connsiteX710" fmla="*/ 719050 w 734941"/>
                    <a:gd name="connsiteY710" fmla="*/ 42583 h 72236"/>
                    <a:gd name="connsiteX711" fmla="*/ 723322 w 734941"/>
                    <a:gd name="connsiteY711" fmla="*/ 44271 h 72236"/>
                    <a:gd name="connsiteX712" fmla="*/ 727619 w 734941"/>
                    <a:gd name="connsiteY712" fmla="*/ 46215 h 72236"/>
                    <a:gd name="connsiteX713" fmla="*/ 731379 w 734941"/>
                    <a:gd name="connsiteY713" fmla="*/ 48824 h 72236"/>
                    <a:gd name="connsiteX714" fmla="*/ 734014 w 734941"/>
                    <a:gd name="connsiteY714" fmla="*/ 52508 h 72236"/>
                    <a:gd name="connsiteX715" fmla="*/ 735011 w 734941"/>
                    <a:gd name="connsiteY715" fmla="*/ 57624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Lst>
                  <a:rect l="l" t="t" r="r" b="b"/>
                  <a:pathLst>
                    <a:path w="734941" h="72236">
                      <a:moveTo>
                        <a:pt x="69596" y="24012"/>
                      </a:moveTo>
                      <a:cubicBezTo>
                        <a:pt x="69596" y="24251"/>
                        <a:pt x="69561" y="24541"/>
                        <a:pt x="69493" y="24882"/>
                      </a:cubicBezTo>
                      <a:cubicBezTo>
                        <a:pt x="69425" y="25223"/>
                        <a:pt x="69306" y="25649"/>
                        <a:pt x="69135" y="26161"/>
                      </a:cubicBezTo>
                      <a:lnTo>
                        <a:pt x="55578" y="69902"/>
                      </a:lnTo>
                      <a:cubicBezTo>
                        <a:pt x="55476" y="70277"/>
                        <a:pt x="55314" y="70584"/>
                        <a:pt x="55092" y="70823"/>
                      </a:cubicBezTo>
                      <a:cubicBezTo>
                        <a:pt x="54870" y="71062"/>
                        <a:pt x="54563" y="71249"/>
                        <a:pt x="54171" y="71386"/>
                      </a:cubicBezTo>
                      <a:cubicBezTo>
                        <a:pt x="53779" y="71522"/>
                        <a:pt x="53242" y="71616"/>
                        <a:pt x="52559" y="71667"/>
                      </a:cubicBezTo>
                      <a:cubicBezTo>
                        <a:pt x="51877" y="71718"/>
                        <a:pt x="51025" y="71744"/>
                        <a:pt x="50002" y="71744"/>
                      </a:cubicBezTo>
                      <a:cubicBezTo>
                        <a:pt x="48944" y="71744"/>
                        <a:pt x="48057" y="71710"/>
                        <a:pt x="47341" y="71641"/>
                      </a:cubicBezTo>
                      <a:cubicBezTo>
                        <a:pt x="46625" y="71573"/>
                        <a:pt x="46054" y="71471"/>
                        <a:pt x="45627" y="71334"/>
                      </a:cubicBezTo>
                      <a:cubicBezTo>
                        <a:pt x="45201" y="71198"/>
                        <a:pt x="44886" y="71010"/>
                        <a:pt x="44681" y="70772"/>
                      </a:cubicBezTo>
                      <a:cubicBezTo>
                        <a:pt x="44476" y="70533"/>
                        <a:pt x="44323" y="70243"/>
                        <a:pt x="44220" y="69902"/>
                      </a:cubicBezTo>
                      <a:lnTo>
                        <a:pt x="34551" y="36495"/>
                      </a:lnTo>
                      <a:lnTo>
                        <a:pt x="34449" y="36035"/>
                      </a:lnTo>
                      <a:lnTo>
                        <a:pt x="34347" y="36495"/>
                      </a:lnTo>
                      <a:lnTo>
                        <a:pt x="25394" y="69902"/>
                      </a:lnTo>
                      <a:cubicBezTo>
                        <a:pt x="25291" y="70277"/>
                        <a:pt x="25129" y="70584"/>
                        <a:pt x="24908" y="70823"/>
                      </a:cubicBezTo>
                      <a:cubicBezTo>
                        <a:pt x="24686" y="71062"/>
                        <a:pt x="24353" y="71249"/>
                        <a:pt x="23910" y="71386"/>
                      </a:cubicBezTo>
                      <a:cubicBezTo>
                        <a:pt x="23467" y="71522"/>
                        <a:pt x="22895" y="71616"/>
                        <a:pt x="22196" y="71667"/>
                      </a:cubicBezTo>
                      <a:cubicBezTo>
                        <a:pt x="21497" y="71718"/>
                        <a:pt x="20636" y="71744"/>
                        <a:pt x="19613" y="71744"/>
                      </a:cubicBezTo>
                      <a:cubicBezTo>
                        <a:pt x="18555" y="71744"/>
                        <a:pt x="17694" y="71710"/>
                        <a:pt x="17029" y="71641"/>
                      </a:cubicBezTo>
                      <a:cubicBezTo>
                        <a:pt x="16364" y="71573"/>
                        <a:pt x="15818" y="71471"/>
                        <a:pt x="15392" y="71334"/>
                      </a:cubicBezTo>
                      <a:cubicBezTo>
                        <a:pt x="14966" y="71198"/>
                        <a:pt x="14650" y="71010"/>
                        <a:pt x="14446" y="70772"/>
                      </a:cubicBezTo>
                      <a:cubicBezTo>
                        <a:pt x="14241" y="70533"/>
                        <a:pt x="14087" y="70243"/>
                        <a:pt x="13985" y="69902"/>
                      </a:cubicBezTo>
                      <a:lnTo>
                        <a:pt x="530" y="26161"/>
                      </a:lnTo>
                      <a:cubicBezTo>
                        <a:pt x="360" y="25649"/>
                        <a:pt x="240" y="25223"/>
                        <a:pt x="172" y="24882"/>
                      </a:cubicBezTo>
                      <a:cubicBezTo>
                        <a:pt x="104" y="24541"/>
                        <a:pt x="70" y="24251"/>
                        <a:pt x="70" y="24012"/>
                      </a:cubicBezTo>
                      <a:cubicBezTo>
                        <a:pt x="70" y="23705"/>
                        <a:pt x="138" y="23458"/>
                        <a:pt x="274" y="23270"/>
                      </a:cubicBezTo>
                      <a:cubicBezTo>
                        <a:pt x="411" y="23083"/>
                        <a:pt x="641" y="22929"/>
                        <a:pt x="965" y="22810"/>
                      </a:cubicBezTo>
                      <a:cubicBezTo>
                        <a:pt x="1289" y="22691"/>
                        <a:pt x="1724" y="22614"/>
                        <a:pt x="2269" y="22580"/>
                      </a:cubicBezTo>
                      <a:cubicBezTo>
                        <a:pt x="2815" y="22546"/>
                        <a:pt x="3480" y="22529"/>
                        <a:pt x="4265" y="22529"/>
                      </a:cubicBezTo>
                      <a:cubicBezTo>
                        <a:pt x="5220" y="22529"/>
                        <a:pt x="5987" y="22554"/>
                        <a:pt x="6567" y="22605"/>
                      </a:cubicBezTo>
                      <a:cubicBezTo>
                        <a:pt x="7147" y="22656"/>
                        <a:pt x="7590" y="22742"/>
                        <a:pt x="7897" y="22861"/>
                      </a:cubicBezTo>
                      <a:cubicBezTo>
                        <a:pt x="8204" y="22980"/>
                        <a:pt x="8426" y="23151"/>
                        <a:pt x="8562" y="23373"/>
                      </a:cubicBezTo>
                      <a:cubicBezTo>
                        <a:pt x="8699" y="23594"/>
                        <a:pt x="8818" y="23859"/>
                        <a:pt x="8920" y="24166"/>
                      </a:cubicBezTo>
                      <a:lnTo>
                        <a:pt x="20022" y="62126"/>
                      </a:lnTo>
                      <a:lnTo>
                        <a:pt x="20124" y="62586"/>
                      </a:lnTo>
                      <a:lnTo>
                        <a:pt x="20227" y="62126"/>
                      </a:lnTo>
                      <a:lnTo>
                        <a:pt x="30407" y="24166"/>
                      </a:lnTo>
                      <a:cubicBezTo>
                        <a:pt x="30476" y="23859"/>
                        <a:pt x="30586" y="23594"/>
                        <a:pt x="30740" y="23373"/>
                      </a:cubicBezTo>
                      <a:cubicBezTo>
                        <a:pt x="30893" y="23151"/>
                        <a:pt x="31124" y="22980"/>
                        <a:pt x="31431" y="22861"/>
                      </a:cubicBezTo>
                      <a:cubicBezTo>
                        <a:pt x="31737" y="22742"/>
                        <a:pt x="32155" y="22656"/>
                        <a:pt x="32684" y="22605"/>
                      </a:cubicBezTo>
                      <a:cubicBezTo>
                        <a:pt x="33213" y="22554"/>
                        <a:pt x="33903" y="22529"/>
                        <a:pt x="34756" y="22529"/>
                      </a:cubicBezTo>
                      <a:cubicBezTo>
                        <a:pt x="35574" y="22529"/>
                        <a:pt x="36248" y="22554"/>
                        <a:pt x="36777" y="22605"/>
                      </a:cubicBezTo>
                      <a:cubicBezTo>
                        <a:pt x="37305" y="22656"/>
                        <a:pt x="37723" y="22742"/>
                        <a:pt x="38030" y="22861"/>
                      </a:cubicBezTo>
                      <a:cubicBezTo>
                        <a:pt x="38337" y="22980"/>
                        <a:pt x="38559" y="23142"/>
                        <a:pt x="38695" y="23347"/>
                      </a:cubicBezTo>
                      <a:cubicBezTo>
                        <a:pt x="38832" y="23552"/>
                        <a:pt x="38934" y="23790"/>
                        <a:pt x="39002" y="24063"/>
                      </a:cubicBezTo>
                      <a:lnTo>
                        <a:pt x="50002" y="62126"/>
                      </a:lnTo>
                      <a:lnTo>
                        <a:pt x="50104" y="62586"/>
                      </a:lnTo>
                      <a:lnTo>
                        <a:pt x="50155" y="62126"/>
                      </a:lnTo>
                      <a:lnTo>
                        <a:pt x="61103" y="24166"/>
                      </a:lnTo>
                      <a:cubicBezTo>
                        <a:pt x="61171" y="23859"/>
                        <a:pt x="61282" y="23594"/>
                        <a:pt x="61436" y="23373"/>
                      </a:cubicBezTo>
                      <a:cubicBezTo>
                        <a:pt x="61589" y="23151"/>
                        <a:pt x="61828" y="22980"/>
                        <a:pt x="62152" y="22861"/>
                      </a:cubicBezTo>
                      <a:cubicBezTo>
                        <a:pt x="62476" y="22742"/>
                        <a:pt x="62919" y="22656"/>
                        <a:pt x="63482" y="22605"/>
                      </a:cubicBezTo>
                      <a:cubicBezTo>
                        <a:pt x="64045" y="22554"/>
                        <a:pt x="64770" y="22529"/>
                        <a:pt x="65656" y="22529"/>
                      </a:cubicBezTo>
                      <a:cubicBezTo>
                        <a:pt x="66475" y="22529"/>
                        <a:pt x="67131" y="22546"/>
                        <a:pt x="67626" y="22580"/>
                      </a:cubicBezTo>
                      <a:cubicBezTo>
                        <a:pt x="68121" y="22614"/>
                        <a:pt x="68513" y="22699"/>
                        <a:pt x="68803" y="22835"/>
                      </a:cubicBezTo>
                      <a:cubicBezTo>
                        <a:pt x="69093" y="22972"/>
                        <a:pt x="69297" y="23125"/>
                        <a:pt x="69417" y="23296"/>
                      </a:cubicBezTo>
                      <a:cubicBezTo>
                        <a:pt x="69536" y="23466"/>
                        <a:pt x="69596" y="23705"/>
                        <a:pt x="69596" y="24012"/>
                      </a:cubicBezTo>
                      <a:close/>
                      <a:moveTo>
                        <a:pt x="87049" y="70158"/>
                      </a:moveTo>
                      <a:cubicBezTo>
                        <a:pt x="87049" y="70431"/>
                        <a:pt x="86981" y="70661"/>
                        <a:pt x="86844" y="70848"/>
                      </a:cubicBezTo>
                      <a:cubicBezTo>
                        <a:pt x="86708" y="71036"/>
                        <a:pt x="86486" y="71198"/>
                        <a:pt x="86179" y="71334"/>
                      </a:cubicBezTo>
                      <a:cubicBezTo>
                        <a:pt x="85872" y="71471"/>
                        <a:pt x="85446" y="71573"/>
                        <a:pt x="84900" y="71641"/>
                      </a:cubicBezTo>
                      <a:cubicBezTo>
                        <a:pt x="84354" y="71710"/>
                        <a:pt x="83655" y="71744"/>
                        <a:pt x="82803" y="71744"/>
                      </a:cubicBezTo>
                      <a:cubicBezTo>
                        <a:pt x="81984" y="71744"/>
                        <a:pt x="81302" y="71710"/>
                        <a:pt x="80756" y="71641"/>
                      </a:cubicBezTo>
                      <a:cubicBezTo>
                        <a:pt x="80211" y="71573"/>
                        <a:pt x="79776" y="71471"/>
                        <a:pt x="79452" y="71334"/>
                      </a:cubicBezTo>
                      <a:cubicBezTo>
                        <a:pt x="79128" y="71198"/>
                        <a:pt x="78906" y="71036"/>
                        <a:pt x="78787" y="70848"/>
                      </a:cubicBezTo>
                      <a:cubicBezTo>
                        <a:pt x="78667" y="70661"/>
                        <a:pt x="78607" y="70431"/>
                        <a:pt x="78607" y="70158"/>
                      </a:cubicBezTo>
                      <a:lnTo>
                        <a:pt x="78607" y="24115"/>
                      </a:lnTo>
                      <a:cubicBezTo>
                        <a:pt x="78607" y="23876"/>
                        <a:pt x="78667" y="23654"/>
                        <a:pt x="78787" y="23449"/>
                      </a:cubicBezTo>
                      <a:cubicBezTo>
                        <a:pt x="78906" y="23245"/>
                        <a:pt x="79128" y="23074"/>
                        <a:pt x="79452" y="22938"/>
                      </a:cubicBezTo>
                      <a:cubicBezTo>
                        <a:pt x="79776" y="22801"/>
                        <a:pt x="80211" y="22699"/>
                        <a:pt x="80756" y="22631"/>
                      </a:cubicBezTo>
                      <a:cubicBezTo>
                        <a:pt x="81302" y="22563"/>
                        <a:pt x="81984" y="22529"/>
                        <a:pt x="82803" y="22529"/>
                      </a:cubicBezTo>
                      <a:cubicBezTo>
                        <a:pt x="83655" y="22529"/>
                        <a:pt x="84354" y="22563"/>
                        <a:pt x="84900" y="22631"/>
                      </a:cubicBezTo>
                      <a:cubicBezTo>
                        <a:pt x="85446" y="22699"/>
                        <a:pt x="85872" y="22801"/>
                        <a:pt x="86179" y="22938"/>
                      </a:cubicBezTo>
                      <a:cubicBezTo>
                        <a:pt x="86486" y="23074"/>
                        <a:pt x="86708" y="23245"/>
                        <a:pt x="86844" y="23449"/>
                      </a:cubicBezTo>
                      <a:cubicBezTo>
                        <a:pt x="86981" y="23654"/>
                        <a:pt x="87049" y="23876"/>
                        <a:pt x="87049" y="24115"/>
                      </a:cubicBezTo>
                      <a:close/>
                      <a:moveTo>
                        <a:pt x="88021" y="8562"/>
                      </a:moveTo>
                      <a:cubicBezTo>
                        <a:pt x="88021" y="10540"/>
                        <a:pt x="87646" y="11887"/>
                        <a:pt x="86895" y="12604"/>
                      </a:cubicBezTo>
                      <a:cubicBezTo>
                        <a:pt x="86145" y="13320"/>
                        <a:pt x="84764" y="13678"/>
                        <a:pt x="82751" y="13678"/>
                      </a:cubicBezTo>
                      <a:cubicBezTo>
                        <a:pt x="80773" y="13678"/>
                        <a:pt x="79417" y="13328"/>
                        <a:pt x="78684" y="12629"/>
                      </a:cubicBezTo>
                      <a:cubicBezTo>
                        <a:pt x="77951" y="11930"/>
                        <a:pt x="77584" y="10608"/>
                        <a:pt x="77584" y="8664"/>
                      </a:cubicBezTo>
                      <a:cubicBezTo>
                        <a:pt x="77584" y="6686"/>
                        <a:pt x="77959" y="5339"/>
                        <a:pt x="78710" y="4623"/>
                      </a:cubicBezTo>
                      <a:cubicBezTo>
                        <a:pt x="79460" y="3907"/>
                        <a:pt x="80841" y="3548"/>
                        <a:pt x="82854" y="3548"/>
                      </a:cubicBezTo>
                      <a:cubicBezTo>
                        <a:pt x="84832" y="3548"/>
                        <a:pt x="86188" y="3898"/>
                        <a:pt x="86921" y="4597"/>
                      </a:cubicBezTo>
                      <a:cubicBezTo>
                        <a:pt x="87654" y="5296"/>
                        <a:pt x="88021" y="6618"/>
                        <a:pt x="88021" y="8562"/>
                      </a:cubicBezTo>
                      <a:close/>
                      <a:moveTo>
                        <a:pt x="126363" y="66781"/>
                      </a:moveTo>
                      <a:cubicBezTo>
                        <a:pt x="126363" y="67770"/>
                        <a:pt x="126294" y="68555"/>
                        <a:pt x="126158" y="69135"/>
                      </a:cubicBezTo>
                      <a:cubicBezTo>
                        <a:pt x="126022" y="69714"/>
                        <a:pt x="125817" y="70141"/>
                        <a:pt x="125544" y="70414"/>
                      </a:cubicBezTo>
                      <a:cubicBezTo>
                        <a:pt x="125271" y="70686"/>
                        <a:pt x="124862" y="70942"/>
                        <a:pt x="124316" y="71181"/>
                      </a:cubicBezTo>
                      <a:cubicBezTo>
                        <a:pt x="123770" y="71420"/>
                        <a:pt x="123148" y="71616"/>
                        <a:pt x="122449" y="71769"/>
                      </a:cubicBezTo>
                      <a:cubicBezTo>
                        <a:pt x="121750" y="71923"/>
                        <a:pt x="121008" y="72051"/>
                        <a:pt x="120224" y="72153"/>
                      </a:cubicBezTo>
                      <a:cubicBezTo>
                        <a:pt x="119439" y="72255"/>
                        <a:pt x="118654" y="72306"/>
                        <a:pt x="117870" y="72306"/>
                      </a:cubicBezTo>
                      <a:cubicBezTo>
                        <a:pt x="115482" y="72306"/>
                        <a:pt x="113436" y="71991"/>
                        <a:pt x="111732" y="71360"/>
                      </a:cubicBezTo>
                      <a:cubicBezTo>
                        <a:pt x="110026" y="70729"/>
                        <a:pt x="108627" y="69774"/>
                        <a:pt x="107536" y="68495"/>
                      </a:cubicBezTo>
                      <a:cubicBezTo>
                        <a:pt x="106444" y="67216"/>
                        <a:pt x="105652" y="65596"/>
                        <a:pt x="105157" y="63635"/>
                      </a:cubicBezTo>
                      <a:cubicBezTo>
                        <a:pt x="104662" y="61674"/>
                        <a:pt x="104415" y="59363"/>
                        <a:pt x="104415" y="56703"/>
                      </a:cubicBezTo>
                      <a:lnTo>
                        <a:pt x="104415" y="29793"/>
                      </a:lnTo>
                      <a:lnTo>
                        <a:pt x="97969" y="29793"/>
                      </a:lnTo>
                      <a:cubicBezTo>
                        <a:pt x="97457" y="29793"/>
                        <a:pt x="97048" y="29520"/>
                        <a:pt x="96741" y="28975"/>
                      </a:cubicBezTo>
                      <a:cubicBezTo>
                        <a:pt x="96434" y="28429"/>
                        <a:pt x="96281" y="27542"/>
                        <a:pt x="96281" y="26314"/>
                      </a:cubicBezTo>
                      <a:cubicBezTo>
                        <a:pt x="96281" y="25666"/>
                        <a:pt x="96324" y="25121"/>
                        <a:pt x="96409" y="24677"/>
                      </a:cubicBezTo>
                      <a:cubicBezTo>
                        <a:pt x="96494" y="24234"/>
                        <a:pt x="96605" y="23867"/>
                        <a:pt x="96741" y="23577"/>
                      </a:cubicBezTo>
                      <a:cubicBezTo>
                        <a:pt x="96877" y="23287"/>
                        <a:pt x="97056" y="23083"/>
                        <a:pt x="97278" y="22963"/>
                      </a:cubicBezTo>
                      <a:cubicBezTo>
                        <a:pt x="97500" y="22844"/>
                        <a:pt x="97748" y="22784"/>
                        <a:pt x="98020" y="22784"/>
                      </a:cubicBezTo>
                      <a:lnTo>
                        <a:pt x="104415" y="22784"/>
                      </a:lnTo>
                      <a:lnTo>
                        <a:pt x="104415" y="11836"/>
                      </a:lnTo>
                      <a:cubicBezTo>
                        <a:pt x="104415" y="11598"/>
                        <a:pt x="104474" y="11376"/>
                        <a:pt x="104594" y="11171"/>
                      </a:cubicBezTo>
                      <a:cubicBezTo>
                        <a:pt x="104713" y="10967"/>
                        <a:pt x="104935" y="10788"/>
                        <a:pt x="105259" y="10634"/>
                      </a:cubicBezTo>
                      <a:cubicBezTo>
                        <a:pt x="105583" y="10481"/>
                        <a:pt x="106018" y="10370"/>
                        <a:pt x="106564" y="10301"/>
                      </a:cubicBezTo>
                      <a:cubicBezTo>
                        <a:pt x="107110" y="10233"/>
                        <a:pt x="107792" y="10199"/>
                        <a:pt x="108610" y="10199"/>
                      </a:cubicBezTo>
                      <a:cubicBezTo>
                        <a:pt x="109463" y="10199"/>
                        <a:pt x="110162" y="10233"/>
                        <a:pt x="110708" y="10301"/>
                      </a:cubicBezTo>
                      <a:cubicBezTo>
                        <a:pt x="111253" y="10370"/>
                        <a:pt x="111680" y="10481"/>
                        <a:pt x="111987" y="10634"/>
                      </a:cubicBezTo>
                      <a:cubicBezTo>
                        <a:pt x="112293" y="10788"/>
                        <a:pt x="112515" y="10967"/>
                        <a:pt x="112652" y="11171"/>
                      </a:cubicBezTo>
                      <a:cubicBezTo>
                        <a:pt x="112789" y="11376"/>
                        <a:pt x="112856" y="11598"/>
                        <a:pt x="112856" y="11836"/>
                      </a:cubicBezTo>
                      <a:lnTo>
                        <a:pt x="112856" y="22784"/>
                      </a:lnTo>
                      <a:lnTo>
                        <a:pt x="124674" y="22784"/>
                      </a:lnTo>
                      <a:cubicBezTo>
                        <a:pt x="124947" y="22784"/>
                        <a:pt x="125186" y="22844"/>
                        <a:pt x="125390" y="22963"/>
                      </a:cubicBezTo>
                      <a:cubicBezTo>
                        <a:pt x="125595" y="23083"/>
                        <a:pt x="125774" y="23287"/>
                        <a:pt x="125928" y="23577"/>
                      </a:cubicBezTo>
                      <a:cubicBezTo>
                        <a:pt x="126081" y="23867"/>
                        <a:pt x="126192" y="24234"/>
                        <a:pt x="126260" y="24677"/>
                      </a:cubicBezTo>
                      <a:cubicBezTo>
                        <a:pt x="126329" y="25121"/>
                        <a:pt x="126363" y="25666"/>
                        <a:pt x="126363" y="26314"/>
                      </a:cubicBezTo>
                      <a:cubicBezTo>
                        <a:pt x="126363" y="27542"/>
                        <a:pt x="126210" y="28429"/>
                        <a:pt x="125902" y="28975"/>
                      </a:cubicBezTo>
                      <a:cubicBezTo>
                        <a:pt x="125595" y="29520"/>
                        <a:pt x="125186" y="29793"/>
                        <a:pt x="124674" y="29793"/>
                      </a:cubicBezTo>
                      <a:lnTo>
                        <a:pt x="112856" y="29793"/>
                      </a:lnTo>
                      <a:lnTo>
                        <a:pt x="112856" y="55475"/>
                      </a:lnTo>
                      <a:cubicBezTo>
                        <a:pt x="112856" y="58647"/>
                        <a:pt x="113325" y="61043"/>
                        <a:pt x="114263" y="62663"/>
                      </a:cubicBezTo>
                      <a:cubicBezTo>
                        <a:pt x="115201" y="64283"/>
                        <a:pt x="116881" y="65093"/>
                        <a:pt x="119303" y="65093"/>
                      </a:cubicBezTo>
                      <a:cubicBezTo>
                        <a:pt x="120087" y="65093"/>
                        <a:pt x="120786" y="65016"/>
                        <a:pt x="121400" y="64863"/>
                      </a:cubicBezTo>
                      <a:cubicBezTo>
                        <a:pt x="122014" y="64709"/>
                        <a:pt x="122560" y="64547"/>
                        <a:pt x="123038" y="64377"/>
                      </a:cubicBezTo>
                      <a:cubicBezTo>
                        <a:pt x="123515" y="64206"/>
                        <a:pt x="123924" y="64044"/>
                        <a:pt x="124265" y="63891"/>
                      </a:cubicBezTo>
                      <a:cubicBezTo>
                        <a:pt x="124606" y="63737"/>
                        <a:pt x="124913" y="63661"/>
                        <a:pt x="125186" y="63661"/>
                      </a:cubicBezTo>
                      <a:cubicBezTo>
                        <a:pt x="125357" y="63661"/>
                        <a:pt x="125519" y="63703"/>
                        <a:pt x="125672" y="63788"/>
                      </a:cubicBezTo>
                      <a:cubicBezTo>
                        <a:pt x="125826" y="63874"/>
                        <a:pt x="125945" y="64036"/>
                        <a:pt x="126030" y="64274"/>
                      </a:cubicBezTo>
                      <a:cubicBezTo>
                        <a:pt x="126115" y="64513"/>
                        <a:pt x="126192" y="64837"/>
                        <a:pt x="126260" y="65247"/>
                      </a:cubicBezTo>
                      <a:cubicBezTo>
                        <a:pt x="126329" y="65656"/>
                        <a:pt x="126363" y="66167"/>
                        <a:pt x="126363" y="66781"/>
                      </a:cubicBezTo>
                      <a:close/>
                      <a:moveTo>
                        <a:pt x="176795" y="70158"/>
                      </a:moveTo>
                      <a:cubicBezTo>
                        <a:pt x="176795" y="70431"/>
                        <a:pt x="176727" y="70661"/>
                        <a:pt x="176591" y="70848"/>
                      </a:cubicBezTo>
                      <a:cubicBezTo>
                        <a:pt x="176454" y="71036"/>
                        <a:pt x="176233" y="71198"/>
                        <a:pt x="175925" y="71334"/>
                      </a:cubicBezTo>
                      <a:cubicBezTo>
                        <a:pt x="175619" y="71471"/>
                        <a:pt x="175192" y="71573"/>
                        <a:pt x="174647" y="71641"/>
                      </a:cubicBezTo>
                      <a:cubicBezTo>
                        <a:pt x="174101" y="71710"/>
                        <a:pt x="173419" y="71744"/>
                        <a:pt x="172600" y="71744"/>
                      </a:cubicBezTo>
                      <a:cubicBezTo>
                        <a:pt x="171748" y="71744"/>
                        <a:pt x="171048" y="71710"/>
                        <a:pt x="170503" y="71641"/>
                      </a:cubicBezTo>
                      <a:cubicBezTo>
                        <a:pt x="169957" y="71573"/>
                        <a:pt x="169530" y="71471"/>
                        <a:pt x="169223" y="71334"/>
                      </a:cubicBezTo>
                      <a:cubicBezTo>
                        <a:pt x="168917" y="71198"/>
                        <a:pt x="168695" y="71036"/>
                        <a:pt x="168559" y="70848"/>
                      </a:cubicBezTo>
                      <a:cubicBezTo>
                        <a:pt x="168422" y="70661"/>
                        <a:pt x="168354" y="70431"/>
                        <a:pt x="168354" y="70158"/>
                      </a:cubicBezTo>
                      <a:lnTo>
                        <a:pt x="168354" y="43197"/>
                      </a:lnTo>
                      <a:cubicBezTo>
                        <a:pt x="168354" y="40571"/>
                        <a:pt x="168149" y="38456"/>
                        <a:pt x="167740" y="36853"/>
                      </a:cubicBezTo>
                      <a:cubicBezTo>
                        <a:pt x="167331" y="35250"/>
                        <a:pt x="166734" y="33869"/>
                        <a:pt x="165950" y="32709"/>
                      </a:cubicBezTo>
                      <a:cubicBezTo>
                        <a:pt x="165165" y="31550"/>
                        <a:pt x="164150" y="30663"/>
                        <a:pt x="162906" y="30049"/>
                      </a:cubicBezTo>
                      <a:cubicBezTo>
                        <a:pt x="161661" y="29435"/>
                        <a:pt x="160219" y="29128"/>
                        <a:pt x="158582" y="29128"/>
                      </a:cubicBezTo>
                      <a:cubicBezTo>
                        <a:pt x="156468" y="29128"/>
                        <a:pt x="154353" y="29878"/>
                        <a:pt x="152238" y="31379"/>
                      </a:cubicBezTo>
                      <a:cubicBezTo>
                        <a:pt x="150124" y="32880"/>
                        <a:pt x="147907" y="35080"/>
                        <a:pt x="145588" y="37979"/>
                      </a:cubicBezTo>
                      <a:lnTo>
                        <a:pt x="145588" y="70158"/>
                      </a:lnTo>
                      <a:cubicBezTo>
                        <a:pt x="145588" y="70431"/>
                        <a:pt x="145520" y="70661"/>
                        <a:pt x="145383" y="70848"/>
                      </a:cubicBezTo>
                      <a:cubicBezTo>
                        <a:pt x="145247" y="71036"/>
                        <a:pt x="145025" y="71198"/>
                        <a:pt x="144718" y="71334"/>
                      </a:cubicBezTo>
                      <a:cubicBezTo>
                        <a:pt x="144411" y="71471"/>
                        <a:pt x="143985" y="71573"/>
                        <a:pt x="143439" y="71641"/>
                      </a:cubicBezTo>
                      <a:cubicBezTo>
                        <a:pt x="142894" y="71710"/>
                        <a:pt x="142194" y="71744"/>
                        <a:pt x="141342" y="71744"/>
                      </a:cubicBezTo>
                      <a:cubicBezTo>
                        <a:pt x="140523" y="71744"/>
                        <a:pt x="139841" y="71710"/>
                        <a:pt x="139295" y="71641"/>
                      </a:cubicBezTo>
                      <a:cubicBezTo>
                        <a:pt x="138749" y="71573"/>
                        <a:pt x="138315" y="71471"/>
                        <a:pt x="137991" y="71334"/>
                      </a:cubicBezTo>
                      <a:cubicBezTo>
                        <a:pt x="137667" y="71198"/>
                        <a:pt x="137445" y="71036"/>
                        <a:pt x="137325" y="70848"/>
                      </a:cubicBezTo>
                      <a:cubicBezTo>
                        <a:pt x="137206" y="70661"/>
                        <a:pt x="137146" y="70431"/>
                        <a:pt x="137146" y="70158"/>
                      </a:cubicBezTo>
                      <a:lnTo>
                        <a:pt x="137146" y="1809"/>
                      </a:lnTo>
                      <a:cubicBezTo>
                        <a:pt x="137146" y="1536"/>
                        <a:pt x="137206" y="1297"/>
                        <a:pt x="137325" y="1093"/>
                      </a:cubicBezTo>
                      <a:cubicBezTo>
                        <a:pt x="137445" y="888"/>
                        <a:pt x="137667" y="718"/>
                        <a:pt x="137991" y="581"/>
                      </a:cubicBezTo>
                      <a:cubicBezTo>
                        <a:pt x="138315" y="445"/>
                        <a:pt x="138749" y="342"/>
                        <a:pt x="139295" y="274"/>
                      </a:cubicBezTo>
                      <a:cubicBezTo>
                        <a:pt x="139841" y="206"/>
                        <a:pt x="140523" y="172"/>
                        <a:pt x="141342" y="172"/>
                      </a:cubicBezTo>
                      <a:cubicBezTo>
                        <a:pt x="142194" y="172"/>
                        <a:pt x="142894" y="206"/>
                        <a:pt x="143439" y="274"/>
                      </a:cubicBezTo>
                      <a:cubicBezTo>
                        <a:pt x="143985" y="342"/>
                        <a:pt x="144411" y="445"/>
                        <a:pt x="144718" y="581"/>
                      </a:cubicBezTo>
                      <a:cubicBezTo>
                        <a:pt x="145025" y="718"/>
                        <a:pt x="145247" y="888"/>
                        <a:pt x="145383" y="1093"/>
                      </a:cubicBezTo>
                      <a:cubicBezTo>
                        <a:pt x="145520" y="1297"/>
                        <a:pt x="145588" y="1536"/>
                        <a:pt x="145588" y="1809"/>
                      </a:cubicBezTo>
                      <a:lnTo>
                        <a:pt x="145588" y="29384"/>
                      </a:lnTo>
                      <a:cubicBezTo>
                        <a:pt x="148009" y="26826"/>
                        <a:pt x="150448" y="24924"/>
                        <a:pt x="152903" y="23680"/>
                      </a:cubicBezTo>
                      <a:cubicBezTo>
                        <a:pt x="155360" y="22435"/>
                        <a:pt x="157833" y="21812"/>
                        <a:pt x="160322" y="21812"/>
                      </a:cubicBezTo>
                      <a:cubicBezTo>
                        <a:pt x="163391" y="21812"/>
                        <a:pt x="165975" y="22332"/>
                        <a:pt x="168073" y="23373"/>
                      </a:cubicBezTo>
                      <a:cubicBezTo>
                        <a:pt x="170170" y="24413"/>
                        <a:pt x="171867" y="25803"/>
                        <a:pt x="173163" y="27542"/>
                      </a:cubicBezTo>
                      <a:cubicBezTo>
                        <a:pt x="174459" y="29282"/>
                        <a:pt x="175388" y="31319"/>
                        <a:pt x="175951" y="33656"/>
                      </a:cubicBezTo>
                      <a:cubicBezTo>
                        <a:pt x="176514" y="35992"/>
                        <a:pt x="176795" y="38814"/>
                        <a:pt x="176795" y="42122"/>
                      </a:cubicBezTo>
                      <a:close/>
                      <a:moveTo>
                        <a:pt x="244435" y="57624"/>
                      </a:moveTo>
                      <a:cubicBezTo>
                        <a:pt x="244435" y="59977"/>
                        <a:pt x="243999" y="62075"/>
                        <a:pt x="243130" y="63916"/>
                      </a:cubicBezTo>
                      <a:cubicBezTo>
                        <a:pt x="242260" y="65758"/>
                        <a:pt x="241024" y="67310"/>
                        <a:pt x="239421" y="68572"/>
                      </a:cubicBezTo>
                      <a:cubicBezTo>
                        <a:pt x="237818" y="69834"/>
                        <a:pt x="235908" y="70789"/>
                        <a:pt x="233692" y="71437"/>
                      </a:cubicBezTo>
                      <a:cubicBezTo>
                        <a:pt x="231474" y="72085"/>
                        <a:pt x="229036" y="72409"/>
                        <a:pt x="226375" y="72409"/>
                      </a:cubicBezTo>
                      <a:cubicBezTo>
                        <a:pt x="224738" y="72409"/>
                        <a:pt x="223178" y="72281"/>
                        <a:pt x="221694" y="72025"/>
                      </a:cubicBezTo>
                      <a:cubicBezTo>
                        <a:pt x="220211" y="71769"/>
                        <a:pt x="218880" y="71445"/>
                        <a:pt x="217704" y="71053"/>
                      </a:cubicBezTo>
                      <a:cubicBezTo>
                        <a:pt x="216527" y="70661"/>
                        <a:pt x="215529" y="70252"/>
                        <a:pt x="214711" y="69825"/>
                      </a:cubicBezTo>
                      <a:cubicBezTo>
                        <a:pt x="213892" y="69399"/>
                        <a:pt x="213296" y="69015"/>
                        <a:pt x="212920" y="68674"/>
                      </a:cubicBezTo>
                      <a:cubicBezTo>
                        <a:pt x="212545" y="68333"/>
                        <a:pt x="212273" y="67856"/>
                        <a:pt x="212101" y="67242"/>
                      </a:cubicBezTo>
                      <a:cubicBezTo>
                        <a:pt x="211931" y="66628"/>
                        <a:pt x="211846" y="65792"/>
                        <a:pt x="211846" y="64735"/>
                      </a:cubicBezTo>
                      <a:cubicBezTo>
                        <a:pt x="211846" y="64087"/>
                        <a:pt x="211880" y="63541"/>
                        <a:pt x="211948" y="63098"/>
                      </a:cubicBezTo>
                      <a:cubicBezTo>
                        <a:pt x="212016" y="62654"/>
                        <a:pt x="212101" y="62296"/>
                        <a:pt x="212204" y="62023"/>
                      </a:cubicBezTo>
                      <a:cubicBezTo>
                        <a:pt x="212306" y="61751"/>
                        <a:pt x="212452" y="61554"/>
                        <a:pt x="212638" y="61435"/>
                      </a:cubicBezTo>
                      <a:cubicBezTo>
                        <a:pt x="212826" y="61316"/>
                        <a:pt x="213039" y="61256"/>
                        <a:pt x="213278" y="61256"/>
                      </a:cubicBezTo>
                      <a:cubicBezTo>
                        <a:pt x="213654" y="61256"/>
                        <a:pt x="214208" y="61486"/>
                        <a:pt x="214941" y="61947"/>
                      </a:cubicBezTo>
                      <a:cubicBezTo>
                        <a:pt x="215674" y="62407"/>
                        <a:pt x="216578" y="62910"/>
                        <a:pt x="217652" y="63456"/>
                      </a:cubicBezTo>
                      <a:cubicBezTo>
                        <a:pt x="218727" y="64002"/>
                        <a:pt x="219997" y="64505"/>
                        <a:pt x="221464" y="64965"/>
                      </a:cubicBezTo>
                      <a:cubicBezTo>
                        <a:pt x="222930" y="65426"/>
                        <a:pt x="224619" y="65656"/>
                        <a:pt x="226529" y="65656"/>
                      </a:cubicBezTo>
                      <a:cubicBezTo>
                        <a:pt x="227961" y="65656"/>
                        <a:pt x="229258" y="65502"/>
                        <a:pt x="230417" y="65195"/>
                      </a:cubicBezTo>
                      <a:cubicBezTo>
                        <a:pt x="231576" y="64888"/>
                        <a:pt x="232583" y="64436"/>
                        <a:pt x="233435" y="63840"/>
                      </a:cubicBezTo>
                      <a:cubicBezTo>
                        <a:pt x="234288" y="63243"/>
                        <a:pt x="234944" y="62484"/>
                        <a:pt x="235405" y="61563"/>
                      </a:cubicBezTo>
                      <a:cubicBezTo>
                        <a:pt x="235865" y="60642"/>
                        <a:pt x="236096" y="59551"/>
                        <a:pt x="236096" y="58289"/>
                      </a:cubicBezTo>
                      <a:cubicBezTo>
                        <a:pt x="236096" y="56993"/>
                        <a:pt x="235763" y="55901"/>
                        <a:pt x="235098" y="55015"/>
                      </a:cubicBezTo>
                      <a:cubicBezTo>
                        <a:pt x="234433" y="54128"/>
                        <a:pt x="233554" y="53343"/>
                        <a:pt x="232463" y="52661"/>
                      </a:cubicBezTo>
                      <a:cubicBezTo>
                        <a:pt x="231372" y="51979"/>
                        <a:pt x="230144" y="51374"/>
                        <a:pt x="228779" y="50845"/>
                      </a:cubicBezTo>
                      <a:cubicBezTo>
                        <a:pt x="227415" y="50317"/>
                        <a:pt x="226009" y="49762"/>
                        <a:pt x="224559" y="49182"/>
                      </a:cubicBezTo>
                      <a:cubicBezTo>
                        <a:pt x="223109" y="48603"/>
                        <a:pt x="221694" y="47946"/>
                        <a:pt x="220313" y="47213"/>
                      </a:cubicBezTo>
                      <a:cubicBezTo>
                        <a:pt x="218932" y="46480"/>
                        <a:pt x="217695" y="45584"/>
                        <a:pt x="216604" y="44527"/>
                      </a:cubicBezTo>
                      <a:cubicBezTo>
                        <a:pt x="215512" y="43470"/>
                        <a:pt x="214634" y="42208"/>
                        <a:pt x="213969" y="40741"/>
                      </a:cubicBezTo>
                      <a:cubicBezTo>
                        <a:pt x="213304" y="39275"/>
                        <a:pt x="212972" y="37518"/>
                        <a:pt x="212972" y="35472"/>
                      </a:cubicBezTo>
                      <a:cubicBezTo>
                        <a:pt x="212972" y="33664"/>
                        <a:pt x="213321" y="31933"/>
                        <a:pt x="214020" y="30279"/>
                      </a:cubicBezTo>
                      <a:cubicBezTo>
                        <a:pt x="214720" y="28625"/>
                        <a:pt x="215768" y="27176"/>
                        <a:pt x="217167" y="25931"/>
                      </a:cubicBezTo>
                      <a:cubicBezTo>
                        <a:pt x="218565" y="24686"/>
                        <a:pt x="220313" y="23688"/>
                        <a:pt x="222410" y="22938"/>
                      </a:cubicBezTo>
                      <a:cubicBezTo>
                        <a:pt x="224508" y="22188"/>
                        <a:pt x="226955" y="21812"/>
                        <a:pt x="229752" y="21812"/>
                      </a:cubicBezTo>
                      <a:cubicBezTo>
                        <a:pt x="230980" y="21812"/>
                        <a:pt x="232208" y="21915"/>
                        <a:pt x="233435" y="22119"/>
                      </a:cubicBezTo>
                      <a:cubicBezTo>
                        <a:pt x="234663" y="22324"/>
                        <a:pt x="235772" y="22580"/>
                        <a:pt x="236760" y="22887"/>
                      </a:cubicBezTo>
                      <a:cubicBezTo>
                        <a:pt x="237750" y="23194"/>
                        <a:pt x="238594" y="23526"/>
                        <a:pt x="239293" y="23884"/>
                      </a:cubicBezTo>
                      <a:cubicBezTo>
                        <a:pt x="239992" y="24242"/>
                        <a:pt x="240521" y="24558"/>
                        <a:pt x="240879" y="24831"/>
                      </a:cubicBezTo>
                      <a:cubicBezTo>
                        <a:pt x="241237" y="25104"/>
                        <a:pt x="241476" y="25342"/>
                        <a:pt x="241595" y="25547"/>
                      </a:cubicBezTo>
                      <a:cubicBezTo>
                        <a:pt x="241714" y="25752"/>
                        <a:pt x="241800" y="25982"/>
                        <a:pt x="241851" y="26238"/>
                      </a:cubicBezTo>
                      <a:cubicBezTo>
                        <a:pt x="241902" y="26493"/>
                        <a:pt x="241954" y="26809"/>
                        <a:pt x="242005" y="27184"/>
                      </a:cubicBezTo>
                      <a:cubicBezTo>
                        <a:pt x="242055" y="27559"/>
                        <a:pt x="242081" y="28020"/>
                        <a:pt x="242081" y="28565"/>
                      </a:cubicBezTo>
                      <a:cubicBezTo>
                        <a:pt x="242081" y="29145"/>
                        <a:pt x="242055" y="29648"/>
                        <a:pt x="242005" y="30075"/>
                      </a:cubicBezTo>
                      <a:cubicBezTo>
                        <a:pt x="241954" y="30501"/>
                        <a:pt x="241868" y="30850"/>
                        <a:pt x="241749" y="31123"/>
                      </a:cubicBezTo>
                      <a:cubicBezTo>
                        <a:pt x="241630" y="31396"/>
                        <a:pt x="241484" y="31592"/>
                        <a:pt x="241313" y="31712"/>
                      </a:cubicBezTo>
                      <a:cubicBezTo>
                        <a:pt x="241143" y="31831"/>
                        <a:pt x="240955" y="31891"/>
                        <a:pt x="240751" y="31891"/>
                      </a:cubicBezTo>
                      <a:cubicBezTo>
                        <a:pt x="240444" y="31891"/>
                        <a:pt x="240001" y="31703"/>
                        <a:pt x="239421" y="31328"/>
                      </a:cubicBezTo>
                      <a:cubicBezTo>
                        <a:pt x="238841" y="30953"/>
                        <a:pt x="238091" y="30552"/>
                        <a:pt x="237170" y="30126"/>
                      </a:cubicBezTo>
                      <a:cubicBezTo>
                        <a:pt x="236249" y="29699"/>
                        <a:pt x="235166" y="29299"/>
                        <a:pt x="233921" y="28923"/>
                      </a:cubicBezTo>
                      <a:cubicBezTo>
                        <a:pt x="232676" y="28548"/>
                        <a:pt x="231252" y="28361"/>
                        <a:pt x="229649" y="28361"/>
                      </a:cubicBezTo>
                      <a:cubicBezTo>
                        <a:pt x="228217" y="28361"/>
                        <a:pt x="226955" y="28523"/>
                        <a:pt x="225864" y="28847"/>
                      </a:cubicBezTo>
                      <a:cubicBezTo>
                        <a:pt x="224772" y="29171"/>
                        <a:pt x="223877" y="29631"/>
                        <a:pt x="223178" y="30228"/>
                      </a:cubicBezTo>
                      <a:cubicBezTo>
                        <a:pt x="222479" y="30825"/>
                        <a:pt x="221950" y="31533"/>
                        <a:pt x="221592" y="32351"/>
                      </a:cubicBezTo>
                      <a:cubicBezTo>
                        <a:pt x="221234" y="33170"/>
                        <a:pt x="221055" y="34056"/>
                        <a:pt x="221055" y="35011"/>
                      </a:cubicBezTo>
                      <a:cubicBezTo>
                        <a:pt x="221055" y="36342"/>
                        <a:pt x="221396" y="37459"/>
                        <a:pt x="222078" y="38362"/>
                      </a:cubicBezTo>
                      <a:cubicBezTo>
                        <a:pt x="222760" y="39266"/>
                        <a:pt x="223646" y="40059"/>
                        <a:pt x="224738" y="40741"/>
                      </a:cubicBezTo>
                      <a:cubicBezTo>
                        <a:pt x="225830" y="41423"/>
                        <a:pt x="227075" y="42037"/>
                        <a:pt x="228473" y="42583"/>
                      </a:cubicBezTo>
                      <a:cubicBezTo>
                        <a:pt x="229871" y="43129"/>
                        <a:pt x="231295" y="43691"/>
                        <a:pt x="232745" y="44271"/>
                      </a:cubicBezTo>
                      <a:cubicBezTo>
                        <a:pt x="234194" y="44851"/>
                        <a:pt x="235627" y="45499"/>
                        <a:pt x="237042" y="46215"/>
                      </a:cubicBezTo>
                      <a:cubicBezTo>
                        <a:pt x="238458" y="46932"/>
                        <a:pt x="239710" y="47801"/>
                        <a:pt x="240802" y="48824"/>
                      </a:cubicBezTo>
                      <a:cubicBezTo>
                        <a:pt x="241893" y="49848"/>
                        <a:pt x="242772" y="51075"/>
                        <a:pt x="243437" y="52508"/>
                      </a:cubicBezTo>
                      <a:cubicBezTo>
                        <a:pt x="244102" y="53940"/>
                        <a:pt x="244435" y="55646"/>
                        <a:pt x="244435" y="57624"/>
                      </a:cubicBezTo>
                      <a:close/>
                      <a:moveTo>
                        <a:pt x="279001" y="66781"/>
                      </a:moveTo>
                      <a:cubicBezTo>
                        <a:pt x="279001" y="67770"/>
                        <a:pt x="278932" y="68555"/>
                        <a:pt x="278796" y="69135"/>
                      </a:cubicBezTo>
                      <a:cubicBezTo>
                        <a:pt x="278660" y="69714"/>
                        <a:pt x="278455" y="70141"/>
                        <a:pt x="278182" y="70414"/>
                      </a:cubicBezTo>
                      <a:cubicBezTo>
                        <a:pt x="277909" y="70686"/>
                        <a:pt x="277500" y="70942"/>
                        <a:pt x="276954" y="71181"/>
                      </a:cubicBezTo>
                      <a:cubicBezTo>
                        <a:pt x="276408" y="71420"/>
                        <a:pt x="275786" y="71616"/>
                        <a:pt x="275087" y="71769"/>
                      </a:cubicBezTo>
                      <a:cubicBezTo>
                        <a:pt x="274388" y="71923"/>
                        <a:pt x="273646" y="72051"/>
                        <a:pt x="272862" y="72153"/>
                      </a:cubicBezTo>
                      <a:cubicBezTo>
                        <a:pt x="272077" y="72255"/>
                        <a:pt x="271292" y="72306"/>
                        <a:pt x="270509" y="72306"/>
                      </a:cubicBezTo>
                      <a:cubicBezTo>
                        <a:pt x="268121" y="72306"/>
                        <a:pt x="266075" y="71991"/>
                        <a:pt x="264370" y="71360"/>
                      </a:cubicBezTo>
                      <a:cubicBezTo>
                        <a:pt x="262664" y="70729"/>
                        <a:pt x="261265" y="69774"/>
                        <a:pt x="260174" y="68495"/>
                      </a:cubicBezTo>
                      <a:cubicBezTo>
                        <a:pt x="259082" y="67216"/>
                        <a:pt x="258290" y="65596"/>
                        <a:pt x="257795" y="63635"/>
                      </a:cubicBezTo>
                      <a:cubicBezTo>
                        <a:pt x="257300" y="61674"/>
                        <a:pt x="257053" y="59363"/>
                        <a:pt x="257053" y="56703"/>
                      </a:cubicBezTo>
                      <a:lnTo>
                        <a:pt x="257053" y="29793"/>
                      </a:lnTo>
                      <a:lnTo>
                        <a:pt x="250607" y="29793"/>
                      </a:lnTo>
                      <a:cubicBezTo>
                        <a:pt x="250095" y="29793"/>
                        <a:pt x="249686" y="29520"/>
                        <a:pt x="249379" y="28975"/>
                      </a:cubicBezTo>
                      <a:cubicBezTo>
                        <a:pt x="249072" y="28429"/>
                        <a:pt x="248919" y="27542"/>
                        <a:pt x="248919" y="26314"/>
                      </a:cubicBezTo>
                      <a:cubicBezTo>
                        <a:pt x="248919" y="25666"/>
                        <a:pt x="248962" y="25121"/>
                        <a:pt x="249047" y="24677"/>
                      </a:cubicBezTo>
                      <a:cubicBezTo>
                        <a:pt x="249133" y="24234"/>
                        <a:pt x="249243" y="23867"/>
                        <a:pt x="249379" y="23577"/>
                      </a:cubicBezTo>
                      <a:cubicBezTo>
                        <a:pt x="249515" y="23287"/>
                        <a:pt x="249694" y="23083"/>
                        <a:pt x="249916" y="22963"/>
                      </a:cubicBezTo>
                      <a:cubicBezTo>
                        <a:pt x="250138" y="22844"/>
                        <a:pt x="250386" y="22784"/>
                        <a:pt x="250658" y="22784"/>
                      </a:cubicBezTo>
                      <a:lnTo>
                        <a:pt x="257053" y="22784"/>
                      </a:lnTo>
                      <a:lnTo>
                        <a:pt x="257053" y="11836"/>
                      </a:lnTo>
                      <a:cubicBezTo>
                        <a:pt x="257053" y="11598"/>
                        <a:pt x="257113" y="11376"/>
                        <a:pt x="257233" y="11171"/>
                      </a:cubicBezTo>
                      <a:cubicBezTo>
                        <a:pt x="257352" y="10967"/>
                        <a:pt x="257574" y="10788"/>
                        <a:pt x="257897" y="10634"/>
                      </a:cubicBezTo>
                      <a:cubicBezTo>
                        <a:pt x="258221" y="10481"/>
                        <a:pt x="258657" y="10370"/>
                        <a:pt x="259202" y="10301"/>
                      </a:cubicBezTo>
                      <a:cubicBezTo>
                        <a:pt x="259748" y="10233"/>
                        <a:pt x="260430" y="10199"/>
                        <a:pt x="261248" y="10199"/>
                      </a:cubicBezTo>
                      <a:cubicBezTo>
                        <a:pt x="262101" y="10199"/>
                        <a:pt x="262800" y="10233"/>
                        <a:pt x="263346" y="10301"/>
                      </a:cubicBezTo>
                      <a:cubicBezTo>
                        <a:pt x="263891" y="10370"/>
                        <a:pt x="264318" y="10481"/>
                        <a:pt x="264625" y="10634"/>
                      </a:cubicBezTo>
                      <a:cubicBezTo>
                        <a:pt x="264932" y="10788"/>
                        <a:pt x="265154" y="10967"/>
                        <a:pt x="265290" y="11171"/>
                      </a:cubicBezTo>
                      <a:cubicBezTo>
                        <a:pt x="265427" y="11376"/>
                        <a:pt x="265495" y="11598"/>
                        <a:pt x="265495" y="11836"/>
                      </a:cubicBezTo>
                      <a:lnTo>
                        <a:pt x="265495" y="22784"/>
                      </a:lnTo>
                      <a:lnTo>
                        <a:pt x="277312" y="22784"/>
                      </a:lnTo>
                      <a:cubicBezTo>
                        <a:pt x="277586" y="22784"/>
                        <a:pt x="277824" y="22844"/>
                        <a:pt x="278028" y="22963"/>
                      </a:cubicBezTo>
                      <a:cubicBezTo>
                        <a:pt x="278233" y="23083"/>
                        <a:pt x="278412" y="23287"/>
                        <a:pt x="278566" y="23577"/>
                      </a:cubicBezTo>
                      <a:cubicBezTo>
                        <a:pt x="278719" y="23867"/>
                        <a:pt x="278830" y="24234"/>
                        <a:pt x="278898" y="24677"/>
                      </a:cubicBezTo>
                      <a:cubicBezTo>
                        <a:pt x="278967" y="25121"/>
                        <a:pt x="279001" y="25666"/>
                        <a:pt x="279001" y="26314"/>
                      </a:cubicBezTo>
                      <a:cubicBezTo>
                        <a:pt x="279001" y="27542"/>
                        <a:pt x="278848" y="28429"/>
                        <a:pt x="278540" y="28975"/>
                      </a:cubicBezTo>
                      <a:cubicBezTo>
                        <a:pt x="278233" y="29520"/>
                        <a:pt x="277824" y="29793"/>
                        <a:pt x="277312" y="29793"/>
                      </a:cubicBezTo>
                      <a:lnTo>
                        <a:pt x="265495" y="29793"/>
                      </a:lnTo>
                      <a:lnTo>
                        <a:pt x="265495" y="55475"/>
                      </a:lnTo>
                      <a:cubicBezTo>
                        <a:pt x="265495" y="58647"/>
                        <a:pt x="265964" y="61043"/>
                        <a:pt x="266901" y="62663"/>
                      </a:cubicBezTo>
                      <a:cubicBezTo>
                        <a:pt x="267840" y="64283"/>
                        <a:pt x="269519" y="65093"/>
                        <a:pt x="271941" y="65093"/>
                      </a:cubicBezTo>
                      <a:cubicBezTo>
                        <a:pt x="272725" y="65093"/>
                        <a:pt x="273424" y="65016"/>
                        <a:pt x="274038" y="64863"/>
                      </a:cubicBezTo>
                      <a:cubicBezTo>
                        <a:pt x="274652" y="64709"/>
                        <a:pt x="275198" y="64547"/>
                        <a:pt x="275676" y="64377"/>
                      </a:cubicBezTo>
                      <a:cubicBezTo>
                        <a:pt x="276153" y="64206"/>
                        <a:pt x="276563" y="64044"/>
                        <a:pt x="276904" y="63891"/>
                      </a:cubicBezTo>
                      <a:cubicBezTo>
                        <a:pt x="277245" y="63737"/>
                        <a:pt x="277551" y="63661"/>
                        <a:pt x="277824" y="63661"/>
                      </a:cubicBezTo>
                      <a:cubicBezTo>
                        <a:pt x="277995" y="63661"/>
                        <a:pt x="278157" y="63703"/>
                        <a:pt x="278310" y="63788"/>
                      </a:cubicBezTo>
                      <a:cubicBezTo>
                        <a:pt x="278464" y="63874"/>
                        <a:pt x="278583" y="64036"/>
                        <a:pt x="278669" y="64274"/>
                      </a:cubicBezTo>
                      <a:cubicBezTo>
                        <a:pt x="278753" y="64513"/>
                        <a:pt x="278830" y="64837"/>
                        <a:pt x="278898" y="65247"/>
                      </a:cubicBezTo>
                      <a:cubicBezTo>
                        <a:pt x="278967" y="65656"/>
                        <a:pt x="279001" y="66167"/>
                        <a:pt x="279001" y="66781"/>
                      </a:cubicBezTo>
                      <a:close/>
                      <a:moveTo>
                        <a:pt x="323201" y="70209"/>
                      </a:moveTo>
                      <a:cubicBezTo>
                        <a:pt x="323201" y="70618"/>
                        <a:pt x="323065" y="70925"/>
                        <a:pt x="322791" y="71130"/>
                      </a:cubicBezTo>
                      <a:cubicBezTo>
                        <a:pt x="322519" y="71334"/>
                        <a:pt x="322144" y="71488"/>
                        <a:pt x="321666" y="71590"/>
                      </a:cubicBezTo>
                      <a:cubicBezTo>
                        <a:pt x="321188" y="71693"/>
                        <a:pt x="320489" y="71744"/>
                        <a:pt x="319569" y="71744"/>
                      </a:cubicBezTo>
                      <a:cubicBezTo>
                        <a:pt x="318682" y="71744"/>
                        <a:pt x="317974" y="71693"/>
                        <a:pt x="317446" y="71590"/>
                      </a:cubicBezTo>
                      <a:cubicBezTo>
                        <a:pt x="316917" y="71488"/>
                        <a:pt x="316533" y="71334"/>
                        <a:pt x="316294" y="71130"/>
                      </a:cubicBezTo>
                      <a:cubicBezTo>
                        <a:pt x="316055" y="70925"/>
                        <a:pt x="315936" y="70618"/>
                        <a:pt x="315936" y="70209"/>
                      </a:cubicBezTo>
                      <a:lnTo>
                        <a:pt x="315936" y="65605"/>
                      </a:lnTo>
                      <a:cubicBezTo>
                        <a:pt x="313924" y="67753"/>
                        <a:pt x="311681" y="69425"/>
                        <a:pt x="309209" y="70618"/>
                      </a:cubicBezTo>
                      <a:cubicBezTo>
                        <a:pt x="306736" y="71812"/>
                        <a:pt x="304118" y="72409"/>
                        <a:pt x="301356" y="72409"/>
                      </a:cubicBezTo>
                      <a:cubicBezTo>
                        <a:pt x="298934" y="72409"/>
                        <a:pt x="296743" y="72093"/>
                        <a:pt x="294782" y="71462"/>
                      </a:cubicBezTo>
                      <a:cubicBezTo>
                        <a:pt x="292821" y="70831"/>
                        <a:pt x="291149" y="69919"/>
                        <a:pt x="289768" y="68725"/>
                      </a:cubicBezTo>
                      <a:cubicBezTo>
                        <a:pt x="288387" y="67532"/>
                        <a:pt x="287313" y="66065"/>
                        <a:pt x="286545" y="64326"/>
                      </a:cubicBezTo>
                      <a:cubicBezTo>
                        <a:pt x="285778" y="62586"/>
                        <a:pt x="285394" y="60608"/>
                        <a:pt x="285394" y="58391"/>
                      </a:cubicBezTo>
                      <a:cubicBezTo>
                        <a:pt x="285394" y="55799"/>
                        <a:pt x="285923" y="53548"/>
                        <a:pt x="286980" y="51638"/>
                      </a:cubicBezTo>
                      <a:cubicBezTo>
                        <a:pt x="288037" y="49728"/>
                        <a:pt x="289555" y="48142"/>
                        <a:pt x="291533" y="46880"/>
                      </a:cubicBezTo>
                      <a:cubicBezTo>
                        <a:pt x="293511" y="45618"/>
                        <a:pt x="295933" y="44672"/>
                        <a:pt x="298798" y="44041"/>
                      </a:cubicBezTo>
                      <a:cubicBezTo>
                        <a:pt x="301663" y="43410"/>
                        <a:pt x="304886" y="43095"/>
                        <a:pt x="308467" y="43095"/>
                      </a:cubicBezTo>
                      <a:lnTo>
                        <a:pt x="314811" y="43095"/>
                      </a:lnTo>
                      <a:lnTo>
                        <a:pt x="314811" y="39513"/>
                      </a:lnTo>
                      <a:cubicBezTo>
                        <a:pt x="314811" y="37740"/>
                        <a:pt x="314624" y="36171"/>
                        <a:pt x="314248" y="34807"/>
                      </a:cubicBezTo>
                      <a:cubicBezTo>
                        <a:pt x="313873" y="33443"/>
                        <a:pt x="313267" y="32309"/>
                        <a:pt x="312432" y="31405"/>
                      </a:cubicBezTo>
                      <a:cubicBezTo>
                        <a:pt x="311596" y="30501"/>
                        <a:pt x="310514" y="29819"/>
                        <a:pt x="309183" y="29358"/>
                      </a:cubicBezTo>
                      <a:cubicBezTo>
                        <a:pt x="307853" y="28898"/>
                        <a:pt x="306216" y="28668"/>
                        <a:pt x="304272" y="28668"/>
                      </a:cubicBezTo>
                      <a:cubicBezTo>
                        <a:pt x="302192" y="28668"/>
                        <a:pt x="300324" y="28915"/>
                        <a:pt x="298670" y="29409"/>
                      </a:cubicBezTo>
                      <a:cubicBezTo>
                        <a:pt x="297016" y="29904"/>
                        <a:pt x="295566" y="30450"/>
                        <a:pt x="294321" y="31047"/>
                      </a:cubicBezTo>
                      <a:cubicBezTo>
                        <a:pt x="293076" y="31643"/>
                        <a:pt x="292036" y="32189"/>
                        <a:pt x="291201" y="32684"/>
                      </a:cubicBezTo>
                      <a:cubicBezTo>
                        <a:pt x="290365" y="33178"/>
                        <a:pt x="289742" y="33425"/>
                        <a:pt x="289334" y="33425"/>
                      </a:cubicBezTo>
                      <a:cubicBezTo>
                        <a:pt x="289060" y="33425"/>
                        <a:pt x="288821" y="33357"/>
                        <a:pt x="288617" y="33221"/>
                      </a:cubicBezTo>
                      <a:cubicBezTo>
                        <a:pt x="288413" y="33084"/>
                        <a:pt x="288234" y="32880"/>
                        <a:pt x="288080" y="32607"/>
                      </a:cubicBezTo>
                      <a:cubicBezTo>
                        <a:pt x="287926" y="32334"/>
                        <a:pt x="287815" y="31984"/>
                        <a:pt x="287747" y="31558"/>
                      </a:cubicBezTo>
                      <a:cubicBezTo>
                        <a:pt x="287679" y="31132"/>
                        <a:pt x="287645" y="30663"/>
                        <a:pt x="287645" y="30151"/>
                      </a:cubicBezTo>
                      <a:cubicBezTo>
                        <a:pt x="287645" y="29299"/>
                        <a:pt x="287705" y="28625"/>
                        <a:pt x="287824" y="28130"/>
                      </a:cubicBezTo>
                      <a:cubicBezTo>
                        <a:pt x="287943" y="27636"/>
                        <a:pt x="288234" y="27167"/>
                        <a:pt x="288694" y="26724"/>
                      </a:cubicBezTo>
                      <a:cubicBezTo>
                        <a:pt x="289155" y="26280"/>
                        <a:pt x="289947" y="25760"/>
                        <a:pt x="291073" y="25163"/>
                      </a:cubicBezTo>
                      <a:cubicBezTo>
                        <a:pt x="292198" y="24566"/>
                        <a:pt x="293494" y="24021"/>
                        <a:pt x="294961" y="23526"/>
                      </a:cubicBezTo>
                      <a:cubicBezTo>
                        <a:pt x="296427" y="23032"/>
                        <a:pt x="298030" y="22622"/>
                        <a:pt x="299770" y="22298"/>
                      </a:cubicBezTo>
                      <a:cubicBezTo>
                        <a:pt x="301510" y="21974"/>
                        <a:pt x="303266" y="21812"/>
                        <a:pt x="305040" y="21812"/>
                      </a:cubicBezTo>
                      <a:cubicBezTo>
                        <a:pt x="308348" y="21812"/>
                        <a:pt x="311161" y="22188"/>
                        <a:pt x="313481" y="22938"/>
                      </a:cubicBezTo>
                      <a:cubicBezTo>
                        <a:pt x="315800" y="23688"/>
                        <a:pt x="317675" y="24788"/>
                        <a:pt x="319108" y="26238"/>
                      </a:cubicBezTo>
                      <a:cubicBezTo>
                        <a:pt x="320540" y="27687"/>
                        <a:pt x="321581" y="29486"/>
                        <a:pt x="322229" y="31635"/>
                      </a:cubicBezTo>
                      <a:cubicBezTo>
                        <a:pt x="322877" y="33784"/>
                        <a:pt x="323201" y="36290"/>
                        <a:pt x="323201" y="39155"/>
                      </a:cubicBezTo>
                      <a:close/>
                      <a:moveTo>
                        <a:pt x="314811" y="49182"/>
                      </a:moveTo>
                      <a:lnTo>
                        <a:pt x="307597" y="49182"/>
                      </a:lnTo>
                      <a:cubicBezTo>
                        <a:pt x="305278" y="49182"/>
                        <a:pt x="303266" y="49379"/>
                        <a:pt x="301560" y="49771"/>
                      </a:cubicBezTo>
                      <a:cubicBezTo>
                        <a:pt x="299855" y="50163"/>
                        <a:pt x="298440" y="50743"/>
                        <a:pt x="297314" y="51510"/>
                      </a:cubicBezTo>
                      <a:cubicBezTo>
                        <a:pt x="296189" y="52278"/>
                        <a:pt x="295361" y="53199"/>
                        <a:pt x="294832" y="54273"/>
                      </a:cubicBezTo>
                      <a:cubicBezTo>
                        <a:pt x="294304" y="55347"/>
                        <a:pt x="294040" y="56584"/>
                        <a:pt x="294040" y="57982"/>
                      </a:cubicBezTo>
                      <a:cubicBezTo>
                        <a:pt x="294040" y="60369"/>
                        <a:pt x="294799" y="62271"/>
                        <a:pt x="296316" y="63686"/>
                      </a:cubicBezTo>
                      <a:cubicBezTo>
                        <a:pt x="297834" y="65102"/>
                        <a:pt x="299957" y="65809"/>
                        <a:pt x="302686" y="65809"/>
                      </a:cubicBezTo>
                      <a:cubicBezTo>
                        <a:pt x="304903" y="65809"/>
                        <a:pt x="306958" y="65247"/>
                        <a:pt x="308850" y="64121"/>
                      </a:cubicBezTo>
                      <a:cubicBezTo>
                        <a:pt x="310744" y="62996"/>
                        <a:pt x="312730" y="61273"/>
                        <a:pt x="314811" y="58954"/>
                      </a:cubicBezTo>
                      <a:close/>
                      <a:moveTo>
                        <a:pt x="375931" y="70107"/>
                      </a:moveTo>
                      <a:cubicBezTo>
                        <a:pt x="375931" y="70379"/>
                        <a:pt x="375863" y="70618"/>
                        <a:pt x="375726" y="70823"/>
                      </a:cubicBezTo>
                      <a:cubicBezTo>
                        <a:pt x="375590" y="71027"/>
                        <a:pt x="375360" y="71198"/>
                        <a:pt x="375036" y="71334"/>
                      </a:cubicBezTo>
                      <a:cubicBezTo>
                        <a:pt x="374712" y="71471"/>
                        <a:pt x="374260" y="71573"/>
                        <a:pt x="373680" y="71641"/>
                      </a:cubicBezTo>
                      <a:cubicBezTo>
                        <a:pt x="373100" y="71710"/>
                        <a:pt x="372367" y="71744"/>
                        <a:pt x="371480" y="71744"/>
                      </a:cubicBezTo>
                      <a:cubicBezTo>
                        <a:pt x="370559" y="71744"/>
                        <a:pt x="369800" y="71718"/>
                        <a:pt x="369204" y="71667"/>
                      </a:cubicBezTo>
                      <a:cubicBezTo>
                        <a:pt x="368606" y="71616"/>
                        <a:pt x="368104" y="71531"/>
                        <a:pt x="367694" y="71411"/>
                      </a:cubicBezTo>
                      <a:cubicBezTo>
                        <a:pt x="367285" y="71292"/>
                        <a:pt x="366953" y="71121"/>
                        <a:pt x="366697" y="70900"/>
                      </a:cubicBezTo>
                      <a:cubicBezTo>
                        <a:pt x="366440" y="70678"/>
                        <a:pt x="366211" y="70414"/>
                        <a:pt x="366006" y="70107"/>
                      </a:cubicBezTo>
                      <a:lnTo>
                        <a:pt x="346566" y="44629"/>
                      </a:lnTo>
                      <a:lnTo>
                        <a:pt x="346566" y="70158"/>
                      </a:lnTo>
                      <a:cubicBezTo>
                        <a:pt x="346566" y="70431"/>
                        <a:pt x="346497" y="70661"/>
                        <a:pt x="346361" y="70848"/>
                      </a:cubicBezTo>
                      <a:cubicBezTo>
                        <a:pt x="346225" y="71036"/>
                        <a:pt x="346003" y="71198"/>
                        <a:pt x="345696" y="71334"/>
                      </a:cubicBezTo>
                      <a:cubicBezTo>
                        <a:pt x="345388" y="71471"/>
                        <a:pt x="344963" y="71573"/>
                        <a:pt x="344417" y="71641"/>
                      </a:cubicBezTo>
                      <a:cubicBezTo>
                        <a:pt x="343871" y="71710"/>
                        <a:pt x="343172" y="71744"/>
                        <a:pt x="342319" y="71744"/>
                      </a:cubicBezTo>
                      <a:cubicBezTo>
                        <a:pt x="341500" y="71744"/>
                        <a:pt x="340818" y="71710"/>
                        <a:pt x="340272" y="71641"/>
                      </a:cubicBezTo>
                      <a:cubicBezTo>
                        <a:pt x="339727" y="71573"/>
                        <a:pt x="339292" y="71471"/>
                        <a:pt x="338969" y="71334"/>
                      </a:cubicBezTo>
                      <a:cubicBezTo>
                        <a:pt x="338645" y="71198"/>
                        <a:pt x="338423" y="71036"/>
                        <a:pt x="338303" y="70848"/>
                      </a:cubicBezTo>
                      <a:cubicBezTo>
                        <a:pt x="338184" y="70661"/>
                        <a:pt x="338124" y="70431"/>
                        <a:pt x="338124" y="70158"/>
                      </a:cubicBezTo>
                      <a:lnTo>
                        <a:pt x="338124" y="1809"/>
                      </a:lnTo>
                      <a:cubicBezTo>
                        <a:pt x="338124" y="1536"/>
                        <a:pt x="338184" y="1297"/>
                        <a:pt x="338303" y="1093"/>
                      </a:cubicBezTo>
                      <a:cubicBezTo>
                        <a:pt x="338423" y="888"/>
                        <a:pt x="338645" y="718"/>
                        <a:pt x="338969" y="581"/>
                      </a:cubicBezTo>
                      <a:cubicBezTo>
                        <a:pt x="339292" y="445"/>
                        <a:pt x="339727" y="342"/>
                        <a:pt x="340272" y="274"/>
                      </a:cubicBezTo>
                      <a:cubicBezTo>
                        <a:pt x="340818" y="206"/>
                        <a:pt x="341500" y="172"/>
                        <a:pt x="342319" y="172"/>
                      </a:cubicBezTo>
                      <a:cubicBezTo>
                        <a:pt x="343172" y="172"/>
                        <a:pt x="343871" y="206"/>
                        <a:pt x="344417" y="274"/>
                      </a:cubicBezTo>
                      <a:cubicBezTo>
                        <a:pt x="344963" y="342"/>
                        <a:pt x="345388" y="445"/>
                        <a:pt x="345696" y="581"/>
                      </a:cubicBezTo>
                      <a:cubicBezTo>
                        <a:pt x="346003" y="718"/>
                        <a:pt x="346225" y="888"/>
                        <a:pt x="346361" y="1093"/>
                      </a:cubicBezTo>
                      <a:cubicBezTo>
                        <a:pt x="346497" y="1297"/>
                        <a:pt x="346566" y="1536"/>
                        <a:pt x="346566" y="1809"/>
                      </a:cubicBezTo>
                      <a:lnTo>
                        <a:pt x="346566" y="43453"/>
                      </a:lnTo>
                      <a:lnTo>
                        <a:pt x="363959" y="24319"/>
                      </a:lnTo>
                      <a:cubicBezTo>
                        <a:pt x="364233" y="23978"/>
                        <a:pt x="364522" y="23697"/>
                        <a:pt x="364830" y="23475"/>
                      </a:cubicBezTo>
                      <a:cubicBezTo>
                        <a:pt x="365137" y="23253"/>
                        <a:pt x="365503" y="23066"/>
                        <a:pt x="365929" y="22912"/>
                      </a:cubicBezTo>
                      <a:cubicBezTo>
                        <a:pt x="366356" y="22759"/>
                        <a:pt x="366859" y="22656"/>
                        <a:pt x="367439" y="22605"/>
                      </a:cubicBezTo>
                      <a:cubicBezTo>
                        <a:pt x="368019" y="22554"/>
                        <a:pt x="368718" y="22529"/>
                        <a:pt x="369536" y="22529"/>
                      </a:cubicBezTo>
                      <a:cubicBezTo>
                        <a:pt x="370389" y="22529"/>
                        <a:pt x="371105" y="22554"/>
                        <a:pt x="371685" y="22605"/>
                      </a:cubicBezTo>
                      <a:cubicBezTo>
                        <a:pt x="372265" y="22656"/>
                        <a:pt x="372734" y="22742"/>
                        <a:pt x="373092" y="22861"/>
                      </a:cubicBezTo>
                      <a:cubicBezTo>
                        <a:pt x="373450" y="22980"/>
                        <a:pt x="373705" y="23134"/>
                        <a:pt x="373860" y="23322"/>
                      </a:cubicBezTo>
                      <a:cubicBezTo>
                        <a:pt x="374013" y="23509"/>
                        <a:pt x="374089" y="23756"/>
                        <a:pt x="374089" y="24063"/>
                      </a:cubicBezTo>
                      <a:cubicBezTo>
                        <a:pt x="374089" y="24473"/>
                        <a:pt x="373979" y="24882"/>
                        <a:pt x="373757" y="25291"/>
                      </a:cubicBezTo>
                      <a:cubicBezTo>
                        <a:pt x="373535" y="25700"/>
                        <a:pt x="373168" y="26178"/>
                        <a:pt x="372657" y="26724"/>
                      </a:cubicBezTo>
                      <a:lnTo>
                        <a:pt x="355979" y="43402"/>
                      </a:lnTo>
                      <a:lnTo>
                        <a:pt x="374703" y="67702"/>
                      </a:lnTo>
                      <a:cubicBezTo>
                        <a:pt x="375146" y="68282"/>
                        <a:pt x="375462" y="68751"/>
                        <a:pt x="375649" y="69109"/>
                      </a:cubicBezTo>
                      <a:cubicBezTo>
                        <a:pt x="375837" y="69467"/>
                        <a:pt x="375931" y="69800"/>
                        <a:pt x="375931" y="70107"/>
                      </a:cubicBezTo>
                      <a:close/>
                      <a:moveTo>
                        <a:pt x="420714" y="45141"/>
                      </a:moveTo>
                      <a:cubicBezTo>
                        <a:pt x="420714" y="46471"/>
                        <a:pt x="420380" y="47417"/>
                        <a:pt x="419712" y="47980"/>
                      </a:cubicBezTo>
                      <a:cubicBezTo>
                        <a:pt x="419044" y="48543"/>
                        <a:pt x="418281" y="48824"/>
                        <a:pt x="417424" y="48824"/>
                      </a:cubicBezTo>
                      <a:lnTo>
                        <a:pt x="387102" y="48824"/>
                      </a:lnTo>
                      <a:cubicBezTo>
                        <a:pt x="387102" y="51382"/>
                        <a:pt x="387359" y="53685"/>
                        <a:pt x="387873" y="55731"/>
                      </a:cubicBezTo>
                      <a:cubicBezTo>
                        <a:pt x="388387" y="57777"/>
                        <a:pt x="389243" y="59534"/>
                        <a:pt x="390443" y="61000"/>
                      </a:cubicBezTo>
                      <a:cubicBezTo>
                        <a:pt x="391643" y="62467"/>
                        <a:pt x="393202" y="63592"/>
                        <a:pt x="395121" y="64377"/>
                      </a:cubicBezTo>
                      <a:cubicBezTo>
                        <a:pt x="397041" y="65161"/>
                        <a:pt x="399388" y="65553"/>
                        <a:pt x="402164" y="65553"/>
                      </a:cubicBezTo>
                      <a:cubicBezTo>
                        <a:pt x="404358" y="65553"/>
                        <a:pt x="406311" y="65374"/>
                        <a:pt x="408025" y="65016"/>
                      </a:cubicBezTo>
                      <a:cubicBezTo>
                        <a:pt x="409738" y="64658"/>
                        <a:pt x="411220" y="64257"/>
                        <a:pt x="412472" y="63814"/>
                      </a:cubicBezTo>
                      <a:cubicBezTo>
                        <a:pt x="413723" y="63371"/>
                        <a:pt x="414751" y="62970"/>
                        <a:pt x="415556" y="62612"/>
                      </a:cubicBezTo>
                      <a:cubicBezTo>
                        <a:pt x="416362" y="62254"/>
                        <a:pt x="416971" y="62075"/>
                        <a:pt x="417382" y="62075"/>
                      </a:cubicBezTo>
                      <a:cubicBezTo>
                        <a:pt x="417622" y="62075"/>
                        <a:pt x="417835" y="62134"/>
                        <a:pt x="418024" y="62254"/>
                      </a:cubicBezTo>
                      <a:cubicBezTo>
                        <a:pt x="418213" y="62373"/>
                        <a:pt x="418358" y="62552"/>
                        <a:pt x="418461" y="62791"/>
                      </a:cubicBezTo>
                      <a:cubicBezTo>
                        <a:pt x="418564" y="63030"/>
                        <a:pt x="418641" y="63362"/>
                        <a:pt x="418693" y="63788"/>
                      </a:cubicBezTo>
                      <a:cubicBezTo>
                        <a:pt x="418744" y="64215"/>
                        <a:pt x="418770" y="64735"/>
                        <a:pt x="418770" y="65349"/>
                      </a:cubicBezTo>
                      <a:cubicBezTo>
                        <a:pt x="418770" y="65792"/>
                        <a:pt x="418753" y="66176"/>
                        <a:pt x="418718" y="66500"/>
                      </a:cubicBezTo>
                      <a:cubicBezTo>
                        <a:pt x="418684" y="66824"/>
                        <a:pt x="418642" y="67114"/>
                        <a:pt x="418591" y="67370"/>
                      </a:cubicBezTo>
                      <a:cubicBezTo>
                        <a:pt x="418539" y="67625"/>
                        <a:pt x="418455" y="67856"/>
                        <a:pt x="418335" y="68060"/>
                      </a:cubicBezTo>
                      <a:cubicBezTo>
                        <a:pt x="418216" y="68265"/>
                        <a:pt x="418062" y="68461"/>
                        <a:pt x="417875" y="68649"/>
                      </a:cubicBezTo>
                      <a:cubicBezTo>
                        <a:pt x="417687" y="68836"/>
                        <a:pt x="417133" y="69143"/>
                        <a:pt x="416211" y="69569"/>
                      </a:cubicBezTo>
                      <a:cubicBezTo>
                        <a:pt x="415290" y="69996"/>
                        <a:pt x="414097" y="70414"/>
                        <a:pt x="412630" y="70823"/>
                      </a:cubicBezTo>
                      <a:cubicBezTo>
                        <a:pt x="411164" y="71232"/>
                        <a:pt x="409467" y="71599"/>
                        <a:pt x="407540" y="71923"/>
                      </a:cubicBezTo>
                      <a:cubicBezTo>
                        <a:pt x="405613" y="72247"/>
                        <a:pt x="403558" y="72409"/>
                        <a:pt x="401375" y="72409"/>
                      </a:cubicBezTo>
                      <a:cubicBezTo>
                        <a:pt x="397589" y="72409"/>
                        <a:pt x="394273" y="71880"/>
                        <a:pt x="391425" y="70823"/>
                      </a:cubicBezTo>
                      <a:cubicBezTo>
                        <a:pt x="388577" y="69766"/>
                        <a:pt x="386181" y="68197"/>
                        <a:pt x="384237" y="66116"/>
                      </a:cubicBezTo>
                      <a:cubicBezTo>
                        <a:pt x="382293" y="64036"/>
                        <a:pt x="380826" y="61427"/>
                        <a:pt x="379837" y="58289"/>
                      </a:cubicBezTo>
                      <a:cubicBezTo>
                        <a:pt x="378848" y="55151"/>
                        <a:pt x="378353" y="51502"/>
                        <a:pt x="378353" y="47341"/>
                      </a:cubicBezTo>
                      <a:cubicBezTo>
                        <a:pt x="378353" y="43384"/>
                        <a:pt x="378865" y="39829"/>
                        <a:pt x="379888" y="36674"/>
                      </a:cubicBezTo>
                      <a:cubicBezTo>
                        <a:pt x="380912" y="33519"/>
                        <a:pt x="382386" y="30842"/>
                        <a:pt x="384313" y="28642"/>
                      </a:cubicBezTo>
                      <a:cubicBezTo>
                        <a:pt x="386241" y="26442"/>
                        <a:pt x="388568" y="24754"/>
                        <a:pt x="391297" y="23577"/>
                      </a:cubicBezTo>
                      <a:cubicBezTo>
                        <a:pt x="394026" y="22401"/>
                        <a:pt x="397078" y="21812"/>
                        <a:pt x="400454" y="21812"/>
                      </a:cubicBezTo>
                      <a:cubicBezTo>
                        <a:pt x="404070" y="21812"/>
                        <a:pt x="407147" y="22392"/>
                        <a:pt x="409689" y="23552"/>
                      </a:cubicBezTo>
                      <a:cubicBezTo>
                        <a:pt x="412230" y="24711"/>
                        <a:pt x="414319" y="26272"/>
                        <a:pt x="415956" y="28233"/>
                      </a:cubicBezTo>
                      <a:cubicBezTo>
                        <a:pt x="417593" y="30194"/>
                        <a:pt x="418796" y="32496"/>
                        <a:pt x="419562" y="35139"/>
                      </a:cubicBezTo>
                      <a:cubicBezTo>
                        <a:pt x="420330" y="37783"/>
                        <a:pt x="420714" y="40605"/>
                        <a:pt x="420714" y="43606"/>
                      </a:cubicBezTo>
                      <a:close/>
                      <a:moveTo>
                        <a:pt x="412221" y="42634"/>
                      </a:moveTo>
                      <a:cubicBezTo>
                        <a:pt x="412323" y="38200"/>
                        <a:pt x="411337" y="34722"/>
                        <a:pt x="409261" y="32198"/>
                      </a:cubicBezTo>
                      <a:cubicBezTo>
                        <a:pt x="407186" y="29674"/>
                        <a:pt x="404106" y="28412"/>
                        <a:pt x="400022" y="28412"/>
                      </a:cubicBezTo>
                      <a:cubicBezTo>
                        <a:pt x="397929" y="28412"/>
                        <a:pt x="396093" y="28804"/>
                        <a:pt x="394514" y="29589"/>
                      </a:cubicBezTo>
                      <a:cubicBezTo>
                        <a:pt x="392936" y="30373"/>
                        <a:pt x="391615" y="31413"/>
                        <a:pt x="390551" y="32709"/>
                      </a:cubicBezTo>
                      <a:cubicBezTo>
                        <a:pt x="389487" y="34005"/>
                        <a:pt x="388663" y="35514"/>
                        <a:pt x="388080" y="37237"/>
                      </a:cubicBezTo>
                      <a:cubicBezTo>
                        <a:pt x="387496" y="38959"/>
                        <a:pt x="387171" y="40758"/>
                        <a:pt x="387102" y="42634"/>
                      </a:cubicBezTo>
                      <a:close/>
                      <a:moveTo>
                        <a:pt x="472665" y="70158"/>
                      </a:moveTo>
                      <a:cubicBezTo>
                        <a:pt x="472665" y="70431"/>
                        <a:pt x="472598" y="70661"/>
                        <a:pt x="472461" y="70848"/>
                      </a:cubicBezTo>
                      <a:cubicBezTo>
                        <a:pt x="472324" y="71036"/>
                        <a:pt x="472103" y="71198"/>
                        <a:pt x="471796" y="71334"/>
                      </a:cubicBezTo>
                      <a:cubicBezTo>
                        <a:pt x="471489" y="71471"/>
                        <a:pt x="471062" y="71573"/>
                        <a:pt x="470517" y="71641"/>
                      </a:cubicBezTo>
                      <a:cubicBezTo>
                        <a:pt x="469972" y="71710"/>
                        <a:pt x="469290" y="71744"/>
                        <a:pt x="468470" y="71744"/>
                      </a:cubicBezTo>
                      <a:cubicBezTo>
                        <a:pt x="467618" y="71744"/>
                        <a:pt x="466919" y="71710"/>
                        <a:pt x="466373" y="71641"/>
                      </a:cubicBezTo>
                      <a:cubicBezTo>
                        <a:pt x="465827" y="71573"/>
                        <a:pt x="465401" y="71471"/>
                        <a:pt x="465094" y="71334"/>
                      </a:cubicBezTo>
                      <a:cubicBezTo>
                        <a:pt x="464787" y="71198"/>
                        <a:pt x="464565" y="71036"/>
                        <a:pt x="464429" y="70848"/>
                      </a:cubicBezTo>
                      <a:cubicBezTo>
                        <a:pt x="464293" y="70661"/>
                        <a:pt x="464224" y="70431"/>
                        <a:pt x="464224" y="70158"/>
                      </a:cubicBezTo>
                      <a:lnTo>
                        <a:pt x="464224" y="43197"/>
                      </a:lnTo>
                      <a:cubicBezTo>
                        <a:pt x="464224" y="40571"/>
                        <a:pt x="464019" y="38456"/>
                        <a:pt x="463611" y="36853"/>
                      </a:cubicBezTo>
                      <a:cubicBezTo>
                        <a:pt x="463201" y="35250"/>
                        <a:pt x="462604" y="33869"/>
                        <a:pt x="461820" y="32709"/>
                      </a:cubicBezTo>
                      <a:cubicBezTo>
                        <a:pt x="461035" y="31550"/>
                        <a:pt x="460021" y="30663"/>
                        <a:pt x="458776" y="30049"/>
                      </a:cubicBezTo>
                      <a:cubicBezTo>
                        <a:pt x="457531" y="29435"/>
                        <a:pt x="456090" y="29128"/>
                        <a:pt x="454452" y="29128"/>
                      </a:cubicBezTo>
                      <a:cubicBezTo>
                        <a:pt x="452338" y="29128"/>
                        <a:pt x="450223" y="29878"/>
                        <a:pt x="448109" y="31379"/>
                      </a:cubicBezTo>
                      <a:cubicBezTo>
                        <a:pt x="445994" y="32880"/>
                        <a:pt x="443778" y="35080"/>
                        <a:pt x="441458" y="37979"/>
                      </a:cubicBezTo>
                      <a:lnTo>
                        <a:pt x="441458" y="70158"/>
                      </a:lnTo>
                      <a:cubicBezTo>
                        <a:pt x="441458" y="70431"/>
                        <a:pt x="441390" y="70661"/>
                        <a:pt x="441254" y="70848"/>
                      </a:cubicBezTo>
                      <a:cubicBezTo>
                        <a:pt x="441117" y="71036"/>
                        <a:pt x="440896" y="71198"/>
                        <a:pt x="440589" y="71334"/>
                      </a:cubicBezTo>
                      <a:cubicBezTo>
                        <a:pt x="440281" y="71471"/>
                        <a:pt x="439855" y="71573"/>
                        <a:pt x="439310" y="71641"/>
                      </a:cubicBezTo>
                      <a:cubicBezTo>
                        <a:pt x="438764" y="71710"/>
                        <a:pt x="438065" y="71744"/>
                        <a:pt x="437212" y="71744"/>
                      </a:cubicBezTo>
                      <a:cubicBezTo>
                        <a:pt x="436393" y="71744"/>
                        <a:pt x="435711" y="71710"/>
                        <a:pt x="435165" y="71641"/>
                      </a:cubicBezTo>
                      <a:cubicBezTo>
                        <a:pt x="434619" y="71573"/>
                        <a:pt x="434185" y="71471"/>
                        <a:pt x="433861" y="71334"/>
                      </a:cubicBezTo>
                      <a:cubicBezTo>
                        <a:pt x="433537" y="71198"/>
                        <a:pt x="433316" y="71036"/>
                        <a:pt x="433195" y="70848"/>
                      </a:cubicBezTo>
                      <a:cubicBezTo>
                        <a:pt x="433076" y="70661"/>
                        <a:pt x="433016" y="70431"/>
                        <a:pt x="433016" y="70158"/>
                      </a:cubicBezTo>
                      <a:lnTo>
                        <a:pt x="433016" y="1809"/>
                      </a:lnTo>
                      <a:cubicBezTo>
                        <a:pt x="433016" y="1536"/>
                        <a:pt x="433076" y="1297"/>
                        <a:pt x="433195" y="1093"/>
                      </a:cubicBezTo>
                      <a:cubicBezTo>
                        <a:pt x="433316" y="888"/>
                        <a:pt x="433537" y="718"/>
                        <a:pt x="433861" y="581"/>
                      </a:cubicBezTo>
                      <a:cubicBezTo>
                        <a:pt x="434185" y="445"/>
                        <a:pt x="434619" y="342"/>
                        <a:pt x="435165" y="274"/>
                      </a:cubicBezTo>
                      <a:cubicBezTo>
                        <a:pt x="435711" y="206"/>
                        <a:pt x="436393" y="172"/>
                        <a:pt x="437212" y="172"/>
                      </a:cubicBezTo>
                      <a:cubicBezTo>
                        <a:pt x="438065" y="172"/>
                        <a:pt x="438764" y="206"/>
                        <a:pt x="439310" y="274"/>
                      </a:cubicBezTo>
                      <a:cubicBezTo>
                        <a:pt x="439855" y="342"/>
                        <a:pt x="440281" y="445"/>
                        <a:pt x="440589" y="581"/>
                      </a:cubicBezTo>
                      <a:cubicBezTo>
                        <a:pt x="440896" y="718"/>
                        <a:pt x="441117" y="888"/>
                        <a:pt x="441254" y="1093"/>
                      </a:cubicBezTo>
                      <a:cubicBezTo>
                        <a:pt x="441390" y="1297"/>
                        <a:pt x="441458" y="1536"/>
                        <a:pt x="441458" y="1809"/>
                      </a:cubicBezTo>
                      <a:lnTo>
                        <a:pt x="441458" y="29384"/>
                      </a:lnTo>
                      <a:cubicBezTo>
                        <a:pt x="443880" y="26826"/>
                        <a:pt x="446318" y="24924"/>
                        <a:pt x="448774" y="23680"/>
                      </a:cubicBezTo>
                      <a:cubicBezTo>
                        <a:pt x="451230" y="22435"/>
                        <a:pt x="453703" y="21812"/>
                        <a:pt x="456193" y="21812"/>
                      </a:cubicBezTo>
                      <a:cubicBezTo>
                        <a:pt x="459262" y="21812"/>
                        <a:pt x="461846" y="22332"/>
                        <a:pt x="463943" y="23373"/>
                      </a:cubicBezTo>
                      <a:cubicBezTo>
                        <a:pt x="466041" y="24413"/>
                        <a:pt x="467737" y="25803"/>
                        <a:pt x="469033" y="27542"/>
                      </a:cubicBezTo>
                      <a:cubicBezTo>
                        <a:pt x="470330" y="29282"/>
                        <a:pt x="471258" y="31319"/>
                        <a:pt x="471821" y="33656"/>
                      </a:cubicBezTo>
                      <a:cubicBezTo>
                        <a:pt x="472384" y="35992"/>
                        <a:pt x="472665" y="38814"/>
                        <a:pt x="472665" y="42122"/>
                      </a:cubicBezTo>
                      <a:close/>
                      <a:moveTo>
                        <a:pt x="530408" y="46625"/>
                      </a:moveTo>
                      <a:cubicBezTo>
                        <a:pt x="530408" y="50376"/>
                        <a:pt x="529913" y="53829"/>
                        <a:pt x="528925" y="56984"/>
                      </a:cubicBezTo>
                      <a:cubicBezTo>
                        <a:pt x="527935" y="60139"/>
                        <a:pt x="526461" y="62859"/>
                        <a:pt x="524499" y="65144"/>
                      </a:cubicBezTo>
                      <a:cubicBezTo>
                        <a:pt x="522538" y="67429"/>
                        <a:pt x="520083" y="69211"/>
                        <a:pt x="517132" y="70490"/>
                      </a:cubicBezTo>
                      <a:cubicBezTo>
                        <a:pt x="514182" y="71769"/>
                        <a:pt x="510762" y="72409"/>
                        <a:pt x="506874" y="72409"/>
                      </a:cubicBezTo>
                      <a:cubicBezTo>
                        <a:pt x="503089" y="72409"/>
                        <a:pt x="499789" y="71846"/>
                        <a:pt x="496975" y="70721"/>
                      </a:cubicBezTo>
                      <a:cubicBezTo>
                        <a:pt x="494161" y="69595"/>
                        <a:pt x="491816" y="67958"/>
                        <a:pt x="489941" y="65809"/>
                      </a:cubicBezTo>
                      <a:cubicBezTo>
                        <a:pt x="488064" y="63661"/>
                        <a:pt x="486666" y="61051"/>
                        <a:pt x="485746" y="57982"/>
                      </a:cubicBezTo>
                      <a:cubicBezTo>
                        <a:pt x="484825" y="54912"/>
                        <a:pt x="484364" y="51433"/>
                        <a:pt x="484364" y="47545"/>
                      </a:cubicBezTo>
                      <a:cubicBezTo>
                        <a:pt x="484364" y="43794"/>
                        <a:pt x="484851" y="40340"/>
                        <a:pt x="485822" y="37186"/>
                      </a:cubicBezTo>
                      <a:cubicBezTo>
                        <a:pt x="486795" y="34031"/>
                        <a:pt x="488260" y="31311"/>
                        <a:pt x="490222" y="29026"/>
                      </a:cubicBezTo>
                      <a:cubicBezTo>
                        <a:pt x="492183" y="26741"/>
                        <a:pt x="494630" y="24967"/>
                        <a:pt x="497564" y="23705"/>
                      </a:cubicBezTo>
                      <a:cubicBezTo>
                        <a:pt x="500496" y="22443"/>
                        <a:pt x="503924" y="21812"/>
                        <a:pt x="507847" y="21812"/>
                      </a:cubicBezTo>
                      <a:cubicBezTo>
                        <a:pt x="511632" y="21812"/>
                        <a:pt x="514932" y="22375"/>
                        <a:pt x="517746" y="23501"/>
                      </a:cubicBezTo>
                      <a:cubicBezTo>
                        <a:pt x="520560" y="24626"/>
                        <a:pt x="522905" y="26263"/>
                        <a:pt x="524780" y="28412"/>
                      </a:cubicBezTo>
                      <a:cubicBezTo>
                        <a:pt x="526656" y="30561"/>
                        <a:pt x="528063" y="33170"/>
                        <a:pt x="529001" y="36239"/>
                      </a:cubicBezTo>
                      <a:cubicBezTo>
                        <a:pt x="529939" y="39309"/>
                        <a:pt x="530408" y="42771"/>
                        <a:pt x="530408" y="46625"/>
                      </a:cubicBezTo>
                      <a:close/>
                      <a:moveTo>
                        <a:pt x="521660" y="47187"/>
                      </a:moveTo>
                      <a:cubicBezTo>
                        <a:pt x="521660" y="44698"/>
                        <a:pt x="521427" y="42344"/>
                        <a:pt x="520963" y="40127"/>
                      </a:cubicBezTo>
                      <a:cubicBezTo>
                        <a:pt x="520498" y="37910"/>
                        <a:pt x="519732" y="35966"/>
                        <a:pt x="518665" y="34295"/>
                      </a:cubicBezTo>
                      <a:cubicBezTo>
                        <a:pt x="517598" y="32624"/>
                        <a:pt x="516153" y="31302"/>
                        <a:pt x="514329" y="30330"/>
                      </a:cubicBezTo>
                      <a:cubicBezTo>
                        <a:pt x="512505" y="29358"/>
                        <a:pt x="510234" y="28872"/>
                        <a:pt x="507514" y="28872"/>
                      </a:cubicBezTo>
                      <a:cubicBezTo>
                        <a:pt x="505003" y="28872"/>
                        <a:pt x="502843" y="29316"/>
                        <a:pt x="501036" y="30202"/>
                      </a:cubicBezTo>
                      <a:cubicBezTo>
                        <a:pt x="499229" y="31089"/>
                        <a:pt x="497741" y="32343"/>
                        <a:pt x="496571" y="33963"/>
                      </a:cubicBezTo>
                      <a:cubicBezTo>
                        <a:pt x="495401" y="35583"/>
                        <a:pt x="494532" y="37501"/>
                        <a:pt x="493964" y="39718"/>
                      </a:cubicBezTo>
                      <a:cubicBezTo>
                        <a:pt x="493396" y="41935"/>
                        <a:pt x="493113" y="44356"/>
                        <a:pt x="493113" y="46983"/>
                      </a:cubicBezTo>
                      <a:cubicBezTo>
                        <a:pt x="493113" y="49507"/>
                        <a:pt x="493345" y="51877"/>
                        <a:pt x="493810" y="54094"/>
                      </a:cubicBezTo>
                      <a:cubicBezTo>
                        <a:pt x="494275" y="56311"/>
                        <a:pt x="495049" y="58246"/>
                        <a:pt x="496133" y="59900"/>
                      </a:cubicBezTo>
                      <a:cubicBezTo>
                        <a:pt x="497217" y="61554"/>
                        <a:pt x="498670" y="62868"/>
                        <a:pt x="500494" y="63840"/>
                      </a:cubicBezTo>
                      <a:cubicBezTo>
                        <a:pt x="502318" y="64812"/>
                        <a:pt x="504589" y="65298"/>
                        <a:pt x="507309" y="65298"/>
                      </a:cubicBezTo>
                      <a:cubicBezTo>
                        <a:pt x="509787" y="65298"/>
                        <a:pt x="511938" y="64854"/>
                        <a:pt x="513762" y="63968"/>
                      </a:cubicBezTo>
                      <a:cubicBezTo>
                        <a:pt x="515585" y="63081"/>
                        <a:pt x="517082" y="61836"/>
                        <a:pt x="518252" y="60233"/>
                      </a:cubicBezTo>
                      <a:cubicBezTo>
                        <a:pt x="519422" y="58630"/>
                        <a:pt x="520283" y="56720"/>
                        <a:pt x="520833" y="54503"/>
                      </a:cubicBezTo>
                      <a:cubicBezTo>
                        <a:pt x="521385" y="52286"/>
                        <a:pt x="521660" y="49848"/>
                        <a:pt x="521660" y="47187"/>
                      </a:cubicBezTo>
                      <a:close/>
                      <a:moveTo>
                        <a:pt x="550599" y="70158"/>
                      </a:moveTo>
                      <a:cubicBezTo>
                        <a:pt x="550599" y="70431"/>
                        <a:pt x="550531" y="70661"/>
                        <a:pt x="550394" y="70848"/>
                      </a:cubicBezTo>
                      <a:cubicBezTo>
                        <a:pt x="550258" y="71036"/>
                        <a:pt x="550036" y="71198"/>
                        <a:pt x="549729" y="71334"/>
                      </a:cubicBezTo>
                      <a:cubicBezTo>
                        <a:pt x="549422" y="71471"/>
                        <a:pt x="548996" y="71573"/>
                        <a:pt x="548450" y="71641"/>
                      </a:cubicBezTo>
                      <a:cubicBezTo>
                        <a:pt x="547904" y="71710"/>
                        <a:pt x="547205" y="71744"/>
                        <a:pt x="546353" y="71744"/>
                      </a:cubicBezTo>
                      <a:cubicBezTo>
                        <a:pt x="545534" y="71744"/>
                        <a:pt x="544852" y="71710"/>
                        <a:pt x="544307" y="71641"/>
                      </a:cubicBezTo>
                      <a:cubicBezTo>
                        <a:pt x="543761" y="71573"/>
                        <a:pt x="543325" y="71471"/>
                        <a:pt x="543002" y="71334"/>
                      </a:cubicBezTo>
                      <a:cubicBezTo>
                        <a:pt x="542678" y="71198"/>
                        <a:pt x="542456" y="71036"/>
                        <a:pt x="542337" y="70848"/>
                      </a:cubicBezTo>
                      <a:cubicBezTo>
                        <a:pt x="542217" y="70661"/>
                        <a:pt x="542158" y="70431"/>
                        <a:pt x="542158" y="70158"/>
                      </a:cubicBezTo>
                      <a:lnTo>
                        <a:pt x="542158" y="1809"/>
                      </a:lnTo>
                      <a:cubicBezTo>
                        <a:pt x="542158" y="1536"/>
                        <a:pt x="542217" y="1297"/>
                        <a:pt x="542337" y="1093"/>
                      </a:cubicBezTo>
                      <a:cubicBezTo>
                        <a:pt x="542456" y="888"/>
                        <a:pt x="542678" y="718"/>
                        <a:pt x="543002" y="581"/>
                      </a:cubicBezTo>
                      <a:cubicBezTo>
                        <a:pt x="543325" y="445"/>
                        <a:pt x="543761" y="342"/>
                        <a:pt x="544307" y="274"/>
                      </a:cubicBezTo>
                      <a:cubicBezTo>
                        <a:pt x="544852" y="206"/>
                        <a:pt x="545534" y="172"/>
                        <a:pt x="546353" y="172"/>
                      </a:cubicBezTo>
                      <a:cubicBezTo>
                        <a:pt x="547205" y="172"/>
                        <a:pt x="547904" y="206"/>
                        <a:pt x="548450" y="274"/>
                      </a:cubicBezTo>
                      <a:cubicBezTo>
                        <a:pt x="548996" y="342"/>
                        <a:pt x="549422" y="445"/>
                        <a:pt x="549729" y="581"/>
                      </a:cubicBezTo>
                      <a:cubicBezTo>
                        <a:pt x="550036" y="718"/>
                        <a:pt x="550258" y="888"/>
                        <a:pt x="550394" y="1093"/>
                      </a:cubicBezTo>
                      <a:cubicBezTo>
                        <a:pt x="550531" y="1297"/>
                        <a:pt x="550599" y="1536"/>
                        <a:pt x="550599" y="1809"/>
                      </a:cubicBezTo>
                      <a:close/>
                      <a:moveTo>
                        <a:pt x="605414" y="70158"/>
                      </a:moveTo>
                      <a:cubicBezTo>
                        <a:pt x="605414" y="70431"/>
                        <a:pt x="605354" y="70669"/>
                        <a:pt x="605235" y="70874"/>
                      </a:cubicBezTo>
                      <a:cubicBezTo>
                        <a:pt x="605116" y="71079"/>
                        <a:pt x="604911" y="71241"/>
                        <a:pt x="604621" y="71360"/>
                      </a:cubicBezTo>
                      <a:cubicBezTo>
                        <a:pt x="604331" y="71479"/>
                        <a:pt x="603947" y="71573"/>
                        <a:pt x="603470" y="71641"/>
                      </a:cubicBezTo>
                      <a:cubicBezTo>
                        <a:pt x="602993" y="71710"/>
                        <a:pt x="602413" y="71744"/>
                        <a:pt x="601731" y="71744"/>
                      </a:cubicBezTo>
                      <a:cubicBezTo>
                        <a:pt x="601015" y="71744"/>
                        <a:pt x="600417" y="71710"/>
                        <a:pt x="599940" y="71641"/>
                      </a:cubicBezTo>
                      <a:cubicBezTo>
                        <a:pt x="599463" y="71573"/>
                        <a:pt x="599071" y="71479"/>
                        <a:pt x="598764" y="71360"/>
                      </a:cubicBezTo>
                      <a:cubicBezTo>
                        <a:pt x="598456" y="71241"/>
                        <a:pt x="598235" y="71079"/>
                        <a:pt x="598098" y="70874"/>
                      </a:cubicBezTo>
                      <a:cubicBezTo>
                        <a:pt x="597962" y="70669"/>
                        <a:pt x="597893" y="70431"/>
                        <a:pt x="597893" y="70158"/>
                      </a:cubicBezTo>
                      <a:lnTo>
                        <a:pt x="597893" y="64070"/>
                      </a:lnTo>
                      <a:cubicBezTo>
                        <a:pt x="595472" y="66696"/>
                        <a:pt x="592956" y="68742"/>
                        <a:pt x="590348" y="70209"/>
                      </a:cubicBezTo>
                      <a:cubicBezTo>
                        <a:pt x="587739" y="71676"/>
                        <a:pt x="584882" y="72409"/>
                        <a:pt x="581779" y="72409"/>
                      </a:cubicBezTo>
                      <a:cubicBezTo>
                        <a:pt x="578402" y="72409"/>
                        <a:pt x="575520" y="71752"/>
                        <a:pt x="573132" y="70439"/>
                      </a:cubicBezTo>
                      <a:cubicBezTo>
                        <a:pt x="570745" y="69126"/>
                        <a:pt x="568810" y="67353"/>
                        <a:pt x="567326" y="65119"/>
                      </a:cubicBezTo>
                      <a:cubicBezTo>
                        <a:pt x="565843" y="62885"/>
                        <a:pt x="564760" y="60259"/>
                        <a:pt x="564078" y="57240"/>
                      </a:cubicBezTo>
                      <a:cubicBezTo>
                        <a:pt x="563395" y="54222"/>
                        <a:pt x="563054" y="51041"/>
                        <a:pt x="563054" y="47699"/>
                      </a:cubicBezTo>
                      <a:cubicBezTo>
                        <a:pt x="563054" y="43743"/>
                        <a:pt x="563480" y="40170"/>
                        <a:pt x="564333" y="36981"/>
                      </a:cubicBezTo>
                      <a:cubicBezTo>
                        <a:pt x="565185" y="33792"/>
                        <a:pt x="566447" y="31072"/>
                        <a:pt x="568119" y="28821"/>
                      </a:cubicBezTo>
                      <a:cubicBezTo>
                        <a:pt x="569790" y="26570"/>
                        <a:pt x="571862" y="24839"/>
                        <a:pt x="574335" y="23628"/>
                      </a:cubicBezTo>
                      <a:cubicBezTo>
                        <a:pt x="576808" y="22418"/>
                        <a:pt x="579663" y="21812"/>
                        <a:pt x="582904" y="21812"/>
                      </a:cubicBezTo>
                      <a:cubicBezTo>
                        <a:pt x="585598" y="21812"/>
                        <a:pt x="588063" y="22401"/>
                        <a:pt x="590296" y="23577"/>
                      </a:cubicBezTo>
                      <a:cubicBezTo>
                        <a:pt x="592531" y="24754"/>
                        <a:pt x="594739" y="26485"/>
                        <a:pt x="596922" y="28770"/>
                      </a:cubicBezTo>
                      <a:lnTo>
                        <a:pt x="596922" y="2014"/>
                      </a:lnTo>
                      <a:cubicBezTo>
                        <a:pt x="596922" y="1775"/>
                        <a:pt x="596982" y="1545"/>
                        <a:pt x="597101" y="1323"/>
                      </a:cubicBezTo>
                      <a:cubicBezTo>
                        <a:pt x="597220" y="1101"/>
                        <a:pt x="597450" y="931"/>
                        <a:pt x="597791" y="811"/>
                      </a:cubicBezTo>
                      <a:cubicBezTo>
                        <a:pt x="598132" y="692"/>
                        <a:pt x="598568" y="590"/>
                        <a:pt x="599096" y="505"/>
                      </a:cubicBezTo>
                      <a:cubicBezTo>
                        <a:pt x="599625" y="419"/>
                        <a:pt x="600298" y="377"/>
                        <a:pt x="601117" y="377"/>
                      </a:cubicBezTo>
                      <a:cubicBezTo>
                        <a:pt x="601969" y="377"/>
                        <a:pt x="602668" y="419"/>
                        <a:pt x="603214" y="505"/>
                      </a:cubicBezTo>
                      <a:cubicBezTo>
                        <a:pt x="603760" y="590"/>
                        <a:pt x="604186" y="692"/>
                        <a:pt x="604493" y="811"/>
                      </a:cubicBezTo>
                      <a:cubicBezTo>
                        <a:pt x="604800" y="931"/>
                        <a:pt x="605030" y="1101"/>
                        <a:pt x="605184" y="1323"/>
                      </a:cubicBezTo>
                      <a:cubicBezTo>
                        <a:pt x="605337" y="1545"/>
                        <a:pt x="605414" y="1775"/>
                        <a:pt x="605414" y="2014"/>
                      </a:cubicBezTo>
                      <a:close/>
                      <a:moveTo>
                        <a:pt x="596922" y="37774"/>
                      </a:moveTo>
                      <a:cubicBezTo>
                        <a:pt x="594637" y="34943"/>
                        <a:pt x="592428" y="32786"/>
                        <a:pt x="590296" y="31302"/>
                      </a:cubicBezTo>
                      <a:cubicBezTo>
                        <a:pt x="588164" y="29819"/>
                        <a:pt x="585939" y="29077"/>
                        <a:pt x="583620" y="29077"/>
                      </a:cubicBezTo>
                      <a:cubicBezTo>
                        <a:pt x="581471" y="29077"/>
                        <a:pt x="579647" y="29589"/>
                        <a:pt x="578146" y="30612"/>
                      </a:cubicBezTo>
                      <a:cubicBezTo>
                        <a:pt x="576646" y="31635"/>
                        <a:pt x="575426" y="32982"/>
                        <a:pt x="574488" y="34653"/>
                      </a:cubicBezTo>
                      <a:cubicBezTo>
                        <a:pt x="573550" y="36324"/>
                        <a:pt x="572868" y="38217"/>
                        <a:pt x="572442" y="40332"/>
                      </a:cubicBezTo>
                      <a:cubicBezTo>
                        <a:pt x="572016" y="42447"/>
                        <a:pt x="571802" y="44595"/>
                        <a:pt x="571802" y="46778"/>
                      </a:cubicBezTo>
                      <a:cubicBezTo>
                        <a:pt x="571802" y="49097"/>
                        <a:pt x="571981" y="51365"/>
                        <a:pt x="572340" y="53582"/>
                      </a:cubicBezTo>
                      <a:cubicBezTo>
                        <a:pt x="572698" y="55799"/>
                        <a:pt x="573320" y="57769"/>
                        <a:pt x="574206" y="59491"/>
                      </a:cubicBezTo>
                      <a:cubicBezTo>
                        <a:pt x="575093" y="61213"/>
                        <a:pt x="576271" y="62595"/>
                        <a:pt x="577736" y="63635"/>
                      </a:cubicBezTo>
                      <a:cubicBezTo>
                        <a:pt x="579203" y="64675"/>
                        <a:pt x="581045" y="65195"/>
                        <a:pt x="583262" y="65195"/>
                      </a:cubicBezTo>
                      <a:cubicBezTo>
                        <a:pt x="584388" y="65195"/>
                        <a:pt x="585471" y="65042"/>
                        <a:pt x="586511" y="64735"/>
                      </a:cubicBezTo>
                      <a:cubicBezTo>
                        <a:pt x="587551" y="64428"/>
                        <a:pt x="588617" y="63916"/>
                        <a:pt x="589708" y="63200"/>
                      </a:cubicBezTo>
                      <a:cubicBezTo>
                        <a:pt x="590800" y="62484"/>
                        <a:pt x="591942" y="61554"/>
                        <a:pt x="593136" y="60412"/>
                      </a:cubicBezTo>
                      <a:cubicBezTo>
                        <a:pt x="594330" y="59269"/>
                        <a:pt x="595591" y="57863"/>
                        <a:pt x="596922" y="56191"/>
                      </a:cubicBezTo>
                      <a:close/>
                      <a:moveTo>
                        <a:pt x="659831" y="45141"/>
                      </a:moveTo>
                      <a:cubicBezTo>
                        <a:pt x="659831" y="46471"/>
                        <a:pt x="659497" y="47417"/>
                        <a:pt x="658829" y="47980"/>
                      </a:cubicBezTo>
                      <a:cubicBezTo>
                        <a:pt x="658161" y="48543"/>
                        <a:pt x="657399" y="48824"/>
                        <a:pt x="656542" y="48824"/>
                      </a:cubicBezTo>
                      <a:lnTo>
                        <a:pt x="626219" y="48824"/>
                      </a:lnTo>
                      <a:cubicBezTo>
                        <a:pt x="626219" y="51382"/>
                        <a:pt x="626476" y="53685"/>
                        <a:pt x="626990" y="55731"/>
                      </a:cubicBezTo>
                      <a:cubicBezTo>
                        <a:pt x="627504" y="57777"/>
                        <a:pt x="628361" y="59534"/>
                        <a:pt x="629560" y="61000"/>
                      </a:cubicBezTo>
                      <a:cubicBezTo>
                        <a:pt x="630760" y="62467"/>
                        <a:pt x="632319" y="63592"/>
                        <a:pt x="634239" y="64377"/>
                      </a:cubicBezTo>
                      <a:cubicBezTo>
                        <a:pt x="636158" y="65161"/>
                        <a:pt x="638506" y="65553"/>
                        <a:pt x="641282" y="65553"/>
                      </a:cubicBezTo>
                      <a:cubicBezTo>
                        <a:pt x="643475" y="65553"/>
                        <a:pt x="645429" y="65374"/>
                        <a:pt x="647142" y="65016"/>
                      </a:cubicBezTo>
                      <a:cubicBezTo>
                        <a:pt x="648856" y="64658"/>
                        <a:pt x="650338" y="64257"/>
                        <a:pt x="651589" y="63814"/>
                      </a:cubicBezTo>
                      <a:cubicBezTo>
                        <a:pt x="652840" y="63371"/>
                        <a:pt x="653868" y="62970"/>
                        <a:pt x="654674" y="62612"/>
                      </a:cubicBezTo>
                      <a:cubicBezTo>
                        <a:pt x="655480" y="62254"/>
                        <a:pt x="656088" y="62075"/>
                        <a:pt x="656500" y="62075"/>
                      </a:cubicBezTo>
                      <a:cubicBezTo>
                        <a:pt x="656739" y="62075"/>
                        <a:pt x="656953" y="62134"/>
                        <a:pt x="657142" y="62254"/>
                      </a:cubicBezTo>
                      <a:cubicBezTo>
                        <a:pt x="657330" y="62373"/>
                        <a:pt x="657475" y="62552"/>
                        <a:pt x="657579" y="62791"/>
                      </a:cubicBezTo>
                      <a:cubicBezTo>
                        <a:pt x="657681" y="63030"/>
                        <a:pt x="657758" y="63362"/>
                        <a:pt x="657809" y="63788"/>
                      </a:cubicBezTo>
                      <a:cubicBezTo>
                        <a:pt x="657861" y="64215"/>
                        <a:pt x="657886" y="64735"/>
                        <a:pt x="657886" y="65349"/>
                      </a:cubicBezTo>
                      <a:cubicBezTo>
                        <a:pt x="657886" y="65792"/>
                        <a:pt x="657870" y="66176"/>
                        <a:pt x="657836" y="66500"/>
                      </a:cubicBezTo>
                      <a:cubicBezTo>
                        <a:pt x="657802" y="66824"/>
                        <a:pt x="657759" y="67114"/>
                        <a:pt x="657707" y="67370"/>
                      </a:cubicBezTo>
                      <a:cubicBezTo>
                        <a:pt x="657657" y="67625"/>
                        <a:pt x="657571" y="67856"/>
                        <a:pt x="657452" y="68060"/>
                      </a:cubicBezTo>
                      <a:cubicBezTo>
                        <a:pt x="657333" y="68265"/>
                        <a:pt x="657179" y="68461"/>
                        <a:pt x="656992" y="68649"/>
                      </a:cubicBezTo>
                      <a:cubicBezTo>
                        <a:pt x="656804" y="68836"/>
                        <a:pt x="656250" y="69143"/>
                        <a:pt x="655329" y="69569"/>
                      </a:cubicBezTo>
                      <a:cubicBezTo>
                        <a:pt x="654408" y="69996"/>
                        <a:pt x="653214" y="70414"/>
                        <a:pt x="651748" y="70823"/>
                      </a:cubicBezTo>
                      <a:cubicBezTo>
                        <a:pt x="650281" y="71232"/>
                        <a:pt x="648584" y="71599"/>
                        <a:pt x="646657" y="71923"/>
                      </a:cubicBezTo>
                      <a:cubicBezTo>
                        <a:pt x="644731" y="72247"/>
                        <a:pt x="642675" y="72409"/>
                        <a:pt x="640493" y="72409"/>
                      </a:cubicBezTo>
                      <a:cubicBezTo>
                        <a:pt x="636707" y="72409"/>
                        <a:pt x="633390" y="71880"/>
                        <a:pt x="630542" y="70823"/>
                      </a:cubicBezTo>
                      <a:cubicBezTo>
                        <a:pt x="627694" y="69766"/>
                        <a:pt x="625299" y="68197"/>
                        <a:pt x="623355" y="66116"/>
                      </a:cubicBezTo>
                      <a:cubicBezTo>
                        <a:pt x="621411" y="64036"/>
                        <a:pt x="619944" y="61427"/>
                        <a:pt x="618954" y="58289"/>
                      </a:cubicBezTo>
                      <a:cubicBezTo>
                        <a:pt x="617965" y="55151"/>
                        <a:pt x="617471" y="51502"/>
                        <a:pt x="617471" y="47341"/>
                      </a:cubicBezTo>
                      <a:cubicBezTo>
                        <a:pt x="617471" y="43384"/>
                        <a:pt x="617982" y="39829"/>
                        <a:pt x="619005" y="36674"/>
                      </a:cubicBezTo>
                      <a:cubicBezTo>
                        <a:pt x="620028" y="33519"/>
                        <a:pt x="621504" y="30842"/>
                        <a:pt x="623431" y="28642"/>
                      </a:cubicBezTo>
                      <a:cubicBezTo>
                        <a:pt x="625358" y="26442"/>
                        <a:pt x="627686" y="24754"/>
                        <a:pt x="630414" y="23577"/>
                      </a:cubicBezTo>
                      <a:cubicBezTo>
                        <a:pt x="633142" y="22401"/>
                        <a:pt x="636195" y="21812"/>
                        <a:pt x="639572" y="21812"/>
                      </a:cubicBezTo>
                      <a:cubicBezTo>
                        <a:pt x="643187" y="21812"/>
                        <a:pt x="646265" y="22392"/>
                        <a:pt x="648806" y="23552"/>
                      </a:cubicBezTo>
                      <a:cubicBezTo>
                        <a:pt x="651347" y="24711"/>
                        <a:pt x="653436" y="26272"/>
                        <a:pt x="655073" y="28233"/>
                      </a:cubicBezTo>
                      <a:cubicBezTo>
                        <a:pt x="656710" y="30194"/>
                        <a:pt x="657912" y="32496"/>
                        <a:pt x="658680" y="35139"/>
                      </a:cubicBezTo>
                      <a:cubicBezTo>
                        <a:pt x="659448" y="37783"/>
                        <a:pt x="659831" y="40605"/>
                        <a:pt x="659831" y="43606"/>
                      </a:cubicBezTo>
                      <a:close/>
                      <a:moveTo>
                        <a:pt x="651338" y="42634"/>
                      </a:moveTo>
                      <a:cubicBezTo>
                        <a:pt x="651441" y="38200"/>
                        <a:pt x="650454" y="34722"/>
                        <a:pt x="648379" y="32198"/>
                      </a:cubicBezTo>
                      <a:cubicBezTo>
                        <a:pt x="646303" y="29674"/>
                        <a:pt x="643223" y="28412"/>
                        <a:pt x="639139" y="28412"/>
                      </a:cubicBezTo>
                      <a:cubicBezTo>
                        <a:pt x="637046" y="28412"/>
                        <a:pt x="635210" y="28804"/>
                        <a:pt x="633632" y="29589"/>
                      </a:cubicBezTo>
                      <a:cubicBezTo>
                        <a:pt x="632053" y="30373"/>
                        <a:pt x="630732" y="31413"/>
                        <a:pt x="629668" y="32709"/>
                      </a:cubicBezTo>
                      <a:cubicBezTo>
                        <a:pt x="628604" y="34005"/>
                        <a:pt x="627781" y="35514"/>
                        <a:pt x="627197" y="37237"/>
                      </a:cubicBezTo>
                      <a:cubicBezTo>
                        <a:pt x="626614" y="38959"/>
                        <a:pt x="626288" y="40758"/>
                        <a:pt x="626219" y="42634"/>
                      </a:cubicBezTo>
                      <a:close/>
                      <a:moveTo>
                        <a:pt x="699044" y="27133"/>
                      </a:moveTo>
                      <a:cubicBezTo>
                        <a:pt x="699044" y="27883"/>
                        <a:pt x="699027" y="28514"/>
                        <a:pt x="698993" y="29026"/>
                      </a:cubicBezTo>
                      <a:cubicBezTo>
                        <a:pt x="698959" y="29537"/>
                        <a:pt x="698891" y="29938"/>
                        <a:pt x="698789" y="30228"/>
                      </a:cubicBezTo>
                      <a:cubicBezTo>
                        <a:pt x="698686" y="30518"/>
                        <a:pt x="698558" y="30740"/>
                        <a:pt x="698405" y="30893"/>
                      </a:cubicBezTo>
                      <a:cubicBezTo>
                        <a:pt x="698252" y="31047"/>
                        <a:pt x="698038" y="31123"/>
                        <a:pt x="697765" y="31123"/>
                      </a:cubicBezTo>
                      <a:cubicBezTo>
                        <a:pt x="697492" y="31123"/>
                        <a:pt x="697160" y="31047"/>
                        <a:pt x="696768" y="30893"/>
                      </a:cubicBezTo>
                      <a:cubicBezTo>
                        <a:pt x="696375" y="30740"/>
                        <a:pt x="695932" y="30586"/>
                        <a:pt x="695437" y="30433"/>
                      </a:cubicBezTo>
                      <a:cubicBezTo>
                        <a:pt x="694943" y="30279"/>
                        <a:pt x="694388" y="30134"/>
                        <a:pt x="693775" y="29998"/>
                      </a:cubicBezTo>
                      <a:cubicBezTo>
                        <a:pt x="693160" y="29861"/>
                        <a:pt x="692496" y="29793"/>
                        <a:pt x="691779" y="29793"/>
                      </a:cubicBezTo>
                      <a:cubicBezTo>
                        <a:pt x="690927" y="29793"/>
                        <a:pt x="690091" y="29964"/>
                        <a:pt x="689272" y="30305"/>
                      </a:cubicBezTo>
                      <a:cubicBezTo>
                        <a:pt x="688454" y="30646"/>
                        <a:pt x="687593" y="31209"/>
                        <a:pt x="686689" y="31993"/>
                      </a:cubicBezTo>
                      <a:cubicBezTo>
                        <a:pt x="685785" y="32777"/>
                        <a:pt x="684838" y="33818"/>
                        <a:pt x="683850" y="35114"/>
                      </a:cubicBezTo>
                      <a:cubicBezTo>
                        <a:pt x="682861" y="36410"/>
                        <a:pt x="681769" y="37996"/>
                        <a:pt x="680575" y="39872"/>
                      </a:cubicBezTo>
                      <a:lnTo>
                        <a:pt x="680575" y="70158"/>
                      </a:lnTo>
                      <a:cubicBezTo>
                        <a:pt x="680575" y="70431"/>
                        <a:pt x="680507" y="70661"/>
                        <a:pt x="680371" y="70848"/>
                      </a:cubicBezTo>
                      <a:cubicBezTo>
                        <a:pt x="680234" y="71036"/>
                        <a:pt x="680013" y="71198"/>
                        <a:pt x="679705" y="71334"/>
                      </a:cubicBezTo>
                      <a:cubicBezTo>
                        <a:pt x="679399" y="71471"/>
                        <a:pt x="678972" y="71573"/>
                        <a:pt x="678427" y="71641"/>
                      </a:cubicBezTo>
                      <a:cubicBezTo>
                        <a:pt x="677881" y="71710"/>
                        <a:pt x="677182" y="71744"/>
                        <a:pt x="676329" y="71744"/>
                      </a:cubicBezTo>
                      <a:cubicBezTo>
                        <a:pt x="675511" y="71744"/>
                        <a:pt x="674829" y="71710"/>
                        <a:pt x="674283" y="71641"/>
                      </a:cubicBezTo>
                      <a:cubicBezTo>
                        <a:pt x="673737" y="71573"/>
                        <a:pt x="673303" y="71471"/>
                        <a:pt x="672978" y="71334"/>
                      </a:cubicBezTo>
                      <a:cubicBezTo>
                        <a:pt x="672654" y="71198"/>
                        <a:pt x="672432" y="71036"/>
                        <a:pt x="672313" y="70848"/>
                      </a:cubicBezTo>
                      <a:cubicBezTo>
                        <a:pt x="672194" y="70661"/>
                        <a:pt x="672134" y="70431"/>
                        <a:pt x="672134" y="70158"/>
                      </a:cubicBezTo>
                      <a:lnTo>
                        <a:pt x="672134" y="24115"/>
                      </a:lnTo>
                      <a:cubicBezTo>
                        <a:pt x="672134" y="23842"/>
                        <a:pt x="672185" y="23611"/>
                        <a:pt x="672287" y="23424"/>
                      </a:cubicBezTo>
                      <a:cubicBezTo>
                        <a:pt x="672390" y="23236"/>
                        <a:pt x="672594" y="23066"/>
                        <a:pt x="672902" y="22912"/>
                      </a:cubicBezTo>
                      <a:cubicBezTo>
                        <a:pt x="673208" y="22759"/>
                        <a:pt x="673601" y="22656"/>
                        <a:pt x="674078" y="22605"/>
                      </a:cubicBezTo>
                      <a:cubicBezTo>
                        <a:pt x="674555" y="22554"/>
                        <a:pt x="675187" y="22529"/>
                        <a:pt x="675971" y="22529"/>
                      </a:cubicBezTo>
                      <a:cubicBezTo>
                        <a:pt x="676721" y="22529"/>
                        <a:pt x="677344" y="22554"/>
                        <a:pt x="677838" y="22605"/>
                      </a:cubicBezTo>
                      <a:cubicBezTo>
                        <a:pt x="678333" y="22656"/>
                        <a:pt x="678717" y="22759"/>
                        <a:pt x="678989" y="22912"/>
                      </a:cubicBezTo>
                      <a:cubicBezTo>
                        <a:pt x="679263" y="23066"/>
                        <a:pt x="679459" y="23236"/>
                        <a:pt x="679578" y="23424"/>
                      </a:cubicBezTo>
                      <a:cubicBezTo>
                        <a:pt x="679697" y="23611"/>
                        <a:pt x="679757" y="23842"/>
                        <a:pt x="679757" y="24115"/>
                      </a:cubicBezTo>
                      <a:lnTo>
                        <a:pt x="679757" y="30816"/>
                      </a:lnTo>
                      <a:cubicBezTo>
                        <a:pt x="681019" y="28975"/>
                        <a:pt x="682204" y="27474"/>
                        <a:pt x="683312" y="26314"/>
                      </a:cubicBezTo>
                      <a:cubicBezTo>
                        <a:pt x="684421" y="25155"/>
                        <a:pt x="685470" y="24242"/>
                        <a:pt x="686459" y="23577"/>
                      </a:cubicBezTo>
                      <a:cubicBezTo>
                        <a:pt x="687448" y="22912"/>
                        <a:pt x="688428" y="22452"/>
                        <a:pt x="689401" y="22196"/>
                      </a:cubicBezTo>
                      <a:cubicBezTo>
                        <a:pt x="690372" y="21940"/>
                        <a:pt x="691353" y="21812"/>
                        <a:pt x="692342" y="21812"/>
                      </a:cubicBezTo>
                      <a:cubicBezTo>
                        <a:pt x="692785" y="21812"/>
                        <a:pt x="693289" y="21838"/>
                        <a:pt x="693851" y="21889"/>
                      </a:cubicBezTo>
                      <a:cubicBezTo>
                        <a:pt x="694414" y="21940"/>
                        <a:pt x="695003" y="22034"/>
                        <a:pt x="695616" y="22170"/>
                      </a:cubicBezTo>
                      <a:cubicBezTo>
                        <a:pt x="696230" y="22307"/>
                        <a:pt x="696785" y="22460"/>
                        <a:pt x="697279" y="22631"/>
                      </a:cubicBezTo>
                      <a:cubicBezTo>
                        <a:pt x="697773" y="22801"/>
                        <a:pt x="698123" y="22972"/>
                        <a:pt x="698328" y="23142"/>
                      </a:cubicBezTo>
                      <a:cubicBezTo>
                        <a:pt x="698532" y="23313"/>
                        <a:pt x="698669" y="23475"/>
                        <a:pt x="698737" y="23628"/>
                      </a:cubicBezTo>
                      <a:cubicBezTo>
                        <a:pt x="698805" y="23782"/>
                        <a:pt x="698865" y="23978"/>
                        <a:pt x="698916" y="24217"/>
                      </a:cubicBezTo>
                      <a:cubicBezTo>
                        <a:pt x="698967" y="24456"/>
                        <a:pt x="699001" y="24805"/>
                        <a:pt x="699018" y="25266"/>
                      </a:cubicBezTo>
                      <a:cubicBezTo>
                        <a:pt x="699035" y="25726"/>
                        <a:pt x="699044" y="26348"/>
                        <a:pt x="699044" y="27133"/>
                      </a:cubicBezTo>
                      <a:close/>
                      <a:moveTo>
                        <a:pt x="735011" y="57624"/>
                      </a:moveTo>
                      <a:cubicBezTo>
                        <a:pt x="735011" y="59977"/>
                        <a:pt x="734577" y="62075"/>
                        <a:pt x="733707" y="63916"/>
                      </a:cubicBezTo>
                      <a:cubicBezTo>
                        <a:pt x="732838" y="65758"/>
                        <a:pt x="731601" y="67310"/>
                        <a:pt x="729998" y="68572"/>
                      </a:cubicBezTo>
                      <a:cubicBezTo>
                        <a:pt x="728395" y="69834"/>
                        <a:pt x="726485" y="70789"/>
                        <a:pt x="724268" y="71437"/>
                      </a:cubicBezTo>
                      <a:cubicBezTo>
                        <a:pt x="722052" y="72085"/>
                        <a:pt x="719612" y="72409"/>
                        <a:pt x="716953" y="72409"/>
                      </a:cubicBezTo>
                      <a:cubicBezTo>
                        <a:pt x="715316" y="72409"/>
                        <a:pt x="713755" y="72281"/>
                        <a:pt x="712271" y="72025"/>
                      </a:cubicBezTo>
                      <a:cubicBezTo>
                        <a:pt x="710787" y="71769"/>
                        <a:pt x="709458" y="71445"/>
                        <a:pt x="708281" y="71053"/>
                      </a:cubicBezTo>
                      <a:cubicBezTo>
                        <a:pt x="707104" y="70661"/>
                        <a:pt x="706107" y="70252"/>
                        <a:pt x="705288" y="69825"/>
                      </a:cubicBezTo>
                      <a:cubicBezTo>
                        <a:pt x="704469" y="69399"/>
                        <a:pt x="703872" y="69015"/>
                        <a:pt x="703498" y="68674"/>
                      </a:cubicBezTo>
                      <a:cubicBezTo>
                        <a:pt x="703123" y="68333"/>
                        <a:pt x="702849" y="67856"/>
                        <a:pt x="702679" y="67242"/>
                      </a:cubicBezTo>
                      <a:cubicBezTo>
                        <a:pt x="702508" y="66628"/>
                        <a:pt x="702423" y="65792"/>
                        <a:pt x="702423" y="64735"/>
                      </a:cubicBezTo>
                      <a:cubicBezTo>
                        <a:pt x="702423" y="64087"/>
                        <a:pt x="702457" y="63541"/>
                        <a:pt x="702525" y="63098"/>
                      </a:cubicBezTo>
                      <a:cubicBezTo>
                        <a:pt x="702594" y="62654"/>
                        <a:pt x="702679" y="62296"/>
                        <a:pt x="702782" y="62023"/>
                      </a:cubicBezTo>
                      <a:cubicBezTo>
                        <a:pt x="702884" y="61751"/>
                        <a:pt x="703028" y="61554"/>
                        <a:pt x="703216" y="61435"/>
                      </a:cubicBezTo>
                      <a:cubicBezTo>
                        <a:pt x="703404" y="61316"/>
                        <a:pt x="703617" y="61256"/>
                        <a:pt x="703856" y="61256"/>
                      </a:cubicBezTo>
                      <a:cubicBezTo>
                        <a:pt x="704230" y="61256"/>
                        <a:pt x="704785" y="61486"/>
                        <a:pt x="705518" y="61947"/>
                      </a:cubicBezTo>
                      <a:cubicBezTo>
                        <a:pt x="706252" y="62407"/>
                        <a:pt x="707155" y="62910"/>
                        <a:pt x="708230" y="63456"/>
                      </a:cubicBezTo>
                      <a:cubicBezTo>
                        <a:pt x="709304" y="64002"/>
                        <a:pt x="710575" y="64505"/>
                        <a:pt x="712041" y="64965"/>
                      </a:cubicBezTo>
                      <a:cubicBezTo>
                        <a:pt x="713508" y="65426"/>
                        <a:pt x="715196" y="65656"/>
                        <a:pt x="717106" y="65656"/>
                      </a:cubicBezTo>
                      <a:cubicBezTo>
                        <a:pt x="718539" y="65656"/>
                        <a:pt x="719834" y="65502"/>
                        <a:pt x="720994" y="65195"/>
                      </a:cubicBezTo>
                      <a:cubicBezTo>
                        <a:pt x="722154" y="64888"/>
                        <a:pt x="723159" y="64436"/>
                        <a:pt x="724013" y="63840"/>
                      </a:cubicBezTo>
                      <a:cubicBezTo>
                        <a:pt x="724865" y="63243"/>
                        <a:pt x="725522" y="62484"/>
                        <a:pt x="725982" y="61563"/>
                      </a:cubicBezTo>
                      <a:cubicBezTo>
                        <a:pt x="726443" y="60642"/>
                        <a:pt x="726673" y="59551"/>
                        <a:pt x="726673" y="58289"/>
                      </a:cubicBezTo>
                      <a:cubicBezTo>
                        <a:pt x="726673" y="56993"/>
                        <a:pt x="726340" y="55901"/>
                        <a:pt x="725675" y="55015"/>
                      </a:cubicBezTo>
                      <a:cubicBezTo>
                        <a:pt x="725010" y="54128"/>
                        <a:pt x="724132" y="53343"/>
                        <a:pt x="723040" y="52661"/>
                      </a:cubicBezTo>
                      <a:cubicBezTo>
                        <a:pt x="721949" y="51979"/>
                        <a:pt x="720721" y="51374"/>
                        <a:pt x="719357" y="50845"/>
                      </a:cubicBezTo>
                      <a:cubicBezTo>
                        <a:pt x="717993" y="50317"/>
                        <a:pt x="716586" y="49762"/>
                        <a:pt x="715136" y="49182"/>
                      </a:cubicBezTo>
                      <a:cubicBezTo>
                        <a:pt x="713687" y="48603"/>
                        <a:pt x="712271" y="47946"/>
                        <a:pt x="710890" y="47213"/>
                      </a:cubicBezTo>
                      <a:cubicBezTo>
                        <a:pt x="709509" y="46480"/>
                        <a:pt x="708273" y="45584"/>
                        <a:pt x="707181" y="44527"/>
                      </a:cubicBezTo>
                      <a:cubicBezTo>
                        <a:pt x="706090" y="43470"/>
                        <a:pt x="705211" y="42208"/>
                        <a:pt x="704547" y="40741"/>
                      </a:cubicBezTo>
                      <a:cubicBezTo>
                        <a:pt x="703881" y="39275"/>
                        <a:pt x="703548" y="37518"/>
                        <a:pt x="703548" y="35472"/>
                      </a:cubicBezTo>
                      <a:cubicBezTo>
                        <a:pt x="703548" y="33664"/>
                        <a:pt x="703898" y="31933"/>
                        <a:pt x="704597" y="30279"/>
                      </a:cubicBezTo>
                      <a:cubicBezTo>
                        <a:pt x="705296" y="28625"/>
                        <a:pt x="706345" y="27176"/>
                        <a:pt x="707744" y="25931"/>
                      </a:cubicBezTo>
                      <a:cubicBezTo>
                        <a:pt x="709142" y="24686"/>
                        <a:pt x="710890" y="23688"/>
                        <a:pt x="712988" y="22938"/>
                      </a:cubicBezTo>
                      <a:cubicBezTo>
                        <a:pt x="715085" y="22188"/>
                        <a:pt x="717532" y="21812"/>
                        <a:pt x="720329" y="21812"/>
                      </a:cubicBezTo>
                      <a:cubicBezTo>
                        <a:pt x="721556" y="21812"/>
                        <a:pt x="722785" y="21915"/>
                        <a:pt x="724013" y="22119"/>
                      </a:cubicBezTo>
                      <a:cubicBezTo>
                        <a:pt x="725241" y="22324"/>
                        <a:pt x="726348" y="22580"/>
                        <a:pt x="727338" y="22887"/>
                      </a:cubicBezTo>
                      <a:cubicBezTo>
                        <a:pt x="728327" y="23194"/>
                        <a:pt x="729171" y="23526"/>
                        <a:pt x="729871" y="23884"/>
                      </a:cubicBezTo>
                      <a:cubicBezTo>
                        <a:pt x="730570" y="24242"/>
                        <a:pt x="731098" y="24558"/>
                        <a:pt x="731457" y="24831"/>
                      </a:cubicBezTo>
                      <a:cubicBezTo>
                        <a:pt x="731815" y="25104"/>
                        <a:pt x="732053" y="25342"/>
                        <a:pt x="732173" y="25547"/>
                      </a:cubicBezTo>
                      <a:cubicBezTo>
                        <a:pt x="732292" y="25752"/>
                        <a:pt x="732377" y="25982"/>
                        <a:pt x="732428" y="26238"/>
                      </a:cubicBezTo>
                      <a:cubicBezTo>
                        <a:pt x="732480" y="26493"/>
                        <a:pt x="732530" y="26809"/>
                        <a:pt x="732581" y="27184"/>
                      </a:cubicBezTo>
                      <a:cubicBezTo>
                        <a:pt x="732633" y="27559"/>
                        <a:pt x="732659" y="28020"/>
                        <a:pt x="732659" y="28565"/>
                      </a:cubicBezTo>
                      <a:cubicBezTo>
                        <a:pt x="732659" y="29145"/>
                        <a:pt x="732633" y="29648"/>
                        <a:pt x="732581" y="30075"/>
                      </a:cubicBezTo>
                      <a:cubicBezTo>
                        <a:pt x="732530" y="30501"/>
                        <a:pt x="732445" y="30850"/>
                        <a:pt x="732326" y="31123"/>
                      </a:cubicBezTo>
                      <a:cubicBezTo>
                        <a:pt x="732206" y="31396"/>
                        <a:pt x="732061" y="31592"/>
                        <a:pt x="731891" y="31712"/>
                      </a:cubicBezTo>
                      <a:cubicBezTo>
                        <a:pt x="731720" y="31831"/>
                        <a:pt x="731533" y="31891"/>
                        <a:pt x="731328" y="31891"/>
                      </a:cubicBezTo>
                      <a:cubicBezTo>
                        <a:pt x="731021" y="31891"/>
                        <a:pt x="730578" y="31703"/>
                        <a:pt x="729998" y="31328"/>
                      </a:cubicBezTo>
                      <a:cubicBezTo>
                        <a:pt x="729418" y="30953"/>
                        <a:pt x="728668" y="30552"/>
                        <a:pt x="727748" y="30126"/>
                      </a:cubicBezTo>
                      <a:cubicBezTo>
                        <a:pt x="726827" y="29699"/>
                        <a:pt x="725744" y="29299"/>
                        <a:pt x="724499" y="28923"/>
                      </a:cubicBezTo>
                      <a:cubicBezTo>
                        <a:pt x="723254" y="28548"/>
                        <a:pt x="721830" y="28361"/>
                        <a:pt x="720227" y="28361"/>
                      </a:cubicBezTo>
                      <a:cubicBezTo>
                        <a:pt x="718794" y="28361"/>
                        <a:pt x="717532" y="28523"/>
                        <a:pt x="716440" y="28847"/>
                      </a:cubicBezTo>
                      <a:cubicBezTo>
                        <a:pt x="715350" y="29171"/>
                        <a:pt x="714454" y="29631"/>
                        <a:pt x="713755" y="30228"/>
                      </a:cubicBezTo>
                      <a:cubicBezTo>
                        <a:pt x="713055" y="30825"/>
                        <a:pt x="712527" y="31533"/>
                        <a:pt x="712169" y="32351"/>
                      </a:cubicBezTo>
                      <a:cubicBezTo>
                        <a:pt x="711810" y="33170"/>
                        <a:pt x="711631" y="34056"/>
                        <a:pt x="711632" y="35011"/>
                      </a:cubicBezTo>
                      <a:cubicBezTo>
                        <a:pt x="711631" y="36342"/>
                        <a:pt x="711973" y="37459"/>
                        <a:pt x="712655" y="38362"/>
                      </a:cubicBezTo>
                      <a:cubicBezTo>
                        <a:pt x="713337" y="39266"/>
                        <a:pt x="714224" y="40059"/>
                        <a:pt x="715316" y="40741"/>
                      </a:cubicBezTo>
                      <a:cubicBezTo>
                        <a:pt x="716407" y="41423"/>
                        <a:pt x="717652" y="42037"/>
                        <a:pt x="719050" y="42583"/>
                      </a:cubicBezTo>
                      <a:cubicBezTo>
                        <a:pt x="720449" y="43129"/>
                        <a:pt x="721873" y="43691"/>
                        <a:pt x="723322" y="44271"/>
                      </a:cubicBezTo>
                      <a:cubicBezTo>
                        <a:pt x="724771" y="44851"/>
                        <a:pt x="726204" y="45499"/>
                        <a:pt x="727619" y="46215"/>
                      </a:cubicBezTo>
                      <a:cubicBezTo>
                        <a:pt x="729034" y="46932"/>
                        <a:pt x="730288" y="47801"/>
                        <a:pt x="731379" y="48824"/>
                      </a:cubicBezTo>
                      <a:cubicBezTo>
                        <a:pt x="732471" y="49848"/>
                        <a:pt x="733349" y="51075"/>
                        <a:pt x="734014" y="52508"/>
                      </a:cubicBezTo>
                      <a:cubicBezTo>
                        <a:pt x="734679" y="53940"/>
                        <a:pt x="735011" y="55646"/>
                        <a:pt x="735011" y="5762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7" name="Полилиния: фигура 176">
                  <a:extLst>
                    <a:ext uri="{FF2B5EF4-FFF2-40B4-BE49-F238E27FC236}">
                      <a16:creationId xmlns:a16="http://schemas.microsoft.com/office/drawing/2014/main" id="{F9D1B903-725A-48F0-A691-4DB89C1F27C4}"/>
                    </a:ext>
                  </a:extLst>
                </p:cNvPr>
                <p:cNvSpPr/>
                <p:nvPr/>
              </p:nvSpPr>
              <p:spPr>
                <a:xfrm>
                  <a:off x="578664" y="1712434"/>
                  <a:ext cx="25937" cy="25937"/>
                </a:xfrm>
                <a:custGeom>
                  <a:avLst/>
                  <a:gdLst>
                    <a:gd name="connsiteX0" fmla="*/ 60 w 25937"/>
                    <a:gd name="connsiteY0" fmla="*/ 13128 h 25937"/>
                    <a:gd name="connsiteX1" fmla="*/ 3872 w 25937"/>
                    <a:gd name="connsiteY1" fmla="*/ 3971 h 25937"/>
                    <a:gd name="connsiteX2" fmla="*/ 13004 w 25937"/>
                    <a:gd name="connsiteY2" fmla="*/ 185 h 25937"/>
                    <a:gd name="connsiteX3" fmla="*/ 22187 w 25937"/>
                    <a:gd name="connsiteY3" fmla="*/ 3971 h 25937"/>
                    <a:gd name="connsiteX4" fmla="*/ 25998 w 25937"/>
                    <a:gd name="connsiteY4" fmla="*/ 13128 h 25937"/>
                    <a:gd name="connsiteX5" fmla="*/ 22187 w 25937"/>
                    <a:gd name="connsiteY5" fmla="*/ 22311 h 25937"/>
                    <a:gd name="connsiteX6" fmla="*/ 13004 w 25937"/>
                    <a:gd name="connsiteY6" fmla="*/ 26123 h 25937"/>
                    <a:gd name="connsiteX7" fmla="*/ 3872 w 25937"/>
                    <a:gd name="connsiteY7" fmla="*/ 22311 h 25937"/>
                    <a:gd name="connsiteX8" fmla="*/ 60 w 25937"/>
                    <a:gd name="connsiteY8" fmla="*/ 1312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128"/>
                      </a:moveTo>
                      <a:cubicBezTo>
                        <a:pt x="60" y="9547"/>
                        <a:pt x="1331" y="6495"/>
                        <a:pt x="3872" y="3971"/>
                      </a:cubicBezTo>
                      <a:cubicBezTo>
                        <a:pt x="6412" y="1447"/>
                        <a:pt x="9456" y="185"/>
                        <a:pt x="13004" y="185"/>
                      </a:cubicBezTo>
                      <a:cubicBezTo>
                        <a:pt x="16585" y="185"/>
                        <a:pt x="19646" y="1447"/>
                        <a:pt x="22187" y="3971"/>
                      </a:cubicBezTo>
                      <a:cubicBezTo>
                        <a:pt x="24728" y="6495"/>
                        <a:pt x="25998" y="9547"/>
                        <a:pt x="25998" y="13128"/>
                      </a:cubicBezTo>
                      <a:cubicBezTo>
                        <a:pt x="25998" y="16709"/>
                        <a:pt x="24728" y="19770"/>
                        <a:pt x="22187" y="22311"/>
                      </a:cubicBezTo>
                      <a:cubicBezTo>
                        <a:pt x="19646" y="24852"/>
                        <a:pt x="16585" y="26123"/>
                        <a:pt x="13004" y="26123"/>
                      </a:cubicBezTo>
                      <a:cubicBezTo>
                        <a:pt x="9456" y="26123"/>
                        <a:pt x="6412" y="24852"/>
                        <a:pt x="3872" y="22311"/>
                      </a:cubicBezTo>
                      <a:cubicBezTo>
                        <a:pt x="1331" y="19770"/>
                        <a:pt x="60" y="16709"/>
                        <a:pt x="60" y="1312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8" name="Полилиния: фигура 177">
                  <a:extLst>
                    <a:ext uri="{FF2B5EF4-FFF2-40B4-BE49-F238E27FC236}">
                      <a16:creationId xmlns:a16="http://schemas.microsoft.com/office/drawing/2014/main" id="{5B734B24-0BB0-454D-87BA-E76E0045E49D}"/>
                    </a:ext>
                  </a:extLst>
                </p:cNvPr>
                <p:cNvSpPr/>
                <p:nvPr/>
              </p:nvSpPr>
              <p:spPr>
                <a:xfrm>
                  <a:off x="666810" y="1690845"/>
                  <a:ext cx="697189" cy="89937"/>
                </a:xfrm>
                <a:custGeom>
                  <a:avLst/>
                  <a:gdLst>
                    <a:gd name="connsiteX0" fmla="*/ 40793 w 697189"/>
                    <a:gd name="connsiteY0" fmla="*/ 52879 h 89937"/>
                    <a:gd name="connsiteX1" fmla="*/ 39079 w 697189"/>
                    <a:gd name="connsiteY1" fmla="*/ 61167 h 89937"/>
                    <a:gd name="connsiteX2" fmla="*/ 34321 w 697189"/>
                    <a:gd name="connsiteY2" fmla="*/ 67331 h 89937"/>
                    <a:gd name="connsiteX3" fmla="*/ 27159 w 697189"/>
                    <a:gd name="connsiteY3" fmla="*/ 71143 h 89937"/>
                    <a:gd name="connsiteX4" fmla="*/ 18282 w 697189"/>
                    <a:gd name="connsiteY4" fmla="*/ 72422 h 89937"/>
                    <a:gd name="connsiteX5" fmla="*/ 12118 w 697189"/>
                    <a:gd name="connsiteY5" fmla="*/ 71859 h 89937"/>
                    <a:gd name="connsiteX6" fmla="*/ 7053 w 697189"/>
                    <a:gd name="connsiteY6" fmla="*/ 70478 h 89937"/>
                    <a:gd name="connsiteX7" fmla="*/ 3318 w 697189"/>
                    <a:gd name="connsiteY7" fmla="*/ 68789 h 89937"/>
                    <a:gd name="connsiteX8" fmla="*/ 1221 w 697189"/>
                    <a:gd name="connsiteY8" fmla="*/ 67306 h 89937"/>
                    <a:gd name="connsiteX9" fmla="*/ 351 w 697189"/>
                    <a:gd name="connsiteY9" fmla="*/ 65746 h 89937"/>
                    <a:gd name="connsiteX10" fmla="*/ 70 w 697189"/>
                    <a:gd name="connsiteY10" fmla="*/ 63213 h 89937"/>
                    <a:gd name="connsiteX11" fmla="*/ 172 w 697189"/>
                    <a:gd name="connsiteY11" fmla="*/ 61346 h 89937"/>
                    <a:gd name="connsiteX12" fmla="*/ 479 w 697189"/>
                    <a:gd name="connsiteY12" fmla="*/ 60144 h 89937"/>
                    <a:gd name="connsiteX13" fmla="*/ 990 w 697189"/>
                    <a:gd name="connsiteY13" fmla="*/ 59504 h 89937"/>
                    <a:gd name="connsiteX14" fmla="*/ 1707 w 697189"/>
                    <a:gd name="connsiteY14" fmla="*/ 59325 h 89937"/>
                    <a:gd name="connsiteX15" fmla="*/ 3728 w 697189"/>
                    <a:gd name="connsiteY15" fmla="*/ 60195 h 89937"/>
                    <a:gd name="connsiteX16" fmla="*/ 7079 w 697189"/>
                    <a:gd name="connsiteY16" fmla="*/ 62088 h 89937"/>
                    <a:gd name="connsiteX17" fmla="*/ 12015 w 697189"/>
                    <a:gd name="connsiteY17" fmla="*/ 64006 h 89937"/>
                    <a:gd name="connsiteX18" fmla="*/ 18692 w 697189"/>
                    <a:gd name="connsiteY18" fmla="*/ 64901 h 89937"/>
                    <a:gd name="connsiteX19" fmla="*/ 23936 w 697189"/>
                    <a:gd name="connsiteY19" fmla="*/ 64134 h 89937"/>
                    <a:gd name="connsiteX20" fmla="*/ 28028 w 697189"/>
                    <a:gd name="connsiteY20" fmla="*/ 61960 h 89937"/>
                    <a:gd name="connsiteX21" fmla="*/ 30663 w 697189"/>
                    <a:gd name="connsiteY21" fmla="*/ 58506 h 89937"/>
                    <a:gd name="connsiteX22" fmla="*/ 31584 w 697189"/>
                    <a:gd name="connsiteY22" fmla="*/ 53851 h 89937"/>
                    <a:gd name="connsiteX23" fmla="*/ 30305 w 697189"/>
                    <a:gd name="connsiteY23" fmla="*/ 49042 h 89937"/>
                    <a:gd name="connsiteX24" fmla="*/ 26928 w 697189"/>
                    <a:gd name="connsiteY24" fmla="*/ 45538 h 89937"/>
                    <a:gd name="connsiteX25" fmla="*/ 22145 w 697189"/>
                    <a:gd name="connsiteY25" fmla="*/ 42775 h 89937"/>
                    <a:gd name="connsiteX26" fmla="*/ 16645 w 697189"/>
                    <a:gd name="connsiteY26" fmla="*/ 40217 h 89937"/>
                    <a:gd name="connsiteX27" fmla="*/ 11171 w 697189"/>
                    <a:gd name="connsiteY27" fmla="*/ 37327 h 89937"/>
                    <a:gd name="connsiteX28" fmla="*/ 6413 w 697189"/>
                    <a:gd name="connsiteY28" fmla="*/ 33592 h 89937"/>
                    <a:gd name="connsiteX29" fmla="*/ 3011 w 697189"/>
                    <a:gd name="connsiteY29" fmla="*/ 28553 h 89937"/>
                    <a:gd name="connsiteX30" fmla="*/ 1707 w 697189"/>
                    <a:gd name="connsiteY30" fmla="*/ 21621 h 89937"/>
                    <a:gd name="connsiteX31" fmla="*/ 3216 w 697189"/>
                    <a:gd name="connsiteY31" fmla="*/ 14228 h 89937"/>
                    <a:gd name="connsiteX32" fmla="*/ 7411 w 697189"/>
                    <a:gd name="connsiteY32" fmla="*/ 8780 h 89937"/>
                    <a:gd name="connsiteX33" fmla="*/ 13806 w 697189"/>
                    <a:gd name="connsiteY33" fmla="*/ 5429 h 89937"/>
                    <a:gd name="connsiteX34" fmla="*/ 21812 w 697189"/>
                    <a:gd name="connsiteY34" fmla="*/ 4278 h 89937"/>
                    <a:gd name="connsiteX35" fmla="*/ 26238 w 697189"/>
                    <a:gd name="connsiteY35" fmla="*/ 4661 h 89937"/>
                    <a:gd name="connsiteX36" fmla="*/ 30433 w 697189"/>
                    <a:gd name="connsiteY36" fmla="*/ 5685 h 89937"/>
                    <a:gd name="connsiteX37" fmla="*/ 33937 w 697189"/>
                    <a:gd name="connsiteY37" fmla="*/ 7117 h 89937"/>
                    <a:gd name="connsiteX38" fmla="*/ 35958 w 697189"/>
                    <a:gd name="connsiteY38" fmla="*/ 8396 h 89937"/>
                    <a:gd name="connsiteX39" fmla="*/ 36598 w 697189"/>
                    <a:gd name="connsiteY39" fmla="*/ 9163 h 89937"/>
                    <a:gd name="connsiteX40" fmla="*/ 36853 w 697189"/>
                    <a:gd name="connsiteY40" fmla="*/ 9880 h 89937"/>
                    <a:gd name="connsiteX41" fmla="*/ 37007 w 697189"/>
                    <a:gd name="connsiteY41" fmla="*/ 10928 h 89937"/>
                    <a:gd name="connsiteX42" fmla="*/ 37058 w 697189"/>
                    <a:gd name="connsiteY42" fmla="*/ 12514 h 89937"/>
                    <a:gd name="connsiteX43" fmla="*/ 36981 w 697189"/>
                    <a:gd name="connsiteY43" fmla="*/ 14151 h 89937"/>
                    <a:gd name="connsiteX44" fmla="*/ 36751 w 697189"/>
                    <a:gd name="connsiteY44" fmla="*/ 15354 h 89937"/>
                    <a:gd name="connsiteX45" fmla="*/ 36316 w 697189"/>
                    <a:gd name="connsiteY45" fmla="*/ 16070 h 89937"/>
                    <a:gd name="connsiteX46" fmla="*/ 35677 w 697189"/>
                    <a:gd name="connsiteY46" fmla="*/ 16300 h 89937"/>
                    <a:gd name="connsiteX47" fmla="*/ 33912 w 697189"/>
                    <a:gd name="connsiteY47" fmla="*/ 15584 h 89937"/>
                    <a:gd name="connsiteX48" fmla="*/ 30970 w 697189"/>
                    <a:gd name="connsiteY48" fmla="*/ 13972 h 89937"/>
                    <a:gd name="connsiteX49" fmla="*/ 26852 w 697189"/>
                    <a:gd name="connsiteY49" fmla="*/ 12335 h 89937"/>
                    <a:gd name="connsiteX50" fmla="*/ 21506 w 697189"/>
                    <a:gd name="connsiteY50" fmla="*/ 11593 h 89937"/>
                    <a:gd name="connsiteX51" fmla="*/ 16696 w 697189"/>
                    <a:gd name="connsiteY51" fmla="*/ 12335 h 89937"/>
                    <a:gd name="connsiteX52" fmla="*/ 13320 w 697189"/>
                    <a:gd name="connsiteY52" fmla="*/ 14305 h 89937"/>
                    <a:gd name="connsiteX53" fmla="*/ 11325 w 697189"/>
                    <a:gd name="connsiteY53" fmla="*/ 17221 h 89937"/>
                    <a:gd name="connsiteX54" fmla="*/ 10660 w 697189"/>
                    <a:gd name="connsiteY54" fmla="*/ 20802 h 89937"/>
                    <a:gd name="connsiteX55" fmla="*/ 11939 w 697189"/>
                    <a:gd name="connsiteY55" fmla="*/ 25560 h 89937"/>
                    <a:gd name="connsiteX56" fmla="*/ 15341 w 697189"/>
                    <a:gd name="connsiteY56" fmla="*/ 29090 h 89937"/>
                    <a:gd name="connsiteX57" fmla="*/ 20175 w 697189"/>
                    <a:gd name="connsiteY57" fmla="*/ 31904 h 89937"/>
                    <a:gd name="connsiteX58" fmla="*/ 25701 w 697189"/>
                    <a:gd name="connsiteY58" fmla="*/ 34487 h 89937"/>
                    <a:gd name="connsiteX59" fmla="*/ 31226 w 697189"/>
                    <a:gd name="connsiteY59" fmla="*/ 37352 h 89937"/>
                    <a:gd name="connsiteX60" fmla="*/ 36060 w 697189"/>
                    <a:gd name="connsiteY60" fmla="*/ 41036 h 89937"/>
                    <a:gd name="connsiteX61" fmla="*/ 39488 w 697189"/>
                    <a:gd name="connsiteY61" fmla="*/ 46049 h 89937"/>
                    <a:gd name="connsiteX62" fmla="*/ 40793 w 697189"/>
                    <a:gd name="connsiteY62" fmla="*/ 52879 h 89937"/>
                    <a:gd name="connsiteX63" fmla="*/ 84990 w 697189"/>
                    <a:gd name="connsiteY63" fmla="*/ 63162 h 89937"/>
                    <a:gd name="connsiteX64" fmla="*/ 84939 w 697189"/>
                    <a:gd name="connsiteY64" fmla="*/ 64671 h 89937"/>
                    <a:gd name="connsiteX65" fmla="*/ 84760 w 697189"/>
                    <a:gd name="connsiteY65" fmla="*/ 65746 h 89937"/>
                    <a:gd name="connsiteX66" fmla="*/ 84453 w 697189"/>
                    <a:gd name="connsiteY66" fmla="*/ 66513 h 89937"/>
                    <a:gd name="connsiteX67" fmla="*/ 83634 w 697189"/>
                    <a:gd name="connsiteY67" fmla="*/ 67485 h 89937"/>
                    <a:gd name="connsiteX68" fmla="*/ 81460 w 697189"/>
                    <a:gd name="connsiteY68" fmla="*/ 69071 h 89937"/>
                    <a:gd name="connsiteX69" fmla="*/ 78007 w 697189"/>
                    <a:gd name="connsiteY69" fmla="*/ 70759 h 89937"/>
                    <a:gd name="connsiteX70" fmla="*/ 73837 w 697189"/>
                    <a:gd name="connsiteY70" fmla="*/ 71961 h 89937"/>
                    <a:gd name="connsiteX71" fmla="*/ 69182 w 697189"/>
                    <a:gd name="connsiteY71" fmla="*/ 72422 h 89937"/>
                    <a:gd name="connsiteX72" fmla="*/ 60382 w 697189"/>
                    <a:gd name="connsiteY72" fmla="*/ 70785 h 89937"/>
                    <a:gd name="connsiteX73" fmla="*/ 53962 w 697189"/>
                    <a:gd name="connsiteY73" fmla="*/ 66001 h 89937"/>
                    <a:gd name="connsiteX74" fmla="*/ 50022 w 697189"/>
                    <a:gd name="connsiteY74" fmla="*/ 58276 h 89937"/>
                    <a:gd name="connsiteX75" fmla="*/ 48667 w 697189"/>
                    <a:gd name="connsiteY75" fmla="*/ 47712 h 89937"/>
                    <a:gd name="connsiteX76" fmla="*/ 50329 w 697189"/>
                    <a:gd name="connsiteY76" fmla="*/ 36022 h 89937"/>
                    <a:gd name="connsiteX77" fmla="*/ 54883 w 697189"/>
                    <a:gd name="connsiteY77" fmla="*/ 28016 h 89937"/>
                    <a:gd name="connsiteX78" fmla="*/ 61687 w 697189"/>
                    <a:gd name="connsiteY78" fmla="*/ 23386 h 89937"/>
                    <a:gd name="connsiteX79" fmla="*/ 70154 w 697189"/>
                    <a:gd name="connsiteY79" fmla="*/ 21876 h 89937"/>
                    <a:gd name="connsiteX80" fmla="*/ 74426 w 697189"/>
                    <a:gd name="connsiteY80" fmla="*/ 22286 h 89937"/>
                    <a:gd name="connsiteX81" fmla="*/ 78237 w 697189"/>
                    <a:gd name="connsiteY81" fmla="*/ 23360 h 89937"/>
                    <a:gd name="connsiteX82" fmla="*/ 81332 w 697189"/>
                    <a:gd name="connsiteY82" fmla="*/ 24895 h 89937"/>
                    <a:gd name="connsiteX83" fmla="*/ 83302 w 697189"/>
                    <a:gd name="connsiteY83" fmla="*/ 26379 h 89937"/>
                    <a:gd name="connsiteX84" fmla="*/ 84146 w 697189"/>
                    <a:gd name="connsiteY84" fmla="*/ 27351 h 89937"/>
                    <a:gd name="connsiteX85" fmla="*/ 84530 w 697189"/>
                    <a:gd name="connsiteY85" fmla="*/ 28195 h 89937"/>
                    <a:gd name="connsiteX86" fmla="*/ 84734 w 697189"/>
                    <a:gd name="connsiteY86" fmla="*/ 29295 h 89937"/>
                    <a:gd name="connsiteX87" fmla="*/ 84785 w 697189"/>
                    <a:gd name="connsiteY87" fmla="*/ 30829 h 89937"/>
                    <a:gd name="connsiteX88" fmla="*/ 84325 w 697189"/>
                    <a:gd name="connsiteY88" fmla="*/ 33618 h 89937"/>
                    <a:gd name="connsiteX89" fmla="*/ 83199 w 697189"/>
                    <a:gd name="connsiteY89" fmla="*/ 34411 h 89937"/>
                    <a:gd name="connsiteX90" fmla="*/ 81434 w 697189"/>
                    <a:gd name="connsiteY90" fmla="*/ 33566 h 89937"/>
                    <a:gd name="connsiteX91" fmla="*/ 78902 w 697189"/>
                    <a:gd name="connsiteY91" fmla="*/ 31699 h 89937"/>
                    <a:gd name="connsiteX92" fmla="*/ 75193 w 697189"/>
                    <a:gd name="connsiteY92" fmla="*/ 29832 h 89937"/>
                    <a:gd name="connsiteX93" fmla="*/ 70051 w 697189"/>
                    <a:gd name="connsiteY93" fmla="*/ 28988 h 89937"/>
                    <a:gd name="connsiteX94" fmla="*/ 60715 w 697189"/>
                    <a:gd name="connsiteY94" fmla="*/ 33669 h 89937"/>
                    <a:gd name="connsiteX95" fmla="*/ 57466 w 697189"/>
                    <a:gd name="connsiteY95" fmla="*/ 47251 h 89937"/>
                    <a:gd name="connsiteX96" fmla="*/ 58310 w 697189"/>
                    <a:gd name="connsiteY96" fmla="*/ 55053 h 89937"/>
                    <a:gd name="connsiteX97" fmla="*/ 60792 w 697189"/>
                    <a:gd name="connsiteY97" fmla="*/ 60655 h 89937"/>
                    <a:gd name="connsiteX98" fmla="*/ 64808 w 697189"/>
                    <a:gd name="connsiteY98" fmla="*/ 64006 h 89937"/>
                    <a:gd name="connsiteX99" fmla="*/ 70256 w 697189"/>
                    <a:gd name="connsiteY99" fmla="*/ 65106 h 89937"/>
                    <a:gd name="connsiteX100" fmla="*/ 75372 w 697189"/>
                    <a:gd name="connsiteY100" fmla="*/ 64185 h 89937"/>
                    <a:gd name="connsiteX101" fmla="*/ 79183 w 697189"/>
                    <a:gd name="connsiteY101" fmla="*/ 62164 h 89937"/>
                    <a:gd name="connsiteX102" fmla="*/ 81895 w 697189"/>
                    <a:gd name="connsiteY102" fmla="*/ 60169 h 89937"/>
                    <a:gd name="connsiteX103" fmla="*/ 83609 w 697189"/>
                    <a:gd name="connsiteY103" fmla="*/ 59274 h 89937"/>
                    <a:gd name="connsiteX104" fmla="*/ 84223 w 697189"/>
                    <a:gd name="connsiteY104" fmla="*/ 59478 h 89937"/>
                    <a:gd name="connsiteX105" fmla="*/ 84657 w 697189"/>
                    <a:gd name="connsiteY105" fmla="*/ 60169 h 89937"/>
                    <a:gd name="connsiteX106" fmla="*/ 84913 w 697189"/>
                    <a:gd name="connsiteY106" fmla="*/ 61397 h 89937"/>
                    <a:gd name="connsiteX107" fmla="*/ 84990 w 697189"/>
                    <a:gd name="connsiteY107" fmla="*/ 63162 h 89937"/>
                    <a:gd name="connsiteX108" fmla="*/ 135195 w 697189"/>
                    <a:gd name="connsiteY108" fmla="*/ 70171 h 89937"/>
                    <a:gd name="connsiteX109" fmla="*/ 134990 w 697189"/>
                    <a:gd name="connsiteY109" fmla="*/ 70861 h 89937"/>
                    <a:gd name="connsiteX110" fmla="*/ 134325 w 697189"/>
                    <a:gd name="connsiteY110" fmla="*/ 71347 h 89937"/>
                    <a:gd name="connsiteX111" fmla="*/ 133046 w 697189"/>
                    <a:gd name="connsiteY111" fmla="*/ 71654 h 89937"/>
                    <a:gd name="connsiteX112" fmla="*/ 131000 w 697189"/>
                    <a:gd name="connsiteY112" fmla="*/ 71757 h 89937"/>
                    <a:gd name="connsiteX113" fmla="*/ 128902 w 697189"/>
                    <a:gd name="connsiteY113" fmla="*/ 71654 h 89937"/>
                    <a:gd name="connsiteX114" fmla="*/ 127623 w 697189"/>
                    <a:gd name="connsiteY114" fmla="*/ 71347 h 89937"/>
                    <a:gd name="connsiteX115" fmla="*/ 126958 w 697189"/>
                    <a:gd name="connsiteY115" fmla="*/ 70861 h 89937"/>
                    <a:gd name="connsiteX116" fmla="*/ 126754 w 697189"/>
                    <a:gd name="connsiteY116" fmla="*/ 70171 h 89937"/>
                    <a:gd name="connsiteX117" fmla="*/ 126754 w 697189"/>
                    <a:gd name="connsiteY117" fmla="*/ 43210 h 89937"/>
                    <a:gd name="connsiteX118" fmla="*/ 126139 w 697189"/>
                    <a:gd name="connsiteY118" fmla="*/ 36866 h 89937"/>
                    <a:gd name="connsiteX119" fmla="*/ 124349 w 697189"/>
                    <a:gd name="connsiteY119" fmla="*/ 32722 h 89937"/>
                    <a:gd name="connsiteX120" fmla="*/ 121305 w 697189"/>
                    <a:gd name="connsiteY120" fmla="*/ 30062 h 89937"/>
                    <a:gd name="connsiteX121" fmla="*/ 116982 w 697189"/>
                    <a:gd name="connsiteY121" fmla="*/ 29141 h 89937"/>
                    <a:gd name="connsiteX122" fmla="*/ 110638 w 697189"/>
                    <a:gd name="connsiteY122" fmla="*/ 31392 h 89937"/>
                    <a:gd name="connsiteX123" fmla="*/ 103987 w 697189"/>
                    <a:gd name="connsiteY123" fmla="*/ 37992 h 89937"/>
                    <a:gd name="connsiteX124" fmla="*/ 103987 w 697189"/>
                    <a:gd name="connsiteY124" fmla="*/ 70171 h 89937"/>
                    <a:gd name="connsiteX125" fmla="*/ 103783 w 697189"/>
                    <a:gd name="connsiteY125" fmla="*/ 70861 h 89937"/>
                    <a:gd name="connsiteX126" fmla="*/ 103117 w 697189"/>
                    <a:gd name="connsiteY126" fmla="*/ 71347 h 89937"/>
                    <a:gd name="connsiteX127" fmla="*/ 101839 w 697189"/>
                    <a:gd name="connsiteY127" fmla="*/ 71654 h 89937"/>
                    <a:gd name="connsiteX128" fmla="*/ 99741 w 697189"/>
                    <a:gd name="connsiteY128" fmla="*/ 71757 h 89937"/>
                    <a:gd name="connsiteX129" fmla="*/ 97695 w 697189"/>
                    <a:gd name="connsiteY129" fmla="*/ 71654 h 89937"/>
                    <a:gd name="connsiteX130" fmla="*/ 96390 w 697189"/>
                    <a:gd name="connsiteY130" fmla="*/ 71347 h 89937"/>
                    <a:gd name="connsiteX131" fmla="*/ 95725 w 697189"/>
                    <a:gd name="connsiteY131" fmla="*/ 70861 h 89937"/>
                    <a:gd name="connsiteX132" fmla="*/ 95546 w 697189"/>
                    <a:gd name="connsiteY132" fmla="*/ 70171 h 89937"/>
                    <a:gd name="connsiteX133" fmla="*/ 95546 w 697189"/>
                    <a:gd name="connsiteY133" fmla="*/ 1822 h 89937"/>
                    <a:gd name="connsiteX134" fmla="*/ 95725 w 697189"/>
                    <a:gd name="connsiteY134" fmla="*/ 1106 h 89937"/>
                    <a:gd name="connsiteX135" fmla="*/ 96390 w 697189"/>
                    <a:gd name="connsiteY135" fmla="*/ 594 h 89937"/>
                    <a:gd name="connsiteX136" fmla="*/ 97695 w 697189"/>
                    <a:gd name="connsiteY136" fmla="*/ 287 h 89937"/>
                    <a:gd name="connsiteX137" fmla="*/ 99741 w 697189"/>
                    <a:gd name="connsiteY137" fmla="*/ 185 h 89937"/>
                    <a:gd name="connsiteX138" fmla="*/ 101839 w 697189"/>
                    <a:gd name="connsiteY138" fmla="*/ 287 h 89937"/>
                    <a:gd name="connsiteX139" fmla="*/ 103117 w 697189"/>
                    <a:gd name="connsiteY139" fmla="*/ 594 h 89937"/>
                    <a:gd name="connsiteX140" fmla="*/ 103783 w 697189"/>
                    <a:gd name="connsiteY140" fmla="*/ 1106 h 89937"/>
                    <a:gd name="connsiteX141" fmla="*/ 103987 w 697189"/>
                    <a:gd name="connsiteY141" fmla="*/ 1822 h 89937"/>
                    <a:gd name="connsiteX142" fmla="*/ 103987 w 697189"/>
                    <a:gd name="connsiteY142" fmla="*/ 29397 h 89937"/>
                    <a:gd name="connsiteX143" fmla="*/ 111303 w 697189"/>
                    <a:gd name="connsiteY143" fmla="*/ 23693 h 89937"/>
                    <a:gd name="connsiteX144" fmla="*/ 118721 w 697189"/>
                    <a:gd name="connsiteY144" fmla="*/ 21825 h 89937"/>
                    <a:gd name="connsiteX145" fmla="*/ 126472 w 697189"/>
                    <a:gd name="connsiteY145" fmla="*/ 23386 h 89937"/>
                    <a:gd name="connsiteX146" fmla="*/ 131563 w 697189"/>
                    <a:gd name="connsiteY146" fmla="*/ 27555 h 89937"/>
                    <a:gd name="connsiteX147" fmla="*/ 134351 w 697189"/>
                    <a:gd name="connsiteY147" fmla="*/ 33669 h 89937"/>
                    <a:gd name="connsiteX148" fmla="*/ 135195 w 697189"/>
                    <a:gd name="connsiteY148" fmla="*/ 42135 h 89937"/>
                    <a:gd name="connsiteX149" fmla="*/ 189407 w 697189"/>
                    <a:gd name="connsiteY149" fmla="*/ 45154 h 89937"/>
                    <a:gd name="connsiteX150" fmla="*/ 188405 w 697189"/>
                    <a:gd name="connsiteY150" fmla="*/ 47993 h 89937"/>
                    <a:gd name="connsiteX151" fmla="*/ 186117 w 697189"/>
                    <a:gd name="connsiteY151" fmla="*/ 48837 h 89937"/>
                    <a:gd name="connsiteX152" fmla="*/ 155795 w 697189"/>
                    <a:gd name="connsiteY152" fmla="*/ 48837 h 89937"/>
                    <a:gd name="connsiteX153" fmla="*/ 156566 w 697189"/>
                    <a:gd name="connsiteY153" fmla="*/ 55744 h 89937"/>
                    <a:gd name="connsiteX154" fmla="*/ 159137 w 697189"/>
                    <a:gd name="connsiteY154" fmla="*/ 61013 h 89937"/>
                    <a:gd name="connsiteX155" fmla="*/ 163814 w 697189"/>
                    <a:gd name="connsiteY155" fmla="*/ 64390 h 89937"/>
                    <a:gd name="connsiteX156" fmla="*/ 170857 w 697189"/>
                    <a:gd name="connsiteY156" fmla="*/ 65566 h 89937"/>
                    <a:gd name="connsiteX157" fmla="*/ 176718 w 697189"/>
                    <a:gd name="connsiteY157" fmla="*/ 65029 h 89937"/>
                    <a:gd name="connsiteX158" fmla="*/ 181165 w 697189"/>
                    <a:gd name="connsiteY158" fmla="*/ 63827 h 89937"/>
                    <a:gd name="connsiteX159" fmla="*/ 184249 w 697189"/>
                    <a:gd name="connsiteY159" fmla="*/ 62625 h 89937"/>
                    <a:gd name="connsiteX160" fmla="*/ 186075 w 697189"/>
                    <a:gd name="connsiteY160" fmla="*/ 62088 h 89937"/>
                    <a:gd name="connsiteX161" fmla="*/ 186717 w 697189"/>
                    <a:gd name="connsiteY161" fmla="*/ 62267 h 89937"/>
                    <a:gd name="connsiteX162" fmla="*/ 187154 w 697189"/>
                    <a:gd name="connsiteY162" fmla="*/ 62804 h 89937"/>
                    <a:gd name="connsiteX163" fmla="*/ 187386 w 697189"/>
                    <a:gd name="connsiteY163" fmla="*/ 63801 h 89937"/>
                    <a:gd name="connsiteX164" fmla="*/ 187463 w 697189"/>
                    <a:gd name="connsiteY164" fmla="*/ 65362 h 89937"/>
                    <a:gd name="connsiteX165" fmla="*/ 187412 w 697189"/>
                    <a:gd name="connsiteY165" fmla="*/ 66513 h 89937"/>
                    <a:gd name="connsiteX166" fmla="*/ 187284 w 697189"/>
                    <a:gd name="connsiteY166" fmla="*/ 67383 h 89937"/>
                    <a:gd name="connsiteX167" fmla="*/ 187028 w 697189"/>
                    <a:gd name="connsiteY167" fmla="*/ 68073 h 89937"/>
                    <a:gd name="connsiteX168" fmla="*/ 186568 w 697189"/>
                    <a:gd name="connsiteY168" fmla="*/ 68662 h 89937"/>
                    <a:gd name="connsiteX169" fmla="*/ 184905 w 697189"/>
                    <a:gd name="connsiteY169" fmla="*/ 69582 h 89937"/>
                    <a:gd name="connsiteX170" fmla="*/ 181323 w 697189"/>
                    <a:gd name="connsiteY170" fmla="*/ 70836 h 89937"/>
                    <a:gd name="connsiteX171" fmla="*/ 176233 w 697189"/>
                    <a:gd name="connsiteY171" fmla="*/ 71936 h 89937"/>
                    <a:gd name="connsiteX172" fmla="*/ 170069 w 697189"/>
                    <a:gd name="connsiteY172" fmla="*/ 72422 h 89937"/>
                    <a:gd name="connsiteX173" fmla="*/ 160118 w 697189"/>
                    <a:gd name="connsiteY173" fmla="*/ 70836 h 89937"/>
                    <a:gd name="connsiteX174" fmla="*/ 152930 w 697189"/>
                    <a:gd name="connsiteY174" fmla="*/ 66129 h 89937"/>
                    <a:gd name="connsiteX175" fmla="*/ 148531 w 697189"/>
                    <a:gd name="connsiteY175" fmla="*/ 58302 h 89937"/>
                    <a:gd name="connsiteX176" fmla="*/ 147047 w 697189"/>
                    <a:gd name="connsiteY176" fmla="*/ 47354 h 89937"/>
                    <a:gd name="connsiteX177" fmla="*/ 148581 w 697189"/>
                    <a:gd name="connsiteY177" fmla="*/ 36687 h 89937"/>
                    <a:gd name="connsiteX178" fmla="*/ 153006 w 697189"/>
                    <a:gd name="connsiteY178" fmla="*/ 28655 h 89937"/>
                    <a:gd name="connsiteX179" fmla="*/ 159990 w 697189"/>
                    <a:gd name="connsiteY179" fmla="*/ 23590 h 89937"/>
                    <a:gd name="connsiteX180" fmla="*/ 169147 w 697189"/>
                    <a:gd name="connsiteY180" fmla="*/ 21825 h 89937"/>
                    <a:gd name="connsiteX181" fmla="*/ 178382 w 697189"/>
                    <a:gd name="connsiteY181" fmla="*/ 23565 h 89937"/>
                    <a:gd name="connsiteX182" fmla="*/ 184649 w 697189"/>
                    <a:gd name="connsiteY182" fmla="*/ 28246 h 89937"/>
                    <a:gd name="connsiteX183" fmla="*/ 188256 w 697189"/>
                    <a:gd name="connsiteY183" fmla="*/ 35152 h 89937"/>
                    <a:gd name="connsiteX184" fmla="*/ 189407 w 697189"/>
                    <a:gd name="connsiteY184" fmla="*/ 43619 h 89937"/>
                    <a:gd name="connsiteX185" fmla="*/ 180915 w 697189"/>
                    <a:gd name="connsiteY185" fmla="*/ 42647 h 89937"/>
                    <a:gd name="connsiteX186" fmla="*/ 177954 w 697189"/>
                    <a:gd name="connsiteY186" fmla="*/ 32211 h 89937"/>
                    <a:gd name="connsiteX187" fmla="*/ 168715 w 697189"/>
                    <a:gd name="connsiteY187" fmla="*/ 28425 h 89937"/>
                    <a:gd name="connsiteX188" fmla="*/ 163208 w 697189"/>
                    <a:gd name="connsiteY188" fmla="*/ 29602 h 89937"/>
                    <a:gd name="connsiteX189" fmla="*/ 159244 w 697189"/>
                    <a:gd name="connsiteY189" fmla="*/ 32722 h 89937"/>
                    <a:gd name="connsiteX190" fmla="*/ 156773 w 697189"/>
                    <a:gd name="connsiteY190" fmla="*/ 37250 h 89937"/>
                    <a:gd name="connsiteX191" fmla="*/ 155795 w 697189"/>
                    <a:gd name="connsiteY191" fmla="*/ 42647 h 89937"/>
                    <a:gd name="connsiteX192" fmla="*/ 241155 w 697189"/>
                    <a:gd name="connsiteY192" fmla="*/ 70171 h 89937"/>
                    <a:gd name="connsiteX193" fmla="*/ 240975 w 697189"/>
                    <a:gd name="connsiteY193" fmla="*/ 70887 h 89937"/>
                    <a:gd name="connsiteX194" fmla="*/ 240361 w 697189"/>
                    <a:gd name="connsiteY194" fmla="*/ 71373 h 89937"/>
                    <a:gd name="connsiteX195" fmla="*/ 239211 w 697189"/>
                    <a:gd name="connsiteY195" fmla="*/ 71654 h 89937"/>
                    <a:gd name="connsiteX196" fmla="*/ 237470 w 697189"/>
                    <a:gd name="connsiteY196" fmla="*/ 71757 h 89937"/>
                    <a:gd name="connsiteX197" fmla="*/ 235681 w 697189"/>
                    <a:gd name="connsiteY197" fmla="*/ 71654 h 89937"/>
                    <a:gd name="connsiteX198" fmla="*/ 234503 w 697189"/>
                    <a:gd name="connsiteY198" fmla="*/ 71373 h 89937"/>
                    <a:gd name="connsiteX199" fmla="*/ 233838 w 697189"/>
                    <a:gd name="connsiteY199" fmla="*/ 70887 h 89937"/>
                    <a:gd name="connsiteX200" fmla="*/ 233634 w 697189"/>
                    <a:gd name="connsiteY200" fmla="*/ 70171 h 89937"/>
                    <a:gd name="connsiteX201" fmla="*/ 233634 w 697189"/>
                    <a:gd name="connsiteY201" fmla="*/ 64083 h 89937"/>
                    <a:gd name="connsiteX202" fmla="*/ 226088 w 697189"/>
                    <a:gd name="connsiteY202" fmla="*/ 70222 h 89937"/>
                    <a:gd name="connsiteX203" fmla="*/ 217518 w 697189"/>
                    <a:gd name="connsiteY203" fmla="*/ 72422 h 89937"/>
                    <a:gd name="connsiteX204" fmla="*/ 208872 w 697189"/>
                    <a:gd name="connsiteY204" fmla="*/ 70452 h 89937"/>
                    <a:gd name="connsiteX205" fmla="*/ 203066 w 697189"/>
                    <a:gd name="connsiteY205" fmla="*/ 65132 h 89937"/>
                    <a:gd name="connsiteX206" fmla="*/ 199817 w 697189"/>
                    <a:gd name="connsiteY206" fmla="*/ 57253 h 89937"/>
                    <a:gd name="connsiteX207" fmla="*/ 198794 w 697189"/>
                    <a:gd name="connsiteY207" fmla="*/ 47712 h 89937"/>
                    <a:gd name="connsiteX208" fmla="*/ 200073 w 697189"/>
                    <a:gd name="connsiteY208" fmla="*/ 36994 h 89937"/>
                    <a:gd name="connsiteX209" fmla="*/ 203858 w 697189"/>
                    <a:gd name="connsiteY209" fmla="*/ 28834 h 89937"/>
                    <a:gd name="connsiteX210" fmla="*/ 210074 w 697189"/>
                    <a:gd name="connsiteY210" fmla="*/ 23641 h 89937"/>
                    <a:gd name="connsiteX211" fmla="*/ 218644 w 697189"/>
                    <a:gd name="connsiteY211" fmla="*/ 21825 h 89937"/>
                    <a:gd name="connsiteX212" fmla="*/ 226036 w 697189"/>
                    <a:gd name="connsiteY212" fmla="*/ 23590 h 89937"/>
                    <a:gd name="connsiteX213" fmla="*/ 232662 w 697189"/>
                    <a:gd name="connsiteY213" fmla="*/ 28783 h 89937"/>
                    <a:gd name="connsiteX214" fmla="*/ 232662 w 697189"/>
                    <a:gd name="connsiteY214" fmla="*/ 2027 h 89937"/>
                    <a:gd name="connsiteX215" fmla="*/ 232841 w 697189"/>
                    <a:gd name="connsiteY215" fmla="*/ 1336 h 89937"/>
                    <a:gd name="connsiteX216" fmla="*/ 233532 w 697189"/>
                    <a:gd name="connsiteY216" fmla="*/ 824 h 89937"/>
                    <a:gd name="connsiteX217" fmla="*/ 234836 w 697189"/>
                    <a:gd name="connsiteY217" fmla="*/ 518 h 89937"/>
                    <a:gd name="connsiteX218" fmla="*/ 236857 w 697189"/>
                    <a:gd name="connsiteY218" fmla="*/ 390 h 89937"/>
                    <a:gd name="connsiteX219" fmla="*/ 238954 w 697189"/>
                    <a:gd name="connsiteY219" fmla="*/ 518 h 89937"/>
                    <a:gd name="connsiteX220" fmla="*/ 240233 w 697189"/>
                    <a:gd name="connsiteY220" fmla="*/ 824 h 89937"/>
                    <a:gd name="connsiteX221" fmla="*/ 240924 w 697189"/>
                    <a:gd name="connsiteY221" fmla="*/ 1336 h 89937"/>
                    <a:gd name="connsiteX222" fmla="*/ 241155 w 697189"/>
                    <a:gd name="connsiteY222" fmla="*/ 2027 h 89937"/>
                    <a:gd name="connsiteX223" fmla="*/ 232662 w 697189"/>
                    <a:gd name="connsiteY223" fmla="*/ 37787 h 89937"/>
                    <a:gd name="connsiteX224" fmla="*/ 226036 w 697189"/>
                    <a:gd name="connsiteY224" fmla="*/ 31315 h 89937"/>
                    <a:gd name="connsiteX225" fmla="*/ 219360 w 697189"/>
                    <a:gd name="connsiteY225" fmla="*/ 29090 h 89937"/>
                    <a:gd name="connsiteX226" fmla="*/ 213886 w 697189"/>
                    <a:gd name="connsiteY226" fmla="*/ 30625 h 89937"/>
                    <a:gd name="connsiteX227" fmla="*/ 210228 w 697189"/>
                    <a:gd name="connsiteY227" fmla="*/ 34666 h 89937"/>
                    <a:gd name="connsiteX228" fmla="*/ 208182 w 697189"/>
                    <a:gd name="connsiteY228" fmla="*/ 40345 h 89937"/>
                    <a:gd name="connsiteX229" fmla="*/ 207542 w 697189"/>
                    <a:gd name="connsiteY229" fmla="*/ 46791 h 89937"/>
                    <a:gd name="connsiteX230" fmla="*/ 208079 w 697189"/>
                    <a:gd name="connsiteY230" fmla="*/ 53595 h 89937"/>
                    <a:gd name="connsiteX231" fmla="*/ 209947 w 697189"/>
                    <a:gd name="connsiteY231" fmla="*/ 59504 h 89937"/>
                    <a:gd name="connsiteX232" fmla="*/ 213477 w 697189"/>
                    <a:gd name="connsiteY232" fmla="*/ 63648 h 89937"/>
                    <a:gd name="connsiteX233" fmla="*/ 219002 w 697189"/>
                    <a:gd name="connsiteY233" fmla="*/ 65208 h 89937"/>
                    <a:gd name="connsiteX234" fmla="*/ 222250 w 697189"/>
                    <a:gd name="connsiteY234" fmla="*/ 64748 h 89937"/>
                    <a:gd name="connsiteX235" fmla="*/ 225448 w 697189"/>
                    <a:gd name="connsiteY235" fmla="*/ 63213 h 89937"/>
                    <a:gd name="connsiteX236" fmla="*/ 228876 w 697189"/>
                    <a:gd name="connsiteY236" fmla="*/ 60425 h 89937"/>
                    <a:gd name="connsiteX237" fmla="*/ 232662 w 697189"/>
                    <a:gd name="connsiteY237" fmla="*/ 56204 h 89937"/>
                    <a:gd name="connsiteX238" fmla="*/ 295724 w 697189"/>
                    <a:gd name="connsiteY238" fmla="*/ 70171 h 89937"/>
                    <a:gd name="connsiteX239" fmla="*/ 295545 w 697189"/>
                    <a:gd name="connsiteY239" fmla="*/ 70861 h 89937"/>
                    <a:gd name="connsiteX240" fmla="*/ 294906 w 697189"/>
                    <a:gd name="connsiteY240" fmla="*/ 71347 h 89937"/>
                    <a:gd name="connsiteX241" fmla="*/ 293704 w 697189"/>
                    <a:gd name="connsiteY241" fmla="*/ 71654 h 89937"/>
                    <a:gd name="connsiteX242" fmla="*/ 291888 w 697189"/>
                    <a:gd name="connsiteY242" fmla="*/ 71757 h 89937"/>
                    <a:gd name="connsiteX243" fmla="*/ 289969 w 697189"/>
                    <a:gd name="connsiteY243" fmla="*/ 71654 h 89937"/>
                    <a:gd name="connsiteX244" fmla="*/ 288792 w 697189"/>
                    <a:gd name="connsiteY244" fmla="*/ 71347 h 89937"/>
                    <a:gd name="connsiteX245" fmla="*/ 288204 w 697189"/>
                    <a:gd name="connsiteY245" fmla="*/ 70861 h 89937"/>
                    <a:gd name="connsiteX246" fmla="*/ 288051 w 697189"/>
                    <a:gd name="connsiteY246" fmla="*/ 70171 h 89937"/>
                    <a:gd name="connsiteX247" fmla="*/ 288051 w 697189"/>
                    <a:gd name="connsiteY247" fmla="*/ 64083 h 89937"/>
                    <a:gd name="connsiteX248" fmla="*/ 280275 w 697189"/>
                    <a:gd name="connsiteY248" fmla="*/ 70427 h 89937"/>
                    <a:gd name="connsiteX249" fmla="*/ 272498 w 697189"/>
                    <a:gd name="connsiteY249" fmla="*/ 72422 h 89937"/>
                    <a:gd name="connsiteX250" fmla="*/ 264747 w 697189"/>
                    <a:gd name="connsiteY250" fmla="*/ 70887 h 89937"/>
                    <a:gd name="connsiteX251" fmla="*/ 259657 w 697189"/>
                    <a:gd name="connsiteY251" fmla="*/ 66718 h 89937"/>
                    <a:gd name="connsiteX252" fmla="*/ 256869 w 697189"/>
                    <a:gd name="connsiteY252" fmla="*/ 60578 h 89937"/>
                    <a:gd name="connsiteX253" fmla="*/ 256025 w 697189"/>
                    <a:gd name="connsiteY253" fmla="*/ 52060 h 89937"/>
                    <a:gd name="connsiteX254" fmla="*/ 256025 w 697189"/>
                    <a:gd name="connsiteY254" fmla="*/ 24128 h 89937"/>
                    <a:gd name="connsiteX255" fmla="*/ 256204 w 697189"/>
                    <a:gd name="connsiteY255" fmla="*/ 23437 h 89937"/>
                    <a:gd name="connsiteX256" fmla="*/ 256895 w 697189"/>
                    <a:gd name="connsiteY256" fmla="*/ 22925 h 89937"/>
                    <a:gd name="connsiteX257" fmla="*/ 258224 w 697189"/>
                    <a:gd name="connsiteY257" fmla="*/ 22618 h 89937"/>
                    <a:gd name="connsiteX258" fmla="*/ 260271 w 697189"/>
                    <a:gd name="connsiteY258" fmla="*/ 22542 h 89937"/>
                    <a:gd name="connsiteX259" fmla="*/ 262317 w 697189"/>
                    <a:gd name="connsiteY259" fmla="*/ 22618 h 89937"/>
                    <a:gd name="connsiteX260" fmla="*/ 263622 w 697189"/>
                    <a:gd name="connsiteY260" fmla="*/ 22925 h 89937"/>
                    <a:gd name="connsiteX261" fmla="*/ 264313 w 697189"/>
                    <a:gd name="connsiteY261" fmla="*/ 23437 h 89937"/>
                    <a:gd name="connsiteX262" fmla="*/ 264517 w 697189"/>
                    <a:gd name="connsiteY262" fmla="*/ 24128 h 89937"/>
                    <a:gd name="connsiteX263" fmla="*/ 264517 w 697189"/>
                    <a:gd name="connsiteY263" fmla="*/ 50935 h 89937"/>
                    <a:gd name="connsiteX264" fmla="*/ 265105 w 697189"/>
                    <a:gd name="connsiteY264" fmla="*/ 57407 h 89937"/>
                    <a:gd name="connsiteX265" fmla="*/ 266896 w 697189"/>
                    <a:gd name="connsiteY265" fmla="*/ 61550 h 89937"/>
                    <a:gd name="connsiteX266" fmla="*/ 269940 w 697189"/>
                    <a:gd name="connsiteY266" fmla="*/ 64211 h 89937"/>
                    <a:gd name="connsiteX267" fmla="*/ 274238 w 697189"/>
                    <a:gd name="connsiteY267" fmla="*/ 65157 h 89937"/>
                    <a:gd name="connsiteX268" fmla="*/ 280556 w 697189"/>
                    <a:gd name="connsiteY268" fmla="*/ 62906 h 89937"/>
                    <a:gd name="connsiteX269" fmla="*/ 287232 w 697189"/>
                    <a:gd name="connsiteY269" fmla="*/ 56307 h 89937"/>
                    <a:gd name="connsiteX270" fmla="*/ 287232 w 697189"/>
                    <a:gd name="connsiteY270" fmla="*/ 24128 h 89937"/>
                    <a:gd name="connsiteX271" fmla="*/ 287411 w 697189"/>
                    <a:gd name="connsiteY271" fmla="*/ 23437 h 89937"/>
                    <a:gd name="connsiteX272" fmla="*/ 288101 w 697189"/>
                    <a:gd name="connsiteY272" fmla="*/ 22925 h 89937"/>
                    <a:gd name="connsiteX273" fmla="*/ 289406 w 697189"/>
                    <a:gd name="connsiteY273" fmla="*/ 22618 h 89937"/>
                    <a:gd name="connsiteX274" fmla="*/ 291478 w 697189"/>
                    <a:gd name="connsiteY274" fmla="*/ 22542 h 89937"/>
                    <a:gd name="connsiteX275" fmla="*/ 293525 w 697189"/>
                    <a:gd name="connsiteY275" fmla="*/ 22618 h 89937"/>
                    <a:gd name="connsiteX276" fmla="*/ 294803 w 697189"/>
                    <a:gd name="connsiteY276" fmla="*/ 22925 h 89937"/>
                    <a:gd name="connsiteX277" fmla="*/ 295495 w 697189"/>
                    <a:gd name="connsiteY277" fmla="*/ 23437 h 89937"/>
                    <a:gd name="connsiteX278" fmla="*/ 295724 w 697189"/>
                    <a:gd name="connsiteY278" fmla="*/ 24128 h 89937"/>
                    <a:gd name="connsiteX279" fmla="*/ 319292 w 697189"/>
                    <a:gd name="connsiteY279" fmla="*/ 70171 h 89937"/>
                    <a:gd name="connsiteX280" fmla="*/ 319087 w 697189"/>
                    <a:gd name="connsiteY280" fmla="*/ 70861 h 89937"/>
                    <a:gd name="connsiteX281" fmla="*/ 318422 w 697189"/>
                    <a:gd name="connsiteY281" fmla="*/ 71347 h 89937"/>
                    <a:gd name="connsiteX282" fmla="*/ 317143 w 697189"/>
                    <a:gd name="connsiteY282" fmla="*/ 71654 h 89937"/>
                    <a:gd name="connsiteX283" fmla="*/ 315046 w 697189"/>
                    <a:gd name="connsiteY283" fmla="*/ 71757 h 89937"/>
                    <a:gd name="connsiteX284" fmla="*/ 313000 w 697189"/>
                    <a:gd name="connsiteY284" fmla="*/ 71654 h 89937"/>
                    <a:gd name="connsiteX285" fmla="*/ 311695 w 697189"/>
                    <a:gd name="connsiteY285" fmla="*/ 71347 h 89937"/>
                    <a:gd name="connsiteX286" fmla="*/ 311030 w 697189"/>
                    <a:gd name="connsiteY286" fmla="*/ 70861 h 89937"/>
                    <a:gd name="connsiteX287" fmla="*/ 310851 w 697189"/>
                    <a:gd name="connsiteY287" fmla="*/ 70171 h 89937"/>
                    <a:gd name="connsiteX288" fmla="*/ 310851 w 697189"/>
                    <a:gd name="connsiteY288" fmla="*/ 1822 h 89937"/>
                    <a:gd name="connsiteX289" fmla="*/ 311030 w 697189"/>
                    <a:gd name="connsiteY289" fmla="*/ 1106 h 89937"/>
                    <a:gd name="connsiteX290" fmla="*/ 311695 w 697189"/>
                    <a:gd name="connsiteY290" fmla="*/ 594 h 89937"/>
                    <a:gd name="connsiteX291" fmla="*/ 313000 w 697189"/>
                    <a:gd name="connsiteY291" fmla="*/ 287 h 89937"/>
                    <a:gd name="connsiteX292" fmla="*/ 315046 w 697189"/>
                    <a:gd name="connsiteY292" fmla="*/ 185 h 89937"/>
                    <a:gd name="connsiteX293" fmla="*/ 317143 w 697189"/>
                    <a:gd name="connsiteY293" fmla="*/ 287 h 89937"/>
                    <a:gd name="connsiteX294" fmla="*/ 318422 w 697189"/>
                    <a:gd name="connsiteY294" fmla="*/ 594 h 89937"/>
                    <a:gd name="connsiteX295" fmla="*/ 319087 w 697189"/>
                    <a:gd name="connsiteY295" fmla="*/ 1106 h 89937"/>
                    <a:gd name="connsiteX296" fmla="*/ 319292 w 697189"/>
                    <a:gd name="connsiteY296" fmla="*/ 1822 h 89937"/>
                    <a:gd name="connsiteX297" fmla="*/ 373954 w 697189"/>
                    <a:gd name="connsiteY297" fmla="*/ 45154 h 89937"/>
                    <a:gd name="connsiteX298" fmla="*/ 372952 w 697189"/>
                    <a:gd name="connsiteY298" fmla="*/ 47993 h 89937"/>
                    <a:gd name="connsiteX299" fmla="*/ 370664 w 697189"/>
                    <a:gd name="connsiteY299" fmla="*/ 48837 h 89937"/>
                    <a:gd name="connsiteX300" fmla="*/ 340342 w 697189"/>
                    <a:gd name="connsiteY300" fmla="*/ 48837 h 89937"/>
                    <a:gd name="connsiteX301" fmla="*/ 341113 w 697189"/>
                    <a:gd name="connsiteY301" fmla="*/ 55744 h 89937"/>
                    <a:gd name="connsiteX302" fmla="*/ 343684 w 697189"/>
                    <a:gd name="connsiteY302" fmla="*/ 61013 h 89937"/>
                    <a:gd name="connsiteX303" fmla="*/ 348361 w 697189"/>
                    <a:gd name="connsiteY303" fmla="*/ 64390 h 89937"/>
                    <a:gd name="connsiteX304" fmla="*/ 355404 w 697189"/>
                    <a:gd name="connsiteY304" fmla="*/ 65566 h 89937"/>
                    <a:gd name="connsiteX305" fmla="*/ 361265 w 697189"/>
                    <a:gd name="connsiteY305" fmla="*/ 65029 h 89937"/>
                    <a:gd name="connsiteX306" fmla="*/ 365712 w 697189"/>
                    <a:gd name="connsiteY306" fmla="*/ 63827 h 89937"/>
                    <a:gd name="connsiteX307" fmla="*/ 368796 w 697189"/>
                    <a:gd name="connsiteY307" fmla="*/ 62625 h 89937"/>
                    <a:gd name="connsiteX308" fmla="*/ 370622 w 697189"/>
                    <a:gd name="connsiteY308" fmla="*/ 62088 h 89937"/>
                    <a:gd name="connsiteX309" fmla="*/ 371264 w 697189"/>
                    <a:gd name="connsiteY309" fmla="*/ 62267 h 89937"/>
                    <a:gd name="connsiteX310" fmla="*/ 371701 w 697189"/>
                    <a:gd name="connsiteY310" fmla="*/ 62804 h 89937"/>
                    <a:gd name="connsiteX311" fmla="*/ 371933 w 697189"/>
                    <a:gd name="connsiteY311" fmla="*/ 63801 h 89937"/>
                    <a:gd name="connsiteX312" fmla="*/ 372010 w 697189"/>
                    <a:gd name="connsiteY312" fmla="*/ 65362 h 89937"/>
                    <a:gd name="connsiteX313" fmla="*/ 371959 w 697189"/>
                    <a:gd name="connsiteY313" fmla="*/ 66513 h 89937"/>
                    <a:gd name="connsiteX314" fmla="*/ 371831 w 697189"/>
                    <a:gd name="connsiteY314" fmla="*/ 67383 h 89937"/>
                    <a:gd name="connsiteX315" fmla="*/ 371575 w 697189"/>
                    <a:gd name="connsiteY315" fmla="*/ 68073 h 89937"/>
                    <a:gd name="connsiteX316" fmla="*/ 371115 w 697189"/>
                    <a:gd name="connsiteY316" fmla="*/ 68662 h 89937"/>
                    <a:gd name="connsiteX317" fmla="*/ 369452 w 697189"/>
                    <a:gd name="connsiteY317" fmla="*/ 69582 h 89937"/>
                    <a:gd name="connsiteX318" fmla="*/ 365870 w 697189"/>
                    <a:gd name="connsiteY318" fmla="*/ 70836 h 89937"/>
                    <a:gd name="connsiteX319" fmla="*/ 360780 w 697189"/>
                    <a:gd name="connsiteY319" fmla="*/ 71936 h 89937"/>
                    <a:gd name="connsiteX320" fmla="*/ 354615 w 697189"/>
                    <a:gd name="connsiteY320" fmla="*/ 72422 h 89937"/>
                    <a:gd name="connsiteX321" fmla="*/ 344665 w 697189"/>
                    <a:gd name="connsiteY321" fmla="*/ 70836 h 89937"/>
                    <a:gd name="connsiteX322" fmla="*/ 337477 w 697189"/>
                    <a:gd name="connsiteY322" fmla="*/ 66129 h 89937"/>
                    <a:gd name="connsiteX323" fmla="*/ 333077 w 697189"/>
                    <a:gd name="connsiteY323" fmla="*/ 58302 h 89937"/>
                    <a:gd name="connsiteX324" fmla="*/ 331593 w 697189"/>
                    <a:gd name="connsiteY324" fmla="*/ 47354 h 89937"/>
                    <a:gd name="connsiteX325" fmla="*/ 333128 w 697189"/>
                    <a:gd name="connsiteY325" fmla="*/ 36687 h 89937"/>
                    <a:gd name="connsiteX326" fmla="*/ 337553 w 697189"/>
                    <a:gd name="connsiteY326" fmla="*/ 28655 h 89937"/>
                    <a:gd name="connsiteX327" fmla="*/ 344537 w 697189"/>
                    <a:gd name="connsiteY327" fmla="*/ 23590 h 89937"/>
                    <a:gd name="connsiteX328" fmla="*/ 353694 w 697189"/>
                    <a:gd name="connsiteY328" fmla="*/ 21825 h 89937"/>
                    <a:gd name="connsiteX329" fmla="*/ 362929 w 697189"/>
                    <a:gd name="connsiteY329" fmla="*/ 23565 h 89937"/>
                    <a:gd name="connsiteX330" fmla="*/ 369196 w 697189"/>
                    <a:gd name="connsiteY330" fmla="*/ 28246 h 89937"/>
                    <a:gd name="connsiteX331" fmla="*/ 372802 w 697189"/>
                    <a:gd name="connsiteY331" fmla="*/ 35152 h 89937"/>
                    <a:gd name="connsiteX332" fmla="*/ 373954 w 697189"/>
                    <a:gd name="connsiteY332" fmla="*/ 43619 h 89937"/>
                    <a:gd name="connsiteX333" fmla="*/ 365462 w 697189"/>
                    <a:gd name="connsiteY333" fmla="*/ 42647 h 89937"/>
                    <a:gd name="connsiteX334" fmla="*/ 362501 w 697189"/>
                    <a:gd name="connsiteY334" fmla="*/ 32211 h 89937"/>
                    <a:gd name="connsiteX335" fmla="*/ 353262 w 697189"/>
                    <a:gd name="connsiteY335" fmla="*/ 28425 h 89937"/>
                    <a:gd name="connsiteX336" fmla="*/ 347755 w 697189"/>
                    <a:gd name="connsiteY336" fmla="*/ 29602 h 89937"/>
                    <a:gd name="connsiteX337" fmla="*/ 343791 w 697189"/>
                    <a:gd name="connsiteY337" fmla="*/ 32722 h 89937"/>
                    <a:gd name="connsiteX338" fmla="*/ 341320 w 697189"/>
                    <a:gd name="connsiteY338" fmla="*/ 37250 h 89937"/>
                    <a:gd name="connsiteX339" fmla="*/ 340342 w 697189"/>
                    <a:gd name="connsiteY339" fmla="*/ 42647 h 89937"/>
                    <a:gd name="connsiteX340" fmla="*/ 452430 w 697189"/>
                    <a:gd name="connsiteY340" fmla="*/ 46433 h 89937"/>
                    <a:gd name="connsiteX341" fmla="*/ 451126 w 697189"/>
                    <a:gd name="connsiteY341" fmla="*/ 57279 h 89937"/>
                    <a:gd name="connsiteX342" fmla="*/ 447288 w 697189"/>
                    <a:gd name="connsiteY342" fmla="*/ 65439 h 89937"/>
                    <a:gd name="connsiteX343" fmla="*/ 441021 w 697189"/>
                    <a:gd name="connsiteY343" fmla="*/ 70606 h 89937"/>
                    <a:gd name="connsiteX344" fmla="*/ 432478 w 697189"/>
                    <a:gd name="connsiteY344" fmla="*/ 72422 h 89937"/>
                    <a:gd name="connsiteX345" fmla="*/ 428691 w 697189"/>
                    <a:gd name="connsiteY345" fmla="*/ 72013 h 89937"/>
                    <a:gd name="connsiteX346" fmla="*/ 425289 w 697189"/>
                    <a:gd name="connsiteY346" fmla="*/ 70734 h 89937"/>
                    <a:gd name="connsiteX347" fmla="*/ 421990 w 697189"/>
                    <a:gd name="connsiteY347" fmla="*/ 68534 h 89937"/>
                    <a:gd name="connsiteX348" fmla="*/ 418511 w 697189"/>
                    <a:gd name="connsiteY348" fmla="*/ 65413 h 89937"/>
                    <a:gd name="connsiteX349" fmla="*/ 418511 w 697189"/>
                    <a:gd name="connsiteY349" fmla="*/ 88435 h 89937"/>
                    <a:gd name="connsiteX350" fmla="*/ 418306 w 697189"/>
                    <a:gd name="connsiteY350" fmla="*/ 89151 h 89937"/>
                    <a:gd name="connsiteX351" fmla="*/ 417641 w 697189"/>
                    <a:gd name="connsiteY351" fmla="*/ 89662 h 89937"/>
                    <a:gd name="connsiteX352" fmla="*/ 416362 w 697189"/>
                    <a:gd name="connsiteY352" fmla="*/ 89969 h 89937"/>
                    <a:gd name="connsiteX353" fmla="*/ 414265 w 697189"/>
                    <a:gd name="connsiteY353" fmla="*/ 90072 h 89937"/>
                    <a:gd name="connsiteX354" fmla="*/ 412218 w 697189"/>
                    <a:gd name="connsiteY354" fmla="*/ 89969 h 89937"/>
                    <a:gd name="connsiteX355" fmla="*/ 410914 w 697189"/>
                    <a:gd name="connsiteY355" fmla="*/ 89662 h 89937"/>
                    <a:gd name="connsiteX356" fmla="*/ 410248 w 697189"/>
                    <a:gd name="connsiteY356" fmla="*/ 89151 h 89937"/>
                    <a:gd name="connsiteX357" fmla="*/ 410069 w 697189"/>
                    <a:gd name="connsiteY357" fmla="*/ 88435 h 89937"/>
                    <a:gd name="connsiteX358" fmla="*/ 410069 w 697189"/>
                    <a:gd name="connsiteY358" fmla="*/ 24128 h 89937"/>
                    <a:gd name="connsiteX359" fmla="*/ 410223 w 697189"/>
                    <a:gd name="connsiteY359" fmla="*/ 23386 h 89937"/>
                    <a:gd name="connsiteX360" fmla="*/ 410837 w 697189"/>
                    <a:gd name="connsiteY360" fmla="*/ 22900 h 89937"/>
                    <a:gd name="connsiteX361" fmla="*/ 412014 w 697189"/>
                    <a:gd name="connsiteY361" fmla="*/ 22618 h 89937"/>
                    <a:gd name="connsiteX362" fmla="*/ 413753 w 697189"/>
                    <a:gd name="connsiteY362" fmla="*/ 22542 h 89937"/>
                    <a:gd name="connsiteX363" fmla="*/ 415518 w 697189"/>
                    <a:gd name="connsiteY363" fmla="*/ 22618 h 89937"/>
                    <a:gd name="connsiteX364" fmla="*/ 416669 w 697189"/>
                    <a:gd name="connsiteY364" fmla="*/ 22900 h 89937"/>
                    <a:gd name="connsiteX365" fmla="*/ 417309 w 697189"/>
                    <a:gd name="connsiteY365" fmla="*/ 23386 h 89937"/>
                    <a:gd name="connsiteX366" fmla="*/ 417488 w 697189"/>
                    <a:gd name="connsiteY366" fmla="*/ 24128 h 89937"/>
                    <a:gd name="connsiteX367" fmla="*/ 417488 w 697189"/>
                    <a:gd name="connsiteY367" fmla="*/ 30318 h 89937"/>
                    <a:gd name="connsiteX368" fmla="*/ 421529 w 697189"/>
                    <a:gd name="connsiteY368" fmla="*/ 26583 h 89937"/>
                    <a:gd name="connsiteX369" fmla="*/ 425443 w 697189"/>
                    <a:gd name="connsiteY369" fmla="*/ 23948 h 89937"/>
                    <a:gd name="connsiteX370" fmla="*/ 429485 w 697189"/>
                    <a:gd name="connsiteY370" fmla="*/ 22363 h 89937"/>
                    <a:gd name="connsiteX371" fmla="*/ 433859 w 697189"/>
                    <a:gd name="connsiteY371" fmla="*/ 21825 h 89937"/>
                    <a:gd name="connsiteX372" fmla="*/ 442403 w 697189"/>
                    <a:gd name="connsiteY372" fmla="*/ 23769 h 89937"/>
                    <a:gd name="connsiteX373" fmla="*/ 448158 w 697189"/>
                    <a:gd name="connsiteY373" fmla="*/ 29090 h 89937"/>
                    <a:gd name="connsiteX374" fmla="*/ 451407 w 697189"/>
                    <a:gd name="connsiteY374" fmla="*/ 36943 h 89937"/>
                    <a:gd name="connsiteX375" fmla="*/ 452430 w 697189"/>
                    <a:gd name="connsiteY375" fmla="*/ 46433 h 89937"/>
                    <a:gd name="connsiteX376" fmla="*/ 443682 w 697189"/>
                    <a:gd name="connsiteY376" fmla="*/ 47405 h 89937"/>
                    <a:gd name="connsiteX377" fmla="*/ 443141 w 697189"/>
                    <a:gd name="connsiteY377" fmla="*/ 40575 h 89937"/>
                    <a:gd name="connsiteX378" fmla="*/ 441288 w 697189"/>
                    <a:gd name="connsiteY378" fmla="*/ 34717 h 89937"/>
                    <a:gd name="connsiteX379" fmla="*/ 437762 w 697189"/>
                    <a:gd name="connsiteY379" fmla="*/ 30625 h 89937"/>
                    <a:gd name="connsiteX380" fmla="*/ 432255 w 697189"/>
                    <a:gd name="connsiteY380" fmla="*/ 29090 h 89937"/>
                    <a:gd name="connsiteX381" fmla="*/ 429011 w 697189"/>
                    <a:gd name="connsiteY381" fmla="*/ 29576 h 89937"/>
                    <a:gd name="connsiteX382" fmla="*/ 425769 w 697189"/>
                    <a:gd name="connsiteY382" fmla="*/ 31111 h 89937"/>
                    <a:gd name="connsiteX383" fmla="*/ 422320 w 697189"/>
                    <a:gd name="connsiteY383" fmla="*/ 33873 h 89937"/>
                    <a:gd name="connsiteX384" fmla="*/ 418511 w 697189"/>
                    <a:gd name="connsiteY384" fmla="*/ 38094 h 89937"/>
                    <a:gd name="connsiteX385" fmla="*/ 418511 w 697189"/>
                    <a:gd name="connsiteY385" fmla="*/ 56409 h 89937"/>
                    <a:gd name="connsiteX386" fmla="*/ 425151 w 697189"/>
                    <a:gd name="connsiteY386" fmla="*/ 62906 h 89937"/>
                    <a:gd name="connsiteX387" fmla="*/ 431739 w 697189"/>
                    <a:gd name="connsiteY387" fmla="*/ 65157 h 89937"/>
                    <a:gd name="connsiteX388" fmla="*/ 437221 w 697189"/>
                    <a:gd name="connsiteY388" fmla="*/ 63622 h 89937"/>
                    <a:gd name="connsiteX389" fmla="*/ 440927 w 697189"/>
                    <a:gd name="connsiteY389" fmla="*/ 59530 h 89937"/>
                    <a:gd name="connsiteX390" fmla="*/ 443012 w 697189"/>
                    <a:gd name="connsiteY390" fmla="*/ 53800 h 89937"/>
                    <a:gd name="connsiteX391" fmla="*/ 443682 w 697189"/>
                    <a:gd name="connsiteY391" fmla="*/ 47405 h 89937"/>
                    <a:gd name="connsiteX392" fmla="*/ 491550 w 697189"/>
                    <a:gd name="connsiteY392" fmla="*/ 27146 h 89937"/>
                    <a:gd name="connsiteX393" fmla="*/ 491498 w 697189"/>
                    <a:gd name="connsiteY393" fmla="*/ 29039 h 89937"/>
                    <a:gd name="connsiteX394" fmla="*/ 491294 w 697189"/>
                    <a:gd name="connsiteY394" fmla="*/ 30241 h 89937"/>
                    <a:gd name="connsiteX395" fmla="*/ 490911 w 697189"/>
                    <a:gd name="connsiteY395" fmla="*/ 30906 h 89937"/>
                    <a:gd name="connsiteX396" fmla="*/ 490270 w 697189"/>
                    <a:gd name="connsiteY396" fmla="*/ 31136 h 89937"/>
                    <a:gd name="connsiteX397" fmla="*/ 489273 w 697189"/>
                    <a:gd name="connsiteY397" fmla="*/ 30906 h 89937"/>
                    <a:gd name="connsiteX398" fmla="*/ 487943 w 697189"/>
                    <a:gd name="connsiteY398" fmla="*/ 30446 h 89937"/>
                    <a:gd name="connsiteX399" fmla="*/ 486280 w 697189"/>
                    <a:gd name="connsiteY399" fmla="*/ 30011 h 89937"/>
                    <a:gd name="connsiteX400" fmla="*/ 484285 w 697189"/>
                    <a:gd name="connsiteY400" fmla="*/ 29806 h 89937"/>
                    <a:gd name="connsiteX401" fmla="*/ 481778 w 697189"/>
                    <a:gd name="connsiteY401" fmla="*/ 30318 h 89937"/>
                    <a:gd name="connsiteX402" fmla="*/ 479195 w 697189"/>
                    <a:gd name="connsiteY402" fmla="*/ 32006 h 89937"/>
                    <a:gd name="connsiteX403" fmla="*/ 476355 w 697189"/>
                    <a:gd name="connsiteY403" fmla="*/ 35127 h 89937"/>
                    <a:gd name="connsiteX404" fmla="*/ 473081 w 697189"/>
                    <a:gd name="connsiteY404" fmla="*/ 39885 h 89937"/>
                    <a:gd name="connsiteX405" fmla="*/ 473081 w 697189"/>
                    <a:gd name="connsiteY405" fmla="*/ 70171 h 89937"/>
                    <a:gd name="connsiteX406" fmla="*/ 472877 w 697189"/>
                    <a:gd name="connsiteY406" fmla="*/ 70861 h 89937"/>
                    <a:gd name="connsiteX407" fmla="*/ 472211 w 697189"/>
                    <a:gd name="connsiteY407" fmla="*/ 71347 h 89937"/>
                    <a:gd name="connsiteX408" fmla="*/ 470933 w 697189"/>
                    <a:gd name="connsiteY408" fmla="*/ 71654 h 89937"/>
                    <a:gd name="connsiteX409" fmla="*/ 468834 w 697189"/>
                    <a:gd name="connsiteY409" fmla="*/ 71757 h 89937"/>
                    <a:gd name="connsiteX410" fmla="*/ 466788 w 697189"/>
                    <a:gd name="connsiteY410" fmla="*/ 71654 h 89937"/>
                    <a:gd name="connsiteX411" fmla="*/ 465484 w 697189"/>
                    <a:gd name="connsiteY411" fmla="*/ 71347 h 89937"/>
                    <a:gd name="connsiteX412" fmla="*/ 464819 w 697189"/>
                    <a:gd name="connsiteY412" fmla="*/ 70861 h 89937"/>
                    <a:gd name="connsiteX413" fmla="*/ 464640 w 697189"/>
                    <a:gd name="connsiteY413" fmla="*/ 70171 h 89937"/>
                    <a:gd name="connsiteX414" fmla="*/ 464640 w 697189"/>
                    <a:gd name="connsiteY414" fmla="*/ 24128 h 89937"/>
                    <a:gd name="connsiteX415" fmla="*/ 464793 w 697189"/>
                    <a:gd name="connsiteY415" fmla="*/ 23437 h 89937"/>
                    <a:gd name="connsiteX416" fmla="*/ 465407 w 697189"/>
                    <a:gd name="connsiteY416" fmla="*/ 22925 h 89937"/>
                    <a:gd name="connsiteX417" fmla="*/ 466584 w 697189"/>
                    <a:gd name="connsiteY417" fmla="*/ 22618 h 89937"/>
                    <a:gd name="connsiteX418" fmla="*/ 468476 w 697189"/>
                    <a:gd name="connsiteY418" fmla="*/ 22542 h 89937"/>
                    <a:gd name="connsiteX419" fmla="*/ 470344 w 697189"/>
                    <a:gd name="connsiteY419" fmla="*/ 22618 h 89937"/>
                    <a:gd name="connsiteX420" fmla="*/ 471495 w 697189"/>
                    <a:gd name="connsiteY420" fmla="*/ 22925 h 89937"/>
                    <a:gd name="connsiteX421" fmla="*/ 472083 w 697189"/>
                    <a:gd name="connsiteY421" fmla="*/ 23437 h 89937"/>
                    <a:gd name="connsiteX422" fmla="*/ 472262 w 697189"/>
                    <a:gd name="connsiteY422" fmla="*/ 24128 h 89937"/>
                    <a:gd name="connsiteX423" fmla="*/ 472262 w 697189"/>
                    <a:gd name="connsiteY423" fmla="*/ 30829 h 89937"/>
                    <a:gd name="connsiteX424" fmla="*/ 475818 w 697189"/>
                    <a:gd name="connsiteY424" fmla="*/ 26327 h 89937"/>
                    <a:gd name="connsiteX425" fmla="*/ 478964 w 697189"/>
                    <a:gd name="connsiteY425" fmla="*/ 23590 h 89937"/>
                    <a:gd name="connsiteX426" fmla="*/ 481907 w 697189"/>
                    <a:gd name="connsiteY426" fmla="*/ 22209 h 89937"/>
                    <a:gd name="connsiteX427" fmla="*/ 484848 w 697189"/>
                    <a:gd name="connsiteY427" fmla="*/ 21825 h 89937"/>
                    <a:gd name="connsiteX428" fmla="*/ 486357 w 697189"/>
                    <a:gd name="connsiteY428" fmla="*/ 21902 h 89937"/>
                    <a:gd name="connsiteX429" fmla="*/ 488122 w 697189"/>
                    <a:gd name="connsiteY429" fmla="*/ 22183 h 89937"/>
                    <a:gd name="connsiteX430" fmla="*/ 489785 w 697189"/>
                    <a:gd name="connsiteY430" fmla="*/ 22644 h 89937"/>
                    <a:gd name="connsiteX431" fmla="*/ 490833 w 697189"/>
                    <a:gd name="connsiteY431" fmla="*/ 23155 h 89937"/>
                    <a:gd name="connsiteX432" fmla="*/ 491243 w 697189"/>
                    <a:gd name="connsiteY432" fmla="*/ 23641 h 89937"/>
                    <a:gd name="connsiteX433" fmla="*/ 491422 w 697189"/>
                    <a:gd name="connsiteY433" fmla="*/ 24230 h 89937"/>
                    <a:gd name="connsiteX434" fmla="*/ 491524 w 697189"/>
                    <a:gd name="connsiteY434" fmla="*/ 25279 h 89937"/>
                    <a:gd name="connsiteX435" fmla="*/ 491550 w 697189"/>
                    <a:gd name="connsiteY435" fmla="*/ 27146 h 89937"/>
                    <a:gd name="connsiteX436" fmla="*/ 541512 w 697189"/>
                    <a:gd name="connsiteY436" fmla="*/ 46638 h 89937"/>
                    <a:gd name="connsiteX437" fmla="*/ 540029 w 697189"/>
                    <a:gd name="connsiteY437" fmla="*/ 56997 h 89937"/>
                    <a:gd name="connsiteX438" fmla="*/ 535604 w 697189"/>
                    <a:gd name="connsiteY438" fmla="*/ 65157 h 89937"/>
                    <a:gd name="connsiteX439" fmla="*/ 528236 w 697189"/>
                    <a:gd name="connsiteY439" fmla="*/ 70503 h 89937"/>
                    <a:gd name="connsiteX440" fmla="*/ 517979 w 697189"/>
                    <a:gd name="connsiteY440" fmla="*/ 72422 h 89937"/>
                    <a:gd name="connsiteX441" fmla="*/ 508079 w 697189"/>
                    <a:gd name="connsiteY441" fmla="*/ 70734 h 89937"/>
                    <a:gd name="connsiteX442" fmla="*/ 501045 w 697189"/>
                    <a:gd name="connsiteY442" fmla="*/ 65822 h 89937"/>
                    <a:gd name="connsiteX443" fmla="*/ 496850 w 697189"/>
                    <a:gd name="connsiteY443" fmla="*/ 57995 h 89937"/>
                    <a:gd name="connsiteX444" fmla="*/ 495468 w 697189"/>
                    <a:gd name="connsiteY444" fmla="*/ 47558 h 89937"/>
                    <a:gd name="connsiteX445" fmla="*/ 496927 w 697189"/>
                    <a:gd name="connsiteY445" fmla="*/ 37199 h 89937"/>
                    <a:gd name="connsiteX446" fmla="*/ 501326 w 697189"/>
                    <a:gd name="connsiteY446" fmla="*/ 29039 h 89937"/>
                    <a:gd name="connsiteX447" fmla="*/ 508668 w 697189"/>
                    <a:gd name="connsiteY447" fmla="*/ 23718 h 89937"/>
                    <a:gd name="connsiteX448" fmla="*/ 518951 w 697189"/>
                    <a:gd name="connsiteY448" fmla="*/ 21825 h 89937"/>
                    <a:gd name="connsiteX449" fmla="*/ 528851 w 697189"/>
                    <a:gd name="connsiteY449" fmla="*/ 23514 h 89937"/>
                    <a:gd name="connsiteX450" fmla="*/ 535885 w 697189"/>
                    <a:gd name="connsiteY450" fmla="*/ 28425 h 89937"/>
                    <a:gd name="connsiteX451" fmla="*/ 540105 w 697189"/>
                    <a:gd name="connsiteY451" fmla="*/ 36252 h 89937"/>
                    <a:gd name="connsiteX452" fmla="*/ 541512 w 697189"/>
                    <a:gd name="connsiteY452" fmla="*/ 46638 h 89937"/>
                    <a:gd name="connsiteX453" fmla="*/ 532764 w 697189"/>
                    <a:gd name="connsiteY453" fmla="*/ 47200 h 89937"/>
                    <a:gd name="connsiteX454" fmla="*/ 532067 w 697189"/>
                    <a:gd name="connsiteY454" fmla="*/ 40140 h 89937"/>
                    <a:gd name="connsiteX455" fmla="*/ 529770 w 697189"/>
                    <a:gd name="connsiteY455" fmla="*/ 34308 h 89937"/>
                    <a:gd name="connsiteX456" fmla="*/ 525433 w 697189"/>
                    <a:gd name="connsiteY456" fmla="*/ 30343 h 89937"/>
                    <a:gd name="connsiteX457" fmla="*/ 518619 w 697189"/>
                    <a:gd name="connsiteY457" fmla="*/ 28885 h 89937"/>
                    <a:gd name="connsiteX458" fmla="*/ 512141 w 697189"/>
                    <a:gd name="connsiteY458" fmla="*/ 30215 h 89937"/>
                    <a:gd name="connsiteX459" fmla="*/ 507675 w 697189"/>
                    <a:gd name="connsiteY459" fmla="*/ 33976 h 89937"/>
                    <a:gd name="connsiteX460" fmla="*/ 505069 w 697189"/>
                    <a:gd name="connsiteY460" fmla="*/ 39731 h 89937"/>
                    <a:gd name="connsiteX461" fmla="*/ 504217 w 697189"/>
                    <a:gd name="connsiteY461" fmla="*/ 46996 h 89937"/>
                    <a:gd name="connsiteX462" fmla="*/ 504914 w 697189"/>
                    <a:gd name="connsiteY462" fmla="*/ 54107 h 89937"/>
                    <a:gd name="connsiteX463" fmla="*/ 507237 w 697189"/>
                    <a:gd name="connsiteY463" fmla="*/ 59913 h 89937"/>
                    <a:gd name="connsiteX464" fmla="*/ 511599 w 697189"/>
                    <a:gd name="connsiteY464" fmla="*/ 63853 h 89937"/>
                    <a:gd name="connsiteX465" fmla="*/ 518413 w 697189"/>
                    <a:gd name="connsiteY465" fmla="*/ 65311 h 89937"/>
                    <a:gd name="connsiteX466" fmla="*/ 524866 w 697189"/>
                    <a:gd name="connsiteY466" fmla="*/ 63981 h 89937"/>
                    <a:gd name="connsiteX467" fmla="*/ 529356 w 697189"/>
                    <a:gd name="connsiteY467" fmla="*/ 60246 h 89937"/>
                    <a:gd name="connsiteX468" fmla="*/ 531938 w 697189"/>
                    <a:gd name="connsiteY468" fmla="*/ 54516 h 89937"/>
                    <a:gd name="connsiteX469" fmla="*/ 532764 w 697189"/>
                    <a:gd name="connsiteY469" fmla="*/ 47200 h 89937"/>
                    <a:gd name="connsiteX470" fmla="*/ 562676 w 697189"/>
                    <a:gd name="connsiteY470" fmla="*/ 72217 h 89937"/>
                    <a:gd name="connsiteX471" fmla="*/ 561908 w 697189"/>
                    <a:gd name="connsiteY471" fmla="*/ 80479 h 89937"/>
                    <a:gd name="connsiteX472" fmla="*/ 559504 w 697189"/>
                    <a:gd name="connsiteY472" fmla="*/ 85774 h 89937"/>
                    <a:gd name="connsiteX473" fmla="*/ 555308 w 697189"/>
                    <a:gd name="connsiteY473" fmla="*/ 89023 h 89937"/>
                    <a:gd name="connsiteX474" fmla="*/ 549118 w 697189"/>
                    <a:gd name="connsiteY474" fmla="*/ 90123 h 89937"/>
                    <a:gd name="connsiteX475" fmla="*/ 546330 w 697189"/>
                    <a:gd name="connsiteY475" fmla="*/ 89918 h 89937"/>
                    <a:gd name="connsiteX476" fmla="*/ 544565 w 697189"/>
                    <a:gd name="connsiteY476" fmla="*/ 89458 h 89937"/>
                    <a:gd name="connsiteX477" fmla="*/ 543721 w 697189"/>
                    <a:gd name="connsiteY477" fmla="*/ 88870 h 89937"/>
                    <a:gd name="connsiteX478" fmla="*/ 543389 w 697189"/>
                    <a:gd name="connsiteY478" fmla="*/ 88102 h 89937"/>
                    <a:gd name="connsiteX479" fmla="*/ 543260 w 697189"/>
                    <a:gd name="connsiteY479" fmla="*/ 87207 h 89937"/>
                    <a:gd name="connsiteX480" fmla="*/ 543235 w 697189"/>
                    <a:gd name="connsiteY480" fmla="*/ 86081 h 89937"/>
                    <a:gd name="connsiteX481" fmla="*/ 543311 w 697189"/>
                    <a:gd name="connsiteY481" fmla="*/ 84495 h 89937"/>
                    <a:gd name="connsiteX482" fmla="*/ 543568 w 697189"/>
                    <a:gd name="connsiteY482" fmla="*/ 83421 h 89937"/>
                    <a:gd name="connsiteX483" fmla="*/ 543976 w 697189"/>
                    <a:gd name="connsiteY483" fmla="*/ 82833 h 89937"/>
                    <a:gd name="connsiteX484" fmla="*/ 544565 w 697189"/>
                    <a:gd name="connsiteY484" fmla="*/ 82654 h 89937"/>
                    <a:gd name="connsiteX485" fmla="*/ 545767 w 697189"/>
                    <a:gd name="connsiteY485" fmla="*/ 82782 h 89937"/>
                    <a:gd name="connsiteX486" fmla="*/ 547839 w 697189"/>
                    <a:gd name="connsiteY486" fmla="*/ 82909 h 89937"/>
                    <a:gd name="connsiteX487" fmla="*/ 550729 w 697189"/>
                    <a:gd name="connsiteY487" fmla="*/ 82398 h 89937"/>
                    <a:gd name="connsiteX488" fmla="*/ 552699 w 697189"/>
                    <a:gd name="connsiteY488" fmla="*/ 80735 h 89937"/>
                    <a:gd name="connsiteX489" fmla="*/ 553825 w 697189"/>
                    <a:gd name="connsiteY489" fmla="*/ 77742 h 89937"/>
                    <a:gd name="connsiteX490" fmla="*/ 554183 w 697189"/>
                    <a:gd name="connsiteY490" fmla="*/ 72166 h 89937"/>
                    <a:gd name="connsiteX491" fmla="*/ 554183 w 697189"/>
                    <a:gd name="connsiteY491" fmla="*/ 24128 h 89937"/>
                    <a:gd name="connsiteX492" fmla="*/ 554387 w 697189"/>
                    <a:gd name="connsiteY492" fmla="*/ 23462 h 89937"/>
                    <a:gd name="connsiteX493" fmla="*/ 555079 w 697189"/>
                    <a:gd name="connsiteY493" fmla="*/ 22951 h 89937"/>
                    <a:gd name="connsiteX494" fmla="*/ 556383 w 697189"/>
                    <a:gd name="connsiteY494" fmla="*/ 22644 h 89937"/>
                    <a:gd name="connsiteX495" fmla="*/ 558429 w 697189"/>
                    <a:gd name="connsiteY495" fmla="*/ 22542 h 89937"/>
                    <a:gd name="connsiteX496" fmla="*/ 560475 w 697189"/>
                    <a:gd name="connsiteY496" fmla="*/ 22644 h 89937"/>
                    <a:gd name="connsiteX497" fmla="*/ 561780 w 697189"/>
                    <a:gd name="connsiteY497" fmla="*/ 22951 h 89937"/>
                    <a:gd name="connsiteX498" fmla="*/ 562471 w 697189"/>
                    <a:gd name="connsiteY498" fmla="*/ 23462 h 89937"/>
                    <a:gd name="connsiteX499" fmla="*/ 562676 w 697189"/>
                    <a:gd name="connsiteY499" fmla="*/ 24128 h 89937"/>
                    <a:gd name="connsiteX500" fmla="*/ 563647 w 697189"/>
                    <a:gd name="connsiteY500" fmla="*/ 8575 h 89937"/>
                    <a:gd name="connsiteX501" fmla="*/ 562522 w 697189"/>
                    <a:gd name="connsiteY501" fmla="*/ 12617 h 89937"/>
                    <a:gd name="connsiteX502" fmla="*/ 558378 w 697189"/>
                    <a:gd name="connsiteY502" fmla="*/ 13691 h 89937"/>
                    <a:gd name="connsiteX503" fmla="*/ 554337 w 697189"/>
                    <a:gd name="connsiteY503" fmla="*/ 12642 h 89937"/>
                    <a:gd name="connsiteX504" fmla="*/ 553262 w 697189"/>
                    <a:gd name="connsiteY504" fmla="*/ 8677 h 89937"/>
                    <a:gd name="connsiteX505" fmla="*/ 554362 w 697189"/>
                    <a:gd name="connsiteY505" fmla="*/ 4636 h 89937"/>
                    <a:gd name="connsiteX506" fmla="*/ 558480 w 697189"/>
                    <a:gd name="connsiteY506" fmla="*/ 3561 h 89937"/>
                    <a:gd name="connsiteX507" fmla="*/ 562573 w 697189"/>
                    <a:gd name="connsiteY507" fmla="*/ 4610 h 89937"/>
                    <a:gd name="connsiteX508" fmla="*/ 563647 w 697189"/>
                    <a:gd name="connsiteY508" fmla="*/ 8575 h 89937"/>
                    <a:gd name="connsiteX509" fmla="*/ 617358 w 697189"/>
                    <a:gd name="connsiteY509" fmla="*/ 45154 h 89937"/>
                    <a:gd name="connsiteX510" fmla="*/ 616356 w 697189"/>
                    <a:gd name="connsiteY510" fmla="*/ 47993 h 89937"/>
                    <a:gd name="connsiteX511" fmla="*/ 614068 w 697189"/>
                    <a:gd name="connsiteY511" fmla="*/ 48837 h 89937"/>
                    <a:gd name="connsiteX512" fmla="*/ 583745 w 697189"/>
                    <a:gd name="connsiteY512" fmla="*/ 48837 h 89937"/>
                    <a:gd name="connsiteX513" fmla="*/ 584517 w 697189"/>
                    <a:gd name="connsiteY513" fmla="*/ 55744 h 89937"/>
                    <a:gd name="connsiteX514" fmla="*/ 587086 w 697189"/>
                    <a:gd name="connsiteY514" fmla="*/ 61013 h 89937"/>
                    <a:gd name="connsiteX515" fmla="*/ 591765 w 697189"/>
                    <a:gd name="connsiteY515" fmla="*/ 64390 h 89937"/>
                    <a:gd name="connsiteX516" fmla="*/ 598808 w 697189"/>
                    <a:gd name="connsiteY516" fmla="*/ 65566 h 89937"/>
                    <a:gd name="connsiteX517" fmla="*/ 604669 w 697189"/>
                    <a:gd name="connsiteY517" fmla="*/ 65029 h 89937"/>
                    <a:gd name="connsiteX518" fmla="*/ 609116 w 697189"/>
                    <a:gd name="connsiteY518" fmla="*/ 63827 h 89937"/>
                    <a:gd name="connsiteX519" fmla="*/ 612200 w 697189"/>
                    <a:gd name="connsiteY519" fmla="*/ 62625 h 89937"/>
                    <a:gd name="connsiteX520" fmla="*/ 614026 w 697189"/>
                    <a:gd name="connsiteY520" fmla="*/ 62088 h 89937"/>
                    <a:gd name="connsiteX521" fmla="*/ 614668 w 697189"/>
                    <a:gd name="connsiteY521" fmla="*/ 62267 h 89937"/>
                    <a:gd name="connsiteX522" fmla="*/ 615105 w 697189"/>
                    <a:gd name="connsiteY522" fmla="*/ 62804 h 89937"/>
                    <a:gd name="connsiteX523" fmla="*/ 615337 w 697189"/>
                    <a:gd name="connsiteY523" fmla="*/ 63801 h 89937"/>
                    <a:gd name="connsiteX524" fmla="*/ 615414 w 697189"/>
                    <a:gd name="connsiteY524" fmla="*/ 65362 h 89937"/>
                    <a:gd name="connsiteX525" fmla="*/ 615362 w 697189"/>
                    <a:gd name="connsiteY525" fmla="*/ 66513 h 89937"/>
                    <a:gd name="connsiteX526" fmla="*/ 615235 w 697189"/>
                    <a:gd name="connsiteY526" fmla="*/ 67383 h 89937"/>
                    <a:gd name="connsiteX527" fmla="*/ 614978 w 697189"/>
                    <a:gd name="connsiteY527" fmla="*/ 68073 h 89937"/>
                    <a:gd name="connsiteX528" fmla="*/ 614518 w 697189"/>
                    <a:gd name="connsiteY528" fmla="*/ 68662 h 89937"/>
                    <a:gd name="connsiteX529" fmla="*/ 612855 w 697189"/>
                    <a:gd name="connsiteY529" fmla="*/ 69582 h 89937"/>
                    <a:gd name="connsiteX530" fmla="*/ 609274 w 697189"/>
                    <a:gd name="connsiteY530" fmla="*/ 70836 h 89937"/>
                    <a:gd name="connsiteX531" fmla="*/ 604184 w 697189"/>
                    <a:gd name="connsiteY531" fmla="*/ 71936 h 89937"/>
                    <a:gd name="connsiteX532" fmla="*/ 598019 w 697189"/>
                    <a:gd name="connsiteY532" fmla="*/ 72422 h 89937"/>
                    <a:gd name="connsiteX533" fmla="*/ 588068 w 697189"/>
                    <a:gd name="connsiteY533" fmla="*/ 70836 h 89937"/>
                    <a:gd name="connsiteX534" fmla="*/ 580881 w 697189"/>
                    <a:gd name="connsiteY534" fmla="*/ 66129 h 89937"/>
                    <a:gd name="connsiteX535" fmla="*/ 576480 w 697189"/>
                    <a:gd name="connsiteY535" fmla="*/ 58302 h 89937"/>
                    <a:gd name="connsiteX536" fmla="*/ 574997 w 697189"/>
                    <a:gd name="connsiteY536" fmla="*/ 47354 h 89937"/>
                    <a:gd name="connsiteX537" fmla="*/ 576532 w 697189"/>
                    <a:gd name="connsiteY537" fmla="*/ 36687 h 89937"/>
                    <a:gd name="connsiteX538" fmla="*/ 580957 w 697189"/>
                    <a:gd name="connsiteY538" fmla="*/ 28655 h 89937"/>
                    <a:gd name="connsiteX539" fmla="*/ 587941 w 697189"/>
                    <a:gd name="connsiteY539" fmla="*/ 23590 h 89937"/>
                    <a:gd name="connsiteX540" fmla="*/ 597098 w 697189"/>
                    <a:gd name="connsiteY540" fmla="*/ 21825 h 89937"/>
                    <a:gd name="connsiteX541" fmla="*/ 606333 w 697189"/>
                    <a:gd name="connsiteY541" fmla="*/ 23565 h 89937"/>
                    <a:gd name="connsiteX542" fmla="*/ 612599 w 697189"/>
                    <a:gd name="connsiteY542" fmla="*/ 28246 h 89937"/>
                    <a:gd name="connsiteX543" fmla="*/ 616206 w 697189"/>
                    <a:gd name="connsiteY543" fmla="*/ 35152 h 89937"/>
                    <a:gd name="connsiteX544" fmla="*/ 617358 w 697189"/>
                    <a:gd name="connsiteY544" fmla="*/ 43619 h 89937"/>
                    <a:gd name="connsiteX545" fmla="*/ 608865 w 697189"/>
                    <a:gd name="connsiteY545" fmla="*/ 42647 h 89937"/>
                    <a:gd name="connsiteX546" fmla="*/ 605905 w 697189"/>
                    <a:gd name="connsiteY546" fmla="*/ 32211 h 89937"/>
                    <a:gd name="connsiteX547" fmla="*/ 596666 w 697189"/>
                    <a:gd name="connsiteY547" fmla="*/ 28425 h 89937"/>
                    <a:gd name="connsiteX548" fmla="*/ 591158 w 697189"/>
                    <a:gd name="connsiteY548" fmla="*/ 29602 h 89937"/>
                    <a:gd name="connsiteX549" fmla="*/ 587194 w 697189"/>
                    <a:gd name="connsiteY549" fmla="*/ 32722 h 89937"/>
                    <a:gd name="connsiteX550" fmla="*/ 584723 w 697189"/>
                    <a:gd name="connsiteY550" fmla="*/ 37250 h 89937"/>
                    <a:gd name="connsiteX551" fmla="*/ 583745 w 697189"/>
                    <a:gd name="connsiteY551" fmla="*/ 42647 h 89937"/>
                    <a:gd name="connsiteX552" fmla="*/ 662761 w 697189"/>
                    <a:gd name="connsiteY552" fmla="*/ 63162 h 89937"/>
                    <a:gd name="connsiteX553" fmla="*/ 662709 w 697189"/>
                    <a:gd name="connsiteY553" fmla="*/ 64671 h 89937"/>
                    <a:gd name="connsiteX554" fmla="*/ 662530 w 697189"/>
                    <a:gd name="connsiteY554" fmla="*/ 65746 h 89937"/>
                    <a:gd name="connsiteX555" fmla="*/ 662223 w 697189"/>
                    <a:gd name="connsiteY555" fmla="*/ 66513 h 89937"/>
                    <a:gd name="connsiteX556" fmla="*/ 661405 w 697189"/>
                    <a:gd name="connsiteY556" fmla="*/ 67485 h 89937"/>
                    <a:gd name="connsiteX557" fmla="*/ 659231 w 697189"/>
                    <a:gd name="connsiteY557" fmla="*/ 69071 h 89937"/>
                    <a:gd name="connsiteX558" fmla="*/ 655778 w 697189"/>
                    <a:gd name="connsiteY558" fmla="*/ 70759 h 89937"/>
                    <a:gd name="connsiteX559" fmla="*/ 651608 w 697189"/>
                    <a:gd name="connsiteY559" fmla="*/ 71961 h 89937"/>
                    <a:gd name="connsiteX560" fmla="*/ 646952 w 697189"/>
                    <a:gd name="connsiteY560" fmla="*/ 72422 h 89937"/>
                    <a:gd name="connsiteX561" fmla="*/ 638153 w 697189"/>
                    <a:gd name="connsiteY561" fmla="*/ 70785 h 89937"/>
                    <a:gd name="connsiteX562" fmla="*/ 631732 w 697189"/>
                    <a:gd name="connsiteY562" fmla="*/ 66001 h 89937"/>
                    <a:gd name="connsiteX563" fmla="*/ 627793 w 697189"/>
                    <a:gd name="connsiteY563" fmla="*/ 58276 h 89937"/>
                    <a:gd name="connsiteX564" fmla="*/ 626437 w 697189"/>
                    <a:gd name="connsiteY564" fmla="*/ 47712 h 89937"/>
                    <a:gd name="connsiteX565" fmla="*/ 628100 w 697189"/>
                    <a:gd name="connsiteY565" fmla="*/ 36022 h 89937"/>
                    <a:gd name="connsiteX566" fmla="*/ 632653 w 697189"/>
                    <a:gd name="connsiteY566" fmla="*/ 28016 h 89937"/>
                    <a:gd name="connsiteX567" fmla="*/ 639458 w 697189"/>
                    <a:gd name="connsiteY567" fmla="*/ 23386 h 89937"/>
                    <a:gd name="connsiteX568" fmla="*/ 647924 w 697189"/>
                    <a:gd name="connsiteY568" fmla="*/ 21876 h 89937"/>
                    <a:gd name="connsiteX569" fmla="*/ 652196 w 697189"/>
                    <a:gd name="connsiteY569" fmla="*/ 22286 h 89937"/>
                    <a:gd name="connsiteX570" fmla="*/ 656007 w 697189"/>
                    <a:gd name="connsiteY570" fmla="*/ 23360 h 89937"/>
                    <a:gd name="connsiteX571" fmla="*/ 659103 w 697189"/>
                    <a:gd name="connsiteY571" fmla="*/ 24895 h 89937"/>
                    <a:gd name="connsiteX572" fmla="*/ 661073 w 697189"/>
                    <a:gd name="connsiteY572" fmla="*/ 26379 h 89937"/>
                    <a:gd name="connsiteX573" fmla="*/ 661917 w 697189"/>
                    <a:gd name="connsiteY573" fmla="*/ 27351 h 89937"/>
                    <a:gd name="connsiteX574" fmla="*/ 662301 w 697189"/>
                    <a:gd name="connsiteY574" fmla="*/ 28195 h 89937"/>
                    <a:gd name="connsiteX575" fmla="*/ 662505 w 697189"/>
                    <a:gd name="connsiteY575" fmla="*/ 29295 h 89937"/>
                    <a:gd name="connsiteX576" fmla="*/ 662556 w 697189"/>
                    <a:gd name="connsiteY576" fmla="*/ 30829 h 89937"/>
                    <a:gd name="connsiteX577" fmla="*/ 662096 w 697189"/>
                    <a:gd name="connsiteY577" fmla="*/ 33618 h 89937"/>
                    <a:gd name="connsiteX578" fmla="*/ 660970 w 697189"/>
                    <a:gd name="connsiteY578" fmla="*/ 34411 h 89937"/>
                    <a:gd name="connsiteX579" fmla="*/ 659205 w 697189"/>
                    <a:gd name="connsiteY579" fmla="*/ 33566 h 89937"/>
                    <a:gd name="connsiteX580" fmla="*/ 656673 w 697189"/>
                    <a:gd name="connsiteY580" fmla="*/ 31699 h 89937"/>
                    <a:gd name="connsiteX581" fmla="*/ 652964 w 697189"/>
                    <a:gd name="connsiteY581" fmla="*/ 29832 h 89937"/>
                    <a:gd name="connsiteX582" fmla="*/ 647823 w 697189"/>
                    <a:gd name="connsiteY582" fmla="*/ 28988 h 89937"/>
                    <a:gd name="connsiteX583" fmla="*/ 638485 w 697189"/>
                    <a:gd name="connsiteY583" fmla="*/ 33669 h 89937"/>
                    <a:gd name="connsiteX584" fmla="*/ 635237 w 697189"/>
                    <a:gd name="connsiteY584" fmla="*/ 47251 h 89937"/>
                    <a:gd name="connsiteX585" fmla="*/ 636081 w 697189"/>
                    <a:gd name="connsiteY585" fmla="*/ 55053 h 89937"/>
                    <a:gd name="connsiteX586" fmla="*/ 638562 w 697189"/>
                    <a:gd name="connsiteY586" fmla="*/ 60655 h 89937"/>
                    <a:gd name="connsiteX587" fmla="*/ 642578 w 697189"/>
                    <a:gd name="connsiteY587" fmla="*/ 64006 h 89937"/>
                    <a:gd name="connsiteX588" fmla="*/ 648026 w 697189"/>
                    <a:gd name="connsiteY588" fmla="*/ 65106 h 89937"/>
                    <a:gd name="connsiteX589" fmla="*/ 653142 w 697189"/>
                    <a:gd name="connsiteY589" fmla="*/ 64185 h 89937"/>
                    <a:gd name="connsiteX590" fmla="*/ 656954 w 697189"/>
                    <a:gd name="connsiteY590" fmla="*/ 62164 h 89937"/>
                    <a:gd name="connsiteX591" fmla="*/ 659666 w 697189"/>
                    <a:gd name="connsiteY591" fmla="*/ 60169 h 89937"/>
                    <a:gd name="connsiteX592" fmla="*/ 661380 w 697189"/>
                    <a:gd name="connsiteY592" fmla="*/ 59274 h 89937"/>
                    <a:gd name="connsiteX593" fmla="*/ 661993 w 697189"/>
                    <a:gd name="connsiteY593" fmla="*/ 59478 h 89937"/>
                    <a:gd name="connsiteX594" fmla="*/ 662428 w 697189"/>
                    <a:gd name="connsiteY594" fmla="*/ 60169 h 89937"/>
                    <a:gd name="connsiteX595" fmla="*/ 662684 w 697189"/>
                    <a:gd name="connsiteY595" fmla="*/ 61397 h 89937"/>
                    <a:gd name="connsiteX596" fmla="*/ 662761 w 697189"/>
                    <a:gd name="connsiteY596" fmla="*/ 63162 h 89937"/>
                    <a:gd name="connsiteX597" fmla="*/ 697259 w 697189"/>
                    <a:gd name="connsiteY597" fmla="*/ 66794 h 89937"/>
                    <a:gd name="connsiteX598" fmla="*/ 697054 w 697189"/>
                    <a:gd name="connsiteY598" fmla="*/ 69148 h 89937"/>
                    <a:gd name="connsiteX599" fmla="*/ 696441 w 697189"/>
                    <a:gd name="connsiteY599" fmla="*/ 70427 h 89937"/>
                    <a:gd name="connsiteX600" fmla="*/ 695213 w 697189"/>
                    <a:gd name="connsiteY600" fmla="*/ 71194 h 89937"/>
                    <a:gd name="connsiteX601" fmla="*/ 693345 w 697189"/>
                    <a:gd name="connsiteY601" fmla="*/ 71782 h 89937"/>
                    <a:gd name="connsiteX602" fmla="*/ 691120 w 697189"/>
                    <a:gd name="connsiteY602" fmla="*/ 72166 h 89937"/>
                    <a:gd name="connsiteX603" fmla="*/ 688767 w 697189"/>
                    <a:gd name="connsiteY603" fmla="*/ 72319 h 89937"/>
                    <a:gd name="connsiteX604" fmla="*/ 682628 w 697189"/>
                    <a:gd name="connsiteY604" fmla="*/ 71373 h 89937"/>
                    <a:gd name="connsiteX605" fmla="*/ 678433 w 697189"/>
                    <a:gd name="connsiteY605" fmla="*/ 68508 h 89937"/>
                    <a:gd name="connsiteX606" fmla="*/ 676054 w 697189"/>
                    <a:gd name="connsiteY606" fmla="*/ 63648 h 89937"/>
                    <a:gd name="connsiteX607" fmla="*/ 675312 w 697189"/>
                    <a:gd name="connsiteY607" fmla="*/ 56716 h 89937"/>
                    <a:gd name="connsiteX608" fmla="*/ 675312 w 697189"/>
                    <a:gd name="connsiteY608" fmla="*/ 29806 h 89937"/>
                    <a:gd name="connsiteX609" fmla="*/ 668866 w 697189"/>
                    <a:gd name="connsiteY609" fmla="*/ 29806 h 89937"/>
                    <a:gd name="connsiteX610" fmla="*/ 667638 w 697189"/>
                    <a:gd name="connsiteY610" fmla="*/ 28988 h 89937"/>
                    <a:gd name="connsiteX611" fmla="*/ 667177 w 697189"/>
                    <a:gd name="connsiteY611" fmla="*/ 26327 h 89937"/>
                    <a:gd name="connsiteX612" fmla="*/ 667306 w 697189"/>
                    <a:gd name="connsiteY612" fmla="*/ 24690 h 89937"/>
                    <a:gd name="connsiteX613" fmla="*/ 667638 w 697189"/>
                    <a:gd name="connsiteY613" fmla="*/ 23590 h 89937"/>
                    <a:gd name="connsiteX614" fmla="*/ 668176 w 697189"/>
                    <a:gd name="connsiteY614" fmla="*/ 22976 h 89937"/>
                    <a:gd name="connsiteX615" fmla="*/ 668917 w 697189"/>
                    <a:gd name="connsiteY615" fmla="*/ 22797 h 89937"/>
                    <a:gd name="connsiteX616" fmla="*/ 675312 w 697189"/>
                    <a:gd name="connsiteY616" fmla="*/ 22797 h 89937"/>
                    <a:gd name="connsiteX617" fmla="*/ 675312 w 697189"/>
                    <a:gd name="connsiteY617" fmla="*/ 11849 h 89937"/>
                    <a:gd name="connsiteX618" fmla="*/ 675491 w 697189"/>
                    <a:gd name="connsiteY618" fmla="*/ 11184 h 89937"/>
                    <a:gd name="connsiteX619" fmla="*/ 676156 w 697189"/>
                    <a:gd name="connsiteY619" fmla="*/ 10647 h 89937"/>
                    <a:gd name="connsiteX620" fmla="*/ 677461 w 697189"/>
                    <a:gd name="connsiteY620" fmla="*/ 10314 h 89937"/>
                    <a:gd name="connsiteX621" fmla="*/ 679507 w 697189"/>
                    <a:gd name="connsiteY621" fmla="*/ 10212 h 89937"/>
                    <a:gd name="connsiteX622" fmla="*/ 681605 w 697189"/>
                    <a:gd name="connsiteY622" fmla="*/ 10314 h 89937"/>
                    <a:gd name="connsiteX623" fmla="*/ 682883 w 697189"/>
                    <a:gd name="connsiteY623" fmla="*/ 10647 h 89937"/>
                    <a:gd name="connsiteX624" fmla="*/ 683549 w 697189"/>
                    <a:gd name="connsiteY624" fmla="*/ 11184 h 89937"/>
                    <a:gd name="connsiteX625" fmla="*/ 683754 w 697189"/>
                    <a:gd name="connsiteY625" fmla="*/ 11849 h 89937"/>
                    <a:gd name="connsiteX626" fmla="*/ 683754 w 697189"/>
                    <a:gd name="connsiteY626" fmla="*/ 22797 h 89937"/>
                    <a:gd name="connsiteX627" fmla="*/ 695571 w 697189"/>
                    <a:gd name="connsiteY627" fmla="*/ 22797 h 89937"/>
                    <a:gd name="connsiteX628" fmla="*/ 696288 w 697189"/>
                    <a:gd name="connsiteY628" fmla="*/ 22976 h 89937"/>
                    <a:gd name="connsiteX629" fmla="*/ 696825 w 697189"/>
                    <a:gd name="connsiteY629" fmla="*/ 23590 h 89937"/>
                    <a:gd name="connsiteX630" fmla="*/ 697157 w 697189"/>
                    <a:gd name="connsiteY630" fmla="*/ 24690 h 89937"/>
                    <a:gd name="connsiteX631" fmla="*/ 697259 w 697189"/>
                    <a:gd name="connsiteY631" fmla="*/ 26327 h 89937"/>
                    <a:gd name="connsiteX632" fmla="*/ 696799 w 697189"/>
                    <a:gd name="connsiteY632" fmla="*/ 28988 h 89937"/>
                    <a:gd name="connsiteX633" fmla="*/ 695571 w 697189"/>
                    <a:gd name="connsiteY633" fmla="*/ 29806 h 89937"/>
                    <a:gd name="connsiteX634" fmla="*/ 683754 w 697189"/>
                    <a:gd name="connsiteY634" fmla="*/ 29806 h 89937"/>
                    <a:gd name="connsiteX635" fmla="*/ 683754 w 697189"/>
                    <a:gd name="connsiteY635" fmla="*/ 55488 h 89937"/>
                    <a:gd name="connsiteX636" fmla="*/ 685161 w 697189"/>
                    <a:gd name="connsiteY636" fmla="*/ 62676 h 89937"/>
                    <a:gd name="connsiteX637" fmla="*/ 690199 w 697189"/>
                    <a:gd name="connsiteY637" fmla="*/ 65106 h 89937"/>
                    <a:gd name="connsiteX638" fmla="*/ 692297 w 697189"/>
                    <a:gd name="connsiteY638" fmla="*/ 64876 h 89937"/>
                    <a:gd name="connsiteX639" fmla="*/ 693934 w 697189"/>
                    <a:gd name="connsiteY639" fmla="*/ 64390 h 89937"/>
                    <a:gd name="connsiteX640" fmla="*/ 695162 w 697189"/>
                    <a:gd name="connsiteY640" fmla="*/ 63904 h 89937"/>
                    <a:gd name="connsiteX641" fmla="*/ 696083 w 697189"/>
                    <a:gd name="connsiteY641" fmla="*/ 63674 h 89937"/>
                    <a:gd name="connsiteX642" fmla="*/ 696569 w 697189"/>
                    <a:gd name="connsiteY642" fmla="*/ 63801 h 89937"/>
                    <a:gd name="connsiteX643" fmla="*/ 696927 w 697189"/>
                    <a:gd name="connsiteY643" fmla="*/ 64287 h 89937"/>
                    <a:gd name="connsiteX644" fmla="*/ 697157 w 697189"/>
                    <a:gd name="connsiteY644" fmla="*/ 65260 h 89937"/>
                    <a:gd name="connsiteX645" fmla="*/ 697259 w 697189"/>
                    <a:gd name="connsiteY645" fmla="*/ 66794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Lst>
                  <a:rect l="l" t="t" r="r" b="b"/>
                  <a:pathLst>
                    <a:path w="697189" h="89937">
                      <a:moveTo>
                        <a:pt x="40793" y="52879"/>
                      </a:moveTo>
                      <a:cubicBezTo>
                        <a:pt x="40793" y="55983"/>
                        <a:pt x="40221" y="58745"/>
                        <a:pt x="39079" y="61167"/>
                      </a:cubicBezTo>
                      <a:cubicBezTo>
                        <a:pt x="37936" y="63588"/>
                        <a:pt x="36350" y="65643"/>
                        <a:pt x="34321" y="67331"/>
                      </a:cubicBezTo>
                      <a:cubicBezTo>
                        <a:pt x="32292" y="69020"/>
                        <a:pt x="29904" y="70290"/>
                        <a:pt x="27159" y="71143"/>
                      </a:cubicBezTo>
                      <a:cubicBezTo>
                        <a:pt x="24413" y="71995"/>
                        <a:pt x="21454" y="72422"/>
                        <a:pt x="18282" y="72422"/>
                      </a:cubicBezTo>
                      <a:cubicBezTo>
                        <a:pt x="16066" y="72422"/>
                        <a:pt x="14011" y="72234"/>
                        <a:pt x="12118" y="71859"/>
                      </a:cubicBezTo>
                      <a:cubicBezTo>
                        <a:pt x="10225" y="71484"/>
                        <a:pt x="8537" y="71023"/>
                        <a:pt x="7053" y="70478"/>
                      </a:cubicBezTo>
                      <a:cubicBezTo>
                        <a:pt x="5569" y="69932"/>
                        <a:pt x="4324" y="69369"/>
                        <a:pt x="3318" y="68789"/>
                      </a:cubicBezTo>
                      <a:cubicBezTo>
                        <a:pt x="2312" y="68210"/>
                        <a:pt x="1613" y="67715"/>
                        <a:pt x="1221" y="67306"/>
                      </a:cubicBezTo>
                      <a:cubicBezTo>
                        <a:pt x="828" y="66897"/>
                        <a:pt x="539" y="66376"/>
                        <a:pt x="351" y="65746"/>
                      </a:cubicBezTo>
                      <a:cubicBezTo>
                        <a:pt x="163" y="65115"/>
                        <a:pt x="70" y="64270"/>
                        <a:pt x="70" y="63213"/>
                      </a:cubicBezTo>
                      <a:cubicBezTo>
                        <a:pt x="70" y="62463"/>
                        <a:pt x="104" y="61840"/>
                        <a:pt x="172" y="61346"/>
                      </a:cubicBezTo>
                      <a:cubicBezTo>
                        <a:pt x="240" y="60851"/>
                        <a:pt x="342" y="60450"/>
                        <a:pt x="479" y="60144"/>
                      </a:cubicBezTo>
                      <a:cubicBezTo>
                        <a:pt x="615" y="59837"/>
                        <a:pt x="786" y="59623"/>
                        <a:pt x="990" y="59504"/>
                      </a:cubicBezTo>
                      <a:cubicBezTo>
                        <a:pt x="1195" y="59385"/>
                        <a:pt x="1434" y="59325"/>
                        <a:pt x="1707" y="59325"/>
                      </a:cubicBezTo>
                      <a:cubicBezTo>
                        <a:pt x="2184" y="59325"/>
                        <a:pt x="2858" y="59615"/>
                        <a:pt x="3728" y="60195"/>
                      </a:cubicBezTo>
                      <a:cubicBezTo>
                        <a:pt x="4597" y="60775"/>
                        <a:pt x="5714" y="61406"/>
                        <a:pt x="7079" y="62088"/>
                      </a:cubicBezTo>
                      <a:cubicBezTo>
                        <a:pt x="8443" y="62770"/>
                        <a:pt x="10088" y="63409"/>
                        <a:pt x="12015" y="64006"/>
                      </a:cubicBezTo>
                      <a:cubicBezTo>
                        <a:pt x="13942" y="64603"/>
                        <a:pt x="16168" y="64901"/>
                        <a:pt x="18692" y="64901"/>
                      </a:cubicBezTo>
                      <a:cubicBezTo>
                        <a:pt x="20602" y="64901"/>
                        <a:pt x="22350" y="64646"/>
                        <a:pt x="23936" y="64134"/>
                      </a:cubicBezTo>
                      <a:cubicBezTo>
                        <a:pt x="25522" y="63622"/>
                        <a:pt x="26886" y="62898"/>
                        <a:pt x="28028" y="61960"/>
                      </a:cubicBezTo>
                      <a:cubicBezTo>
                        <a:pt x="29171" y="61022"/>
                        <a:pt x="30049" y="59871"/>
                        <a:pt x="30663" y="58506"/>
                      </a:cubicBezTo>
                      <a:cubicBezTo>
                        <a:pt x="31277" y="57142"/>
                        <a:pt x="31584" y="55590"/>
                        <a:pt x="31584" y="53851"/>
                      </a:cubicBezTo>
                      <a:cubicBezTo>
                        <a:pt x="31584" y="51975"/>
                        <a:pt x="31158" y="50372"/>
                        <a:pt x="30305" y="49042"/>
                      </a:cubicBezTo>
                      <a:cubicBezTo>
                        <a:pt x="29452" y="47712"/>
                        <a:pt x="28327" y="46544"/>
                        <a:pt x="26928" y="45538"/>
                      </a:cubicBezTo>
                      <a:cubicBezTo>
                        <a:pt x="25530" y="44531"/>
                        <a:pt x="23936" y="43611"/>
                        <a:pt x="22145" y="42775"/>
                      </a:cubicBezTo>
                      <a:cubicBezTo>
                        <a:pt x="20354" y="41939"/>
                        <a:pt x="18521" y="41087"/>
                        <a:pt x="16645" y="40217"/>
                      </a:cubicBezTo>
                      <a:cubicBezTo>
                        <a:pt x="14769" y="39347"/>
                        <a:pt x="12945" y="38384"/>
                        <a:pt x="11171" y="37327"/>
                      </a:cubicBezTo>
                      <a:cubicBezTo>
                        <a:pt x="9398" y="36269"/>
                        <a:pt x="7812" y="35024"/>
                        <a:pt x="6413" y="33592"/>
                      </a:cubicBezTo>
                      <a:cubicBezTo>
                        <a:pt x="5015" y="32159"/>
                        <a:pt x="3881" y="30480"/>
                        <a:pt x="3011" y="28553"/>
                      </a:cubicBezTo>
                      <a:cubicBezTo>
                        <a:pt x="2142" y="26626"/>
                        <a:pt x="1707" y="24315"/>
                        <a:pt x="1707" y="21621"/>
                      </a:cubicBezTo>
                      <a:cubicBezTo>
                        <a:pt x="1707" y="18858"/>
                        <a:pt x="2210" y="16394"/>
                        <a:pt x="3216" y="14228"/>
                      </a:cubicBezTo>
                      <a:cubicBezTo>
                        <a:pt x="4222" y="12062"/>
                        <a:pt x="5620" y="10246"/>
                        <a:pt x="7411" y="8780"/>
                      </a:cubicBezTo>
                      <a:cubicBezTo>
                        <a:pt x="9202" y="7313"/>
                        <a:pt x="11333" y="6196"/>
                        <a:pt x="13806" y="5429"/>
                      </a:cubicBezTo>
                      <a:cubicBezTo>
                        <a:pt x="16279" y="4661"/>
                        <a:pt x="18948" y="4278"/>
                        <a:pt x="21812" y="4278"/>
                      </a:cubicBezTo>
                      <a:cubicBezTo>
                        <a:pt x="23279" y="4278"/>
                        <a:pt x="24754" y="4406"/>
                        <a:pt x="26238" y="4661"/>
                      </a:cubicBezTo>
                      <a:cubicBezTo>
                        <a:pt x="27721" y="4917"/>
                        <a:pt x="29120" y="5258"/>
                        <a:pt x="30433" y="5685"/>
                      </a:cubicBezTo>
                      <a:cubicBezTo>
                        <a:pt x="31746" y="6111"/>
                        <a:pt x="32914" y="6588"/>
                        <a:pt x="33937" y="7117"/>
                      </a:cubicBezTo>
                      <a:cubicBezTo>
                        <a:pt x="34960" y="7646"/>
                        <a:pt x="35634" y="8072"/>
                        <a:pt x="35958" y="8396"/>
                      </a:cubicBezTo>
                      <a:cubicBezTo>
                        <a:pt x="36282" y="8720"/>
                        <a:pt x="36495" y="8976"/>
                        <a:pt x="36598" y="9163"/>
                      </a:cubicBezTo>
                      <a:cubicBezTo>
                        <a:pt x="36700" y="9351"/>
                        <a:pt x="36785" y="9590"/>
                        <a:pt x="36853" y="9880"/>
                      </a:cubicBezTo>
                      <a:cubicBezTo>
                        <a:pt x="36922" y="10170"/>
                        <a:pt x="36973" y="10519"/>
                        <a:pt x="37007" y="10928"/>
                      </a:cubicBezTo>
                      <a:cubicBezTo>
                        <a:pt x="37041" y="11338"/>
                        <a:pt x="37058" y="11866"/>
                        <a:pt x="37058" y="12514"/>
                      </a:cubicBezTo>
                      <a:cubicBezTo>
                        <a:pt x="37058" y="13128"/>
                        <a:pt x="37032" y="13674"/>
                        <a:pt x="36981" y="14151"/>
                      </a:cubicBezTo>
                      <a:cubicBezTo>
                        <a:pt x="36930" y="14629"/>
                        <a:pt x="36853" y="15030"/>
                        <a:pt x="36751" y="15354"/>
                      </a:cubicBezTo>
                      <a:cubicBezTo>
                        <a:pt x="36649" y="15678"/>
                        <a:pt x="36504" y="15916"/>
                        <a:pt x="36316" y="16070"/>
                      </a:cubicBezTo>
                      <a:cubicBezTo>
                        <a:pt x="36129" y="16223"/>
                        <a:pt x="35915" y="16300"/>
                        <a:pt x="35677" y="16300"/>
                      </a:cubicBezTo>
                      <a:cubicBezTo>
                        <a:pt x="35302" y="16300"/>
                        <a:pt x="34713" y="16061"/>
                        <a:pt x="33912" y="15584"/>
                      </a:cubicBezTo>
                      <a:cubicBezTo>
                        <a:pt x="33110" y="15106"/>
                        <a:pt x="32130" y="14569"/>
                        <a:pt x="30970" y="13972"/>
                      </a:cubicBezTo>
                      <a:cubicBezTo>
                        <a:pt x="29810" y="13375"/>
                        <a:pt x="28438" y="12830"/>
                        <a:pt x="26852" y="12335"/>
                      </a:cubicBezTo>
                      <a:cubicBezTo>
                        <a:pt x="25266" y="11841"/>
                        <a:pt x="23484" y="11593"/>
                        <a:pt x="21506" y="11593"/>
                      </a:cubicBezTo>
                      <a:cubicBezTo>
                        <a:pt x="19664" y="11593"/>
                        <a:pt x="18061" y="11841"/>
                        <a:pt x="16696" y="12335"/>
                      </a:cubicBezTo>
                      <a:cubicBezTo>
                        <a:pt x="15332" y="12830"/>
                        <a:pt x="14207" y="13486"/>
                        <a:pt x="13320" y="14305"/>
                      </a:cubicBezTo>
                      <a:cubicBezTo>
                        <a:pt x="12433" y="15123"/>
                        <a:pt x="11768" y="16096"/>
                        <a:pt x="11325" y="17221"/>
                      </a:cubicBezTo>
                      <a:cubicBezTo>
                        <a:pt x="10881" y="18346"/>
                        <a:pt x="10660" y="19540"/>
                        <a:pt x="10660" y="20802"/>
                      </a:cubicBezTo>
                      <a:cubicBezTo>
                        <a:pt x="10660" y="22644"/>
                        <a:pt x="11086" y="24230"/>
                        <a:pt x="11939" y="25560"/>
                      </a:cubicBezTo>
                      <a:cubicBezTo>
                        <a:pt x="12791" y="26890"/>
                        <a:pt x="13925" y="28067"/>
                        <a:pt x="15341" y="29090"/>
                      </a:cubicBezTo>
                      <a:cubicBezTo>
                        <a:pt x="16756" y="30113"/>
                        <a:pt x="18368" y="31051"/>
                        <a:pt x="20175" y="31904"/>
                      </a:cubicBezTo>
                      <a:cubicBezTo>
                        <a:pt x="21983" y="32756"/>
                        <a:pt x="23825" y="33618"/>
                        <a:pt x="25701" y="34487"/>
                      </a:cubicBezTo>
                      <a:cubicBezTo>
                        <a:pt x="27577" y="35357"/>
                        <a:pt x="29418" y="36312"/>
                        <a:pt x="31226" y="37352"/>
                      </a:cubicBezTo>
                      <a:cubicBezTo>
                        <a:pt x="33033" y="38392"/>
                        <a:pt x="34645" y="39620"/>
                        <a:pt x="36060" y="41036"/>
                      </a:cubicBezTo>
                      <a:cubicBezTo>
                        <a:pt x="37476" y="42451"/>
                        <a:pt x="38618" y="44122"/>
                        <a:pt x="39488" y="46049"/>
                      </a:cubicBezTo>
                      <a:cubicBezTo>
                        <a:pt x="40358" y="47976"/>
                        <a:pt x="40793" y="50253"/>
                        <a:pt x="40793" y="52879"/>
                      </a:cubicBezTo>
                      <a:close/>
                      <a:moveTo>
                        <a:pt x="84990" y="63162"/>
                      </a:moveTo>
                      <a:cubicBezTo>
                        <a:pt x="84990" y="63742"/>
                        <a:pt x="84973" y="64245"/>
                        <a:pt x="84939" y="64671"/>
                      </a:cubicBezTo>
                      <a:cubicBezTo>
                        <a:pt x="84905" y="65097"/>
                        <a:pt x="84845" y="65456"/>
                        <a:pt x="84760" y="65746"/>
                      </a:cubicBezTo>
                      <a:cubicBezTo>
                        <a:pt x="84675" y="66035"/>
                        <a:pt x="84572" y="66291"/>
                        <a:pt x="84453" y="66513"/>
                      </a:cubicBezTo>
                      <a:cubicBezTo>
                        <a:pt x="84334" y="66735"/>
                        <a:pt x="84061" y="67059"/>
                        <a:pt x="83634" y="67485"/>
                      </a:cubicBezTo>
                      <a:cubicBezTo>
                        <a:pt x="83208" y="67911"/>
                        <a:pt x="82483" y="68440"/>
                        <a:pt x="81460" y="69071"/>
                      </a:cubicBezTo>
                      <a:cubicBezTo>
                        <a:pt x="80437" y="69702"/>
                        <a:pt x="79286" y="70265"/>
                        <a:pt x="78007" y="70759"/>
                      </a:cubicBezTo>
                      <a:cubicBezTo>
                        <a:pt x="76728" y="71254"/>
                        <a:pt x="75338" y="71654"/>
                        <a:pt x="73837" y="71961"/>
                      </a:cubicBezTo>
                      <a:cubicBezTo>
                        <a:pt x="72336" y="72268"/>
                        <a:pt x="70785" y="72422"/>
                        <a:pt x="69182" y="72422"/>
                      </a:cubicBezTo>
                      <a:cubicBezTo>
                        <a:pt x="65873" y="72422"/>
                        <a:pt x="62940" y="71876"/>
                        <a:pt x="60382" y="70785"/>
                      </a:cubicBezTo>
                      <a:cubicBezTo>
                        <a:pt x="57824" y="69693"/>
                        <a:pt x="55684" y="68099"/>
                        <a:pt x="53962" y="66001"/>
                      </a:cubicBezTo>
                      <a:cubicBezTo>
                        <a:pt x="52239" y="63904"/>
                        <a:pt x="50926" y="61329"/>
                        <a:pt x="50022" y="58276"/>
                      </a:cubicBezTo>
                      <a:cubicBezTo>
                        <a:pt x="49119" y="55224"/>
                        <a:pt x="48667" y="51702"/>
                        <a:pt x="48667" y="47712"/>
                      </a:cubicBezTo>
                      <a:cubicBezTo>
                        <a:pt x="48667" y="43176"/>
                        <a:pt x="49221" y="39279"/>
                        <a:pt x="50329" y="36022"/>
                      </a:cubicBezTo>
                      <a:cubicBezTo>
                        <a:pt x="51438" y="32765"/>
                        <a:pt x="52956" y="30096"/>
                        <a:pt x="54883" y="28016"/>
                      </a:cubicBezTo>
                      <a:cubicBezTo>
                        <a:pt x="56810" y="25935"/>
                        <a:pt x="59078" y="24392"/>
                        <a:pt x="61687" y="23386"/>
                      </a:cubicBezTo>
                      <a:cubicBezTo>
                        <a:pt x="64296" y="22380"/>
                        <a:pt x="67118" y="21876"/>
                        <a:pt x="70154" y="21876"/>
                      </a:cubicBezTo>
                      <a:cubicBezTo>
                        <a:pt x="71620" y="21876"/>
                        <a:pt x="73044" y="22013"/>
                        <a:pt x="74426" y="22286"/>
                      </a:cubicBezTo>
                      <a:cubicBezTo>
                        <a:pt x="75807" y="22559"/>
                        <a:pt x="77077" y="22917"/>
                        <a:pt x="78237" y="23360"/>
                      </a:cubicBezTo>
                      <a:cubicBezTo>
                        <a:pt x="79397" y="23803"/>
                        <a:pt x="80428" y="24315"/>
                        <a:pt x="81332" y="24895"/>
                      </a:cubicBezTo>
                      <a:cubicBezTo>
                        <a:pt x="82236" y="25475"/>
                        <a:pt x="82892" y="25969"/>
                        <a:pt x="83302" y="26379"/>
                      </a:cubicBezTo>
                      <a:cubicBezTo>
                        <a:pt x="83711" y="26788"/>
                        <a:pt x="83992" y="27112"/>
                        <a:pt x="84146" y="27351"/>
                      </a:cubicBezTo>
                      <a:cubicBezTo>
                        <a:pt x="84299" y="27589"/>
                        <a:pt x="84427" y="27871"/>
                        <a:pt x="84530" y="28195"/>
                      </a:cubicBezTo>
                      <a:cubicBezTo>
                        <a:pt x="84632" y="28519"/>
                        <a:pt x="84700" y="28885"/>
                        <a:pt x="84734" y="29295"/>
                      </a:cubicBezTo>
                      <a:cubicBezTo>
                        <a:pt x="84768" y="29704"/>
                        <a:pt x="84785" y="30215"/>
                        <a:pt x="84785" y="30829"/>
                      </a:cubicBezTo>
                      <a:cubicBezTo>
                        <a:pt x="84785" y="32159"/>
                        <a:pt x="84632" y="33089"/>
                        <a:pt x="84325" y="33618"/>
                      </a:cubicBezTo>
                      <a:cubicBezTo>
                        <a:pt x="84018" y="34146"/>
                        <a:pt x="83643" y="34411"/>
                        <a:pt x="83199" y="34411"/>
                      </a:cubicBezTo>
                      <a:cubicBezTo>
                        <a:pt x="82688" y="34411"/>
                        <a:pt x="82100" y="34129"/>
                        <a:pt x="81434" y="33566"/>
                      </a:cubicBezTo>
                      <a:cubicBezTo>
                        <a:pt x="80769" y="33004"/>
                        <a:pt x="79925" y="32381"/>
                        <a:pt x="78902" y="31699"/>
                      </a:cubicBezTo>
                      <a:cubicBezTo>
                        <a:pt x="77879" y="31017"/>
                        <a:pt x="76642" y="30395"/>
                        <a:pt x="75193" y="29832"/>
                      </a:cubicBezTo>
                      <a:cubicBezTo>
                        <a:pt x="73743" y="29269"/>
                        <a:pt x="72030" y="28988"/>
                        <a:pt x="70051" y="28988"/>
                      </a:cubicBezTo>
                      <a:cubicBezTo>
                        <a:pt x="65993" y="28988"/>
                        <a:pt x="62881" y="30548"/>
                        <a:pt x="60715" y="33669"/>
                      </a:cubicBezTo>
                      <a:cubicBezTo>
                        <a:pt x="58549" y="36789"/>
                        <a:pt x="57466" y="41317"/>
                        <a:pt x="57466" y="47251"/>
                      </a:cubicBezTo>
                      <a:cubicBezTo>
                        <a:pt x="57466" y="50219"/>
                        <a:pt x="57748" y="52819"/>
                        <a:pt x="58310" y="55053"/>
                      </a:cubicBezTo>
                      <a:cubicBezTo>
                        <a:pt x="58873" y="57287"/>
                        <a:pt x="59700" y="59155"/>
                        <a:pt x="60792" y="60655"/>
                      </a:cubicBezTo>
                      <a:cubicBezTo>
                        <a:pt x="61883" y="62156"/>
                        <a:pt x="63222" y="63273"/>
                        <a:pt x="64808" y="64006"/>
                      </a:cubicBezTo>
                      <a:cubicBezTo>
                        <a:pt x="66393" y="64739"/>
                        <a:pt x="68210" y="65106"/>
                        <a:pt x="70256" y="65106"/>
                      </a:cubicBezTo>
                      <a:cubicBezTo>
                        <a:pt x="72200" y="65106"/>
                        <a:pt x="73905" y="64799"/>
                        <a:pt x="75372" y="64185"/>
                      </a:cubicBezTo>
                      <a:cubicBezTo>
                        <a:pt x="76839" y="63571"/>
                        <a:pt x="78109" y="62898"/>
                        <a:pt x="79183" y="62164"/>
                      </a:cubicBezTo>
                      <a:cubicBezTo>
                        <a:pt x="80258" y="61431"/>
                        <a:pt x="81162" y="60766"/>
                        <a:pt x="81895" y="60169"/>
                      </a:cubicBezTo>
                      <a:cubicBezTo>
                        <a:pt x="82628" y="59572"/>
                        <a:pt x="83199" y="59274"/>
                        <a:pt x="83609" y="59274"/>
                      </a:cubicBezTo>
                      <a:cubicBezTo>
                        <a:pt x="83847" y="59274"/>
                        <a:pt x="84052" y="59342"/>
                        <a:pt x="84223" y="59478"/>
                      </a:cubicBezTo>
                      <a:cubicBezTo>
                        <a:pt x="84393" y="59615"/>
                        <a:pt x="84538" y="59845"/>
                        <a:pt x="84657" y="60169"/>
                      </a:cubicBezTo>
                      <a:cubicBezTo>
                        <a:pt x="84777" y="60493"/>
                        <a:pt x="84862" y="60902"/>
                        <a:pt x="84913" y="61397"/>
                      </a:cubicBezTo>
                      <a:cubicBezTo>
                        <a:pt x="84964" y="61892"/>
                        <a:pt x="84990" y="62480"/>
                        <a:pt x="84990" y="63162"/>
                      </a:cubicBezTo>
                      <a:close/>
                      <a:moveTo>
                        <a:pt x="135195" y="70171"/>
                      </a:moveTo>
                      <a:cubicBezTo>
                        <a:pt x="135195" y="70444"/>
                        <a:pt x="135126" y="70674"/>
                        <a:pt x="134990" y="70861"/>
                      </a:cubicBezTo>
                      <a:cubicBezTo>
                        <a:pt x="134854" y="71049"/>
                        <a:pt x="134632" y="71211"/>
                        <a:pt x="134325" y="71347"/>
                      </a:cubicBezTo>
                      <a:cubicBezTo>
                        <a:pt x="134018" y="71484"/>
                        <a:pt x="133592" y="71586"/>
                        <a:pt x="133046" y="71654"/>
                      </a:cubicBezTo>
                      <a:cubicBezTo>
                        <a:pt x="132500" y="71723"/>
                        <a:pt x="131818" y="71757"/>
                        <a:pt x="131000" y="71757"/>
                      </a:cubicBezTo>
                      <a:cubicBezTo>
                        <a:pt x="130147" y="71757"/>
                        <a:pt x="129448" y="71723"/>
                        <a:pt x="128902" y="71654"/>
                      </a:cubicBezTo>
                      <a:cubicBezTo>
                        <a:pt x="128357" y="71586"/>
                        <a:pt x="127930" y="71484"/>
                        <a:pt x="127623" y="71347"/>
                      </a:cubicBezTo>
                      <a:cubicBezTo>
                        <a:pt x="127317" y="71211"/>
                        <a:pt x="127095" y="71049"/>
                        <a:pt x="126958" y="70861"/>
                      </a:cubicBezTo>
                      <a:cubicBezTo>
                        <a:pt x="126821" y="70674"/>
                        <a:pt x="126754" y="70444"/>
                        <a:pt x="126754" y="70171"/>
                      </a:cubicBezTo>
                      <a:lnTo>
                        <a:pt x="126754" y="43210"/>
                      </a:lnTo>
                      <a:cubicBezTo>
                        <a:pt x="126754" y="40584"/>
                        <a:pt x="126549" y="38469"/>
                        <a:pt x="126139" y="36866"/>
                      </a:cubicBezTo>
                      <a:cubicBezTo>
                        <a:pt x="125731" y="35263"/>
                        <a:pt x="125133" y="33882"/>
                        <a:pt x="124349" y="32722"/>
                      </a:cubicBezTo>
                      <a:cubicBezTo>
                        <a:pt x="123565" y="31563"/>
                        <a:pt x="122550" y="30676"/>
                        <a:pt x="121305" y="30062"/>
                      </a:cubicBezTo>
                      <a:cubicBezTo>
                        <a:pt x="120060" y="29448"/>
                        <a:pt x="118619" y="29141"/>
                        <a:pt x="116982" y="29141"/>
                      </a:cubicBezTo>
                      <a:cubicBezTo>
                        <a:pt x="114867" y="29141"/>
                        <a:pt x="112753" y="29891"/>
                        <a:pt x="110638" y="31392"/>
                      </a:cubicBezTo>
                      <a:cubicBezTo>
                        <a:pt x="108524" y="32893"/>
                        <a:pt x="106306" y="35093"/>
                        <a:pt x="103987" y="37992"/>
                      </a:cubicBezTo>
                      <a:lnTo>
                        <a:pt x="103987" y="70171"/>
                      </a:lnTo>
                      <a:cubicBezTo>
                        <a:pt x="103987" y="70444"/>
                        <a:pt x="103919" y="70674"/>
                        <a:pt x="103783" y="70861"/>
                      </a:cubicBezTo>
                      <a:cubicBezTo>
                        <a:pt x="103646" y="71049"/>
                        <a:pt x="103425" y="71211"/>
                        <a:pt x="103117" y="71347"/>
                      </a:cubicBezTo>
                      <a:cubicBezTo>
                        <a:pt x="102811" y="71484"/>
                        <a:pt x="102384" y="71586"/>
                        <a:pt x="101839" y="71654"/>
                      </a:cubicBezTo>
                      <a:cubicBezTo>
                        <a:pt x="101293" y="71723"/>
                        <a:pt x="100594" y="71757"/>
                        <a:pt x="99741" y="71757"/>
                      </a:cubicBezTo>
                      <a:cubicBezTo>
                        <a:pt x="98922" y="71757"/>
                        <a:pt x="98240" y="71723"/>
                        <a:pt x="97695" y="71654"/>
                      </a:cubicBezTo>
                      <a:cubicBezTo>
                        <a:pt x="97149" y="71586"/>
                        <a:pt x="96715" y="71484"/>
                        <a:pt x="96390" y="71347"/>
                      </a:cubicBezTo>
                      <a:cubicBezTo>
                        <a:pt x="96066" y="71211"/>
                        <a:pt x="95844" y="71049"/>
                        <a:pt x="95725" y="70861"/>
                      </a:cubicBezTo>
                      <a:cubicBezTo>
                        <a:pt x="95606" y="70674"/>
                        <a:pt x="95546" y="70444"/>
                        <a:pt x="95546" y="70171"/>
                      </a:cubicBezTo>
                      <a:lnTo>
                        <a:pt x="95546" y="1822"/>
                      </a:lnTo>
                      <a:cubicBezTo>
                        <a:pt x="95546" y="1549"/>
                        <a:pt x="95606" y="1310"/>
                        <a:pt x="95725" y="1106"/>
                      </a:cubicBezTo>
                      <a:cubicBezTo>
                        <a:pt x="95844" y="901"/>
                        <a:pt x="96066" y="731"/>
                        <a:pt x="96390" y="594"/>
                      </a:cubicBezTo>
                      <a:cubicBezTo>
                        <a:pt x="96715" y="458"/>
                        <a:pt x="97149" y="355"/>
                        <a:pt x="97695" y="287"/>
                      </a:cubicBezTo>
                      <a:cubicBezTo>
                        <a:pt x="98240" y="219"/>
                        <a:pt x="98922" y="185"/>
                        <a:pt x="99741" y="185"/>
                      </a:cubicBezTo>
                      <a:cubicBezTo>
                        <a:pt x="100594" y="185"/>
                        <a:pt x="101293" y="219"/>
                        <a:pt x="101839" y="287"/>
                      </a:cubicBezTo>
                      <a:cubicBezTo>
                        <a:pt x="102384" y="355"/>
                        <a:pt x="102811" y="458"/>
                        <a:pt x="103117" y="594"/>
                      </a:cubicBezTo>
                      <a:cubicBezTo>
                        <a:pt x="103425" y="731"/>
                        <a:pt x="103646" y="901"/>
                        <a:pt x="103783" y="1106"/>
                      </a:cubicBezTo>
                      <a:cubicBezTo>
                        <a:pt x="103919" y="1310"/>
                        <a:pt x="103987" y="1549"/>
                        <a:pt x="103987" y="1822"/>
                      </a:cubicBezTo>
                      <a:lnTo>
                        <a:pt x="103987" y="29397"/>
                      </a:lnTo>
                      <a:cubicBezTo>
                        <a:pt x="106409" y="26839"/>
                        <a:pt x="108848" y="24937"/>
                        <a:pt x="111303" y="23693"/>
                      </a:cubicBezTo>
                      <a:cubicBezTo>
                        <a:pt x="113759" y="22448"/>
                        <a:pt x="116231" y="21825"/>
                        <a:pt x="118721" y="21825"/>
                      </a:cubicBezTo>
                      <a:cubicBezTo>
                        <a:pt x="121791" y="21825"/>
                        <a:pt x="124374" y="22345"/>
                        <a:pt x="126472" y="23386"/>
                      </a:cubicBezTo>
                      <a:cubicBezTo>
                        <a:pt x="128570" y="24426"/>
                        <a:pt x="130266" y="25816"/>
                        <a:pt x="131563" y="27555"/>
                      </a:cubicBezTo>
                      <a:cubicBezTo>
                        <a:pt x="132858" y="29295"/>
                        <a:pt x="133788" y="31332"/>
                        <a:pt x="134351" y="33669"/>
                      </a:cubicBezTo>
                      <a:cubicBezTo>
                        <a:pt x="134914" y="36005"/>
                        <a:pt x="135195" y="38827"/>
                        <a:pt x="135195" y="42135"/>
                      </a:cubicBezTo>
                      <a:close/>
                      <a:moveTo>
                        <a:pt x="189407" y="45154"/>
                      </a:moveTo>
                      <a:cubicBezTo>
                        <a:pt x="189407" y="46484"/>
                        <a:pt x="189073" y="47430"/>
                        <a:pt x="188405" y="47993"/>
                      </a:cubicBezTo>
                      <a:cubicBezTo>
                        <a:pt x="187736" y="48556"/>
                        <a:pt x="186974" y="48837"/>
                        <a:pt x="186117" y="48837"/>
                      </a:cubicBezTo>
                      <a:lnTo>
                        <a:pt x="155795" y="48837"/>
                      </a:lnTo>
                      <a:cubicBezTo>
                        <a:pt x="155795" y="51395"/>
                        <a:pt x="156052" y="53698"/>
                        <a:pt x="156566" y="55744"/>
                      </a:cubicBezTo>
                      <a:cubicBezTo>
                        <a:pt x="157080" y="57790"/>
                        <a:pt x="157937" y="59547"/>
                        <a:pt x="159137" y="61013"/>
                      </a:cubicBezTo>
                      <a:cubicBezTo>
                        <a:pt x="160336" y="62480"/>
                        <a:pt x="161895" y="63605"/>
                        <a:pt x="163814" y="64390"/>
                      </a:cubicBezTo>
                      <a:cubicBezTo>
                        <a:pt x="165734" y="65174"/>
                        <a:pt x="168082" y="65566"/>
                        <a:pt x="170857" y="65566"/>
                      </a:cubicBezTo>
                      <a:cubicBezTo>
                        <a:pt x="173051" y="65566"/>
                        <a:pt x="175004" y="65387"/>
                        <a:pt x="176718" y="65029"/>
                      </a:cubicBezTo>
                      <a:cubicBezTo>
                        <a:pt x="178431" y="64671"/>
                        <a:pt x="179914" y="64270"/>
                        <a:pt x="181165" y="63827"/>
                      </a:cubicBezTo>
                      <a:cubicBezTo>
                        <a:pt x="182416" y="63384"/>
                        <a:pt x="183444" y="62983"/>
                        <a:pt x="184249" y="62625"/>
                      </a:cubicBezTo>
                      <a:cubicBezTo>
                        <a:pt x="185055" y="62267"/>
                        <a:pt x="185664" y="62088"/>
                        <a:pt x="186075" y="62088"/>
                      </a:cubicBezTo>
                      <a:cubicBezTo>
                        <a:pt x="186315" y="62088"/>
                        <a:pt x="186529" y="62147"/>
                        <a:pt x="186717" y="62267"/>
                      </a:cubicBezTo>
                      <a:cubicBezTo>
                        <a:pt x="186906" y="62386"/>
                        <a:pt x="187052" y="62565"/>
                        <a:pt x="187154" y="62804"/>
                      </a:cubicBezTo>
                      <a:cubicBezTo>
                        <a:pt x="187257" y="63043"/>
                        <a:pt x="187334" y="63375"/>
                        <a:pt x="187386" y="63801"/>
                      </a:cubicBezTo>
                      <a:cubicBezTo>
                        <a:pt x="187437" y="64228"/>
                        <a:pt x="187463" y="64748"/>
                        <a:pt x="187463" y="65362"/>
                      </a:cubicBezTo>
                      <a:cubicBezTo>
                        <a:pt x="187463" y="65805"/>
                        <a:pt x="187446" y="66189"/>
                        <a:pt x="187412" y="66513"/>
                      </a:cubicBezTo>
                      <a:cubicBezTo>
                        <a:pt x="187377" y="66837"/>
                        <a:pt x="187334" y="67127"/>
                        <a:pt x="187284" y="67383"/>
                      </a:cubicBezTo>
                      <a:cubicBezTo>
                        <a:pt x="187233" y="67638"/>
                        <a:pt x="187148" y="67869"/>
                        <a:pt x="187028" y="68073"/>
                      </a:cubicBezTo>
                      <a:cubicBezTo>
                        <a:pt x="186909" y="68278"/>
                        <a:pt x="186755" y="68474"/>
                        <a:pt x="186568" y="68662"/>
                      </a:cubicBezTo>
                      <a:cubicBezTo>
                        <a:pt x="186380" y="68849"/>
                        <a:pt x="185826" y="69156"/>
                        <a:pt x="184905" y="69582"/>
                      </a:cubicBezTo>
                      <a:cubicBezTo>
                        <a:pt x="183984" y="70009"/>
                        <a:pt x="182790" y="70427"/>
                        <a:pt x="181323" y="70836"/>
                      </a:cubicBezTo>
                      <a:cubicBezTo>
                        <a:pt x="179857" y="71245"/>
                        <a:pt x="178160" y="71612"/>
                        <a:pt x="176233" y="71936"/>
                      </a:cubicBezTo>
                      <a:cubicBezTo>
                        <a:pt x="174306" y="72260"/>
                        <a:pt x="172252" y="72422"/>
                        <a:pt x="170069" y="72422"/>
                      </a:cubicBezTo>
                      <a:cubicBezTo>
                        <a:pt x="166282" y="72422"/>
                        <a:pt x="162966" y="71893"/>
                        <a:pt x="160118" y="70836"/>
                      </a:cubicBezTo>
                      <a:cubicBezTo>
                        <a:pt x="157270" y="69779"/>
                        <a:pt x="154874" y="68210"/>
                        <a:pt x="152930" y="66129"/>
                      </a:cubicBezTo>
                      <a:cubicBezTo>
                        <a:pt x="150986" y="64049"/>
                        <a:pt x="149519" y="61440"/>
                        <a:pt x="148531" y="58302"/>
                      </a:cubicBezTo>
                      <a:cubicBezTo>
                        <a:pt x="147541" y="55164"/>
                        <a:pt x="147047" y="51515"/>
                        <a:pt x="147047" y="47354"/>
                      </a:cubicBezTo>
                      <a:cubicBezTo>
                        <a:pt x="147047" y="43397"/>
                        <a:pt x="147558" y="39842"/>
                        <a:pt x="148581" y="36687"/>
                      </a:cubicBezTo>
                      <a:cubicBezTo>
                        <a:pt x="149605" y="33532"/>
                        <a:pt x="151079" y="30855"/>
                        <a:pt x="153006" y="28655"/>
                      </a:cubicBezTo>
                      <a:cubicBezTo>
                        <a:pt x="154934" y="26455"/>
                        <a:pt x="157261" y="24767"/>
                        <a:pt x="159990" y="23590"/>
                      </a:cubicBezTo>
                      <a:cubicBezTo>
                        <a:pt x="162719" y="22414"/>
                        <a:pt x="165771" y="21825"/>
                        <a:pt x="169147" y="21825"/>
                      </a:cubicBezTo>
                      <a:cubicBezTo>
                        <a:pt x="172763" y="21825"/>
                        <a:pt x="175841" y="22405"/>
                        <a:pt x="178382" y="23565"/>
                      </a:cubicBezTo>
                      <a:cubicBezTo>
                        <a:pt x="180923" y="24724"/>
                        <a:pt x="183012" y="26285"/>
                        <a:pt x="184649" y="28246"/>
                      </a:cubicBezTo>
                      <a:cubicBezTo>
                        <a:pt x="186286" y="30207"/>
                        <a:pt x="187489" y="32509"/>
                        <a:pt x="188256" y="35152"/>
                      </a:cubicBezTo>
                      <a:cubicBezTo>
                        <a:pt x="189023" y="37796"/>
                        <a:pt x="189407" y="40618"/>
                        <a:pt x="189407" y="43619"/>
                      </a:cubicBezTo>
                      <a:close/>
                      <a:moveTo>
                        <a:pt x="180915" y="42647"/>
                      </a:moveTo>
                      <a:cubicBezTo>
                        <a:pt x="181017" y="38213"/>
                        <a:pt x="180030" y="34735"/>
                        <a:pt x="177954" y="32211"/>
                      </a:cubicBezTo>
                      <a:cubicBezTo>
                        <a:pt x="175879" y="29687"/>
                        <a:pt x="172799" y="28425"/>
                        <a:pt x="168715" y="28425"/>
                      </a:cubicBezTo>
                      <a:cubicBezTo>
                        <a:pt x="166622" y="28425"/>
                        <a:pt x="164786" y="28817"/>
                        <a:pt x="163208" y="29602"/>
                      </a:cubicBezTo>
                      <a:cubicBezTo>
                        <a:pt x="161629" y="30386"/>
                        <a:pt x="160308" y="31426"/>
                        <a:pt x="159244" y="32722"/>
                      </a:cubicBezTo>
                      <a:cubicBezTo>
                        <a:pt x="158180" y="34018"/>
                        <a:pt x="157356" y="35527"/>
                        <a:pt x="156773" y="37250"/>
                      </a:cubicBezTo>
                      <a:cubicBezTo>
                        <a:pt x="156190" y="38972"/>
                        <a:pt x="155864" y="40771"/>
                        <a:pt x="155795" y="42647"/>
                      </a:cubicBezTo>
                      <a:close/>
                      <a:moveTo>
                        <a:pt x="241155" y="70171"/>
                      </a:moveTo>
                      <a:cubicBezTo>
                        <a:pt x="241155" y="70444"/>
                        <a:pt x="241095" y="70682"/>
                        <a:pt x="240975" y="70887"/>
                      </a:cubicBezTo>
                      <a:cubicBezTo>
                        <a:pt x="240855" y="71092"/>
                        <a:pt x="240651" y="71254"/>
                        <a:pt x="240361" y="71373"/>
                      </a:cubicBezTo>
                      <a:cubicBezTo>
                        <a:pt x="240072" y="71492"/>
                        <a:pt x="239688" y="71586"/>
                        <a:pt x="239211" y="71654"/>
                      </a:cubicBezTo>
                      <a:cubicBezTo>
                        <a:pt x="238732" y="71723"/>
                        <a:pt x="238153" y="71757"/>
                        <a:pt x="237470" y="71757"/>
                      </a:cubicBezTo>
                      <a:cubicBezTo>
                        <a:pt x="236754" y="71757"/>
                        <a:pt x="236158" y="71723"/>
                        <a:pt x="235681" y="71654"/>
                      </a:cubicBezTo>
                      <a:cubicBezTo>
                        <a:pt x="235202" y="71586"/>
                        <a:pt x="234810" y="71492"/>
                        <a:pt x="234503" y="71373"/>
                      </a:cubicBezTo>
                      <a:cubicBezTo>
                        <a:pt x="234197" y="71254"/>
                        <a:pt x="233975" y="71092"/>
                        <a:pt x="233838" y="70887"/>
                      </a:cubicBezTo>
                      <a:cubicBezTo>
                        <a:pt x="233702" y="70682"/>
                        <a:pt x="233634" y="70444"/>
                        <a:pt x="233634" y="70171"/>
                      </a:cubicBezTo>
                      <a:lnTo>
                        <a:pt x="233634" y="64083"/>
                      </a:lnTo>
                      <a:cubicBezTo>
                        <a:pt x="231212" y="66709"/>
                        <a:pt x="228697" y="68755"/>
                        <a:pt x="226088" y="70222"/>
                      </a:cubicBezTo>
                      <a:cubicBezTo>
                        <a:pt x="223478" y="71689"/>
                        <a:pt x="220622" y="72422"/>
                        <a:pt x="217518" y="72422"/>
                      </a:cubicBezTo>
                      <a:cubicBezTo>
                        <a:pt x="214142" y="72422"/>
                        <a:pt x="211259" y="71765"/>
                        <a:pt x="208872" y="70452"/>
                      </a:cubicBezTo>
                      <a:cubicBezTo>
                        <a:pt x="206485" y="69139"/>
                        <a:pt x="204549" y="67366"/>
                        <a:pt x="203066" y="65132"/>
                      </a:cubicBezTo>
                      <a:cubicBezTo>
                        <a:pt x="201582" y="62898"/>
                        <a:pt x="200499" y="60272"/>
                        <a:pt x="199817" y="57253"/>
                      </a:cubicBezTo>
                      <a:cubicBezTo>
                        <a:pt x="199135" y="54235"/>
                        <a:pt x="198794" y="51054"/>
                        <a:pt x="198794" y="47712"/>
                      </a:cubicBezTo>
                      <a:cubicBezTo>
                        <a:pt x="198794" y="43756"/>
                        <a:pt x="199221" y="40183"/>
                        <a:pt x="200073" y="36994"/>
                      </a:cubicBezTo>
                      <a:cubicBezTo>
                        <a:pt x="200926" y="33805"/>
                        <a:pt x="202188" y="31085"/>
                        <a:pt x="203858" y="28834"/>
                      </a:cubicBezTo>
                      <a:cubicBezTo>
                        <a:pt x="205530" y="26583"/>
                        <a:pt x="207602" y="24852"/>
                        <a:pt x="210074" y="23641"/>
                      </a:cubicBezTo>
                      <a:cubicBezTo>
                        <a:pt x="212547" y="22431"/>
                        <a:pt x="215404" y="21825"/>
                        <a:pt x="218644" y="21825"/>
                      </a:cubicBezTo>
                      <a:cubicBezTo>
                        <a:pt x="221339" y="21825"/>
                        <a:pt x="223803" y="22414"/>
                        <a:pt x="226036" y="23590"/>
                      </a:cubicBezTo>
                      <a:cubicBezTo>
                        <a:pt x="228270" y="24767"/>
                        <a:pt x="230479" y="26498"/>
                        <a:pt x="232662" y="28783"/>
                      </a:cubicBezTo>
                      <a:lnTo>
                        <a:pt x="232662" y="2027"/>
                      </a:lnTo>
                      <a:cubicBezTo>
                        <a:pt x="232662" y="1788"/>
                        <a:pt x="232721" y="1558"/>
                        <a:pt x="232841" y="1336"/>
                      </a:cubicBezTo>
                      <a:cubicBezTo>
                        <a:pt x="232960" y="1114"/>
                        <a:pt x="233191" y="944"/>
                        <a:pt x="233532" y="824"/>
                      </a:cubicBezTo>
                      <a:cubicBezTo>
                        <a:pt x="233873" y="705"/>
                        <a:pt x="234307" y="603"/>
                        <a:pt x="234836" y="518"/>
                      </a:cubicBezTo>
                      <a:cubicBezTo>
                        <a:pt x="235364" y="432"/>
                        <a:pt x="236038" y="390"/>
                        <a:pt x="236857" y="390"/>
                      </a:cubicBezTo>
                      <a:cubicBezTo>
                        <a:pt x="237709" y="390"/>
                        <a:pt x="238408" y="432"/>
                        <a:pt x="238954" y="518"/>
                      </a:cubicBezTo>
                      <a:cubicBezTo>
                        <a:pt x="239500" y="603"/>
                        <a:pt x="239927" y="705"/>
                        <a:pt x="240233" y="824"/>
                      </a:cubicBezTo>
                      <a:cubicBezTo>
                        <a:pt x="240540" y="944"/>
                        <a:pt x="240771" y="1114"/>
                        <a:pt x="240924" y="1336"/>
                      </a:cubicBezTo>
                      <a:cubicBezTo>
                        <a:pt x="241077" y="1558"/>
                        <a:pt x="241155" y="1788"/>
                        <a:pt x="241155" y="2027"/>
                      </a:cubicBezTo>
                      <a:close/>
                      <a:moveTo>
                        <a:pt x="232662" y="37787"/>
                      </a:moveTo>
                      <a:cubicBezTo>
                        <a:pt x="230376" y="34956"/>
                        <a:pt x="228168" y="32799"/>
                        <a:pt x="226036" y="31315"/>
                      </a:cubicBezTo>
                      <a:cubicBezTo>
                        <a:pt x="223905" y="29832"/>
                        <a:pt x="221680" y="29090"/>
                        <a:pt x="219360" y="29090"/>
                      </a:cubicBezTo>
                      <a:cubicBezTo>
                        <a:pt x="217212" y="29090"/>
                        <a:pt x="215387" y="29602"/>
                        <a:pt x="213886" y="30625"/>
                      </a:cubicBezTo>
                      <a:cubicBezTo>
                        <a:pt x="212385" y="31648"/>
                        <a:pt x="211166" y="32995"/>
                        <a:pt x="210228" y="34666"/>
                      </a:cubicBezTo>
                      <a:cubicBezTo>
                        <a:pt x="209291" y="36337"/>
                        <a:pt x="208608" y="38230"/>
                        <a:pt x="208182" y="40345"/>
                      </a:cubicBezTo>
                      <a:cubicBezTo>
                        <a:pt x="207755" y="42460"/>
                        <a:pt x="207542" y="44608"/>
                        <a:pt x="207542" y="46791"/>
                      </a:cubicBezTo>
                      <a:cubicBezTo>
                        <a:pt x="207542" y="49110"/>
                        <a:pt x="207721" y="51378"/>
                        <a:pt x="208079" y="53595"/>
                      </a:cubicBezTo>
                      <a:cubicBezTo>
                        <a:pt x="208437" y="55812"/>
                        <a:pt x="209060" y="57782"/>
                        <a:pt x="209947" y="59504"/>
                      </a:cubicBezTo>
                      <a:cubicBezTo>
                        <a:pt x="210834" y="61226"/>
                        <a:pt x="212010" y="62608"/>
                        <a:pt x="213477" y="63648"/>
                      </a:cubicBezTo>
                      <a:cubicBezTo>
                        <a:pt x="214944" y="64688"/>
                        <a:pt x="216785" y="65208"/>
                        <a:pt x="219002" y="65208"/>
                      </a:cubicBezTo>
                      <a:cubicBezTo>
                        <a:pt x="220127" y="65208"/>
                        <a:pt x="221210" y="65055"/>
                        <a:pt x="222250" y="64748"/>
                      </a:cubicBezTo>
                      <a:cubicBezTo>
                        <a:pt x="223291" y="64441"/>
                        <a:pt x="224356" y="63929"/>
                        <a:pt x="225448" y="63213"/>
                      </a:cubicBezTo>
                      <a:cubicBezTo>
                        <a:pt x="226539" y="62497"/>
                        <a:pt x="227682" y="61567"/>
                        <a:pt x="228876" y="60425"/>
                      </a:cubicBezTo>
                      <a:cubicBezTo>
                        <a:pt x="230069" y="59282"/>
                        <a:pt x="231331" y="57876"/>
                        <a:pt x="232662" y="56204"/>
                      </a:cubicBezTo>
                      <a:close/>
                      <a:moveTo>
                        <a:pt x="295724" y="70171"/>
                      </a:moveTo>
                      <a:cubicBezTo>
                        <a:pt x="295724" y="70444"/>
                        <a:pt x="295665" y="70674"/>
                        <a:pt x="295545" y="70861"/>
                      </a:cubicBezTo>
                      <a:cubicBezTo>
                        <a:pt x="295426" y="71049"/>
                        <a:pt x="295213" y="71211"/>
                        <a:pt x="294906" y="71347"/>
                      </a:cubicBezTo>
                      <a:cubicBezTo>
                        <a:pt x="294599" y="71484"/>
                        <a:pt x="294198" y="71586"/>
                        <a:pt x="293704" y="71654"/>
                      </a:cubicBezTo>
                      <a:cubicBezTo>
                        <a:pt x="293209" y="71723"/>
                        <a:pt x="292604" y="71757"/>
                        <a:pt x="291888" y="71757"/>
                      </a:cubicBezTo>
                      <a:cubicBezTo>
                        <a:pt x="291103" y="71757"/>
                        <a:pt x="290464" y="71723"/>
                        <a:pt x="289969" y="71654"/>
                      </a:cubicBezTo>
                      <a:cubicBezTo>
                        <a:pt x="289475" y="71586"/>
                        <a:pt x="289082" y="71484"/>
                        <a:pt x="288792" y="71347"/>
                      </a:cubicBezTo>
                      <a:cubicBezTo>
                        <a:pt x="288502" y="71211"/>
                        <a:pt x="288306" y="71049"/>
                        <a:pt x="288204" y="70861"/>
                      </a:cubicBezTo>
                      <a:cubicBezTo>
                        <a:pt x="288101" y="70674"/>
                        <a:pt x="288051" y="70444"/>
                        <a:pt x="288051" y="70171"/>
                      </a:cubicBezTo>
                      <a:lnTo>
                        <a:pt x="288051" y="64083"/>
                      </a:lnTo>
                      <a:cubicBezTo>
                        <a:pt x="285424" y="66982"/>
                        <a:pt x="282832" y="69096"/>
                        <a:pt x="280275" y="70427"/>
                      </a:cubicBezTo>
                      <a:cubicBezTo>
                        <a:pt x="277716" y="71757"/>
                        <a:pt x="275125" y="72422"/>
                        <a:pt x="272498" y="72422"/>
                      </a:cubicBezTo>
                      <a:cubicBezTo>
                        <a:pt x="269429" y="72422"/>
                        <a:pt x="266844" y="71910"/>
                        <a:pt x="264747" y="70887"/>
                      </a:cubicBezTo>
                      <a:cubicBezTo>
                        <a:pt x="262650" y="69864"/>
                        <a:pt x="260953" y="68474"/>
                        <a:pt x="259657" y="66718"/>
                      </a:cubicBezTo>
                      <a:cubicBezTo>
                        <a:pt x="258361" y="64961"/>
                        <a:pt x="257432" y="62915"/>
                        <a:pt x="256869" y="60578"/>
                      </a:cubicBezTo>
                      <a:cubicBezTo>
                        <a:pt x="256306" y="58242"/>
                        <a:pt x="256025" y="55403"/>
                        <a:pt x="256025" y="52060"/>
                      </a:cubicBezTo>
                      <a:lnTo>
                        <a:pt x="256025" y="24128"/>
                      </a:lnTo>
                      <a:cubicBezTo>
                        <a:pt x="256025" y="23855"/>
                        <a:pt x="256084" y="23624"/>
                        <a:pt x="256204" y="23437"/>
                      </a:cubicBezTo>
                      <a:cubicBezTo>
                        <a:pt x="256323" y="23249"/>
                        <a:pt x="256554" y="23079"/>
                        <a:pt x="256895" y="22925"/>
                      </a:cubicBezTo>
                      <a:cubicBezTo>
                        <a:pt x="257236" y="22772"/>
                        <a:pt x="257679" y="22669"/>
                        <a:pt x="258224" y="22618"/>
                      </a:cubicBezTo>
                      <a:cubicBezTo>
                        <a:pt x="258770" y="22567"/>
                        <a:pt x="259452" y="22542"/>
                        <a:pt x="260271" y="22542"/>
                      </a:cubicBezTo>
                      <a:cubicBezTo>
                        <a:pt x="261089" y="22542"/>
                        <a:pt x="261771" y="22567"/>
                        <a:pt x="262317" y="22618"/>
                      </a:cubicBezTo>
                      <a:cubicBezTo>
                        <a:pt x="262863" y="22669"/>
                        <a:pt x="263297" y="22772"/>
                        <a:pt x="263622" y="22925"/>
                      </a:cubicBezTo>
                      <a:cubicBezTo>
                        <a:pt x="263946" y="23079"/>
                        <a:pt x="264176" y="23249"/>
                        <a:pt x="264313" y="23437"/>
                      </a:cubicBezTo>
                      <a:cubicBezTo>
                        <a:pt x="264449" y="23624"/>
                        <a:pt x="264517" y="23855"/>
                        <a:pt x="264517" y="24128"/>
                      </a:cubicBezTo>
                      <a:lnTo>
                        <a:pt x="264517" y="50935"/>
                      </a:lnTo>
                      <a:cubicBezTo>
                        <a:pt x="264517" y="53629"/>
                        <a:pt x="264713" y="55787"/>
                        <a:pt x="265105" y="57407"/>
                      </a:cubicBezTo>
                      <a:cubicBezTo>
                        <a:pt x="265498" y="59027"/>
                        <a:pt x="266095" y="60408"/>
                        <a:pt x="266896" y="61550"/>
                      </a:cubicBezTo>
                      <a:cubicBezTo>
                        <a:pt x="267698" y="62693"/>
                        <a:pt x="268712" y="63580"/>
                        <a:pt x="269940" y="64211"/>
                      </a:cubicBezTo>
                      <a:cubicBezTo>
                        <a:pt x="271168" y="64842"/>
                        <a:pt x="272600" y="65157"/>
                        <a:pt x="274238" y="65157"/>
                      </a:cubicBezTo>
                      <a:cubicBezTo>
                        <a:pt x="276352" y="65157"/>
                        <a:pt x="278458" y="64407"/>
                        <a:pt x="280556" y="62906"/>
                      </a:cubicBezTo>
                      <a:cubicBezTo>
                        <a:pt x="282653" y="61406"/>
                        <a:pt x="284879" y="59206"/>
                        <a:pt x="287232" y="56307"/>
                      </a:cubicBezTo>
                      <a:lnTo>
                        <a:pt x="287232" y="24128"/>
                      </a:lnTo>
                      <a:cubicBezTo>
                        <a:pt x="287232" y="23855"/>
                        <a:pt x="287292" y="23624"/>
                        <a:pt x="287411" y="23437"/>
                      </a:cubicBezTo>
                      <a:cubicBezTo>
                        <a:pt x="287531" y="23249"/>
                        <a:pt x="287760" y="23079"/>
                        <a:pt x="288101" y="22925"/>
                      </a:cubicBezTo>
                      <a:cubicBezTo>
                        <a:pt x="288442" y="22772"/>
                        <a:pt x="288878" y="22669"/>
                        <a:pt x="289406" y="22618"/>
                      </a:cubicBezTo>
                      <a:cubicBezTo>
                        <a:pt x="289935" y="22567"/>
                        <a:pt x="290626" y="22542"/>
                        <a:pt x="291478" y="22542"/>
                      </a:cubicBezTo>
                      <a:cubicBezTo>
                        <a:pt x="292297" y="22542"/>
                        <a:pt x="292979" y="22567"/>
                        <a:pt x="293525" y="22618"/>
                      </a:cubicBezTo>
                      <a:cubicBezTo>
                        <a:pt x="294071" y="22669"/>
                        <a:pt x="294496" y="22772"/>
                        <a:pt x="294803" y="22925"/>
                      </a:cubicBezTo>
                      <a:cubicBezTo>
                        <a:pt x="295111" y="23079"/>
                        <a:pt x="295340" y="23249"/>
                        <a:pt x="295495" y="23437"/>
                      </a:cubicBezTo>
                      <a:cubicBezTo>
                        <a:pt x="295648" y="23624"/>
                        <a:pt x="295724" y="23855"/>
                        <a:pt x="295724" y="24128"/>
                      </a:cubicBezTo>
                      <a:close/>
                      <a:moveTo>
                        <a:pt x="319292" y="70171"/>
                      </a:moveTo>
                      <a:cubicBezTo>
                        <a:pt x="319292" y="70444"/>
                        <a:pt x="319223" y="70674"/>
                        <a:pt x="319087" y="70861"/>
                      </a:cubicBezTo>
                      <a:cubicBezTo>
                        <a:pt x="318951" y="71049"/>
                        <a:pt x="318729" y="71211"/>
                        <a:pt x="318422" y="71347"/>
                      </a:cubicBezTo>
                      <a:cubicBezTo>
                        <a:pt x="318116" y="71484"/>
                        <a:pt x="317689" y="71586"/>
                        <a:pt x="317143" y="71654"/>
                      </a:cubicBezTo>
                      <a:cubicBezTo>
                        <a:pt x="316597" y="71723"/>
                        <a:pt x="315898" y="71757"/>
                        <a:pt x="315046" y="71757"/>
                      </a:cubicBezTo>
                      <a:cubicBezTo>
                        <a:pt x="314227" y="71757"/>
                        <a:pt x="313545" y="71723"/>
                        <a:pt x="313000" y="71654"/>
                      </a:cubicBezTo>
                      <a:cubicBezTo>
                        <a:pt x="312454" y="71586"/>
                        <a:pt x="312019" y="71484"/>
                        <a:pt x="311695" y="71347"/>
                      </a:cubicBezTo>
                      <a:cubicBezTo>
                        <a:pt x="311371" y="71211"/>
                        <a:pt x="311149" y="71049"/>
                        <a:pt x="311030" y="70861"/>
                      </a:cubicBezTo>
                      <a:cubicBezTo>
                        <a:pt x="310910" y="70674"/>
                        <a:pt x="310851" y="70444"/>
                        <a:pt x="310851" y="70171"/>
                      </a:cubicBezTo>
                      <a:lnTo>
                        <a:pt x="310851" y="1822"/>
                      </a:lnTo>
                      <a:cubicBezTo>
                        <a:pt x="310851" y="1549"/>
                        <a:pt x="310910" y="1310"/>
                        <a:pt x="311030" y="1106"/>
                      </a:cubicBezTo>
                      <a:cubicBezTo>
                        <a:pt x="311149" y="901"/>
                        <a:pt x="311371" y="731"/>
                        <a:pt x="311695" y="594"/>
                      </a:cubicBezTo>
                      <a:cubicBezTo>
                        <a:pt x="312019" y="458"/>
                        <a:pt x="312454" y="355"/>
                        <a:pt x="313000" y="287"/>
                      </a:cubicBezTo>
                      <a:cubicBezTo>
                        <a:pt x="313545" y="219"/>
                        <a:pt x="314227" y="185"/>
                        <a:pt x="315046" y="185"/>
                      </a:cubicBezTo>
                      <a:cubicBezTo>
                        <a:pt x="315898" y="185"/>
                        <a:pt x="316597" y="219"/>
                        <a:pt x="317143" y="287"/>
                      </a:cubicBezTo>
                      <a:cubicBezTo>
                        <a:pt x="317689" y="355"/>
                        <a:pt x="318116" y="458"/>
                        <a:pt x="318422" y="594"/>
                      </a:cubicBezTo>
                      <a:cubicBezTo>
                        <a:pt x="318729" y="731"/>
                        <a:pt x="318951" y="901"/>
                        <a:pt x="319087" y="1106"/>
                      </a:cubicBezTo>
                      <a:cubicBezTo>
                        <a:pt x="319223" y="1310"/>
                        <a:pt x="319292" y="1549"/>
                        <a:pt x="319292" y="1822"/>
                      </a:cubicBezTo>
                      <a:close/>
                      <a:moveTo>
                        <a:pt x="373954" y="45154"/>
                      </a:moveTo>
                      <a:cubicBezTo>
                        <a:pt x="373954" y="46484"/>
                        <a:pt x="373620" y="47430"/>
                        <a:pt x="372952" y="47993"/>
                      </a:cubicBezTo>
                      <a:cubicBezTo>
                        <a:pt x="372284" y="48556"/>
                        <a:pt x="371521" y="48837"/>
                        <a:pt x="370664" y="48837"/>
                      </a:cubicBezTo>
                      <a:lnTo>
                        <a:pt x="340342" y="48837"/>
                      </a:lnTo>
                      <a:cubicBezTo>
                        <a:pt x="340342" y="51395"/>
                        <a:pt x="340599" y="53698"/>
                        <a:pt x="341113" y="55744"/>
                      </a:cubicBezTo>
                      <a:cubicBezTo>
                        <a:pt x="341627" y="57790"/>
                        <a:pt x="342483" y="59547"/>
                        <a:pt x="343684" y="61013"/>
                      </a:cubicBezTo>
                      <a:cubicBezTo>
                        <a:pt x="344883" y="62480"/>
                        <a:pt x="346442" y="63605"/>
                        <a:pt x="348361" y="64390"/>
                      </a:cubicBezTo>
                      <a:cubicBezTo>
                        <a:pt x="350281" y="65174"/>
                        <a:pt x="352628" y="65566"/>
                        <a:pt x="355404" y="65566"/>
                      </a:cubicBezTo>
                      <a:cubicBezTo>
                        <a:pt x="357598" y="65566"/>
                        <a:pt x="359551" y="65387"/>
                        <a:pt x="361265" y="65029"/>
                      </a:cubicBezTo>
                      <a:cubicBezTo>
                        <a:pt x="362978" y="64671"/>
                        <a:pt x="364460" y="64270"/>
                        <a:pt x="365712" y="63827"/>
                      </a:cubicBezTo>
                      <a:cubicBezTo>
                        <a:pt x="366963" y="63384"/>
                        <a:pt x="367991" y="62983"/>
                        <a:pt x="368796" y="62625"/>
                      </a:cubicBezTo>
                      <a:cubicBezTo>
                        <a:pt x="369602" y="62267"/>
                        <a:pt x="370211" y="62088"/>
                        <a:pt x="370622" y="62088"/>
                      </a:cubicBezTo>
                      <a:cubicBezTo>
                        <a:pt x="370862" y="62088"/>
                        <a:pt x="371076" y="62147"/>
                        <a:pt x="371264" y="62267"/>
                      </a:cubicBezTo>
                      <a:cubicBezTo>
                        <a:pt x="371453" y="62386"/>
                        <a:pt x="371598" y="62565"/>
                        <a:pt x="371701" y="62804"/>
                      </a:cubicBezTo>
                      <a:cubicBezTo>
                        <a:pt x="371804" y="63043"/>
                        <a:pt x="371881" y="63375"/>
                        <a:pt x="371933" y="63801"/>
                      </a:cubicBezTo>
                      <a:cubicBezTo>
                        <a:pt x="371984" y="64228"/>
                        <a:pt x="372010" y="64748"/>
                        <a:pt x="372010" y="65362"/>
                      </a:cubicBezTo>
                      <a:cubicBezTo>
                        <a:pt x="372010" y="65805"/>
                        <a:pt x="371993" y="66189"/>
                        <a:pt x="371959" y="66513"/>
                      </a:cubicBezTo>
                      <a:cubicBezTo>
                        <a:pt x="371924" y="66837"/>
                        <a:pt x="371881" y="67127"/>
                        <a:pt x="371831" y="67383"/>
                      </a:cubicBezTo>
                      <a:cubicBezTo>
                        <a:pt x="371779" y="67638"/>
                        <a:pt x="371695" y="67869"/>
                        <a:pt x="371575" y="68073"/>
                      </a:cubicBezTo>
                      <a:cubicBezTo>
                        <a:pt x="371456" y="68278"/>
                        <a:pt x="371302" y="68474"/>
                        <a:pt x="371115" y="68662"/>
                      </a:cubicBezTo>
                      <a:cubicBezTo>
                        <a:pt x="370927" y="68849"/>
                        <a:pt x="370373" y="69156"/>
                        <a:pt x="369452" y="69582"/>
                      </a:cubicBezTo>
                      <a:cubicBezTo>
                        <a:pt x="368530" y="70009"/>
                        <a:pt x="367337" y="70427"/>
                        <a:pt x="365870" y="70836"/>
                      </a:cubicBezTo>
                      <a:cubicBezTo>
                        <a:pt x="364404" y="71245"/>
                        <a:pt x="362707" y="71612"/>
                        <a:pt x="360780" y="71936"/>
                      </a:cubicBezTo>
                      <a:cubicBezTo>
                        <a:pt x="358853" y="72260"/>
                        <a:pt x="356799" y="72422"/>
                        <a:pt x="354615" y="72422"/>
                      </a:cubicBezTo>
                      <a:cubicBezTo>
                        <a:pt x="350829" y="72422"/>
                        <a:pt x="347513" y="71893"/>
                        <a:pt x="344665" y="70836"/>
                      </a:cubicBezTo>
                      <a:cubicBezTo>
                        <a:pt x="341817" y="69779"/>
                        <a:pt x="339421" y="68210"/>
                        <a:pt x="337477" y="66129"/>
                      </a:cubicBezTo>
                      <a:cubicBezTo>
                        <a:pt x="335533" y="64049"/>
                        <a:pt x="334066" y="61440"/>
                        <a:pt x="333077" y="58302"/>
                      </a:cubicBezTo>
                      <a:cubicBezTo>
                        <a:pt x="332088" y="55164"/>
                        <a:pt x="331593" y="51515"/>
                        <a:pt x="331593" y="47354"/>
                      </a:cubicBezTo>
                      <a:cubicBezTo>
                        <a:pt x="331593" y="43397"/>
                        <a:pt x="332105" y="39842"/>
                        <a:pt x="333128" y="36687"/>
                      </a:cubicBezTo>
                      <a:cubicBezTo>
                        <a:pt x="334152" y="33532"/>
                        <a:pt x="335626" y="30855"/>
                        <a:pt x="337553" y="28655"/>
                      </a:cubicBezTo>
                      <a:cubicBezTo>
                        <a:pt x="339481" y="26455"/>
                        <a:pt x="341808" y="24767"/>
                        <a:pt x="344537" y="23590"/>
                      </a:cubicBezTo>
                      <a:cubicBezTo>
                        <a:pt x="347266" y="22414"/>
                        <a:pt x="350318" y="21825"/>
                        <a:pt x="353694" y="21825"/>
                      </a:cubicBezTo>
                      <a:cubicBezTo>
                        <a:pt x="357310" y="21825"/>
                        <a:pt x="360388" y="22405"/>
                        <a:pt x="362929" y="23565"/>
                      </a:cubicBezTo>
                      <a:cubicBezTo>
                        <a:pt x="365470" y="24724"/>
                        <a:pt x="367559" y="26285"/>
                        <a:pt x="369196" y="28246"/>
                      </a:cubicBezTo>
                      <a:cubicBezTo>
                        <a:pt x="370833" y="30207"/>
                        <a:pt x="372036" y="32509"/>
                        <a:pt x="372802" y="35152"/>
                      </a:cubicBezTo>
                      <a:cubicBezTo>
                        <a:pt x="373570" y="37796"/>
                        <a:pt x="373954" y="40618"/>
                        <a:pt x="373954" y="43619"/>
                      </a:cubicBezTo>
                      <a:close/>
                      <a:moveTo>
                        <a:pt x="365462" y="42647"/>
                      </a:moveTo>
                      <a:cubicBezTo>
                        <a:pt x="365563" y="38213"/>
                        <a:pt x="364577" y="34735"/>
                        <a:pt x="362501" y="32211"/>
                      </a:cubicBezTo>
                      <a:cubicBezTo>
                        <a:pt x="360426" y="29687"/>
                        <a:pt x="357346" y="28425"/>
                        <a:pt x="353262" y="28425"/>
                      </a:cubicBezTo>
                      <a:cubicBezTo>
                        <a:pt x="351169" y="28425"/>
                        <a:pt x="349333" y="28817"/>
                        <a:pt x="347755" y="29602"/>
                      </a:cubicBezTo>
                      <a:cubicBezTo>
                        <a:pt x="346176" y="30386"/>
                        <a:pt x="344855" y="31426"/>
                        <a:pt x="343791" y="32722"/>
                      </a:cubicBezTo>
                      <a:cubicBezTo>
                        <a:pt x="342727" y="34018"/>
                        <a:pt x="341903" y="35527"/>
                        <a:pt x="341320" y="37250"/>
                      </a:cubicBezTo>
                      <a:cubicBezTo>
                        <a:pt x="340737" y="38972"/>
                        <a:pt x="340411" y="40771"/>
                        <a:pt x="340342" y="42647"/>
                      </a:cubicBezTo>
                      <a:close/>
                      <a:moveTo>
                        <a:pt x="452430" y="46433"/>
                      </a:moveTo>
                      <a:cubicBezTo>
                        <a:pt x="452430" y="50457"/>
                        <a:pt x="451995" y="54073"/>
                        <a:pt x="451126" y="57279"/>
                      </a:cubicBezTo>
                      <a:cubicBezTo>
                        <a:pt x="450255" y="60485"/>
                        <a:pt x="448977" y="63205"/>
                        <a:pt x="447288" y="65439"/>
                      </a:cubicBezTo>
                      <a:cubicBezTo>
                        <a:pt x="445600" y="67673"/>
                        <a:pt x="443511" y="69395"/>
                        <a:pt x="441021" y="70606"/>
                      </a:cubicBezTo>
                      <a:cubicBezTo>
                        <a:pt x="438532" y="71816"/>
                        <a:pt x="435684" y="72422"/>
                        <a:pt x="432478" y="72422"/>
                      </a:cubicBezTo>
                      <a:cubicBezTo>
                        <a:pt x="431114" y="72422"/>
                        <a:pt x="429851" y="72285"/>
                        <a:pt x="428691" y="72013"/>
                      </a:cubicBezTo>
                      <a:cubicBezTo>
                        <a:pt x="427532" y="71740"/>
                        <a:pt x="426398" y="71313"/>
                        <a:pt x="425289" y="70734"/>
                      </a:cubicBezTo>
                      <a:cubicBezTo>
                        <a:pt x="424181" y="70154"/>
                        <a:pt x="423081" y="69420"/>
                        <a:pt x="421990" y="68534"/>
                      </a:cubicBezTo>
                      <a:cubicBezTo>
                        <a:pt x="420898" y="67647"/>
                        <a:pt x="419739" y="66607"/>
                        <a:pt x="418511" y="65413"/>
                      </a:cubicBezTo>
                      <a:lnTo>
                        <a:pt x="418511" y="88435"/>
                      </a:lnTo>
                      <a:cubicBezTo>
                        <a:pt x="418511" y="88707"/>
                        <a:pt x="418442" y="88946"/>
                        <a:pt x="418306" y="89151"/>
                      </a:cubicBezTo>
                      <a:cubicBezTo>
                        <a:pt x="418170" y="89355"/>
                        <a:pt x="417948" y="89526"/>
                        <a:pt x="417641" y="89662"/>
                      </a:cubicBezTo>
                      <a:cubicBezTo>
                        <a:pt x="417334" y="89799"/>
                        <a:pt x="416908" y="89901"/>
                        <a:pt x="416362" y="89969"/>
                      </a:cubicBezTo>
                      <a:cubicBezTo>
                        <a:pt x="415816" y="90038"/>
                        <a:pt x="415117" y="90072"/>
                        <a:pt x="414265" y="90072"/>
                      </a:cubicBezTo>
                      <a:cubicBezTo>
                        <a:pt x="413446" y="90072"/>
                        <a:pt x="412764" y="90038"/>
                        <a:pt x="412218" y="89969"/>
                      </a:cubicBezTo>
                      <a:cubicBezTo>
                        <a:pt x="411672" y="89901"/>
                        <a:pt x="411238" y="89799"/>
                        <a:pt x="410914" y="89662"/>
                      </a:cubicBezTo>
                      <a:cubicBezTo>
                        <a:pt x="410590" y="89526"/>
                        <a:pt x="410368" y="89355"/>
                        <a:pt x="410248" y="89151"/>
                      </a:cubicBezTo>
                      <a:cubicBezTo>
                        <a:pt x="410129" y="88946"/>
                        <a:pt x="410069" y="88707"/>
                        <a:pt x="410069" y="88435"/>
                      </a:cubicBezTo>
                      <a:lnTo>
                        <a:pt x="410069" y="24128"/>
                      </a:lnTo>
                      <a:cubicBezTo>
                        <a:pt x="410069" y="23821"/>
                        <a:pt x="410120" y="23573"/>
                        <a:pt x="410223" y="23386"/>
                      </a:cubicBezTo>
                      <a:cubicBezTo>
                        <a:pt x="410325" y="23198"/>
                        <a:pt x="410530" y="23036"/>
                        <a:pt x="410837" y="22900"/>
                      </a:cubicBezTo>
                      <a:cubicBezTo>
                        <a:pt x="411143" y="22763"/>
                        <a:pt x="411536" y="22669"/>
                        <a:pt x="412014" y="22618"/>
                      </a:cubicBezTo>
                      <a:cubicBezTo>
                        <a:pt x="412491" y="22567"/>
                        <a:pt x="413071" y="22542"/>
                        <a:pt x="413753" y="22542"/>
                      </a:cubicBezTo>
                      <a:cubicBezTo>
                        <a:pt x="414470" y="22542"/>
                        <a:pt x="415057" y="22567"/>
                        <a:pt x="415518" y="22618"/>
                      </a:cubicBezTo>
                      <a:cubicBezTo>
                        <a:pt x="415978" y="22669"/>
                        <a:pt x="416362" y="22763"/>
                        <a:pt x="416669" y="22900"/>
                      </a:cubicBezTo>
                      <a:cubicBezTo>
                        <a:pt x="416976" y="23036"/>
                        <a:pt x="417189" y="23198"/>
                        <a:pt x="417309" y="23386"/>
                      </a:cubicBezTo>
                      <a:cubicBezTo>
                        <a:pt x="417428" y="23573"/>
                        <a:pt x="417488" y="23821"/>
                        <a:pt x="417488" y="24128"/>
                      </a:cubicBezTo>
                      <a:lnTo>
                        <a:pt x="417488" y="30318"/>
                      </a:lnTo>
                      <a:cubicBezTo>
                        <a:pt x="418886" y="28885"/>
                        <a:pt x="420233" y="27640"/>
                        <a:pt x="421529" y="26583"/>
                      </a:cubicBezTo>
                      <a:cubicBezTo>
                        <a:pt x="422825" y="25526"/>
                        <a:pt x="424130" y="24648"/>
                        <a:pt x="425443" y="23948"/>
                      </a:cubicBezTo>
                      <a:cubicBezTo>
                        <a:pt x="426756" y="23249"/>
                        <a:pt x="428104" y="22721"/>
                        <a:pt x="429485" y="22363"/>
                      </a:cubicBezTo>
                      <a:cubicBezTo>
                        <a:pt x="430866" y="22004"/>
                        <a:pt x="432324" y="21825"/>
                        <a:pt x="433859" y="21825"/>
                      </a:cubicBezTo>
                      <a:cubicBezTo>
                        <a:pt x="437201" y="21825"/>
                        <a:pt x="440049" y="22473"/>
                        <a:pt x="442403" y="23769"/>
                      </a:cubicBezTo>
                      <a:cubicBezTo>
                        <a:pt x="444756" y="25065"/>
                        <a:pt x="446675" y="26839"/>
                        <a:pt x="448158" y="29090"/>
                      </a:cubicBezTo>
                      <a:cubicBezTo>
                        <a:pt x="449642" y="31341"/>
                        <a:pt x="450725" y="33959"/>
                        <a:pt x="451407" y="36943"/>
                      </a:cubicBezTo>
                      <a:cubicBezTo>
                        <a:pt x="452089" y="39927"/>
                        <a:pt x="452430" y="43090"/>
                        <a:pt x="452430" y="46433"/>
                      </a:cubicBezTo>
                      <a:close/>
                      <a:moveTo>
                        <a:pt x="443682" y="47405"/>
                      </a:moveTo>
                      <a:cubicBezTo>
                        <a:pt x="443682" y="45052"/>
                        <a:pt x="443501" y="42775"/>
                        <a:pt x="443141" y="40575"/>
                      </a:cubicBezTo>
                      <a:cubicBezTo>
                        <a:pt x="442781" y="38375"/>
                        <a:pt x="442163" y="36423"/>
                        <a:pt x="441288" y="34717"/>
                      </a:cubicBezTo>
                      <a:cubicBezTo>
                        <a:pt x="440413" y="33012"/>
                        <a:pt x="439237" y="31648"/>
                        <a:pt x="437762" y="30625"/>
                      </a:cubicBezTo>
                      <a:cubicBezTo>
                        <a:pt x="436287" y="29602"/>
                        <a:pt x="434450" y="29090"/>
                        <a:pt x="432255" y="29090"/>
                      </a:cubicBezTo>
                      <a:cubicBezTo>
                        <a:pt x="431156" y="29090"/>
                        <a:pt x="430075" y="29252"/>
                        <a:pt x="429011" y="29576"/>
                      </a:cubicBezTo>
                      <a:cubicBezTo>
                        <a:pt x="427947" y="29900"/>
                        <a:pt x="426866" y="30412"/>
                        <a:pt x="425769" y="31111"/>
                      </a:cubicBezTo>
                      <a:cubicBezTo>
                        <a:pt x="424671" y="31810"/>
                        <a:pt x="423521" y="32731"/>
                        <a:pt x="422320" y="33873"/>
                      </a:cubicBezTo>
                      <a:cubicBezTo>
                        <a:pt x="421119" y="35016"/>
                        <a:pt x="419849" y="36423"/>
                        <a:pt x="418511" y="38094"/>
                      </a:cubicBezTo>
                      <a:lnTo>
                        <a:pt x="418511" y="56409"/>
                      </a:lnTo>
                      <a:cubicBezTo>
                        <a:pt x="420845" y="59240"/>
                        <a:pt x="423058" y="61406"/>
                        <a:pt x="425151" y="62906"/>
                      </a:cubicBezTo>
                      <a:cubicBezTo>
                        <a:pt x="427244" y="64407"/>
                        <a:pt x="429441" y="65157"/>
                        <a:pt x="431739" y="65157"/>
                      </a:cubicBezTo>
                      <a:cubicBezTo>
                        <a:pt x="433867" y="65157"/>
                        <a:pt x="435694" y="64646"/>
                        <a:pt x="437221" y="63622"/>
                      </a:cubicBezTo>
                      <a:cubicBezTo>
                        <a:pt x="438749" y="62599"/>
                        <a:pt x="439984" y="61235"/>
                        <a:pt x="440927" y="59530"/>
                      </a:cubicBezTo>
                      <a:cubicBezTo>
                        <a:pt x="441871" y="57824"/>
                        <a:pt x="442566" y="55914"/>
                        <a:pt x="443012" y="53800"/>
                      </a:cubicBezTo>
                      <a:cubicBezTo>
                        <a:pt x="443458" y="51685"/>
                        <a:pt x="443682" y="49554"/>
                        <a:pt x="443682" y="47405"/>
                      </a:cubicBezTo>
                      <a:close/>
                      <a:moveTo>
                        <a:pt x="491550" y="27146"/>
                      </a:moveTo>
                      <a:cubicBezTo>
                        <a:pt x="491550" y="27896"/>
                        <a:pt x="491533" y="28527"/>
                        <a:pt x="491498" y="29039"/>
                      </a:cubicBezTo>
                      <a:cubicBezTo>
                        <a:pt x="491465" y="29550"/>
                        <a:pt x="491396" y="29951"/>
                        <a:pt x="491294" y="30241"/>
                      </a:cubicBezTo>
                      <a:cubicBezTo>
                        <a:pt x="491192" y="30531"/>
                        <a:pt x="491064" y="30753"/>
                        <a:pt x="490911" y="30906"/>
                      </a:cubicBezTo>
                      <a:cubicBezTo>
                        <a:pt x="490757" y="31060"/>
                        <a:pt x="490544" y="31136"/>
                        <a:pt x="490270" y="31136"/>
                      </a:cubicBezTo>
                      <a:cubicBezTo>
                        <a:pt x="489998" y="31136"/>
                        <a:pt x="489666" y="31060"/>
                        <a:pt x="489273" y="30906"/>
                      </a:cubicBezTo>
                      <a:cubicBezTo>
                        <a:pt x="488881" y="30753"/>
                        <a:pt x="488438" y="30599"/>
                        <a:pt x="487943" y="30446"/>
                      </a:cubicBezTo>
                      <a:cubicBezTo>
                        <a:pt x="487448" y="30292"/>
                        <a:pt x="486894" y="30147"/>
                        <a:pt x="486280" y="30011"/>
                      </a:cubicBezTo>
                      <a:cubicBezTo>
                        <a:pt x="485666" y="29874"/>
                        <a:pt x="485001" y="29806"/>
                        <a:pt x="484285" y="29806"/>
                      </a:cubicBezTo>
                      <a:cubicBezTo>
                        <a:pt x="483432" y="29806"/>
                        <a:pt x="482597" y="29977"/>
                        <a:pt x="481778" y="30318"/>
                      </a:cubicBezTo>
                      <a:cubicBezTo>
                        <a:pt x="480960" y="30659"/>
                        <a:pt x="480099" y="31222"/>
                        <a:pt x="479195" y="32006"/>
                      </a:cubicBezTo>
                      <a:cubicBezTo>
                        <a:pt x="478291" y="32790"/>
                        <a:pt x="477344" y="33831"/>
                        <a:pt x="476355" y="35127"/>
                      </a:cubicBezTo>
                      <a:cubicBezTo>
                        <a:pt x="475367" y="36423"/>
                        <a:pt x="474275" y="38009"/>
                        <a:pt x="473081" y="39885"/>
                      </a:cubicBezTo>
                      <a:lnTo>
                        <a:pt x="473081" y="70171"/>
                      </a:lnTo>
                      <a:cubicBezTo>
                        <a:pt x="473081" y="70444"/>
                        <a:pt x="473013" y="70674"/>
                        <a:pt x="472877" y="70861"/>
                      </a:cubicBezTo>
                      <a:cubicBezTo>
                        <a:pt x="472740" y="71049"/>
                        <a:pt x="472519" y="71211"/>
                        <a:pt x="472211" y="71347"/>
                      </a:cubicBezTo>
                      <a:cubicBezTo>
                        <a:pt x="471904" y="71484"/>
                        <a:pt x="471479" y="71586"/>
                        <a:pt x="470933" y="71654"/>
                      </a:cubicBezTo>
                      <a:cubicBezTo>
                        <a:pt x="470387" y="71723"/>
                        <a:pt x="469688" y="71757"/>
                        <a:pt x="468834" y="71757"/>
                      </a:cubicBezTo>
                      <a:cubicBezTo>
                        <a:pt x="468016" y="71757"/>
                        <a:pt x="467334" y="71723"/>
                        <a:pt x="466788" y="71654"/>
                      </a:cubicBezTo>
                      <a:cubicBezTo>
                        <a:pt x="466243" y="71586"/>
                        <a:pt x="465808" y="71484"/>
                        <a:pt x="465484" y="71347"/>
                      </a:cubicBezTo>
                      <a:cubicBezTo>
                        <a:pt x="465160" y="71211"/>
                        <a:pt x="464938" y="71049"/>
                        <a:pt x="464819" y="70861"/>
                      </a:cubicBezTo>
                      <a:cubicBezTo>
                        <a:pt x="464700" y="70674"/>
                        <a:pt x="464640" y="70444"/>
                        <a:pt x="464640" y="70171"/>
                      </a:cubicBezTo>
                      <a:lnTo>
                        <a:pt x="464640" y="24128"/>
                      </a:lnTo>
                      <a:cubicBezTo>
                        <a:pt x="464640" y="23855"/>
                        <a:pt x="464691" y="23624"/>
                        <a:pt x="464793" y="23437"/>
                      </a:cubicBezTo>
                      <a:cubicBezTo>
                        <a:pt x="464896" y="23249"/>
                        <a:pt x="465101" y="23079"/>
                        <a:pt x="465407" y="22925"/>
                      </a:cubicBezTo>
                      <a:cubicBezTo>
                        <a:pt x="465714" y="22772"/>
                        <a:pt x="466106" y="22669"/>
                        <a:pt x="466584" y="22618"/>
                      </a:cubicBezTo>
                      <a:cubicBezTo>
                        <a:pt x="467061" y="22567"/>
                        <a:pt x="467692" y="22542"/>
                        <a:pt x="468476" y="22542"/>
                      </a:cubicBezTo>
                      <a:cubicBezTo>
                        <a:pt x="469227" y="22542"/>
                        <a:pt x="469850" y="22567"/>
                        <a:pt x="470344" y="22618"/>
                      </a:cubicBezTo>
                      <a:cubicBezTo>
                        <a:pt x="470839" y="22669"/>
                        <a:pt x="471222" y="22772"/>
                        <a:pt x="471495" y="22925"/>
                      </a:cubicBezTo>
                      <a:cubicBezTo>
                        <a:pt x="471768" y="23079"/>
                        <a:pt x="471964" y="23249"/>
                        <a:pt x="472083" y="23437"/>
                      </a:cubicBezTo>
                      <a:cubicBezTo>
                        <a:pt x="472202" y="23624"/>
                        <a:pt x="472262" y="23855"/>
                        <a:pt x="472262" y="24128"/>
                      </a:cubicBezTo>
                      <a:lnTo>
                        <a:pt x="472262" y="30829"/>
                      </a:lnTo>
                      <a:cubicBezTo>
                        <a:pt x="473525" y="28988"/>
                        <a:pt x="474709" y="27487"/>
                        <a:pt x="475818" y="26327"/>
                      </a:cubicBezTo>
                      <a:cubicBezTo>
                        <a:pt x="476927" y="25168"/>
                        <a:pt x="477976" y="24255"/>
                        <a:pt x="478964" y="23590"/>
                      </a:cubicBezTo>
                      <a:cubicBezTo>
                        <a:pt x="479954" y="22925"/>
                        <a:pt x="480934" y="22465"/>
                        <a:pt x="481907" y="22209"/>
                      </a:cubicBezTo>
                      <a:cubicBezTo>
                        <a:pt x="482878" y="21953"/>
                        <a:pt x="483859" y="21825"/>
                        <a:pt x="484848" y="21825"/>
                      </a:cubicBezTo>
                      <a:cubicBezTo>
                        <a:pt x="485291" y="21825"/>
                        <a:pt x="485795" y="21851"/>
                        <a:pt x="486357" y="21902"/>
                      </a:cubicBezTo>
                      <a:cubicBezTo>
                        <a:pt x="486920" y="21953"/>
                        <a:pt x="487508" y="22047"/>
                        <a:pt x="488122" y="22183"/>
                      </a:cubicBezTo>
                      <a:cubicBezTo>
                        <a:pt x="488736" y="22320"/>
                        <a:pt x="489290" y="22473"/>
                        <a:pt x="489785" y="22644"/>
                      </a:cubicBezTo>
                      <a:cubicBezTo>
                        <a:pt x="490279" y="22814"/>
                        <a:pt x="490629" y="22985"/>
                        <a:pt x="490833" y="23155"/>
                      </a:cubicBezTo>
                      <a:cubicBezTo>
                        <a:pt x="491038" y="23326"/>
                        <a:pt x="491174" y="23488"/>
                        <a:pt x="491243" y="23641"/>
                      </a:cubicBezTo>
                      <a:cubicBezTo>
                        <a:pt x="491311" y="23795"/>
                        <a:pt x="491371" y="23991"/>
                        <a:pt x="491422" y="24230"/>
                      </a:cubicBezTo>
                      <a:cubicBezTo>
                        <a:pt x="491473" y="24469"/>
                        <a:pt x="491507" y="24818"/>
                        <a:pt x="491524" y="25279"/>
                      </a:cubicBezTo>
                      <a:cubicBezTo>
                        <a:pt x="491541" y="25739"/>
                        <a:pt x="491550" y="26361"/>
                        <a:pt x="491550" y="27146"/>
                      </a:cubicBezTo>
                      <a:close/>
                      <a:moveTo>
                        <a:pt x="541512" y="46638"/>
                      </a:moveTo>
                      <a:cubicBezTo>
                        <a:pt x="541512" y="50389"/>
                        <a:pt x="541018" y="53842"/>
                        <a:pt x="540029" y="56997"/>
                      </a:cubicBezTo>
                      <a:cubicBezTo>
                        <a:pt x="539039" y="60152"/>
                        <a:pt x="537565" y="62872"/>
                        <a:pt x="535604" y="65157"/>
                      </a:cubicBezTo>
                      <a:cubicBezTo>
                        <a:pt x="533643" y="67442"/>
                        <a:pt x="531187" y="69224"/>
                        <a:pt x="528236" y="70503"/>
                      </a:cubicBezTo>
                      <a:cubicBezTo>
                        <a:pt x="525286" y="71782"/>
                        <a:pt x="521867" y="72422"/>
                        <a:pt x="517979" y="72422"/>
                      </a:cubicBezTo>
                      <a:cubicBezTo>
                        <a:pt x="514193" y="72422"/>
                        <a:pt x="510893" y="71859"/>
                        <a:pt x="508079" y="70734"/>
                      </a:cubicBezTo>
                      <a:cubicBezTo>
                        <a:pt x="505266" y="69608"/>
                        <a:pt x="502921" y="67971"/>
                        <a:pt x="501045" y="65822"/>
                      </a:cubicBezTo>
                      <a:cubicBezTo>
                        <a:pt x="499169" y="63674"/>
                        <a:pt x="497770" y="61064"/>
                        <a:pt x="496850" y="57995"/>
                      </a:cubicBezTo>
                      <a:cubicBezTo>
                        <a:pt x="495929" y="54925"/>
                        <a:pt x="495468" y="51446"/>
                        <a:pt x="495468" y="47558"/>
                      </a:cubicBezTo>
                      <a:cubicBezTo>
                        <a:pt x="495468" y="43807"/>
                        <a:pt x="495955" y="40353"/>
                        <a:pt x="496927" y="37199"/>
                      </a:cubicBezTo>
                      <a:cubicBezTo>
                        <a:pt x="497899" y="34044"/>
                        <a:pt x="499365" y="31324"/>
                        <a:pt x="501326" y="29039"/>
                      </a:cubicBezTo>
                      <a:cubicBezTo>
                        <a:pt x="503287" y="26754"/>
                        <a:pt x="505734" y="24980"/>
                        <a:pt x="508668" y="23718"/>
                      </a:cubicBezTo>
                      <a:cubicBezTo>
                        <a:pt x="511601" y="22456"/>
                        <a:pt x="515029" y="21825"/>
                        <a:pt x="518951" y="21825"/>
                      </a:cubicBezTo>
                      <a:cubicBezTo>
                        <a:pt x="522736" y="21825"/>
                        <a:pt x="526037" y="22388"/>
                        <a:pt x="528851" y="23514"/>
                      </a:cubicBezTo>
                      <a:cubicBezTo>
                        <a:pt x="531664" y="24639"/>
                        <a:pt x="534009" y="26276"/>
                        <a:pt x="535885" y="28425"/>
                      </a:cubicBezTo>
                      <a:cubicBezTo>
                        <a:pt x="537760" y="30574"/>
                        <a:pt x="539167" y="33183"/>
                        <a:pt x="540105" y="36252"/>
                      </a:cubicBezTo>
                      <a:cubicBezTo>
                        <a:pt x="541043" y="39322"/>
                        <a:pt x="541512" y="42784"/>
                        <a:pt x="541512" y="46638"/>
                      </a:cubicBezTo>
                      <a:close/>
                      <a:moveTo>
                        <a:pt x="532764" y="47200"/>
                      </a:moveTo>
                      <a:cubicBezTo>
                        <a:pt x="532764" y="44711"/>
                        <a:pt x="532532" y="42357"/>
                        <a:pt x="532067" y="40140"/>
                      </a:cubicBezTo>
                      <a:cubicBezTo>
                        <a:pt x="531602" y="37923"/>
                        <a:pt x="530836" y="35979"/>
                        <a:pt x="529770" y="34308"/>
                      </a:cubicBezTo>
                      <a:cubicBezTo>
                        <a:pt x="528703" y="32637"/>
                        <a:pt x="527257" y="31315"/>
                        <a:pt x="525433" y="30343"/>
                      </a:cubicBezTo>
                      <a:cubicBezTo>
                        <a:pt x="523610" y="29371"/>
                        <a:pt x="521338" y="28885"/>
                        <a:pt x="518619" y="28885"/>
                      </a:cubicBezTo>
                      <a:cubicBezTo>
                        <a:pt x="516107" y="28885"/>
                        <a:pt x="513948" y="29329"/>
                        <a:pt x="512141" y="30215"/>
                      </a:cubicBezTo>
                      <a:cubicBezTo>
                        <a:pt x="510334" y="31102"/>
                        <a:pt x="508845" y="32356"/>
                        <a:pt x="507675" y="33976"/>
                      </a:cubicBezTo>
                      <a:cubicBezTo>
                        <a:pt x="506506" y="35596"/>
                        <a:pt x="505636" y="37514"/>
                        <a:pt x="505069" y="39731"/>
                      </a:cubicBezTo>
                      <a:cubicBezTo>
                        <a:pt x="504501" y="41948"/>
                        <a:pt x="504217" y="44369"/>
                        <a:pt x="504217" y="46996"/>
                      </a:cubicBezTo>
                      <a:cubicBezTo>
                        <a:pt x="504217" y="49520"/>
                        <a:pt x="504449" y="51890"/>
                        <a:pt x="504914" y="54107"/>
                      </a:cubicBezTo>
                      <a:cubicBezTo>
                        <a:pt x="505379" y="56324"/>
                        <a:pt x="506153" y="58259"/>
                        <a:pt x="507237" y="59913"/>
                      </a:cubicBezTo>
                      <a:cubicBezTo>
                        <a:pt x="508321" y="61567"/>
                        <a:pt x="509775" y="62881"/>
                        <a:pt x="511599" y="63853"/>
                      </a:cubicBezTo>
                      <a:cubicBezTo>
                        <a:pt x="513423" y="64825"/>
                        <a:pt x="515694" y="65311"/>
                        <a:pt x="518413" y="65311"/>
                      </a:cubicBezTo>
                      <a:cubicBezTo>
                        <a:pt x="520891" y="65311"/>
                        <a:pt x="523042" y="64867"/>
                        <a:pt x="524866" y="63981"/>
                      </a:cubicBezTo>
                      <a:cubicBezTo>
                        <a:pt x="526689" y="63094"/>
                        <a:pt x="528187" y="61849"/>
                        <a:pt x="529356" y="60246"/>
                      </a:cubicBezTo>
                      <a:cubicBezTo>
                        <a:pt x="530527" y="58643"/>
                        <a:pt x="531387" y="56733"/>
                        <a:pt x="531938" y="54516"/>
                      </a:cubicBezTo>
                      <a:cubicBezTo>
                        <a:pt x="532489" y="52299"/>
                        <a:pt x="532764" y="49861"/>
                        <a:pt x="532764" y="47200"/>
                      </a:cubicBezTo>
                      <a:close/>
                      <a:moveTo>
                        <a:pt x="562676" y="72217"/>
                      </a:moveTo>
                      <a:cubicBezTo>
                        <a:pt x="562676" y="75628"/>
                        <a:pt x="562419" y="78382"/>
                        <a:pt x="561908" y="80479"/>
                      </a:cubicBezTo>
                      <a:cubicBezTo>
                        <a:pt x="561397" y="82577"/>
                        <a:pt x="560594" y="84342"/>
                        <a:pt x="559504" y="85774"/>
                      </a:cubicBezTo>
                      <a:cubicBezTo>
                        <a:pt x="558412" y="87207"/>
                        <a:pt x="557014" y="88290"/>
                        <a:pt x="555308" y="89023"/>
                      </a:cubicBezTo>
                      <a:cubicBezTo>
                        <a:pt x="553603" y="89756"/>
                        <a:pt x="551540" y="90123"/>
                        <a:pt x="549118" y="90123"/>
                      </a:cubicBezTo>
                      <a:cubicBezTo>
                        <a:pt x="548026" y="90123"/>
                        <a:pt x="547098" y="90055"/>
                        <a:pt x="546330" y="89918"/>
                      </a:cubicBezTo>
                      <a:cubicBezTo>
                        <a:pt x="545562" y="89782"/>
                        <a:pt x="544974" y="89628"/>
                        <a:pt x="544565" y="89458"/>
                      </a:cubicBezTo>
                      <a:cubicBezTo>
                        <a:pt x="544155" y="89287"/>
                        <a:pt x="543874" y="89091"/>
                        <a:pt x="543721" y="88870"/>
                      </a:cubicBezTo>
                      <a:cubicBezTo>
                        <a:pt x="543568" y="88648"/>
                        <a:pt x="543456" y="88392"/>
                        <a:pt x="543389" y="88102"/>
                      </a:cubicBezTo>
                      <a:cubicBezTo>
                        <a:pt x="543320" y="87812"/>
                        <a:pt x="543277" y="87514"/>
                        <a:pt x="543260" y="87207"/>
                      </a:cubicBezTo>
                      <a:cubicBezTo>
                        <a:pt x="543243" y="86900"/>
                        <a:pt x="543234" y="86525"/>
                        <a:pt x="543235" y="86081"/>
                      </a:cubicBezTo>
                      <a:cubicBezTo>
                        <a:pt x="543234" y="85467"/>
                        <a:pt x="543260" y="84939"/>
                        <a:pt x="543311" y="84495"/>
                      </a:cubicBezTo>
                      <a:cubicBezTo>
                        <a:pt x="543363" y="84052"/>
                        <a:pt x="543448" y="83694"/>
                        <a:pt x="543568" y="83421"/>
                      </a:cubicBezTo>
                      <a:cubicBezTo>
                        <a:pt x="543687" y="83148"/>
                        <a:pt x="543823" y="82952"/>
                        <a:pt x="543976" y="82833"/>
                      </a:cubicBezTo>
                      <a:cubicBezTo>
                        <a:pt x="544130" y="82713"/>
                        <a:pt x="544326" y="82654"/>
                        <a:pt x="544565" y="82654"/>
                      </a:cubicBezTo>
                      <a:cubicBezTo>
                        <a:pt x="544770" y="82654"/>
                        <a:pt x="545171" y="82696"/>
                        <a:pt x="545767" y="82782"/>
                      </a:cubicBezTo>
                      <a:cubicBezTo>
                        <a:pt x="546364" y="82867"/>
                        <a:pt x="547055" y="82909"/>
                        <a:pt x="547839" y="82909"/>
                      </a:cubicBezTo>
                      <a:cubicBezTo>
                        <a:pt x="548964" y="82909"/>
                        <a:pt x="549928" y="82739"/>
                        <a:pt x="550729" y="82398"/>
                      </a:cubicBezTo>
                      <a:cubicBezTo>
                        <a:pt x="551531" y="82057"/>
                        <a:pt x="552188" y="81503"/>
                        <a:pt x="552699" y="80735"/>
                      </a:cubicBezTo>
                      <a:cubicBezTo>
                        <a:pt x="553211" y="79968"/>
                        <a:pt x="553586" y="78970"/>
                        <a:pt x="553825" y="77742"/>
                      </a:cubicBezTo>
                      <a:cubicBezTo>
                        <a:pt x="554063" y="76515"/>
                        <a:pt x="554183" y="74656"/>
                        <a:pt x="554183" y="72166"/>
                      </a:cubicBezTo>
                      <a:lnTo>
                        <a:pt x="554183" y="24128"/>
                      </a:lnTo>
                      <a:cubicBezTo>
                        <a:pt x="554183" y="23889"/>
                        <a:pt x="554251" y="23667"/>
                        <a:pt x="554387" y="23462"/>
                      </a:cubicBezTo>
                      <a:cubicBezTo>
                        <a:pt x="554524" y="23258"/>
                        <a:pt x="554754" y="23087"/>
                        <a:pt x="555079" y="22951"/>
                      </a:cubicBezTo>
                      <a:cubicBezTo>
                        <a:pt x="555402" y="22814"/>
                        <a:pt x="555837" y="22712"/>
                        <a:pt x="556383" y="22644"/>
                      </a:cubicBezTo>
                      <a:cubicBezTo>
                        <a:pt x="556928" y="22576"/>
                        <a:pt x="557610" y="22542"/>
                        <a:pt x="558429" y="22542"/>
                      </a:cubicBezTo>
                      <a:cubicBezTo>
                        <a:pt x="559248" y="22542"/>
                        <a:pt x="559930" y="22576"/>
                        <a:pt x="560475" y="22644"/>
                      </a:cubicBezTo>
                      <a:cubicBezTo>
                        <a:pt x="561021" y="22712"/>
                        <a:pt x="561456" y="22814"/>
                        <a:pt x="561780" y="22951"/>
                      </a:cubicBezTo>
                      <a:cubicBezTo>
                        <a:pt x="562104" y="23087"/>
                        <a:pt x="562335" y="23258"/>
                        <a:pt x="562471" y="23462"/>
                      </a:cubicBezTo>
                      <a:cubicBezTo>
                        <a:pt x="562607" y="23667"/>
                        <a:pt x="562676" y="23889"/>
                        <a:pt x="562676" y="24128"/>
                      </a:cubicBezTo>
                      <a:close/>
                      <a:moveTo>
                        <a:pt x="563647" y="8575"/>
                      </a:moveTo>
                      <a:cubicBezTo>
                        <a:pt x="563647" y="10553"/>
                        <a:pt x="563272" y="11900"/>
                        <a:pt x="562522" y="12617"/>
                      </a:cubicBezTo>
                      <a:cubicBezTo>
                        <a:pt x="561772" y="13333"/>
                        <a:pt x="560391" y="13691"/>
                        <a:pt x="558378" y="13691"/>
                      </a:cubicBezTo>
                      <a:cubicBezTo>
                        <a:pt x="556400" y="13691"/>
                        <a:pt x="555053" y="13341"/>
                        <a:pt x="554337" y="12642"/>
                      </a:cubicBezTo>
                      <a:cubicBezTo>
                        <a:pt x="553620" y="11943"/>
                        <a:pt x="553262" y="10621"/>
                        <a:pt x="553262" y="8677"/>
                      </a:cubicBezTo>
                      <a:cubicBezTo>
                        <a:pt x="553262" y="6699"/>
                        <a:pt x="553629" y="5352"/>
                        <a:pt x="554362" y="4636"/>
                      </a:cubicBezTo>
                      <a:cubicBezTo>
                        <a:pt x="555095" y="3920"/>
                        <a:pt x="556468" y="3561"/>
                        <a:pt x="558480" y="3561"/>
                      </a:cubicBezTo>
                      <a:cubicBezTo>
                        <a:pt x="560493" y="3561"/>
                        <a:pt x="561857" y="3911"/>
                        <a:pt x="562573" y="4610"/>
                      </a:cubicBezTo>
                      <a:cubicBezTo>
                        <a:pt x="563289" y="5309"/>
                        <a:pt x="563647" y="6631"/>
                        <a:pt x="563647" y="8575"/>
                      </a:cubicBezTo>
                      <a:close/>
                      <a:moveTo>
                        <a:pt x="617358" y="45154"/>
                      </a:moveTo>
                      <a:cubicBezTo>
                        <a:pt x="617357" y="46484"/>
                        <a:pt x="617023" y="47430"/>
                        <a:pt x="616356" y="47993"/>
                      </a:cubicBezTo>
                      <a:cubicBezTo>
                        <a:pt x="615687" y="48556"/>
                        <a:pt x="614925" y="48837"/>
                        <a:pt x="614068" y="48837"/>
                      </a:cubicBezTo>
                      <a:lnTo>
                        <a:pt x="583745" y="48837"/>
                      </a:lnTo>
                      <a:cubicBezTo>
                        <a:pt x="583745" y="51395"/>
                        <a:pt x="584002" y="53698"/>
                        <a:pt x="584517" y="55744"/>
                      </a:cubicBezTo>
                      <a:cubicBezTo>
                        <a:pt x="585030" y="57790"/>
                        <a:pt x="585887" y="59547"/>
                        <a:pt x="587086" y="61013"/>
                      </a:cubicBezTo>
                      <a:cubicBezTo>
                        <a:pt x="588287" y="62480"/>
                        <a:pt x="589846" y="63605"/>
                        <a:pt x="591765" y="64390"/>
                      </a:cubicBezTo>
                      <a:cubicBezTo>
                        <a:pt x="593684" y="65174"/>
                        <a:pt x="596032" y="65566"/>
                        <a:pt x="598808" y="65566"/>
                      </a:cubicBezTo>
                      <a:cubicBezTo>
                        <a:pt x="601001" y="65566"/>
                        <a:pt x="602955" y="65387"/>
                        <a:pt x="604669" y="65029"/>
                      </a:cubicBezTo>
                      <a:cubicBezTo>
                        <a:pt x="606382" y="64671"/>
                        <a:pt x="607864" y="64270"/>
                        <a:pt x="609116" y="63827"/>
                      </a:cubicBezTo>
                      <a:cubicBezTo>
                        <a:pt x="610366" y="63384"/>
                        <a:pt x="611395" y="62983"/>
                        <a:pt x="612200" y="62625"/>
                      </a:cubicBezTo>
                      <a:cubicBezTo>
                        <a:pt x="613006" y="62267"/>
                        <a:pt x="613614" y="62088"/>
                        <a:pt x="614026" y="62088"/>
                      </a:cubicBezTo>
                      <a:cubicBezTo>
                        <a:pt x="614265" y="62088"/>
                        <a:pt x="614479" y="62147"/>
                        <a:pt x="614668" y="62267"/>
                      </a:cubicBezTo>
                      <a:cubicBezTo>
                        <a:pt x="614857" y="62386"/>
                        <a:pt x="615002" y="62565"/>
                        <a:pt x="615105" y="62804"/>
                      </a:cubicBezTo>
                      <a:cubicBezTo>
                        <a:pt x="615208" y="63043"/>
                        <a:pt x="615285" y="63375"/>
                        <a:pt x="615337" y="63801"/>
                      </a:cubicBezTo>
                      <a:cubicBezTo>
                        <a:pt x="615388" y="64228"/>
                        <a:pt x="615414" y="64748"/>
                        <a:pt x="615414" y="65362"/>
                      </a:cubicBezTo>
                      <a:cubicBezTo>
                        <a:pt x="615414" y="65805"/>
                        <a:pt x="615397" y="66189"/>
                        <a:pt x="615362" y="66513"/>
                      </a:cubicBezTo>
                      <a:cubicBezTo>
                        <a:pt x="615328" y="66837"/>
                        <a:pt x="615285" y="67127"/>
                        <a:pt x="615235" y="67383"/>
                      </a:cubicBezTo>
                      <a:cubicBezTo>
                        <a:pt x="615183" y="67638"/>
                        <a:pt x="615098" y="67869"/>
                        <a:pt x="614978" y="68073"/>
                      </a:cubicBezTo>
                      <a:cubicBezTo>
                        <a:pt x="614859" y="68278"/>
                        <a:pt x="614705" y="68474"/>
                        <a:pt x="614518" y="68662"/>
                      </a:cubicBezTo>
                      <a:cubicBezTo>
                        <a:pt x="614331" y="68849"/>
                        <a:pt x="613776" y="69156"/>
                        <a:pt x="612855" y="69582"/>
                      </a:cubicBezTo>
                      <a:cubicBezTo>
                        <a:pt x="611934" y="70009"/>
                        <a:pt x="610741" y="70427"/>
                        <a:pt x="609274" y="70836"/>
                      </a:cubicBezTo>
                      <a:cubicBezTo>
                        <a:pt x="607807" y="71245"/>
                        <a:pt x="606111" y="71612"/>
                        <a:pt x="604184" y="71936"/>
                      </a:cubicBezTo>
                      <a:cubicBezTo>
                        <a:pt x="602257" y="72260"/>
                        <a:pt x="600201" y="72422"/>
                        <a:pt x="598019" y="72422"/>
                      </a:cubicBezTo>
                      <a:cubicBezTo>
                        <a:pt x="594233" y="72422"/>
                        <a:pt x="590916" y="71893"/>
                        <a:pt x="588068" y="70836"/>
                      </a:cubicBezTo>
                      <a:cubicBezTo>
                        <a:pt x="585220" y="69779"/>
                        <a:pt x="582825" y="68210"/>
                        <a:pt x="580881" y="66129"/>
                      </a:cubicBezTo>
                      <a:cubicBezTo>
                        <a:pt x="578937" y="64049"/>
                        <a:pt x="577470" y="61440"/>
                        <a:pt x="576480" y="58302"/>
                      </a:cubicBezTo>
                      <a:cubicBezTo>
                        <a:pt x="575492" y="55164"/>
                        <a:pt x="574997" y="51515"/>
                        <a:pt x="574997" y="47354"/>
                      </a:cubicBezTo>
                      <a:cubicBezTo>
                        <a:pt x="574997" y="43397"/>
                        <a:pt x="575509" y="39842"/>
                        <a:pt x="576532" y="36687"/>
                      </a:cubicBezTo>
                      <a:cubicBezTo>
                        <a:pt x="577555" y="33532"/>
                        <a:pt x="579030" y="30855"/>
                        <a:pt x="580957" y="28655"/>
                      </a:cubicBezTo>
                      <a:cubicBezTo>
                        <a:pt x="582884" y="26455"/>
                        <a:pt x="585212" y="24767"/>
                        <a:pt x="587941" y="23590"/>
                      </a:cubicBezTo>
                      <a:cubicBezTo>
                        <a:pt x="590669" y="22414"/>
                        <a:pt x="593721" y="21825"/>
                        <a:pt x="597098" y="21825"/>
                      </a:cubicBezTo>
                      <a:cubicBezTo>
                        <a:pt x="600714" y="21825"/>
                        <a:pt x="603791" y="22405"/>
                        <a:pt x="606333" y="23565"/>
                      </a:cubicBezTo>
                      <a:cubicBezTo>
                        <a:pt x="608873" y="24724"/>
                        <a:pt x="610963" y="26285"/>
                        <a:pt x="612599" y="28246"/>
                      </a:cubicBezTo>
                      <a:cubicBezTo>
                        <a:pt x="614236" y="30207"/>
                        <a:pt x="615438" y="32509"/>
                        <a:pt x="616206" y="35152"/>
                      </a:cubicBezTo>
                      <a:cubicBezTo>
                        <a:pt x="616974" y="37796"/>
                        <a:pt x="617357" y="40618"/>
                        <a:pt x="617358" y="43619"/>
                      </a:cubicBezTo>
                      <a:close/>
                      <a:moveTo>
                        <a:pt x="608865" y="42647"/>
                      </a:moveTo>
                      <a:cubicBezTo>
                        <a:pt x="608967" y="38213"/>
                        <a:pt x="607980" y="34735"/>
                        <a:pt x="605905" y="32211"/>
                      </a:cubicBezTo>
                      <a:cubicBezTo>
                        <a:pt x="603829" y="29687"/>
                        <a:pt x="600749" y="28425"/>
                        <a:pt x="596666" y="28425"/>
                      </a:cubicBezTo>
                      <a:cubicBezTo>
                        <a:pt x="594572" y="28425"/>
                        <a:pt x="592737" y="28817"/>
                        <a:pt x="591158" y="29602"/>
                      </a:cubicBezTo>
                      <a:cubicBezTo>
                        <a:pt x="589579" y="30386"/>
                        <a:pt x="588258" y="31426"/>
                        <a:pt x="587194" y="32722"/>
                      </a:cubicBezTo>
                      <a:cubicBezTo>
                        <a:pt x="586130" y="34018"/>
                        <a:pt x="585307" y="35527"/>
                        <a:pt x="584723" y="37250"/>
                      </a:cubicBezTo>
                      <a:cubicBezTo>
                        <a:pt x="584140" y="38972"/>
                        <a:pt x="583815" y="40771"/>
                        <a:pt x="583745" y="42647"/>
                      </a:cubicBezTo>
                      <a:close/>
                      <a:moveTo>
                        <a:pt x="662761" y="63162"/>
                      </a:moveTo>
                      <a:cubicBezTo>
                        <a:pt x="662761" y="63742"/>
                        <a:pt x="662743" y="64245"/>
                        <a:pt x="662709" y="64671"/>
                      </a:cubicBezTo>
                      <a:cubicBezTo>
                        <a:pt x="662676" y="65097"/>
                        <a:pt x="662616" y="65456"/>
                        <a:pt x="662530" y="65746"/>
                      </a:cubicBezTo>
                      <a:cubicBezTo>
                        <a:pt x="662445" y="66035"/>
                        <a:pt x="662342" y="66291"/>
                        <a:pt x="662223" y="66513"/>
                      </a:cubicBezTo>
                      <a:cubicBezTo>
                        <a:pt x="662104" y="66735"/>
                        <a:pt x="661831" y="67059"/>
                        <a:pt x="661405" y="67485"/>
                      </a:cubicBezTo>
                      <a:cubicBezTo>
                        <a:pt x="660978" y="67911"/>
                        <a:pt x="660254" y="68440"/>
                        <a:pt x="659231" y="69071"/>
                      </a:cubicBezTo>
                      <a:cubicBezTo>
                        <a:pt x="658208" y="69702"/>
                        <a:pt x="657056" y="70265"/>
                        <a:pt x="655778" y="70759"/>
                      </a:cubicBezTo>
                      <a:cubicBezTo>
                        <a:pt x="654499" y="71254"/>
                        <a:pt x="653109" y="71654"/>
                        <a:pt x="651608" y="71961"/>
                      </a:cubicBezTo>
                      <a:cubicBezTo>
                        <a:pt x="650108" y="72268"/>
                        <a:pt x="648555" y="72422"/>
                        <a:pt x="646952" y="72422"/>
                      </a:cubicBezTo>
                      <a:cubicBezTo>
                        <a:pt x="643644" y="72422"/>
                        <a:pt x="640711" y="71876"/>
                        <a:pt x="638153" y="70785"/>
                      </a:cubicBezTo>
                      <a:cubicBezTo>
                        <a:pt x="635595" y="69693"/>
                        <a:pt x="633455" y="68099"/>
                        <a:pt x="631732" y="66001"/>
                      </a:cubicBezTo>
                      <a:cubicBezTo>
                        <a:pt x="630010" y="63904"/>
                        <a:pt x="628697" y="61329"/>
                        <a:pt x="627793" y="58276"/>
                      </a:cubicBezTo>
                      <a:cubicBezTo>
                        <a:pt x="626889" y="55224"/>
                        <a:pt x="626437" y="51702"/>
                        <a:pt x="626437" y="47712"/>
                      </a:cubicBezTo>
                      <a:cubicBezTo>
                        <a:pt x="626437" y="43176"/>
                        <a:pt x="626991" y="39279"/>
                        <a:pt x="628100" y="36022"/>
                      </a:cubicBezTo>
                      <a:cubicBezTo>
                        <a:pt x="629209" y="32765"/>
                        <a:pt x="630726" y="30096"/>
                        <a:pt x="632653" y="28016"/>
                      </a:cubicBezTo>
                      <a:cubicBezTo>
                        <a:pt x="634580" y="25935"/>
                        <a:pt x="636849" y="24392"/>
                        <a:pt x="639458" y="23386"/>
                      </a:cubicBezTo>
                      <a:cubicBezTo>
                        <a:pt x="642067" y="22380"/>
                        <a:pt x="644889" y="21876"/>
                        <a:pt x="647924" y="21876"/>
                      </a:cubicBezTo>
                      <a:cubicBezTo>
                        <a:pt x="649391" y="21876"/>
                        <a:pt x="650815" y="22013"/>
                        <a:pt x="652196" y="22286"/>
                      </a:cubicBezTo>
                      <a:cubicBezTo>
                        <a:pt x="653578" y="22559"/>
                        <a:pt x="654848" y="22917"/>
                        <a:pt x="656007" y="23360"/>
                      </a:cubicBezTo>
                      <a:cubicBezTo>
                        <a:pt x="657167" y="23803"/>
                        <a:pt x="658199" y="24315"/>
                        <a:pt x="659103" y="24895"/>
                      </a:cubicBezTo>
                      <a:cubicBezTo>
                        <a:pt x="660007" y="25475"/>
                        <a:pt x="660663" y="25969"/>
                        <a:pt x="661073" y="26379"/>
                      </a:cubicBezTo>
                      <a:cubicBezTo>
                        <a:pt x="661481" y="26788"/>
                        <a:pt x="661763" y="27112"/>
                        <a:pt x="661917" y="27351"/>
                      </a:cubicBezTo>
                      <a:cubicBezTo>
                        <a:pt x="662070" y="27589"/>
                        <a:pt x="662198" y="27871"/>
                        <a:pt x="662301" y="28195"/>
                      </a:cubicBezTo>
                      <a:cubicBezTo>
                        <a:pt x="662402" y="28519"/>
                        <a:pt x="662471" y="28885"/>
                        <a:pt x="662505" y="29295"/>
                      </a:cubicBezTo>
                      <a:cubicBezTo>
                        <a:pt x="662539" y="29704"/>
                        <a:pt x="662556" y="30215"/>
                        <a:pt x="662556" y="30829"/>
                      </a:cubicBezTo>
                      <a:cubicBezTo>
                        <a:pt x="662556" y="32159"/>
                        <a:pt x="662402" y="33089"/>
                        <a:pt x="662096" y="33618"/>
                      </a:cubicBezTo>
                      <a:cubicBezTo>
                        <a:pt x="661789" y="34146"/>
                        <a:pt x="661414" y="34411"/>
                        <a:pt x="660970" y="34411"/>
                      </a:cubicBezTo>
                      <a:cubicBezTo>
                        <a:pt x="660458" y="34411"/>
                        <a:pt x="659870" y="34129"/>
                        <a:pt x="659205" y="33566"/>
                      </a:cubicBezTo>
                      <a:cubicBezTo>
                        <a:pt x="658540" y="33004"/>
                        <a:pt x="657696" y="32381"/>
                        <a:pt x="656673" y="31699"/>
                      </a:cubicBezTo>
                      <a:cubicBezTo>
                        <a:pt x="655649" y="31017"/>
                        <a:pt x="654413" y="30395"/>
                        <a:pt x="652964" y="29832"/>
                      </a:cubicBezTo>
                      <a:cubicBezTo>
                        <a:pt x="651514" y="29269"/>
                        <a:pt x="649800" y="28988"/>
                        <a:pt x="647823" y="28988"/>
                      </a:cubicBezTo>
                      <a:cubicBezTo>
                        <a:pt x="643763" y="28988"/>
                        <a:pt x="640651" y="30548"/>
                        <a:pt x="638485" y="33669"/>
                      </a:cubicBezTo>
                      <a:cubicBezTo>
                        <a:pt x="636320" y="36789"/>
                        <a:pt x="635237" y="41317"/>
                        <a:pt x="635237" y="47251"/>
                      </a:cubicBezTo>
                      <a:cubicBezTo>
                        <a:pt x="635237" y="50219"/>
                        <a:pt x="635518" y="52819"/>
                        <a:pt x="636081" y="55053"/>
                      </a:cubicBezTo>
                      <a:cubicBezTo>
                        <a:pt x="636644" y="57287"/>
                        <a:pt x="637471" y="59155"/>
                        <a:pt x="638562" y="60655"/>
                      </a:cubicBezTo>
                      <a:cubicBezTo>
                        <a:pt x="639654" y="62156"/>
                        <a:pt x="640992" y="63273"/>
                        <a:pt x="642578" y="64006"/>
                      </a:cubicBezTo>
                      <a:cubicBezTo>
                        <a:pt x="644164" y="64739"/>
                        <a:pt x="645980" y="65106"/>
                        <a:pt x="648026" y="65106"/>
                      </a:cubicBezTo>
                      <a:cubicBezTo>
                        <a:pt x="649970" y="65106"/>
                        <a:pt x="651676" y="64799"/>
                        <a:pt x="653142" y="64185"/>
                      </a:cubicBezTo>
                      <a:cubicBezTo>
                        <a:pt x="654609" y="63571"/>
                        <a:pt x="655880" y="62898"/>
                        <a:pt x="656954" y="62164"/>
                      </a:cubicBezTo>
                      <a:cubicBezTo>
                        <a:pt x="658029" y="61431"/>
                        <a:pt x="658932" y="60766"/>
                        <a:pt x="659666" y="60169"/>
                      </a:cubicBezTo>
                      <a:cubicBezTo>
                        <a:pt x="660398" y="59572"/>
                        <a:pt x="660970" y="59274"/>
                        <a:pt x="661380" y="59274"/>
                      </a:cubicBezTo>
                      <a:cubicBezTo>
                        <a:pt x="661619" y="59274"/>
                        <a:pt x="661822" y="59342"/>
                        <a:pt x="661993" y="59478"/>
                      </a:cubicBezTo>
                      <a:cubicBezTo>
                        <a:pt x="662163" y="59615"/>
                        <a:pt x="662309" y="59845"/>
                        <a:pt x="662428" y="60169"/>
                      </a:cubicBezTo>
                      <a:cubicBezTo>
                        <a:pt x="662547" y="60493"/>
                        <a:pt x="662633" y="60902"/>
                        <a:pt x="662684" y="61397"/>
                      </a:cubicBezTo>
                      <a:cubicBezTo>
                        <a:pt x="662735" y="61892"/>
                        <a:pt x="662761" y="62480"/>
                        <a:pt x="662761" y="63162"/>
                      </a:cubicBezTo>
                      <a:close/>
                      <a:moveTo>
                        <a:pt x="697259" y="66794"/>
                      </a:moveTo>
                      <a:cubicBezTo>
                        <a:pt x="697259" y="67783"/>
                        <a:pt x="697192" y="68568"/>
                        <a:pt x="697054" y="69148"/>
                      </a:cubicBezTo>
                      <a:cubicBezTo>
                        <a:pt x="696918" y="69727"/>
                        <a:pt x="696713" y="70154"/>
                        <a:pt x="696441" y="70427"/>
                      </a:cubicBezTo>
                      <a:cubicBezTo>
                        <a:pt x="696168" y="70699"/>
                        <a:pt x="695759" y="70955"/>
                        <a:pt x="695213" y="71194"/>
                      </a:cubicBezTo>
                      <a:cubicBezTo>
                        <a:pt x="694667" y="71433"/>
                        <a:pt x="694045" y="71629"/>
                        <a:pt x="693345" y="71782"/>
                      </a:cubicBezTo>
                      <a:cubicBezTo>
                        <a:pt x="692646" y="71936"/>
                        <a:pt x="691904" y="72064"/>
                        <a:pt x="691120" y="72166"/>
                      </a:cubicBezTo>
                      <a:cubicBezTo>
                        <a:pt x="690335" y="72268"/>
                        <a:pt x="689552" y="72319"/>
                        <a:pt x="688767" y="72319"/>
                      </a:cubicBezTo>
                      <a:cubicBezTo>
                        <a:pt x="686380" y="72319"/>
                        <a:pt x="684333" y="72004"/>
                        <a:pt x="682628" y="71373"/>
                      </a:cubicBezTo>
                      <a:cubicBezTo>
                        <a:pt x="680923" y="70742"/>
                        <a:pt x="679524" y="69787"/>
                        <a:pt x="678433" y="68508"/>
                      </a:cubicBezTo>
                      <a:cubicBezTo>
                        <a:pt x="677341" y="67229"/>
                        <a:pt x="676548" y="65609"/>
                        <a:pt x="676054" y="63648"/>
                      </a:cubicBezTo>
                      <a:cubicBezTo>
                        <a:pt x="675559" y="61687"/>
                        <a:pt x="675312" y="59376"/>
                        <a:pt x="675312" y="56716"/>
                      </a:cubicBezTo>
                      <a:lnTo>
                        <a:pt x="675312" y="29806"/>
                      </a:lnTo>
                      <a:lnTo>
                        <a:pt x="668866" y="29806"/>
                      </a:lnTo>
                      <a:cubicBezTo>
                        <a:pt x="668355" y="29806"/>
                        <a:pt x="667945" y="29533"/>
                        <a:pt x="667638" y="28988"/>
                      </a:cubicBezTo>
                      <a:cubicBezTo>
                        <a:pt x="667331" y="28442"/>
                        <a:pt x="667177" y="27555"/>
                        <a:pt x="667177" y="26327"/>
                      </a:cubicBezTo>
                      <a:cubicBezTo>
                        <a:pt x="667177" y="25679"/>
                        <a:pt x="667220" y="25134"/>
                        <a:pt x="667306" y="24690"/>
                      </a:cubicBezTo>
                      <a:cubicBezTo>
                        <a:pt x="667391" y="24247"/>
                        <a:pt x="667501" y="23880"/>
                        <a:pt x="667638" y="23590"/>
                      </a:cubicBezTo>
                      <a:cubicBezTo>
                        <a:pt x="667775" y="23300"/>
                        <a:pt x="667954" y="23096"/>
                        <a:pt x="668176" y="22976"/>
                      </a:cubicBezTo>
                      <a:cubicBezTo>
                        <a:pt x="668397" y="22857"/>
                        <a:pt x="668644" y="22797"/>
                        <a:pt x="668917" y="22797"/>
                      </a:cubicBezTo>
                      <a:lnTo>
                        <a:pt x="675312" y="22797"/>
                      </a:lnTo>
                      <a:lnTo>
                        <a:pt x="675312" y="11849"/>
                      </a:lnTo>
                      <a:cubicBezTo>
                        <a:pt x="675312" y="11611"/>
                        <a:pt x="675372" y="11389"/>
                        <a:pt x="675491" y="11184"/>
                      </a:cubicBezTo>
                      <a:cubicBezTo>
                        <a:pt x="675611" y="10980"/>
                        <a:pt x="675832" y="10801"/>
                        <a:pt x="676156" y="10647"/>
                      </a:cubicBezTo>
                      <a:cubicBezTo>
                        <a:pt x="676480" y="10494"/>
                        <a:pt x="676915" y="10383"/>
                        <a:pt x="677461" y="10314"/>
                      </a:cubicBezTo>
                      <a:cubicBezTo>
                        <a:pt x="678006" y="10246"/>
                        <a:pt x="678688" y="10212"/>
                        <a:pt x="679507" y="10212"/>
                      </a:cubicBezTo>
                      <a:cubicBezTo>
                        <a:pt x="680360" y="10212"/>
                        <a:pt x="681059" y="10246"/>
                        <a:pt x="681605" y="10314"/>
                      </a:cubicBezTo>
                      <a:cubicBezTo>
                        <a:pt x="682151" y="10383"/>
                        <a:pt x="682576" y="10494"/>
                        <a:pt x="682883" y="10647"/>
                      </a:cubicBezTo>
                      <a:cubicBezTo>
                        <a:pt x="683191" y="10801"/>
                        <a:pt x="683413" y="10980"/>
                        <a:pt x="683549" y="11184"/>
                      </a:cubicBezTo>
                      <a:cubicBezTo>
                        <a:pt x="683685" y="11389"/>
                        <a:pt x="683754" y="11611"/>
                        <a:pt x="683754" y="11849"/>
                      </a:cubicBezTo>
                      <a:lnTo>
                        <a:pt x="683754" y="22797"/>
                      </a:lnTo>
                      <a:lnTo>
                        <a:pt x="695571" y="22797"/>
                      </a:lnTo>
                      <a:cubicBezTo>
                        <a:pt x="695844" y="22797"/>
                        <a:pt x="696083" y="22857"/>
                        <a:pt x="696288" y="22976"/>
                      </a:cubicBezTo>
                      <a:cubicBezTo>
                        <a:pt x="696492" y="23096"/>
                        <a:pt x="696672" y="23300"/>
                        <a:pt x="696825" y="23590"/>
                      </a:cubicBezTo>
                      <a:cubicBezTo>
                        <a:pt x="696978" y="23880"/>
                        <a:pt x="697089" y="24247"/>
                        <a:pt x="697157" y="24690"/>
                      </a:cubicBezTo>
                      <a:cubicBezTo>
                        <a:pt x="697225" y="25134"/>
                        <a:pt x="697259" y="25679"/>
                        <a:pt x="697259" y="26327"/>
                      </a:cubicBezTo>
                      <a:cubicBezTo>
                        <a:pt x="697259" y="27555"/>
                        <a:pt x="697106" y="28442"/>
                        <a:pt x="696799" y="28988"/>
                      </a:cubicBezTo>
                      <a:cubicBezTo>
                        <a:pt x="696492" y="29533"/>
                        <a:pt x="696083" y="29806"/>
                        <a:pt x="695571" y="29806"/>
                      </a:cubicBezTo>
                      <a:lnTo>
                        <a:pt x="683754" y="29806"/>
                      </a:lnTo>
                      <a:lnTo>
                        <a:pt x="683754" y="55488"/>
                      </a:lnTo>
                      <a:cubicBezTo>
                        <a:pt x="683754" y="58660"/>
                        <a:pt x="684222" y="61056"/>
                        <a:pt x="685161" y="62676"/>
                      </a:cubicBezTo>
                      <a:cubicBezTo>
                        <a:pt x="686098" y="64296"/>
                        <a:pt x="687778" y="65106"/>
                        <a:pt x="690199" y="65106"/>
                      </a:cubicBezTo>
                      <a:cubicBezTo>
                        <a:pt x="690984" y="65106"/>
                        <a:pt x="691683" y="65029"/>
                        <a:pt x="692297" y="64876"/>
                      </a:cubicBezTo>
                      <a:cubicBezTo>
                        <a:pt x="692911" y="64722"/>
                        <a:pt x="693457" y="64560"/>
                        <a:pt x="693934" y="64390"/>
                      </a:cubicBezTo>
                      <a:cubicBezTo>
                        <a:pt x="694411" y="64219"/>
                        <a:pt x="694821" y="64057"/>
                        <a:pt x="695162" y="63904"/>
                      </a:cubicBezTo>
                      <a:cubicBezTo>
                        <a:pt x="695503" y="63750"/>
                        <a:pt x="695809" y="63674"/>
                        <a:pt x="696083" y="63674"/>
                      </a:cubicBezTo>
                      <a:cubicBezTo>
                        <a:pt x="696253" y="63674"/>
                        <a:pt x="696415" y="63716"/>
                        <a:pt x="696569" y="63801"/>
                      </a:cubicBezTo>
                      <a:cubicBezTo>
                        <a:pt x="696722" y="63887"/>
                        <a:pt x="696842" y="64049"/>
                        <a:pt x="696927" y="64287"/>
                      </a:cubicBezTo>
                      <a:cubicBezTo>
                        <a:pt x="697013" y="64526"/>
                        <a:pt x="697089" y="64850"/>
                        <a:pt x="697157" y="65260"/>
                      </a:cubicBezTo>
                      <a:cubicBezTo>
                        <a:pt x="697225" y="65669"/>
                        <a:pt x="697259" y="66180"/>
                        <a:pt x="697259" y="6679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9" name="Полилиния: фигура 178">
                  <a:extLst>
                    <a:ext uri="{FF2B5EF4-FFF2-40B4-BE49-F238E27FC236}">
                      <a16:creationId xmlns:a16="http://schemas.microsoft.com/office/drawing/2014/main" id="{9B0A9B5F-D4CD-4C51-AF5A-7D30B3C5FD89}"/>
                    </a:ext>
                  </a:extLst>
                </p:cNvPr>
                <p:cNvSpPr/>
                <p:nvPr/>
              </p:nvSpPr>
              <p:spPr>
                <a:xfrm>
                  <a:off x="578664" y="1836258"/>
                  <a:ext cx="25937" cy="25937"/>
                </a:xfrm>
                <a:custGeom>
                  <a:avLst/>
                  <a:gdLst>
                    <a:gd name="connsiteX0" fmla="*/ 60 w 25937"/>
                    <a:gd name="connsiteY0" fmla="*/ 13141 h 25937"/>
                    <a:gd name="connsiteX1" fmla="*/ 3872 w 25937"/>
                    <a:gd name="connsiteY1" fmla="*/ 3984 h 25937"/>
                    <a:gd name="connsiteX2" fmla="*/ 13004 w 25937"/>
                    <a:gd name="connsiteY2" fmla="*/ 198 h 25937"/>
                    <a:gd name="connsiteX3" fmla="*/ 22187 w 25937"/>
                    <a:gd name="connsiteY3" fmla="*/ 3984 h 25937"/>
                    <a:gd name="connsiteX4" fmla="*/ 25998 w 25937"/>
                    <a:gd name="connsiteY4" fmla="*/ 13141 h 25937"/>
                    <a:gd name="connsiteX5" fmla="*/ 22187 w 25937"/>
                    <a:gd name="connsiteY5" fmla="*/ 22324 h 25937"/>
                    <a:gd name="connsiteX6" fmla="*/ 13004 w 25937"/>
                    <a:gd name="connsiteY6" fmla="*/ 26136 h 25937"/>
                    <a:gd name="connsiteX7" fmla="*/ 3872 w 25937"/>
                    <a:gd name="connsiteY7" fmla="*/ 22324 h 25937"/>
                    <a:gd name="connsiteX8" fmla="*/ 60 w 25937"/>
                    <a:gd name="connsiteY8" fmla="*/ 13141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141"/>
                      </a:moveTo>
                      <a:cubicBezTo>
                        <a:pt x="60" y="9560"/>
                        <a:pt x="1331" y="6508"/>
                        <a:pt x="3872" y="3984"/>
                      </a:cubicBezTo>
                      <a:cubicBezTo>
                        <a:pt x="6412" y="1460"/>
                        <a:pt x="9456" y="198"/>
                        <a:pt x="13004" y="198"/>
                      </a:cubicBezTo>
                      <a:cubicBezTo>
                        <a:pt x="16585" y="198"/>
                        <a:pt x="19646" y="1460"/>
                        <a:pt x="22187" y="3984"/>
                      </a:cubicBezTo>
                      <a:cubicBezTo>
                        <a:pt x="24728" y="6508"/>
                        <a:pt x="25998" y="9560"/>
                        <a:pt x="25998" y="13141"/>
                      </a:cubicBezTo>
                      <a:cubicBezTo>
                        <a:pt x="25998" y="16722"/>
                        <a:pt x="24728" y="19783"/>
                        <a:pt x="22187" y="22324"/>
                      </a:cubicBezTo>
                      <a:cubicBezTo>
                        <a:pt x="19646" y="24865"/>
                        <a:pt x="16585" y="26136"/>
                        <a:pt x="13004" y="26136"/>
                      </a:cubicBezTo>
                      <a:cubicBezTo>
                        <a:pt x="9456" y="26136"/>
                        <a:pt x="6412" y="24865"/>
                        <a:pt x="3872" y="22324"/>
                      </a:cubicBezTo>
                      <a:cubicBezTo>
                        <a:pt x="1331" y="19783"/>
                        <a:pt x="60" y="16722"/>
                        <a:pt x="60" y="1314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0" name="Полилиния: фигура 179">
                  <a:extLst>
                    <a:ext uri="{FF2B5EF4-FFF2-40B4-BE49-F238E27FC236}">
                      <a16:creationId xmlns:a16="http://schemas.microsoft.com/office/drawing/2014/main" id="{1B865595-6F9A-4C73-8186-87AF43D279B0}"/>
                    </a:ext>
                  </a:extLst>
                </p:cNvPr>
                <p:cNvSpPr/>
                <p:nvPr/>
              </p:nvSpPr>
              <p:spPr>
                <a:xfrm>
                  <a:off x="668140" y="1814310"/>
                  <a:ext cx="388748" cy="72594"/>
                </a:xfrm>
                <a:custGeom>
                  <a:avLst/>
                  <a:gdLst>
                    <a:gd name="connsiteX0" fmla="*/ 48109 w 388748"/>
                    <a:gd name="connsiteY0" fmla="*/ 62459 h 72594"/>
                    <a:gd name="connsiteX1" fmla="*/ 48057 w 388748"/>
                    <a:gd name="connsiteY1" fmla="*/ 63891 h 72594"/>
                    <a:gd name="connsiteX2" fmla="*/ 47878 w 388748"/>
                    <a:gd name="connsiteY2" fmla="*/ 64966 h 72594"/>
                    <a:gd name="connsiteX3" fmla="*/ 47546 w 388748"/>
                    <a:gd name="connsiteY3" fmla="*/ 65784 h 72594"/>
                    <a:gd name="connsiteX4" fmla="*/ 46830 w 388748"/>
                    <a:gd name="connsiteY4" fmla="*/ 66654 h 72594"/>
                    <a:gd name="connsiteX5" fmla="*/ 44681 w 388748"/>
                    <a:gd name="connsiteY5" fmla="*/ 68214 h 72594"/>
                    <a:gd name="connsiteX6" fmla="*/ 40614 w 388748"/>
                    <a:gd name="connsiteY6" fmla="*/ 70261 h 72594"/>
                    <a:gd name="connsiteX7" fmla="*/ 35037 w 388748"/>
                    <a:gd name="connsiteY7" fmla="*/ 71949 h 72594"/>
                    <a:gd name="connsiteX8" fmla="*/ 28156 w 388748"/>
                    <a:gd name="connsiteY8" fmla="*/ 72639 h 72594"/>
                    <a:gd name="connsiteX9" fmla="*/ 16517 w 388748"/>
                    <a:gd name="connsiteY9" fmla="*/ 70491 h 72594"/>
                    <a:gd name="connsiteX10" fmla="*/ 7667 w 388748"/>
                    <a:gd name="connsiteY10" fmla="*/ 64147 h 72594"/>
                    <a:gd name="connsiteX11" fmla="*/ 2039 w 388748"/>
                    <a:gd name="connsiteY11" fmla="*/ 53787 h 72594"/>
                    <a:gd name="connsiteX12" fmla="*/ 70 w 388748"/>
                    <a:gd name="connsiteY12" fmla="*/ 39591 h 72594"/>
                    <a:gd name="connsiteX13" fmla="*/ 2193 w 388748"/>
                    <a:gd name="connsiteY13" fmla="*/ 24908 h 72594"/>
                    <a:gd name="connsiteX14" fmla="*/ 8153 w 388748"/>
                    <a:gd name="connsiteY14" fmla="*/ 13985 h 72594"/>
                    <a:gd name="connsiteX15" fmla="*/ 17336 w 388748"/>
                    <a:gd name="connsiteY15" fmla="*/ 7156 h 72594"/>
                    <a:gd name="connsiteX16" fmla="*/ 29179 w 388748"/>
                    <a:gd name="connsiteY16" fmla="*/ 4802 h 72594"/>
                    <a:gd name="connsiteX17" fmla="*/ 34756 w 388748"/>
                    <a:gd name="connsiteY17" fmla="*/ 5339 h 72594"/>
                    <a:gd name="connsiteX18" fmla="*/ 39769 w 388748"/>
                    <a:gd name="connsiteY18" fmla="*/ 6695 h 72594"/>
                    <a:gd name="connsiteX19" fmla="*/ 43862 w 388748"/>
                    <a:gd name="connsiteY19" fmla="*/ 8588 h 72594"/>
                    <a:gd name="connsiteX20" fmla="*/ 46344 w 388748"/>
                    <a:gd name="connsiteY20" fmla="*/ 10353 h 72594"/>
                    <a:gd name="connsiteX21" fmla="*/ 47239 w 388748"/>
                    <a:gd name="connsiteY21" fmla="*/ 11402 h 72594"/>
                    <a:gd name="connsiteX22" fmla="*/ 47571 w 388748"/>
                    <a:gd name="connsiteY22" fmla="*/ 12246 h 72594"/>
                    <a:gd name="connsiteX23" fmla="*/ 47776 w 388748"/>
                    <a:gd name="connsiteY23" fmla="*/ 13397 h 72594"/>
                    <a:gd name="connsiteX24" fmla="*/ 47853 w 388748"/>
                    <a:gd name="connsiteY24" fmla="*/ 14983 h 72594"/>
                    <a:gd name="connsiteX25" fmla="*/ 47750 w 388748"/>
                    <a:gd name="connsiteY25" fmla="*/ 16722 h 72594"/>
                    <a:gd name="connsiteX26" fmla="*/ 47441 w 388748"/>
                    <a:gd name="connsiteY26" fmla="*/ 17925 h 72594"/>
                    <a:gd name="connsiteX27" fmla="*/ 46953 w 388748"/>
                    <a:gd name="connsiteY27" fmla="*/ 18641 h 72594"/>
                    <a:gd name="connsiteX28" fmla="*/ 46258 w 388748"/>
                    <a:gd name="connsiteY28" fmla="*/ 18871 h 72594"/>
                    <a:gd name="connsiteX29" fmla="*/ 44252 w 388748"/>
                    <a:gd name="connsiteY29" fmla="*/ 17873 h 72594"/>
                    <a:gd name="connsiteX30" fmla="*/ 40935 w 388748"/>
                    <a:gd name="connsiteY30" fmla="*/ 15674 h 72594"/>
                    <a:gd name="connsiteX31" fmla="*/ 35997 w 388748"/>
                    <a:gd name="connsiteY31" fmla="*/ 13474 h 72594"/>
                    <a:gd name="connsiteX32" fmla="*/ 29028 w 388748"/>
                    <a:gd name="connsiteY32" fmla="*/ 12476 h 72594"/>
                    <a:gd name="connsiteX33" fmla="*/ 20979 w 388748"/>
                    <a:gd name="connsiteY33" fmla="*/ 14241 h 72594"/>
                    <a:gd name="connsiteX34" fmla="*/ 14781 w 388748"/>
                    <a:gd name="connsiteY34" fmla="*/ 19434 h 72594"/>
                    <a:gd name="connsiteX35" fmla="*/ 10795 w 388748"/>
                    <a:gd name="connsiteY35" fmla="*/ 27798 h 72594"/>
                    <a:gd name="connsiteX36" fmla="*/ 9381 w 388748"/>
                    <a:gd name="connsiteY36" fmla="*/ 39079 h 72594"/>
                    <a:gd name="connsiteX37" fmla="*/ 10744 w 388748"/>
                    <a:gd name="connsiteY37" fmla="*/ 50206 h 72594"/>
                    <a:gd name="connsiteX38" fmla="*/ 14653 w 388748"/>
                    <a:gd name="connsiteY38" fmla="*/ 58289 h 72594"/>
                    <a:gd name="connsiteX39" fmla="*/ 20902 w 388748"/>
                    <a:gd name="connsiteY39" fmla="*/ 63201 h 72594"/>
                    <a:gd name="connsiteX40" fmla="*/ 29285 w 388748"/>
                    <a:gd name="connsiteY40" fmla="*/ 64863 h 72594"/>
                    <a:gd name="connsiteX41" fmla="*/ 36202 w 388748"/>
                    <a:gd name="connsiteY41" fmla="*/ 63891 h 72594"/>
                    <a:gd name="connsiteX42" fmla="*/ 41242 w 388748"/>
                    <a:gd name="connsiteY42" fmla="*/ 61717 h 72594"/>
                    <a:gd name="connsiteX43" fmla="*/ 44662 w 388748"/>
                    <a:gd name="connsiteY43" fmla="*/ 59543 h 72594"/>
                    <a:gd name="connsiteX44" fmla="*/ 46771 w 388748"/>
                    <a:gd name="connsiteY44" fmla="*/ 58571 h 72594"/>
                    <a:gd name="connsiteX45" fmla="*/ 47389 w 388748"/>
                    <a:gd name="connsiteY45" fmla="*/ 58724 h 72594"/>
                    <a:gd name="connsiteX46" fmla="*/ 47800 w 388748"/>
                    <a:gd name="connsiteY46" fmla="*/ 59312 h 72594"/>
                    <a:gd name="connsiteX47" fmla="*/ 48031 w 388748"/>
                    <a:gd name="connsiteY47" fmla="*/ 60515 h 72594"/>
                    <a:gd name="connsiteX48" fmla="*/ 48109 w 388748"/>
                    <a:gd name="connsiteY48" fmla="*/ 62459 h 72594"/>
                    <a:gd name="connsiteX49" fmla="*/ 97153 w 388748"/>
                    <a:gd name="connsiteY49" fmla="*/ 70542 h 72594"/>
                    <a:gd name="connsiteX50" fmla="*/ 96949 w 388748"/>
                    <a:gd name="connsiteY50" fmla="*/ 71233 h 72594"/>
                    <a:gd name="connsiteX51" fmla="*/ 96284 w 388748"/>
                    <a:gd name="connsiteY51" fmla="*/ 71719 h 72594"/>
                    <a:gd name="connsiteX52" fmla="*/ 95005 w 388748"/>
                    <a:gd name="connsiteY52" fmla="*/ 72026 h 72594"/>
                    <a:gd name="connsiteX53" fmla="*/ 92958 w 388748"/>
                    <a:gd name="connsiteY53" fmla="*/ 72128 h 72594"/>
                    <a:gd name="connsiteX54" fmla="*/ 90861 w 388748"/>
                    <a:gd name="connsiteY54" fmla="*/ 72026 h 72594"/>
                    <a:gd name="connsiteX55" fmla="*/ 89582 w 388748"/>
                    <a:gd name="connsiteY55" fmla="*/ 71719 h 72594"/>
                    <a:gd name="connsiteX56" fmla="*/ 88917 w 388748"/>
                    <a:gd name="connsiteY56" fmla="*/ 71233 h 72594"/>
                    <a:gd name="connsiteX57" fmla="*/ 88712 w 388748"/>
                    <a:gd name="connsiteY57" fmla="*/ 70542 h 72594"/>
                    <a:gd name="connsiteX58" fmla="*/ 88712 w 388748"/>
                    <a:gd name="connsiteY58" fmla="*/ 43581 h 72594"/>
                    <a:gd name="connsiteX59" fmla="*/ 88098 w 388748"/>
                    <a:gd name="connsiteY59" fmla="*/ 37237 h 72594"/>
                    <a:gd name="connsiteX60" fmla="*/ 86308 w 388748"/>
                    <a:gd name="connsiteY60" fmla="*/ 33093 h 72594"/>
                    <a:gd name="connsiteX61" fmla="*/ 83264 w 388748"/>
                    <a:gd name="connsiteY61" fmla="*/ 30433 h 72594"/>
                    <a:gd name="connsiteX62" fmla="*/ 78941 w 388748"/>
                    <a:gd name="connsiteY62" fmla="*/ 29512 h 72594"/>
                    <a:gd name="connsiteX63" fmla="*/ 72597 w 388748"/>
                    <a:gd name="connsiteY63" fmla="*/ 31763 h 72594"/>
                    <a:gd name="connsiteX64" fmla="*/ 65946 w 388748"/>
                    <a:gd name="connsiteY64" fmla="*/ 38363 h 72594"/>
                    <a:gd name="connsiteX65" fmla="*/ 65946 w 388748"/>
                    <a:gd name="connsiteY65" fmla="*/ 70542 h 72594"/>
                    <a:gd name="connsiteX66" fmla="*/ 65742 w 388748"/>
                    <a:gd name="connsiteY66" fmla="*/ 71233 h 72594"/>
                    <a:gd name="connsiteX67" fmla="*/ 65077 w 388748"/>
                    <a:gd name="connsiteY67" fmla="*/ 71719 h 72594"/>
                    <a:gd name="connsiteX68" fmla="*/ 63798 w 388748"/>
                    <a:gd name="connsiteY68" fmla="*/ 72026 h 72594"/>
                    <a:gd name="connsiteX69" fmla="*/ 61700 w 388748"/>
                    <a:gd name="connsiteY69" fmla="*/ 72128 h 72594"/>
                    <a:gd name="connsiteX70" fmla="*/ 59654 w 388748"/>
                    <a:gd name="connsiteY70" fmla="*/ 72026 h 72594"/>
                    <a:gd name="connsiteX71" fmla="*/ 58349 w 388748"/>
                    <a:gd name="connsiteY71" fmla="*/ 71719 h 72594"/>
                    <a:gd name="connsiteX72" fmla="*/ 57684 w 388748"/>
                    <a:gd name="connsiteY72" fmla="*/ 71233 h 72594"/>
                    <a:gd name="connsiteX73" fmla="*/ 57505 w 388748"/>
                    <a:gd name="connsiteY73" fmla="*/ 70542 h 72594"/>
                    <a:gd name="connsiteX74" fmla="*/ 57505 w 388748"/>
                    <a:gd name="connsiteY74" fmla="*/ 2193 h 72594"/>
                    <a:gd name="connsiteX75" fmla="*/ 57684 w 388748"/>
                    <a:gd name="connsiteY75" fmla="*/ 1477 h 72594"/>
                    <a:gd name="connsiteX76" fmla="*/ 58349 w 388748"/>
                    <a:gd name="connsiteY76" fmla="*/ 965 h 72594"/>
                    <a:gd name="connsiteX77" fmla="*/ 59654 w 388748"/>
                    <a:gd name="connsiteY77" fmla="*/ 658 h 72594"/>
                    <a:gd name="connsiteX78" fmla="*/ 61700 w 388748"/>
                    <a:gd name="connsiteY78" fmla="*/ 556 h 72594"/>
                    <a:gd name="connsiteX79" fmla="*/ 63798 w 388748"/>
                    <a:gd name="connsiteY79" fmla="*/ 658 h 72594"/>
                    <a:gd name="connsiteX80" fmla="*/ 65077 w 388748"/>
                    <a:gd name="connsiteY80" fmla="*/ 965 h 72594"/>
                    <a:gd name="connsiteX81" fmla="*/ 65742 w 388748"/>
                    <a:gd name="connsiteY81" fmla="*/ 1477 h 72594"/>
                    <a:gd name="connsiteX82" fmla="*/ 65946 w 388748"/>
                    <a:gd name="connsiteY82" fmla="*/ 2193 h 72594"/>
                    <a:gd name="connsiteX83" fmla="*/ 65946 w 388748"/>
                    <a:gd name="connsiteY83" fmla="*/ 29768 h 72594"/>
                    <a:gd name="connsiteX84" fmla="*/ 73262 w 388748"/>
                    <a:gd name="connsiteY84" fmla="*/ 24064 h 72594"/>
                    <a:gd name="connsiteX85" fmla="*/ 80680 w 388748"/>
                    <a:gd name="connsiteY85" fmla="*/ 22196 h 72594"/>
                    <a:gd name="connsiteX86" fmla="*/ 88431 w 388748"/>
                    <a:gd name="connsiteY86" fmla="*/ 23757 h 72594"/>
                    <a:gd name="connsiteX87" fmla="*/ 93521 w 388748"/>
                    <a:gd name="connsiteY87" fmla="*/ 27926 h 72594"/>
                    <a:gd name="connsiteX88" fmla="*/ 96309 w 388748"/>
                    <a:gd name="connsiteY88" fmla="*/ 34040 h 72594"/>
                    <a:gd name="connsiteX89" fmla="*/ 97153 w 388748"/>
                    <a:gd name="connsiteY89" fmla="*/ 42507 h 72594"/>
                    <a:gd name="connsiteX90" fmla="*/ 151366 w 388748"/>
                    <a:gd name="connsiteY90" fmla="*/ 45525 h 72594"/>
                    <a:gd name="connsiteX91" fmla="*/ 150364 w 388748"/>
                    <a:gd name="connsiteY91" fmla="*/ 48364 h 72594"/>
                    <a:gd name="connsiteX92" fmla="*/ 148077 w 388748"/>
                    <a:gd name="connsiteY92" fmla="*/ 49209 h 72594"/>
                    <a:gd name="connsiteX93" fmla="*/ 117754 w 388748"/>
                    <a:gd name="connsiteY93" fmla="*/ 49209 h 72594"/>
                    <a:gd name="connsiteX94" fmla="*/ 118524 w 388748"/>
                    <a:gd name="connsiteY94" fmla="*/ 56115 h 72594"/>
                    <a:gd name="connsiteX95" fmla="*/ 121095 w 388748"/>
                    <a:gd name="connsiteY95" fmla="*/ 61384 h 72594"/>
                    <a:gd name="connsiteX96" fmla="*/ 125774 w 388748"/>
                    <a:gd name="connsiteY96" fmla="*/ 64761 h 72594"/>
                    <a:gd name="connsiteX97" fmla="*/ 132817 w 388748"/>
                    <a:gd name="connsiteY97" fmla="*/ 65938 h 72594"/>
                    <a:gd name="connsiteX98" fmla="*/ 138677 w 388748"/>
                    <a:gd name="connsiteY98" fmla="*/ 65400 h 72594"/>
                    <a:gd name="connsiteX99" fmla="*/ 143124 w 388748"/>
                    <a:gd name="connsiteY99" fmla="*/ 64198 h 72594"/>
                    <a:gd name="connsiteX100" fmla="*/ 146209 w 388748"/>
                    <a:gd name="connsiteY100" fmla="*/ 62996 h 72594"/>
                    <a:gd name="connsiteX101" fmla="*/ 148034 w 388748"/>
                    <a:gd name="connsiteY101" fmla="*/ 62459 h 72594"/>
                    <a:gd name="connsiteX102" fmla="*/ 148677 w 388748"/>
                    <a:gd name="connsiteY102" fmla="*/ 62638 h 72594"/>
                    <a:gd name="connsiteX103" fmla="*/ 149113 w 388748"/>
                    <a:gd name="connsiteY103" fmla="*/ 63175 h 72594"/>
                    <a:gd name="connsiteX104" fmla="*/ 149345 w 388748"/>
                    <a:gd name="connsiteY104" fmla="*/ 64173 h 72594"/>
                    <a:gd name="connsiteX105" fmla="*/ 149422 w 388748"/>
                    <a:gd name="connsiteY105" fmla="*/ 65733 h 72594"/>
                    <a:gd name="connsiteX106" fmla="*/ 149370 w 388748"/>
                    <a:gd name="connsiteY106" fmla="*/ 66884 h 72594"/>
                    <a:gd name="connsiteX107" fmla="*/ 149243 w 388748"/>
                    <a:gd name="connsiteY107" fmla="*/ 67754 h 72594"/>
                    <a:gd name="connsiteX108" fmla="*/ 148987 w 388748"/>
                    <a:gd name="connsiteY108" fmla="*/ 68444 h 72594"/>
                    <a:gd name="connsiteX109" fmla="*/ 148526 w 388748"/>
                    <a:gd name="connsiteY109" fmla="*/ 69033 h 72594"/>
                    <a:gd name="connsiteX110" fmla="*/ 146864 w 388748"/>
                    <a:gd name="connsiteY110" fmla="*/ 69954 h 72594"/>
                    <a:gd name="connsiteX111" fmla="*/ 143283 w 388748"/>
                    <a:gd name="connsiteY111" fmla="*/ 71207 h 72594"/>
                    <a:gd name="connsiteX112" fmla="*/ 138193 w 388748"/>
                    <a:gd name="connsiteY112" fmla="*/ 72307 h 72594"/>
                    <a:gd name="connsiteX113" fmla="*/ 132027 w 388748"/>
                    <a:gd name="connsiteY113" fmla="*/ 72793 h 72594"/>
                    <a:gd name="connsiteX114" fmla="*/ 122077 w 388748"/>
                    <a:gd name="connsiteY114" fmla="*/ 71207 h 72594"/>
                    <a:gd name="connsiteX115" fmla="*/ 114889 w 388748"/>
                    <a:gd name="connsiteY115" fmla="*/ 66500 h 72594"/>
                    <a:gd name="connsiteX116" fmla="*/ 110489 w 388748"/>
                    <a:gd name="connsiteY116" fmla="*/ 58673 h 72594"/>
                    <a:gd name="connsiteX117" fmla="*/ 109005 w 388748"/>
                    <a:gd name="connsiteY117" fmla="*/ 47725 h 72594"/>
                    <a:gd name="connsiteX118" fmla="*/ 110541 w 388748"/>
                    <a:gd name="connsiteY118" fmla="*/ 37058 h 72594"/>
                    <a:gd name="connsiteX119" fmla="*/ 114966 w 388748"/>
                    <a:gd name="connsiteY119" fmla="*/ 29026 h 72594"/>
                    <a:gd name="connsiteX120" fmla="*/ 121949 w 388748"/>
                    <a:gd name="connsiteY120" fmla="*/ 23961 h 72594"/>
                    <a:gd name="connsiteX121" fmla="*/ 131107 w 388748"/>
                    <a:gd name="connsiteY121" fmla="*/ 22196 h 72594"/>
                    <a:gd name="connsiteX122" fmla="*/ 140341 w 388748"/>
                    <a:gd name="connsiteY122" fmla="*/ 23936 h 72594"/>
                    <a:gd name="connsiteX123" fmla="*/ 146608 w 388748"/>
                    <a:gd name="connsiteY123" fmla="*/ 28617 h 72594"/>
                    <a:gd name="connsiteX124" fmla="*/ 150215 w 388748"/>
                    <a:gd name="connsiteY124" fmla="*/ 35523 h 72594"/>
                    <a:gd name="connsiteX125" fmla="*/ 151366 w 388748"/>
                    <a:gd name="connsiteY125" fmla="*/ 43990 h 72594"/>
                    <a:gd name="connsiteX126" fmla="*/ 142873 w 388748"/>
                    <a:gd name="connsiteY126" fmla="*/ 43018 h 72594"/>
                    <a:gd name="connsiteX127" fmla="*/ 139913 w 388748"/>
                    <a:gd name="connsiteY127" fmla="*/ 32582 h 72594"/>
                    <a:gd name="connsiteX128" fmla="*/ 130675 w 388748"/>
                    <a:gd name="connsiteY128" fmla="*/ 28796 h 72594"/>
                    <a:gd name="connsiteX129" fmla="*/ 125166 w 388748"/>
                    <a:gd name="connsiteY129" fmla="*/ 29973 h 72594"/>
                    <a:gd name="connsiteX130" fmla="*/ 121203 w 388748"/>
                    <a:gd name="connsiteY130" fmla="*/ 33093 h 72594"/>
                    <a:gd name="connsiteX131" fmla="*/ 118732 w 388748"/>
                    <a:gd name="connsiteY131" fmla="*/ 37621 h 72594"/>
                    <a:gd name="connsiteX132" fmla="*/ 117754 w 388748"/>
                    <a:gd name="connsiteY132" fmla="*/ 43018 h 72594"/>
                    <a:gd name="connsiteX133" fmla="*/ 196769 w 388748"/>
                    <a:gd name="connsiteY133" fmla="*/ 63533 h 72594"/>
                    <a:gd name="connsiteX134" fmla="*/ 196718 w 388748"/>
                    <a:gd name="connsiteY134" fmla="*/ 65042 h 72594"/>
                    <a:gd name="connsiteX135" fmla="*/ 196539 w 388748"/>
                    <a:gd name="connsiteY135" fmla="*/ 66117 h 72594"/>
                    <a:gd name="connsiteX136" fmla="*/ 196232 w 388748"/>
                    <a:gd name="connsiteY136" fmla="*/ 66884 h 72594"/>
                    <a:gd name="connsiteX137" fmla="*/ 195413 w 388748"/>
                    <a:gd name="connsiteY137" fmla="*/ 67856 h 72594"/>
                    <a:gd name="connsiteX138" fmla="*/ 193240 w 388748"/>
                    <a:gd name="connsiteY138" fmla="*/ 69442 h 72594"/>
                    <a:gd name="connsiteX139" fmla="*/ 189786 w 388748"/>
                    <a:gd name="connsiteY139" fmla="*/ 71130 h 72594"/>
                    <a:gd name="connsiteX140" fmla="*/ 185617 w 388748"/>
                    <a:gd name="connsiteY140" fmla="*/ 72332 h 72594"/>
                    <a:gd name="connsiteX141" fmla="*/ 180961 w 388748"/>
                    <a:gd name="connsiteY141" fmla="*/ 72793 h 72594"/>
                    <a:gd name="connsiteX142" fmla="*/ 172162 w 388748"/>
                    <a:gd name="connsiteY142" fmla="*/ 71156 h 72594"/>
                    <a:gd name="connsiteX143" fmla="*/ 165741 w 388748"/>
                    <a:gd name="connsiteY143" fmla="*/ 66372 h 72594"/>
                    <a:gd name="connsiteX144" fmla="*/ 161801 w 388748"/>
                    <a:gd name="connsiteY144" fmla="*/ 58647 h 72594"/>
                    <a:gd name="connsiteX145" fmla="*/ 160446 w 388748"/>
                    <a:gd name="connsiteY145" fmla="*/ 48083 h 72594"/>
                    <a:gd name="connsiteX146" fmla="*/ 162109 w 388748"/>
                    <a:gd name="connsiteY146" fmla="*/ 36393 h 72594"/>
                    <a:gd name="connsiteX147" fmla="*/ 166662 w 388748"/>
                    <a:gd name="connsiteY147" fmla="*/ 28387 h 72594"/>
                    <a:gd name="connsiteX148" fmla="*/ 173466 w 388748"/>
                    <a:gd name="connsiteY148" fmla="*/ 23757 h 72594"/>
                    <a:gd name="connsiteX149" fmla="*/ 181933 w 388748"/>
                    <a:gd name="connsiteY149" fmla="*/ 22248 h 72594"/>
                    <a:gd name="connsiteX150" fmla="*/ 186204 w 388748"/>
                    <a:gd name="connsiteY150" fmla="*/ 22657 h 72594"/>
                    <a:gd name="connsiteX151" fmla="*/ 190016 w 388748"/>
                    <a:gd name="connsiteY151" fmla="*/ 23731 h 72594"/>
                    <a:gd name="connsiteX152" fmla="*/ 193111 w 388748"/>
                    <a:gd name="connsiteY152" fmla="*/ 25266 h 72594"/>
                    <a:gd name="connsiteX153" fmla="*/ 195081 w 388748"/>
                    <a:gd name="connsiteY153" fmla="*/ 26750 h 72594"/>
                    <a:gd name="connsiteX154" fmla="*/ 195926 w 388748"/>
                    <a:gd name="connsiteY154" fmla="*/ 27722 h 72594"/>
                    <a:gd name="connsiteX155" fmla="*/ 196308 w 388748"/>
                    <a:gd name="connsiteY155" fmla="*/ 28566 h 72594"/>
                    <a:gd name="connsiteX156" fmla="*/ 196513 w 388748"/>
                    <a:gd name="connsiteY156" fmla="*/ 29666 h 72594"/>
                    <a:gd name="connsiteX157" fmla="*/ 196565 w 388748"/>
                    <a:gd name="connsiteY157" fmla="*/ 31200 h 72594"/>
                    <a:gd name="connsiteX158" fmla="*/ 196105 w 388748"/>
                    <a:gd name="connsiteY158" fmla="*/ 33989 h 72594"/>
                    <a:gd name="connsiteX159" fmla="*/ 194979 w 388748"/>
                    <a:gd name="connsiteY159" fmla="*/ 34782 h 72594"/>
                    <a:gd name="connsiteX160" fmla="*/ 193214 w 388748"/>
                    <a:gd name="connsiteY160" fmla="*/ 33938 h 72594"/>
                    <a:gd name="connsiteX161" fmla="*/ 190681 w 388748"/>
                    <a:gd name="connsiteY161" fmla="*/ 32070 h 72594"/>
                    <a:gd name="connsiteX162" fmla="*/ 186972 w 388748"/>
                    <a:gd name="connsiteY162" fmla="*/ 30203 h 72594"/>
                    <a:gd name="connsiteX163" fmla="*/ 181830 w 388748"/>
                    <a:gd name="connsiteY163" fmla="*/ 29359 h 72594"/>
                    <a:gd name="connsiteX164" fmla="*/ 172494 w 388748"/>
                    <a:gd name="connsiteY164" fmla="*/ 34040 h 72594"/>
                    <a:gd name="connsiteX165" fmla="*/ 169245 w 388748"/>
                    <a:gd name="connsiteY165" fmla="*/ 47623 h 72594"/>
                    <a:gd name="connsiteX166" fmla="*/ 170089 w 388748"/>
                    <a:gd name="connsiteY166" fmla="*/ 55424 h 72594"/>
                    <a:gd name="connsiteX167" fmla="*/ 172570 w 388748"/>
                    <a:gd name="connsiteY167" fmla="*/ 61026 h 72594"/>
                    <a:gd name="connsiteX168" fmla="*/ 176587 w 388748"/>
                    <a:gd name="connsiteY168" fmla="*/ 64377 h 72594"/>
                    <a:gd name="connsiteX169" fmla="*/ 182035 w 388748"/>
                    <a:gd name="connsiteY169" fmla="*/ 65477 h 72594"/>
                    <a:gd name="connsiteX170" fmla="*/ 187151 w 388748"/>
                    <a:gd name="connsiteY170" fmla="*/ 64556 h 72594"/>
                    <a:gd name="connsiteX171" fmla="*/ 190963 w 388748"/>
                    <a:gd name="connsiteY171" fmla="*/ 62536 h 72594"/>
                    <a:gd name="connsiteX172" fmla="*/ 193674 w 388748"/>
                    <a:gd name="connsiteY172" fmla="*/ 60540 h 72594"/>
                    <a:gd name="connsiteX173" fmla="*/ 195388 w 388748"/>
                    <a:gd name="connsiteY173" fmla="*/ 59645 h 72594"/>
                    <a:gd name="connsiteX174" fmla="*/ 196002 w 388748"/>
                    <a:gd name="connsiteY174" fmla="*/ 59850 h 72594"/>
                    <a:gd name="connsiteX175" fmla="*/ 196437 w 388748"/>
                    <a:gd name="connsiteY175" fmla="*/ 60540 h 72594"/>
                    <a:gd name="connsiteX176" fmla="*/ 196692 w 388748"/>
                    <a:gd name="connsiteY176" fmla="*/ 61768 h 72594"/>
                    <a:gd name="connsiteX177" fmla="*/ 196769 w 388748"/>
                    <a:gd name="connsiteY177" fmla="*/ 63533 h 72594"/>
                    <a:gd name="connsiteX178" fmla="*/ 245132 w 388748"/>
                    <a:gd name="connsiteY178" fmla="*/ 70491 h 72594"/>
                    <a:gd name="connsiteX179" fmla="*/ 244928 w 388748"/>
                    <a:gd name="connsiteY179" fmla="*/ 71207 h 72594"/>
                    <a:gd name="connsiteX180" fmla="*/ 244237 w 388748"/>
                    <a:gd name="connsiteY180" fmla="*/ 71719 h 72594"/>
                    <a:gd name="connsiteX181" fmla="*/ 242881 w 388748"/>
                    <a:gd name="connsiteY181" fmla="*/ 72026 h 72594"/>
                    <a:gd name="connsiteX182" fmla="*/ 240682 w 388748"/>
                    <a:gd name="connsiteY182" fmla="*/ 72128 h 72594"/>
                    <a:gd name="connsiteX183" fmla="*/ 238405 w 388748"/>
                    <a:gd name="connsiteY183" fmla="*/ 72051 h 72594"/>
                    <a:gd name="connsiteX184" fmla="*/ 236895 w 388748"/>
                    <a:gd name="connsiteY184" fmla="*/ 71795 h 72594"/>
                    <a:gd name="connsiteX185" fmla="*/ 235898 w 388748"/>
                    <a:gd name="connsiteY185" fmla="*/ 71284 h 72594"/>
                    <a:gd name="connsiteX186" fmla="*/ 235208 w 388748"/>
                    <a:gd name="connsiteY186" fmla="*/ 70491 h 72594"/>
                    <a:gd name="connsiteX187" fmla="*/ 215766 w 388748"/>
                    <a:gd name="connsiteY187" fmla="*/ 45014 h 72594"/>
                    <a:gd name="connsiteX188" fmla="*/ 215766 w 388748"/>
                    <a:gd name="connsiteY188" fmla="*/ 70542 h 72594"/>
                    <a:gd name="connsiteX189" fmla="*/ 215562 w 388748"/>
                    <a:gd name="connsiteY189" fmla="*/ 71233 h 72594"/>
                    <a:gd name="connsiteX190" fmla="*/ 214897 w 388748"/>
                    <a:gd name="connsiteY190" fmla="*/ 71719 h 72594"/>
                    <a:gd name="connsiteX191" fmla="*/ 213618 w 388748"/>
                    <a:gd name="connsiteY191" fmla="*/ 72026 h 72594"/>
                    <a:gd name="connsiteX192" fmla="*/ 211520 w 388748"/>
                    <a:gd name="connsiteY192" fmla="*/ 72128 h 72594"/>
                    <a:gd name="connsiteX193" fmla="*/ 209474 w 388748"/>
                    <a:gd name="connsiteY193" fmla="*/ 72026 h 72594"/>
                    <a:gd name="connsiteX194" fmla="*/ 208169 w 388748"/>
                    <a:gd name="connsiteY194" fmla="*/ 71719 h 72594"/>
                    <a:gd name="connsiteX195" fmla="*/ 207504 w 388748"/>
                    <a:gd name="connsiteY195" fmla="*/ 71233 h 72594"/>
                    <a:gd name="connsiteX196" fmla="*/ 207325 w 388748"/>
                    <a:gd name="connsiteY196" fmla="*/ 70542 h 72594"/>
                    <a:gd name="connsiteX197" fmla="*/ 207325 w 388748"/>
                    <a:gd name="connsiteY197" fmla="*/ 2193 h 72594"/>
                    <a:gd name="connsiteX198" fmla="*/ 207504 w 388748"/>
                    <a:gd name="connsiteY198" fmla="*/ 1477 h 72594"/>
                    <a:gd name="connsiteX199" fmla="*/ 208169 w 388748"/>
                    <a:gd name="connsiteY199" fmla="*/ 965 h 72594"/>
                    <a:gd name="connsiteX200" fmla="*/ 209474 w 388748"/>
                    <a:gd name="connsiteY200" fmla="*/ 658 h 72594"/>
                    <a:gd name="connsiteX201" fmla="*/ 211520 w 388748"/>
                    <a:gd name="connsiteY201" fmla="*/ 556 h 72594"/>
                    <a:gd name="connsiteX202" fmla="*/ 213618 w 388748"/>
                    <a:gd name="connsiteY202" fmla="*/ 658 h 72594"/>
                    <a:gd name="connsiteX203" fmla="*/ 214897 w 388748"/>
                    <a:gd name="connsiteY203" fmla="*/ 965 h 72594"/>
                    <a:gd name="connsiteX204" fmla="*/ 215562 w 388748"/>
                    <a:gd name="connsiteY204" fmla="*/ 1477 h 72594"/>
                    <a:gd name="connsiteX205" fmla="*/ 215766 w 388748"/>
                    <a:gd name="connsiteY205" fmla="*/ 2193 h 72594"/>
                    <a:gd name="connsiteX206" fmla="*/ 215766 w 388748"/>
                    <a:gd name="connsiteY206" fmla="*/ 43837 h 72594"/>
                    <a:gd name="connsiteX207" fmla="*/ 233161 w 388748"/>
                    <a:gd name="connsiteY207" fmla="*/ 24703 h 72594"/>
                    <a:gd name="connsiteX208" fmla="*/ 234030 w 388748"/>
                    <a:gd name="connsiteY208" fmla="*/ 23859 h 72594"/>
                    <a:gd name="connsiteX209" fmla="*/ 235130 w 388748"/>
                    <a:gd name="connsiteY209" fmla="*/ 23296 h 72594"/>
                    <a:gd name="connsiteX210" fmla="*/ 236639 w 388748"/>
                    <a:gd name="connsiteY210" fmla="*/ 22989 h 72594"/>
                    <a:gd name="connsiteX211" fmla="*/ 238738 w 388748"/>
                    <a:gd name="connsiteY211" fmla="*/ 22913 h 72594"/>
                    <a:gd name="connsiteX212" fmla="*/ 240885 w 388748"/>
                    <a:gd name="connsiteY212" fmla="*/ 22989 h 72594"/>
                    <a:gd name="connsiteX213" fmla="*/ 242293 w 388748"/>
                    <a:gd name="connsiteY213" fmla="*/ 23245 h 72594"/>
                    <a:gd name="connsiteX214" fmla="*/ 243060 w 388748"/>
                    <a:gd name="connsiteY214" fmla="*/ 23706 h 72594"/>
                    <a:gd name="connsiteX215" fmla="*/ 243291 w 388748"/>
                    <a:gd name="connsiteY215" fmla="*/ 24447 h 72594"/>
                    <a:gd name="connsiteX216" fmla="*/ 242958 w 388748"/>
                    <a:gd name="connsiteY216" fmla="*/ 25675 h 72594"/>
                    <a:gd name="connsiteX217" fmla="*/ 241858 w 388748"/>
                    <a:gd name="connsiteY217" fmla="*/ 27108 h 72594"/>
                    <a:gd name="connsiteX218" fmla="*/ 225180 w 388748"/>
                    <a:gd name="connsiteY218" fmla="*/ 43786 h 72594"/>
                    <a:gd name="connsiteX219" fmla="*/ 243904 w 388748"/>
                    <a:gd name="connsiteY219" fmla="*/ 68086 h 72594"/>
                    <a:gd name="connsiteX220" fmla="*/ 244851 w 388748"/>
                    <a:gd name="connsiteY220" fmla="*/ 69493 h 72594"/>
                    <a:gd name="connsiteX221" fmla="*/ 245132 w 388748"/>
                    <a:gd name="connsiteY221" fmla="*/ 70491 h 72594"/>
                    <a:gd name="connsiteX222" fmla="*/ 302992 w 388748"/>
                    <a:gd name="connsiteY222" fmla="*/ 5570 h 72594"/>
                    <a:gd name="connsiteX223" fmla="*/ 302890 w 388748"/>
                    <a:gd name="connsiteY223" fmla="*/ 7130 h 72594"/>
                    <a:gd name="connsiteX224" fmla="*/ 302660 w 388748"/>
                    <a:gd name="connsiteY224" fmla="*/ 8077 h 72594"/>
                    <a:gd name="connsiteX225" fmla="*/ 302327 w 388748"/>
                    <a:gd name="connsiteY225" fmla="*/ 8562 h 72594"/>
                    <a:gd name="connsiteX226" fmla="*/ 301816 w 388748"/>
                    <a:gd name="connsiteY226" fmla="*/ 8690 h 72594"/>
                    <a:gd name="connsiteX227" fmla="*/ 300921 w 388748"/>
                    <a:gd name="connsiteY227" fmla="*/ 8460 h 72594"/>
                    <a:gd name="connsiteX228" fmla="*/ 299616 w 388748"/>
                    <a:gd name="connsiteY228" fmla="*/ 7949 h 72594"/>
                    <a:gd name="connsiteX229" fmla="*/ 297799 w 388748"/>
                    <a:gd name="connsiteY229" fmla="*/ 7437 h 72594"/>
                    <a:gd name="connsiteX230" fmla="*/ 295369 w 388748"/>
                    <a:gd name="connsiteY230" fmla="*/ 7207 h 72594"/>
                    <a:gd name="connsiteX231" fmla="*/ 292146 w 388748"/>
                    <a:gd name="connsiteY231" fmla="*/ 7821 h 72594"/>
                    <a:gd name="connsiteX232" fmla="*/ 289997 w 388748"/>
                    <a:gd name="connsiteY232" fmla="*/ 9739 h 72594"/>
                    <a:gd name="connsiteX233" fmla="*/ 288821 w 388748"/>
                    <a:gd name="connsiteY233" fmla="*/ 13116 h 72594"/>
                    <a:gd name="connsiteX234" fmla="*/ 288463 w 388748"/>
                    <a:gd name="connsiteY234" fmla="*/ 18155 h 72594"/>
                    <a:gd name="connsiteX235" fmla="*/ 288463 w 388748"/>
                    <a:gd name="connsiteY235" fmla="*/ 23168 h 72594"/>
                    <a:gd name="connsiteX236" fmla="*/ 298746 w 388748"/>
                    <a:gd name="connsiteY236" fmla="*/ 23168 h 72594"/>
                    <a:gd name="connsiteX237" fmla="*/ 299437 w 388748"/>
                    <a:gd name="connsiteY237" fmla="*/ 23348 h 72594"/>
                    <a:gd name="connsiteX238" fmla="*/ 299948 w 388748"/>
                    <a:gd name="connsiteY238" fmla="*/ 23961 h 72594"/>
                    <a:gd name="connsiteX239" fmla="*/ 300306 w 388748"/>
                    <a:gd name="connsiteY239" fmla="*/ 25061 h 72594"/>
                    <a:gd name="connsiteX240" fmla="*/ 300434 w 388748"/>
                    <a:gd name="connsiteY240" fmla="*/ 26699 h 72594"/>
                    <a:gd name="connsiteX241" fmla="*/ 299974 w 388748"/>
                    <a:gd name="connsiteY241" fmla="*/ 29359 h 72594"/>
                    <a:gd name="connsiteX242" fmla="*/ 298746 w 388748"/>
                    <a:gd name="connsiteY242" fmla="*/ 30177 h 72594"/>
                    <a:gd name="connsiteX243" fmla="*/ 288463 w 388748"/>
                    <a:gd name="connsiteY243" fmla="*/ 30177 h 72594"/>
                    <a:gd name="connsiteX244" fmla="*/ 288463 w 388748"/>
                    <a:gd name="connsiteY244" fmla="*/ 70542 h 72594"/>
                    <a:gd name="connsiteX245" fmla="*/ 288258 w 388748"/>
                    <a:gd name="connsiteY245" fmla="*/ 71233 h 72594"/>
                    <a:gd name="connsiteX246" fmla="*/ 287568 w 388748"/>
                    <a:gd name="connsiteY246" fmla="*/ 71719 h 72594"/>
                    <a:gd name="connsiteX247" fmla="*/ 286263 w 388748"/>
                    <a:gd name="connsiteY247" fmla="*/ 72026 h 72594"/>
                    <a:gd name="connsiteX248" fmla="*/ 284217 w 388748"/>
                    <a:gd name="connsiteY248" fmla="*/ 72128 h 72594"/>
                    <a:gd name="connsiteX249" fmla="*/ 282171 w 388748"/>
                    <a:gd name="connsiteY249" fmla="*/ 72026 h 72594"/>
                    <a:gd name="connsiteX250" fmla="*/ 280866 w 388748"/>
                    <a:gd name="connsiteY250" fmla="*/ 71719 h 72594"/>
                    <a:gd name="connsiteX251" fmla="*/ 280175 w 388748"/>
                    <a:gd name="connsiteY251" fmla="*/ 71233 h 72594"/>
                    <a:gd name="connsiteX252" fmla="*/ 279970 w 388748"/>
                    <a:gd name="connsiteY252" fmla="*/ 70542 h 72594"/>
                    <a:gd name="connsiteX253" fmla="*/ 279970 w 388748"/>
                    <a:gd name="connsiteY253" fmla="*/ 30177 h 72594"/>
                    <a:gd name="connsiteX254" fmla="*/ 273473 w 388748"/>
                    <a:gd name="connsiteY254" fmla="*/ 30177 h 72594"/>
                    <a:gd name="connsiteX255" fmla="*/ 272246 w 388748"/>
                    <a:gd name="connsiteY255" fmla="*/ 29359 h 72594"/>
                    <a:gd name="connsiteX256" fmla="*/ 271836 w 388748"/>
                    <a:gd name="connsiteY256" fmla="*/ 26699 h 72594"/>
                    <a:gd name="connsiteX257" fmla="*/ 271938 w 388748"/>
                    <a:gd name="connsiteY257" fmla="*/ 25061 h 72594"/>
                    <a:gd name="connsiteX258" fmla="*/ 272246 w 388748"/>
                    <a:gd name="connsiteY258" fmla="*/ 23961 h 72594"/>
                    <a:gd name="connsiteX259" fmla="*/ 272757 w 388748"/>
                    <a:gd name="connsiteY259" fmla="*/ 23348 h 72594"/>
                    <a:gd name="connsiteX260" fmla="*/ 273473 w 388748"/>
                    <a:gd name="connsiteY260" fmla="*/ 23168 h 72594"/>
                    <a:gd name="connsiteX261" fmla="*/ 279970 w 388748"/>
                    <a:gd name="connsiteY261" fmla="*/ 23168 h 72594"/>
                    <a:gd name="connsiteX262" fmla="*/ 279970 w 388748"/>
                    <a:gd name="connsiteY262" fmla="*/ 18411 h 72594"/>
                    <a:gd name="connsiteX263" fmla="*/ 280866 w 388748"/>
                    <a:gd name="connsiteY263" fmla="*/ 10148 h 72594"/>
                    <a:gd name="connsiteX264" fmla="*/ 283602 w 388748"/>
                    <a:gd name="connsiteY264" fmla="*/ 4495 h 72594"/>
                    <a:gd name="connsiteX265" fmla="*/ 288232 w 388748"/>
                    <a:gd name="connsiteY265" fmla="*/ 1247 h 72594"/>
                    <a:gd name="connsiteX266" fmla="*/ 294807 w 388748"/>
                    <a:gd name="connsiteY266" fmla="*/ 198 h 72594"/>
                    <a:gd name="connsiteX267" fmla="*/ 298286 w 388748"/>
                    <a:gd name="connsiteY267" fmla="*/ 531 h 72594"/>
                    <a:gd name="connsiteX268" fmla="*/ 300895 w 388748"/>
                    <a:gd name="connsiteY268" fmla="*/ 1247 h 72594"/>
                    <a:gd name="connsiteX269" fmla="*/ 302123 w 388748"/>
                    <a:gd name="connsiteY269" fmla="*/ 1937 h 72594"/>
                    <a:gd name="connsiteX270" fmla="*/ 302634 w 388748"/>
                    <a:gd name="connsiteY270" fmla="*/ 2730 h 72594"/>
                    <a:gd name="connsiteX271" fmla="*/ 302915 w 388748"/>
                    <a:gd name="connsiteY271" fmla="*/ 3907 h 72594"/>
                    <a:gd name="connsiteX272" fmla="*/ 302992 w 388748"/>
                    <a:gd name="connsiteY272" fmla="*/ 5570 h 72594"/>
                    <a:gd name="connsiteX273" fmla="*/ 350158 w 388748"/>
                    <a:gd name="connsiteY273" fmla="*/ 47009 h 72594"/>
                    <a:gd name="connsiteX274" fmla="*/ 348675 w 388748"/>
                    <a:gd name="connsiteY274" fmla="*/ 57368 h 72594"/>
                    <a:gd name="connsiteX275" fmla="*/ 344250 w 388748"/>
                    <a:gd name="connsiteY275" fmla="*/ 65528 h 72594"/>
                    <a:gd name="connsiteX276" fmla="*/ 336882 w 388748"/>
                    <a:gd name="connsiteY276" fmla="*/ 70874 h 72594"/>
                    <a:gd name="connsiteX277" fmla="*/ 326625 w 388748"/>
                    <a:gd name="connsiteY277" fmla="*/ 72793 h 72594"/>
                    <a:gd name="connsiteX278" fmla="*/ 316725 w 388748"/>
                    <a:gd name="connsiteY278" fmla="*/ 71105 h 72594"/>
                    <a:gd name="connsiteX279" fmla="*/ 309691 w 388748"/>
                    <a:gd name="connsiteY279" fmla="*/ 66193 h 72594"/>
                    <a:gd name="connsiteX280" fmla="*/ 305496 w 388748"/>
                    <a:gd name="connsiteY280" fmla="*/ 58366 h 72594"/>
                    <a:gd name="connsiteX281" fmla="*/ 304114 w 388748"/>
                    <a:gd name="connsiteY281" fmla="*/ 47930 h 72594"/>
                    <a:gd name="connsiteX282" fmla="*/ 305573 w 388748"/>
                    <a:gd name="connsiteY282" fmla="*/ 37570 h 72594"/>
                    <a:gd name="connsiteX283" fmla="*/ 309972 w 388748"/>
                    <a:gd name="connsiteY283" fmla="*/ 29410 h 72594"/>
                    <a:gd name="connsiteX284" fmla="*/ 317314 w 388748"/>
                    <a:gd name="connsiteY284" fmla="*/ 24089 h 72594"/>
                    <a:gd name="connsiteX285" fmla="*/ 327597 w 388748"/>
                    <a:gd name="connsiteY285" fmla="*/ 22196 h 72594"/>
                    <a:gd name="connsiteX286" fmla="*/ 337497 w 388748"/>
                    <a:gd name="connsiteY286" fmla="*/ 23885 h 72594"/>
                    <a:gd name="connsiteX287" fmla="*/ 344531 w 388748"/>
                    <a:gd name="connsiteY287" fmla="*/ 28796 h 72594"/>
                    <a:gd name="connsiteX288" fmla="*/ 348751 w 388748"/>
                    <a:gd name="connsiteY288" fmla="*/ 36623 h 72594"/>
                    <a:gd name="connsiteX289" fmla="*/ 350158 w 388748"/>
                    <a:gd name="connsiteY289" fmla="*/ 47009 h 72594"/>
                    <a:gd name="connsiteX290" fmla="*/ 341410 w 388748"/>
                    <a:gd name="connsiteY290" fmla="*/ 47571 h 72594"/>
                    <a:gd name="connsiteX291" fmla="*/ 340713 w 388748"/>
                    <a:gd name="connsiteY291" fmla="*/ 40511 h 72594"/>
                    <a:gd name="connsiteX292" fmla="*/ 338416 w 388748"/>
                    <a:gd name="connsiteY292" fmla="*/ 34679 h 72594"/>
                    <a:gd name="connsiteX293" fmla="*/ 334079 w 388748"/>
                    <a:gd name="connsiteY293" fmla="*/ 30715 h 72594"/>
                    <a:gd name="connsiteX294" fmla="*/ 327265 w 388748"/>
                    <a:gd name="connsiteY294" fmla="*/ 29256 h 72594"/>
                    <a:gd name="connsiteX295" fmla="*/ 320787 w 388748"/>
                    <a:gd name="connsiteY295" fmla="*/ 30587 h 72594"/>
                    <a:gd name="connsiteX296" fmla="*/ 316322 w 388748"/>
                    <a:gd name="connsiteY296" fmla="*/ 34347 h 72594"/>
                    <a:gd name="connsiteX297" fmla="*/ 313715 w 388748"/>
                    <a:gd name="connsiteY297" fmla="*/ 40102 h 72594"/>
                    <a:gd name="connsiteX298" fmla="*/ 312863 w 388748"/>
                    <a:gd name="connsiteY298" fmla="*/ 47367 h 72594"/>
                    <a:gd name="connsiteX299" fmla="*/ 313560 w 388748"/>
                    <a:gd name="connsiteY299" fmla="*/ 54478 h 72594"/>
                    <a:gd name="connsiteX300" fmla="*/ 315883 w 388748"/>
                    <a:gd name="connsiteY300" fmla="*/ 60285 h 72594"/>
                    <a:gd name="connsiteX301" fmla="*/ 320245 w 388748"/>
                    <a:gd name="connsiteY301" fmla="*/ 64224 h 72594"/>
                    <a:gd name="connsiteX302" fmla="*/ 327059 w 388748"/>
                    <a:gd name="connsiteY302" fmla="*/ 65682 h 72594"/>
                    <a:gd name="connsiteX303" fmla="*/ 333512 w 388748"/>
                    <a:gd name="connsiteY303" fmla="*/ 64352 h 72594"/>
                    <a:gd name="connsiteX304" fmla="*/ 338002 w 388748"/>
                    <a:gd name="connsiteY304" fmla="*/ 60617 h 72594"/>
                    <a:gd name="connsiteX305" fmla="*/ 340584 w 388748"/>
                    <a:gd name="connsiteY305" fmla="*/ 54887 h 72594"/>
                    <a:gd name="connsiteX306" fmla="*/ 341410 w 388748"/>
                    <a:gd name="connsiteY306" fmla="*/ 47571 h 72594"/>
                    <a:gd name="connsiteX307" fmla="*/ 388818 w 388748"/>
                    <a:gd name="connsiteY307" fmla="*/ 27517 h 72594"/>
                    <a:gd name="connsiteX308" fmla="*/ 388767 w 388748"/>
                    <a:gd name="connsiteY308" fmla="*/ 29410 h 72594"/>
                    <a:gd name="connsiteX309" fmla="*/ 388562 w 388748"/>
                    <a:gd name="connsiteY309" fmla="*/ 30612 h 72594"/>
                    <a:gd name="connsiteX310" fmla="*/ 388178 w 388748"/>
                    <a:gd name="connsiteY310" fmla="*/ 31277 h 72594"/>
                    <a:gd name="connsiteX311" fmla="*/ 387539 w 388748"/>
                    <a:gd name="connsiteY311" fmla="*/ 31507 h 72594"/>
                    <a:gd name="connsiteX312" fmla="*/ 386542 w 388748"/>
                    <a:gd name="connsiteY312" fmla="*/ 31277 h 72594"/>
                    <a:gd name="connsiteX313" fmla="*/ 385211 w 388748"/>
                    <a:gd name="connsiteY313" fmla="*/ 30817 h 72594"/>
                    <a:gd name="connsiteX314" fmla="*/ 383548 w 388748"/>
                    <a:gd name="connsiteY314" fmla="*/ 30382 h 72594"/>
                    <a:gd name="connsiteX315" fmla="*/ 381554 w 388748"/>
                    <a:gd name="connsiteY315" fmla="*/ 30177 h 72594"/>
                    <a:gd name="connsiteX316" fmla="*/ 379047 w 388748"/>
                    <a:gd name="connsiteY316" fmla="*/ 30689 h 72594"/>
                    <a:gd name="connsiteX317" fmla="*/ 376463 w 388748"/>
                    <a:gd name="connsiteY317" fmla="*/ 32377 h 72594"/>
                    <a:gd name="connsiteX318" fmla="*/ 373624 w 388748"/>
                    <a:gd name="connsiteY318" fmla="*/ 35498 h 72594"/>
                    <a:gd name="connsiteX319" fmla="*/ 370349 w 388748"/>
                    <a:gd name="connsiteY319" fmla="*/ 40256 h 72594"/>
                    <a:gd name="connsiteX320" fmla="*/ 370349 w 388748"/>
                    <a:gd name="connsiteY320" fmla="*/ 70542 h 72594"/>
                    <a:gd name="connsiteX321" fmla="*/ 370145 w 388748"/>
                    <a:gd name="connsiteY321" fmla="*/ 71233 h 72594"/>
                    <a:gd name="connsiteX322" fmla="*/ 369480 w 388748"/>
                    <a:gd name="connsiteY322" fmla="*/ 71719 h 72594"/>
                    <a:gd name="connsiteX323" fmla="*/ 368200 w 388748"/>
                    <a:gd name="connsiteY323" fmla="*/ 72026 h 72594"/>
                    <a:gd name="connsiteX324" fmla="*/ 366103 w 388748"/>
                    <a:gd name="connsiteY324" fmla="*/ 72128 h 72594"/>
                    <a:gd name="connsiteX325" fmla="*/ 364057 w 388748"/>
                    <a:gd name="connsiteY325" fmla="*/ 72026 h 72594"/>
                    <a:gd name="connsiteX326" fmla="*/ 362752 w 388748"/>
                    <a:gd name="connsiteY326" fmla="*/ 71719 h 72594"/>
                    <a:gd name="connsiteX327" fmla="*/ 362087 w 388748"/>
                    <a:gd name="connsiteY327" fmla="*/ 71233 h 72594"/>
                    <a:gd name="connsiteX328" fmla="*/ 361908 w 388748"/>
                    <a:gd name="connsiteY328" fmla="*/ 70542 h 72594"/>
                    <a:gd name="connsiteX329" fmla="*/ 361908 w 388748"/>
                    <a:gd name="connsiteY329" fmla="*/ 24499 h 72594"/>
                    <a:gd name="connsiteX330" fmla="*/ 362062 w 388748"/>
                    <a:gd name="connsiteY330" fmla="*/ 23808 h 72594"/>
                    <a:gd name="connsiteX331" fmla="*/ 362675 w 388748"/>
                    <a:gd name="connsiteY331" fmla="*/ 23296 h 72594"/>
                    <a:gd name="connsiteX332" fmla="*/ 363852 w 388748"/>
                    <a:gd name="connsiteY332" fmla="*/ 22989 h 72594"/>
                    <a:gd name="connsiteX333" fmla="*/ 365745 w 388748"/>
                    <a:gd name="connsiteY333" fmla="*/ 22913 h 72594"/>
                    <a:gd name="connsiteX334" fmla="*/ 367613 w 388748"/>
                    <a:gd name="connsiteY334" fmla="*/ 22989 h 72594"/>
                    <a:gd name="connsiteX335" fmla="*/ 368763 w 388748"/>
                    <a:gd name="connsiteY335" fmla="*/ 23296 h 72594"/>
                    <a:gd name="connsiteX336" fmla="*/ 369352 w 388748"/>
                    <a:gd name="connsiteY336" fmla="*/ 23808 h 72594"/>
                    <a:gd name="connsiteX337" fmla="*/ 369531 w 388748"/>
                    <a:gd name="connsiteY337" fmla="*/ 24499 h 72594"/>
                    <a:gd name="connsiteX338" fmla="*/ 369531 w 388748"/>
                    <a:gd name="connsiteY338" fmla="*/ 31200 h 72594"/>
                    <a:gd name="connsiteX339" fmla="*/ 373087 w 388748"/>
                    <a:gd name="connsiteY339" fmla="*/ 26699 h 72594"/>
                    <a:gd name="connsiteX340" fmla="*/ 376233 w 388748"/>
                    <a:gd name="connsiteY340" fmla="*/ 23961 h 72594"/>
                    <a:gd name="connsiteX341" fmla="*/ 379174 w 388748"/>
                    <a:gd name="connsiteY341" fmla="*/ 22580 h 72594"/>
                    <a:gd name="connsiteX342" fmla="*/ 382116 w 388748"/>
                    <a:gd name="connsiteY342" fmla="*/ 22196 h 72594"/>
                    <a:gd name="connsiteX343" fmla="*/ 383625 w 388748"/>
                    <a:gd name="connsiteY343" fmla="*/ 22273 h 72594"/>
                    <a:gd name="connsiteX344" fmla="*/ 385390 w 388748"/>
                    <a:gd name="connsiteY344" fmla="*/ 22555 h 72594"/>
                    <a:gd name="connsiteX345" fmla="*/ 387053 w 388748"/>
                    <a:gd name="connsiteY345" fmla="*/ 23015 h 72594"/>
                    <a:gd name="connsiteX346" fmla="*/ 388102 w 388748"/>
                    <a:gd name="connsiteY346" fmla="*/ 23527 h 72594"/>
                    <a:gd name="connsiteX347" fmla="*/ 388511 w 388748"/>
                    <a:gd name="connsiteY347" fmla="*/ 24013 h 72594"/>
                    <a:gd name="connsiteX348" fmla="*/ 388690 w 388748"/>
                    <a:gd name="connsiteY348" fmla="*/ 24601 h 72594"/>
                    <a:gd name="connsiteX349" fmla="*/ 388793 w 388748"/>
                    <a:gd name="connsiteY349" fmla="*/ 25650 h 72594"/>
                    <a:gd name="connsiteX350" fmla="*/ 388818 w 388748"/>
                    <a:gd name="connsiteY350" fmla="*/ 27517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388748" h="72594">
                      <a:moveTo>
                        <a:pt x="48109" y="62459"/>
                      </a:moveTo>
                      <a:cubicBezTo>
                        <a:pt x="48109" y="63004"/>
                        <a:pt x="48091" y="63482"/>
                        <a:pt x="48057" y="63891"/>
                      </a:cubicBezTo>
                      <a:cubicBezTo>
                        <a:pt x="48023" y="64300"/>
                        <a:pt x="47964" y="64659"/>
                        <a:pt x="47878" y="64966"/>
                      </a:cubicBezTo>
                      <a:cubicBezTo>
                        <a:pt x="47793" y="65273"/>
                        <a:pt x="47682" y="65545"/>
                        <a:pt x="47546" y="65784"/>
                      </a:cubicBezTo>
                      <a:cubicBezTo>
                        <a:pt x="47409" y="66023"/>
                        <a:pt x="47171" y="66313"/>
                        <a:pt x="46830" y="66654"/>
                      </a:cubicBezTo>
                      <a:cubicBezTo>
                        <a:pt x="46489" y="66995"/>
                        <a:pt x="45772" y="67515"/>
                        <a:pt x="44681" y="68214"/>
                      </a:cubicBezTo>
                      <a:cubicBezTo>
                        <a:pt x="43589" y="68913"/>
                        <a:pt x="42234" y="69595"/>
                        <a:pt x="40614" y="70261"/>
                      </a:cubicBezTo>
                      <a:cubicBezTo>
                        <a:pt x="38994" y="70926"/>
                        <a:pt x="37135" y="71488"/>
                        <a:pt x="35037" y="71949"/>
                      </a:cubicBezTo>
                      <a:cubicBezTo>
                        <a:pt x="32940" y="72409"/>
                        <a:pt x="30646" y="72639"/>
                        <a:pt x="28156" y="72639"/>
                      </a:cubicBezTo>
                      <a:cubicBezTo>
                        <a:pt x="23859" y="72639"/>
                        <a:pt x="19979" y="71923"/>
                        <a:pt x="16517" y="70491"/>
                      </a:cubicBezTo>
                      <a:cubicBezTo>
                        <a:pt x="13056" y="69058"/>
                        <a:pt x="10105" y="66944"/>
                        <a:pt x="7667" y="64147"/>
                      </a:cubicBezTo>
                      <a:cubicBezTo>
                        <a:pt x="5228" y="61350"/>
                        <a:pt x="3352" y="57897"/>
                        <a:pt x="2039" y="53787"/>
                      </a:cubicBezTo>
                      <a:cubicBezTo>
                        <a:pt x="726" y="49677"/>
                        <a:pt x="70" y="44945"/>
                        <a:pt x="70" y="39591"/>
                      </a:cubicBezTo>
                      <a:cubicBezTo>
                        <a:pt x="70" y="34099"/>
                        <a:pt x="777" y="29205"/>
                        <a:pt x="2193" y="24908"/>
                      </a:cubicBezTo>
                      <a:cubicBezTo>
                        <a:pt x="3608" y="20611"/>
                        <a:pt x="5595" y="16970"/>
                        <a:pt x="8153" y="13985"/>
                      </a:cubicBezTo>
                      <a:cubicBezTo>
                        <a:pt x="10711" y="11001"/>
                        <a:pt x="13772" y="8725"/>
                        <a:pt x="17336" y="7156"/>
                      </a:cubicBezTo>
                      <a:cubicBezTo>
                        <a:pt x="20900" y="5587"/>
                        <a:pt x="24848" y="4802"/>
                        <a:pt x="29179" y="4802"/>
                      </a:cubicBezTo>
                      <a:cubicBezTo>
                        <a:pt x="31089" y="4802"/>
                        <a:pt x="32948" y="4981"/>
                        <a:pt x="34756" y="5339"/>
                      </a:cubicBezTo>
                      <a:cubicBezTo>
                        <a:pt x="36564" y="5698"/>
                        <a:pt x="38235" y="6150"/>
                        <a:pt x="39769" y="6695"/>
                      </a:cubicBezTo>
                      <a:cubicBezTo>
                        <a:pt x="41304" y="7241"/>
                        <a:pt x="42669" y="7872"/>
                        <a:pt x="43862" y="8588"/>
                      </a:cubicBezTo>
                      <a:cubicBezTo>
                        <a:pt x="45056" y="9304"/>
                        <a:pt x="45883" y="9893"/>
                        <a:pt x="46344" y="10353"/>
                      </a:cubicBezTo>
                      <a:cubicBezTo>
                        <a:pt x="46804" y="10814"/>
                        <a:pt x="47102" y="11163"/>
                        <a:pt x="47239" y="11402"/>
                      </a:cubicBezTo>
                      <a:cubicBezTo>
                        <a:pt x="47375" y="11641"/>
                        <a:pt x="47486" y="11922"/>
                        <a:pt x="47571" y="12246"/>
                      </a:cubicBezTo>
                      <a:cubicBezTo>
                        <a:pt x="47657" y="12570"/>
                        <a:pt x="47725" y="12954"/>
                        <a:pt x="47776" y="13397"/>
                      </a:cubicBezTo>
                      <a:cubicBezTo>
                        <a:pt x="47827" y="13840"/>
                        <a:pt x="47853" y="14369"/>
                        <a:pt x="47853" y="14983"/>
                      </a:cubicBezTo>
                      <a:cubicBezTo>
                        <a:pt x="47853" y="15665"/>
                        <a:pt x="47818" y="16245"/>
                        <a:pt x="47750" y="16722"/>
                      </a:cubicBezTo>
                      <a:cubicBezTo>
                        <a:pt x="47682" y="17200"/>
                        <a:pt x="47579" y="17601"/>
                        <a:pt x="47441" y="17925"/>
                      </a:cubicBezTo>
                      <a:cubicBezTo>
                        <a:pt x="47304" y="18249"/>
                        <a:pt x="47141" y="18487"/>
                        <a:pt x="46953" y="18641"/>
                      </a:cubicBezTo>
                      <a:cubicBezTo>
                        <a:pt x="46764" y="18794"/>
                        <a:pt x="46532" y="18871"/>
                        <a:pt x="46258" y="18871"/>
                      </a:cubicBezTo>
                      <a:cubicBezTo>
                        <a:pt x="45778" y="18871"/>
                        <a:pt x="45110" y="18539"/>
                        <a:pt x="44252" y="17873"/>
                      </a:cubicBezTo>
                      <a:cubicBezTo>
                        <a:pt x="43395" y="17208"/>
                        <a:pt x="42289" y="16475"/>
                        <a:pt x="40935" y="15674"/>
                      </a:cubicBezTo>
                      <a:cubicBezTo>
                        <a:pt x="39580" y="14872"/>
                        <a:pt x="37934" y="14139"/>
                        <a:pt x="35997" y="13474"/>
                      </a:cubicBezTo>
                      <a:cubicBezTo>
                        <a:pt x="34060" y="12809"/>
                        <a:pt x="31737" y="12476"/>
                        <a:pt x="29028" y="12476"/>
                      </a:cubicBezTo>
                      <a:cubicBezTo>
                        <a:pt x="26079" y="12476"/>
                        <a:pt x="23396" y="13065"/>
                        <a:pt x="20979" y="14241"/>
                      </a:cubicBezTo>
                      <a:cubicBezTo>
                        <a:pt x="18561" y="15418"/>
                        <a:pt x="16496" y="17149"/>
                        <a:pt x="14781" y="19434"/>
                      </a:cubicBezTo>
                      <a:cubicBezTo>
                        <a:pt x="13067" y="21719"/>
                        <a:pt x="11738" y="24507"/>
                        <a:pt x="10795" y="27798"/>
                      </a:cubicBezTo>
                      <a:cubicBezTo>
                        <a:pt x="9852" y="31090"/>
                        <a:pt x="9381" y="34850"/>
                        <a:pt x="9381" y="39079"/>
                      </a:cubicBezTo>
                      <a:cubicBezTo>
                        <a:pt x="9381" y="43274"/>
                        <a:pt x="9835" y="46983"/>
                        <a:pt x="10744" y="50206"/>
                      </a:cubicBezTo>
                      <a:cubicBezTo>
                        <a:pt x="11652" y="53429"/>
                        <a:pt x="12955" y="56124"/>
                        <a:pt x="14653" y="58289"/>
                      </a:cubicBezTo>
                      <a:cubicBezTo>
                        <a:pt x="16350" y="60455"/>
                        <a:pt x="18433" y="62092"/>
                        <a:pt x="20902" y="63201"/>
                      </a:cubicBezTo>
                      <a:cubicBezTo>
                        <a:pt x="23370" y="64309"/>
                        <a:pt x="26165" y="64863"/>
                        <a:pt x="29285" y="64863"/>
                      </a:cubicBezTo>
                      <a:cubicBezTo>
                        <a:pt x="31925" y="64863"/>
                        <a:pt x="34231" y="64539"/>
                        <a:pt x="36202" y="63891"/>
                      </a:cubicBezTo>
                      <a:cubicBezTo>
                        <a:pt x="38174" y="63243"/>
                        <a:pt x="39854" y="62518"/>
                        <a:pt x="41242" y="61717"/>
                      </a:cubicBezTo>
                      <a:cubicBezTo>
                        <a:pt x="42631" y="60915"/>
                        <a:pt x="43771" y="60191"/>
                        <a:pt x="44662" y="59543"/>
                      </a:cubicBezTo>
                      <a:cubicBezTo>
                        <a:pt x="45554" y="58895"/>
                        <a:pt x="46257" y="58571"/>
                        <a:pt x="46771" y="58571"/>
                      </a:cubicBezTo>
                      <a:cubicBezTo>
                        <a:pt x="47012" y="58571"/>
                        <a:pt x="47217" y="58622"/>
                        <a:pt x="47389" y="58724"/>
                      </a:cubicBezTo>
                      <a:cubicBezTo>
                        <a:pt x="47560" y="58826"/>
                        <a:pt x="47697" y="59023"/>
                        <a:pt x="47800" y="59312"/>
                      </a:cubicBezTo>
                      <a:cubicBezTo>
                        <a:pt x="47903" y="59602"/>
                        <a:pt x="47980" y="60003"/>
                        <a:pt x="48031" y="60515"/>
                      </a:cubicBezTo>
                      <a:cubicBezTo>
                        <a:pt x="48083" y="61026"/>
                        <a:pt x="48109" y="61674"/>
                        <a:pt x="48109" y="62459"/>
                      </a:cubicBezTo>
                      <a:close/>
                      <a:moveTo>
                        <a:pt x="97153" y="70542"/>
                      </a:moveTo>
                      <a:cubicBezTo>
                        <a:pt x="97153" y="70815"/>
                        <a:pt x="97086" y="71045"/>
                        <a:pt x="96949" y="71233"/>
                      </a:cubicBezTo>
                      <a:cubicBezTo>
                        <a:pt x="96812" y="71420"/>
                        <a:pt x="96591" y="71582"/>
                        <a:pt x="96284" y="71719"/>
                      </a:cubicBezTo>
                      <a:cubicBezTo>
                        <a:pt x="95977" y="71855"/>
                        <a:pt x="95550" y="71957"/>
                        <a:pt x="95005" y="72026"/>
                      </a:cubicBezTo>
                      <a:cubicBezTo>
                        <a:pt x="94460" y="72094"/>
                        <a:pt x="93777" y="72128"/>
                        <a:pt x="92958" y="72128"/>
                      </a:cubicBezTo>
                      <a:cubicBezTo>
                        <a:pt x="92106" y="72128"/>
                        <a:pt x="91407" y="72094"/>
                        <a:pt x="90861" y="72026"/>
                      </a:cubicBezTo>
                      <a:cubicBezTo>
                        <a:pt x="90315" y="71957"/>
                        <a:pt x="89889" y="71855"/>
                        <a:pt x="89582" y="71719"/>
                      </a:cubicBezTo>
                      <a:cubicBezTo>
                        <a:pt x="89275" y="71582"/>
                        <a:pt x="89053" y="71420"/>
                        <a:pt x="88917" y="71233"/>
                      </a:cubicBezTo>
                      <a:cubicBezTo>
                        <a:pt x="88780" y="71045"/>
                        <a:pt x="88712" y="70815"/>
                        <a:pt x="88712" y="70542"/>
                      </a:cubicBezTo>
                      <a:lnTo>
                        <a:pt x="88712" y="43581"/>
                      </a:lnTo>
                      <a:cubicBezTo>
                        <a:pt x="88712" y="40955"/>
                        <a:pt x="88508" y="38840"/>
                        <a:pt x="88098" y="37237"/>
                      </a:cubicBezTo>
                      <a:cubicBezTo>
                        <a:pt x="87689" y="35634"/>
                        <a:pt x="87092" y="34253"/>
                        <a:pt x="86308" y="33093"/>
                      </a:cubicBezTo>
                      <a:cubicBezTo>
                        <a:pt x="85523" y="31934"/>
                        <a:pt x="84509" y="31047"/>
                        <a:pt x="83264" y="30433"/>
                      </a:cubicBezTo>
                      <a:cubicBezTo>
                        <a:pt x="82019" y="29819"/>
                        <a:pt x="80578" y="29512"/>
                        <a:pt x="78941" y="29512"/>
                      </a:cubicBezTo>
                      <a:cubicBezTo>
                        <a:pt x="76826" y="29512"/>
                        <a:pt x="74712" y="30263"/>
                        <a:pt x="72597" y="31763"/>
                      </a:cubicBezTo>
                      <a:cubicBezTo>
                        <a:pt x="70482" y="33264"/>
                        <a:pt x="68265" y="35464"/>
                        <a:pt x="65946" y="38363"/>
                      </a:cubicBezTo>
                      <a:lnTo>
                        <a:pt x="65946" y="70542"/>
                      </a:lnTo>
                      <a:cubicBezTo>
                        <a:pt x="65946" y="70815"/>
                        <a:pt x="65878" y="71045"/>
                        <a:pt x="65742" y="71233"/>
                      </a:cubicBezTo>
                      <a:cubicBezTo>
                        <a:pt x="65605" y="71420"/>
                        <a:pt x="65383" y="71582"/>
                        <a:pt x="65077" y="71719"/>
                      </a:cubicBezTo>
                      <a:cubicBezTo>
                        <a:pt x="64770" y="71855"/>
                        <a:pt x="64343" y="71957"/>
                        <a:pt x="63798" y="72026"/>
                      </a:cubicBezTo>
                      <a:cubicBezTo>
                        <a:pt x="63252" y="72094"/>
                        <a:pt x="62553" y="72128"/>
                        <a:pt x="61700" y="72128"/>
                      </a:cubicBezTo>
                      <a:cubicBezTo>
                        <a:pt x="60881" y="72128"/>
                        <a:pt x="60199" y="72094"/>
                        <a:pt x="59654" y="72026"/>
                      </a:cubicBezTo>
                      <a:cubicBezTo>
                        <a:pt x="59108" y="71957"/>
                        <a:pt x="58673" y="71855"/>
                        <a:pt x="58349" y="71719"/>
                      </a:cubicBezTo>
                      <a:cubicBezTo>
                        <a:pt x="58025" y="71582"/>
                        <a:pt x="57803" y="71420"/>
                        <a:pt x="57684" y="71233"/>
                      </a:cubicBezTo>
                      <a:cubicBezTo>
                        <a:pt x="57565" y="71045"/>
                        <a:pt x="57505" y="70815"/>
                        <a:pt x="57505" y="70542"/>
                      </a:cubicBezTo>
                      <a:lnTo>
                        <a:pt x="57505" y="2193"/>
                      </a:lnTo>
                      <a:cubicBezTo>
                        <a:pt x="57505" y="1920"/>
                        <a:pt x="57565" y="1682"/>
                        <a:pt x="57684" y="1477"/>
                      </a:cubicBezTo>
                      <a:cubicBezTo>
                        <a:pt x="57803" y="1272"/>
                        <a:pt x="58025" y="1102"/>
                        <a:pt x="58349" y="965"/>
                      </a:cubicBezTo>
                      <a:cubicBezTo>
                        <a:pt x="58673" y="829"/>
                        <a:pt x="59108" y="727"/>
                        <a:pt x="59654" y="658"/>
                      </a:cubicBezTo>
                      <a:cubicBezTo>
                        <a:pt x="60199" y="590"/>
                        <a:pt x="60881" y="556"/>
                        <a:pt x="61700" y="556"/>
                      </a:cubicBezTo>
                      <a:cubicBezTo>
                        <a:pt x="62553" y="556"/>
                        <a:pt x="63252" y="590"/>
                        <a:pt x="63798" y="658"/>
                      </a:cubicBezTo>
                      <a:cubicBezTo>
                        <a:pt x="64343" y="727"/>
                        <a:pt x="64770" y="829"/>
                        <a:pt x="65077" y="965"/>
                      </a:cubicBezTo>
                      <a:cubicBezTo>
                        <a:pt x="65383" y="1102"/>
                        <a:pt x="65605" y="1272"/>
                        <a:pt x="65742" y="1477"/>
                      </a:cubicBezTo>
                      <a:cubicBezTo>
                        <a:pt x="65878" y="1682"/>
                        <a:pt x="65946" y="1920"/>
                        <a:pt x="65946" y="2193"/>
                      </a:cubicBezTo>
                      <a:lnTo>
                        <a:pt x="65946" y="29768"/>
                      </a:lnTo>
                      <a:cubicBezTo>
                        <a:pt x="68368" y="27210"/>
                        <a:pt x="70806" y="25309"/>
                        <a:pt x="73262" y="24064"/>
                      </a:cubicBezTo>
                      <a:cubicBezTo>
                        <a:pt x="75718" y="22819"/>
                        <a:pt x="78190" y="22196"/>
                        <a:pt x="80680" y="22196"/>
                      </a:cubicBezTo>
                      <a:cubicBezTo>
                        <a:pt x="83750" y="22196"/>
                        <a:pt x="86333" y="22717"/>
                        <a:pt x="88431" y="23757"/>
                      </a:cubicBezTo>
                      <a:cubicBezTo>
                        <a:pt x="90529" y="24797"/>
                        <a:pt x="92225" y="26187"/>
                        <a:pt x="93521" y="27926"/>
                      </a:cubicBezTo>
                      <a:cubicBezTo>
                        <a:pt x="94818" y="29666"/>
                        <a:pt x="95746" y="31704"/>
                        <a:pt x="96309" y="34040"/>
                      </a:cubicBezTo>
                      <a:cubicBezTo>
                        <a:pt x="96872" y="36376"/>
                        <a:pt x="97153" y="39198"/>
                        <a:pt x="97153" y="42507"/>
                      </a:cubicBezTo>
                      <a:close/>
                      <a:moveTo>
                        <a:pt x="151366" y="45525"/>
                      </a:moveTo>
                      <a:cubicBezTo>
                        <a:pt x="151366" y="46855"/>
                        <a:pt x="151031" y="47802"/>
                        <a:pt x="150364" y="48364"/>
                      </a:cubicBezTo>
                      <a:cubicBezTo>
                        <a:pt x="149696" y="48927"/>
                        <a:pt x="148933" y="49209"/>
                        <a:pt x="148077" y="49209"/>
                      </a:cubicBezTo>
                      <a:lnTo>
                        <a:pt x="117754" y="49209"/>
                      </a:lnTo>
                      <a:cubicBezTo>
                        <a:pt x="117754" y="51766"/>
                        <a:pt x="118011" y="54069"/>
                        <a:pt x="118524" y="56115"/>
                      </a:cubicBezTo>
                      <a:cubicBezTo>
                        <a:pt x="119039" y="58161"/>
                        <a:pt x="119896" y="59918"/>
                        <a:pt x="121095" y="61384"/>
                      </a:cubicBezTo>
                      <a:cubicBezTo>
                        <a:pt x="122294" y="62851"/>
                        <a:pt x="123855" y="63976"/>
                        <a:pt x="125774" y="64761"/>
                      </a:cubicBezTo>
                      <a:cubicBezTo>
                        <a:pt x="127693" y="65545"/>
                        <a:pt x="130040" y="65938"/>
                        <a:pt x="132817" y="65938"/>
                      </a:cubicBezTo>
                      <a:cubicBezTo>
                        <a:pt x="135010" y="65938"/>
                        <a:pt x="136963" y="65759"/>
                        <a:pt x="138677" y="65400"/>
                      </a:cubicBezTo>
                      <a:cubicBezTo>
                        <a:pt x="140391" y="65042"/>
                        <a:pt x="141873" y="64642"/>
                        <a:pt x="143124" y="64198"/>
                      </a:cubicBezTo>
                      <a:cubicBezTo>
                        <a:pt x="144375" y="63755"/>
                        <a:pt x="145403" y="63354"/>
                        <a:pt x="146209" y="62996"/>
                      </a:cubicBezTo>
                      <a:cubicBezTo>
                        <a:pt x="147014" y="62638"/>
                        <a:pt x="147622" y="62459"/>
                        <a:pt x="148034" y="62459"/>
                      </a:cubicBezTo>
                      <a:cubicBezTo>
                        <a:pt x="148274" y="62459"/>
                        <a:pt x="148488" y="62518"/>
                        <a:pt x="148677" y="62638"/>
                      </a:cubicBezTo>
                      <a:cubicBezTo>
                        <a:pt x="148864" y="62757"/>
                        <a:pt x="149010" y="62936"/>
                        <a:pt x="149113" y="63175"/>
                      </a:cubicBezTo>
                      <a:cubicBezTo>
                        <a:pt x="149216" y="63414"/>
                        <a:pt x="149293" y="63746"/>
                        <a:pt x="149345" y="64173"/>
                      </a:cubicBezTo>
                      <a:cubicBezTo>
                        <a:pt x="149396" y="64599"/>
                        <a:pt x="149422" y="65119"/>
                        <a:pt x="149422" y="65733"/>
                      </a:cubicBezTo>
                      <a:cubicBezTo>
                        <a:pt x="149422" y="66176"/>
                        <a:pt x="149405" y="66560"/>
                        <a:pt x="149370" y="66884"/>
                      </a:cubicBezTo>
                      <a:cubicBezTo>
                        <a:pt x="149337" y="67208"/>
                        <a:pt x="149294" y="67498"/>
                        <a:pt x="149243" y="67754"/>
                      </a:cubicBezTo>
                      <a:cubicBezTo>
                        <a:pt x="149191" y="68010"/>
                        <a:pt x="149106" y="68240"/>
                        <a:pt x="148987" y="68444"/>
                      </a:cubicBezTo>
                      <a:cubicBezTo>
                        <a:pt x="148867" y="68649"/>
                        <a:pt x="148714" y="68845"/>
                        <a:pt x="148526" y="69033"/>
                      </a:cubicBezTo>
                      <a:cubicBezTo>
                        <a:pt x="148339" y="69220"/>
                        <a:pt x="147784" y="69527"/>
                        <a:pt x="146864" y="69954"/>
                      </a:cubicBezTo>
                      <a:cubicBezTo>
                        <a:pt x="145943" y="70380"/>
                        <a:pt x="144749" y="70798"/>
                        <a:pt x="143283" y="71207"/>
                      </a:cubicBezTo>
                      <a:cubicBezTo>
                        <a:pt x="141816" y="71616"/>
                        <a:pt x="140120" y="71983"/>
                        <a:pt x="138193" y="72307"/>
                      </a:cubicBezTo>
                      <a:cubicBezTo>
                        <a:pt x="136265" y="72631"/>
                        <a:pt x="134210" y="72793"/>
                        <a:pt x="132027" y="72793"/>
                      </a:cubicBezTo>
                      <a:cubicBezTo>
                        <a:pt x="128242" y="72793"/>
                        <a:pt x="124925" y="72264"/>
                        <a:pt x="122077" y="71207"/>
                      </a:cubicBezTo>
                      <a:cubicBezTo>
                        <a:pt x="119229" y="70150"/>
                        <a:pt x="116833" y="68581"/>
                        <a:pt x="114889" y="66500"/>
                      </a:cubicBezTo>
                      <a:cubicBezTo>
                        <a:pt x="112945" y="64420"/>
                        <a:pt x="111478" y="61811"/>
                        <a:pt x="110489" y="58673"/>
                      </a:cubicBezTo>
                      <a:cubicBezTo>
                        <a:pt x="109500" y="55535"/>
                        <a:pt x="109005" y="51886"/>
                        <a:pt x="109005" y="47725"/>
                      </a:cubicBezTo>
                      <a:cubicBezTo>
                        <a:pt x="109005" y="43769"/>
                        <a:pt x="109518" y="40213"/>
                        <a:pt x="110541" y="37058"/>
                      </a:cubicBezTo>
                      <a:cubicBezTo>
                        <a:pt x="111564" y="33903"/>
                        <a:pt x="113039" y="31226"/>
                        <a:pt x="114966" y="29026"/>
                      </a:cubicBezTo>
                      <a:cubicBezTo>
                        <a:pt x="116893" y="26826"/>
                        <a:pt x="119221" y="25138"/>
                        <a:pt x="121949" y="23961"/>
                      </a:cubicBezTo>
                      <a:cubicBezTo>
                        <a:pt x="124678" y="22785"/>
                        <a:pt x="127730" y="22196"/>
                        <a:pt x="131107" y="22196"/>
                      </a:cubicBezTo>
                      <a:cubicBezTo>
                        <a:pt x="134722" y="22196"/>
                        <a:pt x="137800" y="22776"/>
                        <a:pt x="140341" y="23936"/>
                      </a:cubicBezTo>
                      <a:cubicBezTo>
                        <a:pt x="142882" y="25095"/>
                        <a:pt x="144971" y="26656"/>
                        <a:pt x="146608" y="28617"/>
                      </a:cubicBezTo>
                      <a:cubicBezTo>
                        <a:pt x="148245" y="30578"/>
                        <a:pt x="149447" y="32880"/>
                        <a:pt x="150215" y="35523"/>
                      </a:cubicBezTo>
                      <a:cubicBezTo>
                        <a:pt x="150982" y="38167"/>
                        <a:pt x="151366" y="40989"/>
                        <a:pt x="151366" y="43990"/>
                      </a:cubicBezTo>
                      <a:close/>
                      <a:moveTo>
                        <a:pt x="142873" y="43018"/>
                      </a:moveTo>
                      <a:cubicBezTo>
                        <a:pt x="142976" y="38584"/>
                        <a:pt x="141989" y="35106"/>
                        <a:pt x="139913" y="32582"/>
                      </a:cubicBezTo>
                      <a:cubicBezTo>
                        <a:pt x="137837" y="30058"/>
                        <a:pt x="134758" y="28796"/>
                        <a:pt x="130675" y="28796"/>
                      </a:cubicBezTo>
                      <a:cubicBezTo>
                        <a:pt x="128581" y="28796"/>
                        <a:pt x="126745" y="29188"/>
                        <a:pt x="125166" y="29973"/>
                      </a:cubicBezTo>
                      <a:cubicBezTo>
                        <a:pt x="123588" y="30757"/>
                        <a:pt x="122267" y="31797"/>
                        <a:pt x="121203" y="33093"/>
                      </a:cubicBezTo>
                      <a:cubicBezTo>
                        <a:pt x="120139" y="34389"/>
                        <a:pt x="119315" y="35899"/>
                        <a:pt x="118732" y="37621"/>
                      </a:cubicBezTo>
                      <a:cubicBezTo>
                        <a:pt x="118148" y="39343"/>
                        <a:pt x="117822" y="41142"/>
                        <a:pt x="117754" y="43018"/>
                      </a:cubicBezTo>
                      <a:close/>
                      <a:moveTo>
                        <a:pt x="196769" y="63533"/>
                      </a:moveTo>
                      <a:cubicBezTo>
                        <a:pt x="196769" y="64113"/>
                        <a:pt x="196752" y="64616"/>
                        <a:pt x="196718" y="65042"/>
                      </a:cubicBezTo>
                      <a:cubicBezTo>
                        <a:pt x="196684" y="65469"/>
                        <a:pt x="196625" y="65827"/>
                        <a:pt x="196539" y="66117"/>
                      </a:cubicBezTo>
                      <a:cubicBezTo>
                        <a:pt x="196454" y="66407"/>
                        <a:pt x="196351" y="66662"/>
                        <a:pt x="196232" y="66884"/>
                      </a:cubicBezTo>
                      <a:cubicBezTo>
                        <a:pt x="196112" y="67106"/>
                        <a:pt x="195840" y="67430"/>
                        <a:pt x="195413" y="67856"/>
                      </a:cubicBezTo>
                      <a:cubicBezTo>
                        <a:pt x="194987" y="68282"/>
                        <a:pt x="194263" y="68811"/>
                        <a:pt x="193240" y="69442"/>
                      </a:cubicBezTo>
                      <a:cubicBezTo>
                        <a:pt x="192216" y="70073"/>
                        <a:pt x="191065" y="70636"/>
                        <a:pt x="189786" y="71130"/>
                      </a:cubicBezTo>
                      <a:cubicBezTo>
                        <a:pt x="188507" y="71625"/>
                        <a:pt x="187117" y="72026"/>
                        <a:pt x="185617" y="72332"/>
                      </a:cubicBezTo>
                      <a:cubicBezTo>
                        <a:pt x="184116" y="72639"/>
                        <a:pt x="182564" y="72793"/>
                        <a:pt x="180961" y="72793"/>
                      </a:cubicBezTo>
                      <a:cubicBezTo>
                        <a:pt x="177653" y="72793"/>
                        <a:pt x="174719" y="72247"/>
                        <a:pt x="172162" y="71156"/>
                      </a:cubicBezTo>
                      <a:cubicBezTo>
                        <a:pt x="169603" y="70064"/>
                        <a:pt x="167463" y="68470"/>
                        <a:pt x="165741" y="66372"/>
                      </a:cubicBezTo>
                      <a:cubicBezTo>
                        <a:pt x="164019" y="64275"/>
                        <a:pt x="162705" y="61700"/>
                        <a:pt x="161801" y="58647"/>
                      </a:cubicBezTo>
                      <a:cubicBezTo>
                        <a:pt x="160897" y="55595"/>
                        <a:pt x="160446" y="52073"/>
                        <a:pt x="160446" y="48083"/>
                      </a:cubicBezTo>
                      <a:cubicBezTo>
                        <a:pt x="160446" y="43547"/>
                        <a:pt x="161000" y="39650"/>
                        <a:pt x="162109" y="36393"/>
                      </a:cubicBezTo>
                      <a:cubicBezTo>
                        <a:pt x="163217" y="33136"/>
                        <a:pt x="164735" y="30467"/>
                        <a:pt x="166662" y="28387"/>
                      </a:cubicBezTo>
                      <a:cubicBezTo>
                        <a:pt x="168589" y="26306"/>
                        <a:pt x="170857" y="24763"/>
                        <a:pt x="173466" y="23757"/>
                      </a:cubicBezTo>
                      <a:cubicBezTo>
                        <a:pt x="176075" y="22751"/>
                        <a:pt x="178898" y="22248"/>
                        <a:pt x="181933" y="22248"/>
                      </a:cubicBezTo>
                      <a:cubicBezTo>
                        <a:pt x="183399" y="22248"/>
                        <a:pt x="184823" y="22384"/>
                        <a:pt x="186204" y="22657"/>
                      </a:cubicBezTo>
                      <a:cubicBezTo>
                        <a:pt x="187586" y="22930"/>
                        <a:pt x="188856" y="23288"/>
                        <a:pt x="190016" y="23731"/>
                      </a:cubicBezTo>
                      <a:cubicBezTo>
                        <a:pt x="191175" y="24175"/>
                        <a:pt x="192208" y="24686"/>
                        <a:pt x="193111" y="25266"/>
                      </a:cubicBezTo>
                      <a:cubicBezTo>
                        <a:pt x="194015" y="25846"/>
                        <a:pt x="194672" y="26340"/>
                        <a:pt x="195081" y="26750"/>
                      </a:cubicBezTo>
                      <a:cubicBezTo>
                        <a:pt x="195490" y="27159"/>
                        <a:pt x="195771" y="27483"/>
                        <a:pt x="195926" y="27722"/>
                      </a:cubicBezTo>
                      <a:cubicBezTo>
                        <a:pt x="196079" y="27960"/>
                        <a:pt x="196207" y="28242"/>
                        <a:pt x="196308" y="28566"/>
                      </a:cubicBezTo>
                      <a:cubicBezTo>
                        <a:pt x="196411" y="28890"/>
                        <a:pt x="196479" y="29256"/>
                        <a:pt x="196513" y="29666"/>
                      </a:cubicBezTo>
                      <a:cubicBezTo>
                        <a:pt x="196548" y="30075"/>
                        <a:pt x="196565" y="30587"/>
                        <a:pt x="196565" y="31200"/>
                      </a:cubicBezTo>
                      <a:cubicBezTo>
                        <a:pt x="196565" y="32531"/>
                        <a:pt x="196411" y="33460"/>
                        <a:pt x="196105" y="33989"/>
                      </a:cubicBezTo>
                      <a:cubicBezTo>
                        <a:pt x="195797" y="34517"/>
                        <a:pt x="195422" y="34782"/>
                        <a:pt x="194979" y="34782"/>
                      </a:cubicBezTo>
                      <a:cubicBezTo>
                        <a:pt x="194467" y="34782"/>
                        <a:pt x="193879" y="34500"/>
                        <a:pt x="193214" y="33938"/>
                      </a:cubicBezTo>
                      <a:cubicBezTo>
                        <a:pt x="192549" y="33375"/>
                        <a:pt x="191704" y="32752"/>
                        <a:pt x="190681" y="32070"/>
                      </a:cubicBezTo>
                      <a:cubicBezTo>
                        <a:pt x="189658" y="31388"/>
                        <a:pt x="188422" y="30766"/>
                        <a:pt x="186972" y="30203"/>
                      </a:cubicBezTo>
                      <a:cubicBezTo>
                        <a:pt x="185522" y="29640"/>
                        <a:pt x="183809" y="29359"/>
                        <a:pt x="181830" y="29359"/>
                      </a:cubicBezTo>
                      <a:cubicBezTo>
                        <a:pt x="177772" y="29359"/>
                        <a:pt x="174660" y="30919"/>
                        <a:pt x="172494" y="34040"/>
                      </a:cubicBezTo>
                      <a:cubicBezTo>
                        <a:pt x="170328" y="37160"/>
                        <a:pt x="169245" y="41688"/>
                        <a:pt x="169245" y="47623"/>
                      </a:cubicBezTo>
                      <a:cubicBezTo>
                        <a:pt x="169245" y="50590"/>
                        <a:pt x="169527" y="53190"/>
                        <a:pt x="170089" y="55424"/>
                      </a:cubicBezTo>
                      <a:cubicBezTo>
                        <a:pt x="170652" y="57658"/>
                        <a:pt x="171480" y="59526"/>
                        <a:pt x="172570" y="61026"/>
                      </a:cubicBezTo>
                      <a:cubicBezTo>
                        <a:pt x="173662" y="62527"/>
                        <a:pt x="175001" y="63644"/>
                        <a:pt x="176587" y="64377"/>
                      </a:cubicBezTo>
                      <a:cubicBezTo>
                        <a:pt x="178173" y="65111"/>
                        <a:pt x="179989" y="65477"/>
                        <a:pt x="182035" y="65477"/>
                      </a:cubicBezTo>
                      <a:cubicBezTo>
                        <a:pt x="183979" y="65477"/>
                        <a:pt x="185684" y="65170"/>
                        <a:pt x="187151" y="64556"/>
                      </a:cubicBezTo>
                      <a:cubicBezTo>
                        <a:pt x="188618" y="63942"/>
                        <a:pt x="189889" y="63269"/>
                        <a:pt x="190963" y="62536"/>
                      </a:cubicBezTo>
                      <a:cubicBezTo>
                        <a:pt x="192037" y="61802"/>
                        <a:pt x="192940" y="61137"/>
                        <a:pt x="193674" y="60540"/>
                      </a:cubicBezTo>
                      <a:cubicBezTo>
                        <a:pt x="194407" y="59943"/>
                        <a:pt x="194979" y="59645"/>
                        <a:pt x="195388" y="59645"/>
                      </a:cubicBezTo>
                      <a:cubicBezTo>
                        <a:pt x="195627" y="59645"/>
                        <a:pt x="195831" y="59713"/>
                        <a:pt x="196002" y="59850"/>
                      </a:cubicBezTo>
                      <a:cubicBezTo>
                        <a:pt x="196172" y="59986"/>
                        <a:pt x="196317" y="60216"/>
                        <a:pt x="196437" y="60540"/>
                      </a:cubicBezTo>
                      <a:cubicBezTo>
                        <a:pt x="196556" y="60864"/>
                        <a:pt x="196641" y="61274"/>
                        <a:pt x="196692" y="61768"/>
                      </a:cubicBezTo>
                      <a:cubicBezTo>
                        <a:pt x="196744" y="62263"/>
                        <a:pt x="196769" y="62851"/>
                        <a:pt x="196769" y="63533"/>
                      </a:cubicBezTo>
                      <a:close/>
                      <a:moveTo>
                        <a:pt x="245132" y="70491"/>
                      </a:moveTo>
                      <a:cubicBezTo>
                        <a:pt x="245132" y="70764"/>
                        <a:pt x="245064" y="71002"/>
                        <a:pt x="244928" y="71207"/>
                      </a:cubicBezTo>
                      <a:cubicBezTo>
                        <a:pt x="244791" y="71412"/>
                        <a:pt x="244561" y="71582"/>
                        <a:pt x="244237" y="71719"/>
                      </a:cubicBezTo>
                      <a:cubicBezTo>
                        <a:pt x="243913" y="71855"/>
                        <a:pt x="243461" y="71957"/>
                        <a:pt x="242881" y="72026"/>
                      </a:cubicBezTo>
                      <a:cubicBezTo>
                        <a:pt x="242301" y="72094"/>
                        <a:pt x="241568" y="72128"/>
                        <a:pt x="240682" y="72128"/>
                      </a:cubicBezTo>
                      <a:cubicBezTo>
                        <a:pt x="239761" y="72128"/>
                        <a:pt x="239001" y="72102"/>
                        <a:pt x="238405" y="72051"/>
                      </a:cubicBezTo>
                      <a:cubicBezTo>
                        <a:pt x="237808" y="72000"/>
                        <a:pt x="237305" y="71915"/>
                        <a:pt x="236895" y="71795"/>
                      </a:cubicBezTo>
                      <a:cubicBezTo>
                        <a:pt x="236486" y="71676"/>
                        <a:pt x="236153" y="71505"/>
                        <a:pt x="235898" y="71284"/>
                      </a:cubicBezTo>
                      <a:cubicBezTo>
                        <a:pt x="235642" y="71062"/>
                        <a:pt x="235411" y="70798"/>
                        <a:pt x="235208" y="70491"/>
                      </a:cubicBezTo>
                      <a:lnTo>
                        <a:pt x="215766" y="45014"/>
                      </a:lnTo>
                      <a:lnTo>
                        <a:pt x="215766" y="70542"/>
                      </a:lnTo>
                      <a:cubicBezTo>
                        <a:pt x="215766" y="70815"/>
                        <a:pt x="215699" y="71045"/>
                        <a:pt x="215562" y="71233"/>
                      </a:cubicBezTo>
                      <a:cubicBezTo>
                        <a:pt x="215425" y="71420"/>
                        <a:pt x="215204" y="71582"/>
                        <a:pt x="214897" y="71719"/>
                      </a:cubicBezTo>
                      <a:cubicBezTo>
                        <a:pt x="214590" y="71855"/>
                        <a:pt x="214163" y="71957"/>
                        <a:pt x="213618" y="72026"/>
                      </a:cubicBezTo>
                      <a:cubicBezTo>
                        <a:pt x="213072" y="72094"/>
                        <a:pt x="212373" y="72128"/>
                        <a:pt x="211520" y="72128"/>
                      </a:cubicBezTo>
                      <a:cubicBezTo>
                        <a:pt x="210702" y="72128"/>
                        <a:pt x="210020" y="72094"/>
                        <a:pt x="209474" y="72026"/>
                      </a:cubicBezTo>
                      <a:cubicBezTo>
                        <a:pt x="208928" y="71957"/>
                        <a:pt x="208494" y="71855"/>
                        <a:pt x="208169" y="71719"/>
                      </a:cubicBezTo>
                      <a:cubicBezTo>
                        <a:pt x="207845" y="71582"/>
                        <a:pt x="207623" y="71420"/>
                        <a:pt x="207504" y="71233"/>
                      </a:cubicBezTo>
                      <a:cubicBezTo>
                        <a:pt x="207385" y="71045"/>
                        <a:pt x="207325" y="70815"/>
                        <a:pt x="207325" y="70542"/>
                      </a:cubicBezTo>
                      <a:lnTo>
                        <a:pt x="207325" y="2193"/>
                      </a:lnTo>
                      <a:cubicBezTo>
                        <a:pt x="207325" y="1920"/>
                        <a:pt x="207385" y="1682"/>
                        <a:pt x="207504" y="1477"/>
                      </a:cubicBezTo>
                      <a:cubicBezTo>
                        <a:pt x="207623" y="1272"/>
                        <a:pt x="207845" y="1102"/>
                        <a:pt x="208169" y="965"/>
                      </a:cubicBezTo>
                      <a:cubicBezTo>
                        <a:pt x="208494" y="829"/>
                        <a:pt x="208928" y="727"/>
                        <a:pt x="209474" y="658"/>
                      </a:cubicBezTo>
                      <a:cubicBezTo>
                        <a:pt x="210020" y="590"/>
                        <a:pt x="210702" y="556"/>
                        <a:pt x="211520" y="556"/>
                      </a:cubicBezTo>
                      <a:cubicBezTo>
                        <a:pt x="212373" y="556"/>
                        <a:pt x="213072" y="590"/>
                        <a:pt x="213618" y="658"/>
                      </a:cubicBezTo>
                      <a:cubicBezTo>
                        <a:pt x="214163" y="727"/>
                        <a:pt x="214590" y="829"/>
                        <a:pt x="214897" y="965"/>
                      </a:cubicBezTo>
                      <a:cubicBezTo>
                        <a:pt x="215204" y="1102"/>
                        <a:pt x="215425" y="1272"/>
                        <a:pt x="215562" y="1477"/>
                      </a:cubicBezTo>
                      <a:cubicBezTo>
                        <a:pt x="215699" y="1682"/>
                        <a:pt x="215766" y="1920"/>
                        <a:pt x="215766" y="2193"/>
                      </a:cubicBezTo>
                      <a:lnTo>
                        <a:pt x="215766" y="43837"/>
                      </a:lnTo>
                      <a:lnTo>
                        <a:pt x="233161" y="24703"/>
                      </a:lnTo>
                      <a:cubicBezTo>
                        <a:pt x="233434" y="24362"/>
                        <a:pt x="233724" y="24081"/>
                        <a:pt x="234030" y="23859"/>
                      </a:cubicBezTo>
                      <a:cubicBezTo>
                        <a:pt x="234337" y="23637"/>
                        <a:pt x="234704" y="23450"/>
                        <a:pt x="235130" y="23296"/>
                      </a:cubicBezTo>
                      <a:cubicBezTo>
                        <a:pt x="235557" y="23143"/>
                        <a:pt x="236060" y="23041"/>
                        <a:pt x="236639" y="22989"/>
                      </a:cubicBezTo>
                      <a:cubicBezTo>
                        <a:pt x="237219" y="22938"/>
                        <a:pt x="237918" y="22913"/>
                        <a:pt x="238738" y="22913"/>
                      </a:cubicBezTo>
                      <a:cubicBezTo>
                        <a:pt x="239590" y="22913"/>
                        <a:pt x="240306" y="22938"/>
                        <a:pt x="240885" y="22989"/>
                      </a:cubicBezTo>
                      <a:cubicBezTo>
                        <a:pt x="241466" y="23041"/>
                        <a:pt x="241935" y="23126"/>
                        <a:pt x="242293" y="23245"/>
                      </a:cubicBezTo>
                      <a:cubicBezTo>
                        <a:pt x="242650" y="23365"/>
                        <a:pt x="242907" y="23518"/>
                        <a:pt x="243060" y="23706"/>
                      </a:cubicBezTo>
                      <a:cubicBezTo>
                        <a:pt x="243213" y="23893"/>
                        <a:pt x="243291" y="24141"/>
                        <a:pt x="243291" y="24447"/>
                      </a:cubicBezTo>
                      <a:cubicBezTo>
                        <a:pt x="243291" y="24857"/>
                        <a:pt x="243180" y="25266"/>
                        <a:pt x="242958" y="25675"/>
                      </a:cubicBezTo>
                      <a:cubicBezTo>
                        <a:pt x="242736" y="26085"/>
                        <a:pt x="242369" y="26562"/>
                        <a:pt x="241858" y="27108"/>
                      </a:cubicBezTo>
                      <a:lnTo>
                        <a:pt x="225180" y="43786"/>
                      </a:lnTo>
                      <a:lnTo>
                        <a:pt x="243904" y="68086"/>
                      </a:lnTo>
                      <a:cubicBezTo>
                        <a:pt x="244348" y="68666"/>
                        <a:pt x="244663" y="69135"/>
                        <a:pt x="244851" y="69493"/>
                      </a:cubicBezTo>
                      <a:cubicBezTo>
                        <a:pt x="245038" y="69851"/>
                        <a:pt x="245132" y="70184"/>
                        <a:pt x="245132" y="70491"/>
                      </a:cubicBezTo>
                      <a:close/>
                      <a:moveTo>
                        <a:pt x="302992" y="5570"/>
                      </a:moveTo>
                      <a:cubicBezTo>
                        <a:pt x="302992" y="6218"/>
                        <a:pt x="302958" y="6738"/>
                        <a:pt x="302890" y="7130"/>
                      </a:cubicBezTo>
                      <a:cubicBezTo>
                        <a:pt x="302822" y="7522"/>
                        <a:pt x="302745" y="7838"/>
                        <a:pt x="302660" y="8077"/>
                      </a:cubicBezTo>
                      <a:cubicBezTo>
                        <a:pt x="302574" y="8315"/>
                        <a:pt x="302464" y="8477"/>
                        <a:pt x="302327" y="8562"/>
                      </a:cubicBezTo>
                      <a:cubicBezTo>
                        <a:pt x="302190" y="8648"/>
                        <a:pt x="302020" y="8690"/>
                        <a:pt x="301816" y="8690"/>
                      </a:cubicBezTo>
                      <a:cubicBezTo>
                        <a:pt x="301577" y="8690"/>
                        <a:pt x="301279" y="8614"/>
                        <a:pt x="300921" y="8460"/>
                      </a:cubicBezTo>
                      <a:cubicBezTo>
                        <a:pt x="300562" y="8307"/>
                        <a:pt x="300127" y="8136"/>
                        <a:pt x="299616" y="7949"/>
                      </a:cubicBezTo>
                      <a:cubicBezTo>
                        <a:pt x="299104" y="7761"/>
                        <a:pt x="298498" y="7590"/>
                        <a:pt x="297799" y="7437"/>
                      </a:cubicBezTo>
                      <a:cubicBezTo>
                        <a:pt x="297100" y="7284"/>
                        <a:pt x="296291" y="7207"/>
                        <a:pt x="295369" y="7207"/>
                      </a:cubicBezTo>
                      <a:cubicBezTo>
                        <a:pt x="294107" y="7207"/>
                        <a:pt x="293033" y="7411"/>
                        <a:pt x="292146" y="7821"/>
                      </a:cubicBezTo>
                      <a:cubicBezTo>
                        <a:pt x="291259" y="8230"/>
                        <a:pt x="290543" y="8869"/>
                        <a:pt x="289997" y="9739"/>
                      </a:cubicBezTo>
                      <a:cubicBezTo>
                        <a:pt x="289452" y="10609"/>
                        <a:pt x="289060" y="11734"/>
                        <a:pt x="288821" y="13116"/>
                      </a:cubicBezTo>
                      <a:cubicBezTo>
                        <a:pt x="288582" y="14497"/>
                        <a:pt x="288463" y="16177"/>
                        <a:pt x="288463" y="18155"/>
                      </a:cubicBezTo>
                      <a:lnTo>
                        <a:pt x="288463" y="23168"/>
                      </a:lnTo>
                      <a:lnTo>
                        <a:pt x="298746" y="23168"/>
                      </a:lnTo>
                      <a:cubicBezTo>
                        <a:pt x="299018" y="23168"/>
                        <a:pt x="299249" y="23228"/>
                        <a:pt x="299437" y="23348"/>
                      </a:cubicBezTo>
                      <a:cubicBezTo>
                        <a:pt x="299624" y="23467"/>
                        <a:pt x="299795" y="23672"/>
                        <a:pt x="299948" y="23961"/>
                      </a:cubicBezTo>
                      <a:cubicBezTo>
                        <a:pt x="300101" y="24251"/>
                        <a:pt x="300221" y="24618"/>
                        <a:pt x="300306" y="25061"/>
                      </a:cubicBezTo>
                      <a:cubicBezTo>
                        <a:pt x="300392" y="25505"/>
                        <a:pt x="300434" y="26050"/>
                        <a:pt x="300434" y="26699"/>
                      </a:cubicBezTo>
                      <a:cubicBezTo>
                        <a:pt x="300434" y="27926"/>
                        <a:pt x="300281" y="28813"/>
                        <a:pt x="299974" y="29359"/>
                      </a:cubicBezTo>
                      <a:cubicBezTo>
                        <a:pt x="299667" y="29904"/>
                        <a:pt x="299258" y="30177"/>
                        <a:pt x="298746" y="30177"/>
                      </a:cubicBezTo>
                      <a:lnTo>
                        <a:pt x="288463" y="30177"/>
                      </a:lnTo>
                      <a:lnTo>
                        <a:pt x="288463" y="70542"/>
                      </a:lnTo>
                      <a:cubicBezTo>
                        <a:pt x="288463" y="70815"/>
                        <a:pt x="288394" y="71045"/>
                        <a:pt x="288258" y="71233"/>
                      </a:cubicBezTo>
                      <a:cubicBezTo>
                        <a:pt x="288122" y="71420"/>
                        <a:pt x="287891" y="71582"/>
                        <a:pt x="287568" y="71719"/>
                      </a:cubicBezTo>
                      <a:cubicBezTo>
                        <a:pt x="287244" y="71855"/>
                        <a:pt x="286808" y="71957"/>
                        <a:pt x="286263" y="72026"/>
                      </a:cubicBezTo>
                      <a:cubicBezTo>
                        <a:pt x="285718" y="72094"/>
                        <a:pt x="285035" y="72128"/>
                        <a:pt x="284217" y="72128"/>
                      </a:cubicBezTo>
                      <a:cubicBezTo>
                        <a:pt x="283398" y="72128"/>
                        <a:pt x="282716" y="72094"/>
                        <a:pt x="282171" y="72026"/>
                      </a:cubicBezTo>
                      <a:cubicBezTo>
                        <a:pt x="281625" y="71957"/>
                        <a:pt x="281190" y="71855"/>
                        <a:pt x="280866" y="71719"/>
                      </a:cubicBezTo>
                      <a:cubicBezTo>
                        <a:pt x="280542" y="71582"/>
                        <a:pt x="280311" y="71420"/>
                        <a:pt x="280175" y="71233"/>
                      </a:cubicBezTo>
                      <a:cubicBezTo>
                        <a:pt x="280039" y="71045"/>
                        <a:pt x="279970" y="70815"/>
                        <a:pt x="279970" y="70542"/>
                      </a:cubicBezTo>
                      <a:lnTo>
                        <a:pt x="279970" y="30177"/>
                      </a:lnTo>
                      <a:lnTo>
                        <a:pt x="273473" y="30177"/>
                      </a:lnTo>
                      <a:cubicBezTo>
                        <a:pt x="272928" y="30177"/>
                        <a:pt x="272518" y="29904"/>
                        <a:pt x="272246" y="29359"/>
                      </a:cubicBezTo>
                      <a:cubicBezTo>
                        <a:pt x="271972" y="28813"/>
                        <a:pt x="271836" y="27926"/>
                        <a:pt x="271836" y="26699"/>
                      </a:cubicBezTo>
                      <a:cubicBezTo>
                        <a:pt x="271836" y="26050"/>
                        <a:pt x="271870" y="25505"/>
                        <a:pt x="271938" y="25061"/>
                      </a:cubicBezTo>
                      <a:cubicBezTo>
                        <a:pt x="272007" y="24618"/>
                        <a:pt x="272108" y="24251"/>
                        <a:pt x="272246" y="23961"/>
                      </a:cubicBezTo>
                      <a:cubicBezTo>
                        <a:pt x="272382" y="23672"/>
                        <a:pt x="272552" y="23467"/>
                        <a:pt x="272757" y="23348"/>
                      </a:cubicBezTo>
                      <a:cubicBezTo>
                        <a:pt x="272962" y="23228"/>
                        <a:pt x="273200" y="23168"/>
                        <a:pt x="273473" y="23168"/>
                      </a:cubicBezTo>
                      <a:lnTo>
                        <a:pt x="279970" y="23168"/>
                      </a:lnTo>
                      <a:lnTo>
                        <a:pt x="279970" y="18411"/>
                      </a:lnTo>
                      <a:cubicBezTo>
                        <a:pt x="279970" y="15205"/>
                        <a:pt x="280269" y="12451"/>
                        <a:pt x="280866" y="10148"/>
                      </a:cubicBezTo>
                      <a:cubicBezTo>
                        <a:pt x="281463" y="7846"/>
                        <a:pt x="282374" y="5962"/>
                        <a:pt x="283602" y="4495"/>
                      </a:cubicBezTo>
                      <a:cubicBezTo>
                        <a:pt x="284831" y="3029"/>
                        <a:pt x="286374" y="1946"/>
                        <a:pt x="288232" y="1247"/>
                      </a:cubicBezTo>
                      <a:cubicBezTo>
                        <a:pt x="290092" y="548"/>
                        <a:pt x="292282" y="198"/>
                        <a:pt x="294807" y="198"/>
                      </a:cubicBezTo>
                      <a:cubicBezTo>
                        <a:pt x="296000" y="198"/>
                        <a:pt x="297160" y="309"/>
                        <a:pt x="298286" y="531"/>
                      </a:cubicBezTo>
                      <a:cubicBezTo>
                        <a:pt x="299411" y="752"/>
                        <a:pt x="300281" y="991"/>
                        <a:pt x="300895" y="1247"/>
                      </a:cubicBezTo>
                      <a:cubicBezTo>
                        <a:pt x="301508" y="1503"/>
                        <a:pt x="301918" y="1733"/>
                        <a:pt x="302123" y="1937"/>
                      </a:cubicBezTo>
                      <a:cubicBezTo>
                        <a:pt x="302327" y="2142"/>
                        <a:pt x="302498" y="2406"/>
                        <a:pt x="302634" y="2730"/>
                      </a:cubicBezTo>
                      <a:cubicBezTo>
                        <a:pt x="302770" y="3054"/>
                        <a:pt x="302865" y="3447"/>
                        <a:pt x="302915" y="3907"/>
                      </a:cubicBezTo>
                      <a:cubicBezTo>
                        <a:pt x="302967" y="4367"/>
                        <a:pt x="302992" y="4922"/>
                        <a:pt x="302992" y="5570"/>
                      </a:cubicBezTo>
                      <a:close/>
                      <a:moveTo>
                        <a:pt x="350158" y="47009"/>
                      </a:moveTo>
                      <a:cubicBezTo>
                        <a:pt x="350158" y="50760"/>
                        <a:pt x="349664" y="54214"/>
                        <a:pt x="348675" y="57368"/>
                      </a:cubicBezTo>
                      <a:cubicBezTo>
                        <a:pt x="347686" y="60523"/>
                        <a:pt x="346210" y="63243"/>
                        <a:pt x="344250" y="65528"/>
                      </a:cubicBezTo>
                      <a:cubicBezTo>
                        <a:pt x="342289" y="67813"/>
                        <a:pt x="339833" y="69595"/>
                        <a:pt x="336882" y="70874"/>
                      </a:cubicBezTo>
                      <a:cubicBezTo>
                        <a:pt x="333932" y="72153"/>
                        <a:pt x="330513" y="72793"/>
                        <a:pt x="326625" y="72793"/>
                      </a:cubicBezTo>
                      <a:cubicBezTo>
                        <a:pt x="322840" y="72793"/>
                        <a:pt x="319539" y="72230"/>
                        <a:pt x="316725" y="71105"/>
                      </a:cubicBezTo>
                      <a:cubicBezTo>
                        <a:pt x="313912" y="69979"/>
                        <a:pt x="311567" y="68342"/>
                        <a:pt x="309691" y="66193"/>
                      </a:cubicBezTo>
                      <a:cubicBezTo>
                        <a:pt x="307815" y="64045"/>
                        <a:pt x="306417" y="61436"/>
                        <a:pt x="305496" y="58366"/>
                      </a:cubicBezTo>
                      <a:cubicBezTo>
                        <a:pt x="304575" y="55297"/>
                        <a:pt x="304114" y="51818"/>
                        <a:pt x="304114" y="47930"/>
                      </a:cubicBezTo>
                      <a:cubicBezTo>
                        <a:pt x="304114" y="44178"/>
                        <a:pt x="304601" y="40725"/>
                        <a:pt x="305573" y="37570"/>
                      </a:cubicBezTo>
                      <a:cubicBezTo>
                        <a:pt x="306545" y="34415"/>
                        <a:pt x="308011" y="31695"/>
                        <a:pt x="309972" y="29410"/>
                      </a:cubicBezTo>
                      <a:cubicBezTo>
                        <a:pt x="311933" y="27125"/>
                        <a:pt x="314380" y="25351"/>
                        <a:pt x="317314" y="24089"/>
                      </a:cubicBezTo>
                      <a:cubicBezTo>
                        <a:pt x="320247" y="22827"/>
                        <a:pt x="323675" y="22196"/>
                        <a:pt x="327597" y="22196"/>
                      </a:cubicBezTo>
                      <a:cubicBezTo>
                        <a:pt x="331383" y="22196"/>
                        <a:pt x="334683" y="22759"/>
                        <a:pt x="337497" y="23885"/>
                      </a:cubicBezTo>
                      <a:cubicBezTo>
                        <a:pt x="340310" y="25010"/>
                        <a:pt x="342655" y="26647"/>
                        <a:pt x="344531" y="28796"/>
                      </a:cubicBezTo>
                      <a:cubicBezTo>
                        <a:pt x="346406" y="30945"/>
                        <a:pt x="347813" y="33554"/>
                        <a:pt x="348751" y="36623"/>
                      </a:cubicBezTo>
                      <a:cubicBezTo>
                        <a:pt x="349690" y="39693"/>
                        <a:pt x="350158" y="43155"/>
                        <a:pt x="350158" y="47009"/>
                      </a:cubicBezTo>
                      <a:close/>
                      <a:moveTo>
                        <a:pt x="341410" y="47571"/>
                      </a:moveTo>
                      <a:cubicBezTo>
                        <a:pt x="341410" y="45082"/>
                        <a:pt x="341178" y="42728"/>
                        <a:pt x="340713" y="40511"/>
                      </a:cubicBezTo>
                      <a:cubicBezTo>
                        <a:pt x="340248" y="38295"/>
                        <a:pt x="339483" y="36350"/>
                        <a:pt x="338416" y="34679"/>
                      </a:cubicBezTo>
                      <a:cubicBezTo>
                        <a:pt x="337349" y="33008"/>
                        <a:pt x="335903" y="31687"/>
                        <a:pt x="334079" y="30715"/>
                      </a:cubicBezTo>
                      <a:cubicBezTo>
                        <a:pt x="332256" y="29742"/>
                        <a:pt x="329984" y="29256"/>
                        <a:pt x="327265" y="29256"/>
                      </a:cubicBezTo>
                      <a:cubicBezTo>
                        <a:pt x="324753" y="29256"/>
                        <a:pt x="322594" y="29700"/>
                        <a:pt x="320787" y="30587"/>
                      </a:cubicBezTo>
                      <a:cubicBezTo>
                        <a:pt x="318980" y="31473"/>
                        <a:pt x="317491" y="32727"/>
                        <a:pt x="316322" y="34347"/>
                      </a:cubicBezTo>
                      <a:cubicBezTo>
                        <a:pt x="315151" y="35967"/>
                        <a:pt x="314282" y="37885"/>
                        <a:pt x="313715" y="40102"/>
                      </a:cubicBezTo>
                      <a:cubicBezTo>
                        <a:pt x="313147" y="42319"/>
                        <a:pt x="312863" y="44741"/>
                        <a:pt x="312863" y="47367"/>
                      </a:cubicBezTo>
                      <a:cubicBezTo>
                        <a:pt x="312863" y="49891"/>
                        <a:pt x="313095" y="52261"/>
                        <a:pt x="313560" y="54478"/>
                      </a:cubicBezTo>
                      <a:cubicBezTo>
                        <a:pt x="314025" y="56695"/>
                        <a:pt x="314799" y="58630"/>
                        <a:pt x="315883" y="60285"/>
                      </a:cubicBezTo>
                      <a:cubicBezTo>
                        <a:pt x="316967" y="61939"/>
                        <a:pt x="318421" y="63252"/>
                        <a:pt x="320245" y="64224"/>
                      </a:cubicBezTo>
                      <a:cubicBezTo>
                        <a:pt x="322069" y="65196"/>
                        <a:pt x="324340" y="65682"/>
                        <a:pt x="327059" y="65682"/>
                      </a:cubicBezTo>
                      <a:cubicBezTo>
                        <a:pt x="329537" y="65682"/>
                        <a:pt x="331688" y="65238"/>
                        <a:pt x="333512" y="64352"/>
                      </a:cubicBezTo>
                      <a:cubicBezTo>
                        <a:pt x="335335" y="63465"/>
                        <a:pt x="336833" y="62220"/>
                        <a:pt x="338002" y="60617"/>
                      </a:cubicBezTo>
                      <a:cubicBezTo>
                        <a:pt x="339173" y="59014"/>
                        <a:pt x="340033" y="57104"/>
                        <a:pt x="340584" y="54887"/>
                      </a:cubicBezTo>
                      <a:cubicBezTo>
                        <a:pt x="341134" y="52670"/>
                        <a:pt x="341410" y="50232"/>
                        <a:pt x="341410" y="47571"/>
                      </a:cubicBezTo>
                      <a:close/>
                      <a:moveTo>
                        <a:pt x="388818" y="27517"/>
                      </a:moveTo>
                      <a:cubicBezTo>
                        <a:pt x="388818" y="28267"/>
                        <a:pt x="388801" y="28898"/>
                        <a:pt x="388767" y="29410"/>
                      </a:cubicBezTo>
                      <a:cubicBezTo>
                        <a:pt x="388733" y="29921"/>
                        <a:pt x="388665" y="30322"/>
                        <a:pt x="388562" y="30612"/>
                      </a:cubicBezTo>
                      <a:cubicBezTo>
                        <a:pt x="388460" y="30902"/>
                        <a:pt x="388332" y="31124"/>
                        <a:pt x="388178" y="31277"/>
                      </a:cubicBezTo>
                      <a:cubicBezTo>
                        <a:pt x="388025" y="31431"/>
                        <a:pt x="387811" y="31507"/>
                        <a:pt x="387539" y="31507"/>
                      </a:cubicBezTo>
                      <a:cubicBezTo>
                        <a:pt x="387266" y="31507"/>
                        <a:pt x="386933" y="31431"/>
                        <a:pt x="386542" y="31277"/>
                      </a:cubicBezTo>
                      <a:cubicBezTo>
                        <a:pt x="386149" y="31124"/>
                        <a:pt x="385706" y="30970"/>
                        <a:pt x="385211" y="30817"/>
                      </a:cubicBezTo>
                      <a:cubicBezTo>
                        <a:pt x="384717" y="30663"/>
                        <a:pt x="384162" y="30518"/>
                        <a:pt x="383548" y="30382"/>
                      </a:cubicBezTo>
                      <a:cubicBezTo>
                        <a:pt x="382935" y="30245"/>
                        <a:pt x="382270" y="30177"/>
                        <a:pt x="381554" y="30177"/>
                      </a:cubicBezTo>
                      <a:cubicBezTo>
                        <a:pt x="380701" y="30177"/>
                        <a:pt x="379865" y="30348"/>
                        <a:pt x="379047" y="30689"/>
                      </a:cubicBezTo>
                      <a:cubicBezTo>
                        <a:pt x="378228" y="31030"/>
                        <a:pt x="377366" y="31593"/>
                        <a:pt x="376463" y="32377"/>
                      </a:cubicBezTo>
                      <a:cubicBezTo>
                        <a:pt x="375559" y="33162"/>
                        <a:pt x="374613" y="34202"/>
                        <a:pt x="373624" y="35498"/>
                      </a:cubicBezTo>
                      <a:cubicBezTo>
                        <a:pt x="372634" y="36794"/>
                        <a:pt x="371543" y="38380"/>
                        <a:pt x="370349" y="40256"/>
                      </a:cubicBezTo>
                      <a:lnTo>
                        <a:pt x="370349" y="70542"/>
                      </a:lnTo>
                      <a:cubicBezTo>
                        <a:pt x="370349" y="70815"/>
                        <a:pt x="370281" y="71045"/>
                        <a:pt x="370145" y="71233"/>
                      </a:cubicBezTo>
                      <a:cubicBezTo>
                        <a:pt x="370008" y="71420"/>
                        <a:pt x="369786" y="71582"/>
                        <a:pt x="369480" y="71719"/>
                      </a:cubicBezTo>
                      <a:cubicBezTo>
                        <a:pt x="369173" y="71855"/>
                        <a:pt x="368746" y="71957"/>
                        <a:pt x="368200" y="72026"/>
                      </a:cubicBezTo>
                      <a:cubicBezTo>
                        <a:pt x="367655" y="72094"/>
                        <a:pt x="366956" y="72128"/>
                        <a:pt x="366103" y="72128"/>
                      </a:cubicBezTo>
                      <a:cubicBezTo>
                        <a:pt x="365285" y="72128"/>
                        <a:pt x="364603" y="72094"/>
                        <a:pt x="364057" y="72026"/>
                      </a:cubicBezTo>
                      <a:cubicBezTo>
                        <a:pt x="363511" y="71957"/>
                        <a:pt x="363076" y="71855"/>
                        <a:pt x="362752" y="71719"/>
                      </a:cubicBezTo>
                      <a:cubicBezTo>
                        <a:pt x="362428" y="71582"/>
                        <a:pt x="362206" y="71420"/>
                        <a:pt x="362087" y="71233"/>
                      </a:cubicBezTo>
                      <a:cubicBezTo>
                        <a:pt x="361967" y="71045"/>
                        <a:pt x="361908" y="70815"/>
                        <a:pt x="361908" y="70542"/>
                      </a:cubicBezTo>
                      <a:lnTo>
                        <a:pt x="361908" y="24499"/>
                      </a:lnTo>
                      <a:cubicBezTo>
                        <a:pt x="361908" y="24226"/>
                        <a:pt x="361959" y="23996"/>
                        <a:pt x="362062" y="23808"/>
                      </a:cubicBezTo>
                      <a:cubicBezTo>
                        <a:pt x="362163" y="23620"/>
                        <a:pt x="362368" y="23450"/>
                        <a:pt x="362675" y="23296"/>
                      </a:cubicBezTo>
                      <a:cubicBezTo>
                        <a:pt x="362983" y="23143"/>
                        <a:pt x="363374" y="23041"/>
                        <a:pt x="363852" y="22989"/>
                      </a:cubicBezTo>
                      <a:cubicBezTo>
                        <a:pt x="364329" y="22938"/>
                        <a:pt x="364961" y="22913"/>
                        <a:pt x="365745" y="22913"/>
                      </a:cubicBezTo>
                      <a:cubicBezTo>
                        <a:pt x="366495" y="22913"/>
                        <a:pt x="367117" y="22938"/>
                        <a:pt x="367613" y="22989"/>
                      </a:cubicBezTo>
                      <a:cubicBezTo>
                        <a:pt x="368107" y="23041"/>
                        <a:pt x="368491" y="23143"/>
                        <a:pt x="368763" y="23296"/>
                      </a:cubicBezTo>
                      <a:cubicBezTo>
                        <a:pt x="369036" y="23450"/>
                        <a:pt x="369232" y="23620"/>
                        <a:pt x="369352" y="23808"/>
                      </a:cubicBezTo>
                      <a:cubicBezTo>
                        <a:pt x="369471" y="23996"/>
                        <a:pt x="369531" y="24226"/>
                        <a:pt x="369531" y="24499"/>
                      </a:cubicBezTo>
                      <a:lnTo>
                        <a:pt x="369531" y="31200"/>
                      </a:lnTo>
                      <a:cubicBezTo>
                        <a:pt x="370793" y="29359"/>
                        <a:pt x="371978" y="27858"/>
                        <a:pt x="373087" y="26699"/>
                      </a:cubicBezTo>
                      <a:cubicBezTo>
                        <a:pt x="374195" y="25539"/>
                        <a:pt x="375243" y="24627"/>
                        <a:pt x="376233" y="23961"/>
                      </a:cubicBezTo>
                      <a:cubicBezTo>
                        <a:pt x="377222" y="23296"/>
                        <a:pt x="378203" y="22836"/>
                        <a:pt x="379174" y="22580"/>
                      </a:cubicBezTo>
                      <a:cubicBezTo>
                        <a:pt x="380147" y="22324"/>
                        <a:pt x="381127" y="22196"/>
                        <a:pt x="382116" y="22196"/>
                      </a:cubicBezTo>
                      <a:cubicBezTo>
                        <a:pt x="382559" y="22196"/>
                        <a:pt x="383062" y="22222"/>
                        <a:pt x="383625" y="22273"/>
                      </a:cubicBezTo>
                      <a:cubicBezTo>
                        <a:pt x="384188" y="22324"/>
                        <a:pt x="384777" y="22418"/>
                        <a:pt x="385390" y="22555"/>
                      </a:cubicBezTo>
                      <a:cubicBezTo>
                        <a:pt x="386005" y="22691"/>
                        <a:pt x="386558" y="22844"/>
                        <a:pt x="387053" y="23015"/>
                      </a:cubicBezTo>
                      <a:cubicBezTo>
                        <a:pt x="387548" y="23186"/>
                        <a:pt x="387897" y="23356"/>
                        <a:pt x="388102" y="23527"/>
                      </a:cubicBezTo>
                      <a:cubicBezTo>
                        <a:pt x="388307" y="23697"/>
                        <a:pt x="388443" y="23859"/>
                        <a:pt x="388511" y="24013"/>
                      </a:cubicBezTo>
                      <a:cubicBezTo>
                        <a:pt x="388579" y="24166"/>
                        <a:pt x="388639" y="24362"/>
                        <a:pt x="388690" y="24601"/>
                      </a:cubicBezTo>
                      <a:cubicBezTo>
                        <a:pt x="388741" y="24840"/>
                        <a:pt x="388775" y="25189"/>
                        <a:pt x="388793" y="25650"/>
                      </a:cubicBezTo>
                      <a:cubicBezTo>
                        <a:pt x="388810" y="26110"/>
                        <a:pt x="388818" y="26733"/>
                        <a:pt x="388818" y="2751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1" name="Полилиния: фигура 180">
                  <a:extLst>
                    <a:ext uri="{FF2B5EF4-FFF2-40B4-BE49-F238E27FC236}">
                      <a16:creationId xmlns:a16="http://schemas.microsoft.com/office/drawing/2014/main" id="{17AC56D7-0088-411C-BEAF-18CCACAB1095}"/>
                    </a:ext>
                  </a:extLst>
                </p:cNvPr>
                <p:cNvSpPr/>
                <p:nvPr/>
              </p:nvSpPr>
              <p:spPr>
                <a:xfrm>
                  <a:off x="664866" y="1938492"/>
                  <a:ext cx="531921" cy="89886"/>
                </a:xfrm>
                <a:custGeom>
                  <a:avLst/>
                  <a:gdLst>
                    <a:gd name="connsiteX0" fmla="*/ 30152 w 531921"/>
                    <a:gd name="connsiteY0" fmla="*/ 66820 h 89886"/>
                    <a:gd name="connsiteX1" fmla="*/ 29947 w 531921"/>
                    <a:gd name="connsiteY1" fmla="*/ 69174 h 89886"/>
                    <a:gd name="connsiteX2" fmla="*/ 29333 w 531921"/>
                    <a:gd name="connsiteY2" fmla="*/ 70453 h 89886"/>
                    <a:gd name="connsiteX3" fmla="*/ 28105 w 531921"/>
                    <a:gd name="connsiteY3" fmla="*/ 71220 h 89886"/>
                    <a:gd name="connsiteX4" fmla="*/ 26238 w 531921"/>
                    <a:gd name="connsiteY4" fmla="*/ 71808 h 89886"/>
                    <a:gd name="connsiteX5" fmla="*/ 24012 w 531921"/>
                    <a:gd name="connsiteY5" fmla="*/ 72192 h 89886"/>
                    <a:gd name="connsiteX6" fmla="*/ 21659 w 531921"/>
                    <a:gd name="connsiteY6" fmla="*/ 72345 h 89886"/>
                    <a:gd name="connsiteX7" fmla="*/ 15520 w 531921"/>
                    <a:gd name="connsiteY7" fmla="*/ 71399 h 89886"/>
                    <a:gd name="connsiteX8" fmla="*/ 11325 w 531921"/>
                    <a:gd name="connsiteY8" fmla="*/ 68534 h 89886"/>
                    <a:gd name="connsiteX9" fmla="*/ 8946 w 531921"/>
                    <a:gd name="connsiteY9" fmla="*/ 63674 h 89886"/>
                    <a:gd name="connsiteX10" fmla="*/ 8204 w 531921"/>
                    <a:gd name="connsiteY10" fmla="*/ 56742 h 89886"/>
                    <a:gd name="connsiteX11" fmla="*/ 8204 w 531921"/>
                    <a:gd name="connsiteY11" fmla="*/ 29832 h 89886"/>
                    <a:gd name="connsiteX12" fmla="*/ 1758 w 531921"/>
                    <a:gd name="connsiteY12" fmla="*/ 29832 h 89886"/>
                    <a:gd name="connsiteX13" fmla="*/ 530 w 531921"/>
                    <a:gd name="connsiteY13" fmla="*/ 29014 h 89886"/>
                    <a:gd name="connsiteX14" fmla="*/ 70 w 531921"/>
                    <a:gd name="connsiteY14" fmla="*/ 26353 h 89886"/>
                    <a:gd name="connsiteX15" fmla="*/ 198 w 531921"/>
                    <a:gd name="connsiteY15" fmla="*/ 24716 h 89886"/>
                    <a:gd name="connsiteX16" fmla="*/ 530 w 531921"/>
                    <a:gd name="connsiteY16" fmla="*/ 23616 h 89886"/>
                    <a:gd name="connsiteX17" fmla="*/ 1067 w 531921"/>
                    <a:gd name="connsiteY17" fmla="*/ 23002 h 89886"/>
                    <a:gd name="connsiteX18" fmla="*/ 1809 w 531921"/>
                    <a:gd name="connsiteY18" fmla="*/ 22823 h 89886"/>
                    <a:gd name="connsiteX19" fmla="*/ 8204 w 531921"/>
                    <a:gd name="connsiteY19" fmla="*/ 22823 h 89886"/>
                    <a:gd name="connsiteX20" fmla="*/ 8204 w 531921"/>
                    <a:gd name="connsiteY20" fmla="*/ 11875 h 89886"/>
                    <a:gd name="connsiteX21" fmla="*/ 8383 w 531921"/>
                    <a:gd name="connsiteY21" fmla="*/ 11210 h 89886"/>
                    <a:gd name="connsiteX22" fmla="*/ 9048 w 531921"/>
                    <a:gd name="connsiteY22" fmla="*/ 10673 h 89886"/>
                    <a:gd name="connsiteX23" fmla="*/ 10353 w 531921"/>
                    <a:gd name="connsiteY23" fmla="*/ 10340 h 89886"/>
                    <a:gd name="connsiteX24" fmla="*/ 12399 w 531921"/>
                    <a:gd name="connsiteY24" fmla="*/ 10238 h 89886"/>
                    <a:gd name="connsiteX25" fmla="*/ 14497 w 531921"/>
                    <a:gd name="connsiteY25" fmla="*/ 10340 h 89886"/>
                    <a:gd name="connsiteX26" fmla="*/ 15776 w 531921"/>
                    <a:gd name="connsiteY26" fmla="*/ 10673 h 89886"/>
                    <a:gd name="connsiteX27" fmla="*/ 16441 w 531921"/>
                    <a:gd name="connsiteY27" fmla="*/ 11210 h 89886"/>
                    <a:gd name="connsiteX28" fmla="*/ 16645 w 531921"/>
                    <a:gd name="connsiteY28" fmla="*/ 11875 h 89886"/>
                    <a:gd name="connsiteX29" fmla="*/ 16645 w 531921"/>
                    <a:gd name="connsiteY29" fmla="*/ 22823 h 89886"/>
                    <a:gd name="connsiteX30" fmla="*/ 28463 w 531921"/>
                    <a:gd name="connsiteY30" fmla="*/ 22823 h 89886"/>
                    <a:gd name="connsiteX31" fmla="*/ 29179 w 531921"/>
                    <a:gd name="connsiteY31" fmla="*/ 23002 h 89886"/>
                    <a:gd name="connsiteX32" fmla="*/ 29717 w 531921"/>
                    <a:gd name="connsiteY32" fmla="*/ 23616 h 89886"/>
                    <a:gd name="connsiteX33" fmla="*/ 30049 w 531921"/>
                    <a:gd name="connsiteY33" fmla="*/ 24716 h 89886"/>
                    <a:gd name="connsiteX34" fmla="*/ 30152 w 531921"/>
                    <a:gd name="connsiteY34" fmla="*/ 26353 h 89886"/>
                    <a:gd name="connsiteX35" fmla="*/ 29691 w 531921"/>
                    <a:gd name="connsiteY35" fmla="*/ 29014 h 89886"/>
                    <a:gd name="connsiteX36" fmla="*/ 28463 w 531921"/>
                    <a:gd name="connsiteY36" fmla="*/ 29832 h 89886"/>
                    <a:gd name="connsiteX37" fmla="*/ 16645 w 531921"/>
                    <a:gd name="connsiteY37" fmla="*/ 29832 h 89886"/>
                    <a:gd name="connsiteX38" fmla="*/ 16645 w 531921"/>
                    <a:gd name="connsiteY38" fmla="*/ 55514 h 89886"/>
                    <a:gd name="connsiteX39" fmla="*/ 18052 w 531921"/>
                    <a:gd name="connsiteY39" fmla="*/ 62702 h 89886"/>
                    <a:gd name="connsiteX40" fmla="*/ 23091 w 531921"/>
                    <a:gd name="connsiteY40" fmla="*/ 65132 h 89886"/>
                    <a:gd name="connsiteX41" fmla="*/ 25189 w 531921"/>
                    <a:gd name="connsiteY41" fmla="*/ 64902 h 89886"/>
                    <a:gd name="connsiteX42" fmla="*/ 26826 w 531921"/>
                    <a:gd name="connsiteY42" fmla="*/ 64416 h 89886"/>
                    <a:gd name="connsiteX43" fmla="*/ 28054 w 531921"/>
                    <a:gd name="connsiteY43" fmla="*/ 63930 h 89886"/>
                    <a:gd name="connsiteX44" fmla="*/ 28975 w 531921"/>
                    <a:gd name="connsiteY44" fmla="*/ 63700 h 89886"/>
                    <a:gd name="connsiteX45" fmla="*/ 29461 w 531921"/>
                    <a:gd name="connsiteY45" fmla="*/ 63827 h 89886"/>
                    <a:gd name="connsiteX46" fmla="*/ 29819 w 531921"/>
                    <a:gd name="connsiteY46" fmla="*/ 64313 h 89886"/>
                    <a:gd name="connsiteX47" fmla="*/ 30049 w 531921"/>
                    <a:gd name="connsiteY47" fmla="*/ 65286 h 89886"/>
                    <a:gd name="connsiteX48" fmla="*/ 30152 w 531921"/>
                    <a:gd name="connsiteY48" fmla="*/ 66820 h 89886"/>
                    <a:gd name="connsiteX49" fmla="*/ 79115 w 531921"/>
                    <a:gd name="connsiteY49" fmla="*/ 45180 h 89886"/>
                    <a:gd name="connsiteX50" fmla="*/ 78113 w 531921"/>
                    <a:gd name="connsiteY50" fmla="*/ 48019 h 89886"/>
                    <a:gd name="connsiteX51" fmla="*/ 75825 w 531921"/>
                    <a:gd name="connsiteY51" fmla="*/ 48863 h 89886"/>
                    <a:gd name="connsiteX52" fmla="*/ 45503 w 531921"/>
                    <a:gd name="connsiteY52" fmla="*/ 48863 h 89886"/>
                    <a:gd name="connsiteX53" fmla="*/ 46274 w 531921"/>
                    <a:gd name="connsiteY53" fmla="*/ 55770 h 89886"/>
                    <a:gd name="connsiteX54" fmla="*/ 48844 w 531921"/>
                    <a:gd name="connsiteY54" fmla="*/ 61039 h 89886"/>
                    <a:gd name="connsiteX55" fmla="*/ 53523 w 531921"/>
                    <a:gd name="connsiteY55" fmla="*/ 64416 h 89886"/>
                    <a:gd name="connsiteX56" fmla="*/ 60565 w 531921"/>
                    <a:gd name="connsiteY56" fmla="*/ 65592 h 89886"/>
                    <a:gd name="connsiteX57" fmla="*/ 66426 w 531921"/>
                    <a:gd name="connsiteY57" fmla="*/ 65055 h 89886"/>
                    <a:gd name="connsiteX58" fmla="*/ 70873 w 531921"/>
                    <a:gd name="connsiteY58" fmla="*/ 63853 h 89886"/>
                    <a:gd name="connsiteX59" fmla="*/ 73958 w 531921"/>
                    <a:gd name="connsiteY59" fmla="*/ 62651 h 89886"/>
                    <a:gd name="connsiteX60" fmla="*/ 75783 w 531921"/>
                    <a:gd name="connsiteY60" fmla="*/ 62114 h 89886"/>
                    <a:gd name="connsiteX61" fmla="*/ 76425 w 531921"/>
                    <a:gd name="connsiteY61" fmla="*/ 62293 h 89886"/>
                    <a:gd name="connsiteX62" fmla="*/ 76862 w 531921"/>
                    <a:gd name="connsiteY62" fmla="*/ 62830 h 89886"/>
                    <a:gd name="connsiteX63" fmla="*/ 77093 w 531921"/>
                    <a:gd name="connsiteY63" fmla="*/ 63827 h 89886"/>
                    <a:gd name="connsiteX64" fmla="*/ 77171 w 531921"/>
                    <a:gd name="connsiteY64" fmla="*/ 65388 h 89886"/>
                    <a:gd name="connsiteX65" fmla="*/ 77119 w 531921"/>
                    <a:gd name="connsiteY65" fmla="*/ 66539 h 89886"/>
                    <a:gd name="connsiteX66" fmla="*/ 76992 w 531921"/>
                    <a:gd name="connsiteY66" fmla="*/ 67409 h 89886"/>
                    <a:gd name="connsiteX67" fmla="*/ 76736 w 531921"/>
                    <a:gd name="connsiteY67" fmla="*/ 68099 h 89886"/>
                    <a:gd name="connsiteX68" fmla="*/ 76275 w 531921"/>
                    <a:gd name="connsiteY68" fmla="*/ 68688 h 89886"/>
                    <a:gd name="connsiteX69" fmla="*/ 74613 w 531921"/>
                    <a:gd name="connsiteY69" fmla="*/ 69608 h 89886"/>
                    <a:gd name="connsiteX70" fmla="*/ 71031 w 531921"/>
                    <a:gd name="connsiteY70" fmla="*/ 70862 h 89886"/>
                    <a:gd name="connsiteX71" fmla="*/ 65941 w 531921"/>
                    <a:gd name="connsiteY71" fmla="*/ 71962 h 89886"/>
                    <a:gd name="connsiteX72" fmla="*/ 59776 w 531921"/>
                    <a:gd name="connsiteY72" fmla="*/ 72448 h 89886"/>
                    <a:gd name="connsiteX73" fmla="*/ 49826 w 531921"/>
                    <a:gd name="connsiteY73" fmla="*/ 70862 h 89886"/>
                    <a:gd name="connsiteX74" fmla="*/ 42638 w 531921"/>
                    <a:gd name="connsiteY74" fmla="*/ 66155 h 89886"/>
                    <a:gd name="connsiteX75" fmla="*/ 38238 w 531921"/>
                    <a:gd name="connsiteY75" fmla="*/ 58328 h 89886"/>
                    <a:gd name="connsiteX76" fmla="*/ 36755 w 531921"/>
                    <a:gd name="connsiteY76" fmla="*/ 47380 h 89886"/>
                    <a:gd name="connsiteX77" fmla="*/ 38289 w 531921"/>
                    <a:gd name="connsiteY77" fmla="*/ 36713 h 89886"/>
                    <a:gd name="connsiteX78" fmla="*/ 42715 w 531921"/>
                    <a:gd name="connsiteY78" fmla="*/ 28681 h 89886"/>
                    <a:gd name="connsiteX79" fmla="*/ 49698 w 531921"/>
                    <a:gd name="connsiteY79" fmla="*/ 23616 h 89886"/>
                    <a:gd name="connsiteX80" fmla="*/ 58855 w 531921"/>
                    <a:gd name="connsiteY80" fmla="*/ 21851 h 89886"/>
                    <a:gd name="connsiteX81" fmla="*/ 68090 w 531921"/>
                    <a:gd name="connsiteY81" fmla="*/ 23591 h 89886"/>
                    <a:gd name="connsiteX82" fmla="*/ 74357 w 531921"/>
                    <a:gd name="connsiteY82" fmla="*/ 28272 h 89886"/>
                    <a:gd name="connsiteX83" fmla="*/ 77964 w 531921"/>
                    <a:gd name="connsiteY83" fmla="*/ 35178 h 89886"/>
                    <a:gd name="connsiteX84" fmla="*/ 79115 w 531921"/>
                    <a:gd name="connsiteY84" fmla="*/ 43645 h 89886"/>
                    <a:gd name="connsiteX85" fmla="*/ 70622 w 531921"/>
                    <a:gd name="connsiteY85" fmla="*/ 42673 h 89886"/>
                    <a:gd name="connsiteX86" fmla="*/ 67662 w 531921"/>
                    <a:gd name="connsiteY86" fmla="*/ 32237 h 89886"/>
                    <a:gd name="connsiteX87" fmla="*/ 58423 w 531921"/>
                    <a:gd name="connsiteY87" fmla="*/ 28451 h 89886"/>
                    <a:gd name="connsiteX88" fmla="*/ 52915 w 531921"/>
                    <a:gd name="connsiteY88" fmla="*/ 29628 h 89886"/>
                    <a:gd name="connsiteX89" fmla="*/ 48952 w 531921"/>
                    <a:gd name="connsiteY89" fmla="*/ 32748 h 89886"/>
                    <a:gd name="connsiteX90" fmla="*/ 46481 w 531921"/>
                    <a:gd name="connsiteY90" fmla="*/ 37276 h 89886"/>
                    <a:gd name="connsiteX91" fmla="*/ 45503 w 531921"/>
                    <a:gd name="connsiteY91" fmla="*/ 42673 h 89886"/>
                    <a:gd name="connsiteX92" fmla="*/ 159716 w 531921"/>
                    <a:gd name="connsiteY92" fmla="*/ 70197 h 89886"/>
                    <a:gd name="connsiteX93" fmla="*/ 159511 w 531921"/>
                    <a:gd name="connsiteY93" fmla="*/ 70887 h 89886"/>
                    <a:gd name="connsiteX94" fmla="*/ 158846 w 531921"/>
                    <a:gd name="connsiteY94" fmla="*/ 71373 h 89886"/>
                    <a:gd name="connsiteX95" fmla="*/ 157567 w 531921"/>
                    <a:gd name="connsiteY95" fmla="*/ 71680 h 89886"/>
                    <a:gd name="connsiteX96" fmla="*/ 155521 w 531921"/>
                    <a:gd name="connsiteY96" fmla="*/ 71783 h 89886"/>
                    <a:gd name="connsiteX97" fmla="*/ 153424 w 531921"/>
                    <a:gd name="connsiteY97" fmla="*/ 71680 h 89886"/>
                    <a:gd name="connsiteX98" fmla="*/ 152119 w 531921"/>
                    <a:gd name="connsiteY98" fmla="*/ 71373 h 89886"/>
                    <a:gd name="connsiteX99" fmla="*/ 151428 w 531921"/>
                    <a:gd name="connsiteY99" fmla="*/ 70887 h 89886"/>
                    <a:gd name="connsiteX100" fmla="*/ 151223 w 531921"/>
                    <a:gd name="connsiteY100" fmla="*/ 70197 h 89886"/>
                    <a:gd name="connsiteX101" fmla="*/ 151223 w 531921"/>
                    <a:gd name="connsiteY101" fmla="*/ 42213 h 89886"/>
                    <a:gd name="connsiteX102" fmla="*/ 150712 w 531921"/>
                    <a:gd name="connsiteY102" fmla="*/ 36892 h 89886"/>
                    <a:gd name="connsiteX103" fmla="*/ 149074 w 531921"/>
                    <a:gd name="connsiteY103" fmla="*/ 32748 h 89886"/>
                    <a:gd name="connsiteX104" fmla="*/ 146210 w 531921"/>
                    <a:gd name="connsiteY104" fmla="*/ 30088 h 89886"/>
                    <a:gd name="connsiteX105" fmla="*/ 142117 w 531921"/>
                    <a:gd name="connsiteY105" fmla="*/ 29167 h 89886"/>
                    <a:gd name="connsiteX106" fmla="*/ 136260 w 531921"/>
                    <a:gd name="connsiteY106" fmla="*/ 31418 h 89886"/>
                    <a:gd name="connsiteX107" fmla="*/ 129787 w 531921"/>
                    <a:gd name="connsiteY107" fmla="*/ 38018 h 89886"/>
                    <a:gd name="connsiteX108" fmla="*/ 129787 w 531921"/>
                    <a:gd name="connsiteY108" fmla="*/ 70197 h 89886"/>
                    <a:gd name="connsiteX109" fmla="*/ 129583 w 531921"/>
                    <a:gd name="connsiteY109" fmla="*/ 70887 h 89886"/>
                    <a:gd name="connsiteX110" fmla="*/ 128892 w 531921"/>
                    <a:gd name="connsiteY110" fmla="*/ 71373 h 89886"/>
                    <a:gd name="connsiteX111" fmla="*/ 127588 w 531921"/>
                    <a:gd name="connsiteY111" fmla="*/ 71680 h 89886"/>
                    <a:gd name="connsiteX112" fmla="*/ 125541 w 531921"/>
                    <a:gd name="connsiteY112" fmla="*/ 71783 h 89886"/>
                    <a:gd name="connsiteX113" fmla="*/ 123521 w 531921"/>
                    <a:gd name="connsiteY113" fmla="*/ 71680 h 89886"/>
                    <a:gd name="connsiteX114" fmla="*/ 122190 w 531921"/>
                    <a:gd name="connsiteY114" fmla="*/ 71373 h 89886"/>
                    <a:gd name="connsiteX115" fmla="*/ 121525 w 531921"/>
                    <a:gd name="connsiteY115" fmla="*/ 70887 h 89886"/>
                    <a:gd name="connsiteX116" fmla="*/ 121346 w 531921"/>
                    <a:gd name="connsiteY116" fmla="*/ 70197 h 89886"/>
                    <a:gd name="connsiteX117" fmla="*/ 121346 w 531921"/>
                    <a:gd name="connsiteY117" fmla="*/ 42213 h 89886"/>
                    <a:gd name="connsiteX118" fmla="*/ 120783 w 531921"/>
                    <a:gd name="connsiteY118" fmla="*/ 36892 h 89886"/>
                    <a:gd name="connsiteX119" fmla="*/ 119095 w 531921"/>
                    <a:gd name="connsiteY119" fmla="*/ 32748 h 89886"/>
                    <a:gd name="connsiteX120" fmla="*/ 116256 w 531921"/>
                    <a:gd name="connsiteY120" fmla="*/ 30088 h 89886"/>
                    <a:gd name="connsiteX121" fmla="*/ 112189 w 531921"/>
                    <a:gd name="connsiteY121" fmla="*/ 29167 h 89886"/>
                    <a:gd name="connsiteX122" fmla="*/ 106305 w 531921"/>
                    <a:gd name="connsiteY122" fmla="*/ 31418 h 89886"/>
                    <a:gd name="connsiteX123" fmla="*/ 99859 w 531921"/>
                    <a:gd name="connsiteY123" fmla="*/ 38018 h 89886"/>
                    <a:gd name="connsiteX124" fmla="*/ 99859 w 531921"/>
                    <a:gd name="connsiteY124" fmla="*/ 70197 h 89886"/>
                    <a:gd name="connsiteX125" fmla="*/ 99655 w 531921"/>
                    <a:gd name="connsiteY125" fmla="*/ 70887 h 89886"/>
                    <a:gd name="connsiteX126" fmla="*/ 98989 w 531921"/>
                    <a:gd name="connsiteY126" fmla="*/ 71373 h 89886"/>
                    <a:gd name="connsiteX127" fmla="*/ 97711 w 531921"/>
                    <a:gd name="connsiteY127" fmla="*/ 71680 h 89886"/>
                    <a:gd name="connsiteX128" fmla="*/ 95613 w 531921"/>
                    <a:gd name="connsiteY128" fmla="*/ 71783 h 89886"/>
                    <a:gd name="connsiteX129" fmla="*/ 93567 w 531921"/>
                    <a:gd name="connsiteY129" fmla="*/ 71680 h 89886"/>
                    <a:gd name="connsiteX130" fmla="*/ 92262 w 531921"/>
                    <a:gd name="connsiteY130" fmla="*/ 71373 h 89886"/>
                    <a:gd name="connsiteX131" fmla="*/ 91597 w 531921"/>
                    <a:gd name="connsiteY131" fmla="*/ 70887 h 89886"/>
                    <a:gd name="connsiteX132" fmla="*/ 91418 w 531921"/>
                    <a:gd name="connsiteY132" fmla="*/ 70197 h 89886"/>
                    <a:gd name="connsiteX133" fmla="*/ 91418 w 531921"/>
                    <a:gd name="connsiteY133" fmla="*/ 24154 h 89886"/>
                    <a:gd name="connsiteX134" fmla="*/ 91571 w 531921"/>
                    <a:gd name="connsiteY134" fmla="*/ 23463 h 89886"/>
                    <a:gd name="connsiteX135" fmla="*/ 92185 w 531921"/>
                    <a:gd name="connsiteY135" fmla="*/ 22951 h 89886"/>
                    <a:gd name="connsiteX136" fmla="*/ 93362 w 531921"/>
                    <a:gd name="connsiteY136" fmla="*/ 22644 h 89886"/>
                    <a:gd name="connsiteX137" fmla="*/ 95254 w 531921"/>
                    <a:gd name="connsiteY137" fmla="*/ 22568 h 89886"/>
                    <a:gd name="connsiteX138" fmla="*/ 97122 w 531921"/>
                    <a:gd name="connsiteY138" fmla="*/ 22644 h 89886"/>
                    <a:gd name="connsiteX139" fmla="*/ 98273 w 531921"/>
                    <a:gd name="connsiteY139" fmla="*/ 22951 h 89886"/>
                    <a:gd name="connsiteX140" fmla="*/ 98862 w 531921"/>
                    <a:gd name="connsiteY140" fmla="*/ 23463 h 89886"/>
                    <a:gd name="connsiteX141" fmla="*/ 99041 w 531921"/>
                    <a:gd name="connsiteY141" fmla="*/ 24154 h 89886"/>
                    <a:gd name="connsiteX142" fmla="*/ 99041 w 531921"/>
                    <a:gd name="connsiteY142" fmla="*/ 30241 h 89886"/>
                    <a:gd name="connsiteX143" fmla="*/ 106586 w 531921"/>
                    <a:gd name="connsiteY143" fmla="*/ 23872 h 89886"/>
                    <a:gd name="connsiteX144" fmla="*/ 113980 w 531921"/>
                    <a:gd name="connsiteY144" fmla="*/ 21851 h 89886"/>
                    <a:gd name="connsiteX145" fmla="*/ 119121 w 531921"/>
                    <a:gd name="connsiteY145" fmla="*/ 22516 h 89886"/>
                    <a:gd name="connsiteX146" fmla="*/ 123137 w 531921"/>
                    <a:gd name="connsiteY146" fmla="*/ 24384 h 89886"/>
                    <a:gd name="connsiteX147" fmla="*/ 126104 w 531921"/>
                    <a:gd name="connsiteY147" fmla="*/ 27249 h 89886"/>
                    <a:gd name="connsiteX148" fmla="*/ 128151 w 531921"/>
                    <a:gd name="connsiteY148" fmla="*/ 30958 h 89886"/>
                    <a:gd name="connsiteX149" fmla="*/ 132525 w 531921"/>
                    <a:gd name="connsiteY149" fmla="*/ 26711 h 89886"/>
                    <a:gd name="connsiteX150" fmla="*/ 136515 w 531921"/>
                    <a:gd name="connsiteY150" fmla="*/ 23898 h 89886"/>
                    <a:gd name="connsiteX151" fmla="*/ 140250 w 531921"/>
                    <a:gd name="connsiteY151" fmla="*/ 22337 h 89886"/>
                    <a:gd name="connsiteX152" fmla="*/ 143908 w 531921"/>
                    <a:gd name="connsiteY152" fmla="*/ 21851 h 89886"/>
                    <a:gd name="connsiteX153" fmla="*/ 151377 w 531921"/>
                    <a:gd name="connsiteY153" fmla="*/ 23412 h 89886"/>
                    <a:gd name="connsiteX154" fmla="*/ 156263 w 531921"/>
                    <a:gd name="connsiteY154" fmla="*/ 27581 h 89886"/>
                    <a:gd name="connsiteX155" fmla="*/ 158923 w 531921"/>
                    <a:gd name="connsiteY155" fmla="*/ 33695 h 89886"/>
                    <a:gd name="connsiteX156" fmla="*/ 159716 w 531921"/>
                    <a:gd name="connsiteY156" fmla="*/ 41087 h 89886"/>
                    <a:gd name="connsiteX157" fmla="*/ 216130 w 531921"/>
                    <a:gd name="connsiteY157" fmla="*/ 46459 h 89886"/>
                    <a:gd name="connsiteX158" fmla="*/ 214825 w 531921"/>
                    <a:gd name="connsiteY158" fmla="*/ 57305 h 89886"/>
                    <a:gd name="connsiteX159" fmla="*/ 210988 w 531921"/>
                    <a:gd name="connsiteY159" fmla="*/ 65465 h 89886"/>
                    <a:gd name="connsiteX160" fmla="*/ 204721 w 531921"/>
                    <a:gd name="connsiteY160" fmla="*/ 70632 h 89886"/>
                    <a:gd name="connsiteX161" fmla="*/ 196178 w 531921"/>
                    <a:gd name="connsiteY161" fmla="*/ 72448 h 89886"/>
                    <a:gd name="connsiteX162" fmla="*/ 192391 w 531921"/>
                    <a:gd name="connsiteY162" fmla="*/ 72039 h 89886"/>
                    <a:gd name="connsiteX163" fmla="*/ 188989 w 531921"/>
                    <a:gd name="connsiteY163" fmla="*/ 70760 h 89886"/>
                    <a:gd name="connsiteX164" fmla="*/ 185690 w 531921"/>
                    <a:gd name="connsiteY164" fmla="*/ 68560 h 89886"/>
                    <a:gd name="connsiteX165" fmla="*/ 182211 w 531921"/>
                    <a:gd name="connsiteY165" fmla="*/ 65439 h 89886"/>
                    <a:gd name="connsiteX166" fmla="*/ 182211 w 531921"/>
                    <a:gd name="connsiteY166" fmla="*/ 88461 h 89886"/>
                    <a:gd name="connsiteX167" fmla="*/ 182006 w 531921"/>
                    <a:gd name="connsiteY167" fmla="*/ 89177 h 89886"/>
                    <a:gd name="connsiteX168" fmla="*/ 181341 w 531921"/>
                    <a:gd name="connsiteY168" fmla="*/ 89688 h 89886"/>
                    <a:gd name="connsiteX169" fmla="*/ 180062 w 531921"/>
                    <a:gd name="connsiteY169" fmla="*/ 89995 h 89886"/>
                    <a:gd name="connsiteX170" fmla="*/ 177965 w 531921"/>
                    <a:gd name="connsiteY170" fmla="*/ 90098 h 89886"/>
                    <a:gd name="connsiteX171" fmla="*/ 175918 w 531921"/>
                    <a:gd name="connsiteY171" fmla="*/ 89995 h 89886"/>
                    <a:gd name="connsiteX172" fmla="*/ 174614 w 531921"/>
                    <a:gd name="connsiteY172" fmla="*/ 89688 h 89886"/>
                    <a:gd name="connsiteX173" fmla="*/ 173948 w 531921"/>
                    <a:gd name="connsiteY173" fmla="*/ 89177 h 89886"/>
                    <a:gd name="connsiteX174" fmla="*/ 173769 w 531921"/>
                    <a:gd name="connsiteY174" fmla="*/ 88461 h 89886"/>
                    <a:gd name="connsiteX175" fmla="*/ 173769 w 531921"/>
                    <a:gd name="connsiteY175" fmla="*/ 24154 h 89886"/>
                    <a:gd name="connsiteX176" fmla="*/ 173923 w 531921"/>
                    <a:gd name="connsiteY176" fmla="*/ 23412 h 89886"/>
                    <a:gd name="connsiteX177" fmla="*/ 174537 w 531921"/>
                    <a:gd name="connsiteY177" fmla="*/ 22926 h 89886"/>
                    <a:gd name="connsiteX178" fmla="*/ 175713 w 531921"/>
                    <a:gd name="connsiteY178" fmla="*/ 22644 h 89886"/>
                    <a:gd name="connsiteX179" fmla="*/ 177453 w 531921"/>
                    <a:gd name="connsiteY179" fmla="*/ 22568 h 89886"/>
                    <a:gd name="connsiteX180" fmla="*/ 179218 w 531921"/>
                    <a:gd name="connsiteY180" fmla="*/ 22644 h 89886"/>
                    <a:gd name="connsiteX181" fmla="*/ 180369 w 531921"/>
                    <a:gd name="connsiteY181" fmla="*/ 22926 h 89886"/>
                    <a:gd name="connsiteX182" fmla="*/ 181009 w 531921"/>
                    <a:gd name="connsiteY182" fmla="*/ 23412 h 89886"/>
                    <a:gd name="connsiteX183" fmla="*/ 181188 w 531921"/>
                    <a:gd name="connsiteY183" fmla="*/ 24154 h 89886"/>
                    <a:gd name="connsiteX184" fmla="*/ 181188 w 531921"/>
                    <a:gd name="connsiteY184" fmla="*/ 30344 h 89886"/>
                    <a:gd name="connsiteX185" fmla="*/ 185229 w 531921"/>
                    <a:gd name="connsiteY185" fmla="*/ 26609 h 89886"/>
                    <a:gd name="connsiteX186" fmla="*/ 189143 w 531921"/>
                    <a:gd name="connsiteY186" fmla="*/ 23974 h 89886"/>
                    <a:gd name="connsiteX187" fmla="*/ 193185 w 531921"/>
                    <a:gd name="connsiteY187" fmla="*/ 22389 h 89886"/>
                    <a:gd name="connsiteX188" fmla="*/ 197559 w 531921"/>
                    <a:gd name="connsiteY188" fmla="*/ 21851 h 89886"/>
                    <a:gd name="connsiteX189" fmla="*/ 206103 w 531921"/>
                    <a:gd name="connsiteY189" fmla="*/ 23795 h 89886"/>
                    <a:gd name="connsiteX190" fmla="*/ 211858 w 531921"/>
                    <a:gd name="connsiteY190" fmla="*/ 29116 h 89886"/>
                    <a:gd name="connsiteX191" fmla="*/ 215107 w 531921"/>
                    <a:gd name="connsiteY191" fmla="*/ 36969 h 89886"/>
                    <a:gd name="connsiteX192" fmla="*/ 216130 w 531921"/>
                    <a:gd name="connsiteY192" fmla="*/ 46459 h 89886"/>
                    <a:gd name="connsiteX193" fmla="*/ 207382 w 531921"/>
                    <a:gd name="connsiteY193" fmla="*/ 47431 h 89886"/>
                    <a:gd name="connsiteX194" fmla="*/ 206841 w 531921"/>
                    <a:gd name="connsiteY194" fmla="*/ 40601 h 89886"/>
                    <a:gd name="connsiteX195" fmla="*/ 204988 w 531921"/>
                    <a:gd name="connsiteY195" fmla="*/ 34743 h 89886"/>
                    <a:gd name="connsiteX196" fmla="*/ 201462 w 531921"/>
                    <a:gd name="connsiteY196" fmla="*/ 30651 h 89886"/>
                    <a:gd name="connsiteX197" fmla="*/ 195955 w 531921"/>
                    <a:gd name="connsiteY197" fmla="*/ 29116 h 89886"/>
                    <a:gd name="connsiteX198" fmla="*/ 192711 w 531921"/>
                    <a:gd name="connsiteY198" fmla="*/ 29602 h 89886"/>
                    <a:gd name="connsiteX199" fmla="*/ 189469 w 531921"/>
                    <a:gd name="connsiteY199" fmla="*/ 31137 h 89886"/>
                    <a:gd name="connsiteX200" fmla="*/ 186020 w 531921"/>
                    <a:gd name="connsiteY200" fmla="*/ 33899 h 89886"/>
                    <a:gd name="connsiteX201" fmla="*/ 182211 w 531921"/>
                    <a:gd name="connsiteY201" fmla="*/ 38120 h 89886"/>
                    <a:gd name="connsiteX202" fmla="*/ 182211 w 531921"/>
                    <a:gd name="connsiteY202" fmla="*/ 56435 h 89886"/>
                    <a:gd name="connsiteX203" fmla="*/ 188851 w 531921"/>
                    <a:gd name="connsiteY203" fmla="*/ 62932 h 89886"/>
                    <a:gd name="connsiteX204" fmla="*/ 195439 w 531921"/>
                    <a:gd name="connsiteY204" fmla="*/ 65183 h 89886"/>
                    <a:gd name="connsiteX205" fmla="*/ 200921 w 531921"/>
                    <a:gd name="connsiteY205" fmla="*/ 63648 h 89886"/>
                    <a:gd name="connsiteX206" fmla="*/ 204627 w 531921"/>
                    <a:gd name="connsiteY206" fmla="*/ 59556 h 89886"/>
                    <a:gd name="connsiteX207" fmla="*/ 206712 w 531921"/>
                    <a:gd name="connsiteY207" fmla="*/ 53826 h 89886"/>
                    <a:gd name="connsiteX208" fmla="*/ 207382 w 531921"/>
                    <a:gd name="connsiteY208" fmla="*/ 47431 h 89886"/>
                    <a:gd name="connsiteX209" fmla="*/ 236781 w 531921"/>
                    <a:gd name="connsiteY209" fmla="*/ 70197 h 89886"/>
                    <a:gd name="connsiteX210" fmla="*/ 236577 w 531921"/>
                    <a:gd name="connsiteY210" fmla="*/ 70887 h 89886"/>
                    <a:gd name="connsiteX211" fmla="*/ 235911 w 531921"/>
                    <a:gd name="connsiteY211" fmla="*/ 71373 h 89886"/>
                    <a:gd name="connsiteX212" fmla="*/ 234633 w 531921"/>
                    <a:gd name="connsiteY212" fmla="*/ 71680 h 89886"/>
                    <a:gd name="connsiteX213" fmla="*/ 232534 w 531921"/>
                    <a:gd name="connsiteY213" fmla="*/ 71783 h 89886"/>
                    <a:gd name="connsiteX214" fmla="*/ 230488 w 531921"/>
                    <a:gd name="connsiteY214" fmla="*/ 71680 h 89886"/>
                    <a:gd name="connsiteX215" fmla="*/ 229184 w 531921"/>
                    <a:gd name="connsiteY215" fmla="*/ 71373 h 89886"/>
                    <a:gd name="connsiteX216" fmla="*/ 228519 w 531921"/>
                    <a:gd name="connsiteY216" fmla="*/ 70887 h 89886"/>
                    <a:gd name="connsiteX217" fmla="*/ 228340 w 531921"/>
                    <a:gd name="connsiteY217" fmla="*/ 70197 h 89886"/>
                    <a:gd name="connsiteX218" fmla="*/ 228340 w 531921"/>
                    <a:gd name="connsiteY218" fmla="*/ 1848 h 89886"/>
                    <a:gd name="connsiteX219" fmla="*/ 228519 w 531921"/>
                    <a:gd name="connsiteY219" fmla="*/ 1132 h 89886"/>
                    <a:gd name="connsiteX220" fmla="*/ 229184 w 531921"/>
                    <a:gd name="connsiteY220" fmla="*/ 620 h 89886"/>
                    <a:gd name="connsiteX221" fmla="*/ 230488 w 531921"/>
                    <a:gd name="connsiteY221" fmla="*/ 313 h 89886"/>
                    <a:gd name="connsiteX222" fmla="*/ 232534 w 531921"/>
                    <a:gd name="connsiteY222" fmla="*/ 211 h 89886"/>
                    <a:gd name="connsiteX223" fmla="*/ 234633 w 531921"/>
                    <a:gd name="connsiteY223" fmla="*/ 313 h 89886"/>
                    <a:gd name="connsiteX224" fmla="*/ 235911 w 531921"/>
                    <a:gd name="connsiteY224" fmla="*/ 620 h 89886"/>
                    <a:gd name="connsiteX225" fmla="*/ 236577 w 531921"/>
                    <a:gd name="connsiteY225" fmla="*/ 1132 h 89886"/>
                    <a:gd name="connsiteX226" fmla="*/ 236781 w 531921"/>
                    <a:gd name="connsiteY226" fmla="*/ 1848 h 89886"/>
                    <a:gd name="connsiteX227" fmla="*/ 286838 w 531921"/>
                    <a:gd name="connsiteY227" fmla="*/ 70248 h 89886"/>
                    <a:gd name="connsiteX228" fmla="*/ 286429 w 531921"/>
                    <a:gd name="connsiteY228" fmla="*/ 71169 h 89886"/>
                    <a:gd name="connsiteX229" fmla="*/ 285304 w 531921"/>
                    <a:gd name="connsiteY229" fmla="*/ 71629 h 89886"/>
                    <a:gd name="connsiteX230" fmla="*/ 283207 w 531921"/>
                    <a:gd name="connsiteY230" fmla="*/ 71783 h 89886"/>
                    <a:gd name="connsiteX231" fmla="*/ 281083 w 531921"/>
                    <a:gd name="connsiteY231" fmla="*/ 71629 h 89886"/>
                    <a:gd name="connsiteX232" fmla="*/ 279932 w 531921"/>
                    <a:gd name="connsiteY232" fmla="*/ 71169 h 89886"/>
                    <a:gd name="connsiteX233" fmla="*/ 279574 w 531921"/>
                    <a:gd name="connsiteY233" fmla="*/ 70248 h 89886"/>
                    <a:gd name="connsiteX234" fmla="*/ 279574 w 531921"/>
                    <a:gd name="connsiteY234" fmla="*/ 65644 h 89886"/>
                    <a:gd name="connsiteX235" fmla="*/ 272846 w 531921"/>
                    <a:gd name="connsiteY235" fmla="*/ 70657 h 89886"/>
                    <a:gd name="connsiteX236" fmla="*/ 264994 w 531921"/>
                    <a:gd name="connsiteY236" fmla="*/ 72448 h 89886"/>
                    <a:gd name="connsiteX237" fmla="*/ 258420 w 531921"/>
                    <a:gd name="connsiteY237" fmla="*/ 71501 h 89886"/>
                    <a:gd name="connsiteX238" fmla="*/ 253406 w 531921"/>
                    <a:gd name="connsiteY238" fmla="*/ 68764 h 89886"/>
                    <a:gd name="connsiteX239" fmla="*/ 250182 w 531921"/>
                    <a:gd name="connsiteY239" fmla="*/ 64365 h 89886"/>
                    <a:gd name="connsiteX240" fmla="*/ 249032 w 531921"/>
                    <a:gd name="connsiteY240" fmla="*/ 58430 h 89886"/>
                    <a:gd name="connsiteX241" fmla="*/ 250618 w 531921"/>
                    <a:gd name="connsiteY241" fmla="*/ 51677 h 89886"/>
                    <a:gd name="connsiteX242" fmla="*/ 255171 w 531921"/>
                    <a:gd name="connsiteY242" fmla="*/ 46919 h 89886"/>
                    <a:gd name="connsiteX243" fmla="*/ 262435 w 531921"/>
                    <a:gd name="connsiteY243" fmla="*/ 44080 h 89886"/>
                    <a:gd name="connsiteX244" fmla="*/ 272104 w 531921"/>
                    <a:gd name="connsiteY244" fmla="*/ 43134 h 89886"/>
                    <a:gd name="connsiteX245" fmla="*/ 278449 w 531921"/>
                    <a:gd name="connsiteY245" fmla="*/ 43134 h 89886"/>
                    <a:gd name="connsiteX246" fmla="*/ 278449 w 531921"/>
                    <a:gd name="connsiteY246" fmla="*/ 39552 h 89886"/>
                    <a:gd name="connsiteX247" fmla="*/ 277886 w 531921"/>
                    <a:gd name="connsiteY247" fmla="*/ 34846 h 89886"/>
                    <a:gd name="connsiteX248" fmla="*/ 276069 w 531921"/>
                    <a:gd name="connsiteY248" fmla="*/ 31444 h 89886"/>
                    <a:gd name="connsiteX249" fmla="*/ 272820 w 531921"/>
                    <a:gd name="connsiteY249" fmla="*/ 29397 h 89886"/>
                    <a:gd name="connsiteX250" fmla="*/ 267909 w 531921"/>
                    <a:gd name="connsiteY250" fmla="*/ 28707 h 89886"/>
                    <a:gd name="connsiteX251" fmla="*/ 262308 w 531921"/>
                    <a:gd name="connsiteY251" fmla="*/ 29448 h 89886"/>
                    <a:gd name="connsiteX252" fmla="*/ 257959 w 531921"/>
                    <a:gd name="connsiteY252" fmla="*/ 31086 h 89886"/>
                    <a:gd name="connsiteX253" fmla="*/ 254838 w 531921"/>
                    <a:gd name="connsiteY253" fmla="*/ 32723 h 89886"/>
                    <a:gd name="connsiteX254" fmla="*/ 252970 w 531921"/>
                    <a:gd name="connsiteY254" fmla="*/ 33464 h 89886"/>
                    <a:gd name="connsiteX255" fmla="*/ 252255 w 531921"/>
                    <a:gd name="connsiteY255" fmla="*/ 33260 h 89886"/>
                    <a:gd name="connsiteX256" fmla="*/ 251718 w 531921"/>
                    <a:gd name="connsiteY256" fmla="*/ 32646 h 89886"/>
                    <a:gd name="connsiteX257" fmla="*/ 251384 w 531921"/>
                    <a:gd name="connsiteY257" fmla="*/ 31597 h 89886"/>
                    <a:gd name="connsiteX258" fmla="*/ 251282 w 531921"/>
                    <a:gd name="connsiteY258" fmla="*/ 30190 h 89886"/>
                    <a:gd name="connsiteX259" fmla="*/ 251462 w 531921"/>
                    <a:gd name="connsiteY259" fmla="*/ 28169 h 89886"/>
                    <a:gd name="connsiteX260" fmla="*/ 252331 w 531921"/>
                    <a:gd name="connsiteY260" fmla="*/ 26763 h 89886"/>
                    <a:gd name="connsiteX261" fmla="*/ 254711 w 531921"/>
                    <a:gd name="connsiteY261" fmla="*/ 25202 h 89886"/>
                    <a:gd name="connsiteX262" fmla="*/ 258599 w 531921"/>
                    <a:gd name="connsiteY262" fmla="*/ 23565 h 89886"/>
                    <a:gd name="connsiteX263" fmla="*/ 263408 w 531921"/>
                    <a:gd name="connsiteY263" fmla="*/ 22337 h 89886"/>
                    <a:gd name="connsiteX264" fmla="*/ 268677 w 531921"/>
                    <a:gd name="connsiteY264" fmla="*/ 21851 h 89886"/>
                    <a:gd name="connsiteX265" fmla="*/ 277118 w 531921"/>
                    <a:gd name="connsiteY265" fmla="*/ 22977 h 89886"/>
                    <a:gd name="connsiteX266" fmla="*/ 282745 w 531921"/>
                    <a:gd name="connsiteY266" fmla="*/ 26277 h 89886"/>
                    <a:gd name="connsiteX267" fmla="*/ 285867 w 531921"/>
                    <a:gd name="connsiteY267" fmla="*/ 31674 h 89886"/>
                    <a:gd name="connsiteX268" fmla="*/ 286838 w 531921"/>
                    <a:gd name="connsiteY268" fmla="*/ 39194 h 89886"/>
                    <a:gd name="connsiteX269" fmla="*/ 278449 w 531921"/>
                    <a:gd name="connsiteY269" fmla="*/ 49221 h 89886"/>
                    <a:gd name="connsiteX270" fmla="*/ 271235 w 531921"/>
                    <a:gd name="connsiteY270" fmla="*/ 49221 h 89886"/>
                    <a:gd name="connsiteX271" fmla="*/ 265198 w 531921"/>
                    <a:gd name="connsiteY271" fmla="*/ 49810 h 89886"/>
                    <a:gd name="connsiteX272" fmla="*/ 260951 w 531921"/>
                    <a:gd name="connsiteY272" fmla="*/ 51549 h 89886"/>
                    <a:gd name="connsiteX273" fmla="*/ 258470 w 531921"/>
                    <a:gd name="connsiteY273" fmla="*/ 54312 h 89886"/>
                    <a:gd name="connsiteX274" fmla="*/ 257678 w 531921"/>
                    <a:gd name="connsiteY274" fmla="*/ 58021 h 89886"/>
                    <a:gd name="connsiteX275" fmla="*/ 259954 w 531921"/>
                    <a:gd name="connsiteY275" fmla="*/ 63725 h 89886"/>
                    <a:gd name="connsiteX276" fmla="*/ 266323 w 531921"/>
                    <a:gd name="connsiteY276" fmla="*/ 65848 h 89886"/>
                    <a:gd name="connsiteX277" fmla="*/ 272488 w 531921"/>
                    <a:gd name="connsiteY277" fmla="*/ 64160 h 89886"/>
                    <a:gd name="connsiteX278" fmla="*/ 278449 w 531921"/>
                    <a:gd name="connsiteY278" fmla="*/ 58993 h 89886"/>
                    <a:gd name="connsiteX279" fmla="*/ 324752 w 531921"/>
                    <a:gd name="connsiteY279" fmla="*/ 66820 h 89886"/>
                    <a:gd name="connsiteX280" fmla="*/ 324547 w 531921"/>
                    <a:gd name="connsiteY280" fmla="*/ 69174 h 89886"/>
                    <a:gd name="connsiteX281" fmla="*/ 323933 w 531921"/>
                    <a:gd name="connsiteY281" fmla="*/ 70453 h 89886"/>
                    <a:gd name="connsiteX282" fmla="*/ 322706 w 531921"/>
                    <a:gd name="connsiteY282" fmla="*/ 71220 h 89886"/>
                    <a:gd name="connsiteX283" fmla="*/ 320838 w 531921"/>
                    <a:gd name="connsiteY283" fmla="*/ 71808 h 89886"/>
                    <a:gd name="connsiteX284" fmla="*/ 318613 w 531921"/>
                    <a:gd name="connsiteY284" fmla="*/ 72192 h 89886"/>
                    <a:gd name="connsiteX285" fmla="*/ 316259 w 531921"/>
                    <a:gd name="connsiteY285" fmla="*/ 72345 h 89886"/>
                    <a:gd name="connsiteX286" fmla="*/ 310120 w 531921"/>
                    <a:gd name="connsiteY286" fmla="*/ 71399 h 89886"/>
                    <a:gd name="connsiteX287" fmla="*/ 305926 w 531921"/>
                    <a:gd name="connsiteY287" fmla="*/ 68534 h 89886"/>
                    <a:gd name="connsiteX288" fmla="*/ 303546 w 531921"/>
                    <a:gd name="connsiteY288" fmla="*/ 63674 h 89886"/>
                    <a:gd name="connsiteX289" fmla="*/ 302804 w 531921"/>
                    <a:gd name="connsiteY289" fmla="*/ 56742 h 89886"/>
                    <a:gd name="connsiteX290" fmla="*/ 302804 w 531921"/>
                    <a:gd name="connsiteY290" fmla="*/ 29832 h 89886"/>
                    <a:gd name="connsiteX291" fmla="*/ 296359 w 531921"/>
                    <a:gd name="connsiteY291" fmla="*/ 29832 h 89886"/>
                    <a:gd name="connsiteX292" fmla="*/ 295131 w 531921"/>
                    <a:gd name="connsiteY292" fmla="*/ 29014 h 89886"/>
                    <a:gd name="connsiteX293" fmla="*/ 294670 w 531921"/>
                    <a:gd name="connsiteY293" fmla="*/ 26353 h 89886"/>
                    <a:gd name="connsiteX294" fmla="*/ 294797 w 531921"/>
                    <a:gd name="connsiteY294" fmla="*/ 24716 h 89886"/>
                    <a:gd name="connsiteX295" fmla="*/ 295131 w 531921"/>
                    <a:gd name="connsiteY295" fmla="*/ 23616 h 89886"/>
                    <a:gd name="connsiteX296" fmla="*/ 295668 w 531921"/>
                    <a:gd name="connsiteY296" fmla="*/ 23002 h 89886"/>
                    <a:gd name="connsiteX297" fmla="*/ 296409 w 531921"/>
                    <a:gd name="connsiteY297" fmla="*/ 22823 h 89886"/>
                    <a:gd name="connsiteX298" fmla="*/ 302804 w 531921"/>
                    <a:gd name="connsiteY298" fmla="*/ 22823 h 89886"/>
                    <a:gd name="connsiteX299" fmla="*/ 302804 w 531921"/>
                    <a:gd name="connsiteY299" fmla="*/ 11875 h 89886"/>
                    <a:gd name="connsiteX300" fmla="*/ 302983 w 531921"/>
                    <a:gd name="connsiteY300" fmla="*/ 11210 h 89886"/>
                    <a:gd name="connsiteX301" fmla="*/ 303648 w 531921"/>
                    <a:gd name="connsiteY301" fmla="*/ 10673 h 89886"/>
                    <a:gd name="connsiteX302" fmla="*/ 304953 w 531921"/>
                    <a:gd name="connsiteY302" fmla="*/ 10340 h 89886"/>
                    <a:gd name="connsiteX303" fmla="*/ 306999 w 531921"/>
                    <a:gd name="connsiteY303" fmla="*/ 10238 h 89886"/>
                    <a:gd name="connsiteX304" fmla="*/ 309097 w 531921"/>
                    <a:gd name="connsiteY304" fmla="*/ 10340 h 89886"/>
                    <a:gd name="connsiteX305" fmla="*/ 310376 w 531921"/>
                    <a:gd name="connsiteY305" fmla="*/ 10673 h 89886"/>
                    <a:gd name="connsiteX306" fmla="*/ 311041 w 531921"/>
                    <a:gd name="connsiteY306" fmla="*/ 11210 h 89886"/>
                    <a:gd name="connsiteX307" fmla="*/ 311245 w 531921"/>
                    <a:gd name="connsiteY307" fmla="*/ 11875 h 89886"/>
                    <a:gd name="connsiteX308" fmla="*/ 311245 w 531921"/>
                    <a:gd name="connsiteY308" fmla="*/ 22823 h 89886"/>
                    <a:gd name="connsiteX309" fmla="*/ 323064 w 531921"/>
                    <a:gd name="connsiteY309" fmla="*/ 22823 h 89886"/>
                    <a:gd name="connsiteX310" fmla="*/ 323780 w 531921"/>
                    <a:gd name="connsiteY310" fmla="*/ 23002 h 89886"/>
                    <a:gd name="connsiteX311" fmla="*/ 324317 w 531921"/>
                    <a:gd name="connsiteY311" fmla="*/ 23616 h 89886"/>
                    <a:gd name="connsiteX312" fmla="*/ 324650 w 531921"/>
                    <a:gd name="connsiteY312" fmla="*/ 24716 h 89886"/>
                    <a:gd name="connsiteX313" fmla="*/ 324752 w 531921"/>
                    <a:gd name="connsiteY313" fmla="*/ 26353 h 89886"/>
                    <a:gd name="connsiteX314" fmla="*/ 324292 w 531921"/>
                    <a:gd name="connsiteY314" fmla="*/ 29014 h 89886"/>
                    <a:gd name="connsiteX315" fmla="*/ 323064 w 531921"/>
                    <a:gd name="connsiteY315" fmla="*/ 29832 h 89886"/>
                    <a:gd name="connsiteX316" fmla="*/ 311245 w 531921"/>
                    <a:gd name="connsiteY316" fmla="*/ 29832 h 89886"/>
                    <a:gd name="connsiteX317" fmla="*/ 311245 w 531921"/>
                    <a:gd name="connsiteY317" fmla="*/ 55514 h 89886"/>
                    <a:gd name="connsiteX318" fmla="*/ 312653 w 531921"/>
                    <a:gd name="connsiteY318" fmla="*/ 62702 h 89886"/>
                    <a:gd name="connsiteX319" fmla="*/ 317692 w 531921"/>
                    <a:gd name="connsiteY319" fmla="*/ 65132 h 89886"/>
                    <a:gd name="connsiteX320" fmla="*/ 319789 w 531921"/>
                    <a:gd name="connsiteY320" fmla="*/ 64902 h 89886"/>
                    <a:gd name="connsiteX321" fmla="*/ 321427 w 531921"/>
                    <a:gd name="connsiteY321" fmla="*/ 64416 h 89886"/>
                    <a:gd name="connsiteX322" fmla="*/ 322654 w 531921"/>
                    <a:gd name="connsiteY322" fmla="*/ 63930 h 89886"/>
                    <a:gd name="connsiteX323" fmla="*/ 323575 w 531921"/>
                    <a:gd name="connsiteY323" fmla="*/ 63700 h 89886"/>
                    <a:gd name="connsiteX324" fmla="*/ 324061 w 531921"/>
                    <a:gd name="connsiteY324" fmla="*/ 63827 h 89886"/>
                    <a:gd name="connsiteX325" fmla="*/ 324419 w 531921"/>
                    <a:gd name="connsiteY325" fmla="*/ 64313 h 89886"/>
                    <a:gd name="connsiteX326" fmla="*/ 324650 w 531921"/>
                    <a:gd name="connsiteY326" fmla="*/ 65286 h 89886"/>
                    <a:gd name="connsiteX327" fmla="*/ 324752 w 531921"/>
                    <a:gd name="connsiteY327" fmla="*/ 66820 h 89886"/>
                    <a:gd name="connsiteX328" fmla="*/ 373715 w 531921"/>
                    <a:gd name="connsiteY328" fmla="*/ 45180 h 89886"/>
                    <a:gd name="connsiteX329" fmla="*/ 372713 w 531921"/>
                    <a:gd name="connsiteY329" fmla="*/ 48019 h 89886"/>
                    <a:gd name="connsiteX330" fmla="*/ 370426 w 531921"/>
                    <a:gd name="connsiteY330" fmla="*/ 48863 h 89886"/>
                    <a:gd name="connsiteX331" fmla="*/ 340103 w 531921"/>
                    <a:gd name="connsiteY331" fmla="*/ 48863 h 89886"/>
                    <a:gd name="connsiteX332" fmla="*/ 340874 w 531921"/>
                    <a:gd name="connsiteY332" fmla="*/ 55770 h 89886"/>
                    <a:gd name="connsiteX333" fmla="*/ 343445 w 531921"/>
                    <a:gd name="connsiteY333" fmla="*/ 61039 h 89886"/>
                    <a:gd name="connsiteX334" fmla="*/ 348123 w 531921"/>
                    <a:gd name="connsiteY334" fmla="*/ 64416 h 89886"/>
                    <a:gd name="connsiteX335" fmla="*/ 355166 w 531921"/>
                    <a:gd name="connsiteY335" fmla="*/ 65592 h 89886"/>
                    <a:gd name="connsiteX336" fmla="*/ 361027 w 531921"/>
                    <a:gd name="connsiteY336" fmla="*/ 65055 h 89886"/>
                    <a:gd name="connsiteX337" fmla="*/ 365473 w 531921"/>
                    <a:gd name="connsiteY337" fmla="*/ 63853 h 89886"/>
                    <a:gd name="connsiteX338" fmla="*/ 368558 w 531921"/>
                    <a:gd name="connsiteY338" fmla="*/ 62651 h 89886"/>
                    <a:gd name="connsiteX339" fmla="*/ 370383 w 531921"/>
                    <a:gd name="connsiteY339" fmla="*/ 62114 h 89886"/>
                    <a:gd name="connsiteX340" fmla="*/ 371026 w 531921"/>
                    <a:gd name="connsiteY340" fmla="*/ 62293 h 89886"/>
                    <a:gd name="connsiteX341" fmla="*/ 371462 w 531921"/>
                    <a:gd name="connsiteY341" fmla="*/ 62830 h 89886"/>
                    <a:gd name="connsiteX342" fmla="*/ 371694 w 531921"/>
                    <a:gd name="connsiteY342" fmla="*/ 63827 h 89886"/>
                    <a:gd name="connsiteX343" fmla="*/ 371771 w 531921"/>
                    <a:gd name="connsiteY343" fmla="*/ 65388 h 89886"/>
                    <a:gd name="connsiteX344" fmla="*/ 371719 w 531921"/>
                    <a:gd name="connsiteY344" fmla="*/ 66539 h 89886"/>
                    <a:gd name="connsiteX345" fmla="*/ 371592 w 531921"/>
                    <a:gd name="connsiteY345" fmla="*/ 67409 h 89886"/>
                    <a:gd name="connsiteX346" fmla="*/ 371337 w 531921"/>
                    <a:gd name="connsiteY346" fmla="*/ 68099 h 89886"/>
                    <a:gd name="connsiteX347" fmla="*/ 370876 w 531921"/>
                    <a:gd name="connsiteY347" fmla="*/ 68688 h 89886"/>
                    <a:gd name="connsiteX348" fmla="*/ 369213 w 531921"/>
                    <a:gd name="connsiteY348" fmla="*/ 69608 h 89886"/>
                    <a:gd name="connsiteX349" fmla="*/ 365632 w 531921"/>
                    <a:gd name="connsiteY349" fmla="*/ 70862 h 89886"/>
                    <a:gd name="connsiteX350" fmla="*/ 360542 w 531921"/>
                    <a:gd name="connsiteY350" fmla="*/ 71962 h 89886"/>
                    <a:gd name="connsiteX351" fmla="*/ 354376 w 531921"/>
                    <a:gd name="connsiteY351" fmla="*/ 72448 h 89886"/>
                    <a:gd name="connsiteX352" fmla="*/ 344427 w 531921"/>
                    <a:gd name="connsiteY352" fmla="*/ 70862 h 89886"/>
                    <a:gd name="connsiteX353" fmla="*/ 337238 w 531921"/>
                    <a:gd name="connsiteY353" fmla="*/ 66155 h 89886"/>
                    <a:gd name="connsiteX354" fmla="*/ 332838 w 531921"/>
                    <a:gd name="connsiteY354" fmla="*/ 58328 h 89886"/>
                    <a:gd name="connsiteX355" fmla="*/ 331354 w 531921"/>
                    <a:gd name="connsiteY355" fmla="*/ 47380 h 89886"/>
                    <a:gd name="connsiteX356" fmla="*/ 332890 w 531921"/>
                    <a:gd name="connsiteY356" fmla="*/ 36713 h 89886"/>
                    <a:gd name="connsiteX357" fmla="*/ 337315 w 531921"/>
                    <a:gd name="connsiteY357" fmla="*/ 28681 h 89886"/>
                    <a:gd name="connsiteX358" fmla="*/ 344298 w 531921"/>
                    <a:gd name="connsiteY358" fmla="*/ 23616 h 89886"/>
                    <a:gd name="connsiteX359" fmla="*/ 353456 w 531921"/>
                    <a:gd name="connsiteY359" fmla="*/ 21851 h 89886"/>
                    <a:gd name="connsiteX360" fmla="*/ 362690 w 531921"/>
                    <a:gd name="connsiteY360" fmla="*/ 23591 h 89886"/>
                    <a:gd name="connsiteX361" fmla="*/ 368957 w 531921"/>
                    <a:gd name="connsiteY361" fmla="*/ 28272 h 89886"/>
                    <a:gd name="connsiteX362" fmla="*/ 372564 w 531921"/>
                    <a:gd name="connsiteY362" fmla="*/ 35178 h 89886"/>
                    <a:gd name="connsiteX363" fmla="*/ 373715 w 531921"/>
                    <a:gd name="connsiteY363" fmla="*/ 43645 h 89886"/>
                    <a:gd name="connsiteX364" fmla="*/ 365222 w 531921"/>
                    <a:gd name="connsiteY364" fmla="*/ 42673 h 89886"/>
                    <a:gd name="connsiteX365" fmla="*/ 362262 w 531921"/>
                    <a:gd name="connsiteY365" fmla="*/ 32237 h 89886"/>
                    <a:gd name="connsiteX366" fmla="*/ 353024 w 531921"/>
                    <a:gd name="connsiteY366" fmla="*/ 28451 h 89886"/>
                    <a:gd name="connsiteX367" fmla="*/ 347515 w 531921"/>
                    <a:gd name="connsiteY367" fmla="*/ 29628 h 89886"/>
                    <a:gd name="connsiteX368" fmla="*/ 343552 w 531921"/>
                    <a:gd name="connsiteY368" fmla="*/ 32748 h 89886"/>
                    <a:gd name="connsiteX369" fmla="*/ 341081 w 531921"/>
                    <a:gd name="connsiteY369" fmla="*/ 37276 h 89886"/>
                    <a:gd name="connsiteX370" fmla="*/ 340103 w 531921"/>
                    <a:gd name="connsiteY370" fmla="*/ 42673 h 89886"/>
                    <a:gd name="connsiteX371" fmla="*/ 414923 w 531921"/>
                    <a:gd name="connsiteY371" fmla="*/ 57663 h 89886"/>
                    <a:gd name="connsiteX372" fmla="*/ 413619 w 531921"/>
                    <a:gd name="connsiteY372" fmla="*/ 63955 h 89886"/>
                    <a:gd name="connsiteX373" fmla="*/ 409910 w 531921"/>
                    <a:gd name="connsiteY373" fmla="*/ 68611 h 89886"/>
                    <a:gd name="connsiteX374" fmla="*/ 404180 w 531921"/>
                    <a:gd name="connsiteY374" fmla="*/ 71476 h 89886"/>
                    <a:gd name="connsiteX375" fmla="*/ 396864 w 531921"/>
                    <a:gd name="connsiteY375" fmla="*/ 72448 h 89886"/>
                    <a:gd name="connsiteX376" fmla="*/ 392183 w 531921"/>
                    <a:gd name="connsiteY376" fmla="*/ 72064 h 89886"/>
                    <a:gd name="connsiteX377" fmla="*/ 388193 w 531921"/>
                    <a:gd name="connsiteY377" fmla="*/ 71092 h 89886"/>
                    <a:gd name="connsiteX378" fmla="*/ 385199 w 531921"/>
                    <a:gd name="connsiteY378" fmla="*/ 69864 h 89886"/>
                    <a:gd name="connsiteX379" fmla="*/ 383410 w 531921"/>
                    <a:gd name="connsiteY379" fmla="*/ 68713 h 89886"/>
                    <a:gd name="connsiteX380" fmla="*/ 382590 w 531921"/>
                    <a:gd name="connsiteY380" fmla="*/ 67281 h 89886"/>
                    <a:gd name="connsiteX381" fmla="*/ 382335 w 531921"/>
                    <a:gd name="connsiteY381" fmla="*/ 64774 h 89886"/>
                    <a:gd name="connsiteX382" fmla="*/ 382437 w 531921"/>
                    <a:gd name="connsiteY382" fmla="*/ 63137 h 89886"/>
                    <a:gd name="connsiteX383" fmla="*/ 382693 w 531921"/>
                    <a:gd name="connsiteY383" fmla="*/ 62062 h 89886"/>
                    <a:gd name="connsiteX384" fmla="*/ 383128 w 531921"/>
                    <a:gd name="connsiteY384" fmla="*/ 61474 h 89886"/>
                    <a:gd name="connsiteX385" fmla="*/ 383768 w 531921"/>
                    <a:gd name="connsiteY385" fmla="*/ 61295 h 89886"/>
                    <a:gd name="connsiteX386" fmla="*/ 385430 w 531921"/>
                    <a:gd name="connsiteY386" fmla="*/ 61986 h 89886"/>
                    <a:gd name="connsiteX387" fmla="*/ 388142 w 531921"/>
                    <a:gd name="connsiteY387" fmla="*/ 63495 h 89886"/>
                    <a:gd name="connsiteX388" fmla="*/ 391952 w 531921"/>
                    <a:gd name="connsiteY388" fmla="*/ 65004 h 89886"/>
                    <a:gd name="connsiteX389" fmla="*/ 397018 w 531921"/>
                    <a:gd name="connsiteY389" fmla="*/ 65695 h 89886"/>
                    <a:gd name="connsiteX390" fmla="*/ 400906 w 531921"/>
                    <a:gd name="connsiteY390" fmla="*/ 65234 h 89886"/>
                    <a:gd name="connsiteX391" fmla="*/ 403924 w 531921"/>
                    <a:gd name="connsiteY391" fmla="*/ 63879 h 89886"/>
                    <a:gd name="connsiteX392" fmla="*/ 405894 w 531921"/>
                    <a:gd name="connsiteY392" fmla="*/ 61602 h 89886"/>
                    <a:gd name="connsiteX393" fmla="*/ 406585 w 531921"/>
                    <a:gd name="connsiteY393" fmla="*/ 58328 h 89886"/>
                    <a:gd name="connsiteX394" fmla="*/ 405587 w 531921"/>
                    <a:gd name="connsiteY394" fmla="*/ 55054 h 89886"/>
                    <a:gd name="connsiteX395" fmla="*/ 402952 w 531921"/>
                    <a:gd name="connsiteY395" fmla="*/ 52700 h 89886"/>
                    <a:gd name="connsiteX396" fmla="*/ 399269 w 531921"/>
                    <a:gd name="connsiteY396" fmla="*/ 50884 h 89886"/>
                    <a:gd name="connsiteX397" fmla="*/ 395048 w 531921"/>
                    <a:gd name="connsiteY397" fmla="*/ 49221 h 89886"/>
                    <a:gd name="connsiteX398" fmla="*/ 390802 w 531921"/>
                    <a:gd name="connsiteY398" fmla="*/ 47252 h 89886"/>
                    <a:gd name="connsiteX399" fmla="*/ 387093 w 531921"/>
                    <a:gd name="connsiteY399" fmla="*/ 44566 h 89886"/>
                    <a:gd name="connsiteX400" fmla="*/ 384458 w 531921"/>
                    <a:gd name="connsiteY400" fmla="*/ 40780 h 89886"/>
                    <a:gd name="connsiteX401" fmla="*/ 383460 w 531921"/>
                    <a:gd name="connsiteY401" fmla="*/ 35511 h 89886"/>
                    <a:gd name="connsiteX402" fmla="*/ 384509 w 531921"/>
                    <a:gd name="connsiteY402" fmla="*/ 30318 h 89886"/>
                    <a:gd name="connsiteX403" fmla="*/ 387656 w 531921"/>
                    <a:gd name="connsiteY403" fmla="*/ 25970 h 89886"/>
                    <a:gd name="connsiteX404" fmla="*/ 392899 w 531921"/>
                    <a:gd name="connsiteY404" fmla="*/ 22977 h 89886"/>
                    <a:gd name="connsiteX405" fmla="*/ 400240 w 531921"/>
                    <a:gd name="connsiteY405" fmla="*/ 21851 h 89886"/>
                    <a:gd name="connsiteX406" fmla="*/ 403924 w 531921"/>
                    <a:gd name="connsiteY406" fmla="*/ 22158 h 89886"/>
                    <a:gd name="connsiteX407" fmla="*/ 407250 w 531921"/>
                    <a:gd name="connsiteY407" fmla="*/ 22926 h 89886"/>
                    <a:gd name="connsiteX408" fmla="*/ 409782 w 531921"/>
                    <a:gd name="connsiteY408" fmla="*/ 23923 h 89886"/>
                    <a:gd name="connsiteX409" fmla="*/ 411368 w 531921"/>
                    <a:gd name="connsiteY409" fmla="*/ 24870 h 89886"/>
                    <a:gd name="connsiteX410" fmla="*/ 412084 w 531921"/>
                    <a:gd name="connsiteY410" fmla="*/ 25586 h 89886"/>
                    <a:gd name="connsiteX411" fmla="*/ 412340 w 531921"/>
                    <a:gd name="connsiteY411" fmla="*/ 26277 h 89886"/>
                    <a:gd name="connsiteX412" fmla="*/ 412493 w 531921"/>
                    <a:gd name="connsiteY412" fmla="*/ 27223 h 89886"/>
                    <a:gd name="connsiteX413" fmla="*/ 412570 w 531921"/>
                    <a:gd name="connsiteY413" fmla="*/ 28604 h 89886"/>
                    <a:gd name="connsiteX414" fmla="*/ 412493 w 531921"/>
                    <a:gd name="connsiteY414" fmla="*/ 30114 h 89886"/>
                    <a:gd name="connsiteX415" fmla="*/ 412238 w 531921"/>
                    <a:gd name="connsiteY415" fmla="*/ 31162 h 89886"/>
                    <a:gd name="connsiteX416" fmla="*/ 411803 w 531921"/>
                    <a:gd name="connsiteY416" fmla="*/ 31751 h 89886"/>
                    <a:gd name="connsiteX417" fmla="*/ 411240 w 531921"/>
                    <a:gd name="connsiteY417" fmla="*/ 31930 h 89886"/>
                    <a:gd name="connsiteX418" fmla="*/ 409910 w 531921"/>
                    <a:gd name="connsiteY418" fmla="*/ 31367 h 89886"/>
                    <a:gd name="connsiteX419" fmla="*/ 407659 w 531921"/>
                    <a:gd name="connsiteY419" fmla="*/ 30165 h 89886"/>
                    <a:gd name="connsiteX420" fmla="*/ 404410 w 531921"/>
                    <a:gd name="connsiteY420" fmla="*/ 28962 h 89886"/>
                    <a:gd name="connsiteX421" fmla="*/ 400138 w 531921"/>
                    <a:gd name="connsiteY421" fmla="*/ 28400 h 89886"/>
                    <a:gd name="connsiteX422" fmla="*/ 396352 w 531921"/>
                    <a:gd name="connsiteY422" fmla="*/ 28886 h 89886"/>
                    <a:gd name="connsiteX423" fmla="*/ 393667 w 531921"/>
                    <a:gd name="connsiteY423" fmla="*/ 30267 h 89886"/>
                    <a:gd name="connsiteX424" fmla="*/ 392081 w 531921"/>
                    <a:gd name="connsiteY424" fmla="*/ 32390 h 89886"/>
                    <a:gd name="connsiteX425" fmla="*/ 391544 w 531921"/>
                    <a:gd name="connsiteY425" fmla="*/ 35050 h 89886"/>
                    <a:gd name="connsiteX426" fmla="*/ 392567 w 531921"/>
                    <a:gd name="connsiteY426" fmla="*/ 38401 h 89886"/>
                    <a:gd name="connsiteX427" fmla="*/ 395227 w 531921"/>
                    <a:gd name="connsiteY427" fmla="*/ 40780 h 89886"/>
                    <a:gd name="connsiteX428" fmla="*/ 398962 w 531921"/>
                    <a:gd name="connsiteY428" fmla="*/ 42622 h 89886"/>
                    <a:gd name="connsiteX429" fmla="*/ 403234 w 531921"/>
                    <a:gd name="connsiteY429" fmla="*/ 44310 h 89886"/>
                    <a:gd name="connsiteX430" fmla="*/ 407531 w 531921"/>
                    <a:gd name="connsiteY430" fmla="*/ 46254 h 89886"/>
                    <a:gd name="connsiteX431" fmla="*/ 411291 w 531921"/>
                    <a:gd name="connsiteY431" fmla="*/ 48863 h 89886"/>
                    <a:gd name="connsiteX432" fmla="*/ 413926 w 531921"/>
                    <a:gd name="connsiteY432" fmla="*/ 52547 h 89886"/>
                    <a:gd name="connsiteX433" fmla="*/ 414923 w 531921"/>
                    <a:gd name="connsiteY433" fmla="*/ 57663 h 89886"/>
                    <a:gd name="connsiteX434" fmla="*/ 493331 w 531921"/>
                    <a:gd name="connsiteY434" fmla="*/ 46664 h 89886"/>
                    <a:gd name="connsiteX435" fmla="*/ 491848 w 531921"/>
                    <a:gd name="connsiteY435" fmla="*/ 57023 h 89886"/>
                    <a:gd name="connsiteX436" fmla="*/ 487422 w 531921"/>
                    <a:gd name="connsiteY436" fmla="*/ 65183 h 89886"/>
                    <a:gd name="connsiteX437" fmla="*/ 480055 w 531921"/>
                    <a:gd name="connsiteY437" fmla="*/ 70529 h 89886"/>
                    <a:gd name="connsiteX438" fmla="*/ 469797 w 531921"/>
                    <a:gd name="connsiteY438" fmla="*/ 72448 h 89886"/>
                    <a:gd name="connsiteX439" fmla="*/ 459898 w 531921"/>
                    <a:gd name="connsiteY439" fmla="*/ 70760 h 89886"/>
                    <a:gd name="connsiteX440" fmla="*/ 452864 w 531921"/>
                    <a:gd name="connsiteY440" fmla="*/ 65848 h 89886"/>
                    <a:gd name="connsiteX441" fmla="*/ 448669 w 531921"/>
                    <a:gd name="connsiteY441" fmla="*/ 58021 h 89886"/>
                    <a:gd name="connsiteX442" fmla="*/ 447287 w 531921"/>
                    <a:gd name="connsiteY442" fmla="*/ 47584 h 89886"/>
                    <a:gd name="connsiteX443" fmla="*/ 448745 w 531921"/>
                    <a:gd name="connsiteY443" fmla="*/ 37225 h 89886"/>
                    <a:gd name="connsiteX444" fmla="*/ 453145 w 531921"/>
                    <a:gd name="connsiteY444" fmla="*/ 29065 h 89886"/>
                    <a:gd name="connsiteX445" fmla="*/ 460487 w 531921"/>
                    <a:gd name="connsiteY445" fmla="*/ 23744 h 89886"/>
                    <a:gd name="connsiteX446" fmla="*/ 470770 w 531921"/>
                    <a:gd name="connsiteY446" fmla="*/ 21851 h 89886"/>
                    <a:gd name="connsiteX447" fmla="*/ 480669 w 531921"/>
                    <a:gd name="connsiteY447" fmla="*/ 23540 h 89886"/>
                    <a:gd name="connsiteX448" fmla="*/ 487703 w 531921"/>
                    <a:gd name="connsiteY448" fmla="*/ 28451 h 89886"/>
                    <a:gd name="connsiteX449" fmla="*/ 491924 w 531921"/>
                    <a:gd name="connsiteY449" fmla="*/ 36278 h 89886"/>
                    <a:gd name="connsiteX450" fmla="*/ 493331 w 531921"/>
                    <a:gd name="connsiteY450" fmla="*/ 46664 h 89886"/>
                    <a:gd name="connsiteX451" fmla="*/ 484583 w 531921"/>
                    <a:gd name="connsiteY451" fmla="*/ 47226 h 89886"/>
                    <a:gd name="connsiteX452" fmla="*/ 483886 w 531921"/>
                    <a:gd name="connsiteY452" fmla="*/ 40166 h 89886"/>
                    <a:gd name="connsiteX453" fmla="*/ 481588 w 531921"/>
                    <a:gd name="connsiteY453" fmla="*/ 34334 h 89886"/>
                    <a:gd name="connsiteX454" fmla="*/ 477252 w 531921"/>
                    <a:gd name="connsiteY454" fmla="*/ 30369 h 89886"/>
                    <a:gd name="connsiteX455" fmla="*/ 470438 w 531921"/>
                    <a:gd name="connsiteY455" fmla="*/ 28911 h 89886"/>
                    <a:gd name="connsiteX456" fmla="*/ 463960 w 531921"/>
                    <a:gd name="connsiteY456" fmla="*/ 30241 h 89886"/>
                    <a:gd name="connsiteX457" fmla="*/ 459494 w 531921"/>
                    <a:gd name="connsiteY457" fmla="*/ 34002 h 89886"/>
                    <a:gd name="connsiteX458" fmla="*/ 456887 w 531921"/>
                    <a:gd name="connsiteY458" fmla="*/ 39757 h 89886"/>
                    <a:gd name="connsiteX459" fmla="*/ 456036 w 531921"/>
                    <a:gd name="connsiteY459" fmla="*/ 47022 h 89886"/>
                    <a:gd name="connsiteX460" fmla="*/ 456733 w 531921"/>
                    <a:gd name="connsiteY460" fmla="*/ 54133 h 89886"/>
                    <a:gd name="connsiteX461" fmla="*/ 459056 w 531921"/>
                    <a:gd name="connsiteY461" fmla="*/ 59939 h 89886"/>
                    <a:gd name="connsiteX462" fmla="*/ 463418 w 531921"/>
                    <a:gd name="connsiteY462" fmla="*/ 63879 h 89886"/>
                    <a:gd name="connsiteX463" fmla="*/ 470232 w 531921"/>
                    <a:gd name="connsiteY463" fmla="*/ 65337 h 89886"/>
                    <a:gd name="connsiteX464" fmla="*/ 476685 w 531921"/>
                    <a:gd name="connsiteY464" fmla="*/ 64007 h 89886"/>
                    <a:gd name="connsiteX465" fmla="*/ 481175 w 531921"/>
                    <a:gd name="connsiteY465" fmla="*/ 60272 h 89886"/>
                    <a:gd name="connsiteX466" fmla="*/ 483756 w 531921"/>
                    <a:gd name="connsiteY466" fmla="*/ 54542 h 89886"/>
                    <a:gd name="connsiteX467" fmla="*/ 484583 w 531921"/>
                    <a:gd name="connsiteY467" fmla="*/ 47226 h 89886"/>
                    <a:gd name="connsiteX468" fmla="*/ 531991 w 531921"/>
                    <a:gd name="connsiteY468" fmla="*/ 27172 h 89886"/>
                    <a:gd name="connsiteX469" fmla="*/ 531940 w 531921"/>
                    <a:gd name="connsiteY469" fmla="*/ 29065 h 89886"/>
                    <a:gd name="connsiteX470" fmla="*/ 531735 w 531921"/>
                    <a:gd name="connsiteY470" fmla="*/ 30267 h 89886"/>
                    <a:gd name="connsiteX471" fmla="*/ 531351 w 531921"/>
                    <a:gd name="connsiteY471" fmla="*/ 30932 h 89886"/>
                    <a:gd name="connsiteX472" fmla="*/ 530712 w 531921"/>
                    <a:gd name="connsiteY472" fmla="*/ 31162 h 89886"/>
                    <a:gd name="connsiteX473" fmla="*/ 529714 w 531921"/>
                    <a:gd name="connsiteY473" fmla="*/ 30932 h 89886"/>
                    <a:gd name="connsiteX474" fmla="*/ 528384 w 531921"/>
                    <a:gd name="connsiteY474" fmla="*/ 30472 h 89886"/>
                    <a:gd name="connsiteX475" fmla="*/ 526722 w 531921"/>
                    <a:gd name="connsiteY475" fmla="*/ 30037 h 89886"/>
                    <a:gd name="connsiteX476" fmla="*/ 524726 w 531921"/>
                    <a:gd name="connsiteY476" fmla="*/ 29832 h 89886"/>
                    <a:gd name="connsiteX477" fmla="*/ 522219 w 531921"/>
                    <a:gd name="connsiteY477" fmla="*/ 30344 h 89886"/>
                    <a:gd name="connsiteX478" fmla="*/ 519636 w 531921"/>
                    <a:gd name="connsiteY478" fmla="*/ 32032 h 89886"/>
                    <a:gd name="connsiteX479" fmla="*/ 516797 w 531921"/>
                    <a:gd name="connsiteY479" fmla="*/ 35153 h 89886"/>
                    <a:gd name="connsiteX480" fmla="*/ 513522 w 531921"/>
                    <a:gd name="connsiteY480" fmla="*/ 39911 h 89886"/>
                    <a:gd name="connsiteX481" fmla="*/ 513522 w 531921"/>
                    <a:gd name="connsiteY481" fmla="*/ 70197 h 89886"/>
                    <a:gd name="connsiteX482" fmla="*/ 513317 w 531921"/>
                    <a:gd name="connsiteY482" fmla="*/ 70887 h 89886"/>
                    <a:gd name="connsiteX483" fmla="*/ 512652 w 531921"/>
                    <a:gd name="connsiteY483" fmla="*/ 71373 h 89886"/>
                    <a:gd name="connsiteX484" fmla="*/ 511373 w 531921"/>
                    <a:gd name="connsiteY484" fmla="*/ 71680 h 89886"/>
                    <a:gd name="connsiteX485" fmla="*/ 509276 w 531921"/>
                    <a:gd name="connsiteY485" fmla="*/ 71783 h 89886"/>
                    <a:gd name="connsiteX486" fmla="*/ 507230 w 531921"/>
                    <a:gd name="connsiteY486" fmla="*/ 71680 h 89886"/>
                    <a:gd name="connsiteX487" fmla="*/ 505925 w 531921"/>
                    <a:gd name="connsiteY487" fmla="*/ 71373 h 89886"/>
                    <a:gd name="connsiteX488" fmla="*/ 505260 w 531921"/>
                    <a:gd name="connsiteY488" fmla="*/ 70887 h 89886"/>
                    <a:gd name="connsiteX489" fmla="*/ 505081 w 531921"/>
                    <a:gd name="connsiteY489" fmla="*/ 70197 h 89886"/>
                    <a:gd name="connsiteX490" fmla="*/ 505081 w 531921"/>
                    <a:gd name="connsiteY490" fmla="*/ 24154 h 89886"/>
                    <a:gd name="connsiteX491" fmla="*/ 505234 w 531921"/>
                    <a:gd name="connsiteY491" fmla="*/ 23463 h 89886"/>
                    <a:gd name="connsiteX492" fmla="*/ 505848 w 531921"/>
                    <a:gd name="connsiteY492" fmla="*/ 22951 h 89886"/>
                    <a:gd name="connsiteX493" fmla="*/ 507025 w 531921"/>
                    <a:gd name="connsiteY493" fmla="*/ 22644 h 89886"/>
                    <a:gd name="connsiteX494" fmla="*/ 508918 w 531921"/>
                    <a:gd name="connsiteY494" fmla="*/ 22568 h 89886"/>
                    <a:gd name="connsiteX495" fmla="*/ 510785 w 531921"/>
                    <a:gd name="connsiteY495" fmla="*/ 22644 h 89886"/>
                    <a:gd name="connsiteX496" fmla="*/ 511936 w 531921"/>
                    <a:gd name="connsiteY496" fmla="*/ 22951 h 89886"/>
                    <a:gd name="connsiteX497" fmla="*/ 512525 w 531921"/>
                    <a:gd name="connsiteY497" fmla="*/ 23463 h 89886"/>
                    <a:gd name="connsiteX498" fmla="*/ 512704 w 531921"/>
                    <a:gd name="connsiteY498" fmla="*/ 24154 h 89886"/>
                    <a:gd name="connsiteX499" fmla="*/ 512704 w 531921"/>
                    <a:gd name="connsiteY499" fmla="*/ 30855 h 89886"/>
                    <a:gd name="connsiteX500" fmla="*/ 516259 w 531921"/>
                    <a:gd name="connsiteY500" fmla="*/ 26353 h 89886"/>
                    <a:gd name="connsiteX501" fmla="*/ 519406 w 531921"/>
                    <a:gd name="connsiteY501" fmla="*/ 23616 h 89886"/>
                    <a:gd name="connsiteX502" fmla="*/ 522347 w 531921"/>
                    <a:gd name="connsiteY502" fmla="*/ 22235 h 89886"/>
                    <a:gd name="connsiteX503" fmla="*/ 525289 w 531921"/>
                    <a:gd name="connsiteY503" fmla="*/ 21851 h 89886"/>
                    <a:gd name="connsiteX504" fmla="*/ 526798 w 531921"/>
                    <a:gd name="connsiteY504" fmla="*/ 21928 h 89886"/>
                    <a:gd name="connsiteX505" fmla="*/ 528563 w 531921"/>
                    <a:gd name="connsiteY505" fmla="*/ 22209 h 89886"/>
                    <a:gd name="connsiteX506" fmla="*/ 530226 w 531921"/>
                    <a:gd name="connsiteY506" fmla="*/ 22670 h 89886"/>
                    <a:gd name="connsiteX507" fmla="*/ 531275 w 531921"/>
                    <a:gd name="connsiteY507" fmla="*/ 23181 h 89886"/>
                    <a:gd name="connsiteX508" fmla="*/ 531683 w 531921"/>
                    <a:gd name="connsiteY508" fmla="*/ 23667 h 89886"/>
                    <a:gd name="connsiteX509" fmla="*/ 531862 w 531921"/>
                    <a:gd name="connsiteY509" fmla="*/ 24256 h 89886"/>
                    <a:gd name="connsiteX510" fmla="*/ 531965 w 531921"/>
                    <a:gd name="connsiteY510" fmla="*/ 25305 h 89886"/>
                    <a:gd name="connsiteX511" fmla="*/ 531991 w 531921"/>
                    <a:gd name="connsiteY511" fmla="*/ 27172 h 8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531921" h="89886">
                      <a:moveTo>
                        <a:pt x="30152" y="66820"/>
                      </a:moveTo>
                      <a:cubicBezTo>
                        <a:pt x="30152" y="67809"/>
                        <a:pt x="30083" y="68594"/>
                        <a:pt x="29947" y="69174"/>
                      </a:cubicBezTo>
                      <a:cubicBezTo>
                        <a:pt x="29810" y="69753"/>
                        <a:pt x="29606" y="70180"/>
                        <a:pt x="29333" y="70453"/>
                      </a:cubicBezTo>
                      <a:cubicBezTo>
                        <a:pt x="29060" y="70725"/>
                        <a:pt x="28651" y="70981"/>
                        <a:pt x="28105" y="71220"/>
                      </a:cubicBezTo>
                      <a:cubicBezTo>
                        <a:pt x="27559" y="71459"/>
                        <a:pt x="26937" y="71655"/>
                        <a:pt x="26238" y="71808"/>
                      </a:cubicBezTo>
                      <a:cubicBezTo>
                        <a:pt x="25539" y="71962"/>
                        <a:pt x="24797" y="72090"/>
                        <a:pt x="24012" y="72192"/>
                      </a:cubicBezTo>
                      <a:cubicBezTo>
                        <a:pt x="23228" y="72294"/>
                        <a:pt x="22443" y="72345"/>
                        <a:pt x="21659" y="72345"/>
                      </a:cubicBezTo>
                      <a:cubicBezTo>
                        <a:pt x="19272" y="72345"/>
                        <a:pt x="17225" y="72030"/>
                        <a:pt x="15520" y="71399"/>
                      </a:cubicBezTo>
                      <a:cubicBezTo>
                        <a:pt x="13815" y="70768"/>
                        <a:pt x="12416" y="69813"/>
                        <a:pt x="11325" y="68534"/>
                      </a:cubicBezTo>
                      <a:cubicBezTo>
                        <a:pt x="10233" y="67255"/>
                        <a:pt x="9440" y="65635"/>
                        <a:pt x="8946" y="63674"/>
                      </a:cubicBezTo>
                      <a:cubicBezTo>
                        <a:pt x="8451" y="61713"/>
                        <a:pt x="8204" y="59402"/>
                        <a:pt x="8204" y="56742"/>
                      </a:cubicBezTo>
                      <a:lnTo>
                        <a:pt x="8204" y="29832"/>
                      </a:lnTo>
                      <a:lnTo>
                        <a:pt x="1758" y="29832"/>
                      </a:lnTo>
                      <a:cubicBezTo>
                        <a:pt x="1246" y="29832"/>
                        <a:pt x="837" y="29559"/>
                        <a:pt x="530" y="29014"/>
                      </a:cubicBezTo>
                      <a:cubicBezTo>
                        <a:pt x="223" y="28468"/>
                        <a:pt x="70" y="27581"/>
                        <a:pt x="70" y="26353"/>
                      </a:cubicBezTo>
                      <a:cubicBezTo>
                        <a:pt x="70" y="25705"/>
                        <a:pt x="112" y="25160"/>
                        <a:pt x="198" y="24716"/>
                      </a:cubicBezTo>
                      <a:cubicBezTo>
                        <a:pt x="283" y="24273"/>
                        <a:pt x="394" y="23906"/>
                        <a:pt x="530" y="23616"/>
                      </a:cubicBezTo>
                      <a:cubicBezTo>
                        <a:pt x="666" y="23326"/>
                        <a:pt x="846" y="23122"/>
                        <a:pt x="1067" y="23002"/>
                      </a:cubicBezTo>
                      <a:cubicBezTo>
                        <a:pt x="1289" y="22883"/>
                        <a:pt x="1536" y="22823"/>
                        <a:pt x="1809" y="22823"/>
                      </a:cubicBezTo>
                      <a:lnTo>
                        <a:pt x="8204" y="22823"/>
                      </a:lnTo>
                      <a:lnTo>
                        <a:pt x="8204" y="11875"/>
                      </a:lnTo>
                      <a:cubicBezTo>
                        <a:pt x="8204" y="11637"/>
                        <a:pt x="8264" y="11415"/>
                        <a:pt x="8383" y="11210"/>
                      </a:cubicBezTo>
                      <a:cubicBezTo>
                        <a:pt x="8502" y="11006"/>
                        <a:pt x="8724" y="10827"/>
                        <a:pt x="9048" y="10673"/>
                      </a:cubicBezTo>
                      <a:cubicBezTo>
                        <a:pt x="9372" y="10520"/>
                        <a:pt x="9807" y="10409"/>
                        <a:pt x="10353" y="10340"/>
                      </a:cubicBezTo>
                      <a:cubicBezTo>
                        <a:pt x="10898" y="10272"/>
                        <a:pt x="11581" y="10238"/>
                        <a:pt x="12399" y="10238"/>
                      </a:cubicBezTo>
                      <a:cubicBezTo>
                        <a:pt x="13252" y="10238"/>
                        <a:pt x="13951" y="10272"/>
                        <a:pt x="14497" y="10340"/>
                      </a:cubicBezTo>
                      <a:cubicBezTo>
                        <a:pt x="15042" y="10409"/>
                        <a:pt x="15469" y="10520"/>
                        <a:pt x="15776" y="10673"/>
                      </a:cubicBezTo>
                      <a:cubicBezTo>
                        <a:pt x="16083" y="10827"/>
                        <a:pt x="16304" y="11006"/>
                        <a:pt x="16441" y="11210"/>
                      </a:cubicBezTo>
                      <a:cubicBezTo>
                        <a:pt x="16577" y="11415"/>
                        <a:pt x="16645" y="11637"/>
                        <a:pt x="16645" y="11875"/>
                      </a:cubicBezTo>
                      <a:lnTo>
                        <a:pt x="16645" y="22823"/>
                      </a:lnTo>
                      <a:lnTo>
                        <a:pt x="28463" y="22823"/>
                      </a:lnTo>
                      <a:cubicBezTo>
                        <a:pt x="28736" y="22823"/>
                        <a:pt x="28975" y="22883"/>
                        <a:pt x="29179" y="23002"/>
                      </a:cubicBezTo>
                      <a:cubicBezTo>
                        <a:pt x="29384" y="23122"/>
                        <a:pt x="29563" y="23326"/>
                        <a:pt x="29717" y="23616"/>
                      </a:cubicBezTo>
                      <a:cubicBezTo>
                        <a:pt x="29870" y="23906"/>
                        <a:pt x="29981" y="24273"/>
                        <a:pt x="30049" y="24716"/>
                      </a:cubicBezTo>
                      <a:cubicBezTo>
                        <a:pt x="30117" y="25160"/>
                        <a:pt x="30152" y="25705"/>
                        <a:pt x="30152" y="26353"/>
                      </a:cubicBezTo>
                      <a:cubicBezTo>
                        <a:pt x="30152" y="27581"/>
                        <a:pt x="29998" y="28468"/>
                        <a:pt x="29691" y="29014"/>
                      </a:cubicBezTo>
                      <a:cubicBezTo>
                        <a:pt x="29384" y="29559"/>
                        <a:pt x="28975" y="29832"/>
                        <a:pt x="28463" y="29832"/>
                      </a:cubicBezTo>
                      <a:lnTo>
                        <a:pt x="16645" y="29832"/>
                      </a:lnTo>
                      <a:lnTo>
                        <a:pt x="16645" y="55514"/>
                      </a:lnTo>
                      <a:cubicBezTo>
                        <a:pt x="16645" y="58686"/>
                        <a:pt x="17114" y="61082"/>
                        <a:pt x="18052" y="62702"/>
                      </a:cubicBezTo>
                      <a:cubicBezTo>
                        <a:pt x="18990" y="64322"/>
                        <a:pt x="20670" y="65132"/>
                        <a:pt x="23091" y="65132"/>
                      </a:cubicBezTo>
                      <a:cubicBezTo>
                        <a:pt x="23876" y="65132"/>
                        <a:pt x="24575" y="65055"/>
                        <a:pt x="25189" y="64902"/>
                      </a:cubicBezTo>
                      <a:cubicBezTo>
                        <a:pt x="25803" y="64748"/>
                        <a:pt x="26349" y="64586"/>
                        <a:pt x="26826" y="64416"/>
                      </a:cubicBezTo>
                      <a:cubicBezTo>
                        <a:pt x="27304" y="64245"/>
                        <a:pt x="27713" y="64083"/>
                        <a:pt x="28054" y="63930"/>
                      </a:cubicBezTo>
                      <a:cubicBezTo>
                        <a:pt x="28395" y="63776"/>
                        <a:pt x="28702" y="63700"/>
                        <a:pt x="28975" y="63700"/>
                      </a:cubicBezTo>
                      <a:cubicBezTo>
                        <a:pt x="29145" y="63700"/>
                        <a:pt x="29307" y="63742"/>
                        <a:pt x="29461" y="63827"/>
                      </a:cubicBezTo>
                      <a:cubicBezTo>
                        <a:pt x="29614" y="63913"/>
                        <a:pt x="29734" y="64075"/>
                        <a:pt x="29819" y="64313"/>
                      </a:cubicBezTo>
                      <a:cubicBezTo>
                        <a:pt x="29904" y="64552"/>
                        <a:pt x="29981" y="64876"/>
                        <a:pt x="30049" y="65286"/>
                      </a:cubicBezTo>
                      <a:cubicBezTo>
                        <a:pt x="30117" y="65695"/>
                        <a:pt x="30152" y="66206"/>
                        <a:pt x="30152" y="66820"/>
                      </a:cubicBezTo>
                      <a:close/>
                      <a:moveTo>
                        <a:pt x="79115" y="45180"/>
                      </a:moveTo>
                      <a:cubicBezTo>
                        <a:pt x="79115" y="46510"/>
                        <a:pt x="78781" y="47456"/>
                        <a:pt x="78113" y="48019"/>
                      </a:cubicBezTo>
                      <a:cubicBezTo>
                        <a:pt x="77445" y="48582"/>
                        <a:pt x="76682" y="48863"/>
                        <a:pt x="75825" y="48863"/>
                      </a:cubicBezTo>
                      <a:lnTo>
                        <a:pt x="45503" y="48863"/>
                      </a:lnTo>
                      <a:cubicBezTo>
                        <a:pt x="45503" y="51421"/>
                        <a:pt x="45760" y="53724"/>
                        <a:pt x="46274" y="55770"/>
                      </a:cubicBezTo>
                      <a:cubicBezTo>
                        <a:pt x="46788" y="57816"/>
                        <a:pt x="47645" y="59573"/>
                        <a:pt x="48844" y="61039"/>
                      </a:cubicBezTo>
                      <a:cubicBezTo>
                        <a:pt x="50044" y="62506"/>
                        <a:pt x="51603" y="63631"/>
                        <a:pt x="53523" y="64416"/>
                      </a:cubicBezTo>
                      <a:cubicBezTo>
                        <a:pt x="55442" y="65200"/>
                        <a:pt x="57789" y="65592"/>
                        <a:pt x="60565" y="65592"/>
                      </a:cubicBezTo>
                      <a:cubicBezTo>
                        <a:pt x="62759" y="65592"/>
                        <a:pt x="64712" y="65413"/>
                        <a:pt x="66426" y="65055"/>
                      </a:cubicBezTo>
                      <a:cubicBezTo>
                        <a:pt x="68140" y="64697"/>
                        <a:pt x="69622" y="64296"/>
                        <a:pt x="70873" y="63853"/>
                      </a:cubicBezTo>
                      <a:cubicBezTo>
                        <a:pt x="72124" y="63410"/>
                        <a:pt x="73152" y="63009"/>
                        <a:pt x="73958" y="62651"/>
                      </a:cubicBezTo>
                      <a:cubicBezTo>
                        <a:pt x="74763" y="62293"/>
                        <a:pt x="75372" y="62114"/>
                        <a:pt x="75783" y="62114"/>
                      </a:cubicBezTo>
                      <a:cubicBezTo>
                        <a:pt x="76023" y="62114"/>
                        <a:pt x="76237" y="62173"/>
                        <a:pt x="76425" y="62293"/>
                      </a:cubicBezTo>
                      <a:cubicBezTo>
                        <a:pt x="76614" y="62412"/>
                        <a:pt x="76759" y="62591"/>
                        <a:pt x="76862" y="62830"/>
                      </a:cubicBezTo>
                      <a:cubicBezTo>
                        <a:pt x="76965" y="63069"/>
                        <a:pt x="77042" y="63401"/>
                        <a:pt x="77093" y="63827"/>
                      </a:cubicBezTo>
                      <a:cubicBezTo>
                        <a:pt x="77145" y="64254"/>
                        <a:pt x="77171" y="64774"/>
                        <a:pt x="77171" y="65388"/>
                      </a:cubicBezTo>
                      <a:cubicBezTo>
                        <a:pt x="77171" y="65831"/>
                        <a:pt x="77154" y="66215"/>
                        <a:pt x="77119" y="66539"/>
                      </a:cubicBezTo>
                      <a:cubicBezTo>
                        <a:pt x="77085" y="66863"/>
                        <a:pt x="77043" y="67153"/>
                        <a:pt x="76992" y="67409"/>
                      </a:cubicBezTo>
                      <a:cubicBezTo>
                        <a:pt x="76940" y="67664"/>
                        <a:pt x="76855" y="67895"/>
                        <a:pt x="76736" y="68099"/>
                      </a:cubicBezTo>
                      <a:cubicBezTo>
                        <a:pt x="76616" y="68304"/>
                        <a:pt x="76463" y="68500"/>
                        <a:pt x="76275" y="68688"/>
                      </a:cubicBezTo>
                      <a:cubicBezTo>
                        <a:pt x="76088" y="68875"/>
                        <a:pt x="75534" y="69182"/>
                        <a:pt x="74613" y="69608"/>
                      </a:cubicBezTo>
                      <a:cubicBezTo>
                        <a:pt x="73692" y="70035"/>
                        <a:pt x="72498" y="70453"/>
                        <a:pt x="71031" y="70862"/>
                      </a:cubicBezTo>
                      <a:cubicBezTo>
                        <a:pt x="69565" y="71271"/>
                        <a:pt x="67868" y="71638"/>
                        <a:pt x="65941" y="71962"/>
                      </a:cubicBezTo>
                      <a:cubicBezTo>
                        <a:pt x="64014" y="72286"/>
                        <a:pt x="61959" y="72448"/>
                        <a:pt x="59776" y="72448"/>
                      </a:cubicBezTo>
                      <a:cubicBezTo>
                        <a:pt x="55991" y="72448"/>
                        <a:pt x="52674" y="71919"/>
                        <a:pt x="49826" y="70862"/>
                      </a:cubicBezTo>
                      <a:cubicBezTo>
                        <a:pt x="46978" y="69805"/>
                        <a:pt x="44582" y="68236"/>
                        <a:pt x="42638" y="66155"/>
                      </a:cubicBezTo>
                      <a:cubicBezTo>
                        <a:pt x="40694" y="64075"/>
                        <a:pt x="39227" y="61466"/>
                        <a:pt x="38238" y="58328"/>
                      </a:cubicBezTo>
                      <a:cubicBezTo>
                        <a:pt x="37249" y="55190"/>
                        <a:pt x="36755" y="51541"/>
                        <a:pt x="36755" y="47380"/>
                      </a:cubicBezTo>
                      <a:cubicBezTo>
                        <a:pt x="36755" y="43423"/>
                        <a:pt x="37266" y="39868"/>
                        <a:pt x="38289" y="36713"/>
                      </a:cubicBezTo>
                      <a:cubicBezTo>
                        <a:pt x="39312" y="33558"/>
                        <a:pt x="40788" y="30881"/>
                        <a:pt x="42715" y="28681"/>
                      </a:cubicBezTo>
                      <a:cubicBezTo>
                        <a:pt x="44642" y="26481"/>
                        <a:pt x="46969" y="24793"/>
                        <a:pt x="49698" y="23616"/>
                      </a:cubicBezTo>
                      <a:cubicBezTo>
                        <a:pt x="52426" y="22440"/>
                        <a:pt x="55479" y="21851"/>
                        <a:pt x="58855" y="21851"/>
                      </a:cubicBezTo>
                      <a:cubicBezTo>
                        <a:pt x="62471" y="21851"/>
                        <a:pt x="65549" y="22431"/>
                        <a:pt x="68090" y="23591"/>
                      </a:cubicBezTo>
                      <a:cubicBezTo>
                        <a:pt x="70631" y="24750"/>
                        <a:pt x="72720" y="26311"/>
                        <a:pt x="74357" y="28272"/>
                      </a:cubicBezTo>
                      <a:cubicBezTo>
                        <a:pt x="75994" y="30233"/>
                        <a:pt x="77196" y="32535"/>
                        <a:pt x="77964" y="35178"/>
                      </a:cubicBezTo>
                      <a:cubicBezTo>
                        <a:pt x="78731" y="37822"/>
                        <a:pt x="79115" y="40644"/>
                        <a:pt x="79115" y="43645"/>
                      </a:cubicBezTo>
                      <a:close/>
                      <a:moveTo>
                        <a:pt x="70622" y="42673"/>
                      </a:moveTo>
                      <a:cubicBezTo>
                        <a:pt x="70724" y="38239"/>
                        <a:pt x="69738" y="34761"/>
                        <a:pt x="67662" y="32237"/>
                      </a:cubicBezTo>
                      <a:cubicBezTo>
                        <a:pt x="65586" y="29713"/>
                        <a:pt x="62507" y="28451"/>
                        <a:pt x="58423" y="28451"/>
                      </a:cubicBezTo>
                      <a:cubicBezTo>
                        <a:pt x="56330" y="28451"/>
                        <a:pt x="54494" y="28843"/>
                        <a:pt x="52915" y="29628"/>
                      </a:cubicBezTo>
                      <a:cubicBezTo>
                        <a:pt x="51337" y="30412"/>
                        <a:pt x="50016" y="31452"/>
                        <a:pt x="48952" y="32748"/>
                      </a:cubicBezTo>
                      <a:cubicBezTo>
                        <a:pt x="47888" y="34044"/>
                        <a:pt x="47064" y="35553"/>
                        <a:pt x="46481" y="37276"/>
                      </a:cubicBezTo>
                      <a:cubicBezTo>
                        <a:pt x="45898" y="38998"/>
                        <a:pt x="45572" y="40797"/>
                        <a:pt x="45503" y="42673"/>
                      </a:cubicBezTo>
                      <a:close/>
                      <a:moveTo>
                        <a:pt x="159716" y="70197"/>
                      </a:moveTo>
                      <a:cubicBezTo>
                        <a:pt x="159716" y="70470"/>
                        <a:pt x="159648" y="70700"/>
                        <a:pt x="159511" y="70887"/>
                      </a:cubicBezTo>
                      <a:cubicBezTo>
                        <a:pt x="159375" y="71075"/>
                        <a:pt x="159153" y="71237"/>
                        <a:pt x="158846" y="71373"/>
                      </a:cubicBezTo>
                      <a:cubicBezTo>
                        <a:pt x="158539" y="71510"/>
                        <a:pt x="158113" y="71612"/>
                        <a:pt x="157567" y="71680"/>
                      </a:cubicBezTo>
                      <a:cubicBezTo>
                        <a:pt x="157021" y="71749"/>
                        <a:pt x="156339" y="71783"/>
                        <a:pt x="155521" y="71783"/>
                      </a:cubicBezTo>
                      <a:cubicBezTo>
                        <a:pt x="154669" y="71783"/>
                        <a:pt x="153969" y="71749"/>
                        <a:pt x="153424" y="71680"/>
                      </a:cubicBezTo>
                      <a:cubicBezTo>
                        <a:pt x="152878" y="71612"/>
                        <a:pt x="152443" y="71510"/>
                        <a:pt x="152119" y="71373"/>
                      </a:cubicBezTo>
                      <a:cubicBezTo>
                        <a:pt x="151795" y="71237"/>
                        <a:pt x="151564" y="71075"/>
                        <a:pt x="151428" y="70887"/>
                      </a:cubicBezTo>
                      <a:cubicBezTo>
                        <a:pt x="151292" y="70700"/>
                        <a:pt x="151223" y="70470"/>
                        <a:pt x="151223" y="70197"/>
                      </a:cubicBezTo>
                      <a:lnTo>
                        <a:pt x="151223" y="42213"/>
                      </a:lnTo>
                      <a:cubicBezTo>
                        <a:pt x="151223" y="40269"/>
                        <a:pt x="151053" y="38495"/>
                        <a:pt x="150712" y="36892"/>
                      </a:cubicBezTo>
                      <a:cubicBezTo>
                        <a:pt x="150371" y="35289"/>
                        <a:pt x="149825" y="33908"/>
                        <a:pt x="149074" y="32748"/>
                      </a:cubicBezTo>
                      <a:cubicBezTo>
                        <a:pt x="148325" y="31589"/>
                        <a:pt x="147370" y="30702"/>
                        <a:pt x="146210" y="30088"/>
                      </a:cubicBezTo>
                      <a:cubicBezTo>
                        <a:pt x="145050" y="29474"/>
                        <a:pt x="143686" y="29167"/>
                        <a:pt x="142117" y="29167"/>
                      </a:cubicBezTo>
                      <a:cubicBezTo>
                        <a:pt x="140173" y="29167"/>
                        <a:pt x="138221" y="29917"/>
                        <a:pt x="136260" y="31418"/>
                      </a:cubicBezTo>
                      <a:cubicBezTo>
                        <a:pt x="134298" y="32919"/>
                        <a:pt x="132141" y="35119"/>
                        <a:pt x="129787" y="38018"/>
                      </a:cubicBezTo>
                      <a:lnTo>
                        <a:pt x="129787" y="70197"/>
                      </a:lnTo>
                      <a:cubicBezTo>
                        <a:pt x="129787" y="70470"/>
                        <a:pt x="129720" y="70700"/>
                        <a:pt x="129583" y="70887"/>
                      </a:cubicBezTo>
                      <a:cubicBezTo>
                        <a:pt x="129446" y="71075"/>
                        <a:pt x="129217" y="71237"/>
                        <a:pt x="128892" y="71373"/>
                      </a:cubicBezTo>
                      <a:cubicBezTo>
                        <a:pt x="128568" y="71510"/>
                        <a:pt x="128134" y="71612"/>
                        <a:pt x="127588" y="71680"/>
                      </a:cubicBezTo>
                      <a:cubicBezTo>
                        <a:pt x="127042" y="71749"/>
                        <a:pt x="126360" y="71783"/>
                        <a:pt x="125541" y="71783"/>
                      </a:cubicBezTo>
                      <a:cubicBezTo>
                        <a:pt x="124757" y="71783"/>
                        <a:pt x="124084" y="71749"/>
                        <a:pt x="123521" y="71680"/>
                      </a:cubicBezTo>
                      <a:cubicBezTo>
                        <a:pt x="122958" y="71612"/>
                        <a:pt x="122514" y="71510"/>
                        <a:pt x="122190" y="71373"/>
                      </a:cubicBezTo>
                      <a:cubicBezTo>
                        <a:pt x="121866" y="71237"/>
                        <a:pt x="121644" y="71075"/>
                        <a:pt x="121525" y="70887"/>
                      </a:cubicBezTo>
                      <a:cubicBezTo>
                        <a:pt x="121406" y="70700"/>
                        <a:pt x="121346" y="70470"/>
                        <a:pt x="121346" y="70197"/>
                      </a:cubicBezTo>
                      <a:lnTo>
                        <a:pt x="121346" y="42213"/>
                      </a:lnTo>
                      <a:cubicBezTo>
                        <a:pt x="121346" y="40269"/>
                        <a:pt x="121159" y="38495"/>
                        <a:pt x="120783" y="36892"/>
                      </a:cubicBezTo>
                      <a:cubicBezTo>
                        <a:pt x="120408" y="35289"/>
                        <a:pt x="119845" y="33908"/>
                        <a:pt x="119095" y="32748"/>
                      </a:cubicBezTo>
                      <a:cubicBezTo>
                        <a:pt x="118345" y="31589"/>
                        <a:pt x="117398" y="30702"/>
                        <a:pt x="116256" y="30088"/>
                      </a:cubicBezTo>
                      <a:cubicBezTo>
                        <a:pt x="115113" y="29474"/>
                        <a:pt x="113758" y="29167"/>
                        <a:pt x="112189" y="29167"/>
                      </a:cubicBezTo>
                      <a:cubicBezTo>
                        <a:pt x="110245" y="29167"/>
                        <a:pt x="108284" y="29917"/>
                        <a:pt x="106305" y="31418"/>
                      </a:cubicBezTo>
                      <a:cubicBezTo>
                        <a:pt x="104327" y="32919"/>
                        <a:pt x="102178" y="35119"/>
                        <a:pt x="99859" y="38018"/>
                      </a:cubicBezTo>
                      <a:lnTo>
                        <a:pt x="99859" y="70197"/>
                      </a:lnTo>
                      <a:cubicBezTo>
                        <a:pt x="99859" y="70470"/>
                        <a:pt x="99791" y="70700"/>
                        <a:pt x="99655" y="70887"/>
                      </a:cubicBezTo>
                      <a:cubicBezTo>
                        <a:pt x="99518" y="71075"/>
                        <a:pt x="99297" y="71237"/>
                        <a:pt x="98989" y="71373"/>
                      </a:cubicBezTo>
                      <a:cubicBezTo>
                        <a:pt x="98682" y="71510"/>
                        <a:pt x="98256" y="71612"/>
                        <a:pt x="97711" y="71680"/>
                      </a:cubicBezTo>
                      <a:cubicBezTo>
                        <a:pt x="97165" y="71749"/>
                        <a:pt x="96466" y="71783"/>
                        <a:pt x="95613" y="71783"/>
                      </a:cubicBezTo>
                      <a:cubicBezTo>
                        <a:pt x="94794" y="71783"/>
                        <a:pt x="94112" y="71749"/>
                        <a:pt x="93567" y="71680"/>
                      </a:cubicBezTo>
                      <a:cubicBezTo>
                        <a:pt x="93021" y="71612"/>
                        <a:pt x="92586" y="71510"/>
                        <a:pt x="92262" y="71373"/>
                      </a:cubicBezTo>
                      <a:cubicBezTo>
                        <a:pt x="91938" y="71237"/>
                        <a:pt x="91716" y="71075"/>
                        <a:pt x="91597" y="70887"/>
                      </a:cubicBezTo>
                      <a:cubicBezTo>
                        <a:pt x="91478" y="70700"/>
                        <a:pt x="91418" y="70470"/>
                        <a:pt x="91418" y="70197"/>
                      </a:cubicBezTo>
                      <a:lnTo>
                        <a:pt x="91418" y="24154"/>
                      </a:lnTo>
                      <a:cubicBezTo>
                        <a:pt x="91418" y="23881"/>
                        <a:pt x="91469" y="23650"/>
                        <a:pt x="91571" y="23463"/>
                      </a:cubicBezTo>
                      <a:cubicBezTo>
                        <a:pt x="91674" y="23275"/>
                        <a:pt x="91878" y="23105"/>
                        <a:pt x="92185" y="22951"/>
                      </a:cubicBezTo>
                      <a:cubicBezTo>
                        <a:pt x="92492" y="22798"/>
                        <a:pt x="92884" y="22695"/>
                        <a:pt x="93362" y="22644"/>
                      </a:cubicBezTo>
                      <a:cubicBezTo>
                        <a:pt x="93839" y="22593"/>
                        <a:pt x="94471" y="22568"/>
                        <a:pt x="95254" y="22568"/>
                      </a:cubicBezTo>
                      <a:cubicBezTo>
                        <a:pt x="96005" y="22568"/>
                        <a:pt x="96628" y="22593"/>
                        <a:pt x="97122" y="22644"/>
                      </a:cubicBezTo>
                      <a:cubicBezTo>
                        <a:pt x="97617" y="22695"/>
                        <a:pt x="98000" y="22798"/>
                        <a:pt x="98273" y="22951"/>
                      </a:cubicBezTo>
                      <a:cubicBezTo>
                        <a:pt x="98546" y="23105"/>
                        <a:pt x="98742" y="23275"/>
                        <a:pt x="98862" y="23463"/>
                      </a:cubicBezTo>
                      <a:cubicBezTo>
                        <a:pt x="98981" y="23650"/>
                        <a:pt x="99041" y="23881"/>
                        <a:pt x="99041" y="24154"/>
                      </a:cubicBezTo>
                      <a:lnTo>
                        <a:pt x="99041" y="30241"/>
                      </a:lnTo>
                      <a:cubicBezTo>
                        <a:pt x="101632" y="27342"/>
                        <a:pt x="104148" y="25219"/>
                        <a:pt x="106586" y="23872"/>
                      </a:cubicBezTo>
                      <a:cubicBezTo>
                        <a:pt x="109026" y="22525"/>
                        <a:pt x="111490" y="21851"/>
                        <a:pt x="113980" y="21851"/>
                      </a:cubicBezTo>
                      <a:cubicBezTo>
                        <a:pt x="115889" y="21851"/>
                        <a:pt x="117603" y="22073"/>
                        <a:pt x="119121" y="22516"/>
                      </a:cubicBezTo>
                      <a:cubicBezTo>
                        <a:pt x="120639" y="22960"/>
                        <a:pt x="121977" y="23582"/>
                        <a:pt x="123137" y="24384"/>
                      </a:cubicBezTo>
                      <a:cubicBezTo>
                        <a:pt x="124296" y="25185"/>
                        <a:pt x="125286" y="26140"/>
                        <a:pt x="126104" y="27249"/>
                      </a:cubicBezTo>
                      <a:cubicBezTo>
                        <a:pt x="126923" y="28357"/>
                        <a:pt x="127605" y="29593"/>
                        <a:pt x="128151" y="30958"/>
                      </a:cubicBezTo>
                      <a:cubicBezTo>
                        <a:pt x="129685" y="29286"/>
                        <a:pt x="131144" y="27871"/>
                        <a:pt x="132525" y="26711"/>
                      </a:cubicBezTo>
                      <a:cubicBezTo>
                        <a:pt x="133906" y="25552"/>
                        <a:pt x="135237" y="24614"/>
                        <a:pt x="136515" y="23898"/>
                      </a:cubicBezTo>
                      <a:cubicBezTo>
                        <a:pt x="137794" y="23181"/>
                        <a:pt x="139039" y="22661"/>
                        <a:pt x="140250" y="22337"/>
                      </a:cubicBezTo>
                      <a:cubicBezTo>
                        <a:pt x="141460" y="22013"/>
                        <a:pt x="142679" y="21851"/>
                        <a:pt x="143908" y="21851"/>
                      </a:cubicBezTo>
                      <a:cubicBezTo>
                        <a:pt x="146875" y="21851"/>
                        <a:pt x="149365" y="22371"/>
                        <a:pt x="151377" y="23412"/>
                      </a:cubicBezTo>
                      <a:cubicBezTo>
                        <a:pt x="153389" y="24452"/>
                        <a:pt x="155018" y="25842"/>
                        <a:pt x="156263" y="27581"/>
                      </a:cubicBezTo>
                      <a:cubicBezTo>
                        <a:pt x="157508" y="29321"/>
                        <a:pt x="158395" y="31358"/>
                        <a:pt x="158923" y="33695"/>
                      </a:cubicBezTo>
                      <a:cubicBezTo>
                        <a:pt x="159452" y="36031"/>
                        <a:pt x="159716" y="38495"/>
                        <a:pt x="159716" y="41087"/>
                      </a:cubicBezTo>
                      <a:close/>
                      <a:moveTo>
                        <a:pt x="216130" y="46459"/>
                      </a:moveTo>
                      <a:cubicBezTo>
                        <a:pt x="216130" y="50483"/>
                        <a:pt x="215695" y="54099"/>
                        <a:pt x="214825" y="57305"/>
                      </a:cubicBezTo>
                      <a:cubicBezTo>
                        <a:pt x="213955" y="60511"/>
                        <a:pt x="212677" y="63231"/>
                        <a:pt x="210988" y="65465"/>
                      </a:cubicBezTo>
                      <a:cubicBezTo>
                        <a:pt x="209300" y="67699"/>
                        <a:pt x="207210" y="69421"/>
                        <a:pt x="204721" y="70632"/>
                      </a:cubicBezTo>
                      <a:cubicBezTo>
                        <a:pt x="202232" y="71842"/>
                        <a:pt x="199384" y="72448"/>
                        <a:pt x="196178" y="72448"/>
                      </a:cubicBezTo>
                      <a:cubicBezTo>
                        <a:pt x="194814" y="72448"/>
                        <a:pt x="193551" y="72311"/>
                        <a:pt x="192391" y="72039"/>
                      </a:cubicBezTo>
                      <a:cubicBezTo>
                        <a:pt x="191232" y="71766"/>
                        <a:pt x="190098" y="71339"/>
                        <a:pt x="188989" y="70760"/>
                      </a:cubicBezTo>
                      <a:cubicBezTo>
                        <a:pt x="187881" y="70180"/>
                        <a:pt x="186781" y="69446"/>
                        <a:pt x="185690" y="68560"/>
                      </a:cubicBezTo>
                      <a:cubicBezTo>
                        <a:pt x="184598" y="67673"/>
                        <a:pt x="183439" y="66633"/>
                        <a:pt x="182211" y="65439"/>
                      </a:cubicBezTo>
                      <a:lnTo>
                        <a:pt x="182211" y="88461"/>
                      </a:lnTo>
                      <a:cubicBezTo>
                        <a:pt x="182211" y="88733"/>
                        <a:pt x="182142" y="88972"/>
                        <a:pt x="182006" y="89177"/>
                      </a:cubicBezTo>
                      <a:cubicBezTo>
                        <a:pt x="181870" y="89381"/>
                        <a:pt x="181648" y="89552"/>
                        <a:pt x="181341" y="89688"/>
                      </a:cubicBezTo>
                      <a:cubicBezTo>
                        <a:pt x="181034" y="89825"/>
                        <a:pt x="180608" y="89927"/>
                        <a:pt x="180062" y="89995"/>
                      </a:cubicBezTo>
                      <a:cubicBezTo>
                        <a:pt x="179516" y="90064"/>
                        <a:pt x="178817" y="90098"/>
                        <a:pt x="177965" y="90098"/>
                      </a:cubicBezTo>
                      <a:cubicBezTo>
                        <a:pt x="177146" y="90098"/>
                        <a:pt x="176464" y="90064"/>
                        <a:pt x="175918" y="89995"/>
                      </a:cubicBezTo>
                      <a:cubicBezTo>
                        <a:pt x="175372" y="89927"/>
                        <a:pt x="174938" y="89825"/>
                        <a:pt x="174614" y="89688"/>
                      </a:cubicBezTo>
                      <a:cubicBezTo>
                        <a:pt x="174290" y="89552"/>
                        <a:pt x="174068" y="89381"/>
                        <a:pt x="173948" y="89177"/>
                      </a:cubicBezTo>
                      <a:cubicBezTo>
                        <a:pt x="173829" y="88972"/>
                        <a:pt x="173769" y="88733"/>
                        <a:pt x="173769" y="88461"/>
                      </a:cubicBezTo>
                      <a:lnTo>
                        <a:pt x="173769" y="24154"/>
                      </a:lnTo>
                      <a:cubicBezTo>
                        <a:pt x="173769" y="23847"/>
                        <a:pt x="173820" y="23599"/>
                        <a:pt x="173923" y="23412"/>
                      </a:cubicBezTo>
                      <a:cubicBezTo>
                        <a:pt x="174025" y="23224"/>
                        <a:pt x="174230" y="23062"/>
                        <a:pt x="174537" y="22926"/>
                      </a:cubicBezTo>
                      <a:cubicBezTo>
                        <a:pt x="174843" y="22789"/>
                        <a:pt x="175236" y="22695"/>
                        <a:pt x="175713" y="22644"/>
                      </a:cubicBezTo>
                      <a:cubicBezTo>
                        <a:pt x="176191" y="22593"/>
                        <a:pt x="176770" y="22568"/>
                        <a:pt x="177453" y="22568"/>
                      </a:cubicBezTo>
                      <a:cubicBezTo>
                        <a:pt x="178170" y="22568"/>
                        <a:pt x="178757" y="22593"/>
                        <a:pt x="179218" y="22644"/>
                      </a:cubicBezTo>
                      <a:cubicBezTo>
                        <a:pt x="179678" y="22695"/>
                        <a:pt x="180062" y="22789"/>
                        <a:pt x="180369" y="22926"/>
                      </a:cubicBezTo>
                      <a:cubicBezTo>
                        <a:pt x="180676" y="23062"/>
                        <a:pt x="180889" y="23224"/>
                        <a:pt x="181009" y="23412"/>
                      </a:cubicBezTo>
                      <a:cubicBezTo>
                        <a:pt x="181128" y="23599"/>
                        <a:pt x="181188" y="23847"/>
                        <a:pt x="181188" y="24154"/>
                      </a:cubicBezTo>
                      <a:lnTo>
                        <a:pt x="181188" y="30344"/>
                      </a:lnTo>
                      <a:cubicBezTo>
                        <a:pt x="182586" y="28911"/>
                        <a:pt x="183933" y="27666"/>
                        <a:pt x="185229" y="26609"/>
                      </a:cubicBezTo>
                      <a:cubicBezTo>
                        <a:pt x="186525" y="25552"/>
                        <a:pt x="187830" y="24674"/>
                        <a:pt x="189143" y="23974"/>
                      </a:cubicBezTo>
                      <a:cubicBezTo>
                        <a:pt x="190456" y="23275"/>
                        <a:pt x="191804" y="22747"/>
                        <a:pt x="193185" y="22389"/>
                      </a:cubicBezTo>
                      <a:cubicBezTo>
                        <a:pt x="194566" y="22030"/>
                        <a:pt x="196024" y="21851"/>
                        <a:pt x="197559" y="21851"/>
                      </a:cubicBezTo>
                      <a:cubicBezTo>
                        <a:pt x="200901" y="21851"/>
                        <a:pt x="203749" y="22499"/>
                        <a:pt x="206103" y="23795"/>
                      </a:cubicBezTo>
                      <a:cubicBezTo>
                        <a:pt x="208455" y="25091"/>
                        <a:pt x="210375" y="26865"/>
                        <a:pt x="211858" y="29116"/>
                      </a:cubicBezTo>
                      <a:cubicBezTo>
                        <a:pt x="213342" y="31367"/>
                        <a:pt x="214425" y="33985"/>
                        <a:pt x="215107" y="36969"/>
                      </a:cubicBezTo>
                      <a:cubicBezTo>
                        <a:pt x="215789" y="39953"/>
                        <a:pt x="216130" y="43116"/>
                        <a:pt x="216130" y="46459"/>
                      </a:cubicBezTo>
                      <a:close/>
                      <a:moveTo>
                        <a:pt x="207382" y="47431"/>
                      </a:moveTo>
                      <a:cubicBezTo>
                        <a:pt x="207382" y="45078"/>
                        <a:pt x="207201" y="42801"/>
                        <a:pt x="206841" y="40601"/>
                      </a:cubicBezTo>
                      <a:cubicBezTo>
                        <a:pt x="206481" y="38401"/>
                        <a:pt x="205863" y="36449"/>
                        <a:pt x="204988" y="34743"/>
                      </a:cubicBezTo>
                      <a:cubicBezTo>
                        <a:pt x="204113" y="33038"/>
                        <a:pt x="202937" y="31674"/>
                        <a:pt x="201462" y="30651"/>
                      </a:cubicBezTo>
                      <a:cubicBezTo>
                        <a:pt x="199987" y="29628"/>
                        <a:pt x="198150" y="29116"/>
                        <a:pt x="195955" y="29116"/>
                      </a:cubicBezTo>
                      <a:cubicBezTo>
                        <a:pt x="194856" y="29116"/>
                        <a:pt x="193775" y="29278"/>
                        <a:pt x="192711" y="29602"/>
                      </a:cubicBezTo>
                      <a:cubicBezTo>
                        <a:pt x="191647" y="29926"/>
                        <a:pt x="190566" y="30438"/>
                        <a:pt x="189469" y="31137"/>
                      </a:cubicBezTo>
                      <a:cubicBezTo>
                        <a:pt x="188371" y="31836"/>
                        <a:pt x="187221" y="32757"/>
                        <a:pt x="186020" y="33899"/>
                      </a:cubicBezTo>
                      <a:cubicBezTo>
                        <a:pt x="184819" y="35042"/>
                        <a:pt x="183549" y="36449"/>
                        <a:pt x="182211" y="38120"/>
                      </a:cubicBezTo>
                      <a:lnTo>
                        <a:pt x="182211" y="56435"/>
                      </a:lnTo>
                      <a:cubicBezTo>
                        <a:pt x="184545" y="59266"/>
                        <a:pt x="186758" y="61432"/>
                        <a:pt x="188851" y="62932"/>
                      </a:cubicBezTo>
                      <a:cubicBezTo>
                        <a:pt x="190944" y="64433"/>
                        <a:pt x="193141" y="65183"/>
                        <a:pt x="195439" y="65183"/>
                      </a:cubicBezTo>
                      <a:cubicBezTo>
                        <a:pt x="197567" y="65183"/>
                        <a:pt x="199394" y="64672"/>
                        <a:pt x="200921" y="63648"/>
                      </a:cubicBezTo>
                      <a:cubicBezTo>
                        <a:pt x="202448" y="62625"/>
                        <a:pt x="203684" y="61261"/>
                        <a:pt x="204627" y="59556"/>
                      </a:cubicBezTo>
                      <a:cubicBezTo>
                        <a:pt x="205571" y="57850"/>
                        <a:pt x="206266" y="55940"/>
                        <a:pt x="206712" y="53826"/>
                      </a:cubicBezTo>
                      <a:cubicBezTo>
                        <a:pt x="207158" y="51711"/>
                        <a:pt x="207382" y="49580"/>
                        <a:pt x="207382" y="47431"/>
                      </a:cubicBezTo>
                      <a:close/>
                      <a:moveTo>
                        <a:pt x="236781" y="70197"/>
                      </a:moveTo>
                      <a:cubicBezTo>
                        <a:pt x="236781" y="70470"/>
                        <a:pt x="236713" y="70700"/>
                        <a:pt x="236577" y="70887"/>
                      </a:cubicBezTo>
                      <a:cubicBezTo>
                        <a:pt x="236440" y="71075"/>
                        <a:pt x="236219" y="71237"/>
                        <a:pt x="235911" y="71373"/>
                      </a:cubicBezTo>
                      <a:cubicBezTo>
                        <a:pt x="235604" y="71510"/>
                        <a:pt x="235178" y="71612"/>
                        <a:pt x="234633" y="71680"/>
                      </a:cubicBezTo>
                      <a:cubicBezTo>
                        <a:pt x="234087" y="71749"/>
                        <a:pt x="233388" y="71783"/>
                        <a:pt x="232534" y="71783"/>
                      </a:cubicBezTo>
                      <a:cubicBezTo>
                        <a:pt x="231716" y="71783"/>
                        <a:pt x="231034" y="71749"/>
                        <a:pt x="230488" y="71680"/>
                      </a:cubicBezTo>
                      <a:cubicBezTo>
                        <a:pt x="229943" y="71612"/>
                        <a:pt x="229508" y="71510"/>
                        <a:pt x="229184" y="71373"/>
                      </a:cubicBezTo>
                      <a:cubicBezTo>
                        <a:pt x="228860" y="71237"/>
                        <a:pt x="228638" y="71075"/>
                        <a:pt x="228519" y="70887"/>
                      </a:cubicBezTo>
                      <a:cubicBezTo>
                        <a:pt x="228400" y="70700"/>
                        <a:pt x="228340" y="70470"/>
                        <a:pt x="228340" y="70197"/>
                      </a:cubicBezTo>
                      <a:lnTo>
                        <a:pt x="228340" y="1848"/>
                      </a:lnTo>
                      <a:cubicBezTo>
                        <a:pt x="228340" y="1575"/>
                        <a:pt x="228400" y="1336"/>
                        <a:pt x="228519" y="1132"/>
                      </a:cubicBezTo>
                      <a:cubicBezTo>
                        <a:pt x="228638" y="927"/>
                        <a:pt x="228860" y="757"/>
                        <a:pt x="229184" y="620"/>
                      </a:cubicBezTo>
                      <a:cubicBezTo>
                        <a:pt x="229508" y="484"/>
                        <a:pt x="229943" y="381"/>
                        <a:pt x="230488" y="313"/>
                      </a:cubicBezTo>
                      <a:cubicBezTo>
                        <a:pt x="231034" y="245"/>
                        <a:pt x="231716" y="211"/>
                        <a:pt x="232534" y="211"/>
                      </a:cubicBezTo>
                      <a:cubicBezTo>
                        <a:pt x="233388" y="211"/>
                        <a:pt x="234087" y="245"/>
                        <a:pt x="234633" y="313"/>
                      </a:cubicBezTo>
                      <a:cubicBezTo>
                        <a:pt x="235178" y="381"/>
                        <a:pt x="235604" y="484"/>
                        <a:pt x="235911" y="620"/>
                      </a:cubicBezTo>
                      <a:cubicBezTo>
                        <a:pt x="236219" y="757"/>
                        <a:pt x="236440" y="927"/>
                        <a:pt x="236577" y="1132"/>
                      </a:cubicBezTo>
                      <a:cubicBezTo>
                        <a:pt x="236713" y="1336"/>
                        <a:pt x="236781" y="1575"/>
                        <a:pt x="236781" y="1848"/>
                      </a:cubicBezTo>
                      <a:close/>
                      <a:moveTo>
                        <a:pt x="286838" y="70248"/>
                      </a:moveTo>
                      <a:cubicBezTo>
                        <a:pt x="286838" y="70657"/>
                        <a:pt x="286702" y="70964"/>
                        <a:pt x="286429" y="71169"/>
                      </a:cubicBezTo>
                      <a:cubicBezTo>
                        <a:pt x="286156" y="71373"/>
                        <a:pt x="285781" y="71527"/>
                        <a:pt x="285304" y="71629"/>
                      </a:cubicBezTo>
                      <a:cubicBezTo>
                        <a:pt x="284827" y="71732"/>
                        <a:pt x="284127" y="71783"/>
                        <a:pt x="283207" y="71783"/>
                      </a:cubicBezTo>
                      <a:cubicBezTo>
                        <a:pt x="282320" y="71783"/>
                        <a:pt x="281612" y="71732"/>
                        <a:pt x="281083" y="71629"/>
                      </a:cubicBezTo>
                      <a:cubicBezTo>
                        <a:pt x="280555" y="71527"/>
                        <a:pt x="280171" y="71373"/>
                        <a:pt x="279932" y="71169"/>
                      </a:cubicBezTo>
                      <a:cubicBezTo>
                        <a:pt x="279693" y="70964"/>
                        <a:pt x="279574" y="70657"/>
                        <a:pt x="279574" y="70248"/>
                      </a:cubicBezTo>
                      <a:lnTo>
                        <a:pt x="279574" y="65644"/>
                      </a:lnTo>
                      <a:cubicBezTo>
                        <a:pt x="277562" y="67792"/>
                        <a:pt x="275319" y="69464"/>
                        <a:pt x="272846" y="70657"/>
                      </a:cubicBezTo>
                      <a:cubicBezTo>
                        <a:pt x="270373" y="71851"/>
                        <a:pt x="267756" y="72448"/>
                        <a:pt x="264994" y="72448"/>
                      </a:cubicBezTo>
                      <a:cubicBezTo>
                        <a:pt x="262572" y="72448"/>
                        <a:pt x="260381" y="72132"/>
                        <a:pt x="258420" y="71501"/>
                      </a:cubicBezTo>
                      <a:cubicBezTo>
                        <a:pt x="256458" y="70870"/>
                        <a:pt x="254787" y="69958"/>
                        <a:pt x="253406" y="68764"/>
                      </a:cubicBezTo>
                      <a:cubicBezTo>
                        <a:pt x="252024" y="67571"/>
                        <a:pt x="250950" y="66104"/>
                        <a:pt x="250182" y="64365"/>
                      </a:cubicBezTo>
                      <a:cubicBezTo>
                        <a:pt x="249416" y="62625"/>
                        <a:pt x="249032" y="60647"/>
                        <a:pt x="249032" y="58430"/>
                      </a:cubicBezTo>
                      <a:cubicBezTo>
                        <a:pt x="249032" y="55838"/>
                        <a:pt x="249560" y="53587"/>
                        <a:pt x="250618" y="51677"/>
                      </a:cubicBezTo>
                      <a:cubicBezTo>
                        <a:pt x="251675" y="49767"/>
                        <a:pt x="253192" y="48181"/>
                        <a:pt x="255171" y="46919"/>
                      </a:cubicBezTo>
                      <a:cubicBezTo>
                        <a:pt x="257149" y="45657"/>
                        <a:pt x="259570" y="44711"/>
                        <a:pt x="262435" y="44080"/>
                      </a:cubicBezTo>
                      <a:cubicBezTo>
                        <a:pt x="265300" y="43449"/>
                        <a:pt x="268524" y="43134"/>
                        <a:pt x="272104" y="43134"/>
                      </a:cubicBezTo>
                      <a:lnTo>
                        <a:pt x="278449" y="43134"/>
                      </a:lnTo>
                      <a:lnTo>
                        <a:pt x="278449" y="39552"/>
                      </a:lnTo>
                      <a:cubicBezTo>
                        <a:pt x="278449" y="37779"/>
                        <a:pt x="278261" y="36210"/>
                        <a:pt x="277886" y="34846"/>
                      </a:cubicBezTo>
                      <a:cubicBezTo>
                        <a:pt x="277511" y="33482"/>
                        <a:pt x="276905" y="32348"/>
                        <a:pt x="276069" y="31444"/>
                      </a:cubicBezTo>
                      <a:cubicBezTo>
                        <a:pt x="275234" y="30540"/>
                        <a:pt x="274151" y="29858"/>
                        <a:pt x="272820" y="29397"/>
                      </a:cubicBezTo>
                      <a:cubicBezTo>
                        <a:pt x="271491" y="28937"/>
                        <a:pt x="269853" y="28707"/>
                        <a:pt x="267909" y="28707"/>
                      </a:cubicBezTo>
                      <a:cubicBezTo>
                        <a:pt x="265829" y="28707"/>
                        <a:pt x="263961" y="28954"/>
                        <a:pt x="262308" y="29448"/>
                      </a:cubicBezTo>
                      <a:cubicBezTo>
                        <a:pt x="260653" y="29943"/>
                        <a:pt x="259203" y="30489"/>
                        <a:pt x="257959" y="31086"/>
                      </a:cubicBezTo>
                      <a:cubicBezTo>
                        <a:pt x="256714" y="31682"/>
                        <a:pt x="255674" y="32228"/>
                        <a:pt x="254838" y="32723"/>
                      </a:cubicBezTo>
                      <a:cubicBezTo>
                        <a:pt x="254003" y="33217"/>
                        <a:pt x="253380" y="33464"/>
                        <a:pt x="252970" y="33464"/>
                      </a:cubicBezTo>
                      <a:cubicBezTo>
                        <a:pt x="252698" y="33464"/>
                        <a:pt x="252459" y="33396"/>
                        <a:pt x="252255" y="33260"/>
                      </a:cubicBezTo>
                      <a:cubicBezTo>
                        <a:pt x="252050" y="33123"/>
                        <a:pt x="251871" y="32919"/>
                        <a:pt x="251718" y="32646"/>
                      </a:cubicBezTo>
                      <a:cubicBezTo>
                        <a:pt x="251563" y="32373"/>
                        <a:pt x="251453" y="32023"/>
                        <a:pt x="251384" y="31597"/>
                      </a:cubicBezTo>
                      <a:cubicBezTo>
                        <a:pt x="251317" y="31171"/>
                        <a:pt x="251282" y="30702"/>
                        <a:pt x="251282" y="30190"/>
                      </a:cubicBezTo>
                      <a:cubicBezTo>
                        <a:pt x="251282" y="29338"/>
                        <a:pt x="251343" y="28664"/>
                        <a:pt x="251462" y="28169"/>
                      </a:cubicBezTo>
                      <a:cubicBezTo>
                        <a:pt x="251581" y="27675"/>
                        <a:pt x="251871" y="27206"/>
                        <a:pt x="252331" y="26763"/>
                      </a:cubicBezTo>
                      <a:cubicBezTo>
                        <a:pt x="252792" y="26319"/>
                        <a:pt x="253585" y="25799"/>
                        <a:pt x="254711" y="25202"/>
                      </a:cubicBezTo>
                      <a:cubicBezTo>
                        <a:pt x="255835" y="24605"/>
                        <a:pt x="257132" y="24060"/>
                        <a:pt x="258599" y="23565"/>
                      </a:cubicBezTo>
                      <a:cubicBezTo>
                        <a:pt x="260065" y="23071"/>
                        <a:pt x="261668" y="22661"/>
                        <a:pt x="263408" y="22337"/>
                      </a:cubicBezTo>
                      <a:cubicBezTo>
                        <a:pt x="265147" y="22013"/>
                        <a:pt x="266903" y="21851"/>
                        <a:pt x="268677" y="21851"/>
                      </a:cubicBezTo>
                      <a:cubicBezTo>
                        <a:pt x="271985" y="21851"/>
                        <a:pt x="274799" y="22227"/>
                        <a:pt x="277118" y="22977"/>
                      </a:cubicBezTo>
                      <a:cubicBezTo>
                        <a:pt x="279437" y="23727"/>
                        <a:pt x="281313" y="24827"/>
                        <a:pt x="282745" y="26277"/>
                      </a:cubicBezTo>
                      <a:cubicBezTo>
                        <a:pt x="284178" y="27726"/>
                        <a:pt x="285218" y="29525"/>
                        <a:pt x="285867" y="31674"/>
                      </a:cubicBezTo>
                      <a:cubicBezTo>
                        <a:pt x="286515" y="33823"/>
                        <a:pt x="286838" y="36329"/>
                        <a:pt x="286838" y="39194"/>
                      </a:cubicBezTo>
                      <a:close/>
                      <a:moveTo>
                        <a:pt x="278449" y="49221"/>
                      </a:moveTo>
                      <a:lnTo>
                        <a:pt x="271235" y="49221"/>
                      </a:lnTo>
                      <a:cubicBezTo>
                        <a:pt x="268915" y="49221"/>
                        <a:pt x="266903" y="49418"/>
                        <a:pt x="265198" y="49810"/>
                      </a:cubicBezTo>
                      <a:cubicBezTo>
                        <a:pt x="263493" y="50202"/>
                        <a:pt x="262077" y="50782"/>
                        <a:pt x="260951" y="51549"/>
                      </a:cubicBezTo>
                      <a:cubicBezTo>
                        <a:pt x="259826" y="52317"/>
                        <a:pt x="258999" y="53238"/>
                        <a:pt x="258470" y="54312"/>
                      </a:cubicBezTo>
                      <a:cubicBezTo>
                        <a:pt x="257941" y="55386"/>
                        <a:pt x="257678" y="56623"/>
                        <a:pt x="257678" y="58021"/>
                      </a:cubicBezTo>
                      <a:cubicBezTo>
                        <a:pt x="257678" y="60408"/>
                        <a:pt x="258437" y="62310"/>
                        <a:pt x="259954" y="63725"/>
                      </a:cubicBezTo>
                      <a:cubicBezTo>
                        <a:pt x="261471" y="65141"/>
                        <a:pt x="263595" y="65848"/>
                        <a:pt x="266323" y="65848"/>
                      </a:cubicBezTo>
                      <a:cubicBezTo>
                        <a:pt x="268541" y="65848"/>
                        <a:pt x="270595" y="65286"/>
                        <a:pt x="272488" y="64160"/>
                      </a:cubicBezTo>
                      <a:cubicBezTo>
                        <a:pt x="274382" y="63035"/>
                        <a:pt x="276368" y="61312"/>
                        <a:pt x="278449" y="58993"/>
                      </a:cubicBezTo>
                      <a:close/>
                      <a:moveTo>
                        <a:pt x="324752" y="66820"/>
                      </a:moveTo>
                      <a:cubicBezTo>
                        <a:pt x="324752" y="67809"/>
                        <a:pt x="324684" y="68594"/>
                        <a:pt x="324547" y="69174"/>
                      </a:cubicBezTo>
                      <a:cubicBezTo>
                        <a:pt x="324411" y="69753"/>
                        <a:pt x="324206" y="70180"/>
                        <a:pt x="323933" y="70453"/>
                      </a:cubicBezTo>
                      <a:cubicBezTo>
                        <a:pt x="323660" y="70725"/>
                        <a:pt x="323252" y="70981"/>
                        <a:pt x="322706" y="71220"/>
                      </a:cubicBezTo>
                      <a:cubicBezTo>
                        <a:pt x="322160" y="71459"/>
                        <a:pt x="321537" y="71655"/>
                        <a:pt x="320838" y="71808"/>
                      </a:cubicBezTo>
                      <a:cubicBezTo>
                        <a:pt x="320139" y="71962"/>
                        <a:pt x="319397" y="72090"/>
                        <a:pt x="318613" y="72192"/>
                      </a:cubicBezTo>
                      <a:cubicBezTo>
                        <a:pt x="317828" y="72294"/>
                        <a:pt x="317044" y="72345"/>
                        <a:pt x="316259" y="72345"/>
                      </a:cubicBezTo>
                      <a:cubicBezTo>
                        <a:pt x="313872" y="72345"/>
                        <a:pt x="311825" y="72030"/>
                        <a:pt x="310120" y="71399"/>
                      </a:cubicBezTo>
                      <a:cubicBezTo>
                        <a:pt x="308414" y="70768"/>
                        <a:pt x="307016" y="69813"/>
                        <a:pt x="305926" y="68534"/>
                      </a:cubicBezTo>
                      <a:cubicBezTo>
                        <a:pt x="304834" y="67255"/>
                        <a:pt x="304041" y="65635"/>
                        <a:pt x="303546" y="63674"/>
                      </a:cubicBezTo>
                      <a:cubicBezTo>
                        <a:pt x="303052" y="61713"/>
                        <a:pt x="302804" y="59402"/>
                        <a:pt x="302804" y="56742"/>
                      </a:cubicBezTo>
                      <a:lnTo>
                        <a:pt x="302804" y="29832"/>
                      </a:lnTo>
                      <a:lnTo>
                        <a:pt x="296359" y="29832"/>
                      </a:lnTo>
                      <a:cubicBezTo>
                        <a:pt x="295846" y="29832"/>
                        <a:pt x="295438" y="29559"/>
                        <a:pt x="295131" y="29014"/>
                      </a:cubicBezTo>
                      <a:cubicBezTo>
                        <a:pt x="294823" y="28468"/>
                        <a:pt x="294670" y="27581"/>
                        <a:pt x="294670" y="26353"/>
                      </a:cubicBezTo>
                      <a:cubicBezTo>
                        <a:pt x="294670" y="25705"/>
                        <a:pt x="294713" y="25160"/>
                        <a:pt x="294797" y="24716"/>
                      </a:cubicBezTo>
                      <a:cubicBezTo>
                        <a:pt x="294883" y="24273"/>
                        <a:pt x="294994" y="23906"/>
                        <a:pt x="295131" y="23616"/>
                      </a:cubicBezTo>
                      <a:cubicBezTo>
                        <a:pt x="295267" y="23326"/>
                        <a:pt x="295446" y="23122"/>
                        <a:pt x="295668" y="23002"/>
                      </a:cubicBezTo>
                      <a:cubicBezTo>
                        <a:pt x="295889" y="22883"/>
                        <a:pt x="296137" y="22823"/>
                        <a:pt x="296409" y="22823"/>
                      </a:cubicBezTo>
                      <a:lnTo>
                        <a:pt x="302804" y="22823"/>
                      </a:lnTo>
                      <a:lnTo>
                        <a:pt x="302804" y="11875"/>
                      </a:lnTo>
                      <a:cubicBezTo>
                        <a:pt x="302804" y="11637"/>
                        <a:pt x="302864" y="11415"/>
                        <a:pt x="302983" y="11210"/>
                      </a:cubicBezTo>
                      <a:cubicBezTo>
                        <a:pt x="303102" y="11006"/>
                        <a:pt x="303324" y="10827"/>
                        <a:pt x="303648" y="10673"/>
                      </a:cubicBezTo>
                      <a:cubicBezTo>
                        <a:pt x="303973" y="10520"/>
                        <a:pt x="304407" y="10409"/>
                        <a:pt x="304953" y="10340"/>
                      </a:cubicBezTo>
                      <a:cubicBezTo>
                        <a:pt x="305499" y="10272"/>
                        <a:pt x="306181" y="10238"/>
                        <a:pt x="306999" y="10238"/>
                      </a:cubicBezTo>
                      <a:cubicBezTo>
                        <a:pt x="307852" y="10238"/>
                        <a:pt x="308552" y="10272"/>
                        <a:pt x="309097" y="10340"/>
                      </a:cubicBezTo>
                      <a:cubicBezTo>
                        <a:pt x="309643" y="10409"/>
                        <a:pt x="310069" y="10520"/>
                        <a:pt x="310376" y="10673"/>
                      </a:cubicBezTo>
                      <a:cubicBezTo>
                        <a:pt x="310683" y="10827"/>
                        <a:pt x="310904" y="11006"/>
                        <a:pt x="311041" y="11210"/>
                      </a:cubicBezTo>
                      <a:cubicBezTo>
                        <a:pt x="311178" y="11415"/>
                        <a:pt x="311245" y="11637"/>
                        <a:pt x="311245" y="11875"/>
                      </a:cubicBezTo>
                      <a:lnTo>
                        <a:pt x="311245" y="22823"/>
                      </a:lnTo>
                      <a:lnTo>
                        <a:pt x="323064" y="22823"/>
                      </a:lnTo>
                      <a:cubicBezTo>
                        <a:pt x="323336" y="22823"/>
                        <a:pt x="323575" y="22883"/>
                        <a:pt x="323780" y="23002"/>
                      </a:cubicBezTo>
                      <a:cubicBezTo>
                        <a:pt x="323985" y="23122"/>
                        <a:pt x="324164" y="23326"/>
                        <a:pt x="324317" y="23616"/>
                      </a:cubicBezTo>
                      <a:cubicBezTo>
                        <a:pt x="324471" y="23906"/>
                        <a:pt x="324581" y="24273"/>
                        <a:pt x="324650" y="24716"/>
                      </a:cubicBezTo>
                      <a:cubicBezTo>
                        <a:pt x="324717" y="25160"/>
                        <a:pt x="324752" y="25705"/>
                        <a:pt x="324752" y="26353"/>
                      </a:cubicBezTo>
                      <a:cubicBezTo>
                        <a:pt x="324752" y="27581"/>
                        <a:pt x="324598" y="28468"/>
                        <a:pt x="324292" y="29014"/>
                      </a:cubicBezTo>
                      <a:cubicBezTo>
                        <a:pt x="323985" y="29559"/>
                        <a:pt x="323575" y="29832"/>
                        <a:pt x="323064" y="29832"/>
                      </a:cubicBezTo>
                      <a:lnTo>
                        <a:pt x="311245" y="29832"/>
                      </a:lnTo>
                      <a:lnTo>
                        <a:pt x="311245" y="55514"/>
                      </a:lnTo>
                      <a:cubicBezTo>
                        <a:pt x="311245" y="58686"/>
                        <a:pt x="311715" y="61082"/>
                        <a:pt x="312653" y="62702"/>
                      </a:cubicBezTo>
                      <a:cubicBezTo>
                        <a:pt x="313590" y="64322"/>
                        <a:pt x="315270" y="65132"/>
                        <a:pt x="317692" y="65132"/>
                      </a:cubicBezTo>
                      <a:cubicBezTo>
                        <a:pt x="318477" y="65132"/>
                        <a:pt x="319176" y="65055"/>
                        <a:pt x="319789" y="64902"/>
                      </a:cubicBezTo>
                      <a:cubicBezTo>
                        <a:pt x="320404" y="64748"/>
                        <a:pt x="320949" y="64586"/>
                        <a:pt x="321427" y="64416"/>
                      </a:cubicBezTo>
                      <a:cubicBezTo>
                        <a:pt x="321904" y="64245"/>
                        <a:pt x="322313" y="64083"/>
                        <a:pt x="322654" y="63930"/>
                      </a:cubicBezTo>
                      <a:cubicBezTo>
                        <a:pt x="322995" y="63776"/>
                        <a:pt x="323302" y="63700"/>
                        <a:pt x="323575" y="63700"/>
                      </a:cubicBezTo>
                      <a:cubicBezTo>
                        <a:pt x="323746" y="63700"/>
                        <a:pt x="323908" y="63742"/>
                        <a:pt x="324061" y="63827"/>
                      </a:cubicBezTo>
                      <a:cubicBezTo>
                        <a:pt x="324214" y="63913"/>
                        <a:pt x="324334" y="64075"/>
                        <a:pt x="324419" y="64313"/>
                      </a:cubicBezTo>
                      <a:cubicBezTo>
                        <a:pt x="324505" y="64552"/>
                        <a:pt x="324581" y="64876"/>
                        <a:pt x="324650" y="65286"/>
                      </a:cubicBezTo>
                      <a:cubicBezTo>
                        <a:pt x="324717" y="65695"/>
                        <a:pt x="324752" y="66206"/>
                        <a:pt x="324752" y="66820"/>
                      </a:cubicBezTo>
                      <a:close/>
                      <a:moveTo>
                        <a:pt x="373715" y="45180"/>
                      </a:moveTo>
                      <a:cubicBezTo>
                        <a:pt x="373715" y="46510"/>
                        <a:pt x="373381" y="47456"/>
                        <a:pt x="372713" y="48019"/>
                      </a:cubicBezTo>
                      <a:cubicBezTo>
                        <a:pt x="372045" y="48582"/>
                        <a:pt x="371282" y="48863"/>
                        <a:pt x="370426" y="48863"/>
                      </a:cubicBezTo>
                      <a:lnTo>
                        <a:pt x="340103" y="48863"/>
                      </a:lnTo>
                      <a:cubicBezTo>
                        <a:pt x="340103" y="51421"/>
                        <a:pt x="340360" y="53724"/>
                        <a:pt x="340874" y="55770"/>
                      </a:cubicBezTo>
                      <a:cubicBezTo>
                        <a:pt x="341388" y="57816"/>
                        <a:pt x="342245" y="59573"/>
                        <a:pt x="343445" y="61039"/>
                      </a:cubicBezTo>
                      <a:cubicBezTo>
                        <a:pt x="344644" y="62506"/>
                        <a:pt x="346204" y="63631"/>
                        <a:pt x="348123" y="64416"/>
                      </a:cubicBezTo>
                      <a:cubicBezTo>
                        <a:pt x="350042" y="65200"/>
                        <a:pt x="352389" y="65592"/>
                        <a:pt x="355166" y="65592"/>
                      </a:cubicBezTo>
                      <a:cubicBezTo>
                        <a:pt x="357360" y="65592"/>
                        <a:pt x="359313" y="65413"/>
                        <a:pt x="361027" y="65055"/>
                      </a:cubicBezTo>
                      <a:cubicBezTo>
                        <a:pt x="362740" y="64697"/>
                        <a:pt x="364222" y="64296"/>
                        <a:pt x="365473" y="63853"/>
                      </a:cubicBezTo>
                      <a:cubicBezTo>
                        <a:pt x="366725" y="63410"/>
                        <a:pt x="367752" y="63009"/>
                        <a:pt x="368558" y="62651"/>
                      </a:cubicBezTo>
                      <a:cubicBezTo>
                        <a:pt x="369363" y="62293"/>
                        <a:pt x="369972" y="62114"/>
                        <a:pt x="370383" y="62114"/>
                      </a:cubicBezTo>
                      <a:cubicBezTo>
                        <a:pt x="370623" y="62114"/>
                        <a:pt x="370837" y="62173"/>
                        <a:pt x="371026" y="62293"/>
                      </a:cubicBezTo>
                      <a:cubicBezTo>
                        <a:pt x="371214" y="62412"/>
                        <a:pt x="371359" y="62591"/>
                        <a:pt x="371462" y="62830"/>
                      </a:cubicBezTo>
                      <a:cubicBezTo>
                        <a:pt x="371565" y="63069"/>
                        <a:pt x="371642" y="63401"/>
                        <a:pt x="371694" y="63827"/>
                      </a:cubicBezTo>
                      <a:cubicBezTo>
                        <a:pt x="371745" y="64254"/>
                        <a:pt x="371771" y="64774"/>
                        <a:pt x="371771" y="65388"/>
                      </a:cubicBezTo>
                      <a:cubicBezTo>
                        <a:pt x="371771" y="65831"/>
                        <a:pt x="371754" y="66215"/>
                        <a:pt x="371719" y="66539"/>
                      </a:cubicBezTo>
                      <a:cubicBezTo>
                        <a:pt x="371686" y="66863"/>
                        <a:pt x="371643" y="67153"/>
                        <a:pt x="371592" y="67409"/>
                      </a:cubicBezTo>
                      <a:cubicBezTo>
                        <a:pt x="371540" y="67664"/>
                        <a:pt x="371456" y="67895"/>
                        <a:pt x="371337" y="68099"/>
                      </a:cubicBezTo>
                      <a:cubicBezTo>
                        <a:pt x="371217" y="68304"/>
                        <a:pt x="371063" y="68500"/>
                        <a:pt x="370876" y="68688"/>
                      </a:cubicBezTo>
                      <a:cubicBezTo>
                        <a:pt x="370688" y="68875"/>
                        <a:pt x="370134" y="69182"/>
                        <a:pt x="369213" y="69608"/>
                      </a:cubicBezTo>
                      <a:cubicBezTo>
                        <a:pt x="368292" y="70035"/>
                        <a:pt x="367098" y="70453"/>
                        <a:pt x="365632" y="70862"/>
                      </a:cubicBezTo>
                      <a:cubicBezTo>
                        <a:pt x="364165" y="71271"/>
                        <a:pt x="362469" y="71638"/>
                        <a:pt x="360542" y="71962"/>
                      </a:cubicBezTo>
                      <a:cubicBezTo>
                        <a:pt x="358614" y="72286"/>
                        <a:pt x="356559" y="72448"/>
                        <a:pt x="354376" y="72448"/>
                      </a:cubicBezTo>
                      <a:cubicBezTo>
                        <a:pt x="350591" y="72448"/>
                        <a:pt x="347275" y="71919"/>
                        <a:pt x="344427" y="70862"/>
                      </a:cubicBezTo>
                      <a:cubicBezTo>
                        <a:pt x="341579" y="69805"/>
                        <a:pt x="339182" y="68236"/>
                        <a:pt x="337238" y="66155"/>
                      </a:cubicBezTo>
                      <a:cubicBezTo>
                        <a:pt x="335294" y="64075"/>
                        <a:pt x="333827" y="61466"/>
                        <a:pt x="332838" y="58328"/>
                      </a:cubicBezTo>
                      <a:cubicBezTo>
                        <a:pt x="331850" y="55190"/>
                        <a:pt x="331354" y="51541"/>
                        <a:pt x="331354" y="47380"/>
                      </a:cubicBezTo>
                      <a:cubicBezTo>
                        <a:pt x="331354" y="43423"/>
                        <a:pt x="331867" y="39868"/>
                        <a:pt x="332890" y="36713"/>
                      </a:cubicBezTo>
                      <a:cubicBezTo>
                        <a:pt x="333913" y="33558"/>
                        <a:pt x="335388" y="30881"/>
                        <a:pt x="337315" y="28681"/>
                      </a:cubicBezTo>
                      <a:cubicBezTo>
                        <a:pt x="339242" y="26481"/>
                        <a:pt x="341570" y="24793"/>
                        <a:pt x="344298" y="23616"/>
                      </a:cubicBezTo>
                      <a:cubicBezTo>
                        <a:pt x="347027" y="22440"/>
                        <a:pt x="350080" y="21851"/>
                        <a:pt x="353456" y="21851"/>
                      </a:cubicBezTo>
                      <a:cubicBezTo>
                        <a:pt x="357071" y="21851"/>
                        <a:pt x="360149" y="22431"/>
                        <a:pt x="362690" y="23591"/>
                      </a:cubicBezTo>
                      <a:cubicBezTo>
                        <a:pt x="365231" y="24750"/>
                        <a:pt x="367320" y="26311"/>
                        <a:pt x="368957" y="28272"/>
                      </a:cubicBezTo>
                      <a:cubicBezTo>
                        <a:pt x="370595" y="30233"/>
                        <a:pt x="371797" y="32535"/>
                        <a:pt x="372564" y="35178"/>
                      </a:cubicBezTo>
                      <a:cubicBezTo>
                        <a:pt x="373331" y="37822"/>
                        <a:pt x="373715" y="40644"/>
                        <a:pt x="373715" y="43645"/>
                      </a:cubicBezTo>
                      <a:close/>
                      <a:moveTo>
                        <a:pt x="365222" y="42673"/>
                      </a:moveTo>
                      <a:cubicBezTo>
                        <a:pt x="365325" y="38239"/>
                        <a:pt x="364339" y="34761"/>
                        <a:pt x="362262" y="32237"/>
                      </a:cubicBezTo>
                      <a:cubicBezTo>
                        <a:pt x="360187" y="29713"/>
                        <a:pt x="357107" y="28451"/>
                        <a:pt x="353024" y="28451"/>
                      </a:cubicBezTo>
                      <a:cubicBezTo>
                        <a:pt x="350930" y="28451"/>
                        <a:pt x="349094" y="28843"/>
                        <a:pt x="347515" y="29628"/>
                      </a:cubicBezTo>
                      <a:cubicBezTo>
                        <a:pt x="345937" y="30412"/>
                        <a:pt x="344616" y="31452"/>
                        <a:pt x="343552" y="32748"/>
                      </a:cubicBezTo>
                      <a:cubicBezTo>
                        <a:pt x="342488" y="34044"/>
                        <a:pt x="341664" y="35553"/>
                        <a:pt x="341081" y="37276"/>
                      </a:cubicBezTo>
                      <a:cubicBezTo>
                        <a:pt x="340497" y="38998"/>
                        <a:pt x="340172" y="40797"/>
                        <a:pt x="340103" y="42673"/>
                      </a:cubicBezTo>
                      <a:close/>
                      <a:moveTo>
                        <a:pt x="414923" y="57663"/>
                      </a:moveTo>
                      <a:cubicBezTo>
                        <a:pt x="414923" y="60016"/>
                        <a:pt x="414489" y="62114"/>
                        <a:pt x="413619" y="63955"/>
                      </a:cubicBezTo>
                      <a:cubicBezTo>
                        <a:pt x="412749" y="65797"/>
                        <a:pt x="411513" y="67349"/>
                        <a:pt x="409910" y="68611"/>
                      </a:cubicBezTo>
                      <a:cubicBezTo>
                        <a:pt x="408307" y="69873"/>
                        <a:pt x="406397" y="70828"/>
                        <a:pt x="404180" y="71476"/>
                      </a:cubicBezTo>
                      <a:cubicBezTo>
                        <a:pt x="401963" y="72124"/>
                        <a:pt x="399524" y="72448"/>
                        <a:pt x="396864" y="72448"/>
                      </a:cubicBezTo>
                      <a:cubicBezTo>
                        <a:pt x="395227" y="72448"/>
                        <a:pt x="393667" y="72320"/>
                        <a:pt x="392183" y="72064"/>
                      </a:cubicBezTo>
                      <a:cubicBezTo>
                        <a:pt x="390699" y="71808"/>
                        <a:pt x="389369" y="71484"/>
                        <a:pt x="388193" y="71092"/>
                      </a:cubicBezTo>
                      <a:cubicBezTo>
                        <a:pt x="387016" y="70700"/>
                        <a:pt x="386018" y="70291"/>
                        <a:pt x="385199" y="69864"/>
                      </a:cubicBezTo>
                      <a:cubicBezTo>
                        <a:pt x="384381" y="69438"/>
                        <a:pt x="383784" y="69054"/>
                        <a:pt x="383410" y="68713"/>
                      </a:cubicBezTo>
                      <a:cubicBezTo>
                        <a:pt x="383034" y="68372"/>
                        <a:pt x="382761" y="67895"/>
                        <a:pt x="382590" y="67281"/>
                      </a:cubicBezTo>
                      <a:cubicBezTo>
                        <a:pt x="382420" y="66667"/>
                        <a:pt x="382335" y="65831"/>
                        <a:pt x="382335" y="64774"/>
                      </a:cubicBezTo>
                      <a:cubicBezTo>
                        <a:pt x="382335" y="64126"/>
                        <a:pt x="382368" y="63580"/>
                        <a:pt x="382437" y="63137"/>
                      </a:cubicBezTo>
                      <a:cubicBezTo>
                        <a:pt x="382506" y="62693"/>
                        <a:pt x="382590" y="62335"/>
                        <a:pt x="382693" y="62062"/>
                      </a:cubicBezTo>
                      <a:cubicBezTo>
                        <a:pt x="382795" y="61790"/>
                        <a:pt x="382940" y="61593"/>
                        <a:pt x="383128" y="61474"/>
                      </a:cubicBezTo>
                      <a:cubicBezTo>
                        <a:pt x="383315" y="61355"/>
                        <a:pt x="383529" y="61295"/>
                        <a:pt x="383768" y="61295"/>
                      </a:cubicBezTo>
                      <a:cubicBezTo>
                        <a:pt x="384142" y="61295"/>
                        <a:pt x="384696" y="61525"/>
                        <a:pt x="385430" y="61986"/>
                      </a:cubicBezTo>
                      <a:cubicBezTo>
                        <a:pt x="386163" y="62446"/>
                        <a:pt x="387067" y="62949"/>
                        <a:pt x="388142" y="63495"/>
                      </a:cubicBezTo>
                      <a:cubicBezTo>
                        <a:pt x="389216" y="64041"/>
                        <a:pt x="390487" y="64544"/>
                        <a:pt x="391952" y="65004"/>
                      </a:cubicBezTo>
                      <a:cubicBezTo>
                        <a:pt x="393419" y="65465"/>
                        <a:pt x="395107" y="65695"/>
                        <a:pt x="397018" y="65695"/>
                      </a:cubicBezTo>
                      <a:cubicBezTo>
                        <a:pt x="398450" y="65695"/>
                        <a:pt x="399746" y="65541"/>
                        <a:pt x="400906" y="65234"/>
                      </a:cubicBezTo>
                      <a:cubicBezTo>
                        <a:pt x="402065" y="64927"/>
                        <a:pt x="403071" y="64475"/>
                        <a:pt x="403924" y="63879"/>
                      </a:cubicBezTo>
                      <a:cubicBezTo>
                        <a:pt x="404777" y="63282"/>
                        <a:pt x="405433" y="62523"/>
                        <a:pt x="405894" y="61602"/>
                      </a:cubicBezTo>
                      <a:cubicBezTo>
                        <a:pt x="406354" y="60681"/>
                        <a:pt x="406585" y="59590"/>
                        <a:pt x="406585" y="58328"/>
                      </a:cubicBezTo>
                      <a:cubicBezTo>
                        <a:pt x="406585" y="57032"/>
                        <a:pt x="406251" y="55940"/>
                        <a:pt x="405587" y="55054"/>
                      </a:cubicBezTo>
                      <a:cubicBezTo>
                        <a:pt x="404922" y="54167"/>
                        <a:pt x="404043" y="53382"/>
                        <a:pt x="402952" y="52700"/>
                      </a:cubicBezTo>
                      <a:cubicBezTo>
                        <a:pt x="401860" y="52018"/>
                        <a:pt x="400633" y="51413"/>
                        <a:pt x="399269" y="50884"/>
                      </a:cubicBezTo>
                      <a:cubicBezTo>
                        <a:pt x="397905" y="50356"/>
                        <a:pt x="396498" y="49801"/>
                        <a:pt x="395048" y="49221"/>
                      </a:cubicBezTo>
                      <a:cubicBezTo>
                        <a:pt x="393598" y="48642"/>
                        <a:pt x="392183" y="47985"/>
                        <a:pt x="390802" y="47252"/>
                      </a:cubicBezTo>
                      <a:cubicBezTo>
                        <a:pt x="389421" y="46519"/>
                        <a:pt x="388184" y="45623"/>
                        <a:pt x="387093" y="44566"/>
                      </a:cubicBezTo>
                      <a:cubicBezTo>
                        <a:pt x="386001" y="43509"/>
                        <a:pt x="385123" y="42247"/>
                        <a:pt x="384458" y="40780"/>
                      </a:cubicBezTo>
                      <a:cubicBezTo>
                        <a:pt x="383792" y="39314"/>
                        <a:pt x="383460" y="37557"/>
                        <a:pt x="383460" y="35511"/>
                      </a:cubicBezTo>
                      <a:cubicBezTo>
                        <a:pt x="383460" y="33703"/>
                        <a:pt x="383810" y="31972"/>
                        <a:pt x="384509" y="30318"/>
                      </a:cubicBezTo>
                      <a:cubicBezTo>
                        <a:pt x="385208" y="28664"/>
                        <a:pt x="386257" y="27215"/>
                        <a:pt x="387656" y="25970"/>
                      </a:cubicBezTo>
                      <a:cubicBezTo>
                        <a:pt x="389054" y="24725"/>
                        <a:pt x="390802" y="23727"/>
                        <a:pt x="392899" y="22977"/>
                      </a:cubicBezTo>
                      <a:cubicBezTo>
                        <a:pt x="394997" y="22227"/>
                        <a:pt x="397444" y="21851"/>
                        <a:pt x="400240" y="21851"/>
                      </a:cubicBezTo>
                      <a:cubicBezTo>
                        <a:pt x="401469" y="21851"/>
                        <a:pt x="402697" y="21954"/>
                        <a:pt x="403924" y="22158"/>
                      </a:cubicBezTo>
                      <a:cubicBezTo>
                        <a:pt x="405152" y="22363"/>
                        <a:pt x="406260" y="22619"/>
                        <a:pt x="407250" y="22926"/>
                      </a:cubicBezTo>
                      <a:cubicBezTo>
                        <a:pt x="408238" y="23233"/>
                        <a:pt x="409082" y="23565"/>
                        <a:pt x="409782" y="23923"/>
                      </a:cubicBezTo>
                      <a:cubicBezTo>
                        <a:pt x="410481" y="24281"/>
                        <a:pt x="411010" y="24597"/>
                        <a:pt x="411368" y="24870"/>
                      </a:cubicBezTo>
                      <a:cubicBezTo>
                        <a:pt x="411726" y="25143"/>
                        <a:pt x="411964" y="25381"/>
                        <a:pt x="412084" y="25586"/>
                      </a:cubicBezTo>
                      <a:cubicBezTo>
                        <a:pt x="412204" y="25791"/>
                        <a:pt x="412288" y="26021"/>
                        <a:pt x="412340" y="26277"/>
                      </a:cubicBezTo>
                      <a:cubicBezTo>
                        <a:pt x="412391" y="26532"/>
                        <a:pt x="412442" y="26848"/>
                        <a:pt x="412493" y="27223"/>
                      </a:cubicBezTo>
                      <a:cubicBezTo>
                        <a:pt x="412545" y="27598"/>
                        <a:pt x="412570" y="28059"/>
                        <a:pt x="412570" y="28604"/>
                      </a:cubicBezTo>
                      <a:cubicBezTo>
                        <a:pt x="412570" y="29184"/>
                        <a:pt x="412545" y="29687"/>
                        <a:pt x="412493" y="30114"/>
                      </a:cubicBezTo>
                      <a:cubicBezTo>
                        <a:pt x="412442" y="30540"/>
                        <a:pt x="412357" y="30889"/>
                        <a:pt x="412238" y="31162"/>
                      </a:cubicBezTo>
                      <a:cubicBezTo>
                        <a:pt x="412118" y="31435"/>
                        <a:pt x="411973" y="31631"/>
                        <a:pt x="411803" y="31751"/>
                      </a:cubicBezTo>
                      <a:cubicBezTo>
                        <a:pt x="411632" y="31870"/>
                        <a:pt x="411444" y="31930"/>
                        <a:pt x="411240" y="31930"/>
                      </a:cubicBezTo>
                      <a:cubicBezTo>
                        <a:pt x="410933" y="31930"/>
                        <a:pt x="410490" y="31742"/>
                        <a:pt x="409910" y="31367"/>
                      </a:cubicBezTo>
                      <a:cubicBezTo>
                        <a:pt x="409330" y="30992"/>
                        <a:pt x="408579" y="30591"/>
                        <a:pt x="407659" y="30165"/>
                      </a:cubicBezTo>
                      <a:cubicBezTo>
                        <a:pt x="406738" y="29738"/>
                        <a:pt x="405655" y="29338"/>
                        <a:pt x="404410" y="28962"/>
                      </a:cubicBezTo>
                      <a:cubicBezTo>
                        <a:pt x="403165" y="28587"/>
                        <a:pt x="401741" y="28400"/>
                        <a:pt x="400138" y="28400"/>
                      </a:cubicBezTo>
                      <a:cubicBezTo>
                        <a:pt x="398706" y="28400"/>
                        <a:pt x="397444" y="28562"/>
                        <a:pt x="396352" y="28886"/>
                      </a:cubicBezTo>
                      <a:cubicBezTo>
                        <a:pt x="395261" y="29210"/>
                        <a:pt x="394366" y="29670"/>
                        <a:pt x="393667" y="30267"/>
                      </a:cubicBezTo>
                      <a:cubicBezTo>
                        <a:pt x="392968" y="30864"/>
                        <a:pt x="392438" y="31572"/>
                        <a:pt x="392081" y="32390"/>
                      </a:cubicBezTo>
                      <a:cubicBezTo>
                        <a:pt x="391723" y="33209"/>
                        <a:pt x="391544" y="34095"/>
                        <a:pt x="391544" y="35050"/>
                      </a:cubicBezTo>
                      <a:cubicBezTo>
                        <a:pt x="391544" y="36381"/>
                        <a:pt x="391885" y="37498"/>
                        <a:pt x="392567" y="38401"/>
                      </a:cubicBezTo>
                      <a:cubicBezTo>
                        <a:pt x="393249" y="39305"/>
                        <a:pt x="394136" y="40098"/>
                        <a:pt x="395227" y="40780"/>
                      </a:cubicBezTo>
                      <a:cubicBezTo>
                        <a:pt x="396319" y="41462"/>
                        <a:pt x="397564" y="42076"/>
                        <a:pt x="398962" y="42622"/>
                      </a:cubicBezTo>
                      <a:cubicBezTo>
                        <a:pt x="400360" y="43168"/>
                        <a:pt x="401784" y="43730"/>
                        <a:pt x="403234" y="44310"/>
                      </a:cubicBezTo>
                      <a:cubicBezTo>
                        <a:pt x="404683" y="44890"/>
                        <a:pt x="406115" y="45538"/>
                        <a:pt x="407531" y="46254"/>
                      </a:cubicBezTo>
                      <a:cubicBezTo>
                        <a:pt x="408946" y="46971"/>
                        <a:pt x="410200" y="47840"/>
                        <a:pt x="411291" y="48863"/>
                      </a:cubicBezTo>
                      <a:cubicBezTo>
                        <a:pt x="412383" y="49887"/>
                        <a:pt x="413261" y="51114"/>
                        <a:pt x="413926" y="52547"/>
                      </a:cubicBezTo>
                      <a:cubicBezTo>
                        <a:pt x="414591" y="53979"/>
                        <a:pt x="414923" y="55685"/>
                        <a:pt x="414923" y="57663"/>
                      </a:cubicBezTo>
                      <a:close/>
                      <a:moveTo>
                        <a:pt x="493331" y="46664"/>
                      </a:moveTo>
                      <a:cubicBezTo>
                        <a:pt x="493331" y="50415"/>
                        <a:pt x="492837" y="53868"/>
                        <a:pt x="491848" y="57023"/>
                      </a:cubicBezTo>
                      <a:cubicBezTo>
                        <a:pt x="490858" y="60178"/>
                        <a:pt x="489383" y="62898"/>
                        <a:pt x="487422" y="65183"/>
                      </a:cubicBezTo>
                      <a:cubicBezTo>
                        <a:pt x="485461" y="67468"/>
                        <a:pt x="483006" y="69250"/>
                        <a:pt x="480055" y="70529"/>
                      </a:cubicBezTo>
                      <a:cubicBezTo>
                        <a:pt x="477105" y="71808"/>
                        <a:pt x="473686" y="72448"/>
                        <a:pt x="469797" y="72448"/>
                      </a:cubicBezTo>
                      <a:cubicBezTo>
                        <a:pt x="466012" y="72448"/>
                        <a:pt x="462712" y="71885"/>
                        <a:pt x="459898" y="70760"/>
                      </a:cubicBezTo>
                      <a:cubicBezTo>
                        <a:pt x="457084" y="69634"/>
                        <a:pt x="454739" y="67997"/>
                        <a:pt x="452864" y="65848"/>
                      </a:cubicBezTo>
                      <a:cubicBezTo>
                        <a:pt x="450987" y="63700"/>
                        <a:pt x="449589" y="61090"/>
                        <a:pt x="448669" y="58021"/>
                      </a:cubicBezTo>
                      <a:cubicBezTo>
                        <a:pt x="447748" y="54951"/>
                        <a:pt x="447287" y="51472"/>
                        <a:pt x="447287" y="47584"/>
                      </a:cubicBezTo>
                      <a:cubicBezTo>
                        <a:pt x="447287" y="43833"/>
                        <a:pt x="447774" y="40379"/>
                        <a:pt x="448745" y="37225"/>
                      </a:cubicBezTo>
                      <a:cubicBezTo>
                        <a:pt x="449718" y="34070"/>
                        <a:pt x="451184" y="31350"/>
                        <a:pt x="453145" y="29065"/>
                      </a:cubicBezTo>
                      <a:cubicBezTo>
                        <a:pt x="455106" y="26780"/>
                        <a:pt x="457553" y="25006"/>
                        <a:pt x="460487" y="23744"/>
                      </a:cubicBezTo>
                      <a:cubicBezTo>
                        <a:pt x="463419" y="22482"/>
                        <a:pt x="466848" y="21851"/>
                        <a:pt x="470770" y="21851"/>
                      </a:cubicBezTo>
                      <a:cubicBezTo>
                        <a:pt x="474555" y="21851"/>
                        <a:pt x="477856" y="22414"/>
                        <a:pt x="480669" y="23540"/>
                      </a:cubicBezTo>
                      <a:cubicBezTo>
                        <a:pt x="483483" y="24665"/>
                        <a:pt x="485828" y="26302"/>
                        <a:pt x="487703" y="28451"/>
                      </a:cubicBezTo>
                      <a:cubicBezTo>
                        <a:pt x="489579" y="30600"/>
                        <a:pt x="490986" y="33209"/>
                        <a:pt x="491924" y="36278"/>
                      </a:cubicBezTo>
                      <a:cubicBezTo>
                        <a:pt x="492862" y="39348"/>
                        <a:pt x="493331" y="42810"/>
                        <a:pt x="493331" y="46664"/>
                      </a:cubicBezTo>
                      <a:close/>
                      <a:moveTo>
                        <a:pt x="484583" y="47226"/>
                      </a:moveTo>
                      <a:cubicBezTo>
                        <a:pt x="484583" y="44737"/>
                        <a:pt x="484351" y="42383"/>
                        <a:pt x="483886" y="40166"/>
                      </a:cubicBezTo>
                      <a:cubicBezTo>
                        <a:pt x="483421" y="37949"/>
                        <a:pt x="482655" y="36005"/>
                        <a:pt x="481588" y="34334"/>
                      </a:cubicBezTo>
                      <a:cubicBezTo>
                        <a:pt x="480522" y="32663"/>
                        <a:pt x="479076" y="31341"/>
                        <a:pt x="477252" y="30369"/>
                      </a:cubicBezTo>
                      <a:cubicBezTo>
                        <a:pt x="475429" y="29397"/>
                        <a:pt x="473157" y="28911"/>
                        <a:pt x="470438" y="28911"/>
                      </a:cubicBezTo>
                      <a:cubicBezTo>
                        <a:pt x="467926" y="28911"/>
                        <a:pt x="465766" y="29355"/>
                        <a:pt x="463960" y="30241"/>
                      </a:cubicBezTo>
                      <a:cubicBezTo>
                        <a:pt x="462153" y="31128"/>
                        <a:pt x="460664" y="32382"/>
                        <a:pt x="459494" y="34002"/>
                      </a:cubicBezTo>
                      <a:cubicBezTo>
                        <a:pt x="458324" y="35622"/>
                        <a:pt x="457455" y="37540"/>
                        <a:pt x="456887" y="39757"/>
                      </a:cubicBezTo>
                      <a:cubicBezTo>
                        <a:pt x="456320" y="41974"/>
                        <a:pt x="456036" y="44395"/>
                        <a:pt x="456036" y="47022"/>
                      </a:cubicBezTo>
                      <a:cubicBezTo>
                        <a:pt x="456036" y="49546"/>
                        <a:pt x="456268" y="51916"/>
                        <a:pt x="456733" y="54133"/>
                      </a:cubicBezTo>
                      <a:cubicBezTo>
                        <a:pt x="457198" y="56350"/>
                        <a:pt x="457972" y="58285"/>
                        <a:pt x="459056" y="59939"/>
                      </a:cubicBezTo>
                      <a:cubicBezTo>
                        <a:pt x="460140" y="61593"/>
                        <a:pt x="461594" y="62907"/>
                        <a:pt x="463418" y="63879"/>
                      </a:cubicBezTo>
                      <a:cubicBezTo>
                        <a:pt x="465242" y="64851"/>
                        <a:pt x="467512" y="65337"/>
                        <a:pt x="470232" y="65337"/>
                      </a:cubicBezTo>
                      <a:cubicBezTo>
                        <a:pt x="472709" y="65337"/>
                        <a:pt x="474861" y="64893"/>
                        <a:pt x="476685" y="64007"/>
                      </a:cubicBezTo>
                      <a:cubicBezTo>
                        <a:pt x="478508" y="63120"/>
                        <a:pt x="480005" y="61875"/>
                        <a:pt x="481175" y="60272"/>
                      </a:cubicBezTo>
                      <a:cubicBezTo>
                        <a:pt x="482346" y="58669"/>
                        <a:pt x="483206" y="56759"/>
                        <a:pt x="483756" y="54542"/>
                      </a:cubicBezTo>
                      <a:cubicBezTo>
                        <a:pt x="484307" y="52325"/>
                        <a:pt x="484583" y="49887"/>
                        <a:pt x="484583" y="47226"/>
                      </a:cubicBezTo>
                      <a:close/>
                      <a:moveTo>
                        <a:pt x="531991" y="27172"/>
                      </a:moveTo>
                      <a:cubicBezTo>
                        <a:pt x="531991" y="27922"/>
                        <a:pt x="531974" y="28553"/>
                        <a:pt x="531940" y="29065"/>
                      </a:cubicBezTo>
                      <a:cubicBezTo>
                        <a:pt x="531905" y="29576"/>
                        <a:pt x="531838" y="29977"/>
                        <a:pt x="531735" y="30267"/>
                      </a:cubicBezTo>
                      <a:cubicBezTo>
                        <a:pt x="531633" y="30557"/>
                        <a:pt x="531504" y="30779"/>
                        <a:pt x="531351" y="30932"/>
                      </a:cubicBezTo>
                      <a:cubicBezTo>
                        <a:pt x="531198" y="31086"/>
                        <a:pt x="530984" y="31162"/>
                        <a:pt x="530712" y="31162"/>
                      </a:cubicBezTo>
                      <a:cubicBezTo>
                        <a:pt x="530439" y="31162"/>
                        <a:pt x="530106" y="31086"/>
                        <a:pt x="529714" y="30932"/>
                      </a:cubicBezTo>
                      <a:cubicBezTo>
                        <a:pt x="529322" y="30779"/>
                        <a:pt x="528878" y="30625"/>
                        <a:pt x="528384" y="30472"/>
                      </a:cubicBezTo>
                      <a:cubicBezTo>
                        <a:pt x="527889" y="30318"/>
                        <a:pt x="527335" y="30173"/>
                        <a:pt x="526722" y="30037"/>
                      </a:cubicBezTo>
                      <a:cubicBezTo>
                        <a:pt x="526107" y="29900"/>
                        <a:pt x="525442" y="29832"/>
                        <a:pt x="524726" y="29832"/>
                      </a:cubicBezTo>
                      <a:cubicBezTo>
                        <a:pt x="523874" y="29832"/>
                        <a:pt x="523037" y="30003"/>
                        <a:pt x="522219" y="30344"/>
                      </a:cubicBezTo>
                      <a:cubicBezTo>
                        <a:pt x="521401" y="30685"/>
                        <a:pt x="520539" y="31248"/>
                        <a:pt x="519636" y="32032"/>
                      </a:cubicBezTo>
                      <a:cubicBezTo>
                        <a:pt x="518732" y="32816"/>
                        <a:pt x="517785" y="33857"/>
                        <a:pt x="516797" y="35153"/>
                      </a:cubicBezTo>
                      <a:cubicBezTo>
                        <a:pt x="515807" y="36449"/>
                        <a:pt x="514715" y="38035"/>
                        <a:pt x="513522" y="39911"/>
                      </a:cubicBezTo>
                      <a:lnTo>
                        <a:pt x="513522" y="70197"/>
                      </a:lnTo>
                      <a:cubicBezTo>
                        <a:pt x="513522" y="70470"/>
                        <a:pt x="513454" y="70700"/>
                        <a:pt x="513317" y="70887"/>
                      </a:cubicBezTo>
                      <a:cubicBezTo>
                        <a:pt x="513181" y="71075"/>
                        <a:pt x="512959" y="71237"/>
                        <a:pt x="512652" y="71373"/>
                      </a:cubicBezTo>
                      <a:cubicBezTo>
                        <a:pt x="512346" y="71510"/>
                        <a:pt x="511919" y="71612"/>
                        <a:pt x="511373" y="71680"/>
                      </a:cubicBezTo>
                      <a:cubicBezTo>
                        <a:pt x="510827" y="71749"/>
                        <a:pt x="510128" y="71783"/>
                        <a:pt x="509276" y="71783"/>
                      </a:cubicBezTo>
                      <a:cubicBezTo>
                        <a:pt x="508458" y="71783"/>
                        <a:pt x="507775" y="71749"/>
                        <a:pt x="507230" y="71680"/>
                      </a:cubicBezTo>
                      <a:cubicBezTo>
                        <a:pt x="506684" y="71612"/>
                        <a:pt x="506249" y="71510"/>
                        <a:pt x="505925" y="71373"/>
                      </a:cubicBezTo>
                      <a:cubicBezTo>
                        <a:pt x="505601" y="71237"/>
                        <a:pt x="505379" y="71075"/>
                        <a:pt x="505260" y="70887"/>
                      </a:cubicBezTo>
                      <a:cubicBezTo>
                        <a:pt x="505140" y="70700"/>
                        <a:pt x="505081" y="70470"/>
                        <a:pt x="505081" y="70197"/>
                      </a:cubicBezTo>
                      <a:lnTo>
                        <a:pt x="505081" y="24154"/>
                      </a:lnTo>
                      <a:cubicBezTo>
                        <a:pt x="505081" y="23881"/>
                        <a:pt x="505132" y="23650"/>
                        <a:pt x="505234" y="23463"/>
                      </a:cubicBezTo>
                      <a:cubicBezTo>
                        <a:pt x="505336" y="23275"/>
                        <a:pt x="505541" y="23105"/>
                        <a:pt x="505848" y="22951"/>
                      </a:cubicBezTo>
                      <a:cubicBezTo>
                        <a:pt x="506155" y="22798"/>
                        <a:pt x="506548" y="22695"/>
                        <a:pt x="507025" y="22644"/>
                      </a:cubicBezTo>
                      <a:cubicBezTo>
                        <a:pt x="507502" y="22593"/>
                        <a:pt x="508134" y="22568"/>
                        <a:pt x="508918" y="22568"/>
                      </a:cubicBezTo>
                      <a:cubicBezTo>
                        <a:pt x="509668" y="22568"/>
                        <a:pt x="510290" y="22593"/>
                        <a:pt x="510785" y="22644"/>
                      </a:cubicBezTo>
                      <a:cubicBezTo>
                        <a:pt x="511280" y="22695"/>
                        <a:pt x="511664" y="22798"/>
                        <a:pt x="511936" y="22951"/>
                      </a:cubicBezTo>
                      <a:cubicBezTo>
                        <a:pt x="512209" y="23105"/>
                        <a:pt x="512405" y="23275"/>
                        <a:pt x="512525" y="23463"/>
                      </a:cubicBezTo>
                      <a:cubicBezTo>
                        <a:pt x="512644" y="23650"/>
                        <a:pt x="512704" y="23881"/>
                        <a:pt x="512704" y="24154"/>
                      </a:cubicBezTo>
                      <a:lnTo>
                        <a:pt x="512704" y="30855"/>
                      </a:lnTo>
                      <a:cubicBezTo>
                        <a:pt x="513966" y="29014"/>
                        <a:pt x="515151" y="27513"/>
                        <a:pt x="516259" y="26353"/>
                      </a:cubicBezTo>
                      <a:cubicBezTo>
                        <a:pt x="517367" y="25194"/>
                        <a:pt x="518416" y="24281"/>
                        <a:pt x="519406" y="23616"/>
                      </a:cubicBezTo>
                      <a:cubicBezTo>
                        <a:pt x="520394" y="22951"/>
                        <a:pt x="521375" y="22491"/>
                        <a:pt x="522347" y="22235"/>
                      </a:cubicBezTo>
                      <a:cubicBezTo>
                        <a:pt x="523319" y="21979"/>
                        <a:pt x="524300" y="21851"/>
                        <a:pt x="525289" y="21851"/>
                      </a:cubicBezTo>
                      <a:cubicBezTo>
                        <a:pt x="525732" y="21851"/>
                        <a:pt x="526235" y="21877"/>
                        <a:pt x="526798" y="21928"/>
                      </a:cubicBezTo>
                      <a:cubicBezTo>
                        <a:pt x="527361" y="21979"/>
                        <a:pt x="527949" y="22073"/>
                        <a:pt x="528563" y="22209"/>
                      </a:cubicBezTo>
                      <a:cubicBezTo>
                        <a:pt x="529177" y="22346"/>
                        <a:pt x="529732" y="22499"/>
                        <a:pt x="530226" y="22670"/>
                      </a:cubicBezTo>
                      <a:cubicBezTo>
                        <a:pt x="530720" y="22840"/>
                        <a:pt x="531070" y="23011"/>
                        <a:pt x="531275" y="23181"/>
                      </a:cubicBezTo>
                      <a:cubicBezTo>
                        <a:pt x="531479" y="23352"/>
                        <a:pt x="531616" y="23514"/>
                        <a:pt x="531683" y="23667"/>
                      </a:cubicBezTo>
                      <a:cubicBezTo>
                        <a:pt x="531752" y="23821"/>
                        <a:pt x="531812" y="24017"/>
                        <a:pt x="531862" y="24256"/>
                      </a:cubicBezTo>
                      <a:cubicBezTo>
                        <a:pt x="531914" y="24495"/>
                        <a:pt x="531948" y="24844"/>
                        <a:pt x="531965" y="25305"/>
                      </a:cubicBezTo>
                      <a:cubicBezTo>
                        <a:pt x="531982" y="25765"/>
                        <a:pt x="531991" y="26387"/>
                        <a:pt x="531991" y="2717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2" name="Полилиния: фигура 181">
                  <a:extLst>
                    <a:ext uri="{FF2B5EF4-FFF2-40B4-BE49-F238E27FC236}">
                      <a16:creationId xmlns:a16="http://schemas.microsoft.com/office/drawing/2014/main" id="{BBD71834-21A5-449F-9523-2F7998826AFD}"/>
                    </a:ext>
                  </a:extLst>
                </p:cNvPr>
                <p:cNvSpPr/>
                <p:nvPr/>
              </p:nvSpPr>
              <p:spPr>
                <a:xfrm>
                  <a:off x="667322" y="2062316"/>
                  <a:ext cx="485860" cy="89937"/>
                </a:xfrm>
                <a:custGeom>
                  <a:avLst/>
                  <a:gdLst>
                    <a:gd name="connsiteX0" fmla="*/ 32658 w 485860"/>
                    <a:gd name="connsiteY0" fmla="*/ 57676 h 89937"/>
                    <a:gd name="connsiteX1" fmla="*/ 31354 w 485860"/>
                    <a:gd name="connsiteY1" fmla="*/ 63968 h 89937"/>
                    <a:gd name="connsiteX2" fmla="*/ 27645 w 485860"/>
                    <a:gd name="connsiteY2" fmla="*/ 68624 h 89937"/>
                    <a:gd name="connsiteX3" fmla="*/ 21915 w 485860"/>
                    <a:gd name="connsiteY3" fmla="*/ 71489 h 89937"/>
                    <a:gd name="connsiteX4" fmla="*/ 14599 w 485860"/>
                    <a:gd name="connsiteY4" fmla="*/ 72461 h 89937"/>
                    <a:gd name="connsiteX5" fmla="*/ 9918 w 485860"/>
                    <a:gd name="connsiteY5" fmla="*/ 72077 h 89937"/>
                    <a:gd name="connsiteX6" fmla="*/ 5927 w 485860"/>
                    <a:gd name="connsiteY6" fmla="*/ 71105 h 89937"/>
                    <a:gd name="connsiteX7" fmla="*/ 2935 w 485860"/>
                    <a:gd name="connsiteY7" fmla="*/ 69877 h 89937"/>
                    <a:gd name="connsiteX8" fmla="*/ 1144 w 485860"/>
                    <a:gd name="connsiteY8" fmla="*/ 68726 h 89937"/>
                    <a:gd name="connsiteX9" fmla="*/ 325 w 485860"/>
                    <a:gd name="connsiteY9" fmla="*/ 67294 h 89937"/>
                    <a:gd name="connsiteX10" fmla="*/ 70 w 485860"/>
                    <a:gd name="connsiteY10" fmla="*/ 64787 h 89937"/>
                    <a:gd name="connsiteX11" fmla="*/ 172 w 485860"/>
                    <a:gd name="connsiteY11" fmla="*/ 63150 h 89937"/>
                    <a:gd name="connsiteX12" fmla="*/ 428 w 485860"/>
                    <a:gd name="connsiteY12" fmla="*/ 62075 h 89937"/>
                    <a:gd name="connsiteX13" fmla="*/ 863 w 485860"/>
                    <a:gd name="connsiteY13" fmla="*/ 61487 h 89937"/>
                    <a:gd name="connsiteX14" fmla="*/ 1502 w 485860"/>
                    <a:gd name="connsiteY14" fmla="*/ 61308 h 89937"/>
                    <a:gd name="connsiteX15" fmla="*/ 3165 w 485860"/>
                    <a:gd name="connsiteY15" fmla="*/ 61999 h 89937"/>
                    <a:gd name="connsiteX16" fmla="*/ 5876 w 485860"/>
                    <a:gd name="connsiteY16" fmla="*/ 63508 h 89937"/>
                    <a:gd name="connsiteX17" fmla="*/ 9688 w 485860"/>
                    <a:gd name="connsiteY17" fmla="*/ 65017 h 89937"/>
                    <a:gd name="connsiteX18" fmla="*/ 14752 w 485860"/>
                    <a:gd name="connsiteY18" fmla="*/ 65708 h 89937"/>
                    <a:gd name="connsiteX19" fmla="*/ 18641 w 485860"/>
                    <a:gd name="connsiteY19" fmla="*/ 65247 h 89937"/>
                    <a:gd name="connsiteX20" fmla="*/ 21659 w 485860"/>
                    <a:gd name="connsiteY20" fmla="*/ 63892 h 89937"/>
                    <a:gd name="connsiteX21" fmla="*/ 23629 w 485860"/>
                    <a:gd name="connsiteY21" fmla="*/ 61615 h 89937"/>
                    <a:gd name="connsiteX22" fmla="*/ 24319 w 485860"/>
                    <a:gd name="connsiteY22" fmla="*/ 58341 h 89937"/>
                    <a:gd name="connsiteX23" fmla="*/ 23322 w 485860"/>
                    <a:gd name="connsiteY23" fmla="*/ 55067 h 89937"/>
                    <a:gd name="connsiteX24" fmla="*/ 20687 w 485860"/>
                    <a:gd name="connsiteY24" fmla="*/ 52713 h 89937"/>
                    <a:gd name="connsiteX25" fmla="*/ 17003 w 485860"/>
                    <a:gd name="connsiteY25" fmla="*/ 50897 h 89937"/>
                    <a:gd name="connsiteX26" fmla="*/ 12783 w 485860"/>
                    <a:gd name="connsiteY26" fmla="*/ 49234 h 89937"/>
                    <a:gd name="connsiteX27" fmla="*/ 8537 w 485860"/>
                    <a:gd name="connsiteY27" fmla="*/ 47265 h 89937"/>
                    <a:gd name="connsiteX28" fmla="*/ 4827 w 485860"/>
                    <a:gd name="connsiteY28" fmla="*/ 44579 h 89937"/>
                    <a:gd name="connsiteX29" fmla="*/ 2193 w 485860"/>
                    <a:gd name="connsiteY29" fmla="*/ 40793 h 89937"/>
                    <a:gd name="connsiteX30" fmla="*/ 1195 w 485860"/>
                    <a:gd name="connsiteY30" fmla="*/ 35524 h 89937"/>
                    <a:gd name="connsiteX31" fmla="*/ 2244 w 485860"/>
                    <a:gd name="connsiteY31" fmla="*/ 30331 h 89937"/>
                    <a:gd name="connsiteX32" fmla="*/ 5390 w 485860"/>
                    <a:gd name="connsiteY32" fmla="*/ 25983 h 89937"/>
                    <a:gd name="connsiteX33" fmla="*/ 10634 w 485860"/>
                    <a:gd name="connsiteY33" fmla="*/ 22990 h 89937"/>
                    <a:gd name="connsiteX34" fmla="*/ 17975 w 485860"/>
                    <a:gd name="connsiteY34" fmla="*/ 21864 h 89937"/>
                    <a:gd name="connsiteX35" fmla="*/ 21659 w 485860"/>
                    <a:gd name="connsiteY35" fmla="*/ 22171 h 89937"/>
                    <a:gd name="connsiteX36" fmla="*/ 24984 w 485860"/>
                    <a:gd name="connsiteY36" fmla="*/ 22939 h 89937"/>
                    <a:gd name="connsiteX37" fmla="*/ 27517 w 485860"/>
                    <a:gd name="connsiteY37" fmla="*/ 23936 h 89937"/>
                    <a:gd name="connsiteX38" fmla="*/ 29103 w 485860"/>
                    <a:gd name="connsiteY38" fmla="*/ 24883 h 89937"/>
                    <a:gd name="connsiteX39" fmla="*/ 29819 w 485860"/>
                    <a:gd name="connsiteY39" fmla="*/ 25599 h 89937"/>
                    <a:gd name="connsiteX40" fmla="*/ 30075 w 485860"/>
                    <a:gd name="connsiteY40" fmla="*/ 26290 h 89937"/>
                    <a:gd name="connsiteX41" fmla="*/ 30228 w 485860"/>
                    <a:gd name="connsiteY41" fmla="*/ 27236 h 89937"/>
                    <a:gd name="connsiteX42" fmla="*/ 30305 w 485860"/>
                    <a:gd name="connsiteY42" fmla="*/ 28617 h 89937"/>
                    <a:gd name="connsiteX43" fmla="*/ 30228 w 485860"/>
                    <a:gd name="connsiteY43" fmla="*/ 30127 h 89937"/>
                    <a:gd name="connsiteX44" fmla="*/ 29972 w 485860"/>
                    <a:gd name="connsiteY44" fmla="*/ 31175 h 89937"/>
                    <a:gd name="connsiteX45" fmla="*/ 29538 w 485860"/>
                    <a:gd name="connsiteY45" fmla="*/ 31764 h 89937"/>
                    <a:gd name="connsiteX46" fmla="*/ 28975 w 485860"/>
                    <a:gd name="connsiteY46" fmla="*/ 31943 h 89937"/>
                    <a:gd name="connsiteX47" fmla="*/ 27645 w 485860"/>
                    <a:gd name="connsiteY47" fmla="*/ 31380 h 89937"/>
                    <a:gd name="connsiteX48" fmla="*/ 25394 w 485860"/>
                    <a:gd name="connsiteY48" fmla="*/ 30178 h 89937"/>
                    <a:gd name="connsiteX49" fmla="*/ 22145 w 485860"/>
                    <a:gd name="connsiteY49" fmla="*/ 28975 h 89937"/>
                    <a:gd name="connsiteX50" fmla="*/ 17873 w 485860"/>
                    <a:gd name="connsiteY50" fmla="*/ 28413 h 89937"/>
                    <a:gd name="connsiteX51" fmla="*/ 14087 w 485860"/>
                    <a:gd name="connsiteY51" fmla="*/ 28899 h 89937"/>
                    <a:gd name="connsiteX52" fmla="*/ 11402 w 485860"/>
                    <a:gd name="connsiteY52" fmla="*/ 30280 h 89937"/>
                    <a:gd name="connsiteX53" fmla="*/ 9816 w 485860"/>
                    <a:gd name="connsiteY53" fmla="*/ 32403 h 89937"/>
                    <a:gd name="connsiteX54" fmla="*/ 9278 w 485860"/>
                    <a:gd name="connsiteY54" fmla="*/ 35063 h 89937"/>
                    <a:gd name="connsiteX55" fmla="*/ 10302 w 485860"/>
                    <a:gd name="connsiteY55" fmla="*/ 38414 h 89937"/>
                    <a:gd name="connsiteX56" fmla="*/ 12962 w 485860"/>
                    <a:gd name="connsiteY56" fmla="*/ 40793 h 89937"/>
                    <a:gd name="connsiteX57" fmla="*/ 16696 w 485860"/>
                    <a:gd name="connsiteY57" fmla="*/ 42635 h 89937"/>
                    <a:gd name="connsiteX58" fmla="*/ 20968 w 485860"/>
                    <a:gd name="connsiteY58" fmla="*/ 44323 h 89937"/>
                    <a:gd name="connsiteX59" fmla="*/ 25266 w 485860"/>
                    <a:gd name="connsiteY59" fmla="*/ 46267 h 89937"/>
                    <a:gd name="connsiteX60" fmla="*/ 29026 w 485860"/>
                    <a:gd name="connsiteY60" fmla="*/ 48876 h 89937"/>
                    <a:gd name="connsiteX61" fmla="*/ 31661 w 485860"/>
                    <a:gd name="connsiteY61" fmla="*/ 52560 h 89937"/>
                    <a:gd name="connsiteX62" fmla="*/ 32658 w 485860"/>
                    <a:gd name="connsiteY62" fmla="*/ 57676 h 89937"/>
                    <a:gd name="connsiteX63" fmla="*/ 67225 w 485860"/>
                    <a:gd name="connsiteY63" fmla="*/ 66833 h 89937"/>
                    <a:gd name="connsiteX64" fmla="*/ 67020 w 485860"/>
                    <a:gd name="connsiteY64" fmla="*/ 69187 h 89937"/>
                    <a:gd name="connsiteX65" fmla="*/ 66406 w 485860"/>
                    <a:gd name="connsiteY65" fmla="*/ 70466 h 89937"/>
                    <a:gd name="connsiteX66" fmla="*/ 65178 w 485860"/>
                    <a:gd name="connsiteY66" fmla="*/ 71233 h 89937"/>
                    <a:gd name="connsiteX67" fmla="*/ 63311 w 485860"/>
                    <a:gd name="connsiteY67" fmla="*/ 71821 h 89937"/>
                    <a:gd name="connsiteX68" fmla="*/ 61085 w 485860"/>
                    <a:gd name="connsiteY68" fmla="*/ 72205 h 89937"/>
                    <a:gd name="connsiteX69" fmla="*/ 58732 w 485860"/>
                    <a:gd name="connsiteY69" fmla="*/ 72358 h 89937"/>
                    <a:gd name="connsiteX70" fmla="*/ 52593 w 485860"/>
                    <a:gd name="connsiteY70" fmla="*/ 71412 h 89937"/>
                    <a:gd name="connsiteX71" fmla="*/ 48398 w 485860"/>
                    <a:gd name="connsiteY71" fmla="*/ 68547 h 89937"/>
                    <a:gd name="connsiteX72" fmla="*/ 46019 w 485860"/>
                    <a:gd name="connsiteY72" fmla="*/ 63687 h 89937"/>
                    <a:gd name="connsiteX73" fmla="*/ 45277 w 485860"/>
                    <a:gd name="connsiteY73" fmla="*/ 56755 h 89937"/>
                    <a:gd name="connsiteX74" fmla="*/ 45277 w 485860"/>
                    <a:gd name="connsiteY74" fmla="*/ 29845 h 89937"/>
                    <a:gd name="connsiteX75" fmla="*/ 38831 w 485860"/>
                    <a:gd name="connsiteY75" fmla="*/ 29845 h 89937"/>
                    <a:gd name="connsiteX76" fmla="*/ 37603 w 485860"/>
                    <a:gd name="connsiteY76" fmla="*/ 29027 h 89937"/>
                    <a:gd name="connsiteX77" fmla="*/ 37143 w 485860"/>
                    <a:gd name="connsiteY77" fmla="*/ 26366 h 89937"/>
                    <a:gd name="connsiteX78" fmla="*/ 37271 w 485860"/>
                    <a:gd name="connsiteY78" fmla="*/ 24729 h 89937"/>
                    <a:gd name="connsiteX79" fmla="*/ 37603 w 485860"/>
                    <a:gd name="connsiteY79" fmla="*/ 23629 h 89937"/>
                    <a:gd name="connsiteX80" fmla="*/ 38140 w 485860"/>
                    <a:gd name="connsiteY80" fmla="*/ 23015 h 89937"/>
                    <a:gd name="connsiteX81" fmla="*/ 38882 w 485860"/>
                    <a:gd name="connsiteY81" fmla="*/ 22836 h 89937"/>
                    <a:gd name="connsiteX82" fmla="*/ 45277 w 485860"/>
                    <a:gd name="connsiteY82" fmla="*/ 22836 h 89937"/>
                    <a:gd name="connsiteX83" fmla="*/ 45277 w 485860"/>
                    <a:gd name="connsiteY83" fmla="*/ 11888 h 89937"/>
                    <a:gd name="connsiteX84" fmla="*/ 45456 w 485860"/>
                    <a:gd name="connsiteY84" fmla="*/ 11223 h 89937"/>
                    <a:gd name="connsiteX85" fmla="*/ 46121 w 485860"/>
                    <a:gd name="connsiteY85" fmla="*/ 10686 h 89937"/>
                    <a:gd name="connsiteX86" fmla="*/ 47426 w 485860"/>
                    <a:gd name="connsiteY86" fmla="*/ 10353 h 89937"/>
                    <a:gd name="connsiteX87" fmla="*/ 49472 w 485860"/>
                    <a:gd name="connsiteY87" fmla="*/ 10251 h 89937"/>
                    <a:gd name="connsiteX88" fmla="*/ 51570 w 485860"/>
                    <a:gd name="connsiteY88" fmla="*/ 10353 h 89937"/>
                    <a:gd name="connsiteX89" fmla="*/ 52849 w 485860"/>
                    <a:gd name="connsiteY89" fmla="*/ 10686 h 89937"/>
                    <a:gd name="connsiteX90" fmla="*/ 53514 w 485860"/>
                    <a:gd name="connsiteY90" fmla="*/ 11223 h 89937"/>
                    <a:gd name="connsiteX91" fmla="*/ 53718 w 485860"/>
                    <a:gd name="connsiteY91" fmla="*/ 11888 h 89937"/>
                    <a:gd name="connsiteX92" fmla="*/ 53718 w 485860"/>
                    <a:gd name="connsiteY92" fmla="*/ 22836 h 89937"/>
                    <a:gd name="connsiteX93" fmla="*/ 65536 w 485860"/>
                    <a:gd name="connsiteY93" fmla="*/ 22836 h 89937"/>
                    <a:gd name="connsiteX94" fmla="*/ 66253 w 485860"/>
                    <a:gd name="connsiteY94" fmla="*/ 23015 h 89937"/>
                    <a:gd name="connsiteX95" fmla="*/ 66790 w 485860"/>
                    <a:gd name="connsiteY95" fmla="*/ 23629 h 89937"/>
                    <a:gd name="connsiteX96" fmla="*/ 67122 w 485860"/>
                    <a:gd name="connsiteY96" fmla="*/ 24729 h 89937"/>
                    <a:gd name="connsiteX97" fmla="*/ 67225 w 485860"/>
                    <a:gd name="connsiteY97" fmla="*/ 26366 h 89937"/>
                    <a:gd name="connsiteX98" fmla="*/ 66764 w 485860"/>
                    <a:gd name="connsiteY98" fmla="*/ 29027 h 89937"/>
                    <a:gd name="connsiteX99" fmla="*/ 65536 w 485860"/>
                    <a:gd name="connsiteY99" fmla="*/ 29845 h 89937"/>
                    <a:gd name="connsiteX100" fmla="*/ 53718 w 485860"/>
                    <a:gd name="connsiteY100" fmla="*/ 29845 h 89937"/>
                    <a:gd name="connsiteX101" fmla="*/ 53718 w 485860"/>
                    <a:gd name="connsiteY101" fmla="*/ 55527 h 89937"/>
                    <a:gd name="connsiteX102" fmla="*/ 55125 w 485860"/>
                    <a:gd name="connsiteY102" fmla="*/ 62715 h 89937"/>
                    <a:gd name="connsiteX103" fmla="*/ 60165 w 485860"/>
                    <a:gd name="connsiteY103" fmla="*/ 65145 h 89937"/>
                    <a:gd name="connsiteX104" fmla="*/ 62262 w 485860"/>
                    <a:gd name="connsiteY104" fmla="*/ 64915 h 89937"/>
                    <a:gd name="connsiteX105" fmla="*/ 63899 w 485860"/>
                    <a:gd name="connsiteY105" fmla="*/ 64429 h 89937"/>
                    <a:gd name="connsiteX106" fmla="*/ 65127 w 485860"/>
                    <a:gd name="connsiteY106" fmla="*/ 63943 h 89937"/>
                    <a:gd name="connsiteX107" fmla="*/ 66048 w 485860"/>
                    <a:gd name="connsiteY107" fmla="*/ 63713 h 89937"/>
                    <a:gd name="connsiteX108" fmla="*/ 66534 w 485860"/>
                    <a:gd name="connsiteY108" fmla="*/ 63840 h 89937"/>
                    <a:gd name="connsiteX109" fmla="*/ 66892 w 485860"/>
                    <a:gd name="connsiteY109" fmla="*/ 64326 h 89937"/>
                    <a:gd name="connsiteX110" fmla="*/ 67122 w 485860"/>
                    <a:gd name="connsiteY110" fmla="*/ 65299 h 89937"/>
                    <a:gd name="connsiteX111" fmla="*/ 67225 w 485860"/>
                    <a:gd name="connsiteY111" fmla="*/ 66833 h 89937"/>
                    <a:gd name="connsiteX112" fmla="*/ 98984 w 485860"/>
                    <a:gd name="connsiteY112" fmla="*/ 71489 h 89937"/>
                    <a:gd name="connsiteX113" fmla="*/ 92844 w 485860"/>
                    <a:gd name="connsiteY113" fmla="*/ 88422 h 89937"/>
                    <a:gd name="connsiteX114" fmla="*/ 91284 w 485860"/>
                    <a:gd name="connsiteY114" fmla="*/ 89676 h 89937"/>
                    <a:gd name="connsiteX115" fmla="*/ 87473 w 485860"/>
                    <a:gd name="connsiteY115" fmla="*/ 90111 h 89937"/>
                    <a:gd name="connsiteX116" fmla="*/ 85324 w 485860"/>
                    <a:gd name="connsiteY116" fmla="*/ 89983 h 89937"/>
                    <a:gd name="connsiteX117" fmla="*/ 84071 w 485860"/>
                    <a:gd name="connsiteY117" fmla="*/ 89548 h 89937"/>
                    <a:gd name="connsiteX118" fmla="*/ 83585 w 485860"/>
                    <a:gd name="connsiteY118" fmla="*/ 88729 h 89937"/>
                    <a:gd name="connsiteX119" fmla="*/ 83841 w 485860"/>
                    <a:gd name="connsiteY119" fmla="*/ 87502 h 89937"/>
                    <a:gd name="connsiteX120" fmla="*/ 90184 w 485860"/>
                    <a:gd name="connsiteY120" fmla="*/ 71489 h 89937"/>
                    <a:gd name="connsiteX121" fmla="*/ 89315 w 485860"/>
                    <a:gd name="connsiteY121" fmla="*/ 70824 h 89937"/>
                    <a:gd name="connsiteX122" fmla="*/ 88752 w 485860"/>
                    <a:gd name="connsiteY122" fmla="*/ 69852 h 89937"/>
                    <a:gd name="connsiteX123" fmla="*/ 72330 w 485860"/>
                    <a:gd name="connsiteY123" fmla="*/ 25855 h 89937"/>
                    <a:gd name="connsiteX124" fmla="*/ 71920 w 485860"/>
                    <a:gd name="connsiteY124" fmla="*/ 24167 h 89937"/>
                    <a:gd name="connsiteX125" fmla="*/ 72330 w 485860"/>
                    <a:gd name="connsiteY125" fmla="*/ 23194 h 89937"/>
                    <a:gd name="connsiteX126" fmla="*/ 73660 w 485860"/>
                    <a:gd name="connsiteY126" fmla="*/ 22708 h 89937"/>
                    <a:gd name="connsiteX127" fmla="*/ 76116 w 485860"/>
                    <a:gd name="connsiteY127" fmla="*/ 22581 h 89937"/>
                    <a:gd name="connsiteX128" fmla="*/ 78520 w 485860"/>
                    <a:gd name="connsiteY128" fmla="*/ 22657 h 89937"/>
                    <a:gd name="connsiteX129" fmla="*/ 79901 w 485860"/>
                    <a:gd name="connsiteY129" fmla="*/ 22939 h 89937"/>
                    <a:gd name="connsiteX130" fmla="*/ 80643 w 485860"/>
                    <a:gd name="connsiteY130" fmla="*/ 23527 h 89937"/>
                    <a:gd name="connsiteX131" fmla="*/ 81129 w 485860"/>
                    <a:gd name="connsiteY131" fmla="*/ 24576 h 89937"/>
                    <a:gd name="connsiteX132" fmla="*/ 94277 w 485860"/>
                    <a:gd name="connsiteY132" fmla="*/ 61513 h 89937"/>
                    <a:gd name="connsiteX133" fmla="*/ 94430 w 485860"/>
                    <a:gd name="connsiteY133" fmla="*/ 61513 h 89937"/>
                    <a:gd name="connsiteX134" fmla="*/ 107119 w 485860"/>
                    <a:gd name="connsiteY134" fmla="*/ 24371 h 89937"/>
                    <a:gd name="connsiteX135" fmla="*/ 107860 w 485860"/>
                    <a:gd name="connsiteY135" fmla="*/ 23118 h 89937"/>
                    <a:gd name="connsiteX136" fmla="*/ 109165 w 485860"/>
                    <a:gd name="connsiteY136" fmla="*/ 22708 h 89937"/>
                    <a:gd name="connsiteX137" fmla="*/ 111672 w 485860"/>
                    <a:gd name="connsiteY137" fmla="*/ 22581 h 89937"/>
                    <a:gd name="connsiteX138" fmla="*/ 114025 w 485860"/>
                    <a:gd name="connsiteY138" fmla="*/ 22708 h 89937"/>
                    <a:gd name="connsiteX139" fmla="*/ 115381 w 485860"/>
                    <a:gd name="connsiteY139" fmla="*/ 23194 h 89937"/>
                    <a:gd name="connsiteX140" fmla="*/ 115815 w 485860"/>
                    <a:gd name="connsiteY140" fmla="*/ 24167 h 89937"/>
                    <a:gd name="connsiteX141" fmla="*/ 115508 w 485860"/>
                    <a:gd name="connsiteY141" fmla="*/ 25701 h 89937"/>
                    <a:gd name="connsiteX142" fmla="*/ 133083 w 485860"/>
                    <a:gd name="connsiteY142" fmla="*/ 70210 h 89937"/>
                    <a:gd name="connsiteX143" fmla="*/ 132878 w 485860"/>
                    <a:gd name="connsiteY143" fmla="*/ 70900 h 89937"/>
                    <a:gd name="connsiteX144" fmla="*/ 132213 w 485860"/>
                    <a:gd name="connsiteY144" fmla="*/ 71386 h 89937"/>
                    <a:gd name="connsiteX145" fmla="*/ 130934 w 485860"/>
                    <a:gd name="connsiteY145" fmla="*/ 71693 h 89937"/>
                    <a:gd name="connsiteX146" fmla="*/ 128837 w 485860"/>
                    <a:gd name="connsiteY146" fmla="*/ 71796 h 89937"/>
                    <a:gd name="connsiteX147" fmla="*/ 126790 w 485860"/>
                    <a:gd name="connsiteY147" fmla="*/ 71693 h 89937"/>
                    <a:gd name="connsiteX148" fmla="*/ 125486 w 485860"/>
                    <a:gd name="connsiteY148" fmla="*/ 71386 h 89937"/>
                    <a:gd name="connsiteX149" fmla="*/ 124820 w 485860"/>
                    <a:gd name="connsiteY149" fmla="*/ 70900 h 89937"/>
                    <a:gd name="connsiteX150" fmla="*/ 124641 w 485860"/>
                    <a:gd name="connsiteY150" fmla="*/ 70210 h 89937"/>
                    <a:gd name="connsiteX151" fmla="*/ 124641 w 485860"/>
                    <a:gd name="connsiteY151" fmla="*/ 1861 h 89937"/>
                    <a:gd name="connsiteX152" fmla="*/ 124820 w 485860"/>
                    <a:gd name="connsiteY152" fmla="*/ 1145 h 89937"/>
                    <a:gd name="connsiteX153" fmla="*/ 125486 w 485860"/>
                    <a:gd name="connsiteY153" fmla="*/ 633 h 89937"/>
                    <a:gd name="connsiteX154" fmla="*/ 126790 w 485860"/>
                    <a:gd name="connsiteY154" fmla="*/ 326 h 89937"/>
                    <a:gd name="connsiteX155" fmla="*/ 128837 w 485860"/>
                    <a:gd name="connsiteY155" fmla="*/ 224 h 89937"/>
                    <a:gd name="connsiteX156" fmla="*/ 130934 w 485860"/>
                    <a:gd name="connsiteY156" fmla="*/ 326 h 89937"/>
                    <a:gd name="connsiteX157" fmla="*/ 132213 w 485860"/>
                    <a:gd name="connsiteY157" fmla="*/ 633 h 89937"/>
                    <a:gd name="connsiteX158" fmla="*/ 132878 w 485860"/>
                    <a:gd name="connsiteY158" fmla="*/ 1145 h 89937"/>
                    <a:gd name="connsiteX159" fmla="*/ 133083 w 485860"/>
                    <a:gd name="connsiteY159" fmla="*/ 1861 h 89937"/>
                    <a:gd name="connsiteX160" fmla="*/ 187744 w 485860"/>
                    <a:gd name="connsiteY160" fmla="*/ 45193 h 89937"/>
                    <a:gd name="connsiteX161" fmla="*/ 186742 w 485860"/>
                    <a:gd name="connsiteY161" fmla="*/ 48032 h 89937"/>
                    <a:gd name="connsiteX162" fmla="*/ 184455 w 485860"/>
                    <a:gd name="connsiteY162" fmla="*/ 48876 h 89937"/>
                    <a:gd name="connsiteX163" fmla="*/ 154132 w 485860"/>
                    <a:gd name="connsiteY163" fmla="*/ 48876 h 89937"/>
                    <a:gd name="connsiteX164" fmla="*/ 154904 w 485860"/>
                    <a:gd name="connsiteY164" fmla="*/ 55783 h 89937"/>
                    <a:gd name="connsiteX165" fmla="*/ 157474 w 485860"/>
                    <a:gd name="connsiteY165" fmla="*/ 61052 h 89937"/>
                    <a:gd name="connsiteX166" fmla="*/ 162152 w 485860"/>
                    <a:gd name="connsiteY166" fmla="*/ 64429 h 89937"/>
                    <a:gd name="connsiteX167" fmla="*/ 169195 w 485860"/>
                    <a:gd name="connsiteY167" fmla="*/ 65605 h 89937"/>
                    <a:gd name="connsiteX168" fmla="*/ 175056 w 485860"/>
                    <a:gd name="connsiteY168" fmla="*/ 65068 h 89937"/>
                    <a:gd name="connsiteX169" fmla="*/ 179503 w 485860"/>
                    <a:gd name="connsiteY169" fmla="*/ 63866 h 89937"/>
                    <a:gd name="connsiteX170" fmla="*/ 182587 w 485860"/>
                    <a:gd name="connsiteY170" fmla="*/ 62664 h 89937"/>
                    <a:gd name="connsiteX171" fmla="*/ 184413 w 485860"/>
                    <a:gd name="connsiteY171" fmla="*/ 62127 h 89937"/>
                    <a:gd name="connsiteX172" fmla="*/ 185055 w 485860"/>
                    <a:gd name="connsiteY172" fmla="*/ 62306 h 89937"/>
                    <a:gd name="connsiteX173" fmla="*/ 185491 w 485860"/>
                    <a:gd name="connsiteY173" fmla="*/ 62843 h 89937"/>
                    <a:gd name="connsiteX174" fmla="*/ 185723 w 485860"/>
                    <a:gd name="connsiteY174" fmla="*/ 63840 h 89937"/>
                    <a:gd name="connsiteX175" fmla="*/ 185800 w 485860"/>
                    <a:gd name="connsiteY175" fmla="*/ 65401 h 89937"/>
                    <a:gd name="connsiteX176" fmla="*/ 185749 w 485860"/>
                    <a:gd name="connsiteY176" fmla="*/ 66552 h 89937"/>
                    <a:gd name="connsiteX177" fmla="*/ 185621 w 485860"/>
                    <a:gd name="connsiteY177" fmla="*/ 67422 h 89937"/>
                    <a:gd name="connsiteX178" fmla="*/ 185366 w 485860"/>
                    <a:gd name="connsiteY178" fmla="*/ 68112 h 89937"/>
                    <a:gd name="connsiteX179" fmla="*/ 184905 w 485860"/>
                    <a:gd name="connsiteY179" fmla="*/ 68701 h 89937"/>
                    <a:gd name="connsiteX180" fmla="*/ 183242 w 485860"/>
                    <a:gd name="connsiteY180" fmla="*/ 69621 h 89937"/>
                    <a:gd name="connsiteX181" fmla="*/ 179661 w 485860"/>
                    <a:gd name="connsiteY181" fmla="*/ 70875 h 89937"/>
                    <a:gd name="connsiteX182" fmla="*/ 174571 w 485860"/>
                    <a:gd name="connsiteY182" fmla="*/ 71975 h 89937"/>
                    <a:gd name="connsiteX183" fmla="*/ 168406 w 485860"/>
                    <a:gd name="connsiteY183" fmla="*/ 72461 h 89937"/>
                    <a:gd name="connsiteX184" fmla="*/ 158456 w 485860"/>
                    <a:gd name="connsiteY184" fmla="*/ 70875 h 89937"/>
                    <a:gd name="connsiteX185" fmla="*/ 151268 w 485860"/>
                    <a:gd name="connsiteY185" fmla="*/ 66168 h 89937"/>
                    <a:gd name="connsiteX186" fmla="*/ 146867 w 485860"/>
                    <a:gd name="connsiteY186" fmla="*/ 58341 h 89937"/>
                    <a:gd name="connsiteX187" fmla="*/ 145384 w 485860"/>
                    <a:gd name="connsiteY187" fmla="*/ 47393 h 89937"/>
                    <a:gd name="connsiteX188" fmla="*/ 146919 w 485860"/>
                    <a:gd name="connsiteY188" fmla="*/ 36726 h 89937"/>
                    <a:gd name="connsiteX189" fmla="*/ 151344 w 485860"/>
                    <a:gd name="connsiteY189" fmla="*/ 28694 h 89937"/>
                    <a:gd name="connsiteX190" fmla="*/ 158328 w 485860"/>
                    <a:gd name="connsiteY190" fmla="*/ 23629 h 89937"/>
                    <a:gd name="connsiteX191" fmla="*/ 167485 w 485860"/>
                    <a:gd name="connsiteY191" fmla="*/ 21864 h 89937"/>
                    <a:gd name="connsiteX192" fmla="*/ 176720 w 485860"/>
                    <a:gd name="connsiteY192" fmla="*/ 23604 h 89937"/>
                    <a:gd name="connsiteX193" fmla="*/ 182986 w 485860"/>
                    <a:gd name="connsiteY193" fmla="*/ 28285 h 89937"/>
                    <a:gd name="connsiteX194" fmla="*/ 186593 w 485860"/>
                    <a:gd name="connsiteY194" fmla="*/ 35191 h 89937"/>
                    <a:gd name="connsiteX195" fmla="*/ 187744 w 485860"/>
                    <a:gd name="connsiteY195" fmla="*/ 43658 h 89937"/>
                    <a:gd name="connsiteX196" fmla="*/ 179251 w 485860"/>
                    <a:gd name="connsiteY196" fmla="*/ 42686 h 89937"/>
                    <a:gd name="connsiteX197" fmla="*/ 176292 w 485860"/>
                    <a:gd name="connsiteY197" fmla="*/ 32250 h 89937"/>
                    <a:gd name="connsiteX198" fmla="*/ 167053 w 485860"/>
                    <a:gd name="connsiteY198" fmla="*/ 28464 h 89937"/>
                    <a:gd name="connsiteX199" fmla="*/ 161545 w 485860"/>
                    <a:gd name="connsiteY199" fmla="*/ 29641 h 89937"/>
                    <a:gd name="connsiteX200" fmla="*/ 157581 w 485860"/>
                    <a:gd name="connsiteY200" fmla="*/ 32761 h 89937"/>
                    <a:gd name="connsiteX201" fmla="*/ 155110 w 485860"/>
                    <a:gd name="connsiteY201" fmla="*/ 37289 h 89937"/>
                    <a:gd name="connsiteX202" fmla="*/ 154132 w 485860"/>
                    <a:gd name="connsiteY202" fmla="*/ 42686 h 89937"/>
                    <a:gd name="connsiteX203" fmla="*/ 262332 w 485860"/>
                    <a:gd name="connsiteY203" fmla="*/ 26264 h 89937"/>
                    <a:gd name="connsiteX204" fmla="*/ 261846 w 485860"/>
                    <a:gd name="connsiteY204" fmla="*/ 28848 h 89937"/>
                    <a:gd name="connsiteX205" fmla="*/ 260593 w 485860"/>
                    <a:gd name="connsiteY205" fmla="*/ 29641 h 89937"/>
                    <a:gd name="connsiteX206" fmla="*/ 253993 w 485860"/>
                    <a:gd name="connsiteY206" fmla="*/ 29641 h 89937"/>
                    <a:gd name="connsiteX207" fmla="*/ 256500 w 485860"/>
                    <a:gd name="connsiteY207" fmla="*/ 33708 h 89937"/>
                    <a:gd name="connsiteX208" fmla="*/ 257216 w 485860"/>
                    <a:gd name="connsiteY208" fmla="*/ 38338 h 89937"/>
                    <a:gd name="connsiteX209" fmla="*/ 255937 w 485860"/>
                    <a:gd name="connsiteY209" fmla="*/ 45398 h 89937"/>
                    <a:gd name="connsiteX210" fmla="*/ 252280 w 485860"/>
                    <a:gd name="connsiteY210" fmla="*/ 50590 h 89937"/>
                    <a:gd name="connsiteX211" fmla="*/ 246626 w 485860"/>
                    <a:gd name="connsiteY211" fmla="*/ 53839 h 89937"/>
                    <a:gd name="connsiteX212" fmla="*/ 239362 w 485860"/>
                    <a:gd name="connsiteY212" fmla="*/ 54964 h 89937"/>
                    <a:gd name="connsiteX213" fmla="*/ 234015 w 485860"/>
                    <a:gd name="connsiteY213" fmla="*/ 54223 h 89937"/>
                    <a:gd name="connsiteX214" fmla="*/ 230102 w 485860"/>
                    <a:gd name="connsiteY214" fmla="*/ 52355 h 89937"/>
                    <a:gd name="connsiteX215" fmla="*/ 228592 w 485860"/>
                    <a:gd name="connsiteY215" fmla="*/ 54453 h 89937"/>
                    <a:gd name="connsiteX216" fmla="*/ 228004 w 485860"/>
                    <a:gd name="connsiteY216" fmla="*/ 57164 h 89937"/>
                    <a:gd name="connsiteX217" fmla="*/ 229666 w 485860"/>
                    <a:gd name="connsiteY217" fmla="*/ 60131 h 89937"/>
                    <a:gd name="connsiteX218" fmla="*/ 234092 w 485860"/>
                    <a:gd name="connsiteY218" fmla="*/ 61410 h 89937"/>
                    <a:gd name="connsiteX219" fmla="*/ 246114 w 485860"/>
                    <a:gd name="connsiteY219" fmla="*/ 61922 h 89937"/>
                    <a:gd name="connsiteX220" fmla="*/ 252407 w 485860"/>
                    <a:gd name="connsiteY220" fmla="*/ 62868 h 89937"/>
                    <a:gd name="connsiteX221" fmla="*/ 257370 w 485860"/>
                    <a:gd name="connsiteY221" fmla="*/ 65273 h 89937"/>
                    <a:gd name="connsiteX222" fmla="*/ 260644 w 485860"/>
                    <a:gd name="connsiteY222" fmla="*/ 69110 h 89937"/>
                    <a:gd name="connsiteX223" fmla="*/ 261821 w 485860"/>
                    <a:gd name="connsiteY223" fmla="*/ 74405 h 89937"/>
                    <a:gd name="connsiteX224" fmla="*/ 260490 w 485860"/>
                    <a:gd name="connsiteY224" fmla="*/ 80442 h 89937"/>
                    <a:gd name="connsiteX225" fmla="*/ 256423 w 485860"/>
                    <a:gd name="connsiteY225" fmla="*/ 85481 h 89937"/>
                    <a:gd name="connsiteX226" fmla="*/ 249440 w 485860"/>
                    <a:gd name="connsiteY226" fmla="*/ 88909 h 89937"/>
                    <a:gd name="connsiteX227" fmla="*/ 239412 w 485860"/>
                    <a:gd name="connsiteY227" fmla="*/ 90162 h 89937"/>
                    <a:gd name="connsiteX228" fmla="*/ 229923 w 485860"/>
                    <a:gd name="connsiteY228" fmla="*/ 89215 h 89937"/>
                    <a:gd name="connsiteX229" fmla="*/ 223502 w 485860"/>
                    <a:gd name="connsiteY229" fmla="*/ 86632 h 89937"/>
                    <a:gd name="connsiteX230" fmla="*/ 219870 w 485860"/>
                    <a:gd name="connsiteY230" fmla="*/ 82718 h 89937"/>
                    <a:gd name="connsiteX231" fmla="*/ 218744 w 485860"/>
                    <a:gd name="connsiteY231" fmla="*/ 77781 h 89937"/>
                    <a:gd name="connsiteX232" fmla="*/ 219154 w 485860"/>
                    <a:gd name="connsiteY232" fmla="*/ 74507 h 89937"/>
                    <a:gd name="connsiteX233" fmla="*/ 220407 w 485860"/>
                    <a:gd name="connsiteY233" fmla="*/ 71489 h 89937"/>
                    <a:gd name="connsiteX234" fmla="*/ 222504 w 485860"/>
                    <a:gd name="connsiteY234" fmla="*/ 68752 h 89937"/>
                    <a:gd name="connsiteX235" fmla="*/ 225394 w 485860"/>
                    <a:gd name="connsiteY235" fmla="*/ 66168 h 89937"/>
                    <a:gd name="connsiteX236" fmla="*/ 221685 w 485860"/>
                    <a:gd name="connsiteY236" fmla="*/ 62945 h 89937"/>
                    <a:gd name="connsiteX237" fmla="*/ 220483 w 485860"/>
                    <a:gd name="connsiteY237" fmla="*/ 58750 h 89937"/>
                    <a:gd name="connsiteX238" fmla="*/ 221762 w 485860"/>
                    <a:gd name="connsiteY238" fmla="*/ 53174 h 89937"/>
                    <a:gd name="connsiteX239" fmla="*/ 224934 w 485860"/>
                    <a:gd name="connsiteY239" fmla="*/ 48774 h 89937"/>
                    <a:gd name="connsiteX240" fmla="*/ 222427 w 485860"/>
                    <a:gd name="connsiteY240" fmla="*/ 44502 h 89937"/>
                    <a:gd name="connsiteX241" fmla="*/ 221506 w 485860"/>
                    <a:gd name="connsiteY241" fmla="*/ 38747 h 89937"/>
                    <a:gd name="connsiteX242" fmla="*/ 222837 w 485860"/>
                    <a:gd name="connsiteY242" fmla="*/ 31687 h 89937"/>
                    <a:gd name="connsiteX243" fmla="*/ 226520 w 485860"/>
                    <a:gd name="connsiteY243" fmla="*/ 26418 h 89937"/>
                    <a:gd name="connsiteX244" fmla="*/ 232173 w 485860"/>
                    <a:gd name="connsiteY244" fmla="*/ 23118 h 89937"/>
                    <a:gd name="connsiteX245" fmla="*/ 239362 w 485860"/>
                    <a:gd name="connsiteY245" fmla="*/ 21967 h 89937"/>
                    <a:gd name="connsiteX246" fmla="*/ 243275 w 485860"/>
                    <a:gd name="connsiteY246" fmla="*/ 22197 h 89937"/>
                    <a:gd name="connsiteX247" fmla="*/ 246677 w 485860"/>
                    <a:gd name="connsiteY247" fmla="*/ 22836 h 89937"/>
                    <a:gd name="connsiteX248" fmla="*/ 260593 w 485860"/>
                    <a:gd name="connsiteY248" fmla="*/ 22836 h 89937"/>
                    <a:gd name="connsiteX249" fmla="*/ 261897 w 485860"/>
                    <a:gd name="connsiteY249" fmla="*/ 23680 h 89937"/>
                    <a:gd name="connsiteX250" fmla="*/ 262332 w 485860"/>
                    <a:gd name="connsiteY250" fmla="*/ 26264 h 89937"/>
                    <a:gd name="connsiteX251" fmla="*/ 249133 w 485860"/>
                    <a:gd name="connsiteY251" fmla="*/ 38389 h 89937"/>
                    <a:gd name="connsiteX252" fmla="*/ 246549 w 485860"/>
                    <a:gd name="connsiteY252" fmla="*/ 31047 h 89937"/>
                    <a:gd name="connsiteX253" fmla="*/ 239208 w 485860"/>
                    <a:gd name="connsiteY253" fmla="*/ 28413 h 89937"/>
                    <a:gd name="connsiteX254" fmla="*/ 234937 w 485860"/>
                    <a:gd name="connsiteY254" fmla="*/ 29231 h 89937"/>
                    <a:gd name="connsiteX255" fmla="*/ 231918 w 485860"/>
                    <a:gd name="connsiteY255" fmla="*/ 31482 h 89937"/>
                    <a:gd name="connsiteX256" fmla="*/ 230127 w 485860"/>
                    <a:gd name="connsiteY256" fmla="*/ 34782 h 89937"/>
                    <a:gd name="connsiteX257" fmla="*/ 229539 w 485860"/>
                    <a:gd name="connsiteY257" fmla="*/ 38696 h 89937"/>
                    <a:gd name="connsiteX258" fmla="*/ 232122 w 485860"/>
                    <a:gd name="connsiteY258" fmla="*/ 45858 h 89937"/>
                    <a:gd name="connsiteX259" fmla="*/ 239362 w 485860"/>
                    <a:gd name="connsiteY259" fmla="*/ 48467 h 89937"/>
                    <a:gd name="connsiteX260" fmla="*/ 243710 w 485860"/>
                    <a:gd name="connsiteY260" fmla="*/ 47674 h 89937"/>
                    <a:gd name="connsiteX261" fmla="*/ 246754 w 485860"/>
                    <a:gd name="connsiteY261" fmla="*/ 45474 h 89937"/>
                    <a:gd name="connsiteX262" fmla="*/ 248545 w 485860"/>
                    <a:gd name="connsiteY262" fmla="*/ 42226 h 89937"/>
                    <a:gd name="connsiteX263" fmla="*/ 249133 w 485860"/>
                    <a:gd name="connsiteY263" fmla="*/ 38389 h 89937"/>
                    <a:gd name="connsiteX264" fmla="*/ 253379 w 485860"/>
                    <a:gd name="connsiteY264" fmla="*/ 74865 h 89937"/>
                    <a:gd name="connsiteX265" fmla="*/ 250949 w 485860"/>
                    <a:gd name="connsiteY265" fmla="*/ 70287 h 89937"/>
                    <a:gd name="connsiteX266" fmla="*/ 244375 w 485860"/>
                    <a:gd name="connsiteY266" fmla="*/ 68573 h 89937"/>
                    <a:gd name="connsiteX267" fmla="*/ 232455 w 485860"/>
                    <a:gd name="connsiteY267" fmla="*/ 68163 h 89937"/>
                    <a:gd name="connsiteX268" fmla="*/ 229769 w 485860"/>
                    <a:gd name="connsiteY268" fmla="*/ 70593 h 89937"/>
                    <a:gd name="connsiteX269" fmla="*/ 228106 w 485860"/>
                    <a:gd name="connsiteY269" fmla="*/ 72793 h 89937"/>
                    <a:gd name="connsiteX270" fmla="*/ 227262 w 485860"/>
                    <a:gd name="connsiteY270" fmla="*/ 74865 h 89937"/>
                    <a:gd name="connsiteX271" fmla="*/ 227032 w 485860"/>
                    <a:gd name="connsiteY271" fmla="*/ 76963 h 89937"/>
                    <a:gd name="connsiteX272" fmla="*/ 230408 w 485860"/>
                    <a:gd name="connsiteY272" fmla="*/ 82002 h 89937"/>
                    <a:gd name="connsiteX273" fmla="*/ 239822 w 485860"/>
                    <a:gd name="connsiteY273" fmla="*/ 83716 h 89937"/>
                    <a:gd name="connsiteX274" fmla="*/ 246243 w 485860"/>
                    <a:gd name="connsiteY274" fmla="*/ 82974 h 89937"/>
                    <a:gd name="connsiteX275" fmla="*/ 250412 w 485860"/>
                    <a:gd name="connsiteY275" fmla="*/ 81004 h 89937"/>
                    <a:gd name="connsiteX276" fmla="*/ 252688 w 485860"/>
                    <a:gd name="connsiteY276" fmla="*/ 78191 h 89937"/>
                    <a:gd name="connsiteX277" fmla="*/ 253379 w 485860"/>
                    <a:gd name="connsiteY277" fmla="*/ 74865 h 89937"/>
                    <a:gd name="connsiteX278" fmla="*/ 311921 w 485860"/>
                    <a:gd name="connsiteY278" fmla="*/ 70210 h 89937"/>
                    <a:gd name="connsiteX279" fmla="*/ 311742 w 485860"/>
                    <a:gd name="connsiteY279" fmla="*/ 70900 h 89937"/>
                    <a:gd name="connsiteX280" fmla="*/ 311103 w 485860"/>
                    <a:gd name="connsiteY280" fmla="*/ 71386 h 89937"/>
                    <a:gd name="connsiteX281" fmla="*/ 309900 w 485860"/>
                    <a:gd name="connsiteY281" fmla="*/ 71693 h 89937"/>
                    <a:gd name="connsiteX282" fmla="*/ 308085 w 485860"/>
                    <a:gd name="connsiteY282" fmla="*/ 71796 h 89937"/>
                    <a:gd name="connsiteX283" fmla="*/ 306165 w 485860"/>
                    <a:gd name="connsiteY283" fmla="*/ 71693 h 89937"/>
                    <a:gd name="connsiteX284" fmla="*/ 304989 w 485860"/>
                    <a:gd name="connsiteY284" fmla="*/ 71386 h 89937"/>
                    <a:gd name="connsiteX285" fmla="*/ 304400 w 485860"/>
                    <a:gd name="connsiteY285" fmla="*/ 70900 h 89937"/>
                    <a:gd name="connsiteX286" fmla="*/ 304247 w 485860"/>
                    <a:gd name="connsiteY286" fmla="*/ 70210 h 89937"/>
                    <a:gd name="connsiteX287" fmla="*/ 304247 w 485860"/>
                    <a:gd name="connsiteY287" fmla="*/ 64122 h 89937"/>
                    <a:gd name="connsiteX288" fmla="*/ 296471 w 485860"/>
                    <a:gd name="connsiteY288" fmla="*/ 70466 h 89937"/>
                    <a:gd name="connsiteX289" fmla="*/ 288695 w 485860"/>
                    <a:gd name="connsiteY289" fmla="*/ 72461 h 89937"/>
                    <a:gd name="connsiteX290" fmla="*/ 280944 w 485860"/>
                    <a:gd name="connsiteY290" fmla="*/ 70926 h 89937"/>
                    <a:gd name="connsiteX291" fmla="*/ 275854 w 485860"/>
                    <a:gd name="connsiteY291" fmla="*/ 66757 h 89937"/>
                    <a:gd name="connsiteX292" fmla="*/ 273065 w 485860"/>
                    <a:gd name="connsiteY292" fmla="*/ 60617 h 89937"/>
                    <a:gd name="connsiteX293" fmla="*/ 272221 w 485860"/>
                    <a:gd name="connsiteY293" fmla="*/ 52099 h 89937"/>
                    <a:gd name="connsiteX294" fmla="*/ 272221 w 485860"/>
                    <a:gd name="connsiteY294" fmla="*/ 24167 h 89937"/>
                    <a:gd name="connsiteX295" fmla="*/ 272400 w 485860"/>
                    <a:gd name="connsiteY295" fmla="*/ 23476 h 89937"/>
                    <a:gd name="connsiteX296" fmla="*/ 273091 w 485860"/>
                    <a:gd name="connsiteY296" fmla="*/ 22964 h 89937"/>
                    <a:gd name="connsiteX297" fmla="*/ 274421 w 485860"/>
                    <a:gd name="connsiteY297" fmla="*/ 22657 h 89937"/>
                    <a:gd name="connsiteX298" fmla="*/ 276467 w 485860"/>
                    <a:gd name="connsiteY298" fmla="*/ 22581 h 89937"/>
                    <a:gd name="connsiteX299" fmla="*/ 278514 w 485860"/>
                    <a:gd name="connsiteY299" fmla="*/ 22657 h 89937"/>
                    <a:gd name="connsiteX300" fmla="*/ 279818 w 485860"/>
                    <a:gd name="connsiteY300" fmla="*/ 22964 h 89937"/>
                    <a:gd name="connsiteX301" fmla="*/ 280509 w 485860"/>
                    <a:gd name="connsiteY301" fmla="*/ 23476 h 89937"/>
                    <a:gd name="connsiteX302" fmla="*/ 280714 w 485860"/>
                    <a:gd name="connsiteY302" fmla="*/ 24167 h 89937"/>
                    <a:gd name="connsiteX303" fmla="*/ 280714 w 485860"/>
                    <a:gd name="connsiteY303" fmla="*/ 50974 h 89937"/>
                    <a:gd name="connsiteX304" fmla="*/ 281302 w 485860"/>
                    <a:gd name="connsiteY304" fmla="*/ 57446 h 89937"/>
                    <a:gd name="connsiteX305" fmla="*/ 283093 w 485860"/>
                    <a:gd name="connsiteY305" fmla="*/ 61589 h 89937"/>
                    <a:gd name="connsiteX306" fmla="*/ 286137 w 485860"/>
                    <a:gd name="connsiteY306" fmla="*/ 64250 h 89937"/>
                    <a:gd name="connsiteX307" fmla="*/ 290434 w 485860"/>
                    <a:gd name="connsiteY307" fmla="*/ 65196 h 89937"/>
                    <a:gd name="connsiteX308" fmla="*/ 296753 w 485860"/>
                    <a:gd name="connsiteY308" fmla="*/ 62945 h 89937"/>
                    <a:gd name="connsiteX309" fmla="*/ 303429 w 485860"/>
                    <a:gd name="connsiteY309" fmla="*/ 56346 h 89937"/>
                    <a:gd name="connsiteX310" fmla="*/ 303429 w 485860"/>
                    <a:gd name="connsiteY310" fmla="*/ 24167 h 89937"/>
                    <a:gd name="connsiteX311" fmla="*/ 303608 w 485860"/>
                    <a:gd name="connsiteY311" fmla="*/ 23476 h 89937"/>
                    <a:gd name="connsiteX312" fmla="*/ 304299 w 485860"/>
                    <a:gd name="connsiteY312" fmla="*/ 22964 h 89937"/>
                    <a:gd name="connsiteX313" fmla="*/ 305603 w 485860"/>
                    <a:gd name="connsiteY313" fmla="*/ 22657 h 89937"/>
                    <a:gd name="connsiteX314" fmla="*/ 307675 w 485860"/>
                    <a:gd name="connsiteY314" fmla="*/ 22581 h 89937"/>
                    <a:gd name="connsiteX315" fmla="*/ 309721 w 485860"/>
                    <a:gd name="connsiteY315" fmla="*/ 22657 h 89937"/>
                    <a:gd name="connsiteX316" fmla="*/ 311000 w 485860"/>
                    <a:gd name="connsiteY316" fmla="*/ 22964 h 89937"/>
                    <a:gd name="connsiteX317" fmla="*/ 311691 w 485860"/>
                    <a:gd name="connsiteY317" fmla="*/ 23476 h 89937"/>
                    <a:gd name="connsiteX318" fmla="*/ 311921 w 485860"/>
                    <a:gd name="connsiteY318" fmla="*/ 24167 h 89937"/>
                    <a:gd name="connsiteX319" fmla="*/ 335489 w 485860"/>
                    <a:gd name="connsiteY319" fmla="*/ 70210 h 89937"/>
                    <a:gd name="connsiteX320" fmla="*/ 335284 w 485860"/>
                    <a:gd name="connsiteY320" fmla="*/ 70900 h 89937"/>
                    <a:gd name="connsiteX321" fmla="*/ 334619 w 485860"/>
                    <a:gd name="connsiteY321" fmla="*/ 71386 h 89937"/>
                    <a:gd name="connsiteX322" fmla="*/ 333340 w 485860"/>
                    <a:gd name="connsiteY322" fmla="*/ 71693 h 89937"/>
                    <a:gd name="connsiteX323" fmla="*/ 331243 w 485860"/>
                    <a:gd name="connsiteY323" fmla="*/ 71796 h 89937"/>
                    <a:gd name="connsiteX324" fmla="*/ 329196 w 485860"/>
                    <a:gd name="connsiteY324" fmla="*/ 71693 h 89937"/>
                    <a:gd name="connsiteX325" fmla="*/ 327892 w 485860"/>
                    <a:gd name="connsiteY325" fmla="*/ 71386 h 89937"/>
                    <a:gd name="connsiteX326" fmla="*/ 327226 w 485860"/>
                    <a:gd name="connsiteY326" fmla="*/ 70900 h 89937"/>
                    <a:gd name="connsiteX327" fmla="*/ 327047 w 485860"/>
                    <a:gd name="connsiteY327" fmla="*/ 70210 h 89937"/>
                    <a:gd name="connsiteX328" fmla="*/ 327047 w 485860"/>
                    <a:gd name="connsiteY328" fmla="*/ 24167 h 89937"/>
                    <a:gd name="connsiteX329" fmla="*/ 327226 w 485860"/>
                    <a:gd name="connsiteY329" fmla="*/ 23501 h 89937"/>
                    <a:gd name="connsiteX330" fmla="*/ 327892 w 485860"/>
                    <a:gd name="connsiteY330" fmla="*/ 22990 h 89937"/>
                    <a:gd name="connsiteX331" fmla="*/ 329196 w 485860"/>
                    <a:gd name="connsiteY331" fmla="*/ 22683 h 89937"/>
                    <a:gd name="connsiteX332" fmla="*/ 331243 w 485860"/>
                    <a:gd name="connsiteY332" fmla="*/ 22581 h 89937"/>
                    <a:gd name="connsiteX333" fmla="*/ 333340 w 485860"/>
                    <a:gd name="connsiteY333" fmla="*/ 22683 h 89937"/>
                    <a:gd name="connsiteX334" fmla="*/ 334619 w 485860"/>
                    <a:gd name="connsiteY334" fmla="*/ 22990 h 89937"/>
                    <a:gd name="connsiteX335" fmla="*/ 335284 w 485860"/>
                    <a:gd name="connsiteY335" fmla="*/ 23501 h 89937"/>
                    <a:gd name="connsiteX336" fmla="*/ 335489 w 485860"/>
                    <a:gd name="connsiteY336" fmla="*/ 24167 h 89937"/>
                    <a:gd name="connsiteX337" fmla="*/ 336461 w 485860"/>
                    <a:gd name="connsiteY337" fmla="*/ 8614 h 89937"/>
                    <a:gd name="connsiteX338" fmla="*/ 335336 w 485860"/>
                    <a:gd name="connsiteY338" fmla="*/ 12656 h 89937"/>
                    <a:gd name="connsiteX339" fmla="*/ 331191 w 485860"/>
                    <a:gd name="connsiteY339" fmla="*/ 13730 h 89937"/>
                    <a:gd name="connsiteX340" fmla="*/ 327124 w 485860"/>
                    <a:gd name="connsiteY340" fmla="*/ 12681 h 89937"/>
                    <a:gd name="connsiteX341" fmla="*/ 326024 w 485860"/>
                    <a:gd name="connsiteY341" fmla="*/ 8716 h 89937"/>
                    <a:gd name="connsiteX342" fmla="*/ 327150 w 485860"/>
                    <a:gd name="connsiteY342" fmla="*/ 4675 h 89937"/>
                    <a:gd name="connsiteX343" fmla="*/ 331293 w 485860"/>
                    <a:gd name="connsiteY343" fmla="*/ 3600 h 89937"/>
                    <a:gd name="connsiteX344" fmla="*/ 335361 w 485860"/>
                    <a:gd name="connsiteY344" fmla="*/ 4649 h 89937"/>
                    <a:gd name="connsiteX345" fmla="*/ 336461 w 485860"/>
                    <a:gd name="connsiteY345" fmla="*/ 8614 h 89937"/>
                    <a:gd name="connsiteX346" fmla="*/ 390305 w 485860"/>
                    <a:gd name="connsiteY346" fmla="*/ 70210 h 89937"/>
                    <a:gd name="connsiteX347" fmla="*/ 390125 w 485860"/>
                    <a:gd name="connsiteY347" fmla="*/ 70926 h 89937"/>
                    <a:gd name="connsiteX348" fmla="*/ 389511 w 485860"/>
                    <a:gd name="connsiteY348" fmla="*/ 71412 h 89937"/>
                    <a:gd name="connsiteX349" fmla="*/ 388360 w 485860"/>
                    <a:gd name="connsiteY349" fmla="*/ 71693 h 89937"/>
                    <a:gd name="connsiteX350" fmla="*/ 386620 w 485860"/>
                    <a:gd name="connsiteY350" fmla="*/ 71796 h 89937"/>
                    <a:gd name="connsiteX351" fmla="*/ 384830 w 485860"/>
                    <a:gd name="connsiteY351" fmla="*/ 71693 h 89937"/>
                    <a:gd name="connsiteX352" fmla="*/ 383653 w 485860"/>
                    <a:gd name="connsiteY352" fmla="*/ 71412 h 89937"/>
                    <a:gd name="connsiteX353" fmla="*/ 382988 w 485860"/>
                    <a:gd name="connsiteY353" fmla="*/ 70926 h 89937"/>
                    <a:gd name="connsiteX354" fmla="*/ 382784 w 485860"/>
                    <a:gd name="connsiteY354" fmla="*/ 70210 h 89937"/>
                    <a:gd name="connsiteX355" fmla="*/ 382784 w 485860"/>
                    <a:gd name="connsiteY355" fmla="*/ 64122 h 89937"/>
                    <a:gd name="connsiteX356" fmla="*/ 375238 w 485860"/>
                    <a:gd name="connsiteY356" fmla="*/ 70261 h 89937"/>
                    <a:gd name="connsiteX357" fmla="*/ 366668 w 485860"/>
                    <a:gd name="connsiteY357" fmla="*/ 72461 h 89937"/>
                    <a:gd name="connsiteX358" fmla="*/ 358022 w 485860"/>
                    <a:gd name="connsiteY358" fmla="*/ 70491 h 89937"/>
                    <a:gd name="connsiteX359" fmla="*/ 352216 w 485860"/>
                    <a:gd name="connsiteY359" fmla="*/ 65171 h 89937"/>
                    <a:gd name="connsiteX360" fmla="*/ 348967 w 485860"/>
                    <a:gd name="connsiteY360" fmla="*/ 57292 h 89937"/>
                    <a:gd name="connsiteX361" fmla="*/ 347944 w 485860"/>
                    <a:gd name="connsiteY361" fmla="*/ 47751 h 89937"/>
                    <a:gd name="connsiteX362" fmla="*/ 349223 w 485860"/>
                    <a:gd name="connsiteY362" fmla="*/ 37033 h 89937"/>
                    <a:gd name="connsiteX363" fmla="*/ 353008 w 485860"/>
                    <a:gd name="connsiteY363" fmla="*/ 28873 h 89937"/>
                    <a:gd name="connsiteX364" fmla="*/ 359224 w 485860"/>
                    <a:gd name="connsiteY364" fmla="*/ 23680 h 89937"/>
                    <a:gd name="connsiteX365" fmla="*/ 367794 w 485860"/>
                    <a:gd name="connsiteY365" fmla="*/ 21864 h 89937"/>
                    <a:gd name="connsiteX366" fmla="*/ 375186 w 485860"/>
                    <a:gd name="connsiteY366" fmla="*/ 23629 h 89937"/>
                    <a:gd name="connsiteX367" fmla="*/ 381812 w 485860"/>
                    <a:gd name="connsiteY367" fmla="*/ 28822 h 89937"/>
                    <a:gd name="connsiteX368" fmla="*/ 381812 w 485860"/>
                    <a:gd name="connsiteY368" fmla="*/ 2066 h 89937"/>
                    <a:gd name="connsiteX369" fmla="*/ 381991 w 485860"/>
                    <a:gd name="connsiteY369" fmla="*/ 1375 h 89937"/>
                    <a:gd name="connsiteX370" fmla="*/ 382682 w 485860"/>
                    <a:gd name="connsiteY370" fmla="*/ 863 h 89937"/>
                    <a:gd name="connsiteX371" fmla="*/ 383986 w 485860"/>
                    <a:gd name="connsiteY371" fmla="*/ 557 h 89937"/>
                    <a:gd name="connsiteX372" fmla="*/ 386007 w 485860"/>
                    <a:gd name="connsiteY372" fmla="*/ 429 h 89937"/>
                    <a:gd name="connsiteX373" fmla="*/ 388104 w 485860"/>
                    <a:gd name="connsiteY373" fmla="*/ 557 h 89937"/>
                    <a:gd name="connsiteX374" fmla="*/ 389383 w 485860"/>
                    <a:gd name="connsiteY374" fmla="*/ 863 h 89937"/>
                    <a:gd name="connsiteX375" fmla="*/ 390074 w 485860"/>
                    <a:gd name="connsiteY375" fmla="*/ 1375 h 89937"/>
                    <a:gd name="connsiteX376" fmla="*/ 390305 w 485860"/>
                    <a:gd name="connsiteY376" fmla="*/ 2066 h 89937"/>
                    <a:gd name="connsiteX377" fmla="*/ 381812 w 485860"/>
                    <a:gd name="connsiteY377" fmla="*/ 37826 h 89937"/>
                    <a:gd name="connsiteX378" fmla="*/ 375186 w 485860"/>
                    <a:gd name="connsiteY378" fmla="*/ 31354 h 89937"/>
                    <a:gd name="connsiteX379" fmla="*/ 368510 w 485860"/>
                    <a:gd name="connsiteY379" fmla="*/ 29129 h 89937"/>
                    <a:gd name="connsiteX380" fmla="*/ 363036 w 485860"/>
                    <a:gd name="connsiteY380" fmla="*/ 30664 h 89937"/>
                    <a:gd name="connsiteX381" fmla="*/ 359378 w 485860"/>
                    <a:gd name="connsiteY381" fmla="*/ 34705 h 89937"/>
                    <a:gd name="connsiteX382" fmla="*/ 357332 w 485860"/>
                    <a:gd name="connsiteY382" fmla="*/ 40384 h 89937"/>
                    <a:gd name="connsiteX383" fmla="*/ 356693 w 485860"/>
                    <a:gd name="connsiteY383" fmla="*/ 46830 h 89937"/>
                    <a:gd name="connsiteX384" fmla="*/ 357229 w 485860"/>
                    <a:gd name="connsiteY384" fmla="*/ 53634 h 89937"/>
                    <a:gd name="connsiteX385" fmla="*/ 359097 w 485860"/>
                    <a:gd name="connsiteY385" fmla="*/ 59543 h 89937"/>
                    <a:gd name="connsiteX386" fmla="*/ 362627 w 485860"/>
                    <a:gd name="connsiteY386" fmla="*/ 63687 h 89937"/>
                    <a:gd name="connsiteX387" fmla="*/ 368152 w 485860"/>
                    <a:gd name="connsiteY387" fmla="*/ 65247 h 89937"/>
                    <a:gd name="connsiteX388" fmla="*/ 371400 w 485860"/>
                    <a:gd name="connsiteY388" fmla="*/ 64787 h 89937"/>
                    <a:gd name="connsiteX389" fmla="*/ 374598 w 485860"/>
                    <a:gd name="connsiteY389" fmla="*/ 63252 h 89937"/>
                    <a:gd name="connsiteX390" fmla="*/ 378026 w 485860"/>
                    <a:gd name="connsiteY390" fmla="*/ 60464 h 89937"/>
                    <a:gd name="connsiteX391" fmla="*/ 381812 w 485860"/>
                    <a:gd name="connsiteY391" fmla="*/ 56243 h 89937"/>
                    <a:gd name="connsiteX392" fmla="*/ 444721 w 485860"/>
                    <a:gd name="connsiteY392" fmla="*/ 45193 h 89937"/>
                    <a:gd name="connsiteX393" fmla="*/ 443719 w 485860"/>
                    <a:gd name="connsiteY393" fmla="*/ 48032 h 89937"/>
                    <a:gd name="connsiteX394" fmla="*/ 441432 w 485860"/>
                    <a:gd name="connsiteY394" fmla="*/ 48876 h 89937"/>
                    <a:gd name="connsiteX395" fmla="*/ 411109 w 485860"/>
                    <a:gd name="connsiteY395" fmla="*/ 48876 h 89937"/>
                    <a:gd name="connsiteX396" fmla="*/ 411881 w 485860"/>
                    <a:gd name="connsiteY396" fmla="*/ 55783 h 89937"/>
                    <a:gd name="connsiteX397" fmla="*/ 414450 w 485860"/>
                    <a:gd name="connsiteY397" fmla="*/ 61052 h 89937"/>
                    <a:gd name="connsiteX398" fmla="*/ 419129 w 485860"/>
                    <a:gd name="connsiteY398" fmla="*/ 64429 h 89937"/>
                    <a:gd name="connsiteX399" fmla="*/ 426172 w 485860"/>
                    <a:gd name="connsiteY399" fmla="*/ 65605 h 89937"/>
                    <a:gd name="connsiteX400" fmla="*/ 432033 w 485860"/>
                    <a:gd name="connsiteY400" fmla="*/ 65068 h 89937"/>
                    <a:gd name="connsiteX401" fmla="*/ 436479 w 485860"/>
                    <a:gd name="connsiteY401" fmla="*/ 63866 h 89937"/>
                    <a:gd name="connsiteX402" fmla="*/ 439564 w 485860"/>
                    <a:gd name="connsiteY402" fmla="*/ 62664 h 89937"/>
                    <a:gd name="connsiteX403" fmla="*/ 441389 w 485860"/>
                    <a:gd name="connsiteY403" fmla="*/ 62127 h 89937"/>
                    <a:gd name="connsiteX404" fmla="*/ 442032 w 485860"/>
                    <a:gd name="connsiteY404" fmla="*/ 62306 h 89937"/>
                    <a:gd name="connsiteX405" fmla="*/ 442468 w 485860"/>
                    <a:gd name="connsiteY405" fmla="*/ 62843 h 89937"/>
                    <a:gd name="connsiteX406" fmla="*/ 442700 w 485860"/>
                    <a:gd name="connsiteY406" fmla="*/ 63840 h 89937"/>
                    <a:gd name="connsiteX407" fmla="*/ 442777 w 485860"/>
                    <a:gd name="connsiteY407" fmla="*/ 65401 h 89937"/>
                    <a:gd name="connsiteX408" fmla="*/ 442725 w 485860"/>
                    <a:gd name="connsiteY408" fmla="*/ 66552 h 89937"/>
                    <a:gd name="connsiteX409" fmla="*/ 442598 w 485860"/>
                    <a:gd name="connsiteY409" fmla="*/ 67422 h 89937"/>
                    <a:gd name="connsiteX410" fmla="*/ 442342 w 485860"/>
                    <a:gd name="connsiteY410" fmla="*/ 68112 h 89937"/>
                    <a:gd name="connsiteX411" fmla="*/ 441881 w 485860"/>
                    <a:gd name="connsiteY411" fmla="*/ 68701 h 89937"/>
                    <a:gd name="connsiteX412" fmla="*/ 440219 w 485860"/>
                    <a:gd name="connsiteY412" fmla="*/ 69621 h 89937"/>
                    <a:gd name="connsiteX413" fmla="*/ 436638 w 485860"/>
                    <a:gd name="connsiteY413" fmla="*/ 70875 h 89937"/>
                    <a:gd name="connsiteX414" fmla="*/ 431548 w 485860"/>
                    <a:gd name="connsiteY414" fmla="*/ 71975 h 89937"/>
                    <a:gd name="connsiteX415" fmla="*/ 425382 w 485860"/>
                    <a:gd name="connsiteY415" fmla="*/ 72461 h 89937"/>
                    <a:gd name="connsiteX416" fmla="*/ 415432 w 485860"/>
                    <a:gd name="connsiteY416" fmla="*/ 70875 h 89937"/>
                    <a:gd name="connsiteX417" fmla="*/ 408244 w 485860"/>
                    <a:gd name="connsiteY417" fmla="*/ 66168 h 89937"/>
                    <a:gd name="connsiteX418" fmla="*/ 403844 w 485860"/>
                    <a:gd name="connsiteY418" fmla="*/ 58341 h 89937"/>
                    <a:gd name="connsiteX419" fmla="*/ 402360 w 485860"/>
                    <a:gd name="connsiteY419" fmla="*/ 47393 h 89937"/>
                    <a:gd name="connsiteX420" fmla="*/ 403896 w 485860"/>
                    <a:gd name="connsiteY420" fmla="*/ 36726 h 89937"/>
                    <a:gd name="connsiteX421" fmla="*/ 408321 w 485860"/>
                    <a:gd name="connsiteY421" fmla="*/ 28694 h 89937"/>
                    <a:gd name="connsiteX422" fmla="*/ 415304 w 485860"/>
                    <a:gd name="connsiteY422" fmla="*/ 23629 h 89937"/>
                    <a:gd name="connsiteX423" fmla="*/ 424462 w 485860"/>
                    <a:gd name="connsiteY423" fmla="*/ 21864 h 89937"/>
                    <a:gd name="connsiteX424" fmla="*/ 433696 w 485860"/>
                    <a:gd name="connsiteY424" fmla="*/ 23604 h 89937"/>
                    <a:gd name="connsiteX425" fmla="*/ 439963 w 485860"/>
                    <a:gd name="connsiteY425" fmla="*/ 28285 h 89937"/>
                    <a:gd name="connsiteX426" fmla="*/ 443570 w 485860"/>
                    <a:gd name="connsiteY426" fmla="*/ 35191 h 89937"/>
                    <a:gd name="connsiteX427" fmla="*/ 444721 w 485860"/>
                    <a:gd name="connsiteY427" fmla="*/ 43658 h 89937"/>
                    <a:gd name="connsiteX428" fmla="*/ 436228 w 485860"/>
                    <a:gd name="connsiteY428" fmla="*/ 42686 h 89937"/>
                    <a:gd name="connsiteX429" fmla="*/ 433268 w 485860"/>
                    <a:gd name="connsiteY429" fmla="*/ 32250 h 89937"/>
                    <a:gd name="connsiteX430" fmla="*/ 424030 w 485860"/>
                    <a:gd name="connsiteY430" fmla="*/ 28464 h 89937"/>
                    <a:gd name="connsiteX431" fmla="*/ 418521 w 485860"/>
                    <a:gd name="connsiteY431" fmla="*/ 29641 h 89937"/>
                    <a:gd name="connsiteX432" fmla="*/ 414558 w 485860"/>
                    <a:gd name="connsiteY432" fmla="*/ 32761 h 89937"/>
                    <a:gd name="connsiteX433" fmla="*/ 412087 w 485860"/>
                    <a:gd name="connsiteY433" fmla="*/ 37289 h 89937"/>
                    <a:gd name="connsiteX434" fmla="*/ 411109 w 485860"/>
                    <a:gd name="connsiteY434" fmla="*/ 42686 h 89937"/>
                    <a:gd name="connsiteX435" fmla="*/ 485930 w 485860"/>
                    <a:gd name="connsiteY435" fmla="*/ 57676 h 89937"/>
                    <a:gd name="connsiteX436" fmla="*/ 484625 w 485860"/>
                    <a:gd name="connsiteY436" fmla="*/ 63968 h 89937"/>
                    <a:gd name="connsiteX437" fmla="*/ 480916 w 485860"/>
                    <a:gd name="connsiteY437" fmla="*/ 68624 h 89937"/>
                    <a:gd name="connsiteX438" fmla="*/ 475186 w 485860"/>
                    <a:gd name="connsiteY438" fmla="*/ 71489 h 89937"/>
                    <a:gd name="connsiteX439" fmla="*/ 467870 w 485860"/>
                    <a:gd name="connsiteY439" fmla="*/ 72461 h 89937"/>
                    <a:gd name="connsiteX440" fmla="*/ 463189 w 485860"/>
                    <a:gd name="connsiteY440" fmla="*/ 72077 h 89937"/>
                    <a:gd name="connsiteX441" fmla="*/ 459199 w 485860"/>
                    <a:gd name="connsiteY441" fmla="*/ 71105 h 89937"/>
                    <a:gd name="connsiteX442" fmla="*/ 456205 w 485860"/>
                    <a:gd name="connsiteY442" fmla="*/ 69877 h 89937"/>
                    <a:gd name="connsiteX443" fmla="*/ 454415 w 485860"/>
                    <a:gd name="connsiteY443" fmla="*/ 68726 h 89937"/>
                    <a:gd name="connsiteX444" fmla="*/ 453596 w 485860"/>
                    <a:gd name="connsiteY444" fmla="*/ 67294 h 89937"/>
                    <a:gd name="connsiteX445" fmla="*/ 453341 w 485860"/>
                    <a:gd name="connsiteY445" fmla="*/ 64787 h 89937"/>
                    <a:gd name="connsiteX446" fmla="*/ 453443 w 485860"/>
                    <a:gd name="connsiteY446" fmla="*/ 63150 h 89937"/>
                    <a:gd name="connsiteX447" fmla="*/ 453699 w 485860"/>
                    <a:gd name="connsiteY447" fmla="*/ 62075 h 89937"/>
                    <a:gd name="connsiteX448" fmla="*/ 454133 w 485860"/>
                    <a:gd name="connsiteY448" fmla="*/ 61487 h 89937"/>
                    <a:gd name="connsiteX449" fmla="*/ 454774 w 485860"/>
                    <a:gd name="connsiteY449" fmla="*/ 61308 h 89937"/>
                    <a:gd name="connsiteX450" fmla="*/ 456436 w 485860"/>
                    <a:gd name="connsiteY450" fmla="*/ 61999 h 89937"/>
                    <a:gd name="connsiteX451" fmla="*/ 459147 w 485860"/>
                    <a:gd name="connsiteY451" fmla="*/ 63508 h 89937"/>
                    <a:gd name="connsiteX452" fmla="*/ 462958 w 485860"/>
                    <a:gd name="connsiteY452" fmla="*/ 65017 h 89937"/>
                    <a:gd name="connsiteX453" fmla="*/ 468024 w 485860"/>
                    <a:gd name="connsiteY453" fmla="*/ 65708 h 89937"/>
                    <a:gd name="connsiteX454" fmla="*/ 471912 w 485860"/>
                    <a:gd name="connsiteY454" fmla="*/ 65247 h 89937"/>
                    <a:gd name="connsiteX455" fmla="*/ 474930 w 485860"/>
                    <a:gd name="connsiteY455" fmla="*/ 63892 h 89937"/>
                    <a:gd name="connsiteX456" fmla="*/ 476900 w 485860"/>
                    <a:gd name="connsiteY456" fmla="*/ 61615 h 89937"/>
                    <a:gd name="connsiteX457" fmla="*/ 477591 w 485860"/>
                    <a:gd name="connsiteY457" fmla="*/ 58341 h 89937"/>
                    <a:gd name="connsiteX458" fmla="*/ 476592 w 485860"/>
                    <a:gd name="connsiteY458" fmla="*/ 55067 h 89937"/>
                    <a:gd name="connsiteX459" fmla="*/ 473958 w 485860"/>
                    <a:gd name="connsiteY459" fmla="*/ 52713 h 89937"/>
                    <a:gd name="connsiteX460" fmla="*/ 470275 w 485860"/>
                    <a:gd name="connsiteY460" fmla="*/ 50897 h 89937"/>
                    <a:gd name="connsiteX461" fmla="*/ 466054 w 485860"/>
                    <a:gd name="connsiteY461" fmla="*/ 49234 h 89937"/>
                    <a:gd name="connsiteX462" fmla="*/ 461808 w 485860"/>
                    <a:gd name="connsiteY462" fmla="*/ 47265 h 89937"/>
                    <a:gd name="connsiteX463" fmla="*/ 458099 w 485860"/>
                    <a:gd name="connsiteY463" fmla="*/ 44579 h 89937"/>
                    <a:gd name="connsiteX464" fmla="*/ 455464 w 485860"/>
                    <a:gd name="connsiteY464" fmla="*/ 40793 h 89937"/>
                    <a:gd name="connsiteX465" fmla="*/ 454466 w 485860"/>
                    <a:gd name="connsiteY465" fmla="*/ 35524 h 89937"/>
                    <a:gd name="connsiteX466" fmla="*/ 455515 w 485860"/>
                    <a:gd name="connsiteY466" fmla="*/ 30331 h 89937"/>
                    <a:gd name="connsiteX467" fmla="*/ 458662 w 485860"/>
                    <a:gd name="connsiteY467" fmla="*/ 25983 h 89937"/>
                    <a:gd name="connsiteX468" fmla="*/ 463905 w 485860"/>
                    <a:gd name="connsiteY468" fmla="*/ 22990 h 89937"/>
                    <a:gd name="connsiteX469" fmla="*/ 471246 w 485860"/>
                    <a:gd name="connsiteY469" fmla="*/ 21864 h 89937"/>
                    <a:gd name="connsiteX470" fmla="*/ 474930 w 485860"/>
                    <a:gd name="connsiteY470" fmla="*/ 22171 h 89937"/>
                    <a:gd name="connsiteX471" fmla="*/ 478256 w 485860"/>
                    <a:gd name="connsiteY471" fmla="*/ 22939 h 89937"/>
                    <a:gd name="connsiteX472" fmla="*/ 480788 w 485860"/>
                    <a:gd name="connsiteY472" fmla="*/ 23936 h 89937"/>
                    <a:gd name="connsiteX473" fmla="*/ 482374 w 485860"/>
                    <a:gd name="connsiteY473" fmla="*/ 24883 h 89937"/>
                    <a:gd name="connsiteX474" fmla="*/ 483090 w 485860"/>
                    <a:gd name="connsiteY474" fmla="*/ 25599 h 89937"/>
                    <a:gd name="connsiteX475" fmla="*/ 483346 w 485860"/>
                    <a:gd name="connsiteY475" fmla="*/ 26290 h 89937"/>
                    <a:gd name="connsiteX476" fmla="*/ 483499 w 485860"/>
                    <a:gd name="connsiteY476" fmla="*/ 27236 h 89937"/>
                    <a:gd name="connsiteX477" fmla="*/ 483576 w 485860"/>
                    <a:gd name="connsiteY477" fmla="*/ 28617 h 89937"/>
                    <a:gd name="connsiteX478" fmla="*/ 483499 w 485860"/>
                    <a:gd name="connsiteY478" fmla="*/ 30127 h 89937"/>
                    <a:gd name="connsiteX479" fmla="*/ 483244 w 485860"/>
                    <a:gd name="connsiteY479" fmla="*/ 31175 h 89937"/>
                    <a:gd name="connsiteX480" fmla="*/ 482808 w 485860"/>
                    <a:gd name="connsiteY480" fmla="*/ 31764 h 89937"/>
                    <a:gd name="connsiteX481" fmla="*/ 482246 w 485860"/>
                    <a:gd name="connsiteY481" fmla="*/ 31943 h 89937"/>
                    <a:gd name="connsiteX482" fmla="*/ 480916 w 485860"/>
                    <a:gd name="connsiteY482" fmla="*/ 31380 h 89937"/>
                    <a:gd name="connsiteX483" fmla="*/ 478665 w 485860"/>
                    <a:gd name="connsiteY483" fmla="*/ 30178 h 89937"/>
                    <a:gd name="connsiteX484" fmla="*/ 475416 w 485860"/>
                    <a:gd name="connsiteY484" fmla="*/ 28975 h 89937"/>
                    <a:gd name="connsiteX485" fmla="*/ 471144 w 485860"/>
                    <a:gd name="connsiteY485" fmla="*/ 28413 h 89937"/>
                    <a:gd name="connsiteX486" fmla="*/ 467358 w 485860"/>
                    <a:gd name="connsiteY486" fmla="*/ 28899 h 89937"/>
                    <a:gd name="connsiteX487" fmla="*/ 464673 w 485860"/>
                    <a:gd name="connsiteY487" fmla="*/ 30280 h 89937"/>
                    <a:gd name="connsiteX488" fmla="*/ 463087 w 485860"/>
                    <a:gd name="connsiteY488" fmla="*/ 32403 h 89937"/>
                    <a:gd name="connsiteX489" fmla="*/ 462550 w 485860"/>
                    <a:gd name="connsiteY489" fmla="*/ 35063 h 89937"/>
                    <a:gd name="connsiteX490" fmla="*/ 463573 w 485860"/>
                    <a:gd name="connsiteY490" fmla="*/ 38414 h 89937"/>
                    <a:gd name="connsiteX491" fmla="*/ 466233 w 485860"/>
                    <a:gd name="connsiteY491" fmla="*/ 40793 h 89937"/>
                    <a:gd name="connsiteX492" fmla="*/ 469968 w 485860"/>
                    <a:gd name="connsiteY492" fmla="*/ 42635 h 89937"/>
                    <a:gd name="connsiteX493" fmla="*/ 474240 w 485860"/>
                    <a:gd name="connsiteY493" fmla="*/ 44323 h 89937"/>
                    <a:gd name="connsiteX494" fmla="*/ 478537 w 485860"/>
                    <a:gd name="connsiteY494" fmla="*/ 46267 h 89937"/>
                    <a:gd name="connsiteX495" fmla="*/ 482297 w 485860"/>
                    <a:gd name="connsiteY495" fmla="*/ 48876 h 89937"/>
                    <a:gd name="connsiteX496" fmla="*/ 484932 w 485860"/>
                    <a:gd name="connsiteY496" fmla="*/ 52560 h 89937"/>
                    <a:gd name="connsiteX497" fmla="*/ 485930 w 485860"/>
                    <a:gd name="connsiteY497" fmla="*/ 57676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Lst>
                  <a:rect l="l" t="t" r="r" b="b"/>
                  <a:pathLst>
                    <a:path w="485860" h="89937">
                      <a:moveTo>
                        <a:pt x="32658" y="57676"/>
                      </a:moveTo>
                      <a:cubicBezTo>
                        <a:pt x="32658" y="60029"/>
                        <a:pt x="32223" y="62127"/>
                        <a:pt x="31354" y="63968"/>
                      </a:cubicBezTo>
                      <a:cubicBezTo>
                        <a:pt x="30484" y="65810"/>
                        <a:pt x="29248" y="67362"/>
                        <a:pt x="27645" y="68624"/>
                      </a:cubicBezTo>
                      <a:cubicBezTo>
                        <a:pt x="26042" y="69886"/>
                        <a:pt x="24132" y="70841"/>
                        <a:pt x="21915" y="71489"/>
                      </a:cubicBezTo>
                      <a:cubicBezTo>
                        <a:pt x="19698" y="72137"/>
                        <a:pt x="17259" y="72461"/>
                        <a:pt x="14599" y="72461"/>
                      </a:cubicBezTo>
                      <a:cubicBezTo>
                        <a:pt x="12962" y="72461"/>
                        <a:pt x="11402" y="72333"/>
                        <a:pt x="9918" y="72077"/>
                      </a:cubicBezTo>
                      <a:cubicBezTo>
                        <a:pt x="8434" y="71821"/>
                        <a:pt x="7104" y="71497"/>
                        <a:pt x="5927" y="71105"/>
                      </a:cubicBezTo>
                      <a:cubicBezTo>
                        <a:pt x="4751" y="70713"/>
                        <a:pt x="3753" y="70304"/>
                        <a:pt x="2935" y="69877"/>
                      </a:cubicBezTo>
                      <a:cubicBezTo>
                        <a:pt x="2116" y="69451"/>
                        <a:pt x="1519" y="69067"/>
                        <a:pt x="1144" y="68726"/>
                      </a:cubicBezTo>
                      <a:cubicBezTo>
                        <a:pt x="769" y="68385"/>
                        <a:pt x="496" y="67908"/>
                        <a:pt x="325" y="67294"/>
                      </a:cubicBezTo>
                      <a:cubicBezTo>
                        <a:pt x="155" y="66680"/>
                        <a:pt x="70" y="65844"/>
                        <a:pt x="70" y="64787"/>
                      </a:cubicBezTo>
                      <a:cubicBezTo>
                        <a:pt x="70" y="64139"/>
                        <a:pt x="104" y="63593"/>
                        <a:pt x="172" y="63150"/>
                      </a:cubicBezTo>
                      <a:cubicBezTo>
                        <a:pt x="240" y="62706"/>
                        <a:pt x="325" y="62348"/>
                        <a:pt x="428" y="62075"/>
                      </a:cubicBezTo>
                      <a:cubicBezTo>
                        <a:pt x="530" y="61803"/>
                        <a:pt x="675" y="61606"/>
                        <a:pt x="863" y="61487"/>
                      </a:cubicBezTo>
                      <a:cubicBezTo>
                        <a:pt x="1050" y="61368"/>
                        <a:pt x="1263" y="61308"/>
                        <a:pt x="1502" y="61308"/>
                      </a:cubicBezTo>
                      <a:cubicBezTo>
                        <a:pt x="1877" y="61308"/>
                        <a:pt x="2431" y="61538"/>
                        <a:pt x="3165" y="61999"/>
                      </a:cubicBezTo>
                      <a:cubicBezTo>
                        <a:pt x="3898" y="62459"/>
                        <a:pt x="4802" y="62962"/>
                        <a:pt x="5876" y="63508"/>
                      </a:cubicBezTo>
                      <a:cubicBezTo>
                        <a:pt x="6951" y="64054"/>
                        <a:pt x="8221" y="64557"/>
                        <a:pt x="9688" y="65017"/>
                      </a:cubicBezTo>
                      <a:cubicBezTo>
                        <a:pt x="11154" y="65478"/>
                        <a:pt x="12842" y="65708"/>
                        <a:pt x="14752" y="65708"/>
                      </a:cubicBezTo>
                      <a:cubicBezTo>
                        <a:pt x="16185" y="65708"/>
                        <a:pt x="17481" y="65554"/>
                        <a:pt x="18641" y="65247"/>
                      </a:cubicBezTo>
                      <a:cubicBezTo>
                        <a:pt x="19800" y="64940"/>
                        <a:pt x="20806" y="64488"/>
                        <a:pt x="21659" y="63892"/>
                      </a:cubicBezTo>
                      <a:cubicBezTo>
                        <a:pt x="22512" y="63295"/>
                        <a:pt x="23168" y="62536"/>
                        <a:pt x="23629" y="61615"/>
                      </a:cubicBezTo>
                      <a:cubicBezTo>
                        <a:pt x="24089" y="60694"/>
                        <a:pt x="24319" y="59603"/>
                        <a:pt x="24319" y="58341"/>
                      </a:cubicBezTo>
                      <a:cubicBezTo>
                        <a:pt x="24319" y="57045"/>
                        <a:pt x="23987" y="55953"/>
                        <a:pt x="23322" y="55067"/>
                      </a:cubicBezTo>
                      <a:cubicBezTo>
                        <a:pt x="22657" y="54180"/>
                        <a:pt x="21778" y="53395"/>
                        <a:pt x="20687" y="52713"/>
                      </a:cubicBezTo>
                      <a:cubicBezTo>
                        <a:pt x="19596" y="52031"/>
                        <a:pt x="18368" y="51426"/>
                        <a:pt x="17003" y="50897"/>
                      </a:cubicBezTo>
                      <a:cubicBezTo>
                        <a:pt x="15639" y="50369"/>
                        <a:pt x="14232" y="49814"/>
                        <a:pt x="12783" y="49234"/>
                      </a:cubicBezTo>
                      <a:cubicBezTo>
                        <a:pt x="11333" y="48655"/>
                        <a:pt x="9918" y="47998"/>
                        <a:pt x="8537" y="47265"/>
                      </a:cubicBezTo>
                      <a:cubicBezTo>
                        <a:pt x="7155" y="46532"/>
                        <a:pt x="5919" y="45636"/>
                        <a:pt x="4827" y="44579"/>
                      </a:cubicBezTo>
                      <a:cubicBezTo>
                        <a:pt x="3736" y="43522"/>
                        <a:pt x="2858" y="42260"/>
                        <a:pt x="2193" y="40793"/>
                      </a:cubicBezTo>
                      <a:cubicBezTo>
                        <a:pt x="1528" y="39327"/>
                        <a:pt x="1195" y="37570"/>
                        <a:pt x="1195" y="35524"/>
                      </a:cubicBezTo>
                      <a:cubicBezTo>
                        <a:pt x="1195" y="33716"/>
                        <a:pt x="1545" y="31985"/>
                        <a:pt x="2244" y="30331"/>
                      </a:cubicBezTo>
                      <a:cubicBezTo>
                        <a:pt x="2943" y="28677"/>
                        <a:pt x="3992" y="27228"/>
                        <a:pt x="5390" y="25983"/>
                      </a:cubicBezTo>
                      <a:cubicBezTo>
                        <a:pt x="6789" y="24738"/>
                        <a:pt x="8537" y="23740"/>
                        <a:pt x="10634" y="22990"/>
                      </a:cubicBezTo>
                      <a:cubicBezTo>
                        <a:pt x="12732" y="22240"/>
                        <a:pt x="15179" y="21864"/>
                        <a:pt x="17975" y="21864"/>
                      </a:cubicBezTo>
                      <a:cubicBezTo>
                        <a:pt x="19203" y="21864"/>
                        <a:pt x="20431" y="21967"/>
                        <a:pt x="21659" y="22171"/>
                      </a:cubicBezTo>
                      <a:cubicBezTo>
                        <a:pt x="22887" y="22376"/>
                        <a:pt x="23995" y="22632"/>
                        <a:pt x="24984" y="22939"/>
                      </a:cubicBezTo>
                      <a:cubicBezTo>
                        <a:pt x="25973" y="23246"/>
                        <a:pt x="26818" y="23578"/>
                        <a:pt x="27517" y="23936"/>
                      </a:cubicBezTo>
                      <a:cubicBezTo>
                        <a:pt x="28216" y="24294"/>
                        <a:pt x="28745" y="24610"/>
                        <a:pt x="29103" y="24883"/>
                      </a:cubicBezTo>
                      <a:cubicBezTo>
                        <a:pt x="29461" y="25156"/>
                        <a:pt x="29700" y="25394"/>
                        <a:pt x="29819" y="25599"/>
                      </a:cubicBezTo>
                      <a:cubicBezTo>
                        <a:pt x="29938" y="25804"/>
                        <a:pt x="30024" y="26034"/>
                        <a:pt x="30075" y="26290"/>
                      </a:cubicBezTo>
                      <a:cubicBezTo>
                        <a:pt x="30126" y="26545"/>
                        <a:pt x="30177" y="26861"/>
                        <a:pt x="30228" y="27236"/>
                      </a:cubicBezTo>
                      <a:cubicBezTo>
                        <a:pt x="30279" y="27611"/>
                        <a:pt x="30305" y="28072"/>
                        <a:pt x="30305" y="28617"/>
                      </a:cubicBezTo>
                      <a:cubicBezTo>
                        <a:pt x="30305" y="29197"/>
                        <a:pt x="30279" y="29700"/>
                        <a:pt x="30228" y="30127"/>
                      </a:cubicBezTo>
                      <a:cubicBezTo>
                        <a:pt x="30177" y="30553"/>
                        <a:pt x="30092" y="30902"/>
                        <a:pt x="29972" y="31175"/>
                      </a:cubicBezTo>
                      <a:cubicBezTo>
                        <a:pt x="29853" y="31448"/>
                        <a:pt x="29708" y="31644"/>
                        <a:pt x="29538" y="31764"/>
                      </a:cubicBezTo>
                      <a:cubicBezTo>
                        <a:pt x="29367" y="31883"/>
                        <a:pt x="29179" y="31943"/>
                        <a:pt x="28975" y="31943"/>
                      </a:cubicBezTo>
                      <a:cubicBezTo>
                        <a:pt x="28668" y="31943"/>
                        <a:pt x="28224" y="31755"/>
                        <a:pt x="27645" y="31380"/>
                      </a:cubicBezTo>
                      <a:cubicBezTo>
                        <a:pt x="27065" y="31005"/>
                        <a:pt x="26315" y="30604"/>
                        <a:pt x="25394" y="30178"/>
                      </a:cubicBezTo>
                      <a:cubicBezTo>
                        <a:pt x="24473" y="29751"/>
                        <a:pt x="23390" y="29351"/>
                        <a:pt x="22145" y="28975"/>
                      </a:cubicBezTo>
                      <a:cubicBezTo>
                        <a:pt x="20900" y="28600"/>
                        <a:pt x="19476" y="28413"/>
                        <a:pt x="17873" y="28413"/>
                      </a:cubicBezTo>
                      <a:cubicBezTo>
                        <a:pt x="16441" y="28413"/>
                        <a:pt x="15179" y="28575"/>
                        <a:pt x="14087" y="28899"/>
                      </a:cubicBezTo>
                      <a:cubicBezTo>
                        <a:pt x="12996" y="29223"/>
                        <a:pt x="12101" y="29683"/>
                        <a:pt x="11402" y="30280"/>
                      </a:cubicBezTo>
                      <a:cubicBezTo>
                        <a:pt x="10702" y="30877"/>
                        <a:pt x="10174" y="31585"/>
                        <a:pt x="9816" y="32403"/>
                      </a:cubicBezTo>
                      <a:cubicBezTo>
                        <a:pt x="9457" y="33222"/>
                        <a:pt x="9278" y="34108"/>
                        <a:pt x="9278" y="35063"/>
                      </a:cubicBezTo>
                      <a:cubicBezTo>
                        <a:pt x="9278" y="36394"/>
                        <a:pt x="9619" y="37511"/>
                        <a:pt x="10302" y="38414"/>
                      </a:cubicBezTo>
                      <a:cubicBezTo>
                        <a:pt x="10984" y="39318"/>
                        <a:pt x="11870" y="40111"/>
                        <a:pt x="12962" y="40793"/>
                      </a:cubicBezTo>
                      <a:cubicBezTo>
                        <a:pt x="14053" y="41475"/>
                        <a:pt x="15298" y="42089"/>
                        <a:pt x="16696" y="42635"/>
                      </a:cubicBezTo>
                      <a:cubicBezTo>
                        <a:pt x="18095" y="43181"/>
                        <a:pt x="19519" y="43743"/>
                        <a:pt x="20968" y="44323"/>
                      </a:cubicBezTo>
                      <a:cubicBezTo>
                        <a:pt x="22418" y="44903"/>
                        <a:pt x="23850" y="45551"/>
                        <a:pt x="25266" y="46267"/>
                      </a:cubicBezTo>
                      <a:cubicBezTo>
                        <a:pt x="26681" y="46984"/>
                        <a:pt x="27935" y="47853"/>
                        <a:pt x="29026" y="48876"/>
                      </a:cubicBezTo>
                      <a:cubicBezTo>
                        <a:pt x="30117" y="49900"/>
                        <a:pt x="30996" y="51127"/>
                        <a:pt x="31661" y="52560"/>
                      </a:cubicBezTo>
                      <a:cubicBezTo>
                        <a:pt x="32326" y="53992"/>
                        <a:pt x="32658" y="55698"/>
                        <a:pt x="32658" y="57676"/>
                      </a:cubicBezTo>
                      <a:close/>
                      <a:moveTo>
                        <a:pt x="67225" y="66833"/>
                      </a:moveTo>
                      <a:cubicBezTo>
                        <a:pt x="67225" y="67822"/>
                        <a:pt x="67156" y="68607"/>
                        <a:pt x="67020" y="69187"/>
                      </a:cubicBezTo>
                      <a:cubicBezTo>
                        <a:pt x="66884" y="69766"/>
                        <a:pt x="66679" y="70193"/>
                        <a:pt x="66406" y="70466"/>
                      </a:cubicBezTo>
                      <a:cubicBezTo>
                        <a:pt x="66133" y="70738"/>
                        <a:pt x="65724" y="70994"/>
                        <a:pt x="65178" y="71233"/>
                      </a:cubicBezTo>
                      <a:cubicBezTo>
                        <a:pt x="64632" y="71472"/>
                        <a:pt x="64010" y="71668"/>
                        <a:pt x="63311" y="71821"/>
                      </a:cubicBezTo>
                      <a:cubicBezTo>
                        <a:pt x="62612" y="71975"/>
                        <a:pt x="61870" y="72103"/>
                        <a:pt x="61085" y="72205"/>
                      </a:cubicBezTo>
                      <a:cubicBezTo>
                        <a:pt x="60301" y="72307"/>
                        <a:pt x="59516" y="72358"/>
                        <a:pt x="58732" y="72358"/>
                      </a:cubicBezTo>
                      <a:cubicBezTo>
                        <a:pt x="56345" y="72358"/>
                        <a:pt x="54298" y="72043"/>
                        <a:pt x="52593" y="71412"/>
                      </a:cubicBezTo>
                      <a:cubicBezTo>
                        <a:pt x="50888" y="70781"/>
                        <a:pt x="49489" y="69826"/>
                        <a:pt x="48398" y="68547"/>
                      </a:cubicBezTo>
                      <a:cubicBezTo>
                        <a:pt x="47306" y="67268"/>
                        <a:pt x="46513" y="65648"/>
                        <a:pt x="46019" y="63687"/>
                      </a:cubicBezTo>
                      <a:cubicBezTo>
                        <a:pt x="45524" y="61726"/>
                        <a:pt x="45277" y="59415"/>
                        <a:pt x="45277" y="56755"/>
                      </a:cubicBezTo>
                      <a:lnTo>
                        <a:pt x="45277" y="29845"/>
                      </a:lnTo>
                      <a:lnTo>
                        <a:pt x="38831" y="29845"/>
                      </a:lnTo>
                      <a:cubicBezTo>
                        <a:pt x="38319" y="29845"/>
                        <a:pt x="37910" y="29572"/>
                        <a:pt x="37603" y="29027"/>
                      </a:cubicBezTo>
                      <a:cubicBezTo>
                        <a:pt x="37296" y="28481"/>
                        <a:pt x="37143" y="27594"/>
                        <a:pt x="37143" y="26366"/>
                      </a:cubicBezTo>
                      <a:cubicBezTo>
                        <a:pt x="37143" y="25718"/>
                        <a:pt x="37185" y="25173"/>
                        <a:pt x="37271" y="24729"/>
                      </a:cubicBezTo>
                      <a:cubicBezTo>
                        <a:pt x="37356" y="24286"/>
                        <a:pt x="37467" y="23919"/>
                        <a:pt x="37603" y="23629"/>
                      </a:cubicBezTo>
                      <a:cubicBezTo>
                        <a:pt x="37740" y="23339"/>
                        <a:pt x="37919" y="23135"/>
                        <a:pt x="38140" y="23015"/>
                      </a:cubicBezTo>
                      <a:cubicBezTo>
                        <a:pt x="38362" y="22896"/>
                        <a:pt x="38609" y="22836"/>
                        <a:pt x="38882" y="22836"/>
                      </a:cubicBezTo>
                      <a:lnTo>
                        <a:pt x="45277" y="22836"/>
                      </a:lnTo>
                      <a:lnTo>
                        <a:pt x="45277" y="11888"/>
                      </a:lnTo>
                      <a:cubicBezTo>
                        <a:pt x="45277" y="11650"/>
                        <a:pt x="45337" y="11428"/>
                        <a:pt x="45456" y="11223"/>
                      </a:cubicBezTo>
                      <a:cubicBezTo>
                        <a:pt x="45576" y="11019"/>
                        <a:pt x="45797" y="10840"/>
                        <a:pt x="46121" y="10686"/>
                      </a:cubicBezTo>
                      <a:cubicBezTo>
                        <a:pt x="46445" y="10533"/>
                        <a:pt x="46880" y="10422"/>
                        <a:pt x="47426" y="10353"/>
                      </a:cubicBezTo>
                      <a:cubicBezTo>
                        <a:pt x="47972" y="10285"/>
                        <a:pt x="48654" y="10251"/>
                        <a:pt x="49472" y="10251"/>
                      </a:cubicBezTo>
                      <a:cubicBezTo>
                        <a:pt x="50325" y="10251"/>
                        <a:pt x="51024" y="10285"/>
                        <a:pt x="51570" y="10353"/>
                      </a:cubicBezTo>
                      <a:cubicBezTo>
                        <a:pt x="52115" y="10422"/>
                        <a:pt x="52542" y="10533"/>
                        <a:pt x="52849" y="10686"/>
                      </a:cubicBezTo>
                      <a:cubicBezTo>
                        <a:pt x="53156" y="10840"/>
                        <a:pt x="53377" y="11019"/>
                        <a:pt x="53514" y="11223"/>
                      </a:cubicBezTo>
                      <a:cubicBezTo>
                        <a:pt x="53650" y="11428"/>
                        <a:pt x="53718" y="11650"/>
                        <a:pt x="53718" y="11888"/>
                      </a:cubicBezTo>
                      <a:lnTo>
                        <a:pt x="53718" y="22836"/>
                      </a:lnTo>
                      <a:lnTo>
                        <a:pt x="65536" y="22836"/>
                      </a:lnTo>
                      <a:cubicBezTo>
                        <a:pt x="65809" y="22836"/>
                        <a:pt x="66048" y="22896"/>
                        <a:pt x="66253" y="23015"/>
                      </a:cubicBezTo>
                      <a:cubicBezTo>
                        <a:pt x="66457" y="23135"/>
                        <a:pt x="66636" y="23339"/>
                        <a:pt x="66790" y="23629"/>
                      </a:cubicBezTo>
                      <a:cubicBezTo>
                        <a:pt x="66943" y="23919"/>
                        <a:pt x="67054" y="24286"/>
                        <a:pt x="67122" y="24729"/>
                      </a:cubicBezTo>
                      <a:cubicBezTo>
                        <a:pt x="67191" y="25173"/>
                        <a:pt x="67225" y="25718"/>
                        <a:pt x="67225" y="26366"/>
                      </a:cubicBezTo>
                      <a:cubicBezTo>
                        <a:pt x="67225" y="27594"/>
                        <a:pt x="67071" y="28481"/>
                        <a:pt x="66764" y="29027"/>
                      </a:cubicBezTo>
                      <a:cubicBezTo>
                        <a:pt x="66457" y="29572"/>
                        <a:pt x="66048" y="29845"/>
                        <a:pt x="65536" y="29845"/>
                      </a:cubicBezTo>
                      <a:lnTo>
                        <a:pt x="53718" y="29845"/>
                      </a:lnTo>
                      <a:lnTo>
                        <a:pt x="53718" y="55527"/>
                      </a:lnTo>
                      <a:cubicBezTo>
                        <a:pt x="53718" y="58699"/>
                        <a:pt x="54187" y="61095"/>
                        <a:pt x="55125" y="62715"/>
                      </a:cubicBezTo>
                      <a:cubicBezTo>
                        <a:pt x="56063" y="64335"/>
                        <a:pt x="57743" y="65145"/>
                        <a:pt x="60165" y="65145"/>
                      </a:cubicBezTo>
                      <a:cubicBezTo>
                        <a:pt x="60949" y="65145"/>
                        <a:pt x="61648" y="65068"/>
                        <a:pt x="62262" y="64915"/>
                      </a:cubicBezTo>
                      <a:cubicBezTo>
                        <a:pt x="62876" y="64761"/>
                        <a:pt x="63422" y="64599"/>
                        <a:pt x="63899" y="64429"/>
                      </a:cubicBezTo>
                      <a:cubicBezTo>
                        <a:pt x="64377" y="64258"/>
                        <a:pt x="64786" y="64096"/>
                        <a:pt x="65127" y="63943"/>
                      </a:cubicBezTo>
                      <a:cubicBezTo>
                        <a:pt x="65468" y="63789"/>
                        <a:pt x="65775" y="63713"/>
                        <a:pt x="66048" y="63713"/>
                      </a:cubicBezTo>
                      <a:cubicBezTo>
                        <a:pt x="66218" y="63713"/>
                        <a:pt x="66380" y="63755"/>
                        <a:pt x="66534" y="63840"/>
                      </a:cubicBezTo>
                      <a:cubicBezTo>
                        <a:pt x="66687" y="63926"/>
                        <a:pt x="66807" y="64088"/>
                        <a:pt x="66892" y="64326"/>
                      </a:cubicBezTo>
                      <a:cubicBezTo>
                        <a:pt x="66977" y="64565"/>
                        <a:pt x="67054" y="64889"/>
                        <a:pt x="67122" y="65299"/>
                      </a:cubicBezTo>
                      <a:cubicBezTo>
                        <a:pt x="67191" y="65708"/>
                        <a:pt x="67225" y="66219"/>
                        <a:pt x="67225" y="66833"/>
                      </a:cubicBezTo>
                      <a:close/>
                      <a:moveTo>
                        <a:pt x="98984" y="71489"/>
                      </a:moveTo>
                      <a:lnTo>
                        <a:pt x="92844" y="88422"/>
                      </a:lnTo>
                      <a:cubicBezTo>
                        <a:pt x="92640" y="88968"/>
                        <a:pt x="92120" y="89386"/>
                        <a:pt x="91284" y="89676"/>
                      </a:cubicBezTo>
                      <a:cubicBezTo>
                        <a:pt x="90449" y="89966"/>
                        <a:pt x="89178" y="90111"/>
                        <a:pt x="87473" y="90111"/>
                      </a:cubicBezTo>
                      <a:cubicBezTo>
                        <a:pt x="86586" y="90111"/>
                        <a:pt x="85870" y="90068"/>
                        <a:pt x="85324" y="89983"/>
                      </a:cubicBezTo>
                      <a:cubicBezTo>
                        <a:pt x="84779" y="89898"/>
                        <a:pt x="84361" y="89753"/>
                        <a:pt x="84071" y="89548"/>
                      </a:cubicBezTo>
                      <a:cubicBezTo>
                        <a:pt x="83781" y="89343"/>
                        <a:pt x="83619" y="89071"/>
                        <a:pt x="83585" y="88729"/>
                      </a:cubicBezTo>
                      <a:cubicBezTo>
                        <a:pt x="83551" y="88388"/>
                        <a:pt x="83636" y="87979"/>
                        <a:pt x="83841" y="87502"/>
                      </a:cubicBezTo>
                      <a:lnTo>
                        <a:pt x="90184" y="71489"/>
                      </a:lnTo>
                      <a:cubicBezTo>
                        <a:pt x="89877" y="71352"/>
                        <a:pt x="89588" y="71131"/>
                        <a:pt x="89315" y="70824"/>
                      </a:cubicBezTo>
                      <a:cubicBezTo>
                        <a:pt x="89042" y="70517"/>
                        <a:pt x="88854" y="70193"/>
                        <a:pt x="88752" y="69852"/>
                      </a:cubicBezTo>
                      <a:lnTo>
                        <a:pt x="72330" y="25855"/>
                      </a:lnTo>
                      <a:cubicBezTo>
                        <a:pt x="72057" y="25139"/>
                        <a:pt x="71920" y="24576"/>
                        <a:pt x="71920" y="24167"/>
                      </a:cubicBezTo>
                      <a:cubicBezTo>
                        <a:pt x="71920" y="23757"/>
                        <a:pt x="72057" y="23433"/>
                        <a:pt x="72330" y="23194"/>
                      </a:cubicBezTo>
                      <a:cubicBezTo>
                        <a:pt x="72603" y="22956"/>
                        <a:pt x="73046" y="22794"/>
                        <a:pt x="73660" y="22708"/>
                      </a:cubicBezTo>
                      <a:cubicBezTo>
                        <a:pt x="74274" y="22623"/>
                        <a:pt x="75092" y="22581"/>
                        <a:pt x="76116" y="22581"/>
                      </a:cubicBezTo>
                      <a:cubicBezTo>
                        <a:pt x="77139" y="22581"/>
                        <a:pt x="77940" y="22606"/>
                        <a:pt x="78520" y="22657"/>
                      </a:cubicBezTo>
                      <a:cubicBezTo>
                        <a:pt x="79100" y="22708"/>
                        <a:pt x="79560" y="22802"/>
                        <a:pt x="79901" y="22939"/>
                      </a:cubicBezTo>
                      <a:cubicBezTo>
                        <a:pt x="80242" y="23075"/>
                        <a:pt x="80490" y="23271"/>
                        <a:pt x="80643" y="23527"/>
                      </a:cubicBezTo>
                      <a:cubicBezTo>
                        <a:pt x="80797" y="23783"/>
                        <a:pt x="80959" y="24132"/>
                        <a:pt x="81129" y="24576"/>
                      </a:cubicBezTo>
                      <a:lnTo>
                        <a:pt x="94277" y="61513"/>
                      </a:lnTo>
                      <a:lnTo>
                        <a:pt x="94430" y="61513"/>
                      </a:lnTo>
                      <a:lnTo>
                        <a:pt x="107119" y="24371"/>
                      </a:lnTo>
                      <a:cubicBezTo>
                        <a:pt x="107322" y="23723"/>
                        <a:pt x="107570" y="23305"/>
                        <a:pt x="107860" y="23118"/>
                      </a:cubicBezTo>
                      <a:cubicBezTo>
                        <a:pt x="108150" y="22930"/>
                        <a:pt x="108585" y="22794"/>
                        <a:pt x="109165" y="22708"/>
                      </a:cubicBezTo>
                      <a:cubicBezTo>
                        <a:pt x="109745" y="22623"/>
                        <a:pt x="110580" y="22581"/>
                        <a:pt x="111672" y="22581"/>
                      </a:cubicBezTo>
                      <a:cubicBezTo>
                        <a:pt x="112627" y="22581"/>
                        <a:pt x="113411" y="22623"/>
                        <a:pt x="114025" y="22708"/>
                      </a:cubicBezTo>
                      <a:cubicBezTo>
                        <a:pt x="114639" y="22794"/>
                        <a:pt x="115091" y="22956"/>
                        <a:pt x="115381" y="23194"/>
                      </a:cubicBezTo>
                      <a:cubicBezTo>
                        <a:pt x="115670" y="23433"/>
                        <a:pt x="115815" y="23757"/>
                        <a:pt x="115815" y="24167"/>
                      </a:cubicBezTo>
                      <a:cubicBezTo>
                        <a:pt x="115815" y="24576"/>
                        <a:pt x="115713" y="25087"/>
                        <a:pt x="115508" y="25701"/>
                      </a:cubicBezTo>
                      <a:close/>
                      <a:moveTo>
                        <a:pt x="133083" y="70210"/>
                      </a:moveTo>
                      <a:cubicBezTo>
                        <a:pt x="133083" y="70483"/>
                        <a:pt x="133014" y="70713"/>
                        <a:pt x="132878" y="70900"/>
                      </a:cubicBezTo>
                      <a:cubicBezTo>
                        <a:pt x="132742" y="71088"/>
                        <a:pt x="132520" y="71250"/>
                        <a:pt x="132213" y="71386"/>
                      </a:cubicBezTo>
                      <a:cubicBezTo>
                        <a:pt x="131906" y="71523"/>
                        <a:pt x="131480" y="71625"/>
                        <a:pt x="130934" y="71693"/>
                      </a:cubicBezTo>
                      <a:cubicBezTo>
                        <a:pt x="130388" y="71762"/>
                        <a:pt x="129689" y="71796"/>
                        <a:pt x="128837" y="71796"/>
                      </a:cubicBezTo>
                      <a:cubicBezTo>
                        <a:pt x="128017" y="71796"/>
                        <a:pt x="127335" y="71762"/>
                        <a:pt x="126790" y="71693"/>
                      </a:cubicBezTo>
                      <a:cubicBezTo>
                        <a:pt x="126244" y="71625"/>
                        <a:pt x="125810" y="71523"/>
                        <a:pt x="125486" y="71386"/>
                      </a:cubicBezTo>
                      <a:cubicBezTo>
                        <a:pt x="125162" y="71250"/>
                        <a:pt x="124940" y="71088"/>
                        <a:pt x="124820" y="70900"/>
                      </a:cubicBezTo>
                      <a:cubicBezTo>
                        <a:pt x="124701" y="70713"/>
                        <a:pt x="124641" y="70483"/>
                        <a:pt x="124641" y="70210"/>
                      </a:cubicBezTo>
                      <a:lnTo>
                        <a:pt x="124641" y="1861"/>
                      </a:lnTo>
                      <a:cubicBezTo>
                        <a:pt x="124641" y="1588"/>
                        <a:pt x="124701" y="1349"/>
                        <a:pt x="124820" y="1145"/>
                      </a:cubicBezTo>
                      <a:cubicBezTo>
                        <a:pt x="124940" y="940"/>
                        <a:pt x="125162" y="770"/>
                        <a:pt x="125486" y="633"/>
                      </a:cubicBezTo>
                      <a:cubicBezTo>
                        <a:pt x="125810" y="497"/>
                        <a:pt x="126244" y="394"/>
                        <a:pt x="126790" y="326"/>
                      </a:cubicBezTo>
                      <a:cubicBezTo>
                        <a:pt x="127335" y="258"/>
                        <a:pt x="128017" y="224"/>
                        <a:pt x="128837" y="224"/>
                      </a:cubicBezTo>
                      <a:cubicBezTo>
                        <a:pt x="129689" y="224"/>
                        <a:pt x="130388" y="258"/>
                        <a:pt x="130934" y="326"/>
                      </a:cubicBezTo>
                      <a:cubicBezTo>
                        <a:pt x="131480" y="394"/>
                        <a:pt x="131906" y="497"/>
                        <a:pt x="132213" y="633"/>
                      </a:cubicBezTo>
                      <a:cubicBezTo>
                        <a:pt x="132520" y="770"/>
                        <a:pt x="132742" y="940"/>
                        <a:pt x="132878" y="1145"/>
                      </a:cubicBezTo>
                      <a:cubicBezTo>
                        <a:pt x="133014" y="1349"/>
                        <a:pt x="133083" y="1588"/>
                        <a:pt x="133083" y="1861"/>
                      </a:cubicBezTo>
                      <a:close/>
                      <a:moveTo>
                        <a:pt x="187744" y="45193"/>
                      </a:moveTo>
                      <a:cubicBezTo>
                        <a:pt x="187744" y="46523"/>
                        <a:pt x="187411" y="47469"/>
                        <a:pt x="186742" y="48032"/>
                      </a:cubicBezTo>
                      <a:cubicBezTo>
                        <a:pt x="186074" y="48595"/>
                        <a:pt x="185312" y="48876"/>
                        <a:pt x="184455" y="48876"/>
                      </a:cubicBezTo>
                      <a:lnTo>
                        <a:pt x="154132" y="48876"/>
                      </a:lnTo>
                      <a:cubicBezTo>
                        <a:pt x="154132" y="51434"/>
                        <a:pt x="154389" y="53737"/>
                        <a:pt x="154904" y="55783"/>
                      </a:cubicBezTo>
                      <a:cubicBezTo>
                        <a:pt x="155417" y="57829"/>
                        <a:pt x="156274" y="59586"/>
                        <a:pt x="157474" y="61052"/>
                      </a:cubicBezTo>
                      <a:cubicBezTo>
                        <a:pt x="158674" y="62519"/>
                        <a:pt x="160233" y="63644"/>
                        <a:pt x="162152" y="64429"/>
                      </a:cubicBezTo>
                      <a:cubicBezTo>
                        <a:pt x="164071" y="65213"/>
                        <a:pt x="166419" y="65605"/>
                        <a:pt x="169195" y="65605"/>
                      </a:cubicBezTo>
                      <a:cubicBezTo>
                        <a:pt x="171389" y="65605"/>
                        <a:pt x="173342" y="65426"/>
                        <a:pt x="175056" y="65068"/>
                      </a:cubicBezTo>
                      <a:cubicBezTo>
                        <a:pt x="176769" y="64710"/>
                        <a:pt x="178251" y="64309"/>
                        <a:pt x="179503" y="63866"/>
                      </a:cubicBezTo>
                      <a:cubicBezTo>
                        <a:pt x="180754" y="63423"/>
                        <a:pt x="181781" y="63022"/>
                        <a:pt x="182587" y="62664"/>
                      </a:cubicBezTo>
                      <a:cubicBezTo>
                        <a:pt x="183393" y="62306"/>
                        <a:pt x="184002" y="62127"/>
                        <a:pt x="184413" y="62127"/>
                      </a:cubicBezTo>
                      <a:cubicBezTo>
                        <a:pt x="184652" y="62127"/>
                        <a:pt x="184866" y="62186"/>
                        <a:pt x="185055" y="62306"/>
                      </a:cubicBezTo>
                      <a:cubicBezTo>
                        <a:pt x="185244" y="62425"/>
                        <a:pt x="185388" y="62604"/>
                        <a:pt x="185491" y="62843"/>
                      </a:cubicBezTo>
                      <a:cubicBezTo>
                        <a:pt x="185594" y="63082"/>
                        <a:pt x="185671" y="63414"/>
                        <a:pt x="185723" y="63840"/>
                      </a:cubicBezTo>
                      <a:cubicBezTo>
                        <a:pt x="185774" y="64267"/>
                        <a:pt x="185800" y="64787"/>
                        <a:pt x="185800" y="65401"/>
                      </a:cubicBezTo>
                      <a:cubicBezTo>
                        <a:pt x="185800" y="65844"/>
                        <a:pt x="185784" y="66228"/>
                        <a:pt x="185749" y="66552"/>
                      </a:cubicBezTo>
                      <a:cubicBezTo>
                        <a:pt x="185715" y="66876"/>
                        <a:pt x="185672" y="67166"/>
                        <a:pt x="185621" y="67422"/>
                      </a:cubicBezTo>
                      <a:cubicBezTo>
                        <a:pt x="185570" y="67677"/>
                        <a:pt x="185485" y="67908"/>
                        <a:pt x="185366" y="68112"/>
                      </a:cubicBezTo>
                      <a:cubicBezTo>
                        <a:pt x="185246" y="68317"/>
                        <a:pt x="185092" y="68513"/>
                        <a:pt x="184905" y="68701"/>
                      </a:cubicBezTo>
                      <a:cubicBezTo>
                        <a:pt x="184718" y="68888"/>
                        <a:pt x="184164" y="69195"/>
                        <a:pt x="183242" y="69621"/>
                      </a:cubicBezTo>
                      <a:cubicBezTo>
                        <a:pt x="182321" y="70048"/>
                        <a:pt x="181128" y="70466"/>
                        <a:pt x="179661" y="70875"/>
                      </a:cubicBezTo>
                      <a:cubicBezTo>
                        <a:pt x="178194" y="71284"/>
                        <a:pt x="176498" y="71651"/>
                        <a:pt x="174571" y="71975"/>
                      </a:cubicBezTo>
                      <a:cubicBezTo>
                        <a:pt x="172644" y="72299"/>
                        <a:pt x="170588" y="72461"/>
                        <a:pt x="168406" y="72461"/>
                      </a:cubicBezTo>
                      <a:cubicBezTo>
                        <a:pt x="164620" y="72461"/>
                        <a:pt x="161304" y="71932"/>
                        <a:pt x="158456" y="70875"/>
                      </a:cubicBezTo>
                      <a:cubicBezTo>
                        <a:pt x="155608" y="69818"/>
                        <a:pt x="153212" y="68249"/>
                        <a:pt x="151268" y="66168"/>
                      </a:cubicBezTo>
                      <a:cubicBezTo>
                        <a:pt x="149324" y="64088"/>
                        <a:pt x="147857" y="61479"/>
                        <a:pt x="146867" y="58341"/>
                      </a:cubicBezTo>
                      <a:cubicBezTo>
                        <a:pt x="145879" y="55203"/>
                        <a:pt x="145384" y="51554"/>
                        <a:pt x="145384" y="47393"/>
                      </a:cubicBezTo>
                      <a:cubicBezTo>
                        <a:pt x="145384" y="43436"/>
                        <a:pt x="145896" y="39881"/>
                        <a:pt x="146919" y="36726"/>
                      </a:cubicBezTo>
                      <a:cubicBezTo>
                        <a:pt x="147942" y="33571"/>
                        <a:pt x="149417" y="30894"/>
                        <a:pt x="151344" y="28694"/>
                      </a:cubicBezTo>
                      <a:cubicBezTo>
                        <a:pt x="153271" y="26494"/>
                        <a:pt x="155599" y="24806"/>
                        <a:pt x="158328" y="23629"/>
                      </a:cubicBezTo>
                      <a:cubicBezTo>
                        <a:pt x="161056" y="22453"/>
                        <a:pt x="164109" y="21864"/>
                        <a:pt x="167485" y="21864"/>
                      </a:cubicBezTo>
                      <a:cubicBezTo>
                        <a:pt x="171100" y="21864"/>
                        <a:pt x="174178" y="22444"/>
                        <a:pt x="176720" y="23604"/>
                      </a:cubicBezTo>
                      <a:cubicBezTo>
                        <a:pt x="179260" y="24763"/>
                        <a:pt x="181350" y="26324"/>
                        <a:pt x="182986" y="28285"/>
                      </a:cubicBezTo>
                      <a:cubicBezTo>
                        <a:pt x="184624" y="30246"/>
                        <a:pt x="185826" y="32548"/>
                        <a:pt x="186593" y="35191"/>
                      </a:cubicBezTo>
                      <a:cubicBezTo>
                        <a:pt x="187361" y="37835"/>
                        <a:pt x="187744" y="40657"/>
                        <a:pt x="187744" y="43658"/>
                      </a:cubicBezTo>
                      <a:close/>
                      <a:moveTo>
                        <a:pt x="179251" y="42686"/>
                      </a:moveTo>
                      <a:cubicBezTo>
                        <a:pt x="179354" y="38252"/>
                        <a:pt x="178368" y="34774"/>
                        <a:pt x="176292" y="32250"/>
                      </a:cubicBezTo>
                      <a:cubicBezTo>
                        <a:pt x="174217" y="29726"/>
                        <a:pt x="171136" y="28464"/>
                        <a:pt x="167053" y="28464"/>
                      </a:cubicBezTo>
                      <a:cubicBezTo>
                        <a:pt x="164959" y="28464"/>
                        <a:pt x="163124" y="28856"/>
                        <a:pt x="161545" y="29641"/>
                      </a:cubicBezTo>
                      <a:cubicBezTo>
                        <a:pt x="159966" y="30425"/>
                        <a:pt x="158645" y="31465"/>
                        <a:pt x="157581" y="32761"/>
                      </a:cubicBezTo>
                      <a:cubicBezTo>
                        <a:pt x="156517" y="34057"/>
                        <a:pt x="155694" y="35566"/>
                        <a:pt x="155110" y="37289"/>
                      </a:cubicBezTo>
                      <a:cubicBezTo>
                        <a:pt x="154527" y="39011"/>
                        <a:pt x="154202" y="40810"/>
                        <a:pt x="154132" y="42686"/>
                      </a:cubicBezTo>
                      <a:close/>
                      <a:moveTo>
                        <a:pt x="262332" y="26264"/>
                      </a:moveTo>
                      <a:cubicBezTo>
                        <a:pt x="262332" y="27458"/>
                        <a:pt x="262170" y="28319"/>
                        <a:pt x="261846" y="28848"/>
                      </a:cubicBezTo>
                      <a:cubicBezTo>
                        <a:pt x="261522" y="29376"/>
                        <a:pt x="261105" y="29641"/>
                        <a:pt x="260593" y="29641"/>
                      </a:cubicBezTo>
                      <a:lnTo>
                        <a:pt x="253993" y="29641"/>
                      </a:lnTo>
                      <a:cubicBezTo>
                        <a:pt x="255187" y="30868"/>
                        <a:pt x="256022" y="32224"/>
                        <a:pt x="256500" y="33708"/>
                      </a:cubicBezTo>
                      <a:cubicBezTo>
                        <a:pt x="256977" y="35191"/>
                        <a:pt x="257216" y="36735"/>
                        <a:pt x="257216" y="38338"/>
                      </a:cubicBezTo>
                      <a:cubicBezTo>
                        <a:pt x="257216" y="40998"/>
                        <a:pt x="256790" y="43351"/>
                        <a:pt x="255937" y="45398"/>
                      </a:cubicBezTo>
                      <a:cubicBezTo>
                        <a:pt x="255085" y="47444"/>
                        <a:pt x="253866" y="49175"/>
                        <a:pt x="252280" y="50590"/>
                      </a:cubicBezTo>
                      <a:cubicBezTo>
                        <a:pt x="250693" y="52006"/>
                        <a:pt x="248809" y="53089"/>
                        <a:pt x="246626" y="53839"/>
                      </a:cubicBezTo>
                      <a:cubicBezTo>
                        <a:pt x="244443" y="54589"/>
                        <a:pt x="242021" y="54964"/>
                        <a:pt x="239362" y="54964"/>
                      </a:cubicBezTo>
                      <a:cubicBezTo>
                        <a:pt x="237485" y="54964"/>
                        <a:pt x="235703" y="54717"/>
                        <a:pt x="234015" y="54223"/>
                      </a:cubicBezTo>
                      <a:cubicBezTo>
                        <a:pt x="232327" y="53728"/>
                        <a:pt x="231023" y="53106"/>
                        <a:pt x="230102" y="52355"/>
                      </a:cubicBezTo>
                      <a:cubicBezTo>
                        <a:pt x="229487" y="52969"/>
                        <a:pt x="228984" y="53668"/>
                        <a:pt x="228592" y="54453"/>
                      </a:cubicBezTo>
                      <a:cubicBezTo>
                        <a:pt x="228200" y="55237"/>
                        <a:pt x="228004" y="56141"/>
                        <a:pt x="228004" y="57164"/>
                      </a:cubicBezTo>
                      <a:cubicBezTo>
                        <a:pt x="228004" y="58358"/>
                        <a:pt x="228559" y="59347"/>
                        <a:pt x="229666" y="60131"/>
                      </a:cubicBezTo>
                      <a:cubicBezTo>
                        <a:pt x="230775" y="60916"/>
                        <a:pt x="232250" y="61342"/>
                        <a:pt x="234092" y="61410"/>
                      </a:cubicBezTo>
                      <a:lnTo>
                        <a:pt x="246114" y="61922"/>
                      </a:lnTo>
                      <a:cubicBezTo>
                        <a:pt x="248399" y="61990"/>
                        <a:pt x="250498" y="62306"/>
                        <a:pt x="252407" y="62868"/>
                      </a:cubicBezTo>
                      <a:cubicBezTo>
                        <a:pt x="254317" y="63431"/>
                        <a:pt x="255972" y="64233"/>
                        <a:pt x="257370" y="65273"/>
                      </a:cubicBezTo>
                      <a:cubicBezTo>
                        <a:pt x="258768" y="66313"/>
                        <a:pt x="259860" y="67592"/>
                        <a:pt x="260644" y="69110"/>
                      </a:cubicBezTo>
                      <a:cubicBezTo>
                        <a:pt x="261428" y="70628"/>
                        <a:pt x="261821" y="72393"/>
                        <a:pt x="261821" y="74405"/>
                      </a:cubicBezTo>
                      <a:cubicBezTo>
                        <a:pt x="261821" y="76519"/>
                        <a:pt x="261377" y="78532"/>
                        <a:pt x="260490" y="80442"/>
                      </a:cubicBezTo>
                      <a:cubicBezTo>
                        <a:pt x="259603" y="82352"/>
                        <a:pt x="258248" y="84031"/>
                        <a:pt x="256423" y="85481"/>
                      </a:cubicBezTo>
                      <a:cubicBezTo>
                        <a:pt x="254598" y="86930"/>
                        <a:pt x="252271" y="88073"/>
                        <a:pt x="249440" y="88909"/>
                      </a:cubicBezTo>
                      <a:cubicBezTo>
                        <a:pt x="246609" y="89744"/>
                        <a:pt x="243266" y="90162"/>
                        <a:pt x="239412" y="90162"/>
                      </a:cubicBezTo>
                      <a:cubicBezTo>
                        <a:pt x="235695" y="90162"/>
                        <a:pt x="232531" y="89846"/>
                        <a:pt x="229923" y="89215"/>
                      </a:cubicBezTo>
                      <a:cubicBezTo>
                        <a:pt x="227314" y="88584"/>
                        <a:pt x="225173" y="87723"/>
                        <a:pt x="223502" y="86632"/>
                      </a:cubicBezTo>
                      <a:cubicBezTo>
                        <a:pt x="221831" y="85541"/>
                        <a:pt x="220619" y="84236"/>
                        <a:pt x="219870" y="82718"/>
                      </a:cubicBezTo>
                      <a:cubicBezTo>
                        <a:pt x="219119" y="81200"/>
                        <a:pt x="218744" y="79555"/>
                        <a:pt x="218744" y="77781"/>
                      </a:cubicBezTo>
                      <a:cubicBezTo>
                        <a:pt x="218744" y="76656"/>
                        <a:pt x="218880" y="75564"/>
                        <a:pt x="219154" y="74507"/>
                      </a:cubicBezTo>
                      <a:cubicBezTo>
                        <a:pt x="219426" y="73450"/>
                        <a:pt x="219844" y="72444"/>
                        <a:pt x="220407" y="71489"/>
                      </a:cubicBezTo>
                      <a:cubicBezTo>
                        <a:pt x="220969" y="70534"/>
                        <a:pt x="221668" y="69621"/>
                        <a:pt x="222504" y="68752"/>
                      </a:cubicBezTo>
                      <a:cubicBezTo>
                        <a:pt x="223340" y="67882"/>
                        <a:pt x="224304" y="67021"/>
                        <a:pt x="225394" y="66168"/>
                      </a:cubicBezTo>
                      <a:cubicBezTo>
                        <a:pt x="223724" y="65316"/>
                        <a:pt x="222487" y="64241"/>
                        <a:pt x="221685" y="62945"/>
                      </a:cubicBezTo>
                      <a:cubicBezTo>
                        <a:pt x="220884" y="61649"/>
                        <a:pt x="220483" y="60251"/>
                        <a:pt x="220483" y="58750"/>
                      </a:cubicBezTo>
                      <a:cubicBezTo>
                        <a:pt x="220483" y="56670"/>
                        <a:pt x="220910" y="54811"/>
                        <a:pt x="221762" y="53174"/>
                      </a:cubicBezTo>
                      <a:cubicBezTo>
                        <a:pt x="222615" y="51537"/>
                        <a:pt x="223672" y="50070"/>
                        <a:pt x="224934" y="48774"/>
                      </a:cubicBezTo>
                      <a:cubicBezTo>
                        <a:pt x="223877" y="47512"/>
                        <a:pt x="223042" y="46088"/>
                        <a:pt x="222427" y="44502"/>
                      </a:cubicBezTo>
                      <a:cubicBezTo>
                        <a:pt x="221814" y="42916"/>
                        <a:pt x="221506" y="40998"/>
                        <a:pt x="221506" y="38747"/>
                      </a:cubicBezTo>
                      <a:cubicBezTo>
                        <a:pt x="221506" y="36121"/>
                        <a:pt x="221950" y="33767"/>
                        <a:pt x="222837" y="31687"/>
                      </a:cubicBezTo>
                      <a:cubicBezTo>
                        <a:pt x="223724" y="29606"/>
                        <a:pt x="224951" y="27850"/>
                        <a:pt x="226520" y="26418"/>
                      </a:cubicBezTo>
                      <a:cubicBezTo>
                        <a:pt x="228089" y="24985"/>
                        <a:pt x="229974" y="23885"/>
                        <a:pt x="232173" y="23118"/>
                      </a:cubicBezTo>
                      <a:cubicBezTo>
                        <a:pt x="234374" y="22350"/>
                        <a:pt x="236769" y="21967"/>
                        <a:pt x="239362" y="21967"/>
                      </a:cubicBezTo>
                      <a:cubicBezTo>
                        <a:pt x="240760" y="21967"/>
                        <a:pt x="242064" y="22043"/>
                        <a:pt x="243275" y="22197"/>
                      </a:cubicBezTo>
                      <a:cubicBezTo>
                        <a:pt x="244486" y="22350"/>
                        <a:pt x="245620" y="22563"/>
                        <a:pt x="246677" y="22836"/>
                      </a:cubicBezTo>
                      <a:lnTo>
                        <a:pt x="260593" y="22836"/>
                      </a:lnTo>
                      <a:cubicBezTo>
                        <a:pt x="261172" y="22836"/>
                        <a:pt x="261607" y="23118"/>
                        <a:pt x="261897" y="23680"/>
                      </a:cubicBezTo>
                      <a:cubicBezTo>
                        <a:pt x="262188" y="24243"/>
                        <a:pt x="262332" y="25104"/>
                        <a:pt x="262332" y="26264"/>
                      </a:cubicBezTo>
                      <a:close/>
                      <a:moveTo>
                        <a:pt x="249133" y="38389"/>
                      </a:moveTo>
                      <a:cubicBezTo>
                        <a:pt x="249133" y="35251"/>
                        <a:pt x="248272" y="32804"/>
                        <a:pt x="246549" y="31047"/>
                      </a:cubicBezTo>
                      <a:cubicBezTo>
                        <a:pt x="244827" y="29291"/>
                        <a:pt x="242379" y="28413"/>
                        <a:pt x="239208" y="28413"/>
                      </a:cubicBezTo>
                      <a:cubicBezTo>
                        <a:pt x="237571" y="28413"/>
                        <a:pt x="236147" y="28686"/>
                        <a:pt x="234937" y="29231"/>
                      </a:cubicBezTo>
                      <a:cubicBezTo>
                        <a:pt x="233725" y="29777"/>
                        <a:pt x="232719" y="30527"/>
                        <a:pt x="231918" y="31482"/>
                      </a:cubicBezTo>
                      <a:cubicBezTo>
                        <a:pt x="231116" y="32437"/>
                        <a:pt x="230519" y="33537"/>
                        <a:pt x="230127" y="34782"/>
                      </a:cubicBezTo>
                      <a:cubicBezTo>
                        <a:pt x="229735" y="36027"/>
                        <a:pt x="229539" y="37331"/>
                        <a:pt x="229539" y="38696"/>
                      </a:cubicBezTo>
                      <a:cubicBezTo>
                        <a:pt x="229539" y="41731"/>
                        <a:pt x="230400" y="44119"/>
                        <a:pt x="232122" y="45858"/>
                      </a:cubicBezTo>
                      <a:cubicBezTo>
                        <a:pt x="233845" y="47597"/>
                        <a:pt x="236258" y="48467"/>
                        <a:pt x="239362" y="48467"/>
                      </a:cubicBezTo>
                      <a:cubicBezTo>
                        <a:pt x="241033" y="48467"/>
                        <a:pt x="242482" y="48203"/>
                        <a:pt x="243710" y="47674"/>
                      </a:cubicBezTo>
                      <a:cubicBezTo>
                        <a:pt x="244938" y="47145"/>
                        <a:pt x="245952" y="46412"/>
                        <a:pt x="246754" y="45474"/>
                      </a:cubicBezTo>
                      <a:cubicBezTo>
                        <a:pt x="247555" y="44536"/>
                        <a:pt x="248152" y="43454"/>
                        <a:pt x="248545" y="42226"/>
                      </a:cubicBezTo>
                      <a:cubicBezTo>
                        <a:pt x="248936" y="40998"/>
                        <a:pt x="249133" y="39719"/>
                        <a:pt x="249133" y="38389"/>
                      </a:cubicBezTo>
                      <a:close/>
                      <a:moveTo>
                        <a:pt x="253379" y="74865"/>
                      </a:moveTo>
                      <a:cubicBezTo>
                        <a:pt x="253379" y="72887"/>
                        <a:pt x="252569" y="71361"/>
                        <a:pt x="250949" y="70287"/>
                      </a:cubicBezTo>
                      <a:cubicBezTo>
                        <a:pt x="249329" y="69212"/>
                        <a:pt x="247138" y="68641"/>
                        <a:pt x="244375" y="68573"/>
                      </a:cubicBezTo>
                      <a:lnTo>
                        <a:pt x="232455" y="68163"/>
                      </a:lnTo>
                      <a:cubicBezTo>
                        <a:pt x="231364" y="69016"/>
                        <a:pt x="230468" y="69826"/>
                        <a:pt x="229769" y="70593"/>
                      </a:cubicBezTo>
                      <a:cubicBezTo>
                        <a:pt x="229070" y="71361"/>
                        <a:pt x="228516" y="72094"/>
                        <a:pt x="228106" y="72793"/>
                      </a:cubicBezTo>
                      <a:cubicBezTo>
                        <a:pt x="227697" y="73493"/>
                        <a:pt x="227416" y="74183"/>
                        <a:pt x="227262" y="74865"/>
                      </a:cubicBezTo>
                      <a:cubicBezTo>
                        <a:pt x="227109" y="75547"/>
                        <a:pt x="227032" y="76247"/>
                        <a:pt x="227032" y="76963"/>
                      </a:cubicBezTo>
                      <a:cubicBezTo>
                        <a:pt x="227032" y="79180"/>
                        <a:pt x="228158" y="80859"/>
                        <a:pt x="230408" y="82002"/>
                      </a:cubicBezTo>
                      <a:cubicBezTo>
                        <a:pt x="232659" y="83145"/>
                        <a:pt x="235798" y="83716"/>
                        <a:pt x="239822" y="83716"/>
                      </a:cubicBezTo>
                      <a:cubicBezTo>
                        <a:pt x="242379" y="83716"/>
                        <a:pt x="244520" y="83469"/>
                        <a:pt x="246243" y="82974"/>
                      </a:cubicBezTo>
                      <a:cubicBezTo>
                        <a:pt x="247965" y="82479"/>
                        <a:pt x="249355" y="81823"/>
                        <a:pt x="250412" y="81004"/>
                      </a:cubicBezTo>
                      <a:cubicBezTo>
                        <a:pt x="251469" y="80186"/>
                        <a:pt x="252228" y="79248"/>
                        <a:pt x="252688" y="78191"/>
                      </a:cubicBezTo>
                      <a:cubicBezTo>
                        <a:pt x="253149" y="77133"/>
                        <a:pt x="253379" y="76025"/>
                        <a:pt x="253379" y="74865"/>
                      </a:cubicBezTo>
                      <a:close/>
                      <a:moveTo>
                        <a:pt x="311921" y="70210"/>
                      </a:moveTo>
                      <a:cubicBezTo>
                        <a:pt x="311921" y="70483"/>
                        <a:pt x="311861" y="70713"/>
                        <a:pt x="311742" y="70900"/>
                      </a:cubicBezTo>
                      <a:cubicBezTo>
                        <a:pt x="311623" y="71088"/>
                        <a:pt x="311410" y="71250"/>
                        <a:pt x="311103" y="71386"/>
                      </a:cubicBezTo>
                      <a:cubicBezTo>
                        <a:pt x="310796" y="71523"/>
                        <a:pt x="310395" y="71625"/>
                        <a:pt x="309900" y="71693"/>
                      </a:cubicBezTo>
                      <a:cubicBezTo>
                        <a:pt x="309406" y="71762"/>
                        <a:pt x="308801" y="71796"/>
                        <a:pt x="308085" y="71796"/>
                      </a:cubicBezTo>
                      <a:cubicBezTo>
                        <a:pt x="307300" y="71796"/>
                        <a:pt x="306661" y="71762"/>
                        <a:pt x="306165" y="71693"/>
                      </a:cubicBezTo>
                      <a:cubicBezTo>
                        <a:pt x="305671" y="71625"/>
                        <a:pt x="305279" y="71523"/>
                        <a:pt x="304989" y="71386"/>
                      </a:cubicBezTo>
                      <a:cubicBezTo>
                        <a:pt x="304700" y="71250"/>
                        <a:pt x="304503" y="71088"/>
                        <a:pt x="304400" y="70900"/>
                      </a:cubicBezTo>
                      <a:cubicBezTo>
                        <a:pt x="304299" y="70713"/>
                        <a:pt x="304247" y="70483"/>
                        <a:pt x="304247" y="70210"/>
                      </a:cubicBezTo>
                      <a:lnTo>
                        <a:pt x="304247" y="64122"/>
                      </a:lnTo>
                      <a:cubicBezTo>
                        <a:pt x="301621" y="67021"/>
                        <a:pt x="299029" y="69135"/>
                        <a:pt x="296471" y="70466"/>
                      </a:cubicBezTo>
                      <a:cubicBezTo>
                        <a:pt x="293913" y="71796"/>
                        <a:pt x="291321" y="72461"/>
                        <a:pt x="288695" y="72461"/>
                      </a:cubicBezTo>
                      <a:cubicBezTo>
                        <a:pt x="285625" y="72461"/>
                        <a:pt x="283042" y="71949"/>
                        <a:pt x="280944" y="70926"/>
                      </a:cubicBezTo>
                      <a:cubicBezTo>
                        <a:pt x="278847" y="69903"/>
                        <a:pt x="277149" y="68513"/>
                        <a:pt x="275854" y="66757"/>
                      </a:cubicBezTo>
                      <a:cubicBezTo>
                        <a:pt x="274558" y="65000"/>
                        <a:pt x="273628" y="62954"/>
                        <a:pt x="273065" y="60617"/>
                      </a:cubicBezTo>
                      <a:cubicBezTo>
                        <a:pt x="272503" y="58281"/>
                        <a:pt x="272221" y="55442"/>
                        <a:pt x="272221" y="52099"/>
                      </a:cubicBezTo>
                      <a:lnTo>
                        <a:pt x="272221" y="24167"/>
                      </a:lnTo>
                      <a:cubicBezTo>
                        <a:pt x="272221" y="23894"/>
                        <a:pt x="272281" y="23663"/>
                        <a:pt x="272400" y="23476"/>
                      </a:cubicBezTo>
                      <a:cubicBezTo>
                        <a:pt x="272520" y="23288"/>
                        <a:pt x="272750" y="23118"/>
                        <a:pt x="273091" y="22964"/>
                      </a:cubicBezTo>
                      <a:cubicBezTo>
                        <a:pt x="273432" y="22811"/>
                        <a:pt x="273876" y="22708"/>
                        <a:pt x="274421" y="22657"/>
                      </a:cubicBezTo>
                      <a:cubicBezTo>
                        <a:pt x="274967" y="22606"/>
                        <a:pt x="275649" y="22581"/>
                        <a:pt x="276467" y="22581"/>
                      </a:cubicBezTo>
                      <a:cubicBezTo>
                        <a:pt x="277287" y="22581"/>
                        <a:pt x="277969" y="22606"/>
                        <a:pt x="278514" y="22657"/>
                      </a:cubicBezTo>
                      <a:cubicBezTo>
                        <a:pt x="279060" y="22708"/>
                        <a:pt x="279494" y="22811"/>
                        <a:pt x="279818" y="22964"/>
                      </a:cubicBezTo>
                      <a:cubicBezTo>
                        <a:pt x="280142" y="23118"/>
                        <a:pt x="280373" y="23288"/>
                        <a:pt x="280509" y="23476"/>
                      </a:cubicBezTo>
                      <a:cubicBezTo>
                        <a:pt x="280646" y="23663"/>
                        <a:pt x="280714" y="23894"/>
                        <a:pt x="280714" y="24167"/>
                      </a:cubicBezTo>
                      <a:lnTo>
                        <a:pt x="280714" y="50974"/>
                      </a:lnTo>
                      <a:cubicBezTo>
                        <a:pt x="280714" y="53668"/>
                        <a:pt x="280910" y="55826"/>
                        <a:pt x="281302" y="57446"/>
                      </a:cubicBezTo>
                      <a:cubicBezTo>
                        <a:pt x="281695" y="59066"/>
                        <a:pt x="282291" y="60447"/>
                        <a:pt x="283093" y="61589"/>
                      </a:cubicBezTo>
                      <a:cubicBezTo>
                        <a:pt x="283894" y="62732"/>
                        <a:pt x="284909" y="63619"/>
                        <a:pt x="286137" y="64250"/>
                      </a:cubicBezTo>
                      <a:cubicBezTo>
                        <a:pt x="287365" y="64881"/>
                        <a:pt x="288798" y="65196"/>
                        <a:pt x="290434" y="65196"/>
                      </a:cubicBezTo>
                      <a:cubicBezTo>
                        <a:pt x="292548" y="65196"/>
                        <a:pt x="294654" y="64446"/>
                        <a:pt x="296753" y="62945"/>
                      </a:cubicBezTo>
                      <a:cubicBezTo>
                        <a:pt x="298850" y="61445"/>
                        <a:pt x="301075" y="59245"/>
                        <a:pt x="303429" y="56346"/>
                      </a:cubicBezTo>
                      <a:lnTo>
                        <a:pt x="303429" y="24167"/>
                      </a:lnTo>
                      <a:cubicBezTo>
                        <a:pt x="303429" y="23894"/>
                        <a:pt x="303489" y="23663"/>
                        <a:pt x="303608" y="23476"/>
                      </a:cubicBezTo>
                      <a:cubicBezTo>
                        <a:pt x="303727" y="23288"/>
                        <a:pt x="303958" y="23118"/>
                        <a:pt x="304299" y="22964"/>
                      </a:cubicBezTo>
                      <a:cubicBezTo>
                        <a:pt x="304640" y="22811"/>
                        <a:pt x="305075" y="22708"/>
                        <a:pt x="305603" y="22657"/>
                      </a:cubicBezTo>
                      <a:cubicBezTo>
                        <a:pt x="306132" y="22606"/>
                        <a:pt x="306823" y="22581"/>
                        <a:pt x="307675" y="22581"/>
                      </a:cubicBezTo>
                      <a:cubicBezTo>
                        <a:pt x="308493" y="22581"/>
                        <a:pt x="309175" y="22606"/>
                        <a:pt x="309721" y="22657"/>
                      </a:cubicBezTo>
                      <a:cubicBezTo>
                        <a:pt x="310267" y="22708"/>
                        <a:pt x="310694" y="22811"/>
                        <a:pt x="311000" y="22964"/>
                      </a:cubicBezTo>
                      <a:cubicBezTo>
                        <a:pt x="311307" y="23118"/>
                        <a:pt x="311538" y="23288"/>
                        <a:pt x="311691" y="23476"/>
                      </a:cubicBezTo>
                      <a:cubicBezTo>
                        <a:pt x="311844" y="23663"/>
                        <a:pt x="311921" y="23894"/>
                        <a:pt x="311921" y="24167"/>
                      </a:cubicBezTo>
                      <a:close/>
                      <a:moveTo>
                        <a:pt x="335489" y="70210"/>
                      </a:moveTo>
                      <a:cubicBezTo>
                        <a:pt x="335489" y="70483"/>
                        <a:pt x="335421" y="70713"/>
                        <a:pt x="335284" y="70900"/>
                      </a:cubicBezTo>
                      <a:cubicBezTo>
                        <a:pt x="335148" y="71088"/>
                        <a:pt x="334926" y="71250"/>
                        <a:pt x="334619" y="71386"/>
                      </a:cubicBezTo>
                      <a:cubicBezTo>
                        <a:pt x="334312" y="71523"/>
                        <a:pt x="333886" y="71625"/>
                        <a:pt x="333340" y="71693"/>
                      </a:cubicBezTo>
                      <a:cubicBezTo>
                        <a:pt x="332794" y="71762"/>
                        <a:pt x="332095" y="71796"/>
                        <a:pt x="331243" y="71796"/>
                      </a:cubicBezTo>
                      <a:cubicBezTo>
                        <a:pt x="330424" y="71796"/>
                        <a:pt x="329742" y="71762"/>
                        <a:pt x="329196" y="71693"/>
                      </a:cubicBezTo>
                      <a:cubicBezTo>
                        <a:pt x="328650" y="71625"/>
                        <a:pt x="328216" y="71523"/>
                        <a:pt x="327892" y="71386"/>
                      </a:cubicBezTo>
                      <a:cubicBezTo>
                        <a:pt x="327568" y="71250"/>
                        <a:pt x="327346" y="71088"/>
                        <a:pt x="327226" y="70900"/>
                      </a:cubicBezTo>
                      <a:cubicBezTo>
                        <a:pt x="327107" y="70713"/>
                        <a:pt x="327047" y="70483"/>
                        <a:pt x="327047" y="70210"/>
                      </a:cubicBezTo>
                      <a:lnTo>
                        <a:pt x="327047" y="24167"/>
                      </a:lnTo>
                      <a:cubicBezTo>
                        <a:pt x="327047" y="23928"/>
                        <a:pt x="327107" y="23706"/>
                        <a:pt x="327226" y="23501"/>
                      </a:cubicBezTo>
                      <a:cubicBezTo>
                        <a:pt x="327346" y="23297"/>
                        <a:pt x="327568" y="23126"/>
                        <a:pt x="327892" y="22990"/>
                      </a:cubicBezTo>
                      <a:cubicBezTo>
                        <a:pt x="328216" y="22853"/>
                        <a:pt x="328650" y="22751"/>
                        <a:pt x="329196" y="22683"/>
                      </a:cubicBezTo>
                      <a:cubicBezTo>
                        <a:pt x="329742" y="22615"/>
                        <a:pt x="330424" y="22581"/>
                        <a:pt x="331243" y="22581"/>
                      </a:cubicBezTo>
                      <a:cubicBezTo>
                        <a:pt x="332095" y="22581"/>
                        <a:pt x="332794" y="22615"/>
                        <a:pt x="333340" y="22683"/>
                      </a:cubicBezTo>
                      <a:cubicBezTo>
                        <a:pt x="333886" y="22751"/>
                        <a:pt x="334312" y="22853"/>
                        <a:pt x="334619" y="22990"/>
                      </a:cubicBezTo>
                      <a:cubicBezTo>
                        <a:pt x="334926" y="23126"/>
                        <a:pt x="335148" y="23297"/>
                        <a:pt x="335284" y="23501"/>
                      </a:cubicBezTo>
                      <a:cubicBezTo>
                        <a:pt x="335421" y="23706"/>
                        <a:pt x="335489" y="23928"/>
                        <a:pt x="335489" y="24167"/>
                      </a:cubicBezTo>
                      <a:close/>
                      <a:moveTo>
                        <a:pt x="336461" y="8614"/>
                      </a:moveTo>
                      <a:cubicBezTo>
                        <a:pt x="336461" y="10592"/>
                        <a:pt x="336085" y="11939"/>
                        <a:pt x="335336" y="12656"/>
                      </a:cubicBezTo>
                      <a:cubicBezTo>
                        <a:pt x="334585" y="13372"/>
                        <a:pt x="333204" y="13730"/>
                        <a:pt x="331191" y="13730"/>
                      </a:cubicBezTo>
                      <a:cubicBezTo>
                        <a:pt x="329213" y="13730"/>
                        <a:pt x="327858" y="13380"/>
                        <a:pt x="327124" y="12681"/>
                      </a:cubicBezTo>
                      <a:cubicBezTo>
                        <a:pt x="326391" y="11982"/>
                        <a:pt x="326024" y="10660"/>
                        <a:pt x="326024" y="8716"/>
                      </a:cubicBezTo>
                      <a:cubicBezTo>
                        <a:pt x="326024" y="6738"/>
                        <a:pt x="326399" y="5391"/>
                        <a:pt x="327150" y="4675"/>
                      </a:cubicBezTo>
                      <a:cubicBezTo>
                        <a:pt x="327901" y="3959"/>
                        <a:pt x="329282" y="3600"/>
                        <a:pt x="331293" y="3600"/>
                      </a:cubicBezTo>
                      <a:cubicBezTo>
                        <a:pt x="333272" y="3600"/>
                        <a:pt x="334628" y="3950"/>
                        <a:pt x="335361" y="4649"/>
                      </a:cubicBezTo>
                      <a:cubicBezTo>
                        <a:pt x="336094" y="5348"/>
                        <a:pt x="336461" y="6670"/>
                        <a:pt x="336461" y="8614"/>
                      </a:cubicBezTo>
                      <a:close/>
                      <a:moveTo>
                        <a:pt x="390305" y="70210"/>
                      </a:moveTo>
                      <a:cubicBezTo>
                        <a:pt x="390305" y="70483"/>
                        <a:pt x="390245" y="70721"/>
                        <a:pt x="390125" y="70926"/>
                      </a:cubicBezTo>
                      <a:cubicBezTo>
                        <a:pt x="390005" y="71131"/>
                        <a:pt x="389801" y="71293"/>
                        <a:pt x="389511" y="71412"/>
                      </a:cubicBezTo>
                      <a:cubicBezTo>
                        <a:pt x="389222" y="71531"/>
                        <a:pt x="388838" y="71625"/>
                        <a:pt x="388360" y="71693"/>
                      </a:cubicBezTo>
                      <a:cubicBezTo>
                        <a:pt x="387882" y="71762"/>
                        <a:pt x="387303" y="71796"/>
                        <a:pt x="386620" y="71796"/>
                      </a:cubicBezTo>
                      <a:cubicBezTo>
                        <a:pt x="385904" y="71796"/>
                        <a:pt x="385308" y="71762"/>
                        <a:pt x="384830" y="71693"/>
                      </a:cubicBezTo>
                      <a:cubicBezTo>
                        <a:pt x="384352" y="71625"/>
                        <a:pt x="383960" y="71531"/>
                        <a:pt x="383653" y="71412"/>
                      </a:cubicBezTo>
                      <a:cubicBezTo>
                        <a:pt x="383346" y="71293"/>
                        <a:pt x="383125" y="71131"/>
                        <a:pt x="382988" y="70926"/>
                      </a:cubicBezTo>
                      <a:cubicBezTo>
                        <a:pt x="382852" y="70721"/>
                        <a:pt x="382784" y="70483"/>
                        <a:pt x="382784" y="70210"/>
                      </a:cubicBezTo>
                      <a:lnTo>
                        <a:pt x="382784" y="64122"/>
                      </a:lnTo>
                      <a:cubicBezTo>
                        <a:pt x="380362" y="66748"/>
                        <a:pt x="377847" y="68794"/>
                        <a:pt x="375238" y="70261"/>
                      </a:cubicBezTo>
                      <a:cubicBezTo>
                        <a:pt x="372628" y="71728"/>
                        <a:pt x="369772" y="72461"/>
                        <a:pt x="366668" y="72461"/>
                      </a:cubicBezTo>
                      <a:cubicBezTo>
                        <a:pt x="363292" y="72461"/>
                        <a:pt x="360410" y="71804"/>
                        <a:pt x="358022" y="70491"/>
                      </a:cubicBezTo>
                      <a:cubicBezTo>
                        <a:pt x="355634" y="69178"/>
                        <a:pt x="353699" y="67405"/>
                        <a:pt x="352216" y="65171"/>
                      </a:cubicBezTo>
                      <a:cubicBezTo>
                        <a:pt x="350732" y="62937"/>
                        <a:pt x="349649" y="60311"/>
                        <a:pt x="348967" y="57292"/>
                      </a:cubicBezTo>
                      <a:cubicBezTo>
                        <a:pt x="348285" y="54274"/>
                        <a:pt x="347944" y="51093"/>
                        <a:pt x="347944" y="47751"/>
                      </a:cubicBezTo>
                      <a:cubicBezTo>
                        <a:pt x="347944" y="43795"/>
                        <a:pt x="348371" y="40222"/>
                        <a:pt x="349223" y="37033"/>
                      </a:cubicBezTo>
                      <a:cubicBezTo>
                        <a:pt x="350076" y="33844"/>
                        <a:pt x="351338" y="31124"/>
                        <a:pt x="353008" y="28873"/>
                      </a:cubicBezTo>
                      <a:cubicBezTo>
                        <a:pt x="354680" y="26622"/>
                        <a:pt x="356752" y="24891"/>
                        <a:pt x="359224" y="23680"/>
                      </a:cubicBezTo>
                      <a:cubicBezTo>
                        <a:pt x="361697" y="22470"/>
                        <a:pt x="364554" y="21864"/>
                        <a:pt x="367794" y="21864"/>
                      </a:cubicBezTo>
                      <a:cubicBezTo>
                        <a:pt x="370489" y="21864"/>
                        <a:pt x="372953" y="22453"/>
                        <a:pt x="375186" y="23629"/>
                      </a:cubicBezTo>
                      <a:cubicBezTo>
                        <a:pt x="377420" y="24806"/>
                        <a:pt x="379629" y="26537"/>
                        <a:pt x="381812" y="28822"/>
                      </a:cubicBezTo>
                      <a:lnTo>
                        <a:pt x="381812" y="2066"/>
                      </a:lnTo>
                      <a:cubicBezTo>
                        <a:pt x="381812" y="1827"/>
                        <a:pt x="381871" y="1597"/>
                        <a:pt x="381991" y="1375"/>
                      </a:cubicBezTo>
                      <a:cubicBezTo>
                        <a:pt x="382110" y="1153"/>
                        <a:pt x="382341" y="983"/>
                        <a:pt x="382682" y="863"/>
                      </a:cubicBezTo>
                      <a:cubicBezTo>
                        <a:pt x="383023" y="744"/>
                        <a:pt x="383457" y="642"/>
                        <a:pt x="383986" y="557"/>
                      </a:cubicBezTo>
                      <a:cubicBezTo>
                        <a:pt x="384514" y="471"/>
                        <a:pt x="385189" y="429"/>
                        <a:pt x="386007" y="429"/>
                      </a:cubicBezTo>
                      <a:cubicBezTo>
                        <a:pt x="386859" y="429"/>
                        <a:pt x="387558" y="471"/>
                        <a:pt x="388104" y="557"/>
                      </a:cubicBezTo>
                      <a:cubicBezTo>
                        <a:pt x="388650" y="642"/>
                        <a:pt x="389077" y="744"/>
                        <a:pt x="389383" y="863"/>
                      </a:cubicBezTo>
                      <a:cubicBezTo>
                        <a:pt x="389690" y="983"/>
                        <a:pt x="389921" y="1153"/>
                        <a:pt x="390074" y="1375"/>
                      </a:cubicBezTo>
                      <a:cubicBezTo>
                        <a:pt x="390227" y="1597"/>
                        <a:pt x="390305" y="1827"/>
                        <a:pt x="390305" y="2066"/>
                      </a:cubicBezTo>
                      <a:close/>
                      <a:moveTo>
                        <a:pt x="381812" y="37826"/>
                      </a:moveTo>
                      <a:cubicBezTo>
                        <a:pt x="379526" y="34995"/>
                        <a:pt x="377318" y="32838"/>
                        <a:pt x="375186" y="31354"/>
                      </a:cubicBezTo>
                      <a:cubicBezTo>
                        <a:pt x="373055" y="29871"/>
                        <a:pt x="370830" y="29129"/>
                        <a:pt x="368510" y="29129"/>
                      </a:cubicBezTo>
                      <a:cubicBezTo>
                        <a:pt x="366362" y="29129"/>
                        <a:pt x="364537" y="29641"/>
                        <a:pt x="363036" y="30664"/>
                      </a:cubicBezTo>
                      <a:cubicBezTo>
                        <a:pt x="361535" y="31687"/>
                        <a:pt x="360316" y="33034"/>
                        <a:pt x="359378" y="34705"/>
                      </a:cubicBezTo>
                      <a:cubicBezTo>
                        <a:pt x="358441" y="36376"/>
                        <a:pt x="357758" y="38269"/>
                        <a:pt x="357332" y="40384"/>
                      </a:cubicBezTo>
                      <a:cubicBezTo>
                        <a:pt x="356905" y="42499"/>
                        <a:pt x="356693" y="44647"/>
                        <a:pt x="356693" y="46830"/>
                      </a:cubicBezTo>
                      <a:cubicBezTo>
                        <a:pt x="356693" y="49149"/>
                        <a:pt x="356872" y="51417"/>
                        <a:pt x="357229" y="53634"/>
                      </a:cubicBezTo>
                      <a:cubicBezTo>
                        <a:pt x="357587" y="55851"/>
                        <a:pt x="358210" y="57821"/>
                        <a:pt x="359097" y="59543"/>
                      </a:cubicBezTo>
                      <a:cubicBezTo>
                        <a:pt x="359984" y="61265"/>
                        <a:pt x="361160" y="62647"/>
                        <a:pt x="362627" y="63687"/>
                      </a:cubicBezTo>
                      <a:cubicBezTo>
                        <a:pt x="364094" y="64727"/>
                        <a:pt x="365935" y="65247"/>
                        <a:pt x="368152" y="65247"/>
                      </a:cubicBezTo>
                      <a:cubicBezTo>
                        <a:pt x="369277" y="65247"/>
                        <a:pt x="370360" y="65094"/>
                        <a:pt x="371400" y="64787"/>
                      </a:cubicBezTo>
                      <a:cubicBezTo>
                        <a:pt x="372441" y="64480"/>
                        <a:pt x="373507" y="63968"/>
                        <a:pt x="374598" y="63252"/>
                      </a:cubicBezTo>
                      <a:cubicBezTo>
                        <a:pt x="375689" y="62536"/>
                        <a:pt x="376832" y="61606"/>
                        <a:pt x="378026" y="60464"/>
                      </a:cubicBezTo>
                      <a:cubicBezTo>
                        <a:pt x="379219" y="59321"/>
                        <a:pt x="380481" y="57915"/>
                        <a:pt x="381812" y="56243"/>
                      </a:cubicBezTo>
                      <a:close/>
                      <a:moveTo>
                        <a:pt x="444721" y="45193"/>
                      </a:moveTo>
                      <a:cubicBezTo>
                        <a:pt x="444721" y="46523"/>
                        <a:pt x="444387" y="47469"/>
                        <a:pt x="443719" y="48032"/>
                      </a:cubicBezTo>
                      <a:cubicBezTo>
                        <a:pt x="443051" y="48595"/>
                        <a:pt x="442288" y="48876"/>
                        <a:pt x="441432" y="48876"/>
                      </a:cubicBezTo>
                      <a:lnTo>
                        <a:pt x="411109" y="48876"/>
                      </a:lnTo>
                      <a:cubicBezTo>
                        <a:pt x="411109" y="51434"/>
                        <a:pt x="411366" y="53737"/>
                        <a:pt x="411881" y="55783"/>
                      </a:cubicBezTo>
                      <a:cubicBezTo>
                        <a:pt x="412394" y="57829"/>
                        <a:pt x="413251" y="59586"/>
                        <a:pt x="414450" y="61052"/>
                      </a:cubicBezTo>
                      <a:cubicBezTo>
                        <a:pt x="415650" y="62519"/>
                        <a:pt x="417210" y="63644"/>
                        <a:pt x="419129" y="64429"/>
                      </a:cubicBezTo>
                      <a:cubicBezTo>
                        <a:pt x="421048" y="65213"/>
                        <a:pt x="423395" y="65605"/>
                        <a:pt x="426172" y="65605"/>
                      </a:cubicBezTo>
                      <a:cubicBezTo>
                        <a:pt x="428365" y="65605"/>
                        <a:pt x="430319" y="65426"/>
                        <a:pt x="432033" y="65068"/>
                      </a:cubicBezTo>
                      <a:cubicBezTo>
                        <a:pt x="433746" y="64710"/>
                        <a:pt x="435228" y="64309"/>
                        <a:pt x="436479" y="63866"/>
                      </a:cubicBezTo>
                      <a:cubicBezTo>
                        <a:pt x="437730" y="63423"/>
                        <a:pt x="438758" y="63022"/>
                        <a:pt x="439564" y="62664"/>
                      </a:cubicBezTo>
                      <a:cubicBezTo>
                        <a:pt x="440369" y="62306"/>
                        <a:pt x="440978" y="62127"/>
                        <a:pt x="441389" y="62127"/>
                      </a:cubicBezTo>
                      <a:cubicBezTo>
                        <a:pt x="441629" y="62127"/>
                        <a:pt x="441843" y="62186"/>
                        <a:pt x="442032" y="62306"/>
                      </a:cubicBezTo>
                      <a:cubicBezTo>
                        <a:pt x="442220" y="62425"/>
                        <a:pt x="442365" y="62604"/>
                        <a:pt x="442468" y="62843"/>
                      </a:cubicBezTo>
                      <a:cubicBezTo>
                        <a:pt x="442571" y="63082"/>
                        <a:pt x="442648" y="63414"/>
                        <a:pt x="442700" y="63840"/>
                      </a:cubicBezTo>
                      <a:cubicBezTo>
                        <a:pt x="442751" y="64267"/>
                        <a:pt x="442777" y="64787"/>
                        <a:pt x="442777" y="65401"/>
                      </a:cubicBezTo>
                      <a:cubicBezTo>
                        <a:pt x="442777" y="65844"/>
                        <a:pt x="442760" y="66228"/>
                        <a:pt x="442725" y="66552"/>
                      </a:cubicBezTo>
                      <a:cubicBezTo>
                        <a:pt x="442692" y="66876"/>
                        <a:pt x="442649" y="67166"/>
                        <a:pt x="442598" y="67422"/>
                      </a:cubicBezTo>
                      <a:cubicBezTo>
                        <a:pt x="442546" y="67677"/>
                        <a:pt x="442462" y="67908"/>
                        <a:pt x="442342" y="68112"/>
                      </a:cubicBezTo>
                      <a:cubicBezTo>
                        <a:pt x="442222" y="68317"/>
                        <a:pt x="442069" y="68513"/>
                        <a:pt x="441881" y="68701"/>
                      </a:cubicBezTo>
                      <a:cubicBezTo>
                        <a:pt x="441694" y="68888"/>
                        <a:pt x="441139" y="69195"/>
                        <a:pt x="440219" y="69621"/>
                      </a:cubicBezTo>
                      <a:cubicBezTo>
                        <a:pt x="439298" y="70048"/>
                        <a:pt x="438105" y="70466"/>
                        <a:pt x="436638" y="70875"/>
                      </a:cubicBezTo>
                      <a:cubicBezTo>
                        <a:pt x="435171" y="71284"/>
                        <a:pt x="433475" y="71651"/>
                        <a:pt x="431548" y="71975"/>
                      </a:cubicBezTo>
                      <a:cubicBezTo>
                        <a:pt x="429620" y="72299"/>
                        <a:pt x="427565" y="72461"/>
                        <a:pt x="425382" y="72461"/>
                      </a:cubicBezTo>
                      <a:cubicBezTo>
                        <a:pt x="421597" y="72461"/>
                        <a:pt x="418280" y="71932"/>
                        <a:pt x="415432" y="70875"/>
                      </a:cubicBezTo>
                      <a:cubicBezTo>
                        <a:pt x="412584" y="69818"/>
                        <a:pt x="410188" y="68249"/>
                        <a:pt x="408244" y="66168"/>
                      </a:cubicBezTo>
                      <a:cubicBezTo>
                        <a:pt x="406300" y="64088"/>
                        <a:pt x="404834" y="61479"/>
                        <a:pt x="403844" y="58341"/>
                      </a:cubicBezTo>
                      <a:cubicBezTo>
                        <a:pt x="402856" y="55203"/>
                        <a:pt x="402360" y="51554"/>
                        <a:pt x="402360" y="47393"/>
                      </a:cubicBezTo>
                      <a:cubicBezTo>
                        <a:pt x="402360" y="43436"/>
                        <a:pt x="402873" y="39881"/>
                        <a:pt x="403896" y="36726"/>
                      </a:cubicBezTo>
                      <a:cubicBezTo>
                        <a:pt x="404919" y="33571"/>
                        <a:pt x="406394" y="30894"/>
                        <a:pt x="408321" y="28694"/>
                      </a:cubicBezTo>
                      <a:cubicBezTo>
                        <a:pt x="410248" y="26494"/>
                        <a:pt x="412576" y="24806"/>
                        <a:pt x="415304" y="23629"/>
                      </a:cubicBezTo>
                      <a:cubicBezTo>
                        <a:pt x="418033" y="22453"/>
                        <a:pt x="421086" y="21864"/>
                        <a:pt x="424462" y="21864"/>
                      </a:cubicBezTo>
                      <a:cubicBezTo>
                        <a:pt x="428077" y="21864"/>
                        <a:pt x="431155" y="22444"/>
                        <a:pt x="433696" y="23604"/>
                      </a:cubicBezTo>
                      <a:cubicBezTo>
                        <a:pt x="436237" y="24763"/>
                        <a:pt x="438326" y="26324"/>
                        <a:pt x="439963" y="28285"/>
                      </a:cubicBezTo>
                      <a:cubicBezTo>
                        <a:pt x="441600" y="30246"/>
                        <a:pt x="442802" y="32548"/>
                        <a:pt x="443570" y="35191"/>
                      </a:cubicBezTo>
                      <a:cubicBezTo>
                        <a:pt x="444337" y="37835"/>
                        <a:pt x="444721" y="40657"/>
                        <a:pt x="444721" y="43658"/>
                      </a:cubicBezTo>
                      <a:close/>
                      <a:moveTo>
                        <a:pt x="436228" y="42686"/>
                      </a:moveTo>
                      <a:cubicBezTo>
                        <a:pt x="436331" y="38252"/>
                        <a:pt x="435344" y="34774"/>
                        <a:pt x="433268" y="32250"/>
                      </a:cubicBezTo>
                      <a:cubicBezTo>
                        <a:pt x="431192" y="29726"/>
                        <a:pt x="428113" y="28464"/>
                        <a:pt x="424030" y="28464"/>
                      </a:cubicBezTo>
                      <a:cubicBezTo>
                        <a:pt x="421936" y="28464"/>
                        <a:pt x="420100" y="28856"/>
                        <a:pt x="418521" y="29641"/>
                      </a:cubicBezTo>
                      <a:cubicBezTo>
                        <a:pt x="416943" y="30425"/>
                        <a:pt x="415622" y="31465"/>
                        <a:pt x="414558" y="32761"/>
                      </a:cubicBezTo>
                      <a:cubicBezTo>
                        <a:pt x="413494" y="34057"/>
                        <a:pt x="412670" y="35566"/>
                        <a:pt x="412087" y="37289"/>
                      </a:cubicBezTo>
                      <a:cubicBezTo>
                        <a:pt x="411503" y="39011"/>
                        <a:pt x="411178" y="40810"/>
                        <a:pt x="411109" y="42686"/>
                      </a:cubicBezTo>
                      <a:close/>
                      <a:moveTo>
                        <a:pt x="485930" y="57676"/>
                      </a:moveTo>
                      <a:cubicBezTo>
                        <a:pt x="485929" y="60029"/>
                        <a:pt x="485495" y="62127"/>
                        <a:pt x="484625" y="63968"/>
                      </a:cubicBezTo>
                      <a:cubicBezTo>
                        <a:pt x="483755" y="65810"/>
                        <a:pt x="482519" y="67362"/>
                        <a:pt x="480916" y="68624"/>
                      </a:cubicBezTo>
                      <a:cubicBezTo>
                        <a:pt x="479313" y="69886"/>
                        <a:pt x="477403" y="70841"/>
                        <a:pt x="475186" y="71489"/>
                      </a:cubicBezTo>
                      <a:cubicBezTo>
                        <a:pt x="472969" y="72137"/>
                        <a:pt x="470530" y="72461"/>
                        <a:pt x="467870" y="72461"/>
                      </a:cubicBezTo>
                      <a:cubicBezTo>
                        <a:pt x="466233" y="72461"/>
                        <a:pt x="464673" y="72333"/>
                        <a:pt x="463189" y="72077"/>
                      </a:cubicBezTo>
                      <a:cubicBezTo>
                        <a:pt x="461705" y="71821"/>
                        <a:pt x="460375" y="71497"/>
                        <a:pt x="459199" y="71105"/>
                      </a:cubicBezTo>
                      <a:cubicBezTo>
                        <a:pt x="458022" y="70713"/>
                        <a:pt x="457024" y="70304"/>
                        <a:pt x="456205" y="69877"/>
                      </a:cubicBezTo>
                      <a:cubicBezTo>
                        <a:pt x="455387" y="69451"/>
                        <a:pt x="454790" y="69067"/>
                        <a:pt x="454415" y="68726"/>
                      </a:cubicBezTo>
                      <a:cubicBezTo>
                        <a:pt x="454040" y="68385"/>
                        <a:pt x="453767" y="67908"/>
                        <a:pt x="453596" y="67294"/>
                      </a:cubicBezTo>
                      <a:cubicBezTo>
                        <a:pt x="453426" y="66680"/>
                        <a:pt x="453341" y="65844"/>
                        <a:pt x="453341" y="64787"/>
                      </a:cubicBezTo>
                      <a:cubicBezTo>
                        <a:pt x="453341" y="64139"/>
                        <a:pt x="453374" y="63593"/>
                        <a:pt x="453443" y="63150"/>
                      </a:cubicBezTo>
                      <a:cubicBezTo>
                        <a:pt x="453511" y="62706"/>
                        <a:pt x="453596" y="62348"/>
                        <a:pt x="453699" y="62075"/>
                      </a:cubicBezTo>
                      <a:cubicBezTo>
                        <a:pt x="453801" y="61803"/>
                        <a:pt x="453946" y="61606"/>
                        <a:pt x="454133" y="61487"/>
                      </a:cubicBezTo>
                      <a:cubicBezTo>
                        <a:pt x="454321" y="61368"/>
                        <a:pt x="454534" y="61308"/>
                        <a:pt x="454774" y="61308"/>
                      </a:cubicBezTo>
                      <a:cubicBezTo>
                        <a:pt x="455148" y="61308"/>
                        <a:pt x="455702" y="61538"/>
                        <a:pt x="456436" y="61999"/>
                      </a:cubicBezTo>
                      <a:cubicBezTo>
                        <a:pt x="457169" y="62459"/>
                        <a:pt x="458073" y="62962"/>
                        <a:pt x="459147" y="63508"/>
                      </a:cubicBezTo>
                      <a:cubicBezTo>
                        <a:pt x="460222" y="64054"/>
                        <a:pt x="461492" y="64557"/>
                        <a:pt x="462958" y="65017"/>
                      </a:cubicBezTo>
                      <a:cubicBezTo>
                        <a:pt x="464425" y="65478"/>
                        <a:pt x="466113" y="65708"/>
                        <a:pt x="468024" y="65708"/>
                      </a:cubicBezTo>
                      <a:cubicBezTo>
                        <a:pt x="469456" y="65708"/>
                        <a:pt x="470752" y="65554"/>
                        <a:pt x="471912" y="65247"/>
                      </a:cubicBezTo>
                      <a:cubicBezTo>
                        <a:pt x="473071" y="64940"/>
                        <a:pt x="474077" y="64488"/>
                        <a:pt x="474930" y="63892"/>
                      </a:cubicBezTo>
                      <a:cubicBezTo>
                        <a:pt x="475783" y="63295"/>
                        <a:pt x="476439" y="62536"/>
                        <a:pt x="476900" y="61615"/>
                      </a:cubicBezTo>
                      <a:cubicBezTo>
                        <a:pt x="477360" y="60694"/>
                        <a:pt x="477591" y="59603"/>
                        <a:pt x="477591" y="58341"/>
                      </a:cubicBezTo>
                      <a:cubicBezTo>
                        <a:pt x="477591" y="57045"/>
                        <a:pt x="477258" y="55953"/>
                        <a:pt x="476592" y="55067"/>
                      </a:cubicBezTo>
                      <a:cubicBezTo>
                        <a:pt x="475928" y="54180"/>
                        <a:pt x="475049" y="53395"/>
                        <a:pt x="473958" y="52713"/>
                      </a:cubicBezTo>
                      <a:cubicBezTo>
                        <a:pt x="472866" y="52031"/>
                        <a:pt x="471638" y="51426"/>
                        <a:pt x="470275" y="50897"/>
                      </a:cubicBezTo>
                      <a:cubicBezTo>
                        <a:pt x="468911" y="50369"/>
                        <a:pt x="467504" y="49814"/>
                        <a:pt x="466054" y="49234"/>
                      </a:cubicBezTo>
                      <a:cubicBezTo>
                        <a:pt x="464604" y="48655"/>
                        <a:pt x="463189" y="47998"/>
                        <a:pt x="461808" y="47265"/>
                      </a:cubicBezTo>
                      <a:cubicBezTo>
                        <a:pt x="460427" y="46532"/>
                        <a:pt x="459190" y="45636"/>
                        <a:pt x="458099" y="44579"/>
                      </a:cubicBezTo>
                      <a:cubicBezTo>
                        <a:pt x="457007" y="43522"/>
                        <a:pt x="456129" y="42260"/>
                        <a:pt x="455464" y="40793"/>
                      </a:cubicBezTo>
                      <a:cubicBezTo>
                        <a:pt x="454798" y="39327"/>
                        <a:pt x="454466" y="37570"/>
                        <a:pt x="454466" y="35524"/>
                      </a:cubicBezTo>
                      <a:cubicBezTo>
                        <a:pt x="454466" y="33716"/>
                        <a:pt x="454815" y="31985"/>
                        <a:pt x="455515" y="30331"/>
                      </a:cubicBezTo>
                      <a:cubicBezTo>
                        <a:pt x="456214" y="28677"/>
                        <a:pt x="457262" y="27228"/>
                        <a:pt x="458662" y="25983"/>
                      </a:cubicBezTo>
                      <a:cubicBezTo>
                        <a:pt x="460060" y="24738"/>
                        <a:pt x="461808" y="23740"/>
                        <a:pt x="463905" y="22990"/>
                      </a:cubicBezTo>
                      <a:cubicBezTo>
                        <a:pt x="466003" y="22240"/>
                        <a:pt x="468450" y="21864"/>
                        <a:pt x="471246" y="21864"/>
                      </a:cubicBezTo>
                      <a:cubicBezTo>
                        <a:pt x="472474" y="21864"/>
                        <a:pt x="473703" y="21967"/>
                        <a:pt x="474930" y="22171"/>
                      </a:cubicBezTo>
                      <a:cubicBezTo>
                        <a:pt x="476158" y="22376"/>
                        <a:pt x="477266" y="22632"/>
                        <a:pt x="478256" y="22939"/>
                      </a:cubicBezTo>
                      <a:cubicBezTo>
                        <a:pt x="479244" y="23246"/>
                        <a:pt x="480088" y="23578"/>
                        <a:pt x="480788" y="23936"/>
                      </a:cubicBezTo>
                      <a:cubicBezTo>
                        <a:pt x="481487" y="24294"/>
                        <a:pt x="482016" y="24610"/>
                        <a:pt x="482374" y="24883"/>
                      </a:cubicBezTo>
                      <a:cubicBezTo>
                        <a:pt x="482732" y="25156"/>
                        <a:pt x="482970" y="25394"/>
                        <a:pt x="483090" y="25599"/>
                      </a:cubicBezTo>
                      <a:cubicBezTo>
                        <a:pt x="483209" y="25804"/>
                        <a:pt x="483294" y="26034"/>
                        <a:pt x="483346" y="26290"/>
                      </a:cubicBezTo>
                      <a:cubicBezTo>
                        <a:pt x="483397" y="26545"/>
                        <a:pt x="483449" y="26861"/>
                        <a:pt x="483499" y="27236"/>
                      </a:cubicBezTo>
                      <a:cubicBezTo>
                        <a:pt x="483550" y="27611"/>
                        <a:pt x="483576" y="28072"/>
                        <a:pt x="483576" y="28617"/>
                      </a:cubicBezTo>
                      <a:cubicBezTo>
                        <a:pt x="483576" y="29197"/>
                        <a:pt x="483550" y="29700"/>
                        <a:pt x="483499" y="30127"/>
                      </a:cubicBezTo>
                      <a:cubicBezTo>
                        <a:pt x="483449" y="30553"/>
                        <a:pt x="483363" y="30902"/>
                        <a:pt x="483244" y="31175"/>
                      </a:cubicBezTo>
                      <a:cubicBezTo>
                        <a:pt x="483124" y="31448"/>
                        <a:pt x="482979" y="31644"/>
                        <a:pt x="482808" y="31764"/>
                      </a:cubicBezTo>
                      <a:cubicBezTo>
                        <a:pt x="482638" y="31883"/>
                        <a:pt x="482450" y="31943"/>
                        <a:pt x="482246" y="31943"/>
                      </a:cubicBezTo>
                      <a:cubicBezTo>
                        <a:pt x="481939" y="31943"/>
                        <a:pt x="481496" y="31755"/>
                        <a:pt x="480916" y="31380"/>
                      </a:cubicBezTo>
                      <a:cubicBezTo>
                        <a:pt x="480336" y="31005"/>
                        <a:pt x="479585" y="30604"/>
                        <a:pt x="478665" y="30178"/>
                      </a:cubicBezTo>
                      <a:cubicBezTo>
                        <a:pt x="477744" y="29751"/>
                        <a:pt x="476661" y="29351"/>
                        <a:pt x="475416" y="28975"/>
                      </a:cubicBezTo>
                      <a:cubicBezTo>
                        <a:pt x="474171" y="28600"/>
                        <a:pt x="472747" y="28413"/>
                        <a:pt x="471144" y="28413"/>
                      </a:cubicBezTo>
                      <a:cubicBezTo>
                        <a:pt x="469712" y="28413"/>
                        <a:pt x="468450" y="28575"/>
                        <a:pt x="467358" y="28899"/>
                      </a:cubicBezTo>
                      <a:cubicBezTo>
                        <a:pt x="466267" y="29223"/>
                        <a:pt x="465372" y="29683"/>
                        <a:pt x="464673" y="30280"/>
                      </a:cubicBezTo>
                      <a:cubicBezTo>
                        <a:pt x="463974" y="30877"/>
                        <a:pt x="463445" y="31585"/>
                        <a:pt x="463087" y="32403"/>
                      </a:cubicBezTo>
                      <a:cubicBezTo>
                        <a:pt x="462729" y="33222"/>
                        <a:pt x="462550" y="34108"/>
                        <a:pt x="462550" y="35063"/>
                      </a:cubicBezTo>
                      <a:cubicBezTo>
                        <a:pt x="462550" y="36394"/>
                        <a:pt x="462891" y="37511"/>
                        <a:pt x="463573" y="38414"/>
                      </a:cubicBezTo>
                      <a:cubicBezTo>
                        <a:pt x="464255" y="39318"/>
                        <a:pt x="465142" y="40111"/>
                        <a:pt x="466233" y="40793"/>
                      </a:cubicBezTo>
                      <a:cubicBezTo>
                        <a:pt x="467325" y="41475"/>
                        <a:pt x="468570" y="42089"/>
                        <a:pt x="469968" y="42635"/>
                      </a:cubicBezTo>
                      <a:cubicBezTo>
                        <a:pt x="471366" y="43181"/>
                        <a:pt x="472790" y="43743"/>
                        <a:pt x="474240" y="44323"/>
                      </a:cubicBezTo>
                      <a:cubicBezTo>
                        <a:pt x="475689" y="44903"/>
                        <a:pt x="477121" y="45551"/>
                        <a:pt x="478537" y="46267"/>
                      </a:cubicBezTo>
                      <a:cubicBezTo>
                        <a:pt x="479952" y="46984"/>
                        <a:pt x="481205" y="47853"/>
                        <a:pt x="482297" y="48876"/>
                      </a:cubicBezTo>
                      <a:cubicBezTo>
                        <a:pt x="483389" y="49900"/>
                        <a:pt x="484267" y="51127"/>
                        <a:pt x="484932" y="52560"/>
                      </a:cubicBezTo>
                      <a:cubicBezTo>
                        <a:pt x="485596" y="53992"/>
                        <a:pt x="485929" y="55698"/>
                        <a:pt x="485930" y="5767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3" name="Полилиния: фигура 182">
                  <a:extLst>
                    <a:ext uri="{FF2B5EF4-FFF2-40B4-BE49-F238E27FC236}">
                      <a16:creationId xmlns:a16="http://schemas.microsoft.com/office/drawing/2014/main" id="{094BFB29-8532-45DD-A4B3-BE0C5C0386EF}"/>
                    </a:ext>
                  </a:extLst>
                </p:cNvPr>
                <p:cNvSpPr/>
                <p:nvPr/>
              </p:nvSpPr>
              <p:spPr>
                <a:xfrm>
                  <a:off x="578664" y="2207729"/>
                  <a:ext cx="25937" cy="25937"/>
                </a:xfrm>
                <a:custGeom>
                  <a:avLst/>
                  <a:gdLst>
                    <a:gd name="connsiteX0" fmla="*/ 60 w 25937"/>
                    <a:gd name="connsiteY0" fmla="*/ 13180 h 25937"/>
                    <a:gd name="connsiteX1" fmla="*/ 3872 w 25937"/>
                    <a:gd name="connsiteY1" fmla="*/ 4023 h 25937"/>
                    <a:gd name="connsiteX2" fmla="*/ 13004 w 25937"/>
                    <a:gd name="connsiteY2" fmla="*/ 237 h 25937"/>
                    <a:gd name="connsiteX3" fmla="*/ 22187 w 25937"/>
                    <a:gd name="connsiteY3" fmla="*/ 4023 h 25937"/>
                    <a:gd name="connsiteX4" fmla="*/ 25998 w 25937"/>
                    <a:gd name="connsiteY4" fmla="*/ 13180 h 25937"/>
                    <a:gd name="connsiteX5" fmla="*/ 22187 w 25937"/>
                    <a:gd name="connsiteY5" fmla="*/ 22363 h 25937"/>
                    <a:gd name="connsiteX6" fmla="*/ 13004 w 25937"/>
                    <a:gd name="connsiteY6" fmla="*/ 26175 h 25937"/>
                    <a:gd name="connsiteX7" fmla="*/ 3872 w 25937"/>
                    <a:gd name="connsiteY7" fmla="*/ 22363 h 25937"/>
                    <a:gd name="connsiteX8" fmla="*/ 60 w 25937"/>
                    <a:gd name="connsiteY8" fmla="*/ 13180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180"/>
                      </a:moveTo>
                      <a:cubicBezTo>
                        <a:pt x="60" y="9599"/>
                        <a:pt x="1331" y="6547"/>
                        <a:pt x="3872" y="4023"/>
                      </a:cubicBezTo>
                      <a:cubicBezTo>
                        <a:pt x="6412" y="1499"/>
                        <a:pt x="9456" y="237"/>
                        <a:pt x="13004" y="237"/>
                      </a:cubicBezTo>
                      <a:cubicBezTo>
                        <a:pt x="16585" y="237"/>
                        <a:pt x="19646" y="1499"/>
                        <a:pt x="22187" y="4023"/>
                      </a:cubicBezTo>
                      <a:cubicBezTo>
                        <a:pt x="24728" y="6547"/>
                        <a:pt x="25998" y="9599"/>
                        <a:pt x="25998" y="13180"/>
                      </a:cubicBezTo>
                      <a:cubicBezTo>
                        <a:pt x="25998" y="16761"/>
                        <a:pt x="24728" y="19822"/>
                        <a:pt x="22187" y="22363"/>
                      </a:cubicBezTo>
                      <a:cubicBezTo>
                        <a:pt x="19646" y="24904"/>
                        <a:pt x="16585" y="26175"/>
                        <a:pt x="13004" y="26175"/>
                      </a:cubicBezTo>
                      <a:cubicBezTo>
                        <a:pt x="9456" y="26175"/>
                        <a:pt x="6412" y="24904"/>
                        <a:pt x="3872" y="22363"/>
                      </a:cubicBezTo>
                      <a:cubicBezTo>
                        <a:pt x="1331" y="19822"/>
                        <a:pt x="60" y="16761"/>
                        <a:pt x="60" y="1318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4" name="Полилиния: фигура 183">
                  <a:extLst>
                    <a:ext uri="{FF2B5EF4-FFF2-40B4-BE49-F238E27FC236}">
                      <a16:creationId xmlns:a16="http://schemas.microsoft.com/office/drawing/2014/main" id="{24344125-919A-4226-B5AA-0D9E898498C4}"/>
                    </a:ext>
                  </a:extLst>
                </p:cNvPr>
                <p:cNvSpPr/>
                <p:nvPr/>
              </p:nvSpPr>
              <p:spPr>
                <a:xfrm>
                  <a:off x="667833" y="2186140"/>
                  <a:ext cx="285114" cy="72236"/>
                </a:xfrm>
                <a:custGeom>
                  <a:avLst/>
                  <a:gdLst>
                    <a:gd name="connsiteX0" fmla="*/ 53941 w 285114"/>
                    <a:gd name="connsiteY0" fmla="*/ 14306 h 72236"/>
                    <a:gd name="connsiteX1" fmla="*/ 53838 w 285114"/>
                    <a:gd name="connsiteY1" fmla="*/ 16020 h 72236"/>
                    <a:gd name="connsiteX2" fmla="*/ 53531 w 285114"/>
                    <a:gd name="connsiteY2" fmla="*/ 17247 h 72236"/>
                    <a:gd name="connsiteX3" fmla="*/ 53020 w 285114"/>
                    <a:gd name="connsiteY3" fmla="*/ 17938 h 72236"/>
                    <a:gd name="connsiteX4" fmla="*/ 52355 w 285114"/>
                    <a:gd name="connsiteY4" fmla="*/ 18143 h 72236"/>
                    <a:gd name="connsiteX5" fmla="*/ 50308 w 285114"/>
                    <a:gd name="connsiteY5" fmla="*/ 17171 h 72236"/>
                    <a:gd name="connsiteX6" fmla="*/ 46471 w 285114"/>
                    <a:gd name="connsiteY6" fmla="*/ 15022 h 72236"/>
                    <a:gd name="connsiteX7" fmla="*/ 40716 w 285114"/>
                    <a:gd name="connsiteY7" fmla="*/ 12873 h 72236"/>
                    <a:gd name="connsiteX8" fmla="*/ 32761 w 285114"/>
                    <a:gd name="connsiteY8" fmla="*/ 11901 h 72236"/>
                    <a:gd name="connsiteX9" fmla="*/ 22938 w 285114"/>
                    <a:gd name="connsiteY9" fmla="*/ 13896 h 72236"/>
                    <a:gd name="connsiteX10" fmla="*/ 15571 w 285114"/>
                    <a:gd name="connsiteY10" fmla="*/ 19422 h 72236"/>
                    <a:gd name="connsiteX11" fmla="*/ 10941 w 285114"/>
                    <a:gd name="connsiteY11" fmla="*/ 27812 h 72236"/>
                    <a:gd name="connsiteX12" fmla="*/ 9330 w 285114"/>
                    <a:gd name="connsiteY12" fmla="*/ 38351 h 72236"/>
                    <a:gd name="connsiteX13" fmla="*/ 11095 w 285114"/>
                    <a:gd name="connsiteY13" fmla="*/ 49606 h 72236"/>
                    <a:gd name="connsiteX14" fmla="*/ 15980 w 285114"/>
                    <a:gd name="connsiteY14" fmla="*/ 57893 h 72236"/>
                    <a:gd name="connsiteX15" fmla="*/ 23424 w 285114"/>
                    <a:gd name="connsiteY15" fmla="*/ 63009 h 72236"/>
                    <a:gd name="connsiteX16" fmla="*/ 32914 w 285114"/>
                    <a:gd name="connsiteY16" fmla="*/ 64749 h 72236"/>
                    <a:gd name="connsiteX17" fmla="*/ 39130 w 285114"/>
                    <a:gd name="connsiteY17" fmla="*/ 64007 h 72236"/>
                    <a:gd name="connsiteX18" fmla="*/ 44988 w 285114"/>
                    <a:gd name="connsiteY18" fmla="*/ 61781 h 72236"/>
                    <a:gd name="connsiteX19" fmla="*/ 44988 w 285114"/>
                    <a:gd name="connsiteY19" fmla="*/ 42494 h 72236"/>
                    <a:gd name="connsiteX20" fmla="*/ 29640 w 285114"/>
                    <a:gd name="connsiteY20" fmla="*/ 42494 h 72236"/>
                    <a:gd name="connsiteX21" fmla="*/ 28335 w 285114"/>
                    <a:gd name="connsiteY21" fmla="*/ 41625 h 72236"/>
                    <a:gd name="connsiteX22" fmla="*/ 27900 w 285114"/>
                    <a:gd name="connsiteY22" fmla="*/ 38913 h 72236"/>
                    <a:gd name="connsiteX23" fmla="*/ 28003 w 285114"/>
                    <a:gd name="connsiteY23" fmla="*/ 37251 h 72236"/>
                    <a:gd name="connsiteX24" fmla="*/ 28335 w 285114"/>
                    <a:gd name="connsiteY24" fmla="*/ 36125 h 72236"/>
                    <a:gd name="connsiteX25" fmla="*/ 28873 w 285114"/>
                    <a:gd name="connsiteY25" fmla="*/ 35486 h 72236"/>
                    <a:gd name="connsiteX26" fmla="*/ 29640 w 285114"/>
                    <a:gd name="connsiteY26" fmla="*/ 35281 h 72236"/>
                    <a:gd name="connsiteX27" fmla="*/ 50667 w 285114"/>
                    <a:gd name="connsiteY27" fmla="*/ 35281 h 72236"/>
                    <a:gd name="connsiteX28" fmla="*/ 51792 w 285114"/>
                    <a:gd name="connsiteY28" fmla="*/ 35486 h 72236"/>
                    <a:gd name="connsiteX29" fmla="*/ 52815 w 285114"/>
                    <a:gd name="connsiteY29" fmla="*/ 36100 h 72236"/>
                    <a:gd name="connsiteX30" fmla="*/ 53531 w 285114"/>
                    <a:gd name="connsiteY30" fmla="*/ 37225 h 72236"/>
                    <a:gd name="connsiteX31" fmla="*/ 53787 w 285114"/>
                    <a:gd name="connsiteY31" fmla="*/ 38862 h 72236"/>
                    <a:gd name="connsiteX32" fmla="*/ 53787 w 285114"/>
                    <a:gd name="connsiteY32" fmla="*/ 64084 h 72236"/>
                    <a:gd name="connsiteX33" fmla="*/ 53327 w 285114"/>
                    <a:gd name="connsiteY33" fmla="*/ 66386 h 72236"/>
                    <a:gd name="connsiteX34" fmla="*/ 51383 w 285114"/>
                    <a:gd name="connsiteY34" fmla="*/ 68100 h 72236"/>
                    <a:gd name="connsiteX35" fmla="*/ 47546 w 285114"/>
                    <a:gd name="connsiteY35" fmla="*/ 69711 h 72236"/>
                    <a:gd name="connsiteX36" fmla="*/ 42686 w 285114"/>
                    <a:gd name="connsiteY36" fmla="*/ 71195 h 72236"/>
                    <a:gd name="connsiteX37" fmla="*/ 37621 w 285114"/>
                    <a:gd name="connsiteY37" fmla="*/ 72116 h 72236"/>
                    <a:gd name="connsiteX38" fmla="*/ 32556 w 285114"/>
                    <a:gd name="connsiteY38" fmla="*/ 72423 h 72236"/>
                    <a:gd name="connsiteX39" fmla="*/ 18845 w 285114"/>
                    <a:gd name="connsiteY39" fmla="*/ 70044 h 72236"/>
                    <a:gd name="connsiteX40" fmla="*/ 8639 w 285114"/>
                    <a:gd name="connsiteY40" fmla="*/ 63265 h 72236"/>
                    <a:gd name="connsiteX41" fmla="*/ 2269 w 285114"/>
                    <a:gd name="connsiteY41" fmla="*/ 52726 h 72236"/>
                    <a:gd name="connsiteX42" fmla="*/ 70 w 285114"/>
                    <a:gd name="connsiteY42" fmla="*/ 39016 h 72236"/>
                    <a:gd name="connsiteX43" fmla="*/ 2449 w 285114"/>
                    <a:gd name="connsiteY43" fmla="*/ 24742 h 72236"/>
                    <a:gd name="connsiteX44" fmla="*/ 9150 w 285114"/>
                    <a:gd name="connsiteY44" fmla="*/ 13845 h 72236"/>
                    <a:gd name="connsiteX45" fmla="*/ 19536 w 285114"/>
                    <a:gd name="connsiteY45" fmla="*/ 6862 h 72236"/>
                    <a:gd name="connsiteX46" fmla="*/ 32965 w 285114"/>
                    <a:gd name="connsiteY46" fmla="*/ 4381 h 72236"/>
                    <a:gd name="connsiteX47" fmla="*/ 40076 w 285114"/>
                    <a:gd name="connsiteY47" fmla="*/ 5046 h 72236"/>
                    <a:gd name="connsiteX48" fmla="*/ 45985 w 285114"/>
                    <a:gd name="connsiteY48" fmla="*/ 6606 h 72236"/>
                    <a:gd name="connsiteX49" fmla="*/ 50334 w 285114"/>
                    <a:gd name="connsiteY49" fmla="*/ 8550 h 72236"/>
                    <a:gd name="connsiteX50" fmla="*/ 52764 w 285114"/>
                    <a:gd name="connsiteY50" fmla="*/ 10264 h 72236"/>
                    <a:gd name="connsiteX51" fmla="*/ 53685 w 285114"/>
                    <a:gd name="connsiteY51" fmla="*/ 11799 h 72236"/>
                    <a:gd name="connsiteX52" fmla="*/ 53941 w 285114"/>
                    <a:gd name="connsiteY52" fmla="*/ 14306 h 72236"/>
                    <a:gd name="connsiteX53" fmla="*/ 103412 w 285114"/>
                    <a:gd name="connsiteY53" fmla="*/ 70274 h 72236"/>
                    <a:gd name="connsiteX54" fmla="*/ 103003 w 285114"/>
                    <a:gd name="connsiteY54" fmla="*/ 71195 h 72236"/>
                    <a:gd name="connsiteX55" fmla="*/ 101877 w 285114"/>
                    <a:gd name="connsiteY55" fmla="*/ 71655 h 72236"/>
                    <a:gd name="connsiteX56" fmla="*/ 99780 w 285114"/>
                    <a:gd name="connsiteY56" fmla="*/ 71809 h 72236"/>
                    <a:gd name="connsiteX57" fmla="*/ 97656 w 285114"/>
                    <a:gd name="connsiteY57" fmla="*/ 71655 h 72236"/>
                    <a:gd name="connsiteX58" fmla="*/ 96506 w 285114"/>
                    <a:gd name="connsiteY58" fmla="*/ 71195 h 72236"/>
                    <a:gd name="connsiteX59" fmla="*/ 96148 w 285114"/>
                    <a:gd name="connsiteY59" fmla="*/ 70274 h 72236"/>
                    <a:gd name="connsiteX60" fmla="*/ 96148 w 285114"/>
                    <a:gd name="connsiteY60" fmla="*/ 65670 h 72236"/>
                    <a:gd name="connsiteX61" fmla="*/ 89420 w 285114"/>
                    <a:gd name="connsiteY61" fmla="*/ 70683 h 72236"/>
                    <a:gd name="connsiteX62" fmla="*/ 81567 w 285114"/>
                    <a:gd name="connsiteY62" fmla="*/ 72474 h 72236"/>
                    <a:gd name="connsiteX63" fmla="*/ 74993 w 285114"/>
                    <a:gd name="connsiteY63" fmla="*/ 71527 h 72236"/>
                    <a:gd name="connsiteX64" fmla="*/ 69979 w 285114"/>
                    <a:gd name="connsiteY64" fmla="*/ 68790 h 72236"/>
                    <a:gd name="connsiteX65" fmla="*/ 66756 w 285114"/>
                    <a:gd name="connsiteY65" fmla="*/ 64391 h 72236"/>
                    <a:gd name="connsiteX66" fmla="*/ 65605 w 285114"/>
                    <a:gd name="connsiteY66" fmla="*/ 58456 h 72236"/>
                    <a:gd name="connsiteX67" fmla="*/ 67191 w 285114"/>
                    <a:gd name="connsiteY67" fmla="*/ 51703 h 72236"/>
                    <a:gd name="connsiteX68" fmla="*/ 71744 w 285114"/>
                    <a:gd name="connsiteY68" fmla="*/ 46945 h 72236"/>
                    <a:gd name="connsiteX69" fmla="*/ 79009 w 285114"/>
                    <a:gd name="connsiteY69" fmla="*/ 44106 h 72236"/>
                    <a:gd name="connsiteX70" fmla="*/ 88678 w 285114"/>
                    <a:gd name="connsiteY70" fmla="*/ 43160 h 72236"/>
                    <a:gd name="connsiteX71" fmla="*/ 95022 w 285114"/>
                    <a:gd name="connsiteY71" fmla="*/ 43160 h 72236"/>
                    <a:gd name="connsiteX72" fmla="*/ 95022 w 285114"/>
                    <a:gd name="connsiteY72" fmla="*/ 39578 h 72236"/>
                    <a:gd name="connsiteX73" fmla="*/ 94459 w 285114"/>
                    <a:gd name="connsiteY73" fmla="*/ 34872 h 72236"/>
                    <a:gd name="connsiteX74" fmla="*/ 92643 w 285114"/>
                    <a:gd name="connsiteY74" fmla="*/ 31470 h 72236"/>
                    <a:gd name="connsiteX75" fmla="*/ 89394 w 285114"/>
                    <a:gd name="connsiteY75" fmla="*/ 29423 h 72236"/>
                    <a:gd name="connsiteX76" fmla="*/ 84483 w 285114"/>
                    <a:gd name="connsiteY76" fmla="*/ 28733 h 72236"/>
                    <a:gd name="connsiteX77" fmla="*/ 78881 w 285114"/>
                    <a:gd name="connsiteY77" fmla="*/ 29474 h 72236"/>
                    <a:gd name="connsiteX78" fmla="*/ 74533 w 285114"/>
                    <a:gd name="connsiteY78" fmla="*/ 31112 h 72236"/>
                    <a:gd name="connsiteX79" fmla="*/ 71412 w 285114"/>
                    <a:gd name="connsiteY79" fmla="*/ 32749 h 72236"/>
                    <a:gd name="connsiteX80" fmla="*/ 69545 w 285114"/>
                    <a:gd name="connsiteY80" fmla="*/ 33490 h 72236"/>
                    <a:gd name="connsiteX81" fmla="*/ 68828 w 285114"/>
                    <a:gd name="connsiteY81" fmla="*/ 33286 h 72236"/>
                    <a:gd name="connsiteX82" fmla="*/ 68291 w 285114"/>
                    <a:gd name="connsiteY82" fmla="*/ 32672 h 72236"/>
                    <a:gd name="connsiteX83" fmla="*/ 67958 w 285114"/>
                    <a:gd name="connsiteY83" fmla="*/ 31623 h 72236"/>
                    <a:gd name="connsiteX84" fmla="*/ 67856 w 285114"/>
                    <a:gd name="connsiteY84" fmla="*/ 30216 h 72236"/>
                    <a:gd name="connsiteX85" fmla="*/ 68035 w 285114"/>
                    <a:gd name="connsiteY85" fmla="*/ 28195 h 72236"/>
                    <a:gd name="connsiteX86" fmla="*/ 68905 w 285114"/>
                    <a:gd name="connsiteY86" fmla="*/ 26789 h 72236"/>
                    <a:gd name="connsiteX87" fmla="*/ 71284 w 285114"/>
                    <a:gd name="connsiteY87" fmla="*/ 25228 h 72236"/>
                    <a:gd name="connsiteX88" fmla="*/ 75172 w 285114"/>
                    <a:gd name="connsiteY88" fmla="*/ 23591 h 72236"/>
                    <a:gd name="connsiteX89" fmla="*/ 79981 w 285114"/>
                    <a:gd name="connsiteY89" fmla="*/ 22363 h 72236"/>
                    <a:gd name="connsiteX90" fmla="*/ 85250 w 285114"/>
                    <a:gd name="connsiteY90" fmla="*/ 21877 h 72236"/>
                    <a:gd name="connsiteX91" fmla="*/ 93692 w 285114"/>
                    <a:gd name="connsiteY91" fmla="*/ 23003 h 72236"/>
                    <a:gd name="connsiteX92" fmla="*/ 99319 w 285114"/>
                    <a:gd name="connsiteY92" fmla="*/ 26303 h 72236"/>
                    <a:gd name="connsiteX93" fmla="*/ 102440 w 285114"/>
                    <a:gd name="connsiteY93" fmla="*/ 31700 h 72236"/>
                    <a:gd name="connsiteX94" fmla="*/ 103412 w 285114"/>
                    <a:gd name="connsiteY94" fmla="*/ 39220 h 72236"/>
                    <a:gd name="connsiteX95" fmla="*/ 95022 w 285114"/>
                    <a:gd name="connsiteY95" fmla="*/ 49247 h 72236"/>
                    <a:gd name="connsiteX96" fmla="*/ 87809 w 285114"/>
                    <a:gd name="connsiteY96" fmla="*/ 49247 h 72236"/>
                    <a:gd name="connsiteX97" fmla="*/ 81772 w 285114"/>
                    <a:gd name="connsiteY97" fmla="*/ 49836 h 72236"/>
                    <a:gd name="connsiteX98" fmla="*/ 77525 w 285114"/>
                    <a:gd name="connsiteY98" fmla="*/ 51575 h 72236"/>
                    <a:gd name="connsiteX99" fmla="*/ 75044 w 285114"/>
                    <a:gd name="connsiteY99" fmla="*/ 54338 h 72236"/>
                    <a:gd name="connsiteX100" fmla="*/ 74251 w 285114"/>
                    <a:gd name="connsiteY100" fmla="*/ 58047 h 72236"/>
                    <a:gd name="connsiteX101" fmla="*/ 76528 w 285114"/>
                    <a:gd name="connsiteY101" fmla="*/ 63751 h 72236"/>
                    <a:gd name="connsiteX102" fmla="*/ 82897 w 285114"/>
                    <a:gd name="connsiteY102" fmla="*/ 65874 h 72236"/>
                    <a:gd name="connsiteX103" fmla="*/ 89062 w 285114"/>
                    <a:gd name="connsiteY103" fmla="*/ 64186 h 72236"/>
                    <a:gd name="connsiteX104" fmla="*/ 95022 w 285114"/>
                    <a:gd name="connsiteY104" fmla="*/ 59019 h 72236"/>
                    <a:gd name="connsiteX105" fmla="*/ 141326 w 285114"/>
                    <a:gd name="connsiteY105" fmla="*/ 66846 h 72236"/>
                    <a:gd name="connsiteX106" fmla="*/ 141121 w 285114"/>
                    <a:gd name="connsiteY106" fmla="*/ 69200 h 72236"/>
                    <a:gd name="connsiteX107" fmla="*/ 140507 w 285114"/>
                    <a:gd name="connsiteY107" fmla="*/ 70479 h 72236"/>
                    <a:gd name="connsiteX108" fmla="*/ 139279 w 285114"/>
                    <a:gd name="connsiteY108" fmla="*/ 71246 h 72236"/>
                    <a:gd name="connsiteX109" fmla="*/ 137412 w 285114"/>
                    <a:gd name="connsiteY109" fmla="*/ 71834 h 72236"/>
                    <a:gd name="connsiteX110" fmla="*/ 135187 w 285114"/>
                    <a:gd name="connsiteY110" fmla="*/ 72218 h 72236"/>
                    <a:gd name="connsiteX111" fmla="*/ 132833 w 285114"/>
                    <a:gd name="connsiteY111" fmla="*/ 72371 h 72236"/>
                    <a:gd name="connsiteX112" fmla="*/ 126693 w 285114"/>
                    <a:gd name="connsiteY112" fmla="*/ 71425 h 72236"/>
                    <a:gd name="connsiteX113" fmla="*/ 122499 w 285114"/>
                    <a:gd name="connsiteY113" fmla="*/ 68560 h 72236"/>
                    <a:gd name="connsiteX114" fmla="*/ 120120 w 285114"/>
                    <a:gd name="connsiteY114" fmla="*/ 63700 h 72236"/>
                    <a:gd name="connsiteX115" fmla="*/ 119378 w 285114"/>
                    <a:gd name="connsiteY115" fmla="*/ 56768 h 72236"/>
                    <a:gd name="connsiteX116" fmla="*/ 119378 w 285114"/>
                    <a:gd name="connsiteY116" fmla="*/ 29858 h 72236"/>
                    <a:gd name="connsiteX117" fmla="*/ 112932 w 285114"/>
                    <a:gd name="connsiteY117" fmla="*/ 29858 h 72236"/>
                    <a:gd name="connsiteX118" fmla="*/ 111704 w 285114"/>
                    <a:gd name="connsiteY118" fmla="*/ 29040 h 72236"/>
                    <a:gd name="connsiteX119" fmla="*/ 111244 w 285114"/>
                    <a:gd name="connsiteY119" fmla="*/ 26379 h 72236"/>
                    <a:gd name="connsiteX120" fmla="*/ 111371 w 285114"/>
                    <a:gd name="connsiteY120" fmla="*/ 24742 h 72236"/>
                    <a:gd name="connsiteX121" fmla="*/ 111704 w 285114"/>
                    <a:gd name="connsiteY121" fmla="*/ 23642 h 72236"/>
                    <a:gd name="connsiteX122" fmla="*/ 112241 w 285114"/>
                    <a:gd name="connsiteY122" fmla="*/ 23028 h 72236"/>
                    <a:gd name="connsiteX123" fmla="*/ 112983 w 285114"/>
                    <a:gd name="connsiteY123" fmla="*/ 22849 h 72236"/>
                    <a:gd name="connsiteX124" fmla="*/ 119378 w 285114"/>
                    <a:gd name="connsiteY124" fmla="*/ 22849 h 72236"/>
                    <a:gd name="connsiteX125" fmla="*/ 119378 w 285114"/>
                    <a:gd name="connsiteY125" fmla="*/ 11901 h 72236"/>
                    <a:gd name="connsiteX126" fmla="*/ 119557 w 285114"/>
                    <a:gd name="connsiteY126" fmla="*/ 11236 h 72236"/>
                    <a:gd name="connsiteX127" fmla="*/ 120222 w 285114"/>
                    <a:gd name="connsiteY127" fmla="*/ 10699 h 72236"/>
                    <a:gd name="connsiteX128" fmla="*/ 121527 w 285114"/>
                    <a:gd name="connsiteY128" fmla="*/ 10366 h 72236"/>
                    <a:gd name="connsiteX129" fmla="*/ 123573 w 285114"/>
                    <a:gd name="connsiteY129" fmla="*/ 10264 h 72236"/>
                    <a:gd name="connsiteX130" fmla="*/ 125670 w 285114"/>
                    <a:gd name="connsiteY130" fmla="*/ 10366 h 72236"/>
                    <a:gd name="connsiteX131" fmla="*/ 126950 w 285114"/>
                    <a:gd name="connsiteY131" fmla="*/ 10699 h 72236"/>
                    <a:gd name="connsiteX132" fmla="*/ 127614 w 285114"/>
                    <a:gd name="connsiteY132" fmla="*/ 11236 h 72236"/>
                    <a:gd name="connsiteX133" fmla="*/ 127819 w 285114"/>
                    <a:gd name="connsiteY133" fmla="*/ 11901 h 72236"/>
                    <a:gd name="connsiteX134" fmla="*/ 127819 w 285114"/>
                    <a:gd name="connsiteY134" fmla="*/ 22849 h 72236"/>
                    <a:gd name="connsiteX135" fmla="*/ 139637 w 285114"/>
                    <a:gd name="connsiteY135" fmla="*/ 22849 h 72236"/>
                    <a:gd name="connsiteX136" fmla="*/ 140353 w 285114"/>
                    <a:gd name="connsiteY136" fmla="*/ 23028 h 72236"/>
                    <a:gd name="connsiteX137" fmla="*/ 140890 w 285114"/>
                    <a:gd name="connsiteY137" fmla="*/ 23642 h 72236"/>
                    <a:gd name="connsiteX138" fmla="*/ 141223 w 285114"/>
                    <a:gd name="connsiteY138" fmla="*/ 24742 h 72236"/>
                    <a:gd name="connsiteX139" fmla="*/ 141326 w 285114"/>
                    <a:gd name="connsiteY139" fmla="*/ 26379 h 72236"/>
                    <a:gd name="connsiteX140" fmla="*/ 140865 w 285114"/>
                    <a:gd name="connsiteY140" fmla="*/ 29040 h 72236"/>
                    <a:gd name="connsiteX141" fmla="*/ 139637 w 285114"/>
                    <a:gd name="connsiteY141" fmla="*/ 29858 h 72236"/>
                    <a:gd name="connsiteX142" fmla="*/ 127819 w 285114"/>
                    <a:gd name="connsiteY142" fmla="*/ 29858 h 72236"/>
                    <a:gd name="connsiteX143" fmla="*/ 127819 w 285114"/>
                    <a:gd name="connsiteY143" fmla="*/ 55540 h 72236"/>
                    <a:gd name="connsiteX144" fmla="*/ 129226 w 285114"/>
                    <a:gd name="connsiteY144" fmla="*/ 62728 h 72236"/>
                    <a:gd name="connsiteX145" fmla="*/ 134266 w 285114"/>
                    <a:gd name="connsiteY145" fmla="*/ 65158 h 72236"/>
                    <a:gd name="connsiteX146" fmla="*/ 136363 w 285114"/>
                    <a:gd name="connsiteY146" fmla="*/ 64928 h 72236"/>
                    <a:gd name="connsiteX147" fmla="*/ 138000 w 285114"/>
                    <a:gd name="connsiteY147" fmla="*/ 64442 h 72236"/>
                    <a:gd name="connsiteX148" fmla="*/ 139228 w 285114"/>
                    <a:gd name="connsiteY148" fmla="*/ 63956 h 72236"/>
                    <a:gd name="connsiteX149" fmla="*/ 140148 w 285114"/>
                    <a:gd name="connsiteY149" fmla="*/ 63726 h 72236"/>
                    <a:gd name="connsiteX150" fmla="*/ 140635 w 285114"/>
                    <a:gd name="connsiteY150" fmla="*/ 63853 h 72236"/>
                    <a:gd name="connsiteX151" fmla="*/ 140993 w 285114"/>
                    <a:gd name="connsiteY151" fmla="*/ 64339 h 72236"/>
                    <a:gd name="connsiteX152" fmla="*/ 141223 w 285114"/>
                    <a:gd name="connsiteY152" fmla="*/ 65312 h 72236"/>
                    <a:gd name="connsiteX153" fmla="*/ 141326 w 285114"/>
                    <a:gd name="connsiteY153" fmla="*/ 66846 h 72236"/>
                    <a:gd name="connsiteX154" fmla="*/ 191758 w 285114"/>
                    <a:gd name="connsiteY154" fmla="*/ 70223 h 72236"/>
                    <a:gd name="connsiteX155" fmla="*/ 191554 w 285114"/>
                    <a:gd name="connsiteY155" fmla="*/ 70913 h 72236"/>
                    <a:gd name="connsiteX156" fmla="*/ 190888 w 285114"/>
                    <a:gd name="connsiteY156" fmla="*/ 71399 h 72236"/>
                    <a:gd name="connsiteX157" fmla="*/ 189610 w 285114"/>
                    <a:gd name="connsiteY157" fmla="*/ 71706 h 72236"/>
                    <a:gd name="connsiteX158" fmla="*/ 187563 w 285114"/>
                    <a:gd name="connsiteY158" fmla="*/ 71809 h 72236"/>
                    <a:gd name="connsiteX159" fmla="*/ 185465 w 285114"/>
                    <a:gd name="connsiteY159" fmla="*/ 71706 h 72236"/>
                    <a:gd name="connsiteX160" fmla="*/ 184186 w 285114"/>
                    <a:gd name="connsiteY160" fmla="*/ 71399 h 72236"/>
                    <a:gd name="connsiteX161" fmla="*/ 183521 w 285114"/>
                    <a:gd name="connsiteY161" fmla="*/ 70913 h 72236"/>
                    <a:gd name="connsiteX162" fmla="*/ 183317 w 285114"/>
                    <a:gd name="connsiteY162" fmla="*/ 70223 h 72236"/>
                    <a:gd name="connsiteX163" fmla="*/ 183317 w 285114"/>
                    <a:gd name="connsiteY163" fmla="*/ 43262 h 72236"/>
                    <a:gd name="connsiteX164" fmla="*/ 182703 w 285114"/>
                    <a:gd name="connsiteY164" fmla="*/ 36918 h 72236"/>
                    <a:gd name="connsiteX165" fmla="*/ 180913 w 285114"/>
                    <a:gd name="connsiteY165" fmla="*/ 32774 h 72236"/>
                    <a:gd name="connsiteX166" fmla="*/ 177868 w 285114"/>
                    <a:gd name="connsiteY166" fmla="*/ 30114 h 72236"/>
                    <a:gd name="connsiteX167" fmla="*/ 173545 w 285114"/>
                    <a:gd name="connsiteY167" fmla="*/ 29193 h 72236"/>
                    <a:gd name="connsiteX168" fmla="*/ 167201 w 285114"/>
                    <a:gd name="connsiteY168" fmla="*/ 31444 h 72236"/>
                    <a:gd name="connsiteX169" fmla="*/ 160551 w 285114"/>
                    <a:gd name="connsiteY169" fmla="*/ 38044 h 72236"/>
                    <a:gd name="connsiteX170" fmla="*/ 160551 w 285114"/>
                    <a:gd name="connsiteY170" fmla="*/ 70223 h 72236"/>
                    <a:gd name="connsiteX171" fmla="*/ 160346 w 285114"/>
                    <a:gd name="connsiteY171" fmla="*/ 70913 h 72236"/>
                    <a:gd name="connsiteX172" fmla="*/ 159681 w 285114"/>
                    <a:gd name="connsiteY172" fmla="*/ 71399 h 72236"/>
                    <a:gd name="connsiteX173" fmla="*/ 158402 w 285114"/>
                    <a:gd name="connsiteY173" fmla="*/ 71706 h 72236"/>
                    <a:gd name="connsiteX174" fmla="*/ 156305 w 285114"/>
                    <a:gd name="connsiteY174" fmla="*/ 71809 h 72236"/>
                    <a:gd name="connsiteX175" fmla="*/ 154258 w 285114"/>
                    <a:gd name="connsiteY175" fmla="*/ 71706 h 72236"/>
                    <a:gd name="connsiteX176" fmla="*/ 152954 w 285114"/>
                    <a:gd name="connsiteY176" fmla="*/ 71399 h 72236"/>
                    <a:gd name="connsiteX177" fmla="*/ 152288 w 285114"/>
                    <a:gd name="connsiteY177" fmla="*/ 70913 h 72236"/>
                    <a:gd name="connsiteX178" fmla="*/ 152109 w 285114"/>
                    <a:gd name="connsiteY178" fmla="*/ 70223 h 72236"/>
                    <a:gd name="connsiteX179" fmla="*/ 152109 w 285114"/>
                    <a:gd name="connsiteY179" fmla="*/ 1874 h 72236"/>
                    <a:gd name="connsiteX180" fmla="*/ 152288 w 285114"/>
                    <a:gd name="connsiteY180" fmla="*/ 1158 h 72236"/>
                    <a:gd name="connsiteX181" fmla="*/ 152954 w 285114"/>
                    <a:gd name="connsiteY181" fmla="*/ 646 h 72236"/>
                    <a:gd name="connsiteX182" fmla="*/ 154258 w 285114"/>
                    <a:gd name="connsiteY182" fmla="*/ 339 h 72236"/>
                    <a:gd name="connsiteX183" fmla="*/ 156305 w 285114"/>
                    <a:gd name="connsiteY183" fmla="*/ 237 h 72236"/>
                    <a:gd name="connsiteX184" fmla="*/ 158402 w 285114"/>
                    <a:gd name="connsiteY184" fmla="*/ 339 h 72236"/>
                    <a:gd name="connsiteX185" fmla="*/ 159681 w 285114"/>
                    <a:gd name="connsiteY185" fmla="*/ 646 h 72236"/>
                    <a:gd name="connsiteX186" fmla="*/ 160346 w 285114"/>
                    <a:gd name="connsiteY186" fmla="*/ 1158 h 72236"/>
                    <a:gd name="connsiteX187" fmla="*/ 160551 w 285114"/>
                    <a:gd name="connsiteY187" fmla="*/ 1874 h 72236"/>
                    <a:gd name="connsiteX188" fmla="*/ 160551 w 285114"/>
                    <a:gd name="connsiteY188" fmla="*/ 29449 h 72236"/>
                    <a:gd name="connsiteX189" fmla="*/ 167866 w 285114"/>
                    <a:gd name="connsiteY189" fmla="*/ 23745 h 72236"/>
                    <a:gd name="connsiteX190" fmla="*/ 175285 w 285114"/>
                    <a:gd name="connsiteY190" fmla="*/ 21877 h 72236"/>
                    <a:gd name="connsiteX191" fmla="*/ 183036 w 285114"/>
                    <a:gd name="connsiteY191" fmla="*/ 23438 h 72236"/>
                    <a:gd name="connsiteX192" fmla="*/ 188126 w 285114"/>
                    <a:gd name="connsiteY192" fmla="*/ 27607 h 72236"/>
                    <a:gd name="connsiteX193" fmla="*/ 190914 w 285114"/>
                    <a:gd name="connsiteY193" fmla="*/ 33721 h 72236"/>
                    <a:gd name="connsiteX194" fmla="*/ 191758 w 285114"/>
                    <a:gd name="connsiteY194" fmla="*/ 42187 h 72236"/>
                    <a:gd name="connsiteX195" fmla="*/ 245970 w 285114"/>
                    <a:gd name="connsiteY195" fmla="*/ 45206 h 72236"/>
                    <a:gd name="connsiteX196" fmla="*/ 244968 w 285114"/>
                    <a:gd name="connsiteY196" fmla="*/ 48045 h 72236"/>
                    <a:gd name="connsiteX197" fmla="*/ 242681 w 285114"/>
                    <a:gd name="connsiteY197" fmla="*/ 48889 h 72236"/>
                    <a:gd name="connsiteX198" fmla="*/ 212358 w 285114"/>
                    <a:gd name="connsiteY198" fmla="*/ 48889 h 72236"/>
                    <a:gd name="connsiteX199" fmla="*/ 213129 w 285114"/>
                    <a:gd name="connsiteY199" fmla="*/ 55796 h 72236"/>
                    <a:gd name="connsiteX200" fmla="*/ 215700 w 285114"/>
                    <a:gd name="connsiteY200" fmla="*/ 61065 h 72236"/>
                    <a:gd name="connsiteX201" fmla="*/ 220378 w 285114"/>
                    <a:gd name="connsiteY201" fmla="*/ 64442 h 72236"/>
                    <a:gd name="connsiteX202" fmla="*/ 227421 w 285114"/>
                    <a:gd name="connsiteY202" fmla="*/ 65618 h 72236"/>
                    <a:gd name="connsiteX203" fmla="*/ 233282 w 285114"/>
                    <a:gd name="connsiteY203" fmla="*/ 65081 h 72236"/>
                    <a:gd name="connsiteX204" fmla="*/ 237728 w 285114"/>
                    <a:gd name="connsiteY204" fmla="*/ 63879 h 72236"/>
                    <a:gd name="connsiteX205" fmla="*/ 240813 w 285114"/>
                    <a:gd name="connsiteY205" fmla="*/ 62677 h 72236"/>
                    <a:gd name="connsiteX206" fmla="*/ 242638 w 285114"/>
                    <a:gd name="connsiteY206" fmla="*/ 62140 h 72236"/>
                    <a:gd name="connsiteX207" fmla="*/ 243281 w 285114"/>
                    <a:gd name="connsiteY207" fmla="*/ 62319 h 72236"/>
                    <a:gd name="connsiteX208" fmla="*/ 243718 w 285114"/>
                    <a:gd name="connsiteY208" fmla="*/ 62856 h 72236"/>
                    <a:gd name="connsiteX209" fmla="*/ 243949 w 285114"/>
                    <a:gd name="connsiteY209" fmla="*/ 63853 h 72236"/>
                    <a:gd name="connsiteX210" fmla="*/ 244026 w 285114"/>
                    <a:gd name="connsiteY210" fmla="*/ 65414 h 72236"/>
                    <a:gd name="connsiteX211" fmla="*/ 243975 w 285114"/>
                    <a:gd name="connsiteY211" fmla="*/ 66565 h 72236"/>
                    <a:gd name="connsiteX212" fmla="*/ 243847 w 285114"/>
                    <a:gd name="connsiteY212" fmla="*/ 67435 h 72236"/>
                    <a:gd name="connsiteX213" fmla="*/ 243592 w 285114"/>
                    <a:gd name="connsiteY213" fmla="*/ 68125 h 72236"/>
                    <a:gd name="connsiteX214" fmla="*/ 243131 w 285114"/>
                    <a:gd name="connsiteY214" fmla="*/ 68714 h 72236"/>
                    <a:gd name="connsiteX215" fmla="*/ 241469 w 285114"/>
                    <a:gd name="connsiteY215" fmla="*/ 69634 h 72236"/>
                    <a:gd name="connsiteX216" fmla="*/ 237887 w 285114"/>
                    <a:gd name="connsiteY216" fmla="*/ 70888 h 72236"/>
                    <a:gd name="connsiteX217" fmla="*/ 232797 w 285114"/>
                    <a:gd name="connsiteY217" fmla="*/ 71988 h 72236"/>
                    <a:gd name="connsiteX218" fmla="*/ 226632 w 285114"/>
                    <a:gd name="connsiteY218" fmla="*/ 72474 h 72236"/>
                    <a:gd name="connsiteX219" fmla="*/ 216682 w 285114"/>
                    <a:gd name="connsiteY219" fmla="*/ 70888 h 72236"/>
                    <a:gd name="connsiteX220" fmla="*/ 209493 w 285114"/>
                    <a:gd name="connsiteY220" fmla="*/ 66181 h 72236"/>
                    <a:gd name="connsiteX221" fmla="*/ 205094 w 285114"/>
                    <a:gd name="connsiteY221" fmla="*/ 58354 h 72236"/>
                    <a:gd name="connsiteX222" fmla="*/ 203610 w 285114"/>
                    <a:gd name="connsiteY222" fmla="*/ 47406 h 72236"/>
                    <a:gd name="connsiteX223" fmla="*/ 205145 w 285114"/>
                    <a:gd name="connsiteY223" fmla="*/ 36739 h 72236"/>
                    <a:gd name="connsiteX224" fmla="*/ 209570 w 285114"/>
                    <a:gd name="connsiteY224" fmla="*/ 28707 h 72236"/>
                    <a:gd name="connsiteX225" fmla="*/ 216553 w 285114"/>
                    <a:gd name="connsiteY225" fmla="*/ 23642 h 72236"/>
                    <a:gd name="connsiteX226" fmla="*/ 225711 w 285114"/>
                    <a:gd name="connsiteY226" fmla="*/ 21877 h 72236"/>
                    <a:gd name="connsiteX227" fmla="*/ 234945 w 285114"/>
                    <a:gd name="connsiteY227" fmla="*/ 23617 h 72236"/>
                    <a:gd name="connsiteX228" fmla="*/ 241212 w 285114"/>
                    <a:gd name="connsiteY228" fmla="*/ 28298 h 72236"/>
                    <a:gd name="connsiteX229" fmla="*/ 244820 w 285114"/>
                    <a:gd name="connsiteY229" fmla="*/ 35204 h 72236"/>
                    <a:gd name="connsiteX230" fmla="*/ 245970 w 285114"/>
                    <a:gd name="connsiteY230" fmla="*/ 43671 h 72236"/>
                    <a:gd name="connsiteX231" fmla="*/ 237478 w 285114"/>
                    <a:gd name="connsiteY231" fmla="*/ 42699 h 72236"/>
                    <a:gd name="connsiteX232" fmla="*/ 234517 w 285114"/>
                    <a:gd name="connsiteY232" fmla="*/ 32263 h 72236"/>
                    <a:gd name="connsiteX233" fmla="*/ 225279 w 285114"/>
                    <a:gd name="connsiteY233" fmla="*/ 28477 h 72236"/>
                    <a:gd name="connsiteX234" fmla="*/ 219771 w 285114"/>
                    <a:gd name="connsiteY234" fmla="*/ 29654 h 72236"/>
                    <a:gd name="connsiteX235" fmla="*/ 215807 w 285114"/>
                    <a:gd name="connsiteY235" fmla="*/ 32774 h 72236"/>
                    <a:gd name="connsiteX236" fmla="*/ 213337 w 285114"/>
                    <a:gd name="connsiteY236" fmla="*/ 37302 h 72236"/>
                    <a:gd name="connsiteX237" fmla="*/ 212358 w 285114"/>
                    <a:gd name="connsiteY237" fmla="*/ 42699 h 72236"/>
                    <a:gd name="connsiteX238" fmla="*/ 285184 w 285114"/>
                    <a:gd name="connsiteY238" fmla="*/ 27198 h 72236"/>
                    <a:gd name="connsiteX239" fmla="*/ 285132 w 285114"/>
                    <a:gd name="connsiteY239" fmla="*/ 29091 h 72236"/>
                    <a:gd name="connsiteX240" fmla="*/ 284927 w 285114"/>
                    <a:gd name="connsiteY240" fmla="*/ 30293 h 72236"/>
                    <a:gd name="connsiteX241" fmla="*/ 284544 w 285114"/>
                    <a:gd name="connsiteY241" fmla="*/ 30958 h 72236"/>
                    <a:gd name="connsiteX242" fmla="*/ 283904 w 285114"/>
                    <a:gd name="connsiteY242" fmla="*/ 31188 h 72236"/>
                    <a:gd name="connsiteX243" fmla="*/ 282907 w 285114"/>
                    <a:gd name="connsiteY243" fmla="*/ 30958 h 72236"/>
                    <a:gd name="connsiteX244" fmla="*/ 281577 w 285114"/>
                    <a:gd name="connsiteY244" fmla="*/ 30498 h 72236"/>
                    <a:gd name="connsiteX245" fmla="*/ 279914 w 285114"/>
                    <a:gd name="connsiteY245" fmla="*/ 30063 h 72236"/>
                    <a:gd name="connsiteX246" fmla="*/ 277919 w 285114"/>
                    <a:gd name="connsiteY246" fmla="*/ 29858 h 72236"/>
                    <a:gd name="connsiteX247" fmla="*/ 275412 w 285114"/>
                    <a:gd name="connsiteY247" fmla="*/ 30370 h 72236"/>
                    <a:gd name="connsiteX248" fmla="*/ 272829 w 285114"/>
                    <a:gd name="connsiteY248" fmla="*/ 32058 h 72236"/>
                    <a:gd name="connsiteX249" fmla="*/ 269989 w 285114"/>
                    <a:gd name="connsiteY249" fmla="*/ 35179 h 72236"/>
                    <a:gd name="connsiteX250" fmla="*/ 266715 w 285114"/>
                    <a:gd name="connsiteY250" fmla="*/ 39937 h 72236"/>
                    <a:gd name="connsiteX251" fmla="*/ 266715 w 285114"/>
                    <a:gd name="connsiteY251" fmla="*/ 70223 h 72236"/>
                    <a:gd name="connsiteX252" fmla="*/ 266510 w 285114"/>
                    <a:gd name="connsiteY252" fmla="*/ 70913 h 72236"/>
                    <a:gd name="connsiteX253" fmla="*/ 265845 w 285114"/>
                    <a:gd name="connsiteY253" fmla="*/ 71399 h 72236"/>
                    <a:gd name="connsiteX254" fmla="*/ 264566 w 285114"/>
                    <a:gd name="connsiteY254" fmla="*/ 71706 h 72236"/>
                    <a:gd name="connsiteX255" fmla="*/ 262468 w 285114"/>
                    <a:gd name="connsiteY255" fmla="*/ 71809 h 72236"/>
                    <a:gd name="connsiteX256" fmla="*/ 260422 w 285114"/>
                    <a:gd name="connsiteY256" fmla="*/ 71706 h 72236"/>
                    <a:gd name="connsiteX257" fmla="*/ 259118 w 285114"/>
                    <a:gd name="connsiteY257" fmla="*/ 71399 h 72236"/>
                    <a:gd name="connsiteX258" fmla="*/ 258453 w 285114"/>
                    <a:gd name="connsiteY258" fmla="*/ 70913 h 72236"/>
                    <a:gd name="connsiteX259" fmla="*/ 258274 w 285114"/>
                    <a:gd name="connsiteY259" fmla="*/ 70223 h 72236"/>
                    <a:gd name="connsiteX260" fmla="*/ 258274 w 285114"/>
                    <a:gd name="connsiteY260" fmla="*/ 24180 h 72236"/>
                    <a:gd name="connsiteX261" fmla="*/ 258427 w 285114"/>
                    <a:gd name="connsiteY261" fmla="*/ 23489 h 72236"/>
                    <a:gd name="connsiteX262" fmla="*/ 259040 w 285114"/>
                    <a:gd name="connsiteY262" fmla="*/ 22977 h 72236"/>
                    <a:gd name="connsiteX263" fmla="*/ 260218 w 285114"/>
                    <a:gd name="connsiteY263" fmla="*/ 22670 h 72236"/>
                    <a:gd name="connsiteX264" fmla="*/ 262110 w 285114"/>
                    <a:gd name="connsiteY264" fmla="*/ 22594 h 72236"/>
                    <a:gd name="connsiteX265" fmla="*/ 263978 w 285114"/>
                    <a:gd name="connsiteY265" fmla="*/ 22670 h 72236"/>
                    <a:gd name="connsiteX266" fmla="*/ 265129 w 285114"/>
                    <a:gd name="connsiteY266" fmla="*/ 22977 h 72236"/>
                    <a:gd name="connsiteX267" fmla="*/ 265717 w 285114"/>
                    <a:gd name="connsiteY267" fmla="*/ 23489 h 72236"/>
                    <a:gd name="connsiteX268" fmla="*/ 265896 w 285114"/>
                    <a:gd name="connsiteY268" fmla="*/ 24180 h 72236"/>
                    <a:gd name="connsiteX269" fmla="*/ 265896 w 285114"/>
                    <a:gd name="connsiteY269" fmla="*/ 30881 h 72236"/>
                    <a:gd name="connsiteX270" fmla="*/ 269452 w 285114"/>
                    <a:gd name="connsiteY270" fmla="*/ 26379 h 72236"/>
                    <a:gd name="connsiteX271" fmla="*/ 272598 w 285114"/>
                    <a:gd name="connsiteY271" fmla="*/ 23642 h 72236"/>
                    <a:gd name="connsiteX272" fmla="*/ 275540 w 285114"/>
                    <a:gd name="connsiteY272" fmla="*/ 22261 h 72236"/>
                    <a:gd name="connsiteX273" fmla="*/ 278482 w 285114"/>
                    <a:gd name="connsiteY273" fmla="*/ 21877 h 72236"/>
                    <a:gd name="connsiteX274" fmla="*/ 279991 w 285114"/>
                    <a:gd name="connsiteY274" fmla="*/ 21954 h 72236"/>
                    <a:gd name="connsiteX275" fmla="*/ 281756 w 285114"/>
                    <a:gd name="connsiteY275" fmla="*/ 22235 h 72236"/>
                    <a:gd name="connsiteX276" fmla="*/ 283419 w 285114"/>
                    <a:gd name="connsiteY276" fmla="*/ 22696 h 72236"/>
                    <a:gd name="connsiteX277" fmla="*/ 284467 w 285114"/>
                    <a:gd name="connsiteY277" fmla="*/ 23207 h 72236"/>
                    <a:gd name="connsiteX278" fmla="*/ 284876 w 285114"/>
                    <a:gd name="connsiteY278" fmla="*/ 23693 h 72236"/>
                    <a:gd name="connsiteX279" fmla="*/ 285055 w 285114"/>
                    <a:gd name="connsiteY279" fmla="*/ 24282 h 72236"/>
                    <a:gd name="connsiteX280" fmla="*/ 285158 w 285114"/>
                    <a:gd name="connsiteY280" fmla="*/ 25331 h 72236"/>
                    <a:gd name="connsiteX281" fmla="*/ 285184 w 285114"/>
                    <a:gd name="connsiteY281" fmla="*/ 27198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285114" h="72236">
                      <a:moveTo>
                        <a:pt x="53941" y="14306"/>
                      </a:moveTo>
                      <a:cubicBezTo>
                        <a:pt x="53941" y="14954"/>
                        <a:pt x="53907" y="15525"/>
                        <a:pt x="53838" y="16020"/>
                      </a:cubicBezTo>
                      <a:cubicBezTo>
                        <a:pt x="53770" y="16514"/>
                        <a:pt x="53668" y="16923"/>
                        <a:pt x="53531" y="17247"/>
                      </a:cubicBezTo>
                      <a:cubicBezTo>
                        <a:pt x="53395" y="17571"/>
                        <a:pt x="53225" y="17802"/>
                        <a:pt x="53020" y="17938"/>
                      </a:cubicBezTo>
                      <a:cubicBezTo>
                        <a:pt x="52815" y="18075"/>
                        <a:pt x="52594" y="18143"/>
                        <a:pt x="52355" y="18143"/>
                      </a:cubicBezTo>
                      <a:cubicBezTo>
                        <a:pt x="51946" y="18143"/>
                        <a:pt x="51263" y="17819"/>
                        <a:pt x="50308" y="17171"/>
                      </a:cubicBezTo>
                      <a:cubicBezTo>
                        <a:pt x="49353" y="16523"/>
                        <a:pt x="48074" y="15806"/>
                        <a:pt x="46471" y="15022"/>
                      </a:cubicBezTo>
                      <a:cubicBezTo>
                        <a:pt x="44868" y="14238"/>
                        <a:pt x="42950" y="13521"/>
                        <a:pt x="40716" y="12873"/>
                      </a:cubicBezTo>
                      <a:cubicBezTo>
                        <a:pt x="38482" y="12225"/>
                        <a:pt x="35830" y="11901"/>
                        <a:pt x="32761" y="11901"/>
                      </a:cubicBezTo>
                      <a:cubicBezTo>
                        <a:pt x="29111" y="11901"/>
                        <a:pt x="25837" y="12566"/>
                        <a:pt x="22938" y="13896"/>
                      </a:cubicBezTo>
                      <a:cubicBezTo>
                        <a:pt x="20039" y="15227"/>
                        <a:pt x="17583" y="17068"/>
                        <a:pt x="15571" y="19422"/>
                      </a:cubicBezTo>
                      <a:cubicBezTo>
                        <a:pt x="13559" y="21775"/>
                        <a:pt x="12015" y="24572"/>
                        <a:pt x="10941" y="27812"/>
                      </a:cubicBezTo>
                      <a:cubicBezTo>
                        <a:pt x="9867" y="31052"/>
                        <a:pt x="9330" y="34565"/>
                        <a:pt x="9330" y="38351"/>
                      </a:cubicBezTo>
                      <a:cubicBezTo>
                        <a:pt x="9330" y="42580"/>
                        <a:pt x="9918" y="46331"/>
                        <a:pt x="11095" y="49606"/>
                      </a:cubicBezTo>
                      <a:cubicBezTo>
                        <a:pt x="12271" y="52880"/>
                        <a:pt x="13900" y="55642"/>
                        <a:pt x="15980" y="57893"/>
                      </a:cubicBezTo>
                      <a:cubicBezTo>
                        <a:pt x="18061" y="60144"/>
                        <a:pt x="20542" y="61850"/>
                        <a:pt x="23424" y="63009"/>
                      </a:cubicBezTo>
                      <a:cubicBezTo>
                        <a:pt x="26306" y="64169"/>
                        <a:pt x="29469" y="64749"/>
                        <a:pt x="32914" y="64749"/>
                      </a:cubicBezTo>
                      <a:cubicBezTo>
                        <a:pt x="34961" y="64749"/>
                        <a:pt x="37032" y="64501"/>
                        <a:pt x="39130" y="64007"/>
                      </a:cubicBezTo>
                      <a:cubicBezTo>
                        <a:pt x="41228" y="63512"/>
                        <a:pt x="43180" y="62771"/>
                        <a:pt x="44988" y="61781"/>
                      </a:cubicBezTo>
                      <a:lnTo>
                        <a:pt x="44988" y="42494"/>
                      </a:lnTo>
                      <a:lnTo>
                        <a:pt x="29640" y="42494"/>
                      </a:lnTo>
                      <a:cubicBezTo>
                        <a:pt x="29060" y="42494"/>
                        <a:pt x="28625" y="42205"/>
                        <a:pt x="28335" y="41625"/>
                      </a:cubicBezTo>
                      <a:cubicBezTo>
                        <a:pt x="28045" y="41045"/>
                        <a:pt x="27900" y="40141"/>
                        <a:pt x="27900" y="38913"/>
                      </a:cubicBezTo>
                      <a:cubicBezTo>
                        <a:pt x="27900" y="38265"/>
                        <a:pt x="27935" y="37711"/>
                        <a:pt x="28003" y="37251"/>
                      </a:cubicBezTo>
                      <a:cubicBezTo>
                        <a:pt x="28071" y="36790"/>
                        <a:pt x="28182" y="36415"/>
                        <a:pt x="28335" y="36125"/>
                      </a:cubicBezTo>
                      <a:cubicBezTo>
                        <a:pt x="28489" y="35835"/>
                        <a:pt x="28668" y="35622"/>
                        <a:pt x="28873" y="35486"/>
                      </a:cubicBezTo>
                      <a:cubicBezTo>
                        <a:pt x="29077" y="35349"/>
                        <a:pt x="29333" y="35281"/>
                        <a:pt x="29640" y="35281"/>
                      </a:cubicBezTo>
                      <a:lnTo>
                        <a:pt x="50667" y="35281"/>
                      </a:lnTo>
                      <a:cubicBezTo>
                        <a:pt x="51042" y="35281"/>
                        <a:pt x="51417" y="35349"/>
                        <a:pt x="51792" y="35486"/>
                      </a:cubicBezTo>
                      <a:cubicBezTo>
                        <a:pt x="52167" y="35622"/>
                        <a:pt x="52508" y="35827"/>
                        <a:pt x="52815" y="36100"/>
                      </a:cubicBezTo>
                      <a:cubicBezTo>
                        <a:pt x="53122" y="36372"/>
                        <a:pt x="53361" y="36748"/>
                        <a:pt x="53531" y="37225"/>
                      </a:cubicBezTo>
                      <a:cubicBezTo>
                        <a:pt x="53702" y="37703"/>
                        <a:pt x="53787" y="38248"/>
                        <a:pt x="53787" y="38862"/>
                      </a:cubicBezTo>
                      <a:lnTo>
                        <a:pt x="53787" y="64084"/>
                      </a:lnTo>
                      <a:cubicBezTo>
                        <a:pt x="53787" y="64970"/>
                        <a:pt x="53634" y="65738"/>
                        <a:pt x="53327" y="66386"/>
                      </a:cubicBezTo>
                      <a:cubicBezTo>
                        <a:pt x="53020" y="67034"/>
                        <a:pt x="52372" y="67605"/>
                        <a:pt x="51383" y="68100"/>
                      </a:cubicBezTo>
                      <a:cubicBezTo>
                        <a:pt x="50394" y="68594"/>
                        <a:pt x="49115" y="69131"/>
                        <a:pt x="47546" y="69711"/>
                      </a:cubicBezTo>
                      <a:cubicBezTo>
                        <a:pt x="45977" y="70291"/>
                        <a:pt x="44357" y="70786"/>
                        <a:pt x="42686" y="71195"/>
                      </a:cubicBezTo>
                      <a:cubicBezTo>
                        <a:pt x="41014" y="71604"/>
                        <a:pt x="39326" y="71911"/>
                        <a:pt x="37621" y="72116"/>
                      </a:cubicBezTo>
                      <a:cubicBezTo>
                        <a:pt x="35916" y="72320"/>
                        <a:pt x="34227" y="72423"/>
                        <a:pt x="32556" y="72423"/>
                      </a:cubicBezTo>
                      <a:cubicBezTo>
                        <a:pt x="27440" y="72423"/>
                        <a:pt x="22870" y="71630"/>
                        <a:pt x="18845" y="70044"/>
                      </a:cubicBezTo>
                      <a:cubicBezTo>
                        <a:pt x="14821" y="68458"/>
                        <a:pt x="11419" y="66198"/>
                        <a:pt x="8639" y="63265"/>
                      </a:cubicBezTo>
                      <a:cubicBezTo>
                        <a:pt x="5859" y="60332"/>
                        <a:pt x="3736" y="56819"/>
                        <a:pt x="2269" y="52726"/>
                      </a:cubicBezTo>
                      <a:cubicBezTo>
                        <a:pt x="803" y="48634"/>
                        <a:pt x="70" y="44063"/>
                        <a:pt x="70" y="39016"/>
                      </a:cubicBezTo>
                      <a:cubicBezTo>
                        <a:pt x="70" y="33763"/>
                        <a:pt x="863" y="29005"/>
                        <a:pt x="2449" y="24742"/>
                      </a:cubicBezTo>
                      <a:cubicBezTo>
                        <a:pt x="4034" y="20479"/>
                        <a:pt x="6268" y="16847"/>
                        <a:pt x="9150" y="13845"/>
                      </a:cubicBezTo>
                      <a:cubicBezTo>
                        <a:pt x="12032" y="10844"/>
                        <a:pt x="15494" y="8516"/>
                        <a:pt x="19536" y="6862"/>
                      </a:cubicBezTo>
                      <a:cubicBezTo>
                        <a:pt x="23578" y="5208"/>
                        <a:pt x="28054" y="4381"/>
                        <a:pt x="32965" y="4381"/>
                      </a:cubicBezTo>
                      <a:cubicBezTo>
                        <a:pt x="35489" y="4381"/>
                        <a:pt x="37860" y="4603"/>
                        <a:pt x="40076" y="5046"/>
                      </a:cubicBezTo>
                      <a:cubicBezTo>
                        <a:pt x="42293" y="5489"/>
                        <a:pt x="44263" y="6009"/>
                        <a:pt x="45985" y="6606"/>
                      </a:cubicBezTo>
                      <a:cubicBezTo>
                        <a:pt x="47708" y="7203"/>
                        <a:pt x="49157" y="7851"/>
                        <a:pt x="50334" y="8550"/>
                      </a:cubicBezTo>
                      <a:cubicBezTo>
                        <a:pt x="51511" y="9249"/>
                        <a:pt x="52321" y="9821"/>
                        <a:pt x="52764" y="10264"/>
                      </a:cubicBezTo>
                      <a:cubicBezTo>
                        <a:pt x="53207" y="10708"/>
                        <a:pt x="53514" y="11219"/>
                        <a:pt x="53685" y="11799"/>
                      </a:cubicBezTo>
                      <a:cubicBezTo>
                        <a:pt x="53855" y="12379"/>
                        <a:pt x="53941" y="13214"/>
                        <a:pt x="53941" y="14306"/>
                      </a:cubicBezTo>
                      <a:close/>
                      <a:moveTo>
                        <a:pt x="103412" y="70274"/>
                      </a:moveTo>
                      <a:cubicBezTo>
                        <a:pt x="103412" y="70683"/>
                        <a:pt x="103276" y="70990"/>
                        <a:pt x="103003" y="71195"/>
                      </a:cubicBezTo>
                      <a:cubicBezTo>
                        <a:pt x="102730" y="71399"/>
                        <a:pt x="102355" y="71553"/>
                        <a:pt x="101877" y="71655"/>
                      </a:cubicBezTo>
                      <a:cubicBezTo>
                        <a:pt x="101400" y="71758"/>
                        <a:pt x="100701" y="71809"/>
                        <a:pt x="99780" y="71809"/>
                      </a:cubicBezTo>
                      <a:cubicBezTo>
                        <a:pt x="98893" y="71809"/>
                        <a:pt x="98185" y="71758"/>
                        <a:pt x="97656" y="71655"/>
                      </a:cubicBezTo>
                      <a:cubicBezTo>
                        <a:pt x="97128" y="71553"/>
                        <a:pt x="96744" y="71399"/>
                        <a:pt x="96506" y="71195"/>
                      </a:cubicBezTo>
                      <a:cubicBezTo>
                        <a:pt x="96267" y="70990"/>
                        <a:pt x="96148" y="70683"/>
                        <a:pt x="96148" y="70274"/>
                      </a:cubicBezTo>
                      <a:lnTo>
                        <a:pt x="96148" y="65670"/>
                      </a:lnTo>
                      <a:cubicBezTo>
                        <a:pt x="94135" y="67818"/>
                        <a:pt x="91893" y="69490"/>
                        <a:pt x="89420" y="70683"/>
                      </a:cubicBezTo>
                      <a:cubicBezTo>
                        <a:pt x="86947" y="71877"/>
                        <a:pt x="84330" y="72474"/>
                        <a:pt x="81567" y="72474"/>
                      </a:cubicBezTo>
                      <a:cubicBezTo>
                        <a:pt x="79145" y="72474"/>
                        <a:pt x="76954" y="72158"/>
                        <a:pt x="74993" y="71527"/>
                      </a:cubicBezTo>
                      <a:cubicBezTo>
                        <a:pt x="73032" y="70896"/>
                        <a:pt x="71361" y="69984"/>
                        <a:pt x="69979" y="68790"/>
                      </a:cubicBezTo>
                      <a:cubicBezTo>
                        <a:pt x="68598" y="67597"/>
                        <a:pt x="67524" y="66130"/>
                        <a:pt x="66756" y="64391"/>
                      </a:cubicBezTo>
                      <a:cubicBezTo>
                        <a:pt x="65989" y="62651"/>
                        <a:pt x="65605" y="60673"/>
                        <a:pt x="65605" y="58456"/>
                      </a:cubicBezTo>
                      <a:cubicBezTo>
                        <a:pt x="65605" y="55864"/>
                        <a:pt x="66134" y="53613"/>
                        <a:pt x="67191" y="51703"/>
                      </a:cubicBezTo>
                      <a:cubicBezTo>
                        <a:pt x="68248" y="49793"/>
                        <a:pt x="69766" y="48207"/>
                        <a:pt x="71744" y="46945"/>
                      </a:cubicBezTo>
                      <a:cubicBezTo>
                        <a:pt x="73722" y="45683"/>
                        <a:pt x="76144" y="44737"/>
                        <a:pt x="79009" y="44106"/>
                      </a:cubicBezTo>
                      <a:cubicBezTo>
                        <a:pt x="81874" y="43475"/>
                        <a:pt x="85097" y="43160"/>
                        <a:pt x="88678" y="43160"/>
                      </a:cubicBezTo>
                      <a:lnTo>
                        <a:pt x="95022" y="43160"/>
                      </a:lnTo>
                      <a:lnTo>
                        <a:pt x="95022" y="39578"/>
                      </a:lnTo>
                      <a:cubicBezTo>
                        <a:pt x="95022" y="37805"/>
                        <a:pt x="94834" y="36236"/>
                        <a:pt x="94459" y="34872"/>
                      </a:cubicBezTo>
                      <a:cubicBezTo>
                        <a:pt x="94084" y="33508"/>
                        <a:pt x="93479" y="32374"/>
                        <a:pt x="92643" y="31470"/>
                      </a:cubicBezTo>
                      <a:cubicBezTo>
                        <a:pt x="91807" y="30566"/>
                        <a:pt x="90724" y="29884"/>
                        <a:pt x="89394" y="29423"/>
                      </a:cubicBezTo>
                      <a:cubicBezTo>
                        <a:pt x="88064" y="28963"/>
                        <a:pt x="86427" y="28733"/>
                        <a:pt x="84483" y="28733"/>
                      </a:cubicBezTo>
                      <a:cubicBezTo>
                        <a:pt x="82403" y="28733"/>
                        <a:pt x="80535" y="28980"/>
                        <a:pt x="78881" y="29474"/>
                      </a:cubicBezTo>
                      <a:cubicBezTo>
                        <a:pt x="77227" y="29969"/>
                        <a:pt x="75777" y="30515"/>
                        <a:pt x="74533" y="31112"/>
                      </a:cubicBezTo>
                      <a:cubicBezTo>
                        <a:pt x="73288" y="31708"/>
                        <a:pt x="72247" y="32254"/>
                        <a:pt x="71412" y="32749"/>
                      </a:cubicBezTo>
                      <a:cubicBezTo>
                        <a:pt x="70576" y="33243"/>
                        <a:pt x="69954" y="33490"/>
                        <a:pt x="69545" y="33490"/>
                      </a:cubicBezTo>
                      <a:cubicBezTo>
                        <a:pt x="69272" y="33490"/>
                        <a:pt x="69033" y="33422"/>
                        <a:pt x="68828" y="33286"/>
                      </a:cubicBezTo>
                      <a:cubicBezTo>
                        <a:pt x="68624" y="33149"/>
                        <a:pt x="68445" y="32945"/>
                        <a:pt x="68291" y="32672"/>
                      </a:cubicBezTo>
                      <a:cubicBezTo>
                        <a:pt x="68138" y="32399"/>
                        <a:pt x="68027" y="32049"/>
                        <a:pt x="67958" y="31623"/>
                      </a:cubicBezTo>
                      <a:cubicBezTo>
                        <a:pt x="67890" y="31197"/>
                        <a:pt x="67856" y="30728"/>
                        <a:pt x="67856" y="30216"/>
                      </a:cubicBezTo>
                      <a:cubicBezTo>
                        <a:pt x="67856" y="29364"/>
                        <a:pt x="67916" y="28690"/>
                        <a:pt x="68035" y="28195"/>
                      </a:cubicBezTo>
                      <a:cubicBezTo>
                        <a:pt x="68155" y="27701"/>
                        <a:pt x="68445" y="27232"/>
                        <a:pt x="68905" y="26789"/>
                      </a:cubicBezTo>
                      <a:cubicBezTo>
                        <a:pt x="69365" y="26345"/>
                        <a:pt x="70158" y="25825"/>
                        <a:pt x="71284" y="25228"/>
                      </a:cubicBezTo>
                      <a:cubicBezTo>
                        <a:pt x="72409" y="24631"/>
                        <a:pt x="73705" y="24086"/>
                        <a:pt x="75172" y="23591"/>
                      </a:cubicBezTo>
                      <a:cubicBezTo>
                        <a:pt x="76639" y="23097"/>
                        <a:pt x="78242" y="22687"/>
                        <a:pt x="79981" y="22363"/>
                      </a:cubicBezTo>
                      <a:cubicBezTo>
                        <a:pt x="81720" y="22039"/>
                        <a:pt x="83477" y="21877"/>
                        <a:pt x="85250" y="21877"/>
                      </a:cubicBezTo>
                      <a:cubicBezTo>
                        <a:pt x="88559" y="21877"/>
                        <a:pt x="91373" y="22253"/>
                        <a:pt x="93692" y="23003"/>
                      </a:cubicBezTo>
                      <a:cubicBezTo>
                        <a:pt x="96011" y="23753"/>
                        <a:pt x="97887" y="24853"/>
                        <a:pt x="99319" y="26303"/>
                      </a:cubicBezTo>
                      <a:cubicBezTo>
                        <a:pt x="100752" y="27752"/>
                        <a:pt x="101792" y="29551"/>
                        <a:pt x="102440" y="31700"/>
                      </a:cubicBezTo>
                      <a:cubicBezTo>
                        <a:pt x="103089" y="33849"/>
                        <a:pt x="103412" y="36355"/>
                        <a:pt x="103412" y="39220"/>
                      </a:cubicBezTo>
                      <a:close/>
                      <a:moveTo>
                        <a:pt x="95022" y="49247"/>
                      </a:moveTo>
                      <a:lnTo>
                        <a:pt x="87809" y="49247"/>
                      </a:lnTo>
                      <a:cubicBezTo>
                        <a:pt x="85489" y="49247"/>
                        <a:pt x="83477" y="49444"/>
                        <a:pt x="81772" y="49836"/>
                      </a:cubicBezTo>
                      <a:cubicBezTo>
                        <a:pt x="80066" y="50228"/>
                        <a:pt x="78651" y="50808"/>
                        <a:pt x="77525" y="51575"/>
                      </a:cubicBezTo>
                      <a:cubicBezTo>
                        <a:pt x="76400" y="52343"/>
                        <a:pt x="75573" y="53264"/>
                        <a:pt x="75044" y="54338"/>
                      </a:cubicBezTo>
                      <a:cubicBezTo>
                        <a:pt x="74516" y="55412"/>
                        <a:pt x="74251" y="56649"/>
                        <a:pt x="74251" y="58047"/>
                      </a:cubicBezTo>
                      <a:cubicBezTo>
                        <a:pt x="74251" y="60434"/>
                        <a:pt x="75010" y="62336"/>
                        <a:pt x="76528" y="63751"/>
                      </a:cubicBezTo>
                      <a:cubicBezTo>
                        <a:pt x="78045" y="65167"/>
                        <a:pt x="80169" y="65874"/>
                        <a:pt x="82897" y="65874"/>
                      </a:cubicBezTo>
                      <a:cubicBezTo>
                        <a:pt x="85114" y="65874"/>
                        <a:pt x="87169" y="65312"/>
                        <a:pt x="89062" y="64186"/>
                      </a:cubicBezTo>
                      <a:cubicBezTo>
                        <a:pt x="90955" y="63061"/>
                        <a:pt x="92942" y="61338"/>
                        <a:pt x="95022" y="59019"/>
                      </a:cubicBezTo>
                      <a:close/>
                      <a:moveTo>
                        <a:pt x="141326" y="66846"/>
                      </a:moveTo>
                      <a:cubicBezTo>
                        <a:pt x="141326" y="67835"/>
                        <a:pt x="141257" y="68620"/>
                        <a:pt x="141121" y="69200"/>
                      </a:cubicBezTo>
                      <a:cubicBezTo>
                        <a:pt x="140985" y="69779"/>
                        <a:pt x="140780" y="70206"/>
                        <a:pt x="140507" y="70479"/>
                      </a:cubicBezTo>
                      <a:cubicBezTo>
                        <a:pt x="140234" y="70751"/>
                        <a:pt x="139825" y="71007"/>
                        <a:pt x="139279" y="71246"/>
                      </a:cubicBezTo>
                      <a:cubicBezTo>
                        <a:pt x="138733" y="71485"/>
                        <a:pt x="138111" y="71681"/>
                        <a:pt x="137412" y="71834"/>
                      </a:cubicBezTo>
                      <a:cubicBezTo>
                        <a:pt x="136713" y="71988"/>
                        <a:pt x="135971" y="72116"/>
                        <a:pt x="135187" y="72218"/>
                      </a:cubicBezTo>
                      <a:cubicBezTo>
                        <a:pt x="134402" y="72320"/>
                        <a:pt x="133617" y="72371"/>
                        <a:pt x="132833" y="72371"/>
                      </a:cubicBezTo>
                      <a:cubicBezTo>
                        <a:pt x="130445" y="72371"/>
                        <a:pt x="128399" y="72056"/>
                        <a:pt x="126693" y="71425"/>
                      </a:cubicBezTo>
                      <a:cubicBezTo>
                        <a:pt x="124988" y="70794"/>
                        <a:pt x="123590" y="69839"/>
                        <a:pt x="122499" y="68560"/>
                      </a:cubicBezTo>
                      <a:cubicBezTo>
                        <a:pt x="121407" y="67281"/>
                        <a:pt x="120615" y="65661"/>
                        <a:pt x="120120" y="63700"/>
                      </a:cubicBezTo>
                      <a:cubicBezTo>
                        <a:pt x="119625" y="61739"/>
                        <a:pt x="119378" y="59428"/>
                        <a:pt x="119378" y="56768"/>
                      </a:cubicBezTo>
                      <a:lnTo>
                        <a:pt x="119378" y="29858"/>
                      </a:lnTo>
                      <a:lnTo>
                        <a:pt x="112932" y="29858"/>
                      </a:lnTo>
                      <a:cubicBezTo>
                        <a:pt x="112420" y="29858"/>
                        <a:pt x="112011" y="29585"/>
                        <a:pt x="111704" y="29040"/>
                      </a:cubicBezTo>
                      <a:cubicBezTo>
                        <a:pt x="111397" y="28494"/>
                        <a:pt x="111244" y="27607"/>
                        <a:pt x="111244" y="26379"/>
                      </a:cubicBezTo>
                      <a:cubicBezTo>
                        <a:pt x="111244" y="25731"/>
                        <a:pt x="111287" y="25186"/>
                        <a:pt x="111371" y="24742"/>
                      </a:cubicBezTo>
                      <a:cubicBezTo>
                        <a:pt x="111457" y="24299"/>
                        <a:pt x="111568" y="23932"/>
                        <a:pt x="111704" y="23642"/>
                      </a:cubicBezTo>
                      <a:cubicBezTo>
                        <a:pt x="111840" y="23352"/>
                        <a:pt x="112019" y="23148"/>
                        <a:pt x="112241" y="23028"/>
                      </a:cubicBezTo>
                      <a:cubicBezTo>
                        <a:pt x="112463" y="22909"/>
                        <a:pt x="112711" y="22849"/>
                        <a:pt x="112983" y="22849"/>
                      </a:cubicBezTo>
                      <a:lnTo>
                        <a:pt x="119378" y="22849"/>
                      </a:lnTo>
                      <a:lnTo>
                        <a:pt x="119378" y="11901"/>
                      </a:lnTo>
                      <a:cubicBezTo>
                        <a:pt x="119378" y="11663"/>
                        <a:pt x="119437" y="11441"/>
                        <a:pt x="119557" y="11236"/>
                      </a:cubicBezTo>
                      <a:cubicBezTo>
                        <a:pt x="119676" y="11032"/>
                        <a:pt x="119898" y="10853"/>
                        <a:pt x="120222" y="10699"/>
                      </a:cubicBezTo>
                      <a:cubicBezTo>
                        <a:pt x="120546" y="10546"/>
                        <a:pt x="120981" y="10435"/>
                        <a:pt x="121527" y="10366"/>
                      </a:cubicBezTo>
                      <a:cubicBezTo>
                        <a:pt x="122073" y="10298"/>
                        <a:pt x="122755" y="10264"/>
                        <a:pt x="123573" y="10264"/>
                      </a:cubicBezTo>
                      <a:cubicBezTo>
                        <a:pt x="124425" y="10264"/>
                        <a:pt x="125125" y="10298"/>
                        <a:pt x="125670" y="10366"/>
                      </a:cubicBezTo>
                      <a:cubicBezTo>
                        <a:pt x="126216" y="10435"/>
                        <a:pt x="126643" y="10546"/>
                        <a:pt x="126950" y="10699"/>
                      </a:cubicBezTo>
                      <a:cubicBezTo>
                        <a:pt x="127256" y="10853"/>
                        <a:pt x="127478" y="11032"/>
                        <a:pt x="127614" y="11236"/>
                      </a:cubicBezTo>
                      <a:cubicBezTo>
                        <a:pt x="127752" y="11441"/>
                        <a:pt x="127819" y="11663"/>
                        <a:pt x="127819" y="11901"/>
                      </a:cubicBezTo>
                      <a:lnTo>
                        <a:pt x="127819" y="22849"/>
                      </a:lnTo>
                      <a:lnTo>
                        <a:pt x="139637" y="22849"/>
                      </a:lnTo>
                      <a:cubicBezTo>
                        <a:pt x="139910" y="22849"/>
                        <a:pt x="140148" y="22909"/>
                        <a:pt x="140353" y="23028"/>
                      </a:cubicBezTo>
                      <a:cubicBezTo>
                        <a:pt x="140558" y="23148"/>
                        <a:pt x="140737" y="23352"/>
                        <a:pt x="140890" y="23642"/>
                      </a:cubicBezTo>
                      <a:cubicBezTo>
                        <a:pt x="141044" y="23932"/>
                        <a:pt x="141155" y="24299"/>
                        <a:pt x="141223" y="24742"/>
                      </a:cubicBezTo>
                      <a:cubicBezTo>
                        <a:pt x="141291" y="25186"/>
                        <a:pt x="141326" y="25731"/>
                        <a:pt x="141326" y="26379"/>
                      </a:cubicBezTo>
                      <a:cubicBezTo>
                        <a:pt x="141326" y="27607"/>
                        <a:pt x="141172" y="28494"/>
                        <a:pt x="140865" y="29040"/>
                      </a:cubicBezTo>
                      <a:cubicBezTo>
                        <a:pt x="140558" y="29585"/>
                        <a:pt x="140148" y="29858"/>
                        <a:pt x="139637" y="29858"/>
                      </a:cubicBezTo>
                      <a:lnTo>
                        <a:pt x="127819" y="29858"/>
                      </a:lnTo>
                      <a:lnTo>
                        <a:pt x="127819" y="55540"/>
                      </a:lnTo>
                      <a:cubicBezTo>
                        <a:pt x="127819" y="58712"/>
                        <a:pt x="128288" y="61108"/>
                        <a:pt x="129226" y="62728"/>
                      </a:cubicBezTo>
                      <a:cubicBezTo>
                        <a:pt x="130164" y="64348"/>
                        <a:pt x="131844" y="65158"/>
                        <a:pt x="134266" y="65158"/>
                      </a:cubicBezTo>
                      <a:cubicBezTo>
                        <a:pt x="135050" y="65158"/>
                        <a:pt x="135749" y="65081"/>
                        <a:pt x="136363" y="64928"/>
                      </a:cubicBezTo>
                      <a:cubicBezTo>
                        <a:pt x="136977" y="64774"/>
                        <a:pt x="137522" y="64612"/>
                        <a:pt x="138000" y="64442"/>
                      </a:cubicBezTo>
                      <a:cubicBezTo>
                        <a:pt x="138478" y="64271"/>
                        <a:pt x="138887" y="64109"/>
                        <a:pt x="139228" y="63956"/>
                      </a:cubicBezTo>
                      <a:cubicBezTo>
                        <a:pt x="139569" y="63802"/>
                        <a:pt x="139876" y="63726"/>
                        <a:pt x="140148" y="63726"/>
                      </a:cubicBezTo>
                      <a:cubicBezTo>
                        <a:pt x="140320" y="63726"/>
                        <a:pt x="140482" y="63768"/>
                        <a:pt x="140635" y="63853"/>
                      </a:cubicBezTo>
                      <a:cubicBezTo>
                        <a:pt x="140788" y="63939"/>
                        <a:pt x="140908" y="64101"/>
                        <a:pt x="140993" y="64339"/>
                      </a:cubicBezTo>
                      <a:cubicBezTo>
                        <a:pt x="141078" y="64578"/>
                        <a:pt x="141155" y="64902"/>
                        <a:pt x="141223" y="65312"/>
                      </a:cubicBezTo>
                      <a:cubicBezTo>
                        <a:pt x="141291" y="65721"/>
                        <a:pt x="141326" y="66232"/>
                        <a:pt x="141326" y="66846"/>
                      </a:cubicBezTo>
                      <a:close/>
                      <a:moveTo>
                        <a:pt x="191758" y="70223"/>
                      </a:moveTo>
                      <a:cubicBezTo>
                        <a:pt x="191758" y="70496"/>
                        <a:pt x="191690" y="70726"/>
                        <a:pt x="191554" y="70913"/>
                      </a:cubicBezTo>
                      <a:cubicBezTo>
                        <a:pt x="191417" y="71101"/>
                        <a:pt x="191196" y="71263"/>
                        <a:pt x="190888" y="71399"/>
                      </a:cubicBezTo>
                      <a:cubicBezTo>
                        <a:pt x="190581" y="71536"/>
                        <a:pt x="190155" y="71638"/>
                        <a:pt x="189610" y="71706"/>
                      </a:cubicBezTo>
                      <a:cubicBezTo>
                        <a:pt x="189064" y="71775"/>
                        <a:pt x="188381" y="71809"/>
                        <a:pt x="187563" y="71809"/>
                      </a:cubicBezTo>
                      <a:cubicBezTo>
                        <a:pt x="186710" y="71809"/>
                        <a:pt x="186011" y="71775"/>
                        <a:pt x="185465" y="71706"/>
                      </a:cubicBezTo>
                      <a:cubicBezTo>
                        <a:pt x="184920" y="71638"/>
                        <a:pt x="184493" y="71536"/>
                        <a:pt x="184186" y="71399"/>
                      </a:cubicBezTo>
                      <a:cubicBezTo>
                        <a:pt x="183880" y="71263"/>
                        <a:pt x="183658" y="71101"/>
                        <a:pt x="183521" y="70913"/>
                      </a:cubicBezTo>
                      <a:cubicBezTo>
                        <a:pt x="183385" y="70726"/>
                        <a:pt x="183317" y="70496"/>
                        <a:pt x="183317" y="70223"/>
                      </a:cubicBezTo>
                      <a:lnTo>
                        <a:pt x="183317" y="43262"/>
                      </a:lnTo>
                      <a:cubicBezTo>
                        <a:pt x="183317" y="40636"/>
                        <a:pt x="183112" y="38521"/>
                        <a:pt x="182703" y="36918"/>
                      </a:cubicBezTo>
                      <a:cubicBezTo>
                        <a:pt x="182294" y="35315"/>
                        <a:pt x="181696" y="33934"/>
                        <a:pt x="180913" y="32774"/>
                      </a:cubicBezTo>
                      <a:cubicBezTo>
                        <a:pt x="180128" y="31615"/>
                        <a:pt x="179113" y="30728"/>
                        <a:pt x="177868" y="30114"/>
                      </a:cubicBezTo>
                      <a:cubicBezTo>
                        <a:pt x="176623" y="29500"/>
                        <a:pt x="175182" y="29193"/>
                        <a:pt x="173545" y="29193"/>
                      </a:cubicBezTo>
                      <a:cubicBezTo>
                        <a:pt x="171430" y="29193"/>
                        <a:pt x="169316" y="29943"/>
                        <a:pt x="167201" y="31444"/>
                      </a:cubicBezTo>
                      <a:cubicBezTo>
                        <a:pt x="165087" y="32945"/>
                        <a:pt x="162870" y="35145"/>
                        <a:pt x="160551" y="38044"/>
                      </a:cubicBezTo>
                      <a:lnTo>
                        <a:pt x="160551" y="70223"/>
                      </a:lnTo>
                      <a:cubicBezTo>
                        <a:pt x="160551" y="70496"/>
                        <a:pt x="160482" y="70726"/>
                        <a:pt x="160346" y="70913"/>
                      </a:cubicBezTo>
                      <a:cubicBezTo>
                        <a:pt x="160210" y="71101"/>
                        <a:pt x="159988" y="71263"/>
                        <a:pt x="159681" y="71399"/>
                      </a:cubicBezTo>
                      <a:cubicBezTo>
                        <a:pt x="159374" y="71536"/>
                        <a:pt x="158948" y="71638"/>
                        <a:pt x="158402" y="71706"/>
                      </a:cubicBezTo>
                      <a:cubicBezTo>
                        <a:pt x="157856" y="71775"/>
                        <a:pt x="157157" y="71809"/>
                        <a:pt x="156305" y="71809"/>
                      </a:cubicBezTo>
                      <a:cubicBezTo>
                        <a:pt x="155486" y="71809"/>
                        <a:pt x="154804" y="71775"/>
                        <a:pt x="154258" y="71706"/>
                      </a:cubicBezTo>
                      <a:cubicBezTo>
                        <a:pt x="153712" y="71638"/>
                        <a:pt x="153278" y="71536"/>
                        <a:pt x="152954" y="71399"/>
                      </a:cubicBezTo>
                      <a:cubicBezTo>
                        <a:pt x="152630" y="71263"/>
                        <a:pt x="152408" y="71101"/>
                        <a:pt x="152288" y="70913"/>
                      </a:cubicBezTo>
                      <a:cubicBezTo>
                        <a:pt x="152169" y="70726"/>
                        <a:pt x="152109" y="70496"/>
                        <a:pt x="152109" y="70223"/>
                      </a:cubicBezTo>
                      <a:lnTo>
                        <a:pt x="152109" y="1874"/>
                      </a:lnTo>
                      <a:cubicBezTo>
                        <a:pt x="152109" y="1601"/>
                        <a:pt x="152169" y="1362"/>
                        <a:pt x="152288" y="1158"/>
                      </a:cubicBezTo>
                      <a:cubicBezTo>
                        <a:pt x="152408" y="953"/>
                        <a:pt x="152630" y="783"/>
                        <a:pt x="152954" y="646"/>
                      </a:cubicBezTo>
                      <a:cubicBezTo>
                        <a:pt x="153278" y="510"/>
                        <a:pt x="153712" y="407"/>
                        <a:pt x="154258" y="339"/>
                      </a:cubicBezTo>
                      <a:cubicBezTo>
                        <a:pt x="154804" y="271"/>
                        <a:pt x="155486" y="237"/>
                        <a:pt x="156305" y="237"/>
                      </a:cubicBezTo>
                      <a:cubicBezTo>
                        <a:pt x="157157" y="237"/>
                        <a:pt x="157856" y="271"/>
                        <a:pt x="158402" y="339"/>
                      </a:cubicBezTo>
                      <a:cubicBezTo>
                        <a:pt x="158948" y="407"/>
                        <a:pt x="159374" y="510"/>
                        <a:pt x="159681" y="646"/>
                      </a:cubicBezTo>
                      <a:cubicBezTo>
                        <a:pt x="159988" y="783"/>
                        <a:pt x="160210" y="953"/>
                        <a:pt x="160346" y="1158"/>
                      </a:cubicBezTo>
                      <a:cubicBezTo>
                        <a:pt x="160482" y="1362"/>
                        <a:pt x="160551" y="1601"/>
                        <a:pt x="160551" y="1874"/>
                      </a:cubicBezTo>
                      <a:lnTo>
                        <a:pt x="160551" y="29449"/>
                      </a:lnTo>
                      <a:cubicBezTo>
                        <a:pt x="162972" y="26891"/>
                        <a:pt x="165411" y="24989"/>
                        <a:pt x="167866" y="23745"/>
                      </a:cubicBezTo>
                      <a:cubicBezTo>
                        <a:pt x="170323" y="22500"/>
                        <a:pt x="172795" y="21877"/>
                        <a:pt x="175285" y="21877"/>
                      </a:cubicBezTo>
                      <a:cubicBezTo>
                        <a:pt x="178354" y="21877"/>
                        <a:pt x="180938" y="22397"/>
                        <a:pt x="183036" y="23438"/>
                      </a:cubicBezTo>
                      <a:cubicBezTo>
                        <a:pt x="185133" y="24478"/>
                        <a:pt x="186829" y="25868"/>
                        <a:pt x="188126" y="27607"/>
                      </a:cubicBezTo>
                      <a:cubicBezTo>
                        <a:pt x="189422" y="29347"/>
                        <a:pt x="190351" y="31384"/>
                        <a:pt x="190914" y="33721"/>
                      </a:cubicBezTo>
                      <a:cubicBezTo>
                        <a:pt x="191477" y="36057"/>
                        <a:pt x="191758" y="38879"/>
                        <a:pt x="191758" y="42187"/>
                      </a:cubicBezTo>
                      <a:close/>
                      <a:moveTo>
                        <a:pt x="245970" y="45206"/>
                      </a:moveTo>
                      <a:cubicBezTo>
                        <a:pt x="245970" y="46536"/>
                        <a:pt x="245636" y="47482"/>
                        <a:pt x="244968" y="48045"/>
                      </a:cubicBezTo>
                      <a:cubicBezTo>
                        <a:pt x="244300" y="48608"/>
                        <a:pt x="243537" y="48889"/>
                        <a:pt x="242681" y="48889"/>
                      </a:cubicBezTo>
                      <a:lnTo>
                        <a:pt x="212358" y="48889"/>
                      </a:lnTo>
                      <a:cubicBezTo>
                        <a:pt x="212358" y="51447"/>
                        <a:pt x="212616" y="53750"/>
                        <a:pt x="213129" y="55796"/>
                      </a:cubicBezTo>
                      <a:cubicBezTo>
                        <a:pt x="213643" y="57842"/>
                        <a:pt x="214501" y="59599"/>
                        <a:pt x="215700" y="61065"/>
                      </a:cubicBezTo>
                      <a:cubicBezTo>
                        <a:pt x="216899" y="62532"/>
                        <a:pt x="218459" y="63657"/>
                        <a:pt x="220378" y="64442"/>
                      </a:cubicBezTo>
                      <a:cubicBezTo>
                        <a:pt x="222298" y="65226"/>
                        <a:pt x="224645" y="65618"/>
                        <a:pt x="227421" y="65618"/>
                      </a:cubicBezTo>
                      <a:cubicBezTo>
                        <a:pt x="229615" y="65618"/>
                        <a:pt x="231567" y="65439"/>
                        <a:pt x="233282" y="65081"/>
                      </a:cubicBezTo>
                      <a:cubicBezTo>
                        <a:pt x="234995" y="64723"/>
                        <a:pt x="236478" y="64322"/>
                        <a:pt x="237728" y="63879"/>
                      </a:cubicBezTo>
                      <a:cubicBezTo>
                        <a:pt x="238980" y="63436"/>
                        <a:pt x="240008" y="63035"/>
                        <a:pt x="240813" y="62677"/>
                      </a:cubicBezTo>
                      <a:cubicBezTo>
                        <a:pt x="241618" y="62319"/>
                        <a:pt x="242227" y="62140"/>
                        <a:pt x="242638" y="62140"/>
                      </a:cubicBezTo>
                      <a:cubicBezTo>
                        <a:pt x="242878" y="62140"/>
                        <a:pt x="243093" y="62199"/>
                        <a:pt x="243281" y="62319"/>
                      </a:cubicBezTo>
                      <a:cubicBezTo>
                        <a:pt x="243469" y="62438"/>
                        <a:pt x="243615" y="62617"/>
                        <a:pt x="243718" y="62856"/>
                      </a:cubicBezTo>
                      <a:cubicBezTo>
                        <a:pt x="243820" y="63095"/>
                        <a:pt x="243898" y="63427"/>
                        <a:pt x="243949" y="63853"/>
                      </a:cubicBezTo>
                      <a:cubicBezTo>
                        <a:pt x="244000" y="64280"/>
                        <a:pt x="244026" y="64800"/>
                        <a:pt x="244026" y="65414"/>
                      </a:cubicBezTo>
                      <a:cubicBezTo>
                        <a:pt x="244026" y="65857"/>
                        <a:pt x="244009" y="66241"/>
                        <a:pt x="243975" y="66565"/>
                      </a:cubicBezTo>
                      <a:cubicBezTo>
                        <a:pt x="243941" y="66889"/>
                        <a:pt x="243898" y="67179"/>
                        <a:pt x="243847" y="67435"/>
                      </a:cubicBezTo>
                      <a:cubicBezTo>
                        <a:pt x="243796" y="67690"/>
                        <a:pt x="243711" y="67921"/>
                        <a:pt x="243592" y="68125"/>
                      </a:cubicBezTo>
                      <a:cubicBezTo>
                        <a:pt x="243472" y="68330"/>
                        <a:pt x="243318" y="68526"/>
                        <a:pt x="243131" y="68714"/>
                      </a:cubicBezTo>
                      <a:cubicBezTo>
                        <a:pt x="242943" y="68901"/>
                        <a:pt x="242389" y="69208"/>
                        <a:pt x="241469" y="69634"/>
                      </a:cubicBezTo>
                      <a:cubicBezTo>
                        <a:pt x="240548" y="70061"/>
                        <a:pt x="239353" y="70479"/>
                        <a:pt x="237887" y="70888"/>
                      </a:cubicBezTo>
                      <a:cubicBezTo>
                        <a:pt x="236420" y="71297"/>
                        <a:pt x="234724" y="71664"/>
                        <a:pt x="232797" y="71988"/>
                      </a:cubicBezTo>
                      <a:cubicBezTo>
                        <a:pt x="230869" y="72312"/>
                        <a:pt x="228815" y="72474"/>
                        <a:pt x="226632" y="72474"/>
                      </a:cubicBezTo>
                      <a:cubicBezTo>
                        <a:pt x="222846" y="72474"/>
                        <a:pt x="219530" y="71945"/>
                        <a:pt x="216682" y="70888"/>
                      </a:cubicBezTo>
                      <a:cubicBezTo>
                        <a:pt x="213834" y="69831"/>
                        <a:pt x="211437" y="68262"/>
                        <a:pt x="209493" y="66181"/>
                      </a:cubicBezTo>
                      <a:cubicBezTo>
                        <a:pt x="207549" y="64101"/>
                        <a:pt x="206082" y="61492"/>
                        <a:pt x="205094" y="58354"/>
                      </a:cubicBezTo>
                      <a:cubicBezTo>
                        <a:pt x="204105" y="55216"/>
                        <a:pt x="203610" y="51567"/>
                        <a:pt x="203610" y="47406"/>
                      </a:cubicBezTo>
                      <a:cubicBezTo>
                        <a:pt x="203610" y="43449"/>
                        <a:pt x="204122" y="39894"/>
                        <a:pt x="205145" y="36739"/>
                      </a:cubicBezTo>
                      <a:cubicBezTo>
                        <a:pt x="206168" y="33584"/>
                        <a:pt x="207643" y="30907"/>
                        <a:pt x="209570" y="28707"/>
                      </a:cubicBezTo>
                      <a:cubicBezTo>
                        <a:pt x="211497" y="26507"/>
                        <a:pt x="213825" y="24819"/>
                        <a:pt x="216553" y="23642"/>
                      </a:cubicBezTo>
                      <a:cubicBezTo>
                        <a:pt x="219282" y="22466"/>
                        <a:pt x="222335" y="21877"/>
                        <a:pt x="225711" y="21877"/>
                      </a:cubicBezTo>
                      <a:cubicBezTo>
                        <a:pt x="229326" y="21877"/>
                        <a:pt x="232405" y="22457"/>
                        <a:pt x="234945" y="23617"/>
                      </a:cubicBezTo>
                      <a:cubicBezTo>
                        <a:pt x="237486" y="24776"/>
                        <a:pt x="239575" y="26337"/>
                        <a:pt x="241212" y="28298"/>
                      </a:cubicBezTo>
                      <a:cubicBezTo>
                        <a:pt x="242850" y="30259"/>
                        <a:pt x="244052" y="32561"/>
                        <a:pt x="244820" y="35204"/>
                      </a:cubicBezTo>
                      <a:cubicBezTo>
                        <a:pt x="245586" y="37848"/>
                        <a:pt x="245970" y="40670"/>
                        <a:pt x="245970" y="43671"/>
                      </a:cubicBezTo>
                      <a:close/>
                      <a:moveTo>
                        <a:pt x="237478" y="42699"/>
                      </a:moveTo>
                      <a:cubicBezTo>
                        <a:pt x="237581" y="38265"/>
                        <a:pt x="236594" y="34787"/>
                        <a:pt x="234517" y="32263"/>
                      </a:cubicBezTo>
                      <a:cubicBezTo>
                        <a:pt x="232442" y="29739"/>
                        <a:pt x="229362" y="28477"/>
                        <a:pt x="225279" y="28477"/>
                      </a:cubicBezTo>
                      <a:cubicBezTo>
                        <a:pt x="223185" y="28477"/>
                        <a:pt x="221349" y="28869"/>
                        <a:pt x="219771" y="29654"/>
                      </a:cubicBezTo>
                      <a:cubicBezTo>
                        <a:pt x="218192" y="30438"/>
                        <a:pt x="216871" y="31478"/>
                        <a:pt x="215807" y="32774"/>
                      </a:cubicBezTo>
                      <a:cubicBezTo>
                        <a:pt x="214743" y="34070"/>
                        <a:pt x="213920" y="35579"/>
                        <a:pt x="213337" y="37302"/>
                      </a:cubicBezTo>
                      <a:cubicBezTo>
                        <a:pt x="212753" y="39024"/>
                        <a:pt x="212427" y="40823"/>
                        <a:pt x="212358" y="42699"/>
                      </a:cubicBezTo>
                      <a:close/>
                      <a:moveTo>
                        <a:pt x="285184" y="27198"/>
                      </a:moveTo>
                      <a:cubicBezTo>
                        <a:pt x="285184" y="27948"/>
                        <a:pt x="285167" y="28579"/>
                        <a:pt x="285132" y="29091"/>
                      </a:cubicBezTo>
                      <a:cubicBezTo>
                        <a:pt x="285098" y="29602"/>
                        <a:pt x="285030" y="30003"/>
                        <a:pt x="284927" y="30293"/>
                      </a:cubicBezTo>
                      <a:cubicBezTo>
                        <a:pt x="284826" y="30583"/>
                        <a:pt x="284697" y="30805"/>
                        <a:pt x="284544" y="30958"/>
                      </a:cubicBezTo>
                      <a:cubicBezTo>
                        <a:pt x="284390" y="31112"/>
                        <a:pt x="284177" y="31188"/>
                        <a:pt x="283904" y="31188"/>
                      </a:cubicBezTo>
                      <a:cubicBezTo>
                        <a:pt x="283632" y="31188"/>
                        <a:pt x="283299" y="31112"/>
                        <a:pt x="282907" y="30958"/>
                      </a:cubicBezTo>
                      <a:cubicBezTo>
                        <a:pt x="282515" y="30805"/>
                        <a:pt x="282071" y="30651"/>
                        <a:pt x="281577" y="30498"/>
                      </a:cubicBezTo>
                      <a:cubicBezTo>
                        <a:pt x="281082" y="30344"/>
                        <a:pt x="280528" y="30199"/>
                        <a:pt x="279914" y="30063"/>
                      </a:cubicBezTo>
                      <a:cubicBezTo>
                        <a:pt x="279300" y="29926"/>
                        <a:pt x="278635" y="29858"/>
                        <a:pt x="277919" y="29858"/>
                      </a:cubicBezTo>
                      <a:cubicBezTo>
                        <a:pt x="277066" y="29858"/>
                        <a:pt x="276230" y="30029"/>
                        <a:pt x="275412" y="30370"/>
                      </a:cubicBezTo>
                      <a:cubicBezTo>
                        <a:pt x="274594" y="30711"/>
                        <a:pt x="273732" y="31274"/>
                        <a:pt x="272829" y="32058"/>
                      </a:cubicBezTo>
                      <a:cubicBezTo>
                        <a:pt x="271925" y="32842"/>
                        <a:pt x="270978" y="33883"/>
                        <a:pt x="269989" y="35179"/>
                      </a:cubicBezTo>
                      <a:cubicBezTo>
                        <a:pt x="269000" y="36475"/>
                        <a:pt x="267908" y="38061"/>
                        <a:pt x="266715" y="39937"/>
                      </a:cubicBezTo>
                      <a:lnTo>
                        <a:pt x="266715" y="70223"/>
                      </a:lnTo>
                      <a:cubicBezTo>
                        <a:pt x="266715" y="70496"/>
                        <a:pt x="266646" y="70726"/>
                        <a:pt x="266510" y="70913"/>
                      </a:cubicBezTo>
                      <a:cubicBezTo>
                        <a:pt x="266374" y="71101"/>
                        <a:pt x="266152" y="71263"/>
                        <a:pt x="265845" y="71399"/>
                      </a:cubicBezTo>
                      <a:cubicBezTo>
                        <a:pt x="265538" y="71536"/>
                        <a:pt x="265112" y="71638"/>
                        <a:pt x="264566" y="71706"/>
                      </a:cubicBezTo>
                      <a:cubicBezTo>
                        <a:pt x="264020" y="71775"/>
                        <a:pt x="263321" y="71809"/>
                        <a:pt x="262468" y="71809"/>
                      </a:cubicBezTo>
                      <a:cubicBezTo>
                        <a:pt x="261650" y="71809"/>
                        <a:pt x="260968" y="71775"/>
                        <a:pt x="260422" y="71706"/>
                      </a:cubicBezTo>
                      <a:cubicBezTo>
                        <a:pt x="259877" y="71638"/>
                        <a:pt x="259441" y="71536"/>
                        <a:pt x="259118" y="71399"/>
                      </a:cubicBezTo>
                      <a:cubicBezTo>
                        <a:pt x="258794" y="71263"/>
                        <a:pt x="258572" y="71101"/>
                        <a:pt x="258453" y="70913"/>
                      </a:cubicBezTo>
                      <a:cubicBezTo>
                        <a:pt x="258333" y="70726"/>
                        <a:pt x="258274" y="70496"/>
                        <a:pt x="258274" y="70223"/>
                      </a:cubicBezTo>
                      <a:lnTo>
                        <a:pt x="258274" y="24180"/>
                      </a:lnTo>
                      <a:cubicBezTo>
                        <a:pt x="258274" y="23907"/>
                        <a:pt x="258324" y="23676"/>
                        <a:pt x="258427" y="23489"/>
                      </a:cubicBezTo>
                      <a:cubicBezTo>
                        <a:pt x="258529" y="23301"/>
                        <a:pt x="258734" y="23131"/>
                        <a:pt x="259040" y="22977"/>
                      </a:cubicBezTo>
                      <a:cubicBezTo>
                        <a:pt x="259348" y="22824"/>
                        <a:pt x="259740" y="22721"/>
                        <a:pt x="260218" y="22670"/>
                      </a:cubicBezTo>
                      <a:cubicBezTo>
                        <a:pt x="260695" y="22619"/>
                        <a:pt x="261326" y="22594"/>
                        <a:pt x="262110" y="22594"/>
                      </a:cubicBezTo>
                      <a:cubicBezTo>
                        <a:pt x="262861" y="22594"/>
                        <a:pt x="263483" y="22619"/>
                        <a:pt x="263978" y="22670"/>
                      </a:cubicBezTo>
                      <a:cubicBezTo>
                        <a:pt x="264473" y="22721"/>
                        <a:pt x="264856" y="22824"/>
                        <a:pt x="265129" y="22977"/>
                      </a:cubicBezTo>
                      <a:cubicBezTo>
                        <a:pt x="265401" y="23131"/>
                        <a:pt x="265597" y="23301"/>
                        <a:pt x="265717" y="23489"/>
                      </a:cubicBezTo>
                      <a:cubicBezTo>
                        <a:pt x="265836" y="23676"/>
                        <a:pt x="265896" y="23907"/>
                        <a:pt x="265896" y="24180"/>
                      </a:cubicBezTo>
                      <a:lnTo>
                        <a:pt x="265896" y="30881"/>
                      </a:lnTo>
                      <a:cubicBezTo>
                        <a:pt x="267159" y="29040"/>
                        <a:pt x="268343" y="27539"/>
                        <a:pt x="269452" y="26379"/>
                      </a:cubicBezTo>
                      <a:cubicBezTo>
                        <a:pt x="270560" y="25220"/>
                        <a:pt x="271609" y="24307"/>
                        <a:pt x="272598" y="23642"/>
                      </a:cubicBezTo>
                      <a:cubicBezTo>
                        <a:pt x="273587" y="22977"/>
                        <a:pt x="274568" y="22517"/>
                        <a:pt x="275540" y="22261"/>
                      </a:cubicBezTo>
                      <a:cubicBezTo>
                        <a:pt x="276512" y="22005"/>
                        <a:pt x="277492" y="21877"/>
                        <a:pt x="278482" y="21877"/>
                      </a:cubicBezTo>
                      <a:cubicBezTo>
                        <a:pt x="278925" y="21877"/>
                        <a:pt x="279428" y="21903"/>
                        <a:pt x="279991" y="21954"/>
                      </a:cubicBezTo>
                      <a:cubicBezTo>
                        <a:pt x="280554" y="22005"/>
                        <a:pt x="281142" y="22099"/>
                        <a:pt x="281756" y="22235"/>
                      </a:cubicBezTo>
                      <a:cubicBezTo>
                        <a:pt x="282370" y="22372"/>
                        <a:pt x="282923" y="22525"/>
                        <a:pt x="283419" y="22696"/>
                      </a:cubicBezTo>
                      <a:cubicBezTo>
                        <a:pt x="283913" y="22866"/>
                        <a:pt x="284263" y="23037"/>
                        <a:pt x="284467" y="23207"/>
                      </a:cubicBezTo>
                      <a:cubicBezTo>
                        <a:pt x="284672" y="23378"/>
                        <a:pt x="284808" y="23540"/>
                        <a:pt x="284876" y="23693"/>
                      </a:cubicBezTo>
                      <a:cubicBezTo>
                        <a:pt x="284945" y="23847"/>
                        <a:pt x="285005" y="24043"/>
                        <a:pt x="285055" y="24282"/>
                      </a:cubicBezTo>
                      <a:cubicBezTo>
                        <a:pt x="285107" y="24521"/>
                        <a:pt x="285141" y="24870"/>
                        <a:pt x="285158" y="25331"/>
                      </a:cubicBezTo>
                      <a:cubicBezTo>
                        <a:pt x="285175" y="25791"/>
                        <a:pt x="285184" y="26413"/>
                        <a:pt x="285184" y="2719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5" name="Полилиния: фигура 184">
                  <a:extLst>
                    <a:ext uri="{FF2B5EF4-FFF2-40B4-BE49-F238E27FC236}">
                      <a16:creationId xmlns:a16="http://schemas.microsoft.com/office/drawing/2014/main" id="{18CA3258-D467-4C95-B40F-8551DE4D2885}"/>
                    </a:ext>
                  </a:extLst>
                </p:cNvPr>
                <p:cNvSpPr/>
                <p:nvPr/>
              </p:nvSpPr>
              <p:spPr>
                <a:xfrm>
                  <a:off x="669982" y="2309606"/>
                  <a:ext cx="482433" cy="72594"/>
                </a:xfrm>
                <a:custGeom>
                  <a:avLst/>
                  <a:gdLst>
                    <a:gd name="connsiteX0" fmla="*/ 9534 w 482433"/>
                    <a:gd name="connsiteY0" fmla="*/ 70594 h 72594"/>
                    <a:gd name="connsiteX1" fmla="*/ 9329 w 482433"/>
                    <a:gd name="connsiteY1" fmla="*/ 71285 h 72594"/>
                    <a:gd name="connsiteX2" fmla="*/ 8664 w 482433"/>
                    <a:gd name="connsiteY2" fmla="*/ 71771 h 72594"/>
                    <a:gd name="connsiteX3" fmla="*/ 7385 w 482433"/>
                    <a:gd name="connsiteY3" fmla="*/ 72078 h 72594"/>
                    <a:gd name="connsiteX4" fmla="*/ 5288 w 482433"/>
                    <a:gd name="connsiteY4" fmla="*/ 72180 h 72594"/>
                    <a:gd name="connsiteX5" fmla="*/ 3241 w 482433"/>
                    <a:gd name="connsiteY5" fmla="*/ 72078 h 72594"/>
                    <a:gd name="connsiteX6" fmla="*/ 1937 w 482433"/>
                    <a:gd name="connsiteY6" fmla="*/ 71771 h 72594"/>
                    <a:gd name="connsiteX7" fmla="*/ 1272 w 482433"/>
                    <a:gd name="connsiteY7" fmla="*/ 71285 h 72594"/>
                    <a:gd name="connsiteX8" fmla="*/ 1093 w 482433"/>
                    <a:gd name="connsiteY8" fmla="*/ 70594 h 72594"/>
                    <a:gd name="connsiteX9" fmla="*/ 1093 w 482433"/>
                    <a:gd name="connsiteY9" fmla="*/ 24551 h 72594"/>
                    <a:gd name="connsiteX10" fmla="*/ 1272 w 482433"/>
                    <a:gd name="connsiteY10" fmla="*/ 23886 h 72594"/>
                    <a:gd name="connsiteX11" fmla="*/ 1937 w 482433"/>
                    <a:gd name="connsiteY11" fmla="*/ 23374 h 72594"/>
                    <a:gd name="connsiteX12" fmla="*/ 3241 w 482433"/>
                    <a:gd name="connsiteY12" fmla="*/ 23067 h 72594"/>
                    <a:gd name="connsiteX13" fmla="*/ 5288 w 482433"/>
                    <a:gd name="connsiteY13" fmla="*/ 22965 h 72594"/>
                    <a:gd name="connsiteX14" fmla="*/ 7385 w 482433"/>
                    <a:gd name="connsiteY14" fmla="*/ 23067 h 72594"/>
                    <a:gd name="connsiteX15" fmla="*/ 8664 w 482433"/>
                    <a:gd name="connsiteY15" fmla="*/ 23374 h 72594"/>
                    <a:gd name="connsiteX16" fmla="*/ 9329 w 482433"/>
                    <a:gd name="connsiteY16" fmla="*/ 23886 h 72594"/>
                    <a:gd name="connsiteX17" fmla="*/ 9534 w 482433"/>
                    <a:gd name="connsiteY17" fmla="*/ 24551 h 72594"/>
                    <a:gd name="connsiteX18" fmla="*/ 10506 w 482433"/>
                    <a:gd name="connsiteY18" fmla="*/ 8998 h 72594"/>
                    <a:gd name="connsiteX19" fmla="*/ 9381 w 482433"/>
                    <a:gd name="connsiteY19" fmla="*/ 13040 h 72594"/>
                    <a:gd name="connsiteX20" fmla="*/ 5237 w 482433"/>
                    <a:gd name="connsiteY20" fmla="*/ 14114 h 72594"/>
                    <a:gd name="connsiteX21" fmla="*/ 1170 w 482433"/>
                    <a:gd name="connsiteY21" fmla="*/ 13065 h 72594"/>
                    <a:gd name="connsiteX22" fmla="*/ 70 w 482433"/>
                    <a:gd name="connsiteY22" fmla="*/ 9101 h 72594"/>
                    <a:gd name="connsiteX23" fmla="*/ 1195 w 482433"/>
                    <a:gd name="connsiteY23" fmla="*/ 5059 h 72594"/>
                    <a:gd name="connsiteX24" fmla="*/ 5339 w 482433"/>
                    <a:gd name="connsiteY24" fmla="*/ 3985 h 72594"/>
                    <a:gd name="connsiteX25" fmla="*/ 9406 w 482433"/>
                    <a:gd name="connsiteY25" fmla="*/ 5033 h 72594"/>
                    <a:gd name="connsiteX26" fmla="*/ 10506 w 482433"/>
                    <a:gd name="connsiteY26" fmla="*/ 8998 h 72594"/>
                    <a:gd name="connsiteX27" fmla="*/ 64554 w 482433"/>
                    <a:gd name="connsiteY27" fmla="*/ 70594 h 72594"/>
                    <a:gd name="connsiteX28" fmla="*/ 64349 w 482433"/>
                    <a:gd name="connsiteY28" fmla="*/ 71285 h 72594"/>
                    <a:gd name="connsiteX29" fmla="*/ 63684 w 482433"/>
                    <a:gd name="connsiteY29" fmla="*/ 71771 h 72594"/>
                    <a:gd name="connsiteX30" fmla="*/ 62405 w 482433"/>
                    <a:gd name="connsiteY30" fmla="*/ 72078 h 72594"/>
                    <a:gd name="connsiteX31" fmla="*/ 60359 w 482433"/>
                    <a:gd name="connsiteY31" fmla="*/ 72180 h 72594"/>
                    <a:gd name="connsiteX32" fmla="*/ 58261 w 482433"/>
                    <a:gd name="connsiteY32" fmla="*/ 72078 h 72594"/>
                    <a:gd name="connsiteX33" fmla="*/ 56982 w 482433"/>
                    <a:gd name="connsiteY33" fmla="*/ 71771 h 72594"/>
                    <a:gd name="connsiteX34" fmla="*/ 56317 w 482433"/>
                    <a:gd name="connsiteY34" fmla="*/ 71285 h 72594"/>
                    <a:gd name="connsiteX35" fmla="*/ 56113 w 482433"/>
                    <a:gd name="connsiteY35" fmla="*/ 70594 h 72594"/>
                    <a:gd name="connsiteX36" fmla="*/ 56113 w 482433"/>
                    <a:gd name="connsiteY36" fmla="*/ 43633 h 72594"/>
                    <a:gd name="connsiteX37" fmla="*/ 55499 w 482433"/>
                    <a:gd name="connsiteY37" fmla="*/ 37289 h 72594"/>
                    <a:gd name="connsiteX38" fmla="*/ 53708 w 482433"/>
                    <a:gd name="connsiteY38" fmla="*/ 33145 h 72594"/>
                    <a:gd name="connsiteX39" fmla="*/ 50664 w 482433"/>
                    <a:gd name="connsiteY39" fmla="*/ 30485 h 72594"/>
                    <a:gd name="connsiteX40" fmla="*/ 46341 w 482433"/>
                    <a:gd name="connsiteY40" fmla="*/ 29564 h 72594"/>
                    <a:gd name="connsiteX41" fmla="*/ 39997 w 482433"/>
                    <a:gd name="connsiteY41" fmla="*/ 31815 h 72594"/>
                    <a:gd name="connsiteX42" fmla="*/ 33347 w 482433"/>
                    <a:gd name="connsiteY42" fmla="*/ 38415 h 72594"/>
                    <a:gd name="connsiteX43" fmla="*/ 33347 w 482433"/>
                    <a:gd name="connsiteY43" fmla="*/ 70594 h 72594"/>
                    <a:gd name="connsiteX44" fmla="*/ 33142 w 482433"/>
                    <a:gd name="connsiteY44" fmla="*/ 71285 h 72594"/>
                    <a:gd name="connsiteX45" fmla="*/ 32477 w 482433"/>
                    <a:gd name="connsiteY45" fmla="*/ 71771 h 72594"/>
                    <a:gd name="connsiteX46" fmla="*/ 31198 w 482433"/>
                    <a:gd name="connsiteY46" fmla="*/ 72078 h 72594"/>
                    <a:gd name="connsiteX47" fmla="*/ 29100 w 482433"/>
                    <a:gd name="connsiteY47" fmla="*/ 72180 h 72594"/>
                    <a:gd name="connsiteX48" fmla="*/ 27054 w 482433"/>
                    <a:gd name="connsiteY48" fmla="*/ 72078 h 72594"/>
                    <a:gd name="connsiteX49" fmla="*/ 25749 w 482433"/>
                    <a:gd name="connsiteY49" fmla="*/ 71771 h 72594"/>
                    <a:gd name="connsiteX50" fmla="*/ 25084 w 482433"/>
                    <a:gd name="connsiteY50" fmla="*/ 71285 h 72594"/>
                    <a:gd name="connsiteX51" fmla="*/ 24905 w 482433"/>
                    <a:gd name="connsiteY51" fmla="*/ 70594 h 72594"/>
                    <a:gd name="connsiteX52" fmla="*/ 24905 w 482433"/>
                    <a:gd name="connsiteY52" fmla="*/ 24551 h 72594"/>
                    <a:gd name="connsiteX53" fmla="*/ 25059 w 482433"/>
                    <a:gd name="connsiteY53" fmla="*/ 23860 h 72594"/>
                    <a:gd name="connsiteX54" fmla="*/ 25673 w 482433"/>
                    <a:gd name="connsiteY54" fmla="*/ 23348 h 72594"/>
                    <a:gd name="connsiteX55" fmla="*/ 26849 w 482433"/>
                    <a:gd name="connsiteY55" fmla="*/ 23041 h 72594"/>
                    <a:gd name="connsiteX56" fmla="*/ 28742 w 482433"/>
                    <a:gd name="connsiteY56" fmla="*/ 22965 h 72594"/>
                    <a:gd name="connsiteX57" fmla="*/ 30610 w 482433"/>
                    <a:gd name="connsiteY57" fmla="*/ 23041 h 72594"/>
                    <a:gd name="connsiteX58" fmla="*/ 31761 w 482433"/>
                    <a:gd name="connsiteY58" fmla="*/ 23348 h 72594"/>
                    <a:gd name="connsiteX59" fmla="*/ 32349 w 482433"/>
                    <a:gd name="connsiteY59" fmla="*/ 23860 h 72594"/>
                    <a:gd name="connsiteX60" fmla="*/ 32528 w 482433"/>
                    <a:gd name="connsiteY60" fmla="*/ 24551 h 72594"/>
                    <a:gd name="connsiteX61" fmla="*/ 32528 w 482433"/>
                    <a:gd name="connsiteY61" fmla="*/ 30639 h 72594"/>
                    <a:gd name="connsiteX62" fmla="*/ 40279 w 482433"/>
                    <a:gd name="connsiteY62" fmla="*/ 24269 h 72594"/>
                    <a:gd name="connsiteX63" fmla="*/ 48081 w 482433"/>
                    <a:gd name="connsiteY63" fmla="*/ 22248 h 72594"/>
                    <a:gd name="connsiteX64" fmla="*/ 55831 w 482433"/>
                    <a:gd name="connsiteY64" fmla="*/ 23809 h 72594"/>
                    <a:gd name="connsiteX65" fmla="*/ 60922 w 482433"/>
                    <a:gd name="connsiteY65" fmla="*/ 27978 h 72594"/>
                    <a:gd name="connsiteX66" fmla="*/ 63710 w 482433"/>
                    <a:gd name="connsiteY66" fmla="*/ 34092 h 72594"/>
                    <a:gd name="connsiteX67" fmla="*/ 64554 w 482433"/>
                    <a:gd name="connsiteY67" fmla="*/ 42507 h 72594"/>
                    <a:gd name="connsiteX68" fmla="*/ 104102 w 482433"/>
                    <a:gd name="connsiteY68" fmla="*/ 5622 h 72594"/>
                    <a:gd name="connsiteX69" fmla="*/ 104000 w 482433"/>
                    <a:gd name="connsiteY69" fmla="*/ 7182 h 72594"/>
                    <a:gd name="connsiteX70" fmla="*/ 103770 w 482433"/>
                    <a:gd name="connsiteY70" fmla="*/ 8129 h 72594"/>
                    <a:gd name="connsiteX71" fmla="*/ 103437 w 482433"/>
                    <a:gd name="connsiteY71" fmla="*/ 8614 h 72594"/>
                    <a:gd name="connsiteX72" fmla="*/ 102926 w 482433"/>
                    <a:gd name="connsiteY72" fmla="*/ 8742 h 72594"/>
                    <a:gd name="connsiteX73" fmla="*/ 102030 w 482433"/>
                    <a:gd name="connsiteY73" fmla="*/ 8512 h 72594"/>
                    <a:gd name="connsiteX74" fmla="*/ 100725 w 482433"/>
                    <a:gd name="connsiteY74" fmla="*/ 8001 h 72594"/>
                    <a:gd name="connsiteX75" fmla="*/ 98909 w 482433"/>
                    <a:gd name="connsiteY75" fmla="*/ 7489 h 72594"/>
                    <a:gd name="connsiteX76" fmla="*/ 96479 w 482433"/>
                    <a:gd name="connsiteY76" fmla="*/ 7259 h 72594"/>
                    <a:gd name="connsiteX77" fmla="*/ 93256 w 482433"/>
                    <a:gd name="connsiteY77" fmla="*/ 7873 h 72594"/>
                    <a:gd name="connsiteX78" fmla="*/ 91107 w 482433"/>
                    <a:gd name="connsiteY78" fmla="*/ 9791 h 72594"/>
                    <a:gd name="connsiteX79" fmla="*/ 89931 w 482433"/>
                    <a:gd name="connsiteY79" fmla="*/ 13168 h 72594"/>
                    <a:gd name="connsiteX80" fmla="*/ 89573 w 482433"/>
                    <a:gd name="connsiteY80" fmla="*/ 18207 h 72594"/>
                    <a:gd name="connsiteX81" fmla="*/ 89573 w 482433"/>
                    <a:gd name="connsiteY81" fmla="*/ 23220 h 72594"/>
                    <a:gd name="connsiteX82" fmla="*/ 99856 w 482433"/>
                    <a:gd name="connsiteY82" fmla="*/ 23220 h 72594"/>
                    <a:gd name="connsiteX83" fmla="*/ 100546 w 482433"/>
                    <a:gd name="connsiteY83" fmla="*/ 23400 h 72594"/>
                    <a:gd name="connsiteX84" fmla="*/ 101058 w 482433"/>
                    <a:gd name="connsiteY84" fmla="*/ 24013 h 72594"/>
                    <a:gd name="connsiteX85" fmla="*/ 101416 w 482433"/>
                    <a:gd name="connsiteY85" fmla="*/ 25113 h 72594"/>
                    <a:gd name="connsiteX86" fmla="*/ 101544 w 482433"/>
                    <a:gd name="connsiteY86" fmla="*/ 26751 h 72594"/>
                    <a:gd name="connsiteX87" fmla="*/ 101084 w 482433"/>
                    <a:gd name="connsiteY87" fmla="*/ 29411 h 72594"/>
                    <a:gd name="connsiteX88" fmla="*/ 99856 w 482433"/>
                    <a:gd name="connsiteY88" fmla="*/ 30229 h 72594"/>
                    <a:gd name="connsiteX89" fmla="*/ 89573 w 482433"/>
                    <a:gd name="connsiteY89" fmla="*/ 30229 h 72594"/>
                    <a:gd name="connsiteX90" fmla="*/ 89573 w 482433"/>
                    <a:gd name="connsiteY90" fmla="*/ 70594 h 72594"/>
                    <a:gd name="connsiteX91" fmla="*/ 89368 w 482433"/>
                    <a:gd name="connsiteY91" fmla="*/ 71285 h 72594"/>
                    <a:gd name="connsiteX92" fmla="*/ 88677 w 482433"/>
                    <a:gd name="connsiteY92" fmla="*/ 71771 h 72594"/>
                    <a:gd name="connsiteX93" fmla="*/ 87373 w 482433"/>
                    <a:gd name="connsiteY93" fmla="*/ 72078 h 72594"/>
                    <a:gd name="connsiteX94" fmla="*/ 85326 w 482433"/>
                    <a:gd name="connsiteY94" fmla="*/ 72180 h 72594"/>
                    <a:gd name="connsiteX95" fmla="*/ 83280 w 482433"/>
                    <a:gd name="connsiteY95" fmla="*/ 72078 h 72594"/>
                    <a:gd name="connsiteX96" fmla="*/ 81976 w 482433"/>
                    <a:gd name="connsiteY96" fmla="*/ 71771 h 72594"/>
                    <a:gd name="connsiteX97" fmla="*/ 81285 w 482433"/>
                    <a:gd name="connsiteY97" fmla="*/ 71285 h 72594"/>
                    <a:gd name="connsiteX98" fmla="*/ 81080 w 482433"/>
                    <a:gd name="connsiteY98" fmla="*/ 70594 h 72594"/>
                    <a:gd name="connsiteX99" fmla="*/ 81080 w 482433"/>
                    <a:gd name="connsiteY99" fmla="*/ 30229 h 72594"/>
                    <a:gd name="connsiteX100" fmla="*/ 74583 w 482433"/>
                    <a:gd name="connsiteY100" fmla="*/ 30229 h 72594"/>
                    <a:gd name="connsiteX101" fmla="*/ 73355 w 482433"/>
                    <a:gd name="connsiteY101" fmla="*/ 29411 h 72594"/>
                    <a:gd name="connsiteX102" fmla="*/ 72946 w 482433"/>
                    <a:gd name="connsiteY102" fmla="*/ 26751 h 72594"/>
                    <a:gd name="connsiteX103" fmla="*/ 73048 w 482433"/>
                    <a:gd name="connsiteY103" fmla="*/ 25113 h 72594"/>
                    <a:gd name="connsiteX104" fmla="*/ 73355 w 482433"/>
                    <a:gd name="connsiteY104" fmla="*/ 24013 h 72594"/>
                    <a:gd name="connsiteX105" fmla="*/ 73867 w 482433"/>
                    <a:gd name="connsiteY105" fmla="*/ 23400 h 72594"/>
                    <a:gd name="connsiteX106" fmla="*/ 74583 w 482433"/>
                    <a:gd name="connsiteY106" fmla="*/ 23220 h 72594"/>
                    <a:gd name="connsiteX107" fmla="*/ 81080 w 482433"/>
                    <a:gd name="connsiteY107" fmla="*/ 23220 h 72594"/>
                    <a:gd name="connsiteX108" fmla="*/ 81080 w 482433"/>
                    <a:gd name="connsiteY108" fmla="*/ 18463 h 72594"/>
                    <a:gd name="connsiteX109" fmla="*/ 81976 w 482433"/>
                    <a:gd name="connsiteY109" fmla="*/ 10200 h 72594"/>
                    <a:gd name="connsiteX110" fmla="*/ 84713 w 482433"/>
                    <a:gd name="connsiteY110" fmla="*/ 4547 h 72594"/>
                    <a:gd name="connsiteX111" fmla="*/ 89342 w 482433"/>
                    <a:gd name="connsiteY111" fmla="*/ 1299 h 72594"/>
                    <a:gd name="connsiteX112" fmla="*/ 95916 w 482433"/>
                    <a:gd name="connsiteY112" fmla="*/ 250 h 72594"/>
                    <a:gd name="connsiteX113" fmla="*/ 99396 w 482433"/>
                    <a:gd name="connsiteY113" fmla="*/ 583 h 72594"/>
                    <a:gd name="connsiteX114" fmla="*/ 102005 w 482433"/>
                    <a:gd name="connsiteY114" fmla="*/ 1299 h 72594"/>
                    <a:gd name="connsiteX115" fmla="*/ 103232 w 482433"/>
                    <a:gd name="connsiteY115" fmla="*/ 1989 h 72594"/>
                    <a:gd name="connsiteX116" fmla="*/ 103744 w 482433"/>
                    <a:gd name="connsiteY116" fmla="*/ 2782 h 72594"/>
                    <a:gd name="connsiteX117" fmla="*/ 104025 w 482433"/>
                    <a:gd name="connsiteY117" fmla="*/ 3959 h 72594"/>
                    <a:gd name="connsiteX118" fmla="*/ 104102 w 482433"/>
                    <a:gd name="connsiteY118" fmla="*/ 5622 h 72594"/>
                    <a:gd name="connsiteX119" fmla="*/ 151268 w 482433"/>
                    <a:gd name="connsiteY119" fmla="*/ 47061 h 72594"/>
                    <a:gd name="connsiteX120" fmla="*/ 149785 w 482433"/>
                    <a:gd name="connsiteY120" fmla="*/ 57420 h 72594"/>
                    <a:gd name="connsiteX121" fmla="*/ 145360 w 482433"/>
                    <a:gd name="connsiteY121" fmla="*/ 65580 h 72594"/>
                    <a:gd name="connsiteX122" fmla="*/ 137992 w 482433"/>
                    <a:gd name="connsiteY122" fmla="*/ 70926 h 72594"/>
                    <a:gd name="connsiteX123" fmla="*/ 127735 w 482433"/>
                    <a:gd name="connsiteY123" fmla="*/ 72845 h 72594"/>
                    <a:gd name="connsiteX124" fmla="*/ 117835 w 482433"/>
                    <a:gd name="connsiteY124" fmla="*/ 71157 h 72594"/>
                    <a:gd name="connsiteX125" fmla="*/ 110801 w 482433"/>
                    <a:gd name="connsiteY125" fmla="*/ 66245 h 72594"/>
                    <a:gd name="connsiteX126" fmla="*/ 106606 w 482433"/>
                    <a:gd name="connsiteY126" fmla="*/ 58418 h 72594"/>
                    <a:gd name="connsiteX127" fmla="*/ 105224 w 482433"/>
                    <a:gd name="connsiteY127" fmla="*/ 47982 h 72594"/>
                    <a:gd name="connsiteX128" fmla="*/ 106682 w 482433"/>
                    <a:gd name="connsiteY128" fmla="*/ 37622 h 72594"/>
                    <a:gd name="connsiteX129" fmla="*/ 111082 w 482433"/>
                    <a:gd name="connsiteY129" fmla="*/ 29462 h 72594"/>
                    <a:gd name="connsiteX130" fmla="*/ 118424 w 482433"/>
                    <a:gd name="connsiteY130" fmla="*/ 24141 h 72594"/>
                    <a:gd name="connsiteX131" fmla="*/ 128707 w 482433"/>
                    <a:gd name="connsiteY131" fmla="*/ 22248 h 72594"/>
                    <a:gd name="connsiteX132" fmla="*/ 138606 w 482433"/>
                    <a:gd name="connsiteY132" fmla="*/ 23937 h 72594"/>
                    <a:gd name="connsiteX133" fmla="*/ 145641 w 482433"/>
                    <a:gd name="connsiteY133" fmla="*/ 28848 h 72594"/>
                    <a:gd name="connsiteX134" fmla="*/ 149861 w 482433"/>
                    <a:gd name="connsiteY134" fmla="*/ 36675 h 72594"/>
                    <a:gd name="connsiteX135" fmla="*/ 151268 w 482433"/>
                    <a:gd name="connsiteY135" fmla="*/ 47061 h 72594"/>
                    <a:gd name="connsiteX136" fmla="*/ 142520 w 482433"/>
                    <a:gd name="connsiteY136" fmla="*/ 47623 h 72594"/>
                    <a:gd name="connsiteX137" fmla="*/ 141823 w 482433"/>
                    <a:gd name="connsiteY137" fmla="*/ 40563 h 72594"/>
                    <a:gd name="connsiteX138" fmla="*/ 139526 w 482433"/>
                    <a:gd name="connsiteY138" fmla="*/ 34731 h 72594"/>
                    <a:gd name="connsiteX139" fmla="*/ 135189 w 482433"/>
                    <a:gd name="connsiteY139" fmla="*/ 30767 h 72594"/>
                    <a:gd name="connsiteX140" fmla="*/ 128375 w 482433"/>
                    <a:gd name="connsiteY140" fmla="*/ 29308 h 72594"/>
                    <a:gd name="connsiteX141" fmla="*/ 121897 w 482433"/>
                    <a:gd name="connsiteY141" fmla="*/ 30639 h 72594"/>
                    <a:gd name="connsiteX142" fmla="*/ 117431 w 482433"/>
                    <a:gd name="connsiteY142" fmla="*/ 34399 h 72594"/>
                    <a:gd name="connsiteX143" fmla="*/ 114824 w 482433"/>
                    <a:gd name="connsiteY143" fmla="*/ 40154 h 72594"/>
                    <a:gd name="connsiteX144" fmla="*/ 113973 w 482433"/>
                    <a:gd name="connsiteY144" fmla="*/ 47419 h 72594"/>
                    <a:gd name="connsiteX145" fmla="*/ 114670 w 482433"/>
                    <a:gd name="connsiteY145" fmla="*/ 54530 h 72594"/>
                    <a:gd name="connsiteX146" fmla="*/ 116993 w 482433"/>
                    <a:gd name="connsiteY146" fmla="*/ 60337 h 72594"/>
                    <a:gd name="connsiteX147" fmla="*/ 121355 w 482433"/>
                    <a:gd name="connsiteY147" fmla="*/ 64276 h 72594"/>
                    <a:gd name="connsiteX148" fmla="*/ 128169 w 482433"/>
                    <a:gd name="connsiteY148" fmla="*/ 65734 h 72594"/>
                    <a:gd name="connsiteX149" fmla="*/ 134622 w 482433"/>
                    <a:gd name="connsiteY149" fmla="*/ 64404 h 72594"/>
                    <a:gd name="connsiteX150" fmla="*/ 139112 w 482433"/>
                    <a:gd name="connsiteY150" fmla="*/ 60669 h 72594"/>
                    <a:gd name="connsiteX151" fmla="*/ 141693 w 482433"/>
                    <a:gd name="connsiteY151" fmla="*/ 54939 h 72594"/>
                    <a:gd name="connsiteX152" fmla="*/ 142520 w 482433"/>
                    <a:gd name="connsiteY152" fmla="*/ 47623 h 72594"/>
                    <a:gd name="connsiteX153" fmla="*/ 189928 w 482433"/>
                    <a:gd name="connsiteY153" fmla="*/ 27569 h 72594"/>
                    <a:gd name="connsiteX154" fmla="*/ 189877 w 482433"/>
                    <a:gd name="connsiteY154" fmla="*/ 29462 h 72594"/>
                    <a:gd name="connsiteX155" fmla="*/ 189672 w 482433"/>
                    <a:gd name="connsiteY155" fmla="*/ 30664 h 72594"/>
                    <a:gd name="connsiteX156" fmla="*/ 189288 w 482433"/>
                    <a:gd name="connsiteY156" fmla="*/ 31329 h 72594"/>
                    <a:gd name="connsiteX157" fmla="*/ 188649 w 482433"/>
                    <a:gd name="connsiteY157" fmla="*/ 31559 h 72594"/>
                    <a:gd name="connsiteX158" fmla="*/ 187652 w 482433"/>
                    <a:gd name="connsiteY158" fmla="*/ 31329 h 72594"/>
                    <a:gd name="connsiteX159" fmla="*/ 186321 w 482433"/>
                    <a:gd name="connsiteY159" fmla="*/ 30869 h 72594"/>
                    <a:gd name="connsiteX160" fmla="*/ 184659 w 482433"/>
                    <a:gd name="connsiteY160" fmla="*/ 30434 h 72594"/>
                    <a:gd name="connsiteX161" fmla="*/ 182663 w 482433"/>
                    <a:gd name="connsiteY161" fmla="*/ 30229 h 72594"/>
                    <a:gd name="connsiteX162" fmla="*/ 180156 w 482433"/>
                    <a:gd name="connsiteY162" fmla="*/ 30741 h 72594"/>
                    <a:gd name="connsiteX163" fmla="*/ 177573 w 482433"/>
                    <a:gd name="connsiteY163" fmla="*/ 32429 h 72594"/>
                    <a:gd name="connsiteX164" fmla="*/ 174734 w 482433"/>
                    <a:gd name="connsiteY164" fmla="*/ 35550 h 72594"/>
                    <a:gd name="connsiteX165" fmla="*/ 171459 w 482433"/>
                    <a:gd name="connsiteY165" fmla="*/ 40308 h 72594"/>
                    <a:gd name="connsiteX166" fmla="*/ 171459 w 482433"/>
                    <a:gd name="connsiteY166" fmla="*/ 70594 h 72594"/>
                    <a:gd name="connsiteX167" fmla="*/ 171254 w 482433"/>
                    <a:gd name="connsiteY167" fmla="*/ 71285 h 72594"/>
                    <a:gd name="connsiteX168" fmla="*/ 170589 w 482433"/>
                    <a:gd name="connsiteY168" fmla="*/ 71771 h 72594"/>
                    <a:gd name="connsiteX169" fmla="*/ 169310 w 482433"/>
                    <a:gd name="connsiteY169" fmla="*/ 72078 h 72594"/>
                    <a:gd name="connsiteX170" fmla="*/ 167213 w 482433"/>
                    <a:gd name="connsiteY170" fmla="*/ 72180 h 72594"/>
                    <a:gd name="connsiteX171" fmla="*/ 165167 w 482433"/>
                    <a:gd name="connsiteY171" fmla="*/ 72078 h 72594"/>
                    <a:gd name="connsiteX172" fmla="*/ 163862 w 482433"/>
                    <a:gd name="connsiteY172" fmla="*/ 71771 h 72594"/>
                    <a:gd name="connsiteX173" fmla="*/ 163197 w 482433"/>
                    <a:gd name="connsiteY173" fmla="*/ 71285 h 72594"/>
                    <a:gd name="connsiteX174" fmla="*/ 163018 w 482433"/>
                    <a:gd name="connsiteY174" fmla="*/ 70594 h 72594"/>
                    <a:gd name="connsiteX175" fmla="*/ 163018 w 482433"/>
                    <a:gd name="connsiteY175" fmla="*/ 24551 h 72594"/>
                    <a:gd name="connsiteX176" fmla="*/ 163171 w 482433"/>
                    <a:gd name="connsiteY176" fmla="*/ 23860 h 72594"/>
                    <a:gd name="connsiteX177" fmla="*/ 163785 w 482433"/>
                    <a:gd name="connsiteY177" fmla="*/ 23348 h 72594"/>
                    <a:gd name="connsiteX178" fmla="*/ 164962 w 482433"/>
                    <a:gd name="connsiteY178" fmla="*/ 23041 h 72594"/>
                    <a:gd name="connsiteX179" fmla="*/ 166855 w 482433"/>
                    <a:gd name="connsiteY179" fmla="*/ 22965 h 72594"/>
                    <a:gd name="connsiteX180" fmla="*/ 168723 w 482433"/>
                    <a:gd name="connsiteY180" fmla="*/ 23041 h 72594"/>
                    <a:gd name="connsiteX181" fmla="*/ 169873 w 482433"/>
                    <a:gd name="connsiteY181" fmla="*/ 23348 h 72594"/>
                    <a:gd name="connsiteX182" fmla="*/ 170462 w 482433"/>
                    <a:gd name="connsiteY182" fmla="*/ 23860 h 72594"/>
                    <a:gd name="connsiteX183" fmla="*/ 170641 w 482433"/>
                    <a:gd name="connsiteY183" fmla="*/ 24551 h 72594"/>
                    <a:gd name="connsiteX184" fmla="*/ 170641 w 482433"/>
                    <a:gd name="connsiteY184" fmla="*/ 31252 h 72594"/>
                    <a:gd name="connsiteX185" fmla="*/ 174197 w 482433"/>
                    <a:gd name="connsiteY185" fmla="*/ 26751 h 72594"/>
                    <a:gd name="connsiteX186" fmla="*/ 177343 w 482433"/>
                    <a:gd name="connsiteY186" fmla="*/ 24013 h 72594"/>
                    <a:gd name="connsiteX187" fmla="*/ 180284 w 482433"/>
                    <a:gd name="connsiteY187" fmla="*/ 22632 h 72594"/>
                    <a:gd name="connsiteX188" fmla="*/ 183226 w 482433"/>
                    <a:gd name="connsiteY188" fmla="*/ 22248 h 72594"/>
                    <a:gd name="connsiteX189" fmla="*/ 184735 w 482433"/>
                    <a:gd name="connsiteY189" fmla="*/ 22325 h 72594"/>
                    <a:gd name="connsiteX190" fmla="*/ 186500 w 482433"/>
                    <a:gd name="connsiteY190" fmla="*/ 22607 h 72594"/>
                    <a:gd name="connsiteX191" fmla="*/ 188163 w 482433"/>
                    <a:gd name="connsiteY191" fmla="*/ 23067 h 72594"/>
                    <a:gd name="connsiteX192" fmla="*/ 189212 w 482433"/>
                    <a:gd name="connsiteY192" fmla="*/ 23579 h 72594"/>
                    <a:gd name="connsiteX193" fmla="*/ 189620 w 482433"/>
                    <a:gd name="connsiteY193" fmla="*/ 24065 h 72594"/>
                    <a:gd name="connsiteX194" fmla="*/ 189799 w 482433"/>
                    <a:gd name="connsiteY194" fmla="*/ 24653 h 72594"/>
                    <a:gd name="connsiteX195" fmla="*/ 189902 w 482433"/>
                    <a:gd name="connsiteY195" fmla="*/ 25702 h 72594"/>
                    <a:gd name="connsiteX196" fmla="*/ 189928 w 482433"/>
                    <a:gd name="connsiteY196" fmla="*/ 27569 h 72594"/>
                    <a:gd name="connsiteX197" fmla="*/ 267035 w 482433"/>
                    <a:gd name="connsiteY197" fmla="*/ 70594 h 72594"/>
                    <a:gd name="connsiteX198" fmla="*/ 266830 w 482433"/>
                    <a:gd name="connsiteY198" fmla="*/ 71285 h 72594"/>
                    <a:gd name="connsiteX199" fmla="*/ 266165 w 482433"/>
                    <a:gd name="connsiteY199" fmla="*/ 71771 h 72594"/>
                    <a:gd name="connsiteX200" fmla="*/ 264886 w 482433"/>
                    <a:gd name="connsiteY200" fmla="*/ 72078 h 72594"/>
                    <a:gd name="connsiteX201" fmla="*/ 262840 w 482433"/>
                    <a:gd name="connsiteY201" fmla="*/ 72180 h 72594"/>
                    <a:gd name="connsiteX202" fmla="*/ 260742 w 482433"/>
                    <a:gd name="connsiteY202" fmla="*/ 72078 h 72594"/>
                    <a:gd name="connsiteX203" fmla="*/ 259438 w 482433"/>
                    <a:gd name="connsiteY203" fmla="*/ 71771 h 72594"/>
                    <a:gd name="connsiteX204" fmla="*/ 258747 w 482433"/>
                    <a:gd name="connsiteY204" fmla="*/ 71285 h 72594"/>
                    <a:gd name="connsiteX205" fmla="*/ 258542 w 482433"/>
                    <a:gd name="connsiteY205" fmla="*/ 70594 h 72594"/>
                    <a:gd name="connsiteX206" fmla="*/ 258542 w 482433"/>
                    <a:gd name="connsiteY206" fmla="*/ 42610 h 72594"/>
                    <a:gd name="connsiteX207" fmla="*/ 258031 w 482433"/>
                    <a:gd name="connsiteY207" fmla="*/ 37289 h 72594"/>
                    <a:gd name="connsiteX208" fmla="*/ 256394 w 482433"/>
                    <a:gd name="connsiteY208" fmla="*/ 33145 h 72594"/>
                    <a:gd name="connsiteX209" fmla="*/ 253528 w 482433"/>
                    <a:gd name="connsiteY209" fmla="*/ 30485 h 72594"/>
                    <a:gd name="connsiteX210" fmla="*/ 249436 w 482433"/>
                    <a:gd name="connsiteY210" fmla="*/ 29564 h 72594"/>
                    <a:gd name="connsiteX211" fmla="*/ 243578 w 482433"/>
                    <a:gd name="connsiteY211" fmla="*/ 31815 h 72594"/>
                    <a:gd name="connsiteX212" fmla="*/ 237106 w 482433"/>
                    <a:gd name="connsiteY212" fmla="*/ 38415 h 72594"/>
                    <a:gd name="connsiteX213" fmla="*/ 237106 w 482433"/>
                    <a:gd name="connsiteY213" fmla="*/ 70594 h 72594"/>
                    <a:gd name="connsiteX214" fmla="*/ 236902 w 482433"/>
                    <a:gd name="connsiteY214" fmla="*/ 71285 h 72594"/>
                    <a:gd name="connsiteX215" fmla="*/ 236211 w 482433"/>
                    <a:gd name="connsiteY215" fmla="*/ 71771 h 72594"/>
                    <a:gd name="connsiteX216" fmla="*/ 234906 w 482433"/>
                    <a:gd name="connsiteY216" fmla="*/ 72078 h 72594"/>
                    <a:gd name="connsiteX217" fmla="*/ 232860 w 482433"/>
                    <a:gd name="connsiteY217" fmla="*/ 72180 h 72594"/>
                    <a:gd name="connsiteX218" fmla="*/ 230839 w 482433"/>
                    <a:gd name="connsiteY218" fmla="*/ 72078 h 72594"/>
                    <a:gd name="connsiteX219" fmla="*/ 229509 w 482433"/>
                    <a:gd name="connsiteY219" fmla="*/ 71771 h 72594"/>
                    <a:gd name="connsiteX220" fmla="*/ 228844 w 482433"/>
                    <a:gd name="connsiteY220" fmla="*/ 71285 h 72594"/>
                    <a:gd name="connsiteX221" fmla="*/ 228665 w 482433"/>
                    <a:gd name="connsiteY221" fmla="*/ 70594 h 72594"/>
                    <a:gd name="connsiteX222" fmla="*/ 228665 w 482433"/>
                    <a:gd name="connsiteY222" fmla="*/ 42610 h 72594"/>
                    <a:gd name="connsiteX223" fmla="*/ 228102 w 482433"/>
                    <a:gd name="connsiteY223" fmla="*/ 37289 h 72594"/>
                    <a:gd name="connsiteX224" fmla="*/ 226414 w 482433"/>
                    <a:gd name="connsiteY224" fmla="*/ 33145 h 72594"/>
                    <a:gd name="connsiteX225" fmla="*/ 223574 w 482433"/>
                    <a:gd name="connsiteY225" fmla="*/ 30485 h 72594"/>
                    <a:gd name="connsiteX226" fmla="*/ 219507 w 482433"/>
                    <a:gd name="connsiteY226" fmla="*/ 29564 h 72594"/>
                    <a:gd name="connsiteX227" fmla="*/ 213624 w 482433"/>
                    <a:gd name="connsiteY227" fmla="*/ 31815 h 72594"/>
                    <a:gd name="connsiteX228" fmla="*/ 207178 w 482433"/>
                    <a:gd name="connsiteY228" fmla="*/ 38415 h 72594"/>
                    <a:gd name="connsiteX229" fmla="*/ 207178 w 482433"/>
                    <a:gd name="connsiteY229" fmla="*/ 70594 h 72594"/>
                    <a:gd name="connsiteX230" fmla="*/ 206973 w 482433"/>
                    <a:gd name="connsiteY230" fmla="*/ 71285 h 72594"/>
                    <a:gd name="connsiteX231" fmla="*/ 206308 w 482433"/>
                    <a:gd name="connsiteY231" fmla="*/ 71771 h 72594"/>
                    <a:gd name="connsiteX232" fmla="*/ 205029 w 482433"/>
                    <a:gd name="connsiteY232" fmla="*/ 72078 h 72594"/>
                    <a:gd name="connsiteX233" fmla="*/ 202932 w 482433"/>
                    <a:gd name="connsiteY233" fmla="*/ 72180 h 72594"/>
                    <a:gd name="connsiteX234" fmla="*/ 200886 w 482433"/>
                    <a:gd name="connsiteY234" fmla="*/ 72078 h 72594"/>
                    <a:gd name="connsiteX235" fmla="*/ 199581 w 482433"/>
                    <a:gd name="connsiteY235" fmla="*/ 71771 h 72594"/>
                    <a:gd name="connsiteX236" fmla="*/ 198916 w 482433"/>
                    <a:gd name="connsiteY236" fmla="*/ 71285 h 72594"/>
                    <a:gd name="connsiteX237" fmla="*/ 198737 w 482433"/>
                    <a:gd name="connsiteY237" fmla="*/ 70594 h 72594"/>
                    <a:gd name="connsiteX238" fmla="*/ 198737 w 482433"/>
                    <a:gd name="connsiteY238" fmla="*/ 24551 h 72594"/>
                    <a:gd name="connsiteX239" fmla="*/ 198890 w 482433"/>
                    <a:gd name="connsiteY239" fmla="*/ 23860 h 72594"/>
                    <a:gd name="connsiteX240" fmla="*/ 199504 w 482433"/>
                    <a:gd name="connsiteY240" fmla="*/ 23348 h 72594"/>
                    <a:gd name="connsiteX241" fmla="*/ 200681 w 482433"/>
                    <a:gd name="connsiteY241" fmla="*/ 23041 h 72594"/>
                    <a:gd name="connsiteX242" fmla="*/ 202573 w 482433"/>
                    <a:gd name="connsiteY242" fmla="*/ 22965 h 72594"/>
                    <a:gd name="connsiteX243" fmla="*/ 204441 w 482433"/>
                    <a:gd name="connsiteY243" fmla="*/ 23041 h 72594"/>
                    <a:gd name="connsiteX244" fmla="*/ 205592 w 482433"/>
                    <a:gd name="connsiteY244" fmla="*/ 23348 h 72594"/>
                    <a:gd name="connsiteX245" fmla="*/ 206181 w 482433"/>
                    <a:gd name="connsiteY245" fmla="*/ 23860 h 72594"/>
                    <a:gd name="connsiteX246" fmla="*/ 206360 w 482433"/>
                    <a:gd name="connsiteY246" fmla="*/ 24551 h 72594"/>
                    <a:gd name="connsiteX247" fmla="*/ 206360 w 482433"/>
                    <a:gd name="connsiteY247" fmla="*/ 30639 h 72594"/>
                    <a:gd name="connsiteX248" fmla="*/ 213905 w 482433"/>
                    <a:gd name="connsiteY248" fmla="*/ 24269 h 72594"/>
                    <a:gd name="connsiteX249" fmla="*/ 221298 w 482433"/>
                    <a:gd name="connsiteY249" fmla="*/ 22248 h 72594"/>
                    <a:gd name="connsiteX250" fmla="*/ 226439 w 482433"/>
                    <a:gd name="connsiteY250" fmla="*/ 22913 h 72594"/>
                    <a:gd name="connsiteX251" fmla="*/ 230456 w 482433"/>
                    <a:gd name="connsiteY251" fmla="*/ 24781 h 72594"/>
                    <a:gd name="connsiteX252" fmla="*/ 233423 w 482433"/>
                    <a:gd name="connsiteY252" fmla="*/ 27646 h 72594"/>
                    <a:gd name="connsiteX253" fmla="*/ 235469 w 482433"/>
                    <a:gd name="connsiteY253" fmla="*/ 31355 h 72594"/>
                    <a:gd name="connsiteX254" fmla="*/ 239844 w 482433"/>
                    <a:gd name="connsiteY254" fmla="*/ 27109 h 72594"/>
                    <a:gd name="connsiteX255" fmla="*/ 243834 w 482433"/>
                    <a:gd name="connsiteY255" fmla="*/ 24295 h 72594"/>
                    <a:gd name="connsiteX256" fmla="*/ 247569 w 482433"/>
                    <a:gd name="connsiteY256" fmla="*/ 22734 h 72594"/>
                    <a:gd name="connsiteX257" fmla="*/ 251226 w 482433"/>
                    <a:gd name="connsiteY257" fmla="*/ 22248 h 72594"/>
                    <a:gd name="connsiteX258" fmla="*/ 258696 w 482433"/>
                    <a:gd name="connsiteY258" fmla="*/ 23809 h 72594"/>
                    <a:gd name="connsiteX259" fmla="*/ 263581 w 482433"/>
                    <a:gd name="connsiteY259" fmla="*/ 27978 h 72594"/>
                    <a:gd name="connsiteX260" fmla="*/ 266241 w 482433"/>
                    <a:gd name="connsiteY260" fmla="*/ 34092 h 72594"/>
                    <a:gd name="connsiteX261" fmla="*/ 267035 w 482433"/>
                    <a:gd name="connsiteY261" fmla="*/ 41484 h 72594"/>
                    <a:gd name="connsiteX262" fmla="*/ 315774 w 482433"/>
                    <a:gd name="connsiteY262" fmla="*/ 70645 h 72594"/>
                    <a:gd name="connsiteX263" fmla="*/ 315365 w 482433"/>
                    <a:gd name="connsiteY263" fmla="*/ 71566 h 72594"/>
                    <a:gd name="connsiteX264" fmla="*/ 314240 w 482433"/>
                    <a:gd name="connsiteY264" fmla="*/ 72026 h 72594"/>
                    <a:gd name="connsiteX265" fmla="*/ 312142 w 482433"/>
                    <a:gd name="connsiteY265" fmla="*/ 72180 h 72594"/>
                    <a:gd name="connsiteX266" fmla="*/ 310019 w 482433"/>
                    <a:gd name="connsiteY266" fmla="*/ 72026 h 72594"/>
                    <a:gd name="connsiteX267" fmla="*/ 308868 w 482433"/>
                    <a:gd name="connsiteY267" fmla="*/ 71566 h 72594"/>
                    <a:gd name="connsiteX268" fmla="*/ 308510 w 482433"/>
                    <a:gd name="connsiteY268" fmla="*/ 70645 h 72594"/>
                    <a:gd name="connsiteX269" fmla="*/ 308510 w 482433"/>
                    <a:gd name="connsiteY269" fmla="*/ 66041 h 72594"/>
                    <a:gd name="connsiteX270" fmla="*/ 301782 w 482433"/>
                    <a:gd name="connsiteY270" fmla="*/ 71054 h 72594"/>
                    <a:gd name="connsiteX271" fmla="*/ 293930 w 482433"/>
                    <a:gd name="connsiteY271" fmla="*/ 72845 h 72594"/>
                    <a:gd name="connsiteX272" fmla="*/ 287356 w 482433"/>
                    <a:gd name="connsiteY272" fmla="*/ 71898 h 72594"/>
                    <a:gd name="connsiteX273" fmla="*/ 282342 w 482433"/>
                    <a:gd name="connsiteY273" fmla="*/ 69161 h 72594"/>
                    <a:gd name="connsiteX274" fmla="*/ 279118 w 482433"/>
                    <a:gd name="connsiteY274" fmla="*/ 64762 h 72594"/>
                    <a:gd name="connsiteX275" fmla="*/ 277968 w 482433"/>
                    <a:gd name="connsiteY275" fmla="*/ 58827 h 72594"/>
                    <a:gd name="connsiteX276" fmla="*/ 279554 w 482433"/>
                    <a:gd name="connsiteY276" fmla="*/ 52074 h 72594"/>
                    <a:gd name="connsiteX277" fmla="*/ 284107 w 482433"/>
                    <a:gd name="connsiteY277" fmla="*/ 47317 h 72594"/>
                    <a:gd name="connsiteX278" fmla="*/ 291371 w 482433"/>
                    <a:gd name="connsiteY278" fmla="*/ 44477 h 72594"/>
                    <a:gd name="connsiteX279" fmla="*/ 301040 w 482433"/>
                    <a:gd name="connsiteY279" fmla="*/ 43531 h 72594"/>
                    <a:gd name="connsiteX280" fmla="*/ 307385 w 482433"/>
                    <a:gd name="connsiteY280" fmla="*/ 43531 h 72594"/>
                    <a:gd name="connsiteX281" fmla="*/ 307385 w 482433"/>
                    <a:gd name="connsiteY281" fmla="*/ 39950 h 72594"/>
                    <a:gd name="connsiteX282" fmla="*/ 306822 w 482433"/>
                    <a:gd name="connsiteY282" fmla="*/ 35243 h 72594"/>
                    <a:gd name="connsiteX283" fmla="*/ 305005 w 482433"/>
                    <a:gd name="connsiteY283" fmla="*/ 31841 h 72594"/>
                    <a:gd name="connsiteX284" fmla="*/ 301756 w 482433"/>
                    <a:gd name="connsiteY284" fmla="*/ 29794 h 72594"/>
                    <a:gd name="connsiteX285" fmla="*/ 296845 w 482433"/>
                    <a:gd name="connsiteY285" fmla="*/ 29104 h 72594"/>
                    <a:gd name="connsiteX286" fmla="*/ 291244 w 482433"/>
                    <a:gd name="connsiteY286" fmla="*/ 29846 h 72594"/>
                    <a:gd name="connsiteX287" fmla="*/ 286894 w 482433"/>
                    <a:gd name="connsiteY287" fmla="*/ 31483 h 72594"/>
                    <a:gd name="connsiteX288" fmla="*/ 283774 w 482433"/>
                    <a:gd name="connsiteY288" fmla="*/ 33120 h 72594"/>
                    <a:gd name="connsiteX289" fmla="*/ 281906 w 482433"/>
                    <a:gd name="connsiteY289" fmla="*/ 33862 h 72594"/>
                    <a:gd name="connsiteX290" fmla="*/ 281191 w 482433"/>
                    <a:gd name="connsiteY290" fmla="*/ 33657 h 72594"/>
                    <a:gd name="connsiteX291" fmla="*/ 280654 w 482433"/>
                    <a:gd name="connsiteY291" fmla="*/ 33043 h 72594"/>
                    <a:gd name="connsiteX292" fmla="*/ 280320 w 482433"/>
                    <a:gd name="connsiteY292" fmla="*/ 31994 h 72594"/>
                    <a:gd name="connsiteX293" fmla="*/ 280218 w 482433"/>
                    <a:gd name="connsiteY293" fmla="*/ 30587 h 72594"/>
                    <a:gd name="connsiteX294" fmla="*/ 280397 w 482433"/>
                    <a:gd name="connsiteY294" fmla="*/ 28567 h 72594"/>
                    <a:gd name="connsiteX295" fmla="*/ 281267 w 482433"/>
                    <a:gd name="connsiteY295" fmla="*/ 27160 h 72594"/>
                    <a:gd name="connsiteX296" fmla="*/ 283646 w 482433"/>
                    <a:gd name="connsiteY296" fmla="*/ 25599 h 72594"/>
                    <a:gd name="connsiteX297" fmla="*/ 287535 w 482433"/>
                    <a:gd name="connsiteY297" fmla="*/ 23962 h 72594"/>
                    <a:gd name="connsiteX298" fmla="*/ 292344 w 482433"/>
                    <a:gd name="connsiteY298" fmla="*/ 22734 h 72594"/>
                    <a:gd name="connsiteX299" fmla="*/ 297613 w 482433"/>
                    <a:gd name="connsiteY299" fmla="*/ 22248 h 72594"/>
                    <a:gd name="connsiteX300" fmla="*/ 306054 w 482433"/>
                    <a:gd name="connsiteY300" fmla="*/ 23374 h 72594"/>
                    <a:gd name="connsiteX301" fmla="*/ 311681 w 482433"/>
                    <a:gd name="connsiteY301" fmla="*/ 26674 h 72594"/>
                    <a:gd name="connsiteX302" fmla="*/ 314803 w 482433"/>
                    <a:gd name="connsiteY302" fmla="*/ 32071 h 72594"/>
                    <a:gd name="connsiteX303" fmla="*/ 315774 w 482433"/>
                    <a:gd name="connsiteY303" fmla="*/ 39591 h 72594"/>
                    <a:gd name="connsiteX304" fmla="*/ 307385 w 482433"/>
                    <a:gd name="connsiteY304" fmla="*/ 49619 h 72594"/>
                    <a:gd name="connsiteX305" fmla="*/ 300170 w 482433"/>
                    <a:gd name="connsiteY305" fmla="*/ 49619 h 72594"/>
                    <a:gd name="connsiteX306" fmla="*/ 294133 w 482433"/>
                    <a:gd name="connsiteY306" fmla="*/ 50207 h 72594"/>
                    <a:gd name="connsiteX307" fmla="*/ 289887 w 482433"/>
                    <a:gd name="connsiteY307" fmla="*/ 51946 h 72594"/>
                    <a:gd name="connsiteX308" fmla="*/ 287406 w 482433"/>
                    <a:gd name="connsiteY308" fmla="*/ 54709 h 72594"/>
                    <a:gd name="connsiteX309" fmla="*/ 286614 w 482433"/>
                    <a:gd name="connsiteY309" fmla="*/ 58418 h 72594"/>
                    <a:gd name="connsiteX310" fmla="*/ 288890 w 482433"/>
                    <a:gd name="connsiteY310" fmla="*/ 64122 h 72594"/>
                    <a:gd name="connsiteX311" fmla="*/ 295259 w 482433"/>
                    <a:gd name="connsiteY311" fmla="*/ 66245 h 72594"/>
                    <a:gd name="connsiteX312" fmla="*/ 301424 w 482433"/>
                    <a:gd name="connsiteY312" fmla="*/ 64557 h 72594"/>
                    <a:gd name="connsiteX313" fmla="*/ 307385 w 482433"/>
                    <a:gd name="connsiteY313" fmla="*/ 59390 h 72594"/>
                    <a:gd name="connsiteX314" fmla="*/ 353688 w 482433"/>
                    <a:gd name="connsiteY314" fmla="*/ 67217 h 72594"/>
                    <a:gd name="connsiteX315" fmla="*/ 353483 w 482433"/>
                    <a:gd name="connsiteY315" fmla="*/ 69571 h 72594"/>
                    <a:gd name="connsiteX316" fmla="*/ 352869 w 482433"/>
                    <a:gd name="connsiteY316" fmla="*/ 70850 h 72594"/>
                    <a:gd name="connsiteX317" fmla="*/ 351642 w 482433"/>
                    <a:gd name="connsiteY317" fmla="*/ 71617 h 72594"/>
                    <a:gd name="connsiteX318" fmla="*/ 349774 w 482433"/>
                    <a:gd name="connsiteY318" fmla="*/ 72205 h 72594"/>
                    <a:gd name="connsiteX319" fmla="*/ 347549 w 482433"/>
                    <a:gd name="connsiteY319" fmla="*/ 72589 h 72594"/>
                    <a:gd name="connsiteX320" fmla="*/ 345195 w 482433"/>
                    <a:gd name="connsiteY320" fmla="*/ 72743 h 72594"/>
                    <a:gd name="connsiteX321" fmla="*/ 339056 w 482433"/>
                    <a:gd name="connsiteY321" fmla="*/ 71796 h 72594"/>
                    <a:gd name="connsiteX322" fmla="*/ 334861 w 482433"/>
                    <a:gd name="connsiteY322" fmla="*/ 68931 h 72594"/>
                    <a:gd name="connsiteX323" fmla="*/ 332482 w 482433"/>
                    <a:gd name="connsiteY323" fmla="*/ 64071 h 72594"/>
                    <a:gd name="connsiteX324" fmla="*/ 331740 w 482433"/>
                    <a:gd name="connsiteY324" fmla="*/ 57139 h 72594"/>
                    <a:gd name="connsiteX325" fmla="*/ 331740 w 482433"/>
                    <a:gd name="connsiteY325" fmla="*/ 30229 h 72594"/>
                    <a:gd name="connsiteX326" fmla="*/ 325295 w 482433"/>
                    <a:gd name="connsiteY326" fmla="*/ 30229 h 72594"/>
                    <a:gd name="connsiteX327" fmla="*/ 324067 w 482433"/>
                    <a:gd name="connsiteY327" fmla="*/ 29411 h 72594"/>
                    <a:gd name="connsiteX328" fmla="*/ 323606 w 482433"/>
                    <a:gd name="connsiteY328" fmla="*/ 26751 h 72594"/>
                    <a:gd name="connsiteX329" fmla="*/ 323733 w 482433"/>
                    <a:gd name="connsiteY329" fmla="*/ 25113 h 72594"/>
                    <a:gd name="connsiteX330" fmla="*/ 324067 w 482433"/>
                    <a:gd name="connsiteY330" fmla="*/ 24013 h 72594"/>
                    <a:gd name="connsiteX331" fmla="*/ 324603 w 482433"/>
                    <a:gd name="connsiteY331" fmla="*/ 23400 h 72594"/>
                    <a:gd name="connsiteX332" fmla="*/ 325345 w 482433"/>
                    <a:gd name="connsiteY332" fmla="*/ 23220 h 72594"/>
                    <a:gd name="connsiteX333" fmla="*/ 331740 w 482433"/>
                    <a:gd name="connsiteY333" fmla="*/ 23220 h 72594"/>
                    <a:gd name="connsiteX334" fmla="*/ 331740 w 482433"/>
                    <a:gd name="connsiteY334" fmla="*/ 12272 h 72594"/>
                    <a:gd name="connsiteX335" fmla="*/ 331919 w 482433"/>
                    <a:gd name="connsiteY335" fmla="*/ 11607 h 72594"/>
                    <a:gd name="connsiteX336" fmla="*/ 332584 w 482433"/>
                    <a:gd name="connsiteY336" fmla="*/ 11070 h 72594"/>
                    <a:gd name="connsiteX337" fmla="*/ 333889 w 482433"/>
                    <a:gd name="connsiteY337" fmla="*/ 10738 h 72594"/>
                    <a:gd name="connsiteX338" fmla="*/ 335935 w 482433"/>
                    <a:gd name="connsiteY338" fmla="*/ 10635 h 72594"/>
                    <a:gd name="connsiteX339" fmla="*/ 338033 w 482433"/>
                    <a:gd name="connsiteY339" fmla="*/ 10738 h 72594"/>
                    <a:gd name="connsiteX340" fmla="*/ 339312 w 482433"/>
                    <a:gd name="connsiteY340" fmla="*/ 11070 h 72594"/>
                    <a:gd name="connsiteX341" fmla="*/ 339977 w 482433"/>
                    <a:gd name="connsiteY341" fmla="*/ 11607 h 72594"/>
                    <a:gd name="connsiteX342" fmla="*/ 340181 w 482433"/>
                    <a:gd name="connsiteY342" fmla="*/ 12272 h 72594"/>
                    <a:gd name="connsiteX343" fmla="*/ 340181 w 482433"/>
                    <a:gd name="connsiteY343" fmla="*/ 23220 h 72594"/>
                    <a:gd name="connsiteX344" fmla="*/ 352000 w 482433"/>
                    <a:gd name="connsiteY344" fmla="*/ 23220 h 72594"/>
                    <a:gd name="connsiteX345" fmla="*/ 352716 w 482433"/>
                    <a:gd name="connsiteY345" fmla="*/ 23400 h 72594"/>
                    <a:gd name="connsiteX346" fmla="*/ 353253 w 482433"/>
                    <a:gd name="connsiteY346" fmla="*/ 24013 h 72594"/>
                    <a:gd name="connsiteX347" fmla="*/ 353586 w 482433"/>
                    <a:gd name="connsiteY347" fmla="*/ 25113 h 72594"/>
                    <a:gd name="connsiteX348" fmla="*/ 353688 w 482433"/>
                    <a:gd name="connsiteY348" fmla="*/ 26751 h 72594"/>
                    <a:gd name="connsiteX349" fmla="*/ 353228 w 482433"/>
                    <a:gd name="connsiteY349" fmla="*/ 29411 h 72594"/>
                    <a:gd name="connsiteX350" fmla="*/ 352000 w 482433"/>
                    <a:gd name="connsiteY350" fmla="*/ 30229 h 72594"/>
                    <a:gd name="connsiteX351" fmla="*/ 340181 w 482433"/>
                    <a:gd name="connsiteY351" fmla="*/ 30229 h 72594"/>
                    <a:gd name="connsiteX352" fmla="*/ 340181 w 482433"/>
                    <a:gd name="connsiteY352" fmla="*/ 55911 h 72594"/>
                    <a:gd name="connsiteX353" fmla="*/ 341589 w 482433"/>
                    <a:gd name="connsiteY353" fmla="*/ 63099 h 72594"/>
                    <a:gd name="connsiteX354" fmla="*/ 346628 w 482433"/>
                    <a:gd name="connsiteY354" fmla="*/ 65529 h 72594"/>
                    <a:gd name="connsiteX355" fmla="*/ 348725 w 482433"/>
                    <a:gd name="connsiteY355" fmla="*/ 65299 h 72594"/>
                    <a:gd name="connsiteX356" fmla="*/ 350362 w 482433"/>
                    <a:gd name="connsiteY356" fmla="*/ 64813 h 72594"/>
                    <a:gd name="connsiteX357" fmla="*/ 351590 w 482433"/>
                    <a:gd name="connsiteY357" fmla="*/ 64327 h 72594"/>
                    <a:gd name="connsiteX358" fmla="*/ 352511 w 482433"/>
                    <a:gd name="connsiteY358" fmla="*/ 64097 h 72594"/>
                    <a:gd name="connsiteX359" fmla="*/ 352997 w 482433"/>
                    <a:gd name="connsiteY359" fmla="*/ 64225 h 72594"/>
                    <a:gd name="connsiteX360" fmla="*/ 353355 w 482433"/>
                    <a:gd name="connsiteY360" fmla="*/ 64711 h 72594"/>
                    <a:gd name="connsiteX361" fmla="*/ 353586 w 482433"/>
                    <a:gd name="connsiteY361" fmla="*/ 65683 h 72594"/>
                    <a:gd name="connsiteX362" fmla="*/ 353688 w 482433"/>
                    <a:gd name="connsiteY362" fmla="*/ 67217 h 72594"/>
                    <a:gd name="connsiteX363" fmla="*/ 372913 w 482433"/>
                    <a:gd name="connsiteY363" fmla="*/ 70594 h 72594"/>
                    <a:gd name="connsiteX364" fmla="*/ 372708 w 482433"/>
                    <a:gd name="connsiteY364" fmla="*/ 71285 h 72594"/>
                    <a:gd name="connsiteX365" fmla="*/ 372043 w 482433"/>
                    <a:gd name="connsiteY365" fmla="*/ 71771 h 72594"/>
                    <a:gd name="connsiteX366" fmla="*/ 370764 w 482433"/>
                    <a:gd name="connsiteY366" fmla="*/ 72078 h 72594"/>
                    <a:gd name="connsiteX367" fmla="*/ 368667 w 482433"/>
                    <a:gd name="connsiteY367" fmla="*/ 72180 h 72594"/>
                    <a:gd name="connsiteX368" fmla="*/ 366621 w 482433"/>
                    <a:gd name="connsiteY368" fmla="*/ 72078 h 72594"/>
                    <a:gd name="connsiteX369" fmla="*/ 365316 w 482433"/>
                    <a:gd name="connsiteY369" fmla="*/ 71771 h 72594"/>
                    <a:gd name="connsiteX370" fmla="*/ 364651 w 482433"/>
                    <a:gd name="connsiteY370" fmla="*/ 71285 h 72594"/>
                    <a:gd name="connsiteX371" fmla="*/ 364472 w 482433"/>
                    <a:gd name="connsiteY371" fmla="*/ 70594 h 72594"/>
                    <a:gd name="connsiteX372" fmla="*/ 364472 w 482433"/>
                    <a:gd name="connsiteY372" fmla="*/ 24551 h 72594"/>
                    <a:gd name="connsiteX373" fmla="*/ 364651 w 482433"/>
                    <a:gd name="connsiteY373" fmla="*/ 23886 h 72594"/>
                    <a:gd name="connsiteX374" fmla="*/ 365316 w 482433"/>
                    <a:gd name="connsiteY374" fmla="*/ 23374 h 72594"/>
                    <a:gd name="connsiteX375" fmla="*/ 366621 w 482433"/>
                    <a:gd name="connsiteY375" fmla="*/ 23067 h 72594"/>
                    <a:gd name="connsiteX376" fmla="*/ 368667 w 482433"/>
                    <a:gd name="connsiteY376" fmla="*/ 22965 h 72594"/>
                    <a:gd name="connsiteX377" fmla="*/ 370764 w 482433"/>
                    <a:gd name="connsiteY377" fmla="*/ 23067 h 72594"/>
                    <a:gd name="connsiteX378" fmla="*/ 372043 w 482433"/>
                    <a:gd name="connsiteY378" fmla="*/ 23374 h 72594"/>
                    <a:gd name="connsiteX379" fmla="*/ 372708 w 482433"/>
                    <a:gd name="connsiteY379" fmla="*/ 23886 h 72594"/>
                    <a:gd name="connsiteX380" fmla="*/ 372913 w 482433"/>
                    <a:gd name="connsiteY380" fmla="*/ 24551 h 72594"/>
                    <a:gd name="connsiteX381" fmla="*/ 373885 w 482433"/>
                    <a:gd name="connsiteY381" fmla="*/ 8998 h 72594"/>
                    <a:gd name="connsiteX382" fmla="*/ 372760 w 482433"/>
                    <a:gd name="connsiteY382" fmla="*/ 13040 h 72594"/>
                    <a:gd name="connsiteX383" fmla="*/ 368615 w 482433"/>
                    <a:gd name="connsiteY383" fmla="*/ 14114 h 72594"/>
                    <a:gd name="connsiteX384" fmla="*/ 364548 w 482433"/>
                    <a:gd name="connsiteY384" fmla="*/ 13065 h 72594"/>
                    <a:gd name="connsiteX385" fmla="*/ 363449 w 482433"/>
                    <a:gd name="connsiteY385" fmla="*/ 9101 h 72594"/>
                    <a:gd name="connsiteX386" fmla="*/ 364574 w 482433"/>
                    <a:gd name="connsiteY386" fmla="*/ 5059 h 72594"/>
                    <a:gd name="connsiteX387" fmla="*/ 368718 w 482433"/>
                    <a:gd name="connsiteY387" fmla="*/ 3985 h 72594"/>
                    <a:gd name="connsiteX388" fmla="*/ 372785 w 482433"/>
                    <a:gd name="connsiteY388" fmla="*/ 5033 h 72594"/>
                    <a:gd name="connsiteX389" fmla="*/ 373885 w 482433"/>
                    <a:gd name="connsiteY389" fmla="*/ 8998 h 72594"/>
                    <a:gd name="connsiteX390" fmla="*/ 431105 w 482433"/>
                    <a:gd name="connsiteY390" fmla="*/ 47061 h 72594"/>
                    <a:gd name="connsiteX391" fmla="*/ 429621 w 482433"/>
                    <a:gd name="connsiteY391" fmla="*/ 57420 h 72594"/>
                    <a:gd name="connsiteX392" fmla="*/ 425196 w 482433"/>
                    <a:gd name="connsiteY392" fmla="*/ 65580 h 72594"/>
                    <a:gd name="connsiteX393" fmla="*/ 417829 w 482433"/>
                    <a:gd name="connsiteY393" fmla="*/ 70926 h 72594"/>
                    <a:gd name="connsiteX394" fmla="*/ 407571 w 482433"/>
                    <a:gd name="connsiteY394" fmla="*/ 72845 h 72594"/>
                    <a:gd name="connsiteX395" fmla="*/ 397672 w 482433"/>
                    <a:gd name="connsiteY395" fmla="*/ 71157 h 72594"/>
                    <a:gd name="connsiteX396" fmla="*/ 390637 w 482433"/>
                    <a:gd name="connsiteY396" fmla="*/ 66245 h 72594"/>
                    <a:gd name="connsiteX397" fmla="*/ 386442 w 482433"/>
                    <a:gd name="connsiteY397" fmla="*/ 58418 h 72594"/>
                    <a:gd name="connsiteX398" fmla="*/ 385061 w 482433"/>
                    <a:gd name="connsiteY398" fmla="*/ 47982 h 72594"/>
                    <a:gd name="connsiteX399" fmla="*/ 386519 w 482433"/>
                    <a:gd name="connsiteY399" fmla="*/ 37622 h 72594"/>
                    <a:gd name="connsiteX400" fmla="*/ 390919 w 482433"/>
                    <a:gd name="connsiteY400" fmla="*/ 29462 h 72594"/>
                    <a:gd name="connsiteX401" fmla="*/ 398260 w 482433"/>
                    <a:gd name="connsiteY401" fmla="*/ 24141 h 72594"/>
                    <a:gd name="connsiteX402" fmla="*/ 408543 w 482433"/>
                    <a:gd name="connsiteY402" fmla="*/ 22248 h 72594"/>
                    <a:gd name="connsiteX403" fmla="*/ 418442 w 482433"/>
                    <a:gd name="connsiteY403" fmla="*/ 23937 h 72594"/>
                    <a:gd name="connsiteX404" fmla="*/ 425478 w 482433"/>
                    <a:gd name="connsiteY404" fmla="*/ 28848 h 72594"/>
                    <a:gd name="connsiteX405" fmla="*/ 429698 w 482433"/>
                    <a:gd name="connsiteY405" fmla="*/ 36675 h 72594"/>
                    <a:gd name="connsiteX406" fmla="*/ 431105 w 482433"/>
                    <a:gd name="connsiteY406" fmla="*/ 47061 h 72594"/>
                    <a:gd name="connsiteX407" fmla="*/ 422356 w 482433"/>
                    <a:gd name="connsiteY407" fmla="*/ 47623 h 72594"/>
                    <a:gd name="connsiteX408" fmla="*/ 421659 w 482433"/>
                    <a:gd name="connsiteY408" fmla="*/ 40563 h 72594"/>
                    <a:gd name="connsiteX409" fmla="*/ 419362 w 482433"/>
                    <a:gd name="connsiteY409" fmla="*/ 34731 h 72594"/>
                    <a:gd name="connsiteX410" fmla="*/ 415026 w 482433"/>
                    <a:gd name="connsiteY410" fmla="*/ 30767 h 72594"/>
                    <a:gd name="connsiteX411" fmla="*/ 408212 w 482433"/>
                    <a:gd name="connsiteY411" fmla="*/ 29308 h 72594"/>
                    <a:gd name="connsiteX412" fmla="*/ 401733 w 482433"/>
                    <a:gd name="connsiteY412" fmla="*/ 30639 h 72594"/>
                    <a:gd name="connsiteX413" fmla="*/ 397267 w 482433"/>
                    <a:gd name="connsiteY413" fmla="*/ 34399 h 72594"/>
                    <a:gd name="connsiteX414" fmla="*/ 394661 w 482433"/>
                    <a:gd name="connsiteY414" fmla="*/ 40154 h 72594"/>
                    <a:gd name="connsiteX415" fmla="*/ 393810 w 482433"/>
                    <a:gd name="connsiteY415" fmla="*/ 47419 h 72594"/>
                    <a:gd name="connsiteX416" fmla="*/ 394506 w 482433"/>
                    <a:gd name="connsiteY416" fmla="*/ 54530 h 72594"/>
                    <a:gd name="connsiteX417" fmla="*/ 396829 w 482433"/>
                    <a:gd name="connsiteY417" fmla="*/ 60337 h 72594"/>
                    <a:gd name="connsiteX418" fmla="*/ 401191 w 482433"/>
                    <a:gd name="connsiteY418" fmla="*/ 64276 h 72594"/>
                    <a:gd name="connsiteX419" fmla="*/ 408005 w 482433"/>
                    <a:gd name="connsiteY419" fmla="*/ 65734 h 72594"/>
                    <a:gd name="connsiteX420" fmla="*/ 414458 w 482433"/>
                    <a:gd name="connsiteY420" fmla="*/ 64404 h 72594"/>
                    <a:gd name="connsiteX421" fmla="*/ 418949 w 482433"/>
                    <a:gd name="connsiteY421" fmla="*/ 60669 h 72594"/>
                    <a:gd name="connsiteX422" fmla="*/ 421530 w 482433"/>
                    <a:gd name="connsiteY422" fmla="*/ 54939 h 72594"/>
                    <a:gd name="connsiteX423" fmla="*/ 422356 w 482433"/>
                    <a:gd name="connsiteY423" fmla="*/ 47623 h 72594"/>
                    <a:gd name="connsiteX424" fmla="*/ 482503 w 482433"/>
                    <a:gd name="connsiteY424" fmla="*/ 70594 h 72594"/>
                    <a:gd name="connsiteX425" fmla="*/ 482299 w 482433"/>
                    <a:gd name="connsiteY425" fmla="*/ 71285 h 72594"/>
                    <a:gd name="connsiteX426" fmla="*/ 481633 w 482433"/>
                    <a:gd name="connsiteY426" fmla="*/ 71771 h 72594"/>
                    <a:gd name="connsiteX427" fmla="*/ 480355 w 482433"/>
                    <a:gd name="connsiteY427" fmla="*/ 72078 h 72594"/>
                    <a:gd name="connsiteX428" fmla="*/ 478308 w 482433"/>
                    <a:gd name="connsiteY428" fmla="*/ 72180 h 72594"/>
                    <a:gd name="connsiteX429" fmla="*/ 476211 w 482433"/>
                    <a:gd name="connsiteY429" fmla="*/ 72078 h 72594"/>
                    <a:gd name="connsiteX430" fmla="*/ 474931 w 482433"/>
                    <a:gd name="connsiteY430" fmla="*/ 71771 h 72594"/>
                    <a:gd name="connsiteX431" fmla="*/ 474266 w 482433"/>
                    <a:gd name="connsiteY431" fmla="*/ 71285 h 72594"/>
                    <a:gd name="connsiteX432" fmla="*/ 474062 w 482433"/>
                    <a:gd name="connsiteY432" fmla="*/ 70594 h 72594"/>
                    <a:gd name="connsiteX433" fmla="*/ 474062 w 482433"/>
                    <a:gd name="connsiteY433" fmla="*/ 43633 h 72594"/>
                    <a:gd name="connsiteX434" fmla="*/ 473448 w 482433"/>
                    <a:gd name="connsiteY434" fmla="*/ 37289 h 72594"/>
                    <a:gd name="connsiteX435" fmla="*/ 471658 w 482433"/>
                    <a:gd name="connsiteY435" fmla="*/ 33145 h 72594"/>
                    <a:gd name="connsiteX436" fmla="*/ 468613 w 482433"/>
                    <a:gd name="connsiteY436" fmla="*/ 30485 h 72594"/>
                    <a:gd name="connsiteX437" fmla="*/ 464290 w 482433"/>
                    <a:gd name="connsiteY437" fmla="*/ 29564 h 72594"/>
                    <a:gd name="connsiteX438" fmla="*/ 457946 w 482433"/>
                    <a:gd name="connsiteY438" fmla="*/ 31815 h 72594"/>
                    <a:gd name="connsiteX439" fmla="*/ 451296 w 482433"/>
                    <a:gd name="connsiteY439" fmla="*/ 38415 h 72594"/>
                    <a:gd name="connsiteX440" fmla="*/ 451296 w 482433"/>
                    <a:gd name="connsiteY440" fmla="*/ 70594 h 72594"/>
                    <a:gd name="connsiteX441" fmla="*/ 451091 w 482433"/>
                    <a:gd name="connsiteY441" fmla="*/ 71285 h 72594"/>
                    <a:gd name="connsiteX442" fmla="*/ 450426 w 482433"/>
                    <a:gd name="connsiteY442" fmla="*/ 71771 h 72594"/>
                    <a:gd name="connsiteX443" fmla="*/ 449147 w 482433"/>
                    <a:gd name="connsiteY443" fmla="*/ 72078 h 72594"/>
                    <a:gd name="connsiteX444" fmla="*/ 447050 w 482433"/>
                    <a:gd name="connsiteY444" fmla="*/ 72180 h 72594"/>
                    <a:gd name="connsiteX445" fmla="*/ 445003 w 482433"/>
                    <a:gd name="connsiteY445" fmla="*/ 72078 h 72594"/>
                    <a:gd name="connsiteX446" fmla="*/ 443699 w 482433"/>
                    <a:gd name="connsiteY446" fmla="*/ 71771 h 72594"/>
                    <a:gd name="connsiteX447" fmla="*/ 443033 w 482433"/>
                    <a:gd name="connsiteY447" fmla="*/ 71285 h 72594"/>
                    <a:gd name="connsiteX448" fmla="*/ 442854 w 482433"/>
                    <a:gd name="connsiteY448" fmla="*/ 70594 h 72594"/>
                    <a:gd name="connsiteX449" fmla="*/ 442854 w 482433"/>
                    <a:gd name="connsiteY449" fmla="*/ 24551 h 72594"/>
                    <a:gd name="connsiteX450" fmla="*/ 443008 w 482433"/>
                    <a:gd name="connsiteY450" fmla="*/ 23860 h 72594"/>
                    <a:gd name="connsiteX451" fmla="*/ 443622 w 482433"/>
                    <a:gd name="connsiteY451" fmla="*/ 23348 h 72594"/>
                    <a:gd name="connsiteX452" fmla="*/ 444798 w 482433"/>
                    <a:gd name="connsiteY452" fmla="*/ 23041 h 72594"/>
                    <a:gd name="connsiteX453" fmla="*/ 446692 w 482433"/>
                    <a:gd name="connsiteY453" fmla="*/ 22965 h 72594"/>
                    <a:gd name="connsiteX454" fmla="*/ 448559 w 482433"/>
                    <a:gd name="connsiteY454" fmla="*/ 23041 h 72594"/>
                    <a:gd name="connsiteX455" fmla="*/ 449710 w 482433"/>
                    <a:gd name="connsiteY455" fmla="*/ 23348 h 72594"/>
                    <a:gd name="connsiteX456" fmla="*/ 450298 w 482433"/>
                    <a:gd name="connsiteY456" fmla="*/ 23860 h 72594"/>
                    <a:gd name="connsiteX457" fmla="*/ 450477 w 482433"/>
                    <a:gd name="connsiteY457" fmla="*/ 24551 h 72594"/>
                    <a:gd name="connsiteX458" fmla="*/ 450477 w 482433"/>
                    <a:gd name="connsiteY458" fmla="*/ 30639 h 72594"/>
                    <a:gd name="connsiteX459" fmla="*/ 458228 w 482433"/>
                    <a:gd name="connsiteY459" fmla="*/ 24269 h 72594"/>
                    <a:gd name="connsiteX460" fmla="*/ 466029 w 482433"/>
                    <a:gd name="connsiteY460" fmla="*/ 22248 h 72594"/>
                    <a:gd name="connsiteX461" fmla="*/ 473781 w 482433"/>
                    <a:gd name="connsiteY461" fmla="*/ 23809 h 72594"/>
                    <a:gd name="connsiteX462" fmla="*/ 478871 w 482433"/>
                    <a:gd name="connsiteY462" fmla="*/ 27978 h 72594"/>
                    <a:gd name="connsiteX463" fmla="*/ 481659 w 482433"/>
                    <a:gd name="connsiteY463" fmla="*/ 34092 h 72594"/>
                    <a:gd name="connsiteX464" fmla="*/ 482503 w 482433"/>
                    <a:gd name="connsiteY464" fmla="*/ 42507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482433" h="72594">
                      <a:moveTo>
                        <a:pt x="9534" y="70594"/>
                      </a:moveTo>
                      <a:cubicBezTo>
                        <a:pt x="9534" y="70867"/>
                        <a:pt x="9466" y="71097"/>
                        <a:pt x="9329" y="71285"/>
                      </a:cubicBezTo>
                      <a:cubicBezTo>
                        <a:pt x="9193" y="71472"/>
                        <a:pt x="8971" y="71634"/>
                        <a:pt x="8664" y="71771"/>
                      </a:cubicBezTo>
                      <a:cubicBezTo>
                        <a:pt x="8357" y="71907"/>
                        <a:pt x="7931" y="72009"/>
                        <a:pt x="7385" y="72078"/>
                      </a:cubicBezTo>
                      <a:cubicBezTo>
                        <a:pt x="6840" y="72146"/>
                        <a:pt x="6141" y="72180"/>
                        <a:pt x="5288" y="72180"/>
                      </a:cubicBezTo>
                      <a:cubicBezTo>
                        <a:pt x="4469" y="72180"/>
                        <a:pt x="3787" y="72146"/>
                        <a:pt x="3241" y="72078"/>
                      </a:cubicBezTo>
                      <a:cubicBezTo>
                        <a:pt x="2696" y="72009"/>
                        <a:pt x="2261" y="71907"/>
                        <a:pt x="1937" y="71771"/>
                      </a:cubicBezTo>
                      <a:cubicBezTo>
                        <a:pt x="1613" y="71634"/>
                        <a:pt x="1391" y="71472"/>
                        <a:pt x="1272" y="71285"/>
                      </a:cubicBezTo>
                      <a:cubicBezTo>
                        <a:pt x="1153" y="71097"/>
                        <a:pt x="1093" y="70867"/>
                        <a:pt x="1093" y="70594"/>
                      </a:cubicBezTo>
                      <a:lnTo>
                        <a:pt x="1093" y="24551"/>
                      </a:lnTo>
                      <a:cubicBezTo>
                        <a:pt x="1093" y="24312"/>
                        <a:pt x="1153" y="24090"/>
                        <a:pt x="1272" y="23886"/>
                      </a:cubicBezTo>
                      <a:cubicBezTo>
                        <a:pt x="1391" y="23681"/>
                        <a:pt x="1613" y="23510"/>
                        <a:pt x="1937" y="23374"/>
                      </a:cubicBezTo>
                      <a:cubicBezTo>
                        <a:pt x="2261" y="23238"/>
                        <a:pt x="2696" y="23135"/>
                        <a:pt x="3241" y="23067"/>
                      </a:cubicBezTo>
                      <a:cubicBezTo>
                        <a:pt x="3787" y="22999"/>
                        <a:pt x="4469" y="22965"/>
                        <a:pt x="5288" y="22965"/>
                      </a:cubicBezTo>
                      <a:cubicBezTo>
                        <a:pt x="6141" y="22965"/>
                        <a:pt x="6840" y="22999"/>
                        <a:pt x="7385" y="23067"/>
                      </a:cubicBezTo>
                      <a:cubicBezTo>
                        <a:pt x="7931" y="23135"/>
                        <a:pt x="8357" y="23238"/>
                        <a:pt x="8664" y="23374"/>
                      </a:cubicBezTo>
                      <a:cubicBezTo>
                        <a:pt x="8971" y="23510"/>
                        <a:pt x="9193" y="23681"/>
                        <a:pt x="9329" y="23886"/>
                      </a:cubicBezTo>
                      <a:cubicBezTo>
                        <a:pt x="9466" y="24090"/>
                        <a:pt x="9534" y="24312"/>
                        <a:pt x="9534" y="24551"/>
                      </a:cubicBezTo>
                      <a:close/>
                      <a:moveTo>
                        <a:pt x="10506" y="8998"/>
                      </a:moveTo>
                      <a:cubicBezTo>
                        <a:pt x="10506" y="10976"/>
                        <a:pt x="10131" y="12324"/>
                        <a:pt x="9381" y="13040"/>
                      </a:cubicBezTo>
                      <a:cubicBezTo>
                        <a:pt x="8630" y="13756"/>
                        <a:pt x="7249" y="14114"/>
                        <a:pt x="5237" y="14114"/>
                      </a:cubicBezTo>
                      <a:cubicBezTo>
                        <a:pt x="3259" y="14114"/>
                        <a:pt x="1903" y="13765"/>
                        <a:pt x="1170" y="13065"/>
                      </a:cubicBezTo>
                      <a:cubicBezTo>
                        <a:pt x="436" y="12366"/>
                        <a:pt x="70" y="11045"/>
                        <a:pt x="70" y="9101"/>
                      </a:cubicBezTo>
                      <a:cubicBezTo>
                        <a:pt x="70" y="7122"/>
                        <a:pt x="445" y="5775"/>
                        <a:pt x="1195" y="5059"/>
                      </a:cubicBezTo>
                      <a:cubicBezTo>
                        <a:pt x="1945" y="4343"/>
                        <a:pt x="3327" y="3985"/>
                        <a:pt x="5339" y="3985"/>
                      </a:cubicBezTo>
                      <a:cubicBezTo>
                        <a:pt x="7317" y="3985"/>
                        <a:pt x="8673" y="4334"/>
                        <a:pt x="9406" y="5033"/>
                      </a:cubicBezTo>
                      <a:cubicBezTo>
                        <a:pt x="10140" y="5733"/>
                        <a:pt x="10506" y="7054"/>
                        <a:pt x="10506" y="8998"/>
                      </a:cubicBezTo>
                      <a:close/>
                      <a:moveTo>
                        <a:pt x="64554" y="70594"/>
                      </a:moveTo>
                      <a:cubicBezTo>
                        <a:pt x="64554" y="70867"/>
                        <a:pt x="64486" y="71097"/>
                        <a:pt x="64349" y="71285"/>
                      </a:cubicBezTo>
                      <a:cubicBezTo>
                        <a:pt x="64213" y="71472"/>
                        <a:pt x="63991" y="71634"/>
                        <a:pt x="63684" y="71771"/>
                      </a:cubicBezTo>
                      <a:cubicBezTo>
                        <a:pt x="63377" y="71907"/>
                        <a:pt x="62951" y="72009"/>
                        <a:pt x="62405" y="72078"/>
                      </a:cubicBezTo>
                      <a:cubicBezTo>
                        <a:pt x="61860" y="72146"/>
                        <a:pt x="61178" y="72180"/>
                        <a:pt x="60359" y="72180"/>
                      </a:cubicBezTo>
                      <a:cubicBezTo>
                        <a:pt x="59506" y="72180"/>
                        <a:pt x="58807" y="72146"/>
                        <a:pt x="58261" y="72078"/>
                      </a:cubicBezTo>
                      <a:cubicBezTo>
                        <a:pt x="57716" y="72009"/>
                        <a:pt x="57289" y="71907"/>
                        <a:pt x="56982" y="71771"/>
                      </a:cubicBezTo>
                      <a:cubicBezTo>
                        <a:pt x="56676" y="71634"/>
                        <a:pt x="56454" y="71472"/>
                        <a:pt x="56317" y="71285"/>
                      </a:cubicBezTo>
                      <a:cubicBezTo>
                        <a:pt x="56181" y="71097"/>
                        <a:pt x="56113" y="70867"/>
                        <a:pt x="56113" y="70594"/>
                      </a:cubicBezTo>
                      <a:lnTo>
                        <a:pt x="56113" y="43633"/>
                      </a:lnTo>
                      <a:cubicBezTo>
                        <a:pt x="56113" y="41007"/>
                        <a:pt x="55908" y="38892"/>
                        <a:pt x="55499" y="37289"/>
                      </a:cubicBezTo>
                      <a:cubicBezTo>
                        <a:pt x="55090" y="35686"/>
                        <a:pt x="54493" y="34305"/>
                        <a:pt x="53708" y="33145"/>
                      </a:cubicBezTo>
                      <a:cubicBezTo>
                        <a:pt x="52924" y="31986"/>
                        <a:pt x="51909" y="31099"/>
                        <a:pt x="50664" y="30485"/>
                      </a:cubicBezTo>
                      <a:cubicBezTo>
                        <a:pt x="49419" y="29871"/>
                        <a:pt x="47978" y="29564"/>
                        <a:pt x="46341" y="29564"/>
                      </a:cubicBezTo>
                      <a:cubicBezTo>
                        <a:pt x="44227" y="29564"/>
                        <a:pt x="42112" y="30315"/>
                        <a:pt x="39997" y="31815"/>
                      </a:cubicBezTo>
                      <a:cubicBezTo>
                        <a:pt x="37883" y="33316"/>
                        <a:pt x="35666" y="35516"/>
                        <a:pt x="33347" y="38415"/>
                      </a:cubicBezTo>
                      <a:lnTo>
                        <a:pt x="33347" y="70594"/>
                      </a:lnTo>
                      <a:cubicBezTo>
                        <a:pt x="33347" y="70867"/>
                        <a:pt x="33278" y="71097"/>
                        <a:pt x="33142" y="71285"/>
                      </a:cubicBezTo>
                      <a:cubicBezTo>
                        <a:pt x="33006" y="71472"/>
                        <a:pt x="32784" y="71634"/>
                        <a:pt x="32477" y="71771"/>
                      </a:cubicBezTo>
                      <a:cubicBezTo>
                        <a:pt x="32170" y="71907"/>
                        <a:pt x="31744" y="72009"/>
                        <a:pt x="31198" y="72078"/>
                      </a:cubicBezTo>
                      <a:cubicBezTo>
                        <a:pt x="30652" y="72146"/>
                        <a:pt x="29953" y="72180"/>
                        <a:pt x="29100" y="72180"/>
                      </a:cubicBezTo>
                      <a:cubicBezTo>
                        <a:pt x="28282" y="72180"/>
                        <a:pt x="27600" y="72146"/>
                        <a:pt x="27054" y="72078"/>
                      </a:cubicBezTo>
                      <a:cubicBezTo>
                        <a:pt x="26508" y="72009"/>
                        <a:pt x="26073" y="71907"/>
                        <a:pt x="25749" y="71771"/>
                      </a:cubicBezTo>
                      <a:cubicBezTo>
                        <a:pt x="25425" y="71634"/>
                        <a:pt x="25204" y="71472"/>
                        <a:pt x="25084" y="71285"/>
                      </a:cubicBezTo>
                      <a:cubicBezTo>
                        <a:pt x="24965" y="71097"/>
                        <a:pt x="24905" y="70867"/>
                        <a:pt x="24905" y="70594"/>
                      </a:cubicBezTo>
                      <a:lnTo>
                        <a:pt x="24905" y="24551"/>
                      </a:lnTo>
                      <a:cubicBezTo>
                        <a:pt x="24905" y="24278"/>
                        <a:pt x="24956" y="24048"/>
                        <a:pt x="25059" y="23860"/>
                      </a:cubicBezTo>
                      <a:cubicBezTo>
                        <a:pt x="25161" y="23672"/>
                        <a:pt x="25366" y="23502"/>
                        <a:pt x="25673" y="23348"/>
                      </a:cubicBezTo>
                      <a:cubicBezTo>
                        <a:pt x="25980" y="23195"/>
                        <a:pt x="26372" y="23093"/>
                        <a:pt x="26849" y="23041"/>
                      </a:cubicBezTo>
                      <a:cubicBezTo>
                        <a:pt x="27327" y="22990"/>
                        <a:pt x="27958" y="22965"/>
                        <a:pt x="28742" y="22965"/>
                      </a:cubicBezTo>
                      <a:cubicBezTo>
                        <a:pt x="29493" y="22965"/>
                        <a:pt x="30115" y="22990"/>
                        <a:pt x="30610" y="23041"/>
                      </a:cubicBezTo>
                      <a:cubicBezTo>
                        <a:pt x="31104" y="23093"/>
                        <a:pt x="31488" y="23195"/>
                        <a:pt x="31761" y="23348"/>
                      </a:cubicBezTo>
                      <a:cubicBezTo>
                        <a:pt x="32034" y="23502"/>
                        <a:pt x="32230" y="23672"/>
                        <a:pt x="32349" y="23860"/>
                      </a:cubicBezTo>
                      <a:cubicBezTo>
                        <a:pt x="32468" y="24048"/>
                        <a:pt x="32528" y="24278"/>
                        <a:pt x="32528" y="24551"/>
                      </a:cubicBezTo>
                      <a:lnTo>
                        <a:pt x="32528" y="30639"/>
                      </a:lnTo>
                      <a:cubicBezTo>
                        <a:pt x="35120" y="27740"/>
                        <a:pt x="37704" y="25616"/>
                        <a:pt x="40279" y="24269"/>
                      </a:cubicBezTo>
                      <a:cubicBezTo>
                        <a:pt x="42854" y="22922"/>
                        <a:pt x="45454" y="22248"/>
                        <a:pt x="48081" y="22248"/>
                      </a:cubicBezTo>
                      <a:cubicBezTo>
                        <a:pt x="51150" y="22248"/>
                        <a:pt x="53734" y="22769"/>
                        <a:pt x="55831" y="23809"/>
                      </a:cubicBezTo>
                      <a:cubicBezTo>
                        <a:pt x="57929" y="24849"/>
                        <a:pt x="59626" y="26239"/>
                        <a:pt x="60922" y="27978"/>
                      </a:cubicBezTo>
                      <a:cubicBezTo>
                        <a:pt x="62218" y="29718"/>
                        <a:pt x="63147" y="31756"/>
                        <a:pt x="63710" y="34092"/>
                      </a:cubicBezTo>
                      <a:cubicBezTo>
                        <a:pt x="64273" y="36428"/>
                        <a:pt x="64554" y="39233"/>
                        <a:pt x="64554" y="42507"/>
                      </a:cubicBezTo>
                      <a:close/>
                      <a:moveTo>
                        <a:pt x="104102" y="5622"/>
                      </a:moveTo>
                      <a:cubicBezTo>
                        <a:pt x="104102" y="6270"/>
                        <a:pt x="104068" y="6790"/>
                        <a:pt x="104000" y="7182"/>
                      </a:cubicBezTo>
                      <a:cubicBezTo>
                        <a:pt x="103932" y="7574"/>
                        <a:pt x="103854" y="7890"/>
                        <a:pt x="103770" y="8129"/>
                      </a:cubicBezTo>
                      <a:cubicBezTo>
                        <a:pt x="103684" y="8367"/>
                        <a:pt x="103573" y="8529"/>
                        <a:pt x="103437" y="8614"/>
                      </a:cubicBezTo>
                      <a:cubicBezTo>
                        <a:pt x="103300" y="8700"/>
                        <a:pt x="103130" y="8742"/>
                        <a:pt x="102926" y="8742"/>
                      </a:cubicBezTo>
                      <a:cubicBezTo>
                        <a:pt x="102687" y="8742"/>
                        <a:pt x="102389" y="8666"/>
                        <a:pt x="102030" y="8512"/>
                      </a:cubicBezTo>
                      <a:cubicBezTo>
                        <a:pt x="101672" y="8359"/>
                        <a:pt x="101237" y="8188"/>
                        <a:pt x="100725" y="8001"/>
                      </a:cubicBezTo>
                      <a:cubicBezTo>
                        <a:pt x="100214" y="7813"/>
                        <a:pt x="99608" y="7642"/>
                        <a:pt x="98909" y="7489"/>
                      </a:cubicBezTo>
                      <a:cubicBezTo>
                        <a:pt x="98210" y="7336"/>
                        <a:pt x="97400" y="7259"/>
                        <a:pt x="96479" y="7259"/>
                      </a:cubicBezTo>
                      <a:cubicBezTo>
                        <a:pt x="95217" y="7259"/>
                        <a:pt x="94143" y="7463"/>
                        <a:pt x="93256" y="7873"/>
                      </a:cubicBezTo>
                      <a:cubicBezTo>
                        <a:pt x="92369" y="8282"/>
                        <a:pt x="91653" y="8921"/>
                        <a:pt x="91107" y="9791"/>
                      </a:cubicBezTo>
                      <a:cubicBezTo>
                        <a:pt x="90561" y="10661"/>
                        <a:pt x="90170" y="11786"/>
                        <a:pt x="89931" y="13168"/>
                      </a:cubicBezTo>
                      <a:cubicBezTo>
                        <a:pt x="89692" y="14549"/>
                        <a:pt x="89573" y="16229"/>
                        <a:pt x="89573" y="18207"/>
                      </a:cubicBezTo>
                      <a:lnTo>
                        <a:pt x="89573" y="23220"/>
                      </a:lnTo>
                      <a:lnTo>
                        <a:pt x="99856" y="23220"/>
                      </a:lnTo>
                      <a:cubicBezTo>
                        <a:pt x="100128" y="23220"/>
                        <a:pt x="100359" y="23280"/>
                        <a:pt x="100546" y="23400"/>
                      </a:cubicBezTo>
                      <a:cubicBezTo>
                        <a:pt x="100734" y="23519"/>
                        <a:pt x="100905" y="23724"/>
                        <a:pt x="101058" y="24013"/>
                      </a:cubicBezTo>
                      <a:cubicBezTo>
                        <a:pt x="101211" y="24303"/>
                        <a:pt x="101331" y="24670"/>
                        <a:pt x="101416" y="25113"/>
                      </a:cubicBezTo>
                      <a:cubicBezTo>
                        <a:pt x="101502" y="25557"/>
                        <a:pt x="101544" y="26102"/>
                        <a:pt x="101544" y="26751"/>
                      </a:cubicBezTo>
                      <a:cubicBezTo>
                        <a:pt x="101544" y="27978"/>
                        <a:pt x="101390" y="28865"/>
                        <a:pt x="101084" y="29411"/>
                      </a:cubicBezTo>
                      <a:cubicBezTo>
                        <a:pt x="100777" y="29956"/>
                        <a:pt x="100367" y="30229"/>
                        <a:pt x="99856" y="30229"/>
                      </a:cubicBezTo>
                      <a:lnTo>
                        <a:pt x="89573" y="30229"/>
                      </a:lnTo>
                      <a:lnTo>
                        <a:pt x="89573" y="70594"/>
                      </a:lnTo>
                      <a:cubicBezTo>
                        <a:pt x="89573" y="70867"/>
                        <a:pt x="89504" y="71097"/>
                        <a:pt x="89368" y="71285"/>
                      </a:cubicBezTo>
                      <a:cubicBezTo>
                        <a:pt x="89232" y="71472"/>
                        <a:pt x="89001" y="71634"/>
                        <a:pt x="88677" y="71771"/>
                      </a:cubicBezTo>
                      <a:cubicBezTo>
                        <a:pt x="88353" y="71907"/>
                        <a:pt x="87919" y="72009"/>
                        <a:pt x="87373" y="72078"/>
                      </a:cubicBezTo>
                      <a:cubicBezTo>
                        <a:pt x="86827" y="72146"/>
                        <a:pt x="86145" y="72180"/>
                        <a:pt x="85326" y="72180"/>
                      </a:cubicBezTo>
                      <a:cubicBezTo>
                        <a:pt x="84508" y="72180"/>
                        <a:pt x="83826" y="72146"/>
                        <a:pt x="83280" y="72078"/>
                      </a:cubicBezTo>
                      <a:cubicBezTo>
                        <a:pt x="82734" y="72009"/>
                        <a:pt x="82299" y="71907"/>
                        <a:pt x="81976" y="71771"/>
                      </a:cubicBezTo>
                      <a:cubicBezTo>
                        <a:pt x="81651" y="71634"/>
                        <a:pt x="81421" y="71472"/>
                        <a:pt x="81285" y="71285"/>
                      </a:cubicBezTo>
                      <a:cubicBezTo>
                        <a:pt x="81148" y="71097"/>
                        <a:pt x="81080" y="70867"/>
                        <a:pt x="81080" y="70594"/>
                      </a:cubicBezTo>
                      <a:lnTo>
                        <a:pt x="81080" y="30229"/>
                      </a:lnTo>
                      <a:lnTo>
                        <a:pt x="74583" y="30229"/>
                      </a:lnTo>
                      <a:cubicBezTo>
                        <a:pt x="74037" y="30229"/>
                        <a:pt x="73628" y="29956"/>
                        <a:pt x="73355" y="29411"/>
                      </a:cubicBezTo>
                      <a:cubicBezTo>
                        <a:pt x="73082" y="28865"/>
                        <a:pt x="72946" y="27978"/>
                        <a:pt x="72946" y="26751"/>
                      </a:cubicBezTo>
                      <a:cubicBezTo>
                        <a:pt x="72946" y="26102"/>
                        <a:pt x="72980" y="25557"/>
                        <a:pt x="73048" y="25113"/>
                      </a:cubicBezTo>
                      <a:cubicBezTo>
                        <a:pt x="73116" y="24670"/>
                        <a:pt x="73219" y="24303"/>
                        <a:pt x="73355" y="24013"/>
                      </a:cubicBezTo>
                      <a:cubicBezTo>
                        <a:pt x="73492" y="23724"/>
                        <a:pt x="73662" y="23519"/>
                        <a:pt x="73867" y="23400"/>
                      </a:cubicBezTo>
                      <a:cubicBezTo>
                        <a:pt x="74071" y="23280"/>
                        <a:pt x="74310" y="23220"/>
                        <a:pt x="74583" y="23220"/>
                      </a:cubicBezTo>
                      <a:lnTo>
                        <a:pt x="81080" y="23220"/>
                      </a:lnTo>
                      <a:lnTo>
                        <a:pt x="81080" y="18463"/>
                      </a:lnTo>
                      <a:cubicBezTo>
                        <a:pt x="81080" y="15257"/>
                        <a:pt x="81379" y="12503"/>
                        <a:pt x="81976" y="10200"/>
                      </a:cubicBezTo>
                      <a:cubicBezTo>
                        <a:pt x="82572" y="7898"/>
                        <a:pt x="83485" y="6014"/>
                        <a:pt x="84713" y="4547"/>
                      </a:cubicBezTo>
                      <a:cubicBezTo>
                        <a:pt x="85940" y="3081"/>
                        <a:pt x="87484" y="1998"/>
                        <a:pt x="89342" y="1299"/>
                      </a:cubicBezTo>
                      <a:cubicBezTo>
                        <a:pt x="91201" y="600"/>
                        <a:pt x="93392" y="250"/>
                        <a:pt x="95916" y="250"/>
                      </a:cubicBezTo>
                      <a:cubicBezTo>
                        <a:pt x="97110" y="250"/>
                        <a:pt x="98270" y="361"/>
                        <a:pt x="99396" y="583"/>
                      </a:cubicBezTo>
                      <a:cubicBezTo>
                        <a:pt x="100521" y="804"/>
                        <a:pt x="101390" y="1043"/>
                        <a:pt x="102005" y="1299"/>
                      </a:cubicBezTo>
                      <a:cubicBezTo>
                        <a:pt x="102618" y="1555"/>
                        <a:pt x="103028" y="1785"/>
                        <a:pt x="103232" y="1989"/>
                      </a:cubicBezTo>
                      <a:cubicBezTo>
                        <a:pt x="103437" y="2194"/>
                        <a:pt x="103608" y="2458"/>
                        <a:pt x="103744" y="2782"/>
                      </a:cubicBezTo>
                      <a:cubicBezTo>
                        <a:pt x="103880" y="3106"/>
                        <a:pt x="103974" y="3499"/>
                        <a:pt x="104025" y="3959"/>
                      </a:cubicBezTo>
                      <a:cubicBezTo>
                        <a:pt x="104076" y="4419"/>
                        <a:pt x="104102" y="4974"/>
                        <a:pt x="104102" y="5622"/>
                      </a:cubicBezTo>
                      <a:close/>
                      <a:moveTo>
                        <a:pt x="151268" y="47061"/>
                      </a:moveTo>
                      <a:cubicBezTo>
                        <a:pt x="151268" y="50812"/>
                        <a:pt x="150774" y="54266"/>
                        <a:pt x="149785" y="57420"/>
                      </a:cubicBezTo>
                      <a:cubicBezTo>
                        <a:pt x="148795" y="60575"/>
                        <a:pt x="147320" y="63295"/>
                        <a:pt x="145360" y="65580"/>
                      </a:cubicBezTo>
                      <a:cubicBezTo>
                        <a:pt x="143398" y="67865"/>
                        <a:pt x="140943" y="69647"/>
                        <a:pt x="137992" y="70926"/>
                      </a:cubicBezTo>
                      <a:cubicBezTo>
                        <a:pt x="135042" y="72205"/>
                        <a:pt x="131623" y="72845"/>
                        <a:pt x="127735" y="72845"/>
                      </a:cubicBezTo>
                      <a:cubicBezTo>
                        <a:pt x="123949" y="72845"/>
                        <a:pt x="120649" y="72282"/>
                        <a:pt x="117835" y="71157"/>
                      </a:cubicBezTo>
                      <a:cubicBezTo>
                        <a:pt x="115022" y="70031"/>
                        <a:pt x="112677" y="68394"/>
                        <a:pt x="110801" y="66245"/>
                      </a:cubicBezTo>
                      <a:cubicBezTo>
                        <a:pt x="108925" y="64097"/>
                        <a:pt x="107526" y="61488"/>
                        <a:pt x="106606" y="58418"/>
                      </a:cubicBezTo>
                      <a:cubicBezTo>
                        <a:pt x="105685" y="55349"/>
                        <a:pt x="105224" y="51870"/>
                        <a:pt x="105224" y="47982"/>
                      </a:cubicBezTo>
                      <a:cubicBezTo>
                        <a:pt x="105224" y="44230"/>
                        <a:pt x="105711" y="40777"/>
                        <a:pt x="106682" y="37622"/>
                      </a:cubicBezTo>
                      <a:cubicBezTo>
                        <a:pt x="107655" y="34467"/>
                        <a:pt x="109121" y="31747"/>
                        <a:pt x="111082" y="29462"/>
                      </a:cubicBezTo>
                      <a:cubicBezTo>
                        <a:pt x="113043" y="27177"/>
                        <a:pt x="115490" y="25403"/>
                        <a:pt x="118424" y="24141"/>
                      </a:cubicBezTo>
                      <a:cubicBezTo>
                        <a:pt x="121357" y="22879"/>
                        <a:pt x="124785" y="22248"/>
                        <a:pt x="128707" y="22248"/>
                      </a:cubicBezTo>
                      <a:cubicBezTo>
                        <a:pt x="132492" y="22248"/>
                        <a:pt x="135793" y="22811"/>
                        <a:pt x="138606" y="23937"/>
                      </a:cubicBezTo>
                      <a:cubicBezTo>
                        <a:pt x="141420" y="25062"/>
                        <a:pt x="143765" y="26699"/>
                        <a:pt x="145641" y="28848"/>
                      </a:cubicBezTo>
                      <a:cubicBezTo>
                        <a:pt x="147516" y="30997"/>
                        <a:pt x="148923" y="33606"/>
                        <a:pt x="149861" y="36675"/>
                      </a:cubicBezTo>
                      <a:cubicBezTo>
                        <a:pt x="150799" y="39745"/>
                        <a:pt x="151268" y="43207"/>
                        <a:pt x="151268" y="47061"/>
                      </a:cubicBezTo>
                      <a:close/>
                      <a:moveTo>
                        <a:pt x="142520" y="47623"/>
                      </a:moveTo>
                      <a:cubicBezTo>
                        <a:pt x="142520" y="45134"/>
                        <a:pt x="142288" y="42780"/>
                        <a:pt x="141823" y="40563"/>
                      </a:cubicBezTo>
                      <a:cubicBezTo>
                        <a:pt x="141358" y="38347"/>
                        <a:pt x="140592" y="36402"/>
                        <a:pt x="139526" y="34731"/>
                      </a:cubicBezTo>
                      <a:cubicBezTo>
                        <a:pt x="138459" y="33060"/>
                        <a:pt x="137013" y="31739"/>
                        <a:pt x="135189" y="30767"/>
                      </a:cubicBezTo>
                      <a:cubicBezTo>
                        <a:pt x="133366" y="29794"/>
                        <a:pt x="131094" y="29308"/>
                        <a:pt x="128375" y="29308"/>
                      </a:cubicBezTo>
                      <a:cubicBezTo>
                        <a:pt x="125863" y="29308"/>
                        <a:pt x="123704" y="29752"/>
                        <a:pt x="121897" y="30639"/>
                      </a:cubicBezTo>
                      <a:cubicBezTo>
                        <a:pt x="120090" y="31525"/>
                        <a:pt x="118601" y="32779"/>
                        <a:pt x="117431" y="34399"/>
                      </a:cubicBezTo>
                      <a:cubicBezTo>
                        <a:pt x="116261" y="36019"/>
                        <a:pt x="115392" y="37937"/>
                        <a:pt x="114824" y="40154"/>
                      </a:cubicBezTo>
                      <a:cubicBezTo>
                        <a:pt x="114257" y="42371"/>
                        <a:pt x="113973" y="44793"/>
                        <a:pt x="113973" y="47419"/>
                      </a:cubicBezTo>
                      <a:cubicBezTo>
                        <a:pt x="113973" y="49943"/>
                        <a:pt x="114205" y="52313"/>
                        <a:pt x="114670" y="54530"/>
                      </a:cubicBezTo>
                      <a:cubicBezTo>
                        <a:pt x="115135" y="56747"/>
                        <a:pt x="115909" y="58682"/>
                        <a:pt x="116993" y="60337"/>
                      </a:cubicBezTo>
                      <a:cubicBezTo>
                        <a:pt x="118077" y="61991"/>
                        <a:pt x="119531" y="63304"/>
                        <a:pt x="121355" y="64276"/>
                      </a:cubicBezTo>
                      <a:cubicBezTo>
                        <a:pt x="123179" y="65248"/>
                        <a:pt x="125450" y="65734"/>
                        <a:pt x="128169" y="65734"/>
                      </a:cubicBezTo>
                      <a:cubicBezTo>
                        <a:pt x="130646" y="65734"/>
                        <a:pt x="132798" y="65290"/>
                        <a:pt x="134622" y="64404"/>
                      </a:cubicBezTo>
                      <a:cubicBezTo>
                        <a:pt x="136445" y="63517"/>
                        <a:pt x="137943" y="62272"/>
                        <a:pt x="139112" y="60669"/>
                      </a:cubicBezTo>
                      <a:cubicBezTo>
                        <a:pt x="140283" y="59066"/>
                        <a:pt x="141143" y="57156"/>
                        <a:pt x="141693" y="54939"/>
                      </a:cubicBezTo>
                      <a:cubicBezTo>
                        <a:pt x="142244" y="52722"/>
                        <a:pt x="142520" y="50284"/>
                        <a:pt x="142520" y="47623"/>
                      </a:cubicBezTo>
                      <a:close/>
                      <a:moveTo>
                        <a:pt x="189928" y="27569"/>
                      </a:moveTo>
                      <a:cubicBezTo>
                        <a:pt x="189928" y="28319"/>
                        <a:pt x="189911" y="28950"/>
                        <a:pt x="189877" y="29462"/>
                      </a:cubicBezTo>
                      <a:cubicBezTo>
                        <a:pt x="189842" y="29973"/>
                        <a:pt x="189775" y="30374"/>
                        <a:pt x="189672" y="30664"/>
                      </a:cubicBezTo>
                      <a:cubicBezTo>
                        <a:pt x="189570" y="30954"/>
                        <a:pt x="189441" y="31176"/>
                        <a:pt x="189288" y="31329"/>
                      </a:cubicBezTo>
                      <a:cubicBezTo>
                        <a:pt x="189135" y="31483"/>
                        <a:pt x="188921" y="31559"/>
                        <a:pt x="188649" y="31559"/>
                      </a:cubicBezTo>
                      <a:cubicBezTo>
                        <a:pt x="188375" y="31559"/>
                        <a:pt x="188043" y="31483"/>
                        <a:pt x="187652" y="31329"/>
                      </a:cubicBezTo>
                      <a:cubicBezTo>
                        <a:pt x="187259" y="31176"/>
                        <a:pt x="186815" y="31022"/>
                        <a:pt x="186321" y="30869"/>
                      </a:cubicBezTo>
                      <a:cubicBezTo>
                        <a:pt x="185827" y="30715"/>
                        <a:pt x="185272" y="30570"/>
                        <a:pt x="184659" y="30434"/>
                      </a:cubicBezTo>
                      <a:cubicBezTo>
                        <a:pt x="184044" y="30297"/>
                        <a:pt x="183380" y="30229"/>
                        <a:pt x="182663" y="30229"/>
                      </a:cubicBezTo>
                      <a:cubicBezTo>
                        <a:pt x="181811" y="30229"/>
                        <a:pt x="180975" y="30400"/>
                        <a:pt x="180156" y="30741"/>
                      </a:cubicBezTo>
                      <a:cubicBezTo>
                        <a:pt x="179338" y="31082"/>
                        <a:pt x="178476" y="31645"/>
                        <a:pt x="177573" y="32429"/>
                      </a:cubicBezTo>
                      <a:cubicBezTo>
                        <a:pt x="176669" y="33214"/>
                        <a:pt x="175722" y="34254"/>
                        <a:pt x="174734" y="35550"/>
                      </a:cubicBezTo>
                      <a:cubicBezTo>
                        <a:pt x="173744" y="36846"/>
                        <a:pt x="172653" y="38432"/>
                        <a:pt x="171459" y="40308"/>
                      </a:cubicBezTo>
                      <a:lnTo>
                        <a:pt x="171459" y="70594"/>
                      </a:lnTo>
                      <a:cubicBezTo>
                        <a:pt x="171459" y="70867"/>
                        <a:pt x="171391" y="71097"/>
                        <a:pt x="171254" y="71285"/>
                      </a:cubicBezTo>
                      <a:cubicBezTo>
                        <a:pt x="171118" y="71472"/>
                        <a:pt x="170896" y="71634"/>
                        <a:pt x="170589" y="71771"/>
                      </a:cubicBezTo>
                      <a:cubicBezTo>
                        <a:pt x="170283" y="71907"/>
                        <a:pt x="169856" y="72009"/>
                        <a:pt x="169310" y="72078"/>
                      </a:cubicBezTo>
                      <a:cubicBezTo>
                        <a:pt x="168764" y="72146"/>
                        <a:pt x="168065" y="72180"/>
                        <a:pt x="167213" y="72180"/>
                      </a:cubicBezTo>
                      <a:cubicBezTo>
                        <a:pt x="166395" y="72180"/>
                        <a:pt x="165713" y="72146"/>
                        <a:pt x="165167" y="72078"/>
                      </a:cubicBezTo>
                      <a:cubicBezTo>
                        <a:pt x="164621" y="72009"/>
                        <a:pt x="164186" y="71907"/>
                        <a:pt x="163862" y="71771"/>
                      </a:cubicBezTo>
                      <a:cubicBezTo>
                        <a:pt x="163538" y="71634"/>
                        <a:pt x="163316" y="71472"/>
                        <a:pt x="163197" y="71285"/>
                      </a:cubicBezTo>
                      <a:cubicBezTo>
                        <a:pt x="163077" y="71097"/>
                        <a:pt x="163018" y="70867"/>
                        <a:pt x="163018" y="70594"/>
                      </a:cubicBezTo>
                      <a:lnTo>
                        <a:pt x="163018" y="24551"/>
                      </a:lnTo>
                      <a:cubicBezTo>
                        <a:pt x="163018" y="24278"/>
                        <a:pt x="163069" y="24048"/>
                        <a:pt x="163171" y="23860"/>
                      </a:cubicBezTo>
                      <a:cubicBezTo>
                        <a:pt x="163273" y="23672"/>
                        <a:pt x="163478" y="23502"/>
                        <a:pt x="163785" y="23348"/>
                      </a:cubicBezTo>
                      <a:cubicBezTo>
                        <a:pt x="164092" y="23195"/>
                        <a:pt x="164484" y="23093"/>
                        <a:pt x="164962" y="23041"/>
                      </a:cubicBezTo>
                      <a:cubicBezTo>
                        <a:pt x="165439" y="22990"/>
                        <a:pt x="166071" y="22965"/>
                        <a:pt x="166855" y="22965"/>
                      </a:cubicBezTo>
                      <a:cubicBezTo>
                        <a:pt x="167605" y="22965"/>
                        <a:pt x="168227" y="22990"/>
                        <a:pt x="168723" y="23041"/>
                      </a:cubicBezTo>
                      <a:cubicBezTo>
                        <a:pt x="169217" y="23093"/>
                        <a:pt x="169601" y="23195"/>
                        <a:pt x="169873" y="23348"/>
                      </a:cubicBezTo>
                      <a:cubicBezTo>
                        <a:pt x="170146" y="23502"/>
                        <a:pt x="170342" y="23672"/>
                        <a:pt x="170462" y="23860"/>
                      </a:cubicBezTo>
                      <a:cubicBezTo>
                        <a:pt x="170581" y="24048"/>
                        <a:pt x="170641" y="24278"/>
                        <a:pt x="170641" y="24551"/>
                      </a:cubicBezTo>
                      <a:lnTo>
                        <a:pt x="170641" y="31252"/>
                      </a:lnTo>
                      <a:cubicBezTo>
                        <a:pt x="171903" y="29411"/>
                        <a:pt x="173088" y="27910"/>
                        <a:pt x="174197" y="26751"/>
                      </a:cubicBezTo>
                      <a:cubicBezTo>
                        <a:pt x="175304" y="25591"/>
                        <a:pt x="176353" y="24679"/>
                        <a:pt x="177343" y="24013"/>
                      </a:cubicBezTo>
                      <a:cubicBezTo>
                        <a:pt x="178331" y="23348"/>
                        <a:pt x="179312" y="22888"/>
                        <a:pt x="180284" y="22632"/>
                      </a:cubicBezTo>
                      <a:cubicBezTo>
                        <a:pt x="181257" y="22376"/>
                        <a:pt x="182237" y="22248"/>
                        <a:pt x="183226" y="22248"/>
                      </a:cubicBezTo>
                      <a:cubicBezTo>
                        <a:pt x="183669" y="22248"/>
                        <a:pt x="184172" y="22274"/>
                        <a:pt x="184735" y="22325"/>
                      </a:cubicBezTo>
                      <a:cubicBezTo>
                        <a:pt x="185298" y="22376"/>
                        <a:pt x="185887" y="22470"/>
                        <a:pt x="186500" y="22607"/>
                      </a:cubicBezTo>
                      <a:cubicBezTo>
                        <a:pt x="187114" y="22743"/>
                        <a:pt x="187668" y="22896"/>
                        <a:pt x="188163" y="23067"/>
                      </a:cubicBezTo>
                      <a:cubicBezTo>
                        <a:pt x="188657" y="23238"/>
                        <a:pt x="189007" y="23408"/>
                        <a:pt x="189212" y="23579"/>
                      </a:cubicBezTo>
                      <a:cubicBezTo>
                        <a:pt x="189417" y="23749"/>
                        <a:pt x="189553" y="23911"/>
                        <a:pt x="189620" y="24065"/>
                      </a:cubicBezTo>
                      <a:cubicBezTo>
                        <a:pt x="189689" y="24218"/>
                        <a:pt x="189749" y="24414"/>
                        <a:pt x="189799" y="24653"/>
                      </a:cubicBezTo>
                      <a:cubicBezTo>
                        <a:pt x="189851" y="24892"/>
                        <a:pt x="189885" y="25241"/>
                        <a:pt x="189902" y="25702"/>
                      </a:cubicBezTo>
                      <a:cubicBezTo>
                        <a:pt x="189919" y="26162"/>
                        <a:pt x="189928" y="26785"/>
                        <a:pt x="189928" y="27569"/>
                      </a:cubicBezTo>
                      <a:close/>
                      <a:moveTo>
                        <a:pt x="267035" y="70594"/>
                      </a:moveTo>
                      <a:cubicBezTo>
                        <a:pt x="267035" y="70867"/>
                        <a:pt x="266966" y="71097"/>
                        <a:pt x="266830" y="71285"/>
                      </a:cubicBezTo>
                      <a:cubicBezTo>
                        <a:pt x="266694" y="71472"/>
                        <a:pt x="266472" y="71634"/>
                        <a:pt x="266165" y="71771"/>
                      </a:cubicBezTo>
                      <a:cubicBezTo>
                        <a:pt x="265859" y="71907"/>
                        <a:pt x="265432" y="72009"/>
                        <a:pt x="264886" y="72078"/>
                      </a:cubicBezTo>
                      <a:cubicBezTo>
                        <a:pt x="264340" y="72146"/>
                        <a:pt x="263658" y="72180"/>
                        <a:pt x="262840" y="72180"/>
                      </a:cubicBezTo>
                      <a:cubicBezTo>
                        <a:pt x="261987" y="72180"/>
                        <a:pt x="261287" y="72146"/>
                        <a:pt x="260742" y="72078"/>
                      </a:cubicBezTo>
                      <a:cubicBezTo>
                        <a:pt x="260197" y="72009"/>
                        <a:pt x="259762" y="71907"/>
                        <a:pt x="259438" y="71771"/>
                      </a:cubicBezTo>
                      <a:cubicBezTo>
                        <a:pt x="259114" y="71634"/>
                        <a:pt x="258883" y="71472"/>
                        <a:pt x="258747" y="71285"/>
                      </a:cubicBezTo>
                      <a:cubicBezTo>
                        <a:pt x="258610" y="71097"/>
                        <a:pt x="258542" y="70867"/>
                        <a:pt x="258542" y="70594"/>
                      </a:cubicBezTo>
                      <a:lnTo>
                        <a:pt x="258542" y="42610"/>
                      </a:lnTo>
                      <a:cubicBezTo>
                        <a:pt x="258542" y="40666"/>
                        <a:pt x="258372" y="38892"/>
                        <a:pt x="258031" y="37289"/>
                      </a:cubicBezTo>
                      <a:cubicBezTo>
                        <a:pt x="257690" y="35686"/>
                        <a:pt x="257144" y="34305"/>
                        <a:pt x="256394" y="33145"/>
                      </a:cubicBezTo>
                      <a:cubicBezTo>
                        <a:pt x="255643" y="31986"/>
                        <a:pt x="254689" y="31099"/>
                        <a:pt x="253528" y="30485"/>
                      </a:cubicBezTo>
                      <a:cubicBezTo>
                        <a:pt x="252369" y="29871"/>
                        <a:pt x="251004" y="29564"/>
                        <a:pt x="249436" y="29564"/>
                      </a:cubicBezTo>
                      <a:cubicBezTo>
                        <a:pt x="247491" y="29564"/>
                        <a:pt x="245539" y="30315"/>
                        <a:pt x="243578" y="31815"/>
                      </a:cubicBezTo>
                      <a:cubicBezTo>
                        <a:pt x="241616" y="33316"/>
                        <a:pt x="239460" y="35516"/>
                        <a:pt x="237106" y="38415"/>
                      </a:cubicBezTo>
                      <a:lnTo>
                        <a:pt x="237106" y="70594"/>
                      </a:lnTo>
                      <a:cubicBezTo>
                        <a:pt x="237106" y="70867"/>
                        <a:pt x="237038" y="71097"/>
                        <a:pt x="236902" y="71285"/>
                      </a:cubicBezTo>
                      <a:cubicBezTo>
                        <a:pt x="236765" y="71472"/>
                        <a:pt x="236535" y="71634"/>
                        <a:pt x="236211" y="71771"/>
                      </a:cubicBezTo>
                      <a:cubicBezTo>
                        <a:pt x="235887" y="71907"/>
                        <a:pt x="235452" y="72009"/>
                        <a:pt x="234906" y="72078"/>
                      </a:cubicBezTo>
                      <a:cubicBezTo>
                        <a:pt x="234360" y="72146"/>
                        <a:pt x="233678" y="72180"/>
                        <a:pt x="232860" y="72180"/>
                      </a:cubicBezTo>
                      <a:cubicBezTo>
                        <a:pt x="232075" y="72180"/>
                        <a:pt x="231402" y="72146"/>
                        <a:pt x="230839" y="72078"/>
                      </a:cubicBezTo>
                      <a:cubicBezTo>
                        <a:pt x="230277" y="72009"/>
                        <a:pt x="229833" y="71907"/>
                        <a:pt x="229509" y="71771"/>
                      </a:cubicBezTo>
                      <a:cubicBezTo>
                        <a:pt x="229185" y="71634"/>
                        <a:pt x="228963" y="71472"/>
                        <a:pt x="228844" y="71285"/>
                      </a:cubicBezTo>
                      <a:cubicBezTo>
                        <a:pt x="228724" y="71097"/>
                        <a:pt x="228665" y="70867"/>
                        <a:pt x="228665" y="70594"/>
                      </a:cubicBezTo>
                      <a:lnTo>
                        <a:pt x="228665" y="42610"/>
                      </a:lnTo>
                      <a:cubicBezTo>
                        <a:pt x="228665" y="40666"/>
                        <a:pt x="228478" y="38892"/>
                        <a:pt x="228102" y="37289"/>
                      </a:cubicBezTo>
                      <a:cubicBezTo>
                        <a:pt x="227727" y="35686"/>
                        <a:pt x="227164" y="34305"/>
                        <a:pt x="226414" y="33145"/>
                      </a:cubicBezTo>
                      <a:cubicBezTo>
                        <a:pt x="225664" y="31986"/>
                        <a:pt x="224717" y="31099"/>
                        <a:pt x="223574" y="30485"/>
                      </a:cubicBezTo>
                      <a:cubicBezTo>
                        <a:pt x="222432" y="29871"/>
                        <a:pt x="221077" y="29564"/>
                        <a:pt x="219507" y="29564"/>
                      </a:cubicBezTo>
                      <a:cubicBezTo>
                        <a:pt x="217563" y="29564"/>
                        <a:pt x="215602" y="30315"/>
                        <a:pt x="213624" y="31815"/>
                      </a:cubicBezTo>
                      <a:cubicBezTo>
                        <a:pt x="211646" y="33316"/>
                        <a:pt x="209497" y="35516"/>
                        <a:pt x="207178" y="38415"/>
                      </a:cubicBezTo>
                      <a:lnTo>
                        <a:pt x="207178" y="70594"/>
                      </a:lnTo>
                      <a:cubicBezTo>
                        <a:pt x="207178" y="70867"/>
                        <a:pt x="207109" y="71097"/>
                        <a:pt x="206973" y="71285"/>
                      </a:cubicBezTo>
                      <a:cubicBezTo>
                        <a:pt x="206837" y="71472"/>
                        <a:pt x="206615" y="71634"/>
                        <a:pt x="206308" y="71771"/>
                      </a:cubicBezTo>
                      <a:cubicBezTo>
                        <a:pt x="206002" y="71907"/>
                        <a:pt x="205575" y="72009"/>
                        <a:pt x="205029" y="72078"/>
                      </a:cubicBezTo>
                      <a:cubicBezTo>
                        <a:pt x="204483" y="72146"/>
                        <a:pt x="203784" y="72180"/>
                        <a:pt x="202932" y="72180"/>
                      </a:cubicBezTo>
                      <a:cubicBezTo>
                        <a:pt x="202113" y="72180"/>
                        <a:pt x="201431" y="72146"/>
                        <a:pt x="200886" y="72078"/>
                      </a:cubicBezTo>
                      <a:cubicBezTo>
                        <a:pt x="200340" y="72009"/>
                        <a:pt x="199905" y="71907"/>
                        <a:pt x="199581" y="71771"/>
                      </a:cubicBezTo>
                      <a:cubicBezTo>
                        <a:pt x="199257" y="71634"/>
                        <a:pt x="199035" y="71472"/>
                        <a:pt x="198916" y="71285"/>
                      </a:cubicBezTo>
                      <a:cubicBezTo>
                        <a:pt x="198796" y="71097"/>
                        <a:pt x="198737" y="70867"/>
                        <a:pt x="198737" y="70594"/>
                      </a:cubicBezTo>
                      <a:lnTo>
                        <a:pt x="198737" y="24551"/>
                      </a:lnTo>
                      <a:cubicBezTo>
                        <a:pt x="198737" y="24278"/>
                        <a:pt x="198787" y="24048"/>
                        <a:pt x="198890" y="23860"/>
                      </a:cubicBezTo>
                      <a:cubicBezTo>
                        <a:pt x="198992" y="23672"/>
                        <a:pt x="199197" y="23502"/>
                        <a:pt x="199504" y="23348"/>
                      </a:cubicBezTo>
                      <a:cubicBezTo>
                        <a:pt x="199811" y="23195"/>
                        <a:pt x="200203" y="23093"/>
                        <a:pt x="200681" y="23041"/>
                      </a:cubicBezTo>
                      <a:cubicBezTo>
                        <a:pt x="201158" y="22990"/>
                        <a:pt x="201790" y="22965"/>
                        <a:pt x="202573" y="22965"/>
                      </a:cubicBezTo>
                      <a:cubicBezTo>
                        <a:pt x="203324" y="22965"/>
                        <a:pt x="203946" y="22990"/>
                        <a:pt x="204441" y="23041"/>
                      </a:cubicBezTo>
                      <a:cubicBezTo>
                        <a:pt x="204936" y="23093"/>
                        <a:pt x="205320" y="23195"/>
                        <a:pt x="205592" y="23348"/>
                      </a:cubicBezTo>
                      <a:cubicBezTo>
                        <a:pt x="205864" y="23502"/>
                        <a:pt x="206061" y="23672"/>
                        <a:pt x="206181" y="23860"/>
                      </a:cubicBezTo>
                      <a:cubicBezTo>
                        <a:pt x="206300" y="24048"/>
                        <a:pt x="206360" y="24278"/>
                        <a:pt x="206360" y="24551"/>
                      </a:cubicBezTo>
                      <a:lnTo>
                        <a:pt x="206360" y="30639"/>
                      </a:lnTo>
                      <a:cubicBezTo>
                        <a:pt x="208951" y="27740"/>
                        <a:pt x="211467" y="25616"/>
                        <a:pt x="213905" y="24269"/>
                      </a:cubicBezTo>
                      <a:cubicBezTo>
                        <a:pt x="216344" y="22922"/>
                        <a:pt x="218808" y="22248"/>
                        <a:pt x="221298" y="22248"/>
                      </a:cubicBezTo>
                      <a:cubicBezTo>
                        <a:pt x="223207" y="22248"/>
                        <a:pt x="224922" y="22470"/>
                        <a:pt x="226439" y="22913"/>
                      </a:cubicBezTo>
                      <a:cubicBezTo>
                        <a:pt x="227958" y="23357"/>
                        <a:pt x="229296" y="23979"/>
                        <a:pt x="230456" y="24781"/>
                      </a:cubicBezTo>
                      <a:cubicBezTo>
                        <a:pt x="231615" y="25582"/>
                        <a:pt x="232604" y="26537"/>
                        <a:pt x="233423" y="27646"/>
                      </a:cubicBezTo>
                      <a:cubicBezTo>
                        <a:pt x="234241" y="28754"/>
                        <a:pt x="234923" y="29991"/>
                        <a:pt x="235469" y="31355"/>
                      </a:cubicBezTo>
                      <a:cubicBezTo>
                        <a:pt x="237004" y="29684"/>
                        <a:pt x="238462" y="28268"/>
                        <a:pt x="239844" y="27109"/>
                      </a:cubicBezTo>
                      <a:cubicBezTo>
                        <a:pt x="241225" y="25949"/>
                        <a:pt x="242555" y="25011"/>
                        <a:pt x="243834" y="24295"/>
                      </a:cubicBezTo>
                      <a:cubicBezTo>
                        <a:pt x="245113" y="23579"/>
                        <a:pt x="246358" y="23058"/>
                        <a:pt x="247569" y="22734"/>
                      </a:cubicBezTo>
                      <a:cubicBezTo>
                        <a:pt x="248779" y="22410"/>
                        <a:pt x="249998" y="22248"/>
                        <a:pt x="251226" y="22248"/>
                      </a:cubicBezTo>
                      <a:cubicBezTo>
                        <a:pt x="254193" y="22248"/>
                        <a:pt x="256683" y="22769"/>
                        <a:pt x="258696" y="23809"/>
                      </a:cubicBezTo>
                      <a:cubicBezTo>
                        <a:pt x="260708" y="24849"/>
                        <a:pt x="262336" y="26239"/>
                        <a:pt x="263581" y="27978"/>
                      </a:cubicBezTo>
                      <a:cubicBezTo>
                        <a:pt x="264826" y="29718"/>
                        <a:pt x="265713" y="31756"/>
                        <a:pt x="266241" y="34092"/>
                      </a:cubicBezTo>
                      <a:cubicBezTo>
                        <a:pt x="266770" y="36428"/>
                        <a:pt x="267035" y="38892"/>
                        <a:pt x="267035" y="41484"/>
                      </a:cubicBezTo>
                      <a:close/>
                      <a:moveTo>
                        <a:pt x="315774" y="70645"/>
                      </a:moveTo>
                      <a:cubicBezTo>
                        <a:pt x="315774" y="71054"/>
                        <a:pt x="315638" y="71361"/>
                        <a:pt x="315365" y="71566"/>
                      </a:cubicBezTo>
                      <a:cubicBezTo>
                        <a:pt x="315092" y="71771"/>
                        <a:pt x="314717" y="71924"/>
                        <a:pt x="314240" y="72026"/>
                      </a:cubicBezTo>
                      <a:cubicBezTo>
                        <a:pt x="313762" y="72129"/>
                        <a:pt x="313063" y="72180"/>
                        <a:pt x="312142" y="72180"/>
                      </a:cubicBezTo>
                      <a:cubicBezTo>
                        <a:pt x="311256" y="72180"/>
                        <a:pt x="310548" y="72129"/>
                        <a:pt x="310019" y="72026"/>
                      </a:cubicBezTo>
                      <a:cubicBezTo>
                        <a:pt x="309491" y="71924"/>
                        <a:pt x="309107" y="71771"/>
                        <a:pt x="308868" y="71566"/>
                      </a:cubicBezTo>
                      <a:cubicBezTo>
                        <a:pt x="308630" y="71361"/>
                        <a:pt x="308510" y="71054"/>
                        <a:pt x="308510" y="70645"/>
                      </a:cubicBezTo>
                      <a:lnTo>
                        <a:pt x="308510" y="66041"/>
                      </a:lnTo>
                      <a:cubicBezTo>
                        <a:pt x="306498" y="68189"/>
                        <a:pt x="304255" y="69861"/>
                        <a:pt x="301782" y="71054"/>
                      </a:cubicBezTo>
                      <a:cubicBezTo>
                        <a:pt x="299309" y="72248"/>
                        <a:pt x="296692" y="72845"/>
                        <a:pt x="293930" y="72845"/>
                      </a:cubicBezTo>
                      <a:cubicBezTo>
                        <a:pt x="291507" y="72845"/>
                        <a:pt x="289317" y="72529"/>
                        <a:pt x="287356" y="71898"/>
                      </a:cubicBezTo>
                      <a:cubicBezTo>
                        <a:pt x="285394" y="71268"/>
                        <a:pt x="283723" y="70355"/>
                        <a:pt x="282342" y="69161"/>
                      </a:cubicBezTo>
                      <a:cubicBezTo>
                        <a:pt x="280960" y="67968"/>
                        <a:pt x="279886" y="66501"/>
                        <a:pt x="279118" y="64762"/>
                      </a:cubicBezTo>
                      <a:cubicBezTo>
                        <a:pt x="278352" y="63022"/>
                        <a:pt x="277968" y="61044"/>
                        <a:pt x="277968" y="58827"/>
                      </a:cubicBezTo>
                      <a:cubicBezTo>
                        <a:pt x="277968" y="56235"/>
                        <a:pt x="278496" y="53984"/>
                        <a:pt x="279554" y="52074"/>
                      </a:cubicBezTo>
                      <a:cubicBezTo>
                        <a:pt x="280611" y="50164"/>
                        <a:pt x="282128" y="48578"/>
                        <a:pt x="284107" y="47317"/>
                      </a:cubicBezTo>
                      <a:cubicBezTo>
                        <a:pt x="286085" y="46055"/>
                        <a:pt x="288506" y="45108"/>
                        <a:pt x="291371" y="44477"/>
                      </a:cubicBezTo>
                      <a:cubicBezTo>
                        <a:pt x="294236" y="43846"/>
                        <a:pt x="297460" y="43531"/>
                        <a:pt x="301040" y="43531"/>
                      </a:cubicBezTo>
                      <a:lnTo>
                        <a:pt x="307385" y="43531"/>
                      </a:lnTo>
                      <a:lnTo>
                        <a:pt x="307385" y="39950"/>
                      </a:lnTo>
                      <a:cubicBezTo>
                        <a:pt x="307385" y="38176"/>
                        <a:pt x="307197" y="36607"/>
                        <a:pt x="306822" y="35243"/>
                      </a:cubicBezTo>
                      <a:cubicBezTo>
                        <a:pt x="306446" y="33879"/>
                        <a:pt x="305841" y="32745"/>
                        <a:pt x="305005" y="31841"/>
                      </a:cubicBezTo>
                      <a:cubicBezTo>
                        <a:pt x="304170" y="30937"/>
                        <a:pt x="303087" y="30255"/>
                        <a:pt x="301756" y="29794"/>
                      </a:cubicBezTo>
                      <a:cubicBezTo>
                        <a:pt x="300427" y="29334"/>
                        <a:pt x="298789" y="29104"/>
                        <a:pt x="296845" y="29104"/>
                      </a:cubicBezTo>
                      <a:cubicBezTo>
                        <a:pt x="294765" y="29104"/>
                        <a:pt x="292897" y="29351"/>
                        <a:pt x="291244" y="29846"/>
                      </a:cubicBezTo>
                      <a:cubicBezTo>
                        <a:pt x="289589" y="30340"/>
                        <a:pt x="288139" y="30886"/>
                        <a:pt x="286894" y="31483"/>
                      </a:cubicBezTo>
                      <a:cubicBezTo>
                        <a:pt x="285650" y="32080"/>
                        <a:pt x="284609" y="32625"/>
                        <a:pt x="283774" y="33120"/>
                      </a:cubicBezTo>
                      <a:cubicBezTo>
                        <a:pt x="282939" y="33614"/>
                        <a:pt x="282316" y="33862"/>
                        <a:pt x="281906" y="33862"/>
                      </a:cubicBezTo>
                      <a:cubicBezTo>
                        <a:pt x="281634" y="33862"/>
                        <a:pt x="281395" y="33793"/>
                        <a:pt x="281191" y="33657"/>
                      </a:cubicBezTo>
                      <a:cubicBezTo>
                        <a:pt x="280986" y="33521"/>
                        <a:pt x="280807" y="33316"/>
                        <a:pt x="280654" y="33043"/>
                      </a:cubicBezTo>
                      <a:cubicBezTo>
                        <a:pt x="280499" y="32770"/>
                        <a:pt x="280389" y="32421"/>
                        <a:pt x="280320" y="31994"/>
                      </a:cubicBezTo>
                      <a:cubicBezTo>
                        <a:pt x="280253" y="31568"/>
                        <a:pt x="280218" y="31099"/>
                        <a:pt x="280218" y="30587"/>
                      </a:cubicBezTo>
                      <a:cubicBezTo>
                        <a:pt x="280218" y="29735"/>
                        <a:pt x="280278" y="29061"/>
                        <a:pt x="280397" y="28567"/>
                      </a:cubicBezTo>
                      <a:cubicBezTo>
                        <a:pt x="280517" y="28072"/>
                        <a:pt x="280807" y="27603"/>
                        <a:pt x="281267" y="27160"/>
                      </a:cubicBezTo>
                      <a:cubicBezTo>
                        <a:pt x="281727" y="26716"/>
                        <a:pt x="282521" y="26196"/>
                        <a:pt x="283646" y="25599"/>
                      </a:cubicBezTo>
                      <a:cubicBezTo>
                        <a:pt x="284771" y="25002"/>
                        <a:pt x="286068" y="24457"/>
                        <a:pt x="287535" y="23962"/>
                      </a:cubicBezTo>
                      <a:cubicBezTo>
                        <a:pt x="289000" y="23468"/>
                        <a:pt x="290604" y="23058"/>
                        <a:pt x="292344" y="22734"/>
                      </a:cubicBezTo>
                      <a:cubicBezTo>
                        <a:pt x="294083" y="22410"/>
                        <a:pt x="295839" y="22248"/>
                        <a:pt x="297613" y="22248"/>
                      </a:cubicBezTo>
                      <a:cubicBezTo>
                        <a:pt x="300921" y="22248"/>
                        <a:pt x="303735" y="22624"/>
                        <a:pt x="306054" y="23374"/>
                      </a:cubicBezTo>
                      <a:cubicBezTo>
                        <a:pt x="308373" y="24124"/>
                        <a:pt x="310249" y="25224"/>
                        <a:pt x="311681" y="26674"/>
                      </a:cubicBezTo>
                      <a:cubicBezTo>
                        <a:pt x="313114" y="28123"/>
                        <a:pt x="314154" y="29922"/>
                        <a:pt x="314803" y="32071"/>
                      </a:cubicBezTo>
                      <a:cubicBezTo>
                        <a:pt x="315450" y="34220"/>
                        <a:pt x="315774" y="36727"/>
                        <a:pt x="315774" y="39591"/>
                      </a:cubicBezTo>
                      <a:close/>
                      <a:moveTo>
                        <a:pt x="307385" y="49619"/>
                      </a:moveTo>
                      <a:lnTo>
                        <a:pt x="300170" y="49619"/>
                      </a:lnTo>
                      <a:cubicBezTo>
                        <a:pt x="297851" y="49619"/>
                        <a:pt x="295839" y="49815"/>
                        <a:pt x="294133" y="50207"/>
                      </a:cubicBezTo>
                      <a:cubicBezTo>
                        <a:pt x="292429" y="50599"/>
                        <a:pt x="291013" y="51179"/>
                        <a:pt x="289887" y="51946"/>
                      </a:cubicBezTo>
                      <a:cubicBezTo>
                        <a:pt x="288762" y="52714"/>
                        <a:pt x="287935" y="53635"/>
                        <a:pt x="287406" y="54709"/>
                      </a:cubicBezTo>
                      <a:cubicBezTo>
                        <a:pt x="286877" y="55783"/>
                        <a:pt x="286614" y="57020"/>
                        <a:pt x="286614" y="58418"/>
                      </a:cubicBezTo>
                      <a:cubicBezTo>
                        <a:pt x="286614" y="60805"/>
                        <a:pt x="287373" y="62707"/>
                        <a:pt x="288890" y="64122"/>
                      </a:cubicBezTo>
                      <a:cubicBezTo>
                        <a:pt x="290407" y="65538"/>
                        <a:pt x="292530" y="66245"/>
                        <a:pt x="295259" y="66245"/>
                      </a:cubicBezTo>
                      <a:cubicBezTo>
                        <a:pt x="297477" y="66245"/>
                        <a:pt x="299531" y="65683"/>
                        <a:pt x="301424" y="64557"/>
                      </a:cubicBezTo>
                      <a:cubicBezTo>
                        <a:pt x="303317" y="63432"/>
                        <a:pt x="305303" y="61709"/>
                        <a:pt x="307385" y="59390"/>
                      </a:cubicBezTo>
                      <a:close/>
                      <a:moveTo>
                        <a:pt x="353688" y="67217"/>
                      </a:moveTo>
                      <a:cubicBezTo>
                        <a:pt x="353688" y="68207"/>
                        <a:pt x="353620" y="68991"/>
                        <a:pt x="353483" y="69571"/>
                      </a:cubicBezTo>
                      <a:cubicBezTo>
                        <a:pt x="353347" y="70151"/>
                        <a:pt x="353142" y="70577"/>
                        <a:pt x="352869" y="70850"/>
                      </a:cubicBezTo>
                      <a:cubicBezTo>
                        <a:pt x="352596" y="71123"/>
                        <a:pt x="352187" y="71378"/>
                        <a:pt x="351642" y="71617"/>
                      </a:cubicBezTo>
                      <a:cubicBezTo>
                        <a:pt x="351096" y="71856"/>
                        <a:pt x="350473" y="72052"/>
                        <a:pt x="349774" y="72205"/>
                      </a:cubicBezTo>
                      <a:cubicBezTo>
                        <a:pt x="349075" y="72359"/>
                        <a:pt x="348333" y="72487"/>
                        <a:pt x="347549" y="72589"/>
                      </a:cubicBezTo>
                      <a:cubicBezTo>
                        <a:pt x="346764" y="72691"/>
                        <a:pt x="345980" y="72743"/>
                        <a:pt x="345195" y="72743"/>
                      </a:cubicBezTo>
                      <a:cubicBezTo>
                        <a:pt x="342808" y="72743"/>
                        <a:pt x="340761" y="72427"/>
                        <a:pt x="339056" y="71796"/>
                      </a:cubicBezTo>
                      <a:cubicBezTo>
                        <a:pt x="337350" y="71165"/>
                        <a:pt x="335952" y="70210"/>
                        <a:pt x="334861" y="68931"/>
                      </a:cubicBezTo>
                      <a:cubicBezTo>
                        <a:pt x="333770" y="67652"/>
                        <a:pt x="332976" y="66032"/>
                        <a:pt x="332482" y="64071"/>
                      </a:cubicBezTo>
                      <a:cubicBezTo>
                        <a:pt x="331988" y="62110"/>
                        <a:pt x="331740" y="59799"/>
                        <a:pt x="331740" y="57139"/>
                      </a:cubicBezTo>
                      <a:lnTo>
                        <a:pt x="331740" y="30229"/>
                      </a:lnTo>
                      <a:lnTo>
                        <a:pt x="325295" y="30229"/>
                      </a:lnTo>
                      <a:cubicBezTo>
                        <a:pt x="324782" y="30229"/>
                        <a:pt x="324373" y="29956"/>
                        <a:pt x="324067" y="29411"/>
                      </a:cubicBezTo>
                      <a:cubicBezTo>
                        <a:pt x="323759" y="28865"/>
                        <a:pt x="323606" y="27978"/>
                        <a:pt x="323606" y="26751"/>
                      </a:cubicBezTo>
                      <a:cubicBezTo>
                        <a:pt x="323606" y="26102"/>
                        <a:pt x="323649" y="25557"/>
                        <a:pt x="323733" y="25113"/>
                      </a:cubicBezTo>
                      <a:cubicBezTo>
                        <a:pt x="323819" y="24670"/>
                        <a:pt x="323930" y="24303"/>
                        <a:pt x="324067" y="24013"/>
                      </a:cubicBezTo>
                      <a:cubicBezTo>
                        <a:pt x="324203" y="23724"/>
                        <a:pt x="324382" y="23519"/>
                        <a:pt x="324603" y="23400"/>
                      </a:cubicBezTo>
                      <a:cubicBezTo>
                        <a:pt x="324825" y="23280"/>
                        <a:pt x="325073" y="23220"/>
                        <a:pt x="325345" y="23220"/>
                      </a:cubicBezTo>
                      <a:lnTo>
                        <a:pt x="331740" y="23220"/>
                      </a:lnTo>
                      <a:lnTo>
                        <a:pt x="331740" y="12272"/>
                      </a:lnTo>
                      <a:cubicBezTo>
                        <a:pt x="331740" y="12034"/>
                        <a:pt x="331800" y="11812"/>
                        <a:pt x="331919" y="11607"/>
                      </a:cubicBezTo>
                      <a:cubicBezTo>
                        <a:pt x="332038" y="11403"/>
                        <a:pt x="332260" y="11224"/>
                        <a:pt x="332584" y="11070"/>
                      </a:cubicBezTo>
                      <a:cubicBezTo>
                        <a:pt x="332909" y="10917"/>
                        <a:pt x="333343" y="10806"/>
                        <a:pt x="333889" y="10738"/>
                      </a:cubicBezTo>
                      <a:cubicBezTo>
                        <a:pt x="334435" y="10669"/>
                        <a:pt x="335117" y="10635"/>
                        <a:pt x="335935" y="10635"/>
                      </a:cubicBezTo>
                      <a:cubicBezTo>
                        <a:pt x="336788" y="10635"/>
                        <a:pt x="337487" y="10669"/>
                        <a:pt x="338033" y="10738"/>
                      </a:cubicBezTo>
                      <a:cubicBezTo>
                        <a:pt x="338578" y="10806"/>
                        <a:pt x="339005" y="10917"/>
                        <a:pt x="339312" y="11070"/>
                      </a:cubicBezTo>
                      <a:cubicBezTo>
                        <a:pt x="339619" y="11224"/>
                        <a:pt x="339840" y="11403"/>
                        <a:pt x="339977" y="11607"/>
                      </a:cubicBezTo>
                      <a:cubicBezTo>
                        <a:pt x="340114" y="11812"/>
                        <a:pt x="340181" y="12034"/>
                        <a:pt x="340181" y="12272"/>
                      </a:cubicBezTo>
                      <a:lnTo>
                        <a:pt x="340181" y="23220"/>
                      </a:lnTo>
                      <a:lnTo>
                        <a:pt x="352000" y="23220"/>
                      </a:lnTo>
                      <a:cubicBezTo>
                        <a:pt x="352272" y="23220"/>
                        <a:pt x="352511" y="23280"/>
                        <a:pt x="352716" y="23400"/>
                      </a:cubicBezTo>
                      <a:cubicBezTo>
                        <a:pt x="352920" y="23519"/>
                        <a:pt x="353099" y="23724"/>
                        <a:pt x="353253" y="24013"/>
                      </a:cubicBezTo>
                      <a:cubicBezTo>
                        <a:pt x="353407" y="24303"/>
                        <a:pt x="353517" y="24670"/>
                        <a:pt x="353586" y="25113"/>
                      </a:cubicBezTo>
                      <a:cubicBezTo>
                        <a:pt x="353653" y="25557"/>
                        <a:pt x="353688" y="26102"/>
                        <a:pt x="353688" y="26751"/>
                      </a:cubicBezTo>
                      <a:cubicBezTo>
                        <a:pt x="353688" y="27978"/>
                        <a:pt x="353534" y="28865"/>
                        <a:pt x="353228" y="29411"/>
                      </a:cubicBezTo>
                      <a:cubicBezTo>
                        <a:pt x="352920" y="29956"/>
                        <a:pt x="352511" y="30229"/>
                        <a:pt x="352000" y="30229"/>
                      </a:cubicBezTo>
                      <a:lnTo>
                        <a:pt x="340181" y="30229"/>
                      </a:lnTo>
                      <a:lnTo>
                        <a:pt x="340181" y="55911"/>
                      </a:lnTo>
                      <a:cubicBezTo>
                        <a:pt x="340181" y="59083"/>
                        <a:pt x="340651" y="61479"/>
                        <a:pt x="341589" y="63099"/>
                      </a:cubicBezTo>
                      <a:cubicBezTo>
                        <a:pt x="342526" y="64719"/>
                        <a:pt x="344206" y="65529"/>
                        <a:pt x="346628" y="65529"/>
                      </a:cubicBezTo>
                      <a:cubicBezTo>
                        <a:pt x="347413" y="65529"/>
                        <a:pt x="348112" y="65452"/>
                        <a:pt x="348725" y="65299"/>
                      </a:cubicBezTo>
                      <a:cubicBezTo>
                        <a:pt x="349339" y="65145"/>
                        <a:pt x="349885" y="64983"/>
                        <a:pt x="350362" y="64813"/>
                      </a:cubicBezTo>
                      <a:cubicBezTo>
                        <a:pt x="350840" y="64642"/>
                        <a:pt x="351249" y="64480"/>
                        <a:pt x="351590" y="64327"/>
                      </a:cubicBezTo>
                      <a:cubicBezTo>
                        <a:pt x="351931" y="64173"/>
                        <a:pt x="352238" y="64097"/>
                        <a:pt x="352511" y="64097"/>
                      </a:cubicBezTo>
                      <a:cubicBezTo>
                        <a:pt x="352682" y="64097"/>
                        <a:pt x="352844" y="64139"/>
                        <a:pt x="352997" y="64225"/>
                      </a:cubicBezTo>
                      <a:cubicBezTo>
                        <a:pt x="353150" y="64310"/>
                        <a:pt x="353269" y="64472"/>
                        <a:pt x="353355" y="64711"/>
                      </a:cubicBezTo>
                      <a:cubicBezTo>
                        <a:pt x="353441" y="64949"/>
                        <a:pt x="353517" y="65273"/>
                        <a:pt x="353586" y="65683"/>
                      </a:cubicBezTo>
                      <a:cubicBezTo>
                        <a:pt x="353653" y="66092"/>
                        <a:pt x="353688" y="66604"/>
                        <a:pt x="353688" y="67217"/>
                      </a:cubicBezTo>
                      <a:close/>
                      <a:moveTo>
                        <a:pt x="372913" y="70594"/>
                      </a:moveTo>
                      <a:cubicBezTo>
                        <a:pt x="372913" y="70867"/>
                        <a:pt x="372844" y="71097"/>
                        <a:pt x="372708" y="71285"/>
                      </a:cubicBezTo>
                      <a:cubicBezTo>
                        <a:pt x="372572" y="71472"/>
                        <a:pt x="372350" y="71634"/>
                        <a:pt x="372043" y="71771"/>
                      </a:cubicBezTo>
                      <a:cubicBezTo>
                        <a:pt x="371737" y="71907"/>
                        <a:pt x="371310" y="72009"/>
                        <a:pt x="370764" y="72078"/>
                      </a:cubicBezTo>
                      <a:cubicBezTo>
                        <a:pt x="370218" y="72146"/>
                        <a:pt x="369519" y="72180"/>
                        <a:pt x="368667" y="72180"/>
                      </a:cubicBezTo>
                      <a:cubicBezTo>
                        <a:pt x="367848" y="72180"/>
                        <a:pt x="367166" y="72146"/>
                        <a:pt x="366621" y="72078"/>
                      </a:cubicBezTo>
                      <a:cubicBezTo>
                        <a:pt x="366075" y="72009"/>
                        <a:pt x="365640" y="71907"/>
                        <a:pt x="365316" y="71771"/>
                      </a:cubicBezTo>
                      <a:cubicBezTo>
                        <a:pt x="364992" y="71634"/>
                        <a:pt x="364770" y="71472"/>
                        <a:pt x="364651" y="71285"/>
                      </a:cubicBezTo>
                      <a:cubicBezTo>
                        <a:pt x="364531" y="71097"/>
                        <a:pt x="364472" y="70867"/>
                        <a:pt x="364472" y="70594"/>
                      </a:cubicBezTo>
                      <a:lnTo>
                        <a:pt x="364472" y="24551"/>
                      </a:lnTo>
                      <a:cubicBezTo>
                        <a:pt x="364472" y="24312"/>
                        <a:pt x="364531" y="24090"/>
                        <a:pt x="364651" y="23886"/>
                      </a:cubicBezTo>
                      <a:cubicBezTo>
                        <a:pt x="364770" y="23681"/>
                        <a:pt x="364992" y="23510"/>
                        <a:pt x="365316" y="23374"/>
                      </a:cubicBezTo>
                      <a:cubicBezTo>
                        <a:pt x="365640" y="23238"/>
                        <a:pt x="366075" y="23135"/>
                        <a:pt x="366621" y="23067"/>
                      </a:cubicBezTo>
                      <a:cubicBezTo>
                        <a:pt x="367166" y="22999"/>
                        <a:pt x="367848" y="22965"/>
                        <a:pt x="368667" y="22965"/>
                      </a:cubicBezTo>
                      <a:cubicBezTo>
                        <a:pt x="369519" y="22965"/>
                        <a:pt x="370218" y="22999"/>
                        <a:pt x="370764" y="23067"/>
                      </a:cubicBezTo>
                      <a:cubicBezTo>
                        <a:pt x="371310" y="23135"/>
                        <a:pt x="371737" y="23238"/>
                        <a:pt x="372043" y="23374"/>
                      </a:cubicBezTo>
                      <a:cubicBezTo>
                        <a:pt x="372350" y="23510"/>
                        <a:pt x="372572" y="23681"/>
                        <a:pt x="372708" y="23886"/>
                      </a:cubicBezTo>
                      <a:cubicBezTo>
                        <a:pt x="372844" y="24090"/>
                        <a:pt x="372913" y="24312"/>
                        <a:pt x="372913" y="24551"/>
                      </a:cubicBezTo>
                      <a:close/>
                      <a:moveTo>
                        <a:pt x="373885" y="8998"/>
                      </a:moveTo>
                      <a:cubicBezTo>
                        <a:pt x="373885" y="10976"/>
                        <a:pt x="373510" y="12324"/>
                        <a:pt x="372760" y="13040"/>
                      </a:cubicBezTo>
                      <a:cubicBezTo>
                        <a:pt x="372009" y="13756"/>
                        <a:pt x="370628" y="14114"/>
                        <a:pt x="368615" y="14114"/>
                      </a:cubicBezTo>
                      <a:cubicBezTo>
                        <a:pt x="366638" y="14114"/>
                        <a:pt x="365281" y="13765"/>
                        <a:pt x="364548" y="13065"/>
                      </a:cubicBezTo>
                      <a:cubicBezTo>
                        <a:pt x="363815" y="12366"/>
                        <a:pt x="363448" y="11045"/>
                        <a:pt x="363449" y="9101"/>
                      </a:cubicBezTo>
                      <a:cubicBezTo>
                        <a:pt x="363448" y="7122"/>
                        <a:pt x="363823" y="5775"/>
                        <a:pt x="364574" y="5059"/>
                      </a:cubicBezTo>
                      <a:cubicBezTo>
                        <a:pt x="365324" y="4343"/>
                        <a:pt x="366705" y="3985"/>
                        <a:pt x="368718" y="3985"/>
                      </a:cubicBezTo>
                      <a:cubicBezTo>
                        <a:pt x="370696" y="3985"/>
                        <a:pt x="372052" y="4334"/>
                        <a:pt x="372785" y="5033"/>
                      </a:cubicBezTo>
                      <a:cubicBezTo>
                        <a:pt x="373519" y="5733"/>
                        <a:pt x="373885" y="7054"/>
                        <a:pt x="373885" y="8998"/>
                      </a:cubicBezTo>
                      <a:close/>
                      <a:moveTo>
                        <a:pt x="431105" y="47061"/>
                      </a:moveTo>
                      <a:cubicBezTo>
                        <a:pt x="431105" y="50812"/>
                        <a:pt x="430611" y="54266"/>
                        <a:pt x="429621" y="57420"/>
                      </a:cubicBezTo>
                      <a:cubicBezTo>
                        <a:pt x="428632" y="60575"/>
                        <a:pt x="427157" y="63295"/>
                        <a:pt x="425196" y="65580"/>
                      </a:cubicBezTo>
                      <a:cubicBezTo>
                        <a:pt x="423234" y="67865"/>
                        <a:pt x="420779" y="69647"/>
                        <a:pt x="417829" y="70926"/>
                      </a:cubicBezTo>
                      <a:cubicBezTo>
                        <a:pt x="414878" y="72205"/>
                        <a:pt x="411460" y="72845"/>
                        <a:pt x="407571" y="72845"/>
                      </a:cubicBezTo>
                      <a:cubicBezTo>
                        <a:pt x="403785" y="72845"/>
                        <a:pt x="400486" y="72282"/>
                        <a:pt x="397672" y="71157"/>
                      </a:cubicBezTo>
                      <a:cubicBezTo>
                        <a:pt x="394858" y="70031"/>
                        <a:pt x="392513" y="68394"/>
                        <a:pt x="390637" y="66245"/>
                      </a:cubicBezTo>
                      <a:cubicBezTo>
                        <a:pt x="388762" y="64097"/>
                        <a:pt x="387363" y="61488"/>
                        <a:pt x="386442" y="58418"/>
                      </a:cubicBezTo>
                      <a:cubicBezTo>
                        <a:pt x="385521" y="55349"/>
                        <a:pt x="385061" y="51870"/>
                        <a:pt x="385061" y="47982"/>
                      </a:cubicBezTo>
                      <a:cubicBezTo>
                        <a:pt x="385061" y="44230"/>
                        <a:pt x="385547" y="40777"/>
                        <a:pt x="386519" y="37622"/>
                      </a:cubicBezTo>
                      <a:cubicBezTo>
                        <a:pt x="387491" y="34467"/>
                        <a:pt x="388958" y="31747"/>
                        <a:pt x="390919" y="29462"/>
                      </a:cubicBezTo>
                      <a:cubicBezTo>
                        <a:pt x="392880" y="27177"/>
                        <a:pt x="395327" y="25403"/>
                        <a:pt x="398260" y="24141"/>
                      </a:cubicBezTo>
                      <a:cubicBezTo>
                        <a:pt x="401194" y="22879"/>
                        <a:pt x="404621" y="22248"/>
                        <a:pt x="408543" y="22248"/>
                      </a:cubicBezTo>
                      <a:cubicBezTo>
                        <a:pt x="412329" y="22248"/>
                        <a:pt x="415629" y="22811"/>
                        <a:pt x="418442" y="23937"/>
                      </a:cubicBezTo>
                      <a:cubicBezTo>
                        <a:pt x="421256" y="25062"/>
                        <a:pt x="423601" y="26699"/>
                        <a:pt x="425478" y="28848"/>
                      </a:cubicBezTo>
                      <a:cubicBezTo>
                        <a:pt x="427353" y="30997"/>
                        <a:pt x="428760" y="33606"/>
                        <a:pt x="429698" y="36675"/>
                      </a:cubicBezTo>
                      <a:cubicBezTo>
                        <a:pt x="430635" y="39745"/>
                        <a:pt x="431105" y="43207"/>
                        <a:pt x="431105" y="47061"/>
                      </a:cubicBezTo>
                      <a:close/>
                      <a:moveTo>
                        <a:pt x="422356" y="47623"/>
                      </a:moveTo>
                      <a:cubicBezTo>
                        <a:pt x="422356" y="45134"/>
                        <a:pt x="422124" y="42780"/>
                        <a:pt x="421659" y="40563"/>
                      </a:cubicBezTo>
                      <a:cubicBezTo>
                        <a:pt x="421195" y="38347"/>
                        <a:pt x="420429" y="36402"/>
                        <a:pt x="419362" y="34731"/>
                      </a:cubicBezTo>
                      <a:cubicBezTo>
                        <a:pt x="418295" y="33060"/>
                        <a:pt x="416850" y="31739"/>
                        <a:pt x="415026" y="30767"/>
                      </a:cubicBezTo>
                      <a:cubicBezTo>
                        <a:pt x="413202" y="29794"/>
                        <a:pt x="410930" y="29308"/>
                        <a:pt x="408212" y="29308"/>
                      </a:cubicBezTo>
                      <a:cubicBezTo>
                        <a:pt x="405700" y="29308"/>
                        <a:pt x="403540" y="29752"/>
                        <a:pt x="401733" y="30639"/>
                      </a:cubicBezTo>
                      <a:cubicBezTo>
                        <a:pt x="399926" y="31525"/>
                        <a:pt x="398438" y="32779"/>
                        <a:pt x="397267" y="34399"/>
                      </a:cubicBezTo>
                      <a:cubicBezTo>
                        <a:pt x="396098" y="36019"/>
                        <a:pt x="395229" y="37937"/>
                        <a:pt x="394661" y="40154"/>
                      </a:cubicBezTo>
                      <a:cubicBezTo>
                        <a:pt x="394094" y="42371"/>
                        <a:pt x="393809" y="44793"/>
                        <a:pt x="393810" y="47419"/>
                      </a:cubicBezTo>
                      <a:cubicBezTo>
                        <a:pt x="393809" y="49943"/>
                        <a:pt x="394041" y="52313"/>
                        <a:pt x="394506" y="54530"/>
                      </a:cubicBezTo>
                      <a:cubicBezTo>
                        <a:pt x="394971" y="56747"/>
                        <a:pt x="395745" y="58682"/>
                        <a:pt x="396829" y="60337"/>
                      </a:cubicBezTo>
                      <a:cubicBezTo>
                        <a:pt x="397913" y="61991"/>
                        <a:pt x="399368" y="63304"/>
                        <a:pt x="401191" y="64276"/>
                      </a:cubicBezTo>
                      <a:cubicBezTo>
                        <a:pt x="403015" y="65248"/>
                        <a:pt x="405286" y="65734"/>
                        <a:pt x="408005" y="65734"/>
                      </a:cubicBezTo>
                      <a:cubicBezTo>
                        <a:pt x="410483" y="65734"/>
                        <a:pt x="412634" y="65290"/>
                        <a:pt x="414458" y="64404"/>
                      </a:cubicBezTo>
                      <a:cubicBezTo>
                        <a:pt x="416282" y="63517"/>
                        <a:pt x="417779" y="62272"/>
                        <a:pt x="418949" y="60669"/>
                      </a:cubicBezTo>
                      <a:cubicBezTo>
                        <a:pt x="420119" y="59066"/>
                        <a:pt x="420980" y="57156"/>
                        <a:pt x="421530" y="54939"/>
                      </a:cubicBezTo>
                      <a:cubicBezTo>
                        <a:pt x="422081" y="52722"/>
                        <a:pt x="422356" y="50284"/>
                        <a:pt x="422356" y="47623"/>
                      </a:cubicBezTo>
                      <a:close/>
                      <a:moveTo>
                        <a:pt x="482503" y="70594"/>
                      </a:moveTo>
                      <a:cubicBezTo>
                        <a:pt x="482503" y="70867"/>
                        <a:pt x="482435" y="71097"/>
                        <a:pt x="482299" y="71285"/>
                      </a:cubicBezTo>
                      <a:cubicBezTo>
                        <a:pt x="482162" y="71472"/>
                        <a:pt x="481941" y="71634"/>
                        <a:pt x="481633" y="71771"/>
                      </a:cubicBezTo>
                      <a:cubicBezTo>
                        <a:pt x="481326" y="71907"/>
                        <a:pt x="480900" y="72009"/>
                        <a:pt x="480355" y="72078"/>
                      </a:cubicBezTo>
                      <a:cubicBezTo>
                        <a:pt x="479809" y="72146"/>
                        <a:pt x="479126" y="72180"/>
                        <a:pt x="478308" y="72180"/>
                      </a:cubicBezTo>
                      <a:cubicBezTo>
                        <a:pt x="477455" y="72180"/>
                        <a:pt x="476756" y="72146"/>
                        <a:pt x="476211" y="72078"/>
                      </a:cubicBezTo>
                      <a:cubicBezTo>
                        <a:pt x="475665" y="72009"/>
                        <a:pt x="475238" y="71907"/>
                        <a:pt x="474931" y="71771"/>
                      </a:cubicBezTo>
                      <a:cubicBezTo>
                        <a:pt x="474625" y="71634"/>
                        <a:pt x="474403" y="71472"/>
                        <a:pt x="474266" y="71285"/>
                      </a:cubicBezTo>
                      <a:cubicBezTo>
                        <a:pt x="474130" y="71097"/>
                        <a:pt x="474062" y="70867"/>
                        <a:pt x="474062" y="70594"/>
                      </a:cubicBezTo>
                      <a:lnTo>
                        <a:pt x="474062" y="43633"/>
                      </a:lnTo>
                      <a:cubicBezTo>
                        <a:pt x="474062" y="41007"/>
                        <a:pt x="473857" y="38892"/>
                        <a:pt x="473448" y="37289"/>
                      </a:cubicBezTo>
                      <a:cubicBezTo>
                        <a:pt x="473039" y="35686"/>
                        <a:pt x="472442" y="34305"/>
                        <a:pt x="471658" y="33145"/>
                      </a:cubicBezTo>
                      <a:cubicBezTo>
                        <a:pt x="470873" y="31986"/>
                        <a:pt x="469858" y="31099"/>
                        <a:pt x="468613" y="30485"/>
                      </a:cubicBezTo>
                      <a:cubicBezTo>
                        <a:pt x="467368" y="29871"/>
                        <a:pt x="465927" y="29564"/>
                        <a:pt x="464290" y="29564"/>
                      </a:cubicBezTo>
                      <a:cubicBezTo>
                        <a:pt x="462175" y="29564"/>
                        <a:pt x="460061" y="30315"/>
                        <a:pt x="457946" y="31815"/>
                      </a:cubicBezTo>
                      <a:cubicBezTo>
                        <a:pt x="455832" y="33316"/>
                        <a:pt x="453615" y="35516"/>
                        <a:pt x="451296" y="38415"/>
                      </a:cubicBezTo>
                      <a:lnTo>
                        <a:pt x="451296" y="70594"/>
                      </a:lnTo>
                      <a:cubicBezTo>
                        <a:pt x="451296" y="70867"/>
                        <a:pt x="451227" y="71097"/>
                        <a:pt x="451091" y="71285"/>
                      </a:cubicBezTo>
                      <a:cubicBezTo>
                        <a:pt x="450955" y="71472"/>
                        <a:pt x="450733" y="71634"/>
                        <a:pt x="450426" y="71771"/>
                      </a:cubicBezTo>
                      <a:cubicBezTo>
                        <a:pt x="450119" y="71907"/>
                        <a:pt x="449693" y="72009"/>
                        <a:pt x="449147" y="72078"/>
                      </a:cubicBezTo>
                      <a:cubicBezTo>
                        <a:pt x="448601" y="72146"/>
                        <a:pt x="447902" y="72180"/>
                        <a:pt x="447050" y="72180"/>
                      </a:cubicBezTo>
                      <a:cubicBezTo>
                        <a:pt x="446231" y="72180"/>
                        <a:pt x="445549" y="72146"/>
                        <a:pt x="445003" y="72078"/>
                      </a:cubicBezTo>
                      <a:cubicBezTo>
                        <a:pt x="444457" y="72009"/>
                        <a:pt x="444023" y="71907"/>
                        <a:pt x="443699" y="71771"/>
                      </a:cubicBezTo>
                      <a:cubicBezTo>
                        <a:pt x="443374" y="71634"/>
                        <a:pt x="443153" y="71472"/>
                        <a:pt x="443033" y="71285"/>
                      </a:cubicBezTo>
                      <a:cubicBezTo>
                        <a:pt x="442914" y="71097"/>
                        <a:pt x="442854" y="70867"/>
                        <a:pt x="442854" y="70594"/>
                      </a:cubicBezTo>
                      <a:lnTo>
                        <a:pt x="442854" y="24551"/>
                      </a:lnTo>
                      <a:cubicBezTo>
                        <a:pt x="442854" y="24278"/>
                        <a:pt x="442905" y="24048"/>
                        <a:pt x="443008" y="23860"/>
                      </a:cubicBezTo>
                      <a:cubicBezTo>
                        <a:pt x="443110" y="23672"/>
                        <a:pt x="443315" y="23502"/>
                        <a:pt x="443622" y="23348"/>
                      </a:cubicBezTo>
                      <a:cubicBezTo>
                        <a:pt x="443928" y="23195"/>
                        <a:pt x="444321" y="23093"/>
                        <a:pt x="444798" y="23041"/>
                      </a:cubicBezTo>
                      <a:cubicBezTo>
                        <a:pt x="445276" y="22990"/>
                        <a:pt x="445907" y="22965"/>
                        <a:pt x="446692" y="22965"/>
                      </a:cubicBezTo>
                      <a:cubicBezTo>
                        <a:pt x="447441" y="22965"/>
                        <a:pt x="448064" y="22990"/>
                        <a:pt x="448559" y="23041"/>
                      </a:cubicBezTo>
                      <a:cubicBezTo>
                        <a:pt x="449053" y="23093"/>
                        <a:pt x="449437" y="23195"/>
                        <a:pt x="449710" y="23348"/>
                      </a:cubicBezTo>
                      <a:cubicBezTo>
                        <a:pt x="449982" y="23502"/>
                        <a:pt x="450179" y="23672"/>
                        <a:pt x="450298" y="23860"/>
                      </a:cubicBezTo>
                      <a:cubicBezTo>
                        <a:pt x="450418" y="24048"/>
                        <a:pt x="450477" y="24278"/>
                        <a:pt x="450477" y="24551"/>
                      </a:cubicBezTo>
                      <a:lnTo>
                        <a:pt x="450477" y="30639"/>
                      </a:lnTo>
                      <a:cubicBezTo>
                        <a:pt x="453070" y="27740"/>
                        <a:pt x="455653" y="25616"/>
                        <a:pt x="458228" y="24269"/>
                      </a:cubicBezTo>
                      <a:cubicBezTo>
                        <a:pt x="460803" y="22922"/>
                        <a:pt x="463403" y="22248"/>
                        <a:pt x="466029" y="22248"/>
                      </a:cubicBezTo>
                      <a:cubicBezTo>
                        <a:pt x="469099" y="22248"/>
                        <a:pt x="471683" y="22769"/>
                        <a:pt x="473781" y="23809"/>
                      </a:cubicBezTo>
                      <a:cubicBezTo>
                        <a:pt x="475878" y="24849"/>
                        <a:pt x="477575" y="26239"/>
                        <a:pt x="478871" y="27978"/>
                      </a:cubicBezTo>
                      <a:cubicBezTo>
                        <a:pt x="480167" y="29718"/>
                        <a:pt x="481096" y="31756"/>
                        <a:pt x="481659" y="34092"/>
                      </a:cubicBezTo>
                      <a:cubicBezTo>
                        <a:pt x="482222" y="36428"/>
                        <a:pt x="482503" y="39233"/>
                        <a:pt x="482503" y="4250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6" name="Полилиния: фигура 185">
                  <a:extLst>
                    <a:ext uri="{FF2B5EF4-FFF2-40B4-BE49-F238E27FC236}">
                      <a16:creationId xmlns:a16="http://schemas.microsoft.com/office/drawing/2014/main" id="{2FBC50EB-1436-41E8-A157-28932367E58E}"/>
                    </a:ext>
                  </a:extLst>
                </p:cNvPr>
                <p:cNvSpPr/>
                <p:nvPr/>
              </p:nvSpPr>
              <p:spPr>
                <a:xfrm>
                  <a:off x="578664" y="2455377"/>
                  <a:ext cx="25937" cy="25937"/>
                </a:xfrm>
                <a:custGeom>
                  <a:avLst/>
                  <a:gdLst>
                    <a:gd name="connsiteX0" fmla="*/ 60 w 25937"/>
                    <a:gd name="connsiteY0" fmla="*/ 13206 h 25937"/>
                    <a:gd name="connsiteX1" fmla="*/ 3872 w 25937"/>
                    <a:gd name="connsiteY1" fmla="*/ 4049 h 25937"/>
                    <a:gd name="connsiteX2" fmla="*/ 13004 w 25937"/>
                    <a:gd name="connsiteY2" fmla="*/ 263 h 25937"/>
                    <a:gd name="connsiteX3" fmla="*/ 22187 w 25937"/>
                    <a:gd name="connsiteY3" fmla="*/ 4049 h 25937"/>
                    <a:gd name="connsiteX4" fmla="*/ 25998 w 25937"/>
                    <a:gd name="connsiteY4" fmla="*/ 13206 h 25937"/>
                    <a:gd name="connsiteX5" fmla="*/ 22187 w 25937"/>
                    <a:gd name="connsiteY5" fmla="*/ 22389 h 25937"/>
                    <a:gd name="connsiteX6" fmla="*/ 13004 w 25937"/>
                    <a:gd name="connsiteY6" fmla="*/ 26201 h 25937"/>
                    <a:gd name="connsiteX7" fmla="*/ 3872 w 25937"/>
                    <a:gd name="connsiteY7" fmla="*/ 22389 h 25937"/>
                    <a:gd name="connsiteX8" fmla="*/ 60 w 25937"/>
                    <a:gd name="connsiteY8" fmla="*/ 13206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206"/>
                      </a:moveTo>
                      <a:cubicBezTo>
                        <a:pt x="60" y="9625"/>
                        <a:pt x="1331" y="6573"/>
                        <a:pt x="3872" y="4049"/>
                      </a:cubicBezTo>
                      <a:cubicBezTo>
                        <a:pt x="6412" y="1525"/>
                        <a:pt x="9456" y="263"/>
                        <a:pt x="13004" y="263"/>
                      </a:cubicBezTo>
                      <a:cubicBezTo>
                        <a:pt x="16585" y="263"/>
                        <a:pt x="19646" y="1525"/>
                        <a:pt x="22187" y="4049"/>
                      </a:cubicBezTo>
                      <a:cubicBezTo>
                        <a:pt x="24728" y="6573"/>
                        <a:pt x="25998" y="9625"/>
                        <a:pt x="25998" y="13206"/>
                      </a:cubicBezTo>
                      <a:cubicBezTo>
                        <a:pt x="25998" y="16787"/>
                        <a:pt x="24728" y="19848"/>
                        <a:pt x="22187" y="22389"/>
                      </a:cubicBezTo>
                      <a:cubicBezTo>
                        <a:pt x="19646" y="24930"/>
                        <a:pt x="16585" y="26201"/>
                        <a:pt x="13004" y="26201"/>
                      </a:cubicBezTo>
                      <a:cubicBezTo>
                        <a:pt x="9456" y="26201"/>
                        <a:pt x="6412" y="24930"/>
                        <a:pt x="3872" y="22389"/>
                      </a:cubicBezTo>
                      <a:cubicBezTo>
                        <a:pt x="1331" y="19848"/>
                        <a:pt x="60" y="16787"/>
                        <a:pt x="60" y="1320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7" name="Полилиния: фигура 186">
                  <a:extLst>
                    <a:ext uri="{FF2B5EF4-FFF2-40B4-BE49-F238E27FC236}">
                      <a16:creationId xmlns:a16="http://schemas.microsoft.com/office/drawing/2014/main" id="{EEBB561D-F8BA-4C34-9A15-F1D325298987}"/>
                    </a:ext>
                  </a:extLst>
                </p:cNvPr>
                <p:cNvSpPr/>
                <p:nvPr/>
              </p:nvSpPr>
              <p:spPr>
                <a:xfrm>
                  <a:off x="663945" y="2433788"/>
                  <a:ext cx="595955" cy="89937"/>
                </a:xfrm>
                <a:custGeom>
                  <a:avLst/>
                  <a:gdLst>
                    <a:gd name="connsiteX0" fmla="*/ 49592 w 595955"/>
                    <a:gd name="connsiteY0" fmla="*/ 9114 h 89937"/>
                    <a:gd name="connsiteX1" fmla="*/ 49490 w 595955"/>
                    <a:gd name="connsiteY1" fmla="*/ 10802 h 89937"/>
                    <a:gd name="connsiteX2" fmla="*/ 49157 w 595955"/>
                    <a:gd name="connsiteY2" fmla="*/ 11953 h 89937"/>
                    <a:gd name="connsiteX3" fmla="*/ 48595 w 595955"/>
                    <a:gd name="connsiteY3" fmla="*/ 12592 h 89937"/>
                    <a:gd name="connsiteX4" fmla="*/ 47853 w 595955"/>
                    <a:gd name="connsiteY4" fmla="*/ 12797 h 89937"/>
                    <a:gd name="connsiteX5" fmla="*/ 29231 w 595955"/>
                    <a:gd name="connsiteY5" fmla="*/ 12797 h 89937"/>
                    <a:gd name="connsiteX6" fmla="*/ 29231 w 595955"/>
                    <a:gd name="connsiteY6" fmla="*/ 70198 h 89937"/>
                    <a:gd name="connsiteX7" fmla="*/ 29026 w 595955"/>
                    <a:gd name="connsiteY7" fmla="*/ 70914 h 89937"/>
                    <a:gd name="connsiteX8" fmla="*/ 28310 w 595955"/>
                    <a:gd name="connsiteY8" fmla="*/ 71400 h 89937"/>
                    <a:gd name="connsiteX9" fmla="*/ 26954 w 595955"/>
                    <a:gd name="connsiteY9" fmla="*/ 71707 h 89937"/>
                    <a:gd name="connsiteX10" fmla="*/ 24831 w 595955"/>
                    <a:gd name="connsiteY10" fmla="*/ 71835 h 89937"/>
                    <a:gd name="connsiteX11" fmla="*/ 22733 w 595955"/>
                    <a:gd name="connsiteY11" fmla="*/ 71707 h 89937"/>
                    <a:gd name="connsiteX12" fmla="*/ 21352 w 595955"/>
                    <a:gd name="connsiteY12" fmla="*/ 71400 h 89937"/>
                    <a:gd name="connsiteX13" fmla="*/ 20636 w 595955"/>
                    <a:gd name="connsiteY13" fmla="*/ 70914 h 89937"/>
                    <a:gd name="connsiteX14" fmla="*/ 20431 w 595955"/>
                    <a:gd name="connsiteY14" fmla="*/ 70198 h 89937"/>
                    <a:gd name="connsiteX15" fmla="*/ 20431 w 595955"/>
                    <a:gd name="connsiteY15" fmla="*/ 12797 h 89937"/>
                    <a:gd name="connsiteX16" fmla="*/ 1809 w 595955"/>
                    <a:gd name="connsiteY16" fmla="*/ 12797 h 89937"/>
                    <a:gd name="connsiteX17" fmla="*/ 1067 w 595955"/>
                    <a:gd name="connsiteY17" fmla="*/ 12592 h 89937"/>
                    <a:gd name="connsiteX18" fmla="*/ 530 w 595955"/>
                    <a:gd name="connsiteY18" fmla="*/ 11953 h 89937"/>
                    <a:gd name="connsiteX19" fmla="*/ 198 w 595955"/>
                    <a:gd name="connsiteY19" fmla="*/ 10802 h 89937"/>
                    <a:gd name="connsiteX20" fmla="*/ 70 w 595955"/>
                    <a:gd name="connsiteY20" fmla="*/ 9114 h 89937"/>
                    <a:gd name="connsiteX21" fmla="*/ 198 w 595955"/>
                    <a:gd name="connsiteY21" fmla="*/ 7400 h 89937"/>
                    <a:gd name="connsiteX22" fmla="*/ 530 w 595955"/>
                    <a:gd name="connsiteY22" fmla="*/ 6197 h 89937"/>
                    <a:gd name="connsiteX23" fmla="*/ 1067 w 595955"/>
                    <a:gd name="connsiteY23" fmla="*/ 5532 h 89937"/>
                    <a:gd name="connsiteX24" fmla="*/ 1809 w 595955"/>
                    <a:gd name="connsiteY24" fmla="*/ 5328 h 89937"/>
                    <a:gd name="connsiteX25" fmla="*/ 47853 w 595955"/>
                    <a:gd name="connsiteY25" fmla="*/ 5328 h 89937"/>
                    <a:gd name="connsiteX26" fmla="*/ 48595 w 595955"/>
                    <a:gd name="connsiteY26" fmla="*/ 5532 h 89937"/>
                    <a:gd name="connsiteX27" fmla="*/ 49157 w 595955"/>
                    <a:gd name="connsiteY27" fmla="*/ 6197 h 89937"/>
                    <a:gd name="connsiteX28" fmla="*/ 49490 w 595955"/>
                    <a:gd name="connsiteY28" fmla="*/ 7400 h 89937"/>
                    <a:gd name="connsiteX29" fmla="*/ 49592 w 595955"/>
                    <a:gd name="connsiteY29" fmla="*/ 9114 h 89937"/>
                    <a:gd name="connsiteX30" fmla="*/ 78252 w 595955"/>
                    <a:gd name="connsiteY30" fmla="*/ 27224 h 89937"/>
                    <a:gd name="connsiteX31" fmla="*/ 78200 w 595955"/>
                    <a:gd name="connsiteY31" fmla="*/ 29117 h 89937"/>
                    <a:gd name="connsiteX32" fmla="*/ 77996 w 595955"/>
                    <a:gd name="connsiteY32" fmla="*/ 30319 h 89937"/>
                    <a:gd name="connsiteX33" fmla="*/ 77612 w 595955"/>
                    <a:gd name="connsiteY33" fmla="*/ 30984 h 89937"/>
                    <a:gd name="connsiteX34" fmla="*/ 76973 w 595955"/>
                    <a:gd name="connsiteY34" fmla="*/ 31214 h 89937"/>
                    <a:gd name="connsiteX35" fmla="*/ 75975 w 595955"/>
                    <a:gd name="connsiteY35" fmla="*/ 30984 h 89937"/>
                    <a:gd name="connsiteX36" fmla="*/ 74645 w 595955"/>
                    <a:gd name="connsiteY36" fmla="*/ 30524 h 89937"/>
                    <a:gd name="connsiteX37" fmla="*/ 72982 w 595955"/>
                    <a:gd name="connsiteY37" fmla="*/ 30089 h 89937"/>
                    <a:gd name="connsiteX38" fmla="*/ 70987 w 595955"/>
                    <a:gd name="connsiteY38" fmla="*/ 29884 h 89937"/>
                    <a:gd name="connsiteX39" fmla="*/ 68480 w 595955"/>
                    <a:gd name="connsiteY39" fmla="*/ 30396 h 89937"/>
                    <a:gd name="connsiteX40" fmla="*/ 65896 w 595955"/>
                    <a:gd name="connsiteY40" fmla="*/ 32084 h 89937"/>
                    <a:gd name="connsiteX41" fmla="*/ 63057 w 595955"/>
                    <a:gd name="connsiteY41" fmla="*/ 35205 h 89937"/>
                    <a:gd name="connsiteX42" fmla="*/ 59783 w 595955"/>
                    <a:gd name="connsiteY42" fmla="*/ 39963 h 89937"/>
                    <a:gd name="connsiteX43" fmla="*/ 59783 w 595955"/>
                    <a:gd name="connsiteY43" fmla="*/ 70249 h 89937"/>
                    <a:gd name="connsiteX44" fmla="*/ 59578 w 595955"/>
                    <a:gd name="connsiteY44" fmla="*/ 70939 h 89937"/>
                    <a:gd name="connsiteX45" fmla="*/ 58913 w 595955"/>
                    <a:gd name="connsiteY45" fmla="*/ 71425 h 89937"/>
                    <a:gd name="connsiteX46" fmla="*/ 57634 w 595955"/>
                    <a:gd name="connsiteY46" fmla="*/ 71732 h 89937"/>
                    <a:gd name="connsiteX47" fmla="*/ 55537 w 595955"/>
                    <a:gd name="connsiteY47" fmla="*/ 71835 h 89937"/>
                    <a:gd name="connsiteX48" fmla="*/ 53490 w 595955"/>
                    <a:gd name="connsiteY48" fmla="*/ 71732 h 89937"/>
                    <a:gd name="connsiteX49" fmla="*/ 52186 w 595955"/>
                    <a:gd name="connsiteY49" fmla="*/ 71425 h 89937"/>
                    <a:gd name="connsiteX50" fmla="*/ 51521 w 595955"/>
                    <a:gd name="connsiteY50" fmla="*/ 70939 h 89937"/>
                    <a:gd name="connsiteX51" fmla="*/ 51341 w 595955"/>
                    <a:gd name="connsiteY51" fmla="*/ 70249 h 89937"/>
                    <a:gd name="connsiteX52" fmla="*/ 51341 w 595955"/>
                    <a:gd name="connsiteY52" fmla="*/ 24206 h 89937"/>
                    <a:gd name="connsiteX53" fmla="*/ 51495 w 595955"/>
                    <a:gd name="connsiteY53" fmla="*/ 23515 h 89937"/>
                    <a:gd name="connsiteX54" fmla="*/ 52109 w 595955"/>
                    <a:gd name="connsiteY54" fmla="*/ 23003 h 89937"/>
                    <a:gd name="connsiteX55" fmla="*/ 53286 w 595955"/>
                    <a:gd name="connsiteY55" fmla="*/ 22696 h 89937"/>
                    <a:gd name="connsiteX56" fmla="*/ 55179 w 595955"/>
                    <a:gd name="connsiteY56" fmla="*/ 22620 h 89937"/>
                    <a:gd name="connsiteX57" fmla="*/ 57046 w 595955"/>
                    <a:gd name="connsiteY57" fmla="*/ 22696 h 89937"/>
                    <a:gd name="connsiteX58" fmla="*/ 58197 w 595955"/>
                    <a:gd name="connsiteY58" fmla="*/ 23003 h 89937"/>
                    <a:gd name="connsiteX59" fmla="*/ 58785 w 595955"/>
                    <a:gd name="connsiteY59" fmla="*/ 23515 h 89937"/>
                    <a:gd name="connsiteX60" fmla="*/ 58964 w 595955"/>
                    <a:gd name="connsiteY60" fmla="*/ 24206 h 89937"/>
                    <a:gd name="connsiteX61" fmla="*/ 58964 w 595955"/>
                    <a:gd name="connsiteY61" fmla="*/ 30907 h 89937"/>
                    <a:gd name="connsiteX62" fmla="*/ 62520 w 595955"/>
                    <a:gd name="connsiteY62" fmla="*/ 26405 h 89937"/>
                    <a:gd name="connsiteX63" fmla="*/ 65666 w 595955"/>
                    <a:gd name="connsiteY63" fmla="*/ 23668 h 89937"/>
                    <a:gd name="connsiteX64" fmla="*/ 68608 w 595955"/>
                    <a:gd name="connsiteY64" fmla="*/ 22287 h 89937"/>
                    <a:gd name="connsiteX65" fmla="*/ 71550 w 595955"/>
                    <a:gd name="connsiteY65" fmla="*/ 21903 h 89937"/>
                    <a:gd name="connsiteX66" fmla="*/ 73059 w 595955"/>
                    <a:gd name="connsiteY66" fmla="*/ 21980 h 89937"/>
                    <a:gd name="connsiteX67" fmla="*/ 74824 w 595955"/>
                    <a:gd name="connsiteY67" fmla="*/ 22261 h 89937"/>
                    <a:gd name="connsiteX68" fmla="*/ 76487 w 595955"/>
                    <a:gd name="connsiteY68" fmla="*/ 22722 h 89937"/>
                    <a:gd name="connsiteX69" fmla="*/ 77535 w 595955"/>
                    <a:gd name="connsiteY69" fmla="*/ 23233 h 89937"/>
                    <a:gd name="connsiteX70" fmla="*/ 77945 w 595955"/>
                    <a:gd name="connsiteY70" fmla="*/ 23719 h 89937"/>
                    <a:gd name="connsiteX71" fmla="*/ 78124 w 595955"/>
                    <a:gd name="connsiteY71" fmla="*/ 24308 h 89937"/>
                    <a:gd name="connsiteX72" fmla="*/ 78226 w 595955"/>
                    <a:gd name="connsiteY72" fmla="*/ 25357 h 89937"/>
                    <a:gd name="connsiteX73" fmla="*/ 78252 w 595955"/>
                    <a:gd name="connsiteY73" fmla="*/ 27224 h 89937"/>
                    <a:gd name="connsiteX74" fmla="*/ 119643 w 595955"/>
                    <a:gd name="connsiteY74" fmla="*/ 70300 h 89937"/>
                    <a:gd name="connsiteX75" fmla="*/ 119233 w 595955"/>
                    <a:gd name="connsiteY75" fmla="*/ 71221 h 89937"/>
                    <a:gd name="connsiteX76" fmla="*/ 118109 w 595955"/>
                    <a:gd name="connsiteY76" fmla="*/ 71681 h 89937"/>
                    <a:gd name="connsiteX77" fmla="*/ 116011 w 595955"/>
                    <a:gd name="connsiteY77" fmla="*/ 71835 h 89937"/>
                    <a:gd name="connsiteX78" fmla="*/ 113888 w 595955"/>
                    <a:gd name="connsiteY78" fmla="*/ 71681 h 89937"/>
                    <a:gd name="connsiteX79" fmla="*/ 112736 w 595955"/>
                    <a:gd name="connsiteY79" fmla="*/ 71221 h 89937"/>
                    <a:gd name="connsiteX80" fmla="*/ 112378 w 595955"/>
                    <a:gd name="connsiteY80" fmla="*/ 70300 h 89937"/>
                    <a:gd name="connsiteX81" fmla="*/ 112378 w 595955"/>
                    <a:gd name="connsiteY81" fmla="*/ 65696 h 89937"/>
                    <a:gd name="connsiteX82" fmla="*/ 105651 w 595955"/>
                    <a:gd name="connsiteY82" fmla="*/ 70709 h 89937"/>
                    <a:gd name="connsiteX83" fmla="*/ 97798 w 595955"/>
                    <a:gd name="connsiteY83" fmla="*/ 72500 h 89937"/>
                    <a:gd name="connsiteX84" fmla="*/ 91224 w 595955"/>
                    <a:gd name="connsiteY84" fmla="*/ 71553 h 89937"/>
                    <a:gd name="connsiteX85" fmla="*/ 86210 w 595955"/>
                    <a:gd name="connsiteY85" fmla="*/ 68816 h 89937"/>
                    <a:gd name="connsiteX86" fmla="*/ 82987 w 595955"/>
                    <a:gd name="connsiteY86" fmla="*/ 64417 h 89937"/>
                    <a:gd name="connsiteX87" fmla="*/ 81836 w 595955"/>
                    <a:gd name="connsiteY87" fmla="*/ 58482 h 89937"/>
                    <a:gd name="connsiteX88" fmla="*/ 83422 w 595955"/>
                    <a:gd name="connsiteY88" fmla="*/ 51729 h 89937"/>
                    <a:gd name="connsiteX89" fmla="*/ 87975 w 595955"/>
                    <a:gd name="connsiteY89" fmla="*/ 46971 h 89937"/>
                    <a:gd name="connsiteX90" fmla="*/ 95240 w 595955"/>
                    <a:gd name="connsiteY90" fmla="*/ 44132 h 89937"/>
                    <a:gd name="connsiteX91" fmla="*/ 104909 w 595955"/>
                    <a:gd name="connsiteY91" fmla="*/ 43186 h 89937"/>
                    <a:gd name="connsiteX92" fmla="*/ 111253 w 595955"/>
                    <a:gd name="connsiteY92" fmla="*/ 43186 h 89937"/>
                    <a:gd name="connsiteX93" fmla="*/ 111253 w 595955"/>
                    <a:gd name="connsiteY93" fmla="*/ 39604 h 89937"/>
                    <a:gd name="connsiteX94" fmla="*/ 110690 w 595955"/>
                    <a:gd name="connsiteY94" fmla="*/ 34898 h 89937"/>
                    <a:gd name="connsiteX95" fmla="*/ 108874 w 595955"/>
                    <a:gd name="connsiteY95" fmla="*/ 31496 h 89937"/>
                    <a:gd name="connsiteX96" fmla="*/ 105625 w 595955"/>
                    <a:gd name="connsiteY96" fmla="*/ 29449 h 89937"/>
                    <a:gd name="connsiteX97" fmla="*/ 100714 w 595955"/>
                    <a:gd name="connsiteY97" fmla="*/ 28759 h 89937"/>
                    <a:gd name="connsiteX98" fmla="*/ 95112 w 595955"/>
                    <a:gd name="connsiteY98" fmla="*/ 29500 h 89937"/>
                    <a:gd name="connsiteX99" fmla="*/ 90763 w 595955"/>
                    <a:gd name="connsiteY99" fmla="*/ 31138 h 89937"/>
                    <a:gd name="connsiteX100" fmla="*/ 87643 w 595955"/>
                    <a:gd name="connsiteY100" fmla="*/ 32775 h 89937"/>
                    <a:gd name="connsiteX101" fmla="*/ 85775 w 595955"/>
                    <a:gd name="connsiteY101" fmla="*/ 33516 h 89937"/>
                    <a:gd name="connsiteX102" fmla="*/ 85059 w 595955"/>
                    <a:gd name="connsiteY102" fmla="*/ 33312 h 89937"/>
                    <a:gd name="connsiteX103" fmla="*/ 84522 w 595955"/>
                    <a:gd name="connsiteY103" fmla="*/ 32698 h 89937"/>
                    <a:gd name="connsiteX104" fmla="*/ 84189 w 595955"/>
                    <a:gd name="connsiteY104" fmla="*/ 31649 h 89937"/>
                    <a:gd name="connsiteX105" fmla="*/ 84087 w 595955"/>
                    <a:gd name="connsiteY105" fmla="*/ 30242 h 89937"/>
                    <a:gd name="connsiteX106" fmla="*/ 84266 w 595955"/>
                    <a:gd name="connsiteY106" fmla="*/ 28221 h 89937"/>
                    <a:gd name="connsiteX107" fmla="*/ 85136 w 595955"/>
                    <a:gd name="connsiteY107" fmla="*/ 26815 h 89937"/>
                    <a:gd name="connsiteX108" fmla="*/ 87515 w 595955"/>
                    <a:gd name="connsiteY108" fmla="*/ 25254 h 89937"/>
                    <a:gd name="connsiteX109" fmla="*/ 91403 w 595955"/>
                    <a:gd name="connsiteY109" fmla="*/ 23617 h 89937"/>
                    <a:gd name="connsiteX110" fmla="*/ 96212 w 595955"/>
                    <a:gd name="connsiteY110" fmla="*/ 22389 h 89937"/>
                    <a:gd name="connsiteX111" fmla="*/ 101482 w 595955"/>
                    <a:gd name="connsiteY111" fmla="*/ 21903 h 89937"/>
                    <a:gd name="connsiteX112" fmla="*/ 109923 w 595955"/>
                    <a:gd name="connsiteY112" fmla="*/ 23029 h 89937"/>
                    <a:gd name="connsiteX113" fmla="*/ 115550 w 595955"/>
                    <a:gd name="connsiteY113" fmla="*/ 26329 h 89937"/>
                    <a:gd name="connsiteX114" fmla="*/ 118671 w 595955"/>
                    <a:gd name="connsiteY114" fmla="*/ 31726 h 89937"/>
                    <a:gd name="connsiteX115" fmla="*/ 119643 w 595955"/>
                    <a:gd name="connsiteY115" fmla="*/ 39246 h 89937"/>
                    <a:gd name="connsiteX116" fmla="*/ 111253 w 595955"/>
                    <a:gd name="connsiteY116" fmla="*/ 49273 h 89937"/>
                    <a:gd name="connsiteX117" fmla="*/ 104039 w 595955"/>
                    <a:gd name="connsiteY117" fmla="*/ 49273 h 89937"/>
                    <a:gd name="connsiteX118" fmla="*/ 98002 w 595955"/>
                    <a:gd name="connsiteY118" fmla="*/ 49862 h 89937"/>
                    <a:gd name="connsiteX119" fmla="*/ 93756 w 595955"/>
                    <a:gd name="connsiteY119" fmla="*/ 51601 h 89937"/>
                    <a:gd name="connsiteX120" fmla="*/ 91275 w 595955"/>
                    <a:gd name="connsiteY120" fmla="*/ 54364 h 89937"/>
                    <a:gd name="connsiteX121" fmla="*/ 90482 w 595955"/>
                    <a:gd name="connsiteY121" fmla="*/ 58073 h 89937"/>
                    <a:gd name="connsiteX122" fmla="*/ 92759 w 595955"/>
                    <a:gd name="connsiteY122" fmla="*/ 63777 h 89937"/>
                    <a:gd name="connsiteX123" fmla="*/ 99128 w 595955"/>
                    <a:gd name="connsiteY123" fmla="*/ 65900 h 89937"/>
                    <a:gd name="connsiteX124" fmla="*/ 105293 w 595955"/>
                    <a:gd name="connsiteY124" fmla="*/ 64212 h 89937"/>
                    <a:gd name="connsiteX125" fmla="*/ 111253 w 595955"/>
                    <a:gd name="connsiteY125" fmla="*/ 59045 h 89937"/>
                    <a:gd name="connsiteX126" fmla="*/ 167666 w 595955"/>
                    <a:gd name="connsiteY126" fmla="*/ 63240 h 89937"/>
                    <a:gd name="connsiteX127" fmla="*/ 167616 w 595955"/>
                    <a:gd name="connsiteY127" fmla="*/ 64749 h 89937"/>
                    <a:gd name="connsiteX128" fmla="*/ 167437 w 595955"/>
                    <a:gd name="connsiteY128" fmla="*/ 65824 h 89937"/>
                    <a:gd name="connsiteX129" fmla="*/ 167129 w 595955"/>
                    <a:gd name="connsiteY129" fmla="*/ 66591 h 89937"/>
                    <a:gd name="connsiteX130" fmla="*/ 166311 w 595955"/>
                    <a:gd name="connsiteY130" fmla="*/ 67563 h 89937"/>
                    <a:gd name="connsiteX131" fmla="*/ 164136 w 595955"/>
                    <a:gd name="connsiteY131" fmla="*/ 69149 h 89937"/>
                    <a:gd name="connsiteX132" fmla="*/ 160683 w 595955"/>
                    <a:gd name="connsiteY132" fmla="*/ 70837 h 89937"/>
                    <a:gd name="connsiteX133" fmla="*/ 156513 w 595955"/>
                    <a:gd name="connsiteY133" fmla="*/ 72039 h 89937"/>
                    <a:gd name="connsiteX134" fmla="*/ 151858 w 595955"/>
                    <a:gd name="connsiteY134" fmla="*/ 72500 h 89937"/>
                    <a:gd name="connsiteX135" fmla="*/ 143058 w 595955"/>
                    <a:gd name="connsiteY135" fmla="*/ 70863 h 89937"/>
                    <a:gd name="connsiteX136" fmla="*/ 136638 w 595955"/>
                    <a:gd name="connsiteY136" fmla="*/ 66079 h 89937"/>
                    <a:gd name="connsiteX137" fmla="*/ 132699 w 595955"/>
                    <a:gd name="connsiteY137" fmla="*/ 58354 h 89937"/>
                    <a:gd name="connsiteX138" fmla="*/ 131344 w 595955"/>
                    <a:gd name="connsiteY138" fmla="*/ 47790 h 89937"/>
                    <a:gd name="connsiteX139" fmla="*/ 133006 w 595955"/>
                    <a:gd name="connsiteY139" fmla="*/ 36100 h 89937"/>
                    <a:gd name="connsiteX140" fmla="*/ 137560 w 595955"/>
                    <a:gd name="connsiteY140" fmla="*/ 28094 h 89937"/>
                    <a:gd name="connsiteX141" fmla="*/ 144363 w 595955"/>
                    <a:gd name="connsiteY141" fmla="*/ 23464 h 89937"/>
                    <a:gd name="connsiteX142" fmla="*/ 152830 w 595955"/>
                    <a:gd name="connsiteY142" fmla="*/ 21954 h 89937"/>
                    <a:gd name="connsiteX143" fmla="*/ 157102 w 595955"/>
                    <a:gd name="connsiteY143" fmla="*/ 22364 h 89937"/>
                    <a:gd name="connsiteX144" fmla="*/ 160914 w 595955"/>
                    <a:gd name="connsiteY144" fmla="*/ 23438 h 89937"/>
                    <a:gd name="connsiteX145" fmla="*/ 164009 w 595955"/>
                    <a:gd name="connsiteY145" fmla="*/ 24973 h 89937"/>
                    <a:gd name="connsiteX146" fmla="*/ 165978 w 595955"/>
                    <a:gd name="connsiteY146" fmla="*/ 26457 h 89937"/>
                    <a:gd name="connsiteX147" fmla="*/ 166822 w 595955"/>
                    <a:gd name="connsiteY147" fmla="*/ 27429 h 89937"/>
                    <a:gd name="connsiteX148" fmla="*/ 167206 w 595955"/>
                    <a:gd name="connsiteY148" fmla="*/ 28273 h 89937"/>
                    <a:gd name="connsiteX149" fmla="*/ 167411 w 595955"/>
                    <a:gd name="connsiteY149" fmla="*/ 29373 h 89937"/>
                    <a:gd name="connsiteX150" fmla="*/ 167462 w 595955"/>
                    <a:gd name="connsiteY150" fmla="*/ 30907 h 89937"/>
                    <a:gd name="connsiteX151" fmla="*/ 167001 w 595955"/>
                    <a:gd name="connsiteY151" fmla="*/ 33696 h 89937"/>
                    <a:gd name="connsiteX152" fmla="*/ 165876 w 595955"/>
                    <a:gd name="connsiteY152" fmla="*/ 34489 h 89937"/>
                    <a:gd name="connsiteX153" fmla="*/ 164111 w 595955"/>
                    <a:gd name="connsiteY153" fmla="*/ 33644 h 89937"/>
                    <a:gd name="connsiteX154" fmla="*/ 161579 w 595955"/>
                    <a:gd name="connsiteY154" fmla="*/ 31777 h 89937"/>
                    <a:gd name="connsiteX155" fmla="*/ 157870 w 595955"/>
                    <a:gd name="connsiteY155" fmla="*/ 29910 h 89937"/>
                    <a:gd name="connsiteX156" fmla="*/ 152728 w 595955"/>
                    <a:gd name="connsiteY156" fmla="*/ 29066 h 89937"/>
                    <a:gd name="connsiteX157" fmla="*/ 143392 w 595955"/>
                    <a:gd name="connsiteY157" fmla="*/ 33747 h 89937"/>
                    <a:gd name="connsiteX158" fmla="*/ 140143 w 595955"/>
                    <a:gd name="connsiteY158" fmla="*/ 47329 h 89937"/>
                    <a:gd name="connsiteX159" fmla="*/ 140987 w 595955"/>
                    <a:gd name="connsiteY159" fmla="*/ 55131 h 89937"/>
                    <a:gd name="connsiteX160" fmla="*/ 143468 w 595955"/>
                    <a:gd name="connsiteY160" fmla="*/ 60733 h 89937"/>
                    <a:gd name="connsiteX161" fmla="*/ 147484 w 595955"/>
                    <a:gd name="connsiteY161" fmla="*/ 64084 h 89937"/>
                    <a:gd name="connsiteX162" fmla="*/ 152933 w 595955"/>
                    <a:gd name="connsiteY162" fmla="*/ 65184 h 89937"/>
                    <a:gd name="connsiteX163" fmla="*/ 158049 w 595955"/>
                    <a:gd name="connsiteY163" fmla="*/ 64263 h 89937"/>
                    <a:gd name="connsiteX164" fmla="*/ 161860 w 595955"/>
                    <a:gd name="connsiteY164" fmla="*/ 62242 h 89937"/>
                    <a:gd name="connsiteX165" fmla="*/ 164571 w 595955"/>
                    <a:gd name="connsiteY165" fmla="*/ 60247 h 89937"/>
                    <a:gd name="connsiteX166" fmla="*/ 166285 w 595955"/>
                    <a:gd name="connsiteY166" fmla="*/ 59352 h 89937"/>
                    <a:gd name="connsiteX167" fmla="*/ 166899 w 595955"/>
                    <a:gd name="connsiteY167" fmla="*/ 59556 h 89937"/>
                    <a:gd name="connsiteX168" fmla="*/ 167334 w 595955"/>
                    <a:gd name="connsiteY168" fmla="*/ 60247 h 89937"/>
                    <a:gd name="connsiteX169" fmla="*/ 167590 w 595955"/>
                    <a:gd name="connsiteY169" fmla="*/ 61475 h 89937"/>
                    <a:gd name="connsiteX170" fmla="*/ 167666 w 595955"/>
                    <a:gd name="connsiteY170" fmla="*/ 63240 h 89937"/>
                    <a:gd name="connsiteX171" fmla="*/ 216029 w 595955"/>
                    <a:gd name="connsiteY171" fmla="*/ 70198 h 89937"/>
                    <a:gd name="connsiteX172" fmla="*/ 215825 w 595955"/>
                    <a:gd name="connsiteY172" fmla="*/ 70914 h 89937"/>
                    <a:gd name="connsiteX173" fmla="*/ 215134 w 595955"/>
                    <a:gd name="connsiteY173" fmla="*/ 71425 h 89937"/>
                    <a:gd name="connsiteX174" fmla="*/ 213779 w 595955"/>
                    <a:gd name="connsiteY174" fmla="*/ 71732 h 89937"/>
                    <a:gd name="connsiteX175" fmla="*/ 211578 w 595955"/>
                    <a:gd name="connsiteY175" fmla="*/ 71835 h 89937"/>
                    <a:gd name="connsiteX176" fmla="*/ 209302 w 595955"/>
                    <a:gd name="connsiteY176" fmla="*/ 71758 h 89937"/>
                    <a:gd name="connsiteX177" fmla="*/ 207793 w 595955"/>
                    <a:gd name="connsiteY177" fmla="*/ 71502 h 89937"/>
                    <a:gd name="connsiteX178" fmla="*/ 206795 w 595955"/>
                    <a:gd name="connsiteY178" fmla="*/ 70991 h 89937"/>
                    <a:gd name="connsiteX179" fmla="*/ 206104 w 595955"/>
                    <a:gd name="connsiteY179" fmla="*/ 70198 h 89937"/>
                    <a:gd name="connsiteX180" fmla="*/ 186664 w 595955"/>
                    <a:gd name="connsiteY180" fmla="*/ 44720 h 89937"/>
                    <a:gd name="connsiteX181" fmla="*/ 186664 w 595955"/>
                    <a:gd name="connsiteY181" fmla="*/ 70249 h 89937"/>
                    <a:gd name="connsiteX182" fmla="*/ 186459 w 595955"/>
                    <a:gd name="connsiteY182" fmla="*/ 70939 h 89937"/>
                    <a:gd name="connsiteX183" fmla="*/ 185794 w 595955"/>
                    <a:gd name="connsiteY183" fmla="*/ 71425 h 89937"/>
                    <a:gd name="connsiteX184" fmla="*/ 184515 w 595955"/>
                    <a:gd name="connsiteY184" fmla="*/ 71732 h 89937"/>
                    <a:gd name="connsiteX185" fmla="*/ 182418 w 595955"/>
                    <a:gd name="connsiteY185" fmla="*/ 71835 h 89937"/>
                    <a:gd name="connsiteX186" fmla="*/ 180372 w 595955"/>
                    <a:gd name="connsiteY186" fmla="*/ 71732 h 89937"/>
                    <a:gd name="connsiteX187" fmla="*/ 179067 w 595955"/>
                    <a:gd name="connsiteY187" fmla="*/ 71425 h 89937"/>
                    <a:gd name="connsiteX188" fmla="*/ 178402 w 595955"/>
                    <a:gd name="connsiteY188" fmla="*/ 70939 h 89937"/>
                    <a:gd name="connsiteX189" fmla="*/ 178223 w 595955"/>
                    <a:gd name="connsiteY189" fmla="*/ 70249 h 89937"/>
                    <a:gd name="connsiteX190" fmla="*/ 178223 w 595955"/>
                    <a:gd name="connsiteY190" fmla="*/ 1900 h 89937"/>
                    <a:gd name="connsiteX191" fmla="*/ 178402 w 595955"/>
                    <a:gd name="connsiteY191" fmla="*/ 1184 h 89937"/>
                    <a:gd name="connsiteX192" fmla="*/ 179067 w 595955"/>
                    <a:gd name="connsiteY192" fmla="*/ 672 h 89937"/>
                    <a:gd name="connsiteX193" fmla="*/ 180372 w 595955"/>
                    <a:gd name="connsiteY193" fmla="*/ 365 h 89937"/>
                    <a:gd name="connsiteX194" fmla="*/ 182418 w 595955"/>
                    <a:gd name="connsiteY194" fmla="*/ 263 h 89937"/>
                    <a:gd name="connsiteX195" fmla="*/ 184515 w 595955"/>
                    <a:gd name="connsiteY195" fmla="*/ 365 h 89937"/>
                    <a:gd name="connsiteX196" fmla="*/ 185794 w 595955"/>
                    <a:gd name="connsiteY196" fmla="*/ 672 h 89937"/>
                    <a:gd name="connsiteX197" fmla="*/ 186459 w 595955"/>
                    <a:gd name="connsiteY197" fmla="*/ 1184 h 89937"/>
                    <a:gd name="connsiteX198" fmla="*/ 186664 w 595955"/>
                    <a:gd name="connsiteY198" fmla="*/ 1900 h 89937"/>
                    <a:gd name="connsiteX199" fmla="*/ 186664 w 595955"/>
                    <a:gd name="connsiteY199" fmla="*/ 43544 h 89937"/>
                    <a:gd name="connsiteX200" fmla="*/ 204058 w 595955"/>
                    <a:gd name="connsiteY200" fmla="*/ 24410 h 89937"/>
                    <a:gd name="connsiteX201" fmla="*/ 204928 w 595955"/>
                    <a:gd name="connsiteY201" fmla="*/ 23566 h 89937"/>
                    <a:gd name="connsiteX202" fmla="*/ 206028 w 595955"/>
                    <a:gd name="connsiteY202" fmla="*/ 23003 h 89937"/>
                    <a:gd name="connsiteX203" fmla="*/ 207537 w 595955"/>
                    <a:gd name="connsiteY203" fmla="*/ 22696 h 89937"/>
                    <a:gd name="connsiteX204" fmla="*/ 209634 w 595955"/>
                    <a:gd name="connsiteY204" fmla="*/ 22620 h 89937"/>
                    <a:gd name="connsiteX205" fmla="*/ 211783 w 595955"/>
                    <a:gd name="connsiteY205" fmla="*/ 22696 h 89937"/>
                    <a:gd name="connsiteX206" fmla="*/ 213190 w 595955"/>
                    <a:gd name="connsiteY206" fmla="*/ 22952 h 89937"/>
                    <a:gd name="connsiteX207" fmla="*/ 213958 w 595955"/>
                    <a:gd name="connsiteY207" fmla="*/ 23413 h 89937"/>
                    <a:gd name="connsiteX208" fmla="*/ 214188 w 595955"/>
                    <a:gd name="connsiteY208" fmla="*/ 24154 h 89937"/>
                    <a:gd name="connsiteX209" fmla="*/ 213855 w 595955"/>
                    <a:gd name="connsiteY209" fmla="*/ 25382 h 89937"/>
                    <a:gd name="connsiteX210" fmla="*/ 212756 w 595955"/>
                    <a:gd name="connsiteY210" fmla="*/ 26815 h 89937"/>
                    <a:gd name="connsiteX211" fmla="*/ 196077 w 595955"/>
                    <a:gd name="connsiteY211" fmla="*/ 43493 h 89937"/>
                    <a:gd name="connsiteX212" fmla="*/ 214802 w 595955"/>
                    <a:gd name="connsiteY212" fmla="*/ 67793 h 89937"/>
                    <a:gd name="connsiteX213" fmla="*/ 215748 w 595955"/>
                    <a:gd name="connsiteY213" fmla="*/ 69200 h 89937"/>
                    <a:gd name="connsiteX214" fmla="*/ 216029 w 595955"/>
                    <a:gd name="connsiteY214" fmla="*/ 70198 h 89937"/>
                    <a:gd name="connsiteX215" fmla="*/ 291028 w 595955"/>
                    <a:gd name="connsiteY215" fmla="*/ 46511 h 89937"/>
                    <a:gd name="connsiteX216" fmla="*/ 289723 w 595955"/>
                    <a:gd name="connsiteY216" fmla="*/ 57357 h 89937"/>
                    <a:gd name="connsiteX217" fmla="*/ 285887 w 595955"/>
                    <a:gd name="connsiteY217" fmla="*/ 65517 h 89937"/>
                    <a:gd name="connsiteX218" fmla="*/ 279619 w 595955"/>
                    <a:gd name="connsiteY218" fmla="*/ 70684 h 89937"/>
                    <a:gd name="connsiteX219" fmla="*/ 271076 w 595955"/>
                    <a:gd name="connsiteY219" fmla="*/ 72500 h 89937"/>
                    <a:gd name="connsiteX220" fmla="*/ 267290 w 595955"/>
                    <a:gd name="connsiteY220" fmla="*/ 72091 h 89937"/>
                    <a:gd name="connsiteX221" fmla="*/ 263888 w 595955"/>
                    <a:gd name="connsiteY221" fmla="*/ 70812 h 89937"/>
                    <a:gd name="connsiteX222" fmla="*/ 260588 w 595955"/>
                    <a:gd name="connsiteY222" fmla="*/ 68612 h 89937"/>
                    <a:gd name="connsiteX223" fmla="*/ 257109 w 595955"/>
                    <a:gd name="connsiteY223" fmla="*/ 65491 h 89937"/>
                    <a:gd name="connsiteX224" fmla="*/ 257109 w 595955"/>
                    <a:gd name="connsiteY224" fmla="*/ 88513 h 89937"/>
                    <a:gd name="connsiteX225" fmla="*/ 256905 w 595955"/>
                    <a:gd name="connsiteY225" fmla="*/ 89229 h 89937"/>
                    <a:gd name="connsiteX226" fmla="*/ 256239 w 595955"/>
                    <a:gd name="connsiteY226" fmla="*/ 89740 h 89937"/>
                    <a:gd name="connsiteX227" fmla="*/ 254961 w 595955"/>
                    <a:gd name="connsiteY227" fmla="*/ 90047 h 89937"/>
                    <a:gd name="connsiteX228" fmla="*/ 252863 w 595955"/>
                    <a:gd name="connsiteY228" fmla="*/ 90150 h 89937"/>
                    <a:gd name="connsiteX229" fmla="*/ 250817 w 595955"/>
                    <a:gd name="connsiteY229" fmla="*/ 90047 h 89937"/>
                    <a:gd name="connsiteX230" fmla="*/ 249512 w 595955"/>
                    <a:gd name="connsiteY230" fmla="*/ 89740 h 89937"/>
                    <a:gd name="connsiteX231" fmla="*/ 248847 w 595955"/>
                    <a:gd name="connsiteY231" fmla="*/ 89229 h 89937"/>
                    <a:gd name="connsiteX232" fmla="*/ 248668 w 595955"/>
                    <a:gd name="connsiteY232" fmla="*/ 88513 h 89937"/>
                    <a:gd name="connsiteX233" fmla="*/ 248668 w 595955"/>
                    <a:gd name="connsiteY233" fmla="*/ 24206 h 89937"/>
                    <a:gd name="connsiteX234" fmla="*/ 248821 w 595955"/>
                    <a:gd name="connsiteY234" fmla="*/ 23464 h 89937"/>
                    <a:gd name="connsiteX235" fmla="*/ 249435 w 595955"/>
                    <a:gd name="connsiteY235" fmla="*/ 22978 h 89937"/>
                    <a:gd name="connsiteX236" fmla="*/ 250612 w 595955"/>
                    <a:gd name="connsiteY236" fmla="*/ 22696 h 89937"/>
                    <a:gd name="connsiteX237" fmla="*/ 252351 w 595955"/>
                    <a:gd name="connsiteY237" fmla="*/ 22620 h 89937"/>
                    <a:gd name="connsiteX238" fmla="*/ 254116 w 595955"/>
                    <a:gd name="connsiteY238" fmla="*/ 22696 h 89937"/>
                    <a:gd name="connsiteX239" fmla="*/ 255268 w 595955"/>
                    <a:gd name="connsiteY239" fmla="*/ 22978 h 89937"/>
                    <a:gd name="connsiteX240" fmla="*/ 255907 w 595955"/>
                    <a:gd name="connsiteY240" fmla="*/ 23464 h 89937"/>
                    <a:gd name="connsiteX241" fmla="*/ 256086 w 595955"/>
                    <a:gd name="connsiteY241" fmla="*/ 24206 h 89937"/>
                    <a:gd name="connsiteX242" fmla="*/ 256086 w 595955"/>
                    <a:gd name="connsiteY242" fmla="*/ 30396 h 89937"/>
                    <a:gd name="connsiteX243" fmla="*/ 260127 w 595955"/>
                    <a:gd name="connsiteY243" fmla="*/ 26661 h 89937"/>
                    <a:gd name="connsiteX244" fmla="*/ 264041 w 595955"/>
                    <a:gd name="connsiteY244" fmla="*/ 24026 h 89937"/>
                    <a:gd name="connsiteX245" fmla="*/ 268082 w 595955"/>
                    <a:gd name="connsiteY245" fmla="*/ 22441 h 89937"/>
                    <a:gd name="connsiteX246" fmla="*/ 272457 w 595955"/>
                    <a:gd name="connsiteY246" fmla="*/ 21903 h 89937"/>
                    <a:gd name="connsiteX247" fmla="*/ 281000 w 595955"/>
                    <a:gd name="connsiteY247" fmla="*/ 23847 h 89937"/>
                    <a:gd name="connsiteX248" fmla="*/ 286756 w 595955"/>
                    <a:gd name="connsiteY248" fmla="*/ 29168 h 89937"/>
                    <a:gd name="connsiteX249" fmla="*/ 290005 w 595955"/>
                    <a:gd name="connsiteY249" fmla="*/ 37021 h 89937"/>
                    <a:gd name="connsiteX250" fmla="*/ 291028 w 595955"/>
                    <a:gd name="connsiteY250" fmla="*/ 46511 h 89937"/>
                    <a:gd name="connsiteX251" fmla="*/ 282280 w 595955"/>
                    <a:gd name="connsiteY251" fmla="*/ 47483 h 89937"/>
                    <a:gd name="connsiteX252" fmla="*/ 281739 w 595955"/>
                    <a:gd name="connsiteY252" fmla="*/ 40653 h 89937"/>
                    <a:gd name="connsiteX253" fmla="*/ 279887 w 595955"/>
                    <a:gd name="connsiteY253" fmla="*/ 34795 h 89937"/>
                    <a:gd name="connsiteX254" fmla="*/ 276361 w 595955"/>
                    <a:gd name="connsiteY254" fmla="*/ 30703 h 89937"/>
                    <a:gd name="connsiteX255" fmla="*/ 270852 w 595955"/>
                    <a:gd name="connsiteY255" fmla="*/ 29168 h 89937"/>
                    <a:gd name="connsiteX256" fmla="*/ 267610 w 595955"/>
                    <a:gd name="connsiteY256" fmla="*/ 29654 h 89937"/>
                    <a:gd name="connsiteX257" fmla="*/ 264367 w 595955"/>
                    <a:gd name="connsiteY257" fmla="*/ 31189 h 89937"/>
                    <a:gd name="connsiteX258" fmla="*/ 260918 w 595955"/>
                    <a:gd name="connsiteY258" fmla="*/ 33951 h 89937"/>
                    <a:gd name="connsiteX259" fmla="*/ 257109 w 595955"/>
                    <a:gd name="connsiteY259" fmla="*/ 38172 h 89937"/>
                    <a:gd name="connsiteX260" fmla="*/ 257109 w 595955"/>
                    <a:gd name="connsiteY260" fmla="*/ 56487 h 89937"/>
                    <a:gd name="connsiteX261" fmla="*/ 263750 w 595955"/>
                    <a:gd name="connsiteY261" fmla="*/ 62984 h 89937"/>
                    <a:gd name="connsiteX262" fmla="*/ 270338 w 595955"/>
                    <a:gd name="connsiteY262" fmla="*/ 65235 h 89937"/>
                    <a:gd name="connsiteX263" fmla="*/ 275820 w 595955"/>
                    <a:gd name="connsiteY263" fmla="*/ 63700 h 89937"/>
                    <a:gd name="connsiteX264" fmla="*/ 279526 w 595955"/>
                    <a:gd name="connsiteY264" fmla="*/ 59608 h 89937"/>
                    <a:gd name="connsiteX265" fmla="*/ 281611 w 595955"/>
                    <a:gd name="connsiteY265" fmla="*/ 53878 h 89937"/>
                    <a:gd name="connsiteX266" fmla="*/ 282280 w 595955"/>
                    <a:gd name="connsiteY266" fmla="*/ 47483 h 89937"/>
                    <a:gd name="connsiteX267" fmla="*/ 330148 w 595955"/>
                    <a:gd name="connsiteY267" fmla="*/ 27224 h 89937"/>
                    <a:gd name="connsiteX268" fmla="*/ 330097 w 595955"/>
                    <a:gd name="connsiteY268" fmla="*/ 29117 h 89937"/>
                    <a:gd name="connsiteX269" fmla="*/ 329892 w 595955"/>
                    <a:gd name="connsiteY269" fmla="*/ 30319 h 89937"/>
                    <a:gd name="connsiteX270" fmla="*/ 329508 w 595955"/>
                    <a:gd name="connsiteY270" fmla="*/ 30984 h 89937"/>
                    <a:gd name="connsiteX271" fmla="*/ 328869 w 595955"/>
                    <a:gd name="connsiteY271" fmla="*/ 31214 h 89937"/>
                    <a:gd name="connsiteX272" fmla="*/ 327872 w 595955"/>
                    <a:gd name="connsiteY272" fmla="*/ 30984 h 89937"/>
                    <a:gd name="connsiteX273" fmla="*/ 326541 w 595955"/>
                    <a:gd name="connsiteY273" fmla="*/ 30524 h 89937"/>
                    <a:gd name="connsiteX274" fmla="*/ 324879 w 595955"/>
                    <a:gd name="connsiteY274" fmla="*/ 30089 h 89937"/>
                    <a:gd name="connsiteX275" fmla="*/ 322884 w 595955"/>
                    <a:gd name="connsiteY275" fmla="*/ 29884 h 89937"/>
                    <a:gd name="connsiteX276" fmla="*/ 320377 w 595955"/>
                    <a:gd name="connsiteY276" fmla="*/ 30396 h 89937"/>
                    <a:gd name="connsiteX277" fmla="*/ 317793 w 595955"/>
                    <a:gd name="connsiteY277" fmla="*/ 32084 h 89937"/>
                    <a:gd name="connsiteX278" fmla="*/ 314954 w 595955"/>
                    <a:gd name="connsiteY278" fmla="*/ 35205 h 89937"/>
                    <a:gd name="connsiteX279" fmla="*/ 311679 w 595955"/>
                    <a:gd name="connsiteY279" fmla="*/ 39963 h 89937"/>
                    <a:gd name="connsiteX280" fmla="*/ 311679 w 595955"/>
                    <a:gd name="connsiteY280" fmla="*/ 70249 h 89937"/>
                    <a:gd name="connsiteX281" fmla="*/ 311475 w 595955"/>
                    <a:gd name="connsiteY281" fmla="*/ 70939 h 89937"/>
                    <a:gd name="connsiteX282" fmla="*/ 310810 w 595955"/>
                    <a:gd name="connsiteY282" fmla="*/ 71425 h 89937"/>
                    <a:gd name="connsiteX283" fmla="*/ 309531 w 595955"/>
                    <a:gd name="connsiteY283" fmla="*/ 71732 h 89937"/>
                    <a:gd name="connsiteX284" fmla="*/ 307433 w 595955"/>
                    <a:gd name="connsiteY284" fmla="*/ 71835 h 89937"/>
                    <a:gd name="connsiteX285" fmla="*/ 305387 w 595955"/>
                    <a:gd name="connsiteY285" fmla="*/ 71732 h 89937"/>
                    <a:gd name="connsiteX286" fmla="*/ 304082 w 595955"/>
                    <a:gd name="connsiteY286" fmla="*/ 71425 h 89937"/>
                    <a:gd name="connsiteX287" fmla="*/ 303417 w 595955"/>
                    <a:gd name="connsiteY287" fmla="*/ 70939 h 89937"/>
                    <a:gd name="connsiteX288" fmla="*/ 303238 w 595955"/>
                    <a:gd name="connsiteY288" fmla="*/ 70249 h 89937"/>
                    <a:gd name="connsiteX289" fmla="*/ 303238 w 595955"/>
                    <a:gd name="connsiteY289" fmla="*/ 24206 h 89937"/>
                    <a:gd name="connsiteX290" fmla="*/ 303392 w 595955"/>
                    <a:gd name="connsiteY290" fmla="*/ 23515 h 89937"/>
                    <a:gd name="connsiteX291" fmla="*/ 304005 w 595955"/>
                    <a:gd name="connsiteY291" fmla="*/ 23003 h 89937"/>
                    <a:gd name="connsiteX292" fmla="*/ 305182 w 595955"/>
                    <a:gd name="connsiteY292" fmla="*/ 22696 h 89937"/>
                    <a:gd name="connsiteX293" fmla="*/ 307075 w 595955"/>
                    <a:gd name="connsiteY293" fmla="*/ 22620 h 89937"/>
                    <a:gd name="connsiteX294" fmla="*/ 308943 w 595955"/>
                    <a:gd name="connsiteY294" fmla="*/ 22696 h 89937"/>
                    <a:gd name="connsiteX295" fmla="*/ 310093 w 595955"/>
                    <a:gd name="connsiteY295" fmla="*/ 23003 h 89937"/>
                    <a:gd name="connsiteX296" fmla="*/ 310682 w 595955"/>
                    <a:gd name="connsiteY296" fmla="*/ 23515 h 89937"/>
                    <a:gd name="connsiteX297" fmla="*/ 310861 w 595955"/>
                    <a:gd name="connsiteY297" fmla="*/ 24206 h 89937"/>
                    <a:gd name="connsiteX298" fmla="*/ 310861 w 595955"/>
                    <a:gd name="connsiteY298" fmla="*/ 30907 h 89937"/>
                    <a:gd name="connsiteX299" fmla="*/ 314417 w 595955"/>
                    <a:gd name="connsiteY299" fmla="*/ 26405 h 89937"/>
                    <a:gd name="connsiteX300" fmla="*/ 317563 w 595955"/>
                    <a:gd name="connsiteY300" fmla="*/ 23668 h 89937"/>
                    <a:gd name="connsiteX301" fmla="*/ 320504 w 595955"/>
                    <a:gd name="connsiteY301" fmla="*/ 22287 h 89937"/>
                    <a:gd name="connsiteX302" fmla="*/ 323447 w 595955"/>
                    <a:gd name="connsiteY302" fmla="*/ 21903 h 89937"/>
                    <a:gd name="connsiteX303" fmla="*/ 324955 w 595955"/>
                    <a:gd name="connsiteY303" fmla="*/ 21980 h 89937"/>
                    <a:gd name="connsiteX304" fmla="*/ 326720 w 595955"/>
                    <a:gd name="connsiteY304" fmla="*/ 22261 h 89937"/>
                    <a:gd name="connsiteX305" fmla="*/ 328383 w 595955"/>
                    <a:gd name="connsiteY305" fmla="*/ 22722 h 89937"/>
                    <a:gd name="connsiteX306" fmla="*/ 329432 w 595955"/>
                    <a:gd name="connsiteY306" fmla="*/ 23233 h 89937"/>
                    <a:gd name="connsiteX307" fmla="*/ 329841 w 595955"/>
                    <a:gd name="connsiteY307" fmla="*/ 23719 h 89937"/>
                    <a:gd name="connsiteX308" fmla="*/ 330020 w 595955"/>
                    <a:gd name="connsiteY308" fmla="*/ 24308 h 89937"/>
                    <a:gd name="connsiteX309" fmla="*/ 330123 w 595955"/>
                    <a:gd name="connsiteY309" fmla="*/ 25357 h 89937"/>
                    <a:gd name="connsiteX310" fmla="*/ 330148 w 595955"/>
                    <a:gd name="connsiteY310" fmla="*/ 27224 h 89937"/>
                    <a:gd name="connsiteX311" fmla="*/ 380111 w 595955"/>
                    <a:gd name="connsiteY311" fmla="*/ 46716 h 89937"/>
                    <a:gd name="connsiteX312" fmla="*/ 378627 w 595955"/>
                    <a:gd name="connsiteY312" fmla="*/ 57075 h 89937"/>
                    <a:gd name="connsiteX313" fmla="*/ 374201 w 595955"/>
                    <a:gd name="connsiteY313" fmla="*/ 65235 h 89937"/>
                    <a:gd name="connsiteX314" fmla="*/ 366835 w 595955"/>
                    <a:gd name="connsiteY314" fmla="*/ 70581 h 89937"/>
                    <a:gd name="connsiteX315" fmla="*/ 356577 w 595955"/>
                    <a:gd name="connsiteY315" fmla="*/ 72500 h 89937"/>
                    <a:gd name="connsiteX316" fmla="*/ 346678 w 595955"/>
                    <a:gd name="connsiteY316" fmla="*/ 70812 h 89937"/>
                    <a:gd name="connsiteX317" fmla="*/ 339643 w 595955"/>
                    <a:gd name="connsiteY317" fmla="*/ 65900 h 89937"/>
                    <a:gd name="connsiteX318" fmla="*/ 335448 w 595955"/>
                    <a:gd name="connsiteY318" fmla="*/ 58073 h 89937"/>
                    <a:gd name="connsiteX319" fmla="*/ 334067 w 595955"/>
                    <a:gd name="connsiteY319" fmla="*/ 47636 h 89937"/>
                    <a:gd name="connsiteX320" fmla="*/ 335525 w 595955"/>
                    <a:gd name="connsiteY320" fmla="*/ 37277 h 89937"/>
                    <a:gd name="connsiteX321" fmla="*/ 339925 w 595955"/>
                    <a:gd name="connsiteY321" fmla="*/ 29117 h 89937"/>
                    <a:gd name="connsiteX322" fmla="*/ 347266 w 595955"/>
                    <a:gd name="connsiteY322" fmla="*/ 23796 h 89937"/>
                    <a:gd name="connsiteX323" fmla="*/ 357549 w 595955"/>
                    <a:gd name="connsiteY323" fmla="*/ 21903 h 89937"/>
                    <a:gd name="connsiteX324" fmla="*/ 367448 w 595955"/>
                    <a:gd name="connsiteY324" fmla="*/ 23592 h 89937"/>
                    <a:gd name="connsiteX325" fmla="*/ 374483 w 595955"/>
                    <a:gd name="connsiteY325" fmla="*/ 28503 h 89937"/>
                    <a:gd name="connsiteX326" fmla="*/ 378704 w 595955"/>
                    <a:gd name="connsiteY326" fmla="*/ 36330 h 89937"/>
                    <a:gd name="connsiteX327" fmla="*/ 380111 w 595955"/>
                    <a:gd name="connsiteY327" fmla="*/ 46716 h 89937"/>
                    <a:gd name="connsiteX328" fmla="*/ 371362 w 595955"/>
                    <a:gd name="connsiteY328" fmla="*/ 47278 h 89937"/>
                    <a:gd name="connsiteX329" fmla="*/ 370665 w 595955"/>
                    <a:gd name="connsiteY329" fmla="*/ 40218 h 89937"/>
                    <a:gd name="connsiteX330" fmla="*/ 368368 w 595955"/>
                    <a:gd name="connsiteY330" fmla="*/ 34386 h 89937"/>
                    <a:gd name="connsiteX331" fmla="*/ 364032 w 595955"/>
                    <a:gd name="connsiteY331" fmla="*/ 30421 h 89937"/>
                    <a:gd name="connsiteX332" fmla="*/ 357217 w 595955"/>
                    <a:gd name="connsiteY332" fmla="*/ 28963 h 89937"/>
                    <a:gd name="connsiteX333" fmla="*/ 350739 w 595955"/>
                    <a:gd name="connsiteY333" fmla="*/ 30293 h 89937"/>
                    <a:gd name="connsiteX334" fmla="*/ 346274 w 595955"/>
                    <a:gd name="connsiteY334" fmla="*/ 34054 h 89937"/>
                    <a:gd name="connsiteX335" fmla="*/ 343667 w 595955"/>
                    <a:gd name="connsiteY335" fmla="*/ 39809 h 89937"/>
                    <a:gd name="connsiteX336" fmla="*/ 342816 w 595955"/>
                    <a:gd name="connsiteY336" fmla="*/ 47074 h 89937"/>
                    <a:gd name="connsiteX337" fmla="*/ 343512 w 595955"/>
                    <a:gd name="connsiteY337" fmla="*/ 54185 h 89937"/>
                    <a:gd name="connsiteX338" fmla="*/ 345835 w 595955"/>
                    <a:gd name="connsiteY338" fmla="*/ 59991 h 89937"/>
                    <a:gd name="connsiteX339" fmla="*/ 350197 w 595955"/>
                    <a:gd name="connsiteY339" fmla="*/ 63931 h 89937"/>
                    <a:gd name="connsiteX340" fmla="*/ 357012 w 595955"/>
                    <a:gd name="connsiteY340" fmla="*/ 65389 h 89937"/>
                    <a:gd name="connsiteX341" fmla="*/ 363464 w 595955"/>
                    <a:gd name="connsiteY341" fmla="*/ 64059 h 89937"/>
                    <a:gd name="connsiteX342" fmla="*/ 367955 w 595955"/>
                    <a:gd name="connsiteY342" fmla="*/ 60324 h 89937"/>
                    <a:gd name="connsiteX343" fmla="*/ 370536 w 595955"/>
                    <a:gd name="connsiteY343" fmla="*/ 54594 h 89937"/>
                    <a:gd name="connsiteX344" fmla="*/ 371362 w 595955"/>
                    <a:gd name="connsiteY344" fmla="*/ 47278 h 89937"/>
                    <a:gd name="connsiteX345" fmla="*/ 430332 w 595955"/>
                    <a:gd name="connsiteY345" fmla="*/ 26303 h 89937"/>
                    <a:gd name="connsiteX346" fmla="*/ 429847 w 595955"/>
                    <a:gd name="connsiteY346" fmla="*/ 28887 h 89937"/>
                    <a:gd name="connsiteX347" fmla="*/ 428593 w 595955"/>
                    <a:gd name="connsiteY347" fmla="*/ 29680 h 89937"/>
                    <a:gd name="connsiteX348" fmla="*/ 421993 w 595955"/>
                    <a:gd name="connsiteY348" fmla="*/ 29680 h 89937"/>
                    <a:gd name="connsiteX349" fmla="*/ 424500 w 595955"/>
                    <a:gd name="connsiteY349" fmla="*/ 33747 h 89937"/>
                    <a:gd name="connsiteX350" fmla="*/ 425216 w 595955"/>
                    <a:gd name="connsiteY350" fmla="*/ 38377 h 89937"/>
                    <a:gd name="connsiteX351" fmla="*/ 423937 w 595955"/>
                    <a:gd name="connsiteY351" fmla="*/ 45437 h 89937"/>
                    <a:gd name="connsiteX352" fmla="*/ 420280 w 595955"/>
                    <a:gd name="connsiteY352" fmla="*/ 50629 h 89937"/>
                    <a:gd name="connsiteX353" fmla="*/ 414627 w 595955"/>
                    <a:gd name="connsiteY353" fmla="*/ 53878 h 89937"/>
                    <a:gd name="connsiteX354" fmla="*/ 407362 w 595955"/>
                    <a:gd name="connsiteY354" fmla="*/ 55003 h 89937"/>
                    <a:gd name="connsiteX355" fmla="*/ 402015 w 595955"/>
                    <a:gd name="connsiteY355" fmla="*/ 54262 h 89937"/>
                    <a:gd name="connsiteX356" fmla="*/ 398102 w 595955"/>
                    <a:gd name="connsiteY356" fmla="*/ 52394 h 89937"/>
                    <a:gd name="connsiteX357" fmla="*/ 396593 w 595955"/>
                    <a:gd name="connsiteY357" fmla="*/ 54492 h 89937"/>
                    <a:gd name="connsiteX358" fmla="*/ 396004 w 595955"/>
                    <a:gd name="connsiteY358" fmla="*/ 57203 h 89937"/>
                    <a:gd name="connsiteX359" fmla="*/ 397667 w 595955"/>
                    <a:gd name="connsiteY359" fmla="*/ 60170 h 89937"/>
                    <a:gd name="connsiteX360" fmla="*/ 402093 w 595955"/>
                    <a:gd name="connsiteY360" fmla="*/ 61449 h 89937"/>
                    <a:gd name="connsiteX361" fmla="*/ 414115 w 595955"/>
                    <a:gd name="connsiteY361" fmla="*/ 61961 h 89937"/>
                    <a:gd name="connsiteX362" fmla="*/ 420407 w 595955"/>
                    <a:gd name="connsiteY362" fmla="*/ 62907 h 89937"/>
                    <a:gd name="connsiteX363" fmla="*/ 425370 w 595955"/>
                    <a:gd name="connsiteY363" fmla="*/ 65312 h 89937"/>
                    <a:gd name="connsiteX364" fmla="*/ 428644 w 595955"/>
                    <a:gd name="connsiteY364" fmla="*/ 69149 h 89937"/>
                    <a:gd name="connsiteX365" fmla="*/ 429821 w 595955"/>
                    <a:gd name="connsiteY365" fmla="*/ 74444 h 89937"/>
                    <a:gd name="connsiteX366" fmla="*/ 428491 w 595955"/>
                    <a:gd name="connsiteY366" fmla="*/ 80481 h 89937"/>
                    <a:gd name="connsiteX367" fmla="*/ 424423 w 595955"/>
                    <a:gd name="connsiteY367" fmla="*/ 85520 h 89937"/>
                    <a:gd name="connsiteX368" fmla="*/ 417440 w 595955"/>
                    <a:gd name="connsiteY368" fmla="*/ 88948 h 89937"/>
                    <a:gd name="connsiteX369" fmla="*/ 407413 w 595955"/>
                    <a:gd name="connsiteY369" fmla="*/ 90201 h 89937"/>
                    <a:gd name="connsiteX370" fmla="*/ 397923 w 595955"/>
                    <a:gd name="connsiteY370" fmla="*/ 89254 h 89937"/>
                    <a:gd name="connsiteX371" fmla="*/ 391502 w 595955"/>
                    <a:gd name="connsiteY371" fmla="*/ 86671 h 89937"/>
                    <a:gd name="connsiteX372" fmla="*/ 387870 w 595955"/>
                    <a:gd name="connsiteY372" fmla="*/ 82757 h 89937"/>
                    <a:gd name="connsiteX373" fmla="*/ 386744 w 595955"/>
                    <a:gd name="connsiteY373" fmla="*/ 77820 h 89937"/>
                    <a:gd name="connsiteX374" fmla="*/ 387154 w 595955"/>
                    <a:gd name="connsiteY374" fmla="*/ 74546 h 89937"/>
                    <a:gd name="connsiteX375" fmla="*/ 388407 w 595955"/>
                    <a:gd name="connsiteY375" fmla="*/ 71528 h 89937"/>
                    <a:gd name="connsiteX376" fmla="*/ 390504 w 595955"/>
                    <a:gd name="connsiteY376" fmla="*/ 68791 h 89937"/>
                    <a:gd name="connsiteX377" fmla="*/ 393395 w 595955"/>
                    <a:gd name="connsiteY377" fmla="*/ 66207 h 89937"/>
                    <a:gd name="connsiteX378" fmla="*/ 389686 w 595955"/>
                    <a:gd name="connsiteY378" fmla="*/ 62984 h 89937"/>
                    <a:gd name="connsiteX379" fmla="*/ 388484 w 595955"/>
                    <a:gd name="connsiteY379" fmla="*/ 58789 h 89937"/>
                    <a:gd name="connsiteX380" fmla="*/ 389762 w 595955"/>
                    <a:gd name="connsiteY380" fmla="*/ 53213 h 89937"/>
                    <a:gd name="connsiteX381" fmla="*/ 392934 w 595955"/>
                    <a:gd name="connsiteY381" fmla="*/ 48813 h 89937"/>
                    <a:gd name="connsiteX382" fmla="*/ 390428 w 595955"/>
                    <a:gd name="connsiteY382" fmla="*/ 44541 h 89937"/>
                    <a:gd name="connsiteX383" fmla="*/ 389507 w 595955"/>
                    <a:gd name="connsiteY383" fmla="*/ 38786 h 89937"/>
                    <a:gd name="connsiteX384" fmla="*/ 390837 w 595955"/>
                    <a:gd name="connsiteY384" fmla="*/ 31726 h 89937"/>
                    <a:gd name="connsiteX385" fmla="*/ 394520 w 595955"/>
                    <a:gd name="connsiteY385" fmla="*/ 26457 h 89937"/>
                    <a:gd name="connsiteX386" fmla="*/ 400174 w 595955"/>
                    <a:gd name="connsiteY386" fmla="*/ 23157 h 89937"/>
                    <a:gd name="connsiteX387" fmla="*/ 407362 w 595955"/>
                    <a:gd name="connsiteY387" fmla="*/ 22006 h 89937"/>
                    <a:gd name="connsiteX388" fmla="*/ 411276 w 595955"/>
                    <a:gd name="connsiteY388" fmla="*/ 22236 h 89937"/>
                    <a:gd name="connsiteX389" fmla="*/ 414678 w 595955"/>
                    <a:gd name="connsiteY389" fmla="*/ 22875 h 89937"/>
                    <a:gd name="connsiteX390" fmla="*/ 428593 w 595955"/>
                    <a:gd name="connsiteY390" fmla="*/ 22875 h 89937"/>
                    <a:gd name="connsiteX391" fmla="*/ 429898 w 595955"/>
                    <a:gd name="connsiteY391" fmla="*/ 23719 h 89937"/>
                    <a:gd name="connsiteX392" fmla="*/ 430332 w 595955"/>
                    <a:gd name="connsiteY392" fmla="*/ 26303 h 89937"/>
                    <a:gd name="connsiteX393" fmla="*/ 417134 w 595955"/>
                    <a:gd name="connsiteY393" fmla="*/ 38428 h 89937"/>
                    <a:gd name="connsiteX394" fmla="*/ 414549 w 595955"/>
                    <a:gd name="connsiteY394" fmla="*/ 31086 h 89937"/>
                    <a:gd name="connsiteX395" fmla="*/ 407208 w 595955"/>
                    <a:gd name="connsiteY395" fmla="*/ 28452 h 89937"/>
                    <a:gd name="connsiteX396" fmla="*/ 402937 w 595955"/>
                    <a:gd name="connsiteY396" fmla="*/ 29270 h 89937"/>
                    <a:gd name="connsiteX397" fmla="*/ 399918 w 595955"/>
                    <a:gd name="connsiteY397" fmla="*/ 31521 h 89937"/>
                    <a:gd name="connsiteX398" fmla="*/ 398127 w 595955"/>
                    <a:gd name="connsiteY398" fmla="*/ 34821 h 89937"/>
                    <a:gd name="connsiteX399" fmla="*/ 397539 w 595955"/>
                    <a:gd name="connsiteY399" fmla="*/ 38735 h 89937"/>
                    <a:gd name="connsiteX400" fmla="*/ 400123 w 595955"/>
                    <a:gd name="connsiteY400" fmla="*/ 45897 h 89937"/>
                    <a:gd name="connsiteX401" fmla="*/ 407362 w 595955"/>
                    <a:gd name="connsiteY401" fmla="*/ 48506 h 89937"/>
                    <a:gd name="connsiteX402" fmla="*/ 411710 w 595955"/>
                    <a:gd name="connsiteY402" fmla="*/ 47713 h 89937"/>
                    <a:gd name="connsiteX403" fmla="*/ 414754 w 595955"/>
                    <a:gd name="connsiteY403" fmla="*/ 45513 h 89937"/>
                    <a:gd name="connsiteX404" fmla="*/ 416545 w 595955"/>
                    <a:gd name="connsiteY404" fmla="*/ 42265 h 89937"/>
                    <a:gd name="connsiteX405" fmla="*/ 417134 w 595955"/>
                    <a:gd name="connsiteY405" fmla="*/ 38428 h 89937"/>
                    <a:gd name="connsiteX406" fmla="*/ 421380 w 595955"/>
                    <a:gd name="connsiteY406" fmla="*/ 74904 h 89937"/>
                    <a:gd name="connsiteX407" fmla="*/ 418949 w 595955"/>
                    <a:gd name="connsiteY407" fmla="*/ 70326 h 89937"/>
                    <a:gd name="connsiteX408" fmla="*/ 412376 w 595955"/>
                    <a:gd name="connsiteY408" fmla="*/ 68612 h 89937"/>
                    <a:gd name="connsiteX409" fmla="*/ 400455 w 595955"/>
                    <a:gd name="connsiteY409" fmla="*/ 68202 h 89937"/>
                    <a:gd name="connsiteX410" fmla="*/ 397769 w 595955"/>
                    <a:gd name="connsiteY410" fmla="*/ 70632 h 89937"/>
                    <a:gd name="connsiteX411" fmla="*/ 396106 w 595955"/>
                    <a:gd name="connsiteY411" fmla="*/ 72832 h 89937"/>
                    <a:gd name="connsiteX412" fmla="*/ 395262 w 595955"/>
                    <a:gd name="connsiteY412" fmla="*/ 74904 h 89937"/>
                    <a:gd name="connsiteX413" fmla="*/ 395033 w 595955"/>
                    <a:gd name="connsiteY413" fmla="*/ 77002 h 89937"/>
                    <a:gd name="connsiteX414" fmla="*/ 398408 w 595955"/>
                    <a:gd name="connsiteY414" fmla="*/ 82041 h 89937"/>
                    <a:gd name="connsiteX415" fmla="*/ 407822 w 595955"/>
                    <a:gd name="connsiteY415" fmla="*/ 83755 h 89937"/>
                    <a:gd name="connsiteX416" fmla="*/ 414243 w 595955"/>
                    <a:gd name="connsiteY416" fmla="*/ 83013 h 89937"/>
                    <a:gd name="connsiteX417" fmla="*/ 418412 w 595955"/>
                    <a:gd name="connsiteY417" fmla="*/ 81043 h 89937"/>
                    <a:gd name="connsiteX418" fmla="*/ 420689 w 595955"/>
                    <a:gd name="connsiteY418" fmla="*/ 78230 h 89937"/>
                    <a:gd name="connsiteX419" fmla="*/ 421380 w 595955"/>
                    <a:gd name="connsiteY419" fmla="*/ 74904 h 89937"/>
                    <a:gd name="connsiteX420" fmla="*/ 467387 w 595955"/>
                    <a:gd name="connsiteY420" fmla="*/ 27224 h 89937"/>
                    <a:gd name="connsiteX421" fmla="*/ 467336 w 595955"/>
                    <a:gd name="connsiteY421" fmla="*/ 29117 h 89937"/>
                    <a:gd name="connsiteX422" fmla="*/ 467132 w 595955"/>
                    <a:gd name="connsiteY422" fmla="*/ 30319 h 89937"/>
                    <a:gd name="connsiteX423" fmla="*/ 466748 w 595955"/>
                    <a:gd name="connsiteY423" fmla="*/ 30984 h 89937"/>
                    <a:gd name="connsiteX424" fmla="*/ 466108 w 595955"/>
                    <a:gd name="connsiteY424" fmla="*/ 31214 h 89937"/>
                    <a:gd name="connsiteX425" fmla="*/ 465111 w 595955"/>
                    <a:gd name="connsiteY425" fmla="*/ 30984 h 89937"/>
                    <a:gd name="connsiteX426" fmla="*/ 463780 w 595955"/>
                    <a:gd name="connsiteY426" fmla="*/ 30524 h 89937"/>
                    <a:gd name="connsiteX427" fmla="*/ 462118 w 595955"/>
                    <a:gd name="connsiteY427" fmla="*/ 30089 h 89937"/>
                    <a:gd name="connsiteX428" fmla="*/ 460123 w 595955"/>
                    <a:gd name="connsiteY428" fmla="*/ 29884 h 89937"/>
                    <a:gd name="connsiteX429" fmla="*/ 457616 w 595955"/>
                    <a:gd name="connsiteY429" fmla="*/ 30396 h 89937"/>
                    <a:gd name="connsiteX430" fmla="*/ 455033 w 595955"/>
                    <a:gd name="connsiteY430" fmla="*/ 32084 h 89937"/>
                    <a:gd name="connsiteX431" fmla="*/ 452193 w 595955"/>
                    <a:gd name="connsiteY431" fmla="*/ 35205 h 89937"/>
                    <a:gd name="connsiteX432" fmla="*/ 448918 w 595955"/>
                    <a:gd name="connsiteY432" fmla="*/ 39963 h 89937"/>
                    <a:gd name="connsiteX433" fmla="*/ 448918 w 595955"/>
                    <a:gd name="connsiteY433" fmla="*/ 70249 h 89937"/>
                    <a:gd name="connsiteX434" fmla="*/ 448715 w 595955"/>
                    <a:gd name="connsiteY434" fmla="*/ 70939 h 89937"/>
                    <a:gd name="connsiteX435" fmla="*/ 448049 w 595955"/>
                    <a:gd name="connsiteY435" fmla="*/ 71425 h 89937"/>
                    <a:gd name="connsiteX436" fmla="*/ 446771 w 595955"/>
                    <a:gd name="connsiteY436" fmla="*/ 71732 h 89937"/>
                    <a:gd name="connsiteX437" fmla="*/ 444672 w 595955"/>
                    <a:gd name="connsiteY437" fmla="*/ 71835 h 89937"/>
                    <a:gd name="connsiteX438" fmla="*/ 442626 w 595955"/>
                    <a:gd name="connsiteY438" fmla="*/ 71732 h 89937"/>
                    <a:gd name="connsiteX439" fmla="*/ 441321 w 595955"/>
                    <a:gd name="connsiteY439" fmla="*/ 71425 h 89937"/>
                    <a:gd name="connsiteX440" fmla="*/ 440656 w 595955"/>
                    <a:gd name="connsiteY440" fmla="*/ 70939 h 89937"/>
                    <a:gd name="connsiteX441" fmla="*/ 440477 w 595955"/>
                    <a:gd name="connsiteY441" fmla="*/ 70249 h 89937"/>
                    <a:gd name="connsiteX442" fmla="*/ 440477 w 595955"/>
                    <a:gd name="connsiteY442" fmla="*/ 24206 h 89937"/>
                    <a:gd name="connsiteX443" fmla="*/ 440631 w 595955"/>
                    <a:gd name="connsiteY443" fmla="*/ 23515 h 89937"/>
                    <a:gd name="connsiteX444" fmla="*/ 441245 w 595955"/>
                    <a:gd name="connsiteY444" fmla="*/ 23003 h 89937"/>
                    <a:gd name="connsiteX445" fmla="*/ 442421 w 595955"/>
                    <a:gd name="connsiteY445" fmla="*/ 22696 h 89937"/>
                    <a:gd name="connsiteX446" fmla="*/ 444314 w 595955"/>
                    <a:gd name="connsiteY446" fmla="*/ 22620 h 89937"/>
                    <a:gd name="connsiteX447" fmla="*/ 446182 w 595955"/>
                    <a:gd name="connsiteY447" fmla="*/ 22696 h 89937"/>
                    <a:gd name="connsiteX448" fmla="*/ 447333 w 595955"/>
                    <a:gd name="connsiteY448" fmla="*/ 23003 h 89937"/>
                    <a:gd name="connsiteX449" fmla="*/ 447921 w 595955"/>
                    <a:gd name="connsiteY449" fmla="*/ 23515 h 89937"/>
                    <a:gd name="connsiteX450" fmla="*/ 448100 w 595955"/>
                    <a:gd name="connsiteY450" fmla="*/ 24206 h 89937"/>
                    <a:gd name="connsiteX451" fmla="*/ 448100 w 595955"/>
                    <a:gd name="connsiteY451" fmla="*/ 30907 h 89937"/>
                    <a:gd name="connsiteX452" fmla="*/ 451656 w 595955"/>
                    <a:gd name="connsiteY452" fmla="*/ 26405 h 89937"/>
                    <a:gd name="connsiteX453" fmla="*/ 454802 w 595955"/>
                    <a:gd name="connsiteY453" fmla="*/ 23668 h 89937"/>
                    <a:gd name="connsiteX454" fmla="*/ 457744 w 595955"/>
                    <a:gd name="connsiteY454" fmla="*/ 22287 h 89937"/>
                    <a:gd name="connsiteX455" fmla="*/ 460686 w 595955"/>
                    <a:gd name="connsiteY455" fmla="*/ 21903 h 89937"/>
                    <a:gd name="connsiteX456" fmla="*/ 462194 w 595955"/>
                    <a:gd name="connsiteY456" fmla="*/ 21980 h 89937"/>
                    <a:gd name="connsiteX457" fmla="*/ 463959 w 595955"/>
                    <a:gd name="connsiteY457" fmla="*/ 22261 h 89937"/>
                    <a:gd name="connsiteX458" fmla="*/ 465622 w 595955"/>
                    <a:gd name="connsiteY458" fmla="*/ 22722 h 89937"/>
                    <a:gd name="connsiteX459" fmla="*/ 466671 w 595955"/>
                    <a:gd name="connsiteY459" fmla="*/ 23233 h 89937"/>
                    <a:gd name="connsiteX460" fmla="*/ 467081 w 595955"/>
                    <a:gd name="connsiteY460" fmla="*/ 23719 h 89937"/>
                    <a:gd name="connsiteX461" fmla="*/ 467260 w 595955"/>
                    <a:gd name="connsiteY461" fmla="*/ 24308 h 89937"/>
                    <a:gd name="connsiteX462" fmla="*/ 467362 w 595955"/>
                    <a:gd name="connsiteY462" fmla="*/ 25357 h 89937"/>
                    <a:gd name="connsiteX463" fmla="*/ 467387 w 595955"/>
                    <a:gd name="connsiteY463" fmla="*/ 27224 h 89937"/>
                    <a:gd name="connsiteX464" fmla="*/ 514137 w 595955"/>
                    <a:gd name="connsiteY464" fmla="*/ 45232 h 89937"/>
                    <a:gd name="connsiteX465" fmla="*/ 513136 w 595955"/>
                    <a:gd name="connsiteY465" fmla="*/ 48071 h 89937"/>
                    <a:gd name="connsiteX466" fmla="*/ 510848 w 595955"/>
                    <a:gd name="connsiteY466" fmla="*/ 48915 h 89937"/>
                    <a:gd name="connsiteX467" fmla="*/ 480525 w 595955"/>
                    <a:gd name="connsiteY467" fmla="*/ 48915 h 89937"/>
                    <a:gd name="connsiteX468" fmla="*/ 481297 w 595955"/>
                    <a:gd name="connsiteY468" fmla="*/ 55822 h 89937"/>
                    <a:gd name="connsiteX469" fmla="*/ 483867 w 595955"/>
                    <a:gd name="connsiteY469" fmla="*/ 61091 h 89937"/>
                    <a:gd name="connsiteX470" fmla="*/ 488545 w 595955"/>
                    <a:gd name="connsiteY470" fmla="*/ 64468 h 89937"/>
                    <a:gd name="connsiteX471" fmla="*/ 495588 w 595955"/>
                    <a:gd name="connsiteY471" fmla="*/ 65644 h 89937"/>
                    <a:gd name="connsiteX472" fmla="*/ 501449 w 595955"/>
                    <a:gd name="connsiteY472" fmla="*/ 65107 h 89937"/>
                    <a:gd name="connsiteX473" fmla="*/ 505896 w 595955"/>
                    <a:gd name="connsiteY473" fmla="*/ 63905 h 89937"/>
                    <a:gd name="connsiteX474" fmla="*/ 508980 w 595955"/>
                    <a:gd name="connsiteY474" fmla="*/ 62703 h 89937"/>
                    <a:gd name="connsiteX475" fmla="*/ 510806 w 595955"/>
                    <a:gd name="connsiteY475" fmla="*/ 62166 h 89937"/>
                    <a:gd name="connsiteX476" fmla="*/ 511448 w 595955"/>
                    <a:gd name="connsiteY476" fmla="*/ 62345 h 89937"/>
                    <a:gd name="connsiteX477" fmla="*/ 511885 w 595955"/>
                    <a:gd name="connsiteY477" fmla="*/ 62882 h 89937"/>
                    <a:gd name="connsiteX478" fmla="*/ 512116 w 595955"/>
                    <a:gd name="connsiteY478" fmla="*/ 63879 h 89937"/>
                    <a:gd name="connsiteX479" fmla="*/ 512193 w 595955"/>
                    <a:gd name="connsiteY479" fmla="*/ 65440 h 89937"/>
                    <a:gd name="connsiteX480" fmla="*/ 512143 w 595955"/>
                    <a:gd name="connsiteY480" fmla="*/ 66591 h 89937"/>
                    <a:gd name="connsiteX481" fmla="*/ 512014 w 595955"/>
                    <a:gd name="connsiteY481" fmla="*/ 67461 h 89937"/>
                    <a:gd name="connsiteX482" fmla="*/ 511759 w 595955"/>
                    <a:gd name="connsiteY482" fmla="*/ 68151 h 89937"/>
                    <a:gd name="connsiteX483" fmla="*/ 511299 w 595955"/>
                    <a:gd name="connsiteY483" fmla="*/ 68740 h 89937"/>
                    <a:gd name="connsiteX484" fmla="*/ 509636 w 595955"/>
                    <a:gd name="connsiteY484" fmla="*/ 69660 h 89937"/>
                    <a:gd name="connsiteX485" fmla="*/ 506054 w 595955"/>
                    <a:gd name="connsiteY485" fmla="*/ 70914 h 89937"/>
                    <a:gd name="connsiteX486" fmla="*/ 500964 w 595955"/>
                    <a:gd name="connsiteY486" fmla="*/ 72014 h 89937"/>
                    <a:gd name="connsiteX487" fmla="*/ 494799 w 595955"/>
                    <a:gd name="connsiteY487" fmla="*/ 72500 h 89937"/>
                    <a:gd name="connsiteX488" fmla="*/ 484849 w 595955"/>
                    <a:gd name="connsiteY488" fmla="*/ 70914 h 89937"/>
                    <a:gd name="connsiteX489" fmla="*/ 477661 w 595955"/>
                    <a:gd name="connsiteY489" fmla="*/ 66207 h 89937"/>
                    <a:gd name="connsiteX490" fmla="*/ 473261 w 595955"/>
                    <a:gd name="connsiteY490" fmla="*/ 58380 h 89937"/>
                    <a:gd name="connsiteX491" fmla="*/ 471777 w 595955"/>
                    <a:gd name="connsiteY491" fmla="*/ 47432 h 89937"/>
                    <a:gd name="connsiteX492" fmla="*/ 473312 w 595955"/>
                    <a:gd name="connsiteY492" fmla="*/ 36765 h 89937"/>
                    <a:gd name="connsiteX493" fmla="*/ 477737 w 595955"/>
                    <a:gd name="connsiteY493" fmla="*/ 28733 h 89937"/>
                    <a:gd name="connsiteX494" fmla="*/ 484721 w 595955"/>
                    <a:gd name="connsiteY494" fmla="*/ 23668 h 89937"/>
                    <a:gd name="connsiteX495" fmla="*/ 493878 w 595955"/>
                    <a:gd name="connsiteY495" fmla="*/ 21903 h 89937"/>
                    <a:gd name="connsiteX496" fmla="*/ 503113 w 595955"/>
                    <a:gd name="connsiteY496" fmla="*/ 23643 h 89937"/>
                    <a:gd name="connsiteX497" fmla="*/ 509379 w 595955"/>
                    <a:gd name="connsiteY497" fmla="*/ 28324 h 89937"/>
                    <a:gd name="connsiteX498" fmla="*/ 512986 w 595955"/>
                    <a:gd name="connsiteY498" fmla="*/ 35230 h 89937"/>
                    <a:gd name="connsiteX499" fmla="*/ 514137 w 595955"/>
                    <a:gd name="connsiteY499" fmla="*/ 43697 h 89937"/>
                    <a:gd name="connsiteX500" fmla="*/ 505645 w 595955"/>
                    <a:gd name="connsiteY500" fmla="*/ 42725 h 89937"/>
                    <a:gd name="connsiteX501" fmla="*/ 502685 w 595955"/>
                    <a:gd name="connsiteY501" fmla="*/ 32289 h 89937"/>
                    <a:gd name="connsiteX502" fmla="*/ 493446 w 595955"/>
                    <a:gd name="connsiteY502" fmla="*/ 28503 h 89937"/>
                    <a:gd name="connsiteX503" fmla="*/ 487939 w 595955"/>
                    <a:gd name="connsiteY503" fmla="*/ 29680 h 89937"/>
                    <a:gd name="connsiteX504" fmla="*/ 483974 w 595955"/>
                    <a:gd name="connsiteY504" fmla="*/ 32800 h 89937"/>
                    <a:gd name="connsiteX505" fmla="*/ 481503 w 595955"/>
                    <a:gd name="connsiteY505" fmla="*/ 37328 h 89937"/>
                    <a:gd name="connsiteX506" fmla="*/ 480525 w 595955"/>
                    <a:gd name="connsiteY506" fmla="*/ 42725 h 89937"/>
                    <a:gd name="connsiteX507" fmla="*/ 555346 w 595955"/>
                    <a:gd name="connsiteY507" fmla="*/ 57715 h 89937"/>
                    <a:gd name="connsiteX508" fmla="*/ 554041 w 595955"/>
                    <a:gd name="connsiteY508" fmla="*/ 64007 h 89937"/>
                    <a:gd name="connsiteX509" fmla="*/ 550332 w 595955"/>
                    <a:gd name="connsiteY509" fmla="*/ 68663 h 89937"/>
                    <a:gd name="connsiteX510" fmla="*/ 544603 w 595955"/>
                    <a:gd name="connsiteY510" fmla="*/ 71528 h 89937"/>
                    <a:gd name="connsiteX511" fmla="*/ 537287 w 595955"/>
                    <a:gd name="connsiteY511" fmla="*/ 72500 h 89937"/>
                    <a:gd name="connsiteX512" fmla="*/ 532605 w 595955"/>
                    <a:gd name="connsiteY512" fmla="*/ 72116 h 89937"/>
                    <a:gd name="connsiteX513" fmla="*/ 528615 w 595955"/>
                    <a:gd name="connsiteY513" fmla="*/ 71144 h 89937"/>
                    <a:gd name="connsiteX514" fmla="*/ 525622 w 595955"/>
                    <a:gd name="connsiteY514" fmla="*/ 69916 h 89937"/>
                    <a:gd name="connsiteX515" fmla="*/ 523832 w 595955"/>
                    <a:gd name="connsiteY515" fmla="*/ 68765 h 89937"/>
                    <a:gd name="connsiteX516" fmla="*/ 523013 w 595955"/>
                    <a:gd name="connsiteY516" fmla="*/ 67333 h 89937"/>
                    <a:gd name="connsiteX517" fmla="*/ 522757 w 595955"/>
                    <a:gd name="connsiteY517" fmla="*/ 64826 h 89937"/>
                    <a:gd name="connsiteX518" fmla="*/ 522859 w 595955"/>
                    <a:gd name="connsiteY518" fmla="*/ 63189 h 89937"/>
                    <a:gd name="connsiteX519" fmla="*/ 523115 w 595955"/>
                    <a:gd name="connsiteY519" fmla="*/ 62114 h 89937"/>
                    <a:gd name="connsiteX520" fmla="*/ 523551 w 595955"/>
                    <a:gd name="connsiteY520" fmla="*/ 61526 h 89937"/>
                    <a:gd name="connsiteX521" fmla="*/ 524190 w 595955"/>
                    <a:gd name="connsiteY521" fmla="*/ 61347 h 89937"/>
                    <a:gd name="connsiteX522" fmla="*/ 525852 w 595955"/>
                    <a:gd name="connsiteY522" fmla="*/ 62038 h 89937"/>
                    <a:gd name="connsiteX523" fmla="*/ 528564 w 595955"/>
                    <a:gd name="connsiteY523" fmla="*/ 63547 h 89937"/>
                    <a:gd name="connsiteX524" fmla="*/ 532376 w 595955"/>
                    <a:gd name="connsiteY524" fmla="*/ 65056 h 89937"/>
                    <a:gd name="connsiteX525" fmla="*/ 537440 w 595955"/>
                    <a:gd name="connsiteY525" fmla="*/ 65747 h 89937"/>
                    <a:gd name="connsiteX526" fmla="*/ 541328 w 595955"/>
                    <a:gd name="connsiteY526" fmla="*/ 65286 h 89937"/>
                    <a:gd name="connsiteX527" fmla="*/ 544347 w 595955"/>
                    <a:gd name="connsiteY527" fmla="*/ 63931 h 89937"/>
                    <a:gd name="connsiteX528" fmla="*/ 546316 w 595955"/>
                    <a:gd name="connsiteY528" fmla="*/ 61654 h 89937"/>
                    <a:gd name="connsiteX529" fmla="*/ 547007 w 595955"/>
                    <a:gd name="connsiteY529" fmla="*/ 58380 h 89937"/>
                    <a:gd name="connsiteX530" fmla="*/ 546010 w 595955"/>
                    <a:gd name="connsiteY530" fmla="*/ 55106 h 89937"/>
                    <a:gd name="connsiteX531" fmla="*/ 543374 w 595955"/>
                    <a:gd name="connsiteY531" fmla="*/ 52752 h 89937"/>
                    <a:gd name="connsiteX532" fmla="*/ 539691 w 595955"/>
                    <a:gd name="connsiteY532" fmla="*/ 50936 h 89937"/>
                    <a:gd name="connsiteX533" fmla="*/ 535470 w 595955"/>
                    <a:gd name="connsiteY533" fmla="*/ 49273 h 89937"/>
                    <a:gd name="connsiteX534" fmla="*/ 531224 w 595955"/>
                    <a:gd name="connsiteY534" fmla="*/ 47304 h 89937"/>
                    <a:gd name="connsiteX535" fmla="*/ 527515 w 595955"/>
                    <a:gd name="connsiteY535" fmla="*/ 44618 h 89937"/>
                    <a:gd name="connsiteX536" fmla="*/ 524880 w 595955"/>
                    <a:gd name="connsiteY536" fmla="*/ 40832 h 89937"/>
                    <a:gd name="connsiteX537" fmla="*/ 523883 w 595955"/>
                    <a:gd name="connsiteY537" fmla="*/ 35563 h 89937"/>
                    <a:gd name="connsiteX538" fmla="*/ 524932 w 595955"/>
                    <a:gd name="connsiteY538" fmla="*/ 30370 h 89937"/>
                    <a:gd name="connsiteX539" fmla="*/ 528078 w 595955"/>
                    <a:gd name="connsiteY539" fmla="*/ 26022 h 89937"/>
                    <a:gd name="connsiteX540" fmla="*/ 533321 w 595955"/>
                    <a:gd name="connsiteY540" fmla="*/ 23029 h 89937"/>
                    <a:gd name="connsiteX541" fmla="*/ 540663 w 595955"/>
                    <a:gd name="connsiteY541" fmla="*/ 21903 h 89937"/>
                    <a:gd name="connsiteX542" fmla="*/ 544347 w 595955"/>
                    <a:gd name="connsiteY542" fmla="*/ 22210 h 89937"/>
                    <a:gd name="connsiteX543" fmla="*/ 547672 w 595955"/>
                    <a:gd name="connsiteY543" fmla="*/ 22978 h 89937"/>
                    <a:gd name="connsiteX544" fmla="*/ 550204 w 595955"/>
                    <a:gd name="connsiteY544" fmla="*/ 23975 h 89937"/>
                    <a:gd name="connsiteX545" fmla="*/ 551790 w 595955"/>
                    <a:gd name="connsiteY545" fmla="*/ 24922 h 89937"/>
                    <a:gd name="connsiteX546" fmla="*/ 552507 w 595955"/>
                    <a:gd name="connsiteY546" fmla="*/ 25638 h 89937"/>
                    <a:gd name="connsiteX547" fmla="*/ 552762 w 595955"/>
                    <a:gd name="connsiteY547" fmla="*/ 26329 h 89937"/>
                    <a:gd name="connsiteX548" fmla="*/ 552916 w 595955"/>
                    <a:gd name="connsiteY548" fmla="*/ 27275 h 89937"/>
                    <a:gd name="connsiteX549" fmla="*/ 552992 w 595955"/>
                    <a:gd name="connsiteY549" fmla="*/ 28656 h 89937"/>
                    <a:gd name="connsiteX550" fmla="*/ 552916 w 595955"/>
                    <a:gd name="connsiteY550" fmla="*/ 30166 h 89937"/>
                    <a:gd name="connsiteX551" fmla="*/ 552660 w 595955"/>
                    <a:gd name="connsiteY551" fmla="*/ 31214 h 89937"/>
                    <a:gd name="connsiteX552" fmla="*/ 552225 w 595955"/>
                    <a:gd name="connsiteY552" fmla="*/ 31803 h 89937"/>
                    <a:gd name="connsiteX553" fmla="*/ 551663 w 595955"/>
                    <a:gd name="connsiteY553" fmla="*/ 31982 h 89937"/>
                    <a:gd name="connsiteX554" fmla="*/ 550332 w 595955"/>
                    <a:gd name="connsiteY554" fmla="*/ 31419 h 89937"/>
                    <a:gd name="connsiteX555" fmla="*/ 548081 w 595955"/>
                    <a:gd name="connsiteY555" fmla="*/ 30217 h 89937"/>
                    <a:gd name="connsiteX556" fmla="*/ 544832 w 595955"/>
                    <a:gd name="connsiteY556" fmla="*/ 29014 h 89937"/>
                    <a:gd name="connsiteX557" fmla="*/ 540560 w 595955"/>
                    <a:gd name="connsiteY557" fmla="*/ 28452 h 89937"/>
                    <a:gd name="connsiteX558" fmla="*/ 536775 w 595955"/>
                    <a:gd name="connsiteY558" fmla="*/ 28938 h 89937"/>
                    <a:gd name="connsiteX559" fmla="*/ 534089 w 595955"/>
                    <a:gd name="connsiteY559" fmla="*/ 30319 h 89937"/>
                    <a:gd name="connsiteX560" fmla="*/ 532503 w 595955"/>
                    <a:gd name="connsiteY560" fmla="*/ 32442 h 89937"/>
                    <a:gd name="connsiteX561" fmla="*/ 531966 w 595955"/>
                    <a:gd name="connsiteY561" fmla="*/ 35102 h 89937"/>
                    <a:gd name="connsiteX562" fmla="*/ 532989 w 595955"/>
                    <a:gd name="connsiteY562" fmla="*/ 38453 h 89937"/>
                    <a:gd name="connsiteX563" fmla="*/ 535649 w 595955"/>
                    <a:gd name="connsiteY563" fmla="*/ 40832 h 89937"/>
                    <a:gd name="connsiteX564" fmla="*/ 539384 w 595955"/>
                    <a:gd name="connsiteY564" fmla="*/ 42674 h 89937"/>
                    <a:gd name="connsiteX565" fmla="*/ 543656 w 595955"/>
                    <a:gd name="connsiteY565" fmla="*/ 44362 h 89937"/>
                    <a:gd name="connsiteX566" fmla="*/ 547954 w 595955"/>
                    <a:gd name="connsiteY566" fmla="*/ 46306 h 89937"/>
                    <a:gd name="connsiteX567" fmla="*/ 551713 w 595955"/>
                    <a:gd name="connsiteY567" fmla="*/ 48915 h 89937"/>
                    <a:gd name="connsiteX568" fmla="*/ 554348 w 595955"/>
                    <a:gd name="connsiteY568" fmla="*/ 52599 h 89937"/>
                    <a:gd name="connsiteX569" fmla="*/ 555346 w 595955"/>
                    <a:gd name="connsiteY569" fmla="*/ 57715 h 89937"/>
                    <a:gd name="connsiteX570" fmla="*/ 596025 w 595955"/>
                    <a:gd name="connsiteY570" fmla="*/ 57715 h 89937"/>
                    <a:gd name="connsiteX571" fmla="*/ 594721 w 595955"/>
                    <a:gd name="connsiteY571" fmla="*/ 64007 h 89937"/>
                    <a:gd name="connsiteX572" fmla="*/ 591011 w 595955"/>
                    <a:gd name="connsiteY572" fmla="*/ 68663 h 89937"/>
                    <a:gd name="connsiteX573" fmla="*/ 585282 w 595955"/>
                    <a:gd name="connsiteY573" fmla="*/ 71528 h 89937"/>
                    <a:gd name="connsiteX574" fmla="*/ 577966 w 595955"/>
                    <a:gd name="connsiteY574" fmla="*/ 72500 h 89937"/>
                    <a:gd name="connsiteX575" fmla="*/ 573285 w 595955"/>
                    <a:gd name="connsiteY575" fmla="*/ 72116 h 89937"/>
                    <a:gd name="connsiteX576" fmla="*/ 569294 w 595955"/>
                    <a:gd name="connsiteY576" fmla="*/ 71144 h 89937"/>
                    <a:gd name="connsiteX577" fmla="*/ 566302 w 595955"/>
                    <a:gd name="connsiteY577" fmla="*/ 69916 h 89937"/>
                    <a:gd name="connsiteX578" fmla="*/ 564511 w 595955"/>
                    <a:gd name="connsiteY578" fmla="*/ 68765 h 89937"/>
                    <a:gd name="connsiteX579" fmla="*/ 563693 w 595955"/>
                    <a:gd name="connsiteY579" fmla="*/ 67333 h 89937"/>
                    <a:gd name="connsiteX580" fmla="*/ 563437 w 595955"/>
                    <a:gd name="connsiteY580" fmla="*/ 64826 h 89937"/>
                    <a:gd name="connsiteX581" fmla="*/ 563539 w 595955"/>
                    <a:gd name="connsiteY581" fmla="*/ 63189 h 89937"/>
                    <a:gd name="connsiteX582" fmla="*/ 563795 w 595955"/>
                    <a:gd name="connsiteY582" fmla="*/ 62114 h 89937"/>
                    <a:gd name="connsiteX583" fmla="*/ 564230 w 595955"/>
                    <a:gd name="connsiteY583" fmla="*/ 61526 h 89937"/>
                    <a:gd name="connsiteX584" fmla="*/ 564869 w 595955"/>
                    <a:gd name="connsiteY584" fmla="*/ 61347 h 89937"/>
                    <a:gd name="connsiteX585" fmla="*/ 566532 w 595955"/>
                    <a:gd name="connsiteY585" fmla="*/ 62038 h 89937"/>
                    <a:gd name="connsiteX586" fmla="*/ 569243 w 595955"/>
                    <a:gd name="connsiteY586" fmla="*/ 63547 h 89937"/>
                    <a:gd name="connsiteX587" fmla="*/ 573055 w 595955"/>
                    <a:gd name="connsiteY587" fmla="*/ 65056 h 89937"/>
                    <a:gd name="connsiteX588" fmla="*/ 578119 w 595955"/>
                    <a:gd name="connsiteY588" fmla="*/ 65747 h 89937"/>
                    <a:gd name="connsiteX589" fmla="*/ 582007 w 595955"/>
                    <a:gd name="connsiteY589" fmla="*/ 65286 h 89937"/>
                    <a:gd name="connsiteX590" fmla="*/ 585026 w 595955"/>
                    <a:gd name="connsiteY590" fmla="*/ 63931 h 89937"/>
                    <a:gd name="connsiteX591" fmla="*/ 586996 w 595955"/>
                    <a:gd name="connsiteY591" fmla="*/ 61654 h 89937"/>
                    <a:gd name="connsiteX592" fmla="*/ 587686 w 595955"/>
                    <a:gd name="connsiteY592" fmla="*/ 58380 h 89937"/>
                    <a:gd name="connsiteX593" fmla="*/ 586689 w 595955"/>
                    <a:gd name="connsiteY593" fmla="*/ 55106 h 89937"/>
                    <a:gd name="connsiteX594" fmla="*/ 584054 w 595955"/>
                    <a:gd name="connsiteY594" fmla="*/ 52752 h 89937"/>
                    <a:gd name="connsiteX595" fmla="*/ 580371 w 595955"/>
                    <a:gd name="connsiteY595" fmla="*/ 50936 h 89937"/>
                    <a:gd name="connsiteX596" fmla="*/ 576150 w 595955"/>
                    <a:gd name="connsiteY596" fmla="*/ 49273 h 89937"/>
                    <a:gd name="connsiteX597" fmla="*/ 571903 w 595955"/>
                    <a:gd name="connsiteY597" fmla="*/ 47304 h 89937"/>
                    <a:gd name="connsiteX598" fmla="*/ 568194 w 595955"/>
                    <a:gd name="connsiteY598" fmla="*/ 44618 h 89937"/>
                    <a:gd name="connsiteX599" fmla="*/ 565560 w 595955"/>
                    <a:gd name="connsiteY599" fmla="*/ 40832 h 89937"/>
                    <a:gd name="connsiteX600" fmla="*/ 564562 w 595955"/>
                    <a:gd name="connsiteY600" fmla="*/ 35563 h 89937"/>
                    <a:gd name="connsiteX601" fmla="*/ 565611 w 595955"/>
                    <a:gd name="connsiteY601" fmla="*/ 30370 h 89937"/>
                    <a:gd name="connsiteX602" fmla="*/ 568757 w 595955"/>
                    <a:gd name="connsiteY602" fmla="*/ 26022 h 89937"/>
                    <a:gd name="connsiteX603" fmla="*/ 574002 w 595955"/>
                    <a:gd name="connsiteY603" fmla="*/ 23029 h 89937"/>
                    <a:gd name="connsiteX604" fmla="*/ 581343 w 595955"/>
                    <a:gd name="connsiteY604" fmla="*/ 21903 h 89937"/>
                    <a:gd name="connsiteX605" fmla="*/ 585026 w 595955"/>
                    <a:gd name="connsiteY605" fmla="*/ 22210 h 89937"/>
                    <a:gd name="connsiteX606" fmla="*/ 588352 w 595955"/>
                    <a:gd name="connsiteY606" fmla="*/ 22978 h 89937"/>
                    <a:gd name="connsiteX607" fmla="*/ 590884 w 595955"/>
                    <a:gd name="connsiteY607" fmla="*/ 23975 h 89937"/>
                    <a:gd name="connsiteX608" fmla="*/ 592470 w 595955"/>
                    <a:gd name="connsiteY608" fmla="*/ 24922 h 89937"/>
                    <a:gd name="connsiteX609" fmla="*/ 593186 w 595955"/>
                    <a:gd name="connsiteY609" fmla="*/ 25638 h 89937"/>
                    <a:gd name="connsiteX610" fmla="*/ 593442 w 595955"/>
                    <a:gd name="connsiteY610" fmla="*/ 26329 h 89937"/>
                    <a:gd name="connsiteX611" fmla="*/ 593596 w 595955"/>
                    <a:gd name="connsiteY611" fmla="*/ 27275 h 89937"/>
                    <a:gd name="connsiteX612" fmla="*/ 593672 w 595955"/>
                    <a:gd name="connsiteY612" fmla="*/ 28656 h 89937"/>
                    <a:gd name="connsiteX613" fmla="*/ 593596 w 595955"/>
                    <a:gd name="connsiteY613" fmla="*/ 30166 h 89937"/>
                    <a:gd name="connsiteX614" fmla="*/ 593339 w 595955"/>
                    <a:gd name="connsiteY614" fmla="*/ 31214 h 89937"/>
                    <a:gd name="connsiteX615" fmla="*/ 592905 w 595955"/>
                    <a:gd name="connsiteY615" fmla="*/ 31803 h 89937"/>
                    <a:gd name="connsiteX616" fmla="*/ 592342 w 595955"/>
                    <a:gd name="connsiteY616" fmla="*/ 31982 h 89937"/>
                    <a:gd name="connsiteX617" fmla="*/ 591011 w 595955"/>
                    <a:gd name="connsiteY617" fmla="*/ 31419 h 89937"/>
                    <a:gd name="connsiteX618" fmla="*/ 588761 w 595955"/>
                    <a:gd name="connsiteY618" fmla="*/ 30217 h 89937"/>
                    <a:gd name="connsiteX619" fmla="*/ 585513 w 595955"/>
                    <a:gd name="connsiteY619" fmla="*/ 29014 h 89937"/>
                    <a:gd name="connsiteX620" fmla="*/ 581241 w 595955"/>
                    <a:gd name="connsiteY620" fmla="*/ 28452 h 89937"/>
                    <a:gd name="connsiteX621" fmla="*/ 577455 w 595955"/>
                    <a:gd name="connsiteY621" fmla="*/ 28938 h 89937"/>
                    <a:gd name="connsiteX622" fmla="*/ 574768 w 595955"/>
                    <a:gd name="connsiteY622" fmla="*/ 30319 h 89937"/>
                    <a:gd name="connsiteX623" fmla="*/ 573183 w 595955"/>
                    <a:gd name="connsiteY623" fmla="*/ 32442 h 89937"/>
                    <a:gd name="connsiteX624" fmla="*/ 572645 w 595955"/>
                    <a:gd name="connsiteY624" fmla="*/ 35102 h 89937"/>
                    <a:gd name="connsiteX625" fmla="*/ 573668 w 595955"/>
                    <a:gd name="connsiteY625" fmla="*/ 38453 h 89937"/>
                    <a:gd name="connsiteX626" fmla="*/ 576329 w 595955"/>
                    <a:gd name="connsiteY626" fmla="*/ 40832 h 89937"/>
                    <a:gd name="connsiteX627" fmla="*/ 580063 w 595955"/>
                    <a:gd name="connsiteY627" fmla="*/ 42674 h 89937"/>
                    <a:gd name="connsiteX628" fmla="*/ 584335 w 595955"/>
                    <a:gd name="connsiteY628" fmla="*/ 44362 h 89937"/>
                    <a:gd name="connsiteX629" fmla="*/ 588633 w 595955"/>
                    <a:gd name="connsiteY629" fmla="*/ 46306 h 89937"/>
                    <a:gd name="connsiteX630" fmla="*/ 592394 w 595955"/>
                    <a:gd name="connsiteY630" fmla="*/ 48915 h 89937"/>
                    <a:gd name="connsiteX631" fmla="*/ 595028 w 595955"/>
                    <a:gd name="connsiteY631" fmla="*/ 52599 h 89937"/>
                    <a:gd name="connsiteX632" fmla="*/ 596025 w 595955"/>
                    <a:gd name="connsiteY632" fmla="*/ 57715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Lst>
                  <a:rect l="l" t="t" r="r" b="b"/>
                  <a:pathLst>
                    <a:path w="595955" h="89937">
                      <a:moveTo>
                        <a:pt x="49592" y="9114"/>
                      </a:moveTo>
                      <a:cubicBezTo>
                        <a:pt x="49592" y="9762"/>
                        <a:pt x="49558" y="10324"/>
                        <a:pt x="49490" y="10802"/>
                      </a:cubicBezTo>
                      <a:cubicBezTo>
                        <a:pt x="49422" y="11279"/>
                        <a:pt x="49311" y="11663"/>
                        <a:pt x="49157" y="11953"/>
                      </a:cubicBezTo>
                      <a:cubicBezTo>
                        <a:pt x="49004" y="12243"/>
                        <a:pt x="48816" y="12456"/>
                        <a:pt x="48595" y="12592"/>
                      </a:cubicBezTo>
                      <a:cubicBezTo>
                        <a:pt x="48373" y="12729"/>
                        <a:pt x="48126" y="12797"/>
                        <a:pt x="47853" y="12797"/>
                      </a:cubicBezTo>
                      <a:lnTo>
                        <a:pt x="29231" y="12797"/>
                      </a:lnTo>
                      <a:lnTo>
                        <a:pt x="29231" y="70198"/>
                      </a:lnTo>
                      <a:cubicBezTo>
                        <a:pt x="29231" y="70470"/>
                        <a:pt x="29162" y="70709"/>
                        <a:pt x="29026" y="70914"/>
                      </a:cubicBezTo>
                      <a:cubicBezTo>
                        <a:pt x="28890" y="71118"/>
                        <a:pt x="28651" y="71281"/>
                        <a:pt x="28310" y="71400"/>
                      </a:cubicBezTo>
                      <a:cubicBezTo>
                        <a:pt x="27969" y="71519"/>
                        <a:pt x="27517" y="71622"/>
                        <a:pt x="26954" y="71707"/>
                      </a:cubicBezTo>
                      <a:cubicBezTo>
                        <a:pt x="26391" y="71792"/>
                        <a:pt x="25684" y="71835"/>
                        <a:pt x="24831" y="71835"/>
                      </a:cubicBezTo>
                      <a:cubicBezTo>
                        <a:pt x="24012" y="71835"/>
                        <a:pt x="23313" y="71792"/>
                        <a:pt x="22733" y="71707"/>
                      </a:cubicBezTo>
                      <a:cubicBezTo>
                        <a:pt x="22154" y="71622"/>
                        <a:pt x="21693" y="71519"/>
                        <a:pt x="21352" y="71400"/>
                      </a:cubicBezTo>
                      <a:cubicBezTo>
                        <a:pt x="21011" y="71281"/>
                        <a:pt x="20772" y="71118"/>
                        <a:pt x="20636" y="70914"/>
                      </a:cubicBezTo>
                      <a:cubicBezTo>
                        <a:pt x="20499" y="70709"/>
                        <a:pt x="20431" y="70470"/>
                        <a:pt x="20431" y="70198"/>
                      </a:cubicBezTo>
                      <a:lnTo>
                        <a:pt x="20431" y="12797"/>
                      </a:lnTo>
                      <a:lnTo>
                        <a:pt x="1809" y="12797"/>
                      </a:lnTo>
                      <a:cubicBezTo>
                        <a:pt x="1536" y="12797"/>
                        <a:pt x="1289" y="12729"/>
                        <a:pt x="1067" y="12592"/>
                      </a:cubicBezTo>
                      <a:cubicBezTo>
                        <a:pt x="846" y="12456"/>
                        <a:pt x="666" y="12243"/>
                        <a:pt x="530" y="11953"/>
                      </a:cubicBezTo>
                      <a:cubicBezTo>
                        <a:pt x="394" y="11663"/>
                        <a:pt x="283" y="11279"/>
                        <a:pt x="198" y="10802"/>
                      </a:cubicBezTo>
                      <a:cubicBezTo>
                        <a:pt x="112" y="10324"/>
                        <a:pt x="70" y="9762"/>
                        <a:pt x="70" y="9114"/>
                      </a:cubicBezTo>
                      <a:cubicBezTo>
                        <a:pt x="70" y="8465"/>
                        <a:pt x="112" y="7894"/>
                        <a:pt x="198" y="7400"/>
                      </a:cubicBezTo>
                      <a:cubicBezTo>
                        <a:pt x="283" y="6905"/>
                        <a:pt x="394" y="6504"/>
                        <a:pt x="530" y="6197"/>
                      </a:cubicBezTo>
                      <a:cubicBezTo>
                        <a:pt x="666" y="5891"/>
                        <a:pt x="846" y="5669"/>
                        <a:pt x="1067" y="5532"/>
                      </a:cubicBezTo>
                      <a:cubicBezTo>
                        <a:pt x="1289" y="5396"/>
                        <a:pt x="1536" y="5328"/>
                        <a:pt x="1809" y="5328"/>
                      </a:cubicBezTo>
                      <a:lnTo>
                        <a:pt x="47853" y="5328"/>
                      </a:lnTo>
                      <a:cubicBezTo>
                        <a:pt x="48126" y="5328"/>
                        <a:pt x="48373" y="5396"/>
                        <a:pt x="48595" y="5532"/>
                      </a:cubicBezTo>
                      <a:cubicBezTo>
                        <a:pt x="48816" y="5669"/>
                        <a:pt x="49004" y="5891"/>
                        <a:pt x="49157" y="6197"/>
                      </a:cubicBezTo>
                      <a:cubicBezTo>
                        <a:pt x="49311" y="6504"/>
                        <a:pt x="49422" y="6905"/>
                        <a:pt x="49490" y="7400"/>
                      </a:cubicBezTo>
                      <a:cubicBezTo>
                        <a:pt x="49558" y="7894"/>
                        <a:pt x="49592" y="8465"/>
                        <a:pt x="49592" y="9114"/>
                      </a:cubicBezTo>
                      <a:close/>
                      <a:moveTo>
                        <a:pt x="78252" y="27224"/>
                      </a:moveTo>
                      <a:cubicBezTo>
                        <a:pt x="78252" y="27974"/>
                        <a:pt x="78234" y="28605"/>
                        <a:pt x="78200" y="29117"/>
                      </a:cubicBezTo>
                      <a:cubicBezTo>
                        <a:pt x="78166" y="29628"/>
                        <a:pt x="78098" y="30029"/>
                        <a:pt x="77996" y="30319"/>
                      </a:cubicBezTo>
                      <a:cubicBezTo>
                        <a:pt x="77893" y="30609"/>
                        <a:pt x="77765" y="30831"/>
                        <a:pt x="77612" y="30984"/>
                      </a:cubicBezTo>
                      <a:cubicBezTo>
                        <a:pt x="77459" y="31138"/>
                        <a:pt x="77245" y="31214"/>
                        <a:pt x="76973" y="31214"/>
                      </a:cubicBezTo>
                      <a:cubicBezTo>
                        <a:pt x="76700" y="31214"/>
                        <a:pt x="76367" y="31138"/>
                        <a:pt x="75975" y="30984"/>
                      </a:cubicBezTo>
                      <a:cubicBezTo>
                        <a:pt x="75583" y="30831"/>
                        <a:pt x="75139" y="30677"/>
                        <a:pt x="74645" y="30524"/>
                      </a:cubicBezTo>
                      <a:cubicBezTo>
                        <a:pt x="74150" y="30370"/>
                        <a:pt x="73596" y="30225"/>
                        <a:pt x="72982" y="30089"/>
                      </a:cubicBezTo>
                      <a:cubicBezTo>
                        <a:pt x="72368" y="29952"/>
                        <a:pt x="71703" y="29884"/>
                        <a:pt x="70987" y="29884"/>
                      </a:cubicBezTo>
                      <a:cubicBezTo>
                        <a:pt x="70134" y="29884"/>
                        <a:pt x="69299" y="30055"/>
                        <a:pt x="68480" y="30396"/>
                      </a:cubicBezTo>
                      <a:cubicBezTo>
                        <a:pt x="67661" y="30737"/>
                        <a:pt x="66800" y="31300"/>
                        <a:pt x="65896" y="32084"/>
                      </a:cubicBezTo>
                      <a:cubicBezTo>
                        <a:pt x="64993" y="32868"/>
                        <a:pt x="64046" y="33909"/>
                        <a:pt x="63057" y="35205"/>
                      </a:cubicBezTo>
                      <a:cubicBezTo>
                        <a:pt x="62068" y="36501"/>
                        <a:pt x="60977" y="38087"/>
                        <a:pt x="59783" y="39963"/>
                      </a:cubicBezTo>
                      <a:lnTo>
                        <a:pt x="59783" y="70249"/>
                      </a:lnTo>
                      <a:cubicBezTo>
                        <a:pt x="59783" y="70522"/>
                        <a:pt x="59715" y="70752"/>
                        <a:pt x="59578" y="70939"/>
                      </a:cubicBezTo>
                      <a:cubicBezTo>
                        <a:pt x="59442" y="71127"/>
                        <a:pt x="59220" y="71289"/>
                        <a:pt x="58913" y="71425"/>
                      </a:cubicBezTo>
                      <a:cubicBezTo>
                        <a:pt x="58606" y="71562"/>
                        <a:pt x="58180" y="71664"/>
                        <a:pt x="57634" y="71732"/>
                      </a:cubicBezTo>
                      <a:cubicBezTo>
                        <a:pt x="57089" y="71801"/>
                        <a:pt x="56389" y="71835"/>
                        <a:pt x="55537" y="71835"/>
                      </a:cubicBezTo>
                      <a:cubicBezTo>
                        <a:pt x="54718" y="71835"/>
                        <a:pt x="54036" y="71801"/>
                        <a:pt x="53490" y="71732"/>
                      </a:cubicBezTo>
                      <a:cubicBezTo>
                        <a:pt x="52945" y="71664"/>
                        <a:pt x="52510" y="71562"/>
                        <a:pt x="52186" y="71425"/>
                      </a:cubicBezTo>
                      <a:cubicBezTo>
                        <a:pt x="51862" y="71289"/>
                        <a:pt x="51640" y="71127"/>
                        <a:pt x="51521" y="70939"/>
                      </a:cubicBezTo>
                      <a:cubicBezTo>
                        <a:pt x="51401" y="70752"/>
                        <a:pt x="51341" y="70522"/>
                        <a:pt x="51341" y="70249"/>
                      </a:cubicBezTo>
                      <a:lnTo>
                        <a:pt x="51341" y="24206"/>
                      </a:lnTo>
                      <a:cubicBezTo>
                        <a:pt x="51341" y="23933"/>
                        <a:pt x="51393" y="23702"/>
                        <a:pt x="51495" y="23515"/>
                      </a:cubicBezTo>
                      <a:cubicBezTo>
                        <a:pt x="51597" y="23327"/>
                        <a:pt x="51802" y="23157"/>
                        <a:pt x="52109" y="23003"/>
                      </a:cubicBezTo>
                      <a:cubicBezTo>
                        <a:pt x="52416" y="22850"/>
                        <a:pt x="52808" y="22747"/>
                        <a:pt x="53286" y="22696"/>
                      </a:cubicBezTo>
                      <a:cubicBezTo>
                        <a:pt x="53763" y="22645"/>
                        <a:pt x="54394" y="22620"/>
                        <a:pt x="55179" y="22620"/>
                      </a:cubicBezTo>
                      <a:cubicBezTo>
                        <a:pt x="55929" y="22620"/>
                        <a:pt x="56551" y="22645"/>
                        <a:pt x="57046" y="22696"/>
                      </a:cubicBezTo>
                      <a:cubicBezTo>
                        <a:pt x="57540" y="22747"/>
                        <a:pt x="57924" y="22850"/>
                        <a:pt x="58197" y="23003"/>
                      </a:cubicBezTo>
                      <a:cubicBezTo>
                        <a:pt x="58470" y="23157"/>
                        <a:pt x="58666" y="23327"/>
                        <a:pt x="58785" y="23515"/>
                      </a:cubicBezTo>
                      <a:cubicBezTo>
                        <a:pt x="58905" y="23702"/>
                        <a:pt x="58964" y="23933"/>
                        <a:pt x="58964" y="24206"/>
                      </a:cubicBezTo>
                      <a:lnTo>
                        <a:pt x="58964" y="30907"/>
                      </a:lnTo>
                      <a:cubicBezTo>
                        <a:pt x="60226" y="29066"/>
                        <a:pt x="61411" y="27565"/>
                        <a:pt x="62520" y="26405"/>
                      </a:cubicBezTo>
                      <a:cubicBezTo>
                        <a:pt x="63628" y="25246"/>
                        <a:pt x="64677" y="24333"/>
                        <a:pt x="65666" y="23668"/>
                      </a:cubicBezTo>
                      <a:cubicBezTo>
                        <a:pt x="66655" y="23003"/>
                        <a:pt x="67636" y="22543"/>
                        <a:pt x="68608" y="22287"/>
                      </a:cubicBezTo>
                      <a:cubicBezTo>
                        <a:pt x="69580" y="22031"/>
                        <a:pt x="70560" y="21903"/>
                        <a:pt x="71550" y="21903"/>
                      </a:cubicBezTo>
                      <a:cubicBezTo>
                        <a:pt x="71993" y="21903"/>
                        <a:pt x="72496" y="21929"/>
                        <a:pt x="73059" y="21980"/>
                      </a:cubicBezTo>
                      <a:cubicBezTo>
                        <a:pt x="73622" y="22031"/>
                        <a:pt x="74210" y="22125"/>
                        <a:pt x="74824" y="22261"/>
                      </a:cubicBezTo>
                      <a:cubicBezTo>
                        <a:pt x="75438" y="22398"/>
                        <a:pt x="75992" y="22551"/>
                        <a:pt x="76487" y="22722"/>
                      </a:cubicBezTo>
                      <a:cubicBezTo>
                        <a:pt x="76981" y="22892"/>
                        <a:pt x="77331" y="23063"/>
                        <a:pt x="77535" y="23233"/>
                      </a:cubicBezTo>
                      <a:cubicBezTo>
                        <a:pt x="77740" y="23404"/>
                        <a:pt x="77876" y="23566"/>
                        <a:pt x="77945" y="23719"/>
                      </a:cubicBezTo>
                      <a:cubicBezTo>
                        <a:pt x="78013" y="23873"/>
                        <a:pt x="78072" y="24069"/>
                        <a:pt x="78124" y="24308"/>
                      </a:cubicBezTo>
                      <a:cubicBezTo>
                        <a:pt x="78175" y="24547"/>
                        <a:pt x="78209" y="24896"/>
                        <a:pt x="78226" y="25357"/>
                      </a:cubicBezTo>
                      <a:cubicBezTo>
                        <a:pt x="78243" y="25817"/>
                        <a:pt x="78252" y="26439"/>
                        <a:pt x="78252" y="27224"/>
                      </a:cubicBezTo>
                      <a:close/>
                      <a:moveTo>
                        <a:pt x="119643" y="70300"/>
                      </a:moveTo>
                      <a:cubicBezTo>
                        <a:pt x="119643" y="70709"/>
                        <a:pt x="119507" y="71016"/>
                        <a:pt x="119233" y="71221"/>
                      </a:cubicBezTo>
                      <a:cubicBezTo>
                        <a:pt x="118961" y="71425"/>
                        <a:pt x="118586" y="71579"/>
                        <a:pt x="118109" y="71681"/>
                      </a:cubicBezTo>
                      <a:cubicBezTo>
                        <a:pt x="117630" y="71784"/>
                        <a:pt x="116931" y="71835"/>
                        <a:pt x="116011" y="71835"/>
                      </a:cubicBezTo>
                      <a:cubicBezTo>
                        <a:pt x="115124" y="71835"/>
                        <a:pt x="114417" y="71784"/>
                        <a:pt x="113888" y="71681"/>
                      </a:cubicBezTo>
                      <a:cubicBezTo>
                        <a:pt x="113359" y="71579"/>
                        <a:pt x="112975" y="71425"/>
                        <a:pt x="112736" y="71221"/>
                      </a:cubicBezTo>
                      <a:cubicBezTo>
                        <a:pt x="112497" y="71016"/>
                        <a:pt x="112378" y="70709"/>
                        <a:pt x="112378" y="70300"/>
                      </a:cubicBezTo>
                      <a:lnTo>
                        <a:pt x="112378" y="65696"/>
                      </a:lnTo>
                      <a:cubicBezTo>
                        <a:pt x="110367" y="67844"/>
                        <a:pt x="108123" y="69516"/>
                        <a:pt x="105651" y="70709"/>
                      </a:cubicBezTo>
                      <a:cubicBezTo>
                        <a:pt x="103178" y="71903"/>
                        <a:pt x="100561" y="72500"/>
                        <a:pt x="97798" y="72500"/>
                      </a:cubicBezTo>
                      <a:cubicBezTo>
                        <a:pt x="95376" y="72500"/>
                        <a:pt x="93185" y="72184"/>
                        <a:pt x="91224" y="71553"/>
                      </a:cubicBezTo>
                      <a:cubicBezTo>
                        <a:pt x="89263" y="70922"/>
                        <a:pt x="87592" y="70010"/>
                        <a:pt x="86210" y="68816"/>
                      </a:cubicBezTo>
                      <a:cubicBezTo>
                        <a:pt x="84829" y="67623"/>
                        <a:pt x="83755" y="66156"/>
                        <a:pt x="82987" y="64417"/>
                      </a:cubicBezTo>
                      <a:cubicBezTo>
                        <a:pt x="82220" y="62677"/>
                        <a:pt x="81836" y="60699"/>
                        <a:pt x="81836" y="58482"/>
                      </a:cubicBezTo>
                      <a:cubicBezTo>
                        <a:pt x="81836" y="55890"/>
                        <a:pt x="82365" y="53639"/>
                        <a:pt x="83422" y="51729"/>
                      </a:cubicBezTo>
                      <a:cubicBezTo>
                        <a:pt x="84479" y="49819"/>
                        <a:pt x="85997" y="48233"/>
                        <a:pt x="87975" y="46971"/>
                      </a:cubicBezTo>
                      <a:cubicBezTo>
                        <a:pt x="89953" y="45709"/>
                        <a:pt x="92375" y="44763"/>
                        <a:pt x="95240" y="44132"/>
                      </a:cubicBezTo>
                      <a:cubicBezTo>
                        <a:pt x="98105" y="43501"/>
                        <a:pt x="101328" y="43186"/>
                        <a:pt x="104909" y="43186"/>
                      </a:cubicBezTo>
                      <a:lnTo>
                        <a:pt x="111253" y="43186"/>
                      </a:lnTo>
                      <a:lnTo>
                        <a:pt x="111253" y="39604"/>
                      </a:lnTo>
                      <a:cubicBezTo>
                        <a:pt x="111253" y="37831"/>
                        <a:pt x="111066" y="36262"/>
                        <a:pt x="110690" y="34898"/>
                      </a:cubicBezTo>
                      <a:cubicBezTo>
                        <a:pt x="110315" y="33534"/>
                        <a:pt x="109709" y="32400"/>
                        <a:pt x="108874" y="31496"/>
                      </a:cubicBezTo>
                      <a:cubicBezTo>
                        <a:pt x="108039" y="30592"/>
                        <a:pt x="106956" y="29910"/>
                        <a:pt x="105625" y="29449"/>
                      </a:cubicBezTo>
                      <a:cubicBezTo>
                        <a:pt x="104295" y="28989"/>
                        <a:pt x="102658" y="28759"/>
                        <a:pt x="100714" y="28759"/>
                      </a:cubicBezTo>
                      <a:cubicBezTo>
                        <a:pt x="98634" y="28759"/>
                        <a:pt x="96766" y="29006"/>
                        <a:pt x="95112" y="29500"/>
                      </a:cubicBezTo>
                      <a:cubicBezTo>
                        <a:pt x="93458" y="29995"/>
                        <a:pt x="92008" y="30541"/>
                        <a:pt x="90763" y="31138"/>
                      </a:cubicBezTo>
                      <a:cubicBezTo>
                        <a:pt x="89519" y="31734"/>
                        <a:pt x="88478" y="32280"/>
                        <a:pt x="87643" y="32775"/>
                      </a:cubicBezTo>
                      <a:cubicBezTo>
                        <a:pt x="86807" y="33269"/>
                        <a:pt x="86185" y="33516"/>
                        <a:pt x="85775" y="33516"/>
                      </a:cubicBezTo>
                      <a:cubicBezTo>
                        <a:pt x="85503" y="33516"/>
                        <a:pt x="85264" y="33448"/>
                        <a:pt x="85059" y="33312"/>
                      </a:cubicBezTo>
                      <a:cubicBezTo>
                        <a:pt x="84855" y="33175"/>
                        <a:pt x="84675" y="32971"/>
                        <a:pt x="84522" y="32698"/>
                      </a:cubicBezTo>
                      <a:cubicBezTo>
                        <a:pt x="84368" y="32425"/>
                        <a:pt x="84258" y="32075"/>
                        <a:pt x="84189" y="31649"/>
                      </a:cubicBezTo>
                      <a:cubicBezTo>
                        <a:pt x="84121" y="31223"/>
                        <a:pt x="84087" y="30754"/>
                        <a:pt x="84087" y="30242"/>
                      </a:cubicBezTo>
                      <a:cubicBezTo>
                        <a:pt x="84087" y="29390"/>
                        <a:pt x="84147" y="28716"/>
                        <a:pt x="84266" y="28221"/>
                      </a:cubicBezTo>
                      <a:cubicBezTo>
                        <a:pt x="84386" y="27727"/>
                        <a:pt x="84675" y="27258"/>
                        <a:pt x="85136" y="26815"/>
                      </a:cubicBezTo>
                      <a:cubicBezTo>
                        <a:pt x="85596" y="26371"/>
                        <a:pt x="86389" y="25851"/>
                        <a:pt x="87515" y="25254"/>
                      </a:cubicBezTo>
                      <a:cubicBezTo>
                        <a:pt x="88640" y="24657"/>
                        <a:pt x="89936" y="24112"/>
                        <a:pt x="91403" y="23617"/>
                      </a:cubicBezTo>
                      <a:cubicBezTo>
                        <a:pt x="92870" y="23123"/>
                        <a:pt x="94473" y="22713"/>
                        <a:pt x="96212" y="22389"/>
                      </a:cubicBezTo>
                      <a:cubicBezTo>
                        <a:pt x="97952" y="22065"/>
                        <a:pt x="99708" y="21903"/>
                        <a:pt x="101482" y="21903"/>
                      </a:cubicBezTo>
                      <a:cubicBezTo>
                        <a:pt x="104790" y="21903"/>
                        <a:pt x="107603" y="22279"/>
                        <a:pt x="109923" y="23029"/>
                      </a:cubicBezTo>
                      <a:cubicBezTo>
                        <a:pt x="112242" y="23779"/>
                        <a:pt x="114118" y="24879"/>
                        <a:pt x="115550" y="26329"/>
                      </a:cubicBezTo>
                      <a:cubicBezTo>
                        <a:pt x="116983" y="27778"/>
                        <a:pt x="118023" y="29577"/>
                        <a:pt x="118671" y="31726"/>
                      </a:cubicBezTo>
                      <a:cubicBezTo>
                        <a:pt x="119319" y="33875"/>
                        <a:pt x="119643" y="36381"/>
                        <a:pt x="119643" y="39246"/>
                      </a:cubicBezTo>
                      <a:close/>
                      <a:moveTo>
                        <a:pt x="111253" y="49273"/>
                      </a:moveTo>
                      <a:lnTo>
                        <a:pt x="104039" y="49273"/>
                      </a:lnTo>
                      <a:cubicBezTo>
                        <a:pt x="101720" y="49273"/>
                        <a:pt x="99708" y="49470"/>
                        <a:pt x="98002" y="49862"/>
                      </a:cubicBezTo>
                      <a:cubicBezTo>
                        <a:pt x="96297" y="50254"/>
                        <a:pt x="94882" y="50834"/>
                        <a:pt x="93756" y="51601"/>
                      </a:cubicBezTo>
                      <a:cubicBezTo>
                        <a:pt x="92631" y="52369"/>
                        <a:pt x="91804" y="53290"/>
                        <a:pt x="91275" y="54364"/>
                      </a:cubicBezTo>
                      <a:cubicBezTo>
                        <a:pt x="90746" y="55438"/>
                        <a:pt x="90482" y="56675"/>
                        <a:pt x="90482" y="58073"/>
                      </a:cubicBezTo>
                      <a:cubicBezTo>
                        <a:pt x="90482" y="60460"/>
                        <a:pt x="91241" y="62362"/>
                        <a:pt x="92759" y="63777"/>
                      </a:cubicBezTo>
                      <a:cubicBezTo>
                        <a:pt x="94276" y="65193"/>
                        <a:pt x="96399" y="65900"/>
                        <a:pt x="99128" y="65900"/>
                      </a:cubicBezTo>
                      <a:cubicBezTo>
                        <a:pt x="101345" y="65900"/>
                        <a:pt x="103400" y="65338"/>
                        <a:pt x="105293" y="64212"/>
                      </a:cubicBezTo>
                      <a:cubicBezTo>
                        <a:pt x="107186" y="63087"/>
                        <a:pt x="109172" y="61364"/>
                        <a:pt x="111253" y="59045"/>
                      </a:cubicBezTo>
                      <a:close/>
                      <a:moveTo>
                        <a:pt x="167666" y="63240"/>
                      </a:moveTo>
                      <a:cubicBezTo>
                        <a:pt x="167666" y="63820"/>
                        <a:pt x="167650" y="64323"/>
                        <a:pt x="167616" y="64749"/>
                      </a:cubicBezTo>
                      <a:cubicBezTo>
                        <a:pt x="167581" y="65175"/>
                        <a:pt x="167521" y="65534"/>
                        <a:pt x="167437" y="65824"/>
                      </a:cubicBezTo>
                      <a:cubicBezTo>
                        <a:pt x="167351" y="66113"/>
                        <a:pt x="167249" y="66369"/>
                        <a:pt x="167129" y="66591"/>
                      </a:cubicBezTo>
                      <a:cubicBezTo>
                        <a:pt x="167010" y="66813"/>
                        <a:pt x="166737" y="67137"/>
                        <a:pt x="166311" y="67563"/>
                      </a:cubicBezTo>
                      <a:cubicBezTo>
                        <a:pt x="165884" y="67989"/>
                        <a:pt x="165160" y="68518"/>
                        <a:pt x="164136" y="69149"/>
                      </a:cubicBezTo>
                      <a:cubicBezTo>
                        <a:pt x="163113" y="69780"/>
                        <a:pt x="161963" y="70343"/>
                        <a:pt x="160683" y="70837"/>
                      </a:cubicBezTo>
                      <a:cubicBezTo>
                        <a:pt x="159404" y="71332"/>
                        <a:pt x="158014" y="71732"/>
                        <a:pt x="156513" y="72039"/>
                      </a:cubicBezTo>
                      <a:cubicBezTo>
                        <a:pt x="155013" y="72346"/>
                        <a:pt x="153462" y="72500"/>
                        <a:pt x="151858" y="72500"/>
                      </a:cubicBezTo>
                      <a:cubicBezTo>
                        <a:pt x="148549" y="72500"/>
                        <a:pt x="145617" y="71954"/>
                        <a:pt x="143058" y="70863"/>
                      </a:cubicBezTo>
                      <a:cubicBezTo>
                        <a:pt x="140501" y="69771"/>
                        <a:pt x="138361" y="68177"/>
                        <a:pt x="136638" y="66079"/>
                      </a:cubicBezTo>
                      <a:cubicBezTo>
                        <a:pt x="134915" y="63982"/>
                        <a:pt x="133603" y="61407"/>
                        <a:pt x="132699" y="58354"/>
                      </a:cubicBezTo>
                      <a:cubicBezTo>
                        <a:pt x="131795" y="55302"/>
                        <a:pt x="131344" y="51780"/>
                        <a:pt x="131344" y="47790"/>
                      </a:cubicBezTo>
                      <a:cubicBezTo>
                        <a:pt x="131344" y="43254"/>
                        <a:pt x="131898" y="39357"/>
                        <a:pt x="133006" y="36100"/>
                      </a:cubicBezTo>
                      <a:cubicBezTo>
                        <a:pt x="134114" y="32843"/>
                        <a:pt x="135632" y="30174"/>
                        <a:pt x="137560" y="28094"/>
                      </a:cubicBezTo>
                      <a:cubicBezTo>
                        <a:pt x="139486" y="26013"/>
                        <a:pt x="141754" y="24470"/>
                        <a:pt x="144363" y="23464"/>
                      </a:cubicBezTo>
                      <a:cubicBezTo>
                        <a:pt x="146972" y="22458"/>
                        <a:pt x="149794" y="21954"/>
                        <a:pt x="152830" y="21954"/>
                      </a:cubicBezTo>
                      <a:cubicBezTo>
                        <a:pt x="154297" y="21954"/>
                        <a:pt x="155721" y="22091"/>
                        <a:pt x="157102" y="22364"/>
                      </a:cubicBezTo>
                      <a:cubicBezTo>
                        <a:pt x="158483" y="22637"/>
                        <a:pt x="159754" y="22995"/>
                        <a:pt x="160914" y="23438"/>
                      </a:cubicBezTo>
                      <a:cubicBezTo>
                        <a:pt x="162073" y="23881"/>
                        <a:pt x="163105" y="24393"/>
                        <a:pt x="164009" y="24973"/>
                      </a:cubicBezTo>
                      <a:cubicBezTo>
                        <a:pt x="164912" y="25553"/>
                        <a:pt x="165569" y="26047"/>
                        <a:pt x="165978" y="26457"/>
                      </a:cubicBezTo>
                      <a:cubicBezTo>
                        <a:pt x="166388" y="26866"/>
                        <a:pt x="166669" y="27190"/>
                        <a:pt x="166822" y="27429"/>
                      </a:cubicBezTo>
                      <a:cubicBezTo>
                        <a:pt x="166976" y="27667"/>
                        <a:pt x="167104" y="27949"/>
                        <a:pt x="167206" y="28273"/>
                      </a:cubicBezTo>
                      <a:cubicBezTo>
                        <a:pt x="167308" y="28597"/>
                        <a:pt x="167377" y="28963"/>
                        <a:pt x="167411" y="29373"/>
                      </a:cubicBezTo>
                      <a:cubicBezTo>
                        <a:pt x="167445" y="29782"/>
                        <a:pt x="167462" y="30293"/>
                        <a:pt x="167462" y="30907"/>
                      </a:cubicBezTo>
                      <a:cubicBezTo>
                        <a:pt x="167462" y="32237"/>
                        <a:pt x="167308" y="33167"/>
                        <a:pt x="167001" y="33696"/>
                      </a:cubicBezTo>
                      <a:cubicBezTo>
                        <a:pt x="166695" y="34224"/>
                        <a:pt x="166319" y="34489"/>
                        <a:pt x="165876" y="34489"/>
                      </a:cubicBezTo>
                      <a:cubicBezTo>
                        <a:pt x="165364" y="34489"/>
                        <a:pt x="164776" y="34207"/>
                        <a:pt x="164111" y="33644"/>
                      </a:cubicBezTo>
                      <a:cubicBezTo>
                        <a:pt x="163446" y="33082"/>
                        <a:pt x="162602" y="32459"/>
                        <a:pt x="161579" y="31777"/>
                      </a:cubicBezTo>
                      <a:cubicBezTo>
                        <a:pt x="160556" y="31095"/>
                        <a:pt x="159319" y="30473"/>
                        <a:pt x="157870" y="29910"/>
                      </a:cubicBezTo>
                      <a:cubicBezTo>
                        <a:pt x="156420" y="29347"/>
                        <a:pt x="154706" y="29066"/>
                        <a:pt x="152728" y="29066"/>
                      </a:cubicBezTo>
                      <a:cubicBezTo>
                        <a:pt x="148669" y="29066"/>
                        <a:pt x="145557" y="30626"/>
                        <a:pt x="143392" y="33747"/>
                      </a:cubicBezTo>
                      <a:cubicBezTo>
                        <a:pt x="141226" y="36867"/>
                        <a:pt x="140143" y="41395"/>
                        <a:pt x="140143" y="47329"/>
                      </a:cubicBezTo>
                      <a:cubicBezTo>
                        <a:pt x="140143" y="50297"/>
                        <a:pt x="140424" y="52897"/>
                        <a:pt x="140987" y="55131"/>
                      </a:cubicBezTo>
                      <a:cubicBezTo>
                        <a:pt x="141550" y="57365"/>
                        <a:pt x="142376" y="59233"/>
                        <a:pt x="143468" y="60733"/>
                      </a:cubicBezTo>
                      <a:cubicBezTo>
                        <a:pt x="144559" y="62234"/>
                        <a:pt x="145898" y="63351"/>
                        <a:pt x="147484" y="64084"/>
                      </a:cubicBezTo>
                      <a:cubicBezTo>
                        <a:pt x="149070" y="64817"/>
                        <a:pt x="150886" y="65184"/>
                        <a:pt x="152933" y="65184"/>
                      </a:cubicBezTo>
                      <a:cubicBezTo>
                        <a:pt x="154877" y="65184"/>
                        <a:pt x="156582" y="64877"/>
                        <a:pt x="158049" y="64263"/>
                      </a:cubicBezTo>
                      <a:cubicBezTo>
                        <a:pt x="159515" y="63649"/>
                        <a:pt x="160785" y="62976"/>
                        <a:pt x="161860" y="62242"/>
                      </a:cubicBezTo>
                      <a:cubicBezTo>
                        <a:pt x="162934" y="61509"/>
                        <a:pt x="163838" y="60844"/>
                        <a:pt x="164571" y="60247"/>
                      </a:cubicBezTo>
                      <a:cubicBezTo>
                        <a:pt x="165305" y="59650"/>
                        <a:pt x="165876" y="59352"/>
                        <a:pt x="166285" y="59352"/>
                      </a:cubicBezTo>
                      <a:cubicBezTo>
                        <a:pt x="166524" y="59352"/>
                        <a:pt x="166729" y="59420"/>
                        <a:pt x="166899" y="59556"/>
                      </a:cubicBezTo>
                      <a:cubicBezTo>
                        <a:pt x="167070" y="59693"/>
                        <a:pt x="167215" y="59923"/>
                        <a:pt x="167334" y="60247"/>
                      </a:cubicBezTo>
                      <a:cubicBezTo>
                        <a:pt x="167454" y="60571"/>
                        <a:pt x="167538" y="60980"/>
                        <a:pt x="167590" y="61475"/>
                      </a:cubicBezTo>
                      <a:cubicBezTo>
                        <a:pt x="167641" y="61970"/>
                        <a:pt x="167666" y="62558"/>
                        <a:pt x="167666" y="63240"/>
                      </a:cubicBezTo>
                      <a:close/>
                      <a:moveTo>
                        <a:pt x="216029" y="70198"/>
                      </a:moveTo>
                      <a:cubicBezTo>
                        <a:pt x="216029" y="70470"/>
                        <a:pt x="215962" y="70709"/>
                        <a:pt x="215825" y="70914"/>
                      </a:cubicBezTo>
                      <a:cubicBezTo>
                        <a:pt x="215688" y="71118"/>
                        <a:pt x="215458" y="71289"/>
                        <a:pt x="215134" y="71425"/>
                      </a:cubicBezTo>
                      <a:cubicBezTo>
                        <a:pt x="214810" y="71562"/>
                        <a:pt x="214359" y="71664"/>
                        <a:pt x="213779" y="71732"/>
                      </a:cubicBezTo>
                      <a:cubicBezTo>
                        <a:pt x="213199" y="71801"/>
                        <a:pt x="212465" y="71835"/>
                        <a:pt x="211578" y="71835"/>
                      </a:cubicBezTo>
                      <a:cubicBezTo>
                        <a:pt x="210658" y="71835"/>
                        <a:pt x="209899" y="71809"/>
                        <a:pt x="209302" y="71758"/>
                      </a:cubicBezTo>
                      <a:cubicBezTo>
                        <a:pt x="208706" y="71707"/>
                        <a:pt x="208202" y="71622"/>
                        <a:pt x="207793" y="71502"/>
                      </a:cubicBezTo>
                      <a:cubicBezTo>
                        <a:pt x="207383" y="71383"/>
                        <a:pt x="207051" y="71212"/>
                        <a:pt x="206795" y="70991"/>
                      </a:cubicBezTo>
                      <a:cubicBezTo>
                        <a:pt x="206540" y="70769"/>
                        <a:pt x="206309" y="70505"/>
                        <a:pt x="206104" y="70198"/>
                      </a:cubicBezTo>
                      <a:lnTo>
                        <a:pt x="186664" y="44720"/>
                      </a:lnTo>
                      <a:lnTo>
                        <a:pt x="186664" y="70249"/>
                      </a:lnTo>
                      <a:cubicBezTo>
                        <a:pt x="186664" y="70522"/>
                        <a:pt x="186595" y="70752"/>
                        <a:pt x="186459" y="70939"/>
                      </a:cubicBezTo>
                      <a:cubicBezTo>
                        <a:pt x="186323" y="71127"/>
                        <a:pt x="186101" y="71289"/>
                        <a:pt x="185794" y="71425"/>
                      </a:cubicBezTo>
                      <a:cubicBezTo>
                        <a:pt x="185487" y="71562"/>
                        <a:pt x="185061" y="71664"/>
                        <a:pt x="184515" y="71732"/>
                      </a:cubicBezTo>
                      <a:cubicBezTo>
                        <a:pt x="183969" y="71801"/>
                        <a:pt x="183270" y="71835"/>
                        <a:pt x="182418" y="71835"/>
                      </a:cubicBezTo>
                      <a:cubicBezTo>
                        <a:pt x="181599" y="71835"/>
                        <a:pt x="180917" y="71801"/>
                        <a:pt x="180372" y="71732"/>
                      </a:cubicBezTo>
                      <a:cubicBezTo>
                        <a:pt x="179826" y="71664"/>
                        <a:pt x="179390" y="71562"/>
                        <a:pt x="179067" y="71425"/>
                      </a:cubicBezTo>
                      <a:cubicBezTo>
                        <a:pt x="178743" y="71289"/>
                        <a:pt x="178521" y="71127"/>
                        <a:pt x="178402" y="70939"/>
                      </a:cubicBezTo>
                      <a:cubicBezTo>
                        <a:pt x="178282" y="70752"/>
                        <a:pt x="178223" y="70522"/>
                        <a:pt x="178223" y="70249"/>
                      </a:cubicBezTo>
                      <a:lnTo>
                        <a:pt x="178223" y="1900"/>
                      </a:lnTo>
                      <a:cubicBezTo>
                        <a:pt x="178223" y="1627"/>
                        <a:pt x="178282" y="1388"/>
                        <a:pt x="178402" y="1184"/>
                      </a:cubicBezTo>
                      <a:cubicBezTo>
                        <a:pt x="178521" y="979"/>
                        <a:pt x="178743" y="809"/>
                        <a:pt x="179067" y="672"/>
                      </a:cubicBezTo>
                      <a:cubicBezTo>
                        <a:pt x="179390" y="536"/>
                        <a:pt x="179826" y="433"/>
                        <a:pt x="180372" y="365"/>
                      </a:cubicBezTo>
                      <a:cubicBezTo>
                        <a:pt x="180917" y="297"/>
                        <a:pt x="181599" y="263"/>
                        <a:pt x="182418" y="263"/>
                      </a:cubicBezTo>
                      <a:cubicBezTo>
                        <a:pt x="183270" y="263"/>
                        <a:pt x="183969" y="297"/>
                        <a:pt x="184515" y="365"/>
                      </a:cubicBezTo>
                      <a:cubicBezTo>
                        <a:pt x="185061" y="433"/>
                        <a:pt x="185487" y="536"/>
                        <a:pt x="185794" y="672"/>
                      </a:cubicBezTo>
                      <a:cubicBezTo>
                        <a:pt x="186101" y="809"/>
                        <a:pt x="186323" y="979"/>
                        <a:pt x="186459" y="1184"/>
                      </a:cubicBezTo>
                      <a:cubicBezTo>
                        <a:pt x="186595" y="1388"/>
                        <a:pt x="186664" y="1627"/>
                        <a:pt x="186664" y="1900"/>
                      </a:cubicBezTo>
                      <a:lnTo>
                        <a:pt x="186664" y="43544"/>
                      </a:lnTo>
                      <a:lnTo>
                        <a:pt x="204058" y="24410"/>
                      </a:lnTo>
                      <a:cubicBezTo>
                        <a:pt x="204331" y="24069"/>
                        <a:pt x="204621" y="23788"/>
                        <a:pt x="204928" y="23566"/>
                      </a:cubicBezTo>
                      <a:cubicBezTo>
                        <a:pt x="205235" y="23344"/>
                        <a:pt x="205601" y="23157"/>
                        <a:pt x="206028" y="23003"/>
                      </a:cubicBezTo>
                      <a:cubicBezTo>
                        <a:pt x="206454" y="22850"/>
                        <a:pt x="206957" y="22747"/>
                        <a:pt x="207537" y="22696"/>
                      </a:cubicBezTo>
                      <a:cubicBezTo>
                        <a:pt x="208117" y="22645"/>
                        <a:pt x="208816" y="22620"/>
                        <a:pt x="209634" y="22620"/>
                      </a:cubicBezTo>
                      <a:cubicBezTo>
                        <a:pt x="210487" y="22620"/>
                        <a:pt x="211203" y="22645"/>
                        <a:pt x="211783" y="22696"/>
                      </a:cubicBezTo>
                      <a:cubicBezTo>
                        <a:pt x="212363" y="22747"/>
                        <a:pt x="212832" y="22833"/>
                        <a:pt x="213190" y="22952"/>
                      </a:cubicBezTo>
                      <a:cubicBezTo>
                        <a:pt x="213548" y="23071"/>
                        <a:pt x="213804" y="23225"/>
                        <a:pt x="213958" y="23413"/>
                      </a:cubicBezTo>
                      <a:cubicBezTo>
                        <a:pt x="214111" y="23600"/>
                        <a:pt x="214188" y="23847"/>
                        <a:pt x="214188" y="24154"/>
                      </a:cubicBezTo>
                      <a:cubicBezTo>
                        <a:pt x="214188" y="24564"/>
                        <a:pt x="214077" y="24973"/>
                        <a:pt x="213855" y="25382"/>
                      </a:cubicBezTo>
                      <a:cubicBezTo>
                        <a:pt x="213634" y="25791"/>
                        <a:pt x="213267" y="26269"/>
                        <a:pt x="212756" y="26815"/>
                      </a:cubicBezTo>
                      <a:lnTo>
                        <a:pt x="196077" y="43493"/>
                      </a:lnTo>
                      <a:lnTo>
                        <a:pt x="214802" y="67793"/>
                      </a:lnTo>
                      <a:cubicBezTo>
                        <a:pt x="215245" y="68373"/>
                        <a:pt x="215561" y="68842"/>
                        <a:pt x="215748" y="69200"/>
                      </a:cubicBezTo>
                      <a:cubicBezTo>
                        <a:pt x="215936" y="69558"/>
                        <a:pt x="216029" y="69891"/>
                        <a:pt x="216029" y="70198"/>
                      </a:cubicBezTo>
                      <a:close/>
                      <a:moveTo>
                        <a:pt x="291028" y="46511"/>
                      </a:moveTo>
                      <a:cubicBezTo>
                        <a:pt x="291028" y="50535"/>
                        <a:pt x="290593" y="54151"/>
                        <a:pt x="289723" y="57357"/>
                      </a:cubicBezTo>
                      <a:cubicBezTo>
                        <a:pt x="288854" y="60563"/>
                        <a:pt x="287574" y="63283"/>
                        <a:pt x="285887" y="65517"/>
                      </a:cubicBezTo>
                      <a:cubicBezTo>
                        <a:pt x="284198" y="67751"/>
                        <a:pt x="282109" y="69473"/>
                        <a:pt x="279619" y="70684"/>
                      </a:cubicBezTo>
                      <a:cubicBezTo>
                        <a:pt x="277129" y="71894"/>
                        <a:pt x="274281" y="72500"/>
                        <a:pt x="271076" y="72500"/>
                      </a:cubicBezTo>
                      <a:cubicBezTo>
                        <a:pt x="269711" y="72500"/>
                        <a:pt x="268449" y="72363"/>
                        <a:pt x="267290" y="72091"/>
                      </a:cubicBezTo>
                      <a:cubicBezTo>
                        <a:pt x="266130" y="71818"/>
                        <a:pt x="264996" y="71391"/>
                        <a:pt x="263888" y="70812"/>
                      </a:cubicBezTo>
                      <a:cubicBezTo>
                        <a:pt x="262779" y="70232"/>
                        <a:pt x="261680" y="69498"/>
                        <a:pt x="260588" y="68612"/>
                      </a:cubicBezTo>
                      <a:cubicBezTo>
                        <a:pt x="259497" y="67725"/>
                        <a:pt x="258337" y="66685"/>
                        <a:pt x="257109" y="65491"/>
                      </a:cubicBezTo>
                      <a:lnTo>
                        <a:pt x="257109" y="88513"/>
                      </a:lnTo>
                      <a:cubicBezTo>
                        <a:pt x="257109" y="88785"/>
                        <a:pt x="257041" y="89024"/>
                        <a:pt x="256905" y="89229"/>
                      </a:cubicBezTo>
                      <a:cubicBezTo>
                        <a:pt x="256768" y="89433"/>
                        <a:pt x="256547" y="89604"/>
                        <a:pt x="256239" y="89740"/>
                      </a:cubicBezTo>
                      <a:cubicBezTo>
                        <a:pt x="255932" y="89877"/>
                        <a:pt x="255506" y="89979"/>
                        <a:pt x="254961" y="90047"/>
                      </a:cubicBezTo>
                      <a:cubicBezTo>
                        <a:pt x="254415" y="90116"/>
                        <a:pt x="253716" y="90150"/>
                        <a:pt x="252863" y="90150"/>
                      </a:cubicBezTo>
                      <a:cubicBezTo>
                        <a:pt x="252044" y="90150"/>
                        <a:pt x="251362" y="90116"/>
                        <a:pt x="250817" y="90047"/>
                      </a:cubicBezTo>
                      <a:cubicBezTo>
                        <a:pt x="250271" y="89979"/>
                        <a:pt x="249836" y="89877"/>
                        <a:pt x="249512" y="89740"/>
                      </a:cubicBezTo>
                      <a:cubicBezTo>
                        <a:pt x="249188" y="89604"/>
                        <a:pt x="248966" y="89433"/>
                        <a:pt x="248847" y="89229"/>
                      </a:cubicBezTo>
                      <a:cubicBezTo>
                        <a:pt x="248728" y="89024"/>
                        <a:pt x="248668" y="88785"/>
                        <a:pt x="248668" y="88513"/>
                      </a:cubicBezTo>
                      <a:lnTo>
                        <a:pt x="248668" y="24206"/>
                      </a:lnTo>
                      <a:cubicBezTo>
                        <a:pt x="248668" y="23899"/>
                        <a:pt x="248719" y="23651"/>
                        <a:pt x="248821" y="23464"/>
                      </a:cubicBezTo>
                      <a:cubicBezTo>
                        <a:pt x="248924" y="23276"/>
                        <a:pt x="249129" y="23114"/>
                        <a:pt x="249435" y="22978"/>
                      </a:cubicBezTo>
                      <a:cubicBezTo>
                        <a:pt x="249742" y="22841"/>
                        <a:pt x="250135" y="22747"/>
                        <a:pt x="250612" y="22696"/>
                      </a:cubicBezTo>
                      <a:cubicBezTo>
                        <a:pt x="251089" y="22645"/>
                        <a:pt x="251669" y="22620"/>
                        <a:pt x="252351" y="22620"/>
                      </a:cubicBezTo>
                      <a:cubicBezTo>
                        <a:pt x="253067" y="22620"/>
                        <a:pt x="253656" y="22645"/>
                        <a:pt x="254116" y="22696"/>
                      </a:cubicBezTo>
                      <a:cubicBezTo>
                        <a:pt x="254577" y="22747"/>
                        <a:pt x="254961" y="22841"/>
                        <a:pt x="255268" y="22978"/>
                      </a:cubicBezTo>
                      <a:cubicBezTo>
                        <a:pt x="255574" y="23114"/>
                        <a:pt x="255788" y="23276"/>
                        <a:pt x="255907" y="23464"/>
                      </a:cubicBezTo>
                      <a:cubicBezTo>
                        <a:pt x="256027" y="23651"/>
                        <a:pt x="256086" y="23899"/>
                        <a:pt x="256086" y="24206"/>
                      </a:cubicBezTo>
                      <a:lnTo>
                        <a:pt x="256086" y="30396"/>
                      </a:lnTo>
                      <a:cubicBezTo>
                        <a:pt x="257484" y="28963"/>
                        <a:pt x="258832" y="27718"/>
                        <a:pt x="260127" y="26661"/>
                      </a:cubicBezTo>
                      <a:cubicBezTo>
                        <a:pt x="261424" y="25604"/>
                        <a:pt x="262728" y="24726"/>
                        <a:pt x="264041" y="24026"/>
                      </a:cubicBezTo>
                      <a:cubicBezTo>
                        <a:pt x="265355" y="23327"/>
                        <a:pt x="266701" y="22799"/>
                        <a:pt x="268082" y="22441"/>
                      </a:cubicBezTo>
                      <a:cubicBezTo>
                        <a:pt x="269465" y="22082"/>
                        <a:pt x="270922" y="21903"/>
                        <a:pt x="272457" y="21903"/>
                      </a:cubicBezTo>
                      <a:cubicBezTo>
                        <a:pt x="275800" y="21903"/>
                        <a:pt x="278648" y="22551"/>
                        <a:pt x="281000" y="23847"/>
                      </a:cubicBezTo>
                      <a:cubicBezTo>
                        <a:pt x="283354" y="25143"/>
                        <a:pt x="285272" y="26917"/>
                        <a:pt x="286756" y="29168"/>
                      </a:cubicBezTo>
                      <a:cubicBezTo>
                        <a:pt x="288240" y="31419"/>
                        <a:pt x="289322" y="34037"/>
                        <a:pt x="290005" y="37021"/>
                      </a:cubicBezTo>
                      <a:cubicBezTo>
                        <a:pt x="290687" y="40005"/>
                        <a:pt x="291028" y="43168"/>
                        <a:pt x="291028" y="46511"/>
                      </a:cubicBezTo>
                      <a:close/>
                      <a:moveTo>
                        <a:pt x="282280" y="47483"/>
                      </a:moveTo>
                      <a:cubicBezTo>
                        <a:pt x="282280" y="45130"/>
                        <a:pt x="282100" y="42853"/>
                        <a:pt x="281739" y="40653"/>
                      </a:cubicBezTo>
                      <a:cubicBezTo>
                        <a:pt x="281379" y="38453"/>
                        <a:pt x="280761" y="36501"/>
                        <a:pt x="279887" y="34795"/>
                      </a:cubicBezTo>
                      <a:cubicBezTo>
                        <a:pt x="279011" y="33090"/>
                        <a:pt x="277836" y="31726"/>
                        <a:pt x="276361" y="30703"/>
                      </a:cubicBezTo>
                      <a:cubicBezTo>
                        <a:pt x="274884" y="29680"/>
                        <a:pt x="273049" y="29168"/>
                        <a:pt x="270852" y="29168"/>
                      </a:cubicBezTo>
                      <a:cubicBezTo>
                        <a:pt x="269754" y="29168"/>
                        <a:pt x="268673" y="29330"/>
                        <a:pt x="267610" y="29654"/>
                      </a:cubicBezTo>
                      <a:cubicBezTo>
                        <a:pt x="266546" y="29978"/>
                        <a:pt x="265465" y="30490"/>
                        <a:pt x="264367" y="31189"/>
                      </a:cubicBezTo>
                      <a:cubicBezTo>
                        <a:pt x="263269" y="31888"/>
                        <a:pt x="262119" y="32809"/>
                        <a:pt x="260918" y="33951"/>
                      </a:cubicBezTo>
                      <a:cubicBezTo>
                        <a:pt x="259717" y="35094"/>
                        <a:pt x="258447" y="36501"/>
                        <a:pt x="257109" y="38172"/>
                      </a:cubicBezTo>
                      <a:lnTo>
                        <a:pt x="257109" y="56487"/>
                      </a:lnTo>
                      <a:cubicBezTo>
                        <a:pt x="259442" y="59318"/>
                        <a:pt x="261656" y="61484"/>
                        <a:pt x="263750" y="62984"/>
                      </a:cubicBezTo>
                      <a:cubicBezTo>
                        <a:pt x="265843" y="64485"/>
                        <a:pt x="268039" y="65235"/>
                        <a:pt x="270338" y="65235"/>
                      </a:cubicBezTo>
                      <a:cubicBezTo>
                        <a:pt x="272465" y="65235"/>
                        <a:pt x="274293" y="64724"/>
                        <a:pt x="275820" y="63700"/>
                      </a:cubicBezTo>
                      <a:cubicBezTo>
                        <a:pt x="277347" y="62677"/>
                        <a:pt x="278582" y="61313"/>
                        <a:pt x="279526" y="59608"/>
                      </a:cubicBezTo>
                      <a:cubicBezTo>
                        <a:pt x="280470" y="57902"/>
                        <a:pt x="281164" y="55992"/>
                        <a:pt x="281611" y="53878"/>
                      </a:cubicBezTo>
                      <a:cubicBezTo>
                        <a:pt x="282057" y="51763"/>
                        <a:pt x="282280" y="49632"/>
                        <a:pt x="282280" y="47483"/>
                      </a:cubicBezTo>
                      <a:close/>
                      <a:moveTo>
                        <a:pt x="330148" y="27224"/>
                      </a:moveTo>
                      <a:cubicBezTo>
                        <a:pt x="330148" y="27974"/>
                        <a:pt x="330131" y="28605"/>
                        <a:pt x="330097" y="29117"/>
                      </a:cubicBezTo>
                      <a:cubicBezTo>
                        <a:pt x="330063" y="29628"/>
                        <a:pt x="329995" y="30029"/>
                        <a:pt x="329892" y="30319"/>
                      </a:cubicBezTo>
                      <a:cubicBezTo>
                        <a:pt x="329790" y="30609"/>
                        <a:pt x="329662" y="30831"/>
                        <a:pt x="329508" y="30984"/>
                      </a:cubicBezTo>
                      <a:cubicBezTo>
                        <a:pt x="329355" y="31138"/>
                        <a:pt x="329142" y="31214"/>
                        <a:pt x="328869" y="31214"/>
                      </a:cubicBezTo>
                      <a:cubicBezTo>
                        <a:pt x="328596" y="31214"/>
                        <a:pt x="328263" y="31138"/>
                        <a:pt x="327872" y="30984"/>
                      </a:cubicBezTo>
                      <a:cubicBezTo>
                        <a:pt x="327479" y="30831"/>
                        <a:pt x="327036" y="30677"/>
                        <a:pt x="326541" y="30524"/>
                      </a:cubicBezTo>
                      <a:cubicBezTo>
                        <a:pt x="326047" y="30370"/>
                        <a:pt x="325493" y="30225"/>
                        <a:pt x="324879" y="30089"/>
                      </a:cubicBezTo>
                      <a:cubicBezTo>
                        <a:pt x="324265" y="29952"/>
                        <a:pt x="323600" y="29884"/>
                        <a:pt x="322884" y="29884"/>
                      </a:cubicBezTo>
                      <a:cubicBezTo>
                        <a:pt x="322031" y="29884"/>
                        <a:pt x="321195" y="30055"/>
                        <a:pt x="320377" y="30396"/>
                      </a:cubicBezTo>
                      <a:cubicBezTo>
                        <a:pt x="319558" y="30737"/>
                        <a:pt x="318696" y="31300"/>
                        <a:pt x="317793" y="32084"/>
                      </a:cubicBezTo>
                      <a:cubicBezTo>
                        <a:pt x="316890" y="32868"/>
                        <a:pt x="315943" y="33909"/>
                        <a:pt x="314954" y="35205"/>
                      </a:cubicBezTo>
                      <a:cubicBezTo>
                        <a:pt x="313964" y="36501"/>
                        <a:pt x="312873" y="38087"/>
                        <a:pt x="311679" y="39963"/>
                      </a:cubicBezTo>
                      <a:lnTo>
                        <a:pt x="311679" y="70249"/>
                      </a:lnTo>
                      <a:cubicBezTo>
                        <a:pt x="311679" y="70522"/>
                        <a:pt x="311611" y="70752"/>
                        <a:pt x="311475" y="70939"/>
                      </a:cubicBezTo>
                      <a:cubicBezTo>
                        <a:pt x="311338" y="71127"/>
                        <a:pt x="311116" y="71289"/>
                        <a:pt x="310810" y="71425"/>
                      </a:cubicBezTo>
                      <a:cubicBezTo>
                        <a:pt x="310503" y="71562"/>
                        <a:pt x="310076" y="71664"/>
                        <a:pt x="309531" y="71732"/>
                      </a:cubicBezTo>
                      <a:cubicBezTo>
                        <a:pt x="308985" y="71801"/>
                        <a:pt x="308286" y="71835"/>
                        <a:pt x="307433" y="71835"/>
                      </a:cubicBezTo>
                      <a:cubicBezTo>
                        <a:pt x="306615" y="71835"/>
                        <a:pt x="305933" y="71801"/>
                        <a:pt x="305387" y="71732"/>
                      </a:cubicBezTo>
                      <a:cubicBezTo>
                        <a:pt x="304841" y="71664"/>
                        <a:pt x="304406" y="71562"/>
                        <a:pt x="304082" y="71425"/>
                      </a:cubicBezTo>
                      <a:cubicBezTo>
                        <a:pt x="303758" y="71289"/>
                        <a:pt x="303536" y="71127"/>
                        <a:pt x="303417" y="70939"/>
                      </a:cubicBezTo>
                      <a:cubicBezTo>
                        <a:pt x="303297" y="70752"/>
                        <a:pt x="303238" y="70522"/>
                        <a:pt x="303238" y="70249"/>
                      </a:cubicBezTo>
                      <a:lnTo>
                        <a:pt x="303238" y="24206"/>
                      </a:lnTo>
                      <a:cubicBezTo>
                        <a:pt x="303238" y="23933"/>
                        <a:pt x="303289" y="23702"/>
                        <a:pt x="303392" y="23515"/>
                      </a:cubicBezTo>
                      <a:cubicBezTo>
                        <a:pt x="303494" y="23327"/>
                        <a:pt x="303698" y="23157"/>
                        <a:pt x="304005" y="23003"/>
                      </a:cubicBezTo>
                      <a:cubicBezTo>
                        <a:pt x="304313" y="22850"/>
                        <a:pt x="304704" y="22747"/>
                        <a:pt x="305182" y="22696"/>
                      </a:cubicBezTo>
                      <a:cubicBezTo>
                        <a:pt x="305660" y="22645"/>
                        <a:pt x="306291" y="22620"/>
                        <a:pt x="307075" y="22620"/>
                      </a:cubicBezTo>
                      <a:cubicBezTo>
                        <a:pt x="307826" y="22620"/>
                        <a:pt x="308448" y="22645"/>
                        <a:pt x="308943" y="22696"/>
                      </a:cubicBezTo>
                      <a:cubicBezTo>
                        <a:pt x="309437" y="22747"/>
                        <a:pt x="309821" y="22850"/>
                        <a:pt x="310093" y="23003"/>
                      </a:cubicBezTo>
                      <a:cubicBezTo>
                        <a:pt x="310366" y="23157"/>
                        <a:pt x="310562" y="23327"/>
                        <a:pt x="310682" y="23515"/>
                      </a:cubicBezTo>
                      <a:cubicBezTo>
                        <a:pt x="310801" y="23702"/>
                        <a:pt x="310861" y="23933"/>
                        <a:pt x="310861" y="24206"/>
                      </a:cubicBezTo>
                      <a:lnTo>
                        <a:pt x="310861" y="30907"/>
                      </a:lnTo>
                      <a:cubicBezTo>
                        <a:pt x="312123" y="29066"/>
                        <a:pt x="313308" y="27565"/>
                        <a:pt x="314417" y="26405"/>
                      </a:cubicBezTo>
                      <a:cubicBezTo>
                        <a:pt x="315525" y="25246"/>
                        <a:pt x="316573" y="24333"/>
                        <a:pt x="317563" y="23668"/>
                      </a:cubicBezTo>
                      <a:cubicBezTo>
                        <a:pt x="318552" y="23003"/>
                        <a:pt x="319533" y="22543"/>
                        <a:pt x="320504" y="22287"/>
                      </a:cubicBezTo>
                      <a:cubicBezTo>
                        <a:pt x="321477" y="22031"/>
                        <a:pt x="322457" y="21903"/>
                        <a:pt x="323447" y="21903"/>
                      </a:cubicBezTo>
                      <a:cubicBezTo>
                        <a:pt x="323889" y="21903"/>
                        <a:pt x="324392" y="21929"/>
                        <a:pt x="324955" y="21980"/>
                      </a:cubicBezTo>
                      <a:cubicBezTo>
                        <a:pt x="325518" y="22031"/>
                        <a:pt x="326107" y="22125"/>
                        <a:pt x="326720" y="22261"/>
                      </a:cubicBezTo>
                      <a:cubicBezTo>
                        <a:pt x="327335" y="22398"/>
                        <a:pt x="327888" y="22551"/>
                        <a:pt x="328383" y="22722"/>
                      </a:cubicBezTo>
                      <a:cubicBezTo>
                        <a:pt x="328878" y="22892"/>
                        <a:pt x="329227" y="23063"/>
                        <a:pt x="329432" y="23233"/>
                      </a:cubicBezTo>
                      <a:cubicBezTo>
                        <a:pt x="329637" y="23404"/>
                        <a:pt x="329773" y="23566"/>
                        <a:pt x="329841" y="23719"/>
                      </a:cubicBezTo>
                      <a:cubicBezTo>
                        <a:pt x="329909" y="23873"/>
                        <a:pt x="329969" y="24069"/>
                        <a:pt x="330020" y="24308"/>
                      </a:cubicBezTo>
                      <a:cubicBezTo>
                        <a:pt x="330071" y="24547"/>
                        <a:pt x="330105" y="24896"/>
                        <a:pt x="330123" y="25357"/>
                      </a:cubicBezTo>
                      <a:cubicBezTo>
                        <a:pt x="330140" y="25817"/>
                        <a:pt x="330148" y="26439"/>
                        <a:pt x="330148" y="27224"/>
                      </a:cubicBezTo>
                      <a:close/>
                      <a:moveTo>
                        <a:pt x="380111" y="46716"/>
                      </a:moveTo>
                      <a:cubicBezTo>
                        <a:pt x="380111" y="50467"/>
                        <a:pt x="379616" y="53920"/>
                        <a:pt x="378627" y="57075"/>
                      </a:cubicBezTo>
                      <a:cubicBezTo>
                        <a:pt x="377638" y="60230"/>
                        <a:pt x="376163" y="62950"/>
                        <a:pt x="374201" y="65235"/>
                      </a:cubicBezTo>
                      <a:cubicBezTo>
                        <a:pt x="372240" y="67520"/>
                        <a:pt x="369785" y="69302"/>
                        <a:pt x="366835" y="70581"/>
                      </a:cubicBezTo>
                      <a:cubicBezTo>
                        <a:pt x="363885" y="71860"/>
                        <a:pt x="360465" y="72500"/>
                        <a:pt x="356577" y="72500"/>
                      </a:cubicBezTo>
                      <a:cubicBezTo>
                        <a:pt x="352791" y="72500"/>
                        <a:pt x="349492" y="71937"/>
                        <a:pt x="346678" y="70812"/>
                      </a:cubicBezTo>
                      <a:cubicBezTo>
                        <a:pt x="343864" y="69686"/>
                        <a:pt x="341519" y="68049"/>
                        <a:pt x="339643" y="65900"/>
                      </a:cubicBezTo>
                      <a:cubicBezTo>
                        <a:pt x="337767" y="63752"/>
                        <a:pt x="336369" y="61142"/>
                        <a:pt x="335448" y="58073"/>
                      </a:cubicBezTo>
                      <a:cubicBezTo>
                        <a:pt x="334527" y="55003"/>
                        <a:pt x="334067" y="51524"/>
                        <a:pt x="334067" y="47636"/>
                      </a:cubicBezTo>
                      <a:cubicBezTo>
                        <a:pt x="334067" y="43885"/>
                        <a:pt x="334553" y="40431"/>
                        <a:pt x="335525" y="37277"/>
                      </a:cubicBezTo>
                      <a:cubicBezTo>
                        <a:pt x="336497" y="34122"/>
                        <a:pt x="337964" y="31402"/>
                        <a:pt x="339925" y="29117"/>
                      </a:cubicBezTo>
                      <a:cubicBezTo>
                        <a:pt x="341886" y="26832"/>
                        <a:pt x="344333" y="25058"/>
                        <a:pt x="347266" y="23796"/>
                      </a:cubicBezTo>
                      <a:cubicBezTo>
                        <a:pt x="350199" y="22534"/>
                        <a:pt x="353627" y="21903"/>
                        <a:pt x="357549" y="21903"/>
                      </a:cubicBezTo>
                      <a:cubicBezTo>
                        <a:pt x="361335" y="21903"/>
                        <a:pt x="364635" y="22466"/>
                        <a:pt x="367448" y="23592"/>
                      </a:cubicBezTo>
                      <a:cubicBezTo>
                        <a:pt x="370262" y="24717"/>
                        <a:pt x="372607" y="26354"/>
                        <a:pt x="374483" y="28503"/>
                      </a:cubicBezTo>
                      <a:cubicBezTo>
                        <a:pt x="376359" y="30652"/>
                        <a:pt x="377766" y="33261"/>
                        <a:pt x="378704" y="36330"/>
                      </a:cubicBezTo>
                      <a:cubicBezTo>
                        <a:pt x="379641" y="39400"/>
                        <a:pt x="380111" y="42862"/>
                        <a:pt x="380111" y="46716"/>
                      </a:cubicBezTo>
                      <a:close/>
                      <a:moveTo>
                        <a:pt x="371362" y="47278"/>
                      </a:moveTo>
                      <a:cubicBezTo>
                        <a:pt x="371362" y="44789"/>
                        <a:pt x="371130" y="42435"/>
                        <a:pt x="370665" y="40218"/>
                      </a:cubicBezTo>
                      <a:cubicBezTo>
                        <a:pt x="370201" y="38001"/>
                        <a:pt x="369435" y="36057"/>
                        <a:pt x="368368" y="34386"/>
                      </a:cubicBezTo>
                      <a:cubicBezTo>
                        <a:pt x="367301" y="32715"/>
                        <a:pt x="365856" y="31393"/>
                        <a:pt x="364032" y="30421"/>
                      </a:cubicBezTo>
                      <a:cubicBezTo>
                        <a:pt x="362208" y="29449"/>
                        <a:pt x="359937" y="28963"/>
                        <a:pt x="357217" y="28963"/>
                      </a:cubicBezTo>
                      <a:cubicBezTo>
                        <a:pt x="354706" y="28963"/>
                        <a:pt x="352545" y="29407"/>
                        <a:pt x="350739" y="30293"/>
                      </a:cubicBezTo>
                      <a:cubicBezTo>
                        <a:pt x="348933" y="31180"/>
                        <a:pt x="347444" y="32434"/>
                        <a:pt x="346274" y="34054"/>
                      </a:cubicBezTo>
                      <a:cubicBezTo>
                        <a:pt x="345104" y="35674"/>
                        <a:pt x="344235" y="37592"/>
                        <a:pt x="343667" y="39809"/>
                      </a:cubicBezTo>
                      <a:cubicBezTo>
                        <a:pt x="343100" y="42026"/>
                        <a:pt x="342816" y="44447"/>
                        <a:pt x="342816" y="47074"/>
                      </a:cubicBezTo>
                      <a:cubicBezTo>
                        <a:pt x="342816" y="49598"/>
                        <a:pt x="343048" y="51968"/>
                        <a:pt x="343512" y="54185"/>
                      </a:cubicBezTo>
                      <a:cubicBezTo>
                        <a:pt x="343977" y="56402"/>
                        <a:pt x="344751" y="58337"/>
                        <a:pt x="345835" y="59991"/>
                      </a:cubicBezTo>
                      <a:cubicBezTo>
                        <a:pt x="346919" y="61645"/>
                        <a:pt x="348373" y="62959"/>
                        <a:pt x="350197" y="63931"/>
                      </a:cubicBezTo>
                      <a:cubicBezTo>
                        <a:pt x="352021" y="64903"/>
                        <a:pt x="354292" y="65389"/>
                        <a:pt x="357012" y="65389"/>
                      </a:cubicBezTo>
                      <a:cubicBezTo>
                        <a:pt x="359489" y="65389"/>
                        <a:pt x="361640" y="64945"/>
                        <a:pt x="363464" y="64059"/>
                      </a:cubicBezTo>
                      <a:cubicBezTo>
                        <a:pt x="365288" y="63172"/>
                        <a:pt x="366785" y="61927"/>
                        <a:pt x="367955" y="60324"/>
                      </a:cubicBezTo>
                      <a:cubicBezTo>
                        <a:pt x="369125" y="58721"/>
                        <a:pt x="369986" y="56811"/>
                        <a:pt x="370536" y="54594"/>
                      </a:cubicBezTo>
                      <a:cubicBezTo>
                        <a:pt x="371087" y="52377"/>
                        <a:pt x="371362" y="49939"/>
                        <a:pt x="371362" y="47278"/>
                      </a:cubicBezTo>
                      <a:close/>
                      <a:moveTo>
                        <a:pt x="430332" y="26303"/>
                      </a:moveTo>
                      <a:cubicBezTo>
                        <a:pt x="430332" y="27497"/>
                        <a:pt x="430170" y="28358"/>
                        <a:pt x="429847" y="28887"/>
                      </a:cubicBezTo>
                      <a:cubicBezTo>
                        <a:pt x="429523" y="29415"/>
                        <a:pt x="429105" y="29680"/>
                        <a:pt x="428593" y="29680"/>
                      </a:cubicBezTo>
                      <a:lnTo>
                        <a:pt x="421993" y="29680"/>
                      </a:lnTo>
                      <a:cubicBezTo>
                        <a:pt x="423187" y="30907"/>
                        <a:pt x="424023" y="32263"/>
                        <a:pt x="424500" y="33747"/>
                      </a:cubicBezTo>
                      <a:cubicBezTo>
                        <a:pt x="424977" y="35230"/>
                        <a:pt x="425216" y="36774"/>
                        <a:pt x="425216" y="38377"/>
                      </a:cubicBezTo>
                      <a:cubicBezTo>
                        <a:pt x="425216" y="41037"/>
                        <a:pt x="424790" y="43390"/>
                        <a:pt x="423937" y="45437"/>
                      </a:cubicBezTo>
                      <a:cubicBezTo>
                        <a:pt x="423085" y="47483"/>
                        <a:pt x="421866" y="49214"/>
                        <a:pt x="420280" y="50629"/>
                      </a:cubicBezTo>
                      <a:cubicBezTo>
                        <a:pt x="418694" y="52045"/>
                        <a:pt x="416809" y="53128"/>
                        <a:pt x="414627" y="53878"/>
                      </a:cubicBezTo>
                      <a:cubicBezTo>
                        <a:pt x="412443" y="54628"/>
                        <a:pt x="410022" y="55003"/>
                        <a:pt x="407362" y="55003"/>
                      </a:cubicBezTo>
                      <a:cubicBezTo>
                        <a:pt x="405485" y="55003"/>
                        <a:pt x="403704" y="54756"/>
                        <a:pt x="402015" y="54262"/>
                      </a:cubicBezTo>
                      <a:cubicBezTo>
                        <a:pt x="400328" y="53767"/>
                        <a:pt x="399023" y="53145"/>
                        <a:pt x="398102" y="52394"/>
                      </a:cubicBezTo>
                      <a:cubicBezTo>
                        <a:pt x="397488" y="53008"/>
                        <a:pt x="396984" y="53707"/>
                        <a:pt x="396593" y="54492"/>
                      </a:cubicBezTo>
                      <a:cubicBezTo>
                        <a:pt x="396200" y="55276"/>
                        <a:pt x="396004" y="56180"/>
                        <a:pt x="396004" y="57203"/>
                      </a:cubicBezTo>
                      <a:cubicBezTo>
                        <a:pt x="396004" y="58397"/>
                        <a:pt x="396559" y="59386"/>
                        <a:pt x="397667" y="60170"/>
                      </a:cubicBezTo>
                      <a:cubicBezTo>
                        <a:pt x="398775" y="60955"/>
                        <a:pt x="400250" y="61381"/>
                        <a:pt x="402093" y="61449"/>
                      </a:cubicBezTo>
                      <a:lnTo>
                        <a:pt x="414115" y="61961"/>
                      </a:lnTo>
                      <a:cubicBezTo>
                        <a:pt x="416400" y="62029"/>
                        <a:pt x="418497" y="62345"/>
                        <a:pt x="420407" y="62907"/>
                      </a:cubicBezTo>
                      <a:cubicBezTo>
                        <a:pt x="422317" y="63470"/>
                        <a:pt x="423972" y="64272"/>
                        <a:pt x="425370" y="65312"/>
                      </a:cubicBezTo>
                      <a:cubicBezTo>
                        <a:pt x="426768" y="66352"/>
                        <a:pt x="427860" y="67631"/>
                        <a:pt x="428644" y="69149"/>
                      </a:cubicBezTo>
                      <a:cubicBezTo>
                        <a:pt x="429428" y="70667"/>
                        <a:pt x="429821" y="72432"/>
                        <a:pt x="429821" y="74444"/>
                      </a:cubicBezTo>
                      <a:cubicBezTo>
                        <a:pt x="429821" y="76558"/>
                        <a:pt x="429377" y="78571"/>
                        <a:pt x="428491" y="80481"/>
                      </a:cubicBezTo>
                      <a:cubicBezTo>
                        <a:pt x="427603" y="82391"/>
                        <a:pt x="426248" y="84070"/>
                        <a:pt x="424423" y="85520"/>
                      </a:cubicBezTo>
                      <a:cubicBezTo>
                        <a:pt x="422599" y="86969"/>
                        <a:pt x="420271" y="88112"/>
                        <a:pt x="417440" y="88948"/>
                      </a:cubicBezTo>
                      <a:cubicBezTo>
                        <a:pt x="414609" y="89783"/>
                        <a:pt x="411267" y="90201"/>
                        <a:pt x="407413" y="90201"/>
                      </a:cubicBezTo>
                      <a:cubicBezTo>
                        <a:pt x="403696" y="90201"/>
                        <a:pt x="400531" y="89885"/>
                        <a:pt x="397923" y="89254"/>
                      </a:cubicBezTo>
                      <a:cubicBezTo>
                        <a:pt x="395314" y="88623"/>
                        <a:pt x="393173" y="87762"/>
                        <a:pt x="391502" y="86671"/>
                      </a:cubicBezTo>
                      <a:cubicBezTo>
                        <a:pt x="389831" y="85580"/>
                        <a:pt x="388620" y="84275"/>
                        <a:pt x="387870" y="82757"/>
                      </a:cubicBezTo>
                      <a:cubicBezTo>
                        <a:pt x="387119" y="81239"/>
                        <a:pt x="386744" y="79594"/>
                        <a:pt x="386744" y="77820"/>
                      </a:cubicBezTo>
                      <a:cubicBezTo>
                        <a:pt x="386744" y="76695"/>
                        <a:pt x="386881" y="75603"/>
                        <a:pt x="387154" y="74546"/>
                      </a:cubicBezTo>
                      <a:cubicBezTo>
                        <a:pt x="387427" y="73489"/>
                        <a:pt x="387844" y="72483"/>
                        <a:pt x="388407" y="71528"/>
                      </a:cubicBezTo>
                      <a:cubicBezTo>
                        <a:pt x="388970" y="70573"/>
                        <a:pt x="389669" y="69660"/>
                        <a:pt x="390504" y="68791"/>
                      </a:cubicBezTo>
                      <a:cubicBezTo>
                        <a:pt x="391340" y="67921"/>
                        <a:pt x="392304" y="67060"/>
                        <a:pt x="393395" y="66207"/>
                      </a:cubicBezTo>
                      <a:cubicBezTo>
                        <a:pt x="391724" y="65355"/>
                        <a:pt x="390487" y="64280"/>
                        <a:pt x="389686" y="62984"/>
                      </a:cubicBezTo>
                      <a:cubicBezTo>
                        <a:pt x="388884" y="61688"/>
                        <a:pt x="388484" y="60290"/>
                        <a:pt x="388484" y="58789"/>
                      </a:cubicBezTo>
                      <a:cubicBezTo>
                        <a:pt x="388484" y="56709"/>
                        <a:pt x="388910" y="54850"/>
                        <a:pt x="389762" y="53213"/>
                      </a:cubicBezTo>
                      <a:cubicBezTo>
                        <a:pt x="390615" y="51576"/>
                        <a:pt x="391673" y="50109"/>
                        <a:pt x="392934" y="48813"/>
                      </a:cubicBezTo>
                      <a:cubicBezTo>
                        <a:pt x="391877" y="47551"/>
                        <a:pt x="391042" y="46127"/>
                        <a:pt x="390428" y="44541"/>
                      </a:cubicBezTo>
                      <a:cubicBezTo>
                        <a:pt x="389814" y="42955"/>
                        <a:pt x="389507" y="41037"/>
                        <a:pt x="389507" y="38786"/>
                      </a:cubicBezTo>
                      <a:cubicBezTo>
                        <a:pt x="389507" y="36160"/>
                        <a:pt x="389950" y="33806"/>
                        <a:pt x="390837" y="31726"/>
                      </a:cubicBezTo>
                      <a:cubicBezTo>
                        <a:pt x="391724" y="29645"/>
                        <a:pt x="392951" y="27889"/>
                        <a:pt x="394520" y="26457"/>
                      </a:cubicBezTo>
                      <a:cubicBezTo>
                        <a:pt x="396090" y="25024"/>
                        <a:pt x="397974" y="23924"/>
                        <a:pt x="400174" y="23157"/>
                      </a:cubicBezTo>
                      <a:cubicBezTo>
                        <a:pt x="402374" y="22389"/>
                        <a:pt x="404770" y="22006"/>
                        <a:pt x="407362" y="22006"/>
                      </a:cubicBezTo>
                      <a:cubicBezTo>
                        <a:pt x="408760" y="22006"/>
                        <a:pt x="410065" y="22082"/>
                        <a:pt x="411276" y="22236"/>
                      </a:cubicBezTo>
                      <a:cubicBezTo>
                        <a:pt x="412486" y="22389"/>
                        <a:pt x="413621" y="22602"/>
                        <a:pt x="414678" y="22875"/>
                      </a:cubicBezTo>
                      <a:lnTo>
                        <a:pt x="428593" y="22875"/>
                      </a:lnTo>
                      <a:cubicBezTo>
                        <a:pt x="429173" y="22875"/>
                        <a:pt x="429607" y="23157"/>
                        <a:pt x="429898" y="23719"/>
                      </a:cubicBezTo>
                      <a:cubicBezTo>
                        <a:pt x="430188" y="24282"/>
                        <a:pt x="430332" y="25143"/>
                        <a:pt x="430332" y="26303"/>
                      </a:cubicBezTo>
                      <a:close/>
                      <a:moveTo>
                        <a:pt x="417134" y="38428"/>
                      </a:moveTo>
                      <a:cubicBezTo>
                        <a:pt x="417134" y="35290"/>
                        <a:pt x="416272" y="32843"/>
                        <a:pt x="414549" y="31086"/>
                      </a:cubicBezTo>
                      <a:cubicBezTo>
                        <a:pt x="412827" y="29330"/>
                        <a:pt x="410380" y="28452"/>
                        <a:pt x="407208" y="28452"/>
                      </a:cubicBezTo>
                      <a:cubicBezTo>
                        <a:pt x="405571" y="28452"/>
                        <a:pt x="404147" y="28725"/>
                        <a:pt x="402937" y="29270"/>
                      </a:cubicBezTo>
                      <a:cubicBezTo>
                        <a:pt x="401726" y="29816"/>
                        <a:pt x="400719" y="30566"/>
                        <a:pt x="399918" y="31521"/>
                      </a:cubicBezTo>
                      <a:cubicBezTo>
                        <a:pt x="399116" y="32476"/>
                        <a:pt x="398520" y="33576"/>
                        <a:pt x="398127" y="34821"/>
                      </a:cubicBezTo>
                      <a:cubicBezTo>
                        <a:pt x="397735" y="36066"/>
                        <a:pt x="397539" y="37370"/>
                        <a:pt x="397539" y="38735"/>
                      </a:cubicBezTo>
                      <a:cubicBezTo>
                        <a:pt x="397539" y="41770"/>
                        <a:pt x="398401" y="44158"/>
                        <a:pt x="400123" y="45897"/>
                      </a:cubicBezTo>
                      <a:cubicBezTo>
                        <a:pt x="401845" y="47636"/>
                        <a:pt x="404258" y="48506"/>
                        <a:pt x="407362" y="48506"/>
                      </a:cubicBezTo>
                      <a:cubicBezTo>
                        <a:pt x="409033" y="48506"/>
                        <a:pt x="410482" y="48242"/>
                        <a:pt x="411710" y="47713"/>
                      </a:cubicBezTo>
                      <a:cubicBezTo>
                        <a:pt x="412938" y="47184"/>
                        <a:pt x="413953" y="46451"/>
                        <a:pt x="414754" y="45513"/>
                      </a:cubicBezTo>
                      <a:cubicBezTo>
                        <a:pt x="415556" y="44575"/>
                        <a:pt x="416152" y="43493"/>
                        <a:pt x="416545" y="42265"/>
                      </a:cubicBezTo>
                      <a:cubicBezTo>
                        <a:pt x="416937" y="41037"/>
                        <a:pt x="417134" y="39758"/>
                        <a:pt x="417134" y="38428"/>
                      </a:cubicBezTo>
                      <a:close/>
                      <a:moveTo>
                        <a:pt x="421380" y="74904"/>
                      </a:moveTo>
                      <a:cubicBezTo>
                        <a:pt x="421380" y="72926"/>
                        <a:pt x="420569" y="71400"/>
                        <a:pt x="418949" y="70326"/>
                      </a:cubicBezTo>
                      <a:cubicBezTo>
                        <a:pt x="417330" y="69251"/>
                        <a:pt x="415138" y="68680"/>
                        <a:pt x="412376" y="68612"/>
                      </a:cubicBezTo>
                      <a:lnTo>
                        <a:pt x="400455" y="68202"/>
                      </a:lnTo>
                      <a:cubicBezTo>
                        <a:pt x="399364" y="69055"/>
                        <a:pt x="398468" y="69865"/>
                        <a:pt x="397769" y="70632"/>
                      </a:cubicBezTo>
                      <a:cubicBezTo>
                        <a:pt x="397070" y="71400"/>
                        <a:pt x="396516" y="72133"/>
                        <a:pt x="396106" y="72832"/>
                      </a:cubicBezTo>
                      <a:cubicBezTo>
                        <a:pt x="395697" y="73532"/>
                        <a:pt x="395416" y="74222"/>
                        <a:pt x="395262" y="74904"/>
                      </a:cubicBezTo>
                      <a:cubicBezTo>
                        <a:pt x="395109" y="75586"/>
                        <a:pt x="395033" y="76286"/>
                        <a:pt x="395033" y="77002"/>
                      </a:cubicBezTo>
                      <a:cubicBezTo>
                        <a:pt x="395033" y="79219"/>
                        <a:pt x="396158" y="80898"/>
                        <a:pt x="398408" y="82041"/>
                      </a:cubicBezTo>
                      <a:cubicBezTo>
                        <a:pt x="400660" y="83184"/>
                        <a:pt x="403798" y="83755"/>
                        <a:pt x="407822" y="83755"/>
                      </a:cubicBezTo>
                      <a:cubicBezTo>
                        <a:pt x="410380" y="83755"/>
                        <a:pt x="412521" y="83508"/>
                        <a:pt x="414243" y="83013"/>
                      </a:cubicBezTo>
                      <a:cubicBezTo>
                        <a:pt x="415965" y="82518"/>
                        <a:pt x="417354" y="81862"/>
                        <a:pt x="418412" y="81043"/>
                      </a:cubicBezTo>
                      <a:cubicBezTo>
                        <a:pt x="419469" y="80225"/>
                        <a:pt x="420228" y="79287"/>
                        <a:pt x="420689" y="78230"/>
                      </a:cubicBezTo>
                      <a:cubicBezTo>
                        <a:pt x="421149" y="77172"/>
                        <a:pt x="421380" y="76064"/>
                        <a:pt x="421380" y="74904"/>
                      </a:cubicBezTo>
                      <a:close/>
                      <a:moveTo>
                        <a:pt x="467387" y="27224"/>
                      </a:moveTo>
                      <a:cubicBezTo>
                        <a:pt x="467387" y="27974"/>
                        <a:pt x="467370" y="28605"/>
                        <a:pt x="467336" y="29117"/>
                      </a:cubicBezTo>
                      <a:cubicBezTo>
                        <a:pt x="467303" y="29628"/>
                        <a:pt x="467234" y="30029"/>
                        <a:pt x="467132" y="30319"/>
                      </a:cubicBezTo>
                      <a:cubicBezTo>
                        <a:pt x="467029" y="30609"/>
                        <a:pt x="466902" y="30831"/>
                        <a:pt x="466748" y="30984"/>
                      </a:cubicBezTo>
                      <a:cubicBezTo>
                        <a:pt x="466595" y="31138"/>
                        <a:pt x="466382" y="31214"/>
                        <a:pt x="466108" y="31214"/>
                      </a:cubicBezTo>
                      <a:cubicBezTo>
                        <a:pt x="465836" y="31214"/>
                        <a:pt x="465503" y="31138"/>
                        <a:pt x="465111" y="30984"/>
                      </a:cubicBezTo>
                      <a:cubicBezTo>
                        <a:pt x="464718" y="30831"/>
                        <a:pt x="464276" y="30677"/>
                        <a:pt x="463780" y="30524"/>
                      </a:cubicBezTo>
                      <a:cubicBezTo>
                        <a:pt x="463286" y="30370"/>
                        <a:pt x="462732" y="30225"/>
                        <a:pt x="462118" y="30089"/>
                      </a:cubicBezTo>
                      <a:cubicBezTo>
                        <a:pt x="461504" y="29952"/>
                        <a:pt x="460839" y="29884"/>
                        <a:pt x="460123" y="29884"/>
                      </a:cubicBezTo>
                      <a:cubicBezTo>
                        <a:pt x="459270" y="29884"/>
                        <a:pt x="458435" y="30055"/>
                        <a:pt x="457616" y="30396"/>
                      </a:cubicBezTo>
                      <a:cubicBezTo>
                        <a:pt x="456798" y="30737"/>
                        <a:pt x="455936" y="31300"/>
                        <a:pt x="455033" y="32084"/>
                      </a:cubicBezTo>
                      <a:cubicBezTo>
                        <a:pt x="454129" y="32868"/>
                        <a:pt x="453182" y="33909"/>
                        <a:pt x="452193" y="35205"/>
                      </a:cubicBezTo>
                      <a:cubicBezTo>
                        <a:pt x="451204" y="36501"/>
                        <a:pt x="450113" y="38087"/>
                        <a:pt x="448918" y="39963"/>
                      </a:cubicBezTo>
                      <a:lnTo>
                        <a:pt x="448918" y="70249"/>
                      </a:lnTo>
                      <a:cubicBezTo>
                        <a:pt x="448918" y="70522"/>
                        <a:pt x="448851" y="70752"/>
                        <a:pt x="448715" y="70939"/>
                      </a:cubicBezTo>
                      <a:cubicBezTo>
                        <a:pt x="448577" y="71127"/>
                        <a:pt x="448356" y="71289"/>
                        <a:pt x="448049" y="71425"/>
                      </a:cubicBezTo>
                      <a:cubicBezTo>
                        <a:pt x="447742" y="71562"/>
                        <a:pt x="447315" y="71664"/>
                        <a:pt x="446771" y="71732"/>
                      </a:cubicBezTo>
                      <a:cubicBezTo>
                        <a:pt x="446225" y="71801"/>
                        <a:pt x="445526" y="71835"/>
                        <a:pt x="444672" y="71835"/>
                      </a:cubicBezTo>
                      <a:cubicBezTo>
                        <a:pt x="443854" y="71835"/>
                        <a:pt x="443172" y="71801"/>
                        <a:pt x="442626" y="71732"/>
                      </a:cubicBezTo>
                      <a:cubicBezTo>
                        <a:pt x="442080" y="71664"/>
                        <a:pt x="441646" y="71562"/>
                        <a:pt x="441321" y="71425"/>
                      </a:cubicBezTo>
                      <a:cubicBezTo>
                        <a:pt x="440997" y="71289"/>
                        <a:pt x="440776" y="71127"/>
                        <a:pt x="440656" y="70939"/>
                      </a:cubicBezTo>
                      <a:cubicBezTo>
                        <a:pt x="440537" y="70752"/>
                        <a:pt x="440477" y="70522"/>
                        <a:pt x="440477" y="70249"/>
                      </a:cubicBezTo>
                      <a:lnTo>
                        <a:pt x="440477" y="24206"/>
                      </a:lnTo>
                      <a:cubicBezTo>
                        <a:pt x="440477" y="23933"/>
                        <a:pt x="440529" y="23702"/>
                        <a:pt x="440631" y="23515"/>
                      </a:cubicBezTo>
                      <a:cubicBezTo>
                        <a:pt x="440734" y="23327"/>
                        <a:pt x="440938" y="23157"/>
                        <a:pt x="441245" y="23003"/>
                      </a:cubicBezTo>
                      <a:cubicBezTo>
                        <a:pt x="441552" y="22850"/>
                        <a:pt x="441944" y="22747"/>
                        <a:pt x="442421" y="22696"/>
                      </a:cubicBezTo>
                      <a:cubicBezTo>
                        <a:pt x="442899" y="22645"/>
                        <a:pt x="443530" y="22620"/>
                        <a:pt x="444314" y="22620"/>
                      </a:cubicBezTo>
                      <a:cubicBezTo>
                        <a:pt x="445065" y="22620"/>
                        <a:pt x="445688" y="22645"/>
                        <a:pt x="446182" y="22696"/>
                      </a:cubicBezTo>
                      <a:cubicBezTo>
                        <a:pt x="446676" y="22747"/>
                        <a:pt x="447060" y="22850"/>
                        <a:pt x="447333" y="23003"/>
                      </a:cubicBezTo>
                      <a:cubicBezTo>
                        <a:pt x="447606" y="23157"/>
                        <a:pt x="447802" y="23327"/>
                        <a:pt x="447921" y="23515"/>
                      </a:cubicBezTo>
                      <a:cubicBezTo>
                        <a:pt x="448040" y="23702"/>
                        <a:pt x="448100" y="23933"/>
                        <a:pt x="448100" y="24206"/>
                      </a:cubicBezTo>
                      <a:lnTo>
                        <a:pt x="448100" y="30907"/>
                      </a:lnTo>
                      <a:cubicBezTo>
                        <a:pt x="449362" y="29066"/>
                        <a:pt x="450547" y="27565"/>
                        <a:pt x="451656" y="26405"/>
                      </a:cubicBezTo>
                      <a:cubicBezTo>
                        <a:pt x="452765" y="25246"/>
                        <a:pt x="453813" y="24333"/>
                        <a:pt x="454802" y="23668"/>
                      </a:cubicBezTo>
                      <a:cubicBezTo>
                        <a:pt x="455792" y="23003"/>
                        <a:pt x="456772" y="22543"/>
                        <a:pt x="457744" y="22287"/>
                      </a:cubicBezTo>
                      <a:cubicBezTo>
                        <a:pt x="458716" y="22031"/>
                        <a:pt x="459697" y="21903"/>
                        <a:pt x="460686" y="21903"/>
                      </a:cubicBezTo>
                      <a:cubicBezTo>
                        <a:pt x="461129" y="21903"/>
                        <a:pt x="461632" y="21929"/>
                        <a:pt x="462194" y="21980"/>
                      </a:cubicBezTo>
                      <a:cubicBezTo>
                        <a:pt x="462757" y="22031"/>
                        <a:pt x="463346" y="22125"/>
                        <a:pt x="463959" y="22261"/>
                      </a:cubicBezTo>
                      <a:cubicBezTo>
                        <a:pt x="464574" y="22398"/>
                        <a:pt x="465128" y="22551"/>
                        <a:pt x="465622" y="22722"/>
                      </a:cubicBezTo>
                      <a:cubicBezTo>
                        <a:pt x="466117" y="22892"/>
                        <a:pt x="466466" y="23063"/>
                        <a:pt x="466671" y="23233"/>
                      </a:cubicBezTo>
                      <a:cubicBezTo>
                        <a:pt x="466876" y="23404"/>
                        <a:pt x="467012" y="23566"/>
                        <a:pt x="467081" y="23719"/>
                      </a:cubicBezTo>
                      <a:cubicBezTo>
                        <a:pt x="467148" y="23873"/>
                        <a:pt x="467208" y="24069"/>
                        <a:pt x="467260" y="24308"/>
                      </a:cubicBezTo>
                      <a:cubicBezTo>
                        <a:pt x="467311" y="24547"/>
                        <a:pt x="467345" y="24896"/>
                        <a:pt x="467362" y="25357"/>
                      </a:cubicBezTo>
                      <a:cubicBezTo>
                        <a:pt x="467379" y="25817"/>
                        <a:pt x="467387" y="26439"/>
                        <a:pt x="467387" y="27224"/>
                      </a:cubicBezTo>
                      <a:close/>
                      <a:moveTo>
                        <a:pt x="514137" y="45232"/>
                      </a:moveTo>
                      <a:cubicBezTo>
                        <a:pt x="514137" y="46562"/>
                        <a:pt x="513804" y="47508"/>
                        <a:pt x="513136" y="48071"/>
                      </a:cubicBezTo>
                      <a:cubicBezTo>
                        <a:pt x="512467" y="48634"/>
                        <a:pt x="511705" y="48915"/>
                        <a:pt x="510848" y="48915"/>
                      </a:cubicBezTo>
                      <a:lnTo>
                        <a:pt x="480525" y="48915"/>
                      </a:lnTo>
                      <a:cubicBezTo>
                        <a:pt x="480525" y="51473"/>
                        <a:pt x="480782" y="53776"/>
                        <a:pt x="481297" y="55822"/>
                      </a:cubicBezTo>
                      <a:cubicBezTo>
                        <a:pt x="481810" y="57868"/>
                        <a:pt x="482667" y="59625"/>
                        <a:pt x="483867" y="61091"/>
                      </a:cubicBezTo>
                      <a:cubicBezTo>
                        <a:pt x="485067" y="62558"/>
                        <a:pt x="486626" y="63683"/>
                        <a:pt x="488545" y="64468"/>
                      </a:cubicBezTo>
                      <a:cubicBezTo>
                        <a:pt x="490465" y="65252"/>
                        <a:pt x="492812" y="65644"/>
                        <a:pt x="495588" y="65644"/>
                      </a:cubicBezTo>
                      <a:cubicBezTo>
                        <a:pt x="497782" y="65644"/>
                        <a:pt x="499735" y="65465"/>
                        <a:pt x="501449" y="65107"/>
                      </a:cubicBezTo>
                      <a:cubicBezTo>
                        <a:pt x="503162" y="64749"/>
                        <a:pt x="504644" y="64348"/>
                        <a:pt x="505896" y="63905"/>
                      </a:cubicBezTo>
                      <a:cubicBezTo>
                        <a:pt x="507147" y="63462"/>
                        <a:pt x="508174" y="63061"/>
                        <a:pt x="508980" y="62703"/>
                      </a:cubicBezTo>
                      <a:cubicBezTo>
                        <a:pt x="509786" y="62345"/>
                        <a:pt x="510395" y="62166"/>
                        <a:pt x="510806" y="62166"/>
                      </a:cubicBezTo>
                      <a:cubicBezTo>
                        <a:pt x="511045" y="62166"/>
                        <a:pt x="511260" y="62225"/>
                        <a:pt x="511448" y="62345"/>
                      </a:cubicBezTo>
                      <a:cubicBezTo>
                        <a:pt x="511637" y="62464"/>
                        <a:pt x="511782" y="62643"/>
                        <a:pt x="511885" y="62882"/>
                      </a:cubicBezTo>
                      <a:cubicBezTo>
                        <a:pt x="511987" y="63121"/>
                        <a:pt x="512064" y="63453"/>
                        <a:pt x="512116" y="63879"/>
                      </a:cubicBezTo>
                      <a:cubicBezTo>
                        <a:pt x="512167" y="64306"/>
                        <a:pt x="512193" y="64826"/>
                        <a:pt x="512193" y="65440"/>
                      </a:cubicBezTo>
                      <a:cubicBezTo>
                        <a:pt x="512193" y="65883"/>
                        <a:pt x="512177" y="66267"/>
                        <a:pt x="512143" y="66591"/>
                      </a:cubicBezTo>
                      <a:cubicBezTo>
                        <a:pt x="512108" y="66915"/>
                        <a:pt x="512065" y="67205"/>
                        <a:pt x="512014" y="67461"/>
                      </a:cubicBezTo>
                      <a:cubicBezTo>
                        <a:pt x="511963" y="67716"/>
                        <a:pt x="511878" y="67947"/>
                        <a:pt x="511759" y="68151"/>
                      </a:cubicBezTo>
                      <a:cubicBezTo>
                        <a:pt x="511640" y="68356"/>
                        <a:pt x="511485" y="68552"/>
                        <a:pt x="511299" y="68740"/>
                      </a:cubicBezTo>
                      <a:cubicBezTo>
                        <a:pt x="511111" y="68927"/>
                        <a:pt x="510557" y="69234"/>
                        <a:pt x="509636" y="69660"/>
                      </a:cubicBezTo>
                      <a:cubicBezTo>
                        <a:pt x="508715" y="70087"/>
                        <a:pt x="507521" y="70505"/>
                        <a:pt x="506054" y="70914"/>
                      </a:cubicBezTo>
                      <a:cubicBezTo>
                        <a:pt x="504587" y="71323"/>
                        <a:pt x="502891" y="71690"/>
                        <a:pt x="500964" y="72014"/>
                      </a:cubicBezTo>
                      <a:cubicBezTo>
                        <a:pt x="499037" y="72338"/>
                        <a:pt x="496982" y="72500"/>
                        <a:pt x="494799" y="72500"/>
                      </a:cubicBezTo>
                      <a:cubicBezTo>
                        <a:pt x="491013" y="72500"/>
                        <a:pt x="487697" y="71971"/>
                        <a:pt x="484849" y="70914"/>
                      </a:cubicBezTo>
                      <a:cubicBezTo>
                        <a:pt x="482001" y="69857"/>
                        <a:pt x="479605" y="68288"/>
                        <a:pt x="477661" y="66207"/>
                      </a:cubicBezTo>
                      <a:cubicBezTo>
                        <a:pt x="475717" y="64127"/>
                        <a:pt x="474250" y="61518"/>
                        <a:pt x="473261" y="58380"/>
                      </a:cubicBezTo>
                      <a:cubicBezTo>
                        <a:pt x="472272" y="55242"/>
                        <a:pt x="471777" y="51593"/>
                        <a:pt x="471777" y="47432"/>
                      </a:cubicBezTo>
                      <a:cubicBezTo>
                        <a:pt x="471777" y="43475"/>
                        <a:pt x="472289" y="39920"/>
                        <a:pt x="473312" y="36765"/>
                      </a:cubicBezTo>
                      <a:cubicBezTo>
                        <a:pt x="474335" y="33610"/>
                        <a:pt x="475810" y="30933"/>
                        <a:pt x="477737" y="28733"/>
                      </a:cubicBezTo>
                      <a:cubicBezTo>
                        <a:pt x="479664" y="26533"/>
                        <a:pt x="481992" y="24845"/>
                        <a:pt x="484721" y="23668"/>
                      </a:cubicBezTo>
                      <a:cubicBezTo>
                        <a:pt x="487449" y="22492"/>
                        <a:pt x="490502" y="21903"/>
                        <a:pt x="493878" y="21903"/>
                      </a:cubicBezTo>
                      <a:cubicBezTo>
                        <a:pt x="497494" y="21903"/>
                        <a:pt x="500572" y="22483"/>
                        <a:pt x="503113" y="23643"/>
                      </a:cubicBezTo>
                      <a:cubicBezTo>
                        <a:pt x="505653" y="24802"/>
                        <a:pt x="507743" y="26363"/>
                        <a:pt x="509379" y="28324"/>
                      </a:cubicBezTo>
                      <a:cubicBezTo>
                        <a:pt x="511017" y="30285"/>
                        <a:pt x="512219" y="32587"/>
                        <a:pt x="512986" y="35230"/>
                      </a:cubicBezTo>
                      <a:cubicBezTo>
                        <a:pt x="513754" y="37874"/>
                        <a:pt x="514137" y="40696"/>
                        <a:pt x="514137" y="43697"/>
                      </a:cubicBezTo>
                      <a:close/>
                      <a:moveTo>
                        <a:pt x="505645" y="42725"/>
                      </a:moveTo>
                      <a:cubicBezTo>
                        <a:pt x="505747" y="38291"/>
                        <a:pt x="504761" y="34813"/>
                        <a:pt x="502685" y="32289"/>
                      </a:cubicBezTo>
                      <a:cubicBezTo>
                        <a:pt x="500610" y="29765"/>
                        <a:pt x="497529" y="28503"/>
                        <a:pt x="493446" y="28503"/>
                      </a:cubicBezTo>
                      <a:cubicBezTo>
                        <a:pt x="491352" y="28503"/>
                        <a:pt x="489517" y="28895"/>
                        <a:pt x="487939" y="29680"/>
                      </a:cubicBezTo>
                      <a:cubicBezTo>
                        <a:pt x="486359" y="30464"/>
                        <a:pt x="485038" y="31504"/>
                        <a:pt x="483974" y="32800"/>
                      </a:cubicBezTo>
                      <a:cubicBezTo>
                        <a:pt x="482910" y="34096"/>
                        <a:pt x="482087" y="35605"/>
                        <a:pt x="481503" y="37328"/>
                      </a:cubicBezTo>
                      <a:cubicBezTo>
                        <a:pt x="480921" y="39050"/>
                        <a:pt x="480595" y="40849"/>
                        <a:pt x="480525" y="42725"/>
                      </a:cubicBezTo>
                      <a:close/>
                      <a:moveTo>
                        <a:pt x="555346" y="57715"/>
                      </a:moveTo>
                      <a:cubicBezTo>
                        <a:pt x="555346" y="60068"/>
                        <a:pt x="554911" y="62166"/>
                        <a:pt x="554041" y="64007"/>
                      </a:cubicBezTo>
                      <a:cubicBezTo>
                        <a:pt x="553171" y="65849"/>
                        <a:pt x="551935" y="67401"/>
                        <a:pt x="550332" y="68663"/>
                      </a:cubicBezTo>
                      <a:cubicBezTo>
                        <a:pt x="548729" y="69925"/>
                        <a:pt x="546819" y="70880"/>
                        <a:pt x="544603" y="71528"/>
                      </a:cubicBezTo>
                      <a:cubicBezTo>
                        <a:pt x="542385" y="72176"/>
                        <a:pt x="539947" y="72500"/>
                        <a:pt x="537287" y="72500"/>
                      </a:cubicBezTo>
                      <a:cubicBezTo>
                        <a:pt x="535649" y="72500"/>
                        <a:pt x="534089" y="72372"/>
                        <a:pt x="532605" y="72116"/>
                      </a:cubicBezTo>
                      <a:cubicBezTo>
                        <a:pt x="531122" y="71860"/>
                        <a:pt x="529791" y="71536"/>
                        <a:pt x="528615" y="71144"/>
                      </a:cubicBezTo>
                      <a:cubicBezTo>
                        <a:pt x="527438" y="70752"/>
                        <a:pt x="526441" y="70343"/>
                        <a:pt x="525622" y="69916"/>
                      </a:cubicBezTo>
                      <a:cubicBezTo>
                        <a:pt x="524803" y="69490"/>
                        <a:pt x="524207" y="69106"/>
                        <a:pt x="523832" y="68765"/>
                      </a:cubicBezTo>
                      <a:cubicBezTo>
                        <a:pt x="523456" y="68424"/>
                        <a:pt x="523184" y="67947"/>
                        <a:pt x="523013" y="67333"/>
                      </a:cubicBezTo>
                      <a:cubicBezTo>
                        <a:pt x="522843" y="66719"/>
                        <a:pt x="522757" y="65883"/>
                        <a:pt x="522757" y="64826"/>
                      </a:cubicBezTo>
                      <a:cubicBezTo>
                        <a:pt x="522757" y="64178"/>
                        <a:pt x="522791" y="63632"/>
                        <a:pt x="522859" y="63189"/>
                      </a:cubicBezTo>
                      <a:cubicBezTo>
                        <a:pt x="522928" y="62745"/>
                        <a:pt x="523012" y="62387"/>
                        <a:pt x="523115" y="62114"/>
                      </a:cubicBezTo>
                      <a:cubicBezTo>
                        <a:pt x="523217" y="61842"/>
                        <a:pt x="523363" y="61645"/>
                        <a:pt x="523551" y="61526"/>
                      </a:cubicBezTo>
                      <a:cubicBezTo>
                        <a:pt x="523737" y="61407"/>
                        <a:pt x="523951" y="61347"/>
                        <a:pt x="524190" y="61347"/>
                      </a:cubicBezTo>
                      <a:cubicBezTo>
                        <a:pt x="524565" y="61347"/>
                        <a:pt x="525119" y="61577"/>
                        <a:pt x="525852" y="62038"/>
                      </a:cubicBezTo>
                      <a:cubicBezTo>
                        <a:pt x="526585" y="62498"/>
                        <a:pt x="527489" y="63001"/>
                        <a:pt x="528564" y="63547"/>
                      </a:cubicBezTo>
                      <a:cubicBezTo>
                        <a:pt x="529638" y="64093"/>
                        <a:pt x="530909" y="64596"/>
                        <a:pt x="532376" y="65056"/>
                      </a:cubicBezTo>
                      <a:cubicBezTo>
                        <a:pt x="533841" y="65517"/>
                        <a:pt x="535530" y="65747"/>
                        <a:pt x="537440" y="65747"/>
                      </a:cubicBezTo>
                      <a:cubicBezTo>
                        <a:pt x="538873" y="65747"/>
                        <a:pt x="540169" y="65593"/>
                        <a:pt x="541328" y="65286"/>
                      </a:cubicBezTo>
                      <a:cubicBezTo>
                        <a:pt x="542487" y="64979"/>
                        <a:pt x="543494" y="64527"/>
                        <a:pt x="544347" y="63931"/>
                      </a:cubicBezTo>
                      <a:cubicBezTo>
                        <a:pt x="545199" y="63334"/>
                        <a:pt x="545855" y="62575"/>
                        <a:pt x="546316" y="61654"/>
                      </a:cubicBezTo>
                      <a:cubicBezTo>
                        <a:pt x="546776" y="60733"/>
                        <a:pt x="547007" y="59642"/>
                        <a:pt x="547007" y="58380"/>
                      </a:cubicBezTo>
                      <a:cubicBezTo>
                        <a:pt x="547007" y="57084"/>
                        <a:pt x="546674" y="55992"/>
                        <a:pt x="546010" y="55106"/>
                      </a:cubicBezTo>
                      <a:cubicBezTo>
                        <a:pt x="545344" y="54219"/>
                        <a:pt x="544466" y="53434"/>
                        <a:pt x="543374" y="52752"/>
                      </a:cubicBezTo>
                      <a:cubicBezTo>
                        <a:pt x="542283" y="52070"/>
                        <a:pt x="541056" y="51465"/>
                        <a:pt x="539691" y="50936"/>
                      </a:cubicBezTo>
                      <a:cubicBezTo>
                        <a:pt x="538327" y="50408"/>
                        <a:pt x="536920" y="49853"/>
                        <a:pt x="535470" y="49273"/>
                      </a:cubicBezTo>
                      <a:cubicBezTo>
                        <a:pt x="534021" y="48694"/>
                        <a:pt x="532605" y="48037"/>
                        <a:pt x="531224" y="47304"/>
                      </a:cubicBezTo>
                      <a:cubicBezTo>
                        <a:pt x="529843" y="46571"/>
                        <a:pt x="528607" y="45675"/>
                        <a:pt x="527515" y="44618"/>
                      </a:cubicBezTo>
                      <a:cubicBezTo>
                        <a:pt x="526423" y="43561"/>
                        <a:pt x="525545" y="42299"/>
                        <a:pt x="524880" y="40832"/>
                      </a:cubicBezTo>
                      <a:cubicBezTo>
                        <a:pt x="524215" y="39366"/>
                        <a:pt x="523883" y="37609"/>
                        <a:pt x="523883" y="35563"/>
                      </a:cubicBezTo>
                      <a:cubicBezTo>
                        <a:pt x="523883" y="33755"/>
                        <a:pt x="524233" y="32024"/>
                        <a:pt x="524932" y="30370"/>
                      </a:cubicBezTo>
                      <a:cubicBezTo>
                        <a:pt x="525631" y="28716"/>
                        <a:pt x="526680" y="27267"/>
                        <a:pt x="528078" y="26022"/>
                      </a:cubicBezTo>
                      <a:cubicBezTo>
                        <a:pt x="529476" y="24777"/>
                        <a:pt x="531224" y="23779"/>
                        <a:pt x="533321" y="23029"/>
                      </a:cubicBezTo>
                      <a:cubicBezTo>
                        <a:pt x="535419" y="22279"/>
                        <a:pt x="537867" y="21903"/>
                        <a:pt x="540663" y="21903"/>
                      </a:cubicBezTo>
                      <a:cubicBezTo>
                        <a:pt x="541891" y="21903"/>
                        <a:pt x="543119" y="22006"/>
                        <a:pt x="544347" y="22210"/>
                      </a:cubicBezTo>
                      <a:cubicBezTo>
                        <a:pt x="545574" y="22415"/>
                        <a:pt x="546683" y="22671"/>
                        <a:pt x="547672" y="22978"/>
                      </a:cubicBezTo>
                      <a:cubicBezTo>
                        <a:pt x="548661" y="23285"/>
                        <a:pt x="549505" y="23617"/>
                        <a:pt x="550204" y="23975"/>
                      </a:cubicBezTo>
                      <a:cubicBezTo>
                        <a:pt x="550904" y="24333"/>
                        <a:pt x="551432" y="24649"/>
                        <a:pt x="551790" y="24922"/>
                      </a:cubicBezTo>
                      <a:cubicBezTo>
                        <a:pt x="552148" y="25195"/>
                        <a:pt x="552388" y="25433"/>
                        <a:pt x="552507" y="25638"/>
                      </a:cubicBezTo>
                      <a:cubicBezTo>
                        <a:pt x="552626" y="25843"/>
                        <a:pt x="552711" y="26073"/>
                        <a:pt x="552762" y="26329"/>
                      </a:cubicBezTo>
                      <a:cubicBezTo>
                        <a:pt x="552813" y="26584"/>
                        <a:pt x="552865" y="26900"/>
                        <a:pt x="552916" y="27275"/>
                      </a:cubicBezTo>
                      <a:cubicBezTo>
                        <a:pt x="552967" y="27650"/>
                        <a:pt x="552992" y="28111"/>
                        <a:pt x="552992" y="28656"/>
                      </a:cubicBezTo>
                      <a:cubicBezTo>
                        <a:pt x="552992" y="29236"/>
                        <a:pt x="552967" y="29739"/>
                        <a:pt x="552916" y="30166"/>
                      </a:cubicBezTo>
                      <a:cubicBezTo>
                        <a:pt x="552865" y="30592"/>
                        <a:pt x="552779" y="30941"/>
                        <a:pt x="552660" y="31214"/>
                      </a:cubicBezTo>
                      <a:cubicBezTo>
                        <a:pt x="552541" y="31487"/>
                        <a:pt x="552396" y="31683"/>
                        <a:pt x="552225" y="31803"/>
                      </a:cubicBezTo>
                      <a:cubicBezTo>
                        <a:pt x="552054" y="31922"/>
                        <a:pt x="551867" y="31982"/>
                        <a:pt x="551663" y="31982"/>
                      </a:cubicBezTo>
                      <a:cubicBezTo>
                        <a:pt x="551355" y="31982"/>
                        <a:pt x="550912" y="31794"/>
                        <a:pt x="550332" y="31419"/>
                      </a:cubicBezTo>
                      <a:cubicBezTo>
                        <a:pt x="549752" y="31044"/>
                        <a:pt x="549002" y="30643"/>
                        <a:pt x="548081" y="30217"/>
                      </a:cubicBezTo>
                      <a:cubicBezTo>
                        <a:pt x="547160" y="29790"/>
                        <a:pt x="546077" y="29390"/>
                        <a:pt x="544832" y="29014"/>
                      </a:cubicBezTo>
                      <a:cubicBezTo>
                        <a:pt x="543587" y="28639"/>
                        <a:pt x="542163" y="28452"/>
                        <a:pt x="540560" y="28452"/>
                      </a:cubicBezTo>
                      <a:cubicBezTo>
                        <a:pt x="539128" y="28452"/>
                        <a:pt x="537867" y="28614"/>
                        <a:pt x="536775" y="28938"/>
                      </a:cubicBezTo>
                      <a:cubicBezTo>
                        <a:pt x="535684" y="29262"/>
                        <a:pt x="534788" y="29722"/>
                        <a:pt x="534089" y="30319"/>
                      </a:cubicBezTo>
                      <a:cubicBezTo>
                        <a:pt x="533390" y="30916"/>
                        <a:pt x="532861" y="31624"/>
                        <a:pt x="532503" y="32442"/>
                      </a:cubicBezTo>
                      <a:cubicBezTo>
                        <a:pt x="532145" y="33261"/>
                        <a:pt x="531966" y="34147"/>
                        <a:pt x="531966" y="35102"/>
                      </a:cubicBezTo>
                      <a:cubicBezTo>
                        <a:pt x="531966" y="36433"/>
                        <a:pt x="532307" y="37550"/>
                        <a:pt x="532989" y="38453"/>
                      </a:cubicBezTo>
                      <a:cubicBezTo>
                        <a:pt x="533671" y="39357"/>
                        <a:pt x="534558" y="40150"/>
                        <a:pt x="535649" y="40832"/>
                      </a:cubicBezTo>
                      <a:cubicBezTo>
                        <a:pt x="536741" y="41514"/>
                        <a:pt x="537986" y="42128"/>
                        <a:pt x="539384" y="42674"/>
                      </a:cubicBezTo>
                      <a:cubicBezTo>
                        <a:pt x="540782" y="43220"/>
                        <a:pt x="542206" y="43782"/>
                        <a:pt x="543656" y="44362"/>
                      </a:cubicBezTo>
                      <a:cubicBezTo>
                        <a:pt x="545106" y="44942"/>
                        <a:pt x="546538" y="45590"/>
                        <a:pt x="547954" y="46306"/>
                      </a:cubicBezTo>
                      <a:cubicBezTo>
                        <a:pt x="549369" y="47023"/>
                        <a:pt x="550623" y="47892"/>
                        <a:pt x="551713" y="48915"/>
                      </a:cubicBezTo>
                      <a:cubicBezTo>
                        <a:pt x="552805" y="49939"/>
                        <a:pt x="553683" y="51166"/>
                        <a:pt x="554348" y="52599"/>
                      </a:cubicBezTo>
                      <a:cubicBezTo>
                        <a:pt x="555014" y="54031"/>
                        <a:pt x="555346" y="55737"/>
                        <a:pt x="555346" y="57715"/>
                      </a:cubicBezTo>
                      <a:close/>
                      <a:moveTo>
                        <a:pt x="596025" y="57715"/>
                      </a:moveTo>
                      <a:cubicBezTo>
                        <a:pt x="596025" y="60068"/>
                        <a:pt x="595591" y="62166"/>
                        <a:pt x="594721" y="64007"/>
                      </a:cubicBezTo>
                      <a:cubicBezTo>
                        <a:pt x="593851" y="65849"/>
                        <a:pt x="592615" y="67401"/>
                        <a:pt x="591011" y="68663"/>
                      </a:cubicBezTo>
                      <a:cubicBezTo>
                        <a:pt x="589409" y="69925"/>
                        <a:pt x="587499" y="70880"/>
                        <a:pt x="585282" y="71528"/>
                      </a:cubicBezTo>
                      <a:cubicBezTo>
                        <a:pt x="583065" y="72176"/>
                        <a:pt x="580626" y="72500"/>
                        <a:pt x="577966" y="72500"/>
                      </a:cubicBezTo>
                      <a:cubicBezTo>
                        <a:pt x="576329" y="72500"/>
                        <a:pt x="574768" y="72372"/>
                        <a:pt x="573285" y="72116"/>
                      </a:cubicBezTo>
                      <a:cubicBezTo>
                        <a:pt x="571801" y="71860"/>
                        <a:pt x="570472" y="71536"/>
                        <a:pt x="569294" y="71144"/>
                      </a:cubicBezTo>
                      <a:cubicBezTo>
                        <a:pt x="568118" y="70752"/>
                        <a:pt x="567120" y="70343"/>
                        <a:pt x="566302" y="69916"/>
                      </a:cubicBezTo>
                      <a:cubicBezTo>
                        <a:pt x="565484" y="69490"/>
                        <a:pt x="564886" y="69106"/>
                        <a:pt x="564511" y="68765"/>
                      </a:cubicBezTo>
                      <a:cubicBezTo>
                        <a:pt x="564136" y="68424"/>
                        <a:pt x="563863" y="67947"/>
                        <a:pt x="563693" y="67333"/>
                      </a:cubicBezTo>
                      <a:cubicBezTo>
                        <a:pt x="563522" y="66719"/>
                        <a:pt x="563437" y="65883"/>
                        <a:pt x="563437" y="64826"/>
                      </a:cubicBezTo>
                      <a:cubicBezTo>
                        <a:pt x="563437" y="64178"/>
                        <a:pt x="563471" y="63632"/>
                        <a:pt x="563539" y="63189"/>
                      </a:cubicBezTo>
                      <a:cubicBezTo>
                        <a:pt x="563607" y="62745"/>
                        <a:pt x="563693" y="62387"/>
                        <a:pt x="563795" y="62114"/>
                      </a:cubicBezTo>
                      <a:cubicBezTo>
                        <a:pt x="563898" y="61842"/>
                        <a:pt x="564042" y="61645"/>
                        <a:pt x="564230" y="61526"/>
                      </a:cubicBezTo>
                      <a:cubicBezTo>
                        <a:pt x="564418" y="61407"/>
                        <a:pt x="564631" y="61347"/>
                        <a:pt x="564869" y="61347"/>
                      </a:cubicBezTo>
                      <a:cubicBezTo>
                        <a:pt x="565244" y="61347"/>
                        <a:pt x="565799" y="61577"/>
                        <a:pt x="566532" y="62038"/>
                      </a:cubicBezTo>
                      <a:cubicBezTo>
                        <a:pt x="567266" y="62498"/>
                        <a:pt x="568170" y="63001"/>
                        <a:pt x="569243" y="63547"/>
                      </a:cubicBezTo>
                      <a:cubicBezTo>
                        <a:pt x="570317" y="64093"/>
                        <a:pt x="571588" y="64596"/>
                        <a:pt x="573055" y="65056"/>
                      </a:cubicBezTo>
                      <a:cubicBezTo>
                        <a:pt x="574522" y="65517"/>
                        <a:pt x="576210" y="65747"/>
                        <a:pt x="578119" y="65747"/>
                      </a:cubicBezTo>
                      <a:cubicBezTo>
                        <a:pt x="579552" y="65747"/>
                        <a:pt x="580848" y="65593"/>
                        <a:pt x="582007" y="65286"/>
                      </a:cubicBezTo>
                      <a:cubicBezTo>
                        <a:pt x="583168" y="64979"/>
                        <a:pt x="584173" y="64527"/>
                        <a:pt x="585026" y="63931"/>
                      </a:cubicBezTo>
                      <a:cubicBezTo>
                        <a:pt x="585878" y="63334"/>
                        <a:pt x="586536" y="62575"/>
                        <a:pt x="586996" y="61654"/>
                      </a:cubicBezTo>
                      <a:cubicBezTo>
                        <a:pt x="587457" y="60733"/>
                        <a:pt x="587686" y="59642"/>
                        <a:pt x="587686" y="58380"/>
                      </a:cubicBezTo>
                      <a:cubicBezTo>
                        <a:pt x="587686" y="57084"/>
                        <a:pt x="587354" y="55992"/>
                        <a:pt x="586689" y="55106"/>
                      </a:cubicBezTo>
                      <a:cubicBezTo>
                        <a:pt x="586024" y="54219"/>
                        <a:pt x="585146" y="53434"/>
                        <a:pt x="584054" y="52752"/>
                      </a:cubicBezTo>
                      <a:cubicBezTo>
                        <a:pt x="582963" y="52070"/>
                        <a:pt x="581735" y="51465"/>
                        <a:pt x="580371" y="50936"/>
                      </a:cubicBezTo>
                      <a:cubicBezTo>
                        <a:pt x="579006" y="50408"/>
                        <a:pt x="577599" y="49853"/>
                        <a:pt x="576150" y="49273"/>
                      </a:cubicBezTo>
                      <a:cubicBezTo>
                        <a:pt x="574701" y="48694"/>
                        <a:pt x="573285" y="48037"/>
                        <a:pt x="571903" y="47304"/>
                      </a:cubicBezTo>
                      <a:cubicBezTo>
                        <a:pt x="570522" y="46571"/>
                        <a:pt x="569286" y="45675"/>
                        <a:pt x="568194" y="44618"/>
                      </a:cubicBezTo>
                      <a:cubicBezTo>
                        <a:pt x="567104" y="43561"/>
                        <a:pt x="566226" y="42299"/>
                        <a:pt x="565560" y="40832"/>
                      </a:cubicBezTo>
                      <a:cubicBezTo>
                        <a:pt x="564895" y="39366"/>
                        <a:pt x="564562" y="37609"/>
                        <a:pt x="564562" y="35563"/>
                      </a:cubicBezTo>
                      <a:cubicBezTo>
                        <a:pt x="564562" y="33755"/>
                        <a:pt x="564912" y="32024"/>
                        <a:pt x="565611" y="30370"/>
                      </a:cubicBezTo>
                      <a:cubicBezTo>
                        <a:pt x="566310" y="28716"/>
                        <a:pt x="567359" y="27267"/>
                        <a:pt x="568757" y="26022"/>
                      </a:cubicBezTo>
                      <a:cubicBezTo>
                        <a:pt x="570155" y="24777"/>
                        <a:pt x="571903" y="23779"/>
                        <a:pt x="574002" y="23029"/>
                      </a:cubicBezTo>
                      <a:cubicBezTo>
                        <a:pt x="576099" y="22279"/>
                        <a:pt x="578546" y="21903"/>
                        <a:pt x="581343" y="21903"/>
                      </a:cubicBezTo>
                      <a:cubicBezTo>
                        <a:pt x="582570" y="21903"/>
                        <a:pt x="583798" y="22006"/>
                        <a:pt x="585026" y="22210"/>
                      </a:cubicBezTo>
                      <a:cubicBezTo>
                        <a:pt x="586254" y="22415"/>
                        <a:pt x="587362" y="22671"/>
                        <a:pt x="588352" y="22978"/>
                      </a:cubicBezTo>
                      <a:cubicBezTo>
                        <a:pt x="589341" y="23285"/>
                        <a:pt x="590185" y="23617"/>
                        <a:pt x="590884" y="23975"/>
                      </a:cubicBezTo>
                      <a:cubicBezTo>
                        <a:pt x="591583" y="24333"/>
                        <a:pt x="592112" y="24649"/>
                        <a:pt x="592470" y="24922"/>
                      </a:cubicBezTo>
                      <a:cubicBezTo>
                        <a:pt x="592828" y="25195"/>
                        <a:pt x="593067" y="25433"/>
                        <a:pt x="593186" y="25638"/>
                      </a:cubicBezTo>
                      <a:cubicBezTo>
                        <a:pt x="593306" y="25843"/>
                        <a:pt x="593391" y="26073"/>
                        <a:pt x="593442" y="26329"/>
                      </a:cubicBezTo>
                      <a:cubicBezTo>
                        <a:pt x="593493" y="26584"/>
                        <a:pt x="593544" y="26900"/>
                        <a:pt x="593596" y="27275"/>
                      </a:cubicBezTo>
                      <a:cubicBezTo>
                        <a:pt x="593647" y="27650"/>
                        <a:pt x="593672" y="28111"/>
                        <a:pt x="593672" y="28656"/>
                      </a:cubicBezTo>
                      <a:cubicBezTo>
                        <a:pt x="593672" y="29236"/>
                        <a:pt x="593647" y="29739"/>
                        <a:pt x="593596" y="30166"/>
                      </a:cubicBezTo>
                      <a:cubicBezTo>
                        <a:pt x="593544" y="30592"/>
                        <a:pt x="593459" y="30941"/>
                        <a:pt x="593339" y="31214"/>
                      </a:cubicBezTo>
                      <a:cubicBezTo>
                        <a:pt x="593220" y="31487"/>
                        <a:pt x="593076" y="31683"/>
                        <a:pt x="592905" y="31803"/>
                      </a:cubicBezTo>
                      <a:cubicBezTo>
                        <a:pt x="592735" y="31922"/>
                        <a:pt x="592547" y="31982"/>
                        <a:pt x="592342" y="31982"/>
                      </a:cubicBezTo>
                      <a:cubicBezTo>
                        <a:pt x="592035" y="31982"/>
                        <a:pt x="591592" y="31794"/>
                        <a:pt x="591011" y="31419"/>
                      </a:cubicBezTo>
                      <a:cubicBezTo>
                        <a:pt x="590432" y="31044"/>
                        <a:pt x="589682" y="30643"/>
                        <a:pt x="588761" y="30217"/>
                      </a:cubicBezTo>
                      <a:cubicBezTo>
                        <a:pt x="587840" y="29790"/>
                        <a:pt x="586758" y="29390"/>
                        <a:pt x="585513" y="29014"/>
                      </a:cubicBezTo>
                      <a:cubicBezTo>
                        <a:pt x="584268" y="28639"/>
                        <a:pt x="582844" y="28452"/>
                        <a:pt x="581241" y="28452"/>
                      </a:cubicBezTo>
                      <a:cubicBezTo>
                        <a:pt x="579808" y="28452"/>
                        <a:pt x="578546" y="28614"/>
                        <a:pt x="577455" y="28938"/>
                      </a:cubicBezTo>
                      <a:cubicBezTo>
                        <a:pt x="576363" y="29262"/>
                        <a:pt x="575468" y="29722"/>
                        <a:pt x="574768" y="30319"/>
                      </a:cubicBezTo>
                      <a:cubicBezTo>
                        <a:pt x="574069" y="30916"/>
                        <a:pt x="573541" y="31624"/>
                        <a:pt x="573183" y="32442"/>
                      </a:cubicBezTo>
                      <a:cubicBezTo>
                        <a:pt x="572824" y="33261"/>
                        <a:pt x="572645" y="34147"/>
                        <a:pt x="572645" y="35102"/>
                      </a:cubicBezTo>
                      <a:cubicBezTo>
                        <a:pt x="572645" y="36433"/>
                        <a:pt x="572986" y="37550"/>
                        <a:pt x="573668" y="38453"/>
                      </a:cubicBezTo>
                      <a:cubicBezTo>
                        <a:pt x="574351" y="39357"/>
                        <a:pt x="575238" y="40150"/>
                        <a:pt x="576329" y="40832"/>
                      </a:cubicBezTo>
                      <a:cubicBezTo>
                        <a:pt x="577420" y="41514"/>
                        <a:pt x="578665" y="42128"/>
                        <a:pt x="580063" y="42674"/>
                      </a:cubicBezTo>
                      <a:cubicBezTo>
                        <a:pt x="581462" y="43220"/>
                        <a:pt x="582886" y="43782"/>
                        <a:pt x="584335" y="44362"/>
                      </a:cubicBezTo>
                      <a:cubicBezTo>
                        <a:pt x="585785" y="44942"/>
                        <a:pt x="587218" y="45590"/>
                        <a:pt x="588633" y="46306"/>
                      </a:cubicBezTo>
                      <a:cubicBezTo>
                        <a:pt x="590048" y="47023"/>
                        <a:pt x="591302" y="47892"/>
                        <a:pt x="592394" y="48915"/>
                      </a:cubicBezTo>
                      <a:cubicBezTo>
                        <a:pt x="593484" y="49939"/>
                        <a:pt x="594363" y="51166"/>
                        <a:pt x="595028" y="52599"/>
                      </a:cubicBezTo>
                      <a:cubicBezTo>
                        <a:pt x="595693" y="54031"/>
                        <a:pt x="596025" y="55737"/>
                        <a:pt x="596025" y="5771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14" name="Полилиния: фигура 13">
              <a:extLst>
                <a:ext uri="{FF2B5EF4-FFF2-40B4-BE49-F238E27FC236}">
                  <a16:creationId xmlns:a16="http://schemas.microsoft.com/office/drawing/2014/main" id="{0BE95DB8-C1D0-49F0-8C2F-68824FD6FF72}"/>
                </a:ext>
              </a:extLst>
            </p:cNvPr>
            <p:cNvSpPr/>
            <p:nvPr/>
          </p:nvSpPr>
          <p:spPr>
            <a:xfrm>
              <a:off x="519112"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rgbClr val="A3C4FF"/>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en-US" sz="800">
                  <a:solidFill>
                    <a:srgbClr val="000000"/>
                  </a:solidFill>
                  <a:effectLst/>
                  <a:latin typeface="Calibri" panose="020F0502020204030204" pitchFamily="34" charset="0"/>
                  <a:ea typeface="Calibri" panose="020F0502020204030204" pitchFamily="34" charset="0"/>
                  <a:cs typeface="Calibri" panose="020F0502020204030204" pitchFamily="34" charset="0"/>
                </a:rPr>
                <a:t>Define scope, stakeholders &amp; process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Schedule project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Gather information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5" name="Рисунок 4">
              <a:extLst>
                <a:ext uri="{FF2B5EF4-FFF2-40B4-BE49-F238E27FC236}">
                  <a16:creationId xmlns:a16="http://schemas.microsoft.com/office/drawing/2014/main" id="{8C3C8F9E-2E60-40D8-B922-3ABCE0A29845}"/>
                </a:ext>
              </a:extLst>
            </p:cNvPr>
            <p:cNvGrpSpPr/>
            <p:nvPr/>
          </p:nvGrpSpPr>
          <p:grpSpPr>
            <a:xfrm>
              <a:off x="1557337" y="779255"/>
              <a:ext cx="952500" cy="1762109"/>
              <a:chOff x="1557337" y="779255"/>
              <a:chExt cx="952500" cy="1762109"/>
            </a:xfrm>
          </p:grpSpPr>
          <p:sp>
            <p:nvSpPr>
              <p:cNvPr id="153" name="Полилиния: фигура 152">
                <a:extLst>
                  <a:ext uri="{FF2B5EF4-FFF2-40B4-BE49-F238E27FC236}">
                    <a16:creationId xmlns:a16="http://schemas.microsoft.com/office/drawing/2014/main" id="{8AB64404-60C1-42A7-A884-DF1FA19388D4}"/>
                  </a:ext>
                </a:extLst>
              </p:cNvPr>
              <p:cNvSpPr/>
              <p:nvPr/>
            </p:nvSpPr>
            <p:spPr>
              <a:xfrm>
                <a:off x="1557337" y="779255"/>
                <a:ext cx="952500" cy="1762109"/>
              </a:xfrm>
              <a:custGeom>
                <a:avLst/>
                <a:gdLst>
                  <a:gd name="connsiteX0" fmla="*/ 159 w 952500"/>
                  <a:gd name="connsiteY0" fmla="*/ 77 h 1762109"/>
                  <a:gd name="connsiteX1" fmla="*/ 952659 w 952500"/>
                  <a:gd name="connsiteY1" fmla="*/ 77 h 1762109"/>
                  <a:gd name="connsiteX2" fmla="*/ 952659 w 952500"/>
                  <a:gd name="connsiteY2" fmla="*/ 1762187 h 1762109"/>
                  <a:gd name="connsiteX3" fmla="*/ 159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159" y="77"/>
                    </a:moveTo>
                    <a:lnTo>
                      <a:pt x="952659" y="77"/>
                    </a:lnTo>
                    <a:lnTo>
                      <a:pt x="952659" y="1762187"/>
                    </a:lnTo>
                    <a:lnTo>
                      <a:pt x="159"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54" name="Рисунок 4">
                <a:extLst>
                  <a:ext uri="{FF2B5EF4-FFF2-40B4-BE49-F238E27FC236}">
                    <a16:creationId xmlns:a16="http://schemas.microsoft.com/office/drawing/2014/main" id="{94040F67-020D-48C5-92EC-76685DD1D6BC}"/>
                  </a:ext>
                </a:extLst>
              </p:cNvPr>
              <p:cNvGrpSpPr/>
              <p:nvPr/>
            </p:nvGrpSpPr>
            <p:grpSpPr>
              <a:xfrm>
                <a:off x="1615528" y="823719"/>
                <a:ext cx="732560" cy="939362"/>
                <a:chOff x="1615528" y="823719"/>
                <a:chExt cx="732560" cy="939362"/>
              </a:xfrm>
              <a:solidFill>
                <a:srgbClr val="000000"/>
              </a:solidFill>
            </p:grpSpPr>
            <p:sp>
              <p:nvSpPr>
                <p:cNvPr id="155" name="Полилиния: фигура 154">
                  <a:extLst>
                    <a:ext uri="{FF2B5EF4-FFF2-40B4-BE49-F238E27FC236}">
                      <a16:creationId xmlns:a16="http://schemas.microsoft.com/office/drawing/2014/main" id="{928927B1-0ED1-4332-A90F-CA84AED45C4D}"/>
                    </a:ext>
                  </a:extLst>
                </p:cNvPr>
                <p:cNvSpPr/>
                <p:nvPr/>
              </p:nvSpPr>
              <p:spPr>
                <a:xfrm>
                  <a:off x="1615528" y="845666"/>
                  <a:ext cx="25937" cy="25937"/>
                </a:xfrm>
                <a:custGeom>
                  <a:avLst/>
                  <a:gdLst>
                    <a:gd name="connsiteX0" fmla="*/ 169 w 25937"/>
                    <a:gd name="connsiteY0" fmla="*/ 13037 h 25937"/>
                    <a:gd name="connsiteX1" fmla="*/ 3980 w 25937"/>
                    <a:gd name="connsiteY1" fmla="*/ 3880 h 25937"/>
                    <a:gd name="connsiteX2" fmla="*/ 13112 w 25937"/>
                    <a:gd name="connsiteY2" fmla="*/ 94 h 25937"/>
                    <a:gd name="connsiteX3" fmla="*/ 22296 w 25937"/>
                    <a:gd name="connsiteY3" fmla="*/ 3880 h 25937"/>
                    <a:gd name="connsiteX4" fmla="*/ 26107 w 25937"/>
                    <a:gd name="connsiteY4" fmla="*/ 13037 h 25937"/>
                    <a:gd name="connsiteX5" fmla="*/ 22296 w 25937"/>
                    <a:gd name="connsiteY5" fmla="*/ 22220 h 25937"/>
                    <a:gd name="connsiteX6" fmla="*/ 13112 w 25937"/>
                    <a:gd name="connsiteY6" fmla="*/ 26032 h 25937"/>
                    <a:gd name="connsiteX7" fmla="*/ 3980 w 25937"/>
                    <a:gd name="connsiteY7" fmla="*/ 22220 h 25937"/>
                    <a:gd name="connsiteX8" fmla="*/ 169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169" y="13037"/>
                      </a:moveTo>
                      <a:cubicBezTo>
                        <a:pt x="169" y="9456"/>
                        <a:pt x="1439" y="6404"/>
                        <a:pt x="3980" y="3880"/>
                      </a:cubicBezTo>
                      <a:cubicBezTo>
                        <a:pt x="6521" y="1356"/>
                        <a:pt x="9565" y="94"/>
                        <a:pt x="13112" y="94"/>
                      </a:cubicBezTo>
                      <a:cubicBezTo>
                        <a:pt x="16694" y="94"/>
                        <a:pt x="19755" y="1356"/>
                        <a:pt x="22296" y="3880"/>
                      </a:cubicBezTo>
                      <a:cubicBezTo>
                        <a:pt x="24836" y="6404"/>
                        <a:pt x="26107" y="9456"/>
                        <a:pt x="26107" y="13037"/>
                      </a:cubicBezTo>
                      <a:cubicBezTo>
                        <a:pt x="26107" y="16618"/>
                        <a:pt x="24836" y="19679"/>
                        <a:pt x="22296" y="22220"/>
                      </a:cubicBezTo>
                      <a:cubicBezTo>
                        <a:pt x="19755" y="24761"/>
                        <a:pt x="16694" y="26032"/>
                        <a:pt x="13112" y="26032"/>
                      </a:cubicBezTo>
                      <a:cubicBezTo>
                        <a:pt x="9565" y="26032"/>
                        <a:pt x="6521" y="24761"/>
                        <a:pt x="3980" y="22220"/>
                      </a:cubicBezTo>
                      <a:cubicBezTo>
                        <a:pt x="1439" y="19679"/>
                        <a:pt x="169" y="16618"/>
                        <a:pt x="169"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6" name="Полилиния: фигура 155">
                  <a:extLst>
                    <a:ext uri="{FF2B5EF4-FFF2-40B4-BE49-F238E27FC236}">
                      <a16:creationId xmlns:a16="http://schemas.microsoft.com/office/drawing/2014/main" id="{A963AD3D-3E94-4BDA-BD9E-43F1EB72FDFE}"/>
                    </a:ext>
                  </a:extLst>
                </p:cNvPr>
                <p:cNvSpPr/>
                <p:nvPr/>
              </p:nvSpPr>
              <p:spPr>
                <a:xfrm>
                  <a:off x="1705004" y="823719"/>
                  <a:ext cx="617723" cy="72594"/>
                </a:xfrm>
                <a:custGeom>
                  <a:avLst/>
                  <a:gdLst>
                    <a:gd name="connsiteX0" fmla="*/ 48217 w 617723"/>
                    <a:gd name="connsiteY0" fmla="*/ 62355 h 72594"/>
                    <a:gd name="connsiteX1" fmla="*/ 48166 w 617723"/>
                    <a:gd name="connsiteY1" fmla="*/ 63787 h 72594"/>
                    <a:gd name="connsiteX2" fmla="*/ 47987 w 617723"/>
                    <a:gd name="connsiteY2" fmla="*/ 64862 h 72594"/>
                    <a:gd name="connsiteX3" fmla="*/ 47655 w 617723"/>
                    <a:gd name="connsiteY3" fmla="*/ 65680 h 72594"/>
                    <a:gd name="connsiteX4" fmla="*/ 46938 w 617723"/>
                    <a:gd name="connsiteY4" fmla="*/ 66550 h 72594"/>
                    <a:gd name="connsiteX5" fmla="*/ 44790 w 617723"/>
                    <a:gd name="connsiteY5" fmla="*/ 68110 h 72594"/>
                    <a:gd name="connsiteX6" fmla="*/ 40723 w 617723"/>
                    <a:gd name="connsiteY6" fmla="*/ 70157 h 72594"/>
                    <a:gd name="connsiteX7" fmla="*/ 35146 w 617723"/>
                    <a:gd name="connsiteY7" fmla="*/ 71845 h 72594"/>
                    <a:gd name="connsiteX8" fmla="*/ 28265 w 617723"/>
                    <a:gd name="connsiteY8" fmla="*/ 72535 h 72594"/>
                    <a:gd name="connsiteX9" fmla="*/ 16626 w 617723"/>
                    <a:gd name="connsiteY9" fmla="*/ 70387 h 72594"/>
                    <a:gd name="connsiteX10" fmla="*/ 7776 w 617723"/>
                    <a:gd name="connsiteY10" fmla="*/ 64043 h 72594"/>
                    <a:gd name="connsiteX11" fmla="*/ 2148 w 617723"/>
                    <a:gd name="connsiteY11" fmla="*/ 53683 h 72594"/>
                    <a:gd name="connsiteX12" fmla="*/ 178 w 617723"/>
                    <a:gd name="connsiteY12" fmla="*/ 39487 h 72594"/>
                    <a:gd name="connsiteX13" fmla="*/ 2302 w 617723"/>
                    <a:gd name="connsiteY13" fmla="*/ 24804 h 72594"/>
                    <a:gd name="connsiteX14" fmla="*/ 8262 w 617723"/>
                    <a:gd name="connsiteY14" fmla="*/ 13881 h 72594"/>
                    <a:gd name="connsiteX15" fmla="*/ 17445 w 617723"/>
                    <a:gd name="connsiteY15" fmla="*/ 7052 h 72594"/>
                    <a:gd name="connsiteX16" fmla="*/ 29288 w 617723"/>
                    <a:gd name="connsiteY16" fmla="*/ 4698 h 72594"/>
                    <a:gd name="connsiteX17" fmla="*/ 34865 w 617723"/>
                    <a:gd name="connsiteY17" fmla="*/ 5235 h 72594"/>
                    <a:gd name="connsiteX18" fmla="*/ 39878 w 617723"/>
                    <a:gd name="connsiteY18" fmla="*/ 6591 h 72594"/>
                    <a:gd name="connsiteX19" fmla="*/ 43971 w 617723"/>
                    <a:gd name="connsiteY19" fmla="*/ 8484 h 72594"/>
                    <a:gd name="connsiteX20" fmla="*/ 46452 w 617723"/>
                    <a:gd name="connsiteY20" fmla="*/ 10249 h 72594"/>
                    <a:gd name="connsiteX21" fmla="*/ 47348 w 617723"/>
                    <a:gd name="connsiteY21" fmla="*/ 11298 h 72594"/>
                    <a:gd name="connsiteX22" fmla="*/ 47680 w 617723"/>
                    <a:gd name="connsiteY22" fmla="*/ 12142 h 72594"/>
                    <a:gd name="connsiteX23" fmla="*/ 47885 w 617723"/>
                    <a:gd name="connsiteY23" fmla="*/ 13293 h 72594"/>
                    <a:gd name="connsiteX24" fmla="*/ 47962 w 617723"/>
                    <a:gd name="connsiteY24" fmla="*/ 14879 h 72594"/>
                    <a:gd name="connsiteX25" fmla="*/ 47859 w 617723"/>
                    <a:gd name="connsiteY25" fmla="*/ 16618 h 72594"/>
                    <a:gd name="connsiteX26" fmla="*/ 47550 w 617723"/>
                    <a:gd name="connsiteY26" fmla="*/ 17821 h 72594"/>
                    <a:gd name="connsiteX27" fmla="*/ 47062 w 617723"/>
                    <a:gd name="connsiteY27" fmla="*/ 18537 h 72594"/>
                    <a:gd name="connsiteX28" fmla="*/ 46367 w 617723"/>
                    <a:gd name="connsiteY28" fmla="*/ 18767 h 72594"/>
                    <a:gd name="connsiteX29" fmla="*/ 44361 w 617723"/>
                    <a:gd name="connsiteY29" fmla="*/ 17769 h 72594"/>
                    <a:gd name="connsiteX30" fmla="*/ 41043 w 617723"/>
                    <a:gd name="connsiteY30" fmla="*/ 15570 h 72594"/>
                    <a:gd name="connsiteX31" fmla="*/ 36106 w 617723"/>
                    <a:gd name="connsiteY31" fmla="*/ 13370 h 72594"/>
                    <a:gd name="connsiteX32" fmla="*/ 29137 w 617723"/>
                    <a:gd name="connsiteY32" fmla="*/ 12372 h 72594"/>
                    <a:gd name="connsiteX33" fmla="*/ 21088 w 617723"/>
                    <a:gd name="connsiteY33" fmla="*/ 14137 h 72594"/>
                    <a:gd name="connsiteX34" fmla="*/ 14890 w 617723"/>
                    <a:gd name="connsiteY34" fmla="*/ 19330 h 72594"/>
                    <a:gd name="connsiteX35" fmla="*/ 10904 w 617723"/>
                    <a:gd name="connsiteY35" fmla="*/ 27694 h 72594"/>
                    <a:gd name="connsiteX36" fmla="*/ 9490 w 617723"/>
                    <a:gd name="connsiteY36" fmla="*/ 38975 h 72594"/>
                    <a:gd name="connsiteX37" fmla="*/ 10852 w 617723"/>
                    <a:gd name="connsiteY37" fmla="*/ 50102 h 72594"/>
                    <a:gd name="connsiteX38" fmla="*/ 14761 w 617723"/>
                    <a:gd name="connsiteY38" fmla="*/ 58185 h 72594"/>
                    <a:gd name="connsiteX39" fmla="*/ 21010 w 617723"/>
                    <a:gd name="connsiteY39" fmla="*/ 63097 h 72594"/>
                    <a:gd name="connsiteX40" fmla="*/ 29394 w 617723"/>
                    <a:gd name="connsiteY40" fmla="*/ 64759 h 72594"/>
                    <a:gd name="connsiteX41" fmla="*/ 36311 w 617723"/>
                    <a:gd name="connsiteY41" fmla="*/ 63787 h 72594"/>
                    <a:gd name="connsiteX42" fmla="*/ 41351 w 617723"/>
                    <a:gd name="connsiteY42" fmla="*/ 61613 h 72594"/>
                    <a:gd name="connsiteX43" fmla="*/ 44771 w 617723"/>
                    <a:gd name="connsiteY43" fmla="*/ 59439 h 72594"/>
                    <a:gd name="connsiteX44" fmla="*/ 46880 w 617723"/>
                    <a:gd name="connsiteY44" fmla="*/ 58467 h 72594"/>
                    <a:gd name="connsiteX45" fmla="*/ 47498 w 617723"/>
                    <a:gd name="connsiteY45" fmla="*/ 58620 h 72594"/>
                    <a:gd name="connsiteX46" fmla="*/ 47909 w 617723"/>
                    <a:gd name="connsiteY46" fmla="*/ 59208 h 72594"/>
                    <a:gd name="connsiteX47" fmla="*/ 48140 w 617723"/>
                    <a:gd name="connsiteY47" fmla="*/ 60411 h 72594"/>
                    <a:gd name="connsiteX48" fmla="*/ 48217 w 617723"/>
                    <a:gd name="connsiteY48" fmla="*/ 62355 h 72594"/>
                    <a:gd name="connsiteX49" fmla="*/ 84524 w 617723"/>
                    <a:gd name="connsiteY49" fmla="*/ 27413 h 72594"/>
                    <a:gd name="connsiteX50" fmla="*/ 84473 w 617723"/>
                    <a:gd name="connsiteY50" fmla="*/ 29306 h 72594"/>
                    <a:gd name="connsiteX51" fmla="*/ 84268 w 617723"/>
                    <a:gd name="connsiteY51" fmla="*/ 30508 h 72594"/>
                    <a:gd name="connsiteX52" fmla="*/ 83884 w 617723"/>
                    <a:gd name="connsiteY52" fmla="*/ 31173 h 72594"/>
                    <a:gd name="connsiteX53" fmla="*/ 83245 w 617723"/>
                    <a:gd name="connsiteY53" fmla="*/ 31403 h 72594"/>
                    <a:gd name="connsiteX54" fmla="*/ 82247 w 617723"/>
                    <a:gd name="connsiteY54" fmla="*/ 31173 h 72594"/>
                    <a:gd name="connsiteX55" fmla="*/ 80917 w 617723"/>
                    <a:gd name="connsiteY55" fmla="*/ 30713 h 72594"/>
                    <a:gd name="connsiteX56" fmla="*/ 79254 w 617723"/>
                    <a:gd name="connsiteY56" fmla="*/ 30278 h 72594"/>
                    <a:gd name="connsiteX57" fmla="*/ 77259 w 617723"/>
                    <a:gd name="connsiteY57" fmla="*/ 30073 h 72594"/>
                    <a:gd name="connsiteX58" fmla="*/ 74752 w 617723"/>
                    <a:gd name="connsiteY58" fmla="*/ 30585 h 72594"/>
                    <a:gd name="connsiteX59" fmla="*/ 72169 w 617723"/>
                    <a:gd name="connsiteY59" fmla="*/ 32273 h 72594"/>
                    <a:gd name="connsiteX60" fmla="*/ 69329 w 617723"/>
                    <a:gd name="connsiteY60" fmla="*/ 35394 h 72594"/>
                    <a:gd name="connsiteX61" fmla="*/ 66055 w 617723"/>
                    <a:gd name="connsiteY61" fmla="*/ 40152 h 72594"/>
                    <a:gd name="connsiteX62" fmla="*/ 66055 w 617723"/>
                    <a:gd name="connsiteY62" fmla="*/ 70438 h 72594"/>
                    <a:gd name="connsiteX63" fmla="*/ 65850 w 617723"/>
                    <a:gd name="connsiteY63" fmla="*/ 71129 h 72594"/>
                    <a:gd name="connsiteX64" fmla="*/ 65185 w 617723"/>
                    <a:gd name="connsiteY64" fmla="*/ 71615 h 72594"/>
                    <a:gd name="connsiteX65" fmla="*/ 63906 w 617723"/>
                    <a:gd name="connsiteY65" fmla="*/ 71922 h 72594"/>
                    <a:gd name="connsiteX66" fmla="*/ 61809 w 617723"/>
                    <a:gd name="connsiteY66" fmla="*/ 72024 h 72594"/>
                    <a:gd name="connsiteX67" fmla="*/ 59762 w 617723"/>
                    <a:gd name="connsiteY67" fmla="*/ 71922 h 72594"/>
                    <a:gd name="connsiteX68" fmla="*/ 58458 w 617723"/>
                    <a:gd name="connsiteY68" fmla="*/ 71615 h 72594"/>
                    <a:gd name="connsiteX69" fmla="*/ 57793 w 617723"/>
                    <a:gd name="connsiteY69" fmla="*/ 71129 h 72594"/>
                    <a:gd name="connsiteX70" fmla="*/ 57614 w 617723"/>
                    <a:gd name="connsiteY70" fmla="*/ 70438 h 72594"/>
                    <a:gd name="connsiteX71" fmla="*/ 57614 w 617723"/>
                    <a:gd name="connsiteY71" fmla="*/ 24395 h 72594"/>
                    <a:gd name="connsiteX72" fmla="*/ 57767 w 617723"/>
                    <a:gd name="connsiteY72" fmla="*/ 23704 h 72594"/>
                    <a:gd name="connsiteX73" fmla="*/ 58381 w 617723"/>
                    <a:gd name="connsiteY73" fmla="*/ 23192 h 72594"/>
                    <a:gd name="connsiteX74" fmla="*/ 59558 w 617723"/>
                    <a:gd name="connsiteY74" fmla="*/ 22885 h 72594"/>
                    <a:gd name="connsiteX75" fmla="*/ 61451 w 617723"/>
                    <a:gd name="connsiteY75" fmla="*/ 22809 h 72594"/>
                    <a:gd name="connsiteX76" fmla="*/ 63318 w 617723"/>
                    <a:gd name="connsiteY76" fmla="*/ 22885 h 72594"/>
                    <a:gd name="connsiteX77" fmla="*/ 64469 w 617723"/>
                    <a:gd name="connsiteY77" fmla="*/ 23192 h 72594"/>
                    <a:gd name="connsiteX78" fmla="*/ 65057 w 617723"/>
                    <a:gd name="connsiteY78" fmla="*/ 23704 h 72594"/>
                    <a:gd name="connsiteX79" fmla="*/ 65237 w 617723"/>
                    <a:gd name="connsiteY79" fmla="*/ 24395 h 72594"/>
                    <a:gd name="connsiteX80" fmla="*/ 65237 w 617723"/>
                    <a:gd name="connsiteY80" fmla="*/ 31096 h 72594"/>
                    <a:gd name="connsiteX81" fmla="*/ 68792 w 617723"/>
                    <a:gd name="connsiteY81" fmla="*/ 26595 h 72594"/>
                    <a:gd name="connsiteX82" fmla="*/ 71938 w 617723"/>
                    <a:gd name="connsiteY82" fmla="*/ 23857 h 72594"/>
                    <a:gd name="connsiteX83" fmla="*/ 74880 w 617723"/>
                    <a:gd name="connsiteY83" fmla="*/ 22476 h 72594"/>
                    <a:gd name="connsiteX84" fmla="*/ 77822 w 617723"/>
                    <a:gd name="connsiteY84" fmla="*/ 22092 h 72594"/>
                    <a:gd name="connsiteX85" fmla="*/ 79331 w 617723"/>
                    <a:gd name="connsiteY85" fmla="*/ 22169 h 72594"/>
                    <a:gd name="connsiteX86" fmla="*/ 81096 w 617723"/>
                    <a:gd name="connsiteY86" fmla="*/ 22451 h 72594"/>
                    <a:gd name="connsiteX87" fmla="*/ 82759 w 617723"/>
                    <a:gd name="connsiteY87" fmla="*/ 22911 h 72594"/>
                    <a:gd name="connsiteX88" fmla="*/ 83807 w 617723"/>
                    <a:gd name="connsiteY88" fmla="*/ 23423 h 72594"/>
                    <a:gd name="connsiteX89" fmla="*/ 84217 w 617723"/>
                    <a:gd name="connsiteY89" fmla="*/ 23909 h 72594"/>
                    <a:gd name="connsiteX90" fmla="*/ 84396 w 617723"/>
                    <a:gd name="connsiteY90" fmla="*/ 24497 h 72594"/>
                    <a:gd name="connsiteX91" fmla="*/ 84498 w 617723"/>
                    <a:gd name="connsiteY91" fmla="*/ 25546 h 72594"/>
                    <a:gd name="connsiteX92" fmla="*/ 84524 w 617723"/>
                    <a:gd name="connsiteY92" fmla="*/ 27413 h 72594"/>
                    <a:gd name="connsiteX93" fmla="*/ 131274 w 617723"/>
                    <a:gd name="connsiteY93" fmla="*/ 45421 h 72594"/>
                    <a:gd name="connsiteX94" fmla="*/ 130272 w 617723"/>
                    <a:gd name="connsiteY94" fmla="*/ 48260 h 72594"/>
                    <a:gd name="connsiteX95" fmla="*/ 127984 w 617723"/>
                    <a:gd name="connsiteY95" fmla="*/ 49105 h 72594"/>
                    <a:gd name="connsiteX96" fmla="*/ 97662 w 617723"/>
                    <a:gd name="connsiteY96" fmla="*/ 49105 h 72594"/>
                    <a:gd name="connsiteX97" fmla="*/ 98433 w 617723"/>
                    <a:gd name="connsiteY97" fmla="*/ 56011 h 72594"/>
                    <a:gd name="connsiteX98" fmla="*/ 101004 w 617723"/>
                    <a:gd name="connsiteY98" fmla="*/ 61280 h 72594"/>
                    <a:gd name="connsiteX99" fmla="*/ 105681 w 617723"/>
                    <a:gd name="connsiteY99" fmla="*/ 64657 h 72594"/>
                    <a:gd name="connsiteX100" fmla="*/ 112724 w 617723"/>
                    <a:gd name="connsiteY100" fmla="*/ 65834 h 72594"/>
                    <a:gd name="connsiteX101" fmla="*/ 118585 w 617723"/>
                    <a:gd name="connsiteY101" fmla="*/ 65296 h 72594"/>
                    <a:gd name="connsiteX102" fmla="*/ 123032 w 617723"/>
                    <a:gd name="connsiteY102" fmla="*/ 64094 h 72594"/>
                    <a:gd name="connsiteX103" fmla="*/ 126116 w 617723"/>
                    <a:gd name="connsiteY103" fmla="*/ 62892 h 72594"/>
                    <a:gd name="connsiteX104" fmla="*/ 127942 w 617723"/>
                    <a:gd name="connsiteY104" fmla="*/ 62355 h 72594"/>
                    <a:gd name="connsiteX105" fmla="*/ 128584 w 617723"/>
                    <a:gd name="connsiteY105" fmla="*/ 62534 h 72594"/>
                    <a:gd name="connsiteX106" fmla="*/ 129021 w 617723"/>
                    <a:gd name="connsiteY106" fmla="*/ 63071 h 72594"/>
                    <a:gd name="connsiteX107" fmla="*/ 129253 w 617723"/>
                    <a:gd name="connsiteY107" fmla="*/ 64069 h 72594"/>
                    <a:gd name="connsiteX108" fmla="*/ 129330 w 617723"/>
                    <a:gd name="connsiteY108" fmla="*/ 65629 h 72594"/>
                    <a:gd name="connsiteX109" fmla="*/ 129278 w 617723"/>
                    <a:gd name="connsiteY109" fmla="*/ 66780 h 72594"/>
                    <a:gd name="connsiteX110" fmla="*/ 129151 w 617723"/>
                    <a:gd name="connsiteY110" fmla="*/ 67650 h 72594"/>
                    <a:gd name="connsiteX111" fmla="*/ 128895 w 617723"/>
                    <a:gd name="connsiteY111" fmla="*/ 68340 h 72594"/>
                    <a:gd name="connsiteX112" fmla="*/ 128435 w 617723"/>
                    <a:gd name="connsiteY112" fmla="*/ 68929 h 72594"/>
                    <a:gd name="connsiteX113" fmla="*/ 126771 w 617723"/>
                    <a:gd name="connsiteY113" fmla="*/ 69850 h 72594"/>
                    <a:gd name="connsiteX114" fmla="*/ 123190 w 617723"/>
                    <a:gd name="connsiteY114" fmla="*/ 71103 h 72594"/>
                    <a:gd name="connsiteX115" fmla="*/ 118100 w 617723"/>
                    <a:gd name="connsiteY115" fmla="*/ 72203 h 72594"/>
                    <a:gd name="connsiteX116" fmla="*/ 111935 w 617723"/>
                    <a:gd name="connsiteY116" fmla="*/ 72689 h 72594"/>
                    <a:gd name="connsiteX117" fmla="*/ 101985 w 617723"/>
                    <a:gd name="connsiteY117" fmla="*/ 71103 h 72594"/>
                    <a:gd name="connsiteX118" fmla="*/ 94797 w 617723"/>
                    <a:gd name="connsiteY118" fmla="*/ 66396 h 72594"/>
                    <a:gd name="connsiteX119" fmla="*/ 90397 w 617723"/>
                    <a:gd name="connsiteY119" fmla="*/ 58569 h 72594"/>
                    <a:gd name="connsiteX120" fmla="*/ 88914 w 617723"/>
                    <a:gd name="connsiteY120" fmla="*/ 47621 h 72594"/>
                    <a:gd name="connsiteX121" fmla="*/ 90448 w 617723"/>
                    <a:gd name="connsiteY121" fmla="*/ 36954 h 72594"/>
                    <a:gd name="connsiteX122" fmla="*/ 94873 w 617723"/>
                    <a:gd name="connsiteY122" fmla="*/ 28922 h 72594"/>
                    <a:gd name="connsiteX123" fmla="*/ 101857 w 617723"/>
                    <a:gd name="connsiteY123" fmla="*/ 23857 h 72594"/>
                    <a:gd name="connsiteX124" fmla="*/ 111014 w 617723"/>
                    <a:gd name="connsiteY124" fmla="*/ 22092 h 72594"/>
                    <a:gd name="connsiteX125" fmla="*/ 120249 w 617723"/>
                    <a:gd name="connsiteY125" fmla="*/ 23832 h 72594"/>
                    <a:gd name="connsiteX126" fmla="*/ 126516 w 617723"/>
                    <a:gd name="connsiteY126" fmla="*/ 28513 h 72594"/>
                    <a:gd name="connsiteX127" fmla="*/ 130122 w 617723"/>
                    <a:gd name="connsiteY127" fmla="*/ 35419 h 72594"/>
                    <a:gd name="connsiteX128" fmla="*/ 131274 w 617723"/>
                    <a:gd name="connsiteY128" fmla="*/ 43886 h 72594"/>
                    <a:gd name="connsiteX129" fmla="*/ 122781 w 617723"/>
                    <a:gd name="connsiteY129" fmla="*/ 42914 h 72594"/>
                    <a:gd name="connsiteX130" fmla="*/ 119821 w 617723"/>
                    <a:gd name="connsiteY130" fmla="*/ 32478 h 72594"/>
                    <a:gd name="connsiteX131" fmla="*/ 110582 w 617723"/>
                    <a:gd name="connsiteY131" fmla="*/ 28692 h 72594"/>
                    <a:gd name="connsiteX132" fmla="*/ 105074 w 617723"/>
                    <a:gd name="connsiteY132" fmla="*/ 29869 h 72594"/>
                    <a:gd name="connsiteX133" fmla="*/ 101111 w 617723"/>
                    <a:gd name="connsiteY133" fmla="*/ 32989 h 72594"/>
                    <a:gd name="connsiteX134" fmla="*/ 98639 w 617723"/>
                    <a:gd name="connsiteY134" fmla="*/ 37517 h 72594"/>
                    <a:gd name="connsiteX135" fmla="*/ 97662 w 617723"/>
                    <a:gd name="connsiteY135" fmla="*/ 42914 h 72594"/>
                    <a:gd name="connsiteX136" fmla="*/ 178263 w 617723"/>
                    <a:gd name="connsiteY136" fmla="*/ 70489 h 72594"/>
                    <a:gd name="connsiteX137" fmla="*/ 177854 w 617723"/>
                    <a:gd name="connsiteY137" fmla="*/ 71410 h 72594"/>
                    <a:gd name="connsiteX138" fmla="*/ 176728 w 617723"/>
                    <a:gd name="connsiteY138" fmla="*/ 71870 h 72594"/>
                    <a:gd name="connsiteX139" fmla="*/ 174631 w 617723"/>
                    <a:gd name="connsiteY139" fmla="*/ 72024 h 72594"/>
                    <a:gd name="connsiteX140" fmla="*/ 172508 w 617723"/>
                    <a:gd name="connsiteY140" fmla="*/ 71870 h 72594"/>
                    <a:gd name="connsiteX141" fmla="*/ 171356 w 617723"/>
                    <a:gd name="connsiteY141" fmla="*/ 71410 h 72594"/>
                    <a:gd name="connsiteX142" fmla="*/ 170999 w 617723"/>
                    <a:gd name="connsiteY142" fmla="*/ 70489 h 72594"/>
                    <a:gd name="connsiteX143" fmla="*/ 170999 w 617723"/>
                    <a:gd name="connsiteY143" fmla="*/ 65885 h 72594"/>
                    <a:gd name="connsiteX144" fmla="*/ 164271 w 617723"/>
                    <a:gd name="connsiteY144" fmla="*/ 70898 h 72594"/>
                    <a:gd name="connsiteX145" fmla="*/ 156418 w 617723"/>
                    <a:gd name="connsiteY145" fmla="*/ 72689 h 72594"/>
                    <a:gd name="connsiteX146" fmla="*/ 149844 w 617723"/>
                    <a:gd name="connsiteY146" fmla="*/ 71742 h 72594"/>
                    <a:gd name="connsiteX147" fmla="*/ 144830 w 617723"/>
                    <a:gd name="connsiteY147" fmla="*/ 69005 h 72594"/>
                    <a:gd name="connsiteX148" fmla="*/ 141608 w 617723"/>
                    <a:gd name="connsiteY148" fmla="*/ 64606 h 72594"/>
                    <a:gd name="connsiteX149" fmla="*/ 140456 w 617723"/>
                    <a:gd name="connsiteY149" fmla="*/ 58671 h 72594"/>
                    <a:gd name="connsiteX150" fmla="*/ 142042 w 617723"/>
                    <a:gd name="connsiteY150" fmla="*/ 51918 h 72594"/>
                    <a:gd name="connsiteX151" fmla="*/ 146595 w 617723"/>
                    <a:gd name="connsiteY151" fmla="*/ 47161 h 72594"/>
                    <a:gd name="connsiteX152" fmla="*/ 153860 w 617723"/>
                    <a:gd name="connsiteY152" fmla="*/ 44321 h 72594"/>
                    <a:gd name="connsiteX153" fmla="*/ 163529 w 617723"/>
                    <a:gd name="connsiteY153" fmla="*/ 43375 h 72594"/>
                    <a:gd name="connsiteX154" fmla="*/ 169873 w 617723"/>
                    <a:gd name="connsiteY154" fmla="*/ 43375 h 72594"/>
                    <a:gd name="connsiteX155" fmla="*/ 169873 w 617723"/>
                    <a:gd name="connsiteY155" fmla="*/ 39794 h 72594"/>
                    <a:gd name="connsiteX156" fmla="*/ 169310 w 617723"/>
                    <a:gd name="connsiteY156" fmla="*/ 35087 h 72594"/>
                    <a:gd name="connsiteX157" fmla="*/ 167494 w 617723"/>
                    <a:gd name="connsiteY157" fmla="*/ 31685 h 72594"/>
                    <a:gd name="connsiteX158" fmla="*/ 164246 w 617723"/>
                    <a:gd name="connsiteY158" fmla="*/ 29638 h 72594"/>
                    <a:gd name="connsiteX159" fmla="*/ 159334 w 617723"/>
                    <a:gd name="connsiteY159" fmla="*/ 28948 h 72594"/>
                    <a:gd name="connsiteX160" fmla="*/ 153732 w 617723"/>
                    <a:gd name="connsiteY160" fmla="*/ 29690 h 72594"/>
                    <a:gd name="connsiteX161" fmla="*/ 149384 w 617723"/>
                    <a:gd name="connsiteY161" fmla="*/ 31327 h 72594"/>
                    <a:gd name="connsiteX162" fmla="*/ 146262 w 617723"/>
                    <a:gd name="connsiteY162" fmla="*/ 32964 h 72594"/>
                    <a:gd name="connsiteX163" fmla="*/ 144396 w 617723"/>
                    <a:gd name="connsiteY163" fmla="*/ 33706 h 72594"/>
                    <a:gd name="connsiteX164" fmla="*/ 143679 w 617723"/>
                    <a:gd name="connsiteY164" fmla="*/ 33501 h 72594"/>
                    <a:gd name="connsiteX165" fmla="*/ 143142 w 617723"/>
                    <a:gd name="connsiteY165" fmla="*/ 32887 h 72594"/>
                    <a:gd name="connsiteX166" fmla="*/ 142810 w 617723"/>
                    <a:gd name="connsiteY166" fmla="*/ 31838 h 72594"/>
                    <a:gd name="connsiteX167" fmla="*/ 142707 w 617723"/>
                    <a:gd name="connsiteY167" fmla="*/ 30431 h 72594"/>
                    <a:gd name="connsiteX168" fmla="*/ 142886 w 617723"/>
                    <a:gd name="connsiteY168" fmla="*/ 28411 h 72594"/>
                    <a:gd name="connsiteX169" fmla="*/ 143756 w 617723"/>
                    <a:gd name="connsiteY169" fmla="*/ 27004 h 72594"/>
                    <a:gd name="connsiteX170" fmla="*/ 146135 w 617723"/>
                    <a:gd name="connsiteY170" fmla="*/ 25443 h 72594"/>
                    <a:gd name="connsiteX171" fmla="*/ 150023 w 617723"/>
                    <a:gd name="connsiteY171" fmla="*/ 23806 h 72594"/>
                    <a:gd name="connsiteX172" fmla="*/ 154832 w 617723"/>
                    <a:gd name="connsiteY172" fmla="*/ 22578 h 72594"/>
                    <a:gd name="connsiteX173" fmla="*/ 160101 w 617723"/>
                    <a:gd name="connsiteY173" fmla="*/ 22092 h 72594"/>
                    <a:gd name="connsiteX174" fmla="*/ 168542 w 617723"/>
                    <a:gd name="connsiteY174" fmla="*/ 23218 h 72594"/>
                    <a:gd name="connsiteX175" fmla="*/ 174171 w 617723"/>
                    <a:gd name="connsiteY175" fmla="*/ 26518 h 72594"/>
                    <a:gd name="connsiteX176" fmla="*/ 177291 w 617723"/>
                    <a:gd name="connsiteY176" fmla="*/ 31915 h 72594"/>
                    <a:gd name="connsiteX177" fmla="*/ 178263 w 617723"/>
                    <a:gd name="connsiteY177" fmla="*/ 39435 h 72594"/>
                    <a:gd name="connsiteX178" fmla="*/ 169873 w 617723"/>
                    <a:gd name="connsiteY178" fmla="*/ 49463 h 72594"/>
                    <a:gd name="connsiteX179" fmla="*/ 162660 w 617723"/>
                    <a:gd name="connsiteY179" fmla="*/ 49463 h 72594"/>
                    <a:gd name="connsiteX180" fmla="*/ 156623 w 617723"/>
                    <a:gd name="connsiteY180" fmla="*/ 50051 h 72594"/>
                    <a:gd name="connsiteX181" fmla="*/ 152377 w 617723"/>
                    <a:gd name="connsiteY181" fmla="*/ 51790 h 72594"/>
                    <a:gd name="connsiteX182" fmla="*/ 149895 w 617723"/>
                    <a:gd name="connsiteY182" fmla="*/ 54553 h 72594"/>
                    <a:gd name="connsiteX183" fmla="*/ 149102 w 617723"/>
                    <a:gd name="connsiteY183" fmla="*/ 58262 h 72594"/>
                    <a:gd name="connsiteX184" fmla="*/ 151378 w 617723"/>
                    <a:gd name="connsiteY184" fmla="*/ 63966 h 72594"/>
                    <a:gd name="connsiteX185" fmla="*/ 157748 w 617723"/>
                    <a:gd name="connsiteY185" fmla="*/ 66089 h 72594"/>
                    <a:gd name="connsiteX186" fmla="*/ 163913 w 617723"/>
                    <a:gd name="connsiteY186" fmla="*/ 64401 h 72594"/>
                    <a:gd name="connsiteX187" fmla="*/ 169873 w 617723"/>
                    <a:gd name="connsiteY187" fmla="*/ 59234 h 72594"/>
                    <a:gd name="connsiteX188" fmla="*/ 216177 w 617723"/>
                    <a:gd name="connsiteY188" fmla="*/ 67061 h 72594"/>
                    <a:gd name="connsiteX189" fmla="*/ 215972 w 617723"/>
                    <a:gd name="connsiteY189" fmla="*/ 69415 h 72594"/>
                    <a:gd name="connsiteX190" fmla="*/ 215358 w 617723"/>
                    <a:gd name="connsiteY190" fmla="*/ 70694 h 72594"/>
                    <a:gd name="connsiteX191" fmla="*/ 214130 w 617723"/>
                    <a:gd name="connsiteY191" fmla="*/ 71461 h 72594"/>
                    <a:gd name="connsiteX192" fmla="*/ 212263 w 617723"/>
                    <a:gd name="connsiteY192" fmla="*/ 72049 h 72594"/>
                    <a:gd name="connsiteX193" fmla="*/ 210037 w 617723"/>
                    <a:gd name="connsiteY193" fmla="*/ 72433 h 72594"/>
                    <a:gd name="connsiteX194" fmla="*/ 207684 w 617723"/>
                    <a:gd name="connsiteY194" fmla="*/ 72587 h 72594"/>
                    <a:gd name="connsiteX195" fmla="*/ 201545 w 617723"/>
                    <a:gd name="connsiteY195" fmla="*/ 71640 h 72594"/>
                    <a:gd name="connsiteX196" fmla="*/ 197350 w 617723"/>
                    <a:gd name="connsiteY196" fmla="*/ 68775 h 72594"/>
                    <a:gd name="connsiteX197" fmla="*/ 194970 w 617723"/>
                    <a:gd name="connsiteY197" fmla="*/ 63915 h 72594"/>
                    <a:gd name="connsiteX198" fmla="*/ 194229 w 617723"/>
                    <a:gd name="connsiteY198" fmla="*/ 56983 h 72594"/>
                    <a:gd name="connsiteX199" fmla="*/ 194229 w 617723"/>
                    <a:gd name="connsiteY199" fmla="*/ 30073 h 72594"/>
                    <a:gd name="connsiteX200" fmla="*/ 187783 w 617723"/>
                    <a:gd name="connsiteY200" fmla="*/ 30073 h 72594"/>
                    <a:gd name="connsiteX201" fmla="*/ 186555 w 617723"/>
                    <a:gd name="connsiteY201" fmla="*/ 29255 h 72594"/>
                    <a:gd name="connsiteX202" fmla="*/ 186094 w 617723"/>
                    <a:gd name="connsiteY202" fmla="*/ 26595 h 72594"/>
                    <a:gd name="connsiteX203" fmla="*/ 186223 w 617723"/>
                    <a:gd name="connsiteY203" fmla="*/ 24957 h 72594"/>
                    <a:gd name="connsiteX204" fmla="*/ 186555 w 617723"/>
                    <a:gd name="connsiteY204" fmla="*/ 23857 h 72594"/>
                    <a:gd name="connsiteX205" fmla="*/ 187092 w 617723"/>
                    <a:gd name="connsiteY205" fmla="*/ 23244 h 72594"/>
                    <a:gd name="connsiteX206" fmla="*/ 187834 w 617723"/>
                    <a:gd name="connsiteY206" fmla="*/ 23064 h 72594"/>
                    <a:gd name="connsiteX207" fmla="*/ 194229 w 617723"/>
                    <a:gd name="connsiteY207" fmla="*/ 23064 h 72594"/>
                    <a:gd name="connsiteX208" fmla="*/ 194229 w 617723"/>
                    <a:gd name="connsiteY208" fmla="*/ 12116 h 72594"/>
                    <a:gd name="connsiteX209" fmla="*/ 194408 w 617723"/>
                    <a:gd name="connsiteY209" fmla="*/ 11451 h 72594"/>
                    <a:gd name="connsiteX210" fmla="*/ 195073 w 617723"/>
                    <a:gd name="connsiteY210" fmla="*/ 10914 h 72594"/>
                    <a:gd name="connsiteX211" fmla="*/ 196377 w 617723"/>
                    <a:gd name="connsiteY211" fmla="*/ 10582 h 72594"/>
                    <a:gd name="connsiteX212" fmla="*/ 198424 w 617723"/>
                    <a:gd name="connsiteY212" fmla="*/ 10479 h 72594"/>
                    <a:gd name="connsiteX213" fmla="*/ 200522 w 617723"/>
                    <a:gd name="connsiteY213" fmla="*/ 10582 h 72594"/>
                    <a:gd name="connsiteX214" fmla="*/ 201801 w 617723"/>
                    <a:gd name="connsiteY214" fmla="*/ 10914 h 72594"/>
                    <a:gd name="connsiteX215" fmla="*/ 202466 w 617723"/>
                    <a:gd name="connsiteY215" fmla="*/ 11451 h 72594"/>
                    <a:gd name="connsiteX216" fmla="*/ 202671 w 617723"/>
                    <a:gd name="connsiteY216" fmla="*/ 12116 h 72594"/>
                    <a:gd name="connsiteX217" fmla="*/ 202671 w 617723"/>
                    <a:gd name="connsiteY217" fmla="*/ 23064 h 72594"/>
                    <a:gd name="connsiteX218" fmla="*/ 214488 w 617723"/>
                    <a:gd name="connsiteY218" fmla="*/ 23064 h 72594"/>
                    <a:gd name="connsiteX219" fmla="*/ 215204 w 617723"/>
                    <a:gd name="connsiteY219" fmla="*/ 23244 h 72594"/>
                    <a:gd name="connsiteX220" fmla="*/ 215742 w 617723"/>
                    <a:gd name="connsiteY220" fmla="*/ 23857 h 72594"/>
                    <a:gd name="connsiteX221" fmla="*/ 216074 w 617723"/>
                    <a:gd name="connsiteY221" fmla="*/ 24957 h 72594"/>
                    <a:gd name="connsiteX222" fmla="*/ 216177 w 617723"/>
                    <a:gd name="connsiteY222" fmla="*/ 26595 h 72594"/>
                    <a:gd name="connsiteX223" fmla="*/ 215716 w 617723"/>
                    <a:gd name="connsiteY223" fmla="*/ 29255 h 72594"/>
                    <a:gd name="connsiteX224" fmla="*/ 214488 w 617723"/>
                    <a:gd name="connsiteY224" fmla="*/ 30073 h 72594"/>
                    <a:gd name="connsiteX225" fmla="*/ 202671 w 617723"/>
                    <a:gd name="connsiteY225" fmla="*/ 30073 h 72594"/>
                    <a:gd name="connsiteX226" fmla="*/ 202671 w 617723"/>
                    <a:gd name="connsiteY226" fmla="*/ 55755 h 72594"/>
                    <a:gd name="connsiteX227" fmla="*/ 204077 w 617723"/>
                    <a:gd name="connsiteY227" fmla="*/ 62943 h 72594"/>
                    <a:gd name="connsiteX228" fmla="*/ 209116 w 617723"/>
                    <a:gd name="connsiteY228" fmla="*/ 65373 h 72594"/>
                    <a:gd name="connsiteX229" fmla="*/ 211214 w 617723"/>
                    <a:gd name="connsiteY229" fmla="*/ 65143 h 72594"/>
                    <a:gd name="connsiteX230" fmla="*/ 212851 w 617723"/>
                    <a:gd name="connsiteY230" fmla="*/ 64657 h 72594"/>
                    <a:gd name="connsiteX231" fmla="*/ 214079 w 617723"/>
                    <a:gd name="connsiteY231" fmla="*/ 64171 h 72594"/>
                    <a:gd name="connsiteX232" fmla="*/ 215000 w 617723"/>
                    <a:gd name="connsiteY232" fmla="*/ 63941 h 72594"/>
                    <a:gd name="connsiteX233" fmla="*/ 215485 w 617723"/>
                    <a:gd name="connsiteY233" fmla="*/ 64069 h 72594"/>
                    <a:gd name="connsiteX234" fmla="*/ 215844 w 617723"/>
                    <a:gd name="connsiteY234" fmla="*/ 64555 h 72594"/>
                    <a:gd name="connsiteX235" fmla="*/ 216074 w 617723"/>
                    <a:gd name="connsiteY235" fmla="*/ 65527 h 72594"/>
                    <a:gd name="connsiteX236" fmla="*/ 216177 w 617723"/>
                    <a:gd name="connsiteY236" fmla="*/ 67061 h 72594"/>
                    <a:gd name="connsiteX237" fmla="*/ 265139 w 617723"/>
                    <a:gd name="connsiteY237" fmla="*/ 45421 h 72594"/>
                    <a:gd name="connsiteX238" fmla="*/ 264137 w 617723"/>
                    <a:gd name="connsiteY238" fmla="*/ 48260 h 72594"/>
                    <a:gd name="connsiteX239" fmla="*/ 261850 w 617723"/>
                    <a:gd name="connsiteY239" fmla="*/ 49105 h 72594"/>
                    <a:gd name="connsiteX240" fmla="*/ 231527 w 617723"/>
                    <a:gd name="connsiteY240" fmla="*/ 49105 h 72594"/>
                    <a:gd name="connsiteX241" fmla="*/ 232299 w 617723"/>
                    <a:gd name="connsiteY241" fmla="*/ 56011 h 72594"/>
                    <a:gd name="connsiteX242" fmla="*/ 234869 w 617723"/>
                    <a:gd name="connsiteY242" fmla="*/ 61280 h 72594"/>
                    <a:gd name="connsiteX243" fmla="*/ 239547 w 617723"/>
                    <a:gd name="connsiteY243" fmla="*/ 64657 h 72594"/>
                    <a:gd name="connsiteX244" fmla="*/ 246590 w 617723"/>
                    <a:gd name="connsiteY244" fmla="*/ 65834 h 72594"/>
                    <a:gd name="connsiteX245" fmla="*/ 252451 w 617723"/>
                    <a:gd name="connsiteY245" fmla="*/ 65296 h 72594"/>
                    <a:gd name="connsiteX246" fmla="*/ 256898 w 617723"/>
                    <a:gd name="connsiteY246" fmla="*/ 64094 h 72594"/>
                    <a:gd name="connsiteX247" fmla="*/ 259982 w 617723"/>
                    <a:gd name="connsiteY247" fmla="*/ 62892 h 72594"/>
                    <a:gd name="connsiteX248" fmla="*/ 261808 w 617723"/>
                    <a:gd name="connsiteY248" fmla="*/ 62355 h 72594"/>
                    <a:gd name="connsiteX249" fmla="*/ 262450 w 617723"/>
                    <a:gd name="connsiteY249" fmla="*/ 62534 h 72594"/>
                    <a:gd name="connsiteX250" fmla="*/ 262887 w 617723"/>
                    <a:gd name="connsiteY250" fmla="*/ 63071 h 72594"/>
                    <a:gd name="connsiteX251" fmla="*/ 263118 w 617723"/>
                    <a:gd name="connsiteY251" fmla="*/ 64069 h 72594"/>
                    <a:gd name="connsiteX252" fmla="*/ 263195 w 617723"/>
                    <a:gd name="connsiteY252" fmla="*/ 65629 h 72594"/>
                    <a:gd name="connsiteX253" fmla="*/ 263145 w 617723"/>
                    <a:gd name="connsiteY253" fmla="*/ 66780 h 72594"/>
                    <a:gd name="connsiteX254" fmla="*/ 263016 w 617723"/>
                    <a:gd name="connsiteY254" fmla="*/ 67650 h 72594"/>
                    <a:gd name="connsiteX255" fmla="*/ 262761 w 617723"/>
                    <a:gd name="connsiteY255" fmla="*/ 68340 h 72594"/>
                    <a:gd name="connsiteX256" fmla="*/ 262300 w 617723"/>
                    <a:gd name="connsiteY256" fmla="*/ 68929 h 72594"/>
                    <a:gd name="connsiteX257" fmla="*/ 260638 w 617723"/>
                    <a:gd name="connsiteY257" fmla="*/ 69850 h 72594"/>
                    <a:gd name="connsiteX258" fmla="*/ 257056 w 617723"/>
                    <a:gd name="connsiteY258" fmla="*/ 71103 h 72594"/>
                    <a:gd name="connsiteX259" fmla="*/ 251966 w 617723"/>
                    <a:gd name="connsiteY259" fmla="*/ 72203 h 72594"/>
                    <a:gd name="connsiteX260" fmla="*/ 245802 w 617723"/>
                    <a:gd name="connsiteY260" fmla="*/ 72689 h 72594"/>
                    <a:gd name="connsiteX261" fmla="*/ 235851 w 617723"/>
                    <a:gd name="connsiteY261" fmla="*/ 71103 h 72594"/>
                    <a:gd name="connsiteX262" fmla="*/ 228663 w 617723"/>
                    <a:gd name="connsiteY262" fmla="*/ 66396 h 72594"/>
                    <a:gd name="connsiteX263" fmla="*/ 224263 w 617723"/>
                    <a:gd name="connsiteY263" fmla="*/ 58569 h 72594"/>
                    <a:gd name="connsiteX264" fmla="*/ 222780 w 617723"/>
                    <a:gd name="connsiteY264" fmla="*/ 47621 h 72594"/>
                    <a:gd name="connsiteX265" fmla="*/ 224314 w 617723"/>
                    <a:gd name="connsiteY265" fmla="*/ 36954 h 72594"/>
                    <a:gd name="connsiteX266" fmla="*/ 228739 w 617723"/>
                    <a:gd name="connsiteY266" fmla="*/ 28922 h 72594"/>
                    <a:gd name="connsiteX267" fmla="*/ 235723 w 617723"/>
                    <a:gd name="connsiteY267" fmla="*/ 23857 h 72594"/>
                    <a:gd name="connsiteX268" fmla="*/ 244881 w 617723"/>
                    <a:gd name="connsiteY268" fmla="*/ 22092 h 72594"/>
                    <a:gd name="connsiteX269" fmla="*/ 254115 w 617723"/>
                    <a:gd name="connsiteY269" fmla="*/ 23832 h 72594"/>
                    <a:gd name="connsiteX270" fmla="*/ 260382 w 617723"/>
                    <a:gd name="connsiteY270" fmla="*/ 28513 h 72594"/>
                    <a:gd name="connsiteX271" fmla="*/ 263989 w 617723"/>
                    <a:gd name="connsiteY271" fmla="*/ 35419 h 72594"/>
                    <a:gd name="connsiteX272" fmla="*/ 265139 w 617723"/>
                    <a:gd name="connsiteY272" fmla="*/ 43886 h 72594"/>
                    <a:gd name="connsiteX273" fmla="*/ 256647 w 617723"/>
                    <a:gd name="connsiteY273" fmla="*/ 42914 h 72594"/>
                    <a:gd name="connsiteX274" fmla="*/ 253687 w 617723"/>
                    <a:gd name="connsiteY274" fmla="*/ 32478 h 72594"/>
                    <a:gd name="connsiteX275" fmla="*/ 244448 w 617723"/>
                    <a:gd name="connsiteY275" fmla="*/ 28692 h 72594"/>
                    <a:gd name="connsiteX276" fmla="*/ 238941 w 617723"/>
                    <a:gd name="connsiteY276" fmla="*/ 29869 h 72594"/>
                    <a:gd name="connsiteX277" fmla="*/ 234976 w 617723"/>
                    <a:gd name="connsiteY277" fmla="*/ 32989 h 72594"/>
                    <a:gd name="connsiteX278" fmla="*/ 232506 w 617723"/>
                    <a:gd name="connsiteY278" fmla="*/ 37517 h 72594"/>
                    <a:gd name="connsiteX279" fmla="*/ 231527 w 617723"/>
                    <a:gd name="connsiteY279" fmla="*/ 42914 h 72594"/>
                    <a:gd name="connsiteX280" fmla="*/ 325198 w 617723"/>
                    <a:gd name="connsiteY280" fmla="*/ 67061 h 72594"/>
                    <a:gd name="connsiteX281" fmla="*/ 324993 w 617723"/>
                    <a:gd name="connsiteY281" fmla="*/ 69415 h 72594"/>
                    <a:gd name="connsiteX282" fmla="*/ 324379 w 617723"/>
                    <a:gd name="connsiteY282" fmla="*/ 70694 h 72594"/>
                    <a:gd name="connsiteX283" fmla="*/ 323151 w 617723"/>
                    <a:gd name="connsiteY283" fmla="*/ 71461 h 72594"/>
                    <a:gd name="connsiteX284" fmla="*/ 321284 w 617723"/>
                    <a:gd name="connsiteY284" fmla="*/ 72049 h 72594"/>
                    <a:gd name="connsiteX285" fmla="*/ 319059 w 617723"/>
                    <a:gd name="connsiteY285" fmla="*/ 72433 h 72594"/>
                    <a:gd name="connsiteX286" fmla="*/ 316706 w 617723"/>
                    <a:gd name="connsiteY286" fmla="*/ 72587 h 72594"/>
                    <a:gd name="connsiteX287" fmla="*/ 310567 w 617723"/>
                    <a:gd name="connsiteY287" fmla="*/ 71640 h 72594"/>
                    <a:gd name="connsiteX288" fmla="*/ 306371 w 617723"/>
                    <a:gd name="connsiteY288" fmla="*/ 68775 h 72594"/>
                    <a:gd name="connsiteX289" fmla="*/ 303993 w 617723"/>
                    <a:gd name="connsiteY289" fmla="*/ 63915 h 72594"/>
                    <a:gd name="connsiteX290" fmla="*/ 303251 w 617723"/>
                    <a:gd name="connsiteY290" fmla="*/ 56983 h 72594"/>
                    <a:gd name="connsiteX291" fmla="*/ 303251 w 617723"/>
                    <a:gd name="connsiteY291" fmla="*/ 30073 h 72594"/>
                    <a:gd name="connsiteX292" fmla="*/ 296804 w 617723"/>
                    <a:gd name="connsiteY292" fmla="*/ 30073 h 72594"/>
                    <a:gd name="connsiteX293" fmla="*/ 295576 w 617723"/>
                    <a:gd name="connsiteY293" fmla="*/ 29255 h 72594"/>
                    <a:gd name="connsiteX294" fmla="*/ 295116 w 617723"/>
                    <a:gd name="connsiteY294" fmla="*/ 26595 h 72594"/>
                    <a:gd name="connsiteX295" fmla="*/ 295244 w 617723"/>
                    <a:gd name="connsiteY295" fmla="*/ 24957 h 72594"/>
                    <a:gd name="connsiteX296" fmla="*/ 295576 w 617723"/>
                    <a:gd name="connsiteY296" fmla="*/ 23857 h 72594"/>
                    <a:gd name="connsiteX297" fmla="*/ 296114 w 617723"/>
                    <a:gd name="connsiteY297" fmla="*/ 23244 h 72594"/>
                    <a:gd name="connsiteX298" fmla="*/ 296856 w 617723"/>
                    <a:gd name="connsiteY298" fmla="*/ 23064 h 72594"/>
                    <a:gd name="connsiteX299" fmla="*/ 303251 w 617723"/>
                    <a:gd name="connsiteY299" fmla="*/ 23064 h 72594"/>
                    <a:gd name="connsiteX300" fmla="*/ 303251 w 617723"/>
                    <a:gd name="connsiteY300" fmla="*/ 12116 h 72594"/>
                    <a:gd name="connsiteX301" fmla="*/ 303430 w 617723"/>
                    <a:gd name="connsiteY301" fmla="*/ 11451 h 72594"/>
                    <a:gd name="connsiteX302" fmla="*/ 304095 w 617723"/>
                    <a:gd name="connsiteY302" fmla="*/ 10914 h 72594"/>
                    <a:gd name="connsiteX303" fmla="*/ 305400 w 617723"/>
                    <a:gd name="connsiteY303" fmla="*/ 10582 h 72594"/>
                    <a:gd name="connsiteX304" fmla="*/ 307445 w 617723"/>
                    <a:gd name="connsiteY304" fmla="*/ 10479 h 72594"/>
                    <a:gd name="connsiteX305" fmla="*/ 309543 w 617723"/>
                    <a:gd name="connsiteY305" fmla="*/ 10582 h 72594"/>
                    <a:gd name="connsiteX306" fmla="*/ 310822 w 617723"/>
                    <a:gd name="connsiteY306" fmla="*/ 10914 h 72594"/>
                    <a:gd name="connsiteX307" fmla="*/ 311487 w 617723"/>
                    <a:gd name="connsiteY307" fmla="*/ 11451 h 72594"/>
                    <a:gd name="connsiteX308" fmla="*/ 311692 w 617723"/>
                    <a:gd name="connsiteY308" fmla="*/ 12116 h 72594"/>
                    <a:gd name="connsiteX309" fmla="*/ 311692 w 617723"/>
                    <a:gd name="connsiteY309" fmla="*/ 23064 h 72594"/>
                    <a:gd name="connsiteX310" fmla="*/ 323509 w 617723"/>
                    <a:gd name="connsiteY310" fmla="*/ 23064 h 72594"/>
                    <a:gd name="connsiteX311" fmla="*/ 324226 w 617723"/>
                    <a:gd name="connsiteY311" fmla="*/ 23244 h 72594"/>
                    <a:gd name="connsiteX312" fmla="*/ 324763 w 617723"/>
                    <a:gd name="connsiteY312" fmla="*/ 23857 h 72594"/>
                    <a:gd name="connsiteX313" fmla="*/ 325095 w 617723"/>
                    <a:gd name="connsiteY313" fmla="*/ 24957 h 72594"/>
                    <a:gd name="connsiteX314" fmla="*/ 325198 w 617723"/>
                    <a:gd name="connsiteY314" fmla="*/ 26595 h 72594"/>
                    <a:gd name="connsiteX315" fmla="*/ 324737 w 617723"/>
                    <a:gd name="connsiteY315" fmla="*/ 29255 h 72594"/>
                    <a:gd name="connsiteX316" fmla="*/ 323509 w 617723"/>
                    <a:gd name="connsiteY316" fmla="*/ 30073 h 72594"/>
                    <a:gd name="connsiteX317" fmla="*/ 311692 w 617723"/>
                    <a:gd name="connsiteY317" fmla="*/ 30073 h 72594"/>
                    <a:gd name="connsiteX318" fmla="*/ 311692 w 617723"/>
                    <a:gd name="connsiteY318" fmla="*/ 55755 h 72594"/>
                    <a:gd name="connsiteX319" fmla="*/ 313099 w 617723"/>
                    <a:gd name="connsiteY319" fmla="*/ 62943 h 72594"/>
                    <a:gd name="connsiteX320" fmla="*/ 318138 w 617723"/>
                    <a:gd name="connsiteY320" fmla="*/ 65373 h 72594"/>
                    <a:gd name="connsiteX321" fmla="*/ 320236 w 617723"/>
                    <a:gd name="connsiteY321" fmla="*/ 65143 h 72594"/>
                    <a:gd name="connsiteX322" fmla="*/ 321873 w 617723"/>
                    <a:gd name="connsiteY322" fmla="*/ 64657 h 72594"/>
                    <a:gd name="connsiteX323" fmla="*/ 323101 w 617723"/>
                    <a:gd name="connsiteY323" fmla="*/ 64171 h 72594"/>
                    <a:gd name="connsiteX324" fmla="*/ 324021 w 617723"/>
                    <a:gd name="connsiteY324" fmla="*/ 63941 h 72594"/>
                    <a:gd name="connsiteX325" fmla="*/ 324508 w 617723"/>
                    <a:gd name="connsiteY325" fmla="*/ 64069 h 72594"/>
                    <a:gd name="connsiteX326" fmla="*/ 324866 w 617723"/>
                    <a:gd name="connsiteY326" fmla="*/ 64555 h 72594"/>
                    <a:gd name="connsiteX327" fmla="*/ 325095 w 617723"/>
                    <a:gd name="connsiteY327" fmla="*/ 65527 h 72594"/>
                    <a:gd name="connsiteX328" fmla="*/ 325198 w 617723"/>
                    <a:gd name="connsiteY328" fmla="*/ 67061 h 72594"/>
                    <a:gd name="connsiteX329" fmla="*/ 369398 w 617723"/>
                    <a:gd name="connsiteY329" fmla="*/ 70489 h 72594"/>
                    <a:gd name="connsiteX330" fmla="*/ 368988 w 617723"/>
                    <a:gd name="connsiteY330" fmla="*/ 71410 h 72594"/>
                    <a:gd name="connsiteX331" fmla="*/ 367864 w 617723"/>
                    <a:gd name="connsiteY331" fmla="*/ 71870 h 72594"/>
                    <a:gd name="connsiteX332" fmla="*/ 365766 w 617723"/>
                    <a:gd name="connsiteY332" fmla="*/ 72024 h 72594"/>
                    <a:gd name="connsiteX333" fmla="*/ 363643 w 617723"/>
                    <a:gd name="connsiteY333" fmla="*/ 71870 h 72594"/>
                    <a:gd name="connsiteX334" fmla="*/ 362491 w 617723"/>
                    <a:gd name="connsiteY334" fmla="*/ 71410 h 72594"/>
                    <a:gd name="connsiteX335" fmla="*/ 362133 w 617723"/>
                    <a:gd name="connsiteY335" fmla="*/ 70489 h 72594"/>
                    <a:gd name="connsiteX336" fmla="*/ 362133 w 617723"/>
                    <a:gd name="connsiteY336" fmla="*/ 65885 h 72594"/>
                    <a:gd name="connsiteX337" fmla="*/ 355406 w 617723"/>
                    <a:gd name="connsiteY337" fmla="*/ 70898 h 72594"/>
                    <a:gd name="connsiteX338" fmla="*/ 347553 w 617723"/>
                    <a:gd name="connsiteY338" fmla="*/ 72689 h 72594"/>
                    <a:gd name="connsiteX339" fmla="*/ 340979 w 617723"/>
                    <a:gd name="connsiteY339" fmla="*/ 71742 h 72594"/>
                    <a:gd name="connsiteX340" fmla="*/ 335965 w 617723"/>
                    <a:gd name="connsiteY340" fmla="*/ 69005 h 72594"/>
                    <a:gd name="connsiteX341" fmla="*/ 332742 w 617723"/>
                    <a:gd name="connsiteY341" fmla="*/ 64606 h 72594"/>
                    <a:gd name="connsiteX342" fmla="*/ 331591 w 617723"/>
                    <a:gd name="connsiteY342" fmla="*/ 58671 h 72594"/>
                    <a:gd name="connsiteX343" fmla="*/ 333177 w 617723"/>
                    <a:gd name="connsiteY343" fmla="*/ 51918 h 72594"/>
                    <a:gd name="connsiteX344" fmla="*/ 337730 w 617723"/>
                    <a:gd name="connsiteY344" fmla="*/ 47161 h 72594"/>
                    <a:gd name="connsiteX345" fmla="*/ 344995 w 617723"/>
                    <a:gd name="connsiteY345" fmla="*/ 44321 h 72594"/>
                    <a:gd name="connsiteX346" fmla="*/ 354664 w 617723"/>
                    <a:gd name="connsiteY346" fmla="*/ 43375 h 72594"/>
                    <a:gd name="connsiteX347" fmla="*/ 361008 w 617723"/>
                    <a:gd name="connsiteY347" fmla="*/ 43375 h 72594"/>
                    <a:gd name="connsiteX348" fmla="*/ 361008 w 617723"/>
                    <a:gd name="connsiteY348" fmla="*/ 39794 h 72594"/>
                    <a:gd name="connsiteX349" fmla="*/ 360445 w 617723"/>
                    <a:gd name="connsiteY349" fmla="*/ 35087 h 72594"/>
                    <a:gd name="connsiteX350" fmla="*/ 358629 w 617723"/>
                    <a:gd name="connsiteY350" fmla="*/ 31685 h 72594"/>
                    <a:gd name="connsiteX351" fmla="*/ 355380 w 617723"/>
                    <a:gd name="connsiteY351" fmla="*/ 29638 h 72594"/>
                    <a:gd name="connsiteX352" fmla="*/ 350469 w 617723"/>
                    <a:gd name="connsiteY352" fmla="*/ 28948 h 72594"/>
                    <a:gd name="connsiteX353" fmla="*/ 344867 w 617723"/>
                    <a:gd name="connsiteY353" fmla="*/ 29690 h 72594"/>
                    <a:gd name="connsiteX354" fmla="*/ 340518 w 617723"/>
                    <a:gd name="connsiteY354" fmla="*/ 31327 h 72594"/>
                    <a:gd name="connsiteX355" fmla="*/ 337398 w 617723"/>
                    <a:gd name="connsiteY355" fmla="*/ 32964 h 72594"/>
                    <a:gd name="connsiteX356" fmla="*/ 335530 w 617723"/>
                    <a:gd name="connsiteY356" fmla="*/ 33706 h 72594"/>
                    <a:gd name="connsiteX357" fmla="*/ 334815 w 617723"/>
                    <a:gd name="connsiteY357" fmla="*/ 33501 h 72594"/>
                    <a:gd name="connsiteX358" fmla="*/ 334277 w 617723"/>
                    <a:gd name="connsiteY358" fmla="*/ 32887 h 72594"/>
                    <a:gd name="connsiteX359" fmla="*/ 333944 w 617723"/>
                    <a:gd name="connsiteY359" fmla="*/ 31838 h 72594"/>
                    <a:gd name="connsiteX360" fmla="*/ 333842 w 617723"/>
                    <a:gd name="connsiteY360" fmla="*/ 30431 h 72594"/>
                    <a:gd name="connsiteX361" fmla="*/ 334021 w 617723"/>
                    <a:gd name="connsiteY361" fmla="*/ 28411 h 72594"/>
                    <a:gd name="connsiteX362" fmla="*/ 334891 w 617723"/>
                    <a:gd name="connsiteY362" fmla="*/ 27004 h 72594"/>
                    <a:gd name="connsiteX363" fmla="*/ 337270 w 617723"/>
                    <a:gd name="connsiteY363" fmla="*/ 25443 h 72594"/>
                    <a:gd name="connsiteX364" fmla="*/ 341158 w 617723"/>
                    <a:gd name="connsiteY364" fmla="*/ 23806 h 72594"/>
                    <a:gd name="connsiteX365" fmla="*/ 345967 w 617723"/>
                    <a:gd name="connsiteY365" fmla="*/ 22578 h 72594"/>
                    <a:gd name="connsiteX366" fmla="*/ 351237 w 617723"/>
                    <a:gd name="connsiteY366" fmla="*/ 22092 h 72594"/>
                    <a:gd name="connsiteX367" fmla="*/ 359678 w 617723"/>
                    <a:gd name="connsiteY367" fmla="*/ 23218 h 72594"/>
                    <a:gd name="connsiteX368" fmla="*/ 365305 w 617723"/>
                    <a:gd name="connsiteY368" fmla="*/ 26518 h 72594"/>
                    <a:gd name="connsiteX369" fmla="*/ 368426 w 617723"/>
                    <a:gd name="connsiteY369" fmla="*/ 31915 h 72594"/>
                    <a:gd name="connsiteX370" fmla="*/ 369398 w 617723"/>
                    <a:gd name="connsiteY370" fmla="*/ 39435 h 72594"/>
                    <a:gd name="connsiteX371" fmla="*/ 361008 w 617723"/>
                    <a:gd name="connsiteY371" fmla="*/ 49463 h 72594"/>
                    <a:gd name="connsiteX372" fmla="*/ 353794 w 617723"/>
                    <a:gd name="connsiteY372" fmla="*/ 49463 h 72594"/>
                    <a:gd name="connsiteX373" fmla="*/ 347757 w 617723"/>
                    <a:gd name="connsiteY373" fmla="*/ 50051 h 72594"/>
                    <a:gd name="connsiteX374" fmla="*/ 343511 w 617723"/>
                    <a:gd name="connsiteY374" fmla="*/ 51790 h 72594"/>
                    <a:gd name="connsiteX375" fmla="*/ 341030 w 617723"/>
                    <a:gd name="connsiteY375" fmla="*/ 54553 h 72594"/>
                    <a:gd name="connsiteX376" fmla="*/ 340237 w 617723"/>
                    <a:gd name="connsiteY376" fmla="*/ 58262 h 72594"/>
                    <a:gd name="connsiteX377" fmla="*/ 342514 w 617723"/>
                    <a:gd name="connsiteY377" fmla="*/ 63966 h 72594"/>
                    <a:gd name="connsiteX378" fmla="*/ 348883 w 617723"/>
                    <a:gd name="connsiteY378" fmla="*/ 66089 h 72594"/>
                    <a:gd name="connsiteX379" fmla="*/ 355048 w 617723"/>
                    <a:gd name="connsiteY379" fmla="*/ 64401 h 72594"/>
                    <a:gd name="connsiteX380" fmla="*/ 361008 w 617723"/>
                    <a:gd name="connsiteY380" fmla="*/ 59234 h 72594"/>
                    <a:gd name="connsiteX381" fmla="*/ 426681 w 617723"/>
                    <a:gd name="connsiteY381" fmla="*/ 46802 h 72594"/>
                    <a:gd name="connsiteX382" fmla="*/ 425376 w 617723"/>
                    <a:gd name="connsiteY382" fmla="*/ 57571 h 72594"/>
                    <a:gd name="connsiteX383" fmla="*/ 421540 w 617723"/>
                    <a:gd name="connsiteY383" fmla="*/ 65731 h 72594"/>
                    <a:gd name="connsiteX384" fmla="*/ 415324 w 617723"/>
                    <a:gd name="connsiteY384" fmla="*/ 70898 h 72594"/>
                    <a:gd name="connsiteX385" fmla="*/ 406883 w 617723"/>
                    <a:gd name="connsiteY385" fmla="*/ 72689 h 72594"/>
                    <a:gd name="connsiteX386" fmla="*/ 402816 w 617723"/>
                    <a:gd name="connsiteY386" fmla="*/ 72254 h 72594"/>
                    <a:gd name="connsiteX387" fmla="*/ 399158 w 617723"/>
                    <a:gd name="connsiteY387" fmla="*/ 70847 h 72594"/>
                    <a:gd name="connsiteX388" fmla="*/ 395577 w 617723"/>
                    <a:gd name="connsiteY388" fmla="*/ 68392 h 72594"/>
                    <a:gd name="connsiteX389" fmla="*/ 391790 w 617723"/>
                    <a:gd name="connsiteY389" fmla="*/ 64810 h 72594"/>
                    <a:gd name="connsiteX390" fmla="*/ 391790 w 617723"/>
                    <a:gd name="connsiteY390" fmla="*/ 70438 h 72594"/>
                    <a:gd name="connsiteX391" fmla="*/ 391586 w 617723"/>
                    <a:gd name="connsiteY391" fmla="*/ 71154 h 72594"/>
                    <a:gd name="connsiteX392" fmla="*/ 390921 w 617723"/>
                    <a:gd name="connsiteY392" fmla="*/ 71640 h 72594"/>
                    <a:gd name="connsiteX393" fmla="*/ 389770 w 617723"/>
                    <a:gd name="connsiteY393" fmla="*/ 71922 h 72594"/>
                    <a:gd name="connsiteX394" fmla="*/ 388005 w 617723"/>
                    <a:gd name="connsiteY394" fmla="*/ 72024 h 72594"/>
                    <a:gd name="connsiteX395" fmla="*/ 386265 w 617723"/>
                    <a:gd name="connsiteY395" fmla="*/ 71922 h 72594"/>
                    <a:gd name="connsiteX396" fmla="*/ 385089 w 617723"/>
                    <a:gd name="connsiteY396" fmla="*/ 71640 h 72594"/>
                    <a:gd name="connsiteX397" fmla="*/ 384475 w 617723"/>
                    <a:gd name="connsiteY397" fmla="*/ 71154 h 72594"/>
                    <a:gd name="connsiteX398" fmla="*/ 384321 w 617723"/>
                    <a:gd name="connsiteY398" fmla="*/ 70438 h 72594"/>
                    <a:gd name="connsiteX399" fmla="*/ 384321 w 617723"/>
                    <a:gd name="connsiteY399" fmla="*/ 2089 h 72594"/>
                    <a:gd name="connsiteX400" fmla="*/ 384500 w 617723"/>
                    <a:gd name="connsiteY400" fmla="*/ 1373 h 72594"/>
                    <a:gd name="connsiteX401" fmla="*/ 385166 w 617723"/>
                    <a:gd name="connsiteY401" fmla="*/ 861 h 72594"/>
                    <a:gd name="connsiteX402" fmla="*/ 386470 w 617723"/>
                    <a:gd name="connsiteY402" fmla="*/ 554 h 72594"/>
                    <a:gd name="connsiteX403" fmla="*/ 388517 w 617723"/>
                    <a:gd name="connsiteY403" fmla="*/ 452 h 72594"/>
                    <a:gd name="connsiteX404" fmla="*/ 390614 w 617723"/>
                    <a:gd name="connsiteY404" fmla="*/ 554 h 72594"/>
                    <a:gd name="connsiteX405" fmla="*/ 391893 w 617723"/>
                    <a:gd name="connsiteY405" fmla="*/ 861 h 72594"/>
                    <a:gd name="connsiteX406" fmla="*/ 392558 w 617723"/>
                    <a:gd name="connsiteY406" fmla="*/ 1373 h 72594"/>
                    <a:gd name="connsiteX407" fmla="*/ 392763 w 617723"/>
                    <a:gd name="connsiteY407" fmla="*/ 2089 h 72594"/>
                    <a:gd name="connsiteX408" fmla="*/ 392763 w 617723"/>
                    <a:gd name="connsiteY408" fmla="*/ 29664 h 72594"/>
                    <a:gd name="connsiteX409" fmla="*/ 396727 w 617723"/>
                    <a:gd name="connsiteY409" fmla="*/ 26134 h 72594"/>
                    <a:gd name="connsiteX410" fmla="*/ 400488 w 617723"/>
                    <a:gd name="connsiteY410" fmla="*/ 23806 h 72594"/>
                    <a:gd name="connsiteX411" fmla="*/ 404171 w 617723"/>
                    <a:gd name="connsiteY411" fmla="*/ 22502 h 72594"/>
                    <a:gd name="connsiteX412" fmla="*/ 408059 w 617723"/>
                    <a:gd name="connsiteY412" fmla="*/ 22092 h 72594"/>
                    <a:gd name="connsiteX413" fmla="*/ 416629 w 617723"/>
                    <a:gd name="connsiteY413" fmla="*/ 24088 h 72594"/>
                    <a:gd name="connsiteX414" fmla="*/ 422409 w 617723"/>
                    <a:gd name="connsiteY414" fmla="*/ 29434 h 72594"/>
                    <a:gd name="connsiteX415" fmla="*/ 425658 w 617723"/>
                    <a:gd name="connsiteY415" fmla="*/ 37287 h 72594"/>
                    <a:gd name="connsiteX416" fmla="*/ 426681 w 617723"/>
                    <a:gd name="connsiteY416" fmla="*/ 46802 h 72594"/>
                    <a:gd name="connsiteX417" fmla="*/ 417934 w 617723"/>
                    <a:gd name="connsiteY417" fmla="*/ 47774 h 72594"/>
                    <a:gd name="connsiteX418" fmla="*/ 417393 w 617723"/>
                    <a:gd name="connsiteY418" fmla="*/ 40919 h 72594"/>
                    <a:gd name="connsiteX419" fmla="*/ 415514 w 617723"/>
                    <a:gd name="connsiteY419" fmla="*/ 35036 h 72594"/>
                    <a:gd name="connsiteX420" fmla="*/ 411962 w 617723"/>
                    <a:gd name="connsiteY420" fmla="*/ 30917 h 72594"/>
                    <a:gd name="connsiteX421" fmla="*/ 406454 w 617723"/>
                    <a:gd name="connsiteY421" fmla="*/ 29357 h 72594"/>
                    <a:gd name="connsiteX422" fmla="*/ 403212 w 617723"/>
                    <a:gd name="connsiteY422" fmla="*/ 29817 h 72594"/>
                    <a:gd name="connsiteX423" fmla="*/ 399968 w 617723"/>
                    <a:gd name="connsiteY423" fmla="*/ 31352 h 72594"/>
                    <a:gd name="connsiteX424" fmla="*/ 396545 w 617723"/>
                    <a:gd name="connsiteY424" fmla="*/ 34115 h 72594"/>
                    <a:gd name="connsiteX425" fmla="*/ 392763 w 617723"/>
                    <a:gd name="connsiteY425" fmla="*/ 38361 h 72594"/>
                    <a:gd name="connsiteX426" fmla="*/ 392763 w 617723"/>
                    <a:gd name="connsiteY426" fmla="*/ 56727 h 72594"/>
                    <a:gd name="connsiteX427" fmla="*/ 399454 w 617723"/>
                    <a:gd name="connsiteY427" fmla="*/ 63199 h 72594"/>
                    <a:gd name="connsiteX428" fmla="*/ 406094 w 617723"/>
                    <a:gd name="connsiteY428" fmla="*/ 65424 h 72594"/>
                    <a:gd name="connsiteX429" fmla="*/ 411551 w 617723"/>
                    <a:gd name="connsiteY429" fmla="*/ 63890 h 72594"/>
                    <a:gd name="connsiteX430" fmla="*/ 415231 w 617723"/>
                    <a:gd name="connsiteY430" fmla="*/ 59822 h 72594"/>
                    <a:gd name="connsiteX431" fmla="*/ 417290 w 617723"/>
                    <a:gd name="connsiteY431" fmla="*/ 54144 h 72594"/>
                    <a:gd name="connsiteX432" fmla="*/ 417934 w 617723"/>
                    <a:gd name="connsiteY432" fmla="*/ 47774 h 72594"/>
                    <a:gd name="connsiteX433" fmla="*/ 447333 w 617723"/>
                    <a:gd name="connsiteY433" fmla="*/ 70438 h 72594"/>
                    <a:gd name="connsiteX434" fmla="*/ 447129 w 617723"/>
                    <a:gd name="connsiteY434" fmla="*/ 71129 h 72594"/>
                    <a:gd name="connsiteX435" fmla="*/ 446463 w 617723"/>
                    <a:gd name="connsiteY435" fmla="*/ 71615 h 72594"/>
                    <a:gd name="connsiteX436" fmla="*/ 445185 w 617723"/>
                    <a:gd name="connsiteY436" fmla="*/ 71922 h 72594"/>
                    <a:gd name="connsiteX437" fmla="*/ 443086 w 617723"/>
                    <a:gd name="connsiteY437" fmla="*/ 72024 h 72594"/>
                    <a:gd name="connsiteX438" fmla="*/ 441040 w 617723"/>
                    <a:gd name="connsiteY438" fmla="*/ 71922 h 72594"/>
                    <a:gd name="connsiteX439" fmla="*/ 439735 w 617723"/>
                    <a:gd name="connsiteY439" fmla="*/ 71615 h 72594"/>
                    <a:gd name="connsiteX440" fmla="*/ 439071 w 617723"/>
                    <a:gd name="connsiteY440" fmla="*/ 71129 h 72594"/>
                    <a:gd name="connsiteX441" fmla="*/ 438891 w 617723"/>
                    <a:gd name="connsiteY441" fmla="*/ 70438 h 72594"/>
                    <a:gd name="connsiteX442" fmla="*/ 438891 w 617723"/>
                    <a:gd name="connsiteY442" fmla="*/ 2089 h 72594"/>
                    <a:gd name="connsiteX443" fmla="*/ 439071 w 617723"/>
                    <a:gd name="connsiteY443" fmla="*/ 1373 h 72594"/>
                    <a:gd name="connsiteX444" fmla="*/ 439735 w 617723"/>
                    <a:gd name="connsiteY444" fmla="*/ 861 h 72594"/>
                    <a:gd name="connsiteX445" fmla="*/ 441040 w 617723"/>
                    <a:gd name="connsiteY445" fmla="*/ 554 h 72594"/>
                    <a:gd name="connsiteX446" fmla="*/ 443086 w 617723"/>
                    <a:gd name="connsiteY446" fmla="*/ 452 h 72594"/>
                    <a:gd name="connsiteX447" fmla="*/ 445185 w 617723"/>
                    <a:gd name="connsiteY447" fmla="*/ 554 h 72594"/>
                    <a:gd name="connsiteX448" fmla="*/ 446463 w 617723"/>
                    <a:gd name="connsiteY448" fmla="*/ 861 h 72594"/>
                    <a:gd name="connsiteX449" fmla="*/ 447129 w 617723"/>
                    <a:gd name="connsiteY449" fmla="*/ 1373 h 72594"/>
                    <a:gd name="connsiteX450" fmla="*/ 447333 w 617723"/>
                    <a:gd name="connsiteY450" fmla="*/ 2089 h 72594"/>
                    <a:gd name="connsiteX451" fmla="*/ 501995 w 617723"/>
                    <a:gd name="connsiteY451" fmla="*/ 45421 h 72594"/>
                    <a:gd name="connsiteX452" fmla="*/ 500993 w 617723"/>
                    <a:gd name="connsiteY452" fmla="*/ 48260 h 72594"/>
                    <a:gd name="connsiteX453" fmla="*/ 498706 w 617723"/>
                    <a:gd name="connsiteY453" fmla="*/ 49105 h 72594"/>
                    <a:gd name="connsiteX454" fmla="*/ 468383 w 617723"/>
                    <a:gd name="connsiteY454" fmla="*/ 49105 h 72594"/>
                    <a:gd name="connsiteX455" fmla="*/ 469153 w 617723"/>
                    <a:gd name="connsiteY455" fmla="*/ 56011 h 72594"/>
                    <a:gd name="connsiteX456" fmla="*/ 471724 w 617723"/>
                    <a:gd name="connsiteY456" fmla="*/ 61280 h 72594"/>
                    <a:gd name="connsiteX457" fmla="*/ 476403 w 617723"/>
                    <a:gd name="connsiteY457" fmla="*/ 64657 h 72594"/>
                    <a:gd name="connsiteX458" fmla="*/ 483446 w 617723"/>
                    <a:gd name="connsiteY458" fmla="*/ 65834 h 72594"/>
                    <a:gd name="connsiteX459" fmla="*/ 489306 w 617723"/>
                    <a:gd name="connsiteY459" fmla="*/ 65296 h 72594"/>
                    <a:gd name="connsiteX460" fmla="*/ 493753 w 617723"/>
                    <a:gd name="connsiteY460" fmla="*/ 64094 h 72594"/>
                    <a:gd name="connsiteX461" fmla="*/ 496838 w 617723"/>
                    <a:gd name="connsiteY461" fmla="*/ 62892 h 72594"/>
                    <a:gd name="connsiteX462" fmla="*/ 498663 w 617723"/>
                    <a:gd name="connsiteY462" fmla="*/ 62355 h 72594"/>
                    <a:gd name="connsiteX463" fmla="*/ 499306 w 617723"/>
                    <a:gd name="connsiteY463" fmla="*/ 62534 h 72594"/>
                    <a:gd name="connsiteX464" fmla="*/ 499742 w 617723"/>
                    <a:gd name="connsiteY464" fmla="*/ 63071 h 72594"/>
                    <a:gd name="connsiteX465" fmla="*/ 499973 w 617723"/>
                    <a:gd name="connsiteY465" fmla="*/ 64069 h 72594"/>
                    <a:gd name="connsiteX466" fmla="*/ 500051 w 617723"/>
                    <a:gd name="connsiteY466" fmla="*/ 65629 h 72594"/>
                    <a:gd name="connsiteX467" fmla="*/ 499999 w 617723"/>
                    <a:gd name="connsiteY467" fmla="*/ 66780 h 72594"/>
                    <a:gd name="connsiteX468" fmla="*/ 499871 w 617723"/>
                    <a:gd name="connsiteY468" fmla="*/ 67650 h 72594"/>
                    <a:gd name="connsiteX469" fmla="*/ 499616 w 617723"/>
                    <a:gd name="connsiteY469" fmla="*/ 68340 h 72594"/>
                    <a:gd name="connsiteX470" fmla="*/ 499155 w 617723"/>
                    <a:gd name="connsiteY470" fmla="*/ 68929 h 72594"/>
                    <a:gd name="connsiteX471" fmla="*/ 497493 w 617723"/>
                    <a:gd name="connsiteY471" fmla="*/ 69850 h 72594"/>
                    <a:gd name="connsiteX472" fmla="*/ 493912 w 617723"/>
                    <a:gd name="connsiteY472" fmla="*/ 71103 h 72594"/>
                    <a:gd name="connsiteX473" fmla="*/ 488822 w 617723"/>
                    <a:gd name="connsiteY473" fmla="*/ 72203 h 72594"/>
                    <a:gd name="connsiteX474" fmla="*/ 482656 w 617723"/>
                    <a:gd name="connsiteY474" fmla="*/ 72689 h 72594"/>
                    <a:gd name="connsiteX475" fmla="*/ 472706 w 617723"/>
                    <a:gd name="connsiteY475" fmla="*/ 71103 h 72594"/>
                    <a:gd name="connsiteX476" fmla="*/ 465518 w 617723"/>
                    <a:gd name="connsiteY476" fmla="*/ 66396 h 72594"/>
                    <a:gd name="connsiteX477" fmla="*/ 461118 w 617723"/>
                    <a:gd name="connsiteY477" fmla="*/ 58569 h 72594"/>
                    <a:gd name="connsiteX478" fmla="*/ 459634 w 617723"/>
                    <a:gd name="connsiteY478" fmla="*/ 47621 h 72594"/>
                    <a:gd name="connsiteX479" fmla="*/ 461169 w 617723"/>
                    <a:gd name="connsiteY479" fmla="*/ 36954 h 72594"/>
                    <a:gd name="connsiteX480" fmla="*/ 465595 w 617723"/>
                    <a:gd name="connsiteY480" fmla="*/ 28922 h 72594"/>
                    <a:gd name="connsiteX481" fmla="*/ 472578 w 617723"/>
                    <a:gd name="connsiteY481" fmla="*/ 23857 h 72594"/>
                    <a:gd name="connsiteX482" fmla="*/ 481736 w 617723"/>
                    <a:gd name="connsiteY482" fmla="*/ 22092 h 72594"/>
                    <a:gd name="connsiteX483" fmla="*/ 490969 w 617723"/>
                    <a:gd name="connsiteY483" fmla="*/ 23832 h 72594"/>
                    <a:gd name="connsiteX484" fmla="*/ 497237 w 617723"/>
                    <a:gd name="connsiteY484" fmla="*/ 28513 h 72594"/>
                    <a:gd name="connsiteX485" fmla="*/ 500844 w 617723"/>
                    <a:gd name="connsiteY485" fmla="*/ 35419 h 72594"/>
                    <a:gd name="connsiteX486" fmla="*/ 501995 w 617723"/>
                    <a:gd name="connsiteY486" fmla="*/ 43886 h 72594"/>
                    <a:gd name="connsiteX487" fmla="*/ 493502 w 617723"/>
                    <a:gd name="connsiteY487" fmla="*/ 42914 h 72594"/>
                    <a:gd name="connsiteX488" fmla="*/ 490542 w 617723"/>
                    <a:gd name="connsiteY488" fmla="*/ 32478 h 72594"/>
                    <a:gd name="connsiteX489" fmla="*/ 481303 w 617723"/>
                    <a:gd name="connsiteY489" fmla="*/ 28692 h 72594"/>
                    <a:gd name="connsiteX490" fmla="*/ 475795 w 617723"/>
                    <a:gd name="connsiteY490" fmla="*/ 29869 h 72594"/>
                    <a:gd name="connsiteX491" fmla="*/ 471832 w 617723"/>
                    <a:gd name="connsiteY491" fmla="*/ 32989 h 72594"/>
                    <a:gd name="connsiteX492" fmla="*/ 469361 w 617723"/>
                    <a:gd name="connsiteY492" fmla="*/ 37517 h 72594"/>
                    <a:gd name="connsiteX493" fmla="*/ 468383 w 617723"/>
                    <a:gd name="connsiteY493" fmla="*/ 42914 h 72594"/>
                    <a:gd name="connsiteX494" fmla="*/ 580931 w 617723"/>
                    <a:gd name="connsiteY494" fmla="*/ 46905 h 72594"/>
                    <a:gd name="connsiteX495" fmla="*/ 579447 w 617723"/>
                    <a:gd name="connsiteY495" fmla="*/ 57264 h 72594"/>
                    <a:gd name="connsiteX496" fmla="*/ 575022 w 617723"/>
                    <a:gd name="connsiteY496" fmla="*/ 65424 h 72594"/>
                    <a:gd name="connsiteX497" fmla="*/ 567655 w 617723"/>
                    <a:gd name="connsiteY497" fmla="*/ 70770 h 72594"/>
                    <a:gd name="connsiteX498" fmla="*/ 557398 w 617723"/>
                    <a:gd name="connsiteY498" fmla="*/ 72689 h 72594"/>
                    <a:gd name="connsiteX499" fmla="*/ 547498 w 617723"/>
                    <a:gd name="connsiteY499" fmla="*/ 71001 h 72594"/>
                    <a:gd name="connsiteX500" fmla="*/ 540464 w 617723"/>
                    <a:gd name="connsiteY500" fmla="*/ 66089 h 72594"/>
                    <a:gd name="connsiteX501" fmla="*/ 536268 w 617723"/>
                    <a:gd name="connsiteY501" fmla="*/ 58262 h 72594"/>
                    <a:gd name="connsiteX502" fmla="*/ 534887 w 617723"/>
                    <a:gd name="connsiteY502" fmla="*/ 47826 h 72594"/>
                    <a:gd name="connsiteX503" fmla="*/ 536346 w 617723"/>
                    <a:gd name="connsiteY503" fmla="*/ 37466 h 72594"/>
                    <a:gd name="connsiteX504" fmla="*/ 540745 w 617723"/>
                    <a:gd name="connsiteY504" fmla="*/ 29306 h 72594"/>
                    <a:gd name="connsiteX505" fmla="*/ 548086 w 617723"/>
                    <a:gd name="connsiteY505" fmla="*/ 23985 h 72594"/>
                    <a:gd name="connsiteX506" fmla="*/ 558369 w 617723"/>
                    <a:gd name="connsiteY506" fmla="*/ 22092 h 72594"/>
                    <a:gd name="connsiteX507" fmla="*/ 568269 w 617723"/>
                    <a:gd name="connsiteY507" fmla="*/ 23781 h 72594"/>
                    <a:gd name="connsiteX508" fmla="*/ 575304 w 617723"/>
                    <a:gd name="connsiteY508" fmla="*/ 28692 h 72594"/>
                    <a:gd name="connsiteX509" fmla="*/ 579524 w 617723"/>
                    <a:gd name="connsiteY509" fmla="*/ 36519 h 72594"/>
                    <a:gd name="connsiteX510" fmla="*/ 580931 w 617723"/>
                    <a:gd name="connsiteY510" fmla="*/ 46905 h 72594"/>
                    <a:gd name="connsiteX511" fmla="*/ 572182 w 617723"/>
                    <a:gd name="connsiteY511" fmla="*/ 47467 h 72594"/>
                    <a:gd name="connsiteX512" fmla="*/ 571485 w 617723"/>
                    <a:gd name="connsiteY512" fmla="*/ 40407 h 72594"/>
                    <a:gd name="connsiteX513" fmla="*/ 569189 w 617723"/>
                    <a:gd name="connsiteY513" fmla="*/ 34575 h 72594"/>
                    <a:gd name="connsiteX514" fmla="*/ 564852 w 617723"/>
                    <a:gd name="connsiteY514" fmla="*/ 30611 h 72594"/>
                    <a:gd name="connsiteX515" fmla="*/ 558038 w 617723"/>
                    <a:gd name="connsiteY515" fmla="*/ 29152 h 72594"/>
                    <a:gd name="connsiteX516" fmla="*/ 551559 w 617723"/>
                    <a:gd name="connsiteY516" fmla="*/ 30483 h 72594"/>
                    <a:gd name="connsiteX517" fmla="*/ 547095 w 617723"/>
                    <a:gd name="connsiteY517" fmla="*/ 34243 h 72594"/>
                    <a:gd name="connsiteX518" fmla="*/ 544488 w 617723"/>
                    <a:gd name="connsiteY518" fmla="*/ 39998 h 72594"/>
                    <a:gd name="connsiteX519" fmla="*/ 543636 w 617723"/>
                    <a:gd name="connsiteY519" fmla="*/ 47263 h 72594"/>
                    <a:gd name="connsiteX520" fmla="*/ 544332 w 617723"/>
                    <a:gd name="connsiteY520" fmla="*/ 54374 h 72594"/>
                    <a:gd name="connsiteX521" fmla="*/ 546655 w 617723"/>
                    <a:gd name="connsiteY521" fmla="*/ 60181 h 72594"/>
                    <a:gd name="connsiteX522" fmla="*/ 551017 w 617723"/>
                    <a:gd name="connsiteY522" fmla="*/ 64120 h 72594"/>
                    <a:gd name="connsiteX523" fmla="*/ 557832 w 617723"/>
                    <a:gd name="connsiteY523" fmla="*/ 65578 h 72594"/>
                    <a:gd name="connsiteX524" fmla="*/ 564284 w 617723"/>
                    <a:gd name="connsiteY524" fmla="*/ 64248 h 72594"/>
                    <a:gd name="connsiteX525" fmla="*/ 568775 w 617723"/>
                    <a:gd name="connsiteY525" fmla="*/ 60513 h 72594"/>
                    <a:gd name="connsiteX526" fmla="*/ 571357 w 617723"/>
                    <a:gd name="connsiteY526" fmla="*/ 54783 h 72594"/>
                    <a:gd name="connsiteX527" fmla="*/ 572182 w 617723"/>
                    <a:gd name="connsiteY527" fmla="*/ 47467 h 72594"/>
                    <a:gd name="connsiteX528" fmla="*/ 617902 w 617723"/>
                    <a:gd name="connsiteY528" fmla="*/ 5466 h 72594"/>
                    <a:gd name="connsiteX529" fmla="*/ 617800 w 617723"/>
                    <a:gd name="connsiteY529" fmla="*/ 7026 h 72594"/>
                    <a:gd name="connsiteX530" fmla="*/ 617570 w 617723"/>
                    <a:gd name="connsiteY530" fmla="*/ 7973 h 72594"/>
                    <a:gd name="connsiteX531" fmla="*/ 617238 w 617723"/>
                    <a:gd name="connsiteY531" fmla="*/ 8458 h 72594"/>
                    <a:gd name="connsiteX532" fmla="*/ 616726 w 617723"/>
                    <a:gd name="connsiteY532" fmla="*/ 8586 h 72594"/>
                    <a:gd name="connsiteX533" fmla="*/ 615831 w 617723"/>
                    <a:gd name="connsiteY533" fmla="*/ 8356 h 72594"/>
                    <a:gd name="connsiteX534" fmla="*/ 614526 w 617723"/>
                    <a:gd name="connsiteY534" fmla="*/ 7845 h 72594"/>
                    <a:gd name="connsiteX535" fmla="*/ 612709 w 617723"/>
                    <a:gd name="connsiteY535" fmla="*/ 7333 h 72594"/>
                    <a:gd name="connsiteX536" fmla="*/ 610280 w 617723"/>
                    <a:gd name="connsiteY536" fmla="*/ 7103 h 72594"/>
                    <a:gd name="connsiteX537" fmla="*/ 607056 w 617723"/>
                    <a:gd name="connsiteY537" fmla="*/ 7717 h 72594"/>
                    <a:gd name="connsiteX538" fmla="*/ 604907 w 617723"/>
                    <a:gd name="connsiteY538" fmla="*/ 9635 h 72594"/>
                    <a:gd name="connsiteX539" fmla="*/ 603731 w 617723"/>
                    <a:gd name="connsiteY539" fmla="*/ 13012 h 72594"/>
                    <a:gd name="connsiteX540" fmla="*/ 603373 w 617723"/>
                    <a:gd name="connsiteY540" fmla="*/ 18051 h 72594"/>
                    <a:gd name="connsiteX541" fmla="*/ 603373 w 617723"/>
                    <a:gd name="connsiteY541" fmla="*/ 23064 h 72594"/>
                    <a:gd name="connsiteX542" fmla="*/ 613656 w 617723"/>
                    <a:gd name="connsiteY542" fmla="*/ 23064 h 72594"/>
                    <a:gd name="connsiteX543" fmla="*/ 614347 w 617723"/>
                    <a:gd name="connsiteY543" fmla="*/ 23244 h 72594"/>
                    <a:gd name="connsiteX544" fmla="*/ 614858 w 617723"/>
                    <a:gd name="connsiteY544" fmla="*/ 23857 h 72594"/>
                    <a:gd name="connsiteX545" fmla="*/ 615216 w 617723"/>
                    <a:gd name="connsiteY545" fmla="*/ 24957 h 72594"/>
                    <a:gd name="connsiteX546" fmla="*/ 615344 w 617723"/>
                    <a:gd name="connsiteY546" fmla="*/ 26595 h 72594"/>
                    <a:gd name="connsiteX547" fmla="*/ 614884 w 617723"/>
                    <a:gd name="connsiteY547" fmla="*/ 29255 h 72594"/>
                    <a:gd name="connsiteX548" fmla="*/ 613656 w 617723"/>
                    <a:gd name="connsiteY548" fmla="*/ 30073 h 72594"/>
                    <a:gd name="connsiteX549" fmla="*/ 603373 w 617723"/>
                    <a:gd name="connsiteY549" fmla="*/ 30073 h 72594"/>
                    <a:gd name="connsiteX550" fmla="*/ 603373 w 617723"/>
                    <a:gd name="connsiteY550" fmla="*/ 70438 h 72594"/>
                    <a:gd name="connsiteX551" fmla="*/ 603168 w 617723"/>
                    <a:gd name="connsiteY551" fmla="*/ 71129 h 72594"/>
                    <a:gd name="connsiteX552" fmla="*/ 602478 w 617723"/>
                    <a:gd name="connsiteY552" fmla="*/ 71615 h 72594"/>
                    <a:gd name="connsiteX553" fmla="*/ 601173 w 617723"/>
                    <a:gd name="connsiteY553" fmla="*/ 71922 h 72594"/>
                    <a:gd name="connsiteX554" fmla="*/ 599127 w 617723"/>
                    <a:gd name="connsiteY554" fmla="*/ 72024 h 72594"/>
                    <a:gd name="connsiteX555" fmla="*/ 597081 w 617723"/>
                    <a:gd name="connsiteY555" fmla="*/ 71922 h 72594"/>
                    <a:gd name="connsiteX556" fmla="*/ 595776 w 617723"/>
                    <a:gd name="connsiteY556" fmla="*/ 71615 h 72594"/>
                    <a:gd name="connsiteX557" fmla="*/ 595085 w 617723"/>
                    <a:gd name="connsiteY557" fmla="*/ 71129 h 72594"/>
                    <a:gd name="connsiteX558" fmla="*/ 594881 w 617723"/>
                    <a:gd name="connsiteY558" fmla="*/ 70438 h 72594"/>
                    <a:gd name="connsiteX559" fmla="*/ 594881 w 617723"/>
                    <a:gd name="connsiteY559" fmla="*/ 30073 h 72594"/>
                    <a:gd name="connsiteX560" fmla="*/ 588383 w 617723"/>
                    <a:gd name="connsiteY560" fmla="*/ 30073 h 72594"/>
                    <a:gd name="connsiteX561" fmla="*/ 587156 w 617723"/>
                    <a:gd name="connsiteY561" fmla="*/ 29255 h 72594"/>
                    <a:gd name="connsiteX562" fmla="*/ 586746 w 617723"/>
                    <a:gd name="connsiteY562" fmla="*/ 26595 h 72594"/>
                    <a:gd name="connsiteX563" fmla="*/ 586848 w 617723"/>
                    <a:gd name="connsiteY563" fmla="*/ 24957 h 72594"/>
                    <a:gd name="connsiteX564" fmla="*/ 587156 w 617723"/>
                    <a:gd name="connsiteY564" fmla="*/ 23857 h 72594"/>
                    <a:gd name="connsiteX565" fmla="*/ 587667 w 617723"/>
                    <a:gd name="connsiteY565" fmla="*/ 23244 h 72594"/>
                    <a:gd name="connsiteX566" fmla="*/ 588383 w 617723"/>
                    <a:gd name="connsiteY566" fmla="*/ 23064 h 72594"/>
                    <a:gd name="connsiteX567" fmla="*/ 594881 w 617723"/>
                    <a:gd name="connsiteY567" fmla="*/ 23064 h 72594"/>
                    <a:gd name="connsiteX568" fmla="*/ 594881 w 617723"/>
                    <a:gd name="connsiteY568" fmla="*/ 18307 h 72594"/>
                    <a:gd name="connsiteX569" fmla="*/ 595776 w 617723"/>
                    <a:gd name="connsiteY569" fmla="*/ 10044 h 72594"/>
                    <a:gd name="connsiteX570" fmla="*/ 598513 w 617723"/>
                    <a:gd name="connsiteY570" fmla="*/ 4391 h 72594"/>
                    <a:gd name="connsiteX571" fmla="*/ 603142 w 617723"/>
                    <a:gd name="connsiteY571" fmla="*/ 1143 h 72594"/>
                    <a:gd name="connsiteX572" fmla="*/ 609717 w 617723"/>
                    <a:gd name="connsiteY572" fmla="*/ 94 h 72594"/>
                    <a:gd name="connsiteX573" fmla="*/ 613196 w 617723"/>
                    <a:gd name="connsiteY573" fmla="*/ 427 h 72594"/>
                    <a:gd name="connsiteX574" fmla="*/ 615805 w 617723"/>
                    <a:gd name="connsiteY574" fmla="*/ 1143 h 72594"/>
                    <a:gd name="connsiteX575" fmla="*/ 617033 w 617723"/>
                    <a:gd name="connsiteY575" fmla="*/ 1833 h 72594"/>
                    <a:gd name="connsiteX576" fmla="*/ 617544 w 617723"/>
                    <a:gd name="connsiteY576" fmla="*/ 2626 h 72594"/>
                    <a:gd name="connsiteX577" fmla="*/ 617825 w 617723"/>
                    <a:gd name="connsiteY577" fmla="*/ 3803 h 72594"/>
                    <a:gd name="connsiteX578" fmla="*/ 617902 w 617723"/>
                    <a:gd name="connsiteY578" fmla="*/ 5466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Lst>
                  <a:rect l="l" t="t" r="r" b="b"/>
                  <a:pathLst>
                    <a:path w="617723" h="72594">
                      <a:moveTo>
                        <a:pt x="48217" y="62355"/>
                      </a:moveTo>
                      <a:cubicBezTo>
                        <a:pt x="48217" y="62900"/>
                        <a:pt x="48200" y="63378"/>
                        <a:pt x="48166" y="63787"/>
                      </a:cubicBezTo>
                      <a:cubicBezTo>
                        <a:pt x="48132" y="64196"/>
                        <a:pt x="48072" y="64555"/>
                        <a:pt x="47987" y="64862"/>
                      </a:cubicBezTo>
                      <a:cubicBezTo>
                        <a:pt x="47902" y="65169"/>
                        <a:pt x="47791" y="65441"/>
                        <a:pt x="47655" y="65680"/>
                      </a:cubicBezTo>
                      <a:cubicBezTo>
                        <a:pt x="47518" y="65919"/>
                        <a:pt x="47279" y="66209"/>
                        <a:pt x="46938" y="66550"/>
                      </a:cubicBezTo>
                      <a:cubicBezTo>
                        <a:pt x="46597" y="66891"/>
                        <a:pt x="45881" y="67411"/>
                        <a:pt x="44790" y="68110"/>
                      </a:cubicBezTo>
                      <a:cubicBezTo>
                        <a:pt x="43698" y="68809"/>
                        <a:pt x="42343" y="69491"/>
                        <a:pt x="40723" y="70157"/>
                      </a:cubicBezTo>
                      <a:cubicBezTo>
                        <a:pt x="39102" y="70822"/>
                        <a:pt x="37244" y="71384"/>
                        <a:pt x="35146" y="71845"/>
                      </a:cubicBezTo>
                      <a:cubicBezTo>
                        <a:pt x="33049" y="72305"/>
                        <a:pt x="30755" y="72535"/>
                        <a:pt x="28265" y="72535"/>
                      </a:cubicBezTo>
                      <a:cubicBezTo>
                        <a:pt x="23968" y="72535"/>
                        <a:pt x="20088" y="71819"/>
                        <a:pt x="16626" y="70387"/>
                      </a:cubicBezTo>
                      <a:cubicBezTo>
                        <a:pt x="13165" y="68954"/>
                        <a:pt x="10214" y="66840"/>
                        <a:pt x="7776" y="64043"/>
                      </a:cubicBezTo>
                      <a:cubicBezTo>
                        <a:pt x="5337" y="61246"/>
                        <a:pt x="3461" y="57793"/>
                        <a:pt x="2148" y="53683"/>
                      </a:cubicBezTo>
                      <a:cubicBezTo>
                        <a:pt x="835" y="49573"/>
                        <a:pt x="178" y="44841"/>
                        <a:pt x="178" y="39487"/>
                      </a:cubicBezTo>
                      <a:cubicBezTo>
                        <a:pt x="178" y="33995"/>
                        <a:pt x="886" y="29101"/>
                        <a:pt x="2302" y="24804"/>
                      </a:cubicBezTo>
                      <a:cubicBezTo>
                        <a:pt x="3717" y="20507"/>
                        <a:pt x="5704" y="16866"/>
                        <a:pt x="8262" y="13881"/>
                      </a:cubicBezTo>
                      <a:cubicBezTo>
                        <a:pt x="10820" y="10897"/>
                        <a:pt x="13881" y="8621"/>
                        <a:pt x="17445" y="7052"/>
                      </a:cubicBezTo>
                      <a:cubicBezTo>
                        <a:pt x="21009" y="5483"/>
                        <a:pt x="24957" y="4698"/>
                        <a:pt x="29288" y="4698"/>
                      </a:cubicBezTo>
                      <a:cubicBezTo>
                        <a:pt x="31198" y="4698"/>
                        <a:pt x="33057" y="4877"/>
                        <a:pt x="34865" y="5235"/>
                      </a:cubicBezTo>
                      <a:cubicBezTo>
                        <a:pt x="36672" y="5594"/>
                        <a:pt x="38344" y="6046"/>
                        <a:pt x="39878" y="6591"/>
                      </a:cubicBezTo>
                      <a:cubicBezTo>
                        <a:pt x="41413" y="7137"/>
                        <a:pt x="42777" y="7768"/>
                        <a:pt x="43971" y="8484"/>
                      </a:cubicBezTo>
                      <a:cubicBezTo>
                        <a:pt x="45165" y="9200"/>
                        <a:pt x="45992" y="9789"/>
                        <a:pt x="46452" y="10249"/>
                      </a:cubicBezTo>
                      <a:cubicBezTo>
                        <a:pt x="46913" y="10710"/>
                        <a:pt x="47211" y="11059"/>
                        <a:pt x="47348" y="11298"/>
                      </a:cubicBezTo>
                      <a:cubicBezTo>
                        <a:pt x="47484" y="11537"/>
                        <a:pt x="47595" y="11818"/>
                        <a:pt x="47680" y="12142"/>
                      </a:cubicBezTo>
                      <a:cubicBezTo>
                        <a:pt x="47766" y="12466"/>
                        <a:pt x="47834" y="12850"/>
                        <a:pt x="47885" y="13293"/>
                      </a:cubicBezTo>
                      <a:cubicBezTo>
                        <a:pt x="47936" y="13736"/>
                        <a:pt x="47962" y="14265"/>
                        <a:pt x="47962" y="14879"/>
                      </a:cubicBezTo>
                      <a:cubicBezTo>
                        <a:pt x="47962" y="15561"/>
                        <a:pt x="47927" y="16141"/>
                        <a:pt x="47859" y="16618"/>
                      </a:cubicBezTo>
                      <a:cubicBezTo>
                        <a:pt x="47790" y="17096"/>
                        <a:pt x="47688" y="17497"/>
                        <a:pt x="47550" y="17821"/>
                      </a:cubicBezTo>
                      <a:cubicBezTo>
                        <a:pt x="47413" y="18145"/>
                        <a:pt x="47250" y="18383"/>
                        <a:pt x="47062" y="18537"/>
                      </a:cubicBezTo>
                      <a:cubicBezTo>
                        <a:pt x="46873" y="18690"/>
                        <a:pt x="46641" y="18767"/>
                        <a:pt x="46367" y="18767"/>
                      </a:cubicBezTo>
                      <a:cubicBezTo>
                        <a:pt x="45887" y="18767"/>
                        <a:pt x="45219" y="18435"/>
                        <a:pt x="44361" y="17769"/>
                      </a:cubicBezTo>
                      <a:cubicBezTo>
                        <a:pt x="43504" y="17104"/>
                        <a:pt x="42398" y="16371"/>
                        <a:pt x="41043" y="15570"/>
                      </a:cubicBezTo>
                      <a:cubicBezTo>
                        <a:pt x="39689" y="14768"/>
                        <a:pt x="38043" y="14035"/>
                        <a:pt x="36106" y="13370"/>
                      </a:cubicBezTo>
                      <a:cubicBezTo>
                        <a:pt x="34169" y="12705"/>
                        <a:pt x="31846" y="12372"/>
                        <a:pt x="29137" y="12372"/>
                      </a:cubicBezTo>
                      <a:cubicBezTo>
                        <a:pt x="26188" y="12372"/>
                        <a:pt x="23505" y="12961"/>
                        <a:pt x="21088" y="14137"/>
                      </a:cubicBezTo>
                      <a:cubicBezTo>
                        <a:pt x="18670" y="15314"/>
                        <a:pt x="16604" y="17045"/>
                        <a:pt x="14890" y="19330"/>
                      </a:cubicBezTo>
                      <a:cubicBezTo>
                        <a:pt x="13176" y="21615"/>
                        <a:pt x="11847" y="24403"/>
                        <a:pt x="10904" y="27694"/>
                      </a:cubicBezTo>
                      <a:cubicBezTo>
                        <a:pt x="9961" y="30986"/>
                        <a:pt x="9490" y="34746"/>
                        <a:pt x="9490" y="38975"/>
                      </a:cubicBezTo>
                      <a:cubicBezTo>
                        <a:pt x="9490" y="43170"/>
                        <a:pt x="9944" y="46879"/>
                        <a:pt x="10852" y="50102"/>
                      </a:cubicBezTo>
                      <a:cubicBezTo>
                        <a:pt x="11761" y="53325"/>
                        <a:pt x="13064" y="56020"/>
                        <a:pt x="14761" y="58185"/>
                      </a:cubicBezTo>
                      <a:cubicBezTo>
                        <a:pt x="16459" y="60351"/>
                        <a:pt x="18542" y="61988"/>
                        <a:pt x="21010" y="63097"/>
                      </a:cubicBezTo>
                      <a:cubicBezTo>
                        <a:pt x="23479" y="64205"/>
                        <a:pt x="26274" y="64759"/>
                        <a:pt x="29394" y="64759"/>
                      </a:cubicBezTo>
                      <a:cubicBezTo>
                        <a:pt x="32034" y="64759"/>
                        <a:pt x="34340" y="64435"/>
                        <a:pt x="36311" y="63787"/>
                      </a:cubicBezTo>
                      <a:cubicBezTo>
                        <a:pt x="38283" y="63139"/>
                        <a:pt x="39963" y="62414"/>
                        <a:pt x="41351" y="61613"/>
                      </a:cubicBezTo>
                      <a:cubicBezTo>
                        <a:pt x="42740" y="60811"/>
                        <a:pt x="43880" y="60087"/>
                        <a:pt x="44771" y="59439"/>
                      </a:cubicBezTo>
                      <a:cubicBezTo>
                        <a:pt x="45663" y="58791"/>
                        <a:pt x="46366" y="58467"/>
                        <a:pt x="46880" y="58467"/>
                      </a:cubicBezTo>
                      <a:cubicBezTo>
                        <a:pt x="47120" y="58467"/>
                        <a:pt x="47326" y="58518"/>
                        <a:pt x="47498" y="58620"/>
                      </a:cubicBezTo>
                      <a:cubicBezTo>
                        <a:pt x="47669" y="58722"/>
                        <a:pt x="47806" y="58919"/>
                        <a:pt x="47909" y="59208"/>
                      </a:cubicBezTo>
                      <a:cubicBezTo>
                        <a:pt x="48012" y="59498"/>
                        <a:pt x="48089" y="59899"/>
                        <a:pt x="48140" y="60411"/>
                      </a:cubicBezTo>
                      <a:cubicBezTo>
                        <a:pt x="48192" y="60922"/>
                        <a:pt x="48217" y="61570"/>
                        <a:pt x="48217" y="62355"/>
                      </a:cubicBezTo>
                      <a:close/>
                      <a:moveTo>
                        <a:pt x="84524" y="27413"/>
                      </a:moveTo>
                      <a:cubicBezTo>
                        <a:pt x="84524" y="28163"/>
                        <a:pt x="84507" y="28794"/>
                        <a:pt x="84473" y="29306"/>
                      </a:cubicBezTo>
                      <a:cubicBezTo>
                        <a:pt x="84438" y="29817"/>
                        <a:pt x="84370" y="30218"/>
                        <a:pt x="84268" y="30508"/>
                      </a:cubicBezTo>
                      <a:cubicBezTo>
                        <a:pt x="84166" y="30798"/>
                        <a:pt x="84038" y="31020"/>
                        <a:pt x="83884" y="31173"/>
                      </a:cubicBezTo>
                      <a:cubicBezTo>
                        <a:pt x="83731" y="31327"/>
                        <a:pt x="83518" y="31403"/>
                        <a:pt x="83245" y="31403"/>
                      </a:cubicBezTo>
                      <a:cubicBezTo>
                        <a:pt x="82972" y="31403"/>
                        <a:pt x="82639" y="31327"/>
                        <a:pt x="82247" y="31173"/>
                      </a:cubicBezTo>
                      <a:cubicBezTo>
                        <a:pt x="81855" y="31020"/>
                        <a:pt x="81412" y="30866"/>
                        <a:pt x="80917" y="30713"/>
                      </a:cubicBezTo>
                      <a:cubicBezTo>
                        <a:pt x="80422" y="30559"/>
                        <a:pt x="79868" y="30414"/>
                        <a:pt x="79254" y="30278"/>
                      </a:cubicBezTo>
                      <a:cubicBezTo>
                        <a:pt x="78640" y="30141"/>
                        <a:pt x="77975" y="30073"/>
                        <a:pt x="77259" y="30073"/>
                      </a:cubicBezTo>
                      <a:cubicBezTo>
                        <a:pt x="76406" y="30073"/>
                        <a:pt x="75571" y="30244"/>
                        <a:pt x="74752" y="30585"/>
                      </a:cubicBezTo>
                      <a:cubicBezTo>
                        <a:pt x="73934" y="30926"/>
                        <a:pt x="73072" y="31489"/>
                        <a:pt x="72169" y="32273"/>
                      </a:cubicBezTo>
                      <a:cubicBezTo>
                        <a:pt x="71265" y="33058"/>
                        <a:pt x="70318" y="34098"/>
                        <a:pt x="69329" y="35394"/>
                      </a:cubicBezTo>
                      <a:cubicBezTo>
                        <a:pt x="68340" y="36690"/>
                        <a:pt x="67249" y="38276"/>
                        <a:pt x="66055" y="40152"/>
                      </a:cubicBezTo>
                      <a:lnTo>
                        <a:pt x="66055" y="70438"/>
                      </a:lnTo>
                      <a:cubicBezTo>
                        <a:pt x="66055" y="70711"/>
                        <a:pt x="65987" y="70941"/>
                        <a:pt x="65850" y="71129"/>
                      </a:cubicBezTo>
                      <a:cubicBezTo>
                        <a:pt x="65714" y="71316"/>
                        <a:pt x="65492" y="71478"/>
                        <a:pt x="65185" y="71615"/>
                      </a:cubicBezTo>
                      <a:cubicBezTo>
                        <a:pt x="64878" y="71751"/>
                        <a:pt x="64452" y="71853"/>
                        <a:pt x="63906" y="71922"/>
                      </a:cubicBezTo>
                      <a:cubicBezTo>
                        <a:pt x="63361" y="71990"/>
                        <a:pt x="62661" y="72024"/>
                        <a:pt x="61809" y="72024"/>
                      </a:cubicBezTo>
                      <a:cubicBezTo>
                        <a:pt x="60990" y="72024"/>
                        <a:pt x="60308" y="71990"/>
                        <a:pt x="59762" y="71922"/>
                      </a:cubicBezTo>
                      <a:cubicBezTo>
                        <a:pt x="59217" y="71853"/>
                        <a:pt x="58782" y="71751"/>
                        <a:pt x="58458" y="71615"/>
                      </a:cubicBezTo>
                      <a:cubicBezTo>
                        <a:pt x="58134" y="71478"/>
                        <a:pt x="57912" y="71316"/>
                        <a:pt x="57793" y="71129"/>
                      </a:cubicBezTo>
                      <a:cubicBezTo>
                        <a:pt x="57673" y="70941"/>
                        <a:pt x="57614" y="70711"/>
                        <a:pt x="57614" y="70438"/>
                      </a:cubicBezTo>
                      <a:lnTo>
                        <a:pt x="57614" y="24395"/>
                      </a:lnTo>
                      <a:cubicBezTo>
                        <a:pt x="57614" y="24122"/>
                        <a:pt x="57665" y="23892"/>
                        <a:pt x="57767" y="23704"/>
                      </a:cubicBezTo>
                      <a:cubicBezTo>
                        <a:pt x="57870" y="23516"/>
                        <a:pt x="58074" y="23346"/>
                        <a:pt x="58381" y="23192"/>
                      </a:cubicBezTo>
                      <a:cubicBezTo>
                        <a:pt x="58688" y="23039"/>
                        <a:pt x="59080" y="22937"/>
                        <a:pt x="59558" y="22885"/>
                      </a:cubicBezTo>
                      <a:cubicBezTo>
                        <a:pt x="60035" y="22834"/>
                        <a:pt x="60666" y="22809"/>
                        <a:pt x="61451" y="22809"/>
                      </a:cubicBezTo>
                      <a:cubicBezTo>
                        <a:pt x="62201" y="22809"/>
                        <a:pt x="62823" y="22834"/>
                        <a:pt x="63318" y="22885"/>
                      </a:cubicBezTo>
                      <a:cubicBezTo>
                        <a:pt x="63813" y="22937"/>
                        <a:pt x="64196" y="23039"/>
                        <a:pt x="64469" y="23192"/>
                      </a:cubicBezTo>
                      <a:cubicBezTo>
                        <a:pt x="64742" y="23346"/>
                        <a:pt x="64938" y="23516"/>
                        <a:pt x="65057" y="23704"/>
                      </a:cubicBezTo>
                      <a:cubicBezTo>
                        <a:pt x="65177" y="23892"/>
                        <a:pt x="65237" y="24122"/>
                        <a:pt x="65237" y="24395"/>
                      </a:cubicBezTo>
                      <a:lnTo>
                        <a:pt x="65237" y="31096"/>
                      </a:lnTo>
                      <a:cubicBezTo>
                        <a:pt x="66498" y="29255"/>
                        <a:pt x="67684" y="27754"/>
                        <a:pt x="68792" y="26595"/>
                      </a:cubicBezTo>
                      <a:cubicBezTo>
                        <a:pt x="69901" y="25435"/>
                        <a:pt x="70949" y="24523"/>
                        <a:pt x="71938" y="23857"/>
                      </a:cubicBezTo>
                      <a:cubicBezTo>
                        <a:pt x="72928" y="23192"/>
                        <a:pt x="73908" y="22732"/>
                        <a:pt x="74880" y="22476"/>
                      </a:cubicBezTo>
                      <a:cubicBezTo>
                        <a:pt x="75852" y="22220"/>
                        <a:pt x="76833" y="22092"/>
                        <a:pt x="77822" y="22092"/>
                      </a:cubicBezTo>
                      <a:cubicBezTo>
                        <a:pt x="78265" y="22092"/>
                        <a:pt x="78768" y="22118"/>
                        <a:pt x="79331" y="22169"/>
                      </a:cubicBezTo>
                      <a:cubicBezTo>
                        <a:pt x="79894" y="22220"/>
                        <a:pt x="80482" y="22314"/>
                        <a:pt x="81096" y="22451"/>
                      </a:cubicBezTo>
                      <a:cubicBezTo>
                        <a:pt x="81710" y="22587"/>
                        <a:pt x="82264" y="22740"/>
                        <a:pt x="82759" y="22911"/>
                      </a:cubicBezTo>
                      <a:cubicBezTo>
                        <a:pt x="83253" y="23082"/>
                        <a:pt x="83603" y="23252"/>
                        <a:pt x="83807" y="23423"/>
                      </a:cubicBezTo>
                      <a:cubicBezTo>
                        <a:pt x="84012" y="23593"/>
                        <a:pt x="84149" y="23755"/>
                        <a:pt x="84217" y="23909"/>
                      </a:cubicBezTo>
                      <a:cubicBezTo>
                        <a:pt x="84285" y="24062"/>
                        <a:pt x="84345" y="24258"/>
                        <a:pt x="84396" y="24497"/>
                      </a:cubicBezTo>
                      <a:cubicBezTo>
                        <a:pt x="84447" y="24736"/>
                        <a:pt x="84481" y="25085"/>
                        <a:pt x="84498" y="25546"/>
                      </a:cubicBezTo>
                      <a:cubicBezTo>
                        <a:pt x="84515" y="26006"/>
                        <a:pt x="84524" y="26629"/>
                        <a:pt x="84524" y="27413"/>
                      </a:cubicBezTo>
                      <a:close/>
                      <a:moveTo>
                        <a:pt x="131274" y="45421"/>
                      </a:moveTo>
                      <a:cubicBezTo>
                        <a:pt x="131274" y="46751"/>
                        <a:pt x="130940" y="47698"/>
                        <a:pt x="130272" y="48260"/>
                      </a:cubicBezTo>
                      <a:cubicBezTo>
                        <a:pt x="129603" y="48823"/>
                        <a:pt x="128841" y="49105"/>
                        <a:pt x="127984" y="49105"/>
                      </a:cubicBezTo>
                      <a:lnTo>
                        <a:pt x="97662" y="49105"/>
                      </a:lnTo>
                      <a:cubicBezTo>
                        <a:pt x="97662" y="51662"/>
                        <a:pt x="97918" y="53965"/>
                        <a:pt x="98433" y="56011"/>
                      </a:cubicBezTo>
                      <a:cubicBezTo>
                        <a:pt x="98947" y="58057"/>
                        <a:pt x="99803" y="59814"/>
                        <a:pt x="101004" y="61280"/>
                      </a:cubicBezTo>
                      <a:cubicBezTo>
                        <a:pt x="102203" y="62747"/>
                        <a:pt x="103762" y="63872"/>
                        <a:pt x="105681" y="64657"/>
                      </a:cubicBezTo>
                      <a:cubicBezTo>
                        <a:pt x="107601" y="65441"/>
                        <a:pt x="109948" y="65834"/>
                        <a:pt x="112724" y="65834"/>
                      </a:cubicBezTo>
                      <a:cubicBezTo>
                        <a:pt x="114918" y="65834"/>
                        <a:pt x="116871" y="65655"/>
                        <a:pt x="118585" y="65296"/>
                      </a:cubicBezTo>
                      <a:cubicBezTo>
                        <a:pt x="120298" y="64938"/>
                        <a:pt x="121780" y="64538"/>
                        <a:pt x="123032" y="64094"/>
                      </a:cubicBezTo>
                      <a:cubicBezTo>
                        <a:pt x="124283" y="63651"/>
                        <a:pt x="125311" y="63250"/>
                        <a:pt x="126116" y="62892"/>
                      </a:cubicBezTo>
                      <a:cubicBezTo>
                        <a:pt x="126922" y="62534"/>
                        <a:pt x="127531" y="62355"/>
                        <a:pt x="127942" y="62355"/>
                      </a:cubicBezTo>
                      <a:cubicBezTo>
                        <a:pt x="128182" y="62355"/>
                        <a:pt x="128395" y="62414"/>
                        <a:pt x="128584" y="62534"/>
                      </a:cubicBezTo>
                      <a:cubicBezTo>
                        <a:pt x="128773" y="62653"/>
                        <a:pt x="128918" y="62832"/>
                        <a:pt x="129021" y="63071"/>
                      </a:cubicBezTo>
                      <a:cubicBezTo>
                        <a:pt x="129124" y="63310"/>
                        <a:pt x="129201" y="63642"/>
                        <a:pt x="129253" y="64069"/>
                      </a:cubicBezTo>
                      <a:cubicBezTo>
                        <a:pt x="129304" y="64495"/>
                        <a:pt x="129330" y="65015"/>
                        <a:pt x="129330" y="65629"/>
                      </a:cubicBezTo>
                      <a:cubicBezTo>
                        <a:pt x="129330" y="66072"/>
                        <a:pt x="129313" y="66456"/>
                        <a:pt x="129278" y="66780"/>
                      </a:cubicBezTo>
                      <a:cubicBezTo>
                        <a:pt x="129244" y="67104"/>
                        <a:pt x="129201" y="67394"/>
                        <a:pt x="129151" y="67650"/>
                      </a:cubicBezTo>
                      <a:cubicBezTo>
                        <a:pt x="129099" y="67906"/>
                        <a:pt x="129015" y="68136"/>
                        <a:pt x="128895" y="68340"/>
                      </a:cubicBezTo>
                      <a:cubicBezTo>
                        <a:pt x="128776" y="68545"/>
                        <a:pt x="128622" y="68741"/>
                        <a:pt x="128435" y="68929"/>
                      </a:cubicBezTo>
                      <a:cubicBezTo>
                        <a:pt x="128247" y="69116"/>
                        <a:pt x="127693" y="69423"/>
                        <a:pt x="126771" y="69850"/>
                      </a:cubicBezTo>
                      <a:cubicBezTo>
                        <a:pt x="125850" y="70276"/>
                        <a:pt x="124657" y="70694"/>
                        <a:pt x="123190" y="71103"/>
                      </a:cubicBezTo>
                      <a:cubicBezTo>
                        <a:pt x="121724" y="71512"/>
                        <a:pt x="120027" y="71879"/>
                        <a:pt x="118100" y="72203"/>
                      </a:cubicBezTo>
                      <a:cubicBezTo>
                        <a:pt x="116173" y="72527"/>
                        <a:pt x="114118" y="72689"/>
                        <a:pt x="111935" y="72689"/>
                      </a:cubicBezTo>
                      <a:cubicBezTo>
                        <a:pt x="108149" y="72689"/>
                        <a:pt x="104833" y="72160"/>
                        <a:pt x="101985" y="71103"/>
                      </a:cubicBezTo>
                      <a:cubicBezTo>
                        <a:pt x="99137" y="70046"/>
                        <a:pt x="96741" y="68477"/>
                        <a:pt x="94797" y="66396"/>
                      </a:cubicBezTo>
                      <a:cubicBezTo>
                        <a:pt x="92853" y="64316"/>
                        <a:pt x="91386" y="61707"/>
                        <a:pt x="90397" y="58569"/>
                      </a:cubicBezTo>
                      <a:cubicBezTo>
                        <a:pt x="89408" y="55431"/>
                        <a:pt x="88914" y="51782"/>
                        <a:pt x="88914" y="47621"/>
                      </a:cubicBezTo>
                      <a:cubicBezTo>
                        <a:pt x="88914" y="43665"/>
                        <a:pt x="89425" y="40109"/>
                        <a:pt x="90448" y="36954"/>
                      </a:cubicBezTo>
                      <a:cubicBezTo>
                        <a:pt x="91472" y="33799"/>
                        <a:pt x="92946" y="31122"/>
                        <a:pt x="94873" y="28922"/>
                      </a:cubicBezTo>
                      <a:cubicBezTo>
                        <a:pt x="96801" y="26722"/>
                        <a:pt x="99128" y="25034"/>
                        <a:pt x="101857" y="23857"/>
                      </a:cubicBezTo>
                      <a:cubicBezTo>
                        <a:pt x="104586" y="22681"/>
                        <a:pt x="107638" y="22092"/>
                        <a:pt x="111014" y="22092"/>
                      </a:cubicBezTo>
                      <a:cubicBezTo>
                        <a:pt x="114630" y="22092"/>
                        <a:pt x="117707" y="22672"/>
                        <a:pt x="120249" y="23832"/>
                      </a:cubicBezTo>
                      <a:cubicBezTo>
                        <a:pt x="122790" y="24991"/>
                        <a:pt x="124879" y="26552"/>
                        <a:pt x="126516" y="28513"/>
                      </a:cubicBezTo>
                      <a:cubicBezTo>
                        <a:pt x="128153" y="30474"/>
                        <a:pt x="129356" y="32776"/>
                        <a:pt x="130122" y="35419"/>
                      </a:cubicBezTo>
                      <a:cubicBezTo>
                        <a:pt x="130890" y="38063"/>
                        <a:pt x="131274" y="40885"/>
                        <a:pt x="131274" y="43886"/>
                      </a:cubicBezTo>
                      <a:close/>
                      <a:moveTo>
                        <a:pt x="122781" y="42914"/>
                      </a:moveTo>
                      <a:cubicBezTo>
                        <a:pt x="122883" y="38480"/>
                        <a:pt x="121897" y="35002"/>
                        <a:pt x="119821" y="32478"/>
                      </a:cubicBezTo>
                      <a:cubicBezTo>
                        <a:pt x="117746" y="29954"/>
                        <a:pt x="114666" y="28692"/>
                        <a:pt x="110582" y="28692"/>
                      </a:cubicBezTo>
                      <a:cubicBezTo>
                        <a:pt x="108489" y="28692"/>
                        <a:pt x="106653" y="29084"/>
                        <a:pt x="105074" y="29869"/>
                      </a:cubicBezTo>
                      <a:cubicBezTo>
                        <a:pt x="103496" y="30653"/>
                        <a:pt x="102175" y="31693"/>
                        <a:pt x="101111" y="32989"/>
                      </a:cubicBezTo>
                      <a:cubicBezTo>
                        <a:pt x="100047" y="34285"/>
                        <a:pt x="99223" y="35795"/>
                        <a:pt x="98639" y="37517"/>
                      </a:cubicBezTo>
                      <a:cubicBezTo>
                        <a:pt x="98056" y="39239"/>
                        <a:pt x="97731" y="41038"/>
                        <a:pt x="97662" y="42914"/>
                      </a:cubicBezTo>
                      <a:close/>
                      <a:moveTo>
                        <a:pt x="178263" y="70489"/>
                      </a:moveTo>
                      <a:cubicBezTo>
                        <a:pt x="178263" y="70898"/>
                        <a:pt x="178126" y="71205"/>
                        <a:pt x="177854" y="71410"/>
                      </a:cubicBezTo>
                      <a:cubicBezTo>
                        <a:pt x="177581" y="71615"/>
                        <a:pt x="177205" y="71768"/>
                        <a:pt x="176728" y="71870"/>
                      </a:cubicBezTo>
                      <a:cubicBezTo>
                        <a:pt x="176251" y="71973"/>
                        <a:pt x="175552" y="72024"/>
                        <a:pt x="174631" y="72024"/>
                      </a:cubicBezTo>
                      <a:cubicBezTo>
                        <a:pt x="173744" y="72024"/>
                        <a:pt x="173036" y="71973"/>
                        <a:pt x="172508" y="71870"/>
                      </a:cubicBezTo>
                      <a:cubicBezTo>
                        <a:pt x="171979" y="71768"/>
                        <a:pt x="171595" y="71615"/>
                        <a:pt x="171356" y="71410"/>
                      </a:cubicBezTo>
                      <a:cubicBezTo>
                        <a:pt x="171118" y="71205"/>
                        <a:pt x="170998" y="70898"/>
                        <a:pt x="170999" y="70489"/>
                      </a:cubicBezTo>
                      <a:lnTo>
                        <a:pt x="170999" y="65885"/>
                      </a:lnTo>
                      <a:cubicBezTo>
                        <a:pt x="168986" y="68033"/>
                        <a:pt x="166744" y="69705"/>
                        <a:pt x="164271" y="70898"/>
                      </a:cubicBezTo>
                      <a:cubicBezTo>
                        <a:pt x="161798" y="72092"/>
                        <a:pt x="159180" y="72689"/>
                        <a:pt x="156418" y="72689"/>
                      </a:cubicBezTo>
                      <a:cubicBezTo>
                        <a:pt x="153997" y="72689"/>
                        <a:pt x="151805" y="72373"/>
                        <a:pt x="149844" y="71742"/>
                      </a:cubicBezTo>
                      <a:cubicBezTo>
                        <a:pt x="147883" y="71112"/>
                        <a:pt x="146212" y="70199"/>
                        <a:pt x="144830" y="69005"/>
                      </a:cubicBezTo>
                      <a:cubicBezTo>
                        <a:pt x="143449" y="67812"/>
                        <a:pt x="142374" y="66345"/>
                        <a:pt x="141608" y="64606"/>
                      </a:cubicBezTo>
                      <a:cubicBezTo>
                        <a:pt x="140840" y="62866"/>
                        <a:pt x="140456" y="60888"/>
                        <a:pt x="140456" y="58671"/>
                      </a:cubicBezTo>
                      <a:cubicBezTo>
                        <a:pt x="140456" y="56079"/>
                        <a:pt x="140985" y="53828"/>
                        <a:pt x="142042" y="51918"/>
                      </a:cubicBezTo>
                      <a:cubicBezTo>
                        <a:pt x="143099" y="50008"/>
                        <a:pt x="144618" y="48422"/>
                        <a:pt x="146595" y="47161"/>
                      </a:cubicBezTo>
                      <a:cubicBezTo>
                        <a:pt x="148573" y="45899"/>
                        <a:pt x="150995" y="44952"/>
                        <a:pt x="153860" y="44321"/>
                      </a:cubicBezTo>
                      <a:cubicBezTo>
                        <a:pt x="156725" y="43690"/>
                        <a:pt x="159948" y="43375"/>
                        <a:pt x="163529" y="43375"/>
                      </a:cubicBezTo>
                      <a:lnTo>
                        <a:pt x="169873" y="43375"/>
                      </a:lnTo>
                      <a:lnTo>
                        <a:pt x="169873" y="39794"/>
                      </a:lnTo>
                      <a:cubicBezTo>
                        <a:pt x="169873" y="38020"/>
                        <a:pt x="169685" y="36451"/>
                        <a:pt x="169310" y="35087"/>
                      </a:cubicBezTo>
                      <a:cubicBezTo>
                        <a:pt x="168935" y="33723"/>
                        <a:pt x="168330" y="32589"/>
                        <a:pt x="167494" y="31685"/>
                      </a:cubicBezTo>
                      <a:cubicBezTo>
                        <a:pt x="166658" y="30781"/>
                        <a:pt x="165575" y="30099"/>
                        <a:pt x="164246" y="29638"/>
                      </a:cubicBezTo>
                      <a:cubicBezTo>
                        <a:pt x="162915" y="29178"/>
                        <a:pt x="161278" y="28948"/>
                        <a:pt x="159334" y="28948"/>
                      </a:cubicBezTo>
                      <a:cubicBezTo>
                        <a:pt x="157253" y="28948"/>
                        <a:pt x="155386" y="29195"/>
                        <a:pt x="153732" y="29690"/>
                      </a:cubicBezTo>
                      <a:cubicBezTo>
                        <a:pt x="152078" y="30184"/>
                        <a:pt x="150629" y="30730"/>
                        <a:pt x="149384" y="31327"/>
                      </a:cubicBezTo>
                      <a:cubicBezTo>
                        <a:pt x="148139" y="31924"/>
                        <a:pt x="147099" y="32469"/>
                        <a:pt x="146262" y="32964"/>
                      </a:cubicBezTo>
                      <a:cubicBezTo>
                        <a:pt x="145427" y="33458"/>
                        <a:pt x="144805" y="33706"/>
                        <a:pt x="144396" y="33706"/>
                      </a:cubicBezTo>
                      <a:cubicBezTo>
                        <a:pt x="144122" y="33706"/>
                        <a:pt x="143884" y="33637"/>
                        <a:pt x="143679" y="33501"/>
                      </a:cubicBezTo>
                      <a:cubicBezTo>
                        <a:pt x="143475" y="33365"/>
                        <a:pt x="143295" y="33160"/>
                        <a:pt x="143142" y="32887"/>
                      </a:cubicBezTo>
                      <a:cubicBezTo>
                        <a:pt x="142989" y="32614"/>
                        <a:pt x="142877" y="32265"/>
                        <a:pt x="142810" y="31838"/>
                      </a:cubicBezTo>
                      <a:cubicBezTo>
                        <a:pt x="142741" y="31412"/>
                        <a:pt x="142707" y="30943"/>
                        <a:pt x="142707" y="30431"/>
                      </a:cubicBezTo>
                      <a:cubicBezTo>
                        <a:pt x="142707" y="29579"/>
                        <a:pt x="142767" y="28905"/>
                        <a:pt x="142886" y="28411"/>
                      </a:cubicBezTo>
                      <a:cubicBezTo>
                        <a:pt x="143006" y="27916"/>
                        <a:pt x="143295" y="27447"/>
                        <a:pt x="143756" y="27004"/>
                      </a:cubicBezTo>
                      <a:cubicBezTo>
                        <a:pt x="144217" y="26560"/>
                        <a:pt x="145009" y="26040"/>
                        <a:pt x="146135" y="25443"/>
                      </a:cubicBezTo>
                      <a:cubicBezTo>
                        <a:pt x="147261" y="24846"/>
                        <a:pt x="148556" y="24301"/>
                        <a:pt x="150023" y="23806"/>
                      </a:cubicBezTo>
                      <a:cubicBezTo>
                        <a:pt x="151490" y="23312"/>
                        <a:pt x="153093" y="22902"/>
                        <a:pt x="154832" y="22578"/>
                      </a:cubicBezTo>
                      <a:cubicBezTo>
                        <a:pt x="156571" y="22254"/>
                        <a:pt x="158328" y="22092"/>
                        <a:pt x="160101" y="22092"/>
                      </a:cubicBezTo>
                      <a:cubicBezTo>
                        <a:pt x="163409" y="22092"/>
                        <a:pt x="166223" y="22468"/>
                        <a:pt x="168542" y="23218"/>
                      </a:cubicBezTo>
                      <a:cubicBezTo>
                        <a:pt x="170862" y="23968"/>
                        <a:pt x="172738" y="25068"/>
                        <a:pt x="174171" y="26518"/>
                      </a:cubicBezTo>
                      <a:cubicBezTo>
                        <a:pt x="175602" y="27967"/>
                        <a:pt x="176643" y="29766"/>
                        <a:pt x="177291" y="31915"/>
                      </a:cubicBezTo>
                      <a:cubicBezTo>
                        <a:pt x="177939" y="34064"/>
                        <a:pt x="178263" y="36571"/>
                        <a:pt x="178263" y="39435"/>
                      </a:cubicBezTo>
                      <a:close/>
                      <a:moveTo>
                        <a:pt x="169873" y="49463"/>
                      </a:moveTo>
                      <a:lnTo>
                        <a:pt x="162660" y="49463"/>
                      </a:lnTo>
                      <a:cubicBezTo>
                        <a:pt x="160340" y="49463"/>
                        <a:pt x="158328" y="49659"/>
                        <a:pt x="156623" y="50051"/>
                      </a:cubicBezTo>
                      <a:cubicBezTo>
                        <a:pt x="154917" y="50443"/>
                        <a:pt x="153502" y="51023"/>
                        <a:pt x="152377" y="51790"/>
                      </a:cubicBezTo>
                      <a:cubicBezTo>
                        <a:pt x="151251" y="52558"/>
                        <a:pt x="150424" y="53479"/>
                        <a:pt x="149895" y="54553"/>
                      </a:cubicBezTo>
                      <a:cubicBezTo>
                        <a:pt x="149367" y="55627"/>
                        <a:pt x="149102" y="56864"/>
                        <a:pt x="149102" y="58262"/>
                      </a:cubicBezTo>
                      <a:cubicBezTo>
                        <a:pt x="149102" y="60649"/>
                        <a:pt x="149861" y="62551"/>
                        <a:pt x="151378" y="63966"/>
                      </a:cubicBezTo>
                      <a:cubicBezTo>
                        <a:pt x="152897" y="65382"/>
                        <a:pt x="155020" y="66089"/>
                        <a:pt x="157748" y="66089"/>
                      </a:cubicBezTo>
                      <a:cubicBezTo>
                        <a:pt x="159965" y="66089"/>
                        <a:pt x="162020" y="65527"/>
                        <a:pt x="163913" y="64401"/>
                      </a:cubicBezTo>
                      <a:cubicBezTo>
                        <a:pt x="165806" y="63276"/>
                        <a:pt x="167793" y="61553"/>
                        <a:pt x="169873" y="59234"/>
                      </a:cubicBezTo>
                      <a:close/>
                      <a:moveTo>
                        <a:pt x="216177" y="67061"/>
                      </a:moveTo>
                      <a:cubicBezTo>
                        <a:pt x="216177" y="68051"/>
                        <a:pt x="216108" y="68835"/>
                        <a:pt x="215972" y="69415"/>
                      </a:cubicBezTo>
                      <a:cubicBezTo>
                        <a:pt x="215835" y="69995"/>
                        <a:pt x="215631" y="70421"/>
                        <a:pt x="215358" y="70694"/>
                      </a:cubicBezTo>
                      <a:cubicBezTo>
                        <a:pt x="215085" y="70967"/>
                        <a:pt x="214676" y="71222"/>
                        <a:pt x="214130" y="71461"/>
                      </a:cubicBezTo>
                      <a:cubicBezTo>
                        <a:pt x="213584" y="71700"/>
                        <a:pt x="212962" y="71896"/>
                        <a:pt x="212263" y="72049"/>
                      </a:cubicBezTo>
                      <a:cubicBezTo>
                        <a:pt x="211564" y="72203"/>
                        <a:pt x="210822" y="72331"/>
                        <a:pt x="210037" y="72433"/>
                      </a:cubicBezTo>
                      <a:cubicBezTo>
                        <a:pt x="209253" y="72535"/>
                        <a:pt x="208468" y="72587"/>
                        <a:pt x="207684" y="72587"/>
                      </a:cubicBezTo>
                      <a:cubicBezTo>
                        <a:pt x="205297" y="72587"/>
                        <a:pt x="203251" y="72271"/>
                        <a:pt x="201545" y="71640"/>
                      </a:cubicBezTo>
                      <a:cubicBezTo>
                        <a:pt x="199840" y="71009"/>
                        <a:pt x="198441" y="70054"/>
                        <a:pt x="197350" y="68775"/>
                      </a:cubicBezTo>
                      <a:cubicBezTo>
                        <a:pt x="196258" y="67496"/>
                        <a:pt x="195466" y="65876"/>
                        <a:pt x="194970" y="63915"/>
                      </a:cubicBezTo>
                      <a:cubicBezTo>
                        <a:pt x="194476" y="61954"/>
                        <a:pt x="194229" y="59643"/>
                        <a:pt x="194229" y="56983"/>
                      </a:cubicBezTo>
                      <a:lnTo>
                        <a:pt x="194229" y="30073"/>
                      </a:lnTo>
                      <a:lnTo>
                        <a:pt x="187783" y="30073"/>
                      </a:lnTo>
                      <a:cubicBezTo>
                        <a:pt x="187271" y="30073"/>
                        <a:pt x="186862" y="29800"/>
                        <a:pt x="186555" y="29255"/>
                      </a:cubicBezTo>
                      <a:cubicBezTo>
                        <a:pt x="186248" y="28709"/>
                        <a:pt x="186094" y="27822"/>
                        <a:pt x="186094" y="26595"/>
                      </a:cubicBezTo>
                      <a:cubicBezTo>
                        <a:pt x="186094" y="25946"/>
                        <a:pt x="186137" y="25401"/>
                        <a:pt x="186223" y="24957"/>
                      </a:cubicBezTo>
                      <a:cubicBezTo>
                        <a:pt x="186308" y="24514"/>
                        <a:pt x="186419" y="24147"/>
                        <a:pt x="186555" y="23857"/>
                      </a:cubicBezTo>
                      <a:cubicBezTo>
                        <a:pt x="186691" y="23568"/>
                        <a:pt x="186870" y="23363"/>
                        <a:pt x="187092" y="23244"/>
                      </a:cubicBezTo>
                      <a:cubicBezTo>
                        <a:pt x="187314" y="23124"/>
                        <a:pt x="187561" y="23064"/>
                        <a:pt x="187834" y="23064"/>
                      </a:cubicBezTo>
                      <a:lnTo>
                        <a:pt x="194229" y="23064"/>
                      </a:lnTo>
                      <a:lnTo>
                        <a:pt x="194229" y="12116"/>
                      </a:lnTo>
                      <a:cubicBezTo>
                        <a:pt x="194229" y="11878"/>
                        <a:pt x="194288" y="11656"/>
                        <a:pt x="194408" y="11451"/>
                      </a:cubicBezTo>
                      <a:cubicBezTo>
                        <a:pt x="194528" y="11247"/>
                        <a:pt x="194750" y="11068"/>
                        <a:pt x="195073" y="10914"/>
                      </a:cubicBezTo>
                      <a:cubicBezTo>
                        <a:pt x="195397" y="10761"/>
                        <a:pt x="195832" y="10650"/>
                        <a:pt x="196377" y="10582"/>
                      </a:cubicBezTo>
                      <a:cubicBezTo>
                        <a:pt x="196923" y="10513"/>
                        <a:pt x="197605" y="10479"/>
                        <a:pt x="198424" y="10479"/>
                      </a:cubicBezTo>
                      <a:cubicBezTo>
                        <a:pt x="199277" y="10479"/>
                        <a:pt x="199976" y="10513"/>
                        <a:pt x="200522" y="10582"/>
                      </a:cubicBezTo>
                      <a:cubicBezTo>
                        <a:pt x="201067" y="10650"/>
                        <a:pt x="201493" y="10761"/>
                        <a:pt x="201801" y="10914"/>
                      </a:cubicBezTo>
                      <a:cubicBezTo>
                        <a:pt x="202108" y="11068"/>
                        <a:pt x="202330" y="11247"/>
                        <a:pt x="202466" y="11451"/>
                      </a:cubicBezTo>
                      <a:cubicBezTo>
                        <a:pt x="202602" y="11656"/>
                        <a:pt x="202671" y="11878"/>
                        <a:pt x="202671" y="12116"/>
                      </a:cubicBezTo>
                      <a:lnTo>
                        <a:pt x="202671" y="23064"/>
                      </a:lnTo>
                      <a:lnTo>
                        <a:pt x="214488" y="23064"/>
                      </a:lnTo>
                      <a:cubicBezTo>
                        <a:pt x="214761" y="23064"/>
                        <a:pt x="215000" y="23124"/>
                        <a:pt x="215204" y="23244"/>
                      </a:cubicBezTo>
                      <a:cubicBezTo>
                        <a:pt x="215409" y="23363"/>
                        <a:pt x="215588" y="23568"/>
                        <a:pt x="215742" y="23857"/>
                      </a:cubicBezTo>
                      <a:cubicBezTo>
                        <a:pt x="215895" y="24147"/>
                        <a:pt x="216006" y="24514"/>
                        <a:pt x="216074" y="24957"/>
                      </a:cubicBezTo>
                      <a:cubicBezTo>
                        <a:pt x="216143" y="25401"/>
                        <a:pt x="216177" y="25946"/>
                        <a:pt x="216177" y="26595"/>
                      </a:cubicBezTo>
                      <a:cubicBezTo>
                        <a:pt x="216177" y="27822"/>
                        <a:pt x="216023" y="28709"/>
                        <a:pt x="215716" y="29255"/>
                      </a:cubicBezTo>
                      <a:cubicBezTo>
                        <a:pt x="215409" y="29800"/>
                        <a:pt x="215000" y="30073"/>
                        <a:pt x="214488" y="30073"/>
                      </a:cubicBezTo>
                      <a:lnTo>
                        <a:pt x="202671" y="30073"/>
                      </a:lnTo>
                      <a:lnTo>
                        <a:pt x="202671" y="55755"/>
                      </a:lnTo>
                      <a:cubicBezTo>
                        <a:pt x="202671" y="58927"/>
                        <a:pt x="203139" y="61323"/>
                        <a:pt x="204077" y="62943"/>
                      </a:cubicBezTo>
                      <a:cubicBezTo>
                        <a:pt x="205016" y="64563"/>
                        <a:pt x="206695" y="65373"/>
                        <a:pt x="209116" y="65373"/>
                      </a:cubicBezTo>
                      <a:cubicBezTo>
                        <a:pt x="209901" y="65373"/>
                        <a:pt x="210600" y="65296"/>
                        <a:pt x="211214" y="65143"/>
                      </a:cubicBezTo>
                      <a:cubicBezTo>
                        <a:pt x="211828" y="64989"/>
                        <a:pt x="212374" y="64827"/>
                        <a:pt x="212851" y="64657"/>
                      </a:cubicBezTo>
                      <a:cubicBezTo>
                        <a:pt x="213329" y="64486"/>
                        <a:pt x="213738" y="64324"/>
                        <a:pt x="214079" y="64171"/>
                      </a:cubicBezTo>
                      <a:cubicBezTo>
                        <a:pt x="214420" y="64017"/>
                        <a:pt x="214727" y="63941"/>
                        <a:pt x="215000" y="63941"/>
                      </a:cubicBezTo>
                      <a:cubicBezTo>
                        <a:pt x="215170" y="63941"/>
                        <a:pt x="215332" y="63983"/>
                        <a:pt x="215485" y="64069"/>
                      </a:cubicBezTo>
                      <a:cubicBezTo>
                        <a:pt x="215640" y="64154"/>
                        <a:pt x="215759" y="64316"/>
                        <a:pt x="215844" y="64555"/>
                      </a:cubicBezTo>
                      <a:cubicBezTo>
                        <a:pt x="215929" y="64793"/>
                        <a:pt x="216006" y="65117"/>
                        <a:pt x="216074" y="65527"/>
                      </a:cubicBezTo>
                      <a:cubicBezTo>
                        <a:pt x="216143" y="65936"/>
                        <a:pt x="216177" y="66448"/>
                        <a:pt x="216177" y="67061"/>
                      </a:cubicBezTo>
                      <a:close/>
                      <a:moveTo>
                        <a:pt x="265139" y="45421"/>
                      </a:moveTo>
                      <a:cubicBezTo>
                        <a:pt x="265139" y="46751"/>
                        <a:pt x="264806" y="47698"/>
                        <a:pt x="264137" y="48260"/>
                      </a:cubicBezTo>
                      <a:cubicBezTo>
                        <a:pt x="263470" y="48823"/>
                        <a:pt x="262708" y="49105"/>
                        <a:pt x="261850" y="49105"/>
                      </a:cubicBezTo>
                      <a:lnTo>
                        <a:pt x="231527" y="49105"/>
                      </a:lnTo>
                      <a:cubicBezTo>
                        <a:pt x="231527" y="51662"/>
                        <a:pt x="231785" y="53965"/>
                        <a:pt x="232299" y="56011"/>
                      </a:cubicBezTo>
                      <a:cubicBezTo>
                        <a:pt x="232812" y="58057"/>
                        <a:pt x="233670" y="59814"/>
                        <a:pt x="234869" y="61280"/>
                      </a:cubicBezTo>
                      <a:cubicBezTo>
                        <a:pt x="236069" y="62747"/>
                        <a:pt x="237628" y="63872"/>
                        <a:pt x="239547" y="64657"/>
                      </a:cubicBezTo>
                      <a:cubicBezTo>
                        <a:pt x="241467" y="65441"/>
                        <a:pt x="243815" y="65834"/>
                        <a:pt x="246590" y="65834"/>
                      </a:cubicBezTo>
                      <a:cubicBezTo>
                        <a:pt x="248784" y="65834"/>
                        <a:pt x="250737" y="65655"/>
                        <a:pt x="252451" y="65296"/>
                      </a:cubicBezTo>
                      <a:cubicBezTo>
                        <a:pt x="254165" y="64938"/>
                        <a:pt x="255647" y="64538"/>
                        <a:pt x="256898" y="64094"/>
                      </a:cubicBezTo>
                      <a:cubicBezTo>
                        <a:pt x="258149" y="63651"/>
                        <a:pt x="259177" y="63250"/>
                        <a:pt x="259982" y="62892"/>
                      </a:cubicBezTo>
                      <a:cubicBezTo>
                        <a:pt x="260788" y="62534"/>
                        <a:pt x="261397" y="62355"/>
                        <a:pt x="261808" y="62355"/>
                      </a:cubicBezTo>
                      <a:cubicBezTo>
                        <a:pt x="262047" y="62355"/>
                        <a:pt x="262262" y="62414"/>
                        <a:pt x="262450" y="62534"/>
                      </a:cubicBezTo>
                      <a:cubicBezTo>
                        <a:pt x="262639" y="62653"/>
                        <a:pt x="262785" y="62832"/>
                        <a:pt x="262887" y="63071"/>
                      </a:cubicBezTo>
                      <a:cubicBezTo>
                        <a:pt x="262989" y="63310"/>
                        <a:pt x="263067" y="63642"/>
                        <a:pt x="263118" y="64069"/>
                      </a:cubicBezTo>
                      <a:cubicBezTo>
                        <a:pt x="263169" y="64495"/>
                        <a:pt x="263195" y="65015"/>
                        <a:pt x="263195" y="65629"/>
                      </a:cubicBezTo>
                      <a:cubicBezTo>
                        <a:pt x="263195" y="66072"/>
                        <a:pt x="263179" y="66456"/>
                        <a:pt x="263145" y="66780"/>
                      </a:cubicBezTo>
                      <a:cubicBezTo>
                        <a:pt x="263110" y="67104"/>
                        <a:pt x="263068" y="67394"/>
                        <a:pt x="263016" y="67650"/>
                      </a:cubicBezTo>
                      <a:cubicBezTo>
                        <a:pt x="262966" y="67906"/>
                        <a:pt x="262880" y="68136"/>
                        <a:pt x="262761" y="68340"/>
                      </a:cubicBezTo>
                      <a:cubicBezTo>
                        <a:pt x="262642" y="68545"/>
                        <a:pt x="262488" y="68741"/>
                        <a:pt x="262300" y="68929"/>
                      </a:cubicBezTo>
                      <a:cubicBezTo>
                        <a:pt x="262113" y="69116"/>
                        <a:pt x="261559" y="69423"/>
                        <a:pt x="260638" y="69850"/>
                      </a:cubicBezTo>
                      <a:cubicBezTo>
                        <a:pt x="259717" y="70276"/>
                        <a:pt x="258523" y="70694"/>
                        <a:pt x="257056" y="71103"/>
                      </a:cubicBezTo>
                      <a:cubicBezTo>
                        <a:pt x="255589" y="71512"/>
                        <a:pt x="253893" y="71879"/>
                        <a:pt x="251966" y="72203"/>
                      </a:cubicBezTo>
                      <a:cubicBezTo>
                        <a:pt x="250039" y="72527"/>
                        <a:pt x="247984" y="72689"/>
                        <a:pt x="245802" y="72689"/>
                      </a:cubicBezTo>
                      <a:cubicBezTo>
                        <a:pt x="242015" y="72689"/>
                        <a:pt x="238699" y="72160"/>
                        <a:pt x="235851" y="71103"/>
                      </a:cubicBezTo>
                      <a:cubicBezTo>
                        <a:pt x="233003" y="70046"/>
                        <a:pt x="230607" y="68477"/>
                        <a:pt x="228663" y="66396"/>
                      </a:cubicBezTo>
                      <a:cubicBezTo>
                        <a:pt x="226719" y="64316"/>
                        <a:pt x="225252" y="61707"/>
                        <a:pt x="224263" y="58569"/>
                      </a:cubicBezTo>
                      <a:cubicBezTo>
                        <a:pt x="223274" y="55431"/>
                        <a:pt x="222780" y="51782"/>
                        <a:pt x="222780" y="47621"/>
                      </a:cubicBezTo>
                      <a:cubicBezTo>
                        <a:pt x="222780" y="43665"/>
                        <a:pt x="223291" y="40109"/>
                        <a:pt x="224314" y="36954"/>
                      </a:cubicBezTo>
                      <a:cubicBezTo>
                        <a:pt x="225337" y="33799"/>
                        <a:pt x="226813" y="31122"/>
                        <a:pt x="228739" y="28922"/>
                      </a:cubicBezTo>
                      <a:cubicBezTo>
                        <a:pt x="230666" y="26722"/>
                        <a:pt x="232994" y="25034"/>
                        <a:pt x="235723" y="23857"/>
                      </a:cubicBezTo>
                      <a:cubicBezTo>
                        <a:pt x="238451" y="22681"/>
                        <a:pt x="241504" y="22092"/>
                        <a:pt x="244881" y="22092"/>
                      </a:cubicBezTo>
                      <a:cubicBezTo>
                        <a:pt x="248495" y="22092"/>
                        <a:pt x="251574" y="22672"/>
                        <a:pt x="254115" y="23832"/>
                      </a:cubicBezTo>
                      <a:cubicBezTo>
                        <a:pt x="256655" y="24991"/>
                        <a:pt x="258745" y="26552"/>
                        <a:pt x="260382" y="28513"/>
                      </a:cubicBezTo>
                      <a:cubicBezTo>
                        <a:pt x="262019" y="30474"/>
                        <a:pt x="263221" y="32776"/>
                        <a:pt x="263989" y="35419"/>
                      </a:cubicBezTo>
                      <a:cubicBezTo>
                        <a:pt x="264756" y="38063"/>
                        <a:pt x="265139" y="40885"/>
                        <a:pt x="265139" y="43886"/>
                      </a:cubicBezTo>
                      <a:close/>
                      <a:moveTo>
                        <a:pt x="256647" y="42914"/>
                      </a:moveTo>
                      <a:cubicBezTo>
                        <a:pt x="256750" y="38480"/>
                        <a:pt x="255763" y="35002"/>
                        <a:pt x="253687" y="32478"/>
                      </a:cubicBezTo>
                      <a:cubicBezTo>
                        <a:pt x="251612" y="29954"/>
                        <a:pt x="248531" y="28692"/>
                        <a:pt x="244448" y="28692"/>
                      </a:cubicBezTo>
                      <a:cubicBezTo>
                        <a:pt x="242355" y="28692"/>
                        <a:pt x="240519" y="29084"/>
                        <a:pt x="238941" y="29869"/>
                      </a:cubicBezTo>
                      <a:cubicBezTo>
                        <a:pt x="237362" y="30653"/>
                        <a:pt x="236040" y="31693"/>
                        <a:pt x="234976" y="32989"/>
                      </a:cubicBezTo>
                      <a:cubicBezTo>
                        <a:pt x="233912" y="34285"/>
                        <a:pt x="233090" y="35795"/>
                        <a:pt x="232506" y="37517"/>
                      </a:cubicBezTo>
                      <a:cubicBezTo>
                        <a:pt x="231923" y="39239"/>
                        <a:pt x="231597" y="41038"/>
                        <a:pt x="231527" y="42914"/>
                      </a:cubicBezTo>
                      <a:close/>
                      <a:moveTo>
                        <a:pt x="325198" y="67061"/>
                      </a:moveTo>
                      <a:cubicBezTo>
                        <a:pt x="325198" y="68051"/>
                        <a:pt x="325130" y="68835"/>
                        <a:pt x="324993" y="69415"/>
                      </a:cubicBezTo>
                      <a:cubicBezTo>
                        <a:pt x="324857" y="69995"/>
                        <a:pt x="324652" y="70421"/>
                        <a:pt x="324379" y="70694"/>
                      </a:cubicBezTo>
                      <a:cubicBezTo>
                        <a:pt x="324107" y="70967"/>
                        <a:pt x="323697" y="71222"/>
                        <a:pt x="323151" y="71461"/>
                      </a:cubicBezTo>
                      <a:cubicBezTo>
                        <a:pt x="322606" y="71700"/>
                        <a:pt x="321984" y="71896"/>
                        <a:pt x="321284" y="72049"/>
                      </a:cubicBezTo>
                      <a:cubicBezTo>
                        <a:pt x="320585" y="72203"/>
                        <a:pt x="319843" y="72331"/>
                        <a:pt x="319059" y="72433"/>
                      </a:cubicBezTo>
                      <a:cubicBezTo>
                        <a:pt x="318274" y="72535"/>
                        <a:pt x="317490" y="72587"/>
                        <a:pt x="316706" y="72587"/>
                      </a:cubicBezTo>
                      <a:cubicBezTo>
                        <a:pt x="314318" y="72587"/>
                        <a:pt x="312272" y="72271"/>
                        <a:pt x="310567" y="71640"/>
                      </a:cubicBezTo>
                      <a:cubicBezTo>
                        <a:pt x="308861" y="71009"/>
                        <a:pt x="307463" y="70054"/>
                        <a:pt x="306371" y="68775"/>
                      </a:cubicBezTo>
                      <a:cubicBezTo>
                        <a:pt x="305280" y="67496"/>
                        <a:pt x="304487" y="65876"/>
                        <a:pt x="303993" y="63915"/>
                      </a:cubicBezTo>
                      <a:cubicBezTo>
                        <a:pt x="303497" y="61954"/>
                        <a:pt x="303251" y="59643"/>
                        <a:pt x="303251" y="56983"/>
                      </a:cubicBezTo>
                      <a:lnTo>
                        <a:pt x="303251" y="30073"/>
                      </a:lnTo>
                      <a:lnTo>
                        <a:pt x="296804" y="30073"/>
                      </a:lnTo>
                      <a:cubicBezTo>
                        <a:pt x="296293" y="30073"/>
                        <a:pt x="295883" y="29800"/>
                        <a:pt x="295576" y="29255"/>
                      </a:cubicBezTo>
                      <a:cubicBezTo>
                        <a:pt x="295270" y="28709"/>
                        <a:pt x="295116" y="27822"/>
                        <a:pt x="295116" y="26595"/>
                      </a:cubicBezTo>
                      <a:cubicBezTo>
                        <a:pt x="295116" y="25946"/>
                        <a:pt x="295159" y="25401"/>
                        <a:pt x="295244" y="24957"/>
                      </a:cubicBezTo>
                      <a:cubicBezTo>
                        <a:pt x="295330" y="24514"/>
                        <a:pt x="295440" y="24147"/>
                        <a:pt x="295576" y="23857"/>
                      </a:cubicBezTo>
                      <a:cubicBezTo>
                        <a:pt x="295713" y="23568"/>
                        <a:pt x="295892" y="23363"/>
                        <a:pt x="296114" y="23244"/>
                      </a:cubicBezTo>
                      <a:cubicBezTo>
                        <a:pt x="296336" y="23124"/>
                        <a:pt x="296583" y="23064"/>
                        <a:pt x="296856" y="23064"/>
                      </a:cubicBezTo>
                      <a:lnTo>
                        <a:pt x="303251" y="23064"/>
                      </a:lnTo>
                      <a:lnTo>
                        <a:pt x="303251" y="12116"/>
                      </a:lnTo>
                      <a:cubicBezTo>
                        <a:pt x="303251" y="11878"/>
                        <a:pt x="303310" y="11656"/>
                        <a:pt x="303430" y="11451"/>
                      </a:cubicBezTo>
                      <a:cubicBezTo>
                        <a:pt x="303549" y="11247"/>
                        <a:pt x="303771" y="11068"/>
                        <a:pt x="304095" y="10914"/>
                      </a:cubicBezTo>
                      <a:cubicBezTo>
                        <a:pt x="304418" y="10761"/>
                        <a:pt x="304854" y="10650"/>
                        <a:pt x="305400" y="10582"/>
                      </a:cubicBezTo>
                      <a:cubicBezTo>
                        <a:pt x="305945" y="10513"/>
                        <a:pt x="306627" y="10479"/>
                        <a:pt x="307445" y="10479"/>
                      </a:cubicBezTo>
                      <a:cubicBezTo>
                        <a:pt x="308298" y="10479"/>
                        <a:pt x="308997" y="10513"/>
                        <a:pt x="309543" y="10582"/>
                      </a:cubicBezTo>
                      <a:cubicBezTo>
                        <a:pt x="310089" y="10650"/>
                        <a:pt x="310515" y="10761"/>
                        <a:pt x="310822" y="10914"/>
                      </a:cubicBezTo>
                      <a:cubicBezTo>
                        <a:pt x="311129" y="11068"/>
                        <a:pt x="311351" y="11247"/>
                        <a:pt x="311487" y="11451"/>
                      </a:cubicBezTo>
                      <a:cubicBezTo>
                        <a:pt x="311624" y="11656"/>
                        <a:pt x="311692" y="11878"/>
                        <a:pt x="311692" y="12116"/>
                      </a:cubicBezTo>
                      <a:lnTo>
                        <a:pt x="311692" y="23064"/>
                      </a:lnTo>
                      <a:lnTo>
                        <a:pt x="323509" y="23064"/>
                      </a:lnTo>
                      <a:cubicBezTo>
                        <a:pt x="323783" y="23064"/>
                        <a:pt x="324021" y="23124"/>
                        <a:pt x="324226" y="23244"/>
                      </a:cubicBezTo>
                      <a:cubicBezTo>
                        <a:pt x="324431" y="23363"/>
                        <a:pt x="324610" y="23568"/>
                        <a:pt x="324763" y="23857"/>
                      </a:cubicBezTo>
                      <a:cubicBezTo>
                        <a:pt x="324916" y="24147"/>
                        <a:pt x="325028" y="24514"/>
                        <a:pt x="325095" y="24957"/>
                      </a:cubicBezTo>
                      <a:cubicBezTo>
                        <a:pt x="325164" y="25401"/>
                        <a:pt x="325198" y="25946"/>
                        <a:pt x="325198" y="26595"/>
                      </a:cubicBezTo>
                      <a:cubicBezTo>
                        <a:pt x="325198" y="27822"/>
                        <a:pt x="325045" y="28709"/>
                        <a:pt x="324737" y="29255"/>
                      </a:cubicBezTo>
                      <a:cubicBezTo>
                        <a:pt x="324431" y="29800"/>
                        <a:pt x="324021" y="30073"/>
                        <a:pt x="323509" y="30073"/>
                      </a:cubicBezTo>
                      <a:lnTo>
                        <a:pt x="311692" y="30073"/>
                      </a:lnTo>
                      <a:lnTo>
                        <a:pt x="311692" y="55755"/>
                      </a:lnTo>
                      <a:cubicBezTo>
                        <a:pt x="311692" y="58927"/>
                        <a:pt x="312160" y="61323"/>
                        <a:pt x="313099" y="62943"/>
                      </a:cubicBezTo>
                      <a:cubicBezTo>
                        <a:pt x="314037" y="64563"/>
                        <a:pt x="315716" y="65373"/>
                        <a:pt x="318138" y="65373"/>
                      </a:cubicBezTo>
                      <a:cubicBezTo>
                        <a:pt x="318922" y="65373"/>
                        <a:pt x="319621" y="65296"/>
                        <a:pt x="320236" y="65143"/>
                      </a:cubicBezTo>
                      <a:cubicBezTo>
                        <a:pt x="320849" y="64989"/>
                        <a:pt x="321395" y="64827"/>
                        <a:pt x="321873" y="64657"/>
                      </a:cubicBezTo>
                      <a:cubicBezTo>
                        <a:pt x="322350" y="64486"/>
                        <a:pt x="322760" y="64324"/>
                        <a:pt x="323101" y="64171"/>
                      </a:cubicBezTo>
                      <a:cubicBezTo>
                        <a:pt x="323442" y="64017"/>
                        <a:pt x="323749" y="63941"/>
                        <a:pt x="324021" y="63941"/>
                      </a:cubicBezTo>
                      <a:cubicBezTo>
                        <a:pt x="324192" y="63941"/>
                        <a:pt x="324354" y="63983"/>
                        <a:pt x="324508" y="64069"/>
                      </a:cubicBezTo>
                      <a:cubicBezTo>
                        <a:pt x="324661" y="64154"/>
                        <a:pt x="324780" y="64316"/>
                        <a:pt x="324866" y="64555"/>
                      </a:cubicBezTo>
                      <a:cubicBezTo>
                        <a:pt x="324951" y="64793"/>
                        <a:pt x="325028" y="65117"/>
                        <a:pt x="325095" y="65527"/>
                      </a:cubicBezTo>
                      <a:cubicBezTo>
                        <a:pt x="325164" y="65936"/>
                        <a:pt x="325198" y="66448"/>
                        <a:pt x="325198" y="67061"/>
                      </a:cubicBezTo>
                      <a:close/>
                      <a:moveTo>
                        <a:pt x="369398" y="70489"/>
                      </a:moveTo>
                      <a:cubicBezTo>
                        <a:pt x="369398" y="70898"/>
                        <a:pt x="369262" y="71205"/>
                        <a:pt x="368988" y="71410"/>
                      </a:cubicBezTo>
                      <a:cubicBezTo>
                        <a:pt x="368716" y="71615"/>
                        <a:pt x="368341" y="71768"/>
                        <a:pt x="367864" y="71870"/>
                      </a:cubicBezTo>
                      <a:cubicBezTo>
                        <a:pt x="367386" y="71973"/>
                        <a:pt x="366686" y="72024"/>
                        <a:pt x="365766" y="72024"/>
                      </a:cubicBezTo>
                      <a:cubicBezTo>
                        <a:pt x="364879" y="72024"/>
                        <a:pt x="364172" y="71973"/>
                        <a:pt x="363643" y="71870"/>
                      </a:cubicBezTo>
                      <a:cubicBezTo>
                        <a:pt x="363114" y="71768"/>
                        <a:pt x="362731" y="71615"/>
                        <a:pt x="362491" y="71410"/>
                      </a:cubicBezTo>
                      <a:cubicBezTo>
                        <a:pt x="362252" y="71205"/>
                        <a:pt x="362133" y="70898"/>
                        <a:pt x="362133" y="70489"/>
                      </a:cubicBezTo>
                      <a:lnTo>
                        <a:pt x="362133" y="65885"/>
                      </a:lnTo>
                      <a:cubicBezTo>
                        <a:pt x="360122" y="68033"/>
                        <a:pt x="357878" y="69705"/>
                        <a:pt x="355406" y="70898"/>
                      </a:cubicBezTo>
                      <a:cubicBezTo>
                        <a:pt x="352933" y="72092"/>
                        <a:pt x="350316" y="72689"/>
                        <a:pt x="347553" y="72689"/>
                      </a:cubicBezTo>
                      <a:cubicBezTo>
                        <a:pt x="345131" y="72689"/>
                        <a:pt x="342940" y="72373"/>
                        <a:pt x="340979" y="71742"/>
                      </a:cubicBezTo>
                      <a:cubicBezTo>
                        <a:pt x="339018" y="71112"/>
                        <a:pt x="337346" y="70199"/>
                        <a:pt x="335965" y="69005"/>
                      </a:cubicBezTo>
                      <a:cubicBezTo>
                        <a:pt x="334584" y="67812"/>
                        <a:pt x="333510" y="66345"/>
                        <a:pt x="332742" y="64606"/>
                      </a:cubicBezTo>
                      <a:cubicBezTo>
                        <a:pt x="331975" y="62866"/>
                        <a:pt x="331591" y="60888"/>
                        <a:pt x="331591" y="58671"/>
                      </a:cubicBezTo>
                      <a:cubicBezTo>
                        <a:pt x="331591" y="56079"/>
                        <a:pt x="332120" y="53828"/>
                        <a:pt x="333177" y="51918"/>
                      </a:cubicBezTo>
                      <a:cubicBezTo>
                        <a:pt x="334235" y="50008"/>
                        <a:pt x="335752" y="48422"/>
                        <a:pt x="337730" y="47161"/>
                      </a:cubicBezTo>
                      <a:cubicBezTo>
                        <a:pt x="339709" y="45899"/>
                        <a:pt x="342130" y="44952"/>
                        <a:pt x="344995" y="44321"/>
                      </a:cubicBezTo>
                      <a:cubicBezTo>
                        <a:pt x="347860" y="43690"/>
                        <a:pt x="351083" y="43375"/>
                        <a:pt x="354664" y="43375"/>
                      </a:cubicBezTo>
                      <a:lnTo>
                        <a:pt x="361008" y="43375"/>
                      </a:lnTo>
                      <a:lnTo>
                        <a:pt x="361008" y="39794"/>
                      </a:lnTo>
                      <a:cubicBezTo>
                        <a:pt x="361008" y="38020"/>
                        <a:pt x="360821" y="36451"/>
                        <a:pt x="360445" y="35087"/>
                      </a:cubicBezTo>
                      <a:cubicBezTo>
                        <a:pt x="360070" y="33723"/>
                        <a:pt x="359464" y="32589"/>
                        <a:pt x="358629" y="31685"/>
                      </a:cubicBezTo>
                      <a:cubicBezTo>
                        <a:pt x="357794" y="30781"/>
                        <a:pt x="356711" y="30099"/>
                        <a:pt x="355380" y="29638"/>
                      </a:cubicBezTo>
                      <a:cubicBezTo>
                        <a:pt x="354050" y="29178"/>
                        <a:pt x="352413" y="28948"/>
                        <a:pt x="350469" y="28948"/>
                      </a:cubicBezTo>
                      <a:cubicBezTo>
                        <a:pt x="348389" y="28948"/>
                        <a:pt x="346521" y="29195"/>
                        <a:pt x="344867" y="29690"/>
                      </a:cubicBezTo>
                      <a:cubicBezTo>
                        <a:pt x="343213" y="30184"/>
                        <a:pt x="341763" y="30730"/>
                        <a:pt x="340518" y="31327"/>
                      </a:cubicBezTo>
                      <a:cubicBezTo>
                        <a:pt x="339273" y="31924"/>
                        <a:pt x="338233" y="32469"/>
                        <a:pt x="337398" y="32964"/>
                      </a:cubicBezTo>
                      <a:cubicBezTo>
                        <a:pt x="336562" y="33458"/>
                        <a:pt x="335940" y="33706"/>
                        <a:pt x="335530" y="33706"/>
                      </a:cubicBezTo>
                      <a:cubicBezTo>
                        <a:pt x="335258" y="33706"/>
                        <a:pt x="335018" y="33637"/>
                        <a:pt x="334815" y="33501"/>
                      </a:cubicBezTo>
                      <a:cubicBezTo>
                        <a:pt x="334610" y="33365"/>
                        <a:pt x="334431" y="33160"/>
                        <a:pt x="334277" y="32887"/>
                      </a:cubicBezTo>
                      <a:cubicBezTo>
                        <a:pt x="334123" y="32614"/>
                        <a:pt x="334013" y="32265"/>
                        <a:pt x="333944" y="31838"/>
                      </a:cubicBezTo>
                      <a:cubicBezTo>
                        <a:pt x="333876" y="31412"/>
                        <a:pt x="333842" y="30943"/>
                        <a:pt x="333842" y="30431"/>
                      </a:cubicBezTo>
                      <a:cubicBezTo>
                        <a:pt x="333842" y="29579"/>
                        <a:pt x="333902" y="28905"/>
                        <a:pt x="334021" y="28411"/>
                      </a:cubicBezTo>
                      <a:cubicBezTo>
                        <a:pt x="334140" y="27916"/>
                        <a:pt x="334431" y="27447"/>
                        <a:pt x="334891" y="27004"/>
                      </a:cubicBezTo>
                      <a:cubicBezTo>
                        <a:pt x="335352" y="26560"/>
                        <a:pt x="336144" y="26040"/>
                        <a:pt x="337270" y="25443"/>
                      </a:cubicBezTo>
                      <a:cubicBezTo>
                        <a:pt x="338395" y="24846"/>
                        <a:pt x="339691" y="24301"/>
                        <a:pt x="341158" y="23806"/>
                      </a:cubicBezTo>
                      <a:cubicBezTo>
                        <a:pt x="342624" y="23312"/>
                        <a:pt x="344227" y="22902"/>
                        <a:pt x="345967" y="22578"/>
                      </a:cubicBezTo>
                      <a:cubicBezTo>
                        <a:pt x="347707" y="22254"/>
                        <a:pt x="349463" y="22092"/>
                        <a:pt x="351237" y="22092"/>
                      </a:cubicBezTo>
                      <a:cubicBezTo>
                        <a:pt x="354545" y="22092"/>
                        <a:pt x="357358" y="22468"/>
                        <a:pt x="359678" y="23218"/>
                      </a:cubicBezTo>
                      <a:cubicBezTo>
                        <a:pt x="361997" y="23968"/>
                        <a:pt x="363873" y="25068"/>
                        <a:pt x="365305" y="26518"/>
                      </a:cubicBezTo>
                      <a:cubicBezTo>
                        <a:pt x="366738" y="27967"/>
                        <a:pt x="367778" y="29766"/>
                        <a:pt x="368426" y="31915"/>
                      </a:cubicBezTo>
                      <a:cubicBezTo>
                        <a:pt x="369074" y="34064"/>
                        <a:pt x="369398" y="36571"/>
                        <a:pt x="369398" y="39435"/>
                      </a:cubicBezTo>
                      <a:close/>
                      <a:moveTo>
                        <a:pt x="361008" y="49463"/>
                      </a:moveTo>
                      <a:lnTo>
                        <a:pt x="353794" y="49463"/>
                      </a:lnTo>
                      <a:cubicBezTo>
                        <a:pt x="351475" y="49463"/>
                        <a:pt x="349463" y="49659"/>
                        <a:pt x="347757" y="50051"/>
                      </a:cubicBezTo>
                      <a:cubicBezTo>
                        <a:pt x="346052" y="50443"/>
                        <a:pt x="344637" y="51023"/>
                        <a:pt x="343511" y="51790"/>
                      </a:cubicBezTo>
                      <a:cubicBezTo>
                        <a:pt x="342386" y="52558"/>
                        <a:pt x="341558" y="53479"/>
                        <a:pt x="341030" y="54553"/>
                      </a:cubicBezTo>
                      <a:cubicBezTo>
                        <a:pt x="340501" y="55627"/>
                        <a:pt x="340237" y="56864"/>
                        <a:pt x="340237" y="58262"/>
                      </a:cubicBezTo>
                      <a:cubicBezTo>
                        <a:pt x="340237" y="60649"/>
                        <a:pt x="340996" y="62551"/>
                        <a:pt x="342514" y="63966"/>
                      </a:cubicBezTo>
                      <a:cubicBezTo>
                        <a:pt x="344031" y="65382"/>
                        <a:pt x="346154" y="66089"/>
                        <a:pt x="348883" y="66089"/>
                      </a:cubicBezTo>
                      <a:cubicBezTo>
                        <a:pt x="351101" y="66089"/>
                        <a:pt x="353155" y="65527"/>
                        <a:pt x="355048" y="64401"/>
                      </a:cubicBezTo>
                      <a:cubicBezTo>
                        <a:pt x="356940" y="63276"/>
                        <a:pt x="358927" y="61553"/>
                        <a:pt x="361008" y="59234"/>
                      </a:cubicBezTo>
                      <a:close/>
                      <a:moveTo>
                        <a:pt x="426681" y="46802"/>
                      </a:moveTo>
                      <a:cubicBezTo>
                        <a:pt x="426681" y="50793"/>
                        <a:pt x="426247" y="54382"/>
                        <a:pt x="425376" y="57571"/>
                      </a:cubicBezTo>
                      <a:cubicBezTo>
                        <a:pt x="424507" y="60760"/>
                        <a:pt x="423229" y="63480"/>
                        <a:pt x="421540" y="65731"/>
                      </a:cubicBezTo>
                      <a:cubicBezTo>
                        <a:pt x="419852" y="67982"/>
                        <a:pt x="417779" y="69705"/>
                        <a:pt x="415324" y="70898"/>
                      </a:cubicBezTo>
                      <a:cubicBezTo>
                        <a:pt x="412868" y="72092"/>
                        <a:pt x="410055" y="72689"/>
                        <a:pt x="406883" y="72689"/>
                      </a:cubicBezTo>
                      <a:cubicBezTo>
                        <a:pt x="405416" y="72689"/>
                        <a:pt x="404060" y="72544"/>
                        <a:pt x="402816" y="72254"/>
                      </a:cubicBezTo>
                      <a:cubicBezTo>
                        <a:pt x="401571" y="71964"/>
                        <a:pt x="400351" y="71495"/>
                        <a:pt x="399158" y="70847"/>
                      </a:cubicBezTo>
                      <a:cubicBezTo>
                        <a:pt x="397963" y="70199"/>
                        <a:pt x="396770" y="69381"/>
                        <a:pt x="395577" y="68392"/>
                      </a:cubicBezTo>
                      <a:cubicBezTo>
                        <a:pt x="394383" y="67402"/>
                        <a:pt x="393121" y="66209"/>
                        <a:pt x="391790" y="64810"/>
                      </a:cubicBezTo>
                      <a:lnTo>
                        <a:pt x="391790" y="70438"/>
                      </a:lnTo>
                      <a:cubicBezTo>
                        <a:pt x="391790" y="70711"/>
                        <a:pt x="391723" y="70950"/>
                        <a:pt x="391586" y="71154"/>
                      </a:cubicBezTo>
                      <a:cubicBezTo>
                        <a:pt x="391449" y="71359"/>
                        <a:pt x="391227" y="71521"/>
                        <a:pt x="390921" y="71640"/>
                      </a:cubicBezTo>
                      <a:cubicBezTo>
                        <a:pt x="390614" y="71760"/>
                        <a:pt x="390230" y="71853"/>
                        <a:pt x="389770" y="71922"/>
                      </a:cubicBezTo>
                      <a:cubicBezTo>
                        <a:pt x="389309" y="71990"/>
                        <a:pt x="388721" y="72024"/>
                        <a:pt x="388005" y="72024"/>
                      </a:cubicBezTo>
                      <a:cubicBezTo>
                        <a:pt x="387322" y="72024"/>
                        <a:pt x="386743" y="71990"/>
                        <a:pt x="386265" y="71922"/>
                      </a:cubicBezTo>
                      <a:cubicBezTo>
                        <a:pt x="385788" y="71853"/>
                        <a:pt x="385395" y="71760"/>
                        <a:pt x="385089" y="71640"/>
                      </a:cubicBezTo>
                      <a:cubicBezTo>
                        <a:pt x="384782" y="71521"/>
                        <a:pt x="384577" y="71359"/>
                        <a:pt x="384475" y="71154"/>
                      </a:cubicBezTo>
                      <a:cubicBezTo>
                        <a:pt x="384372" y="70950"/>
                        <a:pt x="384321" y="70711"/>
                        <a:pt x="384321" y="70438"/>
                      </a:cubicBezTo>
                      <a:lnTo>
                        <a:pt x="384321" y="2089"/>
                      </a:lnTo>
                      <a:cubicBezTo>
                        <a:pt x="384321" y="1816"/>
                        <a:pt x="384381" y="1578"/>
                        <a:pt x="384500" y="1373"/>
                      </a:cubicBezTo>
                      <a:cubicBezTo>
                        <a:pt x="384620" y="1168"/>
                        <a:pt x="384841" y="998"/>
                        <a:pt x="385166" y="861"/>
                      </a:cubicBezTo>
                      <a:cubicBezTo>
                        <a:pt x="385490" y="725"/>
                        <a:pt x="385924" y="623"/>
                        <a:pt x="386470" y="554"/>
                      </a:cubicBezTo>
                      <a:cubicBezTo>
                        <a:pt x="387015" y="486"/>
                        <a:pt x="387697" y="452"/>
                        <a:pt x="388517" y="452"/>
                      </a:cubicBezTo>
                      <a:cubicBezTo>
                        <a:pt x="389369" y="452"/>
                        <a:pt x="390068" y="486"/>
                        <a:pt x="390614" y="554"/>
                      </a:cubicBezTo>
                      <a:cubicBezTo>
                        <a:pt x="391160" y="623"/>
                        <a:pt x="391586" y="725"/>
                        <a:pt x="391893" y="861"/>
                      </a:cubicBezTo>
                      <a:cubicBezTo>
                        <a:pt x="392200" y="998"/>
                        <a:pt x="392422" y="1168"/>
                        <a:pt x="392558" y="1373"/>
                      </a:cubicBezTo>
                      <a:cubicBezTo>
                        <a:pt x="392694" y="1578"/>
                        <a:pt x="392763" y="1816"/>
                        <a:pt x="392763" y="2089"/>
                      </a:cubicBezTo>
                      <a:lnTo>
                        <a:pt x="392763" y="29664"/>
                      </a:lnTo>
                      <a:cubicBezTo>
                        <a:pt x="394127" y="28266"/>
                        <a:pt x="395449" y="27089"/>
                        <a:pt x="396727" y="26134"/>
                      </a:cubicBezTo>
                      <a:cubicBezTo>
                        <a:pt x="398006" y="25179"/>
                        <a:pt x="399260" y="24403"/>
                        <a:pt x="400488" y="23806"/>
                      </a:cubicBezTo>
                      <a:cubicBezTo>
                        <a:pt x="401715" y="23209"/>
                        <a:pt x="402943" y="22775"/>
                        <a:pt x="404171" y="22502"/>
                      </a:cubicBezTo>
                      <a:cubicBezTo>
                        <a:pt x="405399" y="22229"/>
                        <a:pt x="406695" y="22092"/>
                        <a:pt x="408059" y="22092"/>
                      </a:cubicBezTo>
                      <a:cubicBezTo>
                        <a:pt x="411401" y="22092"/>
                        <a:pt x="414258" y="22757"/>
                        <a:pt x="416629" y="24088"/>
                      </a:cubicBezTo>
                      <a:cubicBezTo>
                        <a:pt x="418999" y="25418"/>
                        <a:pt x="420926" y="27200"/>
                        <a:pt x="422409" y="29434"/>
                      </a:cubicBezTo>
                      <a:cubicBezTo>
                        <a:pt x="423893" y="31668"/>
                        <a:pt x="424976" y="34285"/>
                        <a:pt x="425658" y="37287"/>
                      </a:cubicBezTo>
                      <a:cubicBezTo>
                        <a:pt x="426340" y="40288"/>
                        <a:pt x="426681" y="43460"/>
                        <a:pt x="426681" y="46802"/>
                      </a:cubicBezTo>
                      <a:close/>
                      <a:moveTo>
                        <a:pt x="417934" y="47774"/>
                      </a:moveTo>
                      <a:cubicBezTo>
                        <a:pt x="417934" y="45421"/>
                        <a:pt x="417753" y="43136"/>
                        <a:pt x="417393" y="40919"/>
                      </a:cubicBezTo>
                      <a:cubicBezTo>
                        <a:pt x="417033" y="38702"/>
                        <a:pt x="416406" y="36741"/>
                        <a:pt x="415514" y="35036"/>
                      </a:cubicBezTo>
                      <a:cubicBezTo>
                        <a:pt x="414622" y="33330"/>
                        <a:pt x="413438" y="31958"/>
                        <a:pt x="411962" y="30917"/>
                      </a:cubicBezTo>
                      <a:cubicBezTo>
                        <a:pt x="410487" y="29877"/>
                        <a:pt x="408651" y="29357"/>
                        <a:pt x="406454" y="29357"/>
                      </a:cubicBezTo>
                      <a:cubicBezTo>
                        <a:pt x="405357" y="29357"/>
                        <a:pt x="404276" y="29511"/>
                        <a:pt x="403212" y="29817"/>
                      </a:cubicBezTo>
                      <a:cubicBezTo>
                        <a:pt x="402148" y="30124"/>
                        <a:pt x="401068" y="30636"/>
                        <a:pt x="399968" y="31352"/>
                      </a:cubicBezTo>
                      <a:cubicBezTo>
                        <a:pt x="398870" y="32068"/>
                        <a:pt x="397729" y="32989"/>
                        <a:pt x="396545" y="34115"/>
                      </a:cubicBezTo>
                      <a:cubicBezTo>
                        <a:pt x="395361" y="35240"/>
                        <a:pt x="394101" y="36656"/>
                        <a:pt x="392763" y="38361"/>
                      </a:cubicBezTo>
                      <a:lnTo>
                        <a:pt x="392763" y="56727"/>
                      </a:lnTo>
                      <a:cubicBezTo>
                        <a:pt x="395096" y="59558"/>
                        <a:pt x="397326" y="61715"/>
                        <a:pt x="399454" y="63199"/>
                      </a:cubicBezTo>
                      <a:cubicBezTo>
                        <a:pt x="401581" y="64683"/>
                        <a:pt x="403795" y="65424"/>
                        <a:pt x="406094" y="65424"/>
                      </a:cubicBezTo>
                      <a:cubicBezTo>
                        <a:pt x="408222" y="65424"/>
                        <a:pt x="410040" y="64913"/>
                        <a:pt x="411551" y="63890"/>
                      </a:cubicBezTo>
                      <a:cubicBezTo>
                        <a:pt x="413061" y="62866"/>
                        <a:pt x="414287" y="61511"/>
                        <a:pt x="415231" y="59822"/>
                      </a:cubicBezTo>
                      <a:cubicBezTo>
                        <a:pt x="416174" y="58134"/>
                        <a:pt x="416861" y="56241"/>
                        <a:pt x="417290" y="54144"/>
                      </a:cubicBezTo>
                      <a:cubicBezTo>
                        <a:pt x="417718" y="52046"/>
                        <a:pt x="417934" y="49923"/>
                        <a:pt x="417934" y="47774"/>
                      </a:cubicBezTo>
                      <a:close/>
                      <a:moveTo>
                        <a:pt x="447333" y="70438"/>
                      </a:moveTo>
                      <a:cubicBezTo>
                        <a:pt x="447333" y="70711"/>
                        <a:pt x="447265" y="70941"/>
                        <a:pt x="447129" y="71129"/>
                      </a:cubicBezTo>
                      <a:cubicBezTo>
                        <a:pt x="446992" y="71316"/>
                        <a:pt x="446771" y="71478"/>
                        <a:pt x="446463" y="71615"/>
                      </a:cubicBezTo>
                      <a:cubicBezTo>
                        <a:pt x="446156" y="71751"/>
                        <a:pt x="445729" y="71853"/>
                        <a:pt x="445185" y="71922"/>
                      </a:cubicBezTo>
                      <a:cubicBezTo>
                        <a:pt x="444639" y="71990"/>
                        <a:pt x="443940" y="72024"/>
                        <a:pt x="443086" y="72024"/>
                      </a:cubicBezTo>
                      <a:cubicBezTo>
                        <a:pt x="442268" y="72024"/>
                        <a:pt x="441586" y="71990"/>
                        <a:pt x="441040" y="71922"/>
                      </a:cubicBezTo>
                      <a:cubicBezTo>
                        <a:pt x="440495" y="71853"/>
                        <a:pt x="440060" y="71751"/>
                        <a:pt x="439735" y="71615"/>
                      </a:cubicBezTo>
                      <a:cubicBezTo>
                        <a:pt x="439412" y="71478"/>
                        <a:pt x="439190" y="71316"/>
                        <a:pt x="439071" y="71129"/>
                      </a:cubicBezTo>
                      <a:cubicBezTo>
                        <a:pt x="438951" y="70941"/>
                        <a:pt x="438891" y="70711"/>
                        <a:pt x="438891" y="70438"/>
                      </a:cubicBezTo>
                      <a:lnTo>
                        <a:pt x="438891" y="2089"/>
                      </a:lnTo>
                      <a:cubicBezTo>
                        <a:pt x="438891" y="1816"/>
                        <a:pt x="438951" y="1578"/>
                        <a:pt x="439071" y="1373"/>
                      </a:cubicBezTo>
                      <a:cubicBezTo>
                        <a:pt x="439190" y="1168"/>
                        <a:pt x="439412" y="998"/>
                        <a:pt x="439735" y="861"/>
                      </a:cubicBezTo>
                      <a:cubicBezTo>
                        <a:pt x="440060" y="725"/>
                        <a:pt x="440495" y="623"/>
                        <a:pt x="441040" y="554"/>
                      </a:cubicBezTo>
                      <a:cubicBezTo>
                        <a:pt x="441586" y="486"/>
                        <a:pt x="442268" y="452"/>
                        <a:pt x="443086" y="452"/>
                      </a:cubicBezTo>
                      <a:cubicBezTo>
                        <a:pt x="443940" y="452"/>
                        <a:pt x="444639" y="486"/>
                        <a:pt x="445185" y="554"/>
                      </a:cubicBezTo>
                      <a:cubicBezTo>
                        <a:pt x="445729" y="623"/>
                        <a:pt x="446156" y="725"/>
                        <a:pt x="446463" y="861"/>
                      </a:cubicBezTo>
                      <a:cubicBezTo>
                        <a:pt x="446771" y="998"/>
                        <a:pt x="446992" y="1168"/>
                        <a:pt x="447129" y="1373"/>
                      </a:cubicBezTo>
                      <a:cubicBezTo>
                        <a:pt x="447265" y="1578"/>
                        <a:pt x="447333" y="1816"/>
                        <a:pt x="447333" y="2089"/>
                      </a:cubicBezTo>
                      <a:close/>
                      <a:moveTo>
                        <a:pt x="501995" y="45421"/>
                      </a:moveTo>
                      <a:cubicBezTo>
                        <a:pt x="501995" y="46751"/>
                        <a:pt x="501660" y="47698"/>
                        <a:pt x="500993" y="48260"/>
                      </a:cubicBezTo>
                      <a:cubicBezTo>
                        <a:pt x="500325" y="48823"/>
                        <a:pt x="499562" y="49105"/>
                        <a:pt x="498706" y="49105"/>
                      </a:cubicBezTo>
                      <a:lnTo>
                        <a:pt x="468383" y="49105"/>
                      </a:lnTo>
                      <a:cubicBezTo>
                        <a:pt x="468383" y="51662"/>
                        <a:pt x="468640" y="53965"/>
                        <a:pt x="469153" y="56011"/>
                      </a:cubicBezTo>
                      <a:cubicBezTo>
                        <a:pt x="469668" y="58057"/>
                        <a:pt x="470525" y="59814"/>
                        <a:pt x="471724" y="61280"/>
                      </a:cubicBezTo>
                      <a:cubicBezTo>
                        <a:pt x="472923" y="62747"/>
                        <a:pt x="474484" y="63872"/>
                        <a:pt x="476403" y="64657"/>
                      </a:cubicBezTo>
                      <a:cubicBezTo>
                        <a:pt x="478322" y="65441"/>
                        <a:pt x="480669" y="65834"/>
                        <a:pt x="483446" y="65834"/>
                      </a:cubicBezTo>
                      <a:cubicBezTo>
                        <a:pt x="485639" y="65834"/>
                        <a:pt x="487593" y="65655"/>
                        <a:pt x="489306" y="65296"/>
                      </a:cubicBezTo>
                      <a:cubicBezTo>
                        <a:pt x="491020" y="64938"/>
                        <a:pt x="492502" y="64538"/>
                        <a:pt x="493753" y="64094"/>
                      </a:cubicBezTo>
                      <a:cubicBezTo>
                        <a:pt x="495004" y="63651"/>
                        <a:pt x="496032" y="63250"/>
                        <a:pt x="496838" y="62892"/>
                      </a:cubicBezTo>
                      <a:cubicBezTo>
                        <a:pt x="497643" y="62534"/>
                        <a:pt x="498251" y="62355"/>
                        <a:pt x="498663" y="62355"/>
                      </a:cubicBezTo>
                      <a:cubicBezTo>
                        <a:pt x="498903" y="62355"/>
                        <a:pt x="499117" y="62414"/>
                        <a:pt x="499306" y="62534"/>
                      </a:cubicBezTo>
                      <a:cubicBezTo>
                        <a:pt x="499493" y="62653"/>
                        <a:pt x="499639" y="62832"/>
                        <a:pt x="499742" y="63071"/>
                      </a:cubicBezTo>
                      <a:cubicBezTo>
                        <a:pt x="499845" y="63310"/>
                        <a:pt x="499922" y="63642"/>
                        <a:pt x="499973" y="64069"/>
                      </a:cubicBezTo>
                      <a:cubicBezTo>
                        <a:pt x="500025" y="64495"/>
                        <a:pt x="500051" y="65015"/>
                        <a:pt x="500051" y="65629"/>
                      </a:cubicBezTo>
                      <a:cubicBezTo>
                        <a:pt x="500051" y="66072"/>
                        <a:pt x="500033" y="66456"/>
                        <a:pt x="499999" y="66780"/>
                      </a:cubicBezTo>
                      <a:cubicBezTo>
                        <a:pt x="499966" y="67104"/>
                        <a:pt x="499923" y="67394"/>
                        <a:pt x="499871" y="67650"/>
                      </a:cubicBezTo>
                      <a:cubicBezTo>
                        <a:pt x="499820" y="67906"/>
                        <a:pt x="499735" y="68136"/>
                        <a:pt x="499616" y="68340"/>
                      </a:cubicBezTo>
                      <a:cubicBezTo>
                        <a:pt x="499496" y="68545"/>
                        <a:pt x="499343" y="68741"/>
                        <a:pt x="499155" y="68929"/>
                      </a:cubicBezTo>
                      <a:cubicBezTo>
                        <a:pt x="498968" y="69116"/>
                        <a:pt x="498413" y="69423"/>
                        <a:pt x="497493" y="69850"/>
                      </a:cubicBezTo>
                      <a:cubicBezTo>
                        <a:pt x="496572" y="70276"/>
                        <a:pt x="495378" y="70694"/>
                        <a:pt x="493912" y="71103"/>
                      </a:cubicBezTo>
                      <a:cubicBezTo>
                        <a:pt x="492445" y="71512"/>
                        <a:pt x="490748" y="71879"/>
                        <a:pt x="488822" y="72203"/>
                      </a:cubicBezTo>
                      <a:cubicBezTo>
                        <a:pt x="486894" y="72527"/>
                        <a:pt x="484839" y="72689"/>
                        <a:pt x="482656" y="72689"/>
                      </a:cubicBezTo>
                      <a:cubicBezTo>
                        <a:pt x="478871" y="72689"/>
                        <a:pt x="475554" y="72160"/>
                        <a:pt x="472706" y="71103"/>
                      </a:cubicBezTo>
                      <a:cubicBezTo>
                        <a:pt x="469858" y="70046"/>
                        <a:pt x="467462" y="68477"/>
                        <a:pt x="465518" y="66396"/>
                      </a:cubicBezTo>
                      <a:cubicBezTo>
                        <a:pt x="463574" y="64316"/>
                        <a:pt x="462107" y="61707"/>
                        <a:pt x="461118" y="58569"/>
                      </a:cubicBezTo>
                      <a:cubicBezTo>
                        <a:pt x="460129" y="55431"/>
                        <a:pt x="459634" y="51782"/>
                        <a:pt x="459634" y="47621"/>
                      </a:cubicBezTo>
                      <a:cubicBezTo>
                        <a:pt x="459634" y="43665"/>
                        <a:pt x="460146" y="40109"/>
                        <a:pt x="461169" y="36954"/>
                      </a:cubicBezTo>
                      <a:cubicBezTo>
                        <a:pt x="462192" y="33799"/>
                        <a:pt x="463668" y="31122"/>
                        <a:pt x="465595" y="28922"/>
                      </a:cubicBezTo>
                      <a:cubicBezTo>
                        <a:pt x="467522" y="26722"/>
                        <a:pt x="469850" y="25034"/>
                        <a:pt x="472578" y="23857"/>
                      </a:cubicBezTo>
                      <a:cubicBezTo>
                        <a:pt x="475306" y="22681"/>
                        <a:pt x="478359" y="22092"/>
                        <a:pt x="481736" y="22092"/>
                      </a:cubicBezTo>
                      <a:cubicBezTo>
                        <a:pt x="485351" y="22092"/>
                        <a:pt x="488429" y="22672"/>
                        <a:pt x="490969" y="23832"/>
                      </a:cubicBezTo>
                      <a:cubicBezTo>
                        <a:pt x="493511" y="24991"/>
                        <a:pt x="495599" y="26552"/>
                        <a:pt x="497237" y="28513"/>
                      </a:cubicBezTo>
                      <a:cubicBezTo>
                        <a:pt x="498874" y="30474"/>
                        <a:pt x="500076" y="32776"/>
                        <a:pt x="500844" y="35419"/>
                      </a:cubicBezTo>
                      <a:cubicBezTo>
                        <a:pt x="501611" y="38063"/>
                        <a:pt x="501995" y="40885"/>
                        <a:pt x="501995" y="43886"/>
                      </a:cubicBezTo>
                      <a:close/>
                      <a:moveTo>
                        <a:pt x="493502" y="42914"/>
                      </a:moveTo>
                      <a:cubicBezTo>
                        <a:pt x="493604" y="38480"/>
                        <a:pt x="492618" y="35002"/>
                        <a:pt x="490542" y="32478"/>
                      </a:cubicBezTo>
                      <a:cubicBezTo>
                        <a:pt x="488466" y="29954"/>
                        <a:pt x="485387" y="28692"/>
                        <a:pt x="481303" y="28692"/>
                      </a:cubicBezTo>
                      <a:cubicBezTo>
                        <a:pt x="479210" y="28692"/>
                        <a:pt x="477373" y="29084"/>
                        <a:pt x="475795" y="29869"/>
                      </a:cubicBezTo>
                      <a:cubicBezTo>
                        <a:pt x="474217" y="30653"/>
                        <a:pt x="472896" y="31693"/>
                        <a:pt x="471832" y="32989"/>
                      </a:cubicBezTo>
                      <a:cubicBezTo>
                        <a:pt x="470768" y="34285"/>
                        <a:pt x="469944" y="35795"/>
                        <a:pt x="469361" y="37517"/>
                      </a:cubicBezTo>
                      <a:cubicBezTo>
                        <a:pt x="468777" y="39239"/>
                        <a:pt x="468451" y="41038"/>
                        <a:pt x="468383" y="42914"/>
                      </a:cubicBezTo>
                      <a:close/>
                      <a:moveTo>
                        <a:pt x="580931" y="46905"/>
                      </a:moveTo>
                      <a:cubicBezTo>
                        <a:pt x="580931" y="50656"/>
                        <a:pt x="580437" y="54110"/>
                        <a:pt x="579447" y="57264"/>
                      </a:cubicBezTo>
                      <a:cubicBezTo>
                        <a:pt x="578458" y="60419"/>
                        <a:pt x="576983" y="63139"/>
                        <a:pt x="575022" y="65424"/>
                      </a:cubicBezTo>
                      <a:cubicBezTo>
                        <a:pt x="573061" y="67709"/>
                        <a:pt x="570605" y="69491"/>
                        <a:pt x="567655" y="70770"/>
                      </a:cubicBezTo>
                      <a:cubicBezTo>
                        <a:pt x="564705" y="72049"/>
                        <a:pt x="561286" y="72689"/>
                        <a:pt x="557398" y="72689"/>
                      </a:cubicBezTo>
                      <a:cubicBezTo>
                        <a:pt x="553612" y="72689"/>
                        <a:pt x="550312" y="72126"/>
                        <a:pt x="547498" y="71001"/>
                      </a:cubicBezTo>
                      <a:cubicBezTo>
                        <a:pt x="544685" y="69875"/>
                        <a:pt x="542340" y="68238"/>
                        <a:pt x="540464" y="66089"/>
                      </a:cubicBezTo>
                      <a:cubicBezTo>
                        <a:pt x="538588" y="63941"/>
                        <a:pt x="537189" y="61332"/>
                        <a:pt x="536268" y="58262"/>
                      </a:cubicBezTo>
                      <a:cubicBezTo>
                        <a:pt x="535347" y="55193"/>
                        <a:pt x="534887" y="51714"/>
                        <a:pt x="534887" y="47826"/>
                      </a:cubicBezTo>
                      <a:cubicBezTo>
                        <a:pt x="534887" y="44074"/>
                        <a:pt x="535373" y="40621"/>
                        <a:pt x="536346" y="37466"/>
                      </a:cubicBezTo>
                      <a:cubicBezTo>
                        <a:pt x="537317" y="34311"/>
                        <a:pt x="538784" y="31591"/>
                        <a:pt x="540745" y="29306"/>
                      </a:cubicBezTo>
                      <a:cubicBezTo>
                        <a:pt x="542706" y="27021"/>
                        <a:pt x="545153" y="25247"/>
                        <a:pt x="548086" y="23985"/>
                      </a:cubicBezTo>
                      <a:cubicBezTo>
                        <a:pt x="551020" y="22723"/>
                        <a:pt x="554447" y="22092"/>
                        <a:pt x="558369" y="22092"/>
                      </a:cubicBezTo>
                      <a:cubicBezTo>
                        <a:pt x="562155" y="22092"/>
                        <a:pt x="565455" y="22655"/>
                        <a:pt x="568269" y="23781"/>
                      </a:cubicBezTo>
                      <a:cubicBezTo>
                        <a:pt x="571083" y="24906"/>
                        <a:pt x="573427" y="26543"/>
                        <a:pt x="575304" y="28692"/>
                      </a:cubicBezTo>
                      <a:cubicBezTo>
                        <a:pt x="577179" y="30841"/>
                        <a:pt x="578586" y="33450"/>
                        <a:pt x="579524" y="36519"/>
                      </a:cubicBezTo>
                      <a:cubicBezTo>
                        <a:pt x="580462" y="39589"/>
                        <a:pt x="580931" y="43051"/>
                        <a:pt x="580931" y="46905"/>
                      </a:cubicBezTo>
                      <a:close/>
                      <a:moveTo>
                        <a:pt x="572182" y="47467"/>
                      </a:moveTo>
                      <a:cubicBezTo>
                        <a:pt x="572182" y="44978"/>
                        <a:pt x="571950" y="42624"/>
                        <a:pt x="571485" y="40407"/>
                      </a:cubicBezTo>
                      <a:cubicBezTo>
                        <a:pt x="571021" y="38191"/>
                        <a:pt x="570256" y="36246"/>
                        <a:pt x="569189" y="34575"/>
                      </a:cubicBezTo>
                      <a:cubicBezTo>
                        <a:pt x="568121" y="32904"/>
                        <a:pt x="566676" y="31583"/>
                        <a:pt x="564852" y="30611"/>
                      </a:cubicBezTo>
                      <a:cubicBezTo>
                        <a:pt x="563028" y="29638"/>
                        <a:pt x="560757" y="29152"/>
                        <a:pt x="558038" y="29152"/>
                      </a:cubicBezTo>
                      <a:cubicBezTo>
                        <a:pt x="555526" y="29152"/>
                        <a:pt x="553366" y="29596"/>
                        <a:pt x="551559" y="30483"/>
                      </a:cubicBezTo>
                      <a:cubicBezTo>
                        <a:pt x="549753" y="31369"/>
                        <a:pt x="548264" y="32623"/>
                        <a:pt x="547095" y="34243"/>
                      </a:cubicBezTo>
                      <a:cubicBezTo>
                        <a:pt x="545924" y="35863"/>
                        <a:pt x="545055" y="37781"/>
                        <a:pt x="544488" y="39998"/>
                      </a:cubicBezTo>
                      <a:cubicBezTo>
                        <a:pt x="543920" y="42215"/>
                        <a:pt x="543636" y="44637"/>
                        <a:pt x="543636" y="47263"/>
                      </a:cubicBezTo>
                      <a:cubicBezTo>
                        <a:pt x="543636" y="49787"/>
                        <a:pt x="543867" y="52157"/>
                        <a:pt x="544332" y="54374"/>
                      </a:cubicBezTo>
                      <a:cubicBezTo>
                        <a:pt x="544797" y="56591"/>
                        <a:pt x="545571" y="58526"/>
                        <a:pt x="546655" y="60181"/>
                      </a:cubicBezTo>
                      <a:cubicBezTo>
                        <a:pt x="547739" y="61835"/>
                        <a:pt x="549194" y="63148"/>
                        <a:pt x="551017" y="64120"/>
                      </a:cubicBezTo>
                      <a:cubicBezTo>
                        <a:pt x="552841" y="65092"/>
                        <a:pt x="555113" y="65578"/>
                        <a:pt x="557832" y="65578"/>
                      </a:cubicBezTo>
                      <a:cubicBezTo>
                        <a:pt x="560310" y="65578"/>
                        <a:pt x="562460" y="65134"/>
                        <a:pt x="564284" y="64248"/>
                      </a:cubicBezTo>
                      <a:cubicBezTo>
                        <a:pt x="566108" y="63361"/>
                        <a:pt x="567606" y="62116"/>
                        <a:pt x="568775" y="60513"/>
                      </a:cubicBezTo>
                      <a:cubicBezTo>
                        <a:pt x="569945" y="58910"/>
                        <a:pt x="570806" y="57000"/>
                        <a:pt x="571357" y="54783"/>
                      </a:cubicBezTo>
                      <a:cubicBezTo>
                        <a:pt x="571907" y="52566"/>
                        <a:pt x="572182" y="50128"/>
                        <a:pt x="572182" y="47467"/>
                      </a:cubicBezTo>
                      <a:close/>
                      <a:moveTo>
                        <a:pt x="617902" y="5466"/>
                      </a:moveTo>
                      <a:cubicBezTo>
                        <a:pt x="617902" y="6114"/>
                        <a:pt x="617868" y="6634"/>
                        <a:pt x="617800" y="7026"/>
                      </a:cubicBezTo>
                      <a:cubicBezTo>
                        <a:pt x="617732" y="7418"/>
                        <a:pt x="617655" y="7734"/>
                        <a:pt x="617570" y="7973"/>
                      </a:cubicBezTo>
                      <a:cubicBezTo>
                        <a:pt x="617484" y="8211"/>
                        <a:pt x="617374" y="8373"/>
                        <a:pt x="617238" y="8458"/>
                      </a:cubicBezTo>
                      <a:cubicBezTo>
                        <a:pt x="617100" y="8544"/>
                        <a:pt x="616931" y="8586"/>
                        <a:pt x="616726" y="8586"/>
                      </a:cubicBezTo>
                      <a:cubicBezTo>
                        <a:pt x="616487" y="8586"/>
                        <a:pt x="616189" y="8510"/>
                        <a:pt x="615831" y="8356"/>
                      </a:cubicBezTo>
                      <a:cubicBezTo>
                        <a:pt x="615473" y="8203"/>
                        <a:pt x="615037" y="8032"/>
                        <a:pt x="614526" y="7845"/>
                      </a:cubicBezTo>
                      <a:cubicBezTo>
                        <a:pt x="614014" y="7657"/>
                        <a:pt x="613409" y="7486"/>
                        <a:pt x="612709" y="7333"/>
                      </a:cubicBezTo>
                      <a:cubicBezTo>
                        <a:pt x="612010" y="7180"/>
                        <a:pt x="611201" y="7103"/>
                        <a:pt x="610280" y="7103"/>
                      </a:cubicBezTo>
                      <a:cubicBezTo>
                        <a:pt x="609018" y="7103"/>
                        <a:pt x="607943" y="7307"/>
                        <a:pt x="607056" y="7717"/>
                      </a:cubicBezTo>
                      <a:cubicBezTo>
                        <a:pt x="606170" y="8126"/>
                        <a:pt x="605453" y="8765"/>
                        <a:pt x="604907" y="9635"/>
                      </a:cubicBezTo>
                      <a:cubicBezTo>
                        <a:pt x="604362" y="10505"/>
                        <a:pt x="603970" y="11630"/>
                        <a:pt x="603731" y="13012"/>
                      </a:cubicBezTo>
                      <a:cubicBezTo>
                        <a:pt x="603492" y="14393"/>
                        <a:pt x="603373" y="16073"/>
                        <a:pt x="603373" y="18051"/>
                      </a:cubicBezTo>
                      <a:lnTo>
                        <a:pt x="603373" y="23064"/>
                      </a:lnTo>
                      <a:lnTo>
                        <a:pt x="613656" y="23064"/>
                      </a:lnTo>
                      <a:cubicBezTo>
                        <a:pt x="613929" y="23064"/>
                        <a:pt x="614159" y="23124"/>
                        <a:pt x="614347" y="23244"/>
                      </a:cubicBezTo>
                      <a:cubicBezTo>
                        <a:pt x="614534" y="23363"/>
                        <a:pt x="614705" y="23568"/>
                        <a:pt x="614858" y="23857"/>
                      </a:cubicBezTo>
                      <a:cubicBezTo>
                        <a:pt x="615012" y="24147"/>
                        <a:pt x="615132" y="24514"/>
                        <a:pt x="615216" y="24957"/>
                      </a:cubicBezTo>
                      <a:cubicBezTo>
                        <a:pt x="615302" y="25401"/>
                        <a:pt x="615344" y="25946"/>
                        <a:pt x="615344" y="26595"/>
                      </a:cubicBezTo>
                      <a:cubicBezTo>
                        <a:pt x="615344" y="27822"/>
                        <a:pt x="615191" y="28709"/>
                        <a:pt x="614884" y="29255"/>
                      </a:cubicBezTo>
                      <a:cubicBezTo>
                        <a:pt x="614577" y="29800"/>
                        <a:pt x="614168" y="30073"/>
                        <a:pt x="613656" y="30073"/>
                      </a:cubicBezTo>
                      <a:lnTo>
                        <a:pt x="603373" y="30073"/>
                      </a:lnTo>
                      <a:lnTo>
                        <a:pt x="603373" y="70438"/>
                      </a:lnTo>
                      <a:cubicBezTo>
                        <a:pt x="603373" y="70711"/>
                        <a:pt x="603304" y="70941"/>
                        <a:pt x="603168" y="71129"/>
                      </a:cubicBezTo>
                      <a:cubicBezTo>
                        <a:pt x="603032" y="71316"/>
                        <a:pt x="602802" y="71478"/>
                        <a:pt x="602478" y="71615"/>
                      </a:cubicBezTo>
                      <a:cubicBezTo>
                        <a:pt x="602154" y="71751"/>
                        <a:pt x="601719" y="71853"/>
                        <a:pt x="601173" y="71922"/>
                      </a:cubicBezTo>
                      <a:cubicBezTo>
                        <a:pt x="600628" y="71990"/>
                        <a:pt x="599945" y="72024"/>
                        <a:pt x="599127" y="72024"/>
                      </a:cubicBezTo>
                      <a:cubicBezTo>
                        <a:pt x="598309" y="72024"/>
                        <a:pt x="597627" y="71990"/>
                        <a:pt x="597081" y="71922"/>
                      </a:cubicBezTo>
                      <a:cubicBezTo>
                        <a:pt x="596535" y="71853"/>
                        <a:pt x="596100" y="71751"/>
                        <a:pt x="595776" y="71615"/>
                      </a:cubicBezTo>
                      <a:cubicBezTo>
                        <a:pt x="595452" y="71478"/>
                        <a:pt x="595221" y="71316"/>
                        <a:pt x="595085" y="71129"/>
                      </a:cubicBezTo>
                      <a:cubicBezTo>
                        <a:pt x="594949" y="70941"/>
                        <a:pt x="594881" y="70711"/>
                        <a:pt x="594881" y="70438"/>
                      </a:cubicBezTo>
                      <a:lnTo>
                        <a:pt x="594881" y="30073"/>
                      </a:lnTo>
                      <a:lnTo>
                        <a:pt x="588383" y="30073"/>
                      </a:lnTo>
                      <a:cubicBezTo>
                        <a:pt x="587838" y="30073"/>
                        <a:pt x="587428" y="29800"/>
                        <a:pt x="587156" y="29255"/>
                      </a:cubicBezTo>
                      <a:cubicBezTo>
                        <a:pt x="586882" y="28709"/>
                        <a:pt x="586746" y="27822"/>
                        <a:pt x="586746" y="26595"/>
                      </a:cubicBezTo>
                      <a:cubicBezTo>
                        <a:pt x="586746" y="25946"/>
                        <a:pt x="586780" y="25401"/>
                        <a:pt x="586848" y="24957"/>
                      </a:cubicBezTo>
                      <a:cubicBezTo>
                        <a:pt x="586917" y="24514"/>
                        <a:pt x="587019" y="24147"/>
                        <a:pt x="587156" y="23857"/>
                      </a:cubicBezTo>
                      <a:cubicBezTo>
                        <a:pt x="587292" y="23568"/>
                        <a:pt x="587462" y="23363"/>
                        <a:pt x="587667" y="23244"/>
                      </a:cubicBezTo>
                      <a:cubicBezTo>
                        <a:pt x="587872" y="23124"/>
                        <a:pt x="588110" y="23064"/>
                        <a:pt x="588383" y="23064"/>
                      </a:cubicBezTo>
                      <a:lnTo>
                        <a:pt x="594881" y="23064"/>
                      </a:lnTo>
                      <a:lnTo>
                        <a:pt x="594881" y="18307"/>
                      </a:lnTo>
                      <a:cubicBezTo>
                        <a:pt x="594881" y="15101"/>
                        <a:pt x="595179" y="12347"/>
                        <a:pt x="595776" y="10044"/>
                      </a:cubicBezTo>
                      <a:cubicBezTo>
                        <a:pt x="596373" y="7742"/>
                        <a:pt x="597285" y="5858"/>
                        <a:pt x="598513" y="4391"/>
                      </a:cubicBezTo>
                      <a:cubicBezTo>
                        <a:pt x="599741" y="2925"/>
                        <a:pt x="601284" y="1842"/>
                        <a:pt x="603142" y="1143"/>
                      </a:cubicBezTo>
                      <a:cubicBezTo>
                        <a:pt x="605002" y="444"/>
                        <a:pt x="607192" y="94"/>
                        <a:pt x="609717" y="94"/>
                      </a:cubicBezTo>
                      <a:cubicBezTo>
                        <a:pt x="610910" y="94"/>
                        <a:pt x="612070" y="205"/>
                        <a:pt x="613196" y="427"/>
                      </a:cubicBezTo>
                      <a:cubicBezTo>
                        <a:pt x="614321" y="648"/>
                        <a:pt x="615191" y="887"/>
                        <a:pt x="615805" y="1143"/>
                      </a:cubicBezTo>
                      <a:cubicBezTo>
                        <a:pt x="616418" y="1399"/>
                        <a:pt x="616828" y="1629"/>
                        <a:pt x="617033" y="1833"/>
                      </a:cubicBezTo>
                      <a:cubicBezTo>
                        <a:pt x="617238" y="2038"/>
                        <a:pt x="617408" y="2302"/>
                        <a:pt x="617544" y="2626"/>
                      </a:cubicBezTo>
                      <a:cubicBezTo>
                        <a:pt x="617681" y="2950"/>
                        <a:pt x="617775" y="3343"/>
                        <a:pt x="617825" y="3803"/>
                      </a:cubicBezTo>
                      <a:cubicBezTo>
                        <a:pt x="617877" y="4263"/>
                        <a:pt x="617902" y="4818"/>
                        <a:pt x="617902" y="546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7" name="Полилиния: фигура 156">
                  <a:extLst>
                    <a:ext uri="{FF2B5EF4-FFF2-40B4-BE49-F238E27FC236}">
                      <a16:creationId xmlns:a16="http://schemas.microsoft.com/office/drawing/2014/main" id="{3B09D0CB-204B-4553-8B02-71329DB4229E}"/>
                    </a:ext>
                  </a:extLst>
                </p:cNvPr>
                <p:cNvSpPr/>
                <p:nvPr/>
              </p:nvSpPr>
              <p:spPr>
                <a:xfrm>
                  <a:off x="1704646" y="946571"/>
                  <a:ext cx="473023" cy="90244"/>
                </a:xfrm>
                <a:custGeom>
                  <a:avLst/>
                  <a:gdLst>
                    <a:gd name="connsiteX0" fmla="*/ 36502 w 473023"/>
                    <a:gd name="connsiteY0" fmla="*/ 64414 h 90244"/>
                    <a:gd name="connsiteX1" fmla="*/ 36451 w 473023"/>
                    <a:gd name="connsiteY1" fmla="*/ 65923 h 90244"/>
                    <a:gd name="connsiteX2" fmla="*/ 36272 w 473023"/>
                    <a:gd name="connsiteY2" fmla="*/ 66998 h 90244"/>
                    <a:gd name="connsiteX3" fmla="*/ 35965 w 473023"/>
                    <a:gd name="connsiteY3" fmla="*/ 67765 h 90244"/>
                    <a:gd name="connsiteX4" fmla="*/ 35146 w 473023"/>
                    <a:gd name="connsiteY4" fmla="*/ 68737 h 90244"/>
                    <a:gd name="connsiteX5" fmla="*/ 32972 w 473023"/>
                    <a:gd name="connsiteY5" fmla="*/ 70323 h 90244"/>
                    <a:gd name="connsiteX6" fmla="*/ 29519 w 473023"/>
                    <a:gd name="connsiteY6" fmla="*/ 72011 h 90244"/>
                    <a:gd name="connsiteX7" fmla="*/ 25349 w 473023"/>
                    <a:gd name="connsiteY7" fmla="*/ 73214 h 90244"/>
                    <a:gd name="connsiteX8" fmla="*/ 20694 w 473023"/>
                    <a:gd name="connsiteY8" fmla="*/ 73674 h 90244"/>
                    <a:gd name="connsiteX9" fmla="*/ 11894 w 473023"/>
                    <a:gd name="connsiteY9" fmla="*/ 72037 h 90244"/>
                    <a:gd name="connsiteX10" fmla="*/ 5474 w 473023"/>
                    <a:gd name="connsiteY10" fmla="*/ 67253 h 90244"/>
                    <a:gd name="connsiteX11" fmla="*/ 1534 w 473023"/>
                    <a:gd name="connsiteY11" fmla="*/ 59528 h 90244"/>
                    <a:gd name="connsiteX12" fmla="*/ 178 w 473023"/>
                    <a:gd name="connsiteY12" fmla="*/ 48964 h 90244"/>
                    <a:gd name="connsiteX13" fmla="*/ 1841 w 473023"/>
                    <a:gd name="connsiteY13" fmla="*/ 37274 h 90244"/>
                    <a:gd name="connsiteX14" fmla="*/ 6394 w 473023"/>
                    <a:gd name="connsiteY14" fmla="*/ 29268 h 90244"/>
                    <a:gd name="connsiteX15" fmla="*/ 13199 w 473023"/>
                    <a:gd name="connsiteY15" fmla="*/ 24638 h 90244"/>
                    <a:gd name="connsiteX16" fmla="*/ 21666 w 473023"/>
                    <a:gd name="connsiteY16" fmla="*/ 23129 h 90244"/>
                    <a:gd name="connsiteX17" fmla="*/ 25937 w 473023"/>
                    <a:gd name="connsiteY17" fmla="*/ 23538 h 90244"/>
                    <a:gd name="connsiteX18" fmla="*/ 29749 w 473023"/>
                    <a:gd name="connsiteY18" fmla="*/ 24612 h 90244"/>
                    <a:gd name="connsiteX19" fmla="*/ 32844 w 473023"/>
                    <a:gd name="connsiteY19" fmla="*/ 26147 h 90244"/>
                    <a:gd name="connsiteX20" fmla="*/ 34814 w 473023"/>
                    <a:gd name="connsiteY20" fmla="*/ 27631 h 90244"/>
                    <a:gd name="connsiteX21" fmla="*/ 35658 w 473023"/>
                    <a:gd name="connsiteY21" fmla="*/ 28603 h 90244"/>
                    <a:gd name="connsiteX22" fmla="*/ 36041 w 473023"/>
                    <a:gd name="connsiteY22" fmla="*/ 29447 h 90244"/>
                    <a:gd name="connsiteX23" fmla="*/ 36246 w 473023"/>
                    <a:gd name="connsiteY23" fmla="*/ 30547 h 90244"/>
                    <a:gd name="connsiteX24" fmla="*/ 36297 w 473023"/>
                    <a:gd name="connsiteY24" fmla="*/ 32081 h 90244"/>
                    <a:gd name="connsiteX25" fmla="*/ 35837 w 473023"/>
                    <a:gd name="connsiteY25" fmla="*/ 34870 h 90244"/>
                    <a:gd name="connsiteX26" fmla="*/ 34711 w 473023"/>
                    <a:gd name="connsiteY26" fmla="*/ 35663 h 90244"/>
                    <a:gd name="connsiteX27" fmla="*/ 32946 w 473023"/>
                    <a:gd name="connsiteY27" fmla="*/ 34819 h 90244"/>
                    <a:gd name="connsiteX28" fmla="*/ 30414 w 473023"/>
                    <a:gd name="connsiteY28" fmla="*/ 32951 h 90244"/>
                    <a:gd name="connsiteX29" fmla="*/ 26705 w 473023"/>
                    <a:gd name="connsiteY29" fmla="*/ 31084 h 90244"/>
                    <a:gd name="connsiteX30" fmla="*/ 21563 w 473023"/>
                    <a:gd name="connsiteY30" fmla="*/ 30240 h 90244"/>
                    <a:gd name="connsiteX31" fmla="*/ 12227 w 473023"/>
                    <a:gd name="connsiteY31" fmla="*/ 34921 h 90244"/>
                    <a:gd name="connsiteX32" fmla="*/ 8978 w 473023"/>
                    <a:gd name="connsiteY32" fmla="*/ 48504 h 90244"/>
                    <a:gd name="connsiteX33" fmla="*/ 9822 w 473023"/>
                    <a:gd name="connsiteY33" fmla="*/ 56305 h 90244"/>
                    <a:gd name="connsiteX34" fmla="*/ 12303 w 473023"/>
                    <a:gd name="connsiteY34" fmla="*/ 61907 h 90244"/>
                    <a:gd name="connsiteX35" fmla="*/ 16319 w 473023"/>
                    <a:gd name="connsiteY35" fmla="*/ 65258 h 90244"/>
                    <a:gd name="connsiteX36" fmla="*/ 21768 w 473023"/>
                    <a:gd name="connsiteY36" fmla="*/ 66358 h 90244"/>
                    <a:gd name="connsiteX37" fmla="*/ 26884 w 473023"/>
                    <a:gd name="connsiteY37" fmla="*/ 65437 h 90244"/>
                    <a:gd name="connsiteX38" fmla="*/ 30695 w 473023"/>
                    <a:gd name="connsiteY38" fmla="*/ 63417 h 90244"/>
                    <a:gd name="connsiteX39" fmla="*/ 33407 w 473023"/>
                    <a:gd name="connsiteY39" fmla="*/ 61421 h 90244"/>
                    <a:gd name="connsiteX40" fmla="*/ 35121 w 473023"/>
                    <a:gd name="connsiteY40" fmla="*/ 60526 h 90244"/>
                    <a:gd name="connsiteX41" fmla="*/ 35734 w 473023"/>
                    <a:gd name="connsiteY41" fmla="*/ 60731 h 90244"/>
                    <a:gd name="connsiteX42" fmla="*/ 36169 w 473023"/>
                    <a:gd name="connsiteY42" fmla="*/ 61421 h 90244"/>
                    <a:gd name="connsiteX43" fmla="*/ 36425 w 473023"/>
                    <a:gd name="connsiteY43" fmla="*/ 62649 h 90244"/>
                    <a:gd name="connsiteX44" fmla="*/ 36502 w 473023"/>
                    <a:gd name="connsiteY44" fmla="*/ 64414 h 90244"/>
                    <a:gd name="connsiteX45" fmla="*/ 89005 w 473023"/>
                    <a:gd name="connsiteY45" fmla="*/ 47890 h 90244"/>
                    <a:gd name="connsiteX46" fmla="*/ 87522 w 473023"/>
                    <a:gd name="connsiteY46" fmla="*/ 58249 h 90244"/>
                    <a:gd name="connsiteX47" fmla="*/ 83096 w 473023"/>
                    <a:gd name="connsiteY47" fmla="*/ 66409 h 90244"/>
                    <a:gd name="connsiteX48" fmla="*/ 75729 w 473023"/>
                    <a:gd name="connsiteY48" fmla="*/ 71755 h 90244"/>
                    <a:gd name="connsiteX49" fmla="*/ 65472 w 473023"/>
                    <a:gd name="connsiteY49" fmla="*/ 73674 h 90244"/>
                    <a:gd name="connsiteX50" fmla="*/ 55572 w 473023"/>
                    <a:gd name="connsiteY50" fmla="*/ 71986 h 90244"/>
                    <a:gd name="connsiteX51" fmla="*/ 48538 w 473023"/>
                    <a:gd name="connsiteY51" fmla="*/ 67074 h 90244"/>
                    <a:gd name="connsiteX52" fmla="*/ 44343 w 473023"/>
                    <a:gd name="connsiteY52" fmla="*/ 59247 h 90244"/>
                    <a:gd name="connsiteX53" fmla="*/ 42962 w 473023"/>
                    <a:gd name="connsiteY53" fmla="*/ 48811 h 90244"/>
                    <a:gd name="connsiteX54" fmla="*/ 44420 w 473023"/>
                    <a:gd name="connsiteY54" fmla="*/ 38451 h 90244"/>
                    <a:gd name="connsiteX55" fmla="*/ 48819 w 473023"/>
                    <a:gd name="connsiteY55" fmla="*/ 30291 h 90244"/>
                    <a:gd name="connsiteX56" fmla="*/ 56161 w 473023"/>
                    <a:gd name="connsiteY56" fmla="*/ 24970 h 90244"/>
                    <a:gd name="connsiteX57" fmla="*/ 66444 w 473023"/>
                    <a:gd name="connsiteY57" fmla="*/ 23077 h 90244"/>
                    <a:gd name="connsiteX58" fmla="*/ 76343 w 473023"/>
                    <a:gd name="connsiteY58" fmla="*/ 24766 h 90244"/>
                    <a:gd name="connsiteX59" fmla="*/ 83378 w 473023"/>
                    <a:gd name="connsiteY59" fmla="*/ 29677 h 90244"/>
                    <a:gd name="connsiteX60" fmla="*/ 87598 w 473023"/>
                    <a:gd name="connsiteY60" fmla="*/ 37504 h 90244"/>
                    <a:gd name="connsiteX61" fmla="*/ 89005 w 473023"/>
                    <a:gd name="connsiteY61" fmla="*/ 47890 h 90244"/>
                    <a:gd name="connsiteX62" fmla="*/ 80257 w 473023"/>
                    <a:gd name="connsiteY62" fmla="*/ 48452 h 90244"/>
                    <a:gd name="connsiteX63" fmla="*/ 79560 w 473023"/>
                    <a:gd name="connsiteY63" fmla="*/ 41392 h 90244"/>
                    <a:gd name="connsiteX64" fmla="*/ 77263 w 473023"/>
                    <a:gd name="connsiteY64" fmla="*/ 35560 h 90244"/>
                    <a:gd name="connsiteX65" fmla="*/ 72926 w 473023"/>
                    <a:gd name="connsiteY65" fmla="*/ 31596 h 90244"/>
                    <a:gd name="connsiteX66" fmla="*/ 66112 w 473023"/>
                    <a:gd name="connsiteY66" fmla="*/ 30137 h 90244"/>
                    <a:gd name="connsiteX67" fmla="*/ 59634 w 473023"/>
                    <a:gd name="connsiteY67" fmla="*/ 31468 h 90244"/>
                    <a:gd name="connsiteX68" fmla="*/ 55168 w 473023"/>
                    <a:gd name="connsiteY68" fmla="*/ 35228 h 90244"/>
                    <a:gd name="connsiteX69" fmla="*/ 52562 w 473023"/>
                    <a:gd name="connsiteY69" fmla="*/ 40983 h 90244"/>
                    <a:gd name="connsiteX70" fmla="*/ 51710 w 473023"/>
                    <a:gd name="connsiteY70" fmla="*/ 48248 h 90244"/>
                    <a:gd name="connsiteX71" fmla="*/ 52407 w 473023"/>
                    <a:gd name="connsiteY71" fmla="*/ 55359 h 90244"/>
                    <a:gd name="connsiteX72" fmla="*/ 54730 w 473023"/>
                    <a:gd name="connsiteY72" fmla="*/ 61166 h 90244"/>
                    <a:gd name="connsiteX73" fmla="*/ 59092 w 473023"/>
                    <a:gd name="connsiteY73" fmla="*/ 65105 h 90244"/>
                    <a:gd name="connsiteX74" fmla="*/ 65906 w 473023"/>
                    <a:gd name="connsiteY74" fmla="*/ 66563 h 90244"/>
                    <a:gd name="connsiteX75" fmla="*/ 72359 w 473023"/>
                    <a:gd name="connsiteY75" fmla="*/ 65233 h 90244"/>
                    <a:gd name="connsiteX76" fmla="*/ 76850 w 473023"/>
                    <a:gd name="connsiteY76" fmla="*/ 61498 h 90244"/>
                    <a:gd name="connsiteX77" fmla="*/ 79431 w 473023"/>
                    <a:gd name="connsiteY77" fmla="*/ 55768 h 90244"/>
                    <a:gd name="connsiteX78" fmla="*/ 80257 w 473023"/>
                    <a:gd name="connsiteY78" fmla="*/ 48452 h 90244"/>
                    <a:gd name="connsiteX79" fmla="*/ 140404 w 473023"/>
                    <a:gd name="connsiteY79" fmla="*/ 71423 h 90244"/>
                    <a:gd name="connsiteX80" fmla="*/ 140199 w 473023"/>
                    <a:gd name="connsiteY80" fmla="*/ 72114 h 90244"/>
                    <a:gd name="connsiteX81" fmla="*/ 139534 w 473023"/>
                    <a:gd name="connsiteY81" fmla="*/ 72600 h 90244"/>
                    <a:gd name="connsiteX82" fmla="*/ 138255 w 473023"/>
                    <a:gd name="connsiteY82" fmla="*/ 72907 h 90244"/>
                    <a:gd name="connsiteX83" fmla="*/ 136209 w 473023"/>
                    <a:gd name="connsiteY83" fmla="*/ 73009 h 90244"/>
                    <a:gd name="connsiteX84" fmla="*/ 134111 w 473023"/>
                    <a:gd name="connsiteY84" fmla="*/ 72907 h 90244"/>
                    <a:gd name="connsiteX85" fmla="*/ 132832 w 473023"/>
                    <a:gd name="connsiteY85" fmla="*/ 72600 h 90244"/>
                    <a:gd name="connsiteX86" fmla="*/ 132167 w 473023"/>
                    <a:gd name="connsiteY86" fmla="*/ 72114 h 90244"/>
                    <a:gd name="connsiteX87" fmla="*/ 131963 w 473023"/>
                    <a:gd name="connsiteY87" fmla="*/ 71423 h 90244"/>
                    <a:gd name="connsiteX88" fmla="*/ 131963 w 473023"/>
                    <a:gd name="connsiteY88" fmla="*/ 44462 h 90244"/>
                    <a:gd name="connsiteX89" fmla="*/ 131348 w 473023"/>
                    <a:gd name="connsiteY89" fmla="*/ 38118 h 90244"/>
                    <a:gd name="connsiteX90" fmla="*/ 129558 w 473023"/>
                    <a:gd name="connsiteY90" fmla="*/ 33974 h 90244"/>
                    <a:gd name="connsiteX91" fmla="*/ 126514 w 473023"/>
                    <a:gd name="connsiteY91" fmla="*/ 31314 h 90244"/>
                    <a:gd name="connsiteX92" fmla="*/ 122191 w 473023"/>
                    <a:gd name="connsiteY92" fmla="*/ 30393 h 90244"/>
                    <a:gd name="connsiteX93" fmla="*/ 115847 w 473023"/>
                    <a:gd name="connsiteY93" fmla="*/ 32644 h 90244"/>
                    <a:gd name="connsiteX94" fmla="*/ 109196 w 473023"/>
                    <a:gd name="connsiteY94" fmla="*/ 39244 h 90244"/>
                    <a:gd name="connsiteX95" fmla="*/ 109196 w 473023"/>
                    <a:gd name="connsiteY95" fmla="*/ 71423 h 90244"/>
                    <a:gd name="connsiteX96" fmla="*/ 108992 w 473023"/>
                    <a:gd name="connsiteY96" fmla="*/ 72114 h 90244"/>
                    <a:gd name="connsiteX97" fmla="*/ 108326 w 473023"/>
                    <a:gd name="connsiteY97" fmla="*/ 72600 h 90244"/>
                    <a:gd name="connsiteX98" fmla="*/ 107048 w 473023"/>
                    <a:gd name="connsiteY98" fmla="*/ 72907 h 90244"/>
                    <a:gd name="connsiteX99" fmla="*/ 104950 w 473023"/>
                    <a:gd name="connsiteY99" fmla="*/ 73009 h 90244"/>
                    <a:gd name="connsiteX100" fmla="*/ 102904 w 473023"/>
                    <a:gd name="connsiteY100" fmla="*/ 72907 h 90244"/>
                    <a:gd name="connsiteX101" fmla="*/ 101599 w 473023"/>
                    <a:gd name="connsiteY101" fmla="*/ 72600 h 90244"/>
                    <a:gd name="connsiteX102" fmla="*/ 100934 w 473023"/>
                    <a:gd name="connsiteY102" fmla="*/ 72114 h 90244"/>
                    <a:gd name="connsiteX103" fmla="*/ 100755 w 473023"/>
                    <a:gd name="connsiteY103" fmla="*/ 71423 h 90244"/>
                    <a:gd name="connsiteX104" fmla="*/ 100755 w 473023"/>
                    <a:gd name="connsiteY104" fmla="*/ 25380 h 90244"/>
                    <a:gd name="connsiteX105" fmla="*/ 100908 w 473023"/>
                    <a:gd name="connsiteY105" fmla="*/ 24689 h 90244"/>
                    <a:gd name="connsiteX106" fmla="*/ 101523 w 473023"/>
                    <a:gd name="connsiteY106" fmla="*/ 24177 h 90244"/>
                    <a:gd name="connsiteX107" fmla="*/ 102699 w 473023"/>
                    <a:gd name="connsiteY107" fmla="*/ 23870 h 90244"/>
                    <a:gd name="connsiteX108" fmla="*/ 104592 w 473023"/>
                    <a:gd name="connsiteY108" fmla="*/ 23794 h 90244"/>
                    <a:gd name="connsiteX109" fmla="*/ 106459 w 473023"/>
                    <a:gd name="connsiteY109" fmla="*/ 23870 h 90244"/>
                    <a:gd name="connsiteX110" fmla="*/ 107610 w 473023"/>
                    <a:gd name="connsiteY110" fmla="*/ 24177 h 90244"/>
                    <a:gd name="connsiteX111" fmla="*/ 108199 w 473023"/>
                    <a:gd name="connsiteY111" fmla="*/ 24689 h 90244"/>
                    <a:gd name="connsiteX112" fmla="*/ 108378 w 473023"/>
                    <a:gd name="connsiteY112" fmla="*/ 25380 h 90244"/>
                    <a:gd name="connsiteX113" fmla="*/ 108378 w 473023"/>
                    <a:gd name="connsiteY113" fmla="*/ 31468 h 90244"/>
                    <a:gd name="connsiteX114" fmla="*/ 116128 w 473023"/>
                    <a:gd name="connsiteY114" fmla="*/ 25098 h 90244"/>
                    <a:gd name="connsiteX115" fmla="*/ 123930 w 473023"/>
                    <a:gd name="connsiteY115" fmla="*/ 23077 h 90244"/>
                    <a:gd name="connsiteX116" fmla="*/ 131681 w 473023"/>
                    <a:gd name="connsiteY116" fmla="*/ 24638 h 90244"/>
                    <a:gd name="connsiteX117" fmla="*/ 136772 w 473023"/>
                    <a:gd name="connsiteY117" fmla="*/ 28807 h 90244"/>
                    <a:gd name="connsiteX118" fmla="*/ 139560 w 473023"/>
                    <a:gd name="connsiteY118" fmla="*/ 34921 h 90244"/>
                    <a:gd name="connsiteX119" fmla="*/ 140404 w 473023"/>
                    <a:gd name="connsiteY119" fmla="*/ 43337 h 90244"/>
                    <a:gd name="connsiteX120" fmla="*/ 178315 w 473023"/>
                    <a:gd name="connsiteY120" fmla="*/ 68046 h 90244"/>
                    <a:gd name="connsiteX121" fmla="*/ 178111 w 473023"/>
                    <a:gd name="connsiteY121" fmla="*/ 70400 h 90244"/>
                    <a:gd name="connsiteX122" fmla="*/ 177497 w 473023"/>
                    <a:gd name="connsiteY122" fmla="*/ 71679 h 90244"/>
                    <a:gd name="connsiteX123" fmla="*/ 176269 w 473023"/>
                    <a:gd name="connsiteY123" fmla="*/ 72446 h 90244"/>
                    <a:gd name="connsiteX124" fmla="*/ 174402 w 473023"/>
                    <a:gd name="connsiteY124" fmla="*/ 73034 h 90244"/>
                    <a:gd name="connsiteX125" fmla="*/ 172176 w 473023"/>
                    <a:gd name="connsiteY125" fmla="*/ 73418 h 90244"/>
                    <a:gd name="connsiteX126" fmla="*/ 169823 w 473023"/>
                    <a:gd name="connsiteY126" fmla="*/ 73572 h 90244"/>
                    <a:gd name="connsiteX127" fmla="*/ 163684 w 473023"/>
                    <a:gd name="connsiteY127" fmla="*/ 72625 h 90244"/>
                    <a:gd name="connsiteX128" fmla="*/ 159489 w 473023"/>
                    <a:gd name="connsiteY128" fmla="*/ 69760 h 90244"/>
                    <a:gd name="connsiteX129" fmla="*/ 157110 w 473023"/>
                    <a:gd name="connsiteY129" fmla="*/ 64900 h 90244"/>
                    <a:gd name="connsiteX130" fmla="*/ 156369 w 473023"/>
                    <a:gd name="connsiteY130" fmla="*/ 57968 h 90244"/>
                    <a:gd name="connsiteX131" fmla="*/ 156369 w 473023"/>
                    <a:gd name="connsiteY131" fmla="*/ 31058 h 90244"/>
                    <a:gd name="connsiteX132" fmla="*/ 149922 w 473023"/>
                    <a:gd name="connsiteY132" fmla="*/ 31058 h 90244"/>
                    <a:gd name="connsiteX133" fmla="*/ 148694 w 473023"/>
                    <a:gd name="connsiteY133" fmla="*/ 30240 h 90244"/>
                    <a:gd name="connsiteX134" fmla="*/ 148233 w 473023"/>
                    <a:gd name="connsiteY134" fmla="*/ 27580 h 90244"/>
                    <a:gd name="connsiteX135" fmla="*/ 148362 w 473023"/>
                    <a:gd name="connsiteY135" fmla="*/ 25942 h 90244"/>
                    <a:gd name="connsiteX136" fmla="*/ 148694 w 473023"/>
                    <a:gd name="connsiteY136" fmla="*/ 24842 h 90244"/>
                    <a:gd name="connsiteX137" fmla="*/ 149231 w 473023"/>
                    <a:gd name="connsiteY137" fmla="*/ 24229 h 90244"/>
                    <a:gd name="connsiteX138" fmla="*/ 149973 w 473023"/>
                    <a:gd name="connsiteY138" fmla="*/ 24050 h 90244"/>
                    <a:gd name="connsiteX139" fmla="*/ 156369 w 473023"/>
                    <a:gd name="connsiteY139" fmla="*/ 24050 h 90244"/>
                    <a:gd name="connsiteX140" fmla="*/ 156369 w 473023"/>
                    <a:gd name="connsiteY140" fmla="*/ 13101 h 90244"/>
                    <a:gd name="connsiteX141" fmla="*/ 156547 w 473023"/>
                    <a:gd name="connsiteY141" fmla="*/ 12436 h 90244"/>
                    <a:gd name="connsiteX142" fmla="*/ 157212 w 473023"/>
                    <a:gd name="connsiteY142" fmla="*/ 11899 h 90244"/>
                    <a:gd name="connsiteX143" fmla="*/ 158516 w 473023"/>
                    <a:gd name="connsiteY143" fmla="*/ 11567 h 90244"/>
                    <a:gd name="connsiteX144" fmla="*/ 160563 w 473023"/>
                    <a:gd name="connsiteY144" fmla="*/ 11464 h 90244"/>
                    <a:gd name="connsiteX145" fmla="*/ 162661 w 473023"/>
                    <a:gd name="connsiteY145" fmla="*/ 11567 h 90244"/>
                    <a:gd name="connsiteX146" fmla="*/ 163940 w 473023"/>
                    <a:gd name="connsiteY146" fmla="*/ 11899 h 90244"/>
                    <a:gd name="connsiteX147" fmla="*/ 164605 w 473023"/>
                    <a:gd name="connsiteY147" fmla="*/ 12436 h 90244"/>
                    <a:gd name="connsiteX148" fmla="*/ 164810 w 473023"/>
                    <a:gd name="connsiteY148" fmla="*/ 13101 h 90244"/>
                    <a:gd name="connsiteX149" fmla="*/ 164810 w 473023"/>
                    <a:gd name="connsiteY149" fmla="*/ 24050 h 90244"/>
                    <a:gd name="connsiteX150" fmla="*/ 176627 w 473023"/>
                    <a:gd name="connsiteY150" fmla="*/ 24050 h 90244"/>
                    <a:gd name="connsiteX151" fmla="*/ 177344 w 473023"/>
                    <a:gd name="connsiteY151" fmla="*/ 24229 h 90244"/>
                    <a:gd name="connsiteX152" fmla="*/ 177881 w 473023"/>
                    <a:gd name="connsiteY152" fmla="*/ 24842 h 90244"/>
                    <a:gd name="connsiteX153" fmla="*/ 178213 w 473023"/>
                    <a:gd name="connsiteY153" fmla="*/ 25942 h 90244"/>
                    <a:gd name="connsiteX154" fmla="*/ 178315 w 473023"/>
                    <a:gd name="connsiteY154" fmla="*/ 27580 h 90244"/>
                    <a:gd name="connsiteX155" fmla="*/ 177855 w 473023"/>
                    <a:gd name="connsiteY155" fmla="*/ 30240 h 90244"/>
                    <a:gd name="connsiteX156" fmla="*/ 176627 w 473023"/>
                    <a:gd name="connsiteY156" fmla="*/ 31058 h 90244"/>
                    <a:gd name="connsiteX157" fmla="*/ 164810 w 473023"/>
                    <a:gd name="connsiteY157" fmla="*/ 31058 h 90244"/>
                    <a:gd name="connsiteX158" fmla="*/ 164810 w 473023"/>
                    <a:gd name="connsiteY158" fmla="*/ 56740 h 90244"/>
                    <a:gd name="connsiteX159" fmla="*/ 166216 w 473023"/>
                    <a:gd name="connsiteY159" fmla="*/ 63928 h 90244"/>
                    <a:gd name="connsiteX160" fmla="*/ 171255 w 473023"/>
                    <a:gd name="connsiteY160" fmla="*/ 66358 h 90244"/>
                    <a:gd name="connsiteX161" fmla="*/ 173353 w 473023"/>
                    <a:gd name="connsiteY161" fmla="*/ 66128 h 90244"/>
                    <a:gd name="connsiteX162" fmla="*/ 174990 w 473023"/>
                    <a:gd name="connsiteY162" fmla="*/ 65642 h 90244"/>
                    <a:gd name="connsiteX163" fmla="*/ 176218 w 473023"/>
                    <a:gd name="connsiteY163" fmla="*/ 65156 h 90244"/>
                    <a:gd name="connsiteX164" fmla="*/ 177139 w 473023"/>
                    <a:gd name="connsiteY164" fmla="*/ 64926 h 90244"/>
                    <a:gd name="connsiteX165" fmla="*/ 177624 w 473023"/>
                    <a:gd name="connsiteY165" fmla="*/ 65054 h 90244"/>
                    <a:gd name="connsiteX166" fmla="*/ 177983 w 473023"/>
                    <a:gd name="connsiteY166" fmla="*/ 65540 h 90244"/>
                    <a:gd name="connsiteX167" fmla="*/ 178213 w 473023"/>
                    <a:gd name="connsiteY167" fmla="*/ 66512 h 90244"/>
                    <a:gd name="connsiteX168" fmla="*/ 178315 w 473023"/>
                    <a:gd name="connsiteY168" fmla="*/ 68046 h 90244"/>
                    <a:gd name="connsiteX169" fmla="*/ 227278 w 473023"/>
                    <a:gd name="connsiteY169" fmla="*/ 46406 h 90244"/>
                    <a:gd name="connsiteX170" fmla="*/ 226276 w 473023"/>
                    <a:gd name="connsiteY170" fmla="*/ 49245 h 90244"/>
                    <a:gd name="connsiteX171" fmla="*/ 223989 w 473023"/>
                    <a:gd name="connsiteY171" fmla="*/ 50090 h 90244"/>
                    <a:gd name="connsiteX172" fmla="*/ 193667 w 473023"/>
                    <a:gd name="connsiteY172" fmla="*/ 50090 h 90244"/>
                    <a:gd name="connsiteX173" fmla="*/ 194438 w 473023"/>
                    <a:gd name="connsiteY173" fmla="*/ 56996 h 90244"/>
                    <a:gd name="connsiteX174" fmla="*/ 197008 w 473023"/>
                    <a:gd name="connsiteY174" fmla="*/ 62265 h 90244"/>
                    <a:gd name="connsiteX175" fmla="*/ 201687 w 473023"/>
                    <a:gd name="connsiteY175" fmla="*/ 65642 h 90244"/>
                    <a:gd name="connsiteX176" fmla="*/ 208729 w 473023"/>
                    <a:gd name="connsiteY176" fmla="*/ 66819 h 90244"/>
                    <a:gd name="connsiteX177" fmla="*/ 214590 w 473023"/>
                    <a:gd name="connsiteY177" fmla="*/ 66281 h 90244"/>
                    <a:gd name="connsiteX178" fmla="*/ 219037 w 473023"/>
                    <a:gd name="connsiteY178" fmla="*/ 65079 h 90244"/>
                    <a:gd name="connsiteX179" fmla="*/ 222121 w 473023"/>
                    <a:gd name="connsiteY179" fmla="*/ 63877 h 90244"/>
                    <a:gd name="connsiteX180" fmla="*/ 223947 w 473023"/>
                    <a:gd name="connsiteY180" fmla="*/ 63340 h 90244"/>
                    <a:gd name="connsiteX181" fmla="*/ 224589 w 473023"/>
                    <a:gd name="connsiteY181" fmla="*/ 63519 h 90244"/>
                    <a:gd name="connsiteX182" fmla="*/ 225026 w 473023"/>
                    <a:gd name="connsiteY182" fmla="*/ 64056 h 90244"/>
                    <a:gd name="connsiteX183" fmla="*/ 225257 w 473023"/>
                    <a:gd name="connsiteY183" fmla="*/ 65054 h 90244"/>
                    <a:gd name="connsiteX184" fmla="*/ 225334 w 473023"/>
                    <a:gd name="connsiteY184" fmla="*/ 66614 h 90244"/>
                    <a:gd name="connsiteX185" fmla="*/ 225284 w 473023"/>
                    <a:gd name="connsiteY185" fmla="*/ 67765 h 90244"/>
                    <a:gd name="connsiteX186" fmla="*/ 225155 w 473023"/>
                    <a:gd name="connsiteY186" fmla="*/ 68635 h 90244"/>
                    <a:gd name="connsiteX187" fmla="*/ 224900 w 473023"/>
                    <a:gd name="connsiteY187" fmla="*/ 69325 h 90244"/>
                    <a:gd name="connsiteX188" fmla="*/ 224439 w 473023"/>
                    <a:gd name="connsiteY188" fmla="*/ 69914 h 90244"/>
                    <a:gd name="connsiteX189" fmla="*/ 222777 w 473023"/>
                    <a:gd name="connsiteY189" fmla="*/ 70835 h 90244"/>
                    <a:gd name="connsiteX190" fmla="*/ 219195 w 473023"/>
                    <a:gd name="connsiteY190" fmla="*/ 72088 h 90244"/>
                    <a:gd name="connsiteX191" fmla="*/ 214105 w 473023"/>
                    <a:gd name="connsiteY191" fmla="*/ 73188 h 90244"/>
                    <a:gd name="connsiteX192" fmla="*/ 207941 w 473023"/>
                    <a:gd name="connsiteY192" fmla="*/ 73674 h 90244"/>
                    <a:gd name="connsiteX193" fmla="*/ 197990 w 473023"/>
                    <a:gd name="connsiteY193" fmla="*/ 72088 h 90244"/>
                    <a:gd name="connsiteX194" fmla="*/ 190802 w 473023"/>
                    <a:gd name="connsiteY194" fmla="*/ 67381 h 90244"/>
                    <a:gd name="connsiteX195" fmla="*/ 186402 w 473023"/>
                    <a:gd name="connsiteY195" fmla="*/ 59554 h 90244"/>
                    <a:gd name="connsiteX196" fmla="*/ 184919 w 473023"/>
                    <a:gd name="connsiteY196" fmla="*/ 48606 h 90244"/>
                    <a:gd name="connsiteX197" fmla="*/ 186453 w 473023"/>
                    <a:gd name="connsiteY197" fmla="*/ 37939 h 90244"/>
                    <a:gd name="connsiteX198" fmla="*/ 190879 w 473023"/>
                    <a:gd name="connsiteY198" fmla="*/ 29907 h 90244"/>
                    <a:gd name="connsiteX199" fmla="*/ 197862 w 473023"/>
                    <a:gd name="connsiteY199" fmla="*/ 24842 h 90244"/>
                    <a:gd name="connsiteX200" fmla="*/ 207020 w 473023"/>
                    <a:gd name="connsiteY200" fmla="*/ 23077 h 90244"/>
                    <a:gd name="connsiteX201" fmla="*/ 216254 w 473023"/>
                    <a:gd name="connsiteY201" fmla="*/ 24817 h 90244"/>
                    <a:gd name="connsiteX202" fmla="*/ 222521 w 473023"/>
                    <a:gd name="connsiteY202" fmla="*/ 29498 h 90244"/>
                    <a:gd name="connsiteX203" fmla="*/ 226128 w 473023"/>
                    <a:gd name="connsiteY203" fmla="*/ 36404 h 90244"/>
                    <a:gd name="connsiteX204" fmla="*/ 227278 w 473023"/>
                    <a:gd name="connsiteY204" fmla="*/ 44871 h 90244"/>
                    <a:gd name="connsiteX205" fmla="*/ 218786 w 473023"/>
                    <a:gd name="connsiteY205" fmla="*/ 43899 h 90244"/>
                    <a:gd name="connsiteX206" fmla="*/ 215826 w 473023"/>
                    <a:gd name="connsiteY206" fmla="*/ 33463 h 90244"/>
                    <a:gd name="connsiteX207" fmla="*/ 206587 w 473023"/>
                    <a:gd name="connsiteY207" fmla="*/ 29677 h 90244"/>
                    <a:gd name="connsiteX208" fmla="*/ 201080 w 473023"/>
                    <a:gd name="connsiteY208" fmla="*/ 30854 h 90244"/>
                    <a:gd name="connsiteX209" fmla="*/ 197116 w 473023"/>
                    <a:gd name="connsiteY209" fmla="*/ 33974 h 90244"/>
                    <a:gd name="connsiteX210" fmla="*/ 194645 w 473023"/>
                    <a:gd name="connsiteY210" fmla="*/ 38502 h 90244"/>
                    <a:gd name="connsiteX211" fmla="*/ 193667 w 473023"/>
                    <a:gd name="connsiteY211" fmla="*/ 43899 h 90244"/>
                    <a:gd name="connsiteX212" fmla="*/ 279231 w 473023"/>
                    <a:gd name="connsiteY212" fmla="*/ 71423 h 90244"/>
                    <a:gd name="connsiteX213" fmla="*/ 279026 w 473023"/>
                    <a:gd name="connsiteY213" fmla="*/ 72114 h 90244"/>
                    <a:gd name="connsiteX214" fmla="*/ 278361 w 473023"/>
                    <a:gd name="connsiteY214" fmla="*/ 72600 h 90244"/>
                    <a:gd name="connsiteX215" fmla="*/ 277082 w 473023"/>
                    <a:gd name="connsiteY215" fmla="*/ 72907 h 90244"/>
                    <a:gd name="connsiteX216" fmla="*/ 275036 w 473023"/>
                    <a:gd name="connsiteY216" fmla="*/ 73009 h 90244"/>
                    <a:gd name="connsiteX217" fmla="*/ 272938 w 473023"/>
                    <a:gd name="connsiteY217" fmla="*/ 72907 h 90244"/>
                    <a:gd name="connsiteX218" fmla="*/ 271659 w 473023"/>
                    <a:gd name="connsiteY218" fmla="*/ 72600 h 90244"/>
                    <a:gd name="connsiteX219" fmla="*/ 270994 w 473023"/>
                    <a:gd name="connsiteY219" fmla="*/ 72114 h 90244"/>
                    <a:gd name="connsiteX220" fmla="*/ 270789 w 473023"/>
                    <a:gd name="connsiteY220" fmla="*/ 71423 h 90244"/>
                    <a:gd name="connsiteX221" fmla="*/ 270789 w 473023"/>
                    <a:gd name="connsiteY221" fmla="*/ 44462 h 90244"/>
                    <a:gd name="connsiteX222" fmla="*/ 270175 w 473023"/>
                    <a:gd name="connsiteY222" fmla="*/ 38118 h 90244"/>
                    <a:gd name="connsiteX223" fmla="*/ 268384 w 473023"/>
                    <a:gd name="connsiteY223" fmla="*/ 33974 h 90244"/>
                    <a:gd name="connsiteX224" fmla="*/ 265341 w 473023"/>
                    <a:gd name="connsiteY224" fmla="*/ 31314 h 90244"/>
                    <a:gd name="connsiteX225" fmla="*/ 261018 w 473023"/>
                    <a:gd name="connsiteY225" fmla="*/ 30393 h 90244"/>
                    <a:gd name="connsiteX226" fmla="*/ 254674 w 473023"/>
                    <a:gd name="connsiteY226" fmla="*/ 32644 h 90244"/>
                    <a:gd name="connsiteX227" fmla="*/ 248023 w 473023"/>
                    <a:gd name="connsiteY227" fmla="*/ 39244 h 90244"/>
                    <a:gd name="connsiteX228" fmla="*/ 248023 w 473023"/>
                    <a:gd name="connsiteY228" fmla="*/ 71423 h 90244"/>
                    <a:gd name="connsiteX229" fmla="*/ 247819 w 473023"/>
                    <a:gd name="connsiteY229" fmla="*/ 72114 h 90244"/>
                    <a:gd name="connsiteX230" fmla="*/ 247153 w 473023"/>
                    <a:gd name="connsiteY230" fmla="*/ 72600 h 90244"/>
                    <a:gd name="connsiteX231" fmla="*/ 245875 w 473023"/>
                    <a:gd name="connsiteY231" fmla="*/ 72907 h 90244"/>
                    <a:gd name="connsiteX232" fmla="*/ 243777 w 473023"/>
                    <a:gd name="connsiteY232" fmla="*/ 73009 h 90244"/>
                    <a:gd name="connsiteX233" fmla="*/ 241731 w 473023"/>
                    <a:gd name="connsiteY233" fmla="*/ 72907 h 90244"/>
                    <a:gd name="connsiteX234" fmla="*/ 240426 w 473023"/>
                    <a:gd name="connsiteY234" fmla="*/ 72600 h 90244"/>
                    <a:gd name="connsiteX235" fmla="*/ 239761 w 473023"/>
                    <a:gd name="connsiteY235" fmla="*/ 72114 h 90244"/>
                    <a:gd name="connsiteX236" fmla="*/ 239582 w 473023"/>
                    <a:gd name="connsiteY236" fmla="*/ 71423 h 90244"/>
                    <a:gd name="connsiteX237" fmla="*/ 239582 w 473023"/>
                    <a:gd name="connsiteY237" fmla="*/ 25380 h 90244"/>
                    <a:gd name="connsiteX238" fmla="*/ 239735 w 473023"/>
                    <a:gd name="connsiteY238" fmla="*/ 24689 h 90244"/>
                    <a:gd name="connsiteX239" fmla="*/ 240349 w 473023"/>
                    <a:gd name="connsiteY239" fmla="*/ 24177 h 90244"/>
                    <a:gd name="connsiteX240" fmla="*/ 241526 w 473023"/>
                    <a:gd name="connsiteY240" fmla="*/ 23870 h 90244"/>
                    <a:gd name="connsiteX241" fmla="*/ 243418 w 473023"/>
                    <a:gd name="connsiteY241" fmla="*/ 23794 h 90244"/>
                    <a:gd name="connsiteX242" fmla="*/ 245286 w 473023"/>
                    <a:gd name="connsiteY242" fmla="*/ 23870 h 90244"/>
                    <a:gd name="connsiteX243" fmla="*/ 246437 w 473023"/>
                    <a:gd name="connsiteY243" fmla="*/ 24177 h 90244"/>
                    <a:gd name="connsiteX244" fmla="*/ 247026 w 473023"/>
                    <a:gd name="connsiteY244" fmla="*/ 24689 h 90244"/>
                    <a:gd name="connsiteX245" fmla="*/ 247205 w 473023"/>
                    <a:gd name="connsiteY245" fmla="*/ 25380 h 90244"/>
                    <a:gd name="connsiteX246" fmla="*/ 247205 w 473023"/>
                    <a:gd name="connsiteY246" fmla="*/ 31468 h 90244"/>
                    <a:gd name="connsiteX247" fmla="*/ 254955 w 473023"/>
                    <a:gd name="connsiteY247" fmla="*/ 25098 h 90244"/>
                    <a:gd name="connsiteX248" fmla="*/ 262757 w 473023"/>
                    <a:gd name="connsiteY248" fmla="*/ 23077 h 90244"/>
                    <a:gd name="connsiteX249" fmla="*/ 270508 w 473023"/>
                    <a:gd name="connsiteY249" fmla="*/ 24638 h 90244"/>
                    <a:gd name="connsiteX250" fmla="*/ 275599 w 473023"/>
                    <a:gd name="connsiteY250" fmla="*/ 28807 h 90244"/>
                    <a:gd name="connsiteX251" fmla="*/ 278387 w 473023"/>
                    <a:gd name="connsiteY251" fmla="*/ 34921 h 90244"/>
                    <a:gd name="connsiteX252" fmla="*/ 279231 w 473023"/>
                    <a:gd name="connsiteY252" fmla="*/ 43337 h 90244"/>
                    <a:gd name="connsiteX253" fmla="*/ 317143 w 473023"/>
                    <a:gd name="connsiteY253" fmla="*/ 68046 h 90244"/>
                    <a:gd name="connsiteX254" fmla="*/ 316938 w 473023"/>
                    <a:gd name="connsiteY254" fmla="*/ 70400 h 90244"/>
                    <a:gd name="connsiteX255" fmla="*/ 316324 w 473023"/>
                    <a:gd name="connsiteY255" fmla="*/ 71679 h 90244"/>
                    <a:gd name="connsiteX256" fmla="*/ 315096 w 473023"/>
                    <a:gd name="connsiteY256" fmla="*/ 72446 h 90244"/>
                    <a:gd name="connsiteX257" fmla="*/ 313229 w 473023"/>
                    <a:gd name="connsiteY257" fmla="*/ 73034 h 90244"/>
                    <a:gd name="connsiteX258" fmla="*/ 311003 w 473023"/>
                    <a:gd name="connsiteY258" fmla="*/ 73418 h 90244"/>
                    <a:gd name="connsiteX259" fmla="*/ 308650 w 473023"/>
                    <a:gd name="connsiteY259" fmla="*/ 73572 h 90244"/>
                    <a:gd name="connsiteX260" fmla="*/ 302511 w 473023"/>
                    <a:gd name="connsiteY260" fmla="*/ 72625 h 90244"/>
                    <a:gd name="connsiteX261" fmla="*/ 298316 w 473023"/>
                    <a:gd name="connsiteY261" fmla="*/ 69760 h 90244"/>
                    <a:gd name="connsiteX262" fmla="*/ 295936 w 473023"/>
                    <a:gd name="connsiteY262" fmla="*/ 64900 h 90244"/>
                    <a:gd name="connsiteX263" fmla="*/ 295195 w 473023"/>
                    <a:gd name="connsiteY263" fmla="*/ 57968 h 90244"/>
                    <a:gd name="connsiteX264" fmla="*/ 295195 w 473023"/>
                    <a:gd name="connsiteY264" fmla="*/ 31058 h 90244"/>
                    <a:gd name="connsiteX265" fmla="*/ 288749 w 473023"/>
                    <a:gd name="connsiteY265" fmla="*/ 31058 h 90244"/>
                    <a:gd name="connsiteX266" fmla="*/ 287521 w 473023"/>
                    <a:gd name="connsiteY266" fmla="*/ 30240 h 90244"/>
                    <a:gd name="connsiteX267" fmla="*/ 287060 w 473023"/>
                    <a:gd name="connsiteY267" fmla="*/ 27580 h 90244"/>
                    <a:gd name="connsiteX268" fmla="*/ 287189 w 473023"/>
                    <a:gd name="connsiteY268" fmla="*/ 25942 h 90244"/>
                    <a:gd name="connsiteX269" fmla="*/ 287521 w 473023"/>
                    <a:gd name="connsiteY269" fmla="*/ 24842 h 90244"/>
                    <a:gd name="connsiteX270" fmla="*/ 288058 w 473023"/>
                    <a:gd name="connsiteY270" fmla="*/ 24229 h 90244"/>
                    <a:gd name="connsiteX271" fmla="*/ 288800 w 473023"/>
                    <a:gd name="connsiteY271" fmla="*/ 24050 h 90244"/>
                    <a:gd name="connsiteX272" fmla="*/ 295195 w 473023"/>
                    <a:gd name="connsiteY272" fmla="*/ 24050 h 90244"/>
                    <a:gd name="connsiteX273" fmla="*/ 295195 w 473023"/>
                    <a:gd name="connsiteY273" fmla="*/ 13101 h 90244"/>
                    <a:gd name="connsiteX274" fmla="*/ 295374 w 473023"/>
                    <a:gd name="connsiteY274" fmla="*/ 12436 h 90244"/>
                    <a:gd name="connsiteX275" fmla="*/ 296039 w 473023"/>
                    <a:gd name="connsiteY275" fmla="*/ 11899 h 90244"/>
                    <a:gd name="connsiteX276" fmla="*/ 297343 w 473023"/>
                    <a:gd name="connsiteY276" fmla="*/ 11567 h 90244"/>
                    <a:gd name="connsiteX277" fmla="*/ 299390 w 473023"/>
                    <a:gd name="connsiteY277" fmla="*/ 11464 h 90244"/>
                    <a:gd name="connsiteX278" fmla="*/ 301488 w 473023"/>
                    <a:gd name="connsiteY278" fmla="*/ 11567 h 90244"/>
                    <a:gd name="connsiteX279" fmla="*/ 302767 w 473023"/>
                    <a:gd name="connsiteY279" fmla="*/ 11899 h 90244"/>
                    <a:gd name="connsiteX280" fmla="*/ 303432 w 473023"/>
                    <a:gd name="connsiteY280" fmla="*/ 12436 h 90244"/>
                    <a:gd name="connsiteX281" fmla="*/ 303636 w 473023"/>
                    <a:gd name="connsiteY281" fmla="*/ 13101 h 90244"/>
                    <a:gd name="connsiteX282" fmla="*/ 303636 w 473023"/>
                    <a:gd name="connsiteY282" fmla="*/ 24050 h 90244"/>
                    <a:gd name="connsiteX283" fmla="*/ 315454 w 473023"/>
                    <a:gd name="connsiteY283" fmla="*/ 24050 h 90244"/>
                    <a:gd name="connsiteX284" fmla="*/ 316170 w 473023"/>
                    <a:gd name="connsiteY284" fmla="*/ 24229 h 90244"/>
                    <a:gd name="connsiteX285" fmla="*/ 316708 w 473023"/>
                    <a:gd name="connsiteY285" fmla="*/ 24842 h 90244"/>
                    <a:gd name="connsiteX286" fmla="*/ 317040 w 473023"/>
                    <a:gd name="connsiteY286" fmla="*/ 25942 h 90244"/>
                    <a:gd name="connsiteX287" fmla="*/ 317143 w 473023"/>
                    <a:gd name="connsiteY287" fmla="*/ 27580 h 90244"/>
                    <a:gd name="connsiteX288" fmla="*/ 316682 w 473023"/>
                    <a:gd name="connsiteY288" fmla="*/ 30240 h 90244"/>
                    <a:gd name="connsiteX289" fmla="*/ 315454 w 473023"/>
                    <a:gd name="connsiteY289" fmla="*/ 31058 h 90244"/>
                    <a:gd name="connsiteX290" fmla="*/ 303636 w 473023"/>
                    <a:gd name="connsiteY290" fmla="*/ 31058 h 90244"/>
                    <a:gd name="connsiteX291" fmla="*/ 303636 w 473023"/>
                    <a:gd name="connsiteY291" fmla="*/ 56740 h 90244"/>
                    <a:gd name="connsiteX292" fmla="*/ 305043 w 473023"/>
                    <a:gd name="connsiteY292" fmla="*/ 63928 h 90244"/>
                    <a:gd name="connsiteX293" fmla="*/ 310082 w 473023"/>
                    <a:gd name="connsiteY293" fmla="*/ 66358 h 90244"/>
                    <a:gd name="connsiteX294" fmla="*/ 312180 w 473023"/>
                    <a:gd name="connsiteY294" fmla="*/ 66128 h 90244"/>
                    <a:gd name="connsiteX295" fmla="*/ 313817 w 473023"/>
                    <a:gd name="connsiteY295" fmla="*/ 65642 h 90244"/>
                    <a:gd name="connsiteX296" fmla="*/ 315045 w 473023"/>
                    <a:gd name="connsiteY296" fmla="*/ 65156 h 90244"/>
                    <a:gd name="connsiteX297" fmla="*/ 315966 w 473023"/>
                    <a:gd name="connsiteY297" fmla="*/ 64926 h 90244"/>
                    <a:gd name="connsiteX298" fmla="*/ 316451 w 473023"/>
                    <a:gd name="connsiteY298" fmla="*/ 65054 h 90244"/>
                    <a:gd name="connsiteX299" fmla="*/ 316810 w 473023"/>
                    <a:gd name="connsiteY299" fmla="*/ 65540 h 90244"/>
                    <a:gd name="connsiteX300" fmla="*/ 317040 w 473023"/>
                    <a:gd name="connsiteY300" fmla="*/ 66512 h 90244"/>
                    <a:gd name="connsiteX301" fmla="*/ 317143 w 473023"/>
                    <a:gd name="connsiteY301" fmla="*/ 68046 h 90244"/>
                    <a:gd name="connsiteX302" fmla="*/ 356832 w 473023"/>
                    <a:gd name="connsiteY302" fmla="*/ 58889 h 90244"/>
                    <a:gd name="connsiteX303" fmla="*/ 355527 w 473023"/>
                    <a:gd name="connsiteY303" fmla="*/ 65182 h 90244"/>
                    <a:gd name="connsiteX304" fmla="*/ 351818 w 473023"/>
                    <a:gd name="connsiteY304" fmla="*/ 69837 h 90244"/>
                    <a:gd name="connsiteX305" fmla="*/ 346088 w 473023"/>
                    <a:gd name="connsiteY305" fmla="*/ 72702 h 90244"/>
                    <a:gd name="connsiteX306" fmla="*/ 338772 w 473023"/>
                    <a:gd name="connsiteY306" fmla="*/ 73674 h 90244"/>
                    <a:gd name="connsiteX307" fmla="*/ 334091 w 473023"/>
                    <a:gd name="connsiteY307" fmla="*/ 73290 h 90244"/>
                    <a:gd name="connsiteX308" fmla="*/ 330101 w 473023"/>
                    <a:gd name="connsiteY308" fmla="*/ 72318 h 90244"/>
                    <a:gd name="connsiteX309" fmla="*/ 327108 w 473023"/>
                    <a:gd name="connsiteY309" fmla="*/ 71090 h 90244"/>
                    <a:gd name="connsiteX310" fmla="*/ 325317 w 473023"/>
                    <a:gd name="connsiteY310" fmla="*/ 69939 h 90244"/>
                    <a:gd name="connsiteX311" fmla="*/ 324498 w 473023"/>
                    <a:gd name="connsiteY311" fmla="*/ 68507 h 90244"/>
                    <a:gd name="connsiteX312" fmla="*/ 324243 w 473023"/>
                    <a:gd name="connsiteY312" fmla="*/ 66000 h 90244"/>
                    <a:gd name="connsiteX313" fmla="*/ 324345 w 473023"/>
                    <a:gd name="connsiteY313" fmla="*/ 64363 h 90244"/>
                    <a:gd name="connsiteX314" fmla="*/ 324601 w 473023"/>
                    <a:gd name="connsiteY314" fmla="*/ 63289 h 90244"/>
                    <a:gd name="connsiteX315" fmla="*/ 325035 w 473023"/>
                    <a:gd name="connsiteY315" fmla="*/ 62700 h 90244"/>
                    <a:gd name="connsiteX316" fmla="*/ 325675 w 473023"/>
                    <a:gd name="connsiteY316" fmla="*/ 62521 h 90244"/>
                    <a:gd name="connsiteX317" fmla="*/ 327337 w 473023"/>
                    <a:gd name="connsiteY317" fmla="*/ 63212 h 90244"/>
                    <a:gd name="connsiteX318" fmla="*/ 330049 w 473023"/>
                    <a:gd name="connsiteY318" fmla="*/ 64721 h 90244"/>
                    <a:gd name="connsiteX319" fmla="*/ 333861 w 473023"/>
                    <a:gd name="connsiteY319" fmla="*/ 66230 h 90244"/>
                    <a:gd name="connsiteX320" fmla="*/ 338926 w 473023"/>
                    <a:gd name="connsiteY320" fmla="*/ 66921 h 90244"/>
                    <a:gd name="connsiteX321" fmla="*/ 342814 w 473023"/>
                    <a:gd name="connsiteY321" fmla="*/ 66461 h 90244"/>
                    <a:gd name="connsiteX322" fmla="*/ 345832 w 473023"/>
                    <a:gd name="connsiteY322" fmla="*/ 65105 h 90244"/>
                    <a:gd name="connsiteX323" fmla="*/ 347802 w 473023"/>
                    <a:gd name="connsiteY323" fmla="*/ 62828 h 90244"/>
                    <a:gd name="connsiteX324" fmla="*/ 348493 w 473023"/>
                    <a:gd name="connsiteY324" fmla="*/ 59554 h 90244"/>
                    <a:gd name="connsiteX325" fmla="*/ 347495 w 473023"/>
                    <a:gd name="connsiteY325" fmla="*/ 56280 h 90244"/>
                    <a:gd name="connsiteX326" fmla="*/ 344860 w 473023"/>
                    <a:gd name="connsiteY326" fmla="*/ 53927 h 90244"/>
                    <a:gd name="connsiteX327" fmla="*/ 341176 w 473023"/>
                    <a:gd name="connsiteY327" fmla="*/ 52110 h 90244"/>
                    <a:gd name="connsiteX328" fmla="*/ 336956 w 473023"/>
                    <a:gd name="connsiteY328" fmla="*/ 50448 h 90244"/>
                    <a:gd name="connsiteX329" fmla="*/ 332710 w 473023"/>
                    <a:gd name="connsiteY329" fmla="*/ 48478 h 90244"/>
                    <a:gd name="connsiteX330" fmla="*/ 329001 w 473023"/>
                    <a:gd name="connsiteY330" fmla="*/ 45792 h 90244"/>
                    <a:gd name="connsiteX331" fmla="*/ 326366 w 473023"/>
                    <a:gd name="connsiteY331" fmla="*/ 42006 h 90244"/>
                    <a:gd name="connsiteX332" fmla="*/ 325369 w 473023"/>
                    <a:gd name="connsiteY332" fmla="*/ 36737 h 90244"/>
                    <a:gd name="connsiteX333" fmla="*/ 326417 w 473023"/>
                    <a:gd name="connsiteY333" fmla="*/ 31544 h 90244"/>
                    <a:gd name="connsiteX334" fmla="*/ 329563 w 473023"/>
                    <a:gd name="connsiteY334" fmla="*/ 27196 h 90244"/>
                    <a:gd name="connsiteX335" fmla="*/ 334807 w 473023"/>
                    <a:gd name="connsiteY335" fmla="*/ 24203 h 90244"/>
                    <a:gd name="connsiteX336" fmla="*/ 342149 w 473023"/>
                    <a:gd name="connsiteY336" fmla="*/ 23077 h 90244"/>
                    <a:gd name="connsiteX337" fmla="*/ 345832 w 473023"/>
                    <a:gd name="connsiteY337" fmla="*/ 23384 h 90244"/>
                    <a:gd name="connsiteX338" fmla="*/ 349157 w 473023"/>
                    <a:gd name="connsiteY338" fmla="*/ 24152 h 90244"/>
                    <a:gd name="connsiteX339" fmla="*/ 351690 w 473023"/>
                    <a:gd name="connsiteY339" fmla="*/ 25149 h 90244"/>
                    <a:gd name="connsiteX340" fmla="*/ 353276 w 473023"/>
                    <a:gd name="connsiteY340" fmla="*/ 26096 h 90244"/>
                    <a:gd name="connsiteX341" fmla="*/ 353992 w 473023"/>
                    <a:gd name="connsiteY341" fmla="*/ 26812 h 90244"/>
                    <a:gd name="connsiteX342" fmla="*/ 354248 w 473023"/>
                    <a:gd name="connsiteY342" fmla="*/ 27503 h 90244"/>
                    <a:gd name="connsiteX343" fmla="*/ 354402 w 473023"/>
                    <a:gd name="connsiteY343" fmla="*/ 28449 h 90244"/>
                    <a:gd name="connsiteX344" fmla="*/ 354478 w 473023"/>
                    <a:gd name="connsiteY344" fmla="*/ 29830 h 90244"/>
                    <a:gd name="connsiteX345" fmla="*/ 354402 w 473023"/>
                    <a:gd name="connsiteY345" fmla="*/ 31340 h 90244"/>
                    <a:gd name="connsiteX346" fmla="*/ 354146 w 473023"/>
                    <a:gd name="connsiteY346" fmla="*/ 32388 h 90244"/>
                    <a:gd name="connsiteX347" fmla="*/ 353710 w 473023"/>
                    <a:gd name="connsiteY347" fmla="*/ 32977 h 90244"/>
                    <a:gd name="connsiteX348" fmla="*/ 353148 w 473023"/>
                    <a:gd name="connsiteY348" fmla="*/ 33156 h 90244"/>
                    <a:gd name="connsiteX349" fmla="*/ 351818 w 473023"/>
                    <a:gd name="connsiteY349" fmla="*/ 32593 h 90244"/>
                    <a:gd name="connsiteX350" fmla="*/ 349567 w 473023"/>
                    <a:gd name="connsiteY350" fmla="*/ 31391 h 90244"/>
                    <a:gd name="connsiteX351" fmla="*/ 346318 w 473023"/>
                    <a:gd name="connsiteY351" fmla="*/ 30189 h 90244"/>
                    <a:gd name="connsiteX352" fmla="*/ 342046 w 473023"/>
                    <a:gd name="connsiteY352" fmla="*/ 29626 h 90244"/>
                    <a:gd name="connsiteX353" fmla="*/ 338261 w 473023"/>
                    <a:gd name="connsiteY353" fmla="*/ 30112 h 90244"/>
                    <a:gd name="connsiteX354" fmla="*/ 335575 w 473023"/>
                    <a:gd name="connsiteY354" fmla="*/ 31493 h 90244"/>
                    <a:gd name="connsiteX355" fmla="*/ 333989 w 473023"/>
                    <a:gd name="connsiteY355" fmla="*/ 33616 h 90244"/>
                    <a:gd name="connsiteX356" fmla="*/ 333452 w 473023"/>
                    <a:gd name="connsiteY356" fmla="*/ 36277 h 90244"/>
                    <a:gd name="connsiteX357" fmla="*/ 334475 w 473023"/>
                    <a:gd name="connsiteY357" fmla="*/ 39628 h 90244"/>
                    <a:gd name="connsiteX358" fmla="*/ 337135 w 473023"/>
                    <a:gd name="connsiteY358" fmla="*/ 42006 h 90244"/>
                    <a:gd name="connsiteX359" fmla="*/ 340870 w 473023"/>
                    <a:gd name="connsiteY359" fmla="*/ 43848 h 90244"/>
                    <a:gd name="connsiteX360" fmla="*/ 345142 w 473023"/>
                    <a:gd name="connsiteY360" fmla="*/ 45536 h 90244"/>
                    <a:gd name="connsiteX361" fmla="*/ 349439 w 473023"/>
                    <a:gd name="connsiteY361" fmla="*/ 47480 h 90244"/>
                    <a:gd name="connsiteX362" fmla="*/ 353199 w 473023"/>
                    <a:gd name="connsiteY362" fmla="*/ 50090 h 90244"/>
                    <a:gd name="connsiteX363" fmla="*/ 355833 w 473023"/>
                    <a:gd name="connsiteY363" fmla="*/ 53773 h 90244"/>
                    <a:gd name="connsiteX364" fmla="*/ 356832 w 473023"/>
                    <a:gd name="connsiteY364" fmla="*/ 58889 h 90244"/>
                    <a:gd name="connsiteX365" fmla="*/ 409915 w 473023"/>
                    <a:gd name="connsiteY365" fmla="*/ 2204 h 90244"/>
                    <a:gd name="connsiteX366" fmla="*/ 402675 w 473023"/>
                    <a:gd name="connsiteY366" fmla="*/ 23308 h 90244"/>
                    <a:gd name="connsiteX367" fmla="*/ 400297 w 473023"/>
                    <a:gd name="connsiteY367" fmla="*/ 45076 h 90244"/>
                    <a:gd name="connsiteX368" fmla="*/ 402727 w 473023"/>
                    <a:gd name="connsiteY368" fmla="*/ 66870 h 90244"/>
                    <a:gd name="connsiteX369" fmla="*/ 409813 w 473023"/>
                    <a:gd name="connsiteY369" fmla="*/ 88050 h 90244"/>
                    <a:gd name="connsiteX370" fmla="*/ 410095 w 473023"/>
                    <a:gd name="connsiteY370" fmla="*/ 89099 h 90244"/>
                    <a:gd name="connsiteX371" fmla="*/ 409761 w 473023"/>
                    <a:gd name="connsiteY371" fmla="*/ 89815 h 90244"/>
                    <a:gd name="connsiteX372" fmla="*/ 408662 w 473023"/>
                    <a:gd name="connsiteY372" fmla="*/ 90224 h 90244"/>
                    <a:gd name="connsiteX373" fmla="*/ 406641 w 473023"/>
                    <a:gd name="connsiteY373" fmla="*/ 90352 h 90244"/>
                    <a:gd name="connsiteX374" fmla="*/ 405055 w 473023"/>
                    <a:gd name="connsiteY374" fmla="*/ 90301 h 90244"/>
                    <a:gd name="connsiteX375" fmla="*/ 403904 w 473023"/>
                    <a:gd name="connsiteY375" fmla="*/ 90096 h 90244"/>
                    <a:gd name="connsiteX376" fmla="*/ 403111 w 473023"/>
                    <a:gd name="connsiteY376" fmla="*/ 89738 h 90244"/>
                    <a:gd name="connsiteX377" fmla="*/ 402651 w 473023"/>
                    <a:gd name="connsiteY377" fmla="*/ 89277 h 90244"/>
                    <a:gd name="connsiteX378" fmla="*/ 397790 w 473023"/>
                    <a:gd name="connsiteY378" fmla="*/ 78713 h 90244"/>
                    <a:gd name="connsiteX379" fmla="*/ 394260 w 473023"/>
                    <a:gd name="connsiteY379" fmla="*/ 67842 h 90244"/>
                    <a:gd name="connsiteX380" fmla="*/ 392111 w 473023"/>
                    <a:gd name="connsiteY380" fmla="*/ 56663 h 90244"/>
                    <a:gd name="connsiteX381" fmla="*/ 391395 w 473023"/>
                    <a:gd name="connsiteY381" fmla="*/ 45229 h 90244"/>
                    <a:gd name="connsiteX382" fmla="*/ 392188 w 473023"/>
                    <a:gd name="connsiteY382" fmla="*/ 33821 h 90244"/>
                    <a:gd name="connsiteX383" fmla="*/ 394439 w 473023"/>
                    <a:gd name="connsiteY383" fmla="*/ 22643 h 90244"/>
                    <a:gd name="connsiteX384" fmla="*/ 397995 w 473023"/>
                    <a:gd name="connsiteY384" fmla="*/ 11720 h 90244"/>
                    <a:gd name="connsiteX385" fmla="*/ 402701 w 473023"/>
                    <a:gd name="connsiteY385" fmla="*/ 1079 h 90244"/>
                    <a:gd name="connsiteX386" fmla="*/ 402983 w 473023"/>
                    <a:gd name="connsiteY386" fmla="*/ 721 h 90244"/>
                    <a:gd name="connsiteX387" fmla="*/ 403622 w 473023"/>
                    <a:gd name="connsiteY387" fmla="*/ 414 h 90244"/>
                    <a:gd name="connsiteX388" fmla="*/ 404748 w 473023"/>
                    <a:gd name="connsiteY388" fmla="*/ 184 h 90244"/>
                    <a:gd name="connsiteX389" fmla="*/ 406589 w 473023"/>
                    <a:gd name="connsiteY389" fmla="*/ 107 h 90244"/>
                    <a:gd name="connsiteX390" fmla="*/ 408483 w 473023"/>
                    <a:gd name="connsiteY390" fmla="*/ 260 h 90244"/>
                    <a:gd name="connsiteX391" fmla="*/ 409608 w 473023"/>
                    <a:gd name="connsiteY391" fmla="*/ 670 h 90244"/>
                    <a:gd name="connsiteX392" fmla="*/ 410069 w 473023"/>
                    <a:gd name="connsiteY392" fmla="*/ 1335 h 90244"/>
                    <a:gd name="connsiteX393" fmla="*/ 409915 w 473023"/>
                    <a:gd name="connsiteY393" fmla="*/ 2204 h 90244"/>
                    <a:gd name="connsiteX394" fmla="*/ 432610 w 473023"/>
                    <a:gd name="connsiteY394" fmla="*/ 71423 h 90244"/>
                    <a:gd name="connsiteX395" fmla="*/ 432405 w 473023"/>
                    <a:gd name="connsiteY395" fmla="*/ 72114 h 90244"/>
                    <a:gd name="connsiteX396" fmla="*/ 431740 w 473023"/>
                    <a:gd name="connsiteY396" fmla="*/ 72600 h 90244"/>
                    <a:gd name="connsiteX397" fmla="*/ 430461 w 473023"/>
                    <a:gd name="connsiteY397" fmla="*/ 72907 h 90244"/>
                    <a:gd name="connsiteX398" fmla="*/ 428363 w 473023"/>
                    <a:gd name="connsiteY398" fmla="*/ 73009 h 90244"/>
                    <a:gd name="connsiteX399" fmla="*/ 426317 w 473023"/>
                    <a:gd name="connsiteY399" fmla="*/ 72907 h 90244"/>
                    <a:gd name="connsiteX400" fmla="*/ 425013 w 473023"/>
                    <a:gd name="connsiteY400" fmla="*/ 72600 h 90244"/>
                    <a:gd name="connsiteX401" fmla="*/ 424348 w 473023"/>
                    <a:gd name="connsiteY401" fmla="*/ 72114 h 90244"/>
                    <a:gd name="connsiteX402" fmla="*/ 424169 w 473023"/>
                    <a:gd name="connsiteY402" fmla="*/ 71423 h 90244"/>
                    <a:gd name="connsiteX403" fmla="*/ 424169 w 473023"/>
                    <a:gd name="connsiteY403" fmla="*/ 25380 h 90244"/>
                    <a:gd name="connsiteX404" fmla="*/ 424348 w 473023"/>
                    <a:gd name="connsiteY404" fmla="*/ 24715 h 90244"/>
                    <a:gd name="connsiteX405" fmla="*/ 425013 w 473023"/>
                    <a:gd name="connsiteY405" fmla="*/ 24203 h 90244"/>
                    <a:gd name="connsiteX406" fmla="*/ 426317 w 473023"/>
                    <a:gd name="connsiteY406" fmla="*/ 23896 h 90244"/>
                    <a:gd name="connsiteX407" fmla="*/ 428363 w 473023"/>
                    <a:gd name="connsiteY407" fmla="*/ 23794 h 90244"/>
                    <a:gd name="connsiteX408" fmla="*/ 430461 w 473023"/>
                    <a:gd name="connsiteY408" fmla="*/ 23896 h 90244"/>
                    <a:gd name="connsiteX409" fmla="*/ 431740 w 473023"/>
                    <a:gd name="connsiteY409" fmla="*/ 24203 h 90244"/>
                    <a:gd name="connsiteX410" fmla="*/ 432405 w 473023"/>
                    <a:gd name="connsiteY410" fmla="*/ 24715 h 90244"/>
                    <a:gd name="connsiteX411" fmla="*/ 432610 w 473023"/>
                    <a:gd name="connsiteY411" fmla="*/ 25380 h 90244"/>
                    <a:gd name="connsiteX412" fmla="*/ 433582 w 473023"/>
                    <a:gd name="connsiteY412" fmla="*/ 9827 h 90244"/>
                    <a:gd name="connsiteX413" fmla="*/ 432456 w 473023"/>
                    <a:gd name="connsiteY413" fmla="*/ 13869 h 90244"/>
                    <a:gd name="connsiteX414" fmla="*/ 428312 w 473023"/>
                    <a:gd name="connsiteY414" fmla="*/ 14943 h 90244"/>
                    <a:gd name="connsiteX415" fmla="*/ 424245 w 473023"/>
                    <a:gd name="connsiteY415" fmla="*/ 13894 h 90244"/>
                    <a:gd name="connsiteX416" fmla="*/ 423146 w 473023"/>
                    <a:gd name="connsiteY416" fmla="*/ 9930 h 90244"/>
                    <a:gd name="connsiteX417" fmla="*/ 424271 w 473023"/>
                    <a:gd name="connsiteY417" fmla="*/ 5888 h 90244"/>
                    <a:gd name="connsiteX418" fmla="*/ 428415 w 473023"/>
                    <a:gd name="connsiteY418" fmla="*/ 4814 h 90244"/>
                    <a:gd name="connsiteX419" fmla="*/ 432482 w 473023"/>
                    <a:gd name="connsiteY419" fmla="*/ 5862 h 90244"/>
                    <a:gd name="connsiteX420" fmla="*/ 433582 w 473023"/>
                    <a:gd name="connsiteY420" fmla="*/ 9827 h 90244"/>
                    <a:gd name="connsiteX421" fmla="*/ 473202 w 473023"/>
                    <a:gd name="connsiteY421" fmla="*/ 6451 h 90244"/>
                    <a:gd name="connsiteX422" fmla="*/ 473100 w 473023"/>
                    <a:gd name="connsiteY422" fmla="*/ 8011 h 90244"/>
                    <a:gd name="connsiteX423" fmla="*/ 472870 w 473023"/>
                    <a:gd name="connsiteY423" fmla="*/ 8958 h 90244"/>
                    <a:gd name="connsiteX424" fmla="*/ 472538 w 473023"/>
                    <a:gd name="connsiteY424" fmla="*/ 9444 h 90244"/>
                    <a:gd name="connsiteX425" fmla="*/ 472026 w 473023"/>
                    <a:gd name="connsiteY425" fmla="*/ 9571 h 90244"/>
                    <a:gd name="connsiteX426" fmla="*/ 471131 w 473023"/>
                    <a:gd name="connsiteY426" fmla="*/ 9341 h 90244"/>
                    <a:gd name="connsiteX427" fmla="*/ 469826 w 473023"/>
                    <a:gd name="connsiteY427" fmla="*/ 8830 h 90244"/>
                    <a:gd name="connsiteX428" fmla="*/ 468010 w 473023"/>
                    <a:gd name="connsiteY428" fmla="*/ 8318 h 90244"/>
                    <a:gd name="connsiteX429" fmla="*/ 465580 w 473023"/>
                    <a:gd name="connsiteY429" fmla="*/ 8088 h 90244"/>
                    <a:gd name="connsiteX430" fmla="*/ 462357 w 473023"/>
                    <a:gd name="connsiteY430" fmla="*/ 8702 h 90244"/>
                    <a:gd name="connsiteX431" fmla="*/ 460208 w 473023"/>
                    <a:gd name="connsiteY431" fmla="*/ 10620 h 90244"/>
                    <a:gd name="connsiteX432" fmla="*/ 459031 w 473023"/>
                    <a:gd name="connsiteY432" fmla="*/ 13997 h 90244"/>
                    <a:gd name="connsiteX433" fmla="*/ 458673 w 473023"/>
                    <a:gd name="connsiteY433" fmla="*/ 19036 h 90244"/>
                    <a:gd name="connsiteX434" fmla="*/ 458673 w 473023"/>
                    <a:gd name="connsiteY434" fmla="*/ 24050 h 90244"/>
                    <a:gd name="connsiteX435" fmla="*/ 468956 w 473023"/>
                    <a:gd name="connsiteY435" fmla="*/ 24050 h 90244"/>
                    <a:gd name="connsiteX436" fmla="*/ 469647 w 473023"/>
                    <a:gd name="connsiteY436" fmla="*/ 24229 h 90244"/>
                    <a:gd name="connsiteX437" fmla="*/ 470158 w 473023"/>
                    <a:gd name="connsiteY437" fmla="*/ 24842 h 90244"/>
                    <a:gd name="connsiteX438" fmla="*/ 470516 w 473023"/>
                    <a:gd name="connsiteY438" fmla="*/ 25942 h 90244"/>
                    <a:gd name="connsiteX439" fmla="*/ 470645 w 473023"/>
                    <a:gd name="connsiteY439" fmla="*/ 27580 h 90244"/>
                    <a:gd name="connsiteX440" fmla="*/ 470184 w 473023"/>
                    <a:gd name="connsiteY440" fmla="*/ 30240 h 90244"/>
                    <a:gd name="connsiteX441" fmla="*/ 468956 w 473023"/>
                    <a:gd name="connsiteY441" fmla="*/ 31058 h 90244"/>
                    <a:gd name="connsiteX442" fmla="*/ 458673 w 473023"/>
                    <a:gd name="connsiteY442" fmla="*/ 31058 h 90244"/>
                    <a:gd name="connsiteX443" fmla="*/ 458673 w 473023"/>
                    <a:gd name="connsiteY443" fmla="*/ 71423 h 90244"/>
                    <a:gd name="connsiteX444" fmla="*/ 458469 w 473023"/>
                    <a:gd name="connsiteY444" fmla="*/ 72114 h 90244"/>
                    <a:gd name="connsiteX445" fmla="*/ 457778 w 473023"/>
                    <a:gd name="connsiteY445" fmla="*/ 72600 h 90244"/>
                    <a:gd name="connsiteX446" fmla="*/ 456474 w 473023"/>
                    <a:gd name="connsiteY446" fmla="*/ 72907 h 90244"/>
                    <a:gd name="connsiteX447" fmla="*/ 454427 w 473023"/>
                    <a:gd name="connsiteY447" fmla="*/ 73009 h 90244"/>
                    <a:gd name="connsiteX448" fmla="*/ 452381 w 473023"/>
                    <a:gd name="connsiteY448" fmla="*/ 72907 h 90244"/>
                    <a:gd name="connsiteX449" fmla="*/ 451076 w 473023"/>
                    <a:gd name="connsiteY449" fmla="*/ 72600 h 90244"/>
                    <a:gd name="connsiteX450" fmla="*/ 450385 w 473023"/>
                    <a:gd name="connsiteY450" fmla="*/ 72114 h 90244"/>
                    <a:gd name="connsiteX451" fmla="*/ 450180 w 473023"/>
                    <a:gd name="connsiteY451" fmla="*/ 71423 h 90244"/>
                    <a:gd name="connsiteX452" fmla="*/ 450180 w 473023"/>
                    <a:gd name="connsiteY452" fmla="*/ 31058 h 90244"/>
                    <a:gd name="connsiteX453" fmla="*/ 443683 w 473023"/>
                    <a:gd name="connsiteY453" fmla="*/ 31058 h 90244"/>
                    <a:gd name="connsiteX454" fmla="*/ 442456 w 473023"/>
                    <a:gd name="connsiteY454" fmla="*/ 30240 h 90244"/>
                    <a:gd name="connsiteX455" fmla="*/ 442046 w 473023"/>
                    <a:gd name="connsiteY455" fmla="*/ 27580 h 90244"/>
                    <a:gd name="connsiteX456" fmla="*/ 442149 w 473023"/>
                    <a:gd name="connsiteY456" fmla="*/ 25942 h 90244"/>
                    <a:gd name="connsiteX457" fmla="*/ 442456 w 473023"/>
                    <a:gd name="connsiteY457" fmla="*/ 24842 h 90244"/>
                    <a:gd name="connsiteX458" fmla="*/ 442967 w 473023"/>
                    <a:gd name="connsiteY458" fmla="*/ 24229 h 90244"/>
                    <a:gd name="connsiteX459" fmla="*/ 443683 w 473023"/>
                    <a:gd name="connsiteY459" fmla="*/ 24050 h 90244"/>
                    <a:gd name="connsiteX460" fmla="*/ 450180 w 473023"/>
                    <a:gd name="connsiteY460" fmla="*/ 24050 h 90244"/>
                    <a:gd name="connsiteX461" fmla="*/ 450180 w 473023"/>
                    <a:gd name="connsiteY461" fmla="*/ 19292 h 90244"/>
                    <a:gd name="connsiteX462" fmla="*/ 451076 w 473023"/>
                    <a:gd name="connsiteY462" fmla="*/ 11030 h 90244"/>
                    <a:gd name="connsiteX463" fmla="*/ 453813 w 473023"/>
                    <a:gd name="connsiteY463" fmla="*/ 5376 h 90244"/>
                    <a:gd name="connsiteX464" fmla="*/ 458443 w 473023"/>
                    <a:gd name="connsiteY464" fmla="*/ 2128 h 90244"/>
                    <a:gd name="connsiteX465" fmla="*/ 465018 w 473023"/>
                    <a:gd name="connsiteY465" fmla="*/ 1079 h 90244"/>
                    <a:gd name="connsiteX466" fmla="*/ 468496 w 473023"/>
                    <a:gd name="connsiteY466" fmla="*/ 1412 h 90244"/>
                    <a:gd name="connsiteX467" fmla="*/ 471105 w 473023"/>
                    <a:gd name="connsiteY467" fmla="*/ 2128 h 90244"/>
                    <a:gd name="connsiteX468" fmla="*/ 472333 w 473023"/>
                    <a:gd name="connsiteY468" fmla="*/ 2818 h 90244"/>
                    <a:gd name="connsiteX469" fmla="*/ 472844 w 473023"/>
                    <a:gd name="connsiteY469" fmla="*/ 3611 h 90244"/>
                    <a:gd name="connsiteX470" fmla="*/ 473126 w 473023"/>
                    <a:gd name="connsiteY470" fmla="*/ 4788 h 90244"/>
                    <a:gd name="connsiteX471" fmla="*/ 473202 w 473023"/>
                    <a:gd name="connsiteY471" fmla="*/ 6451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473023" h="90244">
                      <a:moveTo>
                        <a:pt x="36502" y="64414"/>
                      </a:moveTo>
                      <a:cubicBezTo>
                        <a:pt x="36502" y="64994"/>
                        <a:pt x="36485" y="65497"/>
                        <a:pt x="36451" y="65923"/>
                      </a:cubicBezTo>
                      <a:cubicBezTo>
                        <a:pt x="36417" y="66350"/>
                        <a:pt x="36357" y="66708"/>
                        <a:pt x="36272" y="66998"/>
                      </a:cubicBezTo>
                      <a:cubicBezTo>
                        <a:pt x="36186" y="67288"/>
                        <a:pt x="36084" y="67543"/>
                        <a:pt x="35965" y="67765"/>
                      </a:cubicBezTo>
                      <a:cubicBezTo>
                        <a:pt x="35845" y="67987"/>
                        <a:pt x="35572" y="68311"/>
                        <a:pt x="35146" y="68737"/>
                      </a:cubicBezTo>
                      <a:cubicBezTo>
                        <a:pt x="34720" y="69163"/>
                        <a:pt x="33995" y="69692"/>
                        <a:pt x="32972" y="70323"/>
                      </a:cubicBezTo>
                      <a:cubicBezTo>
                        <a:pt x="31949" y="70954"/>
                        <a:pt x="30798" y="71517"/>
                        <a:pt x="29519" y="72011"/>
                      </a:cubicBezTo>
                      <a:cubicBezTo>
                        <a:pt x="28240" y="72506"/>
                        <a:pt x="26850" y="72907"/>
                        <a:pt x="25349" y="73214"/>
                      </a:cubicBezTo>
                      <a:cubicBezTo>
                        <a:pt x="23848" y="73520"/>
                        <a:pt x="22297" y="73674"/>
                        <a:pt x="20694" y="73674"/>
                      </a:cubicBezTo>
                      <a:cubicBezTo>
                        <a:pt x="17385" y="73674"/>
                        <a:pt x="14452" y="73128"/>
                        <a:pt x="11894" y="72037"/>
                      </a:cubicBezTo>
                      <a:cubicBezTo>
                        <a:pt x="9336" y="70945"/>
                        <a:pt x="7196" y="69351"/>
                        <a:pt x="5474" y="67253"/>
                      </a:cubicBezTo>
                      <a:cubicBezTo>
                        <a:pt x="3751" y="65156"/>
                        <a:pt x="2438" y="62581"/>
                        <a:pt x="1534" y="59528"/>
                      </a:cubicBezTo>
                      <a:cubicBezTo>
                        <a:pt x="630" y="56476"/>
                        <a:pt x="178" y="52954"/>
                        <a:pt x="178" y="48964"/>
                      </a:cubicBezTo>
                      <a:cubicBezTo>
                        <a:pt x="178" y="44428"/>
                        <a:pt x="733" y="40531"/>
                        <a:pt x="1841" y="37274"/>
                      </a:cubicBezTo>
                      <a:cubicBezTo>
                        <a:pt x="2950" y="34017"/>
                        <a:pt x="4467" y="31348"/>
                        <a:pt x="6394" y="29268"/>
                      </a:cubicBezTo>
                      <a:cubicBezTo>
                        <a:pt x="8321" y="27187"/>
                        <a:pt x="10590" y="25644"/>
                        <a:pt x="13199" y="24638"/>
                      </a:cubicBezTo>
                      <a:cubicBezTo>
                        <a:pt x="15808" y="23632"/>
                        <a:pt x="18630" y="23129"/>
                        <a:pt x="21666" y="23129"/>
                      </a:cubicBezTo>
                      <a:cubicBezTo>
                        <a:pt x="23132" y="23129"/>
                        <a:pt x="24556" y="23265"/>
                        <a:pt x="25937" y="23538"/>
                      </a:cubicBezTo>
                      <a:cubicBezTo>
                        <a:pt x="27319" y="23811"/>
                        <a:pt x="28589" y="24169"/>
                        <a:pt x="29749" y="24612"/>
                      </a:cubicBezTo>
                      <a:cubicBezTo>
                        <a:pt x="30908" y="25056"/>
                        <a:pt x="31940" y="25567"/>
                        <a:pt x="32844" y="26147"/>
                      </a:cubicBezTo>
                      <a:cubicBezTo>
                        <a:pt x="33748" y="26727"/>
                        <a:pt x="34404" y="27221"/>
                        <a:pt x="34814" y="27631"/>
                      </a:cubicBezTo>
                      <a:cubicBezTo>
                        <a:pt x="35223" y="28040"/>
                        <a:pt x="35504" y="28364"/>
                        <a:pt x="35658" y="28603"/>
                      </a:cubicBezTo>
                      <a:cubicBezTo>
                        <a:pt x="35811" y="28841"/>
                        <a:pt x="35939" y="29123"/>
                        <a:pt x="36041" y="29447"/>
                      </a:cubicBezTo>
                      <a:cubicBezTo>
                        <a:pt x="36144" y="29771"/>
                        <a:pt x="36212" y="30137"/>
                        <a:pt x="36246" y="30547"/>
                      </a:cubicBezTo>
                      <a:cubicBezTo>
                        <a:pt x="36280" y="30956"/>
                        <a:pt x="36297" y="31468"/>
                        <a:pt x="36297" y="32081"/>
                      </a:cubicBezTo>
                      <a:cubicBezTo>
                        <a:pt x="36297" y="33412"/>
                        <a:pt x="36144" y="34341"/>
                        <a:pt x="35837" y="34870"/>
                      </a:cubicBezTo>
                      <a:cubicBezTo>
                        <a:pt x="35530" y="35398"/>
                        <a:pt x="35155" y="35663"/>
                        <a:pt x="34711" y="35663"/>
                      </a:cubicBezTo>
                      <a:cubicBezTo>
                        <a:pt x="34200" y="35663"/>
                        <a:pt x="33611" y="35381"/>
                        <a:pt x="32946" y="34819"/>
                      </a:cubicBezTo>
                      <a:cubicBezTo>
                        <a:pt x="32281" y="34256"/>
                        <a:pt x="31437" y="33633"/>
                        <a:pt x="30414" y="32951"/>
                      </a:cubicBezTo>
                      <a:cubicBezTo>
                        <a:pt x="29391" y="32269"/>
                        <a:pt x="28154" y="31647"/>
                        <a:pt x="26705" y="31084"/>
                      </a:cubicBezTo>
                      <a:cubicBezTo>
                        <a:pt x="25255" y="30521"/>
                        <a:pt x="23541" y="30240"/>
                        <a:pt x="21563" y="30240"/>
                      </a:cubicBezTo>
                      <a:cubicBezTo>
                        <a:pt x="17505" y="30240"/>
                        <a:pt x="14392" y="31800"/>
                        <a:pt x="12227" y="34921"/>
                      </a:cubicBezTo>
                      <a:cubicBezTo>
                        <a:pt x="10061" y="38042"/>
                        <a:pt x="8978" y="42569"/>
                        <a:pt x="8978" y="48504"/>
                      </a:cubicBezTo>
                      <a:cubicBezTo>
                        <a:pt x="8978" y="51471"/>
                        <a:pt x="9259" y="54071"/>
                        <a:pt x="9822" y="56305"/>
                      </a:cubicBezTo>
                      <a:cubicBezTo>
                        <a:pt x="10385" y="58539"/>
                        <a:pt x="11212" y="60407"/>
                        <a:pt x="12303" y="61907"/>
                      </a:cubicBezTo>
                      <a:cubicBezTo>
                        <a:pt x="13395" y="63408"/>
                        <a:pt x="14733" y="64525"/>
                        <a:pt x="16319" y="65258"/>
                      </a:cubicBezTo>
                      <a:cubicBezTo>
                        <a:pt x="17905" y="65992"/>
                        <a:pt x="19722" y="66358"/>
                        <a:pt x="21768" y="66358"/>
                      </a:cubicBezTo>
                      <a:cubicBezTo>
                        <a:pt x="23712" y="66358"/>
                        <a:pt x="25417" y="66051"/>
                        <a:pt x="26884" y="65437"/>
                      </a:cubicBezTo>
                      <a:cubicBezTo>
                        <a:pt x="28350" y="64823"/>
                        <a:pt x="29621" y="64150"/>
                        <a:pt x="30695" y="63417"/>
                      </a:cubicBezTo>
                      <a:cubicBezTo>
                        <a:pt x="31770" y="62683"/>
                        <a:pt x="32673" y="62018"/>
                        <a:pt x="33407" y="61421"/>
                      </a:cubicBezTo>
                      <a:cubicBezTo>
                        <a:pt x="34140" y="60824"/>
                        <a:pt x="34711" y="60526"/>
                        <a:pt x="35121" y="60526"/>
                      </a:cubicBezTo>
                      <a:cubicBezTo>
                        <a:pt x="35359" y="60526"/>
                        <a:pt x="35564" y="60594"/>
                        <a:pt x="35734" y="60731"/>
                      </a:cubicBezTo>
                      <a:cubicBezTo>
                        <a:pt x="35905" y="60867"/>
                        <a:pt x="36050" y="61097"/>
                        <a:pt x="36169" y="61421"/>
                      </a:cubicBezTo>
                      <a:cubicBezTo>
                        <a:pt x="36289" y="61745"/>
                        <a:pt x="36374" y="62155"/>
                        <a:pt x="36425" y="62649"/>
                      </a:cubicBezTo>
                      <a:cubicBezTo>
                        <a:pt x="36476" y="63144"/>
                        <a:pt x="36502" y="63732"/>
                        <a:pt x="36502" y="64414"/>
                      </a:cubicBezTo>
                      <a:close/>
                      <a:moveTo>
                        <a:pt x="89005" y="47890"/>
                      </a:moveTo>
                      <a:cubicBezTo>
                        <a:pt x="89005" y="51641"/>
                        <a:pt x="88511" y="55095"/>
                        <a:pt x="87522" y="58249"/>
                      </a:cubicBezTo>
                      <a:cubicBezTo>
                        <a:pt x="86533" y="61404"/>
                        <a:pt x="85057" y="64124"/>
                        <a:pt x="83096" y="66409"/>
                      </a:cubicBezTo>
                      <a:cubicBezTo>
                        <a:pt x="81135" y="68694"/>
                        <a:pt x="78680" y="70476"/>
                        <a:pt x="75729" y="71755"/>
                      </a:cubicBezTo>
                      <a:cubicBezTo>
                        <a:pt x="72779" y="73034"/>
                        <a:pt x="69360" y="73674"/>
                        <a:pt x="65472" y="73674"/>
                      </a:cubicBezTo>
                      <a:cubicBezTo>
                        <a:pt x="61686" y="73674"/>
                        <a:pt x="58386" y="73111"/>
                        <a:pt x="55572" y="71986"/>
                      </a:cubicBezTo>
                      <a:cubicBezTo>
                        <a:pt x="52759" y="70860"/>
                        <a:pt x="50414" y="69223"/>
                        <a:pt x="48538" y="67074"/>
                      </a:cubicBezTo>
                      <a:cubicBezTo>
                        <a:pt x="46662" y="64926"/>
                        <a:pt x="45264" y="62317"/>
                        <a:pt x="44343" y="59247"/>
                      </a:cubicBezTo>
                      <a:cubicBezTo>
                        <a:pt x="43422" y="56178"/>
                        <a:pt x="42962" y="52699"/>
                        <a:pt x="42962" y="48811"/>
                      </a:cubicBezTo>
                      <a:cubicBezTo>
                        <a:pt x="42962" y="45059"/>
                        <a:pt x="43448" y="41606"/>
                        <a:pt x="44420" y="38451"/>
                      </a:cubicBezTo>
                      <a:cubicBezTo>
                        <a:pt x="45392" y="35296"/>
                        <a:pt x="46858" y="32576"/>
                        <a:pt x="48819" y="30291"/>
                      </a:cubicBezTo>
                      <a:cubicBezTo>
                        <a:pt x="50781" y="28006"/>
                        <a:pt x="53228" y="26232"/>
                        <a:pt x="56161" y="24970"/>
                      </a:cubicBezTo>
                      <a:cubicBezTo>
                        <a:pt x="59094" y="23708"/>
                        <a:pt x="62522" y="23077"/>
                        <a:pt x="66444" y="23077"/>
                      </a:cubicBezTo>
                      <a:cubicBezTo>
                        <a:pt x="70230" y="23077"/>
                        <a:pt x="73529" y="23640"/>
                        <a:pt x="76343" y="24766"/>
                      </a:cubicBezTo>
                      <a:cubicBezTo>
                        <a:pt x="79157" y="25891"/>
                        <a:pt x="81502" y="27528"/>
                        <a:pt x="83378" y="29677"/>
                      </a:cubicBezTo>
                      <a:cubicBezTo>
                        <a:pt x="85254" y="31826"/>
                        <a:pt x="86660" y="34435"/>
                        <a:pt x="87598" y="37504"/>
                      </a:cubicBezTo>
                      <a:cubicBezTo>
                        <a:pt x="88536" y="40574"/>
                        <a:pt x="89005" y="44036"/>
                        <a:pt x="89005" y="47890"/>
                      </a:cubicBezTo>
                      <a:close/>
                      <a:moveTo>
                        <a:pt x="80257" y="48452"/>
                      </a:moveTo>
                      <a:cubicBezTo>
                        <a:pt x="80257" y="45963"/>
                        <a:pt x="80025" y="43609"/>
                        <a:pt x="79560" y="41392"/>
                      </a:cubicBezTo>
                      <a:cubicBezTo>
                        <a:pt x="79095" y="39176"/>
                        <a:pt x="78329" y="37232"/>
                        <a:pt x="77263" y="35560"/>
                      </a:cubicBezTo>
                      <a:cubicBezTo>
                        <a:pt x="76196" y="33889"/>
                        <a:pt x="74750" y="32568"/>
                        <a:pt x="72926" y="31596"/>
                      </a:cubicBezTo>
                      <a:cubicBezTo>
                        <a:pt x="71103" y="30624"/>
                        <a:pt x="68831" y="30137"/>
                        <a:pt x="66112" y="30137"/>
                      </a:cubicBezTo>
                      <a:cubicBezTo>
                        <a:pt x="63600" y="30137"/>
                        <a:pt x="61441" y="30581"/>
                        <a:pt x="59634" y="31468"/>
                      </a:cubicBezTo>
                      <a:cubicBezTo>
                        <a:pt x="57827" y="32354"/>
                        <a:pt x="56338" y="33608"/>
                        <a:pt x="55168" y="35228"/>
                      </a:cubicBezTo>
                      <a:cubicBezTo>
                        <a:pt x="53998" y="36848"/>
                        <a:pt x="53130" y="38766"/>
                        <a:pt x="52562" y="40983"/>
                      </a:cubicBezTo>
                      <a:cubicBezTo>
                        <a:pt x="51994" y="43200"/>
                        <a:pt x="51710" y="45622"/>
                        <a:pt x="51710" y="48248"/>
                      </a:cubicBezTo>
                      <a:cubicBezTo>
                        <a:pt x="51710" y="50772"/>
                        <a:pt x="51942" y="53142"/>
                        <a:pt x="52407" y="55359"/>
                      </a:cubicBezTo>
                      <a:cubicBezTo>
                        <a:pt x="52872" y="57576"/>
                        <a:pt x="53646" y="59511"/>
                        <a:pt x="54730" y="61166"/>
                      </a:cubicBezTo>
                      <a:cubicBezTo>
                        <a:pt x="55814" y="62820"/>
                        <a:pt x="57268" y="64133"/>
                        <a:pt x="59092" y="65105"/>
                      </a:cubicBezTo>
                      <a:cubicBezTo>
                        <a:pt x="60916" y="66077"/>
                        <a:pt x="63187" y="66563"/>
                        <a:pt x="65906" y="66563"/>
                      </a:cubicBezTo>
                      <a:cubicBezTo>
                        <a:pt x="68384" y="66563"/>
                        <a:pt x="70535" y="66119"/>
                        <a:pt x="72359" y="65233"/>
                      </a:cubicBezTo>
                      <a:cubicBezTo>
                        <a:pt x="74183" y="64346"/>
                        <a:pt x="75680" y="63101"/>
                        <a:pt x="76850" y="61498"/>
                      </a:cubicBezTo>
                      <a:cubicBezTo>
                        <a:pt x="78020" y="59895"/>
                        <a:pt x="78880" y="57985"/>
                        <a:pt x="79431" y="55768"/>
                      </a:cubicBezTo>
                      <a:cubicBezTo>
                        <a:pt x="79982" y="53551"/>
                        <a:pt x="80257" y="51113"/>
                        <a:pt x="80257" y="48452"/>
                      </a:cubicBezTo>
                      <a:close/>
                      <a:moveTo>
                        <a:pt x="140404" y="71423"/>
                      </a:moveTo>
                      <a:cubicBezTo>
                        <a:pt x="140404" y="71696"/>
                        <a:pt x="140335" y="71926"/>
                        <a:pt x="140199" y="72114"/>
                      </a:cubicBezTo>
                      <a:cubicBezTo>
                        <a:pt x="140063" y="72301"/>
                        <a:pt x="139841" y="72463"/>
                        <a:pt x="139534" y="72600"/>
                      </a:cubicBezTo>
                      <a:cubicBezTo>
                        <a:pt x="139227" y="72736"/>
                        <a:pt x="138801" y="72838"/>
                        <a:pt x="138255" y="72907"/>
                      </a:cubicBezTo>
                      <a:cubicBezTo>
                        <a:pt x="137709" y="72975"/>
                        <a:pt x="137027" y="73009"/>
                        <a:pt x="136209" y="73009"/>
                      </a:cubicBezTo>
                      <a:cubicBezTo>
                        <a:pt x="135356" y="73009"/>
                        <a:pt x="134657" y="72975"/>
                        <a:pt x="134111" y="72907"/>
                      </a:cubicBezTo>
                      <a:cubicBezTo>
                        <a:pt x="133566" y="72838"/>
                        <a:pt x="133139" y="72736"/>
                        <a:pt x="132832" y="72600"/>
                      </a:cubicBezTo>
                      <a:cubicBezTo>
                        <a:pt x="132526" y="72463"/>
                        <a:pt x="132304" y="72301"/>
                        <a:pt x="132167" y="72114"/>
                      </a:cubicBezTo>
                      <a:cubicBezTo>
                        <a:pt x="132030" y="71926"/>
                        <a:pt x="131963" y="71696"/>
                        <a:pt x="131963" y="71423"/>
                      </a:cubicBezTo>
                      <a:lnTo>
                        <a:pt x="131963" y="44462"/>
                      </a:lnTo>
                      <a:cubicBezTo>
                        <a:pt x="131963" y="41836"/>
                        <a:pt x="131758" y="39721"/>
                        <a:pt x="131348" y="38118"/>
                      </a:cubicBezTo>
                      <a:cubicBezTo>
                        <a:pt x="130940" y="36515"/>
                        <a:pt x="130342" y="35134"/>
                        <a:pt x="129558" y="33974"/>
                      </a:cubicBezTo>
                      <a:cubicBezTo>
                        <a:pt x="128774" y="32815"/>
                        <a:pt x="127759" y="31928"/>
                        <a:pt x="126514" y="31314"/>
                      </a:cubicBezTo>
                      <a:cubicBezTo>
                        <a:pt x="125269" y="30700"/>
                        <a:pt x="123828" y="30393"/>
                        <a:pt x="122191" y="30393"/>
                      </a:cubicBezTo>
                      <a:cubicBezTo>
                        <a:pt x="120076" y="30393"/>
                        <a:pt x="117962" y="31144"/>
                        <a:pt x="115847" y="32644"/>
                      </a:cubicBezTo>
                      <a:cubicBezTo>
                        <a:pt x="113733" y="34145"/>
                        <a:pt x="111515" y="36345"/>
                        <a:pt x="109196" y="39244"/>
                      </a:cubicBezTo>
                      <a:lnTo>
                        <a:pt x="109196" y="71423"/>
                      </a:lnTo>
                      <a:cubicBezTo>
                        <a:pt x="109196" y="71696"/>
                        <a:pt x="109128" y="71926"/>
                        <a:pt x="108992" y="72114"/>
                      </a:cubicBezTo>
                      <a:cubicBezTo>
                        <a:pt x="108855" y="72301"/>
                        <a:pt x="108634" y="72463"/>
                        <a:pt x="108326" y="72600"/>
                      </a:cubicBezTo>
                      <a:cubicBezTo>
                        <a:pt x="108020" y="72736"/>
                        <a:pt x="107593" y="72838"/>
                        <a:pt x="107048" y="72907"/>
                      </a:cubicBezTo>
                      <a:cubicBezTo>
                        <a:pt x="106502" y="72975"/>
                        <a:pt x="105803" y="73009"/>
                        <a:pt x="104950" y="73009"/>
                      </a:cubicBezTo>
                      <a:cubicBezTo>
                        <a:pt x="104132" y="73009"/>
                        <a:pt x="103450" y="72975"/>
                        <a:pt x="102904" y="72907"/>
                      </a:cubicBezTo>
                      <a:cubicBezTo>
                        <a:pt x="102358" y="72838"/>
                        <a:pt x="101924" y="72736"/>
                        <a:pt x="101599" y="72600"/>
                      </a:cubicBezTo>
                      <a:cubicBezTo>
                        <a:pt x="101275" y="72463"/>
                        <a:pt x="101053" y="72301"/>
                        <a:pt x="100934" y="72114"/>
                      </a:cubicBezTo>
                      <a:cubicBezTo>
                        <a:pt x="100815" y="71926"/>
                        <a:pt x="100755" y="71696"/>
                        <a:pt x="100755" y="71423"/>
                      </a:cubicBezTo>
                      <a:lnTo>
                        <a:pt x="100755" y="25380"/>
                      </a:lnTo>
                      <a:cubicBezTo>
                        <a:pt x="100755" y="25107"/>
                        <a:pt x="100806" y="24877"/>
                        <a:pt x="100908" y="24689"/>
                      </a:cubicBezTo>
                      <a:cubicBezTo>
                        <a:pt x="101011" y="24501"/>
                        <a:pt x="101216" y="24331"/>
                        <a:pt x="101523" y="24177"/>
                      </a:cubicBezTo>
                      <a:cubicBezTo>
                        <a:pt x="101829" y="24024"/>
                        <a:pt x="102222" y="23922"/>
                        <a:pt x="102699" y="23870"/>
                      </a:cubicBezTo>
                      <a:cubicBezTo>
                        <a:pt x="103176" y="23819"/>
                        <a:pt x="103808" y="23794"/>
                        <a:pt x="104592" y="23794"/>
                      </a:cubicBezTo>
                      <a:cubicBezTo>
                        <a:pt x="105342" y="23794"/>
                        <a:pt x="105965" y="23819"/>
                        <a:pt x="106459" y="23870"/>
                      </a:cubicBezTo>
                      <a:cubicBezTo>
                        <a:pt x="106954" y="23922"/>
                        <a:pt x="107338" y="24024"/>
                        <a:pt x="107610" y="24177"/>
                      </a:cubicBezTo>
                      <a:cubicBezTo>
                        <a:pt x="107883" y="24331"/>
                        <a:pt x="108080" y="24501"/>
                        <a:pt x="108199" y="24689"/>
                      </a:cubicBezTo>
                      <a:cubicBezTo>
                        <a:pt x="108318" y="24877"/>
                        <a:pt x="108378" y="25107"/>
                        <a:pt x="108378" y="25380"/>
                      </a:cubicBezTo>
                      <a:lnTo>
                        <a:pt x="108378" y="31468"/>
                      </a:lnTo>
                      <a:cubicBezTo>
                        <a:pt x="110969" y="28569"/>
                        <a:pt x="113554" y="26445"/>
                        <a:pt x="116128" y="25098"/>
                      </a:cubicBezTo>
                      <a:cubicBezTo>
                        <a:pt x="118704" y="23751"/>
                        <a:pt x="121304" y="23077"/>
                        <a:pt x="123930" y="23077"/>
                      </a:cubicBezTo>
                      <a:cubicBezTo>
                        <a:pt x="127000" y="23077"/>
                        <a:pt x="129583" y="23598"/>
                        <a:pt x="131681" y="24638"/>
                      </a:cubicBezTo>
                      <a:cubicBezTo>
                        <a:pt x="133779" y="25678"/>
                        <a:pt x="135475" y="27068"/>
                        <a:pt x="136772" y="28807"/>
                      </a:cubicBezTo>
                      <a:cubicBezTo>
                        <a:pt x="138067" y="30547"/>
                        <a:pt x="138997" y="32585"/>
                        <a:pt x="139560" y="34921"/>
                      </a:cubicBezTo>
                      <a:cubicBezTo>
                        <a:pt x="140123" y="37257"/>
                        <a:pt x="140404" y="40062"/>
                        <a:pt x="140404" y="43337"/>
                      </a:cubicBezTo>
                      <a:close/>
                      <a:moveTo>
                        <a:pt x="178315" y="68046"/>
                      </a:moveTo>
                      <a:cubicBezTo>
                        <a:pt x="178315" y="69036"/>
                        <a:pt x="178247" y="69820"/>
                        <a:pt x="178111" y="70400"/>
                      </a:cubicBezTo>
                      <a:cubicBezTo>
                        <a:pt x="177974" y="70980"/>
                        <a:pt x="177770" y="71406"/>
                        <a:pt x="177497" y="71679"/>
                      </a:cubicBezTo>
                      <a:cubicBezTo>
                        <a:pt x="177224" y="71952"/>
                        <a:pt x="176815" y="72207"/>
                        <a:pt x="176269" y="72446"/>
                      </a:cubicBezTo>
                      <a:cubicBezTo>
                        <a:pt x="175723" y="72685"/>
                        <a:pt x="175101" y="72881"/>
                        <a:pt x="174402" y="73034"/>
                      </a:cubicBezTo>
                      <a:cubicBezTo>
                        <a:pt x="173703" y="73188"/>
                        <a:pt x="172961" y="73316"/>
                        <a:pt x="172176" y="73418"/>
                      </a:cubicBezTo>
                      <a:cubicBezTo>
                        <a:pt x="171392" y="73520"/>
                        <a:pt x="170607" y="73572"/>
                        <a:pt x="169823" y="73572"/>
                      </a:cubicBezTo>
                      <a:cubicBezTo>
                        <a:pt x="167436" y="73572"/>
                        <a:pt x="165390" y="73256"/>
                        <a:pt x="163684" y="72625"/>
                      </a:cubicBezTo>
                      <a:cubicBezTo>
                        <a:pt x="161979" y="71994"/>
                        <a:pt x="160580" y="71039"/>
                        <a:pt x="159489" y="69760"/>
                      </a:cubicBezTo>
                      <a:cubicBezTo>
                        <a:pt x="158397" y="68481"/>
                        <a:pt x="157605" y="66861"/>
                        <a:pt x="157110" y="64900"/>
                      </a:cubicBezTo>
                      <a:cubicBezTo>
                        <a:pt x="156615" y="62939"/>
                        <a:pt x="156369" y="60628"/>
                        <a:pt x="156369" y="57968"/>
                      </a:cubicBezTo>
                      <a:lnTo>
                        <a:pt x="156369" y="31058"/>
                      </a:lnTo>
                      <a:lnTo>
                        <a:pt x="149922" y="31058"/>
                      </a:lnTo>
                      <a:cubicBezTo>
                        <a:pt x="149411" y="31058"/>
                        <a:pt x="149001" y="30785"/>
                        <a:pt x="148694" y="30240"/>
                      </a:cubicBezTo>
                      <a:cubicBezTo>
                        <a:pt x="148388" y="29694"/>
                        <a:pt x="148233" y="28807"/>
                        <a:pt x="148233" y="27580"/>
                      </a:cubicBezTo>
                      <a:cubicBezTo>
                        <a:pt x="148233" y="26931"/>
                        <a:pt x="148276" y="26386"/>
                        <a:pt x="148362" y="25942"/>
                      </a:cubicBezTo>
                      <a:cubicBezTo>
                        <a:pt x="148447" y="25499"/>
                        <a:pt x="148558" y="25132"/>
                        <a:pt x="148694" y="24842"/>
                      </a:cubicBezTo>
                      <a:cubicBezTo>
                        <a:pt x="148830" y="24553"/>
                        <a:pt x="149009" y="24348"/>
                        <a:pt x="149231" y="24229"/>
                      </a:cubicBezTo>
                      <a:cubicBezTo>
                        <a:pt x="149453" y="24109"/>
                        <a:pt x="149700" y="24050"/>
                        <a:pt x="149973" y="24050"/>
                      </a:cubicBezTo>
                      <a:lnTo>
                        <a:pt x="156369" y="24050"/>
                      </a:lnTo>
                      <a:lnTo>
                        <a:pt x="156369" y="13101"/>
                      </a:lnTo>
                      <a:cubicBezTo>
                        <a:pt x="156369" y="12863"/>
                        <a:pt x="156428" y="12641"/>
                        <a:pt x="156547" y="12436"/>
                      </a:cubicBezTo>
                      <a:cubicBezTo>
                        <a:pt x="156667" y="12232"/>
                        <a:pt x="156889" y="12053"/>
                        <a:pt x="157212" y="11899"/>
                      </a:cubicBezTo>
                      <a:cubicBezTo>
                        <a:pt x="157536" y="11746"/>
                        <a:pt x="157971" y="11635"/>
                        <a:pt x="158516" y="11567"/>
                      </a:cubicBezTo>
                      <a:cubicBezTo>
                        <a:pt x="159062" y="11498"/>
                        <a:pt x="159744" y="11464"/>
                        <a:pt x="160563" y="11464"/>
                      </a:cubicBezTo>
                      <a:cubicBezTo>
                        <a:pt x="161416" y="11464"/>
                        <a:pt x="162115" y="11498"/>
                        <a:pt x="162661" y="11567"/>
                      </a:cubicBezTo>
                      <a:cubicBezTo>
                        <a:pt x="163206" y="11635"/>
                        <a:pt x="163632" y="11746"/>
                        <a:pt x="163940" y="11899"/>
                      </a:cubicBezTo>
                      <a:cubicBezTo>
                        <a:pt x="164247" y="12053"/>
                        <a:pt x="164469" y="12232"/>
                        <a:pt x="164605" y="12436"/>
                      </a:cubicBezTo>
                      <a:cubicBezTo>
                        <a:pt x="164741" y="12641"/>
                        <a:pt x="164810" y="12863"/>
                        <a:pt x="164810" y="13101"/>
                      </a:cubicBezTo>
                      <a:lnTo>
                        <a:pt x="164810" y="24050"/>
                      </a:lnTo>
                      <a:lnTo>
                        <a:pt x="176627" y="24050"/>
                      </a:lnTo>
                      <a:cubicBezTo>
                        <a:pt x="176900" y="24050"/>
                        <a:pt x="177139" y="24109"/>
                        <a:pt x="177344" y="24229"/>
                      </a:cubicBezTo>
                      <a:cubicBezTo>
                        <a:pt x="177548" y="24348"/>
                        <a:pt x="177727" y="24553"/>
                        <a:pt x="177881" y="24842"/>
                      </a:cubicBezTo>
                      <a:cubicBezTo>
                        <a:pt x="178034" y="25132"/>
                        <a:pt x="178145" y="25499"/>
                        <a:pt x="178213" y="25942"/>
                      </a:cubicBezTo>
                      <a:cubicBezTo>
                        <a:pt x="178282" y="26386"/>
                        <a:pt x="178315" y="26931"/>
                        <a:pt x="178315" y="27580"/>
                      </a:cubicBezTo>
                      <a:cubicBezTo>
                        <a:pt x="178315" y="28807"/>
                        <a:pt x="178162" y="29694"/>
                        <a:pt x="177855" y="30240"/>
                      </a:cubicBezTo>
                      <a:cubicBezTo>
                        <a:pt x="177548" y="30785"/>
                        <a:pt x="177139" y="31058"/>
                        <a:pt x="176627" y="31058"/>
                      </a:cubicBezTo>
                      <a:lnTo>
                        <a:pt x="164810" y="31058"/>
                      </a:lnTo>
                      <a:lnTo>
                        <a:pt x="164810" y="56740"/>
                      </a:lnTo>
                      <a:cubicBezTo>
                        <a:pt x="164810" y="59912"/>
                        <a:pt x="165278" y="62308"/>
                        <a:pt x="166216" y="63928"/>
                      </a:cubicBezTo>
                      <a:cubicBezTo>
                        <a:pt x="167155" y="65548"/>
                        <a:pt x="168834" y="66358"/>
                        <a:pt x="171255" y="66358"/>
                      </a:cubicBezTo>
                      <a:cubicBezTo>
                        <a:pt x="172040" y="66358"/>
                        <a:pt x="172739" y="66281"/>
                        <a:pt x="173353" y="66128"/>
                      </a:cubicBezTo>
                      <a:cubicBezTo>
                        <a:pt x="173967" y="65974"/>
                        <a:pt x="174513" y="65812"/>
                        <a:pt x="174990" y="65642"/>
                      </a:cubicBezTo>
                      <a:cubicBezTo>
                        <a:pt x="175468" y="65471"/>
                        <a:pt x="175877" y="65309"/>
                        <a:pt x="176218" y="65156"/>
                      </a:cubicBezTo>
                      <a:cubicBezTo>
                        <a:pt x="176559" y="65002"/>
                        <a:pt x="176866" y="64926"/>
                        <a:pt x="177139" y="64926"/>
                      </a:cubicBezTo>
                      <a:cubicBezTo>
                        <a:pt x="177309" y="64926"/>
                        <a:pt x="177471" y="64968"/>
                        <a:pt x="177624" y="65054"/>
                      </a:cubicBezTo>
                      <a:cubicBezTo>
                        <a:pt x="177779" y="65139"/>
                        <a:pt x="177898" y="65301"/>
                        <a:pt x="177983" y="65540"/>
                      </a:cubicBezTo>
                      <a:cubicBezTo>
                        <a:pt x="178068" y="65778"/>
                        <a:pt x="178145" y="66102"/>
                        <a:pt x="178213" y="66512"/>
                      </a:cubicBezTo>
                      <a:cubicBezTo>
                        <a:pt x="178282" y="66921"/>
                        <a:pt x="178315" y="67433"/>
                        <a:pt x="178315" y="68046"/>
                      </a:cubicBezTo>
                      <a:close/>
                      <a:moveTo>
                        <a:pt x="227278" y="46406"/>
                      </a:moveTo>
                      <a:cubicBezTo>
                        <a:pt x="227278" y="47736"/>
                        <a:pt x="226945" y="48683"/>
                        <a:pt x="226276" y="49245"/>
                      </a:cubicBezTo>
                      <a:cubicBezTo>
                        <a:pt x="225609" y="49808"/>
                        <a:pt x="224847" y="50090"/>
                        <a:pt x="223989" y="50090"/>
                      </a:cubicBezTo>
                      <a:lnTo>
                        <a:pt x="193667" y="50090"/>
                      </a:lnTo>
                      <a:cubicBezTo>
                        <a:pt x="193667" y="52647"/>
                        <a:pt x="193924" y="54950"/>
                        <a:pt x="194438" y="56996"/>
                      </a:cubicBezTo>
                      <a:cubicBezTo>
                        <a:pt x="194951" y="59042"/>
                        <a:pt x="195809" y="60799"/>
                        <a:pt x="197008" y="62265"/>
                      </a:cubicBezTo>
                      <a:cubicBezTo>
                        <a:pt x="198208" y="63732"/>
                        <a:pt x="199767" y="64858"/>
                        <a:pt x="201687" y="65642"/>
                      </a:cubicBezTo>
                      <a:cubicBezTo>
                        <a:pt x="203606" y="66426"/>
                        <a:pt x="205954" y="66819"/>
                        <a:pt x="208729" y="66819"/>
                      </a:cubicBezTo>
                      <a:cubicBezTo>
                        <a:pt x="210923" y="66819"/>
                        <a:pt x="212877" y="66640"/>
                        <a:pt x="214590" y="66281"/>
                      </a:cubicBezTo>
                      <a:cubicBezTo>
                        <a:pt x="216304" y="65923"/>
                        <a:pt x="217786" y="65523"/>
                        <a:pt x="219037" y="65079"/>
                      </a:cubicBezTo>
                      <a:cubicBezTo>
                        <a:pt x="220288" y="64636"/>
                        <a:pt x="221316" y="64235"/>
                        <a:pt x="222121" y="63877"/>
                      </a:cubicBezTo>
                      <a:cubicBezTo>
                        <a:pt x="222927" y="63519"/>
                        <a:pt x="223536" y="63340"/>
                        <a:pt x="223947" y="63340"/>
                      </a:cubicBezTo>
                      <a:cubicBezTo>
                        <a:pt x="224187" y="63340"/>
                        <a:pt x="224401" y="63399"/>
                        <a:pt x="224589" y="63519"/>
                      </a:cubicBezTo>
                      <a:cubicBezTo>
                        <a:pt x="224778" y="63638"/>
                        <a:pt x="224924" y="63817"/>
                        <a:pt x="225026" y="64056"/>
                      </a:cubicBezTo>
                      <a:cubicBezTo>
                        <a:pt x="225129" y="64295"/>
                        <a:pt x="225206" y="64627"/>
                        <a:pt x="225257" y="65054"/>
                      </a:cubicBezTo>
                      <a:cubicBezTo>
                        <a:pt x="225309" y="65480"/>
                        <a:pt x="225334" y="66000"/>
                        <a:pt x="225334" y="66614"/>
                      </a:cubicBezTo>
                      <a:cubicBezTo>
                        <a:pt x="225334" y="67057"/>
                        <a:pt x="225318" y="67441"/>
                        <a:pt x="225284" y="67765"/>
                      </a:cubicBezTo>
                      <a:cubicBezTo>
                        <a:pt x="225249" y="68089"/>
                        <a:pt x="225207" y="68379"/>
                        <a:pt x="225155" y="68635"/>
                      </a:cubicBezTo>
                      <a:cubicBezTo>
                        <a:pt x="225105" y="68891"/>
                        <a:pt x="225019" y="69121"/>
                        <a:pt x="224900" y="69325"/>
                      </a:cubicBezTo>
                      <a:cubicBezTo>
                        <a:pt x="224781" y="69530"/>
                        <a:pt x="224627" y="69726"/>
                        <a:pt x="224439" y="69914"/>
                      </a:cubicBezTo>
                      <a:cubicBezTo>
                        <a:pt x="224252" y="70101"/>
                        <a:pt x="223698" y="70408"/>
                        <a:pt x="222777" y="70835"/>
                      </a:cubicBezTo>
                      <a:cubicBezTo>
                        <a:pt x="221856" y="71261"/>
                        <a:pt x="220662" y="71679"/>
                        <a:pt x="219195" y="72088"/>
                      </a:cubicBezTo>
                      <a:cubicBezTo>
                        <a:pt x="217729" y="72497"/>
                        <a:pt x="216032" y="72864"/>
                        <a:pt x="214105" y="73188"/>
                      </a:cubicBezTo>
                      <a:cubicBezTo>
                        <a:pt x="212178" y="73512"/>
                        <a:pt x="210123" y="73674"/>
                        <a:pt x="207941" y="73674"/>
                      </a:cubicBezTo>
                      <a:cubicBezTo>
                        <a:pt x="204154" y="73674"/>
                        <a:pt x="200838" y="73145"/>
                        <a:pt x="197990" y="72088"/>
                      </a:cubicBezTo>
                      <a:cubicBezTo>
                        <a:pt x="195142" y="71031"/>
                        <a:pt x="192746" y="69462"/>
                        <a:pt x="190802" y="67381"/>
                      </a:cubicBezTo>
                      <a:cubicBezTo>
                        <a:pt x="188858" y="65301"/>
                        <a:pt x="187391" y="62692"/>
                        <a:pt x="186402" y="59554"/>
                      </a:cubicBezTo>
                      <a:cubicBezTo>
                        <a:pt x="185413" y="56416"/>
                        <a:pt x="184919" y="52767"/>
                        <a:pt x="184919" y="48606"/>
                      </a:cubicBezTo>
                      <a:cubicBezTo>
                        <a:pt x="184919" y="44650"/>
                        <a:pt x="185430" y="41094"/>
                        <a:pt x="186453" y="37939"/>
                      </a:cubicBezTo>
                      <a:cubicBezTo>
                        <a:pt x="187476" y="34784"/>
                        <a:pt x="188952" y="32107"/>
                        <a:pt x="190879" y="29907"/>
                      </a:cubicBezTo>
                      <a:cubicBezTo>
                        <a:pt x="192805" y="27707"/>
                        <a:pt x="195133" y="26019"/>
                        <a:pt x="197862" y="24842"/>
                      </a:cubicBezTo>
                      <a:cubicBezTo>
                        <a:pt x="200590" y="23666"/>
                        <a:pt x="203643" y="23077"/>
                        <a:pt x="207020" y="23077"/>
                      </a:cubicBezTo>
                      <a:cubicBezTo>
                        <a:pt x="210634" y="23077"/>
                        <a:pt x="213713" y="23657"/>
                        <a:pt x="216254" y="24817"/>
                      </a:cubicBezTo>
                      <a:cubicBezTo>
                        <a:pt x="218794" y="25976"/>
                        <a:pt x="220884" y="27537"/>
                        <a:pt x="222521" y="29498"/>
                      </a:cubicBezTo>
                      <a:cubicBezTo>
                        <a:pt x="224158" y="31459"/>
                        <a:pt x="225360" y="33761"/>
                        <a:pt x="226128" y="36404"/>
                      </a:cubicBezTo>
                      <a:cubicBezTo>
                        <a:pt x="226895" y="39048"/>
                        <a:pt x="227278" y="41870"/>
                        <a:pt x="227278" y="44871"/>
                      </a:cubicBezTo>
                      <a:close/>
                      <a:moveTo>
                        <a:pt x="218786" y="43899"/>
                      </a:moveTo>
                      <a:cubicBezTo>
                        <a:pt x="218889" y="39465"/>
                        <a:pt x="217902" y="35987"/>
                        <a:pt x="215826" y="33463"/>
                      </a:cubicBezTo>
                      <a:cubicBezTo>
                        <a:pt x="213751" y="30939"/>
                        <a:pt x="210671" y="29677"/>
                        <a:pt x="206587" y="29677"/>
                      </a:cubicBezTo>
                      <a:cubicBezTo>
                        <a:pt x="204494" y="29677"/>
                        <a:pt x="202658" y="30069"/>
                        <a:pt x="201080" y="30854"/>
                      </a:cubicBezTo>
                      <a:cubicBezTo>
                        <a:pt x="199501" y="31638"/>
                        <a:pt x="198179" y="32678"/>
                        <a:pt x="197116" y="33974"/>
                      </a:cubicBezTo>
                      <a:cubicBezTo>
                        <a:pt x="196052" y="35270"/>
                        <a:pt x="195229" y="36780"/>
                        <a:pt x="194645" y="38502"/>
                      </a:cubicBezTo>
                      <a:cubicBezTo>
                        <a:pt x="194062" y="40224"/>
                        <a:pt x="193736" y="42023"/>
                        <a:pt x="193667" y="43899"/>
                      </a:cubicBezTo>
                      <a:close/>
                      <a:moveTo>
                        <a:pt x="279231" y="71423"/>
                      </a:moveTo>
                      <a:cubicBezTo>
                        <a:pt x="279231" y="71696"/>
                        <a:pt x="279162" y="71926"/>
                        <a:pt x="279026" y="72114"/>
                      </a:cubicBezTo>
                      <a:cubicBezTo>
                        <a:pt x="278890" y="72301"/>
                        <a:pt x="278668" y="72463"/>
                        <a:pt x="278361" y="72600"/>
                      </a:cubicBezTo>
                      <a:cubicBezTo>
                        <a:pt x="278054" y="72736"/>
                        <a:pt x="277627" y="72838"/>
                        <a:pt x="277082" y="72907"/>
                      </a:cubicBezTo>
                      <a:cubicBezTo>
                        <a:pt x="276536" y="72975"/>
                        <a:pt x="275854" y="73009"/>
                        <a:pt x="275036" y="73009"/>
                      </a:cubicBezTo>
                      <a:cubicBezTo>
                        <a:pt x="274183" y="73009"/>
                        <a:pt x="273484" y="72975"/>
                        <a:pt x="272938" y="72907"/>
                      </a:cubicBezTo>
                      <a:cubicBezTo>
                        <a:pt x="272393" y="72838"/>
                        <a:pt x="271966" y="72736"/>
                        <a:pt x="271659" y="72600"/>
                      </a:cubicBezTo>
                      <a:cubicBezTo>
                        <a:pt x="271352" y="72463"/>
                        <a:pt x="271130" y="72301"/>
                        <a:pt x="270994" y="72114"/>
                      </a:cubicBezTo>
                      <a:cubicBezTo>
                        <a:pt x="270857" y="71926"/>
                        <a:pt x="270789" y="71696"/>
                        <a:pt x="270789" y="71423"/>
                      </a:cubicBezTo>
                      <a:lnTo>
                        <a:pt x="270789" y="44462"/>
                      </a:lnTo>
                      <a:cubicBezTo>
                        <a:pt x="270789" y="41836"/>
                        <a:pt x="270585" y="39721"/>
                        <a:pt x="270175" y="38118"/>
                      </a:cubicBezTo>
                      <a:cubicBezTo>
                        <a:pt x="269766" y="36515"/>
                        <a:pt x="269169" y="35134"/>
                        <a:pt x="268384" y="33974"/>
                      </a:cubicBezTo>
                      <a:cubicBezTo>
                        <a:pt x="267601" y="32815"/>
                        <a:pt x="266586" y="31928"/>
                        <a:pt x="265341" y="31314"/>
                      </a:cubicBezTo>
                      <a:cubicBezTo>
                        <a:pt x="264096" y="30700"/>
                        <a:pt x="262655" y="30393"/>
                        <a:pt x="261018" y="30393"/>
                      </a:cubicBezTo>
                      <a:cubicBezTo>
                        <a:pt x="258903" y="30393"/>
                        <a:pt x="256789" y="31144"/>
                        <a:pt x="254674" y="32644"/>
                      </a:cubicBezTo>
                      <a:cubicBezTo>
                        <a:pt x="252560" y="34145"/>
                        <a:pt x="250342" y="36345"/>
                        <a:pt x="248023" y="39244"/>
                      </a:cubicBezTo>
                      <a:lnTo>
                        <a:pt x="248023" y="71423"/>
                      </a:lnTo>
                      <a:cubicBezTo>
                        <a:pt x="248023" y="71696"/>
                        <a:pt x="247955" y="71926"/>
                        <a:pt x="247819" y="72114"/>
                      </a:cubicBezTo>
                      <a:cubicBezTo>
                        <a:pt x="247682" y="72301"/>
                        <a:pt x="247461" y="72463"/>
                        <a:pt x="247153" y="72600"/>
                      </a:cubicBezTo>
                      <a:cubicBezTo>
                        <a:pt x="246846" y="72736"/>
                        <a:pt x="246420" y="72838"/>
                        <a:pt x="245875" y="72907"/>
                      </a:cubicBezTo>
                      <a:cubicBezTo>
                        <a:pt x="245329" y="72975"/>
                        <a:pt x="244630" y="73009"/>
                        <a:pt x="243777" y="73009"/>
                      </a:cubicBezTo>
                      <a:cubicBezTo>
                        <a:pt x="242958" y="73009"/>
                        <a:pt x="242276" y="72975"/>
                        <a:pt x="241731" y="72907"/>
                      </a:cubicBezTo>
                      <a:cubicBezTo>
                        <a:pt x="241185" y="72838"/>
                        <a:pt x="240750" y="72736"/>
                        <a:pt x="240426" y="72600"/>
                      </a:cubicBezTo>
                      <a:cubicBezTo>
                        <a:pt x="240102" y="72463"/>
                        <a:pt x="239880" y="72301"/>
                        <a:pt x="239761" y="72114"/>
                      </a:cubicBezTo>
                      <a:cubicBezTo>
                        <a:pt x="239642" y="71926"/>
                        <a:pt x="239582" y="71696"/>
                        <a:pt x="239582" y="71423"/>
                      </a:cubicBezTo>
                      <a:lnTo>
                        <a:pt x="239582" y="25380"/>
                      </a:lnTo>
                      <a:cubicBezTo>
                        <a:pt x="239582" y="25107"/>
                        <a:pt x="239633" y="24877"/>
                        <a:pt x="239735" y="24689"/>
                      </a:cubicBezTo>
                      <a:cubicBezTo>
                        <a:pt x="239838" y="24501"/>
                        <a:pt x="240042" y="24331"/>
                        <a:pt x="240349" y="24177"/>
                      </a:cubicBezTo>
                      <a:cubicBezTo>
                        <a:pt x="240656" y="24024"/>
                        <a:pt x="241049" y="23922"/>
                        <a:pt x="241526" y="23870"/>
                      </a:cubicBezTo>
                      <a:cubicBezTo>
                        <a:pt x="242003" y="23819"/>
                        <a:pt x="242635" y="23794"/>
                        <a:pt x="243418" y="23794"/>
                      </a:cubicBezTo>
                      <a:cubicBezTo>
                        <a:pt x="244169" y="23794"/>
                        <a:pt x="244792" y="23819"/>
                        <a:pt x="245286" y="23870"/>
                      </a:cubicBezTo>
                      <a:cubicBezTo>
                        <a:pt x="245781" y="23922"/>
                        <a:pt x="246164" y="24024"/>
                        <a:pt x="246437" y="24177"/>
                      </a:cubicBezTo>
                      <a:cubicBezTo>
                        <a:pt x="246710" y="24331"/>
                        <a:pt x="246906" y="24501"/>
                        <a:pt x="247026" y="24689"/>
                      </a:cubicBezTo>
                      <a:cubicBezTo>
                        <a:pt x="247145" y="24877"/>
                        <a:pt x="247205" y="25107"/>
                        <a:pt x="247205" y="25380"/>
                      </a:cubicBezTo>
                      <a:lnTo>
                        <a:pt x="247205" y="31468"/>
                      </a:lnTo>
                      <a:cubicBezTo>
                        <a:pt x="249796" y="28569"/>
                        <a:pt x="252381" y="26445"/>
                        <a:pt x="254955" y="25098"/>
                      </a:cubicBezTo>
                      <a:cubicBezTo>
                        <a:pt x="257531" y="23751"/>
                        <a:pt x="260131" y="23077"/>
                        <a:pt x="262757" y="23077"/>
                      </a:cubicBezTo>
                      <a:cubicBezTo>
                        <a:pt x="265827" y="23077"/>
                        <a:pt x="268410" y="23598"/>
                        <a:pt x="270508" y="24638"/>
                      </a:cubicBezTo>
                      <a:cubicBezTo>
                        <a:pt x="272606" y="25678"/>
                        <a:pt x="274302" y="27068"/>
                        <a:pt x="275599" y="28807"/>
                      </a:cubicBezTo>
                      <a:cubicBezTo>
                        <a:pt x="276894" y="30547"/>
                        <a:pt x="277824" y="32585"/>
                        <a:pt x="278387" y="34921"/>
                      </a:cubicBezTo>
                      <a:cubicBezTo>
                        <a:pt x="278950" y="37257"/>
                        <a:pt x="279231" y="40062"/>
                        <a:pt x="279231" y="43337"/>
                      </a:cubicBezTo>
                      <a:close/>
                      <a:moveTo>
                        <a:pt x="317143" y="68046"/>
                      </a:moveTo>
                      <a:cubicBezTo>
                        <a:pt x="317143" y="69036"/>
                        <a:pt x="317074" y="69820"/>
                        <a:pt x="316938" y="70400"/>
                      </a:cubicBezTo>
                      <a:cubicBezTo>
                        <a:pt x="316801" y="70980"/>
                        <a:pt x="316597" y="71406"/>
                        <a:pt x="316324" y="71679"/>
                      </a:cubicBezTo>
                      <a:cubicBezTo>
                        <a:pt x="316051" y="71952"/>
                        <a:pt x="315642" y="72207"/>
                        <a:pt x="315096" y="72446"/>
                      </a:cubicBezTo>
                      <a:cubicBezTo>
                        <a:pt x="314550" y="72685"/>
                        <a:pt x="313928" y="72881"/>
                        <a:pt x="313229" y="73034"/>
                      </a:cubicBezTo>
                      <a:cubicBezTo>
                        <a:pt x="312530" y="73188"/>
                        <a:pt x="311788" y="73316"/>
                        <a:pt x="311003" y="73418"/>
                      </a:cubicBezTo>
                      <a:cubicBezTo>
                        <a:pt x="310219" y="73520"/>
                        <a:pt x="309434" y="73572"/>
                        <a:pt x="308650" y="73572"/>
                      </a:cubicBezTo>
                      <a:cubicBezTo>
                        <a:pt x="306262" y="73572"/>
                        <a:pt x="304217" y="73256"/>
                        <a:pt x="302511" y="72625"/>
                      </a:cubicBezTo>
                      <a:cubicBezTo>
                        <a:pt x="300806" y="71994"/>
                        <a:pt x="299407" y="71039"/>
                        <a:pt x="298316" y="69760"/>
                      </a:cubicBezTo>
                      <a:cubicBezTo>
                        <a:pt x="297224" y="68481"/>
                        <a:pt x="296432" y="66861"/>
                        <a:pt x="295936" y="64900"/>
                      </a:cubicBezTo>
                      <a:cubicBezTo>
                        <a:pt x="295442" y="62939"/>
                        <a:pt x="295194" y="60628"/>
                        <a:pt x="295195" y="57968"/>
                      </a:cubicBezTo>
                      <a:lnTo>
                        <a:pt x="295195" y="31058"/>
                      </a:lnTo>
                      <a:lnTo>
                        <a:pt x="288749" y="31058"/>
                      </a:lnTo>
                      <a:cubicBezTo>
                        <a:pt x="288237" y="31058"/>
                        <a:pt x="287828" y="30785"/>
                        <a:pt x="287521" y="30240"/>
                      </a:cubicBezTo>
                      <a:cubicBezTo>
                        <a:pt x="287214" y="29694"/>
                        <a:pt x="287060" y="28807"/>
                        <a:pt x="287060" y="27580"/>
                      </a:cubicBezTo>
                      <a:cubicBezTo>
                        <a:pt x="287060" y="26931"/>
                        <a:pt x="287103" y="26386"/>
                        <a:pt x="287189" y="25942"/>
                      </a:cubicBezTo>
                      <a:cubicBezTo>
                        <a:pt x="287273" y="25499"/>
                        <a:pt x="287385" y="25132"/>
                        <a:pt x="287521" y="24842"/>
                      </a:cubicBezTo>
                      <a:cubicBezTo>
                        <a:pt x="287657" y="24553"/>
                        <a:pt x="287836" y="24348"/>
                        <a:pt x="288058" y="24229"/>
                      </a:cubicBezTo>
                      <a:cubicBezTo>
                        <a:pt x="288280" y="24109"/>
                        <a:pt x="288527" y="24050"/>
                        <a:pt x="288800" y="24050"/>
                      </a:cubicBezTo>
                      <a:lnTo>
                        <a:pt x="295195" y="24050"/>
                      </a:lnTo>
                      <a:lnTo>
                        <a:pt x="295195" y="13101"/>
                      </a:lnTo>
                      <a:cubicBezTo>
                        <a:pt x="295194" y="12863"/>
                        <a:pt x="295254" y="12641"/>
                        <a:pt x="295374" y="12436"/>
                      </a:cubicBezTo>
                      <a:cubicBezTo>
                        <a:pt x="295494" y="12232"/>
                        <a:pt x="295715" y="12053"/>
                        <a:pt x="296039" y="11899"/>
                      </a:cubicBezTo>
                      <a:cubicBezTo>
                        <a:pt x="296363" y="11746"/>
                        <a:pt x="296797" y="11635"/>
                        <a:pt x="297343" y="11567"/>
                      </a:cubicBezTo>
                      <a:cubicBezTo>
                        <a:pt x="297889" y="11498"/>
                        <a:pt x="298571" y="11464"/>
                        <a:pt x="299390" y="11464"/>
                      </a:cubicBezTo>
                      <a:cubicBezTo>
                        <a:pt x="300243" y="11464"/>
                        <a:pt x="300942" y="11498"/>
                        <a:pt x="301488" y="11567"/>
                      </a:cubicBezTo>
                      <a:cubicBezTo>
                        <a:pt x="302033" y="11635"/>
                        <a:pt x="302459" y="11746"/>
                        <a:pt x="302767" y="11899"/>
                      </a:cubicBezTo>
                      <a:cubicBezTo>
                        <a:pt x="303074" y="12053"/>
                        <a:pt x="303295" y="12232"/>
                        <a:pt x="303432" y="12436"/>
                      </a:cubicBezTo>
                      <a:cubicBezTo>
                        <a:pt x="303568" y="12641"/>
                        <a:pt x="303636" y="12863"/>
                        <a:pt x="303636" y="13101"/>
                      </a:cubicBezTo>
                      <a:lnTo>
                        <a:pt x="303636" y="24050"/>
                      </a:lnTo>
                      <a:lnTo>
                        <a:pt x="315454" y="24050"/>
                      </a:lnTo>
                      <a:cubicBezTo>
                        <a:pt x="315727" y="24050"/>
                        <a:pt x="315966" y="24109"/>
                        <a:pt x="316170" y="24229"/>
                      </a:cubicBezTo>
                      <a:cubicBezTo>
                        <a:pt x="316375" y="24348"/>
                        <a:pt x="316554" y="24553"/>
                        <a:pt x="316708" y="24842"/>
                      </a:cubicBezTo>
                      <a:cubicBezTo>
                        <a:pt x="316861" y="25132"/>
                        <a:pt x="316971" y="25499"/>
                        <a:pt x="317040" y="25942"/>
                      </a:cubicBezTo>
                      <a:cubicBezTo>
                        <a:pt x="317109" y="26386"/>
                        <a:pt x="317143" y="26931"/>
                        <a:pt x="317143" y="27580"/>
                      </a:cubicBezTo>
                      <a:cubicBezTo>
                        <a:pt x="317143" y="28807"/>
                        <a:pt x="316989" y="29694"/>
                        <a:pt x="316682" y="30240"/>
                      </a:cubicBezTo>
                      <a:cubicBezTo>
                        <a:pt x="316375" y="30785"/>
                        <a:pt x="315966" y="31058"/>
                        <a:pt x="315454" y="31058"/>
                      </a:cubicBezTo>
                      <a:lnTo>
                        <a:pt x="303636" y="31058"/>
                      </a:lnTo>
                      <a:lnTo>
                        <a:pt x="303636" y="56740"/>
                      </a:lnTo>
                      <a:cubicBezTo>
                        <a:pt x="303636" y="59912"/>
                        <a:pt x="304105" y="62308"/>
                        <a:pt x="305043" y="63928"/>
                      </a:cubicBezTo>
                      <a:cubicBezTo>
                        <a:pt x="305981" y="65548"/>
                        <a:pt x="307661" y="66358"/>
                        <a:pt x="310082" y="66358"/>
                      </a:cubicBezTo>
                      <a:cubicBezTo>
                        <a:pt x="310867" y="66358"/>
                        <a:pt x="311566" y="66281"/>
                        <a:pt x="312180" y="66128"/>
                      </a:cubicBezTo>
                      <a:cubicBezTo>
                        <a:pt x="312794" y="65974"/>
                        <a:pt x="313340" y="65812"/>
                        <a:pt x="313817" y="65642"/>
                      </a:cubicBezTo>
                      <a:cubicBezTo>
                        <a:pt x="314295" y="65471"/>
                        <a:pt x="314704" y="65309"/>
                        <a:pt x="315045" y="65156"/>
                      </a:cubicBezTo>
                      <a:cubicBezTo>
                        <a:pt x="315386" y="65002"/>
                        <a:pt x="315693" y="64926"/>
                        <a:pt x="315966" y="64926"/>
                      </a:cubicBezTo>
                      <a:cubicBezTo>
                        <a:pt x="316136" y="64926"/>
                        <a:pt x="316298" y="64968"/>
                        <a:pt x="316451" y="65054"/>
                      </a:cubicBezTo>
                      <a:cubicBezTo>
                        <a:pt x="316606" y="65139"/>
                        <a:pt x="316725" y="65301"/>
                        <a:pt x="316810" y="65540"/>
                      </a:cubicBezTo>
                      <a:cubicBezTo>
                        <a:pt x="316895" y="65778"/>
                        <a:pt x="316971" y="66102"/>
                        <a:pt x="317040" y="66512"/>
                      </a:cubicBezTo>
                      <a:cubicBezTo>
                        <a:pt x="317109" y="66921"/>
                        <a:pt x="317143" y="67433"/>
                        <a:pt x="317143" y="68046"/>
                      </a:cubicBezTo>
                      <a:close/>
                      <a:moveTo>
                        <a:pt x="356832" y="58889"/>
                      </a:moveTo>
                      <a:cubicBezTo>
                        <a:pt x="356832" y="61242"/>
                        <a:pt x="356396" y="63340"/>
                        <a:pt x="355527" y="65182"/>
                      </a:cubicBezTo>
                      <a:cubicBezTo>
                        <a:pt x="354657" y="67023"/>
                        <a:pt x="353421" y="68575"/>
                        <a:pt x="351818" y="69837"/>
                      </a:cubicBezTo>
                      <a:cubicBezTo>
                        <a:pt x="350215" y="71099"/>
                        <a:pt x="348305" y="72054"/>
                        <a:pt x="346088" y="72702"/>
                      </a:cubicBezTo>
                      <a:cubicBezTo>
                        <a:pt x="343871" y="73350"/>
                        <a:pt x="341433" y="73674"/>
                        <a:pt x="338772" y="73674"/>
                      </a:cubicBezTo>
                      <a:cubicBezTo>
                        <a:pt x="337135" y="73674"/>
                        <a:pt x="335575" y="73546"/>
                        <a:pt x="334091" y="73290"/>
                      </a:cubicBezTo>
                      <a:cubicBezTo>
                        <a:pt x="332608" y="73034"/>
                        <a:pt x="331277" y="72710"/>
                        <a:pt x="330101" y="72318"/>
                      </a:cubicBezTo>
                      <a:cubicBezTo>
                        <a:pt x="328923" y="71926"/>
                        <a:pt x="327926" y="71517"/>
                        <a:pt x="327108" y="71090"/>
                      </a:cubicBezTo>
                      <a:cubicBezTo>
                        <a:pt x="326289" y="70664"/>
                        <a:pt x="325693" y="70280"/>
                        <a:pt x="325317" y="69939"/>
                      </a:cubicBezTo>
                      <a:cubicBezTo>
                        <a:pt x="324942" y="69598"/>
                        <a:pt x="324670" y="69121"/>
                        <a:pt x="324498" y="68507"/>
                      </a:cubicBezTo>
                      <a:cubicBezTo>
                        <a:pt x="324328" y="67893"/>
                        <a:pt x="324243" y="67057"/>
                        <a:pt x="324243" y="66000"/>
                      </a:cubicBezTo>
                      <a:cubicBezTo>
                        <a:pt x="324243" y="65352"/>
                        <a:pt x="324277" y="64806"/>
                        <a:pt x="324345" y="64363"/>
                      </a:cubicBezTo>
                      <a:cubicBezTo>
                        <a:pt x="324413" y="63920"/>
                        <a:pt x="324498" y="63561"/>
                        <a:pt x="324601" y="63289"/>
                      </a:cubicBezTo>
                      <a:cubicBezTo>
                        <a:pt x="324703" y="63016"/>
                        <a:pt x="324849" y="62820"/>
                        <a:pt x="325035" y="62700"/>
                      </a:cubicBezTo>
                      <a:cubicBezTo>
                        <a:pt x="325223" y="62581"/>
                        <a:pt x="325436" y="62521"/>
                        <a:pt x="325675" y="62521"/>
                      </a:cubicBezTo>
                      <a:cubicBezTo>
                        <a:pt x="326051" y="62521"/>
                        <a:pt x="326605" y="62751"/>
                        <a:pt x="327337" y="63212"/>
                      </a:cubicBezTo>
                      <a:cubicBezTo>
                        <a:pt x="328071" y="63672"/>
                        <a:pt x="328975" y="64175"/>
                        <a:pt x="330049" y="64721"/>
                      </a:cubicBezTo>
                      <a:cubicBezTo>
                        <a:pt x="331124" y="65267"/>
                        <a:pt x="332394" y="65770"/>
                        <a:pt x="333861" y="66230"/>
                      </a:cubicBezTo>
                      <a:cubicBezTo>
                        <a:pt x="335327" y="66691"/>
                        <a:pt x="337016" y="66921"/>
                        <a:pt x="338926" y="66921"/>
                      </a:cubicBezTo>
                      <a:cubicBezTo>
                        <a:pt x="340358" y="66921"/>
                        <a:pt x="341655" y="66767"/>
                        <a:pt x="342814" y="66461"/>
                      </a:cubicBezTo>
                      <a:cubicBezTo>
                        <a:pt x="343973" y="66154"/>
                        <a:pt x="344980" y="65702"/>
                        <a:pt x="345832" y="65105"/>
                      </a:cubicBezTo>
                      <a:cubicBezTo>
                        <a:pt x="346685" y="64508"/>
                        <a:pt x="347341" y="63749"/>
                        <a:pt x="347802" y="62828"/>
                      </a:cubicBezTo>
                      <a:cubicBezTo>
                        <a:pt x="348262" y="61907"/>
                        <a:pt x="348493" y="60816"/>
                        <a:pt x="348493" y="59554"/>
                      </a:cubicBezTo>
                      <a:cubicBezTo>
                        <a:pt x="348493" y="58258"/>
                        <a:pt x="348160" y="57167"/>
                        <a:pt x="347495" y="56280"/>
                      </a:cubicBezTo>
                      <a:cubicBezTo>
                        <a:pt x="346829" y="55393"/>
                        <a:pt x="345951" y="54609"/>
                        <a:pt x="344860" y="53927"/>
                      </a:cubicBezTo>
                      <a:cubicBezTo>
                        <a:pt x="343769" y="53244"/>
                        <a:pt x="342541" y="52639"/>
                        <a:pt x="341176" y="52110"/>
                      </a:cubicBezTo>
                      <a:cubicBezTo>
                        <a:pt x="339812" y="51582"/>
                        <a:pt x="338406" y="51028"/>
                        <a:pt x="336956" y="50448"/>
                      </a:cubicBezTo>
                      <a:cubicBezTo>
                        <a:pt x="335506" y="49868"/>
                        <a:pt x="334091" y="49211"/>
                        <a:pt x="332710" y="48478"/>
                      </a:cubicBezTo>
                      <a:cubicBezTo>
                        <a:pt x="331328" y="47745"/>
                        <a:pt x="330092" y="46849"/>
                        <a:pt x="329001" y="45792"/>
                      </a:cubicBezTo>
                      <a:cubicBezTo>
                        <a:pt x="327909" y="44735"/>
                        <a:pt x="327031" y="43473"/>
                        <a:pt x="326366" y="42006"/>
                      </a:cubicBezTo>
                      <a:cubicBezTo>
                        <a:pt x="325701" y="40540"/>
                        <a:pt x="325369" y="38783"/>
                        <a:pt x="325369" y="36737"/>
                      </a:cubicBezTo>
                      <a:cubicBezTo>
                        <a:pt x="325369" y="34929"/>
                        <a:pt x="325718" y="33198"/>
                        <a:pt x="326417" y="31544"/>
                      </a:cubicBezTo>
                      <a:cubicBezTo>
                        <a:pt x="327117" y="29890"/>
                        <a:pt x="328165" y="28441"/>
                        <a:pt x="329563" y="27196"/>
                      </a:cubicBezTo>
                      <a:cubicBezTo>
                        <a:pt x="330962" y="25951"/>
                        <a:pt x="332710" y="24953"/>
                        <a:pt x="334807" y="24203"/>
                      </a:cubicBezTo>
                      <a:cubicBezTo>
                        <a:pt x="336904" y="23453"/>
                        <a:pt x="339352" y="23077"/>
                        <a:pt x="342149" y="23077"/>
                      </a:cubicBezTo>
                      <a:cubicBezTo>
                        <a:pt x="343377" y="23077"/>
                        <a:pt x="344604" y="23180"/>
                        <a:pt x="345832" y="23384"/>
                      </a:cubicBezTo>
                      <a:cubicBezTo>
                        <a:pt x="347060" y="23589"/>
                        <a:pt x="348169" y="23845"/>
                        <a:pt x="349157" y="24152"/>
                      </a:cubicBezTo>
                      <a:cubicBezTo>
                        <a:pt x="350147" y="24459"/>
                        <a:pt x="350991" y="24791"/>
                        <a:pt x="351690" y="25149"/>
                      </a:cubicBezTo>
                      <a:cubicBezTo>
                        <a:pt x="352389" y="25508"/>
                        <a:pt x="352918" y="25823"/>
                        <a:pt x="353276" y="26096"/>
                      </a:cubicBezTo>
                      <a:cubicBezTo>
                        <a:pt x="353634" y="26369"/>
                        <a:pt x="353873" y="26607"/>
                        <a:pt x="353992" y="26812"/>
                      </a:cubicBezTo>
                      <a:cubicBezTo>
                        <a:pt x="354111" y="27017"/>
                        <a:pt x="354197" y="27247"/>
                        <a:pt x="354248" y="27503"/>
                      </a:cubicBezTo>
                      <a:cubicBezTo>
                        <a:pt x="354299" y="27759"/>
                        <a:pt x="354350" y="28074"/>
                        <a:pt x="354402" y="28449"/>
                      </a:cubicBezTo>
                      <a:cubicBezTo>
                        <a:pt x="354452" y="28824"/>
                        <a:pt x="354478" y="29285"/>
                        <a:pt x="354478" y="29830"/>
                      </a:cubicBezTo>
                      <a:cubicBezTo>
                        <a:pt x="354478" y="30410"/>
                        <a:pt x="354452" y="30913"/>
                        <a:pt x="354402" y="31340"/>
                      </a:cubicBezTo>
                      <a:cubicBezTo>
                        <a:pt x="354350" y="31766"/>
                        <a:pt x="354265" y="32116"/>
                        <a:pt x="354146" y="32388"/>
                      </a:cubicBezTo>
                      <a:cubicBezTo>
                        <a:pt x="354027" y="32661"/>
                        <a:pt x="353881" y="32857"/>
                        <a:pt x="353710" y="32977"/>
                      </a:cubicBezTo>
                      <a:cubicBezTo>
                        <a:pt x="353540" y="33096"/>
                        <a:pt x="353352" y="33156"/>
                        <a:pt x="353148" y="33156"/>
                      </a:cubicBezTo>
                      <a:cubicBezTo>
                        <a:pt x="352841" y="33156"/>
                        <a:pt x="352398" y="32968"/>
                        <a:pt x="351818" y="32593"/>
                      </a:cubicBezTo>
                      <a:cubicBezTo>
                        <a:pt x="351238" y="32218"/>
                        <a:pt x="350488" y="31817"/>
                        <a:pt x="349567" y="31391"/>
                      </a:cubicBezTo>
                      <a:cubicBezTo>
                        <a:pt x="348646" y="30964"/>
                        <a:pt x="347563" y="30564"/>
                        <a:pt x="346318" y="30189"/>
                      </a:cubicBezTo>
                      <a:cubicBezTo>
                        <a:pt x="345073" y="29813"/>
                        <a:pt x="343649" y="29626"/>
                        <a:pt x="342046" y="29626"/>
                      </a:cubicBezTo>
                      <a:cubicBezTo>
                        <a:pt x="340613" y="29626"/>
                        <a:pt x="339352" y="29788"/>
                        <a:pt x="338261" y="30112"/>
                      </a:cubicBezTo>
                      <a:cubicBezTo>
                        <a:pt x="337169" y="30436"/>
                        <a:pt x="336274" y="30896"/>
                        <a:pt x="335575" y="31493"/>
                      </a:cubicBezTo>
                      <a:cubicBezTo>
                        <a:pt x="334876" y="32090"/>
                        <a:pt x="334347" y="32798"/>
                        <a:pt x="333989" y="33616"/>
                      </a:cubicBezTo>
                      <a:cubicBezTo>
                        <a:pt x="333631" y="34435"/>
                        <a:pt x="333452" y="35322"/>
                        <a:pt x="333452" y="36277"/>
                      </a:cubicBezTo>
                      <a:cubicBezTo>
                        <a:pt x="333452" y="37607"/>
                        <a:pt x="333793" y="38724"/>
                        <a:pt x="334475" y="39628"/>
                      </a:cubicBezTo>
                      <a:cubicBezTo>
                        <a:pt x="335157" y="40531"/>
                        <a:pt x="336043" y="41324"/>
                        <a:pt x="337135" y="42006"/>
                      </a:cubicBezTo>
                      <a:cubicBezTo>
                        <a:pt x="338226" y="42689"/>
                        <a:pt x="339471" y="43302"/>
                        <a:pt x="340870" y="43848"/>
                      </a:cubicBezTo>
                      <a:cubicBezTo>
                        <a:pt x="342268" y="44394"/>
                        <a:pt x="343692" y="44957"/>
                        <a:pt x="345142" y="45536"/>
                      </a:cubicBezTo>
                      <a:cubicBezTo>
                        <a:pt x="346591" y="46116"/>
                        <a:pt x="348024" y="46764"/>
                        <a:pt x="349439" y="47480"/>
                      </a:cubicBezTo>
                      <a:cubicBezTo>
                        <a:pt x="350855" y="48197"/>
                        <a:pt x="352107" y="49066"/>
                        <a:pt x="353199" y="50090"/>
                      </a:cubicBezTo>
                      <a:cubicBezTo>
                        <a:pt x="354290" y="51113"/>
                        <a:pt x="355169" y="52341"/>
                        <a:pt x="355833" y="53773"/>
                      </a:cubicBezTo>
                      <a:cubicBezTo>
                        <a:pt x="356499" y="55206"/>
                        <a:pt x="356832" y="56911"/>
                        <a:pt x="356832" y="58889"/>
                      </a:cubicBezTo>
                      <a:close/>
                      <a:moveTo>
                        <a:pt x="409915" y="2204"/>
                      </a:moveTo>
                      <a:cubicBezTo>
                        <a:pt x="406675" y="9060"/>
                        <a:pt x="404262" y="16094"/>
                        <a:pt x="402675" y="23308"/>
                      </a:cubicBezTo>
                      <a:cubicBezTo>
                        <a:pt x="401090" y="30521"/>
                        <a:pt x="400297" y="37777"/>
                        <a:pt x="400297" y="45076"/>
                      </a:cubicBezTo>
                      <a:cubicBezTo>
                        <a:pt x="400297" y="52409"/>
                        <a:pt x="401107" y="59673"/>
                        <a:pt x="402727" y="66870"/>
                      </a:cubicBezTo>
                      <a:cubicBezTo>
                        <a:pt x="404347" y="74066"/>
                        <a:pt x="406709" y="81126"/>
                        <a:pt x="409813" y="88050"/>
                      </a:cubicBezTo>
                      <a:cubicBezTo>
                        <a:pt x="409983" y="88459"/>
                        <a:pt x="410077" y="88809"/>
                        <a:pt x="410095" y="89099"/>
                      </a:cubicBezTo>
                      <a:cubicBezTo>
                        <a:pt x="410111" y="89388"/>
                        <a:pt x="410000" y="89627"/>
                        <a:pt x="409761" y="89815"/>
                      </a:cubicBezTo>
                      <a:cubicBezTo>
                        <a:pt x="409523" y="90002"/>
                        <a:pt x="409156" y="90139"/>
                        <a:pt x="408662" y="90224"/>
                      </a:cubicBezTo>
                      <a:cubicBezTo>
                        <a:pt x="408167" y="90309"/>
                        <a:pt x="407493" y="90352"/>
                        <a:pt x="406641" y="90352"/>
                      </a:cubicBezTo>
                      <a:cubicBezTo>
                        <a:pt x="406027" y="90352"/>
                        <a:pt x="405499" y="90335"/>
                        <a:pt x="405055" y="90301"/>
                      </a:cubicBezTo>
                      <a:cubicBezTo>
                        <a:pt x="404612" y="90267"/>
                        <a:pt x="404228" y="90198"/>
                        <a:pt x="403904" y="90096"/>
                      </a:cubicBezTo>
                      <a:cubicBezTo>
                        <a:pt x="403579" y="89994"/>
                        <a:pt x="403316" y="89874"/>
                        <a:pt x="403111" y="89738"/>
                      </a:cubicBezTo>
                      <a:cubicBezTo>
                        <a:pt x="402906" y="89602"/>
                        <a:pt x="402753" y="89448"/>
                        <a:pt x="402651" y="89277"/>
                      </a:cubicBezTo>
                      <a:cubicBezTo>
                        <a:pt x="400809" y="85799"/>
                        <a:pt x="399188" y="82277"/>
                        <a:pt x="397790" y="78713"/>
                      </a:cubicBezTo>
                      <a:cubicBezTo>
                        <a:pt x="396392" y="75149"/>
                        <a:pt x="395216" y="71525"/>
                        <a:pt x="394260" y="67842"/>
                      </a:cubicBezTo>
                      <a:cubicBezTo>
                        <a:pt x="393305" y="64158"/>
                        <a:pt x="392589" y="60432"/>
                        <a:pt x="392111" y="56663"/>
                      </a:cubicBezTo>
                      <a:cubicBezTo>
                        <a:pt x="391634" y="52895"/>
                        <a:pt x="391395" y="49083"/>
                        <a:pt x="391395" y="45229"/>
                      </a:cubicBezTo>
                      <a:cubicBezTo>
                        <a:pt x="391395" y="41375"/>
                        <a:pt x="391660" y="37573"/>
                        <a:pt x="392188" y="33821"/>
                      </a:cubicBezTo>
                      <a:cubicBezTo>
                        <a:pt x="392717" y="30069"/>
                        <a:pt x="393468" y="26343"/>
                        <a:pt x="394439" y="22643"/>
                      </a:cubicBezTo>
                      <a:cubicBezTo>
                        <a:pt x="395412" y="18942"/>
                        <a:pt x="396597" y="15301"/>
                        <a:pt x="397995" y="11720"/>
                      </a:cubicBezTo>
                      <a:cubicBezTo>
                        <a:pt x="399393" y="8139"/>
                        <a:pt x="400962" y="4592"/>
                        <a:pt x="402701" y="1079"/>
                      </a:cubicBezTo>
                      <a:cubicBezTo>
                        <a:pt x="402736" y="943"/>
                        <a:pt x="402830" y="823"/>
                        <a:pt x="402983" y="721"/>
                      </a:cubicBezTo>
                      <a:cubicBezTo>
                        <a:pt x="403137" y="619"/>
                        <a:pt x="403350" y="516"/>
                        <a:pt x="403622" y="414"/>
                      </a:cubicBezTo>
                      <a:cubicBezTo>
                        <a:pt x="403896" y="312"/>
                        <a:pt x="404270" y="235"/>
                        <a:pt x="404748" y="184"/>
                      </a:cubicBezTo>
                      <a:cubicBezTo>
                        <a:pt x="405225" y="133"/>
                        <a:pt x="405840" y="107"/>
                        <a:pt x="406589" y="107"/>
                      </a:cubicBezTo>
                      <a:cubicBezTo>
                        <a:pt x="407374" y="107"/>
                        <a:pt x="408005" y="158"/>
                        <a:pt x="408483" y="260"/>
                      </a:cubicBezTo>
                      <a:cubicBezTo>
                        <a:pt x="408960" y="363"/>
                        <a:pt x="409335" y="499"/>
                        <a:pt x="409608" y="670"/>
                      </a:cubicBezTo>
                      <a:cubicBezTo>
                        <a:pt x="409881" y="840"/>
                        <a:pt x="410035" y="1062"/>
                        <a:pt x="410069" y="1335"/>
                      </a:cubicBezTo>
                      <a:cubicBezTo>
                        <a:pt x="410103" y="1608"/>
                        <a:pt x="410052" y="1898"/>
                        <a:pt x="409915" y="2204"/>
                      </a:cubicBezTo>
                      <a:close/>
                      <a:moveTo>
                        <a:pt x="432610" y="71423"/>
                      </a:moveTo>
                      <a:cubicBezTo>
                        <a:pt x="432610" y="71696"/>
                        <a:pt x="432541" y="71926"/>
                        <a:pt x="432405" y="72114"/>
                      </a:cubicBezTo>
                      <a:cubicBezTo>
                        <a:pt x="432269" y="72301"/>
                        <a:pt x="432047" y="72463"/>
                        <a:pt x="431740" y="72600"/>
                      </a:cubicBezTo>
                      <a:cubicBezTo>
                        <a:pt x="431433" y="72736"/>
                        <a:pt x="431007" y="72838"/>
                        <a:pt x="430461" y="72907"/>
                      </a:cubicBezTo>
                      <a:cubicBezTo>
                        <a:pt x="429915" y="72975"/>
                        <a:pt x="429216" y="73009"/>
                        <a:pt x="428363" y="73009"/>
                      </a:cubicBezTo>
                      <a:cubicBezTo>
                        <a:pt x="427545" y="73009"/>
                        <a:pt x="426863" y="72975"/>
                        <a:pt x="426317" y="72907"/>
                      </a:cubicBezTo>
                      <a:cubicBezTo>
                        <a:pt x="425772" y="72838"/>
                        <a:pt x="425336" y="72736"/>
                        <a:pt x="425013" y="72600"/>
                      </a:cubicBezTo>
                      <a:cubicBezTo>
                        <a:pt x="424689" y="72463"/>
                        <a:pt x="424467" y="72301"/>
                        <a:pt x="424348" y="72114"/>
                      </a:cubicBezTo>
                      <a:cubicBezTo>
                        <a:pt x="424228" y="71926"/>
                        <a:pt x="424169" y="71696"/>
                        <a:pt x="424169" y="71423"/>
                      </a:cubicBezTo>
                      <a:lnTo>
                        <a:pt x="424169" y="25380"/>
                      </a:lnTo>
                      <a:cubicBezTo>
                        <a:pt x="424169" y="25141"/>
                        <a:pt x="424228" y="24919"/>
                        <a:pt x="424348" y="24715"/>
                      </a:cubicBezTo>
                      <a:cubicBezTo>
                        <a:pt x="424467" y="24510"/>
                        <a:pt x="424689" y="24339"/>
                        <a:pt x="425013" y="24203"/>
                      </a:cubicBezTo>
                      <a:cubicBezTo>
                        <a:pt x="425336" y="24067"/>
                        <a:pt x="425772" y="23964"/>
                        <a:pt x="426317" y="23896"/>
                      </a:cubicBezTo>
                      <a:cubicBezTo>
                        <a:pt x="426863" y="23828"/>
                        <a:pt x="427545" y="23794"/>
                        <a:pt x="428363" y="23794"/>
                      </a:cubicBezTo>
                      <a:cubicBezTo>
                        <a:pt x="429216" y="23794"/>
                        <a:pt x="429915" y="23828"/>
                        <a:pt x="430461" y="23896"/>
                      </a:cubicBezTo>
                      <a:cubicBezTo>
                        <a:pt x="431007" y="23964"/>
                        <a:pt x="431433" y="24067"/>
                        <a:pt x="431740" y="24203"/>
                      </a:cubicBezTo>
                      <a:cubicBezTo>
                        <a:pt x="432047" y="24339"/>
                        <a:pt x="432269" y="24510"/>
                        <a:pt x="432405" y="24715"/>
                      </a:cubicBezTo>
                      <a:cubicBezTo>
                        <a:pt x="432541" y="24919"/>
                        <a:pt x="432610" y="25141"/>
                        <a:pt x="432610" y="25380"/>
                      </a:cubicBezTo>
                      <a:close/>
                      <a:moveTo>
                        <a:pt x="433582" y="9827"/>
                      </a:moveTo>
                      <a:cubicBezTo>
                        <a:pt x="433582" y="11805"/>
                        <a:pt x="433207" y="13153"/>
                        <a:pt x="432456" y="13869"/>
                      </a:cubicBezTo>
                      <a:cubicBezTo>
                        <a:pt x="431706" y="14585"/>
                        <a:pt x="430325" y="14943"/>
                        <a:pt x="428312" y="14943"/>
                      </a:cubicBezTo>
                      <a:cubicBezTo>
                        <a:pt x="426335" y="14943"/>
                        <a:pt x="424978" y="14594"/>
                        <a:pt x="424245" y="13894"/>
                      </a:cubicBezTo>
                      <a:cubicBezTo>
                        <a:pt x="423511" y="13195"/>
                        <a:pt x="423146" y="11874"/>
                        <a:pt x="423146" y="9930"/>
                      </a:cubicBezTo>
                      <a:cubicBezTo>
                        <a:pt x="423146" y="7951"/>
                        <a:pt x="423520" y="6604"/>
                        <a:pt x="424271" y="5888"/>
                      </a:cubicBezTo>
                      <a:cubicBezTo>
                        <a:pt x="425021" y="5172"/>
                        <a:pt x="426402" y="4814"/>
                        <a:pt x="428415" y="4814"/>
                      </a:cubicBezTo>
                      <a:cubicBezTo>
                        <a:pt x="430393" y="4814"/>
                        <a:pt x="431749" y="5163"/>
                        <a:pt x="432482" y="5862"/>
                      </a:cubicBezTo>
                      <a:cubicBezTo>
                        <a:pt x="433216" y="6562"/>
                        <a:pt x="433582" y="7883"/>
                        <a:pt x="433582" y="9827"/>
                      </a:cubicBezTo>
                      <a:close/>
                      <a:moveTo>
                        <a:pt x="473202" y="6451"/>
                      </a:moveTo>
                      <a:cubicBezTo>
                        <a:pt x="473202" y="7099"/>
                        <a:pt x="473168" y="7619"/>
                        <a:pt x="473100" y="8011"/>
                      </a:cubicBezTo>
                      <a:cubicBezTo>
                        <a:pt x="473032" y="8403"/>
                        <a:pt x="472956" y="8719"/>
                        <a:pt x="472870" y="8958"/>
                      </a:cubicBezTo>
                      <a:cubicBezTo>
                        <a:pt x="472785" y="9196"/>
                        <a:pt x="472674" y="9358"/>
                        <a:pt x="472538" y="9444"/>
                      </a:cubicBezTo>
                      <a:cubicBezTo>
                        <a:pt x="472401" y="9529"/>
                        <a:pt x="472231" y="9571"/>
                        <a:pt x="472026" y="9571"/>
                      </a:cubicBezTo>
                      <a:cubicBezTo>
                        <a:pt x="471787" y="9571"/>
                        <a:pt x="471489" y="9495"/>
                        <a:pt x="471131" y="9341"/>
                      </a:cubicBezTo>
                      <a:cubicBezTo>
                        <a:pt x="470773" y="9188"/>
                        <a:pt x="470337" y="9017"/>
                        <a:pt x="469826" y="8830"/>
                      </a:cubicBezTo>
                      <a:cubicBezTo>
                        <a:pt x="469314" y="8642"/>
                        <a:pt x="468709" y="8471"/>
                        <a:pt x="468010" y="8318"/>
                      </a:cubicBezTo>
                      <a:cubicBezTo>
                        <a:pt x="467311" y="8165"/>
                        <a:pt x="466501" y="8088"/>
                        <a:pt x="465580" y="8088"/>
                      </a:cubicBezTo>
                      <a:cubicBezTo>
                        <a:pt x="464317" y="8088"/>
                        <a:pt x="463244" y="8292"/>
                        <a:pt x="462357" y="8702"/>
                      </a:cubicBezTo>
                      <a:cubicBezTo>
                        <a:pt x="461470" y="9111"/>
                        <a:pt x="460754" y="9751"/>
                        <a:pt x="460208" y="10620"/>
                      </a:cubicBezTo>
                      <a:cubicBezTo>
                        <a:pt x="459663" y="11490"/>
                        <a:pt x="459270" y="12615"/>
                        <a:pt x="459031" y="13997"/>
                      </a:cubicBezTo>
                      <a:cubicBezTo>
                        <a:pt x="458793" y="15378"/>
                        <a:pt x="458673" y="17058"/>
                        <a:pt x="458673" y="19036"/>
                      </a:cubicBezTo>
                      <a:lnTo>
                        <a:pt x="458673" y="24050"/>
                      </a:lnTo>
                      <a:lnTo>
                        <a:pt x="468956" y="24050"/>
                      </a:lnTo>
                      <a:cubicBezTo>
                        <a:pt x="469230" y="24050"/>
                        <a:pt x="469459" y="24109"/>
                        <a:pt x="469647" y="24229"/>
                      </a:cubicBezTo>
                      <a:cubicBezTo>
                        <a:pt x="469834" y="24348"/>
                        <a:pt x="470005" y="24553"/>
                        <a:pt x="470158" y="24842"/>
                      </a:cubicBezTo>
                      <a:cubicBezTo>
                        <a:pt x="470313" y="25132"/>
                        <a:pt x="470432" y="25499"/>
                        <a:pt x="470516" y="25942"/>
                      </a:cubicBezTo>
                      <a:cubicBezTo>
                        <a:pt x="470602" y="26386"/>
                        <a:pt x="470645" y="26931"/>
                        <a:pt x="470645" y="27580"/>
                      </a:cubicBezTo>
                      <a:cubicBezTo>
                        <a:pt x="470645" y="28807"/>
                        <a:pt x="470492" y="29694"/>
                        <a:pt x="470184" y="30240"/>
                      </a:cubicBezTo>
                      <a:cubicBezTo>
                        <a:pt x="469877" y="30785"/>
                        <a:pt x="469468" y="31058"/>
                        <a:pt x="468956" y="31058"/>
                      </a:cubicBezTo>
                      <a:lnTo>
                        <a:pt x="458673" y="31058"/>
                      </a:lnTo>
                      <a:lnTo>
                        <a:pt x="458673" y="71423"/>
                      </a:lnTo>
                      <a:cubicBezTo>
                        <a:pt x="458673" y="71696"/>
                        <a:pt x="458605" y="71926"/>
                        <a:pt x="458469" y="72114"/>
                      </a:cubicBezTo>
                      <a:cubicBezTo>
                        <a:pt x="458332" y="72301"/>
                        <a:pt x="458102" y="72463"/>
                        <a:pt x="457778" y="72600"/>
                      </a:cubicBezTo>
                      <a:cubicBezTo>
                        <a:pt x="457454" y="72736"/>
                        <a:pt x="457019" y="72838"/>
                        <a:pt x="456474" y="72907"/>
                      </a:cubicBezTo>
                      <a:cubicBezTo>
                        <a:pt x="455928" y="72975"/>
                        <a:pt x="455246" y="73009"/>
                        <a:pt x="454427" y="73009"/>
                      </a:cubicBezTo>
                      <a:cubicBezTo>
                        <a:pt x="453609" y="73009"/>
                        <a:pt x="452927" y="72975"/>
                        <a:pt x="452381" y="72907"/>
                      </a:cubicBezTo>
                      <a:cubicBezTo>
                        <a:pt x="451835" y="72838"/>
                        <a:pt x="451400" y="72736"/>
                        <a:pt x="451076" y="72600"/>
                      </a:cubicBezTo>
                      <a:cubicBezTo>
                        <a:pt x="450752" y="72463"/>
                        <a:pt x="450521" y="72301"/>
                        <a:pt x="450385" y="72114"/>
                      </a:cubicBezTo>
                      <a:cubicBezTo>
                        <a:pt x="450249" y="71926"/>
                        <a:pt x="450180" y="71696"/>
                        <a:pt x="450180" y="71423"/>
                      </a:cubicBezTo>
                      <a:lnTo>
                        <a:pt x="450180" y="31058"/>
                      </a:lnTo>
                      <a:lnTo>
                        <a:pt x="443683" y="31058"/>
                      </a:lnTo>
                      <a:cubicBezTo>
                        <a:pt x="443138" y="31058"/>
                        <a:pt x="442728" y="30785"/>
                        <a:pt x="442456" y="30240"/>
                      </a:cubicBezTo>
                      <a:cubicBezTo>
                        <a:pt x="442183" y="29694"/>
                        <a:pt x="442046" y="28807"/>
                        <a:pt x="442046" y="27580"/>
                      </a:cubicBezTo>
                      <a:cubicBezTo>
                        <a:pt x="442046" y="26931"/>
                        <a:pt x="442080" y="26386"/>
                        <a:pt x="442149" y="25942"/>
                      </a:cubicBezTo>
                      <a:cubicBezTo>
                        <a:pt x="442217" y="25499"/>
                        <a:pt x="442320" y="25132"/>
                        <a:pt x="442456" y="24842"/>
                      </a:cubicBezTo>
                      <a:cubicBezTo>
                        <a:pt x="442592" y="24553"/>
                        <a:pt x="442762" y="24348"/>
                        <a:pt x="442967" y="24229"/>
                      </a:cubicBezTo>
                      <a:cubicBezTo>
                        <a:pt x="443172" y="24109"/>
                        <a:pt x="443411" y="24050"/>
                        <a:pt x="443683" y="24050"/>
                      </a:cubicBezTo>
                      <a:lnTo>
                        <a:pt x="450180" y="24050"/>
                      </a:lnTo>
                      <a:lnTo>
                        <a:pt x="450180" y="19292"/>
                      </a:lnTo>
                      <a:cubicBezTo>
                        <a:pt x="450180" y="16086"/>
                        <a:pt x="450480" y="13332"/>
                        <a:pt x="451076" y="11030"/>
                      </a:cubicBezTo>
                      <a:cubicBezTo>
                        <a:pt x="451673" y="8727"/>
                        <a:pt x="452586" y="6843"/>
                        <a:pt x="453813" y="5376"/>
                      </a:cubicBezTo>
                      <a:cubicBezTo>
                        <a:pt x="455041" y="3910"/>
                        <a:pt x="456584" y="2827"/>
                        <a:pt x="458443" y="2128"/>
                      </a:cubicBezTo>
                      <a:cubicBezTo>
                        <a:pt x="460302" y="1429"/>
                        <a:pt x="462493" y="1079"/>
                        <a:pt x="465018" y="1079"/>
                      </a:cubicBezTo>
                      <a:cubicBezTo>
                        <a:pt x="466211" y="1079"/>
                        <a:pt x="467370" y="1190"/>
                        <a:pt x="468496" y="1412"/>
                      </a:cubicBezTo>
                      <a:cubicBezTo>
                        <a:pt x="469621" y="1633"/>
                        <a:pt x="470492" y="1872"/>
                        <a:pt x="471105" y="2128"/>
                      </a:cubicBezTo>
                      <a:cubicBezTo>
                        <a:pt x="471719" y="2384"/>
                        <a:pt x="472128" y="2614"/>
                        <a:pt x="472333" y="2818"/>
                      </a:cubicBezTo>
                      <a:cubicBezTo>
                        <a:pt x="472538" y="3023"/>
                        <a:pt x="472708" y="3287"/>
                        <a:pt x="472844" y="3611"/>
                      </a:cubicBezTo>
                      <a:cubicBezTo>
                        <a:pt x="472980" y="3935"/>
                        <a:pt x="473075" y="4328"/>
                        <a:pt x="473126" y="4788"/>
                      </a:cubicBezTo>
                      <a:cubicBezTo>
                        <a:pt x="473177" y="5248"/>
                        <a:pt x="473202" y="5803"/>
                        <a:pt x="473202" y="645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8" name="Полилиния: фигура 157">
                  <a:extLst>
                    <a:ext uri="{FF2B5EF4-FFF2-40B4-BE49-F238E27FC236}">
                      <a16:creationId xmlns:a16="http://schemas.microsoft.com/office/drawing/2014/main" id="{4523514F-A8A1-4FE8-950B-90F9A2BBE6DC}"/>
                    </a:ext>
                  </a:extLst>
                </p:cNvPr>
                <p:cNvSpPr/>
                <p:nvPr/>
              </p:nvSpPr>
              <p:spPr>
                <a:xfrm>
                  <a:off x="1707869" y="1070395"/>
                  <a:ext cx="376536" cy="91216"/>
                </a:xfrm>
                <a:custGeom>
                  <a:avLst/>
                  <a:gdLst>
                    <a:gd name="connsiteX0" fmla="*/ 27088 w 376536"/>
                    <a:gd name="connsiteY0" fmla="*/ 28411 h 91216"/>
                    <a:gd name="connsiteX1" fmla="*/ 27037 w 376536"/>
                    <a:gd name="connsiteY1" fmla="*/ 30304 h 91216"/>
                    <a:gd name="connsiteX2" fmla="*/ 26833 w 376536"/>
                    <a:gd name="connsiteY2" fmla="*/ 31506 h 91216"/>
                    <a:gd name="connsiteX3" fmla="*/ 26449 w 376536"/>
                    <a:gd name="connsiteY3" fmla="*/ 32171 h 91216"/>
                    <a:gd name="connsiteX4" fmla="*/ 25810 w 376536"/>
                    <a:gd name="connsiteY4" fmla="*/ 32401 h 91216"/>
                    <a:gd name="connsiteX5" fmla="*/ 24812 w 376536"/>
                    <a:gd name="connsiteY5" fmla="*/ 32171 h 91216"/>
                    <a:gd name="connsiteX6" fmla="*/ 23482 w 376536"/>
                    <a:gd name="connsiteY6" fmla="*/ 31711 h 91216"/>
                    <a:gd name="connsiteX7" fmla="*/ 21819 w 376536"/>
                    <a:gd name="connsiteY7" fmla="*/ 31276 h 91216"/>
                    <a:gd name="connsiteX8" fmla="*/ 19824 w 376536"/>
                    <a:gd name="connsiteY8" fmla="*/ 31071 h 91216"/>
                    <a:gd name="connsiteX9" fmla="*/ 17317 w 376536"/>
                    <a:gd name="connsiteY9" fmla="*/ 31583 h 91216"/>
                    <a:gd name="connsiteX10" fmla="*/ 14733 w 376536"/>
                    <a:gd name="connsiteY10" fmla="*/ 33271 h 91216"/>
                    <a:gd name="connsiteX11" fmla="*/ 11894 w 376536"/>
                    <a:gd name="connsiteY11" fmla="*/ 36392 h 91216"/>
                    <a:gd name="connsiteX12" fmla="*/ 8620 w 376536"/>
                    <a:gd name="connsiteY12" fmla="*/ 41150 h 91216"/>
                    <a:gd name="connsiteX13" fmla="*/ 8620 w 376536"/>
                    <a:gd name="connsiteY13" fmla="*/ 71436 h 91216"/>
                    <a:gd name="connsiteX14" fmla="*/ 8415 w 376536"/>
                    <a:gd name="connsiteY14" fmla="*/ 72127 h 91216"/>
                    <a:gd name="connsiteX15" fmla="*/ 7750 w 376536"/>
                    <a:gd name="connsiteY15" fmla="*/ 72613 h 91216"/>
                    <a:gd name="connsiteX16" fmla="*/ 6471 w 376536"/>
                    <a:gd name="connsiteY16" fmla="*/ 72920 h 91216"/>
                    <a:gd name="connsiteX17" fmla="*/ 4374 w 376536"/>
                    <a:gd name="connsiteY17" fmla="*/ 73022 h 91216"/>
                    <a:gd name="connsiteX18" fmla="*/ 2327 w 376536"/>
                    <a:gd name="connsiteY18" fmla="*/ 72920 h 91216"/>
                    <a:gd name="connsiteX19" fmla="*/ 1023 w 376536"/>
                    <a:gd name="connsiteY19" fmla="*/ 72613 h 91216"/>
                    <a:gd name="connsiteX20" fmla="*/ 358 w 376536"/>
                    <a:gd name="connsiteY20" fmla="*/ 72127 h 91216"/>
                    <a:gd name="connsiteX21" fmla="*/ 178 w 376536"/>
                    <a:gd name="connsiteY21" fmla="*/ 71436 h 91216"/>
                    <a:gd name="connsiteX22" fmla="*/ 178 w 376536"/>
                    <a:gd name="connsiteY22" fmla="*/ 25393 h 91216"/>
                    <a:gd name="connsiteX23" fmla="*/ 332 w 376536"/>
                    <a:gd name="connsiteY23" fmla="*/ 24702 h 91216"/>
                    <a:gd name="connsiteX24" fmla="*/ 946 w 376536"/>
                    <a:gd name="connsiteY24" fmla="*/ 24190 h 91216"/>
                    <a:gd name="connsiteX25" fmla="*/ 2123 w 376536"/>
                    <a:gd name="connsiteY25" fmla="*/ 23883 h 91216"/>
                    <a:gd name="connsiteX26" fmla="*/ 4015 w 376536"/>
                    <a:gd name="connsiteY26" fmla="*/ 23807 h 91216"/>
                    <a:gd name="connsiteX27" fmla="*/ 5883 w 376536"/>
                    <a:gd name="connsiteY27" fmla="*/ 23883 h 91216"/>
                    <a:gd name="connsiteX28" fmla="*/ 7034 w 376536"/>
                    <a:gd name="connsiteY28" fmla="*/ 24190 h 91216"/>
                    <a:gd name="connsiteX29" fmla="*/ 7622 w 376536"/>
                    <a:gd name="connsiteY29" fmla="*/ 24702 h 91216"/>
                    <a:gd name="connsiteX30" fmla="*/ 7801 w 376536"/>
                    <a:gd name="connsiteY30" fmla="*/ 25393 h 91216"/>
                    <a:gd name="connsiteX31" fmla="*/ 7801 w 376536"/>
                    <a:gd name="connsiteY31" fmla="*/ 32094 h 91216"/>
                    <a:gd name="connsiteX32" fmla="*/ 11357 w 376536"/>
                    <a:gd name="connsiteY32" fmla="*/ 27593 h 91216"/>
                    <a:gd name="connsiteX33" fmla="*/ 14503 w 376536"/>
                    <a:gd name="connsiteY33" fmla="*/ 24855 h 91216"/>
                    <a:gd name="connsiteX34" fmla="*/ 17445 w 376536"/>
                    <a:gd name="connsiteY34" fmla="*/ 23474 h 91216"/>
                    <a:gd name="connsiteX35" fmla="*/ 20387 w 376536"/>
                    <a:gd name="connsiteY35" fmla="*/ 23090 h 91216"/>
                    <a:gd name="connsiteX36" fmla="*/ 21896 w 376536"/>
                    <a:gd name="connsiteY36" fmla="*/ 23167 h 91216"/>
                    <a:gd name="connsiteX37" fmla="*/ 23661 w 376536"/>
                    <a:gd name="connsiteY37" fmla="*/ 23449 h 91216"/>
                    <a:gd name="connsiteX38" fmla="*/ 25323 w 376536"/>
                    <a:gd name="connsiteY38" fmla="*/ 23909 h 91216"/>
                    <a:gd name="connsiteX39" fmla="*/ 26372 w 376536"/>
                    <a:gd name="connsiteY39" fmla="*/ 24421 h 91216"/>
                    <a:gd name="connsiteX40" fmla="*/ 26782 w 376536"/>
                    <a:gd name="connsiteY40" fmla="*/ 24907 h 91216"/>
                    <a:gd name="connsiteX41" fmla="*/ 26961 w 376536"/>
                    <a:gd name="connsiteY41" fmla="*/ 25495 h 91216"/>
                    <a:gd name="connsiteX42" fmla="*/ 27063 w 376536"/>
                    <a:gd name="connsiteY42" fmla="*/ 26544 h 91216"/>
                    <a:gd name="connsiteX43" fmla="*/ 27088 w 376536"/>
                    <a:gd name="connsiteY43" fmla="*/ 28411 h 91216"/>
                    <a:gd name="connsiteX44" fmla="*/ 73838 w 376536"/>
                    <a:gd name="connsiteY44" fmla="*/ 46419 h 91216"/>
                    <a:gd name="connsiteX45" fmla="*/ 72836 w 376536"/>
                    <a:gd name="connsiteY45" fmla="*/ 49258 h 91216"/>
                    <a:gd name="connsiteX46" fmla="*/ 70549 w 376536"/>
                    <a:gd name="connsiteY46" fmla="*/ 50103 h 91216"/>
                    <a:gd name="connsiteX47" fmla="*/ 40227 w 376536"/>
                    <a:gd name="connsiteY47" fmla="*/ 50103 h 91216"/>
                    <a:gd name="connsiteX48" fmla="*/ 40998 w 376536"/>
                    <a:gd name="connsiteY48" fmla="*/ 57009 h 91216"/>
                    <a:gd name="connsiteX49" fmla="*/ 43568 w 376536"/>
                    <a:gd name="connsiteY49" fmla="*/ 62278 h 91216"/>
                    <a:gd name="connsiteX50" fmla="*/ 48246 w 376536"/>
                    <a:gd name="connsiteY50" fmla="*/ 65655 h 91216"/>
                    <a:gd name="connsiteX51" fmla="*/ 55289 w 376536"/>
                    <a:gd name="connsiteY51" fmla="*/ 66832 h 91216"/>
                    <a:gd name="connsiteX52" fmla="*/ 61150 w 376536"/>
                    <a:gd name="connsiteY52" fmla="*/ 66294 h 91216"/>
                    <a:gd name="connsiteX53" fmla="*/ 65597 w 376536"/>
                    <a:gd name="connsiteY53" fmla="*/ 65092 h 91216"/>
                    <a:gd name="connsiteX54" fmla="*/ 68681 w 376536"/>
                    <a:gd name="connsiteY54" fmla="*/ 63890 h 91216"/>
                    <a:gd name="connsiteX55" fmla="*/ 70507 w 376536"/>
                    <a:gd name="connsiteY55" fmla="*/ 63353 h 91216"/>
                    <a:gd name="connsiteX56" fmla="*/ 71149 w 376536"/>
                    <a:gd name="connsiteY56" fmla="*/ 63532 h 91216"/>
                    <a:gd name="connsiteX57" fmla="*/ 71586 w 376536"/>
                    <a:gd name="connsiteY57" fmla="*/ 64069 h 91216"/>
                    <a:gd name="connsiteX58" fmla="*/ 71817 w 376536"/>
                    <a:gd name="connsiteY58" fmla="*/ 65067 h 91216"/>
                    <a:gd name="connsiteX59" fmla="*/ 71894 w 376536"/>
                    <a:gd name="connsiteY59" fmla="*/ 66627 h 91216"/>
                    <a:gd name="connsiteX60" fmla="*/ 71843 w 376536"/>
                    <a:gd name="connsiteY60" fmla="*/ 67778 h 91216"/>
                    <a:gd name="connsiteX61" fmla="*/ 71715 w 376536"/>
                    <a:gd name="connsiteY61" fmla="*/ 68648 h 91216"/>
                    <a:gd name="connsiteX62" fmla="*/ 71460 w 376536"/>
                    <a:gd name="connsiteY62" fmla="*/ 69338 h 91216"/>
                    <a:gd name="connsiteX63" fmla="*/ 70999 w 376536"/>
                    <a:gd name="connsiteY63" fmla="*/ 69927 h 91216"/>
                    <a:gd name="connsiteX64" fmla="*/ 69336 w 376536"/>
                    <a:gd name="connsiteY64" fmla="*/ 70848 h 91216"/>
                    <a:gd name="connsiteX65" fmla="*/ 65755 w 376536"/>
                    <a:gd name="connsiteY65" fmla="*/ 72101 h 91216"/>
                    <a:gd name="connsiteX66" fmla="*/ 60665 w 376536"/>
                    <a:gd name="connsiteY66" fmla="*/ 73201 h 91216"/>
                    <a:gd name="connsiteX67" fmla="*/ 54500 w 376536"/>
                    <a:gd name="connsiteY67" fmla="*/ 73687 h 91216"/>
                    <a:gd name="connsiteX68" fmla="*/ 44550 w 376536"/>
                    <a:gd name="connsiteY68" fmla="*/ 72101 h 91216"/>
                    <a:gd name="connsiteX69" fmla="*/ 37362 w 376536"/>
                    <a:gd name="connsiteY69" fmla="*/ 67394 h 91216"/>
                    <a:gd name="connsiteX70" fmla="*/ 32962 w 376536"/>
                    <a:gd name="connsiteY70" fmla="*/ 59567 h 91216"/>
                    <a:gd name="connsiteX71" fmla="*/ 31478 w 376536"/>
                    <a:gd name="connsiteY71" fmla="*/ 48619 h 91216"/>
                    <a:gd name="connsiteX72" fmla="*/ 33013 w 376536"/>
                    <a:gd name="connsiteY72" fmla="*/ 37952 h 91216"/>
                    <a:gd name="connsiteX73" fmla="*/ 37438 w 376536"/>
                    <a:gd name="connsiteY73" fmla="*/ 29920 h 91216"/>
                    <a:gd name="connsiteX74" fmla="*/ 44422 w 376536"/>
                    <a:gd name="connsiteY74" fmla="*/ 24855 h 91216"/>
                    <a:gd name="connsiteX75" fmla="*/ 53579 w 376536"/>
                    <a:gd name="connsiteY75" fmla="*/ 23090 h 91216"/>
                    <a:gd name="connsiteX76" fmla="*/ 62814 w 376536"/>
                    <a:gd name="connsiteY76" fmla="*/ 24830 h 91216"/>
                    <a:gd name="connsiteX77" fmla="*/ 69081 w 376536"/>
                    <a:gd name="connsiteY77" fmla="*/ 29511 h 91216"/>
                    <a:gd name="connsiteX78" fmla="*/ 72687 w 376536"/>
                    <a:gd name="connsiteY78" fmla="*/ 36417 h 91216"/>
                    <a:gd name="connsiteX79" fmla="*/ 73838 w 376536"/>
                    <a:gd name="connsiteY79" fmla="*/ 44884 h 91216"/>
                    <a:gd name="connsiteX80" fmla="*/ 65346 w 376536"/>
                    <a:gd name="connsiteY80" fmla="*/ 43912 h 91216"/>
                    <a:gd name="connsiteX81" fmla="*/ 62386 w 376536"/>
                    <a:gd name="connsiteY81" fmla="*/ 33476 h 91216"/>
                    <a:gd name="connsiteX82" fmla="*/ 53147 w 376536"/>
                    <a:gd name="connsiteY82" fmla="*/ 29690 h 91216"/>
                    <a:gd name="connsiteX83" fmla="*/ 47639 w 376536"/>
                    <a:gd name="connsiteY83" fmla="*/ 30867 h 91216"/>
                    <a:gd name="connsiteX84" fmla="*/ 43675 w 376536"/>
                    <a:gd name="connsiteY84" fmla="*/ 33987 h 91216"/>
                    <a:gd name="connsiteX85" fmla="*/ 41205 w 376536"/>
                    <a:gd name="connsiteY85" fmla="*/ 38515 h 91216"/>
                    <a:gd name="connsiteX86" fmla="*/ 40227 w 376536"/>
                    <a:gd name="connsiteY86" fmla="*/ 43912 h 91216"/>
                    <a:gd name="connsiteX87" fmla="*/ 125586 w 376536"/>
                    <a:gd name="connsiteY87" fmla="*/ 89700 h 91216"/>
                    <a:gd name="connsiteX88" fmla="*/ 125355 w 376536"/>
                    <a:gd name="connsiteY88" fmla="*/ 90416 h 91216"/>
                    <a:gd name="connsiteX89" fmla="*/ 124665 w 376536"/>
                    <a:gd name="connsiteY89" fmla="*/ 90928 h 91216"/>
                    <a:gd name="connsiteX90" fmla="*/ 123386 w 376536"/>
                    <a:gd name="connsiteY90" fmla="*/ 91235 h 91216"/>
                    <a:gd name="connsiteX91" fmla="*/ 121340 w 376536"/>
                    <a:gd name="connsiteY91" fmla="*/ 91337 h 91216"/>
                    <a:gd name="connsiteX92" fmla="*/ 119268 w 376536"/>
                    <a:gd name="connsiteY92" fmla="*/ 91235 h 91216"/>
                    <a:gd name="connsiteX93" fmla="*/ 117963 w 376536"/>
                    <a:gd name="connsiteY93" fmla="*/ 90928 h 91216"/>
                    <a:gd name="connsiteX94" fmla="*/ 117272 w 376536"/>
                    <a:gd name="connsiteY94" fmla="*/ 90416 h 91216"/>
                    <a:gd name="connsiteX95" fmla="*/ 117093 w 376536"/>
                    <a:gd name="connsiteY95" fmla="*/ 89700 h 91216"/>
                    <a:gd name="connsiteX96" fmla="*/ 117093 w 376536"/>
                    <a:gd name="connsiteY96" fmla="*/ 66115 h 91216"/>
                    <a:gd name="connsiteX97" fmla="*/ 113102 w 376536"/>
                    <a:gd name="connsiteY97" fmla="*/ 69671 h 91216"/>
                    <a:gd name="connsiteX98" fmla="*/ 109369 w 376536"/>
                    <a:gd name="connsiteY98" fmla="*/ 72024 h 91216"/>
                    <a:gd name="connsiteX99" fmla="*/ 105660 w 376536"/>
                    <a:gd name="connsiteY99" fmla="*/ 73303 h 91216"/>
                    <a:gd name="connsiteX100" fmla="*/ 101796 w 376536"/>
                    <a:gd name="connsiteY100" fmla="*/ 73687 h 91216"/>
                    <a:gd name="connsiteX101" fmla="*/ 93253 w 376536"/>
                    <a:gd name="connsiteY101" fmla="*/ 71717 h 91216"/>
                    <a:gd name="connsiteX102" fmla="*/ 87497 w 376536"/>
                    <a:gd name="connsiteY102" fmla="*/ 66397 h 91216"/>
                    <a:gd name="connsiteX103" fmla="*/ 84249 w 376536"/>
                    <a:gd name="connsiteY103" fmla="*/ 58518 h 91216"/>
                    <a:gd name="connsiteX104" fmla="*/ 83226 w 376536"/>
                    <a:gd name="connsiteY104" fmla="*/ 48977 h 91216"/>
                    <a:gd name="connsiteX105" fmla="*/ 84504 w 376536"/>
                    <a:gd name="connsiteY105" fmla="*/ 38259 h 91216"/>
                    <a:gd name="connsiteX106" fmla="*/ 88315 w 376536"/>
                    <a:gd name="connsiteY106" fmla="*/ 30099 h 91216"/>
                    <a:gd name="connsiteX107" fmla="*/ 94557 w 376536"/>
                    <a:gd name="connsiteY107" fmla="*/ 24907 h 91216"/>
                    <a:gd name="connsiteX108" fmla="*/ 103127 w 376536"/>
                    <a:gd name="connsiteY108" fmla="*/ 23090 h 91216"/>
                    <a:gd name="connsiteX109" fmla="*/ 106963 w 376536"/>
                    <a:gd name="connsiteY109" fmla="*/ 23525 h 91216"/>
                    <a:gd name="connsiteX110" fmla="*/ 110519 w 376536"/>
                    <a:gd name="connsiteY110" fmla="*/ 24907 h 91216"/>
                    <a:gd name="connsiteX111" fmla="*/ 114101 w 376536"/>
                    <a:gd name="connsiteY111" fmla="*/ 27362 h 91216"/>
                    <a:gd name="connsiteX112" fmla="*/ 118065 w 376536"/>
                    <a:gd name="connsiteY112" fmla="*/ 30969 h 91216"/>
                    <a:gd name="connsiteX113" fmla="*/ 118065 w 376536"/>
                    <a:gd name="connsiteY113" fmla="*/ 25393 h 91216"/>
                    <a:gd name="connsiteX114" fmla="*/ 118270 w 376536"/>
                    <a:gd name="connsiteY114" fmla="*/ 24651 h 91216"/>
                    <a:gd name="connsiteX115" fmla="*/ 118935 w 376536"/>
                    <a:gd name="connsiteY115" fmla="*/ 24165 h 91216"/>
                    <a:gd name="connsiteX116" fmla="*/ 120112 w 376536"/>
                    <a:gd name="connsiteY116" fmla="*/ 23883 h 91216"/>
                    <a:gd name="connsiteX117" fmla="*/ 121902 w 376536"/>
                    <a:gd name="connsiteY117" fmla="*/ 23807 h 91216"/>
                    <a:gd name="connsiteX118" fmla="*/ 123642 w 376536"/>
                    <a:gd name="connsiteY118" fmla="*/ 23883 h 91216"/>
                    <a:gd name="connsiteX119" fmla="*/ 124792 w 376536"/>
                    <a:gd name="connsiteY119" fmla="*/ 24165 h 91216"/>
                    <a:gd name="connsiteX120" fmla="*/ 125407 w 376536"/>
                    <a:gd name="connsiteY120" fmla="*/ 24651 h 91216"/>
                    <a:gd name="connsiteX121" fmla="*/ 125586 w 376536"/>
                    <a:gd name="connsiteY121" fmla="*/ 25393 h 91216"/>
                    <a:gd name="connsiteX122" fmla="*/ 117093 w 376536"/>
                    <a:gd name="connsiteY122" fmla="*/ 39052 h 91216"/>
                    <a:gd name="connsiteX123" fmla="*/ 110468 w 376536"/>
                    <a:gd name="connsiteY123" fmla="*/ 32581 h 91216"/>
                    <a:gd name="connsiteX124" fmla="*/ 103792 w 376536"/>
                    <a:gd name="connsiteY124" fmla="*/ 30355 h 91216"/>
                    <a:gd name="connsiteX125" fmla="*/ 98318 w 376536"/>
                    <a:gd name="connsiteY125" fmla="*/ 31890 h 91216"/>
                    <a:gd name="connsiteX126" fmla="*/ 94660 w 376536"/>
                    <a:gd name="connsiteY126" fmla="*/ 35931 h 91216"/>
                    <a:gd name="connsiteX127" fmla="*/ 92613 w 376536"/>
                    <a:gd name="connsiteY127" fmla="*/ 41610 h 91216"/>
                    <a:gd name="connsiteX128" fmla="*/ 91974 w 376536"/>
                    <a:gd name="connsiteY128" fmla="*/ 48056 h 91216"/>
                    <a:gd name="connsiteX129" fmla="*/ 92511 w 376536"/>
                    <a:gd name="connsiteY129" fmla="*/ 54912 h 91216"/>
                    <a:gd name="connsiteX130" fmla="*/ 94378 w 376536"/>
                    <a:gd name="connsiteY130" fmla="*/ 60795 h 91216"/>
                    <a:gd name="connsiteX131" fmla="*/ 97908 w 376536"/>
                    <a:gd name="connsiteY131" fmla="*/ 64913 h 91216"/>
                    <a:gd name="connsiteX132" fmla="*/ 103434 w 376536"/>
                    <a:gd name="connsiteY132" fmla="*/ 66474 h 91216"/>
                    <a:gd name="connsiteX133" fmla="*/ 106682 w 376536"/>
                    <a:gd name="connsiteY133" fmla="*/ 66013 h 91216"/>
                    <a:gd name="connsiteX134" fmla="*/ 109880 w 376536"/>
                    <a:gd name="connsiteY134" fmla="*/ 64478 h 91216"/>
                    <a:gd name="connsiteX135" fmla="*/ 113307 w 376536"/>
                    <a:gd name="connsiteY135" fmla="*/ 61690 h 91216"/>
                    <a:gd name="connsiteX136" fmla="*/ 117093 w 376536"/>
                    <a:gd name="connsiteY136" fmla="*/ 57469 h 91216"/>
                    <a:gd name="connsiteX137" fmla="*/ 180156 w 376536"/>
                    <a:gd name="connsiteY137" fmla="*/ 71436 h 91216"/>
                    <a:gd name="connsiteX138" fmla="*/ 179977 w 376536"/>
                    <a:gd name="connsiteY138" fmla="*/ 72127 h 91216"/>
                    <a:gd name="connsiteX139" fmla="*/ 179337 w 376536"/>
                    <a:gd name="connsiteY139" fmla="*/ 72613 h 91216"/>
                    <a:gd name="connsiteX140" fmla="*/ 178135 w 376536"/>
                    <a:gd name="connsiteY140" fmla="*/ 72920 h 91216"/>
                    <a:gd name="connsiteX141" fmla="*/ 176319 w 376536"/>
                    <a:gd name="connsiteY141" fmla="*/ 73022 h 91216"/>
                    <a:gd name="connsiteX142" fmla="*/ 174400 w 376536"/>
                    <a:gd name="connsiteY142" fmla="*/ 72920 h 91216"/>
                    <a:gd name="connsiteX143" fmla="*/ 173224 w 376536"/>
                    <a:gd name="connsiteY143" fmla="*/ 72613 h 91216"/>
                    <a:gd name="connsiteX144" fmla="*/ 172635 w 376536"/>
                    <a:gd name="connsiteY144" fmla="*/ 72127 h 91216"/>
                    <a:gd name="connsiteX145" fmla="*/ 172482 w 376536"/>
                    <a:gd name="connsiteY145" fmla="*/ 71436 h 91216"/>
                    <a:gd name="connsiteX146" fmla="*/ 172482 w 376536"/>
                    <a:gd name="connsiteY146" fmla="*/ 65348 h 91216"/>
                    <a:gd name="connsiteX147" fmla="*/ 164706 w 376536"/>
                    <a:gd name="connsiteY147" fmla="*/ 71692 h 91216"/>
                    <a:gd name="connsiteX148" fmla="*/ 156930 w 376536"/>
                    <a:gd name="connsiteY148" fmla="*/ 73687 h 91216"/>
                    <a:gd name="connsiteX149" fmla="*/ 149179 w 376536"/>
                    <a:gd name="connsiteY149" fmla="*/ 72152 h 91216"/>
                    <a:gd name="connsiteX150" fmla="*/ 144088 w 376536"/>
                    <a:gd name="connsiteY150" fmla="*/ 67983 h 91216"/>
                    <a:gd name="connsiteX151" fmla="*/ 141300 w 376536"/>
                    <a:gd name="connsiteY151" fmla="*/ 61844 h 91216"/>
                    <a:gd name="connsiteX152" fmla="*/ 140456 w 376536"/>
                    <a:gd name="connsiteY152" fmla="*/ 53326 h 91216"/>
                    <a:gd name="connsiteX153" fmla="*/ 140456 w 376536"/>
                    <a:gd name="connsiteY153" fmla="*/ 25393 h 91216"/>
                    <a:gd name="connsiteX154" fmla="*/ 140635 w 376536"/>
                    <a:gd name="connsiteY154" fmla="*/ 24702 h 91216"/>
                    <a:gd name="connsiteX155" fmla="*/ 141326 w 376536"/>
                    <a:gd name="connsiteY155" fmla="*/ 24190 h 91216"/>
                    <a:gd name="connsiteX156" fmla="*/ 142656 w 376536"/>
                    <a:gd name="connsiteY156" fmla="*/ 23883 h 91216"/>
                    <a:gd name="connsiteX157" fmla="*/ 144702 w 376536"/>
                    <a:gd name="connsiteY157" fmla="*/ 23807 h 91216"/>
                    <a:gd name="connsiteX158" fmla="*/ 146748 w 376536"/>
                    <a:gd name="connsiteY158" fmla="*/ 23883 h 91216"/>
                    <a:gd name="connsiteX159" fmla="*/ 148053 w 376536"/>
                    <a:gd name="connsiteY159" fmla="*/ 24190 h 91216"/>
                    <a:gd name="connsiteX160" fmla="*/ 148744 w 376536"/>
                    <a:gd name="connsiteY160" fmla="*/ 24702 h 91216"/>
                    <a:gd name="connsiteX161" fmla="*/ 148949 w 376536"/>
                    <a:gd name="connsiteY161" fmla="*/ 25393 h 91216"/>
                    <a:gd name="connsiteX162" fmla="*/ 148949 w 376536"/>
                    <a:gd name="connsiteY162" fmla="*/ 52200 h 91216"/>
                    <a:gd name="connsiteX163" fmla="*/ 149537 w 376536"/>
                    <a:gd name="connsiteY163" fmla="*/ 58672 h 91216"/>
                    <a:gd name="connsiteX164" fmla="*/ 151327 w 376536"/>
                    <a:gd name="connsiteY164" fmla="*/ 62816 h 91216"/>
                    <a:gd name="connsiteX165" fmla="*/ 154371 w 376536"/>
                    <a:gd name="connsiteY165" fmla="*/ 65476 h 91216"/>
                    <a:gd name="connsiteX166" fmla="*/ 158669 w 376536"/>
                    <a:gd name="connsiteY166" fmla="*/ 66422 h 91216"/>
                    <a:gd name="connsiteX167" fmla="*/ 164987 w 376536"/>
                    <a:gd name="connsiteY167" fmla="*/ 64171 h 91216"/>
                    <a:gd name="connsiteX168" fmla="*/ 171664 w 376536"/>
                    <a:gd name="connsiteY168" fmla="*/ 57572 h 91216"/>
                    <a:gd name="connsiteX169" fmla="*/ 171664 w 376536"/>
                    <a:gd name="connsiteY169" fmla="*/ 25393 h 91216"/>
                    <a:gd name="connsiteX170" fmla="*/ 171843 w 376536"/>
                    <a:gd name="connsiteY170" fmla="*/ 24702 h 91216"/>
                    <a:gd name="connsiteX171" fmla="*/ 172534 w 376536"/>
                    <a:gd name="connsiteY171" fmla="*/ 24190 h 91216"/>
                    <a:gd name="connsiteX172" fmla="*/ 173838 w 376536"/>
                    <a:gd name="connsiteY172" fmla="*/ 23883 h 91216"/>
                    <a:gd name="connsiteX173" fmla="*/ 175910 w 376536"/>
                    <a:gd name="connsiteY173" fmla="*/ 23807 h 91216"/>
                    <a:gd name="connsiteX174" fmla="*/ 177956 w 376536"/>
                    <a:gd name="connsiteY174" fmla="*/ 23883 h 91216"/>
                    <a:gd name="connsiteX175" fmla="*/ 179235 w 376536"/>
                    <a:gd name="connsiteY175" fmla="*/ 24190 h 91216"/>
                    <a:gd name="connsiteX176" fmla="*/ 179926 w 376536"/>
                    <a:gd name="connsiteY176" fmla="*/ 24702 h 91216"/>
                    <a:gd name="connsiteX177" fmla="*/ 180156 w 376536"/>
                    <a:gd name="connsiteY177" fmla="*/ 25393 h 91216"/>
                    <a:gd name="connsiteX178" fmla="*/ 203723 w 376536"/>
                    <a:gd name="connsiteY178" fmla="*/ 71436 h 91216"/>
                    <a:gd name="connsiteX179" fmla="*/ 203519 w 376536"/>
                    <a:gd name="connsiteY179" fmla="*/ 72127 h 91216"/>
                    <a:gd name="connsiteX180" fmla="*/ 202854 w 376536"/>
                    <a:gd name="connsiteY180" fmla="*/ 72613 h 91216"/>
                    <a:gd name="connsiteX181" fmla="*/ 201575 w 376536"/>
                    <a:gd name="connsiteY181" fmla="*/ 72920 h 91216"/>
                    <a:gd name="connsiteX182" fmla="*/ 199477 w 376536"/>
                    <a:gd name="connsiteY182" fmla="*/ 73022 h 91216"/>
                    <a:gd name="connsiteX183" fmla="*/ 197431 w 376536"/>
                    <a:gd name="connsiteY183" fmla="*/ 72920 h 91216"/>
                    <a:gd name="connsiteX184" fmla="*/ 196126 w 376536"/>
                    <a:gd name="connsiteY184" fmla="*/ 72613 h 91216"/>
                    <a:gd name="connsiteX185" fmla="*/ 195461 w 376536"/>
                    <a:gd name="connsiteY185" fmla="*/ 72127 h 91216"/>
                    <a:gd name="connsiteX186" fmla="*/ 195282 w 376536"/>
                    <a:gd name="connsiteY186" fmla="*/ 71436 h 91216"/>
                    <a:gd name="connsiteX187" fmla="*/ 195282 w 376536"/>
                    <a:gd name="connsiteY187" fmla="*/ 25393 h 91216"/>
                    <a:gd name="connsiteX188" fmla="*/ 195461 w 376536"/>
                    <a:gd name="connsiteY188" fmla="*/ 24728 h 91216"/>
                    <a:gd name="connsiteX189" fmla="*/ 196126 w 376536"/>
                    <a:gd name="connsiteY189" fmla="*/ 24216 h 91216"/>
                    <a:gd name="connsiteX190" fmla="*/ 197431 w 376536"/>
                    <a:gd name="connsiteY190" fmla="*/ 23909 h 91216"/>
                    <a:gd name="connsiteX191" fmla="*/ 199477 w 376536"/>
                    <a:gd name="connsiteY191" fmla="*/ 23807 h 91216"/>
                    <a:gd name="connsiteX192" fmla="*/ 201575 w 376536"/>
                    <a:gd name="connsiteY192" fmla="*/ 23909 h 91216"/>
                    <a:gd name="connsiteX193" fmla="*/ 202854 w 376536"/>
                    <a:gd name="connsiteY193" fmla="*/ 24216 h 91216"/>
                    <a:gd name="connsiteX194" fmla="*/ 203519 w 376536"/>
                    <a:gd name="connsiteY194" fmla="*/ 24728 h 91216"/>
                    <a:gd name="connsiteX195" fmla="*/ 203723 w 376536"/>
                    <a:gd name="connsiteY195" fmla="*/ 25393 h 91216"/>
                    <a:gd name="connsiteX196" fmla="*/ 204696 w 376536"/>
                    <a:gd name="connsiteY196" fmla="*/ 9840 h 91216"/>
                    <a:gd name="connsiteX197" fmla="*/ 203570 w 376536"/>
                    <a:gd name="connsiteY197" fmla="*/ 13882 h 91216"/>
                    <a:gd name="connsiteX198" fmla="*/ 199426 w 376536"/>
                    <a:gd name="connsiteY198" fmla="*/ 14956 h 91216"/>
                    <a:gd name="connsiteX199" fmla="*/ 195359 w 376536"/>
                    <a:gd name="connsiteY199" fmla="*/ 13907 h 91216"/>
                    <a:gd name="connsiteX200" fmla="*/ 194259 w 376536"/>
                    <a:gd name="connsiteY200" fmla="*/ 9943 h 91216"/>
                    <a:gd name="connsiteX201" fmla="*/ 195385 w 376536"/>
                    <a:gd name="connsiteY201" fmla="*/ 5901 h 91216"/>
                    <a:gd name="connsiteX202" fmla="*/ 199528 w 376536"/>
                    <a:gd name="connsiteY202" fmla="*/ 4827 h 91216"/>
                    <a:gd name="connsiteX203" fmla="*/ 203596 w 376536"/>
                    <a:gd name="connsiteY203" fmla="*/ 5875 h 91216"/>
                    <a:gd name="connsiteX204" fmla="*/ 204696 w 376536"/>
                    <a:gd name="connsiteY204" fmla="*/ 9840 h 91216"/>
                    <a:gd name="connsiteX205" fmla="*/ 246005 w 376536"/>
                    <a:gd name="connsiteY205" fmla="*/ 28411 h 91216"/>
                    <a:gd name="connsiteX206" fmla="*/ 245953 w 376536"/>
                    <a:gd name="connsiteY206" fmla="*/ 30304 h 91216"/>
                    <a:gd name="connsiteX207" fmla="*/ 245749 w 376536"/>
                    <a:gd name="connsiteY207" fmla="*/ 31506 h 91216"/>
                    <a:gd name="connsiteX208" fmla="*/ 245366 w 376536"/>
                    <a:gd name="connsiteY208" fmla="*/ 32171 h 91216"/>
                    <a:gd name="connsiteX209" fmla="*/ 244725 w 376536"/>
                    <a:gd name="connsiteY209" fmla="*/ 32401 h 91216"/>
                    <a:gd name="connsiteX210" fmla="*/ 243728 w 376536"/>
                    <a:gd name="connsiteY210" fmla="*/ 32171 h 91216"/>
                    <a:gd name="connsiteX211" fmla="*/ 242398 w 376536"/>
                    <a:gd name="connsiteY211" fmla="*/ 31711 h 91216"/>
                    <a:gd name="connsiteX212" fmla="*/ 240735 w 376536"/>
                    <a:gd name="connsiteY212" fmla="*/ 31276 h 91216"/>
                    <a:gd name="connsiteX213" fmla="*/ 238740 w 376536"/>
                    <a:gd name="connsiteY213" fmla="*/ 31071 h 91216"/>
                    <a:gd name="connsiteX214" fmla="*/ 236233 w 376536"/>
                    <a:gd name="connsiteY214" fmla="*/ 31583 h 91216"/>
                    <a:gd name="connsiteX215" fmla="*/ 233650 w 376536"/>
                    <a:gd name="connsiteY215" fmla="*/ 33271 h 91216"/>
                    <a:gd name="connsiteX216" fmla="*/ 230810 w 376536"/>
                    <a:gd name="connsiteY216" fmla="*/ 36392 h 91216"/>
                    <a:gd name="connsiteX217" fmla="*/ 227536 w 376536"/>
                    <a:gd name="connsiteY217" fmla="*/ 41150 h 91216"/>
                    <a:gd name="connsiteX218" fmla="*/ 227536 w 376536"/>
                    <a:gd name="connsiteY218" fmla="*/ 71436 h 91216"/>
                    <a:gd name="connsiteX219" fmla="*/ 227332 w 376536"/>
                    <a:gd name="connsiteY219" fmla="*/ 72127 h 91216"/>
                    <a:gd name="connsiteX220" fmla="*/ 226666 w 376536"/>
                    <a:gd name="connsiteY220" fmla="*/ 72613 h 91216"/>
                    <a:gd name="connsiteX221" fmla="*/ 225388 w 376536"/>
                    <a:gd name="connsiteY221" fmla="*/ 72920 h 91216"/>
                    <a:gd name="connsiteX222" fmla="*/ 223289 w 376536"/>
                    <a:gd name="connsiteY222" fmla="*/ 73022 h 91216"/>
                    <a:gd name="connsiteX223" fmla="*/ 221243 w 376536"/>
                    <a:gd name="connsiteY223" fmla="*/ 72920 h 91216"/>
                    <a:gd name="connsiteX224" fmla="*/ 219939 w 376536"/>
                    <a:gd name="connsiteY224" fmla="*/ 72613 h 91216"/>
                    <a:gd name="connsiteX225" fmla="*/ 219274 w 376536"/>
                    <a:gd name="connsiteY225" fmla="*/ 72127 h 91216"/>
                    <a:gd name="connsiteX226" fmla="*/ 219095 w 376536"/>
                    <a:gd name="connsiteY226" fmla="*/ 71436 h 91216"/>
                    <a:gd name="connsiteX227" fmla="*/ 219095 w 376536"/>
                    <a:gd name="connsiteY227" fmla="*/ 25393 h 91216"/>
                    <a:gd name="connsiteX228" fmla="*/ 219248 w 376536"/>
                    <a:gd name="connsiteY228" fmla="*/ 24702 h 91216"/>
                    <a:gd name="connsiteX229" fmla="*/ 219862 w 376536"/>
                    <a:gd name="connsiteY229" fmla="*/ 24190 h 91216"/>
                    <a:gd name="connsiteX230" fmla="*/ 221039 w 376536"/>
                    <a:gd name="connsiteY230" fmla="*/ 23883 h 91216"/>
                    <a:gd name="connsiteX231" fmla="*/ 222931 w 376536"/>
                    <a:gd name="connsiteY231" fmla="*/ 23807 h 91216"/>
                    <a:gd name="connsiteX232" fmla="*/ 224799 w 376536"/>
                    <a:gd name="connsiteY232" fmla="*/ 23883 h 91216"/>
                    <a:gd name="connsiteX233" fmla="*/ 225950 w 376536"/>
                    <a:gd name="connsiteY233" fmla="*/ 24190 h 91216"/>
                    <a:gd name="connsiteX234" fmla="*/ 226538 w 376536"/>
                    <a:gd name="connsiteY234" fmla="*/ 24702 h 91216"/>
                    <a:gd name="connsiteX235" fmla="*/ 226717 w 376536"/>
                    <a:gd name="connsiteY235" fmla="*/ 25393 h 91216"/>
                    <a:gd name="connsiteX236" fmla="*/ 226717 w 376536"/>
                    <a:gd name="connsiteY236" fmla="*/ 32094 h 91216"/>
                    <a:gd name="connsiteX237" fmla="*/ 230273 w 376536"/>
                    <a:gd name="connsiteY237" fmla="*/ 27593 h 91216"/>
                    <a:gd name="connsiteX238" fmla="*/ 233419 w 376536"/>
                    <a:gd name="connsiteY238" fmla="*/ 24855 h 91216"/>
                    <a:gd name="connsiteX239" fmla="*/ 236362 w 376536"/>
                    <a:gd name="connsiteY239" fmla="*/ 23474 h 91216"/>
                    <a:gd name="connsiteX240" fmla="*/ 239303 w 376536"/>
                    <a:gd name="connsiteY240" fmla="*/ 23090 h 91216"/>
                    <a:gd name="connsiteX241" fmla="*/ 240812 w 376536"/>
                    <a:gd name="connsiteY241" fmla="*/ 23167 h 91216"/>
                    <a:gd name="connsiteX242" fmla="*/ 242577 w 376536"/>
                    <a:gd name="connsiteY242" fmla="*/ 23449 h 91216"/>
                    <a:gd name="connsiteX243" fmla="*/ 244240 w 376536"/>
                    <a:gd name="connsiteY243" fmla="*/ 23909 h 91216"/>
                    <a:gd name="connsiteX244" fmla="*/ 245288 w 376536"/>
                    <a:gd name="connsiteY244" fmla="*/ 24421 h 91216"/>
                    <a:gd name="connsiteX245" fmla="*/ 245698 w 376536"/>
                    <a:gd name="connsiteY245" fmla="*/ 24907 h 91216"/>
                    <a:gd name="connsiteX246" fmla="*/ 245877 w 376536"/>
                    <a:gd name="connsiteY246" fmla="*/ 25495 h 91216"/>
                    <a:gd name="connsiteX247" fmla="*/ 245979 w 376536"/>
                    <a:gd name="connsiteY247" fmla="*/ 26544 h 91216"/>
                    <a:gd name="connsiteX248" fmla="*/ 246005 w 376536"/>
                    <a:gd name="connsiteY248" fmla="*/ 28411 h 91216"/>
                    <a:gd name="connsiteX249" fmla="*/ 292754 w 376536"/>
                    <a:gd name="connsiteY249" fmla="*/ 46419 h 91216"/>
                    <a:gd name="connsiteX250" fmla="*/ 291752 w 376536"/>
                    <a:gd name="connsiteY250" fmla="*/ 49258 h 91216"/>
                    <a:gd name="connsiteX251" fmla="*/ 289465 w 376536"/>
                    <a:gd name="connsiteY251" fmla="*/ 50103 h 91216"/>
                    <a:gd name="connsiteX252" fmla="*/ 259143 w 376536"/>
                    <a:gd name="connsiteY252" fmla="*/ 50103 h 91216"/>
                    <a:gd name="connsiteX253" fmla="*/ 259914 w 376536"/>
                    <a:gd name="connsiteY253" fmla="*/ 57009 h 91216"/>
                    <a:gd name="connsiteX254" fmla="*/ 262484 w 376536"/>
                    <a:gd name="connsiteY254" fmla="*/ 62278 h 91216"/>
                    <a:gd name="connsiteX255" fmla="*/ 267163 w 376536"/>
                    <a:gd name="connsiteY255" fmla="*/ 65655 h 91216"/>
                    <a:gd name="connsiteX256" fmla="*/ 274205 w 376536"/>
                    <a:gd name="connsiteY256" fmla="*/ 66832 h 91216"/>
                    <a:gd name="connsiteX257" fmla="*/ 280066 w 376536"/>
                    <a:gd name="connsiteY257" fmla="*/ 66294 h 91216"/>
                    <a:gd name="connsiteX258" fmla="*/ 284513 w 376536"/>
                    <a:gd name="connsiteY258" fmla="*/ 65092 h 91216"/>
                    <a:gd name="connsiteX259" fmla="*/ 287597 w 376536"/>
                    <a:gd name="connsiteY259" fmla="*/ 63890 h 91216"/>
                    <a:gd name="connsiteX260" fmla="*/ 289423 w 376536"/>
                    <a:gd name="connsiteY260" fmla="*/ 63353 h 91216"/>
                    <a:gd name="connsiteX261" fmla="*/ 290065 w 376536"/>
                    <a:gd name="connsiteY261" fmla="*/ 63532 h 91216"/>
                    <a:gd name="connsiteX262" fmla="*/ 290502 w 376536"/>
                    <a:gd name="connsiteY262" fmla="*/ 64069 h 91216"/>
                    <a:gd name="connsiteX263" fmla="*/ 290733 w 376536"/>
                    <a:gd name="connsiteY263" fmla="*/ 65067 h 91216"/>
                    <a:gd name="connsiteX264" fmla="*/ 290810 w 376536"/>
                    <a:gd name="connsiteY264" fmla="*/ 66627 h 91216"/>
                    <a:gd name="connsiteX265" fmla="*/ 290760 w 376536"/>
                    <a:gd name="connsiteY265" fmla="*/ 67778 h 91216"/>
                    <a:gd name="connsiteX266" fmla="*/ 290631 w 376536"/>
                    <a:gd name="connsiteY266" fmla="*/ 68648 h 91216"/>
                    <a:gd name="connsiteX267" fmla="*/ 290376 w 376536"/>
                    <a:gd name="connsiteY267" fmla="*/ 69338 h 91216"/>
                    <a:gd name="connsiteX268" fmla="*/ 289915 w 376536"/>
                    <a:gd name="connsiteY268" fmla="*/ 69927 h 91216"/>
                    <a:gd name="connsiteX269" fmla="*/ 288253 w 376536"/>
                    <a:gd name="connsiteY269" fmla="*/ 70848 h 91216"/>
                    <a:gd name="connsiteX270" fmla="*/ 284671 w 376536"/>
                    <a:gd name="connsiteY270" fmla="*/ 72101 h 91216"/>
                    <a:gd name="connsiteX271" fmla="*/ 279581 w 376536"/>
                    <a:gd name="connsiteY271" fmla="*/ 73201 h 91216"/>
                    <a:gd name="connsiteX272" fmla="*/ 273417 w 376536"/>
                    <a:gd name="connsiteY272" fmla="*/ 73687 h 91216"/>
                    <a:gd name="connsiteX273" fmla="*/ 263466 w 376536"/>
                    <a:gd name="connsiteY273" fmla="*/ 72101 h 91216"/>
                    <a:gd name="connsiteX274" fmla="*/ 256278 w 376536"/>
                    <a:gd name="connsiteY274" fmla="*/ 67394 h 91216"/>
                    <a:gd name="connsiteX275" fmla="*/ 251878 w 376536"/>
                    <a:gd name="connsiteY275" fmla="*/ 59567 h 91216"/>
                    <a:gd name="connsiteX276" fmla="*/ 250395 w 376536"/>
                    <a:gd name="connsiteY276" fmla="*/ 48619 h 91216"/>
                    <a:gd name="connsiteX277" fmla="*/ 251929 w 376536"/>
                    <a:gd name="connsiteY277" fmla="*/ 37952 h 91216"/>
                    <a:gd name="connsiteX278" fmla="*/ 256355 w 376536"/>
                    <a:gd name="connsiteY278" fmla="*/ 29920 h 91216"/>
                    <a:gd name="connsiteX279" fmla="*/ 263338 w 376536"/>
                    <a:gd name="connsiteY279" fmla="*/ 24855 h 91216"/>
                    <a:gd name="connsiteX280" fmla="*/ 272496 w 376536"/>
                    <a:gd name="connsiteY280" fmla="*/ 23090 h 91216"/>
                    <a:gd name="connsiteX281" fmla="*/ 281730 w 376536"/>
                    <a:gd name="connsiteY281" fmla="*/ 24830 h 91216"/>
                    <a:gd name="connsiteX282" fmla="*/ 287997 w 376536"/>
                    <a:gd name="connsiteY282" fmla="*/ 29511 h 91216"/>
                    <a:gd name="connsiteX283" fmla="*/ 291604 w 376536"/>
                    <a:gd name="connsiteY283" fmla="*/ 36417 h 91216"/>
                    <a:gd name="connsiteX284" fmla="*/ 292754 w 376536"/>
                    <a:gd name="connsiteY284" fmla="*/ 44884 h 91216"/>
                    <a:gd name="connsiteX285" fmla="*/ 284262 w 376536"/>
                    <a:gd name="connsiteY285" fmla="*/ 43912 h 91216"/>
                    <a:gd name="connsiteX286" fmla="*/ 281302 w 376536"/>
                    <a:gd name="connsiteY286" fmla="*/ 33476 h 91216"/>
                    <a:gd name="connsiteX287" fmla="*/ 272063 w 376536"/>
                    <a:gd name="connsiteY287" fmla="*/ 29690 h 91216"/>
                    <a:gd name="connsiteX288" fmla="*/ 266556 w 376536"/>
                    <a:gd name="connsiteY288" fmla="*/ 30867 h 91216"/>
                    <a:gd name="connsiteX289" fmla="*/ 262592 w 376536"/>
                    <a:gd name="connsiteY289" fmla="*/ 33987 h 91216"/>
                    <a:gd name="connsiteX290" fmla="*/ 260121 w 376536"/>
                    <a:gd name="connsiteY290" fmla="*/ 38515 h 91216"/>
                    <a:gd name="connsiteX291" fmla="*/ 259143 w 376536"/>
                    <a:gd name="connsiteY291" fmla="*/ 43912 h 91216"/>
                    <a:gd name="connsiteX292" fmla="*/ 344502 w 376536"/>
                    <a:gd name="connsiteY292" fmla="*/ 71436 h 91216"/>
                    <a:gd name="connsiteX293" fmla="*/ 344323 w 376536"/>
                    <a:gd name="connsiteY293" fmla="*/ 72152 h 91216"/>
                    <a:gd name="connsiteX294" fmla="*/ 343709 w 376536"/>
                    <a:gd name="connsiteY294" fmla="*/ 72638 h 91216"/>
                    <a:gd name="connsiteX295" fmla="*/ 342558 w 376536"/>
                    <a:gd name="connsiteY295" fmla="*/ 72920 h 91216"/>
                    <a:gd name="connsiteX296" fmla="*/ 340818 w 376536"/>
                    <a:gd name="connsiteY296" fmla="*/ 73022 h 91216"/>
                    <a:gd name="connsiteX297" fmla="*/ 339028 w 376536"/>
                    <a:gd name="connsiteY297" fmla="*/ 72920 h 91216"/>
                    <a:gd name="connsiteX298" fmla="*/ 337851 w 376536"/>
                    <a:gd name="connsiteY298" fmla="*/ 72638 h 91216"/>
                    <a:gd name="connsiteX299" fmla="*/ 337187 w 376536"/>
                    <a:gd name="connsiteY299" fmla="*/ 72152 h 91216"/>
                    <a:gd name="connsiteX300" fmla="*/ 336982 w 376536"/>
                    <a:gd name="connsiteY300" fmla="*/ 71436 h 91216"/>
                    <a:gd name="connsiteX301" fmla="*/ 336982 w 376536"/>
                    <a:gd name="connsiteY301" fmla="*/ 65348 h 91216"/>
                    <a:gd name="connsiteX302" fmla="*/ 329435 w 376536"/>
                    <a:gd name="connsiteY302" fmla="*/ 71487 h 91216"/>
                    <a:gd name="connsiteX303" fmla="*/ 320866 w 376536"/>
                    <a:gd name="connsiteY303" fmla="*/ 73687 h 91216"/>
                    <a:gd name="connsiteX304" fmla="*/ 312221 w 376536"/>
                    <a:gd name="connsiteY304" fmla="*/ 71717 h 91216"/>
                    <a:gd name="connsiteX305" fmla="*/ 306413 w 376536"/>
                    <a:gd name="connsiteY305" fmla="*/ 66397 h 91216"/>
                    <a:gd name="connsiteX306" fmla="*/ 303165 w 376536"/>
                    <a:gd name="connsiteY306" fmla="*/ 58518 h 91216"/>
                    <a:gd name="connsiteX307" fmla="*/ 302142 w 376536"/>
                    <a:gd name="connsiteY307" fmla="*/ 48977 h 91216"/>
                    <a:gd name="connsiteX308" fmla="*/ 303420 w 376536"/>
                    <a:gd name="connsiteY308" fmla="*/ 38259 h 91216"/>
                    <a:gd name="connsiteX309" fmla="*/ 307207 w 376536"/>
                    <a:gd name="connsiteY309" fmla="*/ 30099 h 91216"/>
                    <a:gd name="connsiteX310" fmla="*/ 313423 w 376536"/>
                    <a:gd name="connsiteY310" fmla="*/ 24907 h 91216"/>
                    <a:gd name="connsiteX311" fmla="*/ 321991 w 376536"/>
                    <a:gd name="connsiteY311" fmla="*/ 23090 h 91216"/>
                    <a:gd name="connsiteX312" fmla="*/ 329385 w 376536"/>
                    <a:gd name="connsiteY312" fmla="*/ 24855 h 91216"/>
                    <a:gd name="connsiteX313" fmla="*/ 336009 w 376536"/>
                    <a:gd name="connsiteY313" fmla="*/ 30048 h 91216"/>
                    <a:gd name="connsiteX314" fmla="*/ 336009 w 376536"/>
                    <a:gd name="connsiteY314" fmla="*/ 3292 h 91216"/>
                    <a:gd name="connsiteX315" fmla="*/ 336188 w 376536"/>
                    <a:gd name="connsiteY315" fmla="*/ 2601 h 91216"/>
                    <a:gd name="connsiteX316" fmla="*/ 336879 w 376536"/>
                    <a:gd name="connsiteY316" fmla="*/ 2090 h 91216"/>
                    <a:gd name="connsiteX317" fmla="*/ 338184 w 376536"/>
                    <a:gd name="connsiteY317" fmla="*/ 1783 h 91216"/>
                    <a:gd name="connsiteX318" fmla="*/ 340205 w 376536"/>
                    <a:gd name="connsiteY318" fmla="*/ 1655 h 91216"/>
                    <a:gd name="connsiteX319" fmla="*/ 342302 w 376536"/>
                    <a:gd name="connsiteY319" fmla="*/ 1783 h 91216"/>
                    <a:gd name="connsiteX320" fmla="*/ 343581 w 376536"/>
                    <a:gd name="connsiteY320" fmla="*/ 2090 h 91216"/>
                    <a:gd name="connsiteX321" fmla="*/ 344272 w 376536"/>
                    <a:gd name="connsiteY321" fmla="*/ 2601 h 91216"/>
                    <a:gd name="connsiteX322" fmla="*/ 344502 w 376536"/>
                    <a:gd name="connsiteY322" fmla="*/ 3292 h 91216"/>
                    <a:gd name="connsiteX323" fmla="*/ 336009 w 376536"/>
                    <a:gd name="connsiteY323" fmla="*/ 39052 h 91216"/>
                    <a:gd name="connsiteX324" fmla="*/ 329385 w 376536"/>
                    <a:gd name="connsiteY324" fmla="*/ 32581 h 91216"/>
                    <a:gd name="connsiteX325" fmla="*/ 322708 w 376536"/>
                    <a:gd name="connsiteY325" fmla="*/ 30355 h 91216"/>
                    <a:gd name="connsiteX326" fmla="*/ 317234 w 376536"/>
                    <a:gd name="connsiteY326" fmla="*/ 31890 h 91216"/>
                    <a:gd name="connsiteX327" fmla="*/ 313576 w 376536"/>
                    <a:gd name="connsiteY327" fmla="*/ 35931 h 91216"/>
                    <a:gd name="connsiteX328" fmla="*/ 311530 w 376536"/>
                    <a:gd name="connsiteY328" fmla="*/ 41610 h 91216"/>
                    <a:gd name="connsiteX329" fmla="*/ 310890 w 376536"/>
                    <a:gd name="connsiteY329" fmla="*/ 48056 h 91216"/>
                    <a:gd name="connsiteX330" fmla="*/ 311427 w 376536"/>
                    <a:gd name="connsiteY330" fmla="*/ 54860 h 91216"/>
                    <a:gd name="connsiteX331" fmla="*/ 313295 w 376536"/>
                    <a:gd name="connsiteY331" fmla="*/ 60769 h 91216"/>
                    <a:gd name="connsiteX332" fmla="*/ 316825 w 376536"/>
                    <a:gd name="connsiteY332" fmla="*/ 64913 h 91216"/>
                    <a:gd name="connsiteX333" fmla="*/ 322349 w 376536"/>
                    <a:gd name="connsiteY333" fmla="*/ 66474 h 91216"/>
                    <a:gd name="connsiteX334" fmla="*/ 325598 w 376536"/>
                    <a:gd name="connsiteY334" fmla="*/ 66013 h 91216"/>
                    <a:gd name="connsiteX335" fmla="*/ 328796 w 376536"/>
                    <a:gd name="connsiteY335" fmla="*/ 64478 h 91216"/>
                    <a:gd name="connsiteX336" fmla="*/ 332224 w 376536"/>
                    <a:gd name="connsiteY336" fmla="*/ 61690 h 91216"/>
                    <a:gd name="connsiteX337" fmla="*/ 336009 w 376536"/>
                    <a:gd name="connsiteY337" fmla="*/ 57469 h 91216"/>
                    <a:gd name="connsiteX338" fmla="*/ 376715 w 376536"/>
                    <a:gd name="connsiteY338" fmla="*/ 45242 h 91216"/>
                    <a:gd name="connsiteX339" fmla="*/ 375999 w 376536"/>
                    <a:gd name="connsiteY339" fmla="*/ 56676 h 91216"/>
                    <a:gd name="connsiteX340" fmla="*/ 373850 w 376536"/>
                    <a:gd name="connsiteY340" fmla="*/ 67855 h 91216"/>
                    <a:gd name="connsiteX341" fmla="*/ 370346 w 376536"/>
                    <a:gd name="connsiteY341" fmla="*/ 78726 h 91216"/>
                    <a:gd name="connsiteX342" fmla="*/ 365512 w 376536"/>
                    <a:gd name="connsiteY342" fmla="*/ 89290 h 91216"/>
                    <a:gd name="connsiteX343" fmla="*/ 365051 w 376536"/>
                    <a:gd name="connsiteY343" fmla="*/ 89751 h 91216"/>
                    <a:gd name="connsiteX344" fmla="*/ 364258 w 376536"/>
                    <a:gd name="connsiteY344" fmla="*/ 90109 h 91216"/>
                    <a:gd name="connsiteX345" fmla="*/ 363107 w 376536"/>
                    <a:gd name="connsiteY345" fmla="*/ 90314 h 91216"/>
                    <a:gd name="connsiteX346" fmla="*/ 361521 w 376536"/>
                    <a:gd name="connsiteY346" fmla="*/ 90365 h 91216"/>
                    <a:gd name="connsiteX347" fmla="*/ 359449 w 376536"/>
                    <a:gd name="connsiteY347" fmla="*/ 90237 h 91216"/>
                    <a:gd name="connsiteX348" fmla="*/ 358375 w 376536"/>
                    <a:gd name="connsiteY348" fmla="*/ 89828 h 91216"/>
                    <a:gd name="connsiteX349" fmla="*/ 358068 w 376536"/>
                    <a:gd name="connsiteY349" fmla="*/ 89112 h 91216"/>
                    <a:gd name="connsiteX350" fmla="*/ 358349 w 376536"/>
                    <a:gd name="connsiteY350" fmla="*/ 88063 h 91216"/>
                    <a:gd name="connsiteX351" fmla="*/ 365461 w 376536"/>
                    <a:gd name="connsiteY351" fmla="*/ 66908 h 91216"/>
                    <a:gd name="connsiteX352" fmla="*/ 367865 w 376536"/>
                    <a:gd name="connsiteY352" fmla="*/ 45089 h 91216"/>
                    <a:gd name="connsiteX353" fmla="*/ 365461 w 376536"/>
                    <a:gd name="connsiteY353" fmla="*/ 23321 h 91216"/>
                    <a:gd name="connsiteX354" fmla="*/ 358247 w 376536"/>
                    <a:gd name="connsiteY354" fmla="*/ 2217 h 91216"/>
                    <a:gd name="connsiteX355" fmla="*/ 358093 w 376536"/>
                    <a:gd name="connsiteY355" fmla="*/ 1348 h 91216"/>
                    <a:gd name="connsiteX356" fmla="*/ 358554 w 376536"/>
                    <a:gd name="connsiteY356" fmla="*/ 683 h 91216"/>
                    <a:gd name="connsiteX357" fmla="*/ 359680 w 376536"/>
                    <a:gd name="connsiteY357" fmla="*/ 273 h 91216"/>
                    <a:gd name="connsiteX358" fmla="*/ 361572 w 376536"/>
                    <a:gd name="connsiteY358" fmla="*/ 120 h 91216"/>
                    <a:gd name="connsiteX359" fmla="*/ 363363 w 376536"/>
                    <a:gd name="connsiteY359" fmla="*/ 197 h 91216"/>
                    <a:gd name="connsiteX360" fmla="*/ 364514 w 376536"/>
                    <a:gd name="connsiteY360" fmla="*/ 427 h 91216"/>
                    <a:gd name="connsiteX361" fmla="*/ 365154 w 376536"/>
                    <a:gd name="connsiteY361" fmla="*/ 734 h 91216"/>
                    <a:gd name="connsiteX362" fmla="*/ 365461 w 376536"/>
                    <a:gd name="connsiteY362" fmla="*/ 1092 h 91216"/>
                    <a:gd name="connsiteX363" fmla="*/ 373723 w 376536"/>
                    <a:gd name="connsiteY363" fmla="*/ 22656 h 91216"/>
                    <a:gd name="connsiteX364" fmla="*/ 376715 w 376536"/>
                    <a:gd name="connsiteY364" fmla="*/ 45242 h 9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Lst>
                  <a:rect l="l" t="t" r="r" b="b"/>
                  <a:pathLst>
                    <a:path w="376536" h="91216">
                      <a:moveTo>
                        <a:pt x="27088" y="28411"/>
                      </a:moveTo>
                      <a:cubicBezTo>
                        <a:pt x="27088" y="29161"/>
                        <a:pt x="27071" y="29792"/>
                        <a:pt x="27037" y="30304"/>
                      </a:cubicBezTo>
                      <a:cubicBezTo>
                        <a:pt x="27003" y="30815"/>
                        <a:pt x="26935" y="31216"/>
                        <a:pt x="26833" y="31506"/>
                      </a:cubicBezTo>
                      <a:cubicBezTo>
                        <a:pt x="26730" y="31796"/>
                        <a:pt x="26602" y="32018"/>
                        <a:pt x="26449" y="32171"/>
                      </a:cubicBezTo>
                      <a:cubicBezTo>
                        <a:pt x="26295" y="32325"/>
                        <a:pt x="26082" y="32401"/>
                        <a:pt x="25810" y="32401"/>
                      </a:cubicBezTo>
                      <a:cubicBezTo>
                        <a:pt x="25537" y="32401"/>
                        <a:pt x="25204" y="32325"/>
                        <a:pt x="24812" y="32171"/>
                      </a:cubicBezTo>
                      <a:cubicBezTo>
                        <a:pt x="24420" y="32018"/>
                        <a:pt x="23976" y="31864"/>
                        <a:pt x="23482" y="31711"/>
                      </a:cubicBezTo>
                      <a:cubicBezTo>
                        <a:pt x="22987" y="31557"/>
                        <a:pt x="22433" y="31412"/>
                        <a:pt x="21819" y="31276"/>
                      </a:cubicBezTo>
                      <a:cubicBezTo>
                        <a:pt x="21205" y="31140"/>
                        <a:pt x="20540" y="31071"/>
                        <a:pt x="19824" y="31071"/>
                      </a:cubicBezTo>
                      <a:cubicBezTo>
                        <a:pt x="18971" y="31071"/>
                        <a:pt x="18136" y="31242"/>
                        <a:pt x="17317" y="31583"/>
                      </a:cubicBezTo>
                      <a:cubicBezTo>
                        <a:pt x="16498" y="31924"/>
                        <a:pt x="15637" y="32487"/>
                        <a:pt x="14733" y="33271"/>
                      </a:cubicBezTo>
                      <a:cubicBezTo>
                        <a:pt x="13830" y="34056"/>
                        <a:pt x="12883" y="35096"/>
                        <a:pt x="11894" y="36392"/>
                      </a:cubicBezTo>
                      <a:cubicBezTo>
                        <a:pt x="10905" y="37688"/>
                        <a:pt x="9814" y="39274"/>
                        <a:pt x="8620" y="41150"/>
                      </a:cubicBezTo>
                      <a:lnTo>
                        <a:pt x="8620" y="71436"/>
                      </a:lnTo>
                      <a:cubicBezTo>
                        <a:pt x="8620" y="71709"/>
                        <a:pt x="8552" y="71939"/>
                        <a:pt x="8415" y="72127"/>
                      </a:cubicBezTo>
                      <a:cubicBezTo>
                        <a:pt x="8279" y="72314"/>
                        <a:pt x="8057" y="72476"/>
                        <a:pt x="7750" y="72613"/>
                      </a:cubicBezTo>
                      <a:cubicBezTo>
                        <a:pt x="7443" y="72749"/>
                        <a:pt x="7017" y="72851"/>
                        <a:pt x="6471" y="72920"/>
                      </a:cubicBezTo>
                      <a:cubicBezTo>
                        <a:pt x="5925" y="72988"/>
                        <a:pt x="5226" y="73022"/>
                        <a:pt x="4374" y="73022"/>
                      </a:cubicBezTo>
                      <a:cubicBezTo>
                        <a:pt x="3555" y="73022"/>
                        <a:pt x="2873" y="72988"/>
                        <a:pt x="2327" y="72920"/>
                      </a:cubicBezTo>
                      <a:cubicBezTo>
                        <a:pt x="1781" y="72851"/>
                        <a:pt x="1347" y="72749"/>
                        <a:pt x="1023" y="72613"/>
                      </a:cubicBezTo>
                      <a:cubicBezTo>
                        <a:pt x="699" y="72476"/>
                        <a:pt x="477" y="72314"/>
                        <a:pt x="358" y="72127"/>
                      </a:cubicBezTo>
                      <a:cubicBezTo>
                        <a:pt x="238" y="71939"/>
                        <a:pt x="178" y="71709"/>
                        <a:pt x="178" y="71436"/>
                      </a:cubicBezTo>
                      <a:lnTo>
                        <a:pt x="178" y="25393"/>
                      </a:lnTo>
                      <a:cubicBezTo>
                        <a:pt x="178" y="25120"/>
                        <a:pt x="230" y="24890"/>
                        <a:pt x="332" y="24702"/>
                      </a:cubicBezTo>
                      <a:cubicBezTo>
                        <a:pt x="434" y="24514"/>
                        <a:pt x="639" y="24344"/>
                        <a:pt x="946" y="24190"/>
                      </a:cubicBezTo>
                      <a:cubicBezTo>
                        <a:pt x="1253" y="24037"/>
                        <a:pt x="1645" y="23935"/>
                        <a:pt x="2123" y="23883"/>
                      </a:cubicBezTo>
                      <a:cubicBezTo>
                        <a:pt x="2600" y="23832"/>
                        <a:pt x="3231" y="23807"/>
                        <a:pt x="4015" y="23807"/>
                      </a:cubicBezTo>
                      <a:cubicBezTo>
                        <a:pt x="4766" y="23807"/>
                        <a:pt x="5388" y="23832"/>
                        <a:pt x="5883" y="23883"/>
                      </a:cubicBezTo>
                      <a:cubicBezTo>
                        <a:pt x="6377" y="23935"/>
                        <a:pt x="6761" y="24037"/>
                        <a:pt x="7034" y="24190"/>
                      </a:cubicBezTo>
                      <a:cubicBezTo>
                        <a:pt x="7307" y="24344"/>
                        <a:pt x="7503" y="24514"/>
                        <a:pt x="7622" y="24702"/>
                      </a:cubicBezTo>
                      <a:cubicBezTo>
                        <a:pt x="7742" y="24890"/>
                        <a:pt x="7801" y="25120"/>
                        <a:pt x="7801" y="25393"/>
                      </a:cubicBezTo>
                      <a:lnTo>
                        <a:pt x="7801" y="32094"/>
                      </a:lnTo>
                      <a:cubicBezTo>
                        <a:pt x="9063" y="30253"/>
                        <a:pt x="10248" y="28752"/>
                        <a:pt x="11357" y="27593"/>
                      </a:cubicBezTo>
                      <a:cubicBezTo>
                        <a:pt x="12465" y="26433"/>
                        <a:pt x="13514" y="25521"/>
                        <a:pt x="14503" y="24855"/>
                      </a:cubicBezTo>
                      <a:cubicBezTo>
                        <a:pt x="15492" y="24190"/>
                        <a:pt x="16473" y="23730"/>
                        <a:pt x="17445" y="23474"/>
                      </a:cubicBezTo>
                      <a:cubicBezTo>
                        <a:pt x="18417" y="23218"/>
                        <a:pt x="19397" y="23090"/>
                        <a:pt x="20387" y="23090"/>
                      </a:cubicBezTo>
                      <a:cubicBezTo>
                        <a:pt x="20830" y="23090"/>
                        <a:pt x="21333" y="23116"/>
                        <a:pt x="21896" y="23167"/>
                      </a:cubicBezTo>
                      <a:cubicBezTo>
                        <a:pt x="22459" y="23218"/>
                        <a:pt x="23047" y="23312"/>
                        <a:pt x="23661" y="23449"/>
                      </a:cubicBezTo>
                      <a:cubicBezTo>
                        <a:pt x="24275" y="23585"/>
                        <a:pt x="24829" y="23738"/>
                        <a:pt x="25323" y="23909"/>
                      </a:cubicBezTo>
                      <a:cubicBezTo>
                        <a:pt x="25818" y="24080"/>
                        <a:pt x="26168" y="24250"/>
                        <a:pt x="26372" y="24421"/>
                      </a:cubicBezTo>
                      <a:cubicBezTo>
                        <a:pt x="26577" y="24591"/>
                        <a:pt x="26713" y="24753"/>
                        <a:pt x="26782" y="24907"/>
                      </a:cubicBezTo>
                      <a:cubicBezTo>
                        <a:pt x="26850" y="25060"/>
                        <a:pt x="26909" y="25256"/>
                        <a:pt x="26961" y="25495"/>
                      </a:cubicBezTo>
                      <a:cubicBezTo>
                        <a:pt x="27012" y="25734"/>
                        <a:pt x="27046" y="26083"/>
                        <a:pt x="27063" y="26544"/>
                      </a:cubicBezTo>
                      <a:cubicBezTo>
                        <a:pt x="27080" y="27004"/>
                        <a:pt x="27088" y="27627"/>
                        <a:pt x="27088" y="28411"/>
                      </a:cubicBezTo>
                      <a:close/>
                      <a:moveTo>
                        <a:pt x="73838" y="46419"/>
                      </a:moveTo>
                      <a:cubicBezTo>
                        <a:pt x="73838" y="47749"/>
                        <a:pt x="73504" y="48696"/>
                        <a:pt x="72836" y="49258"/>
                      </a:cubicBezTo>
                      <a:cubicBezTo>
                        <a:pt x="72168" y="49821"/>
                        <a:pt x="71406" y="50103"/>
                        <a:pt x="70549" y="50103"/>
                      </a:cubicBezTo>
                      <a:lnTo>
                        <a:pt x="40227" y="50103"/>
                      </a:lnTo>
                      <a:cubicBezTo>
                        <a:pt x="40227" y="52660"/>
                        <a:pt x="40484" y="54963"/>
                        <a:pt x="40998" y="57009"/>
                      </a:cubicBezTo>
                      <a:cubicBezTo>
                        <a:pt x="41512" y="59055"/>
                        <a:pt x="42368" y="60812"/>
                        <a:pt x="43568" y="62278"/>
                      </a:cubicBezTo>
                      <a:cubicBezTo>
                        <a:pt x="44768" y="63745"/>
                        <a:pt x="46327" y="64871"/>
                        <a:pt x="48246" y="65655"/>
                      </a:cubicBezTo>
                      <a:cubicBezTo>
                        <a:pt x="50166" y="66439"/>
                        <a:pt x="52513" y="66832"/>
                        <a:pt x="55289" y="66832"/>
                      </a:cubicBezTo>
                      <a:cubicBezTo>
                        <a:pt x="57483" y="66832"/>
                        <a:pt x="59436" y="66653"/>
                        <a:pt x="61150" y="66294"/>
                      </a:cubicBezTo>
                      <a:cubicBezTo>
                        <a:pt x="62863" y="65936"/>
                        <a:pt x="64346" y="65536"/>
                        <a:pt x="65597" y="65092"/>
                      </a:cubicBezTo>
                      <a:cubicBezTo>
                        <a:pt x="66848" y="64649"/>
                        <a:pt x="67876" y="64248"/>
                        <a:pt x="68681" y="63890"/>
                      </a:cubicBezTo>
                      <a:cubicBezTo>
                        <a:pt x="69487" y="63532"/>
                        <a:pt x="70095" y="63353"/>
                        <a:pt x="70507" y="63353"/>
                      </a:cubicBezTo>
                      <a:cubicBezTo>
                        <a:pt x="70747" y="63353"/>
                        <a:pt x="70961" y="63412"/>
                        <a:pt x="71149" y="63532"/>
                      </a:cubicBezTo>
                      <a:cubicBezTo>
                        <a:pt x="71337" y="63651"/>
                        <a:pt x="71483" y="63830"/>
                        <a:pt x="71586" y="64069"/>
                      </a:cubicBezTo>
                      <a:cubicBezTo>
                        <a:pt x="71689" y="64308"/>
                        <a:pt x="71766" y="64640"/>
                        <a:pt x="71817" y="65067"/>
                      </a:cubicBezTo>
                      <a:cubicBezTo>
                        <a:pt x="71869" y="65493"/>
                        <a:pt x="71894" y="66013"/>
                        <a:pt x="71894" y="66627"/>
                      </a:cubicBezTo>
                      <a:cubicBezTo>
                        <a:pt x="71894" y="67070"/>
                        <a:pt x="71877" y="67454"/>
                        <a:pt x="71843" y="67778"/>
                      </a:cubicBezTo>
                      <a:cubicBezTo>
                        <a:pt x="71809" y="68102"/>
                        <a:pt x="71767" y="68392"/>
                        <a:pt x="71715" y="68648"/>
                      </a:cubicBezTo>
                      <a:cubicBezTo>
                        <a:pt x="71664" y="68904"/>
                        <a:pt x="71579" y="69134"/>
                        <a:pt x="71460" y="69338"/>
                      </a:cubicBezTo>
                      <a:cubicBezTo>
                        <a:pt x="71340" y="69543"/>
                        <a:pt x="71187" y="69739"/>
                        <a:pt x="70999" y="69927"/>
                      </a:cubicBezTo>
                      <a:cubicBezTo>
                        <a:pt x="70812" y="70114"/>
                        <a:pt x="70257" y="70421"/>
                        <a:pt x="69336" y="70848"/>
                      </a:cubicBezTo>
                      <a:cubicBezTo>
                        <a:pt x="68416" y="71274"/>
                        <a:pt x="67222" y="71692"/>
                        <a:pt x="65755" y="72101"/>
                      </a:cubicBezTo>
                      <a:cubicBezTo>
                        <a:pt x="64289" y="72510"/>
                        <a:pt x="62592" y="72877"/>
                        <a:pt x="60665" y="73201"/>
                      </a:cubicBezTo>
                      <a:cubicBezTo>
                        <a:pt x="58738" y="73525"/>
                        <a:pt x="56683" y="73687"/>
                        <a:pt x="54500" y="73687"/>
                      </a:cubicBezTo>
                      <a:cubicBezTo>
                        <a:pt x="50714" y="73687"/>
                        <a:pt x="47397" y="73158"/>
                        <a:pt x="44550" y="72101"/>
                      </a:cubicBezTo>
                      <a:cubicBezTo>
                        <a:pt x="41702" y="71044"/>
                        <a:pt x="39306" y="69475"/>
                        <a:pt x="37362" y="67394"/>
                      </a:cubicBezTo>
                      <a:cubicBezTo>
                        <a:pt x="35418" y="65314"/>
                        <a:pt x="33951" y="62705"/>
                        <a:pt x="32962" y="59567"/>
                      </a:cubicBezTo>
                      <a:cubicBezTo>
                        <a:pt x="31973" y="56429"/>
                        <a:pt x="31478" y="52780"/>
                        <a:pt x="31478" y="48619"/>
                      </a:cubicBezTo>
                      <a:cubicBezTo>
                        <a:pt x="31478" y="44663"/>
                        <a:pt x="31990" y="41107"/>
                        <a:pt x="33013" y="37952"/>
                      </a:cubicBezTo>
                      <a:cubicBezTo>
                        <a:pt x="34036" y="34797"/>
                        <a:pt x="35511" y="32120"/>
                        <a:pt x="37438" y="29920"/>
                      </a:cubicBezTo>
                      <a:cubicBezTo>
                        <a:pt x="39365" y="27720"/>
                        <a:pt x="41693" y="26032"/>
                        <a:pt x="44422" y="24855"/>
                      </a:cubicBezTo>
                      <a:cubicBezTo>
                        <a:pt x="47150" y="23679"/>
                        <a:pt x="50203" y="23090"/>
                        <a:pt x="53579" y="23090"/>
                      </a:cubicBezTo>
                      <a:cubicBezTo>
                        <a:pt x="57194" y="23090"/>
                        <a:pt x="60273" y="23670"/>
                        <a:pt x="62814" y="24830"/>
                      </a:cubicBezTo>
                      <a:cubicBezTo>
                        <a:pt x="65354" y="25989"/>
                        <a:pt x="67443" y="27550"/>
                        <a:pt x="69081" y="29511"/>
                      </a:cubicBezTo>
                      <a:cubicBezTo>
                        <a:pt x="70718" y="31472"/>
                        <a:pt x="71920" y="33774"/>
                        <a:pt x="72687" y="36417"/>
                      </a:cubicBezTo>
                      <a:cubicBezTo>
                        <a:pt x="73455" y="39061"/>
                        <a:pt x="73838" y="41883"/>
                        <a:pt x="73838" y="44884"/>
                      </a:cubicBezTo>
                      <a:close/>
                      <a:moveTo>
                        <a:pt x="65346" y="43912"/>
                      </a:moveTo>
                      <a:cubicBezTo>
                        <a:pt x="65448" y="39478"/>
                        <a:pt x="64462" y="36000"/>
                        <a:pt x="62386" y="33476"/>
                      </a:cubicBezTo>
                      <a:cubicBezTo>
                        <a:pt x="60310" y="30952"/>
                        <a:pt x="57231" y="29690"/>
                        <a:pt x="53147" y="29690"/>
                      </a:cubicBezTo>
                      <a:cubicBezTo>
                        <a:pt x="51054" y="29690"/>
                        <a:pt x="49218" y="30082"/>
                        <a:pt x="47639" y="30867"/>
                      </a:cubicBezTo>
                      <a:cubicBezTo>
                        <a:pt x="46061" y="31651"/>
                        <a:pt x="44739" y="32691"/>
                        <a:pt x="43675" y="33987"/>
                      </a:cubicBezTo>
                      <a:cubicBezTo>
                        <a:pt x="42612" y="35283"/>
                        <a:pt x="41788" y="36793"/>
                        <a:pt x="41205" y="38515"/>
                      </a:cubicBezTo>
                      <a:cubicBezTo>
                        <a:pt x="40621" y="40237"/>
                        <a:pt x="40295" y="42036"/>
                        <a:pt x="40227" y="43912"/>
                      </a:cubicBezTo>
                      <a:close/>
                      <a:moveTo>
                        <a:pt x="125586" y="89700"/>
                      </a:moveTo>
                      <a:cubicBezTo>
                        <a:pt x="125586" y="89973"/>
                        <a:pt x="125509" y="90211"/>
                        <a:pt x="125355" y="90416"/>
                      </a:cubicBezTo>
                      <a:cubicBezTo>
                        <a:pt x="125202" y="90621"/>
                        <a:pt x="124971" y="90791"/>
                        <a:pt x="124665" y="90928"/>
                      </a:cubicBezTo>
                      <a:cubicBezTo>
                        <a:pt x="124358" y="91064"/>
                        <a:pt x="123931" y="91166"/>
                        <a:pt x="123386" y="91235"/>
                      </a:cubicBezTo>
                      <a:cubicBezTo>
                        <a:pt x="122840" y="91303"/>
                        <a:pt x="122158" y="91337"/>
                        <a:pt x="121340" y="91337"/>
                      </a:cubicBezTo>
                      <a:cubicBezTo>
                        <a:pt x="120487" y="91337"/>
                        <a:pt x="119797" y="91303"/>
                        <a:pt x="119268" y="91235"/>
                      </a:cubicBezTo>
                      <a:cubicBezTo>
                        <a:pt x="118739" y="91166"/>
                        <a:pt x="118304" y="91064"/>
                        <a:pt x="117963" y="90928"/>
                      </a:cubicBezTo>
                      <a:cubicBezTo>
                        <a:pt x="117622" y="90791"/>
                        <a:pt x="117391" y="90621"/>
                        <a:pt x="117272" y="90416"/>
                      </a:cubicBezTo>
                      <a:cubicBezTo>
                        <a:pt x="117153" y="90211"/>
                        <a:pt x="117093" y="89973"/>
                        <a:pt x="117093" y="89700"/>
                      </a:cubicBezTo>
                      <a:lnTo>
                        <a:pt x="117093" y="66115"/>
                      </a:lnTo>
                      <a:cubicBezTo>
                        <a:pt x="115695" y="67514"/>
                        <a:pt x="114364" y="68699"/>
                        <a:pt x="113102" y="69671"/>
                      </a:cubicBezTo>
                      <a:cubicBezTo>
                        <a:pt x="111841" y="70643"/>
                        <a:pt x="110596" y="71427"/>
                        <a:pt x="109369" y="72024"/>
                      </a:cubicBezTo>
                      <a:cubicBezTo>
                        <a:pt x="108140" y="72621"/>
                        <a:pt x="106903" y="73047"/>
                        <a:pt x="105660" y="73303"/>
                      </a:cubicBezTo>
                      <a:cubicBezTo>
                        <a:pt x="104415" y="73559"/>
                        <a:pt x="103127" y="73687"/>
                        <a:pt x="101796" y="73687"/>
                      </a:cubicBezTo>
                      <a:cubicBezTo>
                        <a:pt x="98454" y="73687"/>
                        <a:pt x="95606" y="73030"/>
                        <a:pt x="93253" y="71717"/>
                      </a:cubicBezTo>
                      <a:cubicBezTo>
                        <a:pt x="90900" y="70404"/>
                        <a:pt x="88981" y="68631"/>
                        <a:pt x="87497" y="66397"/>
                      </a:cubicBezTo>
                      <a:cubicBezTo>
                        <a:pt x="86014" y="64163"/>
                        <a:pt x="84931" y="61537"/>
                        <a:pt x="84249" y="58518"/>
                      </a:cubicBezTo>
                      <a:cubicBezTo>
                        <a:pt x="83567" y="55500"/>
                        <a:pt x="83226" y="52319"/>
                        <a:pt x="83226" y="48977"/>
                      </a:cubicBezTo>
                      <a:cubicBezTo>
                        <a:pt x="83226" y="45021"/>
                        <a:pt x="83652" y="41448"/>
                        <a:pt x="84504" y="38259"/>
                      </a:cubicBezTo>
                      <a:cubicBezTo>
                        <a:pt x="85357" y="35070"/>
                        <a:pt x="86628" y="32350"/>
                        <a:pt x="88315" y="30099"/>
                      </a:cubicBezTo>
                      <a:cubicBezTo>
                        <a:pt x="90004" y="27848"/>
                        <a:pt x="92084" y="26117"/>
                        <a:pt x="94557" y="24907"/>
                      </a:cubicBezTo>
                      <a:cubicBezTo>
                        <a:pt x="97030" y="23696"/>
                        <a:pt x="99886" y="23090"/>
                        <a:pt x="103127" y="23090"/>
                      </a:cubicBezTo>
                      <a:cubicBezTo>
                        <a:pt x="104491" y="23090"/>
                        <a:pt x="105770" y="23235"/>
                        <a:pt x="106963" y="23525"/>
                      </a:cubicBezTo>
                      <a:cubicBezTo>
                        <a:pt x="108157" y="23815"/>
                        <a:pt x="109343" y="24276"/>
                        <a:pt x="110519" y="24907"/>
                      </a:cubicBezTo>
                      <a:cubicBezTo>
                        <a:pt x="111696" y="25538"/>
                        <a:pt x="112890" y="26356"/>
                        <a:pt x="114101" y="27362"/>
                      </a:cubicBezTo>
                      <a:cubicBezTo>
                        <a:pt x="115311" y="28368"/>
                        <a:pt x="116632" y="29571"/>
                        <a:pt x="118065" y="30969"/>
                      </a:cubicBezTo>
                      <a:lnTo>
                        <a:pt x="118065" y="25393"/>
                      </a:lnTo>
                      <a:cubicBezTo>
                        <a:pt x="118065" y="25086"/>
                        <a:pt x="118133" y="24838"/>
                        <a:pt x="118270" y="24651"/>
                      </a:cubicBezTo>
                      <a:cubicBezTo>
                        <a:pt x="118406" y="24463"/>
                        <a:pt x="118628" y="24301"/>
                        <a:pt x="118935" y="24165"/>
                      </a:cubicBezTo>
                      <a:cubicBezTo>
                        <a:pt x="119242" y="24028"/>
                        <a:pt x="119635" y="23935"/>
                        <a:pt x="120112" y="23883"/>
                      </a:cubicBezTo>
                      <a:cubicBezTo>
                        <a:pt x="120589" y="23832"/>
                        <a:pt x="121186" y="23807"/>
                        <a:pt x="121902" y="23807"/>
                      </a:cubicBezTo>
                      <a:cubicBezTo>
                        <a:pt x="122584" y="23807"/>
                        <a:pt x="123165" y="23832"/>
                        <a:pt x="123642" y="23883"/>
                      </a:cubicBezTo>
                      <a:cubicBezTo>
                        <a:pt x="124119" y="23935"/>
                        <a:pt x="124503" y="24028"/>
                        <a:pt x="124792" y="24165"/>
                      </a:cubicBezTo>
                      <a:cubicBezTo>
                        <a:pt x="125083" y="24301"/>
                        <a:pt x="125288" y="24463"/>
                        <a:pt x="125407" y="24651"/>
                      </a:cubicBezTo>
                      <a:cubicBezTo>
                        <a:pt x="125526" y="24838"/>
                        <a:pt x="125586" y="25086"/>
                        <a:pt x="125586" y="25393"/>
                      </a:cubicBezTo>
                      <a:close/>
                      <a:moveTo>
                        <a:pt x="117093" y="39052"/>
                      </a:moveTo>
                      <a:cubicBezTo>
                        <a:pt x="114808" y="36221"/>
                        <a:pt x="112599" y="34064"/>
                        <a:pt x="110468" y="32581"/>
                      </a:cubicBezTo>
                      <a:cubicBezTo>
                        <a:pt x="108336" y="31097"/>
                        <a:pt x="106111" y="30355"/>
                        <a:pt x="103792" y="30355"/>
                      </a:cubicBezTo>
                      <a:cubicBezTo>
                        <a:pt x="101643" y="30355"/>
                        <a:pt x="99818" y="30867"/>
                        <a:pt x="98318" y="31890"/>
                      </a:cubicBezTo>
                      <a:cubicBezTo>
                        <a:pt x="96816" y="32913"/>
                        <a:pt x="95597" y="34260"/>
                        <a:pt x="94660" y="35931"/>
                      </a:cubicBezTo>
                      <a:cubicBezTo>
                        <a:pt x="93722" y="37603"/>
                        <a:pt x="93040" y="39496"/>
                        <a:pt x="92613" y="41610"/>
                      </a:cubicBezTo>
                      <a:cubicBezTo>
                        <a:pt x="92187" y="43725"/>
                        <a:pt x="91974" y="45873"/>
                        <a:pt x="91974" y="48056"/>
                      </a:cubicBezTo>
                      <a:cubicBezTo>
                        <a:pt x="91974" y="50409"/>
                        <a:pt x="92153" y="52695"/>
                        <a:pt x="92511" y="54912"/>
                      </a:cubicBezTo>
                      <a:cubicBezTo>
                        <a:pt x="92869" y="57128"/>
                        <a:pt x="93491" y="59090"/>
                        <a:pt x="94378" y="60795"/>
                      </a:cubicBezTo>
                      <a:cubicBezTo>
                        <a:pt x="95265" y="62500"/>
                        <a:pt x="96442" y="63873"/>
                        <a:pt x="97908" y="64913"/>
                      </a:cubicBezTo>
                      <a:cubicBezTo>
                        <a:pt x="99375" y="65953"/>
                        <a:pt x="101217" y="66474"/>
                        <a:pt x="103434" y="66474"/>
                      </a:cubicBezTo>
                      <a:cubicBezTo>
                        <a:pt x="104559" y="66474"/>
                        <a:pt x="105642" y="66320"/>
                        <a:pt x="106682" y="66013"/>
                      </a:cubicBezTo>
                      <a:cubicBezTo>
                        <a:pt x="107723" y="65706"/>
                        <a:pt x="108788" y="65195"/>
                        <a:pt x="109880" y="64478"/>
                      </a:cubicBezTo>
                      <a:cubicBezTo>
                        <a:pt x="110971" y="63762"/>
                        <a:pt x="112114" y="62833"/>
                        <a:pt x="113307" y="61690"/>
                      </a:cubicBezTo>
                      <a:cubicBezTo>
                        <a:pt x="114502" y="60548"/>
                        <a:pt x="115763" y="59141"/>
                        <a:pt x="117093" y="57469"/>
                      </a:cubicBezTo>
                      <a:close/>
                      <a:moveTo>
                        <a:pt x="180156" y="71436"/>
                      </a:moveTo>
                      <a:cubicBezTo>
                        <a:pt x="180156" y="71709"/>
                        <a:pt x="180096" y="71939"/>
                        <a:pt x="179977" y="72127"/>
                      </a:cubicBezTo>
                      <a:cubicBezTo>
                        <a:pt x="179857" y="72314"/>
                        <a:pt x="179644" y="72476"/>
                        <a:pt x="179337" y="72613"/>
                      </a:cubicBezTo>
                      <a:cubicBezTo>
                        <a:pt x="179031" y="72749"/>
                        <a:pt x="178630" y="72851"/>
                        <a:pt x="178135" y="72920"/>
                      </a:cubicBezTo>
                      <a:cubicBezTo>
                        <a:pt x="177641" y="72988"/>
                        <a:pt x="177035" y="73022"/>
                        <a:pt x="176319" y="73022"/>
                      </a:cubicBezTo>
                      <a:cubicBezTo>
                        <a:pt x="175535" y="73022"/>
                        <a:pt x="174895" y="72988"/>
                        <a:pt x="174400" y="72920"/>
                      </a:cubicBezTo>
                      <a:cubicBezTo>
                        <a:pt x="173906" y="72851"/>
                        <a:pt x="173514" y="72749"/>
                        <a:pt x="173224" y="72613"/>
                      </a:cubicBezTo>
                      <a:cubicBezTo>
                        <a:pt x="172934" y="72476"/>
                        <a:pt x="172737" y="72314"/>
                        <a:pt x="172635" y="72127"/>
                      </a:cubicBezTo>
                      <a:cubicBezTo>
                        <a:pt x="172534" y="71939"/>
                        <a:pt x="172482" y="71709"/>
                        <a:pt x="172482" y="71436"/>
                      </a:cubicBezTo>
                      <a:lnTo>
                        <a:pt x="172482" y="65348"/>
                      </a:lnTo>
                      <a:cubicBezTo>
                        <a:pt x="169856" y="68247"/>
                        <a:pt x="167263" y="70362"/>
                        <a:pt x="164706" y="71692"/>
                      </a:cubicBezTo>
                      <a:cubicBezTo>
                        <a:pt x="162148" y="73022"/>
                        <a:pt x="159556" y="73687"/>
                        <a:pt x="156930" y="73687"/>
                      </a:cubicBezTo>
                      <a:cubicBezTo>
                        <a:pt x="153860" y="73687"/>
                        <a:pt x="151277" y="73175"/>
                        <a:pt x="149179" y="72152"/>
                      </a:cubicBezTo>
                      <a:cubicBezTo>
                        <a:pt x="147081" y="71129"/>
                        <a:pt x="145384" y="69739"/>
                        <a:pt x="144088" y="67983"/>
                      </a:cubicBezTo>
                      <a:cubicBezTo>
                        <a:pt x="142793" y="66226"/>
                        <a:pt x="141863" y="64180"/>
                        <a:pt x="141300" y="61844"/>
                      </a:cubicBezTo>
                      <a:cubicBezTo>
                        <a:pt x="140737" y="59507"/>
                        <a:pt x="140456" y="56668"/>
                        <a:pt x="140456" y="53326"/>
                      </a:cubicBezTo>
                      <a:lnTo>
                        <a:pt x="140456" y="25393"/>
                      </a:lnTo>
                      <a:cubicBezTo>
                        <a:pt x="140456" y="25120"/>
                        <a:pt x="140516" y="24890"/>
                        <a:pt x="140635" y="24702"/>
                      </a:cubicBezTo>
                      <a:cubicBezTo>
                        <a:pt x="140754" y="24514"/>
                        <a:pt x="140985" y="24344"/>
                        <a:pt x="141326" y="24190"/>
                      </a:cubicBezTo>
                      <a:cubicBezTo>
                        <a:pt x="141667" y="24037"/>
                        <a:pt x="142111" y="23935"/>
                        <a:pt x="142656" y="23883"/>
                      </a:cubicBezTo>
                      <a:cubicBezTo>
                        <a:pt x="143201" y="23832"/>
                        <a:pt x="143884" y="23807"/>
                        <a:pt x="144702" y="23807"/>
                      </a:cubicBezTo>
                      <a:cubicBezTo>
                        <a:pt x="145521" y="23807"/>
                        <a:pt x="146203" y="23832"/>
                        <a:pt x="146748" y="23883"/>
                      </a:cubicBezTo>
                      <a:cubicBezTo>
                        <a:pt x="147294" y="23935"/>
                        <a:pt x="147730" y="24037"/>
                        <a:pt x="148053" y="24190"/>
                      </a:cubicBezTo>
                      <a:cubicBezTo>
                        <a:pt x="148377" y="24344"/>
                        <a:pt x="148608" y="24514"/>
                        <a:pt x="148744" y="24702"/>
                      </a:cubicBezTo>
                      <a:cubicBezTo>
                        <a:pt x="148880" y="24890"/>
                        <a:pt x="148949" y="25120"/>
                        <a:pt x="148949" y="25393"/>
                      </a:cubicBezTo>
                      <a:lnTo>
                        <a:pt x="148949" y="52200"/>
                      </a:lnTo>
                      <a:cubicBezTo>
                        <a:pt x="148949" y="54894"/>
                        <a:pt x="149145" y="57052"/>
                        <a:pt x="149537" y="58672"/>
                      </a:cubicBezTo>
                      <a:cubicBezTo>
                        <a:pt x="149929" y="60292"/>
                        <a:pt x="150526" y="61673"/>
                        <a:pt x="151327" y="62816"/>
                      </a:cubicBezTo>
                      <a:cubicBezTo>
                        <a:pt x="152129" y="63958"/>
                        <a:pt x="153144" y="64845"/>
                        <a:pt x="154371" y="65476"/>
                      </a:cubicBezTo>
                      <a:cubicBezTo>
                        <a:pt x="155599" y="66107"/>
                        <a:pt x="157032" y="66422"/>
                        <a:pt x="158669" y="66422"/>
                      </a:cubicBezTo>
                      <a:cubicBezTo>
                        <a:pt x="160784" y="66422"/>
                        <a:pt x="162890" y="65672"/>
                        <a:pt x="164987" y="64171"/>
                      </a:cubicBezTo>
                      <a:cubicBezTo>
                        <a:pt x="167084" y="62671"/>
                        <a:pt x="169310" y="60471"/>
                        <a:pt x="171664" y="57572"/>
                      </a:cubicBezTo>
                      <a:lnTo>
                        <a:pt x="171664" y="25393"/>
                      </a:lnTo>
                      <a:cubicBezTo>
                        <a:pt x="171664" y="25120"/>
                        <a:pt x="171723" y="24890"/>
                        <a:pt x="171843" y="24702"/>
                      </a:cubicBezTo>
                      <a:cubicBezTo>
                        <a:pt x="171962" y="24514"/>
                        <a:pt x="172193" y="24344"/>
                        <a:pt x="172534" y="24190"/>
                      </a:cubicBezTo>
                      <a:cubicBezTo>
                        <a:pt x="172875" y="24037"/>
                        <a:pt x="173309" y="23935"/>
                        <a:pt x="173838" y="23883"/>
                      </a:cubicBezTo>
                      <a:cubicBezTo>
                        <a:pt x="174366" y="23832"/>
                        <a:pt x="175057" y="23807"/>
                        <a:pt x="175910" y="23807"/>
                      </a:cubicBezTo>
                      <a:cubicBezTo>
                        <a:pt x="176728" y="23807"/>
                        <a:pt x="177410" y="23832"/>
                        <a:pt x="177956" y="23883"/>
                      </a:cubicBezTo>
                      <a:cubicBezTo>
                        <a:pt x="178502" y="23935"/>
                        <a:pt x="178929" y="24037"/>
                        <a:pt x="179235" y="24190"/>
                      </a:cubicBezTo>
                      <a:cubicBezTo>
                        <a:pt x="179542" y="24344"/>
                        <a:pt x="179773" y="24514"/>
                        <a:pt x="179926" y="24702"/>
                      </a:cubicBezTo>
                      <a:cubicBezTo>
                        <a:pt x="180079" y="24890"/>
                        <a:pt x="180156" y="25120"/>
                        <a:pt x="180156" y="25393"/>
                      </a:cubicBezTo>
                      <a:close/>
                      <a:moveTo>
                        <a:pt x="203723" y="71436"/>
                      </a:moveTo>
                      <a:cubicBezTo>
                        <a:pt x="203723" y="71709"/>
                        <a:pt x="203656" y="71939"/>
                        <a:pt x="203519" y="72127"/>
                      </a:cubicBezTo>
                      <a:cubicBezTo>
                        <a:pt x="203382" y="72314"/>
                        <a:pt x="203161" y="72476"/>
                        <a:pt x="202854" y="72613"/>
                      </a:cubicBezTo>
                      <a:cubicBezTo>
                        <a:pt x="202547" y="72749"/>
                        <a:pt x="202120" y="72851"/>
                        <a:pt x="201575" y="72920"/>
                      </a:cubicBezTo>
                      <a:cubicBezTo>
                        <a:pt x="201030" y="72988"/>
                        <a:pt x="200330" y="73022"/>
                        <a:pt x="199477" y="73022"/>
                      </a:cubicBezTo>
                      <a:cubicBezTo>
                        <a:pt x="198659" y="73022"/>
                        <a:pt x="197977" y="72988"/>
                        <a:pt x="197431" y="72920"/>
                      </a:cubicBezTo>
                      <a:cubicBezTo>
                        <a:pt x="196885" y="72851"/>
                        <a:pt x="196450" y="72749"/>
                        <a:pt x="196126" y="72613"/>
                      </a:cubicBezTo>
                      <a:cubicBezTo>
                        <a:pt x="195802" y="72476"/>
                        <a:pt x="195580" y="72314"/>
                        <a:pt x="195461" y="72127"/>
                      </a:cubicBezTo>
                      <a:cubicBezTo>
                        <a:pt x="195342" y="71939"/>
                        <a:pt x="195282" y="71709"/>
                        <a:pt x="195282" y="71436"/>
                      </a:cubicBezTo>
                      <a:lnTo>
                        <a:pt x="195282" y="25393"/>
                      </a:lnTo>
                      <a:cubicBezTo>
                        <a:pt x="195282" y="25154"/>
                        <a:pt x="195342" y="24932"/>
                        <a:pt x="195461" y="24728"/>
                      </a:cubicBezTo>
                      <a:cubicBezTo>
                        <a:pt x="195580" y="24523"/>
                        <a:pt x="195802" y="24352"/>
                        <a:pt x="196126" y="24216"/>
                      </a:cubicBezTo>
                      <a:cubicBezTo>
                        <a:pt x="196450" y="24080"/>
                        <a:pt x="196885" y="23977"/>
                        <a:pt x="197431" y="23909"/>
                      </a:cubicBezTo>
                      <a:cubicBezTo>
                        <a:pt x="197977" y="23841"/>
                        <a:pt x="198659" y="23807"/>
                        <a:pt x="199477" y="23807"/>
                      </a:cubicBezTo>
                      <a:cubicBezTo>
                        <a:pt x="200330" y="23807"/>
                        <a:pt x="201030" y="23841"/>
                        <a:pt x="201575" y="23909"/>
                      </a:cubicBezTo>
                      <a:cubicBezTo>
                        <a:pt x="202120" y="23977"/>
                        <a:pt x="202547" y="24080"/>
                        <a:pt x="202854" y="24216"/>
                      </a:cubicBezTo>
                      <a:cubicBezTo>
                        <a:pt x="203161" y="24352"/>
                        <a:pt x="203382" y="24523"/>
                        <a:pt x="203519" y="24728"/>
                      </a:cubicBezTo>
                      <a:cubicBezTo>
                        <a:pt x="203656" y="24932"/>
                        <a:pt x="203723" y="25154"/>
                        <a:pt x="203723" y="25393"/>
                      </a:cubicBezTo>
                      <a:close/>
                      <a:moveTo>
                        <a:pt x="204696" y="9840"/>
                      </a:moveTo>
                      <a:cubicBezTo>
                        <a:pt x="204696" y="11818"/>
                        <a:pt x="204320" y="13166"/>
                        <a:pt x="203570" y="13882"/>
                      </a:cubicBezTo>
                      <a:cubicBezTo>
                        <a:pt x="202820" y="14598"/>
                        <a:pt x="201438" y="14956"/>
                        <a:pt x="199426" y="14956"/>
                      </a:cubicBezTo>
                      <a:cubicBezTo>
                        <a:pt x="197448" y="14956"/>
                        <a:pt x="196093" y="14607"/>
                        <a:pt x="195359" y="13907"/>
                      </a:cubicBezTo>
                      <a:cubicBezTo>
                        <a:pt x="194626" y="13208"/>
                        <a:pt x="194259" y="11887"/>
                        <a:pt x="194259" y="9943"/>
                      </a:cubicBezTo>
                      <a:cubicBezTo>
                        <a:pt x="194259" y="7964"/>
                        <a:pt x="194634" y="6617"/>
                        <a:pt x="195385" y="5901"/>
                      </a:cubicBezTo>
                      <a:cubicBezTo>
                        <a:pt x="196135" y="5185"/>
                        <a:pt x="197516" y="4827"/>
                        <a:pt x="199528" y="4827"/>
                      </a:cubicBezTo>
                      <a:cubicBezTo>
                        <a:pt x="201507" y="4827"/>
                        <a:pt x="202862" y="5176"/>
                        <a:pt x="203596" y="5875"/>
                      </a:cubicBezTo>
                      <a:cubicBezTo>
                        <a:pt x="204329" y="6575"/>
                        <a:pt x="204696" y="7896"/>
                        <a:pt x="204696" y="9840"/>
                      </a:cubicBezTo>
                      <a:close/>
                      <a:moveTo>
                        <a:pt x="246005" y="28411"/>
                      </a:moveTo>
                      <a:cubicBezTo>
                        <a:pt x="246005" y="29161"/>
                        <a:pt x="245988" y="29792"/>
                        <a:pt x="245953" y="30304"/>
                      </a:cubicBezTo>
                      <a:cubicBezTo>
                        <a:pt x="245920" y="30815"/>
                        <a:pt x="245851" y="31216"/>
                        <a:pt x="245749" y="31506"/>
                      </a:cubicBezTo>
                      <a:cubicBezTo>
                        <a:pt x="245647" y="31796"/>
                        <a:pt x="245519" y="32018"/>
                        <a:pt x="245366" y="32171"/>
                      </a:cubicBezTo>
                      <a:cubicBezTo>
                        <a:pt x="245212" y="32325"/>
                        <a:pt x="244999" y="32401"/>
                        <a:pt x="244725" y="32401"/>
                      </a:cubicBezTo>
                      <a:cubicBezTo>
                        <a:pt x="244453" y="32401"/>
                        <a:pt x="244121" y="32325"/>
                        <a:pt x="243728" y="32171"/>
                      </a:cubicBezTo>
                      <a:cubicBezTo>
                        <a:pt x="243336" y="32018"/>
                        <a:pt x="242893" y="31864"/>
                        <a:pt x="242398" y="31711"/>
                      </a:cubicBezTo>
                      <a:cubicBezTo>
                        <a:pt x="241903" y="31557"/>
                        <a:pt x="241349" y="31412"/>
                        <a:pt x="240735" y="31276"/>
                      </a:cubicBezTo>
                      <a:cubicBezTo>
                        <a:pt x="240121" y="31140"/>
                        <a:pt x="239456" y="31071"/>
                        <a:pt x="238740" y="31071"/>
                      </a:cubicBezTo>
                      <a:cubicBezTo>
                        <a:pt x="237887" y="31071"/>
                        <a:pt x="237052" y="31242"/>
                        <a:pt x="236233" y="31583"/>
                      </a:cubicBezTo>
                      <a:cubicBezTo>
                        <a:pt x="235415" y="31924"/>
                        <a:pt x="234554" y="32487"/>
                        <a:pt x="233650" y="33271"/>
                      </a:cubicBezTo>
                      <a:cubicBezTo>
                        <a:pt x="232746" y="34056"/>
                        <a:pt x="231799" y="35096"/>
                        <a:pt x="230810" y="36392"/>
                      </a:cubicBezTo>
                      <a:cubicBezTo>
                        <a:pt x="229821" y="37688"/>
                        <a:pt x="228730" y="39274"/>
                        <a:pt x="227536" y="41150"/>
                      </a:cubicBezTo>
                      <a:lnTo>
                        <a:pt x="227536" y="71436"/>
                      </a:lnTo>
                      <a:cubicBezTo>
                        <a:pt x="227536" y="71709"/>
                        <a:pt x="227468" y="71939"/>
                        <a:pt x="227332" y="72127"/>
                      </a:cubicBezTo>
                      <a:cubicBezTo>
                        <a:pt x="227195" y="72314"/>
                        <a:pt x="226974" y="72476"/>
                        <a:pt x="226666" y="72613"/>
                      </a:cubicBezTo>
                      <a:cubicBezTo>
                        <a:pt x="226359" y="72749"/>
                        <a:pt x="225933" y="72851"/>
                        <a:pt x="225388" y="72920"/>
                      </a:cubicBezTo>
                      <a:cubicBezTo>
                        <a:pt x="224842" y="72988"/>
                        <a:pt x="224143" y="73022"/>
                        <a:pt x="223289" y="73022"/>
                      </a:cubicBezTo>
                      <a:cubicBezTo>
                        <a:pt x="222471" y="73022"/>
                        <a:pt x="221789" y="72988"/>
                        <a:pt x="221243" y="72920"/>
                      </a:cubicBezTo>
                      <a:cubicBezTo>
                        <a:pt x="220698" y="72851"/>
                        <a:pt x="220262" y="72749"/>
                        <a:pt x="219939" y="72613"/>
                      </a:cubicBezTo>
                      <a:cubicBezTo>
                        <a:pt x="219615" y="72476"/>
                        <a:pt x="219393" y="72314"/>
                        <a:pt x="219274" y="72127"/>
                      </a:cubicBezTo>
                      <a:cubicBezTo>
                        <a:pt x="219155" y="71939"/>
                        <a:pt x="219095" y="71709"/>
                        <a:pt x="219095" y="71436"/>
                      </a:cubicBezTo>
                      <a:lnTo>
                        <a:pt x="219095" y="25393"/>
                      </a:lnTo>
                      <a:cubicBezTo>
                        <a:pt x="219095" y="25120"/>
                        <a:pt x="219146" y="24890"/>
                        <a:pt x="219248" y="24702"/>
                      </a:cubicBezTo>
                      <a:cubicBezTo>
                        <a:pt x="219351" y="24514"/>
                        <a:pt x="219556" y="24344"/>
                        <a:pt x="219862" y="24190"/>
                      </a:cubicBezTo>
                      <a:cubicBezTo>
                        <a:pt x="220169" y="24037"/>
                        <a:pt x="220561" y="23935"/>
                        <a:pt x="221039" y="23883"/>
                      </a:cubicBezTo>
                      <a:cubicBezTo>
                        <a:pt x="221516" y="23832"/>
                        <a:pt x="222147" y="23807"/>
                        <a:pt x="222931" y="23807"/>
                      </a:cubicBezTo>
                      <a:cubicBezTo>
                        <a:pt x="223682" y="23807"/>
                        <a:pt x="224305" y="23832"/>
                        <a:pt x="224799" y="23883"/>
                      </a:cubicBezTo>
                      <a:cubicBezTo>
                        <a:pt x="225294" y="23935"/>
                        <a:pt x="225677" y="24037"/>
                        <a:pt x="225950" y="24190"/>
                      </a:cubicBezTo>
                      <a:cubicBezTo>
                        <a:pt x="226223" y="24344"/>
                        <a:pt x="226419" y="24514"/>
                        <a:pt x="226538" y="24702"/>
                      </a:cubicBezTo>
                      <a:cubicBezTo>
                        <a:pt x="226657" y="24890"/>
                        <a:pt x="226717" y="25120"/>
                        <a:pt x="226717" y="25393"/>
                      </a:cubicBezTo>
                      <a:lnTo>
                        <a:pt x="226717" y="32094"/>
                      </a:lnTo>
                      <a:cubicBezTo>
                        <a:pt x="227980" y="30253"/>
                        <a:pt x="229164" y="28752"/>
                        <a:pt x="230273" y="27593"/>
                      </a:cubicBezTo>
                      <a:cubicBezTo>
                        <a:pt x="231382" y="26433"/>
                        <a:pt x="232431" y="25521"/>
                        <a:pt x="233419" y="24855"/>
                      </a:cubicBezTo>
                      <a:cubicBezTo>
                        <a:pt x="234409" y="24190"/>
                        <a:pt x="235389" y="23730"/>
                        <a:pt x="236362" y="23474"/>
                      </a:cubicBezTo>
                      <a:cubicBezTo>
                        <a:pt x="237333" y="23218"/>
                        <a:pt x="238314" y="23090"/>
                        <a:pt x="239303" y="23090"/>
                      </a:cubicBezTo>
                      <a:cubicBezTo>
                        <a:pt x="239746" y="23090"/>
                        <a:pt x="240250" y="23116"/>
                        <a:pt x="240812" y="23167"/>
                      </a:cubicBezTo>
                      <a:cubicBezTo>
                        <a:pt x="241375" y="23218"/>
                        <a:pt x="241963" y="23312"/>
                        <a:pt x="242577" y="23449"/>
                      </a:cubicBezTo>
                      <a:cubicBezTo>
                        <a:pt x="243191" y="23585"/>
                        <a:pt x="243745" y="23738"/>
                        <a:pt x="244240" y="23909"/>
                      </a:cubicBezTo>
                      <a:cubicBezTo>
                        <a:pt x="244734" y="24080"/>
                        <a:pt x="245084" y="24250"/>
                        <a:pt x="245288" y="24421"/>
                      </a:cubicBezTo>
                      <a:cubicBezTo>
                        <a:pt x="245493" y="24591"/>
                        <a:pt x="245629" y="24753"/>
                        <a:pt x="245698" y="24907"/>
                      </a:cubicBezTo>
                      <a:cubicBezTo>
                        <a:pt x="245766" y="25060"/>
                        <a:pt x="245826" y="25256"/>
                        <a:pt x="245877" y="25495"/>
                      </a:cubicBezTo>
                      <a:cubicBezTo>
                        <a:pt x="245928" y="25734"/>
                        <a:pt x="245962" y="26083"/>
                        <a:pt x="245979" y="26544"/>
                      </a:cubicBezTo>
                      <a:cubicBezTo>
                        <a:pt x="245996" y="27004"/>
                        <a:pt x="246005" y="27627"/>
                        <a:pt x="246005" y="28411"/>
                      </a:cubicBezTo>
                      <a:close/>
                      <a:moveTo>
                        <a:pt x="292754" y="46419"/>
                      </a:moveTo>
                      <a:cubicBezTo>
                        <a:pt x="292754" y="47749"/>
                        <a:pt x="292421" y="48696"/>
                        <a:pt x="291752" y="49258"/>
                      </a:cubicBezTo>
                      <a:cubicBezTo>
                        <a:pt x="291085" y="49821"/>
                        <a:pt x="290323" y="50103"/>
                        <a:pt x="289465" y="50103"/>
                      </a:cubicBezTo>
                      <a:lnTo>
                        <a:pt x="259143" y="50103"/>
                      </a:lnTo>
                      <a:cubicBezTo>
                        <a:pt x="259143" y="52660"/>
                        <a:pt x="259400" y="54963"/>
                        <a:pt x="259914" y="57009"/>
                      </a:cubicBezTo>
                      <a:cubicBezTo>
                        <a:pt x="260427" y="59055"/>
                        <a:pt x="261285" y="60812"/>
                        <a:pt x="262484" y="62278"/>
                      </a:cubicBezTo>
                      <a:cubicBezTo>
                        <a:pt x="263684" y="63745"/>
                        <a:pt x="265243" y="64871"/>
                        <a:pt x="267163" y="65655"/>
                      </a:cubicBezTo>
                      <a:cubicBezTo>
                        <a:pt x="269082" y="66439"/>
                        <a:pt x="271430" y="66832"/>
                        <a:pt x="274205" y="66832"/>
                      </a:cubicBezTo>
                      <a:cubicBezTo>
                        <a:pt x="276399" y="66832"/>
                        <a:pt x="278353" y="66653"/>
                        <a:pt x="280066" y="66294"/>
                      </a:cubicBezTo>
                      <a:cubicBezTo>
                        <a:pt x="281780" y="65936"/>
                        <a:pt x="283262" y="65536"/>
                        <a:pt x="284513" y="65092"/>
                      </a:cubicBezTo>
                      <a:cubicBezTo>
                        <a:pt x="285764" y="64649"/>
                        <a:pt x="286792" y="64248"/>
                        <a:pt x="287597" y="63890"/>
                      </a:cubicBezTo>
                      <a:cubicBezTo>
                        <a:pt x="288403" y="63532"/>
                        <a:pt x="289012" y="63353"/>
                        <a:pt x="289423" y="63353"/>
                      </a:cubicBezTo>
                      <a:cubicBezTo>
                        <a:pt x="289663" y="63353"/>
                        <a:pt x="289877" y="63412"/>
                        <a:pt x="290065" y="63532"/>
                      </a:cubicBezTo>
                      <a:cubicBezTo>
                        <a:pt x="290254" y="63651"/>
                        <a:pt x="290399" y="63830"/>
                        <a:pt x="290502" y="64069"/>
                      </a:cubicBezTo>
                      <a:cubicBezTo>
                        <a:pt x="290605" y="64308"/>
                        <a:pt x="290682" y="64640"/>
                        <a:pt x="290733" y="65067"/>
                      </a:cubicBezTo>
                      <a:cubicBezTo>
                        <a:pt x="290785" y="65493"/>
                        <a:pt x="290810" y="66013"/>
                        <a:pt x="290810" y="66627"/>
                      </a:cubicBezTo>
                      <a:cubicBezTo>
                        <a:pt x="290810" y="67070"/>
                        <a:pt x="290794" y="67454"/>
                        <a:pt x="290760" y="67778"/>
                      </a:cubicBezTo>
                      <a:cubicBezTo>
                        <a:pt x="290726" y="68102"/>
                        <a:pt x="290683" y="68392"/>
                        <a:pt x="290631" y="68648"/>
                      </a:cubicBezTo>
                      <a:cubicBezTo>
                        <a:pt x="290581" y="68904"/>
                        <a:pt x="290495" y="69134"/>
                        <a:pt x="290376" y="69338"/>
                      </a:cubicBezTo>
                      <a:cubicBezTo>
                        <a:pt x="290257" y="69543"/>
                        <a:pt x="290103" y="69739"/>
                        <a:pt x="289915" y="69927"/>
                      </a:cubicBezTo>
                      <a:cubicBezTo>
                        <a:pt x="289728" y="70114"/>
                        <a:pt x="289174" y="70421"/>
                        <a:pt x="288253" y="70848"/>
                      </a:cubicBezTo>
                      <a:cubicBezTo>
                        <a:pt x="287332" y="71274"/>
                        <a:pt x="286138" y="71692"/>
                        <a:pt x="284671" y="72101"/>
                      </a:cubicBezTo>
                      <a:cubicBezTo>
                        <a:pt x="283205" y="72510"/>
                        <a:pt x="281508" y="72877"/>
                        <a:pt x="279581" y="73201"/>
                      </a:cubicBezTo>
                      <a:cubicBezTo>
                        <a:pt x="277654" y="73525"/>
                        <a:pt x="275599" y="73687"/>
                        <a:pt x="273417" y="73687"/>
                      </a:cubicBezTo>
                      <a:cubicBezTo>
                        <a:pt x="269630" y="73687"/>
                        <a:pt x="266314" y="73158"/>
                        <a:pt x="263466" y="72101"/>
                      </a:cubicBezTo>
                      <a:cubicBezTo>
                        <a:pt x="260618" y="71044"/>
                        <a:pt x="258222" y="69475"/>
                        <a:pt x="256278" y="67394"/>
                      </a:cubicBezTo>
                      <a:cubicBezTo>
                        <a:pt x="254334" y="65314"/>
                        <a:pt x="252867" y="62705"/>
                        <a:pt x="251878" y="59567"/>
                      </a:cubicBezTo>
                      <a:cubicBezTo>
                        <a:pt x="250889" y="56429"/>
                        <a:pt x="250395" y="52780"/>
                        <a:pt x="250395" y="48619"/>
                      </a:cubicBezTo>
                      <a:cubicBezTo>
                        <a:pt x="250395" y="44663"/>
                        <a:pt x="250906" y="41107"/>
                        <a:pt x="251929" y="37952"/>
                      </a:cubicBezTo>
                      <a:cubicBezTo>
                        <a:pt x="252952" y="34797"/>
                        <a:pt x="254428" y="32120"/>
                        <a:pt x="256355" y="29920"/>
                      </a:cubicBezTo>
                      <a:cubicBezTo>
                        <a:pt x="258281" y="27720"/>
                        <a:pt x="260609" y="26032"/>
                        <a:pt x="263338" y="24855"/>
                      </a:cubicBezTo>
                      <a:cubicBezTo>
                        <a:pt x="266066" y="23679"/>
                        <a:pt x="269119" y="23090"/>
                        <a:pt x="272496" y="23090"/>
                      </a:cubicBezTo>
                      <a:cubicBezTo>
                        <a:pt x="276110" y="23090"/>
                        <a:pt x="279189" y="23670"/>
                        <a:pt x="281730" y="24830"/>
                      </a:cubicBezTo>
                      <a:cubicBezTo>
                        <a:pt x="284270" y="25989"/>
                        <a:pt x="286360" y="27550"/>
                        <a:pt x="287997" y="29511"/>
                      </a:cubicBezTo>
                      <a:cubicBezTo>
                        <a:pt x="289634" y="31472"/>
                        <a:pt x="290836" y="33774"/>
                        <a:pt x="291604" y="36417"/>
                      </a:cubicBezTo>
                      <a:cubicBezTo>
                        <a:pt x="292371" y="39061"/>
                        <a:pt x="292754" y="41883"/>
                        <a:pt x="292754" y="44884"/>
                      </a:cubicBezTo>
                      <a:close/>
                      <a:moveTo>
                        <a:pt x="284262" y="43912"/>
                      </a:moveTo>
                      <a:cubicBezTo>
                        <a:pt x="284365" y="39478"/>
                        <a:pt x="283378" y="36000"/>
                        <a:pt x="281302" y="33476"/>
                      </a:cubicBezTo>
                      <a:cubicBezTo>
                        <a:pt x="279227" y="30952"/>
                        <a:pt x="276147" y="29690"/>
                        <a:pt x="272063" y="29690"/>
                      </a:cubicBezTo>
                      <a:cubicBezTo>
                        <a:pt x="269970" y="29690"/>
                        <a:pt x="268134" y="30082"/>
                        <a:pt x="266556" y="30867"/>
                      </a:cubicBezTo>
                      <a:cubicBezTo>
                        <a:pt x="264977" y="31651"/>
                        <a:pt x="263655" y="32691"/>
                        <a:pt x="262592" y="33987"/>
                      </a:cubicBezTo>
                      <a:cubicBezTo>
                        <a:pt x="261528" y="35283"/>
                        <a:pt x="260704" y="36793"/>
                        <a:pt x="260121" y="38515"/>
                      </a:cubicBezTo>
                      <a:cubicBezTo>
                        <a:pt x="259538" y="40237"/>
                        <a:pt x="259212" y="42036"/>
                        <a:pt x="259143" y="43912"/>
                      </a:cubicBezTo>
                      <a:close/>
                      <a:moveTo>
                        <a:pt x="344502" y="71436"/>
                      </a:moveTo>
                      <a:cubicBezTo>
                        <a:pt x="344502" y="71709"/>
                        <a:pt x="344443" y="71948"/>
                        <a:pt x="344323" y="72152"/>
                      </a:cubicBezTo>
                      <a:cubicBezTo>
                        <a:pt x="344204" y="72357"/>
                        <a:pt x="343999" y="72519"/>
                        <a:pt x="343709" y="72638"/>
                      </a:cubicBezTo>
                      <a:cubicBezTo>
                        <a:pt x="343419" y="72758"/>
                        <a:pt x="343036" y="72851"/>
                        <a:pt x="342558" y="72920"/>
                      </a:cubicBezTo>
                      <a:cubicBezTo>
                        <a:pt x="342080" y="72988"/>
                        <a:pt x="341500" y="73022"/>
                        <a:pt x="340818" y="73022"/>
                      </a:cubicBezTo>
                      <a:cubicBezTo>
                        <a:pt x="340102" y="73022"/>
                        <a:pt x="339505" y="72988"/>
                        <a:pt x="339028" y="72920"/>
                      </a:cubicBezTo>
                      <a:cubicBezTo>
                        <a:pt x="338551" y="72851"/>
                        <a:pt x="338158" y="72758"/>
                        <a:pt x="337851" y="72638"/>
                      </a:cubicBezTo>
                      <a:cubicBezTo>
                        <a:pt x="337545" y="72519"/>
                        <a:pt x="337323" y="72357"/>
                        <a:pt x="337187" y="72152"/>
                      </a:cubicBezTo>
                      <a:cubicBezTo>
                        <a:pt x="337049" y="71948"/>
                        <a:pt x="336982" y="71709"/>
                        <a:pt x="336982" y="71436"/>
                      </a:cubicBezTo>
                      <a:lnTo>
                        <a:pt x="336982" y="65348"/>
                      </a:lnTo>
                      <a:cubicBezTo>
                        <a:pt x="334560" y="67974"/>
                        <a:pt x="332045" y="70021"/>
                        <a:pt x="329435" y="71487"/>
                      </a:cubicBezTo>
                      <a:cubicBezTo>
                        <a:pt x="326826" y="72954"/>
                        <a:pt x="323970" y="73687"/>
                        <a:pt x="320866" y="73687"/>
                      </a:cubicBezTo>
                      <a:cubicBezTo>
                        <a:pt x="317490" y="73687"/>
                        <a:pt x="314608" y="73030"/>
                        <a:pt x="312221" y="71717"/>
                      </a:cubicBezTo>
                      <a:cubicBezTo>
                        <a:pt x="309833" y="70404"/>
                        <a:pt x="307897" y="68631"/>
                        <a:pt x="306413" y="66397"/>
                      </a:cubicBezTo>
                      <a:cubicBezTo>
                        <a:pt x="304930" y="64163"/>
                        <a:pt x="303847" y="61537"/>
                        <a:pt x="303165" y="58518"/>
                      </a:cubicBezTo>
                      <a:cubicBezTo>
                        <a:pt x="302483" y="55500"/>
                        <a:pt x="302142" y="52319"/>
                        <a:pt x="302142" y="48977"/>
                      </a:cubicBezTo>
                      <a:cubicBezTo>
                        <a:pt x="302142" y="45021"/>
                        <a:pt x="302568" y="41448"/>
                        <a:pt x="303420" y="38259"/>
                      </a:cubicBezTo>
                      <a:cubicBezTo>
                        <a:pt x="304274" y="35070"/>
                        <a:pt x="305535" y="32350"/>
                        <a:pt x="307207" y="30099"/>
                      </a:cubicBezTo>
                      <a:cubicBezTo>
                        <a:pt x="308878" y="27848"/>
                        <a:pt x="310950" y="26117"/>
                        <a:pt x="313423" y="24907"/>
                      </a:cubicBezTo>
                      <a:cubicBezTo>
                        <a:pt x="315895" y="23696"/>
                        <a:pt x="318752" y="23090"/>
                        <a:pt x="321991" y="23090"/>
                      </a:cubicBezTo>
                      <a:cubicBezTo>
                        <a:pt x="324686" y="23090"/>
                        <a:pt x="327150" y="23679"/>
                        <a:pt x="329385" y="24855"/>
                      </a:cubicBezTo>
                      <a:cubicBezTo>
                        <a:pt x="331618" y="26032"/>
                        <a:pt x="333827" y="27763"/>
                        <a:pt x="336009" y="30048"/>
                      </a:cubicBezTo>
                      <a:lnTo>
                        <a:pt x="336009" y="3292"/>
                      </a:lnTo>
                      <a:cubicBezTo>
                        <a:pt x="336009" y="3053"/>
                        <a:pt x="336069" y="2823"/>
                        <a:pt x="336188" y="2601"/>
                      </a:cubicBezTo>
                      <a:cubicBezTo>
                        <a:pt x="336308" y="2380"/>
                        <a:pt x="336538" y="2209"/>
                        <a:pt x="336879" y="2090"/>
                      </a:cubicBezTo>
                      <a:cubicBezTo>
                        <a:pt x="337220" y="1970"/>
                        <a:pt x="337655" y="1868"/>
                        <a:pt x="338184" y="1783"/>
                      </a:cubicBezTo>
                      <a:cubicBezTo>
                        <a:pt x="338712" y="1697"/>
                        <a:pt x="339386" y="1655"/>
                        <a:pt x="340205" y="1655"/>
                      </a:cubicBezTo>
                      <a:cubicBezTo>
                        <a:pt x="341058" y="1655"/>
                        <a:pt x="341757" y="1697"/>
                        <a:pt x="342302" y="1783"/>
                      </a:cubicBezTo>
                      <a:cubicBezTo>
                        <a:pt x="342848" y="1868"/>
                        <a:pt x="343274" y="1970"/>
                        <a:pt x="343581" y="2090"/>
                      </a:cubicBezTo>
                      <a:cubicBezTo>
                        <a:pt x="343888" y="2209"/>
                        <a:pt x="344118" y="2380"/>
                        <a:pt x="344272" y="2601"/>
                      </a:cubicBezTo>
                      <a:cubicBezTo>
                        <a:pt x="344426" y="2823"/>
                        <a:pt x="344502" y="3053"/>
                        <a:pt x="344502" y="3292"/>
                      </a:cubicBezTo>
                      <a:close/>
                      <a:moveTo>
                        <a:pt x="336009" y="39052"/>
                      </a:moveTo>
                      <a:cubicBezTo>
                        <a:pt x="333724" y="36221"/>
                        <a:pt x="331516" y="34064"/>
                        <a:pt x="329385" y="32581"/>
                      </a:cubicBezTo>
                      <a:cubicBezTo>
                        <a:pt x="327253" y="31097"/>
                        <a:pt x="325027" y="30355"/>
                        <a:pt x="322708" y="30355"/>
                      </a:cubicBezTo>
                      <a:cubicBezTo>
                        <a:pt x="320560" y="30355"/>
                        <a:pt x="318735" y="30867"/>
                        <a:pt x="317234" y="31890"/>
                      </a:cubicBezTo>
                      <a:cubicBezTo>
                        <a:pt x="315733" y="32913"/>
                        <a:pt x="314514" y="34260"/>
                        <a:pt x="313576" y="35931"/>
                      </a:cubicBezTo>
                      <a:cubicBezTo>
                        <a:pt x="312638" y="37603"/>
                        <a:pt x="311956" y="39496"/>
                        <a:pt x="311530" y="41610"/>
                      </a:cubicBezTo>
                      <a:cubicBezTo>
                        <a:pt x="311103" y="43725"/>
                        <a:pt x="310890" y="45873"/>
                        <a:pt x="310890" y="48056"/>
                      </a:cubicBezTo>
                      <a:cubicBezTo>
                        <a:pt x="310890" y="50375"/>
                        <a:pt x="311069" y="52643"/>
                        <a:pt x="311427" y="54860"/>
                      </a:cubicBezTo>
                      <a:cubicBezTo>
                        <a:pt x="311785" y="57077"/>
                        <a:pt x="312408" y="59047"/>
                        <a:pt x="313295" y="60769"/>
                      </a:cubicBezTo>
                      <a:cubicBezTo>
                        <a:pt x="314182" y="62492"/>
                        <a:pt x="315358" y="63873"/>
                        <a:pt x="316825" y="64913"/>
                      </a:cubicBezTo>
                      <a:cubicBezTo>
                        <a:pt x="318291" y="65953"/>
                        <a:pt x="320133" y="66474"/>
                        <a:pt x="322349" y="66474"/>
                      </a:cubicBezTo>
                      <a:cubicBezTo>
                        <a:pt x="323475" y="66474"/>
                        <a:pt x="324558" y="66320"/>
                        <a:pt x="325598" y="66013"/>
                      </a:cubicBezTo>
                      <a:cubicBezTo>
                        <a:pt x="326639" y="65706"/>
                        <a:pt x="327704" y="65195"/>
                        <a:pt x="328796" y="64478"/>
                      </a:cubicBezTo>
                      <a:cubicBezTo>
                        <a:pt x="329888" y="63762"/>
                        <a:pt x="331030" y="62833"/>
                        <a:pt x="332224" y="61690"/>
                      </a:cubicBezTo>
                      <a:cubicBezTo>
                        <a:pt x="333417" y="60548"/>
                        <a:pt x="334680" y="59141"/>
                        <a:pt x="336009" y="57469"/>
                      </a:cubicBezTo>
                      <a:close/>
                      <a:moveTo>
                        <a:pt x="376715" y="45242"/>
                      </a:moveTo>
                      <a:cubicBezTo>
                        <a:pt x="376715" y="49096"/>
                        <a:pt x="376477" y="52908"/>
                        <a:pt x="375999" y="56676"/>
                      </a:cubicBezTo>
                      <a:cubicBezTo>
                        <a:pt x="375522" y="60445"/>
                        <a:pt x="374806" y="64171"/>
                        <a:pt x="373850" y="67855"/>
                      </a:cubicBezTo>
                      <a:cubicBezTo>
                        <a:pt x="372896" y="71538"/>
                        <a:pt x="371727" y="75162"/>
                        <a:pt x="370346" y="78726"/>
                      </a:cubicBezTo>
                      <a:cubicBezTo>
                        <a:pt x="368965" y="82290"/>
                        <a:pt x="367353" y="85812"/>
                        <a:pt x="365512" y="89290"/>
                      </a:cubicBezTo>
                      <a:cubicBezTo>
                        <a:pt x="365409" y="89461"/>
                        <a:pt x="365256" y="89615"/>
                        <a:pt x="365051" y="89751"/>
                      </a:cubicBezTo>
                      <a:cubicBezTo>
                        <a:pt x="364846" y="89887"/>
                        <a:pt x="364582" y="90007"/>
                        <a:pt x="364258" y="90109"/>
                      </a:cubicBezTo>
                      <a:cubicBezTo>
                        <a:pt x="363934" y="90211"/>
                        <a:pt x="363551" y="90280"/>
                        <a:pt x="363107" y="90314"/>
                      </a:cubicBezTo>
                      <a:cubicBezTo>
                        <a:pt x="362664" y="90348"/>
                        <a:pt x="362135" y="90365"/>
                        <a:pt x="361521" y="90365"/>
                      </a:cubicBezTo>
                      <a:cubicBezTo>
                        <a:pt x="360634" y="90365"/>
                        <a:pt x="359944" y="90322"/>
                        <a:pt x="359449" y="90237"/>
                      </a:cubicBezTo>
                      <a:cubicBezTo>
                        <a:pt x="358955" y="90152"/>
                        <a:pt x="358597" y="90015"/>
                        <a:pt x="358375" y="89828"/>
                      </a:cubicBezTo>
                      <a:cubicBezTo>
                        <a:pt x="358153" y="89640"/>
                        <a:pt x="358051" y="89401"/>
                        <a:pt x="358068" y="89112"/>
                      </a:cubicBezTo>
                      <a:cubicBezTo>
                        <a:pt x="358085" y="88822"/>
                        <a:pt x="358179" y="88472"/>
                        <a:pt x="358349" y="88063"/>
                      </a:cubicBezTo>
                      <a:cubicBezTo>
                        <a:pt x="361487" y="81173"/>
                        <a:pt x="363858" y="74122"/>
                        <a:pt x="365461" y="66908"/>
                      </a:cubicBezTo>
                      <a:cubicBezTo>
                        <a:pt x="367064" y="59695"/>
                        <a:pt x="367865" y="52422"/>
                        <a:pt x="367865" y="45089"/>
                      </a:cubicBezTo>
                      <a:cubicBezTo>
                        <a:pt x="367865" y="37790"/>
                        <a:pt x="367064" y="30534"/>
                        <a:pt x="365461" y="23321"/>
                      </a:cubicBezTo>
                      <a:cubicBezTo>
                        <a:pt x="363858" y="16107"/>
                        <a:pt x="361452" y="9073"/>
                        <a:pt x="358247" y="2217"/>
                      </a:cubicBezTo>
                      <a:cubicBezTo>
                        <a:pt x="358110" y="1911"/>
                        <a:pt x="358060" y="1621"/>
                        <a:pt x="358093" y="1348"/>
                      </a:cubicBezTo>
                      <a:cubicBezTo>
                        <a:pt x="358127" y="1075"/>
                        <a:pt x="358281" y="853"/>
                        <a:pt x="358554" y="683"/>
                      </a:cubicBezTo>
                      <a:cubicBezTo>
                        <a:pt x="358826" y="512"/>
                        <a:pt x="359202" y="376"/>
                        <a:pt x="359680" y="273"/>
                      </a:cubicBezTo>
                      <a:cubicBezTo>
                        <a:pt x="360157" y="171"/>
                        <a:pt x="360788" y="120"/>
                        <a:pt x="361572" y="120"/>
                      </a:cubicBezTo>
                      <a:cubicBezTo>
                        <a:pt x="362289" y="120"/>
                        <a:pt x="362885" y="146"/>
                        <a:pt x="363363" y="197"/>
                      </a:cubicBezTo>
                      <a:cubicBezTo>
                        <a:pt x="363840" y="248"/>
                        <a:pt x="364224" y="325"/>
                        <a:pt x="364514" y="427"/>
                      </a:cubicBezTo>
                      <a:cubicBezTo>
                        <a:pt x="364804" y="529"/>
                        <a:pt x="365017" y="632"/>
                        <a:pt x="365154" y="734"/>
                      </a:cubicBezTo>
                      <a:cubicBezTo>
                        <a:pt x="365290" y="836"/>
                        <a:pt x="365392" y="956"/>
                        <a:pt x="365461" y="1092"/>
                      </a:cubicBezTo>
                      <a:cubicBezTo>
                        <a:pt x="368973" y="8084"/>
                        <a:pt x="371727" y="15272"/>
                        <a:pt x="373723" y="22656"/>
                      </a:cubicBezTo>
                      <a:cubicBezTo>
                        <a:pt x="375718" y="30040"/>
                        <a:pt x="376715" y="37569"/>
                        <a:pt x="376715" y="4524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9" name="Полилиния: фигура 158">
                  <a:extLst>
                    <a:ext uri="{FF2B5EF4-FFF2-40B4-BE49-F238E27FC236}">
                      <a16:creationId xmlns:a16="http://schemas.microsoft.com/office/drawing/2014/main" id="{5FBFC77A-824F-4133-98E0-F3AB0BFF3C0C}"/>
                    </a:ext>
                  </a:extLst>
                </p:cNvPr>
                <p:cNvSpPr/>
                <p:nvPr/>
              </p:nvSpPr>
              <p:spPr>
                <a:xfrm>
                  <a:off x="1615528" y="1217138"/>
                  <a:ext cx="25937" cy="25937"/>
                </a:xfrm>
                <a:custGeom>
                  <a:avLst/>
                  <a:gdLst>
                    <a:gd name="connsiteX0" fmla="*/ 169 w 25937"/>
                    <a:gd name="connsiteY0" fmla="*/ 13076 h 25937"/>
                    <a:gd name="connsiteX1" fmla="*/ 3980 w 25937"/>
                    <a:gd name="connsiteY1" fmla="*/ 3919 h 25937"/>
                    <a:gd name="connsiteX2" fmla="*/ 13112 w 25937"/>
                    <a:gd name="connsiteY2" fmla="*/ 133 h 25937"/>
                    <a:gd name="connsiteX3" fmla="*/ 22296 w 25937"/>
                    <a:gd name="connsiteY3" fmla="*/ 3919 h 25937"/>
                    <a:gd name="connsiteX4" fmla="*/ 26107 w 25937"/>
                    <a:gd name="connsiteY4" fmla="*/ 13076 h 25937"/>
                    <a:gd name="connsiteX5" fmla="*/ 22296 w 25937"/>
                    <a:gd name="connsiteY5" fmla="*/ 22259 h 25937"/>
                    <a:gd name="connsiteX6" fmla="*/ 13112 w 25937"/>
                    <a:gd name="connsiteY6" fmla="*/ 26071 h 25937"/>
                    <a:gd name="connsiteX7" fmla="*/ 3980 w 25937"/>
                    <a:gd name="connsiteY7" fmla="*/ 22259 h 25937"/>
                    <a:gd name="connsiteX8" fmla="*/ 169 w 25937"/>
                    <a:gd name="connsiteY8" fmla="*/ 13076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169" y="13076"/>
                      </a:moveTo>
                      <a:cubicBezTo>
                        <a:pt x="169" y="9495"/>
                        <a:pt x="1439" y="6443"/>
                        <a:pt x="3980" y="3919"/>
                      </a:cubicBezTo>
                      <a:cubicBezTo>
                        <a:pt x="6521" y="1395"/>
                        <a:pt x="9565" y="133"/>
                        <a:pt x="13112" y="133"/>
                      </a:cubicBezTo>
                      <a:cubicBezTo>
                        <a:pt x="16694" y="133"/>
                        <a:pt x="19755" y="1395"/>
                        <a:pt x="22296" y="3919"/>
                      </a:cubicBezTo>
                      <a:cubicBezTo>
                        <a:pt x="24836" y="6443"/>
                        <a:pt x="26107" y="9495"/>
                        <a:pt x="26107" y="13076"/>
                      </a:cubicBezTo>
                      <a:cubicBezTo>
                        <a:pt x="26107" y="16657"/>
                        <a:pt x="24836" y="19718"/>
                        <a:pt x="22296" y="22259"/>
                      </a:cubicBezTo>
                      <a:cubicBezTo>
                        <a:pt x="19755" y="24800"/>
                        <a:pt x="16694" y="26071"/>
                        <a:pt x="13112" y="26071"/>
                      </a:cubicBezTo>
                      <a:cubicBezTo>
                        <a:pt x="9565" y="26071"/>
                        <a:pt x="6521" y="24800"/>
                        <a:pt x="3980" y="22259"/>
                      </a:cubicBezTo>
                      <a:cubicBezTo>
                        <a:pt x="1439" y="19718"/>
                        <a:pt x="169" y="16657"/>
                        <a:pt x="169" y="1307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0" name="Полилиния: фигура 159">
                  <a:extLst>
                    <a:ext uri="{FF2B5EF4-FFF2-40B4-BE49-F238E27FC236}">
                      <a16:creationId xmlns:a16="http://schemas.microsoft.com/office/drawing/2014/main" id="{47D85AC8-FD91-47B2-88F2-AE980ECC5A58}"/>
                    </a:ext>
                  </a:extLst>
                </p:cNvPr>
                <p:cNvSpPr/>
                <p:nvPr/>
              </p:nvSpPr>
              <p:spPr>
                <a:xfrm>
                  <a:off x="1708841" y="1195191"/>
                  <a:ext cx="639247" cy="72594"/>
                </a:xfrm>
                <a:custGeom>
                  <a:avLst/>
                  <a:gdLst>
                    <a:gd name="connsiteX0" fmla="*/ 44329 w 639247"/>
                    <a:gd name="connsiteY0" fmla="*/ 70426 h 72594"/>
                    <a:gd name="connsiteX1" fmla="*/ 44176 w 639247"/>
                    <a:gd name="connsiteY1" fmla="*/ 71142 h 72594"/>
                    <a:gd name="connsiteX2" fmla="*/ 43511 w 639247"/>
                    <a:gd name="connsiteY2" fmla="*/ 71654 h 72594"/>
                    <a:gd name="connsiteX3" fmla="*/ 42078 w 639247"/>
                    <a:gd name="connsiteY3" fmla="*/ 71961 h 72594"/>
                    <a:gd name="connsiteX4" fmla="*/ 39623 w 639247"/>
                    <a:gd name="connsiteY4" fmla="*/ 72063 h 72594"/>
                    <a:gd name="connsiteX5" fmla="*/ 37448 w 639247"/>
                    <a:gd name="connsiteY5" fmla="*/ 71961 h 72594"/>
                    <a:gd name="connsiteX6" fmla="*/ 36093 w 639247"/>
                    <a:gd name="connsiteY6" fmla="*/ 71628 h 72594"/>
                    <a:gd name="connsiteX7" fmla="*/ 35300 w 639247"/>
                    <a:gd name="connsiteY7" fmla="*/ 70989 h 72594"/>
                    <a:gd name="connsiteX8" fmla="*/ 34814 w 639247"/>
                    <a:gd name="connsiteY8" fmla="*/ 69965 h 72594"/>
                    <a:gd name="connsiteX9" fmla="*/ 28726 w 639247"/>
                    <a:gd name="connsiteY9" fmla="*/ 54362 h 72594"/>
                    <a:gd name="connsiteX10" fmla="*/ 26500 w 639247"/>
                    <a:gd name="connsiteY10" fmla="*/ 49476 h 72594"/>
                    <a:gd name="connsiteX11" fmla="*/ 23763 w 639247"/>
                    <a:gd name="connsiteY11" fmla="*/ 45639 h 72594"/>
                    <a:gd name="connsiteX12" fmla="*/ 20028 w 639247"/>
                    <a:gd name="connsiteY12" fmla="*/ 43132 h 72594"/>
                    <a:gd name="connsiteX13" fmla="*/ 14861 w 639247"/>
                    <a:gd name="connsiteY13" fmla="*/ 42237 h 72594"/>
                    <a:gd name="connsiteX14" fmla="*/ 8978 w 639247"/>
                    <a:gd name="connsiteY14" fmla="*/ 42237 h 72594"/>
                    <a:gd name="connsiteX15" fmla="*/ 8978 w 639247"/>
                    <a:gd name="connsiteY15" fmla="*/ 70426 h 72594"/>
                    <a:gd name="connsiteX16" fmla="*/ 8748 w 639247"/>
                    <a:gd name="connsiteY16" fmla="*/ 71142 h 72594"/>
                    <a:gd name="connsiteX17" fmla="*/ 8031 w 639247"/>
                    <a:gd name="connsiteY17" fmla="*/ 71628 h 72594"/>
                    <a:gd name="connsiteX18" fmla="*/ 6701 w 639247"/>
                    <a:gd name="connsiteY18" fmla="*/ 71935 h 72594"/>
                    <a:gd name="connsiteX19" fmla="*/ 4578 w 639247"/>
                    <a:gd name="connsiteY19" fmla="*/ 72063 h 72594"/>
                    <a:gd name="connsiteX20" fmla="*/ 2455 w 639247"/>
                    <a:gd name="connsiteY20" fmla="*/ 71935 h 72594"/>
                    <a:gd name="connsiteX21" fmla="*/ 1099 w 639247"/>
                    <a:gd name="connsiteY21" fmla="*/ 71628 h 72594"/>
                    <a:gd name="connsiteX22" fmla="*/ 383 w 639247"/>
                    <a:gd name="connsiteY22" fmla="*/ 71142 h 72594"/>
                    <a:gd name="connsiteX23" fmla="*/ 178 w 639247"/>
                    <a:gd name="connsiteY23" fmla="*/ 70426 h 72594"/>
                    <a:gd name="connsiteX24" fmla="*/ 178 w 639247"/>
                    <a:gd name="connsiteY24" fmla="*/ 9137 h 72594"/>
                    <a:gd name="connsiteX25" fmla="*/ 1227 w 639247"/>
                    <a:gd name="connsiteY25" fmla="*/ 6349 h 72594"/>
                    <a:gd name="connsiteX26" fmla="*/ 3453 w 639247"/>
                    <a:gd name="connsiteY26" fmla="*/ 5556 h 72594"/>
                    <a:gd name="connsiteX27" fmla="*/ 17522 w 639247"/>
                    <a:gd name="connsiteY27" fmla="*/ 5556 h 72594"/>
                    <a:gd name="connsiteX28" fmla="*/ 21691 w 639247"/>
                    <a:gd name="connsiteY28" fmla="*/ 5684 h 72594"/>
                    <a:gd name="connsiteX29" fmla="*/ 24684 w 639247"/>
                    <a:gd name="connsiteY29" fmla="*/ 5965 h 72594"/>
                    <a:gd name="connsiteX30" fmla="*/ 31463 w 639247"/>
                    <a:gd name="connsiteY30" fmla="*/ 8063 h 72594"/>
                    <a:gd name="connsiteX31" fmla="*/ 36400 w 639247"/>
                    <a:gd name="connsiteY31" fmla="*/ 11695 h 72594"/>
                    <a:gd name="connsiteX32" fmla="*/ 39392 w 639247"/>
                    <a:gd name="connsiteY32" fmla="*/ 16734 h 72594"/>
                    <a:gd name="connsiteX33" fmla="*/ 40390 w 639247"/>
                    <a:gd name="connsiteY33" fmla="*/ 23001 h 72594"/>
                    <a:gd name="connsiteX34" fmla="*/ 39495 w 639247"/>
                    <a:gd name="connsiteY34" fmla="*/ 28961 h 72594"/>
                    <a:gd name="connsiteX35" fmla="*/ 36911 w 639247"/>
                    <a:gd name="connsiteY35" fmla="*/ 33617 h 72594"/>
                    <a:gd name="connsiteX36" fmla="*/ 32870 w 639247"/>
                    <a:gd name="connsiteY36" fmla="*/ 37121 h 72594"/>
                    <a:gd name="connsiteX37" fmla="*/ 27600 w 639247"/>
                    <a:gd name="connsiteY37" fmla="*/ 39628 h 72594"/>
                    <a:gd name="connsiteX38" fmla="*/ 30567 w 639247"/>
                    <a:gd name="connsiteY38" fmla="*/ 41444 h 72594"/>
                    <a:gd name="connsiteX39" fmla="*/ 33049 w 639247"/>
                    <a:gd name="connsiteY39" fmla="*/ 44079 h 72594"/>
                    <a:gd name="connsiteX40" fmla="*/ 35223 w 639247"/>
                    <a:gd name="connsiteY40" fmla="*/ 47609 h 72594"/>
                    <a:gd name="connsiteX41" fmla="*/ 37269 w 639247"/>
                    <a:gd name="connsiteY41" fmla="*/ 52111 h 72594"/>
                    <a:gd name="connsiteX42" fmla="*/ 43204 w 639247"/>
                    <a:gd name="connsiteY42" fmla="*/ 66691 h 72594"/>
                    <a:gd name="connsiteX43" fmla="*/ 44125 w 639247"/>
                    <a:gd name="connsiteY43" fmla="*/ 69275 h 72594"/>
                    <a:gd name="connsiteX44" fmla="*/ 44329 w 639247"/>
                    <a:gd name="connsiteY44" fmla="*/ 70426 h 72594"/>
                    <a:gd name="connsiteX45" fmla="*/ 31079 w 639247"/>
                    <a:gd name="connsiteY45" fmla="*/ 23922 h 72594"/>
                    <a:gd name="connsiteX46" fmla="*/ 29339 w 639247"/>
                    <a:gd name="connsiteY46" fmla="*/ 17348 h 72594"/>
                    <a:gd name="connsiteX47" fmla="*/ 23507 w 639247"/>
                    <a:gd name="connsiteY47" fmla="*/ 13486 h 72594"/>
                    <a:gd name="connsiteX48" fmla="*/ 20617 w 639247"/>
                    <a:gd name="connsiteY48" fmla="*/ 12974 h 72594"/>
                    <a:gd name="connsiteX49" fmla="*/ 16396 w 639247"/>
                    <a:gd name="connsiteY49" fmla="*/ 12820 h 72594"/>
                    <a:gd name="connsiteX50" fmla="*/ 8978 w 639247"/>
                    <a:gd name="connsiteY50" fmla="*/ 12820 h 72594"/>
                    <a:gd name="connsiteX51" fmla="*/ 8978 w 639247"/>
                    <a:gd name="connsiteY51" fmla="*/ 35126 h 72594"/>
                    <a:gd name="connsiteX52" fmla="*/ 17573 w 639247"/>
                    <a:gd name="connsiteY52" fmla="*/ 35126 h 72594"/>
                    <a:gd name="connsiteX53" fmla="*/ 23584 w 639247"/>
                    <a:gd name="connsiteY53" fmla="*/ 34282 h 72594"/>
                    <a:gd name="connsiteX54" fmla="*/ 27805 w 639247"/>
                    <a:gd name="connsiteY54" fmla="*/ 31928 h 72594"/>
                    <a:gd name="connsiteX55" fmla="*/ 30286 w 639247"/>
                    <a:gd name="connsiteY55" fmla="*/ 28373 h 72594"/>
                    <a:gd name="connsiteX56" fmla="*/ 31079 w 639247"/>
                    <a:gd name="connsiteY56" fmla="*/ 23922 h 72594"/>
                    <a:gd name="connsiteX57" fmla="*/ 92234 w 639247"/>
                    <a:gd name="connsiteY57" fmla="*/ 45460 h 72594"/>
                    <a:gd name="connsiteX58" fmla="*/ 91232 w 639247"/>
                    <a:gd name="connsiteY58" fmla="*/ 48299 h 72594"/>
                    <a:gd name="connsiteX59" fmla="*/ 88945 w 639247"/>
                    <a:gd name="connsiteY59" fmla="*/ 49144 h 72594"/>
                    <a:gd name="connsiteX60" fmla="*/ 58622 w 639247"/>
                    <a:gd name="connsiteY60" fmla="*/ 49144 h 72594"/>
                    <a:gd name="connsiteX61" fmla="*/ 59393 w 639247"/>
                    <a:gd name="connsiteY61" fmla="*/ 56050 h 72594"/>
                    <a:gd name="connsiteX62" fmla="*/ 61963 w 639247"/>
                    <a:gd name="connsiteY62" fmla="*/ 61319 h 72594"/>
                    <a:gd name="connsiteX63" fmla="*/ 66642 w 639247"/>
                    <a:gd name="connsiteY63" fmla="*/ 64696 h 72594"/>
                    <a:gd name="connsiteX64" fmla="*/ 73685 w 639247"/>
                    <a:gd name="connsiteY64" fmla="*/ 65873 h 72594"/>
                    <a:gd name="connsiteX65" fmla="*/ 79545 w 639247"/>
                    <a:gd name="connsiteY65" fmla="*/ 65335 h 72594"/>
                    <a:gd name="connsiteX66" fmla="*/ 83992 w 639247"/>
                    <a:gd name="connsiteY66" fmla="*/ 64133 h 72594"/>
                    <a:gd name="connsiteX67" fmla="*/ 87077 w 639247"/>
                    <a:gd name="connsiteY67" fmla="*/ 62931 h 72594"/>
                    <a:gd name="connsiteX68" fmla="*/ 88903 w 639247"/>
                    <a:gd name="connsiteY68" fmla="*/ 62394 h 72594"/>
                    <a:gd name="connsiteX69" fmla="*/ 89545 w 639247"/>
                    <a:gd name="connsiteY69" fmla="*/ 62573 h 72594"/>
                    <a:gd name="connsiteX70" fmla="*/ 89981 w 639247"/>
                    <a:gd name="connsiteY70" fmla="*/ 63110 h 72594"/>
                    <a:gd name="connsiteX71" fmla="*/ 90212 w 639247"/>
                    <a:gd name="connsiteY71" fmla="*/ 64108 h 72594"/>
                    <a:gd name="connsiteX72" fmla="*/ 90289 w 639247"/>
                    <a:gd name="connsiteY72" fmla="*/ 65668 h 72594"/>
                    <a:gd name="connsiteX73" fmla="*/ 90239 w 639247"/>
                    <a:gd name="connsiteY73" fmla="*/ 66819 h 72594"/>
                    <a:gd name="connsiteX74" fmla="*/ 90110 w 639247"/>
                    <a:gd name="connsiteY74" fmla="*/ 67689 h 72594"/>
                    <a:gd name="connsiteX75" fmla="*/ 89855 w 639247"/>
                    <a:gd name="connsiteY75" fmla="*/ 68379 h 72594"/>
                    <a:gd name="connsiteX76" fmla="*/ 89394 w 639247"/>
                    <a:gd name="connsiteY76" fmla="*/ 68968 h 72594"/>
                    <a:gd name="connsiteX77" fmla="*/ 87732 w 639247"/>
                    <a:gd name="connsiteY77" fmla="*/ 69889 h 72594"/>
                    <a:gd name="connsiteX78" fmla="*/ 84151 w 639247"/>
                    <a:gd name="connsiteY78" fmla="*/ 71142 h 72594"/>
                    <a:gd name="connsiteX79" fmla="*/ 79060 w 639247"/>
                    <a:gd name="connsiteY79" fmla="*/ 72242 h 72594"/>
                    <a:gd name="connsiteX80" fmla="*/ 72896 w 639247"/>
                    <a:gd name="connsiteY80" fmla="*/ 72728 h 72594"/>
                    <a:gd name="connsiteX81" fmla="*/ 62945 w 639247"/>
                    <a:gd name="connsiteY81" fmla="*/ 71142 h 72594"/>
                    <a:gd name="connsiteX82" fmla="*/ 55757 w 639247"/>
                    <a:gd name="connsiteY82" fmla="*/ 66435 h 72594"/>
                    <a:gd name="connsiteX83" fmla="*/ 51357 w 639247"/>
                    <a:gd name="connsiteY83" fmla="*/ 58608 h 72594"/>
                    <a:gd name="connsiteX84" fmla="*/ 49874 w 639247"/>
                    <a:gd name="connsiteY84" fmla="*/ 47660 h 72594"/>
                    <a:gd name="connsiteX85" fmla="*/ 51409 w 639247"/>
                    <a:gd name="connsiteY85" fmla="*/ 36993 h 72594"/>
                    <a:gd name="connsiteX86" fmla="*/ 55834 w 639247"/>
                    <a:gd name="connsiteY86" fmla="*/ 28961 h 72594"/>
                    <a:gd name="connsiteX87" fmla="*/ 62817 w 639247"/>
                    <a:gd name="connsiteY87" fmla="*/ 23896 h 72594"/>
                    <a:gd name="connsiteX88" fmla="*/ 71975 w 639247"/>
                    <a:gd name="connsiteY88" fmla="*/ 22131 h 72594"/>
                    <a:gd name="connsiteX89" fmla="*/ 81209 w 639247"/>
                    <a:gd name="connsiteY89" fmla="*/ 23871 h 72594"/>
                    <a:gd name="connsiteX90" fmla="*/ 87476 w 639247"/>
                    <a:gd name="connsiteY90" fmla="*/ 28552 h 72594"/>
                    <a:gd name="connsiteX91" fmla="*/ 91083 w 639247"/>
                    <a:gd name="connsiteY91" fmla="*/ 35458 h 72594"/>
                    <a:gd name="connsiteX92" fmla="*/ 92234 w 639247"/>
                    <a:gd name="connsiteY92" fmla="*/ 43925 h 72594"/>
                    <a:gd name="connsiteX93" fmla="*/ 83741 w 639247"/>
                    <a:gd name="connsiteY93" fmla="*/ 42953 h 72594"/>
                    <a:gd name="connsiteX94" fmla="*/ 80781 w 639247"/>
                    <a:gd name="connsiteY94" fmla="*/ 32517 h 72594"/>
                    <a:gd name="connsiteX95" fmla="*/ 71542 w 639247"/>
                    <a:gd name="connsiteY95" fmla="*/ 28731 h 72594"/>
                    <a:gd name="connsiteX96" fmla="*/ 66035 w 639247"/>
                    <a:gd name="connsiteY96" fmla="*/ 29908 h 72594"/>
                    <a:gd name="connsiteX97" fmla="*/ 62071 w 639247"/>
                    <a:gd name="connsiteY97" fmla="*/ 33028 h 72594"/>
                    <a:gd name="connsiteX98" fmla="*/ 59600 w 639247"/>
                    <a:gd name="connsiteY98" fmla="*/ 37556 h 72594"/>
                    <a:gd name="connsiteX99" fmla="*/ 58622 w 639247"/>
                    <a:gd name="connsiteY99" fmla="*/ 42953 h 72594"/>
                    <a:gd name="connsiteX100" fmla="*/ 141777 w 639247"/>
                    <a:gd name="connsiteY100" fmla="*/ 24331 h 72594"/>
                    <a:gd name="connsiteX101" fmla="*/ 141751 w 639247"/>
                    <a:gd name="connsiteY101" fmla="*/ 24766 h 72594"/>
                    <a:gd name="connsiteX102" fmla="*/ 141675 w 639247"/>
                    <a:gd name="connsiteY102" fmla="*/ 25252 h 72594"/>
                    <a:gd name="connsiteX103" fmla="*/ 141546 w 639247"/>
                    <a:gd name="connsiteY103" fmla="*/ 25815 h 72594"/>
                    <a:gd name="connsiteX104" fmla="*/ 141367 w 639247"/>
                    <a:gd name="connsiteY104" fmla="*/ 26480 h 72594"/>
                    <a:gd name="connsiteX105" fmla="*/ 125662 w 639247"/>
                    <a:gd name="connsiteY105" fmla="*/ 70221 h 72594"/>
                    <a:gd name="connsiteX106" fmla="*/ 125124 w 639247"/>
                    <a:gd name="connsiteY106" fmla="*/ 71142 h 72594"/>
                    <a:gd name="connsiteX107" fmla="*/ 124127 w 639247"/>
                    <a:gd name="connsiteY107" fmla="*/ 71705 h 72594"/>
                    <a:gd name="connsiteX108" fmla="*/ 122438 w 639247"/>
                    <a:gd name="connsiteY108" fmla="*/ 71986 h 72594"/>
                    <a:gd name="connsiteX109" fmla="*/ 119881 w 639247"/>
                    <a:gd name="connsiteY109" fmla="*/ 72063 h 72594"/>
                    <a:gd name="connsiteX110" fmla="*/ 117322 w 639247"/>
                    <a:gd name="connsiteY110" fmla="*/ 71961 h 72594"/>
                    <a:gd name="connsiteX111" fmla="*/ 115660 w 639247"/>
                    <a:gd name="connsiteY111" fmla="*/ 71654 h 72594"/>
                    <a:gd name="connsiteX112" fmla="*/ 114662 w 639247"/>
                    <a:gd name="connsiteY112" fmla="*/ 71091 h 72594"/>
                    <a:gd name="connsiteX113" fmla="*/ 114100 w 639247"/>
                    <a:gd name="connsiteY113" fmla="*/ 70221 h 72594"/>
                    <a:gd name="connsiteX114" fmla="*/ 98445 w 639247"/>
                    <a:gd name="connsiteY114" fmla="*/ 26480 h 72594"/>
                    <a:gd name="connsiteX115" fmla="*/ 98112 w 639247"/>
                    <a:gd name="connsiteY115" fmla="*/ 25406 h 72594"/>
                    <a:gd name="connsiteX116" fmla="*/ 97959 w 639247"/>
                    <a:gd name="connsiteY116" fmla="*/ 24715 h 72594"/>
                    <a:gd name="connsiteX117" fmla="*/ 97933 w 639247"/>
                    <a:gd name="connsiteY117" fmla="*/ 24331 h 72594"/>
                    <a:gd name="connsiteX118" fmla="*/ 98138 w 639247"/>
                    <a:gd name="connsiteY118" fmla="*/ 23615 h 72594"/>
                    <a:gd name="connsiteX119" fmla="*/ 98829 w 639247"/>
                    <a:gd name="connsiteY119" fmla="*/ 23129 h 72594"/>
                    <a:gd name="connsiteX120" fmla="*/ 100108 w 639247"/>
                    <a:gd name="connsiteY120" fmla="*/ 22899 h 72594"/>
                    <a:gd name="connsiteX121" fmla="*/ 102077 w 639247"/>
                    <a:gd name="connsiteY121" fmla="*/ 22848 h 72594"/>
                    <a:gd name="connsiteX122" fmla="*/ 104456 w 639247"/>
                    <a:gd name="connsiteY122" fmla="*/ 22924 h 72594"/>
                    <a:gd name="connsiteX123" fmla="*/ 105837 w 639247"/>
                    <a:gd name="connsiteY123" fmla="*/ 23206 h 72594"/>
                    <a:gd name="connsiteX124" fmla="*/ 106553 w 639247"/>
                    <a:gd name="connsiteY124" fmla="*/ 23717 h 72594"/>
                    <a:gd name="connsiteX125" fmla="*/ 106989 w 639247"/>
                    <a:gd name="connsiteY125" fmla="*/ 24485 h 72594"/>
                    <a:gd name="connsiteX126" fmla="*/ 119983 w 639247"/>
                    <a:gd name="connsiteY126" fmla="*/ 62445 h 72594"/>
                    <a:gd name="connsiteX127" fmla="*/ 120188 w 639247"/>
                    <a:gd name="connsiteY127" fmla="*/ 63059 h 72594"/>
                    <a:gd name="connsiteX128" fmla="*/ 120341 w 639247"/>
                    <a:gd name="connsiteY128" fmla="*/ 62445 h 72594"/>
                    <a:gd name="connsiteX129" fmla="*/ 133182 w 639247"/>
                    <a:gd name="connsiteY129" fmla="*/ 24485 h 72594"/>
                    <a:gd name="connsiteX130" fmla="*/ 133541 w 639247"/>
                    <a:gd name="connsiteY130" fmla="*/ 23717 h 72594"/>
                    <a:gd name="connsiteX131" fmla="*/ 134282 w 639247"/>
                    <a:gd name="connsiteY131" fmla="*/ 23206 h 72594"/>
                    <a:gd name="connsiteX132" fmla="*/ 135612 w 639247"/>
                    <a:gd name="connsiteY132" fmla="*/ 22924 h 72594"/>
                    <a:gd name="connsiteX133" fmla="*/ 137837 w 639247"/>
                    <a:gd name="connsiteY133" fmla="*/ 22848 h 72594"/>
                    <a:gd name="connsiteX134" fmla="*/ 139781 w 639247"/>
                    <a:gd name="connsiteY134" fmla="*/ 22899 h 72594"/>
                    <a:gd name="connsiteX135" fmla="*/ 140984 w 639247"/>
                    <a:gd name="connsiteY135" fmla="*/ 23155 h 72594"/>
                    <a:gd name="connsiteX136" fmla="*/ 141598 w 639247"/>
                    <a:gd name="connsiteY136" fmla="*/ 23641 h 72594"/>
                    <a:gd name="connsiteX137" fmla="*/ 141777 w 639247"/>
                    <a:gd name="connsiteY137" fmla="*/ 24331 h 72594"/>
                    <a:gd name="connsiteX138" fmla="*/ 159095 w 639247"/>
                    <a:gd name="connsiteY138" fmla="*/ 70477 h 72594"/>
                    <a:gd name="connsiteX139" fmla="*/ 158890 w 639247"/>
                    <a:gd name="connsiteY139" fmla="*/ 71168 h 72594"/>
                    <a:gd name="connsiteX140" fmla="*/ 158226 w 639247"/>
                    <a:gd name="connsiteY140" fmla="*/ 71654 h 72594"/>
                    <a:gd name="connsiteX141" fmla="*/ 156946 w 639247"/>
                    <a:gd name="connsiteY141" fmla="*/ 71961 h 72594"/>
                    <a:gd name="connsiteX142" fmla="*/ 154849 w 639247"/>
                    <a:gd name="connsiteY142" fmla="*/ 72063 h 72594"/>
                    <a:gd name="connsiteX143" fmla="*/ 152803 w 639247"/>
                    <a:gd name="connsiteY143" fmla="*/ 71961 h 72594"/>
                    <a:gd name="connsiteX144" fmla="*/ 151498 w 639247"/>
                    <a:gd name="connsiteY144" fmla="*/ 71654 h 72594"/>
                    <a:gd name="connsiteX145" fmla="*/ 150833 w 639247"/>
                    <a:gd name="connsiteY145" fmla="*/ 71168 h 72594"/>
                    <a:gd name="connsiteX146" fmla="*/ 150654 w 639247"/>
                    <a:gd name="connsiteY146" fmla="*/ 70477 h 72594"/>
                    <a:gd name="connsiteX147" fmla="*/ 150654 w 639247"/>
                    <a:gd name="connsiteY147" fmla="*/ 24434 h 72594"/>
                    <a:gd name="connsiteX148" fmla="*/ 150833 w 639247"/>
                    <a:gd name="connsiteY148" fmla="*/ 23769 h 72594"/>
                    <a:gd name="connsiteX149" fmla="*/ 151498 w 639247"/>
                    <a:gd name="connsiteY149" fmla="*/ 23257 h 72594"/>
                    <a:gd name="connsiteX150" fmla="*/ 152803 w 639247"/>
                    <a:gd name="connsiteY150" fmla="*/ 22950 h 72594"/>
                    <a:gd name="connsiteX151" fmla="*/ 154849 w 639247"/>
                    <a:gd name="connsiteY151" fmla="*/ 22848 h 72594"/>
                    <a:gd name="connsiteX152" fmla="*/ 156946 w 639247"/>
                    <a:gd name="connsiteY152" fmla="*/ 22950 h 72594"/>
                    <a:gd name="connsiteX153" fmla="*/ 158226 w 639247"/>
                    <a:gd name="connsiteY153" fmla="*/ 23257 h 72594"/>
                    <a:gd name="connsiteX154" fmla="*/ 158890 w 639247"/>
                    <a:gd name="connsiteY154" fmla="*/ 23769 h 72594"/>
                    <a:gd name="connsiteX155" fmla="*/ 159095 w 639247"/>
                    <a:gd name="connsiteY155" fmla="*/ 24434 h 72594"/>
                    <a:gd name="connsiteX156" fmla="*/ 160068 w 639247"/>
                    <a:gd name="connsiteY156" fmla="*/ 8881 h 72594"/>
                    <a:gd name="connsiteX157" fmla="*/ 158942 w 639247"/>
                    <a:gd name="connsiteY157" fmla="*/ 12923 h 72594"/>
                    <a:gd name="connsiteX158" fmla="*/ 154798 w 639247"/>
                    <a:gd name="connsiteY158" fmla="*/ 13997 h 72594"/>
                    <a:gd name="connsiteX159" fmla="*/ 150730 w 639247"/>
                    <a:gd name="connsiteY159" fmla="*/ 12948 h 72594"/>
                    <a:gd name="connsiteX160" fmla="*/ 149631 w 639247"/>
                    <a:gd name="connsiteY160" fmla="*/ 8984 h 72594"/>
                    <a:gd name="connsiteX161" fmla="*/ 150756 w 639247"/>
                    <a:gd name="connsiteY161" fmla="*/ 4942 h 72594"/>
                    <a:gd name="connsiteX162" fmla="*/ 154900 w 639247"/>
                    <a:gd name="connsiteY162" fmla="*/ 3868 h 72594"/>
                    <a:gd name="connsiteX163" fmla="*/ 158968 w 639247"/>
                    <a:gd name="connsiteY163" fmla="*/ 4916 h 72594"/>
                    <a:gd name="connsiteX164" fmla="*/ 160068 w 639247"/>
                    <a:gd name="connsiteY164" fmla="*/ 8881 h 72594"/>
                    <a:gd name="connsiteX165" fmla="*/ 213757 w 639247"/>
                    <a:gd name="connsiteY165" fmla="*/ 45460 h 72594"/>
                    <a:gd name="connsiteX166" fmla="*/ 212755 w 639247"/>
                    <a:gd name="connsiteY166" fmla="*/ 48299 h 72594"/>
                    <a:gd name="connsiteX167" fmla="*/ 210467 w 639247"/>
                    <a:gd name="connsiteY167" fmla="*/ 49144 h 72594"/>
                    <a:gd name="connsiteX168" fmla="*/ 180145 w 639247"/>
                    <a:gd name="connsiteY168" fmla="*/ 49144 h 72594"/>
                    <a:gd name="connsiteX169" fmla="*/ 180916 w 639247"/>
                    <a:gd name="connsiteY169" fmla="*/ 56050 h 72594"/>
                    <a:gd name="connsiteX170" fmla="*/ 183487 w 639247"/>
                    <a:gd name="connsiteY170" fmla="*/ 61319 h 72594"/>
                    <a:gd name="connsiteX171" fmla="*/ 188165 w 639247"/>
                    <a:gd name="connsiteY171" fmla="*/ 64696 h 72594"/>
                    <a:gd name="connsiteX172" fmla="*/ 195207 w 639247"/>
                    <a:gd name="connsiteY172" fmla="*/ 65873 h 72594"/>
                    <a:gd name="connsiteX173" fmla="*/ 201068 w 639247"/>
                    <a:gd name="connsiteY173" fmla="*/ 65335 h 72594"/>
                    <a:gd name="connsiteX174" fmla="*/ 205515 w 639247"/>
                    <a:gd name="connsiteY174" fmla="*/ 64133 h 72594"/>
                    <a:gd name="connsiteX175" fmla="*/ 208600 w 639247"/>
                    <a:gd name="connsiteY175" fmla="*/ 62931 h 72594"/>
                    <a:gd name="connsiteX176" fmla="*/ 210425 w 639247"/>
                    <a:gd name="connsiteY176" fmla="*/ 62394 h 72594"/>
                    <a:gd name="connsiteX177" fmla="*/ 211067 w 639247"/>
                    <a:gd name="connsiteY177" fmla="*/ 62573 h 72594"/>
                    <a:gd name="connsiteX178" fmla="*/ 211505 w 639247"/>
                    <a:gd name="connsiteY178" fmla="*/ 63110 h 72594"/>
                    <a:gd name="connsiteX179" fmla="*/ 211736 w 639247"/>
                    <a:gd name="connsiteY179" fmla="*/ 64108 h 72594"/>
                    <a:gd name="connsiteX180" fmla="*/ 211813 w 639247"/>
                    <a:gd name="connsiteY180" fmla="*/ 65668 h 72594"/>
                    <a:gd name="connsiteX181" fmla="*/ 211762 w 639247"/>
                    <a:gd name="connsiteY181" fmla="*/ 66819 h 72594"/>
                    <a:gd name="connsiteX182" fmla="*/ 211634 w 639247"/>
                    <a:gd name="connsiteY182" fmla="*/ 67689 h 72594"/>
                    <a:gd name="connsiteX183" fmla="*/ 211378 w 639247"/>
                    <a:gd name="connsiteY183" fmla="*/ 68379 h 72594"/>
                    <a:gd name="connsiteX184" fmla="*/ 210918 w 639247"/>
                    <a:gd name="connsiteY184" fmla="*/ 68968 h 72594"/>
                    <a:gd name="connsiteX185" fmla="*/ 209255 w 639247"/>
                    <a:gd name="connsiteY185" fmla="*/ 69889 h 72594"/>
                    <a:gd name="connsiteX186" fmla="*/ 205673 w 639247"/>
                    <a:gd name="connsiteY186" fmla="*/ 71142 h 72594"/>
                    <a:gd name="connsiteX187" fmla="*/ 200583 w 639247"/>
                    <a:gd name="connsiteY187" fmla="*/ 72242 h 72594"/>
                    <a:gd name="connsiteX188" fmla="*/ 194419 w 639247"/>
                    <a:gd name="connsiteY188" fmla="*/ 72728 h 72594"/>
                    <a:gd name="connsiteX189" fmla="*/ 184468 w 639247"/>
                    <a:gd name="connsiteY189" fmla="*/ 71142 h 72594"/>
                    <a:gd name="connsiteX190" fmla="*/ 177280 w 639247"/>
                    <a:gd name="connsiteY190" fmla="*/ 66435 h 72594"/>
                    <a:gd name="connsiteX191" fmla="*/ 172881 w 639247"/>
                    <a:gd name="connsiteY191" fmla="*/ 58608 h 72594"/>
                    <a:gd name="connsiteX192" fmla="*/ 171397 w 639247"/>
                    <a:gd name="connsiteY192" fmla="*/ 47660 h 72594"/>
                    <a:gd name="connsiteX193" fmla="*/ 172931 w 639247"/>
                    <a:gd name="connsiteY193" fmla="*/ 36993 h 72594"/>
                    <a:gd name="connsiteX194" fmla="*/ 177357 w 639247"/>
                    <a:gd name="connsiteY194" fmla="*/ 28961 h 72594"/>
                    <a:gd name="connsiteX195" fmla="*/ 184340 w 639247"/>
                    <a:gd name="connsiteY195" fmla="*/ 23896 h 72594"/>
                    <a:gd name="connsiteX196" fmla="*/ 193498 w 639247"/>
                    <a:gd name="connsiteY196" fmla="*/ 22131 h 72594"/>
                    <a:gd name="connsiteX197" fmla="*/ 202732 w 639247"/>
                    <a:gd name="connsiteY197" fmla="*/ 23871 h 72594"/>
                    <a:gd name="connsiteX198" fmla="*/ 209000 w 639247"/>
                    <a:gd name="connsiteY198" fmla="*/ 28552 h 72594"/>
                    <a:gd name="connsiteX199" fmla="*/ 212606 w 639247"/>
                    <a:gd name="connsiteY199" fmla="*/ 35458 h 72594"/>
                    <a:gd name="connsiteX200" fmla="*/ 213757 w 639247"/>
                    <a:gd name="connsiteY200" fmla="*/ 43925 h 72594"/>
                    <a:gd name="connsiteX201" fmla="*/ 205265 w 639247"/>
                    <a:gd name="connsiteY201" fmla="*/ 42953 h 72594"/>
                    <a:gd name="connsiteX202" fmla="*/ 202304 w 639247"/>
                    <a:gd name="connsiteY202" fmla="*/ 32517 h 72594"/>
                    <a:gd name="connsiteX203" fmla="*/ 193065 w 639247"/>
                    <a:gd name="connsiteY203" fmla="*/ 28731 h 72594"/>
                    <a:gd name="connsiteX204" fmla="*/ 187558 w 639247"/>
                    <a:gd name="connsiteY204" fmla="*/ 29908 h 72594"/>
                    <a:gd name="connsiteX205" fmla="*/ 183594 w 639247"/>
                    <a:gd name="connsiteY205" fmla="*/ 33028 h 72594"/>
                    <a:gd name="connsiteX206" fmla="*/ 181124 w 639247"/>
                    <a:gd name="connsiteY206" fmla="*/ 37556 h 72594"/>
                    <a:gd name="connsiteX207" fmla="*/ 180145 w 639247"/>
                    <a:gd name="connsiteY207" fmla="*/ 42953 h 72594"/>
                    <a:gd name="connsiteX208" fmla="*/ 289954 w 639247"/>
                    <a:gd name="connsiteY208" fmla="*/ 24331 h 72594"/>
                    <a:gd name="connsiteX209" fmla="*/ 289852 w 639247"/>
                    <a:gd name="connsiteY209" fmla="*/ 25201 h 72594"/>
                    <a:gd name="connsiteX210" fmla="*/ 289493 w 639247"/>
                    <a:gd name="connsiteY210" fmla="*/ 26480 h 72594"/>
                    <a:gd name="connsiteX211" fmla="*/ 275937 w 639247"/>
                    <a:gd name="connsiteY211" fmla="*/ 70221 h 72594"/>
                    <a:gd name="connsiteX212" fmla="*/ 275451 w 639247"/>
                    <a:gd name="connsiteY212" fmla="*/ 71142 h 72594"/>
                    <a:gd name="connsiteX213" fmla="*/ 274530 w 639247"/>
                    <a:gd name="connsiteY213" fmla="*/ 71705 h 72594"/>
                    <a:gd name="connsiteX214" fmla="*/ 272918 w 639247"/>
                    <a:gd name="connsiteY214" fmla="*/ 71986 h 72594"/>
                    <a:gd name="connsiteX215" fmla="*/ 270361 w 639247"/>
                    <a:gd name="connsiteY215" fmla="*/ 72063 h 72594"/>
                    <a:gd name="connsiteX216" fmla="*/ 267700 w 639247"/>
                    <a:gd name="connsiteY216" fmla="*/ 71961 h 72594"/>
                    <a:gd name="connsiteX217" fmla="*/ 265986 w 639247"/>
                    <a:gd name="connsiteY217" fmla="*/ 71654 h 72594"/>
                    <a:gd name="connsiteX218" fmla="*/ 265040 w 639247"/>
                    <a:gd name="connsiteY218" fmla="*/ 71091 h 72594"/>
                    <a:gd name="connsiteX219" fmla="*/ 264579 w 639247"/>
                    <a:gd name="connsiteY219" fmla="*/ 70221 h 72594"/>
                    <a:gd name="connsiteX220" fmla="*/ 254910 w 639247"/>
                    <a:gd name="connsiteY220" fmla="*/ 36814 h 72594"/>
                    <a:gd name="connsiteX221" fmla="*/ 254807 w 639247"/>
                    <a:gd name="connsiteY221" fmla="*/ 36354 h 72594"/>
                    <a:gd name="connsiteX222" fmla="*/ 254705 w 639247"/>
                    <a:gd name="connsiteY222" fmla="*/ 36814 h 72594"/>
                    <a:gd name="connsiteX223" fmla="*/ 245753 w 639247"/>
                    <a:gd name="connsiteY223" fmla="*/ 70221 h 72594"/>
                    <a:gd name="connsiteX224" fmla="*/ 245266 w 639247"/>
                    <a:gd name="connsiteY224" fmla="*/ 71142 h 72594"/>
                    <a:gd name="connsiteX225" fmla="*/ 244269 w 639247"/>
                    <a:gd name="connsiteY225" fmla="*/ 71705 h 72594"/>
                    <a:gd name="connsiteX226" fmla="*/ 242555 w 639247"/>
                    <a:gd name="connsiteY226" fmla="*/ 71986 h 72594"/>
                    <a:gd name="connsiteX227" fmla="*/ 239971 w 639247"/>
                    <a:gd name="connsiteY227" fmla="*/ 72063 h 72594"/>
                    <a:gd name="connsiteX228" fmla="*/ 237388 w 639247"/>
                    <a:gd name="connsiteY228" fmla="*/ 71961 h 72594"/>
                    <a:gd name="connsiteX229" fmla="*/ 235751 w 639247"/>
                    <a:gd name="connsiteY229" fmla="*/ 71654 h 72594"/>
                    <a:gd name="connsiteX230" fmla="*/ 234804 w 639247"/>
                    <a:gd name="connsiteY230" fmla="*/ 71091 h 72594"/>
                    <a:gd name="connsiteX231" fmla="*/ 234344 w 639247"/>
                    <a:gd name="connsiteY231" fmla="*/ 70221 h 72594"/>
                    <a:gd name="connsiteX232" fmla="*/ 220889 w 639247"/>
                    <a:gd name="connsiteY232" fmla="*/ 26480 h 72594"/>
                    <a:gd name="connsiteX233" fmla="*/ 220531 w 639247"/>
                    <a:gd name="connsiteY233" fmla="*/ 25201 h 72594"/>
                    <a:gd name="connsiteX234" fmla="*/ 220429 w 639247"/>
                    <a:gd name="connsiteY234" fmla="*/ 24331 h 72594"/>
                    <a:gd name="connsiteX235" fmla="*/ 220633 w 639247"/>
                    <a:gd name="connsiteY235" fmla="*/ 23590 h 72594"/>
                    <a:gd name="connsiteX236" fmla="*/ 221324 w 639247"/>
                    <a:gd name="connsiteY236" fmla="*/ 23129 h 72594"/>
                    <a:gd name="connsiteX237" fmla="*/ 222628 w 639247"/>
                    <a:gd name="connsiteY237" fmla="*/ 22899 h 72594"/>
                    <a:gd name="connsiteX238" fmla="*/ 224623 w 639247"/>
                    <a:gd name="connsiteY238" fmla="*/ 22848 h 72594"/>
                    <a:gd name="connsiteX239" fmla="*/ 226926 w 639247"/>
                    <a:gd name="connsiteY239" fmla="*/ 22924 h 72594"/>
                    <a:gd name="connsiteX240" fmla="*/ 228255 w 639247"/>
                    <a:gd name="connsiteY240" fmla="*/ 23180 h 72594"/>
                    <a:gd name="connsiteX241" fmla="*/ 228921 w 639247"/>
                    <a:gd name="connsiteY241" fmla="*/ 23692 h 72594"/>
                    <a:gd name="connsiteX242" fmla="*/ 229279 w 639247"/>
                    <a:gd name="connsiteY242" fmla="*/ 24485 h 72594"/>
                    <a:gd name="connsiteX243" fmla="*/ 240381 w 639247"/>
                    <a:gd name="connsiteY243" fmla="*/ 62445 h 72594"/>
                    <a:gd name="connsiteX244" fmla="*/ 240483 w 639247"/>
                    <a:gd name="connsiteY244" fmla="*/ 62905 h 72594"/>
                    <a:gd name="connsiteX245" fmla="*/ 240585 w 639247"/>
                    <a:gd name="connsiteY245" fmla="*/ 62445 h 72594"/>
                    <a:gd name="connsiteX246" fmla="*/ 250766 w 639247"/>
                    <a:gd name="connsiteY246" fmla="*/ 24485 h 72594"/>
                    <a:gd name="connsiteX247" fmla="*/ 251098 w 639247"/>
                    <a:gd name="connsiteY247" fmla="*/ 23692 h 72594"/>
                    <a:gd name="connsiteX248" fmla="*/ 251789 w 639247"/>
                    <a:gd name="connsiteY248" fmla="*/ 23180 h 72594"/>
                    <a:gd name="connsiteX249" fmla="*/ 253042 w 639247"/>
                    <a:gd name="connsiteY249" fmla="*/ 22924 h 72594"/>
                    <a:gd name="connsiteX250" fmla="*/ 255115 w 639247"/>
                    <a:gd name="connsiteY250" fmla="*/ 22848 h 72594"/>
                    <a:gd name="connsiteX251" fmla="*/ 257135 w 639247"/>
                    <a:gd name="connsiteY251" fmla="*/ 22924 h 72594"/>
                    <a:gd name="connsiteX252" fmla="*/ 258389 w 639247"/>
                    <a:gd name="connsiteY252" fmla="*/ 23180 h 72594"/>
                    <a:gd name="connsiteX253" fmla="*/ 259053 w 639247"/>
                    <a:gd name="connsiteY253" fmla="*/ 23666 h 72594"/>
                    <a:gd name="connsiteX254" fmla="*/ 259361 w 639247"/>
                    <a:gd name="connsiteY254" fmla="*/ 24382 h 72594"/>
                    <a:gd name="connsiteX255" fmla="*/ 270361 w 639247"/>
                    <a:gd name="connsiteY255" fmla="*/ 62445 h 72594"/>
                    <a:gd name="connsiteX256" fmla="*/ 270462 w 639247"/>
                    <a:gd name="connsiteY256" fmla="*/ 62905 h 72594"/>
                    <a:gd name="connsiteX257" fmla="*/ 270514 w 639247"/>
                    <a:gd name="connsiteY257" fmla="*/ 62445 h 72594"/>
                    <a:gd name="connsiteX258" fmla="*/ 281462 w 639247"/>
                    <a:gd name="connsiteY258" fmla="*/ 24485 h 72594"/>
                    <a:gd name="connsiteX259" fmla="*/ 281794 w 639247"/>
                    <a:gd name="connsiteY259" fmla="*/ 23692 h 72594"/>
                    <a:gd name="connsiteX260" fmla="*/ 282511 w 639247"/>
                    <a:gd name="connsiteY260" fmla="*/ 23180 h 72594"/>
                    <a:gd name="connsiteX261" fmla="*/ 283840 w 639247"/>
                    <a:gd name="connsiteY261" fmla="*/ 22924 h 72594"/>
                    <a:gd name="connsiteX262" fmla="*/ 286015 w 639247"/>
                    <a:gd name="connsiteY262" fmla="*/ 22848 h 72594"/>
                    <a:gd name="connsiteX263" fmla="*/ 287985 w 639247"/>
                    <a:gd name="connsiteY263" fmla="*/ 22899 h 72594"/>
                    <a:gd name="connsiteX264" fmla="*/ 289161 w 639247"/>
                    <a:gd name="connsiteY264" fmla="*/ 23155 h 72594"/>
                    <a:gd name="connsiteX265" fmla="*/ 289775 w 639247"/>
                    <a:gd name="connsiteY265" fmla="*/ 23615 h 72594"/>
                    <a:gd name="connsiteX266" fmla="*/ 289954 w 639247"/>
                    <a:gd name="connsiteY266" fmla="*/ 24331 h 72594"/>
                    <a:gd name="connsiteX267" fmla="*/ 346722 w 639247"/>
                    <a:gd name="connsiteY267" fmla="*/ 67100 h 72594"/>
                    <a:gd name="connsiteX268" fmla="*/ 346517 w 639247"/>
                    <a:gd name="connsiteY268" fmla="*/ 69454 h 72594"/>
                    <a:gd name="connsiteX269" fmla="*/ 345902 w 639247"/>
                    <a:gd name="connsiteY269" fmla="*/ 70733 h 72594"/>
                    <a:gd name="connsiteX270" fmla="*/ 344675 w 639247"/>
                    <a:gd name="connsiteY270" fmla="*/ 71500 h 72594"/>
                    <a:gd name="connsiteX271" fmla="*/ 342808 w 639247"/>
                    <a:gd name="connsiteY271" fmla="*/ 72088 h 72594"/>
                    <a:gd name="connsiteX272" fmla="*/ 340583 w 639247"/>
                    <a:gd name="connsiteY272" fmla="*/ 72472 h 72594"/>
                    <a:gd name="connsiteX273" fmla="*/ 338229 w 639247"/>
                    <a:gd name="connsiteY273" fmla="*/ 72626 h 72594"/>
                    <a:gd name="connsiteX274" fmla="*/ 332090 w 639247"/>
                    <a:gd name="connsiteY274" fmla="*/ 71679 h 72594"/>
                    <a:gd name="connsiteX275" fmla="*/ 327894 w 639247"/>
                    <a:gd name="connsiteY275" fmla="*/ 68814 h 72594"/>
                    <a:gd name="connsiteX276" fmla="*/ 325516 w 639247"/>
                    <a:gd name="connsiteY276" fmla="*/ 63954 h 72594"/>
                    <a:gd name="connsiteX277" fmla="*/ 324774 w 639247"/>
                    <a:gd name="connsiteY277" fmla="*/ 57022 h 72594"/>
                    <a:gd name="connsiteX278" fmla="*/ 324774 w 639247"/>
                    <a:gd name="connsiteY278" fmla="*/ 30112 h 72594"/>
                    <a:gd name="connsiteX279" fmla="*/ 318328 w 639247"/>
                    <a:gd name="connsiteY279" fmla="*/ 30112 h 72594"/>
                    <a:gd name="connsiteX280" fmla="*/ 317100 w 639247"/>
                    <a:gd name="connsiteY280" fmla="*/ 29294 h 72594"/>
                    <a:gd name="connsiteX281" fmla="*/ 316640 w 639247"/>
                    <a:gd name="connsiteY281" fmla="*/ 26634 h 72594"/>
                    <a:gd name="connsiteX282" fmla="*/ 316767 w 639247"/>
                    <a:gd name="connsiteY282" fmla="*/ 24996 h 72594"/>
                    <a:gd name="connsiteX283" fmla="*/ 317100 w 639247"/>
                    <a:gd name="connsiteY283" fmla="*/ 23896 h 72594"/>
                    <a:gd name="connsiteX284" fmla="*/ 317637 w 639247"/>
                    <a:gd name="connsiteY284" fmla="*/ 23283 h 72594"/>
                    <a:gd name="connsiteX285" fmla="*/ 318379 w 639247"/>
                    <a:gd name="connsiteY285" fmla="*/ 23103 h 72594"/>
                    <a:gd name="connsiteX286" fmla="*/ 324774 w 639247"/>
                    <a:gd name="connsiteY286" fmla="*/ 23103 h 72594"/>
                    <a:gd name="connsiteX287" fmla="*/ 324774 w 639247"/>
                    <a:gd name="connsiteY287" fmla="*/ 12155 h 72594"/>
                    <a:gd name="connsiteX288" fmla="*/ 324953 w 639247"/>
                    <a:gd name="connsiteY288" fmla="*/ 11490 h 72594"/>
                    <a:gd name="connsiteX289" fmla="*/ 325618 w 639247"/>
                    <a:gd name="connsiteY289" fmla="*/ 10953 h 72594"/>
                    <a:gd name="connsiteX290" fmla="*/ 326923 w 639247"/>
                    <a:gd name="connsiteY290" fmla="*/ 10621 h 72594"/>
                    <a:gd name="connsiteX291" fmla="*/ 328969 w 639247"/>
                    <a:gd name="connsiteY291" fmla="*/ 10518 h 72594"/>
                    <a:gd name="connsiteX292" fmla="*/ 331066 w 639247"/>
                    <a:gd name="connsiteY292" fmla="*/ 10621 h 72594"/>
                    <a:gd name="connsiteX293" fmla="*/ 332345 w 639247"/>
                    <a:gd name="connsiteY293" fmla="*/ 10953 h 72594"/>
                    <a:gd name="connsiteX294" fmla="*/ 333010 w 639247"/>
                    <a:gd name="connsiteY294" fmla="*/ 11490 h 72594"/>
                    <a:gd name="connsiteX295" fmla="*/ 333215 w 639247"/>
                    <a:gd name="connsiteY295" fmla="*/ 12155 h 72594"/>
                    <a:gd name="connsiteX296" fmla="*/ 333215 w 639247"/>
                    <a:gd name="connsiteY296" fmla="*/ 23103 h 72594"/>
                    <a:gd name="connsiteX297" fmla="*/ 345033 w 639247"/>
                    <a:gd name="connsiteY297" fmla="*/ 23103 h 72594"/>
                    <a:gd name="connsiteX298" fmla="*/ 345749 w 639247"/>
                    <a:gd name="connsiteY298" fmla="*/ 23283 h 72594"/>
                    <a:gd name="connsiteX299" fmla="*/ 346286 w 639247"/>
                    <a:gd name="connsiteY299" fmla="*/ 23896 h 72594"/>
                    <a:gd name="connsiteX300" fmla="*/ 346619 w 639247"/>
                    <a:gd name="connsiteY300" fmla="*/ 24996 h 72594"/>
                    <a:gd name="connsiteX301" fmla="*/ 346722 w 639247"/>
                    <a:gd name="connsiteY301" fmla="*/ 26634 h 72594"/>
                    <a:gd name="connsiteX302" fmla="*/ 346261 w 639247"/>
                    <a:gd name="connsiteY302" fmla="*/ 29294 h 72594"/>
                    <a:gd name="connsiteX303" fmla="*/ 345033 w 639247"/>
                    <a:gd name="connsiteY303" fmla="*/ 30112 h 72594"/>
                    <a:gd name="connsiteX304" fmla="*/ 333215 w 639247"/>
                    <a:gd name="connsiteY304" fmla="*/ 30112 h 72594"/>
                    <a:gd name="connsiteX305" fmla="*/ 333215 w 639247"/>
                    <a:gd name="connsiteY305" fmla="*/ 55794 h 72594"/>
                    <a:gd name="connsiteX306" fmla="*/ 334622 w 639247"/>
                    <a:gd name="connsiteY306" fmla="*/ 62982 h 72594"/>
                    <a:gd name="connsiteX307" fmla="*/ 339662 w 639247"/>
                    <a:gd name="connsiteY307" fmla="*/ 65412 h 72594"/>
                    <a:gd name="connsiteX308" fmla="*/ 341759 w 639247"/>
                    <a:gd name="connsiteY308" fmla="*/ 65182 h 72594"/>
                    <a:gd name="connsiteX309" fmla="*/ 343396 w 639247"/>
                    <a:gd name="connsiteY309" fmla="*/ 64696 h 72594"/>
                    <a:gd name="connsiteX310" fmla="*/ 344624 w 639247"/>
                    <a:gd name="connsiteY310" fmla="*/ 64210 h 72594"/>
                    <a:gd name="connsiteX311" fmla="*/ 345545 w 639247"/>
                    <a:gd name="connsiteY311" fmla="*/ 63980 h 72594"/>
                    <a:gd name="connsiteX312" fmla="*/ 346031 w 639247"/>
                    <a:gd name="connsiteY312" fmla="*/ 64108 h 72594"/>
                    <a:gd name="connsiteX313" fmla="*/ 346389 w 639247"/>
                    <a:gd name="connsiteY313" fmla="*/ 64594 h 72594"/>
                    <a:gd name="connsiteX314" fmla="*/ 346619 w 639247"/>
                    <a:gd name="connsiteY314" fmla="*/ 65566 h 72594"/>
                    <a:gd name="connsiteX315" fmla="*/ 346722 w 639247"/>
                    <a:gd name="connsiteY315" fmla="*/ 67100 h 72594"/>
                    <a:gd name="connsiteX316" fmla="*/ 390921 w 639247"/>
                    <a:gd name="connsiteY316" fmla="*/ 70528 h 72594"/>
                    <a:gd name="connsiteX317" fmla="*/ 390512 w 639247"/>
                    <a:gd name="connsiteY317" fmla="*/ 71449 h 72594"/>
                    <a:gd name="connsiteX318" fmla="*/ 389387 w 639247"/>
                    <a:gd name="connsiteY318" fmla="*/ 71909 h 72594"/>
                    <a:gd name="connsiteX319" fmla="*/ 387289 w 639247"/>
                    <a:gd name="connsiteY319" fmla="*/ 72063 h 72594"/>
                    <a:gd name="connsiteX320" fmla="*/ 385166 w 639247"/>
                    <a:gd name="connsiteY320" fmla="*/ 71909 h 72594"/>
                    <a:gd name="connsiteX321" fmla="*/ 384015 w 639247"/>
                    <a:gd name="connsiteY321" fmla="*/ 71449 h 72594"/>
                    <a:gd name="connsiteX322" fmla="*/ 383657 w 639247"/>
                    <a:gd name="connsiteY322" fmla="*/ 70528 h 72594"/>
                    <a:gd name="connsiteX323" fmla="*/ 383657 w 639247"/>
                    <a:gd name="connsiteY323" fmla="*/ 65924 h 72594"/>
                    <a:gd name="connsiteX324" fmla="*/ 376929 w 639247"/>
                    <a:gd name="connsiteY324" fmla="*/ 70937 h 72594"/>
                    <a:gd name="connsiteX325" fmla="*/ 369077 w 639247"/>
                    <a:gd name="connsiteY325" fmla="*/ 72728 h 72594"/>
                    <a:gd name="connsiteX326" fmla="*/ 362503 w 639247"/>
                    <a:gd name="connsiteY326" fmla="*/ 71781 h 72594"/>
                    <a:gd name="connsiteX327" fmla="*/ 357489 w 639247"/>
                    <a:gd name="connsiteY327" fmla="*/ 69044 h 72594"/>
                    <a:gd name="connsiteX328" fmla="*/ 354265 w 639247"/>
                    <a:gd name="connsiteY328" fmla="*/ 64645 h 72594"/>
                    <a:gd name="connsiteX329" fmla="*/ 353115 w 639247"/>
                    <a:gd name="connsiteY329" fmla="*/ 58710 h 72594"/>
                    <a:gd name="connsiteX330" fmla="*/ 354701 w 639247"/>
                    <a:gd name="connsiteY330" fmla="*/ 51957 h 72594"/>
                    <a:gd name="connsiteX331" fmla="*/ 359254 w 639247"/>
                    <a:gd name="connsiteY331" fmla="*/ 47200 h 72594"/>
                    <a:gd name="connsiteX332" fmla="*/ 366518 w 639247"/>
                    <a:gd name="connsiteY332" fmla="*/ 44360 h 72594"/>
                    <a:gd name="connsiteX333" fmla="*/ 376187 w 639247"/>
                    <a:gd name="connsiteY333" fmla="*/ 43414 h 72594"/>
                    <a:gd name="connsiteX334" fmla="*/ 382532 w 639247"/>
                    <a:gd name="connsiteY334" fmla="*/ 43414 h 72594"/>
                    <a:gd name="connsiteX335" fmla="*/ 382532 w 639247"/>
                    <a:gd name="connsiteY335" fmla="*/ 39833 h 72594"/>
                    <a:gd name="connsiteX336" fmla="*/ 381969 w 639247"/>
                    <a:gd name="connsiteY336" fmla="*/ 35126 h 72594"/>
                    <a:gd name="connsiteX337" fmla="*/ 380152 w 639247"/>
                    <a:gd name="connsiteY337" fmla="*/ 31724 h 72594"/>
                    <a:gd name="connsiteX338" fmla="*/ 376903 w 639247"/>
                    <a:gd name="connsiteY338" fmla="*/ 29677 h 72594"/>
                    <a:gd name="connsiteX339" fmla="*/ 371992 w 639247"/>
                    <a:gd name="connsiteY339" fmla="*/ 28987 h 72594"/>
                    <a:gd name="connsiteX340" fmla="*/ 366391 w 639247"/>
                    <a:gd name="connsiteY340" fmla="*/ 29729 h 72594"/>
                    <a:gd name="connsiteX341" fmla="*/ 362042 w 639247"/>
                    <a:gd name="connsiteY341" fmla="*/ 31366 h 72594"/>
                    <a:gd name="connsiteX342" fmla="*/ 358921 w 639247"/>
                    <a:gd name="connsiteY342" fmla="*/ 33003 h 72594"/>
                    <a:gd name="connsiteX343" fmla="*/ 357054 w 639247"/>
                    <a:gd name="connsiteY343" fmla="*/ 33745 h 72594"/>
                    <a:gd name="connsiteX344" fmla="*/ 356338 w 639247"/>
                    <a:gd name="connsiteY344" fmla="*/ 33540 h 72594"/>
                    <a:gd name="connsiteX345" fmla="*/ 355801 w 639247"/>
                    <a:gd name="connsiteY345" fmla="*/ 32926 h 72594"/>
                    <a:gd name="connsiteX346" fmla="*/ 355467 w 639247"/>
                    <a:gd name="connsiteY346" fmla="*/ 31877 h 72594"/>
                    <a:gd name="connsiteX347" fmla="*/ 355365 w 639247"/>
                    <a:gd name="connsiteY347" fmla="*/ 30470 h 72594"/>
                    <a:gd name="connsiteX348" fmla="*/ 355545 w 639247"/>
                    <a:gd name="connsiteY348" fmla="*/ 28450 h 72594"/>
                    <a:gd name="connsiteX349" fmla="*/ 356414 w 639247"/>
                    <a:gd name="connsiteY349" fmla="*/ 27043 h 72594"/>
                    <a:gd name="connsiteX350" fmla="*/ 358794 w 639247"/>
                    <a:gd name="connsiteY350" fmla="*/ 25482 h 72594"/>
                    <a:gd name="connsiteX351" fmla="*/ 362682 w 639247"/>
                    <a:gd name="connsiteY351" fmla="*/ 23845 h 72594"/>
                    <a:gd name="connsiteX352" fmla="*/ 367491 w 639247"/>
                    <a:gd name="connsiteY352" fmla="*/ 22617 h 72594"/>
                    <a:gd name="connsiteX353" fmla="*/ 372760 w 639247"/>
                    <a:gd name="connsiteY353" fmla="*/ 22131 h 72594"/>
                    <a:gd name="connsiteX354" fmla="*/ 381201 w 639247"/>
                    <a:gd name="connsiteY354" fmla="*/ 23257 h 72594"/>
                    <a:gd name="connsiteX355" fmla="*/ 386828 w 639247"/>
                    <a:gd name="connsiteY355" fmla="*/ 26557 h 72594"/>
                    <a:gd name="connsiteX356" fmla="*/ 389950 w 639247"/>
                    <a:gd name="connsiteY356" fmla="*/ 31954 h 72594"/>
                    <a:gd name="connsiteX357" fmla="*/ 390921 w 639247"/>
                    <a:gd name="connsiteY357" fmla="*/ 39474 h 72594"/>
                    <a:gd name="connsiteX358" fmla="*/ 382532 w 639247"/>
                    <a:gd name="connsiteY358" fmla="*/ 49502 h 72594"/>
                    <a:gd name="connsiteX359" fmla="*/ 375317 w 639247"/>
                    <a:gd name="connsiteY359" fmla="*/ 49502 h 72594"/>
                    <a:gd name="connsiteX360" fmla="*/ 369281 w 639247"/>
                    <a:gd name="connsiteY360" fmla="*/ 50090 h 72594"/>
                    <a:gd name="connsiteX361" fmla="*/ 365034 w 639247"/>
                    <a:gd name="connsiteY361" fmla="*/ 51829 h 72594"/>
                    <a:gd name="connsiteX362" fmla="*/ 362553 w 639247"/>
                    <a:gd name="connsiteY362" fmla="*/ 54592 h 72594"/>
                    <a:gd name="connsiteX363" fmla="*/ 361761 w 639247"/>
                    <a:gd name="connsiteY363" fmla="*/ 58301 h 72594"/>
                    <a:gd name="connsiteX364" fmla="*/ 364037 w 639247"/>
                    <a:gd name="connsiteY364" fmla="*/ 64005 h 72594"/>
                    <a:gd name="connsiteX365" fmla="*/ 370406 w 639247"/>
                    <a:gd name="connsiteY365" fmla="*/ 66128 h 72594"/>
                    <a:gd name="connsiteX366" fmla="*/ 376571 w 639247"/>
                    <a:gd name="connsiteY366" fmla="*/ 64440 h 72594"/>
                    <a:gd name="connsiteX367" fmla="*/ 382532 w 639247"/>
                    <a:gd name="connsiteY367" fmla="*/ 59273 h 72594"/>
                    <a:gd name="connsiteX368" fmla="*/ 448205 w 639247"/>
                    <a:gd name="connsiteY368" fmla="*/ 46841 h 72594"/>
                    <a:gd name="connsiteX369" fmla="*/ 446900 w 639247"/>
                    <a:gd name="connsiteY369" fmla="*/ 57610 h 72594"/>
                    <a:gd name="connsiteX370" fmla="*/ 443063 w 639247"/>
                    <a:gd name="connsiteY370" fmla="*/ 65770 h 72594"/>
                    <a:gd name="connsiteX371" fmla="*/ 436847 w 639247"/>
                    <a:gd name="connsiteY371" fmla="*/ 70937 h 72594"/>
                    <a:gd name="connsiteX372" fmla="*/ 428406 w 639247"/>
                    <a:gd name="connsiteY372" fmla="*/ 72728 h 72594"/>
                    <a:gd name="connsiteX373" fmla="*/ 424339 w 639247"/>
                    <a:gd name="connsiteY373" fmla="*/ 72293 h 72594"/>
                    <a:gd name="connsiteX374" fmla="*/ 420681 w 639247"/>
                    <a:gd name="connsiteY374" fmla="*/ 70886 h 72594"/>
                    <a:gd name="connsiteX375" fmla="*/ 417100 w 639247"/>
                    <a:gd name="connsiteY375" fmla="*/ 68431 h 72594"/>
                    <a:gd name="connsiteX376" fmla="*/ 413314 w 639247"/>
                    <a:gd name="connsiteY376" fmla="*/ 64849 h 72594"/>
                    <a:gd name="connsiteX377" fmla="*/ 413314 w 639247"/>
                    <a:gd name="connsiteY377" fmla="*/ 70477 h 72594"/>
                    <a:gd name="connsiteX378" fmla="*/ 413109 w 639247"/>
                    <a:gd name="connsiteY378" fmla="*/ 71193 h 72594"/>
                    <a:gd name="connsiteX379" fmla="*/ 412444 w 639247"/>
                    <a:gd name="connsiteY379" fmla="*/ 71679 h 72594"/>
                    <a:gd name="connsiteX380" fmla="*/ 411293 w 639247"/>
                    <a:gd name="connsiteY380" fmla="*/ 71961 h 72594"/>
                    <a:gd name="connsiteX381" fmla="*/ 409528 w 639247"/>
                    <a:gd name="connsiteY381" fmla="*/ 72063 h 72594"/>
                    <a:gd name="connsiteX382" fmla="*/ 407788 w 639247"/>
                    <a:gd name="connsiteY382" fmla="*/ 71961 h 72594"/>
                    <a:gd name="connsiteX383" fmla="*/ 406612 w 639247"/>
                    <a:gd name="connsiteY383" fmla="*/ 71679 h 72594"/>
                    <a:gd name="connsiteX384" fmla="*/ 405998 w 639247"/>
                    <a:gd name="connsiteY384" fmla="*/ 71193 h 72594"/>
                    <a:gd name="connsiteX385" fmla="*/ 405844 w 639247"/>
                    <a:gd name="connsiteY385" fmla="*/ 70477 h 72594"/>
                    <a:gd name="connsiteX386" fmla="*/ 405844 w 639247"/>
                    <a:gd name="connsiteY386" fmla="*/ 2128 h 72594"/>
                    <a:gd name="connsiteX387" fmla="*/ 406023 w 639247"/>
                    <a:gd name="connsiteY387" fmla="*/ 1412 h 72594"/>
                    <a:gd name="connsiteX388" fmla="*/ 406689 w 639247"/>
                    <a:gd name="connsiteY388" fmla="*/ 900 h 72594"/>
                    <a:gd name="connsiteX389" fmla="*/ 407993 w 639247"/>
                    <a:gd name="connsiteY389" fmla="*/ 593 h 72594"/>
                    <a:gd name="connsiteX390" fmla="*/ 410040 w 639247"/>
                    <a:gd name="connsiteY390" fmla="*/ 491 h 72594"/>
                    <a:gd name="connsiteX391" fmla="*/ 412137 w 639247"/>
                    <a:gd name="connsiteY391" fmla="*/ 593 h 72594"/>
                    <a:gd name="connsiteX392" fmla="*/ 413417 w 639247"/>
                    <a:gd name="connsiteY392" fmla="*/ 900 h 72594"/>
                    <a:gd name="connsiteX393" fmla="*/ 414081 w 639247"/>
                    <a:gd name="connsiteY393" fmla="*/ 1412 h 72594"/>
                    <a:gd name="connsiteX394" fmla="*/ 414286 w 639247"/>
                    <a:gd name="connsiteY394" fmla="*/ 2128 h 72594"/>
                    <a:gd name="connsiteX395" fmla="*/ 414286 w 639247"/>
                    <a:gd name="connsiteY395" fmla="*/ 29703 h 72594"/>
                    <a:gd name="connsiteX396" fmla="*/ 418250 w 639247"/>
                    <a:gd name="connsiteY396" fmla="*/ 26173 h 72594"/>
                    <a:gd name="connsiteX397" fmla="*/ 422011 w 639247"/>
                    <a:gd name="connsiteY397" fmla="*/ 23845 h 72594"/>
                    <a:gd name="connsiteX398" fmla="*/ 425694 w 639247"/>
                    <a:gd name="connsiteY398" fmla="*/ 22541 h 72594"/>
                    <a:gd name="connsiteX399" fmla="*/ 429582 w 639247"/>
                    <a:gd name="connsiteY399" fmla="*/ 22131 h 72594"/>
                    <a:gd name="connsiteX400" fmla="*/ 438152 w 639247"/>
                    <a:gd name="connsiteY400" fmla="*/ 24127 h 72594"/>
                    <a:gd name="connsiteX401" fmla="*/ 443933 w 639247"/>
                    <a:gd name="connsiteY401" fmla="*/ 29473 h 72594"/>
                    <a:gd name="connsiteX402" fmla="*/ 447182 w 639247"/>
                    <a:gd name="connsiteY402" fmla="*/ 37326 h 72594"/>
                    <a:gd name="connsiteX403" fmla="*/ 448205 w 639247"/>
                    <a:gd name="connsiteY403" fmla="*/ 46841 h 72594"/>
                    <a:gd name="connsiteX404" fmla="*/ 439457 w 639247"/>
                    <a:gd name="connsiteY404" fmla="*/ 47813 h 72594"/>
                    <a:gd name="connsiteX405" fmla="*/ 438916 w 639247"/>
                    <a:gd name="connsiteY405" fmla="*/ 40958 h 72594"/>
                    <a:gd name="connsiteX406" fmla="*/ 437038 w 639247"/>
                    <a:gd name="connsiteY406" fmla="*/ 35075 h 72594"/>
                    <a:gd name="connsiteX407" fmla="*/ 433486 w 639247"/>
                    <a:gd name="connsiteY407" fmla="*/ 30956 h 72594"/>
                    <a:gd name="connsiteX408" fmla="*/ 427977 w 639247"/>
                    <a:gd name="connsiteY408" fmla="*/ 29396 h 72594"/>
                    <a:gd name="connsiteX409" fmla="*/ 424735 w 639247"/>
                    <a:gd name="connsiteY409" fmla="*/ 29856 h 72594"/>
                    <a:gd name="connsiteX410" fmla="*/ 421492 w 639247"/>
                    <a:gd name="connsiteY410" fmla="*/ 31391 h 72594"/>
                    <a:gd name="connsiteX411" fmla="*/ 418069 w 639247"/>
                    <a:gd name="connsiteY411" fmla="*/ 34154 h 72594"/>
                    <a:gd name="connsiteX412" fmla="*/ 414286 w 639247"/>
                    <a:gd name="connsiteY412" fmla="*/ 38400 h 72594"/>
                    <a:gd name="connsiteX413" fmla="*/ 414286 w 639247"/>
                    <a:gd name="connsiteY413" fmla="*/ 56766 h 72594"/>
                    <a:gd name="connsiteX414" fmla="*/ 420977 w 639247"/>
                    <a:gd name="connsiteY414" fmla="*/ 63238 h 72594"/>
                    <a:gd name="connsiteX415" fmla="*/ 427618 w 639247"/>
                    <a:gd name="connsiteY415" fmla="*/ 65463 h 72594"/>
                    <a:gd name="connsiteX416" fmla="*/ 433074 w 639247"/>
                    <a:gd name="connsiteY416" fmla="*/ 63929 h 72594"/>
                    <a:gd name="connsiteX417" fmla="*/ 436755 w 639247"/>
                    <a:gd name="connsiteY417" fmla="*/ 59861 h 72594"/>
                    <a:gd name="connsiteX418" fmla="*/ 438813 w 639247"/>
                    <a:gd name="connsiteY418" fmla="*/ 54183 h 72594"/>
                    <a:gd name="connsiteX419" fmla="*/ 439457 w 639247"/>
                    <a:gd name="connsiteY419" fmla="*/ 47813 h 72594"/>
                    <a:gd name="connsiteX420" fmla="*/ 468856 w 639247"/>
                    <a:gd name="connsiteY420" fmla="*/ 70477 h 72594"/>
                    <a:gd name="connsiteX421" fmla="*/ 468652 w 639247"/>
                    <a:gd name="connsiteY421" fmla="*/ 71168 h 72594"/>
                    <a:gd name="connsiteX422" fmla="*/ 467986 w 639247"/>
                    <a:gd name="connsiteY422" fmla="*/ 71654 h 72594"/>
                    <a:gd name="connsiteX423" fmla="*/ 466708 w 639247"/>
                    <a:gd name="connsiteY423" fmla="*/ 71961 h 72594"/>
                    <a:gd name="connsiteX424" fmla="*/ 464610 w 639247"/>
                    <a:gd name="connsiteY424" fmla="*/ 72063 h 72594"/>
                    <a:gd name="connsiteX425" fmla="*/ 462564 w 639247"/>
                    <a:gd name="connsiteY425" fmla="*/ 71961 h 72594"/>
                    <a:gd name="connsiteX426" fmla="*/ 461259 w 639247"/>
                    <a:gd name="connsiteY426" fmla="*/ 71654 h 72594"/>
                    <a:gd name="connsiteX427" fmla="*/ 460594 w 639247"/>
                    <a:gd name="connsiteY427" fmla="*/ 71168 h 72594"/>
                    <a:gd name="connsiteX428" fmla="*/ 460415 w 639247"/>
                    <a:gd name="connsiteY428" fmla="*/ 70477 h 72594"/>
                    <a:gd name="connsiteX429" fmla="*/ 460415 w 639247"/>
                    <a:gd name="connsiteY429" fmla="*/ 2128 h 72594"/>
                    <a:gd name="connsiteX430" fmla="*/ 460594 w 639247"/>
                    <a:gd name="connsiteY430" fmla="*/ 1412 h 72594"/>
                    <a:gd name="connsiteX431" fmla="*/ 461259 w 639247"/>
                    <a:gd name="connsiteY431" fmla="*/ 900 h 72594"/>
                    <a:gd name="connsiteX432" fmla="*/ 462564 w 639247"/>
                    <a:gd name="connsiteY432" fmla="*/ 593 h 72594"/>
                    <a:gd name="connsiteX433" fmla="*/ 464610 w 639247"/>
                    <a:gd name="connsiteY433" fmla="*/ 491 h 72594"/>
                    <a:gd name="connsiteX434" fmla="*/ 466708 w 639247"/>
                    <a:gd name="connsiteY434" fmla="*/ 593 h 72594"/>
                    <a:gd name="connsiteX435" fmla="*/ 467986 w 639247"/>
                    <a:gd name="connsiteY435" fmla="*/ 900 h 72594"/>
                    <a:gd name="connsiteX436" fmla="*/ 468652 w 639247"/>
                    <a:gd name="connsiteY436" fmla="*/ 1412 h 72594"/>
                    <a:gd name="connsiteX437" fmla="*/ 468856 w 639247"/>
                    <a:gd name="connsiteY437" fmla="*/ 2128 h 72594"/>
                    <a:gd name="connsiteX438" fmla="*/ 523518 w 639247"/>
                    <a:gd name="connsiteY438" fmla="*/ 45460 h 72594"/>
                    <a:gd name="connsiteX439" fmla="*/ 522516 w 639247"/>
                    <a:gd name="connsiteY439" fmla="*/ 48299 h 72594"/>
                    <a:gd name="connsiteX440" fmla="*/ 520229 w 639247"/>
                    <a:gd name="connsiteY440" fmla="*/ 49144 h 72594"/>
                    <a:gd name="connsiteX441" fmla="*/ 489906 w 639247"/>
                    <a:gd name="connsiteY441" fmla="*/ 49144 h 72594"/>
                    <a:gd name="connsiteX442" fmla="*/ 490678 w 639247"/>
                    <a:gd name="connsiteY442" fmla="*/ 56050 h 72594"/>
                    <a:gd name="connsiteX443" fmla="*/ 493247 w 639247"/>
                    <a:gd name="connsiteY443" fmla="*/ 61319 h 72594"/>
                    <a:gd name="connsiteX444" fmla="*/ 497926 w 639247"/>
                    <a:gd name="connsiteY444" fmla="*/ 64696 h 72594"/>
                    <a:gd name="connsiteX445" fmla="*/ 504969 w 639247"/>
                    <a:gd name="connsiteY445" fmla="*/ 65873 h 72594"/>
                    <a:gd name="connsiteX446" fmla="*/ 510830 w 639247"/>
                    <a:gd name="connsiteY446" fmla="*/ 65335 h 72594"/>
                    <a:gd name="connsiteX447" fmla="*/ 515276 w 639247"/>
                    <a:gd name="connsiteY447" fmla="*/ 64133 h 72594"/>
                    <a:gd name="connsiteX448" fmla="*/ 518361 w 639247"/>
                    <a:gd name="connsiteY448" fmla="*/ 62931 h 72594"/>
                    <a:gd name="connsiteX449" fmla="*/ 520186 w 639247"/>
                    <a:gd name="connsiteY449" fmla="*/ 62394 h 72594"/>
                    <a:gd name="connsiteX450" fmla="*/ 520829 w 639247"/>
                    <a:gd name="connsiteY450" fmla="*/ 62573 h 72594"/>
                    <a:gd name="connsiteX451" fmla="*/ 521265 w 639247"/>
                    <a:gd name="connsiteY451" fmla="*/ 63110 h 72594"/>
                    <a:gd name="connsiteX452" fmla="*/ 521497 w 639247"/>
                    <a:gd name="connsiteY452" fmla="*/ 64108 h 72594"/>
                    <a:gd name="connsiteX453" fmla="*/ 521574 w 639247"/>
                    <a:gd name="connsiteY453" fmla="*/ 65668 h 72594"/>
                    <a:gd name="connsiteX454" fmla="*/ 521522 w 639247"/>
                    <a:gd name="connsiteY454" fmla="*/ 66819 h 72594"/>
                    <a:gd name="connsiteX455" fmla="*/ 521395 w 639247"/>
                    <a:gd name="connsiteY455" fmla="*/ 67689 h 72594"/>
                    <a:gd name="connsiteX456" fmla="*/ 521140 w 639247"/>
                    <a:gd name="connsiteY456" fmla="*/ 68379 h 72594"/>
                    <a:gd name="connsiteX457" fmla="*/ 520679 w 639247"/>
                    <a:gd name="connsiteY457" fmla="*/ 68968 h 72594"/>
                    <a:gd name="connsiteX458" fmla="*/ 519016 w 639247"/>
                    <a:gd name="connsiteY458" fmla="*/ 69889 h 72594"/>
                    <a:gd name="connsiteX459" fmla="*/ 515435 w 639247"/>
                    <a:gd name="connsiteY459" fmla="*/ 71142 h 72594"/>
                    <a:gd name="connsiteX460" fmla="*/ 510345 w 639247"/>
                    <a:gd name="connsiteY460" fmla="*/ 72242 h 72594"/>
                    <a:gd name="connsiteX461" fmla="*/ 504179 w 639247"/>
                    <a:gd name="connsiteY461" fmla="*/ 72728 h 72594"/>
                    <a:gd name="connsiteX462" fmla="*/ 494230 w 639247"/>
                    <a:gd name="connsiteY462" fmla="*/ 71142 h 72594"/>
                    <a:gd name="connsiteX463" fmla="*/ 487041 w 639247"/>
                    <a:gd name="connsiteY463" fmla="*/ 66435 h 72594"/>
                    <a:gd name="connsiteX464" fmla="*/ 482641 w 639247"/>
                    <a:gd name="connsiteY464" fmla="*/ 58608 h 72594"/>
                    <a:gd name="connsiteX465" fmla="*/ 481157 w 639247"/>
                    <a:gd name="connsiteY465" fmla="*/ 47660 h 72594"/>
                    <a:gd name="connsiteX466" fmla="*/ 482693 w 639247"/>
                    <a:gd name="connsiteY466" fmla="*/ 36993 h 72594"/>
                    <a:gd name="connsiteX467" fmla="*/ 487118 w 639247"/>
                    <a:gd name="connsiteY467" fmla="*/ 28961 h 72594"/>
                    <a:gd name="connsiteX468" fmla="*/ 494101 w 639247"/>
                    <a:gd name="connsiteY468" fmla="*/ 23896 h 72594"/>
                    <a:gd name="connsiteX469" fmla="*/ 503259 w 639247"/>
                    <a:gd name="connsiteY469" fmla="*/ 22131 h 72594"/>
                    <a:gd name="connsiteX470" fmla="*/ 512493 w 639247"/>
                    <a:gd name="connsiteY470" fmla="*/ 23871 h 72594"/>
                    <a:gd name="connsiteX471" fmla="*/ 518760 w 639247"/>
                    <a:gd name="connsiteY471" fmla="*/ 28552 h 72594"/>
                    <a:gd name="connsiteX472" fmla="*/ 522367 w 639247"/>
                    <a:gd name="connsiteY472" fmla="*/ 35458 h 72594"/>
                    <a:gd name="connsiteX473" fmla="*/ 523518 w 639247"/>
                    <a:gd name="connsiteY473" fmla="*/ 43925 h 72594"/>
                    <a:gd name="connsiteX474" fmla="*/ 515025 w 639247"/>
                    <a:gd name="connsiteY474" fmla="*/ 42953 h 72594"/>
                    <a:gd name="connsiteX475" fmla="*/ 512065 w 639247"/>
                    <a:gd name="connsiteY475" fmla="*/ 32517 h 72594"/>
                    <a:gd name="connsiteX476" fmla="*/ 502827 w 639247"/>
                    <a:gd name="connsiteY476" fmla="*/ 28731 h 72594"/>
                    <a:gd name="connsiteX477" fmla="*/ 497318 w 639247"/>
                    <a:gd name="connsiteY477" fmla="*/ 29908 h 72594"/>
                    <a:gd name="connsiteX478" fmla="*/ 493355 w 639247"/>
                    <a:gd name="connsiteY478" fmla="*/ 33028 h 72594"/>
                    <a:gd name="connsiteX479" fmla="*/ 490884 w 639247"/>
                    <a:gd name="connsiteY479" fmla="*/ 37556 h 72594"/>
                    <a:gd name="connsiteX480" fmla="*/ 489906 w 639247"/>
                    <a:gd name="connsiteY480" fmla="*/ 42953 h 72594"/>
                    <a:gd name="connsiteX481" fmla="*/ 602454 w 639247"/>
                    <a:gd name="connsiteY481" fmla="*/ 46944 h 72594"/>
                    <a:gd name="connsiteX482" fmla="*/ 600970 w 639247"/>
                    <a:gd name="connsiteY482" fmla="*/ 57303 h 72594"/>
                    <a:gd name="connsiteX483" fmla="*/ 596545 w 639247"/>
                    <a:gd name="connsiteY483" fmla="*/ 65463 h 72594"/>
                    <a:gd name="connsiteX484" fmla="*/ 589179 w 639247"/>
                    <a:gd name="connsiteY484" fmla="*/ 70809 h 72594"/>
                    <a:gd name="connsiteX485" fmla="*/ 578921 w 639247"/>
                    <a:gd name="connsiteY485" fmla="*/ 72728 h 72594"/>
                    <a:gd name="connsiteX486" fmla="*/ 569022 w 639247"/>
                    <a:gd name="connsiteY486" fmla="*/ 71040 h 72594"/>
                    <a:gd name="connsiteX487" fmla="*/ 561987 w 639247"/>
                    <a:gd name="connsiteY487" fmla="*/ 66128 h 72594"/>
                    <a:gd name="connsiteX488" fmla="*/ 557792 w 639247"/>
                    <a:gd name="connsiteY488" fmla="*/ 58301 h 72594"/>
                    <a:gd name="connsiteX489" fmla="*/ 556411 w 639247"/>
                    <a:gd name="connsiteY489" fmla="*/ 47865 h 72594"/>
                    <a:gd name="connsiteX490" fmla="*/ 557869 w 639247"/>
                    <a:gd name="connsiteY490" fmla="*/ 37505 h 72594"/>
                    <a:gd name="connsiteX491" fmla="*/ 562269 w 639247"/>
                    <a:gd name="connsiteY491" fmla="*/ 29345 h 72594"/>
                    <a:gd name="connsiteX492" fmla="*/ 569609 w 639247"/>
                    <a:gd name="connsiteY492" fmla="*/ 24024 h 72594"/>
                    <a:gd name="connsiteX493" fmla="*/ 579893 w 639247"/>
                    <a:gd name="connsiteY493" fmla="*/ 22131 h 72594"/>
                    <a:gd name="connsiteX494" fmla="*/ 589792 w 639247"/>
                    <a:gd name="connsiteY494" fmla="*/ 23820 h 72594"/>
                    <a:gd name="connsiteX495" fmla="*/ 596827 w 639247"/>
                    <a:gd name="connsiteY495" fmla="*/ 28731 h 72594"/>
                    <a:gd name="connsiteX496" fmla="*/ 601048 w 639247"/>
                    <a:gd name="connsiteY496" fmla="*/ 36558 h 72594"/>
                    <a:gd name="connsiteX497" fmla="*/ 602454 w 639247"/>
                    <a:gd name="connsiteY497" fmla="*/ 46944 h 72594"/>
                    <a:gd name="connsiteX498" fmla="*/ 593706 w 639247"/>
                    <a:gd name="connsiteY498" fmla="*/ 47506 h 72594"/>
                    <a:gd name="connsiteX499" fmla="*/ 593009 w 639247"/>
                    <a:gd name="connsiteY499" fmla="*/ 40446 h 72594"/>
                    <a:gd name="connsiteX500" fmla="*/ 590712 w 639247"/>
                    <a:gd name="connsiteY500" fmla="*/ 34614 h 72594"/>
                    <a:gd name="connsiteX501" fmla="*/ 586375 w 639247"/>
                    <a:gd name="connsiteY501" fmla="*/ 30650 h 72594"/>
                    <a:gd name="connsiteX502" fmla="*/ 579561 w 639247"/>
                    <a:gd name="connsiteY502" fmla="*/ 29191 h 72594"/>
                    <a:gd name="connsiteX503" fmla="*/ 573083 w 639247"/>
                    <a:gd name="connsiteY503" fmla="*/ 30522 h 72594"/>
                    <a:gd name="connsiteX504" fmla="*/ 568618 w 639247"/>
                    <a:gd name="connsiteY504" fmla="*/ 34282 h 72594"/>
                    <a:gd name="connsiteX505" fmla="*/ 566011 w 639247"/>
                    <a:gd name="connsiteY505" fmla="*/ 40037 h 72594"/>
                    <a:gd name="connsiteX506" fmla="*/ 565159 w 639247"/>
                    <a:gd name="connsiteY506" fmla="*/ 47302 h 72594"/>
                    <a:gd name="connsiteX507" fmla="*/ 565856 w 639247"/>
                    <a:gd name="connsiteY507" fmla="*/ 54413 h 72594"/>
                    <a:gd name="connsiteX508" fmla="*/ 568179 w 639247"/>
                    <a:gd name="connsiteY508" fmla="*/ 60220 h 72594"/>
                    <a:gd name="connsiteX509" fmla="*/ 572541 w 639247"/>
                    <a:gd name="connsiteY509" fmla="*/ 64159 h 72594"/>
                    <a:gd name="connsiteX510" fmla="*/ 579355 w 639247"/>
                    <a:gd name="connsiteY510" fmla="*/ 65617 h 72594"/>
                    <a:gd name="connsiteX511" fmla="*/ 585808 w 639247"/>
                    <a:gd name="connsiteY511" fmla="*/ 64287 h 72594"/>
                    <a:gd name="connsiteX512" fmla="*/ 590299 w 639247"/>
                    <a:gd name="connsiteY512" fmla="*/ 60552 h 72594"/>
                    <a:gd name="connsiteX513" fmla="*/ 592880 w 639247"/>
                    <a:gd name="connsiteY513" fmla="*/ 54822 h 72594"/>
                    <a:gd name="connsiteX514" fmla="*/ 593706 w 639247"/>
                    <a:gd name="connsiteY514" fmla="*/ 47506 h 72594"/>
                    <a:gd name="connsiteX515" fmla="*/ 639426 w 639247"/>
                    <a:gd name="connsiteY515" fmla="*/ 5505 h 72594"/>
                    <a:gd name="connsiteX516" fmla="*/ 639324 w 639247"/>
                    <a:gd name="connsiteY516" fmla="*/ 7065 h 72594"/>
                    <a:gd name="connsiteX517" fmla="*/ 639093 w 639247"/>
                    <a:gd name="connsiteY517" fmla="*/ 8012 h 72594"/>
                    <a:gd name="connsiteX518" fmla="*/ 638761 w 639247"/>
                    <a:gd name="connsiteY518" fmla="*/ 8497 h 72594"/>
                    <a:gd name="connsiteX519" fmla="*/ 638249 w 639247"/>
                    <a:gd name="connsiteY519" fmla="*/ 8625 h 72594"/>
                    <a:gd name="connsiteX520" fmla="*/ 637354 w 639247"/>
                    <a:gd name="connsiteY520" fmla="*/ 8395 h 72594"/>
                    <a:gd name="connsiteX521" fmla="*/ 636049 w 639247"/>
                    <a:gd name="connsiteY521" fmla="*/ 7884 h 72594"/>
                    <a:gd name="connsiteX522" fmla="*/ 634233 w 639247"/>
                    <a:gd name="connsiteY522" fmla="*/ 7372 h 72594"/>
                    <a:gd name="connsiteX523" fmla="*/ 631803 w 639247"/>
                    <a:gd name="connsiteY523" fmla="*/ 7142 h 72594"/>
                    <a:gd name="connsiteX524" fmla="*/ 628580 w 639247"/>
                    <a:gd name="connsiteY524" fmla="*/ 7756 h 72594"/>
                    <a:gd name="connsiteX525" fmla="*/ 626431 w 639247"/>
                    <a:gd name="connsiteY525" fmla="*/ 9674 h 72594"/>
                    <a:gd name="connsiteX526" fmla="*/ 625254 w 639247"/>
                    <a:gd name="connsiteY526" fmla="*/ 13051 h 72594"/>
                    <a:gd name="connsiteX527" fmla="*/ 624896 w 639247"/>
                    <a:gd name="connsiteY527" fmla="*/ 18090 h 72594"/>
                    <a:gd name="connsiteX528" fmla="*/ 624896 w 639247"/>
                    <a:gd name="connsiteY528" fmla="*/ 23103 h 72594"/>
                    <a:gd name="connsiteX529" fmla="*/ 635180 w 639247"/>
                    <a:gd name="connsiteY529" fmla="*/ 23103 h 72594"/>
                    <a:gd name="connsiteX530" fmla="*/ 635870 w 639247"/>
                    <a:gd name="connsiteY530" fmla="*/ 23283 h 72594"/>
                    <a:gd name="connsiteX531" fmla="*/ 636382 w 639247"/>
                    <a:gd name="connsiteY531" fmla="*/ 23896 h 72594"/>
                    <a:gd name="connsiteX532" fmla="*/ 636740 w 639247"/>
                    <a:gd name="connsiteY532" fmla="*/ 24996 h 72594"/>
                    <a:gd name="connsiteX533" fmla="*/ 636867 w 639247"/>
                    <a:gd name="connsiteY533" fmla="*/ 26634 h 72594"/>
                    <a:gd name="connsiteX534" fmla="*/ 636407 w 639247"/>
                    <a:gd name="connsiteY534" fmla="*/ 29294 h 72594"/>
                    <a:gd name="connsiteX535" fmla="*/ 635180 w 639247"/>
                    <a:gd name="connsiteY535" fmla="*/ 30112 h 72594"/>
                    <a:gd name="connsiteX536" fmla="*/ 624896 w 639247"/>
                    <a:gd name="connsiteY536" fmla="*/ 30112 h 72594"/>
                    <a:gd name="connsiteX537" fmla="*/ 624896 w 639247"/>
                    <a:gd name="connsiteY537" fmla="*/ 70477 h 72594"/>
                    <a:gd name="connsiteX538" fmla="*/ 624692 w 639247"/>
                    <a:gd name="connsiteY538" fmla="*/ 71168 h 72594"/>
                    <a:gd name="connsiteX539" fmla="*/ 624001 w 639247"/>
                    <a:gd name="connsiteY539" fmla="*/ 71654 h 72594"/>
                    <a:gd name="connsiteX540" fmla="*/ 622697 w 639247"/>
                    <a:gd name="connsiteY540" fmla="*/ 71961 h 72594"/>
                    <a:gd name="connsiteX541" fmla="*/ 620650 w 639247"/>
                    <a:gd name="connsiteY541" fmla="*/ 72063 h 72594"/>
                    <a:gd name="connsiteX542" fmla="*/ 618604 w 639247"/>
                    <a:gd name="connsiteY542" fmla="*/ 71961 h 72594"/>
                    <a:gd name="connsiteX543" fmla="*/ 617299 w 639247"/>
                    <a:gd name="connsiteY543" fmla="*/ 71654 h 72594"/>
                    <a:gd name="connsiteX544" fmla="*/ 616609 w 639247"/>
                    <a:gd name="connsiteY544" fmla="*/ 71168 h 72594"/>
                    <a:gd name="connsiteX545" fmla="*/ 616404 w 639247"/>
                    <a:gd name="connsiteY545" fmla="*/ 70477 h 72594"/>
                    <a:gd name="connsiteX546" fmla="*/ 616404 w 639247"/>
                    <a:gd name="connsiteY546" fmla="*/ 30112 h 72594"/>
                    <a:gd name="connsiteX547" fmla="*/ 609907 w 639247"/>
                    <a:gd name="connsiteY547" fmla="*/ 30112 h 72594"/>
                    <a:gd name="connsiteX548" fmla="*/ 608679 w 639247"/>
                    <a:gd name="connsiteY548" fmla="*/ 29294 h 72594"/>
                    <a:gd name="connsiteX549" fmla="*/ 608270 w 639247"/>
                    <a:gd name="connsiteY549" fmla="*/ 26634 h 72594"/>
                    <a:gd name="connsiteX550" fmla="*/ 608371 w 639247"/>
                    <a:gd name="connsiteY550" fmla="*/ 24996 h 72594"/>
                    <a:gd name="connsiteX551" fmla="*/ 608679 w 639247"/>
                    <a:gd name="connsiteY551" fmla="*/ 23896 h 72594"/>
                    <a:gd name="connsiteX552" fmla="*/ 609191 w 639247"/>
                    <a:gd name="connsiteY552" fmla="*/ 23283 h 72594"/>
                    <a:gd name="connsiteX553" fmla="*/ 609907 w 639247"/>
                    <a:gd name="connsiteY553" fmla="*/ 23103 h 72594"/>
                    <a:gd name="connsiteX554" fmla="*/ 616404 w 639247"/>
                    <a:gd name="connsiteY554" fmla="*/ 23103 h 72594"/>
                    <a:gd name="connsiteX555" fmla="*/ 616404 w 639247"/>
                    <a:gd name="connsiteY555" fmla="*/ 18346 h 72594"/>
                    <a:gd name="connsiteX556" fmla="*/ 617299 w 639247"/>
                    <a:gd name="connsiteY556" fmla="*/ 10083 h 72594"/>
                    <a:gd name="connsiteX557" fmla="*/ 620037 w 639247"/>
                    <a:gd name="connsiteY557" fmla="*/ 4430 h 72594"/>
                    <a:gd name="connsiteX558" fmla="*/ 624666 w 639247"/>
                    <a:gd name="connsiteY558" fmla="*/ 1182 h 72594"/>
                    <a:gd name="connsiteX559" fmla="*/ 631240 w 639247"/>
                    <a:gd name="connsiteY559" fmla="*/ 133 h 72594"/>
                    <a:gd name="connsiteX560" fmla="*/ 634719 w 639247"/>
                    <a:gd name="connsiteY560" fmla="*/ 466 h 72594"/>
                    <a:gd name="connsiteX561" fmla="*/ 637328 w 639247"/>
                    <a:gd name="connsiteY561" fmla="*/ 1182 h 72594"/>
                    <a:gd name="connsiteX562" fmla="*/ 638556 w 639247"/>
                    <a:gd name="connsiteY562" fmla="*/ 1872 h 72594"/>
                    <a:gd name="connsiteX563" fmla="*/ 639068 w 639247"/>
                    <a:gd name="connsiteY563" fmla="*/ 2665 h 72594"/>
                    <a:gd name="connsiteX564" fmla="*/ 639349 w 639247"/>
                    <a:gd name="connsiteY564" fmla="*/ 3842 h 72594"/>
                    <a:gd name="connsiteX565" fmla="*/ 639426 w 639247"/>
                    <a:gd name="connsiteY565" fmla="*/ 5505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Lst>
                  <a:rect l="l" t="t" r="r" b="b"/>
                  <a:pathLst>
                    <a:path w="639247" h="72594">
                      <a:moveTo>
                        <a:pt x="44329" y="70426"/>
                      </a:moveTo>
                      <a:cubicBezTo>
                        <a:pt x="44329" y="70699"/>
                        <a:pt x="44278" y="70937"/>
                        <a:pt x="44176" y="71142"/>
                      </a:cubicBezTo>
                      <a:cubicBezTo>
                        <a:pt x="44074" y="71347"/>
                        <a:pt x="43852" y="71517"/>
                        <a:pt x="43511" y="71654"/>
                      </a:cubicBezTo>
                      <a:cubicBezTo>
                        <a:pt x="43170" y="71790"/>
                        <a:pt x="42692" y="71892"/>
                        <a:pt x="42078" y="71961"/>
                      </a:cubicBezTo>
                      <a:cubicBezTo>
                        <a:pt x="41464" y="72029"/>
                        <a:pt x="40646" y="72063"/>
                        <a:pt x="39623" y="72063"/>
                      </a:cubicBezTo>
                      <a:cubicBezTo>
                        <a:pt x="38736" y="72063"/>
                        <a:pt x="38011" y="72029"/>
                        <a:pt x="37448" y="71961"/>
                      </a:cubicBezTo>
                      <a:cubicBezTo>
                        <a:pt x="36886" y="71892"/>
                        <a:pt x="36434" y="71781"/>
                        <a:pt x="36093" y="71628"/>
                      </a:cubicBezTo>
                      <a:cubicBezTo>
                        <a:pt x="35752" y="71475"/>
                        <a:pt x="35487" y="71261"/>
                        <a:pt x="35300" y="70989"/>
                      </a:cubicBezTo>
                      <a:cubicBezTo>
                        <a:pt x="35112" y="70716"/>
                        <a:pt x="34950" y="70375"/>
                        <a:pt x="34814" y="69965"/>
                      </a:cubicBezTo>
                      <a:lnTo>
                        <a:pt x="28726" y="54362"/>
                      </a:lnTo>
                      <a:cubicBezTo>
                        <a:pt x="28009" y="52588"/>
                        <a:pt x="27268" y="50960"/>
                        <a:pt x="26500" y="49476"/>
                      </a:cubicBezTo>
                      <a:cubicBezTo>
                        <a:pt x="25733" y="47992"/>
                        <a:pt x="24820" y="46713"/>
                        <a:pt x="23763" y="45639"/>
                      </a:cubicBezTo>
                      <a:cubicBezTo>
                        <a:pt x="22706" y="44565"/>
                        <a:pt x="21461" y="43729"/>
                        <a:pt x="20028" y="43132"/>
                      </a:cubicBezTo>
                      <a:cubicBezTo>
                        <a:pt x="18596" y="42535"/>
                        <a:pt x="16874" y="42237"/>
                        <a:pt x="14861" y="42237"/>
                      </a:cubicBezTo>
                      <a:lnTo>
                        <a:pt x="8978" y="42237"/>
                      </a:lnTo>
                      <a:lnTo>
                        <a:pt x="8978" y="70426"/>
                      </a:lnTo>
                      <a:cubicBezTo>
                        <a:pt x="8978" y="70699"/>
                        <a:pt x="8901" y="70937"/>
                        <a:pt x="8748" y="71142"/>
                      </a:cubicBezTo>
                      <a:cubicBezTo>
                        <a:pt x="8594" y="71347"/>
                        <a:pt x="8356" y="71509"/>
                        <a:pt x="8031" y="71628"/>
                      </a:cubicBezTo>
                      <a:cubicBezTo>
                        <a:pt x="7707" y="71747"/>
                        <a:pt x="7264" y="71850"/>
                        <a:pt x="6701" y="71935"/>
                      </a:cubicBezTo>
                      <a:cubicBezTo>
                        <a:pt x="6139" y="72020"/>
                        <a:pt x="5431" y="72063"/>
                        <a:pt x="4578" y="72063"/>
                      </a:cubicBezTo>
                      <a:cubicBezTo>
                        <a:pt x="3726" y="72063"/>
                        <a:pt x="3018" y="72020"/>
                        <a:pt x="2455" y="71935"/>
                      </a:cubicBezTo>
                      <a:cubicBezTo>
                        <a:pt x="1892" y="71850"/>
                        <a:pt x="1440" y="71747"/>
                        <a:pt x="1099" y="71628"/>
                      </a:cubicBezTo>
                      <a:cubicBezTo>
                        <a:pt x="758" y="71509"/>
                        <a:pt x="520" y="71347"/>
                        <a:pt x="383" y="71142"/>
                      </a:cubicBezTo>
                      <a:cubicBezTo>
                        <a:pt x="247" y="70937"/>
                        <a:pt x="178" y="70699"/>
                        <a:pt x="178" y="70426"/>
                      </a:cubicBezTo>
                      <a:lnTo>
                        <a:pt x="178" y="9137"/>
                      </a:lnTo>
                      <a:cubicBezTo>
                        <a:pt x="178" y="7807"/>
                        <a:pt x="528" y="6877"/>
                        <a:pt x="1227" y="6349"/>
                      </a:cubicBezTo>
                      <a:cubicBezTo>
                        <a:pt x="1926" y="5820"/>
                        <a:pt x="2668" y="5556"/>
                        <a:pt x="3453" y="5556"/>
                      </a:cubicBezTo>
                      <a:lnTo>
                        <a:pt x="17522" y="5556"/>
                      </a:lnTo>
                      <a:cubicBezTo>
                        <a:pt x="19193" y="5556"/>
                        <a:pt x="20583" y="5598"/>
                        <a:pt x="21691" y="5684"/>
                      </a:cubicBezTo>
                      <a:cubicBezTo>
                        <a:pt x="22800" y="5769"/>
                        <a:pt x="23797" y="5863"/>
                        <a:pt x="24684" y="5965"/>
                      </a:cubicBezTo>
                      <a:cubicBezTo>
                        <a:pt x="27242" y="6408"/>
                        <a:pt x="29501" y="7108"/>
                        <a:pt x="31463" y="8063"/>
                      </a:cubicBezTo>
                      <a:cubicBezTo>
                        <a:pt x="33424" y="9018"/>
                        <a:pt x="35069" y="10228"/>
                        <a:pt x="36400" y="11695"/>
                      </a:cubicBezTo>
                      <a:cubicBezTo>
                        <a:pt x="37730" y="13162"/>
                        <a:pt x="38727" y="14841"/>
                        <a:pt x="39392" y="16734"/>
                      </a:cubicBezTo>
                      <a:cubicBezTo>
                        <a:pt x="40057" y="18627"/>
                        <a:pt x="40390" y="20716"/>
                        <a:pt x="40390" y="23001"/>
                      </a:cubicBezTo>
                      <a:cubicBezTo>
                        <a:pt x="40390" y="25218"/>
                        <a:pt x="40092" y="27205"/>
                        <a:pt x="39495" y="28961"/>
                      </a:cubicBezTo>
                      <a:cubicBezTo>
                        <a:pt x="38898" y="30718"/>
                        <a:pt x="38037" y="32270"/>
                        <a:pt x="36911" y="33617"/>
                      </a:cubicBezTo>
                      <a:cubicBezTo>
                        <a:pt x="35786" y="34964"/>
                        <a:pt x="34438" y="36132"/>
                        <a:pt x="32870" y="37121"/>
                      </a:cubicBezTo>
                      <a:cubicBezTo>
                        <a:pt x="31301" y="38110"/>
                        <a:pt x="29544" y="38946"/>
                        <a:pt x="27600" y="39628"/>
                      </a:cubicBezTo>
                      <a:cubicBezTo>
                        <a:pt x="28691" y="40105"/>
                        <a:pt x="29681" y="40711"/>
                        <a:pt x="30567" y="41444"/>
                      </a:cubicBezTo>
                      <a:cubicBezTo>
                        <a:pt x="31454" y="42177"/>
                        <a:pt x="32281" y="43056"/>
                        <a:pt x="33049" y="44079"/>
                      </a:cubicBezTo>
                      <a:cubicBezTo>
                        <a:pt x="33816" y="45102"/>
                        <a:pt x="34541" y="46279"/>
                        <a:pt x="35223" y="47609"/>
                      </a:cubicBezTo>
                      <a:cubicBezTo>
                        <a:pt x="35905" y="48939"/>
                        <a:pt x="36587" y="50440"/>
                        <a:pt x="37269" y="52111"/>
                      </a:cubicBezTo>
                      <a:lnTo>
                        <a:pt x="43204" y="66691"/>
                      </a:lnTo>
                      <a:cubicBezTo>
                        <a:pt x="43681" y="67919"/>
                        <a:pt x="43988" y="68780"/>
                        <a:pt x="44125" y="69275"/>
                      </a:cubicBezTo>
                      <a:cubicBezTo>
                        <a:pt x="44261" y="69769"/>
                        <a:pt x="44329" y="70153"/>
                        <a:pt x="44329" y="70426"/>
                      </a:cubicBezTo>
                      <a:close/>
                      <a:moveTo>
                        <a:pt x="31079" y="23922"/>
                      </a:moveTo>
                      <a:cubicBezTo>
                        <a:pt x="31079" y="21330"/>
                        <a:pt x="30499" y="19139"/>
                        <a:pt x="29339" y="17348"/>
                      </a:cubicBezTo>
                      <a:cubicBezTo>
                        <a:pt x="28180" y="15557"/>
                        <a:pt x="26236" y="14270"/>
                        <a:pt x="23507" y="13486"/>
                      </a:cubicBezTo>
                      <a:cubicBezTo>
                        <a:pt x="22655" y="13247"/>
                        <a:pt x="21691" y="13076"/>
                        <a:pt x="20617" y="12974"/>
                      </a:cubicBezTo>
                      <a:cubicBezTo>
                        <a:pt x="19542" y="12872"/>
                        <a:pt x="18136" y="12820"/>
                        <a:pt x="16396" y="12820"/>
                      </a:cubicBezTo>
                      <a:lnTo>
                        <a:pt x="8978" y="12820"/>
                      </a:lnTo>
                      <a:lnTo>
                        <a:pt x="8978" y="35126"/>
                      </a:lnTo>
                      <a:lnTo>
                        <a:pt x="17573" y="35126"/>
                      </a:lnTo>
                      <a:cubicBezTo>
                        <a:pt x="19892" y="35126"/>
                        <a:pt x="21896" y="34845"/>
                        <a:pt x="23584" y="34282"/>
                      </a:cubicBezTo>
                      <a:cubicBezTo>
                        <a:pt x="25272" y="33719"/>
                        <a:pt x="26679" y="32935"/>
                        <a:pt x="27805" y="31928"/>
                      </a:cubicBezTo>
                      <a:cubicBezTo>
                        <a:pt x="28930" y="30922"/>
                        <a:pt x="29757" y="29737"/>
                        <a:pt x="30286" y="28373"/>
                      </a:cubicBezTo>
                      <a:cubicBezTo>
                        <a:pt x="30815" y="27009"/>
                        <a:pt x="31079" y="25525"/>
                        <a:pt x="31079" y="23922"/>
                      </a:cubicBezTo>
                      <a:close/>
                      <a:moveTo>
                        <a:pt x="92234" y="45460"/>
                      </a:moveTo>
                      <a:cubicBezTo>
                        <a:pt x="92234" y="46790"/>
                        <a:pt x="91900" y="47737"/>
                        <a:pt x="91232" y="48299"/>
                      </a:cubicBezTo>
                      <a:cubicBezTo>
                        <a:pt x="90564" y="48862"/>
                        <a:pt x="89802" y="49144"/>
                        <a:pt x="88945" y="49144"/>
                      </a:cubicBezTo>
                      <a:lnTo>
                        <a:pt x="58622" y="49144"/>
                      </a:lnTo>
                      <a:cubicBezTo>
                        <a:pt x="58622" y="51701"/>
                        <a:pt x="58879" y="54004"/>
                        <a:pt x="59393" y="56050"/>
                      </a:cubicBezTo>
                      <a:cubicBezTo>
                        <a:pt x="59907" y="58096"/>
                        <a:pt x="60764" y="59853"/>
                        <a:pt x="61963" y="61319"/>
                      </a:cubicBezTo>
                      <a:cubicBezTo>
                        <a:pt x="63163" y="62786"/>
                        <a:pt x="64722" y="63911"/>
                        <a:pt x="66642" y="64696"/>
                      </a:cubicBezTo>
                      <a:cubicBezTo>
                        <a:pt x="68561" y="65480"/>
                        <a:pt x="70909" y="65873"/>
                        <a:pt x="73685" y="65873"/>
                      </a:cubicBezTo>
                      <a:cubicBezTo>
                        <a:pt x="75878" y="65873"/>
                        <a:pt x="77832" y="65694"/>
                        <a:pt x="79545" y="65335"/>
                      </a:cubicBezTo>
                      <a:cubicBezTo>
                        <a:pt x="81259" y="64977"/>
                        <a:pt x="82741" y="64577"/>
                        <a:pt x="83992" y="64133"/>
                      </a:cubicBezTo>
                      <a:cubicBezTo>
                        <a:pt x="85243" y="63690"/>
                        <a:pt x="86271" y="63289"/>
                        <a:pt x="87077" y="62931"/>
                      </a:cubicBezTo>
                      <a:cubicBezTo>
                        <a:pt x="87883" y="62573"/>
                        <a:pt x="88491" y="62394"/>
                        <a:pt x="88903" y="62394"/>
                      </a:cubicBezTo>
                      <a:cubicBezTo>
                        <a:pt x="89142" y="62394"/>
                        <a:pt x="89356" y="62453"/>
                        <a:pt x="89545" y="62573"/>
                      </a:cubicBezTo>
                      <a:cubicBezTo>
                        <a:pt x="89733" y="62692"/>
                        <a:pt x="89878" y="62871"/>
                        <a:pt x="89981" y="63110"/>
                      </a:cubicBezTo>
                      <a:cubicBezTo>
                        <a:pt x="90084" y="63349"/>
                        <a:pt x="90161" y="63681"/>
                        <a:pt x="90212" y="64108"/>
                      </a:cubicBezTo>
                      <a:cubicBezTo>
                        <a:pt x="90264" y="64534"/>
                        <a:pt x="90289" y="65054"/>
                        <a:pt x="90289" y="65668"/>
                      </a:cubicBezTo>
                      <a:cubicBezTo>
                        <a:pt x="90289" y="66111"/>
                        <a:pt x="90273" y="66495"/>
                        <a:pt x="90239" y="66819"/>
                      </a:cubicBezTo>
                      <a:cubicBezTo>
                        <a:pt x="90205" y="67143"/>
                        <a:pt x="90162" y="67433"/>
                        <a:pt x="90110" y="67689"/>
                      </a:cubicBezTo>
                      <a:cubicBezTo>
                        <a:pt x="90060" y="67945"/>
                        <a:pt x="89974" y="68175"/>
                        <a:pt x="89855" y="68379"/>
                      </a:cubicBezTo>
                      <a:cubicBezTo>
                        <a:pt x="89736" y="68584"/>
                        <a:pt x="89582" y="68780"/>
                        <a:pt x="89394" y="68968"/>
                      </a:cubicBezTo>
                      <a:cubicBezTo>
                        <a:pt x="89207" y="69155"/>
                        <a:pt x="88653" y="69462"/>
                        <a:pt x="87732" y="69889"/>
                      </a:cubicBezTo>
                      <a:cubicBezTo>
                        <a:pt x="86811" y="70315"/>
                        <a:pt x="85617" y="70733"/>
                        <a:pt x="84151" y="71142"/>
                      </a:cubicBezTo>
                      <a:cubicBezTo>
                        <a:pt x="82684" y="71551"/>
                        <a:pt x="80987" y="71918"/>
                        <a:pt x="79060" y="72242"/>
                      </a:cubicBezTo>
                      <a:cubicBezTo>
                        <a:pt x="77133" y="72566"/>
                        <a:pt x="75078" y="72728"/>
                        <a:pt x="72896" y="72728"/>
                      </a:cubicBezTo>
                      <a:cubicBezTo>
                        <a:pt x="69110" y="72728"/>
                        <a:pt x="65793" y="72199"/>
                        <a:pt x="62945" y="71142"/>
                      </a:cubicBezTo>
                      <a:cubicBezTo>
                        <a:pt x="60097" y="70085"/>
                        <a:pt x="57701" y="68516"/>
                        <a:pt x="55757" y="66435"/>
                      </a:cubicBezTo>
                      <a:cubicBezTo>
                        <a:pt x="53813" y="64355"/>
                        <a:pt x="52346" y="61746"/>
                        <a:pt x="51357" y="58608"/>
                      </a:cubicBezTo>
                      <a:cubicBezTo>
                        <a:pt x="50368" y="55470"/>
                        <a:pt x="49874" y="51821"/>
                        <a:pt x="49874" y="47660"/>
                      </a:cubicBezTo>
                      <a:cubicBezTo>
                        <a:pt x="49874" y="43704"/>
                        <a:pt x="50385" y="40148"/>
                        <a:pt x="51409" y="36993"/>
                      </a:cubicBezTo>
                      <a:cubicBezTo>
                        <a:pt x="52432" y="33838"/>
                        <a:pt x="53907" y="31161"/>
                        <a:pt x="55834" y="28961"/>
                      </a:cubicBezTo>
                      <a:cubicBezTo>
                        <a:pt x="57761" y="26761"/>
                        <a:pt x="60089" y="25073"/>
                        <a:pt x="62817" y="23896"/>
                      </a:cubicBezTo>
                      <a:cubicBezTo>
                        <a:pt x="65546" y="22720"/>
                        <a:pt x="68598" y="22131"/>
                        <a:pt x="71975" y="22131"/>
                      </a:cubicBezTo>
                      <a:cubicBezTo>
                        <a:pt x="75590" y="22131"/>
                        <a:pt x="78668" y="22711"/>
                        <a:pt x="81209" y="23871"/>
                      </a:cubicBezTo>
                      <a:cubicBezTo>
                        <a:pt x="83750" y="25030"/>
                        <a:pt x="85839" y="26591"/>
                        <a:pt x="87476" y="28552"/>
                      </a:cubicBezTo>
                      <a:cubicBezTo>
                        <a:pt x="89113" y="30513"/>
                        <a:pt x="90315" y="32815"/>
                        <a:pt x="91083" y="35458"/>
                      </a:cubicBezTo>
                      <a:cubicBezTo>
                        <a:pt x="91851" y="38102"/>
                        <a:pt x="92234" y="40924"/>
                        <a:pt x="92234" y="43925"/>
                      </a:cubicBezTo>
                      <a:close/>
                      <a:moveTo>
                        <a:pt x="83741" y="42953"/>
                      </a:moveTo>
                      <a:cubicBezTo>
                        <a:pt x="83844" y="38519"/>
                        <a:pt x="82857" y="35041"/>
                        <a:pt x="80781" y="32517"/>
                      </a:cubicBezTo>
                      <a:cubicBezTo>
                        <a:pt x="78706" y="29993"/>
                        <a:pt x="75626" y="28731"/>
                        <a:pt x="71542" y="28731"/>
                      </a:cubicBezTo>
                      <a:cubicBezTo>
                        <a:pt x="69449" y="28731"/>
                        <a:pt x="67613" y="29123"/>
                        <a:pt x="66035" y="29908"/>
                      </a:cubicBezTo>
                      <a:cubicBezTo>
                        <a:pt x="64456" y="30692"/>
                        <a:pt x="63135" y="31732"/>
                        <a:pt x="62071" y="33028"/>
                      </a:cubicBezTo>
                      <a:cubicBezTo>
                        <a:pt x="61007" y="34324"/>
                        <a:pt x="60183" y="35834"/>
                        <a:pt x="59600" y="37556"/>
                      </a:cubicBezTo>
                      <a:cubicBezTo>
                        <a:pt x="59017" y="39278"/>
                        <a:pt x="58691" y="41077"/>
                        <a:pt x="58622" y="42953"/>
                      </a:cubicBezTo>
                      <a:close/>
                      <a:moveTo>
                        <a:pt x="141777" y="24331"/>
                      </a:moveTo>
                      <a:cubicBezTo>
                        <a:pt x="141777" y="24468"/>
                        <a:pt x="141768" y="24613"/>
                        <a:pt x="141751" y="24766"/>
                      </a:cubicBezTo>
                      <a:cubicBezTo>
                        <a:pt x="141734" y="24920"/>
                        <a:pt x="141708" y="25082"/>
                        <a:pt x="141675" y="25252"/>
                      </a:cubicBezTo>
                      <a:cubicBezTo>
                        <a:pt x="141641" y="25423"/>
                        <a:pt x="141598" y="25610"/>
                        <a:pt x="141546" y="25815"/>
                      </a:cubicBezTo>
                      <a:cubicBezTo>
                        <a:pt x="141496" y="26020"/>
                        <a:pt x="141436" y="26241"/>
                        <a:pt x="141367" y="26480"/>
                      </a:cubicBezTo>
                      <a:lnTo>
                        <a:pt x="125662" y="70221"/>
                      </a:lnTo>
                      <a:cubicBezTo>
                        <a:pt x="125525" y="70596"/>
                        <a:pt x="125346" y="70903"/>
                        <a:pt x="125124" y="71142"/>
                      </a:cubicBezTo>
                      <a:cubicBezTo>
                        <a:pt x="124902" y="71381"/>
                        <a:pt x="124570" y="71568"/>
                        <a:pt x="124127" y="71705"/>
                      </a:cubicBezTo>
                      <a:cubicBezTo>
                        <a:pt x="123683" y="71841"/>
                        <a:pt x="123121" y="71935"/>
                        <a:pt x="122438" y="71986"/>
                      </a:cubicBezTo>
                      <a:cubicBezTo>
                        <a:pt x="121756" y="72037"/>
                        <a:pt x="120904" y="72063"/>
                        <a:pt x="119881" y="72063"/>
                      </a:cubicBezTo>
                      <a:cubicBezTo>
                        <a:pt x="118858" y="72063"/>
                        <a:pt x="118004" y="72029"/>
                        <a:pt x="117322" y="71961"/>
                      </a:cubicBezTo>
                      <a:cubicBezTo>
                        <a:pt x="116640" y="71892"/>
                        <a:pt x="116086" y="71790"/>
                        <a:pt x="115660" y="71654"/>
                      </a:cubicBezTo>
                      <a:cubicBezTo>
                        <a:pt x="115234" y="71517"/>
                        <a:pt x="114901" y="71330"/>
                        <a:pt x="114662" y="71091"/>
                      </a:cubicBezTo>
                      <a:cubicBezTo>
                        <a:pt x="114424" y="70852"/>
                        <a:pt x="114236" y="70562"/>
                        <a:pt x="114100" y="70221"/>
                      </a:cubicBezTo>
                      <a:lnTo>
                        <a:pt x="98445" y="26480"/>
                      </a:lnTo>
                      <a:cubicBezTo>
                        <a:pt x="98309" y="26071"/>
                        <a:pt x="98197" y="25713"/>
                        <a:pt x="98112" y="25406"/>
                      </a:cubicBezTo>
                      <a:cubicBezTo>
                        <a:pt x="98027" y="25099"/>
                        <a:pt x="97976" y="24868"/>
                        <a:pt x="97959" y="24715"/>
                      </a:cubicBezTo>
                      <a:cubicBezTo>
                        <a:pt x="97942" y="24562"/>
                        <a:pt x="97933" y="24434"/>
                        <a:pt x="97933" y="24331"/>
                      </a:cubicBezTo>
                      <a:cubicBezTo>
                        <a:pt x="97933" y="24058"/>
                        <a:pt x="98001" y="23820"/>
                        <a:pt x="98138" y="23615"/>
                      </a:cubicBezTo>
                      <a:cubicBezTo>
                        <a:pt x="98274" y="23410"/>
                        <a:pt x="98505" y="23248"/>
                        <a:pt x="98829" y="23129"/>
                      </a:cubicBezTo>
                      <a:cubicBezTo>
                        <a:pt x="99152" y="23010"/>
                        <a:pt x="99579" y="22933"/>
                        <a:pt x="100108" y="22899"/>
                      </a:cubicBezTo>
                      <a:cubicBezTo>
                        <a:pt x="100636" y="22865"/>
                        <a:pt x="101293" y="22848"/>
                        <a:pt x="102077" y="22848"/>
                      </a:cubicBezTo>
                      <a:cubicBezTo>
                        <a:pt x="103066" y="22848"/>
                        <a:pt x="103859" y="22873"/>
                        <a:pt x="104456" y="22924"/>
                      </a:cubicBezTo>
                      <a:cubicBezTo>
                        <a:pt x="105053" y="22976"/>
                        <a:pt x="105513" y="23069"/>
                        <a:pt x="105837" y="23206"/>
                      </a:cubicBezTo>
                      <a:cubicBezTo>
                        <a:pt x="106161" y="23342"/>
                        <a:pt x="106400" y="23513"/>
                        <a:pt x="106553" y="23717"/>
                      </a:cubicBezTo>
                      <a:cubicBezTo>
                        <a:pt x="106707" y="23922"/>
                        <a:pt x="106852" y="24178"/>
                        <a:pt x="106989" y="24485"/>
                      </a:cubicBezTo>
                      <a:lnTo>
                        <a:pt x="119983" y="62445"/>
                      </a:lnTo>
                      <a:lnTo>
                        <a:pt x="120188" y="63059"/>
                      </a:lnTo>
                      <a:lnTo>
                        <a:pt x="120341" y="62445"/>
                      </a:lnTo>
                      <a:lnTo>
                        <a:pt x="133182" y="24485"/>
                      </a:lnTo>
                      <a:cubicBezTo>
                        <a:pt x="133250" y="24178"/>
                        <a:pt x="133370" y="23922"/>
                        <a:pt x="133541" y="23717"/>
                      </a:cubicBezTo>
                      <a:cubicBezTo>
                        <a:pt x="133711" y="23513"/>
                        <a:pt x="133958" y="23342"/>
                        <a:pt x="134282" y="23206"/>
                      </a:cubicBezTo>
                      <a:cubicBezTo>
                        <a:pt x="134606" y="23069"/>
                        <a:pt x="135049" y="22976"/>
                        <a:pt x="135612" y="22924"/>
                      </a:cubicBezTo>
                      <a:cubicBezTo>
                        <a:pt x="136175" y="22873"/>
                        <a:pt x="136917" y="22848"/>
                        <a:pt x="137837" y="22848"/>
                      </a:cubicBezTo>
                      <a:cubicBezTo>
                        <a:pt x="138622" y="22848"/>
                        <a:pt x="139270" y="22865"/>
                        <a:pt x="139781" y="22899"/>
                      </a:cubicBezTo>
                      <a:cubicBezTo>
                        <a:pt x="140294" y="22933"/>
                        <a:pt x="140694" y="23018"/>
                        <a:pt x="140984" y="23155"/>
                      </a:cubicBezTo>
                      <a:cubicBezTo>
                        <a:pt x="141274" y="23291"/>
                        <a:pt x="141479" y="23453"/>
                        <a:pt x="141598" y="23641"/>
                      </a:cubicBezTo>
                      <a:cubicBezTo>
                        <a:pt x="141717" y="23828"/>
                        <a:pt x="141777" y="24058"/>
                        <a:pt x="141777" y="24331"/>
                      </a:cubicBezTo>
                      <a:close/>
                      <a:moveTo>
                        <a:pt x="159095" y="70477"/>
                      </a:moveTo>
                      <a:cubicBezTo>
                        <a:pt x="159095" y="70750"/>
                        <a:pt x="159027" y="70980"/>
                        <a:pt x="158890" y="71168"/>
                      </a:cubicBezTo>
                      <a:cubicBezTo>
                        <a:pt x="158754" y="71355"/>
                        <a:pt x="158532" y="71517"/>
                        <a:pt x="158226" y="71654"/>
                      </a:cubicBezTo>
                      <a:cubicBezTo>
                        <a:pt x="157919" y="71790"/>
                        <a:pt x="157492" y="71892"/>
                        <a:pt x="156946" y="71961"/>
                      </a:cubicBezTo>
                      <a:cubicBezTo>
                        <a:pt x="156401" y="72029"/>
                        <a:pt x="155701" y="72063"/>
                        <a:pt x="154849" y="72063"/>
                      </a:cubicBezTo>
                      <a:cubicBezTo>
                        <a:pt x="154031" y="72063"/>
                        <a:pt x="153349" y="72029"/>
                        <a:pt x="152803" y="71961"/>
                      </a:cubicBezTo>
                      <a:cubicBezTo>
                        <a:pt x="152257" y="71892"/>
                        <a:pt x="151822" y="71790"/>
                        <a:pt x="151498" y="71654"/>
                      </a:cubicBezTo>
                      <a:cubicBezTo>
                        <a:pt x="151174" y="71517"/>
                        <a:pt x="150952" y="71355"/>
                        <a:pt x="150833" y="71168"/>
                      </a:cubicBezTo>
                      <a:cubicBezTo>
                        <a:pt x="150713" y="70980"/>
                        <a:pt x="150654" y="70750"/>
                        <a:pt x="150654" y="70477"/>
                      </a:cubicBezTo>
                      <a:lnTo>
                        <a:pt x="150654" y="24434"/>
                      </a:lnTo>
                      <a:cubicBezTo>
                        <a:pt x="150654" y="24195"/>
                        <a:pt x="150713" y="23973"/>
                        <a:pt x="150833" y="23769"/>
                      </a:cubicBezTo>
                      <a:cubicBezTo>
                        <a:pt x="150952" y="23564"/>
                        <a:pt x="151174" y="23393"/>
                        <a:pt x="151498" y="23257"/>
                      </a:cubicBezTo>
                      <a:cubicBezTo>
                        <a:pt x="151822" y="23121"/>
                        <a:pt x="152257" y="23018"/>
                        <a:pt x="152803" y="22950"/>
                      </a:cubicBezTo>
                      <a:cubicBezTo>
                        <a:pt x="153349" y="22882"/>
                        <a:pt x="154031" y="22848"/>
                        <a:pt x="154849" y="22848"/>
                      </a:cubicBezTo>
                      <a:cubicBezTo>
                        <a:pt x="155701" y="22848"/>
                        <a:pt x="156401" y="22882"/>
                        <a:pt x="156946" y="22950"/>
                      </a:cubicBezTo>
                      <a:cubicBezTo>
                        <a:pt x="157492" y="23018"/>
                        <a:pt x="157919" y="23121"/>
                        <a:pt x="158226" y="23257"/>
                      </a:cubicBezTo>
                      <a:cubicBezTo>
                        <a:pt x="158532" y="23393"/>
                        <a:pt x="158754" y="23564"/>
                        <a:pt x="158890" y="23769"/>
                      </a:cubicBezTo>
                      <a:cubicBezTo>
                        <a:pt x="159027" y="23973"/>
                        <a:pt x="159095" y="24195"/>
                        <a:pt x="159095" y="24434"/>
                      </a:cubicBezTo>
                      <a:close/>
                      <a:moveTo>
                        <a:pt x="160068" y="8881"/>
                      </a:moveTo>
                      <a:cubicBezTo>
                        <a:pt x="160068" y="10859"/>
                        <a:pt x="159692" y="12207"/>
                        <a:pt x="158942" y="12923"/>
                      </a:cubicBezTo>
                      <a:cubicBezTo>
                        <a:pt x="158191" y="13639"/>
                        <a:pt x="156810" y="13997"/>
                        <a:pt x="154798" y="13997"/>
                      </a:cubicBezTo>
                      <a:cubicBezTo>
                        <a:pt x="152820" y="13997"/>
                        <a:pt x="151464" y="13648"/>
                        <a:pt x="150730" y="12948"/>
                      </a:cubicBezTo>
                      <a:cubicBezTo>
                        <a:pt x="149997" y="12249"/>
                        <a:pt x="149631" y="10928"/>
                        <a:pt x="149631" y="8984"/>
                      </a:cubicBezTo>
                      <a:cubicBezTo>
                        <a:pt x="149631" y="7005"/>
                        <a:pt x="150006" y="5658"/>
                        <a:pt x="150756" y="4942"/>
                      </a:cubicBezTo>
                      <a:cubicBezTo>
                        <a:pt x="151507" y="4226"/>
                        <a:pt x="152888" y="3868"/>
                        <a:pt x="154900" y="3868"/>
                      </a:cubicBezTo>
                      <a:cubicBezTo>
                        <a:pt x="156879" y="3868"/>
                        <a:pt x="158234" y="4217"/>
                        <a:pt x="158968" y="4916"/>
                      </a:cubicBezTo>
                      <a:cubicBezTo>
                        <a:pt x="159701" y="5616"/>
                        <a:pt x="160068" y="6937"/>
                        <a:pt x="160068" y="8881"/>
                      </a:cubicBezTo>
                      <a:close/>
                      <a:moveTo>
                        <a:pt x="213757" y="45460"/>
                      </a:moveTo>
                      <a:cubicBezTo>
                        <a:pt x="213757" y="46790"/>
                        <a:pt x="213423" y="47737"/>
                        <a:pt x="212755" y="48299"/>
                      </a:cubicBezTo>
                      <a:cubicBezTo>
                        <a:pt x="212087" y="48862"/>
                        <a:pt x="211325" y="49144"/>
                        <a:pt x="210467" y="49144"/>
                      </a:cubicBezTo>
                      <a:lnTo>
                        <a:pt x="180145" y="49144"/>
                      </a:lnTo>
                      <a:cubicBezTo>
                        <a:pt x="180145" y="51701"/>
                        <a:pt x="180403" y="54004"/>
                        <a:pt x="180916" y="56050"/>
                      </a:cubicBezTo>
                      <a:cubicBezTo>
                        <a:pt x="181430" y="58096"/>
                        <a:pt x="182287" y="59853"/>
                        <a:pt x="183487" y="61319"/>
                      </a:cubicBezTo>
                      <a:cubicBezTo>
                        <a:pt x="184686" y="62786"/>
                        <a:pt x="186245" y="63911"/>
                        <a:pt x="188165" y="64696"/>
                      </a:cubicBezTo>
                      <a:cubicBezTo>
                        <a:pt x="190084" y="65480"/>
                        <a:pt x="192432" y="65873"/>
                        <a:pt x="195207" y="65873"/>
                      </a:cubicBezTo>
                      <a:cubicBezTo>
                        <a:pt x="197401" y="65873"/>
                        <a:pt x="199355" y="65694"/>
                        <a:pt x="201068" y="65335"/>
                      </a:cubicBezTo>
                      <a:cubicBezTo>
                        <a:pt x="202782" y="64977"/>
                        <a:pt x="204264" y="64577"/>
                        <a:pt x="205515" y="64133"/>
                      </a:cubicBezTo>
                      <a:cubicBezTo>
                        <a:pt x="206766" y="63690"/>
                        <a:pt x="207795" y="63289"/>
                        <a:pt x="208600" y="62931"/>
                      </a:cubicBezTo>
                      <a:cubicBezTo>
                        <a:pt x="209405" y="62573"/>
                        <a:pt x="210014" y="62394"/>
                        <a:pt x="210425" y="62394"/>
                      </a:cubicBezTo>
                      <a:cubicBezTo>
                        <a:pt x="210665" y="62394"/>
                        <a:pt x="210879" y="62453"/>
                        <a:pt x="211067" y="62573"/>
                      </a:cubicBezTo>
                      <a:cubicBezTo>
                        <a:pt x="211256" y="62692"/>
                        <a:pt x="211402" y="62871"/>
                        <a:pt x="211505" y="63110"/>
                      </a:cubicBezTo>
                      <a:cubicBezTo>
                        <a:pt x="211608" y="63349"/>
                        <a:pt x="211685" y="63681"/>
                        <a:pt x="211736" y="64108"/>
                      </a:cubicBezTo>
                      <a:cubicBezTo>
                        <a:pt x="211788" y="64534"/>
                        <a:pt x="211813" y="65054"/>
                        <a:pt x="211813" y="65668"/>
                      </a:cubicBezTo>
                      <a:cubicBezTo>
                        <a:pt x="211813" y="66111"/>
                        <a:pt x="211796" y="66495"/>
                        <a:pt x="211762" y="66819"/>
                      </a:cubicBezTo>
                      <a:cubicBezTo>
                        <a:pt x="211728" y="67143"/>
                        <a:pt x="211685" y="67433"/>
                        <a:pt x="211634" y="67689"/>
                      </a:cubicBezTo>
                      <a:cubicBezTo>
                        <a:pt x="211583" y="67945"/>
                        <a:pt x="211498" y="68175"/>
                        <a:pt x="211378" y="68379"/>
                      </a:cubicBezTo>
                      <a:cubicBezTo>
                        <a:pt x="211259" y="68584"/>
                        <a:pt x="211106" y="68780"/>
                        <a:pt x="210918" y="68968"/>
                      </a:cubicBezTo>
                      <a:cubicBezTo>
                        <a:pt x="210730" y="69155"/>
                        <a:pt x="210176" y="69462"/>
                        <a:pt x="209255" y="69889"/>
                      </a:cubicBezTo>
                      <a:cubicBezTo>
                        <a:pt x="208334" y="70315"/>
                        <a:pt x="207140" y="70733"/>
                        <a:pt x="205673" y="71142"/>
                      </a:cubicBezTo>
                      <a:cubicBezTo>
                        <a:pt x="204208" y="71551"/>
                        <a:pt x="202510" y="71918"/>
                        <a:pt x="200583" y="72242"/>
                      </a:cubicBezTo>
                      <a:cubicBezTo>
                        <a:pt x="198656" y="72566"/>
                        <a:pt x="196602" y="72728"/>
                        <a:pt x="194419" y="72728"/>
                      </a:cubicBezTo>
                      <a:cubicBezTo>
                        <a:pt x="190633" y="72728"/>
                        <a:pt x="187316" y="72199"/>
                        <a:pt x="184468" y="71142"/>
                      </a:cubicBezTo>
                      <a:cubicBezTo>
                        <a:pt x="181620" y="70085"/>
                        <a:pt x="179224" y="68516"/>
                        <a:pt x="177280" y="66435"/>
                      </a:cubicBezTo>
                      <a:cubicBezTo>
                        <a:pt x="175336" y="64355"/>
                        <a:pt x="173869" y="61746"/>
                        <a:pt x="172881" y="58608"/>
                      </a:cubicBezTo>
                      <a:cubicBezTo>
                        <a:pt x="171891" y="55470"/>
                        <a:pt x="171397" y="51821"/>
                        <a:pt x="171397" y="47660"/>
                      </a:cubicBezTo>
                      <a:cubicBezTo>
                        <a:pt x="171397" y="43704"/>
                        <a:pt x="171908" y="40148"/>
                        <a:pt x="172931" y="36993"/>
                      </a:cubicBezTo>
                      <a:cubicBezTo>
                        <a:pt x="173955" y="33838"/>
                        <a:pt x="175430" y="31161"/>
                        <a:pt x="177357" y="28961"/>
                      </a:cubicBezTo>
                      <a:cubicBezTo>
                        <a:pt x="179284" y="26761"/>
                        <a:pt x="181611" y="25073"/>
                        <a:pt x="184340" y="23896"/>
                      </a:cubicBezTo>
                      <a:cubicBezTo>
                        <a:pt x="187069" y="22720"/>
                        <a:pt x="190121" y="22131"/>
                        <a:pt x="193498" y="22131"/>
                      </a:cubicBezTo>
                      <a:cubicBezTo>
                        <a:pt x="197113" y="22131"/>
                        <a:pt x="200191" y="22711"/>
                        <a:pt x="202732" y="23871"/>
                      </a:cubicBezTo>
                      <a:cubicBezTo>
                        <a:pt x="205273" y="25030"/>
                        <a:pt x="207362" y="26591"/>
                        <a:pt x="209000" y="28552"/>
                      </a:cubicBezTo>
                      <a:cubicBezTo>
                        <a:pt x="210636" y="30513"/>
                        <a:pt x="211839" y="32815"/>
                        <a:pt x="212606" y="35458"/>
                      </a:cubicBezTo>
                      <a:cubicBezTo>
                        <a:pt x="213373" y="38102"/>
                        <a:pt x="213757" y="40924"/>
                        <a:pt x="213757" y="43925"/>
                      </a:cubicBezTo>
                      <a:close/>
                      <a:moveTo>
                        <a:pt x="205265" y="42953"/>
                      </a:moveTo>
                      <a:cubicBezTo>
                        <a:pt x="205367" y="38519"/>
                        <a:pt x="204380" y="35041"/>
                        <a:pt x="202304" y="32517"/>
                      </a:cubicBezTo>
                      <a:cubicBezTo>
                        <a:pt x="200229" y="29993"/>
                        <a:pt x="197150" y="28731"/>
                        <a:pt x="193065" y="28731"/>
                      </a:cubicBezTo>
                      <a:cubicBezTo>
                        <a:pt x="190973" y="28731"/>
                        <a:pt x="189136" y="29123"/>
                        <a:pt x="187558" y="29908"/>
                      </a:cubicBezTo>
                      <a:cubicBezTo>
                        <a:pt x="185980" y="30692"/>
                        <a:pt x="184658" y="31732"/>
                        <a:pt x="183594" y="33028"/>
                      </a:cubicBezTo>
                      <a:cubicBezTo>
                        <a:pt x="182531" y="34324"/>
                        <a:pt x="181707" y="35834"/>
                        <a:pt x="181124" y="37556"/>
                      </a:cubicBezTo>
                      <a:cubicBezTo>
                        <a:pt x="180540" y="39278"/>
                        <a:pt x="180214" y="41077"/>
                        <a:pt x="180145" y="42953"/>
                      </a:cubicBezTo>
                      <a:close/>
                      <a:moveTo>
                        <a:pt x="289954" y="24331"/>
                      </a:moveTo>
                      <a:cubicBezTo>
                        <a:pt x="289954" y="24570"/>
                        <a:pt x="289920" y="24860"/>
                        <a:pt x="289852" y="25201"/>
                      </a:cubicBezTo>
                      <a:cubicBezTo>
                        <a:pt x="289784" y="25542"/>
                        <a:pt x="289664" y="25968"/>
                        <a:pt x="289493" y="26480"/>
                      </a:cubicBezTo>
                      <a:lnTo>
                        <a:pt x="275937" y="70221"/>
                      </a:lnTo>
                      <a:cubicBezTo>
                        <a:pt x="275835" y="70596"/>
                        <a:pt x="275673" y="70903"/>
                        <a:pt x="275451" y="71142"/>
                      </a:cubicBezTo>
                      <a:cubicBezTo>
                        <a:pt x="275229" y="71381"/>
                        <a:pt x="274922" y="71568"/>
                        <a:pt x="274530" y="71705"/>
                      </a:cubicBezTo>
                      <a:cubicBezTo>
                        <a:pt x="274137" y="71841"/>
                        <a:pt x="273600" y="71935"/>
                        <a:pt x="272918" y="71986"/>
                      </a:cubicBezTo>
                      <a:cubicBezTo>
                        <a:pt x="272236" y="72037"/>
                        <a:pt x="271384" y="72063"/>
                        <a:pt x="270361" y="72063"/>
                      </a:cubicBezTo>
                      <a:cubicBezTo>
                        <a:pt x="269303" y="72063"/>
                        <a:pt x="268417" y="72029"/>
                        <a:pt x="267700" y="71961"/>
                      </a:cubicBezTo>
                      <a:cubicBezTo>
                        <a:pt x="266984" y="71892"/>
                        <a:pt x="266412" y="71790"/>
                        <a:pt x="265986" y="71654"/>
                      </a:cubicBezTo>
                      <a:cubicBezTo>
                        <a:pt x="265560" y="71517"/>
                        <a:pt x="265244" y="71330"/>
                        <a:pt x="265040" y="71091"/>
                      </a:cubicBezTo>
                      <a:cubicBezTo>
                        <a:pt x="264835" y="70852"/>
                        <a:pt x="264682" y="70562"/>
                        <a:pt x="264579" y="70221"/>
                      </a:cubicBezTo>
                      <a:lnTo>
                        <a:pt x="254910" y="36814"/>
                      </a:lnTo>
                      <a:lnTo>
                        <a:pt x="254807" y="36354"/>
                      </a:lnTo>
                      <a:lnTo>
                        <a:pt x="254705" y="36814"/>
                      </a:lnTo>
                      <a:lnTo>
                        <a:pt x="245753" y="70221"/>
                      </a:lnTo>
                      <a:cubicBezTo>
                        <a:pt x="245650" y="70596"/>
                        <a:pt x="245488" y="70903"/>
                        <a:pt x="245266" y="71142"/>
                      </a:cubicBezTo>
                      <a:cubicBezTo>
                        <a:pt x="245045" y="71381"/>
                        <a:pt x="244712" y="71568"/>
                        <a:pt x="244269" y="71705"/>
                      </a:cubicBezTo>
                      <a:cubicBezTo>
                        <a:pt x="243825" y="71841"/>
                        <a:pt x="243254" y="71935"/>
                        <a:pt x="242555" y="71986"/>
                      </a:cubicBezTo>
                      <a:cubicBezTo>
                        <a:pt x="241856" y="72037"/>
                        <a:pt x="240994" y="72063"/>
                        <a:pt x="239971" y="72063"/>
                      </a:cubicBezTo>
                      <a:cubicBezTo>
                        <a:pt x="238914" y="72063"/>
                        <a:pt x="238053" y="72029"/>
                        <a:pt x="237388" y="71961"/>
                      </a:cubicBezTo>
                      <a:cubicBezTo>
                        <a:pt x="236723" y="71892"/>
                        <a:pt x="236177" y="71790"/>
                        <a:pt x="235751" y="71654"/>
                      </a:cubicBezTo>
                      <a:cubicBezTo>
                        <a:pt x="235325" y="71517"/>
                        <a:pt x="235009" y="71330"/>
                        <a:pt x="234804" y="71091"/>
                      </a:cubicBezTo>
                      <a:cubicBezTo>
                        <a:pt x="234600" y="70852"/>
                        <a:pt x="234446" y="70562"/>
                        <a:pt x="234344" y="70221"/>
                      </a:cubicBezTo>
                      <a:lnTo>
                        <a:pt x="220889" y="26480"/>
                      </a:lnTo>
                      <a:cubicBezTo>
                        <a:pt x="220718" y="25968"/>
                        <a:pt x="220599" y="25542"/>
                        <a:pt x="220531" y="25201"/>
                      </a:cubicBezTo>
                      <a:cubicBezTo>
                        <a:pt x="220462" y="24860"/>
                        <a:pt x="220429" y="24570"/>
                        <a:pt x="220429" y="24331"/>
                      </a:cubicBezTo>
                      <a:cubicBezTo>
                        <a:pt x="220429" y="24024"/>
                        <a:pt x="220496" y="23777"/>
                        <a:pt x="220633" y="23590"/>
                      </a:cubicBezTo>
                      <a:cubicBezTo>
                        <a:pt x="220770" y="23402"/>
                        <a:pt x="220999" y="23248"/>
                        <a:pt x="221324" y="23129"/>
                      </a:cubicBezTo>
                      <a:cubicBezTo>
                        <a:pt x="221648" y="23010"/>
                        <a:pt x="222082" y="22933"/>
                        <a:pt x="222628" y="22899"/>
                      </a:cubicBezTo>
                      <a:cubicBezTo>
                        <a:pt x="223174" y="22865"/>
                        <a:pt x="223839" y="22848"/>
                        <a:pt x="224623" y="22848"/>
                      </a:cubicBezTo>
                      <a:cubicBezTo>
                        <a:pt x="225579" y="22848"/>
                        <a:pt x="226346" y="22873"/>
                        <a:pt x="226926" y="22924"/>
                      </a:cubicBezTo>
                      <a:cubicBezTo>
                        <a:pt x="227506" y="22976"/>
                        <a:pt x="227949" y="23061"/>
                        <a:pt x="228255" y="23180"/>
                      </a:cubicBezTo>
                      <a:cubicBezTo>
                        <a:pt x="228563" y="23300"/>
                        <a:pt x="228784" y="23470"/>
                        <a:pt x="228921" y="23692"/>
                      </a:cubicBezTo>
                      <a:cubicBezTo>
                        <a:pt x="229057" y="23913"/>
                        <a:pt x="229176" y="24178"/>
                        <a:pt x="229279" y="24485"/>
                      </a:cubicBezTo>
                      <a:lnTo>
                        <a:pt x="240381" y="62445"/>
                      </a:lnTo>
                      <a:lnTo>
                        <a:pt x="240483" y="62905"/>
                      </a:lnTo>
                      <a:lnTo>
                        <a:pt x="240585" y="62445"/>
                      </a:lnTo>
                      <a:lnTo>
                        <a:pt x="250766" y="24485"/>
                      </a:lnTo>
                      <a:cubicBezTo>
                        <a:pt x="250834" y="24178"/>
                        <a:pt x="250945" y="23913"/>
                        <a:pt x="251098" y="23692"/>
                      </a:cubicBezTo>
                      <a:cubicBezTo>
                        <a:pt x="251252" y="23470"/>
                        <a:pt x="251482" y="23300"/>
                        <a:pt x="251789" y="23180"/>
                      </a:cubicBezTo>
                      <a:cubicBezTo>
                        <a:pt x="252096" y="23061"/>
                        <a:pt x="252514" y="22976"/>
                        <a:pt x="253042" y="22924"/>
                      </a:cubicBezTo>
                      <a:cubicBezTo>
                        <a:pt x="253571" y="22873"/>
                        <a:pt x="254262" y="22848"/>
                        <a:pt x="255115" y="22848"/>
                      </a:cubicBezTo>
                      <a:cubicBezTo>
                        <a:pt x="255933" y="22848"/>
                        <a:pt x="256606" y="22873"/>
                        <a:pt x="257135" y="22924"/>
                      </a:cubicBezTo>
                      <a:cubicBezTo>
                        <a:pt x="257664" y="22976"/>
                        <a:pt x="258082" y="23061"/>
                        <a:pt x="258389" y="23180"/>
                      </a:cubicBezTo>
                      <a:cubicBezTo>
                        <a:pt x="258695" y="23300"/>
                        <a:pt x="258917" y="23462"/>
                        <a:pt x="259053" y="23666"/>
                      </a:cubicBezTo>
                      <a:cubicBezTo>
                        <a:pt x="259191" y="23871"/>
                        <a:pt x="259293" y="24110"/>
                        <a:pt x="259361" y="24382"/>
                      </a:cubicBezTo>
                      <a:lnTo>
                        <a:pt x="270361" y="62445"/>
                      </a:lnTo>
                      <a:lnTo>
                        <a:pt x="270462" y="62905"/>
                      </a:lnTo>
                      <a:lnTo>
                        <a:pt x="270514" y="62445"/>
                      </a:lnTo>
                      <a:lnTo>
                        <a:pt x="281462" y="24485"/>
                      </a:lnTo>
                      <a:cubicBezTo>
                        <a:pt x="281530" y="24178"/>
                        <a:pt x="281641" y="23913"/>
                        <a:pt x="281794" y="23692"/>
                      </a:cubicBezTo>
                      <a:cubicBezTo>
                        <a:pt x="281948" y="23470"/>
                        <a:pt x="282187" y="23300"/>
                        <a:pt x="282511" y="23180"/>
                      </a:cubicBezTo>
                      <a:cubicBezTo>
                        <a:pt x="282835" y="23061"/>
                        <a:pt x="283278" y="22976"/>
                        <a:pt x="283840" y="22924"/>
                      </a:cubicBezTo>
                      <a:cubicBezTo>
                        <a:pt x="284403" y="22873"/>
                        <a:pt x="285128" y="22848"/>
                        <a:pt x="286015" y="22848"/>
                      </a:cubicBezTo>
                      <a:cubicBezTo>
                        <a:pt x="286833" y="22848"/>
                        <a:pt x="287490" y="22865"/>
                        <a:pt x="287985" y="22899"/>
                      </a:cubicBezTo>
                      <a:cubicBezTo>
                        <a:pt x="288479" y="22933"/>
                        <a:pt x="288871" y="23018"/>
                        <a:pt x="289161" y="23155"/>
                      </a:cubicBezTo>
                      <a:cubicBezTo>
                        <a:pt x="289452" y="23291"/>
                        <a:pt x="289656" y="23445"/>
                        <a:pt x="289775" y="23615"/>
                      </a:cubicBezTo>
                      <a:cubicBezTo>
                        <a:pt x="289894" y="23786"/>
                        <a:pt x="289954" y="24024"/>
                        <a:pt x="289954" y="24331"/>
                      </a:cubicBezTo>
                      <a:close/>
                      <a:moveTo>
                        <a:pt x="346722" y="67100"/>
                      </a:moveTo>
                      <a:cubicBezTo>
                        <a:pt x="346722" y="68090"/>
                        <a:pt x="346653" y="68874"/>
                        <a:pt x="346517" y="69454"/>
                      </a:cubicBezTo>
                      <a:cubicBezTo>
                        <a:pt x="346381" y="70034"/>
                        <a:pt x="346176" y="70460"/>
                        <a:pt x="345902" y="70733"/>
                      </a:cubicBezTo>
                      <a:cubicBezTo>
                        <a:pt x="345630" y="71006"/>
                        <a:pt x="345220" y="71261"/>
                        <a:pt x="344675" y="71500"/>
                      </a:cubicBezTo>
                      <a:cubicBezTo>
                        <a:pt x="344129" y="71739"/>
                        <a:pt x="343507" y="71935"/>
                        <a:pt x="342808" y="72088"/>
                      </a:cubicBezTo>
                      <a:cubicBezTo>
                        <a:pt x="342109" y="72242"/>
                        <a:pt x="341367" y="72370"/>
                        <a:pt x="340583" y="72472"/>
                      </a:cubicBezTo>
                      <a:cubicBezTo>
                        <a:pt x="339798" y="72574"/>
                        <a:pt x="339013" y="72626"/>
                        <a:pt x="338229" y="72626"/>
                      </a:cubicBezTo>
                      <a:cubicBezTo>
                        <a:pt x="335841" y="72626"/>
                        <a:pt x="333795" y="72310"/>
                        <a:pt x="332090" y="71679"/>
                      </a:cubicBezTo>
                      <a:cubicBezTo>
                        <a:pt x="330384" y="71048"/>
                        <a:pt x="328986" y="70093"/>
                        <a:pt x="327894" y="68814"/>
                      </a:cubicBezTo>
                      <a:cubicBezTo>
                        <a:pt x="326803" y="67535"/>
                        <a:pt x="326010" y="65915"/>
                        <a:pt x="325516" y="63954"/>
                      </a:cubicBezTo>
                      <a:cubicBezTo>
                        <a:pt x="325021" y="61993"/>
                        <a:pt x="324774" y="59682"/>
                        <a:pt x="324774" y="57022"/>
                      </a:cubicBezTo>
                      <a:lnTo>
                        <a:pt x="324774" y="30112"/>
                      </a:lnTo>
                      <a:lnTo>
                        <a:pt x="318328" y="30112"/>
                      </a:lnTo>
                      <a:cubicBezTo>
                        <a:pt x="317816" y="30112"/>
                        <a:pt x="317406" y="29839"/>
                        <a:pt x="317100" y="29294"/>
                      </a:cubicBezTo>
                      <a:cubicBezTo>
                        <a:pt x="316793" y="28748"/>
                        <a:pt x="316640" y="27861"/>
                        <a:pt x="316640" y="26634"/>
                      </a:cubicBezTo>
                      <a:cubicBezTo>
                        <a:pt x="316640" y="25985"/>
                        <a:pt x="316683" y="25440"/>
                        <a:pt x="316767" y="24996"/>
                      </a:cubicBezTo>
                      <a:cubicBezTo>
                        <a:pt x="316853" y="24553"/>
                        <a:pt x="316964" y="24186"/>
                        <a:pt x="317100" y="23896"/>
                      </a:cubicBezTo>
                      <a:cubicBezTo>
                        <a:pt x="317236" y="23607"/>
                        <a:pt x="317415" y="23402"/>
                        <a:pt x="317637" y="23283"/>
                      </a:cubicBezTo>
                      <a:cubicBezTo>
                        <a:pt x="317859" y="23163"/>
                        <a:pt x="318107" y="23103"/>
                        <a:pt x="318379" y="23103"/>
                      </a:cubicBezTo>
                      <a:lnTo>
                        <a:pt x="324774" y="23103"/>
                      </a:lnTo>
                      <a:lnTo>
                        <a:pt x="324774" y="12155"/>
                      </a:lnTo>
                      <a:cubicBezTo>
                        <a:pt x="324774" y="11917"/>
                        <a:pt x="324834" y="11695"/>
                        <a:pt x="324953" y="11490"/>
                      </a:cubicBezTo>
                      <a:cubicBezTo>
                        <a:pt x="325072" y="11286"/>
                        <a:pt x="325294" y="11107"/>
                        <a:pt x="325618" y="10953"/>
                      </a:cubicBezTo>
                      <a:cubicBezTo>
                        <a:pt x="325942" y="10800"/>
                        <a:pt x="326377" y="10689"/>
                        <a:pt x="326923" y="10621"/>
                      </a:cubicBezTo>
                      <a:cubicBezTo>
                        <a:pt x="327469" y="10552"/>
                        <a:pt x="328151" y="10518"/>
                        <a:pt x="328969" y="10518"/>
                      </a:cubicBezTo>
                      <a:cubicBezTo>
                        <a:pt x="329821" y="10518"/>
                        <a:pt x="330520" y="10552"/>
                        <a:pt x="331066" y="10621"/>
                      </a:cubicBezTo>
                      <a:cubicBezTo>
                        <a:pt x="331612" y="10689"/>
                        <a:pt x="332039" y="10800"/>
                        <a:pt x="332345" y="10953"/>
                      </a:cubicBezTo>
                      <a:cubicBezTo>
                        <a:pt x="332652" y="11107"/>
                        <a:pt x="332874" y="11286"/>
                        <a:pt x="333010" y="11490"/>
                      </a:cubicBezTo>
                      <a:cubicBezTo>
                        <a:pt x="333147" y="11695"/>
                        <a:pt x="333215" y="11917"/>
                        <a:pt x="333215" y="12155"/>
                      </a:cubicBezTo>
                      <a:lnTo>
                        <a:pt x="333215" y="23103"/>
                      </a:lnTo>
                      <a:lnTo>
                        <a:pt x="345033" y="23103"/>
                      </a:lnTo>
                      <a:cubicBezTo>
                        <a:pt x="345306" y="23103"/>
                        <a:pt x="345545" y="23163"/>
                        <a:pt x="345749" y="23283"/>
                      </a:cubicBezTo>
                      <a:cubicBezTo>
                        <a:pt x="345954" y="23402"/>
                        <a:pt x="346133" y="23607"/>
                        <a:pt x="346286" y="23896"/>
                      </a:cubicBezTo>
                      <a:cubicBezTo>
                        <a:pt x="346440" y="24186"/>
                        <a:pt x="346551" y="24553"/>
                        <a:pt x="346619" y="24996"/>
                      </a:cubicBezTo>
                      <a:cubicBezTo>
                        <a:pt x="346687" y="25440"/>
                        <a:pt x="346722" y="25985"/>
                        <a:pt x="346722" y="26634"/>
                      </a:cubicBezTo>
                      <a:cubicBezTo>
                        <a:pt x="346722" y="27861"/>
                        <a:pt x="346568" y="28748"/>
                        <a:pt x="346261" y="29294"/>
                      </a:cubicBezTo>
                      <a:cubicBezTo>
                        <a:pt x="345954" y="29839"/>
                        <a:pt x="345544" y="30112"/>
                        <a:pt x="345033" y="30112"/>
                      </a:cubicBezTo>
                      <a:lnTo>
                        <a:pt x="333215" y="30112"/>
                      </a:lnTo>
                      <a:lnTo>
                        <a:pt x="333215" y="55794"/>
                      </a:lnTo>
                      <a:cubicBezTo>
                        <a:pt x="333215" y="58966"/>
                        <a:pt x="333684" y="61362"/>
                        <a:pt x="334622" y="62982"/>
                      </a:cubicBezTo>
                      <a:cubicBezTo>
                        <a:pt x="335560" y="64602"/>
                        <a:pt x="337239" y="65412"/>
                        <a:pt x="339662" y="65412"/>
                      </a:cubicBezTo>
                      <a:cubicBezTo>
                        <a:pt x="340446" y="65412"/>
                        <a:pt x="341145" y="65335"/>
                        <a:pt x="341759" y="65182"/>
                      </a:cubicBezTo>
                      <a:cubicBezTo>
                        <a:pt x="342372" y="65028"/>
                        <a:pt x="342918" y="64866"/>
                        <a:pt x="343396" y="64696"/>
                      </a:cubicBezTo>
                      <a:cubicBezTo>
                        <a:pt x="343874" y="64525"/>
                        <a:pt x="344283" y="64363"/>
                        <a:pt x="344624" y="64210"/>
                      </a:cubicBezTo>
                      <a:cubicBezTo>
                        <a:pt x="344965" y="64056"/>
                        <a:pt x="345272" y="63980"/>
                        <a:pt x="345545" y="63980"/>
                      </a:cubicBezTo>
                      <a:cubicBezTo>
                        <a:pt x="345716" y="63980"/>
                        <a:pt x="345878" y="64022"/>
                        <a:pt x="346031" y="64108"/>
                      </a:cubicBezTo>
                      <a:cubicBezTo>
                        <a:pt x="346184" y="64193"/>
                        <a:pt x="346303" y="64355"/>
                        <a:pt x="346389" y="64594"/>
                      </a:cubicBezTo>
                      <a:cubicBezTo>
                        <a:pt x="346474" y="64832"/>
                        <a:pt x="346551" y="65156"/>
                        <a:pt x="346619" y="65566"/>
                      </a:cubicBezTo>
                      <a:cubicBezTo>
                        <a:pt x="346687" y="65975"/>
                        <a:pt x="346722" y="66487"/>
                        <a:pt x="346722" y="67100"/>
                      </a:cubicBezTo>
                      <a:close/>
                      <a:moveTo>
                        <a:pt x="390921" y="70528"/>
                      </a:moveTo>
                      <a:cubicBezTo>
                        <a:pt x="390921" y="70937"/>
                        <a:pt x="390785" y="71244"/>
                        <a:pt x="390512" y="71449"/>
                      </a:cubicBezTo>
                      <a:cubicBezTo>
                        <a:pt x="390239" y="71654"/>
                        <a:pt x="389864" y="71807"/>
                        <a:pt x="389387" y="71909"/>
                      </a:cubicBezTo>
                      <a:cubicBezTo>
                        <a:pt x="388910" y="72012"/>
                        <a:pt x="388210" y="72063"/>
                        <a:pt x="387289" y="72063"/>
                      </a:cubicBezTo>
                      <a:cubicBezTo>
                        <a:pt x="386403" y="72063"/>
                        <a:pt x="385695" y="72012"/>
                        <a:pt x="385166" y="71909"/>
                      </a:cubicBezTo>
                      <a:cubicBezTo>
                        <a:pt x="384638" y="71807"/>
                        <a:pt x="384254" y="71654"/>
                        <a:pt x="384015" y="71449"/>
                      </a:cubicBezTo>
                      <a:cubicBezTo>
                        <a:pt x="383777" y="71244"/>
                        <a:pt x="383657" y="70937"/>
                        <a:pt x="383657" y="70528"/>
                      </a:cubicBezTo>
                      <a:lnTo>
                        <a:pt x="383657" y="65924"/>
                      </a:lnTo>
                      <a:cubicBezTo>
                        <a:pt x="381645" y="68072"/>
                        <a:pt x="379402" y="69744"/>
                        <a:pt x="376929" y="70937"/>
                      </a:cubicBezTo>
                      <a:cubicBezTo>
                        <a:pt x="374456" y="72131"/>
                        <a:pt x="371839" y="72728"/>
                        <a:pt x="369077" y="72728"/>
                      </a:cubicBezTo>
                      <a:cubicBezTo>
                        <a:pt x="366654" y="72728"/>
                        <a:pt x="364464" y="72412"/>
                        <a:pt x="362503" y="71781"/>
                      </a:cubicBezTo>
                      <a:cubicBezTo>
                        <a:pt x="360541" y="71151"/>
                        <a:pt x="358870" y="70238"/>
                        <a:pt x="357489" y="69044"/>
                      </a:cubicBezTo>
                      <a:cubicBezTo>
                        <a:pt x="356107" y="67851"/>
                        <a:pt x="355033" y="66384"/>
                        <a:pt x="354265" y="64645"/>
                      </a:cubicBezTo>
                      <a:cubicBezTo>
                        <a:pt x="353499" y="62905"/>
                        <a:pt x="353115" y="60927"/>
                        <a:pt x="353115" y="58710"/>
                      </a:cubicBezTo>
                      <a:cubicBezTo>
                        <a:pt x="353115" y="56118"/>
                        <a:pt x="353643" y="53867"/>
                        <a:pt x="354701" y="51957"/>
                      </a:cubicBezTo>
                      <a:cubicBezTo>
                        <a:pt x="355758" y="50047"/>
                        <a:pt x="357275" y="48461"/>
                        <a:pt x="359254" y="47200"/>
                      </a:cubicBezTo>
                      <a:cubicBezTo>
                        <a:pt x="361232" y="45938"/>
                        <a:pt x="363653" y="44991"/>
                        <a:pt x="366518" y="44360"/>
                      </a:cubicBezTo>
                      <a:cubicBezTo>
                        <a:pt x="369383" y="43729"/>
                        <a:pt x="372607" y="43414"/>
                        <a:pt x="376187" y="43414"/>
                      </a:cubicBezTo>
                      <a:lnTo>
                        <a:pt x="382532" y="43414"/>
                      </a:lnTo>
                      <a:lnTo>
                        <a:pt x="382532" y="39833"/>
                      </a:lnTo>
                      <a:cubicBezTo>
                        <a:pt x="382532" y="38059"/>
                        <a:pt x="382344" y="36490"/>
                        <a:pt x="381969" y="35126"/>
                      </a:cubicBezTo>
                      <a:cubicBezTo>
                        <a:pt x="381594" y="33762"/>
                        <a:pt x="380988" y="32628"/>
                        <a:pt x="380152" y="31724"/>
                      </a:cubicBezTo>
                      <a:cubicBezTo>
                        <a:pt x="379317" y="30820"/>
                        <a:pt x="378234" y="30138"/>
                        <a:pt x="376903" y="29677"/>
                      </a:cubicBezTo>
                      <a:cubicBezTo>
                        <a:pt x="375574" y="29217"/>
                        <a:pt x="373936" y="28987"/>
                        <a:pt x="371992" y="28987"/>
                      </a:cubicBezTo>
                      <a:cubicBezTo>
                        <a:pt x="369912" y="28987"/>
                        <a:pt x="368044" y="29234"/>
                        <a:pt x="366391" y="29729"/>
                      </a:cubicBezTo>
                      <a:cubicBezTo>
                        <a:pt x="364736" y="30223"/>
                        <a:pt x="363286" y="30769"/>
                        <a:pt x="362042" y="31366"/>
                      </a:cubicBezTo>
                      <a:cubicBezTo>
                        <a:pt x="360797" y="31963"/>
                        <a:pt x="359757" y="32508"/>
                        <a:pt x="358921" y="33003"/>
                      </a:cubicBezTo>
                      <a:cubicBezTo>
                        <a:pt x="358086" y="33497"/>
                        <a:pt x="357463" y="33745"/>
                        <a:pt x="357054" y="33745"/>
                      </a:cubicBezTo>
                      <a:cubicBezTo>
                        <a:pt x="356781" y="33745"/>
                        <a:pt x="356542" y="33676"/>
                        <a:pt x="356338" y="33540"/>
                      </a:cubicBezTo>
                      <a:cubicBezTo>
                        <a:pt x="356133" y="33404"/>
                        <a:pt x="355954" y="33199"/>
                        <a:pt x="355801" y="32926"/>
                      </a:cubicBezTo>
                      <a:cubicBezTo>
                        <a:pt x="355646" y="32653"/>
                        <a:pt x="355536" y="32304"/>
                        <a:pt x="355467" y="31877"/>
                      </a:cubicBezTo>
                      <a:cubicBezTo>
                        <a:pt x="355400" y="31451"/>
                        <a:pt x="355365" y="30982"/>
                        <a:pt x="355365" y="30470"/>
                      </a:cubicBezTo>
                      <a:cubicBezTo>
                        <a:pt x="355365" y="29618"/>
                        <a:pt x="355425" y="28944"/>
                        <a:pt x="355545" y="28450"/>
                      </a:cubicBezTo>
                      <a:cubicBezTo>
                        <a:pt x="355664" y="27955"/>
                        <a:pt x="355954" y="27486"/>
                        <a:pt x="356414" y="27043"/>
                      </a:cubicBezTo>
                      <a:cubicBezTo>
                        <a:pt x="356875" y="26599"/>
                        <a:pt x="357668" y="26079"/>
                        <a:pt x="358794" y="25482"/>
                      </a:cubicBezTo>
                      <a:cubicBezTo>
                        <a:pt x="359918" y="24885"/>
                        <a:pt x="361215" y="24340"/>
                        <a:pt x="362682" y="23845"/>
                      </a:cubicBezTo>
                      <a:cubicBezTo>
                        <a:pt x="364148" y="23351"/>
                        <a:pt x="365751" y="22941"/>
                        <a:pt x="367491" y="22617"/>
                      </a:cubicBezTo>
                      <a:cubicBezTo>
                        <a:pt x="369230" y="22293"/>
                        <a:pt x="370986" y="22131"/>
                        <a:pt x="372760" y="22131"/>
                      </a:cubicBezTo>
                      <a:cubicBezTo>
                        <a:pt x="376068" y="22131"/>
                        <a:pt x="378882" y="22507"/>
                        <a:pt x="381201" y="23257"/>
                      </a:cubicBezTo>
                      <a:cubicBezTo>
                        <a:pt x="383520" y="24007"/>
                        <a:pt x="385396" y="25107"/>
                        <a:pt x="386828" y="26557"/>
                      </a:cubicBezTo>
                      <a:cubicBezTo>
                        <a:pt x="388261" y="28006"/>
                        <a:pt x="389301" y="29805"/>
                        <a:pt x="389950" y="31954"/>
                      </a:cubicBezTo>
                      <a:cubicBezTo>
                        <a:pt x="390598" y="34103"/>
                        <a:pt x="390921" y="36610"/>
                        <a:pt x="390921" y="39474"/>
                      </a:cubicBezTo>
                      <a:close/>
                      <a:moveTo>
                        <a:pt x="382532" y="49502"/>
                      </a:moveTo>
                      <a:lnTo>
                        <a:pt x="375317" y="49502"/>
                      </a:lnTo>
                      <a:cubicBezTo>
                        <a:pt x="372998" y="49502"/>
                        <a:pt x="370986" y="49698"/>
                        <a:pt x="369281" y="50090"/>
                      </a:cubicBezTo>
                      <a:cubicBezTo>
                        <a:pt x="367576" y="50482"/>
                        <a:pt x="366160" y="51062"/>
                        <a:pt x="365034" y="51829"/>
                      </a:cubicBezTo>
                      <a:cubicBezTo>
                        <a:pt x="363909" y="52597"/>
                        <a:pt x="363082" y="53518"/>
                        <a:pt x="362553" y="54592"/>
                      </a:cubicBezTo>
                      <a:cubicBezTo>
                        <a:pt x="362024" y="55666"/>
                        <a:pt x="361761" y="56903"/>
                        <a:pt x="361761" y="58301"/>
                      </a:cubicBezTo>
                      <a:cubicBezTo>
                        <a:pt x="361761" y="60688"/>
                        <a:pt x="362520" y="62590"/>
                        <a:pt x="364037" y="64005"/>
                      </a:cubicBezTo>
                      <a:cubicBezTo>
                        <a:pt x="365554" y="65421"/>
                        <a:pt x="367678" y="66128"/>
                        <a:pt x="370406" y="66128"/>
                      </a:cubicBezTo>
                      <a:cubicBezTo>
                        <a:pt x="372624" y="66128"/>
                        <a:pt x="374678" y="65566"/>
                        <a:pt x="376571" y="64440"/>
                      </a:cubicBezTo>
                      <a:cubicBezTo>
                        <a:pt x="378465" y="63315"/>
                        <a:pt x="380451" y="61592"/>
                        <a:pt x="382532" y="59273"/>
                      </a:cubicBezTo>
                      <a:close/>
                      <a:moveTo>
                        <a:pt x="448205" y="46841"/>
                      </a:moveTo>
                      <a:cubicBezTo>
                        <a:pt x="448205" y="50832"/>
                        <a:pt x="447770" y="54421"/>
                        <a:pt x="446900" y="57610"/>
                      </a:cubicBezTo>
                      <a:cubicBezTo>
                        <a:pt x="446030" y="60799"/>
                        <a:pt x="444752" y="63519"/>
                        <a:pt x="443063" y="65770"/>
                      </a:cubicBezTo>
                      <a:cubicBezTo>
                        <a:pt x="441375" y="68021"/>
                        <a:pt x="439303" y="69744"/>
                        <a:pt x="436847" y="70937"/>
                      </a:cubicBezTo>
                      <a:cubicBezTo>
                        <a:pt x="434392" y="72131"/>
                        <a:pt x="431578" y="72728"/>
                        <a:pt x="428406" y="72728"/>
                      </a:cubicBezTo>
                      <a:cubicBezTo>
                        <a:pt x="426939" y="72728"/>
                        <a:pt x="425584" y="72583"/>
                        <a:pt x="424339" y="72293"/>
                      </a:cubicBezTo>
                      <a:cubicBezTo>
                        <a:pt x="423094" y="72003"/>
                        <a:pt x="421875" y="71534"/>
                        <a:pt x="420681" y="70886"/>
                      </a:cubicBezTo>
                      <a:cubicBezTo>
                        <a:pt x="419487" y="70238"/>
                        <a:pt x="418293" y="69420"/>
                        <a:pt x="417100" y="68431"/>
                      </a:cubicBezTo>
                      <a:cubicBezTo>
                        <a:pt x="415906" y="67441"/>
                        <a:pt x="414644" y="66248"/>
                        <a:pt x="413314" y="64849"/>
                      </a:cubicBezTo>
                      <a:lnTo>
                        <a:pt x="413314" y="70477"/>
                      </a:lnTo>
                      <a:cubicBezTo>
                        <a:pt x="413314" y="70750"/>
                        <a:pt x="413246" y="70989"/>
                        <a:pt x="413109" y="71193"/>
                      </a:cubicBezTo>
                      <a:cubicBezTo>
                        <a:pt x="412973" y="71398"/>
                        <a:pt x="412751" y="71560"/>
                        <a:pt x="412444" y="71679"/>
                      </a:cubicBezTo>
                      <a:cubicBezTo>
                        <a:pt x="412137" y="71799"/>
                        <a:pt x="411753" y="71892"/>
                        <a:pt x="411293" y="71961"/>
                      </a:cubicBezTo>
                      <a:cubicBezTo>
                        <a:pt x="410832" y="72029"/>
                        <a:pt x="410245" y="72063"/>
                        <a:pt x="409528" y="72063"/>
                      </a:cubicBezTo>
                      <a:cubicBezTo>
                        <a:pt x="408845" y="72063"/>
                        <a:pt x="408266" y="72029"/>
                        <a:pt x="407788" y="71961"/>
                      </a:cubicBezTo>
                      <a:cubicBezTo>
                        <a:pt x="407311" y="71892"/>
                        <a:pt x="406919" y="71799"/>
                        <a:pt x="406612" y="71679"/>
                      </a:cubicBezTo>
                      <a:cubicBezTo>
                        <a:pt x="406305" y="71560"/>
                        <a:pt x="406100" y="71398"/>
                        <a:pt x="405998" y="71193"/>
                      </a:cubicBezTo>
                      <a:cubicBezTo>
                        <a:pt x="405896" y="70989"/>
                        <a:pt x="405844" y="70750"/>
                        <a:pt x="405844" y="70477"/>
                      </a:cubicBezTo>
                      <a:lnTo>
                        <a:pt x="405844" y="2128"/>
                      </a:lnTo>
                      <a:cubicBezTo>
                        <a:pt x="405844" y="1855"/>
                        <a:pt x="405904" y="1617"/>
                        <a:pt x="406023" y="1412"/>
                      </a:cubicBezTo>
                      <a:cubicBezTo>
                        <a:pt x="406143" y="1207"/>
                        <a:pt x="406365" y="1037"/>
                        <a:pt x="406689" y="900"/>
                      </a:cubicBezTo>
                      <a:cubicBezTo>
                        <a:pt x="407013" y="764"/>
                        <a:pt x="407447" y="662"/>
                        <a:pt x="407993" y="593"/>
                      </a:cubicBezTo>
                      <a:cubicBezTo>
                        <a:pt x="408539" y="525"/>
                        <a:pt x="409221" y="491"/>
                        <a:pt x="410040" y="491"/>
                      </a:cubicBezTo>
                      <a:cubicBezTo>
                        <a:pt x="410892" y="491"/>
                        <a:pt x="411592" y="525"/>
                        <a:pt x="412137" y="593"/>
                      </a:cubicBezTo>
                      <a:cubicBezTo>
                        <a:pt x="412683" y="662"/>
                        <a:pt x="413109" y="764"/>
                        <a:pt x="413417" y="900"/>
                      </a:cubicBezTo>
                      <a:cubicBezTo>
                        <a:pt x="413723" y="1037"/>
                        <a:pt x="413945" y="1207"/>
                        <a:pt x="414081" y="1412"/>
                      </a:cubicBezTo>
                      <a:cubicBezTo>
                        <a:pt x="414218" y="1617"/>
                        <a:pt x="414286" y="1855"/>
                        <a:pt x="414286" y="2128"/>
                      </a:cubicBezTo>
                      <a:lnTo>
                        <a:pt x="414286" y="29703"/>
                      </a:lnTo>
                      <a:cubicBezTo>
                        <a:pt x="415650" y="28305"/>
                        <a:pt x="416972" y="27128"/>
                        <a:pt x="418250" y="26173"/>
                      </a:cubicBezTo>
                      <a:cubicBezTo>
                        <a:pt x="419530" y="25218"/>
                        <a:pt x="420783" y="24442"/>
                        <a:pt x="422011" y="23845"/>
                      </a:cubicBezTo>
                      <a:cubicBezTo>
                        <a:pt x="423239" y="23248"/>
                        <a:pt x="424466" y="22814"/>
                        <a:pt x="425694" y="22541"/>
                      </a:cubicBezTo>
                      <a:cubicBezTo>
                        <a:pt x="426922" y="22268"/>
                        <a:pt x="428218" y="22131"/>
                        <a:pt x="429582" y="22131"/>
                      </a:cubicBezTo>
                      <a:cubicBezTo>
                        <a:pt x="432925" y="22131"/>
                        <a:pt x="435781" y="22796"/>
                        <a:pt x="438152" y="24127"/>
                      </a:cubicBezTo>
                      <a:cubicBezTo>
                        <a:pt x="440523" y="25457"/>
                        <a:pt x="442450" y="27239"/>
                        <a:pt x="443933" y="29473"/>
                      </a:cubicBezTo>
                      <a:cubicBezTo>
                        <a:pt x="445417" y="31707"/>
                        <a:pt x="446500" y="34324"/>
                        <a:pt x="447182" y="37326"/>
                      </a:cubicBezTo>
                      <a:cubicBezTo>
                        <a:pt x="447864" y="40327"/>
                        <a:pt x="448205" y="43499"/>
                        <a:pt x="448205" y="46841"/>
                      </a:cubicBezTo>
                      <a:close/>
                      <a:moveTo>
                        <a:pt x="439457" y="47813"/>
                      </a:moveTo>
                      <a:cubicBezTo>
                        <a:pt x="439457" y="45460"/>
                        <a:pt x="439276" y="43175"/>
                        <a:pt x="438916" y="40958"/>
                      </a:cubicBezTo>
                      <a:cubicBezTo>
                        <a:pt x="438556" y="38741"/>
                        <a:pt x="437929" y="36780"/>
                        <a:pt x="437038" y="35075"/>
                      </a:cubicBezTo>
                      <a:cubicBezTo>
                        <a:pt x="436145" y="33369"/>
                        <a:pt x="434961" y="31997"/>
                        <a:pt x="433486" y="30956"/>
                      </a:cubicBezTo>
                      <a:cubicBezTo>
                        <a:pt x="432010" y="29916"/>
                        <a:pt x="430174" y="29396"/>
                        <a:pt x="427977" y="29396"/>
                      </a:cubicBezTo>
                      <a:cubicBezTo>
                        <a:pt x="426880" y="29396"/>
                        <a:pt x="425799" y="29550"/>
                        <a:pt x="424735" y="29856"/>
                      </a:cubicBezTo>
                      <a:cubicBezTo>
                        <a:pt x="423671" y="30163"/>
                        <a:pt x="422591" y="30675"/>
                        <a:pt x="421492" y="31391"/>
                      </a:cubicBezTo>
                      <a:cubicBezTo>
                        <a:pt x="420394" y="32107"/>
                        <a:pt x="419253" y="33028"/>
                        <a:pt x="418069" y="34154"/>
                      </a:cubicBezTo>
                      <a:cubicBezTo>
                        <a:pt x="416886" y="35279"/>
                        <a:pt x="415624" y="36695"/>
                        <a:pt x="414286" y="38400"/>
                      </a:cubicBezTo>
                      <a:lnTo>
                        <a:pt x="414286" y="56766"/>
                      </a:lnTo>
                      <a:cubicBezTo>
                        <a:pt x="416620" y="59597"/>
                        <a:pt x="418851" y="61754"/>
                        <a:pt x="420977" y="63238"/>
                      </a:cubicBezTo>
                      <a:cubicBezTo>
                        <a:pt x="423104" y="64722"/>
                        <a:pt x="425318" y="65463"/>
                        <a:pt x="427618" y="65463"/>
                      </a:cubicBezTo>
                      <a:cubicBezTo>
                        <a:pt x="429745" y="65463"/>
                        <a:pt x="431564" y="64952"/>
                        <a:pt x="433074" y="63929"/>
                      </a:cubicBezTo>
                      <a:cubicBezTo>
                        <a:pt x="434584" y="62905"/>
                        <a:pt x="435811" y="61550"/>
                        <a:pt x="436755" y="59861"/>
                      </a:cubicBezTo>
                      <a:cubicBezTo>
                        <a:pt x="437698" y="58173"/>
                        <a:pt x="438384" y="56280"/>
                        <a:pt x="438813" y="54183"/>
                      </a:cubicBezTo>
                      <a:cubicBezTo>
                        <a:pt x="439242" y="52085"/>
                        <a:pt x="439457" y="49962"/>
                        <a:pt x="439457" y="47813"/>
                      </a:cubicBezTo>
                      <a:close/>
                      <a:moveTo>
                        <a:pt x="468856" y="70477"/>
                      </a:moveTo>
                      <a:cubicBezTo>
                        <a:pt x="468856" y="70750"/>
                        <a:pt x="468788" y="70980"/>
                        <a:pt x="468652" y="71168"/>
                      </a:cubicBezTo>
                      <a:cubicBezTo>
                        <a:pt x="468515" y="71355"/>
                        <a:pt x="468294" y="71517"/>
                        <a:pt x="467986" y="71654"/>
                      </a:cubicBezTo>
                      <a:cubicBezTo>
                        <a:pt x="467680" y="71790"/>
                        <a:pt x="467253" y="71892"/>
                        <a:pt x="466708" y="71961"/>
                      </a:cubicBezTo>
                      <a:cubicBezTo>
                        <a:pt x="466162" y="72029"/>
                        <a:pt x="465463" y="72063"/>
                        <a:pt x="464610" y="72063"/>
                      </a:cubicBezTo>
                      <a:cubicBezTo>
                        <a:pt x="463791" y="72063"/>
                        <a:pt x="463109" y="72029"/>
                        <a:pt x="462564" y="71961"/>
                      </a:cubicBezTo>
                      <a:cubicBezTo>
                        <a:pt x="462018" y="71892"/>
                        <a:pt x="461583" y="71790"/>
                        <a:pt x="461259" y="71654"/>
                      </a:cubicBezTo>
                      <a:cubicBezTo>
                        <a:pt x="460935" y="71517"/>
                        <a:pt x="460713" y="71355"/>
                        <a:pt x="460594" y="71168"/>
                      </a:cubicBezTo>
                      <a:cubicBezTo>
                        <a:pt x="460475" y="70980"/>
                        <a:pt x="460415" y="70750"/>
                        <a:pt x="460415" y="70477"/>
                      </a:cubicBezTo>
                      <a:lnTo>
                        <a:pt x="460415" y="2128"/>
                      </a:lnTo>
                      <a:cubicBezTo>
                        <a:pt x="460415" y="1855"/>
                        <a:pt x="460475" y="1617"/>
                        <a:pt x="460594" y="1412"/>
                      </a:cubicBezTo>
                      <a:cubicBezTo>
                        <a:pt x="460713" y="1207"/>
                        <a:pt x="460935" y="1037"/>
                        <a:pt x="461259" y="900"/>
                      </a:cubicBezTo>
                      <a:cubicBezTo>
                        <a:pt x="461583" y="764"/>
                        <a:pt x="462018" y="662"/>
                        <a:pt x="462564" y="593"/>
                      </a:cubicBezTo>
                      <a:cubicBezTo>
                        <a:pt x="463109" y="525"/>
                        <a:pt x="463791" y="491"/>
                        <a:pt x="464610" y="491"/>
                      </a:cubicBezTo>
                      <a:cubicBezTo>
                        <a:pt x="465463" y="491"/>
                        <a:pt x="466162" y="525"/>
                        <a:pt x="466708" y="593"/>
                      </a:cubicBezTo>
                      <a:cubicBezTo>
                        <a:pt x="467253" y="662"/>
                        <a:pt x="467680" y="764"/>
                        <a:pt x="467986" y="900"/>
                      </a:cubicBezTo>
                      <a:cubicBezTo>
                        <a:pt x="468294" y="1037"/>
                        <a:pt x="468515" y="1207"/>
                        <a:pt x="468652" y="1412"/>
                      </a:cubicBezTo>
                      <a:cubicBezTo>
                        <a:pt x="468788" y="1617"/>
                        <a:pt x="468856" y="1855"/>
                        <a:pt x="468856" y="2128"/>
                      </a:cubicBezTo>
                      <a:close/>
                      <a:moveTo>
                        <a:pt x="523518" y="45460"/>
                      </a:moveTo>
                      <a:cubicBezTo>
                        <a:pt x="523518" y="46790"/>
                        <a:pt x="523185" y="47737"/>
                        <a:pt x="522516" y="48299"/>
                      </a:cubicBezTo>
                      <a:cubicBezTo>
                        <a:pt x="521848" y="48862"/>
                        <a:pt x="521085" y="49144"/>
                        <a:pt x="520229" y="49144"/>
                      </a:cubicBezTo>
                      <a:lnTo>
                        <a:pt x="489906" y="49144"/>
                      </a:lnTo>
                      <a:cubicBezTo>
                        <a:pt x="489906" y="51701"/>
                        <a:pt x="490163" y="54004"/>
                        <a:pt x="490678" y="56050"/>
                      </a:cubicBezTo>
                      <a:cubicBezTo>
                        <a:pt x="491191" y="58096"/>
                        <a:pt x="492048" y="59853"/>
                        <a:pt x="493247" y="61319"/>
                      </a:cubicBezTo>
                      <a:cubicBezTo>
                        <a:pt x="494447" y="62786"/>
                        <a:pt x="496007" y="63911"/>
                        <a:pt x="497926" y="64696"/>
                      </a:cubicBezTo>
                      <a:cubicBezTo>
                        <a:pt x="499845" y="65480"/>
                        <a:pt x="502192" y="65873"/>
                        <a:pt x="504969" y="65873"/>
                      </a:cubicBezTo>
                      <a:cubicBezTo>
                        <a:pt x="507163" y="65873"/>
                        <a:pt x="509116" y="65694"/>
                        <a:pt x="510830" y="65335"/>
                      </a:cubicBezTo>
                      <a:cubicBezTo>
                        <a:pt x="512543" y="64977"/>
                        <a:pt x="514025" y="64577"/>
                        <a:pt x="515276" y="64133"/>
                      </a:cubicBezTo>
                      <a:cubicBezTo>
                        <a:pt x="516528" y="63690"/>
                        <a:pt x="517555" y="63289"/>
                        <a:pt x="518361" y="62931"/>
                      </a:cubicBezTo>
                      <a:cubicBezTo>
                        <a:pt x="519166" y="62573"/>
                        <a:pt x="519775" y="62394"/>
                        <a:pt x="520186" y="62394"/>
                      </a:cubicBezTo>
                      <a:cubicBezTo>
                        <a:pt x="520426" y="62394"/>
                        <a:pt x="520640" y="62453"/>
                        <a:pt x="520829" y="62573"/>
                      </a:cubicBezTo>
                      <a:cubicBezTo>
                        <a:pt x="521017" y="62692"/>
                        <a:pt x="521162" y="62871"/>
                        <a:pt x="521265" y="63110"/>
                      </a:cubicBezTo>
                      <a:cubicBezTo>
                        <a:pt x="521368" y="63349"/>
                        <a:pt x="521445" y="63681"/>
                        <a:pt x="521497" y="64108"/>
                      </a:cubicBezTo>
                      <a:cubicBezTo>
                        <a:pt x="521548" y="64534"/>
                        <a:pt x="521574" y="65054"/>
                        <a:pt x="521574" y="65668"/>
                      </a:cubicBezTo>
                      <a:cubicBezTo>
                        <a:pt x="521574" y="66111"/>
                        <a:pt x="521557" y="66495"/>
                        <a:pt x="521522" y="66819"/>
                      </a:cubicBezTo>
                      <a:cubicBezTo>
                        <a:pt x="521489" y="67143"/>
                        <a:pt x="521446" y="67433"/>
                        <a:pt x="521395" y="67689"/>
                      </a:cubicBezTo>
                      <a:cubicBezTo>
                        <a:pt x="521343" y="67945"/>
                        <a:pt x="521259" y="68175"/>
                        <a:pt x="521140" y="68379"/>
                      </a:cubicBezTo>
                      <a:cubicBezTo>
                        <a:pt x="521020" y="68584"/>
                        <a:pt x="520866" y="68780"/>
                        <a:pt x="520679" y="68968"/>
                      </a:cubicBezTo>
                      <a:cubicBezTo>
                        <a:pt x="520491" y="69155"/>
                        <a:pt x="519937" y="69462"/>
                        <a:pt x="519016" y="69889"/>
                      </a:cubicBezTo>
                      <a:cubicBezTo>
                        <a:pt x="518095" y="70315"/>
                        <a:pt x="516902" y="70733"/>
                        <a:pt x="515435" y="71142"/>
                      </a:cubicBezTo>
                      <a:cubicBezTo>
                        <a:pt x="513968" y="71551"/>
                        <a:pt x="512272" y="71918"/>
                        <a:pt x="510345" y="72242"/>
                      </a:cubicBezTo>
                      <a:cubicBezTo>
                        <a:pt x="508417" y="72566"/>
                        <a:pt x="506362" y="72728"/>
                        <a:pt x="504179" y="72728"/>
                      </a:cubicBezTo>
                      <a:cubicBezTo>
                        <a:pt x="500394" y="72728"/>
                        <a:pt x="497077" y="72199"/>
                        <a:pt x="494230" y="71142"/>
                      </a:cubicBezTo>
                      <a:cubicBezTo>
                        <a:pt x="491382" y="70085"/>
                        <a:pt x="488985" y="68516"/>
                        <a:pt x="487041" y="66435"/>
                      </a:cubicBezTo>
                      <a:cubicBezTo>
                        <a:pt x="485097" y="64355"/>
                        <a:pt x="483630" y="61746"/>
                        <a:pt x="482641" y="58608"/>
                      </a:cubicBezTo>
                      <a:cubicBezTo>
                        <a:pt x="481653" y="55470"/>
                        <a:pt x="481157" y="51821"/>
                        <a:pt x="481157" y="47660"/>
                      </a:cubicBezTo>
                      <a:cubicBezTo>
                        <a:pt x="481157" y="43704"/>
                        <a:pt x="481670" y="40148"/>
                        <a:pt x="482693" y="36993"/>
                      </a:cubicBezTo>
                      <a:cubicBezTo>
                        <a:pt x="483716" y="33838"/>
                        <a:pt x="485191" y="31161"/>
                        <a:pt x="487118" y="28961"/>
                      </a:cubicBezTo>
                      <a:cubicBezTo>
                        <a:pt x="489045" y="26761"/>
                        <a:pt x="491373" y="25073"/>
                        <a:pt x="494101" y="23896"/>
                      </a:cubicBezTo>
                      <a:cubicBezTo>
                        <a:pt x="496830" y="22720"/>
                        <a:pt x="499883" y="22131"/>
                        <a:pt x="503259" y="22131"/>
                      </a:cubicBezTo>
                      <a:cubicBezTo>
                        <a:pt x="506874" y="22131"/>
                        <a:pt x="509952" y="22711"/>
                        <a:pt x="512493" y="23871"/>
                      </a:cubicBezTo>
                      <a:cubicBezTo>
                        <a:pt x="515034" y="25030"/>
                        <a:pt x="517123" y="26591"/>
                        <a:pt x="518760" y="28552"/>
                      </a:cubicBezTo>
                      <a:cubicBezTo>
                        <a:pt x="520398" y="30513"/>
                        <a:pt x="521600" y="32815"/>
                        <a:pt x="522367" y="35458"/>
                      </a:cubicBezTo>
                      <a:cubicBezTo>
                        <a:pt x="523134" y="38102"/>
                        <a:pt x="523518" y="40924"/>
                        <a:pt x="523518" y="43925"/>
                      </a:cubicBezTo>
                      <a:close/>
                      <a:moveTo>
                        <a:pt x="515025" y="42953"/>
                      </a:moveTo>
                      <a:cubicBezTo>
                        <a:pt x="515128" y="38519"/>
                        <a:pt x="514142" y="35041"/>
                        <a:pt x="512065" y="32517"/>
                      </a:cubicBezTo>
                      <a:cubicBezTo>
                        <a:pt x="509990" y="29993"/>
                        <a:pt x="506910" y="28731"/>
                        <a:pt x="502827" y="28731"/>
                      </a:cubicBezTo>
                      <a:cubicBezTo>
                        <a:pt x="500733" y="28731"/>
                        <a:pt x="498897" y="29123"/>
                        <a:pt x="497318" y="29908"/>
                      </a:cubicBezTo>
                      <a:cubicBezTo>
                        <a:pt x="495740" y="30692"/>
                        <a:pt x="494419" y="31732"/>
                        <a:pt x="493355" y="33028"/>
                      </a:cubicBezTo>
                      <a:cubicBezTo>
                        <a:pt x="492291" y="34324"/>
                        <a:pt x="491467" y="35834"/>
                        <a:pt x="490884" y="37556"/>
                      </a:cubicBezTo>
                      <a:cubicBezTo>
                        <a:pt x="490300" y="39278"/>
                        <a:pt x="489975" y="41077"/>
                        <a:pt x="489906" y="42953"/>
                      </a:cubicBezTo>
                      <a:close/>
                      <a:moveTo>
                        <a:pt x="602454" y="46944"/>
                      </a:moveTo>
                      <a:cubicBezTo>
                        <a:pt x="602454" y="50695"/>
                        <a:pt x="601960" y="54149"/>
                        <a:pt x="600970" y="57303"/>
                      </a:cubicBezTo>
                      <a:cubicBezTo>
                        <a:pt x="599982" y="60458"/>
                        <a:pt x="598506" y="63178"/>
                        <a:pt x="596545" y="65463"/>
                      </a:cubicBezTo>
                      <a:cubicBezTo>
                        <a:pt x="594584" y="67748"/>
                        <a:pt x="592128" y="69530"/>
                        <a:pt x="589179" y="70809"/>
                      </a:cubicBezTo>
                      <a:cubicBezTo>
                        <a:pt x="586229" y="72088"/>
                        <a:pt x="582809" y="72728"/>
                        <a:pt x="578921" y="72728"/>
                      </a:cubicBezTo>
                      <a:cubicBezTo>
                        <a:pt x="575135" y="72728"/>
                        <a:pt x="571835" y="72165"/>
                        <a:pt x="569022" y="71040"/>
                      </a:cubicBezTo>
                      <a:cubicBezTo>
                        <a:pt x="566208" y="69914"/>
                        <a:pt x="563863" y="68277"/>
                        <a:pt x="561987" y="66128"/>
                      </a:cubicBezTo>
                      <a:cubicBezTo>
                        <a:pt x="560111" y="63980"/>
                        <a:pt x="558713" y="61371"/>
                        <a:pt x="557792" y="58301"/>
                      </a:cubicBezTo>
                      <a:cubicBezTo>
                        <a:pt x="556871" y="55232"/>
                        <a:pt x="556411" y="51753"/>
                        <a:pt x="556411" y="47865"/>
                      </a:cubicBezTo>
                      <a:cubicBezTo>
                        <a:pt x="556411" y="44113"/>
                        <a:pt x="556896" y="40660"/>
                        <a:pt x="557869" y="37505"/>
                      </a:cubicBezTo>
                      <a:cubicBezTo>
                        <a:pt x="558840" y="34350"/>
                        <a:pt x="560307" y="31630"/>
                        <a:pt x="562269" y="29345"/>
                      </a:cubicBezTo>
                      <a:cubicBezTo>
                        <a:pt x="564230" y="27060"/>
                        <a:pt x="566677" y="25286"/>
                        <a:pt x="569609" y="24024"/>
                      </a:cubicBezTo>
                      <a:cubicBezTo>
                        <a:pt x="572543" y="22762"/>
                        <a:pt x="575971" y="22131"/>
                        <a:pt x="579893" y="22131"/>
                      </a:cubicBezTo>
                      <a:cubicBezTo>
                        <a:pt x="583679" y="22131"/>
                        <a:pt x="586978" y="22694"/>
                        <a:pt x="589792" y="23820"/>
                      </a:cubicBezTo>
                      <a:cubicBezTo>
                        <a:pt x="592607" y="24945"/>
                        <a:pt x="594951" y="26582"/>
                        <a:pt x="596827" y="28731"/>
                      </a:cubicBezTo>
                      <a:cubicBezTo>
                        <a:pt x="598703" y="30880"/>
                        <a:pt x="600109" y="33489"/>
                        <a:pt x="601048" y="36558"/>
                      </a:cubicBezTo>
                      <a:cubicBezTo>
                        <a:pt x="601986" y="39628"/>
                        <a:pt x="602454" y="43090"/>
                        <a:pt x="602454" y="46944"/>
                      </a:cubicBezTo>
                      <a:close/>
                      <a:moveTo>
                        <a:pt x="593706" y="47506"/>
                      </a:moveTo>
                      <a:cubicBezTo>
                        <a:pt x="593706" y="45017"/>
                        <a:pt x="593473" y="42663"/>
                        <a:pt x="593009" y="40446"/>
                      </a:cubicBezTo>
                      <a:cubicBezTo>
                        <a:pt x="592545" y="38230"/>
                        <a:pt x="591779" y="36285"/>
                        <a:pt x="590712" y="34614"/>
                      </a:cubicBezTo>
                      <a:cubicBezTo>
                        <a:pt x="589644" y="32943"/>
                        <a:pt x="588199" y="31622"/>
                        <a:pt x="586375" y="30650"/>
                      </a:cubicBezTo>
                      <a:cubicBezTo>
                        <a:pt x="584551" y="29677"/>
                        <a:pt x="582281" y="29191"/>
                        <a:pt x="579561" y="29191"/>
                      </a:cubicBezTo>
                      <a:cubicBezTo>
                        <a:pt x="577049" y="29191"/>
                        <a:pt x="574889" y="29635"/>
                        <a:pt x="573083" y="30522"/>
                      </a:cubicBezTo>
                      <a:cubicBezTo>
                        <a:pt x="571276" y="31408"/>
                        <a:pt x="569788" y="32662"/>
                        <a:pt x="568618" y="34282"/>
                      </a:cubicBezTo>
                      <a:cubicBezTo>
                        <a:pt x="567447" y="35902"/>
                        <a:pt x="566579" y="37820"/>
                        <a:pt x="566011" y="40037"/>
                      </a:cubicBezTo>
                      <a:cubicBezTo>
                        <a:pt x="565443" y="42254"/>
                        <a:pt x="565159" y="44676"/>
                        <a:pt x="565159" y="47302"/>
                      </a:cubicBezTo>
                      <a:cubicBezTo>
                        <a:pt x="565159" y="49826"/>
                        <a:pt x="565392" y="52196"/>
                        <a:pt x="565856" y="54413"/>
                      </a:cubicBezTo>
                      <a:cubicBezTo>
                        <a:pt x="566320" y="56630"/>
                        <a:pt x="567095" y="58565"/>
                        <a:pt x="568179" y="60220"/>
                      </a:cubicBezTo>
                      <a:cubicBezTo>
                        <a:pt x="569263" y="61874"/>
                        <a:pt x="570717" y="63187"/>
                        <a:pt x="572541" y="64159"/>
                      </a:cubicBezTo>
                      <a:cubicBezTo>
                        <a:pt x="574364" y="65131"/>
                        <a:pt x="576636" y="65617"/>
                        <a:pt x="579355" y="65617"/>
                      </a:cubicBezTo>
                      <a:cubicBezTo>
                        <a:pt x="581833" y="65617"/>
                        <a:pt x="583984" y="65173"/>
                        <a:pt x="585808" y="64287"/>
                      </a:cubicBezTo>
                      <a:cubicBezTo>
                        <a:pt x="587632" y="63400"/>
                        <a:pt x="589129" y="62155"/>
                        <a:pt x="590299" y="60552"/>
                      </a:cubicBezTo>
                      <a:cubicBezTo>
                        <a:pt x="591468" y="58949"/>
                        <a:pt x="592329" y="57039"/>
                        <a:pt x="592880" y="54822"/>
                      </a:cubicBezTo>
                      <a:cubicBezTo>
                        <a:pt x="593430" y="52605"/>
                        <a:pt x="593706" y="50167"/>
                        <a:pt x="593706" y="47506"/>
                      </a:cubicBezTo>
                      <a:close/>
                      <a:moveTo>
                        <a:pt x="639426" y="5505"/>
                      </a:moveTo>
                      <a:cubicBezTo>
                        <a:pt x="639426" y="6153"/>
                        <a:pt x="639391" y="6673"/>
                        <a:pt x="639324" y="7065"/>
                      </a:cubicBezTo>
                      <a:cubicBezTo>
                        <a:pt x="639255" y="7457"/>
                        <a:pt x="639178" y="7773"/>
                        <a:pt x="639093" y="8012"/>
                      </a:cubicBezTo>
                      <a:cubicBezTo>
                        <a:pt x="639008" y="8250"/>
                        <a:pt x="638897" y="8412"/>
                        <a:pt x="638761" y="8497"/>
                      </a:cubicBezTo>
                      <a:cubicBezTo>
                        <a:pt x="638625" y="8583"/>
                        <a:pt x="638453" y="8625"/>
                        <a:pt x="638249" y="8625"/>
                      </a:cubicBezTo>
                      <a:cubicBezTo>
                        <a:pt x="638010" y="8625"/>
                        <a:pt x="637712" y="8549"/>
                        <a:pt x="637354" y="8395"/>
                      </a:cubicBezTo>
                      <a:cubicBezTo>
                        <a:pt x="636996" y="8242"/>
                        <a:pt x="636561" y="8071"/>
                        <a:pt x="636049" y="7884"/>
                      </a:cubicBezTo>
                      <a:cubicBezTo>
                        <a:pt x="635538" y="7696"/>
                        <a:pt x="634932" y="7525"/>
                        <a:pt x="634233" y="7372"/>
                      </a:cubicBezTo>
                      <a:cubicBezTo>
                        <a:pt x="633534" y="7219"/>
                        <a:pt x="632724" y="7142"/>
                        <a:pt x="631803" y="7142"/>
                      </a:cubicBezTo>
                      <a:cubicBezTo>
                        <a:pt x="630541" y="7142"/>
                        <a:pt x="629466" y="7346"/>
                        <a:pt x="628580" y="7756"/>
                      </a:cubicBezTo>
                      <a:cubicBezTo>
                        <a:pt x="627693" y="8165"/>
                        <a:pt x="626977" y="8804"/>
                        <a:pt x="626431" y="9674"/>
                      </a:cubicBezTo>
                      <a:cubicBezTo>
                        <a:pt x="625886" y="10544"/>
                        <a:pt x="625494" y="11669"/>
                        <a:pt x="625254" y="13051"/>
                      </a:cubicBezTo>
                      <a:cubicBezTo>
                        <a:pt x="625015" y="14432"/>
                        <a:pt x="624896" y="16112"/>
                        <a:pt x="624896" y="18090"/>
                      </a:cubicBezTo>
                      <a:lnTo>
                        <a:pt x="624896" y="23103"/>
                      </a:lnTo>
                      <a:lnTo>
                        <a:pt x="635180" y="23103"/>
                      </a:lnTo>
                      <a:cubicBezTo>
                        <a:pt x="635452" y="23103"/>
                        <a:pt x="635682" y="23163"/>
                        <a:pt x="635870" y="23283"/>
                      </a:cubicBezTo>
                      <a:cubicBezTo>
                        <a:pt x="636058" y="23402"/>
                        <a:pt x="636228" y="23607"/>
                        <a:pt x="636382" y="23896"/>
                      </a:cubicBezTo>
                      <a:cubicBezTo>
                        <a:pt x="636535" y="24186"/>
                        <a:pt x="636655" y="24553"/>
                        <a:pt x="636740" y="24996"/>
                      </a:cubicBezTo>
                      <a:cubicBezTo>
                        <a:pt x="636825" y="25440"/>
                        <a:pt x="636867" y="25985"/>
                        <a:pt x="636867" y="26634"/>
                      </a:cubicBezTo>
                      <a:cubicBezTo>
                        <a:pt x="636867" y="27861"/>
                        <a:pt x="636714" y="28748"/>
                        <a:pt x="636407" y="29294"/>
                      </a:cubicBezTo>
                      <a:cubicBezTo>
                        <a:pt x="636101" y="29839"/>
                        <a:pt x="635691" y="30112"/>
                        <a:pt x="635180" y="30112"/>
                      </a:cubicBezTo>
                      <a:lnTo>
                        <a:pt x="624896" y="30112"/>
                      </a:lnTo>
                      <a:lnTo>
                        <a:pt x="624896" y="70477"/>
                      </a:lnTo>
                      <a:cubicBezTo>
                        <a:pt x="624896" y="70750"/>
                        <a:pt x="624828" y="70980"/>
                        <a:pt x="624692" y="71168"/>
                      </a:cubicBezTo>
                      <a:cubicBezTo>
                        <a:pt x="624555" y="71355"/>
                        <a:pt x="624325" y="71517"/>
                        <a:pt x="624001" y="71654"/>
                      </a:cubicBezTo>
                      <a:cubicBezTo>
                        <a:pt x="623677" y="71790"/>
                        <a:pt x="623242" y="71892"/>
                        <a:pt x="622697" y="71961"/>
                      </a:cubicBezTo>
                      <a:cubicBezTo>
                        <a:pt x="622151" y="72029"/>
                        <a:pt x="621468" y="72063"/>
                        <a:pt x="620650" y="72063"/>
                      </a:cubicBezTo>
                      <a:cubicBezTo>
                        <a:pt x="619832" y="72063"/>
                        <a:pt x="619150" y="72029"/>
                        <a:pt x="618604" y="71961"/>
                      </a:cubicBezTo>
                      <a:cubicBezTo>
                        <a:pt x="618058" y="71892"/>
                        <a:pt x="617623" y="71790"/>
                        <a:pt x="617299" y="71654"/>
                      </a:cubicBezTo>
                      <a:cubicBezTo>
                        <a:pt x="616975" y="71517"/>
                        <a:pt x="616745" y="71355"/>
                        <a:pt x="616609" y="71168"/>
                      </a:cubicBezTo>
                      <a:cubicBezTo>
                        <a:pt x="616472" y="70980"/>
                        <a:pt x="616404" y="70750"/>
                        <a:pt x="616404" y="70477"/>
                      </a:cubicBezTo>
                      <a:lnTo>
                        <a:pt x="616404" y="30112"/>
                      </a:lnTo>
                      <a:lnTo>
                        <a:pt x="609907" y="30112"/>
                      </a:lnTo>
                      <a:cubicBezTo>
                        <a:pt x="609361" y="30112"/>
                        <a:pt x="608951" y="29839"/>
                        <a:pt x="608679" y="29294"/>
                      </a:cubicBezTo>
                      <a:cubicBezTo>
                        <a:pt x="608406" y="28748"/>
                        <a:pt x="608270" y="27861"/>
                        <a:pt x="608270" y="26634"/>
                      </a:cubicBezTo>
                      <a:cubicBezTo>
                        <a:pt x="608270" y="25985"/>
                        <a:pt x="608304" y="25440"/>
                        <a:pt x="608371" y="24996"/>
                      </a:cubicBezTo>
                      <a:cubicBezTo>
                        <a:pt x="608440" y="24553"/>
                        <a:pt x="608543" y="24186"/>
                        <a:pt x="608679" y="23896"/>
                      </a:cubicBezTo>
                      <a:cubicBezTo>
                        <a:pt x="608815" y="23607"/>
                        <a:pt x="608986" y="23402"/>
                        <a:pt x="609191" y="23283"/>
                      </a:cubicBezTo>
                      <a:cubicBezTo>
                        <a:pt x="609395" y="23163"/>
                        <a:pt x="609633" y="23103"/>
                        <a:pt x="609907" y="23103"/>
                      </a:cubicBezTo>
                      <a:lnTo>
                        <a:pt x="616404" y="23103"/>
                      </a:lnTo>
                      <a:lnTo>
                        <a:pt x="616404" y="18346"/>
                      </a:lnTo>
                      <a:cubicBezTo>
                        <a:pt x="616404" y="15140"/>
                        <a:pt x="616702" y="12386"/>
                        <a:pt x="617299" y="10083"/>
                      </a:cubicBezTo>
                      <a:cubicBezTo>
                        <a:pt x="617896" y="7781"/>
                        <a:pt x="618808" y="5897"/>
                        <a:pt x="620037" y="4430"/>
                      </a:cubicBezTo>
                      <a:cubicBezTo>
                        <a:pt x="621264" y="2964"/>
                        <a:pt x="622808" y="1881"/>
                        <a:pt x="624666" y="1182"/>
                      </a:cubicBezTo>
                      <a:cubicBezTo>
                        <a:pt x="626525" y="483"/>
                        <a:pt x="628716" y="133"/>
                        <a:pt x="631240" y="133"/>
                      </a:cubicBezTo>
                      <a:cubicBezTo>
                        <a:pt x="632434" y="133"/>
                        <a:pt x="633594" y="244"/>
                        <a:pt x="634719" y="466"/>
                      </a:cubicBezTo>
                      <a:cubicBezTo>
                        <a:pt x="635844" y="687"/>
                        <a:pt x="636714" y="926"/>
                        <a:pt x="637328" y="1182"/>
                      </a:cubicBezTo>
                      <a:cubicBezTo>
                        <a:pt x="637942" y="1438"/>
                        <a:pt x="638351" y="1668"/>
                        <a:pt x="638556" y="1872"/>
                      </a:cubicBezTo>
                      <a:cubicBezTo>
                        <a:pt x="638761" y="2077"/>
                        <a:pt x="638931" y="2341"/>
                        <a:pt x="639068" y="2665"/>
                      </a:cubicBezTo>
                      <a:cubicBezTo>
                        <a:pt x="639204" y="2989"/>
                        <a:pt x="639298" y="3382"/>
                        <a:pt x="639349" y="3842"/>
                      </a:cubicBezTo>
                      <a:cubicBezTo>
                        <a:pt x="639400" y="4302"/>
                        <a:pt x="639426" y="4857"/>
                        <a:pt x="639426" y="550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1" name="Полилиния: фигура 160">
                  <a:extLst>
                    <a:ext uri="{FF2B5EF4-FFF2-40B4-BE49-F238E27FC236}">
                      <a16:creationId xmlns:a16="http://schemas.microsoft.com/office/drawing/2014/main" id="{BDD909AF-7714-4FE3-BDC2-D45BA1419CC3}"/>
                    </a:ext>
                  </a:extLst>
                </p:cNvPr>
                <p:cNvSpPr/>
                <p:nvPr/>
              </p:nvSpPr>
              <p:spPr>
                <a:xfrm>
                  <a:off x="1704646" y="1319373"/>
                  <a:ext cx="563849" cy="72236"/>
                </a:xfrm>
                <a:custGeom>
                  <a:avLst/>
                  <a:gdLst>
                    <a:gd name="connsiteX0" fmla="*/ 36502 w 563849"/>
                    <a:gd name="connsiteY0" fmla="*/ 63123 h 72236"/>
                    <a:gd name="connsiteX1" fmla="*/ 36451 w 563849"/>
                    <a:gd name="connsiteY1" fmla="*/ 64632 h 72236"/>
                    <a:gd name="connsiteX2" fmla="*/ 36272 w 563849"/>
                    <a:gd name="connsiteY2" fmla="*/ 65707 h 72236"/>
                    <a:gd name="connsiteX3" fmla="*/ 35965 w 563849"/>
                    <a:gd name="connsiteY3" fmla="*/ 66474 h 72236"/>
                    <a:gd name="connsiteX4" fmla="*/ 35146 w 563849"/>
                    <a:gd name="connsiteY4" fmla="*/ 67446 h 72236"/>
                    <a:gd name="connsiteX5" fmla="*/ 32972 w 563849"/>
                    <a:gd name="connsiteY5" fmla="*/ 69032 h 72236"/>
                    <a:gd name="connsiteX6" fmla="*/ 29519 w 563849"/>
                    <a:gd name="connsiteY6" fmla="*/ 70720 h 72236"/>
                    <a:gd name="connsiteX7" fmla="*/ 25349 w 563849"/>
                    <a:gd name="connsiteY7" fmla="*/ 71922 h 72236"/>
                    <a:gd name="connsiteX8" fmla="*/ 20694 w 563849"/>
                    <a:gd name="connsiteY8" fmla="*/ 72383 h 72236"/>
                    <a:gd name="connsiteX9" fmla="*/ 11894 w 563849"/>
                    <a:gd name="connsiteY9" fmla="*/ 70746 h 72236"/>
                    <a:gd name="connsiteX10" fmla="*/ 5474 w 563849"/>
                    <a:gd name="connsiteY10" fmla="*/ 65962 h 72236"/>
                    <a:gd name="connsiteX11" fmla="*/ 1534 w 563849"/>
                    <a:gd name="connsiteY11" fmla="*/ 58237 h 72236"/>
                    <a:gd name="connsiteX12" fmla="*/ 178 w 563849"/>
                    <a:gd name="connsiteY12" fmla="*/ 47673 h 72236"/>
                    <a:gd name="connsiteX13" fmla="*/ 1841 w 563849"/>
                    <a:gd name="connsiteY13" fmla="*/ 35983 h 72236"/>
                    <a:gd name="connsiteX14" fmla="*/ 6394 w 563849"/>
                    <a:gd name="connsiteY14" fmla="*/ 27977 h 72236"/>
                    <a:gd name="connsiteX15" fmla="*/ 13199 w 563849"/>
                    <a:gd name="connsiteY15" fmla="*/ 23347 h 72236"/>
                    <a:gd name="connsiteX16" fmla="*/ 21666 w 563849"/>
                    <a:gd name="connsiteY16" fmla="*/ 21837 h 72236"/>
                    <a:gd name="connsiteX17" fmla="*/ 25937 w 563849"/>
                    <a:gd name="connsiteY17" fmla="*/ 22247 h 72236"/>
                    <a:gd name="connsiteX18" fmla="*/ 29749 w 563849"/>
                    <a:gd name="connsiteY18" fmla="*/ 23321 h 72236"/>
                    <a:gd name="connsiteX19" fmla="*/ 32844 w 563849"/>
                    <a:gd name="connsiteY19" fmla="*/ 24856 h 72236"/>
                    <a:gd name="connsiteX20" fmla="*/ 34814 w 563849"/>
                    <a:gd name="connsiteY20" fmla="*/ 26340 h 72236"/>
                    <a:gd name="connsiteX21" fmla="*/ 35658 w 563849"/>
                    <a:gd name="connsiteY21" fmla="*/ 27312 h 72236"/>
                    <a:gd name="connsiteX22" fmla="*/ 36041 w 563849"/>
                    <a:gd name="connsiteY22" fmla="*/ 28156 h 72236"/>
                    <a:gd name="connsiteX23" fmla="*/ 36246 w 563849"/>
                    <a:gd name="connsiteY23" fmla="*/ 29256 h 72236"/>
                    <a:gd name="connsiteX24" fmla="*/ 36297 w 563849"/>
                    <a:gd name="connsiteY24" fmla="*/ 30790 h 72236"/>
                    <a:gd name="connsiteX25" fmla="*/ 35837 w 563849"/>
                    <a:gd name="connsiteY25" fmla="*/ 33579 h 72236"/>
                    <a:gd name="connsiteX26" fmla="*/ 34711 w 563849"/>
                    <a:gd name="connsiteY26" fmla="*/ 34372 h 72236"/>
                    <a:gd name="connsiteX27" fmla="*/ 32946 w 563849"/>
                    <a:gd name="connsiteY27" fmla="*/ 33527 h 72236"/>
                    <a:gd name="connsiteX28" fmla="*/ 30414 w 563849"/>
                    <a:gd name="connsiteY28" fmla="*/ 31660 h 72236"/>
                    <a:gd name="connsiteX29" fmla="*/ 26705 w 563849"/>
                    <a:gd name="connsiteY29" fmla="*/ 29793 h 72236"/>
                    <a:gd name="connsiteX30" fmla="*/ 21563 w 563849"/>
                    <a:gd name="connsiteY30" fmla="*/ 28949 h 72236"/>
                    <a:gd name="connsiteX31" fmla="*/ 12227 w 563849"/>
                    <a:gd name="connsiteY31" fmla="*/ 33630 h 72236"/>
                    <a:gd name="connsiteX32" fmla="*/ 8978 w 563849"/>
                    <a:gd name="connsiteY32" fmla="*/ 47212 h 72236"/>
                    <a:gd name="connsiteX33" fmla="*/ 9822 w 563849"/>
                    <a:gd name="connsiteY33" fmla="*/ 55014 h 72236"/>
                    <a:gd name="connsiteX34" fmla="*/ 12303 w 563849"/>
                    <a:gd name="connsiteY34" fmla="*/ 60616 h 72236"/>
                    <a:gd name="connsiteX35" fmla="*/ 16319 w 563849"/>
                    <a:gd name="connsiteY35" fmla="*/ 63967 h 72236"/>
                    <a:gd name="connsiteX36" fmla="*/ 21768 w 563849"/>
                    <a:gd name="connsiteY36" fmla="*/ 65067 h 72236"/>
                    <a:gd name="connsiteX37" fmla="*/ 26884 w 563849"/>
                    <a:gd name="connsiteY37" fmla="*/ 64146 h 72236"/>
                    <a:gd name="connsiteX38" fmla="*/ 30695 w 563849"/>
                    <a:gd name="connsiteY38" fmla="*/ 62125 h 72236"/>
                    <a:gd name="connsiteX39" fmla="*/ 33407 w 563849"/>
                    <a:gd name="connsiteY39" fmla="*/ 60130 h 72236"/>
                    <a:gd name="connsiteX40" fmla="*/ 35121 w 563849"/>
                    <a:gd name="connsiteY40" fmla="*/ 59235 h 72236"/>
                    <a:gd name="connsiteX41" fmla="*/ 35734 w 563849"/>
                    <a:gd name="connsiteY41" fmla="*/ 59439 h 72236"/>
                    <a:gd name="connsiteX42" fmla="*/ 36169 w 563849"/>
                    <a:gd name="connsiteY42" fmla="*/ 60130 h 72236"/>
                    <a:gd name="connsiteX43" fmla="*/ 36425 w 563849"/>
                    <a:gd name="connsiteY43" fmla="*/ 61358 h 72236"/>
                    <a:gd name="connsiteX44" fmla="*/ 36502 w 563849"/>
                    <a:gd name="connsiteY44" fmla="*/ 63123 h 72236"/>
                    <a:gd name="connsiteX45" fmla="*/ 89005 w 563849"/>
                    <a:gd name="connsiteY45" fmla="*/ 46599 h 72236"/>
                    <a:gd name="connsiteX46" fmla="*/ 87522 w 563849"/>
                    <a:gd name="connsiteY46" fmla="*/ 56958 h 72236"/>
                    <a:gd name="connsiteX47" fmla="*/ 83096 w 563849"/>
                    <a:gd name="connsiteY47" fmla="*/ 65118 h 72236"/>
                    <a:gd name="connsiteX48" fmla="*/ 75729 w 563849"/>
                    <a:gd name="connsiteY48" fmla="*/ 70464 h 72236"/>
                    <a:gd name="connsiteX49" fmla="*/ 65472 w 563849"/>
                    <a:gd name="connsiteY49" fmla="*/ 72383 h 72236"/>
                    <a:gd name="connsiteX50" fmla="*/ 55572 w 563849"/>
                    <a:gd name="connsiteY50" fmla="*/ 70695 h 72236"/>
                    <a:gd name="connsiteX51" fmla="*/ 48538 w 563849"/>
                    <a:gd name="connsiteY51" fmla="*/ 65783 h 72236"/>
                    <a:gd name="connsiteX52" fmla="*/ 44343 w 563849"/>
                    <a:gd name="connsiteY52" fmla="*/ 57956 h 72236"/>
                    <a:gd name="connsiteX53" fmla="*/ 42962 w 563849"/>
                    <a:gd name="connsiteY53" fmla="*/ 47519 h 72236"/>
                    <a:gd name="connsiteX54" fmla="*/ 44420 w 563849"/>
                    <a:gd name="connsiteY54" fmla="*/ 37160 h 72236"/>
                    <a:gd name="connsiteX55" fmla="*/ 48819 w 563849"/>
                    <a:gd name="connsiteY55" fmla="*/ 29000 h 72236"/>
                    <a:gd name="connsiteX56" fmla="*/ 56161 w 563849"/>
                    <a:gd name="connsiteY56" fmla="*/ 23679 h 72236"/>
                    <a:gd name="connsiteX57" fmla="*/ 66444 w 563849"/>
                    <a:gd name="connsiteY57" fmla="*/ 21786 h 72236"/>
                    <a:gd name="connsiteX58" fmla="*/ 76343 w 563849"/>
                    <a:gd name="connsiteY58" fmla="*/ 23475 h 72236"/>
                    <a:gd name="connsiteX59" fmla="*/ 83378 w 563849"/>
                    <a:gd name="connsiteY59" fmla="*/ 28386 h 72236"/>
                    <a:gd name="connsiteX60" fmla="*/ 87598 w 563849"/>
                    <a:gd name="connsiteY60" fmla="*/ 36213 h 72236"/>
                    <a:gd name="connsiteX61" fmla="*/ 89005 w 563849"/>
                    <a:gd name="connsiteY61" fmla="*/ 46599 h 72236"/>
                    <a:gd name="connsiteX62" fmla="*/ 80257 w 563849"/>
                    <a:gd name="connsiteY62" fmla="*/ 47161 h 72236"/>
                    <a:gd name="connsiteX63" fmla="*/ 79560 w 563849"/>
                    <a:gd name="connsiteY63" fmla="*/ 40101 h 72236"/>
                    <a:gd name="connsiteX64" fmla="*/ 77263 w 563849"/>
                    <a:gd name="connsiteY64" fmla="*/ 34269 h 72236"/>
                    <a:gd name="connsiteX65" fmla="*/ 72926 w 563849"/>
                    <a:gd name="connsiteY65" fmla="*/ 30304 h 72236"/>
                    <a:gd name="connsiteX66" fmla="*/ 66112 w 563849"/>
                    <a:gd name="connsiteY66" fmla="*/ 28846 h 72236"/>
                    <a:gd name="connsiteX67" fmla="*/ 59634 w 563849"/>
                    <a:gd name="connsiteY67" fmla="*/ 30176 h 72236"/>
                    <a:gd name="connsiteX68" fmla="*/ 55168 w 563849"/>
                    <a:gd name="connsiteY68" fmla="*/ 33937 h 72236"/>
                    <a:gd name="connsiteX69" fmla="*/ 52562 w 563849"/>
                    <a:gd name="connsiteY69" fmla="*/ 39692 h 72236"/>
                    <a:gd name="connsiteX70" fmla="*/ 51710 w 563849"/>
                    <a:gd name="connsiteY70" fmla="*/ 46957 h 72236"/>
                    <a:gd name="connsiteX71" fmla="*/ 52407 w 563849"/>
                    <a:gd name="connsiteY71" fmla="*/ 54068 h 72236"/>
                    <a:gd name="connsiteX72" fmla="*/ 54730 w 563849"/>
                    <a:gd name="connsiteY72" fmla="*/ 59874 h 72236"/>
                    <a:gd name="connsiteX73" fmla="*/ 59092 w 563849"/>
                    <a:gd name="connsiteY73" fmla="*/ 63814 h 72236"/>
                    <a:gd name="connsiteX74" fmla="*/ 65906 w 563849"/>
                    <a:gd name="connsiteY74" fmla="*/ 65272 h 72236"/>
                    <a:gd name="connsiteX75" fmla="*/ 72359 w 563849"/>
                    <a:gd name="connsiteY75" fmla="*/ 63942 h 72236"/>
                    <a:gd name="connsiteX76" fmla="*/ 76850 w 563849"/>
                    <a:gd name="connsiteY76" fmla="*/ 60207 h 72236"/>
                    <a:gd name="connsiteX77" fmla="*/ 79431 w 563849"/>
                    <a:gd name="connsiteY77" fmla="*/ 54477 h 72236"/>
                    <a:gd name="connsiteX78" fmla="*/ 80257 w 563849"/>
                    <a:gd name="connsiteY78" fmla="*/ 47161 h 72236"/>
                    <a:gd name="connsiteX79" fmla="*/ 140404 w 563849"/>
                    <a:gd name="connsiteY79" fmla="*/ 70132 h 72236"/>
                    <a:gd name="connsiteX80" fmla="*/ 140199 w 563849"/>
                    <a:gd name="connsiteY80" fmla="*/ 70822 h 72236"/>
                    <a:gd name="connsiteX81" fmla="*/ 139534 w 563849"/>
                    <a:gd name="connsiteY81" fmla="*/ 71308 h 72236"/>
                    <a:gd name="connsiteX82" fmla="*/ 138255 w 563849"/>
                    <a:gd name="connsiteY82" fmla="*/ 71615 h 72236"/>
                    <a:gd name="connsiteX83" fmla="*/ 136209 w 563849"/>
                    <a:gd name="connsiteY83" fmla="*/ 71718 h 72236"/>
                    <a:gd name="connsiteX84" fmla="*/ 134111 w 563849"/>
                    <a:gd name="connsiteY84" fmla="*/ 71615 h 72236"/>
                    <a:gd name="connsiteX85" fmla="*/ 132832 w 563849"/>
                    <a:gd name="connsiteY85" fmla="*/ 71308 h 72236"/>
                    <a:gd name="connsiteX86" fmla="*/ 132167 w 563849"/>
                    <a:gd name="connsiteY86" fmla="*/ 70822 h 72236"/>
                    <a:gd name="connsiteX87" fmla="*/ 131963 w 563849"/>
                    <a:gd name="connsiteY87" fmla="*/ 70132 h 72236"/>
                    <a:gd name="connsiteX88" fmla="*/ 131963 w 563849"/>
                    <a:gd name="connsiteY88" fmla="*/ 43171 h 72236"/>
                    <a:gd name="connsiteX89" fmla="*/ 131348 w 563849"/>
                    <a:gd name="connsiteY89" fmla="*/ 36827 h 72236"/>
                    <a:gd name="connsiteX90" fmla="*/ 129558 w 563849"/>
                    <a:gd name="connsiteY90" fmla="*/ 32683 h 72236"/>
                    <a:gd name="connsiteX91" fmla="*/ 126514 w 563849"/>
                    <a:gd name="connsiteY91" fmla="*/ 30023 h 72236"/>
                    <a:gd name="connsiteX92" fmla="*/ 122191 w 563849"/>
                    <a:gd name="connsiteY92" fmla="*/ 29102 h 72236"/>
                    <a:gd name="connsiteX93" fmla="*/ 115847 w 563849"/>
                    <a:gd name="connsiteY93" fmla="*/ 31353 h 72236"/>
                    <a:gd name="connsiteX94" fmla="*/ 109196 w 563849"/>
                    <a:gd name="connsiteY94" fmla="*/ 37953 h 72236"/>
                    <a:gd name="connsiteX95" fmla="*/ 109196 w 563849"/>
                    <a:gd name="connsiteY95" fmla="*/ 70132 h 72236"/>
                    <a:gd name="connsiteX96" fmla="*/ 108992 w 563849"/>
                    <a:gd name="connsiteY96" fmla="*/ 70822 h 72236"/>
                    <a:gd name="connsiteX97" fmla="*/ 108326 w 563849"/>
                    <a:gd name="connsiteY97" fmla="*/ 71308 h 72236"/>
                    <a:gd name="connsiteX98" fmla="*/ 107048 w 563849"/>
                    <a:gd name="connsiteY98" fmla="*/ 71615 h 72236"/>
                    <a:gd name="connsiteX99" fmla="*/ 104950 w 563849"/>
                    <a:gd name="connsiteY99" fmla="*/ 71718 h 72236"/>
                    <a:gd name="connsiteX100" fmla="*/ 102904 w 563849"/>
                    <a:gd name="connsiteY100" fmla="*/ 71615 h 72236"/>
                    <a:gd name="connsiteX101" fmla="*/ 101599 w 563849"/>
                    <a:gd name="connsiteY101" fmla="*/ 71308 h 72236"/>
                    <a:gd name="connsiteX102" fmla="*/ 100934 w 563849"/>
                    <a:gd name="connsiteY102" fmla="*/ 70822 h 72236"/>
                    <a:gd name="connsiteX103" fmla="*/ 100755 w 563849"/>
                    <a:gd name="connsiteY103" fmla="*/ 70132 h 72236"/>
                    <a:gd name="connsiteX104" fmla="*/ 100755 w 563849"/>
                    <a:gd name="connsiteY104" fmla="*/ 24089 h 72236"/>
                    <a:gd name="connsiteX105" fmla="*/ 100908 w 563849"/>
                    <a:gd name="connsiteY105" fmla="*/ 23398 h 72236"/>
                    <a:gd name="connsiteX106" fmla="*/ 101523 w 563849"/>
                    <a:gd name="connsiteY106" fmla="*/ 22886 h 72236"/>
                    <a:gd name="connsiteX107" fmla="*/ 102699 w 563849"/>
                    <a:gd name="connsiteY107" fmla="*/ 22579 h 72236"/>
                    <a:gd name="connsiteX108" fmla="*/ 104592 w 563849"/>
                    <a:gd name="connsiteY108" fmla="*/ 22503 h 72236"/>
                    <a:gd name="connsiteX109" fmla="*/ 106459 w 563849"/>
                    <a:gd name="connsiteY109" fmla="*/ 22579 h 72236"/>
                    <a:gd name="connsiteX110" fmla="*/ 107610 w 563849"/>
                    <a:gd name="connsiteY110" fmla="*/ 22886 h 72236"/>
                    <a:gd name="connsiteX111" fmla="*/ 108199 w 563849"/>
                    <a:gd name="connsiteY111" fmla="*/ 23398 h 72236"/>
                    <a:gd name="connsiteX112" fmla="*/ 108378 w 563849"/>
                    <a:gd name="connsiteY112" fmla="*/ 24089 h 72236"/>
                    <a:gd name="connsiteX113" fmla="*/ 108378 w 563849"/>
                    <a:gd name="connsiteY113" fmla="*/ 30176 h 72236"/>
                    <a:gd name="connsiteX114" fmla="*/ 116128 w 563849"/>
                    <a:gd name="connsiteY114" fmla="*/ 23807 h 72236"/>
                    <a:gd name="connsiteX115" fmla="*/ 123930 w 563849"/>
                    <a:gd name="connsiteY115" fmla="*/ 21786 h 72236"/>
                    <a:gd name="connsiteX116" fmla="*/ 131681 w 563849"/>
                    <a:gd name="connsiteY116" fmla="*/ 23347 h 72236"/>
                    <a:gd name="connsiteX117" fmla="*/ 136772 w 563849"/>
                    <a:gd name="connsiteY117" fmla="*/ 27516 h 72236"/>
                    <a:gd name="connsiteX118" fmla="*/ 139560 w 563849"/>
                    <a:gd name="connsiteY118" fmla="*/ 33630 h 72236"/>
                    <a:gd name="connsiteX119" fmla="*/ 140404 w 563849"/>
                    <a:gd name="connsiteY119" fmla="*/ 42045 h 72236"/>
                    <a:gd name="connsiteX120" fmla="*/ 178315 w 563849"/>
                    <a:gd name="connsiteY120" fmla="*/ 66755 h 72236"/>
                    <a:gd name="connsiteX121" fmla="*/ 178111 w 563849"/>
                    <a:gd name="connsiteY121" fmla="*/ 69109 h 72236"/>
                    <a:gd name="connsiteX122" fmla="*/ 177497 w 563849"/>
                    <a:gd name="connsiteY122" fmla="*/ 70388 h 72236"/>
                    <a:gd name="connsiteX123" fmla="*/ 176269 w 563849"/>
                    <a:gd name="connsiteY123" fmla="*/ 71155 h 72236"/>
                    <a:gd name="connsiteX124" fmla="*/ 174402 w 563849"/>
                    <a:gd name="connsiteY124" fmla="*/ 71743 h 72236"/>
                    <a:gd name="connsiteX125" fmla="*/ 172176 w 563849"/>
                    <a:gd name="connsiteY125" fmla="*/ 72127 h 72236"/>
                    <a:gd name="connsiteX126" fmla="*/ 169823 w 563849"/>
                    <a:gd name="connsiteY126" fmla="*/ 72280 h 72236"/>
                    <a:gd name="connsiteX127" fmla="*/ 163684 w 563849"/>
                    <a:gd name="connsiteY127" fmla="*/ 71334 h 72236"/>
                    <a:gd name="connsiteX128" fmla="*/ 159489 w 563849"/>
                    <a:gd name="connsiteY128" fmla="*/ 68469 h 72236"/>
                    <a:gd name="connsiteX129" fmla="*/ 157110 w 563849"/>
                    <a:gd name="connsiteY129" fmla="*/ 63609 h 72236"/>
                    <a:gd name="connsiteX130" fmla="*/ 156369 w 563849"/>
                    <a:gd name="connsiteY130" fmla="*/ 56677 h 72236"/>
                    <a:gd name="connsiteX131" fmla="*/ 156369 w 563849"/>
                    <a:gd name="connsiteY131" fmla="*/ 29767 h 72236"/>
                    <a:gd name="connsiteX132" fmla="*/ 149922 w 563849"/>
                    <a:gd name="connsiteY132" fmla="*/ 29767 h 72236"/>
                    <a:gd name="connsiteX133" fmla="*/ 148694 w 563849"/>
                    <a:gd name="connsiteY133" fmla="*/ 28949 h 72236"/>
                    <a:gd name="connsiteX134" fmla="*/ 148233 w 563849"/>
                    <a:gd name="connsiteY134" fmla="*/ 26288 h 72236"/>
                    <a:gd name="connsiteX135" fmla="*/ 148362 w 563849"/>
                    <a:gd name="connsiteY135" fmla="*/ 24651 h 72236"/>
                    <a:gd name="connsiteX136" fmla="*/ 148694 w 563849"/>
                    <a:gd name="connsiteY136" fmla="*/ 23551 h 72236"/>
                    <a:gd name="connsiteX137" fmla="*/ 149231 w 563849"/>
                    <a:gd name="connsiteY137" fmla="*/ 22937 h 72236"/>
                    <a:gd name="connsiteX138" fmla="*/ 149973 w 563849"/>
                    <a:gd name="connsiteY138" fmla="*/ 22758 h 72236"/>
                    <a:gd name="connsiteX139" fmla="*/ 156369 w 563849"/>
                    <a:gd name="connsiteY139" fmla="*/ 22758 h 72236"/>
                    <a:gd name="connsiteX140" fmla="*/ 156369 w 563849"/>
                    <a:gd name="connsiteY140" fmla="*/ 11810 h 72236"/>
                    <a:gd name="connsiteX141" fmla="*/ 156547 w 563849"/>
                    <a:gd name="connsiteY141" fmla="*/ 11145 h 72236"/>
                    <a:gd name="connsiteX142" fmla="*/ 157212 w 563849"/>
                    <a:gd name="connsiteY142" fmla="*/ 10608 h 72236"/>
                    <a:gd name="connsiteX143" fmla="*/ 158516 w 563849"/>
                    <a:gd name="connsiteY143" fmla="*/ 10275 h 72236"/>
                    <a:gd name="connsiteX144" fmla="*/ 160563 w 563849"/>
                    <a:gd name="connsiteY144" fmla="*/ 10173 h 72236"/>
                    <a:gd name="connsiteX145" fmla="*/ 162661 w 563849"/>
                    <a:gd name="connsiteY145" fmla="*/ 10275 h 72236"/>
                    <a:gd name="connsiteX146" fmla="*/ 163940 w 563849"/>
                    <a:gd name="connsiteY146" fmla="*/ 10608 h 72236"/>
                    <a:gd name="connsiteX147" fmla="*/ 164605 w 563849"/>
                    <a:gd name="connsiteY147" fmla="*/ 11145 h 72236"/>
                    <a:gd name="connsiteX148" fmla="*/ 164810 w 563849"/>
                    <a:gd name="connsiteY148" fmla="*/ 11810 h 72236"/>
                    <a:gd name="connsiteX149" fmla="*/ 164810 w 563849"/>
                    <a:gd name="connsiteY149" fmla="*/ 22758 h 72236"/>
                    <a:gd name="connsiteX150" fmla="*/ 176627 w 563849"/>
                    <a:gd name="connsiteY150" fmla="*/ 22758 h 72236"/>
                    <a:gd name="connsiteX151" fmla="*/ 177344 w 563849"/>
                    <a:gd name="connsiteY151" fmla="*/ 22937 h 72236"/>
                    <a:gd name="connsiteX152" fmla="*/ 177881 w 563849"/>
                    <a:gd name="connsiteY152" fmla="*/ 23551 h 72236"/>
                    <a:gd name="connsiteX153" fmla="*/ 178213 w 563849"/>
                    <a:gd name="connsiteY153" fmla="*/ 24651 h 72236"/>
                    <a:gd name="connsiteX154" fmla="*/ 178315 w 563849"/>
                    <a:gd name="connsiteY154" fmla="*/ 26288 h 72236"/>
                    <a:gd name="connsiteX155" fmla="*/ 177855 w 563849"/>
                    <a:gd name="connsiteY155" fmla="*/ 28949 h 72236"/>
                    <a:gd name="connsiteX156" fmla="*/ 176627 w 563849"/>
                    <a:gd name="connsiteY156" fmla="*/ 29767 h 72236"/>
                    <a:gd name="connsiteX157" fmla="*/ 164810 w 563849"/>
                    <a:gd name="connsiteY157" fmla="*/ 29767 h 72236"/>
                    <a:gd name="connsiteX158" fmla="*/ 164810 w 563849"/>
                    <a:gd name="connsiteY158" fmla="*/ 55449 h 72236"/>
                    <a:gd name="connsiteX159" fmla="*/ 166216 w 563849"/>
                    <a:gd name="connsiteY159" fmla="*/ 62637 h 72236"/>
                    <a:gd name="connsiteX160" fmla="*/ 171255 w 563849"/>
                    <a:gd name="connsiteY160" fmla="*/ 65067 h 72236"/>
                    <a:gd name="connsiteX161" fmla="*/ 173353 w 563849"/>
                    <a:gd name="connsiteY161" fmla="*/ 64837 h 72236"/>
                    <a:gd name="connsiteX162" fmla="*/ 174990 w 563849"/>
                    <a:gd name="connsiteY162" fmla="*/ 64351 h 72236"/>
                    <a:gd name="connsiteX163" fmla="*/ 176218 w 563849"/>
                    <a:gd name="connsiteY163" fmla="*/ 63865 h 72236"/>
                    <a:gd name="connsiteX164" fmla="*/ 177139 w 563849"/>
                    <a:gd name="connsiteY164" fmla="*/ 63635 h 72236"/>
                    <a:gd name="connsiteX165" fmla="*/ 177624 w 563849"/>
                    <a:gd name="connsiteY165" fmla="*/ 63762 h 72236"/>
                    <a:gd name="connsiteX166" fmla="*/ 177983 w 563849"/>
                    <a:gd name="connsiteY166" fmla="*/ 64248 h 72236"/>
                    <a:gd name="connsiteX167" fmla="*/ 178213 w 563849"/>
                    <a:gd name="connsiteY167" fmla="*/ 65221 h 72236"/>
                    <a:gd name="connsiteX168" fmla="*/ 178315 w 563849"/>
                    <a:gd name="connsiteY168" fmla="*/ 66755 h 72236"/>
                    <a:gd name="connsiteX169" fmla="*/ 227278 w 563849"/>
                    <a:gd name="connsiteY169" fmla="*/ 45115 h 72236"/>
                    <a:gd name="connsiteX170" fmla="*/ 226276 w 563849"/>
                    <a:gd name="connsiteY170" fmla="*/ 47954 h 72236"/>
                    <a:gd name="connsiteX171" fmla="*/ 223989 w 563849"/>
                    <a:gd name="connsiteY171" fmla="*/ 48798 h 72236"/>
                    <a:gd name="connsiteX172" fmla="*/ 193667 w 563849"/>
                    <a:gd name="connsiteY172" fmla="*/ 48798 h 72236"/>
                    <a:gd name="connsiteX173" fmla="*/ 194438 w 563849"/>
                    <a:gd name="connsiteY173" fmla="*/ 55705 h 72236"/>
                    <a:gd name="connsiteX174" fmla="*/ 197008 w 563849"/>
                    <a:gd name="connsiteY174" fmla="*/ 60974 h 72236"/>
                    <a:gd name="connsiteX175" fmla="*/ 201687 w 563849"/>
                    <a:gd name="connsiteY175" fmla="*/ 64351 h 72236"/>
                    <a:gd name="connsiteX176" fmla="*/ 208729 w 563849"/>
                    <a:gd name="connsiteY176" fmla="*/ 65527 h 72236"/>
                    <a:gd name="connsiteX177" fmla="*/ 214590 w 563849"/>
                    <a:gd name="connsiteY177" fmla="*/ 64990 h 72236"/>
                    <a:gd name="connsiteX178" fmla="*/ 219037 w 563849"/>
                    <a:gd name="connsiteY178" fmla="*/ 63788 h 72236"/>
                    <a:gd name="connsiteX179" fmla="*/ 222121 w 563849"/>
                    <a:gd name="connsiteY179" fmla="*/ 62586 h 72236"/>
                    <a:gd name="connsiteX180" fmla="*/ 223947 w 563849"/>
                    <a:gd name="connsiteY180" fmla="*/ 62049 h 72236"/>
                    <a:gd name="connsiteX181" fmla="*/ 224589 w 563849"/>
                    <a:gd name="connsiteY181" fmla="*/ 62228 h 72236"/>
                    <a:gd name="connsiteX182" fmla="*/ 225026 w 563849"/>
                    <a:gd name="connsiteY182" fmla="*/ 62765 h 72236"/>
                    <a:gd name="connsiteX183" fmla="*/ 225257 w 563849"/>
                    <a:gd name="connsiteY183" fmla="*/ 63762 h 72236"/>
                    <a:gd name="connsiteX184" fmla="*/ 225334 w 563849"/>
                    <a:gd name="connsiteY184" fmla="*/ 65323 h 72236"/>
                    <a:gd name="connsiteX185" fmla="*/ 225284 w 563849"/>
                    <a:gd name="connsiteY185" fmla="*/ 66474 h 72236"/>
                    <a:gd name="connsiteX186" fmla="*/ 225155 w 563849"/>
                    <a:gd name="connsiteY186" fmla="*/ 67344 h 72236"/>
                    <a:gd name="connsiteX187" fmla="*/ 224900 w 563849"/>
                    <a:gd name="connsiteY187" fmla="*/ 68034 h 72236"/>
                    <a:gd name="connsiteX188" fmla="*/ 224439 w 563849"/>
                    <a:gd name="connsiteY188" fmla="*/ 68623 h 72236"/>
                    <a:gd name="connsiteX189" fmla="*/ 222777 w 563849"/>
                    <a:gd name="connsiteY189" fmla="*/ 69543 h 72236"/>
                    <a:gd name="connsiteX190" fmla="*/ 219195 w 563849"/>
                    <a:gd name="connsiteY190" fmla="*/ 70797 h 72236"/>
                    <a:gd name="connsiteX191" fmla="*/ 214105 w 563849"/>
                    <a:gd name="connsiteY191" fmla="*/ 71897 h 72236"/>
                    <a:gd name="connsiteX192" fmla="*/ 207941 w 563849"/>
                    <a:gd name="connsiteY192" fmla="*/ 72383 h 72236"/>
                    <a:gd name="connsiteX193" fmla="*/ 197990 w 563849"/>
                    <a:gd name="connsiteY193" fmla="*/ 70797 h 72236"/>
                    <a:gd name="connsiteX194" fmla="*/ 190802 w 563849"/>
                    <a:gd name="connsiteY194" fmla="*/ 66090 h 72236"/>
                    <a:gd name="connsiteX195" fmla="*/ 186402 w 563849"/>
                    <a:gd name="connsiteY195" fmla="*/ 58263 h 72236"/>
                    <a:gd name="connsiteX196" fmla="*/ 184919 w 563849"/>
                    <a:gd name="connsiteY196" fmla="*/ 47315 h 72236"/>
                    <a:gd name="connsiteX197" fmla="*/ 186453 w 563849"/>
                    <a:gd name="connsiteY197" fmla="*/ 36648 h 72236"/>
                    <a:gd name="connsiteX198" fmla="*/ 190879 w 563849"/>
                    <a:gd name="connsiteY198" fmla="*/ 28616 h 72236"/>
                    <a:gd name="connsiteX199" fmla="*/ 197862 w 563849"/>
                    <a:gd name="connsiteY199" fmla="*/ 23551 h 72236"/>
                    <a:gd name="connsiteX200" fmla="*/ 207020 w 563849"/>
                    <a:gd name="connsiteY200" fmla="*/ 21786 h 72236"/>
                    <a:gd name="connsiteX201" fmla="*/ 216254 w 563849"/>
                    <a:gd name="connsiteY201" fmla="*/ 23526 h 72236"/>
                    <a:gd name="connsiteX202" fmla="*/ 222521 w 563849"/>
                    <a:gd name="connsiteY202" fmla="*/ 28207 h 72236"/>
                    <a:gd name="connsiteX203" fmla="*/ 226128 w 563849"/>
                    <a:gd name="connsiteY203" fmla="*/ 35113 h 72236"/>
                    <a:gd name="connsiteX204" fmla="*/ 227278 w 563849"/>
                    <a:gd name="connsiteY204" fmla="*/ 43580 h 72236"/>
                    <a:gd name="connsiteX205" fmla="*/ 218786 w 563849"/>
                    <a:gd name="connsiteY205" fmla="*/ 42608 h 72236"/>
                    <a:gd name="connsiteX206" fmla="*/ 215826 w 563849"/>
                    <a:gd name="connsiteY206" fmla="*/ 32172 h 72236"/>
                    <a:gd name="connsiteX207" fmla="*/ 206587 w 563849"/>
                    <a:gd name="connsiteY207" fmla="*/ 28386 h 72236"/>
                    <a:gd name="connsiteX208" fmla="*/ 201080 w 563849"/>
                    <a:gd name="connsiteY208" fmla="*/ 29563 h 72236"/>
                    <a:gd name="connsiteX209" fmla="*/ 197116 w 563849"/>
                    <a:gd name="connsiteY209" fmla="*/ 32683 h 72236"/>
                    <a:gd name="connsiteX210" fmla="*/ 194645 w 563849"/>
                    <a:gd name="connsiteY210" fmla="*/ 37211 h 72236"/>
                    <a:gd name="connsiteX211" fmla="*/ 193667 w 563849"/>
                    <a:gd name="connsiteY211" fmla="*/ 42608 h 72236"/>
                    <a:gd name="connsiteX212" fmla="*/ 279231 w 563849"/>
                    <a:gd name="connsiteY212" fmla="*/ 70132 h 72236"/>
                    <a:gd name="connsiteX213" fmla="*/ 279026 w 563849"/>
                    <a:gd name="connsiteY213" fmla="*/ 70822 h 72236"/>
                    <a:gd name="connsiteX214" fmla="*/ 278361 w 563849"/>
                    <a:gd name="connsiteY214" fmla="*/ 71308 h 72236"/>
                    <a:gd name="connsiteX215" fmla="*/ 277082 w 563849"/>
                    <a:gd name="connsiteY215" fmla="*/ 71615 h 72236"/>
                    <a:gd name="connsiteX216" fmla="*/ 275036 w 563849"/>
                    <a:gd name="connsiteY216" fmla="*/ 71718 h 72236"/>
                    <a:gd name="connsiteX217" fmla="*/ 272938 w 563849"/>
                    <a:gd name="connsiteY217" fmla="*/ 71615 h 72236"/>
                    <a:gd name="connsiteX218" fmla="*/ 271659 w 563849"/>
                    <a:gd name="connsiteY218" fmla="*/ 71308 h 72236"/>
                    <a:gd name="connsiteX219" fmla="*/ 270994 w 563849"/>
                    <a:gd name="connsiteY219" fmla="*/ 70822 h 72236"/>
                    <a:gd name="connsiteX220" fmla="*/ 270789 w 563849"/>
                    <a:gd name="connsiteY220" fmla="*/ 70132 h 72236"/>
                    <a:gd name="connsiteX221" fmla="*/ 270789 w 563849"/>
                    <a:gd name="connsiteY221" fmla="*/ 43171 h 72236"/>
                    <a:gd name="connsiteX222" fmla="*/ 270175 w 563849"/>
                    <a:gd name="connsiteY222" fmla="*/ 36827 h 72236"/>
                    <a:gd name="connsiteX223" fmla="*/ 268384 w 563849"/>
                    <a:gd name="connsiteY223" fmla="*/ 32683 h 72236"/>
                    <a:gd name="connsiteX224" fmla="*/ 265341 w 563849"/>
                    <a:gd name="connsiteY224" fmla="*/ 30023 h 72236"/>
                    <a:gd name="connsiteX225" fmla="*/ 261018 w 563849"/>
                    <a:gd name="connsiteY225" fmla="*/ 29102 h 72236"/>
                    <a:gd name="connsiteX226" fmla="*/ 254674 w 563849"/>
                    <a:gd name="connsiteY226" fmla="*/ 31353 h 72236"/>
                    <a:gd name="connsiteX227" fmla="*/ 248023 w 563849"/>
                    <a:gd name="connsiteY227" fmla="*/ 37953 h 72236"/>
                    <a:gd name="connsiteX228" fmla="*/ 248023 w 563849"/>
                    <a:gd name="connsiteY228" fmla="*/ 70132 h 72236"/>
                    <a:gd name="connsiteX229" fmla="*/ 247819 w 563849"/>
                    <a:gd name="connsiteY229" fmla="*/ 70822 h 72236"/>
                    <a:gd name="connsiteX230" fmla="*/ 247153 w 563849"/>
                    <a:gd name="connsiteY230" fmla="*/ 71308 h 72236"/>
                    <a:gd name="connsiteX231" fmla="*/ 245875 w 563849"/>
                    <a:gd name="connsiteY231" fmla="*/ 71615 h 72236"/>
                    <a:gd name="connsiteX232" fmla="*/ 243777 w 563849"/>
                    <a:gd name="connsiteY232" fmla="*/ 71718 h 72236"/>
                    <a:gd name="connsiteX233" fmla="*/ 241731 w 563849"/>
                    <a:gd name="connsiteY233" fmla="*/ 71615 h 72236"/>
                    <a:gd name="connsiteX234" fmla="*/ 240426 w 563849"/>
                    <a:gd name="connsiteY234" fmla="*/ 71308 h 72236"/>
                    <a:gd name="connsiteX235" fmla="*/ 239761 w 563849"/>
                    <a:gd name="connsiteY235" fmla="*/ 70822 h 72236"/>
                    <a:gd name="connsiteX236" fmla="*/ 239582 w 563849"/>
                    <a:gd name="connsiteY236" fmla="*/ 70132 h 72236"/>
                    <a:gd name="connsiteX237" fmla="*/ 239582 w 563849"/>
                    <a:gd name="connsiteY237" fmla="*/ 24089 h 72236"/>
                    <a:gd name="connsiteX238" fmla="*/ 239735 w 563849"/>
                    <a:gd name="connsiteY238" fmla="*/ 23398 h 72236"/>
                    <a:gd name="connsiteX239" fmla="*/ 240349 w 563849"/>
                    <a:gd name="connsiteY239" fmla="*/ 22886 h 72236"/>
                    <a:gd name="connsiteX240" fmla="*/ 241526 w 563849"/>
                    <a:gd name="connsiteY240" fmla="*/ 22579 h 72236"/>
                    <a:gd name="connsiteX241" fmla="*/ 243418 w 563849"/>
                    <a:gd name="connsiteY241" fmla="*/ 22503 h 72236"/>
                    <a:gd name="connsiteX242" fmla="*/ 245286 w 563849"/>
                    <a:gd name="connsiteY242" fmla="*/ 22579 h 72236"/>
                    <a:gd name="connsiteX243" fmla="*/ 246437 w 563849"/>
                    <a:gd name="connsiteY243" fmla="*/ 22886 h 72236"/>
                    <a:gd name="connsiteX244" fmla="*/ 247026 w 563849"/>
                    <a:gd name="connsiteY244" fmla="*/ 23398 h 72236"/>
                    <a:gd name="connsiteX245" fmla="*/ 247205 w 563849"/>
                    <a:gd name="connsiteY245" fmla="*/ 24089 h 72236"/>
                    <a:gd name="connsiteX246" fmla="*/ 247205 w 563849"/>
                    <a:gd name="connsiteY246" fmla="*/ 30176 h 72236"/>
                    <a:gd name="connsiteX247" fmla="*/ 254955 w 563849"/>
                    <a:gd name="connsiteY247" fmla="*/ 23807 h 72236"/>
                    <a:gd name="connsiteX248" fmla="*/ 262757 w 563849"/>
                    <a:gd name="connsiteY248" fmla="*/ 21786 h 72236"/>
                    <a:gd name="connsiteX249" fmla="*/ 270508 w 563849"/>
                    <a:gd name="connsiteY249" fmla="*/ 23347 h 72236"/>
                    <a:gd name="connsiteX250" fmla="*/ 275599 w 563849"/>
                    <a:gd name="connsiteY250" fmla="*/ 27516 h 72236"/>
                    <a:gd name="connsiteX251" fmla="*/ 278387 w 563849"/>
                    <a:gd name="connsiteY251" fmla="*/ 33630 h 72236"/>
                    <a:gd name="connsiteX252" fmla="*/ 279231 w 563849"/>
                    <a:gd name="connsiteY252" fmla="*/ 42045 h 72236"/>
                    <a:gd name="connsiteX253" fmla="*/ 317143 w 563849"/>
                    <a:gd name="connsiteY253" fmla="*/ 66755 h 72236"/>
                    <a:gd name="connsiteX254" fmla="*/ 316938 w 563849"/>
                    <a:gd name="connsiteY254" fmla="*/ 69109 h 72236"/>
                    <a:gd name="connsiteX255" fmla="*/ 316324 w 563849"/>
                    <a:gd name="connsiteY255" fmla="*/ 70388 h 72236"/>
                    <a:gd name="connsiteX256" fmla="*/ 315096 w 563849"/>
                    <a:gd name="connsiteY256" fmla="*/ 71155 h 72236"/>
                    <a:gd name="connsiteX257" fmla="*/ 313229 w 563849"/>
                    <a:gd name="connsiteY257" fmla="*/ 71743 h 72236"/>
                    <a:gd name="connsiteX258" fmla="*/ 311003 w 563849"/>
                    <a:gd name="connsiteY258" fmla="*/ 72127 h 72236"/>
                    <a:gd name="connsiteX259" fmla="*/ 308650 w 563849"/>
                    <a:gd name="connsiteY259" fmla="*/ 72280 h 72236"/>
                    <a:gd name="connsiteX260" fmla="*/ 302511 w 563849"/>
                    <a:gd name="connsiteY260" fmla="*/ 71334 h 72236"/>
                    <a:gd name="connsiteX261" fmla="*/ 298316 w 563849"/>
                    <a:gd name="connsiteY261" fmla="*/ 68469 h 72236"/>
                    <a:gd name="connsiteX262" fmla="*/ 295936 w 563849"/>
                    <a:gd name="connsiteY262" fmla="*/ 63609 h 72236"/>
                    <a:gd name="connsiteX263" fmla="*/ 295195 w 563849"/>
                    <a:gd name="connsiteY263" fmla="*/ 56677 h 72236"/>
                    <a:gd name="connsiteX264" fmla="*/ 295195 w 563849"/>
                    <a:gd name="connsiteY264" fmla="*/ 29767 h 72236"/>
                    <a:gd name="connsiteX265" fmla="*/ 288749 w 563849"/>
                    <a:gd name="connsiteY265" fmla="*/ 29767 h 72236"/>
                    <a:gd name="connsiteX266" fmla="*/ 287521 w 563849"/>
                    <a:gd name="connsiteY266" fmla="*/ 28949 h 72236"/>
                    <a:gd name="connsiteX267" fmla="*/ 287060 w 563849"/>
                    <a:gd name="connsiteY267" fmla="*/ 26288 h 72236"/>
                    <a:gd name="connsiteX268" fmla="*/ 287189 w 563849"/>
                    <a:gd name="connsiteY268" fmla="*/ 24651 h 72236"/>
                    <a:gd name="connsiteX269" fmla="*/ 287521 w 563849"/>
                    <a:gd name="connsiteY269" fmla="*/ 23551 h 72236"/>
                    <a:gd name="connsiteX270" fmla="*/ 288058 w 563849"/>
                    <a:gd name="connsiteY270" fmla="*/ 22937 h 72236"/>
                    <a:gd name="connsiteX271" fmla="*/ 288800 w 563849"/>
                    <a:gd name="connsiteY271" fmla="*/ 22758 h 72236"/>
                    <a:gd name="connsiteX272" fmla="*/ 295195 w 563849"/>
                    <a:gd name="connsiteY272" fmla="*/ 22758 h 72236"/>
                    <a:gd name="connsiteX273" fmla="*/ 295195 w 563849"/>
                    <a:gd name="connsiteY273" fmla="*/ 11810 h 72236"/>
                    <a:gd name="connsiteX274" fmla="*/ 295374 w 563849"/>
                    <a:gd name="connsiteY274" fmla="*/ 11145 h 72236"/>
                    <a:gd name="connsiteX275" fmla="*/ 296039 w 563849"/>
                    <a:gd name="connsiteY275" fmla="*/ 10608 h 72236"/>
                    <a:gd name="connsiteX276" fmla="*/ 297343 w 563849"/>
                    <a:gd name="connsiteY276" fmla="*/ 10275 h 72236"/>
                    <a:gd name="connsiteX277" fmla="*/ 299390 w 563849"/>
                    <a:gd name="connsiteY277" fmla="*/ 10173 h 72236"/>
                    <a:gd name="connsiteX278" fmla="*/ 301488 w 563849"/>
                    <a:gd name="connsiteY278" fmla="*/ 10275 h 72236"/>
                    <a:gd name="connsiteX279" fmla="*/ 302767 w 563849"/>
                    <a:gd name="connsiteY279" fmla="*/ 10608 h 72236"/>
                    <a:gd name="connsiteX280" fmla="*/ 303432 w 563849"/>
                    <a:gd name="connsiteY280" fmla="*/ 11145 h 72236"/>
                    <a:gd name="connsiteX281" fmla="*/ 303636 w 563849"/>
                    <a:gd name="connsiteY281" fmla="*/ 11810 h 72236"/>
                    <a:gd name="connsiteX282" fmla="*/ 303636 w 563849"/>
                    <a:gd name="connsiteY282" fmla="*/ 22758 h 72236"/>
                    <a:gd name="connsiteX283" fmla="*/ 315454 w 563849"/>
                    <a:gd name="connsiteY283" fmla="*/ 22758 h 72236"/>
                    <a:gd name="connsiteX284" fmla="*/ 316170 w 563849"/>
                    <a:gd name="connsiteY284" fmla="*/ 22937 h 72236"/>
                    <a:gd name="connsiteX285" fmla="*/ 316708 w 563849"/>
                    <a:gd name="connsiteY285" fmla="*/ 23551 h 72236"/>
                    <a:gd name="connsiteX286" fmla="*/ 317040 w 563849"/>
                    <a:gd name="connsiteY286" fmla="*/ 24651 h 72236"/>
                    <a:gd name="connsiteX287" fmla="*/ 317143 w 563849"/>
                    <a:gd name="connsiteY287" fmla="*/ 26288 h 72236"/>
                    <a:gd name="connsiteX288" fmla="*/ 316682 w 563849"/>
                    <a:gd name="connsiteY288" fmla="*/ 28949 h 72236"/>
                    <a:gd name="connsiteX289" fmla="*/ 315454 w 563849"/>
                    <a:gd name="connsiteY289" fmla="*/ 29767 h 72236"/>
                    <a:gd name="connsiteX290" fmla="*/ 303636 w 563849"/>
                    <a:gd name="connsiteY290" fmla="*/ 29767 h 72236"/>
                    <a:gd name="connsiteX291" fmla="*/ 303636 w 563849"/>
                    <a:gd name="connsiteY291" fmla="*/ 55449 h 72236"/>
                    <a:gd name="connsiteX292" fmla="*/ 305043 w 563849"/>
                    <a:gd name="connsiteY292" fmla="*/ 62637 h 72236"/>
                    <a:gd name="connsiteX293" fmla="*/ 310082 w 563849"/>
                    <a:gd name="connsiteY293" fmla="*/ 65067 h 72236"/>
                    <a:gd name="connsiteX294" fmla="*/ 312180 w 563849"/>
                    <a:gd name="connsiteY294" fmla="*/ 64837 h 72236"/>
                    <a:gd name="connsiteX295" fmla="*/ 313817 w 563849"/>
                    <a:gd name="connsiteY295" fmla="*/ 64351 h 72236"/>
                    <a:gd name="connsiteX296" fmla="*/ 315045 w 563849"/>
                    <a:gd name="connsiteY296" fmla="*/ 63865 h 72236"/>
                    <a:gd name="connsiteX297" fmla="*/ 315966 w 563849"/>
                    <a:gd name="connsiteY297" fmla="*/ 63635 h 72236"/>
                    <a:gd name="connsiteX298" fmla="*/ 316451 w 563849"/>
                    <a:gd name="connsiteY298" fmla="*/ 63762 h 72236"/>
                    <a:gd name="connsiteX299" fmla="*/ 316810 w 563849"/>
                    <a:gd name="connsiteY299" fmla="*/ 64248 h 72236"/>
                    <a:gd name="connsiteX300" fmla="*/ 317040 w 563849"/>
                    <a:gd name="connsiteY300" fmla="*/ 65221 h 72236"/>
                    <a:gd name="connsiteX301" fmla="*/ 317143 w 563849"/>
                    <a:gd name="connsiteY301" fmla="*/ 66755 h 72236"/>
                    <a:gd name="connsiteX302" fmla="*/ 356832 w 563849"/>
                    <a:gd name="connsiteY302" fmla="*/ 57598 h 72236"/>
                    <a:gd name="connsiteX303" fmla="*/ 355527 w 563849"/>
                    <a:gd name="connsiteY303" fmla="*/ 63890 h 72236"/>
                    <a:gd name="connsiteX304" fmla="*/ 351818 w 563849"/>
                    <a:gd name="connsiteY304" fmla="*/ 68546 h 72236"/>
                    <a:gd name="connsiteX305" fmla="*/ 346088 w 563849"/>
                    <a:gd name="connsiteY305" fmla="*/ 71411 h 72236"/>
                    <a:gd name="connsiteX306" fmla="*/ 338772 w 563849"/>
                    <a:gd name="connsiteY306" fmla="*/ 72383 h 72236"/>
                    <a:gd name="connsiteX307" fmla="*/ 334091 w 563849"/>
                    <a:gd name="connsiteY307" fmla="*/ 71999 h 72236"/>
                    <a:gd name="connsiteX308" fmla="*/ 330101 w 563849"/>
                    <a:gd name="connsiteY308" fmla="*/ 71027 h 72236"/>
                    <a:gd name="connsiteX309" fmla="*/ 327108 w 563849"/>
                    <a:gd name="connsiteY309" fmla="*/ 69799 h 72236"/>
                    <a:gd name="connsiteX310" fmla="*/ 325317 w 563849"/>
                    <a:gd name="connsiteY310" fmla="*/ 68648 h 72236"/>
                    <a:gd name="connsiteX311" fmla="*/ 324498 w 563849"/>
                    <a:gd name="connsiteY311" fmla="*/ 67216 h 72236"/>
                    <a:gd name="connsiteX312" fmla="*/ 324243 w 563849"/>
                    <a:gd name="connsiteY312" fmla="*/ 64709 h 72236"/>
                    <a:gd name="connsiteX313" fmla="*/ 324345 w 563849"/>
                    <a:gd name="connsiteY313" fmla="*/ 63072 h 72236"/>
                    <a:gd name="connsiteX314" fmla="*/ 324601 w 563849"/>
                    <a:gd name="connsiteY314" fmla="*/ 61997 h 72236"/>
                    <a:gd name="connsiteX315" fmla="*/ 325035 w 563849"/>
                    <a:gd name="connsiteY315" fmla="*/ 61409 h 72236"/>
                    <a:gd name="connsiteX316" fmla="*/ 325675 w 563849"/>
                    <a:gd name="connsiteY316" fmla="*/ 61230 h 72236"/>
                    <a:gd name="connsiteX317" fmla="*/ 327337 w 563849"/>
                    <a:gd name="connsiteY317" fmla="*/ 61921 h 72236"/>
                    <a:gd name="connsiteX318" fmla="*/ 330049 w 563849"/>
                    <a:gd name="connsiteY318" fmla="*/ 63430 h 72236"/>
                    <a:gd name="connsiteX319" fmla="*/ 333861 w 563849"/>
                    <a:gd name="connsiteY319" fmla="*/ 64939 h 72236"/>
                    <a:gd name="connsiteX320" fmla="*/ 338926 w 563849"/>
                    <a:gd name="connsiteY320" fmla="*/ 65630 h 72236"/>
                    <a:gd name="connsiteX321" fmla="*/ 342814 w 563849"/>
                    <a:gd name="connsiteY321" fmla="*/ 65169 h 72236"/>
                    <a:gd name="connsiteX322" fmla="*/ 345832 w 563849"/>
                    <a:gd name="connsiteY322" fmla="*/ 63814 h 72236"/>
                    <a:gd name="connsiteX323" fmla="*/ 347802 w 563849"/>
                    <a:gd name="connsiteY323" fmla="*/ 61537 h 72236"/>
                    <a:gd name="connsiteX324" fmla="*/ 348493 w 563849"/>
                    <a:gd name="connsiteY324" fmla="*/ 58263 h 72236"/>
                    <a:gd name="connsiteX325" fmla="*/ 347495 w 563849"/>
                    <a:gd name="connsiteY325" fmla="*/ 54989 h 72236"/>
                    <a:gd name="connsiteX326" fmla="*/ 344860 w 563849"/>
                    <a:gd name="connsiteY326" fmla="*/ 52635 h 72236"/>
                    <a:gd name="connsiteX327" fmla="*/ 341176 w 563849"/>
                    <a:gd name="connsiteY327" fmla="*/ 50819 h 72236"/>
                    <a:gd name="connsiteX328" fmla="*/ 336956 w 563849"/>
                    <a:gd name="connsiteY328" fmla="*/ 49156 h 72236"/>
                    <a:gd name="connsiteX329" fmla="*/ 332710 w 563849"/>
                    <a:gd name="connsiteY329" fmla="*/ 47187 h 72236"/>
                    <a:gd name="connsiteX330" fmla="*/ 329001 w 563849"/>
                    <a:gd name="connsiteY330" fmla="*/ 44501 h 72236"/>
                    <a:gd name="connsiteX331" fmla="*/ 326366 w 563849"/>
                    <a:gd name="connsiteY331" fmla="*/ 40715 h 72236"/>
                    <a:gd name="connsiteX332" fmla="*/ 325369 w 563849"/>
                    <a:gd name="connsiteY332" fmla="*/ 35446 h 72236"/>
                    <a:gd name="connsiteX333" fmla="*/ 326417 w 563849"/>
                    <a:gd name="connsiteY333" fmla="*/ 30253 h 72236"/>
                    <a:gd name="connsiteX334" fmla="*/ 329563 w 563849"/>
                    <a:gd name="connsiteY334" fmla="*/ 25905 h 72236"/>
                    <a:gd name="connsiteX335" fmla="*/ 334807 w 563849"/>
                    <a:gd name="connsiteY335" fmla="*/ 22912 h 72236"/>
                    <a:gd name="connsiteX336" fmla="*/ 342149 w 563849"/>
                    <a:gd name="connsiteY336" fmla="*/ 21786 h 72236"/>
                    <a:gd name="connsiteX337" fmla="*/ 345832 w 563849"/>
                    <a:gd name="connsiteY337" fmla="*/ 22093 h 72236"/>
                    <a:gd name="connsiteX338" fmla="*/ 349157 w 563849"/>
                    <a:gd name="connsiteY338" fmla="*/ 22861 h 72236"/>
                    <a:gd name="connsiteX339" fmla="*/ 351690 w 563849"/>
                    <a:gd name="connsiteY339" fmla="*/ 23858 h 72236"/>
                    <a:gd name="connsiteX340" fmla="*/ 353276 w 563849"/>
                    <a:gd name="connsiteY340" fmla="*/ 24805 h 72236"/>
                    <a:gd name="connsiteX341" fmla="*/ 353992 w 563849"/>
                    <a:gd name="connsiteY341" fmla="*/ 25521 h 72236"/>
                    <a:gd name="connsiteX342" fmla="*/ 354248 w 563849"/>
                    <a:gd name="connsiteY342" fmla="*/ 26212 h 72236"/>
                    <a:gd name="connsiteX343" fmla="*/ 354402 w 563849"/>
                    <a:gd name="connsiteY343" fmla="*/ 27158 h 72236"/>
                    <a:gd name="connsiteX344" fmla="*/ 354478 w 563849"/>
                    <a:gd name="connsiteY344" fmla="*/ 28539 h 72236"/>
                    <a:gd name="connsiteX345" fmla="*/ 354402 w 563849"/>
                    <a:gd name="connsiteY345" fmla="*/ 30049 h 72236"/>
                    <a:gd name="connsiteX346" fmla="*/ 354146 w 563849"/>
                    <a:gd name="connsiteY346" fmla="*/ 31097 h 72236"/>
                    <a:gd name="connsiteX347" fmla="*/ 353710 w 563849"/>
                    <a:gd name="connsiteY347" fmla="*/ 31686 h 72236"/>
                    <a:gd name="connsiteX348" fmla="*/ 353148 w 563849"/>
                    <a:gd name="connsiteY348" fmla="*/ 31865 h 72236"/>
                    <a:gd name="connsiteX349" fmla="*/ 351818 w 563849"/>
                    <a:gd name="connsiteY349" fmla="*/ 31302 h 72236"/>
                    <a:gd name="connsiteX350" fmla="*/ 349567 w 563849"/>
                    <a:gd name="connsiteY350" fmla="*/ 30100 h 72236"/>
                    <a:gd name="connsiteX351" fmla="*/ 346318 w 563849"/>
                    <a:gd name="connsiteY351" fmla="*/ 28897 h 72236"/>
                    <a:gd name="connsiteX352" fmla="*/ 342046 w 563849"/>
                    <a:gd name="connsiteY352" fmla="*/ 28335 h 72236"/>
                    <a:gd name="connsiteX353" fmla="*/ 338261 w 563849"/>
                    <a:gd name="connsiteY353" fmla="*/ 28821 h 72236"/>
                    <a:gd name="connsiteX354" fmla="*/ 335575 w 563849"/>
                    <a:gd name="connsiteY354" fmla="*/ 30202 h 72236"/>
                    <a:gd name="connsiteX355" fmla="*/ 333989 w 563849"/>
                    <a:gd name="connsiteY355" fmla="*/ 32325 h 72236"/>
                    <a:gd name="connsiteX356" fmla="*/ 333452 w 563849"/>
                    <a:gd name="connsiteY356" fmla="*/ 34985 h 72236"/>
                    <a:gd name="connsiteX357" fmla="*/ 334475 w 563849"/>
                    <a:gd name="connsiteY357" fmla="*/ 38336 h 72236"/>
                    <a:gd name="connsiteX358" fmla="*/ 337135 w 563849"/>
                    <a:gd name="connsiteY358" fmla="*/ 40715 h 72236"/>
                    <a:gd name="connsiteX359" fmla="*/ 340870 w 563849"/>
                    <a:gd name="connsiteY359" fmla="*/ 42557 h 72236"/>
                    <a:gd name="connsiteX360" fmla="*/ 345142 w 563849"/>
                    <a:gd name="connsiteY360" fmla="*/ 44245 h 72236"/>
                    <a:gd name="connsiteX361" fmla="*/ 349439 w 563849"/>
                    <a:gd name="connsiteY361" fmla="*/ 46189 h 72236"/>
                    <a:gd name="connsiteX362" fmla="*/ 353199 w 563849"/>
                    <a:gd name="connsiteY362" fmla="*/ 48798 h 72236"/>
                    <a:gd name="connsiteX363" fmla="*/ 355833 w 563849"/>
                    <a:gd name="connsiteY363" fmla="*/ 52482 h 72236"/>
                    <a:gd name="connsiteX364" fmla="*/ 356832 w 563849"/>
                    <a:gd name="connsiteY364" fmla="*/ 57598 h 72236"/>
                    <a:gd name="connsiteX365" fmla="*/ 456829 w 563849"/>
                    <a:gd name="connsiteY365" fmla="*/ 23986 h 72236"/>
                    <a:gd name="connsiteX366" fmla="*/ 456726 w 563849"/>
                    <a:gd name="connsiteY366" fmla="*/ 24856 h 72236"/>
                    <a:gd name="connsiteX367" fmla="*/ 456368 w 563849"/>
                    <a:gd name="connsiteY367" fmla="*/ 26135 h 72236"/>
                    <a:gd name="connsiteX368" fmla="*/ 442811 w 563849"/>
                    <a:gd name="connsiteY368" fmla="*/ 69876 h 72236"/>
                    <a:gd name="connsiteX369" fmla="*/ 442324 w 563849"/>
                    <a:gd name="connsiteY369" fmla="*/ 70797 h 72236"/>
                    <a:gd name="connsiteX370" fmla="*/ 441404 w 563849"/>
                    <a:gd name="connsiteY370" fmla="*/ 71360 h 72236"/>
                    <a:gd name="connsiteX371" fmla="*/ 439793 w 563849"/>
                    <a:gd name="connsiteY371" fmla="*/ 71641 h 72236"/>
                    <a:gd name="connsiteX372" fmla="*/ 437234 w 563849"/>
                    <a:gd name="connsiteY372" fmla="*/ 71718 h 72236"/>
                    <a:gd name="connsiteX373" fmla="*/ 434574 w 563849"/>
                    <a:gd name="connsiteY373" fmla="*/ 71615 h 72236"/>
                    <a:gd name="connsiteX374" fmla="*/ 432860 w 563849"/>
                    <a:gd name="connsiteY374" fmla="*/ 71308 h 72236"/>
                    <a:gd name="connsiteX375" fmla="*/ 431913 w 563849"/>
                    <a:gd name="connsiteY375" fmla="*/ 70746 h 72236"/>
                    <a:gd name="connsiteX376" fmla="*/ 431453 w 563849"/>
                    <a:gd name="connsiteY376" fmla="*/ 69876 h 72236"/>
                    <a:gd name="connsiteX377" fmla="*/ 421785 w 563849"/>
                    <a:gd name="connsiteY377" fmla="*/ 36469 h 72236"/>
                    <a:gd name="connsiteX378" fmla="*/ 421682 w 563849"/>
                    <a:gd name="connsiteY378" fmla="*/ 36009 h 72236"/>
                    <a:gd name="connsiteX379" fmla="*/ 421580 w 563849"/>
                    <a:gd name="connsiteY379" fmla="*/ 36469 h 72236"/>
                    <a:gd name="connsiteX380" fmla="*/ 412626 w 563849"/>
                    <a:gd name="connsiteY380" fmla="*/ 69876 h 72236"/>
                    <a:gd name="connsiteX381" fmla="*/ 412140 w 563849"/>
                    <a:gd name="connsiteY381" fmla="*/ 70797 h 72236"/>
                    <a:gd name="connsiteX382" fmla="*/ 411143 w 563849"/>
                    <a:gd name="connsiteY382" fmla="*/ 71360 h 72236"/>
                    <a:gd name="connsiteX383" fmla="*/ 409429 w 563849"/>
                    <a:gd name="connsiteY383" fmla="*/ 71641 h 72236"/>
                    <a:gd name="connsiteX384" fmla="*/ 406846 w 563849"/>
                    <a:gd name="connsiteY384" fmla="*/ 71718 h 72236"/>
                    <a:gd name="connsiteX385" fmla="*/ 404262 w 563849"/>
                    <a:gd name="connsiteY385" fmla="*/ 71615 h 72236"/>
                    <a:gd name="connsiteX386" fmla="*/ 402625 w 563849"/>
                    <a:gd name="connsiteY386" fmla="*/ 71308 h 72236"/>
                    <a:gd name="connsiteX387" fmla="*/ 401678 w 563849"/>
                    <a:gd name="connsiteY387" fmla="*/ 70746 h 72236"/>
                    <a:gd name="connsiteX388" fmla="*/ 401218 w 563849"/>
                    <a:gd name="connsiteY388" fmla="*/ 69876 h 72236"/>
                    <a:gd name="connsiteX389" fmla="*/ 387763 w 563849"/>
                    <a:gd name="connsiteY389" fmla="*/ 26135 h 72236"/>
                    <a:gd name="connsiteX390" fmla="*/ 387405 w 563849"/>
                    <a:gd name="connsiteY390" fmla="*/ 24856 h 72236"/>
                    <a:gd name="connsiteX391" fmla="*/ 387302 w 563849"/>
                    <a:gd name="connsiteY391" fmla="*/ 23986 h 72236"/>
                    <a:gd name="connsiteX392" fmla="*/ 387507 w 563849"/>
                    <a:gd name="connsiteY392" fmla="*/ 23244 h 72236"/>
                    <a:gd name="connsiteX393" fmla="*/ 388197 w 563849"/>
                    <a:gd name="connsiteY393" fmla="*/ 22784 h 72236"/>
                    <a:gd name="connsiteX394" fmla="*/ 389502 w 563849"/>
                    <a:gd name="connsiteY394" fmla="*/ 22554 h 72236"/>
                    <a:gd name="connsiteX395" fmla="*/ 391498 w 563849"/>
                    <a:gd name="connsiteY395" fmla="*/ 22503 h 72236"/>
                    <a:gd name="connsiteX396" fmla="*/ 393800 w 563849"/>
                    <a:gd name="connsiteY396" fmla="*/ 22579 h 72236"/>
                    <a:gd name="connsiteX397" fmla="*/ 395130 w 563849"/>
                    <a:gd name="connsiteY397" fmla="*/ 22835 h 72236"/>
                    <a:gd name="connsiteX398" fmla="*/ 395795 w 563849"/>
                    <a:gd name="connsiteY398" fmla="*/ 23347 h 72236"/>
                    <a:gd name="connsiteX399" fmla="*/ 396153 w 563849"/>
                    <a:gd name="connsiteY399" fmla="*/ 24140 h 72236"/>
                    <a:gd name="connsiteX400" fmla="*/ 407255 w 563849"/>
                    <a:gd name="connsiteY400" fmla="*/ 62100 h 72236"/>
                    <a:gd name="connsiteX401" fmla="*/ 407357 w 563849"/>
                    <a:gd name="connsiteY401" fmla="*/ 62560 h 72236"/>
                    <a:gd name="connsiteX402" fmla="*/ 407459 w 563849"/>
                    <a:gd name="connsiteY402" fmla="*/ 62100 h 72236"/>
                    <a:gd name="connsiteX403" fmla="*/ 417640 w 563849"/>
                    <a:gd name="connsiteY403" fmla="*/ 24140 h 72236"/>
                    <a:gd name="connsiteX404" fmla="*/ 417973 w 563849"/>
                    <a:gd name="connsiteY404" fmla="*/ 23347 h 72236"/>
                    <a:gd name="connsiteX405" fmla="*/ 418663 w 563849"/>
                    <a:gd name="connsiteY405" fmla="*/ 22835 h 72236"/>
                    <a:gd name="connsiteX406" fmla="*/ 419917 w 563849"/>
                    <a:gd name="connsiteY406" fmla="*/ 22579 h 72236"/>
                    <a:gd name="connsiteX407" fmla="*/ 421988 w 563849"/>
                    <a:gd name="connsiteY407" fmla="*/ 22503 h 72236"/>
                    <a:gd name="connsiteX408" fmla="*/ 424010 w 563849"/>
                    <a:gd name="connsiteY408" fmla="*/ 22579 h 72236"/>
                    <a:gd name="connsiteX409" fmla="*/ 425263 w 563849"/>
                    <a:gd name="connsiteY409" fmla="*/ 22835 h 72236"/>
                    <a:gd name="connsiteX410" fmla="*/ 425928 w 563849"/>
                    <a:gd name="connsiteY410" fmla="*/ 23321 h 72236"/>
                    <a:gd name="connsiteX411" fmla="*/ 426235 w 563849"/>
                    <a:gd name="connsiteY411" fmla="*/ 24037 h 72236"/>
                    <a:gd name="connsiteX412" fmla="*/ 437234 w 563849"/>
                    <a:gd name="connsiteY412" fmla="*/ 62100 h 72236"/>
                    <a:gd name="connsiteX413" fmla="*/ 437337 w 563849"/>
                    <a:gd name="connsiteY413" fmla="*/ 62560 h 72236"/>
                    <a:gd name="connsiteX414" fmla="*/ 437387 w 563849"/>
                    <a:gd name="connsiteY414" fmla="*/ 62100 h 72236"/>
                    <a:gd name="connsiteX415" fmla="*/ 448335 w 563849"/>
                    <a:gd name="connsiteY415" fmla="*/ 24140 h 72236"/>
                    <a:gd name="connsiteX416" fmla="*/ 448669 w 563849"/>
                    <a:gd name="connsiteY416" fmla="*/ 23347 h 72236"/>
                    <a:gd name="connsiteX417" fmla="*/ 449385 w 563849"/>
                    <a:gd name="connsiteY417" fmla="*/ 22835 h 72236"/>
                    <a:gd name="connsiteX418" fmla="*/ 450715 w 563849"/>
                    <a:gd name="connsiteY418" fmla="*/ 22579 h 72236"/>
                    <a:gd name="connsiteX419" fmla="*/ 452889 w 563849"/>
                    <a:gd name="connsiteY419" fmla="*/ 22503 h 72236"/>
                    <a:gd name="connsiteX420" fmla="*/ 454859 w 563849"/>
                    <a:gd name="connsiteY420" fmla="*/ 22554 h 72236"/>
                    <a:gd name="connsiteX421" fmla="*/ 456035 w 563849"/>
                    <a:gd name="connsiteY421" fmla="*/ 22809 h 72236"/>
                    <a:gd name="connsiteX422" fmla="*/ 456650 w 563849"/>
                    <a:gd name="connsiteY422" fmla="*/ 23270 h 72236"/>
                    <a:gd name="connsiteX423" fmla="*/ 456829 w 563849"/>
                    <a:gd name="connsiteY423" fmla="*/ 23986 h 72236"/>
                    <a:gd name="connsiteX424" fmla="*/ 474282 w 563849"/>
                    <a:gd name="connsiteY424" fmla="*/ 70132 h 72236"/>
                    <a:gd name="connsiteX425" fmla="*/ 474077 w 563849"/>
                    <a:gd name="connsiteY425" fmla="*/ 70822 h 72236"/>
                    <a:gd name="connsiteX426" fmla="*/ 473412 w 563849"/>
                    <a:gd name="connsiteY426" fmla="*/ 71308 h 72236"/>
                    <a:gd name="connsiteX427" fmla="*/ 472133 w 563849"/>
                    <a:gd name="connsiteY427" fmla="*/ 71615 h 72236"/>
                    <a:gd name="connsiteX428" fmla="*/ 470035 w 563849"/>
                    <a:gd name="connsiteY428" fmla="*/ 71718 h 72236"/>
                    <a:gd name="connsiteX429" fmla="*/ 467989 w 563849"/>
                    <a:gd name="connsiteY429" fmla="*/ 71615 h 72236"/>
                    <a:gd name="connsiteX430" fmla="*/ 466684 w 563849"/>
                    <a:gd name="connsiteY430" fmla="*/ 71308 h 72236"/>
                    <a:gd name="connsiteX431" fmla="*/ 466020 w 563849"/>
                    <a:gd name="connsiteY431" fmla="*/ 70822 h 72236"/>
                    <a:gd name="connsiteX432" fmla="*/ 465841 w 563849"/>
                    <a:gd name="connsiteY432" fmla="*/ 70132 h 72236"/>
                    <a:gd name="connsiteX433" fmla="*/ 465841 w 563849"/>
                    <a:gd name="connsiteY433" fmla="*/ 24089 h 72236"/>
                    <a:gd name="connsiteX434" fmla="*/ 466020 w 563849"/>
                    <a:gd name="connsiteY434" fmla="*/ 23423 h 72236"/>
                    <a:gd name="connsiteX435" fmla="*/ 466684 w 563849"/>
                    <a:gd name="connsiteY435" fmla="*/ 22912 h 72236"/>
                    <a:gd name="connsiteX436" fmla="*/ 467989 w 563849"/>
                    <a:gd name="connsiteY436" fmla="*/ 22605 h 72236"/>
                    <a:gd name="connsiteX437" fmla="*/ 470035 w 563849"/>
                    <a:gd name="connsiteY437" fmla="*/ 22503 h 72236"/>
                    <a:gd name="connsiteX438" fmla="*/ 472133 w 563849"/>
                    <a:gd name="connsiteY438" fmla="*/ 22605 h 72236"/>
                    <a:gd name="connsiteX439" fmla="*/ 473412 w 563849"/>
                    <a:gd name="connsiteY439" fmla="*/ 22912 h 72236"/>
                    <a:gd name="connsiteX440" fmla="*/ 474077 w 563849"/>
                    <a:gd name="connsiteY440" fmla="*/ 23423 h 72236"/>
                    <a:gd name="connsiteX441" fmla="*/ 474282 w 563849"/>
                    <a:gd name="connsiteY441" fmla="*/ 24089 h 72236"/>
                    <a:gd name="connsiteX442" fmla="*/ 475254 w 563849"/>
                    <a:gd name="connsiteY442" fmla="*/ 8536 h 72236"/>
                    <a:gd name="connsiteX443" fmla="*/ 474128 w 563849"/>
                    <a:gd name="connsiteY443" fmla="*/ 12578 h 72236"/>
                    <a:gd name="connsiteX444" fmla="*/ 469984 w 563849"/>
                    <a:gd name="connsiteY444" fmla="*/ 13652 h 72236"/>
                    <a:gd name="connsiteX445" fmla="*/ 465917 w 563849"/>
                    <a:gd name="connsiteY445" fmla="*/ 12603 h 72236"/>
                    <a:gd name="connsiteX446" fmla="*/ 464818 w 563849"/>
                    <a:gd name="connsiteY446" fmla="*/ 8638 h 72236"/>
                    <a:gd name="connsiteX447" fmla="*/ 465942 w 563849"/>
                    <a:gd name="connsiteY447" fmla="*/ 4597 h 72236"/>
                    <a:gd name="connsiteX448" fmla="*/ 470087 w 563849"/>
                    <a:gd name="connsiteY448" fmla="*/ 3522 h 72236"/>
                    <a:gd name="connsiteX449" fmla="*/ 474154 w 563849"/>
                    <a:gd name="connsiteY449" fmla="*/ 4571 h 72236"/>
                    <a:gd name="connsiteX450" fmla="*/ 475254 w 563849"/>
                    <a:gd name="connsiteY450" fmla="*/ 8536 h 72236"/>
                    <a:gd name="connsiteX451" fmla="*/ 513596 w 563849"/>
                    <a:gd name="connsiteY451" fmla="*/ 66755 h 72236"/>
                    <a:gd name="connsiteX452" fmla="*/ 513391 w 563849"/>
                    <a:gd name="connsiteY452" fmla="*/ 69109 h 72236"/>
                    <a:gd name="connsiteX453" fmla="*/ 512777 w 563849"/>
                    <a:gd name="connsiteY453" fmla="*/ 70388 h 72236"/>
                    <a:gd name="connsiteX454" fmla="*/ 511549 w 563849"/>
                    <a:gd name="connsiteY454" fmla="*/ 71155 h 72236"/>
                    <a:gd name="connsiteX455" fmla="*/ 509682 w 563849"/>
                    <a:gd name="connsiteY455" fmla="*/ 71743 h 72236"/>
                    <a:gd name="connsiteX456" fmla="*/ 507456 w 563849"/>
                    <a:gd name="connsiteY456" fmla="*/ 72127 h 72236"/>
                    <a:gd name="connsiteX457" fmla="*/ 505104 w 563849"/>
                    <a:gd name="connsiteY457" fmla="*/ 72280 h 72236"/>
                    <a:gd name="connsiteX458" fmla="*/ 498964 w 563849"/>
                    <a:gd name="connsiteY458" fmla="*/ 71334 h 72236"/>
                    <a:gd name="connsiteX459" fmla="*/ 494769 w 563849"/>
                    <a:gd name="connsiteY459" fmla="*/ 68469 h 72236"/>
                    <a:gd name="connsiteX460" fmla="*/ 492390 w 563849"/>
                    <a:gd name="connsiteY460" fmla="*/ 63609 h 72236"/>
                    <a:gd name="connsiteX461" fmla="*/ 491649 w 563849"/>
                    <a:gd name="connsiteY461" fmla="*/ 56677 h 72236"/>
                    <a:gd name="connsiteX462" fmla="*/ 491649 w 563849"/>
                    <a:gd name="connsiteY462" fmla="*/ 29767 h 72236"/>
                    <a:gd name="connsiteX463" fmla="*/ 485202 w 563849"/>
                    <a:gd name="connsiteY463" fmla="*/ 29767 h 72236"/>
                    <a:gd name="connsiteX464" fmla="*/ 483974 w 563849"/>
                    <a:gd name="connsiteY464" fmla="*/ 28949 h 72236"/>
                    <a:gd name="connsiteX465" fmla="*/ 483513 w 563849"/>
                    <a:gd name="connsiteY465" fmla="*/ 26288 h 72236"/>
                    <a:gd name="connsiteX466" fmla="*/ 483642 w 563849"/>
                    <a:gd name="connsiteY466" fmla="*/ 24651 h 72236"/>
                    <a:gd name="connsiteX467" fmla="*/ 483974 w 563849"/>
                    <a:gd name="connsiteY467" fmla="*/ 23551 h 72236"/>
                    <a:gd name="connsiteX468" fmla="*/ 484511 w 563849"/>
                    <a:gd name="connsiteY468" fmla="*/ 22937 h 72236"/>
                    <a:gd name="connsiteX469" fmla="*/ 485253 w 563849"/>
                    <a:gd name="connsiteY469" fmla="*/ 22758 h 72236"/>
                    <a:gd name="connsiteX470" fmla="*/ 491649 w 563849"/>
                    <a:gd name="connsiteY470" fmla="*/ 22758 h 72236"/>
                    <a:gd name="connsiteX471" fmla="*/ 491649 w 563849"/>
                    <a:gd name="connsiteY471" fmla="*/ 11810 h 72236"/>
                    <a:gd name="connsiteX472" fmla="*/ 491828 w 563849"/>
                    <a:gd name="connsiteY472" fmla="*/ 11145 h 72236"/>
                    <a:gd name="connsiteX473" fmla="*/ 492492 w 563849"/>
                    <a:gd name="connsiteY473" fmla="*/ 10608 h 72236"/>
                    <a:gd name="connsiteX474" fmla="*/ 493796 w 563849"/>
                    <a:gd name="connsiteY474" fmla="*/ 10275 h 72236"/>
                    <a:gd name="connsiteX475" fmla="*/ 495843 w 563849"/>
                    <a:gd name="connsiteY475" fmla="*/ 10173 h 72236"/>
                    <a:gd name="connsiteX476" fmla="*/ 497941 w 563849"/>
                    <a:gd name="connsiteY476" fmla="*/ 10275 h 72236"/>
                    <a:gd name="connsiteX477" fmla="*/ 499220 w 563849"/>
                    <a:gd name="connsiteY477" fmla="*/ 10608 h 72236"/>
                    <a:gd name="connsiteX478" fmla="*/ 499885 w 563849"/>
                    <a:gd name="connsiteY478" fmla="*/ 11145 h 72236"/>
                    <a:gd name="connsiteX479" fmla="*/ 500090 w 563849"/>
                    <a:gd name="connsiteY479" fmla="*/ 11810 h 72236"/>
                    <a:gd name="connsiteX480" fmla="*/ 500090 w 563849"/>
                    <a:gd name="connsiteY480" fmla="*/ 22758 h 72236"/>
                    <a:gd name="connsiteX481" fmla="*/ 511907 w 563849"/>
                    <a:gd name="connsiteY481" fmla="*/ 22758 h 72236"/>
                    <a:gd name="connsiteX482" fmla="*/ 512624 w 563849"/>
                    <a:gd name="connsiteY482" fmla="*/ 22937 h 72236"/>
                    <a:gd name="connsiteX483" fmla="*/ 513161 w 563849"/>
                    <a:gd name="connsiteY483" fmla="*/ 23551 h 72236"/>
                    <a:gd name="connsiteX484" fmla="*/ 513493 w 563849"/>
                    <a:gd name="connsiteY484" fmla="*/ 24651 h 72236"/>
                    <a:gd name="connsiteX485" fmla="*/ 513596 w 563849"/>
                    <a:gd name="connsiteY485" fmla="*/ 26288 h 72236"/>
                    <a:gd name="connsiteX486" fmla="*/ 513135 w 563849"/>
                    <a:gd name="connsiteY486" fmla="*/ 28949 h 72236"/>
                    <a:gd name="connsiteX487" fmla="*/ 511907 w 563849"/>
                    <a:gd name="connsiteY487" fmla="*/ 29767 h 72236"/>
                    <a:gd name="connsiteX488" fmla="*/ 500090 w 563849"/>
                    <a:gd name="connsiteY488" fmla="*/ 29767 h 72236"/>
                    <a:gd name="connsiteX489" fmla="*/ 500090 w 563849"/>
                    <a:gd name="connsiteY489" fmla="*/ 55449 h 72236"/>
                    <a:gd name="connsiteX490" fmla="*/ 501496 w 563849"/>
                    <a:gd name="connsiteY490" fmla="*/ 62637 h 72236"/>
                    <a:gd name="connsiteX491" fmla="*/ 506535 w 563849"/>
                    <a:gd name="connsiteY491" fmla="*/ 65067 h 72236"/>
                    <a:gd name="connsiteX492" fmla="*/ 508633 w 563849"/>
                    <a:gd name="connsiteY492" fmla="*/ 64837 h 72236"/>
                    <a:gd name="connsiteX493" fmla="*/ 510270 w 563849"/>
                    <a:gd name="connsiteY493" fmla="*/ 64351 h 72236"/>
                    <a:gd name="connsiteX494" fmla="*/ 511498 w 563849"/>
                    <a:gd name="connsiteY494" fmla="*/ 63865 h 72236"/>
                    <a:gd name="connsiteX495" fmla="*/ 512419 w 563849"/>
                    <a:gd name="connsiteY495" fmla="*/ 63635 h 72236"/>
                    <a:gd name="connsiteX496" fmla="*/ 512905 w 563849"/>
                    <a:gd name="connsiteY496" fmla="*/ 63762 h 72236"/>
                    <a:gd name="connsiteX497" fmla="*/ 513263 w 563849"/>
                    <a:gd name="connsiteY497" fmla="*/ 64248 h 72236"/>
                    <a:gd name="connsiteX498" fmla="*/ 513493 w 563849"/>
                    <a:gd name="connsiteY498" fmla="*/ 65221 h 72236"/>
                    <a:gd name="connsiteX499" fmla="*/ 513596 w 563849"/>
                    <a:gd name="connsiteY499" fmla="*/ 66755 h 72236"/>
                    <a:gd name="connsiteX500" fmla="*/ 564028 w 563849"/>
                    <a:gd name="connsiteY500" fmla="*/ 70132 h 72236"/>
                    <a:gd name="connsiteX501" fmla="*/ 563823 w 563849"/>
                    <a:gd name="connsiteY501" fmla="*/ 70822 h 72236"/>
                    <a:gd name="connsiteX502" fmla="*/ 563158 w 563849"/>
                    <a:gd name="connsiteY502" fmla="*/ 71308 h 72236"/>
                    <a:gd name="connsiteX503" fmla="*/ 561879 w 563849"/>
                    <a:gd name="connsiteY503" fmla="*/ 71615 h 72236"/>
                    <a:gd name="connsiteX504" fmla="*/ 559833 w 563849"/>
                    <a:gd name="connsiteY504" fmla="*/ 71718 h 72236"/>
                    <a:gd name="connsiteX505" fmla="*/ 557736 w 563849"/>
                    <a:gd name="connsiteY505" fmla="*/ 71615 h 72236"/>
                    <a:gd name="connsiteX506" fmla="*/ 556457 w 563849"/>
                    <a:gd name="connsiteY506" fmla="*/ 71308 h 72236"/>
                    <a:gd name="connsiteX507" fmla="*/ 555792 w 563849"/>
                    <a:gd name="connsiteY507" fmla="*/ 70822 h 72236"/>
                    <a:gd name="connsiteX508" fmla="*/ 555587 w 563849"/>
                    <a:gd name="connsiteY508" fmla="*/ 70132 h 72236"/>
                    <a:gd name="connsiteX509" fmla="*/ 555587 w 563849"/>
                    <a:gd name="connsiteY509" fmla="*/ 43171 h 72236"/>
                    <a:gd name="connsiteX510" fmla="*/ 554973 w 563849"/>
                    <a:gd name="connsiteY510" fmla="*/ 36827 h 72236"/>
                    <a:gd name="connsiteX511" fmla="*/ 553182 w 563849"/>
                    <a:gd name="connsiteY511" fmla="*/ 32683 h 72236"/>
                    <a:gd name="connsiteX512" fmla="*/ 550139 w 563849"/>
                    <a:gd name="connsiteY512" fmla="*/ 30023 h 72236"/>
                    <a:gd name="connsiteX513" fmla="*/ 545815 w 563849"/>
                    <a:gd name="connsiteY513" fmla="*/ 29102 h 72236"/>
                    <a:gd name="connsiteX514" fmla="*/ 539472 w 563849"/>
                    <a:gd name="connsiteY514" fmla="*/ 31353 h 72236"/>
                    <a:gd name="connsiteX515" fmla="*/ 532820 w 563849"/>
                    <a:gd name="connsiteY515" fmla="*/ 37953 h 72236"/>
                    <a:gd name="connsiteX516" fmla="*/ 532820 w 563849"/>
                    <a:gd name="connsiteY516" fmla="*/ 70132 h 72236"/>
                    <a:gd name="connsiteX517" fmla="*/ 532617 w 563849"/>
                    <a:gd name="connsiteY517" fmla="*/ 70822 h 72236"/>
                    <a:gd name="connsiteX518" fmla="*/ 531951 w 563849"/>
                    <a:gd name="connsiteY518" fmla="*/ 71308 h 72236"/>
                    <a:gd name="connsiteX519" fmla="*/ 530672 w 563849"/>
                    <a:gd name="connsiteY519" fmla="*/ 71615 h 72236"/>
                    <a:gd name="connsiteX520" fmla="*/ 528574 w 563849"/>
                    <a:gd name="connsiteY520" fmla="*/ 71718 h 72236"/>
                    <a:gd name="connsiteX521" fmla="*/ 526528 w 563849"/>
                    <a:gd name="connsiteY521" fmla="*/ 71615 h 72236"/>
                    <a:gd name="connsiteX522" fmla="*/ 525223 w 563849"/>
                    <a:gd name="connsiteY522" fmla="*/ 71308 h 72236"/>
                    <a:gd name="connsiteX523" fmla="*/ 524558 w 563849"/>
                    <a:gd name="connsiteY523" fmla="*/ 70822 h 72236"/>
                    <a:gd name="connsiteX524" fmla="*/ 524379 w 563849"/>
                    <a:gd name="connsiteY524" fmla="*/ 70132 h 72236"/>
                    <a:gd name="connsiteX525" fmla="*/ 524379 w 563849"/>
                    <a:gd name="connsiteY525" fmla="*/ 1783 h 72236"/>
                    <a:gd name="connsiteX526" fmla="*/ 524558 w 563849"/>
                    <a:gd name="connsiteY526" fmla="*/ 1067 h 72236"/>
                    <a:gd name="connsiteX527" fmla="*/ 525223 w 563849"/>
                    <a:gd name="connsiteY527" fmla="*/ 555 h 72236"/>
                    <a:gd name="connsiteX528" fmla="*/ 526528 w 563849"/>
                    <a:gd name="connsiteY528" fmla="*/ 248 h 72236"/>
                    <a:gd name="connsiteX529" fmla="*/ 528574 w 563849"/>
                    <a:gd name="connsiteY529" fmla="*/ 146 h 72236"/>
                    <a:gd name="connsiteX530" fmla="*/ 530672 w 563849"/>
                    <a:gd name="connsiteY530" fmla="*/ 248 h 72236"/>
                    <a:gd name="connsiteX531" fmla="*/ 531951 w 563849"/>
                    <a:gd name="connsiteY531" fmla="*/ 555 h 72236"/>
                    <a:gd name="connsiteX532" fmla="*/ 532617 w 563849"/>
                    <a:gd name="connsiteY532" fmla="*/ 1067 h 72236"/>
                    <a:gd name="connsiteX533" fmla="*/ 532820 w 563849"/>
                    <a:gd name="connsiteY533" fmla="*/ 1783 h 72236"/>
                    <a:gd name="connsiteX534" fmla="*/ 532820 w 563849"/>
                    <a:gd name="connsiteY534" fmla="*/ 29358 h 72236"/>
                    <a:gd name="connsiteX535" fmla="*/ 540137 w 563849"/>
                    <a:gd name="connsiteY535" fmla="*/ 23654 h 72236"/>
                    <a:gd name="connsiteX536" fmla="*/ 547555 w 563849"/>
                    <a:gd name="connsiteY536" fmla="*/ 21786 h 72236"/>
                    <a:gd name="connsiteX537" fmla="*/ 555305 w 563849"/>
                    <a:gd name="connsiteY537" fmla="*/ 23347 h 72236"/>
                    <a:gd name="connsiteX538" fmla="*/ 560396 w 563849"/>
                    <a:gd name="connsiteY538" fmla="*/ 27516 h 72236"/>
                    <a:gd name="connsiteX539" fmla="*/ 563184 w 563849"/>
                    <a:gd name="connsiteY539" fmla="*/ 33630 h 72236"/>
                    <a:gd name="connsiteX540" fmla="*/ 564028 w 563849"/>
                    <a:gd name="connsiteY540" fmla="*/ 42096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Lst>
                  <a:rect l="l" t="t" r="r" b="b"/>
                  <a:pathLst>
                    <a:path w="563849" h="72236">
                      <a:moveTo>
                        <a:pt x="36502" y="63123"/>
                      </a:moveTo>
                      <a:cubicBezTo>
                        <a:pt x="36502" y="63703"/>
                        <a:pt x="36485" y="64206"/>
                        <a:pt x="36451" y="64632"/>
                      </a:cubicBezTo>
                      <a:cubicBezTo>
                        <a:pt x="36417" y="65058"/>
                        <a:pt x="36357" y="65417"/>
                        <a:pt x="36272" y="65707"/>
                      </a:cubicBezTo>
                      <a:cubicBezTo>
                        <a:pt x="36186" y="65996"/>
                        <a:pt x="36084" y="66252"/>
                        <a:pt x="35965" y="66474"/>
                      </a:cubicBezTo>
                      <a:cubicBezTo>
                        <a:pt x="35845" y="66696"/>
                        <a:pt x="35572" y="67020"/>
                        <a:pt x="35146" y="67446"/>
                      </a:cubicBezTo>
                      <a:cubicBezTo>
                        <a:pt x="34720" y="67872"/>
                        <a:pt x="33995" y="68401"/>
                        <a:pt x="32972" y="69032"/>
                      </a:cubicBezTo>
                      <a:cubicBezTo>
                        <a:pt x="31949" y="69663"/>
                        <a:pt x="30798" y="70226"/>
                        <a:pt x="29519" y="70720"/>
                      </a:cubicBezTo>
                      <a:cubicBezTo>
                        <a:pt x="28240" y="71215"/>
                        <a:pt x="26850" y="71615"/>
                        <a:pt x="25349" y="71922"/>
                      </a:cubicBezTo>
                      <a:cubicBezTo>
                        <a:pt x="23848" y="72229"/>
                        <a:pt x="22297" y="72383"/>
                        <a:pt x="20694" y="72383"/>
                      </a:cubicBezTo>
                      <a:cubicBezTo>
                        <a:pt x="17385" y="72383"/>
                        <a:pt x="14452" y="71837"/>
                        <a:pt x="11894" y="70746"/>
                      </a:cubicBezTo>
                      <a:cubicBezTo>
                        <a:pt x="9336" y="69654"/>
                        <a:pt x="7196" y="68060"/>
                        <a:pt x="5474" y="65962"/>
                      </a:cubicBezTo>
                      <a:cubicBezTo>
                        <a:pt x="3751" y="63865"/>
                        <a:pt x="2438" y="61290"/>
                        <a:pt x="1534" y="58237"/>
                      </a:cubicBezTo>
                      <a:cubicBezTo>
                        <a:pt x="630" y="55185"/>
                        <a:pt x="178" y="51663"/>
                        <a:pt x="178" y="47673"/>
                      </a:cubicBezTo>
                      <a:cubicBezTo>
                        <a:pt x="178" y="43137"/>
                        <a:pt x="733" y="39240"/>
                        <a:pt x="1841" y="35983"/>
                      </a:cubicBezTo>
                      <a:cubicBezTo>
                        <a:pt x="2950" y="32726"/>
                        <a:pt x="4467" y="30057"/>
                        <a:pt x="6394" y="27977"/>
                      </a:cubicBezTo>
                      <a:cubicBezTo>
                        <a:pt x="8321" y="25896"/>
                        <a:pt x="10590" y="24353"/>
                        <a:pt x="13199" y="23347"/>
                      </a:cubicBezTo>
                      <a:cubicBezTo>
                        <a:pt x="15808" y="22341"/>
                        <a:pt x="18630" y="21837"/>
                        <a:pt x="21666" y="21837"/>
                      </a:cubicBezTo>
                      <a:cubicBezTo>
                        <a:pt x="23132" y="21837"/>
                        <a:pt x="24556" y="21974"/>
                        <a:pt x="25937" y="22247"/>
                      </a:cubicBezTo>
                      <a:cubicBezTo>
                        <a:pt x="27319" y="22520"/>
                        <a:pt x="28589" y="22878"/>
                        <a:pt x="29749" y="23321"/>
                      </a:cubicBezTo>
                      <a:cubicBezTo>
                        <a:pt x="30908" y="23764"/>
                        <a:pt x="31940" y="24276"/>
                        <a:pt x="32844" y="24856"/>
                      </a:cubicBezTo>
                      <a:cubicBezTo>
                        <a:pt x="33748" y="25436"/>
                        <a:pt x="34404" y="25930"/>
                        <a:pt x="34814" y="26340"/>
                      </a:cubicBezTo>
                      <a:cubicBezTo>
                        <a:pt x="35223" y="26749"/>
                        <a:pt x="35504" y="27073"/>
                        <a:pt x="35658" y="27312"/>
                      </a:cubicBezTo>
                      <a:cubicBezTo>
                        <a:pt x="35811" y="27550"/>
                        <a:pt x="35939" y="27832"/>
                        <a:pt x="36041" y="28156"/>
                      </a:cubicBezTo>
                      <a:cubicBezTo>
                        <a:pt x="36144" y="28480"/>
                        <a:pt x="36212" y="28846"/>
                        <a:pt x="36246" y="29256"/>
                      </a:cubicBezTo>
                      <a:cubicBezTo>
                        <a:pt x="36280" y="29665"/>
                        <a:pt x="36297" y="30176"/>
                        <a:pt x="36297" y="30790"/>
                      </a:cubicBezTo>
                      <a:cubicBezTo>
                        <a:pt x="36297" y="32120"/>
                        <a:pt x="36144" y="33050"/>
                        <a:pt x="35837" y="33579"/>
                      </a:cubicBezTo>
                      <a:cubicBezTo>
                        <a:pt x="35530" y="34107"/>
                        <a:pt x="35155" y="34372"/>
                        <a:pt x="34711" y="34372"/>
                      </a:cubicBezTo>
                      <a:cubicBezTo>
                        <a:pt x="34200" y="34372"/>
                        <a:pt x="33611" y="34090"/>
                        <a:pt x="32946" y="33527"/>
                      </a:cubicBezTo>
                      <a:cubicBezTo>
                        <a:pt x="32281" y="32965"/>
                        <a:pt x="31437" y="32342"/>
                        <a:pt x="30414" y="31660"/>
                      </a:cubicBezTo>
                      <a:cubicBezTo>
                        <a:pt x="29391" y="30978"/>
                        <a:pt x="28154" y="30356"/>
                        <a:pt x="26705" y="29793"/>
                      </a:cubicBezTo>
                      <a:cubicBezTo>
                        <a:pt x="25255" y="29230"/>
                        <a:pt x="23541" y="28949"/>
                        <a:pt x="21563" y="28949"/>
                      </a:cubicBezTo>
                      <a:cubicBezTo>
                        <a:pt x="17505" y="28949"/>
                        <a:pt x="14392" y="30509"/>
                        <a:pt x="12227" y="33630"/>
                      </a:cubicBezTo>
                      <a:cubicBezTo>
                        <a:pt x="10061" y="36750"/>
                        <a:pt x="8978" y="41278"/>
                        <a:pt x="8978" y="47212"/>
                      </a:cubicBezTo>
                      <a:cubicBezTo>
                        <a:pt x="8978" y="50180"/>
                        <a:pt x="9259" y="52780"/>
                        <a:pt x="9822" y="55014"/>
                      </a:cubicBezTo>
                      <a:cubicBezTo>
                        <a:pt x="10385" y="57248"/>
                        <a:pt x="11212" y="59116"/>
                        <a:pt x="12303" y="60616"/>
                      </a:cubicBezTo>
                      <a:cubicBezTo>
                        <a:pt x="13395" y="62117"/>
                        <a:pt x="14733" y="63234"/>
                        <a:pt x="16319" y="63967"/>
                      </a:cubicBezTo>
                      <a:cubicBezTo>
                        <a:pt x="17905" y="64700"/>
                        <a:pt x="19722" y="65067"/>
                        <a:pt x="21768" y="65067"/>
                      </a:cubicBezTo>
                      <a:cubicBezTo>
                        <a:pt x="23712" y="65067"/>
                        <a:pt x="25417" y="64760"/>
                        <a:pt x="26884" y="64146"/>
                      </a:cubicBezTo>
                      <a:cubicBezTo>
                        <a:pt x="28350" y="63532"/>
                        <a:pt x="29621" y="62859"/>
                        <a:pt x="30695" y="62125"/>
                      </a:cubicBezTo>
                      <a:cubicBezTo>
                        <a:pt x="31770" y="61392"/>
                        <a:pt x="32673" y="60727"/>
                        <a:pt x="33407" y="60130"/>
                      </a:cubicBezTo>
                      <a:cubicBezTo>
                        <a:pt x="34140" y="59533"/>
                        <a:pt x="34711" y="59235"/>
                        <a:pt x="35121" y="59235"/>
                      </a:cubicBezTo>
                      <a:cubicBezTo>
                        <a:pt x="35359" y="59235"/>
                        <a:pt x="35564" y="59303"/>
                        <a:pt x="35734" y="59439"/>
                      </a:cubicBezTo>
                      <a:cubicBezTo>
                        <a:pt x="35905" y="59576"/>
                        <a:pt x="36050" y="59806"/>
                        <a:pt x="36169" y="60130"/>
                      </a:cubicBezTo>
                      <a:cubicBezTo>
                        <a:pt x="36289" y="60454"/>
                        <a:pt x="36374" y="60863"/>
                        <a:pt x="36425" y="61358"/>
                      </a:cubicBezTo>
                      <a:cubicBezTo>
                        <a:pt x="36476" y="61853"/>
                        <a:pt x="36502" y="62441"/>
                        <a:pt x="36502" y="63123"/>
                      </a:cubicBezTo>
                      <a:close/>
                      <a:moveTo>
                        <a:pt x="89005" y="46599"/>
                      </a:moveTo>
                      <a:cubicBezTo>
                        <a:pt x="89005" y="50350"/>
                        <a:pt x="88511" y="53803"/>
                        <a:pt x="87522" y="56958"/>
                      </a:cubicBezTo>
                      <a:cubicBezTo>
                        <a:pt x="86533" y="60113"/>
                        <a:pt x="85057" y="62833"/>
                        <a:pt x="83096" y="65118"/>
                      </a:cubicBezTo>
                      <a:cubicBezTo>
                        <a:pt x="81135" y="67403"/>
                        <a:pt x="78680" y="69185"/>
                        <a:pt x="75729" y="70464"/>
                      </a:cubicBezTo>
                      <a:cubicBezTo>
                        <a:pt x="72779" y="71743"/>
                        <a:pt x="69360" y="72383"/>
                        <a:pt x="65472" y="72383"/>
                      </a:cubicBezTo>
                      <a:cubicBezTo>
                        <a:pt x="61686" y="72383"/>
                        <a:pt x="58386" y="71820"/>
                        <a:pt x="55572" y="70695"/>
                      </a:cubicBezTo>
                      <a:cubicBezTo>
                        <a:pt x="52759" y="69569"/>
                        <a:pt x="50414" y="67932"/>
                        <a:pt x="48538" y="65783"/>
                      </a:cubicBezTo>
                      <a:cubicBezTo>
                        <a:pt x="46662" y="63635"/>
                        <a:pt x="45264" y="61025"/>
                        <a:pt x="44343" y="57956"/>
                      </a:cubicBezTo>
                      <a:cubicBezTo>
                        <a:pt x="43422" y="54886"/>
                        <a:pt x="42962" y="51407"/>
                        <a:pt x="42962" y="47519"/>
                      </a:cubicBezTo>
                      <a:cubicBezTo>
                        <a:pt x="42962" y="43768"/>
                        <a:pt x="43448" y="40314"/>
                        <a:pt x="44420" y="37160"/>
                      </a:cubicBezTo>
                      <a:cubicBezTo>
                        <a:pt x="45392" y="34005"/>
                        <a:pt x="46858" y="31285"/>
                        <a:pt x="48819" y="29000"/>
                      </a:cubicBezTo>
                      <a:cubicBezTo>
                        <a:pt x="50781" y="26715"/>
                        <a:pt x="53228" y="24941"/>
                        <a:pt x="56161" y="23679"/>
                      </a:cubicBezTo>
                      <a:cubicBezTo>
                        <a:pt x="59094" y="22417"/>
                        <a:pt x="62522" y="21786"/>
                        <a:pt x="66444" y="21786"/>
                      </a:cubicBezTo>
                      <a:cubicBezTo>
                        <a:pt x="70230" y="21786"/>
                        <a:pt x="73529" y="22349"/>
                        <a:pt x="76343" y="23475"/>
                      </a:cubicBezTo>
                      <a:cubicBezTo>
                        <a:pt x="79157" y="24600"/>
                        <a:pt x="81502" y="26237"/>
                        <a:pt x="83378" y="28386"/>
                      </a:cubicBezTo>
                      <a:cubicBezTo>
                        <a:pt x="85254" y="30535"/>
                        <a:pt x="86660" y="33144"/>
                        <a:pt x="87598" y="36213"/>
                      </a:cubicBezTo>
                      <a:cubicBezTo>
                        <a:pt x="88536" y="39283"/>
                        <a:pt x="89005" y="42745"/>
                        <a:pt x="89005" y="46599"/>
                      </a:cubicBezTo>
                      <a:close/>
                      <a:moveTo>
                        <a:pt x="80257" y="47161"/>
                      </a:moveTo>
                      <a:cubicBezTo>
                        <a:pt x="80257" y="44672"/>
                        <a:pt x="80025" y="42318"/>
                        <a:pt x="79560" y="40101"/>
                      </a:cubicBezTo>
                      <a:cubicBezTo>
                        <a:pt x="79095" y="37884"/>
                        <a:pt x="78329" y="35940"/>
                        <a:pt x="77263" y="34269"/>
                      </a:cubicBezTo>
                      <a:cubicBezTo>
                        <a:pt x="76196" y="32598"/>
                        <a:pt x="74750" y="31276"/>
                        <a:pt x="72926" y="30304"/>
                      </a:cubicBezTo>
                      <a:cubicBezTo>
                        <a:pt x="71103" y="29332"/>
                        <a:pt x="68831" y="28846"/>
                        <a:pt x="66112" y="28846"/>
                      </a:cubicBezTo>
                      <a:cubicBezTo>
                        <a:pt x="63600" y="28846"/>
                        <a:pt x="61441" y="29290"/>
                        <a:pt x="59634" y="30176"/>
                      </a:cubicBezTo>
                      <a:cubicBezTo>
                        <a:pt x="57827" y="31063"/>
                        <a:pt x="56338" y="32317"/>
                        <a:pt x="55168" y="33937"/>
                      </a:cubicBezTo>
                      <a:cubicBezTo>
                        <a:pt x="53998" y="35557"/>
                        <a:pt x="53130" y="37475"/>
                        <a:pt x="52562" y="39692"/>
                      </a:cubicBezTo>
                      <a:cubicBezTo>
                        <a:pt x="51994" y="41909"/>
                        <a:pt x="51710" y="44330"/>
                        <a:pt x="51710" y="46957"/>
                      </a:cubicBezTo>
                      <a:cubicBezTo>
                        <a:pt x="51710" y="49481"/>
                        <a:pt x="51942" y="51851"/>
                        <a:pt x="52407" y="54068"/>
                      </a:cubicBezTo>
                      <a:cubicBezTo>
                        <a:pt x="52872" y="56285"/>
                        <a:pt x="53646" y="58220"/>
                        <a:pt x="54730" y="59874"/>
                      </a:cubicBezTo>
                      <a:cubicBezTo>
                        <a:pt x="55814" y="61528"/>
                        <a:pt x="57268" y="62842"/>
                        <a:pt x="59092" y="63814"/>
                      </a:cubicBezTo>
                      <a:cubicBezTo>
                        <a:pt x="60916" y="64786"/>
                        <a:pt x="63187" y="65272"/>
                        <a:pt x="65906" y="65272"/>
                      </a:cubicBezTo>
                      <a:cubicBezTo>
                        <a:pt x="68384" y="65272"/>
                        <a:pt x="70535" y="64828"/>
                        <a:pt x="72359" y="63942"/>
                      </a:cubicBezTo>
                      <a:cubicBezTo>
                        <a:pt x="74183" y="63055"/>
                        <a:pt x="75680" y="61810"/>
                        <a:pt x="76850" y="60207"/>
                      </a:cubicBezTo>
                      <a:cubicBezTo>
                        <a:pt x="78020" y="58604"/>
                        <a:pt x="78880" y="56694"/>
                        <a:pt x="79431" y="54477"/>
                      </a:cubicBezTo>
                      <a:cubicBezTo>
                        <a:pt x="79982" y="52260"/>
                        <a:pt x="80257" y="49822"/>
                        <a:pt x="80257" y="47161"/>
                      </a:cubicBezTo>
                      <a:close/>
                      <a:moveTo>
                        <a:pt x="140404" y="70132"/>
                      </a:moveTo>
                      <a:cubicBezTo>
                        <a:pt x="140404" y="70405"/>
                        <a:pt x="140335" y="70635"/>
                        <a:pt x="140199" y="70822"/>
                      </a:cubicBezTo>
                      <a:cubicBezTo>
                        <a:pt x="140063" y="71010"/>
                        <a:pt x="139841" y="71172"/>
                        <a:pt x="139534" y="71308"/>
                      </a:cubicBezTo>
                      <a:cubicBezTo>
                        <a:pt x="139227" y="71445"/>
                        <a:pt x="138801" y="71547"/>
                        <a:pt x="138255" y="71615"/>
                      </a:cubicBezTo>
                      <a:cubicBezTo>
                        <a:pt x="137709" y="71684"/>
                        <a:pt x="137027" y="71718"/>
                        <a:pt x="136209" y="71718"/>
                      </a:cubicBezTo>
                      <a:cubicBezTo>
                        <a:pt x="135356" y="71718"/>
                        <a:pt x="134657" y="71684"/>
                        <a:pt x="134111" y="71615"/>
                      </a:cubicBezTo>
                      <a:cubicBezTo>
                        <a:pt x="133566" y="71547"/>
                        <a:pt x="133139" y="71445"/>
                        <a:pt x="132832" y="71308"/>
                      </a:cubicBezTo>
                      <a:cubicBezTo>
                        <a:pt x="132526" y="71172"/>
                        <a:pt x="132304" y="71010"/>
                        <a:pt x="132167" y="70822"/>
                      </a:cubicBezTo>
                      <a:cubicBezTo>
                        <a:pt x="132030" y="70635"/>
                        <a:pt x="131963" y="70405"/>
                        <a:pt x="131963" y="70132"/>
                      </a:cubicBezTo>
                      <a:lnTo>
                        <a:pt x="131963" y="43171"/>
                      </a:lnTo>
                      <a:cubicBezTo>
                        <a:pt x="131963" y="40545"/>
                        <a:pt x="131758" y="38430"/>
                        <a:pt x="131348" y="36827"/>
                      </a:cubicBezTo>
                      <a:cubicBezTo>
                        <a:pt x="130940" y="35224"/>
                        <a:pt x="130342" y="33843"/>
                        <a:pt x="129558" y="32683"/>
                      </a:cubicBezTo>
                      <a:cubicBezTo>
                        <a:pt x="128774" y="31524"/>
                        <a:pt x="127759" y="30637"/>
                        <a:pt x="126514" y="30023"/>
                      </a:cubicBezTo>
                      <a:cubicBezTo>
                        <a:pt x="125269" y="29409"/>
                        <a:pt x="123828" y="29102"/>
                        <a:pt x="122191" y="29102"/>
                      </a:cubicBezTo>
                      <a:cubicBezTo>
                        <a:pt x="120076" y="29102"/>
                        <a:pt x="117962" y="29852"/>
                        <a:pt x="115847" y="31353"/>
                      </a:cubicBezTo>
                      <a:cubicBezTo>
                        <a:pt x="113733" y="32854"/>
                        <a:pt x="111515" y="35054"/>
                        <a:pt x="109196" y="37953"/>
                      </a:cubicBezTo>
                      <a:lnTo>
                        <a:pt x="109196" y="70132"/>
                      </a:lnTo>
                      <a:cubicBezTo>
                        <a:pt x="109196" y="70405"/>
                        <a:pt x="109128" y="70635"/>
                        <a:pt x="108992" y="70822"/>
                      </a:cubicBezTo>
                      <a:cubicBezTo>
                        <a:pt x="108855" y="71010"/>
                        <a:pt x="108634" y="71172"/>
                        <a:pt x="108326" y="71308"/>
                      </a:cubicBezTo>
                      <a:cubicBezTo>
                        <a:pt x="108020" y="71445"/>
                        <a:pt x="107593" y="71547"/>
                        <a:pt x="107048" y="71615"/>
                      </a:cubicBezTo>
                      <a:cubicBezTo>
                        <a:pt x="106502" y="71684"/>
                        <a:pt x="105803" y="71718"/>
                        <a:pt x="104950" y="71718"/>
                      </a:cubicBezTo>
                      <a:cubicBezTo>
                        <a:pt x="104132" y="71718"/>
                        <a:pt x="103450" y="71684"/>
                        <a:pt x="102904" y="71615"/>
                      </a:cubicBezTo>
                      <a:cubicBezTo>
                        <a:pt x="102358" y="71547"/>
                        <a:pt x="101924" y="71445"/>
                        <a:pt x="101599" y="71308"/>
                      </a:cubicBezTo>
                      <a:cubicBezTo>
                        <a:pt x="101275" y="71172"/>
                        <a:pt x="101053" y="71010"/>
                        <a:pt x="100934" y="70822"/>
                      </a:cubicBezTo>
                      <a:cubicBezTo>
                        <a:pt x="100815" y="70635"/>
                        <a:pt x="100755" y="70405"/>
                        <a:pt x="100755" y="70132"/>
                      </a:cubicBezTo>
                      <a:lnTo>
                        <a:pt x="100755" y="24089"/>
                      </a:lnTo>
                      <a:cubicBezTo>
                        <a:pt x="100755" y="23816"/>
                        <a:pt x="100806" y="23585"/>
                        <a:pt x="100908" y="23398"/>
                      </a:cubicBezTo>
                      <a:cubicBezTo>
                        <a:pt x="101011" y="23210"/>
                        <a:pt x="101216" y="23040"/>
                        <a:pt x="101523" y="22886"/>
                      </a:cubicBezTo>
                      <a:cubicBezTo>
                        <a:pt x="101829" y="22733"/>
                        <a:pt x="102222" y="22630"/>
                        <a:pt x="102699" y="22579"/>
                      </a:cubicBezTo>
                      <a:cubicBezTo>
                        <a:pt x="103176" y="22528"/>
                        <a:pt x="103808" y="22503"/>
                        <a:pt x="104592" y="22503"/>
                      </a:cubicBezTo>
                      <a:cubicBezTo>
                        <a:pt x="105342" y="22503"/>
                        <a:pt x="105965" y="22528"/>
                        <a:pt x="106459" y="22579"/>
                      </a:cubicBezTo>
                      <a:cubicBezTo>
                        <a:pt x="106954" y="22630"/>
                        <a:pt x="107338" y="22733"/>
                        <a:pt x="107610" y="22886"/>
                      </a:cubicBezTo>
                      <a:cubicBezTo>
                        <a:pt x="107883" y="23040"/>
                        <a:pt x="108080" y="23210"/>
                        <a:pt x="108199" y="23398"/>
                      </a:cubicBezTo>
                      <a:cubicBezTo>
                        <a:pt x="108318" y="23585"/>
                        <a:pt x="108378" y="23816"/>
                        <a:pt x="108378" y="24089"/>
                      </a:cubicBezTo>
                      <a:lnTo>
                        <a:pt x="108378" y="30176"/>
                      </a:lnTo>
                      <a:cubicBezTo>
                        <a:pt x="110969" y="27277"/>
                        <a:pt x="113554" y="25154"/>
                        <a:pt x="116128" y="23807"/>
                      </a:cubicBezTo>
                      <a:cubicBezTo>
                        <a:pt x="118704" y="22460"/>
                        <a:pt x="121304" y="21786"/>
                        <a:pt x="123930" y="21786"/>
                      </a:cubicBezTo>
                      <a:cubicBezTo>
                        <a:pt x="127000" y="21786"/>
                        <a:pt x="129583" y="22306"/>
                        <a:pt x="131681" y="23347"/>
                      </a:cubicBezTo>
                      <a:cubicBezTo>
                        <a:pt x="133779" y="24387"/>
                        <a:pt x="135475" y="25777"/>
                        <a:pt x="136772" y="27516"/>
                      </a:cubicBezTo>
                      <a:cubicBezTo>
                        <a:pt x="138067" y="29256"/>
                        <a:pt x="138997" y="31293"/>
                        <a:pt x="139560" y="33630"/>
                      </a:cubicBezTo>
                      <a:cubicBezTo>
                        <a:pt x="140123" y="35966"/>
                        <a:pt x="140404" y="38771"/>
                        <a:pt x="140404" y="42045"/>
                      </a:cubicBezTo>
                      <a:close/>
                      <a:moveTo>
                        <a:pt x="178315" y="66755"/>
                      </a:moveTo>
                      <a:cubicBezTo>
                        <a:pt x="178315" y="67744"/>
                        <a:pt x="178247" y="68529"/>
                        <a:pt x="178111" y="69109"/>
                      </a:cubicBezTo>
                      <a:cubicBezTo>
                        <a:pt x="177974" y="69688"/>
                        <a:pt x="177770" y="70115"/>
                        <a:pt x="177497" y="70388"/>
                      </a:cubicBezTo>
                      <a:cubicBezTo>
                        <a:pt x="177224" y="70660"/>
                        <a:pt x="176815" y="70916"/>
                        <a:pt x="176269" y="71155"/>
                      </a:cubicBezTo>
                      <a:cubicBezTo>
                        <a:pt x="175723" y="71394"/>
                        <a:pt x="175101" y="71590"/>
                        <a:pt x="174402" y="71743"/>
                      </a:cubicBezTo>
                      <a:cubicBezTo>
                        <a:pt x="173703" y="71897"/>
                        <a:pt x="172961" y="72025"/>
                        <a:pt x="172176" y="72127"/>
                      </a:cubicBezTo>
                      <a:cubicBezTo>
                        <a:pt x="171392" y="72229"/>
                        <a:pt x="170607" y="72280"/>
                        <a:pt x="169823" y="72280"/>
                      </a:cubicBezTo>
                      <a:cubicBezTo>
                        <a:pt x="167436" y="72280"/>
                        <a:pt x="165390" y="71965"/>
                        <a:pt x="163684" y="71334"/>
                      </a:cubicBezTo>
                      <a:cubicBezTo>
                        <a:pt x="161979" y="70703"/>
                        <a:pt x="160580" y="69748"/>
                        <a:pt x="159489" y="68469"/>
                      </a:cubicBezTo>
                      <a:cubicBezTo>
                        <a:pt x="158397" y="67190"/>
                        <a:pt x="157605" y="65570"/>
                        <a:pt x="157110" y="63609"/>
                      </a:cubicBezTo>
                      <a:cubicBezTo>
                        <a:pt x="156615" y="61648"/>
                        <a:pt x="156369" y="59337"/>
                        <a:pt x="156369" y="56677"/>
                      </a:cubicBezTo>
                      <a:lnTo>
                        <a:pt x="156369" y="29767"/>
                      </a:lnTo>
                      <a:lnTo>
                        <a:pt x="149922" y="29767"/>
                      </a:lnTo>
                      <a:cubicBezTo>
                        <a:pt x="149411" y="29767"/>
                        <a:pt x="149001" y="29494"/>
                        <a:pt x="148694" y="28949"/>
                      </a:cubicBezTo>
                      <a:cubicBezTo>
                        <a:pt x="148388" y="28403"/>
                        <a:pt x="148233" y="27516"/>
                        <a:pt x="148233" y="26288"/>
                      </a:cubicBezTo>
                      <a:cubicBezTo>
                        <a:pt x="148233" y="25640"/>
                        <a:pt x="148276" y="25095"/>
                        <a:pt x="148362" y="24651"/>
                      </a:cubicBezTo>
                      <a:cubicBezTo>
                        <a:pt x="148447" y="24208"/>
                        <a:pt x="148558" y="23841"/>
                        <a:pt x="148694" y="23551"/>
                      </a:cubicBezTo>
                      <a:cubicBezTo>
                        <a:pt x="148830" y="23261"/>
                        <a:pt x="149009" y="23057"/>
                        <a:pt x="149231" y="22937"/>
                      </a:cubicBezTo>
                      <a:cubicBezTo>
                        <a:pt x="149453" y="22818"/>
                        <a:pt x="149700" y="22758"/>
                        <a:pt x="149973" y="22758"/>
                      </a:cubicBezTo>
                      <a:lnTo>
                        <a:pt x="156369" y="22758"/>
                      </a:lnTo>
                      <a:lnTo>
                        <a:pt x="156369" y="11810"/>
                      </a:lnTo>
                      <a:cubicBezTo>
                        <a:pt x="156369" y="11572"/>
                        <a:pt x="156428" y="11350"/>
                        <a:pt x="156547" y="11145"/>
                      </a:cubicBezTo>
                      <a:cubicBezTo>
                        <a:pt x="156667" y="10941"/>
                        <a:pt x="156889" y="10762"/>
                        <a:pt x="157212" y="10608"/>
                      </a:cubicBezTo>
                      <a:cubicBezTo>
                        <a:pt x="157536" y="10455"/>
                        <a:pt x="157971" y="10344"/>
                        <a:pt x="158516" y="10275"/>
                      </a:cubicBezTo>
                      <a:cubicBezTo>
                        <a:pt x="159062" y="10207"/>
                        <a:pt x="159744" y="10173"/>
                        <a:pt x="160563" y="10173"/>
                      </a:cubicBezTo>
                      <a:cubicBezTo>
                        <a:pt x="161416" y="10173"/>
                        <a:pt x="162115" y="10207"/>
                        <a:pt x="162661" y="10275"/>
                      </a:cubicBezTo>
                      <a:cubicBezTo>
                        <a:pt x="163206" y="10344"/>
                        <a:pt x="163632" y="10455"/>
                        <a:pt x="163940" y="10608"/>
                      </a:cubicBezTo>
                      <a:cubicBezTo>
                        <a:pt x="164247" y="10762"/>
                        <a:pt x="164469" y="10941"/>
                        <a:pt x="164605" y="11145"/>
                      </a:cubicBezTo>
                      <a:cubicBezTo>
                        <a:pt x="164741" y="11350"/>
                        <a:pt x="164810" y="11572"/>
                        <a:pt x="164810" y="11810"/>
                      </a:cubicBezTo>
                      <a:lnTo>
                        <a:pt x="164810" y="22758"/>
                      </a:lnTo>
                      <a:lnTo>
                        <a:pt x="176627" y="22758"/>
                      </a:lnTo>
                      <a:cubicBezTo>
                        <a:pt x="176900" y="22758"/>
                        <a:pt x="177139" y="22818"/>
                        <a:pt x="177344" y="22937"/>
                      </a:cubicBezTo>
                      <a:cubicBezTo>
                        <a:pt x="177548" y="23057"/>
                        <a:pt x="177727" y="23261"/>
                        <a:pt x="177881" y="23551"/>
                      </a:cubicBezTo>
                      <a:cubicBezTo>
                        <a:pt x="178034" y="23841"/>
                        <a:pt x="178145" y="24208"/>
                        <a:pt x="178213" y="24651"/>
                      </a:cubicBezTo>
                      <a:cubicBezTo>
                        <a:pt x="178282" y="25095"/>
                        <a:pt x="178315" y="25640"/>
                        <a:pt x="178315" y="26288"/>
                      </a:cubicBezTo>
                      <a:cubicBezTo>
                        <a:pt x="178315" y="27516"/>
                        <a:pt x="178162" y="28403"/>
                        <a:pt x="177855" y="28949"/>
                      </a:cubicBezTo>
                      <a:cubicBezTo>
                        <a:pt x="177548" y="29494"/>
                        <a:pt x="177139" y="29767"/>
                        <a:pt x="176627" y="29767"/>
                      </a:cubicBezTo>
                      <a:lnTo>
                        <a:pt x="164810" y="29767"/>
                      </a:lnTo>
                      <a:lnTo>
                        <a:pt x="164810" y="55449"/>
                      </a:lnTo>
                      <a:cubicBezTo>
                        <a:pt x="164810" y="58621"/>
                        <a:pt x="165278" y="61017"/>
                        <a:pt x="166216" y="62637"/>
                      </a:cubicBezTo>
                      <a:cubicBezTo>
                        <a:pt x="167155" y="64257"/>
                        <a:pt x="168834" y="65067"/>
                        <a:pt x="171255" y="65067"/>
                      </a:cubicBezTo>
                      <a:cubicBezTo>
                        <a:pt x="172040" y="65067"/>
                        <a:pt x="172739" y="64990"/>
                        <a:pt x="173353" y="64837"/>
                      </a:cubicBezTo>
                      <a:cubicBezTo>
                        <a:pt x="173967" y="64683"/>
                        <a:pt x="174513" y="64521"/>
                        <a:pt x="174990" y="64351"/>
                      </a:cubicBezTo>
                      <a:cubicBezTo>
                        <a:pt x="175468" y="64180"/>
                        <a:pt x="175877" y="64018"/>
                        <a:pt x="176218" y="63865"/>
                      </a:cubicBezTo>
                      <a:cubicBezTo>
                        <a:pt x="176559" y="63711"/>
                        <a:pt x="176866" y="63635"/>
                        <a:pt x="177139" y="63635"/>
                      </a:cubicBezTo>
                      <a:cubicBezTo>
                        <a:pt x="177309" y="63635"/>
                        <a:pt x="177471" y="63677"/>
                        <a:pt x="177624" y="63762"/>
                      </a:cubicBezTo>
                      <a:cubicBezTo>
                        <a:pt x="177779" y="63848"/>
                        <a:pt x="177898" y="64010"/>
                        <a:pt x="177983" y="64248"/>
                      </a:cubicBezTo>
                      <a:cubicBezTo>
                        <a:pt x="178068" y="64487"/>
                        <a:pt x="178145" y="64811"/>
                        <a:pt x="178213" y="65221"/>
                      </a:cubicBezTo>
                      <a:cubicBezTo>
                        <a:pt x="178282" y="65630"/>
                        <a:pt x="178315" y="66141"/>
                        <a:pt x="178315" y="66755"/>
                      </a:cubicBezTo>
                      <a:close/>
                      <a:moveTo>
                        <a:pt x="227278" y="45115"/>
                      </a:moveTo>
                      <a:cubicBezTo>
                        <a:pt x="227278" y="46445"/>
                        <a:pt x="226945" y="47391"/>
                        <a:pt x="226276" y="47954"/>
                      </a:cubicBezTo>
                      <a:cubicBezTo>
                        <a:pt x="225609" y="48517"/>
                        <a:pt x="224847" y="48798"/>
                        <a:pt x="223989" y="48798"/>
                      </a:cubicBezTo>
                      <a:lnTo>
                        <a:pt x="193667" y="48798"/>
                      </a:lnTo>
                      <a:cubicBezTo>
                        <a:pt x="193667" y="51356"/>
                        <a:pt x="193924" y="53659"/>
                        <a:pt x="194438" y="55705"/>
                      </a:cubicBezTo>
                      <a:cubicBezTo>
                        <a:pt x="194951" y="57751"/>
                        <a:pt x="195809" y="59508"/>
                        <a:pt x="197008" y="60974"/>
                      </a:cubicBezTo>
                      <a:cubicBezTo>
                        <a:pt x="198208" y="62441"/>
                        <a:pt x="199767" y="63566"/>
                        <a:pt x="201687" y="64351"/>
                      </a:cubicBezTo>
                      <a:cubicBezTo>
                        <a:pt x="203606" y="65135"/>
                        <a:pt x="205954" y="65527"/>
                        <a:pt x="208729" y="65527"/>
                      </a:cubicBezTo>
                      <a:cubicBezTo>
                        <a:pt x="210923" y="65527"/>
                        <a:pt x="212877" y="65348"/>
                        <a:pt x="214590" y="64990"/>
                      </a:cubicBezTo>
                      <a:cubicBezTo>
                        <a:pt x="216304" y="64632"/>
                        <a:pt x="217786" y="64231"/>
                        <a:pt x="219037" y="63788"/>
                      </a:cubicBezTo>
                      <a:cubicBezTo>
                        <a:pt x="220288" y="63345"/>
                        <a:pt x="221316" y="62944"/>
                        <a:pt x="222121" y="62586"/>
                      </a:cubicBezTo>
                      <a:cubicBezTo>
                        <a:pt x="222927" y="62228"/>
                        <a:pt x="223536" y="62049"/>
                        <a:pt x="223947" y="62049"/>
                      </a:cubicBezTo>
                      <a:cubicBezTo>
                        <a:pt x="224187" y="62049"/>
                        <a:pt x="224401" y="62108"/>
                        <a:pt x="224589" y="62228"/>
                      </a:cubicBezTo>
                      <a:cubicBezTo>
                        <a:pt x="224778" y="62347"/>
                        <a:pt x="224924" y="62526"/>
                        <a:pt x="225026" y="62765"/>
                      </a:cubicBezTo>
                      <a:cubicBezTo>
                        <a:pt x="225129" y="63004"/>
                        <a:pt x="225206" y="63336"/>
                        <a:pt x="225257" y="63762"/>
                      </a:cubicBezTo>
                      <a:cubicBezTo>
                        <a:pt x="225309" y="64189"/>
                        <a:pt x="225334" y="64709"/>
                        <a:pt x="225334" y="65323"/>
                      </a:cubicBezTo>
                      <a:cubicBezTo>
                        <a:pt x="225334" y="65766"/>
                        <a:pt x="225318" y="66150"/>
                        <a:pt x="225284" y="66474"/>
                      </a:cubicBezTo>
                      <a:cubicBezTo>
                        <a:pt x="225249" y="66798"/>
                        <a:pt x="225207" y="67088"/>
                        <a:pt x="225155" y="67344"/>
                      </a:cubicBezTo>
                      <a:cubicBezTo>
                        <a:pt x="225105" y="67599"/>
                        <a:pt x="225019" y="67830"/>
                        <a:pt x="224900" y="68034"/>
                      </a:cubicBezTo>
                      <a:cubicBezTo>
                        <a:pt x="224781" y="68239"/>
                        <a:pt x="224627" y="68435"/>
                        <a:pt x="224439" y="68623"/>
                      </a:cubicBezTo>
                      <a:cubicBezTo>
                        <a:pt x="224252" y="68810"/>
                        <a:pt x="223698" y="69117"/>
                        <a:pt x="222777" y="69543"/>
                      </a:cubicBezTo>
                      <a:cubicBezTo>
                        <a:pt x="221856" y="69970"/>
                        <a:pt x="220662" y="70388"/>
                        <a:pt x="219195" y="70797"/>
                      </a:cubicBezTo>
                      <a:cubicBezTo>
                        <a:pt x="217729" y="71206"/>
                        <a:pt x="216032" y="71573"/>
                        <a:pt x="214105" y="71897"/>
                      </a:cubicBezTo>
                      <a:cubicBezTo>
                        <a:pt x="212178" y="72221"/>
                        <a:pt x="210123" y="72383"/>
                        <a:pt x="207941" y="72383"/>
                      </a:cubicBezTo>
                      <a:cubicBezTo>
                        <a:pt x="204154" y="72383"/>
                        <a:pt x="200838" y="71854"/>
                        <a:pt x="197990" y="70797"/>
                      </a:cubicBezTo>
                      <a:cubicBezTo>
                        <a:pt x="195142" y="69740"/>
                        <a:pt x="192746" y="68171"/>
                        <a:pt x="190802" y="66090"/>
                      </a:cubicBezTo>
                      <a:cubicBezTo>
                        <a:pt x="188858" y="64010"/>
                        <a:pt x="187391" y="61401"/>
                        <a:pt x="186402" y="58263"/>
                      </a:cubicBezTo>
                      <a:cubicBezTo>
                        <a:pt x="185413" y="55125"/>
                        <a:pt x="184919" y="51476"/>
                        <a:pt x="184919" y="47315"/>
                      </a:cubicBezTo>
                      <a:cubicBezTo>
                        <a:pt x="184919" y="43358"/>
                        <a:pt x="185430" y="39803"/>
                        <a:pt x="186453" y="36648"/>
                      </a:cubicBezTo>
                      <a:cubicBezTo>
                        <a:pt x="187476" y="33493"/>
                        <a:pt x="188952" y="30816"/>
                        <a:pt x="190879" y="28616"/>
                      </a:cubicBezTo>
                      <a:cubicBezTo>
                        <a:pt x="192805" y="26416"/>
                        <a:pt x="195133" y="24728"/>
                        <a:pt x="197862" y="23551"/>
                      </a:cubicBezTo>
                      <a:cubicBezTo>
                        <a:pt x="200590" y="22375"/>
                        <a:pt x="203643" y="21786"/>
                        <a:pt x="207020" y="21786"/>
                      </a:cubicBezTo>
                      <a:cubicBezTo>
                        <a:pt x="210634" y="21786"/>
                        <a:pt x="213713" y="22366"/>
                        <a:pt x="216254" y="23526"/>
                      </a:cubicBezTo>
                      <a:cubicBezTo>
                        <a:pt x="218794" y="24685"/>
                        <a:pt x="220884" y="26246"/>
                        <a:pt x="222521" y="28207"/>
                      </a:cubicBezTo>
                      <a:cubicBezTo>
                        <a:pt x="224158" y="30168"/>
                        <a:pt x="225360" y="32470"/>
                        <a:pt x="226128" y="35113"/>
                      </a:cubicBezTo>
                      <a:cubicBezTo>
                        <a:pt x="226895" y="37757"/>
                        <a:pt x="227278" y="40579"/>
                        <a:pt x="227278" y="43580"/>
                      </a:cubicBezTo>
                      <a:close/>
                      <a:moveTo>
                        <a:pt x="218786" y="42608"/>
                      </a:moveTo>
                      <a:cubicBezTo>
                        <a:pt x="218889" y="38174"/>
                        <a:pt x="217902" y="34696"/>
                        <a:pt x="215826" y="32172"/>
                      </a:cubicBezTo>
                      <a:cubicBezTo>
                        <a:pt x="213751" y="29648"/>
                        <a:pt x="210671" y="28386"/>
                        <a:pt x="206587" y="28386"/>
                      </a:cubicBezTo>
                      <a:cubicBezTo>
                        <a:pt x="204494" y="28386"/>
                        <a:pt x="202658" y="28778"/>
                        <a:pt x="201080" y="29563"/>
                      </a:cubicBezTo>
                      <a:cubicBezTo>
                        <a:pt x="199501" y="30347"/>
                        <a:pt x="198179" y="31387"/>
                        <a:pt x="197116" y="32683"/>
                      </a:cubicBezTo>
                      <a:cubicBezTo>
                        <a:pt x="196052" y="33979"/>
                        <a:pt x="195229" y="35488"/>
                        <a:pt x="194645" y="37211"/>
                      </a:cubicBezTo>
                      <a:cubicBezTo>
                        <a:pt x="194062" y="38933"/>
                        <a:pt x="193736" y="40732"/>
                        <a:pt x="193667" y="42608"/>
                      </a:cubicBezTo>
                      <a:close/>
                      <a:moveTo>
                        <a:pt x="279231" y="70132"/>
                      </a:moveTo>
                      <a:cubicBezTo>
                        <a:pt x="279231" y="70405"/>
                        <a:pt x="279162" y="70635"/>
                        <a:pt x="279026" y="70822"/>
                      </a:cubicBezTo>
                      <a:cubicBezTo>
                        <a:pt x="278890" y="71010"/>
                        <a:pt x="278668" y="71172"/>
                        <a:pt x="278361" y="71308"/>
                      </a:cubicBezTo>
                      <a:cubicBezTo>
                        <a:pt x="278054" y="71445"/>
                        <a:pt x="277627" y="71547"/>
                        <a:pt x="277082" y="71615"/>
                      </a:cubicBezTo>
                      <a:cubicBezTo>
                        <a:pt x="276536" y="71684"/>
                        <a:pt x="275854" y="71718"/>
                        <a:pt x="275036" y="71718"/>
                      </a:cubicBezTo>
                      <a:cubicBezTo>
                        <a:pt x="274183" y="71718"/>
                        <a:pt x="273484" y="71684"/>
                        <a:pt x="272938" y="71615"/>
                      </a:cubicBezTo>
                      <a:cubicBezTo>
                        <a:pt x="272393" y="71547"/>
                        <a:pt x="271966" y="71445"/>
                        <a:pt x="271659" y="71308"/>
                      </a:cubicBezTo>
                      <a:cubicBezTo>
                        <a:pt x="271352" y="71172"/>
                        <a:pt x="271130" y="71010"/>
                        <a:pt x="270994" y="70822"/>
                      </a:cubicBezTo>
                      <a:cubicBezTo>
                        <a:pt x="270857" y="70635"/>
                        <a:pt x="270789" y="70405"/>
                        <a:pt x="270789" y="70132"/>
                      </a:cubicBezTo>
                      <a:lnTo>
                        <a:pt x="270789" y="43171"/>
                      </a:lnTo>
                      <a:cubicBezTo>
                        <a:pt x="270789" y="40545"/>
                        <a:pt x="270585" y="38430"/>
                        <a:pt x="270175" y="36827"/>
                      </a:cubicBezTo>
                      <a:cubicBezTo>
                        <a:pt x="269766" y="35224"/>
                        <a:pt x="269169" y="33843"/>
                        <a:pt x="268384" y="32683"/>
                      </a:cubicBezTo>
                      <a:cubicBezTo>
                        <a:pt x="267601" y="31524"/>
                        <a:pt x="266586" y="30637"/>
                        <a:pt x="265341" y="30023"/>
                      </a:cubicBezTo>
                      <a:cubicBezTo>
                        <a:pt x="264096" y="29409"/>
                        <a:pt x="262655" y="29102"/>
                        <a:pt x="261018" y="29102"/>
                      </a:cubicBezTo>
                      <a:cubicBezTo>
                        <a:pt x="258903" y="29102"/>
                        <a:pt x="256789" y="29852"/>
                        <a:pt x="254674" y="31353"/>
                      </a:cubicBezTo>
                      <a:cubicBezTo>
                        <a:pt x="252560" y="32854"/>
                        <a:pt x="250342" y="35054"/>
                        <a:pt x="248023" y="37953"/>
                      </a:cubicBezTo>
                      <a:lnTo>
                        <a:pt x="248023" y="70132"/>
                      </a:lnTo>
                      <a:cubicBezTo>
                        <a:pt x="248023" y="70405"/>
                        <a:pt x="247955" y="70635"/>
                        <a:pt x="247819" y="70822"/>
                      </a:cubicBezTo>
                      <a:cubicBezTo>
                        <a:pt x="247682" y="71010"/>
                        <a:pt x="247461" y="71172"/>
                        <a:pt x="247153" y="71308"/>
                      </a:cubicBezTo>
                      <a:cubicBezTo>
                        <a:pt x="246846" y="71445"/>
                        <a:pt x="246420" y="71547"/>
                        <a:pt x="245875" y="71615"/>
                      </a:cubicBezTo>
                      <a:cubicBezTo>
                        <a:pt x="245329" y="71684"/>
                        <a:pt x="244630" y="71718"/>
                        <a:pt x="243777" y="71718"/>
                      </a:cubicBezTo>
                      <a:cubicBezTo>
                        <a:pt x="242958" y="71718"/>
                        <a:pt x="242276" y="71684"/>
                        <a:pt x="241731" y="71615"/>
                      </a:cubicBezTo>
                      <a:cubicBezTo>
                        <a:pt x="241185" y="71547"/>
                        <a:pt x="240750" y="71445"/>
                        <a:pt x="240426" y="71308"/>
                      </a:cubicBezTo>
                      <a:cubicBezTo>
                        <a:pt x="240102" y="71172"/>
                        <a:pt x="239880" y="71010"/>
                        <a:pt x="239761" y="70822"/>
                      </a:cubicBezTo>
                      <a:cubicBezTo>
                        <a:pt x="239642" y="70635"/>
                        <a:pt x="239582" y="70405"/>
                        <a:pt x="239582" y="70132"/>
                      </a:cubicBezTo>
                      <a:lnTo>
                        <a:pt x="239582" y="24089"/>
                      </a:lnTo>
                      <a:cubicBezTo>
                        <a:pt x="239582" y="23816"/>
                        <a:pt x="239633" y="23585"/>
                        <a:pt x="239735" y="23398"/>
                      </a:cubicBezTo>
                      <a:cubicBezTo>
                        <a:pt x="239838" y="23210"/>
                        <a:pt x="240042" y="23040"/>
                        <a:pt x="240349" y="22886"/>
                      </a:cubicBezTo>
                      <a:cubicBezTo>
                        <a:pt x="240656" y="22733"/>
                        <a:pt x="241049" y="22630"/>
                        <a:pt x="241526" y="22579"/>
                      </a:cubicBezTo>
                      <a:cubicBezTo>
                        <a:pt x="242003" y="22528"/>
                        <a:pt x="242635" y="22503"/>
                        <a:pt x="243418" y="22503"/>
                      </a:cubicBezTo>
                      <a:cubicBezTo>
                        <a:pt x="244169" y="22503"/>
                        <a:pt x="244792" y="22528"/>
                        <a:pt x="245286" y="22579"/>
                      </a:cubicBezTo>
                      <a:cubicBezTo>
                        <a:pt x="245781" y="22630"/>
                        <a:pt x="246164" y="22733"/>
                        <a:pt x="246437" y="22886"/>
                      </a:cubicBezTo>
                      <a:cubicBezTo>
                        <a:pt x="246710" y="23040"/>
                        <a:pt x="246906" y="23210"/>
                        <a:pt x="247026" y="23398"/>
                      </a:cubicBezTo>
                      <a:cubicBezTo>
                        <a:pt x="247145" y="23585"/>
                        <a:pt x="247205" y="23816"/>
                        <a:pt x="247205" y="24089"/>
                      </a:cubicBezTo>
                      <a:lnTo>
                        <a:pt x="247205" y="30176"/>
                      </a:lnTo>
                      <a:cubicBezTo>
                        <a:pt x="249796" y="27277"/>
                        <a:pt x="252381" y="25154"/>
                        <a:pt x="254955" y="23807"/>
                      </a:cubicBezTo>
                      <a:cubicBezTo>
                        <a:pt x="257531" y="22460"/>
                        <a:pt x="260131" y="21786"/>
                        <a:pt x="262757" y="21786"/>
                      </a:cubicBezTo>
                      <a:cubicBezTo>
                        <a:pt x="265827" y="21786"/>
                        <a:pt x="268410" y="22306"/>
                        <a:pt x="270508" y="23347"/>
                      </a:cubicBezTo>
                      <a:cubicBezTo>
                        <a:pt x="272606" y="24387"/>
                        <a:pt x="274302" y="25777"/>
                        <a:pt x="275599" y="27516"/>
                      </a:cubicBezTo>
                      <a:cubicBezTo>
                        <a:pt x="276894" y="29256"/>
                        <a:pt x="277824" y="31293"/>
                        <a:pt x="278387" y="33630"/>
                      </a:cubicBezTo>
                      <a:cubicBezTo>
                        <a:pt x="278950" y="35966"/>
                        <a:pt x="279231" y="38771"/>
                        <a:pt x="279231" y="42045"/>
                      </a:cubicBezTo>
                      <a:close/>
                      <a:moveTo>
                        <a:pt x="317143" y="66755"/>
                      </a:moveTo>
                      <a:cubicBezTo>
                        <a:pt x="317143" y="67744"/>
                        <a:pt x="317074" y="68529"/>
                        <a:pt x="316938" y="69109"/>
                      </a:cubicBezTo>
                      <a:cubicBezTo>
                        <a:pt x="316801" y="69688"/>
                        <a:pt x="316597" y="70115"/>
                        <a:pt x="316324" y="70388"/>
                      </a:cubicBezTo>
                      <a:cubicBezTo>
                        <a:pt x="316051" y="70660"/>
                        <a:pt x="315642" y="70916"/>
                        <a:pt x="315096" y="71155"/>
                      </a:cubicBezTo>
                      <a:cubicBezTo>
                        <a:pt x="314550" y="71394"/>
                        <a:pt x="313928" y="71590"/>
                        <a:pt x="313229" y="71743"/>
                      </a:cubicBezTo>
                      <a:cubicBezTo>
                        <a:pt x="312530" y="71897"/>
                        <a:pt x="311788" y="72025"/>
                        <a:pt x="311003" y="72127"/>
                      </a:cubicBezTo>
                      <a:cubicBezTo>
                        <a:pt x="310219" y="72229"/>
                        <a:pt x="309434" y="72280"/>
                        <a:pt x="308650" y="72280"/>
                      </a:cubicBezTo>
                      <a:cubicBezTo>
                        <a:pt x="306262" y="72280"/>
                        <a:pt x="304217" y="71965"/>
                        <a:pt x="302511" y="71334"/>
                      </a:cubicBezTo>
                      <a:cubicBezTo>
                        <a:pt x="300806" y="70703"/>
                        <a:pt x="299407" y="69748"/>
                        <a:pt x="298316" y="68469"/>
                      </a:cubicBezTo>
                      <a:cubicBezTo>
                        <a:pt x="297224" y="67190"/>
                        <a:pt x="296432" y="65570"/>
                        <a:pt x="295936" y="63609"/>
                      </a:cubicBezTo>
                      <a:cubicBezTo>
                        <a:pt x="295442" y="61648"/>
                        <a:pt x="295194" y="59337"/>
                        <a:pt x="295195" y="56677"/>
                      </a:cubicBezTo>
                      <a:lnTo>
                        <a:pt x="295195" y="29767"/>
                      </a:lnTo>
                      <a:lnTo>
                        <a:pt x="288749" y="29767"/>
                      </a:lnTo>
                      <a:cubicBezTo>
                        <a:pt x="288237" y="29767"/>
                        <a:pt x="287828" y="29494"/>
                        <a:pt x="287521" y="28949"/>
                      </a:cubicBezTo>
                      <a:cubicBezTo>
                        <a:pt x="287214" y="28403"/>
                        <a:pt x="287060" y="27516"/>
                        <a:pt x="287060" y="26288"/>
                      </a:cubicBezTo>
                      <a:cubicBezTo>
                        <a:pt x="287060" y="25640"/>
                        <a:pt x="287103" y="25095"/>
                        <a:pt x="287189" y="24651"/>
                      </a:cubicBezTo>
                      <a:cubicBezTo>
                        <a:pt x="287273" y="24208"/>
                        <a:pt x="287385" y="23841"/>
                        <a:pt x="287521" y="23551"/>
                      </a:cubicBezTo>
                      <a:cubicBezTo>
                        <a:pt x="287657" y="23261"/>
                        <a:pt x="287836" y="23057"/>
                        <a:pt x="288058" y="22937"/>
                      </a:cubicBezTo>
                      <a:cubicBezTo>
                        <a:pt x="288280" y="22818"/>
                        <a:pt x="288527" y="22758"/>
                        <a:pt x="288800" y="22758"/>
                      </a:cubicBezTo>
                      <a:lnTo>
                        <a:pt x="295195" y="22758"/>
                      </a:lnTo>
                      <a:lnTo>
                        <a:pt x="295195" y="11810"/>
                      </a:lnTo>
                      <a:cubicBezTo>
                        <a:pt x="295194" y="11572"/>
                        <a:pt x="295254" y="11350"/>
                        <a:pt x="295374" y="11145"/>
                      </a:cubicBezTo>
                      <a:cubicBezTo>
                        <a:pt x="295494" y="10941"/>
                        <a:pt x="295715" y="10762"/>
                        <a:pt x="296039" y="10608"/>
                      </a:cubicBezTo>
                      <a:cubicBezTo>
                        <a:pt x="296363" y="10455"/>
                        <a:pt x="296797" y="10344"/>
                        <a:pt x="297343" y="10275"/>
                      </a:cubicBezTo>
                      <a:cubicBezTo>
                        <a:pt x="297889" y="10207"/>
                        <a:pt x="298571" y="10173"/>
                        <a:pt x="299390" y="10173"/>
                      </a:cubicBezTo>
                      <a:cubicBezTo>
                        <a:pt x="300243" y="10173"/>
                        <a:pt x="300942" y="10207"/>
                        <a:pt x="301488" y="10275"/>
                      </a:cubicBezTo>
                      <a:cubicBezTo>
                        <a:pt x="302033" y="10344"/>
                        <a:pt x="302459" y="10455"/>
                        <a:pt x="302767" y="10608"/>
                      </a:cubicBezTo>
                      <a:cubicBezTo>
                        <a:pt x="303074" y="10762"/>
                        <a:pt x="303295" y="10941"/>
                        <a:pt x="303432" y="11145"/>
                      </a:cubicBezTo>
                      <a:cubicBezTo>
                        <a:pt x="303568" y="11350"/>
                        <a:pt x="303636" y="11572"/>
                        <a:pt x="303636" y="11810"/>
                      </a:cubicBezTo>
                      <a:lnTo>
                        <a:pt x="303636" y="22758"/>
                      </a:lnTo>
                      <a:lnTo>
                        <a:pt x="315454" y="22758"/>
                      </a:lnTo>
                      <a:cubicBezTo>
                        <a:pt x="315727" y="22758"/>
                        <a:pt x="315966" y="22818"/>
                        <a:pt x="316170" y="22937"/>
                      </a:cubicBezTo>
                      <a:cubicBezTo>
                        <a:pt x="316375" y="23057"/>
                        <a:pt x="316554" y="23261"/>
                        <a:pt x="316708" y="23551"/>
                      </a:cubicBezTo>
                      <a:cubicBezTo>
                        <a:pt x="316861" y="23841"/>
                        <a:pt x="316971" y="24208"/>
                        <a:pt x="317040" y="24651"/>
                      </a:cubicBezTo>
                      <a:cubicBezTo>
                        <a:pt x="317109" y="25095"/>
                        <a:pt x="317143" y="25640"/>
                        <a:pt x="317143" y="26288"/>
                      </a:cubicBezTo>
                      <a:cubicBezTo>
                        <a:pt x="317143" y="27516"/>
                        <a:pt x="316989" y="28403"/>
                        <a:pt x="316682" y="28949"/>
                      </a:cubicBezTo>
                      <a:cubicBezTo>
                        <a:pt x="316375" y="29494"/>
                        <a:pt x="315966" y="29767"/>
                        <a:pt x="315454" y="29767"/>
                      </a:cubicBezTo>
                      <a:lnTo>
                        <a:pt x="303636" y="29767"/>
                      </a:lnTo>
                      <a:lnTo>
                        <a:pt x="303636" y="55449"/>
                      </a:lnTo>
                      <a:cubicBezTo>
                        <a:pt x="303636" y="58621"/>
                        <a:pt x="304105" y="61017"/>
                        <a:pt x="305043" y="62637"/>
                      </a:cubicBezTo>
                      <a:cubicBezTo>
                        <a:pt x="305981" y="64257"/>
                        <a:pt x="307661" y="65067"/>
                        <a:pt x="310082" y="65067"/>
                      </a:cubicBezTo>
                      <a:cubicBezTo>
                        <a:pt x="310867" y="65067"/>
                        <a:pt x="311566" y="64990"/>
                        <a:pt x="312180" y="64837"/>
                      </a:cubicBezTo>
                      <a:cubicBezTo>
                        <a:pt x="312794" y="64683"/>
                        <a:pt x="313340" y="64521"/>
                        <a:pt x="313817" y="64351"/>
                      </a:cubicBezTo>
                      <a:cubicBezTo>
                        <a:pt x="314295" y="64180"/>
                        <a:pt x="314704" y="64018"/>
                        <a:pt x="315045" y="63865"/>
                      </a:cubicBezTo>
                      <a:cubicBezTo>
                        <a:pt x="315386" y="63711"/>
                        <a:pt x="315693" y="63635"/>
                        <a:pt x="315966" y="63635"/>
                      </a:cubicBezTo>
                      <a:cubicBezTo>
                        <a:pt x="316136" y="63635"/>
                        <a:pt x="316298" y="63677"/>
                        <a:pt x="316451" y="63762"/>
                      </a:cubicBezTo>
                      <a:cubicBezTo>
                        <a:pt x="316606" y="63848"/>
                        <a:pt x="316725" y="64010"/>
                        <a:pt x="316810" y="64248"/>
                      </a:cubicBezTo>
                      <a:cubicBezTo>
                        <a:pt x="316895" y="64487"/>
                        <a:pt x="316971" y="64811"/>
                        <a:pt x="317040" y="65221"/>
                      </a:cubicBezTo>
                      <a:cubicBezTo>
                        <a:pt x="317109" y="65630"/>
                        <a:pt x="317143" y="66141"/>
                        <a:pt x="317143" y="66755"/>
                      </a:cubicBezTo>
                      <a:close/>
                      <a:moveTo>
                        <a:pt x="356832" y="57598"/>
                      </a:moveTo>
                      <a:cubicBezTo>
                        <a:pt x="356832" y="59951"/>
                        <a:pt x="356396" y="62049"/>
                        <a:pt x="355527" y="63890"/>
                      </a:cubicBezTo>
                      <a:cubicBezTo>
                        <a:pt x="354657" y="65732"/>
                        <a:pt x="353421" y="67284"/>
                        <a:pt x="351818" y="68546"/>
                      </a:cubicBezTo>
                      <a:cubicBezTo>
                        <a:pt x="350215" y="69808"/>
                        <a:pt x="348305" y="70763"/>
                        <a:pt x="346088" y="71411"/>
                      </a:cubicBezTo>
                      <a:cubicBezTo>
                        <a:pt x="343871" y="72059"/>
                        <a:pt x="341433" y="72383"/>
                        <a:pt x="338772" y="72383"/>
                      </a:cubicBezTo>
                      <a:cubicBezTo>
                        <a:pt x="337135" y="72383"/>
                        <a:pt x="335575" y="72255"/>
                        <a:pt x="334091" y="71999"/>
                      </a:cubicBezTo>
                      <a:cubicBezTo>
                        <a:pt x="332608" y="71743"/>
                        <a:pt x="331277" y="71419"/>
                        <a:pt x="330101" y="71027"/>
                      </a:cubicBezTo>
                      <a:cubicBezTo>
                        <a:pt x="328923" y="70635"/>
                        <a:pt x="327926" y="70226"/>
                        <a:pt x="327108" y="69799"/>
                      </a:cubicBezTo>
                      <a:cubicBezTo>
                        <a:pt x="326289" y="69373"/>
                        <a:pt x="325693" y="68989"/>
                        <a:pt x="325317" y="68648"/>
                      </a:cubicBezTo>
                      <a:cubicBezTo>
                        <a:pt x="324942" y="68307"/>
                        <a:pt x="324670" y="67830"/>
                        <a:pt x="324498" y="67216"/>
                      </a:cubicBezTo>
                      <a:cubicBezTo>
                        <a:pt x="324328" y="66602"/>
                        <a:pt x="324243" y="65766"/>
                        <a:pt x="324243" y="64709"/>
                      </a:cubicBezTo>
                      <a:cubicBezTo>
                        <a:pt x="324243" y="64061"/>
                        <a:pt x="324277" y="63515"/>
                        <a:pt x="324345" y="63072"/>
                      </a:cubicBezTo>
                      <a:cubicBezTo>
                        <a:pt x="324413" y="62628"/>
                        <a:pt x="324498" y="62270"/>
                        <a:pt x="324601" y="61997"/>
                      </a:cubicBezTo>
                      <a:cubicBezTo>
                        <a:pt x="324703" y="61725"/>
                        <a:pt x="324849" y="61528"/>
                        <a:pt x="325035" y="61409"/>
                      </a:cubicBezTo>
                      <a:cubicBezTo>
                        <a:pt x="325223" y="61290"/>
                        <a:pt x="325436" y="61230"/>
                        <a:pt x="325675" y="61230"/>
                      </a:cubicBezTo>
                      <a:cubicBezTo>
                        <a:pt x="326051" y="61230"/>
                        <a:pt x="326605" y="61460"/>
                        <a:pt x="327337" y="61921"/>
                      </a:cubicBezTo>
                      <a:cubicBezTo>
                        <a:pt x="328071" y="62381"/>
                        <a:pt x="328975" y="62884"/>
                        <a:pt x="330049" y="63430"/>
                      </a:cubicBezTo>
                      <a:cubicBezTo>
                        <a:pt x="331124" y="63976"/>
                        <a:pt x="332394" y="64479"/>
                        <a:pt x="333861" y="64939"/>
                      </a:cubicBezTo>
                      <a:cubicBezTo>
                        <a:pt x="335327" y="65400"/>
                        <a:pt x="337016" y="65630"/>
                        <a:pt x="338926" y="65630"/>
                      </a:cubicBezTo>
                      <a:cubicBezTo>
                        <a:pt x="340358" y="65630"/>
                        <a:pt x="341655" y="65476"/>
                        <a:pt x="342814" y="65169"/>
                      </a:cubicBezTo>
                      <a:cubicBezTo>
                        <a:pt x="343973" y="64862"/>
                        <a:pt x="344980" y="64410"/>
                        <a:pt x="345832" y="63814"/>
                      </a:cubicBezTo>
                      <a:cubicBezTo>
                        <a:pt x="346685" y="63217"/>
                        <a:pt x="347341" y="62458"/>
                        <a:pt x="347802" y="61537"/>
                      </a:cubicBezTo>
                      <a:cubicBezTo>
                        <a:pt x="348262" y="60616"/>
                        <a:pt x="348493" y="59525"/>
                        <a:pt x="348493" y="58263"/>
                      </a:cubicBezTo>
                      <a:cubicBezTo>
                        <a:pt x="348493" y="56967"/>
                        <a:pt x="348160" y="55875"/>
                        <a:pt x="347495" y="54989"/>
                      </a:cubicBezTo>
                      <a:cubicBezTo>
                        <a:pt x="346829" y="54102"/>
                        <a:pt x="345951" y="53317"/>
                        <a:pt x="344860" y="52635"/>
                      </a:cubicBezTo>
                      <a:cubicBezTo>
                        <a:pt x="343769" y="51953"/>
                        <a:pt x="342541" y="51348"/>
                        <a:pt x="341176" y="50819"/>
                      </a:cubicBezTo>
                      <a:cubicBezTo>
                        <a:pt x="339812" y="50291"/>
                        <a:pt x="338406" y="49736"/>
                        <a:pt x="336956" y="49156"/>
                      </a:cubicBezTo>
                      <a:cubicBezTo>
                        <a:pt x="335506" y="48577"/>
                        <a:pt x="334091" y="47920"/>
                        <a:pt x="332710" y="47187"/>
                      </a:cubicBezTo>
                      <a:cubicBezTo>
                        <a:pt x="331328" y="46454"/>
                        <a:pt x="330092" y="45558"/>
                        <a:pt x="329001" y="44501"/>
                      </a:cubicBezTo>
                      <a:cubicBezTo>
                        <a:pt x="327909" y="43444"/>
                        <a:pt x="327031" y="42182"/>
                        <a:pt x="326366" y="40715"/>
                      </a:cubicBezTo>
                      <a:cubicBezTo>
                        <a:pt x="325701" y="39249"/>
                        <a:pt x="325369" y="37492"/>
                        <a:pt x="325369" y="35446"/>
                      </a:cubicBezTo>
                      <a:cubicBezTo>
                        <a:pt x="325369" y="33638"/>
                        <a:pt x="325718" y="31907"/>
                        <a:pt x="326417" y="30253"/>
                      </a:cubicBezTo>
                      <a:cubicBezTo>
                        <a:pt x="327117" y="28599"/>
                        <a:pt x="328165" y="27150"/>
                        <a:pt x="329563" y="25905"/>
                      </a:cubicBezTo>
                      <a:cubicBezTo>
                        <a:pt x="330962" y="24660"/>
                        <a:pt x="332710" y="23662"/>
                        <a:pt x="334807" y="22912"/>
                      </a:cubicBezTo>
                      <a:cubicBezTo>
                        <a:pt x="336904" y="22162"/>
                        <a:pt x="339352" y="21786"/>
                        <a:pt x="342149" y="21786"/>
                      </a:cubicBezTo>
                      <a:cubicBezTo>
                        <a:pt x="343377" y="21786"/>
                        <a:pt x="344604" y="21889"/>
                        <a:pt x="345832" y="22093"/>
                      </a:cubicBezTo>
                      <a:cubicBezTo>
                        <a:pt x="347060" y="22298"/>
                        <a:pt x="348169" y="22554"/>
                        <a:pt x="349157" y="22861"/>
                      </a:cubicBezTo>
                      <a:cubicBezTo>
                        <a:pt x="350147" y="23168"/>
                        <a:pt x="350991" y="23500"/>
                        <a:pt x="351690" y="23858"/>
                      </a:cubicBezTo>
                      <a:cubicBezTo>
                        <a:pt x="352389" y="24216"/>
                        <a:pt x="352918" y="24532"/>
                        <a:pt x="353276" y="24805"/>
                      </a:cubicBezTo>
                      <a:cubicBezTo>
                        <a:pt x="353634" y="25078"/>
                        <a:pt x="353873" y="25316"/>
                        <a:pt x="353992" y="25521"/>
                      </a:cubicBezTo>
                      <a:cubicBezTo>
                        <a:pt x="354111" y="25726"/>
                        <a:pt x="354197" y="25956"/>
                        <a:pt x="354248" y="26212"/>
                      </a:cubicBezTo>
                      <a:cubicBezTo>
                        <a:pt x="354299" y="26467"/>
                        <a:pt x="354350" y="26783"/>
                        <a:pt x="354402" y="27158"/>
                      </a:cubicBezTo>
                      <a:cubicBezTo>
                        <a:pt x="354452" y="27533"/>
                        <a:pt x="354478" y="27994"/>
                        <a:pt x="354478" y="28539"/>
                      </a:cubicBezTo>
                      <a:cubicBezTo>
                        <a:pt x="354478" y="29119"/>
                        <a:pt x="354452" y="29622"/>
                        <a:pt x="354402" y="30049"/>
                      </a:cubicBezTo>
                      <a:cubicBezTo>
                        <a:pt x="354350" y="30475"/>
                        <a:pt x="354265" y="30824"/>
                        <a:pt x="354146" y="31097"/>
                      </a:cubicBezTo>
                      <a:cubicBezTo>
                        <a:pt x="354027" y="31370"/>
                        <a:pt x="353881" y="31566"/>
                        <a:pt x="353710" y="31686"/>
                      </a:cubicBezTo>
                      <a:cubicBezTo>
                        <a:pt x="353540" y="31805"/>
                        <a:pt x="353352" y="31865"/>
                        <a:pt x="353148" y="31865"/>
                      </a:cubicBezTo>
                      <a:cubicBezTo>
                        <a:pt x="352841" y="31865"/>
                        <a:pt x="352398" y="31677"/>
                        <a:pt x="351818" y="31302"/>
                      </a:cubicBezTo>
                      <a:cubicBezTo>
                        <a:pt x="351238" y="30927"/>
                        <a:pt x="350488" y="30526"/>
                        <a:pt x="349567" y="30100"/>
                      </a:cubicBezTo>
                      <a:cubicBezTo>
                        <a:pt x="348646" y="29673"/>
                        <a:pt x="347563" y="29273"/>
                        <a:pt x="346318" y="28897"/>
                      </a:cubicBezTo>
                      <a:cubicBezTo>
                        <a:pt x="345073" y="28522"/>
                        <a:pt x="343649" y="28335"/>
                        <a:pt x="342046" y="28335"/>
                      </a:cubicBezTo>
                      <a:cubicBezTo>
                        <a:pt x="340613" y="28335"/>
                        <a:pt x="339352" y="28497"/>
                        <a:pt x="338261" y="28821"/>
                      </a:cubicBezTo>
                      <a:cubicBezTo>
                        <a:pt x="337169" y="29145"/>
                        <a:pt x="336274" y="29605"/>
                        <a:pt x="335575" y="30202"/>
                      </a:cubicBezTo>
                      <a:cubicBezTo>
                        <a:pt x="334876" y="30799"/>
                        <a:pt x="334347" y="31507"/>
                        <a:pt x="333989" y="32325"/>
                      </a:cubicBezTo>
                      <a:cubicBezTo>
                        <a:pt x="333631" y="33144"/>
                        <a:pt x="333452" y="34030"/>
                        <a:pt x="333452" y="34985"/>
                      </a:cubicBezTo>
                      <a:cubicBezTo>
                        <a:pt x="333452" y="36316"/>
                        <a:pt x="333793" y="37433"/>
                        <a:pt x="334475" y="38336"/>
                      </a:cubicBezTo>
                      <a:cubicBezTo>
                        <a:pt x="335157" y="39240"/>
                        <a:pt x="336043" y="40033"/>
                        <a:pt x="337135" y="40715"/>
                      </a:cubicBezTo>
                      <a:cubicBezTo>
                        <a:pt x="338226" y="41397"/>
                        <a:pt x="339471" y="42011"/>
                        <a:pt x="340870" y="42557"/>
                      </a:cubicBezTo>
                      <a:cubicBezTo>
                        <a:pt x="342268" y="43103"/>
                        <a:pt x="343692" y="43665"/>
                        <a:pt x="345142" y="44245"/>
                      </a:cubicBezTo>
                      <a:cubicBezTo>
                        <a:pt x="346591" y="44825"/>
                        <a:pt x="348024" y="45473"/>
                        <a:pt x="349439" y="46189"/>
                      </a:cubicBezTo>
                      <a:cubicBezTo>
                        <a:pt x="350855" y="46906"/>
                        <a:pt x="352107" y="47775"/>
                        <a:pt x="353199" y="48798"/>
                      </a:cubicBezTo>
                      <a:cubicBezTo>
                        <a:pt x="354290" y="49822"/>
                        <a:pt x="355169" y="51049"/>
                        <a:pt x="355833" y="52482"/>
                      </a:cubicBezTo>
                      <a:cubicBezTo>
                        <a:pt x="356499" y="53914"/>
                        <a:pt x="356832" y="55620"/>
                        <a:pt x="356832" y="57598"/>
                      </a:cubicBezTo>
                      <a:close/>
                      <a:moveTo>
                        <a:pt x="456829" y="23986"/>
                      </a:moveTo>
                      <a:cubicBezTo>
                        <a:pt x="456828" y="24225"/>
                        <a:pt x="456795" y="24515"/>
                        <a:pt x="456726" y="24856"/>
                      </a:cubicBezTo>
                      <a:cubicBezTo>
                        <a:pt x="456657" y="25197"/>
                        <a:pt x="456538" y="25623"/>
                        <a:pt x="456368" y="26135"/>
                      </a:cubicBezTo>
                      <a:lnTo>
                        <a:pt x="442811" y="69876"/>
                      </a:lnTo>
                      <a:cubicBezTo>
                        <a:pt x="442708" y="70251"/>
                        <a:pt x="442546" y="70558"/>
                        <a:pt x="442324" y="70797"/>
                      </a:cubicBezTo>
                      <a:cubicBezTo>
                        <a:pt x="442103" y="71036"/>
                        <a:pt x="441796" y="71223"/>
                        <a:pt x="441404" y="71360"/>
                      </a:cubicBezTo>
                      <a:cubicBezTo>
                        <a:pt x="441012" y="71496"/>
                        <a:pt x="440474" y="71590"/>
                        <a:pt x="439793" y="71641"/>
                      </a:cubicBezTo>
                      <a:cubicBezTo>
                        <a:pt x="439111" y="71692"/>
                        <a:pt x="438257" y="71718"/>
                        <a:pt x="437234" y="71718"/>
                      </a:cubicBezTo>
                      <a:cubicBezTo>
                        <a:pt x="436177" y="71718"/>
                        <a:pt x="435290" y="71684"/>
                        <a:pt x="434574" y="71615"/>
                      </a:cubicBezTo>
                      <a:cubicBezTo>
                        <a:pt x="433857" y="71547"/>
                        <a:pt x="433287" y="71445"/>
                        <a:pt x="432860" y="71308"/>
                      </a:cubicBezTo>
                      <a:cubicBezTo>
                        <a:pt x="432433" y="71172"/>
                        <a:pt x="432118" y="70984"/>
                        <a:pt x="431913" y="70746"/>
                      </a:cubicBezTo>
                      <a:cubicBezTo>
                        <a:pt x="431709" y="70507"/>
                        <a:pt x="431555" y="70217"/>
                        <a:pt x="431453" y="69876"/>
                      </a:cubicBezTo>
                      <a:lnTo>
                        <a:pt x="421785" y="36469"/>
                      </a:lnTo>
                      <a:lnTo>
                        <a:pt x="421682" y="36009"/>
                      </a:lnTo>
                      <a:lnTo>
                        <a:pt x="421580" y="36469"/>
                      </a:lnTo>
                      <a:lnTo>
                        <a:pt x="412626" y="69876"/>
                      </a:lnTo>
                      <a:cubicBezTo>
                        <a:pt x="412524" y="70251"/>
                        <a:pt x="412362" y="70558"/>
                        <a:pt x="412140" y="70797"/>
                      </a:cubicBezTo>
                      <a:cubicBezTo>
                        <a:pt x="411919" y="71036"/>
                        <a:pt x="411586" y="71223"/>
                        <a:pt x="411143" y="71360"/>
                      </a:cubicBezTo>
                      <a:cubicBezTo>
                        <a:pt x="410699" y="71496"/>
                        <a:pt x="410128" y="71590"/>
                        <a:pt x="409429" y="71641"/>
                      </a:cubicBezTo>
                      <a:cubicBezTo>
                        <a:pt x="408730" y="71692"/>
                        <a:pt x="407869" y="71718"/>
                        <a:pt x="406846" y="71718"/>
                      </a:cubicBezTo>
                      <a:cubicBezTo>
                        <a:pt x="405788" y="71718"/>
                        <a:pt x="404927" y="71684"/>
                        <a:pt x="404262" y="71615"/>
                      </a:cubicBezTo>
                      <a:cubicBezTo>
                        <a:pt x="403597" y="71547"/>
                        <a:pt x="403051" y="71445"/>
                        <a:pt x="402625" y="71308"/>
                      </a:cubicBezTo>
                      <a:cubicBezTo>
                        <a:pt x="402198" y="71172"/>
                        <a:pt x="401883" y="70984"/>
                        <a:pt x="401678" y="70746"/>
                      </a:cubicBezTo>
                      <a:cubicBezTo>
                        <a:pt x="401473" y="70507"/>
                        <a:pt x="401320" y="70217"/>
                        <a:pt x="401218" y="69876"/>
                      </a:cubicBezTo>
                      <a:lnTo>
                        <a:pt x="387763" y="26135"/>
                      </a:lnTo>
                      <a:cubicBezTo>
                        <a:pt x="387593" y="25623"/>
                        <a:pt x="387473" y="25197"/>
                        <a:pt x="387405" y="24856"/>
                      </a:cubicBezTo>
                      <a:cubicBezTo>
                        <a:pt x="387336" y="24515"/>
                        <a:pt x="387302" y="24225"/>
                        <a:pt x="387302" y="23986"/>
                      </a:cubicBezTo>
                      <a:cubicBezTo>
                        <a:pt x="387302" y="23679"/>
                        <a:pt x="387371" y="23432"/>
                        <a:pt x="387507" y="23244"/>
                      </a:cubicBezTo>
                      <a:cubicBezTo>
                        <a:pt x="387643" y="23057"/>
                        <a:pt x="387874" y="22903"/>
                        <a:pt x="388197" y="22784"/>
                      </a:cubicBezTo>
                      <a:cubicBezTo>
                        <a:pt x="388521" y="22665"/>
                        <a:pt x="388957" y="22588"/>
                        <a:pt x="389502" y="22554"/>
                      </a:cubicBezTo>
                      <a:cubicBezTo>
                        <a:pt x="390048" y="22520"/>
                        <a:pt x="390713" y="22503"/>
                        <a:pt x="391498" y="22503"/>
                      </a:cubicBezTo>
                      <a:cubicBezTo>
                        <a:pt x="392452" y="22503"/>
                        <a:pt x="393220" y="22528"/>
                        <a:pt x="393800" y="22579"/>
                      </a:cubicBezTo>
                      <a:cubicBezTo>
                        <a:pt x="394379" y="22630"/>
                        <a:pt x="394823" y="22716"/>
                        <a:pt x="395130" y="22835"/>
                      </a:cubicBezTo>
                      <a:cubicBezTo>
                        <a:pt x="395436" y="22954"/>
                        <a:pt x="395658" y="23125"/>
                        <a:pt x="395795" y="23347"/>
                      </a:cubicBezTo>
                      <a:cubicBezTo>
                        <a:pt x="395932" y="23568"/>
                        <a:pt x="396051" y="23833"/>
                        <a:pt x="396153" y="24140"/>
                      </a:cubicBezTo>
                      <a:lnTo>
                        <a:pt x="407255" y="62100"/>
                      </a:lnTo>
                      <a:lnTo>
                        <a:pt x="407357" y="62560"/>
                      </a:lnTo>
                      <a:lnTo>
                        <a:pt x="407459" y="62100"/>
                      </a:lnTo>
                      <a:lnTo>
                        <a:pt x="417640" y="24140"/>
                      </a:lnTo>
                      <a:cubicBezTo>
                        <a:pt x="417709" y="23833"/>
                        <a:pt x="417819" y="23568"/>
                        <a:pt x="417973" y="23347"/>
                      </a:cubicBezTo>
                      <a:cubicBezTo>
                        <a:pt x="418126" y="23125"/>
                        <a:pt x="418357" y="22954"/>
                        <a:pt x="418663" y="22835"/>
                      </a:cubicBezTo>
                      <a:cubicBezTo>
                        <a:pt x="418970" y="22716"/>
                        <a:pt x="419388" y="22630"/>
                        <a:pt x="419917" y="22579"/>
                      </a:cubicBezTo>
                      <a:cubicBezTo>
                        <a:pt x="420445" y="22528"/>
                        <a:pt x="421136" y="22503"/>
                        <a:pt x="421988" y="22503"/>
                      </a:cubicBezTo>
                      <a:cubicBezTo>
                        <a:pt x="422808" y="22503"/>
                        <a:pt x="423481" y="22528"/>
                        <a:pt x="424010" y="22579"/>
                      </a:cubicBezTo>
                      <a:cubicBezTo>
                        <a:pt x="424538" y="22630"/>
                        <a:pt x="424956" y="22716"/>
                        <a:pt x="425263" y="22835"/>
                      </a:cubicBezTo>
                      <a:cubicBezTo>
                        <a:pt x="425570" y="22954"/>
                        <a:pt x="425792" y="23116"/>
                        <a:pt x="425928" y="23321"/>
                      </a:cubicBezTo>
                      <a:cubicBezTo>
                        <a:pt x="426064" y="23526"/>
                        <a:pt x="426167" y="23764"/>
                        <a:pt x="426235" y="24037"/>
                      </a:cubicBezTo>
                      <a:lnTo>
                        <a:pt x="437234" y="62100"/>
                      </a:lnTo>
                      <a:lnTo>
                        <a:pt x="437337" y="62560"/>
                      </a:lnTo>
                      <a:lnTo>
                        <a:pt x="437387" y="62100"/>
                      </a:lnTo>
                      <a:lnTo>
                        <a:pt x="448335" y="24140"/>
                      </a:lnTo>
                      <a:cubicBezTo>
                        <a:pt x="448404" y="23833"/>
                        <a:pt x="448515" y="23568"/>
                        <a:pt x="448669" y="23347"/>
                      </a:cubicBezTo>
                      <a:cubicBezTo>
                        <a:pt x="448822" y="23125"/>
                        <a:pt x="449060" y="22954"/>
                        <a:pt x="449385" y="22835"/>
                      </a:cubicBezTo>
                      <a:cubicBezTo>
                        <a:pt x="449709" y="22716"/>
                        <a:pt x="450152" y="22630"/>
                        <a:pt x="450715" y="22579"/>
                      </a:cubicBezTo>
                      <a:cubicBezTo>
                        <a:pt x="451278" y="22528"/>
                        <a:pt x="452003" y="22503"/>
                        <a:pt x="452889" y="22503"/>
                      </a:cubicBezTo>
                      <a:cubicBezTo>
                        <a:pt x="453708" y="22503"/>
                        <a:pt x="454364" y="22520"/>
                        <a:pt x="454859" y="22554"/>
                      </a:cubicBezTo>
                      <a:cubicBezTo>
                        <a:pt x="455354" y="22588"/>
                        <a:pt x="455746" y="22673"/>
                        <a:pt x="456035" y="22809"/>
                      </a:cubicBezTo>
                      <a:cubicBezTo>
                        <a:pt x="456325" y="22946"/>
                        <a:pt x="456530" y="23099"/>
                        <a:pt x="456650" y="23270"/>
                      </a:cubicBezTo>
                      <a:cubicBezTo>
                        <a:pt x="456769" y="23440"/>
                        <a:pt x="456828" y="23679"/>
                        <a:pt x="456829" y="23986"/>
                      </a:cubicBezTo>
                      <a:close/>
                      <a:moveTo>
                        <a:pt x="474282" y="70132"/>
                      </a:moveTo>
                      <a:cubicBezTo>
                        <a:pt x="474282" y="70405"/>
                        <a:pt x="474213" y="70635"/>
                        <a:pt x="474077" y="70822"/>
                      </a:cubicBezTo>
                      <a:cubicBezTo>
                        <a:pt x="473941" y="71010"/>
                        <a:pt x="473719" y="71172"/>
                        <a:pt x="473412" y="71308"/>
                      </a:cubicBezTo>
                      <a:cubicBezTo>
                        <a:pt x="473105" y="71445"/>
                        <a:pt x="472679" y="71547"/>
                        <a:pt x="472133" y="71615"/>
                      </a:cubicBezTo>
                      <a:cubicBezTo>
                        <a:pt x="471587" y="71684"/>
                        <a:pt x="470888" y="71718"/>
                        <a:pt x="470035" y="71718"/>
                      </a:cubicBezTo>
                      <a:cubicBezTo>
                        <a:pt x="469217" y="71718"/>
                        <a:pt x="468535" y="71684"/>
                        <a:pt x="467989" y="71615"/>
                      </a:cubicBezTo>
                      <a:cubicBezTo>
                        <a:pt x="467444" y="71547"/>
                        <a:pt x="467008" y="71445"/>
                        <a:pt x="466684" y="71308"/>
                      </a:cubicBezTo>
                      <a:cubicBezTo>
                        <a:pt x="466361" y="71172"/>
                        <a:pt x="466139" y="71010"/>
                        <a:pt x="466020" y="70822"/>
                      </a:cubicBezTo>
                      <a:cubicBezTo>
                        <a:pt x="465900" y="70635"/>
                        <a:pt x="465841" y="70405"/>
                        <a:pt x="465841" y="70132"/>
                      </a:cubicBezTo>
                      <a:lnTo>
                        <a:pt x="465841" y="24089"/>
                      </a:lnTo>
                      <a:cubicBezTo>
                        <a:pt x="465841" y="23850"/>
                        <a:pt x="465900" y="23628"/>
                        <a:pt x="466020" y="23423"/>
                      </a:cubicBezTo>
                      <a:cubicBezTo>
                        <a:pt x="466139" y="23219"/>
                        <a:pt x="466361" y="23048"/>
                        <a:pt x="466684" y="22912"/>
                      </a:cubicBezTo>
                      <a:cubicBezTo>
                        <a:pt x="467008" y="22775"/>
                        <a:pt x="467444" y="22673"/>
                        <a:pt x="467989" y="22605"/>
                      </a:cubicBezTo>
                      <a:cubicBezTo>
                        <a:pt x="468535" y="22537"/>
                        <a:pt x="469217" y="22503"/>
                        <a:pt x="470035" y="22503"/>
                      </a:cubicBezTo>
                      <a:cubicBezTo>
                        <a:pt x="470888" y="22503"/>
                        <a:pt x="471587" y="22537"/>
                        <a:pt x="472133" y="22605"/>
                      </a:cubicBezTo>
                      <a:cubicBezTo>
                        <a:pt x="472679" y="22673"/>
                        <a:pt x="473105" y="22775"/>
                        <a:pt x="473412" y="22912"/>
                      </a:cubicBezTo>
                      <a:cubicBezTo>
                        <a:pt x="473719" y="23048"/>
                        <a:pt x="473941" y="23219"/>
                        <a:pt x="474077" y="23423"/>
                      </a:cubicBezTo>
                      <a:cubicBezTo>
                        <a:pt x="474213" y="23628"/>
                        <a:pt x="474282" y="23850"/>
                        <a:pt x="474282" y="24089"/>
                      </a:cubicBezTo>
                      <a:close/>
                      <a:moveTo>
                        <a:pt x="475254" y="8536"/>
                      </a:moveTo>
                      <a:cubicBezTo>
                        <a:pt x="475254" y="10514"/>
                        <a:pt x="474879" y="11861"/>
                        <a:pt x="474128" y="12578"/>
                      </a:cubicBezTo>
                      <a:cubicBezTo>
                        <a:pt x="473378" y="13294"/>
                        <a:pt x="471997" y="13652"/>
                        <a:pt x="469984" y="13652"/>
                      </a:cubicBezTo>
                      <a:cubicBezTo>
                        <a:pt x="468007" y="13652"/>
                        <a:pt x="466650" y="13302"/>
                        <a:pt x="465917" y="12603"/>
                      </a:cubicBezTo>
                      <a:cubicBezTo>
                        <a:pt x="465183" y="11904"/>
                        <a:pt x="464818" y="10582"/>
                        <a:pt x="464818" y="8638"/>
                      </a:cubicBezTo>
                      <a:cubicBezTo>
                        <a:pt x="464818" y="6660"/>
                        <a:pt x="465192" y="5313"/>
                        <a:pt x="465942" y="4597"/>
                      </a:cubicBezTo>
                      <a:cubicBezTo>
                        <a:pt x="466693" y="3881"/>
                        <a:pt x="468074" y="3522"/>
                        <a:pt x="470087" y="3522"/>
                      </a:cubicBezTo>
                      <a:cubicBezTo>
                        <a:pt x="472065" y="3522"/>
                        <a:pt x="473421" y="3872"/>
                        <a:pt x="474154" y="4571"/>
                      </a:cubicBezTo>
                      <a:cubicBezTo>
                        <a:pt x="474887" y="5270"/>
                        <a:pt x="475254" y="6592"/>
                        <a:pt x="475254" y="8536"/>
                      </a:cubicBezTo>
                      <a:close/>
                      <a:moveTo>
                        <a:pt x="513596" y="66755"/>
                      </a:moveTo>
                      <a:cubicBezTo>
                        <a:pt x="513596" y="67744"/>
                        <a:pt x="513527" y="68529"/>
                        <a:pt x="513391" y="69109"/>
                      </a:cubicBezTo>
                      <a:cubicBezTo>
                        <a:pt x="513254" y="69688"/>
                        <a:pt x="513050" y="70115"/>
                        <a:pt x="512777" y="70388"/>
                      </a:cubicBezTo>
                      <a:cubicBezTo>
                        <a:pt x="512504" y="70660"/>
                        <a:pt x="512095" y="70916"/>
                        <a:pt x="511549" y="71155"/>
                      </a:cubicBezTo>
                      <a:cubicBezTo>
                        <a:pt x="511003" y="71394"/>
                        <a:pt x="510381" y="71590"/>
                        <a:pt x="509682" y="71743"/>
                      </a:cubicBezTo>
                      <a:cubicBezTo>
                        <a:pt x="508983" y="71897"/>
                        <a:pt x="508241" y="72025"/>
                        <a:pt x="507456" y="72127"/>
                      </a:cubicBezTo>
                      <a:cubicBezTo>
                        <a:pt x="506672" y="72229"/>
                        <a:pt x="505887" y="72280"/>
                        <a:pt x="505104" y="72280"/>
                      </a:cubicBezTo>
                      <a:cubicBezTo>
                        <a:pt x="502716" y="72280"/>
                        <a:pt x="500670" y="71965"/>
                        <a:pt x="498964" y="71334"/>
                      </a:cubicBezTo>
                      <a:cubicBezTo>
                        <a:pt x="497259" y="70703"/>
                        <a:pt x="495860" y="69748"/>
                        <a:pt x="494769" y="68469"/>
                      </a:cubicBezTo>
                      <a:cubicBezTo>
                        <a:pt x="493677" y="67190"/>
                        <a:pt x="492885" y="65570"/>
                        <a:pt x="492390" y="63609"/>
                      </a:cubicBezTo>
                      <a:cubicBezTo>
                        <a:pt x="491895" y="61648"/>
                        <a:pt x="491649" y="59337"/>
                        <a:pt x="491649" y="56677"/>
                      </a:cubicBezTo>
                      <a:lnTo>
                        <a:pt x="491649" y="29767"/>
                      </a:lnTo>
                      <a:lnTo>
                        <a:pt x="485202" y="29767"/>
                      </a:lnTo>
                      <a:cubicBezTo>
                        <a:pt x="484690" y="29767"/>
                        <a:pt x="484281" y="29494"/>
                        <a:pt x="483974" y="28949"/>
                      </a:cubicBezTo>
                      <a:cubicBezTo>
                        <a:pt x="483668" y="28403"/>
                        <a:pt x="483513" y="27516"/>
                        <a:pt x="483513" y="26288"/>
                      </a:cubicBezTo>
                      <a:cubicBezTo>
                        <a:pt x="483513" y="25640"/>
                        <a:pt x="483556" y="25095"/>
                        <a:pt x="483642" y="24651"/>
                      </a:cubicBezTo>
                      <a:cubicBezTo>
                        <a:pt x="483727" y="24208"/>
                        <a:pt x="483838" y="23841"/>
                        <a:pt x="483974" y="23551"/>
                      </a:cubicBezTo>
                      <a:cubicBezTo>
                        <a:pt x="484110" y="23261"/>
                        <a:pt x="484290" y="23057"/>
                        <a:pt x="484511" y="22937"/>
                      </a:cubicBezTo>
                      <a:cubicBezTo>
                        <a:pt x="484733" y="22818"/>
                        <a:pt x="484980" y="22758"/>
                        <a:pt x="485253" y="22758"/>
                      </a:cubicBezTo>
                      <a:lnTo>
                        <a:pt x="491649" y="22758"/>
                      </a:lnTo>
                      <a:lnTo>
                        <a:pt x="491649" y="11810"/>
                      </a:lnTo>
                      <a:cubicBezTo>
                        <a:pt x="491649" y="11572"/>
                        <a:pt x="491708" y="11350"/>
                        <a:pt x="491828" y="11145"/>
                      </a:cubicBezTo>
                      <a:cubicBezTo>
                        <a:pt x="491947" y="10941"/>
                        <a:pt x="492169" y="10762"/>
                        <a:pt x="492492" y="10608"/>
                      </a:cubicBezTo>
                      <a:cubicBezTo>
                        <a:pt x="492816" y="10455"/>
                        <a:pt x="493251" y="10344"/>
                        <a:pt x="493796" y="10275"/>
                      </a:cubicBezTo>
                      <a:cubicBezTo>
                        <a:pt x="494342" y="10207"/>
                        <a:pt x="495024" y="10173"/>
                        <a:pt x="495843" y="10173"/>
                      </a:cubicBezTo>
                      <a:cubicBezTo>
                        <a:pt x="496696" y="10173"/>
                        <a:pt x="497395" y="10207"/>
                        <a:pt x="497941" y="10275"/>
                      </a:cubicBezTo>
                      <a:cubicBezTo>
                        <a:pt x="498486" y="10344"/>
                        <a:pt x="498912" y="10455"/>
                        <a:pt x="499220" y="10608"/>
                      </a:cubicBezTo>
                      <a:cubicBezTo>
                        <a:pt x="499527" y="10762"/>
                        <a:pt x="499749" y="10941"/>
                        <a:pt x="499885" y="11145"/>
                      </a:cubicBezTo>
                      <a:cubicBezTo>
                        <a:pt x="500021" y="11350"/>
                        <a:pt x="500090" y="11572"/>
                        <a:pt x="500090" y="11810"/>
                      </a:cubicBezTo>
                      <a:lnTo>
                        <a:pt x="500090" y="22758"/>
                      </a:lnTo>
                      <a:lnTo>
                        <a:pt x="511907" y="22758"/>
                      </a:lnTo>
                      <a:cubicBezTo>
                        <a:pt x="512180" y="22758"/>
                        <a:pt x="512419" y="22818"/>
                        <a:pt x="512624" y="22937"/>
                      </a:cubicBezTo>
                      <a:cubicBezTo>
                        <a:pt x="512828" y="23057"/>
                        <a:pt x="513007" y="23261"/>
                        <a:pt x="513161" y="23551"/>
                      </a:cubicBezTo>
                      <a:cubicBezTo>
                        <a:pt x="513314" y="23841"/>
                        <a:pt x="513425" y="24208"/>
                        <a:pt x="513493" y="24651"/>
                      </a:cubicBezTo>
                      <a:cubicBezTo>
                        <a:pt x="513562" y="25095"/>
                        <a:pt x="513596" y="25640"/>
                        <a:pt x="513596" y="26288"/>
                      </a:cubicBezTo>
                      <a:cubicBezTo>
                        <a:pt x="513596" y="27516"/>
                        <a:pt x="513442" y="28403"/>
                        <a:pt x="513135" y="28949"/>
                      </a:cubicBezTo>
                      <a:cubicBezTo>
                        <a:pt x="512828" y="29494"/>
                        <a:pt x="512419" y="29767"/>
                        <a:pt x="511907" y="29767"/>
                      </a:cubicBezTo>
                      <a:lnTo>
                        <a:pt x="500090" y="29767"/>
                      </a:lnTo>
                      <a:lnTo>
                        <a:pt x="500090" y="55449"/>
                      </a:lnTo>
                      <a:cubicBezTo>
                        <a:pt x="500090" y="58621"/>
                        <a:pt x="500558" y="61017"/>
                        <a:pt x="501496" y="62637"/>
                      </a:cubicBezTo>
                      <a:cubicBezTo>
                        <a:pt x="502435" y="64257"/>
                        <a:pt x="504114" y="65067"/>
                        <a:pt x="506535" y="65067"/>
                      </a:cubicBezTo>
                      <a:cubicBezTo>
                        <a:pt x="507320" y="65067"/>
                        <a:pt x="508019" y="64990"/>
                        <a:pt x="508633" y="64837"/>
                      </a:cubicBezTo>
                      <a:cubicBezTo>
                        <a:pt x="509247" y="64683"/>
                        <a:pt x="509793" y="64521"/>
                        <a:pt x="510270" y="64351"/>
                      </a:cubicBezTo>
                      <a:cubicBezTo>
                        <a:pt x="510748" y="64180"/>
                        <a:pt x="511157" y="64018"/>
                        <a:pt x="511498" y="63865"/>
                      </a:cubicBezTo>
                      <a:cubicBezTo>
                        <a:pt x="511839" y="63711"/>
                        <a:pt x="512146" y="63635"/>
                        <a:pt x="512419" y="63635"/>
                      </a:cubicBezTo>
                      <a:cubicBezTo>
                        <a:pt x="512589" y="63635"/>
                        <a:pt x="512751" y="63677"/>
                        <a:pt x="512905" y="63762"/>
                      </a:cubicBezTo>
                      <a:cubicBezTo>
                        <a:pt x="513059" y="63848"/>
                        <a:pt x="513178" y="64010"/>
                        <a:pt x="513263" y="64248"/>
                      </a:cubicBezTo>
                      <a:cubicBezTo>
                        <a:pt x="513348" y="64487"/>
                        <a:pt x="513425" y="64811"/>
                        <a:pt x="513493" y="65221"/>
                      </a:cubicBezTo>
                      <a:cubicBezTo>
                        <a:pt x="513562" y="65630"/>
                        <a:pt x="513596" y="66141"/>
                        <a:pt x="513596" y="66755"/>
                      </a:cubicBezTo>
                      <a:close/>
                      <a:moveTo>
                        <a:pt x="564028" y="70132"/>
                      </a:moveTo>
                      <a:cubicBezTo>
                        <a:pt x="564028" y="70405"/>
                        <a:pt x="563959" y="70635"/>
                        <a:pt x="563823" y="70822"/>
                      </a:cubicBezTo>
                      <a:cubicBezTo>
                        <a:pt x="563687" y="71010"/>
                        <a:pt x="563465" y="71172"/>
                        <a:pt x="563158" y="71308"/>
                      </a:cubicBezTo>
                      <a:cubicBezTo>
                        <a:pt x="562852" y="71445"/>
                        <a:pt x="562425" y="71547"/>
                        <a:pt x="561879" y="71615"/>
                      </a:cubicBezTo>
                      <a:cubicBezTo>
                        <a:pt x="561333" y="71684"/>
                        <a:pt x="560651" y="71718"/>
                        <a:pt x="559833" y="71718"/>
                      </a:cubicBezTo>
                      <a:cubicBezTo>
                        <a:pt x="558981" y="71718"/>
                        <a:pt x="558282" y="71684"/>
                        <a:pt x="557736" y="71615"/>
                      </a:cubicBezTo>
                      <a:cubicBezTo>
                        <a:pt x="557190" y="71547"/>
                        <a:pt x="556763" y="71445"/>
                        <a:pt x="556457" y="71308"/>
                      </a:cubicBezTo>
                      <a:cubicBezTo>
                        <a:pt x="556150" y="71172"/>
                        <a:pt x="555928" y="71010"/>
                        <a:pt x="555792" y="70822"/>
                      </a:cubicBezTo>
                      <a:cubicBezTo>
                        <a:pt x="555655" y="70635"/>
                        <a:pt x="555587" y="70405"/>
                        <a:pt x="555587" y="70132"/>
                      </a:cubicBezTo>
                      <a:lnTo>
                        <a:pt x="555587" y="43171"/>
                      </a:lnTo>
                      <a:cubicBezTo>
                        <a:pt x="555587" y="40545"/>
                        <a:pt x="555382" y="38430"/>
                        <a:pt x="554973" y="36827"/>
                      </a:cubicBezTo>
                      <a:cubicBezTo>
                        <a:pt x="554564" y="35224"/>
                        <a:pt x="553967" y="33843"/>
                        <a:pt x="553182" y="32683"/>
                      </a:cubicBezTo>
                      <a:cubicBezTo>
                        <a:pt x="552398" y="31524"/>
                        <a:pt x="551384" y="30637"/>
                        <a:pt x="550139" y="30023"/>
                      </a:cubicBezTo>
                      <a:cubicBezTo>
                        <a:pt x="548894" y="29409"/>
                        <a:pt x="547453" y="29102"/>
                        <a:pt x="545815" y="29102"/>
                      </a:cubicBezTo>
                      <a:cubicBezTo>
                        <a:pt x="543701" y="29102"/>
                        <a:pt x="541586" y="29852"/>
                        <a:pt x="539472" y="31353"/>
                      </a:cubicBezTo>
                      <a:cubicBezTo>
                        <a:pt x="537357" y="32854"/>
                        <a:pt x="535140" y="35054"/>
                        <a:pt x="532820" y="37953"/>
                      </a:cubicBezTo>
                      <a:lnTo>
                        <a:pt x="532820" y="70132"/>
                      </a:lnTo>
                      <a:cubicBezTo>
                        <a:pt x="532820" y="70405"/>
                        <a:pt x="532753" y="70635"/>
                        <a:pt x="532617" y="70822"/>
                      </a:cubicBezTo>
                      <a:cubicBezTo>
                        <a:pt x="532479" y="71010"/>
                        <a:pt x="532258" y="71172"/>
                        <a:pt x="531951" y="71308"/>
                      </a:cubicBezTo>
                      <a:cubicBezTo>
                        <a:pt x="531644" y="71445"/>
                        <a:pt x="531217" y="71547"/>
                        <a:pt x="530672" y="71615"/>
                      </a:cubicBezTo>
                      <a:cubicBezTo>
                        <a:pt x="530127" y="71684"/>
                        <a:pt x="529428" y="71718"/>
                        <a:pt x="528574" y="71718"/>
                      </a:cubicBezTo>
                      <a:cubicBezTo>
                        <a:pt x="527756" y="71718"/>
                        <a:pt x="527074" y="71684"/>
                        <a:pt x="526528" y="71615"/>
                      </a:cubicBezTo>
                      <a:cubicBezTo>
                        <a:pt x="525982" y="71547"/>
                        <a:pt x="525548" y="71445"/>
                        <a:pt x="525223" y="71308"/>
                      </a:cubicBezTo>
                      <a:cubicBezTo>
                        <a:pt x="524899" y="71172"/>
                        <a:pt x="524677" y="71010"/>
                        <a:pt x="524558" y="70822"/>
                      </a:cubicBezTo>
                      <a:cubicBezTo>
                        <a:pt x="524439" y="70635"/>
                        <a:pt x="524379" y="70405"/>
                        <a:pt x="524379" y="70132"/>
                      </a:cubicBezTo>
                      <a:lnTo>
                        <a:pt x="524379" y="1783"/>
                      </a:lnTo>
                      <a:cubicBezTo>
                        <a:pt x="524379" y="1510"/>
                        <a:pt x="524439" y="1271"/>
                        <a:pt x="524558" y="1067"/>
                      </a:cubicBezTo>
                      <a:cubicBezTo>
                        <a:pt x="524677" y="862"/>
                        <a:pt x="524899" y="692"/>
                        <a:pt x="525223" y="555"/>
                      </a:cubicBezTo>
                      <a:cubicBezTo>
                        <a:pt x="525548" y="419"/>
                        <a:pt x="525982" y="316"/>
                        <a:pt x="526528" y="248"/>
                      </a:cubicBezTo>
                      <a:cubicBezTo>
                        <a:pt x="527074" y="180"/>
                        <a:pt x="527756" y="146"/>
                        <a:pt x="528574" y="146"/>
                      </a:cubicBezTo>
                      <a:cubicBezTo>
                        <a:pt x="529428" y="146"/>
                        <a:pt x="530127" y="180"/>
                        <a:pt x="530672" y="248"/>
                      </a:cubicBezTo>
                      <a:cubicBezTo>
                        <a:pt x="531217" y="316"/>
                        <a:pt x="531644" y="419"/>
                        <a:pt x="531951" y="555"/>
                      </a:cubicBezTo>
                      <a:cubicBezTo>
                        <a:pt x="532258" y="692"/>
                        <a:pt x="532479" y="862"/>
                        <a:pt x="532617" y="1067"/>
                      </a:cubicBezTo>
                      <a:cubicBezTo>
                        <a:pt x="532753" y="1271"/>
                        <a:pt x="532820" y="1510"/>
                        <a:pt x="532820" y="1783"/>
                      </a:cubicBezTo>
                      <a:lnTo>
                        <a:pt x="532820" y="29358"/>
                      </a:lnTo>
                      <a:cubicBezTo>
                        <a:pt x="535243" y="26800"/>
                        <a:pt x="537681" y="24898"/>
                        <a:pt x="540137" y="23654"/>
                      </a:cubicBezTo>
                      <a:cubicBezTo>
                        <a:pt x="542592" y="22409"/>
                        <a:pt x="545065" y="21786"/>
                        <a:pt x="547555" y="21786"/>
                      </a:cubicBezTo>
                      <a:cubicBezTo>
                        <a:pt x="550624" y="21786"/>
                        <a:pt x="553208" y="22306"/>
                        <a:pt x="555305" y="23347"/>
                      </a:cubicBezTo>
                      <a:cubicBezTo>
                        <a:pt x="557402" y="24387"/>
                        <a:pt x="559100" y="25777"/>
                        <a:pt x="560396" y="27516"/>
                      </a:cubicBezTo>
                      <a:cubicBezTo>
                        <a:pt x="561692" y="29256"/>
                        <a:pt x="562621" y="31293"/>
                        <a:pt x="563184" y="33630"/>
                      </a:cubicBezTo>
                      <a:cubicBezTo>
                        <a:pt x="563747" y="35966"/>
                        <a:pt x="564028" y="38788"/>
                        <a:pt x="564028" y="4209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2" name="Полилиния: фигура 161">
                  <a:extLst>
                    <a:ext uri="{FF2B5EF4-FFF2-40B4-BE49-F238E27FC236}">
                      <a16:creationId xmlns:a16="http://schemas.microsoft.com/office/drawing/2014/main" id="{ACCD62C2-79AB-4257-B40B-72202FC66FDB}"/>
                    </a:ext>
                  </a:extLst>
                </p:cNvPr>
                <p:cNvSpPr/>
                <p:nvPr/>
              </p:nvSpPr>
              <p:spPr>
                <a:xfrm>
                  <a:off x="1704185" y="1443197"/>
                  <a:ext cx="608483" cy="89937"/>
                </a:xfrm>
                <a:custGeom>
                  <a:avLst/>
                  <a:gdLst>
                    <a:gd name="connsiteX0" fmla="*/ 32767 w 608483"/>
                    <a:gd name="connsiteY0" fmla="*/ 57611 h 89937"/>
                    <a:gd name="connsiteX1" fmla="*/ 31463 w 608483"/>
                    <a:gd name="connsiteY1" fmla="*/ 63903 h 89937"/>
                    <a:gd name="connsiteX2" fmla="*/ 27754 w 608483"/>
                    <a:gd name="connsiteY2" fmla="*/ 68559 h 89937"/>
                    <a:gd name="connsiteX3" fmla="*/ 22024 w 608483"/>
                    <a:gd name="connsiteY3" fmla="*/ 71424 h 89937"/>
                    <a:gd name="connsiteX4" fmla="*/ 14708 w 608483"/>
                    <a:gd name="connsiteY4" fmla="*/ 72396 h 89937"/>
                    <a:gd name="connsiteX5" fmla="*/ 10027 w 608483"/>
                    <a:gd name="connsiteY5" fmla="*/ 72012 h 89937"/>
                    <a:gd name="connsiteX6" fmla="*/ 6036 w 608483"/>
                    <a:gd name="connsiteY6" fmla="*/ 71040 h 89937"/>
                    <a:gd name="connsiteX7" fmla="*/ 3043 w 608483"/>
                    <a:gd name="connsiteY7" fmla="*/ 69812 h 89937"/>
                    <a:gd name="connsiteX8" fmla="*/ 1253 w 608483"/>
                    <a:gd name="connsiteY8" fmla="*/ 68661 h 89937"/>
                    <a:gd name="connsiteX9" fmla="*/ 434 w 608483"/>
                    <a:gd name="connsiteY9" fmla="*/ 67229 h 89937"/>
                    <a:gd name="connsiteX10" fmla="*/ 178 w 608483"/>
                    <a:gd name="connsiteY10" fmla="*/ 64722 h 89937"/>
                    <a:gd name="connsiteX11" fmla="*/ 281 w 608483"/>
                    <a:gd name="connsiteY11" fmla="*/ 63085 h 89937"/>
                    <a:gd name="connsiteX12" fmla="*/ 537 w 608483"/>
                    <a:gd name="connsiteY12" fmla="*/ 62010 h 89937"/>
                    <a:gd name="connsiteX13" fmla="*/ 971 w 608483"/>
                    <a:gd name="connsiteY13" fmla="*/ 61422 h 89937"/>
                    <a:gd name="connsiteX14" fmla="*/ 1611 w 608483"/>
                    <a:gd name="connsiteY14" fmla="*/ 61243 h 89937"/>
                    <a:gd name="connsiteX15" fmla="*/ 3274 w 608483"/>
                    <a:gd name="connsiteY15" fmla="*/ 61934 h 89937"/>
                    <a:gd name="connsiteX16" fmla="*/ 5985 w 608483"/>
                    <a:gd name="connsiteY16" fmla="*/ 63443 h 89937"/>
                    <a:gd name="connsiteX17" fmla="*/ 9796 w 608483"/>
                    <a:gd name="connsiteY17" fmla="*/ 64952 h 89937"/>
                    <a:gd name="connsiteX18" fmla="*/ 14861 w 608483"/>
                    <a:gd name="connsiteY18" fmla="*/ 65643 h 89937"/>
                    <a:gd name="connsiteX19" fmla="*/ 18749 w 608483"/>
                    <a:gd name="connsiteY19" fmla="*/ 65182 h 89937"/>
                    <a:gd name="connsiteX20" fmla="*/ 21768 w 608483"/>
                    <a:gd name="connsiteY20" fmla="*/ 63827 h 89937"/>
                    <a:gd name="connsiteX21" fmla="*/ 23738 w 608483"/>
                    <a:gd name="connsiteY21" fmla="*/ 61550 h 89937"/>
                    <a:gd name="connsiteX22" fmla="*/ 24428 w 608483"/>
                    <a:gd name="connsiteY22" fmla="*/ 58276 h 89937"/>
                    <a:gd name="connsiteX23" fmla="*/ 23431 w 608483"/>
                    <a:gd name="connsiteY23" fmla="*/ 55002 h 89937"/>
                    <a:gd name="connsiteX24" fmla="*/ 20796 w 608483"/>
                    <a:gd name="connsiteY24" fmla="*/ 52648 h 89937"/>
                    <a:gd name="connsiteX25" fmla="*/ 17112 w 608483"/>
                    <a:gd name="connsiteY25" fmla="*/ 50832 h 89937"/>
                    <a:gd name="connsiteX26" fmla="*/ 12892 w 608483"/>
                    <a:gd name="connsiteY26" fmla="*/ 49169 h 89937"/>
                    <a:gd name="connsiteX27" fmla="*/ 8645 w 608483"/>
                    <a:gd name="connsiteY27" fmla="*/ 47200 h 89937"/>
                    <a:gd name="connsiteX28" fmla="*/ 4936 w 608483"/>
                    <a:gd name="connsiteY28" fmla="*/ 44514 h 89937"/>
                    <a:gd name="connsiteX29" fmla="*/ 2302 w 608483"/>
                    <a:gd name="connsiteY29" fmla="*/ 40728 h 89937"/>
                    <a:gd name="connsiteX30" fmla="*/ 1304 w 608483"/>
                    <a:gd name="connsiteY30" fmla="*/ 35459 h 89937"/>
                    <a:gd name="connsiteX31" fmla="*/ 2353 w 608483"/>
                    <a:gd name="connsiteY31" fmla="*/ 30266 h 89937"/>
                    <a:gd name="connsiteX32" fmla="*/ 5499 w 608483"/>
                    <a:gd name="connsiteY32" fmla="*/ 25918 h 89937"/>
                    <a:gd name="connsiteX33" fmla="*/ 10743 w 608483"/>
                    <a:gd name="connsiteY33" fmla="*/ 22925 h 89937"/>
                    <a:gd name="connsiteX34" fmla="*/ 18084 w 608483"/>
                    <a:gd name="connsiteY34" fmla="*/ 21799 h 89937"/>
                    <a:gd name="connsiteX35" fmla="*/ 21768 w 608483"/>
                    <a:gd name="connsiteY35" fmla="*/ 22106 h 89937"/>
                    <a:gd name="connsiteX36" fmla="*/ 25093 w 608483"/>
                    <a:gd name="connsiteY36" fmla="*/ 22874 h 89937"/>
                    <a:gd name="connsiteX37" fmla="*/ 27626 w 608483"/>
                    <a:gd name="connsiteY37" fmla="*/ 23871 h 89937"/>
                    <a:gd name="connsiteX38" fmla="*/ 29212 w 608483"/>
                    <a:gd name="connsiteY38" fmla="*/ 24818 h 89937"/>
                    <a:gd name="connsiteX39" fmla="*/ 29928 w 608483"/>
                    <a:gd name="connsiteY39" fmla="*/ 25534 h 89937"/>
                    <a:gd name="connsiteX40" fmla="*/ 30184 w 608483"/>
                    <a:gd name="connsiteY40" fmla="*/ 26225 h 89937"/>
                    <a:gd name="connsiteX41" fmla="*/ 30337 w 608483"/>
                    <a:gd name="connsiteY41" fmla="*/ 27171 h 89937"/>
                    <a:gd name="connsiteX42" fmla="*/ 30414 w 608483"/>
                    <a:gd name="connsiteY42" fmla="*/ 28552 h 89937"/>
                    <a:gd name="connsiteX43" fmla="*/ 30337 w 608483"/>
                    <a:gd name="connsiteY43" fmla="*/ 30062 h 89937"/>
                    <a:gd name="connsiteX44" fmla="*/ 30081 w 608483"/>
                    <a:gd name="connsiteY44" fmla="*/ 31110 h 89937"/>
                    <a:gd name="connsiteX45" fmla="*/ 29646 w 608483"/>
                    <a:gd name="connsiteY45" fmla="*/ 31699 h 89937"/>
                    <a:gd name="connsiteX46" fmla="*/ 29084 w 608483"/>
                    <a:gd name="connsiteY46" fmla="*/ 31878 h 89937"/>
                    <a:gd name="connsiteX47" fmla="*/ 27754 w 608483"/>
                    <a:gd name="connsiteY47" fmla="*/ 31315 h 89937"/>
                    <a:gd name="connsiteX48" fmla="*/ 25503 w 608483"/>
                    <a:gd name="connsiteY48" fmla="*/ 30113 h 89937"/>
                    <a:gd name="connsiteX49" fmla="*/ 22254 w 608483"/>
                    <a:gd name="connsiteY49" fmla="*/ 28910 h 89937"/>
                    <a:gd name="connsiteX50" fmla="*/ 17982 w 608483"/>
                    <a:gd name="connsiteY50" fmla="*/ 28348 h 89937"/>
                    <a:gd name="connsiteX51" fmla="*/ 14196 w 608483"/>
                    <a:gd name="connsiteY51" fmla="*/ 28834 h 89937"/>
                    <a:gd name="connsiteX52" fmla="*/ 11510 w 608483"/>
                    <a:gd name="connsiteY52" fmla="*/ 30215 h 89937"/>
                    <a:gd name="connsiteX53" fmla="*/ 9924 w 608483"/>
                    <a:gd name="connsiteY53" fmla="*/ 32338 h 89937"/>
                    <a:gd name="connsiteX54" fmla="*/ 9387 w 608483"/>
                    <a:gd name="connsiteY54" fmla="*/ 34998 h 89937"/>
                    <a:gd name="connsiteX55" fmla="*/ 10410 w 608483"/>
                    <a:gd name="connsiteY55" fmla="*/ 38349 h 89937"/>
                    <a:gd name="connsiteX56" fmla="*/ 13071 w 608483"/>
                    <a:gd name="connsiteY56" fmla="*/ 40728 h 89937"/>
                    <a:gd name="connsiteX57" fmla="*/ 16805 w 608483"/>
                    <a:gd name="connsiteY57" fmla="*/ 42570 h 89937"/>
                    <a:gd name="connsiteX58" fmla="*/ 21077 w 608483"/>
                    <a:gd name="connsiteY58" fmla="*/ 44258 h 89937"/>
                    <a:gd name="connsiteX59" fmla="*/ 25375 w 608483"/>
                    <a:gd name="connsiteY59" fmla="*/ 46202 h 89937"/>
                    <a:gd name="connsiteX60" fmla="*/ 29135 w 608483"/>
                    <a:gd name="connsiteY60" fmla="*/ 48811 h 89937"/>
                    <a:gd name="connsiteX61" fmla="*/ 31770 w 608483"/>
                    <a:gd name="connsiteY61" fmla="*/ 52495 h 89937"/>
                    <a:gd name="connsiteX62" fmla="*/ 32767 w 608483"/>
                    <a:gd name="connsiteY62" fmla="*/ 57611 h 89937"/>
                    <a:gd name="connsiteX63" fmla="*/ 83986 w 608483"/>
                    <a:gd name="connsiteY63" fmla="*/ 70145 h 89937"/>
                    <a:gd name="connsiteX64" fmla="*/ 83807 w 608483"/>
                    <a:gd name="connsiteY64" fmla="*/ 70835 h 89937"/>
                    <a:gd name="connsiteX65" fmla="*/ 83167 w 608483"/>
                    <a:gd name="connsiteY65" fmla="*/ 71321 h 89937"/>
                    <a:gd name="connsiteX66" fmla="*/ 81965 w 608483"/>
                    <a:gd name="connsiteY66" fmla="*/ 71628 h 89937"/>
                    <a:gd name="connsiteX67" fmla="*/ 80149 w 608483"/>
                    <a:gd name="connsiteY67" fmla="*/ 71731 h 89937"/>
                    <a:gd name="connsiteX68" fmla="*/ 78230 w 608483"/>
                    <a:gd name="connsiteY68" fmla="*/ 71628 h 89937"/>
                    <a:gd name="connsiteX69" fmla="*/ 77054 w 608483"/>
                    <a:gd name="connsiteY69" fmla="*/ 71321 h 89937"/>
                    <a:gd name="connsiteX70" fmla="*/ 76465 w 608483"/>
                    <a:gd name="connsiteY70" fmla="*/ 70835 h 89937"/>
                    <a:gd name="connsiteX71" fmla="*/ 76312 w 608483"/>
                    <a:gd name="connsiteY71" fmla="*/ 70145 h 89937"/>
                    <a:gd name="connsiteX72" fmla="*/ 76312 w 608483"/>
                    <a:gd name="connsiteY72" fmla="*/ 64057 h 89937"/>
                    <a:gd name="connsiteX73" fmla="*/ 68536 w 608483"/>
                    <a:gd name="connsiteY73" fmla="*/ 70401 h 89937"/>
                    <a:gd name="connsiteX74" fmla="*/ 60759 w 608483"/>
                    <a:gd name="connsiteY74" fmla="*/ 72396 h 89937"/>
                    <a:gd name="connsiteX75" fmla="*/ 53009 w 608483"/>
                    <a:gd name="connsiteY75" fmla="*/ 70861 h 89937"/>
                    <a:gd name="connsiteX76" fmla="*/ 47918 w 608483"/>
                    <a:gd name="connsiteY76" fmla="*/ 66692 h 89937"/>
                    <a:gd name="connsiteX77" fmla="*/ 45130 w 608483"/>
                    <a:gd name="connsiteY77" fmla="*/ 60552 h 89937"/>
                    <a:gd name="connsiteX78" fmla="*/ 44286 w 608483"/>
                    <a:gd name="connsiteY78" fmla="*/ 52034 h 89937"/>
                    <a:gd name="connsiteX79" fmla="*/ 44286 w 608483"/>
                    <a:gd name="connsiteY79" fmla="*/ 24102 h 89937"/>
                    <a:gd name="connsiteX80" fmla="*/ 44465 w 608483"/>
                    <a:gd name="connsiteY80" fmla="*/ 23411 h 89937"/>
                    <a:gd name="connsiteX81" fmla="*/ 45156 w 608483"/>
                    <a:gd name="connsiteY81" fmla="*/ 22899 h 89937"/>
                    <a:gd name="connsiteX82" fmla="*/ 46486 w 608483"/>
                    <a:gd name="connsiteY82" fmla="*/ 22592 h 89937"/>
                    <a:gd name="connsiteX83" fmla="*/ 48532 w 608483"/>
                    <a:gd name="connsiteY83" fmla="*/ 22516 h 89937"/>
                    <a:gd name="connsiteX84" fmla="*/ 50579 w 608483"/>
                    <a:gd name="connsiteY84" fmla="*/ 22592 h 89937"/>
                    <a:gd name="connsiteX85" fmla="*/ 51883 w 608483"/>
                    <a:gd name="connsiteY85" fmla="*/ 22899 h 89937"/>
                    <a:gd name="connsiteX86" fmla="*/ 52574 w 608483"/>
                    <a:gd name="connsiteY86" fmla="*/ 23411 h 89937"/>
                    <a:gd name="connsiteX87" fmla="*/ 52778 w 608483"/>
                    <a:gd name="connsiteY87" fmla="*/ 24102 h 89937"/>
                    <a:gd name="connsiteX88" fmla="*/ 52778 w 608483"/>
                    <a:gd name="connsiteY88" fmla="*/ 50909 h 89937"/>
                    <a:gd name="connsiteX89" fmla="*/ 53367 w 608483"/>
                    <a:gd name="connsiteY89" fmla="*/ 57381 h 89937"/>
                    <a:gd name="connsiteX90" fmla="*/ 55157 w 608483"/>
                    <a:gd name="connsiteY90" fmla="*/ 61524 h 89937"/>
                    <a:gd name="connsiteX91" fmla="*/ 58201 w 608483"/>
                    <a:gd name="connsiteY91" fmla="*/ 64185 h 89937"/>
                    <a:gd name="connsiteX92" fmla="*/ 62499 w 608483"/>
                    <a:gd name="connsiteY92" fmla="*/ 65131 h 89937"/>
                    <a:gd name="connsiteX93" fmla="*/ 68817 w 608483"/>
                    <a:gd name="connsiteY93" fmla="*/ 62880 h 89937"/>
                    <a:gd name="connsiteX94" fmla="*/ 75493 w 608483"/>
                    <a:gd name="connsiteY94" fmla="*/ 56281 h 89937"/>
                    <a:gd name="connsiteX95" fmla="*/ 75493 w 608483"/>
                    <a:gd name="connsiteY95" fmla="*/ 24102 h 89937"/>
                    <a:gd name="connsiteX96" fmla="*/ 75672 w 608483"/>
                    <a:gd name="connsiteY96" fmla="*/ 23411 h 89937"/>
                    <a:gd name="connsiteX97" fmla="*/ 76363 w 608483"/>
                    <a:gd name="connsiteY97" fmla="*/ 22899 h 89937"/>
                    <a:gd name="connsiteX98" fmla="*/ 77668 w 608483"/>
                    <a:gd name="connsiteY98" fmla="*/ 22592 h 89937"/>
                    <a:gd name="connsiteX99" fmla="*/ 79739 w 608483"/>
                    <a:gd name="connsiteY99" fmla="*/ 22516 h 89937"/>
                    <a:gd name="connsiteX100" fmla="*/ 81786 w 608483"/>
                    <a:gd name="connsiteY100" fmla="*/ 22592 h 89937"/>
                    <a:gd name="connsiteX101" fmla="*/ 83065 w 608483"/>
                    <a:gd name="connsiteY101" fmla="*/ 22899 h 89937"/>
                    <a:gd name="connsiteX102" fmla="*/ 83756 w 608483"/>
                    <a:gd name="connsiteY102" fmla="*/ 23411 h 89937"/>
                    <a:gd name="connsiteX103" fmla="*/ 83986 w 608483"/>
                    <a:gd name="connsiteY103" fmla="*/ 24102 h 89937"/>
                    <a:gd name="connsiteX104" fmla="*/ 141472 w 608483"/>
                    <a:gd name="connsiteY104" fmla="*/ 46509 h 89937"/>
                    <a:gd name="connsiteX105" fmla="*/ 140168 w 608483"/>
                    <a:gd name="connsiteY105" fmla="*/ 57278 h 89937"/>
                    <a:gd name="connsiteX106" fmla="*/ 136330 w 608483"/>
                    <a:gd name="connsiteY106" fmla="*/ 65438 h 89937"/>
                    <a:gd name="connsiteX107" fmla="*/ 130115 w 608483"/>
                    <a:gd name="connsiteY107" fmla="*/ 70605 h 89937"/>
                    <a:gd name="connsiteX108" fmla="*/ 121673 w 608483"/>
                    <a:gd name="connsiteY108" fmla="*/ 72396 h 89937"/>
                    <a:gd name="connsiteX109" fmla="*/ 117606 w 608483"/>
                    <a:gd name="connsiteY109" fmla="*/ 71961 h 89937"/>
                    <a:gd name="connsiteX110" fmla="*/ 113948 w 608483"/>
                    <a:gd name="connsiteY110" fmla="*/ 70554 h 89937"/>
                    <a:gd name="connsiteX111" fmla="*/ 110367 w 608483"/>
                    <a:gd name="connsiteY111" fmla="*/ 68098 h 89937"/>
                    <a:gd name="connsiteX112" fmla="*/ 106582 w 608483"/>
                    <a:gd name="connsiteY112" fmla="*/ 64517 h 89937"/>
                    <a:gd name="connsiteX113" fmla="*/ 106582 w 608483"/>
                    <a:gd name="connsiteY113" fmla="*/ 70145 h 89937"/>
                    <a:gd name="connsiteX114" fmla="*/ 106377 w 608483"/>
                    <a:gd name="connsiteY114" fmla="*/ 70861 h 89937"/>
                    <a:gd name="connsiteX115" fmla="*/ 105711 w 608483"/>
                    <a:gd name="connsiteY115" fmla="*/ 71347 h 89937"/>
                    <a:gd name="connsiteX116" fmla="*/ 104560 w 608483"/>
                    <a:gd name="connsiteY116" fmla="*/ 71628 h 89937"/>
                    <a:gd name="connsiteX117" fmla="*/ 102796 w 608483"/>
                    <a:gd name="connsiteY117" fmla="*/ 71731 h 89937"/>
                    <a:gd name="connsiteX118" fmla="*/ 101056 w 608483"/>
                    <a:gd name="connsiteY118" fmla="*/ 71628 h 89937"/>
                    <a:gd name="connsiteX119" fmla="*/ 99879 w 608483"/>
                    <a:gd name="connsiteY119" fmla="*/ 71347 h 89937"/>
                    <a:gd name="connsiteX120" fmla="*/ 99266 w 608483"/>
                    <a:gd name="connsiteY120" fmla="*/ 70861 h 89937"/>
                    <a:gd name="connsiteX121" fmla="*/ 99112 w 608483"/>
                    <a:gd name="connsiteY121" fmla="*/ 70145 h 89937"/>
                    <a:gd name="connsiteX122" fmla="*/ 99112 w 608483"/>
                    <a:gd name="connsiteY122" fmla="*/ 1796 h 89937"/>
                    <a:gd name="connsiteX123" fmla="*/ 99291 w 608483"/>
                    <a:gd name="connsiteY123" fmla="*/ 1080 h 89937"/>
                    <a:gd name="connsiteX124" fmla="*/ 99956 w 608483"/>
                    <a:gd name="connsiteY124" fmla="*/ 568 h 89937"/>
                    <a:gd name="connsiteX125" fmla="*/ 101261 w 608483"/>
                    <a:gd name="connsiteY125" fmla="*/ 261 h 89937"/>
                    <a:gd name="connsiteX126" fmla="*/ 103307 w 608483"/>
                    <a:gd name="connsiteY126" fmla="*/ 159 h 89937"/>
                    <a:gd name="connsiteX127" fmla="*/ 105404 w 608483"/>
                    <a:gd name="connsiteY127" fmla="*/ 261 h 89937"/>
                    <a:gd name="connsiteX128" fmla="*/ 106684 w 608483"/>
                    <a:gd name="connsiteY128" fmla="*/ 568 h 89937"/>
                    <a:gd name="connsiteX129" fmla="*/ 107348 w 608483"/>
                    <a:gd name="connsiteY129" fmla="*/ 1080 h 89937"/>
                    <a:gd name="connsiteX130" fmla="*/ 107553 w 608483"/>
                    <a:gd name="connsiteY130" fmla="*/ 1796 h 89937"/>
                    <a:gd name="connsiteX131" fmla="*/ 107553 w 608483"/>
                    <a:gd name="connsiteY131" fmla="*/ 29371 h 89937"/>
                    <a:gd name="connsiteX132" fmla="*/ 111519 w 608483"/>
                    <a:gd name="connsiteY132" fmla="*/ 25841 h 89937"/>
                    <a:gd name="connsiteX133" fmla="*/ 115278 w 608483"/>
                    <a:gd name="connsiteY133" fmla="*/ 23513 h 89937"/>
                    <a:gd name="connsiteX134" fmla="*/ 118962 w 608483"/>
                    <a:gd name="connsiteY134" fmla="*/ 22209 h 89937"/>
                    <a:gd name="connsiteX135" fmla="*/ 122850 w 608483"/>
                    <a:gd name="connsiteY135" fmla="*/ 21799 h 89937"/>
                    <a:gd name="connsiteX136" fmla="*/ 131419 w 608483"/>
                    <a:gd name="connsiteY136" fmla="*/ 23795 h 89937"/>
                    <a:gd name="connsiteX137" fmla="*/ 137201 w 608483"/>
                    <a:gd name="connsiteY137" fmla="*/ 29141 h 89937"/>
                    <a:gd name="connsiteX138" fmla="*/ 140449 w 608483"/>
                    <a:gd name="connsiteY138" fmla="*/ 36994 h 89937"/>
                    <a:gd name="connsiteX139" fmla="*/ 141472 w 608483"/>
                    <a:gd name="connsiteY139" fmla="*/ 46509 h 89937"/>
                    <a:gd name="connsiteX140" fmla="*/ 132724 w 608483"/>
                    <a:gd name="connsiteY140" fmla="*/ 47481 h 89937"/>
                    <a:gd name="connsiteX141" fmla="*/ 132184 w 608483"/>
                    <a:gd name="connsiteY141" fmla="*/ 40626 h 89937"/>
                    <a:gd name="connsiteX142" fmla="*/ 130305 w 608483"/>
                    <a:gd name="connsiteY142" fmla="*/ 34743 h 89937"/>
                    <a:gd name="connsiteX143" fmla="*/ 126753 w 608483"/>
                    <a:gd name="connsiteY143" fmla="*/ 30624 h 89937"/>
                    <a:gd name="connsiteX144" fmla="*/ 121244 w 608483"/>
                    <a:gd name="connsiteY144" fmla="*/ 29064 h 89937"/>
                    <a:gd name="connsiteX145" fmla="*/ 118003 w 608483"/>
                    <a:gd name="connsiteY145" fmla="*/ 29524 h 89937"/>
                    <a:gd name="connsiteX146" fmla="*/ 114760 w 608483"/>
                    <a:gd name="connsiteY146" fmla="*/ 31059 h 89937"/>
                    <a:gd name="connsiteX147" fmla="*/ 111337 w 608483"/>
                    <a:gd name="connsiteY147" fmla="*/ 33822 h 89937"/>
                    <a:gd name="connsiteX148" fmla="*/ 107553 w 608483"/>
                    <a:gd name="connsiteY148" fmla="*/ 38068 h 89937"/>
                    <a:gd name="connsiteX149" fmla="*/ 107553 w 608483"/>
                    <a:gd name="connsiteY149" fmla="*/ 56434 h 89937"/>
                    <a:gd name="connsiteX150" fmla="*/ 114245 w 608483"/>
                    <a:gd name="connsiteY150" fmla="*/ 62906 h 89937"/>
                    <a:gd name="connsiteX151" fmla="*/ 120885 w 608483"/>
                    <a:gd name="connsiteY151" fmla="*/ 65131 h 89937"/>
                    <a:gd name="connsiteX152" fmla="*/ 126341 w 608483"/>
                    <a:gd name="connsiteY152" fmla="*/ 63596 h 89937"/>
                    <a:gd name="connsiteX153" fmla="*/ 130022 w 608483"/>
                    <a:gd name="connsiteY153" fmla="*/ 59529 h 89937"/>
                    <a:gd name="connsiteX154" fmla="*/ 132080 w 608483"/>
                    <a:gd name="connsiteY154" fmla="*/ 53851 h 89937"/>
                    <a:gd name="connsiteX155" fmla="*/ 132724 w 608483"/>
                    <a:gd name="connsiteY155" fmla="*/ 47481 h 89937"/>
                    <a:gd name="connsiteX156" fmla="*/ 163095 w 608483"/>
                    <a:gd name="connsiteY156" fmla="*/ 72191 h 89937"/>
                    <a:gd name="connsiteX157" fmla="*/ 162329 w 608483"/>
                    <a:gd name="connsiteY157" fmla="*/ 80453 h 89937"/>
                    <a:gd name="connsiteX158" fmla="*/ 159924 w 608483"/>
                    <a:gd name="connsiteY158" fmla="*/ 85748 h 89937"/>
                    <a:gd name="connsiteX159" fmla="*/ 155729 w 608483"/>
                    <a:gd name="connsiteY159" fmla="*/ 88997 h 89937"/>
                    <a:gd name="connsiteX160" fmla="*/ 149539 w 608483"/>
                    <a:gd name="connsiteY160" fmla="*/ 90097 h 89937"/>
                    <a:gd name="connsiteX161" fmla="*/ 146751 w 608483"/>
                    <a:gd name="connsiteY161" fmla="*/ 89892 h 89937"/>
                    <a:gd name="connsiteX162" fmla="*/ 144986 w 608483"/>
                    <a:gd name="connsiteY162" fmla="*/ 89432 h 89937"/>
                    <a:gd name="connsiteX163" fmla="*/ 144141 w 608483"/>
                    <a:gd name="connsiteY163" fmla="*/ 88844 h 89937"/>
                    <a:gd name="connsiteX164" fmla="*/ 143808 w 608483"/>
                    <a:gd name="connsiteY164" fmla="*/ 88076 h 89937"/>
                    <a:gd name="connsiteX165" fmla="*/ 143681 w 608483"/>
                    <a:gd name="connsiteY165" fmla="*/ 87181 h 89937"/>
                    <a:gd name="connsiteX166" fmla="*/ 143655 w 608483"/>
                    <a:gd name="connsiteY166" fmla="*/ 86055 h 89937"/>
                    <a:gd name="connsiteX167" fmla="*/ 143732 w 608483"/>
                    <a:gd name="connsiteY167" fmla="*/ 84469 h 89937"/>
                    <a:gd name="connsiteX168" fmla="*/ 143987 w 608483"/>
                    <a:gd name="connsiteY168" fmla="*/ 83395 h 89937"/>
                    <a:gd name="connsiteX169" fmla="*/ 144397 w 608483"/>
                    <a:gd name="connsiteY169" fmla="*/ 82807 h 89937"/>
                    <a:gd name="connsiteX170" fmla="*/ 144986 w 608483"/>
                    <a:gd name="connsiteY170" fmla="*/ 82628 h 89937"/>
                    <a:gd name="connsiteX171" fmla="*/ 146188 w 608483"/>
                    <a:gd name="connsiteY171" fmla="*/ 82756 h 89937"/>
                    <a:gd name="connsiteX172" fmla="*/ 148259 w 608483"/>
                    <a:gd name="connsiteY172" fmla="*/ 82883 h 89937"/>
                    <a:gd name="connsiteX173" fmla="*/ 151150 w 608483"/>
                    <a:gd name="connsiteY173" fmla="*/ 82372 h 89937"/>
                    <a:gd name="connsiteX174" fmla="*/ 153120 w 608483"/>
                    <a:gd name="connsiteY174" fmla="*/ 80709 h 89937"/>
                    <a:gd name="connsiteX175" fmla="*/ 154245 w 608483"/>
                    <a:gd name="connsiteY175" fmla="*/ 77716 h 89937"/>
                    <a:gd name="connsiteX176" fmla="*/ 154603 w 608483"/>
                    <a:gd name="connsiteY176" fmla="*/ 72140 h 89937"/>
                    <a:gd name="connsiteX177" fmla="*/ 154603 w 608483"/>
                    <a:gd name="connsiteY177" fmla="*/ 24102 h 89937"/>
                    <a:gd name="connsiteX178" fmla="*/ 154808 w 608483"/>
                    <a:gd name="connsiteY178" fmla="*/ 23436 h 89937"/>
                    <a:gd name="connsiteX179" fmla="*/ 155498 w 608483"/>
                    <a:gd name="connsiteY179" fmla="*/ 22925 h 89937"/>
                    <a:gd name="connsiteX180" fmla="*/ 156803 w 608483"/>
                    <a:gd name="connsiteY180" fmla="*/ 22618 h 89937"/>
                    <a:gd name="connsiteX181" fmla="*/ 158849 w 608483"/>
                    <a:gd name="connsiteY181" fmla="*/ 22516 h 89937"/>
                    <a:gd name="connsiteX182" fmla="*/ 160896 w 608483"/>
                    <a:gd name="connsiteY182" fmla="*/ 22618 h 89937"/>
                    <a:gd name="connsiteX183" fmla="*/ 162200 w 608483"/>
                    <a:gd name="connsiteY183" fmla="*/ 22925 h 89937"/>
                    <a:gd name="connsiteX184" fmla="*/ 162891 w 608483"/>
                    <a:gd name="connsiteY184" fmla="*/ 23436 h 89937"/>
                    <a:gd name="connsiteX185" fmla="*/ 163095 w 608483"/>
                    <a:gd name="connsiteY185" fmla="*/ 24102 h 89937"/>
                    <a:gd name="connsiteX186" fmla="*/ 164068 w 608483"/>
                    <a:gd name="connsiteY186" fmla="*/ 8549 h 89937"/>
                    <a:gd name="connsiteX187" fmla="*/ 162942 w 608483"/>
                    <a:gd name="connsiteY187" fmla="*/ 12591 h 89937"/>
                    <a:gd name="connsiteX188" fmla="*/ 158799 w 608483"/>
                    <a:gd name="connsiteY188" fmla="*/ 13665 h 89937"/>
                    <a:gd name="connsiteX189" fmla="*/ 154756 w 608483"/>
                    <a:gd name="connsiteY189" fmla="*/ 12616 h 89937"/>
                    <a:gd name="connsiteX190" fmla="*/ 153682 w 608483"/>
                    <a:gd name="connsiteY190" fmla="*/ 8651 h 89937"/>
                    <a:gd name="connsiteX191" fmla="*/ 154782 w 608483"/>
                    <a:gd name="connsiteY191" fmla="*/ 4610 h 89937"/>
                    <a:gd name="connsiteX192" fmla="*/ 158901 w 608483"/>
                    <a:gd name="connsiteY192" fmla="*/ 3535 h 89937"/>
                    <a:gd name="connsiteX193" fmla="*/ 162994 w 608483"/>
                    <a:gd name="connsiteY193" fmla="*/ 4584 h 89937"/>
                    <a:gd name="connsiteX194" fmla="*/ 164068 w 608483"/>
                    <a:gd name="connsiteY194" fmla="*/ 8549 h 89937"/>
                    <a:gd name="connsiteX195" fmla="*/ 217778 w 608483"/>
                    <a:gd name="connsiteY195" fmla="*/ 45128 h 89937"/>
                    <a:gd name="connsiteX196" fmla="*/ 216775 w 608483"/>
                    <a:gd name="connsiteY196" fmla="*/ 47967 h 89937"/>
                    <a:gd name="connsiteX197" fmla="*/ 214489 w 608483"/>
                    <a:gd name="connsiteY197" fmla="*/ 48811 h 89937"/>
                    <a:gd name="connsiteX198" fmla="*/ 184166 w 608483"/>
                    <a:gd name="connsiteY198" fmla="*/ 48811 h 89937"/>
                    <a:gd name="connsiteX199" fmla="*/ 184936 w 608483"/>
                    <a:gd name="connsiteY199" fmla="*/ 55718 h 89937"/>
                    <a:gd name="connsiteX200" fmla="*/ 187507 w 608483"/>
                    <a:gd name="connsiteY200" fmla="*/ 60987 h 89937"/>
                    <a:gd name="connsiteX201" fmla="*/ 192186 w 608483"/>
                    <a:gd name="connsiteY201" fmla="*/ 64364 h 89937"/>
                    <a:gd name="connsiteX202" fmla="*/ 199229 w 608483"/>
                    <a:gd name="connsiteY202" fmla="*/ 65540 h 89937"/>
                    <a:gd name="connsiteX203" fmla="*/ 205089 w 608483"/>
                    <a:gd name="connsiteY203" fmla="*/ 65003 h 89937"/>
                    <a:gd name="connsiteX204" fmla="*/ 209536 w 608483"/>
                    <a:gd name="connsiteY204" fmla="*/ 63801 h 89937"/>
                    <a:gd name="connsiteX205" fmla="*/ 212621 w 608483"/>
                    <a:gd name="connsiteY205" fmla="*/ 62599 h 89937"/>
                    <a:gd name="connsiteX206" fmla="*/ 214446 w 608483"/>
                    <a:gd name="connsiteY206" fmla="*/ 62062 h 89937"/>
                    <a:gd name="connsiteX207" fmla="*/ 215089 w 608483"/>
                    <a:gd name="connsiteY207" fmla="*/ 62241 h 89937"/>
                    <a:gd name="connsiteX208" fmla="*/ 215525 w 608483"/>
                    <a:gd name="connsiteY208" fmla="*/ 62778 h 89937"/>
                    <a:gd name="connsiteX209" fmla="*/ 215756 w 608483"/>
                    <a:gd name="connsiteY209" fmla="*/ 63775 h 89937"/>
                    <a:gd name="connsiteX210" fmla="*/ 215833 w 608483"/>
                    <a:gd name="connsiteY210" fmla="*/ 65336 h 89937"/>
                    <a:gd name="connsiteX211" fmla="*/ 215782 w 608483"/>
                    <a:gd name="connsiteY211" fmla="*/ 66487 h 89937"/>
                    <a:gd name="connsiteX212" fmla="*/ 215654 w 608483"/>
                    <a:gd name="connsiteY212" fmla="*/ 67357 h 89937"/>
                    <a:gd name="connsiteX213" fmla="*/ 215399 w 608483"/>
                    <a:gd name="connsiteY213" fmla="*/ 68047 h 89937"/>
                    <a:gd name="connsiteX214" fmla="*/ 214938 w 608483"/>
                    <a:gd name="connsiteY214" fmla="*/ 68636 h 89937"/>
                    <a:gd name="connsiteX215" fmla="*/ 213276 w 608483"/>
                    <a:gd name="connsiteY215" fmla="*/ 69556 h 89937"/>
                    <a:gd name="connsiteX216" fmla="*/ 209695 w 608483"/>
                    <a:gd name="connsiteY216" fmla="*/ 70810 h 89937"/>
                    <a:gd name="connsiteX217" fmla="*/ 204604 w 608483"/>
                    <a:gd name="connsiteY217" fmla="*/ 71910 h 89937"/>
                    <a:gd name="connsiteX218" fmla="*/ 198439 w 608483"/>
                    <a:gd name="connsiteY218" fmla="*/ 72396 h 89937"/>
                    <a:gd name="connsiteX219" fmla="*/ 188489 w 608483"/>
                    <a:gd name="connsiteY219" fmla="*/ 70810 h 89937"/>
                    <a:gd name="connsiteX220" fmla="*/ 181301 w 608483"/>
                    <a:gd name="connsiteY220" fmla="*/ 66103 h 89937"/>
                    <a:gd name="connsiteX221" fmla="*/ 176901 w 608483"/>
                    <a:gd name="connsiteY221" fmla="*/ 58276 h 89937"/>
                    <a:gd name="connsiteX222" fmla="*/ 175417 w 608483"/>
                    <a:gd name="connsiteY222" fmla="*/ 47328 h 89937"/>
                    <a:gd name="connsiteX223" fmla="*/ 176952 w 608483"/>
                    <a:gd name="connsiteY223" fmla="*/ 36661 h 89937"/>
                    <a:gd name="connsiteX224" fmla="*/ 181378 w 608483"/>
                    <a:gd name="connsiteY224" fmla="*/ 28629 h 89937"/>
                    <a:gd name="connsiteX225" fmla="*/ 188360 w 608483"/>
                    <a:gd name="connsiteY225" fmla="*/ 23564 h 89937"/>
                    <a:gd name="connsiteX226" fmla="*/ 197519 w 608483"/>
                    <a:gd name="connsiteY226" fmla="*/ 21799 h 89937"/>
                    <a:gd name="connsiteX227" fmla="*/ 206752 w 608483"/>
                    <a:gd name="connsiteY227" fmla="*/ 23539 h 89937"/>
                    <a:gd name="connsiteX228" fmla="*/ 213020 w 608483"/>
                    <a:gd name="connsiteY228" fmla="*/ 28220 h 89937"/>
                    <a:gd name="connsiteX229" fmla="*/ 216627 w 608483"/>
                    <a:gd name="connsiteY229" fmla="*/ 35126 h 89937"/>
                    <a:gd name="connsiteX230" fmla="*/ 217778 w 608483"/>
                    <a:gd name="connsiteY230" fmla="*/ 43593 h 89937"/>
                    <a:gd name="connsiteX231" fmla="*/ 209285 w 608483"/>
                    <a:gd name="connsiteY231" fmla="*/ 42621 h 89937"/>
                    <a:gd name="connsiteX232" fmla="*/ 206325 w 608483"/>
                    <a:gd name="connsiteY232" fmla="*/ 32185 h 89937"/>
                    <a:gd name="connsiteX233" fmla="*/ 197086 w 608483"/>
                    <a:gd name="connsiteY233" fmla="*/ 28399 h 89937"/>
                    <a:gd name="connsiteX234" fmla="*/ 191578 w 608483"/>
                    <a:gd name="connsiteY234" fmla="*/ 29576 h 89937"/>
                    <a:gd name="connsiteX235" fmla="*/ 187615 w 608483"/>
                    <a:gd name="connsiteY235" fmla="*/ 32696 h 89937"/>
                    <a:gd name="connsiteX236" fmla="*/ 185144 w 608483"/>
                    <a:gd name="connsiteY236" fmla="*/ 37224 h 89937"/>
                    <a:gd name="connsiteX237" fmla="*/ 184166 w 608483"/>
                    <a:gd name="connsiteY237" fmla="*/ 42621 h 89937"/>
                    <a:gd name="connsiteX238" fmla="*/ 263181 w 608483"/>
                    <a:gd name="connsiteY238" fmla="*/ 63136 h 89937"/>
                    <a:gd name="connsiteX239" fmla="*/ 263130 w 608483"/>
                    <a:gd name="connsiteY239" fmla="*/ 64645 h 89937"/>
                    <a:gd name="connsiteX240" fmla="*/ 262951 w 608483"/>
                    <a:gd name="connsiteY240" fmla="*/ 65720 h 89937"/>
                    <a:gd name="connsiteX241" fmla="*/ 262644 w 608483"/>
                    <a:gd name="connsiteY241" fmla="*/ 66487 h 89937"/>
                    <a:gd name="connsiteX242" fmla="*/ 261825 w 608483"/>
                    <a:gd name="connsiteY242" fmla="*/ 67459 h 89937"/>
                    <a:gd name="connsiteX243" fmla="*/ 259651 w 608483"/>
                    <a:gd name="connsiteY243" fmla="*/ 69045 h 89937"/>
                    <a:gd name="connsiteX244" fmla="*/ 256198 w 608483"/>
                    <a:gd name="connsiteY244" fmla="*/ 70733 h 89937"/>
                    <a:gd name="connsiteX245" fmla="*/ 252028 w 608483"/>
                    <a:gd name="connsiteY245" fmla="*/ 71935 h 89937"/>
                    <a:gd name="connsiteX246" fmla="*/ 247373 w 608483"/>
                    <a:gd name="connsiteY246" fmla="*/ 72396 h 89937"/>
                    <a:gd name="connsiteX247" fmla="*/ 238573 w 608483"/>
                    <a:gd name="connsiteY247" fmla="*/ 70759 h 89937"/>
                    <a:gd name="connsiteX248" fmla="*/ 232153 w 608483"/>
                    <a:gd name="connsiteY248" fmla="*/ 65975 h 89937"/>
                    <a:gd name="connsiteX249" fmla="*/ 228213 w 608483"/>
                    <a:gd name="connsiteY249" fmla="*/ 58250 h 89937"/>
                    <a:gd name="connsiteX250" fmla="*/ 226858 w 608483"/>
                    <a:gd name="connsiteY250" fmla="*/ 47686 h 89937"/>
                    <a:gd name="connsiteX251" fmla="*/ 228521 w 608483"/>
                    <a:gd name="connsiteY251" fmla="*/ 35996 h 89937"/>
                    <a:gd name="connsiteX252" fmla="*/ 233074 w 608483"/>
                    <a:gd name="connsiteY252" fmla="*/ 27990 h 89937"/>
                    <a:gd name="connsiteX253" fmla="*/ 239877 w 608483"/>
                    <a:gd name="connsiteY253" fmla="*/ 23360 h 89937"/>
                    <a:gd name="connsiteX254" fmla="*/ 248345 w 608483"/>
                    <a:gd name="connsiteY254" fmla="*/ 21850 h 89937"/>
                    <a:gd name="connsiteX255" fmla="*/ 252616 w 608483"/>
                    <a:gd name="connsiteY255" fmla="*/ 22260 h 89937"/>
                    <a:gd name="connsiteX256" fmla="*/ 256428 w 608483"/>
                    <a:gd name="connsiteY256" fmla="*/ 23334 h 89937"/>
                    <a:gd name="connsiteX257" fmla="*/ 259523 w 608483"/>
                    <a:gd name="connsiteY257" fmla="*/ 24869 h 89937"/>
                    <a:gd name="connsiteX258" fmla="*/ 261492 w 608483"/>
                    <a:gd name="connsiteY258" fmla="*/ 26353 h 89937"/>
                    <a:gd name="connsiteX259" fmla="*/ 262337 w 608483"/>
                    <a:gd name="connsiteY259" fmla="*/ 27325 h 89937"/>
                    <a:gd name="connsiteX260" fmla="*/ 262720 w 608483"/>
                    <a:gd name="connsiteY260" fmla="*/ 28169 h 89937"/>
                    <a:gd name="connsiteX261" fmla="*/ 262925 w 608483"/>
                    <a:gd name="connsiteY261" fmla="*/ 29269 h 89937"/>
                    <a:gd name="connsiteX262" fmla="*/ 262976 w 608483"/>
                    <a:gd name="connsiteY262" fmla="*/ 30803 h 89937"/>
                    <a:gd name="connsiteX263" fmla="*/ 262516 w 608483"/>
                    <a:gd name="connsiteY263" fmla="*/ 33592 h 89937"/>
                    <a:gd name="connsiteX264" fmla="*/ 261391 w 608483"/>
                    <a:gd name="connsiteY264" fmla="*/ 34385 h 89937"/>
                    <a:gd name="connsiteX265" fmla="*/ 259626 w 608483"/>
                    <a:gd name="connsiteY265" fmla="*/ 33540 h 89937"/>
                    <a:gd name="connsiteX266" fmla="*/ 257093 w 608483"/>
                    <a:gd name="connsiteY266" fmla="*/ 31673 h 89937"/>
                    <a:gd name="connsiteX267" fmla="*/ 253384 w 608483"/>
                    <a:gd name="connsiteY267" fmla="*/ 29806 h 89937"/>
                    <a:gd name="connsiteX268" fmla="*/ 248242 w 608483"/>
                    <a:gd name="connsiteY268" fmla="*/ 28962 h 89937"/>
                    <a:gd name="connsiteX269" fmla="*/ 238906 w 608483"/>
                    <a:gd name="connsiteY269" fmla="*/ 33643 h 89937"/>
                    <a:gd name="connsiteX270" fmla="*/ 235657 w 608483"/>
                    <a:gd name="connsiteY270" fmla="*/ 47225 h 89937"/>
                    <a:gd name="connsiteX271" fmla="*/ 236501 w 608483"/>
                    <a:gd name="connsiteY271" fmla="*/ 55027 h 89937"/>
                    <a:gd name="connsiteX272" fmla="*/ 238982 w 608483"/>
                    <a:gd name="connsiteY272" fmla="*/ 60629 h 89937"/>
                    <a:gd name="connsiteX273" fmla="*/ 242999 w 608483"/>
                    <a:gd name="connsiteY273" fmla="*/ 63980 h 89937"/>
                    <a:gd name="connsiteX274" fmla="*/ 248447 w 608483"/>
                    <a:gd name="connsiteY274" fmla="*/ 65080 h 89937"/>
                    <a:gd name="connsiteX275" fmla="*/ 253563 w 608483"/>
                    <a:gd name="connsiteY275" fmla="*/ 64159 h 89937"/>
                    <a:gd name="connsiteX276" fmla="*/ 257375 w 608483"/>
                    <a:gd name="connsiteY276" fmla="*/ 62138 h 89937"/>
                    <a:gd name="connsiteX277" fmla="*/ 260086 w 608483"/>
                    <a:gd name="connsiteY277" fmla="*/ 60143 h 89937"/>
                    <a:gd name="connsiteX278" fmla="*/ 261800 w 608483"/>
                    <a:gd name="connsiteY278" fmla="*/ 59248 h 89937"/>
                    <a:gd name="connsiteX279" fmla="*/ 262414 w 608483"/>
                    <a:gd name="connsiteY279" fmla="*/ 59452 h 89937"/>
                    <a:gd name="connsiteX280" fmla="*/ 262849 w 608483"/>
                    <a:gd name="connsiteY280" fmla="*/ 60143 h 89937"/>
                    <a:gd name="connsiteX281" fmla="*/ 263104 w 608483"/>
                    <a:gd name="connsiteY281" fmla="*/ 61371 h 89937"/>
                    <a:gd name="connsiteX282" fmla="*/ 263181 w 608483"/>
                    <a:gd name="connsiteY282" fmla="*/ 63136 h 89937"/>
                    <a:gd name="connsiteX283" fmla="*/ 297680 w 608483"/>
                    <a:gd name="connsiteY283" fmla="*/ 66768 h 89937"/>
                    <a:gd name="connsiteX284" fmla="*/ 297475 w 608483"/>
                    <a:gd name="connsiteY284" fmla="*/ 69122 h 89937"/>
                    <a:gd name="connsiteX285" fmla="*/ 296861 w 608483"/>
                    <a:gd name="connsiteY285" fmla="*/ 70401 h 89937"/>
                    <a:gd name="connsiteX286" fmla="*/ 295633 w 608483"/>
                    <a:gd name="connsiteY286" fmla="*/ 71168 h 89937"/>
                    <a:gd name="connsiteX287" fmla="*/ 293766 w 608483"/>
                    <a:gd name="connsiteY287" fmla="*/ 71756 h 89937"/>
                    <a:gd name="connsiteX288" fmla="*/ 291541 w 608483"/>
                    <a:gd name="connsiteY288" fmla="*/ 72140 h 89937"/>
                    <a:gd name="connsiteX289" fmla="*/ 289187 w 608483"/>
                    <a:gd name="connsiteY289" fmla="*/ 72293 h 89937"/>
                    <a:gd name="connsiteX290" fmla="*/ 283049 w 608483"/>
                    <a:gd name="connsiteY290" fmla="*/ 71347 h 89937"/>
                    <a:gd name="connsiteX291" fmla="*/ 278853 w 608483"/>
                    <a:gd name="connsiteY291" fmla="*/ 68482 h 89937"/>
                    <a:gd name="connsiteX292" fmla="*/ 276474 w 608483"/>
                    <a:gd name="connsiteY292" fmla="*/ 63622 h 89937"/>
                    <a:gd name="connsiteX293" fmla="*/ 275732 w 608483"/>
                    <a:gd name="connsiteY293" fmla="*/ 56690 h 89937"/>
                    <a:gd name="connsiteX294" fmla="*/ 275732 w 608483"/>
                    <a:gd name="connsiteY294" fmla="*/ 29780 h 89937"/>
                    <a:gd name="connsiteX295" fmla="*/ 269286 w 608483"/>
                    <a:gd name="connsiteY295" fmla="*/ 29780 h 89937"/>
                    <a:gd name="connsiteX296" fmla="*/ 268058 w 608483"/>
                    <a:gd name="connsiteY296" fmla="*/ 28962 h 89937"/>
                    <a:gd name="connsiteX297" fmla="*/ 267598 w 608483"/>
                    <a:gd name="connsiteY297" fmla="*/ 26301 h 89937"/>
                    <a:gd name="connsiteX298" fmla="*/ 267726 w 608483"/>
                    <a:gd name="connsiteY298" fmla="*/ 24664 h 89937"/>
                    <a:gd name="connsiteX299" fmla="*/ 268058 w 608483"/>
                    <a:gd name="connsiteY299" fmla="*/ 23564 h 89937"/>
                    <a:gd name="connsiteX300" fmla="*/ 268595 w 608483"/>
                    <a:gd name="connsiteY300" fmla="*/ 22950 h 89937"/>
                    <a:gd name="connsiteX301" fmla="*/ 269337 w 608483"/>
                    <a:gd name="connsiteY301" fmla="*/ 22771 h 89937"/>
                    <a:gd name="connsiteX302" fmla="*/ 275732 w 608483"/>
                    <a:gd name="connsiteY302" fmla="*/ 22771 h 89937"/>
                    <a:gd name="connsiteX303" fmla="*/ 275732 w 608483"/>
                    <a:gd name="connsiteY303" fmla="*/ 11823 h 89937"/>
                    <a:gd name="connsiteX304" fmla="*/ 275911 w 608483"/>
                    <a:gd name="connsiteY304" fmla="*/ 11158 h 89937"/>
                    <a:gd name="connsiteX305" fmla="*/ 276576 w 608483"/>
                    <a:gd name="connsiteY305" fmla="*/ 10621 h 89937"/>
                    <a:gd name="connsiteX306" fmla="*/ 277881 w 608483"/>
                    <a:gd name="connsiteY306" fmla="*/ 10288 h 89937"/>
                    <a:gd name="connsiteX307" fmla="*/ 279927 w 608483"/>
                    <a:gd name="connsiteY307" fmla="*/ 10186 h 89937"/>
                    <a:gd name="connsiteX308" fmla="*/ 282025 w 608483"/>
                    <a:gd name="connsiteY308" fmla="*/ 10288 h 89937"/>
                    <a:gd name="connsiteX309" fmla="*/ 283304 w 608483"/>
                    <a:gd name="connsiteY309" fmla="*/ 10621 h 89937"/>
                    <a:gd name="connsiteX310" fmla="*/ 283969 w 608483"/>
                    <a:gd name="connsiteY310" fmla="*/ 11158 h 89937"/>
                    <a:gd name="connsiteX311" fmla="*/ 284173 w 608483"/>
                    <a:gd name="connsiteY311" fmla="*/ 11823 h 89937"/>
                    <a:gd name="connsiteX312" fmla="*/ 284173 w 608483"/>
                    <a:gd name="connsiteY312" fmla="*/ 22771 h 89937"/>
                    <a:gd name="connsiteX313" fmla="*/ 295991 w 608483"/>
                    <a:gd name="connsiteY313" fmla="*/ 22771 h 89937"/>
                    <a:gd name="connsiteX314" fmla="*/ 296707 w 608483"/>
                    <a:gd name="connsiteY314" fmla="*/ 22950 h 89937"/>
                    <a:gd name="connsiteX315" fmla="*/ 297245 w 608483"/>
                    <a:gd name="connsiteY315" fmla="*/ 23564 h 89937"/>
                    <a:gd name="connsiteX316" fmla="*/ 297577 w 608483"/>
                    <a:gd name="connsiteY316" fmla="*/ 24664 h 89937"/>
                    <a:gd name="connsiteX317" fmla="*/ 297680 w 608483"/>
                    <a:gd name="connsiteY317" fmla="*/ 26301 h 89937"/>
                    <a:gd name="connsiteX318" fmla="*/ 297219 w 608483"/>
                    <a:gd name="connsiteY318" fmla="*/ 28962 h 89937"/>
                    <a:gd name="connsiteX319" fmla="*/ 295991 w 608483"/>
                    <a:gd name="connsiteY319" fmla="*/ 29780 h 89937"/>
                    <a:gd name="connsiteX320" fmla="*/ 284173 w 608483"/>
                    <a:gd name="connsiteY320" fmla="*/ 29780 h 89937"/>
                    <a:gd name="connsiteX321" fmla="*/ 284173 w 608483"/>
                    <a:gd name="connsiteY321" fmla="*/ 55462 h 89937"/>
                    <a:gd name="connsiteX322" fmla="*/ 285580 w 608483"/>
                    <a:gd name="connsiteY322" fmla="*/ 62650 h 89937"/>
                    <a:gd name="connsiteX323" fmla="*/ 290620 w 608483"/>
                    <a:gd name="connsiteY323" fmla="*/ 65080 h 89937"/>
                    <a:gd name="connsiteX324" fmla="*/ 292717 w 608483"/>
                    <a:gd name="connsiteY324" fmla="*/ 64850 h 89937"/>
                    <a:gd name="connsiteX325" fmla="*/ 294355 w 608483"/>
                    <a:gd name="connsiteY325" fmla="*/ 64364 h 89937"/>
                    <a:gd name="connsiteX326" fmla="*/ 295582 w 608483"/>
                    <a:gd name="connsiteY326" fmla="*/ 63878 h 89937"/>
                    <a:gd name="connsiteX327" fmla="*/ 296503 w 608483"/>
                    <a:gd name="connsiteY327" fmla="*/ 63648 h 89937"/>
                    <a:gd name="connsiteX328" fmla="*/ 296989 w 608483"/>
                    <a:gd name="connsiteY328" fmla="*/ 63775 h 89937"/>
                    <a:gd name="connsiteX329" fmla="*/ 297347 w 608483"/>
                    <a:gd name="connsiteY329" fmla="*/ 64261 h 89937"/>
                    <a:gd name="connsiteX330" fmla="*/ 297577 w 608483"/>
                    <a:gd name="connsiteY330" fmla="*/ 65234 h 89937"/>
                    <a:gd name="connsiteX331" fmla="*/ 297680 w 608483"/>
                    <a:gd name="connsiteY331" fmla="*/ 66768 h 89937"/>
                    <a:gd name="connsiteX332" fmla="*/ 400575 w 608483"/>
                    <a:gd name="connsiteY332" fmla="*/ 70145 h 89937"/>
                    <a:gd name="connsiteX333" fmla="*/ 400370 w 608483"/>
                    <a:gd name="connsiteY333" fmla="*/ 70835 h 89937"/>
                    <a:gd name="connsiteX334" fmla="*/ 399704 w 608483"/>
                    <a:gd name="connsiteY334" fmla="*/ 71321 h 89937"/>
                    <a:gd name="connsiteX335" fmla="*/ 398426 w 608483"/>
                    <a:gd name="connsiteY335" fmla="*/ 71628 h 89937"/>
                    <a:gd name="connsiteX336" fmla="*/ 396379 w 608483"/>
                    <a:gd name="connsiteY336" fmla="*/ 71731 h 89937"/>
                    <a:gd name="connsiteX337" fmla="*/ 394281 w 608483"/>
                    <a:gd name="connsiteY337" fmla="*/ 71628 h 89937"/>
                    <a:gd name="connsiteX338" fmla="*/ 392977 w 608483"/>
                    <a:gd name="connsiteY338" fmla="*/ 71321 h 89937"/>
                    <a:gd name="connsiteX339" fmla="*/ 392286 w 608483"/>
                    <a:gd name="connsiteY339" fmla="*/ 70835 h 89937"/>
                    <a:gd name="connsiteX340" fmla="*/ 392082 w 608483"/>
                    <a:gd name="connsiteY340" fmla="*/ 70145 h 89937"/>
                    <a:gd name="connsiteX341" fmla="*/ 392082 w 608483"/>
                    <a:gd name="connsiteY341" fmla="*/ 42161 h 89937"/>
                    <a:gd name="connsiteX342" fmla="*/ 391570 w 608483"/>
                    <a:gd name="connsiteY342" fmla="*/ 36840 h 89937"/>
                    <a:gd name="connsiteX343" fmla="*/ 389933 w 608483"/>
                    <a:gd name="connsiteY343" fmla="*/ 32696 h 89937"/>
                    <a:gd name="connsiteX344" fmla="*/ 387068 w 608483"/>
                    <a:gd name="connsiteY344" fmla="*/ 30036 h 89937"/>
                    <a:gd name="connsiteX345" fmla="*/ 382975 w 608483"/>
                    <a:gd name="connsiteY345" fmla="*/ 29115 h 89937"/>
                    <a:gd name="connsiteX346" fmla="*/ 377117 w 608483"/>
                    <a:gd name="connsiteY346" fmla="*/ 31366 h 89937"/>
                    <a:gd name="connsiteX347" fmla="*/ 370646 w 608483"/>
                    <a:gd name="connsiteY347" fmla="*/ 37966 h 89937"/>
                    <a:gd name="connsiteX348" fmla="*/ 370646 w 608483"/>
                    <a:gd name="connsiteY348" fmla="*/ 70145 h 89937"/>
                    <a:gd name="connsiteX349" fmla="*/ 370441 w 608483"/>
                    <a:gd name="connsiteY349" fmla="*/ 70835 h 89937"/>
                    <a:gd name="connsiteX350" fmla="*/ 369751 w 608483"/>
                    <a:gd name="connsiteY350" fmla="*/ 71321 h 89937"/>
                    <a:gd name="connsiteX351" fmla="*/ 368446 w 608483"/>
                    <a:gd name="connsiteY351" fmla="*/ 71628 h 89937"/>
                    <a:gd name="connsiteX352" fmla="*/ 366400 w 608483"/>
                    <a:gd name="connsiteY352" fmla="*/ 71731 h 89937"/>
                    <a:gd name="connsiteX353" fmla="*/ 364379 w 608483"/>
                    <a:gd name="connsiteY353" fmla="*/ 71628 h 89937"/>
                    <a:gd name="connsiteX354" fmla="*/ 363049 w 608483"/>
                    <a:gd name="connsiteY354" fmla="*/ 71321 h 89937"/>
                    <a:gd name="connsiteX355" fmla="*/ 362383 w 608483"/>
                    <a:gd name="connsiteY355" fmla="*/ 70835 h 89937"/>
                    <a:gd name="connsiteX356" fmla="*/ 362204 w 608483"/>
                    <a:gd name="connsiteY356" fmla="*/ 70145 h 89937"/>
                    <a:gd name="connsiteX357" fmla="*/ 362204 w 608483"/>
                    <a:gd name="connsiteY357" fmla="*/ 42161 h 89937"/>
                    <a:gd name="connsiteX358" fmla="*/ 361642 w 608483"/>
                    <a:gd name="connsiteY358" fmla="*/ 36840 h 89937"/>
                    <a:gd name="connsiteX359" fmla="*/ 359953 w 608483"/>
                    <a:gd name="connsiteY359" fmla="*/ 32696 h 89937"/>
                    <a:gd name="connsiteX360" fmla="*/ 357114 w 608483"/>
                    <a:gd name="connsiteY360" fmla="*/ 30036 h 89937"/>
                    <a:gd name="connsiteX361" fmla="*/ 353047 w 608483"/>
                    <a:gd name="connsiteY361" fmla="*/ 29115 h 89937"/>
                    <a:gd name="connsiteX362" fmla="*/ 347163 w 608483"/>
                    <a:gd name="connsiteY362" fmla="*/ 31366 h 89937"/>
                    <a:gd name="connsiteX363" fmla="*/ 340718 w 608483"/>
                    <a:gd name="connsiteY363" fmla="*/ 37966 h 89937"/>
                    <a:gd name="connsiteX364" fmla="*/ 340718 w 608483"/>
                    <a:gd name="connsiteY364" fmla="*/ 70145 h 89937"/>
                    <a:gd name="connsiteX365" fmla="*/ 340513 w 608483"/>
                    <a:gd name="connsiteY365" fmla="*/ 70835 h 89937"/>
                    <a:gd name="connsiteX366" fmla="*/ 339848 w 608483"/>
                    <a:gd name="connsiteY366" fmla="*/ 71321 h 89937"/>
                    <a:gd name="connsiteX367" fmla="*/ 338569 w 608483"/>
                    <a:gd name="connsiteY367" fmla="*/ 71628 h 89937"/>
                    <a:gd name="connsiteX368" fmla="*/ 336471 w 608483"/>
                    <a:gd name="connsiteY368" fmla="*/ 71731 h 89937"/>
                    <a:gd name="connsiteX369" fmla="*/ 334424 w 608483"/>
                    <a:gd name="connsiteY369" fmla="*/ 71628 h 89937"/>
                    <a:gd name="connsiteX370" fmla="*/ 333120 w 608483"/>
                    <a:gd name="connsiteY370" fmla="*/ 71321 h 89937"/>
                    <a:gd name="connsiteX371" fmla="*/ 332455 w 608483"/>
                    <a:gd name="connsiteY371" fmla="*/ 70835 h 89937"/>
                    <a:gd name="connsiteX372" fmla="*/ 332276 w 608483"/>
                    <a:gd name="connsiteY372" fmla="*/ 70145 h 89937"/>
                    <a:gd name="connsiteX373" fmla="*/ 332276 w 608483"/>
                    <a:gd name="connsiteY373" fmla="*/ 24102 h 89937"/>
                    <a:gd name="connsiteX374" fmla="*/ 332430 w 608483"/>
                    <a:gd name="connsiteY374" fmla="*/ 23411 h 89937"/>
                    <a:gd name="connsiteX375" fmla="*/ 333043 w 608483"/>
                    <a:gd name="connsiteY375" fmla="*/ 22899 h 89937"/>
                    <a:gd name="connsiteX376" fmla="*/ 334220 w 608483"/>
                    <a:gd name="connsiteY376" fmla="*/ 22592 h 89937"/>
                    <a:gd name="connsiteX377" fmla="*/ 336113 w 608483"/>
                    <a:gd name="connsiteY377" fmla="*/ 22516 h 89937"/>
                    <a:gd name="connsiteX378" fmla="*/ 337980 w 608483"/>
                    <a:gd name="connsiteY378" fmla="*/ 22592 h 89937"/>
                    <a:gd name="connsiteX379" fmla="*/ 339132 w 608483"/>
                    <a:gd name="connsiteY379" fmla="*/ 22899 h 89937"/>
                    <a:gd name="connsiteX380" fmla="*/ 339719 w 608483"/>
                    <a:gd name="connsiteY380" fmla="*/ 23411 h 89937"/>
                    <a:gd name="connsiteX381" fmla="*/ 339898 w 608483"/>
                    <a:gd name="connsiteY381" fmla="*/ 24102 h 89937"/>
                    <a:gd name="connsiteX382" fmla="*/ 339898 w 608483"/>
                    <a:gd name="connsiteY382" fmla="*/ 30189 h 89937"/>
                    <a:gd name="connsiteX383" fmla="*/ 347445 w 608483"/>
                    <a:gd name="connsiteY383" fmla="*/ 23820 h 89937"/>
                    <a:gd name="connsiteX384" fmla="*/ 354838 w 608483"/>
                    <a:gd name="connsiteY384" fmla="*/ 21799 h 89937"/>
                    <a:gd name="connsiteX385" fmla="*/ 359979 w 608483"/>
                    <a:gd name="connsiteY385" fmla="*/ 22464 h 89937"/>
                    <a:gd name="connsiteX386" fmla="*/ 363995 w 608483"/>
                    <a:gd name="connsiteY386" fmla="*/ 24332 h 89937"/>
                    <a:gd name="connsiteX387" fmla="*/ 366962 w 608483"/>
                    <a:gd name="connsiteY387" fmla="*/ 27197 h 89937"/>
                    <a:gd name="connsiteX388" fmla="*/ 369009 w 608483"/>
                    <a:gd name="connsiteY388" fmla="*/ 30906 h 89937"/>
                    <a:gd name="connsiteX389" fmla="*/ 373383 w 608483"/>
                    <a:gd name="connsiteY389" fmla="*/ 26659 h 89937"/>
                    <a:gd name="connsiteX390" fmla="*/ 377374 w 608483"/>
                    <a:gd name="connsiteY390" fmla="*/ 23846 h 89937"/>
                    <a:gd name="connsiteX391" fmla="*/ 381108 w 608483"/>
                    <a:gd name="connsiteY391" fmla="*/ 22285 h 89937"/>
                    <a:gd name="connsiteX392" fmla="*/ 384766 w 608483"/>
                    <a:gd name="connsiteY392" fmla="*/ 21799 h 89937"/>
                    <a:gd name="connsiteX393" fmla="*/ 392236 w 608483"/>
                    <a:gd name="connsiteY393" fmla="*/ 23360 h 89937"/>
                    <a:gd name="connsiteX394" fmla="*/ 397121 w 608483"/>
                    <a:gd name="connsiteY394" fmla="*/ 27529 h 89937"/>
                    <a:gd name="connsiteX395" fmla="*/ 399781 w 608483"/>
                    <a:gd name="connsiteY395" fmla="*/ 33643 h 89937"/>
                    <a:gd name="connsiteX396" fmla="*/ 400575 w 608483"/>
                    <a:gd name="connsiteY396" fmla="*/ 41035 h 89937"/>
                    <a:gd name="connsiteX397" fmla="*/ 449314 w 608483"/>
                    <a:gd name="connsiteY397" fmla="*/ 70196 h 89937"/>
                    <a:gd name="connsiteX398" fmla="*/ 448904 w 608483"/>
                    <a:gd name="connsiteY398" fmla="*/ 71117 h 89937"/>
                    <a:gd name="connsiteX399" fmla="*/ 447779 w 608483"/>
                    <a:gd name="connsiteY399" fmla="*/ 71577 h 89937"/>
                    <a:gd name="connsiteX400" fmla="*/ 445681 w 608483"/>
                    <a:gd name="connsiteY400" fmla="*/ 71731 h 89937"/>
                    <a:gd name="connsiteX401" fmla="*/ 443558 w 608483"/>
                    <a:gd name="connsiteY401" fmla="*/ 71577 h 89937"/>
                    <a:gd name="connsiteX402" fmla="*/ 442407 w 608483"/>
                    <a:gd name="connsiteY402" fmla="*/ 71117 h 89937"/>
                    <a:gd name="connsiteX403" fmla="*/ 442049 w 608483"/>
                    <a:gd name="connsiteY403" fmla="*/ 70196 h 89937"/>
                    <a:gd name="connsiteX404" fmla="*/ 442049 w 608483"/>
                    <a:gd name="connsiteY404" fmla="*/ 65592 h 89937"/>
                    <a:gd name="connsiteX405" fmla="*/ 435322 w 608483"/>
                    <a:gd name="connsiteY405" fmla="*/ 70605 h 89937"/>
                    <a:gd name="connsiteX406" fmla="*/ 427468 w 608483"/>
                    <a:gd name="connsiteY406" fmla="*/ 72396 h 89937"/>
                    <a:gd name="connsiteX407" fmla="*/ 420894 w 608483"/>
                    <a:gd name="connsiteY407" fmla="*/ 71449 h 89937"/>
                    <a:gd name="connsiteX408" fmla="*/ 415881 w 608483"/>
                    <a:gd name="connsiteY408" fmla="*/ 68712 h 89937"/>
                    <a:gd name="connsiteX409" fmla="*/ 412658 w 608483"/>
                    <a:gd name="connsiteY409" fmla="*/ 64313 h 89937"/>
                    <a:gd name="connsiteX410" fmla="*/ 411506 w 608483"/>
                    <a:gd name="connsiteY410" fmla="*/ 58378 h 89937"/>
                    <a:gd name="connsiteX411" fmla="*/ 413092 w 608483"/>
                    <a:gd name="connsiteY411" fmla="*/ 51625 h 89937"/>
                    <a:gd name="connsiteX412" fmla="*/ 417646 w 608483"/>
                    <a:gd name="connsiteY412" fmla="*/ 46867 h 89937"/>
                    <a:gd name="connsiteX413" fmla="*/ 424911 w 608483"/>
                    <a:gd name="connsiteY413" fmla="*/ 44028 h 89937"/>
                    <a:gd name="connsiteX414" fmla="*/ 434580 w 608483"/>
                    <a:gd name="connsiteY414" fmla="*/ 43082 h 89937"/>
                    <a:gd name="connsiteX415" fmla="*/ 440924 w 608483"/>
                    <a:gd name="connsiteY415" fmla="*/ 43082 h 89937"/>
                    <a:gd name="connsiteX416" fmla="*/ 440924 w 608483"/>
                    <a:gd name="connsiteY416" fmla="*/ 39500 h 89937"/>
                    <a:gd name="connsiteX417" fmla="*/ 440361 w 608483"/>
                    <a:gd name="connsiteY417" fmla="*/ 34794 h 89937"/>
                    <a:gd name="connsiteX418" fmla="*/ 438545 w 608483"/>
                    <a:gd name="connsiteY418" fmla="*/ 31392 h 89937"/>
                    <a:gd name="connsiteX419" fmla="*/ 435296 w 608483"/>
                    <a:gd name="connsiteY419" fmla="*/ 29345 h 89937"/>
                    <a:gd name="connsiteX420" fmla="*/ 430385 w 608483"/>
                    <a:gd name="connsiteY420" fmla="*/ 28655 h 89937"/>
                    <a:gd name="connsiteX421" fmla="*/ 424782 w 608483"/>
                    <a:gd name="connsiteY421" fmla="*/ 29396 h 89937"/>
                    <a:gd name="connsiteX422" fmla="*/ 420434 w 608483"/>
                    <a:gd name="connsiteY422" fmla="*/ 31034 h 89937"/>
                    <a:gd name="connsiteX423" fmla="*/ 417314 w 608483"/>
                    <a:gd name="connsiteY423" fmla="*/ 32671 h 89937"/>
                    <a:gd name="connsiteX424" fmla="*/ 415446 w 608483"/>
                    <a:gd name="connsiteY424" fmla="*/ 33412 h 89937"/>
                    <a:gd name="connsiteX425" fmla="*/ 414730 w 608483"/>
                    <a:gd name="connsiteY425" fmla="*/ 33208 h 89937"/>
                    <a:gd name="connsiteX426" fmla="*/ 414193 w 608483"/>
                    <a:gd name="connsiteY426" fmla="*/ 32594 h 89937"/>
                    <a:gd name="connsiteX427" fmla="*/ 413860 w 608483"/>
                    <a:gd name="connsiteY427" fmla="*/ 31545 h 89937"/>
                    <a:gd name="connsiteX428" fmla="*/ 413758 w 608483"/>
                    <a:gd name="connsiteY428" fmla="*/ 30138 h 89937"/>
                    <a:gd name="connsiteX429" fmla="*/ 413937 w 608483"/>
                    <a:gd name="connsiteY429" fmla="*/ 28117 h 89937"/>
                    <a:gd name="connsiteX430" fmla="*/ 414807 w 608483"/>
                    <a:gd name="connsiteY430" fmla="*/ 26711 h 89937"/>
                    <a:gd name="connsiteX431" fmla="*/ 417185 w 608483"/>
                    <a:gd name="connsiteY431" fmla="*/ 25150 h 89937"/>
                    <a:gd name="connsiteX432" fmla="*/ 421073 w 608483"/>
                    <a:gd name="connsiteY432" fmla="*/ 23513 h 89937"/>
                    <a:gd name="connsiteX433" fmla="*/ 425883 w 608483"/>
                    <a:gd name="connsiteY433" fmla="*/ 22285 h 89937"/>
                    <a:gd name="connsiteX434" fmla="*/ 431152 w 608483"/>
                    <a:gd name="connsiteY434" fmla="*/ 21799 h 89937"/>
                    <a:gd name="connsiteX435" fmla="*/ 439594 w 608483"/>
                    <a:gd name="connsiteY435" fmla="*/ 22925 h 89937"/>
                    <a:gd name="connsiteX436" fmla="*/ 445221 w 608483"/>
                    <a:gd name="connsiteY436" fmla="*/ 26225 h 89937"/>
                    <a:gd name="connsiteX437" fmla="*/ 448342 w 608483"/>
                    <a:gd name="connsiteY437" fmla="*/ 31622 h 89937"/>
                    <a:gd name="connsiteX438" fmla="*/ 449314 w 608483"/>
                    <a:gd name="connsiteY438" fmla="*/ 39142 h 89937"/>
                    <a:gd name="connsiteX439" fmla="*/ 440924 w 608483"/>
                    <a:gd name="connsiteY439" fmla="*/ 49169 h 89937"/>
                    <a:gd name="connsiteX440" fmla="*/ 433710 w 608483"/>
                    <a:gd name="connsiteY440" fmla="*/ 49169 h 89937"/>
                    <a:gd name="connsiteX441" fmla="*/ 427673 w 608483"/>
                    <a:gd name="connsiteY441" fmla="*/ 49758 h 89937"/>
                    <a:gd name="connsiteX442" fmla="*/ 423427 w 608483"/>
                    <a:gd name="connsiteY442" fmla="*/ 51497 h 89937"/>
                    <a:gd name="connsiteX443" fmla="*/ 420946 w 608483"/>
                    <a:gd name="connsiteY443" fmla="*/ 54260 h 89937"/>
                    <a:gd name="connsiteX444" fmla="*/ 420153 w 608483"/>
                    <a:gd name="connsiteY444" fmla="*/ 57969 h 89937"/>
                    <a:gd name="connsiteX445" fmla="*/ 422430 w 608483"/>
                    <a:gd name="connsiteY445" fmla="*/ 63673 h 89937"/>
                    <a:gd name="connsiteX446" fmla="*/ 428799 w 608483"/>
                    <a:gd name="connsiteY446" fmla="*/ 65796 h 89937"/>
                    <a:gd name="connsiteX447" fmla="*/ 434964 w 608483"/>
                    <a:gd name="connsiteY447" fmla="*/ 64108 h 89937"/>
                    <a:gd name="connsiteX448" fmla="*/ 440924 w 608483"/>
                    <a:gd name="connsiteY448" fmla="*/ 58941 h 89937"/>
                    <a:gd name="connsiteX449" fmla="*/ 487227 w 608483"/>
                    <a:gd name="connsiteY449" fmla="*/ 66768 h 89937"/>
                    <a:gd name="connsiteX450" fmla="*/ 487023 w 608483"/>
                    <a:gd name="connsiteY450" fmla="*/ 69122 h 89937"/>
                    <a:gd name="connsiteX451" fmla="*/ 486408 w 608483"/>
                    <a:gd name="connsiteY451" fmla="*/ 70401 h 89937"/>
                    <a:gd name="connsiteX452" fmla="*/ 485180 w 608483"/>
                    <a:gd name="connsiteY452" fmla="*/ 71168 h 89937"/>
                    <a:gd name="connsiteX453" fmla="*/ 483314 w 608483"/>
                    <a:gd name="connsiteY453" fmla="*/ 71756 h 89937"/>
                    <a:gd name="connsiteX454" fmla="*/ 481089 w 608483"/>
                    <a:gd name="connsiteY454" fmla="*/ 72140 h 89937"/>
                    <a:gd name="connsiteX455" fmla="*/ 478735 w 608483"/>
                    <a:gd name="connsiteY455" fmla="*/ 72293 h 89937"/>
                    <a:gd name="connsiteX456" fmla="*/ 472595 w 608483"/>
                    <a:gd name="connsiteY456" fmla="*/ 71347 h 89937"/>
                    <a:gd name="connsiteX457" fmla="*/ 468400 w 608483"/>
                    <a:gd name="connsiteY457" fmla="*/ 68482 h 89937"/>
                    <a:gd name="connsiteX458" fmla="*/ 466022 w 608483"/>
                    <a:gd name="connsiteY458" fmla="*/ 63622 h 89937"/>
                    <a:gd name="connsiteX459" fmla="*/ 465280 w 608483"/>
                    <a:gd name="connsiteY459" fmla="*/ 56690 h 89937"/>
                    <a:gd name="connsiteX460" fmla="*/ 465280 w 608483"/>
                    <a:gd name="connsiteY460" fmla="*/ 29780 h 89937"/>
                    <a:gd name="connsiteX461" fmla="*/ 458833 w 608483"/>
                    <a:gd name="connsiteY461" fmla="*/ 29780 h 89937"/>
                    <a:gd name="connsiteX462" fmla="*/ 457606 w 608483"/>
                    <a:gd name="connsiteY462" fmla="*/ 28962 h 89937"/>
                    <a:gd name="connsiteX463" fmla="*/ 457146 w 608483"/>
                    <a:gd name="connsiteY463" fmla="*/ 26301 h 89937"/>
                    <a:gd name="connsiteX464" fmla="*/ 457273 w 608483"/>
                    <a:gd name="connsiteY464" fmla="*/ 24664 h 89937"/>
                    <a:gd name="connsiteX465" fmla="*/ 457606 w 608483"/>
                    <a:gd name="connsiteY465" fmla="*/ 23564 h 89937"/>
                    <a:gd name="connsiteX466" fmla="*/ 458143 w 608483"/>
                    <a:gd name="connsiteY466" fmla="*/ 22950 h 89937"/>
                    <a:gd name="connsiteX467" fmla="*/ 458885 w 608483"/>
                    <a:gd name="connsiteY467" fmla="*/ 22771 h 89937"/>
                    <a:gd name="connsiteX468" fmla="*/ 465280 w 608483"/>
                    <a:gd name="connsiteY468" fmla="*/ 22771 h 89937"/>
                    <a:gd name="connsiteX469" fmla="*/ 465280 w 608483"/>
                    <a:gd name="connsiteY469" fmla="*/ 11823 h 89937"/>
                    <a:gd name="connsiteX470" fmla="*/ 465459 w 608483"/>
                    <a:gd name="connsiteY470" fmla="*/ 11158 h 89937"/>
                    <a:gd name="connsiteX471" fmla="*/ 466124 w 608483"/>
                    <a:gd name="connsiteY471" fmla="*/ 10621 h 89937"/>
                    <a:gd name="connsiteX472" fmla="*/ 467429 w 608483"/>
                    <a:gd name="connsiteY472" fmla="*/ 10288 h 89937"/>
                    <a:gd name="connsiteX473" fmla="*/ 469475 w 608483"/>
                    <a:gd name="connsiteY473" fmla="*/ 10186 h 89937"/>
                    <a:gd name="connsiteX474" fmla="*/ 471572 w 608483"/>
                    <a:gd name="connsiteY474" fmla="*/ 10288 h 89937"/>
                    <a:gd name="connsiteX475" fmla="*/ 472851 w 608483"/>
                    <a:gd name="connsiteY475" fmla="*/ 10621 h 89937"/>
                    <a:gd name="connsiteX476" fmla="*/ 473516 w 608483"/>
                    <a:gd name="connsiteY476" fmla="*/ 11158 h 89937"/>
                    <a:gd name="connsiteX477" fmla="*/ 473721 w 608483"/>
                    <a:gd name="connsiteY477" fmla="*/ 11823 h 89937"/>
                    <a:gd name="connsiteX478" fmla="*/ 473721 w 608483"/>
                    <a:gd name="connsiteY478" fmla="*/ 22771 h 89937"/>
                    <a:gd name="connsiteX479" fmla="*/ 485539 w 608483"/>
                    <a:gd name="connsiteY479" fmla="*/ 22771 h 89937"/>
                    <a:gd name="connsiteX480" fmla="*/ 486255 w 608483"/>
                    <a:gd name="connsiteY480" fmla="*/ 22950 h 89937"/>
                    <a:gd name="connsiteX481" fmla="*/ 486792 w 608483"/>
                    <a:gd name="connsiteY481" fmla="*/ 23564 h 89937"/>
                    <a:gd name="connsiteX482" fmla="*/ 487124 w 608483"/>
                    <a:gd name="connsiteY482" fmla="*/ 24664 h 89937"/>
                    <a:gd name="connsiteX483" fmla="*/ 487227 w 608483"/>
                    <a:gd name="connsiteY483" fmla="*/ 26301 h 89937"/>
                    <a:gd name="connsiteX484" fmla="*/ 486766 w 608483"/>
                    <a:gd name="connsiteY484" fmla="*/ 28962 h 89937"/>
                    <a:gd name="connsiteX485" fmla="*/ 485539 w 608483"/>
                    <a:gd name="connsiteY485" fmla="*/ 29780 h 89937"/>
                    <a:gd name="connsiteX486" fmla="*/ 473721 w 608483"/>
                    <a:gd name="connsiteY486" fmla="*/ 29780 h 89937"/>
                    <a:gd name="connsiteX487" fmla="*/ 473721 w 608483"/>
                    <a:gd name="connsiteY487" fmla="*/ 55462 h 89937"/>
                    <a:gd name="connsiteX488" fmla="*/ 475128 w 608483"/>
                    <a:gd name="connsiteY488" fmla="*/ 62650 h 89937"/>
                    <a:gd name="connsiteX489" fmla="*/ 480167 w 608483"/>
                    <a:gd name="connsiteY489" fmla="*/ 65080 h 89937"/>
                    <a:gd name="connsiteX490" fmla="*/ 482265 w 608483"/>
                    <a:gd name="connsiteY490" fmla="*/ 64850 h 89937"/>
                    <a:gd name="connsiteX491" fmla="*/ 483902 w 608483"/>
                    <a:gd name="connsiteY491" fmla="*/ 64364 h 89937"/>
                    <a:gd name="connsiteX492" fmla="*/ 485130 w 608483"/>
                    <a:gd name="connsiteY492" fmla="*/ 63878 h 89937"/>
                    <a:gd name="connsiteX493" fmla="*/ 486050 w 608483"/>
                    <a:gd name="connsiteY493" fmla="*/ 63648 h 89937"/>
                    <a:gd name="connsiteX494" fmla="*/ 486537 w 608483"/>
                    <a:gd name="connsiteY494" fmla="*/ 63775 h 89937"/>
                    <a:gd name="connsiteX495" fmla="*/ 486895 w 608483"/>
                    <a:gd name="connsiteY495" fmla="*/ 64261 h 89937"/>
                    <a:gd name="connsiteX496" fmla="*/ 487124 w 608483"/>
                    <a:gd name="connsiteY496" fmla="*/ 65234 h 89937"/>
                    <a:gd name="connsiteX497" fmla="*/ 487227 w 608483"/>
                    <a:gd name="connsiteY497" fmla="*/ 66768 h 89937"/>
                    <a:gd name="connsiteX498" fmla="*/ 520485 w 608483"/>
                    <a:gd name="connsiteY498" fmla="*/ 66768 h 89937"/>
                    <a:gd name="connsiteX499" fmla="*/ 520281 w 608483"/>
                    <a:gd name="connsiteY499" fmla="*/ 69122 h 89937"/>
                    <a:gd name="connsiteX500" fmla="*/ 519667 w 608483"/>
                    <a:gd name="connsiteY500" fmla="*/ 70401 h 89937"/>
                    <a:gd name="connsiteX501" fmla="*/ 518439 w 608483"/>
                    <a:gd name="connsiteY501" fmla="*/ 71168 h 89937"/>
                    <a:gd name="connsiteX502" fmla="*/ 516572 w 608483"/>
                    <a:gd name="connsiteY502" fmla="*/ 71756 h 89937"/>
                    <a:gd name="connsiteX503" fmla="*/ 514346 w 608483"/>
                    <a:gd name="connsiteY503" fmla="*/ 72140 h 89937"/>
                    <a:gd name="connsiteX504" fmla="*/ 511992 w 608483"/>
                    <a:gd name="connsiteY504" fmla="*/ 72293 h 89937"/>
                    <a:gd name="connsiteX505" fmla="*/ 505854 w 608483"/>
                    <a:gd name="connsiteY505" fmla="*/ 71347 h 89937"/>
                    <a:gd name="connsiteX506" fmla="*/ 501659 w 608483"/>
                    <a:gd name="connsiteY506" fmla="*/ 68482 h 89937"/>
                    <a:gd name="connsiteX507" fmla="*/ 499279 w 608483"/>
                    <a:gd name="connsiteY507" fmla="*/ 63622 h 89937"/>
                    <a:gd name="connsiteX508" fmla="*/ 498537 w 608483"/>
                    <a:gd name="connsiteY508" fmla="*/ 56690 h 89937"/>
                    <a:gd name="connsiteX509" fmla="*/ 498537 w 608483"/>
                    <a:gd name="connsiteY509" fmla="*/ 29780 h 89937"/>
                    <a:gd name="connsiteX510" fmla="*/ 492092 w 608483"/>
                    <a:gd name="connsiteY510" fmla="*/ 29780 h 89937"/>
                    <a:gd name="connsiteX511" fmla="*/ 490864 w 608483"/>
                    <a:gd name="connsiteY511" fmla="*/ 28962 h 89937"/>
                    <a:gd name="connsiteX512" fmla="*/ 490403 w 608483"/>
                    <a:gd name="connsiteY512" fmla="*/ 26301 h 89937"/>
                    <a:gd name="connsiteX513" fmla="*/ 490532 w 608483"/>
                    <a:gd name="connsiteY513" fmla="*/ 24664 h 89937"/>
                    <a:gd name="connsiteX514" fmla="*/ 490864 w 608483"/>
                    <a:gd name="connsiteY514" fmla="*/ 23564 h 89937"/>
                    <a:gd name="connsiteX515" fmla="*/ 491401 w 608483"/>
                    <a:gd name="connsiteY515" fmla="*/ 22950 h 89937"/>
                    <a:gd name="connsiteX516" fmla="*/ 492143 w 608483"/>
                    <a:gd name="connsiteY516" fmla="*/ 22771 h 89937"/>
                    <a:gd name="connsiteX517" fmla="*/ 498537 w 608483"/>
                    <a:gd name="connsiteY517" fmla="*/ 22771 h 89937"/>
                    <a:gd name="connsiteX518" fmla="*/ 498537 w 608483"/>
                    <a:gd name="connsiteY518" fmla="*/ 11823 h 89937"/>
                    <a:gd name="connsiteX519" fmla="*/ 498716 w 608483"/>
                    <a:gd name="connsiteY519" fmla="*/ 11158 h 89937"/>
                    <a:gd name="connsiteX520" fmla="*/ 499382 w 608483"/>
                    <a:gd name="connsiteY520" fmla="*/ 10621 h 89937"/>
                    <a:gd name="connsiteX521" fmla="*/ 500686 w 608483"/>
                    <a:gd name="connsiteY521" fmla="*/ 10288 h 89937"/>
                    <a:gd name="connsiteX522" fmla="*/ 502733 w 608483"/>
                    <a:gd name="connsiteY522" fmla="*/ 10186 h 89937"/>
                    <a:gd name="connsiteX523" fmla="*/ 504831 w 608483"/>
                    <a:gd name="connsiteY523" fmla="*/ 10288 h 89937"/>
                    <a:gd name="connsiteX524" fmla="*/ 506110 w 608483"/>
                    <a:gd name="connsiteY524" fmla="*/ 10621 h 89937"/>
                    <a:gd name="connsiteX525" fmla="*/ 506775 w 608483"/>
                    <a:gd name="connsiteY525" fmla="*/ 11158 h 89937"/>
                    <a:gd name="connsiteX526" fmla="*/ 506979 w 608483"/>
                    <a:gd name="connsiteY526" fmla="*/ 11823 h 89937"/>
                    <a:gd name="connsiteX527" fmla="*/ 506979 w 608483"/>
                    <a:gd name="connsiteY527" fmla="*/ 22771 h 89937"/>
                    <a:gd name="connsiteX528" fmla="*/ 518797 w 608483"/>
                    <a:gd name="connsiteY528" fmla="*/ 22771 h 89937"/>
                    <a:gd name="connsiteX529" fmla="*/ 519513 w 608483"/>
                    <a:gd name="connsiteY529" fmla="*/ 22950 h 89937"/>
                    <a:gd name="connsiteX530" fmla="*/ 520051 w 608483"/>
                    <a:gd name="connsiteY530" fmla="*/ 23564 h 89937"/>
                    <a:gd name="connsiteX531" fmla="*/ 520383 w 608483"/>
                    <a:gd name="connsiteY531" fmla="*/ 24664 h 89937"/>
                    <a:gd name="connsiteX532" fmla="*/ 520485 w 608483"/>
                    <a:gd name="connsiteY532" fmla="*/ 26301 h 89937"/>
                    <a:gd name="connsiteX533" fmla="*/ 520025 w 608483"/>
                    <a:gd name="connsiteY533" fmla="*/ 28962 h 89937"/>
                    <a:gd name="connsiteX534" fmla="*/ 518797 w 608483"/>
                    <a:gd name="connsiteY534" fmla="*/ 29780 h 89937"/>
                    <a:gd name="connsiteX535" fmla="*/ 506979 w 608483"/>
                    <a:gd name="connsiteY535" fmla="*/ 29780 h 89937"/>
                    <a:gd name="connsiteX536" fmla="*/ 506979 w 608483"/>
                    <a:gd name="connsiteY536" fmla="*/ 55462 h 89937"/>
                    <a:gd name="connsiteX537" fmla="*/ 508386 w 608483"/>
                    <a:gd name="connsiteY537" fmla="*/ 62650 h 89937"/>
                    <a:gd name="connsiteX538" fmla="*/ 513425 w 608483"/>
                    <a:gd name="connsiteY538" fmla="*/ 65080 h 89937"/>
                    <a:gd name="connsiteX539" fmla="*/ 515523 w 608483"/>
                    <a:gd name="connsiteY539" fmla="*/ 64850 h 89937"/>
                    <a:gd name="connsiteX540" fmla="*/ 517160 w 608483"/>
                    <a:gd name="connsiteY540" fmla="*/ 64364 h 89937"/>
                    <a:gd name="connsiteX541" fmla="*/ 518387 w 608483"/>
                    <a:gd name="connsiteY541" fmla="*/ 63878 h 89937"/>
                    <a:gd name="connsiteX542" fmla="*/ 519309 w 608483"/>
                    <a:gd name="connsiteY542" fmla="*/ 63648 h 89937"/>
                    <a:gd name="connsiteX543" fmla="*/ 519794 w 608483"/>
                    <a:gd name="connsiteY543" fmla="*/ 63775 h 89937"/>
                    <a:gd name="connsiteX544" fmla="*/ 520152 w 608483"/>
                    <a:gd name="connsiteY544" fmla="*/ 64261 h 89937"/>
                    <a:gd name="connsiteX545" fmla="*/ 520383 w 608483"/>
                    <a:gd name="connsiteY545" fmla="*/ 65234 h 89937"/>
                    <a:gd name="connsiteX546" fmla="*/ 520485 w 608483"/>
                    <a:gd name="connsiteY546" fmla="*/ 66768 h 89937"/>
                    <a:gd name="connsiteX547" fmla="*/ 569448 w 608483"/>
                    <a:gd name="connsiteY547" fmla="*/ 45128 h 89937"/>
                    <a:gd name="connsiteX548" fmla="*/ 568446 w 608483"/>
                    <a:gd name="connsiteY548" fmla="*/ 47967 h 89937"/>
                    <a:gd name="connsiteX549" fmla="*/ 566159 w 608483"/>
                    <a:gd name="connsiteY549" fmla="*/ 48811 h 89937"/>
                    <a:gd name="connsiteX550" fmla="*/ 535836 w 608483"/>
                    <a:gd name="connsiteY550" fmla="*/ 48811 h 89937"/>
                    <a:gd name="connsiteX551" fmla="*/ 536608 w 608483"/>
                    <a:gd name="connsiteY551" fmla="*/ 55718 h 89937"/>
                    <a:gd name="connsiteX552" fmla="*/ 539178 w 608483"/>
                    <a:gd name="connsiteY552" fmla="*/ 60987 h 89937"/>
                    <a:gd name="connsiteX553" fmla="*/ 543856 w 608483"/>
                    <a:gd name="connsiteY553" fmla="*/ 64364 h 89937"/>
                    <a:gd name="connsiteX554" fmla="*/ 550899 w 608483"/>
                    <a:gd name="connsiteY554" fmla="*/ 65540 h 89937"/>
                    <a:gd name="connsiteX555" fmla="*/ 556760 w 608483"/>
                    <a:gd name="connsiteY555" fmla="*/ 65003 h 89937"/>
                    <a:gd name="connsiteX556" fmla="*/ 561207 w 608483"/>
                    <a:gd name="connsiteY556" fmla="*/ 63801 h 89937"/>
                    <a:gd name="connsiteX557" fmla="*/ 564291 w 608483"/>
                    <a:gd name="connsiteY557" fmla="*/ 62599 h 89937"/>
                    <a:gd name="connsiteX558" fmla="*/ 566117 w 608483"/>
                    <a:gd name="connsiteY558" fmla="*/ 62062 h 89937"/>
                    <a:gd name="connsiteX559" fmla="*/ 566759 w 608483"/>
                    <a:gd name="connsiteY559" fmla="*/ 62241 h 89937"/>
                    <a:gd name="connsiteX560" fmla="*/ 567195 w 608483"/>
                    <a:gd name="connsiteY560" fmla="*/ 62778 h 89937"/>
                    <a:gd name="connsiteX561" fmla="*/ 567427 w 608483"/>
                    <a:gd name="connsiteY561" fmla="*/ 63775 h 89937"/>
                    <a:gd name="connsiteX562" fmla="*/ 567504 w 608483"/>
                    <a:gd name="connsiteY562" fmla="*/ 65336 h 89937"/>
                    <a:gd name="connsiteX563" fmla="*/ 567454 w 608483"/>
                    <a:gd name="connsiteY563" fmla="*/ 66487 h 89937"/>
                    <a:gd name="connsiteX564" fmla="*/ 567325 w 608483"/>
                    <a:gd name="connsiteY564" fmla="*/ 67357 h 89937"/>
                    <a:gd name="connsiteX565" fmla="*/ 567070 w 608483"/>
                    <a:gd name="connsiteY565" fmla="*/ 68047 h 89937"/>
                    <a:gd name="connsiteX566" fmla="*/ 566609 w 608483"/>
                    <a:gd name="connsiteY566" fmla="*/ 68636 h 89937"/>
                    <a:gd name="connsiteX567" fmla="*/ 564947 w 608483"/>
                    <a:gd name="connsiteY567" fmla="*/ 69556 h 89937"/>
                    <a:gd name="connsiteX568" fmla="*/ 561365 w 608483"/>
                    <a:gd name="connsiteY568" fmla="*/ 70810 h 89937"/>
                    <a:gd name="connsiteX569" fmla="*/ 556275 w 608483"/>
                    <a:gd name="connsiteY569" fmla="*/ 71910 h 89937"/>
                    <a:gd name="connsiteX570" fmla="*/ 550110 w 608483"/>
                    <a:gd name="connsiteY570" fmla="*/ 72396 h 89937"/>
                    <a:gd name="connsiteX571" fmla="*/ 540160 w 608483"/>
                    <a:gd name="connsiteY571" fmla="*/ 70810 h 89937"/>
                    <a:gd name="connsiteX572" fmla="*/ 532972 w 608483"/>
                    <a:gd name="connsiteY572" fmla="*/ 66103 h 89937"/>
                    <a:gd name="connsiteX573" fmla="*/ 528572 w 608483"/>
                    <a:gd name="connsiteY573" fmla="*/ 58276 h 89937"/>
                    <a:gd name="connsiteX574" fmla="*/ 527089 w 608483"/>
                    <a:gd name="connsiteY574" fmla="*/ 47328 h 89937"/>
                    <a:gd name="connsiteX575" fmla="*/ 528623 w 608483"/>
                    <a:gd name="connsiteY575" fmla="*/ 36661 h 89937"/>
                    <a:gd name="connsiteX576" fmla="*/ 533048 w 608483"/>
                    <a:gd name="connsiteY576" fmla="*/ 28629 h 89937"/>
                    <a:gd name="connsiteX577" fmla="*/ 540032 w 608483"/>
                    <a:gd name="connsiteY577" fmla="*/ 23564 h 89937"/>
                    <a:gd name="connsiteX578" fmla="*/ 549189 w 608483"/>
                    <a:gd name="connsiteY578" fmla="*/ 21799 h 89937"/>
                    <a:gd name="connsiteX579" fmla="*/ 558424 w 608483"/>
                    <a:gd name="connsiteY579" fmla="*/ 23539 h 89937"/>
                    <a:gd name="connsiteX580" fmla="*/ 564690 w 608483"/>
                    <a:gd name="connsiteY580" fmla="*/ 28220 h 89937"/>
                    <a:gd name="connsiteX581" fmla="*/ 568298 w 608483"/>
                    <a:gd name="connsiteY581" fmla="*/ 35126 h 89937"/>
                    <a:gd name="connsiteX582" fmla="*/ 569448 w 608483"/>
                    <a:gd name="connsiteY582" fmla="*/ 43593 h 89937"/>
                    <a:gd name="connsiteX583" fmla="*/ 560956 w 608483"/>
                    <a:gd name="connsiteY583" fmla="*/ 42621 h 89937"/>
                    <a:gd name="connsiteX584" fmla="*/ 557996 w 608483"/>
                    <a:gd name="connsiteY584" fmla="*/ 32185 h 89937"/>
                    <a:gd name="connsiteX585" fmla="*/ 548757 w 608483"/>
                    <a:gd name="connsiteY585" fmla="*/ 28399 h 89937"/>
                    <a:gd name="connsiteX586" fmla="*/ 543250 w 608483"/>
                    <a:gd name="connsiteY586" fmla="*/ 29576 h 89937"/>
                    <a:gd name="connsiteX587" fmla="*/ 539285 w 608483"/>
                    <a:gd name="connsiteY587" fmla="*/ 32696 h 89937"/>
                    <a:gd name="connsiteX588" fmla="*/ 536815 w 608483"/>
                    <a:gd name="connsiteY588" fmla="*/ 37224 h 89937"/>
                    <a:gd name="connsiteX589" fmla="*/ 535836 w 608483"/>
                    <a:gd name="connsiteY589" fmla="*/ 42621 h 89937"/>
                    <a:gd name="connsiteX590" fmla="*/ 608662 w 608483"/>
                    <a:gd name="connsiteY590" fmla="*/ 27120 h 89937"/>
                    <a:gd name="connsiteX591" fmla="*/ 608610 w 608483"/>
                    <a:gd name="connsiteY591" fmla="*/ 29013 h 89937"/>
                    <a:gd name="connsiteX592" fmla="*/ 608406 w 608483"/>
                    <a:gd name="connsiteY592" fmla="*/ 30215 h 89937"/>
                    <a:gd name="connsiteX593" fmla="*/ 608023 w 608483"/>
                    <a:gd name="connsiteY593" fmla="*/ 30880 h 89937"/>
                    <a:gd name="connsiteX594" fmla="*/ 607382 w 608483"/>
                    <a:gd name="connsiteY594" fmla="*/ 31110 h 89937"/>
                    <a:gd name="connsiteX595" fmla="*/ 606385 w 608483"/>
                    <a:gd name="connsiteY595" fmla="*/ 30880 h 89937"/>
                    <a:gd name="connsiteX596" fmla="*/ 605054 w 608483"/>
                    <a:gd name="connsiteY596" fmla="*/ 30420 h 89937"/>
                    <a:gd name="connsiteX597" fmla="*/ 603392 w 608483"/>
                    <a:gd name="connsiteY597" fmla="*/ 29985 h 89937"/>
                    <a:gd name="connsiteX598" fmla="*/ 601397 w 608483"/>
                    <a:gd name="connsiteY598" fmla="*/ 29780 h 89937"/>
                    <a:gd name="connsiteX599" fmla="*/ 598890 w 608483"/>
                    <a:gd name="connsiteY599" fmla="*/ 30292 h 89937"/>
                    <a:gd name="connsiteX600" fmla="*/ 596307 w 608483"/>
                    <a:gd name="connsiteY600" fmla="*/ 31980 h 89937"/>
                    <a:gd name="connsiteX601" fmla="*/ 593467 w 608483"/>
                    <a:gd name="connsiteY601" fmla="*/ 35101 h 89937"/>
                    <a:gd name="connsiteX602" fmla="*/ 590193 w 608483"/>
                    <a:gd name="connsiteY602" fmla="*/ 39859 h 89937"/>
                    <a:gd name="connsiteX603" fmla="*/ 590193 w 608483"/>
                    <a:gd name="connsiteY603" fmla="*/ 70145 h 89937"/>
                    <a:gd name="connsiteX604" fmla="*/ 589989 w 608483"/>
                    <a:gd name="connsiteY604" fmla="*/ 70835 h 89937"/>
                    <a:gd name="connsiteX605" fmla="*/ 589323 w 608483"/>
                    <a:gd name="connsiteY605" fmla="*/ 71321 h 89937"/>
                    <a:gd name="connsiteX606" fmla="*/ 588045 w 608483"/>
                    <a:gd name="connsiteY606" fmla="*/ 71628 h 89937"/>
                    <a:gd name="connsiteX607" fmla="*/ 585946 w 608483"/>
                    <a:gd name="connsiteY607" fmla="*/ 71731 h 89937"/>
                    <a:gd name="connsiteX608" fmla="*/ 583900 w 608483"/>
                    <a:gd name="connsiteY608" fmla="*/ 71628 h 89937"/>
                    <a:gd name="connsiteX609" fmla="*/ 582596 w 608483"/>
                    <a:gd name="connsiteY609" fmla="*/ 71321 h 89937"/>
                    <a:gd name="connsiteX610" fmla="*/ 581931 w 608483"/>
                    <a:gd name="connsiteY610" fmla="*/ 70835 h 89937"/>
                    <a:gd name="connsiteX611" fmla="*/ 581752 w 608483"/>
                    <a:gd name="connsiteY611" fmla="*/ 70145 h 89937"/>
                    <a:gd name="connsiteX612" fmla="*/ 581752 w 608483"/>
                    <a:gd name="connsiteY612" fmla="*/ 24102 h 89937"/>
                    <a:gd name="connsiteX613" fmla="*/ 581905 w 608483"/>
                    <a:gd name="connsiteY613" fmla="*/ 23411 h 89937"/>
                    <a:gd name="connsiteX614" fmla="*/ 582519 w 608483"/>
                    <a:gd name="connsiteY614" fmla="*/ 22899 h 89937"/>
                    <a:gd name="connsiteX615" fmla="*/ 583696 w 608483"/>
                    <a:gd name="connsiteY615" fmla="*/ 22592 h 89937"/>
                    <a:gd name="connsiteX616" fmla="*/ 585588 w 608483"/>
                    <a:gd name="connsiteY616" fmla="*/ 22516 h 89937"/>
                    <a:gd name="connsiteX617" fmla="*/ 587456 w 608483"/>
                    <a:gd name="connsiteY617" fmla="*/ 22592 h 89937"/>
                    <a:gd name="connsiteX618" fmla="*/ 588607 w 608483"/>
                    <a:gd name="connsiteY618" fmla="*/ 22899 h 89937"/>
                    <a:gd name="connsiteX619" fmla="*/ 589195 w 608483"/>
                    <a:gd name="connsiteY619" fmla="*/ 23411 h 89937"/>
                    <a:gd name="connsiteX620" fmla="*/ 589374 w 608483"/>
                    <a:gd name="connsiteY620" fmla="*/ 24102 h 89937"/>
                    <a:gd name="connsiteX621" fmla="*/ 589374 w 608483"/>
                    <a:gd name="connsiteY621" fmla="*/ 30803 h 89937"/>
                    <a:gd name="connsiteX622" fmla="*/ 592930 w 608483"/>
                    <a:gd name="connsiteY622" fmla="*/ 26301 h 89937"/>
                    <a:gd name="connsiteX623" fmla="*/ 596076 w 608483"/>
                    <a:gd name="connsiteY623" fmla="*/ 23564 h 89937"/>
                    <a:gd name="connsiteX624" fmla="*/ 599019 w 608483"/>
                    <a:gd name="connsiteY624" fmla="*/ 22183 h 89937"/>
                    <a:gd name="connsiteX625" fmla="*/ 601960 w 608483"/>
                    <a:gd name="connsiteY625" fmla="*/ 21799 h 89937"/>
                    <a:gd name="connsiteX626" fmla="*/ 603469 w 608483"/>
                    <a:gd name="connsiteY626" fmla="*/ 21876 h 89937"/>
                    <a:gd name="connsiteX627" fmla="*/ 605234 w 608483"/>
                    <a:gd name="connsiteY627" fmla="*/ 22157 h 89937"/>
                    <a:gd name="connsiteX628" fmla="*/ 606897 w 608483"/>
                    <a:gd name="connsiteY628" fmla="*/ 22618 h 89937"/>
                    <a:gd name="connsiteX629" fmla="*/ 607945 w 608483"/>
                    <a:gd name="connsiteY629" fmla="*/ 23129 h 89937"/>
                    <a:gd name="connsiteX630" fmla="*/ 608355 w 608483"/>
                    <a:gd name="connsiteY630" fmla="*/ 23615 h 89937"/>
                    <a:gd name="connsiteX631" fmla="*/ 608534 w 608483"/>
                    <a:gd name="connsiteY631" fmla="*/ 24204 h 89937"/>
                    <a:gd name="connsiteX632" fmla="*/ 608636 w 608483"/>
                    <a:gd name="connsiteY632" fmla="*/ 25253 h 89937"/>
                    <a:gd name="connsiteX633" fmla="*/ 608662 w 608483"/>
                    <a:gd name="connsiteY633" fmla="*/ 27120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Lst>
                  <a:rect l="l" t="t" r="r" b="b"/>
                  <a:pathLst>
                    <a:path w="608483" h="89937">
                      <a:moveTo>
                        <a:pt x="32767" y="57611"/>
                      </a:moveTo>
                      <a:cubicBezTo>
                        <a:pt x="32767" y="59964"/>
                        <a:pt x="32332" y="62062"/>
                        <a:pt x="31463" y="63903"/>
                      </a:cubicBezTo>
                      <a:cubicBezTo>
                        <a:pt x="30593" y="65745"/>
                        <a:pt x="29357" y="67297"/>
                        <a:pt x="27754" y="68559"/>
                      </a:cubicBezTo>
                      <a:cubicBezTo>
                        <a:pt x="26151" y="69821"/>
                        <a:pt x="24241" y="70776"/>
                        <a:pt x="22024" y="71424"/>
                      </a:cubicBezTo>
                      <a:cubicBezTo>
                        <a:pt x="19807" y="72072"/>
                        <a:pt x="17368" y="72396"/>
                        <a:pt x="14708" y="72396"/>
                      </a:cubicBezTo>
                      <a:cubicBezTo>
                        <a:pt x="13071" y="72396"/>
                        <a:pt x="11510" y="72268"/>
                        <a:pt x="10027" y="72012"/>
                      </a:cubicBezTo>
                      <a:cubicBezTo>
                        <a:pt x="8543" y="71756"/>
                        <a:pt x="7213" y="71432"/>
                        <a:pt x="6036" y="71040"/>
                      </a:cubicBezTo>
                      <a:cubicBezTo>
                        <a:pt x="4860" y="70648"/>
                        <a:pt x="3862" y="70239"/>
                        <a:pt x="3043" y="69812"/>
                      </a:cubicBezTo>
                      <a:cubicBezTo>
                        <a:pt x="2225" y="69386"/>
                        <a:pt x="1628" y="69002"/>
                        <a:pt x="1253" y="68661"/>
                      </a:cubicBezTo>
                      <a:cubicBezTo>
                        <a:pt x="878" y="68320"/>
                        <a:pt x="605" y="67843"/>
                        <a:pt x="434" y="67229"/>
                      </a:cubicBezTo>
                      <a:cubicBezTo>
                        <a:pt x="264" y="66615"/>
                        <a:pt x="178" y="65779"/>
                        <a:pt x="178" y="64722"/>
                      </a:cubicBezTo>
                      <a:cubicBezTo>
                        <a:pt x="178" y="64074"/>
                        <a:pt x="213" y="63528"/>
                        <a:pt x="281" y="63085"/>
                      </a:cubicBezTo>
                      <a:cubicBezTo>
                        <a:pt x="349" y="62641"/>
                        <a:pt x="434" y="62283"/>
                        <a:pt x="537" y="62010"/>
                      </a:cubicBezTo>
                      <a:cubicBezTo>
                        <a:pt x="639" y="61738"/>
                        <a:pt x="784" y="61541"/>
                        <a:pt x="971" y="61422"/>
                      </a:cubicBezTo>
                      <a:cubicBezTo>
                        <a:pt x="1159" y="61303"/>
                        <a:pt x="1372" y="61243"/>
                        <a:pt x="1611" y="61243"/>
                      </a:cubicBezTo>
                      <a:cubicBezTo>
                        <a:pt x="1986" y="61243"/>
                        <a:pt x="2540" y="61473"/>
                        <a:pt x="3274" y="61934"/>
                      </a:cubicBezTo>
                      <a:cubicBezTo>
                        <a:pt x="4007" y="62394"/>
                        <a:pt x="4911" y="62897"/>
                        <a:pt x="5985" y="63443"/>
                      </a:cubicBezTo>
                      <a:cubicBezTo>
                        <a:pt x="7059" y="63989"/>
                        <a:pt x="8330" y="64492"/>
                        <a:pt x="9796" y="64952"/>
                      </a:cubicBezTo>
                      <a:cubicBezTo>
                        <a:pt x="11263" y="65413"/>
                        <a:pt x="12951" y="65643"/>
                        <a:pt x="14861" y="65643"/>
                      </a:cubicBezTo>
                      <a:cubicBezTo>
                        <a:pt x="16294" y="65643"/>
                        <a:pt x="17590" y="65489"/>
                        <a:pt x="18749" y="65182"/>
                      </a:cubicBezTo>
                      <a:cubicBezTo>
                        <a:pt x="19909" y="64875"/>
                        <a:pt x="20915" y="64423"/>
                        <a:pt x="21768" y="63827"/>
                      </a:cubicBezTo>
                      <a:cubicBezTo>
                        <a:pt x="22621" y="63230"/>
                        <a:pt x="23277" y="62471"/>
                        <a:pt x="23738" y="61550"/>
                      </a:cubicBezTo>
                      <a:cubicBezTo>
                        <a:pt x="24198" y="60629"/>
                        <a:pt x="24428" y="59538"/>
                        <a:pt x="24428" y="58276"/>
                      </a:cubicBezTo>
                      <a:cubicBezTo>
                        <a:pt x="24428" y="56980"/>
                        <a:pt x="24096" y="55888"/>
                        <a:pt x="23431" y="55002"/>
                      </a:cubicBezTo>
                      <a:cubicBezTo>
                        <a:pt x="22766" y="54115"/>
                        <a:pt x="21887" y="53330"/>
                        <a:pt x="20796" y="52648"/>
                      </a:cubicBezTo>
                      <a:cubicBezTo>
                        <a:pt x="19704" y="51966"/>
                        <a:pt x="18477" y="51361"/>
                        <a:pt x="17112" y="50832"/>
                      </a:cubicBezTo>
                      <a:cubicBezTo>
                        <a:pt x="15748" y="50304"/>
                        <a:pt x="14341" y="49749"/>
                        <a:pt x="12892" y="49169"/>
                      </a:cubicBezTo>
                      <a:cubicBezTo>
                        <a:pt x="11442" y="48590"/>
                        <a:pt x="10027" y="47933"/>
                        <a:pt x="8645" y="47200"/>
                      </a:cubicBezTo>
                      <a:cubicBezTo>
                        <a:pt x="7264" y="46467"/>
                        <a:pt x="6028" y="45571"/>
                        <a:pt x="4936" y="44514"/>
                      </a:cubicBezTo>
                      <a:cubicBezTo>
                        <a:pt x="3845" y="43457"/>
                        <a:pt x="2967" y="42195"/>
                        <a:pt x="2302" y="40728"/>
                      </a:cubicBezTo>
                      <a:cubicBezTo>
                        <a:pt x="1637" y="39262"/>
                        <a:pt x="1304" y="37505"/>
                        <a:pt x="1304" y="35459"/>
                      </a:cubicBezTo>
                      <a:cubicBezTo>
                        <a:pt x="1304" y="33651"/>
                        <a:pt x="1654" y="31920"/>
                        <a:pt x="2353" y="30266"/>
                      </a:cubicBezTo>
                      <a:cubicBezTo>
                        <a:pt x="3052" y="28612"/>
                        <a:pt x="4101" y="27163"/>
                        <a:pt x="5499" y="25918"/>
                      </a:cubicBezTo>
                      <a:cubicBezTo>
                        <a:pt x="6897" y="24673"/>
                        <a:pt x="8645" y="23675"/>
                        <a:pt x="10743" y="22925"/>
                      </a:cubicBezTo>
                      <a:cubicBezTo>
                        <a:pt x="12840" y="22175"/>
                        <a:pt x="15288" y="21799"/>
                        <a:pt x="18084" y="21799"/>
                      </a:cubicBezTo>
                      <a:cubicBezTo>
                        <a:pt x="19312" y="21799"/>
                        <a:pt x="20540" y="21902"/>
                        <a:pt x="21768" y="22106"/>
                      </a:cubicBezTo>
                      <a:cubicBezTo>
                        <a:pt x="22996" y="22311"/>
                        <a:pt x="24104" y="22567"/>
                        <a:pt x="25093" y="22874"/>
                      </a:cubicBezTo>
                      <a:cubicBezTo>
                        <a:pt x="26082" y="23181"/>
                        <a:pt x="26927" y="23513"/>
                        <a:pt x="27626" y="23871"/>
                      </a:cubicBezTo>
                      <a:cubicBezTo>
                        <a:pt x="28325" y="24229"/>
                        <a:pt x="28854" y="24545"/>
                        <a:pt x="29212" y="24818"/>
                      </a:cubicBezTo>
                      <a:cubicBezTo>
                        <a:pt x="29570" y="25091"/>
                        <a:pt x="29808" y="25329"/>
                        <a:pt x="29928" y="25534"/>
                      </a:cubicBezTo>
                      <a:cubicBezTo>
                        <a:pt x="30047" y="25739"/>
                        <a:pt x="30132" y="25969"/>
                        <a:pt x="30184" y="26225"/>
                      </a:cubicBezTo>
                      <a:cubicBezTo>
                        <a:pt x="30235" y="26480"/>
                        <a:pt x="30286" y="26796"/>
                        <a:pt x="30337" y="27171"/>
                      </a:cubicBezTo>
                      <a:cubicBezTo>
                        <a:pt x="30388" y="27546"/>
                        <a:pt x="30414" y="28007"/>
                        <a:pt x="30414" y="28552"/>
                      </a:cubicBezTo>
                      <a:cubicBezTo>
                        <a:pt x="30414" y="29132"/>
                        <a:pt x="30388" y="29635"/>
                        <a:pt x="30337" y="30062"/>
                      </a:cubicBezTo>
                      <a:cubicBezTo>
                        <a:pt x="30286" y="30488"/>
                        <a:pt x="30201" y="30837"/>
                        <a:pt x="30081" y="31110"/>
                      </a:cubicBezTo>
                      <a:cubicBezTo>
                        <a:pt x="29962" y="31383"/>
                        <a:pt x="29817" y="31579"/>
                        <a:pt x="29646" y="31699"/>
                      </a:cubicBezTo>
                      <a:cubicBezTo>
                        <a:pt x="29476" y="31818"/>
                        <a:pt x="29288" y="31878"/>
                        <a:pt x="29084" y="31878"/>
                      </a:cubicBezTo>
                      <a:cubicBezTo>
                        <a:pt x="28777" y="31878"/>
                        <a:pt x="28333" y="31690"/>
                        <a:pt x="27754" y="31315"/>
                      </a:cubicBezTo>
                      <a:cubicBezTo>
                        <a:pt x="27174" y="30940"/>
                        <a:pt x="26423" y="30539"/>
                        <a:pt x="25503" y="30113"/>
                      </a:cubicBezTo>
                      <a:cubicBezTo>
                        <a:pt x="24582" y="29686"/>
                        <a:pt x="23499" y="29286"/>
                        <a:pt x="22254" y="28910"/>
                      </a:cubicBezTo>
                      <a:cubicBezTo>
                        <a:pt x="21009" y="28535"/>
                        <a:pt x="19585" y="28348"/>
                        <a:pt x="17982" y="28348"/>
                      </a:cubicBezTo>
                      <a:cubicBezTo>
                        <a:pt x="16550" y="28348"/>
                        <a:pt x="15288" y="28510"/>
                        <a:pt x="14196" y="28834"/>
                      </a:cubicBezTo>
                      <a:cubicBezTo>
                        <a:pt x="13105" y="29158"/>
                        <a:pt x="12210" y="29618"/>
                        <a:pt x="11510" y="30215"/>
                      </a:cubicBezTo>
                      <a:cubicBezTo>
                        <a:pt x="10811" y="30812"/>
                        <a:pt x="10283" y="31520"/>
                        <a:pt x="9924" y="32338"/>
                      </a:cubicBezTo>
                      <a:cubicBezTo>
                        <a:pt x="9566" y="33157"/>
                        <a:pt x="9387" y="34043"/>
                        <a:pt x="9387" y="34998"/>
                      </a:cubicBezTo>
                      <a:cubicBezTo>
                        <a:pt x="9387" y="36329"/>
                        <a:pt x="9728" y="37446"/>
                        <a:pt x="10410" y="38349"/>
                      </a:cubicBezTo>
                      <a:cubicBezTo>
                        <a:pt x="11093" y="39253"/>
                        <a:pt x="11979" y="40046"/>
                        <a:pt x="13071" y="40728"/>
                      </a:cubicBezTo>
                      <a:cubicBezTo>
                        <a:pt x="14162" y="41410"/>
                        <a:pt x="15407" y="42024"/>
                        <a:pt x="16805" y="42570"/>
                      </a:cubicBezTo>
                      <a:cubicBezTo>
                        <a:pt x="18204" y="43116"/>
                        <a:pt x="19628" y="43678"/>
                        <a:pt x="21077" y="44258"/>
                      </a:cubicBezTo>
                      <a:cubicBezTo>
                        <a:pt x="22527" y="44838"/>
                        <a:pt x="23959" y="45486"/>
                        <a:pt x="25375" y="46202"/>
                      </a:cubicBezTo>
                      <a:cubicBezTo>
                        <a:pt x="26790" y="46919"/>
                        <a:pt x="28043" y="47788"/>
                        <a:pt x="29135" y="48811"/>
                      </a:cubicBezTo>
                      <a:cubicBezTo>
                        <a:pt x="30226" y="49835"/>
                        <a:pt x="31104" y="51062"/>
                        <a:pt x="31770" y="52495"/>
                      </a:cubicBezTo>
                      <a:cubicBezTo>
                        <a:pt x="32435" y="53927"/>
                        <a:pt x="32767" y="55633"/>
                        <a:pt x="32767" y="57611"/>
                      </a:cubicBezTo>
                      <a:close/>
                      <a:moveTo>
                        <a:pt x="83986" y="70145"/>
                      </a:moveTo>
                      <a:cubicBezTo>
                        <a:pt x="83986" y="70418"/>
                        <a:pt x="83926" y="70648"/>
                        <a:pt x="83807" y="70835"/>
                      </a:cubicBezTo>
                      <a:cubicBezTo>
                        <a:pt x="83687" y="71023"/>
                        <a:pt x="83474" y="71185"/>
                        <a:pt x="83167" y="71321"/>
                      </a:cubicBezTo>
                      <a:cubicBezTo>
                        <a:pt x="82860" y="71458"/>
                        <a:pt x="82460" y="71560"/>
                        <a:pt x="81965" y="71628"/>
                      </a:cubicBezTo>
                      <a:cubicBezTo>
                        <a:pt x="81470" y="71697"/>
                        <a:pt x="80865" y="71731"/>
                        <a:pt x="80149" y="71731"/>
                      </a:cubicBezTo>
                      <a:cubicBezTo>
                        <a:pt x="79364" y="71731"/>
                        <a:pt x="78725" y="71697"/>
                        <a:pt x="78230" y="71628"/>
                      </a:cubicBezTo>
                      <a:cubicBezTo>
                        <a:pt x="77736" y="71560"/>
                        <a:pt x="77344" y="71458"/>
                        <a:pt x="77054" y="71321"/>
                      </a:cubicBezTo>
                      <a:cubicBezTo>
                        <a:pt x="76764" y="71185"/>
                        <a:pt x="76568" y="71023"/>
                        <a:pt x="76465" y="70835"/>
                      </a:cubicBezTo>
                      <a:cubicBezTo>
                        <a:pt x="76363" y="70648"/>
                        <a:pt x="76312" y="70418"/>
                        <a:pt x="76312" y="70145"/>
                      </a:cubicBezTo>
                      <a:lnTo>
                        <a:pt x="76312" y="64057"/>
                      </a:lnTo>
                      <a:cubicBezTo>
                        <a:pt x="73686" y="66956"/>
                        <a:pt x="71094" y="69070"/>
                        <a:pt x="68536" y="70401"/>
                      </a:cubicBezTo>
                      <a:cubicBezTo>
                        <a:pt x="65978" y="71731"/>
                        <a:pt x="63385" y="72396"/>
                        <a:pt x="60759" y="72396"/>
                      </a:cubicBezTo>
                      <a:cubicBezTo>
                        <a:pt x="57690" y="72396"/>
                        <a:pt x="55106" y="71884"/>
                        <a:pt x="53009" y="70861"/>
                      </a:cubicBezTo>
                      <a:cubicBezTo>
                        <a:pt x="50911" y="69838"/>
                        <a:pt x="49214" y="68448"/>
                        <a:pt x="47918" y="66692"/>
                      </a:cubicBezTo>
                      <a:cubicBezTo>
                        <a:pt x="46622" y="64935"/>
                        <a:pt x="45693" y="62889"/>
                        <a:pt x="45130" y="60552"/>
                      </a:cubicBezTo>
                      <a:cubicBezTo>
                        <a:pt x="44567" y="58216"/>
                        <a:pt x="44286" y="55377"/>
                        <a:pt x="44286" y="52034"/>
                      </a:cubicBezTo>
                      <a:lnTo>
                        <a:pt x="44286" y="24102"/>
                      </a:lnTo>
                      <a:cubicBezTo>
                        <a:pt x="44286" y="23829"/>
                        <a:pt x="44346" y="23598"/>
                        <a:pt x="44465" y="23411"/>
                      </a:cubicBezTo>
                      <a:cubicBezTo>
                        <a:pt x="44584" y="23223"/>
                        <a:pt x="44815" y="23053"/>
                        <a:pt x="45156" y="22899"/>
                      </a:cubicBezTo>
                      <a:cubicBezTo>
                        <a:pt x="45497" y="22746"/>
                        <a:pt x="45940" y="22643"/>
                        <a:pt x="46486" y="22592"/>
                      </a:cubicBezTo>
                      <a:cubicBezTo>
                        <a:pt x="47031" y="22541"/>
                        <a:pt x="47714" y="22516"/>
                        <a:pt x="48532" y="22516"/>
                      </a:cubicBezTo>
                      <a:cubicBezTo>
                        <a:pt x="49351" y="22516"/>
                        <a:pt x="50033" y="22541"/>
                        <a:pt x="50579" y="22592"/>
                      </a:cubicBezTo>
                      <a:cubicBezTo>
                        <a:pt x="51124" y="22643"/>
                        <a:pt x="51559" y="22746"/>
                        <a:pt x="51883" y="22899"/>
                      </a:cubicBezTo>
                      <a:cubicBezTo>
                        <a:pt x="52207" y="23053"/>
                        <a:pt x="52437" y="23223"/>
                        <a:pt x="52574" y="23411"/>
                      </a:cubicBezTo>
                      <a:cubicBezTo>
                        <a:pt x="52710" y="23598"/>
                        <a:pt x="52778" y="23829"/>
                        <a:pt x="52778" y="24102"/>
                      </a:cubicBezTo>
                      <a:lnTo>
                        <a:pt x="52778" y="50909"/>
                      </a:lnTo>
                      <a:cubicBezTo>
                        <a:pt x="52778" y="53603"/>
                        <a:pt x="52975" y="55761"/>
                        <a:pt x="53367" y="57381"/>
                      </a:cubicBezTo>
                      <a:cubicBezTo>
                        <a:pt x="53759" y="59001"/>
                        <a:pt x="54356" y="60382"/>
                        <a:pt x="55157" y="61524"/>
                      </a:cubicBezTo>
                      <a:cubicBezTo>
                        <a:pt x="55959" y="62667"/>
                        <a:pt x="56973" y="63554"/>
                        <a:pt x="58201" y="64185"/>
                      </a:cubicBezTo>
                      <a:cubicBezTo>
                        <a:pt x="59429" y="64816"/>
                        <a:pt x="60862" y="65131"/>
                        <a:pt x="62499" y="65131"/>
                      </a:cubicBezTo>
                      <a:cubicBezTo>
                        <a:pt x="64613" y="65131"/>
                        <a:pt x="66719" y="64381"/>
                        <a:pt x="68817" y="62880"/>
                      </a:cubicBezTo>
                      <a:cubicBezTo>
                        <a:pt x="70914" y="61380"/>
                        <a:pt x="73140" y="59180"/>
                        <a:pt x="75493" y="56281"/>
                      </a:cubicBezTo>
                      <a:lnTo>
                        <a:pt x="75493" y="24102"/>
                      </a:lnTo>
                      <a:cubicBezTo>
                        <a:pt x="75493" y="23829"/>
                        <a:pt x="75553" y="23598"/>
                        <a:pt x="75672" y="23411"/>
                      </a:cubicBezTo>
                      <a:cubicBezTo>
                        <a:pt x="75792" y="23223"/>
                        <a:pt x="76022" y="23053"/>
                        <a:pt x="76363" y="22899"/>
                      </a:cubicBezTo>
                      <a:cubicBezTo>
                        <a:pt x="76704" y="22746"/>
                        <a:pt x="77139" y="22643"/>
                        <a:pt x="77668" y="22592"/>
                      </a:cubicBezTo>
                      <a:cubicBezTo>
                        <a:pt x="78196" y="22541"/>
                        <a:pt x="78887" y="22516"/>
                        <a:pt x="79739" y="22516"/>
                      </a:cubicBezTo>
                      <a:cubicBezTo>
                        <a:pt x="80558" y="22516"/>
                        <a:pt x="81240" y="22541"/>
                        <a:pt x="81786" y="22592"/>
                      </a:cubicBezTo>
                      <a:cubicBezTo>
                        <a:pt x="82332" y="22643"/>
                        <a:pt x="82758" y="22746"/>
                        <a:pt x="83065" y="22899"/>
                      </a:cubicBezTo>
                      <a:cubicBezTo>
                        <a:pt x="83372" y="23053"/>
                        <a:pt x="83602" y="23223"/>
                        <a:pt x="83756" y="23411"/>
                      </a:cubicBezTo>
                      <a:cubicBezTo>
                        <a:pt x="83909" y="23598"/>
                        <a:pt x="83986" y="23829"/>
                        <a:pt x="83986" y="24102"/>
                      </a:cubicBezTo>
                      <a:close/>
                      <a:moveTo>
                        <a:pt x="141472" y="46509"/>
                      </a:moveTo>
                      <a:cubicBezTo>
                        <a:pt x="141472" y="50500"/>
                        <a:pt x="141037" y="54089"/>
                        <a:pt x="140168" y="57278"/>
                      </a:cubicBezTo>
                      <a:cubicBezTo>
                        <a:pt x="139298" y="60467"/>
                        <a:pt x="138019" y="63187"/>
                        <a:pt x="136330" y="65438"/>
                      </a:cubicBezTo>
                      <a:cubicBezTo>
                        <a:pt x="134642" y="67689"/>
                        <a:pt x="132571" y="69412"/>
                        <a:pt x="130115" y="70605"/>
                      </a:cubicBezTo>
                      <a:cubicBezTo>
                        <a:pt x="127659" y="71799"/>
                        <a:pt x="124845" y="72396"/>
                        <a:pt x="121673" y="72396"/>
                      </a:cubicBezTo>
                      <a:cubicBezTo>
                        <a:pt x="120207" y="72396"/>
                        <a:pt x="118851" y="72251"/>
                        <a:pt x="117606" y="71961"/>
                      </a:cubicBezTo>
                      <a:cubicBezTo>
                        <a:pt x="116361" y="71671"/>
                        <a:pt x="115142" y="71202"/>
                        <a:pt x="113948" y="70554"/>
                      </a:cubicBezTo>
                      <a:cubicBezTo>
                        <a:pt x="112755" y="69906"/>
                        <a:pt x="111560" y="69087"/>
                        <a:pt x="110367" y="68098"/>
                      </a:cubicBezTo>
                      <a:cubicBezTo>
                        <a:pt x="109173" y="67109"/>
                        <a:pt x="107911" y="65916"/>
                        <a:pt x="106582" y="64517"/>
                      </a:cubicBezTo>
                      <a:lnTo>
                        <a:pt x="106582" y="70145"/>
                      </a:lnTo>
                      <a:cubicBezTo>
                        <a:pt x="106582" y="70418"/>
                        <a:pt x="106513" y="70656"/>
                        <a:pt x="106377" y="70861"/>
                      </a:cubicBezTo>
                      <a:cubicBezTo>
                        <a:pt x="106240" y="71066"/>
                        <a:pt x="106019" y="71228"/>
                        <a:pt x="105711" y="71347"/>
                      </a:cubicBezTo>
                      <a:cubicBezTo>
                        <a:pt x="105404" y="71466"/>
                        <a:pt x="105021" y="71560"/>
                        <a:pt x="104560" y="71628"/>
                      </a:cubicBezTo>
                      <a:cubicBezTo>
                        <a:pt x="104100" y="71697"/>
                        <a:pt x="103512" y="71731"/>
                        <a:pt x="102796" y="71731"/>
                      </a:cubicBezTo>
                      <a:cubicBezTo>
                        <a:pt x="102114" y="71731"/>
                        <a:pt x="101533" y="71697"/>
                        <a:pt x="101056" y="71628"/>
                      </a:cubicBezTo>
                      <a:cubicBezTo>
                        <a:pt x="100578" y="71560"/>
                        <a:pt x="100187" y="71466"/>
                        <a:pt x="99879" y="71347"/>
                      </a:cubicBezTo>
                      <a:cubicBezTo>
                        <a:pt x="99572" y="71228"/>
                        <a:pt x="99367" y="71066"/>
                        <a:pt x="99266" y="70861"/>
                      </a:cubicBezTo>
                      <a:cubicBezTo>
                        <a:pt x="99163" y="70656"/>
                        <a:pt x="99112" y="70418"/>
                        <a:pt x="99112" y="70145"/>
                      </a:cubicBezTo>
                      <a:lnTo>
                        <a:pt x="99112" y="1796"/>
                      </a:lnTo>
                      <a:cubicBezTo>
                        <a:pt x="99112" y="1523"/>
                        <a:pt x="99171" y="1284"/>
                        <a:pt x="99291" y="1080"/>
                      </a:cubicBezTo>
                      <a:cubicBezTo>
                        <a:pt x="99410" y="875"/>
                        <a:pt x="99632" y="705"/>
                        <a:pt x="99956" y="568"/>
                      </a:cubicBezTo>
                      <a:cubicBezTo>
                        <a:pt x="100280" y="432"/>
                        <a:pt x="100715" y="329"/>
                        <a:pt x="101261" y="261"/>
                      </a:cubicBezTo>
                      <a:cubicBezTo>
                        <a:pt x="101807" y="193"/>
                        <a:pt x="102489" y="159"/>
                        <a:pt x="103307" y="159"/>
                      </a:cubicBezTo>
                      <a:cubicBezTo>
                        <a:pt x="104159" y="159"/>
                        <a:pt x="104859" y="193"/>
                        <a:pt x="105404" y="261"/>
                      </a:cubicBezTo>
                      <a:cubicBezTo>
                        <a:pt x="105950" y="329"/>
                        <a:pt x="106377" y="432"/>
                        <a:pt x="106684" y="568"/>
                      </a:cubicBezTo>
                      <a:cubicBezTo>
                        <a:pt x="106990" y="705"/>
                        <a:pt x="107212" y="875"/>
                        <a:pt x="107348" y="1080"/>
                      </a:cubicBezTo>
                      <a:cubicBezTo>
                        <a:pt x="107485" y="1284"/>
                        <a:pt x="107553" y="1523"/>
                        <a:pt x="107553" y="1796"/>
                      </a:cubicBezTo>
                      <a:lnTo>
                        <a:pt x="107553" y="29371"/>
                      </a:lnTo>
                      <a:cubicBezTo>
                        <a:pt x="108917" y="27973"/>
                        <a:pt x="110239" y="26796"/>
                        <a:pt x="111519" y="25841"/>
                      </a:cubicBezTo>
                      <a:cubicBezTo>
                        <a:pt x="112797" y="24886"/>
                        <a:pt x="114050" y="24110"/>
                        <a:pt x="115278" y="23513"/>
                      </a:cubicBezTo>
                      <a:cubicBezTo>
                        <a:pt x="116506" y="22916"/>
                        <a:pt x="117735" y="22481"/>
                        <a:pt x="118962" y="22209"/>
                      </a:cubicBezTo>
                      <a:cubicBezTo>
                        <a:pt x="120190" y="21936"/>
                        <a:pt x="121485" y="21799"/>
                        <a:pt x="122850" y="21799"/>
                      </a:cubicBezTo>
                      <a:cubicBezTo>
                        <a:pt x="126193" y="21799"/>
                        <a:pt x="129049" y="22464"/>
                        <a:pt x="131419" y="23795"/>
                      </a:cubicBezTo>
                      <a:cubicBezTo>
                        <a:pt x="133790" y="25125"/>
                        <a:pt x="135717" y="26907"/>
                        <a:pt x="137201" y="29141"/>
                      </a:cubicBezTo>
                      <a:cubicBezTo>
                        <a:pt x="138684" y="31375"/>
                        <a:pt x="139767" y="33992"/>
                        <a:pt x="140449" y="36994"/>
                      </a:cubicBezTo>
                      <a:cubicBezTo>
                        <a:pt x="141131" y="39995"/>
                        <a:pt x="141472" y="43167"/>
                        <a:pt x="141472" y="46509"/>
                      </a:cubicBezTo>
                      <a:close/>
                      <a:moveTo>
                        <a:pt x="132724" y="47481"/>
                      </a:moveTo>
                      <a:cubicBezTo>
                        <a:pt x="132724" y="45128"/>
                        <a:pt x="132544" y="42843"/>
                        <a:pt x="132184" y="40626"/>
                      </a:cubicBezTo>
                      <a:cubicBezTo>
                        <a:pt x="131823" y="38409"/>
                        <a:pt x="131197" y="36448"/>
                        <a:pt x="130305" y="34743"/>
                      </a:cubicBezTo>
                      <a:cubicBezTo>
                        <a:pt x="129412" y="33037"/>
                        <a:pt x="128228" y="31665"/>
                        <a:pt x="126753" y="30624"/>
                      </a:cubicBezTo>
                      <a:cubicBezTo>
                        <a:pt x="125277" y="29584"/>
                        <a:pt x="123442" y="29064"/>
                        <a:pt x="121244" y="29064"/>
                      </a:cubicBezTo>
                      <a:cubicBezTo>
                        <a:pt x="120147" y="29064"/>
                        <a:pt x="119066" y="29217"/>
                        <a:pt x="118003" y="29524"/>
                      </a:cubicBezTo>
                      <a:cubicBezTo>
                        <a:pt x="116939" y="29831"/>
                        <a:pt x="115858" y="30343"/>
                        <a:pt x="114760" y="31059"/>
                      </a:cubicBezTo>
                      <a:cubicBezTo>
                        <a:pt x="113662" y="31775"/>
                        <a:pt x="112521" y="32696"/>
                        <a:pt x="111337" y="33822"/>
                      </a:cubicBezTo>
                      <a:cubicBezTo>
                        <a:pt x="110153" y="34947"/>
                        <a:pt x="108892" y="36363"/>
                        <a:pt x="107553" y="38068"/>
                      </a:cubicBezTo>
                      <a:lnTo>
                        <a:pt x="107553" y="56434"/>
                      </a:lnTo>
                      <a:cubicBezTo>
                        <a:pt x="109887" y="59265"/>
                        <a:pt x="112118" y="61422"/>
                        <a:pt x="114245" y="62906"/>
                      </a:cubicBezTo>
                      <a:cubicBezTo>
                        <a:pt x="116372" y="64389"/>
                        <a:pt x="118586" y="65131"/>
                        <a:pt x="120885" y="65131"/>
                      </a:cubicBezTo>
                      <a:cubicBezTo>
                        <a:pt x="123012" y="65131"/>
                        <a:pt x="124832" y="64620"/>
                        <a:pt x="126341" y="63596"/>
                      </a:cubicBezTo>
                      <a:cubicBezTo>
                        <a:pt x="127851" y="62573"/>
                        <a:pt x="129078" y="61218"/>
                        <a:pt x="130022" y="59529"/>
                      </a:cubicBezTo>
                      <a:cubicBezTo>
                        <a:pt x="130965" y="57841"/>
                        <a:pt x="131652" y="55948"/>
                        <a:pt x="132080" y="53851"/>
                      </a:cubicBezTo>
                      <a:cubicBezTo>
                        <a:pt x="132510" y="51753"/>
                        <a:pt x="132724" y="49630"/>
                        <a:pt x="132724" y="47481"/>
                      </a:cubicBezTo>
                      <a:close/>
                      <a:moveTo>
                        <a:pt x="163095" y="72191"/>
                      </a:moveTo>
                      <a:cubicBezTo>
                        <a:pt x="163095" y="75602"/>
                        <a:pt x="162840" y="78356"/>
                        <a:pt x="162329" y="80453"/>
                      </a:cubicBezTo>
                      <a:cubicBezTo>
                        <a:pt x="161816" y="82551"/>
                        <a:pt x="161015" y="84316"/>
                        <a:pt x="159924" y="85748"/>
                      </a:cubicBezTo>
                      <a:cubicBezTo>
                        <a:pt x="158832" y="87181"/>
                        <a:pt x="157434" y="88264"/>
                        <a:pt x="155729" y="88997"/>
                      </a:cubicBezTo>
                      <a:cubicBezTo>
                        <a:pt x="154024" y="89730"/>
                        <a:pt x="151960" y="90097"/>
                        <a:pt x="149539" y="90097"/>
                      </a:cubicBezTo>
                      <a:cubicBezTo>
                        <a:pt x="148447" y="90097"/>
                        <a:pt x="147517" y="90029"/>
                        <a:pt x="146751" y="89892"/>
                      </a:cubicBezTo>
                      <a:cubicBezTo>
                        <a:pt x="145983" y="89756"/>
                        <a:pt x="145394" y="89602"/>
                        <a:pt x="144986" y="89432"/>
                      </a:cubicBezTo>
                      <a:cubicBezTo>
                        <a:pt x="144576" y="89261"/>
                        <a:pt x="144294" y="89065"/>
                        <a:pt x="144141" y="88844"/>
                      </a:cubicBezTo>
                      <a:cubicBezTo>
                        <a:pt x="143987" y="88622"/>
                        <a:pt x="143877" y="88366"/>
                        <a:pt x="143808" y="88076"/>
                      </a:cubicBezTo>
                      <a:cubicBezTo>
                        <a:pt x="143741" y="87786"/>
                        <a:pt x="143698" y="87488"/>
                        <a:pt x="143681" y="87181"/>
                      </a:cubicBezTo>
                      <a:cubicBezTo>
                        <a:pt x="143663" y="86874"/>
                        <a:pt x="143655" y="86499"/>
                        <a:pt x="143655" y="86055"/>
                      </a:cubicBezTo>
                      <a:cubicBezTo>
                        <a:pt x="143655" y="85441"/>
                        <a:pt x="143681" y="84913"/>
                        <a:pt x="143732" y="84469"/>
                      </a:cubicBezTo>
                      <a:cubicBezTo>
                        <a:pt x="143783" y="84026"/>
                        <a:pt x="143868" y="83668"/>
                        <a:pt x="143987" y="83395"/>
                      </a:cubicBezTo>
                      <a:cubicBezTo>
                        <a:pt x="144107" y="83122"/>
                        <a:pt x="144244" y="82926"/>
                        <a:pt x="144397" y="82807"/>
                      </a:cubicBezTo>
                      <a:cubicBezTo>
                        <a:pt x="144550" y="82687"/>
                        <a:pt x="144746" y="82628"/>
                        <a:pt x="144986" y="82628"/>
                      </a:cubicBezTo>
                      <a:cubicBezTo>
                        <a:pt x="145189" y="82628"/>
                        <a:pt x="145590" y="82670"/>
                        <a:pt x="146188" y="82756"/>
                      </a:cubicBezTo>
                      <a:cubicBezTo>
                        <a:pt x="146784" y="82841"/>
                        <a:pt x="147475" y="82883"/>
                        <a:pt x="148259" y="82883"/>
                      </a:cubicBezTo>
                      <a:cubicBezTo>
                        <a:pt x="149385" y="82883"/>
                        <a:pt x="150348" y="82713"/>
                        <a:pt x="151150" y="82372"/>
                      </a:cubicBezTo>
                      <a:cubicBezTo>
                        <a:pt x="151951" y="82031"/>
                        <a:pt x="152608" y="81477"/>
                        <a:pt x="153120" y="80709"/>
                      </a:cubicBezTo>
                      <a:cubicBezTo>
                        <a:pt x="153631" y="79942"/>
                        <a:pt x="154007" y="78944"/>
                        <a:pt x="154245" y="77716"/>
                      </a:cubicBezTo>
                      <a:cubicBezTo>
                        <a:pt x="154484" y="76489"/>
                        <a:pt x="154603" y="74630"/>
                        <a:pt x="154603" y="72140"/>
                      </a:cubicBezTo>
                      <a:lnTo>
                        <a:pt x="154603" y="24102"/>
                      </a:lnTo>
                      <a:cubicBezTo>
                        <a:pt x="154603" y="23863"/>
                        <a:pt x="154672" y="23641"/>
                        <a:pt x="154808" y="23436"/>
                      </a:cubicBezTo>
                      <a:cubicBezTo>
                        <a:pt x="154944" y="23232"/>
                        <a:pt x="155174" y="23061"/>
                        <a:pt x="155498" y="22925"/>
                      </a:cubicBezTo>
                      <a:cubicBezTo>
                        <a:pt x="155822" y="22788"/>
                        <a:pt x="156257" y="22686"/>
                        <a:pt x="156803" y="22618"/>
                      </a:cubicBezTo>
                      <a:cubicBezTo>
                        <a:pt x="157349" y="22550"/>
                        <a:pt x="158031" y="22516"/>
                        <a:pt x="158849" y="22516"/>
                      </a:cubicBezTo>
                      <a:cubicBezTo>
                        <a:pt x="159668" y="22516"/>
                        <a:pt x="160350" y="22550"/>
                        <a:pt x="160896" y="22618"/>
                      </a:cubicBezTo>
                      <a:cubicBezTo>
                        <a:pt x="161442" y="22686"/>
                        <a:pt x="161876" y="22788"/>
                        <a:pt x="162200" y="22925"/>
                      </a:cubicBezTo>
                      <a:cubicBezTo>
                        <a:pt x="162524" y="23061"/>
                        <a:pt x="162754" y="23232"/>
                        <a:pt x="162891" y="23436"/>
                      </a:cubicBezTo>
                      <a:cubicBezTo>
                        <a:pt x="163028" y="23641"/>
                        <a:pt x="163095" y="23863"/>
                        <a:pt x="163095" y="24102"/>
                      </a:cubicBezTo>
                      <a:close/>
                      <a:moveTo>
                        <a:pt x="164068" y="8549"/>
                      </a:moveTo>
                      <a:cubicBezTo>
                        <a:pt x="164068" y="10527"/>
                        <a:pt x="163693" y="11874"/>
                        <a:pt x="162942" y="12591"/>
                      </a:cubicBezTo>
                      <a:cubicBezTo>
                        <a:pt x="162192" y="13307"/>
                        <a:pt x="160810" y="13665"/>
                        <a:pt x="158799" y="13665"/>
                      </a:cubicBezTo>
                      <a:cubicBezTo>
                        <a:pt x="156820" y="13665"/>
                        <a:pt x="155473" y="13315"/>
                        <a:pt x="154756" y="12616"/>
                      </a:cubicBezTo>
                      <a:cubicBezTo>
                        <a:pt x="154040" y="11917"/>
                        <a:pt x="153682" y="10595"/>
                        <a:pt x="153682" y="8651"/>
                      </a:cubicBezTo>
                      <a:cubicBezTo>
                        <a:pt x="153682" y="6673"/>
                        <a:pt x="154049" y="5326"/>
                        <a:pt x="154782" y="4610"/>
                      </a:cubicBezTo>
                      <a:cubicBezTo>
                        <a:pt x="155515" y="3894"/>
                        <a:pt x="156888" y="3535"/>
                        <a:pt x="158901" y="3535"/>
                      </a:cubicBezTo>
                      <a:cubicBezTo>
                        <a:pt x="160913" y="3535"/>
                        <a:pt x="162277" y="3885"/>
                        <a:pt x="162994" y="4584"/>
                      </a:cubicBezTo>
                      <a:cubicBezTo>
                        <a:pt x="163710" y="5283"/>
                        <a:pt x="164068" y="6605"/>
                        <a:pt x="164068" y="8549"/>
                      </a:cubicBezTo>
                      <a:close/>
                      <a:moveTo>
                        <a:pt x="217778" y="45128"/>
                      </a:moveTo>
                      <a:cubicBezTo>
                        <a:pt x="217778" y="46458"/>
                        <a:pt x="217443" y="47404"/>
                        <a:pt x="216775" y="47967"/>
                      </a:cubicBezTo>
                      <a:cubicBezTo>
                        <a:pt x="216108" y="48530"/>
                        <a:pt x="215345" y="48811"/>
                        <a:pt x="214489" y="48811"/>
                      </a:cubicBezTo>
                      <a:lnTo>
                        <a:pt x="184166" y="48811"/>
                      </a:lnTo>
                      <a:cubicBezTo>
                        <a:pt x="184166" y="51369"/>
                        <a:pt x="184423" y="53672"/>
                        <a:pt x="184936" y="55718"/>
                      </a:cubicBezTo>
                      <a:cubicBezTo>
                        <a:pt x="185451" y="57764"/>
                        <a:pt x="186308" y="59521"/>
                        <a:pt x="187507" y="60987"/>
                      </a:cubicBezTo>
                      <a:cubicBezTo>
                        <a:pt x="188706" y="62454"/>
                        <a:pt x="190266" y="63579"/>
                        <a:pt x="192186" y="64364"/>
                      </a:cubicBezTo>
                      <a:cubicBezTo>
                        <a:pt x="194105" y="65148"/>
                        <a:pt x="196452" y="65540"/>
                        <a:pt x="199229" y="65540"/>
                      </a:cubicBezTo>
                      <a:cubicBezTo>
                        <a:pt x="201422" y="65540"/>
                        <a:pt x="203375" y="65361"/>
                        <a:pt x="205089" y="65003"/>
                      </a:cubicBezTo>
                      <a:cubicBezTo>
                        <a:pt x="206803" y="64645"/>
                        <a:pt x="208285" y="64244"/>
                        <a:pt x="209536" y="63801"/>
                      </a:cubicBezTo>
                      <a:cubicBezTo>
                        <a:pt x="210787" y="63358"/>
                        <a:pt x="211815" y="62957"/>
                        <a:pt x="212621" y="62599"/>
                      </a:cubicBezTo>
                      <a:cubicBezTo>
                        <a:pt x="213426" y="62241"/>
                        <a:pt x="214034" y="62062"/>
                        <a:pt x="214446" y="62062"/>
                      </a:cubicBezTo>
                      <a:cubicBezTo>
                        <a:pt x="214686" y="62062"/>
                        <a:pt x="214900" y="62121"/>
                        <a:pt x="215089" y="62241"/>
                      </a:cubicBezTo>
                      <a:cubicBezTo>
                        <a:pt x="215276" y="62360"/>
                        <a:pt x="215422" y="62539"/>
                        <a:pt x="215525" y="62778"/>
                      </a:cubicBezTo>
                      <a:cubicBezTo>
                        <a:pt x="215628" y="63017"/>
                        <a:pt x="215705" y="63349"/>
                        <a:pt x="215756" y="63775"/>
                      </a:cubicBezTo>
                      <a:cubicBezTo>
                        <a:pt x="215808" y="64202"/>
                        <a:pt x="215833" y="64722"/>
                        <a:pt x="215833" y="65336"/>
                      </a:cubicBezTo>
                      <a:cubicBezTo>
                        <a:pt x="215833" y="65779"/>
                        <a:pt x="215816" y="66163"/>
                        <a:pt x="215782" y="66487"/>
                      </a:cubicBezTo>
                      <a:cubicBezTo>
                        <a:pt x="215749" y="66811"/>
                        <a:pt x="215706" y="67101"/>
                        <a:pt x="215654" y="67357"/>
                      </a:cubicBezTo>
                      <a:cubicBezTo>
                        <a:pt x="215603" y="67612"/>
                        <a:pt x="215518" y="67843"/>
                        <a:pt x="215399" y="68047"/>
                      </a:cubicBezTo>
                      <a:cubicBezTo>
                        <a:pt x="215279" y="68252"/>
                        <a:pt x="215126" y="68448"/>
                        <a:pt x="214938" y="68636"/>
                      </a:cubicBezTo>
                      <a:cubicBezTo>
                        <a:pt x="214750" y="68823"/>
                        <a:pt x="214196" y="69130"/>
                        <a:pt x="213276" y="69556"/>
                      </a:cubicBezTo>
                      <a:cubicBezTo>
                        <a:pt x="212355" y="69983"/>
                        <a:pt x="211160" y="70401"/>
                        <a:pt x="209695" y="70810"/>
                      </a:cubicBezTo>
                      <a:cubicBezTo>
                        <a:pt x="208228" y="71219"/>
                        <a:pt x="206531" y="71586"/>
                        <a:pt x="204604" y="71910"/>
                      </a:cubicBezTo>
                      <a:cubicBezTo>
                        <a:pt x="202677" y="72234"/>
                        <a:pt x="200622" y="72396"/>
                        <a:pt x="198439" y="72396"/>
                      </a:cubicBezTo>
                      <a:cubicBezTo>
                        <a:pt x="194654" y="72396"/>
                        <a:pt x="191337" y="71867"/>
                        <a:pt x="188489" y="70810"/>
                      </a:cubicBezTo>
                      <a:cubicBezTo>
                        <a:pt x="185641" y="69753"/>
                        <a:pt x="183245" y="68184"/>
                        <a:pt x="181301" y="66103"/>
                      </a:cubicBezTo>
                      <a:cubicBezTo>
                        <a:pt x="179357" y="64023"/>
                        <a:pt x="177890" y="61414"/>
                        <a:pt x="176901" y="58276"/>
                      </a:cubicBezTo>
                      <a:cubicBezTo>
                        <a:pt x="175912" y="55138"/>
                        <a:pt x="175417" y="51489"/>
                        <a:pt x="175417" y="47328"/>
                      </a:cubicBezTo>
                      <a:cubicBezTo>
                        <a:pt x="175417" y="43371"/>
                        <a:pt x="175929" y="39816"/>
                        <a:pt x="176952" y="36661"/>
                      </a:cubicBezTo>
                      <a:cubicBezTo>
                        <a:pt x="177975" y="33506"/>
                        <a:pt x="179451" y="30829"/>
                        <a:pt x="181378" y="28629"/>
                      </a:cubicBezTo>
                      <a:cubicBezTo>
                        <a:pt x="183305" y="26429"/>
                        <a:pt x="185633" y="24741"/>
                        <a:pt x="188360" y="23564"/>
                      </a:cubicBezTo>
                      <a:cubicBezTo>
                        <a:pt x="191089" y="22388"/>
                        <a:pt x="194142" y="21799"/>
                        <a:pt x="197519" y="21799"/>
                      </a:cubicBezTo>
                      <a:cubicBezTo>
                        <a:pt x="201134" y="21799"/>
                        <a:pt x="204212" y="22379"/>
                        <a:pt x="206752" y="23539"/>
                      </a:cubicBezTo>
                      <a:cubicBezTo>
                        <a:pt x="209294" y="24698"/>
                        <a:pt x="211382" y="26259"/>
                        <a:pt x="213020" y="28220"/>
                      </a:cubicBezTo>
                      <a:cubicBezTo>
                        <a:pt x="214657" y="30181"/>
                        <a:pt x="215859" y="32483"/>
                        <a:pt x="216627" y="35126"/>
                      </a:cubicBezTo>
                      <a:cubicBezTo>
                        <a:pt x="217394" y="37770"/>
                        <a:pt x="217778" y="40592"/>
                        <a:pt x="217778" y="43593"/>
                      </a:cubicBezTo>
                      <a:close/>
                      <a:moveTo>
                        <a:pt x="209285" y="42621"/>
                      </a:moveTo>
                      <a:cubicBezTo>
                        <a:pt x="209388" y="38187"/>
                        <a:pt x="208401" y="34709"/>
                        <a:pt x="206325" y="32185"/>
                      </a:cubicBezTo>
                      <a:cubicBezTo>
                        <a:pt x="204249" y="29661"/>
                        <a:pt x="201170" y="28399"/>
                        <a:pt x="197086" y="28399"/>
                      </a:cubicBezTo>
                      <a:cubicBezTo>
                        <a:pt x="194993" y="28399"/>
                        <a:pt x="193156" y="28791"/>
                        <a:pt x="191578" y="29576"/>
                      </a:cubicBezTo>
                      <a:cubicBezTo>
                        <a:pt x="190000" y="30360"/>
                        <a:pt x="188679" y="31400"/>
                        <a:pt x="187615" y="32696"/>
                      </a:cubicBezTo>
                      <a:cubicBezTo>
                        <a:pt x="186551" y="33992"/>
                        <a:pt x="185727" y="35501"/>
                        <a:pt x="185144" y="37224"/>
                      </a:cubicBezTo>
                      <a:cubicBezTo>
                        <a:pt x="184560" y="38946"/>
                        <a:pt x="184234" y="40745"/>
                        <a:pt x="184166" y="42621"/>
                      </a:cubicBezTo>
                      <a:close/>
                      <a:moveTo>
                        <a:pt x="263181" y="63136"/>
                      </a:moveTo>
                      <a:cubicBezTo>
                        <a:pt x="263181" y="63716"/>
                        <a:pt x="263164" y="64219"/>
                        <a:pt x="263130" y="64645"/>
                      </a:cubicBezTo>
                      <a:cubicBezTo>
                        <a:pt x="263096" y="65071"/>
                        <a:pt x="263037" y="65430"/>
                        <a:pt x="262951" y="65720"/>
                      </a:cubicBezTo>
                      <a:cubicBezTo>
                        <a:pt x="262866" y="66009"/>
                        <a:pt x="262763" y="66265"/>
                        <a:pt x="262644" y="66487"/>
                      </a:cubicBezTo>
                      <a:cubicBezTo>
                        <a:pt x="262524" y="66709"/>
                        <a:pt x="262252" y="67033"/>
                        <a:pt x="261825" y="67459"/>
                      </a:cubicBezTo>
                      <a:cubicBezTo>
                        <a:pt x="261399" y="67885"/>
                        <a:pt x="260674" y="68414"/>
                        <a:pt x="259651" y="69045"/>
                      </a:cubicBezTo>
                      <a:cubicBezTo>
                        <a:pt x="258627" y="69676"/>
                        <a:pt x="257477" y="70239"/>
                        <a:pt x="256198" y="70733"/>
                      </a:cubicBezTo>
                      <a:cubicBezTo>
                        <a:pt x="254918" y="71228"/>
                        <a:pt x="253529" y="71628"/>
                        <a:pt x="252028" y="71935"/>
                      </a:cubicBezTo>
                      <a:cubicBezTo>
                        <a:pt x="250527" y="72242"/>
                        <a:pt x="248976" y="72396"/>
                        <a:pt x="247373" y="72396"/>
                      </a:cubicBezTo>
                      <a:cubicBezTo>
                        <a:pt x="244065" y="72396"/>
                        <a:pt x="241131" y="71850"/>
                        <a:pt x="238573" y="70759"/>
                      </a:cubicBezTo>
                      <a:cubicBezTo>
                        <a:pt x="236015" y="69667"/>
                        <a:pt x="233875" y="68073"/>
                        <a:pt x="232153" y="65975"/>
                      </a:cubicBezTo>
                      <a:cubicBezTo>
                        <a:pt x="230431" y="63878"/>
                        <a:pt x="229117" y="61303"/>
                        <a:pt x="228213" y="58250"/>
                      </a:cubicBezTo>
                      <a:cubicBezTo>
                        <a:pt x="227309" y="55198"/>
                        <a:pt x="226858" y="51676"/>
                        <a:pt x="226858" y="47686"/>
                      </a:cubicBezTo>
                      <a:cubicBezTo>
                        <a:pt x="226858" y="43150"/>
                        <a:pt x="227412" y="39253"/>
                        <a:pt x="228521" y="35996"/>
                      </a:cubicBezTo>
                      <a:cubicBezTo>
                        <a:pt x="229629" y="32739"/>
                        <a:pt x="231147" y="30070"/>
                        <a:pt x="233074" y="27990"/>
                      </a:cubicBezTo>
                      <a:cubicBezTo>
                        <a:pt x="235001" y="25909"/>
                        <a:pt x="237269" y="24366"/>
                        <a:pt x="239877" y="23360"/>
                      </a:cubicBezTo>
                      <a:cubicBezTo>
                        <a:pt x="242487" y="22354"/>
                        <a:pt x="245310" y="21850"/>
                        <a:pt x="248345" y="21850"/>
                      </a:cubicBezTo>
                      <a:cubicBezTo>
                        <a:pt x="249811" y="21850"/>
                        <a:pt x="251235" y="21987"/>
                        <a:pt x="252616" y="22260"/>
                      </a:cubicBezTo>
                      <a:cubicBezTo>
                        <a:pt x="253998" y="22533"/>
                        <a:pt x="255268" y="22891"/>
                        <a:pt x="256428" y="23334"/>
                      </a:cubicBezTo>
                      <a:cubicBezTo>
                        <a:pt x="257587" y="23777"/>
                        <a:pt x="258620" y="24289"/>
                        <a:pt x="259523" y="24869"/>
                      </a:cubicBezTo>
                      <a:cubicBezTo>
                        <a:pt x="260427" y="25449"/>
                        <a:pt x="261084" y="25943"/>
                        <a:pt x="261492" y="26353"/>
                      </a:cubicBezTo>
                      <a:cubicBezTo>
                        <a:pt x="261902" y="26762"/>
                        <a:pt x="262183" y="27086"/>
                        <a:pt x="262337" y="27325"/>
                      </a:cubicBezTo>
                      <a:cubicBezTo>
                        <a:pt x="262491" y="27563"/>
                        <a:pt x="262618" y="27845"/>
                        <a:pt x="262720" y="28169"/>
                      </a:cubicBezTo>
                      <a:cubicBezTo>
                        <a:pt x="262823" y="28493"/>
                        <a:pt x="262891" y="28859"/>
                        <a:pt x="262925" y="29269"/>
                      </a:cubicBezTo>
                      <a:cubicBezTo>
                        <a:pt x="262959" y="29678"/>
                        <a:pt x="262976" y="30189"/>
                        <a:pt x="262976" y="30803"/>
                      </a:cubicBezTo>
                      <a:cubicBezTo>
                        <a:pt x="262976" y="32133"/>
                        <a:pt x="262823" y="33063"/>
                        <a:pt x="262516" y="33592"/>
                      </a:cubicBezTo>
                      <a:cubicBezTo>
                        <a:pt x="262209" y="34120"/>
                        <a:pt x="261833" y="34385"/>
                        <a:pt x="261391" y="34385"/>
                      </a:cubicBezTo>
                      <a:cubicBezTo>
                        <a:pt x="260879" y="34385"/>
                        <a:pt x="260290" y="34103"/>
                        <a:pt x="259626" y="33540"/>
                      </a:cubicBezTo>
                      <a:cubicBezTo>
                        <a:pt x="258961" y="32978"/>
                        <a:pt x="258116" y="32355"/>
                        <a:pt x="257093" y="31673"/>
                      </a:cubicBezTo>
                      <a:cubicBezTo>
                        <a:pt x="256070" y="30991"/>
                        <a:pt x="254834" y="30369"/>
                        <a:pt x="253384" y="29806"/>
                      </a:cubicBezTo>
                      <a:cubicBezTo>
                        <a:pt x="251934" y="29243"/>
                        <a:pt x="250221" y="28962"/>
                        <a:pt x="248242" y="28962"/>
                      </a:cubicBezTo>
                      <a:cubicBezTo>
                        <a:pt x="244184" y="28962"/>
                        <a:pt x="241072" y="30522"/>
                        <a:pt x="238906" y="33643"/>
                      </a:cubicBezTo>
                      <a:cubicBezTo>
                        <a:pt x="236740" y="36763"/>
                        <a:pt x="235657" y="41291"/>
                        <a:pt x="235657" y="47225"/>
                      </a:cubicBezTo>
                      <a:cubicBezTo>
                        <a:pt x="235657" y="50193"/>
                        <a:pt x="235939" y="52793"/>
                        <a:pt x="236501" y="55027"/>
                      </a:cubicBezTo>
                      <a:cubicBezTo>
                        <a:pt x="237064" y="57261"/>
                        <a:pt x="237891" y="59129"/>
                        <a:pt x="238982" y="60629"/>
                      </a:cubicBezTo>
                      <a:cubicBezTo>
                        <a:pt x="240074" y="62130"/>
                        <a:pt x="241413" y="63247"/>
                        <a:pt x="242999" y="63980"/>
                      </a:cubicBezTo>
                      <a:cubicBezTo>
                        <a:pt x="244585" y="64713"/>
                        <a:pt x="246401" y="65080"/>
                        <a:pt x="248447" y="65080"/>
                      </a:cubicBezTo>
                      <a:cubicBezTo>
                        <a:pt x="250391" y="65080"/>
                        <a:pt x="252096" y="64773"/>
                        <a:pt x="253563" y="64159"/>
                      </a:cubicBezTo>
                      <a:cubicBezTo>
                        <a:pt x="255030" y="63545"/>
                        <a:pt x="256300" y="62872"/>
                        <a:pt x="257375" y="62138"/>
                      </a:cubicBezTo>
                      <a:cubicBezTo>
                        <a:pt x="258448" y="61405"/>
                        <a:pt x="259352" y="60740"/>
                        <a:pt x="260086" y="60143"/>
                      </a:cubicBezTo>
                      <a:cubicBezTo>
                        <a:pt x="260819" y="59546"/>
                        <a:pt x="261391" y="59248"/>
                        <a:pt x="261800" y="59248"/>
                      </a:cubicBezTo>
                      <a:cubicBezTo>
                        <a:pt x="262038" y="59248"/>
                        <a:pt x="262243" y="59316"/>
                        <a:pt x="262414" y="59452"/>
                      </a:cubicBezTo>
                      <a:cubicBezTo>
                        <a:pt x="262584" y="59589"/>
                        <a:pt x="262729" y="59819"/>
                        <a:pt x="262849" y="60143"/>
                      </a:cubicBezTo>
                      <a:cubicBezTo>
                        <a:pt x="262968" y="60467"/>
                        <a:pt x="263053" y="60876"/>
                        <a:pt x="263104" y="61371"/>
                      </a:cubicBezTo>
                      <a:cubicBezTo>
                        <a:pt x="263156" y="61866"/>
                        <a:pt x="263181" y="62454"/>
                        <a:pt x="263181" y="63136"/>
                      </a:cubicBezTo>
                      <a:close/>
                      <a:moveTo>
                        <a:pt x="297680" y="66768"/>
                      </a:moveTo>
                      <a:cubicBezTo>
                        <a:pt x="297680" y="67757"/>
                        <a:pt x="297611" y="68542"/>
                        <a:pt x="297475" y="69122"/>
                      </a:cubicBezTo>
                      <a:cubicBezTo>
                        <a:pt x="297339" y="69701"/>
                        <a:pt x="297134" y="70128"/>
                        <a:pt x="296861" y="70401"/>
                      </a:cubicBezTo>
                      <a:cubicBezTo>
                        <a:pt x="296588" y="70673"/>
                        <a:pt x="296179" y="70929"/>
                        <a:pt x="295633" y="71168"/>
                      </a:cubicBezTo>
                      <a:cubicBezTo>
                        <a:pt x="295087" y="71407"/>
                        <a:pt x="294465" y="71603"/>
                        <a:pt x="293766" y="71756"/>
                      </a:cubicBezTo>
                      <a:cubicBezTo>
                        <a:pt x="293067" y="71910"/>
                        <a:pt x="292325" y="72038"/>
                        <a:pt x="291541" y="72140"/>
                      </a:cubicBezTo>
                      <a:cubicBezTo>
                        <a:pt x="290756" y="72242"/>
                        <a:pt x="289971" y="72293"/>
                        <a:pt x="289187" y="72293"/>
                      </a:cubicBezTo>
                      <a:cubicBezTo>
                        <a:pt x="286799" y="72293"/>
                        <a:pt x="284754" y="71978"/>
                        <a:pt x="283049" y="71347"/>
                      </a:cubicBezTo>
                      <a:cubicBezTo>
                        <a:pt x="281343" y="70716"/>
                        <a:pt x="279944" y="69761"/>
                        <a:pt x="278853" y="68482"/>
                      </a:cubicBezTo>
                      <a:cubicBezTo>
                        <a:pt x="277761" y="67203"/>
                        <a:pt x="276969" y="65583"/>
                        <a:pt x="276474" y="63622"/>
                      </a:cubicBezTo>
                      <a:cubicBezTo>
                        <a:pt x="275979" y="61661"/>
                        <a:pt x="275732" y="59350"/>
                        <a:pt x="275732" y="56690"/>
                      </a:cubicBezTo>
                      <a:lnTo>
                        <a:pt x="275732" y="29780"/>
                      </a:lnTo>
                      <a:lnTo>
                        <a:pt x="269286" y="29780"/>
                      </a:lnTo>
                      <a:cubicBezTo>
                        <a:pt x="268774" y="29780"/>
                        <a:pt x="268365" y="29507"/>
                        <a:pt x="268058" y="28962"/>
                      </a:cubicBezTo>
                      <a:cubicBezTo>
                        <a:pt x="267751" y="28416"/>
                        <a:pt x="267598" y="27529"/>
                        <a:pt x="267598" y="26301"/>
                      </a:cubicBezTo>
                      <a:cubicBezTo>
                        <a:pt x="267598" y="25653"/>
                        <a:pt x="267641" y="25108"/>
                        <a:pt x="267726" y="24664"/>
                      </a:cubicBezTo>
                      <a:cubicBezTo>
                        <a:pt x="267811" y="24221"/>
                        <a:pt x="267922" y="23854"/>
                        <a:pt x="268058" y="23564"/>
                      </a:cubicBezTo>
                      <a:cubicBezTo>
                        <a:pt x="268194" y="23274"/>
                        <a:pt x="268373" y="23070"/>
                        <a:pt x="268595" y="22950"/>
                      </a:cubicBezTo>
                      <a:cubicBezTo>
                        <a:pt x="268817" y="22831"/>
                        <a:pt x="269065" y="22771"/>
                        <a:pt x="269337" y="22771"/>
                      </a:cubicBezTo>
                      <a:lnTo>
                        <a:pt x="275732" y="22771"/>
                      </a:lnTo>
                      <a:lnTo>
                        <a:pt x="275732" y="11823"/>
                      </a:lnTo>
                      <a:cubicBezTo>
                        <a:pt x="275732" y="11585"/>
                        <a:pt x="275791" y="11363"/>
                        <a:pt x="275911" y="11158"/>
                      </a:cubicBezTo>
                      <a:cubicBezTo>
                        <a:pt x="276031" y="10954"/>
                        <a:pt x="276252" y="10775"/>
                        <a:pt x="276576" y="10621"/>
                      </a:cubicBezTo>
                      <a:cubicBezTo>
                        <a:pt x="276900" y="10468"/>
                        <a:pt x="277335" y="10357"/>
                        <a:pt x="277881" y="10288"/>
                      </a:cubicBezTo>
                      <a:cubicBezTo>
                        <a:pt x="278427" y="10220"/>
                        <a:pt x="279109" y="10186"/>
                        <a:pt x="279927" y="10186"/>
                      </a:cubicBezTo>
                      <a:cubicBezTo>
                        <a:pt x="280780" y="10186"/>
                        <a:pt x="281479" y="10220"/>
                        <a:pt x="282025" y="10288"/>
                      </a:cubicBezTo>
                      <a:cubicBezTo>
                        <a:pt x="282570" y="10357"/>
                        <a:pt x="282997" y="10468"/>
                        <a:pt x="283304" y="10621"/>
                      </a:cubicBezTo>
                      <a:cubicBezTo>
                        <a:pt x="283611" y="10775"/>
                        <a:pt x="283832" y="10954"/>
                        <a:pt x="283969" y="11158"/>
                      </a:cubicBezTo>
                      <a:cubicBezTo>
                        <a:pt x="284106" y="11363"/>
                        <a:pt x="284173" y="11585"/>
                        <a:pt x="284173" y="11823"/>
                      </a:cubicBezTo>
                      <a:lnTo>
                        <a:pt x="284173" y="22771"/>
                      </a:lnTo>
                      <a:lnTo>
                        <a:pt x="295991" y="22771"/>
                      </a:lnTo>
                      <a:cubicBezTo>
                        <a:pt x="296264" y="22771"/>
                        <a:pt x="296503" y="22831"/>
                        <a:pt x="296707" y="22950"/>
                      </a:cubicBezTo>
                      <a:cubicBezTo>
                        <a:pt x="296912" y="23070"/>
                        <a:pt x="297091" y="23274"/>
                        <a:pt x="297245" y="23564"/>
                      </a:cubicBezTo>
                      <a:cubicBezTo>
                        <a:pt x="297398" y="23854"/>
                        <a:pt x="297509" y="24221"/>
                        <a:pt x="297577" y="24664"/>
                      </a:cubicBezTo>
                      <a:cubicBezTo>
                        <a:pt x="297646" y="25108"/>
                        <a:pt x="297680" y="25653"/>
                        <a:pt x="297680" y="26301"/>
                      </a:cubicBezTo>
                      <a:cubicBezTo>
                        <a:pt x="297680" y="27529"/>
                        <a:pt x="297527" y="28416"/>
                        <a:pt x="297219" y="28962"/>
                      </a:cubicBezTo>
                      <a:cubicBezTo>
                        <a:pt x="296912" y="29507"/>
                        <a:pt x="296503" y="29780"/>
                        <a:pt x="295991" y="29780"/>
                      </a:cubicBezTo>
                      <a:lnTo>
                        <a:pt x="284173" y="29780"/>
                      </a:lnTo>
                      <a:lnTo>
                        <a:pt x="284173" y="55462"/>
                      </a:lnTo>
                      <a:cubicBezTo>
                        <a:pt x="284173" y="58634"/>
                        <a:pt x="284642" y="61030"/>
                        <a:pt x="285580" y="62650"/>
                      </a:cubicBezTo>
                      <a:cubicBezTo>
                        <a:pt x="286518" y="64270"/>
                        <a:pt x="288198" y="65080"/>
                        <a:pt x="290620" y="65080"/>
                      </a:cubicBezTo>
                      <a:cubicBezTo>
                        <a:pt x="291404" y="65080"/>
                        <a:pt x="292103" y="65003"/>
                        <a:pt x="292717" y="64850"/>
                      </a:cubicBezTo>
                      <a:cubicBezTo>
                        <a:pt x="293331" y="64696"/>
                        <a:pt x="293877" y="64534"/>
                        <a:pt x="294355" y="64364"/>
                      </a:cubicBezTo>
                      <a:cubicBezTo>
                        <a:pt x="294832" y="64193"/>
                        <a:pt x="295241" y="64031"/>
                        <a:pt x="295582" y="63878"/>
                      </a:cubicBezTo>
                      <a:cubicBezTo>
                        <a:pt x="295923" y="63724"/>
                        <a:pt x="296230" y="63648"/>
                        <a:pt x="296503" y="63648"/>
                      </a:cubicBezTo>
                      <a:cubicBezTo>
                        <a:pt x="296674" y="63648"/>
                        <a:pt x="296836" y="63690"/>
                        <a:pt x="296989" y="63775"/>
                      </a:cubicBezTo>
                      <a:cubicBezTo>
                        <a:pt x="297143" y="63861"/>
                        <a:pt x="297262" y="64023"/>
                        <a:pt x="297347" y="64261"/>
                      </a:cubicBezTo>
                      <a:cubicBezTo>
                        <a:pt x="297432" y="64500"/>
                        <a:pt x="297509" y="64824"/>
                        <a:pt x="297577" y="65234"/>
                      </a:cubicBezTo>
                      <a:cubicBezTo>
                        <a:pt x="297646" y="65643"/>
                        <a:pt x="297680" y="66154"/>
                        <a:pt x="297680" y="66768"/>
                      </a:cubicBezTo>
                      <a:close/>
                      <a:moveTo>
                        <a:pt x="400575" y="70145"/>
                      </a:moveTo>
                      <a:cubicBezTo>
                        <a:pt x="400575" y="70418"/>
                        <a:pt x="400506" y="70648"/>
                        <a:pt x="400370" y="70835"/>
                      </a:cubicBezTo>
                      <a:cubicBezTo>
                        <a:pt x="400233" y="71023"/>
                        <a:pt x="400012" y="71185"/>
                        <a:pt x="399704" y="71321"/>
                      </a:cubicBezTo>
                      <a:cubicBezTo>
                        <a:pt x="399397" y="71458"/>
                        <a:pt x="398972" y="71560"/>
                        <a:pt x="398426" y="71628"/>
                      </a:cubicBezTo>
                      <a:cubicBezTo>
                        <a:pt x="397880" y="71697"/>
                        <a:pt x="397198" y="71731"/>
                        <a:pt x="396379" y="71731"/>
                      </a:cubicBezTo>
                      <a:cubicBezTo>
                        <a:pt x="395526" y="71731"/>
                        <a:pt x="394827" y="71697"/>
                        <a:pt x="394281" y="71628"/>
                      </a:cubicBezTo>
                      <a:cubicBezTo>
                        <a:pt x="393736" y="71560"/>
                        <a:pt x="393301" y="71458"/>
                        <a:pt x="392977" y="71321"/>
                      </a:cubicBezTo>
                      <a:cubicBezTo>
                        <a:pt x="392653" y="71185"/>
                        <a:pt x="392423" y="71023"/>
                        <a:pt x="392286" y="70835"/>
                      </a:cubicBezTo>
                      <a:cubicBezTo>
                        <a:pt x="392150" y="70648"/>
                        <a:pt x="392082" y="70418"/>
                        <a:pt x="392082" y="70145"/>
                      </a:cubicBezTo>
                      <a:lnTo>
                        <a:pt x="392082" y="42161"/>
                      </a:lnTo>
                      <a:cubicBezTo>
                        <a:pt x="392082" y="40217"/>
                        <a:pt x="391911" y="38443"/>
                        <a:pt x="391570" y="36840"/>
                      </a:cubicBezTo>
                      <a:cubicBezTo>
                        <a:pt x="391229" y="35237"/>
                        <a:pt x="390683" y="33856"/>
                        <a:pt x="389933" y="32696"/>
                      </a:cubicBezTo>
                      <a:cubicBezTo>
                        <a:pt x="389183" y="31537"/>
                        <a:pt x="388227" y="30650"/>
                        <a:pt x="387068" y="30036"/>
                      </a:cubicBezTo>
                      <a:cubicBezTo>
                        <a:pt x="385908" y="29422"/>
                        <a:pt x="384544" y="29115"/>
                        <a:pt x="382975" y="29115"/>
                      </a:cubicBezTo>
                      <a:cubicBezTo>
                        <a:pt x="381031" y="29115"/>
                        <a:pt x="379079" y="29865"/>
                        <a:pt x="377117" y="31366"/>
                      </a:cubicBezTo>
                      <a:cubicBezTo>
                        <a:pt x="375156" y="32867"/>
                        <a:pt x="372999" y="35067"/>
                        <a:pt x="370646" y="37966"/>
                      </a:cubicBezTo>
                      <a:lnTo>
                        <a:pt x="370646" y="70145"/>
                      </a:lnTo>
                      <a:cubicBezTo>
                        <a:pt x="370646" y="70418"/>
                        <a:pt x="370578" y="70648"/>
                        <a:pt x="370441" y="70835"/>
                      </a:cubicBezTo>
                      <a:cubicBezTo>
                        <a:pt x="370305" y="71023"/>
                        <a:pt x="370075" y="71185"/>
                        <a:pt x="369751" y="71321"/>
                      </a:cubicBezTo>
                      <a:cubicBezTo>
                        <a:pt x="369427" y="71458"/>
                        <a:pt x="368992" y="71560"/>
                        <a:pt x="368446" y="71628"/>
                      </a:cubicBezTo>
                      <a:cubicBezTo>
                        <a:pt x="367900" y="71697"/>
                        <a:pt x="367218" y="71731"/>
                        <a:pt x="366400" y="71731"/>
                      </a:cubicBezTo>
                      <a:cubicBezTo>
                        <a:pt x="365615" y="71731"/>
                        <a:pt x="364942" y="71697"/>
                        <a:pt x="364379" y="71628"/>
                      </a:cubicBezTo>
                      <a:cubicBezTo>
                        <a:pt x="363816" y="71560"/>
                        <a:pt x="363373" y="71458"/>
                        <a:pt x="363049" y="71321"/>
                      </a:cubicBezTo>
                      <a:cubicBezTo>
                        <a:pt x="362724" y="71185"/>
                        <a:pt x="362503" y="71023"/>
                        <a:pt x="362383" y="70835"/>
                      </a:cubicBezTo>
                      <a:cubicBezTo>
                        <a:pt x="362264" y="70648"/>
                        <a:pt x="362204" y="70418"/>
                        <a:pt x="362204" y="70145"/>
                      </a:cubicBezTo>
                      <a:lnTo>
                        <a:pt x="362204" y="42161"/>
                      </a:lnTo>
                      <a:cubicBezTo>
                        <a:pt x="362204" y="40217"/>
                        <a:pt x="362017" y="38443"/>
                        <a:pt x="361642" y="36840"/>
                      </a:cubicBezTo>
                      <a:cubicBezTo>
                        <a:pt x="361267" y="35237"/>
                        <a:pt x="360704" y="33856"/>
                        <a:pt x="359953" y="32696"/>
                      </a:cubicBezTo>
                      <a:cubicBezTo>
                        <a:pt x="359203" y="31537"/>
                        <a:pt x="358257" y="30650"/>
                        <a:pt x="357114" y="30036"/>
                      </a:cubicBezTo>
                      <a:cubicBezTo>
                        <a:pt x="355972" y="29422"/>
                        <a:pt x="354616" y="29115"/>
                        <a:pt x="353047" y="29115"/>
                      </a:cubicBezTo>
                      <a:cubicBezTo>
                        <a:pt x="351103" y="29115"/>
                        <a:pt x="349142" y="29865"/>
                        <a:pt x="347163" y="31366"/>
                      </a:cubicBezTo>
                      <a:cubicBezTo>
                        <a:pt x="345185" y="32867"/>
                        <a:pt x="343037" y="35067"/>
                        <a:pt x="340718" y="37966"/>
                      </a:cubicBezTo>
                      <a:lnTo>
                        <a:pt x="340718" y="70145"/>
                      </a:lnTo>
                      <a:cubicBezTo>
                        <a:pt x="340718" y="70418"/>
                        <a:pt x="340649" y="70648"/>
                        <a:pt x="340513" y="70835"/>
                      </a:cubicBezTo>
                      <a:cubicBezTo>
                        <a:pt x="340377" y="71023"/>
                        <a:pt x="340155" y="71185"/>
                        <a:pt x="339848" y="71321"/>
                      </a:cubicBezTo>
                      <a:cubicBezTo>
                        <a:pt x="339540" y="71458"/>
                        <a:pt x="339115" y="71560"/>
                        <a:pt x="338569" y="71628"/>
                      </a:cubicBezTo>
                      <a:cubicBezTo>
                        <a:pt x="338023" y="71697"/>
                        <a:pt x="337324" y="71731"/>
                        <a:pt x="336471" y="71731"/>
                      </a:cubicBezTo>
                      <a:cubicBezTo>
                        <a:pt x="335652" y="71731"/>
                        <a:pt x="334970" y="71697"/>
                        <a:pt x="334424" y="71628"/>
                      </a:cubicBezTo>
                      <a:cubicBezTo>
                        <a:pt x="333879" y="71560"/>
                        <a:pt x="333444" y="71458"/>
                        <a:pt x="333120" y="71321"/>
                      </a:cubicBezTo>
                      <a:cubicBezTo>
                        <a:pt x="332796" y="71185"/>
                        <a:pt x="332575" y="71023"/>
                        <a:pt x="332455" y="70835"/>
                      </a:cubicBezTo>
                      <a:cubicBezTo>
                        <a:pt x="332336" y="70648"/>
                        <a:pt x="332276" y="70418"/>
                        <a:pt x="332276" y="70145"/>
                      </a:cubicBezTo>
                      <a:lnTo>
                        <a:pt x="332276" y="24102"/>
                      </a:lnTo>
                      <a:cubicBezTo>
                        <a:pt x="332276" y="23829"/>
                        <a:pt x="332327" y="23598"/>
                        <a:pt x="332430" y="23411"/>
                      </a:cubicBezTo>
                      <a:cubicBezTo>
                        <a:pt x="332532" y="23223"/>
                        <a:pt x="332737" y="23053"/>
                        <a:pt x="333043" y="22899"/>
                      </a:cubicBezTo>
                      <a:cubicBezTo>
                        <a:pt x="333350" y="22746"/>
                        <a:pt x="333742" y="22643"/>
                        <a:pt x="334220" y="22592"/>
                      </a:cubicBezTo>
                      <a:cubicBezTo>
                        <a:pt x="334698" y="22541"/>
                        <a:pt x="335328" y="22516"/>
                        <a:pt x="336113" y="22516"/>
                      </a:cubicBezTo>
                      <a:cubicBezTo>
                        <a:pt x="336864" y="22516"/>
                        <a:pt x="337486" y="22541"/>
                        <a:pt x="337980" y="22592"/>
                      </a:cubicBezTo>
                      <a:cubicBezTo>
                        <a:pt x="338474" y="22643"/>
                        <a:pt x="338858" y="22746"/>
                        <a:pt x="339132" y="22899"/>
                      </a:cubicBezTo>
                      <a:cubicBezTo>
                        <a:pt x="339404" y="23053"/>
                        <a:pt x="339600" y="23223"/>
                        <a:pt x="339719" y="23411"/>
                      </a:cubicBezTo>
                      <a:cubicBezTo>
                        <a:pt x="339839" y="23598"/>
                        <a:pt x="339898" y="23829"/>
                        <a:pt x="339898" y="24102"/>
                      </a:cubicBezTo>
                      <a:lnTo>
                        <a:pt x="339898" y="30189"/>
                      </a:lnTo>
                      <a:cubicBezTo>
                        <a:pt x="342491" y="27290"/>
                        <a:pt x="345007" y="25167"/>
                        <a:pt x="347445" y="23820"/>
                      </a:cubicBezTo>
                      <a:cubicBezTo>
                        <a:pt x="349884" y="22473"/>
                        <a:pt x="352348" y="21799"/>
                        <a:pt x="354838" y="21799"/>
                      </a:cubicBezTo>
                      <a:cubicBezTo>
                        <a:pt x="356747" y="21799"/>
                        <a:pt x="358461" y="22021"/>
                        <a:pt x="359979" y="22464"/>
                      </a:cubicBezTo>
                      <a:cubicBezTo>
                        <a:pt x="361496" y="22908"/>
                        <a:pt x="362836" y="23530"/>
                        <a:pt x="363995" y="24332"/>
                      </a:cubicBezTo>
                      <a:cubicBezTo>
                        <a:pt x="365155" y="25133"/>
                        <a:pt x="366144" y="26088"/>
                        <a:pt x="366962" y="27197"/>
                      </a:cubicBezTo>
                      <a:cubicBezTo>
                        <a:pt x="367781" y="28305"/>
                        <a:pt x="368463" y="29541"/>
                        <a:pt x="369009" y="30906"/>
                      </a:cubicBezTo>
                      <a:cubicBezTo>
                        <a:pt x="370543" y="29234"/>
                        <a:pt x="372002" y="27819"/>
                        <a:pt x="373383" y="26659"/>
                      </a:cubicBezTo>
                      <a:cubicBezTo>
                        <a:pt x="374764" y="25500"/>
                        <a:pt x="376094" y="24562"/>
                        <a:pt x="377374" y="23846"/>
                      </a:cubicBezTo>
                      <a:cubicBezTo>
                        <a:pt x="378652" y="23129"/>
                        <a:pt x="379897" y="22609"/>
                        <a:pt x="381108" y="22285"/>
                      </a:cubicBezTo>
                      <a:cubicBezTo>
                        <a:pt x="382319" y="21961"/>
                        <a:pt x="383538" y="21799"/>
                        <a:pt x="384766" y="21799"/>
                      </a:cubicBezTo>
                      <a:cubicBezTo>
                        <a:pt x="387733" y="21799"/>
                        <a:pt x="390223" y="22319"/>
                        <a:pt x="392236" y="23360"/>
                      </a:cubicBezTo>
                      <a:cubicBezTo>
                        <a:pt x="394247" y="24400"/>
                        <a:pt x="395876" y="25790"/>
                        <a:pt x="397121" y="27529"/>
                      </a:cubicBezTo>
                      <a:cubicBezTo>
                        <a:pt x="398366" y="29269"/>
                        <a:pt x="399253" y="31306"/>
                        <a:pt x="399781" y="33643"/>
                      </a:cubicBezTo>
                      <a:cubicBezTo>
                        <a:pt x="400310" y="35979"/>
                        <a:pt x="400575" y="38443"/>
                        <a:pt x="400575" y="41035"/>
                      </a:cubicBezTo>
                      <a:close/>
                      <a:moveTo>
                        <a:pt x="449314" y="70196"/>
                      </a:moveTo>
                      <a:cubicBezTo>
                        <a:pt x="449314" y="70605"/>
                        <a:pt x="449178" y="70912"/>
                        <a:pt x="448904" y="71117"/>
                      </a:cubicBezTo>
                      <a:cubicBezTo>
                        <a:pt x="448632" y="71321"/>
                        <a:pt x="448257" y="71475"/>
                        <a:pt x="447779" y="71577"/>
                      </a:cubicBezTo>
                      <a:cubicBezTo>
                        <a:pt x="447301" y="71680"/>
                        <a:pt x="446602" y="71731"/>
                        <a:pt x="445681" y="71731"/>
                      </a:cubicBezTo>
                      <a:cubicBezTo>
                        <a:pt x="444794" y="71731"/>
                        <a:pt x="444087" y="71680"/>
                        <a:pt x="443558" y="71577"/>
                      </a:cubicBezTo>
                      <a:cubicBezTo>
                        <a:pt x="443029" y="71475"/>
                        <a:pt x="442646" y="71321"/>
                        <a:pt x="442407" y="71117"/>
                      </a:cubicBezTo>
                      <a:cubicBezTo>
                        <a:pt x="442168" y="70912"/>
                        <a:pt x="442049" y="70605"/>
                        <a:pt x="442049" y="70196"/>
                      </a:cubicBezTo>
                      <a:lnTo>
                        <a:pt x="442049" y="65592"/>
                      </a:lnTo>
                      <a:cubicBezTo>
                        <a:pt x="440037" y="67740"/>
                        <a:pt x="437795" y="69412"/>
                        <a:pt x="435322" y="70605"/>
                      </a:cubicBezTo>
                      <a:cubicBezTo>
                        <a:pt x="432849" y="71799"/>
                        <a:pt x="430232" y="72396"/>
                        <a:pt x="427468" y="72396"/>
                      </a:cubicBezTo>
                      <a:cubicBezTo>
                        <a:pt x="425047" y="72396"/>
                        <a:pt x="422856" y="72080"/>
                        <a:pt x="420894" y="71449"/>
                      </a:cubicBezTo>
                      <a:cubicBezTo>
                        <a:pt x="418933" y="70818"/>
                        <a:pt x="417262" y="69906"/>
                        <a:pt x="415881" y="68712"/>
                      </a:cubicBezTo>
                      <a:cubicBezTo>
                        <a:pt x="414499" y="67519"/>
                        <a:pt x="413426" y="66052"/>
                        <a:pt x="412658" y="64313"/>
                      </a:cubicBezTo>
                      <a:cubicBezTo>
                        <a:pt x="411890" y="62573"/>
                        <a:pt x="411506" y="60595"/>
                        <a:pt x="411506" y="58378"/>
                      </a:cubicBezTo>
                      <a:cubicBezTo>
                        <a:pt x="411506" y="55786"/>
                        <a:pt x="412035" y="53535"/>
                        <a:pt x="413092" y="51625"/>
                      </a:cubicBezTo>
                      <a:cubicBezTo>
                        <a:pt x="414150" y="49715"/>
                        <a:pt x="415668" y="48129"/>
                        <a:pt x="417646" y="46867"/>
                      </a:cubicBezTo>
                      <a:cubicBezTo>
                        <a:pt x="419625" y="45605"/>
                        <a:pt x="422046" y="44659"/>
                        <a:pt x="424911" y="44028"/>
                      </a:cubicBezTo>
                      <a:cubicBezTo>
                        <a:pt x="427775" y="43397"/>
                        <a:pt x="430998" y="43082"/>
                        <a:pt x="434580" y="43082"/>
                      </a:cubicBezTo>
                      <a:lnTo>
                        <a:pt x="440924" y="43082"/>
                      </a:lnTo>
                      <a:lnTo>
                        <a:pt x="440924" y="39500"/>
                      </a:lnTo>
                      <a:cubicBezTo>
                        <a:pt x="440924" y="37727"/>
                        <a:pt x="440736" y="36158"/>
                        <a:pt x="440361" y="34794"/>
                      </a:cubicBezTo>
                      <a:cubicBezTo>
                        <a:pt x="439985" y="33430"/>
                        <a:pt x="439380" y="32296"/>
                        <a:pt x="438545" y="31392"/>
                      </a:cubicBezTo>
                      <a:cubicBezTo>
                        <a:pt x="437709" y="30488"/>
                        <a:pt x="436626" y="29806"/>
                        <a:pt x="435296" y="29345"/>
                      </a:cubicBezTo>
                      <a:cubicBezTo>
                        <a:pt x="433966" y="28885"/>
                        <a:pt x="432329" y="28655"/>
                        <a:pt x="430385" y="28655"/>
                      </a:cubicBezTo>
                      <a:cubicBezTo>
                        <a:pt x="428304" y="28655"/>
                        <a:pt x="426437" y="28902"/>
                        <a:pt x="424782" y="29396"/>
                      </a:cubicBezTo>
                      <a:cubicBezTo>
                        <a:pt x="423129" y="29891"/>
                        <a:pt x="421679" y="30437"/>
                        <a:pt x="420434" y="31034"/>
                      </a:cubicBezTo>
                      <a:cubicBezTo>
                        <a:pt x="419189" y="31630"/>
                        <a:pt x="418149" y="32176"/>
                        <a:pt x="417314" y="32671"/>
                      </a:cubicBezTo>
                      <a:cubicBezTo>
                        <a:pt x="416478" y="33165"/>
                        <a:pt x="415856" y="33412"/>
                        <a:pt x="415446" y="33412"/>
                      </a:cubicBezTo>
                      <a:cubicBezTo>
                        <a:pt x="415174" y="33412"/>
                        <a:pt x="414935" y="33344"/>
                        <a:pt x="414730" y="33208"/>
                      </a:cubicBezTo>
                      <a:cubicBezTo>
                        <a:pt x="414525" y="33071"/>
                        <a:pt x="414346" y="32867"/>
                        <a:pt x="414193" y="32594"/>
                      </a:cubicBezTo>
                      <a:cubicBezTo>
                        <a:pt x="414039" y="32321"/>
                        <a:pt x="413929" y="31971"/>
                        <a:pt x="413860" y="31545"/>
                      </a:cubicBezTo>
                      <a:cubicBezTo>
                        <a:pt x="413792" y="31119"/>
                        <a:pt x="413758" y="30650"/>
                        <a:pt x="413758" y="30138"/>
                      </a:cubicBezTo>
                      <a:cubicBezTo>
                        <a:pt x="413758" y="29286"/>
                        <a:pt x="413817" y="28612"/>
                        <a:pt x="413937" y="28117"/>
                      </a:cubicBezTo>
                      <a:cubicBezTo>
                        <a:pt x="414056" y="27623"/>
                        <a:pt x="414346" y="27154"/>
                        <a:pt x="414807" y="26711"/>
                      </a:cubicBezTo>
                      <a:cubicBezTo>
                        <a:pt x="415267" y="26267"/>
                        <a:pt x="416060" y="25747"/>
                        <a:pt x="417185" y="25150"/>
                      </a:cubicBezTo>
                      <a:cubicBezTo>
                        <a:pt x="418311" y="24553"/>
                        <a:pt x="419608" y="24008"/>
                        <a:pt x="421073" y="23513"/>
                      </a:cubicBezTo>
                      <a:cubicBezTo>
                        <a:pt x="422540" y="23019"/>
                        <a:pt x="424143" y="22609"/>
                        <a:pt x="425883" y="22285"/>
                      </a:cubicBezTo>
                      <a:cubicBezTo>
                        <a:pt x="427622" y="21961"/>
                        <a:pt x="429378" y="21799"/>
                        <a:pt x="431152" y="21799"/>
                      </a:cubicBezTo>
                      <a:cubicBezTo>
                        <a:pt x="434461" y="21799"/>
                        <a:pt x="437274" y="22175"/>
                        <a:pt x="439594" y="22925"/>
                      </a:cubicBezTo>
                      <a:cubicBezTo>
                        <a:pt x="441913" y="23675"/>
                        <a:pt x="443789" y="24775"/>
                        <a:pt x="445221" y="26225"/>
                      </a:cubicBezTo>
                      <a:cubicBezTo>
                        <a:pt x="446654" y="27674"/>
                        <a:pt x="447694" y="29473"/>
                        <a:pt x="448342" y="31622"/>
                      </a:cubicBezTo>
                      <a:cubicBezTo>
                        <a:pt x="448990" y="33771"/>
                        <a:pt x="449314" y="36277"/>
                        <a:pt x="449314" y="39142"/>
                      </a:cubicBezTo>
                      <a:close/>
                      <a:moveTo>
                        <a:pt x="440924" y="49169"/>
                      </a:moveTo>
                      <a:lnTo>
                        <a:pt x="433710" y="49169"/>
                      </a:lnTo>
                      <a:cubicBezTo>
                        <a:pt x="431391" y="49169"/>
                        <a:pt x="429378" y="49366"/>
                        <a:pt x="427673" y="49758"/>
                      </a:cubicBezTo>
                      <a:cubicBezTo>
                        <a:pt x="425968" y="50150"/>
                        <a:pt x="424553" y="50730"/>
                        <a:pt x="423427" y="51497"/>
                      </a:cubicBezTo>
                      <a:cubicBezTo>
                        <a:pt x="422301" y="52265"/>
                        <a:pt x="421474" y="53186"/>
                        <a:pt x="420946" y="54260"/>
                      </a:cubicBezTo>
                      <a:cubicBezTo>
                        <a:pt x="420417" y="55334"/>
                        <a:pt x="420153" y="56571"/>
                        <a:pt x="420153" y="57969"/>
                      </a:cubicBezTo>
                      <a:cubicBezTo>
                        <a:pt x="420153" y="60356"/>
                        <a:pt x="420911" y="62258"/>
                        <a:pt x="422430" y="63673"/>
                      </a:cubicBezTo>
                      <a:cubicBezTo>
                        <a:pt x="423947" y="65089"/>
                        <a:pt x="426070" y="65796"/>
                        <a:pt x="428799" y="65796"/>
                      </a:cubicBezTo>
                      <a:cubicBezTo>
                        <a:pt x="431016" y="65796"/>
                        <a:pt x="433071" y="65234"/>
                        <a:pt x="434964" y="64108"/>
                      </a:cubicBezTo>
                      <a:cubicBezTo>
                        <a:pt x="436856" y="62983"/>
                        <a:pt x="438843" y="61260"/>
                        <a:pt x="440924" y="58941"/>
                      </a:cubicBezTo>
                      <a:close/>
                      <a:moveTo>
                        <a:pt x="487227" y="66768"/>
                      </a:moveTo>
                      <a:cubicBezTo>
                        <a:pt x="487227" y="67757"/>
                        <a:pt x="487159" y="68542"/>
                        <a:pt x="487023" y="69122"/>
                      </a:cubicBezTo>
                      <a:cubicBezTo>
                        <a:pt x="486886" y="69701"/>
                        <a:pt x="486682" y="70128"/>
                        <a:pt x="486408" y="70401"/>
                      </a:cubicBezTo>
                      <a:cubicBezTo>
                        <a:pt x="486136" y="70673"/>
                        <a:pt x="485726" y="70929"/>
                        <a:pt x="485180" y="71168"/>
                      </a:cubicBezTo>
                      <a:cubicBezTo>
                        <a:pt x="484635" y="71407"/>
                        <a:pt x="484013" y="71603"/>
                        <a:pt x="483314" y="71756"/>
                      </a:cubicBezTo>
                      <a:cubicBezTo>
                        <a:pt x="482614" y="71910"/>
                        <a:pt x="481872" y="72038"/>
                        <a:pt x="481089" y="72140"/>
                      </a:cubicBezTo>
                      <a:cubicBezTo>
                        <a:pt x="480304" y="72242"/>
                        <a:pt x="479519" y="72293"/>
                        <a:pt x="478735" y="72293"/>
                      </a:cubicBezTo>
                      <a:cubicBezTo>
                        <a:pt x="476347" y="72293"/>
                        <a:pt x="474301" y="71978"/>
                        <a:pt x="472595" y="71347"/>
                      </a:cubicBezTo>
                      <a:cubicBezTo>
                        <a:pt x="470890" y="70716"/>
                        <a:pt x="469492" y="69761"/>
                        <a:pt x="468400" y="68482"/>
                      </a:cubicBezTo>
                      <a:cubicBezTo>
                        <a:pt x="467309" y="67203"/>
                        <a:pt x="466516" y="65583"/>
                        <a:pt x="466022" y="63622"/>
                      </a:cubicBezTo>
                      <a:cubicBezTo>
                        <a:pt x="465527" y="61661"/>
                        <a:pt x="465280" y="59350"/>
                        <a:pt x="465280" y="56690"/>
                      </a:cubicBezTo>
                      <a:lnTo>
                        <a:pt x="465280" y="29780"/>
                      </a:lnTo>
                      <a:lnTo>
                        <a:pt x="458833" y="29780"/>
                      </a:lnTo>
                      <a:cubicBezTo>
                        <a:pt x="458322" y="29780"/>
                        <a:pt x="457912" y="29507"/>
                        <a:pt x="457606" y="28962"/>
                      </a:cubicBezTo>
                      <a:cubicBezTo>
                        <a:pt x="457299" y="28416"/>
                        <a:pt x="457146" y="27529"/>
                        <a:pt x="457146" y="26301"/>
                      </a:cubicBezTo>
                      <a:cubicBezTo>
                        <a:pt x="457146" y="25653"/>
                        <a:pt x="457188" y="25108"/>
                        <a:pt x="457273" y="24664"/>
                      </a:cubicBezTo>
                      <a:cubicBezTo>
                        <a:pt x="457359" y="24221"/>
                        <a:pt x="457469" y="23854"/>
                        <a:pt x="457606" y="23564"/>
                      </a:cubicBezTo>
                      <a:cubicBezTo>
                        <a:pt x="457742" y="23274"/>
                        <a:pt x="457921" y="23070"/>
                        <a:pt x="458143" y="22950"/>
                      </a:cubicBezTo>
                      <a:cubicBezTo>
                        <a:pt x="458365" y="22831"/>
                        <a:pt x="458612" y="22771"/>
                        <a:pt x="458885" y="22771"/>
                      </a:cubicBezTo>
                      <a:lnTo>
                        <a:pt x="465280" y="22771"/>
                      </a:lnTo>
                      <a:lnTo>
                        <a:pt x="465280" y="11823"/>
                      </a:lnTo>
                      <a:cubicBezTo>
                        <a:pt x="465280" y="11585"/>
                        <a:pt x="465339" y="11363"/>
                        <a:pt x="465459" y="11158"/>
                      </a:cubicBezTo>
                      <a:cubicBezTo>
                        <a:pt x="465578" y="10954"/>
                        <a:pt x="465800" y="10775"/>
                        <a:pt x="466124" y="10621"/>
                      </a:cubicBezTo>
                      <a:cubicBezTo>
                        <a:pt x="466448" y="10468"/>
                        <a:pt x="466883" y="10357"/>
                        <a:pt x="467429" y="10288"/>
                      </a:cubicBezTo>
                      <a:cubicBezTo>
                        <a:pt x="467975" y="10220"/>
                        <a:pt x="468656" y="10186"/>
                        <a:pt x="469475" y="10186"/>
                      </a:cubicBezTo>
                      <a:cubicBezTo>
                        <a:pt x="470327" y="10186"/>
                        <a:pt x="471026" y="10220"/>
                        <a:pt x="471572" y="10288"/>
                      </a:cubicBezTo>
                      <a:cubicBezTo>
                        <a:pt x="472118" y="10357"/>
                        <a:pt x="472545" y="10468"/>
                        <a:pt x="472851" y="10621"/>
                      </a:cubicBezTo>
                      <a:cubicBezTo>
                        <a:pt x="473158" y="10775"/>
                        <a:pt x="473380" y="10954"/>
                        <a:pt x="473516" y="11158"/>
                      </a:cubicBezTo>
                      <a:cubicBezTo>
                        <a:pt x="473653" y="11363"/>
                        <a:pt x="473721" y="11585"/>
                        <a:pt x="473721" y="11823"/>
                      </a:cubicBezTo>
                      <a:lnTo>
                        <a:pt x="473721" y="22771"/>
                      </a:lnTo>
                      <a:lnTo>
                        <a:pt x="485539" y="22771"/>
                      </a:lnTo>
                      <a:cubicBezTo>
                        <a:pt x="485812" y="22771"/>
                        <a:pt x="486050" y="22831"/>
                        <a:pt x="486255" y="22950"/>
                      </a:cubicBezTo>
                      <a:cubicBezTo>
                        <a:pt x="486460" y="23070"/>
                        <a:pt x="486639" y="23274"/>
                        <a:pt x="486792" y="23564"/>
                      </a:cubicBezTo>
                      <a:cubicBezTo>
                        <a:pt x="486945" y="23854"/>
                        <a:pt x="487057" y="24221"/>
                        <a:pt x="487124" y="24664"/>
                      </a:cubicBezTo>
                      <a:cubicBezTo>
                        <a:pt x="487193" y="25108"/>
                        <a:pt x="487227" y="25653"/>
                        <a:pt x="487227" y="26301"/>
                      </a:cubicBezTo>
                      <a:cubicBezTo>
                        <a:pt x="487227" y="27529"/>
                        <a:pt x="487074" y="28416"/>
                        <a:pt x="486766" y="28962"/>
                      </a:cubicBezTo>
                      <a:cubicBezTo>
                        <a:pt x="486460" y="29507"/>
                        <a:pt x="486050" y="29780"/>
                        <a:pt x="485539" y="29780"/>
                      </a:cubicBezTo>
                      <a:lnTo>
                        <a:pt x="473721" y="29780"/>
                      </a:lnTo>
                      <a:lnTo>
                        <a:pt x="473721" y="55462"/>
                      </a:lnTo>
                      <a:cubicBezTo>
                        <a:pt x="473721" y="58634"/>
                        <a:pt x="474190" y="61030"/>
                        <a:pt x="475128" y="62650"/>
                      </a:cubicBezTo>
                      <a:cubicBezTo>
                        <a:pt x="476066" y="64270"/>
                        <a:pt x="477745" y="65080"/>
                        <a:pt x="480167" y="65080"/>
                      </a:cubicBezTo>
                      <a:cubicBezTo>
                        <a:pt x="480951" y="65080"/>
                        <a:pt x="481650" y="65003"/>
                        <a:pt x="482265" y="64850"/>
                      </a:cubicBezTo>
                      <a:cubicBezTo>
                        <a:pt x="482878" y="64696"/>
                        <a:pt x="483424" y="64534"/>
                        <a:pt x="483902" y="64364"/>
                      </a:cubicBezTo>
                      <a:cubicBezTo>
                        <a:pt x="484379" y="64193"/>
                        <a:pt x="484789" y="64031"/>
                        <a:pt x="485130" y="63878"/>
                      </a:cubicBezTo>
                      <a:cubicBezTo>
                        <a:pt x="485471" y="63724"/>
                        <a:pt x="485778" y="63648"/>
                        <a:pt x="486050" y="63648"/>
                      </a:cubicBezTo>
                      <a:cubicBezTo>
                        <a:pt x="486222" y="63648"/>
                        <a:pt x="486383" y="63690"/>
                        <a:pt x="486537" y="63775"/>
                      </a:cubicBezTo>
                      <a:cubicBezTo>
                        <a:pt x="486690" y="63861"/>
                        <a:pt x="486809" y="64023"/>
                        <a:pt x="486895" y="64261"/>
                      </a:cubicBezTo>
                      <a:cubicBezTo>
                        <a:pt x="486980" y="64500"/>
                        <a:pt x="487057" y="64824"/>
                        <a:pt x="487124" y="65234"/>
                      </a:cubicBezTo>
                      <a:cubicBezTo>
                        <a:pt x="487193" y="65643"/>
                        <a:pt x="487227" y="66154"/>
                        <a:pt x="487227" y="66768"/>
                      </a:cubicBezTo>
                      <a:close/>
                      <a:moveTo>
                        <a:pt x="520485" y="66768"/>
                      </a:moveTo>
                      <a:cubicBezTo>
                        <a:pt x="520485" y="67757"/>
                        <a:pt x="520417" y="68542"/>
                        <a:pt x="520281" y="69122"/>
                      </a:cubicBezTo>
                      <a:cubicBezTo>
                        <a:pt x="520144" y="69701"/>
                        <a:pt x="519940" y="70128"/>
                        <a:pt x="519667" y="70401"/>
                      </a:cubicBezTo>
                      <a:cubicBezTo>
                        <a:pt x="519394" y="70673"/>
                        <a:pt x="518985" y="70929"/>
                        <a:pt x="518439" y="71168"/>
                      </a:cubicBezTo>
                      <a:cubicBezTo>
                        <a:pt x="517893" y="71407"/>
                        <a:pt x="517271" y="71603"/>
                        <a:pt x="516572" y="71756"/>
                      </a:cubicBezTo>
                      <a:cubicBezTo>
                        <a:pt x="515872" y="71910"/>
                        <a:pt x="515131" y="72038"/>
                        <a:pt x="514346" y="72140"/>
                      </a:cubicBezTo>
                      <a:cubicBezTo>
                        <a:pt x="513562" y="72242"/>
                        <a:pt x="512777" y="72293"/>
                        <a:pt x="511992" y="72293"/>
                      </a:cubicBezTo>
                      <a:cubicBezTo>
                        <a:pt x="509605" y="72293"/>
                        <a:pt x="507559" y="71978"/>
                        <a:pt x="505854" y="71347"/>
                      </a:cubicBezTo>
                      <a:cubicBezTo>
                        <a:pt x="504149" y="70716"/>
                        <a:pt x="502750" y="69761"/>
                        <a:pt x="501659" y="68482"/>
                      </a:cubicBezTo>
                      <a:cubicBezTo>
                        <a:pt x="500567" y="67203"/>
                        <a:pt x="499774" y="65583"/>
                        <a:pt x="499279" y="63622"/>
                      </a:cubicBezTo>
                      <a:cubicBezTo>
                        <a:pt x="498785" y="61661"/>
                        <a:pt x="498537" y="59350"/>
                        <a:pt x="498537" y="56690"/>
                      </a:cubicBezTo>
                      <a:lnTo>
                        <a:pt x="498537" y="29780"/>
                      </a:lnTo>
                      <a:lnTo>
                        <a:pt x="492092" y="29780"/>
                      </a:lnTo>
                      <a:cubicBezTo>
                        <a:pt x="491580" y="29780"/>
                        <a:pt x="491171" y="29507"/>
                        <a:pt x="490864" y="28962"/>
                      </a:cubicBezTo>
                      <a:cubicBezTo>
                        <a:pt x="490557" y="28416"/>
                        <a:pt x="490403" y="27529"/>
                        <a:pt x="490403" y="26301"/>
                      </a:cubicBezTo>
                      <a:cubicBezTo>
                        <a:pt x="490403" y="25653"/>
                        <a:pt x="490446" y="25108"/>
                        <a:pt x="490532" y="24664"/>
                      </a:cubicBezTo>
                      <a:cubicBezTo>
                        <a:pt x="490616" y="24221"/>
                        <a:pt x="490728" y="23854"/>
                        <a:pt x="490864" y="23564"/>
                      </a:cubicBezTo>
                      <a:cubicBezTo>
                        <a:pt x="491000" y="23274"/>
                        <a:pt x="491179" y="23070"/>
                        <a:pt x="491401" y="22950"/>
                      </a:cubicBezTo>
                      <a:cubicBezTo>
                        <a:pt x="491623" y="22831"/>
                        <a:pt x="491870" y="22771"/>
                        <a:pt x="492143" y="22771"/>
                      </a:cubicBezTo>
                      <a:lnTo>
                        <a:pt x="498537" y="22771"/>
                      </a:lnTo>
                      <a:lnTo>
                        <a:pt x="498537" y="11823"/>
                      </a:lnTo>
                      <a:cubicBezTo>
                        <a:pt x="498537" y="11585"/>
                        <a:pt x="498597" y="11363"/>
                        <a:pt x="498716" y="11158"/>
                      </a:cubicBezTo>
                      <a:cubicBezTo>
                        <a:pt x="498836" y="10954"/>
                        <a:pt x="499058" y="10775"/>
                        <a:pt x="499382" y="10621"/>
                      </a:cubicBezTo>
                      <a:cubicBezTo>
                        <a:pt x="499706" y="10468"/>
                        <a:pt x="500140" y="10357"/>
                        <a:pt x="500686" y="10288"/>
                      </a:cubicBezTo>
                      <a:cubicBezTo>
                        <a:pt x="501232" y="10220"/>
                        <a:pt x="501914" y="10186"/>
                        <a:pt x="502733" y="10186"/>
                      </a:cubicBezTo>
                      <a:cubicBezTo>
                        <a:pt x="503586" y="10186"/>
                        <a:pt x="504285" y="10220"/>
                        <a:pt x="504831" y="10288"/>
                      </a:cubicBezTo>
                      <a:cubicBezTo>
                        <a:pt x="505376" y="10357"/>
                        <a:pt x="505802" y="10468"/>
                        <a:pt x="506110" y="10621"/>
                      </a:cubicBezTo>
                      <a:cubicBezTo>
                        <a:pt x="506416" y="10775"/>
                        <a:pt x="506638" y="10954"/>
                        <a:pt x="506775" y="11158"/>
                      </a:cubicBezTo>
                      <a:cubicBezTo>
                        <a:pt x="506911" y="11363"/>
                        <a:pt x="506979" y="11585"/>
                        <a:pt x="506979" y="11823"/>
                      </a:cubicBezTo>
                      <a:lnTo>
                        <a:pt x="506979" y="22771"/>
                      </a:lnTo>
                      <a:lnTo>
                        <a:pt x="518797" y="22771"/>
                      </a:lnTo>
                      <a:cubicBezTo>
                        <a:pt x="519069" y="22771"/>
                        <a:pt x="519309" y="22831"/>
                        <a:pt x="519513" y="22950"/>
                      </a:cubicBezTo>
                      <a:cubicBezTo>
                        <a:pt x="519718" y="23070"/>
                        <a:pt x="519897" y="23274"/>
                        <a:pt x="520051" y="23564"/>
                      </a:cubicBezTo>
                      <a:cubicBezTo>
                        <a:pt x="520204" y="23854"/>
                        <a:pt x="520314" y="24221"/>
                        <a:pt x="520383" y="24664"/>
                      </a:cubicBezTo>
                      <a:cubicBezTo>
                        <a:pt x="520452" y="25108"/>
                        <a:pt x="520485" y="25653"/>
                        <a:pt x="520485" y="26301"/>
                      </a:cubicBezTo>
                      <a:cubicBezTo>
                        <a:pt x="520485" y="27529"/>
                        <a:pt x="520332" y="28416"/>
                        <a:pt x="520025" y="28962"/>
                      </a:cubicBezTo>
                      <a:cubicBezTo>
                        <a:pt x="519718" y="29507"/>
                        <a:pt x="519309" y="29780"/>
                        <a:pt x="518797" y="29780"/>
                      </a:cubicBezTo>
                      <a:lnTo>
                        <a:pt x="506979" y="29780"/>
                      </a:lnTo>
                      <a:lnTo>
                        <a:pt x="506979" y="55462"/>
                      </a:lnTo>
                      <a:cubicBezTo>
                        <a:pt x="506979" y="58634"/>
                        <a:pt x="507448" y="61030"/>
                        <a:pt x="508386" y="62650"/>
                      </a:cubicBezTo>
                      <a:cubicBezTo>
                        <a:pt x="509324" y="64270"/>
                        <a:pt x="511004" y="65080"/>
                        <a:pt x="513425" y="65080"/>
                      </a:cubicBezTo>
                      <a:cubicBezTo>
                        <a:pt x="514210" y="65080"/>
                        <a:pt x="514909" y="65003"/>
                        <a:pt x="515523" y="64850"/>
                      </a:cubicBezTo>
                      <a:cubicBezTo>
                        <a:pt x="516137" y="64696"/>
                        <a:pt x="516683" y="64534"/>
                        <a:pt x="517160" y="64364"/>
                      </a:cubicBezTo>
                      <a:cubicBezTo>
                        <a:pt x="517638" y="64193"/>
                        <a:pt x="518046" y="64031"/>
                        <a:pt x="518387" y="63878"/>
                      </a:cubicBezTo>
                      <a:cubicBezTo>
                        <a:pt x="518728" y="63724"/>
                        <a:pt x="519036" y="63648"/>
                        <a:pt x="519309" y="63648"/>
                      </a:cubicBezTo>
                      <a:cubicBezTo>
                        <a:pt x="519479" y="63648"/>
                        <a:pt x="519641" y="63690"/>
                        <a:pt x="519794" y="63775"/>
                      </a:cubicBezTo>
                      <a:cubicBezTo>
                        <a:pt x="519949" y="63861"/>
                        <a:pt x="520068" y="64023"/>
                        <a:pt x="520152" y="64261"/>
                      </a:cubicBezTo>
                      <a:cubicBezTo>
                        <a:pt x="520238" y="64500"/>
                        <a:pt x="520314" y="64824"/>
                        <a:pt x="520383" y="65234"/>
                      </a:cubicBezTo>
                      <a:cubicBezTo>
                        <a:pt x="520452" y="65643"/>
                        <a:pt x="520485" y="66154"/>
                        <a:pt x="520485" y="66768"/>
                      </a:cubicBezTo>
                      <a:close/>
                      <a:moveTo>
                        <a:pt x="569448" y="45128"/>
                      </a:moveTo>
                      <a:cubicBezTo>
                        <a:pt x="569448" y="46458"/>
                        <a:pt x="569115" y="47404"/>
                        <a:pt x="568446" y="47967"/>
                      </a:cubicBezTo>
                      <a:cubicBezTo>
                        <a:pt x="567778" y="48530"/>
                        <a:pt x="567016" y="48811"/>
                        <a:pt x="566159" y="48811"/>
                      </a:cubicBezTo>
                      <a:lnTo>
                        <a:pt x="535836" y="48811"/>
                      </a:lnTo>
                      <a:cubicBezTo>
                        <a:pt x="535836" y="51369"/>
                        <a:pt x="536094" y="53672"/>
                        <a:pt x="536608" y="55718"/>
                      </a:cubicBezTo>
                      <a:cubicBezTo>
                        <a:pt x="537121" y="57764"/>
                        <a:pt x="537978" y="59521"/>
                        <a:pt x="539178" y="60987"/>
                      </a:cubicBezTo>
                      <a:cubicBezTo>
                        <a:pt x="540378" y="62454"/>
                        <a:pt x="541937" y="63579"/>
                        <a:pt x="543856" y="64364"/>
                      </a:cubicBezTo>
                      <a:cubicBezTo>
                        <a:pt x="545776" y="65148"/>
                        <a:pt x="548124" y="65540"/>
                        <a:pt x="550899" y="65540"/>
                      </a:cubicBezTo>
                      <a:cubicBezTo>
                        <a:pt x="553093" y="65540"/>
                        <a:pt x="555046" y="65361"/>
                        <a:pt x="556760" y="65003"/>
                      </a:cubicBezTo>
                      <a:cubicBezTo>
                        <a:pt x="558473" y="64645"/>
                        <a:pt x="559956" y="64244"/>
                        <a:pt x="561207" y="63801"/>
                      </a:cubicBezTo>
                      <a:cubicBezTo>
                        <a:pt x="562458" y="63358"/>
                        <a:pt x="563486" y="62957"/>
                        <a:pt x="564291" y="62599"/>
                      </a:cubicBezTo>
                      <a:cubicBezTo>
                        <a:pt x="565097" y="62241"/>
                        <a:pt x="565706" y="62062"/>
                        <a:pt x="566117" y="62062"/>
                      </a:cubicBezTo>
                      <a:cubicBezTo>
                        <a:pt x="566356" y="62062"/>
                        <a:pt x="566571" y="62121"/>
                        <a:pt x="566759" y="62241"/>
                      </a:cubicBezTo>
                      <a:cubicBezTo>
                        <a:pt x="566948" y="62360"/>
                        <a:pt x="567093" y="62539"/>
                        <a:pt x="567195" y="62778"/>
                      </a:cubicBezTo>
                      <a:cubicBezTo>
                        <a:pt x="567298" y="63017"/>
                        <a:pt x="567376" y="63349"/>
                        <a:pt x="567427" y="63775"/>
                      </a:cubicBezTo>
                      <a:cubicBezTo>
                        <a:pt x="567478" y="64202"/>
                        <a:pt x="567504" y="64722"/>
                        <a:pt x="567504" y="65336"/>
                      </a:cubicBezTo>
                      <a:cubicBezTo>
                        <a:pt x="567504" y="65779"/>
                        <a:pt x="567487" y="66163"/>
                        <a:pt x="567454" y="66487"/>
                      </a:cubicBezTo>
                      <a:cubicBezTo>
                        <a:pt x="567419" y="66811"/>
                        <a:pt x="567376" y="67101"/>
                        <a:pt x="567325" y="67357"/>
                      </a:cubicBezTo>
                      <a:cubicBezTo>
                        <a:pt x="567275" y="67612"/>
                        <a:pt x="567189" y="67843"/>
                        <a:pt x="567070" y="68047"/>
                      </a:cubicBezTo>
                      <a:cubicBezTo>
                        <a:pt x="566951" y="68252"/>
                        <a:pt x="566796" y="68448"/>
                        <a:pt x="566609" y="68636"/>
                      </a:cubicBezTo>
                      <a:cubicBezTo>
                        <a:pt x="566422" y="68823"/>
                        <a:pt x="565868" y="69130"/>
                        <a:pt x="564947" y="69556"/>
                      </a:cubicBezTo>
                      <a:cubicBezTo>
                        <a:pt x="564026" y="69983"/>
                        <a:pt x="562832" y="70401"/>
                        <a:pt x="561365" y="70810"/>
                      </a:cubicBezTo>
                      <a:cubicBezTo>
                        <a:pt x="559898" y="71219"/>
                        <a:pt x="558202" y="71586"/>
                        <a:pt x="556275" y="71910"/>
                      </a:cubicBezTo>
                      <a:cubicBezTo>
                        <a:pt x="554348" y="72234"/>
                        <a:pt x="552293" y="72396"/>
                        <a:pt x="550110" y="72396"/>
                      </a:cubicBezTo>
                      <a:cubicBezTo>
                        <a:pt x="546324" y="72396"/>
                        <a:pt x="543008" y="71867"/>
                        <a:pt x="540160" y="70810"/>
                      </a:cubicBezTo>
                      <a:cubicBezTo>
                        <a:pt x="537312" y="69753"/>
                        <a:pt x="534916" y="68184"/>
                        <a:pt x="532972" y="66103"/>
                      </a:cubicBezTo>
                      <a:cubicBezTo>
                        <a:pt x="531027" y="64023"/>
                        <a:pt x="529561" y="61414"/>
                        <a:pt x="528572" y="58276"/>
                      </a:cubicBezTo>
                      <a:cubicBezTo>
                        <a:pt x="527583" y="55138"/>
                        <a:pt x="527089" y="51489"/>
                        <a:pt x="527089" y="47328"/>
                      </a:cubicBezTo>
                      <a:cubicBezTo>
                        <a:pt x="527089" y="43371"/>
                        <a:pt x="527600" y="39816"/>
                        <a:pt x="528623" y="36661"/>
                      </a:cubicBezTo>
                      <a:cubicBezTo>
                        <a:pt x="529646" y="33506"/>
                        <a:pt x="531121" y="30829"/>
                        <a:pt x="533048" y="28629"/>
                      </a:cubicBezTo>
                      <a:cubicBezTo>
                        <a:pt x="534975" y="26429"/>
                        <a:pt x="537303" y="24741"/>
                        <a:pt x="540032" y="23564"/>
                      </a:cubicBezTo>
                      <a:cubicBezTo>
                        <a:pt x="542760" y="22388"/>
                        <a:pt x="545813" y="21799"/>
                        <a:pt x="549189" y="21799"/>
                      </a:cubicBezTo>
                      <a:cubicBezTo>
                        <a:pt x="552804" y="21799"/>
                        <a:pt x="555883" y="22379"/>
                        <a:pt x="558424" y="23539"/>
                      </a:cubicBezTo>
                      <a:cubicBezTo>
                        <a:pt x="560964" y="24698"/>
                        <a:pt x="563054" y="26259"/>
                        <a:pt x="564690" y="28220"/>
                      </a:cubicBezTo>
                      <a:cubicBezTo>
                        <a:pt x="566328" y="30181"/>
                        <a:pt x="567530" y="32483"/>
                        <a:pt x="568298" y="35126"/>
                      </a:cubicBezTo>
                      <a:cubicBezTo>
                        <a:pt x="569065" y="37770"/>
                        <a:pt x="569448" y="40592"/>
                        <a:pt x="569448" y="43593"/>
                      </a:cubicBezTo>
                      <a:close/>
                      <a:moveTo>
                        <a:pt x="560956" y="42621"/>
                      </a:moveTo>
                      <a:cubicBezTo>
                        <a:pt x="561059" y="38187"/>
                        <a:pt x="560072" y="34709"/>
                        <a:pt x="557996" y="32185"/>
                      </a:cubicBezTo>
                      <a:cubicBezTo>
                        <a:pt x="555921" y="29661"/>
                        <a:pt x="552840" y="28399"/>
                        <a:pt x="548757" y="28399"/>
                      </a:cubicBezTo>
                      <a:cubicBezTo>
                        <a:pt x="546663" y="28399"/>
                        <a:pt x="544828" y="28791"/>
                        <a:pt x="543250" y="29576"/>
                      </a:cubicBezTo>
                      <a:cubicBezTo>
                        <a:pt x="541670" y="30360"/>
                        <a:pt x="540349" y="31400"/>
                        <a:pt x="539285" y="32696"/>
                      </a:cubicBezTo>
                      <a:cubicBezTo>
                        <a:pt x="538221" y="33992"/>
                        <a:pt x="537397" y="35501"/>
                        <a:pt x="536815" y="37224"/>
                      </a:cubicBezTo>
                      <a:cubicBezTo>
                        <a:pt x="536232" y="38946"/>
                        <a:pt x="535906" y="40745"/>
                        <a:pt x="535836" y="42621"/>
                      </a:cubicBezTo>
                      <a:close/>
                      <a:moveTo>
                        <a:pt x="608662" y="27120"/>
                      </a:moveTo>
                      <a:cubicBezTo>
                        <a:pt x="608662" y="27870"/>
                        <a:pt x="608644" y="28501"/>
                        <a:pt x="608610" y="29013"/>
                      </a:cubicBezTo>
                      <a:cubicBezTo>
                        <a:pt x="608577" y="29524"/>
                        <a:pt x="608508" y="29925"/>
                        <a:pt x="608406" y="30215"/>
                      </a:cubicBezTo>
                      <a:cubicBezTo>
                        <a:pt x="608303" y="30505"/>
                        <a:pt x="608176" y="30727"/>
                        <a:pt x="608023" y="30880"/>
                      </a:cubicBezTo>
                      <a:cubicBezTo>
                        <a:pt x="607869" y="31034"/>
                        <a:pt x="607656" y="31110"/>
                        <a:pt x="607382" y="31110"/>
                      </a:cubicBezTo>
                      <a:cubicBezTo>
                        <a:pt x="607110" y="31110"/>
                        <a:pt x="606778" y="31034"/>
                        <a:pt x="606385" y="30880"/>
                      </a:cubicBezTo>
                      <a:cubicBezTo>
                        <a:pt x="605993" y="30727"/>
                        <a:pt x="605550" y="30573"/>
                        <a:pt x="605054" y="30420"/>
                      </a:cubicBezTo>
                      <a:cubicBezTo>
                        <a:pt x="604560" y="30266"/>
                        <a:pt x="604006" y="30121"/>
                        <a:pt x="603392" y="29985"/>
                      </a:cubicBezTo>
                      <a:cubicBezTo>
                        <a:pt x="602778" y="29848"/>
                        <a:pt x="602113" y="29780"/>
                        <a:pt x="601397" y="29780"/>
                      </a:cubicBezTo>
                      <a:cubicBezTo>
                        <a:pt x="600544" y="29780"/>
                        <a:pt x="599709" y="29951"/>
                        <a:pt x="598890" y="30292"/>
                      </a:cubicBezTo>
                      <a:cubicBezTo>
                        <a:pt x="598072" y="30633"/>
                        <a:pt x="597211" y="31196"/>
                        <a:pt x="596307" y="31980"/>
                      </a:cubicBezTo>
                      <a:cubicBezTo>
                        <a:pt x="595403" y="32764"/>
                        <a:pt x="594456" y="33805"/>
                        <a:pt x="593467" y="35101"/>
                      </a:cubicBezTo>
                      <a:cubicBezTo>
                        <a:pt x="592478" y="36397"/>
                        <a:pt x="591387" y="37983"/>
                        <a:pt x="590193" y="39859"/>
                      </a:cubicBezTo>
                      <a:lnTo>
                        <a:pt x="590193" y="70145"/>
                      </a:lnTo>
                      <a:cubicBezTo>
                        <a:pt x="590193" y="70418"/>
                        <a:pt x="590125" y="70648"/>
                        <a:pt x="589989" y="70835"/>
                      </a:cubicBezTo>
                      <a:cubicBezTo>
                        <a:pt x="589852" y="71023"/>
                        <a:pt x="589631" y="71185"/>
                        <a:pt x="589323" y="71321"/>
                      </a:cubicBezTo>
                      <a:cubicBezTo>
                        <a:pt x="589016" y="71458"/>
                        <a:pt x="588590" y="71560"/>
                        <a:pt x="588045" y="71628"/>
                      </a:cubicBezTo>
                      <a:cubicBezTo>
                        <a:pt x="587499" y="71697"/>
                        <a:pt x="586800" y="71731"/>
                        <a:pt x="585946" y="71731"/>
                      </a:cubicBezTo>
                      <a:cubicBezTo>
                        <a:pt x="585128" y="71731"/>
                        <a:pt x="584446" y="71697"/>
                        <a:pt x="583900" y="71628"/>
                      </a:cubicBezTo>
                      <a:cubicBezTo>
                        <a:pt x="583355" y="71560"/>
                        <a:pt x="582919" y="71458"/>
                        <a:pt x="582596" y="71321"/>
                      </a:cubicBezTo>
                      <a:cubicBezTo>
                        <a:pt x="582272" y="71185"/>
                        <a:pt x="582050" y="71023"/>
                        <a:pt x="581931" y="70835"/>
                      </a:cubicBezTo>
                      <a:cubicBezTo>
                        <a:pt x="581812" y="70648"/>
                        <a:pt x="581752" y="70418"/>
                        <a:pt x="581752" y="70145"/>
                      </a:cubicBezTo>
                      <a:lnTo>
                        <a:pt x="581752" y="24102"/>
                      </a:lnTo>
                      <a:cubicBezTo>
                        <a:pt x="581752" y="23829"/>
                        <a:pt x="581803" y="23598"/>
                        <a:pt x="581905" y="23411"/>
                      </a:cubicBezTo>
                      <a:cubicBezTo>
                        <a:pt x="582008" y="23223"/>
                        <a:pt x="582212" y="23053"/>
                        <a:pt x="582519" y="22899"/>
                      </a:cubicBezTo>
                      <a:cubicBezTo>
                        <a:pt x="582826" y="22746"/>
                        <a:pt x="583218" y="22643"/>
                        <a:pt x="583696" y="22592"/>
                      </a:cubicBezTo>
                      <a:cubicBezTo>
                        <a:pt x="584173" y="22541"/>
                        <a:pt x="584804" y="22516"/>
                        <a:pt x="585588" y="22516"/>
                      </a:cubicBezTo>
                      <a:cubicBezTo>
                        <a:pt x="586339" y="22516"/>
                        <a:pt x="586962" y="22541"/>
                        <a:pt x="587456" y="22592"/>
                      </a:cubicBezTo>
                      <a:cubicBezTo>
                        <a:pt x="587950" y="22643"/>
                        <a:pt x="588334" y="22746"/>
                        <a:pt x="588607" y="22899"/>
                      </a:cubicBezTo>
                      <a:cubicBezTo>
                        <a:pt x="588880" y="23053"/>
                        <a:pt x="589076" y="23223"/>
                        <a:pt x="589195" y="23411"/>
                      </a:cubicBezTo>
                      <a:cubicBezTo>
                        <a:pt x="589314" y="23598"/>
                        <a:pt x="589374" y="23829"/>
                        <a:pt x="589374" y="24102"/>
                      </a:cubicBezTo>
                      <a:lnTo>
                        <a:pt x="589374" y="30803"/>
                      </a:lnTo>
                      <a:cubicBezTo>
                        <a:pt x="590637" y="28962"/>
                        <a:pt x="591821" y="27461"/>
                        <a:pt x="592930" y="26301"/>
                      </a:cubicBezTo>
                      <a:cubicBezTo>
                        <a:pt x="594039" y="25142"/>
                        <a:pt x="595088" y="24229"/>
                        <a:pt x="596076" y="23564"/>
                      </a:cubicBezTo>
                      <a:cubicBezTo>
                        <a:pt x="597066" y="22899"/>
                        <a:pt x="598046" y="22439"/>
                        <a:pt x="599019" y="22183"/>
                      </a:cubicBezTo>
                      <a:cubicBezTo>
                        <a:pt x="599990" y="21927"/>
                        <a:pt x="600970" y="21799"/>
                        <a:pt x="601960" y="21799"/>
                      </a:cubicBezTo>
                      <a:cubicBezTo>
                        <a:pt x="602403" y="21799"/>
                        <a:pt x="602907" y="21825"/>
                        <a:pt x="603469" y="21876"/>
                      </a:cubicBezTo>
                      <a:cubicBezTo>
                        <a:pt x="604032" y="21927"/>
                        <a:pt x="604620" y="22021"/>
                        <a:pt x="605234" y="22157"/>
                      </a:cubicBezTo>
                      <a:cubicBezTo>
                        <a:pt x="605848" y="22294"/>
                        <a:pt x="606402" y="22447"/>
                        <a:pt x="606897" y="22618"/>
                      </a:cubicBezTo>
                      <a:cubicBezTo>
                        <a:pt x="607391" y="22788"/>
                        <a:pt x="607741" y="22959"/>
                        <a:pt x="607945" y="23129"/>
                      </a:cubicBezTo>
                      <a:cubicBezTo>
                        <a:pt x="608150" y="23300"/>
                        <a:pt x="608286" y="23462"/>
                        <a:pt x="608355" y="23615"/>
                      </a:cubicBezTo>
                      <a:cubicBezTo>
                        <a:pt x="608423" y="23769"/>
                        <a:pt x="608483" y="23965"/>
                        <a:pt x="608534" y="24204"/>
                      </a:cubicBezTo>
                      <a:cubicBezTo>
                        <a:pt x="608585" y="24443"/>
                        <a:pt x="608619" y="24792"/>
                        <a:pt x="608636" y="25253"/>
                      </a:cubicBezTo>
                      <a:cubicBezTo>
                        <a:pt x="608653" y="25713"/>
                        <a:pt x="608662" y="26335"/>
                        <a:pt x="608662" y="2712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3" name="Полилиния: фигура 162">
                  <a:extLst>
                    <a:ext uri="{FF2B5EF4-FFF2-40B4-BE49-F238E27FC236}">
                      <a16:creationId xmlns:a16="http://schemas.microsoft.com/office/drawing/2014/main" id="{3C770FBB-9C4C-4A63-A3CC-AFADF866366C}"/>
                    </a:ext>
                  </a:extLst>
                </p:cNvPr>
                <p:cNvSpPr/>
                <p:nvPr/>
              </p:nvSpPr>
              <p:spPr>
                <a:xfrm>
                  <a:off x="1704799" y="1563081"/>
                  <a:ext cx="370767" cy="93826"/>
                </a:xfrm>
                <a:custGeom>
                  <a:avLst/>
                  <a:gdLst>
                    <a:gd name="connsiteX0" fmla="*/ 42539 w 370767"/>
                    <a:gd name="connsiteY0" fmla="*/ 49080 h 93826"/>
                    <a:gd name="connsiteX1" fmla="*/ 41537 w 370767"/>
                    <a:gd name="connsiteY1" fmla="*/ 51920 h 93826"/>
                    <a:gd name="connsiteX2" fmla="*/ 39249 w 370767"/>
                    <a:gd name="connsiteY2" fmla="*/ 52764 h 93826"/>
                    <a:gd name="connsiteX3" fmla="*/ 8927 w 370767"/>
                    <a:gd name="connsiteY3" fmla="*/ 52764 h 93826"/>
                    <a:gd name="connsiteX4" fmla="*/ 9698 w 370767"/>
                    <a:gd name="connsiteY4" fmla="*/ 59670 h 93826"/>
                    <a:gd name="connsiteX5" fmla="*/ 12268 w 370767"/>
                    <a:gd name="connsiteY5" fmla="*/ 64940 h 93826"/>
                    <a:gd name="connsiteX6" fmla="*/ 16946 w 370767"/>
                    <a:gd name="connsiteY6" fmla="*/ 68316 h 93826"/>
                    <a:gd name="connsiteX7" fmla="*/ 23989 w 370767"/>
                    <a:gd name="connsiteY7" fmla="*/ 69493 h 93826"/>
                    <a:gd name="connsiteX8" fmla="*/ 29850 w 370767"/>
                    <a:gd name="connsiteY8" fmla="*/ 68956 h 93826"/>
                    <a:gd name="connsiteX9" fmla="*/ 34297 w 370767"/>
                    <a:gd name="connsiteY9" fmla="*/ 67753 h 93826"/>
                    <a:gd name="connsiteX10" fmla="*/ 37382 w 370767"/>
                    <a:gd name="connsiteY10" fmla="*/ 66551 h 93826"/>
                    <a:gd name="connsiteX11" fmla="*/ 39207 w 370767"/>
                    <a:gd name="connsiteY11" fmla="*/ 66014 h 93826"/>
                    <a:gd name="connsiteX12" fmla="*/ 39849 w 370767"/>
                    <a:gd name="connsiteY12" fmla="*/ 66193 h 93826"/>
                    <a:gd name="connsiteX13" fmla="*/ 40286 w 370767"/>
                    <a:gd name="connsiteY13" fmla="*/ 66730 h 93826"/>
                    <a:gd name="connsiteX14" fmla="*/ 40518 w 370767"/>
                    <a:gd name="connsiteY14" fmla="*/ 67728 h 93826"/>
                    <a:gd name="connsiteX15" fmla="*/ 40595 w 370767"/>
                    <a:gd name="connsiteY15" fmla="*/ 69288 h 93826"/>
                    <a:gd name="connsiteX16" fmla="*/ 40543 w 370767"/>
                    <a:gd name="connsiteY16" fmla="*/ 70439 h 93826"/>
                    <a:gd name="connsiteX17" fmla="*/ 40416 w 370767"/>
                    <a:gd name="connsiteY17" fmla="*/ 71309 h 93826"/>
                    <a:gd name="connsiteX18" fmla="*/ 40160 w 370767"/>
                    <a:gd name="connsiteY18" fmla="*/ 72000 h 93826"/>
                    <a:gd name="connsiteX19" fmla="*/ 39699 w 370767"/>
                    <a:gd name="connsiteY19" fmla="*/ 72588 h 93826"/>
                    <a:gd name="connsiteX20" fmla="*/ 38037 w 370767"/>
                    <a:gd name="connsiteY20" fmla="*/ 73509 h 93826"/>
                    <a:gd name="connsiteX21" fmla="*/ 34455 w 370767"/>
                    <a:gd name="connsiteY21" fmla="*/ 74762 h 93826"/>
                    <a:gd name="connsiteX22" fmla="*/ 29365 w 370767"/>
                    <a:gd name="connsiteY22" fmla="*/ 75862 h 93826"/>
                    <a:gd name="connsiteX23" fmla="*/ 23200 w 370767"/>
                    <a:gd name="connsiteY23" fmla="*/ 76348 h 93826"/>
                    <a:gd name="connsiteX24" fmla="*/ 13250 w 370767"/>
                    <a:gd name="connsiteY24" fmla="*/ 74762 h 93826"/>
                    <a:gd name="connsiteX25" fmla="*/ 6062 w 370767"/>
                    <a:gd name="connsiteY25" fmla="*/ 70056 h 93826"/>
                    <a:gd name="connsiteX26" fmla="*/ 1662 w 370767"/>
                    <a:gd name="connsiteY26" fmla="*/ 62228 h 93826"/>
                    <a:gd name="connsiteX27" fmla="*/ 178 w 370767"/>
                    <a:gd name="connsiteY27" fmla="*/ 51280 h 93826"/>
                    <a:gd name="connsiteX28" fmla="*/ 1713 w 370767"/>
                    <a:gd name="connsiteY28" fmla="*/ 40613 h 93826"/>
                    <a:gd name="connsiteX29" fmla="*/ 6139 w 370767"/>
                    <a:gd name="connsiteY29" fmla="*/ 32581 h 93826"/>
                    <a:gd name="connsiteX30" fmla="*/ 13122 w 370767"/>
                    <a:gd name="connsiteY30" fmla="*/ 27517 h 93826"/>
                    <a:gd name="connsiteX31" fmla="*/ 22279 w 370767"/>
                    <a:gd name="connsiteY31" fmla="*/ 25752 h 93826"/>
                    <a:gd name="connsiteX32" fmla="*/ 31514 w 370767"/>
                    <a:gd name="connsiteY32" fmla="*/ 27491 h 93826"/>
                    <a:gd name="connsiteX33" fmla="*/ 37781 w 370767"/>
                    <a:gd name="connsiteY33" fmla="*/ 32172 h 93826"/>
                    <a:gd name="connsiteX34" fmla="*/ 41388 w 370767"/>
                    <a:gd name="connsiteY34" fmla="*/ 39079 h 93826"/>
                    <a:gd name="connsiteX35" fmla="*/ 42539 w 370767"/>
                    <a:gd name="connsiteY35" fmla="*/ 47545 h 93826"/>
                    <a:gd name="connsiteX36" fmla="*/ 34046 w 370767"/>
                    <a:gd name="connsiteY36" fmla="*/ 46573 h 93826"/>
                    <a:gd name="connsiteX37" fmla="*/ 31086 w 370767"/>
                    <a:gd name="connsiteY37" fmla="*/ 36137 h 93826"/>
                    <a:gd name="connsiteX38" fmla="*/ 21847 w 370767"/>
                    <a:gd name="connsiteY38" fmla="*/ 32351 h 93826"/>
                    <a:gd name="connsiteX39" fmla="*/ 16339 w 370767"/>
                    <a:gd name="connsiteY39" fmla="*/ 33528 h 93826"/>
                    <a:gd name="connsiteX40" fmla="*/ 12376 w 370767"/>
                    <a:gd name="connsiteY40" fmla="*/ 36649 h 93826"/>
                    <a:gd name="connsiteX41" fmla="*/ 9905 w 370767"/>
                    <a:gd name="connsiteY41" fmla="*/ 41176 h 93826"/>
                    <a:gd name="connsiteX42" fmla="*/ 8927 w 370767"/>
                    <a:gd name="connsiteY42" fmla="*/ 46573 h 93826"/>
                    <a:gd name="connsiteX43" fmla="*/ 88185 w 370767"/>
                    <a:gd name="connsiteY43" fmla="*/ 73125 h 93826"/>
                    <a:gd name="connsiteX44" fmla="*/ 88594 w 370767"/>
                    <a:gd name="connsiteY44" fmla="*/ 74327 h 93826"/>
                    <a:gd name="connsiteX45" fmla="*/ 88108 w 370767"/>
                    <a:gd name="connsiteY45" fmla="*/ 75120 h 93826"/>
                    <a:gd name="connsiteX46" fmla="*/ 86625 w 370767"/>
                    <a:gd name="connsiteY46" fmla="*/ 75555 h 93826"/>
                    <a:gd name="connsiteX47" fmla="*/ 84041 w 370767"/>
                    <a:gd name="connsiteY47" fmla="*/ 75683 h 93826"/>
                    <a:gd name="connsiteX48" fmla="*/ 81611 w 370767"/>
                    <a:gd name="connsiteY48" fmla="*/ 75606 h 93826"/>
                    <a:gd name="connsiteX49" fmla="*/ 80178 w 370767"/>
                    <a:gd name="connsiteY49" fmla="*/ 75351 h 93826"/>
                    <a:gd name="connsiteX50" fmla="*/ 79360 w 370767"/>
                    <a:gd name="connsiteY50" fmla="*/ 74890 h 93826"/>
                    <a:gd name="connsiteX51" fmla="*/ 78874 w 370767"/>
                    <a:gd name="connsiteY51" fmla="*/ 74251 h 93826"/>
                    <a:gd name="connsiteX52" fmla="*/ 67823 w 370767"/>
                    <a:gd name="connsiteY52" fmla="*/ 55987 h 93826"/>
                    <a:gd name="connsiteX53" fmla="*/ 56824 w 370767"/>
                    <a:gd name="connsiteY53" fmla="*/ 74251 h 93826"/>
                    <a:gd name="connsiteX54" fmla="*/ 56338 w 370767"/>
                    <a:gd name="connsiteY54" fmla="*/ 74890 h 93826"/>
                    <a:gd name="connsiteX55" fmla="*/ 55519 w 370767"/>
                    <a:gd name="connsiteY55" fmla="*/ 75351 h 93826"/>
                    <a:gd name="connsiteX56" fmla="*/ 54113 w 370767"/>
                    <a:gd name="connsiteY56" fmla="*/ 75606 h 93826"/>
                    <a:gd name="connsiteX57" fmla="*/ 51810 w 370767"/>
                    <a:gd name="connsiteY57" fmla="*/ 75683 h 93826"/>
                    <a:gd name="connsiteX58" fmla="*/ 49380 w 370767"/>
                    <a:gd name="connsiteY58" fmla="*/ 75555 h 93826"/>
                    <a:gd name="connsiteX59" fmla="*/ 47999 w 370767"/>
                    <a:gd name="connsiteY59" fmla="*/ 75120 h 93826"/>
                    <a:gd name="connsiteX60" fmla="*/ 47590 w 370767"/>
                    <a:gd name="connsiteY60" fmla="*/ 74327 h 93826"/>
                    <a:gd name="connsiteX61" fmla="*/ 48076 w 370767"/>
                    <a:gd name="connsiteY61" fmla="*/ 73125 h 93826"/>
                    <a:gd name="connsiteX62" fmla="*/ 62400 w 370767"/>
                    <a:gd name="connsiteY62" fmla="*/ 50666 h 93826"/>
                    <a:gd name="connsiteX63" fmla="*/ 48843 w 370767"/>
                    <a:gd name="connsiteY63" fmla="*/ 29026 h 93826"/>
                    <a:gd name="connsiteX64" fmla="*/ 48408 w 370767"/>
                    <a:gd name="connsiteY64" fmla="*/ 27824 h 93826"/>
                    <a:gd name="connsiteX65" fmla="*/ 48869 w 370767"/>
                    <a:gd name="connsiteY65" fmla="*/ 27005 h 93826"/>
                    <a:gd name="connsiteX66" fmla="*/ 50352 w 370767"/>
                    <a:gd name="connsiteY66" fmla="*/ 26570 h 93826"/>
                    <a:gd name="connsiteX67" fmla="*/ 52987 w 370767"/>
                    <a:gd name="connsiteY67" fmla="*/ 26468 h 93826"/>
                    <a:gd name="connsiteX68" fmla="*/ 55366 w 370767"/>
                    <a:gd name="connsiteY68" fmla="*/ 26545 h 93826"/>
                    <a:gd name="connsiteX69" fmla="*/ 56773 w 370767"/>
                    <a:gd name="connsiteY69" fmla="*/ 26775 h 93826"/>
                    <a:gd name="connsiteX70" fmla="*/ 57540 w 370767"/>
                    <a:gd name="connsiteY70" fmla="*/ 27184 h 93826"/>
                    <a:gd name="connsiteX71" fmla="*/ 58001 w 370767"/>
                    <a:gd name="connsiteY71" fmla="*/ 27798 h 93826"/>
                    <a:gd name="connsiteX72" fmla="*/ 68488 w 370767"/>
                    <a:gd name="connsiteY72" fmla="*/ 44936 h 93826"/>
                    <a:gd name="connsiteX73" fmla="*/ 79130 w 370767"/>
                    <a:gd name="connsiteY73" fmla="*/ 27798 h 93826"/>
                    <a:gd name="connsiteX74" fmla="*/ 79590 w 370767"/>
                    <a:gd name="connsiteY74" fmla="*/ 27235 h 93826"/>
                    <a:gd name="connsiteX75" fmla="*/ 80281 w 370767"/>
                    <a:gd name="connsiteY75" fmla="*/ 26800 h 93826"/>
                    <a:gd name="connsiteX76" fmla="*/ 81509 w 370767"/>
                    <a:gd name="connsiteY76" fmla="*/ 26545 h 93826"/>
                    <a:gd name="connsiteX77" fmla="*/ 83683 w 370767"/>
                    <a:gd name="connsiteY77" fmla="*/ 26468 h 93826"/>
                    <a:gd name="connsiteX78" fmla="*/ 86113 w 370767"/>
                    <a:gd name="connsiteY78" fmla="*/ 26570 h 93826"/>
                    <a:gd name="connsiteX79" fmla="*/ 87520 w 370767"/>
                    <a:gd name="connsiteY79" fmla="*/ 26954 h 93826"/>
                    <a:gd name="connsiteX80" fmla="*/ 87929 w 370767"/>
                    <a:gd name="connsiteY80" fmla="*/ 27747 h 93826"/>
                    <a:gd name="connsiteX81" fmla="*/ 87417 w 370767"/>
                    <a:gd name="connsiteY81" fmla="*/ 29026 h 93826"/>
                    <a:gd name="connsiteX82" fmla="*/ 73963 w 370767"/>
                    <a:gd name="connsiteY82" fmla="*/ 50410 h 93826"/>
                    <a:gd name="connsiteX83" fmla="*/ 140303 w 370767"/>
                    <a:gd name="connsiteY83" fmla="*/ 50359 h 93826"/>
                    <a:gd name="connsiteX84" fmla="*/ 138998 w 370767"/>
                    <a:gd name="connsiteY84" fmla="*/ 61205 h 93826"/>
                    <a:gd name="connsiteX85" fmla="*/ 135161 w 370767"/>
                    <a:gd name="connsiteY85" fmla="*/ 69365 h 93826"/>
                    <a:gd name="connsiteX86" fmla="*/ 128894 w 370767"/>
                    <a:gd name="connsiteY86" fmla="*/ 74532 h 93826"/>
                    <a:gd name="connsiteX87" fmla="*/ 120351 w 370767"/>
                    <a:gd name="connsiteY87" fmla="*/ 76348 h 93826"/>
                    <a:gd name="connsiteX88" fmla="*/ 116564 w 370767"/>
                    <a:gd name="connsiteY88" fmla="*/ 75939 h 93826"/>
                    <a:gd name="connsiteX89" fmla="*/ 113162 w 370767"/>
                    <a:gd name="connsiteY89" fmla="*/ 74660 h 93826"/>
                    <a:gd name="connsiteX90" fmla="*/ 109863 w 370767"/>
                    <a:gd name="connsiteY90" fmla="*/ 72460 h 93826"/>
                    <a:gd name="connsiteX91" fmla="*/ 106384 w 370767"/>
                    <a:gd name="connsiteY91" fmla="*/ 69339 h 93826"/>
                    <a:gd name="connsiteX92" fmla="*/ 106384 w 370767"/>
                    <a:gd name="connsiteY92" fmla="*/ 92361 h 93826"/>
                    <a:gd name="connsiteX93" fmla="*/ 106179 w 370767"/>
                    <a:gd name="connsiteY93" fmla="*/ 93077 h 93826"/>
                    <a:gd name="connsiteX94" fmla="*/ 105514 w 370767"/>
                    <a:gd name="connsiteY94" fmla="*/ 93589 h 93826"/>
                    <a:gd name="connsiteX95" fmla="*/ 104235 w 370767"/>
                    <a:gd name="connsiteY95" fmla="*/ 93896 h 93826"/>
                    <a:gd name="connsiteX96" fmla="*/ 102138 w 370767"/>
                    <a:gd name="connsiteY96" fmla="*/ 93998 h 93826"/>
                    <a:gd name="connsiteX97" fmla="*/ 100091 w 370767"/>
                    <a:gd name="connsiteY97" fmla="*/ 93896 h 93826"/>
                    <a:gd name="connsiteX98" fmla="*/ 98787 w 370767"/>
                    <a:gd name="connsiteY98" fmla="*/ 93589 h 93826"/>
                    <a:gd name="connsiteX99" fmla="*/ 98121 w 370767"/>
                    <a:gd name="connsiteY99" fmla="*/ 93077 h 93826"/>
                    <a:gd name="connsiteX100" fmla="*/ 97942 w 370767"/>
                    <a:gd name="connsiteY100" fmla="*/ 92361 h 93826"/>
                    <a:gd name="connsiteX101" fmla="*/ 97942 w 370767"/>
                    <a:gd name="connsiteY101" fmla="*/ 28054 h 93826"/>
                    <a:gd name="connsiteX102" fmla="*/ 98096 w 370767"/>
                    <a:gd name="connsiteY102" fmla="*/ 27312 h 93826"/>
                    <a:gd name="connsiteX103" fmla="*/ 98710 w 370767"/>
                    <a:gd name="connsiteY103" fmla="*/ 26826 h 93826"/>
                    <a:gd name="connsiteX104" fmla="*/ 99886 w 370767"/>
                    <a:gd name="connsiteY104" fmla="*/ 26545 h 93826"/>
                    <a:gd name="connsiteX105" fmla="*/ 101626 w 370767"/>
                    <a:gd name="connsiteY105" fmla="*/ 26468 h 93826"/>
                    <a:gd name="connsiteX106" fmla="*/ 103391 w 370767"/>
                    <a:gd name="connsiteY106" fmla="*/ 26545 h 93826"/>
                    <a:gd name="connsiteX107" fmla="*/ 104542 w 370767"/>
                    <a:gd name="connsiteY107" fmla="*/ 26826 h 93826"/>
                    <a:gd name="connsiteX108" fmla="*/ 105182 w 370767"/>
                    <a:gd name="connsiteY108" fmla="*/ 27312 h 93826"/>
                    <a:gd name="connsiteX109" fmla="*/ 105361 w 370767"/>
                    <a:gd name="connsiteY109" fmla="*/ 28054 h 93826"/>
                    <a:gd name="connsiteX110" fmla="*/ 105361 w 370767"/>
                    <a:gd name="connsiteY110" fmla="*/ 34244 h 93826"/>
                    <a:gd name="connsiteX111" fmla="*/ 109403 w 370767"/>
                    <a:gd name="connsiteY111" fmla="*/ 30509 h 93826"/>
                    <a:gd name="connsiteX112" fmla="*/ 113316 w 370767"/>
                    <a:gd name="connsiteY112" fmla="*/ 27875 h 93826"/>
                    <a:gd name="connsiteX113" fmla="*/ 117358 w 370767"/>
                    <a:gd name="connsiteY113" fmla="*/ 26289 h 93826"/>
                    <a:gd name="connsiteX114" fmla="*/ 121732 w 370767"/>
                    <a:gd name="connsiteY114" fmla="*/ 25752 h 93826"/>
                    <a:gd name="connsiteX115" fmla="*/ 130276 w 370767"/>
                    <a:gd name="connsiteY115" fmla="*/ 27696 h 93826"/>
                    <a:gd name="connsiteX116" fmla="*/ 136031 w 370767"/>
                    <a:gd name="connsiteY116" fmla="*/ 33016 h 93826"/>
                    <a:gd name="connsiteX117" fmla="*/ 139280 w 370767"/>
                    <a:gd name="connsiteY117" fmla="*/ 40869 h 93826"/>
                    <a:gd name="connsiteX118" fmla="*/ 140303 w 370767"/>
                    <a:gd name="connsiteY118" fmla="*/ 50359 h 93826"/>
                    <a:gd name="connsiteX119" fmla="*/ 131555 w 370767"/>
                    <a:gd name="connsiteY119" fmla="*/ 51331 h 93826"/>
                    <a:gd name="connsiteX120" fmla="*/ 131014 w 370767"/>
                    <a:gd name="connsiteY120" fmla="*/ 44501 h 93826"/>
                    <a:gd name="connsiteX121" fmla="*/ 129161 w 370767"/>
                    <a:gd name="connsiteY121" fmla="*/ 38644 h 93826"/>
                    <a:gd name="connsiteX122" fmla="*/ 125635 w 370767"/>
                    <a:gd name="connsiteY122" fmla="*/ 34551 h 93826"/>
                    <a:gd name="connsiteX123" fmla="*/ 120128 w 370767"/>
                    <a:gd name="connsiteY123" fmla="*/ 33016 h 93826"/>
                    <a:gd name="connsiteX124" fmla="*/ 116884 w 370767"/>
                    <a:gd name="connsiteY124" fmla="*/ 33502 h 93826"/>
                    <a:gd name="connsiteX125" fmla="*/ 113642 w 370767"/>
                    <a:gd name="connsiteY125" fmla="*/ 35037 h 93826"/>
                    <a:gd name="connsiteX126" fmla="*/ 110193 w 370767"/>
                    <a:gd name="connsiteY126" fmla="*/ 37800 h 93826"/>
                    <a:gd name="connsiteX127" fmla="*/ 106384 w 370767"/>
                    <a:gd name="connsiteY127" fmla="*/ 42020 h 93826"/>
                    <a:gd name="connsiteX128" fmla="*/ 106384 w 370767"/>
                    <a:gd name="connsiteY128" fmla="*/ 60335 h 93826"/>
                    <a:gd name="connsiteX129" fmla="*/ 113024 w 370767"/>
                    <a:gd name="connsiteY129" fmla="*/ 66832 h 93826"/>
                    <a:gd name="connsiteX130" fmla="*/ 119612 w 370767"/>
                    <a:gd name="connsiteY130" fmla="*/ 69084 h 93826"/>
                    <a:gd name="connsiteX131" fmla="*/ 125094 w 370767"/>
                    <a:gd name="connsiteY131" fmla="*/ 67549 h 93826"/>
                    <a:gd name="connsiteX132" fmla="*/ 128800 w 370767"/>
                    <a:gd name="connsiteY132" fmla="*/ 63456 h 93826"/>
                    <a:gd name="connsiteX133" fmla="*/ 130885 w 370767"/>
                    <a:gd name="connsiteY133" fmla="*/ 57726 h 93826"/>
                    <a:gd name="connsiteX134" fmla="*/ 131555 w 370767"/>
                    <a:gd name="connsiteY134" fmla="*/ 51331 h 93826"/>
                    <a:gd name="connsiteX135" fmla="*/ 191803 w 370767"/>
                    <a:gd name="connsiteY135" fmla="*/ 49080 h 93826"/>
                    <a:gd name="connsiteX136" fmla="*/ 190801 w 370767"/>
                    <a:gd name="connsiteY136" fmla="*/ 51920 h 93826"/>
                    <a:gd name="connsiteX137" fmla="*/ 188514 w 370767"/>
                    <a:gd name="connsiteY137" fmla="*/ 52764 h 93826"/>
                    <a:gd name="connsiteX138" fmla="*/ 158191 w 370767"/>
                    <a:gd name="connsiteY138" fmla="*/ 52764 h 93826"/>
                    <a:gd name="connsiteX139" fmla="*/ 158962 w 370767"/>
                    <a:gd name="connsiteY139" fmla="*/ 59670 h 93826"/>
                    <a:gd name="connsiteX140" fmla="*/ 161533 w 370767"/>
                    <a:gd name="connsiteY140" fmla="*/ 64940 h 93826"/>
                    <a:gd name="connsiteX141" fmla="*/ 166212 w 370767"/>
                    <a:gd name="connsiteY141" fmla="*/ 68316 h 93826"/>
                    <a:gd name="connsiteX142" fmla="*/ 173254 w 370767"/>
                    <a:gd name="connsiteY142" fmla="*/ 69493 h 93826"/>
                    <a:gd name="connsiteX143" fmla="*/ 179115 w 370767"/>
                    <a:gd name="connsiteY143" fmla="*/ 68956 h 93826"/>
                    <a:gd name="connsiteX144" fmla="*/ 183561 w 370767"/>
                    <a:gd name="connsiteY144" fmla="*/ 67753 h 93826"/>
                    <a:gd name="connsiteX145" fmla="*/ 186646 w 370767"/>
                    <a:gd name="connsiteY145" fmla="*/ 66551 h 93826"/>
                    <a:gd name="connsiteX146" fmla="*/ 188471 w 370767"/>
                    <a:gd name="connsiteY146" fmla="*/ 66014 h 93826"/>
                    <a:gd name="connsiteX147" fmla="*/ 189114 w 370767"/>
                    <a:gd name="connsiteY147" fmla="*/ 66193 h 93826"/>
                    <a:gd name="connsiteX148" fmla="*/ 189551 w 370767"/>
                    <a:gd name="connsiteY148" fmla="*/ 66730 h 93826"/>
                    <a:gd name="connsiteX149" fmla="*/ 189782 w 370767"/>
                    <a:gd name="connsiteY149" fmla="*/ 67728 h 93826"/>
                    <a:gd name="connsiteX150" fmla="*/ 189859 w 370767"/>
                    <a:gd name="connsiteY150" fmla="*/ 69288 h 93826"/>
                    <a:gd name="connsiteX151" fmla="*/ 189808 w 370767"/>
                    <a:gd name="connsiteY151" fmla="*/ 70439 h 93826"/>
                    <a:gd name="connsiteX152" fmla="*/ 189680 w 370767"/>
                    <a:gd name="connsiteY152" fmla="*/ 71309 h 93826"/>
                    <a:gd name="connsiteX153" fmla="*/ 189425 w 370767"/>
                    <a:gd name="connsiteY153" fmla="*/ 72000 h 93826"/>
                    <a:gd name="connsiteX154" fmla="*/ 188964 w 370767"/>
                    <a:gd name="connsiteY154" fmla="*/ 72588 h 93826"/>
                    <a:gd name="connsiteX155" fmla="*/ 187302 w 370767"/>
                    <a:gd name="connsiteY155" fmla="*/ 73509 h 93826"/>
                    <a:gd name="connsiteX156" fmla="*/ 183720 w 370767"/>
                    <a:gd name="connsiteY156" fmla="*/ 74762 h 93826"/>
                    <a:gd name="connsiteX157" fmla="*/ 178630 w 370767"/>
                    <a:gd name="connsiteY157" fmla="*/ 75862 h 93826"/>
                    <a:gd name="connsiteX158" fmla="*/ 172465 w 370767"/>
                    <a:gd name="connsiteY158" fmla="*/ 76348 h 93826"/>
                    <a:gd name="connsiteX159" fmla="*/ 162515 w 370767"/>
                    <a:gd name="connsiteY159" fmla="*/ 74762 h 93826"/>
                    <a:gd name="connsiteX160" fmla="*/ 155326 w 370767"/>
                    <a:gd name="connsiteY160" fmla="*/ 70056 h 93826"/>
                    <a:gd name="connsiteX161" fmla="*/ 150927 w 370767"/>
                    <a:gd name="connsiteY161" fmla="*/ 62228 h 93826"/>
                    <a:gd name="connsiteX162" fmla="*/ 149443 w 370767"/>
                    <a:gd name="connsiteY162" fmla="*/ 51280 h 93826"/>
                    <a:gd name="connsiteX163" fmla="*/ 150978 w 370767"/>
                    <a:gd name="connsiteY163" fmla="*/ 40613 h 93826"/>
                    <a:gd name="connsiteX164" fmla="*/ 155403 w 370767"/>
                    <a:gd name="connsiteY164" fmla="*/ 32581 h 93826"/>
                    <a:gd name="connsiteX165" fmla="*/ 162386 w 370767"/>
                    <a:gd name="connsiteY165" fmla="*/ 27517 h 93826"/>
                    <a:gd name="connsiteX166" fmla="*/ 171545 w 370767"/>
                    <a:gd name="connsiteY166" fmla="*/ 25752 h 93826"/>
                    <a:gd name="connsiteX167" fmla="*/ 180778 w 370767"/>
                    <a:gd name="connsiteY167" fmla="*/ 27491 h 93826"/>
                    <a:gd name="connsiteX168" fmla="*/ 187046 w 370767"/>
                    <a:gd name="connsiteY168" fmla="*/ 32172 h 93826"/>
                    <a:gd name="connsiteX169" fmla="*/ 190653 w 370767"/>
                    <a:gd name="connsiteY169" fmla="*/ 39079 h 93826"/>
                    <a:gd name="connsiteX170" fmla="*/ 191803 w 370767"/>
                    <a:gd name="connsiteY170" fmla="*/ 47545 h 93826"/>
                    <a:gd name="connsiteX171" fmla="*/ 183311 w 370767"/>
                    <a:gd name="connsiteY171" fmla="*/ 46573 h 93826"/>
                    <a:gd name="connsiteX172" fmla="*/ 180350 w 370767"/>
                    <a:gd name="connsiteY172" fmla="*/ 36137 h 93826"/>
                    <a:gd name="connsiteX173" fmla="*/ 171112 w 370767"/>
                    <a:gd name="connsiteY173" fmla="*/ 32351 h 93826"/>
                    <a:gd name="connsiteX174" fmla="*/ 165604 w 370767"/>
                    <a:gd name="connsiteY174" fmla="*/ 33528 h 93826"/>
                    <a:gd name="connsiteX175" fmla="*/ 161640 w 370767"/>
                    <a:gd name="connsiteY175" fmla="*/ 36649 h 93826"/>
                    <a:gd name="connsiteX176" fmla="*/ 159170 w 370767"/>
                    <a:gd name="connsiteY176" fmla="*/ 41176 h 93826"/>
                    <a:gd name="connsiteX177" fmla="*/ 158191 w 370767"/>
                    <a:gd name="connsiteY177" fmla="*/ 46573 h 93826"/>
                    <a:gd name="connsiteX178" fmla="*/ 231017 w 370767"/>
                    <a:gd name="connsiteY178" fmla="*/ 31072 h 93826"/>
                    <a:gd name="connsiteX179" fmla="*/ 230965 w 370767"/>
                    <a:gd name="connsiteY179" fmla="*/ 32965 h 93826"/>
                    <a:gd name="connsiteX180" fmla="*/ 230761 w 370767"/>
                    <a:gd name="connsiteY180" fmla="*/ 34167 h 93826"/>
                    <a:gd name="connsiteX181" fmla="*/ 230377 w 370767"/>
                    <a:gd name="connsiteY181" fmla="*/ 34832 h 93826"/>
                    <a:gd name="connsiteX182" fmla="*/ 229738 w 370767"/>
                    <a:gd name="connsiteY182" fmla="*/ 35063 h 93826"/>
                    <a:gd name="connsiteX183" fmla="*/ 228740 w 370767"/>
                    <a:gd name="connsiteY183" fmla="*/ 34832 h 93826"/>
                    <a:gd name="connsiteX184" fmla="*/ 227410 w 370767"/>
                    <a:gd name="connsiteY184" fmla="*/ 34372 h 93826"/>
                    <a:gd name="connsiteX185" fmla="*/ 225748 w 370767"/>
                    <a:gd name="connsiteY185" fmla="*/ 33937 h 93826"/>
                    <a:gd name="connsiteX186" fmla="*/ 223752 w 370767"/>
                    <a:gd name="connsiteY186" fmla="*/ 33732 h 93826"/>
                    <a:gd name="connsiteX187" fmla="*/ 221245 w 370767"/>
                    <a:gd name="connsiteY187" fmla="*/ 34244 h 93826"/>
                    <a:gd name="connsiteX188" fmla="*/ 218662 w 370767"/>
                    <a:gd name="connsiteY188" fmla="*/ 35932 h 93826"/>
                    <a:gd name="connsiteX189" fmla="*/ 215822 w 370767"/>
                    <a:gd name="connsiteY189" fmla="*/ 39053 h 93826"/>
                    <a:gd name="connsiteX190" fmla="*/ 212548 w 370767"/>
                    <a:gd name="connsiteY190" fmla="*/ 43811 h 93826"/>
                    <a:gd name="connsiteX191" fmla="*/ 212548 w 370767"/>
                    <a:gd name="connsiteY191" fmla="*/ 74097 h 93826"/>
                    <a:gd name="connsiteX192" fmla="*/ 212343 w 370767"/>
                    <a:gd name="connsiteY192" fmla="*/ 74788 h 93826"/>
                    <a:gd name="connsiteX193" fmla="*/ 211678 w 370767"/>
                    <a:gd name="connsiteY193" fmla="*/ 75274 h 93826"/>
                    <a:gd name="connsiteX194" fmla="*/ 210399 w 370767"/>
                    <a:gd name="connsiteY194" fmla="*/ 75581 h 93826"/>
                    <a:gd name="connsiteX195" fmla="*/ 208302 w 370767"/>
                    <a:gd name="connsiteY195" fmla="*/ 75683 h 93826"/>
                    <a:gd name="connsiteX196" fmla="*/ 206256 w 370767"/>
                    <a:gd name="connsiteY196" fmla="*/ 75581 h 93826"/>
                    <a:gd name="connsiteX197" fmla="*/ 204951 w 370767"/>
                    <a:gd name="connsiteY197" fmla="*/ 75274 h 93826"/>
                    <a:gd name="connsiteX198" fmla="*/ 204286 w 370767"/>
                    <a:gd name="connsiteY198" fmla="*/ 74788 h 93826"/>
                    <a:gd name="connsiteX199" fmla="*/ 204107 w 370767"/>
                    <a:gd name="connsiteY199" fmla="*/ 74097 h 93826"/>
                    <a:gd name="connsiteX200" fmla="*/ 204107 w 370767"/>
                    <a:gd name="connsiteY200" fmla="*/ 28054 h 93826"/>
                    <a:gd name="connsiteX201" fmla="*/ 204260 w 370767"/>
                    <a:gd name="connsiteY201" fmla="*/ 27363 h 93826"/>
                    <a:gd name="connsiteX202" fmla="*/ 204873 w 370767"/>
                    <a:gd name="connsiteY202" fmla="*/ 26852 h 93826"/>
                    <a:gd name="connsiteX203" fmla="*/ 206051 w 370767"/>
                    <a:gd name="connsiteY203" fmla="*/ 26545 h 93826"/>
                    <a:gd name="connsiteX204" fmla="*/ 207943 w 370767"/>
                    <a:gd name="connsiteY204" fmla="*/ 26468 h 93826"/>
                    <a:gd name="connsiteX205" fmla="*/ 209811 w 370767"/>
                    <a:gd name="connsiteY205" fmla="*/ 26545 h 93826"/>
                    <a:gd name="connsiteX206" fmla="*/ 210962 w 370767"/>
                    <a:gd name="connsiteY206" fmla="*/ 26852 h 93826"/>
                    <a:gd name="connsiteX207" fmla="*/ 211551 w 370767"/>
                    <a:gd name="connsiteY207" fmla="*/ 27363 h 93826"/>
                    <a:gd name="connsiteX208" fmla="*/ 211730 w 370767"/>
                    <a:gd name="connsiteY208" fmla="*/ 28054 h 93826"/>
                    <a:gd name="connsiteX209" fmla="*/ 211730 w 370767"/>
                    <a:gd name="connsiteY209" fmla="*/ 34756 h 93826"/>
                    <a:gd name="connsiteX210" fmla="*/ 215285 w 370767"/>
                    <a:gd name="connsiteY210" fmla="*/ 30254 h 93826"/>
                    <a:gd name="connsiteX211" fmla="*/ 218431 w 370767"/>
                    <a:gd name="connsiteY211" fmla="*/ 27517 h 93826"/>
                    <a:gd name="connsiteX212" fmla="*/ 221373 w 370767"/>
                    <a:gd name="connsiteY212" fmla="*/ 26135 h 93826"/>
                    <a:gd name="connsiteX213" fmla="*/ 224315 w 370767"/>
                    <a:gd name="connsiteY213" fmla="*/ 25752 h 93826"/>
                    <a:gd name="connsiteX214" fmla="*/ 225824 w 370767"/>
                    <a:gd name="connsiteY214" fmla="*/ 25828 h 93826"/>
                    <a:gd name="connsiteX215" fmla="*/ 227589 w 370767"/>
                    <a:gd name="connsiteY215" fmla="*/ 26110 h 93826"/>
                    <a:gd name="connsiteX216" fmla="*/ 229252 w 370767"/>
                    <a:gd name="connsiteY216" fmla="*/ 26570 h 93826"/>
                    <a:gd name="connsiteX217" fmla="*/ 230300 w 370767"/>
                    <a:gd name="connsiteY217" fmla="*/ 27082 h 93826"/>
                    <a:gd name="connsiteX218" fmla="*/ 230709 w 370767"/>
                    <a:gd name="connsiteY218" fmla="*/ 27568 h 93826"/>
                    <a:gd name="connsiteX219" fmla="*/ 230888 w 370767"/>
                    <a:gd name="connsiteY219" fmla="*/ 28156 h 93826"/>
                    <a:gd name="connsiteX220" fmla="*/ 230991 w 370767"/>
                    <a:gd name="connsiteY220" fmla="*/ 29205 h 93826"/>
                    <a:gd name="connsiteX221" fmla="*/ 231017 w 370767"/>
                    <a:gd name="connsiteY221" fmla="*/ 31072 h 93826"/>
                    <a:gd name="connsiteX222" fmla="*/ 263768 w 370767"/>
                    <a:gd name="connsiteY222" fmla="*/ 70721 h 93826"/>
                    <a:gd name="connsiteX223" fmla="*/ 263564 w 370767"/>
                    <a:gd name="connsiteY223" fmla="*/ 73074 h 93826"/>
                    <a:gd name="connsiteX224" fmla="*/ 262949 w 370767"/>
                    <a:gd name="connsiteY224" fmla="*/ 74353 h 93826"/>
                    <a:gd name="connsiteX225" fmla="*/ 261722 w 370767"/>
                    <a:gd name="connsiteY225" fmla="*/ 75120 h 93826"/>
                    <a:gd name="connsiteX226" fmla="*/ 259855 w 370767"/>
                    <a:gd name="connsiteY226" fmla="*/ 75709 h 93826"/>
                    <a:gd name="connsiteX227" fmla="*/ 257629 w 370767"/>
                    <a:gd name="connsiteY227" fmla="*/ 76092 h 93826"/>
                    <a:gd name="connsiteX228" fmla="*/ 255275 w 370767"/>
                    <a:gd name="connsiteY228" fmla="*/ 76246 h 93826"/>
                    <a:gd name="connsiteX229" fmla="*/ 249136 w 370767"/>
                    <a:gd name="connsiteY229" fmla="*/ 75299 h 93826"/>
                    <a:gd name="connsiteX230" fmla="*/ 244941 w 370767"/>
                    <a:gd name="connsiteY230" fmla="*/ 72434 h 93826"/>
                    <a:gd name="connsiteX231" fmla="*/ 242562 w 370767"/>
                    <a:gd name="connsiteY231" fmla="*/ 67574 h 93826"/>
                    <a:gd name="connsiteX232" fmla="*/ 241821 w 370767"/>
                    <a:gd name="connsiteY232" fmla="*/ 60642 h 93826"/>
                    <a:gd name="connsiteX233" fmla="*/ 241821 w 370767"/>
                    <a:gd name="connsiteY233" fmla="*/ 33732 h 93826"/>
                    <a:gd name="connsiteX234" fmla="*/ 235374 w 370767"/>
                    <a:gd name="connsiteY234" fmla="*/ 33732 h 93826"/>
                    <a:gd name="connsiteX235" fmla="*/ 234147 w 370767"/>
                    <a:gd name="connsiteY235" fmla="*/ 32914 h 93826"/>
                    <a:gd name="connsiteX236" fmla="*/ 233686 w 370767"/>
                    <a:gd name="connsiteY236" fmla="*/ 30254 h 93826"/>
                    <a:gd name="connsiteX237" fmla="*/ 233814 w 370767"/>
                    <a:gd name="connsiteY237" fmla="*/ 28617 h 93826"/>
                    <a:gd name="connsiteX238" fmla="*/ 234147 w 370767"/>
                    <a:gd name="connsiteY238" fmla="*/ 27517 h 93826"/>
                    <a:gd name="connsiteX239" fmla="*/ 234684 w 370767"/>
                    <a:gd name="connsiteY239" fmla="*/ 26903 h 93826"/>
                    <a:gd name="connsiteX240" fmla="*/ 235426 w 370767"/>
                    <a:gd name="connsiteY240" fmla="*/ 26724 h 93826"/>
                    <a:gd name="connsiteX241" fmla="*/ 241821 w 370767"/>
                    <a:gd name="connsiteY241" fmla="*/ 26724 h 93826"/>
                    <a:gd name="connsiteX242" fmla="*/ 241821 w 370767"/>
                    <a:gd name="connsiteY242" fmla="*/ 15776 h 93826"/>
                    <a:gd name="connsiteX243" fmla="*/ 242000 w 370767"/>
                    <a:gd name="connsiteY243" fmla="*/ 15111 h 93826"/>
                    <a:gd name="connsiteX244" fmla="*/ 242665 w 370767"/>
                    <a:gd name="connsiteY244" fmla="*/ 14573 h 93826"/>
                    <a:gd name="connsiteX245" fmla="*/ 243969 w 370767"/>
                    <a:gd name="connsiteY245" fmla="*/ 14241 h 93826"/>
                    <a:gd name="connsiteX246" fmla="*/ 246016 w 370767"/>
                    <a:gd name="connsiteY246" fmla="*/ 14138 h 93826"/>
                    <a:gd name="connsiteX247" fmla="*/ 248113 w 370767"/>
                    <a:gd name="connsiteY247" fmla="*/ 14241 h 93826"/>
                    <a:gd name="connsiteX248" fmla="*/ 249392 w 370767"/>
                    <a:gd name="connsiteY248" fmla="*/ 14573 h 93826"/>
                    <a:gd name="connsiteX249" fmla="*/ 250057 w 370767"/>
                    <a:gd name="connsiteY249" fmla="*/ 15111 h 93826"/>
                    <a:gd name="connsiteX250" fmla="*/ 250262 w 370767"/>
                    <a:gd name="connsiteY250" fmla="*/ 15776 h 93826"/>
                    <a:gd name="connsiteX251" fmla="*/ 250262 w 370767"/>
                    <a:gd name="connsiteY251" fmla="*/ 26724 h 93826"/>
                    <a:gd name="connsiteX252" fmla="*/ 262080 w 370767"/>
                    <a:gd name="connsiteY252" fmla="*/ 26724 h 93826"/>
                    <a:gd name="connsiteX253" fmla="*/ 262796 w 370767"/>
                    <a:gd name="connsiteY253" fmla="*/ 26903 h 93826"/>
                    <a:gd name="connsiteX254" fmla="*/ 263333 w 370767"/>
                    <a:gd name="connsiteY254" fmla="*/ 27517 h 93826"/>
                    <a:gd name="connsiteX255" fmla="*/ 263666 w 370767"/>
                    <a:gd name="connsiteY255" fmla="*/ 28617 h 93826"/>
                    <a:gd name="connsiteX256" fmla="*/ 263768 w 370767"/>
                    <a:gd name="connsiteY256" fmla="*/ 30254 h 93826"/>
                    <a:gd name="connsiteX257" fmla="*/ 263307 w 370767"/>
                    <a:gd name="connsiteY257" fmla="*/ 32914 h 93826"/>
                    <a:gd name="connsiteX258" fmla="*/ 262080 w 370767"/>
                    <a:gd name="connsiteY258" fmla="*/ 33732 h 93826"/>
                    <a:gd name="connsiteX259" fmla="*/ 250262 w 370767"/>
                    <a:gd name="connsiteY259" fmla="*/ 33732 h 93826"/>
                    <a:gd name="connsiteX260" fmla="*/ 250262 w 370767"/>
                    <a:gd name="connsiteY260" fmla="*/ 59414 h 93826"/>
                    <a:gd name="connsiteX261" fmla="*/ 251669 w 370767"/>
                    <a:gd name="connsiteY261" fmla="*/ 66602 h 93826"/>
                    <a:gd name="connsiteX262" fmla="*/ 256708 w 370767"/>
                    <a:gd name="connsiteY262" fmla="*/ 69032 h 93826"/>
                    <a:gd name="connsiteX263" fmla="*/ 258806 w 370767"/>
                    <a:gd name="connsiteY263" fmla="*/ 68802 h 93826"/>
                    <a:gd name="connsiteX264" fmla="*/ 260442 w 370767"/>
                    <a:gd name="connsiteY264" fmla="*/ 68316 h 93826"/>
                    <a:gd name="connsiteX265" fmla="*/ 261670 w 370767"/>
                    <a:gd name="connsiteY265" fmla="*/ 67830 h 93826"/>
                    <a:gd name="connsiteX266" fmla="*/ 262591 w 370767"/>
                    <a:gd name="connsiteY266" fmla="*/ 67600 h 93826"/>
                    <a:gd name="connsiteX267" fmla="*/ 263077 w 370767"/>
                    <a:gd name="connsiteY267" fmla="*/ 67728 h 93826"/>
                    <a:gd name="connsiteX268" fmla="*/ 263435 w 370767"/>
                    <a:gd name="connsiteY268" fmla="*/ 68214 h 93826"/>
                    <a:gd name="connsiteX269" fmla="*/ 263666 w 370767"/>
                    <a:gd name="connsiteY269" fmla="*/ 69186 h 93826"/>
                    <a:gd name="connsiteX270" fmla="*/ 263768 w 370767"/>
                    <a:gd name="connsiteY270" fmla="*/ 70721 h 93826"/>
                    <a:gd name="connsiteX271" fmla="*/ 303457 w 370767"/>
                    <a:gd name="connsiteY271" fmla="*/ 61563 h 93826"/>
                    <a:gd name="connsiteX272" fmla="*/ 302152 w 370767"/>
                    <a:gd name="connsiteY272" fmla="*/ 67856 h 93826"/>
                    <a:gd name="connsiteX273" fmla="*/ 298443 w 370767"/>
                    <a:gd name="connsiteY273" fmla="*/ 72511 h 93826"/>
                    <a:gd name="connsiteX274" fmla="*/ 292714 w 370767"/>
                    <a:gd name="connsiteY274" fmla="*/ 75376 h 93826"/>
                    <a:gd name="connsiteX275" fmla="*/ 285398 w 370767"/>
                    <a:gd name="connsiteY275" fmla="*/ 76348 h 93826"/>
                    <a:gd name="connsiteX276" fmla="*/ 280716 w 370767"/>
                    <a:gd name="connsiteY276" fmla="*/ 75964 h 93826"/>
                    <a:gd name="connsiteX277" fmla="*/ 276726 w 370767"/>
                    <a:gd name="connsiteY277" fmla="*/ 74992 h 93826"/>
                    <a:gd name="connsiteX278" fmla="*/ 273734 w 370767"/>
                    <a:gd name="connsiteY278" fmla="*/ 73765 h 93826"/>
                    <a:gd name="connsiteX279" fmla="*/ 271943 w 370767"/>
                    <a:gd name="connsiteY279" fmla="*/ 72613 h 93826"/>
                    <a:gd name="connsiteX280" fmla="*/ 271124 w 370767"/>
                    <a:gd name="connsiteY280" fmla="*/ 71181 h 93826"/>
                    <a:gd name="connsiteX281" fmla="*/ 270868 w 370767"/>
                    <a:gd name="connsiteY281" fmla="*/ 68674 h 93826"/>
                    <a:gd name="connsiteX282" fmla="*/ 270970 w 370767"/>
                    <a:gd name="connsiteY282" fmla="*/ 67037 h 93826"/>
                    <a:gd name="connsiteX283" fmla="*/ 271227 w 370767"/>
                    <a:gd name="connsiteY283" fmla="*/ 65963 h 93826"/>
                    <a:gd name="connsiteX284" fmla="*/ 271661 w 370767"/>
                    <a:gd name="connsiteY284" fmla="*/ 65374 h 93826"/>
                    <a:gd name="connsiteX285" fmla="*/ 272301 w 370767"/>
                    <a:gd name="connsiteY285" fmla="*/ 65195 h 93826"/>
                    <a:gd name="connsiteX286" fmla="*/ 273963 w 370767"/>
                    <a:gd name="connsiteY286" fmla="*/ 65886 h 93826"/>
                    <a:gd name="connsiteX287" fmla="*/ 276675 w 370767"/>
                    <a:gd name="connsiteY287" fmla="*/ 67395 h 93826"/>
                    <a:gd name="connsiteX288" fmla="*/ 280487 w 370767"/>
                    <a:gd name="connsiteY288" fmla="*/ 68904 h 93826"/>
                    <a:gd name="connsiteX289" fmla="*/ 285551 w 370767"/>
                    <a:gd name="connsiteY289" fmla="*/ 69595 h 93826"/>
                    <a:gd name="connsiteX290" fmla="*/ 289439 w 370767"/>
                    <a:gd name="connsiteY290" fmla="*/ 69135 h 93826"/>
                    <a:gd name="connsiteX291" fmla="*/ 292458 w 370767"/>
                    <a:gd name="connsiteY291" fmla="*/ 67779 h 93826"/>
                    <a:gd name="connsiteX292" fmla="*/ 294428 w 370767"/>
                    <a:gd name="connsiteY292" fmla="*/ 65502 h 93826"/>
                    <a:gd name="connsiteX293" fmla="*/ 295118 w 370767"/>
                    <a:gd name="connsiteY293" fmla="*/ 62228 h 93826"/>
                    <a:gd name="connsiteX294" fmla="*/ 294121 w 370767"/>
                    <a:gd name="connsiteY294" fmla="*/ 58954 h 93826"/>
                    <a:gd name="connsiteX295" fmla="*/ 291485 w 370767"/>
                    <a:gd name="connsiteY295" fmla="*/ 56601 h 93826"/>
                    <a:gd name="connsiteX296" fmla="*/ 287802 w 370767"/>
                    <a:gd name="connsiteY296" fmla="*/ 54784 h 93826"/>
                    <a:gd name="connsiteX297" fmla="*/ 283581 w 370767"/>
                    <a:gd name="connsiteY297" fmla="*/ 53122 h 93826"/>
                    <a:gd name="connsiteX298" fmla="*/ 279335 w 370767"/>
                    <a:gd name="connsiteY298" fmla="*/ 51152 h 93826"/>
                    <a:gd name="connsiteX299" fmla="*/ 275626 w 370767"/>
                    <a:gd name="connsiteY299" fmla="*/ 48466 h 93826"/>
                    <a:gd name="connsiteX300" fmla="*/ 272992 w 370767"/>
                    <a:gd name="connsiteY300" fmla="*/ 44681 h 93826"/>
                    <a:gd name="connsiteX301" fmla="*/ 271994 w 370767"/>
                    <a:gd name="connsiteY301" fmla="*/ 39411 h 93826"/>
                    <a:gd name="connsiteX302" fmla="*/ 273043 w 370767"/>
                    <a:gd name="connsiteY302" fmla="*/ 34219 h 93826"/>
                    <a:gd name="connsiteX303" fmla="*/ 276189 w 370767"/>
                    <a:gd name="connsiteY303" fmla="*/ 29870 h 93826"/>
                    <a:gd name="connsiteX304" fmla="*/ 281433 w 370767"/>
                    <a:gd name="connsiteY304" fmla="*/ 26877 h 93826"/>
                    <a:gd name="connsiteX305" fmla="*/ 288774 w 370767"/>
                    <a:gd name="connsiteY305" fmla="*/ 25752 h 93826"/>
                    <a:gd name="connsiteX306" fmla="*/ 292458 w 370767"/>
                    <a:gd name="connsiteY306" fmla="*/ 26059 h 93826"/>
                    <a:gd name="connsiteX307" fmla="*/ 295783 w 370767"/>
                    <a:gd name="connsiteY307" fmla="*/ 26826 h 93826"/>
                    <a:gd name="connsiteX308" fmla="*/ 298316 w 370767"/>
                    <a:gd name="connsiteY308" fmla="*/ 27824 h 93826"/>
                    <a:gd name="connsiteX309" fmla="*/ 299902 w 370767"/>
                    <a:gd name="connsiteY309" fmla="*/ 28770 h 93826"/>
                    <a:gd name="connsiteX310" fmla="*/ 300618 w 370767"/>
                    <a:gd name="connsiteY310" fmla="*/ 29486 h 93826"/>
                    <a:gd name="connsiteX311" fmla="*/ 300873 w 370767"/>
                    <a:gd name="connsiteY311" fmla="*/ 30177 h 93826"/>
                    <a:gd name="connsiteX312" fmla="*/ 301027 w 370767"/>
                    <a:gd name="connsiteY312" fmla="*/ 31123 h 93826"/>
                    <a:gd name="connsiteX313" fmla="*/ 301104 w 370767"/>
                    <a:gd name="connsiteY313" fmla="*/ 32505 h 93826"/>
                    <a:gd name="connsiteX314" fmla="*/ 301027 w 370767"/>
                    <a:gd name="connsiteY314" fmla="*/ 34014 h 93826"/>
                    <a:gd name="connsiteX315" fmla="*/ 300771 w 370767"/>
                    <a:gd name="connsiteY315" fmla="*/ 35063 h 93826"/>
                    <a:gd name="connsiteX316" fmla="*/ 300336 w 370767"/>
                    <a:gd name="connsiteY316" fmla="*/ 35651 h 93826"/>
                    <a:gd name="connsiteX317" fmla="*/ 299774 w 370767"/>
                    <a:gd name="connsiteY317" fmla="*/ 35830 h 93826"/>
                    <a:gd name="connsiteX318" fmla="*/ 298443 w 370767"/>
                    <a:gd name="connsiteY318" fmla="*/ 35267 h 93826"/>
                    <a:gd name="connsiteX319" fmla="*/ 296193 w 370767"/>
                    <a:gd name="connsiteY319" fmla="*/ 34065 h 93826"/>
                    <a:gd name="connsiteX320" fmla="*/ 292944 w 370767"/>
                    <a:gd name="connsiteY320" fmla="*/ 32863 h 93826"/>
                    <a:gd name="connsiteX321" fmla="*/ 288672 w 370767"/>
                    <a:gd name="connsiteY321" fmla="*/ 32300 h 93826"/>
                    <a:gd name="connsiteX322" fmla="*/ 284886 w 370767"/>
                    <a:gd name="connsiteY322" fmla="*/ 32786 h 93826"/>
                    <a:gd name="connsiteX323" fmla="*/ 282200 w 370767"/>
                    <a:gd name="connsiteY323" fmla="*/ 34167 h 93826"/>
                    <a:gd name="connsiteX324" fmla="*/ 280614 w 370767"/>
                    <a:gd name="connsiteY324" fmla="*/ 36290 h 93826"/>
                    <a:gd name="connsiteX325" fmla="*/ 280077 w 370767"/>
                    <a:gd name="connsiteY325" fmla="*/ 38951 h 93826"/>
                    <a:gd name="connsiteX326" fmla="*/ 281100 w 370767"/>
                    <a:gd name="connsiteY326" fmla="*/ 42302 h 93826"/>
                    <a:gd name="connsiteX327" fmla="*/ 283760 w 370767"/>
                    <a:gd name="connsiteY327" fmla="*/ 44681 h 93826"/>
                    <a:gd name="connsiteX328" fmla="*/ 287495 w 370767"/>
                    <a:gd name="connsiteY328" fmla="*/ 46522 h 93826"/>
                    <a:gd name="connsiteX329" fmla="*/ 291767 w 370767"/>
                    <a:gd name="connsiteY329" fmla="*/ 48211 h 93826"/>
                    <a:gd name="connsiteX330" fmla="*/ 296065 w 370767"/>
                    <a:gd name="connsiteY330" fmla="*/ 50155 h 93826"/>
                    <a:gd name="connsiteX331" fmla="*/ 299824 w 370767"/>
                    <a:gd name="connsiteY331" fmla="*/ 52764 h 93826"/>
                    <a:gd name="connsiteX332" fmla="*/ 302459 w 370767"/>
                    <a:gd name="connsiteY332" fmla="*/ 56447 h 93826"/>
                    <a:gd name="connsiteX333" fmla="*/ 303457 w 370767"/>
                    <a:gd name="connsiteY333" fmla="*/ 61563 h 93826"/>
                    <a:gd name="connsiteX334" fmla="*/ 339811 w 370767"/>
                    <a:gd name="connsiteY334" fmla="*/ 87705 h 93826"/>
                    <a:gd name="connsiteX335" fmla="*/ 339274 w 370767"/>
                    <a:gd name="connsiteY335" fmla="*/ 88754 h 93826"/>
                    <a:gd name="connsiteX336" fmla="*/ 338430 w 370767"/>
                    <a:gd name="connsiteY336" fmla="*/ 89343 h 93826"/>
                    <a:gd name="connsiteX337" fmla="*/ 337177 w 370767"/>
                    <a:gd name="connsiteY337" fmla="*/ 89650 h 93826"/>
                    <a:gd name="connsiteX338" fmla="*/ 335360 w 370767"/>
                    <a:gd name="connsiteY338" fmla="*/ 89752 h 93826"/>
                    <a:gd name="connsiteX339" fmla="*/ 333237 w 370767"/>
                    <a:gd name="connsiteY339" fmla="*/ 89573 h 93826"/>
                    <a:gd name="connsiteX340" fmla="*/ 331933 w 370767"/>
                    <a:gd name="connsiteY340" fmla="*/ 89061 h 93826"/>
                    <a:gd name="connsiteX341" fmla="*/ 331370 w 370767"/>
                    <a:gd name="connsiteY341" fmla="*/ 88243 h 93826"/>
                    <a:gd name="connsiteX342" fmla="*/ 331575 w 370767"/>
                    <a:gd name="connsiteY342" fmla="*/ 87092 h 93826"/>
                    <a:gd name="connsiteX343" fmla="*/ 362527 w 370767"/>
                    <a:gd name="connsiteY343" fmla="*/ 2218 h 93826"/>
                    <a:gd name="connsiteX344" fmla="*/ 363064 w 370767"/>
                    <a:gd name="connsiteY344" fmla="*/ 1170 h 93826"/>
                    <a:gd name="connsiteX345" fmla="*/ 363882 w 370767"/>
                    <a:gd name="connsiteY345" fmla="*/ 556 h 93826"/>
                    <a:gd name="connsiteX346" fmla="*/ 365135 w 370767"/>
                    <a:gd name="connsiteY346" fmla="*/ 249 h 93826"/>
                    <a:gd name="connsiteX347" fmla="*/ 366978 w 370767"/>
                    <a:gd name="connsiteY347" fmla="*/ 172 h 93826"/>
                    <a:gd name="connsiteX348" fmla="*/ 369075 w 370767"/>
                    <a:gd name="connsiteY348" fmla="*/ 351 h 93826"/>
                    <a:gd name="connsiteX349" fmla="*/ 370354 w 370767"/>
                    <a:gd name="connsiteY349" fmla="*/ 837 h 93826"/>
                    <a:gd name="connsiteX350" fmla="*/ 370916 w 370767"/>
                    <a:gd name="connsiteY350" fmla="*/ 1656 h 93826"/>
                    <a:gd name="connsiteX351" fmla="*/ 370763 w 370767"/>
                    <a:gd name="connsiteY351" fmla="*/ 2832 h 93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370767" h="93826">
                      <a:moveTo>
                        <a:pt x="42539" y="49080"/>
                      </a:moveTo>
                      <a:cubicBezTo>
                        <a:pt x="42539" y="50410"/>
                        <a:pt x="42205" y="51357"/>
                        <a:pt x="41537" y="51920"/>
                      </a:cubicBezTo>
                      <a:cubicBezTo>
                        <a:pt x="40869" y="52482"/>
                        <a:pt x="40106" y="52764"/>
                        <a:pt x="39249" y="52764"/>
                      </a:cubicBezTo>
                      <a:lnTo>
                        <a:pt x="8927" y="52764"/>
                      </a:lnTo>
                      <a:cubicBezTo>
                        <a:pt x="8927" y="55322"/>
                        <a:pt x="9184" y="57624"/>
                        <a:pt x="9698" y="59670"/>
                      </a:cubicBezTo>
                      <a:cubicBezTo>
                        <a:pt x="10212" y="61717"/>
                        <a:pt x="11069" y="63473"/>
                        <a:pt x="12268" y="64940"/>
                      </a:cubicBezTo>
                      <a:cubicBezTo>
                        <a:pt x="13468" y="66406"/>
                        <a:pt x="15027" y="67532"/>
                        <a:pt x="16946" y="68316"/>
                      </a:cubicBezTo>
                      <a:cubicBezTo>
                        <a:pt x="18866" y="69101"/>
                        <a:pt x="21213" y="69493"/>
                        <a:pt x="23989" y="69493"/>
                      </a:cubicBezTo>
                      <a:cubicBezTo>
                        <a:pt x="26183" y="69493"/>
                        <a:pt x="28136" y="69314"/>
                        <a:pt x="29850" y="68956"/>
                      </a:cubicBezTo>
                      <a:cubicBezTo>
                        <a:pt x="31563" y="68597"/>
                        <a:pt x="33046" y="68197"/>
                        <a:pt x="34297" y="67753"/>
                      </a:cubicBezTo>
                      <a:cubicBezTo>
                        <a:pt x="35548" y="67310"/>
                        <a:pt x="36576" y="66909"/>
                        <a:pt x="37382" y="66551"/>
                      </a:cubicBezTo>
                      <a:cubicBezTo>
                        <a:pt x="38187" y="66193"/>
                        <a:pt x="38795" y="66014"/>
                        <a:pt x="39207" y="66014"/>
                      </a:cubicBezTo>
                      <a:cubicBezTo>
                        <a:pt x="39447" y="66014"/>
                        <a:pt x="39661" y="66074"/>
                        <a:pt x="39849" y="66193"/>
                      </a:cubicBezTo>
                      <a:cubicBezTo>
                        <a:pt x="40038" y="66312"/>
                        <a:pt x="40183" y="66491"/>
                        <a:pt x="40286" y="66730"/>
                      </a:cubicBezTo>
                      <a:cubicBezTo>
                        <a:pt x="40389" y="66969"/>
                        <a:pt x="40466" y="67301"/>
                        <a:pt x="40518" y="67728"/>
                      </a:cubicBezTo>
                      <a:cubicBezTo>
                        <a:pt x="40569" y="68154"/>
                        <a:pt x="40595" y="68674"/>
                        <a:pt x="40595" y="69288"/>
                      </a:cubicBezTo>
                      <a:cubicBezTo>
                        <a:pt x="40595" y="69732"/>
                        <a:pt x="40578" y="70115"/>
                        <a:pt x="40543" y="70439"/>
                      </a:cubicBezTo>
                      <a:cubicBezTo>
                        <a:pt x="40509" y="70763"/>
                        <a:pt x="40467" y="71053"/>
                        <a:pt x="40416" y="71309"/>
                      </a:cubicBezTo>
                      <a:cubicBezTo>
                        <a:pt x="40364" y="71565"/>
                        <a:pt x="40279" y="71795"/>
                        <a:pt x="40160" y="72000"/>
                      </a:cubicBezTo>
                      <a:cubicBezTo>
                        <a:pt x="40040" y="72204"/>
                        <a:pt x="39887" y="72400"/>
                        <a:pt x="39699" y="72588"/>
                      </a:cubicBezTo>
                      <a:cubicBezTo>
                        <a:pt x="39512" y="72775"/>
                        <a:pt x="38958" y="73082"/>
                        <a:pt x="38037" y="73509"/>
                      </a:cubicBezTo>
                      <a:cubicBezTo>
                        <a:pt x="37116" y="73935"/>
                        <a:pt x="35922" y="74353"/>
                        <a:pt x="34455" y="74762"/>
                      </a:cubicBezTo>
                      <a:cubicBezTo>
                        <a:pt x="32989" y="75171"/>
                        <a:pt x="31292" y="75538"/>
                        <a:pt x="29365" y="75862"/>
                      </a:cubicBezTo>
                      <a:cubicBezTo>
                        <a:pt x="27438" y="76186"/>
                        <a:pt x="25383" y="76348"/>
                        <a:pt x="23200" y="76348"/>
                      </a:cubicBezTo>
                      <a:cubicBezTo>
                        <a:pt x="19414" y="76348"/>
                        <a:pt x="16098" y="75819"/>
                        <a:pt x="13250" y="74762"/>
                      </a:cubicBezTo>
                      <a:cubicBezTo>
                        <a:pt x="10402" y="73705"/>
                        <a:pt x="8006" y="72136"/>
                        <a:pt x="6062" y="70056"/>
                      </a:cubicBezTo>
                      <a:cubicBezTo>
                        <a:pt x="4118" y="67975"/>
                        <a:pt x="2651" y="65366"/>
                        <a:pt x="1662" y="62228"/>
                      </a:cubicBezTo>
                      <a:cubicBezTo>
                        <a:pt x="673" y="59090"/>
                        <a:pt x="178" y="55441"/>
                        <a:pt x="178" y="51280"/>
                      </a:cubicBezTo>
                      <a:cubicBezTo>
                        <a:pt x="178" y="47324"/>
                        <a:pt x="690" y="43768"/>
                        <a:pt x="1713" y="40613"/>
                      </a:cubicBezTo>
                      <a:cubicBezTo>
                        <a:pt x="2736" y="37459"/>
                        <a:pt x="4212" y="34781"/>
                        <a:pt x="6139" y="32581"/>
                      </a:cubicBezTo>
                      <a:cubicBezTo>
                        <a:pt x="8066" y="30382"/>
                        <a:pt x="10393" y="28693"/>
                        <a:pt x="13122" y="27517"/>
                      </a:cubicBezTo>
                      <a:cubicBezTo>
                        <a:pt x="15850" y="26340"/>
                        <a:pt x="18903" y="25752"/>
                        <a:pt x="22279" y="25752"/>
                      </a:cubicBezTo>
                      <a:cubicBezTo>
                        <a:pt x="25895" y="25752"/>
                        <a:pt x="28973" y="26331"/>
                        <a:pt x="31514" y="27491"/>
                      </a:cubicBezTo>
                      <a:cubicBezTo>
                        <a:pt x="34055" y="28651"/>
                        <a:pt x="36144" y="30211"/>
                        <a:pt x="37781" y="32172"/>
                      </a:cubicBezTo>
                      <a:cubicBezTo>
                        <a:pt x="39418" y="34133"/>
                        <a:pt x="40620" y="36435"/>
                        <a:pt x="41388" y="39079"/>
                      </a:cubicBezTo>
                      <a:cubicBezTo>
                        <a:pt x="42155" y="41722"/>
                        <a:pt x="42539" y="44544"/>
                        <a:pt x="42539" y="47545"/>
                      </a:cubicBezTo>
                      <a:close/>
                      <a:moveTo>
                        <a:pt x="34046" y="46573"/>
                      </a:moveTo>
                      <a:cubicBezTo>
                        <a:pt x="34149" y="42140"/>
                        <a:pt x="33162" y="38661"/>
                        <a:pt x="31086" y="36137"/>
                      </a:cubicBezTo>
                      <a:cubicBezTo>
                        <a:pt x="29010" y="33613"/>
                        <a:pt x="25931" y="32351"/>
                        <a:pt x="21847" y="32351"/>
                      </a:cubicBezTo>
                      <a:cubicBezTo>
                        <a:pt x="19754" y="32351"/>
                        <a:pt x="17918" y="32743"/>
                        <a:pt x="16339" y="33528"/>
                      </a:cubicBezTo>
                      <a:cubicBezTo>
                        <a:pt x="14761" y="34312"/>
                        <a:pt x="13440" y="35352"/>
                        <a:pt x="12376" y="36649"/>
                      </a:cubicBezTo>
                      <a:cubicBezTo>
                        <a:pt x="11312" y="37945"/>
                        <a:pt x="10488" y="39454"/>
                        <a:pt x="9905" y="41176"/>
                      </a:cubicBezTo>
                      <a:cubicBezTo>
                        <a:pt x="9322" y="42898"/>
                        <a:pt x="8996" y="44698"/>
                        <a:pt x="8927" y="46573"/>
                      </a:cubicBezTo>
                      <a:close/>
                      <a:moveTo>
                        <a:pt x="88185" y="73125"/>
                      </a:moveTo>
                      <a:cubicBezTo>
                        <a:pt x="88458" y="73603"/>
                        <a:pt x="88594" y="74003"/>
                        <a:pt x="88594" y="74327"/>
                      </a:cubicBezTo>
                      <a:cubicBezTo>
                        <a:pt x="88594" y="74651"/>
                        <a:pt x="88432" y="74916"/>
                        <a:pt x="88108" y="75120"/>
                      </a:cubicBezTo>
                      <a:cubicBezTo>
                        <a:pt x="87784" y="75325"/>
                        <a:pt x="87290" y="75470"/>
                        <a:pt x="86625" y="75555"/>
                      </a:cubicBezTo>
                      <a:cubicBezTo>
                        <a:pt x="85959" y="75640"/>
                        <a:pt x="85098" y="75683"/>
                        <a:pt x="84041" y="75683"/>
                      </a:cubicBezTo>
                      <a:cubicBezTo>
                        <a:pt x="83018" y="75683"/>
                        <a:pt x="82208" y="75657"/>
                        <a:pt x="81611" y="75606"/>
                      </a:cubicBezTo>
                      <a:cubicBezTo>
                        <a:pt x="81014" y="75555"/>
                        <a:pt x="80537" y="75470"/>
                        <a:pt x="80178" y="75351"/>
                      </a:cubicBezTo>
                      <a:cubicBezTo>
                        <a:pt x="79820" y="75231"/>
                        <a:pt x="79547" y="75078"/>
                        <a:pt x="79360" y="74890"/>
                      </a:cubicBezTo>
                      <a:cubicBezTo>
                        <a:pt x="79172" y="74702"/>
                        <a:pt x="79010" y="74489"/>
                        <a:pt x="78874" y="74251"/>
                      </a:cubicBezTo>
                      <a:lnTo>
                        <a:pt x="67823" y="55987"/>
                      </a:lnTo>
                      <a:lnTo>
                        <a:pt x="56824" y="74251"/>
                      </a:lnTo>
                      <a:cubicBezTo>
                        <a:pt x="56688" y="74489"/>
                        <a:pt x="56526" y="74702"/>
                        <a:pt x="56338" y="74890"/>
                      </a:cubicBezTo>
                      <a:cubicBezTo>
                        <a:pt x="56150" y="75078"/>
                        <a:pt x="55878" y="75231"/>
                        <a:pt x="55519" y="75351"/>
                      </a:cubicBezTo>
                      <a:cubicBezTo>
                        <a:pt x="55161" y="75470"/>
                        <a:pt x="54692" y="75555"/>
                        <a:pt x="54113" y="75606"/>
                      </a:cubicBezTo>
                      <a:cubicBezTo>
                        <a:pt x="53533" y="75657"/>
                        <a:pt x="52765" y="75683"/>
                        <a:pt x="51810" y="75683"/>
                      </a:cubicBezTo>
                      <a:cubicBezTo>
                        <a:pt x="50821" y="75683"/>
                        <a:pt x="50011" y="75640"/>
                        <a:pt x="49380" y="75555"/>
                      </a:cubicBezTo>
                      <a:cubicBezTo>
                        <a:pt x="48749" y="75470"/>
                        <a:pt x="48289" y="75325"/>
                        <a:pt x="47999" y="75120"/>
                      </a:cubicBezTo>
                      <a:cubicBezTo>
                        <a:pt x="47709" y="74916"/>
                        <a:pt x="47573" y="74651"/>
                        <a:pt x="47590" y="74327"/>
                      </a:cubicBezTo>
                      <a:cubicBezTo>
                        <a:pt x="47607" y="74003"/>
                        <a:pt x="47769" y="73603"/>
                        <a:pt x="48076" y="73125"/>
                      </a:cubicBezTo>
                      <a:lnTo>
                        <a:pt x="62400" y="50666"/>
                      </a:lnTo>
                      <a:lnTo>
                        <a:pt x="48843" y="29026"/>
                      </a:lnTo>
                      <a:cubicBezTo>
                        <a:pt x="48570" y="28548"/>
                        <a:pt x="48425" y="28148"/>
                        <a:pt x="48408" y="27824"/>
                      </a:cubicBezTo>
                      <a:cubicBezTo>
                        <a:pt x="48391" y="27500"/>
                        <a:pt x="48545" y="27227"/>
                        <a:pt x="48869" y="27005"/>
                      </a:cubicBezTo>
                      <a:cubicBezTo>
                        <a:pt x="49193" y="26783"/>
                        <a:pt x="49687" y="26638"/>
                        <a:pt x="50352" y="26570"/>
                      </a:cubicBezTo>
                      <a:cubicBezTo>
                        <a:pt x="51017" y="26502"/>
                        <a:pt x="51896" y="26468"/>
                        <a:pt x="52987" y="26468"/>
                      </a:cubicBezTo>
                      <a:cubicBezTo>
                        <a:pt x="53976" y="26468"/>
                        <a:pt x="54769" y="26493"/>
                        <a:pt x="55366" y="26545"/>
                      </a:cubicBezTo>
                      <a:cubicBezTo>
                        <a:pt x="55963" y="26596"/>
                        <a:pt x="56432" y="26673"/>
                        <a:pt x="56773" y="26775"/>
                      </a:cubicBezTo>
                      <a:cubicBezTo>
                        <a:pt x="57114" y="26877"/>
                        <a:pt x="57370" y="27014"/>
                        <a:pt x="57540" y="27184"/>
                      </a:cubicBezTo>
                      <a:cubicBezTo>
                        <a:pt x="57711" y="27355"/>
                        <a:pt x="57864" y="27559"/>
                        <a:pt x="58001" y="27798"/>
                      </a:cubicBezTo>
                      <a:lnTo>
                        <a:pt x="68488" y="44936"/>
                      </a:lnTo>
                      <a:lnTo>
                        <a:pt x="79130" y="27798"/>
                      </a:lnTo>
                      <a:cubicBezTo>
                        <a:pt x="79266" y="27593"/>
                        <a:pt x="79420" y="27406"/>
                        <a:pt x="79590" y="27235"/>
                      </a:cubicBezTo>
                      <a:cubicBezTo>
                        <a:pt x="79761" y="27065"/>
                        <a:pt x="79991" y="26920"/>
                        <a:pt x="80281" y="26800"/>
                      </a:cubicBezTo>
                      <a:cubicBezTo>
                        <a:pt x="80571" y="26681"/>
                        <a:pt x="80980" y="26596"/>
                        <a:pt x="81509" y="26545"/>
                      </a:cubicBezTo>
                      <a:cubicBezTo>
                        <a:pt x="82037" y="26493"/>
                        <a:pt x="82762" y="26468"/>
                        <a:pt x="83683" y="26468"/>
                      </a:cubicBezTo>
                      <a:cubicBezTo>
                        <a:pt x="84672" y="26468"/>
                        <a:pt x="85482" y="26502"/>
                        <a:pt x="86113" y="26570"/>
                      </a:cubicBezTo>
                      <a:cubicBezTo>
                        <a:pt x="86744" y="26638"/>
                        <a:pt x="87213" y="26766"/>
                        <a:pt x="87520" y="26954"/>
                      </a:cubicBezTo>
                      <a:cubicBezTo>
                        <a:pt x="87827" y="27141"/>
                        <a:pt x="87963" y="27406"/>
                        <a:pt x="87929" y="27747"/>
                      </a:cubicBezTo>
                      <a:cubicBezTo>
                        <a:pt x="87895" y="28088"/>
                        <a:pt x="87724" y="28514"/>
                        <a:pt x="87417" y="29026"/>
                      </a:cubicBezTo>
                      <a:lnTo>
                        <a:pt x="73963" y="50410"/>
                      </a:lnTo>
                      <a:close/>
                      <a:moveTo>
                        <a:pt x="140303" y="50359"/>
                      </a:moveTo>
                      <a:cubicBezTo>
                        <a:pt x="140303" y="54384"/>
                        <a:pt x="139868" y="57999"/>
                        <a:pt x="138998" y="61205"/>
                      </a:cubicBezTo>
                      <a:cubicBezTo>
                        <a:pt x="138128" y="64411"/>
                        <a:pt x="136850" y="67131"/>
                        <a:pt x="135161" y="69365"/>
                      </a:cubicBezTo>
                      <a:cubicBezTo>
                        <a:pt x="133473" y="71599"/>
                        <a:pt x="131383" y="73321"/>
                        <a:pt x="128894" y="74532"/>
                      </a:cubicBezTo>
                      <a:cubicBezTo>
                        <a:pt x="126405" y="75743"/>
                        <a:pt x="123557" y="76348"/>
                        <a:pt x="120351" y="76348"/>
                      </a:cubicBezTo>
                      <a:cubicBezTo>
                        <a:pt x="118987" y="76348"/>
                        <a:pt x="117724" y="76212"/>
                        <a:pt x="116564" y="75939"/>
                      </a:cubicBezTo>
                      <a:cubicBezTo>
                        <a:pt x="115405" y="75666"/>
                        <a:pt x="114271" y="75240"/>
                        <a:pt x="113162" y="74660"/>
                      </a:cubicBezTo>
                      <a:cubicBezTo>
                        <a:pt x="112054" y="74080"/>
                        <a:pt x="110954" y="73347"/>
                        <a:pt x="109863" y="72460"/>
                      </a:cubicBezTo>
                      <a:cubicBezTo>
                        <a:pt x="108771" y="71573"/>
                        <a:pt x="107612" y="70533"/>
                        <a:pt x="106384" y="69339"/>
                      </a:cubicBezTo>
                      <a:lnTo>
                        <a:pt x="106384" y="92361"/>
                      </a:lnTo>
                      <a:cubicBezTo>
                        <a:pt x="106384" y="92634"/>
                        <a:pt x="106315" y="92873"/>
                        <a:pt x="106179" y="93077"/>
                      </a:cubicBezTo>
                      <a:cubicBezTo>
                        <a:pt x="106043" y="93282"/>
                        <a:pt x="105821" y="93452"/>
                        <a:pt x="105514" y="93589"/>
                      </a:cubicBezTo>
                      <a:cubicBezTo>
                        <a:pt x="105207" y="93725"/>
                        <a:pt x="104781" y="93827"/>
                        <a:pt x="104235" y="93896"/>
                      </a:cubicBezTo>
                      <a:cubicBezTo>
                        <a:pt x="103689" y="93964"/>
                        <a:pt x="102990" y="93998"/>
                        <a:pt x="102138" y="93998"/>
                      </a:cubicBezTo>
                      <a:cubicBezTo>
                        <a:pt x="101319" y="93998"/>
                        <a:pt x="100637" y="93964"/>
                        <a:pt x="100091" y="93896"/>
                      </a:cubicBezTo>
                      <a:cubicBezTo>
                        <a:pt x="99545" y="93827"/>
                        <a:pt x="99111" y="93725"/>
                        <a:pt x="98787" y="93589"/>
                      </a:cubicBezTo>
                      <a:cubicBezTo>
                        <a:pt x="98463" y="93452"/>
                        <a:pt x="98241" y="93282"/>
                        <a:pt x="98121" y="93077"/>
                      </a:cubicBezTo>
                      <a:cubicBezTo>
                        <a:pt x="98002" y="92873"/>
                        <a:pt x="97942" y="92634"/>
                        <a:pt x="97942" y="92361"/>
                      </a:cubicBezTo>
                      <a:lnTo>
                        <a:pt x="97942" y="28054"/>
                      </a:lnTo>
                      <a:cubicBezTo>
                        <a:pt x="97942" y="27747"/>
                        <a:pt x="97993" y="27500"/>
                        <a:pt x="98096" y="27312"/>
                      </a:cubicBezTo>
                      <a:cubicBezTo>
                        <a:pt x="98198" y="27124"/>
                        <a:pt x="98403" y="26962"/>
                        <a:pt x="98710" y="26826"/>
                      </a:cubicBezTo>
                      <a:cubicBezTo>
                        <a:pt x="99016" y="26690"/>
                        <a:pt x="99409" y="26596"/>
                        <a:pt x="99886" y="26545"/>
                      </a:cubicBezTo>
                      <a:cubicBezTo>
                        <a:pt x="100364" y="26493"/>
                        <a:pt x="100943" y="26468"/>
                        <a:pt x="101626" y="26468"/>
                      </a:cubicBezTo>
                      <a:cubicBezTo>
                        <a:pt x="102343" y="26468"/>
                        <a:pt x="102930" y="26493"/>
                        <a:pt x="103391" y="26545"/>
                      </a:cubicBezTo>
                      <a:cubicBezTo>
                        <a:pt x="103851" y="26596"/>
                        <a:pt x="104235" y="26690"/>
                        <a:pt x="104542" y="26826"/>
                      </a:cubicBezTo>
                      <a:cubicBezTo>
                        <a:pt x="104849" y="26962"/>
                        <a:pt x="105062" y="27124"/>
                        <a:pt x="105182" y="27312"/>
                      </a:cubicBezTo>
                      <a:cubicBezTo>
                        <a:pt x="105301" y="27500"/>
                        <a:pt x="105361" y="27747"/>
                        <a:pt x="105361" y="28054"/>
                      </a:cubicBezTo>
                      <a:lnTo>
                        <a:pt x="105361" y="34244"/>
                      </a:lnTo>
                      <a:cubicBezTo>
                        <a:pt x="106759" y="32812"/>
                        <a:pt x="108106" y="31567"/>
                        <a:pt x="109403" y="30509"/>
                      </a:cubicBezTo>
                      <a:cubicBezTo>
                        <a:pt x="110698" y="29452"/>
                        <a:pt x="112003" y="28574"/>
                        <a:pt x="113316" y="27875"/>
                      </a:cubicBezTo>
                      <a:cubicBezTo>
                        <a:pt x="114629" y="27176"/>
                        <a:pt x="115977" y="26647"/>
                        <a:pt x="117358" y="26289"/>
                      </a:cubicBezTo>
                      <a:cubicBezTo>
                        <a:pt x="118739" y="25931"/>
                        <a:pt x="120197" y="25752"/>
                        <a:pt x="121732" y="25752"/>
                      </a:cubicBezTo>
                      <a:cubicBezTo>
                        <a:pt x="125074" y="25752"/>
                        <a:pt x="127922" y="26400"/>
                        <a:pt x="130276" y="27696"/>
                      </a:cubicBezTo>
                      <a:cubicBezTo>
                        <a:pt x="132628" y="28992"/>
                        <a:pt x="134548" y="30765"/>
                        <a:pt x="136031" y="33016"/>
                      </a:cubicBezTo>
                      <a:cubicBezTo>
                        <a:pt x="137515" y="35267"/>
                        <a:pt x="138598" y="37885"/>
                        <a:pt x="139280" y="40869"/>
                      </a:cubicBezTo>
                      <a:cubicBezTo>
                        <a:pt x="139962" y="43853"/>
                        <a:pt x="140303" y="47017"/>
                        <a:pt x="140303" y="50359"/>
                      </a:cubicBezTo>
                      <a:close/>
                      <a:moveTo>
                        <a:pt x="131555" y="51331"/>
                      </a:moveTo>
                      <a:cubicBezTo>
                        <a:pt x="131555" y="48978"/>
                        <a:pt x="131374" y="46701"/>
                        <a:pt x="131014" y="44501"/>
                      </a:cubicBezTo>
                      <a:cubicBezTo>
                        <a:pt x="130654" y="42302"/>
                        <a:pt x="130037" y="40349"/>
                        <a:pt x="129161" y="38644"/>
                      </a:cubicBezTo>
                      <a:cubicBezTo>
                        <a:pt x="128286" y="36938"/>
                        <a:pt x="127110" y="35574"/>
                        <a:pt x="125635" y="34551"/>
                      </a:cubicBezTo>
                      <a:cubicBezTo>
                        <a:pt x="124160" y="33528"/>
                        <a:pt x="122323" y="33016"/>
                        <a:pt x="120128" y="33016"/>
                      </a:cubicBezTo>
                      <a:cubicBezTo>
                        <a:pt x="119029" y="33016"/>
                        <a:pt x="117948" y="33178"/>
                        <a:pt x="116884" y="33502"/>
                      </a:cubicBezTo>
                      <a:cubicBezTo>
                        <a:pt x="115820" y="33826"/>
                        <a:pt x="114739" y="34338"/>
                        <a:pt x="113642" y="35037"/>
                      </a:cubicBezTo>
                      <a:cubicBezTo>
                        <a:pt x="112544" y="35736"/>
                        <a:pt x="111394" y="36657"/>
                        <a:pt x="110193" y="37800"/>
                      </a:cubicBezTo>
                      <a:cubicBezTo>
                        <a:pt x="108992" y="38942"/>
                        <a:pt x="107722" y="40349"/>
                        <a:pt x="106384" y="42020"/>
                      </a:cubicBezTo>
                      <a:lnTo>
                        <a:pt x="106384" y="60335"/>
                      </a:lnTo>
                      <a:cubicBezTo>
                        <a:pt x="108718" y="63166"/>
                        <a:pt x="110931" y="65332"/>
                        <a:pt x="113024" y="66832"/>
                      </a:cubicBezTo>
                      <a:cubicBezTo>
                        <a:pt x="115117" y="68333"/>
                        <a:pt x="117314" y="69084"/>
                        <a:pt x="119612" y="69084"/>
                      </a:cubicBezTo>
                      <a:cubicBezTo>
                        <a:pt x="121740" y="69084"/>
                        <a:pt x="123567" y="68572"/>
                        <a:pt x="125094" y="67549"/>
                      </a:cubicBezTo>
                      <a:cubicBezTo>
                        <a:pt x="126621" y="66526"/>
                        <a:pt x="127857" y="65161"/>
                        <a:pt x="128800" y="63456"/>
                      </a:cubicBezTo>
                      <a:cubicBezTo>
                        <a:pt x="129744" y="61751"/>
                        <a:pt x="130439" y="59841"/>
                        <a:pt x="130885" y="57726"/>
                      </a:cubicBezTo>
                      <a:cubicBezTo>
                        <a:pt x="131331" y="55612"/>
                        <a:pt x="131555" y="53480"/>
                        <a:pt x="131555" y="51331"/>
                      </a:cubicBezTo>
                      <a:close/>
                      <a:moveTo>
                        <a:pt x="191803" y="49080"/>
                      </a:moveTo>
                      <a:cubicBezTo>
                        <a:pt x="191803" y="50410"/>
                        <a:pt x="191469" y="51357"/>
                        <a:pt x="190801" y="51920"/>
                      </a:cubicBezTo>
                      <a:cubicBezTo>
                        <a:pt x="190134" y="52482"/>
                        <a:pt x="189371" y="52764"/>
                        <a:pt x="188514" y="52764"/>
                      </a:cubicBezTo>
                      <a:lnTo>
                        <a:pt x="158191" y="52764"/>
                      </a:lnTo>
                      <a:cubicBezTo>
                        <a:pt x="158191" y="55322"/>
                        <a:pt x="158449" y="57624"/>
                        <a:pt x="158962" y="59670"/>
                      </a:cubicBezTo>
                      <a:cubicBezTo>
                        <a:pt x="159476" y="61717"/>
                        <a:pt x="160334" y="63473"/>
                        <a:pt x="161533" y="64940"/>
                      </a:cubicBezTo>
                      <a:cubicBezTo>
                        <a:pt x="162732" y="66406"/>
                        <a:pt x="164292" y="67532"/>
                        <a:pt x="166212" y="68316"/>
                      </a:cubicBezTo>
                      <a:cubicBezTo>
                        <a:pt x="168131" y="69101"/>
                        <a:pt x="170478" y="69493"/>
                        <a:pt x="173254" y="69493"/>
                      </a:cubicBezTo>
                      <a:cubicBezTo>
                        <a:pt x="175448" y="69493"/>
                        <a:pt x="177401" y="69314"/>
                        <a:pt x="179115" y="68956"/>
                      </a:cubicBezTo>
                      <a:cubicBezTo>
                        <a:pt x="180829" y="68597"/>
                        <a:pt x="182311" y="68197"/>
                        <a:pt x="183561" y="67753"/>
                      </a:cubicBezTo>
                      <a:cubicBezTo>
                        <a:pt x="184813" y="67310"/>
                        <a:pt x="185841" y="66909"/>
                        <a:pt x="186646" y="66551"/>
                      </a:cubicBezTo>
                      <a:cubicBezTo>
                        <a:pt x="187451" y="66193"/>
                        <a:pt x="188060" y="66014"/>
                        <a:pt x="188471" y="66014"/>
                      </a:cubicBezTo>
                      <a:cubicBezTo>
                        <a:pt x="188711" y="66014"/>
                        <a:pt x="188926" y="66074"/>
                        <a:pt x="189114" y="66193"/>
                      </a:cubicBezTo>
                      <a:cubicBezTo>
                        <a:pt x="189302" y="66312"/>
                        <a:pt x="189448" y="66491"/>
                        <a:pt x="189551" y="66730"/>
                      </a:cubicBezTo>
                      <a:cubicBezTo>
                        <a:pt x="189653" y="66969"/>
                        <a:pt x="189731" y="67301"/>
                        <a:pt x="189782" y="67728"/>
                      </a:cubicBezTo>
                      <a:cubicBezTo>
                        <a:pt x="189834" y="68154"/>
                        <a:pt x="189859" y="68674"/>
                        <a:pt x="189859" y="69288"/>
                      </a:cubicBezTo>
                      <a:cubicBezTo>
                        <a:pt x="189859" y="69732"/>
                        <a:pt x="189842" y="70115"/>
                        <a:pt x="189808" y="70439"/>
                      </a:cubicBezTo>
                      <a:cubicBezTo>
                        <a:pt x="189774" y="70763"/>
                        <a:pt x="189732" y="71053"/>
                        <a:pt x="189680" y="71309"/>
                      </a:cubicBezTo>
                      <a:cubicBezTo>
                        <a:pt x="189629" y="71565"/>
                        <a:pt x="189544" y="71795"/>
                        <a:pt x="189425" y="72000"/>
                      </a:cubicBezTo>
                      <a:cubicBezTo>
                        <a:pt x="189305" y="72204"/>
                        <a:pt x="189152" y="72400"/>
                        <a:pt x="188964" y="72588"/>
                      </a:cubicBezTo>
                      <a:cubicBezTo>
                        <a:pt x="188776" y="72775"/>
                        <a:pt x="188222" y="73082"/>
                        <a:pt x="187302" y="73509"/>
                      </a:cubicBezTo>
                      <a:cubicBezTo>
                        <a:pt x="186381" y="73935"/>
                        <a:pt x="185186" y="74353"/>
                        <a:pt x="183720" y="74762"/>
                      </a:cubicBezTo>
                      <a:cubicBezTo>
                        <a:pt x="182254" y="75171"/>
                        <a:pt x="180557" y="75538"/>
                        <a:pt x="178630" y="75862"/>
                      </a:cubicBezTo>
                      <a:cubicBezTo>
                        <a:pt x="176702" y="76186"/>
                        <a:pt x="174648" y="76348"/>
                        <a:pt x="172465" y="76348"/>
                      </a:cubicBezTo>
                      <a:cubicBezTo>
                        <a:pt x="168679" y="76348"/>
                        <a:pt x="165363" y="75819"/>
                        <a:pt x="162515" y="74762"/>
                      </a:cubicBezTo>
                      <a:cubicBezTo>
                        <a:pt x="159667" y="73705"/>
                        <a:pt x="157270" y="72136"/>
                        <a:pt x="155326" y="70056"/>
                      </a:cubicBezTo>
                      <a:cubicBezTo>
                        <a:pt x="153382" y="67975"/>
                        <a:pt x="151915" y="65366"/>
                        <a:pt x="150927" y="62228"/>
                      </a:cubicBezTo>
                      <a:cubicBezTo>
                        <a:pt x="149938" y="59090"/>
                        <a:pt x="149443" y="55441"/>
                        <a:pt x="149443" y="51280"/>
                      </a:cubicBezTo>
                      <a:cubicBezTo>
                        <a:pt x="149443" y="47324"/>
                        <a:pt x="149955" y="43768"/>
                        <a:pt x="150978" y="40613"/>
                      </a:cubicBezTo>
                      <a:cubicBezTo>
                        <a:pt x="152001" y="37459"/>
                        <a:pt x="153477" y="34781"/>
                        <a:pt x="155403" y="32581"/>
                      </a:cubicBezTo>
                      <a:cubicBezTo>
                        <a:pt x="157330" y="30382"/>
                        <a:pt x="159658" y="28693"/>
                        <a:pt x="162386" y="27517"/>
                      </a:cubicBezTo>
                      <a:cubicBezTo>
                        <a:pt x="165115" y="26340"/>
                        <a:pt x="168168" y="25752"/>
                        <a:pt x="171545" y="25752"/>
                      </a:cubicBezTo>
                      <a:cubicBezTo>
                        <a:pt x="175159" y="25752"/>
                        <a:pt x="178238" y="26331"/>
                        <a:pt x="180778" y="27491"/>
                      </a:cubicBezTo>
                      <a:cubicBezTo>
                        <a:pt x="183319" y="28651"/>
                        <a:pt x="185408" y="30211"/>
                        <a:pt x="187046" y="32172"/>
                      </a:cubicBezTo>
                      <a:cubicBezTo>
                        <a:pt x="188683" y="34133"/>
                        <a:pt x="189885" y="36435"/>
                        <a:pt x="190653" y="39079"/>
                      </a:cubicBezTo>
                      <a:cubicBezTo>
                        <a:pt x="191419" y="41722"/>
                        <a:pt x="191803" y="44544"/>
                        <a:pt x="191803" y="47545"/>
                      </a:cubicBezTo>
                      <a:close/>
                      <a:moveTo>
                        <a:pt x="183311" y="46573"/>
                      </a:moveTo>
                      <a:cubicBezTo>
                        <a:pt x="183414" y="42140"/>
                        <a:pt x="182427" y="38661"/>
                        <a:pt x="180350" y="36137"/>
                      </a:cubicBezTo>
                      <a:cubicBezTo>
                        <a:pt x="178275" y="33613"/>
                        <a:pt x="175195" y="32351"/>
                        <a:pt x="171112" y="32351"/>
                      </a:cubicBezTo>
                      <a:cubicBezTo>
                        <a:pt x="169019" y="32351"/>
                        <a:pt x="167182" y="32743"/>
                        <a:pt x="165604" y="33528"/>
                      </a:cubicBezTo>
                      <a:cubicBezTo>
                        <a:pt x="164026" y="34312"/>
                        <a:pt x="162704" y="35352"/>
                        <a:pt x="161640" y="36649"/>
                      </a:cubicBezTo>
                      <a:cubicBezTo>
                        <a:pt x="160577" y="37945"/>
                        <a:pt x="159753" y="39454"/>
                        <a:pt x="159170" y="41176"/>
                      </a:cubicBezTo>
                      <a:cubicBezTo>
                        <a:pt x="158586" y="42898"/>
                        <a:pt x="158260" y="44698"/>
                        <a:pt x="158191" y="46573"/>
                      </a:cubicBezTo>
                      <a:close/>
                      <a:moveTo>
                        <a:pt x="231017" y="31072"/>
                      </a:moveTo>
                      <a:cubicBezTo>
                        <a:pt x="231017" y="31823"/>
                        <a:pt x="231000" y="32453"/>
                        <a:pt x="230965" y="32965"/>
                      </a:cubicBezTo>
                      <a:cubicBezTo>
                        <a:pt x="230931" y="33477"/>
                        <a:pt x="230863" y="33877"/>
                        <a:pt x="230761" y="34167"/>
                      </a:cubicBezTo>
                      <a:cubicBezTo>
                        <a:pt x="230659" y="34457"/>
                        <a:pt x="230530" y="34679"/>
                        <a:pt x="230377" y="34832"/>
                      </a:cubicBezTo>
                      <a:cubicBezTo>
                        <a:pt x="230223" y="34986"/>
                        <a:pt x="230010" y="35063"/>
                        <a:pt x="229738" y="35063"/>
                      </a:cubicBezTo>
                      <a:cubicBezTo>
                        <a:pt x="229465" y="35063"/>
                        <a:pt x="229132" y="34986"/>
                        <a:pt x="228740" y="34832"/>
                      </a:cubicBezTo>
                      <a:cubicBezTo>
                        <a:pt x="228348" y="34679"/>
                        <a:pt x="227904" y="34525"/>
                        <a:pt x="227410" y="34372"/>
                      </a:cubicBezTo>
                      <a:cubicBezTo>
                        <a:pt x="226915" y="34219"/>
                        <a:pt x="226361" y="34074"/>
                        <a:pt x="225748" y="33937"/>
                      </a:cubicBezTo>
                      <a:cubicBezTo>
                        <a:pt x="225133" y="33801"/>
                        <a:pt x="224468" y="33732"/>
                        <a:pt x="223752" y="33732"/>
                      </a:cubicBezTo>
                      <a:cubicBezTo>
                        <a:pt x="222900" y="33732"/>
                        <a:pt x="222063" y="33903"/>
                        <a:pt x="221245" y="34244"/>
                      </a:cubicBezTo>
                      <a:cubicBezTo>
                        <a:pt x="220427" y="34585"/>
                        <a:pt x="219565" y="35148"/>
                        <a:pt x="218662" y="35932"/>
                      </a:cubicBezTo>
                      <a:cubicBezTo>
                        <a:pt x="217758" y="36717"/>
                        <a:pt x="216811" y="37757"/>
                        <a:pt x="215822" y="39053"/>
                      </a:cubicBezTo>
                      <a:cubicBezTo>
                        <a:pt x="214833" y="40349"/>
                        <a:pt x="213741" y="41935"/>
                        <a:pt x="212548" y="43811"/>
                      </a:cubicBezTo>
                      <a:lnTo>
                        <a:pt x="212548" y="74097"/>
                      </a:lnTo>
                      <a:cubicBezTo>
                        <a:pt x="212548" y="74370"/>
                        <a:pt x="212479" y="74600"/>
                        <a:pt x="212343" y="74788"/>
                      </a:cubicBezTo>
                      <a:cubicBezTo>
                        <a:pt x="212207" y="74975"/>
                        <a:pt x="211985" y="75137"/>
                        <a:pt x="211678" y="75274"/>
                      </a:cubicBezTo>
                      <a:cubicBezTo>
                        <a:pt x="211371" y="75410"/>
                        <a:pt x="210945" y="75513"/>
                        <a:pt x="210399" y="75581"/>
                      </a:cubicBezTo>
                      <a:cubicBezTo>
                        <a:pt x="209853" y="75649"/>
                        <a:pt x="209154" y="75683"/>
                        <a:pt x="208302" y="75683"/>
                      </a:cubicBezTo>
                      <a:cubicBezTo>
                        <a:pt x="207483" y="75683"/>
                        <a:pt x="206801" y="75649"/>
                        <a:pt x="206256" y="75581"/>
                      </a:cubicBezTo>
                      <a:cubicBezTo>
                        <a:pt x="205710" y="75513"/>
                        <a:pt x="205274" y="75410"/>
                        <a:pt x="204951" y="75274"/>
                      </a:cubicBezTo>
                      <a:cubicBezTo>
                        <a:pt x="204627" y="75137"/>
                        <a:pt x="204405" y="74975"/>
                        <a:pt x="204286" y="74788"/>
                      </a:cubicBezTo>
                      <a:cubicBezTo>
                        <a:pt x="204166" y="74600"/>
                        <a:pt x="204107" y="74370"/>
                        <a:pt x="204107" y="74097"/>
                      </a:cubicBezTo>
                      <a:lnTo>
                        <a:pt x="204107" y="28054"/>
                      </a:lnTo>
                      <a:cubicBezTo>
                        <a:pt x="204107" y="27781"/>
                        <a:pt x="204157" y="27551"/>
                        <a:pt x="204260" y="27363"/>
                      </a:cubicBezTo>
                      <a:cubicBezTo>
                        <a:pt x="204362" y="27176"/>
                        <a:pt x="204567" y="27005"/>
                        <a:pt x="204873" y="26852"/>
                      </a:cubicBezTo>
                      <a:cubicBezTo>
                        <a:pt x="205181" y="26698"/>
                        <a:pt x="205573" y="26596"/>
                        <a:pt x="206051" y="26545"/>
                      </a:cubicBezTo>
                      <a:cubicBezTo>
                        <a:pt x="206528" y="26493"/>
                        <a:pt x="207159" y="26468"/>
                        <a:pt x="207943" y="26468"/>
                      </a:cubicBezTo>
                      <a:cubicBezTo>
                        <a:pt x="208694" y="26468"/>
                        <a:pt x="209316" y="26493"/>
                        <a:pt x="209811" y="26545"/>
                      </a:cubicBezTo>
                      <a:cubicBezTo>
                        <a:pt x="210306" y="26596"/>
                        <a:pt x="210689" y="26698"/>
                        <a:pt x="210962" y="26852"/>
                      </a:cubicBezTo>
                      <a:cubicBezTo>
                        <a:pt x="211234" y="27005"/>
                        <a:pt x="211430" y="27176"/>
                        <a:pt x="211551" y="27363"/>
                      </a:cubicBezTo>
                      <a:cubicBezTo>
                        <a:pt x="211670" y="27551"/>
                        <a:pt x="211730" y="27781"/>
                        <a:pt x="211730" y="28054"/>
                      </a:cubicBezTo>
                      <a:lnTo>
                        <a:pt x="211730" y="34756"/>
                      </a:lnTo>
                      <a:cubicBezTo>
                        <a:pt x="212992" y="32914"/>
                        <a:pt x="214177" y="31413"/>
                        <a:pt x="215285" y="30254"/>
                      </a:cubicBezTo>
                      <a:cubicBezTo>
                        <a:pt x="216393" y="29094"/>
                        <a:pt x="217442" y="28182"/>
                        <a:pt x="218431" y="27517"/>
                      </a:cubicBezTo>
                      <a:cubicBezTo>
                        <a:pt x="219420" y="26852"/>
                        <a:pt x="220401" y="26391"/>
                        <a:pt x="221373" y="26135"/>
                      </a:cubicBezTo>
                      <a:cubicBezTo>
                        <a:pt x="222345" y="25880"/>
                        <a:pt x="223325" y="25752"/>
                        <a:pt x="224315" y="25752"/>
                      </a:cubicBezTo>
                      <a:cubicBezTo>
                        <a:pt x="224758" y="25752"/>
                        <a:pt x="225261" y="25777"/>
                        <a:pt x="225824" y="25828"/>
                      </a:cubicBezTo>
                      <a:cubicBezTo>
                        <a:pt x="226387" y="25880"/>
                        <a:pt x="226975" y="25973"/>
                        <a:pt x="227589" y="26110"/>
                      </a:cubicBezTo>
                      <a:cubicBezTo>
                        <a:pt x="228203" y="26246"/>
                        <a:pt x="228756" y="26400"/>
                        <a:pt x="229252" y="26570"/>
                      </a:cubicBezTo>
                      <a:cubicBezTo>
                        <a:pt x="229746" y="26741"/>
                        <a:pt x="230096" y="26911"/>
                        <a:pt x="230300" y="27082"/>
                      </a:cubicBezTo>
                      <a:cubicBezTo>
                        <a:pt x="230505" y="27252"/>
                        <a:pt x="230641" y="27414"/>
                        <a:pt x="230709" y="27568"/>
                      </a:cubicBezTo>
                      <a:cubicBezTo>
                        <a:pt x="230778" y="27721"/>
                        <a:pt x="230838" y="27917"/>
                        <a:pt x="230888" y="28156"/>
                      </a:cubicBezTo>
                      <a:cubicBezTo>
                        <a:pt x="230940" y="28395"/>
                        <a:pt x="230974" y="28744"/>
                        <a:pt x="230991" y="29205"/>
                      </a:cubicBezTo>
                      <a:cubicBezTo>
                        <a:pt x="231008" y="29665"/>
                        <a:pt x="231017" y="30288"/>
                        <a:pt x="231017" y="31072"/>
                      </a:cubicBezTo>
                      <a:close/>
                      <a:moveTo>
                        <a:pt x="263768" y="70721"/>
                      </a:moveTo>
                      <a:cubicBezTo>
                        <a:pt x="263768" y="71710"/>
                        <a:pt x="263700" y="72494"/>
                        <a:pt x="263564" y="73074"/>
                      </a:cubicBezTo>
                      <a:cubicBezTo>
                        <a:pt x="263427" y="73654"/>
                        <a:pt x="263223" y="74080"/>
                        <a:pt x="262949" y="74353"/>
                      </a:cubicBezTo>
                      <a:cubicBezTo>
                        <a:pt x="262677" y="74626"/>
                        <a:pt x="262267" y="74882"/>
                        <a:pt x="261722" y="75120"/>
                      </a:cubicBezTo>
                      <a:cubicBezTo>
                        <a:pt x="261176" y="75359"/>
                        <a:pt x="260554" y="75555"/>
                        <a:pt x="259855" y="75709"/>
                      </a:cubicBezTo>
                      <a:cubicBezTo>
                        <a:pt x="259156" y="75862"/>
                        <a:pt x="258414" y="75990"/>
                        <a:pt x="257629" y="76092"/>
                      </a:cubicBezTo>
                      <a:cubicBezTo>
                        <a:pt x="256845" y="76195"/>
                        <a:pt x="256060" y="76246"/>
                        <a:pt x="255275" y="76246"/>
                      </a:cubicBezTo>
                      <a:cubicBezTo>
                        <a:pt x="252888" y="76246"/>
                        <a:pt x="250842" y="75930"/>
                        <a:pt x="249136" y="75299"/>
                      </a:cubicBezTo>
                      <a:cubicBezTo>
                        <a:pt x="247431" y="74668"/>
                        <a:pt x="246033" y="73713"/>
                        <a:pt x="244941" y="72434"/>
                      </a:cubicBezTo>
                      <a:cubicBezTo>
                        <a:pt x="243850" y="71155"/>
                        <a:pt x="243057" y="69535"/>
                        <a:pt x="242562" y="67574"/>
                      </a:cubicBezTo>
                      <a:cubicBezTo>
                        <a:pt x="242068" y="65613"/>
                        <a:pt x="241820" y="63302"/>
                        <a:pt x="241821" y="60642"/>
                      </a:cubicBezTo>
                      <a:lnTo>
                        <a:pt x="241821" y="33732"/>
                      </a:lnTo>
                      <a:lnTo>
                        <a:pt x="235374" y="33732"/>
                      </a:lnTo>
                      <a:cubicBezTo>
                        <a:pt x="234863" y="33732"/>
                        <a:pt x="234453" y="33460"/>
                        <a:pt x="234147" y="32914"/>
                      </a:cubicBezTo>
                      <a:cubicBezTo>
                        <a:pt x="233840" y="32368"/>
                        <a:pt x="233686" y="31481"/>
                        <a:pt x="233686" y="30254"/>
                      </a:cubicBezTo>
                      <a:cubicBezTo>
                        <a:pt x="233686" y="29606"/>
                        <a:pt x="233729" y="29060"/>
                        <a:pt x="233814" y="28617"/>
                      </a:cubicBezTo>
                      <a:cubicBezTo>
                        <a:pt x="233899" y="28173"/>
                        <a:pt x="234010" y="27807"/>
                        <a:pt x="234147" y="27517"/>
                      </a:cubicBezTo>
                      <a:cubicBezTo>
                        <a:pt x="234283" y="27227"/>
                        <a:pt x="234462" y="27022"/>
                        <a:pt x="234684" y="26903"/>
                      </a:cubicBezTo>
                      <a:cubicBezTo>
                        <a:pt x="234906" y="26783"/>
                        <a:pt x="235152" y="26724"/>
                        <a:pt x="235426" y="26724"/>
                      </a:cubicBezTo>
                      <a:lnTo>
                        <a:pt x="241821" y="26724"/>
                      </a:lnTo>
                      <a:lnTo>
                        <a:pt x="241821" y="15776"/>
                      </a:lnTo>
                      <a:cubicBezTo>
                        <a:pt x="241820" y="15537"/>
                        <a:pt x="241880" y="15315"/>
                        <a:pt x="242000" y="15111"/>
                      </a:cubicBezTo>
                      <a:cubicBezTo>
                        <a:pt x="242119" y="14906"/>
                        <a:pt x="242341" y="14727"/>
                        <a:pt x="242665" y="14573"/>
                      </a:cubicBezTo>
                      <a:cubicBezTo>
                        <a:pt x="242989" y="14420"/>
                        <a:pt x="243423" y="14309"/>
                        <a:pt x="243969" y="14241"/>
                      </a:cubicBezTo>
                      <a:cubicBezTo>
                        <a:pt x="244515" y="14173"/>
                        <a:pt x="245197" y="14138"/>
                        <a:pt x="246016" y="14138"/>
                      </a:cubicBezTo>
                      <a:cubicBezTo>
                        <a:pt x="246868" y="14138"/>
                        <a:pt x="247567" y="14173"/>
                        <a:pt x="248113" y="14241"/>
                      </a:cubicBezTo>
                      <a:cubicBezTo>
                        <a:pt x="248659" y="14309"/>
                        <a:pt x="249085" y="14420"/>
                        <a:pt x="249392" y="14573"/>
                      </a:cubicBezTo>
                      <a:cubicBezTo>
                        <a:pt x="249699" y="14727"/>
                        <a:pt x="249921" y="14906"/>
                        <a:pt x="250057" y="15111"/>
                      </a:cubicBezTo>
                      <a:cubicBezTo>
                        <a:pt x="250193" y="15315"/>
                        <a:pt x="250262" y="15537"/>
                        <a:pt x="250262" y="15776"/>
                      </a:cubicBezTo>
                      <a:lnTo>
                        <a:pt x="250262" y="26724"/>
                      </a:lnTo>
                      <a:lnTo>
                        <a:pt x="262080" y="26724"/>
                      </a:lnTo>
                      <a:cubicBezTo>
                        <a:pt x="262352" y="26724"/>
                        <a:pt x="262591" y="26783"/>
                        <a:pt x="262796" y="26903"/>
                      </a:cubicBezTo>
                      <a:cubicBezTo>
                        <a:pt x="263001" y="27022"/>
                        <a:pt x="263180" y="27227"/>
                        <a:pt x="263333" y="27517"/>
                      </a:cubicBezTo>
                      <a:cubicBezTo>
                        <a:pt x="263487" y="27807"/>
                        <a:pt x="263597" y="28173"/>
                        <a:pt x="263666" y="28617"/>
                      </a:cubicBezTo>
                      <a:cubicBezTo>
                        <a:pt x="263734" y="29060"/>
                        <a:pt x="263768" y="29606"/>
                        <a:pt x="263768" y="30254"/>
                      </a:cubicBezTo>
                      <a:cubicBezTo>
                        <a:pt x="263768" y="31481"/>
                        <a:pt x="263614" y="32368"/>
                        <a:pt x="263307" y="32914"/>
                      </a:cubicBezTo>
                      <a:cubicBezTo>
                        <a:pt x="263001" y="33460"/>
                        <a:pt x="262591" y="33732"/>
                        <a:pt x="262080" y="33732"/>
                      </a:cubicBezTo>
                      <a:lnTo>
                        <a:pt x="250262" y="33732"/>
                      </a:lnTo>
                      <a:lnTo>
                        <a:pt x="250262" y="59414"/>
                      </a:lnTo>
                      <a:cubicBezTo>
                        <a:pt x="250262" y="62586"/>
                        <a:pt x="250731" y="64982"/>
                        <a:pt x="251669" y="66602"/>
                      </a:cubicBezTo>
                      <a:cubicBezTo>
                        <a:pt x="252607" y="68222"/>
                        <a:pt x="254286" y="69032"/>
                        <a:pt x="256708" y="69032"/>
                      </a:cubicBezTo>
                      <a:cubicBezTo>
                        <a:pt x="257492" y="69032"/>
                        <a:pt x="258192" y="68956"/>
                        <a:pt x="258806" y="68802"/>
                      </a:cubicBezTo>
                      <a:cubicBezTo>
                        <a:pt x="259419" y="68649"/>
                        <a:pt x="259965" y="68487"/>
                        <a:pt x="260442" y="68316"/>
                      </a:cubicBezTo>
                      <a:cubicBezTo>
                        <a:pt x="260920" y="68146"/>
                        <a:pt x="261329" y="67984"/>
                        <a:pt x="261670" y="67830"/>
                      </a:cubicBezTo>
                      <a:cubicBezTo>
                        <a:pt x="262011" y="67677"/>
                        <a:pt x="262319" y="67600"/>
                        <a:pt x="262591" y="67600"/>
                      </a:cubicBezTo>
                      <a:cubicBezTo>
                        <a:pt x="262762" y="67600"/>
                        <a:pt x="262924" y="67643"/>
                        <a:pt x="263077" y="67728"/>
                      </a:cubicBezTo>
                      <a:cubicBezTo>
                        <a:pt x="263231" y="67813"/>
                        <a:pt x="263350" y="67975"/>
                        <a:pt x="263435" y="68214"/>
                      </a:cubicBezTo>
                      <a:cubicBezTo>
                        <a:pt x="263521" y="68453"/>
                        <a:pt x="263597" y="68777"/>
                        <a:pt x="263666" y="69186"/>
                      </a:cubicBezTo>
                      <a:cubicBezTo>
                        <a:pt x="263734" y="69595"/>
                        <a:pt x="263768" y="70107"/>
                        <a:pt x="263768" y="70721"/>
                      </a:cubicBezTo>
                      <a:close/>
                      <a:moveTo>
                        <a:pt x="303457" y="61563"/>
                      </a:moveTo>
                      <a:cubicBezTo>
                        <a:pt x="303457" y="63916"/>
                        <a:pt x="303022" y="66014"/>
                        <a:pt x="302152" y="67856"/>
                      </a:cubicBezTo>
                      <a:cubicBezTo>
                        <a:pt x="301283" y="69697"/>
                        <a:pt x="300046" y="71249"/>
                        <a:pt x="298443" y="72511"/>
                      </a:cubicBezTo>
                      <a:cubicBezTo>
                        <a:pt x="296840" y="73773"/>
                        <a:pt x="294930" y="74728"/>
                        <a:pt x="292714" y="75376"/>
                      </a:cubicBezTo>
                      <a:cubicBezTo>
                        <a:pt x="290497" y="76024"/>
                        <a:pt x="288058" y="76348"/>
                        <a:pt x="285398" y="76348"/>
                      </a:cubicBezTo>
                      <a:cubicBezTo>
                        <a:pt x="283760" y="76348"/>
                        <a:pt x="282200" y="76220"/>
                        <a:pt x="280716" y="75964"/>
                      </a:cubicBezTo>
                      <a:cubicBezTo>
                        <a:pt x="279233" y="75709"/>
                        <a:pt x="277903" y="75385"/>
                        <a:pt x="276726" y="74992"/>
                      </a:cubicBezTo>
                      <a:cubicBezTo>
                        <a:pt x="275549" y="74600"/>
                        <a:pt x="274552" y="74191"/>
                        <a:pt x="273734" y="73765"/>
                      </a:cubicBezTo>
                      <a:cubicBezTo>
                        <a:pt x="272914" y="73338"/>
                        <a:pt x="272318" y="72955"/>
                        <a:pt x="271943" y="72613"/>
                      </a:cubicBezTo>
                      <a:cubicBezTo>
                        <a:pt x="271568" y="72272"/>
                        <a:pt x="271295" y="71795"/>
                        <a:pt x="271124" y="71181"/>
                      </a:cubicBezTo>
                      <a:cubicBezTo>
                        <a:pt x="270953" y="70567"/>
                        <a:pt x="270868" y="69732"/>
                        <a:pt x="270868" y="68674"/>
                      </a:cubicBezTo>
                      <a:cubicBezTo>
                        <a:pt x="270868" y="68026"/>
                        <a:pt x="270903" y="67481"/>
                        <a:pt x="270970" y="67037"/>
                      </a:cubicBezTo>
                      <a:cubicBezTo>
                        <a:pt x="271039" y="66594"/>
                        <a:pt x="271124" y="66236"/>
                        <a:pt x="271227" y="65963"/>
                      </a:cubicBezTo>
                      <a:cubicBezTo>
                        <a:pt x="271328" y="65690"/>
                        <a:pt x="271474" y="65494"/>
                        <a:pt x="271661" y="65374"/>
                      </a:cubicBezTo>
                      <a:cubicBezTo>
                        <a:pt x="271849" y="65255"/>
                        <a:pt x="272062" y="65195"/>
                        <a:pt x="272301" y="65195"/>
                      </a:cubicBezTo>
                      <a:cubicBezTo>
                        <a:pt x="272676" y="65195"/>
                        <a:pt x="273231" y="65426"/>
                        <a:pt x="273963" y="65886"/>
                      </a:cubicBezTo>
                      <a:cubicBezTo>
                        <a:pt x="274696" y="66346"/>
                        <a:pt x="275600" y="66850"/>
                        <a:pt x="276675" y="67395"/>
                      </a:cubicBezTo>
                      <a:cubicBezTo>
                        <a:pt x="277749" y="67941"/>
                        <a:pt x="279020" y="68444"/>
                        <a:pt x="280487" y="68904"/>
                      </a:cubicBezTo>
                      <a:cubicBezTo>
                        <a:pt x="281953" y="69365"/>
                        <a:pt x="283641" y="69595"/>
                        <a:pt x="285551" y="69595"/>
                      </a:cubicBezTo>
                      <a:cubicBezTo>
                        <a:pt x="286984" y="69595"/>
                        <a:pt x="288280" y="69442"/>
                        <a:pt x="289439" y="69135"/>
                      </a:cubicBezTo>
                      <a:cubicBezTo>
                        <a:pt x="290598" y="68828"/>
                        <a:pt x="291605" y="68376"/>
                        <a:pt x="292458" y="67779"/>
                      </a:cubicBezTo>
                      <a:cubicBezTo>
                        <a:pt x="293310" y="67182"/>
                        <a:pt x="293967" y="66423"/>
                        <a:pt x="294428" y="65502"/>
                      </a:cubicBezTo>
                      <a:cubicBezTo>
                        <a:pt x="294888" y="64581"/>
                        <a:pt x="295118" y="63490"/>
                        <a:pt x="295118" y="62228"/>
                      </a:cubicBezTo>
                      <a:cubicBezTo>
                        <a:pt x="295118" y="60932"/>
                        <a:pt x="294786" y="59841"/>
                        <a:pt x="294121" y="58954"/>
                      </a:cubicBezTo>
                      <a:cubicBezTo>
                        <a:pt x="293455" y="58067"/>
                        <a:pt x="292577" y="57283"/>
                        <a:pt x="291485" y="56601"/>
                      </a:cubicBezTo>
                      <a:cubicBezTo>
                        <a:pt x="290395" y="55918"/>
                        <a:pt x="289167" y="55313"/>
                        <a:pt x="287802" y="54784"/>
                      </a:cubicBezTo>
                      <a:cubicBezTo>
                        <a:pt x="286438" y="54256"/>
                        <a:pt x="285031" y="53702"/>
                        <a:pt x="283581" y="53122"/>
                      </a:cubicBezTo>
                      <a:cubicBezTo>
                        <a:pt x="282132" y="52542"/>
                        <a:pt x="280716" y="51885"/>
                        <a:pt x="279335" y="51152"/>
                      </a:cubicBezTo>
                      <a:cubicBezTo>
                        <a:pt x="277954" y="50419"/>
                        <a:pt x="276718" y="49524"/>
                        <a:pt x="275626" y="48466"/>
                      </a:cubicBezTo>
                      <a:cubicBezTo>
                        <a:pt x="274535" y="47409"/>
                        <a:pt x="273656" y="46147"/>
                        <a:pt x="272992" y="44681"/>
                      </a:cubicBezTo>
                      <a:cubicBezTo>
                        <a:pt x="272327" y="43214"/>
                        <a:pt x="271994" y="41457"/>
                        <a:pt x="271994" y="39411"/>
                      </a:cubicBezTo>
                      <a:cubicBezTo>
                        <a:pt x="271994" y="37604"/>
                        <a:pt x="272344" y="35873"/>
                        <a:pt x="273043" y="34219"/>
                      </a:cubicBezTo>
                      <a:cubicBezTo>
                        <a:pt x="273742" y="32564"/>
                        <a:pt x="274791" y="31115"/>
                        <a:pt x="276189" y="29870"/>
                      </a:cubicBezTo>
                      <a:cubicBezTo>
                        <a:pt x="277587" y="28625"/>
                        <a:pt x="279335" y="27627"/>
                        <a:pt x="281433" y="26877"/>
                      </a:cubicBezTo>
                      <a:cubicBezTo>
                        <a:pt x="283530" y="26127"/>
                        <a:pt x="285978" y="25752"/>
                        <a:pt x="288774" y="25752"/>
                      </a:cubicBezTo>
                      <a:cubicBezTo>
                        <a:pt x="290002" y="25752"/>
                        <a:pt x="291230" y="25854"/>
                        <a:pt x="292458" y="26059"/>
                      </a:cubicBezTo>
                      <a:cubicBezTo>
                        <a:pt x="293686" y="26263"/>
                        <a:pt x="294794" y="26519"/>
                        <a:pt x="295783" y="26826"/>
                      </a:cubicBezTo>
                      <a:cubicBezTo>
                        <a:pt x="296773" y="27133"/>
                        <a:pt x="297617" y="27465"/>
                        <a:pt x="298316" y="27824"/>
                      </a:cubicBezTo>
                      <a:cubicBezTo>
                        <a:pt x="299015" y="28182"/>
                        <a:pt x="299543" y="28497"/>
                        <a:pt x="299902" y="28770"/>
                      </a:cubicBezTo>
                      <a:cubicBezTo>
                        <a:pt x="300260" y="29043"/>
                        <a:pt x="300499" y="29282"/>
                        <a:pt x="300618" y="29486"/>
                      </a:cubicBezTo>
                      <a:cubicBezTo>
                        <a:pt x="300737" y="29691"/>
                        <a:pt x="300823" y="29921"/>
                        <a:pt x="300873" y="30177"/>
                      </a:cubicBezTo>
                      <a:cubicBezTo>
                        <a:pt x="300925" y="30433"/>
                        <a:pt x="300976" y="30748"/>
                        <a:pt x="301027" y="31123"/>
                      </a:cubicBezTo>
                      <a:cubicBezTo>
                        <a:pt x="301078" y="31499"/>
                        <a:pt x="301104" y="31959"/>
                        <a:pt x="301104" y="32505"/>
                      </a:cubicBezTo>
                      <a:cubicBezTo>
                        <a:pt x="301104" y="33084"/>
                        <a:pt x="301078" y="33588"/>
                        <a:pt x="301027" y="34014"/>
                      </a:cubicBezTo>
                      <a:cubicBezTo>
                        <a:pt x="300976" y="34440"/>
                        <a:pt x="300890" y="34790"/>
                        <a:pt x="300771" y="35063"/>
                      </a:cubicBezTo>
                      <a:cubicBezTo>
                        <a:pt x="300652" y="35335"/>
                        <a:pt x="300506" y="35532"/>
                        <a:pt x="300336" y="35651"/>
                      </a:cubicBezTo>
                      <a:cubicBezTo>
                        <a:pt x="300165" y="35770"/>
                        <a:pt x="299978" y="35830"/>
                        <a:pt x="299774" y="35830"/>
                      </a:cubicBezTo>
                      <a:cubicBezTo>
                        <a:pt x="299466" y="35830"/>
                        <a:pt x="299023" y="35642"/>
                        <a:pt x="298443" y="35267"/>
                      </a:cubicBezTo>
                      <a:cubicBezTo>
                        <a:pt x="297863" y="34892"/>
                        <a:pt x="297114" y="34491"/>
                        <a:pt x="296193" y="34065"/>
                      </a:cubicBezTo>
                      <a:cubicBezTo>
                        <a:pt x="295271" y="33639"/>
                        <a:pt x="294188" y="33238"/>
                        <a:pt x="292944" y="32863"/>
                      </a:cubicBezTo>
                      <a:cubicBezTo>
                        <a:pt x="291699" y="32488"/>
                        <a:pt x="290275" y="32300"/>
                        <a:pt x="288672" y="32300"/>
                      </a:cubicBezTo>
                      <a:cubicBezTo>
                        <a:pt x="287239" y="32300"/>
                        <a:pt x="285978" y="32462"/>
                        <a:pt x="284886" y="32786"/>
                      </a:cubicBezTo>
                      <a:cubicBezTo>
                        <a:pt x="283795" y="33110"/>
                        <a:pt x="282899" y="33570"/>
                        <a:pt x="282200" y="34167"/>
                      </a:cubicBezTo>
                      <a:cubicBezTo>
                        <a:pt x="281501" y="34764"/>
                        <a:pt x="280973" y="35472"/>
                        <a:pt x="280614" y="36290"/>
                      </a:cubicBezTo>
                      <a:cubicBezTo>
                        <a:pt x="280256" y="37109"/>
                        <a:pt x="280077" y="37996"/>
                        <a:pt x="280077" y="38951"/>
                      </a:cubicBezTo>
                      <a:cubicBezTo>
                        <a:pt x="280077" y="40281"/>
                        <a:pt x="280418" y="41398"/>
                        <a:pt x="281100" y="42302"/>
                      </a:cubicBezTo>
                      <a:cubicBezTo>
                        <a:pt x="281782" y="43205"/>
                        <a:pt x="282669" y="43998"/>
                        <a:pt x="283760" y="44681"/>
                      </a:cubicBezTo>
                      <a:cubicBezTo>
                        <a:pt x="284852" y="45363"/>
                        <a:pt x="286097" y="45977"/>
                        <a:pt x="287495" y="46522"/>
                      </a:cubicBezTo>
                      <a:cubicBezTo>
                        <a:pt x="288894" y="47068"/>
                        <a:pt x="290318" y="47631"/>
                        <a:pt x="291767" y="48211"/>
                      </a:cubicBezTo>
                      <a:cubicBezTo>
                        <a:pt x="293217" y="48790"/>
                        <a:pt x="294649" y="49438"/>
                        <a:pt x="296065" y="50155"/>
                      </a:cubicBezTo>
                      <a:cubicBezTo>
                        <a:pt x="297480" y="50871"/>
                        <a:pt x="298733" y="51740"/>
                        <a:pt x="299824" y="52764"/>
                      </a:cubicBezTo>
                      <a:cubicBezTo>
                        <a:pt x="300916" y="53787"/>
                        <a:pt x="301794" y="55015"/>
                        <a:pt x="302459" y="56447"/>
                      </a:cubicBezTo>
                      <a:cubicBezTo>
                        <a:pt x="303125" y="57880"/>
                        <a:pt x="303457" y="59585"/>
                        <a:pt x="303457" y="61563"/>
                      </a:cubicBezTo>
                      <a:close/>
                      <a:moveTo>
                        <a:pt x="339811" y="87705"/>
                      </a:moveTo>
                      <a:cubicBezTo>
                        <a:pt x="339675" y="88149"/>
                        <a:pt x="339496" y="88498"/>
                        <a:pt x="339274" y="88754"/>
                      </a:cubicBezTo>
                      <a:cubicBezTo>
                        <a:pt x="339052" y="89010"/>
                        <a:pt x="338771" y="89206"/>
                        <a:pt x="338430" y="89343"/>
                      </a:cubicBezTo>
                      <a:cubicBezTo>
                        <a:pt x="338089" y="89479"/>
                        <a:pt x="337671" y="89581"/>
                        <a:pt x="337177" y="89650"/>
                      </a:cubicBezTo>
                      <a:cubicBezTo>
                        <a:pt x="336682" y="89718"/>
                        <a:pt x="336077" y="89752"/>
                        <a:pt x="335360" y="89752"/>
                      </a:cubicBezTo>
                      <a:cubicBezTo>
                        <a:pt x="334508" y="89752"/>
                        <a:pt x="333800" y="89692"/>
                        <a:pt x="333237" y="89573"/>
                      </a:cubicBezTo>
                      <a:cubicBezTo>
                        <a:pt x="332674" y="89453"/>
                        <a:pt x="332240" y="89283"/>
                        <a:pt x="331933" y="89061"/>
                      </a:cubicBezTo>
                      <a:cubicBezTo>
                        <a:pt x="331626" y="88839"/>
                        <a:pt x="331438" y="88567"/>
                        <a:pt x="331370" y="88243"/>
                      </a:cubicBezTo>
                      <a:cubicBezTo>
                        <a:pt x="331302" y="87919"/>
                        <a:pt x="331370" y="87535"/>
                        <a:pt x="331575" y="87092"/>
                      </a:cubicBezTo>
                      <a:lnTo>
                        <a:pt x="362527" y="2218"/>
                      </a:lnTo>
                      <a:cubicBezTo>
                        <a:pt x="362663" y="1775"/>
                        <a:pt x="362842" y="1425"/>
                        <a:pt x="363064" y="1170"/>
                      </a:cubicBezTo>
                      <a:cubicBezTo>
                        <a:pt x="363285" y="914"/>
                        <a:pt x="363558" y="709"/>
                        <a:pt x="363882" y="556"/>
                      </a:cubicBezTo>
                      <a:cubicBezTo>
                        <a:pt x="364206" y="402"/>
                        <a:pt x="364624" y="300"/>
                        <a:pt x="365135" y="249"/>
                      </a:cubicBezTo>
                      <a:cubicBezTo>
                        <a:pt x="365647" y="198"/>
                        <a:pt x="366261" y="172"/>
                        <a:pt x="366978" y="172"/>
                      </a:cubicBezTo>
                      <a:cubicBezTo>
                        <a:pt x="367830" y="172"/>
                        <a:pt x="368529" y="232"/>
                        <a:pt x="369075" y="351"/>
                      </a:cubicBezTo>
                      <a:cubicBezTo>
                        <a:pt x="369621" y="470"/>
                        <a:pt x="370047" y="632"/>
                        <a:pt x="370354" y="837"/>
                      </a:cubicBezTo>
                      <a:cubicBezTo>
                        <a:pt x="370661" y="1042"/>
                        <a:pt x="370849" y="1315"/>
                        <a:pt x="370916" y="1656"/>
                      </a:cubicBezTo>
                      <a:cubicBezTo>
                        <a:pt x="370985" y="1997"/>
                        <a:pt x="370933" y="2389"/>
                        <a:pt x="370763" y="28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4" name="Полилиния: фигура 163">
                  <a:extLst>
                    <a:ext uri="{FF2B5EF4-FFF2-40B4-BE49-F238E27FC236}">
                      <a16:creationId xmlns:a16="http://schemas.microsoft.com/office/drawing/2014/main" id="{14FA58C6-152B-4BF5-A76A-734500D1D79E}"/>
                    </a:ext>
                  </a:extLst>
                </p:cNvPr>
                <p:cNvSpPr/>
                <p:nvPr/>
              </p:nvSpPr>
              <p:spPr>
                <a:xfrm>
                  <a:off x="1704185" y="1690845"/>
                  <a:ext cx="523165" cy="72236"/>
                </a:xfrm>
                <a:custGeom>
                  <a:avLst/>
                  <a:gdLst>
                    <a:gd name="connsiteX0" fmla="*/ 32767 w 523165"/>
                    <a:gd name="connsiteY0" fmla="*/ 57637 h 72236"/>
                    <a:gd name="connsiteX1" fmla="*/ 31463 w 523165"/>
                    <a:gd name="connsiteY1" fmla="*/ 63929 h 72236"/>
                    <a:gd name="connsiteX2" fmla="*/ 27754 w 523165"/>
                    <a:gd name="connsiteY2" fmla="*/ 68585 h 72236"/>
                    <a:gd name="connsiteX3" fmla="*/ 22024 w 523165"/>
                    <a:gd name="connsiteY3" fmla="*/ 71450 h 72236"/>
                    <a:gd name="connsiteX4" fmla="*/ 14708 w 523165"/>
                    <a:gd name="connsiteY4" fmla="*/ 72422 h 72236"/>
                    <a:gd name="connsiteX5" fmla="*/ 10027 w 523165"/>
                    <a:gd name="connsiteY5" fmla="*/ 72038 h 72236"/>
                    <a:gd name="connsiteX6" fmla="*/ 6036 w 523165"/>
                    <a:gd name="connsiteY6" fmla="*/ 71066 h 72236"/>
                    <a:gd name="connsiteX7" fmla="*/ 3043 w 523165"/>
                    <a:gd name="connsiteY7" fmla="*/ 69838 h 72236"/>
                    <a:gd name="connsiteX8" fmla="*/ 1253 w 523165"/>
                    <a:gd name="connsiteY8" fmla="*/ 68687 h 72236"/>
                    <a:gd name="connsiteX9" fmla="*/ 434 w 523165"/>
                    <a:gd name="connsiteY9" fmla="*/ 67255 h 72236"/>
                    <a:gd name="connsiteX10" fmla="*/ 178 w 523165"/>
                    <a:gd name="connsiteY10" fmla="*/ 64748 h 72236"/>
                    <a:gd name="connsiteX11" fmla="*/ 281 w 523165"/>
                    <a:gd name="connsiteY11" fmla="*/ 63111 h 72236"/>
                    <a:gd name="connsiteX12" fmla="*/ 537 w 523165"/>
                    <a:gd name="connsiteY12" fmla="*/ 62036 h 72236"/>
                    <a:gd name="connsiteX13" fmla="*/ 971 w 523165"/>
                    <a:gd name="connsiteY13" fmla="*/ 61448 h 72236"/>
                    <a:gd name="connsiteX14" fmla="*/ 1611 w 523165"/>
                    <a:gd name="connsiteY14" fmla="*/ 61269 h 72236"/>
                    <a:gd name="connsiteX15" fmla="*/ 3274 w 523165"/>
                    <a:gd name="connsiteY15" fmla="*/ 61960 h 72236"/>
                    <a:gd name="connsiteX16" fmla="*/ 5985 w 523165"/>
                    <a:gd name="connsiteY16" fmla="*/ 63469 h 72236"/>
                    <a:gd name="connsiteX17" fmla="*/ 9796 w 523165"/>
                    <a:gd name="connsiteY17" fmla="*/ 64978 h 72236"/>
                    <a:gd name="connsiteX18" fmla="*/ 14861 w 523165"/>
                    <a:gd name="connsiteY18" fmla="*/ 65669 h 72236"/>
                    <a:gd name="connsiteX19" fmla="*/ 18749 w 523165"/>
                    <a:gd name="connsiteY19" fmla="*/ 65208 h 72236"/>
                    <a:gd name="connsiteX20" fmla="*/ 21768 w 523165"/>
                    <a:gd name="connsiteY20" fmla="*/ 63853 h 72236"/>
                    <a:gd name="connsiteX21" fmla="*/ 23738 w 523165"/>
                    <a:gd name="connsiteY21" fmla="*/ 61576 h 72236"/>
                    <a:gd name="connsiteX22" fmla="*/ 24428 w 523165"/>
                    <a:gd name="connsiteY22" fmla="*/ 58302 h 72236"/>
                    <a:gd name="connsiteX23" fmla="*/ 23431 w 523165"/>
                    <a:gd name="connsiteY23" fmla="*/ 55028 h 72236"/>
                    <a:gd name="connsiteX24" fmla="*/ 20796 w 523165"/>
                    <a:gd name="connsiteY24" fmla="*/ 52674 h 72236"/>
                    <a:gd name="connsiteX25" fmla="*/ 17112 w 523165"/>
                    <a:gd name="connsiteY25" fmla="*/ 50858 h 72236"/>
                    <a:gd name="connsiteX26" fmla="*/ 12892 w 523165"/>
                    <a:gd name="connsiteY26" fmla="*/ 49195 h 72236"/>
                    <a:gd name="connsiteX27" fmla="*/ 8645 w 523165"/>
                    <a:gd name="connsiteY27" fmla="*/ 47226 h 72236"/>
                    <a:gd name="connsiteX28" fmla="*/ 4936 w 523165"/>
                    <a:gd name="connsiteY28" fmla="*/ 44540 h 72236"/>
                    <a:gd name="connsiteX29" fmla="*/ 2302 w 523165"/>
                    <a:gd name="connsiteY29" fmla="*/ 40754 h 72236"/>
                    <a:gd name="connsiteX30" fmla="*/ 1304 w 523165"/>
                    <a:gd name="connsiteY30" fmla="*/ 35485 h 72236"/>
                    <a:gd name="connsiteX31" fmla="*/ 2353 w 523165"/>
                    <a:gd name="connsiteY31" fmla="*/ 30292 h 72236"/>
                    <a:gd name="connsiteX32" fmla="*/ 5499 w 523165"/>
                    <a:gd name="connsiteY32" fmla="*/ 25944 h 72236"/>
                    <a:gd name="connsiteX33" fmla="*/ 10743 w 523165"/>
                    <a:gd name="connsiteY33" fmla="*/ 22951 h 72236"/>
                    <a:gd name="connsiteX34" fmla="*/ 18084 w 523165"/>
                    <a:gd name="connsiteY34" fmla="*/ 21825 h 72236"/>
                    <a:gd name="connsiteX35" fmla="*/ 21768 w 523165"/>
                    <a:gd name="connsiteY35" fmla="*/ 22132 h 72236"/>
                    <a:gd name="connsiteX36" fmla="*/ 25093 w 523165"/>
                    <a:gd name="connsiteY36" fmla="*/ 22900 h 72236"/>
                    <a:gd name="connsiteX37" fmla="*/ 27626 w 523165"/>
                    <a:gd name="connsiteY37" fmla="*/ 23897 h 72236"/>
                    <a:gd name="connsiteX38" fmla="*/ 29212 w 523165"/>
                    <a:gd name="connsiteY38" fmla="*/ 24844 h 72236"/>
                    <a:gd name="connsiteX39" fmla="*/ 29928 w 523165"/>
                    <a:gd name="connsiteY39" fmla="*/ 25560 h 72236"/>
                    <a:gd name="connsiteX40" fmla="*/ 30184 w 523165"/>
                    <a:gd name="connsiteY40" fmla="*/ 26251 h 72236"/>
                    <a:gd name="connsiteX41" fmla="*/ 30337 w 523165"/>
                    <a:gd name="connsiteY41" fmla="*/ 27197 h 72236"/>
                    <a:gd name="connsiteX42" fmla="*/ 30414 w 523165"/>
                    <a:gd name="connsiteY42" fmla="*/ 28578 h 72236"/>
                    <a:gd name="connsiteX43" fmla="*/ 30337 w 523165"/>
                    <a:gd name="connsiteY43" fmla="*/ 30088 h 72236"/>
                    <a:gd name="connsiteX44" fmla="*/ 30081 w 523165"/>
                    <a:gd name="connsiteY44" fmla="*/ 31136 h 72236"/>
                    <a:gd name="connsiteX45" fmla="*/ 29646 w 523165"/>
                    <a:gd name="connsiteY45" fmla="*/ 31725 h 72236"/>
                    <a:gd name="connsiteX46" fmla="*/ 29084 w 523165"/>
                    <a:gd name="connsiteY46" fmla="*/ 31904 h 72236"/>
                    <a:gd name="connsiteX47" fmla="*/ 27754 w 523165"/>
                    <a:gd name="connsiteY47" fmla="*/ 31341 h 72236"/>
                    <a:gd name="connsiteX48" fmla="*/ 25503 w 523165"/>
                    <a:gd name="connsiteY48" fmla="*/ 30139 h 72236"/>
                    <a:gd name="connsiteX49" fmla="*/ 22254 w 523165"/>
                    <a:gd name="connsiteY49" fmla="*/ 28936 h 72236"/>
                    <a:gd name="connsiteX50" fmla="*/ 17982 w 523165"/>
                    <a:gd name="connsiteY50" fmla="*/ 28374 h 72236"/>
                    <a:gd name="connsiteX51" fmla="*/ 14196 w 523165"/>
                    <a:gd name="connsiteY51" fmla="*/ 28860 h 72236"/>
                    <a:gd name="connsiteX52" fmla="*/ 11510 w 523165"/>
                    <a:gd name="connsiteY52" fmla="*/ 30241 h 72236"/>
                    <a:gd name="connsiteX53" fmla="*/ 9924 w 523165"/>
                    <a:gd name="connsiteY53" fmla="*/ 32364 h 72236"/>
                    <a:gd name="connsiteX54" fmla="*/ 9387 w 523165"/>
                    <a:gd name="connsiteY54" fmla="*/ 35024 h 72236"/>
                    <a:gd name="connsiteX55" fmla="*/ 10410 w 523165"/>
                    <a:gd name="connsiteY55" fmla="*/ 38375 h 72236"/>
                    <a:gd name="connsiteX56" fmla="*/ 13071 w 523165"/>
                    <a:gd name="connsiteY56" fmla="*/ 40754 h 72236"/>
                    <a:gd name="connsiteX57" fmla="*/ 16805 w 523165"/>
                    <a:gd name="connsiteY57" fmla="*/ 42596 h 72236"/>
                    <a:gd name="connsiteX58" fmla="*/ 21077 w 523165"/>
                    <a:gd name="connsiteY58" fmla="*/ 44284 h 72236"/>
                    <a:gd name="connsiteX59" fmla="*/ 25375 w 523165"/>
                    <a:gd name="connsiteY59" fmla="*/ 46228 h 72236"/>
                    <a:gd name="connsiteX60" fmla="*/ 29135 w 523165"/>
                    <a:gd name="connsiteY60" fmla="*/ 48837 h 72236"/>
                    <a:gd name="connsiteX61" fmla="*/ 31770 w 523165"/>
                    <a:gd name="connsiteY61" fmla="*/ 52521 h 72236"/>
                    <a:gd name="connsiteX62" fmla="*/ 32767 w 523165"/>
                    <a:gd name="connsiteY62" fmla="*/ 57637 h 72236"/>
                    <a:gd name="connsiteX63" fmla="*/ 67333 w 523165"/>
                    <a:gd name="connsiteY63" fmla="*/ 66794 h 72236"/>
                    <a:gd name="connsiteX64" fmla="*/ 67129 w 523165"/>
                    <a:gd name="connsiteY64" fmla="*/ 69148 h 72236"/>
                    <a:gd name="connsiteX65" fmla="*/ 66515 w 523165"/>
                    <a:gd name="connsiteY65" fmla="*/ 70427 h 72236"/>
                    <a:gd name="connsiteX66" fmla="*/ 65287 w 523165"/>
                    <a:gd name="connsiteY66" fmla="*/ 71194 h 72236"/>
                    <a:gd name="connsiteX67" fmla="*/ 63420 w 523165"/>
                    <a:gd name="connsiteY67" fmla="*/ 71782 h 72236"/>
                    <a:gd name="connsiteX68" fmla="*/ 61194 w 523165"/>
                    <a:gd name="connsiteY68" fmla="*/ 72166 h 72236"/>
                    <a:gd name="connsiteX69" fmla="*/ 58841 w 523165"/>
                    <a:gd name="connsiteY69" fmla="*/ 72319 h 72236"/>
                    <a:gd name="connsiteX70" fmla="*/ 52702 w 523165"/>
                    <a:gd name="connsiteY70" fmla="*/ 71373 h 72236"/>
                    <a:gd name="connsiteX71" fmla="*/ 48507 w 523165"/>
                    <a:gd name="connsiteY71" fmla="*/ 68508 h 72236"/>
                    <a:gd name="connsiteX72" fmla="*/ 46128 w 523165"/>
                    <a:gd name="connsiteY72" fmla="*/ 63648 h 72236"/>
                    <a:gd name="connsiteX73" fmla="*/ 45386 w 523165"/>
                    <a:gd name="connsiteY73" fmla="*/ 56716 h 72236"/>
                    <a:gd name="connsiteX74" fmla="*/ 45386 w 523165"/>
                    <a:gd name="connsiteY74" fmla="*/ 29806 h 72236"/>
                    <a:gd name="connsiteX75" fmla="*/ 38940 w 523165"/>
                    <a:gd name="connsiteY75" fmla="*/ 29806 h 72236"/>
                    <a:gd name="connsiteX76" fmla="*/ 37712 w 523165"/>
                    <a:gd name="connsiteY76" fmla="*/ 28988 h 72236"/>
                    <a:gd name="connsiteX77" fmla="*/ 37252 w 523165"/>
                    <a:gd name="connsiteY77" fmla="*/ 26327 h 72236"/>
                    <a:gd name="connsiteX78" fmla="*/ 37379 w 523165"/>
                    <a:gd name="connsiteY78" fmla="*/ 24690 h 72236"/>
                    <a:gd name="connsiteX79" fmla="*/ 37712 w 523165"/>
                    <a:gd name="connsiteY79" fmla="*/ 23590 h 72236"/>
                    <a:gd name="connsiteX80" fmla="*/ 38249 w 523165"/>
                    <a:gd name="connsiteY80" fmla="*/ 22976 h 72236"/>
                    <a:gd name="connsiteX81" fmla="*/ 38991 w 523165"/>
                    <a:gd name="connsiteY81" fmla="*/ 22797 h 72236"/>
                    <a:gd name="connsiteX82" fmla="*/ 45386 w 523165"/>
                    <a:gd name="connsiteY82" fmla="*/ 22797 h 72236"/>
                    <a:gd name="connsiteX83" fmla="*/ 45386 w 523165"/>
                    <a:gd name="connsiteY83" fmla="*/ 11849 h 72236"/>
                    <a:gd name="connsiteX84" fmla="*/ 45565 w 523165"/>
                    <a:gd name="connsiteY84" fmla="*/ 11184 h 72236"/>
                    <a:gd name="connsiteX85" fmla="*/ 46230 w 523165"/>
                    <a:gd name="connsiteY85" fmla="*/ 10647 h 72236"/>
                    <a:gd name="connsiteX86" fmla="*/ 47535 w 523165"/>
                    <a:gd name="connsiteY86" fmla="*/ 10314 h 72236"/>
                    <a:gd name="connsiteX87" fmla="*/ 49581 w 523165"/>
                    <a:gd name="connsiteY87" fmla="*/ 10212 h 72236"/>
                    <a:gd name="connsiteX88" fmla="*/ 51679 w 523165"/>
                    <a:gd name="connsiteY88" fmla="*/ 10314 h 72236"/>
                    <a:gd name="connsiteX89" fmla="*/ 52958 w 523165"/>
                    <a:gd name="connsiteY89" fmla="*/ 10647 h 72236"/>
                    <a:gd name="connsiteX90" fmla="*/ 53623 w 523165"/>
                    <a:gd name="connsiteY90" fmla="*/ 11184 h 72236"/>
                    <a:gd name="connsiteX91" fmla="*/ 53827 w 523165"/>
                    <a:gd name="connsiteY91" fmla="*/ 11849 h 72236"/>
                    <a:gd name="connsiteX92" fmla="*/ 53827 w 523165"/>
                    <a:gd name="connsiteY92" fmla="*/ 22797 h 72236"/>
                    <a:gd name="connsiteX93" fmla="*/ 65645 w 523165"/>
                    <a:gd name="connsiteY93" fmla="*/ 22797 h 72236"/>
                    <a:gd name="connsiteX94" fmla="*/ 66361 w 523165"/>
                    <a:gd name="connsiteY94" fmla="*/ 22976 h 72236"/>
                    <a:gd name="connsiteX95" fmla="*/ 66899 w 523165"/>
                    <a:gd name="connsiteY95" fmla="*/ 23590 h 72236"/>
                    <a:gd name="connsiteX96" fmla="*/ 67231 w 523165"/>
                    <a:gd name="connsiteY96" fmla="*/ 24690 h 72236"/>
                    <a:gd name="connsiteX97" fmla="*/ 67333 w 523165"/>
                    <a:gd name="connsiteY97" fmla="*/ 26327 h 72236"/>
                    <a:gd name="connsiteX98" fmla="*/ 66873 w 523165"/>
                    <a:gd name="connsiteY98" fmla="*/ 28988 h 72236"/>
                    <a:gd name="connsiteX99" fmla="*/ 65645 w 523165"/>
                    <a:gd name="connsiteY99" fmla="*/ 29806 h 72236"/>
                    <a:gd name="connsiteX100" fmla="*/ 53827 w 523165"/>
                    <a:gd name="connsiteY100" fmla="*/ 29806 h 72236"/>
                    <a:gd name="connsiteX101" fmla="*/ 53827 w 523165"/>
                    <a:gd name="connsiteY101" fmla="*/ 55488 h 72236"/>
                    <a:gd name="connsiteX102" fmla="*/ 55234 w 523165"/>
                    <a:gd name="connsiteY102" fmla="*/ 62676 h 72236"/>
                    <a:gd name="connsiteX103" fmla="*/ 60273 w 523165"/>
                    <a:gd name="connsiteY103" fmla="*/ 65106 h 72236"/>
                    <a:gd name="connsiteX104" fmla="*/ 62371 w 523165"/>
                    <a:gd name="connsiteY104" fmla="*/ 64876 h 72236"/>
                    <a:gd name="connsiteX105" fmla="*/ 64008 w 523165"/>
                    <a:gd name="connsiteY105" fmla="*/ 64390 h 72236"/>
                    <a:gd name="connsiteX106" fmla="*/ 65236 w 523165"/>
                    <a:gd name="connsiteY106" fmla="*/ 63904 h 72236"/>
                    <a:gd name="connsiteX107" fmla="*/ 66157 w 523165"/>
                    <a:gd name="connsiteY107" fmla="*/ 63674 h 72236"/>
                    <a:gd name="connsiteX108" fmla="*/ 66643 w 523165"/>
                    <a:gd name="connsiteY108" fmla="*/ 63801 h 72236"/>
                    <a:gd name="connsiteX109" fmla="*/ 67001 w 523165"/>
                    <a:gd name="connsiteY109" fmla="*/ 64287 h 72236"/>
                    <a:gd name="connsiteX110" fmla="*/ 67231 w 523165"/>
                    <a:gd name="connsiteY110" fmla="*/ 65260 h 72236"/>
                    <a:gd name="connsiteX111" fmla="*/ 67333 w 523165"/>
                    <a:gd name="connsiteY111" fmla="*/ 66794 h 72236"/>
                    <a:gd name="connsiteX112" fmla="*/ 111534 w 523165"/>
                    <a:gd name="connsiteY112" fmla="*/ 70222 h 72236"/>
                    <a:gd name="connsiteX113" fmla="*/ 111124 w 523165"/>
                    <a:gd name="connsiteY113" fmla="*/ 71143 h 72236"/>
                    <a:gd name="connsiteX114" fmla="*/ 109998 w 523165"/>
                    <a:gd name="connsiteY114" fmla="*/ 71603 h 72236"/>
                    <a:gd name="connsiteX115" fmla="*/ 107901 w 523165"/>
                    <a:gd name="connsiteY115" fmla="*/ 71757 h 72236"/>
                    <a:gd name="connsiteX116" fmla="*/ 105778 w 523165"/>
                    <a:gd name="connsiteY116" fmla="*/ 71603 h 72236"/>
                    <a:gd name="connsiteX117" fmla="*/ 104627 w 523165"/>
                    <a:gd name="connsiteY117" fmla="*/ 71143 h 72236"/>
                    <a:gd name="connsiteX118" fmla="*/ 104269 w 523165"/>
                    <a:gd name="connsiteY118" fmla="*/ 70222 h 72236"/>
                    <a:gd name="connsiteX119" fmla="*/ 104269 w 523165"/>
                    <a:gd name="connsiteY119" fmla="*/ 65618 h 72236"/>
                    <a:gd name="connsiteX120" fmla="*/ 97542 w 523165"/>
                    <a:gd name="connsiteY120" fmla="*/ 70631 h 72236"/>
                    <a:gd name="connsiteX121" fmla="*/ 89688 w 523165"/>
                    <a:gd name="connsiteY121" fmla="*/ 72422 h 72236"/>
                    <a:gd name="connsiteX122" fmla="*/ 83114 w 523165"/>
                    <a:gd name="connsiteY122" fmla="*/ 71475 h 72236"/>
                    <a:gd name="connsiteX123" fmla="*/ 78101 w 523165"/>
                    <a:gd name="connsiteY123" fmla="*/ 68738 h 72236"/>
                    <a:gd name="connsiteX124" fmla="*/ 74878 w 523165"/>
                    <a:gd name="connsiteY124" fmla="*/ 64339 h 72236"/>
                    <a:gd name="connsiteX125" fmla="*/ 73727 w 523165"/>
                    <a:gd name="connsiteY125" fmla="*/ 58404 h 72236"/>
                    <a:gd name="connsiteX126" fmla="*/ 75312 w 523165"/>
                    <a:gd name="connsiteY126" fmla="*/ 51651 h 72236"/>
                    <a:gd name="connsiteX127" fmla="*/ 79866 w 523165"/>
                    <a:gd name="connsiteY127" fmla="*/ 46893 h 72236"/>
                    <a:gd name="connsiteX128" fmla="*/ 87130 w 523165"/>
                    <a:gd name="connsiteY128" fmla="*/ 44054 h 72236"/>
                    <a:gd name="connsiteX129" fmla="*/ 96800 w 523165"/>
                    <a:gd name="connsiteY129" fmla="*/ 43108 h 72236"/>
                    <a:gd name="connsiteX130" fmla="*/ 103143 w 523165"/>
                    <a:gd name="connsiteY130" fmla="*/ 43108 h 72236"/>
                    <a:gd name="connsiteX131" fmla="*/ 103143 w 523165"/>
                    <a:gd name="connsiteY131" fmla="*/ 39526 h 72236"/>
                    <a:gd name="connsiteX132" fmla="*/ 102580 w 523165"/>
                    <a:gd name="connsiteY132" fmla="*/ 34820 h 72236"/>
                    <a:gd name="connsiteX133" fmla="*/ 100765 w 523165"/>
                    <a:gd name="connsiteY133" fmla="*/ 31418 h 72236"/>
                    <a:gd name="connsiteX134" fmla="*/ 97516 w 523165"/>
                    <a:gd name="connsiteY134" fmla="*/ 29371 h 72236"/>
                    <a:gd name="connsiteX135" fmla="*/ 92605 w 523165"/>
                    <a:gd name="connsiteY135" fmla="*/ 28681 h 72236"/>
                    <a:gd name="connsiteX136" fmla="*/ 87002 w 523165"/>
                    <a:gd name="connsiteY136" fmla="*/ 29422 h 72236"/>
                    <a:gd name="connsiteX137" fmla="*/ 82654 w 523165"/>
                    <a:gd name="connsiteY137" fmla="*/ 31060 h 72236"/>
                    <a:gd name="connsiteX138" fmla="*/ 79533 w 523165"/>
                    <a:gd name="connsiteY138" fmla="*/ 32697 h 72236"/>
                    <a:gd name="connsiteX139" fmla="*/ 77666 w 523165"/>
                    <a:gd name="connsiteY139" fmla="*/ 33438 h 72236"/>
                    <a:gd name="connsiteX140" fmla="*/ 76950 w 523165"/>
                    <a:gd name="connsiteY140" fmla="*/ 33234 h 72236"/>
                    <a:gd name="connsiteX141" fmla="*/ 76412 w 523165"/>
                    <a:gd name="connsiteY141" fmla="*/ 32620 h 72236"/>
                    <a:gd name="connsiteX142" fmla="*/ 76080 w 523165"/>
                    <a:gd name="connsiteY142" fmla="*/ 31571 h 72236"/>
                    <a:gd name="connsiteX143" fmla="*/ 75978 w 523165"/>
                    <a:gd name="connsiteY143" fmla="*/ 30164 h 72236"/>
                    <a:gd name="connsiteX144" fmla="*/ 76157 w 523165"/>
                    <a:gd name="connsiteY144" fmla="*/ 28143 h 72236"/>
                    <a:gd name="connsiteX145" fmla="*/ 77026 w 523165"/>
                    <a:gd name="connsiteY145" fmla="*/ 26737 h 72236"/>
                    <a:gd name="connsiteX146" fmla="*/ 79405 w 523165"/>
                    <a:gd name="connsiteY146" fmla="*/ 25176 h 72236"/>
                    <a:gd name="connsiteX147" fmla="*/ 83293 w 523165"/>
                    <a:gd name="connsiteY147" fmla="*/ 23539 h 72236"/>
                    <a:gd name="connsiteX148" fmla="*/ 88102 w 523165"/>
                    <a:gd name="connsiteY148" fmla="*/ 22311 h 72236"/>
                    <a:gd name="connsiteX149" fmla="*/ 93371 w 523165"/>
                    <a:gd name="connsiteY149" fmla="*/ 21825 h 72236"/>
                    <a:gd name="connsiteX150" fmla="*/ 101813 w 523165"/>
                    <a:gd name="connsiteY150" fmla="*/ 22951 h 72236"/>
                    <a:gd name="connsiteX151" fmla="*/ 107441 w 523165"/>
                    <a:gd name="connsiteY151" fmla="*/ 26251 h 72236"/>
                    <a:gd name="connsiteX152" fmla="*/ 110561 w 523165"/>
                    <a:gd name="connsiteY152" fmla="*/ 31648 h 72236"/>
                    <a:gd name="connsiteX153" fmla="*/ 111534 w 523165"/>
                    <a:gd name="connsiteY153" fmla="*/ 39168 h 72236"/>
                    <a:gd name="connsiteX154" fmla="*/ 103143 w 523165"/>
                    <a:gd name="connsiteY154" fmla="*/ 49195 h 72236"/>
                    <a:gd name="connsiteX155" fmla="*/ 95930 w 523165"/>
                    <a:gd name="connsiteY155" fmla="*/ 49195 h 72236"/>
                    <a:gd name="connsiteX156" fmla="*/ 89893 w 523165"/>
                    <a:gd name="connsiteY156" fmla="*/ 49784 h 72236"/>
                    <a:gd name="connsiteX157" fmla="*/ 85647 w 523165"/>
                    <a:gd name="connsiteY157" fmla="*/ 51523 h 72236"/>
                    <a:gd name="connsiteX158" fmla="*/ 83166 w 523165"/>
                    <a:gd name="connsiteY158" fmla="*/ 54286 h 72236"/>
                    <a:gd name="connsiteX159" fmla="*/ 82373 w 523165"/>
                    <a:gd name="connsiteY159" fmla="*/ 57995 h 72236"/>
                    <a:gd name="connsiteX160" fmla="*/ 84649 w 523165"/>
                    <a:gd name="connsiteY160" fmla="*/ 63699 h 72236"/>
                    <a:gd name="connsiteX161" fmla="*/ 91019 w 523165"/>
                    <a:gd name="connsiteY161" fmla="*/ 65822 h 72236"/>
                    <a:gd name="connsiteX162" fmla="*/ 97183 w 523165"/>
                    <a:gd name="connsiteY162" fmla="*/ 64134 h 72236"/>
                    <a:gd name="connsiteX163" fmla="*/ 103143 w 523165"/>
                    <a:gd name="connsiteY163" fmla="*/ 58967 h 72236"/>
                    <a:gd name="connsiteX164" fmla="*/ 164263 w 523165"/>
                    <a:gd name="connsiteY164" fmla="*/ 70120 h 72236"/>
                    <a:gd name="connsiteX165" fmla="*/ 164059 w 523165"/>
                    <a:gd name="connsiteY165" fmla="*/ 70836 h 72236"/>
                    <a:gd name="connsiteX166" fmla="*/ 163369 w 523165"/>
                    <a:gd name="connsiteY166" fmla="*/ 71347 h 72236"/>
                    <a:gd name="connsiteX167" fmla="*/ 162012 w 523165"/>
                    <a:gd name="connsiteY167" fmla="*/ 71654 h 72236"/>
                    <a:gd name="connsiteX168" fmla="*/ 159813 w 523165"/>
                    <a:gd name="connsiteY168" fmla="*/ 71757 h 72236"/>
                    <a:gd name="connsiteX169" fmla="*/ 157537 w 523165"/>
                    <a:gd name="connsiteY169" fmla="*/ 71680 h 72236"/>
                    <a:gd name="connsiteX170" fmla="*/ 156027 w 523165"/>
                    <a:gd name="connsiteY170" fmla="*/ 71424 h 72236"/>
                    <a:gd name="connsiteX171" fmla="*/ 155030 w 523165"/>
                    <a:gd name="connsiteY171" fmla="*/ 70913 h 72236"/>
                    <a:gd name="connsiteX172" fmla="*/ 154339 w 523165"/>
                    <a:gd name="connsiteY172" fmla="*/ 70120 h 72236"/>
                    <a:gd name="connsiteX173" fmla="*/ 134898 w 523165"/>
                    <a:gd name="connsiteY173" fmla="*/ 44642 h 72236"/>
                    <a:gd name="connsiteX174" fmla="*/ 134898 w 523165"/>
                    <a:gd name="connsiteY174" fmla="*/ 70171 h 72236"/>
                    <a:gd name="connsiteX175" fmla="*/ 134694 w 523165"/>
                    <a:gd name="connsiteY175" fmla="*/ 70861 h 72236"/>
                    <a:gd name="connsiteX176" fmla="*/ 134028 w 523165"/>
                    <a:gd name="connsiteY176" fmla="*/ 71347 h 72236"/>
                    <a:gd name="connsiteX177" fmla="*/ 132750 w 523165"/>
                    <a:gd name="connsiteY177" fmla="*/ 71654 h 72236"/>
                    <a:gd name="connsiteX178" fmla="*/ 130651 w 523165"/>
                    <a:gd name="connsiteY178" fmla="*/ 71757 h 72236"/>
                    <a:gd name="connsiteX179" fmla="*/ 128605 w 523165"/>
                    <a:gd name="connsiteY179" fmla="*/ 71654 h 72236"/>
                    <a:gd name="connsiteX180" fmla="*/ 127300 w 523165"/>
                    <a:gd name="connsiteY180" fmla="*/ 71347 h 72236"/>
                    <a:gd name="connsiteX181" fmla="*/ 126636 w 523165"/>
                    <a:gd name="connsiteY181" fmla="*/ 70861 h 72236"/>
                    <a:gd name="connsiteX182" fmla="*/ 126457 w 523165"/>
                    <a:gd name="connsiteY182" fmla="*/ 70171 h 72236"/>
                    <a:gd name="connsiteX183" fmla="*/ 126457 w 523165"/>
                    <a:gd name="connsiteY183" fmla="*/ 1822 h 72236"/>
                    <a:gd name="connsiteX184" fmla="*/ 126636 w 523165"/>
                    <a:gd name="connsiteY184" fmla="*/ 1106 h 72236"/>
                    <a:gd name="connsiteX185" fmla="*/ 127300 w 523165"/>
                    <a:gd name="connsiteY185" fmla="*/ 594 h 72236"/>
                    <a:gd name="connsiteX186" fmla="*/ 128605 w 523165"/>
                    <a:gd name="connsiteY186" fmla="*/ 287 h 72236"/>
                    <a:gd name="connsiteX187" fmla="*/ 130651 w 523165"/>
                    <a:gd name="connsiteY187" fmla="*/ 185 h 72236"/>
                    <a:gd name="connsiteX188" fmla="*/ 132750 w 523165"/>
                    <a:gd name="connsiteY188" fmla="*/ 287 h 72236"/>
                    <a:gd name="connsiteX189" fmla="*/ 134028 w 523165"/>
                    <a:gd name="connsiteY189" fmla="*/ 594 h 72236"/>
                    <a:gd name="connsiteX190" fmla="*/ 134694 w 523165"/>
                    <a:gd name="connsiteY190" fmla="*/ 1106 h 72236"/>
                    <a:gd name="connsiteX191" fmla="*/ 134898 w 523165"/>
                    <a:gd name="connsiteY191" fmla="*/ 1822 h 72236"/>
                    <a:gd name="connsiteX192" fmla="*/ 134898 w 523165"/>
                    <a:gd name="connsiteY192" fmla="*/ 43466 h 72236"/>
                    <a:gd name="connsiteX193" fmla="*/ 152292 w 523165"/>
                    <a:gd name="connsiteY193" fmla="*/ 24332 h 72236"/>
                    <a:gd name="connsiteX194" fmla="*/ 153162 w 523165"/>
                    <a:gd name="connsiteY194" fmla="*/ 23488 h 72236"/>
                    <a:gd name="connsiteX195" fmla="*/ 154262 w 523165"/>
                    <a:gd name="connsiteY195" fmla="*/ 22925 h 72236"/>
                    <a:gd name="connsiteX196" fmla="*/ 155771 w 523165"/>
                    <a:gd name="connsiteY196" fmla="*/ 22618 h 72236"/>
                    <a:gd name="connsiteX197" fmla="*/ 157869 w 523165"/>
                    <a:gd name="connsiteY197" fmla="*/ 22542 h 72236"/>
                    <a:gd name="connsiteX198" fmla="*/ 160017 w 523165"/>
                    <a:gd name="connsiteY198" fmla="*/ 22618 h 72236"/>
                    <a:gd name="connsiteX199" fmla="*/ 161425 w 523165"/>
                    <a:gd name="connsiteY199" fmla="*/ 22874 h 72236"/>
                    <a:gd name="connsiteX200" fmla="*/ 162192 w 523165"/>
                    <a:gd name="connsiteY200" fmla="*/ 23335 h 72236"/>
                    <a:gd name="connsiteX201" fmla="*/ 162422 w 523165"/>
                    <a:gd name="connsiteY201" fmla="*/ 24076 h 72236"/>
                    <a:gd name="connsiteX202" fmla="*/ 162090 w 523165"/>
                    <a:gd name="connsiteY202" fmla="*/ 25304 h 72236"/>
                    <a:gd name="connsiteX203" fmla="*/ 160989 w 523165"/>
                    <a:gd name="connsiteY203" fmla="*/ 26737 h 72236"/>
                    <a:gd name="connsiteX204" fmla="*/ 144311 w 523165"/>
                    <a:gd name="connsiteY204" fmla="*/ 43415 h 72236"/>
                    <a:gd name="connsiteX205" fmla="*/ 163035 w 523165"/>
                    <a:gd name="connsiteY205" fmla="*/ 67715 h 72236"/>
                    <a:gd name="connsiteX206" fmla="*/ 163982 w 523165"/>
                    <a:gd name="connsiteY206" fmla="*/ 69122 h 72236"/>
                    <a:gd name="connsiteX207" fmla="*/ 164263 w 523165"/>
                    <a:gd name="connsiteY207" fmla="*/ 70120 h 72236"/>
                    <a:gd name="connsiteX208" fmla="*/ 209046 w 523165"/>
                    <a:gd name="connsiteY208" fmla="*/ 45154 h 72236"/>
                    <a:gd name="connsiteX209" fmla="*/ 208044 w 523165"/>
                    <a:gd name="connsiteY209" fmla="*/ 47993 h 72236"/>
                    <a:gd name="connsiteX210" fmla="*/ 205757 w 523165"/>
                    <a:gd name="connsiteY210" fmla="*/ 48837 h 72236"/>
                    <a:gd name="connsiteX211" fmla="*/ 175434 w 523165"/>
                    <a:gd name="connsiteY211" fmla="*/ 48837 h 72236"/>
                    <a:gd name="connsiteX212" fmla="*/ 176206 w 523165"/>
                    <a:gd name="connsiteY212" fmla="*/ 55744 h 72236"/>
                    <a:gd name="connsiteX213" fmla="*/ 178775 w 523165"/>
                    <a:gd name="connsiteY213" fmla="*/ 61013 h 72236"/>
                    <a:gd name="connsiteX214" fmla="*/ 183454 w 523165"/>
                    <a:gd name="connsiteY214" fmla="*/ 64390 h 72236"/>
                    <a:gd name="connsiteX215" fmla="*/ 190497 w 523165"/>
                    <a:gd name="connsiteY215" fmla="*/ 65566 h 72236"/>
                    <a:gd name="connsiteX216" fmla="*/ 196358 w 523165"/>
                    <a:gd name="connsiteY216" fmla="*/ 65029 h 72236"/>
                    <a:gd name="connsiteX217" fmla="*/ 200805 w 523165"/>
                    <a:gd name="connsiteY217" fmla="*/ 63827 h 72236"/>
                    <a:gd name="connsiteX218" fmla="*/ 203889 w 523165"/>
                    <a:gd name="connsiteY218" fmla="*/ 62625 h 72236"/>
                    <a:gd name="connsiteX219" fmla="*/ 205715 w 523165"/>
                    <a:gd name="connsiteY219" fmla="*/ 62088 h 72236"/>
                    <a:gd name="connsiteX220" fmla="*/ 206357 w 523165"/>
                    <a:gd name="connsiteY220" fmla="*/ 62267 h 72236"/>
                    <a:gd name="connsiteX221" fmla="*/ 206793 w 523165"/>
                    <a:gd name="connsiteY221" fmla="*/ 62804 h 72236"/>
                    <a:gd name="connsiteX222" fmla="*/ 207025 w 523165"/>
                    <a:gd name="connsiteY222" fmla="*/ 63801 h 72236"/>
                    <a:gd name="connsiteX223" fmla="*/ 207102 w 523165"/>
                    <a:gd name="connsiteY223" fmla="*/ 65362 h 72236"/>
                    <a:gd name="connsiteX224" fmla="*/ 207051 w 523165"/>
                    <a:gd name="connsiteY224" fmla="*/ 66513 h 72236"/>
                    <a:gd name="connsiteX225" fmla="*/ 206923 w 523165"/>
                    <a:gd name="connsiteY225" fmla="*/ 67383 h 72236"/>
                    <a:gd name="connsiteX226" fmla="*/ 206668 w 523165"/>
                    <a:gd name="connsiteY226" fmla="*/ 68073 h 72236"/>
                    <a:gd name="connsiteX227" fmla="*/ 206207 w 523165"/>
                    <a:gd name="connsiteY227" fmla="*/ 68662 h 72236"/>
                    <a:gd name="connsiteX228" fmla="*/ 204544 w 523165"/>
                    <a:gd name="connsiteY228" fmla="*/ 69582 h 72236"/>
                    <a:gd name="connsiteX229" fmla="*/ 200963 w 523165"/>
                    <a:gd name="connsiteY229" fmla="*/ 70836 h 72236"/>
                    <a:gd name="connsiteX230" fmla="*/ 195873 w 523165"/>
                    <a:gd name="connsiteY230" fmla="*/ 71936 h 72236"/>
                    <a:gd name="connsiteX231" fmla="*/ 189708 w 523165"/>
                    <a:gd name="connsiteY231" fmla="*/ 72422 h 72236"/>
                    <a:gd name="connsiteX232" fmla="*/ 179758 w 523165"/>
                    <a:gd name="connsiteY232" fmla="*/ 70836 h 72236"/>
                    <a:gd name="connsiteX233" fmla="*/ 172570 w 523165"/>
                    <a:gd name="connsiteY233" fmla="*/ 66129 h 72236"/>
                    <a:gd name="connsiteX234" fmla="*/ 168169 w 523165"/>
                    <a:gd name="connsiteY234" fmla="*/ 58302 h 72236"/>
                    <a:gd name="connsiteX235" fmla="*/ 166686 w 523165"/>
                    <a:gd name="connsiteY235" fmla="*/ 47354 h 72236"/>
                    <a:gd name="connsiteX236" fmla="*/ 168221 w 523165"/>
                    <a:gd name="connsiteY236" fmla="*/ 36687 h 72236"/>
                    <a:gd name="connsiteX237" fmla="*/ 172646 w 523165"/>
                    <a:gd name="connsiteY237" fmla="*/ 28655 h 72236"/>
                    <a:gd name="connsiteX238" fmla="*/ 179630 w 523165"/>
                    <a:gd name="connsiteY238" fmla="*/ 23590 h 72236"/>
                    <a:gd name="connsiteX239" fmla="*/ 188787 w 523165"/>
                    <a:gd name="connsiteY239" fmla="*/ 21825 h 72236"/>
                    <a:gd name="connsiteX240" fmla="*/ 198022 w 523165"/>
                    <a:gd name="connsiteY240" fmla="*/ 23565 h 72236"/>
                    <a:gd name="connsiteX241" fmla="*/ 204288 w 523165"/>
                    <a:gd name="connsiteY241" fmla="*/ 28246 h 72236"/>
                    <a:gd name="connsiteX242" fmla="*/ 207895 w 523165"/>
                    <a:gd name="connsiteY242" fmla="*/ 35152 h 72236"/>
                    <a:gd name="connsiteX243" fmla="*/ 209046 w 523165"/>
                    <a:gd name="connsiteY243" fmla="*/ 43619 h 72236"/>
                    <a:gd name="connsiteX244" fmla="*/ 200553 w 523165"/>
                    <a:gd name="connsiteY244" fmla="*/ 42647 h 72236"/>
                    <a:gd name="connsiteX245" fmla="*/ 197594 w 523165"/>
                    <a:gd name="connsiteY245" fmla="*/ 32211 h 72236"/>
                    <a:gd name="connsiteX246" fmla="*/ 188355 w 523165"/>
                    <a:gd name="connsiteY246" fmla="*/ 28425 h 72236"/>
                    <a:gd name="connsiteX247" fmla="*/ 182847 w 523165"/>
                    <a:gd name="connsiteY247" fmla="*/ 29602 h 72236"/>
                    <a:gd name="connsiteX248" fmla="*/ 178883 w 523165"/>
                    <a:gd name="connsiteY248" fmla="*/ 32722 h 72236"/>
                    <a:gd name="connsiteX249" fmla="*/ 176412 w 523165"/>
                    <a:gd name="connsiteY249" fmla="*/ 37250 h 72236"/>
                    <a:gd name="connsiteX250" fmla="*/ 175434 w 523165"/>
                    <a:gd name="connsiteY250" fmla="*/ 42647 h 72236"/>
                    <a:gd name="connsiteX251" fmla="*/ 260998 w 523165"/>
                    <a:gd name="connsiteY251" fmla="*/ 70171 h 72236"/>
                    <a:gd name="connsiteX252" fmla="*/ 260793 w 523165"/>
                    <a:gd name="connsiteY252" fmla="*/ 70861 h 72236"/>
                    <a:gd name="connsiteX253" fmla="*/ 260129 w 523165"/>
                    <a:gd name="connsiteY253" fmla="*/ 71347 h 72236"/>
                    <a:gd name="connsiteX254" fmla="*/ 258849 w 523165"/>
                    <a:gd name="connsiteY254" fmla="*/ 71654 h 72236"/>
                    <a:gd name="connsiteX255" fmla="*/ 256803 w 523165"/>
                    <a:gd name="connsiteY255" fmla="*/ 71757 h 72236"/>
                    <a:gd name="connsiteX256" fmla="*/ 254706 w 523165"/>
                    <a:gd name="connsiteY256" fmla="*/ 71654 h 72236"/>
                    <a:gd name="connsiteX257" fmla="*/ 253427 w 523165"/>
                    <a:gd name="connsiteY257" fmla="*/ 71347 h 72236"/>
                    <a:gd name="connsiteX258" fmla="*/ 252762 w 523165"/>
                    <a:gd name="connsiteY258" fmla="*/ 70861 h 72236"/>
                    <a:gd name="connsiteX259" fmla="*/ 252557 w 523165"/>
                    <a:gd name="connsiteY259" fmla="*/ 70171 h 72236"/>
                    <a:gd name="connsiteX260" fmla="*/ 252557 w 523165"/>
                    <a:gd name="connsiteY260" fmla="*/ 43210 h 72236"/>
                    <a:gd name="connsiteX261" fmla="*/ 251943 w 523165"/>
                    <a:gd name="connsiteY261" fmla="*/ 36866 h 72236"/>
                    <a:gd name="connsiteX262" fmla="*/ 250152 w 523165"/>
                    <a:gd name="connsiteY262" fmla="*/ 32722 h 72236"/>
                    <a:gd name="connsiteX263" fmla="*/ 247109 w 523165"/>
                    <a:gd name="connsiteY263" fmla="*/ 30062 h 72236"/>
                    <a:gd name="connsiteX264" fmla="*/ 242785 w 523165"/>
                    <a:gd name="connsiteY264" fmla="*/ 29141 h 72236"/>
                    <a:gd name="connsiteX265" fmla="*/ 236442 w 523165"/>
                    <a:gd name="connsiteY265" fmla="*/ 31392 h 72236"/>
                    <a:gd name="connsiteX266" fmla="*/ 229790 w 523165"/>
                    <a:gd name="connsiteY266" fmla="*/ 37992 h 72236"/>
                    <a:gd name="connsiteX267" fmla="*/ 229790 w 523165"/>
                    <a:gd name="connsiteY267" fmla="*/ 70171 h 72236"/>
                    <a:gd name="connsiteX268" fmla="*/ 229587 w 523165"/>
                    <a:gd name="connsiteY268" fmla="*/ 70861 h 72236"/>
                    <a:gd name="connsiteX269" fmla="*/ 228921 w 523165"/>
                    <a:gd name="connsiteY269" fmla="*/ 71347 h 72236"/>
                    <a:gd name="connsiteX270" fmla="*/ 227643 w 523165"/>
                    <a:gd name="connsiteY270" fmla="*/ 71654 h 72236"/>
                    <a:gd name="connsiteX271" fmla="*/ 225544 w 523165"/>
                    <a:gd name="connsiteY271" fmla="*/ 71757 h 72236"/>
                    <a:gd name="connsiteX272" fmla="*/ 223498 w 523165"/>
                    <a:gd name="connsiteY272" fmla="*/ 71654 h 72236"/>
                    <a:gd name="connsiteX273" fmla="*/ 222193 w 523165"/>
                    <a:gd name="connsiteY273" fmla="*/ 71347 h 72236"/>
                    <a:gd name="connsiteX274" fmla="*/ 221528 w 523165"/>
                    <a:gd name="connsiteY274" fmla="*/ 70861 h 72236"/>
                    <a:gd name="connsiteX275" fmla="*/ 221349 w 523165"/>
                    <a:gd name="connsiteY275" fmla="*/ 70171 h 72236"/>
                    <a:gd name="connsiteX276" fmla="*/ 221349 w 523165"/>
                    <a:gd name="connsiteY276" fmla="*/ 1822 h 72236"/>
                    <a:gd name="connsiteX277" fmla="*/ 221528 w 523165"/>
                    <a:gd name="connsiteY277" fmla="*/ 1106 h 72236"/>
                    <a:gd name="connsiteX278" fmla="*/ 222193 w 523165"/>
                    <a:gd name="connsiteY278" fmla="*/ 594 h 72236"/>
                    <a:gd name="connsiteX279" fmla="*/ 223498 w 523165"/>
                    <a:gd name="connsiteY279" fmla="*/ 287 h 72236"/>
                    <a:gd name="connsiteX280" fmla="*/ 225544 w 523165"/>
                    <a:gd name="connsiteY280" fmla="*/ 185 h 72236"/>
                    <a:gd name="connsiteX281" fmla="*/ 227643 w 523165"/>
                    <a:gd name="connsiteY281" fmla="*/ 287 h 72236"/>
                    <a:gd name="connsiteX282" fmla="*/ 228921 w 523165"/>
                    <a:gd name="connsiteY282" fmla="*/ 594 h 72236"/>
                    <a:gd name="connsiteX283" fmla="*/ 229587 w 523165"/>
                    <a:gd name="connsiteY283" fmla="*/ 1106 h 72236"/>
                    <a:gd name="connsiteX284" fmla="*/ 229790 w 523165"/>
                    <a:gd name="connsiteY284" fmla="*/ 1822 h 72236"/>
                    <a:gd name="connsiteX285" fmla="*/ 229790 w 523165"/>
                    <a:gd name="connsiteY285" fmla="*/ 29397 h 72236"/>
                    <a:gd name="connsiteX286" fmla="*/ 237107 w 523165"/>
                    <a:gd name="connsiteY286" fmla="*/ 23693 h 72236"/>
                    <a:gd name="connsiteX287" fmla="*/ 244525 w 523165"/>
                    <a:gd name="connsiteY287" fmla="*/ 21825 h 72236"/>
                    <a:gd name="connsiteX288" fmla="*/ 252275 w 523165"/>
                    <a:gd name="connsiteY288" fmla="*/ 23386 h 72236"/>
                    <a:gd name="connsiteX289" fmla="*/ 257366 w 523165"/>
                    <a:gd name="connsiteY289" fmla="*/ 27555 h 72236"/>
                    <a:gd name="connsiteX290" fmla="*/ 260154 w 523165"/>
                    <a:gd name="connsiteY290" fmla="*/ 33669 h 72236"/>
                    <a:gd name="connsiteX291" fmla="*/ 260998 w 523165"/>
                    <a:gd name="connsiteY291" fmla="*/ 42135 h 72236"/>
                    <a:gd name="connsiteX292" fmla="*/ 318741 w 523165"/>
                    <a:gd name="connsiteY292" fmla="*/ 46638 h 72236"/>
                    <a:gd name="connsiteX293" fmla="*/ 317257 w 523165"/>
                    <a:gd name="connsiteY293" fmla="*/ 56997 h 72236"/>
                    <a:gd name="connsiteX294" fmla="*/ 312831 w 523165"/>
                    <a:gd name="connsiteY294" fmla="*/ 65157 h 72236"/>
                    <a:gd name="connsiteX295" fmla="*/ 305465 w 523165"/>
                    <a:gd name="connsiteY295" fmla="*/ 70503 h 72236"/>
                    <a:gd name="connsiteX296" fmla="*/ 295207 w 523165"/>
                    <a:gd name="connsiteY296" fmla="*/ 72422 h 72236"/>
                    <a:gd name="connsiteX297" fmla="*/ 285308 w 523165"/>
                    <a:gd name="connsiteY297" fmla="*/ 70734 h 72236"/>
                    <a:gd name="connsiteX298" fmla="*/ 278274 w 523165"/>
                    <a:gd name="connsiteY298" fmla="*/ 65822 h 72236"/>
                    <a:gd name="connsiteX299" fmla="*/ 274078 w 523165"/>
                    <a:gd name="connsiteY299" fmla="*/ 57995 h 72236"/>
                    <a:gd name="connsiteX300" fmla="*/ 272697 w 523165"/>
                    <a:gd name="connsiteY300" fmla="*/ 47558 h 72236"/>
                    <a:gd name="connsiteX301" fmla="*/ 274155 w 523165"/>
                    <a:gd name="connsiteY301" fmla="*/ 37199 h 72236"/>
                    <a:gd name="connsiteX302" fmla="*/ 278555 w 523165"/>
                    <a:gd name="connsiteY302" fmla="*/ 29039 h 72236"/>
                    <a:gd name="connsiteX303" fmla="*/ 285896 w 523165"/>
                    <a:gd name="connsiteY303" fmla="*/ 23718 h 72236"/>
                    <a:gd name="connsiteX304" fmla="*/ 296179 w 523165"/>
                    <a:gd name="connsiteY304" fmla="*/ 21825 h 72236"/>
                    <a:gd name="connsiteX305" fmla="*/ 306078 w 523165"/>
                    <a:gd name="connsiteY305" fmla="*/ 23514 h 72236"/>
                    <a:gd name="connsiteX306" fmla="*/ 313113 w 523165"/>
                    <a:gd name="connsiteY306" fmla="*/ 28425 h 72236"/>
                    <a:gd name="connsiteX307" fmla="*/ 317334 w 523165"/>
                    <a:gd name="connsiteY307" fmla="*/ 36252 h 72236"/>
                    <a:gd name="connsiteX308" fmla="*/ 318741 w 523165"/>
                    <a:gd name="connsiteY308" fmla="*/ 46638 h 72236"/>
                    <a:gd name="connsiteX309" fmla="*/ 309992 w 523165"/>
                    <a:gd name="connsiteY309" fmla="*/ 47200 h 72236"/>
                    <a:gd name="connsiteX310" fmla="*/ 309295 w 523165"/>
                    <a:gd name="connsiteY310" fmla="*/ 40140 h 72236"/>
                    <a:gd name="connsiteX311" fmla="*/ 306998 w 523165"/>
                    <a:gd name="connsiteY311" fmla="*/ 34308 h 72236"/>
                    <a:gd name="connsiteX312" fmla="*/ 302661 w 523165"/>
                    <a:gd name="connsiteY312" fmla="*/ 30343 h 72236"/>
                    <a:gd name="connsiteX313" fmla="*/ 295847 w 523165"/>
                    <a:gd name="connsiteY313" fmla="*/ 28885 h 72236"/>
                    <a:gd name="connsiteX314" fmla="*/ 289368 w 523165"/>
                    <a:gd name="connsiteY314" fmla="*/ 30215 h 72236"/>
                    <a:gd name="connsiteX315" fmla="*/ 284904 w 523165"/>
                    <a:gd name="connsiteY315" fmla="*/ 33976 h 72236"/>
                    <a:gd name="connsiteX316" fmla="*/ 282297 w 523165"/>
                    <a:gd name="connsiteY316" fmla="*/ 39731 h 72236"/>
                    <a:gd name="connsiteX317" fmla="*/ 281445 w 523165"/>
                    <a:gd name="connsiteY317" fmla="*/ 46996 h 72236"/>
                    <a:gd name="connsiteX318" fmla="*/ 282142 w 523165"/>
                    <a:gd name="connsiteY318" fmla="*/ 54107 h 72236"/>
                    <a:gd name="connsiteX319" fmla="*/ 284465 w 523165"/>
                    <a:gd name="connsiteY319" fmla="*/ 59913 h 72236"/>
                    <a:gd name="connsiteX320" fmla="*/ 288826 w 523165"/>
                    <a:gd name="connsiteY320" fmla="*/ 63853 h 72236"/>
                    <a:gd name="connsiteX321" fmla="*/ 295642 w 523165"/>
                    <a:gd name="connsiteY321" fmla="*/ 65311 h 72236"/>
                    <a:gd name="connsiteX322" fmla="*/ 302094 w 523165"/>
                    <a:gd name="connsiteY322" fmla="*/ 63981 h 72236"/>
                    <a:gd name="connsiteX323" fmla="*/ 306585 w 523165"/>
                    <a:gd name="connsiteY323" fmla="*/ 60246 h 72236"/>
                    <a:gd name="connsiteX324" fmla="*/ 309166 w 523165"/>
                    <a:gd name="connsiteY324" fmla="*/ 54516 h 72236"/>
                    <a:gd name="connsiteX325" fmla="*/ 309992 w 523165"/>
                    <a:gd name="connsiteY325" fmla="*/ 47200 h 72236"/>
                    <a:gd name="connsiteX326" fmla="*/ 338932 w 523165"/>
                    <a:gd name="connsiteY326" fmla="*/ 70171 h 72236"/>
                    <a:gd name="connsiteX327" fmla="*/ 338727 w 523165"/>
                    <a:gd name="connsiteY327" fmla="*/ 70861 h 72236"/>
                    <a:gd name="connsiteX328" fmla="*/ 338062 w 523165"/>
                    <a:gd name="connsiteY328" fmla="*/ 71347 h 72236"/>
                    <a:gd name="connsiteX329" fmla="*/ 336783 w 523165"/>
                    <a:gd name="connsiteY329" fmla="*/ 71654 h 72236"/>
                    <a:gd name="connsiteX330" fmla="*/ 334685 w 523165"/>
                    <a:gd name="connsiteY330" fmla="*/ 71757 h 72236"/>
                    <a:gd name="connsiteX331" fmla="*/ 332639 w 523165"/>
                    <a:gd name="connsiteY331" fmla="*/ 71654 h 72236"/>
                    <a:gd name="connsiteX332" fmla="*/ 331335 w 523165"/>
                    <a:gd name="connsiteY332" fmla="*/ 71347 h 72236"/>
                    <a:gd name="connsiteX333" fmla="*/ 330669 w 523165"/>
                    <a:gd name="connsiteY333" fmla="*/ 70861 h 72236"/>
                    <a:gd name="connsiteX334" fmla="*/ 330490 w 523165"/>
                    <a:gd name="connsiteY334" fmla="*/ 70171 h 72236"/>
                    <a:gd name="connsiteX335" fmla="*/ 330490 w 523165"/>
                    <a:gd name="connsiteY335" fmla="*/ 1822 h 72236"/>
                    <a:gd name="connsiteX336" fmla="*/ 330669 w 523165"/>
                    <a:gd name="connsiteY336" fmla="*/ 1106 h 72236"/>
                    <a:gd name="connsiteX337" fmla="*/ 331335 w 523165"/>
                    <a:gd name="connsiteY337" fmla="*/ 594 h 72236"/>
                    <a:gd name="connsiteX338" fmla="*/ 332639 w 523165"/>
                    <a:gd name="connsiteY338" fmla="*/ 287 h 72236"/>
                    <a:gd name="connsiteX339" fmla="*/ 334685 w 523165"/>
                    <a:gd name="connsiteY339" fmla="*/ 185 h 72236"/>
                    <a:gd name="connsiteX340" fmla="*/ 336783 w 523165"/>
                    <a:gd name="connsiteY340" fmla="*/ 287 h 72236"/>
                    <a:gd name="connsiteX341" fmla="*/ 338062 w 523165"/>
                    <a:gd name="connsiteY341" fmla="*/ 594 h 72236"/>
                    <a:gd name="connsiteX342" fmla="*/ 338727 w 523165"/>
                    <a:gd name="connsiteY342" fmla="*/ 1106 h 72236"/>
                    <a:gd name="connsiteX343" fmla="*/ 338932 w 523165"/>
                    <a:gd name="connsiteY343" fmla="*/ 1822 h 72236"/>
                    <a:gd name="connsiteX344" fmla="*/ 393747 w 523165"/>
                    <a:gd name="connsiteY344" fmla="*/ 70171 h 72236"/>
                    <a:gd name="connsiteX345" fmla="*/ 393568 w 523165"/>
                    <a:gd name="connsiteY345" fmla="*/ 70887 h 72236"/>
                    <a:gd name="connsiteX346" fmla="*/ 392954 w 523165"/>
                    <a:gd name="connsiteY346" fmla="*/ 71373 h 72236"/>
                    <a:gd name="connsiteX347" fmla="*/ 391803 w 523165"/>
                    <a:gd name="connsiteY347" fmla="*/ 71654 h 72236"/>
                    <a:gd name="connsiteX348" fmla="*/ 390063 w 523165"/>
                    <a:gd name="connsiteY348" fmla="*/ 71757 h 72236"/>
                    <a:gd name="connsiteX349" fmla="*/ 388273 w 523165"/>
                    <a:gd name="connsiteY349" fmla="*/ 71654 h 72236"/>
                    <a:gd name="connsiteX350" fmla="*/ 387096 w 523165"/>
                    <a:gd name="connsiteY350" fmla="*/ 71373 h 72236"/>
                    <a:gd name="connsiteX351" fmla="*/ 386431 w 523165"/>
                    <a:gd name="connsiteY351" fmla="*/ 70887 h 72236"/>
                    <a:gd name="connsiteX352" fmla="*/ 386226 w 523165"/>
                    <a:gd name="connsiteY352" fmla="*/ 70171 h 72236"/>
                    <a:gd name="connsiteX353" fmla="*/ 386226 w 523165"/>
                    <a:gd name="connsiteY353" fmla="*/ 64083 h 72236"/>
                    <a:gd name="connsiteX354" fmla="*/ 378680 w 523165"/>
                    <a:gd name="connsiteY354" fmla="*/ 70222 h 72236"/>
                    <a:gd name="connsiteX355" fmla="*/ 370111 w 523165"/>
                    <a:gd name="connsiteY355" fmla="*/ 72422 h 72236"/>
                    <a:gd name="connsiteX356" fmla="*/ 361465 w 523165"/>
                    <a:gd name="connsiteY356" fmla="*/ 70452 h 72236"/>
                    <a:gd name="connsiteX357" fmla="*/ 355659 w 523165"/>
                    <a:gd name="connsiteY357" fmla="*/ 65132 h 72236"/>
                    <a:gd name="connsiteX358" fmla="*/ 352410 w 523165"/>
                    <a:gd name="connsiteY358" fmla="*/ 57253 h 72236"/>
                    <a:gd name="connsiteX359" fmla="*/ 351387 w 523165"/>
                    <a:gd name="connsiteY359" fmla="*/ 47712 h 72236"/>
                    <a:gd name="connsiteX360" fmla="*/ 352666 w 523165"/>
                    <a:gd name="connsiteY360" fmla="*/ 36994 h 72236"/>
                    <a:gd name="connsiteX361" fmla="*/ 356451 w 523165"/>
                    <a:gd name="connsiteY361" fmla="*/ 28834 h 72236"/>
                    <a:gd name="connsiteX362" fmla="*/ 362667 w 523165"/>
                    <a:gd name="connsiteY362" fmla="*/ 23641 h 72236"/>
                    <a:gd name="connsiteX363" fmla="*/ 371237 w 523165"/>
                    <a:gd name="connsiteY363" fmla="*/ 21825 h 72236"/>
                    <a:gd name="connsiteX364" fmla="*/ 378629 w 523165"/>
                    <a:gd name="connsiteY364" fmla="*/ 23590 h 72236"/>
                    <a:gd name="connsiteX365" fmla="*/ 385255 w 523165"/>
                    <a:gd name="connsiteY365" fmla="*/ 28783 h 72236"/>
                    <a:gd name="connsiteX366" fmla="*/ 385255 w 523165"/>
                    <a:gd name="connsiteY366" fmla="*/ 2027 h 72236"/>
                    <a:gd name="connsiteX367" fmla="*/ 385434 w 523165"/>
                    <a:gd name="connsiteY367" fmla="*/ 1336 h 72236"/>
                    <a:gd name="connsiteX368" fmla="*/ 386124 w 523165"/>
                    <a:gd name="connsiteY368" fmla="*/ 824 h 72236"/>
                    <a:gd name="connsiteX369" fmla="*/ 387428 w 523165"/>
                    <a:gd name="connsiteY369" fmla="*/ 518 h 72236"/>
                    <a:gd name="connsiteX370" fmla="*/ 389449 w 523165"/>
                    <a:gd name="connsiteY370" fmla="*/ 390 h 72236"/>
                    <a:gd name="connsiteX371" fmla="*/ 391547 w 523165"/>
                    <a:gd name="connsiteY371" fmla="*/ 518 h 72236"/>
                    <a:gd name="connsiteX372" fmla="*/ 392826 w 523165"/>
                    <a:gd name="connsiteY372" fmla="*/ 824 h 72236"/>
                    <a:gd name="connsiteX373" fmla="*/ 393517 w 523165"/>
                    <a:gd name="connsiteY373" fmla="*/ 1336 h 72236"/>
                    <a:gd name="connsiteX374" fmla="*/ 393747 w 523165"/>
                    <a:gd name="connsiteY374" fmla="*/ 2027 h 72236"/>
                    <a:gd name="connsiteX375" fmla="*/ 385255 w 523165"/>
                    <a:gd name="connsiteY375" fmla="*/ 37787 h 72236"/>
                    <a:gd name="connsiteX376" fmla="*/ 378629 w 523165"/>
                    <a:gd name="connsiteY376" fmla="*/ 31315 h 72236"/>
                    <a:gd name="connsiteX377" fmla="*/ 371953 w 523165"/>
                    <a:gd name="connsiteY377" fmla="*/ 29090 h 72236"/>
                    <a:gd name="connsiteX378" fmla="*/ 366479 w 523165"/>
                    <a:gd name="connsiteY378" fmla="*/ 30625 h 72236"/>
                    <a:gd name="connsiteX379" fmla="*/ 362820 w 523165"/>
                    <a:gd name="connsiteY379" fmla="*/ 34666 h 72236"/>
                    <a:gd name="connsiteX380" fmla="*/ 360774 w 523165"/>
                    <a:gd name="connsiteY380" fmla="*/ 40345 h 72236"/>
                    <a:gd name="connsiteX381" fmla="*/ 360135 w 523165"/>
                    <a:gd name="connsiteY381" fmla="*/ 46791 h 72236"/>
                    <a:gd name="connsiteX382" fmla="*/ 360673 w 523165"/>
                    <a:gd name="connsiteY382" fmla="*/ 53595 h 72236"/>
                    <a:gd name="connsiteX383" fmla="*/ 362539 w 523165"/>
                    <a:gd name="connsiteY383" fmla="*/ 59504 h 72236"/>
                    <a:gd name="connsiteX384" fmla="*/ 366069 w 523165"/>
                    <a:gd name="connsiteY384" fmla="*/ 63648 h 72236"/>
                    <a:gd name="connsiteX385" fmla="*/ 371595 w 523165"/>
                    <a:gd name="connsiteY385" fmla="*/ 65208 h 72236"/>
                    <a:gd name="connsiteX386" fmla="*/ 374843 w 523165"/>
                    <a:gd name="connsiteY386" fmla="*/ 64748 h 72236"/>
                    <a:gd name="connsiteX387" fmla="*/ 378040 w 523165"/>
                    <a:gd name="connsiteY387" fmla="*/ 63213 h 72236"/>
                    <a:gd name="connsiteX388" fmla="*/ 381468 w 523165"/>
                    <a:gd name="connsiteY388" fmla="*/ 60425 h 72236"/>
                    <a:gd name="connsiteX389" fmla="*/ 385255 w 523165"/>
                    <a:gd name="connsiteY389" fmla="*/ 56204 h 72236"/>
                    <a:gd name="connsiteX390" fmla="*/ 448163 w 523165"/>
                    <a:gd name="connsiteY390" fmla="*/ 45154 h 72236"/>
                    <a:gd name="connsiteX391" fmla="*/ 447161 w 523165"/>
                    <a:gd name="connsiteY391" fmla="*/ 47993 h 72236"/>
                    <a:gd name="connsiteX392" fmla="*/ 444874 w 523165"/>
                    <a:gd name="connsiteY392" fmla="*/ 48837 h 72236"/>
                    <a:gd name="connsiteX393" fmla="*/ 414552 w 523165"/>
                    <a:gd name="connsiteY393" fmla="*/ 48837 h 72236"/>
                    <a:gd name="connsiteX394" fmla="*/ 415323 w 523165"/>
                    <a:gd name="connsiteY394" fmla="*/ 55744 h 72236"/>
                    <a:gd name="connsiteX395" fmla="*/ 417893 w 523165"/>
                    <a:gd name="connsiteY395" fmla="*/ 61013 h 72236"/>
                    <a:gd name="connsiteX396" fmla="*/ 422572 w 523165"/>
                    <a:gd name="connsiteY396" fmla="*/ 64390 h 72236"/>
                    <a:gd name="connsiteX397" fmla="*/ 429614 w 523165"/>
                    <a:gd name="connsiteY397" fmla="*/ 65566 h 72236"/>
                    <a:gd name="connsiteX398" fmla="*/ 435475 w 523165"/>
                    <a:gd name="connsiteY398" fmla="*/ 65029 h 72236"/>
                    <a:gd name="connsiteX399" fmla="*/ 439921 w 523165"/>
                    <a:gd name="connsiteY399" fmla="*/ 63827 h 72236"/>
                    <a:gd name="connsiteX400" fmla="*/ 443007 w 523165"/>
                    <a:gd name="connsiteY400" fmla="*/ 62625 h 72236"/>
                    <a:gd name="connsiteX401" fmla="*/ 444832 w 523165"/>
                    <a:gd name="connsiteY401" fmla="*/ 62088 h 72236"/>
                    <a:gd name="connsiteX402" fmla="*/ 445475 w 523165"/>
                    <a:gd name="connsiteY402" fmla="*/ 62267 h 72236"/>
                    <a:gd name="connsiteX403" fmla="*/ 445911 w 523165"/>
                    <a:gd name="connsiteY403" fmla="*/ 62804 h 72236"/>
                    <a:gd name="connsiteX404" fmla="*/ 446142 w 523165"/>
                    <a:gd name="connsiteY404" fmla="*/ 63801 h 72236"/>
                    <a:gd name="connsiteX405" fmla="*/ 446219 w 523165"/>
                    <a:gd name="connsiteY405" fmla="*/ 65362 h 72236"/>
                    <a:gd name="connsiteX406" fmla="*/ 446168 w 523165"/>
                    <a:gd name="connsiteY406" fmla="*/ 66513 h 72236"/>
                    <a:gd name="connsiteX407" fmla="*/ 446040 w 523165"/>
                    <a:gd name="connsiteY407" fmla="*/ 67383 h 72236"/>
                    <a:gd name="connsiteX408" fmla="*/ 445785 w 523165"/>
                    <a:gd name="connsiteY408" fmla="*/ 68073 h 72236"/>
                    <a:gd name="connsiteX409" fmla="*/ 445324 w 523165"/>
                    <a:gd name="connsiteY409" fmla="*/ 68662 h 72236"/>
                    <a:gd name="connsiteX410" fmla="*/ 443662 w 523165"/>
                    <a:gd name="connsiteY410" fmla="*/ 69582 h 72236"/>
                    <a:gd name="connsiteX411" fmla="*/ 440081 w 523165"/>
                    <a:gd name="connsiteY411" fmla="*/ 70836 h 72236"/>
                    <a:gd name="connsiteX412" fmla="*/ 434990 w 523165"/>
                    <a:gd name="connsiteY412" fmla="*/ 71936 h 72236"/>
                    <a:gd name="connsiteX413" fmla="*/ 428825 w 523165"/>
                    <a:gd name="connsiteY413" fmla="*/ 72422 h 72236"/>
                    <a:gd name="connsiteX414" fmla="*/ 418875 w 523165"/>
                    <a:gd name="connsiteY414" fmla="*/ 70836 h 72236"/>
                    <a:gd name="connsiteX415" fmla="*/ 411687 w 523165"/>
                    <a:gd name="connsiteY415" fmla="*/ 66129 h 72236"/>
                    <a:gd name="connsiteX416" fmla="*/ 407287 w 523165"/>
                    <a:gd name="connsiteY416" fmla="*/ 58302 h 72236"/>
                    <a:gd name="connsiteX417" fmla="*/ 405804 w 523165"/>
                    <a:gd name="connsiteY417" fmla="*/ 47354 h 72236"/>
                    <a:gd name="connsiteX418" fmla="*/ 407338 w 523165"/>
                    <a:gd name="connsiteY418" fmla="*/ 36687 h 72236"/>
                    <a:gd name="connsiteX419" fmla="*/ 411764 w 523165"/>
                    <a:gd name="connsiteY419" fmla="*/ 28655 h 72236"/>
                    <a:gd name="connsiteX420" fmla="*/ 418746 w 523165"/>
                    <a:gd name="connsiteY420" fmla="*/ 23590 h 72236"/>
                    <a:gd name="connsiteX421" fmla="*/ 427905 w 523165"/>
                    <a:gd name="connsiteY421" fmla="*/ 21825 h 72236"/>
                    <a:gd name="connsiteX422" fmla="*/ 437138 w 523165"/>
                    <a:gd name="connsiteY422" fmla="*/ 23565 h 72236"/>
                    <a:gd name="connsiteX423" fmla="*/ 443406 w 523165"/>
                    <a:gd name="connsiteY423" fmla="*/ 28246 h 72236"/>
                    <a:gd name="connsiteX424" fmla="*/ 447013 w 523165"/>
                    <a:gd name="connsiteY424" fmla="*/ 35152 h 72236"/>
                    <a:gd name="connsiteX425" fmla="*/ 448163 w 523165"/>
                    <a:gd name="connsiteY425" fmla="*/ 43619 h 72236"/>
                    <a:gd name="connsiteX426" fmla="*/ 439671 w 523165"/>
                    <a:gd name="connsiteY426" fmla="*/ 42647 h 72236"/>
                    <a:gd name="connsiteX427" fmla="*/ 436711 w 523165"/>
                    <a:gd name="connsiteY427" fmla="*/ 32211 h 72236"/>
                    <a:gd name="connsiteX428" fmla="*/ 427472 w 523165"/>
                    <a:gd name="connsiteY428" fmla="*/ 28425 h 72236"/>
                    <a:gd name="connsiteX429" fmla="*/ 421964 w 523165"/>
                    <a:gd name="connsiteY429" fmla="*/ 29602 h 72236"/>
                    <a:gd name="connsiteX430" fmla="*/ 418001 w 523165"/>
                    <a:gd name="connsiteY430" fmla="*/ 32722 h 72236"/>
                    <a:gd name="connsiteX431" fmla="*/ 415530 w 523165"/>
                    <a:gd name="connsiteY431" fmla="*/ 37250 h 72236"/>
                    <a:gd name="connsiteX432" fmla="*/ 414552 w 523165"/>
                    <a:gd name="connsiteY432" fmla="*/ 42647 h 72236"/>
                    <a:gd name="connsiteX433" fmla="*/ 487377 w 523165"/>
                    <a:gd name="connsiteY433" fmla="*/ 27146 h 72236"/>
                    <a:gd name="connsiteX434" fmla="*/ 487326 w 523165"/>
                    <a:gd name="connsiteY434" fmla="*/ 29039 h 72236"/>
                    <a:gd name="connsiteX435" fmla="*/ 487121 w 523165"/>
                    <a:gd name="connsiteY435" fmla="*/ 30241 h 72236"/>
                    <a:gd name="connsiteX436" fmla="*/ 486737 w 523165"/>
                    <a:gd name="connsiteY436" fmla="*/ 30906 h 72236"/>
                    <a:gd name="connsiteX437" fmla="*/ 486098 w 523165"/>
                    <a:gd name="connsiteY437" fmla="*/ 31136 h 72236"/>
                    <a:gd name="connsiteX438" fmla="*/ 485100 w 523165"/>
                    <a:gd name="connsiteY438" fmla="*/ 30906 h 72236"/>
                    <a:gd name="connsiteX439" fmla="*/ 483770 w 523165"/>
                    <a:gd name="connsiteY439" fmla="*/ 30446 h 72236"/>
                    <a:gd name="connsiteX440" fmla="*/ 482108 w 523165"/>
                    <a:gd name="connsiteY440" fmla="*/ 30011 h 72236"/>
                    <a:gd name="connsiteX441" fmla="*/ 480112 w 523165"/>
                    <a:gd name="connsiteY441" fmla="*/ 29806 h 72236"/>
                    <a:gd name="connsiteX442" fmla="*/ 477605 w 523165"/>
                    <a:gd name="connsiteY442" fmla="*/ 30318 h 72236"/>
                    <a:gd name="connsiteX443" fmla="*/ 475022 w 523165"/>
                    <a:gd name="connsiteY443" fmla="*/ 32006 h 72236"/>
                    <a:gd name="connsiteX444" fmla="*/ 472183 w 523165"/>
                    <a:gd name="connsiteY444" fmla="*/ 35127 h 72236"/>
                    <a:gd name="connsiteX445" fmla="*/ 468908 w 523165"/>
                    <a:gd name="connsiteY445" fmla="*/ 39885 h 72236"/>
                    <a:gd name="connsiteX446" fmla="*/ 468908 w 523165"/>
                    <a:gd name="connsiteY446" fmla="*/ 70171 h 72236"/>
                    <a:gd name="connsiteX447" fmla="*/ 468703 w 523165"/>
                    <a:gd name="connsiteY447" fmla="*/ 70861 h 72236"/>
                    <a:gd name="connsiteX448" fmla="*/ 468038 w 523165"/>
                    <a:gd name="connsiteY448" fmla="*/ 71347 h 72236"/>
                    <a:gd name="connsiteX449" fmla="*/ 466759 w 523165"/>
                    <a:gd name="connsiteY449" fmla="*/ 71654 h 72236"/>
                    <a:gd name="connsiteX450" fmla="*/ 464662 w 523165"/>
                    <a:gd name="connsiteY450" fmla="*/ 71757 h 72236"/>
                    <a:gd name="connsiteX451" fmla="*/ 462616 w 523165"/>
                    <a:gd name="connsiteY451" fmla="*/ 71654 h 72236"/>
                    <a:gd name="connsiteX452" fmla="*/ 461311 w 523165"/>
                    <a:gd name="connsiteY452" fmla="*/ 71347 h 72236"/>
                    <a:gd name="connsiteX453" fmla="*/ 460646 w 523165"/>
                    <a:gd name="connsiteY453" fmla="*/ 70861 h 72236"/>
                    <a:gd name="connsiteX454" fmla="*/ 460467 w 523165"/>
                    <a:gd name="connsiteY454" fmla="*/ 70171 h 72236"/>
                    <a:gd name="connsiteX455" fmla="*/ 460467 w 523165"/>
                    <a:gd name="connsiteY455" fmla="*/ 24128 h 72236"/>
                    <a:gd name="connsiteX456" fmla="*/ 460620 w 523165"/>
                    <a:gd name="connsiteY456" fmla="*/ 23437 h 72236"/>
                    <a:gd name="connsiteX457" fmla="*/ 461235 w 523165"/>
                    <a:gd name="connsiteY457" fmla="*/ 22925 h 72236"/>
                    <a:gd name="connsiteX458" fmla="*/ 462411 w 523165"/>
                    <a:gd name="connsiteY458" fmla="*/ 22618 h 72236"/>
                    <a:gd name="connsiteX459" fmla="*/ 464304 w 523165"/>
                    <a:gd name="connsiteY459" fmla="*/ 22542 h 72236"/>
                    <a:gd name="connsiteX460" fmla="*/ 466171 w 523165"/>
                    <a:gd name="connsiteY460" fmla="*/ 22618 h 72236"/>
                    <a:gd name="connsiteX461" fmla="*/ 467322 w 523165"/>
                    <a:gd name="connsiteY461" fmla="*/ 22925 h 72236"/>
                    <a:gd name="connsiteX462" fmla="*/ 467911 w 523165"/>
                    <a:gd name="connsiteY462" fmla="*/ 23437 h 72236"/>
                    <a:gd name="connsiteX463" fmla="*/ 468090 w 523165"/>
                    <a:gd name="connsiteY463" fmla="*/ 24128 h 72236"/>
                    <a:gd name="connsiteX464" fmla="*/ 468090 w 523165"/>
                    <a:gd name="connsiteY464" fmla="*/ 30829 h 72236"/>
                    <a:gd name="connsiteX465" fmla="*/ 471645 w 523165"/>
                    <a:gd name="connsiteY465" fmla="*/ 26327 h 72236"/>
                    <a:gd name="connsiteX466" fmla="*/ 474792 w 523165"/>
                    <a:gd name="connsiteY466" fmla="*/ 23590 h 72236"/>
                    <a:gd name="connsiteX467" fmla="*/ 477733 w 523165"/>
                    <a:gd name="connsiteY467" fmla="*/ 22209 h 72236"/>
                    <a:gd name="connsiteX468" fmla="*/ 480675 w 523165"/>
                    <a:gd name="connsiteY468" fmla="*/ 21825 h 72236"/>
                    <a:gd name="connsiteX469" fmla="*/ 482184 w 523165"/>
                    <a:gd name="connsiteY469" fmla="*/ 21902 h 72236"/>
                    <a:gd name="connsiteX470" fmla="*/ 483949 w 523165"/>
                    <a:gd name="connsiteY470" fmla="*/ 22183 h 72236"/>
                    <a:gd name="connsiteX471" fmla="*/ 485612 w 523165"/>
                    <a:gd name="connsiteY471" fmla="*/ 22644 h 72236"/>
                    <a:gd name="connsiteX472" fmla="*/ 486661 w 523165"/>
                    <a:gd name="connsiteY472" fmla="*/ 23155 h 72236"/>
                    <a:gd name="connsiteX473" fmla="*/ 487070 w 523165"/>
                    <a:gd name="connsiteY473" fmla="*/ 23641 h 72236"/>
                    <a:gd name="connsiteX474" fmla="*/ 487249 w 523165"/>
                    <a:gd name="connsiteY474" fmla="*/ 24230 h 72236"/>
                    <a:gd name="connsiteX475" fmla="*/ 487351 w 523165"/>
                    <a:gd name="connsiteY475" fmla="*/ 25279 h 72236"/>
                    <a:gd name="connsiteX476" fmla="*/ 487377 w 523165"/>
                    <a:gd name="connsiteY476" fmla="*/ 27146 h 72236"/>
                    <a:gd name="connsiteX477" fmla="*/ 523344 w 523165"/>
                    <a:gd name="connsiteY477" fmla="*/ 57637 h 72236"/>
                    <a:gd name="connsiteX478" fmla="*/ 522040 w 523165"/>
                    <a:gd name="connsiteY478" fmla="*/ 63929 h 72236"/>
                    <a:gd name="connsiteX479" fmla="*/ 518331 w 523165"/>
                    <a:gd name="connsiteY479" fmla="*/ 68585 h 72236"/>
                    <a:gd name="connsiteX480" fmla="*/ 512601 w 523165"/>
                    <a:gd name="connsiteY480" fmla="*/ 71450 h 72236"/>
                    <a:gd name="connsiteX481" fmla="*/ 505285 w 523165"/>
                    <a:gd name="connsiteY481" fmla="*/ 72422 h 72236"/>
                    <a:gd name="connsiteX482" fmla="*/ 500604 w 523165"/>
                    <a:gd name="connsiteY482" fmla="*/ 72038 h 72236"/>
                    <a:gd name="connsiteX483" fmla="*/ 496613 w 523165"/>
                    <a:gd name="connsiteY483" fmla="*/ 71066 h 72236"/>
                    <a:gd name="connsiteX484" fmla="*/ 493621 w 523165"/>
                    <a:gd name="connsiteY484" fmla="*/ 69838 h 72236"/>
                    <a:gd name="connsiteX485" fmla="*/ 491830 w 523165"/>
                    <a:gd name="connsiteY485" fmla="*/ 68687 h 72236"/>
                    <a:gd name="connsiteX486" fmla="*/ 491012 w 523165"/>
                    <a:gd name="connsiteY486" fmla="*/ 67255 h 72236"/>
                    <a:gd name="connsiteX487" fmla="*/ 490755 w 523165"/>
                    <a:gd name="connsiteY487" fmla="*/ 64748 h 72236"/>
                    <a:gd name="connsiteX488" fmla="*/ 490858 w 523165"/>
                    <a:gd name="connsiteY488" fmla="*/ 63111 h 72236"/>
                    <a:gd name="connsiteX489" fmla="*/ 491114 w 523165"/>
                    <a:gd name="connsiteY489" fmla="*/ 62036 h 72236"/>
                    <a:gd name="connsiteX490" fmla="*/ 491549 w 523165"/>
                    <a:gd name="connsiteY490" fmla="*/ 61448 h 72236"/>
                    <a:gd name="connsiteX491" fmla="*/ 492188 w 523165"/>
                    <a:gd name="connsiteY491" fmla="*/ 61269 h 72236"/>
                    <a:gd name="connsiteX492" fmla="*/ 493851 w 523165"/>
                    <a:gd name="connsiteY492" fmla="*/ 61960 h 72236"/>
                    <a:gd name="connsiteX493" fmla="*/ 496563 w 523165"/>
                    <a:gd name="connsiteY493" fmla="*/ 63469 h 72236"/>
                    <a:gd name="connsiteX494" fmla="*/ 500374 w 523165"/>
                    <a:gd name="connsiteY494" fmla="*/ 64978 h 72236"/>
                    <a:gd name="connsiteX495" fmla="*/ 505438 w 523165"/>
                    <a:gd name="connsiteY495" fmla="*/ 65669 h 72236"/>
                    <a:gd name="connsiteX496" fmla="*/ 509326 w 523165"/>
                    <a:gd name="connsiteY496" fmla="*/ 65208 h 72236"/>
                    <a:gd name="connsiteX497" fmla="*/ 512345 w 523165"/>
                    <a:gd name="connsiteY497" fmla="*/ 63853 h 72236"/>
                    <a:gd name="connsiteX498" fmla="*/ 514315 w 523165"/>
                    <a:gd name="connsiteY498" fmla="*/ 61576 h 72236"/>
                    <a:gd name="connsiteX499" fmla="*/ 515005 w 523165"/>
                    <a:gd name="connsiteY499" fmla="*/ 58302 h 72236"/>
                    <a:gd name="connsiteX500" fmla="*/ 514008 w 523165"/>
                    <a:gd name="connsiteY500" fmla="*/ 55028 h 72236"/>
                    <a:gd name="connsiteX501" fmla="*/ 511373 w 523165"/>
                    <a:gd name="connsiteY501" fmla="*/ 52674 h 72236"/>
                    <a:gd name="connsiteX502" fmla="*/ 507690 w 523165"/>
                    <a:gd name="connsiteY502" fmla="*/ 50858 h 72236"/>
                    <a:gd name="connsiteX503" fmla="*/ 503468 w 523165"/>
                    <a:gd name="connsiteY503" fmla="*/ 49195 h 72236"/>
                    <a:gd name="connsiteX504" fmla="*/ 499222 w 523165"/>
                    <a:gd name="connsiteY504" fmla="*/ 47226 h 72236"/>
                    <a:gd name="connsiteX505" fmla="*/ 495513 w 523165"/>
                    <a:gd name="connsiteY505" fmla="*/ 44540 h 72236"/>
                    <a:gd name="connsiteX506" fmla="*/ 492879 w 523165"/>
                    <a:gd name="connsiteY506" fmla="*/ 40754 h 72236"/>
                    <a:gd name="connsiteX507" fmla="*/ 491881 w 523165"/>
                    <a:gd name="connsiteY507" fmla="*/ 35485 h 72236"/>
                    <a:gd name="connsiteX508" fmla="*/ 492930 w 523165"/>
                    <a:gd name="connsiteY508" fmla="*/ 30292 h 72236"/>
                    <a:gd name="connsiteX509" fmla="*/ 496076 w 523165"/>
                    <a:gd name="connsiteY509" fmla="*/ 25944 h 72236"/>
                    <a:gd name="connsiteX510" fmla="*/ 501321 w 523165"/>
                    <a:gd name="connsiteY510" fmla="*/ 22951 h 72236"/>
                    <a:gd name="connsiteX511" fmla="*/ 508661 w 523165"/>
                    <a:gd name="connsiteY511" fmla="*/ 21825 h 72236"/>
                    <a:gd name="connsiteX512" fmla="*/ 512345 w 523165"/>
                    <a:gd name="connsiteY512" fmla="*/ 22132 h 72236"/>
                    <a:gd name="connsiteX513" fmla="*/ 515671 w 523165"/>
                    <a:gd name="connsiteY513" fmla="*/ 22900 h 72236"/>
                    <a:gd name="connsiteX514" fmla="*/ 518203 w 523165"/>
                    <a:gd name="connsiteY514" fmla="*/ 23897 h 72236"/>
                    <a:gd name="connsiteX515" fmla="*/ 519789 w 523165"/>
                    <a:gd name="connsiteY515" fmla="*/ 24844 h 72236"/>
                    <a:gd name="connsiteX516" fmla="*/ 520505 w 523165"/>
                    <a:gd name="connsiteY516" fmla="*/ 25560 h 72236"/>
                    <a:gd name="connsiteX517" fmla="*/ 520761 w 523165"/>
                    <a:gd name="connsiteY517" fmla="*/ 26251 h 72236"/>
                    <a:gd name="connsiteX518" fmla="*/ 520914 w 523165"/>
                    <a:gd name="connsiteY518" fmla="*/ 27197 h 72236"/>
                    <a:gd name="connsiteX519" fmla="*/ 520991 w 523165"/>
                    <a:gd name="connsiteY519" fmla="*/ 28578 h 72236"/>
                    <a:gd name="connsiteX520" fmla="*/ 520914 w 523165"/>
                    <a:gd name="connsiteY520" fmla="*/ 30088 h 72236"/>
                    <a:gd name="connsiteX521" fmla="*/ 520658 w 523165"/>
                    <a:gd name="connsiteY521" fmla="*/ 31136 h 72236"/>
                    <a:gd name="connsiteX522" fmla="*/ 520224 w 523165"/>
                    <a:gd name="connsiteY522" fmla="*/ 31725 h 72236"/>
                    <a:gd name="connsiteX523" fmla="*/ 519661 w 523165"/>
                    <a:gd name="connsiteY523" fmla="*/ 31904 h 72236"/>
                    <a:gd name="connsiteX524" fmla="*/ 518331 w 523165"/>
                    <a:gd name="connsiteY524" fmla="*/ 31341 h 72236"/>
                    <a:gd name="connsiteX525" fmla="*/ 516080 w 523165"/>
                    <a:gd name="connsiteY525" fmla="*/ 30139 h 72236"/>
                    <a:gd name="connsiteX526" fmla="*/ 512832 w 523165"/>
                    <a:gd name="connsiteY526" fmla="*/ 28936 h 72236"/>
                    <a:gd name="connsiteX527" fmla="*/ 508560 w 523165"/>
                    <a:gd name="connsiteY527" fmla="*/ 28374 h 72236"/>
                    <a:gd name="connsiteX528" fmla="*/ 504773 w 523165"/>
                    <a:gd name="connsiteY528" fmla="*/ 28860 h 72236"/>
                    <a:gd name="connsiteX529" fmla="*/ 502087 w 523165"/>
                    <a:gd name="connsiteY529" fmla="*/ 30241 h 72236"/>
                    <a:gd name="connsiteX530" fmla="*/ 500501 w 523165"/>
                    <a:gd name="connsiteY530" fmla="*/ 32364 h 72236"/>
                    <a:gd name="connsiteX531" fmla="*/ 499964 w 523165"/>
                    <a:gd name="connsiteY531" fmla="*/ 35024 h 72236"/>
                    <a:gd name="connsiteX532" fmla="*/ 500988 w 523165"/>
                    <a:gd name="connsiteY532" fmla="*/ 38375 h 72236"/>
                    <a:gd name="connsiteX533" fmla="*/ 503648 w 523165"/>
                    <a:gd name="connsiteY533" fmla="*/ 40754 h 72236"/>
                    <a:gd name="connsiteX534" fmla="*/ 507382 w 523165"/>
                    <a:gd name="connsiteY534" fmla="*/ 42596 h 72236"/>
                    <a:gd name="connsiteX535" fmla="*/ 511654 w 523165"/>
                    <a:gd name="connsiteY535" fmla="*/ 44284 h 72236"/>
                    <a:gd name="connsiteX536" fmla="*/ 515952 w 523165"/>
                    <a:gd name="connsiteY536" fmla="*/ 46228 h 72236"/>
                    <a:gd name="connsiteX537" fmla="*/ 519712 w 523165"/>
                    <a:gd name="connsiteY537" fmla="*/ 48837 h 72236"/>
                    <a:gd name="connsiteX538" fmla="*/ 522347 w 523165"/>
                    <a:gd name="connsiteY538" fmla="*/ 52521 h 72236"/>
                    <a:gd name="connsiteX539" fmla="*/ 523344 w 523165"/>
                    <a:gd name="connsiteY539" fmla="*/ 57637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Lst>
                  <a:rect l="l" t="t" r="r" b="b"/>
                  <a:pathLst>
                    <a:path w="523165" h="72236">
                      <a:moveTo>
                        <a:pt x="32767" y="57637"/>
                      </a:moveTo>
                      <a:cubicBezTo>
                        <a:pt x="32767" y="59990"/>
                        <a:pt x="32332" y="62088"/>
                        <a:pt x="31463" y="63929"/>
                      </a:cubicBezTo>
                      <a:cubicBezTo>
                        <a:pt x="30593" y="65771"/>
                        <a:pt x="29357" y="67323"/>
                        <a:pt x="27754" y="68585"/>
                      </a:cubicBezTo>
                      <a:cubicBezTo>
                        <a:pt x="26151" y="69847"/>
                        <a:pt x="24241" y="70802"/>
                        <a:pt x="22024" y="71450"/>
                      </a:cubicBezTo>
                      <a:cubicBezTo>
                        <a:pt x="19807" y="72098"/>
                        <a:pt x="17368" y="72422"/>
                        <a:pt x="14708" y="72422"/>
                      </a:cubicBezTo>
                      <a:cubicBezTo>
                        <a:pt x="13071" y="72422"/>
                        <a:pt x="11510" y="72294"/>
                        <a:pt x="10027" y="72038"/>
                      </a:cubicBezTo>
                      <a:cubicBezTo>
                        <a:pt x="8543" y="71782"/>
                        <a:pt x="7213" y="71458"/>
                        <a:pt x="6036" y="71066"/>
                      </a:cubicBezTo>
                      <a:cubicBezTo>
                        <a:pt x="4860" y="70674"/>
                        <a:pt x="3862" y="70265"/>
                        <a:pt x="3043" y="69838"/>
                      </a:cubicBezTo>
                      <a:cubicBezTo>
                        <a:pt x="2225" y="69412"/>
                        <a:pt x="1628" y="69028"/>
                        <a:pt x="1253" y="68687"/>
                      </a:cubicBezTo>
                      <a:cubicBezTo>
                        <a:pt x="878" y="68346"/>
                        <a:pt x="605" y="67869"/>
                        <a:pt x="434" y="67255"/>
                      </a:cubicBezTo>
                      <a:cubicBezTo>
                        <a:pt x="264" y="66641"/>
                        <a:pt x="178" y="65805"/>
                        <a:pt x="178" y="64748"/>
                      </a:cubicBezTo>
                      <a:cubicBezTo>
                        <a:pt x="178" y="64100"/>
                        <a:pt x="213" y="63554"/>
                        <a:pt x="281" y="63111"/>
                      </a:cubicBezTo>
                      <a:cubicBezTo>
                        <a:pt x="349" y="62667"/>
                        <a:pt x="434" y="62309"/>
                        <a:pt x="537" y="62036"/>
                      </a:cubicBezTo>
                      <a:cubicBezTo>
                        <a:pt x="639" y="61764"/>
                        <a:pt x="784" y="61567"/>
                        <a:pt x="971" y="61448"/>
                      </a:cubicBezTo>
                      <a:cubicBezTo>
                        <a:pt x="1159" y="61329"/>
                        <a:pt x="1372" y="61269"/>
                        <a:pt x="1611" y="61269"/>
                      </a:cubicBezTo>
                      <a:cubicBezTo>
                        <a:pt x="1986" y="61269"/>
                        <a:pt x="2540" y="61499"/>
                        <a:pt x="3274" y="61960"/>
                      </a:cubicBezTo>
                      <a:cubicBezTo>
                        <a:pt x="4007" y="62420"/>
                        <a:pt x="4911" y="62923"/>
                        <a:pt x="5985" y="63469"/>
                      </a:cubicBezTo>
                      <a:cubicBezTo>
                        <a:pt x="7059" y="64015"/>
                        <a:pt x="8330" y="64518"/>
                        <a:pt x="9796" y="64978"/>
                      </a:cubicBezTo>
                      <a:cubicBezTo>
                        <a:pt x="11263" y="65439"/>
                        <a:pt x="12951" y="65669"/>
                        <a:pt x="14861" y="65669"/>
                      </a:cubicBezTo>
                      <a:cubicBezTo>
                        <a:pt x="16294" y="65669"/>
                        <a:pt x="17590" y="65515"/>
                        <a:pt x="18749" y="65208"/>
                      </a:cubicBezTo>
                      <a:cubicBezTo>
                        <a:pt x="19909" y="64901"/>
                        <a:pt x="20915" y="64449"/>
                        <a:pt x="21768" y="63853"/>
                      </a:cubicBezTo>
                      <a:cubicBezTo>
                        <a:pt x="22621" y="63256"/>
                        <a:pt x="23277" y="62497"/>
                        <a:pt x="23738" y="61576"/>
                      </a:cubicBezTo>
                      <a:cubicBezTo>
                        <a:pt x="24198" y="60655"/>
                        <a:pt x="24428" y="59564"/>
                        <a:pt x="24428" y="58302"/>
                      </a:cubicBezTo>
                      <a:cubicBezTo>
                        <a:pt x="24428" y="57006"/>
                        <a:pt x="24096" y="55914"/>
                        <a:pt x="23431" y="55028"/>
                      </a:cubicBezTo>
                      <a:cubicBezTo>
                        <a:pt x="22766" y="54141"/>
                        <a:pt x="21887" y="53356"/>
                        <a:pt x="20796" y="52674"/>
                      </a:cubicBezTo>
                      <a:cubicBezTo>
                        <a:pt x="19704" y="51992"/>
                        <a:pt x="18477" y="51387"/>
                        <a:pt x="17112" y="50858"/>
                      </a:cubicBezTo>
                      <a:cubicBezTo>
                        <a:pt x="15748" y="50330"/>
                        <a:pt x="14341" y="49775"/>
                        <a:pt x="12892" y="49195"/>
                      </a:cubicBezTo>
                      <a:cubicBezTo>
                        <a:pt x="11442" y="48616"/>
                        <a:pt x="10027" y="47959"/>
                        <a:pt x="8645" y="47226"/>
                      </a:cubicBezTo>
                      <a:cubicBezTo>
                        <a:pt x="7264" y="46493"/>
                        <a:pt x="6028" y="45597"/>
                        <a:pt x="4936" y="44540"/>
                      </a:cubicBezTo>
                      <a:cubicBezTo>
                        <a:pt x="3845" y="43483"/>
                        <a:pt x="2967" y="42221"/>
                        <a:pt x="2302" y="40754"/>
                      </a:cubicBezTo>
                      <a:cubicBezTo>
                        <a:pt x="1637" y="39288"/>
                        <a:pt x="1304" y="37531"/>
                        <a:pt x="1304" y="35485"/>
                      </a:cubicBezTo>
                      <a:cubicBezTo>
                        <a:pt x="1304" y="33677"/>
                        <a:pt x="1654" y="31946"/>
                        <a:pt x="2353" y="30292"/>
                      </a:cubicBezTo>
                      <a:cubicBezTo>
                        <a:pt x="3052" y="28638"/>
                        <a:pt x="4101" y="27189"/>
                        <a:pt x="5499" y="25944"/>
                      </a:cubicBezTo>
                      <a:cubicBezTo>
                        <a:pt x="6897" y="24699"/>
                        <a:pt x="8645" y="23701"/>
                        <a:pt x="10743" y="22951"/>
                      </a:cubicBezTo>
                      <a:cubicBezTo>
                        <a:pt x="12840" y="22201"/>
                        <a:pt x="15288" y="21825"/>
                        <a:pt x="18084" y="21825"/>
                      </a:cubicBezTo>
                      <a:cubicBezTo>
                        <a:pt x="19312" y="21825"/>
                        <a:pt x="20540" y="21928"/>
                        <a:pt x="21768" y="22132"/>
                      </a:cubicBezTo>
                      <a:cubicBezTo>
                        <a:pt x="22996" y="22337"/>
                        <a:pt x="24104" y="22593"/>
                        <a:pt x="25093" y="22900"/>
                      </a:cubicBezTo>
                      <a:cubicBezTo>
                        <a:pt x="26082" y="23207"/>
                        <a:pt x="26927" y="23539"/>
                        <a:pt x="27626" y="23897"/>
                      </a:cubicBezTo>
                      <a:cubicBezTo>
                        <a:pt x="28325" y="24255"/>
                        <a:pt x="28854" y="24571"/>
                        <a:pt x="29212" y="24844"/>
                      </a:cubicBezTo>
                      <a:cubicBezTo>
                        <a:pt x="29570" y="25117"/>
                        <a:pt x="29808" y="25355"/>
                        <a:pt x="29928" y="25560"/>
                      </a:cubicBezTo>
                      <a:cubicBezTo>
                        <a:pt x="30047" y="25765"/>
                        <a:pt x="30132" y="25995"/>
                        <a:pt x="30184" y="26251"/>
                      </a:cubicBezTo>
                      <a:cubicBezTo>
                        <a:pt x="30235" y="26506"/>
                        <a:pt x="30286" y="26822"/>
                        <a:pt x="30337" y="27197"/>
                      </a:cubicBezTo>
                      <a:cubicBezTo>
                        <a:pt x="30388" y="27572"/>
                        <a:pt x="30414" y="28033"/>
                        <a:pt x="30414" y="28578"/>
                      </a:cubicBezTo>
                      <a:cubicBezTo>
                        <a:pt x="30414" y="29158"/>
                        <a:pt x="30388" y="29661"/>
                        <a:pt x="30337" y="30088"/>
                      </a:cubicBezTo>
                      <a:cubicBezTo>
                        <a:pt x="30286" y="30514"/>
                        <a:pt x="30201" y="30863"/>
                        <a:pt x="30081" y="31136"/>
                      </a:cubicBezTo>
                      <a:cubicBezTo>
                        <a:pt x="29962" y="31409"/>
                        <a:pt x="29817" y="31605"/>
                        <a:pt x="29646" y="31725"/>
                      </a:cubicBezTo>
                      <a:cubicBezTo>
                        <a:pt x="29476" y="31844"/>
                        <a:pt x="29288" y="31904"/>
                        <a:pt x="29084" y="31904"/>
                      </a:cubicBezTo>
                      <a:cubicBezTo>
                        <a:pt x="28777" y="31904"/>
                        <a:pt x="28333" y="31716"/>
                        <a:pt x="27754" y="31341"/>
                      </a:cubicBezTo>
                      <a:cubicBezTo>
                        <a:pt x="27174" y="30966"/>
                        <a:pt x="26423" y="30565"/>
                        <a:pt x="25503" y="30139"/>
                      </a:cubicBezTo>
                      <a:cubicBezTo>
                        <a:pt x="24582" y="29712"/>
                        <a:pt x="23499" y="29312"/>
                        <a:pt x="22254" y="28936"/>
                      </a:cubicBezTo>
                      <a:cubicBezTo>
                        <a:pt x="21009" y="28561"/>
                        <a:pt x="19585" y="28374"/>
                        <a:pt x="17982" y="28374"/>
                      </a:cubicBezTo>
                      <a:cubicBezTo>
                        <a:pt x="16550" y="28374"/>
                        <a:pt x="15288" y="28536"/>
                        <a:pt x="14196" y="28860"/>
                      </a:cubicBezTo>
                      <a:cubicBezTo>
                        <a:pt x="13105" y="29184"/>
                        <a:pt x="12210" y="29644"/>
                        <a:pt x="11510" y="30241"/>
                      </a:cubicBezTo>
                      <a:cubicBezTo>
                        <a:pt x="10811" y="30838"/>
                        <a:pt x="10283" y="31546"/>
                        <a:pt x="9924" y="32364"/>
                      </a:cubicBezTo>
                      <a:cubicBezTo>
                        <a:pt x="9566" y="33183"/>
                        <a:pt x="9387" y="34069"/>
                        <a:pt x="9387" y="35024"/>
                      </a:cubicBezTo>
                      <a:cubicBezTo>
                        <a:pt x="9387" y="36355"/>
                        <a:pt x="9728" y="37472"/>
                        <a:pt x="10410" y="38375"/>
                      </a:cubicBezTo>
                      <a:cubicBezTo>
                        <a:pt x="11093" y="39279"/>
                        <a:pt x="11979" y="40072"/>
                        <a:pt x="13071" y="40754"/>
                      </a:cubicBezTo>
                      <a:cubicBezTo>
                        <a:pt x="14162" y="41436"/>
                        <a:pt x="15407" y="42050"/>
                        <a:pt x="16805" y="42596"/>
                      </a:cubicBezTo>
                      <a:cubicBezTo>
                        <a:pt x="18204" y="43142"/>
                        <a:pt x="19628" y="43704"/>
                        <a:pt x="21077" y="44284"/>
                      </a:cubicBezTo>
                      <a:cubicBezTo>
                        <a:pt x="22527" y="44864"/>
                        <a:pt x="23959" y="45512"/>
                        <a:pt x="25375" y="46228"/>
                      </a:cubicBezTo>
                      <a:cubicBezTo>
                        <a:pt x="26790" y="46945"/>
                        <a:pt x="28043" y="47814"/>
                        <a:pt x="29135" y="48837"/>
                      </a:cubicBezTo>
                      <a:cubicBezTo>
                        <a:pt x="30226" y="49861"/>
                        <a:pt x="31104" y="51088"/>
                        <a:pt x="31770" y="52521"/>
                      </a:cubicBezTo>
                      <a:cubicBezTo>
                        <a:pt x="32435" y="53953"/>
                        <a:pt x="32767" y="55659"/>
                        <a:pt x="32767" y="57637"/>
                      </a:cubicBezTo>
                      <a:close/>
                      <a:moveTo>
                        <a:pt x="67333" y="66794"/>
                      </a:moveTo>
                      <a:cubicBezTo>
                        <a:pt x="67333" y="67783"/>
                        <a:pt x="67265" y="68568"/>
                        <a:pt x="67129" y="69148"/>
                      </a:cubicBezTo>
                      <a:cubicBezTo>
                        <a:pt x="66992" y="69727"/>
                        <a:pt x="66788" y="70154"/>
                        <a:pt x="66515" y="70427"/>
                      </a:cubicBezTo>
                      <a:cubicBezTo>
                        <a:pt x="66242" y="70699"/>
                        <a:pt x="65833" y="70955"/>
                        <a:pt x="65287" y="71194"/>
                      </a:cubicBezTo>
                      <a:cubicBezTo>
                        <a:pt x="64741" y="71433"/>
                        <a:pt x="64119" y="71629"/>
                        <a:pt x="63420" y="71782"/>
                      </a:cubicBezTo>
                      <a:cubicBezTo>
                        <a:pt x="62721" y="71936"/>
                        <a:pt x="61979" y="72064"/>
                        <a:pt x="61194" y="72166"/>
                      </a:cubicBezTo>
                      <a:cubicBezTo>
                        <a:pt x="60410" y="72268"/>
                        <a:pt x="59625" y="72319"/>
                        <a:pt x="58841" y="72319"/>
                      </a:cubicBezTo>
                      <a:cubicBezTo>
                        <a:pt x="56454" y="72319"/>
                        <a:pt x="54407" y="72004"/>
                        <a:pt x="52702" y="71373"/>
                      </a:cubicBezTo>
                      <a:cubicBezTo>
                        <a:pt x="50996" y="70742"/>
                        <a:pt x="49598" y="69787"/>
                        <a:pt x="48507" y="68508"/>
                      </a:cubicBezTo>
                      <a:cubicBezTo>
                        <a:pt x="47415" y="67229"/>
                        <a:pt x="46622" y="65609"/>
                        <a:pt x="46128" y="63648"/>
                      </a:cubicBezTo>
                      <a:cubicBezTo>
                        <a:pt x="45633" y="61687"/>
                        <a:pt x="45386" y="59376"/>
                        <a:pt x="45386" y="56716"/>
                      </a:cubicBezTo>
                      <a:lnTo>
                        <a:pt x="45386" y="29806"/>
                      </a:lnTo>
                      <a:lnTo>
                        <a:pt x="38940" y="29806"/>
                      </a:lnTo>
                      <a:cubicBezTo>
                        <a:pt x="38428" y="29806"/>
                        <a:pt x="38019" y="29533"/>
                        <a:pt x="37712" y="28988"/>
                      </a:cubicBezTo>
                      <a:cubicBezTo>
                        <a:pt x="37405" y="28442"/>
                        <a:pt x="37252" y="27555"/>
                        <a:pt x="37252" y="26327"/>
                      </a:cubicBezTo>
                      <a:cubicBezTo>
                        <a:pt x="37252" y="25679"/>
                        <a:pt x="37294" y="25134"/>
                        <a:pt x="37379" y="24690"/>
                      </a:cubicBezTo>
                      <a:cubicBezTo>
                        <a:pt x="37465" y="24247"/>
                        <a:pt x="37576" y="23880"/>
                        <a:pt x="37712" y="23590"/>
                      </a:cubicBezTo>
                      <a:cubicBezTo>
                        <a:pt x="37848" y="23300"/>
                        <a:pt x="38028" y="23096"/>
                        <a:pt x="38249" y="22976"/>
                      </a:cubicBezTo>
                      <a:cubicBezTo>
                        <a:pt x="38471" y="22857"/>
                        <a:pt x="38718" y="22797"/>
                        <a:pt x="38991" y="22797"/>
                      </a:cubicBezTo>
                      <a:lnTo>
                        <a:pt x="45386" y="22797"/>
                      </a:lnTo>
                      <a:lnTo>
                        <a:pt x="45386" y="11849"/>
                      </a:lnTo>
                      <a:cubicBezTo>
                        <a:pt x="45386" y="11611"/>
                        <a:pt x="45446" y="11389"/>
                        <a:pt x="45565" y="11184"/>
                      </a:cubicBezTo>
                      <a:cubicBezTo>
                        <a:pt x="45684" y="10980"/>
                        <a:pt x="45906" y="10801"/>
                        <a:pt x="46230" y="10647"/>
                      </a:cubicBezTo>
                      <a:cubicBezTo>
                        <a:pt x="46554" y="10494"/>
                        <a:pt x="46989" y="10383"/>
                        <a:pt x="47535" y="10314"/>
                      </a:cubicBezTo>
                      <a:cubicBezTo>
                        <a:pt x="48080" y="10246"/>
                        <a:pt x="48762" y="10212"/>
                        <a:pt x="49581" y="10212"/>
                      </a:cubicBezTo>
                      <a:cubicBezTo>
                        <a:pt x="50434" y="10212"/>
                        <a:pt x="51133" y="10246"/>
                        <a:pt x="51679" y="10314"/>
                      </a:cubicBezTo>
                      <a:cubicBezTo>
                        <a:pt x="52224" y="10383"/>
                        <a:pt x="52651" y="10494"/>
                        <a:pt x="52958" y="10647"/>
                      </a:cubicBezTo>
                      <a:cubicBezTo>
                        <a:pt x="53265" y="10801"/>
                        <a:pt x="53486" y="10980"/>
                        <a:pt x="53623" y="11184"/>
                      </a:cubicBezTo>
                      <a:cubicBezTo>
                        <a:pt x="53759" y="11389"/>
                        <a:pt x="53827" y="11611"/>
                        <a:pt x="53827" y="11849"/>
                      </a:cubicBezTo>
                      <a:lnTo>
                        <a:pt x="53827" y="22797"/>
                      </a:lnTo>
                      <a:lnTo>
                        <a:pt x="65645" y="22797"/>
                      </a:lnTo>
                      <a:cubicBezTo>
                        <a:pt x="65918" y="22797"/>
                        <a:pt x="66157" y="22857"/>
                        <a:pt x="66361" y="22976"/>
                      </a:cubicBezTo>
                      <a:cubicBezTo>
                        <a:pt x="66566" y="23096"/>
                        <a:pt x="66745" y="23300"/>
                        <a:pt x="66899" y="23590"/>
                      </a:cubicBezTo>
                      <a:cubicBezTo>
                        <a:pt x="67052" y="23880"/>
                        <a:pt x="67163" y="24247"/>
                        <a:pt x="67231" y="24690"/>
                      </a:cubicBezTo>
                      <a:cubicBezTo>
                        <a:pt x="67299" y="25134"/>
                        <a:pt x="67333" y="25679"/>
                        <a:pt x="67333" y="26327"/>
                      </a:cubicBezTo>
                      <a:cubicBezTo>
                        <a:pt x="67333" y="27555"/>
                        <a:pt x="67180" y="28442"/>
                        <a:pt x="66873" y="28988"/>
                      </a:cubicBezTo>
                      <a:cubicBezTo>
                        <a:pt x="66566" y="29533"/>
                        <a:pt x="66157" y="29806"/>
                        <a:pt x="65645" y="29806"/>
                      </a:cubicBezTo>
                      <a:lnTo>
                        <a:pt x="53827" y="29806"/>
                      </a:lnTo>
                      <a:lnTo>
                        <a:pt x="53827" y="55488"/>
                      </a:lnTo>
                      <a:cubicBezTo>
                        <a:pt x="53827" y="58660"/>
                        <a:pt x="54296" y="61056"/>
                        <a:pt x="55234" y="62676"/>
                      </a:cubicBezTo>
                      <a:cubicBezTo>
                        <a:pt x="56172" y="64296"/>
                        <a:pt x="57852" y="65106"/>
                        <a:pt x="60273" y="65106"/>
                      </a:cubicBezTo>
                      <a:cubicBezTo>
                        <a:pt x="61058" y="65106"/>
                        <a:pt x="61757" y="65029"/>
                        <a:pt x="62371" y="64876"/>
                      </a:cubicBezTo>
                      <a:cubicBezTo>
                        <a:pt x="62985" y="64722"/>
                        <a:pt x="63531" y="64560"/>
                        <a:pt x="64008" y="64390"/>
                      </a:cubicBezTo>
                      <a:cubicBezTo>
                        <a:pt x="64486" y="64219"/>
                        <a:pt x="64895" y="64057"/>
                        <a:pt x="65236" y="63904"/>
                      </a:cubicBezTo>
                      <a:cubicBezTo>
                        <a:pt x="65577" y="63750"/>
                        <a:pt x="65884" y="63674"/>
                        <a:pt x="66157" y="63674"/>
                      </a:cubicBezTo>
                      <a:cubicBezTo>
                        <a:pt x="66327" y="63674"/>
                        <a:pt x="66489" y="63716"/>
                        <a:pt x="66643" y="63801"/>
                      </a:cubicBezTo>
                      <a:cubicBezTo>
                        <a:pt x="66796" y="63887"/>
                        <a:pt x="66916" y="64049"/>
                        <a:pt x="67001" y="64287"/>
                      </a:cubicBezTo>
                      <a:cubicBezTo>
                        <a:pt x="67086" y="64526"/>
                        <a:pt x="67163" y="64850"/>
                        <a:pt x="67231" y="65260"/>
                      </a:cubicBezTo>
                      <a:cubicBezTo>
                        <a:pt x="67299" y="65669"/>
                        <a:pt x="67333" y="66180"/>
                        <a:pt x="67333" y="66794"/>
                      </a:cubicBezTo>
                      <a:close/>
                      <a:moveTo>
                        <a:pt x="111534" y="70222"/>
                      </a:moveTo>
                      <a:cubicBezTo>
                        <a:pt x="111534" y="70631"/>
                        <a:pt x="111398" y="70938"/>
                        <a:pt x="111124" y="71143"/>
                      </a:cubicBezTo>
                      <a:cubicBezTo>
                        <a:pt x="110852" y="71347"/>
                        <a:pt x="110476" y="71501"/>
                        <a:pt x="109998" y="71603"/>
                      </a:cubicBezTo>
                      <a:cubicBezTo>
                        <a:pt x="109521" y="71706"/>
                        <a:pt x="108822" y="71757"/>
                        <a:pt x="107901" y="71757"/>
                      </a:cubicBezTo>
                      <a:cubicBezTo>
                        <a:pt x="107014" y="71757"/>
                        <a:pt x="106306" y="71706"/>
                        <a:pt x="105778" y="71603"/>
                      </a:cubicBezTo>
                      <a:cubicBezTo>
                        <a:pt x="105249" y="71501"/>
                        <a:pt x="104865" y="71347"/>
                        <a:pt x="104627" y="71143"/>
                      </a:cubicBezTo>
                      <a:cubicBezTo>
                        <a:pt x="104388" y="70938"/>
                        <a:pt x="104269" y="70631"/>
                        <a:pt x="104269" y="70222"/>
                      </a:cubicBezTo>
                      <a:lnTo>
                        <a:pt x="104269" y="65618"/>
                      </a:lnTo>
                      <a:cubicBezTo>
                        <a:pt x="102256" y="67766"/>
                        <a:pt x="100014" y="69438"/>
                        <a:pt x="97542" y="70631"/>
                      </a:cubicBezTo>
                      <a:cubicBezTo>
                        <a:pt x="95069" y="71825"/>
                        <a:pt x="92451" y="72422"/>
                        <a:pt x="89688" y="72422"/>
                      </a:cubicBezTo>
                      <a:cubicBezTo>
                        <a:pt x="87267" y="72422"/>
                        <a:pt x="85075" y="72106"/>
                        <a:pt x="83114" y="71475"/>
                      </a:cubicBezTo>
                      <a:cubicBezTo>
                        <a:pt x="81153" y="70844"/>
                        <a:pt x="79482" y="69932"/>
                        <a:pt x="78101" y="68738"/>
                      </a:cubicBezTo>
                      <a:cubicBezTo>
                        <a:pt x="76719" y="67545"/>
                        <a:pt x="75645" y="66078"/>
                        <a:pt x="74878" y="64339"/>
                      </a:cubicBezTo>
                      <a:cubicBezTo>
                        <a:pt x="74110" y="62599"/>
                        <a:pt x="73727" y="60621"/>
                        <a:pt x="73727" y="58404"/>
                      </a:cubicBezTo>
                      <a:cubicBezTo>
                        <a:pt x="73727" y="55812"/>
                        <a:pt x="74255" y="53561"/>
                        <a:pt x="75312" y="51651"/>
                      </a:cubicBezTo>
                      <a:cubicBezTo>
                        <a:pt x="76370" y="49741"/>
                        <a:pt x="77888" y="48155"/>
                        <a:pt x="79866" y="46893"/>
                      </a:cubicBezTo>
                      <a:cubicBezTo>
                        <a:pt x="81844" y="45631"/>
                        <a:pt x="84265" y="44685"/>
                        <a:pt x="87130" y="44054"/>
                      </a:cubicBezTo>
                      <a:cubicBezTo>
                        <a:pt x="89995" y="43423"/>
                        <a:pt x="93218" y="43108"/>
                        <a:pt x="96800" y="43108"/>
                      </a:cubicBezTo>
                      <a:lnTo>
                        <a:pt x="103143" y="43108"/>
                      </a:lnTo>
                      <a:lnTo>
                        <a:pt x="103143" y="39526"/>
                      </a:lnTo>
                      <a:cubicBezTo>
                        <a:pt x="103143" y="37753"/>
                        <a:pt x="102956" y="36184"/>
                        <a:pt x="102580" y="34820"/>
                      </a:cubicBezTo>
                      <a:cubicBezTo>
                        <a:pt x="102205" y="33456"/>
                        <a:pt x="101600" y="32322"/>
                        <a:pt x="100765" y="31418"/>
                      </a:cubicBezTo>
                      <a:cubicBezTo>
                        <a:pt x="99928" y="30514"/>
                        <a:pt x="98845" y="29832"/>
                        <a:pt x="97516" y="29371"/>
                      </a:cubicBezTo>
                      <a:cubicBezTo>
                        <a:pt x="96186" y="28911"/>
                        <a:pt x="94549" y="28681"/>
                        <a:pt x="92605" y="28681"/>
                      </a:cubicBezTo>
                      <a:cubicBezTo>
                        <a:pt x="90524" y="28681"/>
                        <a:pt x="88657" y="28928"/>
                        <a:pt x="87002" y="29422"/>
                      </a:cubicBezTo>
                      <a:cubicBezTo>
                        <a:pt x="85348" y="29917"/>
                        <a:pt x="83899" y="30463"/>
                        <a:pt x="82654" y="31060"/>
                      </a:cubicBezTo>
                      <a:cubicBezTo>
                        <a:pt x="81409" y="31656"/>
                        <a:pt x="80369" y="32202"/>
                        <a:pt x="79533" y="32697"/>
                      </a:cubicBezTo>
                      <a:cubicBezTo>
                        <a:pt x="78698" y="33191"/>
                        <a:pt x="78075" y="33438"/>
                        <a:pt x="77666" y="33438"/>
                      </a:cubicBezTo>
                      <a:cubicBezTo>
                        <a:pt x="77393" y="33438"/>
                        <a:pt x="77154" y="33370"/>
                        <a:pt x="76950" y="33234"/>
                      </a:cubicBezTo>
                      <a:cubicBezTo>
                        <a:pt x="76745" y="33097"/>
                        <a:pt x="76566" y="32893"/>
                        <a:pt x="76412" y="32620"/>
                      </a:cubicBezTo>
                      <a:cubicBezTo>
                        <a:pt x="76259" y="32347"/>
                        <a:pt x="76148" y="31997"/>
                        <a:pt x="76080" y="31571"/>
                      </a:cubicBezTo>
                      <a:cubicBezTo>
                        <a:pt x="76012" y="31145"/>
                        <a:pt x="75978" y="30676"/>
                        <a:pt x="75978" y="30164"/>
                      </a:cubicBezTo>
                      <a:cubicBezTo>
                        <a:pt x="75978" y="29312"/>
                        <a:pt x="76037" y="28638"/>
                        <a:pt x="76157" y="28143"/>
                      </a:cubicBezTo>
                      <a:cubicBezTo>
                        <a:pt x="76276" y="27649"/>
                        <a:pt x="76566" y="27180"/>
                        <a:pt x="77026" y="26737"/>
                      </a:cubicBezTo>
                      <a:cubicBezTo>
                        <a:pt x="77487" y="26293"/>
                        <a:pt x="78280" y="25773"/>
                        <a:pt x="79405" y="25176"/>
                      </a:cubicBezTo>
                      <a:cubicBezTo>
                        <a:pt x="80531" y="24579"/>
                        <a:pt x="81827" y="24034"/>
                        <a:pt x="83293" y="23539"/>
                      </a:cubicBezTo>
                      <a:cubicBezTo>
                        <a:pt x="84760" y="23045"/>
                        <a:pt x="86363" y="22635"/>
                        <a:pt x="88102" y="22311"/>
                      </a:cubicBezTo>
                      <a:cubicBezTo>
                        <a:pt x="89842" y="21987"/>
                        <a:pt x="91598" y="21825"/>
                        <a:pt x="93371" y="21825"/>
                      </a:cubicBezTo>
                      <a:cubicBezTo>
                        <a:pt x="96680" y="21825"/>
                        <a:pt x="99494" y="22201"/>
                        <a:pt x="101813" y="22951"/>
                      </a:cubicBezTo>
                      <a:cubicBezTo>
                        <a:pt x="104133" y="23701"/>
                        <a:pt x="106008" y="24801"/>
                        <a:pt x="107441" y="26251"/>
                      </a:cubicBezTo>
                      <a:cubicBezTo>
                        <a:pt x="108873" y="27700"/>
                        <a:pt x="109914" y="29499"/>
                        <a:pt x="110561" y="31648"/>
                      </a:cubicBezTo>
                      <a:cubicBezTo>
                        <a:pt x="111210" y="33797"/>
                        <a:pt x="111534" y="36303"/>
                        <a:pt x="111534" y="39168"/>
                      </a:cubicBezTo>
                      <a:close/>
                      <a:moveTo>
                        <a:pt x="103143" y="49195"/>
                      </a:moveTo>
                      <a:lnTo>
                        <a:pt x="95930" y="49195"/>
                      </a:lnTo>
                      <a:cubicBezTo>
                        <a:pt x="93611" y="49195"/>
                        <a:pt x="91598" y="49392"/>
                        <a:pt x="89893" y="49784"/>
                      </a:cubicBezTo>
                      <a:cubicBezTo>
                        <a:pt x="88188" y="50176"/>
                        <a:pt x="86772" y="50756"/>
                        <a:pt x="85647" y="51523"/>
                      </a:cubicBezTo>
                      <a:cubicBezTo>
                        <a:pt x="84521" y="52291"/>
                        <a:pt x="83694" y="53212"/>
                        <a:pt x="83166" y="54286"/>
                      </a:cubicBezTo>
                      <a:cubicBezTo>
                        <a:pt x="82637" y="55360"/>
                        <a:pt x="82373" y="56597"/>
                        <a:pt x="82373" y="57995"/>
                      </a:cubicBezTo>
                      <a:cubicBezTo>
                        <a:pt x="82373" y="60382"/>
                        <a:pt x="83131" y="62284"/>
                        <a:pt x="84649" y="63699"/>
                      </a:cubicBezTo>
                      <a:cubicBezTo>
                        <a:pt x="86167" y="65115"/>
                        <a:pt x="88290" y="65822"/>
                        <a:pt x="91019" y="65822"/>
                      </a:cubicBezTo>
                      <a:cubicBezTo>
                        <a:pt x="93235" y="65822"/>
                        <a:pt x="95291" y="65260"/>
                        <a:pt x="97183" y="64134"/>
                      </a:cubicBezTo>
                      <a:cubicBezTo>
                        <a:pt x="99076" y="63009"/>
                        <a:pt x="101063" y="61286"/>
                        <a:pt x="103143" y="58967"/>
                      </a:cubicBezTo>
                      <a:close/>
                      <a:moveTo>
                        <a:pt x="164263" y="70120"/>
                      </a:moveTo>
                      <a:cubicBezTo>
                        <a:pt x="164263" y="70392"/>
                        <a:pt x="164196" y="70631"/>
                        <a:pt x="164059" y="70836"/>
                      </a:cubicBezTo>
                      <a:cubicBezTo>
                        <a:pt x="163922" y="71040"/>
                        <a:pt x="163693" y="71211"/>
                        <a:pt x="163369" y="71347"/>
                      </a:cubicBezTo>
                      <a:cubicBezTo>
                        <a:pt x="163044" y="71484"/>
                        <a:pt x="162593" y="71586"/>
                        <a:pt x="162012" y="71654"/>
                      </a:cubicBezTo>
                      <a:cubicBezTo>
                        <a:pt x="161432" y="71723"/>
                        <a:pt x="160700" y="71757"/>
                        <a:pt x="159813" y="71757"/>
                      </a:cubicBezTo>
                      <a:cubicBezTo>
                        <a:pt x="158892" y="71757"/>
                        <a:pt x="158133" y="71731"/>
                        <a:pt x="157537" y="71680"/>
                      </a:cubicBezTo>
                      <a:cubicBezTo>
                        <a:pt x="156939" y="71629"/>
                        <a:pt x="156436" y="71544"/>
                        <a:pt x="156027" y="71424"/>
                      </a:cubicBezTo>
                      <a:cubicBezTo>
                        <a:pt x="155617" y="71305"/>
                        <a:pt x="155285" y="71134"/>
                        <a:pt x="155030" y="70913"/>
                      </a:cubicBezTo>
                      <a:cubicBezTo>
                        <a:pt x="154773" y="70691"/>
                        <a:pt x="154543" y="70427"/>
                        <a:pt x="154339" y="70120"/>
                      </a:cubicBezTo>
                      <a:lnTo>
                        <a:pt x="134898" y="44642"/>
                      </a:lnTo>
                      <a:lnTo>
                        <a:pt x="134898" y="70171"/>
                      </a:lnTo>
                      <a:cubicBezTo>
                        <a:pt x="134898" y="70444"/>
                        <a:pt x="134830" y="70674"/>
                        <a:pt x="134694" y="70861"/>
                      </a:cubicBezTo>
                      <a:cubicBezTo>
                        <a:pt x="134557" y="71049"/>
                        <a:pt x="134336" y="71211"/>
                        <a:pt x="134028" y="71347"/>
                      </a:cubicBezTo>
                      <a:cubicBezTo>
                        <a:pt x="133721" y="71484"/>
                        <a:pt x="133295" y="71586"/>
                        <a:pt x="132750" y="71654"/>
                      </a:cubicBezTo>
                      <a:cubicBezTo>
                        <a:pt x="132204" y="71723"/>
                        <a:pt x="131505" y="71757"/>
                        <a:pt x="130651" y="71757"/>
                      </a:cubicBezTo>
                      <a:cubicBezTo>
                        <a:pt x="129833" y="71757"/>
                        <a:pt x="129151" y="71723"/>
                        <a:pt x="128605" y="71654"/>
                      </a:cubicBezTo>
                      <a:cubicBezTo>
                        <a:pt x="128060" y="71586"/>
                        <a:pt x="127625" y="71484"/>
                        <a:pt x="127300" y="71347"/>
                      </a:cubicBezTo>
                      <a:cubicBezTo>
                        <a:pt x="126977" y="71211"/>
                        <a:pt x="126755" y="71049"/>
                        <a:pt x="126636" y="70861"/>
                      </a:cubicBezTo>
                      <a:cubicBezTo>
                        <a:pt x="126517" y="70674"/>
                        <a:pt x="126457" y="70444"/>
                        <a:pt x="126457" y="70171"/>
                      </a:cubicBezTo>
                      <a:lnTo>
                        <a:pt x="126457" y="1822"/>
                      </a:lnTo>
                      <a:cubicBezTo>
                        <a:pt x="126457" y="1549"/>
                        <a:pt x="126517" y="1310"/>
                        <a:pt x="126636" y="1106"/>
                      </a:cubicBezTo>
                      <a:cubicBezTo>
                        <a:pt x="126755" y="901"/>
                        <a:pt x="126977" y="731"/>
                        <a:pt x="127300" y="594"/>
                      </a:cubicBezTo>
                      <a:cubicBezTo>
                        <a:pt x="127625" y="458"/>
                        <a:pt x="128060" y="355"/>
                        <a:pt x="128605" y="287"/>
                      </a:cubicBezTo>
                      <a:cubicBezTo>
                        <a:pt x="129151" y="219"/>
                        <a:pt x="129833" y="185"/>
                        <a:pt x="130651" y="185"/>
                      </a:cubicBezTo>
                      <a:cubicBezTo>
                        <a:pt x="131505" y="185"/>
                        <a:pt x="132204" y="219"/>
                        <a:pt x="132750" y="287"/>
                      </a:cubicBezTo>
                      <a:cubicBezTo>
                        <a:pt x="133295" y="355"/>
                        <a:pt x="133721" y="458"/>
                        <a:pt x="134028" y="594"/>
                      </a:cubicBezTo>
                      <a:cubicBezTo>
                        <a:pt x="134336" y="731"/>
                        <a:pt x="134557" y="901"/>
                        <a:pt x="134694" y="1106"/>
                      </a:cubicBezTo>
                      <a:cubicBezTo>
                        <a:pt x="134830" y="1310"/>
                        <a:pt x="134898" y="1549"/>
                        <a:pt x="134898" y="1822"/>
                      </a:cubicBezTo>
                      <a:lnTo>
                        <a:pt x="134898" y="43466"/>
                      </a:lnTo>
                      <a:lnTo>
                        <a:pt x="152292" y="24332"/>
                      </a:lnTo>
                      <a:cubicBezTo>
                        <a:pt x="152566" y="23991"/>
                        <a:pt x="152855" y="23710"/>
                        <a:pt x="153162" y="23488"/>
                      </a:cubicBezTo>
                      <a:cubicBezTo>
                        <a:pt x="153469" y="23266"/>
                        <a:pt x="153835" y="23079"/>
                        <a:pt x="154262" y="22925"/>
                      </a:cubicBezTo>
                      <a:cubicBezTo>
                        <a:pt x="154689" y="22772"/>
                        <a:pt x="155192" y="22669"/>
                        <a:pt x="155771" y="22618"/>
                      </a:cubicBezTo>
                      <a:cubicBezTo>
                        <a:pt x="156351" y="22567"/>
                        <a:pt x="157050" y="22542"/>
                        <a:pt x="157869" y="22542"/>
                      </a:cubicBezTo>
                      <a:cubicBezTo>
                        <a:pt x="158722" y="22542"/>
                        <a:pt x="159438" y="22567"/>
                        <a:pt x="160017" y="22618"/>
                      </a:cubicBezTo>
                      <a:cubicBezTo>
                        <a:pt x="160597" y="22669"/>
                        <a:pt x="161067" y="22755"/>
                        <a:pt x="161425" y="22874"/>
                      </a:cubicBezTo>
                      <a:cubicBezTo>
                        <a:pt x="161783" y="22993"/>
                        <a:pt x="162038" y="23147"/>
                        <a:pt x="162192" y="23335"/>
                      </a:cubicBezTo>
                      <a:cubicBezTo>
                        <a:pt x="162345" y="23522"/>
                        <a:pt x="162422" y="23769"/>
                        <a:pt x="162422" y="24076"/>
                      </a:cubicBezTo>
                      <a:cubicBezTo>
                        <a:pt x="162422" y="24486"/>
                        <a:pt x="162312" y="24895"/>
                        <a:pt x="162090" y="25304"/>
                      </a:cubicBezTo>
                      <a:cubicBezTo>
                        <a:pt x="161868" y="25713"/>
                        <a:pt x="161501" y="26191"/>
                        <a:pt x="160989" y="26737"/>
                      </a:cubicBezTo>
                      <a:lnTo>
                        <a:pt x="144311" y="43415"/>
                      </a:lnTo>
                      <a:lnTo>
                        <a:pt x="163035" y="67715"/>
                      </a:lnTo>
                      <a:cubicBezTo>
                        <a:pt x="163479" y="68295"/>
                        <a:pt x="163795" y="68764"/>
                        <a:pt x="163982" y="69122"/>
                      </a:cubicBezTo>
                      <a:cubicBezTo>
                        <a:pt x="164170" y="69480"/>
                        <a:pt x="164263" y="69813"/>
                        <a:pt x="164263" y="70120"/>
                      </a:cubicBezTo>
                      <a:close/>
                      <a:moveTo>
                        <a:pt x="209046" y="45154"/>
                      </a:moveTo>
                      <a:cubicBezTo>
                        <a:pt x="209046" y="46484"/>
                        <a:pt x="208713" y="47430"/>
                        <a:pt x="208044" y="47993"/>
                      </a:cubicBezTo>
                      <a:cubicBezTo>
                        <a:pt x="207376" y="48556"/>
                        <a:pt x="206614" y="48837"/>
                        <a:pt x="205757" y="48837"/>
                      </a:cubicBezTo>
                      <a:lnTo>
                        <a:pt x="175434" y="48837"/>
                      </a:lnTo>
                      <a:cubicBezTo>
                        <a:pt x="175434" y="51395"/>
                        <a:pt x="175691" y="53698"/>
                        <a:pt x="176206" y="55744"/>
                      </a:cubicBezTo>
                      <a:cubicBezTo>
                        <a:pt x="176719" y="57790"/>
                        <a:pt x="177576" y="59547"/>
                        <a:pt x="178775" y="61013"/>
                      </a:cubicBezTo>
                      <a:cubicBezTo>
                        <a:pt x="179976" y="62480"/>
                        <a:pt x="181535" y="63605"/>
                        <a:pt x="183454" y="64390"/>
                      </a:cubicBezTo>
                      <a:cubicBezTo>
                        <a:pt x="185373" y="65174"/>
                        <a:pt x="187721" y="65566"/>
                        <a:pt x="190497" y="65566"/>
                      </a:cubicBezTo>
                      <a:cubicBezTo>
                        <a:pt x="192691" y="65566"/>
                        <a:pt x="194644" y="65387"/>
                        <a:pt x="196358" y="65029"/>
                      </a:cubicBezTo>
                      <a:cubicBezTo>
                        <a:pt x="198071" y="64671"/>
                        <a:pt x="199553" y="64270"/>
                        <a:pt x="200805" y="63827"/>
                      </a:cubicBezTo>
                      <a:cubicBezTo>
                        <a:pt x="202056" y="63384"/>
                        <a:pt x="203083" y="62983"/>
                        <a:pt x="203889" y="62625"/>
                      </a:cubicBezTo>
                      <a:cubicBezTo>
                        <a:pt x="204695" y="62267"/>
                        <a:pt x="205304" y="62088"/>
                        <a:pt x="205715" y="62088"/>
                      </a:cubicBezTo>
                      <a:cubicBezTo>
                        <a:pt x="205954" y="62088"/>
                        <a:pt x="206168" y="62147"/>
                        <a:pt x="206357" y="62267"/>
                      </a:cubicBezTo>
                      <a:cubicBezTo>
                        <a:pt x="206546" y="62386"/>
                        <a:pt x="206690" y="62565"/>
                        <a:pt x="206793" y="62804"/>
                      </a:cubicBezTo>
                      <a:cubicBezTo>
                        <a:pt x="206896" y="63043"/>
                        <a:pt x="206973" y="63375"/>
                        <a:pt x="207025" y="63801"/>
                      </a:cubicBezTo>
                      <a:cubicBezTo>
                        <a:pt x="207076" y="64228"/>
                        <a:pt x="207102" y="64748"/>
                        <a:pt x="207102" y="65362"/>
                      </a:cubicBezTo>
                      <a:cubicBezTo>
                        <a:pt x="207102" y="65805"/>
                        <a:pt x="207086" y="66189"/>
                        <a:pt x="207051" y="66513"/>
                      </a:cubicBezTo>
                      <a:cubicBezTo>
                        <a:pt x="207017" y="66837"/>
                        <a:pt x="206974" y="67127"/>
                        <a:pt x="206923" y="67383"/>
                      </a:cubicBezTo>
                      <a:cubicBezTo>
                        <a:pt x="206872" y="67638"/>
                        <a:pt x="206787" y="67869"/>
                        <a:pt x="206668" y="68073"/>
                      </a:cubicBezTo>
                      <a:cubicBezTo>
                        <a:pt x="206548" y="68278"/>
                        <a:pt x="206394" y="68474"/>
                        <a:pt x="206207" y="68662"/>
                      </a:cubicBezTo>
                      <a:cubicBezTo>
                        <a:pt x="206020" y="68849"/>
                        <a:pt x="205465" y="69156"/>
                        <a:pt x="204544" y="69582"/>
                      </a:cubicBezTo>
                      <a:cubicBezTo>
                        <a:pt x="203623" y="70009"/>
                        <a:pt x="202430" y="70427"/>
                        <a:pt x="200963" y="70836"/>
                      </a:cubicBezTo>
                      <a:cubicBezTo>
                        <a:pt x="199496" y="71245"/>
                        <a:pt x="197800" y="71612"/>
                        <a:pt x="195873" y="71936"/>
                      </a:cubicBezTo>
                      <a:cubicBezTo>
                        <a:pt x="193946" y="72260"/>
                        <a:pt x="191890" y="72422"/>
                        <a:pt x="189708" y="72422"/>
                      </a:cubicBezTo>
                      <a:cubicBezTo>
                        <a:pt x="185922" y="72422"/>
                        <a:pt x="182605" y="71893"/>
                        <a:pt x="179758" y="70836"/>
                      </a:cubicBezTo>
                      <a:cubicBezTo>
                        <a:pt x="176910" y="69779"/>
                        <a:pt x="174514" y="68210"/>
                        <a:pt x="172570" y="66129"/>
                      </a:cubicBezTo>
                      <a:cubicBezTo>
                        <a:pt x="170626" y="64049"/>
                        <a:pt x="169159" y="61440"/>
                        <a:pt x="168169" y="58302"/>
                      </a:cubicBezTo>
                      <a:cubicBezTo>
                        <a:pt x="167181" y="55164"/>
                        <a:pt x="166686" y="51515"/>
                        <a:pt x="166686" y="47354"/>
                      </a:cubicBezTo>
                      <a:cubicBezTo>
                        <a:pt x="166686" y="43397"/>
                        <a:pt x="167198" y="39842"/>
                        <a:pt x="168221" y="36687"/>
                      </a:cubicBezTo>
                      <a:cubicBezTo>
                        <a:pt x="169244" y="33532"/>
                        <a:pt x="170719" y="30855"/>
                        <a:pt x="172646" y="28655"/>
                      </a:cubicBezTo>
                      <a:cubicBezTo>
                        <a:pt x="174573" y="26455"/>
                        <a:pt x="176901" y="24767"/>
                        <a:pt x="179630" y="23590"/>
                      </a:cubicBezTo>
                      <a:cubicBezTo>
                        <a:pt x="182358" y="22414"/>
                        <a:pt x="185411" y="21825"/>
                        <a:pt x="188787" y="21825"/>
                      </a:cubicBezTo>
                      <a:cubicBezTo>
                        <a:pt x="192402" y="21825"/>
                        <a:pt x="195480" y="22405"/>
                        <a:pt x="198022" y="23565"/>
                      </a:cubicBezTo>
                      <a:cubicBezTo>
                        <a:pt x="200562" y="24724"/>
                        <a:pt x="202652" y="26285"/>
                        <a:pt x="204288" y="28246"/>
                      </a:cubicBezTo>
                      <a:cubicBezTo>
                        <a:pt x="205926" y="30207"/>
                        <a:pt x="207128" y="32509"/>
                        <a:pt x="207895" y="35152"/>
                      </a:cubicBezTo>
                      <a:cubicBezTo>
                        <a:pt x="208663" y="37796"/>
                        <a:pt x="209046" y="40618"/>
                        <a:pt x="209046" y="43619"/>
                      </a:cubicBezTo>
                      <a:close/>
                      <a:moveTo>
                        <a:pt x="200553" y="42647"/>
                      </a:moveTo>
                      <a:cubicBezTo>
                        <a:pt x="200656" y="38213"/>
                        <a:pt x="199670" y="34735"/>
                        <a:pt x="197594" y="32211"/>
                      </a:cubicBezTo>
                      <a:cubicBezTo>
                        <a:pt x="195519" y="29687"/>
                        <a:pt x="192438" y="28425"/>
                        <a:pt x="188355" y="28425"/>
                      </a:cubicBezTo>
                      <a:cubicBezTo>
                        <a:pt x="186261" y="28425"/>
                        <a:pt x="184426" y="28817"/>
                        <a:pt x="182847" y="29602"/>
                      </a:cubicBezTo>
                      <a:cubicBezTo>
                        <a:pt x="181268" y="30386"/>
                        <a:pt x="179947" y="31426"/>
                        <a:pt x="178883" y="32722"/>
                      </a:cubicBezTo>
                      <a:cubicBezTo>
                        <a:pt x="177819" y="34018"/>
                        <a:pt x="176996" y="35527"/>
                        <a:pt x="176412" y="37250"/>
                      </a:cubicBezTo>
                      <a:cubicBezTo>
                        <a:pt x="175829" y="38972"/>
                        <a:pt x="175504" y="40771"/>
                        <a:pt x="175434" y="42647"/>
                      </a:cubicBezTo>
                      <a:close/>
                      <a:moveTo>
                        <a:pt x="260998" y="70171"/>
                      </a:moveTo>
                      <a:cubicBezTo>
                        <a:pt x="260998" y="70444"/>
                        <a:pt x="260930" y="70674"/>
                        <a:pt x="260793" y="70861"/>
                      </a:cubicBezTo>
                      <a:cubicBezTo>
                        <a:pt x="260657" y="71049"/>
                        <a:pt x="260435" y="71211"/>
                        <a:pt x="260129" y="71347"/>
                      </a:cubicBezTo>
                      <a:cubicBezTo>
                        <a:pt x="259822" y="71484"/>
                        <a:pt x="259395" y="71586"/>
                        <a:pt x="258849" y="71654"/>
                      </a:cubicBezTo>
                      <a:cubicBezTo>
                        <a:pt x="258304" y="71723"/>
                        <a:pt x="257622" y="71757"/>
                        <a:pt x="256803" y="71757"/>
                      </a:cubicBezTo>
                      <a:cubicBezTo>
                        <a:pt x="255951" y="71757"/>
                        <a:pt x="255252" y="71723"/>
                        <a:pt x="254706" y="71654"/>
                      </a:cubicBezTo>
                      <a:cubicBezTo>
                        <a:pt x="254160" y="71586"/>
                        <a:pt x="253733" y="71484"/>
                        <a:pt x="253427" y="71347"/>
                      </a:cubicBezTo>
                      <a:cubicBezTo>
                        <a:pt x="253120" y="71211"/>
                        <a:pt x="252898" y="71049"/>
                        <a:pt x="252762" y="70861"/>
                      </a:cubicBezTo>
                      <a:cubicBezTo>
                        <a:pt x="252625" y="70674"/>
                        <a:pt x="252557" y="70444"/>
                        <a:pt x="252557" y="70171"/>
                      </a:cubicBezTo>
                      <a:lnTo>
                        <a:pt x="252557" y="43210"/>
                      </a:lnTo>
                      <a:cubicBezTo>
                        <a:pt x="252557" y="40584"/>
                        <a:pt x="252352" y="38469"/>
                        <a:pt x="251943" y="36866"/>
                      </a:cubicBezTo>
                      <a:cubicBezTo>
                        <a:pt x="251534" y="35263"/>
                        <a:pt x="250937" y="33882"/>
                        <a:pt x="250152" y="32722"/>
                      </a:cubicBezTo>
                      <a:cubicBezTo>
                        <a:pt x="249368" y="31563"/>
                        <a:pt x="248354" y="30676"/>
                        <a:pt x="247109" y="30062"/>
                      </a:cubicBezTo>
                      <a:cubicBezTo>
                        <a:pt x="245864" y="29448"/>
                        <a:pt x="244423" y="29141"/>
                        <a:pt x="242785" y="29141"/>
                      </a:cubicBezTo>
                      <a:cubicBezTo>
                        <a:pt x="240671" y="29141"/>
                        <a:pt x="238556" y="29891"/>
                        <a:pt x="236442" y="31392"/>
                      </a:cubicBezTo>
                      <a:cubicBezTo>
                        <a:pt x="234327" y="32893"/>
                        <a:pt x="232110" y="35093"/>
                        <a:pt x="229790" y="37992"/>
                      </a:cubicBezTo>
                      <a:lnTo>
                        <a:pt x="229790" y="70171"/>
                      </a:lnTo>
                      <a:cubicBezTo>
                        <a:pt x="229790" y="70444"/>
                        <a:pt x="229723" y="70674"/>
                        <a:pt x="229587" y="70861"/>
                      </a:cubicBezTo>
                      <a:cubicBezTo>
                        <a:pt x="229449" y="71049"/>
                        <a:pt x="229228" y="71211"/>
                        <a:pt x="228921" y="71347"/>
                      </a:cubicBezTo>
                      <a:cubicBezTo>
                        <a:pt x="228614" y="71484"/>
                        <a:pt x="228187" y="71586"/>
                        <a:pt x="227643" y="71654"/>
                      </a:cubicBezTo>
                      <a:cubicBezTo>
                        <a:pt x="227097" y="71723"/>
                        <a:pt x="226398" y="71757"/>
                        <a:pt x="225544" y="71757"/>
                      </a:cubicBezTo>
                      <a:cubicBezTo>
                        <a:pt x="224726" y="71757"/>
                        <a:pt x="224044" y="71723"/>
                        <a:pt x="223498" y="71654"/>
                      </a:cubicBezTo>
                      <a:cubicBezTo>
                        <a:pt x="222952" y="71586"/>
                        <a:pt x="222518" y="71484"/>
                        <a:pt x="222193" y="71347"/>
                      </a:cubicBezTo>
                      <a:cubicBezTo>
                        <a:pt x="221869" y="71211"/>
                        <a:pt x="221648" y="71049"/>
                        <a:pt x="221528" y="70861"/>
                      </a:cubicBezTo>
                      <a:cubicBezTo>
                        <a:pt x="221409" y="70674"/>
                        <a:pt x="221349" y="70444"/>
                        <a:pt x="221349" y="70171"/>
                      </a:cubicBezTo>
                      <a:lnTo>
                        <a:pt x="221349" y="1822"/>
                      </a:lnTo>
                      <a:cubicBezTo>
                        <a:pt x="221349" y="1549"/>
                        <a:pt x="221409" y="1310"/>
                        <a:pt x="221528" y="1106"/>
                      </a:cubicBezTo>
                      <a:cubicBezTo>
                        <a:pt x="221648" y="901"/>
                        <a:pt x="221869" y="731"/>
                        <a:pt x="222193" y="594"/>
                      </a:cubicBezTo>
                      <a:cubicBezTo>
                        <a:pt x="222518" y="458"/>
                        <a:pt x="222952" y="355"/>
                        <a:pt x="223498" y="287"/>
                      </a:cubicBezTo>
                      <a:cubicBezTo>
                        <a:pt x="224044" y="219"/>
                        <a:pt x="224726" y="185"/>
                        <a:pt x="225544" y="185"/>
                      </a:cubicBezTo>
                      <a:cubicBezTo>
                        <a:pt x="226398" y="185"/>
                        <a:pt x="227097" y="219"/>
                        <a:pt x="227643" y="287"/>
                      </a:cubicBezTo>
                      <a:cubicBezTo>
                        <a:pt x="228187" y="355"/>
                        <a:pt x="228614" y="458"/>
                        <a:pt x="228921" y="594"/>
                      </a:cubicBezTo>
                      <a:cubicBezTo>
                        <a:pt x="229228" y="731"/>
                        <a:pt x="229449" y="901"/>
                        <a:pt x="229587" y="1106"/>
                      </a:cubicBezTo>
                      <a:cubicBezTo>
                        <a:pt x="229723" y="1310"/>
                        <a:pt x="229790" y="1549"/>
                        <a:pt x="229790" y="1822"/>
                      </a:cubicBezTo>
                      <a:lnTo>
                        <a:pt x="229790" y="29397"/>
                      </a:lnTo>
                      <a:cubicBezTo>
                        <a:pt x="232213" y="26839"/>
                        <a:pt x="234651" y="24937"/>
                        <a:pt x="237107" y="23693"/>
                      </a:cubicBezTo>
                      <a:cubicBezTo>
                        <a:pt x="239562" y="22448"/>
                        <a:pt x="242035" y="21825"/>
                        <a:pt x="244525" y="21825"/>
                      </a:cubicBezTo>
                      <a:cubicBezTo>
                        <a:pt x="247595" y="21825"/>
                        <a:pt x="250178" y="22345"/>
                        <a:pt x="252275" y="23386"/>
                      </a:cubicBezTo>
                      <a:cubicBezTo>
                        <a:pt x="254374" y="24426"/>
                        <a:pt x="256070" y="25816"/>
                        <a:pt x="257366" y="27555"/>
                      </a:cubicBezTo>
                      <a:cubicBezTo>
                        <a:pt x="258662" y="29295"/>
                        <a:pt x="259591" y="31332"/>
                        <a:pt x="260154" y="33669"/>
                      </a:cubicBezTo>
                      <a:cubicBezTo>
                        <a:pt x="260717" y="36005"/>
                        <a:pt x="260998" y="38827"/>
                        <a:pt x="260998" y="42135"/>
                      </a:cubicBezTo>
                      <a:close/>
                      <a:moveTo>
                        <a:pt x="318741" y="46638"/>
                      </a:moveTo>
                      <a:cubicBezTo>
                        <a:pt x="318741" y="50389"/>
                        <a:pt x="318246" y="53842"/>
                        <a:pt x="317257" y="56997"/>
                      </a:cubicBezTo>
                      <a:cubicBezTo>
                        <a:pt x="316268" y="60152"/>
                        <a:pt x="314793" y="62872"/>
                        <a:pt x="312831" y="65157"/>
                      </a:cubicBezTo>
                      <a:cubicBezTo>
                        <a:pt x="310870" y="67442"/>
                        <a:pt x="308415" y="69224"/>
                        <a:pt x="305465" y="70503"/>
                      </a:cubicBezTo>
                      <a:cubicBezTo>
                        <a:pt x="302515" y="71782"/>
                        <a:pt x="299095" y="72422"/>
                        <a:pt x="295207" y="72422"/>
                      </a:cubicBezTo>
                      <a:cubicBezTo>
                        <a:pt x="291421" y="72422"/>
                        <a:pt x="288122" y="71859"/>
                        <a:pt x="285308" y="70734"/>
                      </a:cubicBezTo>
                      <a:cubicBezTo>
                        <a:pt x="282494" y="69608"/>
                        <a:pt x="280149" y="67971"/>
                        <a:pt x="278274" y="65822"/>
                      </a:cubicBezTo>
                      <a:cubicBezTo>
                        <a:pt x="276397" y="63674"/>
                        <a:pt x="274999" y="61064"/>
                        <a:pt x="274078" y="57995"/>
                      </a:cubicBezTo>
                      <a:cubicBezTo>
                        <a:pt x="273157" y="54925"/>
                        <a:pt x="272697" y="51446"/>
                        <a:pt x="272697" y="47558"/>
                      </a:cubicBezTo>
                      <a:cubicBezTo>
                        <a:pt x="272697" y="43807"/>
                        <a:pt x="273183" y="40353"/>
                        <a:pt x="274155" y="37199"/>
                      </a:cubicBezTo>
                      <a:cubicBezTo>
                        <a:pt x="275127" y="34044"/>
                        <a:pt x="276593" y="31324"/>
                        <a:pt x="278555" y="29039"/>
                      </a:cubicBezTo>
                      <a:cubicBezTo>
                        <a:pt x="280516" y="26754"/>
                        <a:pt x="282963" y="24980"/>
                        <a:pt x="285896" y="23718"/>
                      </a:cubicBezTo>
                      <a:cubicBezTo>
                        <a:pt x="288829" y="22456"/>
                        <a:pt x="292256" y="21825"/>
                        <a:pt x="296179" y="21825"/>
                      </a:cubicBezTo>
                      <a:cubicBezTo>
                        <a:pt x="299965" y="21825"/>
                        <a:pt x="303264" y="22388"/>
                        <a:pt x="306078" y="23514"/>
                      </a:cubicBezTo>
                      <a:cubicBezTo>
                        <a:pt x="308893" y="24639"/>
                        <a:pt x="311237" y="26276"/>
                        <a:pt x="313113" y="28425"/>
                      </a:cubicBezTo>
                      <a:cubicBezTo>
                        <a:pt x="314989" y="30574"/>
                        <a:pt x="316396" y="33183"/>
                        <a:pt x="317334" y="36252"/>
                      </a:cubicBezTo>
                      <a:cubicBezTo>
                        <a:pt x="318272" y="39322"/>
                        <a:pt x="318741" y="42784"/>
                        <a:pt x="318741" y="46638"/>
                      </a:cubicBezTo>
                      <a:close/>
                      <a:moveTo>
                        <a:pt x="309992" y="47200"/>
                      </a:moveTo>
                      <a:cubicBezTo>
                        <a:pt x="309992" y="44711"/>
                        <a:pt x="309759" y="42357"/>
                        <a:pt x="309295" y="40140"/>
                      </a:cubicBezTo>
                      <a:cubicBezTo>
                        <a:pt x="308831" y="37923"/>
                        <a:pt x="308065" y="35979"/>
                        <a:pt x="306998" y="34308"/>
                      </a:cubicBezTo>
                      <a:cubicBezTo>
                        <a:pt x="305930" y="32637"/>
                        <a:pt x="304486" y="31315"/>
                        <a:pt x="302661" y="30343"/>
                      </a:cubicBezTo>
                      <a:cubicBezTo>
                        <a:pt x="300837" y="29371"/>
                        <a:pt x="298567" y="28885"/>
                        <a:pt x="295847" y="28885"/>
                      </a:cubicBezTo>
                      <a:cubicBezTo>
                        <a:pt x="293336" y="28885"/>
                        <a:pt x="291175" y="29329"/>
                        <a:pt x="289368" y="30215"/>
                      </a:cubicBezTo>
                      <a:cubicBezTo>
                        <a:pt x="287562" y="31102"/>
                        <a:pt x="286074" y="32356"/>
                        <a:pt x="284904" y="33976"/>
                      </a:cubicBezTo>
                      <a:cubicBezTo>
                        <a:pt x="283733" y="35596"/>
                        <a:pt x="282865" y="37514"/>
                        <a:pt x="282297" y="39731"/>
                      </a:cubicBezTo>
                      <a:cubicBezTo>
                        <a:pt x="281729" y="41948"/>
                        <a:pt x="281445" y="44369"/>
                        <a:pt x="281445" y="46996"/>
                      </a:cubicBezTo>
                      <a:cubicBezTo>
                        <a:pt x="281445" y="49520"/>
                        <a:pt x="281678" y="51890"/>
                        <a:pt x="282142" y="54107"/>
                      </a:cubicBezTo>
                      <a:cubicBezTo>
                        <a:pt x="282607" y="56324"/>
                        <a:pt x="283381" y="58259"/>
                        <a:pt x="284465" y="59913"/>
                      </a:cubicBezTo>
                      <a:cubicBezTo>
                        <a:pt x="285549" y="61567"/>
                        <a:pt x="287003" y="62881"/>
                        <a:pt x="288826" y="63853"/>
                      </a:cubicBezTo>
                      <a:cubicBezTo>
                        <a:pt x="290650" y="64825"/>
                        <a:pt x="292922" y="65311"/>
                        <a:pt x="295642" y="65311"/>
                      </a:cubicBezTo>
                      <a:cubicBezTo>
                        <a:pt x="298119" y="65311"/>
                        <a:pt x="300270" y="64867"/>
                        <a:pt x="302094" y="63981"/>
                      </a:cubicBezTo>
                      <a:cubicBezTo>
                        <a:pt x="303918" y="63094"/>
                        <a:pt x="305415" y="61849"/>
                        <a:pt x="306585" y="60246"/>
                      </a:cubicBezTo>
                      <a:cubicBezTo>
                        <a:pt x="307754" y="58643"/>
                        <a:pt x="308616" y="56733"/>
                        <a:pt x="309166" y="54516"/>
                      </a:cubicBezTo>
                      <a:cubicBezTo>
                        <a:pt x="309717" y="52299"/>
                        <a:pt x="309992" y="49861"/>
                        <a:pt x="309992" y="47200"/>
                      </a:cubicBezTo>
                      <a:close/>
                      <a:moveTo>
                        <a:pt x="338932" y="70171"/>
                      </a:moveTo>
                      <a:cubicBezTo>
                        <a:pt x="338932" y="70444"/>
                        <a:pt x="338863" y="70674"/>
                        <a:pt x="338727" y="70861"/>
                      </a:cubicBezTo>
                      <a:cubicBezTo>
                        <a:pt x="338591" y="71049"/>
                        <a:pt x="338369" y="71211"/>
                        <a:pt x="338062" y="71347"/>
                      </a:cubicBezTo>
                      <a:cubicBezTo>
                        <a:pt x="337754" y="71484"/>
                        <a:pt x="337329" y="71586"/>
                        <a:pt x="336783" y="71654"/>
                      </a:cubicBezTo>
                      <a:cubicBezTo>
                        <a:pt x="336237" y="71723"/>
                        <a:pt x="335538" y="71757"/>
                        <a:pt x="334685" y="71757"/>
                      </a:cubicBezTo>
                      <a:cubicBezTo>
                        <a:pt x="333866" y="71757"/>
                        <a:pt x="333184" y="71723"/>
                        <a:pt x="332639" y="71654"/>
                      </a:cubicBezTo>
                      <a:cubicBezTo>
                        <a:pt x="332093" y="71586"/>
                        <a:pt x="331658" y="71484"/>
                        <a:pt x="331335" y="71347"/>
                      </a:cubicBezTo>
                      <a:cubicBezTo>
                        <a:pt x="331011" y="71211"/>
                        <a:pt x="330789" y="71049"/>
                        <a:pt x="330669" y="70861"/>
                      </a:cubicBezTo>
                      <a:cubicBezTo>
                        <a:pt x="330550" y="70674"/>
                        <a:pt x="330490" y="70444"/>
                        <a:pt x="330490" y="70171"/>
                      </a:cubicBezTo>
                      <a:lnTo>
                        <a:pt x="330490" y="1822"/>
                      </a:lnTo>
                      <a:cubicBezTo>
                        <a:pt x="330490" y="1549"/>
                        <a:pt x="330550" y="1310"/>
                        <a:pt x="330669" y="1106"/>
                      </a:cubicBezTo>
                      <a:cubicBezTo>
                        <a:pt x="330789" y="901"/>
                        <a:pt x="331011" y="731"/>
                        <a:pt x="331335" y="594"/>
                      </a:cubicBezTo>
                      <a:cubicBezTo>
                        <a:pt x="331658" y="458"/>
                        <a:pt x="332093" y="355"/>
                        <a:pt x="332639" y="287"/>
                      </a:cubicBezTo>
                      <a:cubicBezTo>
                        <a:pt x="333184" y="219"/>
                        <a:pt x="333866" y="185"/>
                        <a:pt x="334685" y="185"/>
                      </a:cubicBezTo>
                      <a:cubicBezTo>
                        <a:pt x="335538" y="185"/>
                        <a:pt x="336237" y="219"/>
                        <a:pt x="336783" y="287"/>
                      </a:cubicBezTo>
                      <a:cubicBezTo>
                        <a:pt x="337329" y="355"/>
                        <a:pt x="337754" y="458"/>
                        <a:pt x="338062" y="594"/>
                      </a:cubicBezTo>
                      <a:cubicBezTo>
                        <a:pt x="338369" y="731"/>
                        <a:pt x="338591" y="901"/>
                        <a:pt x="338727" y="1106"/>
                      </a:cubicBezTo>
                      <a:cubicBezTo>
                        <a:pt x="338863" y="1310"/>
                        <a:pt x="338932" y="1549"/>
                        <a:pt x="338932" y="1822"/>
                      </a:cubicBezTo>
                      <a:close/>
                      <a:moveTo>
                        <a:pt x="393747" y="70171"/>
                      </a:moveTo>
                      <a:cubicBezTo>
                        <a:pt x="393747" y="70444"/>
                        <a:pt x="393687" y="70682"/>
                        <a:pt x="393568" y="70887"/>
                      </a:cubicBezTo>
                      <a:cubicBezTo>
                        <a:pt x="393448" y="71092"/>
                        <a:pt x="393243" y="71254"/>
                        <a:pt x="392954" y="71373"/>
                      </a:cubicBezTo>
                      <a:cubicBezTo>
                        <a:pt x="392664" y="71492"/>
                        <a:pt x="392280" y="71586"/>
                        <a:pt x="391803" y="71654"/>
                      </a:cubicBezTo>
                      <a:cubicBezTo>
                        <a:pt x="391325" y="71723"/>
                        <a:pt x="390746" y="71757"/>
                        <a:pt x="390063" y="71757"/>
                      </a:cubicBezTo>
                      <a:cubicBezTo>
                        <a:pt x="389347" y="71757"/>
                        <a:pt x="388750" y="71723"/>
                        <a:pt x="388273" y="71654"/>
                      </a:cubicBezTo>
                      <a:cubicBezTo>
                        <a:pt x="387795" y="71586"/>
                        <a:pt x="387403" y="71492"/>
                        <a:pt x="387096" y="71373"/>
                      </a:cubicBezTo>
                      <a:cubicBezTo>
                        <a:pt x="386789" y="71254"/>
                        <a:pt x="386567" y="71092"/>
                        <a:pt x="386431" y="70887"/>
                      </a:cubicBezTo>
                      <a:cubicBezTo>
                        <a:pt x="386295" y="70682"/>
                        <a:pt x="386226" y="70444"/>
                        <a:pt x="386226" y="70171"/>
                      </a:cubicBezTo>
                      <a:lnTo>
                        <a:pt x="386226" y="64083"/>
                      </a:lnTo>
                      <a:cubicBezTo>
                        <a:pt x="383805" y="66709"/>
                        <a:pt x="381289" y="68755"/>
                        <a:pt x="378680" y="70222"/>
                      </a:cubicBezTo>
                      <a:cubicBezTo>
                        <a:pt x="376071" y="71689"/>
                        <a:pt x="373215" y="72422"/>
                        <a:pt x="370111" y="72422"/>
                      </a:cubicBezTo>
                      <a:cubicBezTo>
                        <a:pt x="366734" y="72422"/>
                        <a:pt x="363853" y="71765"/>
                        <a:pt x="361465" y="70452"/>
                      </a:cubicBezTo>
                      <a:cubicBezTo>
                        <a:pt x="359077" y="69139"/>
                        <a:pt x="357142" y="67366"/>
                        <a:pt x="355659" y="65132"/>
                      </a:cubicBezTo>
                      <a:cubicBezTo>
                        <a:pt x="354175" y="62898"/>
                        <a:pt x="353092" y="60272"/>
                        <a:pt x="352410" y="57253"/>
                      </a:cubicBezTo>
                      <a:cubicBezTo>
                        <a:pt x="351728" y="54235"/>
                        <a:pt x="351387" y="51054"/>
                        <a:pt x="351387" y="47712"/>
                      </a:cubicBezTo>
                      <a:cubicBezTo>
                        <a:pt x="351387" y="43756"/>
                        <a:pt x="351813" y="40183"/>
                        <a:pt x="352666" y="36994"/>
                      </a:cubicBezTo>
                      <a:cubicBezTo>
                        <a:pt x="353518" y="33805"/>
                        <a:pt x="354780" y="31085"/>
                        <a:pt x="356451" y="28834"/>
                      </a:cubicBezTo>
                      <a:cubicBezTo>
                        <a:pt x="358123" y="26583"/>
                        <a:pt x="360194" y="24852"/>
                        <a:pt x="362667" y="23641"/>
                      </a:cubicBezTo>
                      <a:cubicBezTo>
                        <a:pt x="365140" y="22431"/>
                        <a:pt x="367996" y="21825"/>
                        <a:pt x="371237" y="21825"/>
                      </a:cubicBezTo>
                      <a:cubicBezTo>
                        <a:pt x="373931" y="21825"/>
                        <a:pt x="376395" y="22414"/>
                        <a:pt x="378629" y="23590"/>
                      </a:cubicBezTo>
                      <a:cubicBezTo>
                        <a:pt x="380863" y="24767"/>
                        <a:pt x="383072" y="26498"/>
                        <a:pt x="385255" y="28783"/>
                      </a:cubicBezTo>
                      <a:lnTo>
                        <a:pt x="385255" y="2027"/>
                      </a:lnTo>
                      <a:cubicBezTo>
                        <a:pt x="385255" y="1788"/>
                        <a:pt x="385314" y="1558"/>
                        <a:pt x="385434" y="1336"/>
                      </a:cubicBezTo>
                      <a:cubicBezTo>
                        <a:pt x="385553" y="1114"/>
                        <a:pt x="385783" y="944"/>
                        <a:pt x="386124" y="824"/>
                      </a:cubicBezTo>
                      <a:cubicBezTo>
                        <a:pt x="386465" y="705"/>
                        <a:pt x="386900" y="603"/>
                        <a:pt x="387428" y="518"/>
                      </a:cubicBezTo>
                      <a:cubicBezTo>
                        <a:pt x="387957" y="432"/>
                        <a:pt x="388631" y="390"/>
                        <a:pt x="389449" y="390"/>
                      </a:cubicBezTo>
                      <a:cubicBezTo>
                        <a:pt x="390302" y="390"/>
                        <a:pt x="391001" y="432"/>
                        <a:pt x="391547" y="518"/>
                      </a:cubicBezTo>
                      <a:cubicBezTo>
                        <a:pt x="392093" y="603"/>
                        <a:pt x="392519" y="705"/>
                        <a:pt x="392826" y="824"/>
                      </a:cubicBezTo>
                      <a:cubicBezTo>
                        <a:pt x="393133" y="944"/>
                        <a:pt x="393363" y="1114"/>
                        <a:pt x="393517" y="1336"/>
                      </a:cubicBezTo>
                      <a:cubicBezTo>
                        <a:pt x="393670" y="1558"/>
                        <a:pt x="393747" y="1788"/>
                        <a:pt x="393747" y="2027"/>
                      </a:cubicBezTo>
                      <a:close/>
                      <a:moveTo>
                        <a:pt x="385255" y="37787"/>
                      </a:moveTo>
                      <a:cubicBezTo>
                        <a:pt x="382970" y="34956"/>
                        <a:pt x="380761" y="32799"/>
                        <a:pt x="378629" y="31315"/>
                      </a:cubicBezTo>
                      <a:cubicBezTo>
                        <a:pt x="376497" y="29832"/>
                        <a:pt x="374272" y="29090"/>
                        <a:pt x="371953" y="29090"/>
                      </a:cubicBezTo>
                      <a:cubicBezTo>
                        <a:pt x="369804" y="29090"/>
                        <a:pt x="367979" y="29602"/>
                        <a:pt x="366479" y="30625"/>
                      </a:cubicBezTo>
                      <a:cubicBezTo>
                        <a:pt x="364978" y="31648"/>
                        <a:pt x="363759" y="32995"/>
                        <a:pt x="362820" y="34666"/>
                      </a:cubicBezTo>
                      <a:cubicBezTo>
                        <a:pt x="361883" y="36337"/>
                        <a:pt x="361201" y="38230"/>
                        <a:pt x="360774" y="40345"/>
                      </a:cubicBezTo>
                      <a:cubicBezTo>
                        <a:pt x="360348" y="42460"/>
                        <a:pt x="360135" y="44608"/>
                        <a:pt x="360135" y="46791"/>
                      </a:cubicBezTo>
                      <a:cubicBezTo>
                        <a:pt x="360135" y="49110"/>
                        <a:pt x="360314" y="51378"/>
                        <a:pt x="360673" y="53595"/>
                      </a:cubicBezTo>
                      <a:cubicBezTo>
                        <a:pt x="361030" y="55812"/>
                        <a:pt x="361653" y="57782"/>
                        <a:pt x="362539" y="59504"/>
                      </a:cubicBezTo>
                      <a:cubicBezTo>
                        <a:pt x="363426" y="61226"/>
                        <a:pt x="364603" y="62608"/>
                        <a:pt x="366069" y="63648"/>
                      </a:cubicBezTo>
                      <a:cubicBezTo>
                        <a:pt x="367536" y="64688"/>
                        <a:pt x="369377" y="65208"/>
                        <a:pt x="371595" y="65208"/>
                      </a:cubicBezTo>
                      <a:cubicBezTo>
                        <a:pt x="372720" y="65208"/>
                        <a:pt x="373803" y="65055"/>
                        <a:pt x="374843" y="64748"/>
                      </a:cubicBezTo>
                      <a:cubicBezTo>
                        <a:pt x="375884" y="64441"/>
                        <a:pt x="376950" y="63929"/>
                        <a:pt x="378040" y="63213"/>
                      </a:cubicBezTo>
                      <a:cubicBezTo>
                        <a:pt x="379132" y="62497"/>
                        <a:pt x="380275" y="61567"/>
                        <a:pt x="381468" y="60425"/>
                      </a:cubicBezTo>
                      <a:cubicBezTo>
                        <a:pt x="382662" y="59282"/>
                        <a:pt x="383924" y="57876"/>
                        <a:pt x="385255" y="56204"/>
                      </a:cubicBezTo>
                      <a:close/>
                      <a:moveTo>
                        <a:pt x="448163" y="45154"/>
                      </a:moveTo>
                      <a:cubicBezTo>
                        <a:pt x="448163" y="46484"/>
                        <a:pt x="447829" y="47430"/>
                        <a:pt x="447161" y="47993"/>
                      </a:cubicBezTo>
                      <a:cubicBezTo>
                        <a:pt x="446494" y="48556"/>
                        <a:pt x="445731" y="48837"/>
                        <a:pt x="444874" y="48837"/>
                      </a:cubicBezTo>
                      <a:lnTo>
                        <a:pt x="414552" y="48837"/>
                      </a:lnTo>
                      <a:cubicBezTo>
                        <a:pt x="414552" y="51395"/>
                        <a:pt x="414809" y="53698"/>
                        <a:pt x="415323" y="55744"/>
                      </a:cubicBezTo>
                      <a:cubicBezTo>
                        <a:pt x="415837" y="57790"/>
                        <a:pt x="416694" y="59547"/>
                        <a:pt x="417893" y="61013"/>
                      </a:cubicBezTo>
                      <a:cubicBezTo>
                        <a:pt x="419092" y="62480"/>
                        <a:pt x="420652" y="63605"/>
                        <a:pt x="422572" y="64390"/>
                      </a:cubicBezTo>
                      <a:cubicBezTo>
                        <a:pt x="424491" y="65174"/>
                        <a:pt x="426838" y="65566"/>
                        <a:pt x="429614" y="65566"/>
                      </a:cubicBezTo>
                      <a:cubicBezTo>
                        <a:pt x="431808" y="65566"/>
                        <a:pt x="433762" y="65387"/>
                        <a:pt x="435475" y="65029"/>
                      </a:cubicBezTo>
                      <a:cubicBezTo>
                        <a:pt x="437189" y="64671"/>
                        <a:pt x="438671" y="64270"/>
                        <a:pt x="439921" y="63827"/>
                      </a:cubicBezTo>
                      <a:cubicBezTo>
                        <a:pt x="441173" y="63384"/>
                        <a:pt x="442201" y="62983"/>
                        <a:pt x="443007" y="62625"/>
                      </a:cubicBezTo>
                      <a:cubicBezTo>
                        <a:pt x="443811" y="62267"/>
                        <a:pt x="444420" y="62088"/>
                        <a:pt x="444832" y="62088"/>
                      </a:cubicBezTo>
                      <a:cubicBezTo>
                        <a:pt x="445072" y="62088"/>
                        <a:pt x="445286" y="62147"/>
                        <a:pt x="445475" y="62267"/>
                      </a:cubicBezTo>
                      <a:cubicBezTo>
                        <a:pt x="445662" y="62386"/>
                        <a:pt x="445808" y="62565"/>
                        <a:pt x="445911" y="62804"/>
                      </a:cubicBezTo>
                      <a:cubicBezTo>
                        <a:pt x="446014" y="63043"/>
                        <a:pt x="446091" y="63375"/>
                        <a:pt x="446142" y="63801"/>
                      </a:cubicBezTo>
                      <a:cubicBezTo>
                        <a:pt x="446194" y="64228"/>
                        <a:pt x="446219" y="64748"/>
                        <a:pt x="446219" y="65362"/>
                      </a:cubicBezTo>
                      <a:cubicBezTo>
                        <a:pt x="446219" y="65805"/>
                        <a:pt x="446202" y="66189"/>
                        <a:pt x="446168" y="66513"/>
                      </a:cubicBezTo>
                      <a:cubicBezTo>
                        <a:pt x="446135" y="66837"/>
                        <a:pt x="446092" y="67127"/>
                        <a:pt x="446040" y="67383"/>
                      </a:cubicBezTo>
                      <a:cubicBezTo>
                        <a:pt x="445989" y="67638"/>
                        <a:pt x="445904" y="67869"/>
                        <a:pt x="445785" y="68073"/>
                      </a:cubicBezTo>
                      <a:cubicBezTo>
                        <a:pt x="445665" y="68278"/>
                        <a:pt x="445512" y="68474"/>
                        <a:pt x="445324" y="68662"/>
                      </a:cubicBezTo>
                      <a:cubicBezTo>
                        <a:pt x="445136" y="68849"/>
                        <a:pt x="444582" y="69156"/>
                        <a:pt x="443662" y="69582"/>
                      </a:cubicBezTo>
                      <a:cubicBezTo>
                        <a:pt x="442741" y="70009"/>
                        <a:pt x="441547" y="70427"/>
                        <a:pt x="440081" y="70836"/>
                      </a:cubicBezTo>
                      <a:cubicBezTo>
                        <a:pt x="438614" y="71245"/>
                        <a:pt x="436917" y="71612"/>
                        <a:pt x="434990" y="71936"/>
                      </a:cubicBezTo>
                      <a:cubicBezTo>
                        <a:pt x="433062" y="72260"/>
                        <a:pt x="431008" y="72422"/>
                        <a:pt x="428825" y="72422"/>
                      </a:cubicBezTo>
                      <a:cubicBezTo>
                        <a:pt x="425040" y="72422"/>
                        <a:pt x="421723" y="71893"/>
                        <a:pt x="418875" y="70836"/>
                      </a:cubicBezTo>
                      <a:cubicBezTo>
                        <a:pt x="416027" y="69779"/>
                        <a:pt x="413631" y="68210"/>
                        <a:pt x="411687" y="66129"/>
                      </a:cubicBezTo>
                      <a:cubicBezTo>
                        <a:pt x="409742" y="64049"/>
                        <a:pt x="408277" y="61440"/>
                        <a:pt x="407287" y="58302"/>
                      </a:cubicBezTo>
                      <a:cubicBezTo>
                        <a:pt x="406298" y="55164"/>
                        <a:pt x="405804" y="51515"/>
                        <a:pt x="405804" y="47354"/>
                      </a:cubicBezTo>
                      <a:cubicBezTo>
                        <a:pt x="405804" y="43397"/>
                        <a:pt x="406315" y="39842"/>
                        <a:pt x="407338" y="36687"/>
                      </a:cubicBezTo>
                      <a:cubicBezTo>
                        <a:pt x="408361" y="33532"/>
                        <a:pt x="409837" y="30855"/>
                        <a:pt x="411764" y="28655"/>
                      </a:cubicBezTo>
                      <a:cubicBezTo>
                        <a:pt x="413691" y="26455"/>
                        <a:pt x="416018" y="24767"/>
                        <a:pt x="418746" y="23590"/>
                      </a:cubicBezTo>
                      <a:cubicBezTo>
                        <a:pt x="421475" y="22414"/>
                        <a:pt x="424528" y="21825"/>
                        <a:pt x="427905" y="21825"/>
                      </a:cubicBezTo>
                      <a:cubicBezTo>
                        <a:pt x="431519" y="21825"/>
                        <a:pt x="434598" y="22405"/>
                        <a:pt x="437138" y="23565"/>
                      </a:cubicBezTo>
                      <a:cubicBezTo>
                        <a:pt x="439680" y="24724"/>
                        <a:pt x="441768" y="26285"/>
                        <a:pt x="443406" y="28246"/>
                      </a:cubicBezTo>
                      <a:cubicBezTo>
                        <a:pt x="445043" y="30207"/>
                        <a:pt x="446245" y="32509"/>
                        <a:pt x="447013" y="35152"/>
                      </a:cubicBezTo>
                      <a:cubicBezTo>
                        <a:pt x="447780" y="37796"/>
                        <a:pt x="448163" y="40618"/>
                        <a:pt x="448163" y="43619"/>
                      </a:cubicBezTo>
                      <a:close/>
                      <a:moveTo>
                        <a:pt x="439671" y="42647"/>
                      </a:moveTo>
                      <a:cubicBezTo>
                        <a:pt x="439774" y="38213"/>
                        <a:pt x="438787" y="34735"/>
                        <a:pt x="436711" y="32211"/>
                      </a:cubicBezTo>
                      <a:cubicBezTo>
                        <a:pt x="434635" y="29687"/>
                        <a:pt x="431556" y="28425"/>
                        <a:pt x="427472" y="28425"/>
                      </a:cubicBezTo>
                      <a:cubicBezTo>
                        <a:pt x="425379" y="28425"/>
                        <a:pt x="423542" y="28817"/>
                        <a:pt x="421964" y="29602"/>
                      </a:cubicBezTo>
                      <a:cubicBezTo>
                        <a:pt x="420386" y="30386"/>
                        <a:pt x="419065" y="31426"/>
                        <a:pt x="418001" y="32722"/>
                      </a:cubicBezTo>
                      <a:cubicBezTo>
                        <a:pt x="416937" y="34018"/>
                        <a:pt x="416113" y="35527"/>
                        <a:pt x="415530" y="37250"/>
                      </a:cubicBezTo>
                      <a:cubicBezTo>
                        <a:pt x="414947" y="38972"/>
                        <a:pt x="414620" y="40771"/>
                        <a:pt x="414552" y="42647"/>
                      </a:cubicBezTo>
                      <a:close/>
                      <a:moveTo>
                        <a:pt x="487377" y="27146"/>
                      </a:moveTo>
                      <a:cubicBezTo>
                        <a:pt x="487377" y="27896"/>
                        <a:pt x="487360" y="28527"/>
                        <a:pt x="487326" y="29039"/>
                      </a:cubicBezTo>
                      <a:cubicBezTo>
                        <a:pt x="487291" y="29550"/>
                        <a:pt x="487224" y="29951"/>
                        <a:pt x="487121" y="30241"/>
                      </a:cubicBezTo>
                      <a:cubicBezTo>
                        <a:pt x="487019" y="30531"/>
                        <a:pt x="486891" y="30753"/>
                        <a:pt x="486737" y="30906"/>
                      </a:cubicBezTo>
                      <a:cubicBezTo>
                        <a:pt x="486584" y="31060"/>
                        <a:pt x="486370" y="31136"/>
                        <a:pt x="486098" y="31136"/>
                      </a:cubicBezTo>
                      <a:cubicBezTo>
                        <a:pt x="485825" y="31136"/>
                        <a:pt x="485492" y="31060"/>
                        <a:pt x="485100" y="30906"/>
                      </a:cubicBezTo>
                      <a:cubicBezTo>
                        <a:pt x="484708" y="30753"/>
                        <a:pt x="484264" y="30599"/>
                        <a:pt x="483770" y="30446"/>
                      </a:cubicBezTo>
                      <a:cubicBezTo>
                        <a:pt x="483275" y="30292"/>
                        <a:pt x="482721" y="30147"/>
                        <a:pt x="482108" y="30011"/>
                      </a:cubicBezTo>
                      <a:cubicBezTo>
                        <a:pt x="481493" y="29874"/>
                        <a:pt x="480828" y="29806"/>
                        <a:pt x="480112" y="29806"/>
                      </a:cubicBezTo>
                      <a:cubicBezTo>
                        <a:pt x="479260" y="29806"/>
                        <a:pt x="478423" y="29977"/>
                        <a:pt x="477605" y="30318"/>
                      </a:cubicBezTo>
                      <a:cubicBezTo>
                        <a:pt x="476787" y="30659"/>
                        <a:pt x="475925" y="31222"/>
                        <a:pt x="475022" y="32006"/>
                      </a:cubicBezTo>
                      <a:cubicBezTo>
                        <a:pt x="474118" y="32790"/>
                        <a:pt x="473171" y="33831"/>
                        <a:pt x="472183" y="35127"/>
                      </a:cubicBezTo>
                      <a:cubicBezTo>
                        <a:pt x="471193" y="36423"/>
                        <a:pt x="470101" y="38009"/>
                        <a:pt x="468908" y="39885"/>
                      </a:cubicBezTo>
                      <a:lnTo>
                        <a:pt x="468908" y="70171"/>
                      </a:lnTo>
                      <a:cubicBezTo>
                        <a:pt x="468908" y="70444"/>
                        <a:pt x="468840" y="70674"/>
                        <a:pt x="468703" y="70861"/>
                      </a:cubicBezTo>
                      <a:cubicBezTo>
                        <a:pt x="468567" y="71049"/>
                        <a:pt x="468345" y="71211"/>
                        <a:pt x="468038" y="71347"/>
                      </a:cubicBezTo>
                      <a:cubicBezTo>
                        <a:pt x="467732" y="71484"/>
                        <a:pt x="467305" y="71586"/>
                        <a:pt x="466759" y="71654"/>
                      </a:cubicBezTo>
                      <a:cubicBezTo>
                        <a:pt x="466213" y="71723"/>
                        <a:pt x="465514" y="71757"/>
                        <a:pt x="464662" y="71757"/>
                      </a:cubicBezTo>
                      <a:cubicBezTo>
                        <a:pt x="463844" y="71757"/>
                        <a:pt x="463161" y="71723"/>
                        <a:pt x="462616" y="71654"/>
                      </a:cubicBezTo>
                      <a:cubicBezTo>
                        <a:pt x="462070" y="71586"/>
                        <a:pt x="461635" y="71484"/>
                        <a:pt x="461311" y="71347"/>
                      </a:cubicBezTo>
                      <a:cubicBezTo>
                        <a:pt x="460987" y="71211"/>
                        <a:pt x="460765" y="71049"/>
                        <a:pt x="460646" y="70861"/>
                      </a:cubicBezTo>
                      <a:cubicBezTo>
                        <a:pt x="460526" y="70674"/>
                        <a:pt x="460467" y="70444"/>
                        <a:pt x="460467" y="70171"/>
                      </a:cubicBezTo>
                      <a:lnTo>
                        <a:pt x="460467" y="24128"/>
                      </a:lnTo>
                      <a:cubicBezTo>
                        <a:pt x="460467" y="23855"/>
                        <a:pt x="460518" y="23624"/>
                        <a:pt x="460620" y="23437"/>
                      </a:cubicBezTo>
                      <a:cubicBezTo>
                        <a:pt x="460722" y="23249"/>
                        <a:pt x="460927" y="23079"/>
                        <a:pt x="461235" y="22925"/>
                      </a:cubicBezTo>
                      <a:cubicBezTo>
                        <a:pt x="461541" y="22772"/>
                        <a:pt x="461934" y="22669"/>
                        <a:pt x="462411" y="22618"/>
                      </a:cubicBezTo>
                      <a:cubicBezTo>
                        <a:pt x="462888" y="22567"/>
                        <a:pt x="463520" y="22542"/>
                        <a:pt x="464304" y="22542"/>
                      </a:cubicBezTo>
                      <a:cubicBezTo>
                        <a:pt x="465054" y="22542"/>
                        <a:pt x="465676" y="22567"/>
                        <a:pt x="466171" y="22618"/>
                      </a:cubicBezTo>
                      <a:cubicBezTo>
                        <a:pt x="466666" y="22669"/>
                        <a:pt x="467050" y="22772"/>
                        <a:pt x="467322" y="22925"/>
                      </a:cubicBezTo>
                      <a:cubicBezTo>
                        <a:pt x="467595" y="23079"/>
                        <a:pt x="467791" y="23249"/>
                        <a:pt x="467911" y="23437"/>
                      </a:cubicBezTo>
                      <a:cubicBezTo>
                        <a:pt x="468030" y="23624"/>
                        <a:pt x="468090" y="23855"/>
                        <a:pt x="468090" y="24128"/>
                      </a:cubicBezTo>
                      <a:lnTo>
                        <a:pt x="468090" y="30829"/>
                      </a:lnTo>
                      <a:cubicBezTo>
                        <a:pt x="469352" y="28988"/>
                        <a:pt x="470537" y="27487"/>
                        <a:pt x="471645" y="26327"/>
                      </a:cubicBezTo>
                      <a:cubicBezTo>
                        <a:pt x="472753" y="25168"/>
                        <a:pt x="473802" y="24255"/>
                        <a:pt x="474792" y="23590"/>
                      </a:cubicBezTo>
                      <a:cubicBezTo>
                        <a:pt x="475780" y="22925"/>
                        <a:pt x="476761" y="22465"/>
                        <a:pt x="477733" y="22209"/>
                      </a:cubicBezTo>
                      <a:cubicBezTo>
                        <a:pt x="478705" y="21953"/>
                        <a:pt x="479685" y="21825"/>
                        <a:pt x="480675" y="21825"/>
                      </a:cubicBezTo>
                      <a:cubicBezTo>
                        <a:pt x="481118" y="21825"/>
                        <a:pt x="481621" y="21851"/>
                        <a:pt x="482184" y="21902"/>
                      </a:cubicBezTo>
                      <a:cubicBezTo>
                        <a:pt x="482747" y="21953"/>
                        <a:pt x="483335" y="22047"/>
                        <a:pt x="483949" y="22183"/>
                      </a:cubicBezTo>
                      <a:cubicBezTo>
                        <a:pt x="484563" y="22320"/>
                        <a:pt x="485118" y="22473"/>
                        <a:pt x="485612" y="22644"/>
                      </a:cubicBezTo>
                      <a:cubicBezTo>
                        <a:pt x="486106" y="22814"/>
                        <a:pt x="486456" y="22985"/>
                        <a:pt x="486661" y="23155"/>
                      </a:cubicBezTo>
                      <a:cubicBezTo>
                        <a:pt x="486865" y="23326"/>
                        <a:pt x="487002" y="23488"/>
                        <a:pt x="487070" y="23641"/>
                      </a:cubicBezTo>
                      <a:cubicBezTo>
                        <a:pt x="487138" y="23795"/>
                        <a:pt x="487198" y="23991"/>
                        <a:pt x="487249" y="24230"/>
                      </a:cubicBezTo>
                      <a:cubicBezTo>
                        <a:pt x="487300" y="24469"/>
                        <a:pt x="487334" y="24818"/>
                        <a:pt x="487351" y="25279"/>
                      </a:cubicBezTo>
                      <a:cubicBezTo>
                        <a:pt x="487368" y="25739"/>
                        <a:pt x="487377" y="26361"/>
                        <a:pt x="487377" y="27146"/>
                      </a:cubicBezTo>
                      <a:close/>
                      <a:moveTo>
                        <a:pt x="523344" y="57637"/>
                      </a:moveTo>
                      <a:cubicBezTo>
                        <a:pt x="523344" y="59990"/>
                        <a:pt x="522910" y="62088"/>
                        <a:pt x="522040" y="63929"/>
                      </a:cubicBezTo>
                      <a:cubicBezTo>
                        <a:pt x="521170" y="65771"/>
                        <a:pt x="519933" y="67323"/>
                        <a:pt x="518331" y="68585"/>
                      </a:cubicBezTo>
                      <a:cubicBezTo>
                        <a:pt x="516728" y="69847"/>
                        <a:pt x="514818" y="70802"/>
                        <a:pt x="512601" y="71450"/>
                      </a:cubicBezTo>
                      <a:cubicBezTo>
                        <a:pt x="510384" y="72098"/>
                        <a:pt x="507945" y="72422"/>
                        <a:pt x="505285" y="72422"/>
                      </a:cubicBezTo>
                      <a:cubicBezTo>
                        <a:pt x="503648" y="72422"/>
                        <a:pt x="502087" y="72294"/>
                        <a:pt x="500604" y="72038"/>
                      </a:cubicBezTo>
                      <a:cubicBezTo>
                        <a:pt x="499120" y="71782"/>
                        <a:pt x="497791" y="71458"/>
                        <a:pt x="496613" y="71066"/>
                      </a:cubicBezTo>
                      <a:cubicBezTo>
                        <a:pt x="495437" y="70674"/>
                        <a:pt x="494439" y="70265"/>
                        <a:pt x="493621" y="69838"/>
                      </a:cubicBezTo>
                      <a:cubicBezTo>
                        <a:pt x="492802" y="69412"/>
                        <a:pt x="492205" y="69028"/>
                        <a:pt x="491830" y="68687"/>
                      </a:cubicBezTo>
                      <a:cubicBezTo>
                        <a:pt x="491455" y="68346"/>
                        <a:pt x="491182" y="67869"/>
                        <a:pt x="491012" y="67255"/>
                      </a:cubicBezTo>
                      <a:cubicBezTo>
                        <a:pt x="490841" y="66641"/>
                        <a:pt x="490755" y="65805"/>
                        <a:pt x="490755" y="64748"/>
                      </a:cubicBezTo>
                      <a:cubicBezTo>
                        <a:pt x="490755" y="64100"/>
                        <a:pt x="490790" y="63554"/>
                        <a:pt x="490858" y="63111"/>
                      </a:cubicBezTo>
                      <a:cubicBezTo>
                        <a:pt x="490926" y="62667"/>
                        <a:pt x="491012" y="62309"/>
                        <a:pt x="491114" y="62036"/>
                      </a:cubicBezTo>
                      <a:cubicBezTo>
                        <a:pt x="491216" y="61764"/>
                        <a:pt x="491361" y="61567"/>
                        <a:pt x="491549" y="61448"/>
                      </a:cubicBezTo>
                      <a:cubicBezTo>
                        <a:pt x="491736" y="61329"/>
                        <a:pt x="491950" y="61269"/>
                        <a:pt x="492188" y="61269"/>
                      </a:cubicBezTo>
                      <a:cubicBezTo>
                        <a:pt x="492563" y="61269"/>
                        <a:pt x="493118" y="61499"/>
                        <a:pt x="493851" y="61960"/>
                      </a:cubicBezTo>
                      <a:cubicBezTo>
                        <a:pt x="494585" y="62420"/>
                        <a:pt x="495488" y="62923"/>
                        <a:pt x="496563" y="63469"/>
                      </a:cubicBezTo>
                      <a:cubicBezTo>
                        <a:pt x="497636" y="64015"/>
                        <a:pt x="498907" y="64518"/>
                        <a:pt x="500374" y="64978"/>
                      </a:cubicBezTo>
                      <a:cubicBezTo>
                        <a:pt x="501841" y="65439"/>
                        <a:pt x="503528" y="65669"/>
                        <a:pt x="505438" y="65669"/>
                      </a:cubicBezTo>
                      <a:cubicBezTo>
                        <a:pt x="506871" y="65669"/>
                        <a:pt x="508167" y="65515"/>
                        <a:pt x="509326" y="65208"/>
                      </a:cubicBezTo>
                      <a:cubicBezTo>
                        <a:pt x="510486" y="64901"/>
                        <a:pt x="511492" y="64449"/>
                        <a:pt x="512345" y="63853"/>
                      </a:cubicBezTo>
                      <a:cubicBezTo>
                        <a:pt x="513197" y="63256"/>
                        <a:pt x="513855" y="62497"/>
                        <a:pt x="514315" y="61576"/>
                      </a:cubicBezTo>
                      <a:cubicBezTo>
                        <a:pt x="514776" y="60655"/>
                        <a:pt x="515005" y="59564"/>
                        <a:pt x="515005" y="58302"/>
                      </a:cubicBezTo>
                      <a:cubicBezTo>
                        <a:pt x="515005" y="57006"/>
                        <a:pt x="514673" y="55914"/>
                        <a:pt x="514008" y="55028"/>
                      </a:cubicBezTo>
                      <a:cubicBezTo>
                        <a:pt x="513343" y="54141"/>
                        <a:pt x="512465" y="53356"/>
                        <a:pt x="511373" y="52674"/>
                      </a:cubicBezTo>
                      <a:cubicBezTo>
                        <a:pt x="510282" y="51992"/>
                        <a:pt x="509054" y="51387"/>
                        <a:pt x="507690" y="50858"/>
                      </a:cubicBezTo>
                      <a:cubicBezTo>
                        <a:pt x="506325" y="50330"/>
                        <a:pt x="504918" y="49775"/>
                        <a:pt x="503468" y="49195"/>
                      </a:cubicBezTo>
                      <a:cubicBezTo>
                        <a:pt x="502020" y="48616"/>
                        <a:pt x="500604" y="47959"/>
                        <a:pt x="499222" y="47226"/>
                      </a:cubicBezTo>
                      <a:cubicBezTo>
                        <a:pt x="497841" y="46493"/>
                        <a:pt x="496605" y="45597"/>
                        <a:pt x="495513" y="44540"/>
                      </a:cubicBezTo>
                      <a:cubicBezTo>
                        <a:pt x="494423" y="43483"/>
                        <a:pt x="493544" y="42221"/>
                        <a:pt x="492879" y="40754"/>
                      </a:cubicBezTo>
                      <a:cubicBezTo>
                        <a:pt x="492214" y="39288"/>
                        <a:pt x="491881" y="37531"/>
                        <a:pt x="491881" y="35485"/>
                      </a:cubicBezTo>
                      <a:cubicBezTo>
                        <a:pt x="491881" y="33677"/>
                        <a:pt x="492231" y="31946"/>
                        <a:pt x="492930" y="30292"/>
                      </a:cubicBezTo>
                      <a:cubicBezTo>
                        <a:pt x="493629" y="28638"/>
                        <a:pt x="494678" y="27189"/>
                        <a:pt x="496076" y="25944"/>
                      </a:cubicBezTo>
                      <a:cubicBezTo>
                        <a:pt x="497474" y="24699"/>
                        <a:pt x="499222" y="23701"/>
                        <a:pt x="501321" y="22951"/>
                      </a:cubicBezTo>
                      <a:cubicBezTo>
                        <a:pt x="503418" y="22201"/>
                        <a:pt x="505865" y="21825"/>
                        <a:pt x="508661" y="21825"/>
                      </a:cubicBezTo>
                      <a:cubicBezTo>
                        <a:pt x="509889" y="21825"/>
                        <a:pt x="511117" y="21928"/>
                        <a:pt x="512345" y="22132"/>
                      </a:cubicBezTo>
                      <a:cubicBezTo>
                        <a:pt x="513573" y="22337"/>
                        <a:pt x="514681" y="22593"/>
                        <a:pt x="515671" y="22900"/>
                      </a:cubicBezTo>
                      <a:cubicBezTo>
                        <a:pt x="516660" y="23207"/>
                        <a:pt x="517504" y="23539"/>
                        <a:pt x="518203" y="23897"/>
                      </a:cubicBezTo>
                      <a:cubicBezTo>
                        <a:pt x="518902" y="24255"/>
                        <a:pt x="519430" y="24571"/>
                        <a:pt x="519789" y="24844"/>
                      </a:cubicBezTo>
                      <a:cubicBezTo>
                        <a:pt x="520147" y="25117"/>
                        <a:pt x="520386" y="25355"/>
                        <a:pt x="520505" y="25560"/>
                      </a:cubicBezTo>
                      <a:cubicBezTo>
                        <a:pt x="520625" y="25765"/>
                        <a:pt x="520710" y="25995"/>
                        <a:pt x="520761" y="26251"/>
                      </a:cubicBezTo>
                      <a:cubicBezTo>
                        <a:pt x="520812" y="26506"/>
                        <a:pt x="520863" y="26822"/>
                        <a:pt x="520914" y="27197"/>
                      </a:cubicBezTo>
                      <a:cubicBezTo>
                        <a:pt x="520966" y="27572"/>
                        <a:pt x="520991" y="28033"/>
                        <a:pt x="520991" y="28578"/>
                      </a:cubicBezTo>
                      <a:cubicBezTo>
                        <a:pt x="520991" y="29158"/>
                        <a:pt x="520966" y="29661"/>
                        <a:pt x="520914" y="30088"/>
                      </a:cubicBezTo>
                      <a:cubicBezTo>
                        <a:pt x="520863" y="30514"/>
                        <a:pt x="520778" y="30863"/>
                        <a:pt x="520658" y="31136"/>
                      </a:cubicBezTo>
                      <a:cubicBezTo>
                        <a:pt x="520539" y="31409"/>
                        <a:pt x="520394" y="31605"/>
                        <a:pt x="520224" y="31725"/>
                      </a:cubicBezTo>
                      <a:cubicBezTo>
                        <a:pt x="520053" y="31844"/>
                        <a:pt x="519866" y="31904"/>
                        <a:pt x="519661" y="31904"/>
                      </a:cubicBezTo>
                      <a:cubicBezTo>
                        <a:pt x="519354" y="31904"/>
                        <a:pt x="518910" y="31716"/>
                        <a:pt x="518331" y="31341"/>
                      </a:cubicBezTo>
                      <a:cubicBezTo>
                        <a:pt x="517751" y="30966"/>
                        <a:pt x="517001" y="30565"/>
                        <a:pt x="516080" y="30139"/>
                      </a:cubicBezTo>
                      <a:cubicBezTo>
                        <a:pt x="515159" y="29712"/>
                        <a:pt x="514076" y="29312"/>
                        <a:pt x="512832" y="28936"/>
                      </a:cubicBezTo>
                      <a:cubicBezTo>
                        <a:pt x="511587" y="28561"/>
                        <a:pt x="510163" y="28374"/>
                        <a:pt x="508560" y="28374"/>
                      </a:cubicBezTo>
                      <a:cubicBezTo>
                        <a:pt x="507127" y="28374"/>
                        <a:pt x="505865" y="28536"/>
                        <a:pt x="504773" y="28860"/>
                      </a:cubicBezTo>
                      <a:cubicBezTo>
                        <a:pt x="503682" y="29184"/>
                        <a:pt x="502786" y="29644"/>
                        <a:pt x="502087" y="30241"/>
                      </a:cubicBezTo>
                      <a:cubicBezTo>
                        <a:pt x="501388" y="30838"/>
                        <a:pt x="500860" y="31546"/>
                        <a:pt x="500501" y="32364"/>
                      </a:cubicBezTo>
                      <a:cubicBezTo>
                        <a:pt x="500143" y="33183"/>
                        <a:pt x="499964" y="34069"/>
                        <a:pt x="499964" y="35024"/>
                      </a:cubicBezTo>
                      <a:cubicBezTo>
                        <a:pt x="499964" y="36355"/>
                        <a:pt x="500305" y="37472"/>
                        <a:pt x="500988" y="38375"/>
                      </a:cubicBezTo>
                      <a:cubicBezTo>
                        <a:pt x="501670" y="39279"/>
                        <a:pt x="502557" y="40072"/>
                        <a:pt x="503648" y="40754"/>
                      </a:cubicBezTo>
                      <a:cubicBezTo>
                        <a:pt x="504739" y="41436"/>
                        <a:pt x="505984" y="42050"/>
                        <a:pt x="507382" y="42596"/>
                      </a:cubicBezTo>
                      <a:cubicBezTo>
                        <a:pt x="508781" y="43142"/>
                        <a:pt x="510205" y="43704"/>
                        <a:pt x="511654" y="44284"/>
                      </a:cubicBezTo>
                      <a:cubicBezTo>
                        <a:pt x="513104" y="44864"/>
                        <a:pt x="514537" y="45512"/>
                        <a:pt x="515952" y="46228"/>
                      </a:cubicBezTo>
                      <a:cubicBezTo>
                        <a:pt x="517367" y="46945"/>
                        <a:pt x="518621" y="47814"/>
                        <a:pt x="519712" y="48837"/>
                      </a:cubicBezTo>
                      <a:cubicBezTo>
                        <a:pt x="520804" y="49861"/>
                        <a:pt x="521682" y="51088"/>
                        <a:pt x="522347" y="52521"/>
                      </a:cubicBezTo>
                      <a:cubicBezTo>
                        <a:pt x="523012" y="53953"/>
                        <a:pt x="523344" y="55659"/>
                        <a:pt x="523344" y="576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16" name="Полилиния: фигура 15">
              <a:extLst>
                <a:ext uri="{FF2B5EF4-FFF2-40B4-BE49-F238E27FC236}">
                  <a16:creationId xmlns:a16="http://schemas.microsoft.com/office/drawing/2014/main" id="{08558686-C28E-42B3-80B7-50C6C1D9D698}"/>
                </a:ext>
              </a:extLst>
            </p:cNvPr>
            <p:cNvSpPr/>
            <p:nvPr/>
          </p:nvSpPr>
          <p:spPr>
            <a:xfrm>
              <a:off x="1557337"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rgbClr val="A3C4FF"/>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Create table of contents (if required)</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Review table of contents with subject matter experts / stakeholders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7" name="Рисунок 4">
              <a:extLst>
                <a:ext uri="{FF2B5EF4-FFF2-40B4-BE49-F238E27FC236}">
                  <a16:creationId xmlns:a16="http://schemas.microsoft.com/office/drawing/2014/main" id="{D5886291-6F1D-4E98-8763-90658ED5CA7A}"/>
                </a:ext>
              </a:extLst>
            </p:cNvPr>
            <p:cNvGrpSpPr/>
            <p:nvPr/>
          </p:nvGrpSpPr>
          <p:grpSpPr>
            <a:xfrm>
              <a:off x="2595562" y="779255"/>
              <a:ext cx="952500" cy="1762109"/>
              <a:chOff x="2595562" y="779255"/>
              <a:chExt cx="952500" cy="1762109"/>
            </a:xfrm>
          </p:grpSpPr>
          <p:sp>
            <p:nvSpPr>
              <p:cNvPr id="137" name="Полилиния: фигура 136">
                <a:extLst>
                  <a:ext uri="{FF2B5EF4-FFF2-40B4-BE49-F238E27FC236}">
                    <a16:creationId xmlns:a16="http://schemas.microsoft.com/office/drawing/2014/main" id="{3650C2E8-F0C8-4E30-9EB1-80ED849677E7}"/>
                  </a:ext>
                </a:extLst>
              </p:cNvPr>
              <p:cNvSpPr/>
              <p:nvPr/>
            </p:nvSpPr>
            <p:spPr>
              <a:xfrm>
                <a:off x="2595562" y="779255"/>
                <a:ext cx="952500" cy="1762109"/>
              </a:xfrm>
              <a:custGeom>
                <a:avLst/>
                <a:gdLst>
                  <a:gd name="connsiteX0" fmla="*/ 268 w 952500"/>
                  <a:gd name="connsiteY0" fmla="*/ 77 h 1762109"/>
                  <a:gd name="connsiteX1" fmla="*/ 952768 w 952500"/>
                  <a:gd name="connsiteY1" fmla="*/ 77 h 1762109"/>
                  <a:gd name="connsiteX2" fmla="*/ 952768 w 952500"/>
                  <a:gd name="connsiteY2" fmla="*/ 1762187 h 1762109"/>
                  <a:gd name="connsiteX3" fmla="*/ 268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268" y="77"/>
                    </a:moveTo>
                    <a:lnTo>
                      <a:pt x="952768" y="77"/>
                    </a:lnTo>
                    <a:lnTo>
                      <a:pt x="952768" y="1762187"/>
                    </a:lnTo>
                    <a:lnTo>
                      <a:pt x="268"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38" name="Рисунок 4">
                <a:extLst>
                  <a:ext uri="{FF2B5EF4-FFF2-40B4-BE49-F238E27FC236}">
                    <a16:creationId xmlns:a16="http://schemas.microsoft.com/office/drawing/2014/main" id="{B26F97A3-04AF-449D-8743-75266AA8E3AE}"/>
                  </a:ext>
                </a:extLst>
              </p:cNvPr>
              <p:cNvGrpSpPr/>
              <p:nvPr/>
            </p:nvGrpSpPr>
            <p:grpSpPr>
              <a:xfrm>
                <a:off x="2655038" y="823719"/>
                <a:ext cx="815011" cy="1063185"/>
                <a:chOff x="2655038" y="823719"/>
                <a:chExt cx="815011" cy="1063185"/>
              </a:xfrm>
              <a:solidFill>
                <a:srgbClr val="000000"/>
              </a:solidFill>
            </p:grpSpPr>
            <p:sp>
              <p:nvSpPr>
                <p:cNvPr id="139" name="Полилиния: фигура 138">
                  <a:extLst>
                    <a:ext uri="{FF2B5EF4-FFF2-40B4-BE49-F238E27FC236}">
                      <a16:creationId xmlns:a16="http://schemas.microsoft.com/office/drawing/2014/main" id="{ADADD5FE-C20E-44DE-AEC4-8962FB2F41D4}"/>
                    </a:ext>
                  </a:extLst>
                </p:cNvPr>
                <p:cNvSpPr/>
                <p:nvPr/>
              </p:nvSpPr>
              <p:spPr>
                <a:xfrm>
                  <a:off x="2655038" y="845666"/>
                  <a:ext cx="25937" cy="25937"/>
                </a:xfrm>
                <a:custGeom>
                  <a:avLst/>
                  <a:gdLst>
                    <a:gd name="connsiteX0" fmla="*/ 278 w 25937"/>
                    <a:gd name="connsiteY0" fmla="*/ 13037 h 25937"/>
                    <a:gd name="connsiteX1" fmla="*/ 4090 w 25937"/>
                    <a:gd name="connsiteY1" fmla="*/ 3880 h 25937"/>
                    <a:gd name="connsiteX2" fmla="*/ 13222 w 25937"/>
                    <a:gd name="connsiteY2" fmla="*/ 94 h 25937"/>
                    <a:gd name="connsiteX3" fmla="*/ 22405 w 25937"/>
                    <a:gd name="connsiteY3" fmla="*/ 3880 h 25937"/>
                    <a:gd name="connsiteX4" fmla="*/ 26216 w 25937"/>
                    <a:gd name="connsiteY4" fmla="*/ 13037 h 25937"/>
                    <a:gd name="connsiteX5" fmla="*/ 22405 w 25937"/>
                    <a:gd name="connsiteY5" fmla="*/ 22220 h 25937"/>
                    <a:gd name="connsiteX6" fmla="*/ 13222 w 25937"/>
                    <a:gd name="connsiteY6" fmla="*/ 26032 h 25937"/>
                    <a:gd name="connsiteX7" fmla="*/ 4090 w 25937"/>
                    <a:gd name="connsiteY7" fmla="*/ 22220 h 25937"/>
                    <a:gd name="connsiteX8" fmla="*/ 278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8" y="13037"/>
                      </a:moveTo>
                      <a:cubicBezTo>
                        <a:pt x="278" y="9456"/>
                        <a:pt x="1549" y="6404"/>
                        <a:pt x="4090" y="3880"/>
                      </a:cubicBezTo>
                      <a:cubicBezTo>
                        <a:pt x="6630" y="1356"/>
                        <a:pt x="9674" y="94"/>
                        <a:pt x="13222" y="94"/>
                      </a:cubicBezTo>
                      <a:cubicBezTo>
                        <a:pt x="16803" y="94"/>
                        <a:pt x="19864" y="1356"/>
                        <a:pt x="22405" y="3880"/>
                      </a:cubicBezTo>
                      <a:cubicBezTo>
                        <a:pt x="24946" y="6404"/>
                        <a:pt x="26216" y="9456"/>
                        <a:pt x="26216" y="13037"/>
                      </a:cubicBezTo>
                      <a:cubicBezTo>
                        <a:pt x="26216" y="16618"/>
                        <a:pt x="24946" y="19679"/>
                        <a:pt x="22405" y="22220"/>
                      </a:cubicBezTo>
                      <a:cubicBezTo>
                        <a:pt x="19864" y="24761"/>
                        <a:pt x="16803" y="26032"/>
                        <a:pt x="13222" y="26032"/>
                      </a:cubicBezTo>
                      <a:cubicBezTo>
                        <a:pt x="9674" y="26032"/>
                        <a:pt x="6630" y="24761"/>
                        <a:pt x="4090" y="22220"/>
                      </a:cubicBezTo>
                      <a:cubicBezTo>
                        <a:pt x="1549" y="19679"/>
                        <a:pt x="278" y="16618"/>
                        <a:pt x="278"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0" name="Полилиния: фигура 139">
                  <a:extLst>
                    <a:ext uri="{FF2B5EF4-FFF2-40B4-BE49-F238E27FC236}">
                      <a16:creationId xmlns:a16="http://schemas.microsoft.com/office/drawing/2014/main" id="{2098B423-5C9B-40BD-97B6-37D23FB0235E}"/>
                    </a:ext>
                  </a:extLst>
                </p:cNvPr>
                <p:cNvSpPr/>
                <p:nvPr/>
              </p:nvSpPr>
              <p:spPr>
                <a:xfrm>
                  <a:off x="2742696" y="823719"/>
                  <a:ext cx="642987" cy="72594"/>
                </a:xfrm>
                <a:custGeom>
                  <a:avLst/>
                  <a:gdLst>
                    <a:gd name="connsiteX0" fmla="*/ 69329 w 642987"/>
                    <a:gd name="connsiteY0" fmla="*/ 69773 h 72594"/>
                    <a:gd name="connsiteX1" fmla="*/ 68715 w 642987"/>
                    <a:gd name="connsiteY1" fmla="*/ 70924 h 72594"/>
                    <a:gd name="connsiteX2" fmla="*/ 67590 w 642987"/>
                    <a:gd name="connsiteY2" fmla="*/ 71589 h 72594"/>
                    <a:gd name="connsiteX3" fmla="*/ 65825 w 642987"/>
                    <a:gd name="connsiteY3" fmla="*/ 71922 h 72594"/>
                    <a:gd name="connsiteX4" fmla="*/ 63241 w 642987"/>
                    <a:gd name="connsiteY4" fmla="*/ 72024 h 72594"/>
                    <a:gd name="connsiteX5" fmla="*/ 60555 w 642987"/>
                    <a:gd name="connsiteY5" fmla="*/ 71922 h 72594"/>
                    <a:gd name="connsiteX6" fmla="*/ 58739 w 642987"/>
                    <a:gd name="connsiteY6" fmla="*/ 71589 h 72594"/>
                    <a:gd name="connsiteX7" fmla="*/ 57665 w 642987"/>
                    <a:gd name="connsiteY7" fmla="*/ 70924 h 72594"/>
                    <a:gd name="connsiteX8" fmla="*/ 57102 w 642987"/>
                    <a:gd name="connsiteY8" fmla="*/ 69773 h 72594"/>
                    <a:gd name="connsiteX9" fmla="*/ 43238 w 642987"/>
                    <a:gd name="connsiteY9" fmla="*/ 19790 h 72594"/>
                    <a:gd name="connsiteX10" fmla="*/ 43135 w 642987"/>
                    <a:gd name="connsiteY10" fmla="*/ 19790 h 72594"/>
                    <a:gd name="connsiteX11" fmla="*/ 30345 w 642987"/>
                    <a:gd name="connsiteY11" fmla="*/ 69773 h 72594"/>
                    <a:gd name="connsiteX12" fmla="*/ 29834 w 642987"/>
                    <a:gd name="connsiteY12" fmla="*/ 70924 h 72594"/>
                    <a:gd name="connsiteX13" fmla="*/ 28811 w 642987"/>
                    <a:gd name="connsiteY13" fmla="*/ 71589 h 72594"/>
                    <a:gd name="connsiteX14" fmla="*/ 27097 w 642987"/>
                    <a:gd name="connsiteY14" fmla="*/ 71922 h 72594"/>
                    <a:gd name="connsiteX15" fmla="*/ 24411 w 642987"/>
                    <a:gd name="connsiteY15" fmla="*/ 72024 h 72594"/>
                    <a:gd name="connsiteX16" fmla="*/ 21597 w 642987"/>
                    <a:gd name="connsiteY16" fmla="*/ 71922 h 72594"/>
                    <a:gd name="connsiteX17" fmla="*/ 19755 w 642987"/>
                    <a:gd name="connsiteY17" fmla="*/ 71589 h 72594"/>
                    <a:gd name="connsiteX18" fmla="*/ 18655 w 642987"/>
                    <a:gd name="connsiteY18" fmla="*/ 70924 h 72594"/>
                    <a:gd name="connsiteX19" fmla="*/ 18118 w 642987"/>
                    <a:gd name="connsiteY19" fmla="*/ 69773 h 72594"/>
                    <a:gd name="connsiteX20" fmla="*/ 622 w 642987"/>
                    <a:gd name="connsiteY20" fmla="*/ 8638 h 72594"/>
                    <a:gd name="connsiteX21" fmla="*/ 289 w 642987"/>
                    <a:gd name="connsiteY21" fmla="*/ 6796 h 72594"/>
                    <a:gd name="connsiteX22" fmla="*/ 698 w 642987"/>
                    <a:gd name="connsiteY22" fmla="*/ 5773 h 72594"/>
                    <a:gd name="connsiteX23" fmla="*/ 2105 w 642987"/>
                    <a:gd name="connsiteY23" fmla="*/ 5312 h 72594"/>
                    <a:gd name="connsiteX24" fmla="*/ 4714 w 642987"/>
                    <a:gd name="connsiteY24" fmla="*/ 5210 h 72594"/>
                    <a:gd name="connsiteX25" fmla="*/ 7221 w 642987"/>
                    <a:gd name="connsiteY25" fmla="*/ 5287 h 72594"/>
                    <a:gd name="connsiteX26" fmla="*/ 8628 w 642987"/>
                    <a:gd name="connsiteY26" fmla="*/ 5568 h 72594"/>
                    <a:gd name="connsiteX27" fmla="*/ 9293 w 642987"/>
                    <a:gd name="connsiteY27" fmla="*/ 6131 h 72594"/>
                    <a:gd name="connsiteX28" fmla="*/ 9575 w 642987"/>
                    <a:gd name="connsiteY28" fmla="*/ 7052 h 72594"/>
                    <a:gd name="connsiteX29" fmla="*/ 24462 w 642987"/>
                    <a:gd name="connsiteY29" fmla="*/ 62508 h 72594"/>
                    <a:gd name="connsiteX30" fmla="*/ 24513 w 642987"/>
                    <a:gd name="connsiteY30" fmla="*/ 62508 h 72594"/>
                    <a:gd name="connsiteX31" fmla="*/ 38633 w 642987"/>
                    <a:gd name="connsiteY31" fmla="*/ 7154 h 72594"/>
                    <a:gd name="connsiteX32" fmla="*/ 39017 w 642987"/>
                    <a:gd name="connsiteY32" fmla="*/ 6207 h 72594"/>
                    <a:gd name="connsiteX33" fmla="*/ 39759 w 642987"/>
                    <a:gd name="connsiteY33" fmla="*/ 5619 h 72594"/>
                    <a:gd name="connsiteX34" fmla="*/ 41217 w 642987"/>
                    <a:gd name="connsiteY34" fmla="*/ 5312 h 72594"/>
                    <a:gd name="connsiteX35" fmla="*/ 43698 w 642987"/>
                    <a:gd name="connsiteY35" fmla="*/ 5210 h 72594"/>
                    <a:gd name="connsiteX36" fmla="*/ 45975 w 642987"/>
                    <a:gd name="connsiteY36" fmla="*/ 5312 h 72594"/>
                    <a:gd name="connsiteX37" fmla="*/ 47330 w 642987"/>
                    <a:gd name="connsiteY37" fmla="*/ 5619 h 72594"/>
                    <a:gd name="connsiteX38" fmla="*/ 48072 w 642987"/>
                    <a:gd name="connsiteY38" fmla="*/ 6207 h 72594"/>
                    <a:gd name="connsiteX39" fmla="*/ 48456 w 642987"/>
                    <a:gd name="connsiteY39" fmla="*/ 7154 h 72594"/>
                    <a:gd name="connsiteX40" fmla="*/ 63650 w 642987"/>
                    <a:gd name="connsiteY40" fmla="*/ 62508 h 72594"/>
                    <a:gd name="connsiteX41" fmla="*/ 63753 w 642987"/>
                    <a:gd name="connsiteY41" fmla="*/ 62508 h 72594"/>
                    <a:gd name="connsiteX42" fmla="*/ 78333 w 642987"/>
                    <a:gd name="connsiteY42" fmla="*/ 7103 h 72594"/>
                    <a:gd name="connsiteX43" fmla="*/ 78640 w 642987"/>
                    <a:gd name="connsiteY43" fmla="*/ 6207 h 72594"/>
                    <a:gd name="connsiteX44" fmla="*/ 79280 w 642987"/>
                    <a:gd name="connsiteY44" fmla="*/ 5619 h 72594"/>
                    <a:gd name="connsiteX45" fmla="*/ 80661 w 642987"/>
                    <a:gd name="connsiteY45" fmla="*/ 5312 h 72594"/>
                    <a:gd name="connsiteX46" fmla="*/ 83040 w 642987"/>
                    <a:gd name="connsiteY46" fmla="*/ 5210 h 72594"/>
                    <a:gd name="connsiteX47" fmla="*/ 85470 w 642987"/>
                    <a:gd name="connsiteY47" fmla="*/ 5338 h 72594"/>
                    <a:gd name="connsiteX48" fmla="*/ 86774 w 642987"/>
                    <a:gd name="connsiteY48" fmla="*/ 5824 h 72594"/>
                    <a:gd name="connsiteX49" fmla="*/ 87158 w 642987"/>
                    <a:gd name="connsiteY49" fmla="*/ 6847 h 72594"/>
                    <a:gd name="connsiteX50" fmla="*/ 86877 w 642987"/>
                    <a:gd name="connsiteY50" fmla="*/ 8689 h 72594"/>
                    <a:gd name="connsiteX51" fmla="*/ 121137 w 642987"/>
                    <a:gd name="connsiteY51" fmla="*/ 27413 h 72594"/>
                    <a:gd name="connsiteX52" fmla="*/ 121086 w 642987"/>
                    <a:gd name="connsiteY52" fmla="*/ 29306 h 72594"/>
                    <a:gd name="connsiteX53" fmla="*/ 120882 w 642987"/>
                    <a:gd name="connsiteY53" fmla="*/ 30508 h 72594"/>
                    <a:gd name="connsiteX54" fmla="*/ 120498 w 642987"/>
                    <a:gd name="connsiteY54" fmla="*/ 31173 h 72594"/>
                    <a:gd name="connsiteX55" fmla="*/ 119858 w 642987"/>
                    <a:gd name="connsiteY55" fmla="*/ 31403 h 72594"/>
                    <a:gd name="connsiteX56" fmla="*/ 118861 w 642987"/>
                    <a:gd name="connsiteY56" fmla="*/ 31173 h 72594"/>
                    <a:gd name="connsiteX57" fmla="*/ 117530 w 642987"/>
                    <a:gd name="connsiteY57" fmla="*/ 30713 h 72594"/>
                    <a:gd name="connsiteX58" fmla="*/ 115868 w 642987"/>
                    <a:gd name="connsiteY58" fmla="*/ 30278 h 72594"/>
                    <a:gd name="connsiteX59" fmla="*/ 113873 w 642987"/>
                    <a:gd name="connsiteY59" fmla="*/ 30073 h 72594"/>
                    <a:gd name="connsiteX60" fmla="*/ 111366 w 642987"/>
                    <a:gd name="connsiteY60" fmla="*/ 30585 h 72594"/>
                    <a:gd name="connsiteX61" fmla="*/ 108782 w 642987"/>
                    <a:gd name="connsiteY61" fmla="*/ 32273 h 72594"/>
                    <a:gd name="connsiteX62" fmla="*/ 105943 w 642987"/>
                    <a:gd name="connsiteY62" fmla="*/ 35394 h 72594"/>
                    <a:gd name="connsiteX63" fmla="*/ 102668 w 642987"/>
                    <a:gd name="connsiteY63" fmla="*/ 40152 h 72594"/>
                    <a:gd name="connsiteX64" fmla="*/ 102668 w 642987"/>
                    <a:gd name="connsiteY64" fmla="*/ 70438 h 72594"/>
                    <a:gd name="connsiteX65" fmla="*/ 102464 w 642987"/>
                    <a:gd name="connsiteY65" fmla="*/ 71129 h 72594"/>
                    <a:gd name="connsiteX66" fmla="*/ 101799 w 642987"/>
                    <a:gd name="connsiteY66" fmla="*/ 71615 h 72594"/>
                    <a:gd name="connsiteX67" fmla="*/ 100520 w 642987"/>
                    <a:gd name="connsiteY67" fmla="*/ 71922 h 72594"/>
                    <a:gd name="connsiteX68" fmla="*/ 98422 w 642987"/>
                    <a:gd name="connsiteY68" fmla="*/ 72024 h 72594"/>
                    <a:gd name="connsiteX69" fmla="*/ 96376 w 642987"/>
                    <a:gd name="connsiteY69" fmla="*/ 71922 h 72594"/>
                    <a:gd name="connsiteX70" fmla="*/ 95071 w 642987"/>
                    <a:gd name="connsiteY70" fmla="*/ 71615 h 72594"/>
                    <a:gd name="connsiteX71" fmla="*/ 94406 w 642987"/>
                    <a:gd name="connsiteY71" fmla="*/ 71129 h 72594"/>
                    <a:gd name="connsiteX72" fmla="*/ 94227 w 642987"/>
                    <a:gd name="connsiteY72" fmla="*/ 70438 h 72594"/>
                    <a:gd name="connsiteX73" fmla="*/ 94227 w 642987"/>
                    <a:gd name="connsiteY73" fmla="*/ 24395 h 72594"/>
                    <a:gd name="connsiteX74" fmla="*/ 94381 w 642987"/>
                    <a:gd name="connsiteY74" fmla="*/ 23704 h 72594"/>
                    <a:gd name="connsiteX75" fmla="*/ 94995 w 642987"/>
                    <a:gd name="connsiteY75" fmla="*/ 23192 h 72594"/>
                    <a:gd name="connsiteX76" fmla="*/ 96171 w 642987"/>
                    <a:gd name="connsiteY76" fmla="*/ 22885 h 72594"/>
                    <a:gd name="connsiteX77" fmla="*/ 98064 w 642987"/>
                    <a:gd name="connsiteY77" fmla="*/ 22809 h 72594"/>
                    <a:gd name="connsiteX78" fmla="*/ 99932 w 642987"/>
                    <a:gd name="connsiteY78" fmla="*/ 22885 h 72594"/>
                    <a:gd name="connsiteX79" fmla="*/ 101082 w 642987"/>
                    <a:gd name="connsiteY79" fmla="*/ 23192 h 72594"/>
                    <a:gd name="connsiteX80" fmla="*/ 101671 w 642987"/>
                    <a:gd name="connsiteY80" fmla="*/ 23704 h 72594"/>
                    <a:gd name="connsiteX81" fmla="*/ 101850 w 642987"/>
                    <a:gd name="connsiteY81" fmla="*/ 24395 h 72594"/>
                    <a:gd name="connsiteX82" fmla="*/ 101850 w 642987"/>
                    <a:gd name="connsiteY82" fmla="*/ 31096 h 72594"/>
                    <a:gd name="connsiteX83" fmla="*/ 105406 w 642987"/>
                    <a:gd name="connsiteY83" fmla="*/ 26595 h 72594"/>
                    <a:gd name="connsiteX84" fmla="*/ 108552 w 642987"/>
                    <a:gd name="connsiteY84" fmla="*/ 23857 h 72594"/>
                    <a:gd name="connsiteX85" fmla="*/ 111494 w 642987"/>
                    <a:gd name="connsiteY85" fmla="*/ 22476 h 72594"/>
                    <a:gd name="connsiteX86" fmla="*/ 114435 w 642987"/>
                    <a:gd name="connsiteY86" fmla="*/ 22092 h 72594"/>
                    <a:gd name="connsiteX87" fmla="*/ 115944 w 642987"/>
                    <a:gd name="connsiteY87" fmla="*/ 22169 h 72594"/>
                    <a:gd name="connsiteX88" fmla="*/ 117709 w 642987"/>
                    <a:gd name="connsiteY88" fmla="*/ 22451 h 72594"/>
                    <a:gd name="connsiteX89" fmla="*/ 119372 w 642987"/>
                    <a:gd name="connsiteY89" fmla="*/ 22911 h 72594"/>
                    <a:gd name="connsiteX90" fmla="*/ 120421 w 642987"/>
                    <a:gd name="connsiteY90" fmla="*/ 23423 h 72594"/>
                    <a:gd name="connsiteX91" fmla="*/ 120831 w 642987"/>
                    <a:gd name="connsiteY91" fmla="*/ 23909 h 72594"/>
                    <a:gd name="connsiteX92" fmla="*/ 121010 w 642987"/>
                    <a:gd name="connsiteY92" fmla="*/ 24497 h 72594"/>
                    <a:gd name="connsiteX93" fmla="*/ 121112 w 642987"/>
                    <a:gd name="connsiteY93" fmla="*/ 25546 h 72594"/>
                    <a:gd name="connsiteX94" fmla="*/ 121137 w 642987"/>
                    <a:gd name="connsiteY94" fmla="*/ 27413 h 72594"/>
                    <a:gd name="connsiteX95" fmla="*/ 138387 w 642987"/>
                    <a:gd name="connsiteY95" fmla="*/ 70438 h 72594"/>
                    <a:gd name="connsiteX96" fmla="*/ 138183 w 642987"/>
                    <a:gd name="connsiteY96" fmla="*/ 71129 h 72594"/>
                    <a:gd name="connsiteX97" fmla="*/ 137517 w 642987"/>
                    <a:gd name="connsiteY97" fmla="*/ 71615 h 72594"/>
                    <a:gd name="connsiteX98" fmla="*/ 136239 w 642987"/>
                    <a:gd name="connsiteY98" fmla="*/ 71922 h 72594"/>
                    <a:gd name="connsiteX99" fmla="*/ 134141 w 642987"/>
                    <a:gd name="connsiteY99" fmla="*/ 72024 h 72594"/>
                    <a:gd name="connsiteX100" fmla="*/ 132095 w 642987"/>
                    <a:gd name="connsiteY100" fmla="*/ 71922 h 72594"/>
                    <a:gd name="connsiteX101" fmla="*/ 130790 w 642987"/>
                    <a:gd name="connsiteY101" fmla="*/ 71615 h 72594"/>
                    <a:gd name="connsiteX102" fmla="*/ 130125 w 642987"/>
                    <a:gd name="connsiteY102" fmla="*/ 71129 h 72594"/>
                    <a:gd name="connsiteX103" fmla="*/ 129946 w 642987"/>
                    <a:gd name="connsiteY103" fmla="*/ 70438 h 72594"/>
                    <a:gd name="connsiteX104" fmla="*/ 129946 w 642987"/>
                    <a:gd name="connsiteY104" fmla="*/ 24395 h 72594"/>
                    <a:gd name="connsiteX105" fmla="*/ 130125 w 642987"/>
                    <a:gd name="connsiteY105" fmla="*/ 23730 h 72594"/>
                    <a:gd name="connsiteX106" fmla="*/ 130790 w 642987"/>
                    <a:gd name="connsiteY106" fmla="*/ 23218 h 72594"/>
                    <a:gd name="connsiteX107" fmla="*/ 132095 w 642987"/>
                    <a:gd name="connsiteY107" fmla="*/ 22911 h 72594"/>
                    <a:gd name="connsiteX108" fmla="*/ 134141 w 642987"/>
                    <a:gd name="connsiteY108" fmla="*/ 22809 h 72594"/>
                    <a:gd name="connsiteX109" fmla="*/ 136239 w 642987"/>
                    <a:gd name="connsiteY109" fmla="*/ 22911 h 72594"/>
                    <a:gd name="connsiteX110" fmla="*/ 137517 w 642987"/>
                    <a:gd name="connsiteY110" fmla="*/ 23218 h 72594"/>
                    <a:gd name="connsiteX111" fmla="*/ 138183 w 642987"/>
                    <a:gd name="connsiteY111" fmla="*/ 23730 h 72594"/>
                    <a:gd name="connsiteX112" fmla="*/ 138387 w 642987"/>
                    <a:gd name="connsiteY112" fmla="*/ 24395 h 72594"/>
                    <a:gd name="connsiteX113" fmla="*/ 139360 w 642987"/>
                    <a:gd name="connsiteY113" fmla="*/ 8842 h 72594"/>
                    <a:gd name="connsiteX114" fmla="*/ 138234 w 642987"/>
                    <a:gd name="connsiteY114" fmla="*/ 12884 h 72594"/>
                    <a:gd name="connsiteX115" fmla="*/ 134090 w 642987"/>
                    <a:gd name="connsiteY115" fmla="*/ 13958 h 72594"/>
                    <a:gd name="connsiteX116" fmla="*/ 130023 w 642987"/>
                    <a:gd name="connsiteY116" fmla="*/ 12909 h 72594"/>
                    <a:gd name="connsiteX117" fmla="*/ 128923 w 642987"/>
                    <a:gd name="connsiteY117" fmla="*/ 8945 h 72594"/>
                    <a:gd name="connsiteX118" fmla="*/ 130049 w 642987"/>
                    <a:gd name="connsiteY118" fmla="*/ 4903 h 72594"/>
                    <a:gd name="connsiteX119" fmla="*/ 134192 w 642987"/>
                    <a:gd name="connsiteY119" fmla="*/ 3829 h 72594"/>
                    <a:gd name="connsiteX120" fmla="*/ 138259 w 642987"/>
                    <a:gd name="connsiteY120" fmla="*/ 4877 h 72594"/>
                    <a:gd name="connsiteX121" fmla="*/ 139360 w 642987"/>
                    <a:gd name="connsiteY121" fmla="*/ 8842 h 72594"/>
                    <a:gd name="connsiteX122" fmla="*/ 177701 w 642987"/>
                    <a:gd name="connsiteY122" fmla="*/ 67061 h 72594"/>
                    <a:gd name="connsiteX123" fmla="*/ 177497 w 642987"/>
                    <a:gd name="connsiteY123" fmla="*/ 69415 h 72594"/>
                    <a:gd name="connsiteX124" fmla="*/ 176882 w 642987"/>
                    <a:gd name="connsiteY124" fmla="*/ 70694 h 72594"/>
                    <a:gd name="connsiteX125" fmla="*/ 175655 w 642987"/>
                    <a:gd name="connsiteY125" fmla="*/ 71461 h 72594"/>
                    <a:gd name="connsiteX126" fmla="*/ 173788 w 642987"/>
                    <a:gd name="connsiteY126" fmla="*/ 72049 h 72594"/>
                    <a:gd name="connsiteX127" fmla="*/ 171563 w 642987"/>
                    <a:gd name="connsiteY127" fmla="*/ 72433 h 72594"/>
                    <a:gd name="connsiteX128" fmla="*/ 169209 w 642987"/>
                    <a:gd name="connsiteY128" fmla="*/ 72587 h 72594"/>
                    <a:gd name="connsiteX129" fmla="*/ 163070 w 642987"/>
                    <a:gd name="connsiteY129" fmla="*/ 71640 h 72594"/>
                    <a:gd name="connsiteX130" fmla="*/ 158874 w 642987"/>
                    <a:gd name="connsiteY130" fmla="*/ 68775 h 72594"/>
                    <a:gd name="connsiteX131" fmla="*/ 156496 w 642987"/>
                    <a:gd name="connsiteY131" fmla="*/ 63915 h 72594"/>
                    <a:gd name="connsiteX132" fmla="*/ 155754 w 642987"/>
                    <a:gd name="connsiteY132" fmla="*/ 56983 h 72594"/>
                    <a:gd name="connsiteX133" fmla="*/ 155754 w 642987"/>
                    <a:gd name="connsiteY133" fmla="*/ 30073 h 72594"/>
                    <a:gd name="connsiteX134" fmla="*/ 149307 w 642987"/>
                    <a:gd name="connsiteY134" fmla="*/ 30073 h 72594"/>
                    <a:gd name="connsiteX135" fmla="*/ 148080 w 642987"/>
                    <a:gd name="connsiteY135" fmla="*/ 29255 h 72594"/>
                    <a:gd name="connsiteX136" fmla="*/ 147620 w 642987"/>
                    <a:gd name="connsiteY136" fmla="*/ 26595 h 72594"/>
                    <a:gd name="connsiteX137" fmla="*/ 147747 w 642987"/>
                    <a:gd name="connsiteY137" fmla="*/ 24957 h 72594"/>
                    <a:gd name="connsiteX138" fmla="*/ 148080 w 642987"/>
                    <a:gd name="connsiteY138" fmla="*/ 23857 h 72594"/>
                    <a:gd name="connsiteX139" fmla="*/ 148617 w 642987"/>
                    <a:gd name="connsiteY139" fmla="*/ 23244 h 72594"/>
                    <a:gd name="connsiteX140" fmla="*/ 149359 w 642987"/>
                    <a:gd name="connsiteY140" fmla="*/ 23064 h 72594"/>
                    <a:gd name="connsiteX141" fmla="*/ 155754 w 642987"/>
                    <a:gd name="connsiteY141" fmla="*/ 23064 h 72594"/>
                    <a:gd name="connsiteX142" fmla="*/ 155754 w 642987"/>
                    <a:gd name="connsiteY142" fmla="*/ 12116 h 72594"/>
                    <a:gd name="connsiteX143" fmla="*/ 155933 w 642987"/>
                    <a:gd name="connsiteY143" fmla="*/ 11451 h 72594"/>
                    <a:gd name="connsiteX144" fmla="*/ 156598 w 642987"/>
                    <a:gd name="connsiteY144" fmla="*/ 10914 h 72594"/>
                    <a:gd name="connsiteX145" fmla="*/ 157903 w 642987"/>
                    <a:gd name="connsiteY145" fmla="*/ 10582 h 72594"/>
                    <a:gd name="connsiteX146" fmla="*/ 159949 w 642987"/>
                    <a:gd name="connsiteY146" fmla="*/ 10479 h 72594"/>
                    <a:gd name="connsiteX147" fmla="*/ 162046 w 642987"/>
                    <a:gd name="connsiteY147" fmla="*/ 10582 h 72594"/>
                    <a:gd name="connsiteX148" fmla="*/ 163325 w 642987"/>
                    <a:gd name="connsiteY148" fmla="*/ 10914 h 72594"/>
                    <a:gd name="connsiteX149" fmla="*/ 163990 w 642987"/>
                    <a:gd name="connsiteY149" fmla="*/ 11451 h 72594"/>
                    <a:gd name="connsiteX150" fmla="*/ 164195 w 642987"/>
                    <a:gd name="connsiteY150" fmla="*/ 12116 h 72594"/>
                    <a:gd name="connsiteX151" fmla="*/ 164195 w 642987"/>
                    <a:gd name="connsiteY151" fmla="*/ 23064 h 72594"/>
                    <a:gd name="connsiteX152" fmla="*/ 176013 w 642987"/>
                    <a:gd name="connsiteY152" fmla="*/ 23064 h 72594"/>
                    <a:gd name="connsiteX153" fmla="*/ 176729 w 642987"/>
                    <a:gd name="connsiteY153" fmla="*/ 23244 h 72594"/>
                    <a:gd name="connsiteX154" fmla="*/ 177266 w 642987"/>
                    <a:gd name="connsiteY154" fmla="*/ 23857 h 72594"/>
                    <a:gd name="connsiteX155" fmla="*/ 177599 w 642987"/>
                    <a:gd name="connsiteY155" fmla="*/ 24957 h 72594"/>
                    <a:gd name="connsiteX156" fmla="*/ 177701 w 642987"/>
                    <a:gd name="connsiteY156" fmla="*/ 26595 h 72594"/>
                    <a:gd name="connsiteX157" fmla="*/ 177240 w 642987"/>
                    <a:gd name="connsiteY157" fmla="*/ 29255 h 72594"/>
                    <a:gd name="connsiteX158" fmla="*/ 176013 w 642987"/>
                    <a:gd name="connsiteY158" fmla="*/ 30073 h 72594"/>
                    <a:gd name="connsiteX159" fmla="*/ 164195 w 642987"/>
                    <a:gd name="connsiteY159" fmla="*/ 30073 h 72594"/>
                    <a:gd name="connsiteX160" fmla="*/ 164195 w 642987"/>
                    <a:gd name="connsiteY160" fmla="*/ 55755 h 72594"/>
                    <a:gd name="connsiteX161" fmla="*/ 165602 w 642987"/>
                    <a:gd name="connsiteY161" fmla="*/ 62943 h 72594"/>
                    <a:gd name="connsiteX162" fmla="*/ 170642 w 642987"/>
                    <a:gd name="connsiteY162" fmla="*/ 65373 h 72594"/>
                    <a:gd name="connsiteX163" fmla="*/ 172739 w 642987"/>
                    <a:gd name="connsiteY163" fmla="*/ 65143 h 72594"/>
                    <a:gd name="connsiteX164" fmla="*/ 174376 w 642987"/>
                    <a:gd name="connsiteY164" fmla="*/ 64657 h 72594"/>
                    <a:gd name="connsiteX165" fmla="*/ 175604 w 642987"/>
                    <a:gd name="connsiteY165" fmla="*/ 64171 h 72594"/>
                    <a:gd name="connsiteX166" fmla="*/ 176524 w 642987"/>
                    <a:gd name="connsiteY166" fmla="*/ 63941 h 72594"/>
                    <a:gd name="connsiteX167" fmla="*/ 177011 w 642987"/>
                    <a:gd name="connsiteY167" fmla="*/ 64069 h 72594"/>
                    <a:gd name="connsiteX168" fmla="*/ 177369 w 642987"/>
                    <a:gd name="connsiteY168" fmla="*/ 64555 h 72594"/>
                    <a:gd name="connsiteX169" fmla="*/ 177599 w 642987"/>
                    <a:gd name="connsiteY169" fmla="*/ 65527 h 72594"/>
                    <a:gd name="connsiteX170" fmla="*/ 177701 w 642987"/>
                    <a:gd name="connsiteY170" fmla="*/ 67061 h 72594"/>
                    <a:gd name="connsiteX171" fmla="*/ 226665 w 642987"/>
                    <a:gd name="connsiteY171" fmla="*/ 45421 h 72594"/>
                    <a:gd name="connsiteX172" fmla="*/ 225663 w 642987"/>
                    <a:gd name="connsiteY172" fmla="*/ 48260 h 72594"/>
                    <a:gd name="connsiteX173" fmla="*/ 223375 w 642987"/>
                    <a:gd name="connsiteY173" fmla="*/ 49105 h 72594"/>
                    <a:gd name="connsiteX174" fmla="*/ 193053 w 642987"/>
                    <a:gd name="connsiteY174" fmla="*/ 49105 h 72594"/>
                    <a:gd name="connsiteX175" fmla="*/ 193823 w 642987"/>
                    <a:gd name="connsiteY175" fmla="*/ 56011 h 72594"/>
                    <a:gd name="connsiteX176" fmla="*/ 196394 w 642987"/>
                    <a:gd name="connsiteY176" fmla="*/ 61280 h 72594"/>
                    <a:gd name="connsiteX177" fmla="*/ 201072 w 642987"/>
                    <a:gd name="connsiteY177" fmla="*/ 64657 h 72594"/>
                    <a:gd name="connsiteX178" fmla="*/ 208115 w 642987"/>
                    <a:gd name="connsiteY178" fmla="*/ 65834 h 72594"/>
                    <a:gd name="connsiteX179" fmla="*/ 213976 w 642987"/>
                    <a:gd name="connsiteY179" fmla="*/ 65296 h 72594"/>
                    <a:gd name="connsiteX180" fmla="*/ 218423 w 642987"/>
                    <a:gd name="connsiteY180" fmla="*/ 64094 h 72594"/>
                    <a:gd name="connsiteX181" fmla="*/ 221507 w 642987"/>
                    <a:gd name="connsiteY181" fmla="*/ 62892 h 72594"/>
                    <a:gd name="connsiteX182" fmla="*/ 223333 w 642987"/>
                    <a:gd name="connsiteY182" fmla="*/ 62355 h 72594"/>
                    <a:gd name="connsiteX183" fmla="*/ 223975 w 642987"/>
                    <a:gd name="connsiteY183" fmla="*/ 62534 h 72594"/>
                    <a:gd name="connsiteX184" fmla="*/ 224412 w 642987"/>
                    <a:gd name="connsiteY184" fmla="*/ 63071 h 72594"/>
                    <a:gd name="connsiteX185" fmla="*/ 224644 w 642987"/>
                    <a:gd name="connsiteY185" fmla="*/ 64069 h 72594"/>
                    <a:gd name="connsiteX186" fmla="*/ 224721 w 642987"/>
                    <a:gd name="connsiteY186" fmla="*/ 65629 h 72594"/>
                    <a:gd name="connsiteX187" fmla="*/ 224669 w 642987"/>
                    <a:gd name="connsiteY187" fmla="*/ 66780 h 72594"/>
                    <a:gd name="connsiteX188" fmla="*/ 224542 w 642987"/>
                    <a:gd name="connsiteY188" fmla="*/ 67650 h 72594"/>
                    <a:gd name="connsiteX189" fmla="*/ 224285 w 642987"/>
                    <a:gd name="connsiteY189" fmla="*/ 68340 h 72594"/>
                    <a:gd name="connsiteX190" fmla="*/ 223825 w 642987"/>
                    <a:gd name="connsiteY190" fmla="*/ 68929 h 72594"/>
                    <a:gd name="connsiteX191" fmla="*/ 222162 w 642987"/>
                    <a:gd name="connsiteY191" fmla="*/ 69850 h 72594"/>
                    <a:gd name="connsiteX192" fmla="*/ 218581 w 642987"/>
                    <a:gd name="connsiteY192" fmla="*/ 71103 h 72594"/>
                    <a:gd name="connsiteX193" fmla="*/ 213491 w 642987"/>
                    <a:gd name="connsiteY193" fmla="*/ 72203 h 72594"/>
                    <a:gd name="connsiteX194" fmla="*/ 207326 w 642987"/>
                    <a:gd name="connsiteY194" fmla="*/ 72689 h 72594"/>
                    <a:gd name="connsiteX195" fmla="*/ 197375 w 642987"/>
                    <a:gd name="connsiteY195" fmla="*/ 71103 h 72594"/>
                    <a:gd name="connsiteX196" fmla="*/ 190188 w 642987"/>
                    <a:gd name="connsiteY196" fmla="*/ 66396 h 72594"/>
                    <a:gd name="connsiteX197" fmla="*/ 185788 w 642987"/>
                    <a:gd name="connsiteY197" fmla="*/ 58569 h 72594"/>
                    <a:gd name="connsiteX198" fmla="*/ 184304 w 642987"/>
                    <a:gd name="connsiteY198" fmla="*/ 47621 h 72594"/>
                    <a:gd name="connsiteX199" fmla="*/ 185839 w 642987"/>
                    <a:gd name="connsiteY199" fmla="*/ 36954 h 72594"/>
                    <a:gd name="connsiteX200" fmla="*/ 190264 w 642987"/>
                    <a:gd name="connsiteY200" fmla="*/ 28922 h 72594"/>
                    <a:gd name="connsiteX201" fmla="*/ 197248 w 642987"/>
                    <a:gd name="connsiteY201" fmla="*/ 23857 h 72594"/>
                    <a:gd name="connsiteX202" fmla="*/ 206405 w 642987"/>
                    <a:gd name="connsiteY202" fmla="*/ 22092 h 72594"/>
                    <a:gd name="connsiteX203" fmla="*/ 215640 w 642987"/>
                    <a:gd name="connsiteY203" fmla="*/ 23832 h 72594"/>
                    <a:gd name="connsiteX204" fmla="*/ 221907 w 642987"/>
                    <a:gd name="connsiteY204" fmla="*/ 28513 h 72594"/>
                    <a:gd name="connsiteX205" fmla="*/ 225513 w 642987"/>
                    <a:gd name="connsiteY205" fmla="*/ 35419 h 72594"/>
                    <a:gd name="connsiteX206" fmla="*/ 226665 w 642987"/>
                    <a:gd name="connsiteY206" fmla="*/ 43886 h 72594"/>
                    <a:gd name="connsiteX207" fmla="*/ 218172 w 642987"/>
                    <a:gd name="connsiteY207" fmla="*/ 42914 h 72594"/>
                    <a:gd name="connsiteX208" fmla="*/ 215212 w 642987"/>
                    <a:gd name="connsiteY208" fmla="*/ 32478 h 72594"/>
                    <a:gd name="connsiteX209" fmla="*/ 205973 w 642987"/>
                    <a:gd name="connsiteY209" fmla="*/ 28692 h 72594"/>
                    <a:gd name="connsiteX210" fmla="*/ 200465 w 642987"/>
                    <a:gd name="connsiteY210" fmla="*/ 29869 h 72594"/>
                    <a:gd name="connsiteX211" fmla="*/ 196502 w 642987"/>
                    <a:gd name="connsiteY211" fmla="*/ 32989 h 72594"/>
                    <a:gd name="connsiteX212" fmla="*/ 194030 w 642987"/>
                    <a:gd name="connsiteY212" fmla="*/ 37517 h 72594"/>
                    <a:gd name="connsiteX213" fmla="*/ 193053 w 642987"/>
                    <a:gd name="connsiteY213" fmla="*/ 42914 h 72594"/>
                    <a:gd name="connsiteX214" fmla="*/ 288002 w 642987"/>
                    <a:gd name="connsiteY214" fmla="*/ 5466 h 72594"/>
                    <a:gd name="connsiteX215" fmla="*/ 287900 w 642987"/>
                    <a:gd name="connsiteY215" fmla="*/ 7026 h 72594"/>
                    <a:gd name="connsiteX216" fmla="*/ 287670 w 642987"/>
                    <a:gd name="connsiteY216" fmla="*/ 7973 h 72594"/>
                    <a:gd name="connsiteX217" fmla="*/ 287337 w 642987"/>
                    <a:gd name="connsiteY217" fmla="*/ 8458 h 72594"/>
                    <a:gd name="connsiteX218" fmla="*/ 286826 w 642987"/>
                    <a:gd name="connsiteY218" fmla="*/ 8586 h 72594"/>
                    <a:gd name="connsiteX219" fmla="*/ 285930 w 642987"/>
                    <a:gd name="connsiteY219" fmla="*/ 8356 h 72594"/>
                    <a:gd name="connsiteX220" fmla="*/ 284625 w 642987"/>
                    <a:gd name="connsiteY220" fmla="*/ 7845 h 72594"/>
                    <a:gd name="connsiteX221" fmla="*/ 282809 w 642987"/>
                    <a:gd name="connsiteY221" fmla="*/ 7333 h 72594"/>
                    <a:gd name="connsiteX222" fmla="*/ 280379 w 642987"/>
                    <a:gd name="connsiteY222" fmla="*/ 7103 h 72594"/>
                    <a:gd name="connsiteX223" fmla="*/ 277156 w 642987"/>
                    <a:gd name="connsiteY223" fmla="*/ 7717 h 72594"/>
                    <a:gd name="connsiteX224" fmla="*/ 275007 w 642987"/>
                    <a:gd name="connsiteY224" fmla="*/ 9635 h 72594"/>
                    <a:gd name="connsiteX225" fmla="*/ 273831 w 642987"/>
                    <a:gd name="connsiteY225" fmla="*/ 13012 h 72594"/>
                    <a:gd name="connsiteX226" fmla="*/ 273473 w 642987"/>
                    <a:gd name="connsiteY226" fmla="*/ 18051 h 72594"/>
                    <a:gd name="connsiteX227" fmla="*/ 273473 w 642987"/>
                    <a:gd name="connsiteY227" fmla="*/ 23064 h 72594"/>
                    <a:gd name="connsiteX228" fmla="*/ 283756 w 642987"/>
                    <a:gd name="connsiteY228" fmla="*/ 23064 h 72594"/>
                    <a:gd name="connsiteX229" fmla="*/ 284446 w 642987"/>
                    <a:gd name="connsiteY229" fmla="*/ 23244 h 72594"/>
                    <a:gd name="connsiteX230" fmla="*/ 284958 w 642987"/>
                    <a:gd name="connsiteY230" fmla="*/ 23857 h 72594"/>
                    <a:gd name="connsiteX231" fmla="*/ 285316 w 642987"/>
                    <a:gd name="connsiteY231" fmla="*/ 24957 h 72594"/>
                    <a:gd name="connsiteX232" fmla="*/ 285444 w 642987"/>
                    <a:gd name="connsiteY232" fmla="*/ 26595 h 72594"/>
                    <a:gd name="connsiteX233" fmla="*/ 284983 w 642987"/>
                    <a:gd name="connsiteY233" fmla="*/ 29255 h 72594"/>
                    <a:gd name="connsiteX234" fmla="*/ 283756 w 642987"/>
                    <a:gd name="connsiteY234" fmla="*/ 30073 h 72594"/>
                    <a:gd name="connsiteX235" fmla="*/ 273473 w 642987"/>
                    <a:gd name="connsiteY235" fmla="*/ 30073 h 72594"/>
                    <a:gd name="connsiteX236" fmla="*/ 273473 w 642987"/>
                    <a:gd name="connsiteY236" fmla="*/ 70438 h 72594"/>
                    <a:gd name="connsiteX237" fmla="*/ 273268 w 642987"/>
                    <a:gd name="connsiteY237" fmla="*/ 71129 h 72594"/>
                    <a:gd name="connsiteX238" fmla="*/ 272577 w 642987"/>
                    <a:gd name="connsiteY238" fmla="*/ 71615 h 72594"/>
                    <a:gd name="connsiteX239" fmla="*/ 271272 w 642987"/>
                    <a:gd name="connsiteY239" fmla="*/ 71922 h 72594"/>
                    <a:gd name="connsiteX240" fmla="*/ 269226 w 642987"/>
                    <a:gd name="connsiteY240" fmla="*/ 72024 h 72594"/>
                    <a:gd name="connsiteX241" fmla="*/ 267180 w 642987"/>
                    <a:gd name="connsiteY241" fmla="*/ 71922 h 72594"/>
                    <a:gd name="connsiteX242" fmla="*/ 265875 w 642987"/>
                    <a:gd name="connsiteY242" fmla="*/ 71615 h 72594"/>
                    <a:gd name="connsiteX243" fmla="*/ 265185 w 642987"/>
                    <a:gd name="connsiteY243" fmla="*/ 71129 h 72594"/>
                    <a:gd name="connsiteX244" fmla="*/ 264980 w 642987"/>
                    <a:gd name="connsiteY244" fmla="*/ 70438 h 72594"/>
                    <a:gd name="connsiteX245" fmla="*/ 264980 w 642987"/>
                    <a:gd name="connsiteY245" fmla="*/ 30073 h 72594"/>
                    <a:gd name="connsiteX246" fmla="*/ 258483 w 642987"/>
                    <a:gd name="connsiteY246" fmla="*/ 30073 h 72594"/>
                    <a:gd name="connsiteX247" fmla="*/ 257255 w 642987"/>
                    <a:gd name="connsiteY247" fmla="*/ 29255 h 72594"/>
                    <a:gd name="connsiteX248" fmla="*/ 256846 w 642987"/>
                    <a:gd name="connsiteY248" fmla="*/ 26595 h 72594"/>
                    <a:gd name="connsiteX249" fmla="*/ 256948 w 642987"/>
                    <a:gd name="connsiteY249" fmla="*/ 24957 h 72594"/>
                    <a:gd name="connsiteX250" fmla="*/ 257255 w 642987"/>
                    <a:gd name="connsiteY250" fmla="*/ 23857 h 72594"/>
                    <a:gd name="connsiteX251" fmla="*/ 257767 w 642987"/>
                    <a:gd name="connsiteY251" fmla="*/ 23244 h 72594"/>
                    <a:gd name="connsiteX252" fmla="*/ 258483 w 642987"/>
                    <a:gd name="connsiteY252" fmla="*/ 23064 h 72594"/>
                    <a:gd name="connsiteX253" fmla="*/ 264980 w 642987"/>
                    <a:gd name="connsiteY253" fmla="*/ 23064 h 72594"/>
                    <a:gd name="connsiteX254" fmla="*/ 264980 w 642987"/>
                    <a:gd name="connsiteY254" fmla="*/ 18307 h 72594"/>
                    <a:gd name="connsiteX255" fmla="*/ 265875 w 642987"/>
                    <a:gd name="connsiteY255" fmla="*/ 10044 h 72594"/>
                    <a:gd name="connsiteX256" fmla="*/ 268612 w 642987"/>
                    <a:gd name="connsiteY256" fmla="*/ 4391 h 72594"/>
                    <a:gd name="connsiteX257" fmla="*/ 273242 w 642987"/>
                    <a:gd name="connsiteY257" fmla="*/ 1143 h 72594"/>
                    <a:gd name="connsiteX258" fmla="*/ 279816 w 642987"/>
                    <a:gd name="connsiteY258" fmla="*/ 94 h 72594"/>
                    <a:gd name="connsiteX259" fmla="*/ 283296 w 642987"/>
                    <a:gd name="connsiteY259" fmla="*/ 427 h 72594"/>
                    <a:gd name="connsiteX260" fmla="*/ 285905 w 642987"/>
                    <a:gd name="connsiteY260" fmla="*/ 1143 h 72594"/>
                    <a:gd name="connsiteX261" fmla="*/ 287132 w 642987"/>
                    <a:gd name="connsiteY261" fmla="*/ 1833 h 72594"/>
                    <a:gd name="connsiteX262" fmla="*/ 287644 w 642987"/>
                    <a:gd name="connsiteY262" fmla="*/ 2626 h 72594"/>
                    <a:gd name="connsiteX263" fmla="*/ 287925 w 642987"/>
                    <a:gd name="connsiteY263" fmla="*/ 3803 h 72594"/>
                    <a:gd name="connsiteX264" fmla="*/ 288002 w 642987"/>
                    <a:gd name="connsiteY264" fmla="*/ 5466 h 72594"/>
                    <a:gd name="connsiteX265" fmla="*/ 302971 w 642987"/>
                    <a:gd name="connsiteY265" fmla="*/ 70438 h 72594"/>
                    <a:gd name="connsiteX266" fmla="*/ 302767 w 642987"/>
                    <a:gd name="connsiteY266" fmla="*/ 71129 h 72594"/>
                    <a:gd name="connsiteX267" fmla="*/ 302102 w 642987"/>
                    <a:gd name="connsiteY267" fmla="*/ 71615 h 72594"/>
                    <a:gd name="connsiteX268" fmla="*/ 300823 w 642987"/>
                    <a:gd name="connsiteY268" fmla="*/ 71922 h 72594"/>
                    <a:gd name="connsiteX269" fmla="*/ 298725 w 642987"/>
                    <a:gd name="connsiteY269" fmla="*/ 72024 h 72594"/>
                    <a:gd name="connsiteX270" fmla="*/ 296679 w 642987"/>
                    <a:gd name="connsiteY270" fmla="*/ 71922 h 72594"/>
                    <a:gd name="connsiteX271" fmla="*/ 295374 w 642987"/>
                    <a:gd name="connsiteY271" fmla="*/ 71615 h 72594"/>
                    <a:gd name="connsiteX272" fmla="*/ 294709 w 642987"/>
                    <a:gd name="connsiteY272" fmla="*/ 71129 h 72594"/>
                    <a:gd name="connsiteX273" fmla="*/ 294530 w 642987"/>
                    <a:gd name="connsiteY273" fmla="*/ 70438 h 72594"/>
                    <a:gd name="connsiteX274" fmla="*/ 294530 w 642987"/>
                    <a:gd name="connsiteY274" fmla="*/ 24395 h 72594"/>
                    <a:gd name="connsiteX275" fmla="*/ 294709 w 642987"/>
                    <a:gd name="connsiteY275" fmla="*/ 23730 h 72594"/>
                    <a:gd name="connsiteX276" fmla="*/ 295374 w 642987"/>
                    <a:gd name="connsiteY276" fmla="*/ 23218 h 72594"/>
                    <a:gd name="connsiteX277" fmla="*/ 296679 w 642987"/>
                    <a:gd name="connsiteY277" fmla="*/ 22911 h 72594"/>
                    <a:gd name="connsiteX278" fmla="*/ 298725 w 642987"/>
                    <a:gd name="connsiteY278" fmla="*/ 22809 h 72594"/>
                    <a:gd name="connsiteX279" fmla="*/ 300823 w 642987"/>
                    <a:gd name="connsiteY279" fmla="*/ 22911 h 72594"/>
                    <a:gd name="connsiteX280" fmla="*/ 302102 w 642987"/>
                    <a:gd name="connsiteY280" fmla="*/ 23218 h 72594"/>
                    <a:gd name="connsiteX281" fmla="*/ 302767 w 642987"/>
                    <a:gd name="connsiteY281" fmla="*/ 23730 h 72594"/>
                    <a:gd name="connsiteX282" fmla="*/ 302971 w 642987"/>
                    <a:gd name="connsiteY282" fmla="*/ 24395 h 72594"/>
                    <a:gd name="connsiteX283" fmla="*/ 303944 w 642987"/>
                    <a:gd name="connsiteY283" fmla="*/ 8842 h 72594"/>
                    <a:gd name="connsiteX284" fmla="*/ 302818 w 642987"/>
                    <a:gd name="connsiteY284" fmla="*/ 12884 h 72594"/>
                    <a:gd name="connsiteX285" fmla="*/ 298674 w 642987"/>
                    <a:gd name="connsiteY285" fmla="*/ 13958 h 72594"/>
                    <a:gd name="connsiteX286" fmla="*/ 294607 w 642987"/>
                    <a:gd name="connsiteY286" fmla="*/ 12909 h 72594"/>
                    <a:gd name="connsiteX287" fmla="*/ 293507 w 642987"/>
                    <a:gd name="connsiteY287" fmla="*/ 8945 h 72594"/>
                    <a:gd name="connsiteX288" fmla="*/ 294632 w 642987"/>
                    <a:gd name="connsiteY288" fmla="*/ 4903 h 72594"/>
                    <a:gd name="connsiteX289" fmla="*/ 298777 w 642987"/>
                    <a:gd name="connsiteY289" fmla="*/ 3829 h 72594"/>
                    <a:gd name="connsiteX290" fmla="*/ 302844 w 642987"/>
                    <a:gd name="connsiteY290" fmla="*/ 4877 h 72594"/>
                    <a:gd name="connsiteX291" fmla="*/ 303944 w 642987"/>
                    <a:gd name="connsiteY291" fmla="*/ 8842 h 72594"/>
                    <a:gd name="connsiteX292" fmla="*/ 345253 w 642987"/>
                    <a:gd name="connsiteY292" fmla="*/ 27413 h 72594"/>
                    <a:gd name="connsiteX293" fmla="*/ 345201 w 642987"/>
                    <a:gd name="connsiteY293" fmla="*/ 29306 h 72594"/>
                    <a:gd name="connsiteX294" fmla="*/ 344997 w 642987"/>
                    <a:gd name="connsiteY294" fmla="*/ 30508 h 72594"/>
                    <a:gd name="connsiteX295" fmla="*/ 344613 w 642987"/>
                    <a:gd name="connsiteY295" fmla="*/ 31173 h 72594"/>
                    <a:gd name="connsiteX296" fmla="*/ 343974 w 642987"/>
                    <a:gd name="connsiteY296" fmla="*/ 31403 h 72594"/>
                    <a:gd name="connsiteX297" fmla="*/ 342976 w 642987"/>
                    <a:gd name="connsiteY297" fmla="*/ 31173 h 72594"/>
                    <a:gd name="connsiteX298" fmla="*/ 341646 w 642987"/>
                    <a:gd name="connsiteY298" fmla="*/ 30713 h 72594"/>
                    <a:gd name="connsiteX299" fmla="*/ 339984 w 642987"/>
                    <a:gd name="connsiteY299" fmla="*/ 30278 h 72594"/>
                    <a:gd name="connsiteX300" fmla="*/ 337988 w 642987"/>
                    <a:gd name="connsiteY300" fmla="*/ 30073 h 72594"/>
                    <a:gd name="connsiteX301" fmla="*/ 335481 w 642987"/>
                    <a:gd name="connsiteY301" fmla="*/ 30585 h 72594"/>
                    <a:gd name="connsiteX302" fmla="*/ 332898 w 642987"/>
                    <a:gd name="connsiteY302" fmla="*/ 32273 h 72594"/>
                    <a:gd name="connsiteX303" fmla="*/ 330059 w 642987"/>
                    <a:gd name="connsiteY303" fmla="*/ 35394 h 72594"/>
                    <a:gd name="connsiteX304" fmla="*/ 326784 w 642987"/>
                    <a:gd name="connsiteY304" fmla="*/ 40152 h 72594"/>
                    <a:gd name="connsiteX305" fmla="*/ 326784 w 642987"/>
                    <a:gd name="connsiteY305" fmla="*/ 70438 h 72594"/>
                    <a:gd name="connsiteX306" fmla="*/ 326579 w 642987"/>
                    <a:gd name="connsiteY306" fmla="*/ 71129 h 72594"/>
                    <a:gd name="connsiteX307" fmla="*/ 325914 w 642987"/>
                    <a:gd name="connsiteY307" fmla="*/ 71615 h 72594"/>
                    <a:gd name="connsiteX308" fmla="*/ 324635 w 642987"/>
                    <a:gd name="connsiteY308" fmla="*/ 71922 h 72594"/>
                    <a:gd name="connsiteX309" fmla="*/ 322538 w 642987"/>
                    <a:gd name="connsiteY309" fmla="*/ 72024 h 72594"/>
                    <a:gd name="connsiteX310" fmla="*/ 320492 w 642987"/>
                    <a:gd name="connsiteY310" fmla="*/ 71922 h 72594"/>
                    <a:gd name="connsiteX311" fmla="*/ 319187 w 642987"/>
                    <a:gd name="connsiteY311" fmla="*/ 71615 h 72594"/>
                    <a:gd name="connsiteX312" fmla="*/ 318522 w 642987"/>
                    <a:gd name="connsiteY312" fmla="*/ 71129 h 72594"/>
                    <a:gd name="connsiteX313" fmla="*/ 318343 w 642987"/>
                    <a:gd name="connsiteY313" fmla="*/ 70438 h 72594"/>
                    <a:gd name="connsiteX314" fmla="*/ 318343 w 642987"/>
                    <a:gd name="connsiteY314" fmla="*/ 24395 h 72594"/>
                    <a:gd name="connsiteX315" fmla="*/ 318496 w 642987"/>
                    <a:gd name="connsiteY315" fmla="*/ 23704 h 72594"/>
                    <a:gd name="connsiteX316" fmla="*/ 319110 w 642987"/>
                    <a:gd name="connsiteY316" fmla="*/ 23192 h 72594"/>
                    <a:gd name="connsiteX317" fmla="*/ 320287 w 642987"/>
                    <a:gd name="connsiteY317" fmla="*/ 22885 h 72594"/>
                    <a:gd name="connsiteX318" fmla="*/ 322180 w 642987"/>
                    <a:gd name="connsiteY318" fmla="*/ 22809 h 72594"/>
                    <a:gd name="connsiteX319" fmla="*/ 324047 w 642987"/>
                    <a:gd name="connsiteY319" fmla="*/ 22885 h 72594"/>
                    <a:gd name="connsiteX320" fmla="*/ 325198 w 642987"/>
                    <a:gd name="connsiteY320" fmla="*/ 23192 h 72594"/>
                    <a:gd name="connsiteX321" fmla="*/ 325787 w 642987"/>
                    <a:gd name="connsiteY321" fmla="*/ 23704 h 72594"/>
                    <a:gd name="connsiteX322" fmla="*/ 325966 w 642987"/>
                    <a:gd name="connsiteY322" fmla="*/ 24395 h 72594"/>
                    <a:gd name="connsiteX323" fmla="*/ 325966 w 642987"/>
                    <a:gd name="connsiteY323" fmla="*/ 31096 h 72594"/>
                    <a:gd name="connsiteX324" fmla="*/ 329521 w 642987"/>
                    <a:gd name="connsiteY324" fmla="*/ 26595 h 72594"/>
                    <a:gd name="connsiteX325" fmla="*/ 332668 w 642987"/>
                    <a:gd name="connsiteY325" fmla="*/ 23857 h 72594"/>
                    <a:gd name="connsiteX326" fmla="*/ 335609 w 642987"/>
                    <a:gd name="connsiteY326" fmla="*/ 22476 h 72594"/>
                    <a:gd name="connsiteX327" fmla="*/ 338551 w 642987"/>
                    <a:gd name="connsiteY327" fmla="*/ 22092 h 72594"/>
                    <a:gd name="connsiteX328" fmla="*/ 340060 w 642987"/>
                    <a:gd name="connsiteY328" fmla="*/ 22169 h 72594"/>
                    <a:gd name="connsiteX329" fmla="*/ 341825 w 642987"/>
                    <a:gd name="connsiteY329" fmla="*/ 22451 h 72594"/>
                    <a:gd name="connsiteX330" fmla="*/ 343488 w 642987"/>
                    <a:gd name="connsiteY330" fmla="*/ 22911 h 72594"/>
                    <a:gd name="connsiteX331" fmla="*/ 344537 w 642987"/>
                    <a:gd name="connsiteY331" fmla="*/ 23423 h 72594"/>
                    <a:gd name="connsiteX332" fmla="*/ 344945 w 642987"/>
                    <a:gd name="connsiteY332" fmla="*/ 23909 h 72594"/>
                    <a:gd name="connsiteX333" fmla="*/ 345124 w 642987"/>
                    <a:gd name="connsiteY333" fmla="*/ 24497 h 72594"/>
                    <a:gd name="connsiteX334" fmla="*/ 345227 w 642987"/>
                    <a:gd name="connsiteY334" fmla="*/ 25546 h 72594"/>
                    <a:gd name="connsiteX335" fmla="*/ 345253 w 642987"/>
                    <a:gd name="connsiteY335" fmla="*/ 27413 h 72594"/>
                    <a:gd name="connsiteX336" fmla="*/ 381220 w 642987"/>
                    <a:gd name="connsiteY336" fmla="*/ 57904 h 72594"/>
                    <a:gd name="connsiteX337" fmla="*/ 379915 w 642987"/>
                    <a:gd name="connsiteY337" fmla="*/ 64196 h 72594"/>
                    <a:gd name="connsiteX338" fmla="*/ 376206 w 642987"/>
                    <a:gd name="connsiteY338" fmla="*/ 68852 h 72594"/>
                    <a:gd name="connsiteX339" fmla="*/ 370477 w 642987"/>
                    <a:gd name="connsiteY339" fmla="*/ 71717 h 72594"/>
                    <a:gd name="connsiteX340" fmla="*/ 363161 w 642987"/>
                    <a:gd name="connsiteY340" fmla="*/ 72689 h 72594"/>
                    <a:gd name="connsiteX341" fmla="*/ 358480 w 642987"/>
                    <a:gd name="connsiteY341" fmla="*/ 72305 h 72594"/>
                    <a:gd name="connsiteX342" fmla="*/ 354489 w 642987"/>
                    <a:gd name="connsiteY342" fmla="*/ 71333 h 72594"/>
                    <a:gd name="connsiteX343" fmla="*/ 351497 w 642987"/>
                    <a:gd name="connsiteY343" fmla="*/ 70105 h 72594"/>
                    <a:gd name="connsiteX344" fmla="*/ 349706 w 642987"/>
                    <a:gd name="connsiteY344" fmla="*/ 68954 h 72594"/>
                    <a:gd name="connsiteX345" fmla="*/ 348888 w 642987"/>
                    <a:gd name="connsiteY345" fmla="*/ 67522 h 72594"/>
                    <a:gd name="connsiteX346" fmla="*/ 348631 w 642987"/>
                    <a:gd name="connsiteY346" fmla="*/ 65015 h 72594"/>
                    <a:gd name="connsiteX347" fmla="*/ 348734 w 642987"/>
                    <a:gd name="connsiteY347" fmla="*/ 63378 h 72594"/>
                    <a:gd name="connsiteX348" fmla="*/ 348990 w 642987"/>
                    <a:gd name="connsiteY348" fmla="*/ 62304 h 72594"/>
                    <a:gd name="connsiteX349" fmla="*/ 349425 w 642987"/>
                    <a:gd name="connsiteY349" fmla="*/ 61715 h 72594"/>
                    <a:gd name="connsiteX350" fmla="*/ 350064 w 642987"/>
                    <a:gd name="connsiteY350" fmla="*/ 61536 h 72594"/>
                    <a:gd name="connsiteX351" fmla="*/ 351727 w 642987"/>
                    <a:gd name="connsiteY351" fmla="*/ 62227 h 72594"/>
                    <a:gd name="connsiteX352" fmla="*/ 354438 w 642987"/>
                    <a:gd name="connsiteY352" fmla="*/ 63736 h 72594"/>
                    <a:gd name="connsiteX353" fmla="*/ 358250 w 642987"/>
                    <a:gd name="connsiteY353" fmla="*/ 65245 h 72594"/>
                    <a:gd name="connsiteX354" fmla="*/ 363314 w 642987"/>
                    <a:gd name="connsiteY354" fmla="*/ 65936 h 72594"/>
                    <a:gd name="connsiteX355" fmla="*/ 367202 w 642987"/>
                    <a:gd name="connsiteY355" fmla="*/ 65475 h 72594"/>
                    <a:gd name="connsiteX356" fmla="*/ 370221 w 642987"/>
                    <a:gd name="connsiteY356" fmla="*/ 64120 h 72594"/>
                    <a:gd name="connsiteX357" fmla="*/ 372191 w 642987"/>
                    <a:gd name="connsiteY357" fmla="*/ 61843 h 72594"/>
                    <a:gd name="connsiteX358" fmla="*/ 372881 w 642987"/>
                    <a:gd name="connsiteY358" fmla="*/ 58569 h 72594"/>
                    <a:gd name="connsiteX359" fmla="*/ 371884 w 642987"/>
                    <a:gd name="connsiteY359" fmla="*/ 55295 h 72594"/>
                    <a:gd name="connsiteX360" fmla="*/ 369249 w 642987"/>
                    <a:gd name="connsiteY360" fmla="*/ 52941 h 72594"/>
                    <a:gd name="connsiteX361" fmla="*/ 365566 w 642987"/>
                    <a:gd name="connsiteY361" fmla="*/ 51125 h 72594"/>
                    <a:gd name="connsiteX362" fmla="*/ 361344 w 642987"/>
                    <a:gd name="connsiteY362" fmla="*/ 49463 h 72594"/>
                    <a:gd name="connsiteX363" fmla="*/ 357098 w 642987"/>
                    <a:gd name="connsiteY363" fmla="*/ 47493 h 72594"/>
                    <a:gd name="connsiteX364" fmla="*/ 353389 w 642987"/>
                    <a:gd name="connsiteY364" fmla="*/ 44807 h 72594"/>
                    <a:gd name="connsiteX365" fmla="*/ 350755 w 642987"/>
                    <a:gd name="connsiteY365" fmla="*/ 41021 h 72594"/>
                    <a:gd name="connsiteX366" fmla="*/ 349757 w 642987"/>
                    <a:gd name="connsiteY366" fmla="*/ 35752 h 72594"/>
                    <a:gd name="connsiteX367" fmla="*/ 350806 w 642987"/>
                    <a:gd name="connsiteY367" fmla="*/ 30559 h 72594"/>
                    <a:gd name="connsiteX368" fmla="*/ 353952 w 642987"/>
                    <a:gd name="connsiteY368" fmla="*/ 26211 h 72594"/>
                    <a:gd name="connsiteX369" fmla="*/ 359197 w 642987"/>
                    <a:gd name="connsiteY369" fmla="*/ 23218 h 72594"/>
                    <a:gd name="connsiteX370" fmla="*/ 366537 w 642987"/>
                    <a:gd name="connsiteY370" fmla="*/ 22092 h 72594"/>
                    <a:gd name="connsiteX371" fmla="*/ 370221 w 642987"/>
                    <a:gd name="connsiteY371" fmla="*/ 22399 h 72594"/>
                    <a:gd name="connsiteX372" fmla="*/ 373546 w 642987"/>
                    <a:gd name="connsiteY372" fmla="*/ 23167 h 72594"/>
                    <a:gd name="connsiteX373" fmla="*/ 376079 w 642987"/>
                    <a:gd name="connsiteY373" fmla="*/ 24164 h 72594"/>
                    <a:gd name="connsiteX374" fmla="*/ 377665 w 642987"/>
                    <a:gd name="connsiteY374" fmla="*/ 25111 h 72594"/>
                    <a:gd name="connsiteX375" fmla="*/ 378381 w 642987"/>
                    <a:gd name="connsiteY375" fmla="*/ 25827 h 72594"/>
                    <a:gd name="connsiteX376" fmla="*/ 378637 w 642987"/>
                    <a:gd name="connsiteY376" fmla="*/ 26518 h 72594"/>
                    <a:gd name="connsiteX377" fmla="*/ 378790 w 642987"/>
                    <a:gd name="connsiteY377" fmla="*/ 27464 h 72594"/>
                    <a:gd name="connsiteX378" fmla="*/ 378867 w 642987"/>
                    <a:gd name="connsiteY378" fmla="*/ 28845 h 72594"/>
                    <a:gd name="connsiteX379" fmla="*/ 378790 w 642987"/>
                    <a:gd name="connsiteY379" fmla="*/ 30355 h 72594"/>
                    <a:gd name="connsiteX380" fmla="*/ 378534 w 642987"/>
                    <a:gd name="connsiteY380" fmla="*/ 31403 h 72594"/>
                    <a:gd name="connsiteX381" fmla="*/ 378100 w 642987"/>
                    <a:gd name="connsiteY381" fmla="*/ 31992 h 72594"/>
                    <a:gd name="connsiteX382" fmla="*/ 377537 w 642987"/>
                    <a:gd name="connsiteY382" fmla="*/ 32171 h 72594"/>
                    <a:gd name="connsiteX383" fmla="*/ 376206 w 642987"/>
                    <a:gd name="connsiteY383" fmla="*/ 31608 h 72594"/>
                    <a:gd name="connsiteX384" fmla="*/ 373956 w 642987"/>
                    <a:gd name="connsiteY384" fmla="*/ 30406 h 72594"/>
                    <a:gd name="connsiteX385" fmla="*/ 370708 w 642987"/>
                    <a:gd name="connsiteY385" fmla="*/ 29204 h 72594"/>
                    <a:gd name="connsiteX386" fmla="*/ 366436 w 642987"/>
                    <a:gd name="connsiteY386" fmla="*/ 28641 h 72594"/>
                    <a:gd name="connsiteX387" fmla="*/ 362649 w 642987"/>
                    <a:gd name="connsiteY387" fmla="*/ 29127 h 72594"/>
                    <a:gd name="connsiteX388" fmla="*/ 359963 w 642987"/>
                    <a:gd name="connsiteY388" fmla="*/ 30508 h 72594"/>
                    <a:gd name="connsiteX389" fmla="*/ 358377 w 642987"/>
                    <a:gd name="connsiteY389" fmla="*/ 32631 h 72594"/>
                    <a:gd name="connsiteX390" fmla="*/ 357840 w 642987"/>
                    <a:gd name="connsiteY390" fmla="*/ 35292 h 72594"/>
                    <a:gd name="connsiteX391" fmla="*/ 358863 w 642987"/>
                    <a:gd name="connsiteY391" fmla="*/ 38642 h 72594"/>
                    <a:gd name="connsiteX392" fmla="*/ 361524 w 642987"/>
                    <a:gd name="connsiteY392" fmla="*/ 41021 h 72594"/>
                    <a:gd name="connsiteX393" fmla="*/ 365258 w 642987"/>
                    <a:gd name="connsiteY393" fmla="*/ 42863 h 72594"/>
                    <a:gd name="connsiteX394" fmla="*/ 369530 w 642987"/>
                    <a:gd name="connsiteY394" fmla="*/ 44551 h 72594"/>
                    <a:gd name="connsiteX395" fmla="*/ 373828 w 642987"/>
                    <a:gd name="connsiteY395" fmla="*/ 46495 h 72594"/>
                    <a:gd name="connsiteX396" fmla="*/ 377588 w 642987"/>
                    <a:gd name="connsiteY396" fmla="*/ 49105 h 72594"/>
                    <a:gd name="connsiteX397" fmla="*/ 380223 w 642987"/>
                    <a:gd name="connsiteY397" fmla="*/ 52788 h 72594"/>
                    <a:gd name="connsiteX398" fmla="*/ 381220 w 642987"/>
                    <a:gd name="connsiteY398" fmla="*/ 57904 h 72594"/>
                    <a:gd name="connsiteX399" fmla="*/ 415786 w 642987"/>
                    <a:gd name="connsiteY399" fmla="*/ 67061 h 72594"/>
                    <a:gd name="connsiteX400" fmla="*/ 415582 w 642987"/>
                    <a:gd name="connsiteY400" fmla="*/ 69415 h 72594"/>
                    <a:gd name="connsiteX401" fmla="*/ 414968 w 642987"/>
                    <a:gd name="connsiteY401" fmla="*/ 70694 h 72594"/>
                    <a:gd name="connsiteX402" fmla="*/ 413741 w 642987"/>
                    <a:gd name="connsiteY402" fmla="*/ 71461 h 72594"/>
                    <a:gd name="connsiteX403" fmla="*/ 411873 w 642987"/>
                    <a:gd name="connsiteY403" fmla="*/ 72049 h 72594"/>
                    <a:gd name="connsiteX404" fmla="*/ 409648 w 642987"/>
                    <a:gd name="connsiteY404" fmla="*/ 72433 h 72594"/>
                    <a:gd name="connsiteX405" fmla="*/ 407294 w 642987"/>
                    <a:gd name="connsiteY405" fmla="*/ 72587 h 72594"/>
                    <a:gd name="connsiteX406" fmla="*/ 401155 w 642987"/>
                    <a:gd name="connsiteY406" fmla="*/ 71640 h 72594"/>
                    <a:gd name="connsiteX407" fmla="*/ 396960 w 642987"/>
                    <a:gd name="connsiteY407" fmla="*/ 68775 h 72594"/>
                    <a:gd name="connsiteX408" fmla="*/ 394581 w 642987"/>
                    <a:gd name="connsiteY408" fmla="*/ 63915 h 72594"/>
                    <a:gd name="connsiteX409" fmla="*/ 393839 w 642987"/>
                    <a:gd name="connsiteY409" fmla="*/ 56983 h 72594"/>
                    <a:gd name="connsiteX410" fmla="*/ 393839 w 642987"/>
                    <a:gd name="connsiteY410" fmla="*/ 30073 h 72594"/>
                    <a:gd name="connsiteX411" fmla="*/ 387393 w 642987"/>
                    <a:gd name="connsiteY411" fmla="*/ 30073 h 72594"/>
                    <a:gd name="connsiteX412" fmla="*/ 386166 w 642987"/>
                    <a:gd name="connsiteY412" fmla="*/ 29255 h 72594"/>
                    <a:gd name="connsiteX413" fmla="*/ 385705 w 642987"/>
                    <a:gd name="connsiteY413" fmla="*/ 26595 h 72594"/>
                    <a:gd name="connsiteX414" fmla="*/ 385832 w 642987"/>
                    <a:gd name="connsiteY414" fmla="*/ 24957 h 72594"/>
                    <a:gd name="connsiteX415" fmla="*/ 386166 w 642987"/>
                    <a:gd name="connsiteY415" fmla="*/ 23857 h 72594"/>
                    <a:gd name="connsiteX416" fmla="*/ 386703 w 642987"/>
                    <a:gd name="connsiteY416" fmla="*/ 23244 h 72594"/>
                    <a:gd name="connsiteX417" fmla="*/ 387444 w 642987"/>
                    <a:gd name="connsiteY417" fmla="*/ 23064 h 72594"/>
                    <a:gd name="connsiteX418" fmla="*/ 393839 w 642987"/>
                    <a:gd name="connsiteY418" fmla="*/ 23064 h 72594"/>
                    <a:gd name="connsiteX419" fmla="*/ 393839 w 642987"/>
                    <a:gd name="connsiteY419" fmla="*/ 12116 h 72594"/>
                    <a:gd name="connsiteX420" fmla="*/ 394018 w 642987"/>
                    <a:gd name="connsiteY420" fmla="*/ 11451 h 72594"/>
                    <a:gd name="connsiteX421" fmla="*/ 394683 w 642987"/>
                    <a:gd name="connsiteY421" fmla="*/ 10914 h 72594"/>
                    <a:gd name="connsiteX422" fmla="*/ 395988 w 642987"/>
                    <a:gd name="connsiteY422" fmla="*/ 10582 h 72594"/>
                    <a:gd name="connsiteX423" fmla="*/ 398034 w 642987"/>
                    <a:gd name="connsiteY423" fmla="*/ 10479 h 72594"/>
                    <a:gd name="connsiteX424" fmla="*/ 400132 w 642987"/>
                    <a:gd name="connsiteY424" fmla="*/ 10582 h 72594"/>
                    <a:gd name="connsiteX425" fmla="*/ 401410 w 642987"/>
                    <a:gd name="connsiteY425" fmla="*/ 10914 h 72594"/>
                    <a:gd name="connsiteX426" fmla="*/ 402076 w 642987"/>
                    <a:gd name="connsiteY426" fmla="*/ 11451 h 72594"/>
                    <a:gd name="connsiteX427" fmla="*/ 402280 w 642987"/>
                    <a:gd name="connsiteY427" fmla="*/ 12116 h 72594"/>
                    <a:gd name="connsiteX428" fmla="*/ 402280 w 642987"/>
                    <a:gd name="connsiteY428" fmla="*/ 23064 h 72594"/>
                    <a:gd name="connsiteX429" fmla="*/ 414099 w 642987"/>
                    <a:gd name="connsiteY429" fmla="*/ 23064 h 72594"/>
                    <a:gd name="connsiteX430" fmla="*/ 414815 w 642987"/>
                    <a:gd name="connsiteY430" fmla="*/ 23244 h 72594"/>
                    <a:gd name="connsiteX431" fmla="*/ 415352 w 642987"/>
                    <a:gd name="connsiteY431" fmla="*/ 23857 h 72594"/>
                    <a:gd name="connsiteX432" fmla="*/ 415685 w 642987"/>
                    <a:gd name="connsiteY432" fmla="*/ 24957 h 72594"/>
                    <a:gd name="connsiteX433" fmla="*/ 415786 w 642987"/>
                    <a:gd name="connsiteY433" fmla="*/ 26595 h 72594"/>
                    <a:gd name="connsiteX434" fmla="*/ 415326 w 642987"/>
                    <a:gd name="connsiteY434" fmla="*/ 29255 h 72594"/>
                    <a:gd name="connsiteX435" fmla="*/ 414099 w 642987"/>
                    <a:gd name="connsiteY435" fmla="*/ 30073 h 72594"/>
                    <a:gd name="connsiteX436" fmla="*/ 402280 w 642987"/>
                    <a:gd name="connsiteY436" fmla="*/ 30073 h 72594"/>
                    <a:gd name="connsiteX437" fmla="*/ 402280 w 642987"/>
                    <a:gd name="connsiteY437" fmla="*/ 55755 h 72594"/>
                    <a:gd name="connsiteX438" fmla="*/ 403688 w 642987"/>
                    <a:gd name="connsiteY438" fmla="*/ 62943 h 72594"/>
                    <a:gd name="connsiteX439" fmla="*/ 408727 w 642987"/>
                    <a:gd name="connsiteY439" fmla="*/ 65373 h 72594"/>
                    <a:gd name="connsiteX440" fmla="*/ 410824 w 642987"/>
                    <a:gd name="connsiteY440" fmla="*/ 65143 h 72594"/>
                    <a:gd name="connsiteX441" fmla="*/ 412461 w 642987"/>
                    <a:gd name="connsiteY441" fmla="*/ 64657 h 72594"/>
                    <a:gd name="connsiteX442" fmla="*/ 413689 w 642987"/>
                    <a:gd name="connsiteY442" fmla="*/ 64171 h 72594"/>
                    <a:gd name="connsiteX443" fmla="*/ 414610 w 642987"/>
                    <a:gd name="connsiteY443" fmla="*/ 63941 h 72594"/>
                    <a:gd name="connsiteX444" fmla="*/ 415096 w 642987"/>
                    <a:gd name="connsiteY444" fmla="*/ 64069 h 72594"/>
                    <a:gd name="connsiteX445" fmla="*/ 415454 w 642987"/>
                    <a:gd name="connsiteY445" fmla="*/ 64555 h 72594"/>
                    <a:gd name="connsiteX446" fmla="*/ 415685 w 642987"/>
                    <a:gd name="connsiteY446" fmla="*/ 65527 h 72594"/>
                    <a:gd name="connsiteX447" fmla="*/ 415786 w 642987"/>
                    <a:gd name="connsiteY447" fmla="*/ 67061 h 72594"/>
                    <a:gd name="connsiteX448" fmla="*/ 489827 w 642987"/>
                    <a:gd name="connsiteY448" fmla="*/ 70438 h 72594"/>
                    <a:gd name="connsiteX449" fmla="*/ 489648 w 642987"/>
                    <a:gd name="connsiteY449" fmla="*/ 71154 h 72594"/>
                    <a:gd name="connsiteX450" fmla="*/ 489034 w 642987"/>
                    <a:gd name="connsiteY450" fmla="*/ 71640 h 72594"/>
                    <a:gd name="connsiteX451" fmla="*/ 487883 w 642987"/>
                    <a:gd name="connsiteY451" fmla="*/ 71922 h 72594"/>
                    <a:gd name="connsiteX452" fmla="*/ 486144 w 642987"/>
                    <a:gd name="connsiteY452" fmla="*/ 72024 h 72594"/>
                    <a:gd name="connsiteX453" fmla="*/ 484353 w 642987"/>
                    <a:gd name="connsiteY453" fmla="*/ 71922 h 72594"/>
                    <a:gd name="connsiteX454" fmla="*/ 483176 w 642987"/>
                    <a:gd name="connsiteY454" fmla="*/ 71640 h 72594"/>
                    <a:gd name="connsiteX455" fmla="*/ 482511 w 642987"/>
                    <a:gd name="connsiteY455" fmla="*/ 71154 h 72594"/>
                    <a:gd name="connsiteX456" fmla="*/ 482306 w 642987"/>
                    <a:gd name="connsiteY456" fmla="*/ 70438 h 72594"/>
                    <a:gd name="connsiteX457" fmla="*/ 482306 w 642987"/>
                    <a:gd name="connsiteY457" fmla="*/ 64350 h 72594"/>
                    <a:gd name="connsiteX458" fmla="*/ 474761 w 642987"/>
                    <a:gd name="connsiteY458" fmla="*/ 70489 h 72594"/>
                    <a:gd name="connsiteX459" fmla="*/ 466191 w 642987"/>
                    <a:gd name="connsiteY459" fmla="*/ 72689 h 72594"/>
                    <a:gd name="connsiteX460" fmla="*/ 457545 w 642987"/>
                    <a:gd name="connsiteY460" fmla="*/ 70719 h 72594"/>
                    <a:gd name="connsiteX461" fmla="*/ 451739 w 642987"/>
                    <a:gd name="connsiteY461" fmla="*/ 65399 h 72594"/>
                    <a:gd name="connsiteX462" fmla="*/ 448490 w 642987"/>
                    <a:gd name="connsiteY462" fmla="*/ 57520 h 72594"/>
                    <a:gd name="connsiteX463" fmla="*/ 447467 w 642987"/>
                    <a:gd name="connsiteY463" fmla="*/ 47979 h 72594"/>
                    <a:gd name="connsiteX464" fmla="*/ 448746 w 642987"/>
                    <a:gd name="connsiteY464" fmla="*/ 37261 h 72594"/>
                    <a:gd name="connsiteX465" fmla="*/ 452532 w 642987"/>
                    <a:gd name="connsiteY465" fmla="*/ 29101 h 72594"/>
                    <a:gd name="connsiteX466" fmla="*/ 458748 w 642987"/>
                    <a:gd name="connsiteY466" fmla="*/ 23909 h 72594"/>
                    <a:gd name="connsiteX467" fmla="*/ 467317 w 642987"/>
                    <a:gd name="connsiteY467" fmla="*/ 22092 h 72594"/>
                    <a:gd name="connsiteX468" fmla="*/ 474709 w 642987"/>
                    <a:gd name="connsiteY468" fmla="*/ 23857 h 72594"/>
                    <a:gd name="connsiteX469" fmla="*/ 481335 w 642987"/>
                    <a:gd name="connsiteY469" fmla="*/ 29050 h 72594"/>
                    <a:gd name="connsiteX470" fmla="*/ 481335 w 642987"/>
                    <a:gd name="connsiteY470" fmla="*/ 2294 h 72594"/>
                    <a:gd name="connsiteX471" fmla="*/ 481514 w 642987"/>
                    <a:gd name="connsiteY471" fmla="*/ 1603 h 72594"/>
                    <a:gd name="connsiteX472" fmla="*/ 482204 w 642987"/>
                    <a:gd name="connsiteY472" fmla="*/ 1092 h 72594"/>
                    <a:gd name="connsiteX473" fmla="*/ 483509 w 642987"/>
                    <a:gd name="connsiteY473" fmla="*/ 785 h 72594"/>
                    <a:gd name="connsiteX474" fmla="*/ 485529 w 642987"/>
                    <a:gd name="connsiteY474" fmla="*/ 657 h 72594"/>
                    <a:gd name="connsiteX475" fmla="*/ 487627 w 642987"/>
                    <a:gd name="connsiteY475" fmla="*/ 785 h 72594"/>
                    <a:gd name="connsiteX476" fmla="*/ 488906 w 642987"/>
                    <a:gd name="connsiteY476" fmla="*/ 1092 h 72594"/>
                    <a:gd name="connsiteX477" fmla="*/ 489597 w 642987"/>
                    <a:gd name="connsiteY477" fmla="*/ 1603 h 72594"/>
                    <a:gd name="connsiteX478" fmla="*/ 489827 w 642987"/>
                    <a:gd name="connsiteY478" fmla="*/ 2294 h 72594"/>
                    <a:gd name="connsiteX479" fmla="*/ 481335 w 642987"/>
                    <a:gd name="connsiteY479" fmla="*/ 38054 h 72594"/>
                    <a:gd name="connsiteX480" fmla="*/ 474709 w 642987"/>
                    <a:gd name="connsiteY480" fmla="*/ 31583 h 72594"/>
                    <a:gd name="connsiteX481" fmla="*/ 468033 w 642987"/>
                    <a:gd name="connsiteY481" fmla="*/ 29357 h 72594"/>
                    <a:gd name="connsiteX482" fmla="*/ 462559 w 642987"/>
                    <a:gd name="connsiteY482" fmla="*/ 30892 h 72594"/>
                    <a:gd name="connsiteX483" fmla="*/ 458901 w 642987"/>
                    <a:gd name="connsiteY483" fmla="*/ 34933 h 72594"/>
                    <a:gd name="connsiteX484" fmla="*/ 456854 w 642987"/>
                    <a:gd name="connsiteY484" fmla="*/ 40612 h 72594"/>
                    <a:gd name="connsiteX485" fmla="*/ 456215 w 642987"/>
                    <a:gd name="connsiteY485" fmla="*/ 47058 h 72594"/>
                    <a:gd name="connsiteX486" fmla="*/ 456753 w 642987"/>
                    <a:gd name="connsiteY486" fmla="*/ 53862 h 72594"/>
                    <a:gd name="connsiteX487" fmla="*/ 458619 w 642987"/>
                    <a:gd name="connsiteY487" fmla="*/ 59771 h 72594"/>
                    <a:gd name="connsiteX488" fmla="*/ 462149 w 642987"/>
                    <a:gd name="connsiteY488" fmla="*/ 63915 h 72594"/>
                    <a:gd name="connsiteX489" fmla="*/ 467675 w 642987"/>
                    <a:gd name="connsiteY489" fmla="*/ 65475 h 72594"/>
                    <a:gd name="connsiteX490" fmla="*/ 470924 w 642987"/>
                    <a:gd name="connsiteY490" fmla="*/ 65015 h 72594"/>
                    <a:gd name="connsiteX491" fmla="*/ 474121 w 642987"/>
                    <a:gd name="connsiteY491" fmla="*/ 63480 h 72594"/>
                    <a:gd name="connsiteX492" fmla="*/ 477548 w 642987"/>
                    <a:gd name="connsiteY492" fmla="*/ 60692 h 72594"/>
                    <a:gd name="connsiteX493" fmla="*/ 481335 w 642987"/>
                    <a:gd name="connsiteY493" fmla="*/ 56471 h 72594"/>
                    <a:gd name="connsiteX494" fmla="*/ 531863 w 642987"/>
                    <a:gd name="connsiteY494" fmla="*/ 27413 h 72594"/>
                    <a:gd name="connsiteX495" fmla="*/ 531812 w 642987"/>
                    <a:gd name="connsiteY495" fmla="*/ 29306 h 72594"/>
                    <a:gd name="connsiteX496" fmla="*/ 531608 w 642987"/>
                    <a:gd name="connsiteY496" fmla="*/ 30508 h 72594"/>
                    <a:gd name="connsiteX497" fmla="*/ 531224 w 642987"/>
                    <a:gd name="connsiteY497" fmla="*/ 31173 h 72594"/>
                    <a:gd name="connsiteX498" fmla="*/ 530585 w 642987"/>
                    <a:gd name="connsiteY498" fmla="*/ 31403 h 72594"/>
                    <a:gd name="connsiteX499" fmla="*/ 529586 w 642987"/>
                    <a:gd name="connsiteY499" fmla="*/ 31173 h 72594"/>
                    <a:gd name="connsiteX500" fmla="*/ 528257 w 642987"/>
                    <a:gd name="connsiteY500" fmla="*/ 30713 h 72594"/>
                    <a:gd name="connsiteX501" fmla="*/ 526594 w 642987"/>
                    <a:gd name="connsiteY501" fmla="*/ 30278 h 72594"/>
                    <a:gd name="connsiteX502" fmla="*/ 524598 w 642987"/>
                    <a:gd name="connsiteY502" fmla="*/ 30073 h 72594"/>
                    <a:gd name="connsiteX503" fmla="*/ 522092 w 642987"/>
                    <a:gd name="connsiteY503" fmla="*/ 30585 h 72594"/>
                    <a:gd name="connsiteX504" fmla="*/ 519508 w 642987"/>
                    <a:gd name="connsiteY504" fmla="*/ 32273 h 72594"/>
                    <a:gd name="connsiteX505" fmla="*/ 516669 w 642987"/>
                    <a:gd name="connsiteY505" fmla="*/ 35394 h 72594"/>
                    <a:gd name="connsiteX506" fmla="*/ 513395 w 642987"/>
                    <a:gd name="connsiteY506" fmla="*/ 40152 h 72594"/>
                    <a:gd name="connsiteX507" fmla="*/ 513395 w 642987"/>
                    <a:gd name="connsiteY507" fmla="*/ 70438 h 72594"/>
                    <a:gd name="connsiteX508" fmla="*/ 513190 w 642987"/>
                    <a:gd name="connsiteY508" fmla="*/ 71129 h 72594"/>
                    <a:gd name="connsiteX509" fmla="*/ 512525 w 642987"/>
                    <a:gd name="connsiteY509" fmla="*/ 71615 h 72594"/>
                    <a:gd name="connsiteX510" fmla="*/ 511246 w 642987"/>
                    <a:gd name="connsiteY510" fmla="*/ 71922 h 72594"/>
                    <a:gd name="connsiteX511" fmla="*/ 509149 w 642987"/>
                    <a:gd name="connsiteY511" fmla="*/ 72024 h 72594"/>
                    <a:gd name="connsiteX512" fmla="*/ 507102 w 642987"/>
                    <a:gd name="connsiteY512" fmla="*/ 71922 h 72594"/>
                    <a:gd name="connsiteX513" fmla="*/ 505798 w 642987"/>
                    <a:gd name="connsiteY513" fmla="*/ 71615 h 72594"/>
                    <a:gd name="connsiteX514" fmla="*/ 505132 w 642987"/>
                    <a:gd name="connsiteY514" fmla="*/ 71129 h 72594"/>
                    <a:gd name="connsiteX515" fmla="*/ 504953 w 642987"/>
                    <a:gd name="connsiteY515" fmla="*/ 70438 h 72594"/>
                    <a:gd name="connsiteX516" fmla="*/ 504953 w 642987"/>
                    <a:gd name="connsiteY516" fmla="*/ 24395 h 72594"/>
                    <a:gd name="connsiteX517" fmla="*/ 505107 w 642987"/>
                    <a:gd name="connsiteY517" fmla="*/ 23704 h 72594"/>
                    <a:gd name="connsiteX518" fmla="*/ 505721 w 642987"/>
                    <a:gd name="connsiteY518" fmla="*/ 23192 h 72594"/>
                    <a:gd name="connsiteX519" fmla="*/ 506897 w 642987"/>
                    <a:gd name="connsiteY519" fmla="*/ 22885 h 72594"/>
                    <a:gd name="connsiteX520" fmla="*/ 508791 w 642987"/>
                    <a:gd name="connsiteY520" fmla="*/ 22809 h 72594"/>
                    <a:gd name="connsiteX521" fmla="*/ 510657 w 642987"/>
                    <a:gd name="connsiteY521" fmla="*/ 22885 h 72594"/>
                    <a:gd name="connsiteX522" fmla="*/ 511809 w 642987"/>
                    <a:gd name="connsiteY522" fmla="*/ 23192 h 72594"/>
                    <a:gd name="connsiteX523" fmla="*/ 512397 w 642987"/>
                    <a:gd name="connsiteY523" fmla="*/ 23704 h 72594"/>
                    <a:gd name="connsiteX524" fmla="*/ 512576 w 642987"/>
                    <a:gd name="connsiteY524" fmla="*/ 24395 h 72594"/>
                    <a:gd name="connsiteX525" fmla="*/ 512576 w 642987"/>
                    <a:gd name="connsiteY525" fmla="*/ 31096 h 72594"/>
                    <a:gd name="connsiteX526" fmla="*/ 516131 w 642987"/>
                    <a:gd name="connsiteY526" fmla="*/ 26595 h 72594"/>
                    <a:gd name="connsiteX527" fmla="*/ 519278 w 642987"/>
                    <a:gd name="connsiteY527" fmla="*/ 23857 h 72594"/>
                    <a:gd name="connsiteX528" fmla="*/ 522220 w 642987"/>
                    <a:gd name="connsiteY528" fmla="*/ 22476 h 72594"/>
                    <a:gd name="connsiteX529" fmla="*/ 525161 w 642987"/>
                    <a:gd name="connsiteY529" fmla="*/ 22092 h 72594"/>
                    <a:gd name="connsiteX530" fmla="*/ 526671 w 642987"/>
                    <a:gd name="connsiteY530" fmla="*/ 22169 h 72594"/>
                    <a:gd name="connsiteX531" fmla="*/ 528436 w 642987"/>
                    <a:gd name="connsiteY531" fmla="*/ 22451 h 72594"/>
                    <a:gd name="connsiteX532" fmla="*/ 530098 w 642987"/>
                    <a:gd name="connsiteY532" fmla="*/ 22911 h 72594"/>
                    <a:gd name="connsiteX533" fmla="*/ 531147 w 642987"/>
                    <a:gd name="connsiteY533" fmla="*/ 23423 h 72594"/>
                    <a:gd name="connsiteX534" fmla="*/ 531556 w 642987"/>
                    <a:gd name="connsiteY534" fmla="*/ 23909 h 72594"/>
                    <a:gd name="connsiteX535" fmla="*/ 531735 w 642987"/>
                    <a:gd name="connsiteY535" fmla="*/ 24497 h 72594"/>
                    <a:gd name="connsiteX536" fmla="*/ 531838 w 642987"/>
                    <a:gd name="connsiteY536" fmla="*/ 25546 h 72594"/>
                    <a:gd name="connsiteX537" fmla="*/ 531863 w 642987"/>
                    <a:gd name="connsiteY537" fmla="*/ 27413 h 72594"/>
                    <a:gd name="connsiteX538" fmla="*/ 573255 w 642987"/>
                    <a:gd name="connsiteY538" fmla="*/ 70489 h 72594"/>
                    <a:gd name="connsiteX539" fmla="*/ 572845 w 642987"/>
                    <a:gd name="connsiteY539" fmla="*/ 71410 h 72594"/>
                    <a:gd name="connsiteX540" fmla="*/ 571720 w 642987"/>
                    <a:gd name="connsiteY540" fmla="*/ 71870 h 72594"/>
                    <a:gd name="connsiteX541" fmla="*/ 569623 w 642987"/>
                    <a:gd name="connsiteY541" fmla="*/ 72024 h 72594"/>
                    <a:gd name="connsiteX542" fmla="*/ 567500 w 642987"/>
                    <a:gd name="connsiteY542" fmla="*/ 71870 h 72594"/>
                    <a:gd name="connsiteX543" fmla="*/ 566348 w 642987"/>
                    <a:gd name="connsiteY543" fmla="*/ 71410 h 72594"/>
                    <a:gd name="connsiteX544" fmla="*/ 565990 w 642987"/>
                    <a:gd name="connsiteY544" fmla="*/ 70489 h 72594"/>
                    <a:gd name="connsiteX545" fmla="*/ 565990 w 642987"/>
                    <a:gd name="connsiteY545" fmla="*/ 65885 h 72594"/>
                    <a:gd name="connsiteX546" fmla="*/ 559263 w 642987"/>
                    <a:gd name="connsiteY546" fmla="*/ 70898 h 72594"/>
                    <a:gd name="connsiteX547" fmla="*/ 551410 w 642987"/>
                    <a:gd name="connsiteY547" fmla="*/ 72689 h 72594"/>
                    <a:gd name="connsiteX548" fmla="*/ 544836 w 642987"/>
                    <a:gd name="connsiteY548" fmla="*/ 71742 h 72594"/>
                    <a:gd name="connsiteX549" fmla="*/ 539822 w 642987"/>
                    <a:gd name="connsiteY549" fmla="*/ 69005 h 72594"/>
                    <a:gd name="connsiteX550" fmla="*/ 536599 w 642987"/>
                    <a:gd name="connsiteY550" fmla="*/ 64606 h 72594"/>
                    <a:gd name="connsiteX551" fmla="*/ 535448 w 642987"/>
                    <a:gd name="connsiteY551" fmla="*/ 58671 h 72594"/>
                    <a:gd name="connsiteX552" fmla="*/ 537034 w 642987"/>
                    <a:gd name="connsiteY552" fmla="*/ 51918 h 72594"/>
                    <a:gd name="connsiteX553" fmla="*/ 541587 w 642987"/>
                    <a:gd name="connsiteY553" fmla="*/ 47161 h 72594"/>
                    <a:gd name="connsiteX554" fmla="*/ 548852 w 642987"/>
                    <a:gd name="connsiteY554" fmla="*/ 44321 h 72594"/>
                    <a:gd name="connsiteX555" fmla="*/ 558521 w 642987"/>
                    <a:gd name="connsiteY555" fmla="*/ 43375 h 72594"/>
                    <a:gd name="connsiteX556" fmla="*/ 564865 w 642987"/>
                    <a:gd name="connsiteY556" fmla="*/ 43375 h 72594"/>
                    <a:gd name="connsiteX557" fmla="*/ 564865 w 642987"/>
                    <a:gd name="connsiteY557" fmla="*/ 39794 h 72594"/>
                    <a:gd name="connsiteX558" fmla="*/ 564302 w 642987"/>
                    <a:gd name="connsiteY558" fmla="*/ 35087 h 72594"/>
                    <a:gd name="connsiteX559" fmla="*/ 562486 w 642987"/>
                    <a:gd name="connsiteY559" fmla="*/ 31685 h 72594"/>
                    <a:gd name="connsiteX560" fmla="*/ 559237 w 642987"/>
                    <a:gd name="connsiteY560" fmla="*/ 29638 h 72594"/>
                    <a:gd name="connsiteX561" fmla="*/ 554326 w 642987"/>
                    <a:gd name="connsiteY561" fmla="*/ 28948 h 72594"/>
                    <a:gd name="connsiteX562" fmla="*/ 548724 w 642987"/>
                    <a:gd name="connsiteY562" fmla="*/ 29690 h 72594"/>
                    <a:gd name="connsiteX563" fmla="*/ 544375 w 642987"/>
                    <a:gd name="connsiteY563" fmla="*/ 31327 h 72594"/>
                    <a:gd name="connsiteX564" fmla="*/ 541255 w 642987"/>
                    <a:gd name="connsiteY564" fmla="*/ 32964 h 72594"/>
                    <a:gd name="connsiteX565" fmla="*/ 539388 w 642987"/>
                    <a:gd name="connsiteY565" fmla="*/ 33706 h 72594"/>
                    <a:gd name="connsiteX566" fmla="*/ 538671 w 642987"/>
                    <a:gd name="connsiteY566" fmla="*/ 33501 h 72594"/>
                    <a:gd name="connsiteX567" fmla="*/ 538134 w 642987"/>
                    <a:gd name="connsiteY567" fmla="*/ 32887 h 72594"/>
                    <a:gd name="connsiteX568" fmla="*/ 537801 w 642987"/>
                    <a:gd name="connsiteY568" fmla="*/ 31838 h 72594"/>
                    <a:gd name="connsiteX569" fmla="*/ 537699 w 642987"/>
                    <a:gd name="connsiteY569" fmla="*/ 30431 h 72594"/>
                    <a:gd name="connsiteX570" fmla="*/ 537878 w 642987"/>
                    <a:gd name="connsiteY570" fmla="*/ 28411 h 72594"/>
                    <a:gd name="connsiteX571" fmla="*/ 538748 w 642987"/>
                    <a:gd name="connsiteY571" fmla="*/ 27004 h 72594"/>
                    <a:gd name="connsiteX572" fmla="*/ 541127 w 642987"/>
                    <a:gd name="connsiteY572" fmla="*/ 25443 h 72594"/>
                    <a:gd name="connsiteX573" fmla="*/ 545015 w 642987"/>
                    <a:gd name="connsiteY573" fmla="*/ 23806 h 72594"/>
                    <a:gd name="connsiteX574" fmla="*/ 549824 w 642987"/>
                    <a:gd name="connsiteY574" fmla="*/ 22578 h 72594"/>
                    <a:gd name="connsiteX575" fmla="*/ 555093 w 642987"/>
                    <a:gd name="connsiteY575" fmla="*/ 22092 h 72594"/>
                    <a:gd name="connsiteX576" fmla="*/ 563534 w 642987"/>
                    <a:gd name="connsiteY576" fmla="*/ 23218 h 72594"/>
                    <a:gd name="connsiteX577" fmla="*/ 569162 w 642987"/>
                    <a:gd name="connsiteY577" fmla="*/ 26518 h 72594"/>
                    <a:gd name="connsiteX578" fmla="*/ 572283 w 642987"/>
                    <a:gd name="connsiteY578" fmla="*/ 31915 h 72594"/>
                    <a:gd name="connsiteX579" fmla="*/ 573255 w 642987"/>
                    <a:gd name="connsiteY579" fmla="*/ 39435 h 72594"/>
                    <a:gd name="connsiteX580" fmla="*/ 564865 w 642987"/>
                    <a:gd name="connsiteY580" fmla="*/ 49463 h 72594"/>
                    <a:gd name="connsiteX581" fmla="*/ 557651 w 642987"/>
                    <a:gd name="connsiteY581" fmla="*/ 49463 h 72594"/>
                    <a:gd name="connsiteX582" fmla="*/ 551614 w 642987"/>
                    <a:gd name="connsiteY582" fmla="*/ 50051 h 72594"/>
                    <a:gd name="connsiteX583" fmla="*/ 547368 w 642987"/>
                    <a:gd name="connsiteY583" fmla="*/ 51790 h 72594"/>
                    <a:gd name="connsiteX584" fmla="*/ 544886 w 642987"/>
                    <a:gd name="connsiteY584" fmla="*/ 54553 h 72594"/>
                    <a:gd name="connsiteX585" fmla="*/ 544094 w 642987"/>
                    <a:gd name="connsiteY585" fmla="*/ 58262 h 72594"/>
                    <a:gd name="connsiteX586" fmla="*/ 546370 w 642987"/>
                    <a:gd name="connsiteY586" fmla="*/ 63966 h 72594"/>
                    <a:gd name="connsiteX587" fmla="*/ 552740 w 642987"/>
                    <a:gd name="connsiteY587" fmla="*/ 66089 h 72594"/>
                    <a:gd name="connsiteX588" fmla="*/ 558904 w 642987"/>
                    <a:gd name="connsiteY588" fmla="*/ 64401 h 72594"/>
                    <a:gd name="connsiteX589" fmla="*/ 564865 w 642987"/>
                    <a:gd name="connsiteY589" fmla="*/ 59234 h 72594"/>
                    <a:gd name="connsiteX590" fmla="*/ 612804 w 642987"/>
                    <a:gd name="connsiteY590" fmla="*/ 5466 h 72594"/>
                    <a:gd name="connsiteX591" fmla="*/ 612703 w 642987"/>
                    <a:gd name="connsiteY591" fmla="*/ 7026 h 72594"/>
                    <a:gd name="connsiteX592" fmla="*/ 612472 w 642987"/>
                    <a:gd name="connsiteY592" fmla="*/ 7973 h 72594"/>
                    <a:gd name="connsiteX593" fmla="*/ 612140 w 642987"/>
                    <a:gd name="connsiteY593" fmla="*/ 8458 h 72594"/>
                    <a:gd name="connsiteX594" fmla="*/ 611628 w 642987"/>
                    <a:gd name="connsiteY594" fmla="*/ 8586 h 72594"/>
                    <a:gd name="connsiteX595" fmla="*/ 610733 w 642987"/>
                    <a:gd name="connsiteY595" fmla="*/ 8356 h 72594"/>
                    <a:gd name="connsiteX596" fmla="*/ 609428 w 642987"/>
                    <a:gd name="connsiteY596" fmla="*/ 7845 h 72594"/>
                    <a:gd name="connsiteX597" fmla="*/ 607611 w 642987"/>
                    <a:gd name="connsiteY597" fmla="*/ 7333 h 72594"/>
                    <a:gd name="connsiteX598" fmla="*/ 605182 w 642987"/>
                    <a:gd name="connsiteY598" fmla="*/ 7103 h 72594"/>
                    <a:gd name="connsiteX599" fmla="*/ 601958 w 642987"/>
                    <a:gd name="connsiteY599" fmla="*/ 7717 h 72594"/>
                    <a:gd name="connsiteX600" fmla="*/ 599809 w 642987"/>
                    <a:gd name="connsiteY600" fmla="*/ 9635 h 72594"/>
                    <a:gd name="connsiteX601" fmla="*/ 598633 w 642987"/>
                    <a:gd name="connsiteY601" fmla="*/ 13012 h 72594"/>
                    <a:gd name="connsiteX602" fmla="*/ 598275 w 642987"/>
                    <a:gd name="connsiteY602" fmla="*/ 18051 h 72594"/>
                    <a:gd name="connsiteX603" fmla="*/ 598275 w 642987"/>
                    <a:gd name="connsiteY603" fmla="*/ 23064 h 72594"/>
                    <a:gd name="connsiteX604" fmla="*/ 608558 w 642987"/>
                    <a:gd name="connsiteY604" fmla="*/ 23064 h 72594"/>
                    <a:gd name="connsiteX605" fmla="*/ 609249 w 642987"/>
                    <a:gd name="connsiteY605" fmla="*/ 23244 h 72594"/>
                    <a:gd name="connsiteX606" fmla="*/ 609760 w 642987"/>
                    <a:gd name="connsiteY606" fmla="*/ 23857 h 72594"/>
                    <a:gd name="connsiteX607" fmla="*/ 610118 w 642987"/>
                    <a:gd name="connsiteY607" fmla="*/ 24957 h 72594"/>
                    <a:gd name="connsiteX608" fmla="*/ 610246 w 642987"/>
                    <a:gd name="connsiteY608" fmla="*/ 26595 h 72594"/>
                    <a:gd name="connsiteX609" fmla="*/ 609786 w 642987"/>
                    <a:gd name="connsiteY609" fmla="*/ 29255 h 72594"/>
                    <a:gd name="connsiteX610" fmla="*/ 608558 w 642987"/>
                    <a:gd name="connsiteY610" fmla="*/ 30073 h 72594"/>
                    <a:gd name="connsiteX611" fmla="*/ 598275 w 642987"/>
                    <a:gd name="connsiteY611" fmla="*/ 30073 h 72594"/>
                    <a:gd name="connsiteX612" fmla="*/ 598275 w 642987"/>
                    <a:gd name="connsiteY612" fmla="*/ 70438 h 72594"/>
                    <a:gd name="connsiteX613" fmla="*/ 598070 w 642987"/>
                    <a:gd name="connsiteY613" fmla="*/ 71129 h 72594"/>
                    <a:gd name="connsiteX614" fmla="*/ 597380 w 642987"/>
                    <a:gd name="connsiteY614" fmla="*/ 71615 h 72594"/>
                    <a:gd name="connsiteX615" fmla="*/ 596075 w 642987"/>
                    <a:gd name="connsiteY615" fmla="*/ 71922 h 72594"/>
                    <a:gd name="connsiteX616" fmla="*/ 594029 w 642987"/>
                    <a:gd name="connsiteY616" fmla="*/ 72024 h 72594"/>
                    <a:gd name="connsiteX617" fmla="*/ 591983 w 642987"/>
                    <a:gd name="connsiteY617" fmla="*/ 71922 h 72594"/>
                    <a:gd name="connsiteX618" fmla="*/ 590678 w 642987"/>
                    <a:gd name="connsiteY618" fmla="*/ 71615 h 72594"/>
                    <a:gd name="connsiteX619" fmla="*/ 589987 w 642987"/>
                    <a:gd name="connsiteY619" fmla="*/ 71129 h 72594"/>
                    <a:gd name="connsiteX620" fmla="*/ 589783 w 642987"/>
                    <a:gd name="connsiteY620" fmla="*/ 70438 h 72594"/>
                    <a:gd name="connsiteX621" fmla="*/ 589783 w 642987"/>
                    <a:gd name="connsiteY621" fmla="*/ 30073 h 72594"/>
                    <a:gd name="connsiteX622" fmla="*/ 583286 w 642987"/>
                    <a:gd name="connsiteY622" fmla="*/ 30073 h 72594"/>
                    <a:gd name="connsiteX623" fmla="*/ 582058 w 642987"/>
                    <a:gd name="connsiteY623" fmla="*/ 29255 h 72594"/>
                    <a:gd name="connsiteX624" fmla="*/ 581648 w 642987"/>
                    <a:gd name="connsiteY624" fmla="*/ 26595 h 72594"/>
                    <a:gd name="connsiteX625" fmla="*/ 581750 w 642987"/>
                    <a:gd name="connsiteY625" fmla="*/ 24957 h 72594"/>
                    <a:gd name="connsiteX626" fmla="*/ 582058 w 642987"/>
                    <a:gd name="connsiteY626" fmla="*/ 23857 h 72594"/>
                    <a:gd name="connsiteX627" fmla="*/ 582569 w 642987"/>
                    <a:gd name="connsiteY627" fmla="*/ 23244 h 72594"/>
                    <a:gd name="connsiteX628" fmla="*/ 583286 w 642987"/>
                    <a:gd name="connsiteY628" fmla="*/ 23064 h 72594"/>
                    <a:gd name="connsiteX629" fmla="*/ 589783 w 642987"/>
                    <a:gd name="connsiteY629" fmla="*/ 23064 h 72594"/>
                    <a:gd name="connsiteX630" fmla="*/ 589783 w 642987"/>
                    <a:gd name="connsiteY630" fmla="*/ 18307 h 72594"/>
                    <a:gd name="connsiteX631" fmla="*/ 590678 w 642987"/>
                    <a:gd name="connsiteY631" fmla="*/ 10044 h 72594"/>
                    <a:gd name="connsiteX632" fmla="*/ 593414 w 642987"/>
                    <a:gd name="connsiteY632" fmla="*/ 4391 h 72594"/>
                    <a:gd name="connsiteX633" fmla="*/ 598045 w 642987"/>
                    <a:gd name="connsiteY633" fmla="*/ 1143 h 72594"/>
                    <a:gd name="connsiteX634" fmla="*/ 604619 w 642987"/>
                    <a:gd name="connsiteY634" fmla="*/ 94 h 72594"/>
                    <a:gd name="connsiteX635" fmla="*/ 608098 w 642987"/>
                    <a:gd name="connsiteY635" fmla="*/ 427 h 72594"/>
                    <a:gd name="connsiteX636" fmla="*/ 610707 w 642987"/>
                    <a:gd name="connsiteY636" fmla="*/ 1143 h 72594"/>
                    <a:gd name="connsiteX637" fmla="*/ 611935 w 642987"/>
                    <a:gd name="connsiteY637" fmla="*/ 1833 h 72594"/>
                    <a:gd name="connsiteX638" fmla="*/ 612446 w 642987"/>
                    <a:gd name="connsiteY638" fmla="*/ 2626 h 72594"/>
                    <a:gd name="connsiteX639" fmla="*/ 612727 w 642987"/>
                    <a:gd name="connsiteY639" fmla="*/ 3803 h 72594"/>
                    <a:gd name="connsiteX640" fmla="*/ 612804 w 642987"/>
                    <a:gd name="connsiteY640" fmla="*/ 5466 h 72594"/>
                    <a:gd name="connsiteX641" fmla="*/ 643275 w 642987"/>
                    <a:gd name="connsiteY641" fmla="*/ 67061 h 72594"/>
                    <a:gd name="connsiteX642" fmla="*/ 643071 w 642987"/>
                    <a:gd name="connsiteY642" fmla="*/ 69415 h 72594"/>
                    <a:gd name="connsiteX643" fmla="*/ 642457 w 642987"/>
                    <a:gd name="connsiteY643" fmla="*/ 70694 h 72594"/>
                    <a:gd name="connsiteX644" fmla="*/ 641229 w 642987"/>
                    <a:gd name="connsiteY644" fmla="*/ 71461 h 72594"/>
                    <a:gd name="connsiteX645" fmla="*/ 639362 w 642987"/>
                    <a:gd name="connsiteY645" fmla="*/ 72049 h 72594"/>
                    <a:gd name="connsiteX646" fmla="*/ 637136 w 642987"/>
                    <a:gd name="connsiteY646" fmla="*/ 72433 h 72594"/>
                    <a:gd name="connsiteX647" fmla="*/ 634782 w 642987"/>
                    <a:gd name="connsiteY647" fmla="*/ 72587 h 72594"/>
                    <a:gd name="connsiteX648" fmla="*/ 628644 w 642987"/>
                    <a:gd name="connsiteY648" fmla="*/ 71640 h 72594"/>
                    <a:gd name="connsiteX649" fmla="*/ 624449 w 642987"/>
                    <a:gd name="connsiteY649" fmla="*/ 68775 h 72594"/>
                    <a:gd name="connsiteX650" fmla="*/ 622069 w 642987"/>
                    <a:gd name="connsiteY650" fmla="*/ 63915 h 72594"/>
                    <a:gd name="connsiteX651" fmla="*/ 621327 w 642987"/>
                    <a:gd name="connsiteY651" fmla="*/ 56983 h 72594"/>
                    <a:gd name="connsiteX652" fmla="*/ 621327 w 642987"/>
                    <a:gd name="connsiteY652" fmla="*/ 30073 h 72594"/>
                    <a:gd name="connsiteX653" fmla="*/ 614882 w 642987"/>
                    <a:gd name="connsiteY653" fmla="*/ 30073 h 72594"/>
                    <a:gd name="connsiteX654" fmla="*/ 613654 w 642987"/>
                    <a:gd name="connsiteY654" fmla="*/ 29255 h 72594"/>
                    <a:gd name="connsiteX655" fmla="*/ 613193 w 642987"/>
                    <a:gd name="connsiteY655" fmla="*/ 26595 h 72594"/>
                    <a:gd name="connsiteX656" fmla="*/ 613322 w 642987"/>
                    <a:gd name="connsiteY656" fmla="*/ 24957 h 72594"/>
                    <a:gd name="connsiteX657" fmla="*/ 613654 w 642987"/>
                    <a:gd name="connsiteY657" fmla="*/ 23857 h 72594"/>
                    <a:gd name="connsiteX658" fmla="*/ 614191 w 642987"/>
                    <a:gd name="connsiteY658" fmla="*/ 23244 h 72594"/>
                    <a:gd name="connsiteX659" fmla="*/ 614933 w 642987"/>
                    <a:gd name="connsiteY659" fmla="*/ 23064 h 72594"/>
                    <a:gd name="connsiteX660" fmla="*/ 621327 w 642987"/>
                    <a:gd name="connsiteY660" fmla="*/ 23064 h 72594"/>
                    <a:gd name="connsiteX661" fmla="*/ 621327 w 642987"/>
                    <a:gd name="connsiteY661" fmla="*/ 12116 h 72594"/>
                    <a:gd name="connsiteX662" fmla="*/ 621507 w 642987"/>
                    <a:gd name="connsiteY662" fmla="*/ 11451 h 72594"/>
                    <a:gd name="connsiteX663" fmla="*/ 622172 w 642987"/>
                    <a:gd name="connsiteY663" fmla="*/ 10914 h 72594"/>
                    <a:gd name="connsiteX664" fmla="*/ 623476 w 642987"/>
                    <a:gd name="connsiteY664" fmla="*/ 10582 h 72594"/>
                    <a:gd name="connsiteX665" fmla="*/ 625523 w 642987"/>
                    <a:gd name="connsiteY665" fmla="*/ 10479 h 72594"/>
                    <a:gd name="connsiteX666" fmla="*/ 627621 w 642987"/>
                    <a:gd name="connsiteY666" fmla="*/ 10582 h 72594"/>
                    <a:gd name="connsiteX667" fmla="*/ 628900 w 642987"/>
                    <a:gd name="connsiteY667" fmla="*/ 10914 h 72594"/>
                    <a:gd name="connsiteX668" fmla="*/ 629565 w 642987"/>
                    <a:gd name="connsiteY668" fmla="*/ 11451 h 72594"/>
                    <a:gd name="connsiteX669" fmla="*/ 629769 w 642987"/>
                    <a:gd name="connsiteY669" fmla="*/ 12116 h 72594"/>
                    <a:gd name="connsiteX670" fmla="*/ 629769 w 642987"/>
                    <a:gd name="connsiteY670" fmla="*/ 23064 h 72594"/>
                    <a:gd name="connsiteX671" fmla="*/ 641587 w 642987"/>
                    <a:gd name="connsiteY671" fmla="*/ 23064 h 72594"/>
                    <a:gd name="connsiteX672" fmla="*/ 642303 w 642987"/>
                    <a:gd name="connsiteY672" fmla="*/ 23244 h 72594"/>
                    <a:gd name="connsiteX673" fmla="*/ 642841 w 642987"/>
                    <a:gd name="connsiteY673" fmla="*/ 23857 h 72594"/>
                    <a:gd name="connsiteX674" fmla="*/ 643173 w 642987"/>
                    <a:gd name="connsiteY674" fmla="*/ 24957 h 72594"/>
                    <a:gd name="connsiteX675" fmla="*/ 643275 w 642987"/>
                    <a:gd name="connsiteY675" fmla="*/ 26595 h 72594"/>
                    <a:gd name="connsiteX676" fmla="*/ 642815 w 642987"/>
                    <a:gd name="connsiteY676" fmla="*/ 29255 h 72594"/>
                    <a:gd name="connsiteX677" fmla="*/ 641587 w 642987"/>
                    <a:gd name="connsiteY677" fmla="*/ 30073 h 72594"/>
                    <a:gd name="connsiteX678" fmla="*/ 629769 w 642987"/>
                    <a:gd name="connsiteY678" fmla="*/ 30073 h 72594"/>
                    <a:gd name="connsiteX679" fmla="*/ 629769 w 642987"/>
                    <a:gd name="connsiteY679" fmla="*/ 55755 h 72594"/>
                    <a:gd name="connsiteX680" fmla="*/ 631176 w 642987"/>
                    <a:gd name="connsiteY680" fmla="*/ 62943 h 72594"/>
                    <a:gd name="connsiteX681" fmla="*/ 636215 w 642987"/>
                    <a:gd name="connsiteY681" fmla="*/ 65373 h 72594"/>
                    <a:gd name="connsiteX682" fmla="*/ 638313 w 642987"/>
                    <a:gd name="connsiteY682" fmla="*/ 65143 h 72594"/>
                    <a:gd name="connsiteX683" fmla="*/ 639950 w 642987"/>
                    <a:gd name="connsiteY683" fmla="*/ 64657 h 72594"/>
                    <a:gd name="connsiteX684" fmla="*/ 641177 w 642987"/>
                    <a:gd name="connsiteY684" fmla="*/ 64171 h 72594"/>
                    <a:gd name="connsiteX685" fmla="*/ 642099 w 642987"/>
                    <a:gd name="connsiteY685" fmla="*/ 63941 h 72594"/>
                    <a:gd name="connsiteX686" fmla="*/ 642584 w 642987"/>
                    <a:gd name="connsiteY686" fmla="*/ 64069 h 72594"/>
                    <a:gd name="connsiteX687" fmla="*/ 642943 w 642987"/>
                    <a:gd name="connsiteY687" fmla="*/ 64555 h 72594"/>
                    <a:gd name="connsiteX688" fmla="*/ 643173 w 642987"/>
                    <a:gd name="connsiteY688" fmla="*/ 65527 h 72594"/>
                    <a:gd name="connsiteX689" fmla="*/ 643275 w 642987"/>
                    <a:gd name="connsiteY689" fmla="*/ 67061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Lst>
                  <a:rect l="l" t="t" r="r" b="b"/>
                  <a:pathLst>
                    <a:path w="642987" h="72594">
                      <a:moveTo>
                        <a:pt x="69329" y="69773"/>
                      </a:moveTo>
                      <a:cubicBezTo>
                        <a:pt x="69193" y="70250"/>
                        <a:pt x="68988" y="70634"/>
                        <a:pt x="68715" y="70924"/>
                      </a:cubicBezTo>
                      <a:cubicBezTo>
                        <a:pt x="68442" y="71214"/>
                        <a:pt x="68067" y="71436"/>
                        <a:pt x="67590" y="71589"/>
                      </a:cubicBezTo>
                      <a:cubicBezTo>
                        <a:pt x="67112" y="71742"/>
                        <a:pt x="66524" y="71853"/>
                        <a:pt x="65825" y="71922"/>
                      </a:cubicBezTo>
                      <a:cubicBezTo>
                        <a:pt x="65125" y="71990"/>
                        <a:pt x="64264" y="72024"/>
                        <a:pt x="63241" y="72024"/>
                      </a:cubicBezTo>
                      <a:cubicBezTo>
                        <a:pt x="62184" y="72024"/>
                        <a:pt x="61288" y="71990"/>
                        <a:pt x="60555" y="71922"/>
                      </a:cubicBezTo>
                      <a:cubicBezTo>
                        <a:pt x="59822" y="71853"/>
                        <a:pt x="59216" y="71742"/>
                        <a:pt x="58739" y="71589"/>
                      </a:cubicBezTo>
                      <a:cubicBezTo>
                        <a:pt x="58262" y="71436"/>
                        <a:pt x="57903" y="71214"/>
                        <a:pt x="57665" y="70924"/>
                      </a:cubicBezTo>
                      <a:cubicBezTo>
                        <a:pt x="57426" y="70634"/>
                        <a:pt x="57238" y="70250"/>
                        <a:pt x="57102" y="69773"/>
                      </a:cubicBezTo>
                      <a:lnTo>
                        <a:pt x="43238" y="19790"/>
                      </a:lnTo>
                      <a:lnTo>
                        <a:pt x="43135" y="19790"/>
                      </a:lnTo>
                      <a:lnTo>
                        <a:pt x="30345" y="69773"/>
                      </a:lnTo>
                      <a:cubicBezTo>
                        <a:pt x="30243" y="70250"/>
                        <a:pt x="30072" y="70634"/>
                        <a:pt x="29834" y="70924"/>
                      </a:cubicBezTo>
                      <a:cubicBezTo>
                        <a:pt x="29595" y="71214"/>
                        <a:pt x="29254" y="71436"/>
                        <a:pt x="28811" y="71589"/>
                      </a:cubicBezTo>
                      <a:cubicBezTo>
                        <a:pt x="28367" y="71742"/>
                        <a:pt x="27796" y="71853"/>
                        <a:pt x="27097" y="71922"/>
                      </a:cubicBezTo>
                      <a:cubicBezTo>
                        <a:pt x="26398" y="71990"/>
                        <a:pt x="25502" y="72024"/>
                        <a:pt x="24411" y="72024"/>
                      </a:cubicBezTo>
                      <a:cubicBezTo>
                        <a:pt x="23285" y="72024"/>
                        <a:pt x="22347" y="71990"/>
                        <a:pt x="21597" y="71922"/>
                      </a:cubicBezTo>
                      <a:cubicBezTo>
                        <a:pt x="20847" y="71853"/>
                        <a:pt x="20233" y="71742"/>
                        <a:pt x="19755" y="71589"/>
                      </a:cubicBezTo>
                      <a:cubicBezTo>
                        <a:pt x="19278" y="71436"/>
                        <a:pt x="18911" y="71214"/>
                        <a:pt x="18655" y="70924"/>
                      </a:cubicBezTo>
                      <a:cubicBezTo>
                        <a:pt x="18400" y="70634"/>
                        <a:pt x="18220" y="70250"/>
                        <a:pt x="18118" y="69773"/>
                      </a:cubicBezTo>
                      <a:lnTo>
                        <a:pt x="622" y="8638"/>
                      </a:lnTo>
                      <a:cubicBezTo>
                        <a:pt x="417" y="7853"/>
                        <a:pt x="306" y="7239"/>
                        <a:pt x="289" y="6796"/>
                      </a:cubicBezTo>
                      <a:cubicBezTo>
                        <a:pt x="272" y="6352"/>
                        <a:pt x="408" y="6011"/>
                        <a:pt x="698" y="5773"/>
                      </a:cubicBezTo>
                      <a:cubicBezTo>
                        <a:pt x="988" y="5534"/>
                        <a:pt x="1457" y="5380"/>
                        <a:pt x="2105" y="5312"/>
                      </a:cubicBezTo>
                      <a:cubicBezTo>
                        <a:pt x="2753" y="5244"/>
                        <a:pt x="3623" y="5210"/>
                        <a:pt x="4714" y="5210"/>
                      </a:cubicBezTo>
                      <a:cubicBezTo>
                        <a:pt x="5772" y="5210"/>
                        <a:pt x="6607" y="5235"/>
                        <a:pt x="7221" y="5287"/>
                      </a:cubicBezTo>
                      <a:cubicBezTo>
                        <a:pt x="7835" y="5338"/>
                        <a:pt x="8304" y="5432"/>
                        <a:pt x="8628" y="5568"/>
                      </a:cubicBezTo>
                      <a:cubicBezTo>
                        <a:pt x="8952" y="5704"/>
                        <a:pt x="9174" y="5892"/>
                        <a:pt x="9293" y="6131"/>
                      </a:cubicBezTo>
                      <a:cubicBezTo>
                        <a:pt x="9413" y="6369"/>
                        <a:pt x="9506" y="6676"/>
                        <a:pt x="9575" y="7052"/>
                      </a:cubicBezTo>
                      <a:lnTo>
                        <a:pt x="24462" y="62508"/>
                      </a:lnTo>
                      <a:lnTo>
                        <a:pt x="24513" y="62508"/>
                      </a:lnTo>
                      <a:lnTo>
                        <a:pt x="38633" y="7154"/>
                      </a:lnTo>
                      <a:cubicBezTo>
                        <a:pt x="38736" y="6779"/>
                        <a:pt x="38863" y="6463"/>
                        <a:pt x="39017" y="6207"/>
                      </a:cubicBezTo>
                      <a:cubicBezTo>
                        <a:pt x="39170" y="5952"/>
                        <a:pt x="39418" y="5756"/>
                        <a:pt x="39759" y="5619"/>
                      </a:cubicBezTo>
                      <a:cubicBezTo>
                        <a:pt x="40100" y="5483"/>
                        <a:pt x="40586" y="5380"/>
                        <a:pt x="41217" y="5312"/>
                      </a:cubicBezTo>
                      <a:cubicBezTo>
                        <a:pt x="41848" y="5244"/>
                        <a:pt x="42675" y="5210"/>
                        <a:pt x="43698" y="5210"/>
                      </a:cubicBezTo>
                      <a:cubicBezTo>
                        <a:pt x="44653" y="5210"/>
                        <a:pt x="45412" y="5244"/>
                        <a:pt x="45975" y="5312"/>
                      </a:cubicBezTo>
                      <a:cubicBezTo>
                        <a:pt x="46537" y="5380"/>
                        <a:pt x="46989" y="5483"/>
                        <a:pt x="47330" y="5619"/>
                      </a:cubicBezTo>
                      <a:cubicBezTo>
                        <a:pt x="47671" y="5756"/>
                        <a:pt x="47919" y="5952"/>
                        <a:pt x="48072" y="6207"/>
                      </a:cubicBezTo>
                      <a:cubicBezTo>
                        <a:pt x="48226" y="6463"/>
                        <a:pt x="48354" y="6779"/>
                        <a:pt x="48456" y="7154"/>
                      </a:cubicBezTo>
                      <a:lnTo>
                        <a:pt x="63650" y="62508"/>
                      </a:lnTo>
                      <a:lnTo>
                        <a:pt x="63753" y="62508"/>
                      </a:lnTo>
                      <a:lnTo>
                        <a:pt x="78333" y="7103"/>
                      </a:lnTo>
                      <a:cubicBezTo>
                        <a:pt x="78435" y="6762"/>
                        <a:pt x="78538" y="6463"/>
                        <a:pt x="78640" y="6207"/>
                      </a:cubicBezTo>
                      <a:cubicBezTo>
                        <a:pt x="78742" y="5952"/>
                        <a:pt x="78956" y="5756"/>
                        <a:pt x="79280" y="5619"/>
                      </a:cubicBezTo>
                      <a:cubicBezTo>
                        <a:pt x="79604" y="5483"/>
                        <a:pt x="80064" y="5380"/>
                        <a:pt x="80661" y="5312"/>
                      </a:cubicBezTo>
                      <a:cubicBezTo>
                        <a:pt x="81258" y="5244"/>
                        <a:pt x="82051" y="5210"/>
                        <a:pt x="83040" y="5210"/>
                      </a:cubicBezTo>
                      <a:cubicBezTo>
                        <a:pt x="84063" y="5210"/>
                        <a:pt x="84873" y="5253"/>
                        <a:pt x="85470" y="5338"/>
                      </a:cubicBezTo>
                      <a:cubicBezTo>
                        <a:pt x="86067" y="5423"/>
                        <a:pt x="86502" y="5585"/>
                        <a:pt x="86774" y="5824"/>
                      </a:cubicBezTo>
                      <a:cubicBezTo>
                        <a:pt x="87047" y="6063"/>
                        <a:pt x="87175" y="6404"/>
                        <a:pt x="87158" y="6847"/>
                      </a:cubicBezTo>
                      <a:cubicBezTo>
                        <a:pt x="87141" y="7290"/>
                        <a:pt x="87047" y="7904"/>
                        <a:pt x="86877" y="8689"/>
                      </a:cubicBezTo>
                      <a:close/>
                      <a:moveTo>
                        <a:pt x="121137" y="27413"/>
                      </a:moveTo>
                      <a:cubicBezTo>
                        <a:pt x="121137" y="28163"/>
                        <a:pt x="121120" y="28794"/>
                        <a:pt x="121086" y="29306"/>
                      </a:cubicBezTo>
                      <a:cubicBezTo>
                        <a:pt x="121052" y="29817"/>
                        <a:pt x="120984" y="30218"/>
                        <a:pt x="120882" y="30508"/>
                      </a:cubicBezTo>
                      <a:cubicBezTo>
                        <a:pt x="120779" y="30798"/>
                        <a:pt x="120651" y="31020"/>
                        <a:pt x="120498" y="31173"/>
                      </a:cubicBezTo>
                      <a:cubicBezTo>
                        <a:pt x="120345" y="31327"/>
                        <a:pt x="120131" y="31403"/>
                        <a:pt x="119858" y="31403"/>
                      </a:cubicBezTo>
                      <a:cubicBezTo>
                        <a:pt x="119586" y="31403"/>
                        <a:pt x="119253" y="31327"/>
                        <a:pt x="118861" y="31173"/>
                      </a:cubicBezTo>
                      <a:cubicBezTo>
                        <a:pt x="118468" y="31020"/>
                        <a:pt x="118025" y="30866"/>
                        <a:pt x="117530" y="30713"/>
                      </a:cubicBezTo>
                      <a:cubicBezTo>
                        <a:pt x="117036" y="30559"/>
                        <a:pt x="116481" y="30414"/>
                        <a:pt x="115868" y="30278"/>
                      </a:cubicBezTo>
                      <a:cubicBezTo>
                        <a:pt x="115254" y="30141"/>
                        <a:pt x="114589" y="30073"/>
                        <a:pt x="113873" y="30073"/>
                      </a:cubicBezTo>
                      <a:cubicBezTo>
                        <a:pt x="113020" y="30073"/>
                        <a:pt x="112185" y="30244"/>
                        <a:pt x="111366" y="30585"/>
                      </a:cubicBezTo>
                      <a:cubicBezTo>
                        <a:pt x="110547" y="30926"/>
                        <a:pt x="109686" y="31489"/>
                        <a:pt x="108782" y="32273"/>
                      </a:cubicBezTo>
                      <a:cubicBezTo>
                        <a:pt x="107878" y="33058"/>
                        <a:pt x="106932" y="34098"/>
                        <a:pt x="105943" y="35394"/>
                      </a:cubicBezTo>
                      <a:cubicBezTo>
                        <a:pt x="104953" y="36690"/>
                        <a:pt x="103863" y="38276"/>
                        <a:pt x="102668" y="40152"/>
                      </a:cubicBezTo>
                      <a:lnTo>
                        <a:pt x="102668" y="70438"/>
                      </a:lnTo>
                      <a:cubicBezTo>
                        <a:pt x="102668" y="70711"/>
                        <a:pt x="102601" y="70941"/>
                        <a:pt x="102464" y="71129"/>
                      </a:cubicBezTo>
                      <a:cubicBezTo>
                        <a:pt x="102327" y="71316"/>
                        <a:pt x="102106" y="71478"/>
                        <a:pt x="101799" y="71615"/>
                      </a:cubicBezTo>
                      <a:cubicBezTo>
                        <a:pt x="101492" y="71751"/>
                        <a:pt x="101065" y="71853"/>
                        <a:pt x="100520" y="71922"/>
                      </a:cubicBezTo>
                      <a:cubicBezTo>
                        <a:pt x="99975" y="71990"/>
                        <a:pt x="99275" y="72024"/>
                        <a:pt x="98422" y="72024"/>
                      </a:cubicBezTo>
                      <a:cubicBezTo>
                        <a:pt x="97604" y="72024"/>
                        <a:pt x="96922" y="71990"/>
                        <a:pt x="96376" y="71922"/>
                      </a:cubicBezTo>
                      <a:cubicBezTo>
                        <a:pt x="95830" y="71853"/>
                        <a:pt x="95396" y="71751"/>
                        <a:pt x="95071" y="71615"/>
                      </a:cubicBezTo>
                      <a:cubicBezTo>
                        <a:pt x="94747" y="71478"/>
                        <a:pt x="94525" y="71316"/>
                        <a:pt x="94406" y="71129"/>
                      </a:cubicBezTo>
                      <a:cubicBezTo>
                        <a:pt x="94287" y="70941"/>
                        <a:pt x="94227" y="70711"/>
                        <a:pt x="94227" y="70438"/>
                      </a:cubicBezTo>
                      <a:lnTo>
                        <a:pt x="94227" y="24395"/>
                      </a:lnTo>
                      <a:cubicBezTo>
                        <a:pt x="94227" y="24122"/>
                        <a:pt x="94279" y="23892"/>
                        <a:pt x="94381" y="23704"/>
                      </a:cubicBezTo>
                      <a:cubicBezTo>
                        <a:pt x="94483" y="23516"/>
                        <a:pt x="94688" y="23346"/>
                        <a:pt x="94995" y="23192"/>
                      </a:cubicBezTo>
                      <a:cubicBezTo>
                        <a:pt x="95302" y="23039"/>
                        <a:pt x="95694" y="22937"/>
                        <a:pt x="96171" y="22885"/>
                      </a:cubicBezTo>
                      <a:cubicBezTo>
                        <a:pt x="96648" y="22834"/>
                        <a:pt x="97280" y="22809"/>
                        <a:pt x="98064" y="22809"/>
                      </a:cubicBezTo>
                      <a:cubicBezTo>
                        <a:pt x="98814" y="22809"/>
                        <a:pt x="99437" y="22834"/>
                        <a:pt x="99932" y="22885"/>
                      </a:cubicBezTo>
                      <a:cubicBezTo>
                        <a:pt x="100426" y="22937"/>
                        <a:pt x="100810" y="23039"/>
                        <a:pt x="101082" y="23192"/>
                      </a:cubicBezTo>
                      <a:cubicBezTo>
                        <a:pt x="101356" y="23346"/>
                        <a:pt x="101552" y="23516"/>
                        <a:pt x="101671" y="23704"/>
                      </a:cubicBezTo>
                      <a:cubicBezTo>
                        <a:pt x="101790" y="23892"/>
                        <a:pt x="101850" y="24122"/>
                        <a:pt x="101850" y="24395"/>
                      </a:cubicBezTo>
                      <a:lnTo>
                        <a:pt x="101850" y="31096"/>
                      </a:lnTo>
                      <a:cubicBezTo>
                        <a:pt x="103112" y="29255"/>
                        <a:pt x="104297" y="27754"/>
                        <a:pt x="105406" y="26595"/>
                      </a:cubicBezTo>
                      <a:cubicBezTo>
                        <a:pt x="106514" y="25435"/>
                        <a:pt x="107563" y="24523"/>
                        <a:pt x="108552" y="23857"/>
                      </a:cubicBezTo>
                      <a:cubicBezTo>
                        <a:pt x="109542" y="23192"/>
                        <a:pt x="110522" y="22732"/>
                        <a:pt x="111494" y="22476"/>
                      </a:cubicBezTo>
                      <a:cubicBezTo>
                        <a:pt x="112466" y="22220"/>
                        <a:pt x="113447" y="22092"/>
                        <a:pt x="114435" y="22092"/>
                      </a:cubicBezTo>
                      <a:cubicBezTo>
                        <a:pt x="114878" y="22092"/>
                        <a:pt x="115382" y="22118"/>
                        <a:pt x="115944" y="22169"/>
                      </a:cubicBezTo>
                      <a:cubicBezTo>
                        <a:pt x="116507" y="22220"/>
                        <a:pt x="117096" y="22314"/>
                        <a:pt x="117709" y="22451"/>
                      </a:cubicBezTo>
                      <a:cubicBezTo>
                        <a:pt x="118324" y="22587"/>
                        <a:pt x="118878" y="22740"/>
                        <a:pt x="119372" y="22911"/>
                      </a:cubicBezTo>
                      <a:cubicBezTo>
                        <a:pt x="119867" y="23082"/>
                        <a:pt x="120216" y="23252"/>
                        <a:pt x="120421" y="23423"/>
                      </a:cubicBezTo>
                      <a:cubicBezTo>
                        <a:pt x="120626" y="23593"/>
                        <a:pt x="120762" y="23755"/>
                        <a:pt x="120831" y="23909"/>
                      </a:cubicBezTo>
                      <a:cubicBezTo>
                        <a:pt x="120898" y="24062"/>
                        <a:pt x="120958" y="24258"/>
                        <a:pt x="121010" y="24497"/>
                      </a:cubicBezTo>
                      <a:cubicBezTo>
                        <a:pt x="121060" y="24736"/>
                        <a:pt x="121094" y="25085"/>
                        <a:pt x="121112" y="25546"/>
                      </a:cubicBezTo>
                      <a:cubicBezTo>
                        <a:pt x="121129" y="26006"/>
                        <a:pt x="121137" y="26629"/>
                        <a:pt x="121137" y="27413"/>
                      </a:cubicBezTo>
                      <a:close/>
                      <a:moveTo>
                        <a:pt x="138387" y="70438"/>
                      </a:moveTo>
                      <a:cubicBezTo>
                        <a:pt x="138387" y="70711"/>
                        <a:pt x="138319" y="70941"/>
                        <a:pt x="138183" y="71129"/>
                      </a:cubicBezTo>
                      <a:cubicBezTo>
                        <a:pt x="138046" y="71316"/>
                        <a:pt x="137825" y="71478"/>
                        <a:pt x="137517" y="71615"/>
                      </a:cubicBezTo>
                      <a:cubicBezTo>
                        <a:pt x="137211" y="71751"/>
                        <a:pt x="136784" y="71853"/>
                        <a:pt x="136239" y="71922"/>
                      </a:cubicBezTo>
                      <a:cubicBezTo>
                        <a:pt x="135693" y="71990"/>
                        <a:pt x="134994" y="72024"/>
                        <a:pt x="134141" y="72024"/>
                      </a:cubicBezTo>
                      <a:cubicBezTo>
                        <a:pt x="133323" y="72024"/>
                        <a:pt x="132641" y="71990"/>
                        <a:pt x="132095" y="71922"/>
                      </a:cubicBezTo>
                      <a:cubicBezTo>
                        <a:pt x="131549" y="71853"/>
                        <a:pt x="131115" y="71751"/>
                        <a:pt x="130790" y="71615"/>
                      </a:cubicBezTo>
                      <a:cubicBezTo>
                        <a:pt x="130466" y="71478"/>
                        <a:pt x="130244" y="71316"/>
                        <a:pt x="130125" y="71129"/>
                      </a:cubicBezTo>
                      <a:cubicBezTo>
                        <a:pt x="130006" y="70941"/>
                        <a:pt x="129946" y="70711"/>
                        <a:pt x="129946" y="70438"/>
                      </a:cubicBezTo>
                      <a:lnTo>
                        <a:pt x="129946" y="24395"/>
                      </a:lnTo>
                      <a:cubicBezTo>
                        <a:pt x="129946" y="24156"/>
                        <a:pt x="130006" y="23934"/>
                        <a:pt x="130125" y="23730"/>
                      </a:cubicBezTo>
                      <a:cubicBezTo>
                        <a:pt x="130244" y="23525"/>
                        <a:pt x="130466" y="23354"/>
                        <a:pt x="130790" y="23218"/>
                      </a:cubicBezTo>
                      <a:cubicBezTo>
                        <a:pt x="131115" y="23082"/>
                        <a:pt x="131549" y="22979"/>
                        <a:pt x="132095" y="22911"/>
                      </a:cubicBezTo>
                      <a:cubicBezTo>
                        <a:pt x="132641" y="22843"/>
                        <a:pt x="133323" y="22809"/>
                        <a:pt x="134141" y="22809"/>
                      </a:cubicBezTo>
                      <a:cubicBezTo>
                        <a:pt x="134994" y="22809"/>
                        <a:pt x="135693" y="22843"/>
                        <a:pt x="136239" y="22911"/>
                      </a:cubicBezTo>
                      <a:cubicBezTo>
                        <a:pt x="136784" y="22979"/>
                        <a:pt x="137211" y="23082"/>
                        <a:pt x="137517" y="23218"/>
                      </a:cubicBezTo>
                      <a:cubicBezTo>
                        <a:pt x="137825" y="23354"/>
                        <a:pt x="138046" y="23525"/>
                        <a:pt x="138183" y="23730"/>
                      </a:cubicBezTo>
                      <a:cubicBezTo>
                        <a:pt x="138319" y="23934"/>
                        <a:pt x="138387" y="24156"/>
                        <a:pt x="138387" y="24395"/>
                      </a:cubicBezTo>
                      <a:close/>
                      <a:moveTo>
                        <a:pt x="139360" y="8842"/>
                      </a:moveTo>
                      <a:cubicBezTo>
                        <a:pt x="139360" y="10820"/>
                        <a:pt x="138984" y="12168"/>
                        <a:pt x="138234" y="12884"/>
                      </a:cubicBezTo>
                      <a:cubicBezTo>
                        <a:pt x="137484" y="13600"/>
                        <a:pt x="136102" y="13958"/>
                        <a:pt x="134090" y="13958"/>
                      </a:cubicBezTo>
                      <a:cubicBezTo>
                        <a:pt x="132112" y="13958"/>
                        <a:pt x="130757" y="13609"/>
                        <a:pt x="130023" y="12909"/>
                      </a:cubicBezTo>
                      <a:cubicBezTo>
                        <a:pt x="129290" y="12210"/>
                        <a:pt x="128923" y="10889"/>
                        <a:pt x="128923" y="8945"/>
                      </a:cubicBezTo>
                      <a:cubicBezTo>
                        <a:pt x="128923" y="6966"/>
                        <a:pt x="129298" y="5619"/>
                        <a:pt x="130049" y="4903"/>
                      </a:cubicBezTo>
                      <a:cubicBezTo>
                        <a:pt x="130798" y="4187"/>
                        <a:pt x="132180" y="3829"/>
                        <a:pt x="134192" y="3829"/>
                      </a:cubicBezTo>
                      <a:cubicBezTo>
                        <a:pt x="136171" y="3829"/>
                        <a:pt x="137526" y="4178"/>
                        <a:pt x="138259" y="4877"/>
                      </a:cubicBezTo>
                      <a:cubicBezTo>
                        <a:pt x="138993" y="5577"/>
                        <a:pt x="139360" y="6898"/>
                        <a:pt x="139360" y="8842"/>
                      </a:cubicBezTo>
                      <a:close/>
                      <a:moveTo>
                        <a:pt x="177701" y="67061"/>
                      </a:moveTo>
                      <a:cubicBezTo>
                        <a:pt x="177701" y="68051"/>
                        <a:pt x="177633" y="68835"/>
                        <a:pt x="177497" y="69415"/>
                      </a:cubicBezTo>
                      <a:cubicBezTo>
                        <a:pt x="177360" y="69995"/>
                        <a:pt x="177156" y="70421"/>
                        <a:pt x="176882" y="70694"/>
                      </a:cubicBezTo>
                      <a:cubicBezTo>
                        <a:pt x="176610" y="70967"/>
                        <a:pt x="176200" y="71222"/>
                        <a:pt x="175655" y="71461"/>
                      </a:cubicBezTo>
                      <a:cubicBezTo>
                        <a:pt x="175109" y="71700"/>
                        <a:pt x="174487" y="71896"/>
                        <a:pt x="173788" y="72049"/>
                      </a:cubicBezTo>
                      <a:cubicBezTo>
                        <a:pt x="173089" y="72203"/>
                        <a:pt x="172347" y="72331"/>
                        <a:pt x="171563" y="72433"/>
                      </a:cubicBezTo>
                      <a:cubicBezTo>
                        <a:pt x="170778" y="72535"/>
                        <a:pt x="169993" y="72587"/>
                        <a:pt x="169209" y="72587"/>
                      </a:cubicBezTo>
                      <a:cubicBezTo>
                        <a:pt x="166821" y="72587"/>
                        <a:pt x="164775" y="72271"/>
                        <a:pt x="163070" y="71640"/>
                      </a:cubicBezTo>
                      <a:cubicBezTo>
                        <a:pt x="161364" y="71009"/>
                        <a:pt x="159966" y="70054"/>
                        <a:pt x="158874" y="68775"/>
                      </a:cubicBezTo>
                      <a:cubicBezTo>
                        <a:pt x="157783" y="67496"/>
                        <a:pt x="156990" y="65876"/>
                        <a:pt x="156496" y="63915"/>
                      </a:cubicBezTo>
                      <a:cubicBezTo>
                        <a:pt x="156001" y="61954"/>
                        <a:pt x="155754" y="59643"/>
                        <a:pt x="155754" y="56983"/>
                      </a:cubicBezTo>
                      <a:lnTo>
                        <a:pt x="155754" y="30073"/>
                      </a:lnTo>
                      <a:lnTo>
                        <a:pt x="149307" y="30073"/>
                      </a:lnTo>
                      <a:cubicBezTo>
                        <a:pt x="148796" y="30073"/>
                        <a:pt x="148386" y="29800"/>
                        <a:pt x="148080" y="29255"/>
                      </a:cubicBezTo>
                      <a:cubicBezTo>
                        <a:pt x="147773" y="28709"/>
                        <a:pt x="147620" y="27822"/>
                        <a:pt x="147620" y="26595"/>
                      </a:cubicBezTo>
                      <a:cubicBezTo>
                        <a:pt x="147620" y="25946"/>
                        <a:pt x="147662" y="25401"/>
                        <a:pt x="147747" y="24957"/>
                      </a:cubicBezTo>
                      <a:cubicBezTo>
                        <a:pt x="147833" y="24514"/>
                        <a:pt x="147943" y="24147"/>
                        <a:pt x="148080" y="23857"/>
                      </a:cubicBezTo>
                      <a:cubicBezTo>
                        <a:pt x="148216" y="23568"/>
                        <a:pt x="148395" y="23363"/>
                        <a:pt x="148617" y="23244"/>
                      </a:cubicBezTo>
                      <a:cubicBezTo>
                        <a:pt x="148839" y="23124"/>
                        <a:pt x="149086" y="23064"/>
                        <a:pt x="149359" y="23064"/>
                      </a:cubicBezTo>
                      <a:lnTo>
                        <a:pt x="155754" y="23064"/>
                      </a:lnTo>
                      <a:lnTo>
                        <a:pt x="155754" y="12116"/>
                      </a:lnTo>
                      <a:cubicBezTo>
                        <a:pt x="155754" y="11878"/>
                        <a:pt x="155813" y="11656"/>
                        <a:pt x="155933" y="11451"/>
                      </a:cubicBezTo>
                      <a:cubicBezTo>
                        <a:pt x="156052" y="11247"/>
                        <a:pt x="156274" y="11068"/>
                        <a:pt x="156598" y="10914"/>
                      </a:cubicBezTo>
                      <a:cubicBezTo>
                        <a:pt x="156922" y="10761"/>
                        <a:pt x="157357" y="10650"/>
                        <a:pt x="157903" y="10582"/>
                      </a:cubicBezTo>
                      <a:cubicBezTo>
                        <a:pt x="158449" y="10513"/>
                        <a:pt x="159131" y="10479"/>
                        <a:pt x="159949" y="10479"/>
                      </a:cubicBezTo>
                      <a:cubicBezTo>
                        <a:pt x="160801" y="10479"/>
                        <a:pt x="161500" y="10513"/>
                        <a:pt x="162046" y="10582"/>
                      </a:cubicBezTo>
                      <a:cubicBezTo>
                        <a:pt x="162592" y="10650"/>
                        <a:pt x="163019" y="10761"/>
                        <a:pt x="163325" y="10914"/>
                      </a:cubicBezTo>
                      <a:cubicBezTo>
                        <a:pt x="163632" y="11068"/>
                        <a:pt x="163854" y="11247"/>
                        <a:pt x="163990" y="11451"/>
                      </a:cubicBezTo>
                      <a:cubicBezTo>
                        <a:pt x="164127" y="11656"/>
                        <a:pt x="164195" y="11878"/>
                        <a:pt x="164195" y="12116"/>
                      </a:cubicBezTo>
                      <a:lnTo>
                        <a:pt x="164195" y="23064"/>
                      </a:lnTo>
                      <a:lnTo>
                        <a:pt x="176013" y="23064"/>
                      </a:lnTo>
                      <a:cubicBezTo>
                        <a:pt x="176286" y="23064"/>
                        <a:pt x="176524" y="23124"/>
                        <a:pt x="176729" y="23244"/>
                      </a:cubicBezTo>
                      <a:cubicBezTo>
                        <a:pt x="176934" y="23363"/>
                        <a:pt x="177113" y="23568"/>
                        <a:pt x="177266" y="23857"/>
                      </a:cubicBezTo>
                      <a:cubicBezTo>
                        <a:pt x="177420" y="24147"/>
                        <a:pt x="177531" y="24514"/>
                        <a:pt x="177599" y="24957"/>
                      </a:cubicBezTo>
                      <a:cubicBezTo>
                        <a:pt x="177667" y="25401"/>
                        <a:pt x="177701" y="25946"/>
                        <a:pt x="177701" y="26595"/>
                      </a:cubicBezTo>
                      <a:cubicBezTo>
                        <a:pt x="177701" y="27822"/>
                        <a:pt x="177548" y="28709"/>
                        <a:pt x="177240" y="29255"/>
                      </a:cubicBezTo>
                      <a:cubicBezTo>
                        <a:pt x="176934" y="29800"/>
                        <a:pt x="176524" y="30073"/>
                        <a:pt x="176013" y="30073"/>
                      </a:cubicBezTo>
                      <a:lnTo>
                        <a:pt x="164195" y="30073"/>
                      </a:lnTo>
                      <a:lnTo>
                        <a:pt x="164195" y="55755"/>
                      </a:lnTo>
                      <a:cubicBezTo>
                        <a:pt x="164195" y="58927"/>
                        <a:pt x="164664" y="61323"/>
                        <a:pt x="165602" y="62943"/>
                      </a:cubicBezTo>
                      <a:cubicBezTo>
                        <a:pt x="166540" y="64563"/>
                        <a:pt x="168219" y="65373"/>
                        <a:pt x="170642" y="65373"/>
                      </a:cubicBezTo>
                      <a:cubicBezTo>
                        <a:pt x="171425" y="65373"/>
                        <a:pt x="172125" y="65296"/>
                        <a:pt x="172739" y="65143"/>
                      </a:cubicBezTo>
                      <a:cubicBezTo>
                        <a:pt x="173352" y="64989"/>
                        <a:pt x="173898" y="64827"/>
                        <a:pt x="174376" y="64657"/>
                      </a:cubicBezTo>
                      <a:cubicBezTo>
                        <a:pt x="174854" y="64486"/>
                        <a:pt x="175263" y="64324"/>
                        <a:pt x="175604" y="64171"/>
                      </a:cubicBezTo>
                      <a:cubicBezTo>
                        <a:pt x="175945" y="64017"/>
                        <a:pt x="176252" y="63941"/>
                        <a:pt x="176524" y="63941"/>
                      </a:cubicBezTo>
                      <a:cubicBezTo>
                        <a:pt x="176696" y="63941"/>
                        <a:pt x="176858" y="63983"/>
                        <a:pt x="177011" y="64069"/>
                      </a:cubicBezTo>
                      <a:cubicBezTo>
                        <a:pt x="177164" y="64154"/>
                        <a:pt x="177283" y="64316"/>
                        <a:pt x="177369" y="64555"/>
                      </a:cubicBezTo>
                      <a:cubicBezTo>
                        <a:pt x="177454" y="64793"/>
                        <a:pt x="177531" y="65117"/>
                        <a:pt x="177599" y="65527"/>
                      </a:cubicBezTo>
                      <a:cubicBezTo>
                        <a:pt x="177667" y="65936"/>
                        <a:pt x="177701" y="66448"/>
                        <a:pt x="177701" y="67061"/>
                      </a:cubicBezTo>
                      <a:close/>
                      <a:moveTo>
                        <a:pt x="226665" y="45421"/>
                      </a:moveTo>
                      <a:cubicBezTo>
                        <a:pt x="226665" y="46751"/>
                        <a:pt x="226330" y="47698"/>
                        <a:pt x="225663" y="48260"/>
                      </a:cubicBezTo>
                      <a:cubicBezTo>
                        <a:pt x="224994" y="48823"/>
                        <a:pt x="224232" y="49105"/>
                        <a:pt x="223375" y="49105"/>
                      </a:cubicBezTo>
                      <a:lnTo>
                        <a:pt x="193053" y="49105"/>
                      </a:lnTo>
                      <a:cubicBezTo>
                        <a:pt x="193053" y="51662"/>
                        <a:pt x="193309" y="53965"/>
                        <a:pt x="193823" y="56011"/>
                      </a:cubicBezTo>
                      <a:cubicBezTo>
                        <a:pt x="194338" y="58057"/>
                        <a:pt x="195194" y="59814"/>
                        <a:pt x="196394" y="61280"/>
                      </a:cubicBezTo>
                      <a:cubicBezTo>
                        <a:pt x="197594" y="62747"/>
                        <a:pt x="199153" y="63872"/>
                        <a:pt x="201072" y="64657"/>
                      </a:cubicBezTo>
                      <a:cubicBezTo>
                        <a:pt x="202991" y="65441"/>
                        <a:pt x="205339" y="65834"/>
                        <a:pt x="208115" y="65834"/>
                      </a:cubicBezTo>
                      <a:cubicBezTo>
                        <a:pt x="210308" y="65834"/>
                        <a:pt x="212262" y="65655"/>
                        <a:pt x="213976" y="65296"/>
                      </a:cubicBezTo>
                      <a:cubicBezTo>
                        <a:pt x="215689" y="64938"/>
                        <a:pt x="217171" y="64538"/>
                        <a:pt x="218423" y="64094"/>
                      </a:cubicBezTo>
                      <a:cubicBezTo>
                        <a:pt x="219673" y="63651"/>
                        <a:pt x="220702" y="63250"/>
                        <a:pt x="221507" y="62892"/>
                      </a:cubicBezTo>
                      <a:cubicBezTo>
                        <a:pt x="222313" y="62534"/>
                        <a:pt x="222921" y="62355"/>
                        <a:pt x="223333" y="62355"/>
                      </a:cubicBezTo>
                      <a:cubicBezTo>
                        <a:pt x="223573" y="62355"/>
                        <a:pt x="223786" y="62414"/>
                        <a:pt x="223975" y="62534"/>
                      </a:cubicBezTo>
                      <a:cubicBezTo>
                        <a:pt x="224163" y="62653"/>
                        <a:pt x="224309" y="62832"/>
                        <a:pt x="224412" y="63071"/>
                      </a:cubicBezTo>
                      <a:cubicBezTo>
                        <a:pt x="224515" y="63310"/>
                        <a:pt x="224592" y="63642"/>
                        <a:pt x="224644" y="64069"/>
                      </a:cubicBezTo>
                      <a:cubicBezTo>
                        <a:pt x="224695" y="64495"/>
                        <a:pt x="224721" y="65015"/>
                        <a:pt x="224721" y="65629"/>
                      </a:cubicBezTo>
                      <a:cubicBezTo>
                        <a:pt x="224721" y="66072"/>
                        <a:pt x="224704" y="66456"/>
                        <a:pt x="224669" y="66780"/>
                      </a:cubicBezTo>
                      <a:cubicBezTo>
                        <a:pt x="224635" y="67104"/>
                        <a:pt x="224592" y="67394"/>
                        <a:pt x="224542" y="67650"/>
                      </a:cubicBezTo>
                      <a:cubicBezTo>
                        <a:pt x="224490" y="67906"/>
                        <a:pt x="224405" y="68136"/>
                        <a:pt x="224285" y="68340"/>
                      </a:cubicBezTo>
                      <a:cubicBezTo>
                        <a:pt x="224166" y="68545"/>
                        <a:pt x="224013" y="68741"/>
                        <a:pt x="223825" y="68929"/>
                      </a:cubicBezTo>
                      <a:cubicBezTo>
                        <a:pt x="223638" y="69116"/>
                        <a:pt x="223083" y="69423"/>
                        <a:pt x="222162" y="69850"/>
                      </a:cubicBezTo>
                      <a:cubicBezTo>
                        <a:pt x="221241" y="70276"/>
                        <a:pt x="220048" y="70694"/>
                        <a:pt x="218581" y="71103"/>
                      </a:cubicBezTo>
                      <a:cubicBezTo>
                        <a:pt x="217115" y="71512"/>
                        <a:pt x="215418" y="71879"/>
                        <a:pt x="213491" y="72203"/>
                      </a:cubicBezTo>
                      <a:cubicBezTo>
                        <a:pt x="211564" y="72527"/>
                        <a:pt x="209509" y="72689"/>
                        <a:pt x="207326" y="72689"/>
                      </a:cubicBezTo>
                      <a:cubicBezTo>
                        <a:pt x="203540" y="72689"/>
                        <a:pt x="200223" y="72160"/>
                        <a:pt x="197375" y="71103"/>
                      </a:cubicBezTo>
                      <a:cubicBezTo>
                        <a:pt x="194527" y="70046"/>
                        <a:pt x="192132" y="68477"/>
                        <a:pt x="190188" y="66396"/>
                      </a:cubicBezTo>
                      <a:cubicBezTo>
                        <a:pt x="188244" y="64316"/>
                        <a:pt x="186777" y="61707"/>
                        <a:pt x="185788" y="58569"/>
                      </a:cubicBezTo>
                      <a:cubicBezTo>
                        <a:pt x="184799" y="55431"/>
                        <a:pt x="184304" y="51782"/>
                        <a:pt x="184304" y="47621"/>
                      </a:cubicBezTo>
                      <a:cubicBezTo>
                        <a:pt x="184304" y="43665"/>
                        <a:pt x="184816" y="40109"/>
                        <a:pt x="185839" y="36954"/>
                      </a:cubicBezTo>
                      <a:cubicBezTo>
                        <a:pt x="186863" y="33799"/>
                        <a:pt x="188337" y="31122"/>
                        <a:pt x="190264" y="28922"/>
                      </a:cubicBezTo>
                      <a:cubicBezTo>
                        <a:pt x="192192" y="26722"/>
                        <a:pt x="194519" y="25034"/>
                        <a:pt x="197248" y="23857"/>
                      </a:cubicBezTo>
                      <a:cubicBezTo>
                        <a:pt x="199977" y="22681"/>
                        <a:pt x="203028" y="22092"/>
                        <a:pt x="206405" y="22092"/>
                      </a:cubicBezTo>
                      <a:cubicBezTo>
                        <a:pt x="210021" y="22092"/>
                        <a:pt x="213098" y="22672"/>
                        <a:pt x="215640" y="23832"/>
                      </a:cubicBezTo>
                      <a:cubicBezTo>
                        <a:pt x="218181" y="24991"/>
                        <a:pt x="220270" y="26552"/>
                        <a:pt x="221907" y="28513"/>
                      </a:cubicBezTo>
                      <a:cubicBezTo>
                        <a:pt x="223543" y="30474"/>
                        <a:pt x="224746" y="32776"/>
                        <a:pt x="225513" y="35419"/>
                      </a:cubicBezTo>
                      <a:cubicBezTo>
                        <a:pt x="226281" y="38063"/>
                        <a:pt x="226665" y="40885"/>
                        <a:pt x="226665" y="43886"/>
                      </a:cubicBezTo>
                      <a:close/>
                      <a:moveTo>
                        <a:pt x="218172" y="42914"/>
                      </a:moveTo>
                      <a:cubicBezTo>
                        <a:pt x="218274" y="38480"/>
                        <a:pt x="217287" y="35002"/>
                        <a:pt x="215212" y="32478"/>
                      </a:cubicBezTo>
                      <a:cubicBezTo>
                        <a:pt x="213136" y="29954"/>
                        <a:pt x="210057" y="28692"/>
                        <a:pt x="205973" y="28692"/>
                      </a:cubicBezTo>
                      <a:cubicBezTo>
                        <a:pt x="203880" y="28692"/>
                        <a:pt x="202044" y="29084"/>
                        <a:pt x="200465" y="29869"/>
                      </a:cubicBezTo>
                      <a:cubicBezTo>
                        <a:pt x="198887" y="30653"/>
                        <a:pt x="197566" y="31693"/>
                        <a:pt x="196502" y="32989"/>
                      </a:cubicBezTo>
                      <a:cubicBezTo>
                        <a:pt x="195438" y="34285"/>
                        <a:pt x="194614" y="35795"/>
                        <a:pt x="194030" y="37517"/>
                      </a:cubicBezTo>
                      <a:cubicBezTo>
                        <a:pt x="193447" y="39239"/>
                        <a:pt x="193122" y="41038"/>
                        <a:pt x="193053" y="42914"/>
                      </a:cubicBezTo>
                      <a:close/>
                      <a:moveTo>
                        <a:pt x="288002" y="5466"/>
                      </a:moveTo>
                      <a:cubicBezTo>
                        <a:pt x="288002" y="6114"/>
                        <a:pt x="287968" y="6634"/>
                        <a:pt x="287900" y="7026"/>
                      </a:cubicBezTo>
                      <a:cubicBezTo>
                        <a:pt x="287831" y="7418"/>
                        <a:pt x="287754" y="7734"/>
                        <a:pt x="287670" y="7973"/>
                      </a:cubicBezTo>
                      <a:cubicBezTo>
                        <a:pt x="287584" y="8211"/>
                        <a:pt x="287473" y="8373"/>
                        <a:pt x="287337" y="8458"/>
                      </a:cubicBezTo>
                      <a:cubicBezTo>
                        <a:pt x="287200" y="8544"/>
                        <a:pt x="287029" y="8586"/>
                        <a:pt x="286826" y="8586"/>
                      </a:cubicBezTo>
                      <a:cubicBezTo>
                        <a:pt x="286587" y="8586"/>
                        <a:pt x="286288" y="8510"/>
                        <a:pt x="285930" y="8356"/>
                      </a:cubicBezTo>
                      <a:cubicBezTo>
                        <a:pt x="285572" y="8203"/>
                        <a:pt x="285137" y="8032"/>
                        <a:pt x="284625" y="7845"/>
                      </a:cubicBezTo>
                      <a:cubicBezTo>
                        <a:pt x="284114" y="7657"/>
                        <a:pt x="283508" y="7486"/>
                        <a:pt x="282809" y="7333"/>
                      </a:cubicBezTo>
                      <a:cubicBezTo>
                        <a:pt x="282110" y="7180"/>
                        <a:pt x="281300" y="7103"/>
                        <a:pt x="280379" y="7103"/>
                      </a:cubicBezTo>
                      <a:cubicBezTo>
                        <a:pt x="279117" y="7103"/>
                        <a:pt x="278043" y="7307"/>
                        <a:pt x="277156" y="7717"/>
                      </a:cubicBezTo>
                      <a:cubicBezTo>
                        <a:pt x="276269" y="8126"/>
                        <a:pt x="275553" y="8765"/>
                        <a:pt x="275007" y="9635"/>
                      </a:cubicBezTo>
                      <a:cubicBezTo>
                        <a:pt x="274461" y="10505"/>
                        <a:pt x="274070" y="11630"/>
                        <a:pt x="273831" y="13012"/>
                      </a:cubicBezTo>
                      <a:cubicBezTo>
                        <a:pt x="273592" y="14393"/>
                        <a:pt x="273473" y="16073"/>
                        <a:pt x="273473" y="18051"/>
                      </a:cubicBezTo>
                      <a:lnTo>
                        <a:pt x="273473" y="23064"/>
                      </a:lnTo>
                      <a:lnTo>
                        <a:pt x="283756" y="23064"/>
                      </a:lnTo>
                      <a:cubicBezTo>
                        <a:pt x="284028" y="23064"/>
                        <a:pt x="284259" y="23124"/>
                        <a:pt x="284446" y="23244"/>
                      </a:cubicBezTo>
                      <a:cubicBezTo>
                        <a:pt x="284634" y="23363"/>
                        <a:pt x="284804" y="23568"/>
                        <a:pt x="284958" y="23857"/>
                      </a:cubicBezTo>
                      <a:cubicBezTo>
                        <a:pt x="285111" y="24147"/>
                        <a:pt x="285231" y="24514"/>
                        <a:pt x="285316" y="24957"/>
                      </a:cubicBezTo>
                      <a:cubicBezTo>
                        <a:pt x="285402" y="25401"/>
                        <a:pt x="285444" y="25946"/>
                        <a:pt x="285444" y="26595"/>
                      </a:cubicBezTo>
                      <a:cubicBezTo>
                        <a:pt x="285444" y="27822"/>
                        <a:pt x="285290" y="28709"/>
                        <a:pt x="284983" y="29255"/>
                      </a:cubicBezTo>
                      <a:cubicBezTo>
                        <a:pt x="284677" y="29800"/>
                        <a:pt x="284267" y="30073"/>
                        <a:pt x="283756" y="30073"/>
                      </a:cubicBezTo>
                      <a:lnTo>
                        <a:pt x="273473" y="30073"/>
                      </a:lnTo>
                      <a:lnTo>
                        <a:pt x="273473" y="70438"/>
                      </a:lnTo>
                      <a:cubicBezTo>
                        <a:pt x="273473" y="70711"/>
                        <a:pt x="273404" y="70941"/>
                        <a:pt x="273268" y="71129"/>
                      </a:cubicBezTo>
                      <a:cubicBezTo>
                        <a:pt x="273132" y="71316"/>
                        <a:pt x="272901" y="71478"/>
                        <a:pt x="272577" y="71615"/>
                      </a:cubicBezTo>
                      <a:cubicBezTo>
                        <a:pt x="272253" y="71751"/>
                        <a:pt x="271818" y="71853"/>
                        <a:pt x="271272" y="71922"/>
                      </a:cubicBezTo>
                      <a:cubicBezTo>
                        <a:pt x="270727" y="71990"/>
                        <a:pt x="270044" y="72024"/>
                        <a:pt x="269226" y="72024"/>
                      </a:cubicBezTo>
                      <a:cubicBezTo>
                        <a:pt x="268408" y="72024"/>
                        <a:pt x="267725" y="71990"/>
                        <a:pt x="267180" y="71922"/>
                      </a:cubicBezTo>
                      <a:cubicBezTo>
                        <a:pt x="266635" y="71853"/>
                        <a:pt x="266199" y="71751"/>
                        <a:pt x="265875" y="71615"/>
                      </a:cubicBezTo>
                      <a:cubicBezTo>
                        <a:pt x="265552" y="71478"/>
                        <a:pt x="265321" y="71316"/>
                        <a:pt x="265185" y="71129"/>
                      </a:cubicBezTo>
                      <a:cubicBezTo>
                        <a:pt x="265049" y="70941"/>
                        <a:pt x="264980" y="70711"/>
                        <a:pt x="264980" y="70438"/>
                      </a:cubicBezTo>
                      <a:lnTo>
                        <a:pt x="264980" y="30073"/>
                      </a:lnTo>
                      <a:lnTo>
                        <a:pt x="258483" y="30073"/>
                      </a:lnTo>
                      <a:cubicBezTo>
                        <a:pt x="257937" y="30073"/>
                        <a:pt x="257528" y="29800"/>
                        <a:pt x="257255" y="29255"/>
                      </a:cubicBezTo>
                      <a:cubicBezTo>
                        <a:pt x="256982" y="28709"/>
                        <a:pt x="256846" y="27822"/>
                        <a:pt x="256846" y="26595"/>
                      </a:cubicBezTo>
                      <a:cubicBezTo>
                        <a:pt x="256846" y="25946"/>
                        <a:pt x="256880" y="25401"/>
                        <a:pt x="256948" y="24957"/>
                      </a:cubicBezTo>
                      <a:cubicBezTo>
                        <a:pt x="257016" y="24514"/>
                        <a:pt x="257118" y="24147"/>
                        <a:pt x="257255" y="23857"/>
                      </a:cubicBezTo>
                      <a:cubicBezTo>
                        <a:pt x="257391" y="23568"/>
                        <a:pt x="257562" y="23363"/>
                        <a:pt x="257767" y="23244"/>
                      </a:cubicBezTo>
                      <a:cubicBezTo>
                        <a:pt x="257972" y="23124"/>
                        <a:pt x="258210" y="23064"/>
                        <a:pt x="258483" y="23064"/>
                      </a:cubicBezTo>
                      <a:lnTo>
                        <a:pt x="264980" y="23064"/>
                      </a:lnTo>
                      <a:lnTo>
                        <a:pt x="264980" y="18307"/>
                      </a:lnTo>
                      <a:cubicBezTo>
                        <a:pt x="264980" y="15101"/>
                        <a:pt x="265278" y="12347"/>
                        <a:pt x="265875" y="10044"/>
                      </a:cubicBezTo>
                      <a:cubicBezTo>
                        <a:pt x="266473" y="7742"/>
                        <a:pt x="267384" y="5858"/>
                        <a:pt x="268612" y="4391"/>
                      </a:cubicBezTo>
                      <a:cubicBezTo>
                        <a:pt x="269841" y="2925"/>
                        <a:pt x="271384" y="1842"/>
                        <a:pt x="273242" y="1143"/>
                      </a:cubicBezTo>
                      <a:cubicBezTo>
                        <a:pt x="275101" y="444"/>
                        <a:pt x="277292" y="94"/>
                        <a:pt x="279816" y="94"/>
                      </a:cubicBezTo>
                      <a:cubicBezTo>
                        <a:pt x="281010" y="94"/>
                        <a:pt x="282170" y="205"/>
                        <a:pt x="283296" y="427"/>
                      </a:cubicBezTo>
                      <a:cubicBezTo>
                        <a:pt x="284421" y="648"/>
                        <a:pt x="285290" y="887"/>
                        <a:pt x="285905" y="1143"/>
                      </a:cubicBezTo>
                      <a:cubicBezTo>
                        <a:pt x="286518" y="1399"/>
                        <a:pt x="286928" y="1629"/>
                        <a:pt x="287132" y="1833"/>
                      </a:cubicBezTo>
                      <a:cubicBezTo>
                        <a:pt x="287337" y="2038"/>
                        <a:pt x="287508" y="2302"/>
                        <a:pt x="287644" y="2626"/>
                      </a:cubicBezTo>
                      <a:cubicBezTo>
                        <a:pt x="287780" y="2950"/>
                        <a:pt x="287874" y="3343"/>
                        <a:pt x="287925" y="3803"/>
                      </a:cubicBezTo>
                      <a:cubicBezTo>
                        <a:pt x="287976" y="4263"/>
                        <a:pt x="288002" y="4818"/>
                        <a:pt x="288002" y="5466"/>
                      </a:cubicBezTo>
                      <a:close/>
                      <a:moveTo>
                        <a:pt x="302971" y="70438"/>
                      </a:moveTo>
                      <a:cubicBezTo>
                        <a:pt x="302971" y="70711"/>
                        <a:pt x="302903" y="70941"/>
                        <a:pt x="302767" y="71129"/>
                      </a:cubicBezTo>
                      <a:cubicBezTo>
                        <a:pt x="302630" y="71316"/>
                        <a:pt x="302409" y="71478"/>
                        <a:pt x="302102" y="71615"/>
                      </a:cubicBezTo>
                      <a:cubicBezTo>
                        <a:pt x="301795" y="71751"/>
                        <a:pt x="301368" y="71853"/>
                        <a:pt x="300823" y="71922"/>
                      </a:cubicBezTo>
                      <a:cubicBezTo>
                        <a:pt x="300277" y="71990"/>
                        <a:pt x="299578" y="72024"/>
                        <a:pt x="298725" y="72024"/>
                      </a:cubicBezTo>
                      <a:cubicBezTo>
                        <a:pt x="297907" y="72024"/>
                        <a:pt x="297225" y="71990"/>
                        <a:pt x="296679" y="71922"/>
                      </a:cubicBezTo>
                      <a:cubicBezTo>
                        <a:pt x="296133" y="71853"/>
                        <a:pt x="295698" y="71751"/>
                        <a:pt x="295374" y="71615"/>
                      </a:cubicBezTo>
                      <a:cubicBezTo>
                        <a:pt x="295050" y="71478"/>
                        <a:pt x="294829" y="71316"/>
                        <a:pt x="294709" y="71129"/>
                      </a:cubicBezTo>
                      <a:cubicBezTo>
                        <a:pt x="294589" y="70941"/>
                        <a:pt x="294530" y="70711"/>
                        <a:pt x="294530" y="70438"/>
                      </a:cubicBezTo>
                      <a:lnTo>
                        <a:pt x="294530" y="24395"/>
                      </a:lnTo>
                      <a:cubicBezTo>
                        <a:pt x="294530" y="24156"/>
                        <a:pt x="294589" y="23934"/>
                        <a:pt x="294709" y="23730"/>
                      </a:cubicBezTo>
                      <a:cubicBezTo>
                        <a:pt x="294829" y="23525"/>
                        <a:pt x="295050" y="23354"/>
                        <a:pt x="295374" y="23218"/>
                      </a:cubicBezTo>
                      <a:cubicBezTo>
                        <a:pt x="295698" y="23082"/>
                        <a:pt x="296133" y="22979"/>
                        <a:pt x="296679" y="22911"/>
                      </a:cubicBezTo>
                      <a:cubicBezTo>
                        <a:pt x="297225" y="22843"/>
                        <a:pt x="297907" y="22809"/>
                        <a:pt x="298725" y="22809"/>
                      </a:cubicBezTo>
                      <a:cubicBezTo>
                        <a:pt x="299578" y="22809"/>
                        <a:pt x="300277" y="22843"/>
                        <a:pt x="300823" y="22911"/>
                      </a:cubicBezTo>
                      <a:cubicBezTo>
                        <a:pt x="301368" y="22979"/>
                        <a:pt x="301795" y="23082"/>
                        <a:pt x="302102" y="23218"/>
                      </a:cubicBezTo>
                      <a:cubicBezTo>
                        <a:pt x="302409" y="23354"/>
                        <a:pt x="302630" y="23525"/>
                        <a:pt x="302767" y="23730"/>
                      </a:cubicBezTo>
                      <a:cubicBezTo>
                        <a:pt x="302903" y="23934"/>
                        <a:pt x="302971" y="24156"/>
                        <a:pt x="302971" y="24395"/>
                      </a:cubicBezTo>
                      <a:close/>
                      <a:moveTo>
                        <a:pt x="303944" y="8842"/>
                      </a:moveTo>
                      <a:cubicBezTo>
                        <a:pt x="303944" y="10820"/>
                        <a:pt x="303569" y="12168"/>
                        <a:pt x="302818" y="12884"/>
                      </a:cubicBezTo>
                      <a:cubicBezTo>
                        <a:pt x="302068" y="13600"/>
                        <a:pt x="300686" y="13958"/>
                        <a:pt x="298674" y="13958"/>
                      </a:cubicBezTo>
                      <a:cubicBezTo>
                        <a:pt x="296696" y="13958"/>
                        <a:pt x="295340" y="13609"/>
                        <a:pt x="294607" y="12909"/>
                      </a:cubicBezTo>
                      <a:cubicBezTo>
                        <a:pt x="293873" y="12210"/>
                        <a:pt x="293507" y="10889"/>
                        <a:pt x="293507" y="8945"/>
                      </a:cubicBezTo>
                      <a:cubicBezTo>
                        <a:pt x="293507" y="6966"/>
                        <a:pt x="293882" y="5619"/>
                        <a:pt x="294632" y="4903"/>
                      </a:cubicBezTo>
                      <a:cubicBezTo>
                        <a:pt x="295383" y="4187"/>
                        <a:pt x="296764" y="3829"/>
                        <a:pt x="298777" y="3829"/>
                      </a:cubicBezTo>
                      <a:cubicBezTo>
                        <a:pt x="300755" y="3829"/>
                        <a:pt x="302110" y="4178"/>
                        <a:pt x="302844" y="4877"/>
                      </a:cubicBezTo>
                      <a:cubicBezTo>
                        <a:pt x="303577" y="5577"/>
                        <a:pt x="303944" y="6898"/>
                        <a:pt x="303944" y="8842"/>
                      </a:cubicBezTo>
                      <a:close/>
                      <a:moveTo>
                        <a:pt x="345253" y="27413"/>
                      </a:moveTo>
                      <a:cubicBezTo>
                        <a:pt x="345253" y="28163"/>
                        <a:pt x="345236" y="28794"/>
                        <a:pt x="345201" y="29306"/>
                      </a:cubicBezTo>
                      <a:cubicBezTo>
                        <a:pt x="345167" y="29817"/>
                        <a:pt x="345100" y="30218"/>
                        <a:pt x="344997" y="30508"/>
                      </a:cubicBezTo>
                      <a:cubicBezTo>
                        <a:pt x="344895" y="30798"/>
                        <a:pt x="344766" y="31020"/>
                        <a:pt x="344613" y="31173"/>
                      </a:cubicBezTo>
                      <a:cubicBezTo>
                        <a:pt x="344459" y="31327"/>
                        <a:pt x="344246" y="31403"/>
                        <a:pt x="343974" y="31403"/>
                      </a:cubicBezTo>
                      <a:cubicBezTo>
                        <a:pt x="343700" y="31403"/>
                        <a:pt x="343368" y="31327"/>
                        <a:pt x="342976" y="31173"/>
                      </a:cubicBezTo>
                      <a:cubicBezTo>
                        <a:pt x="342584" y="31020"/>
                        <a:pt x="342140" y="30866"/>
                        <a:pt x="341646" y="30713"/>
                      </a:cubicBezTo>
                      <a:cubicBezTo>
                        <a:pt x="341151" y="30559"/>
                        <a:pt x="340597" y="30414"/>
                        <a:pt x="339984" y="30278"/>
                      </a:cubicBezTo>
                      <a:cubicBezTo>
                        <a:pt x="339369" y="30141"/>
                        <a:pt x="338704" y="30073"/>
                        <a:pt x="337988" y="30073"/>
                      </a:cubicBezTo>
                      <a:cubicBezTo>
                        <a:pt x="337136" y="30073"/>
                        <a:pt x="336299" y="30244"/>
                        <a:pt x="335481" y="30585"/>
                      </a:cubicBezTo>
                      <a:cubicBezTo>
                        <a:pt x="334663" y="30926"/>
                        <a:pt x="333801" y="31489"/>
                        <a:pt x="332898" y="32273"/>
                      </a:cubicBezTo>
                      <a:cubicBezTo>
                        <a:pt x="331994" y="33058"/>
                        <a:pt x="331047" y="34098"/>
                        <a:pt x="330059" y="35394"/>
                      </a:cubicBezTo>
                      <a:cubicBezTo>
                        <a:pt x="329069" y="36690"/>
                        <a:pt x="327977" y="38276"/>
                        <a:pt x="326784" y="40152"/>
                      </a:cubicBezTo>
                      <a:lnTo>
                        <a:pt x="326784" y="70438"/>
                      </a:lnTo>
                      <a:cubicBezTo>
                        <a:pt x="326784" y="70711"/>
                        <a:pt x="326715" y="70941"/>
                        <a:pt x="326579" y="71129"/>
                      </a:cubicBezTo>
                      <a:cubicBezTo>
                        <a:pt x="326443" y="71316"/>
                        <a:pt x="326221" y="71478"/>
                        <a:pt x="325914" y="71615"/>
                      </a:cubicBezTo>
                      <a:cubicBezTo>
                        <a:pt x="325608" y="71751"/>
                        <a:pt x="325181" y="71853"/>
                        <a:pt x="324635" y="71922"/>
                      </a:cubicBezTo>
                      <a:cubicBezTo>
                        <a:pt x="324089" y="71990"/>
                        <a:pt x="323390" y="72024"/>
                        <a:pt x="322538" y="72024"/>
                      </a:cubicBezTo>
                      <a:cubicBezTo>
                        <a:pt x="321720" y="72024"/>
                        <a:pt x="321038" y="71990"/>
                        <a:pt x="320492" y="71922"/>
                      </a:cubicBezTo>
                      <a:cubicBezTo>
                        <a:pt x="319946" y="71853"/>
                        <a:pt x="319511" y="71751"/>
                        <a:pt x="319187" y="71615"/>
                      </a:cubicBezTo>
                      <a:cubicBezTo>
                        <a:pt x="318863" y="71478"/>
                        <a:pt x="318641" y="71316"/>
                        <a:pt x="318522" y="71129"/>
                      </a:cubicBezTo>
                      <a:cubicBezTo>
                        <a:pt x="318402" y="70941"/>
                        <a:pt x="318343" y="70711"/>
                        <a:pt x="318343" y="70438"/>
                      </a:cubicBezTo>
                      <a:lnTo>
                        <a:pt x="318343" y="24395"/>
                      </a:lnTo>
                      <a:cubicBezTo>
                        <a:pt x="318343" y="24122"/>
                        <a:pt x="318393" y="23892"/>
                        <a:pt x="318496" y="23704"/>
                      </a:cubicBezTo>
                      <a:cubicBezTo>
                        <a:pt x="318598" y="23516"/>
                        <a:pt x="318803" y="23346"/>
                        <a:pt x="319110" y="23192"/>
                      </a:cubicBezTo>
                      <a:cubicBezTo>
                        <a:pt x="319417" y="23039"/>
                        <a:pt x="319809" y="22937"/>
                        <a:pt x="320287" y="22885"/>
                      </a:cubicBezTo>
                      <a:cubicBezTo>
                        <a:pt x="320764" y="22834"/>
                        <a:pt x="321396" y="22809"/>
                        <a:pt x="322180" y="22809"/>
                      </a:cubicBezTo>
                      <a:cubicBezTo>
                        <a:pt x="322930" y="22809"/>
                        <a:pt x="323552" y="22834"/>
                        <a:pt x="324047" y="22885"/>
                      </a:cubicBezTo>
                      <a:cubicBezTo>
                        <a:pt x="324542" y="22937"/>
                        <a:pt x="324926" y="23039"/>
                        <a:pt x="325198" y="23192"/>
                      </a:cubicBezTo>
                      <a:cubicBezTo>
                        <a:pt x="325470" y="23346"/>
                        <a:pt x="325667" y="23516"/>
                        <a:pt x="325787" y="23704"/>
                      </a:cubicBezTo>
                      <a:cubicBezTo>
                        <a:pt x="325906" y="23892"/>
                        <a:pt x="325966" y="24122"/>
                        <a:pt x="325966" y="24395"/>
                      </a:cubicBezTo>
                      <a:lnTo>
                        <a:pt x="325966" y="31096"/>
                      </a:lnTo>
                      <a:cubicBezTo>
                        <a:pt x="327228" y="29255"/>
                        <a:pt x="328413" y="27754"/>
                        <a:pt x="329521" y="26595"/>
                      </a:cubicBezTo>
                      <a:cubicBezTo>
                        <a:pt x="330629" y="25435"/>
                        <a:pt x="331678" y="24523"/>
                        <a:pt x="332668" y="23857"/>
                      </a:cubicBezTo>
                      <a:cubicBezTo>
                        <a:pt x="333656" y="23192"/>
                        <a:pt x="334637" y="22732"/>
                        <a:pt x="335609" y="22476"/>
                      </a:cubicBezTo>
                      <a:cubicBezTo>
                        <a:pt x="336581" y="22220"/>
                        <a:pt x="337561" y="22092"/>
                        <a:pt x="338551" y="22092"/>
                      </a:cubicBezTo>
                      <a:cubicBezTo>
                        <a:pt x="338994" y="22092"/>
                        <a:pt x="339497" y="22118"/>
                        <a:pt x="340060" y="22169"/>
                      </a:cubicBezTo>
                      <a:cubicBezTo>
                        <a:pt x="340623" y="22220"/>
                        <a:pt x="341211" y="22314"/>
                        <a:pt x="341825" y="22451"/>
                      </a:cubicBezTo>
                      <a:cubicBezTo>
                        <a:pt x="342439" y="22587"/>
                        <a:pt x="342993" y="22740"/>
                        <a:pt x="343488" y="22911"/>
                      </a:cubicBezTo>
                      <a:cubicBezTo>
                        <a:pt x="343982" y="23082"/>
                        <a:pt x="344332" y="23252"/>
                        <a:pt x="344537" y="23423"/>
                      </a:cubicBezTo>
                      <a:cubicBezTo>
                        <a:pt x="344741" y="23593"/>
                        <a:pt x="344878" y="23755"/>
                        <a:pt x="344945" y="23909"/>
                      </a:cubicBezTo>
                      <a:cubicBezTo>
                        <a:pt x="345014" y="24062"/>
                        <a:pt x="345074" y="24258"/>
                        <a:pt x="345124" y="24497"/>
                      </a:cubicBezTo>
                      <a:cubicBezTo>
                        <a:pt x="345176" y="24736"/>
                        <a:pt x="345210" y="25085"/>
                        <a:pt x="345227" y="25546"/>
                      </a:cubicBezTo>
                      <a:cubicBezTo>
                        <a:pt x="345244" y="26006"/>
                        <a:pt x="345253" y="26629"/>
                        <a:pt x="345253" y="27413"/>
                      </a:cubicBezTo>
                      <a:close/>
                      <a:moveTo>
                        <a:pt x="381220" y="57904"/>
                      </a:moveTo>
                      <a:cubicBezTo>
                        <a:pt x="381220" y="60257"/>
                        <a:pt x="380786" y="62355"/>
                        <a:pt x="379915" y="64196"/>
                      </a:cubicBezTo>
                      <a:cubicBezTo>
                        <a:pt x="379046" y="66038"/>
                        <a:pt x="377809" y="67590"/>
                        <a:pt x="376206" y="68852"/>
                      </a:cubicBezTo>
                      <a:cubicBezTo>
                        <a:pt x="374603" y="70114"/>
                        <a:pt x="372693" y="71069"/>
                        <a:pt x="370477" y="71717"/>
                      </a:cubicBezTo>
                      <a:cubicBezTo>
                        <a:pt x="368260" y="72365"/>
                        <a:pt x="365821" y="72689"/>
                        <a:pt x="363161" y="72689"/>
                      </a:cubicBezTo>
                      <a:cubicBezTo>
                        <a:pt x="361524" y="72689"/>
                        <a:pt x="359963" y="72561"/>
                        <a:pt x="358480" y="72305"/>
                      </a:cubicBezTo>
                      <a:cubicBezTo>
                        <a:pt x="356996" y="72049"/>
                        <a:pt x="355667" y="71725"/>
                        <a:pt x="354489" y="71333"/>
                      </a:cubicBezTo>
                      <a:cubicBezTo>
                        <a:pt x="353313" y="70941"/>
                        <a:pt x="352315" y="70532"/>
                        <a:pt x="351497" y="70105"/>
                      </a:cubicBezTo>
                      <a:cubicBezTo>
                        <a:pt x="350678" y="69679"/>
                        <a:pt x="350081" y="69295"/>
                        <a:pt x="349706" y="68954"/>
                      </a:cubicBezTo>
                      <a:cubicBezTo>
                        <a:pt x="349331" y="68613"/>
                        <a:pt x="349058" y="68136"/>
                        <a:pt x="348888" y="67522"/>
                      </a:cubicBezTo>
                      <a:cubicBezTo>
                        <a:pt x="348717" y="66908"/>
                        <a:pt x="348631" y="66072"/>
                        <a:pt x="348631" y="65015"/>
                      </a:cubicBezTo>
                      <a:cubicBezTo>
                        <a:pt x="348631" y="64367"/>
                        <a:pt x="348666" y="63821"/>
                        <a:pt x="348734" y="63378"/>
                      </a:cubicBezTo>
                      <a:cubicBezTo>
                        <a:pt x="348802" y="62935"/>
                        <a:pt x="348888" y="62576"/>
                        <a:pt x="348990" y="62304"/>
                      </a:cubicBezTo>
                      <a:cubicBezTo>
                        <a:pt x="349092" y="62031"/>
                        <a:pt x="349237" y="61835"/>
                        <a:pt x="349425" y="61715"/>
                      </a:cubicBezTo>
                      <a:cubicBezTo>
                        <a:pt x="349613" y="61596"/>
                        <a:pt x="349826" y="61536"/>
                        <a:pt x="350064" y="61536"/>
                      </a:cubicBezTo>
                      <a:cubicBezTo>
                        <a:pt x="350439" y="61536"/>
                        <a:pt x="350994" y="61766"/>
                        <a:pt x="351727" y="62227"/>
                      </a:cubicBezTo>
                      <a:cubicBezTo>
                        <a:pt x="352460" y="62687"/>
                        <a:pt x="353364" y="63190"/>
                        <a:pt x="354438" y="63736"/>
                      </a:cubicBezTo>
                      <a:cubicBezTo>
                        <a:pt x="355512" y="64282"/>
                        <a:pt x="356783" y="64785"/>
                        <a:pt x="358250" y="65245"/>
                      </a:cubicBezTo>
                      <a:cubicBezTo>
                        <a:pt x="359717" y="65706"/>
                        <a:pt x="361404" y="65936"/>
                        <a:pt x="363314" y="65936"/>
                      </a:cubicBezTo>
                      <a:cubicBezTo>
                        <a:pt x="364747" y="65936"/>
                        <a:pt x="366043" y="65782"/>
                        <a:pt x="367202" y="65475"/>
                      </a:cubicBezTo>
                      <a:cubicBezTo>
                        <a:pt x="368362" y="65169"/>
                        <a:pt x="369368" y="64717"/>
                        <a:pt x="370221" y="64120"/>
                      </a:cubicBezTo>
                      <a:cubicBezTo>
                        <a:pt x="371073" y="63523"/>
                        <a:pt x="371731" y="62764"/>
                        <a:pt x="372191" y="61843"/>
                      </a:cubicBezTo>
                      <a:cubicBezTo>
                        <a:pt x="372652" y="60922"/>
                        <a:pt x="372881" y="59831"/>
                        <a:pt x="372881" y="58569"/>
                      </a:cubicBezTo>
                      <a:cubicBezTo>
                        <a:pt x="372881" y="57273"/>
                        <a:pt x="372549" y="56182"/>
                        <a:pt x="371884" y="55295"/>
                      </a:cubicBezTo>
                      <a:cubicBezTo>
                        <a:pt x="371219" y="54408"/>
                        <a:pt x="370341" y="53624"/>
                        <a:pt x="369249" y="52941"/>
                      </a:cubicBezTo>
                      <a:cubicBezTo>
                        <a:pt x="368158" y="52259"/>
                        <a:pt x="366930" y="51654"/>
                        <a:pt x="365566" y="51125"/>
                      </a:cubicBezTo>
                      <a:cubicBezTo>
                        <a:pt x="364201" y="50597"/>
                        <a:pt x="362794" y="50042"/>
                        <a:pt x="361344" y="49463"/>
                      </a:cubicBezTo>
                      <a:cubicBezTo>
                        <a:pt x="359896" y="48883"/>
                        <a:pt x="358480" y="48226"/>
                        <a:pt x="357098" y="47493"/>
                      </a:cubicBezTo>
                      <a:cubicBezTo>
                        <a:pt x="355717" y="46760"/>
                        <a:pt x="354481" y="45864"/>
                        <a:pt x="353389" y="44807"/>
                      </a:cubicBezTo>
                      <a:cubicBezTo>
                        <a:pt x="352299" y="43750"/>
                        <a:pt x="351420" y="42488"/>
                        <a:pt x="350755" y="41021"/>
                      </a:cubicBezTo>
                      <a:cubicBezTo>
                        <a:pt x="350090" y="39555"/>
                        <a:pt x="349757" y="37798"/>
                        <a:pt x="349757" y="35752"/>
                      </a:cubicBezTo>
                      <a:cubicBezTo>
                        <a:pt x="349757" y="33944"/>
                        <a:pt x="350107" y="32213"/>
                        <a:pt x="350806" y="30559"/>
                      </a:cubicBezTo>
                      <a:cubicBezTo>
                        <a:pt x="351505" y="28905"/>
                        <a:pt x="352554" y="27456"/>
                        <a:pt x="353952" y="26211"/>
                      </a:cubicBezTo>
                      <a:cubicBezTo>
                        <a:pt x="355350" y="24966"/>
                        <a:pt x="357098" y="23968"/>
                        <a:pt x="359197" y="23218"/>
                      </a:cubicBezTo>
                      <a:cubicBezTo>
                        <a:pt x="361294" y="22468"/>
                        <a:pt x="363741" y="22092"/>
                        <a:pt x="366537" y="22092"/>
                      </a:cubicBezTo>
                      <a:cubicBezTo>
                        <a:pt x="367765" y="22092"/>
                        <a:pt x="368993" y="22195"/>
                        <a:pt x="370221" y="22399"/>
                      </a:cubicBezTo>
                      <a:cubicBezTo>
                        <a:pt x="371449" y="22604"/>
                        <a:pt x="372557" y="22860"/>
                        <a:pt x="373546" y="23167"/>
                      </a:cubicBezTo>
                      <a:cubicBezTo>
                        <a:pt x="374536" y="23474"/>
                        <a:pt x="375380" y="23806"/>
                        <a:pt x="376079" y="24164"/>
                      </a:cubicBezTo>
                      <a:cubicBezTo>
                        <a:pt x="376778" y="24523"/>
                        <a:pt x="377306" y="24838"/>
                        <a:pt x="377665" y="25111"/>
                      </a:cubicBezTo>
                      <a:cubicBezTo>
                        <a:pt x="378023" y="25384"/>
                        <a:pt x="378262" y="25622"/>
                        <a:pt x="378381" y="25827"/>
                      </a:cubicBezTo>
                      <a:cubicBezTo>
                        <a:pt x="378500" y="26032"/>
                        <a:pt x="378586" y="26262"/>
                        <a:pt x="378637" y="26518"/>
                      </a:cubicBezTo>
                      <a:cubicBezTo>
                        <a:pt x="378688" y="26773"/>
                        <a:pt x="378739" y="27089"/>
                        <a:pt x="378790" y="27464"/>
                      </a:cubicBezTo>
                      <a:cubicBezTo>
                        <a:pt x="378842" y="27839"/>
                        <a:pt x="378867" y="28300"/>
                        <a:pt x="378867" y="28845"/>
                      </a:cubicBezTo>
                      <a:cubicBezTo>
                        <a:pt x="378867" y="29425"/>
                        <a:pt x="378842" y="29928"/>
                        <a:pt x="378790" y="30355"/>
                      </a:cubicBezTo>
                      <a:cubicBezTo>
                        <a:pt x="378739" y="30781"/>
                        <a:pt x="378654" y="31131"/>
                        <a:pt x="378534" y="31403"/>
                      </a:cubicBezTo>
                      <a:cubicBezTo>
                        <a:pt x="378415" y="31676"/>
                        <a:pt x="378270" y="31872"/>
                        <a:pt x="378100" y="31992"/>
                      </a:cubicBezTo>
                      <a:cubicBezTo>
                        <a:pt x="377929" y="32111"/>
                        <a:pt x="377742" y="32171"/>
                        <a:pt x="377537" y="32171"/>
                      </a:cubicBezTo>
                      <a:cubicBezTo>
                        <a:pt x="377230" y="32171"/>
                        <a:pt x="376786" y="31983"/>
                        <a:pt x="376206" y="31608"/>
                      </a:cubicBezTo>
                      <a:cubicBezTo>
                        <a:pt x="375627" y="31233"/>
                        <a:pt x="374877" y="30832"/>
                        <a:pt x="373956" y="30406"/>
                      </a:cubicBezTo>
                      <a:cubicBezTo>
                        <a:pt x="373034" y="29979"/>
                        <a:pt x="371951" y="29579"/>
                        <a:pt x="370708" y="29204"/>
                      </a:cubicBezTo>
                      <a:cubicBezTo>
                        <a:pt x="369463" y="28828"/>
                        <a:pt x="368039" y="28641"/>
                        <a:pt x="366436" y="28641"/>
                      </a:cubicBezTo>
                      <a:cubicBezTo>
                        <a:pt x="365003" y="28641"/>
                        <a:pt x="363741" y="28803"/>
                        <a:pt x="362649" y="29127"/>
                      </a:cubicBezTo>
                      <a:cubicBezTo>
                        <a:pt x="361558" y="29451"/>
                        <a:pt x="360662" y="29911"/>
                        <a:pt x="359963" y="30508"/>
                      </a:cubicBezTo>
                      <a:cubicBezTo>
                        <a:pt x="359264" y="31105"/>
                        <a:pt x="358736" y="31813"/>
                        <a:pt x="358377" y="32631"/>
                      </a:cubicBezTo>
                      <a:cubicBezTo>
                        <a:pt x="358019" y="33450"/>
                        <a:pt x="357840" y="34337"/>
                        <a:pt x="357840" y="35292"/>
                      </a:cubicBezTo>
                      <a:cubicBezTo>
                        <a:pt x="357840" y="36622"/>
                        <a:pt x="358181" y="37739"/>
                        <a:pt x="358863" y="38642"/>
                      </a:cubicBezTo>
                      <a:cubicBezTo>
                        <a:pt x="359546" y="39546"/>
                        <a:pt x="360433" y="40339"/>
                        <a:pt x="361524" y="41021"/>
                      </a:cubicBezTo>
                      <a:cubicBezTo>
                        <a:pt x="362615" y="41704"/>
                        <a:pt x="363860" y="42317"/>
                        <a:pt x="365258" y="42863"/>
                      </a:cubicBezTo>
                      <a:cubicBezTo>
                        <a:pt x="366657" y="43409"/>
                        <a:pt x="368081" y="43972"/>
                        <a:pt x="369530" y="44551"/>
                      </a:cubicBezTo>
                      <a:cubicBezTo>
                        <a:pt x="370980" y="45131"/>
                        <a:pt x="372412" y="45779"/>
                        <a:pt x="373828" y="46495"/>
                      </a:cubicBezTo>
                      <a:cubicBezTo>
                        <a:pt x="375243" y="47212"/>
                        <a:pt x="376497" y="48081"/>
                        <a:pt x="377588" y="49105"/>
                      </a:cubicBezTo>
                      <a:cubicBezTo>
                        <a:pt x="378679" y="50128"/>
                        <a:pt x="379558" y="51355"/>
                        <a:pt x="380223" y="52788"/>
                      </a:cubicBezTo>
                      <a:cubicBezTo>
                        <a:pt x="380888" y="54220"/>
                        <a:pt x="381220" y="55926"/>
                        <a:pt x="381220" y="57904"/>
                      </a:cubicBezTo>
                      <a:close/>
                      <a:moveTo>
                        <a:pt x="415786" y="67061"/>
                      </a:moveTo>
                      <a:cubicBezTo>
                        <a:pt x="415786" y="68051"/>
                        <a:pt x="415719" y="68835"/>
                        <a:pt x="415582" y="69415"/>
                      </a:cubicBezTo>
                      <a:cubicBezTo>
                        <a:pt x="415446" y="69995"/>
                        <a:pt x="415241" y="70421"/>
                        <a:pt x="414968" y="70694"/>
                      </a:cubicBezTo>
                      <a:cubicBezTo>
                        <a:pt x="414695" y="70967"/>
                        <a:pt x="414286" y="71222"/>
                        <a:pt x="413741" y="71461"/>
                      </a:cubicBezTo>
                      <a:cubicBezTo>
                        <a:pt x="413195" y="71700"/>
                        <a:pt x="412572" y="71896"/>
                        <a:pt x="411873" y="72049"/>
                      </a:cubicBezTo>
                      <a:cubicBezTo>
                        <a:pt x="411174" y="72203"/>
                        <a:pt x="410432" y="72331"/>
                        <a:pt x="409648" y="72433"/>
                      </a:cubicBezTo>
                      <a:cubicBezTo>
                        <a:pt x="408863" y="72535"/>
                        <a:pt x="408079" y="72587"/>
                        <a:pt x="407294" y="72587"/>
                      </a:cubicBezTo>
                      <a:cubicBezTo>
                        <a:pt x="404907" y="72587"/>
                        <a:pt x="402860" y="72271"/>
                        <a:pt x="401155" y="71640"/>
                      </a:cubicBezTo>
                      <a:cubicBezTo>
                        <a:pt x="399449" y="71009"/>
                        <a:pt x="398051" y="70054"/>
                        <a:pt x="396960" y="68775"/>
                      </a:cubicBezTo>
                      <a:cubicBezTo>
                        <a:pt x="395869" y="67496"/>
                        <a:pt x="395075" y="65876"/>
                        <a:pt x="394581" y="63915"/>
                      </a:cubicBezTo>
                      <a:cubicBezTo>
                        <a:pt x="394087" y="61954"/>
                        <a:pt x="393839" y="59643"/>
                        <a:pt x="393839" y="56983"/>
                      </a:cubicBezTo>
                      <a:lnTo>
                        <a:pt x="393839" y="30073"/>
                      </a:lnTo>
                      <a:lnTo>
                        <a:pt x="387393" y="30073"/>
                      </a:lnTo>
                      <a:cubicBezTo>
                        <a:pt x="386881" y="30073"/>
                        <a:pt x="386472" y="29800"/>
                        <a:pt x="386166" y="29255"/>
                      </a:cubicBezTo>
                      <a:cubicBezTo>
                        <a:pt x="385858" y="28709"/>
                        <a:pt x="385705" y="27822"/>
                        <a:pt x="385705" y="26595"/>
                      </a:cubicBezTo>
                      <a:cubicBezTo>
                        <a:pt x="385705" y="25946"/>
                        <a:pt x="385748" y="25401"/>
                        <a:pt x="385832" y="24957"/>
                      </a:cubicBezTo>
                      <a:cubicBezTo>
                        <a:pt x="385918" y="24514"/>
                        <a:pt x="386028" y="24147"/>
                        <a:pt x="386166" y="23857"/>
                      </a:cubicBezTo>
                      <a:cubicBezTo>
                        <a:pt x="386302" y="23568"/>
                        <a:pt x="386481" y="23363"/>
                        <a:pt x="386703" y="23244"/>
                      </a:cubicBezTo>
                      <a:cubicBezTo>
                        <a:pt x="386924" y="23124"/>
                        <a:pt x="387171" y="23064"/>
                        <a:pt x="387444" y="23064"/>
                      </a:cubicBezTo>
                      <a:lnTo>
                        <a:pt x="393839" y="23064"/>
                      </a:lnTo>
                      <a:lnTo>
                        <a:pt x="393839" y="12116"/>
                      </a:lnTo>
                      <a:cubicBezTo>
                        <a:pt x="393839" y="11878"/>
                        <a:pt x="393899" y="11656"/>
                        <a:pt x="394018" y="11451"/>
                      </a:cubicBezTo>
                      <a:cubicBezTo>
                        <a:pt x="394137" y="11247"/>
                        <a:pt x="394359" y="11068"/>
                        <a:pt x="394683" y="10914"/>
                      </a:cubicBezTo>
                      <a:cubicBezTo>
                        <a:pt x="395008" y="10761"/>
                        <a:pt x="395442" y="10650"/>
                        <a:pt x="395988" y="10582"/>
                      </a:cubicBezTo>
                      <a:cubicBezTo>
                        <a:pt x="396534" y="10513"/>
                        <a:pt x="397216" y="10479"/>
                        <a:pt x="398034" y="10479"/>
                      </a:cubicBezTo>
                      <a:cubicBezTo>
                        <a:pt x="398887" y="10479"/>
                        <a:pt x="399586" y="10513"/>
                        <a:pt x="400132" y="10582"/>
                      </a:cubicBezTo>
                      <a:cubicBezTo>
                        <a:pt x="400678" y="10650"/>
                        <a:pt x="401104" y="10761"/>
                        <a:pt x="401410" y="10914"/>
                      </a:cubicBezTo>
                      <a:cubicBezTo>
                        <a:pt x="401718" y="11068"/>
                        <a:pt x="401939" y="11247"/>
                        <a:pt x="402076" y="11451"/>
                      </a:cubicBezTo>
                      <a:cubicBezTo>
                        <a:pt x="402212" y="11656"/>
                        <a:pt x="402280" y="11878"/>
                        <a:pt x="402280" y="12116"/>
                      </a:cubicBezTo>
                      <a:lnTo>
                        <a:pt x="402280" y="23064"/>
                      </a:lnTo>
                      <a:lnTo>
                        <a:pt x="414099" y="23064"/>
                      </a:lnTo>
                      <a:cubicBezTo>
                        <a:pt x="414371" y="23064"/>
                        <a:pt x="414610" y="23124"/>
                        <a:pt x="414815" y="23244"/>
                      </a:cubicBezTo>
                      <a:cubicBezTo>
                        <a:pt x="415020" y="23363"/>
                        <a:pt x="415199" y="23568"/>
                        <a:pt x="415352" y="23857"/>
                      </a:cubicBezTo>
                      <a:cubicBezTo>
                        <a:pt x="415505" y="24147"/>
                        <a:pt x="415616" y="24514"/>
                        <a:pt x="415685" y="24957"/>
                      </a:cubicBezTo>
                      <a:cubicBezTo>
                        <a:pt x="415752" y="25401"/>
                        <a:pt x="415786" y="25946"/>
                        <a:pt x="415786" y="26595"/>
                      </a:cubicBezTo>
                      <a:cubicBezTo>
                        <a:pt x="415786" y="27822"/>
                        <a:pt x="415633" y="28709"/>
                        <a:pt x="415326" y="29255"/>
                      </a:cubicBezTo>
                      <a:cubicBezTo>
                        <a:pt x="415020" y="29800"/>
                        <a:pt x="414610" y="30073"/>
                        <a:pt x="414099" y="30073"/>
                      </a:cubicBezTo>
                      <a:lnTo>
                        <a:pt x="402280" y="30073"/>
                      </a:lnTo>
                      <a:lnTo>
                        <a:pt x="402280" y="55755"/>
                      </a:lnTo>
                      <a:cubicBezTo>
                        <a:pt x="402280" y="58927"/>
                        <a:pt x="402750" y="61323"/>
                        <a:pt x="403688" y="62943"/>
                      </a:cubicBezTo>
                      <a:cubicBezTo>
                        <a:pt x="404625" y="64563"/>
                        <a:pt x="406305" y="65373"/>
                        <a:pt x="408727" y="65373"/>
                      </a:cubicBezTo>
                      <a:cubicBezTo>
                        <a:pt x="409511" y="65373"/>
                        <a:pt x="410211" y="65296"/>
                        <a:pt x="410824" y="65143"/>
                      </a:cubicBezTo>
                      <a:cubicBezTo>
                        <a:pt x="411438" y="64989"/>
                        <a:pt x="411984" y="64827"/>
                        <a:pt x="412461" y="64657"/>
                      </a:cubicBezTo>
                      <a:cubicBezTo>
                        <a:pt x="412939" y="64486"/>
                        <a:pt x="413348" y="64324"/>
                        <a:pt x="413689" y="64171"/>
                      </a:cubicBezTo>
                      <a:cubicBezTo>
                        <a:pt x="414030" y="64017"/>
                        <a:pt x="414337" y="63941"/>
                        <a:pt x="414610" y="63941"/>
                      </a:cubicBezTo>
                      <a:cubicBezTo>
                        <a:pt x="414781" y="63941"/>
                        <a:pt x="414943" y="63983"/>
                        <a:pt x="415096" y="64069"/>
                      </a:cubicBezTo>
                      <a:cubicBezTo>
                        <a:pt x="415249" y="64154"/>
                        <a:pt x="415369" y="64316"/>
                        <a:pt x="415454" y="64555"/>
                      </a:cubicBezTo>
                      <a:cubicBezTo>
                        <a:pt x="415540" y="64793"/>
                        <a:pt x="415616" y="65117"/>
                        <a:pt x="415685" y="65527"/>
                      </a:cubicBezTo>
                      <a:cubicBezTo>
                        <a:pt x="415752" y="65936"/>
                        <a:pt x="415786" y="66448"/>
                        <a:pt x="415786" y="67061"/>
                      </a:cubicBezTo>
                      <a:close/>
                      <a:moveTo>
                        <a:pt x="489827" y="70438"/>
                      </a:moveTo>
                      <a:cubicBezTo>
                        <a:pt x="489827" y="70711"/>
                        <a:pt x="489767" y="70950"/>
                        <a:pt x="489648" y="71154"/>
                      </a:cubicBezTo>
                      <a:cubicBezTo>
                        <a:pt x="489529" y="71359"/>
                        <a:pt x="489324" y="71521"/>
                        <a:pt x="489034" y="71640"/>
                      </a:cubicBezTo>
                      <a:cubicBezTo>
                        <a:pt x="488744" y="71760"/>
                        <a:pt x="488360" y="71853"/>
                        <a:pt x="487883" y="71922"/>
                      </a:cubicBezTo>
                      <a:cubicBezTo>
                        <a:pt x="487406" y="71990"/>
                        <a:pt x="486826" y="72024"/>
                        <a:pt x="486144" y="72024"/>
                      </a:cubicBezTo>
                      <a:cubicBezTo>
                        <a:pt x="485428" y="72024"/>
                        <a:pt x="484830" y="71990"/>
                        <a:pt x="484353" y="71922"/>
                      </a:cubicBezTo>
                      <a:cubicBezTo>
                        <a:pt x="483876" y="71853"/>
                        <a:pt x="483484" y="71760"/>
                        <a:pt x="483176" y="71640"/>
                      </a:cubicBezTo>
                      <a:cubicBezTo>
                        <a:pt x="482869" y="71521"/>
                        <a:pt x="482647" y="71359"/>
                        <a:pt x="482511" y="71154"/>
                      </a:cubicBezTo>
                      <a:cubicBezTo>
                        <a:pt x="482375" y="70950"/>
                        <a:pt x="482306" y="70711"/>
                        <a:pt x="482306" y="70438"/>
                      </a:cubicBezTo>
                      <a:lnTo>
                        <a:pt x="482306" y="64350"/>
                      </a:lnTo>
                      <a:cubicBezTo>
                        <a:pt x="479885" y="66976"/>
                        <a:pt x="477369" y="69023"/>
                        <a:pt x="474761" y="70489"/>
                      </a:cubicBezTo>
                      <a:cubicBezTo>
                        <a:pt x="472152" y="71956"/>
                        <a:pt x="469295" y="72689"/>
                        <a:pt x="466191" y="72689"/>
                      </a:cubicBezTo>
                      <a:cubicBezTo>
                        <a:pt x="462815" y="72689"/>
                        <a:pt x="459933" y="72032"/>
                        <a:pt x="457545" y="70719"/>
                      </a:cubicBezTo>
                      <a:cubicBezTo>
                        <a:pt x="455158" y="69406"/>
                        <a:pt x="453223" y="67633"/>
                        <a:pt x="451739" y="65399"/>
                      </a:cubicBezTo>
                      <a:cubicBezTo>
                        <a:pt x="450255" y="63165"/>
                        <a:pt x="449173" y="60539"/>
                        <a:pt x="448490" y="57520"/>
                      </a:cubicBezTo>
                      <a:cubicBezTo>
                        <a:pt x="447808" y="54502"/>
                        <a:pt x="447467" y="51321"/>
                        <a:pt x="447467" y="47979"/>
                      </a:cubicBezTo>
                      <a:cubicBezTo>
                        <a:pt x="447467" y="44023"/>
                        <a:pt x="447893" y="40450"/>
                        <a:pt x="448746" y="37261"/>
                      </a:cubicBezTo>
                      <a:cubicBezTo>
                        <a:pt x="449598" y="34072"/>
                        <a:pt x="450860" y="31352"/>
                        <a:pt x="452532" y="29101"/>
                      </a:cubicBezTo>
                      <a:cubicBezTo>
                        <a:pt x="454203" y="26850"/>
                        <a:pt x="456274" y="25119"/>
                        <a:pt x="458748" y="23909"/>
                      </a:cubicBezTo>
                      <a:cubicBezTo>
                        <a:pt x="461221" y="22698"/>
                        <a:pt x="464076" y="22092"/>
                        <a:pt x="467317" y="22092"/>
                      </a:cubicBezTo>
                      <a:cubicBezTo>
                        <a:pt x="470011" y="22092"/>
                        <a:pt x="472475" y="22681"/>
                        <a:pt x="474709" y="23857"/>
                      </a:cubicBezTo>
                      <a:cubicBezTo>
                        <a:pt x="476944" y="25034"/>
                        <a:pt x="479152" y="26765"/>
                        <a:pt x="481335" y="29050"/>
                      </a:cubicBezTo>
                      <a:lnTo>
                        <a:pt x="481335" y="2294"/>
                      </a:lnTo>
                      <a:cubicBezTo>
                        <a:pt x="481335" y="2055"/>
                        <a:pt x="481395" y="1825"/>
                        <a:pt x="481514" y="1603"/>
                      </a:cubicBezTo>
                      <a:cubicBezTo>
                        <a:pt x="481633" y="1381"/>
                        <a:pt x="481863" y="1211"/>
                        <a:pt x="482204" y="1092"/>
                      </a:cubicBezTo>
                      <a:cubicBezTo>
                        <a:pt x="482545" y="972"/>
                        <a:pt x="482981" y="870"/>
                        <a:pt x="483509" y="785"/>
                      </a:cubicBezTo>
                      <a:cubicBezTo>
                        <a:pt x="484038" y="699"/>
                        <a:pt x="484711" y="657"/>
                        <a:pt x="485529" y="657"/>
                      </a:cubicBezTo>
                      <a:cubicBezTo>
                        <a:pt x="486382" y="657"/>
                        <a:pt x="487081" y="699"/>
                        <a:pt x="487627" y="785"/>
                      </a:cubicBezTo>
                      <a:cubicBezTo>
                        <a:pt x="488173" y="870"/>
                        <a:pt x="488599" y="972"/>
                        <a:pt x="488906" y="1092"/>
                      </a:cubicBezTo>
                      <a:cubicBezTo>
                        <a:pt x="489213" y="1211"/>
                        <a:pt x="489443" y="1381"/>
                        <a:pt x="489597" y="1603"/>
                      </a:cubicBezTo>
                      <a:cubicBezTo>
                        <a:pt x="489750" y="1825"/>
                        <a:pt x="489827" y="2055"/>
                        <a:pt x="489827" y="2294"/>
                      </a:cubicBezTo>
                      <a:close/>
                      <a:moveTo>
                        <a:pt x="481335" y="38054"/>
                      </a:moveTo>
                      <a:cubicBezTo>
                        <a:pt x="479050" y="35223"/>
                        <a:pt x="476841" y="33066"/>
                        <a:pt x="474709" y="31583"/>
                      </a:cubicBezTo>
                      <a:cubicBezTo>
                        <a:pt x="472577" y="30099"/>
                        <a:pt x="470352" y="29357"/>
                        <a:pt x="468033" y="29357"/>
                      </a:cubicBezTo>
                      <a:cubicBezTo>
                        <a:pt x="465884" y="29357"/>
                        <a:pt x="464059" y="29869"/>
                        <a:pt x="462559" y="30892"/>
                      </a:cubicBezTo>
                      <a:cubicBezTo>
                        <a:pt x="461058" y="31915"/>
                        <a:pt x="459839" y="33262"/>
                        <a:pt x="458901" y="34933"/>
                      </a:cubicBezTo>
                      <a:cubicBezTo>
                        <a:pt x="457963" y="36605"/>
                        <a:pt x="457281" y="38498"/>
                        <a:pt x="456854" y="40612"/>
                      </a:cubicBezTo>
                      <a:cubicBezTo>
                        <a:pt x="456429" y="42727"/>
                        <a:pt x="456215" y="44875"/>
                        <a:pt x="456215" y="47058"/>
                      </a:cubicBezTo>
                      <a:cubicBezTo>
                        <a:pt x="456215" y="49377"/>
                        <a:pt x="456394" y="51645"/>
                        <a:pt x="456753" y="53862"/>
                      </a:cubicBezTo>
                      <a:cubicBezTo>
                        <a:pt x="457111" y="56079"/>
                        <a:pt x="457733" y="58049"/>
                        <a:pt x="458619" y="59771"/>
                      </a:cubicBezTo>
                      <a:cubicBezTo>
                        <a:pt x="459506" y="61494"/>
                        <a:pt x="460684" y="62875"/>
                        <a:pt x="462149" y="63915"/>
                      </a:cubicBezTo>
                      <a:cubicBezTo>
                        <a:pt x="463616" y="64955"/>
                        <a:pt x="465458" y="65475"/>
                        <a:pt x="467675" y="65475"/>
                      </a:cubicBezTo>
                      <a:cubicBezTo>
                        <a:pt x="468801" y="65475"/>
                        <a:pt x="469884" y="65322"/>
                        <a:pt x="470924" y="65015"/>
                      </a:cubicBezTo>
                      <a:cubicBezTo>
                        <a:pt x="471964" y="64708"/>
                        <a:pt x="473030" y="64196"/>
                        <a:pt x="474121" y="63480"/>
                      </a:cubicBezTo>
                      <a:cubicBezTo>
                        <a:pt x="475212" y="62764"/>
                        <a:pt x="476355" y="61835"/>
                        <a:pt x="477548" y="60692"/>
                      </a:cubicBezTo>
                      <a:cubicBezTo>
                        <a:pt x="478743" y="59549"/>
                        <a:pt x="480004" y="58143"/>
                        <a:pt x="481335" y="56471"/>
                      </a:cubicBezTo>
                      <a:close/>
                      <a:moveTo>
                        <a:pt x="531863" y="27413"/>
                      </a:moveTo>
                      <a:cubicBezTo>
                        <a:pt x="531863" y="28163"/>
                        <a:pt x="531846" y="28794"/>
                        <a:pt x="531812" y="29306"/>
                      </a:cubicBezTo>
                      <a:cubicBezTo>
                        <a:pt x="531778" y="29817"/>
                        <a:pt x="531710" y="30218"/>
                        <a:pt x="531608" y="30508"/>
                      </a:cubicBezTo>
                      <a:cubicBezTo>
                        <a:pt x="531505" y="30798"/>
                        <a:pt x="531377" y="31020"/>
                        <a:pt x="531224" y="31173"/>
                      </a:cubicBezTo>
                      <a:cubicBezTo>
                        <a:pt x="531070" y="31327"/>
                        <a:pt x="530857" y="31403"/>
                        <a:pt x="530585" y="31403"/>
                      </a:cubicBezTo>
                      <a:cubicBezTo>
                        <a:pt x="530311" y="31403"/>
                        <a:pt x="529979" y="31327"/>
                        <a:pt x="529586" y="31173"/>
                      </a:cubicBezTo>
                      <a:cubicBezTo>
                        <a:pt x="529194" y="31020"/>
                        <a:pt x="528751" y="30866"/>
                        <a:pt x="528257" y="30713"/>
                      </a:cubicBezTo>
                      <a:cubicBezTo>
                        <a:pt x="527762" y="30559"/>
                        <a:pt x="527208" y="30414"/>
                        <a:pt x="526594" y="30278"/>
                      </a:cubicBezTo>
                      <a:cubicBezTo>
                        <a:pt x="525980" y="30141"/>
                        <a:pt x="525314" y="30073"/>
                        <a:pt x="524598" y="30073"/>
                      </a:cubicBezTo>
                      <a:cubicBezTo>
                        <a:pt x="523746" y="30073"/>
                        <a:pt x="522910" y="30244"/>
                        <a:pt x="522092" y="30585"/>
                      </a:cubicBezTo>
                      <a:cubicBezTo>
                        <a:pt x="521273" y="30926"/>
                        <a:pt x="520412" y="31489"/>
                        <a:pt x="519508" y="32273"/>
                      </a:cubicBezTo>
                      <a:cubicBezTo>
                        <a:pt x="518604" y="33058"/>
                        <a:pt x="517658" y="34098"/>
                        <a:pt x="516669" y="35394"/>
                      </a:cubicBezTo>
                      <a:cubicBezTo>
                        <a:pt x="515680" y="36690"/>
                        <a:pt x="514588" y="38276"/>
                        <a:pt x="513395" y="40152"/>
                      </a:cubicBezTo>
                      <a:lnTo>
                        <a:pt x="513395" y="70438"/>
                      </a:lnTo>
                      <a:cubicBezTo>
                        <a:pt x="513395" y="70711"/>
                        <a:pt x="513326" y="70941"/>
                        <a:pt x="513190" y="71129"/>
                      </a:cubicBezTo>
                      <a:cubicBezTo>
                        <a:pt x="513054" y="71316"/>
                        <a:pt x="512832" y="71478"/>
                        <a:pt x="512525" y="71615"/>
                      </a:cubicBezTo>
                      <a:cubicBezTo>
                        <a:pt x="512218" y="71751"/>
                        <a:pt x="511792" y="71853"/>
                        <a:pt x="511246" y="71922"/>
                      </a:cubicBezTo>
                      <a:cubicBezTo>
                        <a:pt x="510700" y="71990"/>
                        <a:pt x="510001" y="72024"/>
                        <a:pt x="509149" y="72024"/>
                      </a:cubicBezTo>
                      <a:cubicBezTo>
                        <a:pt x="508329" y="72024"/>
                        <a:pt x="507647" y="71990"/>
                        <a:pt x="507102" y="71922"/>
                      </a:cubicBezTo>
                      <a:cubicBezTo>
                        <a:pt x="506556" y="71853"/>
                        <a:pt x="506122" y="71751"/>
                        <a:pt x="505798" y="71615"/>
                      </a:cubicBezTo>
                      <a:cubicBezTo>
                        <a:pt x="505473" y="71478"/>
                        <a:pt x="505252" y="71316"/>
                        <a:pt x="505132" y="71129"/>
                      </a:cubicBezTo>
                      <a:cubicBezTo>
                        <a:pt x="505013" y="70941"/>
                        <a:pt x="504953" y="70711"/>
                        <a:pt x="504953" y="70438"/>
                      </a:cubicBezTo>
                      <a:lnTo>
                        <a:pt x="504953" y="24395"/>
                      </a:lnTo>
                      <a:cubicBezTo>
                        <a:pt x="504953" y="24122"/>
                        <a:pt x="505004" y="23892"/>
                        <a:pt x="505107" y="23704"/>
                      </a:cubicBezTo>
                      <a:cubicBezTo>
                        <a:pt x="505209" y="23516"/>
                        <a:pt x="505414" y="23346"/>
                        <a:pt x="505721" y="23192"/>
                      </a:cubicBezTo>
                      <a:cubicBezTo>
                        <a:pt x="506027" y="23039"/>
                        <a:pt x="506420" y="22937"/>
                        <a:pt x="506897" y="22885"/>
                      </a:cubicBezTo>
                      <a:cubicBezTo>
                        <a:pt x="507375" y="22834"/>
                        <a:pt x="508006" y="22809"/>
                        <a:pt x="508791" y="22809"/>
                      </a:cubicBezTo>
                      <a:cubicBezTo>
                        <a:pt x="509541" y="22809"/>
                        <a:pt x="510163" y="22834"/>
                        <a:pt x="510657" y="22885"/>
                      </a:cubicBezTo>
                      <a:cubicBezTo>
                        <a:pt x="511152" y="22937"/>
                        <a:pt x="511536" y="23039"/>
                        <a:pt x="511809" y="23192"/>
                      </a:cubicBezTo>
                      <a:cubicBezTo>
                        <a:pt x="512081" y="23346"/>
                        <a:pt x="512278" y="23516"/>
                        <a:pt x="512397" y="23704"/>
                      </a:cubicBezTo>
                      <a:cubicBezTo>
                        <a:pt x="512517" y="23892"/>
                        <a:pt x="512576" y="24122"/>
                        <a:pt x="512576" y="24395"/>
                      </a:cubicBezTo>
                      <a:lnTo>
                        <a:pt x="512576" y="31096"/>
                      </a:lnTo>
                      <a:cubicBezTo>
                        <a:pt x="513838" y="29255"/>
                        <a:pt x="515024" y="27754"/>
                        <a:pt x="516131" y="26595"/>
                      </a:cubicBezTo>
                      <a:cubicBezTo>
                        <a:pt x="517240" y="25435"/>
                        <a:pt x="518289" y="24523"/>
                        <a:pt x="519278" y="23857"/>
                      </a:cubicBezTo>
                      <a:cubicBezTo>
                        <a:pt x="520267" y="23192"/>
                        <a:pt x="521247" y="22732"/>
                        <a:pt x="522220" y="22476"/>
                      </a:cubicBezTo>
                      <a:cubicBezTo>
                        <a:pt x="523191" y="22220"/>
                        <a:pt x="524172" y="22092"/>
                        <a:pt x="525161" y="22092"/>
                      </a:cubicBezTo>
                      <a:cubicBezTo>
                        <a:pt x="525605" y="22092"/>
                        <a:pt x="526108" y="22118"/>
                        <a:pt x="526671" y="22169"/>
                      </a:cubicBezTo>
                      <a:cubicBezTo>
                        <a:pt x="527234" y="22220"/>
                        <a:pt x="527821" y="22314"/>
                        <a:pt x="528436" y="22451"/>
                      </a:cubicBezTo>
                      <a:cubicBezTo>
                        <a:pt x="529049" y="22587"/>
                        <a:pt x="529604" y="22740"/>
                        <a:pt x="530098" y="22911"/>
                      </a:cubicBezTo>
                      <a:cubicBezTo>
                        <a:pt x="530593" y="23082"/>
                        <a:pt x="530943" y="23252"/>
                        <a:pt x="531147" y="23423"/>
                      </a:cubicBezTo>
                      <a:cubicBezTo>
                        <a:pt x="531351" y="23593"/>
                        <a:pt x="531489" y="23755"/>
                        <a:pt x="531556" y="23909"/>
                      </a:cubicBezTo>
                      <a:cubicBezTo>
                        <a:pt x="531625" y="24062"/>
                        <a:pt x="531684" y="24258"/>
                        <a:pt x="531735" y="24497"/>
                      </a:cubicBezTo>
                      <a:cubicBezTo>
                        <a:pt x="531787" y="24736"/>
                        <a:pt x="531821" y="25085"/>
                        <a:pt x="531838" y="25546"/>
                      </a:cubicBezTo>
                      <a:cubicBezTo>
                        <a:pt x="531854" y="26006"/>
                        <a:pt x="531863" y="26629"/>
                        <a:pt x="531863" y="27413"/>
                      </a:cubicBezTo>
                      <a:close/>
                      <a:moveTo>
                        <a:pt x="573255" y="70489"/>
                      </a:moveTo>
                      <a:cubicBezTo>
                        <a:pt x="573255" y="70898"/>
                        <a:pt x="573119" y="71205"/>
                        <a:pt x="572845" y="71410"/>
                      </a:cubicBezTo>
                      <a:cubicBezTo>
                        <a:pt x="572573" y="71615"/>
                        <a:pt x="572197" y="71768"/>
                        <a:pt x="571720" y="71870"/>
                      </a:cubicBezTo>
                      <a:cubicBezTo>
                        <a:pt x="571242" y="71973"/>
                        <a:pt x="570543" y="72024"/>
                        <a:pt x="569623" y="72024"/>
                      </a:cubicBezTo>
                      <a:cubicBezTo>
                        <a:pt x="568736" y="72024"/>
                        <a:pt x="568028" y="71973"/>
                        <a:pt x="567500" y="71870"/>
                      </a:cubicBezTo>
                      <a:cubicBezTo>
                        <a:pt x="566971" y="71768"/>
                        <a:pt x="566587" y="71615"/>
                        <a:pt x="566348" y="71410"/>
                      </a:cubicBezTo>
                      <a:cubicBezTo>
                        <a:pt x="566109" y="71205"/>
                        <a:pt x="565990" y="70898"/>
                        <a:pt x="565990" y="70489"/>
                      </a:cubicBezTo>
                      <a:lnTo>
                        <a:pt x="565990" y="65885"/>
                      </a:lnTo>
                      <a:cubicBezTo>
                        <a:pt x="563978" y="68033"/>
                        <a:pt x="561735" y="69705"/>
                        <a:pt x="559263" y="70898"/>
                      </a:cubicBezTo>
                      <a:cubicBezTo>
                        <a:pt x="556790" y="72092"/>
                        <a:pt x="554172" y="72689"/>
                        <a:pt x="551410" y="72689"/>
                      </a:cubicBezTo>
                      <a:cubicBezTo>
                        <a:pt x="548988" y="72689"/>
                        <a:pt x="546797" y="72373"/>
                        <a:pt x="544836" y="71742"/>
                      </a:cubicBezTo>
                      <a:cubicBezTo>
                        <a:pt x="542875" y="71112"/>
                        <a:pt x="541203" y="70199"/>
                        <a:pt x="539822" y="69005"/>
                      </a:cubicBezTo>
                      <a:cubicBezTo>
                        <a:pt x="538441" y="67812"/>
                        <a:pt x="537366" y="66345"/>
                        <a:pt x="536599" y="64606"/>
                      </a:cubicBezTo>
                      <a:cubicBezTo>
                        <a:pt x="535832" y="62866"/>
                        <a:pt x="535448" y="60888"/>
                        <a:pt x="535448" y="58671"/>
                      </a:cubicBezTo>
                      <a:cubicBezTo>
                        <a:pt x="535448" y="56079"/>
                        <a:pt x="535977" y="53828"/>
                        <a:pt x="537034" y="51918"/>
                      </a:cubicBezTo>
                      <a:cubicBezTo>
                        <a:pt x="538091" y="50008"/>
                        <a:pt x="539609" y="48422"/>
                        <a:pt x="541587" y="47161"/>
                      </a:cubicBezTo>
                      <a:cubicBezTo>
                        <a:pt x="543565" y="45899"/>
                        <a:pt x="545987" y="44952"/>
                        <a:pt x="548852" y="44321"/>
                      </a:cubicBezTo>
                      <a:cubicBezTo>
                        <a:pt x="551717" y="43690"/>
                        <a:pt x="554940" y="43375"/>
                        <a:pt x="558521" y="43375"/>
                      </a:cubicBezTo>
                      <a:lnTo>
                        <a:pt x="564865" y="43375"/>
                      </a:lnTo>
                      <a:lnTo>
                        <a:pt x="564865" y="39794"/>
                      </a:lnTo>
                      <a:cubicBezTo>
                        <a:pt x="564865" y="38020"/>
                        <a:pt x="564677" y="36451"/>
                        <a:pt x="564302" y="35087"/>
                      </a:cubicBezTo>
                      <a:cubicBezTo>
                        <a:pt x="563927" y="33723"/>
                        <a:pt x="563321" y="32589"/>
                        <a:pt x="562486" y="31685"/>
                      </a:cubicBezTo>
                      <a:cubicBezTo>
                        <a:pt x="561650" y="30781"/>
                        <a:pt x="560567" y="30099"/>
                        <a:pt x="559237" y="29638"/>
                      </a:cubicBezTo>
                      <a:cubicBezTo>
                        <a:pt x="557907" y="29178"/>
                        <a:pt x="556270" y="28948"/>
                        <a:pt x="554326" y="28948"/>
                      </a:cubicBezTo>
                      <a:cubicBezTo>
                        <a:pt x="552245" y="28948"/>
                        <a:pt x="550378" y="29195"/>
                        <a:pt x="548724" y="29690"/>
                      </a:cubicBezTo>
                      <a:cubicBezTo>
                        <a:pt x="547070" y="30184"/>
                        <a:pt x="545620" y="30730"/>
                        <a:pt x="544375" y="31327"/>
                      </a:cubicBezTo>
                      <a:cubicBezTo>
                        <a:pt x="543130" y="31924"/>
                        <a:pt x="542090" y="32469"/>
                        <a:pt x="541255" y="32964"/>
                      </a:cubicBezTo>
                      <a:cubicBezTo>
                        <a:pt x="540419" y="33458"/>
                        <a:pt x="539796" y="33706"/>
                        <a:pt x="539388" y="33706"/>
                      </a:cubicBezTo>
                      <a:cubicBezTo>
                        <a:pt x="539114" y="33706"/>
                        <a:pt x="538875" y="33637"/>
                        <a:pt x="538671" y="33501"/>
                      </a:cubicBezTo>
                      <a:cubicBezTo>
                        <a:pt x="538467" y="33365"/>
                        <a:pt x="538288" y="33160"/>
                        <a:pt x="538134" y="32887"/>
                      </a:cubicBezTo>
                      <a:cubicBezTo>
                        <a:pt x="537980" y="32614"/>
                        <a:pt x="537869" y="32265"/>
                        <a:pt x="537801" y="31838"/>
                      </a:cubicBezTo>
                      <a:cubicBezTo>
                        <a:pt x="537733" y="31412"/>
                        <a:pt x="537699" y="30943"/>
                        <a:pt x="537699" y="30431"/>
                      </a:cubicBezTo>
                      <a:cubicBezTo>
                        <a:pt x="537699" y="29579"/>
                        <a:pt x="537759" y="28905"/>
                        <a:pt x="537878" y="28411"/>
                      </a:cubicBezTo>
                      <a:cubicBezTo>
                        <a:pt x="537997" y="27916"/>
                        <a:pt x="538288" y="27447"/>
                        <a:pt x="538748" y="27004"/>
                      </a:cubicBezTo>
                      <a:cubicBezTo>
                        <a:pt x="539208" y="26560"/>
                        <a:pt x="540001" y="26040"/>
                        <a:pt x="541127" y="25443"/>
                      </a:cubicBezTo>
                      <a:cubicBezTo>
                        <a:pt x="542252" y="24846"/>
                        <a:pt x="543548" y="24301"/>
                        <a:pt x="545015" y="23806"/>
                      </a:cubicBezTo>
                      <a:cubicBezTo>
                        <a:pt x="546481" y="23312"/>
                        <a:pt x="548084" y="22902"/>
                        <a:pt x="549824" y="22578"/>
                      </a:cubicBezTo>
                      <a:cubicBezTo>
                        <a:pt x="551563" y="22254"/>
                        <a:pt x="553320" y="22092"/>
                        <a:pt x="555093" y="22092"/>
                      </a:cubicBezTo>
                      <a:cubicBezTo>
                        <a:pt x="558401" y="22092"/>
                        <a:pt x="561215" y="22468"/>
                        <a:pt x="563534" y="23218"/>
                      </a:cubicBezTo>
                      <a:cubicBezTo>
                        <a:pt x="565854" y="23968"/>
                        <a:pt x="567729" y="25068"/>
                        <a:pt x="569162" y="26518"/>
                      </a:cubicBezTo>
                      <a:cubicBezTo>
                        <a:pt x="570594" y="27967"/>
                        <a:pt x="571635" y="29766"/>
                        <a:pt x="572283" y="31915"/>
                      </a:cubicBezTo>
                      <a:cubicBezTo>
                        <a:pt x="572931" y="34064"/>
                        <a:pt x="573255" y="36571"/>
                        <a:pt x="573255" y="39435"/>
                      </a:cubicBezTo>
                      <a:close/>
                      <a:moveTo>
                        <a:pt x="564865" y="49463"/>
                      </a:moveTo>
                      <a:lnTo>
                        <a:pt x="557651" y="49463"/>
                      </a:lnTo>
                      <a:cubicBezTo>
                        <a:pt x="555332" y="49463"/>
                        <a:pt x="553320" y="49659"/>
                        <a:pt x="551614" y="50051"/>
                      </a:cubicBezTo>
                      <a:cubicBezTo>
                        <a:pt x="549909" y="50443"/>
                        <a:pt x="548494" y="51023"/>
                        <a:pt x="547368" y="51790"/>
                      </a:cubicBezTo>
                      <a:cubicBezTo>
                        <a:pt x="546243" y="52558"/>
                        <a:pt x="545415" y="53479"/>
                        <a:pt x="544886" y="54553"/>
                      </a:cubicBezTo>
                      <a:cubicBezTo>
                        <a:pt x="544358" y="55627"/>
                        <a:pt x="544094" y="56864"/>
                        <a:pt x="544094" y="58262"/>
                      </a:cubicBezTo>
                      <a:cubicBezTo>
                        <a:pt x="544094" y="60649"/>
                        <a:pt x="544853" y="62551"/>
                        <a:pt x="546370" y="63966"/>
                      </a:cubicBezTo>
                      <a:cubicBezTo>
                        <a:pt x="547888" y="65382"/>
                        <a:pt x="550011" y="66089"/>
                        <a:pt x="552740" y="66089"/>
                      </a:cubicBezTo>
                      <a:cubicBezTo>
                        <a:pt x="554957" y="66089"/>
                        <a:pt x="557012" y="65527"/>
                        <a:pt x="558904" y="64401"/>
                      </a:cubicBezTo>
                      <a:cubicBezTo>
                        <a:pt x="560798" y="63276"/>
                        <a:pt x="562784" y="61553"/>
                        <a:pt x="564865" y="59234"/>
                      </a:cubicBezTo>
                      <a:close/>
                      <a:moveTo>
                        <a:pt x="612804" y="5466"/>
                      </a:moveTo>
                      <a:cubicBezTo>
                        <a:pt x="612804" y="6114"/>
                        <a:pt x="612770" y="6634"/>
                        <a:pt x="612703" y="7026"/>
                      </a:cubicBezTo>
                      <a:cubicBezTo>
                        <a:pt x="612634" y="7418"/>
                        <a:pt x="612557" y="7734"/>
                        <a:pt x="612472" y="7973"/>
                      </a:cubicBezTo>
                      <a:cubicBezTo>
                        <a:pt x="612386" y="8211"/>
                        <a:pt x="612276" y="8373"/>
                        <a:pt x="612140" y="8458"/>
                      </a:cubicBezTo>
                      <a:cubicBezTo>
                        <a:pt x="612002" y="8544"/>
                        <a:pt x="611832" y="8586"/>
                        <a:pt x="611628" y="8586"/>
                      </a:cubicBezTo>
                      <a:cubicBezTo>
                        <a:pt x="611389" y="8586"/>
                        <a:pt x="611091" y="8510"/>
                        <a:pt x="610733" y="8356"/>
                      </a:cubicBezTo>
                      <a:cubicBezTo>
                        <a:pt x="610375" y="8203"/>
                        <a:pt x="609939" y="8032"/>
                        <a:pt x="609428" y="7845"/>
                      </a:cubicBezTo>
                      <a:cubicBezTo>
                        <a:pt x="608916" y="7657"/>
                        <a:pt x="608311" y="7486"/>
                        <a:pt x="607611" y="7333"/>
                      </a:cubicBezTo>
                      <a:cubicBezTo>
                        <a:pt x="606912" y="7180"/>
                        <a:pt x="606103" y="7103"/>
                        <a:pt x="605182" y="7103"/>
                      </a:cubicBezTo>
                      <a:cubicBezTo>
                        <a:pt x="603920" y="7103"/>
                        <a:pt x="602845" y="7307"/>
                        <a:pt x="601958" y="7717"/>
                      </a:cubicBezTo>
                      <a:cubicBezTo>
                        <a:pt x="601072" y="8126"/>
                        <a:pt x="600355" y="8765"/>
                        <a:pt x="599809" y="9635"/>
                      </a:cubicBezTo>
                      <a:cubicBezTo>
                        <a:pt x="599264" y="10505"/>
                        <a:pt x="598872" y="11630"/>
                        <a:pt x="598633" y="13012"/>
                      </a:cubicBezTo>
                      <a:cubicBezTo>
                        <a:pt x="598394" y="14393"/>
                        <a:pt x="598275" y="16073"/>
                        <a:pt x="598275" y="18051"/>
                      </a:cubicBezTo>
                      <a:lnTo>
                        <a:pt x="598275" y="23064"/>
                      </a:lnTo>
                      <a:lnTo>
                        <a:pt x="608558" y="23064"/>
                      </a:lnTo>
                      <a:cubicBezTo>
                        <a:pt x="608831" y="23064"/>
                        <a:pt x="609061" y="23124"/>
                        <a:pt x="609249" y="23244"/>
                      </a:cubicBezTo>
                      <a:cubicBezTo>
                        <a:pt x="609436" y="23363"/>
                        <a:pt x="609607" y="23568"/>
                        <a:pt x="609760" y="23857"/>
                      </a:cubicBezTo>
                      <a:cubicBezTo>
                        <a:pt x="609914" y="24147"/>
                        <a:pt x="610034" y="24514"/>
                        <a:pt x="610118" y="24957"/>
                      </a:cubicBezTo>
                      <a:cubicBezTo>
                        <a:pt x="610204" y="25401"/>
                        <a:pt x="610246" y="25946"/>
                        <a:pt x="610246" y="26595"/>
                      </a:cubicBezTo>
                      <a:cubicBezTo>
                        <a:pt x="610246" y="27822"/>
                        <a:pt x="610093" y="28709"/>
                        <a:pt x="609786" y="29255"/>
                      </a:cubicBezTo>
                      <a:cubicBezTo>
                        <a:pt x="609479" y="29800"/>
                        <a:pt x="609070" y="30073"/>
                        <a:pt x="608558" y="30073"/>
                      </a:cubicBezTo>
                      <a:lnTo>
                        <a:pt x="598275" y="30073"/>
                      </a:lnTo>
                      <a:lnTo>
                        <a:pt x="598275" y="70438"/>
                      </a:lnTo>
                      <a:cubicBezTo>
                        <a:pt x="598275" y="70711"/>
                        <a:pt x="598206" y="70941"/>
                        <a:pt x="598070" y="71129"/>
                      </a:cubicBezTo>
                      <a:cubicBezTo>
                        <a:pt x="597934" y="71316"/>
                        <a:pt x="597704" y="71478"/>
                        <a:pt x="597380" y="71615"/>
                      </a:cubicBezTo>
                      <a:cubicBezTo>
                        <a:pt x="597056" y="71751"/>
                        <a:pt x="596621" y="71853"/>
                        <a:pt x="596075" y="71922"/>
                      </a:cubicBezTo>
                      <a:cubicBezTo>
                        <a:pt x="595530" y="71990"/>
                        <a:pt x="594847" y="72024"/>
                        <a:pt x="594029" y="72024"/>
                      </a:cubicBezTo>
                      <a:cubicBezTo>
                        <a:pt x="593211" y="72024"/>
                        <a:pt x="592528" y="71990"/>
                        <a:pt x="591983" y="71922"/>
                      </a:cubicBezTo>
                      <a:cubicBezTo>
                        <a:pt x="591437" y="71853"/>
                        <a:pt x="591002" y="71751"/>
                        <a:pt x="590678" y="71615"/>
                      </a:cubicBezTo>
                      <a:cubicBezTo>
                        <a:pt x="590354" y="71478"/>
                        <a:pt x="590124" y="71316"/>
                        <a:pt x="589987" y="71129"/>
                      </a:cubicBezTo>
                      <a:cubicBezTo>
                        <a:pt x="589851" y="70941"/>
                        <a:pt x="589783" y="70711"/>
                        <a:pt x="589783" y="70438"/>
                      </a:cubicBezTo>
                      <a:lnTo>
                        <a:pt x="589783" y="30073"/>
                      </a:lnTo>
                      <a:lnTo>
                        <a:pt x="583286" y="30073"/>
                      </a:lnTo>
                      <a:cubicBezTo>
                        <a:pt x="582740" y="30073"/>
                        <a:pt x="582330" y="29800"/>
                        <a:pt x="582058" y="29255"/>
                      </a:cubicBezTo>
                      <a:cubicBezTo>
                        <a:pt x="581784" y="28709"/>
                        <a:pt x="581648" y="27822"/>
                        <a:pt x="581648" y="26595"/>
                      </a:cubicBezTo>
                      <a:cubicBezTo>
                        <a:pt x="581648" y="25946"/>
                        <a:pt x="581682" y="25401"/>
                        <a:pt x="581750" y="24957"/>
                      </a:cubicBezTo>
                      <a:cubicBezTo>
                        <a:pt x="581819" y="24514"/>
                        <a:pt x="581921" y="24147"/>
                        <a:pt x="582058" y="23857"/>
                      </a:cubicBezTo>
                      <a:cubicBezTo>
                        <a:pt x="582194" y="23568"/>
                        <a:pt x="582364" y="23363"/>
                        <a:pt x="582569" y="23244"/>
                      </a:cubicBezTo>
                      <a:cubicBezTo>
                        <a:pt x="582774" y="23124"/>
                        <a:pt x="583012" y="23064"/>
                        <a:pt x="583286" y="23064"/>
                      </a:cubicBezTo>
                      <a:lnTo>
                        <a:pt x="589783" y="23064"/>
                      </a:lnTo>
                      <a:lnTo>
                        <a:pt x="589783" y="18307"/>
                      </a:lnTo>
                      <a:cubicBezTo>
                        <a:pt x="589783" y="15101"/>
                        <a:pt x="590081" y="12347"/>
                        <a:pt x="590678" y="10044"/>
                      </a:cubicBezTo>
                      <a:cubicBezTo>
                        <a:pt x="591275" y="7742"/>
                        <a:pt x="592187" y="5858"/>
                        <a:pt x="593414" y="4391"/>
                      </a:cubicBezTo>
                      <a:cubicBezTo>
                        <a:pt x="594643" y="2925"/>
                        <a:pt x="596186" y="1842"/>
                        <a:pt x="598045" y="1143"/>
                      </a:cubicBezTo>
                      <a:cubicBezTo>
                        <a:pt x="599904" y="444"/>
                        <a:pt x="602095" y="94"/>
                        <a:pt x="604619" y="94"/>
                      </a:cubicBezTo>
                      <a:cubicBezTo>
                        <a:pt x="605812" y="94"/>
                        <a:pt x="606972" y="205"/>
                        <a:pt x="608098" y="427"/>
                      </a:cubicBezTo>
                      <a:cubicBezTo>
                        <a:pt x="609223" y="648"/>
                        <a:pt x="610093" y="887"/>
                        <a:pt x="610707" y="1143"/>
                      </a:cubicBezTo>
                      <a:cubicBezTo>
                        <a:pt x="611320" y="1399"/>
                        <a:pt x="611730" y="1629"/>
                        <a:pt x="611935" y="1833"/>
                      </a:cubicBezTo>
                      <a:cubicBezTo>
                        <a:pt x="612140" y="2038"/>
                        <a:pt x="612310" y="2302"/>
                        <a:pt x="612446" y="2626"/>
                      </a:cubicBezTo>
                      <a:cubicBezTo>
                        <a:pt x="612583" y="2950"/>
                        <a:pt x="612677" y="3343"/>
                        <a:pt x="612727" y="3803"/>
                      </a:cubicBezTo>
                      <a:cubicBezTo>
                        <a:pt x="612779" y="4263"/>
                        <a:pt x="612804" y="4818"/>
                        <a:pt x="612804" y="5466"/>
                      </a:cubicBezTo>
                      <a:close/>
                      <a:moveTo>
                        <a:pt x="643275" y="67061"/>
                      </a:moveTo>
                      <a:cubicBezTo>
                        <a:pt x="643275" y="68051"/>
                        <a:pt x="643207" y="68835"/>
                        <a:pt x="643071" y="69415"/>
                      </a:cubicBezTo>
                      <a:cubicBezTo>
                        <a:pt x="642934" y="69995"/>
                        <a:pt x="642730" y="70421"/>
                        <a:pt x="642457" y="70694"/>
                      </a:cubicBezTo>
                      <a:cubicBezTo>
                        <a:pt x="642184" y="70967"/>
                        <a:pt x="641775" y="71222"/>
                        <a:pt x="641229" y="71461"/>
                      </a:cubicBezTo>
                      <a:cubicBezTo>
                        <a:pt x="640683" y="71700"/>
                        <a:pt x="640061" y="71896"/>
                        <a:pt x="639362" y="72049"/>
                      </a:cubicBezTo>
                      <a:cubicBezTo>
                        <a:pt x="638663" y="72203"/>
                        <a:pt x="637921" y="72331"/>
                        <a:pt x="637136" y="72433"/>
                      </a:cubicBezTo>
                      <a:cubicBezTo>
                        <a:pt x="636352" y="72535"/>
                        <a:pt x="635567" y="72587"/>
                        <a:pt x="634782" y="72587"/>
                      </a:cubicBezTo>
                      <a:cubicBezTo>
                        <a:pt x="632395" y="72587"/>
                        <a:pt x="630349" y="72271"/>
                        <a:pt x="628644" y="71640"/>
                      </a:cubicBezTo>
                      <a:cubicBezTo>
                        <a:pt x="626939" y="71009"/>
                        <a:pt x="625540" y="70054"/>
                        <a:pt x="624449" y="68775"/>
                      </a:cubicBezTo>
                      <a:cubicBezTo>
                        <a:pt x="623357" y="67496"/>
                        <a:pt x="622564" y="65876"/>
                        <a:pt x="622069" y="63915"/>
                      </a:cubicBezTo>
                      <a:cubicBezTo>
                        <a:pt x="621575" y="61954"/>
                        <a:pt x="621327" y="59643"/>
                        <a:pt x="621327" y="56983"/>
                      </a:cubicBezTo>
                      <a:lnTo>
                        <a:pt x="621327" y="30073"/>
                      </a:lnTo>
                      <a:lnTo>
                        <a:pt x="614882" y="30073"/>
                      </a:lnTo>
                      <a:cubicBezTo>
                        <a:pt x="614370" y="30073"/>
                        <a:pt x="613961" y="29800"/>
                        <a:pt x="613654" y="29255"/>
                      </a:cubicBezTo>
                      <a:cubicBezTo>
                        <a:pt x="613347" y="28709"/>
                        <a:pt x="613193" y="27822"/>
                        <a:pt x="613193" y="26595"/>
                      </a:cubicBezTo>
                      <a:cubicBezTo>
                        <a:pt x="613193" y="25946"/>
                        <a:pt x="613236" y="25401"/>
                        <a:pt x="613322" y="24957"/>
                      </a:cubicBezTo>
                      <a:cubicBezTo>
                        <a:pt x="613406" y="24514"/>
                        <a:pt x="613518" y="24147"/>
                        <a:pt x="613654" y="23857"/>
                      </a:cubicBezTo>
                      <a:cubicBezTo>
                        <a:pt x="613790" y="23568"/>
                        <a:pt x="613969" y="23363"/>
                        <a:pt x="614191" y="23244"/>
                      </a:cubicBezTo>
                      <a:cubicBezTo>
                        <a:pt x="614413" y="23124"/>
                        <a:pt x="614660" y="23064"/>
                        <a:pt x="614933" y="23064"/>
                      </a:cubicBezTo>
                      <a:lnTo>
                        <a:pt x="621327" y="23064"/>
                      </a:lnTo>
                      <a:lnTo>
                        <a:pt x="621327" y="12116"/>
                      </a:lnTo>
                      <a:cubicBezTo>
                        <a:pt x="621327" y="11878"/>
                        <a:pt x="621387" y="11656"/>
                        <a:pt x="621507" y="11451"/>
                      </a:cubicBezTo>
                      <a:cubicBezTo>
                        <a:pt x="621627" y="11247"/>
                        <a:pt x="621848" y="11068"/>
                        <a:pt x="622172" y="10914"/>
                      </a:cubicBezTo>
                      <a:cubicBezTo>
                        <a:pt x="622496" y="10761"/>
                        <a:pt x="622930" y="10650"/>
                        <a:pt x="623476" y="10582"/>
                      </a:cubicBezTo>
                      <a:cubicBezTo>
                        <a:pt x="624022" y="10513"/>
                        <a:pt x="624704" y="10479"/>
                        <a:pt x="625523" y="10479"/>
                      </a:cubicBezTo>
                      <a:cubicBezTo>
                        <a:pt x="626376" y="10479"/>
                        <a:pt x="627075" y="10513"/>
                        <a:pt x="627621" y="10582"/>
                      </a:cubicBezTo>
                      <a:cubicBezTo>
                        <a:pt x="628166" y="10650"/>
                        <a:pt x="628592" y="10761"/>
                        <a:pt x="628900" y="10914"/>
                      </a:cubicBezTo>
                      <a:cubicBezTo>
                        <a:pt x="629206" y="11068"/>
                        <a:pt x="629428" y="11247"/>
                        <a:pt x="629565" y="11451"/>
                      </a:cubicBezTo>
                      <a:cubicBezTo>
                        <a:pt x="629701" y="11656"/>
                        <a:pt x="629769" y="11878"/>
                        <a:pt x="629769" y="12116"/>
                      </a:cubicBezTo>
                      <a:lnTo>
                        <a:pt x="629769" y="23064"/>
                      </a:lnTo>
                      <a:lnTo>
                        <a:pt x="641587" y="23064"/>
                      </a:lnTo>
                      <a:cubicBezTo>
                        <a:pt x="641860" y="23064"/>
                        <a:pt x="642099" y="23124"/>
                        <a:pt x="642303" y="23244"/>
                      </a:cubicBezTo>
                      <a:cubicBezTo>
                        <a:pt x="642508" y="23363"/>
                        <a:pt x="642687" y="23568"/>
                        <a:pt x="642841" y="23857"/>
                      </a:cubicBezTo>
                      <a:cubicBezTo>
                        <a:pt x="642994" y="24147"/>
                        <a:pt x="643104" y="24514"/>
                        <a:pt x="643173" y="24957"/>
                      </a:cubicBezTo>
                      <a:cubicBezTo>
                        <a:pt x="643242" y="25401"/>
                        <a:pt x="643275" y="25946"/>
                        <a:pt x="643275" y="26595"/>
                      </a:cubicBezTo>
                      <a:cubicBezTo>
                        <a:pt x="643275" y="27822"/>
                        <a:pt x="643122" y="28709"/>
                        <a:pt x="642815" y="29255"/>
                      </a:cubicBezTo>
                      <a:cubicBezTo>
                        <a:pt x="642508" y="29800"/>
                        <a:pt x="642099" y="30073"/>
                        <a:pt x="641587" y="30073"/>
                      </a:cubicBezTo>
                      <a:lnTo>
                        <a:pt x="629769" y="30073"/>
                      </a:lnTo>
                      <a:lnTo>
                        <a:pt x="629769" y="55755"/>
                      </a:lnTo>
                      <a:cubicBezTo>
                        <a:pt x="629769" y="58927"/>
                        <a:pt x="630238" y="61323"/>
                        <a:pt x="631176" y="62943"/>
                      </a:cubicBezTo>
                      <a:cubicBezTo>
                        <a:pt x="632114" y="64563"/>
                        <a:pt x="633794" y="65373"/>
                        <a:pt x="636215" y="65373"/>
                      </a:cubicBezTo>
                      <a:cubicBezTo>
                        <a:pt x="637000" y="65373"/>
                        <a:pt x="637699" y="65296"/>
                        <a:pt x="638313" y="65143"/>
                      </a:cubicBezTo>
                      <a:cubicBezTo>
                        <a:pt x="638927" y="64989"/>
                        <a:pt x="639473" y="64827"/>
                        <a:pt x="639950" y="64657"/>
                      </a:cubicBezTo>
                      <a:cubicBezTo>
                        <a:pt x="640428" y="64486"/>
                        <a:pt x="640837" y="64324"/>
                        <a:pt x="641177" y="64171"/>
                      </a:cubicBezTo>
                      <a:cubicBezTo>
                        <a:pt x="641519" y="64017"/>
                        <a:pt x="641826" y="63941"/>
                        <a:pt x="642099" y="63941"/>
                      </a:cubicBezTo>
                      <a:cubicBezTo>
                        <a:pt x="642269" y="63941"/>
                        <a:pt x="642431" y="63983"/>
                        <a:pt x="642584" y="64069"/>
                      </a:cubicBezTo>
                      <a:cubicBezTo>
                        <a:pt x="642739" y="64154"/>
                        <a:pt x="642858" y="64316"/>
                        <a:pt x="642943" y="64555"/>
                      </a:cubicBezTo>
                      <a:cubicBezTo>
                        <a:pt x="643028" y="64793"/>
                        <a:pt x="643104" y="65117"/>
                        <a:pt x="643173" y="65527"/>
                      </a:cubicBezTo>
                      <a:cubicBezTo>
                        <a:pt x="643242" y="65936"/>
                        <a:pt x="643275" y="66448"/>
                        <a:pt x="643275" y="6706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1" name="Полилиния: фигура 140">
                  <a:extLst>
                    <a:ext uri="{FF2B5EF4-FFF2-40B4-BE49-F238E27FC236}">
                      <a16:creationId xmlns:a16="http://schemas.microsoft.com/office/drawing/2014/main" id="{76F04C3D-8461-4B57-A737-FCBFE0AB2D34}"/>
                    </a:ext>
                  </a:extLst>
                </p:cNvPr>
                <p:cNvSpPr/>
                <p:nvPr/>
              </p:nvSpPr>
              <p:spPr>
                <a:xfrm>
                  <a:off x="2655038" y="969490"/>
                  <a:ext cx="25937" cy="25937"/>
                </a:xfrm>
                <a:custGeom>
                  <a:avLst/>
                  <a:gdLst>
                    <a:gd name="connsiteX0" fmla="*/ 278 w 25937"/>
                    <a:gd name="connsiteY0" fmla="*/ 13050 h 25937"/>
                    <a:gd name="connsiteX1" fmla="*/ 4090 w 25937"/>
                    <a:gd name="connsiteY1" fmla="*/ 3893 h 25937"/>
                    <a:gd name="connsiteX2" fmla="*/ 13222 w 25937"/>
                    <a:gd name="connsiteY2" fmla="*/ 107 h 25937"/>
                    <a:gd name="connsiteX3" fmla="*/ 22405 w 25937"/>
                    <a:gd name="connsiteY3" fmla="*/ 3893 h 25937"/>
                    <a:gd name="connsiteX4" fmla="*/ 26216 w 25937"/>
                    <a:gd name="connsiteY4" fmla="*/ 13050 h 25937"/>
                    <a:gd name="connsiteX5" fmla="*/ 22405 w 25937"/>
                    <a:gd name="connsiteY5" fmla="*/ 22233 h 25937"/>
                    <a:gd name="connsiteX6" fmla="*/ 13222 w 25937"/>
                    <a:gd name="connsiteY6" fmla="*/ 26045 h 25937"/>
                    <a:gd name="connsiteX7" fmla="*/ 4090 w 25937"/>
                    <a:gd name="connsiteY7" fmla="*/ 22233 h 25937"/>
                    <a:gd name="connsiteX8" fmla="*/ 278 w 25937"/>
                    <a:gd name="connsiteY8" fmla="*/ 13050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8" y="13050"/>
                      </a:moveTo>
                      <a:cubicBezTo>
                        <a:pt x="278" y="9469"/>
                        <a:pt x="1549" y="6417"/>
                        <a:pt x="4090" y="3893"/>
                      </a:cubicBezTo>
                      <a:cubicBezTo>
                        <a:pt x="6630" y="1369"/>
                        <a:pt x="9674" y="107"/>
                        <a:pt x="13222" y="107"/>
                      </a:cubicBezTo>
                      <a:cubicBezTo>
                        <a:pt x="16803" y="107"/>
                        <a:pt x="19864" y="1369"/>
                        <a:pt x="22405" y="3893"/>
                      </a:cubicBezTo>
                      <a:cubicBezTo>
                        <a:pt x="24946" y="6417"/>
                        <a:pt x="26216" y="9469"/>
                        <a:pt x="26216" y="13050"/>
                      </a:cubicBezTo>
                      <a:cubicBezTo>
                        <a:pt x="26216" y="16631"/>
                        <a:pt x="24946" y="19692"/>
                        <a:pt x="22405" y="22233"/>
                      </a:cubicBezTo>
                      <a:cubicBezTo>
                        <a:pt x="19864" y="24774"/>
                        <a:pt x="16803" y="26045"/>
                        <a:pt x="13222" y="26045"/>
                      </a:cubicBezTo>
                      <a:cubicBezTo>
                        <a:pt x="9674" y="26045"/>
                        <a:pt x="6630" y="24774"/>
                        <a:pt x="4090" y="22233"/>
                      </a:cubicBezTo>
                      <a:cubicBezTo>
                        <a:pt x="1549" y="19692"/>
                        <a:pt x="278" y="16631"/>
                        <a:pt x="278" y="1305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2" name="Полилиния: фигура 141">
                  <a:extLst>
                    <a:ext uri="{FF2B5EF4-FFF2-40B4-BE49-F238E27FC236}">
                      <a16:creationId xmlns:a16="http://schemas.microsoft.com/office/drawing/2014/main" id="{4800549A-3017-4324-BFA4-B9416351A5DF}"/>
                    </a:ext>
                  </a:extLst>
                </p:cNvPr>
                <p:cNvSpPr/>
                <p:nvPr/>
              </p:nvSpPr>
              <p:spPr>
                <a:xfrm>
                  <a:off x="2748351" y="947543"/>
                  <a:ext cx="721698" cy="72594"/>
                </a:xfrm>
                <a:custGeom>
                  <a:avLst/>
                  <a:gdLst>
                    <a:gd name="connsiteX0" fmla="*/ 44438 w 721698"/>
                    <a:gd name="connsiteY0" fmla="*/ 70400 h 72594"/>
                    <a:gd name="connsiteX1" fmla="*/ 44285 w 721698"/>
                    <a:gd name="connsiteY1" fmla="*/ 71116 h 72594"/>
                    <a:gd name="connsiteX2" fmla="*/ 43620 w 721698"/>
                    <a:gd name="connsiteY2" fmla="*/ 71628 h 72594"/>
                    <a:gd name="connsiteX3" fmla="*/ 42187 w 721698"/>
                    <a:gd name="connsiteY3" fmla="*/ 71935 h 72594"/>
                    <a:gd name="connsiteX4" fmla="*/ 39732 w 721698"/>
                    <a:gd name="connsiteY4" fmla="*/ 72037 h 72594"/>
                    <a:gd name="connsiteX5" fmla="*/ 37557 w 721698"/>
                    <a:gd name="connsiteY5" fmla="*/ 71935 h 72594"/>
                    <a:gd name="connsiteX6" fmla="*/ 36202 w 721698"/>
                    <a:gd name="connsiteY6" fmla="*/ 71602 h 72594"/>
                    <a:gd name="connsiteX7" fmla="*/ 35409 w 721698"/>
                    <a:gd name="connsiteY7" fmla="*/ 70963 h 72594"/>
                    <a:gd name="connsiteX8" fmla="*/ 34923 w 721698"/>
                    <a:gd name="connsiteY8" fmla="*/ 69939 h 72594"/>
                    <a:gd name="connsiteX9" fmla="*/ 28835 w 721698"/>
                    <a:gd name="connsiteY9" fmla="*/ 54336 h 72594"/>
                    <a:gd name="connsiteX10" fmla="*/ 26609 w 721698"/>
                    <a:gd name="connsiteY10" fmla="*/ 49450 h 72594"/>
                    <a:gd name="connsiteX11" fmla="*/ 23872 w 721698"/>
                    <a:gd name="connsiteY11" fmla="*/ 45613 h 72594"/>
                    <a:gd name="connsiteX12" fmla="*/ 20138 w 721698"/>
                    <a:gd name="connsiteY12" fmla="*/ 43106 h 72594"/>
                    <a:gd name="connsiteX13" fmla="*/ 14970 w 721698"/>
                    <a:gd name="connsiteY13" fmla="*/ 42211 h 72594"/>
                    <a:gd name="connsiteX14" fmla="*/ 9087 w 721698"/>
                    <a:gd name="connsiteY14" fmla="*/ 42211 h 72594"/>
                    <a:gd name="connsiteX15" fmla="*/ 9087 w 721698"/>
                    <a:gd name="connsiteY15" fmla="*/ 70400 h 72594"/>
                    <a:gd name="connsiteX16" fmla="*/ 8857 w 721698"/>
                    <a:gd name="connsiteY16" fmla="*/ 71116 h 72594"/>
                    <a:gd name="connsiteX17" fmla="*/ 8141 w 721698"/>
                    <a:gd name="connsiteY17" fmla="*/ 71602 h 72594"/>
                    <a:gd name="connsiteX18" fmla="*/ 6810 w 721698"/>
                    <a:gd name="connsiteY18" fmla="*/ 71909 h 72594"/>
                    <a:gd name="connsiteX19" fmla="*/ 4687 w 721698"/>
                    <a:gd name="connsiteY19" fmla="*/ 72037 h 72594"/>
                    <a:gd name="connsiteX20" fmla="*/ 2564 w 721698"/>
                    <a:gd name="connsiteY20" fmla="*/ 71909 h 72594"/>
                    <a:gd name="connsiteX21" fmla="*/ 1209 w 721698"/>
                    <a:gd name="connsiteY21" fmla="*/ 71602 h 72594"/>
                    <a:gd name="connsiteX22" fmla="*/ 492 w 721698"/>
                    <a:gd name="connsiteY22" fmla="*/ 71116 h 72594"/>
                    <a:gd name="connsiteX23" fmla="*/ 288 w 721698"/>
                    <a:gd name="connsiteY23" fmla="*/ 70400 h 72594"/>
                    <a:gd name="connsiteX24" fmla="*/ 288 w 721698"/>
                    <a:gd name="connsiteY24" fmla="*/ 9111 h 72594"/>
                    <a:gd name="connsiteX25" fmla="*/ 1336 w 721698"/>
                    <a:gd name="connsiteY25" fmla="*/ 6323 h 72594"/>
                    <a:gd name="connsiteX26" fmla="*/ 3562 w 721698"/>
                    <a:gd name="connsiteY26" fmla="*/ 5530 h 72594"/>
                    <a:gd name="connsiteX27" fmla="*/ 17631 w 721698"/>
                    <a:gd name="connsiteY27" fmla="*/ 5530 h 72594"/>
                    <a:gd name="connsiteX28" fmla="*/ 21800 w 721698"/>
                    <a:gd name="connsiteY28" fmla="*/ 5658 h 72594"/>
                    <a:gd name="connsiteX29" fmla="*/ 24793 w 721698"/>
                    <a:gd name="connsiteY29" fmla="*/ 5939 h 72594"/>
                    <a:gd name="connsiteX30" fmla="*/ 31572 w 721698"/>
                    <a:gd name="connsiteY30" fmla="*/ 8037 h 72594"/>
                    <a:gd name="connsiteX31" fmla="*/ 36509 w 721698"/>
                    <a:gd name="connsiteY31" fmla="*/ 11669 h 72594"/>
                    <a:gd name="connsiteX32" fmla="*/ 39501 w 721698"/>
                    <a:gd name="connsiteY32" fmla="*/ 16708 h 72594"/>
                    <a:gd name="connsiteX33" fmla="*/ 40499 w 721698"/>
                    <a:gd name="connsiteY33" fmla="*/ 22975 h 72594"/>
                    <a:gd name="connsiteX34" fmla="*/ 39604 w 721698"/>
                    <a:gd name="connsiteY34" fmla="*/ 28935 h 72594"/>
                    <a:gd name="connsiteX35" fmla="*/ 37020 w 721698"/>
                    <a:gd name="connsiteY35" fmla="*/ 33591 h 72594"/>
                    <a:gd name="connsiteX36" fmla="*/ 32979 w 721698"/>
                    <a:gd name="connsiteY36" fmla="*/ 37095 h 72594"/>
                    <a:gd name="connsiteX37" fmla="*/ 27709 w 721698"/>
                    <a:gd name="connsiteY37" fmla="*/ 39602 h 72594"/>
                    <a:gd name="connsiteX38" fmla="*/ 30676 w 721698"/>
                    <a:gd name="connsiteY38" fmla="*/ 41418 h 72594"/>
                    <a:gd name="connsiteX39" fmla="*/ 33158 w 721698"/>
                    <a:gd name="connsiteY39" fmla="*/ 44053 h 72594"/>
                    <a:gd name="connsiteX40" fmla="*/ 35332 w 721698"/>
                    <a:gd name="connsiteY40" fmla="*/ 47583 h 72594"/>
                    <a:gd name="connsiteX41" fmla="*/ 37378 w 721698"/>
                    <a:gd name="connsiteY41" fmla="*/ 52085 h 72594"/>
                    <a:gd name="connsiteX42" fmla="*/ 43313 w 721698"/>
                    <a:gd name="connsiteY42" fmla="*/ 66665 h 72594"/>
                    <a:gd name="connsiteX43" fmla="*/ 44234 w 721698"/>
                    <a:gd name="connsiteY43" fmla="*/ 69249 h 72594"/>
                    <a:gd name="connsiteX44" fmla="*/ 44438 w 721698"/>
                    <a:gd name="connsiteY44" fmla="*/ 70400 h 72594"/>
                    <a:gd name="connsiteX45" fmla="*/ 31188 w 721698"/>
                    <a:gd name="connsiteY45" fmla="*/ 23896 h 72594"/>
                    <a:gd name="connsiteX46" fmla="*/ 29449 w 721698"/>
                    <a:gd name="connsiteY46" fmla="*/ 17322 h 72594"/>
                    <a:gd name="connsiteX47" fmla="*/ 23616 w 721698"/>
                    <a:gd name="connsiteY47" fmla="*/ 13460 h 72594"/>
                    <a:gd name="connsiteX48" fmla="*/ 20726 w 721698"/>
                    <a:gd name="connsiteY48" fmla="*/ 12948 h 72594"/>
                    <a:gd name="connsiteX49" fmla="*/ 16505 w 721698"/>
                    <a:gd name="connsiteY49" fmla="*/ 12794 h 72594"/>
                    <a:gd name="connsiteX50" fmla="*/ 9087 w 721698"/>
                    <a:gd name="connsiteY50" fmla="*/ 12794 h 72594"/>
                    <a:gd name="connsiteX51" fmla="*/ 9087 w 721698"/>
                    <a:gd name="connsiteY51" fmla="*/ 35100 h 72594"/>
                    <a:gd name="connsiteX52" fmla="*/ 17682 w 721698"/>
                    <a:gd name="connsiteY52" fmla="*/ 35100 h 72594"/>
                    <a:gd name="connsiteX53" fmla="*/ 23693 w 721698"/>
                    <a:gd name="connsiteY53" fmla="*/ 34256 h 72594"/>
                    <a:gd name="connsiteX54" fmla="*/ 27914 w 721698"/>
                    <a:gd name="connsiteY54" fmla="*/ 31902 h 72594"/>
                    <a:gd name="connsiteX55" fmla="*/ 30395 w 721698"/>
                    <a:gd name="connsiteY55" fmla="*/ 28347 h 72594"/>
                    <a:gd name="connsiteX56" fmla="*/ 31188 w 721698"/>
                    <a:gd name="connsiteY56" fmla="*/ 23896 h 72594"/>
                    <a:gd name="connsiteX57" fmla="*/ 92343 w 721698"/>
                    <a:gd name="connsiteY57" fmla="*/ 45434 h 72594"/>
                    <a:gd name="connsiteX58" fmla="*/ 91341 w 721698"/>
                    <a:gd name="connsiteY58" fmla="*/ 48273 h 72594"/>
                    <a:gd name="connsiteX59" fmla="*/ 89054 w 721698"/>
                    <a:gd name="connsiteY59" fmla="*/ 49118 h 72594"/>
                    <a:gd name="connsiteX60" fmla="*/ 58731 w 721698"/>
                    <a:gd name="connsiteY60" fmla="*/ 49118 h 72594"/>
                    <a:gd name="connsiteX61" fmla="*/ 59502 w 721698"/>
                    <a:gd name="connsiteY61" fmla="*/ 56024 h 72594"/>
                    <a:gd name="connsiteX62" fmla="*/ 62073 w 721698"/>
                    <a:gd name="connsiteY62" fmla="*/ 61293 h 72594"/>
                    <a:gd name="connsiteX63" fmla="*/ 66751 w 721698"/>
                    <a:gd name="connsiteY63" fmla="*/ 64670 h 72594"/>
                    <a:gd name="connsiteX64" fmla="*/ 73794 w 721698"/>
                    <a:gd name="connsiteY64" fmla="*/ 65847 h 72594"/>
                    <a:gd name="connsiteX65" fmla="*/ 79654 w 721698"/>
                    <a:gd name="connsiteY65" fmla="*/ 65309 h 72594"/>
                    <a:gd name="connsiteX66" fmla="*/ 84101 w 721698"/>
                    <a:gd name="connsiteY66" fmla="*/ 64107 h 72594"/>
                    <a:gd name="connsiteX67" fmla="*/ 87186 w 721698"/>
                    <a:gd name="connsiteY67" fmla="*/ 62905 h 72594"/>
                    <a:gd name="connsiteX68" fmla="*/ 89012 w 721698"/>
                    <a:gd name="connsiteY68" fmla="*/ 62368 h 72594"/>
                    <a:gd name="connsiteX69" fmla="*/ 89654 w 721698"/>
                    <a:gd name="connsiteY69" fmla="*/ 62547 h 72594"/>
                    <a:gd name="connsiteX70" fmla="*/ 90090 w 721698"/>
                    <a:gd name="connsiteY70" fmla="*/ 63084 h 72594"/>
                    <a:gd name="connsiteX71" fmla="*/ 90321 w 721698"/>
                    <a:gd name="connsiteY71" fmla="*/ 64082 h 72594"/>
                    <a:gd name="connsiteX72" fmla="*/ 90399 w 721698"/>
                    <a:gd name="connsiteY72" fmla="*/ 65642 h 72594"/>
                    <a:gd name="connsiteX73" fmla="*/ 90348 w 721698"/>
                    <a:gd name="connsiteY73" fmla="*/ 66793 h 72594"/>
                    <a:gd name="connsiteX74" fmla="*/ 90220 w 721698"/>
                    <a:gd name="connsiteY74" fmla="*/ 67663 h 72594"/>
                    <a:gd name="connsiteX75" fmla="*/ 89964 w 721698"/>
                    <a:gd name="connsiteY75" fmla="*/ 68353 h 72594"/>
                    <a:gd name="connsiteX76" fmla="*/ 89503 w 721698"/>
                    <a:gd name="connsiteY76" fmla="*/ 68942 h 72594"/>
                    <a:gd name="connsiteX77" fmla="*/ 87841 w 721698"/>
                    <a:gd name="connsiteY77" fmla="*/ 69863 h 72594"/>
                    <a:gd name="connsiteX78" fmla="*/ 84260 w 721698"/>
                    <a:gd name="connsiteY78" fmla="*/ 71116 h 72594"/>
                    <a:gd name="connsiteX79" fmla="*/ 79169 w 721698"/>
                    <a:gd name="connsiteY79" fmla="*/ 72216 h 72594"/>
                    <a:gd name="connsiteX80" fmla="*/ 73005 w 721698"/>
                    <a:gd name="connsiteY80" fmla="*/ 72702 h 72594"/>
                    <a:gd name="connsiteX81" fmla="*/ 63054 w 721698"/>
                    <a:gd name="connsiteY81" fmla="*/ 71116 h 72594"/>
                    <a:gd name="connsiteX82" fmla="*/ 55866 w 721698"/>
                    <a:gd name="connsiteY82" fmla="*/ 66409 h 72594"/>
                    <a:gd name="connsiteX83" fmla="*/ 51467 w 721698"/>
                    <a:gd name="connsiteY83" fmla="*/ 58582 h 72594"/>
                    <a:gd name="connsiteX84" fmla="*/ 49983 w 721698"/>
                    <a:gd name="connsiteY84" fmla="*/ 47634 h 72594"/>
                    <a:gd name="connsiteX85" fmla="*/ 51518 w 721698"/>
                    <a:gd name="connsiteY85" fmla="*/ 36967 h 72594"/>
                    <a:gd name="connsiteX86" fmla="*/ 55943 w 721698"/>
                    <a:gd name="connsiteY86" fmla="*/ 28935 h 72594"/>
                    <a:gd name="connsiteX87" fmla="*/ 62926 w 721698"/>
                    <a:gd name="connsiteY87" fmla="*/ 23870 h 72594"/>
                    <a:gd name="connsiteX88" fmla="*/ 72084 w 721698"/>
                    <a:gd name="connsiteY88" fmla="*/ 22105 h 72594"/>
                    <a:gd name="connsiteX89" fmla="*/ 81318 w 721698"/>
                    <a:gd name="connsiteY89" fmla="*/ 23845 h 72594"/>
                    <a:gd name="connsiteX90" fmla="*/ 87585 w 721698"/>
                    <a:gd name="connsiteY90" fmla="*/ 28526 h 72594"/>
                    <a:gd name="connsiteX91" fmla="*/ 91192 w 721698"/>
                    <a:gd name="connsiteY91" fmla="*/ 35432 h 72594"/>
                    <a:gd name="connsiteX92" fmla="*/ 92343 w 721698"/>
                    <a:gd name="connsiteY92" fmla="*/ 43899 h 72594"/>
                    <a:gd name="connsiteX93" fmla="*/ 83851 w 721698"/>
                    <a:gd name="connsiteY93" fmla="*/ 42927 h 72594"/>
                    <a:gd name="connsiteX94" fmla="*/ 80890 w 721698"/>
                    <a:gd name="connsiteY94" fmla="*/ 32491 h 72594"/>
                    <a:gd name="connsiteX95" fmla="*/ 71651 w 721698"/>
                    <a:gd name="connsiteY95" fmla="*/ 28705 h 72594"/>
                    <a:gd name="connsiteX96" fmla="*/ 66144 w 721698"/>
                    <a:gd name="connsiteY96" fmla="*/ 29882 h 72594"/>
                    <a:gd name="connsiteX97" fmla="*/ 62180 w 721698"/>
                    <a:gd name="connsiteY97" fmla="*/ 33002 h 72594"/>
                    <a:gd name="connsiteX98" fmla="*/ 59709 w 721698"/>
                    <a:gd name="connsiteY98" fmla="*/ 37530 h 72594"/>
                    <a:gd name="connsiteX99" fmla="*/ 58731 w 721698"/>
                    <a:gd name="connsiteY99" fmla="*/ 42927 h 72594"/>
                    <a:gd name="connsiteX100" fmla="*/ 141886 w 721698"/>
                    <a:gd name="connsiteY100" fmla="*/ 24305 h 72594"/>
                    <a:gd name="connsiteX101" fmla="*/ 141860 w 721698"/>
                    <a:gd name="connsiteY101" fmla="*/ 24740 h 72594"/>
                    <a:gd name="connsiteX102" fmla="*/ 141784 w 721698"/>
                    <a:gd name="connsiteY102" fmla="*/ 25226 h 72594"/>
                    <a:gd name="connsiteX103" fmla="*/ 141656 w 721698"/>
                    <a:gd name="connsiteY103" fmla="*/ 25789 h 72594"/>
                    <a:gd name="connsiteX104" fmla="*/ 141476 w 721698"/>
                    <a:gd name="connsiteY104" fmla="*/ 26454 h 72594"/>
                    <a:gd name="connsiteX105" fmla="*/ 125771 w 721698"/>
                    <a:gd name="connsiteY105" fmla="*/ 70195 h 72594"/>
                    <a:gd name="connsiteX106" fmla="*/ 125233 w 721698"/>
                    <a:gd name="connsiteY106" fmla="*/ 71116 h 72594"/>
                    <a:gd name="connsiteX107" fmla="*/ 124236 w 721698"/>
                    <a:gd name="connsiteY107" fmla="*/ 71679 h 72594"/>
                    <a:gd name="connsiteX108" fmla="*/ 122547 w 721698"/>
                    <a:gd name="connsiteY108" fmla="*/ 71960 h 72594"/>
                    <a:gd name="connsiteX109" fmla="*/ 119990 w 721698"/>
                    <a:gd name="connsiteY109" fmla="*/ 72037 h 72594"/>
                    <a:gd name="connsiteX110" fmla="*/ 117432 w 721698"/>
                    <a:gd name="connsiteY110" fmla="*/ 71935 h 72594"/>
                    <a:gd name="connsiteX111" fmla="*/ 115769 w 721698"/>
                    <a:gd name="connsiteY111" fmla="*/ 71628 h 72594"/>
                    <a:gd name="connsiteX112" fmla="*/ 114771 w 721698"/>
                    <a:gd name="connsiteY112" fmla="*/ 71065 h 72594"/>
                    <a:gd name="connsiteX113" fmla="*/ 114209 w 721698"/>
                    <a:gd name="connsiteY113" fmla="*/ 70195 h 72594"/>
                    <a:gd name="connsiteX114" fmla="*/ 98554 w 721698"/>
                    <a:gd name="connsiteY114" fmla="*/ 26454 h 72594"/>
                    <a:gd name="connsiteX115" fmla="*/ 98221 w 721698"/>
                    <a:gd name="connsiteY115" fmla="*/ 25380 h 72594"/>
                    <a:gd name="connsiteX116" fmla="*/ 98068 w 721698"/>
                    <a:gd name="connsiteY116" fmla="*/ 24689 h 72594"/>
                    <a:gd name="connsiteX117" fmla="*/ 98042 w 721698"/>
                    <a:gd name="connsiteY117" fmla="*/ 24305 h 72594"/>
                    <a:gd name="connsiteX118" fmla="*/ 98247 w 721698"/>
                    <a:gd name="connsiteY118" fmla="*/ 23589 h 72594"/>
                    <a:gd name="connsiteX119" fmla="*/ 98938 w 721698"/>
                    <a:gd name="connsiteY119" fmla="*/ 23103 h 72594"/>
                    <a:gd name="connsiteX120" fmla="*/ 100217 w 721698"/>
                    <a:gd name="connsiteY120" fmla="*/ 22873 h 72594"/>
                    <a:gd name="connsiteX121" fmla="*/ 102186 w 721698"/>
                    <a:gd name="connsiteY121" fmla="*/ 22822 h 72594"/>
                    <a:gd name="connsiteX122" fmla="*/ 104565 w 721698"/>
                    <a:gd name="connsiteY122" fmla="*/ 22898 h 72594"/>
                    <a:gd name="connsiteX123" fmla="*/ 105946 w 721698"/>
                    <a:gd name="connsiteY123" fmla="*/ 23180 h 72594"/>
                    <a:gd name="connsiteX124" fmla="*/ 106663 w 721698"/>
                    <a:gd name="connsiteY124" fmla="*/ 23691 h 72594"/>
                    <a:gd name="connsiteX125" fmla="*/ 107098 w 721698"/>
                    <a:gd name="connsiteY125" fmla="*/ 24459 h 72594"/>
                    <a:gd name="connsiteX126" fmla="*/ 120092 w 721698"/>
                    <a:gd name="connsiteY126" fmla="*/ 62419 h 72594"/>
                    <a:gd name="connsiteX127" fmla="*/ 120297 w 721698"/>
                    <a:gd name="connsiteY127" fmla="*/ 63033 h 72594"/>
                    <a:gd name="connsiteX128" fmla="*/ 120450 w 721698"/>
                    <a:gd name="connsiteY128" fmla="*/ 62419 h 72594"/>
                    <a:gd name="connsiteX129" fmla="*/ 133292 w 721698"/>
                    <a:gd name="connsiteY129" fmla="*/ 24459 h 72594"/>
                    <a:gd name="connsiteX130" fmla="*/ 133650 w 721698"/>
                    <a:gd name="connsiteY130" fmla="*/ 23691 h 72594"/>
                    <a:gd name="connsiteX131" fmla="*/ 134391 w 721698"/>
                    <a:gd name="connsiteY131" fmla="*/ 23180 h 72594"/>
                    <a:gd name="connsiteX132" fmla="*/ 135721 w 721698"/>
                    <a:gd name="connsiteY132" fmla="*/ 22898 h 72594"/>
                    <a:gd name="connsiteX133" fmla="*/ 137946 w 721698"/>
                    <a:gd name="connsiteY133" fmla="*/ 22822 h 72594"/>
                    <a:gd name="connsiteX134" fmla="*/ 139891 w 721698"/>
                    <a:gd name="connsiteY134" fmla="*/ 22873 h 72594"/>
                    <a:gd name="connsiteX135" fmla="*/ 141094 w 721698"/>
                    <a:gd name="connsiteY135" fmla="*/ 23129 h 72594"/>
                    <a:gd name="connsiteX136" fmla="*/ 141707 w 721698"/>
                    <a:gd name="connsiteY136" fmla="*/ 23615 h 72594"/>
                    <a:gd name="connsiteX137" fmla="*/ 141886 w 721698"/>
                    <a:gd name="connsiteY137" fmla="*/ 24305 h 72594"/>
                    <a:gd name="connsiteX138" fmla="*/ 159204 w 721698"/>
                    <a:gd name="connsiteY138" fmla="*/ 70451 h 72594"/>
                    <a:gd name="connsiteX139" fmla="*/ 159000 w 721698"/>
                    <a:gd name="connsiteY139" fmla="*/ 71142 h 72594"/>
                    <a:gd name="connsiteX140" fmla="*/ 158335 w 721698"/>
                    <a:gd name="connsiteY140" fmla="*/ 71628 h 72594"/>
                    <a:gd name="connsiteX141" fmla="*/ 157056 w 721698"/>
                    <a:gd name="connsiteY141" fmla="*/ 71935 h 72594"/>
                    <a:gd name="connsiteX142" fmla="*/ 154958 w 721698"/>
                    <a:gd name="connsiteY142" fmla="*/ 72037 h 72594"/>
                    <a:gd name="connsiteX143" fmla="*/ 152912 w 721698"/>
                    <a:gd name="connsiteY143" fmla="*/ 71935 h 72594"/>
                    <a:gd name="connsiteX144" fmla="*/ 151607 w 721698"/>
                    <a:gd name="connsiteY144" fmla="*/ 71628 h 72594"/>
                    <a:gd name="connsiteX145" fmla="*/ 150942 w 721698"/>
                    <a:gd name="connsiteY145" fmla="*/ 71142 h 72594"/>
                    <a:gd name="connsiteX146" fmla="*/ 150763 w 721698"/>
                    <a:gd name="connsiteY146" fmla="*/ 70451 h 72594"/>
                    <a:gd name="connsiteX147" fmla="*/ 150763 w 721698"/>
                    <a:gd name="connsiteY147" fmla="*/ 24408 h 72594"/>
                    <a:gd name="connsiteX148" fmla="*/ 150942 w 721698"/>
                    <a:gd name="connsiteY148" fmla="*/ 23743 h 72594"/>
                    <a:gd name="connsiteX149" fmla="*/ 151607 w 721698"/>
                    <a:gd name="connsiteY149" fmla="*/ 23231 h 72594"/>
                    <a:gd name="connsiteX150" fmla="*/ 152912 w 721698"/>
                    <a:gd name="connsiteY150" fmla="*/ 22924 h 72594"/>
                    <a:gd name="connsiteX151" fmla="*/ 154958 w 721698"/>
                    <a:gd name="connsiteY151" fmla="*/ 22822 h 72594"/>
                    <a:gd name="connsiteX152" fmla="*/ 157056 w 721698"/>
                    <a:gd name="connsiteY152" fmla="*/ 22924 h 72594"/>
                    <a:gd name="connsiteX153" fmla="*/ 158335 w 721698"/>
                    <a:gd name="connsiteY153" fmla="*/ 23231 h 72594"/>
                    <a:gd name="connsiteX154" fmla="*/ 159000 w 721698"/>
                    <a:gd name="connsiteY154" fmla="*/ 23743 h 72594"/>
                    <a:gd name="connsiteX155" fmla="*/ 159204 w 721698"/>
                    <a:gd name="connsiteY155" fmla="*/ 24408 h 72594"/>
                    <a:gd name="connsiteX156" fmla="*/ 160177 w 721698"/>
                    <a:gd name="connsiteY156" fmla="*/ 8855 h 72594"/>
                    <a:gd name="connsiteX157" fmla="*/ 159051 w 721698"/>
                    <a:gd name="connsiteY157" fmla="*/ 12897 h 72594"/>
                    <a:gd name="connsiteX158" fmla="*/ 154907 w 721698"/>
                    <a:gd name="connsiteY158" fmla="*/ 13971 h 72594"/>
                    <a:gd name="connsiteX159" fmla="*/ 150840 w 721698"/>
                    <a:gd name="connsiteY159" fmla="*/ 12922 h 72594"/>
                    <a:gd name="connsiteX160" fmla="*/ 149740 w 721698"/>
                    <a:gd name="connsiteY160" fmla="*/ 8958 h 72594"/>
                    <a:gd name="connsiteX161" fmla="*/ 150865 w 721698"/>
                    <a:gd name="connsiteY161" fmla="*/ 4916 h 72594"/>
                    <a:gd name="connsiteX162" fmla="*/ 155010 w 721698"/>
                    <a:gd name="connsiteY162" fmla="*/ 3842 h 72594"/>
                    <a:gd name="connsiteX163" fmla="*/ 159077 w 721698"/>
                    <a:gd name="connsiteY163" fmla="*/ 4890 h 72594"/>
                    <a:gd name="connsiteX164" fmla="*/ 160177 w 721698"/>
                    <a:gd name="connsiteY164" fmla="*/ 8855 h 72594"/>
                    <a:gd name="connsiteX165" fmla="*/ 213866 w 721698"/>
                    <a:gd name="connsiteY165" fmla="*/ 45434 h 72594"/>
                    <a:gd name="connsiteX166" fmla="*/ 212864 w 721698"/>
                    <a:gd name="connsiteY166" fmla="*/ 48273 h 72594"/>
                    <a:gd name="connsiteX167" fmla="*/ 210576 w 721698"/>
                    <a:gd name="connsiteY167" fmla="*/ 49118 h 72594"/>
                    <a:gd name="connsiteX168" fmla="*/ 180255 w 721698"/>
                    <a:gd name="connsiteY168" fmla="*/ 49118 h 72594"/>
                    <a:gd name="connsiteX169" fmla="*/ 181025 w 721698"/>
                    <a:gd name="connsiteY169" fmla="*/ 56024 h 72594"/>
                    <a:gd name="connsiteX170" fmla="*/ 183596 w 721698"/>
                    <a:gd name="connsiteY170" fmla="*/ 61293 h 72594"/>
                    <a:gd name="connsiteX171" fmla="*/ 188274 w 721698"/>
                    <a:gd name="connsiteY171" fmla="*/ 64670 h 72594"/>
                    <a:gd name="connsiteX172" fmla="*/ 195316 w 721698"/>
                    <a:gd name="connsiteY172" fmla="*/ 65847 h 72594"/>
                    <a:gd name="connsiteX173" fmla="*/ 201177 w 721698"/>
                    <a:gd name="connsiteY173" fmla="*/ 65309 h 72594"/>
                    <a:gd name="connsiteX174" fmla="*/ 205624 w 721698"/>
                    <a:gd name="connsiteY174" fmla="*/ 64107 h 72594"/>
                    <a:gd name="connsiteX175" fmla="*/ 208709 w 721698"/>
                    <a:gd name="connsiteY175" fmla="*/ 62905 h 72594"/>
                    <a:gd name="connsiteX176" fmla="*/ 210535 w 721698"/>
                    <a:gd name="connsiteY176" fmla="*/ 62368 h 72594"/>
                    <a:gd name="connsiteX177" fmla="*/ 211177 w 721698"/>
                    <a:gd name="connsiteY177" fmla="*/ 62547 h 72594"/>
                    <a:gd name="connsiteX178" fmla="*/ 211614 w 721698"/>
                    <a:gd name="connsiteY178" fmla="*/ 63084 h 72594"/>
                    <a:gd name="connsiteX179" fmla="*/ 211845 w 721698"/>
                    <a:gd name="connsiteY179" fmla="*/ 64082 h 72594"/>
                    <a:gd name="connsiteX180" fmla="*/ 211922 w 721698"/>
                    <a:gd name="connsiteY180" fmla="*/ 65642 h 72594"/>
                    <a:gd name="connsiteX181" fmla="*/ 211871 w 721698"/>
                    <a:gd name="connsiteY181" fmla="*/ 66793 h 72594"/>
                    <a:gd name="connsiteX182" fmla="*/ 211743 w 721698"/>
                    <a:gd name="connsiteY182" fmla="*/ 67663 h 72594"/>
                    <a:gd name="connsiteX183" fmla="*/ 211487 w 721698"/>
                    <a:gd name="connsiteY183" fmla="*/ 68353 h 72594"/>
                    <a:gd name="connsiteX184" fmla="*/ 211027 w 721698"/>
                    <a:gd name="connsiteY184" fmla="*/ 68942 h 72594"/>
                    <a:gd name="connsiteX185" fmla="*/ 209364 w 721698"/>
                    <a:gd name="connsiteY185" fmla="*/ 69863 h 72594"/>
                    <a:gd name="connsiteX186" fmla="*/ 205783 w 721698"/>
                    <a:gd name="connsiteY186" fmla="*/ 71116 h 72594"/>
                    <a:gd name="connsiteX187" fmla="*/ 200692 w 721698"/>
                    <a:gd name="connsiteY187" fmla="*/ 72216 h 72594"/>
                    <a:gd name="connsiteX188" fmla="*/ 194528 w 721698"/>
                    <a:gd name="connsiteY188" fmla="*/ 72702 h 72594"/>
                    <a:gd name="connsiteX189" fmla="*/ 184577 w 721698"/>
                    <a:gd name="connsiteY189" fmla="*/ 71116 h 72594"/>
                    <a:gd name="connsiteX190" fmla="*/ 177389 w 721698"/>
                    <a:gd name="connsiteY190" fmla="*/ 66409 h 72594"/>
                    <a:gd name="connsiteX191" fmla="*/ 172990 w 721698"/>
                    <a:gd name="connsiteY191" fmla="*/ 58582 h 72594"/>
                    <a:gd name="connsiteX192" fmla="*/ 171506 w 721698"/>
                    <a:gd name="connsiteY192" fmla="*/ 47634 h 72594"/>
                    <a:gd name="connsiteX193" fmla="*/ 173040 w 721698"/>
                    <a:gd name="connsiteY193" fmla="*/ 36967 h 72594"/>
                    <a:gd name="connsiteX194" fmla="*/ 177466 w 721698"/>
                    <a:gd name="connsiteY194" fmla="*/ 28935 h 72594"/>
                    <a:gd name="connsiteX195" fmla="*/ 184449 w 721698"/>
                    <a:gd name="connsiteY195" fmla="*/ 23870 h 72594"/>
                    <a:gd name="connsiteX196" fmla="*/ 193607 w 721698"/>
                    <a:gd name="connsiteY196" fmla="*/ 22105 h 72594"/>
                    <a:gd name="connsiteX197" fmla="*/ 202841 w 721698"/>
                    <a:gd name="connsiteY197" fmla="*/ 23845 h 72594"/>
                    <a:gd name="connsiteX198" fmla="*/ 209109 w 721698"/>
                    <a:gd name="connsiteY198" fmla="*/ 28526 h 72594"/>
                    <a:gd name="connsiteX199" fmla="*/ 212715 w 721698"/>
                    <a:gd name="connsiteY199" fmla="*/ 35432 h 72594"/>
                    <a:gd name="connsiteX200" fmla="*/ 213866 w 721698"/>
                    <a:gd name="connsiteY200" fmla="*/ 43899 h 72594"/>
                    <a:gd name="connsiteX201" fmla="*/ 205374 w 721698"/>
                    <a:gd name="connsiteY201" fmla="*/ 42927 h 72594"/>
                    <a:gd name="connsiteX202" fmla="*/ 202414 w 721698"/>
                    <a:gd name="connsiteY202" fmla="*/ 32491 h 72594"/>
                    <a:gd name="connsiteX203" fmla="*/ 193174 w 721698"/>
                    <a:gd name="connsiteY203" fmla="*/ 28705 h 72594"/>
                    <a:gd name="connsiteX204" fmla="*/ 187667 w 721698"/>
                    <a:gd name="connsiteY204" fmla="*/ 29882 h 72594"/>
                    <a:gd name="connsiteX205" fmla="*/ 183704 w 721698"/>
                    <a:gd name="connsiteY205" fmla="*/ 33002 h 72594"/>
                    <a:gd name="connsiteX206" fmla="*/ 181233 w 721698"/>
                    <a:gd name="connsiteY206" fmla="*/ 37530 h 72594"/>
                    <a:gd name="connsiteX207" fmla="*/ 180255 w 721698"/>
                    <a:gd name="connsiteY207" fmla="*/ 42927 h 72594"/>
                    <a:gd name="connsiteX208" fmla="*/ 290064 w 721698"/>
                    <a:gd name="connsiteY208" fmla="*/ 24305 h 72594"/>
                    <a:gd name="connsiteX209" fmla="*/ 289961 w 721698"/>
                    <a:gd name="connsiteY209" fmla="*/ 25175 h 72594"/>
                    <a:gd name="connsiteX210" fmla="*/ 289603 w 721698"/>
                    <a:gd name="connsiteY210" fmla="*/ 26454 h 72594"/>
                    <a:gd name="connsiteX211" fmla="*/ 276046 w 721698"/>
                    <a:gd name="connsiteY211" fmla="*/ 70195 h 72594"/>
                    <a:gd name="connsiteX212" fmla="*/ 275560 w 721698"/>
                    <a:gd name="connsiteY212" fmla="*/ 71116 h 72594"/>
                    <a:gd name="connsiteX213" fmla="*/ 274639 w 721698"/>
                    <a:gd name="connsiteY213" fmla="*/ 71679 h 72594"/>
                    <a:gd name="connsiteX214" fmla="*/ 273027 w 721698"/>
                    <a:gd name="connsiteY214" fmla="*/ 71960 h 72594"/>
                    <a:gd name="connsiteX215" fmla="*/ 270470 w 721698"/>
                    <a:gd name="connsiteY215" fmla="*/ 72037 h 72594"/>
                    <a:gd name="connsiteX216" fmla="*/ 267809 w 721698"/>
                    <a:gd name="connsiteY216" fmla="*/ 71935 h 72594"/>
                    <a:gd name="connsiteX217" fmla="*/ 266095 w 721698"/>
                    <a:gd name="connsiteY217" fmla="*/ 71628 h 72594"/>
                    <a:gd name="connsiteX218" fmla="*/ 265149 w 721698"/>
                    <a:gd name="connsiteY218" fmla="*/ 71065 h 72594"/>
                    <a:gd name="connsiteX219" fmla="*/ 264688 w 721698"/>
                    <a:gd name="connsiteY219" fmla="*/ 70195 h 72594"/>
                    <a:gd name="connsiteX220" fmla="*/ 255019 w 721698"/>
                    <a:gd name="connsiteY220" fmla="*/ 36788 h 72594"/>
                    <a:gd name="connsiteX221" fmla="*/ 254916 w 721698"/>
                    <a:gd name="connsiteY221" fmla="*/ 36328 h 72594"/>
                    <a:gd name="connsiteX222" fmla="*/ 254814 w 721698"/>
                    <a:gd name="connsiteY222" fmla="*/ 36788 h 72594"/>
                    <a:gd name="connsiteX223" fmla="*/ 245862 w 721698"/>
                    <a:gd name="connsiteY223" fmla="*/ 70195 h 72594"/>
                    <a:gd name="connsiteX224" fmla="*/ 245375 w 721698"/>
                    <a:gd name="connsiteY224" fmla="*/ 71116 h 72594"/>
                    <a:gd name="connsiteX225" fmla="*/ 244378 w 721698"/>
                    <a:gd name="connsiteY225" fmla="*/ 71679 h 72594"/>
                    <a:gd name="connsiteX226" fmla="*/ 242664 w 721698"/>
                    <a:gd name="connsiteY226" fmla="*/ 71960 h 72594"/>
                    <a:gd name="connsiteX227" fmla="*/ 240080 w 721698"/>
                    <a:gd name="connsiteY227" fmla="*/ 72037 h 72594"/>
                    <a:gd name="connsiteX228" fmla="*/ 237497 w 721698"/>
                    <a:gd name="connsiteY228" fmla="*/ 71935 h 72594"/>
                    <a:gd name="connsiteX229" fmla="*/ 235860 w 721698"/>
                    <a:gd name="connsiteY229" fmla="*/ 71628 h 72594"/>
                    <a:gd name="connsiteX230" fmla="*/ 234913 w 721698"/>
                    <a:gd name="connsiteY230" fmla="*/ 71065 h 72594"/>
                    <a:gd name="connsiteX231" fmla="*/ 234453 w 721698"/>
                    <a:gd name="connsiteY231" fmla="*/ 70195 h 72594"/>
                    <a:gd name="connsiteX232" fmla="*/ 220998 w 721698"/>
                    <a:gd name="connsiteY232" fmla="*/ 26454 h 72594"/>
                    <a:gd name="connsiteX233" fmla="*/ 220640 w 721698"/>
                    <a:gd name="connsiteY233" fmla="*/ 25175 h 72594"/>
                    <a:gd name="connsiteX234" fmla="*/ 220538 w 721698"/>
                    <a:gd name="connsiteY234" fmla="*/ 24305 h 72594"/>
                    <a:gd name="connsiteX235" fmla="*/ 220743 w 721698"/>
                    <a:gd name="connsiteY235" fmla="*/ 23564 h 72594"/>
                    <a:gd name="connsiteX236" fmla="*/ 221433 w 721698"/>
                    <a:gd name="connsiteY236" fmla="*/ 23103 h 72594"/>
                    <a:gd name="connsiteX237" fmla="*/ 222737 w 721698"/>
                    <a:gd name="connsiteY237" fmla="*/ 22873 h 72594"/>
                    <a:gd name="connsiteX238" fmla="*/ 224733 w 721698"/>
                    <a:gd name="connsiteY238" fmla="*/ 22822 h 72594"/>
                    <a:gd name="connsiteX239" fmla="*/ 227035 w 721698"/>
                    <a:gd name="connsiteY239" fmla="*/ 22898 h 72594"/>
                    <a:gd name="connsiteX240" fmla="*/ 228364 w 721698"/>
                    <a:gd name="connsiteY240" fmla="*/ 23154 h 72594"/>
                    <a:gd name="connsiteX241" fmla="*/ 229030 w 721698"/>
                    <a:gd name="connsiteY241" fmla="*/ 23666 h 72594"/>
                    <a:gd name="connsiteX242" fmla="*/ 229388 w 721698"/>
                    <a:gd name="connsiteY242" fmla="*/ 24459 h 72594"/>
                    <a:gd name="connsiteX243" fmla="*/ 240490 w 721698"/>
                    <a:gd name="connsiteY243" fmla="*/ 62419 h 72594"/>
                    <a:gd name="connsiteX244" fmla="*/ 240592 w 721698"/>
                    <a:gd name="connsiteY244" fmla="*/ 62879 h 72594"/>
                    <a:gd name="connsiteX245" fmla="*/ 240695 w 721698"/>
                    <a:gd name="connsiteY245" fmla="*/ 62419 h 72594"/>
                    <a:gd name="connsiteX246" fmla="*/ 250875 w 721698"/>
                    <a:gd name="connsiteY246" fmla="*/ 24459 h 72594"/>
                    <a:gd name="connsiteX247" fmla="*/ 251207 w 721698"/>
                    <a:gd name="connsiteY247" fmla="*/ 23666 h 72594"/>
                    <a:gd name="connsiteX248" fmla="*/ 251898 w 721698"/>
                    <a:gd name="connsiteY248" fmla="*/ 23154 h 72594"/>
                    <a:gd name="connsiteX249" fmla="*/ 253151 w 721698"/>
                    <a:gd name="connsiteY249" fmla="*/ 22898 h 72594"/>
                    <a:gd name="connsiteX250" fmla="*/ 255224 w 721698"/>
                    <a:gd name="connsiteY250" fmla="*/ 22822 h 72594"/>
                    <a:gd name="connsiteX251" fmla="*/ 257244 w 721698"/>
                    <a:gd name="connsiteY251" fmla="*/ 22898 h 72594"/>
                    <a:gd name="connsiteX252" fmla="*/ 258498 w 721698"/>
                    <a:gd name="connsiteY252" fmla="*/ 23154 h 72594"/>
                    <a:gd name="connsiteX253" fmla="*/ 259163 w 721698"/>
                    <a:gd name="connsiteY253" fmla="*/ 23640 h 72594"/>
                    <a:gd name="connsiteX254" fmla="*/ 259470 w 721698"/>
                    <a:gd name="connsiteY254" fmla="*/ 24356 h 72594"/>
                    <a:gd name="connsiteX255" fmla="*/ 270470 w 721698"/>
                    <a:gd name="connsiteY255" fmla="*/ 62419 h 72594"/>
                    <a:gd name="connsiteX256" fmla="*/ 270572 w 721698"/>
                    <a:gd name="connsiteY256" fmla="*/ 62879 h 72594"/>
                    <a:gd name="connsiteX257" fmla="*/ 270623 w 721698"/>
                    <a:gd name="connsiteY257" fmla="*/ 62419 h 72594"/>
                    <a:gd name="connsiteX258" fmla="*/ 281571 w 721698"/>
                    <a:gd name="connsiteY258" fmla="*/ 24459 h 72594"/>
                    <a:gd name="connsiteX259" fmla="*/ 281904 w 721698"/>
                    <a:gd name="connsiteY259" fmla="*/ 23666 h 72594"/>
                    <a:gd name="connsiteX260" fmla="*/ 282620 w 721698"/>
                    <a:gd name="connsiteY260" fmla="*/ 23154 h 72594"/>
                    <a:gd name="connsiteX261" fmla="*/ 283949 w 721698"/>
                    <a:gd name="connsiteY261" fmla="*/ 22898 h 72594"/>
                    <a:gd name="connsiteX262" fmla="*/ 286124 w 721698"/>
                    <a:gd name="connsiteY262" fmla="*/ 22822 h 72594"/>
                    <a:gd name="connsiteX263" fmla="*/ 288094 w 721698"/>
                    <a:gd name="connsiteY263" fmla="*/ 22873 h 72594"/>
                    <a:gd name="connsiteX264" fmla="*/ 289270 w 721698"/>
                    <a:gd name="connsiteY264" fmla="*/ 23129 h 72594"/>
                    <a:gd name="connsiteX265" fmla="*/ 289885 w 721698"/>
                    <a:gd name="connsiteY265" fmla="*/ 23589 h 72594"/>
                    <a:gd name="connsiteX266" fmla="*/ 290064 w 721698"/>
                    <a:gd name="connsiteY266" fmla="*/ 24305 h 72594"/>
                    <a:gd name="connsiteX267" fmla="*/ 362332 w 721698"/>
                    <a:gd name="connsiteY267" fmla="*/ 70451 h 72594"/>
                    <a:gd name="connsiteX268" fmla="*/ 362153 w 721698"/>
                    <a:gd name="connsiteY268" fmla="*/ 71167 h 72594"/>
                    <a:gd name="connsiteX269" fmla="*/ 361539 w 721698"/>
                    <a:gd name="connsiteY269" fmla="*/ 71653 h 72594"/>
                    <a:gd name="connsiteX270" fmla="*/ 360388 w 721698"/>
                    <a:gd name="connsiteY270" fmla="*/ 71935 h 72594"/>
                    <a:gd name="connsiteX271" fmla="*/ 358648 w 721698"/>
                    <a:gd name="connsiteY271" fmla="*/ 72037 h 72594"/>
                    <a:gd name="connsiteX272" fmla="*/ 356858 w 721698"/>
                    <a:gd name="connsiteY272" fmla="*/ 71935 h 72594"/>
                    <a:gd name="connsiteX273" fmla="*/ 355681 w 721698"/>
                    <a:gd name="connsiteY273" fmla="*/ 71653 h 72594"/>
                    <a:gd name="connsiteX274" fmla="*/ 355016 w 721698"/>
                    <a:gd name="connsiteY274" fmla="*/ 71167 h 72594"/>
                    <a:gd name="connsiteX275" fmla="*/ 354812 w 721698"/>
                    <a:gd name="connsiteY275" fmla="*/ 70451 h 72594"/>
                    <a:gd name="connsiteX276" fmla="*/ 354812 w 721698"/>
                    <a:gd name="connsiteY276" fmla="*/ 64363 h 72594"/>
                    <a:gd name="connsiteX277" fmla="*/ 347265 w 721698"/>
                    <a:gd name="connsiteY277" fmla="*/ 70502 h 72594"/>
                    <a:gd name="connsiteX278" fmla="*/ 338696 w 721698"/>
                    <a:gd name="connsiteY278" fmla="*/ 72702 h 72594"/>
                    <a:gd name="connsiteX279" fmla="*/ 330050 w 721698"/>
                    <a:gd name="connsiteY279" fmla="*/ 70732 h 72594"/>
                    <a:gd name="connsiteX280" fmla="*/ 324243 w 721698"/>
                    <a:gd name="connsiteY280" fmla="*/ 65412 h 72594"/>
                    <a:gd name="connsiteX281" fmla="*/ 320995 w 721698"/>
                    <a:gd name="connsiteY281" fmla="*/ 57533 h 72594"/>
                    <a:gd name="connsiteX282" fmla="*/ 319972 w 721698"/>
                    <a:gd name="connsiteY282" fmla="*/ 47992 h 72594"/>
                    <a:gd name="connsiteX283" fmla="*/ 321250 w 721698"/>
                    <a:gd name="connsiteY283" fmla="*/ 37274 h 72594"/>
                    <a:gd name="connsiteX284" fmla="*/ 325037 w 721698"/>
                    <a:gd name="connsiteY284" fmla="*/ 29114 h 72594"/>
                    <a:gd name="connsiteX285" fmla="*/ 331253 w 721698"/>
                    <a:gd name="connsiteY285" fmla="*/ 23922 h 72594"/>
                    <a:gd name="connsiteX286" fmla="*/ 339821 w 721698"/>
                    <a:gd name="connsiteY286" fmla="*/ 22105 h 72594"/>
                    <a:gd name="connsiteX287" fmla="*/ 347215 w 721698"/>
                    <a:gd name="connsiteY287" fmla="*/ 23870 h 72594"/>
                    <a:gd name="connsiteX288" fmla="*/ 353839 w 721698"/>
                    <a:gd name="connsiteY288" fmla="*/ 29063 h 72594"/>
                    <a:gd name="connsiteX289" fmla="*/ 353839 w 721698"/>
                    <a:gd name="connsiteY289" fmla="*/ 2307 h 72594"/>
                    <a:gd name="connsiteX290" fmla="*/ 354018 w 721698"/>
                    <a:gd name="connsiteY290" fmla="*/ 1616 h 72594"/>
                    <a:gd name="connsiteX291" fmla="*/ 354709 w 721698"/>
                    <a:gd name="connsiteY291" fmla="*/ 1105 h 72594"/>
                    <a:gd name="connsiteX292" fmla="*/ 356014 w 721698"/>
                    <a:gd name="connsiteY292" fmla="*/ 798 h 72594"/>
                    <a:gd name="connsiteX293" fmla="*/ 358035 w 721698"/>
                    <a:gd name="connsiteY293" fmla="*/ 670 h 72594"/>
                    <a:gd name="connsiteX294" fmla="*/ 360132 w 721698"/>
                    <a:gd name="connsiteY294" fmla="*/ 798 h 72594"/>
                    <a:gd name="connsiteX295" fmla="*/ 361411 w 721698"/>
                    <a:gd name="connsiteY295" fmla="*/ 1105 h 72594"/>
                    <a:gd name="connsiteX296" fmla="*/ 362102 w 721698"/>
                    <a:gd name="connsiteY296" fmla="*/ 1616 h 72594"/>
                    <a:gd name="connsiteX297" fmla="*/ 362332 w 721698"/>
                    <a:gd name="connsiteY297" fmla="*/ 2307 h 72594"/>
                    <a:gd name="connsiteX298" fmla="*/ 353839 w 721698"/>
                    <a:gd name="connsiteY298" fmla="*/ 38067 h 72594"/>
                    <a:gd name="connsiteX299" fmla="*/ 347215 w 721698"/>
                    <a:gd name="connsiteY299" fmla="*/ 31596 h 72594"/>
                    <a:gd name="connsiteX300" fmla="*/ 340538 w 721698"/>
                    <a:gd name="connsiteY300" fmla="*/ 29370 h 72594"/>
                    <a:gd name="connsiteX301" fmla="*/ 335063 w 721698"/>
                    <a:gd name="connsiteY301" fmla="*/ 30905 h 72594"/>
                    <a:gd name="connsiteX302" fmla="*/ 331406 w 721698"/>
                    <a:gd name="connsiteY302" fmla="*/ 34946 h 72594"/>
                    <a:gd name="connsiteX303" fmla="*/ 329360 w 721698"/>
                    <a:gd name="connsiteY303" fmla="*/ 40625 h 72594"/>
                    <a:gd name="connsiteX304" fmla="*/ 328720 w 721698"/>
                    <a:gd name="connsiteY304" fmla="*/ 47071 h 72594"/>
                    <a:gd name="connsiteX305" fmla="*/ 329257 w 721698"/>
                    <a:gd name="connsiteY305" fmla="*/ 53875 h 72594"/>
                    <a:gd name="connsiteX306" fmla="*/ 331125 w 721698"/>
                    <a:gd name="connsiteY306" fmla="*/ 59784 h 72594"/>
                    <a:gd name="connsiteX307" fmla="*/ 334655 w 721698"/>
                    <a:gd name="connsiteY307" fmla="*/ 63928 h 72594"/>
                    <a:gd name="connsiteX308" fmla="*/ 340179 w 721698"/>
                    <a:gd name="connsiteY308" fmla="*/ 65488 h 72594"/>
                    <a:gd name="connsiteX309" fmla="*/ 343428 w 721698"/>
                    <a:gd name="connsiteY309" fmla="*/ 65028 h 72594"/>
                    <a:gd name="connsiteX310" fmla="*/ 346626 w 721698"/>
                    <a:gd name="connsiteY310" fmla="*/ 63493 h 72594"/>
                    <a:gd name="connsiteX311" fmla="*/ 350054 w 721698"/>
                    <a:gd name="connsiteY311" fmla="*/ 60705 h 72594"/>
                    <a:gd name="connsiteX312" fmla="*/ 353839 w 721698"/>
                    <a:gd name="connsiteY312" fmla="*/ 56484 h 72594"/>
                    <a:gd name="connsiteX313" fmla="*/ 404368 w 721698"/>
                    <a:gd name="connsiteY313" fmla="*/ 27426 h 72594"/>
                    <a:gd name="connsiteX314" fmla="*/ 404317 w 721698"/>
                    <a:gd name="connsiteY314" fmla="*/ 29319 h 72594"/>
                    <a:gd name="connsiteX315" fmla="*/ 404112 w 721698"/>
                    <a:gd name="connsiteY315" fmla="*/ 30521 h 72594"/>
                    <a:gd name="connsiteX316" fmla="*/ 403728 w 721698"/>
                    <a:gd name="connsiteY316" fmla="*/ 31186 h 72594"/>
                    <a:gd name="connsiteX317" fmla="*/ 403089 w 721698"/>
                    <a:gd name="connsiteY317" fmla="*/ 31416 h 72594"/>
                    <a:gd name="connsiteX318" fmla="*/ 402092 w 721698"/>
                    <a:gd name="connsiteY318" fmla="*/ 31186 h 72594"/>
                    <a:gd name="connsiteX319" fmla="*/ 400761 w 721698"/>
                    <a:gd name="connsiteY319" fmla="*/ 30726 h 72594"/>
                    <a:gd name="connsiteX320" fmla="*/ 399099 w 721698"/>
                    <a:gd name="connsiteY320" fmla="*/ 30291 h 72594"/>
                    <a:gd name="connsiteX321" fmla="*/ 397104 w 721698"/>
                    <a:gd name="connsiteY321" fmla="*/ 30086 h 72594"/>
                    <a:gd name="connsiteX322" fmla="*/ 394597 w 721698"/>
                    <a:gd name="connsiteY322" fmla="*/ 30598 h 72594"/>
                    <a:gd name="connsiteX323" fmla="*/ 392013 w 721698"/>
                    <a:gd name="connsiteY323" fmla="*/ 32286 h 72594"/>
                    <a:gd name="connsiteX324" fmla="*/ 389174 w 721698"/>
                    <a:gd name="connsiteY324" fmla="*/ 35407 h 72594"/>
                    <a:gd name="connsiteX325" fmla="*/ 385899 w 721698"/>
                    <a:gd name="connsiteY325" fmla="*/ 40165 h 72594"/>
                    <a:gd name="connsiteX326" fmla="*/ 385899 w 721698"/>
                    <a:gd name="connsiteY326" fmla="*/ 70451 h 72594"/>
                    <a:gd name="connsiteX327" fmla="*/ 385695 w 721698"/>
                    <a:gd name="connsiteY327" fmla="*/ 71142 h 72594"/>
                    <a:gd name="connsiteX328" fmla="*/ 385030 w 721698"/>
                    <a:gd name="connsiteY328" fmla="*/ 71628 h 72594"/>
                    <a:gd name="connsiteX329" fmla="*/ 383751 w 721698"/>
                    <a:gd name="connsiteY329" fmla="*/ 71935 h 72594"/>
                    <a:gd name="connsiteX330" fmla="*/ 381653 w 721698"/>
                    <a:gd name="connsiteY330" fmla="*/ 72037 h 72594"/>
                    <a:gd name="connsiteX331" fmla="*/ 379607 w 721698"/>
                    <a:gd name="connsiteY331" fmla="*/ 71935 h 72594"/>
                    <a:gd name="connsiteX332" fmla="*/ 378302 w 721698"/>
                    <a:gd name="connsiteY332" fmla="*/ 71628 h 72594"/>
                    <a:gd name="connsiteX333" fmla="*/ 377637 w 721698"/>
                    <a:gd name="connsiteY333" fmla="*/ 71142 h 72594"/>
                    <a:gd name="connsiteX334" fmla="*/ 377458 w 721698"/>
                    <a:gd name="connsiteY334" fmla="*/ 70451 h 72594"/>
                    <a:gd name="connsiteX335" fmla="*/ 377458 w 721698"/>
                    <a:gd name="connsiteY335" fmla="*/ 24408 h 72594"/>
                    <a:gd name="connsiteX336" fmla="*/ 377612 w 721698"/>
                    <a:gd name="connsiteY336" fmla="*/ 23717 h 72594"/>
                    <a:gd name="connsiteX337" fmla="*/ 378225 w 721698"/>
                    <a:gd name="connsiteY337" fmla="*/ 23205 h 72594"/>
                    <a:gd name="connsiteX338" fmla="*/ 379402 w 721698"/>
                    <a:gd name="connsiteY338" fmla="*/ 22898 h 72594"/>
                    <a:gd name="connsiteX339" fmla="*/ 381295 w 721698"/>
                    <a:gd name="connsiteY339" fmla="*/ 22822 h 72594"/>
                    <a:gd name="connsiteX340" fmla="*/ 383163 w 721698"/>
                    <a:gd name="connsiteY340" fmla="*/ 22898 h 72594"/>
                    <a:gd name="connsiteX341" fmla="*/ 384313 w 721698"/>
                    <a:gd name="connsiteY341" fmla="*/ 23205 h 72594"/>
                    <a:gd name="connsiteX342" fmla="*/ 384902 w 721698"/>
                    <a:gd name="connsiteY342" fmla="*/ 23717 h 72594"/>
                    <a:gd name="connsiteX343" fmla="*/ 385081 w 721698"/>
                    <a:gd name="connsiteY343" fmla="*/ 24408 h 72594"/>
                    <a:gd name="connsiteX344" fmla="*/ 385081 w 721698"/>
                    <a:gd name="connsiteY344" fmla="*/ 31109 h 72594"/>
                    <a:gd name="connsiteX345" fmla="*/ 388637 w 721698"/>
                    <a:gd name="connsiteY345" fmla="*/ 26608 h 72594"/>
                    <a:gd name="connsiteX346" fmla="*/ 391783 w 721698"/>
                    <a:gd name="connsiteY346" fmla="*/ 23870 h 72594"/>
                    <a:gd name="connsiteX347" fmla="*/ 394724 w 721698"/>
                    <a:gd name="connsiteY347" fmla="*/ 22489 h 72594"/>
                    <a:gd name="connsiteX348" fmla="*/ 397667 w 721698"/>
                    <a:gd name="connsiteY348" fmla="*/ 22105 h 72594"/>
                    <a:gd name="connsiteX349" fmla="*/ 399175 w 721698"/>
                    <a:gd name="connsiteY349" fmla="*/ 22182 h 72594"/>
                    <a:gd name="connsiteX350" fmla="*/ 400940 w 721698"/>
                    <a:gd name="connsiteY350" fmla="*/ 22464 h 72594"/>
                    <a:gd name="connsiteX351" fmla="*/ 402603 w 721698"/>
                    <a:gd name="connsiteY351" fmla="*/ 22924 h 72594"/>
                    <a:gd name="connsiteX352" fmla="*/ 403652 w 721698"/>
                    <a:gd name="connsiteY352" fmla="*/ 23436 h 72594"/>
                    <a:gd name="connsiteX353" fmla="*/ 404062 w 721698"/>
                    <a:gd name="connsiteY353" fmla="*/ 23922 h 72594"/>
                    <a:gd name="connsiteX354" fmla="*/ 404240 w 721698"/>
                    <a:gd name="connsiteY354" fmla="*/ 24510 h 72594"/>
                    <a:gd name="connsiteX355" fmla="*/ 404343 w 721698"/>
                    <a:gd name="connsiteY355" fmla="*/ 25559 h 72594"/>
                    <a:gd name="connsiteX356" fmla="*/ 404368 w 721698"/>
                    <a:gd name="connsiteY356" fmla="*/ 27426 h 72594"/>
                    <a:gd name="connsiteX357" fmla="*/ 445760 w 721698"/>
                    <a:gd name="connsiteY357" fmla="*/ 70502 h 72594"/>
                    <a:gd name="connsiteX358" fmla="*/ 445351 w 721698"/>
                    <a:gd name="connsiteY358" fmla="*/ 71423 h 72594"/>
                    <a:gd name="connsiteX359" fmla="*/ 444225 w 721698"/>
                    <a:gd name="connsiteY359" fmla="*/ 71883 h 72594"/>
                    <a:gd name="connsiteX360" fmla="*/ 442127 w 721698"/>
                    <a:gd name="connsiteY360" fmla="*/ 72037 h 72594"/>
                    <a:gd name="connsiteX361" fmla="*/ 440004 w 721698"/>
                    <a:gd name="connsiteY361" fmla="*/ 71883 h 72594"/>
                    <a:gd name="connsiteX362" fmla="*/ 438854 w 721698"/>
                    <a:gd name="connsiteY362" fmla="*/ 71423 h 72594"/>
                    <a:gd name="connsiteX363" fmla="*/ 438495 w 721698"/>
                    <a:gd name="connsiteY363" fmla="*/ 70502 h 72594"/>
                    <a:gd name="connsiteX364" fmla="*/ 438495 w 721698"/>
                    <a:gd name="connsiteY364" fmla="*/ 65898 h 72594"/>
                    <a:gd name="connsiteX365" fmla="*/ 431768 w 721698"/>
                    <a:gd name="connsiteY365" fmla="*/ 70911 h 72594"/>
                    <a:gd name="connsiteX366" fmla="*/ 423915 w 721698"/>
                    <a:gd name="connsiteY366" fmla="*/ 72702 h 72594"/>
                    <a:gd name="connsiteX367" fmla="*/ 417340 w 721698"/>
                    <a:gd name="connsiteY367" fmla="*/ 71755 h 72594"/>
                    <a:gd name="connsiteX368" fmla="*/ 412326 w 721698"/>
                    <a:gd name="connsiteY368" fmla="*/ 69018 h 72594"/>
                    <a:gd name="connsiteX369" fmla="*/ 409104 w 721698"/>
                    <a:gd name="connsiteY369" fmla="*/ 64619 h 72594"/>
                    <a:gd name="connsiteX370" fmla="*/ 407953 w 721698"/>
                    <a:gd name="connsiteY370" fmla="*/ 58684 h 72594"/>
                    <a:gd name="connsiteX371" fmla="*/ 409539 w 721698"/>
                    <a:gd name="connsiteY371" fmla="*/ 51931 h 72594"/>
                    <a:gd name="connsiteX372" fmla="*/ 414091 w 721698"/>
                    <a:gd name="connsiteY372" fmla="*/ 47174 h 72594"/>
                    <a:gd name="connsiteX373" fmla="*/ 421356 w 721698"/>
                    <a:gd name="connsiteY373" fmla="*/ 44334 h 72594"/>
                    <a:gd name="connsiteX374" fmla="*/ 431026 w 721698"/>
                    <a:gd name="connsiteY374" fmla="*/ 43388 h 72594"/>
                    <a:gd name="connsiteX375" fmla="*/ 437370 w 721698"/>
                    <a:gd name="connsiteY375" fmla="*/ 43388 h 72594"/>
                    <a:gd name="connsiteX376" fmla="*/ 437370 w 721698"/>
                    <a:gd name="connsiteY376" fmla="*/ 39807 h 72594"/>
                    <a:gd name="connsiteX377" fmla="*/ 436807 w 721698"/>
                    <a:gd name="connsiteY377" fmla="*/ 35100 h 72594"/>
                    <a:gd name="connsiteX378" fmla="*/ 434990 w 721698"/>
                    <a:gd name="connsiteY378" fmla="*/ 31698 h 72594"/>
                    <a:gd name="connsiteX379" fmla="*/ 431742 w 721698"/>
                    <a:gd name="connsiteY379" fmla="*/ 29651 h 72594"/>
                    <a:gd name="connsiteX380" fmla="*/ 426830 w 721698"/>
                    <a:gd name="connsiteY380" fmla="*/ 28961 h 72594"/>
                    <a:gd name="connsiteX381" fmla="*/ 421229 w 721698"/>
                    <a:gd name="connsiteY381" fmla="*/ 29703 h 72594"/>
                    <a:gd name="connsiteX382" fmla="*/ 416880 w 721698"/>
                    <a:gd name="connsiteY382" fmla="*/ 31340 h 72594"/>
                    <a:gd name="connsiteX383" fmla="*/ 413759 w 721698"/>
                    <a:gd name="connsiteY383" fmla="*/ 32977 h 72594"/>
                    <a:gd name="connsiteX384" fmla="*/ 411892 w 721698"/>
                    <a:gd name="connsiteY384" fmla="*/ 33719 h 72594"/>
                    <a:gd name="connsiteX385" fmla="*/ 411176 w 721698"/>
                    <a:gd name="connsiteY385" fmla="*/ 33514 h 72594"/>
                    <a:gd name="connsiteX386" fmla="*/ 410639 w 721698"/>
                    <a:gd name="connsiteY386" fmla="*/ 32900 h 72594"/>
                    <a:gd name="connsiteX387" fmla="*/ 410306 w 721698"/>
                    <a:gd name="connsiteY387" fmla="*/ 31851 h 72594"/>
                    <a:gd name="connsiteX388" fmla="*/ 410203 w 721698"/>
                    <a:gd name="connsiteY388" fmla="*/ 30444 h 72594"/>
                    <a:gd name="connsiteX389" fmla="*/ 410382 w 721698"/>
                    <a:gd name="connsiteY389" fmla="*/ 28424 h 72594"/>
                    <a:gd name="connsiteX390" fmla="*/ 411252 w 721698"/>
                    <a:gd name="connsiteY390" fmla="*/ 27017 h 72594"/>
                    <a:gd name="connsiteX391" fmla="*/ 413631 w 721698"/>
                    <a:gd name="connsiteY391" fmla="*/ 25456 h 72594"/>
                    <a:gd name="connsiteX392" fmla="*/ 417520 w 721698"/>
                    <a:gd name="connsiteY392" fmla="*/ 23819 h 72594"/>
                    <a:gd name="connsiteX393" fmla="*/ 422329 w 721698"/>
                    <a:gd name="connsiteY393" fmla="*/ 22591 h 72594"/>
                    <a:gd name="connsiteX394" fmla="*/ 427598 w 721698"/>
                    <a:gd name="connsiteY394" fmla="*/ 22105 h 72594"/>
                    <a:gd name="connsiteX395" fmla="*/ 436039 w 721698"/>
                    <a:gd name="connsiteY395" fmla="*/ 23231 h 72594"/>
                    <a:gd name="connsiteX396" fmla="*/ 441667 w 721698"/>
                    <a:gd name="connsiteY396" fmla="*/ 26531 h 72594"/>
                    <a:gd name="connsiteX397" fmla="*/ 444788 w 721698"/>
                    <a:gd name="connsiteY397" fmla="*/ 31928 h 72594"/>
                    <a:gd name="connsiteX398" fmla="*/ 445760 w 721698"/>
                    <a:gd name="connsiteY398" fmla="*/ 39448 h 72594"/>
                    <a:gd name="connsiteX399" fmla="*/ 437370 w 721698"/>
                    <a:gd name="connsiteY399" fmla="*/ 49476 h 72594"/>
                    <a:gd name="connsiteX400" fmla="*/ 430156 w 721698"/>
                    <a:gd name="connsiteY400" fmla="*/ 49476 h 72594"/>
                    <a:gd name="connsiteX401" fmla="*/ 424119 w 721698"/>
                    <a:gd name="connsiteY401" fmla="*/ 50064 h 72594"/>
                    <a:gd name="connsiteX402" fmla="*/ 419873 w 721698"/>
                    <a:gd name="connsiteY402" fmla="*/ 51803 h 72594"/>
                    <a:gd name="connsiteX403" fmla="*/ 417392 w 721698"/>
                    <a:gd name="connsiteY403" fmla="*/ 54566 h 72594"/>
                    <a:gd name="connsiteX404" fmla="*/ 416598 w 721698"/>
                    <a:gd name="connsiteY404" fmla="*/ 58275 h 72594"/>
                    <a:gd name="connsiteX405" fmla="*/ 418875 w 721698"/>
                    <a:gd name="connsiteY405" fmla="*/ 63979 h 72594"/>
                    <a:gd name="connsiteX406" fmla="*/ 425244 w 721698"/>
                    <a:gd name="connsiteY406" fmla="*/ 66102 h 72594"/>
                    <a:gd name="connsiteX407" fmla="*/ 431410 w 721698"/>
                    <a:gd name="connsiteY407" fmla="*/ 64414 h 72594"/>
                    <a:gd name="connsiteX408" fmla="*/ 437370 w 721698"/>
                    <a:gd name="connsiteY408" fmla="*/ 59247 h 72594"/>
                    <a:gd name="connsiteX409" fmla="*/ 485309 w 721698"/>
                    <a:gd name="connsiteY409" fmla="*/ 5479 h 72594"/>
                    <a:gd name="connsiteX410" fmla="*/ 485207 w 721698"/>
                    <a:gd name="connsiteY410" fmla="*/ 7039 h 72594"/>
                    <a:gd name="connsiteX411" fmla="*/ 484977 w 721698"/>
                    <a:gd name="connsiteY411" fmla="*/ 7986 h 72594"/>
                    <a:gd name="connsiteX412" fmla="*/ 484644 w 721698"/>
                    <a:gd name="connsiteY412" fmla="*/ 8471 h 72594"/>
                    <a:gd name="connsiteX413" fmla="*/ 484133 w 721698"/>
                    <a:gd name="connsiteY413" fmla="*/ 8599 h 72594"/>
                    <a:gd name="connsiteX414" fmla="*/ 483237 w 721698"/>
                    <a:gd name="connsiteY414" fmla="*/ 8369 h 72594"/>
                    <a:gd name="connsiteX415" fmla="*/ 481932 w 721698"/>
                    <a:gd name="connsiteY415" fmla="*/ 7858 h 72594"/>
                    <a:gd name="connsiteX416" fmla="*/ 480117 w 721698"/>
                    <a:gd name="connsiteY416" fmla="*/ 7346 h 72594"/>
                    <a:gd name="connsiteX417" fmla="*/ 477686 w 721698"/>
                    <a:gd name="connsiteY417" fmla="*/ 7116 h 72594"/>
                    <a:gd name="connsiteX418" fmla="*/ 474464 w 721698"/>
                    <a:gd name="connsiteY418" fmla="*/ 7730 h 72594"/>
                    <a:gd name="connsiteX419" fmla="*/ 472315 w 721698"/>
                    <a:gd name="connsiteY419" fmla="*/ 9648 h 72594"/>
                    <a:gd name="connsiteX420" fmla="*/ 471138 w 721698"/>
                    <a:gd name="connsiteY420" fmla="*/ 13025 h 72594"/>
                    <a:gd name="connsiteX421" fmla="*/ 470780 w 721698"/>
                    <a:gd name="connsiteY421" fmla="*/ 18064 h 72594"/>
                    <a:gd name="connsiteX422" fmla="*/ 470780 w 721698"/>
                    <a:gd name="connsiteY422" fmla="*/ 23077 h 72594"/>
                    <a:gd name="connsiteX423" fmla="*/ 481063 w 721698"/>
                    <a:gd name="connsiteY423" fmla="*/ 23077 h 72594"/>
                    <a:gd name="connsiteX424" fmla="*/ 481753 w 721698"/>
                    <a:gd name="connsiteY424" fmla="*/ 23257 h 72594"/>
                    <a:gd name="connsiteX425" fmla="*/ 482266 w 721698"/>
                    <a:gd name="connsiteY425" fmla="*/ 23870 h 72594"/>
                    <a:gd name="connsiteX426" fmla="*/ 482623 w 721698"/>
                    <a:gd name="connsiteY426" fmla="*/ 24970 h 72594"/>
                    <a:gd name="connsiteX427" fmla="*/ 482751 w 721698"/>
                    <a:gd name="connsiteY427" fmla="*/ 26608 h 72594"/>
                    <a:gd name="connsiteX428" fmla="*/ 482290 w 721698"/>
                    <a:gd name="connsiteY428" fmla="*/ 29268 h 72594"/>
                    <a:gd name="connsiteX429" fmla="*/ 481063 w 721698"/>
                    <a:gd name="connsiteY429" fmla="*/ 30086 h 72594"/>
                    <a:gd name="connsiteX430" fmla="*/ 470780 w 721698"/>
                    <a:gd name="connsiteY430" fmla="*/ 30086 h 72594"/>
                    <a:gd name="connsiteX431" fmla="*/ 470780 w 721698"/>
                    <a:gd name="connsiteY431" fmla="*/ 70451 h 72594"/>
                    <a:gd name="connsiteX432" fmla="*/ 470576 w 721698"/>
                    <a:gd name="connsiteY432" fmla="*/ 71142 h 72594"/>
                    <a:gd name="connsiteX433" fmla="*/ 469884 w 721698"/>
                    <a:gd name="connsiteY433" fmla="*/ 71628 h 72594"/>
                    <a:gd name="connsiteX434" fmla="*/ 468580 w 721698"/>
                    <a:gd name="connsiteY434" fmla="*/ 71935 h 72594"/>
                    <a:gd name="connsiteX435" fmla="*/ 466533 w 721698"/>
                    <a:gd name="connsiteY435" fmla="*/ 72037 h 72594"/>
                    <a:gd name="connsiteX436" fmla="*/ 464487 w 721698"/>
                    <a:gd name="connsiteY436" fmla="*/ 71935 h 72594"/>
                    <a:gd name="connsiteX437" fmla="*/ 463182 w 721698"/>
                    <a:gd name="connsiteY437" fmla="*/ 71628 h 72594"/>
                    <a:gd name="connsiteX438" fmla="*/ 462492 w 721698"/>
                    <a:gd name="connsiteY438" fmla="*/ 71142 h 72594"/>
                    <a:gd name="connsiteX439" fmla="*/ 462287 w 721698"/>
                    <a:gd name="connsiteY439" fmla="*/ 70451 h 72594"/>
                    <a:gd name="connsiteX440" fmla="*/ 462287 w 721698"/>
                    <a:gd name="connsiteY440" fmla="*/ 30086 h 72594"/>
                    <a:gd name="connsiteX441" fmla="*/ 455790 w 721698"/>
                    <a:gd name="connsiteY441" fmla="*/ 30086 h 72594"/>
                    <a:gd name="connsiteX442" fmla="*/ 454562 w 721698"/>
                    <a:gd name="connsiteY442" fmla="*/ 29268 h 72594"/>
                    <a:gd name="connsiteX443" fmla="*/ 454153 w 721698"/>
                    <a:gd name="connsiteY443" fmla="*/ 26608 h 72594"/>
                    <a:gd name="connsiteX444" fmla="*/ 454256 w 721698"/>
                    <a:gd name="connsiteY444" fmla="*/ 24970 h 72594"/>
                    <a:gd name="connsiteX445" fmla="*/ 454562 w 721698"/>
                    <a:gd name="connsiteY445" fmla="*/ 23870 h 72594"/>
                    <a:gd name="connsiteX446" fmla="*/ 455074 w 721698"/>
                    <a:gd name="connsiteY446" fmla="*/ 23257 h 72594"/>
                    <a:gd name="connsiteX447" fmla="*/ 455790 w 721698"/>
                    <a:gd name="connsiteY447" fmla="*/ 23077 h 72594"/>
                    <a:gd name="connsiteX448" fmla="*/ 462287 w 721698"/>
                    <a:gd name="connsiteY448" fmla="*/ 23077 h 72594"/>
                    <a:gd name="connsiteX449" fmla="*/ 462287 w 721698"/>
                    <a:gd name="connsiteY449" fmla="*/ 18320 h 72594"/>
                    <a:gd name="connsiteX450" fmla="*/ 463182 w 721698"/>
                    <a:gd name="connsiteY450" fmla="*/ 10057 h 72594"/>
                    <a:gd name="connsiteX451" fmla="*/ 465920 w 721698"/>
                    <a:gd name="connsiteY451" fmla="*/ 4404 h 72594"/>
                    <a:gd name="connsiteX452" fmla="*/ 470550 w 721698"/>
                    <a:gd name="connsiteY452" fmla="*/ 1156 h 72594"/>
                    <a:gd name="connsiteX453" fmla="*/ 477124 w 721698"/>
                    <a:gd name="connsiteY453" fmla="*/ 107 h 72594"/>
                    <a:gd name="connsiteX454" fmla="*/ 480603 w 721698"/>
                    <a:gd name="connsiteY454" fmla="*/ 440 h 72594"/>
                    <a:gd name="connsiteX455" fmla="*/ 483212 w 721698"/>
                    <a:gd name="connsiteY455" fmla="*/ 1156 h 72594"/>
                    <a:gd name="connsiteX456" fmla="*/ 484439 w 721698"/>
                    <a:gd name="connsiteY456" fmla="*/ 1846 h 72594"/>
                    <a:gd name="connsiteX457" fmla="*/ 484951 w 721698"/>
                    <a:gd name="connsiteY457" fmla="*/ 2639 h 72594"/>
                    <a:gd name="connsiteX458" fmla="*/ 485233 w 721698"/>
                    <a:gd name="connsiteY458" fmla="*/ 3816 h 72594"/>
                    <a:gd name="connsiteX459" fmla="*/ 485309 w 721698"/>
                    <a:gd name="connsiteY459" fmla="*/ 5479 h 72594"/>
                    <a:gd name="connsiteX460" fmla="*/ 515780 w 721698"/>
                    <a:gd name="connsiteY460" fmla="*/ 67074 h 72594"/>
                    <a:gd name="connsiteX461" fmla="*/ 515576 w 721698"/>
                    <a:gd name="connsiteY461" fmla="*/ 69428 h 72594"/>
                    <a:gd name="connsiteX462" fmla="*/ 514961 w 721698"/>
                    <a:gd name="connsiteY462" fmla="*/ 70707 h 72594"/>
                    <a:gd name="connsiteX463" fmla="*/ 513733 w 721698"/>
                    <a:gd name="connsiteY463" fmla="*/ 71474 h 72594"/>
                    <a:gd name="connsiteX464" fmla="*/ 511867 w 721698"/>
                    <a:gd name="connsiteY464" fmla="*/ 72062 h 72594"/>
                    <a:gd name="connsiteX465" fmla="*/ 509641 w 721698"/>
                    <a:gd name="connsiteY465" fmla="*/ 72446 h 72594"/>
                    <a:gd name="connsiteX466" fmla="*/ 507288 w 721698"/>
                    <a:gd name="connsiteY466" fmla="*/ 72600 h 72594"/>
                    <a:gd name="connsiteX467" fmla="*/ 501149 w 721698"/>
                    <a:gd name="connsiteY467" fmla="*/ 71653 h 72594"/>
                    <a:gd name="connsiteX468" fmla="*/ 496953 w 721698"/>
                    <a:gd name="connsiteY468" fmla="*/ 68788 h 72594"/>
                    <a:gd name="connsiteX469" fmla="*/ 494575 w 721698"/>
                    <a:gd name="connsiteY469" fmla="*/ 63928 h 72594"/>
                    <a:gd name="connsiteX470" fmla="*/ 493833 w 721698"/>
                    <a:gd name="connsiteY470" fmla="*/ 56996 h 72594"/>
                    <a:gd name="connsiteX471" fmla="*/ 493833 w 721698"/>
                    <a:gd name="connsiteY471" fmla="*/ 30086 h 72594"/>
                    <a:gd name="connsiteX472" fmla="*/ 487386 w 721698"/>
                    <a:gd name="connsiteY472" fmla="*/ 30086 h 72594"/>
                    <a:gd name="connsiteX473" fmla="*/ 486159 w 721698"/>
                    <a:gd name="connsiteY473" fmla="*/ 29268 h 72594"/>
                    <a:gd name="connsiteX474" fmla="*/ 485699 w 721698"/>
                    <a:gd name="connsiteY474" fmla="*/ 26608 h 72594"/>
                    <a:gd name="connsiteX475" fmla="*/ 485826 w 721698"/>
                    <a:gd name="connsiteY475" fmla="*/ 24970 h 72594"/>
                    <a:gd name="connsiteX476" fmla="*/ 486159 w 721698"/>
                    <a:gd name="connsiteY476" fmla="*/ 23870 h 72594"/>
                    <a:gd name="connsiteX477" fmla="*/ 486696 w 721698"/>
                    <a:gd name="connsiteY477" fmla="*/ 23257 h 72594"/>
                    <a:gd name="connsiteX478" fmla="*/ 487438 w 721698"/>
                    <a:gd name="connsiteY478" fmla="*/ 23077 h 72594"/>
                    <a:gd name="connsiteX479" fmla="*/ 493833 w 721698"/>
                    <a:gd name="connsiteY479" fmla="*/ 23077 h 72594"/>
                    <a:gd name="connsiteX480" fmla="*/ 493833 w 721698"/>
                    <a:gd name="connsiteY480" fmla="*/ 12129 h 72594"/>
                    <a:gd name="connsiteX481" fmla="*/ 494012 w 721698"/>
                    <a:gd name="connsiteY481" fmla="*/ 11464 h 72594"/>
                    <a:gd name="connsiteX482" fmla="*/ 494677 w 721698"/>
                    <a:gd name="connsiteY482" fmla="*/ 10927 h 72594"/>
                    <a:gd name="connsiteX483" fmla="*/ 495982 w 721698"/>
                    <a:gd name="connsiteY483" fmla="*/ 10595 h 72594"/>
                    <a:gd name="connsiteX484" fmla="*/ 498028 w 721698"/>
                    <a:gd name="connsiteY484" fmla="*/ 10492 h 72594"/>
                    <a:gd name="connsiteX485" fmla="*/ 500125 w 721698"/>
                    <a:gd name="connsiteY485" fmla="*/ 10595 h 72594"/>
                    <a:gd name="connsiteX486" fmla="*/ 501404 w 721698"/>
                    <a:gd name="connsiteY486" fmla="*/ 10927 h 72594"/>
                    <a:gd name="connsiteX487" fmla="*/ 502069 w 721698"/>
                    <a:gd name="connsiteY487" fmla="*/ 11464 h 72594"/>
                    <a:gd name="connsiteX488" fmla="*/ 502274 w 721698"/>
                    <a:gd name="connsiteY488" fmla="*/ 12129 h 72594"/>
                    <a:gd name="connsiteX489" fmla="*/ 502274 w 721698"/>
                    <a:gd name="connsiteY489" fmla="*/ 23077 h 72594"/>
                    <a:gd name="connsiteX490" fmla="*/ 514092 w 721698"/>
                    <a:gd name="connsiteY490" fmla="*/ 23077 h 72594"/>
                    <a:gd name="connsiteX491" fmla="*/ 514808 w 721698"/>
                    <a:gd name="connsiteY491" fmla="*/ 23257 h 72594"/>
                    <a:gd name="connsiteX492" fmla="*/ 515345 w 721698"/>
                    <a:gd name="connsiteY492" fmla="*/ 23870 h 72594"/>
                    <a:gd name="connsiteX493" fmla="*/ 515678 w 721698"/>
                    <a:gd name="connsiteY493" fmla="*/ 24970 h 72594"/>
                    <a:gd name="connsiteX494" fmla="*/ 515780 w 721698"/>
                    <a:gd name="connsiteY494" fmla="*/ 26608 h 72594"/>
                    <a:gd name="connsiteX495" fmla="*/ 515319 w 721698"/>
                    <a:gd name="connsiteY495" fmla="*/ 29268 h 72594"/>
                    <a:gd name="connsiteX496" fmla="*/ 514092 w 721698"/>
                    <a:gd name="connsiteY496" fmla="*/ 30086 h 72594"/>
                    <a:gd name="connsiteX497" fmla="*/ 502274 w 721698"/>
                    <a:gd name="connsiteY497" fmla="*/ 30086 h 72594"/>
                    <a:gd name="connsiteX498" fmla="*/ 502274 w 721698"/>
                    <a:gd name="connsiteY498" fmla="*/ 55768 h 72594"/>
                    <a:gd name="connsiteX499" fmla="*/ 503681 w 721698"/>
                    <a:gd name="connsiteY499" fmla="*/ 62956 h 72594"/>
                    <a:gd name="connsiteX500" fmla="*/ 508720 w 721698"/>
                    <a:gd name="connsiteY500" fmla="*/ 65386 h 72594"/>
                    <a:gd name="connsiteX501" fmla="*/ 510818 w 721698"/>
                    <a:gd name="connsiteY501" fmla="*/ 65156 h 72594"/>
                    <a:gd name="connsiteX502" fmla="*/ 512455 w 721698"/>
                    <a:gd name="connsiteY502" fmla="*/ 64670 h 72594"/>
                    <a:gd name="connsiteX503" fmla="*/ 513683 w 721698"/>
                    <a:gd name="connsiteY503" fmla="*/ 64184 h 72594"/>
                    <a:gd name="connsiteX504" fmla="*/ 514603 w 721698"/>
                    <a:gd name="connsiteY504" fmla="*/ 63954 h 72594"/>
                    <a:gd name="connsiteX505" fmla="*/ 515090 w 721698"/>
                    <a:gd name="connsiteY505" fmla="*/ 64082 h 72594"/>
                    <a:gd name="connsiteX506" fmla="*/ 515448 w 721698"/>
                    <a:gd name="connsiteY506" fmla="*/ 64568 h 72594"/>
                    <a:gd name="connsiteX507" fmla="*/ 515678 w 721698"/>
                    <a:gd name="connsiteY507" fmla="*/ 65540 h 72594"/>
                    <a:gd name="connsiteX508" fmla="*/ 515780 w 721698"/>
                    <a:gd name="connsiteY508" fmla="*/ 67074 h 72594"/>
                    <a:gd name="connsiteX509" fmla="*/ 614787 w 721698"/>
                    <a:gd name="connsiteY509" fmla="*/ 24305 h 72594"/>
                    <a:gd name="connsiteX510" fmla="*/ 614684 w 721698"/>
                    <a:gd name="connsiteY510" fmla="*/ 25175 h 72594"/>
                    <a:gd name="connsiteX511" fmla="*/ 614326 w 721698"/>
                    <a:gd name="connsiteY511" fmla="*/ 26454 h 72594"/>
                    <a:gd name="connsiteX512" fmla="*/ 600769 w 721698"/>
                    <a:gd name="connsiteY512" fmla="*/ 70195 h 72594"/>
                    <a:gd name="connsiteX513" fmla="*/ 600282 w 721698"/>
                    <a:gd name="connsiteY513" fmla="*/ 71116 h 72594"/>
                    <a:gd name="connsiteX514" fmla="*/ 599362 w 721698"/>
                    <a:gd name="connsiteY514" fmla="*/ 71679 h 72594"/>
                    <a:gd name="connsiteX515" fmla="*/ 597751 w 721698"/>
                    <a:gd name="connsiteY515" fmla="*/ 71960 h 72594"/>
                    <a:gd name="connsiteX516" fmla="*/ 595192 w 721698"/>
                    <a:gd name="connsiteY516" fmla="*/ 72037 h 72594"/>
                    <a:gd name="connsiteX517" fmla="*/ 592532 w 721698"/>
                    <a:gd name="connsiteY517" fmla="*/ 71935 h 72594"/>
                    <a:gd name="connsiteX518" fmla="*/ 590818 w 721698"/>
                    <a:gd name="connsiteY518" fmla="*/ 71628 h 72594"/>
                    <a:gd name="connsiteX519" fmla="*/ 589872 w 721698"/>
                    <a:gd name="connsiteY519" fmla="*/ 71065 h 72594"/>
                    <a:gd name="connsiteX520" fmla="*/ 589412 w 721698"/>
                    <a:gd name="connsiteY520" fmla="*/ 70195 h 72594"/>
                    <a:gd name="connsiteX521" fmla="*/ 579743 w 721698"/>
                    <a:gd name="connsiteY521" fmla="*/ 36788 h 72594"/>
                    <a:gd name="connsiteX522" fmla="*/ 579640 w 721698"/>
                    <a:gd name="connsiteY522" fmla="*/ 36328 h 72594"/>
                    <a:gd name="connsiteX523" fmla="*/ 579538 w 721698"/>
                    <a:gd name="connsiteY523" fmla="*/ 36788 h 72594"/>
                    <a:gd name="connsiteX524" fmla="*/ 570584 w 721698"/>
                    <a:gd name="connsiteY524" fmla="*/ 70195 h 72594"/>
                    <a:gd name="connsiteX525" fmla="*/ 570099 w 721698"/>
                    <a:gd name="connsiteY525" fmla="*/ 71116 h 72594"/>
                    <a:gd name="connsiteX526" fmla="*/ 569101 w 721698"/>
                    <a:gd name="connsiteY526" fmla="*/ 71679 h 72594"/>
                    <a:gd name="connsiteX527" fmla="*/ 567387 w 721698"/>
                    <a:gd name="connsiteY527" fmla="*/ 71960 h 72594"/>
                    <a:gd name="connsiteX528" fmla="*/ 564804 w 721698"/>
                    <a:gd name="connsiteY528" fmla="*/ 72037 h 72594"/>
                    <a:gd name="connsiteX529" fmla="*/ 562220 w 721698"/>
                    <a:gd name="connsiteY529" fmla="*/ 71935 h 72594"/>
                    <a:gd name="connsiteX530" fmla="*/ 560583 w 721698"/>
                    <a:gd name="connsiteY530" fmla="*/ 71628 h 72594"/>
                    <a:gd name="connsiteX531" fmla="*/ 559636 w 721698"/>
                    <a:gd name="connsiteY531" fmla="*/ 71065 h 72594"/>
                    <a:gd name="connsiteX532" fmla="*/ 559176 w 721698"/>
                    <a:gd name="connsiteY532" fmla="*/ 70195 h 72594"/>
                    <a:gd name="connsiteX533" fmla="*/ 545721 w 721698"/>
                    <a:gd name="connsiteY533" fmla="*/ 26454 h 72594"/>
                    <a:gd name="connsiteX534" fmla="*/ 545363 w 721698"/>
                    <a:gd name="connsiteY534" fmla="*/ 25175 h 72594"/>
                    <a:gd name="connsiteX535" fmla="*/ 545260 w 721698"/>
                    <a:gd name="connsiteY535" fmla="*/ 24305 h 72594"/>
                    <a:gd name="connsiteX536" fmla="*/ 545465 w 721698"/>
                    <a:gd name="connsiteY536" fmla="*/ 23564 h 72594"/>
                    <a:gd name="connsiteX537" fmla="*/ 546156 w 721698"/>
                    <a:gd name="connsiteY537" fmla="*/ 23103 h 72594"/>
                    <a:gd name="connsiteX538" fmla="*/ 547461 w 721698"/>
                    <a:gd name="connsiteY538" fmla="*/ 22873 h 72594"/>
                    <a:gd name="connsiteX539" fmla="*/ 549456 w 721698"/>
                    <a:gd name="connsiteY539" fmla="*/ 22822 h 72594"/>
                    <a:gd name="connsiteX540" fmla="*/ 551758 w 721698"/>
                    <a:gd name="connsiteY540" fmla="*/ 22898 h 72594"/>
                    <a:gd name="connsiteX541" fmla="*/ 553088 w 721698"/>
                    <a:gd name="connsiteY541" fmla="*/ 23154 h 72594"/>
                    <a:gd name="connsiteX542" fmla="*/ 553753 w 721698"/>
                    <a:gd name="connsiteY542" fmla="*/ 23666 h 72594"/>
                    <a:gd name="connsiteX543" fmla="*/ 554111 w 721698"/>
                    <a:gd name="connsiteY543" fmla="*/ 24459 h 72594"/>
                    <a:gd name="connsiteX544" fmla="*/ 565213 w 721698"/>
                    <a:gd name="connsiteY544" fmla="*/ 62419 h 72594"/>
                    <a:gd name="connsiteX545" fmla="*/ 565315 w 721698"/>
                    <a:gd name="connsiteY545" fmla="*/ 62879 h 72594"/>
                    <a:gd name="connsiteX546" fmla="*/ 565417 w 721698"/>
                    <a:gd name="connsiteY546" fmla="*/ 62419 h 72594"/>
                    <a:gd name="connsiteX547" fmla="*/ 575598 w 721698"/>
                    <a:gd name="connsiteY547" fmla="*/ 24459 h 72594"/>
                    <a:gd name="connsiteX548" fmla="*/ 575931 w 721698"/>
                    <a:gd name="connsiteY548" fmla="*/ 23666 h 72594"/>
                    <a:gd name="connsiteX549" fmla="*/ 576621 w 721698"/>
                    <a:gd name="connsiteY549" fmla="*/ 23154 h 72594"/>
                    <a:gd name="connsiteX550" fmla="*/ 577875 w 721698"/>
                    <a:gd name="connsiteY550" fmla="*/ 22898 h 72594"/>
                    <a:gd name="connsiteX551" fmla="*/ 579946 w 721698"/>
                    <a:gd name="connsiteY551" fmla="*/ 22822 h 72594"/>
                    <a:gd name="connsiteX552" fmla="*/ 581968 w 721698"/>
                    <a:gd name="connsiteY552" fmla="*/ 22898 h 72594"/>
                    <a:gd name="connsiteX553" fmla="*/ 583221 w 721698"/>
                    <a:gd name="connsiteY553" fmla="*/ 23154 h 72594"/>
                    <a:gd name="connsiteX554" fmla="*/ 583886 w 721698"/>
                    <a:gd name="connsiteY554" fmla="*/ 23640 h 72594"/>
                    <a:gd name="connsiteX555" fmla="*/ 584193 w 721698"/>
                    <a:gd name="connsiteY555" fmla="*/ 24356 h 72594"/>
                    <a:gd name="connsiteX556" fmla="*/ 595192 w 721698"/>
                    <a:gd name="connsiteY556" fmla="*/ 62419 h 72594"/>
                    <a:gd name="connsiteX557" fmla="*/ 595295 w 721698"/>
                    <a:gd name="connsiteY557" fmla="*/ 62879 h 72594"/>
                    <a:gd name="connsiteX558" fmla="*/ 595346 w 721698"/>
                    <a:gd name="connsiteY558" fmla="*/ 62419 h 72594"/>
                    <a:gd name="connsiteX559" fmla="*/ 606295 w 721698"/>
                    <a:gd name="connsiteY559" fmla="*/ 24459 h 72594"/>
                    <a:gd name="connsiteX560" fmla="*/ 606627 w 721698"/>
                    <a:gd name="connsiteY560" fmla="*/ 23666 h 72594"/>
                    <a:gd name="connsiteX561" fmla="*/ 607343 w 721698"/>
                    <a:gd name="connsiteY561" fmla="*/ 23154 h 72594"/>
                    <a:gd name="connsiteX562" fmla="*/ 608673 w 721698"/>
                    <a:gd name="connsiteY562" fmla="*/ 22898 h 72594"/>
                    <a:gd name="connsiteX563" fmla="*/ 610847 w 721698"/>
                    <a:gd name="connsiteY563" fmla="*/ 22822 h 72594"/>
                    <a:gd name="connsiteX564" fmla="*/ 612817 w 721698"/>
                    <a:gd name="connsiteY564" fmla="*/ 22873 h 72594"/>
                    <a:gd name="connsiteX565" fmla="*/ 613994 w 721698"/>
                    <a:gd name="connsiteY565" fmla="*/ 23129 h 72594"/>
                    <a:gd name="connsiteX566" fmla="*/ 614608 w 721698"/>
                    <a:gd name="connsiteY566" fmla="*/ 23589 h 72594"/>
                    <a:gd name="connsiteX567" fmla="*/ 614787 w 721698"/>
                    <a:gd name="connsiteY567" fmla="*/ 24305 h 72594"/>
                    <a:gd name="connsiteX568" fmla="*/ 632240 w 721698"/>
                    <a:gd name="connsiteY568" fmla="*/ 70451 h 72594"/>
                    <a:gd name="connsiteX569" fmla="*/ 632035 w 721698"/>
                    <a:gd name="connsiteY569" fmla="*/ 71142 h 72594"/>
                    <a:gd name="connsiteX570" fmla="*/ 631370 w 721698"/>
                    <a:gd name="connsiteY570" fmla="*/ 71628 h 72594"/>
                    <a:gd name="connsiteX571" fmla="*/ 630091 w 721698"/>
                    <a:gd name="connsiteY571" fmla="*/ 71935 h 72594"/>
                    <a:gd name="connsiteX572" fmla="*/ 627993 w 721698"/>
                    <a:gd name="connsiteY572" fmla="*/ 72037 h 72594"/>
                    <a:gd name="connsiteX573" fmla="*/ 625947 w 721698"/>
                    <a:gd name="connsiteY573" fmla="*/ 71935 h 72594"/>
                    <a:gd name="connsiteX574" fmla="*/ 624643 w 721698"/>
                    <a:gd name="connsiteY574" fmla="*/ 71628 h 72594"/>
                    <a:gd name="connsiteX575" fmla="*/ 623978 w 721698"/>
                    <a:gd name="connsiteY575" fmla="*/ 71142 h 72594"/>
                    <a:gd name="connsiteX576" fmla="*/ 623799 w 721698"/>
                    <a:gd name="connsiteY576" fmla="*/ 70451 h 72594"/>
                    <a:gd name="connsiteX577" fmla="*/ 623799 w 721698"/>
                    <a:gd name="connsiteY577" fmla="*/ 24408 h 72594"/>
                    <a:gd name="connsiteX578" fmla="*/ 623978 w 721698"/>
                    <a:gd name="connsiteY578" fmla="*/ 23743 h 72594"/>
                    <a:gd name="connsiteX579" fmla="*/ 624643 w 721698"/>
                    <a:gd name="connsiteY579" fmla="*/ 23231 h 72594"/>
                    <a:gd name="connsiteX580" fmla="*/ 625947 w 721698"/>
                    <a:gd name="connsiteY580" fmla="*/ 22924 h 72594"/>
                    <a:gd name="connsiteX581" fmla="*/ 627993 w 721698"/>
                    <a:gd name="connsiteY581" fmla="*/ 22822 h 72594"/>
                    <a:gd name="connsiteX582" fmla="*/ 630091 w 721698"/>
                    <a:gd name="connsiteY582" fmla="*/ 22924 h 72594"/>
                    <a:gd name="connsiteX583" fmla="*/ 631370 w 721698"/>
                    <a:gd name="connsiteY583" fmla="*/ 23231 h 72594"/>
                    <a:gd name="connsiteX584" fmla="*/ 632035 w 721698"/>
                    <a:gd name="connsiteY584" fmla="*/ 23743 h 72594"/>
                    <a:gd name="connsiteX585" fmla="*/ 632240 w 721698"/>
                    <a:gd name="connsiteY585" fmla="*/ 24408 h 72594"/>
                    <a:gd name="connsiteX586" fmla="*/ 633212 w 721698"/>
                    <a:gd name="connsiteY586" fmla="*/ 8855 h 72594"/>
                    <a:gd name="connsiteX587" fmla="*/ 632086 w 721698"/>
                    <a:gd name="connsiteY587" fmla="*/ 12897 h 72594"/>
                    <a:gd name="connsiteX588" fmla="*/ 627942 w 721698"/>
                    <a:gd name="connsiteY588" fmla="*/ 13971 h 72594"/>
                    <a:gd name="connsiteX589" fmla="*/ 623875 w 721698"/>
                    <a:gd name="connsiteY589" fmla="*/ 12922 h 72594"/>
                    <a:gd name="connsiteX590" fmla="*/ 622776 w 721698"/>
                    <a:gd name="connsiteY590" fmla="*/ 8958 h 72594"/>
                    <a:gd name="connsiteX591" fmla="*/ 623901 w 721698"/>
                    <a:gd name="connsiteY591" fmla="*/ 4916 h 72594"/>
                    <a:gd name="connsiteX592" fmla="*/ 628045 w 721698"/>
                    <a:gd name="connsiteY592" fmla="*/ 3842 h 72594"/>
                    <a:gd name="connsiteX593" fmla="*/ 632112 w 721698"/>
                    <a:gd name="connsiteY593" fmla="*/ 4890 h 72594"/>
                    <a:gd name="connsiteX594" fmla="*/ 633212 w 721698"/>
                    <a:gd name="connsiteY594" fmla="*/ 8855 h 72594"/>
                    <a:gd name="connsiteX595" fmla="*/ 671553 w 721698"/>
                    <a:gd name="connsiteY595" fmla="*/ 67074 h 72594"/>
                    <a:gd name="connsiteX596" fmla="*/ 671349 w 721698"/>
                    <a:gd name="connsiteY596" fmla="*/ 69428 h 72594"/>
                    <a:gd name="connsiteX597" fmla="*/ 670735 w 721698"/>
                    <a:gd name="connsiteY597" fmla="*/ 70707 h 72594"/>
                    <a:gd name="connsiteX598" fmla="*/ 669507 w 721698"/>
                    <a:gd name="connsiteY598" fmla="*/ 71474 h 72594"/>
                    <a:gd name="connsiteX599" fmla="*/ 667640 w 721698"/>
                    <a:gd name="connsiteY599" fmla="*/ 72062 h 72594"/>
                    <a:gd name="connsiteX600" fmla="*/ 665414 w 721698"/>
                    <a:gd name="connsiteY600" fmla="*/ 72446 h 72594"/>
                    <a:gd name="connsiteX601" fmla="*/ 663061 w 721698"/>
                    <a:gd name="connsiteY601" fmla="*/ 72600 h 72594"/>
                    <a:gd name="connsiteX602" fmla="*/ 656922 w 721698"/>
                    <a:gd name="connsiteY602" fmla="*/ 71653 h 72594"/>
                    <a:gd name="connsiteX603" fmla="*/ 652727 w 721698"/>
                    <a:gd name="connsiteY603" fmla="*/ 68788 h 72594"/>
                    <a:gd name="connsiteX604" fmla="*/ 650348 w 721698"/>
                    <a:gd name="connsiteY604" fmla="*/ 63928 h 72594"/>
                    <a:gd name="connsiteX605" fmla="*/ 649607 w 721698"/>
                    <a:gd name="connsiteY605" fmla="*/ 56996 h 72594"/>
                    <a:gd name="connsiteX606" fmla="*/ 649607 w 721698"/>
                    <a:gd name="connsiteY606" fmla="*/ 30086 h 72594"/>
                    <a:gd name="connsiteX607" fmla="*/ 643160 w 721698"/>
                    <a:gd name="connsiteY607" fmla="*/ 30086 h 72594"/>
                    <a:gd name="connsiteX608" fmla="*/ 641932 w 721698"/>
                    <a:gd name="connsiteY608" fmla="*/ 29268 h 72594"/>
                    <a:gd name="connsiteX609" fmla="*/ 641471 w 721698"/>
                    <a:gd name="connsiteY609" fmla="*/ 26608 h 72594"/>
                    <a:gd name="connsiteX610" fmla="*/ 641600 w 721698"/>
                    <a:gd name="connsiteY610" fmla="*/ 24970 h 72594"/>
                    <a:gd name="connsiteX611" fmla="*/ 641932 w 721698"/>
                    <a:gd name="connsiteY611" fmla="*/ 23870 h 72594"/>
                    <a:gd name="connsiteX612" fmla="*/ 642470 w 721698"/>
                    <a:gd name="connsiteY612" fmla="*/ 23257 h 72594"/>
                    <a:gd name="connsiteX613" fmla="*/ 643212 w 721698"/>
                    <a:gd name="connsiteY613" fmla="*/ 23077 h 72594"/>
                    <a:gd name="connsiteX614" fmla="*/ 649607 w 721698"/>
                    <a:gd name="connsiteY614" fmla="*/ 23077 h 72594"/>
                    <a:gd name="connsiteX615" fmla="*/ 649607 w 721698"/>
                    <a:gd name="connsiteY615" fmla="*/ 12129 h 72594"/>
                    <a:gd name="connsiteX616" fmla="*/ 649785 w 721698"/>
                    <a:gd name="connsiteY616" fmla="*/ 11464 h 72594"/>
                    <a:gd name="connsiteX617" fmla="*/ 650451 w 721698"/>
                    <a:gd name="connsiteY617" fmla="*/ 10927 h 72594"/>
                    <a:gd name="connsiteX618" fmla="*/ 651754 w 721698"/>
                    <a:gd name="connsiteY618" fmla="*/ 10595 h 72594"/>
                    <a:gd name="connsiteX619" fmla="*/ 653801 w 721698"/>
                    <a:gd name="connsiteY619" fmla="*/ 10492 h 72594"/>
                    <a:gd name="connsiteX620" fmla="*/ 655899 w 721698"/>
                    <a:gd name="connsiteY620" fmla="*/ 10595 h 72594"/>
                    <a:gd name="connsiteX621" fmla="*/ 657178 w 721698"/>
                    <a:gd name="connsiteY621" fmla="*/ 10927 h 72594"/>
                    <a:gd name="connsiteX622" fmla="*/ 657843 w 721698"/>
                    <a:gd name="connsiteY622" fmla="*/ 11464 h 72594"/>
                    <a:gd name="connsiteX623" fmla="*/ 658048 w 721698"/>
                    <a:gd name="connsiteY623" fmla="*/ 12129 h 72594"/>
                    <a:gd name="connsiteX624" fmla="*/ 658048 w 721698"/>
                    <a:gd name="connsiteY624" fmla="*/ 23077 h 72594"/>
                    <a:gd name="connsiteX625" fmla="*/ 669865 w 721698"/>
                    <a:gd name="connsiteY625" fmla="*/ 23077 h 72594"/>
                    <a:gd name="connsiteX626" fmla="*/ 670582 w 721698"/>
                    <a:gd name="connsiteY626" fmla="*/ 23257 h 72594"/>
                    <a:gd name="connsiteX627" fmla="*/ 671119 w 721698"/>
                    <a:gd name="connsiteY627" fmla="*/ 23870 h 72594"/>
                    <a:gd name="connsiteX628" fmla="*/ 671451 w 721698"/>
                    <a:gd name="connsiteY628" fmla="*/ 24970 h 72594"/>
                    <a:gd name="connsiteX629" fmla="*/ 671553 w 721698"/>
                    <a:gd name="connsiteY629" fmla="*/ 26608 h 72594"/>
                    <a:gd name="connsiteX630" fmla="*/ 671093 w 721698"/>
                    <a:gd name="connsiteY630" fmla="*/ 29268 h 72594"/>
                    <a:gd name="connsiteX631" fmla="*/ 669865 w 721698"/>
                    <a:gd name="connsiteY631" fmla="*/ 30086 h 72594"/>
                    <a:gd name="connsiteX632" fmla="*/ 658048 w 721698"/>
                    <a:gd name="connsiteY632" fmla="*/ 30086 h 72594"/>
                    <a:gd name="connsiteX633" fmla="*/ 658048 w 721698"/>
                    <a:gd name="connsiteY633" fmla="*/ 55768 h 72594"/>
                    <a:gd name="connsiteX634" fmla="*/ 659455 w 721698"/>
                    <a:gd name="connsiteY634" fmla="*/ 62956 h 72594"/>
                    <a:gd name="connsiteX635" fmla="*/ 664493 w 721698"/>
                    <a:gd name="connsiteY635" fmla="*/ 65386 h 72594"/>
                    <a:gd name="connsiteX636" fmla="*/ 666592 w 721698"/>
                    <a:gd name="connsiteY636" fmla="*/ 65156 h 72594"/>
                    <a:gd name="connsiteX637" fmla="*/ 668228 w 721698"/>
                    <a:gd name="connsiteY637" fmla="*/ 64670 h 72594"/>
                    <a:gd name="connsiteX638" fmla="*/ 669456 w 721698"/>
                    <a:gd name="connsiteY638" fmla="*/ 64184 h 72594"/>
                    <a:gd name="connsiteX639" fmla="*/ 670377 w 721698"/>
                    <a:gd name="connsiteY639" fmla="*/ 63954 h 72594"/>
                    <a:gd name="connsiteX640" fmla="*/ 670863 w 721698"/>
                    <a:gd name="connsiteY640" fmla="*/ 64082 h 72594"/>
                    <a:gd name="connsiteX641" fmla="*/ 671221 w 721698"/>
                    <a:gd name="connsiteY641" fmla="*/ 64568 h 72594"/>
                    <a:gd name="connsiteX642" fmla="*/ 671451 w 721698"/>
                    <a:gd name="connsiteY642" fmla="*/ 65540 h 72594"/>
                    <a:gd name="connsiteX643" fmla="*/ 671553 w 721698"/>
                    <a:gd name="connsiteY643" fmla="*/ 67074 h 72594"/>
                    <a:gd name="connsiteX644" fmla="*/ 721986 w 721698"/>
                    <a:gd name="connsiteY644" fmla="*/ 70451 h 72594"/>
                    <a:gd name="connsiteX645" fmla="*/ 721781 w 721698"/>
                    <a:gd name="connsiteY645" fmla="*/ 71142 h 72594"/>
                    <a:gd name="connsiteX646" fmla="*/ 721117 w 721698"/>
                    <a:gd name="connsiteY646" fmla="*/ 71628 h 72594"/>
                    <a:gd name="connsiteX647" fmla="*/ 719837 w 721698"/>
                    <a:gd name="connsiteY647" fmla="*/ 71935 h 72594"/>
                    <a:gd name="connsiteX648" fmla="*/ 717791 w 721698"/>
                    <a:gd name="connsiteY648" fmla="*/ 72037 h 72594"/>
                    <a:gd name="connsiteX649" fmla="*/ 715694 w 721698"/>
                    <a:gd name="connsiteY649" fmla="*/ 71935 h 72594"/>
                    <a:gd name="connsiteX650" fmla="*/ 714415 w 721698"/>
                    <a:gd name="connsiteY650" fmla="*/ 71628 h 72594"/>
                    <a:gd name="connsiteX651" fmla="*/ 713750 w 721698"/>
                    <a:gd name="connsiteY651" fmla="*/ 71142 h 72594"/>
                    <a:gd name="connsiteX652" fmla="*/ 713545 w 721698"/>
                    <a:gd name="connsiteY652" fmla="*/ 70451 h 72594"/>
                    <a:gd name="connsiteX653" fmla="*/ 713545 w 721698"/>
                    <a:gd name="connsiteY653" fmla="*/ 43490 h 72594"/>
                    <a:gd name="connsiteX654" fmla="*/ 712931 w 721698"/>
                    <a:gd name="connsiteY654" fmla="*/ 37146 h 72594"/>
                    <a:gd name="connsiteX655" fmla="*/ 711140 w 721698"/>
                    <a:gd name="connsiteY655" fmla="*/ 33002 h 72594"/>
                    <a:gd name="connsiteX656" fmla="*/ 708097 w 721698"/>
                    <a:gd name="connsiteY656" fmla="*/ 30342 h 72594"/>
                    <a:gd name="connsiteX657" fmla="*/ 703773 w 721698"/>
                    <a:gd name="connsiteY657" fmla="*/ 29421 h 72594"/>
                    <a:gd name="connsiteX658" fmla="*/ 697430 w 721698"/>
                    <a:gd name="connsiteY658" fmla="*/ 31672 h 72594"/>
                    <a:gd name="connsiteX659" fmla="*/ 690778 w 721698"/>
                    <a:gd name="connsiteY659" fmla="*/ 38272 h 72594"/>
                    <a:gd name="connsiteX660" fmla="*/ 690778 w 721698"/>
                    <a:gd name="connsiteY660" fmla="*/ 70451 h 72594"/>
                    <a:gd name="connsiteX661" fmla="*/ 690575 w 721698"/>
                    <a:gd name="connsiteY661" fmla="*/ 71142 h 72594"/>
                    <a:gd name="connsiteX662" fmla="*/ 689909 w 721698"/>
                    <a:gd name="connsiteY662" fmla="*/ 71628 h 72594"/>
                    <a:gd name="connsiteX663" fmla="*/ 688631 w 721698"/>
                    <a:gd name="connsiteY663" fmla="*/ 71935 h 72594"/>
                    <a:gd name="connsiteX664" fmla="*/ 686532 w 721698"/>
                    <a:gd name="connsiteY664" fmla="*/ 72037 h 72594"/>
                    <a:gd name="connsiteX665" fmla="*/ 684486 w 721698"/>
                    <a:gd name="connsiteY665" fmla="*/ 71935 h 72594"/>
                    <a:gd name="connsiteX666" fmla="*/ 683181 w 721698"/>
                    <a:gd name="connsiteY666" fmla="*/ 71628 h 72594"/>
                    <a:gd name="connsiteX667" fmla="*/ 682516 w 721698"/>
                    <a:gd name="connsiteY667" fmla="*/ 71142 h 72594"/>
                    <a:gd name="connsiteX668" fmla="*/ 682337 w 721698"/>
                    <a:gd name="connsiteY668" fmla="*/ 70451 h 72594"/>
                    <a:gd name="connsiteX669" fmla="*/ 682337 w 721698"/>
                    <a:gd name="connsiteY669" fmla="*/ 2102 h 72594"/>
                    <a:gd name="connsiteX670" fmla="*/ 682516 w 721698"/>
                    <a:gd name="connsiteY670" fmla="*/ 1386 h 72594"/>
                    <a:gd name="connsiteX671" fmla="*/ 683181 w 721698"/>
                    <a:gd name="connsiteY671" fmla="*/ 874 h 72594"/>
                    <a:gd name="connsiteX672" fmla="*/ 684486 w 721698"/>
                    <a:gd name="connsiteY672" fmla="*/ 567 h 72594"/>
                    <a:gd name="connsiteX673" fmla="*/ 686532 w 721698"/>
                    <a:gd name="connsiteY673" fmla="*/ 465 h 72594"/>
                    <a:gd name="connsiteX674" fmla="*/ 688631 w 721698"/>
                    <a:gd name="connsiteY674" fmla="*/ 567 h 72594"/>
                    <a:gd name="connsiteX675" fmla="*/ 689909 w 721698"/>
                    <a:gd name="connsiteY675" fmla="*/ 874 h 72594"/>
                    <a:gd name="connsiteX676" fmla="*/ 690575 w 721698"/>
                    <a:gd name="connsiteY676" fmla="*/ 1386 h 72594"/>
                    <a:gd name="connsiteX677" fmla="*/ 690778 w 721698"/>
                    <a:gd name="connsiteY677" fmla="*/ 2102 h 72594"/>
                    <a:gd name="connsiteX678" fmla="*/ 690778 w 721698"/>
                    <a:gd name="connsiteY678" fmla="*/ 29677 h 72594"/>
                    <a:gd name="connsiteX679" fmla="*/ 698095 w 721698"/>
                    <a:gd name="connsiteY679" fmla="*/ 23973 h 72594"/>
                    <a:gd name="connsiteX680" fmla="*/ 705513 w 721698"/>
                    <a:gd name="connsiteY680" fmla="*/ 22105 h 72594"/>
                    <a:gd name="connsiteX681" fmla="*/ 713263 w 721698"/>
                    <a:gd name="connsiteY681" fmla="*/ 23666 h 72594"/>
                    <a:gd name="connsiteX682" fmla="*/ 718354 w 721698"/>
                    <a:gd name="connsiteY682" fmla="*/ 27835 h 72594"/>
                    <a:gd name="connsiteX683" fmla="*/ 721142 w 721698"/>
                    <a:gd name="connsiteY683" fmla="*/ 33949 h 72594"/>
                    <a:gd name="connsiteX684" fmla="*/ 721986 w 721698"/>
                    <a:gd name="connsiteY684" fmla="*/ 42416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Lst>
                  <a:rect l="l" t="t" r="r" b="b"/>
                  <a:pathLst>
                    <a:path w="721698" h="72594">
                      <a:moveTo>
                        <a:pt x="44438" y="70400"/>
                      </a:moveTo>
                      <a:cubicBezTo>
                        <a:pt x="44438" y="70673"/>
                        <a:pt x="44387" y="70911"/>
                        <a:pt x="44285" y="71116"/>
                      </a:cubicBezTo>
                      <a:cubicBezTo>
                        <a:pt x="44183" y="71321"/>
                        <a:pt x="43961" y="71491"/>
                        <a:pt x="43620" y="71628"/>
                      </a:cubicBezTo>
                      <a:cubicBezTo>
                        <a:pt x="43279" y="71764"/>
                        <a:pt x="42801" y="71866"/>
                        <a:pt x="42187" y="71935"/>
                      </a:cubicBezTo>
                      <a:cubicBezTo>
                        <a:pt x="41573" y="72003"/>
                        <a:pt x="40755" y="72037"/>
                        <a:pt x="39732" y="72037"/>
                      </a:cubicBezTo>
                      <a:cubicBezTo>
                        <a:pt x="38845" y="72037"/>
                        <a:pt x="38120" y="72003"/>
                        <a:pt x="37557" y="71935"/>
                      </a:cubicBezTo>
                      <a:cubicBezTo>
                        <a:pt x="36995" y="71866"/>
                        <a:pt x="36543" y="71755"/>
                        <a:pt x="36202" y="71602"/>
                      </a:cubicBezTo>
                      <a:cubicBezTo>
                        <a:pt x="35861" y="71449"/>
                        <a:pt x="35596" y="71235"/>
                        <a:pt x="35409" y="70963"/>
                      </a:cubicBezTo>
                      <a:cubicBezTo>
                        <a:pt x="35221" y="70690"/>
                        <a:pt x="35059" y="70349"/>
                        <a:pt x="34923" y="69939"/>
                      </a:cubicBezTo>
                      <a:lnTo>
                        <a:pt x="28835" y="54336"/>
                      </a:lnTo>
                      <a:cubicBezTo>
                        <a:pt x="28118" y="52562"/>
                        <a:pt x="27377" y="50934"/>
                        <a:pt x="26609" y="49450"/>
                      </a:cubicBezTo>
                      <a:cubicBezTo>
                        <a:pt x="25842" y="47966"/>
                        <a:pt x="24929" y="46687"/>
                        <a:pt x="23872" y="45613"/>
                      </a:cubicBezTo>
                      <a:cubicBezTo>
                        <a:pt x="22815" y="44539"/>
                        <a:pt x="21570" y="43703"/>
                        <a:pt x="20138" y="43106"/>
                      </a:cubicBezTo>
                      <a:cubicBezTo>
                        <a:pt x="18705" y="42509"/>
                        <a:pt x="16983" y="42211"/>
                        <a:pt x="14970" y="42211"/>
                      </a:cubicBezTo>
                      <a:lnTo>
                        <a:pt x="9087" y="42211"/>
                      </a:lnTo>
                      <a:lnTo>
                        <a:pt x="9087" y="70400"/>
                      </a:lnTo>
                      <a:cubicBezTo>
                        <a:pt x="9087" y="70673"/>
                        <a:pt x="9010" y="70911"/>
                        <a:pt x="8857" y="71116"/>
                      </a:cubicBezTo>
                      <a:cubicBezTo>
                        <a:pt x="8703" y="71321"/>
                        <a:pt x="8465" y="71483"/>
                        <a:pt x="8141" y="71602"/>
                      </a:cubicBezTo>
                      <a:cubicBezTo>
                        <a:pt x="7817" y="71721"/>
                        <a:pt x="7373" y="71824"/>
                        <a:pt x="6810" y="71909"/>
                      </a:cubicBezTo>
                      <a:cubicBezTo>
                        <a:pt x="6248" y="71994"/>
                        <a:pt x="5540" y="72037"/>
                        <a:pt x="4687" y="72037"/>
                      </a:cubicBezTo>
                      <a:cubicBezTo>
                        <a:pt x="3835" y="72037"/>
                        <a:pt x="3127" y="71994"/>
                        <a:pt x="2564" y="71909"/>
                      </a:cubicBezTo>
                      <a:cubicBezTo>
                        <a:pt x="2001" y="71824"/>
                        <a:pt x="1550" y="71721"/>
                        <a:pt x="1209" y="71602"/>
                      </a:cubicBezTo>
                      <a:cubicBezTo>
                        <a:pt x="867" y="71483"/>
                        <a:pt x="629" y="71321"/>
                        <a:pt x="492" y="71116"/>
                      </a:cubicBezTo>
                      <a:cubicBezTo>
                        <a:pt x="356" y="70911"/>
                        <a:pt x="288" y="70673"/>
                        <a:pt x="288" y="70400"/>
                      </a:cubicBezTo>
                      <a:lnTo>
                        <a:pt x="288" y="9111"/>
                      </a:lnTo>
                      <a:cubicBezTo>
                        <a:pt x="288" y="7781"/>
                        <a:pt x="637" y="6851"/>
                        <a:pt x="1336" y="6323"/>
                      </a:cubicBezTo>
                      <a:cubicBezTo>
                        <a:pt x="2036" y="5794"/>
                        <a:pt x="2777" y="5530"/>
                        <a:pt x="3562" y="5530"/>
                      </a:cubicBezTo>
                      <a:lnTo>
                        <a:pt x="17631" y="5530"/>
                      </a:lnTo>
                      <a:cubicBezTo>
                        <a:pt x="19302" y="5530"/>
                        <a:pt x="20692" y="5572"/>
                        <a:pt x="21800" y="5658"/>
                      </a:cubicBezTo>
                      <a:cubicBezTo>
                        <a:pt x="22909" y="5743"/>
                        <a:pt x="23906" y="5837"/>
                        <a:pt x="24793" y="5939"/>
                      </a:cubicBezTo>
                      <a:cubicBezTo>
                        <a:pt x="27351" y="6382"/>
                        <a:pt x="29611" y="7082"/>
                        <a:pt x="31572" y="8037"/>
                      </a:cubicBezTo>
                      <a:cubicBezTo>
                        <a:pt x="33533" y="8992"/>
                        <a:pt x="35178" y="10202"/>
                        <a:pt x="36509" y="11669"/>
                      </a:cubicBezTo>
                      <a:cubicBezTo>
                        <a:pt x="37839" y="13136"/>
                        <a:pt x="38836" y="14815"/>
                        <a:pt x="39501" y="16708"/>
                      </a:cubicBezTo>
                      <a:cubicBezTo>
                        <a:pt x="40167" y="18601"/>
                        <a:pt x="40499" y="20690"/>
                        <a:pt x="40499" y="22975"/>
                      </a:cubicBezTo>
                      <a:cubicBezTo>
                        <a:pt x="40499" y="25192"/>
                        <a:pt x="40201" y="27179"/>
                        <a:pt x="39604" y="28935"/>
                      </a:cubicBezTo>
                      <a:cubicBezTo>
                        <a:pt x="39007" y="30692"/>
                        <a:pt x="38146" y="32244"/>
                        <a:pt x="37020" y="33591"/>
                      </a:cubicBezTo>
                      <a:cubicBezTo>
                        <a:pt x="35895" y="34938"/>
                        <a:pt x="34548" y="36106"/>
                        <a:pt x="32979" y="37095"/>
                      </a:cubicBezTo>
                      <a:cubicBezTo>
                        <a:pt x="31410" y="38084"/>
                        <a:pt x="29653" y="38920"/>
                        <a:pt x="27709" y="39602"/>
                      </a:cubicBezTo>
                      <a:cubicBezTo>
                        <a:pt x="28801" y="40079"/>
                        <a:pt x="29790" y="40685"/>
                        <a:pt x="30676" y="41418"/>
                      </a:cubicBezTo>
                      <a:cubicBezTo>
                        <a:pt x="31563" y="42151"/>
                        <a:pt x="32390" y="43030"/>
                        <a:pt x="33158" y="44053"/>
                      </a:cubicBezTo>
                      <a:cubicBezTo>
                        <a:pt x="33925" y="45076"/>
                        <a:pt x="34650" y="46253"/>
                        <a:pt x="35332" y="47583"/>
                      </a:cubicBezTo>
                      <a:cubicBezTo>
                        <a:pt x="36014" y="48913"/>
                        <a:pt x="36696" y="50414"/>
                        <a:pt x="37378" y="52085"/>
                      </a:cubicBezTo>
                      <a:lnTo>
                        <a:pt x="43313" y="66665"/>
                      </a:lnTo>
                      <a:cubicBezTo>
                        <a:pt x="43790" y="67893"/>
                        <a:pt x="44097" y="68754"/>
                        <a:pt x="44234" y="69249"/>
                      </a:cubicBezTo>
                      <a:cubicBezTo>
                        <a:pt x="44370" y="69743"/>
                        <a:pt x="44438" y="70127"/>
                        <a:pt x="44438" y="70400"/>
                      </a:cubicBezTo>
                      <a:close/>
                      <a:moveTo>
                        <a:pt x="31188" y="23896"/>
                      </a:moveTo>
                      <a:cubicBezTo>
                        <a:pt x="31188" y="21304"/>
                        <a:pt x="30608" y="19113"/>
                        <a:pt x="29449" y="17322"/>
                      </a:cubicBezTo>
                      <a:cubicBezTo>
                        <a:pt x="28289" y="15531"/>
                        <a:pt x="26345" y="14244"/>
                        <a:pt x="23616" y="13460"/>
                      </a:cubicBezTo>
                      <a:cubicBezTo>
                        <a:pt x="22764" y="13221"/>
                        <a:pt x="21800" y="13050"/>
                        <a:pt x="20726" y="12948"/>
                      </a:cubicBezTo>
                      <a:cubicBezTo>
                        <a:pt x="19652" y="12846"/>
                        <a:pt x="18245" y="12794"/>
                        <a:pt x="16505" y="12794"/>
                      </a:cubicBezTo>
                      <a:lnTo>
                        <a:pt x="9087" y="12794"/>
                      </a:lnTo>
                      <a:lnTo>
                        <a:pt x="9087" y="35100"/>
                      </a:lnTo>
                      <a:lnTo>
                        <a:pt x="17682" y="35100"/>
                      </a:lnTo>
                      <a:cubicBezTo>
                        <a:pt x="20001" y="35100"/>
                        <a:pt x="22005" y="34819"/>
                        <a:pt x="23693" y="34256"/>
                      </a:cubicBezTo>
                      <a:cubicBezTo>
                        <a:pt x="25381" y="33693"/>
                        <a:pt x="26788" y="32909"/>
                        <a:pt x="27914" y="31902"/>
                      </a:cubicBezTo>
                      <a:cubicBezTo>
                        <a:pt x="29039" y="30896"/>
                        <a:pt x="29866" y="29711"/>
                        <a:pt x="30395" y="28347"/>
                      </a:cubicBezTo>
                      <a:cubicBezTo>
                        <a:pt x="30924" y="26983"/>
                        <a:pt x="31188" y="25499"/>
                        <a:pt x="31188" y="23896"/>
                      </a:cubicBezTo>
                      <a:close/>
                      <a:moveTo>
                        <a:pt x="92343" y="45434"/>
                      </a:moveTo>
                      <a:cubicBezTo>
                        <a:pt x="92343" y="46764"/>
                        <a:pt x="92009" y="47711"/>
                        <a:pt x="91341" y="48273"/>
                      </a:cubicBezTo>
                      <a:cubicBezTo>
                        <a:pt x="90673" y="48836"/>
                        <a:pt x="89911" y="49118"/>
                        <a:pt x="89054" y="49118"/>
                      </a:cubicBezTo>
                      <a:lnTo>
                        <a:pt x="58731" y="49118"/>
                      </a:lnTo>
                      <a:cubicBezTo>
                        <a:pt x="58731" y="51675"/>
                        <a:pt x="58988" y="53978"/>
                        <a:pt x="59502" y="56024"/>
                      </a:cubicBezTo>
                      <a:cubicBezTo>
                        <a:pt x="60016" y="58070"/>
                        <a:pt x="60873" y="59827"/>
                        <a:pt x="62073" y="61293"/>
                      </a:cubicBezTo>
                      <a:cubicBezTo>
                        <a:pt x="63272" y="62760"/>
                        <a:pt x="64832" y="63885"/>
                        <a:pt x="66751" y="64670"/>
                      </a:cubicBezTo>
                      <a:cubicBezTo>
                        <a:pt x="68670" y="65454"/>
                        <a:pt x="71018" y="65847"/>
                        <a:pt x="73794" y="65847"/>
                      </a:cubicBezTo>
                      <a:cubicBezTo>
                        <a:pt x="75987" y="65847"/>
                        <a:pt x="77941" y="65668"/>
                        <a:pt x="79654" y="65309"/>
                      </a:cubicBezTo>
                      <a:cubicBezTo>
                        <a:pt x="81368" y="64951"/>
                        <a:pt x="82850" y="64551"/>
                        <a:pt x="84101" y="64107"/>
                      </a:cubicBezTo>
                      <a:cubicBezTo>
                        <a:pt x="85352" y="63664"/>
                        <a:pt x="86380" y="63263"/>
                        <a:pt x="87186" y="62905"/>
                      </a:cubicBezTo>
                      <a:cubicBezTo>
                        <a:pt x="87992" y="62547"/>
                        <a:pt x="88600" y="62368"/>
                        <a:pt x="89012" y="62368"/>
                      </a:cubicBezTo>
                      <a:cubicBezTo>
                        <a:pt x="89251" y="62368"/>
                        <a:pt x="89465" y="62427"/>
                        <a:pt x="89654" y="62547"/>
                      </a:cubicBezTo>
                      <a:cubicBezTo>
                        <a:pt x="89842" y="62666"/>
                        <a:pt x="89987" y="62845"/>
                        <a:pt x="90090" y="63084"/>
                      </a:cubicBezTo>
                      <a:cubicBezTo>
                        <a:pt x="90193" y="63323"/>
                        <a:pt x="90270" y="63655"/>
                        <a:pt x="90321" y="64082"/>
                      </a:cubicBezTo>
                      <a:cubicBezTo>
                        <a:pt x="90373" y="64508"/>
                        <a:pt x="90399" y="65028"/>
                        <a:pt x="90399" y="65642"/>
                      </a:cubicBezTo>
                      <a:cubicBezTo>
                        <a:pt x="90399" y="66085"/>
                        <a:pt x="90382" y="66469"/>
                        <a:pt x="90348" y="66793"/>
                      </a:cubicBezTo>
                      <a:cubicBezTo>
                        <a:pt x="90314" y="67117"/>
                        <a:pt x="90271" y="67407"/>
                        <a:pt x="90220" y="67663"/>
                      </a:cubicBezTo>
                      <a:cubicBezTo>
                        <a:pt x="90169" y="67919"/>
                        <a:pt x="90083" y="68149"/>
                        <a:pt x="89964" y="68353"/>
                      </a:cubicBezTo>
                      <a:cubicBezTo>
                        <a:pt x="89845" y="68558"/>
                        <a:pt x="89691" y="68754"/>
                        <a:pt x="89503" y="68942"/>
                      </a:cubicBezTo>
                      <a:cubicBezTo>
                        <a:pt x="89317" y="69129"/>
                        <a:pt x="88762" y="69436"/>
                        <a:pt x="87841" y="69863"/>
                      </a:cubicBezTo>
                      <a:cubicBezTo>
                        <a:pt x="86920" y="70289"/>
                        <a:pt x="85726" y="70707"/>
                        <a:pt x="84260" y="71116"/>
                      </a:cubicBezTo>
                      <a:cubicBezTo>
                        <a:pt x="82793" y="71525"/>
                        <a:pt x="81096" y="71892"/>
                        <a:pt x="79169" y="72216"/>
                      </a:cubicBezTo>
                      <a:cubicBezTo>
                        <a:pt x="77242" y="72540"/>
                        <a:pt x="75188" y="72702"/>
                        <a:pt x="73005" y="72702"/>
                      </a:cubicBezTo>
                      <a:cubicBezTo>
                        <a:pt x="69219" y="72702"/>
                        <a:pt x="65902" y="72173"/>
                        <a:pt x="63054" y="71116"/>
                      </a:cubicBezTo>
                      <a:cubicBezTo>
                        <a:pt x="60206" y="70059"/>
                        <a:pt x="57810" y="68490"/>
                        <a:pt x="55866" y="66409"/>
                      </a:cubicBezTo>
                      <a:cubicBezTo>
                        <a:pt x="53922" y="64329"/>
                        <a:pt x="52456" y="61720"/>
                        <a:pt x="51467" y="58582"/>
                      </a:cubicBezTo>
                      <a:cubicBezTo>
                        <a:pt x="50477" y="55444"/>
                        <a:pt x="49983" y="51795"/>
                        <a:pt x="49983" y="47634"/>
                      </a:cubicBezTo>
                      <a:cubicBezTo>
                        <a:pt x="49983" y="43678"/>
                        <a:pt x="50494" y="40122"/>
                        <a:pt x="51518" y="36967"/>
                      </a:cubicBezTo>
                      <a:cubicBezTo>
                        <a:pt x="52541" y="33812"/>
                        <a:pt x="54016" y="31135"/>
                        <a:pt x="55943" y="28935"/>
                      </a:cubicBezTo>
                      <a:cubicBezTo>
                        <a:pt x="57870" y="26735"/>
                        <a:pt x="60198" y="25047"/>
                        <a:pt x="62926" y="23870"/>
                      </a:cubicBezTo>
                      <a:cubicBezTo>
                        <a:pt x="65655" y="22694"/>
                        <a:pt x="68707" y="22105"/>
                        <a:pt x="72084" y="22105"/>
                      </a:cubicBezTo>
                      <a:cubicBezTo>
                        <a:pt x="75699" y="22105"/>
                        <a:pt x="78777" y="22685"/>
                        <a:pt x="81318" y="23845"/>
                      </a:cubicBezTo>
                      <a:cubicBezTo>
                        <a:pt x="83859" y="25004"/>
                        <a:pt x="85948" y="26565"/>
                        <a:pt x="87585" y="28526"/>
                      </a:cubicBezTo>
                      <a:cubicBezTo>
                        <a:pt x="89222" y="30487"/>
                        <a:pt x="90424" y="32789"/>
                        <a:pt x="91192" y="35432"/>
                      </a:cubicBezTo>
                      <a:cubicBezTo>
                        <a:pt x="91960" y="38076"/>
                        <a:pt x="92343" y="40898"/>
                        <a:pt x="92343" y="43899"/>
                      </a:cubicBezTo>
                      <a:close/>
                      <a:moveTo>
                        <a:pt x="83851" y="42927"/>
                      </a:moveTo>
                      <a:cubicBezTo>
                        <a:pt x="83953" y="38493"/>
                        <a:pt x="82966" y="35015"/>
                        <a:pt x="80890" y="32491"/>
                      </a:cubicBezTo>
                      <a:cubicBezTo>
                        <a:pt x="78815" y="29967"/>
                        <a:pt x="75735" y="28705"/>
                        <a:pt x="71651" y="28705"/>
                      </a:cubicBezTo>
                      <a:cubicBezTo>
                        <a:pt x="69558" y="28705"/>
                        <a:pt x="67722" y="29097"/>
                        <a:pt x="66144" y="29882"/>
                      </a:cubicBezTo>
                      <a:cubicBezTo>
                        <a:pt x="64565" y="30666"/>
                        <a:pt x="63244" y="31706"/>
                        <a:pt x="62180" y="33002"/>
                      </a:cubicBezTo>
                      <a:cubicBezTo>
                        <a:pt x="61116" y="34298"/>
                        <a:pt x="60292" y="35808"/>
                        <a:pt x="59709" y="37530"/>
                      </a:cubicBezTo>
                      <a:cubicBezTo>
                        <a:pt x="59126" y="39252"/>
                        <a:pt x="58800" y="41051"/>
                        <a:pt x="58731" y="42927"/>
                      </a:cubicBezTo>
                      <a:close/>
                      <a:moveTo>
                        <a:pt x="141886" y="24305"/>
                      </a:moveTo>
                      <a:cubicBezTo>
                        <a:pt x="141886" y="24442"/>
                        <a:pt x="141877" y="24587"/>
                        <a:pt x="141860" y="24740"/>
                      </a:cubicBezTo>
                      <a:cubicBezTo>
                        <a:pt x="141843" y="24894"/>
                        <a:pt x="141817" y="25056"/>
                        <a:pt x="141784" y="25226"/>
                      </a:cubicBezTo>
                      <a:cubicBezTo>
                        <a:pt x="141750" y="25397"/>
                        <a:pt x="141707" y="25584"/>
                        <a:pt x="141656" y="25789"/>
                      </a:cubicBezTo>
                      <a:cubicBezTo>
                        <a:pt x="141605" y="25994"/>
                        <a:pt x="141545" y="26215"/>
                        <a:pt x="141476" y="26454"/>
                      </a:cubicBezTo>
                      <a:lnTo>
                        <a:pt x="125771" y="70195"/>
                      </a:lnTo>
                      <a:cubicBezTo>
                        <a:pt x="125634" y="70570"/>
                        <a:pt x="125455" y="70877"/>
                        <a:pt x="125233" y="71116"/>
                      </a:cubicBezTo>
                      <a:cubicBezTo>
                        <a:pt x="125012" y="71355"/>
                        <a:pt x="124679" y="71542"/>
                        <a:pt x="124236" y="71679"/>
                      </a:cubicBezTo>
                      <a:cubicBezTo>
                        <a:pt x="123792" y="71815"/>
                        <a:pt x="123230" y="71909"/>
                        <a:pt x="122547" y="71960"/>
                      </a:cubicBezTo>
                      <a:cubicBezTo>
                        <a:pt x="121865" y="72011"/>
                        <a:pt x="121013" y="72037"/>
                        <a:pt x="119990" y="72037"/>
                      </a:cubicBezTo>
                      <a:cubicBezTo>
                        <a:pt x="118967" y="72037"/>
                        <a:pt x="118114" y="72003"/>
                        <a:pt x="117432" y="71935"/>
                      </a:cubicBezTo>
                      <a:cubicBezTo>
                        <a:pt x="116750" y="71866"/>
                        <a:pt x="116195" y="71764"/>
                        <a:pt x="115769" y="71628"/>
                      </a:cubicBezTo>
                      <a:cubicBezTo>
                        <a:pt x="115343" y="71491"/>
                        <a:pt x="115010" y="71304"/>
                        <a:pt x="114771" y="71065"/>
                      </a:cubicBezTo>
                      <a:cubicBezTo>
                        <a:pt x="114533" y="70826"/>
                        <a:pt x="114345" y="70536"/>
                        <a:pt x="114209" y="70195"/>
                      </a:cubicBezTo>
                      <a:lnTo>
                        <a:pt x="98554" y="26454"/>
                      </a:lnTo>
                      <a:cubicBezTo>
                        <a:pt x="98418" y="26045"/>
                        <a:pt x="98306" y="25687"/>
                        <a:pt x="98221" y="25380"/>
                      </a:cubicBezTo>
                      <a:cubicBezTo>
                        <a:pt x="98136" y="25073"/>
                        <a:pt x="98085" y="24842"/>
                        <a:pt x="98068" y="24689"/>
                      </a:cubicBezTo>
                      <a:cubicBezTo>
                        <a:pt x="98051" y="24536"/>
                        <a:pt x="98042" y="24408"/>
                        <a:pt x="98042" y="24305"/>
                      </a:cubicBezTo>
                      <a:cubicBezTo>
                        <a:pt x="98042" y="24032"/>
                        <a:pt x="98110" y="23794"/>
                        <a:pt x="98247" y="23589"/>
                      </a:cubicBezTo>
                      <a:cubicBezTo>
                        <a:pt x="98383" y="23384"/>
                        <a:pt x="98614" y="23222"/>
                        <a:pt x="98938" y="23103"/>
                      </a:cubicBezTo>
                      <a:cubicBezTo>
                        <a:pt x="99262" y="22984"/>
                        <a:pt x="99688" y="22907"/>
                        <a:pt x="100217" y="22873"/>
                      </a:cubicBezTo>
                      <a:cubicBezTo>
                        <a:pt x="100746" y="22839"/>
                        <a:pt x="101402" y="22822"/>
                        <a:pt x="102186" y="22822"/>
                      </a:cubicBezTo>
                      <a:cubicBezTo>
                        <a:pt x="103175" y="22822"/>
                        <a:pt x="103968" y="22847"/>
                        <a:pt x="104565" y="22898"/>
                      </a:cubicBezTo>
                      <a:cubicBezTo>
                        <a:pt x="105162" y="22950"/>
                        <a:pt x="105622" y="23043"/>
                        <a:pt x="105946" y="23180"/>
                      </a:cubicBezTo>
                      <a:cubicBezTo>
                        <a:pt x="106270" y="23316"/>
                        <a:pt x="106509" y="23487"/>
                        <a:pt x="106663" y="23691"/>
                      </a:cubicBezTo>
                      <a:cubicBezTo>
                        <a:pt x="106816" y="23896"/>
                        <a:pt x="106961" y="24152"/>
                        <a:pt x="107098" y="24459"/>
                      </a:cubicBezTo>
                      <a:lnTo>
                        <a:pt x="120092" y="62419"/>
                      </a:lnTo>
                      <a:lnTo>
                        <a:pt x="120297" y="63033"/>
                      </a:lnTo>
                      <a:lnTo>
                        <a:pt x="120450" y="62419"/>
                      </a:lnTo>
                      <a:lnTo>
                        <a:pt x="133292" y="24459"/>
                      </a:lnTo>
                      <a:cubicBezTo>
                        <a:pt x="133359" y="24152"/>
                        <a:pt x="133479" y="23896"/>
                        <a:pt x="133650" y="23691"/>
                      </a:cubicBezTo>
                      <a:cubicBezTo>
                        <a:pt x="133820" y="23487"/>
                        <a:pt x="134067" y="23316"/>
                        <a:pt x="134391" y="23180"/>
                      </a:cubicBezTo>
                      <a:cubicBezTo>
                        <a:pt x="134716" y="23043"/>
                        <a:pt x="135158" y="22950"/>
                        <a:pt x="135721" y="22898"/>
                      </a:cubicBezTo>
                      <a:cubicBezTo>
                        <a:pt x="136284" y="22847"/>
                        <a:pt x="137026" y="22822"/>
                        <a:pt x="137946" y="22822"/>
                      </a:cubicBezTo>
                      <a:cubicBezTo>
                        <a:pt x="138731" y="22822"/>
                        <a:pt x="139379" y="22839"/>
                        <a:pt x="139891" y="22873"/>
                      </a:cubicBezTo>
                      <a:cubicBezTo>
                        <a:pt x="140403" y="22907"/>
                        <a:pt x="140803" y="22992"/>
                        <a:pt x="141094" y="23129"/>
                      </a:cubicBezTo>
                      <a:cubicBezTo>
                        <a:pt x="141383" y="23265"/>
                        <a:pt x="141588" y="23427"/>
                        <a:pt x="141707" y="23615"/>
                      </a:cubicBezTo>
                      <a:cubicBezTo>
                        <a:pt x="141826" y="23802"/>
                        <a:pt x="141886" y="24032"/>
                        <a:pt x="141886" y="24305"/>
                      </a:cubicBezTo>
                      <a:close/>
                      <a:moveTo>
                        <a:pt x="159204" y="70451"/>
                      </a:moveTo>
                      <a:cubicBezTo>
                        <a:pt x="159204" y="70724"/>
                        <a:pt x="159136" y="70954"/>
                        <a:pt x="159000" y="71142"/>
                      </a:cubicBezTo>
                      <a:cubicBezTo>
                        <a:pt x="158863" y="71329"/>
                        <a:pt x="158641" y="71491"/>
                        <a:pt x="158335" y="71628"/>
                      </a:cubicBezTo>
                      <a:cubicBezTo>
                        <a:pt x="158028" y="71764"/>
                        <a:pt x="157601" y="71866"/>
                        <a:pt x="157056" y="71935"/>
                      </a:cubicBezTo>
                      <a:cubicBezTo>
                        <a:pt x="156510" y="72003"/>
                        <a:pt x="155811" y="72037"/>
                        <a:pt x="154958" y="72037"/>
                      </a:cubicBezTo>
                      <a:cubicBezTo>
                        <a:pt x="154140" y="72037"/>
                        <a:pt x="153458" y="72003"/>
                        <a:pt x="152912" y="71935"/>
                      </a:cubicBezTo>
                      <a:cubicBezTo>
                        <a:pt x="152366" y="71866"/>
                        <a:pt x="151931" y="71764"/>
                        <a:pt x="151607" y="71628"/>
                      </a:cubicBezTo>
                      <a:cubicBezTo>
                        <a:pt x="151283" y="71491"/>
                        <a:pt x="151061" y="71329"/>
                        <a:pt x="150942" y="71142"/>
                      </a:cubicBezTo>
                      <a:cubicBezTo>
                        <a:pt x="150822" y="70954"/>
                        <a:pt x="150763" y="70724"/>
                        <a:pt x="150763" y="70451"/>
                      </a:cubicBezTo>
                      <a:lnTo>
                        <a:pt x="150763" y="24408"/>
                      </a:lnTo>
                      <a:cubicBezTo>
                        <a:pt x="150763" y="24169"/>
                        <a:pt x="150822" y="23947"/>
                        <a:pt x="150942" y="23743"/>
                      </a:cubicBezTo>
                      <a:cubicBezTo>
                        <a:pt x="151061" y="23538"/>
                        <a:pt x="151283" y="23367"/>
                        <a:pt x="151607" y="23231"/>
                      </a:cubicBezTo>
                      <a:cubicBezTo>
                        <a:pt x="151931" y="23095"/>
                        <a:pt x="152366" y="22992"/>
                        <a:pt x="152912" y="22924"/>
                      </a:cubicBezTo>
                      <a:cubicBezTo>
                        <a:pt x="153458" y="22856"/>
                        <a:pt x="154140" y="22822"/>
                        <a:pt x="154958" y="22822"/>
                      </a:cubicBezTo>
                      <a:cubicBezTo>
                        <a:pt x="155811" y="22822"/>
                        <a:pt x="156510" y="22856"/>
                        <a:pt x="157056" y="22924"/>
                      </a:cubicBezTo>
                      <a:cubicBezTo>
                        <a:pt x="157601" y="22992"/>
                        <a:pt x="158028" y="23095"/>
                        <a:pt x="158335" y="23231"/>
                      </a:cubicBezTo>
                      <a:cubicBezTo>
                        <a:pt x="158641" y="23367"/>
                        <a:pt x="158863" y="23538"/>
                        <a:pt x="159000" y="23743"/>
                      </a:cubicBezTo>
                      <a:cubicBezTo>
                        <a:pt x="159136" y="23947"/>
                        <a:pt x="159204" y="24169"/>
                        <a:pt x="159204" y="24408"/>
                      </a:cubicBezTo>
                      <a:close/>
                      <a:moveTo>
                        <a:pt x="160177" y="8855"/>
                      </a:moveTo>
                      <a:cubicBezTo>
                        <a:pt x="160177" y="10833"/>
                        <a:pt x="159802" y="12181"/>
                        <a:pt x="159051" y="12897"/>
                      </a:cubicBezTo>
                      <a:cubicBezTo>
                        <a:pt x="158300" y="13613"/>
                        <a:pt x="156919" y="13971"/>
                        <a:pt x="154907" y="13971"/>
                      </a:cubicBezTo>
                      <a:cubicBezTo>
                        <a:pt x="152929" y="13971"/>
                        <a:pt x="151573" y="13622"/>
                        <a:pt x="150840" y="12922"/>
                      </a:cubicBezTo>
                      <a:cubicBezTo>
                        <a:pt x="150106" y="12223"/>
                        <a:pt x="149740" y="10902"/>
                        <a:pt x="149740" y="8958"/>
                      </a:cubicBezTo>
                      <a:cubicBezTo>
                        <a:pt x="149740" y="6979"/>
                        <a:pt x="150115" y="5632"/>
                        <a:pt x="150865" y="4916"/>
                      </a:cubicBezTo>
                      <a:cubicBezTo>
                        <a:pt x="151616" y="4200"/>
                        <a:pt x="152997" y="3842"/>
                        <a:pt x="155010" y="3842"/>
                      </a:cubicBezTo>
                      <a:cubicBezTo>
                        <a:pt x="156988" y="3842"/>
                        <a:pt x="158343" y="4191"/>
                        <a:pt x="159077" y="4890"/>
                      </a:cubicBezTo>
                      <a:cubicBezTo>
                        <a:pt x="159810" y="5590"/>
                        <a:pt x="160177" y="6911"/>
                        <a:pt x="160177" y="8855"/>
                      </a:cubicBezTo>
                      <a:close/>
                      <a:moveTo>
                        <a:pt x="213866" y="45434"/>
                      </a:moveTo>
                      <a:cubicBezTo>
                        <a:pt x="213866" y="46764"/>
                        <a:pt x="213532" y="47711"/>
                        <a:pt x="212864" y="48273"/>
                      </a:cubicBezTo>
                      <a:cubicBezTo>
                        <a:pt x="212196" y="48836"/>
                        <a:pt x="211434" y="49118"/>
                        <a:pt x="210576" y="49118"/>
                      </a:cubicBezTo>
                      <a:lnTo>
                        <a:pt x="180255" y="49118"/>
                      </a:lnTo>
                      <a:cubicBezTo>
                        <a:pt x="180255" y="51675"/>
                        <a:pt x="180512" y="53978"/>
                        <a:pt x="181025" y="56024"/>
                      </a:cubicBezTo>
                      <a:cubicBezTo>
                        <a:pt x="181540" y="58070"/>
                        <a:pt x="182396" y="59827"/>
                        <a:pt x="183596" y="61293"/>
                      </a:cubicBezTo>
                      <a:cubicBezTo>
                        <a:pt x="184795" y="62760"/>
                        <a:pt x="186354" y="63885"/>
                        <a:pt x="188274" y="64670"/>
                      </a:cubicBezTo>
                      <a:cubicBezTo>
                        <a:pt x="190193" y="65454"/>
                        <a:pt x="192541" y="65847"/>
                        <a:pt x="195316" y="65847"/>
                      </a:cubicBezTo>
                      <a:cubicBezTo>
                        <a:pt x="197510" y="65847"/>
                        <a:pt x="199464" y="65668"/>
                        <a:pt x="201177" y="65309"/>
                      </a:cubicBezTo>
                      <a:cubicBezTo>
                        <a:pt x="202891" y="64951"/>
                        <a:pt x="204373" y="64551"/>
                        <a:pt x="205624" y="64107"/>
                      </a:cubicBezTo>
                      <a:cubicBezTo>
                        <a:pt x="206875" y="63664"/>
                        <a:pt x="207904" y="63263"/>
                        <a:pt x="208709" y="62905"/>
                      </a:cubicBezTo>
                      <a:cubicBezTo>
                        <a:pt x="209514" y="62547"/>
                        <a:pt x="210123" y="62368"/>
                        <a:pt x="210535" y="62368"/>
                      </a:cubicBezTo>
                      <a:cubicBezTo>
                        <a:pt x="210775" y="62368"/>
                        <a:pt x="210988" y="62427"/>
                        <a:pt x="211177" y="62547"/>
                      </a:cubicBezTo>
                      <a:cubicBezTo>
                        <a:pt x="211365" y="62666"/>
                        <a:pt x="211511" y="62845"/>
                        <a:pt x="211614" y="63084"/>
                      </a:cubicBezTo>
                      <a:cubicBezTo>
                        <a:pt x="211717" y="63323"/>
                        <a:pt x="211794" y="63655"/>
                        <a:pt x="211845" y="64082"/>
                      </a:cubicBezTo>
                      <a:cubicBezTo>
                        <a:pt x="211897" y="64508"/>
                        <a:pt x="211922" y="65028"/>
                        <a:pt x="211922" y="65642"/>
                      </a:cubicBezTo>
                      <a:cubicBezTo>
                        <a:pt x="211922" y="66085"/>
                        <a:pt x="211905" y="66469"/>
                        <a:pt x="211871" y="66793"/>
                      </a:cubicBezTo>
                      <a:cubicBezTo>
                        <a:pt x="211837" y="67117"/>
                        <a:pt x="211794" y="67407"/>
                        <a:pt x="211743" y="67663"/>
                      </a:cubicBezTo>
                      <a:cubicBezTo>
                        <a:pt x="211692" y="67919"/>
                        <a:pt x="211607" y="68149"/>
                        <a:pt x="211487" y="68353"/>
                      </a:cubicBezTo>
                      <a:cubicBezTo>
                        <a:pt x="211368" y="68558"/>
                        <a:pt x="211215" y="68754"/>
                        <a:pt x="211027" y="68942"/>
                      </a:cubicBezTo>
                      <a:cubicBezTo>
                        <a:pt x="210839" y="69129"/>
                        <a:pt x="210285" y="69436"/>
                        <a:pt x="209364" y="69863"/>
                      </a:cubicBezTo>
                      <a:cubicBezTo>
                        <a:pt x="208443" y="70289"/>
                        <a:pt x="207249" y="70707"/>
                        <a:pt x="205783" y="71116"/>
                      </a:cubicBezTo>
                      <a:cubicBezTo>
                        <a:pt x="204317" y="71525"/>
                        <a:pt x="202619" y="71892"/>
                        <a:pt x="200692" y="72216"/>
                      </a:cubicBezTo>
                      <a:cubicBezTo>
                        <a:pt x="198766" y="72540"/>
                        <a:pt x="196711" y="72702"/>
                        <a:pt x="194528" y="72702"/>
                      </a:cubicBezTo>
                      <a:cubicBezTo>
                        <a:pt x="190742" y="72702"/>
                        <a:pt x="187425" y="72173"/>
                        <a:pt x="184577" y="71116"/>
                      </a:cubicBezTo>
                      <a:cubicBezTo>
                        <a:pt x="181729" y="70059"/>
                        <a:pt x="179334" y="68490"/>
                        <a:pt x="177389" y="66409"/>
                      </a:cubicBezTo>
                      <a:cubicBezTo>
                        <a:pt x="175445" y="64329"/>
                        <a:pt x="173979" y="61720"/>
                        <a:pt x="172990" y="58582"/>
                      </a:cubicBezTo>
                      <a:cubicBezTo>
                        <a:pt x="172000" y="55444"/>
                        <a:pt x="171506" y="51795"/>
                        <a:pt x="171506" y="47634"/>
                      </a:cubicBezTo>
                      <a:cubicBezTo>
                        <a:pt x="171506" y="43678"/>
                        <a:pt x="172017" y="40122"/>
                        <a:pt x="173040" y="36967"/>
                      </a:cubicBezTo>
                      <a:cubicBezTo>
                        <a:pt x="174064" y="33812"/>
                        <a:pt x="175539" y="31135"/>
                        <a:pt x="177466" y="28935"/>
                      </a:cubicBezTo>
                      <a:cubicBezTo>
                        <a:pt x="179394" y="26735"/>
                        <a:pt x="181721" y="25047"/>
                        <a:pt x="184449" y="23870"/>
                      </a:cubicBezTo>
                      <a:cubicBezTo>
                        <a:pt x="187178" y="22694"/>
                        <a:pt x="190230" y="22105"/>
                        <a:pt x="193607" y="22105"/>
                      </a:cubicBezTo>
                      <a:cubicBezTo>
                        <a:pt x="197222" y="22105"/>
                        <a:pt x="200300" y="22685"/>
                        <a:pt x="202841" y="23845"/>
                      </a:cubicBezTo>
                      <a:cubicBezTo>
                        <a:pt x="205383" y="25004"/>
                        <a:pt x="207471" y="26565"/>
                        <a:pt x="209109" y="28526"/>
                      </a:cubicBezTo>
                      <a:cubicBezTo>
                        <a:pt x="210745" y="30487"/>
                        <a:pt x="211948" y="32789"/>
                        <a:pt x="212715" y="35432"/>
                      </a:cubicBezTo>
                      <a:cubicBezTo>
                        <a:pt x="213483" y="38076"/>
                        <a:pt x="213866" y="40898"/>
                        <a:pt x="213866" y="43899"/>
                      </a:cubicBezTo>
                      <a:close/>
                      <a:moveTo>
                        <a:pt x="205374" y="42927"/>
                      </a:moveTo>
                      <a:cubicBezTo>
                        <a:pt x="205476" y="38493"/>
                        <a:pt x="204489" y="35015"/>
                        <a:pt x="202414" y="32491"/>
                      </a:cubicBezTo>
                      <a:cubicBezTo>
                        <a:pt x="200338" y="29967"/>
                        <a:pt x="197259" y="28705"/>
                        <a:pt x="193174" y="28705"/>
                      </a:cubicBezTo>
                      <a:cubicBezTo>
                        <a:pt x="191082" y="28705"/>
                        <a:pt x="189245" y="29097"/>
                        <a:pt x="187667" y="29882"/>
                      </a:cubicBezTo>
                      <a:cubicBezTo>
                        <a:pt x="186089" y="30666"/>
                        <a:pt x="184768" y="31706"/>
                        <a:pt x="183704" y="33002"/>
                      </a:cubicBezTo>
                      <a:cubicBezTo>
                        <a:pt x="182640" y="34298"/>
                        <a:pt x="181816" y="35808"/>
                        <a:pt x="181233" y="37530"/>
                      </a:cubicBezTo>
                      <a:cubicBezTo>
                        <a:pt x="180649" y="39252"/>
                        <a:pt x="180323" y="41051"/>
                        <a:pt x="180255" y="42927"/>
                      </a:cubicBezTo>
                      <a:close/>
                      <a:moveTo>
                        <a:pt x="290064" y="24305"/>
                      </a:moveTo>
                      <a:cubicBezTo>
                        <a:pt x="290064" y="24544"/>
                        <a:pt x="290029" y="24834"/>
                        <a:pt x="289961" y="25175"/>
                      </a:cubicBezTo>
                      <a:cubicBezTo>
                        <a:pt x="289893" y="25516"/>
                        <a:pt x="289773" y="25942"/>
                        <a:pt x="289603" y="26454"/>
                      </a:cubicBezTo>
                      <a:lnTo>
                        <a:pt x="276046" y="70195"/>
                      </a:lnTo>
                      <a:cubicBezTo>
                        <a:pt x="275944" y="70570"/>
                        <a:pt x="275782" y="70877"/>
                        <a:pt x="275560" y="71116"/>
                      </a:cubicBezTo>
                      <a:cubicBezTo>
                        <a:pt x="275338" y="71355"/>
                        <a:pt x="275031" y="71542"/>
                        <a:pt x="274639" y="71679"/>
                      </a:cubicBezTo>
                      <a:cubicBezTo>
                        <a:pt x="274246" y="71815"/>
                        <a:pt x="273709" y="71909"/>
                        <a:pt x="273027" y="71960"/>
                      </a:cubicBezTo>
                      <a:cubicBezTo>
                        <a:pt x="272345" y="72011"/>
                        <a:pt x="271493" y="72037"/>
                        <a:pt x="270470" y="72037"/>
                      </a:cubicBezTo>
                      <a:cubicBezTo>
                        <a:pt x="269412" y="72037"/>
                        <a:pt x="268526" y="72003"/>
                        <a:pt x="267809" y="71935"/>
                      </a:cubicBezTo>
                      <a:cubicBezTo>
                        <a:pt x="267093" y="71866"/>
                        <a:pt x="266522" y="71764"/>
                        <a:pt x="266095" y="71628"/>
                      </a:cubicBezTo>
                      <a:cubicBezTo>
                        <a:pt x="265669" y="71491"/>
                        <a:pt x="265353" y="71304"/>
                        <a:pt x="265149" y="71065"/>
                      </a:cubicBezTo>
                      <a:cubicBezTo>
                        <a:pt x="264944" y="70826"/>
                        <a:pt x="264791" y="70536"/>
                        <a:pt x="264688" y="70195"/>
                      </a:cubicBezTo>
                      <a:lnTo>
                        <a:pt x="255019" y="36788"/>
                      </a:lnTo>
                      <a:lnTo>
                        <a:pt x="254916" y="36328"/>
                      </a:lnTo>
                      <a:lnTo>
                        <a:pt x="254814" y="36788"/>
                      </a:lnTo>
                      <a:lnTo>
                        <a:pt x="245862" y="70195"/>
                      </a:lnTo>
                      <a:cubicBezTo>
                        <a:pt x="245759" y="70570"/>
                        <a:pt x="245597" y="70877"/>
                        <a:pt x="245375" y="71116"/>
                      </a:cubicBezTo>
                      <a:cubicBezTo>
                        <a:pt x="245154" y="71355"/>
                        <a:pt x="244821" y="71542"/>
                        <a:pt x="244378" y="71679"/>
                      </a:cubicBezTo>
                      <a:cubicBezTo>
                        <a:pt x="243934" y="71815"/>
                        <a:pt x="243363" y="71909"/>
                        <a:pt x="242664" y="71960"/>
                      </a:cubicBezTo>
                      <a:cubicBezTo>
                        <a:pt x="241965" y="72011"/>
                        <a:pt x="241103" y="72037"/>
                        <a:pt x="240080" y="72037"/>
                      </a:cubicBezTo>
                      <a:cubicBezTo>
                        <a:pt x="239023" y="72037"/>
                        <a:pt x="238162" y="72003"/>
                        <a:pt x="237497" y="71935"/>
                      </a:cubicBezTo>
                      <a:cubicBezTo>
                        <a:pt x="236832" y="71866"/>
                        <a:pt x="236286" y="71764"/>
                        <a:pt x="235860" y="71628"/>
                      </a:cubicBezTo>
                      <a:cubicBezTo>
                        <a:pt x="235434" y="71491"/>
                        <a:pt x="235118" y="71304"/>
                        <a:pt x="234913" y="71065"/>
                      </a:cubicBezTo>
                      <a:cubicBezTo>
                        <a:pt x="234709" y="70826"/>
                        <a:pt x="234555" y="70536"/>
                        <a:pt x="234453" y="70195"/>
                      </a:cubicBezTo>
                      <a:lnTo>
                        <a:pt x="220998" y="26454"/>
                      </a:lnTo>
                      <a:cubicBezTo>
                        <a:pt x="220827" y="25942"/>
                        <a:pt x="220708" y="25516"/>
                        <a:pt x="220640" y="25175"/>
                      </a:cubicBezTo>
                      <a:cubicBezTo>
                        <a:pt x="220571" y="24834"/>
                        <a:pt x="220538" y="24544"/>
                        <a:pt x="220538" y="24305"/>
                      </a:cubicBezTo>
                      <a:cubicBezTo>
                        <a:pt x="220538" y="23998"/>
                        <a:pt x="220605" y="23751"/>
                        <a:pt x="220743" y="23564"/>
                      </a:cubicBezTo>
                      <a:cubicBezTo>
                        <a:pt x="220879" y="23376"/>
                        <a:pt x="221108" y="23222"/>
                        <a:pt x="221433" y="23103"/>
                      </a:cubicBezTo>
                      <a:cubicBezTo>
                        <a:pt x="221757" y="22984"/>
                        <a:pt x="222191" y="22907"/>
                        <a:pt x="222737" y="22873"/>
                      </a:cubicBezTo>
                      <a:cubicBezTo>
                        <a:pt x="223283" y="22839"/>
                        <a:pt x="223948" y="22822"/>
                        <a:pt x="224733" y="22822"/>
                      </a:cubicBezTo>
                      <a:cubicBezTo>
                        <a:pt x="225688" y="22822"/>
                        <a:pt x="226455" y="22847"/>
                        <a:pt x="227035" y="22898"/>
                      </a:cubicBezTo>
                      <a:cubicBezTo>
                        <a:pt x="227615" y="22950"/>
                        <a:pt x="228058" y="23035"/>
                        <a:pt x="228364" y="23154"/>
                      </a:cubicBezTo>
                      <a:cubicBezTo>
                        <a:pt x="228672" y="23274"/>
                        <a:pt x="228893" y="23444"/>
                        <a:pt x="229030" y="23666"/>
                      </a:cubicBezTo>
                      <a:cubicBezTo>
                        <a:pt x="229166" y="23887"/>
                        <a:pt x="229285" y="24152"/>
                        <a:pt x="229388" y="24459"/>
                      </a:cubicBezTo>
                      <a:lnTo>
                        <a:pt x="240490" y="62419"/>
                      </a:lnTo>
                      <a:lnTo>
                        <a:pt x="240592" y="62879"/>
                      </a:lnTo>
                      <a:lnTo>
                        <a:pt x="240695" y="62419"/>
                      </a:lnTo>
                      <a:lnTo>
                        <a:pt x="250875" y="24459"/>
                      </a:lnTo>
                      <a:cubicBezTo>
                        <a:pt x="250943" y="24152"/>
                        <a:pt x="251054" y="23887"/>
                        <a:pt x="251207" y="23666"/>
                      </a:cubicBezTo>
                      <a:cubicBezTo>
                        <a:pt x="251362" y="23444"/>
                        <a:pt x="251591" y="23274"/>
                        <a:pt x="251898" y="23154"/>
                      </a:cubicBezTo>
                      <a:cubicBezTo>
                        <a:pt x="252206" y="23035"/>
                        <a:pt x="252623" y="22950"/>
                        <a:pt x="253151" y="22898"/>
                      </a:cubicBezTo>
                      <a:cubicBezTo>
                        <a:pt x="253680" y="22847"/>
                        <a:pt x="254371" y="22822"/>
                        <a:pt x="255224" y="22822"/>
                      </a:cubicBezTo>
                      <a:cubicBezTo>
                        <a:pt x="256042" y="22822"/>
                        <a:pt x="256716" y="22847"/>
                        <a:pt x="257244" y="22898"/>
                      </a:cubicBezTo>
                      <a:cubicBezTo>
                        <a:pt x="257773" y="22950"/>
                        <a:pt x="258191" y="23035"/>
                        <a:pt x="258498" y="23154"/>
                      </a:cubicBezTo>
                      <a:cubicBezTo>
                        <a:pt x="258804" y="23274"/>
                        <a:pt x="259026" y="23436"/>
                        <a:pt x="259163" y="23640"/>
                      </a:cubicBezTo>
                      <a:cubicBezTo>
                        <a:pt x="259300" y="23845"/>
                        <a:pt x="259402" y="24084"/>
                        <a:pt x="259470" y="24356"/>
                      </a:cubicBezTo>
                      <a:lnTo>
                        <a:pt x="270470" y="62419"/>
                      </a:lnTo>
                      <a:lnTo>
                        <a:pt x="270572" y="62879"/>
                      </a:lnTo>
                      <a:lnTo>
                        <a:pt x="270623" y="62419"/>
                      </a:lnTo>
                      <a:lnTo>
                        <a:pt x="281571" y="24459"/>
                      </a:lnTo>
                      <a:cubicBezTo>
                        <a:pt x="281639" y="24152"/>
                        <a:pt x="281750" y="23887"/>
                        <a:pt x="281904" y="23666"/>
                      </a:cubicBezTo>
                      <a:cubicBezTo>
                        <a:pt x="282057" y="23444"/>
                        <a:pt x="282296" y="23274"/>
                        <a:pt x="282620" y="23154"/>
                      </a:cubicBezTo>
                      <a:cubicBezTo>
                        <a:pt x="282944" y="23035"/>
                        <a:pt x="283388" y="22950"/>
                        <a:pt x="283949" y="22898"/>
                      </a:cubicBezTo>
                      <a:cubicBezTo>
                        <a:pt x="284512" y="22847"/>
                        <a:pt x="285237" y="22822"/>
                        <a:pt x="286124" y="22822"/>
                      </a:cubicBezTo>
                      <a:cubicBezTo>
                        <a:pt x="286942" y="22822"/>
                        <a:pt x="287599" y="22839"/>
                        <a:pt x="288094" y="22873"/>
                      </a:cubicBezTo>
                      <a:cubicBezTo>
                        <a:pt x="288588" y="22907"/>
                        <a:pt x="288981" y="22992"/>
                        <a:pt x="289270" y="23129"/>
                      </a:cubicBezTo>
                      <a:cubicBezTo>
                        <a:pt x="289561" y="23265"/>
                        <a:pt x="289765" y="23419"/>
                        <a:pt x="289885" y="23589"/>
                      </a:cubicBezTo>
                      <a:cubicBezTo>
                        <a:pt x="290004" y="23760"/>
                        <a:pt x="290064" y="23998"/>
                        <a:pt x="290064" y="24305"/>
                      </a:cubicBezTo>
                      <a:close/>
                      <a:moveTo>
                        <a:pt x="362332" y="70451"/>
                      </a:moveTo>
                      <a:cubicBezTo>
                        <a:pt x="362332" y="70724"/>
                        <a:pt x="362273" y="70963"/>
                        <a:pt x="362153" y="71167"/>
                      </a:cubicBezTo>
                      <a:cubicBezTo>
                        <a:pt x="362034" y="71372"/>
                        <a:pt x="361829" y="71534"/>
                        <a:pt x="361539" y="71653"/>
                      </a:cubicBezTo>
                      <a:cubicBezTo>
                        <a:pt x="361249" y="71773"/>
                        <a:pt x="360866" y="71866"/>
                        <a:pt x="360388" y="71935"/>
                      </a:cubicBezTo>
                      <a:cubicBezTo>
                        <a:pt x="359910" y="72003"/>
                        <a:pt x="359330" y="72037"/>
                        <a:pt x="358648" y="72037"/>
                      </a:cubicBezTo>
                      <a:cubicBezTo>
                        <a:pt x="357932" y="72037"/>
                        <a:pt x="357335" y="72003"/>
                        <a:pt x="356858" y="71935"/>
                      </a:cubicBezTo>
                      <a:cubicBezTo>
                        <a:pt x="356380" y="71866"/>
                        <a:pt x="355988" y="71773"/>
                        <a:pt x="355681" y="71653"/>
                      </a:cubicBezTo>
                      <a:cubicBezTo>
                        <a:pt x="355375" y="71534"/>
                        <a:pt x="355153" y="71372"/>
                        <a:pt x="355016" y="71167"/>
                      </a:cubicBezTo>
                      <a:cubicBezTo>
                        <a:pt x="354879" y="70963"/>
                        <a:pt x="354812" y="70724"/>
                        <a:pt x="354812" y="70451"/>
                      </a:cubicBezTo>
                      <a:lnTo>
                        <a:pt x="354812" y="64363"/>
                      </a:lnTo>
                      <a:cubicBezTo>
                        <a:pt x="352389" y="66989"/>
                        <a:pt x="349875" y="69036"/>
                        <a:pt x="347265" y="70502"/>
                      </a:cubicBezTo>
                      <a:cubicBezTo>
                        <a:pt x="344656" y="71969"/>
                        <a:pt x="341800" y="72702"/>
                        <a:pt x="338696" y="72702"/>
                      </a:cubicBezTo>
                      <a:cubicBezTo>
                        <a:pt x="335320" y="72702"/>
                        <a:pt x="332437" y="72045"/>
                        <a:pt x="330050" y="70732"/>
                      </a:cubicBezTo>
                      <a:cubicBezTo>
                        <a:pt x="327663" y="69419"/>
                        <a:pt x="325727" y="67646"/>
                        <a:pt x="324243" y="65412"/>
                      </a:cubicBezTo>
                      <a:cubicBezTo>
                        <a:pt x="322760" y="63178"/>
                        <a:pt x="321677" y="60552"/>
                        <a:pt x="320995" y="57533"/>
                      </a:cubicBezTo>
                      <a:cubicBezTo>
                        <a:pt x="320313" y="54515"/>
                        <a:pt x="319972" y="51334"/>
                        <a:pt x="319972" y="47992"/>
                      </a:cubicBezTo>
                      <a:cubicBezTo>
                        <a:pt x="319972" y="44036"/>
                        <a:pt x="320398" y="40463"/>
                        <a:pt x="321250" y="37274"/>
                      </a:cubicBezTo>
                      <a:cubicBezTo>
                        <a:pt x="322104" y="34085"/>
                        <a:pt x="323365" y="31365"/>
                        <a:pt x="325037" y="29114"/>
                      </a:cubicBezTo>
                      <a:cubicBezTo>
                        <a:pt x="326708" y="26863"/>
                        <a:pt x="328780" y="25132"/>
                        <a:pt x="331253" y="23922"/>
                      </a:cubicBezTo>
                      <a:cubicBezTo>
                        <a:pt x="333725" y="22711"/>
                        <a:pt x="336582" y="22105"/>
                        <a:pt x="339821" y="22105"/>
                      </a:cubicBezTo>
                      <a:cubicBezTo>
                        <a:pt x="342516" y="22105"/>
                        <a:pt x="344980" y="22694"/>
                        <a:pt x="347215" y="23870"/>
                      </a:cubicBezTo>
                      <a:cubicBezTo>
                        <a:pt x="349448" y="25047"/>
                        <a:pt x="351657" y="26778"/>
                        <a:pt x="353839" y="29063"/>
                      </a:cubicBezTo>
                      <a:lnTo>
                        <a:pt x="353839" y="2307"/>
                      </a:lnTo>
                      <a:cubicBezTo>
                        <a:pt x="353839" y="2068"/>
                        <a:pt x="353899" y="1838"/>
                        <a:pt x="354018" y="1616"/>
                      </a:cubicBezTo>
                      <a:cubicBezTo>
                        <a:pt x="354138" y="1394"/>
                        <a:pt x="354368" y="1224"/>
                        <a:pt x="354709" y="1105"/>
                      </a:cubicBezTo>
                      <a:cubicBezTo>
                        <a:pt x="355050" y="985"/>
                        <a:pt x="355485" y="883"/>
                        <a:pt x="356014" y="798"/>
                      </a:cubicBezTo>
                      <a:cubicBezTo>
                        <a:pt x="356542" y="712"/>
                        <a:pt x="357216" y="670"/>
                        <a:pt x="358035" y="670"/>
                      </a:cubicBezTo>
                      <a:cubicBezTo>
                        <a:pt x="358887" y="670"/>
                        <a:pt x="359587" y="712"/>
                        <a:pt x="360132" y="798"/>
                      </a:cubicBezTo>
                      <a:cubicBezTo>
                        <a:pt x="360678" y="883"/>
                        <a:pt x="361104" y="985"/>
                        <a:pt x="361411" y="1105"/>
                      </a:cubicBezTo>
                      <a:cubicBezTo>
                        <a:pt x="361718" y="1224"/>
                        <a:pt x="361948" y="1394"/>
                        <a:pt x="362102" y="1616"/>
                      </a:cubicBezTo>
                      <a:cubicBezTo>
                        <a:pt x="362255" y="1838"/>
                        <a:pt x="362332" y="2068"/>
                        <a:pt x="362332" y="2307"/>
                      </a:cubicBezTo>
                      <a:close/>
                      <a:moveTo>
                        <a:pt x="353839" y="38067"/>
                      </a:moveTo>
                      <a:cubicBezTo>
                        <a:pt x="351554" y="35236"/>
                        <a:pt x="349346" y="33079"/>
                        <a:pt x="347215" y="31596"/>
                      </a:cubicBezTo>
                      <a:cubicBezTo>
                        <a:pt x="345083" y="30112"/>
                        <a:pt x="342857" y="29370"/>
                        <a:pt x="340538" y="29370"/>
                      </a:cubicBezTo>
                      <a:cubicBezTo>
                        <a:pt x="338390" y="29370"/>
                        <a:pt x="336565" y="29882"/>
                        <a:pt x="335063" y="30905"/>
                      </a:cubicBezTo>
                      <a:cubicBezTo>
                        <a:pt x="333563" y="31928"/>
                        <a:pt x="332344" y="33275"/>
                        <a:pt x="331406" y="34946"/>
                      </a:cubicBezTo>
                      <a:cubicBezTo>
                        <a:pt x="330468" y="36618"/>
                        <a:pt x="329786" y="38511"/>
                        <a:pt x="329360" y="40625"/>
                      </a:cubicBezTo>
                      <a:cubicBezTo>
                        <a:pt x="328933" y="42740"/>
                        <a:pt x="328720" y="44888"/>
                        <a:pt x="328720" y="47071"/>
                      </a:cubicBezTo>
                      <a:cubicBezTo>
                        <a:pt x="328720" y="49390"/>
                        <a:pt x="328899" y="51658"/>
                        <a:pt x="329257" y="53875"/>
                      </a:cubicBezTo>
                      <a:cubicBezTo>
                        <a:pt x="329615" y="56092"/>
                        <a:pt x="330238" y="58062"/>
                        <a:pt x="331125" y="59784"/>
                      </a:cubicBezTo>
                      <a:cubicBezTo>
                        <a:pt x="332012" y="61507"/>
                        <a:pt x="333188" y="62888"/>
                        <a:pt x="334655" y="63928"/>
                      </a:cubicBezTo>
                      <a:cubicBezTo>
                        <a:pt x="336121" y="64968"/>
                        <a:pt x="337963" y="65488"/>
                        <a:pt x="340179" y="65488"/>
                      </a:cubicBezTo>
                      <a:cubicBezTo>
                        <a:pt x="341305" y="65488"/>
                        <a:pt x="342388" y="65335"/>
                        <a:pt x="343428" y="65028"/>
                      </a:cubicBezTo>
                      <a:cubicBezTo>
                        <a:pt x="344468" y="64721"/>
                        <a:pt x="345534" y="64209"/>
                        <a:pt x="346626" y="63493"/>
                      </a:cubicBezTo>
                      <a:cubicBezTo>
                        <a:pt x="347717" y="62777"/>
                        <a:pt x="348859" y="61848"/>
                        <a:pt x="350054" y="60705"/>
                      </a:cubicBezTo>
                      <a:cubicBezTo>
                        <a:pt x="351247" y="59562"/>
                        <a:pt x="352509" y="58156"/>
                        <a:pt x="353839" y="56484"/>
                      </a:cubicBezTo>
                      <a:close/>
                      <a:moveTo>
                        <a:pt x="404368" y="27426"/>
                      </a:moveTo>
                      <a:cubicBezTo>
                        <a:pt x="404368" y="28176"/>
                        <a:pt x="404351" y="28807"/>
                        <a:pt x="404317" y="29319"/>
                      </a:cubicBezTo>
                      <a:cubicBezTo>
                        <a:pt x="404283" y="29830"/>
                        <a:pt x="404215" y="30231"/>
                        <a:pt x="404112" y="30521"/>
                      </a:cubicBezTo>
                      <a:cubicBezTo>
                        <a:pt x="404010" y="30811"/>
                        <a:pt x="403883" y="31033"/>
                        <a:pt x="403728" y="31186"/>
                      </a:cubicBezTo>
                      <a:cubicBezTo>
                        <a:pt x="403575" y="31340"/>
                        <a:pt x="403362" y="31416"/>
                        <a:pt x="403089" y="31416"/>
                      </a:cubicBezTo>
                      <a:cubicBezTo>
                        <a:pt x="402817" y="31416"/>
                        <a:pt x="402483" y="31340"/>
                        <a:pt x="402092" y="31186"/>
                      </a:cubicBezTo>
                      <a:cubicBezTo>
                        <a:pt x="401699" y="31033"/>
                        <a:pt x="401256" y="30879"/>
                        <a:pt x="400761" y="30726"/>
                      </a:cubicBezTo>
                      <a:cubicBezTo>
                        <a:pt x="400267" y="30572"/>
                        <a:pt x="399713" y="30427"/>
                        <a:pt x="399099" y="30291"/>
                      </a:cubicBezTo>
                      <a:cubicBezTo>
                        <a:pt x="398485" y="30154"/>
                        <a:pt x="397820" y="30086"/>
                        <a:pt x="397104" y="30086"/>
                      </a:cubicBezTo>
                      <a:cubicBezTo>
                        <a:pt x="396251" y="30086"/>
                        <a:pt x="395415" y="30257"/>
                        <a:pt x="394597" y="30598"/>
                      </a:cubicBezTo>
                      <a:cubicBezTo>
                        <a:pt x="393778" y="30939"/>
                        <a:pt x="392916" y="31502"/>
                        <a:pt x="392013" y="32286"/>
                      </a:cubicBezTo>
                      <a:cubicBezTo>
                        <a:pt x="391110" y="33071"/>
                        <a:pt x="390163" y="34111"/>
                        <a:pt x="389174" y="35407"/>
                      </a:cubicBezTo>
                      <a:cubicBezTo>
                        <a:pt x="388184" y="36703"/>
                        <a:pt x="387093" y="38289"/>
                        <a:pt x="385899" y="40165"/>
                      </a:cubicBezTo>
                      <a:lnTo>
                        <a:pt x="385899" y="70451"/>
                      </a:lnTo>
                      <a:cubicBezTo>
                        <a:pt x="385899" y="70724"/>
                        <a:pt x="385831" y="70954"/>
                        <a:pt x="385695" y="71142"/>
                      </a:cubicBezTo>
                      <a:cubicBezTo>
                        <a:pt x="385558" y="71329"/>
                        <a:pt x="385336" y="71491"/>
                        <a:pt x="385030" y="71628"/>
                      </a:cubicBezTo>
                      <a:cubicBezTo>
                        <a:pt x="384723" y="71764"/>
                        <a:pt x="384296" y="71866"/>
                        <a:pt x="383751" y="71935"/>
                      </a:cubicBezTo>
                      <a:cubicBezTo>
                        <a:pt x="383205" y="72003"/>
                        <a:pt x="382506" y="72037"/>
                        <a:pt x="381653" y="72037"/>
                      </a:cubicBezTo>
                      <a:cubicBezTo>
                        <a:pt x="380835" y="72037"/>
                        <a:pt x="380153" y="72003"/>
                        <a:pt x="379607" y="71935"/>
                      </a:cubicBezTo>
                      <a:cubicBezTo>
                        <a:pt x="379061" y="71866"/>
                        <a:pt x="378626" y="71764"/>
                        <a:pt x="378302" y="71628"/>
                      </a:cubicBezTo>
                      <a:cubicBezTo>
                        <a:pt x="377978" y="71491"/>
                        <a:pt x="377756" y="71329"/>
                        <a:pt x="377637" y="71142"/>
                      </a:cubicBezTo>
                      <a:cubicBezTo>
                        <a:pt x="377517" y="70954"/>
                        <a:pt x="377458" y="70724"/>
                        <a:pt x="377458" y="70451"/>
                      </a:cubicBezTo>
                      <a:lnTo>
                        <a:pt x="377458" y="24408"/>
                      </a:lnTo>
                      <a:cubicBezTo>
                        <a:pt x="377458" y="24135"/>
                        <a:pt x="377510" y="23905"/>
                        <a:pt x="377612" y="23717"/>
                      </a:cubicBezTo>
                      <a:cubicBezTo>
                        <a:pt x="377714" y="23529"/>
                        <a:pt x="377918" y="23359"/>
                        <a:pt x="378225" y="23205"/>
                      </a:cubicBezTo>
                      <a:cubicBezTo>
                        <a:pt x="378533" y="23052"/>
                        <a:pt x="378925" y="22950"/>
                        <a:pt x="379402" y="22898"/>
                      </a:cubicBezTo>
                      <a:cubicBezTo>
                        <a:pt x="379880" y="22847"/>
                        <a:pt x="380511" y="22822"/>
                        <a:pt x="381295" y="22822"/>
                      </a:cubicBezTo>
                      <a:cubicBezTo>
                        <a:pt x="382046" y="22822"/>
                        <a:pt x="382668" y="22847"/>
                        <a:pt x="383163" y="22898"/>
                      </a:cubicBezTo>
                      <a:cubicBezTo>
                        <a:pt x="383657" y="22950"/>
                        <a:pt x="384041" y="23052"/>
                        <a:pt x="384313" y="23205"/>
                      </a:cubicBezTo>
                      <a:cubicBezTo>
                        <a:pt x="384587" y="23359"/>
                        <a:pt x="384782" y="23529"/>
                        <a:pt x="384902" y="23717"/>
                      </a:cubicBezTo>
                      <a:cubicBezTo>
                        <a:pt x="385021" y="23905"/>
                        <a:pt x="385081" y="24135"/>
                        <a:pt x="385081" y="24408"/>
                      </a:cubicBezTo>
                      <a:lnTo>
                        <a:pt x="385081" y="31109"/>
                      </a:lnTo>
                      <a:cubicBezTo>
                        <a:pt x="386343" y="29268"/>
                        <a:pt x="387528" y="27767"/>
                        <a:pt x="388637" y="26608"/>
                      </a:cubicBezTo>
                      <a:cubicBezTo>
                        <a:pt x="389745" y="25448"/>
                        <a:pt x="390793" y="24536"/>
                        <a:pt x="391783" y="23870"/>
                      </a:cubicBezTo>
                      <a:cubicBezTo>
                        <a:pt x="392772" y="23205"/>
                        <a:pt x="393753" y="22745"/>
                        <a:pt x="394724" y="22489"/>
                      </a:cubicBezTo>
                      <a:cubicBezTo>
                        <a:pt x="395697" y="22233"/>
                        <a:pt x="396677" y="22105"/>
                        <a:pt x="397667" y="22105"/>
                      </a:cubicBezTo>
                      <a:cubicBezTo>
                        <a:pt x="398109" y="22105"/>
                        <a:pt x="398612" y="22131"/>
                        <a:pt x="399175" y="22182"/>
                      </a:cubicBezTo>
                      <a:cubicBezTo>
                        <a:pt x="399738" y="22233"/>
                        <a:pt x="400327" y="22327"/>
                        <a:pt x="400940" y="22464"/>
                      </a:cubicBezTo>
                      <a:cubicBezTo>
                        <a:pt x="401555" y="22600"/>
                        <a:pt x="402109" y="22753"/>
                        <a:pt x="402603" y="22924"/>
                      </a:cubicBezTo>
                      <a:cubicBezTo>
                        <a:pt x="403098" y="23095"/>
                        <a:pt x="403447" y="23265"/>
                        <a:pt x="403652" y="23436"/>
                      </a:cubicBezTo>
                      <a:cubicBezTo>
                        <a:pt x="403857" y="23606"/>
                        <a:pt x="403993" y="23768"/>
                        <a:pt x="404062" y="23922"/>
                      </a:cubicBezTo>
                      <a:cubicBezTo>
                        <a:pt x="404129" y="24075"/>
                        <a:pt x="404189" y="24271"/>
                        <a:pt x="404240" y="24510"/>
                      </a:cubicBezTo>
                      <a:cubicBezTo>
                        <a:pt x="404291" y="24749"/>
                        <a:pt x="404325" y="25098"/>
                        <a:pt x="404343" y="25559"/>
                      </a:cubicBezTo>
                      <a:cubicBezTo>
                        <a:pt x="404360" y="26019"/>
                        <a:pt x="404368" y="26642"/>
                        <a:pt x="404368" y="27426"/>
                      </a:cubicBezTo>
                      <a:close/>
                      <a:moveTo>
                        <a:pt x="445760" y="70502"/>
                      </a:moveTo>
                      <a:cubicBezTo>
                        <a:pt x="445760" y="70911"/>
                        <a:pt x="445623" y="71218"/>
                        <a:pt x="445351" y="71423"/>
                      </a:cubicBezTo>
                      <a:cubicBezTo>
                        <a:pt x="445077" y="71628"/>
                        <a:pt x="444702" y="71781"/>
                        <a:pt x="444225" y="71883"/>
                      </a:cubicBezTo>
                      <a:cubicBezTo>
                        <a:pt x="443748" y="71986"/>
                        <a:pt x="443048" y="72037"/>
                        <a:pt x="442127" y="72037"/>
                      </a:cubicBezTo>
                      <a:cubicBezTo>
                        <a:pt x="441241" y="72037"/>
                        <a:pt x="440533" y="71986"/>
                        <a:pt x="440004" y="71883"/>
                      </a:cubicBezTo>
                      <a:cubicBezTo>
                        <a:pt x="439476" y="71781"/>
                        <a:pt x="439092" y="71628"/>
                        <a:pt x="438854" y="71423"/>
                      </a:cubicBezTo>
                      <a:cubicBezTo>
                        <a:pt x="438615" y="71218"/>
                        <a:pt x="438495" y="70911"/>
                        <a:pt x="438495" y="70502"/>
                      </a:cubicBezTo>
                      <a:lnTo>
                        <a:pt x="438495" y="65898"/>
                      </a:lnTo>
                      <a:cubicBezTo>
                        <a:pt x="436483" y="68046"/>
                        <a:pt x="434241" y="69718"/>
                        <a:pt x="431768" y="70911"/>
                      </a:cubicBezTo>
                      <a:cubicBezTo>
                        <a:pt x="429295" y="72105"/>
                        <a:pt x="426677" y="72702"/>
                        <a:pt x="423915" y="72702"/>
                      </a:cubicBezTo>
                      <a:cubicBezTo>
                        <a:pt x="421493" y="72702"/>
                        <a:pt x="419302" y="72386"/>
                        <a:pt x="417340" y="71755"/>
                      </a:cubicBezTo>
                      <a:cubicBezTo>
                        <a:pt x="415379" y="71125"/>
                        <a:pt x="413709" y="70212"/>
                        <a:pt x="412326" y="69018"/>
                      </a:cubicBezTo>
                      <a:cubicBezTo>
                        <a:pt x="410945" y="67825"/>
                        <a:pt x="409871" y="66358"/>
                        <a:pt x="409104" y="64619"/>
                      </a:cubicBezTo>
                      <a:cubicBezTo>
                        <a:pt x="408336" y="62879"/>
                        <a:pt x="407953" y="60901"/>
                        <a:pt x="407953" y="58684"/>
                      </a:cubicBezTo>
                      <a:cubicBezTo>
                        <a:pt x="407953" y="56092"/>
                        <a:pt x="408481" y="53841"/>
                        <a:pt x="409539" y="51931"/>
                      </a:cubicBezTo>
                      <a:cubicBezTo>
                        <a:pt x="410596" y="50021"/>
                        <a:pt x="412114" y="48435"/>
                        <a:pt x="414091" y="47174"/>
                      </a:cubicBezTo>
                      <a:cubicBezTo>
                        <a:pt x="416070" y="45912"/>
                        <a:pt x="418492" y="44965"/>
                        <a:pt x="421356" y="44334"/>
                      </a:cubicBezTo>
                      <a:cubicBezTo>
                        <a:pt x="424221" y="43703"/>
                        <a:pt x="427445" y="43388"/>
                        <a:pt x="431026" y="43388"/>
                      </a:cubicBezTo>
                      <a:lnTo>
                        <a:pt x="437370" y="43388"/>
                      </a:lnTo>
                      <a:lnTo>
                        <a:pt x="437370" y="39807"/>
                      </a:lnTo>
                      <a:cubicBezTo>
                        <a:pt x="437370" y="38033"/>
                        <a:pt x="437182" y="36464"/>
                        <a:pt x="436807" y="35100"/>
                      </a:cubicBezTo>
                      <a:cubicBezTo>
                        <a:pt x="436431" y="33736"/>
                        <a:pt x="435827" y="32602"/>
                        <a:pt x="434990" y="31698"/>
                      </a:cubicBezTo>
                      <a:cubicBezTo>
                        <a:pt x="434155" y="30794"/>
                        <a:pt x="433072" y="30112"/>
                        <a:pt x="431742" y="29651"/>
                      </a:cubicBezTo>
                      <a:cubicBezTo>
                        <a:pt x="430412" y="29191"/>
                        <a:pt x="428774" y="28961"/>
                        <a:pt x="426830" y="28961"/>
                      </a:cubicBezTo>
                      <a:cubicBezTo>
                        <a:pt x="424750" y="28961"/>
                        <a:pt x="422883" y="29208"/>
                        <a:pt x="421229" y="29703"/>
                      </a:cubicBezTo>
                      <a:cubicBezTo>
                        <a:pt x="419574" y="30197"/>
                        <a:pt x="418125" y="30743"/>
                        <a:pt x="416880" y="31340"/>
                      </a:cubicBezTo>
                      <a:cubicBezTo>
                        <a:pt x="415635" y="31937"/>
                        <a:pt x="414595" y="32482"/>
                        <a:pt x="413759" y="32977"/>
                      </a:cubicBezTo>
                      <a:cubicBezTo>
                        <a:pt x="412924" y="33471"/>
                        <a:pt x="412302" y="33719"/>
                        <a:pt x="411892" y="33719"/>
                      </a:cubicBezTo>
                      <a:cubicBezTo>
                        <a:pt x="411619" y="33719"/>
                        <a:pt x="411381" y="33650"/>
                        <a:pt x="411176" y="33514"/>
                      </a:cubicBezTo>
                      <a:cubicBezTo>
                        <a:pt x="410971" y="33378"/>
                        <a:pt x="410792" y="33173"/>
                        <a:pt x="410639" y="32900"/>
                      </a:cubicBezTo>
                      <a:cubicBezTo>
                        <a:pt x="410485" y="32627"/>
                        <a:pt x="410374" y="32278"/>
                        <a:pt x="410306" y="31851"/>
                      </a:cubicBezTo>
                      <a:cubicBezTo>
                        <a:pt x="410238" y="31425"/>
                        <a:pt x="410203" y="30956"/>
                        <a:pt x="410203" y="30444"/>
                      </a:cubicBezTo>
                      <a:cubicBezTo>
                        <a:pt x="410203" y="29592"/>
                        <a:pt x="410263" y="28918"/>
                        <a:pt x="410382" y="28424"/>
                      </a:cubicBezTo>
                      <a:cubicBezTo>
                        <a:pt x="410502" y="27929"/>
                        <a:pt x="410792" y="27460"/>
                        <a:pt x="411252" y="27017"/>
                      </a:cubicBezTo>
                      <a:cubicBezTo>
                        <a:pt x="411713" y="26573"/>
                        <a:pt x="412506" y="26053"/>
                        <a:pt x="413631" y="25456"/>
                      </a:cubicBezTo>
                      <a:cubicBezTo>
                        <a:pt x="414757" y="24859"/>
                        <a:pt x="416053" y="24314"/>
                        <a:pt x="417520" y="23819"/>
                      </a:cubicBezTo>
                      <a:cubicBezTo>
                        <a:pt x="418986" y="23325"/>
                        <a:pt x="420589" y="22915"/>
                        <a:pt x="422329" y="22591"/>
                      </a:cubicBezTo>
                      <a:cubicBezTo>
                        <a:pt x="424068" y="22267"/>
                        <a:pt x="425824" y="22105"/>
                        <a:pt x="427598" y="22105"/>
                      </a:cubicBezTo>
                      <a:cubicBezTo>
                        <a:pt x="430906" y="22105"/>
                        <a:pt x="433721" y="22481"/>
                        <a:pt x="436039" y="23231"/>
                      </a:cubicBezTo>
                      <a:cubicBezTo>
                        <a:pt x="438358" y="23981"/>
                        <a:pt x="440235" y="25081"/>
                        <a:pt x="441667" y="26531"/>
                      </a:cubicBezTo>
                      <a:cubicBezTo>
                        <a:pt x="443100" y="27980"/>
                        <a:pt x="444140" y="29779"/>
                        <a:pt x="444788" y="31928"/>
                      </a:cubicBezTo>
                      <a:cubicBezTo>
                        <a:pt x="445435" y="34077"/>
                        <a:pt x="445760" y="36584"/>
                        <a:pt x="445760" y="39448"/>
                      </a:cubicBezTo>
                      <a:close/>
                      <a:moveTo>
                        <a:pt x="437370" y="49476"/>
                      </a:moveTo>
                      <a:lnTo>
                        <a:pt x="430156" y="49476"/>
                      </a:lnTo>
                      <a:cubicBezTo>
                        <a:pt x="427837" y="49476"/>
                        <a:pt x="425824" y="49672"/>
                        <a:pt x="424119" y="50064"/>
                      </a:cubicBezTo>
                      <a:cubicBezTo>
                        <a:pt x="422413" y="50456"/>
                        <a:pt x="420998" y="51036"/>
                        <a:pt x="419873" y="51803"/>
                      </a:cubicBezTo>
                      <a:cubicBezTo>
                        <a:pt x="418747" y="52571"/>
                        <a:pt x="417920" y="53492"/>
                        <a:pt x="417392" y="54566"/>
                      </a:cubicBezTo>
                      <a:cubicBezTo>
                        <a:pt x="416863" y="55640"/>
                        <a:pt x="416598" y="56877"/>
                        <a:pt x="416598" y="58275"/>
                      </a:cubicBezTo>
                      <a:cubicBezTo>
                        <a:pt x="416598" y="60662"/>
                        <a:pt x="417358" y="62564"/>
                        <a:pt x="418875" y="63979"/>
                      </a:cubicBezTo>
                      <a:cubicBezTo>
                        <a:pt x="420393" y="65395"/>
                        <a:pt x="422516" y="66102"/>
                        <a:pt x="425244" y="66102"/>
                      </a:cubicBezTo>
                      <a:cubicBezTo>
                        <a:pt x="427462" y="66102"/>
                        <a:pt x="429516" y="65540"/>
                        <a:pt x="431410" y="64414"/>
                      </a:cubicBezTo>
                      <a:cubicBezTo>
                        <a:pt x="433302" y="63289"/>
                        <a:pt x="435289" y="61566"/>
                        <a:pt x="437370" y="59247"/>
                      </a:cubicBezTo>
                      <a:close/>
                      <a:moveTo>
                        <a:pt x="485309" y="5479"/>
                      </a:moveTo>
                      <a:cubicBezTo>
                        <a:pt x="485309" y="6127"/>
                        <a:pt x="485275" y="6647"/>
                        <a:pt x="485207" y="7039"/>
                      </a:cubicBezTo>
                      <a:cubicBezTo>
                        <a:pt x="485138" y="7431"/>
                        <a:pt x="485062" y="7747"/>
                        <a:pt x="484977" y="7986"/>
                      </a:cubicBezTo>
                      <a:cubicBezTo>
                        <a:pt x="484892" y="8224"/>
                        <a:pt x="484780" y="8386"/>
                        <a:pt x="484644" y="8471"/>
                      </a:cubicBezTo>
                      <a:cubicBezTo>
                        <a:pt x="484508" y="8557"/>
                        <a:pt x="484337" y="8599"/>
                        <a:pt x="484133" y="8599"/>
                      </a:cubicBezTo>
                      <a:cubicBezTo>
                        <a:pt x="483894" y="8599"/>
                        <a:pt x="483595" y="8523"/>
                        <a:pt x="483237" y="8369"/>
                      </a:cubicBezTo>
                      <a:cubicBezTo>
                        <a:pt x="482879" y="8216"/>
                        <a:pt x="482444" y="8045"/>
                        <a:pt x="481932" y="7858"/>
                      </a:cubicBezTo>
                      <a:cubicBezTo>
                        <a:pt x="481421" y="7670"/>
                        <a:pt x="480816" y="7499"/>
                        <a:pt x="480117" y="7346"/>
                      </a:cubicBezTo>
                      <a:cubicBezTo>
                        <a:pt x="479418" y="7193"/>
                        <a:pt x="478607" y="7116"/>
                        <a:pt x="477686" y="7116"/>
                      </a:cubicBezTo>
                      <a:cubicBezTo>
                        <a:pt x="476424" y="7116"/>
                        <a:pt x="475351" y="7320"/>
                        <a:pt x="474464" y="7730"/>
                      </a:cubicBezTo>
                      <a:cubicBezTo>
                        <a:pt x="473577" y="8139"/>
                        <a:pt x="472861" y="8778"/>
                        <a:pt x="472315" y="9648"/>
                      </a:cubicBezTo>
                      <a:cubicBezTo>
                        <a:pt x="471769" y="10518"/>
                        <a:pt x="471377" y="11643"/>
                        <a:pt x="471138" y="13025"/>
                      </a:cubicBezTo>
                      <a:cubicBezTo>
                        <a:pt x="470900" y="14406"/>
                        <a:pt x="470780" y="16086"/>
                        <a:pt x="470780" y="18064"/>
                      </a:cubicBezTo>
                      <a:lnTo>
                        <a:pt x="470780" y="23077"/>
                      </a:lnTo>
                      <a:lnTo>
                        <a:pt x="481063" y="23077"/>
                      </a:lnTo>
                      <a:cubicBezTo>
                        <a:pt x="481336" y="23077"/>
                        <a:pt x="481566" y="23137"/>
                        <a:pt x="481753" y="23257"/>
                      </a:cubicBezTo>
                      <a:cubicBezTo>
                        <a:pt x="481941" y="23376"/>
                        <a:pt x="482111" y="23581"/>
                        <a:pt x="482266" y="23870"/>
                      </a:cubicBezTo>
                      <a:cubicBezTo>
                        <a:pt x="482419" y="24160"/>
                        <a:pt x="482538" y="24527"/>
                        <a:pt x="482623" y="24970"/>
                      </a:cubicBezTo>
                      <a:cubicBezTo>
                        <a:pt x="482709" y="25414"/>
                        <a:pt x="482751" y="25959"/>
                        <a:pt x="482751" y="26608"/>
                      </a:cubicBezTo>
                      <a:cubicBezTo>
                        <a:pt x="482751" y="27835"/>
                        <a:pt x="482598" y="28722"/>
                        <a:pt x="482290" y="29268"/>
                      </a:cubicBezTo>
                      <a:cubicBezTo>
                        <a:pt x="481984" y="29813"/>
                        <a:pt x="481574" y="30086"/>
                        <a:pt x="481063" y="30086"/>
                      </a:cubicBezTo>
                      <a:lnTo>
                        <a:pt x="470780" y="30086"/>
                      </a:lnTo>
                      <a:lnTo>
                        <a:pt x="470780" y="70451"/>
                      </a:lnTo>
                      <a:cubicBezTo>
                        <a:pt x="470780" y="70724"/>
                        <a:pt x="470712" y="70954"/>
                        <a:pt x="470576" y="71142"/>
                      </a:cubicBezTo>
                      <a:cubicBezTo>
                        <a:pt x="470439" y="71329"/>
                        <a:pt x="470209" y="71491"/>
                        <a:pt x="469884" y="71628"/>
                      </a:cubicBezTo>
                      <a:cubicBezTo>
                        <a:pt x="469560" y="71764"/>
                        <a:pt x="469126" y="71866"/>
                        <a:pt x="468580" y="71935"/>
                      </a:cubicBezTo>
                      <a:cubicBezTo>
                        <a:pt x="468034" y="72003"/>
                        <a:pt x="467352" y="72037"/>
                        <a:pt x="466533" y="72037"/>
                      </a:cubicBezTo>
                      <a:cubicBezTo>
                        <a:pt x="465715" y="72037"/>
                        <a:pt x="465033" y="72003"/>
                        <a:pt x="464487" y="71935"/>
                      </a:cubicBezTo>
                      <a:cubicBezTo>
                        <a:pt x="463941" y="71866"/>
                        <a:pt x="463506" y="71764"/>
                        <a:pt x="463182" y="71628"/>
                      </a:cubicBezTo>
                      <a:cubicBezTo>
                        <a:pt x="462859" y="71491"/>
                        <a:pt x="462628" y="71329"/>
                        <a:pt x="462492" y="71142"/>
                      </a:cubicBezTo>
                      <a:cubicBezTo>
                        <a:pt x="462356" y="70954"/>
                        <a:pt x="462287" y="70724"/>
                        <a:pt x="462287" y="70451"/>
                      </a:cubicBezTo>
                      <a:lnTo>
                        <a:pt x="462287" y="30086"/>
                      </a:lnTo>
                      <a:lnTo>
                        <a:pt x="455790" y="30086"/>
                      </a:lnTo>
                      <a:cubicBezTo>
                        <a:pt x="455244" y="30086"/>
                        <a:pt x="454835" y="29813"/>
                        <a:pt x="454562" y="29268"/>
                      </a:cubicBezTo>
                      <a:cubicBezTo>
                        <a:pt x="454290" y="28722"/>
                        <a:pt x="454153" y="27835"/>
                        <a:pt x="454153" y="26608"/>
                      </a:cubicBezTo>
                      <a:cubicBezTo>
                        <a:pt x="454153" y="25959"/>
                        <a:pt x="454187" y="25414"/>
                        <a:pt x="454256" y="24970"/>
                      </a:cubicBezTo>
                      <a:cubicBezTo>
                        <a:pt x="454323" y="24527"/>
                        <a:pt x="454426" y="24160"/>
                        <a:pt x="454562" y="23870"/>
                      </a:cubicBezTo>
                      <a:cubicBezTo>
                        <a:pt x="454698" y="23581"/>
                        <a:pt x="454869" y="23376"/>
                        <a:pt x="455074" y="23257"/>
                      </a:cubicBezTo>
                      <a:cubicBezTo>
                        <a:pt x="455279" y="23137"/>
                        <a:pt x="455518" y="23077"/>
                        <a:pt x="455790" y="23077"/>
                      </a:cubicBezTo>
                      <a:lnTo>
                        <a:pt x="462287" y="23077"/>
                      </a:lnTo>
                      <a:lnTo>
                        <a:pt x="462287" y="18320"/>
                      </a:lnTo>
                      <a:cubicBezTo>
                        <a:pt x="462287" y="15114"/>
                        <a:pt x="462586" y="12360"/>
                        <a:pt x="463182" y="10057"/>
                      </a:cubicBezTo>
                      <a:cubicBezTo>
                        <a:pt x="463780" y="7755"/>
                        <a:pt x="464692" y="5871"/>
                        <a:pt x="465920" y="4404"/>
                      </a:cubicBezTo>
                      <a:cubicBezTo>
                        <a:pt x="467148" y="2938"/>
                        <a:pt x="468691" y="1855"/>
                        <a:pt x="470550" y="1156"/>
                      </a:cubicBezTo>
                      <a:cubicBezTo>
                        <a:pt x="472408" y="457"/>
                        <a:pt x="474600" y="107"/>
                        <a:pt x="477124" y="107"/>
                      </a:cubicBezTo>
                      <a:cubicBezTo>
                        <a:pt x="478318" y="107"/>
                        <a:pt x="479477" y="218"/>
                        <a:pt x="480603" y="440"/>
                      </a:cubicBezTo>
                      <a:cubicBezTo>
                        <a:pt x="481728" y="661"/>
                        <a:pt x="482598" y="900"/>
                        <a:pt x="483212" y="1156"/>
                      </a:cubicBezTo>
                      <a:cubicBezTo>
                        <a:pt x="483826" y="1412"/>
                        <a:pt x="484235" y="1642"/>
                        <a:pt x="484439" y="1846"/>
                      </a:cubicBezTo>
                      <a:cubicBezTo>
                        <a:pt x="484644" y="2051"/>
                        <a:pt x="484815" y="2315"/>
                        <a:pt x="484951" y="2639"/>
                      </a:cubicBezTo>
                      <a:cubicBezTo>
                        <a:pt x="485088" y="2963"/>
                        <a:pt x="485181" y="3356"/>
                        <a:pt x="485233" y="3816"/>
                      </a:cubicBezTo>
                      <a:cubicBezTo>
                        <a:pt x="485283" y="4276"/>
                        <a:pt x="485309" y="4831"/>
                        <a:pt x="485309" y="5479"/>
                      </a:cubicBezTo>
                      <a:close/>
                      <a:moveTo>
                        <a:pt x="515780" y="67074"/>
                      </a:moveTo>
                      <a:cubicBezTo>
                        <a:pt x="515780" y="68064"/>
                        <a:pt x="515712" y="68848"/>
                        <a:pt x="515576" y="69428"/>
                      </a:cubicBezTo>
                      <a:cubicBezTo>
                        <a:pt x="515439" y="70008"/>
                        <a:pt x="515235" y="70434"/>
                        <a:pt x="514961" y="70707"/>
                      </a:cubicBezTo>
                      <a:cubicBezTo>
                        <a:pt x="514689" y="70980"/>
                        <a:pt x="514279" y="71235"/>
                        <a:pt x="513733" y="71474"/>
                      </a:cubicBezTo>
                      <a:cubicBezTo>
                        <a:pt x="513188" y="71713"/>
                        <a:pt x="512566" y="71909"/>
                        <a:pt x="511867" y="72062"/>
                      </a:cubicBezTo>
                      <a:cubicBezTo>
                        <a:pt x="511167" y="72216"/>
                        <a:pt x="510425" y="72344"/>
                        <a:pt x="509641" y="72446"/>
                      </a:cubicBezTo>
                      <a:cubicBezTo>
                        <a:pt x="508857" y="72548"/>
                        <a:pt x="508072" y="72600"/>
                        <a:pt x="507288" y="72600"/>
                      </a:cubicBezTo>
                      <a:cubicBezTo>
                        <a:pt x="504900" y="72600"/>
                        <a:pt x="502854" y="72284"/>
                        <a:pt x="501149" y="71653"/>
                      </a:cubicBezTo>
                      <a:cubicBezTo>
                        <a:pt x="499443" y="71022"/>
                        <a:pt x="498045" y="70067"/>
                        <a:pt x="496953" y="68788"/>
                      </a:cubicBezTo>
                      <a:cubicBezTo>
                        <a:pt x="495862" y="67509"/>
                        <a:pt x="495069" y="65889"/>
                        <a:pt x="494575" y="63928"/>
                      </a:cubicBezTo>
                      <a:cubicBezTo>
                        <a:pt x="494080" y="61967"/>
                        <a:pt x="493833" y="59656"/>
                        <a:pt x="493833" y="56996"/>
                      </a:cubicBezTo>
                      <a:lnTo>
                        <a:pt x="493833" y="30086"/>
                      </a:lnTo>
                      <a:lnTo>
                        <a:pt x="487386" y="30086"/>
                      </a:lnTo>
                      <a:cubicBezTo>
                        <a:pt x="486875" y="30086"/>
                        <a:pt x="486465" y="29813"/>
                        <a:pt x="486159" y="29268"/>
                      </a:cubicBezTo>
                      <a:cubicBezTo>
                        <a:pt x="485852" y="28722"/>
                        <a:pt x="485699" y="27835"/>
                        <a:pt x="485699" y="26608"/>
                      </a:cubicBezTo>
                      <a:cubicBezTo>
                        <a:pt x="485699" y="25959"/>
                        <a:pt x="485741" y="25414"/>
                        <a:pt x="485826" y="24970"/>
                      </a:cubicBezTo>
                      <a:cubicBezTo>
                        <a:pt x="485912" y="24527"/>
                        <a:pt x="486022" y="24160"/>
                        <a:pt x="486159" y="23870"/>
                      </a:cubicBezTo>
                      <a:cubicBezTo>
                        <a:pt x="486295" y="23581"/>
                        <a:pt x="486474" y="23376"/>
                        <a:pt x="486696" y="23257"/>
                      </a:cubicBezTo>
                      <a:cubicBezTo>
                        <a:pt x="486918" y="23137"/>
                        <a:pt x="487165" y="23077"/>
                        <a:pt x="487438" y="23077"/>
                      </a:cubicBezTo>
                      <a:lnTo>
                        <a:pt x="493833" y="23077"/>
                      </a:lnTo>
                      <a:lnTo>
                        <a:pt x="493833" y="12129"/>
                      </a:lnTo>
                      <a:cubicBezTo>
                        <a:pt x="493833" y="11891"/>
                        <a:pt x="493892" y="11669"/>
                        <a:pt x="494012" y="11464"/>
                      </a:cubicBezTo>
                      <a:cubicBezTo>
                        <a:pt x="494131" y="11260"/>
                        <a:pt x="494353" y="11081"/>
                        <a:pt x="494677" y="10927"/>
                      </a:cubicBezTo>
                      <a:cubicBezTo>
                        <a:pt x="495001" y="10774"/>
                        <a:pt x="495436" y="10663"/>
                        <a:pt x="495982" y="10595"/>
                      </a:cubicBezTo>
                      <a:cubicBezTo>
                        <a:pt x="496527" y="10526"/>
                        <a:pt x="497209" y="10492"/>
                        <a:pt x="498028" y="10492"/>
                      </a:cubicBezTo>
                      <a:cubicBezTo>
                        <a:pt x="498880" y="10492"/>
                        <a:pt x="499579" y="10526"/>
                        <a:pt x="500125" y="10595"/>
                      </a:cubicBezTo>
                      <a:cubicBezTo>
                        <a:pt x="500671" y="10663"/>
                        <a:pt x="501098" y="10774"/>
                        <a:pt x="501404" y="10927"/>
                      </a:cubicBezTo>
                      <a:cubicBezTo>
                        <a:pt x="501711" y="11081"/>
                        <a:pt x="501933" y="11260"/>
                        <a:pt x="502069" y="11464"/>
                      </a:cubicBezTo>
                      <a:cubicBezTo>
                        <a:pt x="502206" y="11669"/>
                        <a:pt x="502274" y="11891"/>
                        <a:pt x="502274" y="12129"/>
                      </a:cubicBezTo>
                      <a:lnTo>
                        <a:pt x="502274" y="23077"/>
                      </a:lnTo>
                      <a:lnTo>
                        <a:pt x="514092" y="23077"/>
                      </a:lnTo>
                      <a:cubicBezTo>
                        <a:pt x="514365" y="23077"/>
                        <a:pt x="514603" y="23137"/>
                        <a:pt x="514808" y="23257"/>
                      </a:cubicBezTo>
                      <a:cubicBezTo>
                        <a:pt x="515013" y="23376"/>
                        <a:pt x="515192" y="23581"/>
                        <a:pt x="515345" y="23870"/>
                      </a:cubicBezTo>
                      <a:cubicBezTo>
                        <a:pt x="515498" y="24160"/>
                        <a:pt x="515610" y="24527"/>
                        <a:pt x="515678" y="24970"/>
                      </a:cubicBezTo>
                      <a:cubicBezTo>
                        <a:pt x="515746" y="25414"/>
                        <a:pt x="515780" y="25959"/>
                        <a:pt x="515780" y="26608"/>
                      </a:cubicBezTo>
                      <a:cubicBezTo>
                        <a:pt x="515780" y="27835"/>
                        <a:pt x="515627" y="28722"/>
                        <a:pt x="515319" y="29268"/>
                      </a:cubicBezTo>
                      <a:cubicBezTo>
                        <a:pt x="515013" y="29813"/>
                        <a:pt x="514603" y="30086"/>
                        <a:pt x="514092" y="30086"/>
                      </a:cubicBezTo>
                      <a:lnTo>
                        <a:pt x="502274" y="30086"/>
                      </a:lnTo>
                      <a:lnTo>
                        <a:pt x="502274" y="55768"/>
                      </a:lnTo>
                      <a:cubicBezTo>
                        <a:pt x="502274" y="58940"/>
                        <a:pt x="502743" y="61336"/>
                        <a:pt x="503681" y="62956"/>
                      </a:cubicBezTo>
                      <a:cubicBezTo>
                        <a:pt x="504619" y="64576"/>
                        <a:pt x="506298" y="65386"/>
                        <a:pt x="508720" y="65386"/>
                      </a:cubicBezTo>
                      <a:cubicBezTo>
                        <a:pt x="509504" y="65386"/>
                        <a:pt x="510203" y="65309"/>
                        <a:pt x="510818" y="65156"/>
                      </a:cubicBezTo>
                      <a:cubicBezTo>
                        <a:pt x="511431" y="65002"/>
                        <a:pt x="511977" y="64840"/>
                        <a:pt x="512455" y="64670"/>
                      </a:cubicBezTo>
                      <a:cubicBezTo>
                        <a:pt x="512932" y="64499"/>
                        <a:pt x="513342" y="64337"/>
                        <a:pt x="513683" y="64184"/>
                      </a:cubicBezTo>
                      <a:cubicBezTo>
                        <a:pt x="514024" y="64030"/>
                        <a:pt x="514331" y="63954"/>
                        <a:pt x="514603" y="63954"/>
                      </a:cubicBezTo>
                      <a:cubicBezTo>
                        <a:pt x="514775" y="63954"/>
                        <a:pt x="514936" y="63996"/>
                        <a:pt x="515090" y="64082"/>
                      </a:cubicBezTo>
                      <a:cubicBezTo>
                        <a:pt x="515243" y="64167"/>
                        <a:pt x="515362" y="64329"/>
                        <a:pt x="515448" y="64568"/>
                      </a:cubicBezTo>
                      <a:cubicBezTo>
                        <a:pt x="515533" y="64806"/>
                        <a:pt x="515610" y="65130"/>
                        <a:pt x="515678" y="65540"/>
                      </a:cubicBezTo>
                      <a:cubicBezTo>
                        <a:pt x="515746" y="65949"/>
                        <a:pt x="515780" y="66461"/>
                        <a:pt x="515780" y="67074"/>
                      </a:cubicBezTo>
                      <a:close/>
                      <a:moveTo>
                        <a:pt x="614787" y="24305"/>
                      </a:moveTo>
                      <a:cubicBezTo>
                        <a:pt x="614787" y="24544"/>
                        <a:pt x="614753" y="24834"/>
                        <a:pt x="614684" y="25175"/>
                      </a:cubicBezTo>
                      <a:cubicBezTo>
                        <a:pt x="614616" y="25516"/>
                        <a:pt x="614497" y="25942"/>
                        <a:pt x="614326" y="26454"/>
                      </a:cubicBezTo>
                      <a:lnTo>
                        <a:pt x="600769" y="70195"/>
                      </a:lnTo>
                      <a:cubicBezTo>
                        <a:pt x="600666" y="70570"/>
                        <a:pt x="600504" y="70877"/>
                        <a:pt x="600282" y="71116"/>
                      </a:cubicBezTo>
                      <a:cubicBezTo>
                        <a:pt x="600061" y="71355"/>
                        <a:pt x="599754" y="71542"/>
                        <a:pt x="599362" y="71679"/>
                      </a:cubicBezTo>
                      <a:cubicBezTo>
                        <a:pt x="598970" y="71815"/>
                        <a:pt x="598433" y="71909"/>
                        <a:pt x="597751" y="71960"/>
                      </a:cubicBezTo>
                      <a:cubicBezTo>
                        <a:pt x="597069" y="72011"/>
                        <a:pt x="596215" y="72037"/>
                        <a:pt x="595192" y="72037"/>
                      </a:cubicBezTo>
                      <a:cubicBezTo>
                        <a:pt x="594135" y="72037"/>
                        <a:pt x="593248" y="72003"/>
                        <a:pt x="592532" y="71935"/>
                      </a:cubicBezTo>
                      <a:cubicBezTo>
                        <a:pt x="591816" y="71866"/>
                        <a:pt x="591245" y="71764"/>
                        <a:pt x="590818" y="71628"/>
                      </a:cubicBezTo>
                      <a:cubicBezTo>
                        <a:pt x="590392" y="71491"/>
                        <a:pt x="590076" y="71304"/>
                        <a:pt x="589872" y="71065"/>
                      </a:cubicBezTo>
                      <a:cubicBezTo>
                        <a:pt x="589667" y="70826"/>
                        <a:pt x="589513" y="70536"/>
                        <a:pt x="589412" y="70195"/>
                      </a:cubicBezTo>
                      <a:lnTo>
                        <a:pt x="579743" y="36788"/>
                      </a:lnTo>
                      <a:lnTo>
                        <a:pt x="579640" y="36328"/>
                      </a:lnTo>
                      <a:lnTo>
                        <a:pt x="579538" y="36788"/>
                      </a:lnTo>
                      <a:lnTo>
                        <a:pt x="570584" y="70195"/>
                      </a:lnTo>
                      <a:cubicBezTo>
                        <a:pt x="570482" y="70570"/>
                        <a:pt x="570321" y="70877"/>
                        <a:pt x="570099" y="71116"/>
                      </a:cubicBezTo>
                      <a:cubicBezTo>
                        <a:pt x="569877" y="71355"/>
                        <a:pt x="569544" y="71542"/>
                        <a:pt x="569101" y="71679"/>
                      </a:cubicBezTo>
                      <a:cubicBezTo>
                        <a:pt x="568657" y="71815"/>
                        <a:pt x="568086" y="71909"/>
                        <a:pt x="567387" y="71960"/>
                      </a:cubicBezTo>
                      <a:cubicBezTo>
                        <a:pt x="566688" y="72011"/>
                        <a:pt x="565827" y="72037"/>
                        <a:pt x="564804" y="72037"/>
                      </a:cubicBezTo>
                      <a:cubicBezTo>
                        <a:pt x="563746" y="72037"/>
                        <a:pt x="562885" y="72003"/>
                        <a:pt x="562220" y="71935"/>
                      </a:cubicBezTo>
                      <a:cubicBezTo>
                        <a:pt x="561555" y="71866"/>
                        <a:pt x="561009" y="71764"/>
                        <a:pt x="560583" y="71628"/>
                      </a:cubicBezTo>
                      <a:cubicBezTo>
                        <a:pt x="560156" y="71491"/>
                        <a:pt x="559841" y="71304"/>
                        <a:pt x="559636" y="71065"/>
                      </a:cubicBezTo>
                      <a:cubicBezTo>
                        <a:pt x="559432" y="70826"/>
                        <a:pt x="559278" y="70536"/>
                        <a:pt x="559176" y="70195"/>
                      </a:cubicBezTo>
                      <a:lnTo>
                        <a:pt x="545721" y="26454"/>
                      </a:lnTo>
                      <a:cubicBezTo>
                        <a:pt x="545551" y="25942"/>
                        <a:pt x="545431" y="25516"/>
                        <a:pt x="545363" y="25175"/>
                      </a:cubicBezTo>
                      <a:cubicBezTo>
                        <a:pt x="545295" y="24834"/>
                        <a:pt x="545260" y="24544"/>
                        <a:pt x="545260" y="24305"/>
                      </a:cubicBezTo>
                      <a:cubicBezTo>
                        <a:pt x="545260" y="23998"/>
                        <a:pt x="545329" y="23751"/>
                        <a:pt x="545465" y="23564"/>
                      </a:cubicBezTo>
                      <a:cubicBezTo>
                        <a:pt x="545601" y="23376"/>
                        <a:pt x="545832" y="23222"/>
                        <a:pt x="546156" y="23103"/>
                      </a:cubicBezTo>
                      <a:cubicBezTo>
                        <a:pt x="546479" y="22984"/>
                        <a:pt x="546915" y="22907"/>
                        <a:pt x="547461" y="22873"/>
                      </a:cubicBezTo>
                      <a:cubicBezTo>
                        <a:pt x="548006" y="22839"/>
                        <a:pt x="548671" y="22822"/>
                        <a:pt x="549456" y="22822"/>
                      </a:cubicBezTo>
                      <a:cubicBezTo>
                        <a:pt x="550410" y="22822"/>
                        <a:pt x="551178" y="22847"/>
                        <a:pt x="551758" y="22898"/>
                      </a:cubicBezTo>
                      <a:cubicBezTo>
                        <a:pt x="552337" y="22950"/>
                        <a:pt x="552781" y="23035"/>
                        <a:pt x="553088" y="23154"/>
                      </a:cubicBezTo>
                      <a:cubicBezTo>
                        <a:pt x="553395" y="23274"/>
                        <a:pt x="553617" y="23444"/>
                        <a:pt x="553753" y="23666"/>
                      </a:cubicBezTo>
                      <a:cubicBezTo>
                        <a:pt x="553890" y="23887"/>
                        <a:pt x="554009" y="24152"/>
                        <a:pt x="554111" y="24459"/>
                      </a:cubicBezTo>
                      <a:lnTo>
                        <a:pt x="565213" y="62419"/>
                      </a:lnTo>
                      <a:lnTo>
                        <a:pt x="565315" y="62879"/>
                      </a:lnTo>
                      <a:lnTo>
                        <a:pt x="565417" y="62419"/>
                      </a:lnTo>
                      <a:lnTo>
                        <a:pt x="575598" y="24459"/>
                      </a:lnTo>
                      <a:cubicBezTo>
                        <a:pt x="575667" y="24152"/>
                        <a:pt x="575777" y="23887"/>
                        <a:pt x="575931" y="23666"/>
                      </a:cubicBezTo>
                      <a:cubicBezTo>
                        <a:pt x="576084" y="23444"/>
                        <a:pt x="576315" y="23274"/>
                        <a:pt x="576621" y="23154"/>
                      </a:cubicBezTo>
                      <a:cubicBezTo>
                        <a:pt x="576928" y="23035"/>
                        <a:pt x="577346" y="22950"/>
                        <a:pt x="577875" y="22898"/>
                      </a:cubicBezTo>
                      <a:cubicBezTo>
                        <a:pt x="578403" y="22847"/>
                        <a:pt x="579094" y="22822"/>
                        <a:pt x="579946" y="22822"/>
                      </a:cubicBezTo>
                      <a:cubicBezTo>
                        <a:pt x="580766" y="22822"/>
                        <a:pt x="581439" y="22847"/>
                        <a:pt x="581968" y="22898"/>
                      </a:cubicBezTo>
                      <a:cubicBezTo>
                        <a:pt x="582496" y="22950"/>
                        <a:pt x="582914" y="23035"/>
                        <a:pt x="583221" y="23154"/>
                      </a:cubicBezTo>
                      <a:cubicBezTo>
                        <a:pt x="583528" y="23274"/>
                        <a:pt x="583750" y="23436"/>
                        <a:pt x="583886" y="23640"/>
                      </a:cubicBezTo>
                      <a:cubicBezTo>
                        <a:pt x="584022" y="23845"/>
                        <a:pt x="584125" y="24084"/>
                        <a:pt x="584193" y="24356"/>
                      </a:cubicBezTo>
                      <a:lnTo>
                        <a:pt x="595192" y="62419"/>
                      </a:lnTo>
                      <a:lnTo>
                        <a:pt x="595295" y="62879"/>
                      </a:lnTo>
                      <a:lnTo>
                        <a:pt x="595346" y="62419"/>
                      </a:lnTo>
                      <a:lnTo>
                        <a:pt x="606295" y="24459"/>
                      </a:lnTo>
                      <a:cubicBezTo>
                        <a:pt x="606362" y="24152"/>
                        <a:pt x="606474" y="23887"/>
                        <a:pt x="606627" y="23666"/>
                      </a:cubicBezTo>
                      <a:cubicBezTo>
                        <a:pt x="606780" y="23444"/>
                        <a:pt x="607018" y="23274"/>
                        <a:pt x="607343" y="23154"/>
                      </a:cubicBezTo>
                      <a:cubicBezTo>
                        <a:pt x="607667" y="23035"/>
                        <a:pt x="608110" y="22950"/>
                        <a:pt x="608673" y="22898"/>
                      </a:cubicBezTo>
                      <a:cubicBezTo>
                        <a:pt x="609236" y="22847"/>
                        <a:pt x="609961" y="22822"/>
                        <a:pt x="610847" y="22822"/>
                      </a:cubicBezTo>
                      <a:cubicBezTo>
                        <a:pt x="611666" y="22822"/>
                        <a:pt x="612322" y="22839"/>
                        <a:pt x="612817" y="22873"/>
                      </a:cubicBezTo>
                      <a:cubicBezTo>
                        <a:pt x="613312" y="22907"/>
                        <a:pt x="613704" y="22992"/>
                        <a:pt x="613994" y="23129"/>
                      </a:cubicBezTo>
                      <a:cubicBezTo>
                        <a:pt x="614283" y="23265"/>
                        <a:pt x="614488" y="23419"/>
                        <a:pt x="614608" y="23589"/>
                      </a:cubicBezTo>
                      <a:cubicBezTo>
                        <a:pt x="614727" y="23760"/>
                        <a:pt x="614787" y="23998"/>
                        <a:pt x="614787" y="24305"/>
                      </a:cubicBezTo>
                      <a:close/>
                      <a:moveTo>
                        <a:pt x="632240" y="70451"/>
                      </a:moveTo>
                      <a:cubicBezTo>
                        <a:pt x="632240" y="70724"/>
                        <a:pt x="632171" y="70954"/>
                        <a:pt x="632035" y="71142"/>
                      </a:cubicBezTo>
                      <a:cubicBezTo>
                        <a:pt x="631899" y="71329"/>
                        <a:pt x="631677" y="71491"/>
                        <a:pt x="631370" y="71628"/>
                      </a:cubicBezTo>
                      <a:cubicBezTo>
                        <a:pt x="631063" y="71764"/>
                        <a:pt x="630637" y="71866"/>
                        <a:pt x="630091" y="71935"/>
                      </a:cubicBezTo>
                      <a:cubicBezTo>
                        <a:pt x="629545" y="72003"/>
                        <a:pt x="628846" y="72037"/>
                        <a:pt x="627993" y="72037"/>
                      </a:cubicBezTo>
                      <a:cubicBezTo>
                        <a:pt x="627175" y="72037"/>
                        <a:pt x="626493" y="72003"/>
                        <a:pt x="625947" y="71935"/>
                      </a:cubicBezTo>
                      <a:cubicBezTo>
                        <a:pt x="625402" y="71866"/>
                        <a:pt x="624966" y="71764"/>
                        <a:pt x="624643" y="71628"/>
                      </a:cubicBezTo>
                      <a:cubicBezTo>
                        <a:pt x="624319" y="71491"/>
                        <a:pt x="624097" y="71329"/>
                        <a:pt x="623978" y="71142"/>
                      </a:cubicBezTo>
                      <a:cubicBezTo>
                        <a:pt x="623858" y="70954"/>
                        <a:pt x="623799" y="70724"/>
                        <a:pt x="623799" y="70451"/>
                      </a:cubicBezTo>
                      <a:lnTo>
                        <a:pt x="623799" y="24408"/>
                      </a:lnTo>
                      <a:cubicBezTo>
                        <a:pt x="623799" y="24169"/>
                        <a:pt x="623858" y="23947"/>
                        <a:pt x="623978" y="23743"/>
                      </a:cubicBezTo>
                      <a:cubicBezTo>
                        <a:pt x="624097" y="23538"/>
                        <a:pt x="624319" y="23367"/>
                        <a:pt x="624643" y="23231"/>
                      </a:cubicBezTo>
                      <a:cubicBezTo>
                        <a:pt x="624966" y="23095"/>
                        <a:pt x="625402" y="22992"/>
                        <a:pt x="625947" y="22924"/>
                      </a:cubicBezTo>
                      <a:cubicBezTo>
                        <a:pt x="626493" y="22856"/>
                        <a:pt x="627175" y="22822"/>
                        <a:pt x="627993" y="22822"/>
                      </a:cubicBezTo>
                      <a:cubicBezTo>
                        <a:pt x="628846" y="22822"/>
                        <a:pt x="629545" y="22856"/>
                        <a:pt x="630091" y="22924"/>
                      </a:cubicBezTo>
                      <a:cubicBezTo>
                        <a:pt x="630637" y="22992"/>
                        <a:pt x="631063" y="23095"/>
                        <a:pt x="631370" y="23231"/>
                      </a:cubicBezTo>
                      <a:cubicBezTo>
                        <a:pt x="631677" y="23367"/>
                        <a:pt x="631899" y="23538"/>
                        <a:pt x="632035" y="23743"/>
                      </a:cubicBezTo>
                      <a:cubicBezTo>
                        <a:pt x="632171" y="23947"/>
                        <a:pt x="632240" y="24169"/>
                        <a:pt x="632240" y="24408"/>
                      </a:cubicBezTo>
                      <a:close/>
                      <a:moveTo>
                        <a:pt x="633212" y="8855"/>
                      </a:moveTo>
                      <a:cubicBezTo>
                        <a:pt x="633212" y="10833"/>
                        <a:pt x="632837" y="12181"/>
                        <a:pt x="632086" y="12897"/>
                      </a:cubicBezTo>
                      <a:cubicBezTo>
                        <a:pt x="631336" y="13613"/>
                        <a:pt x="629955" y="13971"/>
                        <a:pt x="627942" y="13971"/>
                      </a:cubicBezTo>
                      <a:cubicBezTo>
                        <a:pt x="625964" y="13971"/>
                        <a:pt x="624608" y="13622"/>
                        <a:pt x="623875" y="12922"/>
                      </a:cubicBezTo>
                      <a:cubicBezTo>
                        <a:pt x="623141" y="12223"/>
                        <a:pt x="622776" y="10902"/>
                        <a:pt x="622776" y="8958"/>
                      </a:cubicBezTo>
                      <a:cubicBezTo>
                        <a:pt x="622776" y="6979"/>
                        <a:pt x="623150" y="5632"/>
                        <a:pt x="623901" y="4916"/>
                      </a:cubicBezTo>
                      <a:cubicBezTo>
                        <a:pt x="624651" y="4200"/>
                        <a:pt x="626032" y="3842"/>
                        <a:pt x="628045" y="3842"/>
                      </a:cubicBezTo>
                      <a:cubicBezTo>
                        <a:pt x="630023" y="3842"/>
                        <a:pt x="631379" y="4191"/>
                        <a:pt x="632112" y="4890"/>
                      </a:cubicBezTo>
                      <a:cubicBezTo>
                        <a:pt x="632845" y="5590"/>
                        <a:pt x="633212" y="6911"/>
                        <a:pt x="633212" y="8855"/>
                      </a:cubicBezTo>
                      <a:close/>
                      <a:moveTo>
                        <a:pt x="671553" y="67074"/>
                      </a:moveTo>
                      <a:cubicBezTo>
                        <a:pt x="671553" y="68064"/>
                        <a:pt x="671486" y="68848"/>
                        <a:pt x="671349" y="69428"/>
                      </a:cubicBezTo>
                      <a:cubicBezTo>
                        <a:pt x="671212" y="70008"/>
                        <a:pt x="671008" y="70434"/>
                        <a:pt x="670735" y="70707"/>
                      </a:cubicBezTo>
                      <a:cubicBezTo>
                        <a:pt x="670463" y="70980"/>
                        <a:pt x="670053" y="71235"/>
                        <a:pt x="669507" y="71474"/>
                      </a:cubicBezTo>
                      <a:cubicBezTo>
                        <a:pt x="668961" y="71713"/>
                        <a:pt x="668339" y="71909"/>
                        <a:pt x="667640" y="72062"/>
                      </a:cubicBezTo>
                      <a:cubicBezTo>
                        <a:pt x="666941" y="72216"/>
                        <a:pt x="666199" y="72344"/>
                        <a:pt x="665414" y="72446"/>
                      </a:cubicBezTo>
                      <a:cubicBezTo>
                        <a:pt x="664630" y="72548"/>
                        <a:pt x="663846" y="72600"/>
                        <a:pt x="663061" y="72600"/>
                      </a:cubicBezTo>
                      <a:cubicBezTo>
                        <a:pt x="660674" y="72600"/>
                        <a:pt x="658627" y="72284"/>
                        <a:pt x="656922" y="71653"/>
                      </a:cubicBezTo>
                      <a:cubicBezTo>
                        <a:pt x="655217" y="71022"/>
                        <a:pt x="653819" y="70067"/>
                        <a:pt x="652727" y="68788"/>
                      </a:cubicBezTo>
                      <a:cubicBezTo>
                        <a:pt x="651635" y="67509"/>
                        <a:pt x="650842" y="65889"/>
                        <a:pt x="650348" y="63928"/>
                      </a:cubicBezTo>
                      <a:cubicBezTo>
                        <a:pt x="649853" y="61967"/>
                        <a:pt x="649607" y="59656"/>
                        <a:pt x="649607" y="56996"/>
                      </a:cubicBezTo>
                      <a:lnTo>
                        <a:pt x="649607" y="30086"/>
                      </a:lnTo>
                      <a:lnTo>
                        <a:pt x="643160" y="30086"/>
                      </a:lnTo>
                      <a:cubicBezTo>
                        <a:pt x="642649" y="30086"/>
                        <a:pt x="642239" y="29813"/>
                        <a:pt x="641932" y="29268"/>
                      </a:cubicBezTo>
                      <a:cubicBezTo>
                        <a:pt x="641626" y="28722"/>
                        <a:pt x="641471" y="27835"/>
                        <a:pt x="641471" y="26608"/>
                      </a:cubicBezTo>
                      <a:cubicBezTo>
                        <a:pt x="641471" y="25959"/>
                        <a:pt x="641514" y="25414"/>
                        <a:pt x="641600" y="24970"/>
                      </a:cubicBezTo>
                      <a:cubicBezTo>
                        <a:pt x="641685" y="24527"/>
                        <a:pt x="641796" y="24160"/>
                        <a:pt x="641932" y="23870"/>
                      </a:cubicBezTo>
                      <a:cubicBezTo>
                        <a:pt x="642069" y="23581"/>
                        <a:pt x="642248" y="23376"/>
                        <a:pt x="642470" y="23257"/>
                      </a:cubicBezTo>
                      <a:cubicBezTo>
                        <a:pt x="642691" y="23137"/>
                        <a:pt x="642938" y="23077"/>
                        <a:pt x="643212" y="23077"/>
                      </a:cubicBezTo>
                      <a:lnTo>
                        <a:pt x="649607" y="23077"/>
                      </a:lnTo>
                      <a:lnTo>
                        <a:pt x="649607" y="12129"/>
                      </a:lnTo>
                      <a:cubicBezTo>
                        <a:pt x="649607" y="11891"/>
                        <a:pt x="649666" y="11669"/>
                        <a:pt x="649785" y="11464"/>
                      </a:cubicBezTo>
                      <a:cubicBezTo>
                        <a:pt x="649905" y="11260"/>
                        <a:pt x="650127" y="11081"/>
                        <a:pt x="650451" y="10927"/>
                      </a:cubicBezTo>
                      <a:cubicBezTo>
                        <a:pt x="650774" y="10774"/>
                        <a:pt x="651209" y="10663"/>
                        <a:pt x="651754" y="10595"/>
                      </a:cubicBezTo>
                      <a:cubicBezTo>
                        <a:pt x="652300" y="10526"/>
                        <a:pt x="652982" y="10492"/>
                        <a:pt x="653801" y="10492"/>
                      </a:cubicBezTo>
                      <a:cubicBezTo>
                        <a:pt x="654654" y="10492"/>
                        <a:pt x="655353" y="10526"/>
                        <a:pt x="655899" y="10595"/>
                      </a:cubicBezTo>
                      <a:cubicBezTo>
                        <a:pt x="656445" y="10663"/>
                        <a:pt x="656870" y="10774"/>
                        <a:pt x="657178" y="10927"/>
                      </a:cubicBezTo>
                      <a:cubicBezTo>
                        <a:pt x="657485" y="11081"/>
                        <a:pt x="657707" y="11260"/>
                        <a:pt x="657843" y="11464"/>
                      </a:cubicBezTo>
                      <a:cubicBezTo>
                        <a:pt x="657979" y="11669"/>
                        <a:pt x="658048" y="11891"/>
                        <a:pt x="658048" y="12129"/>
                      </a:cubicBezTo>
                      <a:lnTo>
                        <a:pt x="658048" y="23077"/>
                      </a:lnTo>
                      <a:lnTo>
                        <a:pt x="669865" y="23077"/>
                      </a:lnTo>
                      <a:cubicBezTo>
                        <a:pt x="670138" y="23077"/>
                        <a:pt x="670377" y="23137"/>
                        <a:pt x="670582" y="23257"/>
                      </a:cubicBezTo>
                      <a:cubicBezTo>
                        <a:pt x="670786" y="23376"/>
                        <a:pt x="670965" y="23581"/>
                        <a:pt x="671119" y="23870"/>
                      </a:cubicBezTo>
                      <a:cubicBezTo>
                        <a:pt x="671272" y="24160"/>
                        <a:pt x="671383" y="24527"/>
                        <a:pt x="671451" y="24970"/>
                      </a:cubicBezTo>
                      <a:cubicBezTo>
                        <a:pt x="671520" y="25414"/>
                        <a:pt x="671553" y="25959"/>
                        <a:pt x="671553" y="26608"/>
                      </a:cubicBezTo>
                      <a:cubicBezTo>
                        <a:pt x="671553" y="27835"/>
                        <a:pt x="671400" y="28722"/>
                        <a:pt x="671093" y="29268"/>
                      </a:cubicBezTo>
                      <a:cubicBezTo>
                        <a:pt x="670786" y="29813"/>
                        <a:pt x="670377" y="30086"/>
                        <a:pt x="669865" y="30086"/>
                      </a:cubicBezTo>
                      <a:lnTo>
                        <a:pt x="658048" y="30086"/>
                      </a:lnTo>
                      <a:lnTo>
                        <a:pt x="658048" y="55768"/>
                      </a:lnTo>
                      <a:cubicBezTo>
                        <a:pt x="658048" y="58940"/>
                        <a:pt x="658516" y="61336"/>
                        <a:pt x="659455" y="62956"/>
                      </a:cubicBezTo>
                      <a:cubicBezTo>
                        <a:pt x="660393" y="64576"/>
                        <a:pt x="662072" y="65386"/>
                        <a:pt x="664493" y="65386"/>
                      </a:cubicBezTo>
                      <a:cubicBezTo>
                        <a:pt x="665278" y="65386"/>
                        <a:pt x="665977" y="65309"/>
                        <a:pt x="666592" y="65156"/>
                      </a:cubicBezTo>
                      <a:cubicBezTo>
                        <a:pt x="667205" y="65002"/>
                        <a:pt x="667751" y="64840"/>
                        <a:pt x="668228" y="64670"/>
                      </a:cubicBezTo>
                      <a:cubicBezTo>
                        <a:pt x="668706" y="64499"/>
                        <a:pt x="669115" y="64337"/>
                        <a:pt x="669456" y="64184"/>
                      </a:cubicBezTo>
                      <a:cubicBezTo>
                        <a:pt x="669797" y="64030"/>
                        <a:pt x="670104" y="63954"/>
                        <a:pt x="670377" y="63954"/>
                      </a:cubicBezTo>
                      <a:cubicBezTo>
                        <a:pt x="670547" y="63954"/>
                        <a:pt x="670709" y="63996"/>
                        <a:pt x="670863" y="64082"/>
                      </a:cubicBezTo>
                      <a:cubicBezTo>
                        <a:pt x="671017" y="64167"/>
                        <a:pt x="671136" y="64329"/>
                        <a:pt x="671221" y="64568"/>
                      </a:cubicBezTo>
                      <a:cubicBezTo>
                        <a:pt x="671307" y="64806"/>
                        <a:pt x="671383" y="65130"/>
                        <a:pt x="671451" y="65540"/>
                      </a:cubicBezTo>
                      <a:cubicBezTo>
                        <a:pt x="671520" y="65949"/>
                        <a:pt x="671553" y="66461"/>
                        <a:pt x="671553" y="67074"/>
                      </a:cubicBezTo>
                      <a:close/>
                      <a:moveTo>
                        <a:pt x="721986" y="70451"/>
                      </a:moveTo>
                      <a:cubicBezTo>
                        <a:pt x="721986" y="70724"/>
                        <a:pt x="721918" y="70954"/>
                        <a:pt x="721781" y="71142"/>
                      </a:cubicBezTo>
                      <a:cubicBezTo>
                        <a:pt x="721645" y="71329"/>
                        <a:pt x="721423" y="71491"/>
                        <a:pt x="721117" y="71628"/>
                      </a:cubicBezTo>
                      <a:cubicBezTo>
                        <a:pt x="720810" y="71764"/>
                        <a:pt x="720383" y="71866"/>
                        <a:pt x="719837" y="71935"/>
                      </a:cubicBezTo>
                      <a:cubicBezTo>
                        <a:pt x="719292" y="72003"/>
                        <a:pt x="718610" y="72037"/>
                        <a:pt x="717791" y="72037"/>
                      </a:cubicBezTo>
                      <a:cubicBezTo>
                        <a:pt x="716939" y="72037"/>
                        <a:pt x="716240" y="72003"/>
                        <a:pt x="715694" y="71935"/>
                      </a:cubicBezTo>
                      <a:cubicBezTo>
                        <a:pt x="715148" y="71866"/>
                        <a:pt x="714721" y="71764"/>
                        <a:pt x="714415" y="71628"/>
                      </a:cubicBezTo>
                      <a:cubicBezTo>
                        <a:pt x="714108" y="71491"/>
                        <a:pt x="713886" y="71329"/>
                        <a:pt x="713750" y="71142"/>
                      </a:cubicBezTo>
                      <a:cubicBezTo>
                        <a:pt x="713613" y="70954"/>
                        <a:pt x="713545" y="70724"/>
                        <a:pt x="713545" y="70451"/>
                      </a:cubicBezTo>
                      <a:lnTo>
                        <a:pt x="713545" y="43490"/>
                      </a:lnTo>
                      <a:cubicBezTo>
                        <a:pt x="713545" y="40864"/>
                        <a:pt x="713340" y="38749"/>
                        <a:pt x="712931" y="37146"/>
                      </a:cubicBezTo>
                      <a:cubicBezTo>
                        <a:pt x="712522" y="35543"/>
                        <a:pt x="711925" y="34162"/>
                        <a:pt x="711140" y="33002"/>
                      </a:cubicBezTo>
                      <a:cubicBezTo>
                        <a:pt x="710356" y="31843"/>
                        <a:pt x="709342" y="30956"/>
                        <a:pt x="708097" y="30342"/>
                      </a:cubicBezTo>
                      <a:cubicBezTo>
                        <a:pt x="706852" y="29728"/>
                        <a:pt x="705411" y="29421"/>
                        <a:pt x="703773" y="29421"/>
                      </a:cubicBezTo>
                      <a:cubicBezTo>
                        <a:pt x="701659" y="29421"/>
                        <a:pt x="699544" y="30172"/>
                        <a:pt x="697430" y="31672"/>
                      </a:cubicBezTo>
                      <a:cubicBezTo>
                        <a:pt x="695315" y="33173"/>
                        <a:pt x="693098" y="35373"/>
                        <a:pt x="690778" y="38272"/>
                      </a:cubicBezTo>
                      <a:lnTo>
                        <a:pt x="690778" y="70451"/>
                      </a:lnTo>
                      <a:cubicBezTo>
                        <a:pt x="690778" y="70724"/>
                        <a:pt x="690711" y="70954"/>
                        <a:pt x="690575" y="71142"/>
                      </a:cubicBezTo>
                      <a:cubicBezTo>
                        <a:pt x="690437" y="71329"/>
                        <a:pt x="690216" y="71491"/>
                        <a:pt x="689909" y="71628"/>
                      </a:cubicBezTo>
                      <a:cubicBezTo>
                        <a:pt x="689602" y="71764"/>
                        <a:pt x="689175" y="71866"/>
                        <a:pt x="688631" y="71935"/>
                      </a:cubicBezTo>
                      <a:cubicBezTo>
                        <a:pt x="688085" y="72003"/>
                        <a:pt x="687386" y="72037"/>
                        <a:pt x="686532" y="72037"/>
                      </a:cubicBezTo>
                      <a:cubicBezTo>
                        <a:pt x="685714" y="72037"/>
                        <a:pt x="685032" y="72003"/>
                        <a:pt x="684486" y="71935"/>
                      </a:cubicBezTo>
                      <a:cubicBezTo>
                        <a:pt x="683940" y="71866"/>
                        <a:pt x="683506" y="71764"/>
                        <a:pt x="683181" y="71628"/>
                      </a:cubicBezTo>
                      <a:cubicBezTo>
                        <a:pt x="682857" y="71491"/>
                        <a:pt x="682636" y="71329"/>
                        <a:pt x="682516" y="71142"/>
                      </a:cubicBezTo>
                      <a:cubicBezTo>
                        <a:pt x="682397" y="70954"/>
                        <a:pt x="682337" y="70724"/>
                        <a:pt x="682337" y="70451"/>
                      </a:cubicBezTo>
                      <a:lnTo>
                        <a:pt x="682337" y="2102"/>
                      </a:lnTo>
                      <a:cubicBezTo>
                        <a:pt x="682337" y="1829"/>
                        <a:pt x="682397" y="1591"/>
                        <a:pt x="682516" y="1386"/>
                      </a:cubicBezTo>
                      <a:cubicBezTo>
                        <a:pt x="682636" y="1181"/>
                        <a:pt x="682857" y="1011"/>
                        <a:pt x="683181" y="874"/>
                      </a:cubicBezTo>
                      <a:cubicBezTo>
                        <a:pt x="683506" y="738"/>
                        <a:pt x="683940" y="636"/>
                        <a:pt x="684486" y="567"/>
                      </a:cubicBezTo>
                      <a:cubicBezTo>
                        <a:pt x="685032" y="499"/>
                        <a:pt x="685714" y="465"/>
                        <a:pt x="686532" y="465"/>
                      </a:cubicBezTo>
                      <a:cubicBezTo>
                        <a:pt x="687386" y="465"/>
                        <a:pt x="688085" y="499"/>
                        <a:pt x="688631" y="567"/>
                      </a:cubicBezTo>
                      <a:cubicBezTo>
                        <a:pt x="689175" y="636"/>
                        <a:pt x="689602" y="738"/>
                        <a:pt x="689909" y="874"/>
                      </a:cubicBezTo>
                      <a:cubicBezTo>
                        <a:pt x="690216" y="1011"/>
                        <a:pt x="690437" y="1181"/>
                        <a:pt x="690575" y="1386"/>
                      </a:cubicBezTo>
                      <a:cubicBezTo>
                        <a:pt x="690711" y="1591"/>
                        <a:pt x="690778" y="1829"/>
                        <a:pt x="690778" y="2102"/>
                      </a:cubicBezTo>
                      <a:lnTo>
                        <a:pt x="690778" y="29677"/>
                      </a:lnTo>
                      <a:cubicBezTo>
                        <a:pt x="693201" y="27119"/>
                        <a:pt x="695639" y="25218"/>
                        <a:pt x="698095" y="23973"/>
                      </a:cubicBezTo>
                      <a:cubicBezTo>
                        <a:pt x="700550" y="22728"/>
                        <a:pt x="703023" y="22105"/>
                        <a:pt x="705513" y="22105"/>
                      </a:cubicBezTo>
                      <a:cubicBezTo>
                        <a:pt x="708583" y="22105"/>
                        <a:pt x="711166" y="22626"/>
                        <a:pt x="713263" y="23666"/>
                      </a:cubicBezTo>
                      <a:cubicBezTo>
                        <a:pt x="715361" y="24706"/>
                        <a:pt x="717058" y="26096"/>
                        <a:pt x="718354" y="27835"/>
                      </a:cubicBezTo>
                      <a:cubicBezTo>
                        <a:pt x="719650" y="29575"/>
                        <a:pt x="720579" y="31613"/>
                        <a:pt x="721142" y="33949"/>
                      </a:cubicBezTo>
                      <a:cubicBezTo>
                        <a:pt x="721705" y="36285"/>
                        <a:pt x="721986" y="39107"/>
                        <a:pt x="721986" y="4241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3" name="Полилиния: фигура 142">
                  <a:extLst>
                    <a:ext uri="{FF2B5EF4-FFF2-40B4-BE49-F238E27FC236}">
                      <a16:creationId xmlns:a16="http://schemas.microsoft.com/office/drawing/2014/main" id="{DC7D8CDA-4567-4BBA-9401-A8E4999BC317}"/>
                    </a:ext>
                  </a:extLst>
                </p:cNvPr>
                <p:cNvSpPr/>
                <p:nvPr/>
              </p:nvSpPr>
              <p:spPr>
                <a:xfrm>
                  <a:off x="2743695" y="1071725"/>
                  <a:ext cx="608483" cy="89937"/>
                </a:xfrm>
                <a:custGeom>
                  <a:avLst/>
                  <a:gdLst>
                    <a:gd name="connsiteX0" fmla="*/ 32876 w 608483"/>
                    <a:gd name="connsiteY0" fmla="*/ 57572 h 89937"/>
                    <a:gd name="connsiteX1" fmla="*/ 31572 w 608483"/>
                    <a:gd name="connsiteY1" fmla="*/ 63864 h 89937"/>
                    <a:gd name="connsiteX2" fmla="*/ 27863 w 608483"/>
                    <a:gd name="connsiteY2" fmla="*/ 68520 h 89937"/>
                    <a:gd name="connsiteX3" fmla="*/ 22133 w 608483"/>
                    <a:gd name="connsiteY3" fmla="*/ 71385 h 89937"/>
                    <a:gd name="connsiteX4" fmla="*/ 14817 w 608483"/>
                    <a:gd name="connsiteY4" fmla="*/ 72357 h 89937"/>
                    <a:gd name="connsiteX5" fmla="*/ 10136 w 608483"/>
                    <a:gd name="connsiteY5" fmla="*/ 71973 h 89937"/>
                    <a:gd name="connsiteX6" fmla="*/ 6145 w 608483"/>
                    <a:gd name="connsiteY6" fmla="*/ 71001 h 89937"/>
                    <a:gd name="connsiteX7" fmla="*/ 3153 w 608483"/>
                    <a:gd name="connsiteY7" fmla="*/ 69773 h 89937"/>
                    <a:gd name="connsiteX8" fmla="*/ 1362 w 608483"/>
                    <a:gd name="connsiteY8" fmla="*/ 68622 h 89937"/>
                    <a:gd name="connsiteX9" fmla="*/ 543 w 608483"/>
                    <a:gd name="connsiteY9" fmla="*/ 67190 h 89937"/>
                    <a:gd name="connsiteX10" fmla="*/ 288 w 608483"/>
                    <a:gd name="connsiteY10" fmla="*/ 64683 h 89937"/>
                    <a:gd name="connsiteX11" fmla="*/ 390 w 608483"/>
                    <a:gd name="connsiteY11" fmla="*/ 63046 h 89937"/>
                    <a:gd name="connsiteX12" fmla="*/ 646 w 608483"/>
                    <a:gd name="connsiteY12" fmla="*/ 61971 h 89937"/>
                    <a:gd name="connsiteX13" fmla="*/ 1081 w 608483"/>
                    <a:gd name="connsiteY13" fmla="*/ 61383 h 89937"/>
                    <a:gd name="connsiteX14" fmla="*/ 1720 w 608483"/>
                    <a:gd name="connsiteY14" fmla="*/ 61204 h 89937"/>
                    <a:gd name="connsiteX15" fmla="*/ 3383 w 608483"/>
                    <a:gd name="connsiteY15" fmla="*/ 61895 h 89937"/>
                    <a:gd name="connsiteX16" fmla="*/ 6094 w 608483"/>
                    <a:gd name="connsiteY16" fmla="*/ 63404 h 89937"/>
                    <a:gd name="connsiteX17" fmla="*/ 9906 w 608483"/>
                    <a:gd name="connsiteY17" fmla="*/ 64913 h 89937"/>
                    <a:gd name="connsiteX18" fmla="*/ 14970 w 608483"/>
                    <a:gd name="connsiteY18" fmla="*/ 65604 h 89937"/>
                    <a:gd name="connsiteX19" fmla="*/ 18859 w 608483"/>
                    <a:gd name="connsiteY19" fmla="*/ 65143 h 89937"/>
                    <a:gd name="connsiteX20" fmla="*/ 21877 w 608483"/>
                    <a:gd name="connsiteY20" fmla="*/ 63788 h 89937"/>
                    <a:gd name="connsiteX21" fmla="*/ 23847 w 608483"/>
                    <a:gd name="connsiteY21" fmla="*/ 61511 h 89937"/>
                    <a:gd name="connsiteX22" fmla="*/ 24537 w 608483"/>
                    <a:gd name="connsiteY22" fmla="*/ 58237 h 89937"/>
                    <a:gd name="connsiteX23" fmla="*/ 23540 w 608483"/>
                    <a:gd name="connsiteY23" fmla="*/ 54963 h 89937"/>
                    <a:gd name="connsiteX24" fmla="*/ 20905 w 608483"/>
                    <a:gd name="connsiteY24" fmla="*/ 52609 h 89937"/>
                    <a:gd name="connsiteX25" fmla="*/ 17221 w 608483"/>
                    <a:gd name="connsiteY25" fmla="*/ 50793 h 89937"/>
                    <a:gd name="connsiteX26" fmla="*/ 13001 w 608483"/>
                    <a:gd name="connsiteY26" fmla="*/ 49130 h 89937"/>
                    <a:gd name="connsiteX27" fmla="*/ 8754 w 608483"/>
                    <a:gd name="connsiteY27" fmla="*/ 47161 h 89937"/>
                    <a:gd name="connsiteX28" fmla="*/ 5045 w 608483"/>
                    <a:gd name="connsiteY28" fmla="*/ 44475 h 89937"/>
                    <a:gd name="connsiteX29" fmla="*/ 2411 w 608483"/>
                    <a:gd name="connsiteY29" fmla="*/ 40689 h 89937"/>
                    <a:gd name="connsiteX30" fmla="*/ 1413 w 608483"/>
                    <a:gd name="connsiteY30" fmla="*/ 35420 h 89937"/>
                    <a:gd name="connsiteX31" fmla="*/ 2462 w 608483"/>
                    <a:gd name="connsiteY31" fmla="*/ 30227 h 89937"/>
                    <a:gd name="connsiteX32" fmla="*/ 5608 w 608483"/>
                    <a:gd name="connsiteY32" fmla="*/ 25879 h 89937"/>
                    <a:gd name="connsiteX33" fmla="*/ 10852 w 608483"/>
                    <a:gd name="connsiteY33" fmla="*/ 22886 h 89937"/>
                    <a:gd name="connsiteX34" fmla="*/ 18193 w 608483"/>
                    <a:gd name="connsiteY34" fmla="*/ 21760 h 89937"/>
                    <a:gd name="connsiteX35" fmla="*/ 21877 w 608483"/>
                    <a:gd name="connsiteY35" fmla="*/ 22067 h 89937"/>
                    <a:gd name="connsiteX36" fmla="*/ 25202 w 608483"/>
                    <a:gd name="connsiteY36" fmla="*/ 22835 h 89937"/>
                    <a:gd name="connsiteX37" fmla="*/ 27735 w 608483"/>
                    <a:gd name="connsiteY37" fmla="*/ 23832 h 89937"/>
                    <a:gd name="connsiteX38" fmla="*/ 29321 w 608483"/>
                    <a:gd name="connsiteY38" fmla="*/ 24779 h 89937"/>
                    <a:gd name="connsiteX39" fmla="*/ 30037 w 608483"/>
                    <a:gd name="connsiteY39" fmla="*/ 25495 h 89937"/>
                    <a:gd name="connsiteX40" fmla="*/ 30293 w 608483"/>
                    <a:gd name="connsiteY40" fmla="*/ 26186 h 89937"/>
                    <a:gd name="connsiteX41" fmla="*/ 30446 w 608483"/>
                    <a:gd name="connsiteY41" fmla="*/ 27132 h 89937"/>
                    <a:gd name="connsiteX42" fmla="*/ 30523 w 608483"/>
                    <a:gd name="connsiteY42" fmla="*/ 28513 h 89937"/>
                    <a:gd name="connsiteX43" fmla="*/ 30446 w 608483"/>
                    <a:gd name="connsiteY43" fmla="*/ 30023 h 89937"/>
                    <a:gd name="connsiteX44" fmla="*/ 30190 w 608483"/>
                    <a:gd name="connsiteY44" fmla="*/ 31071 h 89937"/>
                    <a:gd name="connsiteX45" fmla="*/ 29756 w 608483"/>
                    <a:gd name="connsiteY45" fmla="*/ 31660 h 89937"/>
                    <a:gd name="connsiteX46" fmla="*/ 29193 w 608483"/>
                    <a:gd name="connsiteY46" fmla="*/ 31839 h 89937"/>
                    <a:gd name="connsiteX47" fmla="*/ 27863 w 608483"/>
                    <a:gd name="connsiteY47" fmla="*/ 31276 h 89937"/>
                    <a:gd name="connsiteX48" fmla="*/ 25612 w 608483"/>
                    <a:gd name="connsiteY48" fmla="*/ 30074 h 89937"/>
                    <a:gd name="connsiteX49" fmla="*/ 22363 w 608483"/>
                    <a:gd name="connsiteY49" fmla="*/ 28871 h 89937"/>
                    <a:gd name="connsiteX50" fmla="*/ 18091 w 608483"/>
                    <a:gd name="connsiteY50" fmla="*/ 28309 h 89937"/>
                    <a:gd name="connsiteX51" fmla="*/ 14305 w 608483"/>
                    <a:gd name="connsiteY51" fmla="*/ 28795 h 89937"/>
                    <a:gd name="connsiteX52" fmla="*/ 11620 w 608483"/>
                    <a:gd name="connsiteY52" fmla="*/ 30176 h 89937"/>
                    <a:gd name="connsiteX53" fmla="*/ 10034 w 608483"/>
                    <a:gd name="connsiteY53" fmla="*/ 32299 h 89937"/>
                    <a:gd name="connsiteX54" fmla="*/ 9496 w 608483"/>
                    <a:gd name="connsiteY54" fmla="*/ 34959 h 89937"/>
                    <a:gd name="connsiteX55" fmla="*/ 10520 w 608483"/>
                    <a:gd name="connsiteY55" fmla="*/ 38310 h 89937"/>
                    <a:gd name="connsiteX56" fmla="*/ 13180 w 608483"/>
                    <a:gd name="connsiteY56" fmla="*/ 40689 h 89937"/>
                    <a:gd name="connsiteX57" fmla="*/ 16914 w 608483"/>
                    <a:gd name="connsiteY57" fmla="*/ 42531 h 89937"/>
                    <a:gd name="connsiteX58" fmla="*/ 21186 w 608483"/>
                    <a:gd name="connsiteY58" fmla="*/ 44219 h 89937"/>
                    <a:gd name="connsiteX59" fmla="*/ 25484 w 608483"/>
                    <a:gd name="connsiteY59" fmla="*/ 46163 h 89937"/>
                    <a:gd name="connsiteX60" fmla="*/ 29244 w 608483"/>
                    <a:gd name="connsiteY60" fmla="*/ 48772 h 89937"/>
                    <a:gd name="connsiteX61" fmla="*/ 31879 w 608483"/>
                    <a:gd name="connsiteY61" fmla="*/ 52456 h 89937"/>
                    <a:gd name="connsiteX62" fmla="*/ 32876 w 608483"/>
                    <a:gd name="connsiteY62" fmla="*/ 57572 h 89937"/>
                    <a:gd name="connsiteX63" fmla="*/ 84095 w 608483"/>
                    <a:gd name="connsiteY63" fmla="*/ 70106 h 89937"/>
                    <a:gd name="connsiteX64" fmla="*/ 83916 w 608483"/>
                    <a:gd name="connsiteY64" fmla="*/ 70796 h 89937"/>
                    <a:gd name="connsiteX65" fmla="*/ 83276 w 608483"/>
                    <a:gd name="connsiteY65" fmla="*/ 71282 h 89937"/>
                    <a:gd name="connsiteX66" fmla="*/ 82074 w 608483"/>
                    <a:gd name="connsiteY66" fmla="*/ 71589 h 89937"/>
                    <a:gd name="connsiteX67" fmla="*/ 80258 w 608483"/>
                    <a:gd name="connsiteY67" fmla="*/ 71692 h 89937"/>
                    <a:gd name="connsiteX68" fmla="*/ 78339 w 608483"/>
                    <a:gd name="connsiteY68" fmla="*/ 71589 h 89937"/>
                    <a:gd name="connsiteX69" fmla="*/ 77163 w 608483"/>
                    <a:gd name="connsiteY69" fmla="*/ 71282 h 89937"/>
                    <a:gd name="connsiteX70" fmla="*/ 76574 w 608483"/>
                    <a:gd name="connsiteY70" fmla="*/ 70796 h 89937"/>
                    <a:gd name="connsiteX71" fmla="*/ 76421 w 608483"/>
                    <a:gd name="connsiteY71" fmla="*/ 70106 h 89937"/>
                    <a:gd name="connsiteX72" fmla="*/ 76421 w 608483"/>
                    <a:gd name="connsiteY72" fmla="*/ 64018 h 89937"/>
                    <a:gd name="connsiteX73" fmla="*/ 68645 w 608483"/>
                    <a:gd name="connsiteY73" fmla="*/ 70362 h 89937"/>
                    <a:gd name="connsiteX74" fmla="*/ 60868 w 608483"/>
                    <a:gd name="connsiteY74" fmla="*/ 72357 h 89937"/>
                    <a:gd name="connsiteX75" fmla="*/ 53118 w 608483"/>
                    <a:gd name="connsiteY75" fmla="*/ 70822 h 89937"/>
                    <a:gd name="connsiteX76" fmla="*/ 48027 w 608483"/>
                    <a:gd name="connsiteY76" fmla="*/ 66653 h 89937"/>
                    <a:gd name="connsiteX77" fmla="*/ 45239 w 608483"/>
                    <a:gd name="connsiteY77" fmla="*/ 60513 h 89937"/>
                    <a:gd name="connsiteX78" fmla="*/ 44395 w 608483"/>
                    <a:gd name="connsiteY78" fmla="*/ 51995 h 89937"/>
                    <a:gd name="connsiteX79" fmla="*/ 44395 w 608483"/>
                    <a:gd name="connsiteY79" fmla="*/ 24063 h 89937"/>
                    <a:gd name="connsiteX80" fmla="*/ 44574 w 608483"/>
                    <a:gd name="connsiteY80" fmla="*/ 23372 h 89937"/>
                    <a:gd name="connsiteX81" fmla="*/ 45265 w 608483"/>
                    <a:gd name="connsiteY81" fmla="*/ 22860 h 89937"/>
                    <a:gd name="connsiteX82" fmla="*/ 46595 w 608483"/>
                    <a:gd name="connsiteY82" fmla="*/ 22553 h 89937"/>
                    <a:gd name="connsiteX83" fmla="*/ 48641 w 608483"/>
                    <a:gd name="connsiteY83" fmla="*/ 22477 h 89937"/>
                    <a:gd name="connsiteX84" fmla="*/ 50688 w 608483"/>
                    <a:gd name="connsiteY84" fmla="*/ 22553 h 89937"/>
                    <a:gd name="connsiteX85" fmla="*/ 51992 w 608483"/>
                    <a:gd name="connsiteY85" fmla="*/ 22860 h 89937"/>
                    <a:gd name="connsiteX86" fmla="*/ 52683 w 608483"/>
                    <a:gd name="connsiteY86" fmla="*/ 23372 h 89937"/>
                    <a:gd name="connsiteX87" fmla="*/ 52888 w 608483"/>
                    <a:gd name="connsiteY87" fmla="*/ 24063 h 89937"/>
                    <a:gd name="connsiteX88" fmla="*/ 52888 w 608483"/>
                    <a:gd name="connsiteY88" fmla="*/ 50870 h 89937"/>
                    <a:gd name="connsiteX89" fmla="*/ 53476 w 608483"/>
                    <a:gd name="connsiteY89" fmla="*/ 57342 h 89937"/>
                    <a:gd name="connsiteX90" fmla="*/ 55266 w 608483"/>
                    <a:gd name="connsiteY90" fmla="*/ 61485 h 89937"/>
                    <a:gd name="connsiteX91" fmla="*/ 58310 w 608483"/>
                    <a:gd name="connsiteY91" fmla="*/ 64146 h 89937"/>
                    <a:gd name="connsiteX92" fmla="*/ 62608 w 608483"/>
                    <a:gd name="connsiteY92" fmla="*/ 65092 h 89937"/>
                    <a:gd name="connsiteX93" fmla="*/ 68926 w 608483"/>
                    <a:gd name="connsiteY93" fmla="*/ 62841 h 89937"/>
                    <a:gd name="connsiteX94" fmla="*/ 75602 w 608483"/>
                    <a:gd name="connsiteY94" fmla="*/ 56242 h 89937"/>
                    <a:gd name="connsiteX95" fmla="*/ 75602 w 608483"/>
                    <a:gd name="connsiteY95" fmla="*/ 24063 h 89937"/>
                    <a:gd name="connsiteX96" fmla="*/ 75781 w 608483"/>
                    <a:gd name="connsiteY96" fmla="*/ 23372 h 89937"/>
                    <a:gd name="connsiteX97" fmla="*/ 76472 w 608483"/>
                    <a:gd name="connsiteY97" fmla="*/ 22860 h 89937"/>
                    <a:gd name="connsiteX98" fmla="*/ 77777 w 608483"/>
                    <a:gd name="connsiteY98" fmla="*/ 22553 h 89937"/>
                    <a:gd name="connsiteX99" fmla="*/ 79849 w 608483"/>
                    <a:gd name="connsiteY99" fmla="*/ 22477 h 89937"/>
                    <a:gd name="connsiteX100" fmla="*/ 81895 w 608483"/>
                    <a:gd name="connsiteY100" fmla="*/ 22553 h 89937"/>
                    <a:gd name="connsiteX101" fmla="*/ 83174 w 608483"/>
                    <a:gd name="connsiteY101" fmla="*/ 22860 h 89937"/>
                    <a:gd name="connsiteX102" fmla="*/ 83865 w 608483"/>
                    <a:gd name="connsiteY102" fmla="*/ 23372 h 89937"/>
                    <a:gd name="connsiteX103" fmla="*/ 84095 w 608483"/>
                    <a:gd name="connsiteY103" fmla="*/ 24063 h 89937"/>
                    <a:gd name="connsiteX104" fmla="*/ 141581 w 608483"/>
                    <a:gd name="connsiteY104" fmla="*/ 46470 h 89937"/>
                    <a:gd name="connsiteX105" fmla="*/ 140277 w 608483"/>
                    <a:gd name="connsiteY105" fmla="*/ 57239 h 89937"/>
                    <a:gd name="connsiteX106" fmla="*/ 136439 w 608483"/>
                    <a:gd name="connsiteY106" fmla="*/ 65399 h 89937"/>
                    <a:gd name="connsiteX107" fmla="*/ 130224 w 608483"/>
                    <a:gd name="connsiteY107" fmla="*/ 70566 h 89937"/>
                    <a:gd name="connsiteX108" fmla="*/ 121782 w 608483"/>
                    <a:gd name="connsiteY108" fmla="*/ 72357 h 89937"/>
                    <a:gd name="connsiteX109" fmla="*/ 117715 w 608483"/>
                    <a:gd name="connsiteY109" fmla="*/ 71922 h 89937"/>
                    <a:gd name="connsiteX110" fmla="*/ 114057 w 608483"/>
                    <a:gd name="connsiteY110" fmla="*/ 70515 h 89937"/>
                    <a:gd name="connsiteX111" fmla="*/ 110476 w 608483"/>
                    <a:gd name="connsiteY111" fmla="*/ 68059 h 89937"/>
                    <a:gd name="connsiteX112" fmla="*/ 106691 w 608483"/>
                    <a:gd name="connsiteY112" fmla="*/ 64478 h 89937"/>
                    <a:gd name="connsiteX113" fmla="*/ 106691 w 608483"/>
                    <a:gd name="connsiteY113" fmla="*/ 70106 h 89937"/>
                    <a:gd name="connsiteX114" fmla="*/ 106486 w 608483"/>
                    <a:gd name="connsiteY114" fmla="*/ 70822 h 89937"/>
                    <a:gd name="connsiteX115" fmla="*/ 105820 w 608483"/>
                    <a:gd name="connsiteY115" fmla="*/ 71308 h 89937"/>
                    <a:gd name="connsiteX116" fmla="*/ 104670 w 608483"/>
                    <a:gd name="connsiteY116" fmla="*/ 71589 h 89937"/>
                    <a:gd name="connsiteX117" fmla="*/ 102905 w 608483"/>
                    <a:gd name="connsiteY117" fmla="*/ 71692 h 89937"/>
                    <a:gd name="connsiteX118" fmla="*/ 101165 w 608483"/>
                    <a:gd name="connsiteY118" fmla="*/ 71589 h 89937"/>
                    <a:gd name="connsiteX119" fmla="*/ 99988 w 608483"/>
                    <a:gd name="connsiteY119" fmla="*/ 71308 h 89937"/>
                    <a:gd name="connsiteX120" fmla="*/ 99375 w 608483"/>
                    <a:gd name="connsiteY120" fmla="*/ 70822 h 89937"/>
                    <a:gd name="connsiteX121" fmla="*/ 99221 w 608483"/>
                    <a:gd name="connsiteY121" fmla="*/ 70106 h 89937"/>
                    <a:gd name="connsiteX122" fmla="*/ 99221 w 608483"/>
                    <a:gd name="connsiteY122" fmla="*/ 1757 h 89937"/>
                    <a:gd name="connsiteX123" fmla="*/ 99400 w 608483"/>
                    <a:gd name="connsiteY123" fmla="*/ 1041 h 89937"/>
                    <a:gd name="connsiteX124" fmla="*/ 100065 w 608483"/>
                    <a:gd name="connsiteY124" fmla="*/ 529 h 89937"/>
                    <a:gd name="connsiteX125" fmla="*/ 101370 w 608483"/>
                    <a:gd name="connsiteY125" fmla="*/ 222 h 89937"/>
                    <a:gd name="connsiteX126" fmla="*/ 103416 w 608483"/>
                    <a:gd name="connsiteY126" fmla="*/ 120 h 89937"/>
                    <a:gd name="connsiteX127" fmla="*/ 105514 w 608483"/>
                    <a:gd name="connsiteY127" fmla="*/ 222 h 89937"/>
                    <a:gd name="connsiteX128" fmla="*/ 106793 w 608483"/>
                    <a:gd name="connsiteY128" fmla="*/ 529 h 89937"/>
                    <a:gd name="connsiteX129" fmla="*/ 107458 w 608483"/>
                    <a:gd name="connsiteY129" fmla="*/ 1041 h 89937"/>
                    <a:gd name="connsiteX130" fmla="*/ 107662 w 608483"/>
                    <a:gd name="connsiteY130" fmla="*/ 1757 h 89937"/>
                    <a:gd name="connsiteX131" fmla="*/ 107662 w 608483"/>
                    <a:gd name="connsiteY131" fmla="*/ 29332 h 89937"/>
                    <a:gd name="connsiteX132" fmla="*/ 111628 w 608483"/>
                    <a:gd name="connsiteY132" fmla="*/ 25802 h 89937"/>
                    <a:gd name="connsiteX133" fmla="*/ 115387 w 608483"/>
                    <a:gd name="connsiteY133" fmla="*/ 23474 h 89937"/>
                    <a:gd name="connsiteX134" fmla="*/ 119071 w 608483"/>
                    <a:gd name="connsiteY134" fmla="*/ 22170 h 89937"/>
                    <a:gd name="connsiteX135" fmla="*/ 122960 w 608483"/>
                    <a:gd name="connsiteY135" fmla="*/ 21760 h 89937"/>
                    <a:gd name="connsiteX136" fmla="*/ 131528 w 608483"/>
                    <a:gd name="connsiteY136" fmla="*/ 23756 h 89937"/>
                    <a:gd name="connsiteX137" fmla="*/ 137310 w 608483"/>
                    <a:gd name="connsiteY137" fmla="*/ 29102 h 89937"/>
                    <a:gd name="connsiteX138" fmla="*/ 140558 w 608483"/>
                    <a:gd name="connsiteY138" fmla="*/ 36955 h 89937"/>
                    <a:gd name="connsiteX139" fmla="*/ 141581 w 608483"/>
                    <a:gd name="connsiteY139" fmla="*/ 46470 h 89937"/>
                    <a:gd name="connsiteX140" fmla="*/ 132833 w 608483"/>
                    <a:gd name="connsiteY140" fmla="*/ 47442 h 89937"/>
                    <a:gd name="connsiteX141" fmla="*/ 132293 w 608483"/>
                    <a:gd name="connsiteY141" fmla="*/ 40587 h 89937"/>
                    <a:gd name="connsiteX142" fmla="*/ 130414 w 608483"/>
                    <a:gd name="connsiteY142" fmla="*/ 34704 h 89937"/>
                    <a:gd name="connsiteX143" fmla="*/ 126862 w 608483"/>
                    <a:gd name="connsiteY143" fmla="*/ 30585 h 89937"/>
                    <a:gd name="connsiteX144" fmla="*/ 121354 w 608483"/>
                    <a:gd name="connsiteY144" fmla="*/ 29025 h 89937"/>
                    <a:gd name="connsiteX145" fmla="*/ 118112 w 608483"/>
                    <a:gd name="connsiteY145" fmla="*/ 29485 h 89937"/>
                    <a:gd name="connsiteX146" fmla="*/ 114869 w 608483"/>
                    <a:gd name="connsiteY146" fmla="*/ 31020 h 89937"/>
                    <a:gd name="connsiteX147" fmla="*/ 111446 w 608483"/>
                    <a:gd name="connsiteY147" fmla="*/ 33783 h 89937"/>
                    <a:gd name="connsiteX148" fmla="*/ 107662 w 608483"/>
                    <a:gd name="connsiteY148" fmla="*/ 38029 h 89937"/>
                    <a:gd name="connsiteX149" fmla="*/ 107662 w 608483"/>
                    <a:gd name="connsiteY149" fmla="*/ 56395 h 89937"/>
                    <a:gd name="connsiteX150" fmla="*/ 114354 w 608483"/>
                    <a:gd name="connsiteY150" fmla="*/ 62867 h 89937"/>
                    <a:gd name="connsiteX151" fmla="*/ 120995 w 608483"/>
                    <a:gd name="connsiteY151" fmla="*/ 65092 h 89937"/>
                    <a:gd name="connsiteX152" fmla="*/ 126450 w 608483"/>
                    <a:gd name="connsiteY152" fmla="*/ 63557 h 89937"/>
                    <a:gd name="connsiteX153" fmla="*/ 130131 w 608483"/>
                    <a:gd name="connsiteY153" fmla="*/ 59490 h 89937"/>
                    <a:gd name="connsiteX154" fmla="*/ 132189 w 608483"/>
                    <a:gd name="connsiteY154" fmla="*/ 53812 h 89937"/>
                    <a:gd name="connsiteX155" fmla="*/ 132833 w 608483"/>
                    <a:gd name="connsiteY155" fmla="*/ 47442 h 89937"/>
                    <a:gd name="connsiteX156" fmla="*/ 163205 w 608483"/>
                    <a:gd name="connsiteY156" fmla="*/ 72152 h 89937"/>
                    <a:gd name="connsiteX157" fmla="*/ 162438 w 608483"/>
                    <a:gd name="connsiteY157" fmla="*/ 80414 h 89937"/>
                    <a:gd name="connsiteX158" fmla="*/ 160033 w 608483"/>
                    <a:gd name="connsiteY158" fmla="*/ 85709 h 89937"/>
                    <a:gd name="connsiteX159" fmla="*/ 155838 w 608483"/>
                    <a:gd name="connsiteY159" fmla="*/ 88958 h 89937"/>
                    <a:gd name="connsiteX160" fmla="*/ 149648 w 608483"/>
                    <a:gd name="connsiteY160" fmla="*/ 90058 h 89937"/>
                    <a:gd name="connsiteX161" fmla="*/ 146860 w 608483"/>
                    <a:gd name="connsiteY161" fmla="*/ 89853 h 89937"/>
                    <a:gd name="connsiteX162" fmla="*/ 145095 w 608483"/>
                    <a:gd name="connsiteY162" fmla="*/ 89393 h 89937"/>
                    <a:gd name="connsiteX163" fmla="*/ 144250 w 608483"/>
                    <a:gd name="connsiteY163" fmla="*/ 88805 h 89937"/>
                    <a:gd name="connsiteX164" fmla="*/ 143917 w 608483"/>
                    <a:gd name="connsiteY164" fmla="*/ 88037 h 89937"/>
                    <a:gd name="connsiteX165" fmla="*/ 143790 w 608483"/>
                    <a:gd name="connsiteY165" fmla="*/ 87142 h 89937"/>
                    <a:gd name="connsiteX166" fmla="*/ 143764 w 608483"/>
                    <a:gd name="connsiteY166" fmla="*/ 86016 h 89937"/>
                    <a:gd name="connsiteX167" fmla="*/ 143841 w 608483"/>
                    <a:gd name="connsiteY167" fmla="*/ 84430 h 89937"/>
                    <a:gd name="connsiteX168" fmla="*/ 144096 w 608483"/>
                    <a:gd name="connsiteY168" fmla="*/ 83356 h 89937"/>
                    <a:gd name="connsiteX169" fmla="*/ 144506 w 608483"/>
                    <a:gd name="connsiteY169" fmla="*/ 82768 h 89937"/>
                    <a:gd name="connsiteX170" fmla="*/ 145095 w 608483"/>
                    <a:gd name="connsiteY170" fmla="*/ 82589 h 89937"/>
                    <a:gd name="connsiteX171" fmla="*/ 146297 w 608483"/>
                    <a:gd name="connsiteY171" fmla="*/ 82717 h 89937"/>
                    <a:gd name="connsiteX172" fmla="*/ 148368 w 608483"/>
                    <a:gd name="connsiteY172" fmla="*/ 82844 h 89937"/>
                    <a:gd name="connsiteX173" fmla="*/ 151259 w 608483"/>
                    <a:gd name="connsiteY173" fmla="*/ 82333 h 89937"/>
                    <a:gd name="connsiteX174" fmla="*/ 153229 w 608483"/>
                    <a:gd name="connsiteY174" fmla="*/ 80670 h 89937"/>
                    <a:gd name="connsiteX175" fmla="*/ 154354 w 608483"/>
                    <a:gd name="connsiteY175" fmla="*/ 77677 h 89937"/>
                    <a:gd name="connsiteX176" fmla="*/ 154712 w 608483"/>
                    <a:gd name="connsiteY176" fmla="*/ 72101 h 89937"/>
                    <a:gd name="connsiteX177" fmla="*/ 154712 w 608483"/>
                    <a:gd name="connsiteY177" fmla="*/ 24063 h 89937"/>
                    <a:gd name="connsiteX178" fmla="*/ 154917 w 608483"/>
                    <a:gd name="connsiteY178" fmla="*/ 23397 h 89937"/>
                    <a:gd name="connsiteX179" fmla="*/ 155607 w 608483"/>
                    <a:gd name="connsiteY179" fmla="*/ 22886 h 89937"/>
                    <a:gd name="connsiteX180" fmla="*/ 156912 w 608483"/>
                    <a:gd name="connsiteY180" fmla="*/ 22579 h 89937"/>
                    <a:gd name="connsiteX181" fmla="*/ 158958 w 608483"/>
                    <a:gd name="connsiteY181" fmla="*/ 22477 h 89937"/>
                    <a:gd name="connsiteX182" fmla="*/ 161005 w 608483"/>
                    <a:gd name="connsiteY182" fmla="*/ 22579 h 89937"/>
                    <a:gd name="connsiteX183" fmla="*/ 162309 w 608483"/>
                    <a:gd name="connsiteY183" fmla="*/ 22886 h 89937"/>
                    <a:gd name="connsiteX184" fmla="*/ 163000 w 608483"/>
                    <a:gd name="connsiteY184" fmla="*/ 23397 h 89937"/>
                    <a:gd name="connsiteX185" fmla="*/ 163205 w 608483"/>
                    <a:gd name="connsiteY185" fmla="*/ 24063 h 89937"/>
                    <a:gd name="connsiteX186" fmla="*/ 164177 w 608483"/>
                    <a:gd name="connsiteY186" fmla="*/ 8510 h 89937"/>
                    <a:gd name="connsiteX187" fmla="*/ 163051 w 608483"/>
                    <a:gd name="connsiteY187" fmla="*/ 12552 h 89937"/>
                    <a:gd name="connsiteX188" fmla="*/ 158908 w 608483"/>
                    <a:gd name="connsiteY188" fmla="*/ 13626 h 89937"/>
                    <a:gd name="connsiteX189" fmla="*/ 154865 w 608483"/>
                    <a:gd name="connsiteY189" fmla="*/ 12577 h 89937"/>
                    <a:gd name="connsiteX190" fmla="*/ 153791 w 608483"/>
                    <a:gd name="connsiteY190" fmla="*/ 8612 h 89937"/>
                    <a:gd name="connsiteX191" fmla="*/ 154891 w 608483"/>
                    <a:gd name="connsiteY191" fmla="*/ 4571 h 89937"/>
                    <a:gd name="connsiteX192" fmla="*/ 159010 w 608483"/>
                    <a:gd name="connsiteY192" fmla="*/ 3496 h 89937"/>
                    <a:gd name="connsiteX193" fmla="*/ 163103 w 608483"/>
                    <a:gd name="connsiteY193" fmla="*/ 4545 h 89937"/>
                    <a:gd name="connsiteX194" fmla="*/ 164177 w 608483"/>
                    <a:gd name="connsiteY194" fmla="*/ 8510 h 89937"/>
                    <a:gd name="connsiteX195" fmla="*/ 217887 w 608483"/>
                    <a:gd name="connsiteY195" fmla="*/ 45089 h 89937"/>
                    <a:gd name="connsiteX196" fmla="*/ 216885 w 608483"/>
                    <a:gd name="connsiteY196" fmla="*/ 47928 h 89937"/>
                    <a:gd name="connsiteX197" fmla="*/ 214598 w 608483"/>
                    <a:gd name="connsiteY197" fmla="*/ 48772 h 89937"/>
                    <a:gd name="connsiteX198" fmla="*/ 184275 w 608483"/>
                    <a:gd name="connsiteY198" fmla="*/ 48772 h 89937"/>
                    <a:gd name="connsiteX199" fmla="*/ 185045 w 608483"/>
                    <a:gd name="connsiteY199" fmla="*/ 55679 h 89937"/>
                    <a:gd name="connsiteX200" fmla="*/ 187616 w 608483"/>
                    <a:gd name="connsiteY200" fmla="*/ 60948 h 89937"/>
                    <a:gd name="connsiteX201" fmla="*/ 192295 w 608483"/>
                    <a:gd name="connsiteY201" fmla="*/ 64325 h 89937"/>
                    <a:gd name="connsiteX202" fmla="*/ 199338 w 608483"/>
                    <a:gd name="connsiteY202" fmla="*/ 65501 h 89937"/>
                    <a:gd name="connsiteX203" fmla="*/ 205198 w 608483"/>
                    <a:gd name="connsiteY203" fmla="*/ 64964 h 89937"/>
                    <a:gd name="connsiteX204" fmla="*/ 209645 w 608483"/>
                    <a:gd name="connsiteY204" fmla="*/ 63762 h 89937"/>
                    <a:gd name="connsiteX205" fmla="*/ 212730 w 608483"/>
                    <a:gd name="connsiteY205" fmla="*/ 62560 h 89937"/>
                    <a:gd name="connsiteX206" fmla="*/ 214555 w 608483"/>
                    <a:gd name="connsiteY206" fmla="*/ 62023 h 89937"/>
                    <a:gd name="connsiteX207" fmla="*/ 215198 w 608483"/>
                    <a:gd name="connsiteY207" fmla="*/ 62202 h 89937"/>
                    <a:gd name="connsiteX208" fmla="*/ 215634 w 608483"/>
                    <a:gd name="connsiteY208" fmla="*/ 62739 h 89937"/>
                    <a:gd name="connsiteX209" fmla="*/ 215865 w 608483"/>
                    <a:gd name="connsiteY209" fmla="*/ 63736 h 89937"/>
                    <a:gd name="connsiteX210" fmla="*/ 215943 w 608483"/>
                    <a:gd name="connsiteY210" fmla="*/ 65297 h 89937"/>
                    <a:gd name="connsiteX211" fmla="*/ 215891 w 608483"/>
                    <a:gd name="connsiteY211" fmla="*/ 66448 h 89937"/>
                    <a:gd name="connsiteX212" fmla="*/ 215764 w 608483"/>
                    <a:gd name="connsiteY212" fmla="*/ 67318 h 89937"/>
                    <a:gd name="connsiteX213" fmla="*/ 215508 w 608483"/>
                    <a:gd name="connsiteY213" fmla="*/ 68008 h 89937"/>
                    <a:gd name="connsiteX214" fmla="*/ 215047 w 608483"/>
                    <a:gd name="connsiteY214" fmla="*/ 68597 h 89937"/>
                    <a:gd name="connsiteX215" fmla="*/ 213385 w 608483"/>
                    <a:gd name="connsiteY215" fmla="*/ 69517 h 89937"/>
                    <a:gd name="connsiteX216" fmla="*/ 209804 w 608483"/>
                    <a:gd name="connsiteY216" fmla="*/ 70771 h 89937"/>
                    <a:gd name="connsiteX217" fmla="*/ 204714 w 608483"/>
                    <a:gd name="connsiteY217" fmla="*/ 71871 h 89937"/>
                    <a:gd name="connsiteX218" fmla="*/ 198548 w 608483"/>
                    <a:gd name="connsiteY218" fmla="*/ 72357 h 89937"/>
                    <a:gd name="connsiteX219" fmla="*/ 188598 w 608483"/>
                    <a:gd name="connsiteY219" fmla="*/ 70771 h 89937"/>
                    <a:gd name="connsiteX220" fmla="*/ 181410 w 608483"/>
                    <a:gd name="connsiteY220" fmla="*/ 66064 h 89937"/>
                    <a:gd name="connsiteX221" fmla="*/ 177010 w 608483"/>
                    <a:gd name="connsiteY221" fmla="*/ 58237 h 89937"/>
                    <a:gd name="connsiteX222" fmla="*/ 175526 w 608483"/>
                    <a:gd name="connsiteY222" fmla="*/ 47289 h 89937"/>
                    <a:gd name="connsiteX223" fmla="*/ 177062 w 608483"/>
                    <a:gd name="connsiteY223" fmla="*/ 36622 h 89937"/>
                    <a:gd name="connsiteX224" fmla="*/ 181487 w 608483"/>
                    <a:gd name="connsiteY224" fmla="*/ 28590 h 89937"/>
                    <a:gd name="connsiteX225" fmla="*/ 188470 w 608483"/>
                    <a:gd name="connsiteY225" fmla="*/ 23525 h 89937"/>
                    <a:gd name="connsiteX226" fmla="*/ 197628 w 608483"/>
                    <a:gd name="connsiteY226" fmla="*/ 21760 h 89937"/>
                    <a:gd name="connsiteX227" fmla="*/ 206861 w 608483"/>
                    <a:gd name="connsiteY227" fmla="*/ 23500 h 89937"/>
                    <a:gd name="connsiteX228" fmla="*/ 213129 w 608483"/>
                    <a:gd name="connsiteY228" fmla="*/ 28181 h 89937"/>
                    <a:gd name="connsiteX229" fmla="*/ 216736 w 608483"/>
                    <a:gd name="connsiteY229" fmla="*/ 35087 h 89937"/>
                    <a:gd name="connsiteX230" fmla="*/ 217887 w 608483"/>
                    <a:gd name="connsiteY230" fmla="*/ 43554 h 89937"/>
                    <a:gd name="connsiteX231" fmla="*/ 209394 w 608483"/>
                    <a:gd name="connsiteY231" fmla="*/ 42582 h 89937"/>
                    <a:gd name="connsiteX232" fmla="*/ 206434 w 608483"/>
                    <a:gd name="connsiteY232" fmla="*/ 32146 h 89937"/>
                    <a:gd name="connsiteX233" fmla="*/ 197195 w 608483"/>
                    <a:gd name="connsiteY233" fmla="*/ 28360 h 89937"/>
                    <a:gd name="connsiteX234" fmla="*/ 191687 w 608483"/>
                    <a:gd name="connsiteY234" fmla="*/ 29537 h 89937"/>
                    <a:gd name="connsiteX235" fmla="*/ 187724 w 608483"/>
                    <a:gd name="connsiteY235" fmla="*/ 32657 h 89937"/>
                    <a:gd name="connsiteX236" fmla="*/ 185253 w 608483"/>
                    <a:gd name="connsiteY236" fmla="*/ 37185 h 89937"/>
                    <a:gd name="connsiteX237" fmla="*/ 184275 w 608483"/>
                    <a:gd name="connsiteY237" fmla="*/ 42582 h 89937"/>
                    <a:gd name="connsiteX238" fmla="*/ 263290 w 608483"/>
                    <a:gd name="connsiteY238" fmla="*/ 63097 h 89937"/>
                    <a:gd name="connsiteX239" fmla="*/ 263239 w 608483"/>
                    <a:gd name="connsiteY239" fmla="*/ 64606 h 89937"/>
                    <a:gd name="connsiteX240" fmla="*/ 263060 w 608483"/>
                    <a:gd name="connsiteY240" fmla="*/ 65681 h 89937"/>
                    <a:gd name="connsiteX241" fmla="*/ 262753 w 608483"/>
                    <a:gd name="connsiteY241" fmla="*/ 66448 h 89937"/>
                    <a:gd name="connsiteX242" fmla="*/ 261934 w 608483"/>
                    <a:gd name="connsiteY242" fmla="*/ 67420 h 89937"/>
                    <a:gd name="connsiteX243" fmla="*/ 259760 w 608483"/>
                    <a:gd name="connsiteY243" fmla="*/ 69006 h 89937"/>
                    <a:gd name="connsiteX244" fmla="*/ 256307 w 608483"/>
                    <a:gd name="connsiteY244" fmla="*/ 70694 h 89937"/>
                    <a:gd name="connsiteX245" fmla="*/ 252138 w 608483"/>
                    <a:gd name="connsiteY245" fmla="*/ 71896 h 89937"/>
                    <a:gd name="connsiteX246" fmla="*/ 247482 w 608483"/>
                    <a:gd name="connsiteY246" fmla="*/ 72357 h 89937"/>
                    <a:gd name="connsiteX247" fmla="*/ 238683 w 608483"/>
                    <a:gd name="connsiteY247" fmla="*/ 70720 h 89937"/>
                    <a:gd name="connsiteX248" fmla="*/ 232262 w 608483"/>
                    <a:gd name="connsiteY248" fmla="*/ 65936 h 89937"/>
                    <a:gd name="connsiteX249" fmla="*/ 228322 w 608483"/>
                    <a:gd name="connsiteY249" fmla="*/ 58211 h 89937"/>
                    <a:gd name="connsiteX250" fmla="*/ 226967 w 608483"/>
                    <a:gd name="connsiteY250" fmla="*/ 47647 h 89937"/>
                    <a:gd name="connsiteX251" fmla="*/ 228630 w 608483"/>
                    <a:gd name="connsiteY251" fmla="*/ 35957 h 89937"/>
                    <a:gd name="connsiteX252" fmla="*/ 233183 w 608483"/>
                    <a:gd name="connsiteY252" fmla="*/ 27951 h 89937"/>
                    <a:gd name="connsiteX253" fmla="*/ 239987 w 608483"/>
                    <a:gd name="connsiteY253" fmla="*/ 23321 h 89937"/>
                    <a:gd name="connsiteX254" fmla="*/ 248454 w 608483"/>
                    <a:gd name="connsiteY254" fmla="*/ 21811 h 89937"/>
                    <a:gd name="connsiteX255" fmla="*/ 252725 w 608483"/>
                    <a:gd name="connsiteY255" fmla="*/ 22221 h 89937"/>
                    <a:gd name="connsiteX256" fmla="*/ 256537 w 608483"/>
                    <a:gd name="connsiteY256" fmla="*/ 23295 h 89937"/>
                    <a:gd name="connsiteX257" fmla="*/ 259632 w 608483"/>
                    <a:gd name="connsiteY257" fmla="*/ 24830 h 89937"/>
                    <a:gd name="connsiteX258" fmla="*/ 261602 w 608483"/>
                    <a:gd name="connsiteY258" fmla="*/ 26314 h 89937"/>
                    <a:gd name="connsiteX259" fmla="*/ 262446 w 608483"/>
                    <a:gd name="connsiteY259" fmla="*/ 27286 h 89937"/>
                    <a:gd name="connsiteX260" fmla="*/ 262829 w 608483"/>
                    <a:gd name="connsiteY260" fmla="*/ 28130 h 89937"/>
                    <a:gd name="connsiteX261" fmla="*/ 263034 w 608483"/>
                    <a:gd name="connsiteY261" fmla="*/ 29230 h 89937"/>
                    <a:gd name="connsiteX262" fmla="*/ 263086 w 608483"/>
                    <a:gd name="connsiteY262" fmla="*/ 30764 h 89937"/>
                    <a:gd name="connsiteX263" fmla="*/ 262626 w 608483"/>
                    <a:gd name="connsiteY263" fmla="*/ 33553 h 89937"/>
                    <a:gd name="connsiteX264" fmla="*/ 261500 w 608483"/>
                    <a:gd name="connsiteY264" fmla="*/ 34346 h 89937"/>
                    <a:gd name="connsiteX265" fmla="*/ 259735 w 608483"/>
                    <a:gd name="connsiteY265" fmla="*/ 33501 h 89937"/>
                    <a:gd name="connsiteX266" fmla="*/ 257202 w 608483"/>
                    <a:gd name="connsiteY266" fmla="*/ 31634 h 89937"/>
                    <a:gd name="connsiteX267" fmla="*/ 253493 w 608483"/>
                    <a:gd name="connsiteY267" fmla="*/ 29767 h 89937"/>
                    <a:gd name="connsiteX268" fmla="*/ 248351 w 608483"/>
                    <a:gd name="connsiteY268" fmla="*/ 28923 h 89937"/>
                    <a:gd name="connsiteX269" fmla="*/ 239015 w 608483"/>
                    <a:gd name="connsiteY269" fmla="*/ 33604 h 89937"/>
                    <a:gd name="connsiteX270" fmla="*/ 235766 w 608483"/>
                    <a:gd name="connsiteY270" fmla="*/ 47186 h 89937"/>
                    <a:gd name="connsiteX271" fmla="*/ 236610 w 608483"/>
                    <a:gd name="connsiteY271" fmla="*/ 54988 h 89937"/>
                    <a:gd name="connsiteX272" fmla="*/ 239091 w 608483"/>
                    <a:gd name="connsiteY272" fmla="*/ 60590 h 89937"/>
                    <a:gd name="connsiteX273" fmla="*/ 243108 w 608483"/>
                    <a:gd name="connsiteY273" fmla="*/ 63941 h 89937"/>
                    <a:gd name="connsiteX274" fmla="*/ 248556 w 608483"/>
                    <a:gd name="connsiteY274" fmla="*/ 65041 h 89937"/>
                    <a:gd name="connsiteX275" fmla="*/ 253672 w 608483"/>
                    <a:gd name="connsiteY275" fmla="*/ 64120 h 89937"/>
                    <a:gd name="connsiteX276" fmla="*/ 257484 w 608483"/>
                    <a:gd name="connsiteY276" fmla="*/ 62099 h 89937"/>
                    <a:gd name="connsiteX277" fmla="*/ 260195 w 608483"/>
                    <a:gd name="connsiteY277" fmla="*/ 60104 h 89937"/>
                    <a:gd name="connsiteX278" fmla="*/ 261909 w 608483"/>
                    <a:gd name="connsiteY278" fmla="*/ 59209 h 89937"/>
                    <a:gd name="connsiteX279" fmla="*/ 262523 w 608483"/>
                    <a:gd name="connsiteY279" fmla="*/ 59413 h 89937"/>
                    <a:gd name="connsiteX280" fmla="*/ 262958 w 608483"/>
                    <a:gd name="connsiteY280" fmla="*/ 60104 h 89937"/>
                    <a:gd name="connsiteX281" fmla="*/ 263213 w 608483"/>
                    <a:gd name="connsiteY281" fmla="*/ 61332 h 89937"/>
                    <a:gd name="connsiteX282" fmla="*/ 263290 w 608483"/>
                    <a:gd name="connsiteY282" fmla="*/ 63097 h 89937"/>
                    <a:gd name="connsiteX283" fmla="*/ 297789 w 608483"/>
                    <a:gd name="connsiteY283" fmla="*/ 66729 h 89937"/>
                    <a:gd name="connsiteX284" fmla="*/ 297584 w 608483"/>
                    <a:gd name="connsiteY284" fmla="*/ 69083 h 89937"/>
                    <a:gd name="connsiteX285" fmla="*/ 296970 w 608483"/>
                    <a:gd name="connsiteY285" fmla="*/ 70362 h 89937"/>
                    <a:gd name="connsiteX286" fmla="*/ 295742 w 608483"/>
                    <a:gd name="connsiteY286" fmla="*/ 71129 h 89937"/>
                    <a:gd name="connsiteX287" fmla="*/ 293875 w 608483"/>
                    <a:gd name="connsiteY287" fmla="*/ 71717 h 89937"/>
                    <a:gd name="connsiteX288" fmla="*/ 291650 w 608483"/>
                    <a:gd name="connsiteY288" fmla="*/ 72101 h 89937"/>
                    <a:gd name="connsiteX289" fmla="*/ 289297 w 608483"/>
                    <a:gd name="connsiteY289" fmla="*/ 72254 h 89937"/>
                    <a:gd name="connsiteX290" fmla="*/ 283158 w 608483"/>
                    <a:gd name="connsiteY290" fmla="*/ 71308 h 89937"/>
                    <a:gd name="connsiteX291" fmla="*/ 278962 w 608483"/>
                    <a:gd name="connsiteY291" fmla="*/ 68443 h 89937"/>
                    <a:gd name="connsiteX292" fmla="*/ 276584 w 608483"/>
                    <a:gd name="connsiteY292" fmla="*/ 63583 h 89937"/>
                    <a:gd name="connsiteX293" fmla="*/ 275842 w 608483"/>
                    <a:gd name="connsiteY293" fmla="*/ 56651 h 89937"/>
                    <a:gd name="connsiteX294" fmla="*/ 275842 w 608483"/>
                    <a:gd name="connsiteY294" fmla="*/ 29741 h 89937"/>
                    <a:gd name="connsiteX295" fmla="*/ 269395 w 608483"/>
                    <a:gd name="connsiteY295" fmla="*/ 29741 h 89937"/>
                    <a:gd name="connsiteX296" fmla="*/ 268167 w 608483"/>
                    <a:gd name="connsiteY296" fmla="*/ 28923 h 89937"/>
                    <a:gd name="connsiteX297" fmla="*/ 267707 w 608483"/>
                    <a:gd name="connsiteY297" fmla="*/ 26262 h 89937"/>
                    <a:gd name="connsiteX298" fmla="*/ 267835 w 608483"/>
                    <a:gd name="connsiteY298" fmla="*/ 24625 h 89937"/>
                    <a:gd name="connsiteX299" fmla="*/ 268167 w 608483"/>
                    <a:gd name="connsiteY299" fmla="*/ 23525 h 89937"/>
                    <a:gd name="connsiteX300" fmla="*/ 268704 w 608483"/>
                    <a:gd name="connsiteY300" fmla="*/ 22911 h 89937"/>
                    <a:gd name="connsiteX301" fmla="*/ 269446 w 608483"/>
                    <a:gd name="connsiteY301" fmla="*/ 22732 h 89937"/>
                    <a:gd name="connsiteX302" fmla="*/ 275842 w 608483"/>
                    <a:gd name="connsiteY302" fmla="*/ 22732 h 89937"/>
                    <a:gd name="connsiteX303" fmla="*/ 275842 w 608483"/>
                    <a:gd name="connsiteY303" fmla="*/ 11784 h 89937"/>
                    <a:gd name="connsiteX304" fmla="*/ 276021 w 608483"/>
                    <a:gd name="connsiteY304" fmla="*/ 11119 h 89937"/>
                    <a:gd name="connsiteX305" fmla="*/ 276685 w 608483"/>
                    <a:gd name="connsiteY305" fmla="*/ 10582 h 89937"/>
                    <a:gd name="connsiteX306" fmla="*/ 277990 w 608483"/>
                    <a:gd name="connsiteY306" fmla="*/ 10249 h 89937"/>
                    <a:gd name="connsiteX307" fmla="*/ 280036 w 608483"/>
                    <a:gd name="connsiteY307" fmla="*/ 10147 h 89937"/>
                    <a:gd name="connsiteX308" fmla="*/ 282134 w 608483"/>
                    <a:gd name="connsiteY308" fmla="*/ 10249 h 89937"/>
                    <a:gd name="connsiteX309" fmla="*/ 283413 w 608483"/>
                    <a:gd name="connsiteY309" fmla="*/ 10582 h 89937"/>
                    <a:gd name="connsiteX310" fmla="*/ 284078 w 608483"/>
                    <a:gd name="connsiteY310" fmla="*/ 11119 h 89937"/>
                    <a:gd name="connsiteX311" fmla="*/ 284283 w 608483"/>
                    <a:gd name="connsiteY311" fmla="*/ 11784 h 89937"/>
                    <a:gd name="connsiteX312" fmla="*/ 284283 w 608483"/>
                    <a:gd name="connsiteY312" fmla="*/ 22732 h 89937"/>
                    <a:gd name="connsiteX313" fmla="*/ 296100 w 608483"/>
                    <a:gd name="connsiteY313" fmla="*/ 22732 h 89937"/>
                    <a:gd name="connsiteX314" fmla="*/ 296817 w 608483"/>
                    <a:gd name="connsiteY314" fmla="*/ 22911 h 89937"/>
                    <a:gd name="connsiteX315" fmla="*/ 297354 w 608483"/>
                    <a:gd name="connsiteY315" fmla="*/ 23525 h 89937"/>
                    <a:gd name="connsiteX316" fmla="*/ 297686 w 608483"/>
                    <a:gd name="connsiteY316" fmla="*/ 24625 h 89937"/>
                    <a:gd name="connsiteX317" fmla="*/ 297789 w 608483"/>
                    <a:gd name="connsiteY317" fmla="*/ 26262 h 89937"/>
                    <a:gd name="connsiteX318" fmla="*/ 297328 w 608483"/>
                    <a:gd name="connsiteY318" fmla="*/ 28923 h 89937"/>
                    <a:gd name="connsiteX319" fmla="*/ 296100 w 608483"/>
                    <a:gd name="connsiteY319" fmla="*/ 29741 h 89937"/>
                    <a:gd name="connsiteX320" fmla="*/ 284283 w 608483"/>
                    <a:gd name="connsiteY320" fmla="*/ 29741 h 89937"/>
                    <a:gd name="connsiteX321" fmla="*/ 284283 w 608483"/>
                    <a:gd name="connsiteY321" fmla="*/ 55423 h 89937"/>
                    <a:gd name="connsiteX322" fmla="*/ 285689 w 608483"/>
                    <a:gd name="connsiteY322" fmla="*/ 62611 h 89937"/>
                    <a:gd name="connsiteX323" fmla="*/ 290729 w 608483"/>
                    <a:gd name="connsiteY323" fmla="*/ 65041 h 89937"/>
                    <a:gd name="connsiteX324" fmla="*/ 292826 w 608483"/>
                    <a:gd name="connsiteY324" fmla="*/ 64811 h 89937"/>
                    <a:gd name="connsiteX325" fmla="*/ 294464 w 608483"/>
                    <a:gd name="connsiteY325" fmla="*/ 64325 h 89937"/>
                    <a:gd name="connsiteX326" fmla="*/ 295692 w 608483"/>
                    <a:gd name="connsiteY326" fmla="*/ 63839 h 89937"/>
                    <a:gd name="connsiteX327" fmla="*/ 296612 w 608483"/>
                    <a:gd name="connsiteY327" fmla="*/ 63609 h 89937"/>
                    <a:gd name="connsiteX328" fmla="*/ 297098 w 608483"/>
                    <a:gd name="connsiteY328" fmla="*/ 63736 h 89937"/>
                    <a:gd name="connsiteX329" fmla="*/ 297457 w 608483"/>
                    <a:gd name="connsiteY329" fmla="*/ 64222 h 89937"/>
                    <a:gd name="connsiteX330" fmla="*/ 297686 w 608483"/>
                    <a:gd name="connsiteY330" fmla="*/ 65195 h 89937"/>
                    <a:gd name="connsiteX331" fmla="*/ 297789 w 608483"/>
                    <a:gd name="connsiteY331" fmla="*/ 66729 h 89937"/>
                    <a:gd name="connsiteX332" fmla="*/ 400684 w 608483"/>
                    <a:gd name="connsiteY332" fmla="*/ 70106 h 89937"/>
                    <a:gd name="connsiteX333" fmla="*/ 400479 w 608483"/>
                    <a:gd name="connsiteY333" fmla="*/ 70796 h 89937"/>
                    <a:gd name="connsiteX334" fmla="*/ 399813 w 608483"/>
                    <a:gd name="connsiteY334" fmla="*/ 71282 h 89937"/>
                    <a:gd name="connsiteX335" fmla="*/ 398535 w 608483"/>
                    <a:gd name="connsiteY335" fmla="*/ 71589 h 89937"/>
                    <a:gd name="connsiteX336" fmla="*/ 396488 w 608483"/>
                    <a:gd name="connsiteY336" fmla="*/ 71692 h 89937"/>
                    <a:gd name="connsiteX337" fmla="*/ 394391 w 608483"/>
                    <a:gd name="connsiteY337" fmla="*/ 71589 h 89937"/>
                    <a:gd name="connsiteX338" fmla="*/ 393086 w 608483"/>
                    <a:gd name="connsiteY338" fmla="*/ 71282 h 89937"/>
                    <a:gd name="connsiteX339" fmla="*/ 392395 w 608483"/>
                    <a:gd name="connsiteY339" fmla="*/ 70796 h 89937"/>
                    <a:gd name="connsiteX340" fmla="*/ 392191 w 608483"/>
                    <a:gd name="connsiteY340" fmla="*/ 70106 h 89937"/>
                    <a:gd name="connsiteX341" fmla="*/ 392191 w 608483"/>
                    <a:gd name="connsiteY341" fmla="*/ 42122 h 89937"/>
                    <a:gd name="connsiteX342" fmla="*/ 391679 w 608483"/>
                    <a:gd name="connsiteY342" fmla="*/ 36801 h 89937"/>
                    <a:gd name="connsiteX343" fmla="*/ 390042 w 608483"/>
                    <a:gd name="connsiteY343" fmla="*/ 32657 h 89937"/>
                    <a:gd name="connsiteX344" fmla="*/ 387177 w 608483"/>
                    <a:gd name="connsiteY344" fmla="*/ 29997 h 89937"/>
                    <a:gd name="connsiteX345" fmla="*/ 383084 w 608483"/>
                    <a:gd name="connsiteY345" fmla="*/ 29076 h 89937"/>
                    <a:gd name="connsiteX346" fmla="*/ 377227 w 608483"/>
                    <a:gd name="connsiteY346" fmla="*/ 31327 h 89937"/>
                    <a:gd name="connsiteX347" fmla="*/ 370755 w 608483"/>
                    <a:gd name="connsiteY347" fmla="*/ 37927 h 89937"/>
                    <a:gd name="connsiteX348" fmla="*/ 370755 w 608483"/>
                    <a:gd name="connsiteY348" fmla="*/ 70106 h 89937"/>
                    <a:gd name="connsiteX349" fmla="*/ 370550 w 608483"/>
                    <a:gd name="connsiteY349" fmla="*/ 70796 h 89937"/>
                    <a:gd name="connsiteX350" fmla="*/ 369860 w 608483"/>
                    <a:gd name="connsiteY350" fmla="*/ 71282 h 89937"/>
                    <a:gd name="connsiteX351" fmla="*/ 368555 w 608483"/>
                    <a:gd name="connsiteY351" fmla="*/ 71589 h 89937"/>
                    <a:gd name="connsiteX352" fmla="*/ 366509 w 608483"/>
                    <a:gd name="connsiteY352" fmla="*/ 71692 h 89937"/>
                    <a:gd name="connsiteX353" fmla="*/ 364488 w 608483"/>
                    <a:gd name="connsiteY353" fmla="*/ 71589 h 89937"/>
                    <a:gd name="connsiteX354" fmla="*/ 363158 w 608483"/>
                    <a:gd name="connsiteY354" fmla="*/ 71282 h 89937"/>
                    <a:gd name="connsiteX355" fmla="*/ 362492 w 608483"/>
                    <a:gd name="connsiteY355" fmla="*/ 70796 h 89937"/>
                    <a:gd name="connsiteX356" fmla="*/ 362313 w 608483"/>
                    <a:gd name="connsiteY356" fmla="*/ 70106 h 89937"/>
                    <a:gd name="connsiteX357" fmla="*/ 362313 w 608483"/>
                    <a:gd name="connsiteY357" fmla="*/ 42122 h 89937"/>
                    <a:gd name="connsiteX358" fmla="*/ 361751 w 608483"/>
                    <a:gd name="connsiteY358" fmla="*/ 36801 h 89937"/>
                    <a:gd name="connsiteX359" fmla="*/ 360063 w 608483"/>
                    <a:gd name="connsiteY359" fmla="*/ 32657 h 89937"/>
                    <a:gd name="connsiteX360" fmla="*/ 357223 w 608483"/>
                    <a:gd name="connsiteY360" fmla="*/ 29997 h 89937"/>
                    <a:gd name="connsiteX361" fmla="*/ 353156 w 608483"/>
                    <a:gd name="connsiteY361" fmla="*/ 29076 h 89937"/>
                    <a:gd name="connsiteX362" fmla="*/ 347272 w 608483"/>
                    <a:gd name="connsiteY362" fmla="*/ 31327 h 89937"/>
                    <a:gd name="connsiteX363" fmla="*/ 340827 w 608483"/>
                    <a:gd name="connsiteY363" fmla="*/ 37927 h 89937"/>
                    <a:gd name="connsiteX364" fmla="*/ 340827 w 608483"/>
                    <a:gd name="connsiteY364" fmla="*/ 70106 h 89937"/>
                    <a:gd name="connsiteX365" fmla="*/ 340622 w 608483"/>
                    <a:gd name="connsiteY365" fmla="*/ 70796 h 89937"/>
                    <a:gd name="connsiteX366" fmla="*/ 339957 w 608483"/>
                    <a:gd name="connsiteY366" fmla="*/ 71282 h 89937"/>
                    <a:gd name="connsiteX367" fmla="*/ 338678 w 608483"/>
                    <a:gd name="connsiteY367" fmla="*/ 71589 h 89937"/>
                    <a:gd name="connsiteX368" fmla="*/ 336581 w 608483"/>
                    <a:gd name="connsiteY368" fmla="*/ 71692 h 89937"/>
                    <a:gd name="connsiteX369" fmla="*/ 334534 w 608483"/>
                    <a:gd name="connsiteY369" fmla="*/ 71589 h 89937"/>
                    <a:gd name="connsiteX370" fmla="*/ 333230 w 608483"/>
                    <a:gd name="connsiteY370" fmla="*/ 71282 h 89937"/>
                    <a:gd name="connsiteX371" fmla="*/ 332564 w 608483"/>
                    <a:gd name="connsiteY371" fmla="*/ 70796 h 89937"/>
                    <a:gd name="connsiteX372" fmla="*/ 332385 w 608483"/>
                    <a:gd name="connsiteY372" fmla="*/ 70106 h 89937"/>
                    <a:gd name="connsiteX373" fmla="*/ 332385 w 608483"/>
                    <a:gd name="connsiteY373" fmla="*/ 24063 h 89937"/>
                    <a:gd name="connsiteX374" fmla="*/ 332539 w 608483"/>
                    <a:gd name="connsiteY374" fmla="*/ 23372 h 89937"/>
                    <a:gd name="connsiteX375" fmla="*/ 333152 w 608483"/>
                    <a:gd name="connsiteY375" fmla="*/ 22860 h 89937"/>
                    <a:gd name="connsiteX376" fmla="*/ 334329 w 608483"/>
                    <a:gd name="connsiteY376" fmla="*/ 22553 h 89937"/>
                    <a:gd name="connsiteX377" fmla="*/ 336222 w 608483"/>
                    <a:gd name="connsiteY377" fmla="*/ 22477 h 89937"/>
                    <a:gd name="connsiteX378" fmla="*/ 338089 w 608483"/>
                    <a:gd name="connsiteY378" fmla="*/ 22553 h 89937"/>
                    <a:gd name="connsiteX379" fmla="*/ 339241 w 608483"/>
                    <a:gd name="connsiteY379" fmla="*/ 22860 h 89937"/>
                    <a:gd name="connsiteX380" fmla="*/ 339829 w 608483"/>
                    <a:gd name="connsiteY380" fmla="*/ 23372 h 89937"/>
                    <a:gd name="connsiteX381" fmla="*/ 340008 w 608483"/>
                    <a:gd name="connsiteY381" fmla="*/ 24063 h 89937"/>
                    <a:gd name="connsiteX382" fmla="*/ 340008 w 608483"/>
                    <a:gd name="connsiteY382" fmla="*/ 30150 h 89937"/>
                    <a:gd name="connsiteX383" fmla="*/ 347554 w 608483"/>
                    <a:gd name="connsiteY383" fmla="*/ 23781 h 89937"/>
                    <a:gd name="connsiteX384" fmla="*/ 354947 w 608483"/>
                    <a:gd name="connsiteY384" fmla="*/ 21760 h 89937"/>
                    <a:gd name="connsiteX385" fmla="*/ 360088 w 608483"/>
                    <a:gd name="connsiteY385" fmla="*/ 22425 h 89937"/>
                    <a:gd name="connsiteX386" fmla="*/ 364104 w 608483"/>
                    <a:gd name="connsiteY386" fmla="*/ 24293 h 89937"/>
                    <a:gd name="connsiteX387" fmla="*/ 367071 w 608483"/>
                    <a:gd name="connsiteY387" fmla="*/ 27158 h 89937"/>
                    <a:gd name="connsiteX388" fmla="*/ 369118 w 608483"/>
                    <a:gd name="connsiteY388" fmla="*/ 30867 h 89937"/>
                    <a:gd name="connsiteX389" fmla="*/ 373492 w 608483"/>
                    <a:gd name="connsiteY389" fmla="*/ 26620 h 89937"/>
                    <a:gd name="connsiteX390" fmla="*/ 377483 w 608483"/>
                    <a:gd name="connsiteY390" fmla="*/ 23807 h 89937"/>
                    <a:gd name="connsiteX391" fmla="*/ 381218 w 608483"/>
                    <a:gd name="connsiteY391" fmla="*/ 22246 h 89937"/>
                    <a:gd name="connsiteX392" fmla="*/ 384875 w 608483"/>
                    <a:gd name="connsiteY392" fmla="*/ 21760 h 89937"/>
                    <a:gd name="connsiteX393" fmla="*/ 392345 w 608483"/>
                    <a:gd name="connsiteY393" fmla="*/ 23321 h 89937"/>
                    <a:gd name="connsiteX394" fmla="*/ 397230 w 608483"/>
                    <a:gd name="connsiteY394" fmla="*/ 27490 h 89937"/>
                    <a:gd name="connsiteX395" fmla="*/ 399890 w 608483"/>
                    <a:gd name="connsiteY395" fmla="*/ 33604 h 89937"/>
                    <a:gd name="connsiteX396" fmla="*/ 400684 w 608483"/>
                    <a:gd name="connsiteY396" fmla="*/ 40996 h 89937"/>
                    <a:gd name="connsiteX397" fmla="*/ 449423 w 608483"/>
                    <a:gd name="connsiteY397" fmla="*/ 70157 h 89937"/>
                    <a:gd name="connsiteX398" fmla="*/ 449014 w 608483"/>
                    <a:gd name="connsiteY398" fmla="*/ 71078 h 89937"/>
                    <a:gd name="connsiteX399" fmla="*/ 447888 w 608483"/>
                    <a:gd name="connsiteY399" fmla="*/ 71538 h 89937"/>
                    <a:gd name="connsiteX400" fmla="*/ 445790 w 608483"/>
                    <a:gd name="connsiteY400" fmla="*/ 71692 h 89937"/>
                    <a:gd name="connsiteX401" fmla="*/ 443667 w 608483"/>
                    <a:gd name="connsiteY401" fmla="*/ 71538 h 89937"/>
                    <a:gd name="connsiteX402" fmla="*/ 442517 w 608483"/>
                    <a:gd name="connsiteY402" fmla="*/ 71078 h 89937"/>
                    <a:gd name="connsiteX403" fmla="*/ 442158 w 608483"/>
                    <a:gd name="connsiteY403" fmla="*/ 70157 h 89937"/>
                    <a:gd name="connsiteX404" fmla="*/ 442158 w 608483"/>
                    <a:gd name="connsiteY404" fmla="*/ 65553 h 89937"/>
                    <a:gd name="connsiteX405" fmla="*/ 435431 w 608483"/>
                    <a:gd name="connsiteY405" fmla="*/ 70566 h 89937"/>
                    <a:gd name="connsiteX406" fmla="*/ 427578 w 608483"/>
                    <a:gd name="connsiteY406" fmla="*/ 72357 h 89937"/>
                    <a:gd name="connsiteX407" fmla="*/ 421003 w 608483"/>
                    <a:gd name="connsiteY407" fmla="*/ 71410 h 89937"/>
                    <a:gd name="connsiteX408" fmla="*/ 415990 w 608483"/>
                    <a:gd name="connsiteY408" fmla="*/ 68673 h 89937"/>
                    <a:gd name="connsiteX409" fmla="*/ 412767 w 608483"/>
                    <a:gd name="connsiteY409" fmla="*/ 64274 h 89937"/>
                    <a:gd name="connsiteX410" fmla="*/ 411616 w 608483"/>
                    <a:gd name="connsiteY410" fmla="*/ 58339 h 89937"/>
                    <a:gd name="connsiteX411" fmla="*/ 413202 w 608483"/>
                    <a:gd name="connsiteY411" fmla="*/ 51586 h 89937"/>
                    <a:gd name="connsiteX412" fmla="*/ 417755 w 608483"/>
                    <a:gd name="connsiteY412" fmla="*/ 46828 h 89937"/>
                    <a:gd name="connsiteX413" fmla="*/ 425020 w 608483"/>
                    <a:gd name="connsiteY413" fmla="*/ 43989 h 89937"/>
                    <a:gd name="connsiteX414" fmla="*/ 434689 w 608483"/>
                    <a:gd name="connsiteY414" fmla="*/ 43043 h 89937"/>
                    <a:gd name="connsiteX415" fmla="*/ 441033 w 608483"/>
                    <a:gd name="connsiteY415" fmla="*/ 43043 h 89937"/>
                    <a:gd name="connsiteX416" fmla="*/ 441033 w 608483"/>
                    <a:gd name="connsiteY416" fmla="*/ 39461 h 89937"/>
                    <a:gd name="connsiteX417" fmla="*/ 440470 w 608483"/>
                    <a:gd name="connsiteY417" fmla="*/ 34755 h 89937"/>
                    <a:gd name="connsiteX418" fmla="*/ 438654 w 608483"/>
                    <a:gd name="connsiteY418" fmla="*/ 31353 h 89937"/>
                    <a:gd name="connsiteX419" fmla="*/ 435405 w 608483"/>
                    <a:gd name="connsiteY419" fmla="*/ 29306 h 89937"/>
                    <a:gd name="connsiteX420" fmla="*/ 430494 w 608483"/>
                    <a:gd name="connsiteY420" fmla="*/ 28616 h 89937"/>
                    <a:gd name="connsiteX421" fmla="*/ 424892 w 608483"/>
                    <a:gd name="connsiteY421" fmla="*/ 29357 h 89937"/>
                    <a:gd name="connsiteX422" fmla="*/ 420543 w 608483"/>
                    <a:gd name="connsiteY422" fmla="*/ 30995 h 89937"/>
                    <a:gd name="connsiteX423" fmla="*/ 417423 w 608483"/>
                    <a:gd name="connsiteY423" fmla="*/ 32632 h 89937"/>
                    <a:gd name="connsiteX424" fmla="*/ 415555 w 608483"/>
                    <a:gd name="connsiteY424" fmla="*/ 33373 h 89937"/>
                    <a:gd name="connsiteX425" fmla="*/ 414839 w 608483"/>
                    <a:gd name="connsiteY425" fmla="*/ 33169 h 89937"/>
                    <a:gd name="connsiteX426" fmla="*/ 414302 w 608483"/>
                    <a:gd name="connsiteY426" fmla="*/ 32555 h 89937"/>
                    <a:gd name="connsiteX427" fmla="*/ 413969 w 608483"/>
                    <a:gd name="connsiteY427" fmla="*/ 31506 h 89937"/>
                    <a:gd name="connsiteX428" fmla="*/ 413867 w 608483"/>
                    <a:gd name="connsiteY428" fmla="*/ 30099 h 89937"/>
                    <a:gd name="connsiteX429" fmla="*/ 414046 w 608483"/>
                    <a:gd name="connsiteY429" fmla="*/ 28078 h 89937"/>
                    <a:gd name="connsiteX430" fmla="*/ 414916 w 608483"/>
                    <a:gd name="connsiteY430" fmla="*/ 26672 h 89937"/>
                    <a:gd name="connsiteX431" fmla="*/ 417294 w 608483"/>
                    <a:gd name="connsiteY431" fmla="*/ 25111 h 89937"/>
                    <a:gd name="connsiteX432" fmla="*/ 421183 w 608483"/>
                    <a:gd name="connsiteY432" fmla="*/ 23474 h 89937"/>
                    <a:gd name="connsiteX433" fmla="*/ 425992 w 608483"/>
                    <a:gd name="connsiteY433" fmla="*/ 22246 h 89937"/>
                    <a:gd name="connsiteX434" fmla="*/ 431261 w 608483"/>
                    <a:gd name="connsiteY434" fmla="*/ 21760 h 89937"/>
                    <a:gd name="connsiteX435" fmla="*/ 439703 w 608483"/>
                    <a:gd name="connsiteY435" fmla="*/ 22886 h 89937"/>
                    <a:gd name="connsiteX436" fmla="*/ 445330 w 608483"/>
                    <a:gd name="connsiteY436" fmla="*/ 26186 h 89937"/>
                    <a:gd name="connsiteX437" fmla="*/ 448451 w 608483"/>
                    <a:gd name="connsiteY437" fmla="*/ 31583 h 89937"/>
                    <a:gd name="connsiteX438" fmla="*/ 449423 w 608483"/>
                    <a:gd name="connsiteY438" fmla="*/ 39103 h 89937"/>
                    <a:gd name="connsiteX439" fmla="*/ 441033 w 608483"/>
                    <a:gd name="connsiteY439" fmla="*/ 49130 h 89937"/>
                    <a:gd name="connsiteX440" fmla="*/ 433819 w 608483"/>
                    <a:gd name="connsiteY440" fmla="*/ 49130 h 89937"/>
                    <a:gd name="connsiteX441" fmla="*/ 427782 w 608483"/>
                    <a:gd name="connsiteY441" fmla="*/ 49719 h 89937"/>
                    <a:gd name="connsiteX442" fmla="*/ 423536 w 608483"/>
                    <a:gd name="connsiteY442" fmla="*/ 51458 h 89937"/>
                    <a:gd name="connsiteX443" fmla="*/ 421055 w 608483"/>
                    <a:gd name="connsiteY443" fmla="*/ 54221 h 89937"/>
                    <a:gd name="connsiteX444" fmla="*/ 420262 w 608483"/>
                    <a:gd name="connsiteY444" fmla="*/ 57930 h 89937"/>
                    <a:gd name="connsiteX445" fmla="*/ 422539 w 608483"/>
                    <a:gd name="connsiteY445" fmla="*/ 63634 h 89937"/>
                    <a:gd name="connsiteX446" fmla="*/ 428908 w 608483"/>
                    <a:gd name="connsiteY446" fmla="*/ 65757 h 89937"/>
                    <a:gd name="connsiteX447" fmla="*/ 435073 w 608483"/>
                    <a:gd name="connsiteY447" fmla="*/ 64069 h 89937"/>
                    <a:gd name="connsiteX448" fmla="*/ 441033 w 608483"/>
                    <a:gd name="connsiteY448" fmla="*/ 58902 h 89937"/>
                    <a:gd name="connsiteX449" fmla="*/ 487337 w 608483"/>
                    <a:gd name="connsiteY449" fmla="*/ 66729 h 89937"/>
                    <a:gd name="connsiteX450" fmla="*/ 487132 w 608483"/>
                    <a:gd name="connsiteY450" fmla="*/ 69083 h 89937"/>
                    <a:gd name="connsiteX451" fmla="*/ 486517 w 608483"/>
                    <a:gd name="connsiteY451" fmla="*/ 70362 h 89937"/>
                    <a:gd name="connsiteX452" fmla="*/ 485290 w 608483"/>
                    <a:gd name="connsiteY452" fmla="*/ 71129 h 89937"/>
                    <a:gd name="connsiteX453" fmla="*/ 483423 w 608483"/>
                    <a:gd name="connsiteY453" fmla="*/ 71717 h 89937"/>
                    <a:gd name="connsiteX454" fmla="*/ 481198 w 608483"/>
                    <a:gd name="connsiteY454" fmla="*/ 72101 h 89937"/>
                    <a:gd name="connsiteX455" fmla="*/ 478844 w 608483"/>
                    <a:gd name="connsiteY455" fmla="*/ 72254 h 89937"/>
                    <a:gd name="connsiteX456" fmla="*/ 472704 w 608483"/>
                    <a:gd name="connsiteY456" fmla="*/ 71308 h 89937"/>
                    <a:gd name="connsiteX457" fmla="*/ 468509 w 608483"/>
                    <a:gd name="connsiteY457" fmla="*/ 68443 h 89937"/>
                    <a:gd name="connsiteX458" fmla="*/ 466131 w 608483"/>
                    <a:gd name="connsiteY458" fmla="*/ 63583 h 89937"/>
                    <a:gd name="connsiteX459" fmla="*/ 465389 w 608483"/>
                    <a:gd name="connsiteY459" fmla="*/ 56651 h 89937"/>
                    <a:gd name="connsiteX460" fmla="*/ 465389 w 608483"/>
                    <a:gd name="connsiteY460" fmla="*/ 29741 h 89937"/>
                    <a:gd name="connsiteX461" fmla="*/ 458942 w 608483"/>
                    <a:gd name="connsiteY461" fmla="*/ 29741 h 89937"/>
                    <a:gd name="connsiteX462" fmla="*/ 457715 w 608483"/>
                    <a:gd name="connsiteY462" fmla="*/ 28923 h 89937"/>
                    <a:gd name="connsiteX463" fmla="*/ 457255 w 608483"/>
                    <a:gd name="connsiteY463" fmla="*/ 26262 h 89937"/>
                    <a:gd name="connsiteX464" fmla="*/ 457382 w 608483"/>
                    <a:gd name="connsiteY464" fmla="*/ 24625 h 89937"/>
                    <a:gd name="connsiteX465" fmla="*/ 457715 w 608483"/>
                    <a:gd name="connsiteY465" fmla="*/ 23525 h 89937"/>
                    <a:gd name="connsiteX466" fmla="*/ 458252 w 608483"/>
                    <a:gd name="connsiteY466" fmla="*/ 22911 h 89937"/>
                    <a:gd name="connsiteX467" fmla="*/ 458994 w 608483"/>
                    <a:gd name="connsiteY467" fmla="*/ 22732 h 89937"/>
                    <a:gd name="connsiteX468" fmla="*/ 465389 w 608483"/>
                    <a:gd name="connsiteY468" fmla="*/ 22732 h 89937"/>
                    <a:gd name="connsiteX469" fmla="*/ 465389 w 608483"/>
                    <a:gd name="connsiteY469" fmla="*/ 11784 h 89937"/>
                    <a:gd name="connsiteX470" fmla="*/ 465568 w 608483"/>
                    <a:gd name="connsiteY470" fmla="*/ 11119 h 89937"/>
                    <a:gd name="connsiteX471" fmla="*/ 466233 w 608483"/>
                    <a:gd name="connsiteY471" fmla="*/ 10582 h 89937"/>
                    <a:gd name="connsiteX472" fmla="*/ 467538 w 608483"/>
                    <a:gd name="connsiteY472" fmla="*/ 10249 h 89937"/>
                    <a:gd name="connsiteX473" fmla="*/ 469584 w 608483"/>
                    <a:gd name="connsiteY473" fmla="*/ 10147 h 89937"/>
                    <a:gd name="connsiteX474" fmla="*/ 471681 w 608483"/>
                    <a:gd name="connsiteY474" fmla="*/ 10249 h 89937"/>
                    <a:gd name="connsiteX475" fmla="*/ 472960 w 608483"/>
                    <a:gd name="connsiteY475" fmla="*/ 10582 h 89937"/>
                    <a:gd name="connsiteX476" fmla="*/ 473625 w 608483"/>
                    <a:gd name="connsiteY476" fmla="*/ 11119 h 89937"/>
                    <a:gd name="connsiteX477" fmla="*/ 473830 w 608483"/>
                    <a:gd name="connsiteY477" fmla="*/ 11784 h 89937"/>
                    <a:gd name="connsiteX478" fmla="*/ 473830 w 608483"/>
                    <a:gd name="connsiteY478" fmla="*/ 22732 h 89937"/>
                    <a:gd name="connsiteX479" fmla="*/ 485648 w 608483"/>
                    <a:gd name="connsiteY479" fmla="*/ 22732 h 89937"/>
                    <a:gd name="connsiteX480" fmla="*/ 486364 w 608483"/>
                    <a:gd name="connsiteY480" fmla="*/ 22911 h 89937"/>
                    <a:gd name="connsiteX481" fmla="*/ 486901 w 608483"/>
                    <a:gd name="connsiteY481" fmla="*/ 23525 h 89937"/>
                    <a:gd name="connsiteX482" fmla="*/ 487234 w 608483"/>
                    <a:gd name="connsiteY482" fmla="*/ 24625 h 89937"/>
                    <a:gd name="connsiteX483" fmla="*/ 487337 w 608483"/>
                    <a:gd name="connsiteY483" fmla="*/ 26262 h 89937"/>
                    <a:gd name="connsiteX484" fmla="*/ 486876 w 608483"/>
                    <a:gd name="connsiteY484" fmla="*/ 28923 h 89937"/>
                    <a:gd name="connsiteX485" fmla="*/ 485648 w 608483"/>
                    <a:gd name="connsiteY485" fmla="*/ 29741 h 89937"/>
                    <a:gd name="connsiteX486" fmla="*/ 473830 w 608483"/>
                    <a:gd name="connsiteY486" fmla="*/ 29741 h 89937"/>
                    <a:gd name="connsiteX487" fmla="*/ 473830 w 608483"/>
                    <a:gd name="connsiteY487" fmla="*/ 55423 h 89937"/>
                    <a:gd name="connsiteX488" fmla="*/ 475237 w 608483"/>
                    <a:gd name="connsiteY488" fmla="*/ 62611 h 89937"/>
                    <a:gd name="connsiteX489" fmla="*/ 480277 w 608483"/>
                    <a:gd name="connsiteY489" fmla="*/ 65041 h 89937"/>
                    <a:gd name="connsiteX490" fmla="*/ 482374 w 608483"/>
                    <a:gd name="connsiteY490" fmla="*/ 64811 h 89937"/>
                    <a:gd name="connsiteX491" fmla="*/ 484011 w 608483"/>
                    <a:gd name="connsiteY491" fmla="*/ 64325 h 89937"/>
                    <a:gd name="connsiteX492" fmla="*/ 485239 w 608483"/>
                    <a:gd name="connsiteY492" fmla="*/ 63839 h 89937"/>
                    <a:gd name="connsiteX493" fmla="*/ 486159 w 608483"/>
                    <a:gd name="connsiteY493" fmla="*/ 63609 h 89937"/>
                    <a:gd name="connsiteX494" fmla="*/ 486646 w 608483"/>
                    <a:gd name="connsiteY494" fmla="*/ 63736 h 89937"/>
                    <a:gd name="connsiteX495" fmla="*/ 487004 w 608483"/>
                    <a:gd name="connsiteY495" fmla="*/ 64222 h 89937"/>
                    <a:gd name="connsiteX496" fmla="*/ 487234 w 608483"/>
                    <a:gd name="connsiteY496" fmla="*/ 65195 h 89937"/>
                    <a:gd name="connsiteX497" fmla="*/ 487337 w 608483"/>
                    <a:gd name="connsiteY497" fmla="*/ 66729 h 89937"/>
                    <a:gd name="connsiteX498" fmla="*/ 520594 w 608483"/>
                    <a:gd name="connsiteY498" fmla="*/ 66729 h 89937"/>
                    <a:gd name="connsiteX499" fmla="*/ 520390 w 608483"/>
                    <a:gd name="connsiteY499" fmla="*/ 69083 h 89937"/>
                    <a:gd name="connsiteX500" fmla="*/ 519776 w 608483"/>
                    <a:gd name="connsiteY500" fmla="*/ 70362 h 89937"/>
                    <a:gd name="connsiteX501" fmla="*/ 518548 w 608483"/>
                    <a:gd name="connsiteY501" fmla="*/ 71129 h 89937"/>
                    <a:gd name="connsiteX502" fmla="*/ 516681 w 608483"/>
                    <a:gd name="connsiteY502" fmla="*/ 71717 h 89937"/>
                    <a:gd name="connsiteX503" fmla="*/ 514455 w 608483"/>
                    <a:gd name="connsiteY503" fmla="*/ 72101 h 89937"/>
                    <a:gd name="connsiteX504" fmla="*/ 512102 w 608483"/>
                    <a:gd name="connsiteY504" fmla="*/ 72254 h 89937"/>
                    <a:gd name="connsiteX505" fmla="*/ 505963 w 608483"/>
                    <a:gd name="connsiteY505" fmla="*/ 71308 h 89937"/>
                    <a:gd name="connsiteX506" fmla="*/ 501768 w 608483"/>
                    <a:gd name="connsiteY506" fmla="*/ 68443 h 89937"/>
                    <a:gd name="connsiteX507" fmla="*/ 499388 w 608483"/>
                    <a:gd name="connsiteY507" fmla="*/ 63583 h 89937"/>
                    <a:gd name="connsiteX508" fmla="*/ 498646 w 608483"/>
                    <a:gd name="connsiteY508" fmla="*/ 56651 h 89937"/>
                    <a:gd name="connsiteX509" fmla="*/ 498646 w 608483"/>
                    <a:gd name="connsiteY509" fmla="*/ 29741 h 89937"/>
                    <a:gd name="connsiteX510" fmla="*/ 492201 w 608483"/>
                    <a:gd name="connsiteY510" fmla="*/ 29741 h 89937"/>
                    <a:gd name="connsiteX511" fmla="*/ 490973 w 608483"/>
                    <a:gd name="connsiteY511" fmla="*/ 28923 h 89937"/>
                    <a:gd name="connsiteX512" fmla="*/ 490512 w 608483"/>
                    <a:gd name="connsiteY512" fmla="*/ 26262 h 89937"/>
                    <a:gd name="connsiteX513" fmla="*/ 490641 w 608483"/>
                    <a:gd name="connsiteY513" fmla="*/ 24625 h 89937"/>
                    <a:gd name="connsiteX514" fmla="*/ 490973 w 608483"/>
                    <a:gd name="connsiteY514" fmla="*/ 23525 h 89937"/>
                    <a:gd name="connsiteX515" fmla="*/ 491510 w 608483"/>
                    <a:gd name="connsiteY515" fmla="*/ 22911 h 89937"/>
                    <a:gd name="connsiteX516" fmla="*/ 492252 w 608483"/>
                    <a:gd name="connsiteY516" fmla="*/ 22732 h 89937"/>
                    <a:gd name="connsiteX517" fmla="*/ 498646 w 608483"/>
                    <a:gd name="connsiteY517" fmla="*/ 22732 h 89937"/>
                    <a:gd name="connsiteX518" fmla="*/ 498646 w 608483"/>
                    <a:gd name="connsiteY518" fmla="*/ 11784 h 89937"/>
                    <a:gd name="connsiteX519" fmla="*/ 498826 w 608483"/>
                    <a:gd name="connsiteY519" fmla="*/ 11119 h 89937"/>
                    <a:gd name="connsiteX520" fmla="*/ 499491 w 608483"/>
                    <a:gd name="connsiteY520" fmla="*/ 10582 h 89937"/>
                    <a:gd name="connsiteX521" fmla="*/ 500795 w 608483"/>
                    <a:gd name="connsiteY521" fmla="*/ 10249 h 89937"/>
                    <a:gd name="connsiteX522" fmla="*/ 502842 w 608483"/>
                    <a:gd name="connsiteY522" fmla="*/ 10147 h 89937"/>
                    <a:gd name="connsiteX523" fmla="*/ 504940 w 608483"/>
                    <a:gd name="connsiteY523" fmla="*/ 10249 h 89937"/>
                    <a:gd name="connsiteX524" fmla="*/ 506219 w 608483"/>
                    <a:gd name="connsiteY524" fmla="*/ 10582 h 89937"/>
                    <a:gd name="connsiteX525" fmla="*/ 506884 w 608483"/>
                    <a:gd name="connsiteY525" fmla="*/ 11119 h 89937"/>
                    <a:gd name="connsiteX526" fmla="*/ 507089 w 608483"/>
                    <a:gd name="connsiteY526" fmla="*/ 11784 h 89937"/>
                    <a:gd name="connsiteX527" fmla="*/ 507089 w 608483"/>
                    <a:gd name="connsiteY527" fmla="*/ 22732 h 89937"/>
                    <a:gd name="connsiteX528" fmla="*/ 518906 w 608483"/>
                    <a:gd name="connsiteY528" fmla="*/ 22732 h 89937"/>
                    <a:gd name="connsiteX529" fmla="*/ 519622 w 608483"/>
                    <a:gd name="connsiteY529" fmla="*/ 22911 h 89937"/>
                    <a:gd name="connsiteX530" fmla="*/ 520160 w 608483"/>
                    <a:gd name="connsiteY530" fmla="*/ 23525 h 89937"/>
                    <a:gd name="connsiteX531" fmla="*/ 520492 w 608483"/>
                    <a:gd name="connsiteY531" fmla="*/ 24625 h 89937"/>
                    <a:gd name="connsiteX532" fmla="*/ 520594 w 608483"/>
                    <a:gd name="connsiteY532" fmla="*/ 26262 h 89937"/>
                    <a:gd name="connsiteX533" fmla="*/ 520134 w 608483"/>
                    <a:gd name="connsiteY533" fmla="*/ 28923 h 89937"/>
                    <a:gd name="connsiteX534" fmla="*/ 518906 w 608483"/>
                    <a:gd name="connsiteY534" fmla="*/ 29741 h 89937"/>
                    <a:gd name="connsiteX535" fmla="*/ 507089 w 608483"/>
                    <a:gd name="connsiteY535" fmla="*/ 29741 h 89937"/>
                    <a:gd name="connsiteX536" fmla="*/ 507089 w 608483"/>
                    <a:gd name="connsiteY536" fmla="*/ 55423 h 89937"/>
                    <a:gd name="connsiteX537" fmla="*/ 508495 w 608483"/>
                    <a:gd name="connsiteY537" fmla="*/ 62611 h 89937"/>
                    <a:gd name="connsiteX538" fmla="*/ 513534 w 608483"/>
                    <a:gd name="connsiteY538" fmla="*/ 65041 h 89937"/>
                    <a:gd name="connsiteX539" fmla="*/ 515632 w 608483"/>
                    <a:gd name="connsiteY539" fmla="*/ 64811 h 89937"/>
                    <a:gd name="connsiteX540" fmla="*/ 517269 w 608483"/>
                    <a:gd name="connsiteY540" fmla="*/ 64325 h 89937"/>
                    <a:gd name="connsiteX541" fmla="*/ 518497 w 608483"/>
                    <a:gd name="connsiteY541" fmla="*/ 63839 h 89937"/>
                    <a:gd name="connsiteX542" fmla="*/ 519418 w 608483"/>
                    <a:gd name="connsiteY542" fmla="*/ 63609 h 89937"/>
                    <a:gd name="connsiteX543" fmla="*/ 519903 w 608483"/>
                    <a:gd name="connsiteY543" fmla="*/ 63736 h 89937"/>
                    <a:gd name="connsiteX544" fmla="*/ 520262 w 608483"/>
                    <a:gd name="connsiteY544" fmla="*/ 64222 h 89937"/>
                    <a:gd name="connsiteX545" fmla="*/ 520492 w 608483"/>
                    <a:gd name="connsiteY545" fmla="*/ 65195 h 89937"/>
                    <a:gd name="connsiteX546" fmla="*/ 520594 w 608483"/>
                    <a:gd name="connsiteY546" fmla="*/ 66729 h 89937"/>
                    <a:gd name="connsiteX547" fmla="*/ 569557 w 608483"/>
                    <a:gd name="connsiteY547" fmla="*/ 45089 h 89937"/>
                    <a:gd name="connsiteX548" fmla="*/ 568555 w 608483"/>
                    <a:gd name="connsiteY548" fmla="*/ 47928 h 89937"/>
                    <a:gd name="connsiteX549" fmla="*/ 566268 w 608483"/>
                    <a:gd name="connsiteY549" fmla="*/ 48772 h 89937"/>
                    <a:gd name="connsiteX550" fmla="*/ 535945 w 608483"/>
                    <a:gd name="connsiteY550" fmla="*/ 48772 h 89937"/>
                    <a:gd name="connsiteX551" fmla="*/ 536717 w 608483"/>
                    <a:gd name="connsiteY551" fmla="*/ 55679 h 89937"/>
                    <a:gd name="connsiteX552" fmla="*/ 539287 w 608483"/>
                    <a:gd name="connsiteY552" fmla="*/ 60948 h 89937"/>
                    <a:gd name="connsiteX553" fmla="*/ 543966 w 608483"/>
                    <a:gd name="connsiteY553" fmla="*/ 64325 h 89937"/>
                    <a:gd name="connsiteX554" fmla="*/ 551008 w 608483"/>
                    <a:gd name="connsiteY554" fmla="*/ 65501 h 89937"/>
                    <a:gd name="connsiteX555" fmla="*/ 556869 w 608483"/>
                    <a:gd name="connsiteY555" fmla="*/ 64964 h 89937"/>
                    <a:gd name="connsiteX556" fmla="*/ 561316 w 608483"/>
                    <a:gd name="connsiteY556" fmla="*/ 63762 h 89937"/>
                    <a:gd name="connsiteX557" fmla="*/ 564400 w 608483"/>
                    <a:gd name="connsiteY557" fmla="*/ 62560 h 89937"/>
                    <a:gd name="connsiteX558" fmla="*/ 566226 w 608483"/>
                    <a:gd name="connsiteY558" fmla="*/ 62023 h 89937"/>
                    <a:gd name="connsiteX559" fmla="*/ 566868 w 608483"/>
                    <a:gd name="connsiteY559" fmla="*/ 62202 h 89937"/>
                    <a:gd name="connsiteX560" fmla="*/ 567305 w 608483"/>
                    <a:gd name="connsiteY560" fmla="*/ 62739 h 89937"/>
                    <a:gd name="connsiteX561" fmla="*/ 567536 w 608483"/>
                    <a:gd name="connsiteY561" fmla="*/ 63736 h 89937"/>
                    <a:gd name="connsiteX562" fmla="*/ 567613 w 608483"/>
                    <a:gd name="connsiteY562" fmla="*/ 65297 h 89937"/>
                    <a:gd name="connsiteX563" fmla="*/ 567563 w 608483"/>
                    <a:gd name="connsiteY563" fmla="*/ 66448 h 89937"/>
                    <a:gd name="connsiteX564" fmla="*/ 567434 w 608483"/>
                    <a:gd name="connsiteY564" fmla="*/ 67318 h 89937"/>
                    <a:gd name="connsiteX565" fmla="*/ 567179 w 608483"/>
                    <a:gd name="connsiteY565" fmla="*/ 68008 h 89937"/>
                    <a:gd name="connsiteX566" fmla="*/ 566718 w 608483"/>
                    <a:gd name="connsiteY566" fmla="*/ 68597 h 89937"/>
                    <a:gd name="connsiteX567" fmla="*/ 565056 w 608483"/>
                    <a:gd name="connsiteY567" fmla="*/ 69517 h 89937"/>
                    <a:gd name="connsiteX568" fmla="*/ 561474 w 608483"/>
                    <a:gd name="connsiteY568" fmla="*/ 70771 h 89937"/>
                    <a:gd name="connsiteX569" fmla="*/ 556384 w 608483"/>
                    <a:gd name="connsiteY569" fmla="*/ 71871 h 89937"/>
                    <a:gd name="connsiteX570" fmla="*/ 550220 w 608483"/>
                    <a:gd name="connsiteY570" fmla="*/ 72357 h 89937"/>
                    <a:gd name="connsiteX571" fmla="*/ 540269 w 608483"/>
                    <a:gd name="connsiteY571" fmla="*/ 70771 h 89937"/>
                    <a:gd name="connsiteX572" fmla="*/ 533081 w 608483"/>
                    <a:gd name="connsiteY572" fmla="*/ 66064 h 89937"/>
                    <a:gd name="connsiteX573" fmla="*/ 528681 w 608483"/>
                    <a:gd name="connsiteY573" fmla="*/ 58237 h 89937"/>
                    <a:gd name="connsiteX574" fmla="*/ 527198 w 608483"/>
                    <a:gd name="connsiteY574" fmla="*/ 47289 h 89937"/>
                    <a:gd name="connsiteX575" fmla="*/ 528732 w 608483"/>
                    <a:gd name="connsiteY575" fmla="*/ 36622 h 89937"/>
                    <a:gd name="connsiteX576" fmla="*/ 533157 w 608483"/>
                    <a:gd name="connsiteY576" fmla="*/ 28590 h 89937"/>
                    <a:gd name="connsiteX577" fmla="*/ 540141 w 608483"/>
                    <a:gd name="connsiteY577" fmla="*/ 23525 h 89937"/>
                    <a:gd name="connsiteX578" fmla="*/ 549299 w 608483"/>
                    <a:gd name="connsiteY578" fmla="*/ 21760 h 89937"/>
                    <a:gd name="connsiteX579" fmla="*/ 558533 w 608483"/>
                    <a:gd name="connsiteY579" fmla="*/ 23500 h 89937"/>
                    <a:gd name="connsiteX580" fmla="*/ 564800 w 608483"/>
                    <a:gd name="connsiteY580" fmla="*/ 28181 h 89937"/>
                    <a:gd name="connsiteX581" fmla="*/ 568407 w 608483"/>
                    <a:gd name="connsiteY581" fmla="*/ 35087 h 89937"/>
                    <a:gd name="connsiteX582" fmla="*/ 569557 w 608483"/>
                    <a:gd name="connsiteY582" fmla="*/ 43554 h 89937"/>
                    <a:gd name="connsiteX583" fmla="*/ 561065 w 608483"/>
                    <a:gd name="connsiteY583" fmla="*/ 42582 h 89937"/>
                    <a:gd name="connsiteX584" fmla="*/ 558105 w 608483"/>
                    <a:gd name="connsiteY584" fmla="*/ 32146 h 89937"/>
                    <a:gd name="connsiteX585" fmla="*/ 548866 w 608483"/>
                    <a:gd name="connsiteY585" fmla="*/ 28360 h 89937"/>
                    <a:gd name="connsiteX586" fmla="*/ 543359 w 608483"/>
                    <a:gd name="connsiteY586" fmla="*/ 29537 h 89937"/>
                    <a:gd name="connsiteX587" fmla="*/ 539394 w 608483"/>
                    <a:gd name="connsiteY587" fmla="*/ 32657 h 89937"/>
                    <a:gd name="connsiteX588" fmla="*/ 536924 w 608483"/>
                    <a:gd name="connsiteY588" fmla="*/ 37185 h 89937"/>
                    <a:gd name="connsiteX589" fmla="*/ 535945 w 608483"/>
                    <a:gd name="connsiteY589" fmla="*/ 42582 h 89937"/>
                    <a:gd name="connsiteX590" fmla="*/ 608771 w 608483"/>
                    <a:gd name="connsiteY590" fmla="*/ 27081 h 89937"/>
                    <a:gd name="connsiteX591" fmla="*/ 608719 w 608483"/>
                    <a:gd name="connsiteY591" fmla="*/ 28974 h 89937"/>
                    <a:gd name="connsiteX592" fmla="*/ 608515 w 608483"/>
                    <a:gd name="connsiteY592" fmla="*/ 30176 h 89937"/>
                    <a:gd name="connsiteX593" fmla="*/ 608132 w 608483"/>
                    <a:gd name="connsiteY593" fmla="*/ 30841 h 89937"/>
                    <a:gd name="connsiteX594" fmla="*/ 607492 w 608483"/>
                    <a:gd name="connsiteY594" fmla="*/ 31071 h 89937"/>
                    <a:gd name="connsiteX595" fmla="*/ 606494 w 608483"/>
                    <a:gd name="connsiteY595" fmla="*/ 30841 h 89937"/>
                    <a:gd name="connsiteX596" fmla="*/ 605164 w 608483"/>
                    <a:gd name="connsiteY596" fmla="*/ 30381 h 89937"/>
                    <a:gd name="connsiteX597" fmla="*/ 603502 w 608483"/>
                    <a:gd name="connsiteY597" fmla="*/ 29946 h 89937"/>
                    <a:gd name="connsiteX598" fmla="*/ 601506 w 608483"/>
                    <a:gd name="connsiteY598" fmla="*/ 29741 h 89937"/>
                    <a:gd name="connsiteX599" fmla="*/ 598999 w 608483"/>
                    <a:gd name="connsiteY599" fmla="*/ 30253 h 89937"/>
                    <a:gd name="connsiteX600" fmla="*/ 596416 w 608483"/>
                    <a:gd name="connsiteY600" fmla="*/ 31941 h 89937"/>
                    <a:gd name="connsiteX601" fmla="*/ 593576 w 608483"/>
                    <a:gd name="connsiteY601" fmla="*/ 35062 h 89937"/>
                    <a:gd name="connsiteX602" fmla="*/ 590302 w 608483"/>
                    <a:gd name="connsiteY602" fmla="*/ 39820 h 89937"/>
                    <a:gd name="connsiteX603" fmla="*/ 590302 w 608483"/>
                    <a:gd name="connsiteY603" fmla="*/ 70106 h 89937"/>
                    <a:gd name="connsiteX604" fmla="*/ 590098 w 608483"/>
                    <a:gd name="connsiteY604" fmla="*/ 70796 h 89937"/>
                    <a:gd name="connsiteX605" fmla="*/ 589432 w 608483"/>
                    <a:gd name="connsiteY605" fmla="*/ 71282 h 89937"/>
                    <a:gd name="connsiteX606" fmla="*/ 588154 w 608483"/>
                    <a:gd name="connsiteY606" fmla="*/ 71589 h 89937"/>
                    <a:gd name="connsiteX607" fmla="*/ 586056 w 608483"/>
                    <a:gd name="connsiteY607" fmla="*/ 71692 h 89937"/>
                    <a:gd name="connsiteX608" fmla="*/ 584010 w 608483"/>
                    <a:gd name="connsiteY608" fmla="*/ 71589 h 89937"/>
                    <a:gd name="connsiteX609" fmla="*/ 582705 w 608483"/>
                    <a:gd name="connsiteY609" fmla="*/ 71282 h 89937"/>
                    <a:gd name="connsiteX610" fmla="*/ 582040 w 608483"/>
                    <a:gd name="connsiteY610" fmla="*/ 70796 h 89937"/>
                    <a:gd name="connsiteX611" fmla="*/ 581861 w 608483"/>
                    <a:gd name="connsiteY611" fmla="*/ 70106 h 89937"/>
                    <a:gd name="connsiteX612" fmla="*/ 581861 w 608483"/>
                    <a:gd name="connsiteY612" fmla="*/ 24063 h 89937"/>
                    <a:gd name="connsiteX613" fmla="*/ 582014 w 608483"/>
                    <a:gd name="connsiteY613" fmla="*/ 23372 h 89937"/>
                    <a:gd name="connsiteX614" fmla="*/ 582628 w 608483"/>
                    <a:gd name="connsiteY614" fmla="*/ 22860 h 89937"/>
                    <a:gd name="connsiteX615" fmla="*/ 583805 w 608483"/>
                    <a:gd name="connsiteY615" fmla="*/ 22553 h 89937"/>
                    <a:gd name="connsiteX616" fmla="*/ 585697 w 608483"/>
                    <a:gd name="connsiteY616" fmla="*/ 22477 h 89937"/>
                    <a:gd name="connsiteX617" fmla="*/ 587565 w 608483"/>
                    <a:gd name="connsiteY617" fmla="*/ 22553 h 89937"/>
                    <a:gd name="connsiteX618" fmla="*/ 588716 w 608483"/>
                    <a:gd name="connsiteY618" fmla="*/ 22860 h 89937"/>
                    <a:gd name="connsiteX619" fmla="*/ 589305 w 608483"/>
                    <a:gd name="connsiteY619" fmla="*/ 23372 h 89937"/>
                    <a:gd name="connsiteX620" fmla="*/ 589484 w 608483"/>
                    <a:gd name="connsiteY620" fmla="*/ 24063 h 89937"/>
                    <a:gd name="connsiteX621" fmla="*/ 589484 w 608483"/>
                    <a:gd name="connsiteY621" fmla="*/ 30764 h 89937"/>
                    <a:gd name="connsiteX622" fmla="*/ 593039 w 608483"/>
                    <a:gd name="connsiteY622" fmla="*/ 26262 h 89937"/>
                    <a:gd name="connsiteX623" fmla="*/ 596185 w 608483"/>
                    <a:gd name="connsiteY623" fmla="*/ 23525 h 89937"/>
                    <a:gd name="connsiteX624" fmla="*/ 599128 w 608483"/>
                    <a:gd name="connsiteY624" fmla="*/ 22144 h 89937"/>
                    <a:gd name="connsiteX625" fmla="*/ 602069 w 608483"/>
                    <a:gd name="connsiteY625" fmla="*/ 21760 h 89937"/>
                    <a:gd name="connsiteX626" fmla="*/ 603578 w 608483"/>
                    <a:gd name="connsiteY626" fmla="*/ 21837 h 89937"/>
                    <a:gd name="connsiteX627" fmla="*/ 605343 w 608483"/>
                    <a:gd name="connsiteY627" fmla="*/ 22118 h 89937"/>
                    <a:gd name="connsiteX628" fmla="*/ 607006 w 608483"/>
                    <a:gd name="connsiteY628" fmla="*/ 22579 h 89937"/>
                    <a:gd name="connsiteX629" fmla="*/ 608054 w 608483"/>
                    <a:gd name="connsiteY629" fmla="*/ 23090 h 89937"/>
                    <a:gd name="connsiteX630" fmla="*/ 608464 w 608483"/>
                    <a:gd name="connsiteY630" fmla="*/ 23576 h 89937"/>
                    <a:gd name="connsiteX631" fmla="*/ 608643 w 608483"/>
                    <a:gd name="connsiteY631" fmla="*/ 24165 h 89937"/>
                    <a:gd name="connsiteX632" fmla="*/ 608745 w 608483"/>
                    <a:gd name="connsiteY632" fmla="*/ 25214 h 89937"/>
                    <a:gd name="connsiteX633" fmla="*/ 608771 w 608483"/>
                    <a:gd name="connsiteY633" fmla="*/ 27081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Lst>
                  <a:rect l="l" t="t" r="r" b="b"/>
                  <a:pathLst>
                    <a:path w="608483" h="89937">
                      <a:moveTo>
                        <a:pt x="32876" y="57572"/>
                      </a:moveTo>
                      <a:cubicBezTo>
                        <a:pt x="32876" y="59925"/>
                        <a:pt x="32441" y="62023"/>
                        <a:pt x="31572" y="63864"/>
                      </a:cubicBezTo>
                      <a:cubicBezTo>
                        <a:pt x="30702" y="65706"/>
                        <a:pt x="29466" y="67258"/>
                        <a:pt x="27863" y="68520"/>
                      </a:cubicBezTo>
                      <a:cubicBezTo>
                        <a:pt x="26260" y="69782"/>
                        <a:pt x="24350" y="70737"/>
                        <a:pt x="22133" y="71385"/>
                      </a:cubicBezTo>
                      <a:cubicBezTo>
                        <a:pt x="19916" y="72033"/>
                        <a:pt x="17477" y="72357"/>
                        <a:pt x="14817" y="72357"/>
                      </a:cubicBezTo>
                      <a:cubicBezTo>
                        <a:pt x="13180" y="72357"/>
                        <a:pt x="11620" y="72229"/>
                        <a:pt x="10136" y="71973"/>
                      </a:cubicBezTo>
                      <a:cubicBezTo>
                        <a:pt x="8652" y="71717"/>
                        <a:pt x="7322" y="71393"/>
                        <a:pt x="6145" y="71001"/>
                      </a:cubicBezTo>
                      <a:cubicBezTo>
                        <a:pt x="4969" y="70609"/>
                        <a:pt x="3971" y="70200"/>
                        <a:pt x="3153" y="69773"/>
                      </a:cubicBezTo>
                      <a:cubicBezTo>
                        <a:pt x="2334" y="69347"/>
                        <a:pt x="1737" y="68963"/>
                        <a:pt x="1362" y="68622"/>
                      </a:cubicBezTo>
                      <a:cubicBezTo>
                        <a:pt x="987" y="68281"/>
                        <a:pt x="714" y="67804"/>
                        <a:pt x="543" y="67190"/>
                      </a:cubicBezTo>
                      <a:cubicBezTo>
                        <a:pt x="373" y="66576"/>
                        <a:pt x="288" y="65740"/>
                        <a:pt x="288" y="64683"/>
                      </a:cubicBezTo>
                      <a:cubicBezTo>
                        <a:pt x="288" y="64035"/>
                        <a:pt x="322" y="63489"/>
                        <a:pt x="390" y="63046"/>
                      </a:cubicBezTo>
                      <a:cubicBezTo>
                        <a:pt x="458" y="62602"/>
                        <a:pt x="543" y="62244"/>
                        <a:pt x="646" y="61971"/>
                      </a:cubicBezTo>
                      <a:cubicBezTo>
                        <a:pt x="748" y="61699"/>
                        <a:pt x="893" y="61502"/>
                        <a:pt x="1081" y="61383"/>
                      </a:cubicBezTo>
                      <a:cubicBezTo>
                        <a:pt x="1268" y="61264"/>
                        <a:pt x="1481" y="61204"/>
                        <a:pt x="1720" y="61204"/>
                      </a:cubicBezTo>
                      <a:cubicBezTo>
                        <a:pt x="2095" y="61204"/>
                        <a:pt x="2649" y="61434"/>
                        <a:pt x="3383" y="61895"/>
                      </a:cubicBezTo>
                      <a:cubicBezTo>
                        <a:pt x="4116" y="62355"/>
                        <a:pt x="5020" y="62858"/>
                        <a:pt x="6094" y="63404"/>
                      </a:cubicBezTo>
                      <a:cubicBezTo>
                        <a:pt x="7169" y="63950"/>
                        <a:pt x="8439" y="64453"/>
                        <a:pt x="9906" y="64913"/>
                      </a:cubicBezTo>
                      <a:cubicBezTo>
                        <a:pt x="11372" y="65374"/>
                        <a:pt x="13060" y="65604"/>
                        <a:pt x="14970" y="65604"/>
                      </a:cubicBezTo>
                      <a:cubicBezTo>
                        <a:pt x="16403" y="65604"/>
                        <a:pt x="17699" y="65450"/>
                        <a:pt x="18859" y="65143"/>
                      </a:cubicBezTo>
                      <a:cubicBezTo>
                        <a:pt x="20018" y="64836"/>
                        <a:pt x="21024" y="64384"/>
                        <a:pt x="21877" y="63788"/>
                      </a:cubicBezTo>
                      <a:cubicBezTo>
                        <a:pt x="22730" y="63191"/>
                        <a:pt x="23386" y="62432"/>
                        <a:pt x="23847" y="61511"/>
                      </a:cubicBezTo>
                      <a:cubicBezTo>
                        <a:pt x="24307" y="60590"/>
                        <a:pt x="24537" y="59499"/>
                        <a:pt x="24537" y="58237"/>
                      </a:cubicBezTo>
                      <a:cubicBezTo>
                        <a:pt x="24537" y="56941"/>
                        <a:pt x="24205" y="55849"/>
                        <a:pt x="23540" y="54963"/>
                      </a:cubicBezTo>
                      <a:cubicBezTo>
                        <a:pt x="22875" y="54076"/>
                        <a:pt x="21996" y="53291"/>
                        <a:pt x="20905" y="52609"/>
                      </a:cubicBezTo>
                      <a:cubicBezTo>
                        <a:pt x="19814" y="51927"/>
                        <a:pt x="18586" y="51322"/>
                        <a:pt x="17221" y="50793"/>
                      </a:cubicBezTo>
                      <a:cubicBezTo>
                        <a:pt x="15857" y="50265"/>
                        <a:pt x="14450" y="49710"/>
                        <a:pt x="13001" y="49130"/>
                      </a:cubicBezTo>
                      <a:cubicBezTo>
                        <a:pt x="11551" y="48551"/>
                        <a:pt x="10136" y="47894"/>
                        <a:pt x="8754" y="47161"/>
                      </a:cubicBezTo>
                      <a:cubicBezTo>
                        <a:pt x="7373" y="46428"/>
                        <a:pt x="6137" y="45532"/>
                        <a:pt x="5045" y="44475"/>
                      </a:cubicBezTo>
                      <a:cubicBezTo>
                        <a:pt x="3954" y="43418"/>
                        <a:pt x="3076" y="42156"/>
                        <a:pt x="2411" y="40689"/>
                      </a:cubicBezTo>
                      <a:cubicBezTo>
                        <a:pt x="1746" y="39223"/>
                        <a:pt x="1413" y="37466"/>
                        <a:pt x="1413" y="35420"/>
                      </a:cubicBezTo>
                      <a:cubicBezTo>
                        <a:pt x="1413" y="33612"/>
                        <a:pt x="1763" y="31881"/>
                        <a:pt x="2462" y="30227"/>
                      </a:cubicBezTo>
                      <a:cubicBezTo>
                        <a:pt x="3161" y="28573"/>
                        <a:pt x="4210" y="27124"/>
                        <a:pt x="5608" y="25879"/>
                      </a:cubicBezTo>
                      <a:cubicBezTo>
                        <a:pt x="7007" y="24634"/>
                        <a:pt x="8754" y="23636"/>
                        <a:pt x="10852" y="22886"/>
                      </a:cubicBezTo>
                      <a:cubicBezTo>
                        <a:pt x="12950" y="22136"/>
                        <a:pt x="15397" y="21760"/>
                        <a:pt x="18193" y="21760"/>
                      </a:cubicBezTo>
                      <a:cubicBezTo>
                        <a:pt x="19421" y="21760"/>
                        <a:pt x="20649" y="21863"/>
                        <a:pt x="21877" y="22067"/>
                      </a:cubicBezTo>
                      <a:cubicBezTo>
                        <a:pt x="23105" y="22272"/>
                        <a:pt x="24213" y="22528"/>
                        <a:pt x="25202" y="22835"/>
                      </a:cubicBezTo>
                      <a:cubicBezTo>
                        <a:pt x="26191" y="23142"/>
                        <a:pt x="27036" y="23474"/>
                        <a:pt x="27735" y="23832"/>
                      </a:cubicBezTo>
                      <a:cubicBezTo>
                        <a:pt x="28434" y="24190"/>
                        <a:pt x="28963" y="24506"/>
                        <a:pt x="29321" y="24779"/>
                      </a:cubicBezTo>
                      <a:cubicBezTo>
                        <a:pt x="29679" y="25052"/>
                        <a:pt x="29918" y="25290"/>
                        <a:pt x="30037" y="25495"/>
                      </a:cubicBezTo>
                      <a:cubicBezTo>
                        <a:pt x="30156" y="25700"/>
                        <a:pt x="30242" y="25930"/>
                        <a:pt x="30293" y="26186"/>
                      </a:cubicBezTo>
                      <a:cubicBezTo>
                        <a:pt x="30344" y="26441"/>
                        <a:pt x="30395" y="26757"/>
                        <a:pt x="30446" y="27132"/>
                      </a:cubicBezTo>
                      <a:cubicBezTo>
                        <a:pt x="30497" y="27507"/>
                        <a:pt x="30523" y="27968"/>
                        <a:pt x="30523" y="28513"/>
                      </a:cubicBezTo>
                      <a:cubicBezTo>
                        <a:pt x="30523" y="29093"/>
                        <a:pt x="30497" y="29596"/>
                        <a:pt x="30446" y="30023"/>
                      </a:cubicBezTo>
                      <a:cubicBezTo>
                        <a:pt x="30395" y="30449"/>
                        <a:pt x="30310" y="30798"/>
                        <a:pt x="30190" y="31071"/>
                      </a:cubicBezTo>
                      <a:cubicBezTo>
                        <a:pt x="30071" y="31344"/>
                        <a:pt x="29926" y="31540"/>
                        <a:pt x="29756" y="31660"/>
                      </a:cubicBezTo>
                      <a:cubicBezTo>
                        <a:pt x="29585" y="31779"/>
                        <a:pt x="29397" y="31839"/>
                        <a:pt x="29193" y="31839"/>
                      </a:cubicBezTo>
                      <a:cubicBezTo>
                        <a:pt x="28886" y="31839"/>
                        <a:pt x="28442" y="31651"/>
                        <a:pt x="27863" y="31276"/>
                      </a:cubicBezTo>
                      <a:cubicBezTo>
                        <a:pt x="27283" y="30901"/>
                        <a:pt x="26533" y="30500"/>
                        <a:pt x="25612" y="30074"/>
                      </a:cubicBezTo>
                      <a:cubicBezTo>
                        <a:pt x="24691" y="29647"/>
                        <a:pt x="23608" y="29247"/>
                        <a:pt x="22363" y="28871"/>
                      </a:cubicBezTo>
                      <a:cubicBezTo>
                        <a:pt x="21118" y="28496"/>
                        <a:pt x="19694" y="28309"/>
                        <a:pt x="18091" y="28309"/>
                      </a:cubicBezTo>
                      <a:cubicBezTo>
                        <a:pt x="16659" y="28309"/>
                        <a:pt x="15397" y="28471"/>
                        <a:pt x="14305" y="28795"/>
                      </a:cubicBezTo>
                      <a:cubicBezTo>
                        <a:pt x="13214" y="29119"/>
                        <a:pt x="12319" y="29579"/>
                        <a:pt x="11620" y="30176"/>
                      </a:cubicBezTo>
                      <a:cubicBezTo>
                        <a:pt x="10920" y="30773"/>
                        <a:pt x="10392" y="31481"/>
                        <a:pt x="10034" y="32299"/>
                      </a:cubicBezTo>
                      <a:cubicBezTo>
                        <a:pt x="9675" y="33118"/>
                        <a:pt x="9496" y="34004"/>
                        <a:pt x="9496" y="34959"/>
                      </a:cubicBezTo>
                      <a:cubicBezTo>
                        <a:pt x="9496" y="36290"/>
                        <a:pt x="9837" y="37407"/>
                        <a:pt x="10520" y="38310"/>
                      </a:cubicBezTo>
                      <a:cubicBezTo>
                        <a:pt x="11202" y="39214"/>
                        <a:pt x="12088" y="40007"/>
                        <a:pt x="13180" y="40689"/>
                      </a:cubicBezTo>
                      <a:cubicBezTo>
                        <a:pt x="14271" y="41371"/>
                        <a:pt x="15516" y="41985"/>
                        <a:pt x="16914" y="42531"/>
                      </a:cubicBezTo>
                      <a:cubicBezTo>
                        <a:pt x="18313" y="43077"/>
                        <a:pt x="19737" y="43639"/>
                        <a:pt x="21186" y="44219"/>
                      </a:cubicBezTo>
                      <a:cubicBezTo>
                        <a:pt x="22636" y="44799"/>
                        <a:pt x="24068" y="45447"/>
                        <a:pt x="25484" y="46163"/>
                      </a:cubicBezTo>
                      <a:cubicBezTo>
                        <a:pt x="26899" y="46880"/>
                        <a:pt x="28153" y="47749"/>
                        <a:pt x="29244" y="48772"/>
                      </a:cubicBezTo>
                      <a:cubicBezTo>
                        <a:pt x="30335" y="49796"/>
                        <a:pt x="31214" y="51023"/>
                        <a:pt x="31879" y="52456"/>
                      </a:cubicBezTo>
                      <a:cubicBezTo>
                        <a:pt x="32544" y="53888"/>
                        <a:pt x="32876" y="55594"/>
                        <a:pt x="32876" y="57572"/>
                      </a:cubicBezTo>
                      <a:close/>
                      <a:moveTo>
                        <a:pt x="84095" y="70106"/>
                      </a:moveTo>
                      <a:cubicBezTo>
                        <a:pt x="84095" y="70379"/>
                        <a:pt x="84035" y="70609"/>
                        <a:pt x="83916" y="70796"/>
                      </a:cubicBezTo>
                      <a:cubicBezTo>
                        <a:pt x="83796" y="70984"/>
                        <a:pt x="83583" y="71146"/>
                        <a:pt x="83276" y="71282"/>
                      </a:cubicBezTo>
                      <a:cubicBezTo>
                        <a:pt x="82969" y="71419"/>
                        <a:pt x="82569" y="71521"/>
                        <a:pt x="82074" y="71589"/>
                      </a:cubicBezTo>
                      <a:cubicBezTo>
                        <a:pt x="81580" y="71658"/>
                        <a:pt x="80974" y="71692"/>
                        <a:pt x="80258" y="71692"/>
                      </a:cubicBezTo>
                      <a:cubicBezTo>
                        <a:pt x="79474" y="71692"/>
                        <a:pt x="78834" y="71658"/>
                        <a:pt x="78339" y="71589"/>
                      </a:cubicBezTo>
                      <a:cubicBezTo>
                        <a:pt x="77845" y="71521"/>
                        <a:pt x="77453" y="71419"/>
                        <a:pt x="77163" y="71282"/>
                      </a:cubicBezTo>
                      <a:cubicBezTo>
                        <a:pt x="76873" y="71146"/>
                        <a:pt x="76677" y="70984"/>
                        <a:pt x="76574" y="70796"/>
                      </a:cubicBezTo>
                      <a:cubicBezTo>
                        <a:pt x="76472" y="70609"/>
                        <a:pt x="76421" y="70379"/>
                        <a:pt x="76421" y="70106"/>
                      </a:cubicBezTo>
                      <a:lnTo>
                        <a:pt x="76421" y="64018"/>
                      </a:lnTo>
                      <a:cubicBezTo>
                        <a:pt x="73795" y="66917"/>
                        <a:pt x="71203" y="69031"/>
                        <a:pt x="68645" y="70362"/>
                      </a:cubicBezTo>
                      <a:cubicBezTo>
                        <a:pt x="66087" y="71692"/>
                        <a:pt x="63495" y="72357"/>
                        <a:pt x="60868" y="72357"/>
                      </a:cubicBezTo>
                      <a:cubicBezTo>
                        <a:pt x="57799" y="72357"/>
                        <a:pt x="55215" y="71845"/>
                        <a:pt x="53118" y="70822"/>
                      </a:cubicBezTo>
                      <a:cubicBezTo>
                        <a:pt x="51020" y="69799"/>
                        <a:pt x="49323" y="68409"/>
                        <a:pt x="48027" y="66653"/>
                      </a:cubicBezTo>
                      <a:cubicBezTo>
                        <a:pt x="46731" y="64896"/>
                        <a:pt x="45802" y="62850"/>
                        <a:pt x="45239" y="60513"/>
                      </a:cubicBezTo>
                      <a:cubicBezTo>
                        <a:pt x="44676" y="58177"/>
                        <a:pt x="44395" y="55338"/>
                        <a:pt x="44395" y="51995"/>
                      </a:cubicBezTo>
                      <a:lnTo>
                        <a:pt x="44395" y="24063"/>
                      </a:lnTo>
                      <a:cubicBezTo>
                        <a:pt x="44395" y="23790"/>
                        <a:pt x="44455" y="23559"/>
                        <a:pt x="44574" y="23372"/>
                      </a:cubicBezTo>
                      <a:cubicBezTo>
                        <a:pt x="44693" y="23184"/>
                        <a:pt x="44924" y="23014"/>
                        <a:pt x="45265" y="22860"/>
                      </a:cubicBezTo>
                      <a:cubicBezTo>
                        <a:pt x="45606" y="22707"/>
                        <a:pt x="46049" y="22604"/>
                        <a:pt x="46595" y="22553"/>
                      </a:cubicBezTo>
                      <a:cubicBezTo>
                        <a:pt x="47141" y="22502"/>
                        <a:pt x="47823" y="22477"/>
                        <a:pt x="48641" y="22477"/>
                      </a:cubicBezTo>
                      <a:cubicBezTo>
                        <a:pt x="49460" y="22477"/>
                        <a:pt x="50142" y="22502"/>
                        <a:pt x="50688" y="22553"/>
                      </a:cubicBezTo>
                      <a:cubicBezTo>
                        <a:pt x="51233" y="22604"/>
                        <a:pt x="51668" y="22707"/>
                        <a:pt x="51992" y="22860"/>
                      </a:cubicBezTo>
                      <a:cubicBezTo>
                        <a:pt x="52316" y="23014"/>
                        <a:pt x="52546" y="23184"/>
                        <a:pt x="52683" y="23372"/>
                      </a:cubicBezTo>
                      <a:cubicBezTo>
                        <a:pt x="52819" y="23559"/>
                        <a:pt x="52888" y="23790"/>
                        <a:pt x="52888" y="24063"/>
                      </a:cubicBezTo>
                      <a:lnTo>
                        <a:pt x="52888" y="50870"/>
                      </a:lnTo>
                      <a:cubicBezTo>
                        <a:pt x="52888" y="53564"/>
                        <a:pt x="53084" y="55722"/>
                        <a:pt x="53476" y="57342"/>
                      </a:cubicBezTo>
                      <a:cubicBezTo>
                        <a:pt x="53868" y="58962"/>
                        <a:pt x="54465" y="60343"/>
                        <a:pt x="55266" y="61485"/>
                      </a:cubicBezTo>
                      <a:cubicBezTo>
                        <a:pt x="56068" y="62628"/>
                        <a:pt x="57083" y="63515"/>
                        <a:pt x="58310" y="64146"/>
                      </a:cubicBezTo>
                      <a:cubicBezTo>
                        <a:pt x="59538" y="64777"/>
                        <a:pt x="60971" y="65092"/>
                        <a:pt x="62608" y="65092"/>
                      </a:cubicBezTo>
                      <a:cubicBezTo>
                        <a:pt x="64722" y="65092"/>
                        <a:pt x="66829" y="64342"/>
                        <a:pt x="68926" y="62841"/>
                      </a:cubicBezTo>
                      <a:cubicBezTo>
                        <a:pt x="71024" y="61341"/>
                        <a:pt x="73249" y="59141"/>
                        <a:pt x="75602" y="56242"/>
                      </a:cubicBezTo>
                      <a:lnTo>
                        <a:pt x="75602" y="24063"/>
                      </a:lnTo>
                      <a:cubicBezTo>
                        <a:pt x="75602" y="23790"/>
                        <a:pt x="75662" y="23559"/>
                        <a:pt x="75781" y="23372"/>
                      </a:cubicBezTo>
                      <a:cubicBezTo>
                        <a:pt x="75901" y="23184"/>
                        <a:pt x="76131" y="23014"/>
                        <a:pt x="76472" y="22860"/>
                      </a:cubicBezTo>
                      <a:cubicBezTo>
                        <a:pt x="76813" y="22707"/>
                        <a:pt x="77248" y="22604"/>
                        <a:pt x="77777" y="22553"/>
                      </a:cubicBezTo>
                      <a:cubicBezTo>
                        <a:pt x="78305" y="22502"/>
                        <a:pt x="78996" y="22477"/>
                        <a:pt x="79849" y="22477"/>
                      </a:cubicBezTo>
                      <a:cubicBezTo>
                        <a:pt x="80667" y="22477"/>
                        <a:pt x="81349" y="22502"/>
                        <a:pt x="81895" y="22553"/>
                      </a:cubicBezTo>
                      <a:cubicBezTo>
                        <a:pt x="82441" y="22604"/>
                        <a:pt x="82867" y="22707"/>
                        <a:pt x="83174" y="22860"/>
                      </a:cubicBezTo>
                      <a:cubicBezTo>
                        <a:pt x="83481" y="23014"/>
                        <a:pt x="83711" y="23184"/>
                        <a:pt x="83865" y="23372"/>
                      </a:cubicBezTo>
                      <a:cubicBezTo>
                        <a:pt x="84018" y="23559"/>
                        <a:pt x="84095" y="23790"/>
                        <a:pt x="84095" y="24063"/>
                      </a:cubicBezTo>
                      <a:close/>
                      <a:moveTo>
                        <a:pt x="141581" y="46470"/>
                      </a:moveTo>
                      <a:cubicBezTo>
                        <a:pt x="141581" y="50461"/>
                        <a:pt x="141147" y="54050"/>
                        <a:pt x="140277" y="57239"/>
                      </a:cubicBezTo>
                      <a:cubicBezTo>
                        <a:pt x="139407" y="60428"/>
                        <a:pt x="138128" y="63148"/>
                        <a:pt x="136439" y="65399"/>
                      </a:cubicBezTo>
                      <a:cubicBezTo>
                        <a:pt x="134751" y="67650"/>
                        <a:pt x="132680" y="69373"/>
                        <a:pt x="130224" y="70566"/>
                      </a:cubicBezTo>
                      <a:cubicBezTo>
                        <a:pt x="127768" y="71760"/>
                        <a:pt x="124954" y="72357"/>
                        <a:pt x="121782" y="72357"/>
                      </a:cubicBezTo>
                      <a:cubicBezTo>
                        <a:pt x="120316" y="72357"/>
                        <a:pt x="118960" y="72212"/>
                        <a:pt x="117715" y="71922"/>
                      </a:cubicBezTo>
                      <a:cubicBezTo>
                        <a:pt x="116470" y="71632"/>
                        <a:pt x="115251" y="71163"/>
                        <a:pt x="114057" y="70515"/>
                      </a:cubicBezTo>
                      <a:cubicBezTo>
                        <a:pt x="112864" y="69867"/>
                        <a:pt x="111670" y="69048"/>
                        <a:pt x="110476" y="68059"/>
                      </a:cubicBezTo>
                      <a:cubicBezTo>
                        <a:pt x="109283" y="67070"/>
                        <a:pt x="108021" y="65877"/>
                        <a:pt x="106691" y="64478"/>
                      </a:cubicBezTo>
                      <a:lnTo>
                        <a:pt x="106691" y="70106"/>
                      </a:lnTo>
                      <a:cubicBezTo>
                        <a:pt x="106691" y="70379"/>
                        <a:pt x="106622" y="70617"/>
                        <a:pt x="106486" y="70822"/>
                      </a:cubicBezTo>
                      <a:cubicBezTo>
                        <a:pt x="106349" y="71027"/>
                        <a:pt x="106128" y="71189"/>
                        <a:pt x="105820" y="71308"/>
                      </a:cubicBezTo>
                      <a:cubicBezTo>
                        <a:pt x="105514" y="71427"/>
                        <a:pt x="105130" y="71521"/>
                        <a:pt x="104670" y="71589"/>
                      </a:cubicBezTo>
                      <a:cubicBezTo>
                        <a:pt x="104210" y="71658"/>
                        <a:pt x="103621" y="71692"/>
                        <a:pt x="102905" y="71692"/>
                      </a:cubicBezTo>
                      <a:cubicBezTo>
                        <a:pt x="102223" y="71692"/>
                        <a:pt x="101643" y="71658"/>
                        <a:pt x="101165" y="71589"/>
                      </a:cubicBezTo>
                      <a:cubicBezTo>
                        <a:pt x="100687" y="71521"/>
                        <a:pt x="100296" y="71427"/>
                        <a:pt x="99988" y="71308"/>
                      </a:cubicBezTo>
                      <a:cubicBezTo>
                        <a:pt x="99681" y="71189"/>
                        <a:pt x="99477" y="71027"/>
                        <a:pt x="99375" y="70822"/>
                      </a:cubicBezTo>
                      <a:cubicBezTo>
                        <a:pt x="99272" y="70617"/>
                        <a:pt x="99221" y="70379"/>
                        <a:pt x="99221" y="70106"/>
                      </a:cubicBezTo>
                      <a:lnTo>
                        <a:pt x="99221" y="1757"/>
                      </a:lnTo>
                      <a:cubicBezTo>
                        <a:pt x="99221" y="1484"/>
                        <a:pt x="99280" y="1245"/>
                        <a:pt x="99400" y="1041"/>
                      </a:cubicBezTo>
                      <a:cubicBezTo>
                        <a:pt x="99519" y="836"/>
                        <a:pt x="99741" y="666"/>
                        <a:pt x="100065" y="529"/>
                      </a:cubicBezTo>
                      <a:cubicBezTo>
                        <a:pt x="100389" y="393"/>
                        <a:pt x="100824" y="290"/>
                        <a:pt x="101370" y="222"/>
                      </a:cubicBezTo>
                      <a:cubicBezTo>
                        <a:pt x="101916" y="154"/>
                        <a:pt x="102598" y="120"/>
                        <a:pt x="103416" y="120"/>
                      </a:cubicBezTo>
                      <a:cubicBezTo>
                        <a:pt x="104269" y="120"/>
                        <a:pt x="104968" y="154"/>
                        <a:pt x="105514" y="222"/>
                      </a:cubicBezTo>
                      <a:cubicBezTo>
                        <a:pt x="106059" y="290"/>
                        <a:pt x="106486" y="393"/>
                        <a:pt x="106793" y="529"/>
                      </a:cubicBezTo>
                      <a:cubicBezTo>
                        <a:pt x="107099" y="666"/>
                        <a:pt x="107321" y="836"/>
                        <a:pt x="107458" y="1041"/>
                      </a:cubicBezTo>
                      <a:cubicBezTo>
                        <a:pt x="107594" y="1245"/>
                        <a:pt x="107662" y="1484"/>
                        <a:pt x="107662" y="1757"/>
                      </a:cubicBezTo>
                      <a:lnTo>
                        <a:pt x="107662" y="29332"/>
                      </a:lnTo>
                      <a:cubicBezTo>
                        <a:pt x="109026" y="27934"/>
                        <a:pt x="110348" y="26757"/>
                        <a:pt x="111628" y="25802"/>
                      </a:cubicBezTo>
                      <a:cubicBezTo>
                        <a:pt x="112906" y="24847"/>
                        <a:pt x="114159" y="24071"/>
                        <a:pt x="115387" y="23474"/>
                      </a:cubicBezTo>
                      <a:cubicBezTo>
                        <a:pt x="116615" y="22877"/>
                        <a:pt x="117844" y="22442"/>
                        <a:pt x="119071" y="22170"/>
                      </a:cubicBezTo>
                      <a:cubicBezTo>
                        <a:pt x="120299" y="21897"/>
                        <a:pt x="121595" y="21760"/>
                        <a:pt x="122960" y="21760"/>
                      </a:cubicBezTo>
                      <a:cubicBezTo>
                        <a:pt x="126302" y="21760"/>
                        <a:pt x="129158" y="22425"/>
                        <a:pt x="131528" y="23756"/>
                      </a:cubicBezTo>
                      <a:cubicBezTo>
                        <a:pt x="133899" y="25086"/>
                        <a:pt x="135826" y="26868"/>
                        <a:pt x="137310" y="29102"/>
                      </a:cubicBezTo>
                      <a:cubicBezTo>
                        <a:pt x="138793" y="31336"/>
                        <a:pt x="139876" y="33953"/>
                        <a:pt x="140558" y="36955"/>
                      </a:cubicBezTo>
                      <a:cubicBezTo>
                        <a:pt x="141240" y="39956"/>
                        <a:pt x="141581" y="43128"/>
                        <a:pt x="141581" y="46470"/>
                      </a:cubicBezTo>
                      <a:close/>
                      <a:moveTo>
                        <a:pt x="132833" y="47442"/>
                      </a:moveTo>
                      <a:cubicBezTo>
                        <a:pt x="132833" y="45089"/>
                        <a:pt x="132653" y="42804"/>
                        <a:pt x="132293" y="40587"/>
                      </a:cubicBezTo>
                      <a:cubicBezTo>
                        <a:pt x="131932" y="38370"/>
                        <a:pt x="131306" y="36409"/>
                        <a:pt x="130414" y="34704"/>
                      </a:cubicBezTo>
                      <a:cubicBezTo>
                        <a:pt x="129521" y="32998"/>
                        <a:pt x="128337" y="31626"/>
                        <a:pt x="126862" y="30585"/>
                      </a:cubicBezTo>
                      <a:cubicBezTo>
                        <a:pt x="125387" y="29545"/>
                        <a:pt x="123551" y="29025"/>
                        <a:pt x="121354" y="29025"/>
                      </a:cubicBezTo>
                      <a:cubicBezTo>
                        <a:pt x="120256" y="29025"/>
                        <a:pt x="119175" y="29178"/>
                        <a:pt x="118112" y="29485"/>
                      </a:cubicBezTo>
                      <a:cubicBezTo>
                        <a:pt x="117048" y="29792"/>
                        <a:pt x="115967" y="30304"/>
                        <a:pt x="114869" y="31020"/>
                      </a:cubicBezTo>
                      <a:cubicBezTo>
                        <a:pt x="113771" y="31736"/>
                        <a:pt x="112630" y="32657"/>
                        <a:pt x="111446" y="33783"/>
                      </a:cubicBezTo>
                      <a:cubicBezTo>
                        <a:pt x="110262" y="34908"/>
                        <a:pt x="109001" y="36324"/>
                        <a:pt x="107662" y="38029"/>
                      </a:cubicBezTo>
                      <a:lnTo>
                        <a:pt x="107662" y="56395"/>
                      </a:lnTo>
                      <a:cubicBezTo>
                        <a:pt x="109996" y="59226"/>
                        <a:pt x="112227" y="61383"/>
                        <a:pt x="114354" y="62867"/>
                      </a:cubicBezTo>
                      <a:cubicBezTo>
                        <a:pt x="116482" y="64350"/>
                        <a:pt x="118695" y="65092"/>
                        <a:pt x="120995" y="65092"/>
                      </a:cubicBezTo>
                      <a:cubicBezTo>
                        <a:pt x="123121" y="65092"/>
                        <a:pt x="124941" y="64581"/>
                        <a:pt x="126450" y="63557"/>
                      </a:cubicBezTo>
                      <a:cubicBezTo>
                        <a:pt x="127960" y="62534"/>
                        <a:pt x="129187" y="61179"/>
                        <a:pt x="130131" y="59490"/>
                      </a:cubicBezTo>
                      <a:cubicBezTo>
                        <a:pt x="131074" y="57802"/>
                        <a:pt x="131761" y="55909"/>
                        <a:pt x="132189" y="53812"/>
                      </a:cubicBezTo>
                      <a:cubicBezTo>
                        <a:pt x="132619" y="51714"/>
                        <a:pt x="132833" y="49591"/>
                        <a:pt x="132833" y="47442"/>
                      </a:cubicBezTo>
                      <a:close/>
                      <a:moveTo>
                        <a:pt x="163205" y="72152"/>
                      </a:moveTo>
                      <a:cubicBezTo>
                        <a:pt x="163205" y="75563"/>
                        <a:pt x="162949" y="78317"/>
                        <a:pt x="162438" y="80414"/>
                      </a:cubicBezTo>
                      <a:cubicBezTo>
                        <a:pt x="161925" y="82512"/>
                        <a:pt x="161124" y="84277"/>
                        <a:pt x="160033" y="85709"/>
                      </a:cubicBezTo>
                      <a:cubicBezTo>
                        <a:pt x="158941" y="87142"/>
                        <a:pt x="157543" y="88225"/>
                        <a:pt x="155838" y="88958"/>
                      </a:cubicBezTo>
                      <a:cubicBezTo>
                        <a:pt x="154133" y="89691"/>
                        <a:pt x="152069" y="90058"/>
                        <a:pt x="149648" y="90058"/>
                      </a:cubicBezTo>
                      <a:cubicBezTo>
                        <a:pt x="148556" y="90058"/>
                        <a:pt x="147626" y="89990"/>
                        <a:pt x="146860" y="89853"/>
                      </a:cubicBezTo>
                      <a:cubicBezTo>
                        <a:pt x="146092" y="89717"/>
                        <a:pt x="145503" y="89563"/>
                        <a:pt x="145095" y="89393"/>
                      </a:cubicBezTo>
                      <a:cubicBezTo>
                        <a:pt x="144685" y="89222"/>
                        <a:pt x="144403" y="89026"/>
                        <a:pt x="144250" y="88805"/>
                      </a:cubicBezTo>
                      <a:cubicBezTo>
                        <a:pt x="144096" y="88583"/>
                        <a:pt x="143986" y="88327"/>
                        <a:pt x="143917" y="88037"/>
                      </a:cubicBezTo>
                      <a:cubicBezTo>
                        <a:pt x="143850" y="87747"/>
                        <a:pt x="143807" y="87449"/>
                        <a:pt x="143790" y="87142"/>
                      </a:cubicBezTo>
                      <a:cubicBezTo>
                        <a:pt x="143773" y="86835"/>
                        <a:pt x="143764" y="86460"/>
                        <a:pt x="143764" y="86016"/>
                      </a:cubicBezTo>
                      <a:cubicBezTo>
                        <a:pt x="143764" y="85402"/>
                        <a:pt x="143790" y="84874"/>
                        <a:pt x="143841" y="84430"/>
                      </a:cubicBezTo>
                      <a:cubicBezTo>
                        <a:pt x="143892" y="83987"/>
                        <a:pt x="143977" y="83629"/>
                        <a:pt x="144096" y="83356"/>
                      </a:cubicBezTo>
                      <a:cubicBezTo>
                        <a:pt x="144216" y="83083"/>
                        <a:pt x="144353" y="82887"/>
                        <a:pt x="144506" y="82768"/>
                      </a:cubicBezTo>
                      <a:cubicBezTo>
                        <a:pt x="144659" y="82648"/>
                        <a:pt x="144856" y="82589"/>
                        <a:pt x="145095" y="82589"/>
                      </a:cubicBezTo>
                      <a:cubicBezTo>
                        <a:pt x="145299" y="82589"/>
                        <a:pt x="145700" y="82631"/>
                        <a:pt x="146297" y="82717"/>
                      </a:cubicBezTo>
                      <a:cubicBezTo>
                        <a:pt x="146893" y="82802"/>
                        <a:pt x="147585" y="82844"/>
                        <a:pt x="148368" y="82844"/>
                      </a:cubicBezTo>
                      <a:cubicBezTo>
                        <a:pt x="149494" y="82844"/>
                        <a:pt x="150457" y="82674"/>
                        <a:pt x="151259" y="82333"/>
                      </a:cubicBezTo>
                      <a:cubicBezTo>
                        <a:pt x="152060" y="81992"/>
                        <a:pt x="152718" y="81438"/>
                        <a:pt x="153229" y="80670"/>
                      </a:cubicBezTo>
                      <a:cubicBezTo>
                        <a:pt x="153741" y="79903"/>
                        <a:pt x="154116" y="78905"/>
                        <a:pt x="154354" y="77677"/>
                      </a:cubicBezTo>
                      <a:cubicBezTo>
                        <a:pt x="154593" y="76450"/>
                        <a:pt x="154712" y="74591"/>
                        <a:pt x="154712" y="72101"/>
                      </a:cubicBezTo>
                      <a:lnTo>
                        <a:pt x="154712" y="24063"/>
                      </a:lnTo>
                      <a:cubicBezTo>
                        <a:pt x="154712" y="23824"/>
                        <a:pt x="154781" y="23602"/>
                        <a:pt x="154917" y="23397"/>
                      </a:cubicBezTo>
                      <a:cubicBezTo>
                        <a:pt x="155053" y="23193"/>
                        <a:pt x="155284" y="23022"/>
                        <a:pt x="155607" y="22886"/>
                      </a:cubicBezTo>
                      <a:cubicBezTo>
                        <a:pt x="155931" y="22749"/>
                        <a:pt x="156367" y="22647"/>
                        <a:pt x="156912" y="22579"/>
                      </a:cubicBezTo>
                      <a:cubicBezTo>
                        <a:pt x="157458" y="22511"/>
                        <a:pt x="158140" y="22477"/>
                        <a:pt x="158958" y="22477"/>
                      </a:cubicBezTo>
                      <a:cubicBezTo>
                        <a:pt x="159777" y="22477"/>
                        <a:pt x="160459" y="22511"/>
                        <a:pt x="161005" y="22579"/>
                      </a:cubicBezTo>
                      <a:cubicBezTo>
                        <a:pt x="161551" y="22647"/>
                        <a:pt x="161985" y="22749"/>
                        <a:pt x="162309" y="22886"/>
                      </a:cubicBezTo>
                      <a:cubicBezTo>
                        <a:pt x="162633" y="23022"/>
                        <a:pt x="162864" y="23193"/>
                        <a:pt x="163000" y="23397"/>
                      </a:cubicBezTo>
                      <a:cubicBezTo>
                        <a:pt x="163137" y="23602"/>
                        <a:pt x="163205" y="23824"/>
                        <a:pt x="163205" y="24063"/>
                      </a:cubicBezTo>
                      <a:close/>
                      <a:moveTo>
                        <a:pt x="164177" y="8510"/>
                      </a:moveTo>
                      <a:cubicBezTo>
                        <a:pt x="164177" y="10488"/>
                        <a:pt x="163802" y="11835"/>
                        <a:pt x="163051" y="12552"/>
                      </a:cubicBezTo>
                      <a:cubicBezTo>
                        <a:pt x="162301" y="13268"/>
                        <a:pt x="160920" y="13626"/>
                        <a:pt x="158908" y="13626"/>
                      </a:cubicBezTo>
                      <a:cubicBezTo>
                        <a:pt x="156929" y="13626"/>
                        <a:pt x="155582" y="13276"/>
                        <a:pt x="154865" y="12577"/>
                      </a:cubicBezTo>
                      <a:cubicBezTo>
                        <a:pt x="154149" y="11878"/>
                        <a:pt x="153791" y="10556"/>
                        <a:pt x="153791" y="8612"/>
                      </a:cubicBezTo>
                      <a:cubicBezTo>
                        <a:pt x="153791" y="6634"/>
                        <a:pt x="154158" y="5287"/>
                        <a:pt x="154891" y="4571"/>
                      </a:cubicBezTo>
                      <a:cubicBezTo>
                        <a:pt x="155625" y="3855"/>
                        <a:pt x="156997" y="3496"/>
                        <a:pt x="159010" y="3496"/>
                      </a:cubicBezTo>
                      <a:cubicBezTo>
                        <a:pt x="161022" y="3496"/>
                        <a:pt x="162386" y="3846"/>
                        <a:pt x="163103" y="4545"/>
                      </a:cubicBezTo>
                      <a:cubicBezTo>
                        <a:pt x="163819" y="5244"/>
                        <a:pt x="164177" y="6566"/>
                        <a:pt x="164177" y="8510"/>
                      </a:cubicBezTo>
                      <a:close/>
                      <a:moveTo>
                        <a:pt x="217887" y="45089"/>
                      </a:moveTo>
                      <a:cubicBezTo>
                        <a:pt x="217887" y="46419"/>
                        <a:pt x="217552" y="47365"/>
                        <a:pt x="216885" y="47928"/>
                      </a:cubicBezTo>
                      <a:cubicBezTo>
                        <a:pt x="216217" y="48491"/>
                        <a:pt x="215454" y="48772"/>
                        <a:pt x="214598" y="48772"/>
                      </a:cubicBezTo>
                      <a:lnTo>
                        <a:pt x="184275" y="48772"/>
                      </a:lnTo>
                      <a:cubicBezTo>
                        <a:pt x="184275" y="51330"/>
                        <a:pt x="184532" y="53633"/>
                        <a:pt x="185045" y="55679"/>
                      </a:cubicBezTo>
                      <a:cubicBezTo>
                        <a:pt x="185560" y="57725"/>
                        <a:pt x="186417" y="59482"/>
                        <a:pt x="187616" y="60948"/>
                      </a:cubicBezTo>
                      <a:cubicBezTo>
                        <a:pt x="188815" y="62415"/>
                        <a:pt x="190376" y="63540"/>
                        <a:pt x="192295" y="64325"/>
                      </a:cubicBezTo>
                      <a:cubicBezTo>
                        <a:pt x="194214" y="65109"/>
                        <a:pt x="196561" y="65501"/>
                        <a:pt x="199338" y="65501"/>
                      </a:cubicBezTo>
                      <a:cubicBezTo>
                        <a:pt x="201531" y="65501"/>
                        <a:pt x="203484" y="65322"/>
                        <a:pt x="205198" y="64964"/>
                      </a:cubicBezTo>
                      <a:cubicBezTo>
                        <a:pt x="206912" y="64606"/>
                        <a:pt x="208394" y="64205"/>
                        <a:pt x="209645" y="63762"/>
                      </a:cubicBezTo>
                      <a:cubicBezTo>
                        <a:pt x="210896" y="63319"/>
                        <a:pt x="211924" y="62918"/>
                        <a:pt x="212730" y="62560"/>
                      </a:cubicBezTo>
                      <a:cubicBezTo>
                        <a:pt x="213535" y="62202"/>
                        <a:pt x="214143" y="62023"/>
                        <a:pt x="214555" y="62023"/>
                      </a:cubicBezTo>
                      <a:cubicBezTo>
                        <a:pt x="214795" y="62023"/>
                        <a:pt x="215009" y="62082"/>
                        <a:pt x="215198" y="62202"/>
                      </a:cubicBezTo>
                      <a:cubicBezTo>
                        <a:pt x="215385" y="62321"/>
                        <a:pt x="215531" y="62500"/>
                        <a:pt x="215634" y="62739"/>
                      </a:cubicBezTo>
                      <a:cubicBezTo>
                        <a:pt x="215737" y="62978"/>
                        <a:pt x="215814" y="63310"/>
                        <a:pt x="215865" y="63736"/>
                      </a:cubicBezTo>
                      <a:cubicBezTo>
                        <a:pt x="215917" y="64163"/>
                        <a:pt x="215943" y="64683"/>
                        <a:pt x="215943" y="65297"/>
                      </a:cubicBezTo>
                      <a:cubicBezTo>
                        <a:pt x="215943" y="65740"/>
                        <a:pt x="215925" y="66124"/>
                        <a:pt x="215891" y="66448"/>
                      </a:cubicBezTo>
                      <a:cubicBezTo>
                        <a:pt x="215858" y="66772"/>
                        <a:pt x="215815" y="67062"/>
                        <a:pt x="215764" y="67318"/>
                      </a:cubicBezTo>
                      <a:cubicBezTo>
                        <a:pt x="215712" y="67573"/>
                        <a:pt x="215627" y="67804"/>
                        <a:pt x="215508" y="68008"/>
                      </a:cubicBezTo>
                      <a:cubicBezTo>
                        <a:pt x="215388" y="68213"/>
                        <a:pt x="215235" y="68409"/>
                        <a:pt x="215047" y="68597"/>
                      </a:cubicBezTo>
                      <a:cubicBezTo>
                        <a:pt x="214860" y="68784"/>
                        <a:pt x="214305" y="69091"/>
                        <a:pt x="213385" y="69517"/>
                      </a:cubicBezTo>
                      <a:cubicBezTo>
                        <a:pt x="212464" y="69944"/>
                        <a:pt x="211270" y="70362"/>
                        <a:pt x="209804" y="70771"/>
                      </a:cubicBezTo>
                      <a:cubicBezTo>
                        <a:pt x="208337" y="71180"/>
                        <a:pt x="206640" y="71547"/>
                        <a:pt x="204714" y="71871"/>
                      </a:cubicBezTo>
                      <a:cubicBezTo>
                        <a:pt x="202786" y="72195"/>
                        <a:pt x="200731" y="72357"/>
                        <a:pt x="198548" y="72357"/>
                      </a:cubicBezTo>
                      <a:cubicBezTo>
                        <a:pt x="194763" y="72357"/>
                        <a:pt x="191446" y="71828"/>
                        <a:pt x="188598" y="70771"/>
                      </a:cubicBezTo>
                      <a:cubicBezTo>
                        <a:pt x="185750" y="69714"/>
                        <a:pt x="183354" y="68145"/>
                        <a:pt x="181410" y="66064"/>
                      </a:cubicBezTo>
                      <a:cubicBezTo>
                        <a:pt x="179466" y="63984"/>
                        <a:pt x="177999" y="61375"/>
                        <a:pt x="177010" y="58237"/>
                      </a:cubicBezTo>
                      <a:cubicBezTo>
                        <a:pt x="176021" y="55099"/>
                        <a:pt x="175526" y="51450"/>
                        <a:pt x="175526" y="47289"/>
                      </a:cubicBezTo>
                      <a:cubicBezTo>
                        <a:pt x="175526" y="43332"/>
                        <a:pt x="176039" y="39777"/>
                        <a:pt x="177062" y="36622"/>
                      </a:cubicBezTo>
                      <a:cubicBezTo>
                        <a:pt x="178085" y="33467"/>
                        <a:pt x="179560" y="30790"/>
                        <a:pt x="181487" y="28590"/>
                      </a:cubicBezTo>
                      <a:cubicBezTo>
                        <a:pt x="183414" y="26390"/>
                        <a:pt x="185742" y="24702"/>
                        <a:pt x="188470" y="23525"/>
                      </a:cubicBezTo>
                      <a:cubicBezTo>
                        <a:pt x="191199" y="22349"/>
                        <a:pt x="194251" y="21760"/>
                        <a:pt x="197628" y="21760"/>
                      </a:cubicBezTo>
                      <a:cubicBezTo>
                        <a:pt x="201243" y="21760"/>
                        <a:pt x="204321" y="22340"/>
                        <a:pt x="206861" y="23500"/>
                      </a:cubicBezTo>
                      <a:cubicBezTo>
                        <a:pt x="209403" y="24659"/>
                        <a:pt x="211492" y="26220"/>
                        <a:pt x="213129" y="28181"/>
                      </a:cubicBezTo>
                      <a:cubicBezTo>
                        <a:pt x="214766" y="30142"/>
                        <a:pt x="215968" y="32444"/>
                        <a:pt x="216736" y="35087"/>
                      </a:cubicBezTo>
                      <a:cubicBezTo>
                        <a:pt x="217503" y="37731"/>
                        <a:pt x="217887" y="40553"/>
                        <a:pt x="217887" y="43554"/>
                      </a:cubicBezTo>
                      <a:close/>
                      <a:moveTo>
                        <a:pt x="209394" y="42582"/>
                      </a:moveTo>
                      <a:cubicBezTo>
                        <a:pt x="209497" y="38148"/>
                        <a:pt x="208510" y="34670"/>
                        <a:pt x="206434" y="32146"/>
                      </a:cubicBezTo>
                      <a:cubicBezTo>
                        <a:pt x="204358" y="29622"/>
                        <a:pt x="201279" y="28360"/>
                        <a:pt x="197195" y="28360"/>
                      </a:cubicBezTo>
                      <a:cubicBezTo>
                        <a:pt x="195102" y="28360"/>
                        <a:pt x="193265" y="28752"/>
                        <a:pt x="191687" y="29537"/>
                      </a:cubicBezTo>
                      <a:cubicBezTo>
                        <a:pt x="190109" y="30321"/>
                        <a:pt x="188788" y="31361"/>
                        <a:pt x="187724" y="32657"/>
                      </a:cubicBezTo>
                      <a:cubicBezTo>
                        <a:pt x="186660" y="33953"/>
                        <a:pt x="185836" y="35462"/>
                        <a:pt x="185253" y="37185"/>
                      </a:cubicBezTo>
                      <a:cubicBezTo>
                        <a:pt x="184669" y="38907"/>
                        <a:pt x="184343" y="40706"/>
                        <a:pt x="184275" y="42582"/>
                      </a:cubicBezTo>
                      <a:close/>
                      <a:moveTo>
                        <a:pt x="263290" y="63097"/>
                      </a:moveTo>
                      <a:cubicBezTo>
                        <a:pt x="263290" y="63677"/>
                        <a:pt x="263273" y="64180"/>
                        <a:pt x="263239" y="64606"/>
                      </a:cubicBezTo>
                      <a:cubicBezTo>
                        <a:pt x="263205" y="65032"/>
                        <a:pt x="263146" y="65391"/>
                        <a:pt x="263060" y="65681"/>
                      </a:cubicBezTo>
                      <a:cubicBezTo>
                        <a:pt x="262975" y="65970"/>
                        <a:pt x="262872" y="66226"/>
                        <a:pt x="262753" y="66448"/>
                      </a:cubicBezTo>
                      <a:cubicBezTo>
                        <a:pt x="262633" y="66670"/>
                        <a:pt x="262361" y="66994"/>
                        <a:pt x="261934" y="67420"/>
                      </a:cubicBezTo>
                      <a:cubicBezTo>
                        <a:pt x="261508" y="67846"/>
                        <a:pt x="260783" y="68375"/>
                        <a:pt x="259760" y="69006"/>
                      </a:cubicBezTo>
                      <a:cubicBezTo>
                        <a:pt x="258737" y="69637"/>
                        <a:pt x="257586" y="70200"/>
                        <a:pt x="256307" y="70694"/>
                      </a:cubicBezTo>
                      <a:cubicBezTo>
                        <a:pt x="255027" y="71189"/>
                        <a:pt x="253638" y="71589"/>
                        <a:pt x="252138" y="71896"/>
                      </a:cubicBezTo>
                      <a:cubicBezTo>
                        <a:pt x="250636" y="72203"/>
                        <a:pt x="249085" y="72357"/>
                        <a:pt x="247482" y="72357"/>
                      </a:cubicBezTo>
                      <a:cubicBezTo>
                        <a:pt x="244174" y="72357"/>
                        <a:pt x="241240" y="71811"/>
                        <a:pt x="238683" y="70720"/>
                      </a:cubicBezTo>
                      <a:cubicBezTo>
                        <a:pt x="236124" y="69628"/>
                        <a:pt x="233984" y="68034"/>
                        <a:pt x="232262" y="65936"/>
                      </a:cubicBezTo>
                      <a:cubicBezTo>
                        <a:pt x="230540" y="63839"/>
                        <a:pt x="229226" y="61264"/>
                        <a:pt x="228322" y="58211"/>
                      </a:cubicBezTo>
                      <a:cubicBezTo>
                        <a:pt x="227418" y="55159"/>
                        <a:pt x="226967" y="51637"/>
                        <a:pt x="226967" y="47647"/>
                      </a:cubicBezTo>
                      <a:cubicBezTo>
                        <a:pt x="226967" y="43111"/>
                        <a:pt x="227521" y="39214"/>
                        <a:pt x="228630" y="35957"/>
                      </a:cubicBezTo>
                      <a:cubicBezTo>
                        <a:pt x="229738" y="32700"/>
                        <a:pt x="231256" y="30031"/>
                        <a:pt x="233183" y="27951"/>
                      </a:cubicBezTo>
                      <a:cubicBezTo>
                        <a:pt x="235110" y="25870"/>
                        <a:pt x="237378" y="24327"/>
                        <a:pt x="239987" y="23321"/>
                      </a:cubicBezTo>
                      <a:cubicBezTo>
                        <a:pt x="242596" y="22315"/>
                        <a:pt x="245419" y="21811"/>
                        <a:pt x="248454" y="21811"/>
                      </a:cubicBezTo>
                      <a:cubicBezTo>
                        <a:pt x="249920" y="21811"/>
                        <a:pt x="251344" y="21948"/>
                        <a:pt x="252725" y="22221"/>
                      </a:cubicBezTo>
                      <a:cubicBezTo>
                        <a:pt x="254107" y="22494"/>
                        <a:pt x="255377" y="22852"/>
                        <a:pt x="256537" y="23295"/>
                      </a:cubicBezTo>
                      <a:cubicBezTo>
                        <a:pt x="257696" y="23738"/>
                        <a:pt x="258729" y="24250"/>
                        <a:pt x="259632" y="24830"/>
                      </a:cubicBezTo>
                      <a:cubicBezTo>
                        <a:pt x="260536" y="25410"/>
                        <a:pt x="261193" y="25904"/>
                        <a:pt x="261602" y="26314"/>
                      </a:cubicBezTo>
                      <a:cubicBezTo>
                        <a:pt x="262011" y="26723"/>
                        <a:pt x="262292" y="27047"/>
                        <a:pt x="262446" y="27286"/>
                      </a:cubicBezTo>
                      <a:cubicBezTo>
                        <a:pt x="262600" y="27524"/>
                        <a:pt x="262727" y="27806"/>
                        <a:pt x="262829" y="28130"/>
                      </a:cubicBezTo>
                      <a:cubicBezTo>
                        <a:pt x="262932" y="28454"/>
                        <a:pt x="263000" y="28820"/>
                        <a:pt x="263034" y="29230"/>
                      </a:cubicBezTo>
                      <a:cubicBezTo>
                        <a:pt x="263068" y="29639"/>
                        <a:pt x="263086" y="30150"/>
                        <a:pt x="263086" y="30764"/>
                      </a:cubicBezTo>
                      <a:cubicBezTo>
                        <a:pt x="263086" y="32094"/>
                        <a:pt x="262932" y="33024"/>
                        <a:pt x="262626" y="33553"/>
                      </a:cubicBezTo>
                      <a:cubicBezTo>
                        <a:pt x="262318" y="34081"/>
                        <a:pt x="261943" y="34346"/>
                        <a:pt x="261500" y="34346"/>
                      </a:cubicBezTo>
                      <a:cubicBezTo>
                        <a:pt x="260988" y="34346"/>
                        <a:pt x="260400" y="34064"/>
                        <a:pt x="259735" y="33501"/>
                      </a:cubicBezTo>
                      <a:cubicBezTo>
                        <a:pt x="259070" y="32939"/>
                        <a:pt x="258225" y="32316"/>
                        <a:pt x="257202" y="31634"/>
                      </a:cubicBezTo>
                      <a:cubicBezTo>
                        <a:pt x="256179" y="30952"/>
                        <a:pt x="254943" y="30330"/>
                        <a:pt x="253493" y="29767"/>
                      </a:cubicBezTo>
                      <a:cubicBezTo>
                        <a:pt x="252043" y="29204"/>
                        <a:pt x="250330" y="28923"/>
                        <a:pt x="248351" y="28923"/>
                      </a:cubicBezTo>
                      <a:cubicBezTo>
                        <a:pt x="244293" y="28923"/>
                        <a:pt x="241181" y="30483"/>
                        <a:pt x="239015" y="33604"/>
                      </a:cubicBezTo>
                      <a:cubicBezTo>
                        <a:pt x="236849" y="36724"/>
                        <a:pt x="235766" y="41252"/>
                        <a:pt x="235766" y="47186"/>
                      </a:cubicBezTo>
                      <a:cubicBezTo>
                        <a:pt x="235766" y="50154"/>
                        <a:pt x="236048" y="52754"/>
                        <a:pt x="236610" y="54988"/>
                      </a:cubicBezTo>
                      <a:cubicBezTo>
                        <a:pt x="237173" y="57222"/>
                        <a:pt x="238001" y="59090"/>
                        <a:pt x="239091" y="60590"/>
                      </a:cubicBezTo>
                      <a:cubicBezTo>
                        <a:pt x="240183" y="62091"/>
                        <a:pt x="241522" y="63208"/>
                        <a:pt x="243108" y="63941"/>
                      </a:cubicBezTo>
                      <a:cubicBezTo>
                        <a:pt x="244694" y="64674"/>
                        <a:pt x="246510" y="65041"/>
                        <a:pt x="248556" y="65041"/>
                      </a:cubicBezTo>
                      <a:cubicBezTo>
                        <a:pt x="250500" y="65041"/>
                        <a:pt x="252205" y="64734"/>
                        <a:pt x="253672" y="64120"/>
                      </a:cubicBezTo>
                      <a:cubicBezTo>
                        <a:pt x="255139" y="63506"/>
                        <a:pt x="256410" y="62833"/>
                        <a:pt x="257484" y="62099"/>
                      </a:cubicBezTo>
                      <a:cubicBezTo>
                        <a:pt x="258557" y="61366"/>
                        <a:pt x="259461" y="60701"/>
                        <a:pt x="260195" y="60104"/>
                      </a:cubicBezTo>
                      <a:cubicBezTo>
                        <a:pt x="260928" y="59507"/>
                        <a:pt x="261500" y="59209"/>
                        <a:pt x="261909" y="59209"/>
                      </a:cubicBezTo>
                      <a:cubicBezTo>
                        <a:pt x="262147" y="59209"/>
                        <a:pt x="262352" y="59277"/>
                        <a:pt x="262523" y="59413"/>
                      </a:cubicBezTo>
                      <a:cubicBezTo>
                        <a:pt x="262693" y="59550"/>
                        <a:pt x="262838" y="59780"/>
                        <a:pt x="262958" y="60104"/>
                      </a:cubicBezTo>
                      <a:cubicBezTo>
                        <a:pt x="263077" y="60428"/>
                        <a:pt x="263162" y="60837"/>
                        <a:pt x="263213" y="61332"/>
                      </a:cubicBezTo>
                      <a:cubicBezTo>
                        <a:pt x="263265" y="61827"/>
                        <a:pt x="263290" y="62415"/>
                        <a:pt x="263290" y="63097"/>
                      </a:cubicBezTo>
                      <a:close/>
                      <a:moveTo>
                        <a:pt x="297789" y="66729"/>
                      </a:moveTo>
                      <a:cubicBezTo>
                        <a:pt x="297789" y="67718"/>
                        <a:pt x="297720" y="68503"/>
                        <a:pt x="297584" y="69083"/>
                      </a:cubicBezTo>
                      <a:cubicBezTo>
                        <a:pt x="297448" y="69662"/>
                        <a:pt x="297243" y="70089"/>
                        <a:pt x="296970" y="70362"/>
                      </a:cubicBezTo>
                      <a:cubicBezTo>
                        <a:pt x="296697" y="70634"/>
                        <a:pt x="296288" y="70890"/>
                        <a:pt x="295742" y="71129"/>
                      </a:cubicBezTo>
                      <a:cubicBezTo>
                        <a:pt x="295196" y="71368"/>
                        <a:pt x="294574" y="71564"/>
                        <a:pt x="293875" y="71717"/>
                      </a:cubicBezTo>
                      <a:cubicBezTo>
                        <a:pt x="293176" y="71871"/>
                        <a:pt x="292434" y="71999"/>
                        <a:pt x="291650" y="72101"/>
                      </a:cubicBezTo>
                      <a:cubicBezTo>
                        <a:pt x="290865" y="72203"/>
                        <a:pt x="290080" y="72254"/>
                        <a:pt x="289297" y="72254"/>
                      </a:cubicBezTo>
                      <a:cubicBezTo>
                        <a:pt x="286909" y="72254"/>
                        <a:pt x="284863" y="71939"/>
                        <a:pt x="283158" y="71308"/>
                      </a:cubicBezTo>
                      <a:cubicBezTo>
                        <a:pt x="281452" y="70677"/>
                        <a:pt x="280053" y="69722"/>
                        <a:pt x="278962" y="68443"/>
                      </a:cubicBezTo>
                      <a:cubicBezTo>
                        <a:pt x="277870" y="67164"/>
                        <a:pt x="277078" y="65544"/>
                        <a:pt x="276584" y="63583"/>
                      </a:cubicBezTo>
                      <a:cubicBezTo>
                        <a:pt x="276088" y="61622"/>
                        <a:pt x="275842" y="59311"/>
                        <a:pt x="275842" y="56651"/>
                      </a:cubicBezTo>
                      <a:lnTo>
                        <a:pt x="275842" y="29741"/>
                      </a:lnTo>
                      <a:lnTo>
                        <a:pt x="269395" y="29741"/>
                      </a:lnTo>
                      <a:cubicBezTo>
                        <a:pt x="268883" y="29741"/>
                        <a:pt x="268474" y="29468"/>
                        <a:pt x="268167" y="28923"/>
                      </a:cubicBezTo>
                      <a:cubicBezTo>
                        <a:pt x="267861" y="28377"/>
                        <a:pt x="267707" y="27490"/>
                        <a:pt x="267707" y="26262"/>
                      </a:cubicBezTo>
                      <a:cubicBezTo>
                        <a:pt x="267707" y="25614"/>
                        <a:pt x="267750" y="25069"/>
                        <a:pt x="267835" y="24625"/>
                      </a:cubicBezTo>
                      <a:cubicBezTo>
                        <a:pt x="267921" y="24182"/>
                        <a:pt x="268031" y="23815"/>
                        <a:pt x="268167" y="23525"/>
                      </a:cubicBezTo>
                      <a:cubicBezTo>
                        <a:pt x="268303" y="23235"/>
                        <a:pt x="268482" y="23031"/>
                        <a:pt x="268704" y="22911"/>
                      </a:cubicBezTo>
                      <a:cubicBezTo>
                        <a:pt x="268926" y="22792"/>
                        <a:pt x="269174" y="22732"/>
                        <a:pt x="269446" y="22732"/>
                      </a:cubicBezTo>
                      <a:lnTo>
                        <a:pt x="275842" y="22732"/>
                      </a:lnTo>
                      <a:lnTo>
                        <a:pt x="275842" y="11784"/>
                      </a:lnTo>
                      <a:cubicBezTo>
                        <a:pt x="275842" y="11546"/>
                        <a:pt x="275901" y="11324"/>
                        <a:pt x="276021" y="11119"/>
                      </a:cubicBezTo>
                      <a:cubicBezTo>
                        <a:pt x="276140" y="10915"/>
                        <a:pt x="276362" y="10736"/>
                        <a:pt x="276685" y="10582"/>
                      </a:cubicBezTo>
                      <a:cubicBezTo>
                        <a:pt x="277009" y="10429"/>
                        <a:pt x="277445" y="10318"/>
                        <a:pt x="277990" y="10249"/>
                      </a:cubicBezTo>
                      <a:cubicBezTo>
                        <a:pt x="278536" y="10181"/>
                        <a:pt x="279218" y="10147"/>
                        <a:pt x="280036" y="10147"/>
                      </a:cubicBezTo>
                      <a:cubicBezTo>
                        <a:pt x="280889" y="10147"/>
                        <a:pt x="281588" y="10181"/>
                        <a:pt x="282134" y="10249"/>
                      </a:cubicBezTo>
                      <a:cubicBezTo>
                        <a:pt x="282680" y="10318"/>
                        <a:pt x="283106" y="10429"/>
                        <a:pt x="283413" y="10582"/>
                      </a:cubicBezTo>
                      <a:cubicBezTo>
                        <a:pt x="283720" y="10736"/>
                        <a:pt x="283942" y="10915"/>
                        <a:pt x="284078" y="11119"/>
                      </a:cubicBezTo>
                      <a:cubicBezTo>
                        <a:pt x="284215" y="11324"/>
                        <a:pt x="284283" y="11546"/>
                        <a:pt x="284283" y="11784"/>
                      </a:cubicBezTo>
                      <a:lnTo>
                        <a:pt x="284283" y="22732"/>
                      </a:lnTo>
                      <a:lnTo>
                        <a:pt x="296100" y="22732"/>
                      </a:lnTo>
                      <a:cubicBezTo>
                        <a:pt x="296374" y="22732"/>
                        <a:pt x="296612" y="22792"/>
                        <a:pt x="296817" y="22911"/>
                      </a:cubicBezTo>
                      <a:cubicBezTo>
                        <a:pt x="297021" y="23031"/>
                        <a:pt x="297200" y="23235"/>
                        <a:pt x="297354" y="23525"/>
                      </a:cubicBezTo>
                      <a:cubicBezTo>
                        <a:pt x="297507" y="23815"/>
                        <a:pt x="297619" y="24182"/>
                        <a:pt x="297686" y="24625"/>
                      </a:cubicBezTo>
                      <a:cubicBezTo>
                        <a:pt x="297755" y="25069"/>
                        <a:pt x="297789" y="25614"/>
                        <a:pt x="297789" y="26262"/>
                      </a:cubicBezTo>
                      <a:cubicBezTo>
                        <a:pt x="297789" y="27490"/>
                        <a:pt x="297636" y="28377"/>
                        <a:pt x="297328" y="28923"/>
                      </a:cubicBezTo>
                      <a:cubicBezTo>
                        <a:pt x="297021" y="29468"/>
                        <a:pt x="296612" y="29741"/>
                        <a:pt x="296100" y="29741"/>
                      </a:cubicBezTo>
                      <a:lnTo>
                        <a:pt x="284283" y="29741"/>
                      </a:lnTo>
                      <a:lnTo>
                        <a:pt x="284283" y="55423"/>
                      </a:lnTo>
                      <a:cubicBezTo>
                        <a:pt x="284283" y="58595"/>
                        <a:pt x="284751" y="60991"/>
                        <a:pt x="285689" y="62611"/>
                      </a:cubicBezTo>
                      <a:cubicBezTo>
                        <a:pt x="286628" y="64231"/>
                        <a:pt x="288307" y="65041"/>
                        <a:pt x="290729" y="65041"/>
                      </a:cubicBezTo>
                      <a:cubicBezTo>
                        <a:pt x="291513" y="65041"/>
                        <a:pt x="292212" y="64964"/>
                        <a:pt x="292826" y="64811"/>
                      </a:cubicBezTo>
                      <a:cubicBezTo>
                        <a:pt x="293440" y="64657"/>
                        <a:pt x="293986" y="64495"/>
                        <a:pt x="294464" y="64325"/>
                      </a:cubicBezTo>
                      <a:cubicBezTo>
                        <a:pt x="294941" y="64154"/>
                        <a:pt x="295351" y="63992"/>
                        <a:pt x="295692" y="63839"/>
                      </a:cubicBezTo>
                      <a:cubicBezTo>
                        <a:pt x="296033" y="63685"/>
                        <a:pt x="296339" y="63609"/>
                        <a:pt x="296612" y="63609"/>
                      </a:cubicBezTo>
                      <a:cubicBezTo>
                        <a:pt x="296783" y="63609"/>
                        <a:pt x="296945" y="63651"/>
                        <a:pt x="297098" y="63736"/>
                      </a:cubicBezTo>
                      <a:cubicBezTo>
                        <a:pt x="297252" y="63822"/>
                        <a:pt x="297371" y="63984"/>
                        <a:pt x="297457" y="64222"/>
                      </a:cubicBezTo>
                      <a:cubicBezTo>
                        <a:pt x="297541" y="64461"/>
                        <a:pt x="297619" y="64785"/>
                        <a:pt x="297686" y="65195"/>
                      </a:cubicBezTo>
                      <a:cubicBezTo>
                        <a:pt x="297755" y="65604"/>
                        <a:pt x="297789" y="66115"/>
                        <a:pt x="297789" y="66729"/>
                      </a:cubicBezTo>
                      <a:close/>
                      <a:moveTo>
                        <a:pt x="400684" y="70106"/>
                      </a:moveTo>
                      <a:cubicBezTo>
                        <a:pt x="400684" y="70379"/>
                        <a:pt x="400615" y="70609"/>
                        <a:pt x="400479" y="70796"/>
                      </a:cubicBezTo>
                      <a:cubicBezTo>
                        <a:pt x="400342" y="70984"/>
                        <a:pt x="400121" y="71146"/>
                        <a:pt x="399813" y="71282"/>
                      </a:cubicBezTo>
                      <a:cubicBezTo>
                        <a:pt x="399507" y="71419"/>
                        <a:pt x="399081" y="71521"/>
                        <a:pt x="398535" y="71589"/>
                      </a:cubicBezTo>
                      <a:cubicBezTo>
                        <a:pt x="397989" y="71658"/>
                        <a:pt x="397307" y="71692"/>
                        <a:pt x="396488" y="71692"/>
                      </a:cubicBezTo>
                      <a:cubicBezTo>
                        <a:pt x="395636" y="71692"/>
                        <a:pt x="394936" y="71658"/>
                        <a:pt x="394391" y="71589"/>
                      </a:cubicBezTo>
                      <a:cubicBezTo>
                        <a:pt x="393845" y="71521"/>
                        <a:pt x="393411" y="71419"/>
                        <a:pt x="393086" y="71282"/>
                      </a:cubicBezTo>
                      <a:cubicBezTo>
                        <a:pt x="392762" y="71146"/>
                        <a:pt x="392532" y="70984"/>
                        <a:pt x="392395" y="70796"/>
                      </a:cubicBezTo>
                      <a:cubicBezTo>
                        <a:pt x="392259" y="70609"/>
                        <a:pt x="392191" y="70379"/>
                        <a:pt x="392191" y="70106"/>
                      </a:cubicBezTo>
                      <a:lnTo>
                        <a:pt x="392191" y="42122"/>
                      </a:lnTo>
                      <a:cubicBezTo>
                        <a:pt x="392191" y="40178"/>
                        <a:pt x="392020" y="38404"/>
                        <a:pt x="391679" y="36801"/>
                      </a:cubicBezTo>
                      <a:cubicBezTo>
                        <a:pt x="391338" y="35198"/>
                        <a:pt x="390792" y="33817"/>
                        <a:pt x="390042" y="32657"/>
                      </a:cubicBezTo>
                      <a:cubicBezTo>
                        <a:pt x="389292" y="31498"/>
                        <a:pt x="388337" y="30611"/>
                        <a:pt x="387177" y="29997"/>
                      </a:cubicBezTo>
                      <a:cubicBezTo>
                        <a:pt x="386017" y="29383"/>
                        <a:pt x="384653" y="29076"/>
                        <a:pt x="383084" y="29076"/>
                      </a:cubicBezTo>
                      <a:cubicBezTo>
                        <a:pt x="381140" y="29076"/>
                        <a:pt x="379188" y="29826"/>
                        <a:pt x="377227" y="31327"/>
                      </a:cubicBezTo>
                      <a:cubicBezTo>
                        <a:pt x="375265" y="32828"/>
                        <a:pt x="373108" y="35028"/>
                        <a:pt x="370755" y="37927"/>
                      </a:cubicBezTo>
                      <a:lnTo>
                        <a:pt x="370755" y="70106"/>
                      </a:lnTo>
                      <a:cubicBezTo>
                        <a:pt x="370755" y="70379"/>
                        <a:pt x="370687" y="70609"/>
                        <a:pt x="370550" y="70796"/>
                      </a:cubicBezTo>
                      <a:cubicBezTo>
                        <a:pt x="370414" y="70984"/>
                        <a:pt x="370184" y="71146"/>
                        <a:pt x="369860" y="71282"/>
                      </a:cubicBezTo>
                      <a:cubicBezTo>
                        <a:pt x="369536" y="71419"/>
                        <a:pt x="369101" y="71521"/>
                        <a:pt x="368555" y="71589"/>
                      </a:cubicBezTo>
                      <a:cubicBezTo>
                        <a:pt x="368009" y="71658"/>
                        <a:pt x="367327" y="71692"/>
                        <a:pt x="366509" y="71692"/>
                      </a:cubicBezTo>
                      <a:cubicBezTo>
                        <a:pt x="365724" y="71692"/>
                        <a:pt x="365051" y="71658"/>
                        <a:pt x="364488" y="71589"/>
                      </a:cubicBezTo>
                      <a:cubicBezTo>
                        <a:pt x="363925" y="71521"/>
                        <a:pt x="363482" y="71419"/>
                        <a:pt x="363158" y="71282"/>
                      </a:cubicBezTo>
                      <a:cubicBezTo>
                        <a:pt x="362833" y="71146"/>
                        <a:pt x="362612" y="70984"/>
                        <a:pt x="362492" y="70796"/>
                      </a:cubicBezTo>
                      <a:cubicBezTo>
                        <a:pt x="362373" y="70609"/>
                        <a:pt x="362313" y="70379"/>
                        <a:pt x="362313" y="70106"/>
                      </a:cubicBezTo>
                      <a:lnTo>
                        <a:pt x="362313" y="42122"/>
                      </a:lnTo>
                      <a:cubicBezTo>
                        <a:pt x="362313" y="40178"/>
                        <a:pt x="362126" y="38404"/>
                        <a:pt x="361751" y="36801"/>
                      </a:cubicBezTo>
                      <a:cubicBezTo>
                        <a:pt x="361376" y="35198"/>
                        <a:pt x="360813" y="33817"/>
                        <a:pt x="360063" y="32657"/>
                      </a:cubicBezTo>
                      <a:cubicBezTo>
                        <a:pt x="359312" y="31498"/>
                        <a:pt x="358366" y="30611"/>
                        <a:pt x="357223" y="29997"/>
                      </a:cubicBezTo>
                      <a:cubicBezTo>
                        <a:pt x="356081" y="29383"/>
                        <a:pt x="354725" y="29076"/>
                        <a:pt x="353156" y="29076"/>
                      </a:cubicBezTo>
                      <a:cubicBezTo>
                        <a:pt x="351212" y="29076"/>
                        <a:pt x="349251" y="29826"/>
                        <a:pt x="347272" y="31327"/>
                      </a:cubicBezTo>
                      <a:cubicBezTo>
                        <a:pt x="345294" y="32828"/>
                        <a:pt x="343146" y="35028"/>
                        <a:pt x="340827" y="37927"/>
                      </a:cubicBezTo>
                      <a:lnTo>
                        <a:pt x="340827" y="70106"/>
                      </a:lnTo>
                      <a:cubicBezTo>
                        <a:pt x="340827" y="70379"/>
                        <a:pt x="340758" y="70609"/>
                        <a:pt x="340622" y="70796"/>
                      </a:cubicBezTo>
                      <a:cubicBezTo>
                        <a:pt x="340486" y="70984"/>
                        <a:pt x="340264" y="71146"/>
                        <a:pt x="339957" y="71282"/>
                      </a:cubicBezTo>
                      <a:cubicBezTo>
                        <a:pt x="339649" y="71419"/>
                        <a:pt x="339224" y="71521"/>
                        <a:pt x="338678" y="71589"/>
                      </a:cubicBezTo>
                      <a:cubicBezTo>
                        <a:pt x="338132" y="71658"/>
                        <a:pt x="337433" y="71692"/>
                        <a:pt x="336581" y="71692"/>
                      </a:cubicBezTo>
                      <a:cubicBezTo>
                        <a:pt x="335761" y="71692"/>
                        <a:pt x="335079" y="71658"/>
                        <a:pt x="334534" y="71589"/>
                      </a:cubicBezTo>
                      <a:cubicBezTo>
                        <a:pt x="333988" y="71521"/>
                        <a:pt x="333553" y="71419"/>
                        <a:pt x="333230" y="71282"/>
                      </a:cubicBezTo>
                      <a:cubicBezTo>
                        <a:pt x="332905" y="71146"/>
                        <a:pt x="332684" y="70984"/>
                        <a:pt x="332564" y="70796"/>
                      </a:cubicBezTo>
                      <a:cubicBezTo>
                        <a:pt x="332445" y="70609"/>
                        <a:pt x="332385" y="70379"/>
                        <a:pt x="332385" y="70106"/>
                      </a:cubicBezTo>
                      <a:lnTo>
                        <a:pt x="332385" y="24063"/>
                      </a:lnTo>
                      <a:cubicBezTo>
                        <a:pt x="332385" y="23790"/>
                        <a:pt x="332436" y="23559"/>
                        <a:pt x="332539" y="23372"/>
                      </a:cubicBezTo>
                      <a:cubicBezTo>
                        <a:pt x="332641" y="23184"/>
                        <a:pt x="332846" y="23014"/>
                        <a:pt x="333152" y="22860"/>
                      </a:cubicBezTo>
                      <a:cubicBezTo>
                        <a:pt x="333459" y="22707"/>
                        <a:pt x="333852" y="22604"/>
                        <a:pt x="334329" y="22553"/>
                      </a:cubicBezTo>
                      <a:cubicBezTo>
                        <a:pt x="334807" y="22502"/>
                        <a:pt x="335438" y="22477"/>
                        <a:pt x="336222" y="22477"/>
                      </a:cubicBezTo>
                      <a:cubicBezTo>
                        <a:pt x="336973" y="22477"/>
                        <a:pt x="337595" y="22502"/>
                        <a:pt x="338089" y="22553"/>
                      </a:cubicBezTo>
                      <a:cubicBezTo>
                        <a:pt x="338584" y="22604"/>
                        <a:pt x="338968" y="22707"/>
                        <a:pt x="339241" y="22860"/>
                      </a:cubicBezTo>
                      <a:cubicBezTo>
                        <a:pt x="339513" y="23014"/>
                        <a:pt x="339709" y="23184"/>
                        <a:pt x="339829" y="23372"/>
                      </a:cubicBezTo>
                      <a:cubicBezTo>
                        <a:pt x="339949" y="23559"/>
                        <a:pt x="340008" y="23790"/>
                        <a:pt x="340008" y="24063"/>
                      </a:cubicBezTo>
                      <a:lnTo>
                        <a:pt x="340008" y="30150"/>
                      </a:lnTo>
                      <a:cubicBezTo>
                        <a:pt x="342600" y="27251"/>
                        <a:pt x="345116" y="25128"/>
                        <a:pt x="347554" y="23781"/>
                      </a:cubicBezTo>
                      <a:cubicBezTo>
                        <a:pt x="349993" y="22434"/>
                        <a:pt x="352457" y="21760"/>
                        <a:pt x="354947" y="21760"/>
                      </a:cubicBezTo>
                      <a:cubicBezTo>
                        <a:pt x="356856" y="21760"/>
                        <a:pt x="358570" y="21982"/>
                        <a:pt x="360088" y="22425"/>
                      </a:cubicBezTo>
                      <a:cubicBezTo>
                        <a:pt x="361606" y="22869"/>
                        <a:pt x="362945" y="23491"/>
                        <a:pt x="364104" y="24293"/>
                      </a:cubicBezTo>
                      <a:cubicBezTo>
                        <a:pt x="365264" y="25094"/>
                        <a:pt x="366253" y="26049"/>
                        <a:pt x="367071" y="27158"/>
                      </a:cubicBezTo>
                      <a:cubicBezTo>
                        <a:pt x="367890" y="28266"/>
                        <a:pt x="368572" y="29502"/>
                        <a:pt x="369118" y="30867"/>
                      </a:cubicBezTo>
                      <a:cubicBezTo>
                        <a:pt x="370652" y="29195"/>
                        <a:pt x="372111" y="27780"/>
                        <a:pt x="373492" y="26620"/>
                      </a:cubicBezTo>
                      <a:cubicBezTo>
                        <a:pt x="374873" y="25461"/>
                        <a:pt x="376204" y="24523"/>
                        <a:pt x="377483" y="23807"/>
                      </a:cubicBezTo>
                      <a:cubicBezTo>
                        <a:pt x="378761" y="23090"/>
                        <a:pt x="380006" y="22570"/>
                        <a:pt x="381218" y="22246"/>
                      </a:cubicBezTo>
                      <a:cubicBezTo>
                        <a:pt x="382428" y="21922"/>
                        <a:pt x="383647" y="21760"/>
                        <a:pt x="384875" y="21760"/>
                      </a:cubicBezTo>
                      <a:cubicBezTo>
                        <a:pt x="387842" y="21760"/>
                        <a:pt x="390332" y="22280"/>
                        <a:pt x="392345" y="23321"/>
                      </a:cubicBezTo>
                      <a:cubicBezTo>
                        <a:pt x="394356" y="24361"/>
                        <a:pt x="395985" y="25751"/>
                        <a:pt x="397230" y="27490"/>
                      </a:cubicBezTo>
                      <a:cubicBezTo>
                        <a:pt x="398475" y="29230"/>
                        <a:pt x="399362" y="31267"/>
                        <a:pt x="399890" y="33604"/>
                      </a:cubicBezTo>
                      <a:cubicBezTo>
                        <a:pt x="400419" y="35940"/>
                        <a:pt x="400684" y="38404"/>
                        <a:pt x="400684" y="40996"/>
                      </a:cubicBezTo>
                      <a:close/>
                      <a:moveTo>
                        <a:pt x="449423" y="70157"/>
                      </a:moveTo>
                      <a:cubicBezTo>
                        <a:pt x="449423" y="70566"/>
                        <a:pt x="449287" y="70873"/>
                        <a:pt x="449014" y="71078"/>
                      </a:cubicBezTo>
                      <a:cubicBezTo>
                        <a:pt x="448741" y="71282"/>
                        <a:pt x="448366" y="71436"/>
                        <a:pt x="447888" y="71538"/>
                      </a:cubicBezTo>
                      <a:cubicBezTo>
                        <a:pt x="447411" y="71641"/>
                        <a:pt x="446711" y="71692"/>
                        <a:pt x="445790" y="71692"/>
                      </a:cubicBezTo>
                      <a:cubicBezTo>
                        <a:pt x="444904" y="71692"/>
                        <a:pt x="444196" y="71641"/>
                        <a:pt x="443667" y="71538"/>
                      </a:cubicBezTo>
                      <a:cubicBezTo>
                        <a:pt x="443139" y="71436"/>
                        <a:pt x="442755" y="71282"/>
                        <a:pt x="442517" y="71078"/>
                      </a:cubicBezTo>
                      <a:cubicBezTo>
                        <a:pt x="442278" y="70873"/>
                        <a:pt x="442158" y="70566"/>
                        <a:pt x="442158" y="70157"/>
                      </a:cubicBezTo>
                      <a:lnTo>
                        <a:pt x="442158" y="65553"/>
                      </a:lnTo>
                      <a:cubicBezTo>
                        <a:pt x="440146" y="67701"/>
                        <a:pt x="437904" y="69373"/>
                        <a:pt x="435431" y="70566"/>
                      </a:cubicBezTo>
                      <a:cubicBezTo>
                        <a:pt x="432958" y="71760"/>
                        <a:pt x="430341" y="72357"/>
                        <a:pt x="427578" y="72357"/>
                      </a:cubicBezTo>
                      <a:cubicBezTo>
                        <a:pt x="425156" y="72357"/>
                        <a:pt x="422965" y="72041"/>
                        <a:pt x="421003" y="71410"/>
                      </a:cubicBezTo>
                      <a:cubicBezTo>
                        <a:pt x="419042" y="70779"/>
                        <a:pt x="417372" y="69867"/>
                        <a:pt x="415990" y="68673"/>
                      </a:cubicBezTo>
                      <a:cubicBezTo>
                        <a:pt x="414608" y="67480"/>
                        <a:pt x="413535" y="66013"/>
                        <a:pt x="412767" y="64274"/>
                      </a:cubicBezTo>
                      <a:cubicBezTo>
                        <a:pt x="411999" y="62534"/>
                        <a:pt x="411616" y="60556"/>
                        <a:pt x="411616" y="58339"/>
                      </a:cubicBezTo>
                      <a:cubicBezTo>
                        <a:pt x="411616" y="55747"/>
                        <a:pt x="412144" y="53496"/>
                        <a:pt x="413202" y="51586"/>
                      </a:cubicBezTo>
                      <a:cubicBezTo>
                        <a:pt x="414259" y="49676"/>
                        <a:pt x="415777" y="48090"/>
                        <a:pt x="417755" y="46828"/>
                      </a:cubicBezTo>
                      <a:cubicBezTo>
                        <a:pt x="419734" y="45566"/>
                        <a:pt x="422155" y="44620"/>
                        <a:pt x="425020" y="43989"/>
                      </a:cubicBezTo>
                      <a:cubicBezTo>
                        <a:pt x="427884" y="43358"/>
                        <a:pt x="431108" y="43043"/>
                        <a:pt x="434689" y="43043"/>
                      </a:cubicBezTo>
                      <a:lnTo>
                        <a:pt x="441033" y="43043"/>
                      </a:lnTo>
                      <a:lnTo>
                        <a:pt x="441033" y="39461"/>
                      </a:lnTo>
                      <a:cubicBezTo>
                        <a:pt x="441033" y="37688"/>
                        <a:pt x="440845" y="36119"/>
                        <a:pt x="440470" y="34755"/>
                      </a:cubicBezTo>
                      <a:cubicBezTo>
                        <a:pt x="440094" y="33391"/>
                        <a:pt x="439490" y="32257"/>
                        <a:pt x="438654" y="31353"/>
                      </a:cubicBezTo>
                      <a:cubicBezTo>
                        <a:pt x="437818" y="30449"/>
                        <a:pt x="436735" y="29767"/>
                        <a:pt x="435405" y="29306"/>
                      </a:cubicBezTo>
                      <a:cubicBezTo>
                        <a:pt x="434076" y="28846"/>
                        <a:pt x="432438" y="28616"/>
                        <a:pt x="430494" y="28616"/>
                      </a:cubicBezTo>
                      <a:cubicBezTo>
                        <a:pt x="428413" y="28616"/>
                        <a:pt x="426546" y="28863"/>
                        <a:pt x="424892" y="29357"/>
                      </a:cubicBezTo>
                      <a:cubicBezTo>
                        <a:pt x="423238" y="29852"/>
                        <a:pt x="421788" y="30398"/>
                        <a:pt x="420543" y="30995"/>
                      </a:cubicBezTo>
                      <a:cubicBezTo>
                        <a:pt x="419298" y="31591"/>
                        <a:pt x="418258" y="32137"/>
                        <a:pt x="417423" y="32632"/>
                      </a:cubicBezTo>
                      <a:cubicBezTo>
                        <a:pt x="416587" y="33126"/>
                        <a:pt x="415965" y="33373"/>
                        <a:pt x="415555" y="33373"/>
                      </a:cubicBezTo>
                      <a:cubicBezTo>
                        <a:pt x="415283" y="33373"/>
                        <a:pt x="415044" y="33305"/>
                        <a:pt x="414839" y="33169"/>
                      </a:cubicBezTo>
                      <a:cubicBezTo>
                        <a:pt x="414634" y="33032"/>
                        <a:pt x="414455" y="32828"/>
                        <a:pt x="414302" y="32555"/>
                      </a:cubicBezTo>
                      <a:cubicBezTo>
                        <a:pt x="414148" y="32282"/>
                        <a:pt x="414038" y="31932"/>
                        <a:pt x="413969" y="31506"/>
                      </a:cubicBezTo>
                      <a:cubicBezTo>
                        <a:pt x="413901" y="31080"/>
                        <a:pt x="413867" y="30611"/>
                        <a:pt x="413867" y="30099"/>
                      </a:cubicBezTo>
                      <a:cubicBezTo>
                        <a:pt x="413867" y="29247"/>
                        <a:pt x="413926" y="28573"/>
                        <a:pt x="414046" y="28078"/>
                      </a:cubicBezTo>
                      <a:cubicBezTo>
                        <a:pt x="414165" y="27584"/>
                        <a:pt x="414455" y="27115"/>
                        <a:pt x="414916" y="26672"/>
                      </a:cubicBezTo>
                      <a:cubicBezTo>
                        <a:pt x="415376" y="26228"/>
                        <a:pt x="416170" y="25708"/>
                        <a:pt x="417294" y="25111"/>
                      </a:cubicBezTo>
                      <a:cubicBezTo>
                        <a:pt x="418420" y="24514"/>
                        <a:pt x="419717" y="23969"/>
                        <a:pt x="421183" y="23474"/>
                      </a:cubicBezTo>
                      <a:cubicBezTo>
                        <a:pt x="422649" y="22980"/>
                        <a:pt x="424252" y="22570"/>
                        <a:pt x="425992" y="22246"/>
                      </a:cubicBezTo>
                      <a:cubicBezTo>
                        <a:pt x="427731" y="21922"/>
                        <a:pt x="429487" y="21760"/>
                        <a:pt x="431261" y="21760"/>
                      </a:cubicBezTo>
                      <a:cubicBezTo>
                        <a:pt x="434570" y="21760"/>
                        <a:pt x="437384" y="22136"/>
                        <a:pt x="439703" y="22886"/>
                      </a:cubicBezTo>
                      <a:cubicBezTo>
                        <a:pt x="442022" y="23636"/>
                        <a:pt x="443898" y="24736"/>
                        <a:pt x="445330" y="26186"/>
                      </a:cubicBezTo>
                      <a:cubicBezTo>
                        <a:pt x="446763" y="27635"/>
                        <a:pt x="447803" y="29434"/>
                        <a:pt x="448451" y="31583"/>
                      </a:cubicBezTo>
                      <a:cubicBezTo>
                        <a:pt x="449099" y="33732"/>
                        <a:pt x="449423" y="36238"/>
                        <a:pt x="449423" y="39103"/>
                      </a:cubicBezTo>
                      <a:close/>
                      <a:moveTo>
                        <a:pt x="441033" y="49130"/>
                      </a:moveTo>
                      <a:lnTo>
                        <a:pt x="433819" y="49130"/>
                      </a:lnTo>
                      <a:cubicBezTo>
                        <a:pt x="431500" y="49130"/>
                        <a:pt x="429487" y="49327"/>
                        <a:pt x="427782" y="49719"/>
                      </a:cubicBezTo>
                      <a:cubicBezTo>
                        <a:pt x="426077" y="50111"/>
                        <a:pt x="424662" y="50691"/>
                        <a:pt x="423536" y="51458"/>
                      </a:cubicBezTo>
                      <a:cubicBezTo>
                        <a:pt x="422410" y="52226"/>
                        <a:pt x="421584" y="53147"/>
                        <a:pt x="421055" y="54221"/>
                      </a:cubicBezTo>
                      <a:cubicBezTo>
                        <a:pt x="420526" y="55295"/>
                        <a:pt x="420262" y="56532"/>
                        <a:pt x="420262" y="57930"/>
                      </a:cubicBezTo>
                      <a:cubicBezTo>
                        <a:pt x="420262" y="60317"/>
                        <a:pt x="421021" y="62219"/>
                        <a:pt x="422539" y="63634"/>
                      </a:cubicBezTo>
                      <a:cubicBezTo>
                        <a:pt x="424056" y="65050"/>
                        <a:pt x="426179" y="65757"/>
                        <a:pt x="428908" y="65757"/>
                      </a:cubicBezTo>
                      <a:cubicBezTo>
                        <a:pt x="431125" y="65757"/>
                        <a:pt x="433180" y="65195"/>
                        <a:pt x="435073" y="64069"/>
                      </a:cubicBezTo>
                      <a:cubicBezTo>
                        <a:pt x="436965" y="62944"/>
                        <a:pt x="438952" y="61221"/>
                        <a:pt x="441033" y="58902"/>
                      </a:cubicBezTo>
                      <a:close/>
                      <a:moveTo>
                        <a:pt x="487337" y="66729"/>
                      </a:moveTo>
                      <a:cubicBezTo>
                        <a:pt x="487337" y="67718"/>
                        <a:pt x="487268" y="68503"/>
                        <a:pt x="487132" y="69083"/>
                      </a:cubicBezTo>
                      <a:cubicBezTo>
                        <a:pt x="486996" y="69662"/>
                        <a:pt x="486791" y="70089"/>
                        <a:pt x="486517" y="70362"/>
                      </a:cubicBezTo>
                      <a:cubicBezTo>
                        <a:pt x="486245" y="70634"/>
                        <a:pt x="485835" y="70890"/>
                        <a:pt x="485290" y="71129"/>
                      </a:cubicBezTo>
                      <a:cubicBezTo>
                        <a:pt x="484744" y="71368"/>
                        <a:pt x="484122" y="71564"/>
                        <a:pt x="483423" y="71717"/>
                      </a:cubicBezTo>
                      <a:cubicBezTo>
                        <a:pt x="482724" y="71871"/>
                        <a:pt x="481982" y="71999"/>
                        <a:pt x="481198" y="72101"/>
                      </a:cubicBezTo>
                      <a:cubicBezTo>
                        <a:pt x="480413" y="72203"/>
                        <a:pt x="479628" y="72254"/>
                        <a:pt x="478844" y="72254"/>
                      </a:cubicBezTo>
                      <a:cubicBezTo>
                        <a:pt x="476456" y="72254"/>
                        <a:pt x="474410" y="71939"/>
                        <a:pt x="472704" y="71308"/>
                      </a:cubicBezTo>
                      <a:cubicBezTo>
                        <a:pt x="470999" y="70677"/>
                        <a:pt x="469601" y="69722"/>
                        <a:pt x="468509" y="68443"/>
                      </a:cubicBezTo>
                      <a:cubicBezTo>
                        <a:pt x="467418" y="67164"/>
                        <a:pt x="466625" y="65544"/>
                        <a:pt x="466131" y="63583"/>
                      </a:cubicBezTo>
                      <a:cubicBezTo>
                        <a:pt x="465636" y="61622"/>
                        <a:pt x="465389" y="59311"/>
                        <a:pt x="465389" y="56651"/>
                      </a:cubicBezTo>
                      <a:lnTo>
                        <a:pt x="465389" y="29741"/>
                      </a:lnTo>
                      <a:lnTo>
                        <a:pt x="458942" y="29741"/>
                      </a:lnTo>
                      <a:cubicBezTo>
                        <a:pt x="458431" y="29741"/>
                        <a:pt x="458021" y="29468"/>
                        <a:pt x="457715" y="28923"/>
                      </a:cubicBezTo>
                      <a:cubicBezTo>
                        <a:pt x="457408" y="28377"/>
                        <a:pt x="457255" y="27490"/>
                        <a:pt x="457255" y="26262"/>
                      </a:cubicBezTo>
                      <a:cubicBezTo>
                        <a:pt x="457255" y="25614"/>
                        <a:pt x="457298" y="25069"/>
                        <a:pt x="457382" y="24625"/>
                      </a:cubicBezTo>
                      <a:cubicBezTo>
                        <a:pt x="457468" y="24182"/>
                        <a:pt x="457579" y="23815"/>
                        <a:pt x="457715" y="23525"/>
                      </a:cubicBezTo>
                      <a:cubicBezTo>
                        <a:pt x="457851" y="23235"/>
                        <a:pt x="458030" y="23031"/>
                        <a:pt x="458252" y="22911"/>
                      </a:cubicBezTo>
                      <a:cubicBezTo>
                        <a:pt x="458474" y="22792"/>
                        <a:pt x="458722" y="22732"/>
                        <a:pt x="458994" y="22732"/>
                      </a:cubicBezTo>
                      <a:lnTo>
                        <a:pt x="465389" y="22732"/>
                      </a:lnTo>
                      <a:lnTo>
                        <a:pt x="465389" y="11784"/>
                      </a:lnTo>
                      <a:cubicBezTo>
                        <a:pt x="465389" y="11546"/>
                        <a:pt x="465448" y="11324"/>
                        <a:pt x="465568" y="11119"/>
                      </a:cubicBezTo>
                      <a:cubicBezTo>
                        <a:pt x="465687" y="10915"/>
                        <a:pt x="465909" y="10736"/>
                        <a:pt x="466233" y="10582"/>
                      </a:cubicBezTo>
                      <a:cubicBezTo>
                        <a:pt x="466557" y="10429"/>
                        <a:pt x="466992" y="10318"/>
                        <a:pt x="467538" y="10249"/>
                      </a:cubicBezTo>
                      <a:cubicBezTo>
                        <a:pt x="468084" y="10181"/>
                        <a:pt x="468766" y="10147"/>
                        <a:pt x="469584" y="10147"/>
                      </a:cubicBezTo>
                      <a:cubicBezTo>
                        <a:pt x="470436" y="10147"/>
                        <a:pt x="471135" y="10181"/>
                        <a:pt x="471681" y="10249"/>
                      </a:cubicBezTo>
                      <a:cubicBezTo>
                        <a:pt x="472227" y="10318"/>
                        <a:pt x="472654" y="10429"/>
                        <a:pt x="472960" y="10582"/>
                      </a:cubicBezTo>
                      <a:cubicBezTo>
                        <a:pt x="473267" y="10736"/>
                        <a:pt x="473489" y="10915"/>
                        <a:pt x="473625" y="11119"/>
                      </a:cubicBezTo>
                      <a:cubicBezTo>
                        <a:pt x="473762" y="11324"/>
                        <a:pt x="473830" y="11546"/>
                        <a:pt x="473830" y="11784"/>
                      </a:cubicBezTo>
                      <a:lnTo>
                        <a:pt x="473830" y="22732"/>
                      </a:lnTo>
                      <a:lnTo>
                        <a:pt x="485648" y="22732"/>
                      </a:lnTo>
                      <a:cubicBezTo>
                        <a:pt x="485921" y="22732"/>
                        <a:pt x="486159" y="22792"/>
                        <a:pt x="486364" y="22911"/>
                      </a:cubicBezTo>
                      <a:cubicBezTo>
                        <a:pt x="486569" y="23031"/>
                        <a:pt x="486748" y="23235"/>
                        <a:pt x="486901" y="23525"/>
                      </a:cubicBezTo>
                      <a:cubicBezTo>
                        <a:pt x="487055" y="23815"/>
                        <a:pt x="487166" y="24182"/>
                        <a:pt x="487234" y="24625"/>
                      </a:cubicBezTo>
                      <a:cubicBezTo>
                        <a:pt x="487302" y="25069"/>
                        <a:pt x="487337" y="25614"/>
                        <a:pt x="487337" y="26262"/>
                      </a:cubicBezTo>
                      <a:cubicBezTo>
                        <a:pt x="487337" y="27490"/>
                        <a:pt x="487183" y="28377"/>
                        <a:pt x="486876" y="28923"/>
                      </a:cubicBezTo>
                      <a:cubicBezTo>
                        <a:pt x="486569" y="29468"/>
                        <a:pt x="486159" y="29741"/>
                        <a:pt x="485648" y="29741"/>
                      </a:cubicBezTo>
                      <a:lnTo>
                        <a:pt x="473830" y="29741"/>
                      </a:lnTo>
                      <a:lnTo>
                        <a:pt x="473830" y="55423"/>
                      </a:lnTo>
                      <a:cubicBezTo>
                        <a:pt x="473830" y="58595"/>
                        <a:pt x="474299" y="60991"/>
                        <a:pt x="475237" y="62611"/>
                      </a:cubicBezTo>
                      <a:cubicBezTo>
                        <a:pt x="476175" y="64231"/>
                        <a:pt x="477854" y="65041"/>
                        <a:pt x="480277" y="65041"/>
                      </a:cubicBezTo>
                      <a:cubicBezTo>
                        <a:pt x="481060" y="65041"/>
                        <a:pt x="481760" y="64964"/>
                        <a:pt x="482374" y="64811"/>
                      </a:cubicBezTo>
                      <a:cubicBezTo>
                        <a:pt x="482987" y="64657"/>
                        <a:pt x="483533" y="64495"/>
                        <a:pt x="484011" y="64325"/>
                      </a:cubicBezTo>
                      <a:cubicBezTo>
                        <a:pt x="484489" y="64154"/>
                        <a:pt x="484898" y="63992"/>
                        <a:pt x="485239" y="63839"/>
                      </a:cubicBezTo>
                      <a:cubicBezTo>
                        <a:pt x="485580" y="63685"/>
                        <a:pt x="485887" y="63609"/>
                        <a:pt x="486159" y="63609"/>
                      </a:cubicBezTo>
                      <a:cubicBezTo>
                        <a:pt x="486331" y="63609"/>
                        <a:pt x="486493" y="63651"/>
                        <a:pt x="486646" y="63736"/>
                      </a:cubicBezTo>
                      <a:cubicBezTo>
                        <a:pt x="486799" y="63822"/>
                        <a:pt x="486918" y="63984"/>
                        <a:pt x="487004" y="64222"/>
                      </a:cubicBezTo>
                      <a:cubicBezTo>
                        <a:pt x="487089" y="64461"/>
                        <a:pt x="487166" y="64785"/>
                        <a:pt x="487234" y="65195"/>
                      </a:cubicBezTo>
                      <a:cubicBezTo>
                        <a:pt x="487302" y="65604"/>
                        <a:pt x="487337" y="66115"/>
                        <a:pt x="487337" y="66729"/>
                      </a:cubicBezTo>
                      <a:close/>
                      <a:moveTo>
                        <a:pt x="520594" y="66729"/>
                      </a:moveTo>
                      <a:cubicBezTo>
                        <a:pt x="520594" y="67718"/>
                        <a:pt x="520526" y="68503"/>
                        <a:pt x="520390" y="69083"/>
                      </a:cubicBezTo>
                      <a:cubicBezTo>
                        <a:pt x="520253" y="69662"/>
                        <a:pt x="520049" y="70089"/>
                        <a:pt x="519776" y="70362"/>
                      </a:cubicBezTo>
                      <a:cubicBezTo>
                        <a:pt x="519503" y="70634"/>
                        <a:pt x="519094" y="70890"/>
                        <a:pt x="518548" y="71129"/>
                      </a:cubicBezTo>
                      <a:cubicBezTo>
                        <a:pt x="518002" y="71368"/>
                        <a:pt x="517380" y="71564"/>
                        <a:pt x="516681" y="71717"/>
                      </a:cubicBezTo>
                      <a:cubicBezTo>
                        <a:pt x="515981" y="71871"/>
                        <a:pt x="515240" y="71999"/>
                        <a:pt x="514455" y="72101"/>
                      </a:cubicBezTo>
                      <a:cubicBezTo>
                        <a:pt x="513671" y="72203"/>
                        <a:pt x="512886" y="72254"/>
                        <a:pt x="512102" y="72254"/>
                      </a:cubicBezTo>
                      <a:cubicBezTo>
                        <a:pt x="509715" y="72254"/>
                        <a:pt x="507669" y="71939"/>
                        <a:pt x="505963" y="71308"/>
                      </a:cubicBezTo>
                      <a:cubicBezTo>
                        <a:pt x="504258" y="70677"/>
                        <a:pt x="502859" y="69722"/>
                        <a:pt x="501768" y="68443"/>
                      </a:cubicBezTo>
                      <a:cubicBezTo>
                        <a:pt x="500676" y="67164"/>
                        <a:pt x="499883" y="65544"/>
                        <a:pt x="499388" y="63583"/>
                      </a:cubicBezTo>
                      <a:cubicBezTo>
                        <a:pt x="498894" y="61622"/>
                        <a:pt x="498646" y="59311"/>
                        <a:pt x="498646" y="56651"/>
                      </a:cubicBezTo>
                      <a:lnTo>
                        <a:pt x="498646" y="29741"/>
                      </a:lnTo>
                      <a:lnTo>
                        <a:pt x="492201" y="29741"/>
                      </a:lnTo>
                      <a:cubicBezTo>
                        <a:pt x="491689" y="29741"/>
                        <a:pt x="491280" y="29468"/>
                        <a:pt x="490973" y="28923"/>
                      </a:cubicBezTo>
                      <a:cubicBezTo>
                        <a:pt x="490666" y="28377"/>
                        <a:pt x="490512" y="27490"/>
                        <a:pt x="490512" y="26262"/>
                      </a:cubicBezTo>
                      <a:cubicBezTo>
                        <a:pt x="490512" y="25614"/>
                        <a:pt x="490555" y="25069"/>
                        <a:pt x="490641" y="24625"/>
                      </a:cubicBezTo>
                      <a:cubicBezTo>
                        <a:pt x="490725" y="24182"/>
                        <a:pt x="490837" y="23815"/>
                        <a:pt x="490973" y="23525"/>
                      </a:cubicBezTo>
                      <a:cubicBezTo>
                        <a:pt x="491109" y="23235"/>
                        <a:pt x="491288" y="23031"/>
                        <a:pt x="491510" y="22911"/>
                      </a:cubicBezTo>
                      <a:cubicBezTo>
                        <a:pt x="491732" y="22792"/>
                        <a:pt x="491979" y="22732"/>
                        <a:pt x="492252" y="22732"/>
                      </a:cubicBezTo>
                      <a:lnTo>
                        <a:pt x="498646" y="22732"/>
                      </a:lnTo>
                      <a:lnTo>
                        <a:pt x="498646" y="11784"/>
                      </a:lnTo>
                      <a:cubicBezTo>
                        <a:pt x="498646" y="11546"/>
                        <a:pt x="498707" y="11324"/>
                        <a:pt x="498826" y="11119"/>
                      </a:cubicBezTo>
                      <a:cubicBezTo>
                        <a:pt x="498946" y="10915"/>
                        <a:pt x="499168" y="10736"/>
                        <a:pt x="499491" y="10582"/>
                      </a:cubicBezTo>
                      <a:cubicBezTo>
                        <a:pt x="499815" y="10429"/>
                        <a:pt x="500250" y="10318"/>
                        <a:pt x="500795" y="10249"/>
                      </a:cubicBezTo>
                      <a:cubicBezTo>
                        <a:pt x="501341" y="10181"/>
                        <a:pt x="502023" y="10147"/>
                        <a:pt x="502842" y="10147"/>
                      </a:cubicBezTo>
                      <a:cubicBezTo>
                        <a:pt x="503695" y="10147"/>
                        <a:pt x="504394" y="10181"/>
                        <a:pt x="504940" y="10249"/>
                      </a:cubicBezTo>
                      <a:cubicBezTo>
                        <a:pt x="505485" y="10318"/>
                        <a:pt x="505911" y="10429"/>
                        <a:pt x="506219" y="10582"/>
                      </a:cubicBezTo>
                      <a:cubicBezTo>
                        <a:pt x="506526" y="10736"/>
                        <a:pt x="506748" y="10915"/>
                        <a:pt x="506884" y="11119"/>
                      </a:cubicBezTo>
                      <a:cubicBezTo>
                        <a:pt x="507020" y="11324"/>
                        <a:pt x="507089" y="11546"/>
                        <a:pt x="507089" y="11784"/>
                      </a:cubicBezTo>
                      <a:lnTo>
                        <a:pt x="507089" y="22732"/>
                      </a:lnTo>
                      <a:lnTo>
                        <a:pt x="518906" y="22732"/>
                      </a:lnTo>
                      <a:cubicBezTo>
                        <a:pt x="519179" y="22732"/>
                        <a:pt x="519418" y="22792"/>
                        <a:pt x="519622" y="22911"/>
                      </a:cubicBezTo>
                      <a:cubicBezTo>
                        <a:pt x="519827" y="23031"/>
                        <a:pt x="520006" y="23235"/>
                        <a:pt x="520160" y="23525"/>
                      </a:cubicBezTo>
                      <a:cubicBezTo>
                        <a:pt x="520313" y="23815"/>
                        <a:pt x="520424" y="24182"/>
                        <a:pt x="520492" y="24625"/>
                      </a:cubicBezTo>
                      <a:cubicBezTo>
                        <a:pt x="520561" y="25069"/>
                        <a:pt x="520594" y="25614"/>
                        <a:pt x="520594" y="26262"/>
                      </a:cubicBezTo>
                      <a:cubicBezTo>
                        <a:pt x="520594" y="27490"/>
                        <a:pt x="520441" y="28377"/>
                        <a:pt x="520134" y="28923"/>
                      </a:cubicBezTo>
                      <a:cubicBezTo>
                        <a:pt x="519827" y="29468"/>
                        <a:pt x="519418" y="29741"/>
                        <a:pt x="518906" y="29741"/>
                      </a:cubicBezTo>
                      <a:lnTo>
                        <a:pt x="507089" y="29741"/>
                      </a:lnTo>
                      <a:lnTo>
                        <a:pt x="507089" y="55423"/>
                      </a:lnTo>
                      <a:cubicBezTo>
                        <a:pt x="507089" y="58595"/>
                        <a:pt x="507557" y="60991"/>
                        <a:pt x="508495" y="62611"/>
                      </a:cubicBezTo>
                      <a:cubicBezTo>
                        <a:pt x="509434" y="64231"/>
                        <a:pt x="511113" y="65041"/>
                        <a:pt x="513534" y="65041"/>
                      </a:cubicBezTo>
                      <a:cubicBezTo>
                        <a:pt x="514319" y="65041"/>
                        <a:pt x="515018" y="64964"/>
                        <a:pt x="515632" y="64811"/>
                      </a:cubicBezTo>
                      <a:cubicBezTo>
                        <a:pt x="516246" y="64657"/>
                        <a:pt x="516792" y="64495"/>
                        <a:pt x="517269" y="64325"/>
                      </a:cubicBezTo>
                      <a:cubicBezTo>
                        <a:pt x="517747" y="64154"/>
                        <a:pt x="518156" y="63992"/>
                        <a:pt x="518497" y="63839"/>
                      </a:cubicBezTo>
                      <a:cubicBezTo>
                        <a:pt x="518838" y="63685"/>
                        <a:pt x="519145" y="63609"/>
                        <a:pt x="519418" y="63609"/>
                      </a:cubicBezTo>
                      <a:cubicBezTo>
                        <a:pt x="519588" y="63609"/>
                        <a:pt x="519750" y="63651"/>
                        <a:pt x="519903" y="63736"/>
                      </a:cubicBezTo>
                      <a:cubicBezTo>
                        <a:pt x="520058" y="63822"/>
                        <a:pt x="520177" y="63984"/>
                        <a:pt x="520262" y="64222"/>
                      </a:cubicBezTo>
                      <a:cubicBezTo>
                        <a:pt x="520347" y="64461"/>
                        <a:pt x="520424" y="64785"/>
                        <a:pt x="520492" y="65195"/>
                      </a:cubicBezTo>
                      <a:cubicBezTo>
                        <a:pt x="520561" y="65604"/>
                        <a:pt x="520594" y="66115"/>
                        <a:pt x="520594" y="66729"/>
                      </a:cubicBezTo>
                      <a:close/>
                      <a:moveTo>
                        <a:pt x="569557" y="45089"/>
                      </a:moveTo>
                      <a:cubicBezTo>
                        <a:pt x="569557" y="46419"/>
                        <a:pt x="569224" y="47365"/>
                        <a:pt x="568555" y="47928"/>
                      </a:cubicBezTo>
                      <a:cubicBezTo>
                        <a:pt x="567888" y="48491"/>
                        <a:pt x="567126" y="48772"/>
                        <a:pt x="566268" y="48772"/>
                      </a:cubicBezTo>
                      <a:lnTo>
                        <a:pt x="535945" y="48772"/>
                      </a:lnTo>
                      <a:cubicBezTo>
                        <a:pt x="535945" y="51330"/>
                        <a:pt x="536203" y="53633"/>
                        <a:pt x="536717" y="55679"/>
                      </a:cubicBezTo>
                      <a:cubicBezTo>
                        <a:pt x="537230" y="57725"/>
                        <a:pt x="538088" y="59482"/>
                        <a:pt x="539287" y="60948"/>
                      </a:cubicBezTo>
                      <a:cubicBezTo>
                        <a:pt x="540487" y="62415"/>
                        <a:pt x="542046" y="63540"/>
                        <a:pt x="543966" y="64325"/>
                      </a:cubicBezTo>
                      <a:cubicBezTo>
                        <a:pt x="545885" y="65109"/>
                        <a:pt x="548233" y="65501"/>
                        <a:pt x="551008" y="65501"/>
                      </a:cubicBezTo>
                      <a:cubicBezTo>
                        <a:pt x="553202" y="65501"/>
                        <a:pt x="555155" y="65322"/>
                        <a:pt x="556869" y="64964"/>
                      </a:cubicBezTo>
                      <a:cubicBezTo>
                        <a:pt x="558583" y="64606"/>
                        <a:pt x="560065" y="64205"/>
                        <a:pt x="561316" y="63762"/>
                      </a:cubicBezTo>
                      <a:cubicBezTo>
                        <a:pt x="562567" y="63319"/>
                        <a:pt x="563595" y="62918"/>
                        <a:pt x="564400" y="62560"/>
                      </a:cubicBezTo>
                      <a:cubicBezTo>
                        <a:pt x="565206" y="62202"/>
                        <a:pt x="565815" y="62023"/>
                        <a:pt x="566226" y="62023"/>
                      </a:cubicBezTo>
                      <a:cubicBezTo>
                        <a:pt x="566465" y="62023"/>
                        <a:pt x="566680" y="62082"/>
                        <a:pt x="566868" y="62202"/>
                      </a:cubicBezTo>
                      <a:cubicBezTo>
                        <a:pt x="567057" y="62321"/>
                        <a:pt x="567202" y="62500"/>
                        <a:pt x="567305" y="62739"/>
                      </a:cubicBezTo>
                      <a:cubicBezTo>
                        <a:pt x="567407" y="62978"/>
                        <a:pt x="567485" y="63310"/>
                        <a:pt x="567536" y="63736"/>
                      </a:cubicBezTo>
                      <a:cubicBezTo>
                        <a:pt x="567588" y="64163"/>
                        <a:pt x="567613" y="64683"/>
                        <a:pt x="567613" y="65297"/>
                      </a:cubicBezTo>
                      <a:cubicBezTo>
                        <a:pt x="567613" y="65740"/>
                        <a:pt x="567596" y="66124"/>
                        <a:pt x="567563" y="66448"/>
                      </a:cubicBezTo>
                      <a:cubicBezTo>
                        <a:pt x="567528" y="66772"/>
                        <a:pt x="567486" y="67062"/>
                        <a:pt x="567434" y="67318"/>
                      </a:cubicBezTo>
                      <a:cubicBezTo>
                        <a:pt x="567384" y="67573"/>
                        <a:pt x="567298" y="67804"/>
                        <a:pt x="567179" y="68008"/>
                      </a:cubicBezTo>
                      <a:cubicBezTo>
                        <a:pt x="567060" y="68213"/>
                        <a:pt x="566906" y="68409"/>
                        <a:pt x="566718" y="68597"/>
                      </a:cubicBezTo>
                      <a:cubicBezTo>
                        <a:pt x="566531" y="68784"/>
                        <a:pt x="565977" y="69091"/>
                        <a:pt x="565056" y="69517"/>
                      </a:cubicBezTo>
                      <a:cubicBezTo>
                        <a:pt x="564135" y="69944"/>
                        <a:pt x="562941" y="70362"/>
                        <a:pt x="561474" y="70771"/>
                      </a:cubicBezTo>
                      <a:cubicBezTo>
                        <a:pt x="560008" y="71180"/>
                        <a:pt x="558311" y="71547"/>
                        <a:pt x="556384" y="71871"/>
                      </a:cubicBezTo>
                      <a:cubicBezTo>
                        <a:pt x="554457" y="72195"/>
                        <a:pt x="552402" y="72357"/>
                        <a:pt x="550220" y="72357"/>
                      </a:cubicBezTo>
                      <a:cubicBezTo>
                        <a:pt x="546433" y="72357"/>
                        <a:pt x="543117" y="71828"/>
                        <a:pt x="540269" y="70771"/>
                      </a:cubicBezTo>
                      <a:cubicBezTo>
                        <a:pt x="537421" y="69714"/>
                        <a:pt x="535025" y="68145"/>
                        <a:pt x="533081" y="66064"/>
                      </a:cubicBezTo>
                      <a:cubicBezTo>
                        <a:pt x="531136" y="63984"/>
                        <a:pt x="529670" y="61375"/>
                        <a:pt x="528681" y="58237"/>
                      </a:cubicBezTo>
                      <a:cubicBezTo>
                        <a:pt x="527692" y="55099"/>
                        <a:pt x="527198" y="51450"/>
                        <a:pt x="527198" y="47289"/>
                      </a:cubicBezTo>
                      <a:cubicBezTo>
                        <a:pt x="527198" y="43332"/>
                        <a:pt x="527709" y="39777"/>
                        <a:pt x="528732" y="36622"/>
                      </a:cubicBezTo>
                      <a:cubicBezTo>
                        <a:pt x="529755" y="33467"/>
                        <a:pt x="531231" y="30790"/>
                        <a:pt x="533157" y="28590"/>
                      </a:cubicBezTo>
                      <a:cubicBezTo>
                        <a:pt x="535084" y="26390"/>
                        <a:pt x="537412" y="24702"/>
                        <a:pt x="540141" y="23525"/>
                      </a:cubicBezTo>
                      <a:cubicBezTo>
                        <a:pt x="542869" y="22349"/>
                        <a:pt x="545922" y="21760"/>
                        <a:pt x="549299" y="21760"/>
                      </a:cubicBezTo>
                      <a:cubicBezTo>
                        <a:pt x="552913" y="21760"/>
                        <a:pt x="555992" y="22340"/>
                        <a:pt x="558533" y="23500"/>
                      </a:cubicBezTo>
                      <a:cubicBezTo>
                        <a:pt x="561073" y="24659"/>
                        <a:pt x="563163" y="26220"/>
                        <a:pt x="564800" y="28181"/>
                      </a:cubicBezTo>
                      <a:cubicBezTo>
                        <a:pt x="566437" y="30142"/>
                        <a:pt x="567639" y="32444"/>
                        <a:pt x="568407" y="35087"/>
                      </a:cubicBezTo>
                      <a:cubicBezTo>
                        <a:pt x="569174" y="37731"/>
                        <a:pt x="569557" y="40553"/>
                        <a:pt x="569557" y="43554"/>
                      </a:cubicBezTo>
                      <a:close/>
                      <a:moveTo>
                        <a:pt x="561065" y="42582"/>
                      </a:moveTo>
                      <a:cubicBezTo>
                        <a:pt x="561168" y="38148"/>
                        <a:pt x="560181" y="34670"/>
                        <a:pt x="558105" y="32146"/>
                      </a:cubicBezTo>
                      <a:cubicBezTo>
                        <a:pt x="556030" y="29622"/>
                        <a:pt x="552949" y="28360"/>
                        <a:pt x="548866" y="28360"/>
                      </a:cubicBezTo>
                      <a:cubicBezTo>
                        <a:pt x="546773" y="28360"/>
                        <a:pt x="544937" y="28752"/>
                        <a:pt x="543359" y="29537"/>
                      </a:cubicBezTo>
                      <a:cubicBezTo>
                        <a:pt x="541780" y="30321"/>
                        <a:pt x="540458" y="31361"/>
                        <a:pt x="539394" y="32657"/>
                      </a:cubicBezTo>
                      <a:cubicBezTo>
                        <a:pt x="538331" y="33953"/>
                        <a:pt x="537507" y="35462"/>
                        <a:pt x="536924" y="37185"/>
                      </a:cubicBezTo>
                      <a:cubicBezTo>
                        <a:pt x="536341" y="38907"/>
                        <a:pt x="536015" y="40706"/>
                        <a:pt x="535945" y="42582"/>
                      </a:cubicBezTo>
                      <a:close/>
                      <a:moveTo>
                        <a:pt x="608771" y="27081"/>
                      </a:moveTo>
                      <a:cubicBezTo>
                        <a:pt x="608771" y="27831"/>
                        <a:pt x="608754" y="28462"/>
                        <a:pt x="608719" y="28974"/>
                      </a:cubicBezTo>
                      <a:cubicBezTo>
                        <a:pt x="608686" y="29485"/>
                        <a:pt x="608617" y="29886"/>
                        <a:pt x="608515" y="30176"/>
                      </a:cubicBezTo>
                      <a:cubicBezTo>
                        <a:pt x="608413" y="30466"/>
                        <a:pt x="608285" y="30688"/>
                        <a:pt x="608132" y="30841"/>
                      </a:cubicBezTo>
                      <a:cubicBezTo>
                        <a:pt x="607978" y="30995"/>
                        <a:pt x="607765" y="31071"/>
                        <a:pt x="607492" y="31071"/>
                      </a:cubicBezTo>
                      <a:cubicBezTo>
                        <a:pt x="607219" y="31071"/>
                        <a:pt x="606887" y="30995"/>
                        <a:pt x="606494" y="30841"/>
                      </a:cubicBezTo>
                      <a:cubicBezTo>
                        <a:pt x="606102" y="30688"/>
                        <a:pt x="605659" y="30534"/>
                        <a:pt x="605164" y="30381"/>
                      </a:cubicBezTo>
                      <a:cubicBezTo>
                        <a:pt x="604669" y="30227"/>
                        <a:pt x="604115" y="30082"/>
                        <a:pt x="603502" y="29946"/>
                      </a:cubicBezTo>
                      <a:cubicBezTo>
                        <a:pt x="602887" y="29809"/>
                        <a:pt x="602222" y="29741"/>
                        <a:pt x="601506" y="29741"/>
                      </a:cubicBezTo>
                      <a:cubicBezTo>
                        <a:pt x="600654" y="29741"/>
                        <a:pt x="599818" y="29912"/>
                        <a:pt x="598999" y="30253"/>
                      </a:cubicBezTo>
                      <a:cubicBezTo>
                        <a:pt x="598181" y="30594"/>
                        <a:pt x="597320" y="31157"/>
                        <a:pt x="596416" y="31941"/>
                      </a:cubicBezTo>
                      <a:cubicBezTo>
                        <a:pt x="595512" y="32725"/>
                        <a:pt x="594565" y="33766"/>
                        <a:pt x="593576" y="35062"/>
                      </a:cubicBezTo>
                      <a:cubicBezTo>
                        <a:pt x="592587" y="36358"/>
                        <a:pt x="591496" y="37944"/>
                        <a:pt x="590302" y="39820"/>
                      </a:cubicBezTo>
                      <a:lnTo>
                        <a:pt x="590302" y="70106"/>
                      </a:lnTo>
                      <a:cubicBezTo>
                        <a:pt x="590302" y="70379"/>
                        <a:pt x="590234" y="70609"/>
                        <a:pt x="590098" y="70796"/>
                      </a:cubicBezTo>
                      <a:cubicBezTo>
                        <a:pt x="589961" y="70984"/>
                        <a:pt x="589740" y="71146"/>
                        <a:pt x="589432" y="71282"/>
                      </a:cubicBezTo>
                      <a:cubicBezTo>
                        <a:pt x="589125" y="71419"/>
                        <a:pt x="588699" y="71521"/>
                        <a:pt x="588154" y="71589"/>
                      </a:cubicBezTo>
                      <a:cubicBezTo>
                        <a:pt x="587608" y="71658"/>
                        <a:pt x="586909" y="71692"/>
                        <a:pt x="586056" y="71692"/>
                      </a:cubicBezTo>
                      <a:cubicBezTo>
                        <a:pt x="585237" y="71692"/>
                        <a:pt x="584555" y="71658"/>
                        <a:pt x="584010" y="71589"/>
                      </a:cubicBezTo>
                      <a:cubicBezTo>
                        <a:pt x="583464" y="71521"/>
                        <a:pt x="583028" y="71419"/>
                        <a:pt x="582705" y="71282"/>
                      </a:cubicBezTo>
                      <a:cubicBezTo>
                        <a:pt x="582381" y="71146"/>
                        <a:pt x="582159" y="70984"/>
                        <a:pt x="582040" y="70796"/>
                      </a:cubicBezTo>
                      <a:cubicBezTo>
                        <a:pt x="581921" y="70609"/>
                        <a:pt x="581861" y="70379"/>
                        <a:pt x="581861" y="70106"/>
                      </a:cubicBezTo>
                      <a:lnTo>
                        <a:pt x="581861" y="24063"/>
                      </a:lnTo>
                      <a:cubicBezTo>
                        <a:pt x="581861" y="23790"/>
                        <a:pt x="581912" y="23559"/>
                        <a:pt x="582014" y="23372"/>
                      </a:cubicBezTo>
                      <a:cubicBezTo>
                        <a:pt x="582117" y="23184"/>
                        <a:pt x="582321" y="23014"/>
                        <a:pt x="582628" y="22860"/>
                      </a:cubicBezTo>
                      <a:cubicBezTo>
                        <a:pt x="582935" y="22707"/>
                        <a:pt x="583328" y="22604"/>
                        <a:pt x="583805" y="22553"/>
                      </a:cubicBezTo>
                      <a:cubicBezTo>
                        <a:pt x="584282" y="22502"/>
                        <a:pt x="584913" y="22477"/>
                        <a:pt x="585697" y="22477"/>
                      </a:cubicBezTo>
                      <a:cubicBezTo>
                        <a:pt x="586448" y="22477"/>
                        <a:pt x="587071" y="22502"/>
                        <a:pt x="587565" y="22553"/>
                      </a:cubicBezTo>
                      <a:cubicBezTo>
                        <a:pt x="588060" y="22604"/>
                        <a:pt x="588443" y="22707"/>
                        <a:pt x="588716" y="22860"/>
                      </a:cubicBezTo>
                      <a:cubicBezTo>
                        <a:pt x="588989" y="23014"/>
                        <a:pt x="589185" y="23184"/>
                        <a:pt x="589305" y="23372"/>
                      </a:cubicBezTo>
                      <a:cubicBezTo>
                        <a:pt x="589424" y="23559"/>
                        <a:pt x="589484" y="23790"/>
                        <a:pt x="589484" y="24063"/>
                      </a:cubicBezTo>
                      <a:lnTo>
                        <a:pt x="589484" y="30764"/>
                      </a:lnTo>
                      <a:cubicBezTo>
                        <a:pt x="590746" y="28923"/>
                        <a:pt x="591931" y="27422"/>
                        <a:pt x="593039" y="26262"/>
                      </a:cubicBezTo>
                      <a:cubicBezTo>
                        <a:pt x="594148" y="25103"/>
                        <a:pt x="595197" y="24190"/>
                        <a:pt x="596185" y="23525"/>
                      </a:cubicBezTo>
                      <a:cubicBezTo>
                        <a:pt x="597175" y="22860"/>
                        <a:pt x="598155" y="22400"/>
                        <a:pt x="599128" y="22144"/>
                      </a:cubicBezTo>
                      <a:cubicBezTo>
                        <a:pt x="600099" y="21888"/>
                        <a:pt x="601079" y="21760"/>
                        <a:pt x="602069" y="21760"/>
                      </a:cubicBezTo>
                      <a:cubicBezTo>
                        <a:pt x="602512" y="21760"/>
                        <a:pt x="603016" y="21786"/>
                        <a:pt x="603578" y="21837"/>
                      </a:cubicBezTo>
                      <a:cubicBezTo>
                        <a:pt x="604141" y="21888"/>
                        <a:pt x="604729" y="21982"/>
                        <a:pt x="605343" y="22118"/>
                      </a:cubicBezTo>
                      <a:cubicBezTo>
                        <a:pt x="605957" y="22255"/>
                        <a:pt x="606511" y="22408"/>
                        <a:pt x="607006" y="22579"/>
                      </a:cubicBezTo>
                      <a:cubicBezTo>
                        <a:pt x="607500" y="22749"/>
                        <a:pt x="607850" y="22920"/>
                        <a:pt x="608054" y="23090"/>
                      </a:cubicBezTo>
                      <a:cubicBezTo>
                        <a:pt x="608259" y="23261"/>
                        <a:pt x="608395" y="23423"/>
                        <a:pt x="608464" y="23576"/>
                      </a:cubicBezTo>
                      <a:cubicBezTo>
                        <a:pt x="608532" y="23730"/>
                        <a:pt x="608592" y="23926"/>
                        <a:pt x="608643" y="24165"/>
                      </a:cubicBezTo>
                      <a:cubicBezTo>
                        <a:pt x="608695" y="24404"/>
                        <a:pt x="608728" y="24753"/>
                        <a:pt x="608745" y="25214"/>
                      </a:cubicBezTo>
                      <a:cubicBezTo>
                        <a:pt x="608762" y="25674"/>
                        <a:pt x="608771" y="26296"/>
                        <a:pt x="608771" y="2708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4" name="Полилиния: фигура 143">
                  <a:extLst>
                    <a:ext uri="{FF2B5EF4-FFF2-40B4-BE49-F238E27FC236}">
                      <a16:creationId xmlns:a16="http://schemas.microsoft.com/office/drawing/2014/main" id="{8F333EDD-F011-4199-A1A4-D665FE0E9915}"/>
                    </a:ext>
                  </a:extLst>
                </p:cNvPr>
                <p:cNvSpPr/>
                <p:nvPr/>
              </p:nvSpPr>
              <p:spPr>
                <a:xfrm>
                  <a:off x="2744309" y="1205576"/>
                  <a:ext cx="303278" cy="79859"/>
                </a:xfrm>
                <a:custGeom>
                  <a:avLst/>
                  <a:gdLst>
                    <a:gd name="connsiteX0" fmla="*/ 42648 w 303278"/>
                    <a:gd name="connsiteY0" fmla="*/ 35075 h 79859"/>
                    <a:gd name="connsiteX1" fmla="*/ 41646 w 303278"/>
                    <a:gd name="connsiteY1" fmla="*/ 37914 h 79859"/>
                    <a:gd name="connsiteX2" fmla="*/ 39358 w 303278"/>
                    <a:gd name="connsiteY2" fmla="*/ 38758 h 79859"/>
                    <a:gd name="connsiteX3" fmla="*/ 9036 w 303278"/>
                    <a:gd name="connsiteY3" fmla="*/ 38758 h 79859"/>
                    <a:gd name="connsiteX4" fmla="*/ 9807 w 303278"/>
                    <a:gd name="connsiteY4" fmla="*/ 45665 h 79859"/>
                    <a:gd name="connsiteX5" fmla="*/ 12377 w 303278"/>
                    <a:gd name="connsiteY5" fmla="*/ 50934 h 79859"/>
                    <a:gd name="connsiteX6" fmla="*/ 17056 w 303278"/>
                    <a:gd name="connsiteY6" fmla="*/ 54311 h 79859"/>
                    <a:gd name="connsiteX7" fmla="*/ 24098 w 303278"/>
                    <a:gd name="connsiteY7" fmla="*/ 55487 h 79859"/>
                    <a:gd name="connsiteX8" fmla="*/ 29959 w 303278"/>
                    <a:gd name="connsiteY8" fmla="*/ 54950 h 79859"/>
                    <a:gd name="connsiteX9" fmla="*/ 34406 w 303278"/>
                    <a:gd name="connsiteY9" fmla="*/ 53748 h 79859"/>
                    <a:gd name="connsiteX10" fmla="*/ 37491 w 303278"/>
                    <a:gd name="connsiteY10" fmla="*/ 52546 h 79859"/>
                    <a:gd name="connsiteX11" fmla="*/ 39316 w 303278"/>
                    <a:gd name="connsiteY11" fmla="*/ 52008 h 79859"/>
                    <a:gd name="connsiteX12" fmla="*/ 39958 w 303278"/>
                    <a:gd name="connsiteY12" fmla="*/ 52188 h 79859"/>
                    <a:gd name="connsiteX13" fmla="*/ 40395 w 303278"/>
                    <a:gd name="connsiteY13" fmla="*/ 52725 h 79859"/>
                    <a:gd name="connsiteX14" fmla="*/ 40627 w 303278"/>
                    <a:gd name="connsiteY14" fmla="*/ 53722 h 79859"/>
                    <a:gd name="connsiteX15" fmla="*/ 40704 w 303278"/>
                    <a:gd name="connsiteY15" fmla="*/ 55283 h 79859"/>
                    <a:gd name="connsiteX16" fmla="*/ 40653 w 303278"/>
                    <a:gd name="connsiteY16" fmla="*/ 56434 h 79859"/>
                    <a:gd name="connsiteX17" fmla="*/ 40525 w 303278"/>
                    <a:gd name="connsiteY17" fmla="*/ 57303 h 79859"/>
                    <a:gd name="connsiteX18" fmla="*/ 40269 w 303278"/>
                    <a:gd name="connsiteY18" fmla="*/ 57994 h 79859"/>
                    <a:gd name="connsiteX19" fmla="*/ 39808 w 303278"/>
                    <a:gd name="connsiteY19" fmla="*/ 58582 h 79859"/>
                    <a:gd name="connsiteX20" fmla="*/ 38146 w 303278"/>
                    <a:gd name="connsiteY20" fmla="*/ 59503 h 79859"/>
                    <a:gd name="connsiteX21" fmla="*/ 34565 w 303278"/>
                    <a:gd name="connsiteY21" fmla="*/ 60757 h 79859"/>
                    <a:gd name="connsiteX22" fmla="*/ 29474 w 303278"/>
                    <a:gd name="connsiteY22" fmla="*/ 61857 h 79859"/>
                    <a:gd name="connsiteX23" fmla="*/ 23309 w 303278"/>
                    <a:gd name="connsiteY23" fmla="*/ 62343 h 79859"/>
                    <a:gd name="connsiteX24" fmla="*/ 13359 w 303278"/>
                    <a:gd name="connsiteY24" fmla="*/ 60757 h 79859"/>
                    <a:gd name="connsiteX25" fmla="*/ 6171 w 303278"/>
                    <a:gd name="connsiteY25" fmla="*/ 56050 h 79859"/>
                    <a:gd name="connsiteX26" fmla="*/ 1771 w 303278"/>
                    <a:gd name="connsiteY26" fmla="*/ 48223 h 79859"/>
                    <a:gd name="connsiteX27" fmla="*/ 288 w 303278"/>
                    <a:gd name="connsiteY27" fmla="*/ 37275 h 79859"/>
                    <a:gd name="connsiteX28" fmla="*/ 1822 w 303278"/>
                    <a:gd name="connsiteY28" fmla="*/ 26608 h 79859"/>
                    <a:gd name="connsiteX29" fmla="*/ 6248 w 303278"/>
                    <a:gd name="connsiteY29" fmla="*/ 18576 h 79859"/>
                    <a:gd name="connsiteX30" fmla="*/ 13231 w 303278"/>
                    <a:gd name="connsiteY30" fmla="*/ 13511 h 79859"/>
                    <a:gd name="connsiteX31" fmla="*/ 22389 w 303278"/>
                    <a:gd name="connsiteY31" fmla="*/ 11746 h 79859"/>
                    <a:gd name="connsiteX32" fmla="*/ 31623 w 303278"/>
                    <a:gd name="connsiteY32" fmla="*/ 13486 h 79859"/>
                    <a:gd name="connsiteX33" fmla="*/ 37890 w 303278"/>
                    <a:gd name="connsiteY33" fmla="*/ 18167 h 79859"/>
                    <a:gd name="connsiteX34" fmla="*/ 41497 w 303278"/>
                    <a:gd name="connsiteY34" fmla="*/ 25073 h 79859"/>
                    <a:gd name="connsiteX35" fmla="*/ 42648 w 303278"/>
                    <a:gd name="connsiteY35" fmla="*/ 33540 h 79859"/>
                    <a:gd name="connsiteX36" fmla="*/ 34155 w 303278"/>
                    <a:gd name="connsiteY36" fmla="*/ 32568 h 79859"/>
                    <a:gd name="connsiteX37" fmla="*/ 31195 w 303278"/>
                    <a:gd name="connsiteY37" fmla="*/ 22131 h 79859"/>
                    <a:gd name="connsiteX38" fmla="*/ 21956 w 303278"/>
                    <a:gd name="connsiteY38" fmla="*/ 18346 h 79859"/>
                    <a:gd name="connsiteX39" fmla="*/ 16448 w 303278"/>
                    <a:gd name="connsiteY39" fmla="*/ 19522 h 79859"/>
                    <a:gd name="connsiteX40" fmla="*/ 12485 w 303278"/>
                    <a:gd name="connsiteY40" fmla="*/ 22643 h 79859"/>
                    <a:gd name="connsiteX41" fmla="*/ 10014 w 303278"/>
                    <a:gd name="connsiteY41" fmla="*/ 27171 h 79859"/>
                    <a:gd name="connsiteX42" fmla="*/ 9036 w 303278"/>
                    <a:gd name="connsiteY42" fmla="*/ 32568 h 79859"/>
                    <a:gd name="connsiteX43" fmla="*/ 88294 w 303278"/>
                    <a:gd name="connsiteY43" fmla="*/ 59120 h 79859"/>
                    <a:gd name="connsiteX44" fmla="*/ 88703 w 303278"/>
                    <a:gd name="connsiteY44" fmla="*/ 60322 h 79859"/>
                    <a:gd name="connsiteX45" fmla="*/ 88217 w 303278"/>
                    <a:gd name="connsiteY45" fmla="*/ 61115 h 79859"/>
                    <a:gd name="connsiteX46" fmla="*/ 86734 w 303278"/>
                    <a:gd name="connsiteY46" fmla="*/ 61550 h 79859"/>
                    <a:gd name="connsiteX47" fmla="*/ 84150 w 303278"/>
                    <a:gd name="connsiteY47" fmla="*/ 61678 h 79859"/>
                    <a:gd name="connsiteX48" fmla="*/ 81720 w 303278"/>
                    <a:gd name="connsiteY48" fmla="*/ 61601 h 79859"/>
                    <a:gd name="connsiteX49" fmla="*/ 80288 w 303278"/>
                    <a:gd name="connsiteY49" fmla="*/ 61345 h 79859"/>
                    <a:gd name="connsiteX50" fmla="*/ 79469 w 303278"/>
                    <a:gd name="connsiteY50" fmla="*/ 60885 h 79859"/>
                    <a:gd name="connsiteX51" fmla="*/ 78983 w 303278"/>
                    <a:gd name="connsiteY51" fmla="*/ 60245 h 79859"/>
                    <a:gd name="connsiteX52" fmla="*/ 67933 w 303278"/>
                    <a:gd name="connsiteY52" fmla="*/ 41981 h 79859"/>
                    <a:gd name="connsiteX53" fmla="*/ 56933 w 303278"/>
                    <a:gd name="connsiteY53" fmla="*/ 60245 h 79859"/>
                    <a:gd name="connsiteX54" fmla="*/ 56447 w 303278"/>
                    <a:gd name="connsiteY54" fmla="*/ 60885 h 79859"/>
                    <a:gd name="connsiteX55" fmla="*/ 55629 w 303278"/>
                    <a:gd name="connsiteY55" fmla="*/ 61345 h 79859"/>
                    <a:gd name="connsiteX56" fmla="*/ 54222 w 303278"/>
                    <a:gd name="connsiteY56" fmla="*/ 61601 h 79859"/>
                    <a:gd name="connsiteX57" fmla="*/ 51919 w 303278"/>
                    <a:gd name="connsiteY57" fmla="*/ 61678 h 79859"/>
                    <a:gd name="connsiteX58" fmla="*/ 49489 w 303278"/>
                    <a:gd name="connsiteY58" fmla="*/ 61550 h 79859"/>
                    <a:gd name="connsiteX59" fmla="*/ 48108 w 303278"/>
                    <a:gd name="connsiteY59" fmla="*/ 61115 h 79859"/>
                    <a:gd name="connsiteX60" fmla="*/ 47699 w 303278"/>
                    <a:gd name="connsiteY60" fmla="*/ 60322 h 79859"/>
                    <a:gd name="connsiteX61" fmla="*/ 48185 w 303278"/>
                    <a:gd name="connsiteY61" fmla="*/ 59120 h 79859"/>
                    <a:gd name="connsiteX62" fmla="*/ 62510 w 303278"/>
                    <a:gd name="connsiteY62" fmla="*/ 36661 h 79859"/>
                    <a:gd name="connsiteX63" fmla="*/ 48952 w 303278"/>
                    <a:gd name="connsiteY63" fmla="*/ 15020 h 79859"/>
                    <a:gd name="connsiteX64" fmla="*/ 48517 w 303278"/>
                    <a:gd name="connsiteY64" fmla="*/ 13818 h 79859"/>
                    <a:gd name="connsiteX65" fmla="*/ 48978 w 303278"/>
                    <a:gd name="connsiteY65" fmla="*/ 13000 h 79859"/>
                    <a:gd name="connsiteX66" fmla="*/ 50461 w 303278"/>
                    <a:gd name="connsiteY66" fmla="*/ 12565 h 79859"/>
                    <a:gd name="connsiteX67" fmla="*/ 53096 w 303278"/>
                    <a:gd name="connsiteY67" fmla="*/ 12462 h 79859"/>
                    <a:gd name="connsiteX68" fmla="*/ 55475 w 303278"/>
                    <a:gd name="connsiteY68" fmla="*/ 12539 h 79859"/>
                    <a:gd name="connsiteX69" fmla="*/ 56882 w 303278"/>
                    <a:gd name="connsiteY69" fmla="*/ 12769 h 79859"/>
                    <a:gd name="connsiteX70" fmla="*/ 57649 w 303278"/>
                    <a:gd name="connsiteY70" fmla="*/ 13179 h 79859"/>
                    <a:gd name="connsiteX71" fmla="*/ 58110 w 303278"/>
                    <a:gd name="connsiteY71" fmla="*/ 13792 h 79859"/>
                    <a:gd name="connsiteX72" fmla="*/ 68598 w 303278"/>
                    <a:gd name="connsiteY72" fmla="*/ 30931 h 79859"/>
                    <a:gd name="connsiteX73" fmla="*/ 79239 w 303278"/>
                    <a:gd name="connsiteY73" fmla="*/ 13792 h 79859"/>
                    <a:gd name="connsiteX74" fmla="*/ 79699 w 303278"/>
                    <a:gd name="connsiteY74" fmla="*/ 13230 h 79859"/>
                    <a:gd name="connsiteX75" fmla="*/ 80390 w 303278"/>
                    <a:gd name="connsiteY75" fmla="*/ 12795 h 79859"/>
                    <a:gd name="connsiteX76" fmla="*/ 81618 w 303278"/>
                    <a:gd name="connsiteY76" fmla="*/ 12539 h 79859"/>
                    <a:gd name="connsiteX77" fmla="*/ 83792 w 303278"/>
                    <a:gd name="connsiteY77" fmla="*/ 12462 h 79859"/>
                    <a:gd name="connsiteX78" fmla="*/ 86222 w 303278"/>
                    <a:gd name="connsiteY78" fmla="*/ 12565 h 79859"/>
                    <a:gd name="connsiteX79" fmla="*/ 87629 w 303278"/>
                    <a:gd name="connsiteY79" fmla="*/ 12948 h 79859"/>
                    <a:gd name="connsiteX80" fmla="*/ 88038 w 303278"/>
                    <a:gd name="connsiteY80" fmla="*/ 13741 h 79859"/>
                    <a:gd name="connsiteX81" fmla="*/ 87527 w 303278"/>
                    <a:gd name="connsiteY81" fmla="*/ 15020 h 79859"/>
                    <a:gd name="connsiteX82" fmla="*/ 74072 w 303278"/>
                    <a:gd name="connsiteY82" fmla="*/ 36405 h 79859"/>
                    <a:gd name="connsiteX83" fmla="*/ 140412 w 303278"/>
                    <a:gd name="connsiteY83" fmla="*/ 36354 h 79859"/>
                    <a:gd name="connsiteX84" fmla="*/ 139107 w 303278"/>
                    <a:gd name="connsiteY84" fmla="*/ 47200 h 79859"/>
                    <a:gd name="connsiteX85" fmla="*/ 135270 w 303278"/>
                    <a:gd name="connsiteY85" fmla="*/ 55359 h 79859"/>
                    <a:gd name="connsiteX86" fmla="*/ 129004 w 303278"/>
                    <a:gd name="connsiteY86" fmla="*/ 60526 h 79859"/>
                    <a:gd name="connsiteX87" fmla="*/ 120460 w 303278"/>
                    <a:gd name="connsiteY87" fmla="*/ 62343 h 79859"/>
                    <a:gd name="connsiteX88" fmla="*/ 116673 w 303278"/>
                    <a:gd name="connsiteY88" fmla="*/ 61933 h 79859"/>
                    <a:gd name="connsiteX89" fmla="*/ 113271 w 303278"/>
                    <a:gd name="connsiteY89" fmla="*/ 60654 h 79859"/>
                    <a:gd name="connsiteX90" fmla="*/ 109972 w 303278"/>
                    <a:gd name="connsiteY90" fmla="*/ 58455 h 79859"/>
                    <a:gd name="connsiteX91" fmla="*/ 106493 w 303278"/>
                    <a:gd name="connsiteY91" fmla="*/ 55334 h 79859"/>
                    <a:gd name="connsiteX92" fmla="*/ 106493 w 303278"/>
                    <a:gd name="connsiteY92" fmla="*/ 78355 h 79859"/>
                    <a:gd name="connsiteX93" fmla="*/ 106288 w 303278"/>
                    <a:gd name="connsiteY93" fmla="*/ 79072 h 79859"/>
                    <a:gd name="connsiteX94" fmla="*/ 105624 w 303278"/>
                    <a:gd name="connsiteY94" fmla="*/ 79583 h 79859"/>
                    <a:gd name="connsiteX95" fmla="*/ 104344 w 303278"/>
                    <a:gd name="connsiteY95" fmla="*/ 79890 h 79859"/>
                    <a:gd name="connsiteX96" fmla="*/ 102247 w 303278"/>
                    <a:gd name="connsiteY96" fmla="*/ 79993 h 79859"/>
                    <a:gd name="connsiteX97" fmla="*/ 100200 w 303278"/>
                    <a:gd name="connsiteY97" fmla="*/ 79890 h 79859"/>
                    <a:gd name="connsiteX98" fmla="*/ 98896 w 303278"/>
                    <a:gd name="connsiteY98" fmla="*/ 79583 h 79859"/>
                    <a:gd name="connsiteX99" fmla="*/ 98230 w 303278"/>
                    <a:gd name="connsiteY99" fmla="*/ 79072 h 79859"/>
                    <a:gd name="connsiteX100" fmla="*/ 98051 w 303278"/>
                    <a:gd name="connsiteY100" fmla="*/ 78355 h 79859"/>
                    <a:gd name="connsiteX101" fmla="*/ 98051 w 303278"/>
                    <a:gd name="connsiteY101" fmla="*/ 14048 h 79859"/>
                    <a:gd name="connsiteX102" fmla="*/ 98205 w 303278"/>
                    <a:gd name="connsiteY102" fmla="*/ 13307 h 79859"/>
                    <a:gd name="connsiteX103" fmla="*/ 98819 w 303278"/>
                    <a:gd name="connsiteY103" fmla="*/ 12820 h 79859"/>
                    <a:gd name="connsiteX104" fmla="*/ 99995 w 303278"/>
                    <a:gd name="connsiteY104" fmla="*/ 12539 h 79859"/>
                    <a:gd name="connsiteX105" fmla="*/ 101735 w 303278"/>
                    <a:gd name="connsiteY105" fmla="*/ 12462 h 79859"/>
                    <a:gd name="connsiteX106" fmla="*/ 103500 w 303278"/>
                    <a:gd name="connsiteY106" fmla="*/ 12539 h 79859"/>
                    <a:gd name="connsiteX107" fmla="*/ 104651 w 303278"/>
                    <a:gd name="connsiteY107" fmla="*/ 12820 h 79859"/>
                    <a:gd name="connsiteX108" fmla="*/ 105291 w 303278"/>
                    <a:gd name="connsiteY108" fmla="*/ 13307 h 79859"/>
                    <a:gd name="connsiteX109" fmla="*/ 105470 w 303278"/>
                    <a:gd name="connsiteY109" fmla="*/ 14048 h 79859"/>
                    <a:gd name="connsiteX110" fmla="*/ 105470 w 303278"/>
                    <a:gd name="connsiteY110" fmla="*/ 20239 h 79859"/>
                    <a:gd name="connsiteX111" fmla="*/ 109512 w 303278"/>
                    <a:gd name="connsiteY111" fmla="*/ 16504 h 79859"/>
                    <a:gd name="connsiteX112" fmla="*/ 113425 w 303278"/>
                    <a:gd name="connsiteY112" fmla="*/ 13869 h 79859"/>
                    <a:gd name="connsiteX113" fmla="*/ 117467 w 303278"/>
                    <a:gd name="connsiteY113" fmla="*/ 12283 h 79859"/>
                    <a:gd name="connsiteX114" fmla="*/ 121841 w 303278"/>
                    <a:gd name="connsiteY114" fmla="*/ 11746 h 79859"/>
                    <a:gd name="connsiteX115" fmla="*/ 130385 w 303278"/>
                    <a:gd name="connsiteY115" fmla="*/ 13690 h 79859"/>
                    <a:gd name="connsiteX116" fmla="*/ 136140 w 303278"/>
                    <a:gd name="connsiteY116" fmla="*/ 19011 h 79859"/>
                    <a:gd name="connsiteX117" fmla="*/ 139389 w 303278"/>
                    <a:gd name="connsiteY117" fmla="*/ 26864 h 79859"/>
                    <a:gd name="connsiteX118" fmla="*/ 140412 w 303278"/>
                    <a:gd name="connsiteY118" fmla="*/ 36354 h 79859"/>
                    <a:gd name="connsiteX119" fmla="*/ 131664 w 303278"/>
                    <a:gd name="connsiteY119" fmla="*/ 37326 h 79859"/>
                    <a:gd name="connsiteX120" fmla="*/ 131123 w 303278"/>
                    <a:gd name="connsiteY120" fmla="*/ 30496 h 79859"/>
                    <a:gd name="connsiteX121" fmla="*/ 129270 w 303278"/>
                    <a:gd name="connsiteY121" fmla="*/ 24638 h 79859"/>
                    <a:gd name="connsiteX122" fmla="*/ 125744 w 303278"/>
                    <a:gd name="connsiteY122" fmla="*/ 20546 h 79859"/>
                    <a:gd name="connsiteX123" fmla="*/ 120237 w 303278"/>
                    <a:gd name="connsiteY123" fmla="*/ 19011 h 79859"/>
                    <a:gd name="connsiteX124" fmla="*/ 116994 w 303278"/>
                    <a:gd name="connsiteY124" fmla="*/ 19497 h 79859"/>
                    <a:gd name="connsiteX125" fmla="*/ 113751 w 303278"/>
                    <a:gd name="connsiteY125" fmla="*/ 21032 h 79859"/>
                    <a:gd name="connsiteX126" fmla="*/ 110302 w 303278"/>
                    <a:gd name="connsiteY126" fmla="*/ 23794 h 79859"/>
                    <a:gd name="connsiteX127" fmla="*/ 106493 w 303278"/>
                    <a:gd name="connsiteY127" fmla="*/ 28015 h 79859"/>
                    <a:gd name="connsiteX128" fmla="*/ 106493 w 303278"/>
                    <a:gd name="connsiteY128" fmla="*/ 46330 h 79859"/>
                    <a:gd name="connsiteX129" fmla="*/ 113133 w 303278"/>
                    <a:gd name="connsiteY129" fmla="*/ 52827 h 79859"/>
                    <a:gd name="connsiteX130" fmla="*/ 119721 w 303278"/>
                    <a:gd name="connsiteY130" fmla="*/ 55078 h 79859"/>
                    <a:gd name="connsiteX131" fmla="*/ 125203 w 303278"/>
                    <a:gd name="connsiteY131" fmla="*/ 53543 h 79859"/>
                    <a:gd name="connsiteX132" fmla="*/ 128909 w 303278"/>
                    <a:gd name="connsiteY132" fmla="*/ 49451 h 79859"/>
                    <a:gd name="connsiteX133" fmla="*/ 130994 w 303278"/>
                    <a:gd name="connsiteY133" fmla="*/ 43721 h 79859"/>
                    <a:gd name="connsiteX134" fmla="*/ 131664 w 303278"/>
                    <a:gd name="connsiteY134" fmla="*/ 37326 h 79859"/>
                    <a:gd name="connsiteX135" fmla="*/ 191912 w 303278"/>
                    <a:gd name="connsiteY135" fmla="*/ 35075 h 79859"/>
                    <a:gd name="connsiteX136" fmla="*/ 190910 w 303278"/>
                    <a:gd name="connsiteY136" fmla="*/ 37914 h 79859"/>
                    <a:gd name="connsiteX137" fmla="*/ 188623 w 303278"/>
                    <a:gd name="connsiteY137" fmla="*/ 38758 h 79859"/>
                    <a:gd name="connsiteX138" fmla="*/ 158301 w 303278"/>
                    <a:gd name="connsiteY138" fmla="*/ 38758 h 79859"/>
                    <a:gd name="connsiteX139" fmla="*/ 159071 w 303278"/>
                    <a:gd name="connsiteY139" fmla="*/ 45665 h 79859"/>
                    <a:gd name="connsiteX140" fmla="*/ 161642 w 303278"/>
                    <a:gd name="connsiteY140" fmla="*/ 50934 h 79859"/>
                    <a:gd name="connsiteX141" fmla="*/ 166321 w 303278"/>
                    <a:gd name="connsiteY141" fmla="*/ 54311 h 79859"/>
                    <a:gd name="connsiteX142" fmla="*/ 173363 w 303278"/>
                    <a:gd name="connsiteY142" fmla="*/ 55487 h 79859"/>
                    <a:gd name="connsiteX143" fmla="*/ 179224 w 303278"/>
                    <a:gd name="connsiteY143" fmla="*/ 54950 h 79859"/>
                    <a:gd name="connsiteX144" fmla="*/ 183670 w 303278"/>
                    <a:gd name="connsiteY144" fmla="*/ 53748 h 79859"/>
                    <a:gd name="connsiteX145" fmla="*/ 186756 w 303278"/>
                    <a:gd name="connsiteY145" fmla="*/ 52546 h 79859"/>
                    <a:gd name="connsiteX146" fmla="*/ 188581 w 303278"/>
                    <a:gd name="connsiteY146" fmla="*/ 52008 h 79859"/>
                    <a:gd name="connsiteX147" fmla="*/ 189224 w 303278"/>
                    <a:gd name="connsiteY147" fmla="*/ 52188 h 79859"/>
                    <a:gd name="connsiteX148" fmla="*/ 189660 w 303278"/>
                    <a:gd name="connsiteY148" fmla="*/ 52725 h 79859"/>
                    <a:gd name="connsiteX149" fmla="*/ 189891 w 303278"/>
                    <a:gd name="connsiteY149" fmla="*/ 53722 h 79859"/>
                    <a:gd name="connsiteX150" fmla="*/ 189968 w 303278"/>
                    <a:gd name="connsiteY150" fmla="*/ 55283 h 79859"/>
                    <a:gd name="connsiteX151" fmla="*/ 189917 w 303278"/>
                    <a:gd name="connsiteY151" fmla="*/ 56434 h 79859"/>
                    <a:gd name="connsiteX152" fmla="*/ 189789 w 303278"/>
                    <a:gd name="connsiteY152" fmla="*/ 57303 h 79859"/>
                    <a:gd name="connsiteX153" fmla="*/ 189534 w 303278"/>
                    <a:gd name="connsiteY153" fmla="*/ 57994 h 79859"/>
                    <a:gd name="connsiteX154" fmla="*/ 189073 w 303278"/>
                    <a:gd name="connsiteY154" fmla="*/ 58582 h 79859"/>
                    <a:gd name="connsiteX155" fmla="*/ 187411 w 303278"/>
                    <a:gd name="connsiteY155" fmla="*/ 59503 h 79859"/>
                    <a:gd name="connsiteX156" fmla="*/ 183829 w 303278"/>
                    <a:gd name="connsiteY156" fmla="*/ 60757 h 79859"/>
                    <a:gd name="connsiteX157" fmla="*/ 178739 w 303278"/>
                    <a:gd name="connsiteY157" fmla="*/ 61857 h 79859"/>
                    <a:gd name="connsiteX158" fmla="*/ 172574 w 303278"/>
                    <a:gd name="connsiteY158" fmla="*/ 62343 h 79859"/>
                    <a:gd name="connsiteX159" fmla="*/ 162624 w 303278"/>
                    <a:gd name="connsiteY159" fmla="*/ 60757 h 79859"/>
                    <a:gd name="connsiteX160" fmla="*/ 155435 w 303278"/>
                    <a:gd name="connsiteY160" fmla="*/ 56050 h 79859"/>
                    <a:gd name="connsiteX161" fmla="*/ 151036 w 303278"/>
                    <a:gd name="connsiteY161" fmla="*/ 48223 h 79859"/>
                    <a:gd name="connsiteX162" fmla="*/ 149552 w 303278"/>
                    <a:gd name="connsiteY162" fmla="*/ 37275 h 79859"/>
                    <a:gd name="connsiteX163" fmla="*/ 151087 w 303278"/>
                    <a:gd name="connsiteY163" fmla="*/ 26608 h 79859"/>
                    <a:gd name="connsiteX164" fmla="*/ 155513 w 303278"/>
                    <a:gd name="connsiteY164" fmla="*/ 18576 h 79859"/>
                    <a:gd name="connsiteX165" fmla="*/ 162495 w 303278"/>
                    <a:gd name="connsiteY165" fmla="*/ 13511 h 79859"/>
                    <a:gd name="connsiteX166" fmla="*/ 171654 w 303278"/>
                    <a:gd name="connsiteY166" fmla="*/ 11746 h 79859"/>
                    <a:gd name="connsiteX167" fmla="*/ 180887 w 303278"/>
                    <a:gd name="connsiteY167" fmla="*/ 13486 h 79859"/>
                    <a:gd name="connsiteX168" fmla="*/ 187155 w 303278"/>
                    <a:gd name="connsiteY168" fmla="*/ 18167 h 79859"/>
                    <a:gd name="connsiteX169" fmla="*/ 190762 w 303278"/>
                    <a:gd name="connsiteY169" fmla="*/ 25073 h 79859"/>
                    <a:gd name="connsiteX170" fmla="*/ 191912 w 303278"/>
                    <a:gd name="connsiteY170" fmla="*/ 33540 h 79859"/>
                    <a:gd name="connsiteX171" fmla="*/ 183420 w 303278"/>
                    <a:gd name="connsiteY171" fmla="*/ 32568 h 79859"/>
                    <a:gd name="connsiteX172" fmla="*/ 180460 w 303278"/>
                    <a:gd name="connsiteY172" fmla="*/ 22131 h 79859"/>
                    <a:gd name="connsiteX173" fmla="*/ 171221 w 303278"/>
                    <a:gd name="connsiteY173" fmla="*/ 18346 h 79859"/>
                    <a:gd name="connsiteX174" fmla="*/ 165713 w 303278"/>
                    <a:gd name="connsiteY174" fmla="*/ 19522 h 79859"/>
                    <a:gd name="connsiteX175" fmla="*/ 161750 w 303278"/>
                    <a:gd name="connsiteY175" fmla="*/ 22643 h 79859"/>
                    <a:gd name="connsiteX176" fmla="*/ 159279 w 303278"/>
                    <a:gd name="connsiteY176" fmla="*/ 27171 h 79859"/>
                    <a:gd name="connsiteX177" fmla="*/ 158301 w 303278"/>
                    <a:gd name="connsiteY177" fmla="*/ 32568 h 79859"/>
                    <a:gd name="connsiteX178" fmla="*/ 231126 w 303278"/>
                    <a:gd name="connsiteY178" fmla="*/ 17067 h 79859"/>
                    <a:gd name="connsiteX179" fmla="*/ 231074 w 303278"/>
                    <a:gd name="connsiteY179" fmla="*/ 18960 h 79859"/>
                    <a:gd name="connsiteX180" fmla="*/ 230870 w 303278"/>
                    <a:gd name="connsiteY180" fmla="*/ 20162 h 79859"/>
                    <a:gd name="connsiteX181" fmla="*/ 230486 w 303278"/>
                    <a:gd name="connsiteY181" fmla="*/ 20827 h 79859"/>
                    <a:gd name="connsiteX182" fmla="*/ 229847 w 303278"/>
                    <a:gd name="connsiteY182" fmla="*/ 21057 h 79859"/>
                    <a:gd name="connsiteX183" fmla="*/ 228849 w 303278"/>
                    <a:gd name="connsiteY183" fmla="*/ 20827 h 79859"/>
                    <a:gd name="connsiteX184" fmla="*/ 227519 w 303278"/>
                    <a:gd name="connsiteY184" fmla="*/ 20366 h 79859"/>
                    <a:gd name="connsiteX185" fmla="*/ 225857 w 303278"/>
                    <a:gd name="connsiteY185" fmla="*/ 19932 h 79859"/>
                    <a:gd name="connsiteX186" fmla="*/ 223861 w 303278"/>
                    <a:gd name="connsiteY186" fmla="*/ 19727 h 79859"/>
                    <a:gd name="connsiteX187" fmla="*/ 221354 w 303278"/>
                    <a:gd name="connsiteY187" fmla="*/ 20239 h 79859"/>
                    <a:gd name="connsiteX188" fmla="*/ 218771 w 303278"/>
                    <a:gd name="connsiteY188" fmla="*/ 21927 h 79859"/>
                    <a:gd name="connsiteX189" fmla="*/ 215932 w 303278"/>
                    <a:gd name="connsiteY189" fmla="*/ 25048 h 79859"/>
                    <a:gd name="connsiteX190" fmla="*/ 212657 w 303278"/>
                    <a:gd name="connsiteY190" fmla="*/ 29805 h 79859"/>
                    <a:gd name="connsiteX191" fmla="*/ 212657 w 303278"/>
                    <a:gd name="connsiteY191" fmla="*/ 60092 h 79859"/>
                    <a:gd name="connsiteX192" fmla="*/ 212452 w 303278"/>
                    <a:gd name="connsiteY192" fmla="*/ 60782 h 79859"/>
                    <a:gd name="connsiteX193" fmla="*/ 211787 w 303278"/>
                    <a:gd name="connsiteY193" fmla="*/ 61268 h 79859"/>
                    <a:gd name="connsiteX194" fmla="*/ 210508 w 303278"/>
                    <a:gd name="connsiteY194" fmla="*/ 61575 h 79859"/>
                    <a:gd name="connsiteX195" fmla="*/ 208411 w 303278"/>
                    <a:gd name="connsiteY195" fmla="*/ 61678 h 79859"/>
                    <a:gd name="connsiteX196" fmla="*/ 206365 w 303278"/>
                    <a:gd name="connsiteY196" fmla="*/ 61575 h 79859"/>
                    <a:gd name="connsiteX197" fmla="*/ 205060 w 303278"/>
                    <a:gd name="connsiteY197" fmla="*/ 61268 h 79859"/>
                    <a:gd name="connsiteX198" fmla="*/ 204395 w 303278"/>
                    <a:gd name="connsiteY198" fmla="*/ 60782 h 79859"/>
                    <a:gd name="connsiteX199" fmla="*/ 204216 w 303278"/>
                    <a:gd name="connsiteY199" fmla="*/ 60092 h 79859"/>
                    <a:gd name="connsiteX200" fmla="*/ 204216 w 303278"/>
                    <a:gd name="connsiteY200" fmla="*/ 14048 h 79859"/>
                    <a:gd name="connsiteX201" fmla="*/ 204369 w 303278"/>
                    <a:gd name="connsiteY201" fmla="*/ 13358 h 79859"/>
                    <a:gd name="connsiteX202" fmla="*/ 204983 w 303278"/>
                    <a:gd name="connsiteY202" fmla="*/ 12846 h 79859"/>
                    <a:gd name="connsiteX203" fmla="*/ 206160 w 303278"/>
                    <a:gd name="connsiteY203" fmla="*/ 12539 h 79859"/>
                    <a:gd name="connsiteX204" fmla="*/ 208053 w 303278"/>
                    <a:gd name="connsiteY204" fmla="*/ 12462 h 79859"/>
                    <a:gd name="connsiteX205" fmla="*/ 209920 w 303278"/>
                    <a:gd name="connsiteY205" fmla="*/ 12539 h 79859"/>
                    <a:gd name="connsiteX206" fmla="*/ 211071 w 303278"/>
                    <a:gd name="connsiteY206" fmla="*/ 12846 h 79859"/>
                    <a:gd name="connsiteX207" fmla="*/ 211660 w 303278"/>
                    <a:gd name="connsiteY207" fmla="*/ 13358 h 79859"/>
                    <a:gd name="connsiteX208" fmla="*/ 211839 w 303278"/>
                    <a:gd name="connsiteY208" fmla="*/ 14048 h 79859"/>
                    <a:gd name="connsiteX209" fmla="*/ 211839 w 303278"/>
                    <a:gd name="connsiteY209" fmla="*/ 20750 h 79859"/>
                    <a:gd name="connsiteX210" fmla="*/ 215394 w 303278"/>
                    <a:gd name="connsiteY210" fmla="*/ 16248 h 79859"/>
                    <a:gd name="connsiteX211" fmla="*/ 218541 w 303278"/>
                    <a:gd name="connsiteY211" fmla="*/ 13511 h 79859"/>
                    <a:gd name="connsiteX212" fmla="*/ 221482 w 303278"/>
                    <a:gd name="connsiteY212" fmla="*/ 12130 h 79859"/>
                    <a:gd name="connsiteX213" fmla="*/ 224424 w 303278"/>
                    <a:gd name="connsiteY213" fmla="*/ 11746 h 79859"/>
                    <a:gd name="connsiteX214" fmla="*/ 225933 w 303278"/>
                    <a:gd name="connsiteY214" fmla="*/ 11823 h 79859"/>
                    <a:gd name="connsiteX215" fmla="*/ 227698 w 303278"/>
                    <a:gd name="connsiteY215" fmla="*/ 12104 h 79859"/>
                    <a:gd name="connsiteX216" fmla="*/ 229361 w 303278"/>
                    <a:gd name="connsiteY216" fmla="*/ 12565 h 79859"/>
                    <a:gd name="connsiteX217" fmla="*/ 230410 w 303278"/>
                    <a:gd name="connsiteY217" fmla="*/ 13076 h 79859"/>
                    <a:gd name="connsiteX218" fmla="*/ 230818 w 303278"/>
                    <a:gd name="connsiteY218" fmla="*/ 13562 h 79859"/>
                    <a:gd name="connsiteX219" fmla="*/ 230997 w 303278"/>
                    <a:gd name="connsiteY219" fmla="*/ 14151 h 79859"/>
                    <a:gd name="connsiteX220" fmla="*/ 231100 w 303278"/>
                    <a:gd name="connsiteY220" fmla="*/ 15199 h 79859"/>
                    <a:gd name="connsiteX221" fmla="*/ 231126 w 303278"/>
                    <a:gd name="connsiteY221" fmla="*/ 17067 h 79859"/>
                    <a:gd name="connsiteX222" fmla="*/ 263878 w 303278"/>
                    <a:gd name="connsiteY222" fmla="*/ 56715 h 79859"/>
                    <a:gd name="connsiteX223" fmla="*/ 263673 w 303278"/>
                    <a:gd name="connsiteY223" fmla="*/ 59068 h 79859"/>
                    <a:gd name="connsiteX224" fmla="*/ 263058 w 303278"/>
                    <a:gd name="connsiteY224" fmla="*/ 60347 h 79859"/>
                    <a:gd name="connsiteX225" fmla="*/ 261831 w 303278"/>
                    <a:gd name="connsiteY225" fmla="*/ 61115 h 79859"/>
                    <a:gd name="connsiteX226" fmla="*/ 259964 w 303278"/>
                    <a:gd name="connsiteY226" fmla="*/ 61703 h 79859"/>
                    <a:gd name="connsiteX227" fmla="*/ 257738 w 303278"/>
                    <a:gd name="connsiteY227" fmla="*/ 62087 h 79859"/>
                    <a:gd name="connsiteX228" fmla="*/ 255384 w 303278"/>
                    <a:gd name="connsiteY228" fmla="*/ 62240 h 79859"/>
                    <a:gd name="connsiteX229" fmla="*/ 249245 w 303278"/>
                    <a:gd name="connsiteY229" fmla="*/ 61294 h 79859"/>
                    <a:gd name="connsiteX230" fmla="*/ 245050 w 303278"/>
                    <a:gd name="connsiteY230" fmla="*/ 58429 h 79859"/>
                    <a:gd name="connsiteX231" fmla="*/ 242671 w 303278"/>
                    <a:gd name="connsiteY231" fmla="*/ 53569 h 79859"/>
                    <a:gd name="connsiteX232" fmla="*/ 241930 w 303278"/>
                    <a:gd name="connsiteY232" fmla="*/ 46637 h 79859"/>
                    <a:gd name="connsiteX233" fmla="*/ 241930 w 303278"/>
                    <a:gd name="connsiteY233" fmla="*/ 19727 h 79859"/>
                    <a:gd name="connsiteX234" fmla="*/ 235484 w 303278"/>
                    <a:gd name="connsiteY234" fmla="*/ 19727 h 79859"/>
                    <a:gd name="connsiteX235" fmla="*/ 234256 w 303278"/>
                    <a:gd name="connsiteY235" fmla="*/ 18908 h 79859"/>
                    <a:gd name="connsiteX236" fmla="*/ 233795 w 303278"/>
                    <a:gd name="connsiteY236" fmla="*/ 16248 h 79859"/>
                    <a:gd name="connsiteX237" fmla="*/ 233923 w 303278"/>
                    <a:gd name="connsiteY237" fmla="*/ 14611 h 79859"/>
                    <a:gd name="connsiteX238" fmla="*/ 234256 w 303278"/>
                    <a:gd name="connsiteY238" fmla="*/ 13511 h 79859"/>
                    <a:gd name="connsiteX239" fmla="*/ 234793 w 303278"/>
                    <a:gd name="connsiteY239" fmla="*/ 12897 h 79859"/>
                    <a:gd name="connsiteX240" fmla="*/ 235535 w 303278"/>
                    <a:gd name="connsiteY240" fmla="*/ 12718 h 79859"/>
                    <a:gd name="connsiteX241" fmla="*/ 241930 w 303278"/>
                    <a:gd name="connsiteY241" fmla="*/ 12718 h 79859"/>
                    <a:gd name="connsiteX242" fmla="*/ 241930 w 303278"/>
                    <a:gd name="connsiteY242" fmla="*/ 1770 h 79859"/>
                    <a:gd name="connsiteX243" fmla="*/ 242109 w 303278"/>
                    <a:gd name="connsiteY243" fmla="*/ 1105 h 79859"/>
                    <a:gd name="connsiteX244" fmla="*/ 242774 w 303278"/>
                    <a:gd name="connsiteY244" fmla="*/ 568 h 79859"/>
                    <a:gd name="connsiteX245" fmla="*/ 244078 w 303278"/>
                    <a:gd name="connsiteY245" fmla="*/ 235 h 79859"/>
                    <a:gd name="connsiteX246" fmla="*/ 246125 w 303278"/>
                    <a:gd name="connsiteY246" fmla="*/ 133 h 79859"/>
                    <a:gd name="connsiteX247" fmla="*/ 248222 w 303278"/>
                    <a:gd name="connsiteY247" fmla="*/ 235 h 79859"/>
                    <a:gd name="connsiteX248" fmla="*/ 249502 w 303278"/>
                    <a:gd name="connsiteY248" fmla="*/ 568 h 79859"/>
                    <a:gd name="connsiteX249" fmla="*/ 250166 w 303278"/>
                    <a:gd name="connsiteY249" fmla="*/ 1105 h 79859"/>
                    <a:gd name="connsiteX250" fmla="*/ 250371 w 303278"/>
                    <a:gd name="connsiteY250" fmla="*/ 1770 h 79859"/>
                    <a:gd name="connsiteX251" fmla="*/ 250371 w 303278"/>
                    <a:gd name="connsiteY251" fmla="*/ 12718 h 79859"/>
                    <a:gd name="connsiteX252" fmla="*/ 262189 w 303278"/>
                    <a:gd name="connsiteY252" fmla="*/ 12718 h 79859"/>
                    <a:gd name="connsiteX253" fmla="*/ 262905 w 303278"/>
                    <a:gd name="connsiteY253" fmla="*/ 12897 h 79859"/>
                    <a:gd name="connsiteX254" fmla="*/ 263442 w 303278"/>
                    <a:gd name="connsiteY254" fmla="*/ 13511 h 79859"/>
                    <a:gd name="connsiteX255" fmla="*/ 263775 w 303278"/>
                    <a:gd name="connsiteY255" fmla="*/ 14611 h 79859"/>
                    <a:gd name="connsiteX256" fmla="*/ 263878 w 303278"/>
                    <a:gd name="connsiteY256" fmla="*/ 16248 h 79859"/>
                    <a:gd name="connsiteX257" fmla="*/ 263417 w 303278"/>
                    <a:gd name="connsiteY257" fmla="*/ 18908 h 79859"/>
                    <a:gd name="connsiteX258" fmla="*/ 262189 w 303278"/>
                    <a:gd name="connsiteY258" fmla="*/ 19727 h 79859"/>
                    <a:gd name="connsiteX259" fmla="*/ 250371 w 303278"/>
                    <a:gd name="connsiteY259" fmla="*/ 19727 h 79859"/>
                    <a:gd name="connsiteX260" fmla="*/ 250371 w 303278"/>
                    <a:gd name="connsiteY260" fmla="*/ 45409 h 79859"/>
                    <a:gd name="connsiteX261" fmla="*/ 251778 w 303278"/>
                    <a:gd name="connsiteY261" fmla="*/ 52597 h 79859"/>
                    <a:gd name="connsiteX262" fmla="*/ 256817 w 303278"/>
                    <a:gd name="connsiteY262" fmla="*/ 55027 h 79859"/>
                    <a:gd name="connsiteX263" fmla="*/ 258915 w 303278"/>
                    <a:gd name="connsiteY263" fmla="*/ 54797 h 79859"/>
                    <a:gd name="connsiteX264" fmla="*/ 260551 w 303278"/>
                    <a:gd name="connsiteY264" fmla="*/ 54311 h 79859"/>
                    <a:gd name="connsiteX265" fmla="*/ 261779 w 303278"/>
                    <a:gd name="connsiteY265" fmla="*/ 53825 h 79859"/>
                    <a:gd name="connsiteX266" fmla="*/ 262700 w 303278"/>
                    <a:gd name="connsiteY266" fmla="*/ 53594 h 79859"/>
                    <a:gd name="connsiteX267" fmla="*/ 263186 w 303278"/>
                    <a:gd name="connsiteY267" fmla="*/ 53722 h 79859"/>
                    <a:gd name="connsiteX268" fmla="*/ 263544 w 303278"/>
                    <a:gd name="connsiteY268" fmla="*/ 54208 h 79859"/>
                    <a:gd name="connsiteX269" fmla="*/ 263775 w 303278"/>
                    <a:gd name="connsiteY269" fmla="*/ 55180 h 79859"/>
                    <a:gd name="connsiteX270" fmla="*/ 263878 w 303278"/>
                    <a:gd name="connsiteY270" fmla="*/ 56715 h 79859"/>
                    <a:gd name="connsiteX271" fmla="*/ 303566 w 303278"/>
                    <a:gd name="connsiteY271" fmla="*/ 47558 h 79859"/>
                    <a:gd name="connsiteX272" fmla="*/ 302261 w 303278"/>
                    <a:gd name="connsiteY272" fmla="*/ 53850 h 79859"/>
                    <a:gd name="connsiteX273" fmla="*/ 298552 w 303278"/>
                    <a:gd name="connsiteY273" fmla="*/ 58506 h 79859"/>
                    <a:gd name="connsiteX274" fmla="*/ 292823 w 303278"/>
                    <a:gd name="connsiteY274" fmla="*/ 61371 h 79859"/>
                    <a:gd name="connsiteX275" fmla="*/ 285507 w 303278"/>
                    <a:gd name="connsiteY275" fmla="*/ 62343 h 79859"/>
                    <a:gd name="connsiteX276" fmla="*/ 280825 w 303278"/>
                    <a:gd name="connsiteY276" fmla="*/ 61959 h 79859"/>
                    <a:gd name="connsiteX277" fmla="*/ 276835 w 303278"/>
                    <a:gd name="connsiteY277" fmla="*/ 60987 h 79859"/>
                    <a:gd name="connsiteX278" fmla="*/ 273843 w 303278"/>
                    <a:gd name="connsiteY278" fmla="*/ 59759 h 79859"/>
                    <a:gd name="connsiteX279" fmla="*/ 272052 w 303278"/>
                    <a:gd name="connsiteY279" fmla="*/ 58608 h 79859"/>
                    <a:gd name="connsiteX280" fmla="*/ 271233 w 303278"/>
                    <a:gd name="connsiteY280" fmla="*/ 57176 h 79859"/>
                    <a:gd name="connsiteX281" fmla="*/ 270978 w 303278"/>
                    <a:gd name="connsiteY281" fmla="*/ 54669 h 79859"/>
                    <a:gd name="connsiteX282" fmla="*/ 271079 w 303278"/>
                    <a:gd name="connsiteY282" fmla="*/ 53032 h 79859"/>
                    <a:gd name="connsiteX283" fmla="*/ 271336 w 303278"/>
                    <a:gd name="connsiteY283" fmla="*/ 51957 h 79859"/>
                    <a:gd name="connsiteX284" fmla="*/ 271770 w 303278"/>
                    <a:gd name="connsiteY284" fmla="*/ 51369 h 79859"/>
                    <a:gd name="connsiteX285" fmla="*/ 272410 w 303278"/>
                    <a:gd name="connsiteY285" fmla="*/ 51190 h 79859"/>
                    <a:gd name="connsiteX286" fmla="*/ 274072 w 303278"/>
                    <a:gd name="connsiteY286" fmla="*/ 51881 h 79859"/>
                    <a:gd name="connsiteX287" fmla="*/ 276784 w 303278"/>
                    <a:gd name="connsiteY287" fmla="*/ 53390 h 79859"/>
                    <a:gd name="connsiteX288" fmla="*/ 280596 w 303278"/>
                    <a:gd name="connsiteY288" fmla="*/ 54899 h 79859"/>
                    <a:gd name="connsiteX289" fmla="*/ 285660 w 303278"/>
                    <a:gd name="connsiteY289" fmla="*/ 55590 h 79859"/>
                    <a:gd name="connsiteX290" fmla="*/ 289548 w 303278"/>
                    <a:gd name="connsiteY290" fmla="*/ 55129 h 79859"/>
                    <a:gd name="connsiteX291" fmla="*/ 292567 w 303278"/>
                    <a:gd name="connsiteY291" fmla="*/ 53773 h 79859"/>
                    <a:gd name="connsiteX292" fmla="*/ 294537 w 303278"/>
                    <a:gd name="connsiteY292" fmla="*/ 51497 h 79859"/>
                    <a:gd name="connsiteX293" fmla="*/ 295227 w 303278"/>
                    <a:gd name="connsiteY293" fmla="*/ 48223 h 79859"/>
                    <a:gd name="connsiteX294" fmla="*/ 294230 w 303278"/>
                    <a:gd name="connsiteY294" fmla="*/ 44949 h 79859"/>
                    <a:gd name="connsiteX295" fmla="*/ 291594 w 303278"/>
                    <a:gd name="connsiteY295" fmla="*/ 42595 h 79859"/>
                    <a:gd name="connsiteX296" fmla="*/ 287911 w 303278"/>
                    <a:gd name="connsiteY296" fmla="*/ 40779 h 79859"/>
                    <a:gd name="connsiteX297" fmla="*/ 283691 w 303278"/>
                    <a:gd name="connsiteY297" fmla="*/ 39116 h 79859"/>
                    <a:gd name="connsiteX298" fmla="*/ 279444 w 303278"/>
                    <a:gd name="connsiteY298" fmla="*/ 37147 h 79859"/>
                    <a:gd name="connsiteX299" fmla="*/ 275735 w 303278"/>
                    <a:gd name="connsiteY299" fmla="*/ 34461 h 79859"/>
                    <a:gd name="connsiteX300" fmla="*/ 273101 w 303278"/>
                    <a:gd name="connsiteY300" fmla="*/ 30675 h 79859"/>
                    <a:gd name="connsiteX301" fmla="*/ 272103 w 303278"/>
                    <a:gd name="connsiteY301" fmla="*/ 25406 h 79859"/>
                    <a:gd name="connsiteX302" fmla="*/ 273152 w 303278"/>
                    <a:gd name="connsiteY302" fmla="*/ 20213 h 79859"/>
                    <a:gd name="connsiteX303" fmla="*/ 276298 w 303278"/>
                    <a:gd name="connsiteY303" fmla="*/ 15864 h 79859"/>
                    <a:gd name="connsiteX304" fmla="*/ 281542 w 303278"/>
                    <a:gd name="connsiteY304" fmla="*/ 12872 h 79859"/>
                    <a:gd name="connsiteX305" fmla="*/ 288884 w 303278"/>
                    <a:gd name="connsiteY305" fmla="*/ 11746 h 79859"/>
                    <a:gd name="connsiteX306" fmla="*/ 292567 w 303278"/>
                    <a:gd name="connsiteY306" fmla="*/ 12053 h 79859"/>
                    <a:gd name="connsiteX307" fmla="*/ 295892 w 303278"/>
                    <a:gd name="connsiteY307" fmla="*/ 12820 h 79859"/>
                    <a:gd name="connsiteX308" fmla="*/ 298425 w 303278"/>
                    <a:gd name="connsiteY308" fmla="*/ 13818 h 79859"/>
                    <a:gd name="connsiteX309" fmla="*/ 300011 w 303278"/>
                    <a:gd name="connsiteY309" fmla="*/ 14765 h 79859"/>
                    <a:gd name="connsiteX310" fmla="*/ 300727 w 303278"/>
                    <a:gd name="connsiteY310" fmla="*/ 15481 h 79859"/>
                    <a:gd name="connsiteX311" fmla="*/ 300982 w 303278"/>
                    <a:gd name="connsiteY311" fmla="*/ 16171 h 79859"/>
                    <a:gd name="connsiteX312" fmla="*/ 301137 w 303278"/>
                    <a:gd name="connsiteY312" fmla="*/ 17118 h 79859"/>
                    <a:gd name="connsiteX313" fmla="*/ 301213 w 303278"/>
                    <a:gd name="connsiteY313" fmla="*/ 18499 h 79859"/>
                    <a:gd name="connsiteX314" fmla="*/ 301137 w 303278"/>
                    <a:gd name="connsiteY314" fmla="*/ 20008 h 79859"/>
                    <a:gd name="connsiteX315" fmla="*/ 300880 w 303278"/>
                    <a:gd name="connsiteY315" fmla="*/ 21057 h 79859"/>
                    <a:gd name="connsiteX316" fmla="*/ 300445 w 303278"/>
                    <a:gd name="connsiteY316" fmla="*/ 21646 h 79859"/>
                    <a:gd name="connsiteX317" fmla="*/ 299883 w 303278"/>
                    <a:gd name="connsiteY317" fmla="*/ 21824 h 79859"/>
                    <a:gd name="connsiteX318" fmla="*/ 298552 w 303278"/>
                    <a:gd name="connsiteY318" fmla="*/ 21262 h 79859"/>
                    <a:gd name="connsiteX319" fmla="*/ 296302 w 303278"/>
                    <a:gd name="connsiteY319" fmla="*/ 20060 h 79859"/>
                    <a:gd name="connsiteX320" fmla="*/ 293053 w 303278"/>
                    <a:gd name="connsiteY320" fmla="*/ 18857 h 79859"/>
                    <a:gd name="connsiteX321" fmla="*/ 288781 w 303278"/>
                    <a:gd name="connsiteY321" fmla="*/ 18295 h 79859"/>
                    <a:gd name="connsiteX322" fmla="*/ 284995 w 303278"/>
                    <a:gd name="connsiteY322" fmla="*/ 18781 h 79859"/>
                    <a:gd name="connsiteX323" fmla="*/ 282309 w 303278"/>
                    <a:gd name="connsiteY323" fmla="*/ 20162 h 79859"/>
                    <a:gd name="connsiteX324" fmla="*/ 280724 w 303278"/>
                    <a:gd name="connsiteY324" fmla="*/ 22285 h 79859"/>
                    <a:gd name="connsiteX325" fmla="*/ 280186 w 303278"/>
                    <a:gd name="connsiteY325" fmla="*/ 24945 h 79859"/>
                    <a:gd name="connsiteX326" fmla="*/ 281209 w 303278"/>
                    <a:gd name="connsiteY326" fmla="*/ 28296 h 79859"/>
                    <a:gd name="connsiteX327" fmla="*/ 283870 w 303278"/>
                    <a:gd name="connsiteY327" fmla="*/ 30675 h 79859"/>
                    <a:gd name="connsiteX328" fmla="*/ 287604 w 303278"/>
                    <a:gd name="connsiteY328" fmla="*/ 32517 h 79859"/>
                    <a:gd name="connsiteX329" fmla="*/ 291876 w 303278"/>
                    <a:gd name="connsiteY329" fmla="*/ 34205 h 79859"/>
                    <a:gd name="connsiteX330" fmla="*/ 296174 w 303278"/>
                    <a:gd name="connsiteY330" fmla="*/ 36149 h 79859"/>
                    <a:gd name="connsiteX331" fmla="*/ 299934 w 303278"/>
                    <a:gd name="connsiteY331" fmla="*/ 38758 h 79859"/>
                    <a:gd name="connsiteX332" fmla="*/ 302568 w 303278"/>
                    <a:gd name="connsiteY332" fmla="*/ 42442 h 79859"/>
                    <a:gd name="connsiteX333" fmla="*/ 303566 w 303278"/>
                    <a:gd name="connsiteY333" fmla="*/ 47558 h 79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303278" h="79859">
                      <a:moveTo>
                        <a:pt x="42648" y="35075"/>
                      </a:moveTo>
                      <a:cubicBezTo>
                        <a:pt x="42648" y="36405"/>
                        <a:pt x="42314" y="37351"/>
                        <a:pt x="41646" y="37914"/>
                      </a:cubicBezTo>
                      <a:cubicBezTo>
                        <a:pt x="40978" y="38477"/>
                        <a:pt x="40215" y="38758"/>
                        <a:pt x="39358" y="38758"/>
                      </a:cubicBezTo>
                      <a:lnTo>
                        <a:pt x="9036" y="38758"/>
                      </a:lnTo>
                      <a:cubicBezTo>
                        <a:pt x="9036" y="41316"/>
                        <a:pt x="9293" y="43618"/>
                        <a:pt x="9807" y="45665"/>
                      </a:cubicBezTo>
                      <a:cubicBezTo>
                        <a:pt x="10321" y="47711"/>
                        <a:pt x="11178" y="49468"/>
                        <a:pt x="12377" y="50934"/>
                      </a:cubicBezTo>
                      <a:cubicBezTo>
                        <a:pt x="13577" y="52401"/>
                        <a:pt x="15136" y="53526"/>
                        <a:pt x="17056" y="54311"/>
                      </a:cubicBezTo>
                      <a:cubicBezTo>
                        <a:pt x="18975" y="55095"/>
                        <a:pt x="21323" y="55487"/>
                        <a:pt x="24098" y="55487"/>
                      </a:cubicBezTo>
                      <a:cubicBezTo>
                        <a:pt x="26292" y="55487"/>
                        <a:pt x="28245" y="55308"/>
                        <a:pt x="29959" y="54950"/>
                      </a:cubicBezTo>
                      <a:cubicBezTo>
                        <a:pt x="31673" y="54592"/>
                        <a:pt x="33155" y="54191"/>
                        <a:pt x="34406" y="53748"/>
                      </a:cubicBezTo>
                      <a:cubicBezTo>
                        <a:pt x="35657" y="53305"/>
                        <a:pt x="36685" y="52904"/>
                        <a:pt x="37491" y="52546"/>
                      </a:cubicBezTo>
                      <a:cubicBezTo>
                        <a:pt x="38296" y="52188"/>
                        <a:pt x="38905" y="52008"/>
                        <a:pt x="39316" y="52008"/>
                      </a:cubicBezTo>
                      <a:cubicBezTo>
                        <a:pt x="39556" y="52008"/>
                        <a:pt x="39770" y="52068"/>
                        <a:pt x="39958" y="52188"/>
                      </a:cubicBezTo>
                      <a:cubicBezTo>
                        <a:pt x="40147" y="52307"/>
                        <a:pt x="40292" y="52486"/>
                        <a:pt x="40395" y="52725"/>
                      </a:cubicBezTo>
                      <a:cubicBezTo>
                        <a:pt x="40498" y="52963"/>
                        <a:pt x="40575" y="53296"/>
                        <a:pt x="40627" y="53722"/>
                      </a:cubicBezTo>
                      <a:cubicBezTo>
                        <a:pt x="40678" y="54149"/>
                        <a:pt x="40704" y="54669"/>
                        <a:pt x="40704" y="55283"/>
                      </a:cubicBezTo>
                      <a:cubicBezTo>
                        <a:pt x="40704" y="55726"/>
                        <a:pt x="40687" y="56110"/>
                        <a:pt x="40653" y="56434"/>
                      </a:cubicBezTo>
                      <a:cubicBezTo>
                        <a:pt x="40618" y="56758"/>
                        <a:pt x="40576" y="57048"/>
                        <a:pt x="40525" y="57303"/>
                      </a:cubicBezTo>
                      <a:cubicBezTo>
                        <a:pt x="40474" y="57559"/>
                        <a:pt x="40388" y="57789"/>
                        <a:pt x="40269" y="57994"/>
                      </a:cubicBezTo>
                      <a:cubicBezTo>
                        <a:pt x="40150" y="58199"/>
                        <a:pt x="39996" y="58395"/>
                        <a:pt x="39808" y="58582"/>
                      </a:cubicBezTo>
                      <a:cubicBezTo>
                        <a:pt x="39621" y="58770"/>
                        <a:pt x="39067" y="59077"/>
                        <a:pt x="38146" y="59503"/>
                      </a:cubicBezTo>
                      <a:cubicBezTo>
                        <a:pt x="37225" y="59930"/>
                        <a:pt x="36031" y="60347"/>
                        <a:pt x="34565" y="60757"/>
                      </a:cubicBezTo>
                      <a:cubicBezTo>
                        <a:pt x="33098" y="61166"/>
                        <a:pt x="31401" y="61533"/>
                        <a:pt x="29474" y="61857"/>
                      </a:cubicBezTo>
                      <a:cubicBezTo>
                        <a:pt x="27547" y="62181"/>
                        <a:pt x="25492" y="62343"/>
                        <a:pt x="23309" y="62343"/>
                      </a:cubicBezTo>
                      <a:cubicBezTo>
                        <a:pt x="19524" y="62343"/>
                        <a:pt x="16207" y="61814"/>
                        <a:pt x="13359" y="60757"/>
                      </a:cubicBezTo>
                      <a:cubicBezTo>
                        <a:pt x="10511" y="59699"/>
                        <a:pt x="8115" y="58131"/>
                        <a:pt x="6171" y="56050"/>
                      </a:cubicBezTo>
                      <a:cubicBezTo>
                        <a:pt x="4227" y="53970"/>
                        <a:pt x="2760" y="51360"/>
                        <a:pt x="1771" y="48223"/>
                      </a:cubicBezTo>
                      <a:cubicBezTo>
                        <a:pt x="782" y="45085"/>
                        <a:pt x="288" y="41436"/>
                        <a:pt x="288" y="37275"/>
                      </a:cubicBezTo>
                      <a:cubicBezTo>
                        <a:pt x="288" y="33318"/>
                        <a:pt x="799" y="29763"/>
                        <a:pt x="1822" y="26608"/>
                      </a:cubicBezTo>
                      <a:cubicBezTo>
                        <a:pt x="2846" y="23453"/>
                        <a:pt x="4321" y="20776"/>
                        <a:pt x="6248" y="18576"/>
                      </a:cubicBezTo>
                      <a:cubicBezTo>
                        <a:pt x="8175" y="16376"/>
                        <a:pt x="10502" y="14688"/>
                        <a:pt x="13231" y="13511"/>
                      </a:cubicBezTo>
                      <a:cubicBezTo>
                        <a:pt x="15960" y="12335"/>
                        <a:pt x="19012" y="11746"/>
                        <a:pt x="22389" y="11746"/>
                      </a:cubicBezTo>
                      <a:cubicBezTo>
                        <a:pt x="26004" y="11746"/>
                        <a:pt x="29082" y="12326"/>
                        <a:pt x="31623" y="13486"/>
                      </a:cubicBezTo>
                      <a:cubicBezTo>
                        <a:pt x="34164" y="14645"/>
                        <a:pt x="36253" y="16206"/>
                        <a:pt x="37890" y="18167"/>
                      </a:cubicBezTo>
                      <a:cubicBezTo>
                        <a:pt x="39527" y="20128"/>
                        <a:pt x="40729" y="22430"/>
                        <a:pt x="41497" y="25073"/>
                      </a:cubicBezTo>
                      <a:cubicBezTo>
                        <a:pt x="42264" y="27716"/>
                        <a:pt x="42648" y="30539"/>
                        <a:pt x="42648" y="33540"/>
                      </a:cubicBezTo>
                      <a:close/>
                      <a:moveTo>
                        <a:pt x="34155" y="32568"/>
                      </a:moveTo>
                      <a:cubicBezTo>
                        <a:pt x="34258" y="28134"/>
                        <a:pt x="33271" y="24655"/>
                        <a:pt x="31195" y="22131"/>
                      </a:cubicBezTo>
                      <a:cubicBezTo>
                        <a:pt x="29120" y="19608"/>
                        <a:pt x="26040" y="18346"/>
                        <a:pt x="21956" y="18346"/>
                      </a:cubicBezTo>
                      <a:cubicBezTo>
                        <a:pt x="19863" y="18346"/>
                        <a:pt x="18027" y="18738"/>
                        <a:pt x="16448" y="19522"/>
                      </a:cubicBezTo>
                      <a:cubicBezTo>
                        <a:pt x="14870" y="20307"/>
                        <a:pt x="13549" y="21347"/>
                        <a:pt x="12485" y="22643"/>
                      </a:cubicBezTo>
                      <a:cubicBezTo>
                        <a:pt x="11421" y="23939"/>
                        <a:pt x="10597" y="25448"/>
                        <a:pt x="10014" y="27171"/>
                      </a:cubicBezTo>
                      <a:cubicBezTo>
                        <a:pt x="9431" y="28893"/>
                        <a:pt x="9105" y="30692"/>
                        <a:pt x="9036" y="32568"/>
                      </a:cubicBezTo>
                      <a:close/>
                      <a:moveTo>
                        <a:pt x="88294" y="59120"/>
                      </a:moveTo>
                      <a:cubicBezTo>
                        <a:pt x="88567" y="59597"/>
                        <a:pt x="88703" y="59998"/>
                        <a:pt x="88703" y="60322"/>
                      </a:cubicBezTo>
                      <a:cubicBezTo>
                        <a:pt x="88703" y="60646"/>
                        <a:pt x="88541" y="60910"/>
                        <a:pt x="88217" y="61115"/>
                      </a:cubicBezTo>
                      <a:cubicBezTo>
                        <a:pt x="87893" y="61319"/>
                        <a:pt x="87399" y="61464"/>
                        <a:pt x="86734" y="61550"/>
                      </a:cubicBezTo>
                      <a:cubicBezTo>
                        <a:pt x="86069" y="61635"/>
                        <a:pt x="85207" y="61678"/>
                        <a:pt x="84150" y="61678"/>
                      </a:cubicBezTo>
                      <a:cubicBezTo>
                        <a:pt x="83127" y="61678"/>
                        <a:pt x="82317" y="61652"/>
                        <a:pt x="81720" y="61601"/>
                      </a:cubicBezTo>
                      <a:cubicBezTo>
                        <a:pt x="81123" y="61550"/>
                        <a:pt x="80646" y="61464"/>
                        <a:pt x="80288" y="61345"/>
                      </a:cubicBezTo>
                      <a:cubicBezTo>
                        <a:pt x="79929" y="61226"/>
                        <a:pt x="79657" y="61072"/>
                        <a:pt x="79469" y="60885"/>
                      </a:cubicBezTo>
                      <a:cubicBezTo>
                        <a:pt x="79281" y="60697"/>
                        <a:pt x="79119" y="60484"/>
                        <a:pt x="78983" y="60245"/>
                      </a:cubicBezTo>
                      <a:lnTo>
                        <a:pt x="67933" y="41981"/>
                      </a:lnTo>
                      <a:lnTo>
                        <a:pt x="56933" y="60245"/>
                      </a:lnTo>
                      <a:cubicBezTo>
                        <a:pt x="56797" y="60484"/>
                        <a:pt x="56635" y="60697"/>
                        <a:pt x="56447" y="60885"/>
                      </a:cubicBezTo>
                      <a:cubicBezTo>
                        <a:pt x="56260" y="61072"/>
                        <a:pt x="55987" y="61226"/>
                        <a:pt x="55629" y="61345"/>
                      </a:cubicBezTo>
                      <a:cubicBezTo>
                        <a:pt x="55270" y="61464"/>
                        <a:pt x="54801" y="61550"/>
                        <a:pt x="54222" y="61601"/>
                      </a:cubicBezTo>
                      <a:cubicBezTo>
                        <a:pt x="53642" y="61652"/>
                        <a:pt x="52874" y="61678"/>
                        <a:pt x="51919" y="61678"/>
                      </a:cubicBezTo>
                      <a:cubicBezTo>
                        <a:pt x="50930" y="61678"/>
                        <a:pt x="50120" y="61635"/>
                        <a:pt x="49489" y="61550"/>
                      </a:cubicBezTo>
                      <a:cubicBezTo>
                        <a:pt x="48858" y="61464"/>
                        <a:pt x="48398" y="61319"/>
                        <a:pt x="48108" y="61115"/>
                      </a:cubicBezTo>
                      <a:cubicBezTo>
                        <a:pt x="47818" y="60910"/>
                        <a:pt x="47682" y="60646"/>
                        <a:pt x="47699" y="60322"/>
                      </a:cubicBezTo>
                      <a:cubicBezTo>
                        <a:pt x="47716" y="59998"/>
                        <a:pt x="47878" y="59597"/>
                        <a:pt x="48185" y="59120"/>
                      </a:cubicBezTo>
                      <a:lnTo>
                        <a:pt x="62510" y="36661"/>
                      </a:lnTo>
                      <a:lnTo>
                        <a:pt x="48952" y="15020"/>
                      </a:lnTo>
                      <a:cubicBezTo>
                        <a:pt x="48679" y="14543"/>
                        <a:pt x="48534" y="14142"/>
                        <a:pt x="48517" y="13818"/>
                      </a:cubicBezTo>
                      <a:cubicBezTo>
                        <a:pt x="48500" y="13494"/>
                        <a:pt x="48654" y="13221"/>
                        <a:pt x="48978" y="13000"/>
                      </a:cubicBezTo>
                      <a:cubicBezTo>
                        <a:pt x="49302" y="12778"/>
                        <a:pt x="49796" y="12633"/>
                        <a:pt x="50461" y="12565"/>
                      </a:cubicBezTo>
                      <a:cubicBezTo>
                        <a:pt x="51127" y="12497"/>
                        <a:pt x="52005" y="12462"/>
                        <a:pt x="53096" y="12462"/>
                      </a:cubicBezTo>
                      <a:cubicBezTo>
                        <a:pt x="54085" y="12462"/>
                        <a:pt x="54878" y="12488"/>
                        <a:pt x="55475" y="12539"/>
                      </a:cubicBezTo>
                      <a:cubicBezTo>
                        <a:pt x="56072" y="12590"/>
                        <a:pt x="56541" y="12667"/>
                        <a:pt x="56882" y="12769"/>
                      </a:cubicBezTo>
                      <a:cubicBezTo>
                        <a:pt x="57223" y="12872"/>
                        <a:pt x="57479" y="13008"/>
                        <a:pt x="57649" y="13179"/>
                      </a:cubicBezTo>
                      <a:cubicBezTo>
                        <a:pt x="57820" y="13349"/>
                        <a:pt x="57973" y="13554"/>
                        <a:pt x="58110" y="13792"/>
                      </a:cubicBezTo>
                      <a:lnTo>
                        <a:pt x="68598" y="30931"/>
                      </a:lnTo>
                      <a:lnTo>
                        <a:pt x="79239" y="13792"/>
                      </a:lnTo>
                      <a:cubicBezTo>
                        <a:pt x="79375" y="13588"/>
                        <a:pt x="79529" y="13400"/>
                        <a:pt x="79699" y="13230"/>
                      </a:cubicBezTo>
                      <a:cubicBezTo>
                        <a:pt x="79870" y="13059"/>
                        <a:pt x="80100" y="12914"/>
                        <a:pt x="80390" y="12795"/>
                      </a:cubicBezTo>
                      <a:cubicBezTo>
                        <a:pt x="80680" y="12676"/>
                        <a:pt x="81089" y="12590"/>
                        <a:pt x="81618" y="12539"/>
                      </a:cubicBezTo>
                      <a:cubicBezTo>
                        <a:pt x="82146" y="12488"/>
                        <a:pt x="82871" y="12462"/>
                        <a:pt x="83792" y="12462"/>
                      </a:cubicBezTo>
                      <a:cubicBezTo>
                        <a:pt x="84781" y="12462"/>
                        <a:pt x="85591" y="12497"/>
                        <a:pt x="86222" y="12565"/>
                      </a:cubicBezTo>
                      <a:cubicBezTo>
                        <a:pt x="86853" y="12633"/>
                        <a:pt x="87322" y="12761"/>
                        <a:pt x="87629" y="12948"/>
                      </a:cubicBezTo>
                      <a:cubicBezTo>
                        <a:pt x="87936" y="13136"/>
                        <a:pt x="88072" y="13400"/>
                        <a:pt x="88038" y="13741"/>
                      </a:cubicBezTo>
                      <a:cubicBezTo>
                        <a:pt x="88004" y="14082"/>
                        <a:pt x="87834" y="14509"/>
                        <a:pt x="87527" y="15020"/>
                      </a:cubicBezTo>
                      <a:lnTo>
                        <a:pt x="74072" y="36405"/>
                      </a:lnTo>
                      <a:close/>
                      <a:moveTo>
                        <a:pt x="140412" y="36354"/>
                      </a:moveTo>
                      <a:cubicBezTo>
                        <a:pt x="140412" y="40378"/>
                        <a:pt x="139977" y="43994"/>
                        <a:pt x="139107" y="47200"/>
                      </a:cubicBezTo>
                      <a:cubicBezTo>
                        <a:pt x="138237" y="50406"/>
                        <a:pt x="136959" y="53125"/>
                        <a:pt x="135270" y="55359"/>
                      </a:cubicBezTo>
                      <a:cubicBezTo>
                        <a:pt x="133582" y="57593"/>
                        <a:pt x="131492" y="59316"/>
                        <a:pt x="129004" y="60526"/>
                      </a:cubicBezTo>
                      <a:cubicBezTo>
                        <a:pt x="126514" y="61737"/>
                        <a:pt x="123666" y="62343"/>
                        <a:pt x="120460" y="62343"/>
                      </a:cubicBezTo>
                      <a:cubicBezTo>
                        <a:pt x="119096" y="62343"/>
                        <a:pt x="117834" y="62206"/>
                        <a:pt x="116673" y="61933"/>
                      </a:cubicBezTo>
                      <a:cubicBezTo>
                        <a:pt x="115514" y="61661"/>
                        <a:pt x="114380" y="61234"/>
                        <a:pt x="113271" y="60654"/>
                      </a:cubicBezTo>
                      <a:cubicBezTo>
                        <a:pt x="112163" y="60075"/>
                        <a:pt x="111063" y="59341"/>
                        <a:pt x="109972" y="58455"/>
                      </a:cubicBezTo>
                      <a:cubicBezTo>
                        <a:pt x="108880" y="57568"/>
                        <a:pt x="107721" y="56528"/>
                        <a:pt x="106493" y="55334"/>
                      </a:cubicBezTo>
                      <a:lnTo>
                        <a:pt x="106493" y="78355"/>
                      </a:lnTo>
                      <a:cubicBezTo>
                        <a:pt x="106493" y="78628"/>
                        <a:pt x="106425" y="78867"/>
                        <a:pt x="106288" y="79072"/>
                      </a:cubicBezTo>
                      <a:cubicBezTo>
                        <a:pt x="106152" y="79276"/>
                        <a:pt x="105930" y="79447"/>
                        <a:pt x="105624" y="79583"/>
                      </a:cubicBezTo>
                      <a:cubicBezTo>
                        <a:pt x="105316" y="79720"/>
                        <a:pt x="104890" y="79822"/>
                        <a:pt x="104344" y="79890"/>
                      </a:cubicBezTo>
                      <a:cubicBezTo>
                        <a:pt x="103799" y="79958"/>
                        <a:pt x="103099" y="79993"/>
                        <a:pt x="102247" y="79993"/>
                      </a:cubicBezTo>
                      <a:cubicBezTo>
                        <a:pt x="101428" y="79993"/>
                        <a:pt x="100746" y="79958"/>
                        <a:pt x="100200" y="79890"/>
                      </a:cubicBezTo>
                      <a:cubicBezTo>
                        <a:pt x="99654" y="79822"/>
                        <a:pt x="99220" y="79720"/>
                        <a:pt x="98896" y="79583"/>
                      </a:cubicBezTo>
                      <a:cubicBezTo>
                        <a:pt x="98572" y="79447"/>
                        <a:pt x="98350" y="79276"/>
                        <a:pt x="98230" y="79072"/>
                      </a:cubicBezTo>
                      <a:cubicBezTo>
                        <a:pt x="98111" y="78867"/>
                        <a:pt x="98051" y="78628"/>
                        <a:pt x="98051" y="78355"/>
                      </a:cubicBezTo>
                      <a:lnTo>
                        <a:pt x="98051" y="14048"/>
                      </a:lnTo>
                      <a:cubicBezTo>
                        <a:pt x="98051" y="13741"/>
                        <a:pt x="98103" y="13494"/>
                        <a:pt x="98205" y="13307"/>
                      </a:cubicBezTo>
                      <a:cubicBezTo>
                        <a:pt x="98307" y="13119"/>
                        <a:pt x="98512" y="12957"/>
                        <a:pt x="98819" y="12820"/>
                      </a:cubicBezTo>
                      <a:cubicBezTo>
                        <a:pt x="99126" y="12684"/>
                        <a:pt x="99518" y="12590"/>
                        <a:pt x="99995" y="12539"/>
                      </a:cubicBezTo>
                      <a:cubicBezTo>
                        <a:pt x="100473" y="12488"/>
                        <a:pt x="101052" y="12462"/>
                        <a:pt x="101735" y="12462"/>
                      </a:cubicBezTo>
                      <a:cubicBezTo>
                        <a:pt x="102452" y="12462"/>
                        <a:pt x="103039" y="12488"/>
                        <a:pt x="103500" y="12539"/>
                      </a:cubicBezTo>
                      <a:cubicBezTo>
                        <a:pt x="103960" y="12590"/>
                        <a:pt x="104344" y="12684"/>
                        <a:pt x="104651" y="12820"/>
                      </a:cubicBezTo>
                      <a:cubicBezTo>
                        <a:pt x="104958" y="12957"/>
                        <a:pt x="105171" y="13119"/>
                        <a:pt x="105291" y="13307"/>
                      </a:cubicBezTo>
                      <a:cubicBezTo>
                        <a:pt x="105410" y="13494"/>
                        <a:pt x="105470" y="13741"/>
                        <a:pt x="105470" y="14048"/>
                      </a:cubicBezTo>
                      <a:lnTo>
                        <a:pt x="105470" y="20239"/>
                      </a:lnTo>
                      <a:cubicBezTo>
                        <a:pt x="106868" y="18806"/>
                        <a:pt x="108215" y="17561"/>
                        <a:pt x="109512" y="16504"/>
                      </a:cubicBezTo>
                      <a:cubicBezTo>
                        <a:pt x="110807" y="15447"/>
                        <a:pt x="112112" y="14568"/>
                        <a:pt x="113425" y="13869"/>
                      </a:cubicBezTo>
                      <a:cubicBezTo>
                        <a:pt x="114738" y="13170"/>
                        <a:pt x="116086" y="12641"/>
                        <a:pt x="117467" y="12283"/>
                      </a:cubicBezTo>
                      <a:cubicBezTo>
                        <a:pt x="118848" y="11925"/>
                        <a:pt x="120306" y="11746"/>
                        <a:pt x="121841" y="11746"/>
                      </a:cubicBezTo>
                      <a:cubicBezTo>
                        <a:pt x="125183" y="11746"/>
                        <a:pt x="128031" y="12394"/>
                        <a:pt x="130385" y="13690"/>
                      </a:cubicBezTo>
                      <a:cubicBezTo>
                        <a:pt x="132737" y="14986"/>
                        <a:pt x="134657" y="16760"/>
                        <a:pt x="136140" y="19011"/>
                      </a:cubicBezTo>
                      <a:cubicBezTo>
                        <a:pt x="137624" y="21262"/>
                        <a:pt x="138707" y="23879"/>
                        <a:pt x="139389" y="26864"/>
                      </a:cubicBezTo>
                      <a:cubicBezTo>
                        <a:pt x="140071" y="29848"/>
                        <a:pt x="140412" y="33011"/>
                        <a:pt x="140412" y="36354"/>
                      </a:cubicBezTo>
                      <a:close/>
                      <a:moveTo>
                        <a:pt x="131664" y="37326"/>
                      </a:moveTo>
                      <a:cubicBezTo>
                        <a:pt x="131664" y="34972"/>
                        <a:pt x="131483" y="32696"/>
                        <a:pt x="131123" y="30496"/>
                      </a:cubicBezTo>
                      <a:cubicBezTo>
                        <a:pt x="130763" y="28296"/>
                        <a:pt x="130146" y="26344"/>
                        <a:pt x="129270" y="24638"/>
                      </a:cubicBezTo>
                      <a:cubicBezTo>
                        <a:pt x="128395" y="22933"/>
                        <a:pt x="127220" y="21569"/>
                        <a:pt x="125744" y="20546"/>
                      </a:cubicBezTo>
                      <a:cubicBezTo>
                        <a:pt x="124269" y="19522"/>
                        <a:pt x="122432" y="19011"/>
                        <a:pt x="120237" y="19011"/>
                      </a:cubicBezTo>
                      <a:cubicBezTo>
                        <a:pt x="119139" y="19011"/>
                        <a:pt x="118057" y="19173"/>
                        <a:pt x="116994" y="19497"/>
                      </a:cubicBezTo>
                      <a:cubicBezTo>
                        <a:pt x="115930" y="19821"/>
                        <a:pt x="114848" y="20332"/>
                        <a:pt x="113751" y="21032"/>
                      </a:cubicBezTo>
                      <a:cubicBezTo>
                        <a:pt x="112653" y="21731"/>
                        <a:pt x="111503" y="22652"/>
                        <a:pt x="110302" y="23794"/>
                      </a:cubicBezTo>
                      <a:cubicBezTo>
                        <a:pt x="109101" y="24937"/>
                        <a:pt x="107831" y="26344"/>
                        <a:pt x="106493" y="28015"/>
                      </a:cubicBezTo>
                      <a:lnTo>
                        <a:pt x="106493" y="46330"/>
                      </a:lnTo>
                      <a:cubicBezTo>
                        <a:pt x="108827" y="49161"/>
                        <a:pt x="111040" y="51326"/>
                        <a:pt x="113133" y="52827"/>
                      </a:cubicBezTo>
                      <a:cubicBezTo>
                        <a:pt x="115227" y="54328"/>
                        <a:pt x="117423" y="55078"/>
                        <a:pt x="119721" y="55078"/>
                      </a:cubicBezTo>
                      <a:cubicBezTo>
                        <a:pt x="121849" y="55078"/>
                        <a:pt x="123676" y="54566"/>
                        <a:pt x="125203" y="53543"/>
                      </a:cubicBezTo>
                      <a:cubicBezTo>
                        <a:pt x="126730" y="52520"/>
                        <a:pt x="127966" y="51156"/>
                        <a:pt x="128909" y="49451"/>
                      </a:cubicBezTo>
                      <a:cubicBezTo>
                        <a:pt x="129853" y="47745"/>
                        <a:pt x="130549" y="45835"/>
                        <a:pt x="130994" y="43721"/>
                      </a:cubicBezTo>
                      <a:cubicBezTo>
                        <a:pt x="131440" y="41606"/>
                        <a:pt x="131664" y="39474"/>
                        <a:pt x="131664" y="37326"/>
                      </a:cubicBezTo>
                      <a:close/>
                      <a:moveTo>
                        <a:pt x="191912" y="35075"/>
                      </a:moveTo>
                      <a:cubicBezTo>
                        <a:pt x="191912" y="36405"/>
                        <a:pt x="191578" y="37351"/>
                        <a:pt x="190910" y="37914"/>
                      </a:cubicBezTo>
                      <a:cubicBezTo>
                        <a:pt x="190243" y="38477"/>
                        <a:pt x="189480" y="38758"/>
                        <a:pt x="188623" y="38758"/>
                      </a:cubicBezTo>
                      <a:lnTo>
                        <a:pt x="158301" y="38758"/>
                      </a:lnTo>
                      <a:cubicBezTo>
                        <a:pt x="158301" y="41316"/>
                        <a:pt x="158558" y="43618"/>
                        <a:pt x="159071" y="45665"/>
                      </a:cubicBezTo>
                      <a:cubicBezTo>
                        <a:pt x="159586" y="47711"/>
                        <a:pt x="160443" y="49468"/>
                        <a:pt x="161642" y="50934"/>
                      </a:cubicBezTo>
                      <a:cubicBezTo>
                        <a:pt x="162841" y="52401"/>
                        <a:pt x="164401" y="53526"/>
                        <a:pt x="166321" y="54311"/>
                      </a:cubicBezTo>
                      <a:cubicBezTo>
                        <a:pt x="168240" y="55095"/>
                        <a:pt x="170587" y="55487"/>
                        <a:pt x="173363" y="55487"/>
                      </a:cubicBezTo>
                      <a:cubicBezTo>
                        <a:pt x="175557" y="55487"/>
                        <a:pt x="177510" y="55308"/>
                        <a:pt x="179224" y="54950"/>
                      </a:cubicBezTo>
                      <a:cubicBezTo>
                        <a:pt x="180938" y="54592"/>
                        <a:pt x="182420" y="54191"/>
                        <a:pt x="183670" y="53748"/>
                      </a:cubicBezTo>
                      <a:cubicBezTo>
                        <a:pt x="184922" y="53305"/>
                        <a:pt x="185950" y="52904"/>
                        <a:pt x="186756" y="52546"/>
                      </a:cubicBezTo>
                      <a:cubicBezTo>
                        <a:pt x="187560" y="52188"/>
                        <a:pt x="188169" y="52008"/>
                        <a:pt x="188581" y="52008"/>
                      </a:cubicBezTo>
                      <a:cubicBezTo>
                        <a:pt x="188821" y="52008"/>
                        <a:pt x="189035" y="52068"/>
                        <a:pt x="189224" y="52188"/>
                      </a:cubicBezTo>
                      <a:cubicBezTo>
                        <a:pt x="189411" y="52307"/>
                        <a:pt x="189557" y="52486"/>
                        <a:pt x="189660" y="52725"/>
                      </a:cubicBezTo>
                      <a:cubicBezTo>
                        <a:pt x="189763" y="52963"/>
                        <a:pt x="189840" y="53296"/>
                        <a:pt x="189891" y="53722"/>
                      </a:cubicBezTo>
                      <a:cubicBezTo>
                        <a:pt x="189943" y="54149"/>
                        <a:pt x="189968" y="54669"/>
                        <a:pt x="189968" y="55283"/>
                      </a:cubicBezTo>
                      <a:cubicBezTo>
                        <a:pt x="189968" y="55726"/>
                        <a:pt x="189951" y="56110"/>
                        <a:pt x="189917" y="56434"/>
                      </a:cubicBezTo>
                      <a:cubicBezTo>
                        <a:pt x="189884" y="56758"/>
                        <a:pt x="189841" y="57048"/>
                        <a:pt x="189789" y="57303"/>
                      </a:cubicBezTo>
                      <a:cubicBezTo>
                        <a:pt x="189738" y="57559"/>
                        <a:pt x="189653" y="57789"/>
                        <a:pt x="189534" y="57994"/>
                      </a:cubicBezTo>
                      <a:cubicBezTo>
                        <a:pt x="189414" y="58199"/>
                        <a:pt x="189261" y="58395"/>
                        <a:pt x="189073" y="58582"/>
                      </a:cubicBezTo>
                      <a:cubicBezTo>
                        <a:pt x="188885" y="58770"/>
                        <a:pt x="188331" y="59077"/>
                        <a:pt x="187411" y="59503"/>
                      </a:cubicBezTo>
                      <a:cubicBezTo>
                        <a:pt x="186490" y="59930"/>
                        <a:pt x="185295" y="60347"/>
                        <a:pt x="183829" y="60757"/>
                      </a:cubicBezTo>
                      <a:cubicBezTo>
                        <a:pt x="182363" y="61166"/>
                        <a:pt x="180666" y="61533"/>
                        <a:pt x="178739" y="61857"/>
                      </a:cubicBezTo>
                      <a:cubicBezTo>
                        <a:pt x="176811" y="62181"/>
                        <a:pt x="174757" y="62343"/>
                        <a:pt x="172574" y="62343"/>
                      </a:cubicBezTo>
                      <a:cubicBezTo>
                        <a:pt x="168789" y="62343"/>
                        <a:pt x="165472" y="61814"/>
                        <a:pt x="162624" y="60757"/>
                      </a:cubicBezTo>
                      <a:cubicBezTo>
                        <a:pt x="159776" y="59699"/>
                        <a:pt x="157380" y="58131"/>
                        <a:pt x="155435" y="56050"/>
                      </a:cubicBezTo>
                      <a:cubicBezTo>
                        <a:pt x="153491" y="53970"/>
                        <a:pt x="152025" y="51360"/>
                        <a:pt x="151036" y="48223"/>
                      </a:cubicBezTo>
                      <a:cubicBezTo>
                        <a:pt x="150047" y="45085"/>
                        <a:pt x="149552" y="41436"/>
                        <a:pt x="149552" y="37275"/>
                      </a:cubicBezTo>
                      <a:cubicBezTo>
                        <a:pt x="149552" y="33318"/>
                        <a:pt x="150064" y="29763"/>
                        <a:pt x="151087" y="26608"/>
                      </a:cubicBezTo>
                      <a:cubicBezTo>
                        <a:pt x="152110" y="23453"/>
                        <a:pt x="153586" y="20776"/>
                        <a:pt x="155513" y="18576"/>
                      </a:cubicBezTo>
                      <a:cubicBezTo>
                        <a:pt x="157440" y="16376"/>
                        <a:pt x="159767" y="14688"/>
                        <a:pt x="162495" y="13511"/>
                      </a:cubicBezTo>
                      <a:cubicBezTo>
                        <a:pt x="165224" y="12335"/>
                        <a:pt x="168277" y="11746"/>
                        <a:pt x="171654" y="11746"/>
                      </a:cubicBezTo>
                      <a:cubicBezTo>
                        <a:pt x="175268" y="11746"/>
                        <a:pt x="178347" y="12326"/>
                        <a:pt x="180887" y="13486"/>
                      </a:cubicBezTo>
                      <a:cubicBezTo>
                        <a:pt x="183428" y="14645"/>
                        <a:pt x="185517" y="16206"/>
                        <a:pt x="187155" y="18167"/>
                      </a:cubicBezTo>
                      <a:cubicBezTo>
                        <a:pt x="188792" y="20128"/>
                        <a:pt x="189994" y="22430"/>
                        <a:pt x="190762" y="25073"/>
                      </a:cubicBezTo>
                      <a:cubicBezTo>
                        <a:pt x="191529" y="27716"/>
                        <a:pt x="191912" y="30539"/>
                        <a:pt x="191912" y="33540"/>
                      </a:cubicBezTo>
                      <a:close/>
                      <a:moveTo>
                        <a:pt x="183420" y="32568"/>
                      </a:moveTo>
                      <a:cubicBezTo>
                        <a:pt x="183523" y="28134"/>
                        <a:pt x="182536" y="24655"/>
                        <a:pt x="180460" y="22131"/>
                      </a:cubicBezTo>
                      <a:cubicBezTo>
                        <a:pt x="178384" y="19608"/>
                        <a:pt x="175305" y="18346"/>
                        <a:pt x="171221" y="18346"/>
                      </a:cubicBezTo>
                      <a:cubicBezTo>
                        <a:pt x="169128" y="18346"/>
                        <a:pt x="167291" y="18738"/>
                        <a:pt x="165713" y="19522"/>
                      </a:cubicBezTo>
                      <a:cubicBezTo>
                        <a:pt x="164135" y="20307"/>
                        <a:pt x="162814" y="21347"/>
                        <a:pt x="161750" y="22643"/>
                      </a:cubicBezTo>
                      <a:cubicBezTo>
                        <a:pt x="160686" y="23939"/>
                        <a:pt x="159862" y="25448"/>
                        <a:pt x="159279" y="27171"/>
                      </a:cubicBezTo>
                      <a:cubicBezTo>
                        <a:pt x="158695" y="28893"/>
                        <a:pt x="158369" y="30692"/>
                        <a:pt x="158301" y="32568"/>
                      </a:cubicBezTo>
                      <a:close/>
                      <a:moveTo>
                        <a:pt x="231126" y="17067"/>
                      </a:moveTo>
                      <a:cubicBezTo>
                        <a:pt x="231126" y="17817"/>
                        <a:pt x="231109" y="18448"/>
                        <a:pt x="231074" y="18960"/>
                      </a:cubicBezTo>
                      <a:cubicBezTo>
                        <a:pt x="231040" y="19471"/>
                        <a:pt x="230973" y="19872"/>
                        <a:pt x="230870" y="20162"/>
                      </a:cubicBezTo>
                      <a:cubicBezTo>
                        <a:pt x="230768" y="20452"/>
                        <a:pt x="230639" y="20673"/>
                        <a:pt x="230486" y="20827"/>
                      </a:cubicBezTo>
                      <a:cubicBezTo>
                        <a:pt x="230332" y="20980"/>
                        <a:pt x="230119" y="21057"/>
                        <a:pt x="229847" y="21057"/>
                      </a:cubicBezTo>
                      <a:cubicBezTo>
                        <a:pt x="229574" y="21057"/>
                        <a:pt x="229241" y="20980"/>
                        <a:pt x="228849" y="20827"/>
                      </a:cubicBezTo>
                      <a:cubicBezTo>
                        <a:pt x="228457" y="20673"/>
                        <a:pt x="228013" y="20520"/>
                        <a:pt x="227519" y="20366"/>
                      </a:cubicBezTo>
                      <a:cubicBezTo>
                        <a:pt x="227024" y="20213"/>
                        <a:pt x="226470" y="20068"/>
                        <a:pt x="225857" y="19932"/>
                      </a:cubicBezTo>
                      <a:cubicBezTo>
                        <a:pt x="225242" y="19795"/>
                        <a:pt x="224577" y="19727"/>
                        <a:pt x="223861" y="19727"/>
                      </a:cubicBezTo>
                      <a:cubicBezTo>
                        <a:pt x="223009" y="19727"/>
                        <a:pt x="222172" y="19897"/>
                        <a:pt x="221354" y="20239"/>
                      </a:cubicBezTo>
                      <a:cubicBezTo>
                        <a:pt x="220536" y="20580"/>
                        <a:pt x="219674" y="21142"/>
                        <a:pt x="218771" y="21927"/>
                      </a:cubicBezTo>
                      <a:cubicBezTo>
                        <a:pt x="217867" y="22711"/>
                        <a:pt x="216920" y="23752"/>
                        <a:pt x="215932" y="25048"/>
                      </a:cubicBezTo>
                      <a:cubicBezTo>
                        <a:pt x="214942" y="26344"/>
                        <a:pt x="213850" y="27930"/>
                        <a:pt x="212657" y="29805"/>
                      </a:cubicBezTo>
                      <a:lnTo>
                        <a:pt x="212657" y="60092"/>
                      </a:lnTo>
                      <a:cubicBezTo>
                        <a:pt x="212657" y="60364"/>
                        <a:pt x="212588" y="60595"/>
                        <a:pt x="212452" y="60782"/>
                      </a:cubicBezTo>
                      <a:cubicBezTo>
                        <a:pt x="212316" y="60970"/>
                        <a:pt x="212094" y="61132"/>
                        <a:pt x="211787" y="61268"/>
                      </a:cubicBezTo>
                      <a:cubicBezTo>
                        <a:pt x="211481" y="61405"/>
                        <a:pt x="211054" y="61507"/>
                        <a:pt x="210508" y="61575"/>
                      </a:cubicBezTo>
                      <a:cubicBezTo>
                        <a:pt x="209962" y="61643"/>
                        <a:pt x="209263" y="61678"/>
                        <a:pt x="208411" y="61678"/>
                      </a:cubicBezTo>
                      <a:cubicBezTo>
                        <a:pt x="207592" y="61678"/>
                        <a:pt x="206910" y="61643"/>
                        <a:pt x="206365" y="61575"/>
                      </a:cubicBezTo>
                      <a:cubicBezTo>
                        <a:pt x="205819" y="61507"/>
                        <a:pt x="205384" y="61405"/>
                        <a:pt x="205060" y="61268"/>
                      </a:cubicBezTo>
                      <a:cubicBezTo>
                        <a:pt x="204736" y="61132"/>
                        <a:pt x="204514" y="60970"/>
                        <a:pt x="204395" y="60782"/>
                      </a:cubicBezTo>
                      <a:cubicBezTo>
                        <a:pt x="204275" y="60595"/>
                        <a:pt x="204216" y="60364"/>
                        <a:pt x="204216" y="60092"/>
                      </a:cubicBezTo>
                      <a:lnTo>
                        <a:pt x="204216" y="14048"/>
                      </a:lnTo>
                      <a:cubicBezTo>
                        <a:pt x="204216" y="13775"/>
                        <a:pt x="204266" y="13545"/>
                        <a:pt x="204369" y="13358"/>
                      </a:cubicBezTo>
                      <a:cubicBezTo>
                        <a:pt x="204471" y="13170"/>
                        <a:pt x="204676" y="13000"/>
                        <a:pt x="204983" y="12846"/>
                      </a:cubicBezTo>
                      <a:cubicBezTo>
                        <a:pt x="205290" y="12693"/>
                        <a:pt x="205682" y="12590"/>
                        <a:pt x="206160" y="12539"/>
                      </a:cubicBezTo>
                      <a:cubicBezTo>
                        <a:pt x="206637" y="12488"/>
                        <a:pt x="207269" y="12462"/>
                        <a:pt x="208053" y="12462"/>
                      </a:cubicBezTo>
                      <a:cubicBezTo>
                        <a:pt x="208803" y="12462"/>
                        <a:pt x="209425" y="12488"/>
                        <a:pt x="209920" y="12539"/>
                      </a:cubicBezTo>
                      <a:cubicBezTo>
                        <a:pt x="210415" y="12590"/>
                        <a:pt x="210799" y="12693"/>
                        <a:pt x="211071" y="12846"/>
                      </a:cubicBezTo>
                      <a:cubicBezTo>
                        <a:pt x="211343" y="13000"/>
                        <a:pt x="211540" y="13170"/>
                        <a:pt x="211660" y="13358"/>
                      </a:cubicBezTo>
                      <a:cubicBezTo>
                        <a:pt x="211779" y="13545"/>
                        <a:pt x="211839" y="13775"/>
                        <a:pt x="211839" y="14048"/>
                      </a:cubicBezTo>
                      <a:lnTo>
                        <a:pt x="211839" y="20750"/>
                      </a:lnTo>
                      <a:cubicBezTo>
                        <a:pt x="213101" y="18908"/>
                        <a:pt x="214286" y="17408"/>
                        <a:pt x="215394" y="16248"/>
                      </a:cubicBezTo>
                      <a:cubicBezTo>
                        <a:pt x="216502" y="15089"/>
                        <a:pt x="217551" y="14176"/>
                        <a:pt x="218541" y="13511"/>
                      </a:cubicBezTo>
                      <a:cubicBezTo>
                        <a:pt x="219529" y="12846"/>
                        <a:pt x="220510" y="12386"/>
                        <a:pt x="221482" y="12130"/>
                      </a:cubicBezTo>
                      <a:cubicBezTo>
                        <a:pt x="222454" y="11874"/>
                        <a:pt x="223434" y="11746"/>
                        <a:pt x="224424" y="11746"/>
                      </a:cubicBezTo>
                      <a:cubicBezTo>
                        <a:pt x="224867" y="11746"/>
                        <a:pt x="225370" y="11772"/>
                        <a:pt x="225933" y="11823"/>
                      </a:cubicBezTo>
                      <a:cubicBezTo>
                        <a:pt x="226496" y="11874"/>
                        <a:pt x="227084" y="11968"/>
                        <a:pt x="227698" y="12104"/>
                      </a:cubicBezTo>
                      <a:cubicBezTo>
                        <a:pt x="228312" y="12241"/>
                        <a:pt x="228866" y="12394"/>
                        <a:pt x="229361" y="12565"/>
                      </a:cubicBezTo>
                      <a:cubicBezTo>
                        <a:pt x="229855" y="12735"/>
                        <a:pt x="230205" y="12906"/>
                        <a:pt x="230410" y="13076"/>
                      </a:cubicBezTo>
                      <a:cubicBezTo>
                        <a:pt x="230614" y="13247"/>
                        <a:pt x="230751" y="13409"/>
                        <a:pt x="230818" y="13562"/>
                      </a:cubicBezTo>
                      <a:cubicBezTo>
                        <a:pt x="230887" y="13716"/>
                        <a:pt x="230947" y="13912"/>
                        <a:pt x="230997" y="14151"/>
                      </a:cubicBezTo>
                      <a:cubicBezTo>
                        <a:pt x="231049" y="14389"/>
                        <a:pt x="231083" y="14739"/>
                        <a:pt x="231100" y="15199"/>
                      </a:cubicBezTo>
                      <a:cubicBezTo>
                        <a:pt x="231117" y="15660"/>
                        <a:pt x="231126" y="16282"/>
                        <a:pt x="231126" y="17067"/>
                      </a:cubicBezTo>
                      <a:close/>
                      <a:moveTo>
                        <a:pt x="263878" y="56715"/>
                      </a:moveTo>
                      <a:cubicBezTo>
                        <a:pt x="263877" y="57704"/>
                        <a:pt x="263809" y="58489"/>
                        <a:pt x="263673" y="59068"/>
                      </a:cubicBezTo>
                      <a:cubicBezTo>
                        <a:pt x="263536" y="59648"/>
                        <a:pt x="263332" y="60075"/>
                        <a:pt x="263058" y="60347"/>
                      </a:cubicBezTo>
                      <a:cubicBezTo>
                        <a:pt x="262786" y="60620"/>
                        <a:pt x="262376" y="60876"/>
                        <a:pt x="261831" y="61115"/>
                      </a:cubicBezTo>
                      <a:cubicBezTo>
                        <a:pt x="261285" y="61354"/>
                        <a:pt x="260663" y="61550"/>
                        <a:pt x="259964" y="61703"/>
                      </a:cubicBezTo>
                      <a:cubicBezTo>
                        <a:pt x="259265" y="61857"/>
                        <a:pt x="258523" y="61985"/>
                        <a:pt x="257738" y="62087"/>
                      </a:cubicBezTo>
                      <a:cubicBezTo>
                        <a:pt x="256954" y="62189"/>
                        <a:pt x="256169" y="62240"/>
                        <a:pt x="255384" y="62240"/>
                      </a:cubicBezTo>
                      <a:cubicBezTo>
                        <a:pt x="252997" y="62240"/>
                        <a:pt x="250951" y="61925"/>
                        <a:pt x="249245" y="61294"/>
                      </a:cubicBezTo>
                      <a:cubicBezTo>
                        <a:pt x="247540" y="60663"/>
                        <a:pt x="246142" y="59708"/>
                        <a:pt x="245050" y="58429"/>
                      </a:cubicBezTo>
                      <a:cubicBezTo>
                        <a:pt x="243959" y="57150"/>
                        <a:pt x="243166" y="55530"/>
                        <a:pt x="242671" y="53569"/>
                      </a:cubicBezTo>
                      <a:cubicBezTo>
                        <a:pt x="242177" y="51608"/>
                        <a:pt x="241929" y="49297"/>
                        <a:pt x="241930" y="46637"/>
                      </a:cubicBezTo>
                      <a:lnTo>
                        <a:pt x="241930" y="19727"/>
                      </a:lnTo>
                      <a:lnTo>
                        <a:pt x="235484" y="19727"/>
                      </a:lnTo>
                      <a:cubicBezTo>
                        <a:pt x="234972" y="19727"/>
                        <a:pt x="234563" y="19454"/>
                        <a:pt x="234256" y="18908"/>
                      </a:cubicBezTo>
                      <a:cubicBezTo>
                        <a:pt x="233949" y="18363"/>
                        <a:pt x="233795" y="17476"/>
                        <a:pt x="233795" y="16248"/>
                      </a:cubicBezTo>
                      <a:cubicBezTo>
                        <a:pt x="233795" y="15600"/>
                        <a:pt x="233838" y="15054"/>
                        <a:pt x="233923" y="14611"/>
                      </a:cubicBezTo>
                      <a:cubicBezTo>
                        <a:pt x="234008" y="14168"/>
                        <a:pt x="234120" y="13801"/>
                        <a:pt x="234256" y="13511"/>
                      </a:cubicBezTo>
                      <a:cubicBezTo>
                        <a:pt x="234392" y="13221"/>
                        <a:pt x="234571" y="13017"/>
                        <a:pt x="234793" y="12897"/>
                      </a:cubicBezTo>
                      <a:cubicBezTo>
                        <a:pt x="235015" y="12778"/>
                        <a:pt x="235262" y="12718"/>
                        <a:pt x="235535" y="12718"/>
                      </a:cubicBezTo>
                      <a:lnTo>
                        <a:pt x="241930" y="12718"/>
                      </a:lnTo>
                      <a:lnTo>
                        <a:pt x="241930" y="1770"/>
                      </a:lnTo>
                      <a:cubicBezTo>
                        <a:pt x="241929" y="1531"/>
                        <a:pt x="241989" y="1310"/>
                        <a:pt x="242109" y="1105"/>
                      </a:cubicBezTo>
                      <a:cubicBezTo>
                        <a:pt x="242228" y="900"/>
                        <a:pt x="242450" y="721"/>
                        <a:pt x="242774" y="568"/>
                      </a:cubicBezTo>
                      <a:cubicBezTo>
                        <a:pt x="243098" y="414"/>
                        <a:pt x="243532" y="303"/>
                        <a:pt x="244078" y="235"/>
                      </a:cubicBezTo>
                      <a:cubicBezTo>
                        <a:pt x="244624" y="167"/>
                        <a:pt x="245306" y="133"/>
                        <a:pt x="246125" y="133"/>
                      </a:cubicBezTo>
                      <a:cubicBezTo>
                        <a:pt x="246977" y="133"/>
                        <a:pt x="247677" y="167"/>
                        <a:pt x="248222" y="235"/>
                      </a:cubicBezTo>
                      <a:cubicBezTo>
                        <a:pt x="248768" y="303"/>
                        <a:pt x="249194" y="414"/>
                        <a:pt x="249502" y="568"/>
                      </a:cubicBezTo>
                      <a:cubicBezTo>
                        <a:pt x="249808" y="721"/>
                        <a:pt x="250030" y="900"/>
                        <a:pt x="250166" y="1105"/>
                      </a:cubicBezTo>
                      <a:cubicBezTo>
                        <a:pt x="250303" y="1310"/>
                        <a:pt x="250371" y="1531"/>
                        <a:pt x="250371" y="1770"/>
                      </a:cubicBezTo>
                      <a:lnTo>
                        <a:pt x="250371" y="12718"/>
                      </a:lnTo>
                      <a:lnTo>
                        <a:pt x="262189" y="12718"/>
                      </a:lnTo>
                      <a:cubicBezTo>
                        <a:pt x="262461" y="12718"/>
                        <a:pt x="262700" y="12778"/>
                        <a:pt x="262905" y="12897"/>
                      </a:cubicBezTo>
                      <a:cubicBezTo>
                        <a:pt x="263110" y="13017"/>
                        <a:pt x="263289" y="13221"/>
                        <a:pt x="263442" y="13511"/>
                      </a:cubicBezTo>
                      <a:cubicBezTo>
                        <a:pt x="263596" y="13801"/>
                        <a:pt x="263706" y="14168"/>
                        <a:pt x="263775" y="14611"/>
                      </a:cubicBezTo>
                      <a:cubicBezTo>
                        <a:pt x="263843" y="15054"/>
                        <a:pt x="263877" y="15600"/>
                        <a:pt x="263878" y="16248"/>
                      </a:cubicBezTo>
                      <a:cubicBezTo>
                        <a:pt x="263877" y="17476"/>
                        <a:pt x="263723" y="18363"/>
                        <a:pt x="263417" y="18908"/>
                      </a:cubicBezTo>
                      <a:cubicBezTo>
                        <a:pt x="263110" y="19454"/>
                        <a:pt x="262700" y="19727"/>
                        <a:pt x="262189" y="19727"/>
                      </a:cubicBezTo>
                      <a:lnTo>
                        <a:pt x="250371" y="19727"/>
                      </a:lnTo>
                      <a:lnTo>
                        <a:pt x="250371" y="45409"/>
                      </a:lnTo>
                      <a:cubicBezTo>
                        <a:pt x="250371" y="48581"/>
                        <a:pt x="250840" y="50977"/>
                        <a:pt x="251778" y="52597"/>
                      </a:cubicBezTo>
                      <a:cubicBezTo>
                        <a:pt x="252716" y="54217"/>
                        <a:pt x="254395" y="55027"/>
                        <a:pt x="256817" y="55027"/>
                      </a:cubicBezTo>
                      <a:cubicBezTo>
                        <a:pt x="257602" y="55027"/>
                        <a:pt x="258301" y="54950"/>
                        <a:pt x="258915" y="54797"/>
                      </a:cubicBezTo>
                      <a:cubicBezTo>
                        <a:pt x="259528" y="54643"/>
                        <a:pt x="260074" y="54481"/>
                        <a:pt x="260551" y="54311"/>
                      </a:cubicBezTo>
                      <a:cubicBezTo>
                        <a:pt x="261030" y="54140"/>
                        <a:pt x="261438" y="53978"/>
                        <a:pt x="261779" y="53825"/>
                      </a:cubicBezTo>
                      <a:cubicBezTo>
                        <a:pt x="262120" y="53671"/>
                        <a:pt x="262428" y="53594"/>
                        <a:pt x="262700" y="53594"/>
                      </a:cubicBezTo>
                      <a:cubicBezTo>
                        <a:pt x="262871" y="53594"/>
                        <a:pt x="263033" y="53637"/>
                        <a:pt x="263186" y="53722"/>
                      </a:cubicBezTo>
                      <a:cubicBezTo>
                        <a:pt x="263340" y="53808"/>
                        <a:pt x="263459" y="53970"/>
                        <a:pt x="263544" y="54208"/>
                      </a:cubicBezTo>
                      <a:cubicBezTo>
                        <a:pt x="263630" y="54447"/>
                        <a:pt x="263706" y="54771"/>
                        <a:pt x="263775" y="55180"/>
                      </a:cubicBezTo>
                      <a:cubicBezTo>
                        <a:pt x="263843" y="55590"/>
                        <a:pt x="263877" y="56101"/>
                        <a:pt x="263878" y="56715"/>
                      </a:cubicBezTo>
                      <a:close/>
                      <a:moveTo>
                        <a:pt x="303566" y="47558"/>
                      </a:moveTo>
                      <a:cubicBezTo>
                        <a:pt x="303566" y="49911"/>
                        <a:pt x="303131" y="52008"/>
                        <a:pt x="302261" y="53850"/>
                      </a:cubicBezTo>
                      <a:cubicBezTo>
                        <a:pt x="301392" y="55692"/>
                        <a:pt x="300155" y="57244"/>
                        <a:pt x="298552" y="58506"/>
                      </a:cubicBezTo>
                      <a:cubicBezTo>
                        <a:pt x="296949" y="59768"/>
                        <a:pt x="295040" y="60723"/>
                        <a:pt x="292823" y="61371"/>
                      </a:cubicBezTo>
                      <a:cubicBezTo>
                        <a:pt x="290606" y="62019"/>
                        <a:pt x="288167" y="62343"/>
                        <a:pt x="285507" y="62343"/>
                      </a:cubicBezTo>
                      <a:cubicBezTo>
                        <a:pt x="283870" y="62343"/>
                        <a:pt x="282309" y="62215"/>
                        <a:pt x="280825" y="61959"/>
                      </a:cubicBezTo>
                      <a:cubicBezTo>
                        <a:pt x="279342" y="61703"/>
                        <a:pt x="278012" y="61379"/>
                        <a:pt x="276835" y="60987"/>
                      </a:cubicBezTo>
                      <a:cubicBezTo>
                        <a:pt x="275658" y="60595"/>
                        <a:pt x="274661" y="60185"/>
                        <a:pt x="273843" y="59759"/>
                      </a:cubicBezTo>
                      <a:cubicBezTo>
                        <a:pt x="273024" y="59333"/>
                        <a:pt x="272427" y="58949"/>
                        <a:pt x="272052" y="58608"/>
                      </a:cubicBezTo>
                      <a:cubicBezTo>
                        <a:pt x="271677" y="58267"/>
                        <a:pt x="271404" y="57789"/>
                        <a:pt x="271233" y="57176"/>
                      </a:cubicBezTo>
                      <a:cubicBezTo>
                        <a:pt x="271062" y="56562"/>
                        <a:pt x="270978" y="55726"/>
                        <a:pt x="270978" y="54669"/>
                      </a:cubicBezTo>
                      <a:cubicBezTo>
                        <a:pt x="270978" y="54021"/>
                        <a:pt x="271012" y="53475"/>
                        <a:pt x="271079" y="53032"/>
                      </a:cubicBezTo>
                      <a:cubicBezTo>
                        <a:pt x="271148" y="52588"/>
                        <a:pt x="271233" y="52230"/>
                        <a:pt x="271336" y="51957"/>
                      </a:cubicBezTo>
                      <a:cubicBezTo>
                        <a:pt x="271438" y="51684"/>
                        <a:pt x="271583" y="51488"/>
                        <a:pt x="271770" y="51369"/>
                      </a:cubicBezTo>
                      <a:cubicBezTo>
                        <a:pt x="271958" y="51250"/>
                        <a:pt x="272171" y="51190"/>
                        <a:pt x="272410" y="51190"/>
                      </a:cubicBezTo>
                      <a:cubicBezTo>
                        <a:pt x="272785" y="51190"/>
                        <a:pt x="273340" y="51420"/>
                        <a:pt x="274072" y="51881"/>
                      </a:cubicBezTo>
                      <a:cubicBezTo>
                        <a:pt x="274806" y="52341"/>
                        <a:pt x="275710" y="52844"/>
                        <a:pt x="276784" y="53390"/>
                      </a:cubicBezTo>
                      <a:cubicBezTo>
                        <a:pt x="277858" y="53935"/>
                        <a:pt x="279129" y="54439"/>
                        <a:pt x="280596" y="54899"/>
                      </a:cubicBezTo>
                      <a:cubicBezTo>
                        <a:pt x="282062" y="55359"/>
                        <a:pt x="283751" y="55590"/>
                        <a:pt x="285660" y="55590"/>
                      </a:cubicBezTo>
                      <a:cubicBezTo>
                        <a:pt x="287093" y="55590"/>
                        <a:pt x="288389" y="55436"/>
                        <a:pt x="289548" y="55129"/>
                      </a:cubicBezTo>
                      <a:cubicBezTo>
                        <a:pt x="290708" y="54822"/>
                        <a:pt x="291714" y="54370"/>
                        <a:pt x="292567" y="53773"/>
                      </a:cubicBezTo>
                      <a:cubicBezTo>
                        <a:pt x="293419" y="53177"/>
                        <a:pt x="294076" y="52418"/>
                        <a:pt x="294537" y="51497"/>
                      </a:cubicBezTo>
                      <a:cubicBezTo>
                        <a:pt x="294997" y="50576"/>
                        <a:pt x="295227" y="49485"/>
                        <a:pt x="295227" y="48223"/>
                      </a:cubicBezTo>
                      <a:cubicBezTo>
                        <a:pt x="295227" y="46927"/>
                        <a:pt x="294895" y="45835"/>
                        <a:pt x="294230" y="44949"/>
                      </a:cubicBezTo>
                      <a:cubicBezTo>
                        <a:pt x="293564" y="44062"/>
                        <a:pt x="292686" y="43277"/>
                        <a:pt x="291594" y="42595"/>
                      </a:cubicBezTo>
                      <a:cubicBezTo>
                        <a:pt x="290504" y="41913"/>
                        <a:pt x="289276" y="41308"/>
                        <a:pt x="287911" y="40779"/>
                      </a:cubicBezTo>
                      <a:cubicBezTo>
                        <a:pt x="286547" y="40250"/>
                        <a:pt x="285140" y="39696"/>
                        <a:pt x="283691" y="39116"/>
                      </a:cubicBezTo>
                      <a:cubicBezTo>
                        <a:pt x="282241" y="38537"/>
                        <a:pt x="280825" y="37880"/>
                        <a:pt x="279444" y="37147"/>
                      </a:cubicBezTo>
                      <a:cubicBezTo>
                        <a:pt x="278063" y="36413"/>
                        <a:pt x="276827" y="35518"/>
                        <a:pt x="275735" y="34461"/>
                      </a:cubicBezTo>
                      <a:cubicBezTo>
                        <a:pt x="274644" y="33404"/>
                        <a:pt x="273766" y="32142"/>
                        <a:pt x="273101" y="30675"/>
                      </a:cubicBezTo>
                      <a:cubicBezTo>
                        <a:pt x="272436" y="29208"/>
                        <a:pt x="272103" y="27452"/>
                        <a:pt x="272103" y="25406"/>
                      </a:cubicBezTo>
                      <a:cubicBezTo>
                        <a:pt x="272103" y="23598"/>
                        <a:pt x="272453" y="21867"/>
                        <a:pt x="273152" y="20213"/>
                      </a:cubicBezTo>
                      <a:cubicBezTo>
                        <a:pt x="273851" y="18559"/>
                        <a:pt x="274900" y="17109"/>
                        <a:pt x="276298" y="15864"/>
                      </a:cubicBezTo>
                      <a:cubicBezTo>
                        <a:pt x="277696" y="14620"/>
                        <a:pt x="279444" y="13622"/>
                        <a:pt x="281542" y="12872"/>
                      </a:cubicBezTo>
                      <a:cubicBezTo>
                        <a:pt x="283639" y="12121"/>
                        <a:pt x="286087" y="11746"/>
                        <a:pt x="288884" y="11746"/>
                      </a:cubicBezTo>
                      <a:cubicBezTo>
                        <a:pt x="290111" y="11746"/>
                        <a:pt x="291339" y="11848"/>
                        <a:pt x="292567" y="12053"/>
                      </a:cubicBezTo>
                      <a:cubicBezTo>
                        <a:pt x="293795" y="12258"/>
                        <a:pt x="294903" y="12514"/>
                        <a:pt x="295892" y="12820"/>
                      </a:cubicBezTo>
                      <a:cubicBezTo>
                        <a:pt x="296882" y="13127"/>
                        <a:pt x="297726" y="13460"/>
                        <a:pt x="298425" y="13818"/>
                      </a:cubicBezTo>
                      <a:cubicBezTo>
                        <a:pt x="299124" y="14176"/>
                        <a:pt x="299653" y="14492"/>
                        <a:pt x="300011" y="14765"/>
                      </a:cubicBezTo>
                      <a:cubicBezTo>
                        <a:pt x="300369" y="15037"/>
                        <a:pt x="300608" y="15276"/>
                        <a:pt x="300727" y="15481"/>
                      </a:cubicBezTo>
                      <a:cubicBezTo>
                        <a:pt x="300846" y="15685"/>
                        <a:pt x="300932" y="15916"/>
                        <a:pt x="300982" y="16171"/>
                      </a:cubicBezTo>
                      <a:cubicBezTo>
                        <a:pt x="301034" y="16427"/>
                        <a:pt x="301085" y="16743"/>
                        <a:pt x="301137" y="17118"/>
                      </a:cubicBezTo>
                      <a:cubicBezTo>
                        <a:pt x="301187" y="17493"/>
                        <a:pt x="301213" y="17953"/>
                        <a:pt x="301213" y="18499"/>
                      </a:cubicBezTo>
                      <a:cubicBezTo>
                        <a:pt x="301213" y="19079"/>
                        <a:pt x="301187" y="19582"/>
                        <a:pt x="301137" y="20008"/>
                      </a:cubicBezTo>
                      <a:cubicBezTo>
                        <a:pt x="301085" y="20435"/>
                        <a:pt x="300999" y="20784"/>
                        <a:pt x="300880" y="21057"/>
                      </a:cubicBezTo>
                      <a:cubicBezTo>
                        <a:pt x="300761" y="21330"/>
                        <a:pt x="300616" y="21526"/>
                        <a:pt x="300445" y="21646"/>
                      </a:cubicBezTo>
                      <a:cubicBezTo>
                        <a:pt x="300275" y="21765"/>
                        <a:pt x="300087" y="21824"/>
                        <a:pt x="299883" y="21824"/>
                      </a:cubicBezTo>
                      <a:cubicBezTo>
                        <a:pt x="299575" y="21824"/>
                        <a:pt x="299132" y="21637"/>
                        <a:pt x="298552" y="21262"/>
                      </a:cubicBezTo>
                      <a:cubicBezTo>
                        <a:pt x="297972" y="20887"/>
                        <a:pt x="297223" y="20486"/>
                        <a:pt x="296302" y="20060"/>
                      </a:cubicBezTo>
                      <a:cubicBezTo>
                        <a:pt x="295381" y="19633"/>
                        <a:pt x="294298" y="19232"/>
                        <a:pt x="293053" y="18857"/>
                      </a:cubicBezTo>
                      <a:cubicBezTo>
                        <a:pt x="291808" y="18482"/>
                        <a:pt x="290384" y="18295"/>
                        <a:pt x="288781" y="18295"/>
                      </a:cubicBezTo>
                      <a:cubicBezTo>
                        <a:pt x="287348" y="18295"/>
                        <a:pt x="286087" y="18457"/>
                        <a:pt x="284995" y="18781"/>
                      </a:cubicBezTo>
                      <a:cubicBezTo>
                        <a:pt x="283904" y="19105"/>
                        <a:pt x="283009" y="19565"/>
                        <a:pt x="282309" y="20162"/>
                      </a:cubicBezTo>
                      <a:cubicBezTo>
                        <a:pt x="281610" y="20759"/>
                        <a:pt x="281082" y="21466"/>
                        <a:pt x="280724" y="22285"/>
                      </a:cubicBezTo>
                      <a:cubicBezTo>
                        <a:pt x="280365" y="23103"/>
                        <a:pt x="280186" y="23990"/>
                        <a:pt x="280186" y="24945"/>
                      </a:cubicBezTo>
                      <a:cubicBezTo>
                        <a:pt x="280186" y="26275"/>
                        <a:pt x="280527" y="27392"/>
                        <a:pt x="281209" y="28296"/>
                      </a:cubicBezTo>
                      <a:cubicBezTo>
                        <a:pt x="281891" y="29200"/>
                        <a:pt x="282778" y="29993"/>
                        <a:pt x="283870" y="30675"/>
                      </a:cubicBezTo>
                      <a:cubicBezTo>
                        <a:pt x="284961" y="31357"/>
                        <a:pt x="286206" y="31971"/>
                        <a:pt x="287604" y="32517"/>
                      </a:cubicBezTo>
                      <a:cubicBezTo>
                        <a:pt x="289003" y="33062"/>
                        <a:pt x="290427" y="33625"/>
                        <a:pt x="291876" y="34205"/>
                      </a:cubicBezTo>
                      <a:cubicBezTo>
                        <a:pt x="293326" y="34785"/>
                        <a:pt x="294759" y="35433"/>
                        <a:pt x="296174" y="36149"/>
                      </a:cubicBezTo>
                      <a:cubicBezTo>
                        <a:pt x="297589" y="36865"/>
                        <a:pt x="298842" y="37735"/>
                        <a:pt x="299934" y="38758"/>
                      </a:cubicBezTo>
                      <a:cubicBezTo>
                        <a:pt x="301025" y="39781"/>
                        <a:pt x="301903" y="41009"/>
                        <a:pt x="302568" y="42442"/>
                      </a:cubicBezTo>
                      <a:cubicBezTo>
                        <a:pt x="303234" y="43874"/>
                        <a:pt x="303566" y="45579"/>
                        <a:pt x="303566" y="475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5" name="Полилиния: фигура 144">
                  <a:extLst>
                    <a:ext uri="{FF2B5EF4-FFF2-40B4-BE49-F238E27FC236}">
                      <a16:creationId xmlns:a16="http://schemas.microsoft.com/office/drawing/2014/main" id="{E0BAA0EE-1DF1-43EB-89B1-A5D5AA86954F}"/>
                    </a:ext>
                  </a:extLst>
                </p:cNvPr>
                <p:cNvSpPr/>
                <p:nvPr/>
              </p:nvSpPr>
              <p:spPr>
                <a:xfrm>
                  <a:off x="2655038" y="1340962"/>
                  <a:ext cx="25937" cy="25937"/>
                </a:xfrm>
                <a:custGeom>
                  <a:avLst/>
                  <a:gdLst>
                    <a:gd name="connsiteX0" fmla="*/ 278 w 25937"/>
                    <a:gd name="connsiteY0" fmla="*/ 13089 h 25937"/>
                    <a:gd name="connsiteX1" fmla="*/ 4090 w 25937"/>
                    <a:gd name="connsiteY1" fmla="*/ 3932 h 25937"/>
                    <a:gd name="connsiteX2" fmla="*/ 13222 w 25937"/>
                    <a:gd name="connsiteY2" fmla="*/ 146 h 25937"/>
                    <a:gd name="connsiteX3" fmla="*/ 22405 w 25937"/>
                    <a:gd name="connsiteY3" fmla="*/ 3932 h 25937"/>
                    <a:gd name="connsiteX4" fmla="*/ 26216 w 25937"/>
                    <a:gd name="connsiteY4" fmla="*/ 13089 h 25937"/>
                    <a:gd name="connsiteX5" fmla="*/ 22405 w 25937"/>
                    <a:gd name="connsiteY5" fmla="*/ 22272 h 25937"/>
                    <a:gd name="connsiteX6" fmla="*/ 13222 w 25937"/>
                    <a:gd name="connsiteY6" fmla="*/ 26084 h 25937"/>
                    <a:gd name="connsiteX7" fmla="*/ 4090 w 25937"/>
                    <a:gd name="connsiteY7" fmla="*/ 22272 h 25937"/>
                    <a:gd name="connsiteX8" fmla="*/ 278 w 25937"/>
                    <a:gd name="connsiteY8" fmla="*/ 13089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8" y="13089"/>
                      </a:moveTo>
                      <a:cubicBezTo>
                        <a:pt x="278" y="9508"/>
                        <a:pt x="1549" y="6456"/>
                        <a:pt x="4090" y="3932"/>
                      </a:cubicBezTo>
                      <a:cubicBezTo>
                        <a:pt x="6630" y="1408"/>
                        <a:pt x="9674" y="146"/>
                        <a:pt x="13222" y="146"/>
                      </a:cubicBezTo>
                      <a:cubicBezTo>
                        <a:pt x="16803" y="146"/>
                        <a:pt x="19864" y="1408"/>
                        <a:pt x="22405" y="3932"/>
                      </a:cubicBezTo>
                      <a:cubicBezTo>
                        <a:pt x="24946" y="6456"/>
                        <a:pt x="26216" y="9508"/>
                        <a:pt x="26216" y="13089"/>
                      </a:cubicBezTo>
                      <a:cubicBezTo>
                        <a:pt x="26216" y="16670"/>
                        <a:pt x="24946" y="19731"/>
                        <a:pt x="22405" y="22272"/>
                      </a:cubicBezTo>
                      <a:cubicBezTo>
                        <a:pt x="19864" y="24813"/>
                        <a:pt x="16803" y="26084"/>
                        <a:pt x="13222" y="26084"/>
                      </a:cubicBezTo>
                      <a:cubicBezTo>
                        <a:pt x="9674" y="26084"/>
                        <a:pt x="6630" y="24813"/>
                        <a:pt x="4090" y="22272"/>
                      </a:cubicBezTo>
                      <a:cubicBezTo>
                        <a:pt x="1549" y="19731"/>
                        <a:pt x="278" y="16670"/>
                        <a:pt x="278" y="1308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6" name="Полилиния: фигура 145">
                  <a:extLst>
                    <a:ext uri="{FF2B5EF4-FFF2-40B4-BE49-F238E27FC236}">
                      <a16:creationId xmlns:a16="http://schemas.microsoft.com/office/drawing/2014/main" id="{B7BED429-A6D7-4F06-BCE0-A44CD9C9CC57}"/>
                    </a:ext>
                  </a:extLst>
                </p:cNvPr>
                <p:cNvSpPr/>
                <p:nvPr/>
              </p:nvSpPr>
              <p:spPr>
                <a:xfrm>
                  <a:off x="2748351" y="1321368"/>
                  <a:ext cx="652720" cy="70241"/>
                </a:xfrm>
                <a:custGeom>
                  <a:avLst/>
                  <a:gdLst>
                    <a:gd name="connsiteX0" fmla="*/ 44438 w 652720"/>
                    <a:gd name="connsiteY0" fmla="*/ 68085 h 70241"/>
                    <a:gd name="connsiteX1" fmla="*/ 44285 w 652720"/>
                    <a:gd name="connsiteY1" fmla="*/ 68802 h 70241"/>
                    <a:gd name="connsiteX2" fmla="*/ 43620 w 652720"/>
                    <a:gd name="connsiteY2" fmla="*/ 69313 h 70241"/>
                    <a:gd name="connsiteX3" fmla="*/ 42187 w 652720"/>
                    <a:gd name="connsiteY3" fmla="*/ 69620 h 70241"/>
                    <a:gd name="connsiteX4" fmla="*/ 39732 w 652720"/>
                    <a:gd name="connsiteY4" fmla="*/ 69723 h 70241"/>
                    <a:gd name="connsiteX5" fmla="*/ 37557 w 652720"/>
                    <a:gd name="connsiteY5" fmla="*/ 69620 h 70241"/>
                    <a:gd name="connsiteX6" fmla="*/ 36202 w 652720"/>
                    <a:gd name="connsiteY6" fmla="*/ 69288 h 70241"/>
                    <a:gd name="connsiteX7" fmla="*/ 35409 w 652720"/>
                    <a:gd name="connsiteY7" fmla="*/ 68648 h 70241"/>
                    <a:gd name="connsiteX8" fmla="*/ 34923 w 652720"/>
                    <a:gd name="connsiteY8" fmla="*/ 67625 h 70241"/>
                    <a:gd name="connsiteX9" fmla="*/ 28835 w 652720"/>
                    <a:gd name="connsiteY9" fmla="*/ 52021 h 70241"/>
                    <a:gd name="connsiteX10" fmla="*/ 26609 w 652720"/>
                    <a:gd name="connsiteY10" fmla="*/ 47136 h 70241"/>
                    <a:gd name="connsiteX11" fmla="*/ 23872 w 652720"/>
                    <a:gd name="connsiteY11" fmla="*/ 43299 h 70241"/>
                    <a:gd name="connsiteX12" fmla="*/ 20138 w 652720"/>
                    <a:gd name="connsiteY12" fmla="*/ 40792 h 70241"/>
                    <a:gd name="connsiteX13" fmla="*/ 14970 w 652720"/>
                    <a:gd name="connsiteY13" fmla="*/ 39897 h 70241"/>
                    <a:gd name="connsiteX14" fmla="*/ 9087 w 652720"/>
                    <a:gd name="connsiteY14" fmla="*/ 39897 h 70241"/>
                    <a:gd name="connsiteX15" fmla="*/ 9087 w 652720"/>
                    <a:gd name="connsiteY15" fmla="*/ 68085 h 70241"/>
                    <a:gd name="connsiteX16" fmla="*/ 8857 w 652720"/>
                    <a:gd name="connsiteY16" fmla="*/ 68802 h 70241"/>
                    <a:gd name="connsiteX17" fmla="*/ 8141 w 652720"/>
                    <a:gd name="connsiteY17" fmla="*/ 69288 h 70241"/>
                    <a:gd name="connsiteX18" fmla="*/ 6810 w 652720"/>
                    <a:gd name="connsiteY18" fmla="*/ 69595 h 70241"/>
                    <a:gd name="connsiteX19" fmla="*/ 4687 w 652720"/>
                    <a:gd name="connsiteY19" fmla="*/ 69723 h 70241"/>
                    <a:gd name="connsiteX20" fmla="*/ 2564 w 652720"/>
                    <a:gd name="connsiteY20" fmla="*/ 69595 h 70241"/>
                    <a:gd name="connsiteX21" fmla="*/ 1209 w 652720"/>
                    <a:gd name="connsiteY21" fmla="*/ 69288 h 70241"/>
                    <a:gd name="connsiteX22" fmla="*/ 492 w 652720"/>
                    <a:gd name="connsiteY22" fmla="*/ 68802 h 70241"/>
                    <a:gd name="connsiteX23" fmla="*/ 288 w 652720"/>
                    <a:gd name="connsiteY23" fmla="*/ 68085 h 70241"/>
                    <a:gd name="connsiteX24" fmla="*/ 288 w 652720"/>
                    <a:gd name="connsiteY24" fmla="*/ 6797 h 70241"/>
                    <a:gd name="connsiteX25" fmla="*/ 1336 w 652720"/>
                    <a:gd name="connsiteY25" fmla="*/ 4009 h 70241"/>
                    <a:gd name="connsiteX26" fmla="*/ 3562 w 652720"/>
                    <a:gd name="connsiteY26" fmla="*/ 3215 h 70241"/>
                    <a:gd name="connsiteX27" fmla="*/ 17631 w 652720"/>
                    <a:gd name="connsiteY27" fmla="*/ 3215 h 70241"/>
                    <a:gd name="connsiteX28" fmla="*/ 21800 w 652720"/>
                    <a:gd name="connsiteY28" fmla="*/ 3343 h 70241"/>
                    <a:gd name="connsiteX29" fmla="*/ 24793 w 652720"/>
                    <a:gd name="connsiteY29" fmla="*/ 3625 h 70241"/>
                    <a:gd name="connsiteX30" fmla="*/ 31572 w 652720"/>
                    <a:gd name="connsiteY30" fmla="*/ 5722 h 70241"/>
                    <a:gd name="connsiteX31" fmla="*/ 36509 w 652720"/>
                    <a:gd name="connsiteY31" fmla="*/ 9355 h 70241"/>
                    <a:gd name="connsiteX32" fmla="*/ 39501 w 652720"/>
                    <a:gd name="connsiteY32" fmla="*/ 14394 h 70241"/>
                    <a:gd name="connsiteX33" fmla="*/ 40499 w 652720"/>
                    <a:gd name="connsiteY33" fmla="*/ 20661 h 70241"/>
                    <a:gd name="connsiteX34" fmla="*/ 39604 w 652720"/>
                    <a:gd name="connsiteY34" fmla="*/ 26621 h 70241"/>
                    <a:gd name="connsiteX35" fmla="*/ 37020 w 652720"/>
                    <a:gd name="connsiteY35" fmla="*/ 31276 h 70241"/>
                    <a:gd name="connsiteX36" fmla="*/ 32979 w 652720"/>
                    <a:gd name="connsiteY36" fmla="*/ 34781 h 70241"/>
                    <a:gd name="connsiteX37" fmla="*/ 27709 w 652720"/>
                    <a:gd name="connsiteY37" fmla="*/ 37288 h 70241"/>
                    <a:gd name="connsiteX38" fmla="*/ 30676 w 652720"/>
                    <a:gd name="connsiteY38" fmla="*/ 39104 h 70241"/>
                    <a:gd name="connsiteX39" fmla="*/ 33158 w 652720"/>
                    <a:gd name="connsiteY39" fmla="*/ 41738 h 70241"/>
                    <a:gd name="connsiteX40" fmla="*/ 35332 w 652720"/>
                    <a:gd name="connsiteY40" fmla="*/ 45268 h 70241"/>
                    <a:gd name="connsiteX41" fmla="*/ 37378 w 652720"/>
                    <a:gd name="connsiteY41" fmla="*/ 49770 h 70241"/>
                    <a:gd name="connsiteX42" fmla="*/ 43313 w 652720"/>
                    <a:gd name="connsiteY42" fmla="*/ 64351 h 70241"/>
                    <a:gd name="connsiteX43" fmla="*/ 44234 w 652720"/>
                    <a:gd name="connsiteY43" fmla="*/ 66934 h 70241"/>
                    <a:gd name="connsiteX44" fmla="*/ 44438 w 652720"/>
                    <a:gd name="connsiteY44" fmla="*/ 68085 h 70241"/>
                    <a:gd name="connsiteX45" fmla="*/ 31188 w 652720"/>
                    <a:gd name="connsiteY45" fmla="*/ 21582 h 70241"/>
                    <a:gd name="connsiteX46" fmla="*/ 29449 w 652720"/>
                    <a:gd name="connsiteY46" fmla="*/ 15008 h 70241"/>
                    <a:gd name="connsiteX47" fmla="*/ 23616 w 652720"/>
                    <a:gd name="connsiteY47" fmla="*/ 11145 h 70241"/>
                    <a:gd name="connsiteX48" fmla="*/ 20726 w 652720"/>
                    <a:gd name="connsiteY48" fmla="*/ 10634 h 70241"/>
                    <a:gd name="connsiteX49" fmla="*/ 16505 w 652720"/>
                    <a:gd name="connsiteY49" fmla="*/ 10480 h 70241"/>
                    <a:gd name="connsiteX50" fmla="*/ 9087 w 652720"/>
                    <a:gd name="connsiteY50" fmla="*/ 10480 h 70241"/>
                    <a:gd name="connsiteX51" fmla="*/ 9087 w 652720"/>
                    <a:gd name="connsiteY51" fmla="*/ 32786 h 70241"/>
                    <a:gd name="connsiteX52" fmla="*/ 17682 w 652720"/>
                    <a:gd name="connsiteY52" fmla="*/ 32786 h 70241"/>
                    <a:gd name="connsiteX53" fmla="*/ 23693 w 652720"/>
                    <a:gd name="connsiteY53" fmla="*/ 31941 h 70241"/>
                    <a:gd name="connsiteX54" fmla="*/ 27914 w 652720"/>
                    <a:gd name="connsiteY54" fmla="*/ 29588 h 70241"/>
                    <a:gd name="connsiteX55" fmla="*/ 30395 w 652720"/>
                    <a:gd name="connsiteY55" fmla="*/ 26033 h 70241"/>
                    <a:gd name="connsiteX56" fmla="*/ 31188 w 652720"/>
                    <a:gd name="connsiteY56" fmla="*/ 21582 h 70241"/>
                    <a:gd name="connsiteX57" fmla="*/ 92343 w 652720"/>
                    <a:gd name="connsiteY57" fmla="*/ 43120 h 70241"/>
                    <a:gd name="connsiteX58" fmla="*/ 91341 w 652720"/>
                    <a:gd name="connsiteY58" fmla="*/ 45959 h 70241"/>
                    <a:gd name="connsiteX59" fmla="*/ 89054 w 652720"/>
                    <a:gd name="connsiteY59" fmla="*/ 46803 h 70241"/>
                    <a:gd name="connsiteX60" fmla="*/ 58731 w 652720"/>
                    <a:gd name="connsiteY60" fmla="*/ 46803 h 70241"/>
                    <a:gd name="connsiteX61" fmla="*/ 59502 w 652720"/>
                    <a:gd name="connsiteY61" fmla="*/ 53710 h 70241"/>
                    <a:gd name="connsiteX62" fmla="*/ 62073 w 652720"/>
                    <a:gd name="connsiteY62" fmla="*/ 58979 h 70241"/>
                    <a:gd name="connsiteX63" fmla="*/ 66751 w 652720"/>
                    <a:gd name="connsiteY63" fmla="*/ 62356 h 70241"/>
                    <a:gd name="connsiteX64" fmla="*/ 73794 w 652720"/>
                    <a:gd name="connsiteY64" fmla="*/ 63532 h 70241"/>
                    <a:gd name="connsiteX65" fmla="*/ 79654 w 652720"/>
                    <a:gd name="connsiteY65" fmla="*/ 62995 h 70241"/>
                    <a:gd name="connsiteX66" fmla="*/ 84101 w 652720"/>
                    <a:gd name="connsiteY66" fmla="*/ 61793 h 70241"/>
                    <a:gd name="connsiteX67" fmla="*/ 87186 w 652720"/>
                    <a:gd name="connsiteY67" fmla="*/ 60591 h 70241"/>
                    <a:gd name="connsiteX68" fmla="*/ 89012 w 652720"/>
                    <a:gd name="connsiteY68" fmla="*/ 60053 h 70241"/>
                    <a:gd name="connsiteX69" fmla="*/ 89654 w 652720"/>
                    <a:gd name="connsiteY69" fmla="*/ 60233 h 70241"/>
                    <a:gd name="connsiteX70" fmla="*/ 90090 w 652720"/>
                    <a:gd name="connsiteY70" fmla="*/ 60770 h 70241"/>
                    <a:gd name="connsiteX71" fmla="*/ 90321 w 652720"/>
                    <a:gd name="connsiteY71" fmla="*/ 61767 h 70241"/>
                    <a:gd name="connsiteX72" fmla="*/ 90399 w 652720"/>
                    <a:gd name="connsiteY72" fmla="*/ 63328 h 70241"/>
                    <a:gd name="connsiteX73" fmla="*/ 90348 w 652720"/>
                    <a:gd name="connsiteY73" fmla="*/ 64479 h 70241"/>
                    <a:gd name="connsiteX74" fmla="*/ 90220 w 652720"/>
                    <a:gd name="connsiteY74" fmla="*/ 65348 h 70241"/>
                    <a:gd name="connsiteX75" fmla="*/ 89964 w 652720"/>
                    <a:gd name="connsiteY75" fmla="*/ 66039 h 70241"/>
                    <a:gd name="connsiteX76" fmla="*/ 89503 w 652720"/>
                    <a:gd name="connsiteY76" fmla="*/ 66627 h 70241"/>
                    <a:gd name="connsiteX77" fmla="*/ 87841 w 652720"/>
                    <a:gd name="connsiteY77" fmla="*/ 67548 h 70241"/>
                    <a:gd name="connsiteX78" fmla="*/ 84260 w 652720"/>
                    <a:gd name="connsiteY78" fmla="*/ 68802 h 70241"/>
                    <a:gd name="connsiteX79" fmla="*/ 79169 w 652720"/>
                    <a:gd name="connsiteY79" fmla="*/ 69902 h 70241"/>
                    <a:gd name="connsiteX80" fmla="*/ 73005 w 652720"/>
                    <a:gd name="connsiteY80" fmla="*/ 70388 h 70241"/>
                    <a:gd name="connsiteX81" fmla="*/ 63054 w 652720"/>
                    <a:gd name="connsiteY81" fmla="*/ 68802 h 70241"/>
                    <a:gd name="connsiteX82" fmla="*/ 55866 w 652720"/>
                    <a:gd name="connsiteY82" fmla="*/ 64095 h 70241"/>
                    <a:gd name="connsiteX83" fmla="*/ 51467 w 652720"/>
                    <a:gd name="connsiteY83" fmla="*/ 56268 h 70241"/>
                    <a:gd name="connsiteX84" fmla="*/ 49983 w 652720"/>
                    <a:gd name="connsiteY84" fmla="*/ 45320 h 70241"/>
                    <a:gd name="connsiteX85" fmla="*/ 51518 w 652720"/>
                    <a:gd name="connsiteY85" fmla="*/ 34653 h 70241"/>
                    <a:gd name="connsiteX86" fmla="*/ 55943 w 652720"/>
                    <a:gd name="connsiteY86" fmla="*/ 26621 h 70241"/>
                    <a:gd name="connsiteX87" fmla="*/ 62926 w 652720"/>
                    <a:gd name="connsiteY87" fmla="*/ 21556 h 70241"/>
                    <a:gd name="connsiteX88" fmla="*/ 72084 w 652720"/>
                    <a:gd name="connsiteY88" fmla="*/ 19791 h 70241"/>
                    <a:gd name="connsiteX89" fmla="*/ 81318 w 652720"/>
                    <a:gd name="connsiteY89" fmla="*/ 21531 h 70241"/>
                    <a:gd name="connsiteX90" fmla="*/ 87585 w 652720"/>
                    <a:gd name="connsiteY90" fmla="*/ 26212 h 70241"/>
                    <a:gd name="connsiteX91" fmla="*/ 91192 w 652720"/>
                    <a:gd name="connsiteY91" fmla="*/ 33118 h 70241"/>
                    <a:gd name="connsiteX92" fmla="*/ 92343 w 652720"/>
                    <a:gd name="connsiteY92" fmla="*/ 41585 h 70241"/>
                    <a:gd name="connsiteX93" fmla="*/ 83851 w 652720"/>
                    <a:gd name="connsiteY93" fmla="*/ 40613 h 70241"/>
                    <a:gd name="connsiteX94" fmla="*/ 80890 w 652720"/>
                    <a:gd name="connsiteY94" fmla="*/ 30176 h 70241"/>
                    <a:gd name="connsiteX95" fmla="*/ 71651 w 652720"/>
                    <a:gd name="connsiteY95" fmla="*/ 26391 h 70241"/>
                    <a:gd name="connsiteX96" fmla="*/ 66144 w 652720"/>
                    <a:gd name="connsiteY96" fmla="*/ 27567 h 70241"/>
                    <a:gd name="connsiteX97" fmla="*/ 62180 w 652720"/>
                    <a:gd name="connsiteY97" fmla="*/ 30688 h 70241"/>
                    <a:gd name="connsiteX98" fmla="*/ 59709 w 652720"/>
                    <a:gd name="connsiteY98" fmla="*/ 35216 h 70241"/>
                    <a:gd name="connsiteX99" fmla="*/ 58731 w 652720"/>
                    <a:gd name="connsiteY99" fmla="*/ 40613 h 70241"/>
                    <a:gd name="connsiteX100" fmla="*/ 141886 w 652720"/>
                    <a:gd name="connsiteY100" fmla="*/ 21991 h 70241"/>
                    <a:gd name="connsiteX101" fmla="*/ 141860 w 652720"/>
                    <a:gd name="connsiteY101" fmla="*/ 22426 h 70241"/>
                    <a:gd name="connsiteX102" fmla="*/ 141784 w 652720"/>
                    <a:gd name="connsiteY102" fmla="*/ 22912 h 70241"/>
                    <a:gd name="connsiteX103" fmla="*/ 141656 w 652720"/>
                    <a:gd name="connsiteY103" fmla="*/ 23475 h 70241"/>
                    <a:gd name="connsiteX104" fmla="*/ 141476 w 652720"/>
                    <a:gd name="connsiteY104" fmla="*/ 24140 h 70241"/>
                    <a:gd name="connsiteX105" fmla="*/ 125771 w 652720"/>
                    <a:gd name="connsiteY105" fmla="*/ 67881 h 70241"/>
                    <a:gd name="connsiteX106" fmla="*/ 125233 w 652720"/>
                    <a:gd name="connsiteY106" fmla="*/ 68802 h 70241"/>
                    <a:gd name="connsiteX107" fmla="*/ 124236 w 652720"/>
                    <a:gd name="connsiteY107" fmla="*/ 69364 h 70241"/>
                    <a:gd name="connsiteX108" fmla="*/ 122547 w 652720"/>
                    <a:gd name="connsiteY108" fmla="*/ 69646 h 70241"/>
                    <a:gd name="connsiteX109" fmla="*/ 119990 w 652720"/>
                    <a:gd name="connsiteY109" fmla="*/ 69723 h 70241"/>
                    <a:gd name="connsiteX110" fmla="*/ 117432 w 652720"/>
                    <a:gd name="connsiteY110" fmla="*/ 69620 h 70241"/>
                    <a:gd name="connsiteX111" fmla="*/ 115769 w 652720"/>
                    <a:gd name="connsiteY111" fmla="*/ 69313 h 70241"/>
                    <a:gd name="connsiteX112" fmla="*/ 114771 w 652720"/>
                    <a:gd name="connsiteY112" fmla="*/ 68751 h 70241"/>
                    <a:gd name="connsiteX113" fmla="*/ 114209 w 652720"/>
                    <a:gd name="connsiteY113" fmla="*/ 67881 h 70241"/>
                    <a:gd name="connsiteX114" fmla="*/ 98554 w 652720"/>
                    <a:gd name="connsiteY114" fmla="*/ 24140 h 70241"/>
                    <a:gd name="connsiteX115" fmla="*/ 98221 w 652720"/>
                    <a:gd name="connsiteY115" fmla="*/ 23065 h 70241"/>
                    <a:gd name="connsiteX116" fmla="*/ 98068 w 652720"/>
                    <a:gd name="connsiteY116" fmla="*/ 22375 h 70241"/>
                    <a:gd name="connsiteX117" fmla="*/ 98042 w 652720"/>
                    <a:gd name="connsiteY117" fmla="*/ 21991 h 70241"/>
                    <a:gd name="connsiteX118" fmla="*/ 98247 w 652720"/>
                    <a:gd name="connsiteY118" fmla="*/ 21275 h 70241"/>
                    <a:gd name="connsiteX119" fmla="*/ 98938 w 652720"/>
                    <a:gd name="connsiteY119" fmla="*/ 20789 h 70241"/>
                    <a:gd name="connsiteX120" fmla="*/ 100217 w 652720"/>
                    <a:gd name="connsiteY120" fmla="*/ 20559 h 70241"/>
                    <a:gd name="connsiteX121" fmla="*/ 102186 w 652720"/>
                    <a:gd name="connsiteY121" fmla="*/ 20507 h 70241"/>
                    <a:gd name="connsiteX122" fmla="*/ 104565 w 652720"/>
                    <a:gd name="connsiteY122" fmla="*/ 20584 h 70241"/>
                    <a:gd name="connsiteX123" fmla="*/ 105946 w 652720"/>
                    <a:gd name="connsiteY123" fmla="*/ 20865 h 70241"/>
                    <a:gd name="connsiteX124" fmla="*/ 106663 w 652720"/>
                    <a:gd name="connsiteY124" fmla="*/ 21377 h 70241"/>
                    <a:gd name="connsiteX125" fmla="*/ 107098 w 652720"/>
                    <a:gd name="connsiteY125" fmla="*/ 22144 h 70241"/>
                    <a:gd name="connsiteX126" fmla="*/ 120092 w 652720"/>
                    <a:gd name="connsiteY126" fmla="*/ 60105 h 70241"/>
                    <a:gd name="connsiteX127" fmla="*/ 120297 w 652720"/>
                    <a:gd name="connsiteY127" fmla="*/ 60719 h 70241"/>
                    <a:gd name="connsiteX128" fmla="*/ 120450 w 652720"/>
                    <a:gd name="connsiteY128" fmla="*/ 60105 h 70241"/>
                    <a:gd name="connsiteX129" fmla="*/ 133292 w 652720"/>
                    <a:gd name="connsiteY129" fmla="*/ 22144 h 70241"/>
                    <a:gd name="connsiteX130" fmla="*/ 133650 w 652720"/>
                    <a:gd name="connsiteY130" fmla="*/ 21377 h 70241"/>
                    <a:gd name="connsiteX131" fmla="*/ 134391 w 652720"/>
                    <a:gd name="connsiteY131" fmla="*/ 20865 h 70241"/>
                    <a:gd name="connsiteX132" fmla="*/ 135721 w 652720"/>
                    <a:gd name="connsiteY132" fmla="*/ 20584 h 70241"/>
                    <a:gd name="connsiteX133" fmla="*/ 137946 w 652720"/>
                    <a:gd name="connsiteY133" fmla="*/ 20507 h 70241"/>
                    <a:gd name="connsiteX134" fmla="*/ 139891 w 652720"/>
                    <a:gd name="connsiteY134" fmla="*/ 20559 h 70241"/>
                    <a:gd name="connsiteX135" fmla="*/ 141094 w 652720"/>
                    <a:gd name="connsiteY135" fmla="*/ 20814 h 70241"/>
                    <a:gd name="connsiteX136" fmla="*/ 141707 w 652720"/>
                    <a:gd name="connsiteY136" fmla="*/ 21300 h 70241"/>
                    <a:gd name="connsiteX137" fmla="*/ 141886 w 652720"/>
                    <a:gd name="connsiteY137" fmla="*/ 21991 h 70241"/>
                    <a:gd name="connsiteX138" fmla="*/ 159204 w 652720"/>
                    <a:gd name="connsiteY138" fmla="*/ 68137 h 70241"/>
                    <a:gd name="connsiteX139" fmla="*/ 159000 w 652720"/>
                    <a:gd name="connsiteY139" fmla="*/ 68827 h 70241"/>
                    <a:gd name="connsiteX140" fmla="*/ 158335 w 652720"/>
                    <a:gd name="connsiteY140" fmla="*/ 69313 h 70241"/>
                    <a:gd name="connsiteX141" fmla="*/ 157056 w 652720"/>
                    <a:gd name="connsiteY141" fmla="*/ 69620 h 70241"/>
                    <a:gd name="connsiteX142" fmla="*/ 154958 w 652720"/>
                    <a:gd name="connsiteY142" fmla="*/ 69723 h 70241"/>
                    <a:gd name="connsiteX143" fmla="*/ 152912 w 652720"/>
                    <a:gd name="connsiteY143" fmla="*/ 69620 h 70241"/>
                    <a:gd name="connsiteX144" fmla="*/ 151607 w 652720"/>
                    <a:gd name="connsiteY144" fmla="*/ 69313 h 70241"/>
                    <a:gd name="connsiteX145" fmla="*/ 150942 w 652720"/>
                    <a:gd name="connsiteY145" fmla="*/ 68827 h 70241"/>
                    <a:gd name="connsiteX146" fmla="*/ 150763 w 652720"/>
                    <a:gd name="connsiteY146" fmla="*/ 68137 h 70241"/>
                    <a:gd name="connsiteX147" fmla="*/ 150763 w 652720"/>
                    <a:gd name="connsiteY147" fmla="*/ 22093 h 70241"/>
                    <a:gd name="connsiteX148" fmla="*/ 150942 w 652720"/>
                    <a:gd name="connsiteY148" fmla="*/ 21428 h 70241"/>
                    <a:gd name="connsiteX149" fmla="*/ 151607 w 652720"/>
                    <a:gd name="connsiteY149" fmla="*/ 20917 h 70241"/>
                    <a:gd name="connsiteX150" fmla="*/ 152912 w 652720"/>
                    <a:gd name="connsiteY150" fmla="*/ 20610 h 70241"/>
                    <a:gd name="connsiteX151" fmla="*/ 154958 w 652720"/>
                    <a:gd name="connsiteY151" fmla="*/ 20507 h 70241"/>
                    <a:gd name="connsiteX152" fmla="*/ 157056 w 652720"/>
                    <a:gd name="connsiteY152" fmla="*/ 20610 h 70241"/>
                    <a:gd name="connsiteX153" fmla="*/ 158335 w 652720"/>
                    <a:gd name="connsiteY153" fmla="*/ 20917 h 70241"/>
                    <a:gd name="connsiteX154" fmla="*/ 159000 w 652720"/>
                    <a:gd name="connsiteY154" fmla="*/ 21428 h 70241"/>
                    <a:gd name="connsiteX155" fmla="*/ 159204 w 652720"/>
                    <a:gd name="connsiteY155" fmla="*/ 22093 h 70241"/>
                    <a:gd name="connsiteX156" fmla="*/ 160177 w 652720"/>
                    <a:gd name="connsiteY156" fmla="*/ 6541 h 70241"/>
                    <a:gd name="connsiteX157" fmla="*/ 159051 w 652720"/>
                    <a:gd name="connsiteY157" fmla="*/ 10582 h 70241"/>
                    <a:gd name="connsiteX158" fmla="*/ 154907 w 652720"/>
                    <a:gd name="connsiteY158" fmla="*/ 11657 h 70241"/>
                    <a:gd name="connsiteX159" fmla="*/ 150840 w 652720"/>
                    <a:gd name="connsiteY159" fmla="*/ 10608 h 70241"/>
                    <a:gd name="connsiteX160" fmla="*/ 149740 w 652720"/>
                    <a:gd name="connsiteY160" fmla="*/ 6643 h 70241"/>
                    <a:gd name="connsiteX161" fmla="*/ 150865 w 652720"/>
                    <a:gd name="connsiteY161" fmla="*/ 2602 h 70241"/>
                    <a:gd name="connsiteX162" fmla="*/ 155010 w 652720"/>
                    <a:gd name="connsiteY162" fmla="*/ 1527 h 70241"/>
                    <a:gd name="connsiteX163" fmla="*/ 159077 w 652720"/>
                    <a:gd name="connsiteY163" fmla="*/ 2576 h 70241"/>
                    <a:gd name="connsiteX164" fmla="*/ 160177 w 652720"/>
                    <a:gd name="connsiteY164" fmla="*/ 6541 h 70241"/>
                    <a:gd name="connsiteX165" fmla="*/ 213866 w 652720"/>
                    <a:gd name="connsiteY165" fmla="*/ 43120 h 70241"/>
                    <a:gd name="connsiteX166" fmla="*/ 212864 w 652720"/>
                    <a:gd name="connsiteY166" fmla="*/ 45959 h 70241"/>
                    <a:gd name="connsiteX167" fmla="*/ 210576 w 652720"/>
                    <a:gd name="connsiteY167" fmla="*/ 46803 h 70241"/>
                    <a:gd name="connsiteX168" fmla="*/ 180255 w 652720"/>
                    <a:gd name="connsiteY168" fmla="*/ 46803 h 70241"/>
                    <a:gd name="connsiteX169" fmla="*/ 181025 w 652720"/>
                    <a:gd name="connsiteY169" fmla="*/ 53710 h 70241"/>
                    <a:gd name="connsiteX170" fmla="*/ 183596 w 652720"/>
                    <a:gd name="connsiteY170" fmla="*/ 58979 h 70241"/>
                    <a:gd name="connsiteX171" fmla="*/ 188274 w 652720"/>
                    <a:gd name="connsiteY171" fmla="*/ 62356 h 70241"/>
                    <a:gd name="connsiteX172" fmla="*/ 195316 w 652720"/>
                    <a:gd name="connsiteY172" fmla="*/ 63532 h 70241"/>
                    <a:gd name="connsiteX173" fmla="*/ 201177 w 652720"/>
                    <a:gd name="connsiteY173" fmla="*/ 62995 h 70241"/>
                    <a:gd name="connsiteX174" fmla="*/ 205624 w 652720"/>
                    <a:gd name="connsiteY174" fmla="*/ 61793 h 70241"/>
                    <a:gd name="connsiteX175" fmla="*/ 208709 w 652720"/>
                    <a:gd name="connsiteY175" fmla="*/ 60591 h 70241"/>
                    <a:gd name="connsiteX176" fmla="*/ 210535 w 652720"/>
                    <a:gd name="connsiteY176" fmla="*/ 60053 h 70241"/>
                    <a:gd name="connsiteX177" fmla="*/ 211177 w 652720"/>
                    <a:gd name="connsiteY177" fmla="*/ 60233 h 70241"/>
                    <a:gd name="connsiteX178" fmla="*/ 211614 w 652720"/>
                    <a:gd name="connsiteY178" fmla="*/ 60770 h 70241"/>
                    <a:gd name="connsiteX179" fmla="*/ 211845 w 652720"/>
                    <a:gd name="connsiteY179" fmla="*/ 61767 h 70241"/>
                    <a:gd name="connsiteX180" fmla="*/ 211922 w 652720"/>
                    <a:gd name="connsiteY180" fmla="*/ 63328 h 70241"/>
                    <a:gd name="connsiteX181" fmla="*/ 211871 w 652720"/>
                    <a:gd name="connsiteY181" fmla="*/ 64479 h 70241"/>
                    <a:gd name="connsiteX182" fmla="*/ 211743 w 652720"/>
                    <a:gd name="connsiteY182" fmla="*/ 65348 h 70241"/>
                    <a:gd name="connsiteX183" fmla="*/ 211487 w 652720"/>
                    <a:gd name="connsiteY183" fmla="*/ 66039 h 70241"/>
                    <a:gd name="connsiteX184" fmla="*/ 211027 w 652720"/>
                    <a:gd name="connsiteY184" fmla="*/ 66627 h 70241"/>
                    <a:gd name="connsiteX185" fmla="*/ 209364 w 652720"/>
                    <a:gd name="connsiteY185" fmla="*/ 67548 h 70241"/>
                    <a:gd name="connsiteX186" fmla="*/ 205783 w 652720"/>
                    <a:gd name="connsiteY186" fmla="*/ 68802 h 70241"/>
                    <a:gd name="connsiteX187" fmla="*/ 200692 w 652720"/>
                    <a:gd name="connsiteY187" fmla="*/ 69902 h 70241"/>
                    <a:gd name="connsiteX188" fmla="*/ 194528 w 652720"/>
                    <a:gd name="connsiteY188" fmla="*/ 70388 h 70241"/>
                    <a:gd name="connsiteX189" fmla="*/ 184577 w 652720"/>
                    <a:gd name="connsiteY189" fmla="*/ 68802 h 70241"/>
                    <a:gd name="connsiteX190" fmla="*/ 177389 w 652720"/>
                    <a:gd name="connsiteY190" fmla="*/ 64095 h 70241"/>
                    <a:gd name="connsiteX191" fmla="*/ 172990 w 652720"/>
                    <a:gd name="connsiteY191" fmla="*/ 56268 h 70241"/>
                    <a:gd name="connsiteX192" fmla="*/ 171506 w 652720"/>
                    <a:gd name="connsiteY192" fmla="*/ 45320 h 70241"/>
                    <a:gd name="connsiteX193" fmla="*/ 173040 w 652720"/>
                    <a:gd name="connsiteY193" fmla="*/ 34653 h 70241"/>
                    <a:gd name="connsiteX194" fmla="*/ 177466 w 652720"/>
                    <a:gd name="connsiteY194" fmla="*/ 26621 h 70241"/>
                    <a:gd name="connsiteX195" fmla="*/ 184449 w 652720"/>
                    <a:gd name="connsiteY195" fmla="*/ 21556 h 70241"/>
                    <a:gd name="connsiteX196" fmla="*/ 193607 w 652720"/>
                    <a:gd name="connsiteY196" fmla="*/ 19791 h 70241"/>
                    <a:gd name="connsiteX197" fmla="*/ 202841 w 652720"/>
                    <a:gd name="connsiteY197" fmla="*/ 21531 h 70241"/>
                    <a:gd name="connsiteX198" fmla="*/ 209109 w 652720"/>
                    <a:gd name="connsiteY198" fmla="*/ 26212 h 70241"/>
                    <a:gd name="connsiteX199" fmla="*/ 212715 w 652720"/>
                    <a:gd name="connsiteY199" fmla="*/ 33118 h 70241"/>
                    <a:gd name="connsiteX200" fmla="*/ 213866 w 652720"/>
                    <a:gd name="connsiteY200" fmla="*/ 41585 h 70241"/>
                    <a:gd name="connsiteX201" fmla="*/ 205374 w 652720"/>
                    <a:gd name="connsiteY201" fmla="*/ 40613 h 70241"/>
                    <a:gd name="connsiteX202" fmla="*/ 202414 w 652720"/>
                    <a:gd name="connsiteY202" fmla="*/ 30176 h 70241"/>
                    <a:gd name="connsiteX203" fmla="*/ 193174 w 652720"/>
                    <a:gd name="connsiteY203" fmla="*/ 26391 h 70241"/>
                    <a:gd name="connsiteX204" fmla="*/ 187667 w 652720"/>
                    <a:gd name="connsiteY204" fmla="*/ 27567 h 70241"/>
                    <a:gd name="connsiteX205" fmla="*/ 183704 w 652720"/>
                    <a:gd name="connsiteY205" fmla="*/ 30688 h 70241"/>
                    <a:gd name="connsiteX206" fmla="*/ 181233 w 652720"/>
                    <a:gd name="connsiteY206" fmla="*/ 35216 h 70241"/>
                    <a:gd name="connsiteX207" fmla="*/ 180255 w 652720"/>
                    <a:gd name="connsiteY207" fmla="*/ 40613 h 70241"/>
                    <a:gd name="connsiteX208" fmla="*/ 290064 w 652720"/>
                    <a:gd name="connsiteY208" fmla="*/ 21991 h 70241"/>
                    <a:gd name="connsiteX209" fmla="*/ 289961 w 652720"/>
                    <a:gd name="connsiteY209" fmla="*/ 22861 h 70241"/>
                    <a:gd name="connsiteX210" fmla="*/ 289603 w 652720"/>
                    <a:gd name="connsiteY210" fmla="*/ 24140 h 70241"/>
                    <a:gd name="connsiteX211" fmla="*/ 276046 w 652720"/>
                    <a:gd name="connsiteY211" fmla="*/ 67881 h 70241"/>
                    <a:gd name="connsiteX212" fmla="*/ 275560 w 652720"/>
                    <a:gd name="connsiteY212" fmla="*/ 68802 h 70241"/>
                    <a:gd name="connsiteX213" fmla="*/ 274639 w 652720"/>
                    <a:gd name="connsiteY213" fmla="*/ 69364 h 70241"/>
                    <a:gd name="connsiteX214" fmla="*/ 273027 w 652720"/>
                    <a:gd name="connsiteY214" fmla="*/ 69646 h 70241"/>
                    <a:gd name="connsiteX215" fmla="*/ 270470 w 652720"/>
                    <a:gd name="connsiteY215" fmla="*/ 69723 h 70241"/>
                    <a:gd name="connsiteX216" fmla="*/ 267809 w 652720"/>
                    <a:gd name="connsiteY216" fmla="*/ 69620 h 70241"/>
                    <a:gd name="connsiteX217" fmla="*/ 266095 w 652720"/>
                    <a:gd name="connsiteY217" fmla="*/ 69313 h 70241"/>
                    <a:gd name="connsiteX218" fmla="*/ 265149 w 652720"/>
                    <a:gd name="connsiteY218" fmla="*/ 68751 h 70241"/>
                    <a:gd name="connsiteX219" fmla="*/ 264688 w 652720"/>
                    <a:gd name="connsiteY219" fmla="*/ 67881 h 70241"/>
                    <a:gd name="connsiteX220" fmla="*/ 255019 w 652720"/>
                    <a:gd name="connsiteY220" fmla="*/ 34474 h 70241"/>
                    <a:gd name="connsiteX221" fmla="*/ 254916 w 652720"/>
                    <a:gd name="connsiteY221" fmla="*/ 34013 h 70241"/>
                    <a:gd name="connsiteX222" fmla="*/ 254814 w 652720"/>
                    <a:gd name="connsiteY222" fmla="*/ 34474 h 70241"/>
                    <a:gd name="connsiteX223" fmla="*/ 245862 w 652720"/>
                    <a:gd name="connsiteY223" fmla="*/ 67881 h 70241"/>
                    <a:gd name="connsiteX224" fmla="*/ 245375 w 652720"/>
                    <a:gd name="connsiteY224" fmla="*/ 68802 h 70241"/>
                    <a:gd name="connsiteX225" fmla="*/ 244378 w 652720"/>
                    <a:gd name="connsiteY225" fmla="*/ 69364 h 70241"/>
                    <a:gd name="connsiteX226" fmla="*/ 242664 w 652720"/>
                    <a:gd name="connsiteY226" fmla="*/ 69646 h 70241"/>
                    <a:gd name="connsiteX227" fmla="*/ 240080 w 652720"/>
                    <a:gd name="connsiteY227" fmla="*/ 69723 h 70241"/>
                    <a:gd name="connsiteX228" fmla="*/ 237497 w 652720"/>
                    <a:gd name="connsiteY228" fmla="*/ 69620 h 70241"/>
                    <a:gd name="connsiteX229" fmla="*/ 235860 w 652720"/>
                    <a:gd name="connsiteY229" fmla="*/ 69313 h 70241"/>
                    <a:gd name="connsiteX230" fmla="*/ 234913 w 652720"/>
                    <a:gd name="connsiteY230" fmla="*/ 68751 h 70241"/>
                    <a:gd name="connsiteX231" fmla="*/ 234453 w 652720"/>
                    <a:gd name="connsiteY231" fmla="*/ 67881 h 70241"/>
                    <a:gd name="connsiteX232" fmla="*/ 220998 w 652720"/>
                    <a:gd name="connsiteY232" fmla="*/ 24140 h 70241"/>
                    <a:gd name="connsiteX233" fmla="*/ 220640 w 652720"/>
                    <a:gd name="connsiteY233" fmla="*/ 22861 h 70241"/>
                    <a:gd name="connsiteX234" fmla="*/ 220538 w 652720"/>
                    <a:gd name="connsiteY234" fmla="*/ 21991 h 70241"/>
                    <a:gd name="connsiteX235" fmla="*/ 220743 w 652720"/>
                    <a:gd name="connsiteY235" fmla="*/ 21249 h 70241"/>
                    <a:gd name="connsiteX236" fmla="*/ 221433 w 652720"/>
                    <a:gd name="connsiteY236" fmla="*/ 20789 h 70241"/>
                    <a:gd name="connsiteX237" fmla="*/ 222737 w 652720"/>
                    <a:gd name="connsiteY237" fmla="*/ 20559 h 70241"/>
                    <a:gd name="connsiteX238" fmla="*/ 224733 w 652720"/>
                    <a:gd name="connsiteY238" fmla="*/ 20507 h 70241"/>
                    <a:gd name="connsiteX239" fmla="*/ 227035 w 652720"/>
                    <a:gd name="connsiteY239" fmla="*/ 20584 h 70241"/>
                    <a:gd name="connsiteX240" fmla="*/ 228364 w 652720"/>
                    <a:gd name="connsiteY240" fmla="*/ 20840 h 70241"/>
                    <a:gd name="connsiteX241" fmla="*/ 229030 w 652720"/>
                    <a:gd name="connsiteY241" fmla="*/ 21352 h 70241"/>
                    <a:gd name="connsiteX242" fmla="*/ 229388 w 652720"/>
                    <a:gd name="connsiteY242" fmla="*/ 22144 h 70241"/>
                    <a:gd name="connsiteX243" fmla="*/ 240490 w 652720"/>
                    <a:gd name="connsiteY243" fmla="*/ 60105 h 70241"/>
                    <a:gd name="connsiteX244" fmla="*/ 240592 w 652720"/>
                    <a:gd name="connsiteY244" fmla="*/ 60565 h 70241"/>
                    <a:gd name="connsiteX245" fmla="*/ 240695 w 652720"/>
                    <a:gd name="connsiteY245" fmla="*/ 60105 h 70241"/>
                    <a:gd name="connsiteX246" fmla="*/ 250875 w 652720"/>
                    <a:gd name="connsiteY246" fmla="*/ 22144 h 70241"/>
                    <a:gd name="connsiteX247" fmla="*/ 251207 w 652720"/>
                    <a:gd name="connsiteY247" fmla="*/ 21352 h 70241"/>
                    <a:gd name="connsiteX248" fmla="*/ 251898 w 652720"/>
                    <a:gd name="connsiteY248" fmla="*/ 20840 h 70241"/>
                    <a:gd name="connsiteX249" fmla="*/ 253151 w 652720"/>
                    <a:gd name="connsiteY249" fmla="*/ 20584 h 70241"/>
                    <a:gd name="connsiteX250" fmla="*/ 255224 w 652720"/>
                    <a:gd name="connsiteY250" fmla="*/ 20507 h 70241"/>
                    <a:gd name="connsiteX251" fmla="*/ 257244 w 652720"/>
                    <a:gd name="connsiteY251" fmla="*/ 20584 h 70241"/>
                    <a:gd name="connsiteX252" fmla="*/ 258498 w 652720"/>
                    <a:gd name="connsiteY252" fmla="*/ 20840 h 70241"/>
                    <a:gd name="connsiteX253" fmla="*/ 259163 w 652720"/>
                    <a:gd name="connsiteY253" fmla="*/ 21326 h 70241"/>
                    <a:gd name="connsiteX254" fmla="*/ 259470 w 652720"/>
                    <a:gd name="connsiteY254" fmla="*/ 22042 h 70241"/>
                    <a:gd name="connsiteX255" fmla="*/ 270470 w 652720"/>
                    <a:gd name="connsiteY255" fmla="*/ 60105 h 70241"/>
                    <a:gd name="connsiteX256" fmla="*/ 270572 w 652720"/>
                    <a:gd name="connsiteY256" fmla="*/ 60565 h 70241"/>
                    <a:gd name="connsiteX257" fmla="*/ 270623 w 652720"/>
                    <a:gd name="connsiteY257" fmla="*/ 60105 h 70241"/>
                    <a:gd name="connsiteX258" fmla="*/ 281571 w 652720"/>
                    <a:gd name="connsiteY258" fmla="*/ 22144 h 70241"/>
                    <a:gd name="connsiteX259" fmla="*/ 281904 w 652720"/>
                    <a:gd name="connsiteY259" fmla="*/ 21352 h 70241"/>
                    <a:gd name="connsiteX260" fmla="*/ 282620 w 652720"/>
                    <a:gd name="connsiteY260" fmla="*/ 20840 h 70241"/>
                    <a:gd name="connsiteX261" fmla="*/ 283949 w 652720"/>
                    <a:gd name="connsiteY261" fmla="*/ 20584 h 70241"/>
                    <a:gd name="connsiteX262" fmla="*/ 286124 w 652720"/>
                    <a:gd name="connsiteY262" fmla="*/ 20507 h 70241"/>
                    <a:gd name="connsiteX263" fmla="*/ 288094 w 652720"/>
                    <a:gd name="connsiteY263" fmla="*/ 20559 h 70241"/>
                    <a:gd name="connsiteX264" fmla="*/ 289270 w 652720"/>
                    <a:gd name="connsiteY264" fmla="*/ 20814 h 70241"/>
                    <a:gd name="connsiteX265" fmla="*/ 289885 w 652720"/>
                    <a:gd name="connsiteY265" fmla="*/ 21275 h 70241"/>
                    <a:gd name="connsiteX266" fmla="*/ 290064 w 652720"/>
                    <a:gd name="connsiteY266" fmla="*/ 21991 h 70241"/>
                    <a:gd name="connsiteX267" fmla="*/ 320585 w 652720"/>
                    <a:gd name="connsiteY267" fmla="*/ 51970 h 70241"/>
                    <a:gd name="connsiteX268" fmla="*/ 321353 w 652720"/>
                    <a:gd name="connsiteY268" fmla="*/ 46624 h 70241"/>
                    <a:gd name="connsiteX269" fmla="*/ 323757 w 652720"/>
                    <a:gd name="connsiteY269" fmla="*/ 41713 h 70241"/>
                    <a:gd name="connsiteX270" fmla="*/ 328029 w 652720"/>
                    <a:gd name="connsiteY270" fmla="*/ 37108 h 70241"/>
                    <a:gd name="connsiteX271" fmla="*/ 334399 w 652720"/>
                    <a:gd name="connsiteY271" fmla="*/ 32632 h 70241"/>
                    <a:gd name="connsiteX272" fmla="*/ 330894 w 652720"/>
                    <a:gd name="connsiteY272" fmla="*/ 27619 h 70241"/>
                    <a:gd name="connsiteX273" fmla="*/ 328489 w 652720"/>
                    <a:gd name="connsiteY273" fmla="*/ 23423 h 70241"/>
                    <a:gd name="connsiteX274" fmla="*/ 327134 w 652720"/>
                    <a:gd name="connsiteY274" fmla="*/ 19714 h 70241"/>
                    <a:gd name="connsiteX275" fmla="*/ 326724 w 652720"/>
                    <a:gd name="connsiteY275" fmla="*/ 16159 h 70241"/>
                    <a:gd name="connsiteX276" fmla="*/ 327799 w 652720"/>
                    <a:gd name="connsiteY276" fmla="*/ 10096 h 70241"/>
                    <a:gd name="connsiteX277" fmla="*/ 331253 w 652720"/>
                    <a:gd name="connsiteY277" fmla="*/ 4981 h 70241"/>
                    <a:gd name="connsiteX278" fmla="*/ 337366 w 652720"/>
                    <a:gd name="connsiteY278" fmla="*/ 1451 h 70241"/>
                    <a:gd name="connsiteX279" fmla="*/ 346421 w 652720"/>
                    <a:gd name="connsiteY279" fmla="*/ 146 h 70241"/>
                    <a:gd name="connsiteX280" fmla="*/ 354223 w 652720"/>
                    <a:gd name="connsiteY280" fmla="*/ 1118 h 70241"/>
                    <a:gd name="connsiteX281" fmla="*/ 359697 w 652720"/>
                    <a:gd name="connsiteY281" fmla="*/ 3881 h 70241"/>
                    <a:gd name="connsiteX282" fmla="*/ 362972 w 652720"/>
                    <a:gd name="connsiteY282" fmla="*/ 8204 h 70241"/>
                    <a:gd name="connsiteX283" fmla="*/ 364071 w 652720"/>
                    <a:gd name="connsiteY283" fmla="*/ 13857 h 70241"/>
                    <a:gd name="connsiteX284" fmla="*/ 363099 w 652720"/>
                    <a:gd name="connsiteY284" fmla="*/ 19382 h 70241"/>
                    <a:gd name="connsiteX285" fmla="*/ 359979 w 652720"/>
                    <a:gd name="connsiteY285" fmla="*/ 24242 h 70241"/>
                    <a:gd name="connsiteX286" fmla="*/ 354479 w 652720"/>
                    <a:gd name="connsiteY286" fmla="*/ 28923 h 70241"/>
                    <a:gd name="connsiteX287" fmla="*/ 346370 w 652720"/>
                    <a:gd name="connsiteY287" fmla="*/ 33809 h 70241"/>
                    <a:gd name="connsiteX288" fmla="*/ 350156 w 652720"/>
                    <a:gd name="connsiteY288" fmla="*/ 38183 h 70241"/>
                    <a:gd name="connsiteX289" fmla="*/ 354428 w 652720"/>
                    <a:gd name="connsiteY289" fmla="*/ 42762 h 70241"/>
                    <a:gd name="connsiteX290" fmla="*/ 358981 w 652720"/>
                    <a:gd name="connsiteY290" fmla="*/ 47289 h 70241"/>
                    <a:gd name="connsiteX291" fmla="*/ 363559 w 652720"/>
                    <a:gd name="connsiteY291" fmla="*/ 51561 h 70241"/>
                    <a:gd name="connsiteX292" fmla="*/ 365402 w 652720"/>
                    <a:gd name="connsiteY292" fmla="*/ 48415 h 70241"/>
                    <a:gd name="connsiteX293" fmla="*/ 366834 w 652720"/>
                    <a:gd name="connsiteY293" fmla="*/ 44680 h 70241"/>
                    <a:gd name="connsiteX294" fmla="*/ 367755 w 652720"/>
                    <a:gd name="connsiteY294" fmla="*/ 40664 h 70241"/>
                    <a:gd name="connsiteX295" fmla="*/ 368062 w 652720"/>
                    <a:gd name="connsiteY295" fmla="*/ 36520 h 70241"/>
                    <a:gd name="connsiteX296" fmla="*/ 368062 w 652720"/>
                    <a:gd name="connsiteY296" fmla="*/ 34678 h 70241"/>
                    <a:gd name="connsiteX297" fmla="*/ 368241 w 652720"/>
                    <a:gd name="connsiteY297" fmla="*/ 33834 h 70241"/>
                    <a:gd name="connsiteX298" fmla="*/ 368830 w 652720"/>
                    <a:gd name="connsiteY298" fmla="*/ 33272 h 70241"/>
                    <a:gd name="connsiteX299" fmla="*/ 370032 w 652720"/>
                    <a:gd name="connsiteY299" fmla="*/ 32939 h 70241"/>
                    <a:gd name="connsiteX300" fmla="*/ 372103 w 652720"/>
                    <a:gd name="connsiteY300" fmla="*/ 32837 h 70241"/>
                    <a:gd name="connsiteX301" fmla="*/ 374022 w 652720"/>
                    <a:gd name="connsiteY301" fmla="*/ 32888 h 70241"/>
                    <a:gd name="connsiteX302" fmla="*/ 375327 w 652720"/>
                    <a:gd name="connsiteY302" fmla="*/ 33118 h 70241"/>
                    <a:gd name="connsiteX303" fmla="*/ 376069 w 652720"/>
                    <a:gd name="connsiteY303" fmla="*/ 33681 h 70241"/>
                    <a:gd name="connsiteX304" fmla="*/ 376298 w 652720"/>
                    <a:gd name="connsiteY304" fmla="*/ 34730 h 70241"/>
                    <a:gd name="connsiteX305" fmla="*/ 376298 w 652720"/>
                    <a:gd name="connsiteY305" fmla="*/ 36009 h 70241"/>
                    <a:gd name="connsiteX306" fmla="*/ 375812 w 652720"/>
                    <a:gd name="connsiteY306" fmla="*/ 41636 h 70241"/>
                    <a:gd name="connsiteX307" fmla="*/ 374483 w 652720"/>
                    <a:gd name="connsiteY307" fmla="*/ 47033 h 70241"/>
                    <a:gd name="connsiteX308" fmla="*/ 372384 w 652720"/>
                    <a:gd name="connsiteY308" fmla="*/ 52073 h 70241"/>
                    <a:gd name="connsiteX309" fmla="*/ 369596 w 652720"/>
                    <a:gd name="connsiteY309" fmla="*/ 56523 h 70241"/>
                    <a:gd name="connsiteX310" fmla="*/ 373613 w 652720"/>
                    <a:gd name="connsiteY310" fmla="*/ 59593 h 70241"/>
                    <a:gd name="connsiteX311" fmla="*/ 376529 w 652720"/>
                    <a:gd name="connsiteY311" fmla="*/ 61588 h 70241"/>
                    <a:gd name="connsiteX312" fmla="*/ 378524 w 652720"/>
                    <a:gd name="connsiteY312" fmla="*/ 62663 h 70241"/>
                    <a:gd name="connsiteX313" fmla="*/ 379828 w 652720"/>
                    <a:gd name="connsiteY313" fmla="*/ 62970 h 70241"/>
                    <a:gd name="connsiteX314" fmla="*/ 380801 w 652720"/>
                    <a:gd name="connsiteY314" fmla="*/ 62918 h 70241"/>
                    <a:gd name="connsiteX315" fmla="*/ 381543 w 652720"/>
                    <a:gd name="connsiteY315" fmla="*/ 63072 h 70241"/>
                    <a:gd name="connsiteX316" fmla="*/ 381977 w 652720"/>
                    <a:gd name="connsiteY316" fmla="*/ 63890 h 70241"/>
                    <a:gd name="connsiteX317" fmla="*/ 382130 w 652720"/>
                    <a:gd name="connsiteY317" fmla="*/ 65783 h 70241"/>
                    <a:gd name="connsiteX318" fmla="*/ 382080 w 652720"/>
                    <a:gd name="connsiteY318" fmla="*/ 67830 h 70241"/>
                    <a:gd name="connsiteX319" fmla="*/ 381901 w 652720"/>
                    <a:gd name="connsiteY319" fmla="*/ 68981 h 70241"/>
                    <a:gd name="connsiteX320" fmla="*/ 381465 w 652720"/>
                    <a:gd name="connsiteY320" fmla="*/ 69620 h 70241"/>
                    <a:gd name="connsiteX321" fmla="*/ 380341 w 652720"/>
                    <a:gd name="connsiteY321" fmla="*/ 70081 h 70241"/>
                    <a:gd name="connsiteX322" fmla="*/ 378192 w 652720"/>
                    <a:gd name="connsiteY322" fmla="*/ 70285 h 70241"/>
                    <a:gd name="connsiteX323" fmla="*/ 375940 w 652720"/>
                    <a:gd name="connsiteY323" fmla="*/ 69927 h 70241"/>
                    <a:gd name="connsiteX324" fmla="*/ 373076 w 652720"/>
                    <a:gd name="connsiteY324" fmla="*/ 68674 h 70241"/>
                    <a:gd name="connsiteX325" fmla="*/ 369264 w 652720"/>
                    <a:gd name="connsiteY325" fmla="*/ 66244 h 70241"/>
                    <a:gd name="connsiteX326" fmla="*/ 364174 w 652720"/>
                    <a:gd name="connsiteY326" fmla="*/ 62356 h 70241"/>
                    <a:gd name="connsiteX327" fmla="*/ 359646 w 652720"/>
                    <a:gd name="connsiteY327" fmla="*/ 65579 h 70241"/>
                    <a:gd name="connsiteX328" fmla="*/ 354581 w 652720"/>
                    <a:gd name="connsiteY328" fmla="*/ 68111 h 70241"/>
                    <a:gd name="connsiteX329" fmla="*/ 348954 w 652720"/>
                    <a:gd name="connsiteY329" fmla="*/ 69748 h 70241"/>
                    <a:gd name="connsiteX330" fmla="*/ 342584 w 652720"/>
                    <a:gd name="connsiteY330" fmla="*/ 70336 h 70241"/>
                    <a:gd name="connsiteX331" fmla="*/ 336470 w 652720"/>
                    <a:gd name="connsiteY331" fmla="*/ 69774 h 70241"/>
                    <a:gd name="connsiteX332" fmla="*/ 331125 w 652720"/>
                    <a:gd name="connsiteY332" fmla="*/ 68162 h 70241"/>
                    <a:gd name="connsiteX333" fmla="*/ 326724 w 652720"/>
                    <a:gd name="connsiteY333" fmla="*/ 65527 h 70241"/>
                    <a:gd name="connsiteX334" fmla="*/ 323425 w 652720"/>
                    <a:gd name="connsiteY334" fmla="*/ 61921 h 70241"/>
                    <a:gd name="connsiteX335" fmla="*/ 321327 w 652720"/>
                    <a:gd name="connsiteY335" fmla="*/ 57393 h 70241"/>
                    <a:gd name="connsiteX336" fmla="*/ 320585 w 652720"/>
                    <a:gd name="connsiteY336" fmla="*/ 51970 h 70241"/>
                    <a:gd name="connsiteX337" fmla="*/ 335678 w 652720"/>
                    <a:gd name="connsiteY337" fmla="*/ 15494 h 70241"/>
                    <a:gd name="connsiteX338" fmla="*/ 336062 w 652720"/>
                    <a:gd name="connsiteY338" fmla="*/ 18308 h 70241"/>
                    <a:gd name="connsiteX339" fmla="*/ 337238 w 652720"/>
                    <a:gd name="connsiteY339" fmla="*/ 21300 h 70241"/>
                    <a:gd name="connsiteX340" fmla="*/ 339182 w 652720"/>
                    <a:gd name="connsiteY340" fmla="*/ 24651 h 70241"/>
                    <a:gd name="connsiteX341" fmla="*/ 341920 w 652720"/>
                    <a:gd name="connsiteY341" fmla="*/ 28642 h 70241"/>
                    <a:gd name="connsiteX342" fmla="*/ 348186 w 652720"/>
                    <a:gd name="connsiteY342" fmla="*/ 24779 h 70241"/>
                    <a:gd name="connsiteX343" fmla="*/ 352253 w 652720"/>
                    <a:gd name="connsiteY343" fmla="*/ 21377 h 70241"/>
                    <a:gd name="connsiteX344" fmla="*/ 354479 w 652720"/>
                    <a:gd name="connsiteY344" fmla="*/ 18103 h 70241"/>
                    <a:gd name="connsiteX345" fmla="*/ 355170 w 652720"/>
                    <a:gd name="connsiteY345" fmla="*/ 14624 h 70241"/>
                    <a:gd name="connsiteX346" fmla="*/ 354633 w 652720"/>
                    <a:gd name="connsiteY346" fmla="*/ 11785 h 70241"/>
                    <a:gd name="connsiteX347" fmla="*/ 352918 w 652720"/>
                    <a:gd name="connsiteY347" fmla="*/ 9380 h 70241"/>
                    <a:gd name="connsiteX348" fmla="*/ 349951 w 652720"/>
                    <a:gd name="connsiteY348" fmla="*/ 7718 h 70241"/>
                    <a:gd name="connsiteX349" fmla="*/ 345654 w 652720"/>
                    <a:gd name="connsiteY349" fmla="*/ 7104 h 70241"/>
                    <a:gd name="connsiteX350" fmla="*/ 341075 w 652720"/>
                    <a:gd name="connsiteY350" fmla="*/ 7794 h 70241"/>
                    <a:gd name="connsiteX351" fmla="*/ 338006 w 652720"/>
                    <a:gd name="connsiteY351" fmla="*/ 9636 h 70241"/>
                    <a:gd name="connsiteX352" fmla="*/ 336241 w 652720"/>
                    <a:gd name="connsiteY352" fmla="*/ 12322 h 70241"/>
                    <a:gd name="connsiteX353" fmla="*/ 335678 w 652720"/>
                    <a:gd name="connsiteY353" fmla="*/ 15494 h 70241"/>
                    <a:gd name="connsiteX354" fmla="*/ 329743 w 652720"/>
                    <a:gd name="connsiteY354" fmla="*/ 51101 h 70241"/>
                    <a:gd name="connsiteX355" fmla="*/ 330638 w 652720"/>
                    <a:gd name="connsiteY355" fmla="*/ 55961 h 70241"/>
                    <a:gd name="connsiteX356" fmla="*/ 333273 w 652720"/>
                    <a:gd name="connsiteY356" fmla="*/ 59772 h 70241"/>
                    <a:gd name="connsiteX357" fmla="*/ 337622 w 652720"/>
                    <a:gd name="connsiteY357" fmla="*/ 62279 h 70241"/>
                    <a:gd name="connsiteX358" fmla="*/ 343659 w 652720"/>
                    <a:gd name="connsiteY358" fmla="*/ 63174 h 70241"/>
                    <a:gd name="connsiteX359" fmla="*/ 347752 w 652720"/>
                    <a:gd name="connsiteY359" fmla="*/ 62739 h 70241"/>
                    <a:gd name="connsiteX360" fmla="*/ 351563 w 652720"/>
                    <a:gd name="connsiteY360" fmla="*/ 61563 h 70241"/>
                    <a:gd name="connsiteX361" fmla="*/ 355016 w 652720"/>
                    <a:gd name="connsiteY361" fmla="*/ 59772 h 70241"/>
                    <a:gd name="connsiteX362" fmla="*/ 358035 w 652720"/>
                    <a:gd name="connsiteY362" fmla="*/ 57547 h 70241"/>
                    <a:gd name="connsiteX363" fmla="*/ 352739 w 652720"/>
                    <a:gd name="connsiteY363" fmla="*/ 52763 h 70241"/>
                    <a:gd name="connsiteX364" fmla="*/ 347649 w 652720"/>
                    <a:gd name="connsiteY364" fmla="*/ 47775 h 70241"/>
                    <a:gd name="connsiteX365" fmla="*/ 342917 w 652720"/>
                    <a:gd name="connsiteY365" fmla="*/ 42787 h 70241"/>
                    <a:gd name="connsiteX366" fmla="*/ 338748 w 652720"/>
                    <a:gd name="connsiteY366" fmla="*/ 37953 h 70241"/>
                    <a:gd name="connsiteX367" fmla="*/ 334476 w 652720"/>
                    <a:gd name="connsiteY367" fmla="*/ 41201 h 70241"/>
                    <a:gd name="connsiteX368" fmla="*/ 331713 w 652720"/>
                    <a:gd name="connsiteY368" fmla="*/ 44424 h 70241"/>
                    <a:gd name="connsiteX369" fmla="*/ 330204 w 652720"/>
                    <a:gd name="connsiteY369" fmla="*/ 47673 h 70241"/>
                    <a:gd name="connsiteX370" fmla="*/ 329743 w 652720"/>
                    <a:gd name="connsiteY370" fmla="*/ 51101 h 70241"/>
                    <a:gd name="connsiteX371" fmla="*/ 444055 w 652720"/>
                    <a:gd name="connsiteY371" fmla="*/ 25112 h 70241"/>
                    <a:gd name="connsiteX372" fmla="*/ 444005 w 652720"/>
                    <a:gd name="connsiteY372" fmla="*/ 27005 h 70241"/>
                    <a:gd name="connsiteX373" fmla="*/ 443800 w 652720"/>
                    <a:gd name="connsiteY373" fmla="*/ 28207 h 70241"/>
                    <a:gd name="connsiteX374" fmla="*/ 443416 w 652720"/>
                    <a:gd name="connsiteY374" fmla="*/ 28872 h 70241"/>
                    <a:gd name="connsiteX375" fmla="*/ 442777 w 652720"/>
                    <a:gd name="connsiteY375" fmla="*/ 29102 h 70241"/>
                    <a:gd name="connsiteX376" fmla="*/ 441779 w 652720"/>
                    <a:gd name="connsiteY376" fmla="*/ 28872 h 70241"/>
                    <a:gd name="connsiteX377" fmla="*/ 440449 w 652720"/>
                    <a:gd name="connsiteY377" fmla="*/ 28411 h 70241"/>
                    <a:gd name="connsiteX378" fmla="*/ 438786 w 652720"/>
                    <a:gd name="connsiteY378" fmla="*/ 27977 h 70241"/>
                    <a:gd name="connsiteX379" fmla="*/ 436790 w 652720"/>
                    <a:gd name="connsiteY379" fmla="*/ 27772 h 70241"/>
                    <a:gd name="connsiteX380" fmla="*/ 434284 w 652720"/>
                    <a:gd name="connsiteY380" fmla="*/ 28284 h 70241"/>
                    <a:gd name="connsiteX381" fmla="*/ 431700 w 652720"/>
                    <a:gd name="connsiteY381" fmla="*/ 29972 h 70241"/>
                    <a:gd name="connsiteX382" fmla="*/ 428861 w 652720"/>
                    <a:gd name="connsiteY382" fmla="*/ 33093 h 70241"/>
                    <a:gd name="connsiteX383" fmla="*/ 425587 w 652720"/>
                    <a:gd name="connsiteY383" fmla="*/ 37850 h 70241"/>
                    <a:gd name="connsiteX384" fmla="*/ 425587 w 652720"/>
                    <a:gd name="connsiteY384" fmla="*/ 68137 h 70241"/>
                    <a:gd name="connsiteX385" fmla="*/ 425382 w 652720"/>
                    <a:gd name="connsiteY385" fmla="*/ 68827 h 70241"/>
                    <a:gd name="connsiteX386" fmla="*/ 424718 w 652720"/>
                    <a:gd name="connsiteY386" fmla="*/ 69313 h 70241"/>
                    <a:gd name="connsiteX387" fmla="*/ 423438 w 652720"/>
                    <a:gd name="connsiteY387" fmla="*/ 69620 h 70241"/>
                    <a:gd name="connsiteX388" fmla="*/ 421341 w 652720"/>
                    <a:gd name="connsiteY388" fmla="*/ 69723 h 70241"/>
                    <a:gd name="connsiteX389" fmla="*/ 419294 w 652720"/>
                    <a:gd name="connsiteY389" fmla="*/ 69620 h 70241"/>
                    <a:gd name="connsiteX390" fmla="*/ 417990 w 652720"/>
                    <a:gd name="connsiteY390" fmla="*/ 69313 h 70241"/>
                    <a:gd name="connsiteX391" fmla="*/ 417324 w 652720"/>
                    <a:gd name="connsiteY391" fmla="*/ 68827 h 70241"/>
                    <a:gd name="connsiteX392" fmla="*/ 417145 w 652720"/>
                    <a:gd name="connsiteY392" fmla="*/ 68137 h 70241"/>
                    <a:gd name="connsiteX393" fmla="*/ 417145 w 652720"/>
                    <a:gd name="connsiteY393" fmla="*/ 22093 h 70241"/>
                    <a:gd name="connsiteX394" fmla="*/ 417299 w 652720"/>
                    <a:gd name="connsiteY394" fmla="*/ 21403 h 70241"/>
                    <a:gd name="connsiteX395" fmla="*/ 417913 w 652720"/>
                    <a:gd name="connsiteY395" fmla="*/ 20891 h 70241"/>
                    <a:gd name="connsiteX396" fmla="*/ 419089 w 652720"/>
                    <a:gd name="connsiteY396" fmla="*/ 20584 h 70241"/>
                    <a:gd name="connsiteX397" fmla="*/ 420983 w 652720"/>
                    <a:gd name="connsiteY397" fmla="*/ 20507 h 70241"/>
                    <a:gd name="connsiteX398" fmla="*/ 422850 w 652720"/>
                    <a:gd name="connsiteY398" fmla="*/ 20584 h 70241"/>
                    <a:gd name="connsiteX399" fmla="*/ 424001 w 652720"/>
                    <a:gd name="connsiteY399" fmla="*/ 20891 h 70241"/>
                    <a:gd name="connsiteX400" fmla="*/ 424589 w 652720"/>
                    <a:gd name="connsiteY400" fmla="*/ 21403 h 70241"/>
                    <a:gd name="connsiteX401" fmla="*/ 424768 w 652720"/>
                    <a:gd name="connsiteY401" fmla="*/ 22093 h 70241"/>
                    <a:gd name="connsiteX402" fmla="*/ 424768 w 652720"/>
                    <a:gd name="connsiteY402" fmla="*/ 28795 h 70241"/>
                    <a:gd name="connsiteX403" fmla="*/ 428324 w 652720"/>
                    <a:gd name="connsiteY403" fmla="*/ 24293 h 70241"/>
                    <a:gd name="connsiteX404" fmla="*/ 431471 w 652720"/>
                    <a:gd name="connsiteY404" fmla="*/ 21556 h 70241"/>
                    <a:gd name="connsiteX405" fmla="*/ 434412 w 652720"/>
                    <a:gd name="connsiteY405" fmla="*/ 20175 h 70241"/>
                    <a:gd name="connsiteX406" fmla="*/ 437353 w 652720"/>
                    <a:gd name="connsiteY406" fmla="*/ 19791 h 70241"/>
                    <a:gd name="connsiteX407" fmla="*/ 438863 w 652720"/>
                    <a:gd name="connsiteY407" fmla="*/ 19868 h 70241"/>
                    <a:gd name="connsiteX408" fmla="*/ 440628 w 652720"/>
                    <a:gd name="connsiteY408" fmla="*/ 20149 h 70241"/>
                    <a:gd name="connsiteX409" fmla="*/ 442290 w 652720"/>
                    <a:gd name="connsiteY409" fmla="*/ 20610 h 70241"/>
                    <a:gd name="connsiteX410" fmla="*/ 443339 w 652720"/>
                    <a:gd name="connsiteY410" fmla="*/ 21121 h 70241"/>
                    <a:gd name="connsiteX411" fmla="*/ 443749 w 652720"/>
                    <a:gd name="connsiteY411" fmla="*/ 21607 h 70241"/>
                    <a:gd name="connsiteX412" fmla="*/ 443928 w 652720"/>
                    <a:gd name="connsiteY412" fmla="*/ 22196 h 70241"/>
                    <a:gd name="connsiteX413" fmla="*/ 444030 w 652720"/>
                    <a:gd name="connsiteY413" fmla="*/ 23244 h 70241"/>
                    <a:gd name="connsiteX414" fmla="*/ 444055 w 652720"/>
                    <a:gd name="connsiteY414" fmla="*/ 25112 h 70241"/>
                    <a:gd name="connsiteX415" fmla="*/ 490806 w 652720"/>
                    <a:gd name="connsiteY415" fmla="*/ 43120 h 70241"/>
                    <a:gd name="connsiteX416" fmla="*/ 489804 w 652720"/>
                    <a:gd name="connsiteY416" fmla="*/ 45959 h 70241"/>
                    <a:gd name="connsiteX417" fmla="*/ 487516 w 652720"/>
                    <a:gd name="connsiteY417" fmla="*/ 46803 h 70241"/>
                    <a:gd name="connsiteX418" fmla="*/ 457194 w 652720"/>
                    <a:gd name="connsiteY418" fmla="*/ 46803 h 70241"/>
                    <a:gd name="connsiteX419" fmla="*/ 457965 w 652720"/>
                    <a:gd name="connsiteY419" fmla="*/ 53710 h 70241"/>
                    <a:gd name="connsiteX420" fmla="*/ 460535 w 652720"/>
                    <a:gd name="connsiteY420" fmla="*/ 58979 h 70241"/>
                    <a:gd name="connsiteX421" fmla="*/ 465213 w 652720"/>
                    <a:gd name="connsiteY421" fmla="*/ 62356 h 70241"/>
                    <a:gd name="connsiteX422" fmla="*/ 472256 w 652720"/>
                    <a:gd name="connsiteY422" fmla="*/ 63532 h 70241"/>
                    <a:gd name="connsiteX423" fmla="*/ 478117 w 652720"/>
                    <a:gd name="connsiteY423" fmla="*/ 62995 h 70241"/>
                    <a:gd name="connsiteX424" fmla="*/ 482564 w 652720"/>
                    <a:gd name="connsiteY424" fmla="*/ 61793 h 70241"/>
                    <a:gd name="connsiteX425" fmla="*/ 485648 w 652720"/>
                    <a:gd name="connsiteY425" fmla="*/ 60591 h 70241"/>
                    <a:gd name="connsiteX426" fmla="*/ 487474 w 652720"/>
                    <a:gd name="connsiteY426" fmla="*/ 60053 h 70241"/>
                    <a:gd name="connsiteX427" fmla="*/ 488116 w 652720"/>
                    <a:gd name="connsiteY427" fmla="*/ 60233 h 70241"/>
                    <a:gd name="connsiteX428" fmla="*/ 488553 w 652720"/>
                    <a:gd name="connsiteY428" fmla="*/ 60770 h 70241"/>
                    <a:gd name="connsiteX429" fmla="*/ 488785 w 652720"/>
                    <a:gd name="connsiteY429" fmla="*/ 61767 h 70241"/>
                    <a:gd name="connsiteX430" fmla="*/ 488862 w 652720"/>
                    <a:gd name="connsiteY430" fmla="*/ 63328 h 70241"/>
                    <a:gd name="connsiteX431" fmla="*/ 488810 w 652720"/>
                    <a:gd name="connsiteY431" fmla="*/ 64479 h 70241"/>
                    <a:gd name="connsiteX432" fmla="*/ 488683 w 652720"/>
                    <a:gd name="connsiteY432" fmla="*/ 65348 h 70241"/>
                    <a:gd name="connsiteX433" fmla="*/ 488426 w 652720"/>
                    <a:gd name="connsiteY433" fmla="*/ 66039 h 70241"/>
                    <a:gd name="connsiteX434" fmla="*/ 487966 w 652720"/>
                    <a:gd name="connsiteY434" fmla="*/ 66627 h 70241"/>
                    <a:gd name="connsiteX435" fmla="*/ 486303 w 652720"/>
                    <a:gd name="connsiteY435" fmla="*/ 67548 h 70241"/>
                    <a:gd name="connsiteX436" fmla="*/ 482722 w 652720"/>
                    <a:gd name="connsiteY436" fmla="*/ 68802 h 70241"/>
                    <a:gd name="connsiteX437" fmla="*/ 477632 w 652720"/>
                    <a:gd name="connsiteY437" fmla="*/ 69902 h 70241"/>
                    <a:gd name="connsiteX438" fmla="*/ 471467 w 652720"/>
                    <a:gd name="connsiteY438" fmla="*/ 70388 h 70241"/>
                    <a:gd name="connsiteX439" fmla="*/ 461516 w 652720"/>
                    <a:gd name="connsiteY439" fmla="*/ 68802 h 70241"/>
                    <a:gd name="connsiteX440" fmla="*/ 454329 w 652720"/>
                    <a:gd name="connsiteY440" fmla="*/ 64095 h 70241"/>
                    <a:gd name="connsiteX441" fmla="*/ 449929 w 652720"/>
                    <a:gd name="connsiteY441" fmla="*/ 56268 h 70241"/>
                    <a:gd name="connsiteX442" fmla="*/ 448445 w 652720"/>
                    <a:gd name="connsiteY442" fmla="*/ 45320 h 70241"/>
                    <a:gd name="connsiteX443" fmla="*/ 449980 w 652720"/>
                    <a:gd name="connsiteY443" fmla="*/ 34653 h 70241"/>
                    <a:gd name="connsiteX444" fmla="*/ 454405 w 652720"/>
                    <a:gd name="connsiteY444" fmla="*/ 26621 h 70241"/>
                    <a:gd name="connsiteX445" fmla="*/ 461389 w 652720"/>
                    <a:gd name="connsiteY445" fmla="*/ 21556 h 70241"/>
                    <a:gd name="connsiteX446" fmla="*/ 470546 w 652720"/>
                    <a:gd name="connsiteY446" fmla="*/ 19791 h 70241"/>
                    <a:gd name="connsiteX447" fmla="*/ 479781 w 652720"/>
                    <a:gd name="connsiteY447" fmla="*/ 21531 h 70241"/>
                    <a:gd name="connsiteX448" fmla="*/ 486048 w 652720"/>
                    <a:gd name="connsiteY448" fmla="*/ 26212 h 70241"/>
                    <a:gd name="connsiteX449" fmla="*/ 489654 w 652720"/>
                    <a:gd name="connsiteY449" fmla="*/ 33118 h 70241"/>
                    <a:gd name="connsiteX450" fmla="*/ 490806 w 652720"/>
                    <a:gd name="connsiteY450" fmla="*/ 41585 h 70241"/>
                    <a:gd name="connsiteX451" fmla="*/ 482313 w 652720"/>
                    <a:gd name="connsiteY451" fmla="*/ 40613 h 70241"/>
                    <a:gd name="connsiteX452" fmla="*/ 479353 w 652720"/>
                    <a:gd name="connsiteY452" fmla="*/ 30176 h 70241"/>
                    <a:gd name="connsiteX453" fmla="*/ 470114 w 652720"/>
                    <a:gd name="connsiteY453" fmla="*/ 26391 h 70241"/>
                    <a:gd name="connsiteX454" fmla="*/ 464606 w 652720"/>
                    <a:gd name="connsiteY454" fmla="*/ 27567 h 70241"/>
                    <a:gd name="connsiteX455" fmla="*/ 460643 w 652720"/>
                    <a:gd name="connsiteY455" fmla="*/ 30688 h 70241"/>
                    <a:gd name="connsiteX456" fmla="*/ 458172 w 652720"/>
                    <a:gd name="connsiteY456" fmla="*/ 35216 h 70241"/>
                    <a:gd name="connsiteX457" fmla="*/ 457194 w 652720"/>
                    <a:gd name="connsiteY457" fmla="*/ 40613 h 70241"/>
                    <a:gd name="connsiteX458" fmla="*/ 540348 w 652720"/>
                    <a:gd name="connsiteY458" fmla="*/ 21991 h 70241"/>
                    <a:gd name="connsiteX459" fmla="*/ 540323 w 652720"/>
                    <a:gd name="connsiteY459" fmla="*/ 22426 h 70241"/>
                    <a:gd name="connsiteX460" fmla="*/ 540246 w 652720"/>
                    <a:gd name="connsiteY460" fmla="*/ 22912 h 70241"/>
                    <a:gd name="connsiteX461" fmla="*/ 540119 w 652720"/>
                    <a:gd name="connsiteY461" fmla="*/ 23475 h 70241"/>
                    <a:gd name="connsiteX462" fmla="*/ 539940 w 652720"/>
                    <a:gd name="connsiteY462" fmla="*/ 24140 h 70241"/>
                    <a:gd name="connsiteX463" fmla="*/ 524234 w 652720"/>
                    <a:gd name="connsiteY463" fmla="*/ 67881 h 70241"/>
                    <a:gd name="connsiteX464" fmla="*/ 523697 w 652720"/>
                    <a:gd name="connsiteY464" fmla="*/ 68802 h 70241"/>
                    <a:gd name="connsiteX465" fmla="*/ 522698 w 652720"/>
                    <a:gd name="connsiteY465" fmla="*/ 69364 h 70241"/>
                    <a:gd name="connsiteX466" fmla="*/ 521011 w 652720"/>
                    <a:gd name="connsiteY466" fmla="*/ 69646 h 70241"/>
                    <a:gd name="connsiteX467" fmla="*/ 518452 w 652720"/>
                    <a:gd name="connsiteY467" fmla="*/ 69723 h 70241"/>
                    <a:gd name="connsiteX468" fmla="*/ 515895 w 652720"/>
                    <a:gd name="connsiteY468" fmla="*/ 69620 h 70241"/>
                    <a:gd name="connsiteX469" fmla="*/ 514232 w 652720"/>
                    <a:gd name="connsiteY469" fmla="*/ 69313 h 70241"/>
                    <a:gd name="connsiteX470" fmla="*/ 513234 w 652720"/>
                    <a:gd name="connsiteY470" fmla="*/ 68751 h 70241"/>
                    <a:gd name="connsiteX471" fmla="*/ 512671 w 652720"/>
                    <a:gd name="connsiteY471" fmla="*/ 67881 h 70241"/>
                    <a:gd name="connsiteX472" fmla="*/ 497016 w 652720"/>
                    <a:gd name="connsiteY472" fmla="*/ 24140 h 70241"/>
                    <a:gd name="connsiteX473" fmla="*/ 496684 w 652720"/>
                    <a:gd name="connsiteY473" fmla="*/ 23065 h 70241"/>
                    <a:gd name="connsiteX474" fmla="*/ 496530 w 652720"/>
                    <a:gd name="connsiteY474" fmla="*/ 22375 h 70241"/>
                    <a:gd name="connsiteX475" fmla="*/ 496505 w 652720"/>
                    <a:gd name="connsiteY475" fmla="*/ 21991 h 70241"/>
                    <a:gd name="connsiteX476" fmla="*/ 496709 w 652720"/>
                    <a:gd name="connsiteY476" fmla="*/ 21275 h 70241"/>
                    <a:gd name="connsiteX477" fmla="*/ 497400 w 652720"/>
                    <a:gd name="connsiteY477" fmla="*/ 20789 h 70241"/>
                    <a:gd name="connsiteX478" fmla="*/ 498679 w 652720"/>
                    <a:gd name="connsiteY478" fmla="*/ 20559 h 70241"/>
                    <a:gd name="connsiteX479" fmla="*/ 500649 w 652720"/>
                    <a:gd name="connsiteY479" fmla="*/ 20507 h 70241"/>
                    <a:gd name="connsiteX480" fmla="*/ 503027 w 652720"/>
                    <a:gd name="connsiteY480" fmla="*/ 20584 h 70241"/>
                    <a:gd name="connsiteX481" fmla="*/ 504409 w 652720"/>
                    <a:gd name="connsiteY481" fmla="*/ 20865 h 70241"/>
                    <a:gd name="connsiteX482" fmla="*/ 505125 w 652720"/>
                    <a:gd name="connsiteY482" fmla="*/ 21377 h 70241"/>
                    <a:gd name="connsiteX483" fmla="*/ 505560 w 652720"/>
                    <a:gd name="connsiteY483" fmla="*/ 22144 h 70241"/>
                    <a:gd name="connsiteX484" fmla="*/ 518555 w 652720"/>
                    <a:gd name="connsiteY484" fmla="*/ 60105 h 70241"/>
                    <a:gd name="connsiteX485" fmla="*/ 518759 w 652720"/>
                    <a:gd name="connsiteY485" fmla="*/ 60719 h 70241"/>
                    <a:gd name="connsiteX486" fmla="*/ 518913 w 652720"/>
                    <a:gd name="connsiteY486" fmla="*/ 60105 h 70241"/>
                    <a:gd name="connsiteX487" fmla="*/ 531754 w 652720"/>
                    <a:gd name="connsiteY487" fmla="*/ 22144 h 70241"/>
                    <a:gd name="connsiteX488" fmla="*/ 532112 w 652720"/>
                    <a:gd name="connsiteY488" fmla="*/ 21377 h 70241"/>
                    <a:gd name="connsiteX489" fmla="*/ 532854 w 652720"/>
                    <a:gd name="connsiteY489" fmla="*/ 20865 h 70241"/>
                    <a:gd name="connsiteX490" fmla="*/ 534184 w 652720"/>
                    <a:gd name="connsiteY490" fmla="*/ 20584 h 70241"/>
                    <a:gd name="connsiteX491" fmla="*/ 536410 w 652720"/>
                    <a:gd name="connsiteY491" fmla="*/ 20507 h 70241"/>
                    <a:gd name="connsiteX492" fmla="*/ 538354 w 652720"/>
                    <a:gd name="connsiteY492" fmla="*/ 20559 h 70241"/>
                    <a:gd name="connsiteX493" fmla="*/ 539556 w 652720"/>
                    <a:gd name="connsiteY493" fmla="*/ 20814 h 70241"/>
                    <a:gd name="connsiteX494" fmla="*/ 540169 w 652720"/>
                    <a:gd name="connsiteY494" fmla="*/ 21300 h 70241"/>
                    <a:gd name="connsiteX495" fmla="*/ 540348 w 652720"/>
                    <a:gd name="connsiteY495" fmla="*/ 21991 h 70241"/>
                    <a:gd name="connsiteX496" fmla="*/ 557667 w 652720"/>
                    <a:gd name="connsiteY496" fmla="*/ 68137 h 70241"/>
                    <a:gd name="connsiteX497" fmla="*/ 557463 w 652720"/>
                    <a:gd name="connsiteY497" fmla="*/ 68827 h 70241"/>
                    <a:gd name="connsiteX498" fmla="*/ 556797 w 652720"/>
                    <a:gd name="connsiteY498" fmla="*/ 69313 h 70241"/>
                    <a:gd name="connsiteX499" fmla="*/ 555519 w 652720"/>
                    <a:gd name="connsiteY499" fmla="*/ 69620 h 70241"/>
                    <a:gd name="connsiteX500" fmla="*/ 553420 w 652720"/>
                    <a:gd name="connsiteY500" fmla="*/ 69723 h 70241"/>
                    <a:gd name="connsiteX501" fmla="*/ 551374 w 652720"/>
                    <a:gd name="connsiteY501" fmla="*/ 69620 h 70241"/>
                    <a:gd name="connsiteX502" fmla="*/ 550069 w 652720"/>
                    <a:gd name="connsiteY502" fmla="*/ 69313 h 70241"/>
                    <a:gd name="connsiteX503" fmla="*/ 549405 w 652720"/>
                    <a:gd name="connsiteY503" fmla="*/ 68827 h 70241"/>
                    <a:gd name="connsiteX504" fmla="*/ 549226 w 652720"/>
                    <a:gd name="connsiteY504" fmla="*/ 68137 h 70241"/>
                    <a:gd name="connsiteX505" fmla="*/ 549226 w 652720"/>
                    <a:gd name="connsiteY505" fmla="*/ 22093 h 70241"/>
                    <a:gd name="connsiteX506" fmla="*/ 549405 w 652720"/>
                    <a:gd name="connsiteY506" fmla="*/ 21428 h 70241"/>
                    <a:gd name="connsiteX507" fmla="*/ 550069 w 652720"/>
                    <a:gd name="connsiteY507" fmla="*/ 20917 h 70241"/>
                    <a:gd name="connsiteX508" fmla="*/ 551374 w 652720"/>
                    <a:gd name="connsiteY508" fmla="*/ 20610 h 70241"/>
                    <a:gd name="connsiteX509" fmla="*/ 553420 w 652720"/>
                    <a:gd name="connsiteY509" fmla="*/ 20507 h 70241"/>
                    <a:gd name="connsiteX510" fmla="*/ 555519 w 652720"/>
                    <a:gd name="connsiteY510" fmla="*/ 20610 h 70241"/>
                    <a:gd name="connsiteX511" fmla="*/ 556797 w 652720"/>
                    <a:gd name="connsiteY511" fmla="*/ 20917 h 70241"/>
                    <a:gd name="connsiteX512" fmla="*/ 557463 w 652720"/>
                    <a:gd name="connsiteY512" fmla="*/ 21428 h 70241"/>
                    <a:gd name="connsiteX513" fmla="*/ 557667 w 652720"/>
                    <a:gd name="connsiteY513" fmla="*/ 22093 h 70241"/>
                    <a:gd name="connsiteX514" fmla="*/ 558639 w 652720"/>
                    <a:gd name="connsiteY514" fmla="*/ 6541 h 70241"/>
                    <a:gd name="connsiteX515" fmla="*/ 557513 w 652720"/>
                    <a:gd name="connsiteY515" fmla="*/ 10582 h 70241"/>
                    <a:gd name="connsiteX516" fmla="*/ 553370 w 652720"/>
                    <a:gd name="connsiteY516" fmla="*/ 11657 h 70241"/>
                    <a:gd name="connsiteX517" fmla="*/ 549303 w 652720"/>
                    <a:gd name="connsiteY517" fmla="*/ 10608 h 70241"/>
                    <a:gd name="connsiteX518" fmla="*/ 548203 w 652720"/>
                    <a:gd name="connsiteY518" fmla="*/ 6643 h 70241"/>
                    <a:gd name="connsiteX519" fmla="*/ 549328 w 652720"/>
                    <a:gd name="connsiteY519" fmla="*/ 2602 h 70241"/>
                    <a:gd name="connsiteX520" fmla="*/ 553472 w 652720"/>
                    <a:gd name="connsiteY520" fmla="*/ 1527 h 70241"/>
                    <a:gd name="connsiteX521" fmla="*/ 557539 w 652720"/>
                    <a:gd name="connsiteY521" fmla="*/ 2576 h 70241"/>
                    <a:gd name="connsiteX522" fmla="*/ 558639 w 652720"/>
                    <a:gd name="connsiteY522" fmla="*/ 6541 h 70241"/>
                    <a:gd name="connsiteX523" fmla="*/ 601944 w 652720"/>
                    <a:gd name="connsiteY523" fmla="*/ 55603 h 70241"/>
                    <a:gd name="connsiteX524" fmla="*/ 600639 w 652720"/>
                    <a:gd name="connsiteY524" fmla="*/ 61895 h 70241"/>
                    <a:gd name="connsiteX525" fmla="*/ 596930 w 652720"/>
                    <a:gd name="connsiteY525" fmla="*/ 66551 h 70241"/>
                    <a:gd name="connsiteX526" fmla="*/ 591199 w 652720"/>
                    <a:gd name="connsiteY526" fmla="*/ 69416 h 70241"/>
                    <a:gd name="connsiteX527" fmla="*/ 583884 w 652720"/>
                    <a:gd name="connsiteY527" fmla="*/ 70388 h 70241"/>
                    <a:gd name="connsiteX528" fmla="*/ 579203 w 652720"/>
                    <a:gd name="connsiteY528" fmla="*/ 70004 h 70241"/>
                    <a:gd name="connsiteX529" fmla="*/ 575213 w 652720"/>
                    <a:gd name="connsiteY529" fmla="*/ 69032 h 70241"/>
                    <a:gd name="connsiteX530" fmla="*/ 572220 w 652720"/>
                    <a:gd name="connsiteY530" fmla="*/ 67804 h 70241"/>
                    <a:gd name="connsiteX531" fmla="*/ 570429 w 652720"/>
                    <a:gd name="connsiteY531" fmla="*/ 66653 h 70241"/>
                    <a:gd name="connsiteX532" fmla="*/ 569610 w 652720"/>
                    <a:gd name="connsiteY532" fmla="*/ 65221 h 70241"/>
                    <a:gd name="connsiteX533" fmla="*/ 569355 w 652720"/>
                    <a:gd name="connsiteY533" fmla="*/ 62714 h 70241"/>
                    <a:gd name="connsiteX534" fmla="*/ 569457 w 652720"/>
                    <a:gd name="connsiteY534" fmla="*/ 61077 h 70241"/>
                    <a:gd name="connsiteX535" fmla="*/ 569713 w 652720"/>
                    <a:gd name="connsiteY535" fmla="*/ 60002 h 70241"/>
                    <a:gd name="connsiteX536" fmla="*/ 570147 w 652720"/>
                    <a:gd name="connsiteY536" fmla="*/ 59414 h 70241"/>
                    <a:gd name="connsiteX537" fmla="*/ 570787 w 652720"/>
                    <a:gd name="connsiteY537" fmla="*/ 59235 h 70241"/>
                    <a:gd name="connsiteX538" fmla="*/ 572449 w 652720"/>
                    <a:gd name="connsiteY538" fmla="*/ 59926 h 70241"/>
                    <a:gd name="connsiteX539" fmla="*/ 575161 w 652720"/>
                    <a:gd name="connsiteY539" fmla="*/ 61435 h 70241"/>
                    <a:gd name="connsiteX540" fmla="*/ 578973 w 652720"/>
                    <a:gd name="connsiteY540" fmla="*/ 62944 h 70241"/>
                    <a:gd name="connsiteX541" fmla="*/ 584037 w 652720"/>
                    <a:gd name="connsiteY541" fmla="*/ 63635 h 70241"/>
                    <a:gd name="connsiteX542" fmla="*/ 587926 w 652720"/>
                    <a:gd name="connsiteY542" fmla="*/ 63174 h 70241"/>
                    <a:gd name="connsiteX543" fmla="*/ 590944 w 652720"/>
                    <a:gd name="connsiteY543" fmla="*/ 61818 h 70241"/>
                    <a:gd name="connsiteX544" fmla="*/ 592914 w 652720"/>
                    <a:gd name="connsiteY544" fmla="*/ 59542 h 70241"/>
                    <a:gd name="connsiteX545" fmla="*/ 593604 w 652720"/>
                    <a:gd name="connsiteY545" fmla="*/ 56268 h 70241"/>
                    <a:gd name="connsiteX546" fmla="*/ 592607 w 652720"/>
                    <a:gd name="connsiteY546" fmla="*/ 52993 h 70241"/>
                    <a:gd name="connsiteX547" fmla="*/ 589972 w 652720"/>
                    <a:gd name="connsiteY547" fmla="*/ 50640 h 70241"/>
                    <a:gd name="connsiteX548" fmla="*/ 586288 w 652720"/>
                    <a:gd name="connsiteY548" fmla="*/ 48824 h 70241"/>
                    <a:gd name="connsiteX549" fmla="*/ 582068 w 652720"/>
                    <a:gd name="connsiteY549" fmla="*/ 47161 h 70241"/>
                    <a:gd name="connsiteX550" fmla="*/ 577821 w 652720"/>
                    <a:gd name="connsiteY550" fmla="*/ 45192 h 70241"/>
                    <a:gd name="connsiteX551" fmla="*/ 574112 w 652720"/>
                    <a:gd name="connsiteY551" fmla="*/ 42506 h 70241"/>
                    <a:gd name="connsiteX552" fmla="*/ 571478 w 652720"/>
                    <a:gd name="connsiteY552" fmla="*/ 38720 h 70241"/>
                    <a:gd name="connsiteX553" fmla="*/ 570481 w 652720"/>
                    <a:gd name="connsiteY553" fmla="*/ 33451 h 70241"/>
                    <a:gd name="connsiteX554" fmla="*/ 571529 w 652720"/>
                    <a:gd name="connsiteY554" fmla="*/ 28258 h 70241"/>
                    <a:gd name="connsiteX555" fmla="*/ 574675 w 652720"/>
                    <a:gd name="connsiteY555" fmla="*/ 23909 h 70241"/>
                    <a:gd name="connsiteX556" fmla="*/ 579919 w 652720"/>
                    <a:gd name="connsiteY556" fmla="*/ 20917 h 70241"/>
                    <a:gd name="connsiteX557" fmla="*/ 587261 w 652720"/>
                    <a:gd name="connsiteY557" fmla="*/ 19791 h 70241"/>
                    <a:gd name="connsiteX558" fmla="*/ 590944 w 652720"/>
                    <a:gd name="connsiteY558" fmla="*/ 20098 h 70241"/>
                    <a:gd name="connsiteX559" fmla="*/ 594269 w 652720"/>
                    <a:gd name="connsiteY559" fmla="*/ 20865 h 70241"/>
                    <a:gd name="connsiteX560" fmla="*/ 596802 w 652720"/>
                    <a:gd name="connsiteY560" fmla="*/ 21863 h 70241"/>
                    <a:gd name="connsiteX561" fmla="*/ 598388 w 652720"/>
                    <a:gd name="connsiteY561" fmla="*/ 22809 h 70241"/>
                    <a:gd name="connsiteX562" fmla="*/ 599104 w 652720"/>
                    <a:gd name="connsiteY562" fmla="*/ 23526 h 70241"/>
                    <a:gd name="connsiteX563" fmla="*/ 599359 w 652720"/>
                    <a:gd name="connsiteY563" fmla="*/ 24216 h 70241"/>
                    <a:gd name="connsiteX564" fmla="*/ 599514 w 652720"/>
                    <a:gd name="connsiteY564" fmla="*/ 25163 h 70241"/>
                    <a:gd name="connsiteX565" fmla="*/ 599590 w 652720"/>
                    <a:gd name="connsiteY565" fmla="*/ 26544 h 70241"/>
                    <a:gd name="connsiteX566" fmla="*/ 599514 w 652720"/>
                    <a:gd name="connsiteY566" fmla="*/ 28053 h 70241"/>
                    <a:gd name="connsiteX567" fmla="*/ 599257 w 652720"/>
                    <a:gd name="connsiteY567" fmla="*/ 29102 h 70241"/>
                    <a:gd name="connsiteX568" fmla="*/ 598822 w 652720"/>
                    <a:gd name="connsiteY568" fmla="*/ 29690 h 70241"/>
                    <a:gd name="connsiteX569" fmla="*/ 598260 w 652720"/>
                    <a:gd name="connsiteY569" fmla="*/ 29869 h 70241"/>
                    <a:gd name="connsiteX570" fmla="*/ 596930 w 652720"/>
                    <a:gd name="connsiteY570" fmla="*/ 29307 h 70241"/>
                    <a:gd name="connsiteX571" fmla="*/ 594679 w 652720"/>
                    <a:gd name="connsiteY571" fmla="*/ 28104 h 70241"/>
                    <a:gd name="connsiteX572" fmla="*/ 591430 w 652720"/>
                    <a:gd name="connsiteY572" fmla="*/ 26902 h 70241"/>
                    <a:gd name="connsiteX573" fmla="*/ 587158 w 652720"/>
                    <a:gd name="connsiteY573" fmla="*/ 26340 h 70241"/>
                    <a:gd name="connsiteX574" fmla="*/ 583373 w 652720"/>
                    <a:gd name="connsiteY574" fmla="*/ 26825 h 70241"/>
                    <a:gd name="connsiteX575" fmla="*/ 580687 w 652720"/>
                    <a:gd name="connsiteY575" fmla="*/ 28207 h 70241"/>
                    <a:gd name="connsiteX576" fmla="*/ 579101 w 652720"/>
                    <a:gd name="connsiteY576" fmla="*/ 30330 h 70241"/>
                    <a:gd name="connsiteX577" fmla="*/ 578563 w 652720"/>
                    <a:gd name="connsiteY577" fmla="*/ 32990 h 70241"/>
                    <a:gd name="connsiteX578" fmla="*/ 579586 w 652720"/>
                    <a:gd name="connsiteY578" fmla="*/ 36341 h 70241"/>
                    <a:gd name="connsiteX579" fmla="*/ 582247 w 652720"/>
                    <a:gd name="connsiteY579" fmla="*/ 38720 h 70241"/>
                    <a:gd name="connsiteX580" fmla="*/ 585982 w 652720"/>
                    <a:gd name="connsiteY580" fmla="*/ 40562 h 70241"/>
                    <a:gd name="connsiteX581" fmla="*/ 590253 w 652720"/>
                    <a:gd name="connsiteY581" fmla="*/ 42250 h 70241"/>
                    <a:gd name="connsiteX582" fmla="*/ 594551 w 652720"/>
                    <a:gd name="connsiteY582" fmla="*/ 44194 h 70241"/>
                    <a:gd name="connsiteX583" fmla="*/ 598311 w 652720"/>
                    <a:gd name="connsiteY583" fmla="*/ 46803 h 70241"/>
                    <a:gd name="connsiteX584" fmla="*/ 600945 w 652720"/>
                    <a:gd name="connsiteY584" fmla="*/ 50487 h 70241"/>
                    <a:gd name="connsiteX585" fmla="*/ 601944 w 652720"/>
                    <a:gd name="connsiteY585" fmla="*/ 55603 h 70241"/>
                    <a:gd name="connsiteX586" fmla="*/ 653008 w 652720"/>
                    <a:gd name="connsiteY586" fmla="*/ 43120 h 70241"/>
                    <a:gd name="connsiteX587" fmla="*/ 652006 w 652720"/>
                    <a:gd name="connsiteY587" fmla="*/ 45959 h 70241"/>
                    <a:gd name="connsiteX588" fmla="*/ 649719 w 652720"/>
                    <a:gd name="connsiteY588" fmla="*/ 46803 h 70241"/>
                    <a:gd name="connsiteX589" fmla="*/ 619396 w 652720"/>
                    <a:gd name="connsiteY589" fmla="*/ 46803 h 70241"/>
                    <a:gd name="connsiteX590" fmla="*/ 620168 w 652720"/>
                    <a:gd name="connsiteY590" fmla="*/ 53710 h 70241"/>
                    <a:gd name="connsiteX591" fmla="*/ 622738 w 652720"/>
                    <a:gd name="connsiteY591" fmla="*/ 58979 h 70241"/>
                    <a:gd name="connsiteX592" fmla="*/ 627416 w 652720"/>
                    <a:gd name="connsiteY592" fmla="*/ 62356 h 70241"/>
                    <a:gd name="connsiteX593" fmla="*/ 634459 w 652720"/>
                    <a:gd name="connsiteY593" fmla="*/ 63532 h 70241"/>
                    <a:gd name="connsiteX594" fmla="*/ 640320 w 652720"/>
                    <a:gd name="connsiteY594" fmla="*/ 62995 h 70241"/>
                    <a:gd name="connsiteX595" fmla="*/ 644766 w 652720"/>
                    <a:gd name="connsiteY595" fmla="*/ 61793 h 70241"/>
                    <a:gd name="connsiteX596" fmla="*/ 647851 w 652720"/>
                    <a:gd name="connsiteY596" fmla="*/ 60591 h 70241"/>
                    <a:gd name="connsiteX597" fmla="*/ 649677 w 652720"/>
                    <a:gd name="connsiteY597" fmla="*/ 60053 h 70241"/>
                    <a:gd name="connsiteX598" fmla="*/ 650319 w 652720"/>
                    <a:gd name="connsiteY598" fmla="*/ 60233 h 70241"/>
                    <a:gd name="connsiteX599" fmla="*/ 650755 w 652720"/>
                    <a:gd name="connsiteY599" fmla="*/ 60770 h 70241"/>
                    <a:gd name="connsiteX600" fmla="*/ 650987 w 652720"/>
                    <a:gd name="connsiteY600" fmla="*/ 61767 h 70241"/>
                    <a:gd name="connsiteX601" fmla="*/ 651064 w 652720"/>
                    <a:gd name="connsiteY601" fmla="*/ 63328 h 70241"/>
                    <a:gd name="connsiteX602" fmla="*/ 651013 w 652720"/>
                    <a:gd name="connsiteY602" fmla="*/ 64479 h 70241"/>
                    <a:gd name="connsiteX603" fmla="*/ 650885 w 652720"/>
                    <a:gd name="connsiteY603" fmla="*/ 65348 h 70241"/>
                    <a:gd name="connsiteX604" fmla="*/ 650630 w 652720"/>
                    <a:gd name="connsiteY604" fmla="*/ 66039 h 70241"/>
                    <a:gd name="connsiteX605" fmla="*/ 650169 w 652720"/>
                    <a:gd name="connsiteY605" fmla="*/ 66627 h 70241"/>
                    <a:gd name="connsiteX606" fmla="*/ 648507 w 652720"/>
                    <a:gd name="connsiteY606" fmla="*/ 67548 h 70241"/>
                    <a:gd name="connsiteX607" fmla="*/ 644925 w 652720"/>
                    <a:gd name="connsiteY607" fmla="*/ 68802 h 70241"/>
                    <a:gd name="connsiteX608" fmla="*/ 639835 w 652720"/>
                    <a:gd name="connsiteY608" fmla="*/ 69902 h 70241"/>
                    <a:gd name="connsiteX609" fmla="*/ 633670 w 652720"/>
                    <a:gd name="connsiteY609" fmla="*/ 70388 h 70241"/>
                    <a:gd name="connsiteX610" fmla="*/ 623720 w 652720"/>
                    <a:gd name="connsiteY610" fmla="*/ 68802 h 70241"/>
                    <a:gd name="connsiteX611" fmla="*/ 616532 w 652720"/>
                    <a:gd name="connsiteY611" fmla="*/ 64095 h 70241"/>
                    <a:gd name="connsiteX612" fmla="*/ 612131 w 652720"/>
                    <a:gd name="connsiteY612" fmla="*/ 56268 h 70241"/>
                    <a:gd name="connsiteX613" fmla="*/ 610648 w 652720"/>
                    <a:gd name="connsiteY613" fmla="*/ 45320 h 70241"/>
                    <a:gd name="connsiteX614" fmla="*/ 612183 w 652720"/>
                    <a:gd name="connsiteY614" fmla="*/ 34653 h 70241"/>
                    <a:gd name="connsiteX615" fmla="*/ 616608 w 652720"/>
                    <a:gd name="connsiteY615" fmla="*/ 26621 h 70241"/>
                    <a:gd name="connsiteX616" fmla="*/ 623592 w 652720"/>
                    <a:gd name="connsiteY616" fmla="*/ 21556 h 70241"/>
                    <a:gd name="connsiteX617" fmla="*/ 632749 w 652720"/>
                    <a:gd name="connsiteY617" fmla="*/ 19791 h 70241"/>
                    <a:gd name="connsiteX618" fmla="*/ 641984 w 652720"/>
                    <a:gd name="connsiteY618" fmla="*/ 21531 h 70241"/>
                    <a:gd name="connsiteX619" fmla="*/ 648250 w 652720"/>
                    <a:gd name="connsiteY619" fmla="*/ 26212 h 70241"/>
                    <a:gd name="connsiteX620" fmla="*/ 651857 w 652720"/>
                    <a:gd name="connsiteY620" fmla="*/ 33118 h 70241"/>
                    <a:gd name="connsiteX621" fmla="*/ 653008 w 652720"/>
                    <a:gd name="connsiteY621" fmla="*/ 41585 h 70241"/>
                    <a:gd name="connsiteX622" fmla="*/ 644516 w 652720"/>
                    <a:gd name="connsiteY622" fmla="*/ 40613 h 70241"/>
                    <a:gd name="connsiteX623" fmla="*/ 641556 w 652720"/>
                    <a:gd name="connsiteY623" fmla="*/ 30176 h 70241"/>
                    <a:gd name="connsiteX624" fmla="*/ 632317 w 652720"/>
                    <a:gd name="connsiteY624" fmla="*/ 26391 h 70241"/>
                    <a:gd name="connsiteX625" fmla="*/ 626810 w 652720"/>
                    <a:gd name="connsiteY625" fmla="*/ 27567 h 70241"/>
                    <a:gd name="connsiteX626" fmla="*/ 622845 w 652720"/>
                    <a:gd name="connsiteY626" fmla="*/ 30688 h 70241"/>
                    <a:gd name="connsiteX627" fmla="*/ 620374 w 652720"/>
                    <a:gd name="connsiteY627" fmla="*/ 35216 h 70241"/>
                    <a:gd name="connsiteX628" fmla="*/ 619396 w 652720"/>
                    <a:gd name="connsiteY628" fmla="*/ 40613 h 7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Lst>
                  <a:rect l="l" t="t" r="r" b="b"/>
                  <a:pathLst>
                    <a:path w="652720" h="70241">
                      <a:moveTo>
                        <a:pt x="44438" y="68085"/>
                      </a:moveTo>
                      <a:cubicBezTo>
                        <a:pt x="44438" y="68358"/>
                        <a:pt x="44387" y="68597"/>
                        <a:pt x="44285" y="68802"/>
                      </a:cubicBezTo>
                      <a:cubicBezTo>
                        <a:pt x="44183" y="69006"/>
                        <a:pt x="43961" y="69177"/>
                        <a:pt x="43620" y="69313"/>
                      </a:cubicBezTo>
                      <a:cubicBezTo>
                        <a:pt x="43279" y="69450"/>
                        <a:pt x="42801" y="69552"/>
                        <a:pt x="42187" y="69620"/>
                      </a:cubicBezTo>
                      <a:cubicBezTo>
                        <a:pt x="41573" y="69688"/>
                        <a:pt x="40755" y="69723"/>
                        <a:pt x="39732" y="69723"/>
                      </a:cubicBezTo>
                      <a:cubicBezTo>
                        <a:pt x="38845" y="69723"/>
                        <a:pt x="38120" y="69688"/>
                        <a:pt x="37557" y="69620"/>
                      </a:cubicBezTo>
                      <a:cubicBezTo>
                        <a:pt x="36995" y="69552"/>
                        <a:pt x="36543" y="69441"/>
                        <a:pt x="36202" y="69288"/>
                      </a:cubicBezTo>
                      <a:cubicBezTo>
                        <a:pt x="35861" y="69134"/>
                        <a:pt x="35596" y="68921"/>
                        <a:pt x="35409" y="68648"/>
                      </a:cubicBezTo>
                      <a:cubicBezTo>
                        <a:pt x="35221" y="68375"/>
                        <a:pt x="35059" y="68034"/>
                        <a:pt x="34923" y="67625"/>
                      </a:cubicBezTo>
                      <a:lnTo>
                        <a:pt x="28835" y="52021"/>
                      </a:lnTo>
                      <a:cubicBezTo>
                        <a:pt x="28118" y="50248"/>
                        <a:pt x="27377" y="48619"/>
                        <a:pt x="26609" y="47136"/>
                      </a:cubicBezTo>
                      <a:cubicBezTo>
                        <a:pt x="25842" y="45652"/>
                        <a:pt x="24929" y="44373"/>
                        <a:pt x="23872" y="43299"/>
                      </a:cubicBezTo>
                      <a:cubicBezTo>
                        <a:pt x="22815" y="42224"/>
                        <a:pt x="21570" y="41389"/>
                        <a:pt x="20138" y="40792"/>
                      </a:cubicBezTo>
                      <a:cubicBezTo>
                        <a:pt x="18705" y="40195"/>
                        <a:pt x="16983" y="39897"/>
                        <a:pt x="14970" y="39897"/>
                      </a:cubicBezTo>
                      <a:lnTo>
                        <a:pt x="9087" y="39897"/>
                      </a:lnTo>
                      <a:lnTo>
                        <a:pt x="9087" y="68085"/>
                      </a:lnTo>
                      <a:cubicBezTo>
                        <a:pt x="9087" y="68358"/>
                        <a:pt x="9010" y="68597"/>
                        <a:pt x="8857" y="68802"/>
                      </a:cubicBezTo>
                      <a:cubicBezTo>
                        <a:pt x="8703" y="69006"/>
                        <a:pt x="8465" y="69168"/>
                        <a:pt x="8141" y="69288"/>
                      </a:cubicBezTo>
                      <a:cubicBezTo>
                        <a:pt x="7817" y="69407"/>
                        <a:pt x="7373" y="69509"/>
                        <a:pt x="6810" y="69595"/>
                      </a:cubicBezTo>
                      <a:cubicBezTo>
                        <a:pt x="6248" y="69680"/>
                        <a:pt x="5540" y="69723"/>
                        <a:pt x="4687" y="69723"/>
                      </a:cubicBezTo>
                      <a:cubicBezTo>
                        <a:pt x="3835" y="69723"/>
                        <a:pt x="3127" y="69680"/>
                        <a:pt x="2564" y="69595"/>
                      </a:cubicBezTo>
                      <a:cubicBezTo>
                        <a:pt x="2001" y="69509"/>
                        <a:pt x="1550" y="69407"/>
                        <a:pt x="1209" y="69288"/>
                      </a:cubicBezTo>
                      <a:cubicBezTo>
                        <a:pt x="867" y="69168"/>
                        <a:pt x="629" y="69006"/>
                        <a:pt x="492" y="68802"/>
                      </a:cubicBezTo>
                      <a:cubicBezTo>
                        <a:pt x="356" y="68597"/>
                        <a:pt x="288" y="68358"/>
                        <a:pt x="288" y="68085"/>
                      </a:cubicBezTo>
                      <a:lnTo>
                        <a:pt x="288" y="6797"/>
                      </a:lnTo>
                      <a:cubicBezTo>
                        <a:pt x="288" y="5467"/>
                        <a:pt x="637" y="4537"/>
                        <a:pt x="1336" y="4009"/>
                      </a:cubicBezTo>
                      <a:cubicBezTo>
                        <a:pt x="2036" y="3480"/>
                        <a:pt x="2777" y="3215"/>
                        <a:pt x="3562" y="3215"/>
                      </a:cubicBezTo>
                      <a:lnTo>
                        <a:pt x="17631" y="3215"/>
                      </a:lnTo>
                      <a:cubicBezTo>
                        <a:pt x="19302" y="3215"/>
                        <a:pt x="20692" y="3258"/>
                        <a:pt x="21800" y="3343"/>
                      </a:cubicBezTo>
                      <a:cubicBezTo>
                        <a:pt x="22909" y="3429"/>
                        <a:pt x="23906" y="3522"/>
                        <a:pt x="24793" y="3625"/>
                      </a:cubicBezTo>
                      <a:cubicBezTo>
                        <a:pt x="27351" y="4068"/>
                        <a:pt x="29611" y="4767"/>
                        <a:pt x="31572" y="5722"/>
                      </a:cubicBezTo>
                      <a:cubicBezTo>
                        <a:pt x="33533" y="6677"/>
                        <a:pt x="35178" y="7888"/>
                        <a:pt x="36509" y="9355"/>
                      </a:cubicBezTo>
                      <a:cubicBezTo>
                        <a:pt x="37839" y="10821"/>
                        <a:pt x="38836" y="12501"/>
                        <a:pt x="39501" y="14394"/>
                      </a:cubicBezTo>
                      <a:cubicBezTo>
                        <a:pt x="40167" y="16287"/>
                        <a:pt x="40499" y="18376"/>
                        <a:pt x="40499" y="20661"/>
                      </a:cubicBezTo>
                      <a:cubicBezTo>
                        <a:pt x="40499" y="22878"/>
                        <a:pt x="40201" y="24864"/>
                        <a:pt x="39604" y="26621"/>
                      </a:cubicBezTo>
                      <a:cubicBezTo>
                        <a:pt x="39007" y="28377"/>
                        <a:pt x="38146" y="29929"/>
                        <a:pt x="37020" y="31276"/>
                      </a:cubicBezTo>
                      <a:cubicBezTo>
                        <a:pt x="35895" y="32624"/>
                        <a:pt x="34548" y="33792"/>
                        <a:pt x="32979" y="34781"/>
                      </a:cubicBezTo>
                      <a:cubicBezTo>
                        <a:pt x="31410" y="35770"/>
                        <a:pt x="29653" y="36605"/>
                        <a:pt x="27709" y="37288"/>
                      </a:cubicBezTo>
                      <a:cubicBezTo>
                        <a:pt x="28801" y="37765"/>
                        <a:pt x="29790" y="38370"/>
                        <a:pt x="30676" y="39104"/>
                      </a:cubicBezTo>
                      <a:cubicBezTo>
                        <a:pt x="31563" y="39837"/>
                        <a:pt x="32390" y="40715"/>
                        <a:pt x="33158" y="41738"/>
                      </a:cubicBezTo>
                      <a:cubicBezTo>
                        <a:pt x="33925" y="42762"/>
                        <a:pt x="34650" y="43938"/>
                        <a:pt x="35332" y="45268"/>
                      </a:cubicBezTo>
                      <a:cubicBezTo>
                        <a:pt x="36014" y="46599"/>
                        <a:pt x="36696" y="48099"/>
                        <a:pt x="37378" y="49770"/>
                      </a:cubicBezTo>
                      <a:lnTo>
                        <a:pt x="43313" y="64351"/>
                      </a:lnTo>
                      <a:cubicBezTo>
                        <a:pt x="43790" y="65579"/>
                        <a:pt x="44097" y="66440"/>
                        <a:pt x="44234" y="66934"/>
                      </a:cubicBezTo>
                      <a:cubicBezTo>
                        <a:pt x="44370" y="67429"/>
                        <a:pt x="44438" y="67813"/>
                        <a:pt x="44438" y="68085"/>
                      </a:cubicBezTo>
                      <a:close/>
                      <a:moveTo>
                        <a:pt x="31188" y="21582"/>
                      </a:moveTo>
                      <a:cubicBezTo>
                        <a:pt x="31188" y="18990"/>
                        <a:pt x="30608" y="16798"/>
                        <a:pt x="29449" y="15008"/>
                      </a:cubicBezTo>
                      <a:cubicBezTo>
                        <a:pt x="28289" y="13217"/>
                        <a:pt x="26345" y="11930"/>
                        <a:pt x="23616" y="11145"/>
                      </a:cubicBezTo>
                      <a:cubicBezTo>
                        <a:pt x="22764" y="10906"/>
                        <a:pt x="21800" y="10736"/>
                        <a:pt x="20726" y="10634"/>
                      </a:cubicBezTo>
                      <a:cubicBezTo>
                        <a:pt x="19652" y="10531"/>
                        <a:pt x="18245" y="10480"/>
                        <a:pt x="16505" y="10480"/>
                      </a:cubicBezTo>
                      <a:lnTo>
                        <a:pt x="9087" y="10480"/>
                      </a:lnTo>
                      <a:lnTo>
                        <a:pt x="9087" y="32786"/>
                      </a:lnTo>
                      <a:lnTo>
                        <a:pt x="17682" y="32786"/>
                      </a:lnTo>
                      <a:cubicBezTo>
                        <a:pt x="20001" y="32786"/>
                        <a:pt x="22005" y="32504"/>
                        <a:pt x="23693" y="31941"/>
                      </a:cubicBezTo>
                      <a:cubicBezTo>
                        <a:pt x="25381" y="31379"/>
                        <a:pt x="26788" y="30594"/>
                        <a:pt x="27914" y="29588"/>
                      </a:cubicBezTo>
                      <a:cubicBezTo>
                        <a:pt x="29039" y="28582"/>
                        <a:pt x="29866" y="27397"/>
                        <a:pt x="30395" y="26033"/>
                      </a:cubicBezTo>
                      <a:cubicBezTo>
                        <a:pt x="30924" y="24668"/>
                        <a:pt x="31188" y="23185"/>
                        <a:pt x="31188" y="21582"/>
                      </a:cubicBezTo>
                      <a:close/>
                      <a:moveTo>
                        <a:pt x="92343" y="43120"/>
                      </a:moveTo>
                      <a:cubicBezTo>
                        <a:pt x="92343" y="44450"/>
                        <a:pt x="92009" y="45396"/>
                        <a:pt x="91341" y="45959"/>
                      </a:cubicBezTo>
                      <a:cubicBezTo>
                        <a:pt x="90673" y="46522"/>
                        <a:pt x="89911" y="46803"/>
                        <a:pt x="89054" y="46803"/>
                      </a:cubicBezTo>
                      <a:lnTo>
                        <a:pt x="58731" y="46803"/>
                      </a:lnTo>
                      <a:cubicBezTo>
                        <a:pt x="58731" y="49361"/>
                        <a:pt x="58988" y="51663"/>
                        <a:pt x="59502" y="53710"/>
                      </a:cubicBezTo>
                      <a:cubicBezTo>
                        <a:pt x="60016" y="55756"/>
                        <a:pt x="60873" y="57513"/>
                        <a:pt x="62073" y="58979"/>
                      </a:cubicBezTo>
                      <a:cubicBezTo>
                        <a:pt x="63272" y="60446"/>
                        <a:pt x="64832" y="61571"/>
                        <a:pt x="66751" y="62356"/>
                      </a:cubicBezTo>
                      <a:cubicBezTo>
                        <a:pt x="68670" y="63140"/>
                        <a:pt x="71018" y="63532"/>
                        <a:pt x="73794" y="63532"/>
                      </a:cubicBezTo>
                      <a:cubicBezTo>
                        <a:pt x="75987" y="63532"/>
                        <a:pt x="77941" y="63353"/>
                        <a:pt x="79654" y="62995"/>
                      </a:cubicBezTo>
                      <a:cubicBezTo>
                        <a:pt x="81368" y="62637"/>
                        <a:pt x="82850" y="62236"/>
                        <a:pt x="84101" y="61793"/>
                      </a:cubicBezTo>
                      <a:cubicBezTo>
                        <a:pt x="85352" y="61349"/>
                        <a:pt x="86380" y="60949"/>
                        <a:pt x="87186" y="60591"/>
                      </a:cubicBezTo>
                      <a:cubicBezTo>
                        <a:pt x="87992" y="60233"/>
                        <a:pt x="88600" y="60053"/>
                        <a:pt x="89012" y="60053"/>
                      </a:cubicBezTo>
                      <a:cubicBezTo>
                        <a:pt x="89251" y="60053"/>
                        <a:pt x="89465" y="60113"/>
                        <a:pt x="89654" y="60233"/>
                      </a:cubicBezTo>
                      <a:cubicBezTo>
                        <a:pt x="89842" y="60352"/>
                        <a:pt x="89987" y="60531"/>
                        <a:pt x="90090" y="60770"/>
                      </a:cubicBezTo>
                      <a:cubicBezTo>
                        <a:pt x="90193" y="61008"/>
                        <a:pt x="90270" y="61341"/>
                        <a:pt x="90321" y="61767"/>
                      </a:cubicBezTo>
                      <a:cubicBezTo>
                        <a:pt x="90373" y="62194"/>
                        <a:pt x="90399" y="62714"/>
                        <a:pt x="90399" y="63328"/>
                      </a:cubicBezTo>
                      <a:cubicBezTo>
                        <a:pt x="90399" y="63771"/>
                        <a:pt x="90382" y="64155"/>
                        <a:pt x="90348" y="64479"/>
                      </a:cubicBezTo>
                      <a:cubicBezTo>
                        <a:pt x="90314" y="64803"/>
                        <a:pt x="90271" y="65093"/>
                        <a:pt x="90220" y="65348"/>
                      </a:cubicBezTo>
                      <a:cubicBezTo>
                        <a:pt x="90169" y="65604"/>
                        <a:pt x="90083" y="65834"/>
                        <a:pt x="89964" y="66039"/>
                      </a:cubicBezTo>
                      <a:cubicBezTo>
                        <a:pt x="89845" y="66244"/>
                        <a:pt x="89691" y="66440"/>
                        <a:pt x="89503" y="66627"/>
                      </a:cubicBezTo>
                      <a:cubicBezTo>
                        <a:pt x="89317" y="66815"/>
                        <a:pt x="88762" y="67122"/>
                        <a:pt x="87841" y="67548"/>
                      </a:cubicBezTo>
                      <a:cubicBezTo>
                        <a:pt x="86920" y="67975"/>
                        <a:pt x="85726" y="68392"/>
                        <a:pt x="84260" y="68802"/>
                      </a:cubicBezTo>
                      <a:cubicBezTo>
                        <a:pt x="82793" y="69211"/>
                        <a:pt x="81096" y="69578"/>
                        <a:pt x="79169" y="69902"/>
                      </a:cubicBezTo>
                      <a:cubicBezTo>
                        <a:pt x="77242" y="70226"/>
                        <a:pt x="75188" y="70388"/>
                        <a:pt x="73005" y="70388"/>
                      </a:cubicBezTo>
                      <a:cubicBezTo>
                        <a:pt x="69219" y="70388"/>
                        <a:pt x="65902" y="69859"/>
                        <a:pt x="63054" y="68802"/>
                      </a:cubicBezTo>
                      <a:cubicBezTo>
                        <a:pt x="60206" y="67744"/>
                        <a:pt x="57810" y="66176"/>
                        <a:pt x="55866" y="64095"/>
                      </a:cubicBezTo>
                      <a:cubicBezTo>
                        <a:pt x="53922" y="62015"/>
                        <a:pt x="52456" y="59405"/>
                        <a:pt x="51467" y="56268"/>
                      </a:cubicBezTo>
                      <a:cubicBezTo>
                        <a:pt x="50477" y="53130"/>
                        <a:pt x="49983" y="49481"/>
                        <a:pt x="49983" y="45320"/>
                      </a:cubicBezTo>
                      <a:cubicBezTo>
                        <a:pt x="49983" y="41363"/>
                        <a:pt x="50494" y="37808"/>
                        <a:pt x="51518" y="34653"/>
                      </a:cubicBezTo>
                      <a:cubicBezTo>
                        <a:pt x="52541" y="31498"/>
                        <a:pt x="54016" y="28821"/>
                        <a:pt x="55943" y="26621"/>
                      </a:cubicBezTo>
                      <a:cubicBezTo>
                        <a:pt x="57870" y="24421"/>
                        <a:pt x="60198" y="22733"/>
                        <a:pt x="62926" y="21556"/>
                      </a:cubicBezTo>
                      <a:cubicBezTo>
                        <a:pt x="65655" y="20379"/>
                        <a:pt x="68707" y="19791"/>
                        <a:pt x="72084" y="19791"/>
                      </a:cubicBezTo>
                      <a:cubicBezTo>
                        <a:pt x="75699" y="19791"/>
                        <a:pt x="78777" y="20371"/>
                        <a:pt x="81318" y="21531"/>
                      </a:cubicBezTo>
                      <a:cubicBezTo>
                        <a:pt x="83859" y="22690"/>
                        <a:pt x="85948" y="24251"/>
                        <a:pt x="87585" y="26212"/>
                      </a:cubicBezTo>
                      <a:cubicBezTo>
                        <a:pt x="89222" y="28173"/>
                        <a:pt x="90424" y="30475"/>
                        <a:pt x="91192" y="33118"/>
                      </a:cubicBezTo>
                      <a:cubicBezTo>
                        <a:pt x="91960" y="35761"/>
                        <a:pt x="92343" y="38584"/>
                        <a:pt x="92343" y="41585"/>
                      </a:cubicBezTo>
                      <a:close/>
                      <a:moveTo>
                        <a:pt x="83851" y="40613"/>
                      </a:moveTo>
                      <a:cubicBezTo>
                        <a:pt x="83953" y="36179"/>
                        <a:pt x="82966" y="32700"/>
                        <a:pt x="80890" y="30176"/>
                      </a:cubicBezTo>
                      <a:cubicBezTo>
                        <a:pt x="78815" y="27653"/>
                        <a:pt x="75735" y="26391"/>
                        <a:pt x="71651" y="26391"/>
                      </a:cubicBezTo>
                      <a:cubicBezTo>
                        <a:pt x="69558" y="26391"/>
                        <a:pt x="67722" y="26783"/>
                        <a:pt x="66144" y="27567"/>
                      </a:cubicBezTo>
                      <a:cubicBezTo>
                        <a:pt x="64565" y="28352"/>
                        <a:pt x="63244" y="29392"/>
                        <a:pt x="62180" y="30688"/>
                      </a:cubicBezTo>
                      <a:cubicBezTo>
                        <a:pt x="61116" y="31984"/>
                        <a:pt x="60292" y="33493"/>
                        <a:pt x="59709" y="35216"/>
                      </a:cubicBezTo>
                      <a:cubicBezTo>
                        <a:pt x="59126" y="36938"/>
                        <a:pt x="58800" y="38737"/>
                        <a:pt x="58731" y="40613"/>
                      </a:cubicBezTo>
                      <a:close/>
                      <a:moveTo>
                        <a:pt x="141886" y="21991"/>
                      </a:moveTo>
                      <a:cubicBezTo>
                        <a:pt x="141886" y="22127"/>
                        <a:pt x="141877" y="22272"/>
                        <a:pt x="141860" y="22426"/>
                      </a:cubicBezTo>
                      <a:cubicBezTo>
                        <a:pt x="141843" y="22579"/>
                        <a:pt x="141817" y="22741"/>
                        <a:pt x="141784" y="22912"/>
                      </a:cubicBezTo>
                      <a:cubicBezTo>
                        <a:pt x="141750" y="23082"/>
                        <a:pt x="141707" y="23270"/>
                        <a:pt x="141656" y="23475"/>
                      </a:cubicBezTo>
                      <a:cubicBezTo>
                        <a:pt x="141605" y="23679"/>
                        <a:pt x="141545" y="23901"/>
                        <a:pt x="141476" y="24140"/>
                      </a:cubicBezTo>
                      <a:lnTo>
                        <a:pt x="125771" y="67881"/>
                      </a:lnTo>
                      <a:cubicBezTo>
                        <a:pt x="125634" y="68256"/>
                        <a:pt x="125455" y="68563"/>
                        <a:pt x="125233" y="68802"/>
                      </a:cubicBezTo>
                      <a:cubicBezTo>
                        <a:pt x="125012" y="69040"/>
                        <a:pt x="124679" y="69228"/>
                        <a:pt x="124236" y="69364"/>
                      </a:cubicBezTo>
                      <a:cubicBezTo>
                        <a:pt x="123792" y="69501"/>
                        <a:pt x="123230" y="69595"/>
                        <a:pt x="122547" y="69646"/>
                      </a:cubicBezTo>
                      <a:cubicBezTo>
                        <a:pt x="121865" y="69697"/>
                        <a:pt x="121013" y="69723"/>
                        <a:pt x="119990" y="69723"/>
                      </a:cubicBezTo>
                      <a:cubicBezTo>
                        <a:pt x="118967" y="69723"/>
                        <a:pt x="118114" y="69688"/>
                        <a:pt x="117432" y="69620"/>
                      </a:cubicBezTo>
                      <a:cubicBezTo>
                        <a:pt x="116750" y="69552"/>
                        <a:pt x="116195" y="69450"/>
                        <a:pt x="115769" y="69313"/>
                      </a:cubicBezTo>
                      <a:cubicBezTo>
                        <a:pt x="115343" y="69177"/>
                        <a:pt x="115010" y="68989"/>
                        <a:pt x="114771" y="68751"/>
                      </a:cubicBezTo>
                      <a:cubicBezTo>
                        <a:pt x="114533" y="68512"/>
                        <a:pt x="114345" y="68222"/>
                        <a:pt x="114209" y="67881"/>
                      </a:cubicBezTo>
                      <a:lnTo>
                        <a:pt x="98554" y="24140"/>
                      </a:lnTo>
                      <a:cubicBezTo>
                        <a:pt x="98418" y="23730"/>
                        <a:pt x="98306" y="23372"/>
                        <a:pt x="98221" y="23065"/>
                      </a:cubicBezTo>
                      <a:cubicBezTo>
                        <a:pt x="98136" y="22758"/>
                        <a:pt x="98085" y="22528"/>
                        <a:pt x="98068" y="22375"/>
                      </a:cubicBezTo>
                      <a:cubicBezTo>
                        <a:pt x="98051" y="22221"/>
                        <a:pt x="98042" y="22093"/>
                        <a:pt x="98042" y="21991"/>
                      </a:cubicBezTo>
                      <a:cubicBezTo>
                        <a:pt x="98042" y="21718"/>
                        <a:pt x="98110" y="21479"/>
                        <a:pt x="98247" y="21275"/>
                      </a:cubicBezTo>
                      <a:cubicBezTo>
                        <a:pt x="98383" y="21070"/>
                        <a:pt x="98614" y="20908"/>
                        <a:pt x="98938" y="20789"/>
                      </a:cubicBezTo>
                      <a:cubicBezTo>
                        <a:pt x="99262" y="20669"/>
                        <a:pt x="99688" y="20593"/>
                        <a:pt x="100217" y="20559"/>
                      </a:cubicBezTo>
                      <a:cubicBezTo>
                        <a:pt x="100746" y="20524"/>
                        <a:pt x="101402" y="20507"/>
                        <a:pt x="102186" y="20507"/>
                      </a:cubicBezTo>
                      <a:cubicBezTo>
                        <a:pt x="103175" y="20507"/>
                        <a:pt x="103968" y="20533"/>
                        <a:pt x="104565" y="20584"/>
                      </a:cubicBezTo>
                      <a:cubicBezTo>
                        <a:pt x="105162" y="20635"/>
                        <a:pt x="105622" y="20729"/>
                        <a:pt x="105946" y="20865"/>
                      </a:cubicBezTo>
                      <a:cubicBezTo>
                        <a:pt x="106270" y="21002"/>
                        <a:pt x="106509" y="21172"/>
                        <a:pt x="106663" y="21377"/>
                      </a:cubicBezTo>
                      <a:cubicBezTo>
                        <a:pt x="106816" y="21582"/>
                        <a:pt x="106961" y="21837"/>
                        <a:pt x="107098" y="22144"/>
                      </a:cubicBezTo>
                      <a:lnTo>
                        <a:pt x="120092" y="60105"/>
                      </a:lnTo>
                      <a:lnTo>
                        <a:pt x="120297" y="60719"/>
                      </a:lnTo>
                      <a:lnTo>
                        <a:pt x="120450" y="60105"/>
                      </a:lnTo>
                      <a:lnTo>
                        <a:pt x="133292" y="22144"/>
                      </a:lnTo>
                      <a:cubicBezTo>
                        <a:pt x="133359" y="21837"/>
                        <a:pt x="133479" y="21582"/>
                        <a:pt x="133650" y="21377"/>
                      </a:cubicBezTo>
                      <a:cubicBezTo>
                        <a:pt x="133820" y="21172"/>
                        <a:pt x="134067" y="21002"/>
                        <a:pt x="134391" y="20865"/>
                      </a:cubicBezTo>
                      <a:cubicBezTo>
                        <a:pt x="134716" y="20729"/>
                        <a:pt x="135158" y="20635"/>
                        <a:pt x="135721" y="20584"/>
                      </a:cubicBezTo>
                      <a:cubicBezTo>
                        <a:pt x="136284" y="20533"/>
                        <a:pt x="137026" y="20507"/>
                        <a:pt x="137946" y="20507"/>
                      </a:cubicBezTo>
                      <a:cubicBezTo>
                        <a:pt x="138731" y="20507"/>
                        <a:pt x="139379" y="20524"/>
                        <a:pt x="139891" y="20559"/>
                      </a:cubicBezTo>
                      <a:cubicBezTo>
                        <a:pt x="140403" y="20593"/>
                        <a:pt x="140803" y="20678"/>
                        <a:pt x="141094" y="20814"/>
                      </a:cubicBezTo>
                      <a:cubicBezTo>
                        <a:pt x="141383" y="20951"/>
                        <a:pt x="141588" y="21113"/>
                        <a:pt x="141707" y="21300"/>
                      </a:cubicBezTo>
                      <a:cubicBezTo>
                        <a:pt x="141826" y="21488"/>
                        <a:pt x="141886" y="21718"/>
                        <a:pt x="141886" y="21991"/>
                      </a:cubicBezTo>
                      <a:close/>
                      <a:moveTo>
                        <a:pt x="159204" y="68137"/>
                      </a:moveTo>
                      <a:cubicBezTo>
                        <a:pt x="159204" y="68409"/>
                        <a:pt x="159136" y="68640"/>
                        <a:pt x="159000" y="68827"/>
                      </a:cubicBezTo>
                      <a:cubicBezTo>
                        <a:pt x="158863" y="69015"/>
                        <a:pt x="158641" y="69177"/>
                        <a:pt x="158335" y="69313"/>
                      </a:cubicBezTo>
                      <a:cubicBezTo>
                        <a:pt x="158028" y="69450"/>
                        <a:pt x="157601" y="69552"/>
                        <a:pt x="157056" y="69620"/>
                      </a:cubicBezTo>
                      <a:cubicBezTo>
                        <a:pt x="156510" y="69688"/>
                        <a:pt x="155811" y="69723"/>
                        <a:pt x="154958" y="69723"/>
                      </a:cubicBezTo>
                      <a:cubicBezTo>
                        <a:pt x="154140" y="69723"/>
                        <a:pt x="153458" y="69688"/>
                        <a:pt x="152912" y="69620"/>
                      </a:cubicBezTo>
                      <a:cubicBezTo>
                        <a:pt x="152366" y="69552"/>
                        <a:pt x="151931" y="69450"/>
                        <a:pt x="151607" y="69313"/>
                      </a:cubicBezTo>
                      <a:cubicBezTo>
                        <a:pt x="151283" y="69177"/>
                        <a:pt x="151061" y="69015"/>
                        <a:pt x="150942" y="68827"/>
                      </a:cubicBezTo>
                      <a:cubicBezTo>
                        <a:pt x="150822" y="68640"/>
                        <a:pt x="150763" y="68409"/>
                        <a:pt x="150763" y="68137"/>
                      </a:cubicBezTo>
                      <a:lnTo>
                        <a:pt x="150763" y="22093"/>
                      </a:lnTo>
                      <a:cubicBezTo>
                        <a:pt x="150763" y="21855"/>
                        <a:pt x="150822" y="21633"/>
                        <a:pt x="150942" y="21428"/>
                      </a:cubicBezTo>
                      <a:cubicBezTo>
                        <a:pt x="151061" y="21224"/>
                        <a:pt x="151283" y="21053"/>
                        <a:pt x="151607" y="20917"/>
                      </a:cubicBezTo>
                      <a:cubicBezTo>
                        <a:pt x="151931" y="20780"/>
                        <a:pt x="152366" y="20678"/>
                        <a:pt x="152912" y="20610"/>
                      </a:cubicBezTo>
                      <a:cubicBezTo>
                        <a:pt x="153458" y="20542"/>
                        <a:pt x="154140" y="20507"/>
                        <a:pt x="154958" y="20507"/>
                      </a:cubicBezTo>
                      <a:cubicBezTo>
                        <a:pt x="155811" y="20507"/>
                        <a:pt x="156510" y="20542"/>
                        <a:pt x="157056" y="20610"/>
                      </a:cubicBezTo>
                      <a:cubicBezTo>
                        <a:pt x="157601" y="20678"/>
                        <a:pt x="158028" y="20780"/>
                        <a:pt x="158335" y="20917"/>
                      </a:cubicBezTo>
                      <a:cubicBezTo>
                        <a:pt x="158641" y="21053"/>
                        <a:pt x="158863" y="21224"/>
                        <a:pt x="159000" y="21428"/>
                      </a:cubicBezTo>
                      <a:cubicBezTo>
                        <a:pt x="159136" y="21633"/>
                        <a:pt x="159204" y="21855"/>
                        <a:pt x="159204" y="22093"/>
                      </a:cubicBezTo>
                      <a:close/>
                      <a:moveTo>
                        <a:pt x="160177" y="6541"/>
                      </a:moveTo>
                      <a:cubicBezTo>
                        <a:pt x="160177" y="8519"/>
                        <a:pt x="159802" y="9866"/>
                        <a:pt x="159051" y="10582"/>
                      </a:cubicBezTo>
                      <a:cubicBezTo>
                        <a:pt x="158300" y="11299"/>
                        <a:pt x="156919" y="11657"/>
                        <a:pt x="154907" y="11657"/>
                      </a:cubicBezTo>
                      <a:cubicBezTo>
                        <a:pt x="152929" y="11657"/>
                        <a:pt x="151573" y="11307"/>
                        <a:pt x="150840" y="10608"/>
                      </a:cubicBezTo>
                      <a:cubicBezTo>
                        <a:pt x="150106" y="9909"/>
                        <a:pt x="149740" y="8587"/>
                        <a:pt x="149740" y="6643"/>
                      </a:cubicBezTo>
                      <a:cubicBezTo>
                        <a:pt x="149740" y="4665"/>
                        <a:pt x="150115" y="3318"/>
                        <a:pt x="150865" y="2602"/>
                      </a:cubicBezTo>
                      <a:cubicBezTo>
                        <a:pt x="151616" y="1885"/>
                        <a:pt x="152997" y="1527"/>
                        <a:pt x="155010" y="1527"/>
                      </a:cubicBezTo>
                      <a:cubicBezTo>
                        <a:pt x="156988" y="1527"/>
                        <a:pt x="158343" y="1877"/>
                        <a:pt x="159077" y="2576"/>
                      </a:cubicBezTo>
                      <a:cubicBezTo>
                        <a:pt x="159810" y="3275"/>
                        <a:pt x="160177" y="4597"/>
                        <a:pt x="160177" y="6541"/>
                      </a:cubicBezTo>
                      <a:close/>
                      <a:moveTo>
                        <a:pt x="213866" y="43120"/>
                      </a:moveTo>
                      <a:cubicBezTo>
                        <a:pt x="213866" y="44450"/>
                        <a:pt x="213532" y="45396"/>
                        <a:pt x="212864" y="45959"/>
                      </a:cubicBezTo>
                      <a:cubicBezTo>
                        <a:pt x="212196" y="46522"/>
                        <a:pt x="211434" y="46803"/>
                        <a:pt x="210576" y="46803"/>
                      </a:cubicBezTo>
                      <a:lnTo>
                        <a:pt x="180255" y="46803"/>
                      </a:lnTo>
                      <a:cubicBezTo>
                        <a:pt x="180255" y="49361"/>
                        <a:pt x="180512" y="51663"/>
                        <a:pt x="181025" y="53710"/>
                      </a:cubicBezTo>
                      <a:cubicBezTo>
                        <a:pt x="181540" y="55756"/>
                        <a:pt x="182396" y="57513"/>
                        <a:pt x="183596" y="58979"/>
                      </a:cubicBezTo>
                      <a:cubicBezTo>
                        <a:pt x="184795" y="60446"/>
                        <a:pt x="186354" y="61571"/>
                        <a:pt x="188274" y="62356"/>
                      </a:cubicBezTo>
                      <a:cubicBezTo>
                        <a:pt x="190193" y="63140"/>
                        <a:pt x="192541" y="63532"/>
                        <a:pt x="195316" y="63532"/>
                      </a:cubicBezTo>
                      <a:cubicBezTo>
                        <a:pt x="197510" y="63532"/>
                        <a:pt x="199464" y="63353"/>
                        <a:pt x="201177" y="62995"/>
                      </a:cubicBezTo>
                      <a:cubicBezTo>
                        <a:pt x="202891" y="62637"/>
                        <a:pt x="204373" y="62236"/>
                        <a:pt x="205624" y="61793"/>
                      </a:cubicBezTo>
                      <a:cubicBezTo>
                        <a:pt x="206875" y="61349"/>
                        <a:pt x="207904" y="60949"/>
                        <a:pt x="208709" y="60591"/>
                      </a:cubicBezTo>
                      <a:cubicBezTo>
                        <a:pt x="209514" y="60233"/>
                        <a:pt x="210123" y="60053"/>
                        <a:pt x="210535" y="60053"/>
                      </a:cubicBezTo>
                      <a:cubicBezTo>
                        <a:pt x="210775" y="60053"/>
                        <a:pt x="210988" y="60113"/>
                        <a:pt x="211177" y="60233"/>
                      </a:cubicBezTo>
                      <a:cubicBezTo>
                        <a:pt x="211365" y="60352"/>
                        <a:pt x="211511" y="60531"/>
                        <a:pt x="211614" y="60770"/>
                      </a:cubicBezTo>
                      <a:cubicBezTo>
                        <a:pt x="211717" y="61008"/>
                        <a:pt x="211794" y="61341"/>
                        <a:pt x="211845" y="61767"/>
                      </a:cubicBezTo>
                      <a:cubicBezTo>
                        <a:pt x="211897" y="62194"/>
                        <a:pt x="211922" y="62714"/>
                        <a:pt x="211922" y="63328"/>
                      </a:cubicBezTo>
                      <a:cubicBezTo>
                        <a:pt x="211922" y="63771"/>
                        <a:pt x="211905" y="64155"/>
                        <a:pt x="211871" y="64479"/>
                      </a:cubicBezTo>
                      <a:cubicBezTo>
                        <a:pt x="211837" y="64803"/>
                        <a:pt x="211794" y="65093"/>
                        <a:pt x="211743" y="65348"/>
                      </a:cubicBezTo>
                      <a:cubicBezTo>
                        <a:pt x="211692" y="65604"/>
                        <a:pt x="211607" y="65834"/>
                        <a:pt x="211487" y="66039"/>
                      </a:cubicBezTo>
                      <a:cubicBezTo>
                        <a:pt x="211368" y="66244"/>
                        <a:pt x="211215" y="66440"/>
                        <a:pt x="211027" y="66627"/>
                      </a:cubicBezTo>
                      <a:cubicBezTo>
                        <a:pt x="210839" y="66815"/>
                        <a:pt x="210285" y="67122"/>
                        <a:pt x="209364" y="67548"/>
                      </a:cubicBezTo>
                      <a:cubicBezTo>
                        <a:pt x="208443" y="67975"/>
                        <a:pt x="207249" y="68392"/>
                        <a:pt x="205783" y="68802"/>
                      </a:cubicBezTo>
                      <a:cubicBezTo>
                        <a:pt x="204317" y="69211"/>
                        <a:pt x="202619" y="69578"/>
                        <a:pt x="200692" y="69902"/>
                      </a:cubicBezTo>
                      <a:cubicBezTo>
                        <a:pt x="198766" y="70226"/>
                        <a:pt x="196711" y="70388"/>
                        <a:pt x="194528" y="70388"/>
                      </a:cubicBezTo>
                      <a:cubicBezTo>
                        <a:pt x="190742" y="70388"/>
                        <a:pt x="187425" y="69859"/>
                        <a:pt x="184577" y="68802"/>
                      </a:cubicBezTo>
                      <a:cubicBezTo>
                        <a:pt x="181729" y="67744"/>
                        <a:pt x="179334" y="66176"/>
                        <a:pt x="177389" y="64095"/>
                      </a:cubicBezTo>
                      <a:cubicBezTo>
                        <a:pt x="175445" y="62015"/>
                        <a:pt x="173979" y="59405"/>
                        <a:pt x="172990" y="56268"/>
                      </a:cubicBezTo>
                      <a:cubicBezTo>
                        <a:pt x="172000" y="53130"/>
                        <a:pt x="171506" y="49481"/>
                        <a:pt x="171506" y="45320"/>
                      </a:cubicBezTo>
                      <a:cubicBezTo>
                        <a:pt x="171506" y="41363"/>
                        <a:pt x="172017" y="37808"/>
                        <a:pt x="173040" y="34653"/>
                      </a:cubicBezTo>
                      <a:cubicBezTo>
                        <a:pt x="174064" y="31498"/>
                        <a:pt x="175539" y="28821"/>
                        <a:pt x="177466" y="26621"/>
                      </a:cubicBezTo>
                      <a:cubicBezTo>
                        <a:pt x="179394" y="24421"/>
                        <a:pt x="181721" y="22733"/>
                        <a:pt x="184449" y="21556"/>
                      </a:cubicBezTo>
                      <a:cubicBezTo>
                        <a:pt x="187178" y="20379"/>
                        <a:pt x="190230" y="19791"/>
                        <a:pt x="193607" y="19791"/>
                      </a:cubicBezTo>
                      <a:cubicBezTo>
                        <a:pt x="197222" y="19791"/>
                        <a:pt x="200300" y="20371"/>
                        <a:pt x="202841" y="21531"/>
                      </a:cubicBezTo>
                      <a:cubicBezTo>
                        <a:pt x="205383" y="22690"/>
                        <a:pt x="207471" y="24251"/>
                        <a:pt x="209109" y="26212"/>
                      </a:cubicBezTo>
                      <a:cubicBezTo>
                        <a:pt x="210745" y="28173"/>
                        <a:pt x="211948" y="30475"/>
                        <a:pt x="212715" y="33118"/>
                      </a:cubicBezTo>
                      <a:cubicBezTo>
                        <a:pt x="213483" y="35761"/>
                        <a:pt x="213866" y="38584"/>
                        <a:pt x="213866" y="41585"/>
                      </a:cubicBezTo>
                      <a:close/>
                      <a:moveTo>
                        <a:pt x="205374" y="40613"/>
                      </a:moveTo>
                      <a:cubicBezTo>
                        <a:pt x="205476" y="36179"/>
                        <a:pt x="204489" y="32700"/>
                        <a:pt x="202414" y="30176"/>
                      </a:cubicBezTo>
                      <a:cubicBezTo>
                        <a:pt x="200338" y="27653"/>
                        <a:pt x="197259" y="26391"/>
                        <a:pt x="193174" y="26391"/>
                      </a:cubicBezTo>
                      <a:cubicBezTo>
                        <a:pt x="191082" y="26391"/>
                        <a:pt x="189245" y="26783"/>
                        <a:pt x="187667" y="27567"/>
                      </a:cubicBezTo>
                      <a:cubicBezTo>
                        <a:pt x="186089" y="28352"/>
                        <a:pt x="184768" y="29392"/>
                        <a:pt x="183704" y="30688"/>
                      </a:cubicBezTo>
                      <a:cubicBezTo>
                        <a:pt x="182640" y="31984"/>
                        <a:pt x="181816" y="33493"/>
                        <a:pt x="181233" y="35216"/>
                      </a:cubicBezTo>
                      <a:cubicBezTo>
                        <a:pt x="180649" y="36938"/>
                        <a:pt x="180323" y="38737"/>
                        <a:pt x="180255" y="40613"/>
                      </a:cubicBezTo>
                      <a:close/>
                      <a:moveTo>
                        <a:pt x="290064" y="21991"/>
                      </a:moveTo>
                      <a:cubicBezTo>
                        <a:pt x="290064" y="22230"/>
                        <a:pt x="290029" y="22520"/>
                        <a:pt x="289961" y="22861"/>
                      </a:cubicBezTo>
                      <a:cubicBezTo>
                        <a:pt x="289893" y="23202"/>
                        <a:pt x="289773" y="23628"/>
                        <a:pt x="289603" y="24140"/>
                      </a:cubicBezTo>
                      <a:lnTo>
                        <a:pt x="276046" y="67881"/>
                      </a:lnTo>
                      <a:cubicBezTo>
                        <a:pt x="275944" y="68256"/>
                        <a:pt x="275782" y="68563"/>
                        <a:pt x="275560" y="68802"/>
                      </a:cubicBezTo>
                      <a:cubicBezTo>
                        <a:pt x="275338" y="69040"/>
                        <a:pt x="275031" y="69228"/>
                        <a:pt x="274639" y="69364"/>
                      </a:cubicBezTo>
                      <a:cubicBezTo>
                        <a:pt x="274246" y="69501"/>
                        <a:pt x="273709" y="69595"/>
                        <a:pt x="273027" y="69646"/>
                      </a:cubicBezTo>
                      <a:cubicBezTo>
                        <a:pt x="272345" y="69697"/>
                        <a:pt x="271493" y="69723"/>
                        <a:pt x="270470" y="69723"/>
                      </a:cubicBezTo>
                      <a:cubicBezTo>
                        <a:pt x="269412" y="69723"/>
                        <a:pt x="268526" y="69688"/>
                        <a:pt x="267809" y="69620"/>
                      </a:cubicBezTo>
                      <a:cubicBezTo>
                        <a:pt x="267093" y="69552"/>
                        <a:pt x="266522" y="69450"/>
                        <a:pt x="266095" y="69313"/>
                      </a:cubicBezTo>
                      <a:cubicBezTo>
                        <a:pt x="265669" y="69177"/>
                        <a:pt x="265353" y="68989"/>
                        <a:pt x="265149" y="68751"/>
                      </a:cubicBezTo>
                      <a:cubicBezTo>
                        <a:pt x="264944" y="68512"/>
                        <a:pt x="264791" y="68222"/>
                        <a:pt x="264688" y="67881"/>
                      </a:cubicBezTo>
                      <a:lnTo>
                        <a:pt x="255019" y="34474"/>
                      </a:lnTo>
                      <a:lnTo>
                        <a:pt x="254916" y="34013"/>
                      </a:lnTo>
                      <a:lnTo>
                        <a:pt x="254814" y="34474"/>
                      </a:lnTo>
                      <a:lnTo>
                        <a:pt x="245862" y="67881"/>
                      </a:lnTo>
                      <a:cubicBezTo>
                        <a:pt x="245759" y="68256"/>
                        <a:pt x="245597" y="68563"/>
                        <a:pt x="245375" y="68802"/>
                      </a:cubicBezTo>
                      <a:cubicBezTo>
                        <a:pt x="245154" y="69040"/>
                        <a:pt x="244821" y="69228"/>
                        <a:pt x="244378" y="69364"/>
                      </a:cubicBezTo>
                      <a:cubicBezTo>
                        <a:pt x="243934" y="69501"/>
                        <a:pt x="243363" y="69595"/>
                        <a:pt x="242664" y="69646"/>
                      </a:cubicBezTo>
                      <a:cubicBezTo>
                        <a:pt x="241965" y="69697"/>
                        <a:pt x="241103" y="69723"/>
                        <a:pt x="240080" y="69723"/>
                      </a:cubicBezTo>
                      <a:cubicBezTo>
                        <a:pt x="239023" y="69723"/>
                        <a:pt x="238162" y="69688"/>
                        <a:pt x="237497" y="69620"/>
                      </a:cubicBezTo>
                      <a:cubicBezTo>
                        <a:pt x="236832" y="69552"/>
                        <a:pt x="236286" y="69450"/>
                        <a:pt x="235860" y="69313"/>
                      </a:cubicBezTo>
                      <a:cubicBezTo>
                        <a:pt x="235434" y="69177"/>
                        <a:pt x="235118" y="68989"/>
                        <a:pt x="234913" y="68751"/>
                      </a:cubicBezTo>
                      <a:cubicBezTo>
                        <a:pt x="234709" y="68512"/>
                        <a:pt x="234555" y="68222"/>
                        <a:pt x="234453" y="67881"/>
                      </a:cubicBezTo>
                      <a:lnTo>
                        <a:pt x="220998" y="24140"/>
                      </a:lnTo>
                      <a:cubicBezTo>
                        <a:pt x="220827" y="23628"/>
                        <a:pt x="220708" y="23202"/>
                        <a:pt x="220640" y="22861"/>
                      </a:cubicBezTo>
                      <a:cubicBezTo>
                        <a:pt x="220571" y="22520"/>
                        <a:pt x="220538" y="22230"/>
                        <a:pt x="220538" y="21991"/>
                      </a:cubicBezTo>
                      <a:cubicBezTo>
                        <a:pt x="220538" y="21684"/>
                        <a:pt x="220605" y="21437"/>
                        <a:pt x="220743" y="21249"/>
                      </a:cubicBezTo>
                      <a:cubicBezTo>
                        <a:pt x="220879" y="21062"/>
                        <a:pt x="221108" y="20908"/>
                        <a:pt x="221433" y="20789"/>
                      </a:cubicBezTo>
                      <a:cubicBezTo>
                        <a:pt x="221757" y="20669"/>
                        <a:pt x="222191" y="20593"/>
                        <a:pt x="222737" y="20559"/>
                      </a:cubicBezTo>
                      <a:cubicBezTo>
                        <a:pt x="223283" y="20524"/>
                        <a:pt x="223948" y="20507"/>
                        <a:pt x="224733" y="20507"/>
                      </a:cubicBezTo>
                      <a:cubicBezTo>
                        <a:pt x="225688" y="20507"/>
                        <a:pt x="226455" y="20533"/>
                        <a:pt x="227035" y="20584"/>
                      </a:cubicBezTo>
                      <a:cubicBezTo>
                        <a:pt x="227615" y="20635"/>
                        <a:pt x="228058" y="20720"/>
                        <a:pt x="228364" y="20840"/>
                      </a:cubicBezTo>
                      <a:cubicBezTo>
                        <a:pt x="228672" y="20959"/>
                        <a:pt x="228893" y="21130"/>
                        <a:pt x="229030" y="21352"/>
                      </a:cubicBezTo>
                      <a:cubicBezTo>
                        <a:pt x="229166" y="21573"/>
                        <a:pt x="229285" y="21837"/>
                        <a:pt x="229388" y="22144"/>
                      </a:cubicBezTo>
                      <a:lnTo>
                        <a:pt x="240490" y="60105"/>
                      </a:lnTo>
                      <a:lnTo>
                        <a:pt x="240592" y="60565"/>
                      </a:lnTo>
                      <a:lnTo>
                        <a:pt x="240695" y="60105"/>
                      </a:lnTo>
                      <a:lnTo>
                        <a:pt x="250875" y="22144"/>
                      </a:lnTo>
                      <a:cubicBezTo>
                        <a:pt x="250943" y="21837"/>
                        <a:pt x="251054" y="21573"/>
                        <a:pt x="251207" y="21352"/>
                      </a:cubicBezTo>
                      <a:cubicBezTo>
                        <a:pt x="251362" y="21130"/>
                        <a:pt x="251591" y="20959"/>
                        <a:pt x="251898" y="20840"/>
                      </a:cubicBezTo>
                      <a:cubicBezTo>
                        <a:pt x="252206" y="20720"/>
                        <a:pt x="252623" y="20635"/>
                        <a:pt x="253151" y="20584"/>
                      </a:cubicBezTo>
                      <a:cubicBezTo>
                        <a:pt x="253680" y="20533"/>
                        <a:pt x="254371" y="20507"/>
                        <a:pt x="255224" y="20507"/>
                      </a:cubicBezTo>
                      <a:cubicBezTo>
                        <a:pt x="256042" y="20507"/>
                        <a:pt x="256716" y="20533"/>
                        <a:pt x="257244" y="20584"/>
                      </a:cubicBezTo>
                      <a:cubicBezTo>
                        <a:pt x="257773" y="20635"/>
                        <a:pt x="258191" y="20720"/>
                        <a:pt x="258498" y="20840"/>
                      </a:cubicBezTo>
                      <a:cubicBezTo>
                        <a:pt x="258804" y="20959"/>
                        <a:pt x="259026" y="21121"/>
                        <a:pt x="259163" y="21326"/>
                      </a:cubicBezTo>
                      <a:cubicBezTo>
                        <a:pt x="259300" y="21531"/>
                        <a:pt x="259402" y="21769"/>
                        <a:pt x="259470" y="22042"/>
                      </a:cubicBezTo>
                      <a:lnTo>
                        <a:pt x="270470" y="60105"/>
                      </a:lnTo>
                      <a:lnTo>
                        <a:pt x="270572" y="60565"/>
                      </a:lnTo>
                      <a:lnTo>
                        <a:pt x="270623" y="60105"/>
                      </a:lnTo>
                      <a:lnTo>
                        <a:pt x="281571" y="22144"/>
                      </a:lnTo>
                      <a:cubicBezTo>
                        <a:pt x="281639" y="21837"/>
                        <a:pt x="281750" y="21573"/>
                        <a:pt x="281904" y="21352"/>
                      </a:cubicBezTo>
                      <a:cubicBezTo>
                        <a:pt x="282057" y="21130"/>
                        <a:pt x="282296" y="20959"/>
                        <a:pt x="282620" y="20840"/>
                      </a:cubicBezTo>
                      <a:cubicBezTo>
                        <a:pt x="282944" y="20720"/>
                        <a:pt x="283388" y="20635"/>
                        <a:pt x="283949" y="20584"/>
                      </a:cubicBezTo>
                      <a:cubicBezTo>
                        <a:pt x="284512" y="20533"/>
                        <a:pt x="285237" y="20507"/>
                        <a:pt x="286124" y="20507"/>
                      </a:cubicBezTo>
                      <a:cubicBezTo>
                        <a:pt x="286942" y="20507"/>
                        <a:pt x="287599" y="20524"/>
                        <a:pt x="288094" y="20559"/>
                      </a:cubicBezTo>
                      <a:cubicBezTo>
                        <a:pt x="288588" y="20593"/>
                        <a:pt x="288981" y="20678"/>
                        <a:pt x="289270" y="20814"/>
                      </a:cubicBezTo>
                      <a:cubicBezTo>
                        <a:pt x="289561" y="20951"/>
                        <a:pt x="289765" y="21104"/>
                        <a:pt x="289885" y="21275"/>
                      </a:cubicBezTo>
                      <a:cubicBezTo>
                        <a:pt x="290004" y="21445"/>
                        <a:pt x="290064" y="21684"/>
                        <a:pt x="290064" y="21991"/>
                      </a:cubicBezTo>
                      <a:close/>
                      <a:moveTo>
                        <a:pt x="320585" y="51970"/>
                      </a:moveTo>
                      <a:cubicBezTo>
                        <a:pt x="320585" y="50094"/>
                        <a:pt x="320842" y="48312"/>
                        <a:pt x="321353" y="46624"/>
                      </a:cubicBezTo>
                      <a:cubicBezTo>
                        <a:pt x="321865" y="44936"/>
                        <a:pt x="322666" y="43299"/>
                        <a:pt x="323757" y="41713"/>
                      </a:cubicBezTo>
                      <a:cubicBezTo>
                        <a:pt x="324849" y="40127"/>
                        <a:pt x="326273" y="38592"/>
                        <a:pt x="328029" y="37108"/>
                      </a:cubicBezTo>
                      <a:cubicBezTo>
                        <a:pt x="329786" y="35625"/>
                        <a:pt x="331909" y="34133"/>
                        <a:pt x="334399" y="32632"/>
                      </a:cubicBezTo>
                      <a:cubicBezTo>
                        <a:pt x="333035" y="30790"/>
                        <a:pt x="331866" y="29119"/>
                        <a:pt x="330894" y="27619"/>
                      </a:cubicBezTo>
                      <a:cubicBezTo>
                        <a:pt x="329922" y="26118"/>
                        <a:pt x="329121" y="24719"/>
                        <a:pt x="328489" y="23423"/>
                      </a:cubicBezTo>
                      <a:cubicBezTo>
                        <a:pt x="327859" y="22127"/>
                        <a:pt x="327407" y="20891"/>
                        <a:pt x="327134" y="19714"/>
                      </a:cubicBezTo>
                      <a:cubicBezTo>
                        <a:pt x="326862" y="18538"/>
                        <a:pt x="326724" y="17353"/>
                        <a:pt x="326724" y="16159"/>
                      </a:cubicBezTo>
                      <a:cubicBezTo>
                        <a:pt x="326724" y="14044"/>
                        <a:pt x="327083" y="12023"/>
                        <a:pt x="327799" y="10096"/>
                      </a:cubicBezTo>
                      <a:cubicBezTo>
                        <a:pt x="328515" y="8170"/>
                        <a:pt x="329667" y="6464"/>
                        <a:pt x="331253" y="4981"/>
                      </a:cubicBezTo>
                      <a:cubicBezTo>
                        <a:pt x="332838" y="3497"/>
                        <a:pt x="334876" y="2320"/>
                        <a:pt x="337366" y="1451"/>
                      </a:cubicBezTo>
                      <a:cubicBezTo>
                        <a:pt x="339856" y="581"/>
                        <a:pt x="342874" y="146"/>
                        <a:pt x="346421" y="146"/>
                      </a:cubicBezTo>
                      <a:cubicBezTo>
                        <a:pt x="349422" y="146"/>
                        <a:pt x="352024" y="470"/>
                        <a:pt x="354223" y="1118"/>
                      </a:cubicBezTo>
                      <a:cubicBezTo>
                        <a:pt x="356423" y="1766"/>
                        <a:pt x="358247" y="2687"/>
                        <a:pt x="359697" y="3881"/>
                      </a:cubicBezTo>
                      <a:cubicBezTo>
                        <a:pt x="361147" y="5074"/>
                        <a:pt x="362238" y="6515"/>
                        <a:pt x="362972" y="8204"/>
                      </a:cubicBezTo>
                      <a:cubicBezTo>
                        <a:pt x="363705" y="9892"/>
                        <a:pt x="364071" y="11776"/>
                        <a:pt x="364071" y="13857"/>
                      </a:cubicBezTo>
                      <a:cubicBezTo>
                        <a:pt x="364071" y="15869"/>
                        <a:pt x="363747" y="17711"/>
                        <a:pt x="363099" y="19382"/>
                      </a:cubicBezTo>
                      <a:cubicBezTo>
                        <a:pt x="362452" y="21053"/>
                        <a:pt x="361411" y="22673"/>
                        <a:pt x="359979" y="24242"/>
                      </a:cubicBezTo>
                      <a:cubicBezTo>
                        <a:pt x="358546" y="25811"/>
                        <a:pt x="356713" y="27371"/>
                        <a:pt x="354479" y="28923"/>
                      </a:cubicBezTo>
                      <a:cubicBezTo>
                        <a:pt x="352245" y="30475"/>
                        <a:pt x="349542" y="32103"/>
                        <a:pt x="346370" y="33809"/>
                      </a:cubicBezTo>
                      <a:cubicBezTo>
                        <a:pt x="347530" y="35207"/>
                        <a:pt x="348792" y="36665"/>
                        <a:pt x="350156" y="38183"/>
                      </a:cubicBezTo>
                      <a:cubicBezTo>
                        <a:pt x="351520" y="39701"/>
                        <a:pt x="352944" y="41227"/>
                        <a:pt x="354428" y="42762"/>
                      </a:cubicBezTo>
                      <a:cubicBezTo>
                        <a:pt x="355912" y="44296"/>
                        <a:pt x="357429" y="45806"/>
                        <a:pt x="358981" y="47289"/>
                      </a:cubicBezTo>
                      <a:cubicBezTo>
                        <a:pt x="360532" y="48773"/>
                        <a:pt x="362059" y="50197"/>
                        <a:pt x="363559" y="51561"/>
                      </a:cubicBezTo>
                      <a:cubicBezTo>
                        <a:pt x="364241" y="50640"/>
                        <a:pt x="364856" y="49591"/>
                        <a:pt x="365402" y="48415"/>
                      </a:cubicBezTo>
                      <a:cubicBezTo>
                        <a:pt x="365947" y="47238"/>
                        <a:pt x="366425" y="45993"/>
                        <a:pt x="366834" y="44680"/>
                      </a:cubicBezTo>
                      <a:cubicBezTo>
                        <a:pt x="367244" y="43367"/>
                        <a:pt x="367550" y="42028"/>
                        <a:pt x="367755" y="40664"/>
                      </a:cubicBezTo>
                      <a:cubicBezTo>
                        <a:pt x="367959" y="39300"/>
                        <a:pt x="368062" y="37919"/>
                        <a:pt x="368062" y="36520"/>
                      </a:cubicBezTo>
                      <a:lnTo>
                        <a:pt x="368062" y="34678"/>
                      </a:lnTo>
                      <a:cubicBezTo>
                        <a:pt x="368062" y="34337"/>
                        <a:pt x="368122" y="34056"/>
                        <a:pt x="368241" y="33834"/>
                      </a:cubicBezTo>
                      <a:cubicBezTo>
                        <a:pt x="368360" y="33613"/>
                        <a:pt x="368556" y="33425"/>
                        <a:pt x="368830" y="33272"/>
                      </a:cubicBezTo>
                      <a:cubicBezTo>
                        <a:pt x="369102" y="33118"/>
                        <a:pt x="369503" y="33007"/>
                        <a:pt x="370032" y="32939"/>
                      </a:cubicBezTo>
                      <a:cubicBezTo>
                        <a:pt x="370560" y="32871"/>
                        <a:pt x="371251" y="32837"/>
                        <a:pt x="372103" y="32837"/>
                      </a:cubicBezTo>
                      <a:cubicBezTo>
                        <a:pt x="372854" y="32837"/>
                        <a:pt x="373493" y="32854"/>
                        <a:pt x="374022" y="32888"/>
                      </a:cubicBezTo>
                      <a:cubicBezTo>
                        <a:pt x="374550" y="32922"/>
                        <a:pt x="374986" y="32999"/>
                        <a:pt x="375327" y="33118"/>
                      </a:cubicBezTo>
                      <a:cubicBezTo>
                        <a:pt x="375668" y="33237"/>
                        <a:pt x="375914" y="33425"/>
                        <a:pt x="376069" y="33681"/>
                      </a:cubicBezTo>
                      <a:cubicBezTo>
                        <a:pt x="376222" y="33937"/>
                        <a:pt x="376298" y="34286"/>
                        <a:pt x="376298" y="34730"/>
                      </a:cubicBezTo>
                      <a:lnTo>
                        <a:pt x="376298" y="36009"/>
                      </a:lnTo>
                      <a:cubicBezTo>
                        <a:pt x="376298" y="37919"/>
                        <a:pt x="376136" y="39794"/>
                        <a:pt x="375812" y="41636"/>
                      </a:cubicBezTo>
                      <a:cubicBezTo>
                        <a:pt x="375489" y="43478"/>
                        <a:pt x="375045" y="45277"/>
                        <a:pt x="374483" y="47033"/>
                      </a:cubicBezTo>
                      <a:cubicBezTo>
                        <a:pt x="373920" y="48790"/>
                        <a:pt x="373221" y="50470"/>
                        <a:pt x="372384" y="52073"/>
                      </a:cubicBezTo>
                      <a:cubicBezTo>
                        <a:pt x="371549" y="53676"/>
                        <a:pt x="370619" y="55159"/>
                        <a:pt x="369596" y="56523"/>
                      </a:cubicBezTo>
                      <a:cubicBezTo>
                        <a:pt x="371132" y="57751"/>
                        <a:pt x="372470" y="58774"/>
                        <a:pt x="373613" y="59593"/>
                      </a:cubicBezTo>
                      <a:cubicBezTo>
                        <a:pt x="374755" y="60412"/>
                        <a:pt x="375728" y="61077"/>
                        <a:pt x="376529" y="61588"/>
                      </a:cubicBezTo>
                      <a:cubicBezTo>
                        <a:pt x="377331" y="62100"/>
                        <a:pt x="377996" y="62458"/>
                        <a:pt x="378524" y="62663"/>
                      </a:cubicBezTo>
                      <a:cubicBezTo>
                        <a:pt x="379053" y="62867"/>
                        <a:pt x="379487" y="62970"/>
                        <a:pt x="379828" y="62970"/>
                      </a:cubicBezTo>
                      <a:cubicBezTo>
                        <a:pt x="380169" y="62970"/>
                        <a:pt x="380494" y="62952"/>
                        <a:pt x="380801" y="62918"/>
                      </a:cubicBezTo>
                      <a:cubicBezTo>
                        <a:pt x="381107" y="62884"/>
                        <a:pt x="381355" y="62935"/>
                        <a:pt x="381543" y="63072"/>
                      </a:cubicBezTo>
                      <a:cubicBezTo>
                        <a:pt x="381730" y="63208"/>
                        <a:pt x="381875" y="63481"/>
                        <a:pt x="381977" y="63890"/>
                      </a:cubicBezTo>
                      <a:cubicBezTo>
                        <a:pt x="382080" y="64300"/>
                        <a:pt x="382130" y="64931"/>
                        <a:pt x="382130" y="65783"/>
                      </a:cubicBezTo>
                      <a:cubicBezTo>
                        <a:pt x="382130" y="66636"/>
                        <a:pt x="382113" y="67318"/>
                        <a:pt x="382080" y="67830"/>
                      </a:cubicBezTo>
                      <a:cubicBezTo>
                        <a:pt x="382046" y="68341"/>
                        <a:pt x="381986" y="68725"/>
                        <a:pt x="381901" y="68981"/>
                      </a:cubicBezTo>
                      <a:cubicBezTo>
                        <a:pt x="381815" y="69237"/>
                        <a:pt x="381670" y="69450"/>
                        <a:pt x="381465" y="69620"/>
                      </a:cubicBezTo>
                      <a:cubicBezTo>
                        <a:pt x="381261" y="69791"/>
                        <a:pt x="380885" y="69944"/>
                        <a:pt x="380341" y="70081"/>
                      </a:cubicBezTo>
                      <a:cubicBezTo>
                        <a:pt x="379795" y="70217"/>
                        <a:pt x="379079" y="70285"/>
                        <a:pt x="378192" y="70285"/>
                      </a:cubicBezTo>
                      <a:cubicBezTo>
                        <a:pt x="377510" y="70285"/>
                        <a:pt x="376759" y="70166"/>
                        <a:pt x="375940" y="69927"/>
                      </a:cubicBezTo>
                      <a:cubicBezTo>
                        <a:pt x="375122" y="69688"/>
                        <a:pt x="374166" y="69271"/>
                        <a:pt x="373076" y="68674"/>
                      </a:cubicBezTo>
                      <a:cubicBezTo>
                        <a:pt x="371984" y="68077"/>
                        <a:pt x="370714" y="67267"/>
                        <a:pt x="369264" y="66244"/>
                      </a:cubicBezTo>
                      <a:cubicBezTo>
                        <a:pt x="367814" y="65221"/>
                        <a:pt x="366118" y="63924"/>
                        <a:pt x="364174" y="62356"/>
                      </a:cubicBezTo>
                      <a:cubicBezTo>
                        <a:pt x="362741" y="63515"/>
                        <a:pt x="361232" y="64590"/>
                        <a:pt x="359646" y="65579"/>
                      </a:cubicBezTo>
                      <a:cubicBezTo>
                        <a:pt x="358060" y="66568"/>
                        <a:pt x="356372" y="67412"/>
                        <a:pt x="354581" y="68111"/>
                      </a:cubicBezTo>
                      <a:cubicBezTo>
                        <a:pt x="352790" y="68810"/>
                        <a:pt x="350915" y="69356"/>
                        <a:pt x="348954" y="69748"/>
                      </a:cubicBezTo>
                      <a:cubicBezTo>
                        <a:pt x="346993" y="70140"/>
                        <a:pt x="344869" y="70336"/>
                        <a:pt x="342584" y="70336"/>
                      </a:cubicBezTo>
                      <a:cubicBezTo>
                        <a:pt x="340436" y="70336"/>
                        <a:pt x="338398" y="70149"/>
                        <a:pt x="336470" y="69774"/>
                      </a:cubicBezTo>
                      <a:cubicBezTo>
                        <a:pt x="334543" y="69399"/>
                        <a:pt x="332761" y="68861"/>
                        <a:pt x="331125" y="68162"/>
                      </a:cubicBezTo>
                      <a:cubicBezTo>
                        <a:pt x="329488" y="67463"/>
                        <a:pt x="328021" y="66585"/>
                        <a:pt x="326724" y="65527"/>
                      </a:cubicBezTo>
                      <a:cubicBezTo>
                        <a:pt x="325429" y="64470"/>
                        <a:pt x="324329" y="63268"/>
                        <a:pt x="323425" y="61921"/>
                      </a:cubicBezTo>
                      <a:cubicBezTo>
                        <a:pt x="322521" y="60574"/>
                        <a:pt x="321822" y="59064"/>
                        <a:pt x="321327" y="57393"/>
                      </a:cubicBezTo>
                      <a:cubicBezTo>
                        <a:pt x="320833" y="55722"/>
                        <a:pt x="320585" y="53914"/>
                        <a:pt x="320585" y="51970"/>
                      </a:cubicBezTo>
                      <a:close/>
                      <a:moveTo>
                        <a:pt x="335678" y="15494"/>
                      </a:moveTo>
                      <a:cubicBezTo>
                        <a:pt x="335678" y="16415"/>
                        <a:pt x="335805" y="17353"/>
                        <a:pt x="336062" y="18308"/>
                      </a:cubicBezTo>
                      <a:cubicBezTo>
                        <a:pt x="336317" y="19263"/>
                        <a:pt x="336709" y="20260"/>
                        <a:pt x="337238" y="21300"/>
                      </a:cubicBezTo>
                      <a:cubicBezTo>
                        <a:pt x="337767" y="22341"/>
                        <a:pt x="338414" y="23458"/>
                        <a:pt x="339182" y="24651"/>
                      </a:cubicBezTo>
                      <a:cubicBezTo>
                        <a:pt x="339950" y="25845"/>
                        <a:pt x="340862" y="27175"/>
                        <a:pt x="341920" y="28642"/>
                      </a:cubicBezTo>
                      <a:cubicBezTo>
                        <a:pt x="344409" y="27243"/>
                        <a:pt x="346498" y="25956"/>
                        <a:pt x="348186" y="24779"/>
                      </a:cubicBezTo>
                      <a:cubicBezTo>
                        <a:pt x="349875" y="23603"/>
                        <a:pt x="351230" y="22469"/>
                        <a:pt x="352253" y="21377"/>
                      </a:cubicBezTo>
                      <a:cubicBezTo>
                        <a:pt x="353276" y="20286"/>
                        <a:pt x="354018" y="19194"/>
                        <a:pt x="354479" y="18103"/>
                      </a:cubicBezTo>
                      <a:cubicBezTo>
                        <a:pt x="354939" y="17011"/>
                        <a:pt x="355170" y="15852"/>
                        <a:pt x="355170" y="14624"/>
                      </a:cubicBezTo>
                      <a:cubicBezTo>
                        <a:pt x="355170" y="13635"/>
                        <a:pt x="354991" y="12689"/>
                        <a:pt x="354633" y="11785"/>
                      </a:cubicBezTo>
                      <a:cubicBezTo>
                        <a:pt x="354274" y="10881"/>
                        <a:pt x="353703" y="10079"/>
                        <a:pt x="352918" y="9380"/>
                      </a:cubicBezTo>
                      <a:cubicBezTo>
                        <a:pt x="352134" y="8681"/>
                        <a:pt x="351145" y="8127"/>
                        <a:pt x="349951" y="7718"/>
                      </a:cubicBezTo>
                      <a:cubicBezTo>
                        <a:pt x="348758" y="7308"/>
                        <a:pt x="347325" y="7104"/>
                        <a:pt x="345654" y="7104"/>
                      </a:cubicBezTo>
                      <a:cubicBezTo>
                        <a:pt x="343846" y="7104"/>
                        <a:pt x="342320" y="7334"/>
                        <a:pt x="341075" y="7794"/>
                      </a:cubicBezTo>
                      <a:cubicBezTo>
                        <a:pt x="339830" y="8255"/>
                        <a:pt x="338807" y="8869"/>
                        <a:pt x="338006" y="9636"/>
                      </a:cubicBezTo>
                      <a:cubicBezTo>
                        <a:pt x="337204" y="10403"/>
                        <a:pt x="336616" y="11299"/>
                        <a:pt x="336241" y="12322"/>
                      </a:cubicBezTo>
                      <a:cubicBezTo>
                        <a:pt x="335866" y="13345"/>
                        <a:pt x="335678" y="14402"/>
                        <a:pt x="335678" y="15494"/>
                      </a:cubicBezTo>
                      <a:close/>
                      <a:moveTo>
                        <a:pt x="329743" y="51101"/>
                      </a:moveTo>
                      <a:cubicBezTo>
                        <a:pt x="329743" y="52874"/>
                        <a:pt x="330042" y="54494"/>
                        <a:pt x="330638" y="55961"/>
                      </a:cubicBezTo>
                      <a:cubicBezTo>
                        <a:pt x="331235" y="57427"/>
                        <a:pt x="332114" y="58698"/>
                        <a:pt x="333273" y="59772"/>
                      </a:cubicBezTo>
                      <a:cubicBezTo>
                        <a:pt x="334433" y="60846"/>
                        <a:pt x="335883" y="61682"/>
                        <a:pt x="337622" y="62279"/>
                      </a:cubicBezTo>
                      <a:cubicBezTo>
                        <a:pt x="339361" y="62876"/>
                        <a:pt x="341374" y="63174"/>
                        <a:pt x="343659" y="63174"/>
                      </a:cubicBezTo>
                      <a:cubicBezTo>
                        <a:pt x="345057" y="63174"/>
                        <a:pt x="346421" y="63029"/>
                        <a:pt x="347752" y="62739"/>
                      </a:cubicBezTo>
                      <a:cubicBezTo>
                        <a:pt x="349081" y="62449"/>
                        <a:pt x="350352" y="62057"/>
                        <a:pt x="351563" y="61563"/>
                      </a:cubicBezTo>
                      <a:cubicBezTo>
                        <a:pt x="352773" y="61068"/>
                        <a:pt x="353925" y="60471"/>
                        <a:pt x="355016" y="59772"/>
                      </a:cubicBezTo>
                      <a:cubicBezTo>
                        <a:pt x="356107" y="59073"/>
                        <a:pt x="357114" y="58331"/>
                        <a:pt x="358035" y="57547"/>
                      </a:cubicBezTo>
                      <a:cubicBezTo>
                        <a:pt x="356261" y="56012"/>
                        <a:pt x="354496" y="54417"/>
                        <a:pt x="352739" y="52763"/>
                      </a:cubicBezTo>
                      <a:cubicBezTo>
                        <a:pt x="350983" y="51109"/>
                        <a:pt x="349286" y="49446"/>
                        <a:pt x="347649" y="47775"/>
                      </a:cubicBezTo>
                      <a:cubicBezTo>
                        <a:pt x="346012" y="46104"/>
                        <a:pt x="344434" y="44441"/>
                        <a:pt x="342917" y="42787"/>
                      </a:cubicBezTo>
                      <a:cubicBezTo>
                        <a:pt x="341400" y="41133"/>
                        <a:pt x="340009" y="39522"/>
                        <a:pt x="338748" y="37953"/>
                      </a:cubicBezTo>
                      <a:cubicBezTo>
                        <a:pt x="337042" y="39044"/>
                        <a:pt x="335618" y="40127"/>
                        <a:pt x="334476" y="41201"/>
                      </a:cubicBezTo>
                      <a:cubicBezTo>
                        <a:pt x="333333" y="42276"/>
                        <a:pt x="332412" y="43350"/>
                        <a:pt x="331713" y="44424"/>
                      </a:cubicBezTo>
                      <a:cubicBezTo>
                        <a:pt x="331013" y="45499"/>
                        <a:pt x="330511" y="46582"/>
                        <a:pt x="330204" y="47673"/>
                      </a:cubicBezTo>
                      <a:cubicBezTo>
                        <a:pt x="329897" y="48764"/>
                        <a:pt x="329743" y="49907"/>
                        <a:pt x="329743" y="51101"/>
                      </a:cubicBezTo>
                      <a:close/>
                      <a:moveTo>
                        <a:pt x="444055" y="25112"/>
                      </a:moveTo>
                      <a:cubicBezTo>
                        <a:pt x="444055" y="25862"/>
                        <a:pt x="444038" y="26493"/>
                        <a:pt x="444005" y="27005"/>
                      </a:cubicBezTo>
                      <a:cubicBezTo>
                        <a:pt x="443970" y="27516"/>
                        <a:pt x="443902" y="27917"/>
                        <a:pt x="443800" y="28207"/>
                      </a:cubicBezTo>
                      <a:cubicBezTo>
                        <a:pt x="443697" y="28497"/>
                        <a:pt x="443569" y="28718"/>
                        <a:pt x="443416" y="28872"/>
                      </a:cubicBezTo>
                      <a:cubicBezTo>
                        <a:pt x="443263" y="29025"/>
                        <a:pt x="443049" y="29102"/>
                        <a:pt x="442777" y="29102"/>
                      </a:cubicBezTo>
                      <a:cubicBezTo>
                        <a:pt x="442504" y="29102"/>
                        <a:pt x="442171" y="29025"/>
                        <a:pt x="441779" y="28872"/>
                      </a:cubicBezTo>
                      <a:cubicBezTo>
                        <a:pt x="441386" y="28718"/>
                        <a:pt x="440943" y="28565"/>
                        <a:pt x="440449" y="28411"/>
                      </a:cubicBezTo>
                      <a:cubicBezTo>
                        <a:pt x="439955" y="28258"/>
                        <a:pt x="439400" y="28113"/>
                        <a:pt x="438786" y="27977"/>
                      </a:cubicBezTo>
                      <a:cubicBezTo>
                        <a:pt x="438173" y="27840"/>
                        <a:pt x="437507" y="27772"/>
                        <a:pt x="436790" y="27772"/>
                      </a:cubicBezTo>
                      <a:cubicBezTo>
                        <a:pt x="435938" y="27772"/>
                        <a:pt x="435103" y="27942"/>
                        <a:pt x="434284" y="28284"/>
                      </a:cubicBezTo>
                      <a:cubicBezTo>
                        <a:pt x="433465" y="28625"/>
                        <a:pt x="432604" y="29187"/>
                        <a:pt x="431700" y="29972"/>
                      </a:cubicBezTo>
                      <a:cubicBezTo>
                        <a:pt x="430796" y="30756"/>
                        <a:pt x="429851" y="31797"/>
                        <a:pt x="428861" y="33093"/>
                      </a:cubicBezTo>
                      <a:cubicBezTo>
                        <a:pt x="427872" y="34389"/>
                        <a:pt x="426781" y="35975"/>
                        <a:pt x="425587" y="37850"/>
                      </a:cubicBezTo>
                      <a:lnTo>
                        <a:pt x="425587" y="68137"/>
                      </a:lnTo>
                      <a:cubicBezTo>
                        <a:pt x="425587" y="68409"/>
                        <a:pt x="425519" y="68640"/>
                        <a:pt x="425382" y="68827"/>
                      </a:cubicBezTo>
                      <a:cubicBezTo>
                        <a:pt x="425246" y="69015"/>
                        <a:pt x="425024" y="69177"/>
                        <a:pt x="424718" y="69313"/>
                      </a:cubicBezTo>
                      <a:cubicBezTo>
                        <a:pt x="424410" y="69450"/>
                        <a:pt x="423984" y="69552"/>
                        <a:pt x="423438" y="69620"/>
                      </a:cubicBezTo>
                      <a:cubicBezTo>
                        <a:pt x="422893" y="69688"/>
                        <a:pt x="422193" y="69723"/>
                        <a:pt x="421341" y="69723"/>
                      </a:cubicBezTo>
                      <a:cubicBezTo>
                        <a:pt x="420522" y="69723"/>
                        <a:pt x="419840" y="69688"/>
                        <a:pt x="419294" y="69620"/>
                      </a:cubicBezTo>
                      <a:cubicBezTo>
                        <a:pt x="418748" y="69552"/>
                        <a:pt x="418314" y="69450"/>
                        <a:pt x="417990" y="69313"/>
                      </a:cubicBezTo>
                      <a:cubicBezTo>
                        <a:pt x="417665" y="69177"/>
                        <a:pt x="417444" y="69015"/>
                        <a:pt x="417324" y="68827"/>
                      </a:cubicBezTo>
                      <a:cubicBezTo>
                        <a:pt x="417205" y="68640"/>
                        <a:pt x="417145" y="68409"/>
                        <a:pt x="417145" y="68137"/>
                      </a:cubicBezTo>
                      <a:lnTo>
                        <a:pt x="417145" y="22093"/>
                      </a:lnTo>
                      <a:cubicBezTo>
                        <a:pt x="417145" y="21820"/>
                        <a:pt x="417197" y="21590"/>
                        <a:pt x="417299" y="21403"/>
                      </a:cubicBezTo>
                      <a:cubicBezTo>
                        <a:pt x="417401" y="21215"/>
                        <a:pt x="417606" y="21045"/>
                        <a:pt x="417913" y="20891"/>
                      </a:cubicBezTo>
                      <a:cubicBezTo>
                        <a:pt x="418220" y="20738"/>
                        <a:pt x="418612" y="20635"/>
                        <a:pt x="419089" y="20584"/>
                      </a:cubicBezTo>
                      <a:cubicBezTo>
                        <a:pt x="419567" y="20533"/>
                        <a:pt x="420198" y="20507"/>
                        <a:pt x="420983" y="20507"/>
                      </a:cubicBezTo>
                      <a:cubicBezTo>
                        <a:pt x="421733" y="20507"/>
                        <a:pt x="422355" y="20533"/>
                        <a:pt x="422850" y="20584"/>
                      </a:cubicBezTo>
                      <a:cubicBezTo>
                        <a:pt x="423344" y="20635"/>
                        <a:pt x="423728" y="20738"/>
                        <a:pt x="424001" y="20891"/>
                      </a:cubicBezTo>
                      <a:cubicBezTo>
                        <a:pt x="424274" y="21045"/>
                        <a:pt x="424470" y="21215"/>
                        <a:pt x="424589" y="21403"/>
                      </a:cubicBezTo>
                      <a:cubicBezTo>
                        <a:pt x="424709" y="21590"/>
                        <a:pt x="424768" y="21820"/>
                        <a:pt x="424768" y="22093"/>
                      </a:cubicBezTo>
                      <a:lnTo>
                        <a:pt x="424768" y="28795"/>
                      </a:lnTo>
                      <a:cubicBezTo>
                        <a:pt x="426030" y="26953"/>
                        <a:pt x="427216" y="25453"/>
                        <a:pt x="428324" y="24293"/>
                      </a:cubicBezTo>
                      <a:cubicBezTo>
                        <a:pt x="429432" y="23134"/>
                        <a:pt x="430481" y="22221"/>
                        <a:pt x="431471" y="21556"/>
                      </a:cubicBezTo>
                      <a:cubicBezTo>
                        <a:pt x="432459" y="20891"/>
                        <a:pt x="433440" y="20431"/>
                        <a:pt x="434412" y="20175"/>
                      </a:cubicBezTo>
                      <a:cubicBezTo>
                        <a:pt x="435384" y="19919"/>
                        <a:pt x="436365" y="19791"/>
                        <a:pt x="437353" y="19791"/>
                      </a:cubicBezTo>
                      <a:cubicBezTo>
                        <a:pt x="437797" y="19791"/>
                        <a:pt x="438300" y="19817"/>
                        <a:pt x="438863" y="19868"/>
                      </a:cubicBezTo>
                      <a:cubicBezTo>
                        <a:pt x="439426" y="19919"/>
                        <a:pt x="440014" y="20013"/>
                        <a:pt x="440628" y="20149"/>
                      </a:cubicBezTo>
                      <a:cubicBezTo>
                        <a:pt x="441242" y="20286"/>
                        <a:pt x="441796" y="20439"/>
                        <a:pt x="442290" y="20610"/>
                      </a:cubicBezTo>
                      <a:cubicBezTo>
                        <a:pt x="442786" y="20780"/>
                        <a:pt x="443135" y="20951"/>
                        <a:pt x="443339" y="21121"/>
                      </a:cubicBezTo>
                      <a:cubicBezTo>
                        <a:pt x="443544" y="21292"/>
                        <a:pt x="443681" y="21454"/>
                        <a:pt x="443749" y="21607"/>
                      </a:cubicBezTo>
                      <a:cubicBezTo>
                        <a:pt x="443817" y="21761"/>
                        <a:pt x="443876" y="21957"/>
                        <a:pt x="443928" y="22196"/>
                      </a:cubicBezTo>
                      <a:cubicBezTo>
                        <a:pt x="443979" y="22434"/>
                        <a:pt x="444013" y="22784"/>
                        <a:pt x="444030" y="23244"/>
                      </a:cubicBezTo>
                      <a:cubicBezTo>
                        <a:pt x="444047" y="23705"/>
                        <a:pt x="444055" y="24327"/>
                        <a:pt x="444055" y="25112"/>
                      </a:cubicBezTo>
                      <a:close/>
                      <a:moveTo>
                        <a:pt x="490806" y="43120"/>
                      </a:moveTo>
                      <a:cubicBezTo>
                        <a:pt x="490806" y="44450"/>
                        <a:pt x="490471" y="45396"/>
                        <a:pt x="489804" y="45959"/>
                      </a:cubicBezTo>
                      <a:cubicBezTo>
                        <a:pt x="489135" y="46522"/>
                        <a:pt x="488373" y="46803"/>
                        <a:pt x="487516" y="46803"/>
                      </a:cubicBezTo>
                      <a:lnTo>
                        <a:pt x="457194" y="46803"/>
                      </a:lnTo>
                      <a:cubicBezTo>
                        <a:pt x="457194" y="49361"/>
                        <a:pt x="457450" y="51663"/>
                        <a:pt x="457965" y="53710"/>
                      </a:cubicBezTo>
                      <a:cubicBezTo>
                        <a:pt x="458479" y="55756"/>
                        <a:pt x="459335" y="57513"/>
                        <a:pt x="460535" y="58979"/>
                      </a:cubicBezTo>
                      <a:cubicBezTo>
                        <a:pt x="461735" y="60446"/>
                        <a:pt x="463294" y="61571"/>
                        <a:pt x="465213" y="62356"/>
                      </a:cubicBezTo>
                      <a:cubicBezTo>
                        <a:pt x="467132" y="63140"/>
                        <a:pt x="469480" y="63532"/>
                        <a:pt x="472256" y="63532"/>
                      </a:cubicBezTo>
                      <a:cubicBezTo>
                        <a:pt x="474449" y="63532"/>
                        <a:pt x="476403" y="63353"/>
                        <a:pt x="478117" y="62995"/>
                      </a:cubicBezTo>
                      <a:cubicBezTo>
                        <a:pt x="479830" y="62637"/>
                        <a:pt x="481312" y="62236"/>
                        <a:pt x="482564" y="61793"/>
                      </a:cubicBezTo>
                      <a:cubicBezTo>
                        <a:pt x="483814" y="61349"/>
                        <a:pt x="484843" y="60949"/>
                        <a:pt x="485648" y="60591"/>
                      </a:cubicBezTo>
                      <a:cubicBezTo>
                        <a:pt x="486454" y="60233"/>
                        <a:pt x="487063" y="60053"/>
                        <a:pt x="487474" y="60053"/>
                      </a:cubicBezTo>
                      <a:cubicBezTo>
                        <a:pt x="487714" y="60053"/>
                        <a:pt x="487927" y="60113"/>
                        <a:pt x="488116" y="60233"/>
                      </a:cubicBezTo>
                      <a:cubicBezTo>
                        <a:pt x="488305" y="60352"/>
                        <a:pt x="488450" y="60531"/>
                        <a:pt x="488553" y="60770"/>
                      </a:cubicBezTo>
                      <a:cubicBezTo>
                        <a:pt x="488656" y="61008"/>
                        <a:pt x="488733" y="61341"/>
                        <a:pt x="488785" y="61767"/>
                      </a:cubicBezTo>
                      <a:cubicBezTo>
                        <a:pt x="488836" y="62194"/>
                        <a:pt x="488862" y="62714"/>
                        <a:pt x="488862" y="63328"/>
                      </a:cubicBezTo>
                      <a:cubicBezTo>
                        <a:pt x="488862" y="63771"/>
                        <a:pt x="488845" y="64155"/>
                        <a:pt x="488810" y="64479"/>
                      </a:cubicBezTo>
                      <a:cubicBezTo>
                        <a:pt x="488776" y="64803"/>
                        <a:pt x="488734" y="65093"/>
                        <a:pt x="488683" y="65348"/>
                      </a:cubicBezTo>
                      <a:cubicBezTo>
                        <a:pt x="488631" y="65604"/>
                        <a:pt x="488546" y="65834"/>
                        <a:pt x="488426" y="66039"/>
                      </a:cubicBezTo>
                      <a:cubicBezTo>
                        <a:pt x="488307" y="66244"/>
                        <a:pt x="488154" y="66440"/>
                        <a:pt x="487966" y="66627"/>
                      </a:cubicBezTo>
                      <a:cubicBezTo>
                        <a:pt x="487779" y="66815"/>
                        <a:pt x="487224" y="67122"/>
                        <a:pt x="486303" y="67548"/>
                      </a:cubicBezTo>
                      <a:cubicBezTo>
                        <a:pt x="485382" y="67975"/>
                        <a:pt x="484189" y="68392"/>
                        <a:pt x="482722" y="68802"/>
                      </a:cubicBezTo>
                      <a:cubicBezTo>
                        <a:pt x="481256" y="69211"/>
                        <a:pt x="479559" y="69578"/>
                        <a:pt x="477632" y="69902"/>
                      </a:cubicBezTo>
                      <a:cubicBezTo>
                        <a:pt x="475705" y="70226"/>
                        <a:pt x="473650" y="70388"/>
                        <a:pt x="471467" y="70388"/>
                      </a:cubicBezTo>
                      <a:cubicBezTo>
                        <a:pt x="467681" y="70388"/>
                        <a:pt x="464364" y="69859"/>
                        <a:pt x="461516" y="68802"/>
                      </a:cubicBezTo>
                      <a:cubicBezTo>
                        <a:pt x="458668" y="67744"/>
                        <a:pt x="456273" y="66176"/>
                        <a:pt x="454329" y="64095"/>
                      </a:cubicBezTo>
                      <a:cubicBezTo>
                        <a:pt x="452385" y="62015"/>
                        <a:pt x="450918" y="59405"/>
                        <a:pt x="449929" y="56268"/>
                      </a:cubicBezTo>
                      <a:cubicBezTo>
                        <a:pt x="448940" y="53130"/>
                        <a:pt x="448445" y="49481"/>
                        <a:pt x="448445" y="45320"/>
                      </a:cubicBezTo>
                      <a:cubicBezTo>
                        <a:pt x="448445" y="41363"/>
                        <a:pt x="448957" y="37808"/>
                        <a:pt x="449980" y="34653"/>
                      </a:cubicBezTo>
                      <a:cubicBezTo>
                        <a:pt x="451004" y="31498"/>
                        <a:pt x="452478" y="28821"/>
                        <a:pt x="454405" y="26621"/>
                      </a:cubicBezTo>
                      <a:cubicBezTo>
                        <a:pt x="456333" y="24421"/>
                        <a:pt x="458660" y="22733"/>
                        <a:pt x="461389" y="21556"/>
                      </a:cubicBezTo>
                      <a:cubicBezTo>
                        <a:pt x="464118" y="20379"/>
                        <a:pt x="467170" y="19791"/>
                        <a:pt x="470546" y="19791"/>
                      </a:cubicBezTo>
                      <a:cubicBezTo>
                        <a:pt x="474162" y="19791"/>
                        <a:pt x="477239" y="20371"/>
                        <a:pt x="479781" y="21531"/>
                      </a:cubicBezTo>
                      <a:cubicBezTo>
                        <a:pt x="482322" y="22690"/>
                        <a:pt x="484411" y="24251"/>
                        <a:pt x="486048" y="26212"/>
                      </a:cubicBezTo>
                      <a:cubicBezTo>
                        <a:pt x="487684" y="28173"/>
                        <a:pt x="488887" y="30475"/>
                        <a:pt x="489654" y="33118"/>
                      </a:cubicBezTo>
                      <a:cubicBezTo>
                        <a:pt x="490422" y="35761"/>
                        <a:pt x="490806" y="38584"/>
                        <a:pt x="490806" y="41585"/>
                      </a:cubicBezTo>
                      <a:close/>
                      <a:moveTo>
                        <a:pt x="482313" y="40613"/>
                      </a:moveTo>
                      <a:cubicBezTo>
                        <a:pt x="482415" y="36179"/>
                        <a:pt x="481428" y="32700"/>
                        <a:pt x="479353" y="30176"/>
                      </a:cubicBezTo>
                      <a:cubicBezTo>
                        <a:pt x="477277" y="27653"/>
                        <a:pt x="474198" y="26391"/>
                        <a:pt x="470114" y="26391"/>
                      </a:cubicBezTo>
                      <a:cubicBezTo>
                        <a:pt x="468021" y="26391"/>
                        <a:pt x="466185" y="26783"/>
                        <a:pt x="464606" y="27567"/>
                      </a:cubicBezTo>
                      <a:cubicBezTo>
                        <a:pt x="463028" y="28352"/>
                        <a:pt x="461707" y="29392"/>
                        <a:pt x="460643" y="30688"/>
                      </a:cubicBezTo>
                      <a:cubicBezTo>
                        <a:pt x="459579" y="31984"/>
                        <a:pt x="458755" y="33493"/>
                        <a:pt x="458172" y="35216"/>
                      </a:cubicBezTo>
                      <a:cubicBezTo>
                        <a:pt x="457588" y="36938"/>
                        <a:pt x="457263" y="38737"/>
                        <a:pt x="457194" y="40613"/>
                      </a:cubicBezTo>
                      <a:close/>
                      <a:moveTo>
                        <a:pt x="540348" y="21991"/>
                      </a:moveTo>
                      <a:cubicBezTo>
                        <a:pt x="540348" y="22127"/>
                        <a:pt x="540340" y="22272"/>
                        <a:pt x="540323" y="22426"/>
                      </a:cubicBezTo>
                      <a:cubicBezTo>
                        <a:pt x="540306" y="22579"/>
                        <a:pt x="540281" y="22741"/>
                        <a:pt x="540246" y="22912"/>
                      </a:cubicBezTo>
                      <a:cubicBezTo>
                        <a:pt x="540212" y="23082"/>
                        <a:pt x="540169" y="23270"/>
                        <a:pt x="540119" y="23475"/>
                      </a:cubicBezTo>
                      <a:cubicBezTo>
                        <a:pt x="540067" y="23679"/>
                        <a:pt x="540007" y="23901"/>
                        <a:pt x="539940" y="24140"/>
                      </a:cubicBezTo>
                      <a:lnTo>
                        <a:pt x="524234" y="67881"/>
                      </a:lnTo>
                      <a:cubicBezTo>
                        <a:pt x="524097" y="68256"/>
                        <a:pt x="523918" y="68563"/>
                        <a:pt x="523697" y="68802"/>
                      </a:cubicBezTo>
                      <a:cubicBezTo>
                        <a:pt x="523475" y="69040"/>
                        <a:pt x="523142" y="69228"/>
                        <a:pt x="522698" y="69364"/>
                      </a:cubicBezTo>
                      <a:cubicBezTo>
                        <a:pt x="522255" y="69501"/>
                        <a:pt x="521693" y="69595"/>
                        <a:pt x="521011" y="69646"/>
                      </a:cubicBezTo>
                      <a:cubicBezTo>
                        <a:pt x="520329" y="69697"/>
                        <a:pt x="519475" y="69723"/>
                        <a:pt x="518452" y="69723"/>
                      </a:cubicBezTo>
                      <a:cubicBezTo>
                        <a:pt x="517429" y="69723"/>
                        <a:pt x="516577" y="69688"/>
                        <a:pt x="515895" y="69620"/>
                      </a:cubicBezTo>
                      <a:cubicBezTo>
                        <a:pt x="515212" y="69552"/>
                        <a:pt x="514658" y="69450"/>
                        <a:pt x="514232" y="69313"/>
                      </a:cubicBezTo>
                      <a:cubicBezTo>
                        <a:pt x="513805" y="69177"/>
                        <a:pt x="513472" y="68989"/>
                        <a:pt x="513234" y="68751"/>
                      </a:cubicBezTo>
                      <a:cubicBezTo>
                        <a:pt x="512995" y="68512"/>
                        <a:pt x="512808" y="68222"/>
                        <a:pt x="512671" y="67881"/>
                      </a:cubicBezTo>
                      <a:lnTo>
                        <a:pt x="497016" y="24140"/>
                      </a:lnTo>
                      <a:cubicBezTo>
                        <a:pt x="496880" y="23730"/>
                        <a:pt x="496769" y="23372"/>
                        <a:pt x="496684" y="23065"/>
                      </a:cubicBezTo>
                      <a:cubicBezTo>
                        <a:pt x="496599" y="22758"/>
                        <a:pt x="496547" y="22528"/>
                        <a:pt x="496530" y="22375"/>
                      </a:cubicBezTo>
                      <a:cubicBezTo>
                        <a:pt x="496513" y="22221"/>
                        <a:pt x="496505" y="22093"/>
                        <a:pt x="496505" y="21991"/>
                      </a:cubicBezTo>
                      <a:cubicBezTo>
                        <a:pt x="496505" y="21718"/>
                        <a:pt x="496573" y="21479"/>
                        <a:pt x="496709" y="21275"/>
                      </a:cubicBezTo>
                      <a:cubicBezTo>
                        <a:pt x="496846" y="21070"/>
                        <a:pt x="497076" y="20908"/>
                        <a:pt x="497400" y="20789"/>
                      </a:cubicBezTo>
                      <a:cubicBezTo>
                        <a:pt x="497724" y="20669"/>
                        <a:pt x="498151" y="20593"/>
                        <a:pt x="498679" y="20559"/>
                      </a:cubicBezTo>
                      <a:cubicBezTo>
                        <a:pt x="499208" y="20524"/>
                        <a:pt x="499864" y="20507"/>
                        <a:pt x="500649" y="20507"/>
                      </a:cubicBezTo>
                      <a:cubicBezTo>
                        <a:pt x="501638" y="20507"/>
                        <a:pt x="502431" y="20533"/>
                        <a:pt x="503027" y="20584"/>
                      </a:cubicBezTo>
                      <a:cubicBezTo>
                        <a:pt x="503625" y="20635"/>
                        <a:pt x="504085" y="20729"/>
                        <a:pt x="504409" y="20865"/>
                      </a:cubicBezTo>
                      <a:cubicBezTo>
                        <a:pt x="504733" y="21002"/>
                        <a:pt x="504971" y="21172"/>
                        <a:pt x="505125" y="21377"/>
                      </a:cubicBezTo>
                      <a:cubicBezTo>
                        <a:pt x="505279" y="21582"/>
                        <a:pt x="505424" y="21837"/>
                        <a:pt x="505560" y="22144"/>
                      </a:cubicBezTo>
                      <a:lnTo>
                        <a:pt x="518555" y="60105"/>
                      </a:lnTo>
                      <a:lnTo>
                        <a:pt x="518759" y="60719"/>
                      </a:lnTo>
                      <a:lnTo>
                        <a:pt x="518913" y="60105"/>
                      </a:lnTo>
                      <a:lnTo>
                        <a:pt x="531754" y="22144"/>
                      </a:lnTo>
                      <a:cubicBezTo>
                        <a:pt x="531822" y="21837"/>
                        <a:pt x="531941" y="21582"/>
                        <a:pt x="532112" y="21377"/>
                      </a:cubicBezTo>
                      <a:cubicBezTo>
                        <a:pt x="532282" y="21172"/>
                        <a:pt x="532530" y="21002"/>
                        <a:pt x="532854" y="20865"/>
                      </a:cubicBezTo>
                      <a:cubicBezTo>
                        <a:pt x="533178" y="20729"/>
                        <a:pt x="533621" y="20635"/>
                        <a:pt x="534184" y="20584"/>
                      </a:cubicBezTo>
                      <a:cubicBezTo>
                        <a:pt x="534747" y="20533"/>
                        <a:pt x="535489" y="20507"/>
                        <a:pt x="536410" y="20507"/>
                      </a:cubicBezTo>
                      <a:cubicBezTo>
                        <a:pt x="537194" y="20507"/>
                        <a:pt x="537842" y="20524"/>
                        <a:pt x="538354" y="20559"/>
                      </a:cubicBezTo>
                      <a:cubicBezTo>
                        <a:pt x="538865" y="20593"/>
                        <a:pt x="539266" y="20678"/>
                        <a:pt x="539556" y="20814"/>
                      </a:cubicBezTo>
                      <a:cubicBezTo>
                        <a:pt x="539845" y="20951"/>
                        <a:pt x="540050" y="21113"/>
                        <a:pt x="540169" y="21300"/>
                      </a:cubicBezTo>
                      <a:cubicBezTo>
                        <a:pt x="540289" y="21488"/>
                        <a:pt x="540348" y="21718"/>
                        <a:pt x="540348" y="21991"/>
                      </a:cubicBezTo>
                      <a:close/>
                      <a:moveTo>
                        <a:pt x="557667" y="68137"/>
                      </a:moveTo>
                      <a:cubicBezTo>
                        <a:pt x="557667" y="68409"/>
                        <a:pt x="557599" y="68640"/>
                        <a:pt x="557463" y="68827"/>
                      </a:cubicBezTo>
                      <a:cubicBezTo>
                        <a:pt x="557326" y="69015"/>
                        <a:pt x="557105" y="69177"/>
                        <a:pt x="556797" y="69313"/>
                      </a:cubicBezTo>
                      <a:cubicBezTo>
                        <a:pt x="556490" y="69450"/>
                        <a:pt x="556064" y="69552"/>
                        <a:pt x="555519" y="69620"/>
                      </a:cubicBezTo>
                      <a:cubicBezTo>
                        <a:pt x="554973" y="69688"/>
                        <a:pt x="554274" y="69723"/>
                        <a:pt x="553420" y="69723"/>
                      </a:cubicBezTo>
                      <a:cubicBezTo>
                        <a:pt x="552602" y="69723"/>
                        <a:pt x="551920" y="69688"/>
                        <a:pt x="551374" y="69620"/>
                      </a:cubicBezTo>
                      <a:cubicBezTo>
                        <a:pt x="550829" y="69552"/>
                        <a:pt x="550393" y="69450"/>
                        <a:pt x="550069" y="69313"/>
                      </a:cubicBezTo>
                      <a:cubicBezTo>
                        <a:pt x="549746" y="69177"/>
                        <a:pt x="549524" y="69015"/>
                        <a:pt x="549405" y="68827"/>
                      </a:cubicBezTo>
                      <a:cubicBezTo>
                        <a:pt x="549286" y="68640"/>
                        <a:pt x="549226" y="68409"/>
                        <a:pt x="549226" y="68137"/>
                      </a:cubicBezTo>
                      <a:lnTo>
                        <a:pt x="549226" y="22093"/>
                      </a:lnTo>
                      <a:cubicBezTo>
                        <a:pt x="549226" y="21855"/>
                        <a:pt x="549286" y="21633"/>
                        <a:pt x="549405" y="21428"/>
                      </a:cubicBezTo>
                      <a:cubicBezTo>
                        <a:pt x="549524" y="21224"/>
                        <a:pt x="549746" y="21053"/>
                        <a:pt x="550069" y="20917"/>
                      </a:cubicBezTo>
                      <a:cubicBezTo>
                        <a:pt x="550393" y="20780"/>
                        <a:pt x="550829" y="20678"/>
                        <a:pt x="551374" y="20610"/>
                      </a:cubicBezTo>
                      <a:cubicBezTo>
                        <a:pt x="551920" y="20542"/>
                        <a:pt x="552602" y="20507"/>
                        <a:pt x="553420" y="20507"/>
                      </a:cubicBezTo>
                      <a:cubicBezTo>
                        <a:pt x="554274" y="20507"/>
                        <a:pt x="554973" y="20542"/>
                        <a:pt x="555519" y="20610"/>
                      </a:cubicBezTo>
                      <a:cubicBezTo>
                        <a:pt x="556064" y="20678"/>
                        <a:pt x="556490" y="20780"/>
                        <a:pt x="556797" y="20917"/>
                      </a:cubicBezTo>
                      <a:cubicBezTo>
                        <a:pt x="557105" y="21053"/>
                        <a:pt x="557326" y="21224"/>
                        <a:pt x="557463" y="21428"/>
                      </a:cubicBezTo>
                      <a:cubicBezTo>
                        <a:pt x="557599" y="21633"/>
                        <a:pt x="557667" y="21855"/>
                        <a:pt x="557667" y="22093"/>
                      </a:cubicBezTo>
                      <a:close/>
                      <a:moveTo>
                        <a:pt x="558639" y="6541"/>
                      </a:moveTo>
                      <a:cubicBezTo>
                        <a:pt x="558639" y="8519"/>
                        <a:pt x="558264" y="9866"/>
                        <a:pt x="557513" y="10582"/>
                      </a:cubicBezTo>
                      <a:cubicBezTo>
                        <a:pt x="556764" y="11299"/>
                        <a:pt x="555382" y="11657"/>
                        <a:pt x="553370" y="11657"/>
                      </a:cubicBezTo>
                      <a:cubicBezTo>
                        <a:pt x="551392" y="11657"/>
                        <a:pt x="550036" y="11307"/>
                        <a:pt x="549303" y="10608"/>
                      </a:cubicBezTo>
                      <a:cubicBezTo>
                        <a:pt x="548569" y="9909"/>
                        <a:pt x="548203" y="8587"/>
                        <a:pt x="548203" y="6643"/>
                      </a:cubicBezTo>
                      <a:cubicBezTo>
                        <a:pt x="548203" y="4665"/>
                        <a:pt x="548578" y="3318"/>
                        <a:pt x="549328" y="2602"/>
                      </a:cubicBezTo>
                      <a:cubicBezTo>
                        <a:pt x="550078" y="1885"/>
                        <a:pt x="551459" y="1527"/>
                        <a:pt x="553472" y="1527"/>
                      </a:cubicBezTo>
                      <a:cubicBezTo>
                        <a:pt x="555450" y="1527"/>
                        <a:pt x="556805" y="1877"/>
                        <a:pt x="557539" y="2576"/>
                      </a:cubicBezTo>
                      <a:cubicBezTo>
                        <a:pt x="558272" y="3275"/>
                        <a:pt x="558639" y="4597"/>
                        <a:pt x="558639" y="6541"/>
                      </a:cubicBezTo>
                      <a:close/>
                      <a:moveTo>
                        <a:pt x="601944" y="55603"/>
                      </a:moveTo>
                      <a:cubicBezTo>
                        <a:pt x="601944" y="57956"/>
                        <a:pt x="601508" y="60053"/>
                        <a:pt x="600639" y="61895"/>
                      </a:cubicBezTo>
                      <a:cubicBezTo>
                        <a:pt x="599769" y="63737"/>
                        <a:pt x="598533" y="65289"/>
                        <a:pt x="596930" y="66551"/>
                      </a:cubicBezTo>
                      <a:cubicBezTo>
                        <a:pt x="595327" y="67813"/>
                        <a:pt x="593417" y="68768"/>
                        <a:pt x="591199" y="69416"/>
                      </a:cubicBezTo>
                      <a:cubicBezTo>
                        <a:pt x="588983" y="70064"/>
                        <a:pt x="586544" y="70388"/>
                        <a:pt x="583884" y="70388"/>
                      </a:cubicBezTo>
                      <a:cubicBezTo>
                        <a:pt x="582247" y="70388"/>
                        <a:pt x="580687" y="70260"/>
                        <a:pt x="579203" y="70004"/>
                      </a:cubicBezTo>
                      <a:cubicBezTo>
                        <a:pt x="577720" y="69748"/>
                        <a:pt x="576389" y="69424"/>
                        <a:pt x="575213" y="69032"/>
                      </a:cubicBezTo>
                      <a:cubicBezTo>
                        <a:pt x="574035" y="68640"/>
                        <a:pt x="573038" y="68230"/>
                        <a:pt x="572220" y="67804"/>
                      </a:cubicBezTo>
                      <a:cubicBezTo>
                        <a:pt x="571401" y="67378"/>
                        <a:pt x="570804" y="66994"/>
                        <a:pt x="570429" y="66653"/>
                      </a:cubicBezTo>
                      <a:cubicBezTo>
                        <a:pt x="570054" y="66312"/>
                        <a:pt x="569781" y="65834"/>
                        <a:pt x="569610" y="65221"/>
                      </a:cubicBezTo>
                      <a:cubicBezTo>
                        <a:pt x="569439" y="64607"/>
                        <a:pt x="569355" y="63771"/>
                        <a:pt x="569355" y="62714"/>
                      </a:cubicBezTo>
                      <a:cubicBezTo>
                        <a:pt x="569355" y="62066"/>
                        <a:pt x="569389" y="61520"/>
                        <a:pt x="569457" y="61077"/>
                      </a:cubicBezTo>
                      <a:cubicBezTo>
                        <a:pt x="569525" y="60633"/>
                        <a:pt x="569610" y="60275"/>
                        <a:pt x="569713" y="60002"/>
                      </a:cubicBezTo>
                      <a:cubicBezTo>
                        <a:pt x="569815" y="59729"/>
                        <a:pt x="569960" y="59533"/>
                        <a:pt x="570147" y="59414"/>
                      </a:cubicBezTo>
                      <a:cubicBezTo>
                        <a:pt x="570335" y="59295"/>
                        <a:pt x="570548" y="59235"/>
                        <a:pt x="570787" y="59235"/>
                      </a:cubicBezTo>
                      <a:cubicBezTo>
                        <a:pt x="571163" y="59235"/>
                        <a:pt x="571717" y="59465"/>
                        <a:pt x="572449" y="59926"/>
                      </a:cubicBezTo>
                      <a:cubicBezTo>
                        <a:pt x="573183" y="60386"/>
                        <a:pt x="574087" y="60889"/>
                        <a:pt x="575161" y="61435"/>
                      </a:cubicBezTo>
                      <a:cubicBezTo>
                        <a:pt x="576236" y="61980"/>
                        <a:pt x="577506" y="62484"/>
                        <a:pt x="578973" y="62944"/>
                      </a:cubicBezTo>
                      <a:cubicBezTo>
                        <a:pt x="580439" y="63404"/>
                        <a:pt x="582128" y="63635"/>
                        <a:pt x="584037" y="63635"/>
                      </a:cubicBezTo>
                      <a:cubicBezTo>
                        <a:pt x="585470" y="63635"/>
                        <a:pt x="586766" y="63481"/>
                        <a:pt x="587926" y="63174"/>
                      </a:cubicBezTo>
                      <a:cubicBezTo>
                        <a:pt x="589085" y="62867"/>
                        <a:pt x="590092" y="62415"/>
                        <a:pt x="590944" y="61818"/>
                      </a:cubicBezTo>
                      <a:cubicBezTo>
                        <a:pt x="591797" y="61222"/>
                        <a:pt x="592453" y="60463"/>
                        <a:pt x="592914" y="59542"/>
                      </a:cubicBezTo>
                      <a:cubicBezTo>
                        <a:pt x="593374" y="58621"/>
                        <a:pt x="593604" y="57530"/>
                        <a:pt x="593604" y="56268"/>
                      </a:cubicBezTo>
                      <a:cubicBezTo>
                        <a:pt x="593604" y="54972"/>
                        <a:pt x="593272" y="53880"/>
                        <a:pt x="592607" y="52993"/>
                      </a:cubicBezTo>
                      <a:cubicBezTo>
                        <a:pt x="591941" y="52107"/>
                        <a:pt x="591063" y="51322"/>
                        <a:pt x="589972" y="50640"/>
                      </a:cubicBezTo>
                      <a:cubicBezTo>
                        <a:pt x="588881" y="49958"/>
                        <a:pt x="587653" y="49353"/>
                        <a:pt x="586288" y="48824"/>
                      </a:cubicBezTo>
                      <a:cubicBezTo>
                        <a:pt x="584924" y="48295"/>
                        <a:pt x="583517" y="47741"/>
                        <a:pt x="582068" y="47161"/>
                      </a:cubicBezTo>
                      <a:cubicBezTo>
                        <a:pt x="580618" y="46582"/>
                        <a:pt x="579203" y="45925"/>
                        <a:pt x="577821" y="45192"/>
                      </a:cubicBezTo>
                      <a:cubicBezTo>
                        <a:pt x="576440" y="44458"/>
                        <a:pt x="575204" y="43563"/>
                        <a:pt x="574112" y="42506"/>
                      </a:cubicBezTo>
                      <a:cubicBezTo>
                        <a:pt x="573021" y="41449"/>
                        <a:pt x="572143" y="40187"/>
                        <a:pt x="571478" y="38720"/>
                      </a:cubicBezTo>
                      <a:cubicBezTo>
                        <a:pt x="570813" y="37253"/>
                        <a:pt x="570481" y="35497"/>
                        <a:pt x="570481" y="33451"/>
                      </a:cubicBezTo>
                      <a:cubicBezTo>
                        <a:pt x="570481" y="31643"/>
                        <a:pt x="570830" y="29912"/>
                        <a:pt x="571529" y="28258"/>
                      </a:cubicBezTo>
                      <a:cubicBezTo>
                        <a:pt x="572228" y="26604"/>
                        <a:pt x="573277" y="25154"/>
                        <a:pt x="574675" y="23909"/>
                      </a:cubicBezTo>
                      <a:cubicBezTo>
                        <a:pt x="576074" y="22665"/>
                        <a:pt x="577821" y="21667"/>
                        <a:pt x="579919" y="20917"/>
                      </a:cubicBezTo>
                      <a:cubicBezTo>
                        <a:pt x="582016" y="20166"/>
                        <a:pt x="584464" y="19791"/>
                        <a:pt x="587261" y="19791"/>
                      </a:cubicBezTo>
                      <a:cubicBezTo>
                        <a:pt x="588489" y="19791"/>
                        <a:pt x="589716" y="19893"/>
                        <a:pt x="590944" y="20098"/>
                      </a:cubicBezTo>
                      <a:cubicBezTo>
                        <a:pt x="592172" y="20303"/>
                        <a:pt x="593281" y="20559"/>
                        <a:pt x="594269" y="20865"/>
                      </a:cubicBezTo>
                      <a:cubicBezTo>
                        <a:pt x="595259" y="21172"/>
                        <a:pt x="596103" y="21505"/>
                        <a:pt x="596802" y="21863"/>
                      </a:cubicBezTo>
                      <a:cubicBezTo>
                        <a:pt x="597501" y="22221"/>
                        <a:pt x="598030" y="22537"/>
                        <a:pt x="598388" y="22809"/>
                      </a:cubicBezTo>
                      <a:cubicBezTo>
                        <a:pt x="598746" y="23082"/>
                        <a:pt x="598985" y="23321"/>
                        <a:pt x="599104" y="23526"/>
                      </a:cubicBezTo>
                      <a:cubicBezTo>
                        <a:pt x="599223" y="23730"/>
                        <a:pt x="599309" y="23961"/>
                        <a:pt x="599359" y="24216"/>
                      </a:cubicBezTo>
                      <a:cubicBezTo>
                        <a:pt x="599411" y="24472"/>
                        <a:pt x="599462" y="24788"/>
                        <a:pt x="599514" y="25163"/>
                      </a:cubicBezTo>
                      <a:cubicBezTo>
                        <a:pt x="599564" y="25538"/>
                        <a:pt x="599590" y="25998"/>
                        <a:pt x="599590" y="26544"/>
                      </a:cubicBezTo>
                      <a:cubicBezTo>
                        <a:pt x="599590" y="27124"/>
                        <a:pt x="599564" y="27627"/>
                        <a:pt x="599514" y="28053"/>
                      </a:cubicBezTo>
                      <a:cubicBezTo>
                        <a:pt x="599462" y="28480"/>
                        <a:pt x="599377" y="28829"/>
                        <a:pt x="599257" y="29102"/>
                      </a:cubicBezTo>
                      <a:cubicBezTo>
                        <a:pt x="599138" y="29375"/>
                        <a:pt x="598993" y="29571"/>
                        <a:pt x="598822" y="29690"/>
                      </a:cubicBezTo>
                      <a:cubicBezTo>
                        <a:pt x="598652" y="29810"/>
                        <a:pt x="598464" y="29869"/>
                        <a:pt x="598260" y="29869"/>
                      </a:cubicBezTo>
                      <a:cubicBezTo>
                        <a:pt x="597953" y="29869"/>
                        <a:pt x="597510" y="29682"/>
                        <a:pt x="596930" y="29307"/>
                      </a:cubicBezTo>
                      <a:cubicBezTo>
                        <a:pt x="596349" y="28932"/>
                        <a:pt x="595600" y="28531"/>
                        <a:pt x="594679" y="28104"/>
                      </a:cubicBezTo>
                      <a:cubicBezTo>
                        <a:pt x="593758" y="27678"/>
                        <a:pt x="592675" y="27277"/>
                        <a:pt x="591430" y="26902"/>
                      </a:cubicBezTo>
                      <a:cubicBezTo>
                        <a:pt x="590185" y="26527"/>
                        <a:pt x="588761" y="26340"/>
                        <a:pt x="587158" y="26340"/>
                      </a:cubicBezTo>
                      <a:cubicBezTo>
                        <a:pt x="585725" y="26340"/>
                        <a:pt x="584464" y="26502"/>
                        <a:pt x="583373" y="26825"/>
                      </a:cubicBezTo>
                      <a:cubicBezTo>
                        <a:pt x="582281" y="27150"/>
                        <a:pt x="581386" y="27610"/>
                        <a:pt x="580687" y="28207"/>
                      </a:cubicBezTo>
                      <a:cubicBezTo>
                        <a:pt x="579987" y="28804"/>
                        <a:pt x="579459" y="29511"/>
                        <a:pt x="579101" y="30330"/>
                      </a:cubicBezTo>
                      <a:cubicBezTo>
                        <a:pt x="578743" y="31148"/>
                        <a:pt x="578563" y="32035"/>
                        <a:pt x="578563" y="32990"/>
                      </a:cubicBezTo>
                      <a:cubicBezTo>
                        <a:pt x="578563" y="34320"/>
                        <a:pt x="578904" y="35437"/>
                        <a:pt x="579586" y="36341"/>
                      </a:cubicBezTo>
                      <a:cubicBezTo>
                        <a:pt x="580268" y="37245"/>
                        <a:pt x="581155" y="38038"/>
                        <a:pt x="582247" y="38720"/>
                      </a:cubicBezTo>
                      <a:cubicBezTo>
                        <a:pt x="583338" y="39402"/>
                        <a:pt x="584583" y="40016"/>
                        <a:pt x="585982" y="40562"/>
                      </a:cubicBezTo>
                      <a:cubicBezTo>
                        <a:pt x="587380" y="41107"/>
                        <a:pt x="588804" y="41670"/>
                        <a:pt x="590253" y="42250"/>
                      </a:cubicBezTo>
                      <a:cubicBezTo>
                        <a:pt x="591703" y="42830"/>
                        <a:pt x="593136" y="43478"/>
                        <a:pt x="594551" y="44194"/>
                      </a:cubicBezTo>
                      <a:cubicBezTo>
                        <a:pt x="595967" y="44910"/>
                        <a:pt x="597219" y="45780"/>
                        <a:pt x="598311" y="46803"/>
                      </a:cubicBezTo>
                      <a:cubicBezTo>
                        <a:pt x="599402" y="47826"/>
                        <a:pt x="600280" y="49054"/>
                        <a:pt x="600945" y="50487"/>
                      </a:cubicBezTo>
                      <a:cubicBezTo>
                        <a:pt x="601611" y="51919"/>
                        <a:pt x="601944" y="53624"/>
                        <a:pt x="601944" y="55603"/>
                      </a:cubicBezTo>
                      <a:close/>
                      <a:moveTo>
                        <a:pt x="653008" y="43120"/>
                      </a:moveTo>
                      <a:cubicBezTo>
                        <a:pt x="653008" y="44450"/>
                        <a:pt x="652675" y="45396"/>
                        <a:pt x="652006" y="45959"/>
                      </a:cubicBezTo>
                      <a:cubicBezTo>
                        <a:pt x="651338" y="46522"/>
                        <a:pt x="650576" y="46803"/>
                        <a:pt x="649719" y="46803"/>
                      </a:cubicBezTo>
                      <a:lnTo>
                        <a:pt x="619396" y="46803"/>
                      </a:lnTo>
                      <a:cubicBezTo>
                        <a:pt x="619396" y="49361"/>
                        <a:pt x="619653" y="51663"/>
                        <a:pt x="620168" y="53710"/>
                      </a:cubicBezTo>
                      <a:cubicBezTo>
                        <a:pt x="620681" y="55756"/>
                        <a:pt x="621538" y="57513"/>
                        <a:pt x="622738" y="58979"/>
                      </a:cubicBezTo>
                      <a:cubicBezTo>
                        <a:pt x="623938" y="60446"/>
                        <a:pt x="625497" y="61571"/>
                        <a:pt x="627416" y="62356"/>
                      </a:cubicBezTo>
                      <a:cubicBezTo>
                        <a:pt x="629336" y="63140"/>
                        <a:pt x="631683" y="63532"/>
                        <a:pt x="634459" y="63532"/>
                      </a:cubicBezTo>
                      <a:cubicBezTo>
                        <a:pt x="636653" y="63532"/>
                        <a:pt x="638606" y="63353"/>
                        <a:pt x="640320" y="62995"/>
                      </a:cubicBezTo>
                      <a:cubicBezTo>
                        <a:pt x="642033" y="62637"/>
                        <a:pt x="643515" y="62236"/>
                        <a:pt x="644766" y="61793"/>
                      </a:cubicBezTo>
                      <a:cubicBezTo>
                        <a:pt x="646018" y="61349"/>
                        <a:pt x="647045" y="60949"/>
                        <a:pt x="647851" y="60591"/>
                      </a:cubicBezTo>
                      <a:cubicBezTo>
                        <a:pt x="648657" y="60233"/>
                        <a:pt x="649266" y="60053"/>
                        <a:pt x="649677" y="60053"/>
                      </a:cubicBezTo>
                      <a:cubicBezTo>
                        <a:pt x="649916" y="60053"/>
                        <a:pt x="650131" y="60113"/>
                        <a:pt x="650319" y="60233"/>
                      </a:cubicBezTo>
                      <a:cubicBezTo>
                        <a:pt x="650508" y="60352"/>
                        <a:pt x="650652" y="60531"/>
                        <a:pt x="650755" y="60770"/>
                      </a:cubicBezTo>
                      <a:cubicBezTo>
                        <a:pt x="650858" y="61008"/>
                        <a:pt x="650935" y="61341"/>
                        <a:pt x="650987" y="61767"/>
                      </a:cubicBezTo>
                      <a:cubicBezTo>
                        <a:pt x="651038" y="62194"/>
                        <a:pt x="651064" y="62714"/>
                        <a:pt x="651064" y="63328"/>
                      </a:cubicBezTo>
                      <a:cubicBezTo>
                        <a:pt x="651064" y="63771"/>
                        <a:pt x="651047" y="64155"/>
                        <a:pt x="651013" y="64479"/>
                      </a:cubicBezTo>
                      <a:cubicBezTo>
                        <a:pt x="650979" y="64803"/>
                        <a:pt x="650936" y="65093"/>
                        <a:pt x="650885" y="65348"/>
                      </a:cubicBezTo>
                      <a:cubicBezTo>
                        <a:pt x="650834" y="65604"/>
                        <a:pt x="650749" y="65834"/>
                        <a:pt x="650630" y="66039"/>
                      </a:cubicBezTo>
                      <a:cubicBezTo>
                        <a:pt x="650511" y="66244"/>
                        <a:pt x="650356" y="66440"/>
                        <a:pt x="650169" y="66627"/>
                      </a:cubicBezTo>
                      <a:cubicBezTo>
                        <a:pt x="649981" y="66815"/>
                        <a:pt x="649428" y="67122"/>
                        <a:pt x="648507" y="67548"/>
                      </a:cubicBezTo>
                      <a:cubicBezTo>
                        <a:pt x="647585" y="67975"/>
                        <a:pt x="646392" y="68392"/>
                        <a:pt x="644925" y="68802"/>
                      </a:cubicBezTo>
                      <a:cubicBezTo>
                        <a:pt x="643458" y="69211"/>
                        <a:pt x="641762" y="69578"/>
                        <a:pt x="639835" y="69902"/>
                      </a:cubicBezTo>
                      <a:cubicBezTo>
                        <a:pt x="637908" y="70226"/>
                        <a:pt x="635853" y="70388"/>
                        <a:pt x="633670" y="70388"/>
                      </a:cubicBezTo>
                      <a:cubicBezTo>
                        <a:pt x="629884" y="70388"/>
                        <a:pt x="626568" y="69859"/>
                        <a:pt x="623720" y="68802"/>
                      </a:cubicBezTo>
                      <a:cubicBezTo>
                        <a:pt x="620872" y="67744"/>
                        <a:pt x="618476" y="66176"/>
                        <a:pt x="616532" y="64095"/>
                      </a:cubicBezTo>
                      <a:cubicBezTo>
                        <a:pt x="614588" y="62015"/>
                        <a:pt x="613121" y="59405"/>
                        <a:pt x="612131" y="56268"/>
                      </a:cubicBezTo>
                      <a:cubicBezTo>
                        <a:pt x="611143" y="53130"/>
                        <a:pt x="610648" y="49481"/>
                        <a:pt x="610648" y="45320"/>
                      </a:cubicBezTo>
                      <a:cubicBezTo>
                        <a:pt x="610648" y="41363"/>
                        <a:pt x="611160" y="37808"/>
                        <a:pt x="612183" y="34653"/>
                      </a:cubicBezTo>
                      <a:cubicBezTo>
                        <a:pt x="613206" y="31498"/>
                        <a:pt x="614681" y="28821"/>
                        <a:pt x="616608" y="26621"/>
                      </a:cubicBezTo>
                      <a:cubicBezTo>
                        <a:pt x="618535" y="24421"/>
                        <a:pt x="620863" y="22733"/>
                        <a:pt x="623592" y="21556"/>
                      </a:cubicBezTo>
                      <a:cubicBezTo>
                        <a:pt x="626320" y="20379"/>
                        <a:pt x="629373" y="19791"/>
                        <a:pt x="632749" y="19791"/>
                      </a:cubicBezTo>
                      <a:cubicBezTo>
                        <a:pt x="636364" y="19791"/>
                        <a:pt x="639443" y="20371"/>
                        <a:pt x="641984" y="21531"/>
                      </a:cubicBezTo>
                      <a:cubicBezTo>
                        <a:pt x="644524" y="22690"/>
                        <a:pt x="646614" y="24251"/>
                        <a:pt x="648250" y="26212"/>
                      </a:cubicBezTo>
                      <a:cubicBezTo>
                        <a:pt x="649888" y="28173"/>
                        <a:pt x="651090" y="30475"/>
                        <a:pt x="651857" y="33118"/>
                      </a:cubicBezTo>
                      <a:cubicBezTo>
                        <a:pt x="652625" y="35761"/>
                        <a:pt x="653008" y="38584"/>
                        <a:pt x="653008" y="41585"/>
                      </a:cubicBezTo>
                      <a:close/>
                      <a:moveTo>
                        <a:pt x="644516" y="40613"/>
                      </a:moveTo>
                      <a:cubicBezTo>
                        <a:pt x="644618" y="36179"/>
                        <a:pt x="643632" y="32700"/>
                        <a:pt x="641556" y="30176"/>
                      </a:cubicBezTo>
                      <a:cubicBezTo>
                        <a:pt x="639480" y="27653"/>
                        <a:pt x="636400" y="26391"/>
                        <a:pt x="632317" y="26391"/>
                      </a:cubicBezTo>
                      <a:cubicBezTo>
                        <a:pt x="630223" y="26391"/>
                        <a:pt x="628388" y="26783"/>
                        <a:pt x="626810" y="27567"/>
                      </a:cubicBezTo>
                      <a:cubicBezTo>
                        <a:pt x="625230" y="28352"/>
                        <a:pt x="623909" y="29392"/>
                        <a:pt x="622845" y="30688"/>
                      </a:cubicBezTo>
                      <a:cubicBezTo>
                        <a:pt x="621781" y="31984"/>
                        <a:pt x="620957" y="33493"/>
                        <a:pt x="620374" y="35216"/>
                      </a:cubicBezTo>
                      <a:cubicBezTo>
                        <a:pt x="619791" y="36938"/>
                        <a:pt x="619466" y="38737"/>
                        <a:pt x="619396" y="40613"/>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7" name="Полилиния: фигура 146">
                  <a:extLst>
                    <a:ext uri="{FF2B5EF4-FFF2-40B4-BE49-F238E27FC236}">
                      <a16:creationId xmlns:a16="http://schemas.microsoft.com/office/drawing/2014/main" id="{3C445214-6812-49F9-A65D-DADB38EA2568}"/>
                    </a:ext>
                  </a:extLst>
                </p:cNvPr>
                <p:cNvSpPr/>
                <p:nvPr/>
              </p:nvSpPr>
              <p:spPr>
                <a:xfrm>
                  <a:off x="2744463" y="1442839"/>
                  <a:ext cx="510705" cy="72594"/>
                </a:xfrm>
                <a:custGeom>
                  <a:avLst/>
                  <a:gdLst>
                    <a:gd name="connsiteX0" fmla="*/ 42648 w 510705"/>
                    <a:gd name="connsiteY0" fmla="*/ 70503 h 72594"/>
                    <a:gd name="connsiteX1" fmla="*/ 42469 w 510705"/>
                    <a:gd name="connsiteY1" fmla="*/ 71219 h 72594"/>
                    <a:gd name="connsiteX2" fmla="*/ 41855 w 510705"/>
                    <a:gd name="connsiteY2" fmla="*/ 71705 h 72594"/>
                    <a:gd name="connsiteX3" fmla="*/ 40704 w 510705"/>
                    <a:gd name="connsiteY3" fmla="*/ 71987 h 72594"/>
                    <a:gd name="connsiteX4" fmla="*/ 38964 w 510705"/>
                    <a:gd name="connsiteY4" fmla="*/ 72089 h 72594"/>
                    <a:gd name="connsiteX5" fmla="*/ 37174 w 510705"/>
                    <a:gd name="connsiteY5" fmla="*/ 71987 h 72594"/>
                    <a:gd name="connsiteX6" fmla="*/ 35997 w 510705"/>
                    <a:gd name="connsiteY6" fmla="*/ 71705 h 72594"/>
                    <a:gd name="connsiteX7" fmla="*/ 35332 w 510705"/>
                    <a:gd name="connsiteY7" fmla="*/ 71219 h 72594"/>
                    <a:gd name="connsiteX8" fmla="*/ 35127 w 510705"/>
                    <a:gd name="connsiteY8" fmla="*/ 70503 h 72594"/>
                    <a:gd name="connsiteX9" fmla="*/ 35127 w 510705"/>
                    <a:gd name="connsiteY9" fmla="*/ 64415 h 72594"/>
                    <a:gd name="connsiteX10" fmla="*/ 27581 w 510705"/>
                    <a:gd name="connsiteY10" fmla="*/ 70554 h 72594"/>
                    <a:gd name="connsiteX11" fmla="*/ 19012 w 510705"/>
                    <a:gd name="connsiteY11" fmla="*/ 72754 h 72594"/>
                    <a:gd name="connsiteX12" fmla="*/ 10366 w 510705"/>
                    <a:gd name="connsiteY12" fmla="*/ 70784 h 72594"/>
                    <a:gd name="connsiteX13" fmla="*/ 4559 w 510705"/>
                    <a:gd name="connsiteY13" fmla="*/ 65464 h 72594"/>
                    <a:gd name="connsiteX14" fmla="*/ 1311 w 510705"/>
                    <a:gd name="connsiteY14" fmla="*/ 57585 h 72594"/>
                    <a:gd name="connsiteX15" fmla="*/ 288 w 510705"/>
                    <a:gd name="connsiteY15" fmla="*/ 48044 h 72594"/>
                    <a:gd name="connsiteX16" fmla="*/ 1567 w 510705"/>
                    <a:gd name="connsiteY16" fmla="*/ 37326 h 72594"/>
                    <a:gd name="connsiteX17" fmla="*/ 5352 w 510705"/>
                    <a:gd name="connsiteY17" fmla="*/ 29166 h 72594"/>
                    <a:gd name="connsiteX18" fmla="*/ 11568 w 510705"/>
                    <a:gd name="connsiteY18" fmla="*/ 23974 h 72594"/>
                    <a:gd name="connsiteX19" fmla="*/ 20138 w 510705"/>
                    <a:gd name="connsiteY19" fmla="*/ 22157 h 72594"/>
                    <a:gd name="connsiteX20" fmla="*/ 27530 w 510705"/>
                    <a:gd name="connsiteY20" fmla="*/ 23922 h 72594"/>
                    <a:gd name="connsiteX21" fmla="*/ 34155 w 510705"/>
                    <a:gd name="connsiteY21" fmla="*/ 29115 h 72594"/>
                    <a:gd name="connsiteX22" fmla="*/ 34155 w 510705"/>
                    <a:gd name="connsiteY22" fmla="*/ 2359 h 72594"/>
                    <a:gd name="connsiteX23" fmla="*/ 34334 w 510705"/>
                    <a:gd name="connsiteY23" fmla="*/ 1668 h 72594"/>
                    <a:gd name="connsiteX24" fmla="*/ 35025 w 510705"/>
                    <a:gd name="connsiteY24" fmla="*/ 1157 h 72594"/>
                    <a:gd name="connsiteX25" fmla="*/ 36330 w 510705"/>
                    <a:gd name="connsiteY25" fmla="*/ 850 h 72594"/>
                    <a:gd name="connsiteX26" fmla="*/ 38350 w 510705"/>
                    <a:gd name="connsiteY26" fmla="*/ 722 h 72594"/>
                    <a:gd name="connsiteX27" fmla="*/ 40448 w 510705"/>
                    <a:gd name="connsiteY27" fmla="*/ 850 h 72594"/>
                    <a:gd name="connsiteX28" fmla="*/ 41727 w 510705"/>
                    <a:gd name="connsiteY28" fmla="*/ 1157 h 72594"/>
                    <a:gd name="connsiteX29" fmla="*/ 42418 w 510705"/>
                    <a:gd name="connsiteY29" fmla="*/ 1668 h 72594"/>
                    <a:gd name="connsiteX30" fmla="*/ 42648 w 510705"/>
                    <a:gd name="connsiteY30" fmla="*/ 2359 h 72594"/>
                    <a:gd name="connsiteX31" fmla="*/ 34155 w 510705"/>
                    <a:gd name="connsiteY31" fmla="*/ 38119 h 72594"/>
                    <a:gd name="connsiteX32" fmla="*/ 27530 w 510705"/>
                    <a:gd name="connsiteY32" fmla="*/ 31648 h 72594"/>
                    <a:gd name="connsiteX33" fmla="*/ 20854 w 510705"/>
                    <a:gd name="connsiteY33" fmla="*/ 29422 h 72594"/>
                    <a:gd name="connsiteX34" fmla="*/ 15380 w 510705"/>
                    <a:gd name="connsiteY34" fmla="*/ 30957 h 72594"/>
                    <a:gd name="connsiteX35" fmla="*/ 11722 w 510705"/>
                    <a:gd name="connsiteY35" fmla="*/ 34998 h 72594"/>
                    <a:gd name="connsiteX36" fmla="*/ 9675 w 510705"/>
                    <a:gd name="connsiteY36" fmla="*/ 40677 h 72594"/>
                    <a:gd name="connsiteX37" fmla="*/ 9036 w 510705"/>
                    <a:gd name="connsiteY37" fmla="*/ 47123 h 72594"/>
                    <a:gd name="connsiteX38" fmla="*/ 9573 w 510705"/>
                    <a:gd name="connsiteY38" fmla="*/ 53927 h 72594"/>
                    <a:gd name="connsiteX39" fmla="*/ 11440 w 510705"/>
                    <a:gd name="connsiteY39" fmla="*/ 59836 h 72594"/>
                    <a:gd name="connsiteX40" fmla="*/ 14970 w 510705"/>
                    <a:gd name="connsiteY40" fmla="*/ 63980 h 72594"/>
                    <a:gd name="connsiteX41" fmla="*/ 20496 w 510705"/>
                    <a:gd name="connsiteY41" fmla="*/ 65540 h 72594"/>
                    <a:gd name="connsiteX42" fmla="*/ 23744 w 510705"/>
                    <a:gd name="connsiteY42" fmla="*/ 65080 h 72594"/>
                    <a:gd name="connsiteX43" fmla="*/ 26942 w 510705"/>
                    <a:gd name="connsiteY43" fmla="*/ 63545 h 72594"/>
                    <a:gd name="connsiteX44" fmla="*/ 30370 w 510705"/>
                    <a:gd name="connsiteY44" fmla="*/ 60757 h 72594"/>
                    <a:gd name="connsiteX45" fmla="*/ 34155 w 510705"/>
                    <a:gd name="connsiteY45" fmla="*/ 56536 h 72594"/>
                    <a:gd name="connsiteX46" fmla="*/ 84684 w 510705"/>
                    <a:gd name="connsiteY46" fmla="*/ 27478 h 72594"/>
                    <a:gd name="connsiteX47" fmla="*/ 84633 w 510705"/>
                    <a:gd name="connsiteY47" fmla="*/ 29371 h 72594"/>
                    <a:gd name="connsiteX48" fmla="*/ 84428 w 510705"/>
                    <a:gd name="connsiteY48" fmla="*/ 30573 h 72594"/>
                    <a:gd name="connsiteX49" fmla="*/ 84045 w 510705"/>
                    <a:gd name="connsiteY49" fmla="*/ 31238 h 72594"/>
                    <a:gd name="connsiteX50" fmla="*/ 83405 w 510705"/>
                    <a:gd name="connsiteY50" fmla="*/ 31468 h 72594"/>
                    <a:gd name="connsiteX51" fmla="*/ 82407 w 510705"/>
                    <a:gd name="connsiteY51" fmla="*/ 31238 h 72594"/>
                    <a:gd name="connsiteX52" fmla="*/ 81077 w 510705"/>
                    <a:gd name="connsiteY52" fmla="*/ 30778 h 72594"/>
                    <a:gd name="connsiteX53" fmla="*/ 79415 w 510705"/>
                    <a:gd name="connsiteY53" fmla="*/ 30343 h 72594"/>
                    <a:gd name="connsiteX54" fmla="*/ 77419 w 510705"/>
                    <a:gd name="connsiteY54" fmla="*/ 30138 h 72594"/>
                    <a:gd name="connsiteX55" fmla="*/ 74913 w 510705"/>
                    <a:gd name="connsiteY55" fmla="*/ 30650 h 72594"/>
                    <a:gd name="connsiteX56" fmla="*/ 72329 w 510705"/>
                    <a:gd name="connsiteY56" fmla="*/ 32338 h 72594"/>
                    <a:gd name="connsiteX57" fmla="*/ 69490 w 510705"/>
                    <a:gd name="connsiteY57" fmla="*/ 35459 h 72594"/>
                    <a:gd name="connsiteX58" fmla="*/ 66215 w 510705"/>
                    <a:gd name="connsiteY58" fmla="*/ 40217 h 72594"/>
                    <a:gd name="connsiteX59" fmla="*/ 66215 w 510705"/>
                    <a:gd name="connsiteY59" fmla="*/ 70503 h 72594"/>
                    <a:gd name="connsiteX60" fmla="*/ 66011 w 510705"/>
                    <a:gd name="connsiteY60" fmla="*/ 71194 h 72594"/>
                    <a:gd name="connsiteX61" fmla="*/ 65346 w 510705"/>
                    <a:gd name="connsiteY61" fmla="*/ 71680 h 72594"/>
                    <a:gd name="connsiteX62" fmla="*/ 64067 w 510705"/>
                    <a:gd name="connsiteY62" fmla="*/ 71987 h 72594"/>
                    <a:gd name="connsiteX63" fmla="*/ 61969 w 510705"/>
                    <a:gd name="connsiteY63" fmla="*/ 72089 h 72594"/>
                    <a:gd name="connsiteX64" fmla="*/ 59923 w 510705"/>
                    <a:gd name="connsiteY64" fmla="*/ 71987 h 72594"/>
                    <a:gd name="connsiteX65" fmla="*/ 58618 w 510705"/>
                    <a:gd name="connsiteY65" fmla="*/ 71680 h 72594"/>
                    <a:gd name="connsiteX66" fmla="*/ 57953 w 510705"/>
                    <a:gd name="connsiteY66" fmla="*/ 71194 h 72594"/>
                    <a:gd name="connsiteX67" fmla="*/ 57774 w 510705"/>
                    <a:gd name="connsiteY67" fmla="*/ 70503 h 72594"/>
                    <a:gd name="connsiteX68" fmla="*/ 57774 w 510705"/>
                    <a:gd name="connsiteY68" fmla="*/ 24460 h 72594"/>
                    <a:gd name="connsiteX69" fmla="*/ 57928 w 510705"/>
                    <a:gd name="connsiteY69" fmla="*/ 23769 h 72594"/>
                    <a:gd name="connsiteX70" fmla="*/ 58541 w 510705"/>
                    <a:gd name="connsiteY70" fmla="*/ 23257 h 72594"/>
                    <a:gd name="connsiteX71" fmla="*/ 59718 w 510705"/>
                    <a:gd name="connsiteY71" fmla="*/ 22950 h 72594"/>
                    <a:gd name="connsiteX72" fmla="*/ 61611 w 510705"/>
                    <a:gd name="connsiteY72" fmla="*/ 22874 h 72594"/>
                    <a:gd name="connsiteX73" fmla="*/ 63478 w 510705"/>
                    <a:gd name="connsiteY73" fmla="*/ 22950 h 72594"/>
                    <a:gd name="connsiteX74" fmla="*/ 64629 w 510705"/>
                    <a:gd name="connsiteY74" fmla="*/ 23257 h 72594"/>
                    <a:gd name="connsiteX75" fmla="*/ 65218 w 510705"/>
                    <a:gd name="connsiteY75" fmla="*/ 23769 h 72594"/>
                    <a:gd name="connsiteX76" fmla="*/ 65397 w 510705"/>
                    <a:gd name="connsiteY76" fmla="*/ 24460 h 72594"/>
                    <a:gd name="connsiteX77" fmla="*/ 65397 w 510705"/>
                    <a:gd name="connsiteY77" fmla="*/ 31161 h 72594"/>
                    <a:gd name="connsiteX78" fmla="*/ 68952 w 510705"/>
                    <a:gd name="connsiteY78" fmla="*/ 26660 h 72594"/>
                    <a:gd name="connsiteX79" fmla="*/ 72099 w 510705"/>
                    <a:gd name="connsiteY79" fmla="*/ 23922 h 72594"/>
                    <a:gd name="connsiteX80" fmla="*/ 75040 w 510705"/>
                    <a:gd name="connsiteY80" fmla="*/ 22541 h 72594"/>
                    <a:gd name="connsiteX81" fmla="*/ 77982 w 510705"/>
                    <a:gd name="connsiteY81" fmla="*/ 22157 h 72594"/>
                    <a:gd name="connsiteX82" fmla="*/ 79491 w 510705"/>
                    <a:gd name="connsiteY82" fmla="*/ 22234 h 72594"/>
                    <a:gd name="connsiteX83" fmla="*/ 81256 w 510705"/>
                    <a:gd name="connsiteY83" fmla="*/ 22516 h 72594"/>
                    <a:gd name="connsiteX84" fmla="*/ 82919 w 510705"/>
                    <a:gd name="connsiteY84" fmla="*/ 22976 h 72594"/>
                    <a:gd name="connsiteX85" fmla="*/ 83968 w 510705"/>
                    <a:gd name="connsiteY85" fmla="*/ 23488 h 72594"/>
                    <a:gd name="connsiteX86" fmla="*/ 84377 w 510705"/>
                    <a:gd name="connsiteY86" fmla="*/ 23974 h 72594"/>
                    <a:gd name="connsiteX87" fmla="*/ 84556 w 510705"/>
                    <a:gd name="connsiteY87" fmla="*/ 24562 h 72594"/>
                    <a:gd name="connsiteX88" fmla="*/ 84658 w 510705"/>
                    <a:gd name="connsiteY88" fmla="*/ 25611 h 72594"/>
                    <a:gd name="connsiteX89" fmla="*/ 84684 w 510705"/>
                    <a:gd name="connsiteY89" fmla="*/ 27478 h 72594"/>
                    <a:gd name="connsiteX90" fmla="*/ 126075 w 510705"/>
                    <a:gd name="connsiteY90" fmla="*/ 70554 h 72594"/>
                    <a:gd name="connsiteX91" fmla="*/ 125666 w 510705"/>
                    <a:gd name="connsiteY91" fmla="*/ 71475 h 72594"/>
                    <a:gd name="connsiteX92" fmla="*/ 124541 w 510705"/>
                    <a:gd name="connsiteY92" fmla="*/ 71935 h 72594"/>
                    <a:gd name="connsiteX93" fmla="*/ 122444 w 510705"/>
                    <a:gd name="connsiteY93" fmla="*/ 72089 h 72594"/>
                    <a:gd name="connsiteX94" fmla="*/ 120320 w 510705"/>
                    <a:gd name="connsiteY94" fmla="*/ 71935 h 72594"/>
                    <a:gd name="connsiteX95" fmla="*/ 119169 w 510705"/>
                    <a:gd name="connsiteY95" fmla="*/ 71475 h 72594"/>
                    <a:gd name="connsiteX96" fmla="*/ 118811 w 510705"/>
                    <a:gd name="connsiteY96" fmla="*/ 70554 h 72594"/>
                    <a:gd name="connsiteX97" fmla="*/ 118811 w 510705"/>
                    <a:gd name="connsiteY97" fmla="*/ 65950 h 72594"/>
                    <a:gd name="connsiteX98" fmla="*/ 112083 w 510705"/>
                    <a:gd name="connsiteY98" fmla="*/ 70963 h 72594"/>
                    <a:gd name="connsiteX99" fmla="*/ 104231 w 510705"/>
                    <a:gd name="connsiteY99" fmla="*/ 72754 h 72594"/>
                    <a:gd name="connsiteX100" fmla="*/ 97657 w 510705"/>
                    <a:gd name="connsiteY100" fmla="*/ 71807 h 72594"/>
                    <a:gd name="connsiteX101" fmla="*/ 92643 w 510705"/>
                    <a:gd name="connsiteY101" fmla="*/ 69070 h 72594"/>
                    <a:gd name="connsiteX102" fmla="*/ 89420 w 510705"/>
                    <a:gd name="connsiteY102" fmla="*/ 64671 h 72594"/>
                    <a:gd name="connsiteX103" fmla="*/ 88269 w 510705"/>
                    <a:gd name="connsiteY103" fmla="*/ 58736 h 72594"/>
                    <a:gd name="connsiteX104" fmla="*/ 89855 w 510705"/>
                    <a:gd name="connsiteY104" fmla="*/ 51983 h 72594"/>
                    <a:gd name="connsiteX105" fmla="*/ 94408 w 510705"/>
                    <a:gd name="connsiteY105" fmla="*/ 47226 h 72594"/>
                    <a:gd name="connsiteX106" fmla="*/ 101672 w 510705"/>
                    <a:gd name="connsiteY106" fmla="*/ 44386 h 72594"/>
                    <a:gd name="connsiteX107" fmla="*/ 111341 w 510705"/>
                    <a:gd name="connsiteY107" fmla="*/ 43440 h 72594"/>
                    <a:gd name="connsiteX108" fmla="*/ 117686 w 510705"/>
                    <a:gd name="connsiteY108" fmla="*/ 43440 h 72594"/>
                    <a:gd name="connsiteX109" fmla="*/ 117686 w 510705"/>
                    <a:gd name="connsiteY109" fmla="*/ 39859 h 72594"/>
                    <a:gd name="connsiteX110" fmla="*/ 117123 w 510705"/>
                    <a:gd name="connsiteY110" fmla="*/ 35152 h 72594"/>
                    <a:gd name="connsiteX111" fmla="*/ 115307 w 510705"/>
                    <a:gd name="connsiteY111" fmla="*/ 31750 h 72594"/>
                    <a:gd name="connsiteX112" fmla="*/ 112058 w 510705"/>
                    <a:gd name="connsiteY112" fmla="*/ 29703 h 72594"/>
                    <a:gd name="connsiteX113" fmla="*/ 107146 w 510705"/>
                    <a:gd name="connsiteY113" fmla="*/ 29013 h 72594"/>
                    <a:gd name="connsiteX114" fmla="*/ 101545 w 510705"/>
                    <a:gd name="connsiteY114" fmla="*/ 29755 h 72594"/>
                    <a:gd name="connsiteX115" fmla="*/ 97196 w 510705"/>
                    <a:gd name="connsiteY115" fmla="*/ 31392 h 72594"/>
                    <a:gd name="connsiteX116" fmla="*/ 94075 w 510705"/>
                    <a:gd name="connsiteY116" fmla="*/ 33029 h 72594"/>
                    <a:gd name="connsiteX117" fmla="*/ 92207 w 510705"/>
                    <a:gd name="connsiteY117" fmla="*/ 33771 h 72594"/>
                    <a:gd name="connsiteX118" fmla="*/ 91492 w 510705"/>
                    <a:gd name="connsiteY118" fmla="*/ 33566 h 72594"/>
                    <a:gd name="connsiteX119" fmla="*/ 90955 w 510705"/>
                    <a:gd name="connsiteY119" fmla="*/ 32952 h 72594"/>
                    <a:gd name="connsiteX120" fmla="*/ 90622 w 510705"/>
                    <a:gd name="connsiteY120" fmla="*/ 31903 h 72594"/>
                    <a:gd name="connsiteX121" fmla="*/ 90520 w 510705"/>
                    <a:gd name="connsiteY121" fmla="*/ 30496 h 72594"/>
                    <a:gd name="connsiteX122" fmla="*/ 90699 w 510705"/>
                    <a:gd name="connsiteY122" fmla="*/ 28476 h 72594"/>
                    <a:gd name="connsiteX123" fmla="*/ 91568 w 510705"/>
                    <a:gd name="connsiteY123" fmla="*/ 27069 h 72594"/>
                    <a:gd name="connsiteX124" fmla="*/ 93948 w 510705"/>
                    <a:gd name="connsiteY124" fmla="*/ 25508 h 72594"/>
                    <a:gd name="connsiteX125" fmla="*/ 97836 w 510705"/>
                    <a:gd name="connsiteY125" fmla="*/ 23871 h 72594"/>
                    <a:gd name="connsiteX126" fmla="*/ 102645 w 510705"/>
                    <a:gd name="connsiteY126" fmla="*/ 22643 h 72594"/>
                    <a:gd name="connsiteX127" fmla="*/ 107914 w 510705"/>
                    <a:gd name="connsiteY127" fmla="*/ 22157 h 72594"/>
                    <a:gd name="connsiteX128" fmla="*/ 116355 w 510705"/>
                    <a:gd name="connsiteY128" fmla="*/ 23283 h 72594"/>
                    <a:gd name="connsiteX129" fmla="*/ 121983 w 510705"/>
                    <a:gd name="connsiteY129" fmla="*/ 26583 h 72594"/>
                    <a:gd name="connsiteX130" fmla="*/ 125104 w 510705"/>
                    <a:gd name="connsiteY130" fmla="*/ 31980 h 72594"/>
                    <a:gd name="connsiteX131" fmla="*/ 126075 w 510705"/>
                    <a:gd name="connsiteY131" fmla="*/ 39500 h 72594"/>
                    <a:gd name="connsiteX132" fmla="*/ 117686 w 510705"/>
                    <a:gd name="connsiteY132" fmla="*/ 49528 h 72594"/>
                    <a:gd name="connsiteX133" fmla="*/ 110472 w 510705"/>
                    <a:gd name="connsiteY133" fmla="*/ 49528 h 72594"/>
                    <a:gd name="connsiteX134" fmla="*/ 104435 w 510705"/>
                    <a:gd name="connsiteY134" fmla="*/ 50116 h 72594"/>
                    <a:gd name="connsiteX135" fmla="*/ 100188 w 510705"/>
                    <a:gd name="connsiteY135" fmla="*/ 51855 h 72594"/>
                    <a:gd name="connsiteX136" fmla="*/ 97707 w 510705"/>
                    <a:gd name="connsiteY136" fmla="*/ 54618 h 72594"/>
                    <a:gd name="connsiteX137" fmla="*/ 96915 w 510705"/>
                    <a:gd name="connsiteY137" fmla="*/ 58327 h 72594"/>
                    <a:gd name="connsiteX138" fmla="*/ 99191 w 510705"/>
                    <a:gd name="connsiteY138" fmla="*/ 64031 h 72594"/>
                    <a:gd name="connsiteX139" fmla="*/ 105561 w 510705"/>
                    <a:gd name="connsiteY139" fmla="*/ 66154 h 72594"/>
                    <a:gd name="connsiteX140" fmla="*/ 111725 w 510705"/>
                    <a:gd name="connsiteY140" fmla="*/ 64466 h 72594"/>
                    <a:gd name="connsiteX141" fmla="*/ 117686 w 510705"/>
                    <a:gd name="connsiteY141" fmla="*/ 59299 h 72594"/>
                    <a:gd name="connsiteX142" fmla="*/ 165625 w 510705"/>
                    <a:gd name="connsiteY142" fmla="*/ 5531 h 72594"/>
                    <a:gd name="connsiteX143" fmla="*/ 165523 w 510705"/>
                    <a:gd name="connsiteY143" fmla="*/ 7091 h 72594"/>
                    <a:gd name="connsiteX144" fmla="*/ 165293 w 510705"/>
                    <a:gd name="connsiteY144" fmla="*/ 8038 h 72594"/>
                    <a:gd name="connsiteX145" fmla="*/ 164960 w 510705"/>
                    <a:gd name="connsiteY145" fmla="*/ 8523 h 72594"/>
                    <a:gd name="connsiteX146" fmla="*/ 164449 w 510705"/>
                    <a:gd name="connsiteY146" fmla="*/ 8651 h 72594"/>
                    <a:gd name="connsiteX147" fmla="*/ 163554 w 510705"/>
                    <a:gd name="connsiteY147" fmla="*/ 8421 h 72594"/>
                    <a:gd name="connsiteX148" fmla="*/ 162249 w 510705"/>
                    <a:gd name="connsiteY148" fmla="*/ 7910 h 72594"/>
                    <a:gd name="connsiteX149" fmla="*/ 160432 w 510705"/>
                    <a:gd name="connsiteY149" fmla="*/ 7398 h 72594"/>
                    <a:gd name="connsiteX150" fmla="*/ 158002 w 510705"/>
                    <a:gd name="connsiteY150" fmla="*/ 7168 h 72594"/>
                    <a:gd name="connsiteX151" fmla="*/ 154779 w 510705"/>
                    <a:gd name="connsiteY151" fmla="*/ 7782 h 72594"/>
                    <a:gd name="connsiteX152" fmla="*/ 152630 w 510705"/>
                    <a:gd name="connsiteY152" fmla="*/ 9700 h 72594"/>
                    <a:gd name="connsiteX153" fmla="*/ 151454 w 510705"/>
                    <a:gd name="connsiteY153" fmla="*/ 13077 h 72594"/>
                    <a:gd name="connsiteX154" fmla="*/ 151096 w 510705"/>
                    <a:gd name="connsiteY154" fmla="*/ 18116 h 72594"/>
                    <a:gd name="connsiteX155" fmla="*/ 151096 w 510705"/>
                    <a:gd name="connsiteY155" fmla="*/ 23129 h 72594"/>
                    <a:gd name="connsiteX156" fmla="*/ 161379 w 510705"/>
                    <a:gd name="connsiteY156" fmla="*/ 23129 h 72594"/>
                    <a:gd name="connsiteX157" fmla="*/ 162070 w 510705"/>
                    <a:gd name="connsiteY157" fmla="*/ 23309 h 72594"/>
                    <a:gd name="connsiteX158" fmla="*/ 162581 w 510705"/>
                    <a:gd name="connsiteY158" fmla="*/ 23922 h 72594"/>
                    <a:gd name="connsiteX159" fmla="*/ 162939 w 510705"/>
                    <a:gd name="connsiteY159" fmla="*/ 25022 h 72594"/>
                    <a:gd name="connsiteX160" fmla="*/ 163067 w 510705"/>
                    <a:gd name="connsiteY160" fmla="*/ 26660 h 72594"/>
                    <a:gd name="connsiteX161" fmla="*/ 162607 w 510705"/>
                    <a:gd name="connsiteY161" fmla="*/ 29320 h 72594"/>
                    <a:gd name="connsiteX162" fmla="*/ 161379 w 510705"/>
                    <a:gd name="connsiteY162" fmla="*/ 30138 h 72594"/>
                    <a:gd name="connsiteX163" fmla="*/ 151096 w 510705"/>
                    <a:gd name="connsiteY163" fmla="*/ 30138 h 72594"/>
                    <a:gd name="connsiteX164" fmla="*/ 151096 w 510705"/>
                    <a:gd name="connsiteY164" fmla="*/ 70503 h 72594"/>
                    <a:gd name="connsiteX165" fmla="*/ 150891 w 510705"/>
                    <a:gd name="connsiteY165" fmla="*/ 71194 h 72594"/>
                    <a:gd name="connsiteX166" fmla="*/ 150200 w 510705"/>
                    <a:gd name="connsiteY166" fmla="*/ 71680 h 72594"/>
                    <a:gd name="connsiteX167" fmla="*/ 148895 w 510705"/>
                    <a:gd name="connsiteY167" fmla="*/ 71987 h 72594"/>
                    <a:gd name="connsiteX168" fmla="*/ 146850 w 510705"/>
                    <a:gd name="connsiteY168" fmla="*/ 72089 h 72594"/>
                    <a:gd name="connsiteX169" fmla="*/ 144804 w 510705"/>
                    <a:gd name="connsiteY169" fmla="*/ 71987 h 72594"/>
                    <a:gd name="connsiteX170" fmla="*/ 143499 w 510705"/>
                    <a:gd name="connsiteY170" fmla="*/ 71680 h 72594"/>
                    <a:gd name="connsiteX171" fmla="*/ 142808 w 510705"/>
                    <a:gd name="connsiteY171" fmla="*/ 71194 h 72594"/>
                    <a:gd name="connsiteX172" fmla="*/ 142603 w 510705"/>
                    <a:gd name="connsiteY172" fmla="*/ 70503 h 72594"/>
                    <a:gd name="connsiteX173" fmla="*/ 142603 w 510705"/>
                    <a:gd name="connsiteY173" fmla="*/ 30138 h 72594"/>
                    <a:gd name="connsiteX174" fmla="*/ 136106 w 510705"/>
                    <a:gd name="connsiteY174" fmla="*/ 30138 h 72594"/>
                    <a:gd name="connsiteX175" fmla="*/ 134878 w 510705"/>
                    <a:gd name="connsiteY175" fmla="*/ 29320 h 72594"/>
                    <a:gd name="connsiteX176" fmla="*/ 134469 w 510705"/>
                    <a:gd name="connsiteY176" fmla="*/ 26660 h 72594"/>
                    <a:gd name="connsiteX177" fmla="*/ 134571 w 510705"/>
                    <a:gd name="connsiteY177" fmla="*/ 25022 h 72594"/>
                    <a:gd name="connsiteX178" fmla="*/ 134878 w 510705"/>
                    <a:gd name="connsiteY178" fmla="*/ 23922 h 72594"/>
                    <a:gd name="connsiteX179" fmla="*/ 135390 w 510705"/>
                    <a:gd name="connsiteY179" fmla="*/ 23309 h 72594"/>
                    <a:gd name="connsiteX180" fmla="*/ 136106 w 510705"/>
                    <a:gd name="connsiteY180" fmla="*/ 23129 h 72594"/>
                    <a:gd name="connsiteX181" fmla="*/ 142603 w 510705"/>
                    <a:gd name="connsiteY181" fmla="*/ 23129 h 72594"/>
                    <a:gd name="connsiteX182" fmla="*/ 142603 w 510705"/>
                    <a:gd name="connsiteY182" fmla="*/ 18372 h 72594"/>
                    <a:gd name="connsiteX183" fmla="*/ 143499 w 510705"/>
                    <a:gd name="connsiteY183" fmla="*/ 10109 h 72594"/>
                    <a:gd name="connsiteX184" fmla="*/ 146235 w 510705"/>
                    <a:gd name="connsiteY184" fmla="*/ 4456 h 72594"/>
                    <a:gd name="connsiteX185" fmla="*/ 150865 w 510705"/>
                    <a:gd name="connsiteY185" fmla="*/ 1208 h 72594"/>
                    <a:gd name="connsiteX186" fmla="*/ 157439 w 510705"/>
                    <a:gd name="connsiteY186" fmla="*/ 159 h 72594"/>
                    <a:gd name="connsiteX187" fmla="*/ 160919 w 510705"/>
                    <a:gd name="connsiteY187" fmla="*/ 492 h 72594"/>
                    <a:gd name="connsiteX188" fmla="*/ 163528 w 510705"/>
                    <a:gd name="connsiteY188" fmla="*/ 1208 h 72594"/>
                    <a:gd name="connsiteX189" fmla="*/ 164756 w 510705"/>
                    <a:gd name="connsiteY189" fmla="*/ 1898 h 72594"/>
                    <a:gd name="connsiteX190" fmla="*/ 165267 w 510705"/>
                    <a:gd name="connsiteY190" fmla="*/ 2691 h 72594"/>
                    <a:gd name="connsiteX191" fmla="*/ 165548 w 510705"/>
                    <a:gd name="connsiteY191" fmla="*/ 3868 h 72594"/>
                    <a:gd name="connsiteX192" fmla="*/ 165625 w 510705"/>
                    <a:gd name="connsiteY192" fmla="*/ 5531 h 72594"/>
                    <a:gd name="connsiteX193" fmla="*/ 196097 w 510705"/>
                    <a:gd name="connsiteY193" fmla="*/ 67126 h 72594"/>
                    <a:gd name="connsiteX194" fmla="*/ 195892 w 510705"/>
                    <a:gd name="connsiteY194" fmla="*/ 69480 h 72594"/>
                    <a:gd name="connsiteX195" fmla="*/ 195277 w 510705"/>
                    <a:gd name="connsiteY195" fmla="*/ 70759 h 72594"/>
                    <a:gd name="connsiteX196" fmla="*/ 194050 w 510705"/>
                    <a:gd name="connsiteY196" fmla="*/ 71526 h 72594"/>
                    <a:gd name="connsiteX197" fmla="*/ 192183 w 510705"/>
                    <a:gd name="connsiteY197" fmla="*/ 72114 h 72594"/>
                    <a:gd name="connsiteX198" fmla="*/ 189957 w 510705"/>
                    <a:gd name="connsiteY198" fmla="*/ 72498 h 72594"/>
                    <a:gd name="connsiteX199" fmla="*/ 187603 w 510705"/>
                    <a:gd name="connsiteY199" fmla="*/ 72652 h 72594"/>
                    <a:gd name="connsiteX200" fmla="*/ 181464 w 510705"/>
                    <a:gd name="connsiteY200" fmla="*/ 71705 h 72594"/>
                    <a:gd name="connsiteX201" fmla="*/ 177270 w 510705"/>
                    <a:gd name="connsiteY201" fmla="*/ 68840 h 72594"/>
                    <a:gd name="connsiteX202" fmla="*/ 174890 w 510705"/>
                    <a:gd name="connsiteY202" fmla="*/ 63980 h 72594"/>
                    <a:gd name="connsiteX203" fmla="*/ 174149 w 510705"/>
                    <a:gd name="connsiteY203" fmla="*/ 57048 h 72594"/>
                    <a:gd name="connsiteX204" fmla="*/ 174149 w 510705"/>
                    <a:gd name="connsiteY204" fmla="*/ 30138 h 72594"/>
                    <a:gd name="connsiteX205" fmla="*/ 167703 w 510705"/>
                    <a:gd name="connsiteY205" fmla="*/ 30138 h 72594"/>
                    <a:gd name="connsiteX206" fmla="*/ 166475 w 510705"/>
                    <a:gd name="connsiteY206" fmla="*/ 29320 h 72594"/>
                    <a:gd name="connsiteX207" fmla="*/ 166014 w 510705"/>
                    <a:gd name="connsiteY207" fmla="*/ 26660 h 72594"/>
                    <a:gd name="connsiteX208" fmla="*/ 166142 w 510705"/>
                    <a:gd name="connsiteY208" fmla="*/ 25022 h 72594"/>
                    <a:gd name="connsiteX209" fmla="*/ 166475 w 510705"/>
                    <a:gd name="connsiteY209" fmla="*/ 23922 h 72594"/>
                    <a:gd name="connsiteX210" fmla="*/ 167012 w 510705"/>
                    <a:gd name="connsiteY210" fmla="*/ 23309 h 72594"/>
                    <a:gd name="connsiteX211" fmla="*/ 167754 w 510705"/>
                    <a:gd name="connsiteY211" fmla="*/ 23129 h 72594"/>
                    <a:gd name="connsiteX212" fmla="*/ 174149 w 510705"/>
                    <a:gd name="connsiteY212" fmla="*/ 23129 h 72594"/>
                    <a:gd name="connsiteX213" fmla="*/ 174149 w 510705"/>
                    <a:gd name="connsiteY213" fmla="*/ 12181 h 72594"/>
                    <a:gd name="connsiteX214" fmla="*/ 174327 w 510705"/>
                    <a:gd name="connsiteY214" fmla="*/ 11516 h 72594"/>
                    <a:gd name="connsiteX215" fmla="*/ 174993 w 510705"/>
                    <a:gd name="connsiteY215" fmla="*/ 10979 h 72594"/>
                    <a:gd name="connsiteX216" fmla="*/ 176297 w 510705"/>
                    <a:gd name="connsiteY216" fmla="*/ 10647 h 72594"/>
                    <a:gd name="connsiteX217" fmla="*/ 178344 w 510705"/>
                    <a:gd name="connsiteY217" fmla="*/ 10544 h 72594"/>
                    <a:gd name="connsiteX218" fmla="*/ 180441 w 510705"/>
                    <a:gd name="connsiteY218" fmla="*/ 10647 h 72594"/>
                    <a:gd name="connsiteX219" fmla="*/ 181721 w 510705"/>
                    <a:gd name="connsiteY219" fmla="*/ 10979 h 72594"/>
                    <a:gd name="connsiteX220" fmla="*/ 182385 w 510705"/>
                    <a:gd name="connsiteY220" fmla="*/ 11516 h 72594"/>
                    <a:gd name="connsiteX221" fmla="*/ 182590 w 510705"/>
                    <a:gd name="connsiteY221" fmla="*/ 12181 h 72594"/>
                    <a:gd name="connsiteX222" fmla="*/ 182590 w 510705"/>
                    <a:gd name="connsiteY222" fmla="*/ 23129 h 72594"/>
                    <a:gd name="connsiteX223" fmla="*/ 194408 w 510705"/>
                    <a:gd name="connsiteY223" fmla="*/ 23129 h 72594"/>
                    <a:gd name="connsiteX224" fmla="*/ 195124 w 510705"/>
                    <a:gd name="connsiteY224" fmla="*/ 23309 h 72594"/>
                    <a:gd name="connsiteX225" fmla="*/ 195661 w 510705"/>
                    <a:gd name="connsiteY225" fmla="*/ 23922 h 72594"/>
                    <a:gd name="connsiteX226" fmla="*/ 195994 w 510705"/>
                    <a:gd name="connsiteY226" fmla="*/ 25022 h 72594"/>
                    <a:gd name="connsiteX227" fmla="*/ 196097 w 510705"/>
                    <a:gd name="connsiteY227" fmla="*/ 26660 h 72594"/>
                    <a:gd name="connsiteX228" fmla="*/ 195636 w 510705"/>
                    <a:gd name="connsiteY228" fmla="*/ 29320 h 72594"/>
                    <a:gd name="connsiteX229" fmla="*/ 194408 w 510705"/>
                    <a:gd name="connsiteY229" fmla="*/ 30138 h 72594"/>
                    <a:gd name="connsiteX230" fmla="*/ 182590 w 510705"/>
                    <a:gd name="connsiteY230" fmla="*/ 30138 h 72594"/>
                    <a:gd name="connsiteX231" fmla="*/ 182590 w 510705"/>
                    <a:gd name="connsiteY231" fmla="*/ 55820 h 72594"/>
                    <a:gd name="connsiteX232" fmla="*/ 183997 w 510705"/>
                    <a:gd name="connsiteY232" fmla="*/ 63008 h 72594"/>
                    <a:gd name="connsiteX233" fmla="*/ 189036 w 510705"/>
                    <a:gd name="connsiteY233" fmla="*/ 65438 h 72594"/>
                    <a:gd name="connsiteX234" fmla="*/ 191134 w 510705"/>
                    <a:gd name="connsiteY234" fmla="*/ 65208 h 72594"/>
                    <a:gd name="connsiteX235" fmla="*/ 192770 w 510705"/>
                    <a:gd name="connsiteY235" fmla="*/ 64722 h 72594"/>
                    <a:gd name="connsiteX236" fmla="*/ 193998 w 510705"/>
                    <a:gd name="connsiteY236" fmla="*/ 64236 h 72594"/>
                    <a:gd name="connsiteX237" fmla="*/ 194919 w 510705"/>
                    <a:gd name="connsiteY237" fmla="*/ 64006 h 72594"/>
                    <a:gd name="connsiteX238" fmla="*/ 195405 w 510705"/>
                    <a:gd name="connsiteY238" fmla="*/ 64134 h 72594"/>
                    <a:gd name="connsiteX239" fmla="*/ 195763 w 510705"/>
                    <a:gd name="connsiteY239" fmla="*/ 64620 h 72594"/>
                    <a:gd name="connsiteX240" fmla="*/ 195994 w 510705"/>
                    <a:gd name="connsiteY240" fmla="*/ 65592 h 72594"/>
                    <a:gd name="connsiteX241" fmla="*/ 196097 w 510705"/>
                    <a:gd name="connsiteY241" fmla="*/ 67126 h 72594"/>
                    <a:gd name="connsiteX242" fmla="*/ 254635 w 510705"/>
                    <a:gd name="connsiteY242" fmla="*/ 67126 h 72594"/>
                    <a:gd name="connsiteX243" fmla="*/ 254431 w 510705"/>
                    <a:gd name="connsiteY243" fmla="*/ 69480 h 72594"/>
                    <a:gd name="connsiteX244" fmla="*/ 253816 w 510705"/>
                    <a:gd name="connsiteY244" fmla="*/ 70759 h 72594"/>
                    <a:gd name="connsiteX245" fmla="*/ 252588 w 510705"/>
                    <a:gd name="connsiteY245" fmla="*/ 71526 h 72594"/>
                    <a:gd name="connsiteX246" fmla="*/ 250722 w 510705"/>
                    <a:gd name="connsiteY246" fmla="*/ 72114 h 72594"/>
                    <a:gd name="connsiteX247" fmla="*/ 248497 w 510705"/>
                    <a:gd name="connsiteY247" fmla="*/ 72498 h 72594"/>
                    <a:gd name="connsiteX248" fmla="*/ 246143 w 510705"/>
                    <a:gd name="connsiteY248" fmla="*/ 72652 h 72594"/>
                    <a:gd name="connsiteX249" fmla="*/ 240004 w 510705"/>
                    <a:gd name="connsiteY249" fmla="*/ 71705 h 72594"/>
                    <a:gd name="connsiteX250" fmla="*/ 235808 w 510705"/>
                    <a:gd name="connsiteY250" fmla="*/ 68840 h 72594"/>
                    <a:gd name="connsiteX251" fmla="*/ 233430 w 510705"/>
                    <a:gd name="connsiteY251" fmla="*/ 63980 h 72594"/>
                    <a:gd name="connsiteX252" fmla="*/ 232688 w 510705"/>
                    <a:gd name="connsiteY252" fmla="*/ 57048 h 72594"/>
                    <a:gd name="connsiteX253" fmla="*/ 232688 w 510705"/>
                    <a:gd name="connsiteY253" fmla="*/ 30138 h 72594"/>
                    <a:gd name="connsiteX254" fmla="*/ 226241 w 510705"/>
                    <a:gd name="connsiteY254" fmla="*/ 30138 h 72594"/>
                    <a:gd name="connsiteX255" fmla="*/ 225014 w 510705"/>
                    <a:gd name="connsiteY255" fmla="*/ 29320 h 72594"/>
                    <a:gd name="connsiteX256" fmla="*/ 224554 w 510705"/>
                    <a:gd name="connsiteY256" fmla="*/ 26660 h 72594"/>
                    <a:gd name="connsiteX257" fmla="*/ 224681 w 510705"/>
                    <a:gd name="connsiteY257" fmla="*/ 25022 h 72594"/>
                    <a:gd name="connsiteX258" fmla="*/ 225014 w 510705"/>
                    <a:gd name="connsiteY258" fmla="*/ 23922 h 72594"/>
                    <a:gd name="connsiteX259" fmla="*/ 225551 w 510705"/>
                    <a:gd name="connsiteY259" fmla="*/ 23309 h 72594"/>
                    <a:gd name="connsiteX260" fmla="*/ 226293 w 510705"/>
                    <a:gd name="connsiteY260" fmla="*/ 23129 h 72594"/>
                    <a:gd name="connsiteX261" fmla="*/ 232688 w 510705"/>
                    <a:gd name="connsiteY261" fmla="*/ 23129 h 72594"/>
                    <a:gd name="connsiteX262" fmla="*/ 232688 w 510705"/>
                    <a:gd name="connsiteY262" fmla="*/ 12181 h 72594"/>
                    <a:gd name="connsiteX263" fmla="*/ 232867 w 510705"/>
                    <a:gd name="connsiteY263" fmla="*/ 11516 h 72594"/>
                    <a:gd name="connsiteX264" fmla="*/ 233532 w 510705"/>
                    <a:gd name="connsiteY264" fmla="*/ 10979 h 72594"/>
                    <a:gd name="connsiteX265" fmla="*/ 234837 w 510705"/>
                    <a:gd name="connsiteY265" fmla="*/ 10647 h 72594"/>
                    <a:gd name="connsiteX266" fmla="*/ 236883 w 510705"/>
                    <a:gd name="connsiteY266" fmla="*/ 10544 h 72594"/>
                    <a:gd name="connsiteX267" fmla="*/ 238980 w 510705"/>
                    <a:gd name="connsiteY267" fmla="*/ 10647 h 72594"/>
                    <a:gd name="connsiteX268" fmla="*/ 240259 w 510705"/>
                    <a:gd name="connsiteY268" fmla="*/ 10979 h 72594"/>
                    <a:gd name="connsiteX269" fmla="*/ 240924 w 510705"/>
                    <a:gd name="connsiteY269" fmla="*/ 11516 h 72594"/>
                    <a:gd name="connsiteX270" fmla="*/ 241129 w 510705"/>
                    <a:gd name="connsiteY270" fmla="*/ 12181 h 72594"/>
                    <a:gd name="connsiteX271" fmla="*/ 241129 w 510705"/>
                    <a:gd name="connsiteY271" fmla="*/ 23129 h 72594"/>
                    <a:gd name="connsiteX272" fmla="*/ 252947 w 510705"/>
                    <a:gd name="connsiteY272" fmla="*/ 23129 h 72594"/>
                    <a:gd name="connsiteX273" fmla="*/ 253663 w 510705"/>
                    <a:gd name="connsiteY273" fmla="*/ 23309 h 72594"/>
                    <a:gd name="connsiteX274" fmla="*/ 254200 w 510705"/>
                    <a:gd name="connsiteY274" fmla="*/ 23922 h 72594"/>
                    <a:gd name="connsiteX275" fmla="*/ 254532 w 510705"/>
                    <a:gd name="connsiteY275" fmla="*/ 25022 h 72594"/>
                    <a:gd name="connsiteX276" fmla="*/ 254635 w 510705"/>
                    <a:gd name="connsiteY276" fmla="*/ 26660 h 72594"/>
                    <a:gd name="connsiteX277" fmla="*/ 254174 w 510705"/>
                    <a:gd name="connsiteY277" fmla="*/ 29320 h 72594"/>
                    <a:gd name="connsiteX278" fmla="*/ 252947 w 510705"/>
                    <a:gd name="connsiteY278" fmla="*/ 30138 h 72594"/>
                    <a:gd name="connsiteX279" fmla="*/ 241129 w 510705"/>
                    <a:gd name="connsiteY279" fmla="*/ 30138 h 72594"/>
                    <a:gd name="connsiteX280" fmla="*/ 241129 w 510705"/>
                    <a:gd name="connsiteY280" fmla="*/ 55820 h 72594"/>
                    <a:gd name="connsiteX281" fmla="*/ 242536 w 510705"/>
                    <a:gd name="connsiteY281" fmla="*/ 63008 h 72594"/>
                    <a:gd name="connsiteX282" fmla="*/ 247575 w 510705"/>
                    <a:gd name="connsiteY282" fmla="*/ 65438 h 72594"/>
                    <a:gd name="connsiteX283" fmla="*/ 249673 w 510705"/>
                    <a:gd name="connsiteY283" fmla="*/ 65208 h 72594"/>
                    <a:gd name="connsiteX284" fmla="*/ 251310 w 510705"/>
                    <a:gd name="connsiteY284" fmla="*/ 64722 h 72594"/>
                    <a:gd name="connsiteX285" fmla="*/ 252538 w 510705"/>
                    <a:gd name="connsiteY285" fmla="*/ 64236 h 72594"/>
                    <a:gd name="connsiteX286" fmla="*/ 253458 w 510705"/>
                    <a:gd name="connsiteY286" fmla="*/ 64006 h 72594"/>
                    <a:gd name="connsiteX287" fmla="*/ 253945 w 510705"/>
                    <a:gd name="connsiteY287" fmla="*/ 64134 h 72594"/>
                    <a:gd name="connsiteX288" fmla="*/ 254303 w 510705"/>
                    <a:gd name="connsiteY288" fmla="*/ 64620 h 72594"/>
                    <a:gd name="connsiteX289" fmla="*/ 254532 w 510705"/>
                    <a:gd name="connsiteY289" fmla="*/ 65592 h 72594"/>
                    <a:gd name="connsiteX290" fmla="*/ 254635 w 510705"/>
                    <a:gd name="connsiteY290" fmla="*/ 67126 h 72594"/>
                    <a:gd name="connsiteX291" fmla="*/ 307248 w 510705"/>
                    <a:gd name="connsiteY291" fmla="*/ 46970 h 72594"/>
                    <a:gd name="connsiteX292" fmla="*/ 305764 w 510705"/>
                    <a:gd name="connsiteY292" fmla="*/ 57329 h 72594"/>
                    <a:gd name="connsiteX293" fmla="*/ 301338 w 510705"/>
                    <a:gd name="connsiteY293" fmla="*/ 65489 h 72594"/>
                    <a:gd name="connsiteX294" fmla="*/ 293972 w 510705"/>
                    <a:gd name="connsiteY294" fmla="*/ 70835 h 72594"/>
                    <a:gd name="connsiteX295" fmla="*/ 283714 w 510705"/>
                    <a:gd name="connsiteY295" fmla="*/ 72754 h 72594"/>
                    <a:gd name="connsiteX296" fmla="*/ 273815 w 510705"/>
                    <a:gd name="connsiteY296" fmla="*/ 71066 h 72594"/>
                    <a:gd name="connsiteX297" fmla="*/ 266780 w 510705"/>
                    <a:gd name="connsiteY297" fmla="*/ 66154 h 72594"/>
                    <a:gd name="connsiteX298" fmla="*/ 262585 w 510705"/>
                    <a:gd name="connsiteY298" fmla="*/ 58327 h 72594"/>
                    <a:gd name="connsiteX299" fmla="*/ 261204 w 510705"/>
                    <a:gd name="connsiteY299" fmla="*/ 47891 h 72594"/>
                    <a:gd name="connsiteX300" fmla="*/ 262662 w 510705"/>
                    <a:gd name="connsiteY300" fmla="*/ 37531 h 72594"/>
                    <a:gd name="connsiteX301" fmla="*/ 267062 w 510705"/>
                    <a:gd name="connsiteY301" fmla="*/ 29371 h 72594"/>
                    <a:gd name="connsiteX302" fmla="*/ 274403 w 510705"/>
                    <a:gd name="connsiteY302" fmla="*/ 24050 h 72594"/>
                    <a:gd name="connsiteX303" fmla="*/ 284686 w 510705"/>
                    <a:gd name="connsiteY303" fmla="*/ 22157 h 72594"/>
                    <a:gd name="connsiteX304" fmla="*/ 294585 w 510705"/>
                    <a:gd name="connsiteY304" fmla="*/ 23846 h 72594"/>
                    <a:gd name="connsiteX305" fmla="*/ 301620 w 510705"/>
                    <a:gd name="connsiteY305" fmla="*/ 28757 h 72594"/>
                    <a:gd name="connsiteX306" fmla="*/ 305841 w 510705"/>
                    <a:gd name="connsiteY306" fmla="*/ 36584 h 72594"/>
                    <a:gd name="connsiteX307" fmla="*/ 307248 w 510705"/>
                    <a:gd name="connsiteY307" fmla="*/ 46970 h 72594"/>
                    <a:gd name="connsiteX308" fmla="*/ 298499 w 510705"/>
                    <a:gd name="connsiteY308" fmla="*/ 47532 h 72594"/>
                    <a:gd name="connsiteX309" fmla="*/ 297802 w 510705"/>
                    <a:gd name="connsiteY309" fmla="*/ 40472 h 72594"/>
                    <a:gd name="connsiteX310" fmla="*/ 295505 w 510705"/>
                    <a:gd name="connsiteY310" fmla="*/ 34640 h 72594"/>
                    <a:gd name="connsiteX311" fmla="*/ 291169 w 510705"/>
                    <a:gd name="connsiteY311" fmla="*/ 30676 h 72594"/>
                    <a:gd name="connsiteX312" fmla="*/ 284354 w 510705"/>
                    <a:gd name="connsiteY312" fmla="*/ 29217 h 72594"/>
                    <a:gd name="connsiteX313" fmla="*/ 277875 w 510705"/>
                    <a:gd name="connsiteY313" fmla="*/ 30548 h 72594"/>
                    <a:gd name="connsiteX314" fmla="*/ 273411 w 510705"/>
                    <a:gd name="connsiteY314" fmla="*/ 34308 h 72594"/>
                    <a:gd name="connsiteX315" fmla="*/ 270804 w 510705"/>
                    <a:gd name="connsiteY315" fmla="*/ 40063 h 72594"/>
                    <a:gd name="connsiteX316" fmla="*/ 269953 w 510705"/>
                    <a:gd name="connsiteY316" fmla="*/ 47328 h 72594"/>
                    <a:gd name="connsiteX317" fmla="*/ 270649 w 510705"/>
                    <a:gd name="connsiteY317" fmla="*/ 54439 h 72594"/>
                    <a:gd name="connsiteX318" fmla="*/ 272972 w 510705"/>
                    <a:gd name="connsiteY318" fmla="*/ 60246 h 72594"/>
                    <a:gd name="connsiteX319" fmla="*/ 277333 w 510705"/>
                    <a:gd name="connsiteY319" fmla="*/ 64185 h 72594"/>
                    <a:gd name="connsiteX320" fmla="*/ 284149 w 510705"/>
                    <a:gd name="connsiteY320" fmla="*/ 65643 h 72594"/>
                    <a:gd name="connsiteX321" fmla="*/ 290601 w 510705"/>
                    <a:gd name="connsiteY321" fmla="*/ 64313 h 72594"/>
                    <a:gd name="connsiteX322" fmla="*/ 295092 w 510705"/>
                    <a:gd name="connsiteY322" fmla="*/ 60578 h 72594"/>
                    <a:gd name="connsiteX323" fmla="*/ 297673 w 510705"/>
                    <a:gd name="connsiteY323" fmla="*/ 54848 h 72594"/>
                    <a:gd name="connsiteX324" fmla="*/ 298499 w 510705"/>
                    <a:gd name="connsiteY324" fmla="*/ 47532 h 72594"/>
                    <a:gd name="connsiteX325" fmla="*/ 368031 w 510705"/>
                    <a:gd name="connsiteY325" fmla="*/ 5531 h 72594"/>
                    <a:gd name="connsiteX326" fmla="*/ 367930 w 510705"/>
                    <a:gd name="connsiteY326" fmla="*/ 7091 h 72594"/>
                    <a:gd name="connsiteX327" fmla="*/ 367699 w 510705"/>
                    <a:gd name="connsiteY327" fmla="*/ 8038 h 72594"/>
                    <a:gd name="connsiteX328" fmla="*/ 367367 w 510705"/>
                    <a:gd name="connsiteY328" fmla="*/ 8523 h 72594"/>
                    <a:gd name="connsiteX329" fmla="*/ 366855 w 510705"/>
                    <a:gd name="connsiteY329" fmla="*/ 8651 h 72594"/>
                    <a:gd name="connsiteX330" fmla="*/ 365960 w 510705"/>
                    <a:gd name="connsiteY330" fmla="*/ 8421 h 72594"/>
                    <a:gd name="connsiteX331" fmla="*/ 364655 w 510705"/>
                    <a:gd name="connsiteY331" fmla="*/ 7910 h 72594"/>
                    <a:gd name="connsiteX332" fmla="*/ 362838 w 510705"/>
                    <a:gd name="connsiteY332" fmla="*/ 7398 h 72594"/>
                    <a:gd name="connsiteX333" fmla="*/ 360409 w 510705"/>
                    <a:gd name="connsiteY333" fmla="*/ 7168 h 72594"/>
                    <a:gd name="connsiteX334" fmla="*/ 357185 w 510705"/>
                    <a:gd name="connsiteY334" fmla="*/ 7782 h 72594"/>
                    <a:gd name="connsiteX335" fmla="*/ 355037 w 510705"/>
                    <a:gd name="connsiteY335" fmla="*/ 9700 h 72594"/>
                    <a:gd name="connsiteX336" fmla="*/ 353860 w 510705"/>
                    <a:gd name="connsiteY336" fmla="*/ 13077 h 72594"/>
                    <a:gd name="connsiteX337" fmla="*/ 353502 w 510705"/>
                    <a:gd name="connsiteY337" fmla="*/ 18116 h 72594"/>
                    <a:gd name="connsiteX338" fmla="*/ 353502 w 510705"/>
                    <a:gd name="connsiteY338" fmla="*/ 23129 h 72594"/>
                    <a:gd name="connsiteX339" fmla="*/ 363785 w 510705"/>
                    <a:gd name="connsiteY339" fmla="*/ 23129 h 72594"/>
                    <a:gd name="connsiteX340" fmla="*/ 364476 w 510705"/>
                    <a:gd name="connsiteY340" fmla="*/ 23309 h 72594"/>
                    <a:gd name="connsiteX341" fmla="*/ 364987 w 510705"/>
                    <a:gd name="connsiteY341" fmla="*/ 23922 h 72594"/>
                    <a:gd name="connsiteX342" fmla="*/ 365345 w 510705"/>
                    <a:gd name="connsiteY342" fmla="*/ 25022 h 72594"/>
                    <a:gd name="connsiteX343" fmla="*/ 365473 w 510705"/>
                    <a:gd name="connsiteY343" fmla="*/ 26660 h 72594"/>
                    <a:gd name="connsiteX344" fmla="*/ 365013 w 510705"/>
                    <a:gd name="connsiteY344" fmla="*/ 29320 h 72594"/>
                    <a:gd name="connsiteX345" fmla="*/ 363785 w 510705"/>
                    <a:gd name="connsiteY345" fmla="*/ 30138 h 72594"/>
                    <a:gd name="connsiteX346" fmla="*/ 353502 w 510705"/>
                    <a:gd name="connsiteY346" fmla="*/ 30138 h 72594"/>
                    <a:gd name="connsiteX347" fmla="*/ 353502 w 510705"/>
                    <a:gd name="connsiteY347" fmla="*/ 70503 h 72594"/>
                    <a:gd name="connsiteX348" fmla="*/ 353297 w 510705"/>
                    <a:gd name="connsiteY348" fmla="*/ 71194 h 72594"/>
                    <a:gd name="connsiteX349" fmla="*/ 352607 w 510705"/>
                    <a:gd name="connsiteY349" fmla="*/ 71680 h 72594"/>
                    <a:gd name="connsiteX350" fmla="*/ 351302 w 510705"/>
                    <a:gd name="connsiteY350" fmla="*/ 71987 h 72594"/>
                    <a:gd name="connsiteX351" fmla="*/ 349256 w 510705"/>
                    <a:gd name="connsiteY351" fmla="*/ 72089 h 72594"/>
                    <a:gd name="connsiteX352" fmla="*/ 347210 w 510705"/>
                    <a:gd name="connsiteY352" fmla="*/ 71987 h 72594"/>
                    <a:gd name="connsiteX353" fmla="*/ 345905 w 510705"/>
                    <a:gd name="connsiteY353" fmla="*/ 71680 h 72594"/>
                    <a:gd name="connsiteX354" fmla="*/ 345214 w 510705"/>
                    <a:gd name="connsiteY354" fmla="*/ 71194 h 72594"/>
                    <a:gd name="connsiteX355" fmla="*/ 345010 w 510705"/>
                    <a:gd name="connsiteY355" fmla="*/ 70503 h 72594"/>
                    <a:gd name="connsiteX356" fmla="*/ 345010 w 510705"/>
                    <a:gd name="connsiteY356" fmla="*/ 30138 h 72594"/>
                    <a:gd name="connsiteX357" fmla="*/ 338513 w 510705"/>
                    <a:gd name="connsiteY357" fmla="*/ 30138 h 72594"/>
                    <a:gd name="connsiteX358" fmla="*/ 337285 w 510705"/>
                    <a:gd name="connsiteY358" fmla="*/ 29320 h 72594"/>
                    <a:gd name="connsiteX359" fmla="*/ 336875 w 510705"/>
                    <a:gd name="connsiteY359" fmla="*/ 26660 h 72594"/>
                    <a:gd name="connsiteX360" fmla="*/ 336977 w 510705"/>
                    <a:gd name="connsiteY360" fmla="*/ 25022 h 72594"/>
                    <a:gd name="connsiteX361" fmla="*/ 337285 w 510705"/>
                    <a:gd name="connsiteY361" fmla="*/ 23922 h 72594"/>
                    <a:gd name="connsiteX362" fmla="*/ 337796 w 510705"/>
                    <a:gd name="connsiteY362" fmla="*/ 23309 h 72594"/>
                    <a:gd name="connsiteX363" fmla="*/ 338513 w 510705"/>
                    <a:gd name="connsiteY363" fmla="*/ 23129 h 72594"/>
                    <a:gd name="connsiteX364" fmla="*/ 345010 w 510705"/>
                    <a:gd name="connsiteY364" fmla="*/ 23129 h 72594"/>
                    <a:gd name="connsiteX365" fmla="*/ 345010 w 510705"/>
                    <a:gd name="connsiteY365" fmla="*/ 18372 h 72594"/>
                    <a:gd name="connsiteX366" fmla="*/ 345905 w 510705"/>
                    <a:gd name="connsiteY366" fmla="*/ 10109 h 72594"/>
                    <a:gd name="connsiteX367" fmla="*/ 348641 w 510705"/>
                    <a:gd name="connsiteY367" fmla="*/ 4456 h 72594"/>
                    <a:gd name="connsiteX368" fmla="*/ 353272 w 510705"/>
                    <a:gd name="connsiteY368" fmla="*/ 1208 h 72594"/>
                    <a:gd name="connsiteX369" fmla="*/ 359846 w 510705"/>
                    <a:gd name="connsiteY369" fmla="*/ 159 h 72594"/>
                    <a:gd name="connsiteX370" fmla="*/ 363325 w 510705"/>
                    <a:gd name="connsiteY370" fmla="*/ 492 h 72594"/>
                    <a:gd name="connsiteX371" fmla="*/ 365934 w 510705"/>
                    <a:gd name="connsiteY371" fmla="*/ 1208 h 72594"/>
                    <a:gd name="connsiteX372" fmla="*/ 367162 w 510705"/>
                    <a:gd name="connsiteY372" fmla="*/ 1898 h 72594"/>
                    <a:gd name="connsiteX373" fmla="*/ 367673 w 510705"/>
                    <a:gd name="connsiteY373" fmla="*/ 2691 h 72594"/>
                    <a:gd name="connsiteX374" fmla="*/ 367954 w 510705"/>
                    <a:gd name="connsiteY374" fmla="*/ 3868 h 72594"/>
                    <a:gd name="connsiteX375" fmla="*/ 368031 w 510705"/>
                    <a:gd name="connsiteY375" fmla="*/ 5531 h 72594"/>
                    <a:gd name="connsiteX376" fmla="*/ 383001 w 510705"/>
                    <a:gd name="connsiteY376" fmla="*/ 70503 h 72594"/>
                    <a:gd name="connsiteX377" fmla="*/ 382796 w 510705"/>
                    <a:gd name="connsiteY377" fmla="*/ 71194 h 72594"/>
                    <a:gd name="connsiteX378" fmla="*/ 382131 w 510705"/>
                    <a:gd name="connsiteY378" fmla="*/ 71680 h 72594"/>
                    <a:gd name="connsiteX379" fmla="*/ 380852 w 510705"/>
                    <a:gd name="connsiteY379" fmla="*/ 71987 h 72594"/>
                    <a:gd name="connsiteX380" fmla="*/ 378755 w 510705"/>
                    <a:gd name="connsiteY380" fmla="*/ 72089 h 72594"/>
                    <a:gd name="connsiteX381" fmla="*/ 376709 w 510705"/>
                    <a:gd name="connsiteY381" fmla="*/ 71987 h 72594"/>
                    <a:gd name="connsiteX382" fmla="*/ 375404 w 510705"/>
                    <a:gd name="connsiteY382" fmla="*/ 71680 h 72594"/>
                    <a:gd name="connsiteX383" fmla="*/ 374739 w 510705"/>
                    <a:gd name="connsiteY383" fmla="*/ 71194 h 72594"/>
                    <a:gd name="connsiteX384" fmla="*/ 374560 w 510705"/>
                    <a:gd name="connsiteY384" fmla="*/ 70503 h 72594"/>
                    <a:gd name="connsiteX385" fmla="*/ 374560 w 510705"/>
                    <a:gd name="connsiteY385" fmla="*/ 24460 h 72594"/>
                    <a:gd name="connsiteX386" fmla="*/ 374739 w 510705"/>
                    <a:gd name="connsiteY386" fmla="*/ 23795 h 72594"/>
                    <a:gd name="connsiteX387" fmla="*/ 375404 w 510705"/>
                    <a:gd name="connsiteY387" fmla="*/ 23283 h 72594"/>
                    <a:gd name="connsiteX388" fmla="*/ 376709 w 510705"/>
                    <a:gd name="connsiteY388" fmla="*/ 22976 h 72594"/>
                    <a:gd name="connsiteX389" fmla="*/ 378755 w 510705"/>
                    <a:gd name="connsiteY389" fmla="*/ 22874 h 72594"/>
                    <a:gd name="connsiteX390" fmla="*/ 380852 w 510705"/>
                    <a:gd name="connsiteY390" fmla="*/ 22976 h 72594"/>
                    <a:gd name="connsiteX391" fmla="*/ 382131 w 510705"/>
                    <a:gd name="connsiteY391" fmla="*/ 23283 h 72594"/>
                    <a:gd name="connsiteX392" fmla="*/ 382796 w 510705"/>
                    <a:gd name="connsiteY392" fmla="*/ 23795 h 72594"/>
                    <a:gd name="connsiteX393" fmla="*/ 383001 w 510705"/>
                    <a:gd name="connsiteY393" fmla="*/ 24460 h 72594"/>
                    <a:gd name="connsiteX394" fmla="*/ 383973 w 510705"/>
                    <a:gd name="connsiteY394" fmla="*/ 8907 h 72594"/>
                    <a:gd name="connsiteX395" fmla="*/ 382848 w 510705"/>
                    <a:gd name="connsiteY395" fmla="*/ 12949 h 72594"/>
                    <a:gd name="connsiteX396" fmla="*/ 378703 w 510705"/>
                    <a:gd name="connsiteY396" fmla="*/ 14023 h 72594"/>
                    <a:gd name="connsiteX397" fmla="*/ 374636 w 510705"/>
                    <a:gd name="connsiteY397" fmla="*/ 12974 h 72594"/>
                    <a:gd name="connsiteX398" fmla="*/ 373537 w 510705"/>
                    <a:gd name="connsiteY398" fmla="*/ 9010 h 72594"/>
                    <a:gd name="connsiteX399" fmla="*/ 374662 w 510705"/>
                    <a:gd name="connsiteY399" fmla="*/ 4968 h 72594"/>
                    <a:gd name="connsiteX400" fmla="*/ 378806 w 510705"/>
                    <a:gd name="connsiteY400" fmla="*/ 3894 h 72594"/>
                    <a:gd name="connsiteX401" fmla="*/ 382873 w 510705"/>
                    <a:gd name="connsiteY401" fmla="*/ 4942 h 72594"/>
                    <a:gd name="connsiteX402" fmla="*/ 383973 w 510705"/>
                    <a:gd name="connsiteY402" fmla="*/ 8907 h 72594"/>
                    <a:gd name="connsiteX403" fmla="*/ 438021 w 510705"/>
                    <a:gd name="connsiteY403" fmla="*/ 70503 h 72594"/>
                    <a:gd name="connsiteX404" fmla="*/ 437816 w 510705"/>
                    <a:gd name="connsiteY404" fmla="*/ 71194 h 72594"/>
                    <a:gd name="connsiteX405" fmla="*/ 437152 w 510705"/>
                    <a:gd name="connsiteY405" fmla="*/ 71680 h 72594"/>
                    <a:gd name="connsiteX406" fmla="*/ 435872 w 510705"/>
                    <a:gd name="connsiteY406" fmla="*/ 71987 h 72594"/>
                    <a:gd name="connsiteX407" fmla="*/ 433825 w 510705"/>
                    <a:gd name="connsiteY407" fmla="*/ 72089 h 72594"/>
                    <a:gd name="connsiteX408" fmla="*/ 431728 w 510705"/>
                    <a:gd name="connsiteY408" fmla="*/ 71987 h 72594"/>
                    <a:gd name="connsiteX409" fmla="*/ 430450 w 510705"/>
                    <a:gd name="connsiteY409" fmla="*/ 71680 h 72594"/>
                    <a:gd name="connsiteX410" fmla="*/ 429784 w 510705"/>
                    <a:gd name="connsiteY410" fmla="*/ 71194 h 72594"/>
                    <a:gd name="connsiteX411" fmla="*/ 429579 w 510705"/>
                    <a:gd name="connsiteY411" fmla="*/ 70503 h 72594"/>
                    <a:gd name="connsiteX412" fmla="*/ 429579 w 510705"/>
                    <a:gd name="connsiteY412" fmla="*/ 43542 h 72594"/>
                    <a:gd name="connsiteX413" fmla="*/ 428966 w 510705"/>
                    <a:gd name="connsiteY413" fmla="*/ 37198 h 72594"/>
                    <a:gd name="connsiteX414" fmla="*/ 427175 w 510705"/>
                    <a:gd name="connsiteY414" fmla="*/ 33054 h 72594"/>
                    <a:gd name="connsiteX415" fmla="*/ 424131 w 510705"/>
                    <a:gd name="connsiteY415" fmla="*/ 30394 h 72594"/>
                    <a:gd name="connsiteX416" fmla="*/ 419808 w 510705"/>
                    <a:gd name="connsiteY416" fmla="*/ 29473 h 72594"/>
                    <a:gd name="connsiteX417" fmla="*/ 413464 w 510705"/>
                    <a:gd name="connsiteY417" fmla="*/ 31724 h 72594"/>
                    <a:gd name="connsiteX418" fmla="*/ 406813 w 510705"/>
                    <a:gd name="connsiteY418" fmla="*/ 38324 h 72594"/>
                    <a:gd name="connsiteX419" fmla="*/ 406813 w 510705"/>
                    <a:gd name="connsiteY419" fmla="*/ 70503 h 72594"/>
                    <a:gd name="connsiteX420" fmla="*/ 406609 w 510705"/>
                    <a:gd name="connsiteY420" fmla="*/ 71194 h 72594"/>
                    <a:gd name="connsiteX421" fmla="*/ 405944 w 510705"/>
                    <a:gd name="connsiteY421" fmla="*/ 71680 h 72594"/>
                    <a:gd name="connsiteX422" fmla="*/ 404665 w 510705"/>
                    <a:gd name="connsiteY422" fmla="*/ 71987 h 72594"/>
                    <a:gd name="connsiteX423" fmla="*/ 402567 w 510705"/>
                    <a:gd name="connsiteY423" fmla="*/ 72089 h 72594"/>
                    <a:gd name="connsiteX424" fmla="*/ 400521 w 510705"/>
                    <a:gd name="connsiteY424" fmla="*/ 71987 h 72594"/>
                    <a:gd name="connsiteX425" fmla="*/ 399216 w 510705"/>
                    <a:gd name="connsiteY425" fmla="*/ 71680 h 72594"/>
                    <a:gd name="connsiteX426" fmla="*/ 398551 w 510705"/>
                    <a:gd name="connsiteY426" fmla="*/ 71194 h 72594"/>
                    <a:gd name="connsiteX427" fmla="*/ 398372 w 510705"/>
                    <a:gd name="connsiteY427" fmla="*/ 70503 h 72594"/>
                    <a:gd name="connsiteX428" fmla="*/ 398372 w 510705"/>
                    <a:gd name="connsiteY428" fmla="*/ 24460 h 72594"/>
                    <a:gd name="connsiteX429" fmla="*/ 398526 w 510705"/>
                    <a:gd name="connsiteY429" fmla="*/ 23769 h 72594"/>
                    <a:gd name="connsiteX430" fmla="*/ 399139 w 510705"/>
                    <a:gd name="connsiteY430" fmla="*/ 23257 h 72594"/>
                    <a:gd name="connsiteX431" fmla="*/ 400316 w 510705"/>
                    <a:gd name="connsiteY431" fmla="*/ 22950 h 72594"/>
                    <a:gd name="connsiteX432" fmla="*/ 402209 w 510705"/>
                    <a:gd name="connsiteY432" fmla="*/ 22874 h 72594"/>
                    <a:gd name="connsiteX433" fmla="*/ 404077 w 510705"/>
                    <a:gd name="connsiteY433" fmla="*/ 22950 h 72594"/>
                    <a:gd name="connsiteX434" fmla="*/ 405228 w 510705"/>
                    <a:gd name="connsiteY434" fmla="*/ 23257 h 72594"/>
                    <a:gd name="connsiteX435" fmla="*/ 405816 w 510705"/>
                    <a:gd name="connsiteY435" fmla="*/ 23769 h 72594"/>
                    <a:gd name="connsiteX436" fmla="*/ 405995 w 510705"/>
                    <a:gd name="connsiteY436" fmla="*/ 24460 h 72594"/>
                    <a:gd name="connsiteX437" fmla="*/ 405995 w 510705"/>
                    <a:gd name="connsiteY437" fmla="*/ 30548 h 72594"/>
                    <a:gd name="connsiteX438" fmla="*/ 413746 w 510705"/>
                    <a:gd name="connsiteY438" fmla="*/ 24178 h 72594"/>
                    <a:gd name="connsiteX439" fmla="*/ 421548 w 510705"/>
                    <a:gd name="connsiteY439" fmla="*/ 22157 h 72594"/>
                    <a:gd name="connsiteX440" fmla="*/ 429298 w 510705"/>
                    <a:gd name="connsiteY440" fmla="*/ 23718 h 72594"/>
                    <a:gd name="connsiteX441" fmla="*/ 434388 w 510705"/>
                    <a:gd name="connsiteY441" fmla="*/ 27887 h 72594"/>
                    <a:gd name="connsiteX442" fmla="*/ 437177 w 510705"/>
                    <a:gd name="connsiteY442" fmla="*/ 34001 h 72594"/>
                    <a:gd name="connsiteX443" fmla="*/ 438021 w 510705"/>
                    <a:gd name="connsiteY443" fmla="*/ 42416 h 72594"/>
                    <a:gd name="connsiteX444" fmla="*/ 487628 w 510705"/>
                    <a:gd name="connsiteY444" fmla="*/ 70554 h 72594"/>
                    <a:gd name="connsiteX445" fmla="*/ 487220 w 510705"/>
                    <a:gd name="connsiteY445" fmla="*/ 71475 h 72594"/>
                    <a:gd name="connsiteX446" fmla="*/ 486094 w 510705"/>
                    <a:gd name="connsiteY446" fmla="*/ 71935 h 72594"/>
                    <a:gd name="connsiteX447" fmla="*/ 483996 w 510705"/>
                    <a:gd name="connsiteY447" fmla="*/ 72089 h 72594"/>
                    <a:gd name="connsiteX448" fmla="*/ 481873 w 510705"/>
                    <a:gd name="connsiteY448" fmla="*/ 71935 h 72594"/>
                    <a:gd name="connsiteX449" fmla="*/ 480722 w 510705"/>
                    <a:gd name="connsiteY449" fmla="*/ 71475 h 72594"/>
                    <a:gd name="connsiteX450" fmla="*/ 480365 w 510705"/>
                    <a:gd name="connsiteY450" fmla="*/ 70554 h 72594"/>
                    <a:gd name="connsiteX451" fmla="*/ 480365 w 510705"/>
                    <a:gd name="connsiteY451" fmla="*/ 65950 h 72594"/>
                    <a:gd name="connsiteX452" fmla="*/ 473637 w 510705"/>
                    <a:gd name="connsiteY452" fmla="*/ 70963 h 72594"/>
                    <a:gd name="connsiteX453" fmla="*/ 465784 w 510705"/>
                    <a:gd name="connsiteY453" fmla="*/ 72754 h 72594"/>
                    <a:gd name="connsiteX454" fmla="*/ 459210 w 510705"/>
                    <a:gd name="connsiteY454" fmla="*/ 71807 h 72594"/>
                    <a:gd name="connsiteX455" fmla="*/ 454196 w 510705"/>
                    <a:gd name="connsiteY455" fmla="*/ 69070 h 72594"/>
                    <a:gd name="connsiteX456" fmla="*/ 450973 w 510705"/>
                    <a:gd name="connsiteY456" fmla="*/ 64671 h 72594"/>
                    <a:gd name="connsiteX457" fmla="*/ 449822 w 510705"/>
                    <a:gd name="connsiteY457" fmla="*/ 58736 h 72594"/>
                    <a:gd name="connsiteX458" fmla="*/ 451408 w 510705"/>
                    <a:gd name="connsiteY458" fmla="*/ 51983 h 72594"/>
                    <a:gd name="connsiteX459" fmla="*/ 455961 w 510705"/>
                    <a:gd name="connsiteY459" fmla="*/ 47226 h 72594"/>
                    <a:gd name="connsiteX460" fmla="*/ 463225 w 510705"/>
                    <a:gd name="connsiteY460" fmla="*/ 44386 h 72594"/>
                    <a:gd name="connsiteX461" fmla="*/ 472895 w 510705"/>
                    <a:gd name="connsiteY461" fmla="*/ 43440 h 72594"/>
                    <a:gd name="connsiteX462" fmla="*/ 479239 w 510705"/>
                    <a:gd name="connsiteY462" fmla="*/ 43440 h 72594"/>
                    <a:gd name="connsiteX463" fmla="*/ 479239 w 510705"/>
                    <a:gd name="connsiteY463" fmla="*/ 39859 h 72594"/>
                    <a:gd name="connsiteX464" fmla="*/ 478676 w 510705"/>
                    <a:gd name="connsiteY464" fmla="*/ 35152 h 72594"/>
                    <a:gd name="connsiteX465" fmla="*/ 476859 w 510705"/>
                    <a:gd name="connsiteY465" fmla="*/ 31750 h 72594"/>
                    <a:gd name="connsiteX466" fmla="*/ 473611 w 510705"/>
                    <a:gd name="connsiteY466" fmla="*/ 29703 h 72594"/>
                    <a:gd name="connsiteX467" fmla="*/ 468699 w 510705"/>
                    <a:gd name="connsiteY467" fmla="*/ 29013 h 72594"/>
                    <a:gd name="connsiteX468" fmla="*/ 463098 w 510705"/>
                    <a:gd name="connsiteY468" fmla="*/ 29755 h 72594"/>
                    <a:gd name="connsiteX469" fmla="*/ 458749 w 510705"/>
                    <a:gd name="connsiteY469" fmla="*/ 31392 h 72594"/>
                    <a:gd name="connsiteX470" fmla="*/ 455628 w 510705"/>
                    <a:gd name="connsiteY470" fmla="*/ 33029 h 72594"/>
                    <a:gd name="connsiteX471" fmla="*/ 453761 w 510705"/>
                    <a:gd name="connsiteY471" fmla="*/ 33771 h 72594"/>
                    <a:gd name="connsiteX472" fmla="*/ 453045 w 510705"/>
                    <a:gd name="connsiteY472" fmla="*/ 33566 h 72594"/>
                    <a:gd name="connsiteX473" fmla="*/ 452508 w 510705"/>
                    <a:gd name="connsiteY473" fmla="*/ 32952 h 72594"/>
                    <a:gd name="connsiteX474" fmla="*/ 452175 w 510705"/>
                    <a:gd name="connsiteY474" fmla="*/ 31903 h 72594"/>
                    <a:gd name="connsiteX475" fmla="*/ 452072 w 510705"/>
                    <a:gd name="connsiteY475" fmla="*/ 30496 h 72594"/>
                    <a:gd name="connsiteX476" fmla="*/ 452252 w 510705"/>
                    <a:gd name="connsiteY476" fmla="*/ 28476 h 72594"/>
                    <a:gd name="connsiteX477" fmla="*/ 453121 w 510705"/>
                    <a:gd name="connsiteY477" fmla="*/ 27069 h 72594"/>
                    <a:gd name="connsiteX478" fmla="*/ 455500 w 510705"/>
                    <a:gd name="connsiteY478" fmla="*/ 25508 h 72594"/>
                    <a:gd name="connsiteX479" fmla="*/ 459389 w 510705"/>
                    <a:gd name="connsiteY479" fmla="*/ 23871 h 72594"/>
                    <a:gd name="connsiteX480" fmla="*/ 464198 w 510705"/>
                    <a:gd name="connsiteY480" fmla="*/ 22643 h 72594"/>
                    <a:gd name="connsiteX481" fmla="*/ 469467 w 510705"/>
                    <a:gd name="connsiteY481" fmla="*/ 22157 h 72594"/>
                    <a:gd name="connsiteX482" fmla="*/ 477908 w 510705"/>
                    <a:gd name="connsiteY482" fmla="*/ 23283 h 72594"/>
                    <a:gd name="connsiteX483" fmla="*/ 483536 w 510705"/>
                    <a:gd name="connsiteY483" fmla="*/ 26583 h 72594"/>
                    <a:gd name="connsiteX484" fmla="*/ 486657 w 510705"/>
                    <a:gd name="connsiteY484" fmla="*/ 31980 h 72594"/>
                    <a:gd name="connsiteX485" fmla="*/ 487628 w 510705"/>
                    <a:gd name="connsiteY485" fmla="*/ 39500 h 72594"/>
                    <a:gd name="connsiteX486" fmla="*/ 479239 w 510705"/>
                    <a:gd name="connsiteY486" fmla="*/ 49528 h 72594"/>
                    <a:gd name="connsiteX487" fmla="*/ 472025 w 510705"/>
                    <a:gd name="connsiteY487" fmla="*/ 49528 h 72594"/>
                    <a:gd name="connsiteX488" fmla="*/ 465988 w 510705"/>
                    <a:gd name="connsiteY488" fmla="*/ 50116 h 72594"/>
                    <a:gd name="connsiteX489" fmla="*/ 461742 w 510705"/>
                    <a:gd name="connsiteY489" fmla="*/ 51855 h 72594"/>
                    <a:gd name="connsiteX490" fmla="*/ 459261 w 510705"/>
                    <a:gd name="connsiteY490" fmla="*/ 54618 h 72594"/>
                    <a:gd name="connsiteX491" fmla="*/ 458468 w 510705"/>
                    <a:gd name="connsiteY491" fmla="*/ 58327 h 72594"/>
                    <a:gd name="connsiteX492" fmla="*/ 460744 w 510705"/>
                    <a:gd name="connsiteY492" fmla="*/ 64031 h 72594"/>
                    <a:gd name="connsiteX493" fmla="*/ 467113 w 510705"/>
                    <a:gd name="connsiteY493" fmla="*/ 66154 h 72594"/>
                    <a:gd name="connsiteX494" fmla="*/ 473279 w 510705"/>
                    <a:gd name="connsiteY494" fmla="*/ 64466 h 72594"/>
                    <a:gd name="connsiteX495" fmla="*/ 479239 w 510705"/>
                    <a:gd name="connsiteY495" fmla="*/ 59299 h 72594"/>
                    <a:gd name="connsiteX496" fmla="*/ 510993 w 510705"/>
                    <a:gd name="connsiteY496" fmla="*/ 70503 h 72594"/>
                    <a:gd name="connsiteX497" fmla="*/ 510788 w 510705"/>
                    <a:gd name="connsiteY497" fmla="*/ 71194 h 72594"/>
                    <a:gd name="connsiteX498" fmla="*/ 510123 w 510705"/>
                    <a:gd name="connsiteY498" fmla="*/ 71680 h 72594"/>
                    <a:gd name="connsiteX499" fmla="*/ 508844 w 510705"/>
                    <a:gd name="connsiteY499" fmla="*/ 71987 h 72594"/>
                    <a:gd name="connsiteX500" fmla="*/ 506747 w 510705"/>
                    <a:gd name="connsiteY500" fmla="*/ 72089 h 72594"/>
                    <a:gd name="connsiteX501" fmla="*/ 504701 w 510705"/>
                    <a:gd name="connsiteY501" fmla="*/ 71987 h 72594"/>
                    <a:gd name="connsiteX502" fmla="*/ 503396 w 510705"/>
                    <a:gd name="connsiteY502" fmla="*/ 71680 h 72594"/>
                    <a:gd name="connsiteX503" fmla="*/ 502731 w 510705"/>
                    <a:gd name="connsiteY503" fmla="*/ 71194 h 72594"/>
                    <a:gd name="connsiteX504" fmla="*/ 502552 w 510705"/>
                    <a:gd name="connsiteY504" fmla="*/ 70503 h 72594"/>
                    <a:gd name="connsiteX505" fmla="*/ 502552 w 510705"/>
                    <a:gd name="connsiteY505" fmla="*/ 2154 h 72594"/>
                    <a:gd name="connsiteX506" fmla="*/ 502731 w 510705"/>
                    <a:gd name="connsiteY506" fmla="*/ 1438 h 72594"/>
                    <a:gd name="connsiteX507" fmla="*/ 503396 w 510705"/>
                    <a:gd name="connsiteY507" fmla="*/ 926 h 72594"/>
                    <a:gd name="connsiteX508" fmla="*/ 504701 w 510705"/>
                    <a:gd name="connsiteY508" fmla="*/ 619 h 72594"/>
                    <a:gd name="connsiteX509" fmla="*/ 506747 w 510705"/>
                    <a:gd name="connsiteY509" fmla="*/ 517 h 72594"/>
                    <a:gd name="connsiteX510" fmla="*/ 508844 w 510705"/>
                    <a:gd name="connsiteY510" fmla="*/ 619 h 72594"/>
                    <a:gd name="connsiteX511" fmla="*/ 510123 w 510705"/>
                    <a:gd name="connsiteY511" fmla="*/ 926 h 72594"/>
                    <a:gd name="connsiteX512" fmla="*/ 510788 w 510705"/>
                    <a:gd name="connsiteY512" fmla="*/ 1438 h 72594"/>
                    <a:gd name="connsiteX513" fmla="*/ 510993 w 510705"/>
                    <a:gd name="connsiteY513" fmla="*/ 2154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Lst>
                  <a:rect l="l" t="t" r="r" b="b"/>
                  <a:pathLst>
                    <a:path w="510705" h="72594">
                      <a:moveTo>
                        <a:pt x="42648" y="70503"/>
                      </a:moveTo>
                      <a:cubicBezTo>
                        <a:pt x="42648" y="70776"/>
                        <a:pt x="42588" y="71015"/>
                        <a:pt x="42469" y="71219"/>
                      </a:cubicBezTo>
                      <a:cubicBezTo>
                        <a:pt x="42349" y="71424"/>
                        <a:pt x="42145" y="71586"/>
                        <a:pt x="41855" y="71705"/>
                      </a:cubicBezTo>
                      <a:cubicBezTo>
                        <a:pt x="41565" y="71825"/>
                        <a:pt x="41181" y="71918"/>
                        <a:pt x="40704" y="71987"/>
                      </a:cubicBezTo>
                      <a:cubicBezTo>
                        <a:pt x="40226" y="72055"/>
                        <a:pt x="39646" y="72089"/>
                        <a:pt x="38964" y="72089"/>
                      </a:cubicBezTo>
                      <a:cubicBezTo>
                        <a:pt x="38248" y="72089"/>
                        <a:pt x="37651" y="72055"/>
                        <a:pt x="37174" y="71987"/>
                      </a:cubicBezTo>
                      <a:cubicBezTo>
                        <a:pt x="36696" y="71918"/>
                        <a:pt x="36304" y="71825"/>
                        <a:pt x="35997" y="71705"/>
                      </a:cubicBezTo>
                      <a:cubicBezTo>
                        <a:pt x="35690" y="71586"/>
                        <a:pt x="35468" y="71424"/>
                        <a:pt x="35332" y="71219"/>
                      </a:cubicBezTo>
                      <a:cubicBezTo>
                        <a:pt x="35196" y="71015"/>
                        <a:pt x="35127" y="70776"/>
                        <a:pt x="35127" y="70503"/>
                      </a:cubicBezTo>
                      <a:lnTo>
                        <a:pt x="35127" y="64415"/>
                      </a:lnTo>
                      <a:cubicBezTo>
                        <a:pt x="32706" y="67041"/>
                        <a:pt x="30190" y="69088"/>
                        <a:pt x="27581" y="70554"/>
                      </a:cubicBezTo>
                      <a:cubicBezTo>
                        <a:pt x="24972" y="72021"/>
                        <a:pt x="22116" y="72754"/>
                        <a:pt x="19012" y="72754"/>
                      </a:cubicBezTo>
                      <a:cubicBezTo>
                        <a:pt x="15635" y="72754"/>
                        <a:pt x="12754" y="72097"/>
                        <a:pt x="10366" y="70784"/>
                      </a:cubicBezTo>
                      <a:cubicBezTo>
                        <a:pt x="7979" y="69471"/>
                        <a:pt x="6043" y="67698"/>
                        <a:pt x="4559" y="65464"/>
                      </a:cubicBezTo>
                      <a:cubicBezTo>
                        <a:pt x="3076" y="63230"/>
                        <a:pt x="1993" y="60604"/>
                        <a:pt x="1311" y="57585"/>
                      </a:cubicBezTo>
                      <a:cubicBezTo>
                        <a:pt x="629" y="54567"/>
                        <a:pt x="288" y="51386"/>
                        <a:pt x="288" y="48044"/>
                      </a:cubicBezTo>
                      <a:cubicBezTo>
                        <a:pt x="288" y="44088"/>
                        <a:pt x="714" y="40515"/>
                        <a:pt x="1567" y="37326"/>
                      </a:cubicBezTo>
                      <a:cubicBezTo>
                        <a:pt x="2419" y="34137"/>
                        <a:pt x="3681" y="31417"/>
                        <a:pt x="5352" y="29166"/>
                      </a:cubicBezTo>
                      <a:cubicBezTo>
                        <a:pt x="7024" y="26915"/>
                        <a:pt x="9096" y="25184"/>
                        <a:pt x="11568" y="23974"/>
                      </a:cubicBezTo>
                      <a:cubicBezTo>
                        <a:pt x="14041" y="22763"/>
                        <a:pt x="16897" y="22157"/>
                        <a:pt x="20138" y="22157"/>
                      </a:cubicBezTo>
                      <a:cubicBezTo>
                        <a:pt x="22832" y="22157"/>
                        <a:pt x="25296" y="22746"/>
                        <a:pt x="27530" y="23922"/>
                      </a:cubicBezTo>
                      <a:cubicBezTo>
                        <a:pt x="29764" y="25099"/>
                        <a:pt x="31972" y="26830"/>
                        <a:pt x="34155" y="29115"/>
                      </a:cubicBezTo>
                      <a:lnTo>
                        <a:pt x="34155" y="2359"/>
                      </a:lnTo>
                      <a:cubicBezTo>
                        <a:pt x="34155" y="2120"/>
                        <a:pt x="34215" y="1890"/>
                        <a:pt x="34334" y="1668"/>
                      </a:cubicBezTo>
                      <a:cubicBezTo>
                        <a:pt x="34454" y="1446"/>
                        <a:pt x="34684" y="1276"/>
                        <a:pt x="35025" y="1157"/>
                      </a:cubicBezTo>
                      <a:cubicBezTo>
                        <a:pt x="35366" y="1037"/>
                        <a:pt x="35801" y="935"/>
                        <a:pt x="36330" y="850"/>
                      </a:cubicBezTo>
                      <a:cubicBezTo>
                        <a:pt x="36858" y="764"/>
                        <a:pt x="37532" y="722"/>
                        <a:pt x="38350" y="722"/>
                      </a:cubicBezTo>
                      <a:cubicBezTo>
                        <a:pt x="39203" y="722"/>
                        <a:pt x="39902" y="764"/>
                        <a:pt x="40448" y="850"/>
                      </a:cubicBezTo>
                      <a:cubicBezTo>
                        <a:pt x="40994" y="935"/>
                        <a:pt x="41420" y="1037"/>
                        <a:pt x="41727" y="1157"/>
                      </a:cubicBezTo>
                      <a:cubicBezTo>
                        <a:pt x="42034" y="1276"/>
                        <a:pt x="42264" y="1446"/>
                        <a:pt x="42418" y="1668"/>
                      </a:cubicBezTo>
                      <a:cubicBezTo>
                        <a:pt x="42571" y="1890"/>
                        <a:pt x="42648" y="2120"/>
                        <a:pt x="42648" y="2359"/>
                      </a:cubicBezTo>
                      <a:close/>
                      <a:moveTo>
                        <a:pt x="34155" y="38119"/>
                      </a:moveTo>
                      <a:cubicBezTo>
                        <a:pt x="31870" y="35288"/>
                        <a:pt x="29662" y="33131"/>
                        <a:pt x="27530" y="31648"/>
                      </a:cubicBezTo>
                      <a:cubicBezTo>
                        <a:pt x="25399" y="30164"/>
                        <a:pt x="23173" y="29422"/>
                        <a:pt x="20854" y="29422"/>
                      </a:cubicBezTo>
                      <a:cubicBezTo>
                        <a:pt x="18705" y="29422"/>
                        <a:pt x="16880" y="29934"/>
                        <a:pt x="15380" y="30957"/>
                      </a:cubicBezTo>
                      <a:cubicBezTo>
                        <a:pt x="13879" y="31980"/>
                        <a:pt x="12660" y="33327"/>
                        <a:pt x="11722" y="34998"/>
                      </a:cubicBezTo>
                      <a:cubicBezTo>
                        <a:pt x="10784" y="36670"/>
                        <a:pt x="10102" y="38563"/>
                        <a:pt x="9675" y="40677"/>
                      </a:cubicBezTo>
                      <a:cubicBezTo>
                        <a:pt x="9249" y="42792"/>
                        <a:pt x="9036" y="44940"/>
                        <a:pt x="9036" y="47123"/>
                      </a:cubicBezTo>
                      <a:cubicBezTo>
                        <a:pt x="9036" y="49442"/>
                        <a:pt x="9215" y="51710"/>
                        <a:pt x="9573" y="53927"/>
                      </a:cubicBezTo>
                      <a:cubicBezTo>
                        <a:pt x="9931" y="56144"/>
                        <a:pt x="10554" y="58114"/>
                        <a:pt x="11440" y="59836"/>
                      </a:cubicBezTo>
                      <a:cubicBezTo>
                        <a:pt x="12327" y="61559"/>
                        <a:pt x="13504" y="62940"/>
                        <a:pt x="14970" y="63980"/>
                      </a:cubicBezTo>
                      <a:cubicBezTo>
                        <a:pt x="16437" y="65020"/>
                        <a:pt x="18279" y="65540"/>
                        <a:pt x="20496" y="65540"/>
                      </a:cubicBezTo>
                      <a:cubicBezTo>
                        <a:pt x="21621" y="65540"/>
                        <a:pt x="22704" y="65387"/>
                        <a:pt x="23744" y="65080"/>
                      </a:cubicBezTo>
                      <a:cubicBezTo>
                        <a:pt x="24785" y="64773"/>
                        <a:pt x="25850" y="64261"/>
                        <a:pt x="26942" y="63545"/>
                      </a:cubicBezTo>
                      <a:cubicBezTo>
                        <a:pt x="28033" y="62829"/>
                        <a:pt x="29176" y="61900"/>
                        <a:pt x="30370" y="60757"/>
                      </a:cubicBezTo>
                      <a:cubicBezTo>
                        <a:pt x="31563" y="59614"/>
                        <a:pt x="32825" y="58208"/>
                        <a:pt x="34155" y="56536"/>
                      </a:cubicBezTo>
                      <a:close/>
                      <a:moveTo>
                        <a:pt x="84684" y="27478"/>
                      </a:moveTo>
                      <a:cubicBezTo>
                        <a:pt x="84684" y="28228"/>
                        <a:pt x="84667" y="28859"/>
                        <a:pt x="84633" y="29371"/>
                      </a:cubicBezTo>
                      <a:cubicBezTo>
                        <a:pt x="84599" y="29882"/>
                        <a:pt x="84531" y="30283"/>
                        <a:pt x="84428" y="30573"/>
                      </a:cubicBezTo>
                      <a:cubicBezTo>
                        <a:pt x="84326" y="30863"/>
                        <a:pt x="84198" y="31085"/>
                        <a:pt x="84045" y="31238"/>
                      </a:cubicBezTo>
                      <a:cubicBezTo>
                        <a:pt x="83891" y="31392"/>
                        <a:pt x="83678" y="31468"/>
                        <a:pt x="83405" y="31468"/>
                      </a:cubicBezTo>
                      <a:cubicBezTo>
                        <a:pt x="83132" y="31468"/>
                        <a:pt x="82800" y="31392"/>
                        <a:pt x="82407" y="31238"/>
                      </a:cubicBezTo>
                      <a:cubicBezTo>
                        <a:pt x="82015" y="31085"/>
                        <a:pt x="81572" y="30931"/>
                        <a:pt x="81077" y="30778"/>
                      </a:cubicBezTo>
                      <a:cubicBezTo>
                        <a:pt x="80583" y="30624"/>
                        <a:pt x="80028" y="30479"/>
                        <a:pt x="79415" y="30343"/>
                      </a:cubicBezTo>
                      <a:cubicBezTo>
                        <a:pt x="78801" y="30206"/>
                        <a:pt x="78136" y="30138"/>
                        <a:pt x="77419" y="30138"/>
                      </a:cubicBezTo>
                      <a:cubicBezTo>
                        <a:pt x="76567" y="30138"/>
                        <a:pt x="75731" y="30309"/>
                        <a:pt x="74913" y="30650"/>
                      </a:cubicBezTo>
                      <a:cubicBezTo>
                        <a:pt x="74094" y="30991"/>
                        <a:pt x="73233" y="31554"/>
                        <a:pt x="72329" y="32338"/>
                      </a:cubicBezTo>
                      <a:cubicBezTo>
                        <a:pt x="71425" y="33123"/>
                        <a:pt x="70479" y="34163"/>
                        <a:pt x="69490" y="35459"/>
                      </a:cubicBezTo>
                      <a:cubicBezTo>
                        <a:pt x="68500" y="36755"/>
                        <a:pt x="67409" y="38341"/>
                        <a:pt x="66215" y="40217"/>
                      </a:cubicBezTo>
                      <a:lnTo>
                        <a:pt x="66215" y="70503"/>
                      </a:lnTo>
                      <a:cubicBezTo>
                        <a:pt x="66215" y="70776"/>
                        <a:pt x="66147" y="71006"/>
                        <a:pt x="66011" y="71194"/>
                      </a:cubicBezTo>
                      <a:cubicBezTo>
                        <a:pt x="65874" y="71381"/>
                        <a:pt x="65653" y="71543"/>
                        <a:pt x="65346" y="71680"/>
                      </a:cubicBezTo>
                      <a:cubicBezTo>
                        <a:pt x="65039" y="71816"/>
                        <a:pt x="64612" y="71918"/>
                        <a:pt x="64067" y="71987"/>
                      </a:cubicBezTo>
                      <a:cubicBezTo>
                        <a:pt x="63521" y="72055"/>
                        <a:pt x="62822" y="72089"/>
                        <a:pt x="61969" y="72089"/>
                      </a:cubicBezTo>
                      <a:cubicBezTo>
                        <a:pt x="61151" y="72089"/>
                        <a:pt x="60468" y="72055"/>
                        <a:pt x="59923" y="71987"/>
                      </a:cubicBezTo>
                      <a:cubicBezTo>
                        <a:pt x="59377" y="71918"/>
                        <a:pt x="58942" y="71816"/>
                        <a:pt x="58618" y="71680"/>
                      </a:cubicBezTo>
                      <a:cubicBezTo>
                        <a:pt x="58294" y="71543"/>
                        <a:pt x="58073" y="71381"/>
                        <a:pt x="57953" y="71194"/>
                      </a:cubicBezTo>
                      <a:cubicBezTo>
                        <a:pt x="57834" y="71006"/>
                        <a:pt x="57774" y="70776"/>
                        <a:pt x="57774" y="70503"/>
                      </a:cubicBezTo>
                      <a:lnTo>
                        <a:pt x="57774" y="24460"/>
                      </a:lnTo>
                      <a:cubicBezTo>
                        <a:pt x="57774" y="24187"/>
                        <a:pt x="57825" y="23957"/>
                        <a:pt x="57928" y="23769"/>
                      </a:cubicBezTo>
                      <a:cubicBezTo>
                        <a:pt x="58030" y="23581"/>
                        <a:pt x="58234" y="23411"/>
                        <a:pt x="58541" y="23257"/>
                      </a:cubicBezTo>
                      <a:cubicBezTo>
                        <a:pt x="58848" y="23104"/>
                        <a:pt x="59241" y="23002"/>
                        <a:pt x="59718" y="22950"/>
                      </a:cubicBezTo>
                      <a:cubicBezTo>
                        <a:pt x="60196" y="22899"/>
                        <a:pt x="60827" y="22874"/>
                        <a:pt x="61611" y="22874"/>
                      </a:cubicBezTo>
                      <a:cubicBezTo>
                        <a:pt x="62361" y="22874"/>
                        <a:pt x="62984" y="22899"/>
                        <a:pt x="63478" y="22950"/>
                      </a:cubicBezTo>
                      <a:cubicBezTo>
                        <a:pt x="63973" y="23002"/>
                        <a:pt x="64357" y="23104"/>
                        <a:pt x="64629" y="23257"/>
                      </a:cubicBezTo>
                      <a:cubicBezTo>
                        <a:pt x="64902" y="23411"/>
                        <a:pt x="65098" y="23581"/>
                        <a:pt x="65218" y="23769"/>
                      </a:cubicBezTo>
                      <a:cubicBezTo>
                        <a:pt x="65337" y="23957"/>
                        <a:pt x="65397" y="24187"/>
                        <a:pt x="65397" y="24460"/>
                      </a:cubicBezTo>
                      <a:lnTo>
                        <a:pt x="65397" y="31161"/>
                      </a:lnTo>
                      <a:cubicBezTo>
                        <a:pt x="66659" y="29320"/>
                        <a:pt x="67844" y="27819"/>
                        <a:pt x="68952" y="26660"/>
                      </a:cubicBezTo>
                      <a:cubicBezTo>
                        <a:pt x="70061" y="25500"/>
                        <a:pt x="71110" y="24588"/>
                        <a:pt x="72099" y="23922"/>
                      </a:cubicBezTo>
                      <a:cubicBezTo>
                        <a:pt x="73088" y="23257"/>
                        <a:pt x="74068" y="22797"/>
                        <a:pt x="75040" y="22541"/>
                      </a:cubicBezTo>
                      <a:cubicBezTo>
                        <a:pt x="76012" y="22285"/>
                        <a:pt x="76993" y="22157"/>
                        <a:pt x="77982" y="22157"/>
                      </a:cubicBezTo>
                      <a:cubicBezTo>
                        <a:pt x="78426" y="22157"/>
                        <a:pt x="78929" y="22183"/>
                        <a:pt x="79491" y="22234"/>
                      </a:cubicBezTo>
                      <a:cubicBezTo>
                        <a:pt x="80054" y="22285"/>
                        <a:pt x="80642" y="22379"/>
                        <a:pt x="81256" y="22516"/>
                      </a:cubicBezTo>
                      <a:cubicBezTo>
                        <a:pt x="81870" y="22652"/>
                        <a:pt x="82425" y="22805"/>
                        <a:pt x="82919" y="22976"/>
                      </a:cubicBezTo>
                      <a:cubicBezTo>
                        <a:pt x="83414" y="23147"/>
                        <a:pt x="83763" y="23317"/>
                        <a:pt x="83968" y="23488"/>
                      </a:cubicBezTo>
                      <a:cubicBezTo>
                        <a:pt x="84172" y="23658"/>
                        <a:pt x="84309" y="23820"/>
                        <a:pt x="84377" y="23974"/>
                      </a:cubicBezTo>
                      <a:cubicBezTo>
                        <a:pt x="84445" y="24127"/>
                        <a:pt x="84505" y="24323"/>
                        <a:pt x="84556" y="24562"/>
                      </a:cubicBezTo>
                      <a:cubicBezTo>
                        <a:pt x="84607" y="24801"/>
                        <a:pt x="84641" y="25150"/>
                        <a:pt x="84658" y="25611"/>
                      </a:cubicBezTo>
                      <a:cubicBezTo>
                        <a:pt x="84675" y="26071"/>
                        <a:pt x="84684" y="26694"/>
                        <a:pt x="84684" y="27478"/>
                      </a:cubicBezTo>
                      <a:close/>
                      <a:moveTo>
                        <a:pt x="126075" y="70554"/>
                      </a:moveTo>
                      <a:cubicBezTo>
                        <a:pt x="126075" y="70963"/>
                        <a:pt x="125939" y="71270"/>
                        <a:pt x="125666" y="71475"/>
                      </a:cubicBezTo>
                      <a:cubicBezTo>
                        <a:pt x="125393" y="71680"/>
                        <a:pt x="125018" y="71833"/>
                        <a:pt x="124541" y="71935"/>
                      </a:cubicBezTo>
                      <a:cubicBezTo>
                        <a:pt x="124064" y="72038"/>
                        <a:pt x="123364" y="72089"/>
                        <a:pt x="122444" y="72089"/>
                      </a:cubicBezTo>
                      <a:cubicBezTo>
                        <a:pt x="121557" y="72089"/>
                        <a:pt x="120849" y="72038"/>
                        <a:pt x="120320" y="71935"/>
                      </a:cubicBezTo>
                      <a:cubicBezTo>
                        <a:pt x="119792" y="71833"/>
                        <a:pt x="119408" y="71680"/>
                        <a:pt x="119169" y="71475"/>
                      </a:cubicBezTo>
                      <a:cubicBezTo>
                        <a:pt x="118930" y="71270"/>
                        <a:pt x="118811" y="70963"/>
                        <a:pt x="118811" y="70554"/>
                      </a:cubicBezTo>
                      <a:lnTo>
                        <a:pt x="118811" y="65950"/>
                      </a:lnTo>
                      <a:cubicBezTo>
                        <a:pt x="116799" y="68098"/>
                        <a:pt x="114556" y="69770"/>
                        <a:pt x="112083" y="70963"/>
                      </a:cubicBezTo>
                      <a:cubicBezTo>
                        <a:pt x="109611" y="72157"/>
                        <a:pt x="106993" y="72754"/>
                        <a:pt x="104231" y="72754"/>
                      </a:cubicBezTo>
                      <a:cubicBezTo>
                        <a:pt x="101809" y="72754"/>
                        <a:pt x="99618" y="72438"/>
                        <a:pt x="97657" y="71807"/>
                      </a:cubicBezTo>
                      <a:cubicBezTo>
                        <a:pt x="95695" y="71177"/>
                        <a:pt x="94024" y="70264"/>
                        <a:pt x="92643" y="69070"/>
                      </a:cubicBezTo>
                      <a:cubicBezTo>
                        <a:pt x="91262" y="67877"/>
                        <a:pt x="90187" y="66410"/>
                        <a:pt x="89420" y="64671"/>
                      </a:cubicBezTo>
                      <a:cubicBezTo>
                        <a:pt x="88652" y="62931"/>
                        <a:pt x="88269" y="60953"/>
                        <a:pt x="88269" y="58736"/>
                      </a:cubicBezTo>
                      <a:cubicBezTo>
                        <a:pt x="88269" y="56144"/>
                        <a:pt x="88797" y="53893"/>
                        <a:pt x="89855" y="51983"/>
                      </a:cubicBezTo>
                      <a:cubicBezTo>
                        <a:pt x="90912" y="50073"/>
                        <a:pt x="92429" y="48487"/>
                        <a:pt x="94408" y="47226"/>
                      </a:cubicBezTo>
                      <a:cubicBezTo>
                        <a:pt x="96386" y="45964"/>
                        <a:pt x="98807" y="45017"/>
                        <a:pt x="101672" y="44386"/>
                      </a:cubicBezTo>
                      <a:cubicBezTo>
                        <a:pt x="104538" y="43755"/>
                        <a:pt x="107761" y="43440"/>
                        <a:pt x="111341" y="43440"/>
                      </a:cubicBezTo>
                      <a:lnTo>
                        <a:pt x="117686" y="43440"/>
                      </a:lnTo>
                      <a:lnTo>
                        <a:pt x="117686" y="39859"/>
                      </a:lnTo>
                      <a:cubicBezTo>
                        <a:pt x="117686" y="38085"/>
                        <a:pt x="117498" y="36516"/>
                        <a:pt x="117123" y="35152"/>
                      </a:cubicBezTo>
                      <a:cubicBezTo>
                        <a:pt x="116748" y="33788"/>
                        <a:pt x="116142" y="32654"/>
                        <a:pt x="115307" y="31750"/>
                      </a:cubicBezTo>
                      <a:cubicBezTo>
                        <a:pt x="114471" y="30846"/>
                        <a:pt x="113388" y="30164"/>
                        <a:pt x="112058" y="29703"/>
                      </a:cubicBezTo>
                      <a:cubicBezTo>
                        <a:pt x="110728" y="29243"/>
                        <a:pt x="109091" y="29013"/>
                        <a:pt x="107146" y="29013"/>
                      </a:cubicBezTo>
                      <a:cubicBezTo>
                        <a:pt x="105066" y="29013"/>
                        <a:pt x="103198" y="29260"/>
                        <a:pt x="101545" y="29755"/>
                      </a:cubicBezTo>
                      <a:cubicBezTo>
                        <a:pt x="99890" y="30249"/>
                        <a:pt x="98441" y="30795"/>
                        <a:pt x="97196" y="31392"/>
                      </a:cubicBezTo>
                      <a:cubicBezTo>
                        <a:pt x="95951" y="31989"/>
                        <a:pt x="94911" y="32534"/>
                        <a:pt x="94075" y="33029"/>
                      </a:cubicBezTo>
                      <a:cubicBezTo>
                        <a:pt x="93240" y="33523"/>
                        <a:pt x="92617" y="33771"/>
                        <a:pt x="92207" y="33771"/>
                      </a:cubicBezTo>
                      <a:cubicBezTo>
                        <a:pt x="91935" y="33771"/>
                        <a:pt x="91696" y="33702"/>
                        <a:pt x="91492" y="33566"/>
                      </a:cubicBezTo>
                      <a:cubicBezTo>
                        <a:pt x="91287" y="33430"/>
                        <a:pt x="91108" y="33225"/>
                        <a:pt x="90955" y="32952"/>
                      </a:cubicBezTo>
                      <a:cubicBezTo>
                        <a:pt x="90801" y="32679"/>
                        <a:pt x="90690" y="32330"/>
                        <a:pt x="90622" y="31903"/>
                      </a:cubicBezTo>
                      <a:cubicBezTo>
                        <a:pt x="90554" y="31477"/>
                        <a:pt x="90520" y="31008"/>
                        <a:pt x="90520" y="30496"/>
                      </a:cubicBezTo>
                      <a:cubicBezTo>
                        <a:pt x="90520" y="29644"/>
                        <a:pt x="90579" y="28970"/>
                        <a:pt x="90699" y="28476"/>
                      </a:cubicBezTo>
                      <a:cubicBezTo>
                        <a:pt x="90818" y="27981"/>
                        <a:pt x="91108" y="27512"/>
                        <a:pt x="91568" y="27069"/>
                      </a:cubicBezTo>
                      <a:cubicBezTo>
                        <a:pt x="92028" y="26625"/>
                        <a:pt x="92822" y="26105"/>
                        <a:pt x="93948" y="25508"/>
                      </a:cubicBezTo>
                      <a:cubicBezTo>
                        <a:pt x="95073" y="24911"/>
                        <a:pt x="96369" y="24366"/>
                        <a:pt x="97836" y="23871"/>
                      </a:cubicBezTo>
                      <a:cubicBezTo>
                        <a:pt x="99302" y="23377"/>
                        <a:pt x="100905" y="22967"/>
                        <a:pt x="102645" y="22643"/>
                      </a:cubicBezTo>
                      <a:cubicBezTo>
                        <a:pt x="104384" y="22319"/>
                        <a:pt x="106141" y="22157"/>
                        <a:pt x="107914" y="22157"/>
                      </a:cubicBezTo>
                      <a:cubicBezTo>
                        <a:pt x="111222" y="22157"/>
                        <a:pt x="114036" y="22533"/>
                        <a:pt x="116355" y="23283"/>
                      </a:cubicBezTo>
                      <a:cubicBezTo>
                        <a:pt x="118675" y="24033"/>
                        <a:pt x="120550" y="25133"/>
                        <a:pt x="121983" y="26583"/>
                      </a:cubicBezTo>
                      <a:cubicBezTo>
                        <a:pt x="123415" y="28032"/>
                        <a:pt x="124455" y="29831"/>
                        <a:pt x="125104" y="31980"/>
                      </a:cubicBezTo>
                      <a:cubicBezTo>
                        <a:pt x="125752" y="34129"/>
                        <a:pt x="126075" y="36636"/>
                        <a:pt x="126075" y="39500"/>
                      </a:cubicBezTo>
                      <a:close/>
                      <a:moveTo>
                        <a:pt x="117686" y="49528"/>
                      </a:moveTo>
                      <a:lnTo>
                        <a:pt x="110472" y="49528"/>
                      </a:lnTo>
                      <a:cubicBezTo>
                        <a:pt x="108152" y="49528"/>
                        <a:pt x="106141" y="49724"/>
                        <a:pt x="104435" y="50116"/>
                      </a:cubicBezTo>
                      <a:cubicBezTo>
                        <a:pt x="102730" y="50508"/>
                        <a:pt x="101314" y="51088"/>
                        <a:pt x="100188" y="51855"/>
                      </a:cubicBezTo>
                      <a:cubicBezTo>
                        <a:pt x="99064" y="52623"/>
                        <a:pt x="98236" y="53544"/>
                        <a:pt x="97707" y="54618"/>
                      </a:cubicBezTo>
                      <a:cubicBezTo>
                        <a:pt x="97179" y="55692"/>
                        <a:pt x="96915" y="56929"/>
                        <a:pt x="96915" y="58327"/>
                      </a:cubicBezTo>
                      <a:cubicBezTo>
                        <a:pt x="96915" y="60714"/>
                        <a:pt x="97674" y="62616"/>
                        <a:pt x="99191" y="64031"/>
                      </a:cubicBezTo>
                      <a:cubicBezTo>
                        <a:pt x="100709" y="65447"/>
                        <a:pt x="102832" y="66154"/>
                        <a:pt x="105561" y="66154"/>
                      </a:cubicBezTo>
                      <a:cubicBezTo>
                        <a:pt x="107778" y="66154"/>
                        <a:pt x="109833" y="65592"/>
                        <a:pt x="111725" y="64466"/>
                      </a:cubicBezTo>
                      <a:cubicBezTo>
                        <a:pt x="113619" y="63341"/>
                        <a:pt x="115605" y="61618"/>
                        <a:pt x="117686" y="59299"/>
                      </a:cubicBezTo>
                      <a:close/>
                      <a:moveTo>
                        <a:pt x="165625" y="5531"/>
                      </a:moveTo>
                      <a:cubicBezTo>
                        <a:pt x="165625" y="6179"/>
                        <a:pt x="165591" y="6699"/>
                        <a:pt x="165523" y="7091"/>
                      </a:cubicBezTo>
                      <a:cubicBezTo>
                        <a:pt x="165455" y="7483"/>
                        <a:pt x="165378" y="7799"/>
                        <a:pt x="165293" y="8038"/>
                      </a:cubicBezTo>
                      <a:cubicBezTo>
                        <a:pt x="165207" y="8276"/>
                        <a:pt x="165097" y="8438"/>
                        <a:pt x="164960" y="8523"/>
                      </a:cubicBezTo>
                      <a:cubicBezTo>
                        <a:pt x="164823" y="8609"/>
                        <a:pt x="164653" y="8651"/>
                        <a:pt x="164449" y="8651"/>
                      </a:cubicBezTo>
                      <a:cubicBezTo>
                        <a:pt x="164210" y="8651"/>
                        <a:pt x="163912" y="8575"/>
                        <a:pt x="163554" y="8421"/>
                      </a:cubicBezTo>
                      <a:cubicBezTo>
                        <a:pt x="163195" y="8268"/>
                        <a:pt x="162760" y="8097"/>
                        <a:pt x="162249" y="7910"/>
                      </a:cubicBezTo>
                      <a:cubicBezTo>
                        <a:pt x="161737" y="7722"/>
                        <a:pt x="161131" y="7551"/>
                        <a:pt x="160432" y="7398"/>
                      </a:cubicBezTo>
                      <a:cubicBezTo>
                        <a:pt x="159733" y="7245"/>
                        <a:pt x="158923" y="7168"/>
                        <a:pt x="158002" y="7168"/>
                      </a:cubicBezTo>
                      <a:cubicBezTo>
                        <a:pt x="156740" y="7168"/>
                        <a:pt x="155666" y="7372"/>
                        <a:pt x="154779" y="7782"/>
                      </a:cubicBezTo>
                      <a:cubicBezTo>
                        <a:pt x="153892" y="8191"/>
                        <a:pt x="153176" y="8830"/>
                        <a:pt x="152630" y="9700"/>
                      </a:cubicBezTo>
                      <a:cubicBezTo>
                        <a:pt x="152084" y="10570"/>
                        <a:pt x="151693" y="11695"/>
                        <a:pt x="151454" y="13077"/>
                      </a:cubicBezTo>
                      <a:cubicBezTo>
                        <a:pt x="151215" y="14458"/>
                        <a:pt x="151096" y="16138"/>
                        <a:pt x="151096" y="18116"/>
                      </a:cubicBezTo>
                      <a:lnTo>
                        <a:pt x="151096" y="23129"/>
                      </a:lnTo>
                      <a:lnTo>
                        <a:pt x="161379" y="23129"/>
                      </a:lnTo>
                      <a:cubicBezTo>
                        <a:pt x="161651" y="23129"/>
                        <a:pt x="161882" y="23189"/>
                        <a:pt x="162070" y="23309"/>
                      </a:cubicBezTo>
                      <a:cubicBezTo>
                        <a:pt x="162257" y="23428"/>
                        <a:pt x="162428" y="23633"/>
                        <a:pt x="162581" y="23922"/>
                      </a:cubicBezTo>
                      <a:cubicBezTo>
                        <a:pt x="162734" y="24212"/>
                        <a:pt x="162854" y="24579"/>
                        <a:pt x="162939" y="25022"/>
                      </a:cubicBezTo>
                      <a:cubicBezTo>
                        <a:pt x="163025" y="25466"/>
                        <a:pt x="163067" y="26011"/>
                        <a:pt x="163067" y="26660"/>
                      </a:cubicBezTo>
                      <a:cubicBezTo>
                        <a:pt x="163067" y="27887"/>
                        <a:pt x="162913" y="28774"/>
                        <a:pt x="162607" y="29320"/>
                      </a:cubicBezTo>
                      <a:cubicBezTo>
                        <a:pt x="162300" y="29865"/>
                        <a:pt x="161890" y="30138"/>
                        <a:pt x="161379" y="30138"/>
                      </a:cubicBezTo>
                      <a:lnTo>
                        <a:pt x="151096" y="30138"/>
                      </a:lnTo>
                      <a:lnTo>
                        <a:pt x="151096" y="70503"/>
                      </a:lnTo>
                      <a:cubicBezTo>
                        <a:pt x="151096" y="70776"/>
                        <a:pt x="151027" y="71006"/>
                        <a:pt x="150891" y="71194"/>
                      </a:cubicBezTo>
                      <a:cubicBezTo>
                        <a:pt x="150755" y="71381"/>
                        <a:pt x="150524" y="71543"/>
                        <a:pt x="150200" y="71680"/>
                      </a:cubicBezTo>
                      <a:cubicBezTo>
                        <a:pt x="149877" y="71816"/>
                        <a:pt x="149441" y="71918"/>
                        <a:pt x="148895" y="71987"/>
                      </a:cubicBezTo>
                      <a:cubicBezTo>
                        <a:pt x="148351" y="72055"/>
                        <a:pt x="147668" y="72089"/>
                        <a:pt x="146850" y="72089"/>
                      </a:cubicBezTo>
                      <a:cubicBezTo>
                        <a:pt x="146031" y="72089"/>
                        <a:pt x="145348" y="72055"/>
                        <a:pt x="144804" y="71987"/>
                      </a:cubicBezTo>
                      <a:cubicBezTo>
                        <a:pt x="144258" y="71918"/>
                        <a:pt x="143822" y="71816"/>
                        <a:pt x="143499" y="71680"/>
                      </a:cubicBezTo>
                      <a:cubicBezTo>
                        <a:pt x="143175" y="71543"/>
                        <a:pt x="142944" y="71381"/>
                        <a:pt x="142808" y="71194"/>
                      </a:cubicBezTo>
                      <a:cubicBezTo>
                        <a:pt x="142672" y="71006"/>
                        <a:pt x="142603" y="70776"/>
                        <a:pt x="142603" y="70503"/>
                      </a:cubicBezTo>
                      <a:lnTo>
                        <a:pt x="142603" y="30138"/>
                      </a:lnTo>
                      <a:lnTo>
                        <a:pt x="136106" y="30138"/>
                      </a:lnTo>
                      <a:cubicBezTo>
                        <a:pt x="135560" y="30138"/>
                        <a:pt x="135151" y="29865"/>
                        <a:pt x="134878" y="29320"/>
                      </a:cubicBezTo>
                      <a:cubicBezTo>
                        <a:pt x="134605" y="28774"/>
                        <a:pt x="134469" y="27887"/>
                        <a:pt x="134469" y="26660"/>
                      </a:cubicBezTo>
                      <a:cubicBezTo>
                        <a:pt x="134469" y="26011"/>
                        <a:pt x="134503" y="25466"/>
                        <a:pt x="134571" y="25022"/>
                      </a:cubicBezTo>
                      <a:cubicBezTo>
                        <a:pt x="134639" y="24579"/>
                        <a:pt x="134741" y="24212"/>
                        <a:pt x="134878" y="23922"/>
                      </a:cubicBezTo>
                      <a:cubicBezTo>
                        <a:pt x="135015" y="23633"/>
                        <a:pt x="135185" y="23428"/>
                        <a:pt x="135390" y="23309"/>
                      </a:cubicBezTo>
                      <a:cubicBezTo>
                        <a:pt x="135595" y="23189"/>
                        <a:pt x="135833" y="23129"/>
                        <a:pt x="136106" y="23129"/>
                      </a:cubicBezTo>
                      <a:lnTo>
                        <a:pt x="142603" y="23129"/>
                      </a:lnTo>
                      <a:lnTo>
                        <a:pt x="142603" y="18372"/>
                      </a:lnTo>
                      <a:cubicBezTo>
                        <a:pt x="142603" y="15166"/>
                        <a:pt x="142901" y="12412"/>
                        <a:pt x="143499" y="10109"/>
                      </a:cubicBezTo>
                      <a:cubicBezTo>
                        <a:pt x="144096" y="7807"/>
                        <a:pt x="145007" y="5923"/>
                        <a:pt x="146235" y="4456"/>
                      </a:cubicBezTo>
                      <a:cubicBezTo>
                        <a:pt x="147464" y="2990"/>
                        <a:pt x="149007" y="1907"/>
                        <a:pt x="150865" y="1208"/>
                      </a:cubicBezTo>
                      <a:cubicBezTo>
                        <a:pt x="152725" y="509"/>
                        <a:pt x="154915" y="159"/>
                        <a:pt x="157439" y="159"/>
                      </a:cubicBezTo>
                      <a:cubicBezTo>
                        <a:pt x="158633" y="159"/>
                        <a:pt x="159793" y="270"/>
                        <a:pt x="160919" y="492"/>
                      </a:cubicBezTo>
                      <a:cubicBezTo>
                        <a:pt x="162044" y="713"/>
                        <a:pt x="162913" y="952"/>
                        <a:pt x="163528" y="1208"/>
                      </a:cubicBezTo>
                      <a:cubicBezTo>
                        <a:pt x="164141" y="1464"/>
                        <a:pt x="164551" y="1694"/>
                        <a:pt x="164756" y="1898"/>
                      </a:cubicBezTo>
                      <a:cubicBezTo>
                        <a:pt x="164960" y="2103"/>
                        <a:pt x="165131" y="2367"/>
                        <a:pt x="165267" y="2691"/>
                      </a:cubicBezTo>
                      <a:cubicBezTo>
                        <a:pt x="165403" y="3015"/>
                        <a:pt x="165498" y="3408"/>
                        <a:pt x="165548" y="3868"/>
                      </a:cubicBezTo>
                      <a:cubicBezTo>
                        <a:pt x="165599" y="4328"/>
                        <a:pt x="165625" y="4883"/>
                        <a:pt x="165625" y="5531"/>
                      </a:cubicBezTo>
                      <a:close/>
                      <a:moveTo>
                        <a:pt x="196097" y="67126"/>
                      </a:moveTo>
                      <a:cubicBezTo>
                        <a:pt x="196096" y="68116"/>
                        <a:pt x="196028" y="68900"/>
                        <a:pt x="195892" y="69480"/>
                      </a:cubicBezTo>
                      <a:cubicBezTo>
                        <a:pt x="195755" y="70060"/>
                        <a:pt x="195551" y="70486"/>
                        <a:pt x="195277" y="70759"/>
                      </a:cubicBezTo>
                      <a:cubicBezTo>
                        <a:pt x="195005" y="71032"/>
                        <a:pt x="194595" y="71287"/>
                        <a:pt x="194050" y="71526"/>
                      </a:cubicBezTo>
                      <a:cubicBezTo>
                        <a:pt x="193504" y="71765"/>
                        <a:pt x="192882" y="71961"/>
                        <a:pt x="192183" y="72114"/>
                      </a:cubicBezTo>
                      <a:cubicBezTo>
                        <a:pt x="191484" y="72268"/>
                        <a:pt x="190742" y="72396"/>
                        <a:pt x="189957" y="72498"/>
                      </a:cubicBezTo>
                      <a:cubicBezTo>
                        <a:pt x="189173" y="72600"/>
                        <a:pt x="188388" y="72652"/>
                        <a:pt x="187603" y="72652"/>
                      </a:cubicBezTo>
                      <a:cubicBezTo>
                        <a:pt x="185216" y="72652"/>
                        <a:pt x="183170" y="72336"/>
                        <a:pt x="181464" y="71705"/>
                      </a:cubicBezTo>
                      <a:cubicBezTo>
                        <a:pt x="179759" y="71074"/>
                        <a:pt x="178361" y="70119"/>
                        <a:pt x="177270" y="68840"/>
                      </a:cubicBezTo>
                      <a:cubicBezTo>
                        <a:pt x="176178" y="67561"/>
                        <a:pt x="175385" y="65941"/>
                        <a:pt x="174890" y="63980"/>
                      </a:cubicBezTo>
                      <a:cubicBezTo>
                        <a:pt x="174396" y="62019"/>
                        <a:pt x="174148" y="59708"/>
                        <a:pt x="174149" y="57048"/>
                      </a:cubicBezTo>
                      <a:lnTo>
                        <a:pt x="174149" y="30138"/>
                      </a:lnTo>
                      <a:lnTo>
                        <a:pt x="167703" y="30138"/>
                      </a:lnTo>
                      <a:cubicBezTo>
                        <a:pt x="167191" y="30138"/>
                        <a:pt x="166782" y="29865"/>
                        <a:pt x="166475" y="29320"/>
                      </a:cubicBezTo>
                      <a:cubicBezTo>
                        <a:pt x="166168" y="28774"/>
                        <a:pt x="166014" y="27887"/>
                        <a:pt x="166014" y="26660"/>
                      </a:cubicBezTo>
                      <a:cubicBezTo>
                        <a:pt x="166014" y="26011"/>
                        <a:pt x="166057" y="25466"/>
                        <a:pt x="166142" y="25022"/>
                      </a:cubicBezTo>
                      <a:cubicBezTo>
                        <a:pt x="166227" y="24579"/>
                        <a:pt x="166339" y="24212"/>
                        <a:pt x="166475" y="23922"/>
                      </a:cubicBezTo>
                      <a:cubicBezTo>
                        <a:pt x="166611" y="23633"/>
                        <a:pt x="166790" y="23428"/>
                        <a:pt x="167012" y="23309"/>
                      </a:cubicBezTo>
                      <a:cubicBezTo>
                        <a:pt x="167234" y="23189"/>
                        <a:pt x="167481" y="23129"/>
                        <a:pt x="167754" y="23129"/>
                      </a:cubicBezTo>
                      <a:lnTo>
                        <a:pt x="174149" y="23129"/>
                      </a:lnTo>
                      <a:lnTo>
                        <a:pt x="174149" y="12181"/>
                      </a:lnTo>
                      <a:cubicBezTo>
                        <a:pt x="174148" y="11943"/>
                        <a:pt x="174208" y="11721"/>
                        <a:pt x="174327" y="11516"/>
                      </a:cubicBezTo>
                      <a:cubicBezTo>
                        <a:pt x="174447" y="11312"/>
                        <a:pt x="174669" y="11133"/>
                        <a:pt x="174993" y="10979"/>
                      </a:cubicBezTo>
                      <a:cubicBezTo>
                        <a:pt x="175317" y="10826"/>
                        <a:pt x="175751" y="10715"/>
                        <a:pt x="176297" y="10647"/>
                      </a:cubicBezTo>
                      <a:cubicBezTo>
                        <a:pt x="176843" y="10578"/>
                        <a:pt x="177525" y="10544"/>
                        <a:pt x="178344" y="10544"/>
                      </a:cubicBezTo>
                      <a:cubicBezTo>
                        <a:pt x="179196" y="10544"/>
                        <a:pt x="179896" y="10578"/>
                        <a:pt x="180441" y="10647"/>
                      </a:cubicBezTo>
                      <a:cubicBezTo>
                        <a:pt x="180987" y="10715"/>
                        <a:pt x="181413" y="10826"/>
                        <a:pt x="181721" y="10979"/>
                      </a:cubicBezTo>
                      <a:cubicBezTo>
                        <a:pt x="182027" y="11133"/>
                        <a:pt x="182249" y="11312"/>
                        <a:pt x="182385" y="11516"/>
                      </a:cubicBezTo>
                      <a:cubicBezTo>
                        <a:pt x="182522" y="11721"/>
                        <a:pt x="182590" y="11943"/>
                        <a:pt x="182590" y="12181"/>
                      </a:cubicBezTo>
                      <a:lnTo>
                        <a:pt x="182590" y="23129"/>
                      </a:lnTo>
                      <a:lnTo>
                        <a:pt x="194408" y="23129"/>
                      </a:lnTo>
                      <a:cubicBezTo>
                        <a:pt x="194680" y="23129"/>
                        <a:pt x="194919" y="23189"/>
                        <a:pt x="195124" y="23309"/>
                      </a:cubicBezTo>
                      <a:cubicBezTo>
                        <a:pt x="195329" y="23428"/>
                        <a:pt x="195508" y="23633"/>
                        <a:pt x="195661" y="23922"/>
                      </a:cubicBezTo>
                      <a:cubicBezTo>
                        <a:pt x="195815" y="24212"/>
                        <a:pt x="195925" y="24579"/>
                        <a:pt x="195994" y="25022"/>
                      </a:cubicBezTo>
                      <a:cubicBezTo>
                        <a:pt x="196062" y="25466"/>
                        <a:pt x="196096" y="26011"/>
                        <a:pt x="196097" y="26660"/>
                      </a:cubicBezTo>
                      <a:cubicBezTo>
                        <a:pt x="196096" y="27887"/>
                        <a:pt x="195942" y="28774"/>
                        <a:pt x="195636" y="29320"/>
                      </a:cubicBezTo>
                      <a:cubicBezTo>
                        <a:pt x="195329" y="29865"/>
                        <a:pt x="194919" y="30138"/>
                        <a:pt x="194408" y="30138"/>
                      </a:cubicBezTo>
                      <a:lnTo>
                        <a:pt x="182590" y="30138"/>
                      </a:lnTo>
                      <a:lnTo>
                        <a:pt x="182590" y="55820"/>
                      </a:lnTo>
                      <a:cubicBezTo>
                        <a:pt x="182590" y="58992"/>
                        <a:pt x="183059" y="61388"/>
                        <a:pt x="183997" y="63008"/>
                      </a:cubicBezTo>
                      <a:cubicBezTo>
                        <a:pt x="184935" y="64628"/>
                        <a:pt x="186614" y="65438"/>
                        <a:pt x="189036" y="65438"/>
                      </a:cubicBezTo>
                      <a:cubicBezTo>
                        <a:pt x="189821" y="65438"/>
                        <a:pt x="190520" y="65361"/>
                        <a:pt x="191134" y="65208"/>
                      </a:cubicBezTo>
                      <a:cubicBezTo>
                        <a:pt x="191748" y="65054"/>
                        <a:pt x="192293" y="64892"/>
                        <a:pt x="192770" y="64722"/>
                      </a:cubicBezTo>
                      <a:cubicBezTo>
                        <a:pt x="193249" y="64551"/>
                        <a:pt x="193657" y="64389"/>
                        <a:pt x="193998" y="64236"/>
                      </a:cubicBezTo>
                      <a:cubicBezTo>
                        <a:pt x="194339" y="64082"/>
                        <a:pt x="194647" y="64006"/>
                        <a:pt x="194919" y="64006"/>
                      </a:cubicBezTo>
                      <a:cubicBezTo>
                        <a:pt x="195090" y="64006"/>
                        <a:pt x="195252" y="64048"/>
                        <a:pt x="195405" y="64134"/>
                      </a:cubicBezTo>
                      <a:cubicBezTo>
                        <a:pt x="195559" y="64219"/>
                        <a:pt x="195678" y="64381"/>
                        <a:pt x="195763" y="64620"/>
                      </a:cubicBezTo>
                      <a:cubicBezTo>
                        <a:pt x="195849" y="64858"/>
                        <a:pt x="195925" y="65182"/>
                        <a:pt x="195994" y="65592"/>
                      </a:cubicBezTo>
                      <a:cubicBezTo>
                        <a:pt x="196062" y="66001"/>
                        <a:pt x="196096" y="66513"/>
                        <a:pt x="196097" y="67126"/>
                      </a:cubicBezTo>
                      <a:close/>
                      <a:moveTo>
                        <a:pt x="254635" y="67126"/>
                      </a:moveTo>
                      <a:cubicBezTo>
                        <a:pt x="254635" y="68116"/>
                        <a:pt x="254567" y="68900"/>
                        <a:pt x="254431" y="69480"/>
                      </a:cubicBezTo>
                      <a:cubicBezTo>
                        <a:pt x="254294" y="70060"/>
                        <a:pt x="254090" y="70486"/>
                        <a:pt x="253816" y="70759"/>
                      </a:cubicBezTo>
                      <a:cubicBezTo>
                        <a:pt x="253544" y="71032"/>
                        <a:pt x="253134" y="71287"/>
                        <a:pt x="252588" y="71526"/>
                      </a:cubicBezTo>
                      <a:cubicBezTo>
                        <a:pt x="252043" y="71765"/>
                        <a:pt x="251421" y="71961"/>
                        <a:pt x="250722" y="72114"/>
                      </a:cubicBezTo>
                      <a:cubicBezTo>
                        <a:pt x="250022" y="72268"/>
                        <a:pt x="249280" y="72396"/>
                        <a:pt x="248497" y="72498"/>
                      </a:cubicBezTo>
                      <a:cubicBezTo>
                        <a:pt x="247712" y="72600"/>
                        <a:pt x="246927" y="72652"/>
                        <a:pt x="246143" y="72652"/>
                      </a:cubicBezTo>
                      <a:cubicBezTo>
                        <a:pt x="243755" y="72652"/>
                        <a:pt x="241709" y="72336"/>
                        <a:pt x="240004" y="71705"/>
                      </a:cubicBezTo>
                      <a:cubicBezTo>
                        <a:pt x="238298" y="71074"/>
                        <a:pt x="236900" y="70119"/>
                        <a:pt x="235808" y="68840"/>
                      </a:cubicBezTo>
                      <a:cubicBezTo>
                        <a:pt x="234717" y="67561"/>
                        <a:pt x="233924" y="65941"/>
                        <a:pt x="233430" y="63980"/>
                      </a:cubicBezTo>
                      <a:cubicBezTo>
                        <a:pt x="232935" y="62019"/>
                        <a:pt x="232688" y="59708"/>
                        <a:pt x="232688" y="57048"/>
                      </a:cubicBezTo>
                      <a:lnTo>
                        <a:pt x="232688" y="30138"/>
                      </a:lnTo>
                      <a:lnTo>
                        <a:pt x="226241" y="30138"/>
                      </a:lnTo>
                      <a:cubicBezTo>
                        <a:pt x="225730" y="30138"/>
                        <a:pt x="225320" y="29865"/>
                        <a:pt x="225014" y="29320"/>
                      </a:cubicBezTo>
                      <a:cubicBezTo>
                        <a:pt x="224707" y="28774"/>
                        <a:pt x="224554" y="27887"/>
                        <a:pt x="224554" y="26660"/>
                      </a:cubicBezTo>
                      <a:cubicBezTo>
                        <a:pt x="224554" y="26011"/>
                        <a:pt x="224596" y="25466"/>
                        <a:pt x="224681" y="25022"/>
                      </a:cubicBezTo>
                      <a:cubicBezTo>
                        <a:pt x="224767" y="24579"/>
                        <a:pt x="224877" y="24212"/>
                        <a:pt x="225014" y="23922"/>
                      </a:cubicBezTo>
                      <a:cubicBezTo>
                        <a:pt x="225150" y="23633"/>
                        <a:pt x="225329" y="23428"/>
                        <a:pt x="225551" y="23309"/>
                      </a:cubicBezTo>
                      <a:cubicBezTo>
                        <a:pt x="225773" y="23189"/>
                        <a:pt x="226020" y="23129"/>
                        <a:pt x="226293" y="23129"/>
                      </a:cubicBezTo>
                      <a:lnTo>
                        <a:pt x="232688" y="23129"/>
                      </a:lnTo>
                      <a:lnTo>
                        <a:pt x="232688" y="12181"/>
                      </a:lnTo>
                      <a:cubicBezTo>
                        <a:pt x="232688" y="11943"/>
                        <a:pt x="232748" y="11721"/>
                        <a:pt x="232867" y="11516"/>
                      </a:cubicBezTo>
                      <a:cubicBezTo>
                        <a:pt x="232986" y="11312"/>
                        <a:pt x="233208" y="11133"/>
                        <a:pt x="233532" y="10979"/>
                      </a:cubicBezTo>
                      <a:cubicBezTo>
                        <a:pt x="233856" y="10826"/>
                        <a:pt x="234291" y="10715"/>
                        <a:pt x="234837" y="10647"/>
                      </a:cubicBezTo>
                      <a:cubicBezTo>
                        <a:pt x="235382" y="10578"/>
                        <a:pt x="236064" y="10544"/>
                        <a:pt x="236883" y="10544"/>
                      </a:cubicBezTo>
                      <a:cubicBezTo>
                        <a:pt x="237735" y="10544"/>
                        <a:pt x="238434" y="10578"/>
                        <a:pt x="238980" y="10647"/>
                      </a:cubicBezTo>
                      <a:cubicBezTo>
                        <a:pt x="239526" y="10715"/>
                        <a:pt x="239953" y="10826"/>
                        <a:pt x="240259" y="10979"/>
                      </a:cubicBezTo>
                      <a:cubicBezTo>
                        <a:pt x="240566" y="11133"/>
                        <a:pt x="240788" y="11312"/>
                        <a:pt x="240924" y="11516"/>
                      </a:cubicBezTo>
                      <a:cubicBezTo>
                        <a:pt x="241061" y="11721"/>
                        <a:pt x="241129" y="11943"/>
                        <a:pt x="241129" y="12181"/>
                      </a:cubicBezTo>
                      <a:lnTo>
                        <a:pt x="241129" y="23129"/>
                      </a:lnTo>
                      <a:lnTo>
                        <a:pt x="252947" y="23129"/>
                      </a:lnTo>
                      <a:cubicBezTo>
                        <a:pt x="253220" y="23129"/>
                        <a:pt x="253458" y="23189"/>
                        <a:pt x="253663" y="23309"/>
                      </a:cubicBezTo>
                      <a:cubicBezTo>
                        <a:pt x="253868" y="23428"/>
                        <a:pt x="254047" y="23633"/>
                        <a:pt x="254200" y="23922"/>
                      </a:cubicBezTo>
                      <a:cubicBezTo>
                        <a:pt x="254353" y="24212"/>
                        <a:pt x="254465" y="24579"/>
                        <a:pt x="254532" y="25022"/>
                      </a:cubicBezTo>
                      <a:cubicBezTo>
                        <a:pt x="254601" y="25466"/>
                        <a:pt x="254635" y="26011"/>
                        <a:pt x="254635" y="26660"/>
                      </a:cubicBezTo>
                      <a:cubicBezTo>
                        <a:pt x="254635" y="27887"/>
                        <a:pt x="254482" y="28774"/>
                        <a:pt x="254174" y="29320"/>
                      </a:cubicBezTo>
                      <a:cubicBezTo>
                        <a:pt x="253868" y="29865"/>
                        <a:pt x="253458" y="30138"/>
                        <a:pt x="252947" y="30138"/>
                      </a:cubicBezTo>
                      <a:lnTo>
                        <a:pt x="241129" y="30138"/>
                      </a:lnTo>
                      <a:lnTo>
                        <a:pt x="241129" y="55820"/>
                      </a:lnTo>
                      <a:cubicBezTo>
                        <a:pt x="241129" y="58992"/>
                        <a:pt x="241598" y="61388"/>
                        <a:pt x="242536" y="63008"/>
                      </a:cubicBezTo>
                      <a:cubicBezTo>
                        <a:pt x="243474" y="64628"/>
                        <a:pt x="245153" y="65438"/>
                        <a:pt x="247575" y="65438"/>
                      </a:cubicBezTo>
                      <a:cubicBezTo>
                        <a:pt x="248359" y="65438"/>
                        <a:pt x="249058" y="65361"/>
                        <a:pt x="249673" y="65208"/>
                      </a:cubicBezTo>
                      <a:cubicBezTo>
                        <a:pt x="250286" y="65054"/>
                        <a:pt x="250832" y="64892"/>
                        <a:pt x="251310" y="64722"/>
                      </a:cubicBezTo>
                      <a:cubicBezTo>
                        <a:pt x="251787" y="64551"/>
                        <a:pt x="252197" y="64389"/>
                        <a:pt x="252538" y="64236"/>
                      </a:cubicBezTo>
                      <a:cubicBezTo>
                        <a:pt x="252879" y="64082"/>
                        <a:pt x="253186" y="64006"/>
                        <a:pt x="253458" y="64006"/>
                      </a:cubicBezTo>
                      <a:cubicBezTo>
                        <a:pt x="253630" y="64006"/>
                        <a:pt x="253791" y="64048"/>
                        <a:pt x="253945" y="64134"/>
                      </a:cubicBezTo>
                      <a:cubicBezTo>
                        <a:pt x="254098" y="64219"/>
                        <a:pt x="254217" y="64381"/>
                        <a:pt x="254303" y="64620"/>
                      </a:cubicBezTo>
                      <a:cubicBezTo>
                        <a:pt x="254388" y="64858"/>
                        <a:pt x="254465" y="65182"/>
                        <a:pt x="254532" y="65592"/>
                      </a:cubicBezTo>
                      <a:cubicBezTo>
                        <a:pt x="254601" y="66001"/>
                        <a:pt x="254635" y="66513"/>
                        <a:pt x="254635" y="67126"/>
                      </a:cubicBezTo>
                      <a:close/>
                      <a:moveTo>
                        <a:pt x="307248" y="46970"/>
                      </a:moveTo>
                      <a:cubicBezTo>
                        <a:pt x="307248" y="50721"/>
                        <a:pt x="306753" y="54175"/>
                        <a:pt x="305764" y="57329"/>
                      </a:cubicBezTo>
                      <a:cubicBezTo>
                        <a:pt x="304775" y="60484"/>
                        <a:pt x="303300" y="63204"/>
                        <a:pt x="301338" y="65489"/>
                      </a:cubicBezTo>
                      <a:cubicBezTo>
                        <a:pt x="299377" y="67774"/>
                        <a:pt x="296922" y="69556"/>
                        <a:pt x="293972" y="70835"/>
                      </a:cubicBezTo>
                      <a:cubicBezTo>
                        <a:pt x="291022" y="72114"/>
                        <a:pt x="287602" y="72754"/>
                        <a:pt x="283714" y="72754"/>
                      </a:cubicBezTo>
                      <a:cubicBezTo>
                        <a:pt x="279928" y="72754"/>
                        <a:pt x="276629" y="72191"/>
                        <a:pt x="273815" y="71066"/>
                      </a:cubicBezTo>
                      <a:cubicBezTo>
                        <a:pt x="271001" y="69940"/>
                        <a:pt x="268656" y="68303"/>
                        <a:pt x="266780" y="66154"/>
                      </a:cubicBezTo>
                      <a:cubicBezTo>
                        <a:pt x="264904" y="64006"/>
                        <a:pt x="263506" y="61397"/>
                        <a:pt x="262585" y="58327"/>
                      </a:cubicBezTo>
                      <a:cubicBezTo>
                        <a:pt x="261664" y="55258"/>
                        <a:pt x="261204" y="51779"/>
                        <a:pt x="261204" y="47891"/>
                      </a:cubicBezTo>
                      <a:cubicBezTo>
                        <a:pt x="261204" y="44139"/>
                        <a:pt x="261690" y="40686"/>
                        <a:pt x="262662" y="37531"/>
                      </a:cubicBezTo>
                      <a:cubicBezTo>
                        <a:pt x="263634" y="34376"/>
                        <a:pt x="265100" y="31656"/>
                        <a:pt x="267062" y="29371"/>
                      </a:cubicBezTo>
                      <a:cubicBezTo>
                        <a:pt x="269023" y="27086"/>
                        <a:pt x="271470" y="25312"/>
                        <a:pt x="274403" y="24050"/>
                      </a:cubicBezTo>
                      <a:cubicBezTo>
                        <a:pt x="277336" y="22788"/>
                        <a:pt x="280763" y="22157"/>
                        <a:pt x="284686" y="22157"/>
                      </a:cubicBezTo>
                      <a:cubicBezTo>
                        <a:pt x="288472" y="22157"/>
                        <a:pt x="291771" y="22720"/>
                        <a:pt x="294585" y="23846"/>
                      </a:cubicBezTo>
                      <a:cubicBezTo>
                        <a:pt x="297399" y="24971"/>
                        <a:pt x="299744" y="26608"/>
                        <a:pt x="301620" y="28757"/>
                      </a:cubicBezTo>
                      <a:cubicBezTo>
                        <a:pt x="303496" y="30906"/>
                        <a:pt x="304903" y="33515"/>
                        <a:pt x="305841" y="36584"/>
                      </a:cubicBezTo>
                      <a:cubicBezTo>
                        <a:pt x="306778" y="39654"/>
                        <a:pt x="307248" y="43116"/>
                        <a:pt x="307248" y="46970"/>
                      </a:cubicBezTo>
                      <a:close/>
                      <a:moveTo>
                        <a:pt x="298499" y="47532"/>
                      </a:moveTo>
                      <a:cubicBezTo>
                        <a:pt x="298499" y="45043"/>
                        <a:pt x="298267" y="42689"/>
                        <a:pt x="297802" y="40472"/>
                      </a:cubicBezTo>
                      <a:cubicBezTo>
                        <a:pt x="297338" y="38256"/>
                        <a:pt x="296572" y="36311"/>
                        <a:pt x="295505" y="34640"/>
                      </a:cubicBezTo>
                      <a:cubicBezTo>
                        <a:pt x="294437" y="32969"/>
                        <a:pt x="292993" y="31648"/>
                        <a:pt x="291169" y="30676"/>
                      </a:cubicBezTo>
                      <a:cubicBezTo>
                        <a:pt x="289344" y="29703"/>
                        <a:pt x="287074" y="29217"/>
                        <a:pt x="284354" y="29217"/>
                      </a:cubicBezTo>
                      <a:cubicBezTo>
                        <a:pt x="281843" y="29217"/>
                        <a:pt x="279682" y="29661"/>
                        <a:pt x="277875" y="30548"/>
                      </a:cubicBezTo>
                      <a:cubicBezTo>
                        <a:pt x="276069" y="31434"/>
                        <a:pt x="274581" y="32688"/>
                        <a:pt x="273411" y="34308"/>
                      </a:cubicBezTo>
                      <a:cubicBezTo>
                        <a:pt x="272240" y="35928"/>
                        <a:pt x="271372" y="37846"/>
                        <a:pt x="270804" y="40063"/>
                      </a:cubicBezTo>
                      <a:cubicBezTo>
                        <a:pt x="270236" y="42280"/>
                        <a:pt x="269953" y="44702"/>
                        <a:pt x="269953" y="47328"/>
                      </a:cubicBezTo>
                      <a:cubicBezTo>
                        <a:pt x="269953" y="49852"/>
                        <a:pt x="270184" y="52222"/>
                        <a:pt x="270649" y="54439"/>
                      </a:cubicBezTo>
                      <a:cubicBezTo>
                        <a:pt x="271114" y="56656"/>
                        <a:pt x="271888" y="58591"/>
                        <a:pt x="272972" y="60246"/>
                      </a:cubicBezTo>
                      <a:cubicBezTo>
                        <a:pt x="274056" y="61900"/>
                        <a:pt x="275510" y="63213"/>
                        <a:pt x="277333" y="64185"/>
                      </a:cubicBezTo>
                      <a:cubicBezTo>
                        <a:pt x="279157" y="65157"/>
                        <a:pt x="281429" y="65643"/>
                        <a:pt x="284149" y="65643"/>
                      </a:cubicBezTo>
                      <a:cubicBezTo>
                        <a:pt x="286626" y="65643"/>
                        <a:pt x="288777" y="65199"/>
                        <a:pt x="290601" y="64313"/>
                      </a:cubicBezTo>
                      <a:cubicBezTo>
                        <a:pt x="292425" y="63426"/>
                        <a:pt x="293922" y="62181"/>
                        <a:pt x="295092" y="60578"/>
                      </a:cubicBezTo>
                      <a:cubicBezTo>
                        <a:pt x="296262" y="58975"/>
                        <a:pt x="297123" y="57065"/>
                        <a:pt x="297673" y="54848"/>
                      </a:cubicBezTo>
                      <a:cubicBezTo>
                        <a:pt x="298224" y="52631"/>
                        <a:pt x="298499" y="50193"/>
                        <a:pt x="298499" y="47532"/>
                      </a:cubicBezTo>
                      <a:close/>
                      <a:moveTo>
                        <a:pt x="368031" y="5531"/>
                      </a:moveTo>
                      <a:cubicBezTo>
                        <a:pt x="368031" y="6179"/>
                        <a:pt x="367997" y="6699"/>
                        <a:pt x="367930" y="7091"/>
                      </a:cubicBezTo>
                      <a:cubicBezTo>
                        <a:pt x="367861" y="7483"/>
                        <a:pt x="367784" y="7799"/>
                        <a:pt x="367699" y="8038"/>
                      </a:cubicBezTo>
                      <a:cubicBezTo>
                        <a:pt x="367613" y="8276"/>
                        <a:pt x="367503" y="8438"/>
                        <a:pt x="367367" y="8523"/>
                      </a:cubicBezTo>
                      <a:cubicBezTo>
                        <a:pt x="367229" y="8609"/>
                        <a:pt x="367059" y="8651"/>
                        <a:pt x="366855" y="8651"/>
                      </a:cubicBezTo>
                      <a:cubicBezTo>
                        <a:pt x="366616" y="8651"/>
                        <a:pt x="366318" y="8575"/>
                        <a:pt x="365960" y="8421"/>
                      </a:cubicBezTo>
                      <a:cubicBezTo>
                        <a:pt x="365602" y="8268"/>
                        <a:pt x="365166" y="8097"/>
                        <a:pt x="364655" y="7910"/>
                      </a:cubicBezTo>
                      <a:cubicBezTo>
                        <a:pt x="364143" y="7722"/>
                        <a:pt x="363538" y="7551"/>
                        <a:pt x="362838" y="7398"/>
                      </a:cubicBezTo>
                      <a:cubicBezTo>
                        <a:pt x="362139" y="7245"/>
                        <a:pt x="361330" y="7168"/>
                        <a:pt x="360409" y="7168"/>
                      </a:cubicBezTo>
                      <a:cubicBezTo>
                        <a:pt x="359147" y="7168"/>
                        <a:pt x="358072" y="7372"/>
                        <a:pt x="357185" y="7782"/>
                      </a:cubicBezTo>
                      <a:cubicBezTo>
                        <a:pt x="356299" y="8191"/>
                        <a:pt x="355582" y="8830"/>
                        <a:pt x="355037" y="9700"/>
                      </a:cubicBezTo>
                      <a:cubicBezTo>
                        <a:pt x="354491" y="10570"/>
                        <a:pt x="354099" y="11695"/>
                        <a:pt x="353860" y="13077"/>
                      </a:cubicBezTo>
                      <a:cubicBezTo>
                        <a:pt x="353621" y="14458"/>
                        <a:pt x="353502" y="16138"/>
                        <a:pt x="353502" y="18116"/>
                      </a:cubicBezTo>
                      <a:lnTo>
                        <a:pt x="353502" y="23129"/>
                      </a:lnTo>
                      <a:lnTo>
                        <a:pt x="363785" y="23129"/>
                      </a:lnTo>
                      <a:cubicBezTo>
                        <a:pt x="364058" y="23129"/>
                        <a:pt x="364288" y="23189"/>
                        <a:pt x="364476" y="23309"/>
                      </a:cubicBezTo>
                      <a:cubicBezTo>
                        <a:pt x="364663" y="23428"/>
                        <a:pt x="364834" y="23633"/>
                        <a:pt x="364987" y="23922"/>
                      </a:cubicBezTo>
                      <a:cubicBezTo>
                        <a:pt x="365141" y="24212"/>
                        <a:pt x="365261" y="24579"/>
                        <a:pt x="365345" y="25022"/>
                      </a:cubicBezTo>
                      <a:cubicBezTo>
                        <a:pt x="365431" y="25466"/>
                        <a:pt x="365473" y="26011"/>
                        <a:pt x="365473" y="26660"/>
                      </a:cubicBezTo>
                      <a:cubicBezTo>
                        <a:pt x="365473" y="27887"/>
                        <a:pt x="365320" y="28774"/>
                        <a:pt x="365013" y="29320"/>
                      </a:cubicBezTo>
                      <a:cubicBezTo>
                        <a:pt x="364706" y="29865"/>
                        <a:pt x="364297" y="30138"/>
                        <a:pt x="363785" y="30138"/>
                      </a:cubicBezTo>
                      <a:lnTo>
                        <a:pt x="353502" y="30138"/>
                      </a:lnTo>
                      <a:lnTo>
                        <a:pt x="353502" y="70503"/>
                      </a:lnTo>
                      <a:cubicBezTo>
                        <a:pt x="353502" y="70776"/>
                        <a:pt x="353433" y="71006"/>
                        <a:pt x="353297" y="71194"/>
                      </a:cubicBezTo>
                      <a:cubicBezTo>
                        <a:pt x="353161" y="71381"/>
                        <a:pt x="352931" y="71543"/>
                        <a:pt x="352607" y="71680"/>
                      </a:cubicBezTo>
                      <a:cubicBezTo>
                        <a:pt x="352283" y="71816"/>
                        <a:pt x="351848" y="71918"/>
                        <a:pt x="351302" y="71987"/>
                      </a:cubicBezTo>
                      <a:cubicBezTo>
                        <a:pt x="350757" y="72055"/>
                        <a:pt x="350074" y="72089"/>
                        <a:pt x="349256" y="72089"/>
                      </a:cubicBezTo>
                      <a:cubicBezTo>
                        <a:pt x="348438" y="72089"/>
                        <a:pt x="347755" y="72055"/>
                        <a:pt x="347210" y="71987"/>
                      </a:cubicBezTo>
                      <a:cubicBezTo>
                        <a:pt x="346664" y="71918"/>
                        <a:pt x="346229" y="71816"/>
                        <a:pt x="345905" y="71680"/>
                      </a:cubicBezTo>
                      <a:cubicBezTo>
                        <a:pt x="345581" y="71543"/>
                        <a:pt x="345351" y="71381"/>
                        <a:pt x="345214" y="71194"/>
                      </a:cubicBezTo>
                      <a:cubicBezTo>
                        <a:pt x="345078" y="71006"/>
                        <a:pt x="345010" y="70776"/>
                        <a:pt x="345010" y="70503"/>
                      </a:cubicBezTo>
                      <a:lnTo>
                        <a:pt x="345010" y="30138"/>
                      </a:lnTo>
                      <a:lnTo>
                        <a:pt x="338513" y="30138"/>
                      </a:lnTo>
                      <a:cubicBezTo>
                        <a:pt x="337967" y="30138"/>
                        <a:pt x="337557" y="29865"/>
                        <a:pt x="337285" y="29320"/>
                      </a:cubicBezTo>
                      <a:cubicBezTo>
                        <a:pt x="337011" y="28774"/>
                        <a:pt x="336875" y="27887"/>
                        <a:pt x="336875" y="26660"/>
                      </a:cubicBezTo>
                      <a:cubicBezTo>
                        <a:pt x="336875" y="26011"/>
                        <a:pt x="336909" y="25466"/>
                        <a:pt x="336977" y="25022"/>
                      </a:cubicBezTo>
                      <a:cubicBezTo>
                        <a:pt x="337046" y="24579"/>
                        <a:pt x="337148" y="24212"/>
                        <a:pt x="337285" y="23922"/>
                      </a:cubicBezTo>
                      <a:cubicBezTo>
                        <a:pt x="337421" y="23633"/>
                        <a:pt x="337591" y="23428"/>
                        <a:pt x="337796" y="23309"/>
                      </a:cubicBezTo>
                      <a:cubicBezTo>
                        <a:pt x="338001" y="23189"/>
                        <a:pt x="338239" y="23129"/>
                        <a:pt x="338513" y="23129"/>
                      </a:cubicBezTo>
                      <a:lnTo>
                        <a:pt x="345010" y="23129"/>
                      </a:lnTo>
                      <a:lnTo>
                        <a:pt x="345010" y="18372"/>
                      </a:lnTo>
                      <a:cubicBezTo>
                        <a:pt x="345010" y="15166"/>
                        <a:pt x="345308" y="12412"/>
                        <a:pt x="345905" y="10109"/>
                      </a:cubicBezTo>
                      <a:cubicBezTo>
                        <a:pt x="346502" y="7807"/>
                        <a:pt x="347414" y="5923"/>
                        <a:pt x="348641" y="4456"/>
                      </a:cubicBezTo>
                      <a:cubicBezTo>
                        <a:pt x="349870" y="2990"/>
                        <a:pt x="351413" y="1907"/>
                        <a:pt x="353272" y="1208"/>
                      </a:cubicBezTo>
                      <a:cubicBezTo>
                        <a:pt x="355131" y="509"/>
                        <a:pt x="357322" y="159"/>
                        <a:pt x="359846" y="159"/>
                      </a:cubicBezTo>
                      <a:cubicBezTo>
                        <a:pt x="361039" y="159"/>
                        <a:pt x="362199" y="270"/>
                        <a:pt x="363325" y="492"/>
                      </a:cubicBezTo>
                      <a:cubicBezTo>
                        <a:pt x="364450" y="713"/>
                        <a:pt x="365320" y="952"/>
                        <a:pt x="365934" y="1208"/>
                      </a:cubicBezTo>
                      <a:cubicBezTo>
                        <a:pt x="366547" y="1464"/>
                        <a:pt x="366957" y="1694"/>
                        <a:pt x="367162" y="1898"/>
                      </a:cubicBezTo>
                      <a:cubicBezTo>
                        <a:pt x="367367" y="2103"/>
                        <a:pt x="367537" y="2367"/>
                        <a:pt x="367673" y="2691"/>
                      </a:cubicBezTo>
                      <a:cubicBezTo>
                        <a:pt x="367810" y="3015"/>
                        <a:pt x="367904" y="3408"/>
                        <a:pt x="367954" y="3868"/>
                      </a:cubicBezTo>
                      <a:cubicBezTo>
                        <a:pt x="368006" y="4328"/>
                        <a:pt x="368031" y="4883"/>
                        <a:pt x="368031" y="5531"/>
                      </a:cubicBezTo>
                      <a:close/>
                      <a:moveTo>
                        <a:pt x="383001" y="70503"/>
                      </a:moveTo>
                      <a:cubicBezTo>
                        <a:pt x="383001" y="70776"/>
                        <a:pt x="382932" y="71006"/>
                        <a:pt x="382796" y="71194"/>
                      </a:cubicBezTo>
                      <a:cubicBezTo>
                        <a:pt x="382660" y="71381"/>
                        <a:pt x="382438" y="71543"/>
                        <a:pt x="382131" y="71680"/>
                      </a:cubicBezTo>
                      <a:cubicBezTo>
                        <a:pt x="381825" y="71816"/>
                        <a:pt x="381398" y="71918"/>
                        <a:pt x="380852" y="71987"/>
                      </a:cubicBezTo>
                      <a:cubicBezTo>
                        <a:pt x="380306" y="72055"/>
                        <a:pt x="379607" y="72089"/>
                        <a:pt x="378755" y="72089"/>
                      </a:cubicBezTo>
                      <a:cubicBezTo>
                        <a:pt x="377936" y="72089"/>
                        <a:pt x="377255" y="72055"/>
                        <a:pt x="376709" y="71987"/>
                      </a:cubicBezTo>
                      <a:cubicBezTo>
                        <a:pt x="376163" y="71918"/>
                        <a:pt x="375728" y="71816"/>
                        <a:pt x="375404" y="71680"/>
                      </a:cubicBezTo>
                      <a:cubicBezTo>
                        <a:pt x="375080" y="71543"/>
                        <a:pt x="374858" y="71381"/>
                        <a:pt x="374739" y="71194"/>
                      </a:cubicBezTo>
                      <a:cubicBezTo>
                        <a:pt x="374619" y="71006"/>
                        <a:pt x="374560" y="70776"/>
                        <a:pt x="374560" y="70503"/>
                      </a:cubicBezTo>
                      <a:lnTo>
                        <a:pt x="374560" y="24460"/>
                      </a:lnTo>
                      <a:cubicBezTo>
                        <a:pt x="374560" y="24221"/>
                        <a:pt x="374619" y="23999"/>
                        <a:pt x="374739" y="23795"/>
                      </a:cubicBezTo>
                      <a:cubicBezTo>
                        <a:pt x="374858" y="23590"/>
                        <a:pt x="375080" y="23419"/>
                        <a:pt x="375404" y="23283"/>
                      </a:cubicBezTo>
                      <a:cubicBezTo>
                        <a:pt x="375728" y="23147"/>
                        <a:pt x="376163" y="23044"/>
                        <a:pt x="376709" y="22976"/>
                      </a:cubicBezTo>
                      <a:cubicBezTo>
                        <a:pt x="377255" y="22908"/>
                        <a:pt x="377936" y="22874"/>
                        <a:pt x="378755" y="22874"/>
                      </a:cubicBezTo>
                      <a:cubicBezTo>
                        <a:pt x="379607" y="22874"/>
                        <a:pt x="380306" y="22908"/>
                        <a:pt x="380852" y="22976"/>
                      </a:cubicBezTo>
                      <a:cubicBezTo>
                        <a:pt x="381398" y="23044"/>
                        <a:pt x="381825" y="23147"/>
                        <a:pt x="382131" y="23283"/>
                      </a:cubicBezTo>
                      <a:cubicBezTo>
                        <a:pt x="382438" y="23419"/>
                        <a:pt x="382660" y="23590"/>
                        <a:pt x="382796" y="23795"/>
                      </a:cubicBezTo>
                      <a:cubicBezTo>
                        <a:pt x="382932" y="23999"/>
                        <a:pt x="383001" y="24221"/>
                        <a:pt x="383001" y="24460"/>
                      </a:cubicBezTo>
                      <a:close/>
                      <a:moveTo>
                        <a:pt x="383973" y="8907"/>
                      </a:moveTo>
                      <a:cubicBezTo>
                        <a:pt x="383973" y="10885"/>
                        <a:pt x="383598" y="12233"/>
                        <a:pt x="382848" y="12949"/>
                      </a:cubicBezTo>
                      <a:cubicBezTo>
                        <a:pt x="382097" y="13665"/>
                        <a:pt x="380716" y="14023"/>
                        <a:pt x="378703" y="14023"/>
                      </a:cubicBezTo>
                      <a:cubicBezTo>
                        <a:pt x="376726" y="14023"/>
                        <a:pt x="375369" y="13674"/>
                        <a:pt x="374636" y="12974"/>
                      </a:cubicBezTo>
                      <a:cubicBezTo>
                        <a:pt x="373903" y="12275"/>
                        <a:pt x="373537" y="10954"/>
                        <a:pt x="373537" y="9010"/>
                      </a:cubicBezTo>
                      <a:cubicBezTo>
                        <a:pt x="373537" y="7031"/>
                        <a:pt x="373911" y="5684"/>
                        <a:pt x="374662" y="4968"/>
                      </a:cubicBezTo>
                      <a:cubicBezTo>
                        <a:pt x="375412" y="4252"/>
                        <a:pt x="376794" y="3894"/>
                        <a:pt x="378806" y="3894"/>
                      </a:cubicBezTo>
                      <a:cubicBezTo>
                        <a:pt x="380784" y="3894"/>
                        <a:pt x="382140" y="4243"/>
                        <a:pt x="382873" y="4942"/>
                      </a:cubicBezTo>
                      <a:cubicBezTo>
                        <a:pt x="383607" y="5642"/>
                        <a:pt x="383973" y="6963"/>
                        <a:pt x="383973" y="8907"/>
                      </a:cubicBezTo>
                      <a:close/>
                      <a:moveTo>
                        <a:pt x="438021" y="70503"/>
                      </a:moveTo>
                      <a:cubicBezTo>
                        <a:pt x="438021" y="70776"/>
                        <a:pt x="437953" y="71006"/>
                        <a:pt x="437816" y="71194"/>
                      </a:cubicBezTo>
                      <a:cubicBezTo>
                        <a:pt x="437680" y="71381"/>
                        <a:pt x="437458" y="71543"/>
                        <a:pt x="437152" y="71680"/>
                      </a:cubicBezTo>
                      <a:cubicBezTo>
                        <a:pt x="436844" y="71816"/>
                        <a:pt x="436418" y="71918"/>
                        <a:pt x="435872" y="71987"/>
                      </a:cubicBezTo>
                      <a:cubicBezTo>
                        <a:pt x="435327" y="72055"/>
                        <a:pt x="434645" y="72089"/>
                        <a:pt x="433825" y="72089"/>
                      </a:cubicBezTo>
                      <a:cubicBezTo>
                        <a:pt x="432973" y="72089"/>
                        <a:pt x="432274" y="72055"/>
                        <a:pt x="431728" y="71987"/>
                      </a:cubicBezTo>
                      <a:cubicBezTo>
                        <a:pt x="431182" y="71918"/>
                        <a:pt x="430756" y="71816"/>
                        <a:pt x="430450" y="71680"/>
                      </a:cubicBezTo>
                      <a:cubicBezTo>
                        <a:pt x="430142" y="71543"/>
                        <a:pt x="429920" y="71381"/>
                        <a:pt x="429784" y="71194"/>
                      </a:cubicBezTo>
                      <a:cubicBezTo>
                        <a:pt x="429648" y="71006"/>
                        <a:pt x="429579" y="70776"/>
                        <a:pt x="429579" y="70503"/>
                      </a:cubicBezTo>
                      <a:lnTo>
                        <a:pt x="429579" y="43542"/>
                      </a:lnTo>
                      <a:cubicBezTo>
                        <a:pt x="429579" y="40916"/>
                        <a:pt x="429375" y="38801"/>
                        <a:pt x="428966" y="37198"/>
                      </a:cubicBezTo>
                      <a:cubicBezTo>
                        <a:pt x="428556" y="35595"/>
                        <a:pt x="427960" y="34214"/>
                        <a:pt x="427175" y="33054"/>
                      </a:cubicBezTo>
                      <a:cubicBezTo>
                        <a:pt x="426390" y="31895"/>
                        <a:pt x="425376" y="31008"/>
                        <a:pt x="424131" y="30394"/>
                      </a:cubicBezTo>
                      <a:cubicBezTo>
                        <a:pt x="422886" y="29780"/>
                        <a:pt x="421445" y="29473"/>
                        <a:pt x="419808" y="29473"/>
                      </a:cubicBezTo>
                      <a:cubicBezTo>
                        <a:pt x="417694" y="29473"/>
                        <a:pt x="415579" y="30224"/>
                        <a:pt x="413464" y="31724"/>
                      </a:cubicBezTo>
                      <a:cubicBezTo>
                        <a:pt x="411349" y="33225"/>
                        <a:pt x="409133" y="35425"/>
                        <a:pt x="406813" y="38324"/>
                      </a:cubicBezTo>
                      <a:lnTo>
                        <a:pt x="406813" y="70503"/>
                      </a:lnTo>
                      <a:cubicBezTo>
                        <a:pt x="406813" y="70776"/>
                        <a:pt x="406745" y="71006"/>
                        <a:pt x="406609" y="71194"/>
                      </a:cubicBezTo>
                      <a:cubicBezTo>
                        <a:pt x="406472" y="71381"/>
                        <a:pt x="406250" y="71543"/>
                        <a:pt x="405944" y="71680"/>
                      </a:cubicBezTo>
                      <a:cubicBezTo>
                        <a:pt x="405637" y="71816"/>
                        <a:pt x="405210" y="71918"/>
                        <a:pt x="404665" y="71987"/>
                      </a:cubicBezTo>
                      <a:cubicBezTo>
                        <a:pt x="404119" y="72055"/>
                        <a:pt x="403420" y="72089"/>
                        <a:pt x="402567" y="72089"/>
                      </a:cubicBezTo>
                      <a:cubicBezTo>
                        <a:pt x="401749" y="72089"/>
                        <a:pt x="401067" y="72055"/>
                        <a:pt x="400521" y="71987"/>
                      </a:cubicBezTo>
                      <a:cubicBezTo>
                        <a:pt x="399975" y="71918"/>
                        <a:pt x="399540" y="71816"/>
                        <a:pt x="399216" y="71680"/>
                      </a:cubicBezTo>
                      <a:cubicBezTo>
                        <a:pt x="398892" y="71543"/>
                        <a:pt x="398671" y="71381"/>
                        <a:pt x="398551" y="71194"/>
                      </a:cubicBezTo>
                      <a:cubicBezTo>
                        <a:pt x="398431" y="71006"/>
                        <a:pt x="398372" y="70776"/>
                        <a:pt x="398372" y="70503"/>
                      </a:cubicBezTo>
                      <a:lnTo>
                        <a:pt x="398372" y="24460"/>
                      </a:lnTo>
                      <a:cubicBezTo>
                        <a:pt x="398372" y="24187"/>
                        <a:pt x="398423" y="23957"/>
                        <a:pt x="398526" y="23769"/>
                      </a:cubicBezTo>
                      <a:cubicBezTo>
                        <a:pt x="398628" y="23581"/>
                        <a:pt x="398832" y="23411"/>
                        <a:pt x="399139" y="23257"/>
                      </a:cubicBezTo>
                      <a:cubicBezTo>
                        <a:pt x="399447" y="23104"/>
                        <a:pt x="399838" y="23002"/>
                        <a:pt x="400316" y="22950"/>
                      </a:cubicBezTo>
                      <a:cubicBezTo>
                        <a:pt x="400794" y="22899"/>
                        <a:pt x="401424" y="22874"/>
                        <a:pt x="402209" y="22874"/>
                      </a:cubicBezTo>
                      <a:cubicBezTo>
                        <a:pt x="402960" y="22874"/>
                        <a:pt x="403582" y="22899"/>
                        <a:pt x="404077" y="22950"/>
                      </a:cubicBezTo>
                      <a:cubicBezTo>
                        <a:pt x="404571" y="23002"/>
                        <a:pt x="404955" y="23104"/>
                        <a:pt x="405228" y="23257"/>
                      </a:cubicBezTo>
                      <a:cubicBezTo>
                        <a:pt x="405500" y="23411"/>
                        <a:pt x="405696" y="23581"/>
                        <a:pt x="405816" y="23769"/>
                      </a:cubicBezTo>
                      <a:cubicBezTo>
                        <a:pt x="405935" y="23957"/>
                        <a:pt x="405995" y="24187"/>
                        <a:pt x="405995" y="24460"/>
                      </a:cubicBezTo>
                      <a:lnTo>
                        <a:pt x="405995" y="30548"/>
                      </a:lnTo>
                      <a:cubicBezTo>
                        <a:pt x="408587" y="27649"/>
                        <a:pt x="411170" y="25525"/>
                        <a:pt x="413746" y="24178"/>
                      </a:cubicBezTo>
                      <a:cubicBezTo>
                        <a:pt x="416320" y="22831"/>
                        <a:pt x="418922" y="22157"/>
                        <a:pt x="421548" y="22157"/>
                      </a:cubicBezTo>
                      <a:cubicBezTo>
                        <a:pt x="424617" y="22157"/>
                        <a:pt x="427201" y="22678"/>
                        <a:pt x="429298" y="23718"/>
                      </a:cubicBezTo>
                      <a:cubicBezTo>
                        <a:pt x="431396" y="24758"/>
                        <a:pt x="433093" y="26148"/>
                        <a:pt x="434388" y="27887"/>
                      </a:cubicBezTo>
                      <a:cubicBezTo>
                        <a:pt x="435685" y="29627"/>
                        <a:pt x="436614" y="31665"/>
                        <a:pt x="437177" y="34001"/>
                      </a:cubicBezTo>
                      <a:cubicBezTo>
                        <a:pt x="437739" y="36337"/>
                        <a:pt x="438021" y="39142"/>
                        <a:pt x="438021" y="42416"/>
                      </a:cubicBezTo>
                      <a:close/>
                      <a:moveTo>
                        <a:pt x="487628" y="70554"/>
                      </a:moveTo>
                      <a:cubicBezTo>
                        <a:pt x="487628" y="70963"/>
                        <a:pt x="487492" y="71270"/>
                        <a:pt x="487220" y="71475"/>
                      </a:cubicBezTo>
                      <a:cubicBezTo>
                        <a:pt x="486946" y="71680"/>
                        <a:pt x="486571" y="71833"/>
                        <a:pt x="486094" y="71935"/>
                      </a:cubicBezTo>
                      <a:cubicBezTo>
                        <a:pt x="485617" y="72038"/>
                        <a:pt x="484917" y="72089"/>
                        <a:pt x="483996" y="72089"/>
                      </a:cubicBezTo>
                      <a:cubicBezTo>
                        <a:pt x="483110" y="72089"/>
                        <a:pt x="482402" y="72038"/>
                        <a:pt x="481873" y="71935"/>
                      </a:cubicBezTo>
                      <a:cubicBezTo>
                        <a:pt x="481345" y="71833"/>
                        <a:pt x="480961" y="71680"/>
                        <a:pt x="480722" y="71475"/>
                      </a:cubicBezTo>
                      <a:cubicBezTo>
                        <a:pt x="480484" y="71270"/>
                        <a:pt x="480364" y="70963"/>
                        <a:pt x="480365" y="70554"/>
                      </a:cubicBezTo>
                      <a:lnTo>
                        <a:pt x="480365" y="65950"/>
                      </a:lnTo>
                      <a:cubicBezTo>
                        <a:pt x="478352" y="68098"/>
                        <a:pt x="476110" y="69770"/>
                        <a:pt x="473637" y="70963"/>
                      </a:cubicBezTo>
                      <a:cubicBezTo>
                        <a:pt x="471163" y="72157"/>
                        <a:pt x="468546" y="72754"/>
                        <a:pt x="465784" y="72754"/>
                      </a:cubicBezTo>
                      <a:cubicBezTo>
                        <a:pt x="463362" y="72754"/>
                        <a:pt x="461171" y="72438"/>
                        <a:pt x="459210" y="71807"/>
                      </a:cubicBezTo>
                      <a:cubicBezTo>
                        <a:pt x="457248" y="71177"/>
                        <a:pt x="455578" y="70264"/>
                        <a:pt x="454196" y="69070"/>
                      </a:cubicBezTo>
                      <a:cubicBezTo>
                        <a:pt x="452814" y="67877"/>
                        <a:pt x="451740" y="66410"/>
                        <a:pt x="450973" y="64671"/>
                      </a:cubicBezTo>
                      <a:cubicBezTo>
                        <a:pt x="450206" y="62931"/>
                        <a:pt x="449822" y="60953"/>
                        <a:pt x="449822" y="58736"/>
                      </a:cubicBezTo>
                      <a:cubicBezTo>
                        <a:pt x="449822" y="56144"/>
                        <a:pt x="450350" y="53893"/>
                        <a:pt x="451408" y="51983"/>
                      </a:cubicBezTo>
                      <a:cubicBezTo>
                        <a:pt x="452465" y="50073"/>
                        <a:pt x="453983" y="48487"/>
                        <a:pt x="455961" y="47226"/>
                      </a:cubicBezTo>
                      <a:cubicBezTo>
                        <a:pt x="457939" y="45964"/>
                        <a:pt x="460361" y="45017"/>
                        <a:pt x="463225" y="44386"/>
                      </a:cubicBezTo>
                      <a:cubicBezTo>
                        <a:pt x="466090" y="43755"/>
                        <a:pt x="469314" y="43440"/>
                        <a:pt x="472895" y="43440"/>
                      </a:cubicBezTo>
                      <a:lnTo>
                        <a:pt x="479239" y="43440"/>
                      </a:lnTo>
                      <a:lnTo>
                        <a:pt x="479239" y="39859"/>
                      </a:lnTo>
                      <a:cubicBezTo>
                        <a:pt x="479239" y="38085"/>
                        <a:pt x="479051" y="36516"/>
                        <a:pt x="478676" y="35152"/>
                      </a:cubicBezTo>
                      <a:cubicBezTo>
                        <a:pt x="478300" y="33788"/>
                        <a:pt x="477696" y="32654"/>
                        <a:pt x="476859" y="31750"/>
                      </a:cubicBezTo>
                      <a:cubicBezTo>
                        <a:pt x="476024" y="30846"/>
                        <a:pt x="474941" y="30164"/>
                        <a:pt x="473611" y="29703"/>
                      </a:cubicBezTo>
                      <a:cubicBezTo>
                        <a:pt x="472281" y="29243"/>
                        <a:pt x="470643" y="29013"/>
                        <a:pt x="468699" y="29013"/>
                      </a:cubicBezTo>
                      <a:cubicBezTo>
                        <a:pt x="466619" y="29013"/>
                        <a:pt x="464752" y="29260"/>
                        <a:pt x="463098" y="29755"/>
                      </a:cubicBezTo>
                      <a:cubicBezTo>
                        <a:pt x="461443" y="30249"/>
                        <a:pt x="459994" y="30795"/>
                        <a:pt x="458749" y="31392"/>
                      </a:cubicBezTo>
                      <a:cubicBezTo>
                        <a:pt x="457505" y="31989"/>
                        <a:pt x="456463" y="32534"/>
                        <a:pt x="455628" y="33029"/>
                      </a:cubicBezTo>
                      <a:cubicBezTo>
                        <a:pt x="454793" y="33523"/>
                        <a:pt x="454171" y="33771"/>
                        <a:pt x="453761" y="33771"/>
                      </a:cubicBezTo>
                      <a:cubicBezTo>
                        <a:pt x="453488" y="33771"/>
                        <a:pt x="453250" y="33702"/>
                        <a:pt x="453045" y="33566"/>
                      </a:cubicBezTo>
                      <a:cubicBezTo>
                        <a:pt x="452840" y="33430"/>
                        <a:pt x="452661" y="33225"/>
                        <a:pt x="452508" y="32952"/>
                      </a:cubicBezTo>
                      <a:cubicBezTo>
                        <a:pt x="452354" y="32679"/>
                        <a:pt x="452243" y="32330"/>
                        <a:pt x="452175" y="31903"/>
                      </a:cubicBezTo>
                      <a:cubicBezTo>
                        <a:pt x="452107" y="31477"/>
                        <a:pt x="452072" y="31008"/>
                        <a:pt x="452072" y="30496"/>
                      </a:cubicBezTo>
                      <a:cubicBezTo>
                        <a:pt x="452072" y="29644"/>
                        <a:pt x="452132" y="28970"/>
                        <a:pt x="452252" y="28476"/>
                      </a:cubicBezTo>
                      <a:cubicBezTo>
                        <a:pt x="452372" y="27981"/>
                        <a:pt x="452661" y="27512"/>
                        <a:pt x="453121" y="27069"/>
                      </a:cubicBezTo>
                      <a:cubicBezTo>
                        <a:pt x="453582" y="26625"/>
                        <a:pt x="454375" y="26105"/>
                        <a:pt x="455500" y="25508"/>
                      </a:cubicBezTo>
                      <a:cubicBezTo>
                        <a:pt x="456626" y="24911"/>
                        <a:pt x="457922" y="24366"/>
                        <a:pt x="459389" y="23871"/>
                      </a:cubicBezTo>
                      <a:cubicBezTo>
                        <a:pt x="460855" y="23377"/>
                        <a:pt x="462458" y="22967"/>
                        <a:pt x="464198" y="22643"/>
                      </a:cubicBezTo>
                      <a:cubicBezTo>
                        <a:pt x="465937" y="22319"/>
                        <a:pt x="467693" y="22157"/>
                        <a:pt x="469467" y="22157"/>
                      </a:cubicBezTo>
                      <a:cubicBezTo>
                        <a:pt x="472775" y="22157"/>
                        <a:pt x="475589" y="22533"/>
                        <a:pt x="477908" y="23283"/>
                      </a:cubicBezTo>
                      <a:cubicBezTo>
                        <a:pt x="480227" y="24033"/>
                        <a:pt x="482104" y="25133"/>
                        <a:pt x="483536" y="26583"/>
                      </a:cubicBezTo>
                      <a:cubicBezTo>
                        <a:pt x="484968" y="28032"/>
                        <a:pt x="486009" y="29831"/>
                        <a:pt x="486657" y="31980"/>
                      </a:cubicBezTo>
                      <a:cubicBezTo>
                        <a:pt x="487304" y="34129"/>
                        <a:pt x="487628" y="36636"/>
                        <a:pt x="487628" y="39500"/>
                      </a:cubicBezTo>
                      <a:close/>
                      <a:moveTo>
                        <a:pt x="479239" y="49528"/>
                      </a:moveTo>
                      <a:lnTo>
                        <a:pt x="472025" y="49528"/>
                      </a:lnTo>
                      <a:cubicBezTo>
                        <a:pt x="469706" y="49528"/>
                        <a:pt x="467693" y="49724"/>
                        <a:pt x="465988" y="50116"/>
                      </a:cubicBezTo>
                      <a:cubicBezTo>
                        <a:pt x="464283" y="50508"/>
                        <a:pt x="462867" y="51088"/>
                        <a:pt x="461742" y="51855"/>
                      </a:cubicBezTo>
                      <a:cubicBezTo>
                        <a:pt x="460616" y="52623"/>
                        <a:pt x="459790" y="53544"/>
                        <a:pt x="459261" y="54618"/>
                      </a:cubicBezTo>
                      <a:cubicBezTo>
                        <a:pt x="458732" y="55692"/>
                        <a:pt x="458468" y="56929"/>
                        <a:pt x="458468" y="58327"/>
                      </a:cubicBezTo>
                      <a:cubicBezTo>
                        <a:pt x="458468" y="60714"/>
                        <a:pt x="459227" y="62616"/>
                        <a:pt x="460744" y="64031"/>
                      </a:cubicBezTo>
                      <a:cubicBezTo>
                        <a:pt x="462262" y="65447"/>
                        <a:pt x="464385" y="66154"/>
                        <a:pt x="467113" y="66154"/>
                      </a:cubicBezTo>
                      <a:cubicBezTo>
                        <a:pt x="469331" y="66154"/>
                        <a:pt x="471385" y="65592"/>
                        <a:pt x="473279" y="64466"/>
                      </a:cubicBezTo>
                      <a:cubicBezTo>
                        <a:pt x="475172" y="63341"/>
                        <a:pt x="477158" y="61618"/>
                        <a:pt x="479239" y="59299"/>
                      </a:cubicBezTo>
                      <a:close/>
                      <a:moveTo>
                        <a:pt x="510993" y="70503"/>
                      </a:moveTo>
                      <a:cubicBezTo>
                        <a:pt x="510993" y="70776"/>
                        <a:pt x="510925" y="71006"/>
                        <a:pt x="510788" y="71194"/>
                      </a:cubicBezTo>
                      <a:cubicBezTo>
                        <a:pt x="510652" y="71381"/>
                        <a:pt x="510430" y="71543"/>
                        <a:pt x="510123" y="71680"/>
                      </a:cubicBezTo>
                      <a:cubicBezTo>
                        <a:pt x="509817" y="71816"/>
                        <a:pt x="509390" y="71918"/>
                        <a:pt x="508844" y="71987"/>
                      </a:cubicBezTo>
                      <a:cubicBezTo>
                        <a:pt x="508299" y="72055"/>
                        <a:pt x="507599" y="72089"/>
                        <a:pt x="506747" y="72089"/>
                      </a:cubicBezTo>
                      <a:cubicBezTo>
                        <a:pt x="505929" y="72089"/>
                        <a:pt x="505247" y="72055"/>
                        <a:pt x="504701" y="71987"/>
                      </a:cubicBezTo>
                      <a:cubicBezTo>
                        <a:pt x="504155" y="71918"/>
                        <a:pt x="503720" y="71816"/>
                        <a:pt x="503396" y="71680"/>
                      </a:cubicBezTo>
                      <a:cubicBezTo>
                        <a:pt x="503072" y="71543"/>
                        <a:pt x="502850" y="71381"/>
                        <a:pt x="502731" y="71194"/>
                      </a:cubicBezTo>
                      <a:cubicBezTo>
                        <a:pt x="502611" y="71006"/>
                        <a:pt x="502552" y="70776"/>
                        <a:pt x="502552" y="70503"/>
                      </a:cubicBezTo>
                      <a:lnTo>
                        <a:pt x="502552" y="2154"/>
                      </a:lnTo>
                      <a:cubicBezTo>
                        <a:pt x="502552" y="1881"/>
                        <a:pt x="502611" y="1643"/>
                        <a:pt x="502731" y="1438"/>
                      </a:cubicBezTo>
                      <a:cubicBezTo>
                        <a:pt x="502850" y="1233"/>
                        <a:pt x="503072" y="1063"/>
                        <a:pt x="503396" y="926"/>
                      </a:cubicBezTo>
                      <a:cubicBezTo>
                        <a:pt x="503720" y="790"/>
                        <a:pt x="504155" y="688"/>
                        <a:pt x="504701" y="619"/>
                      </a:cubicBezTo>
                      <a:cubicBezTo>
                        <a:pt x="505247" y="551"/>
                        <a:pt x="505929" y="517"/>
                        <a:pt x="506747" y="517"/>
                      </a:cubicBezTo>
                      <a:cubicBezTo>
                        <a:pt x="507599" y="517"/>
                        <a:pt x="508299" y="551"/>
                        <a:pt x="508844" y="619"/>
                      </a:cubicBezTo>
                      <a:cubicBezTo>
                        <a:pt x="509390" y="688"/>
                        <a:pt x="509817" y="790"/>
                        <a:pt x="510123" y="926"/>
                      </a:cubicBezTo>
                      <a:cubicBezTo>
                        <a:pt x="510430" y="1063"/>
                        <a:pt x="510652" y="1233"/>
                        <a:pt x="510788" y="1438"/>
                      </a:cubicBezTo>
                      <a:cubicBezTo>
                        <a:pt x="510925" y="1643"/>
                        <a:pt x="510993" y="1881"/>
                        <a:pt x="510993" y="215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8" name="Полилиния: фигура 147">
                  <a:extLst>
                    <a:ext uri="{FF2B5EF4-FFF2-40B4-BE49-F238E27FC236}">
                      <a16:creationId xmlns:a16="http://schemas.microsoft.com/office/drawing/2014/main" id="{30B0667F-20E8-4CEF-9375-837685847A52}"/>
                    </a:ext>
                  </a:extLst>
                </p:cNvPr>
                <p:cNvSpPr/>
                <p:nvPr/>
              </p:nvSpPr>
              <p:spPr>
                <a:xfrm>
                  <a:off x="2743695" y="1577048"/>
                  <a:ext cx="213312" cy="79910"/>
                </a:xfrm>
                <a:custGeom>
                  <a:avLst/>
                  <a:gdLst>
                    <a:gd name="connsiteX0" fmla="*/ 32876 w 213312"/>
                    <a:gd name="connsiteY0" fmla="*/ 47597 h 79910"/>
                    <a:gd name="connsiteX1" fmla="*/ 31572 w 213312"/>
                    <a:gd name="connsiteY1" fmla="*/ 53889 h 79910"/>
                    <a:gd name="connsiteX2" fmla="*/ 27863 w 213312"/>
                    <a:gd name="connsiteY2" fmla="*/ 58545 h 79910"/>
                    <a:gd name="connsiteX3" fmla="*/ 22133 w 213312"/>
                    <a:gd name="connsiteY3" fmla="*/ 61410 h 79910"/>
                    <a:gd name="connsiteX4" fmla="*/ 14817 w 213312"/>
                    <a:gd name="connsiteY4" fmla="*/ 62382 h 79910"/>
                    <a:gd name="connsiteX5" fmla="*/ 10136 w 213312"/>
                    <a:gd name="connsiteY5" fmla="*/ 61998 h 79910"/>
                    <a:gd name="connsiteX6" fmla="*/ 6145 w 213312"/>
                    <a:gd name="connsiteY6" fmla="*/ 61026 h 79910"/>
                    <a:gd name="connsiteX7" fmla="*/ 3153 w 213312"/>
                    <a:gd name="connsiteY7" fmla="*/ 59798 h 79910"/>
                    <a:gd name="connsiteX8" fmla="*/ 1362 w 213312"/>
                    <a:gd name="connsiteY8" fmla="*/ 58647 h 79910"/>
                    <a:gd name="connsiteX9" fmla="*/ 543 w 213312"/>
                    <a:gd name="connsiteY9" fmla="*/ 57215 h 79910"/>
                    <a:gd name="connsiteX10" fmla="*/ 288 w 213312"/>
                    <a:gd name="connsiteY10" fmla="*/ 54708 h 79910"/>
                    <a:gd name="connsiteX11" fmla="*/ 390 w 213312"/>
                    <a:gd name="connsiteY11" fmla="*/ 53071 h 79910"/>
                    <a:gd name="connsiteX12" fmla="*/ 646 w 213312"/>
                    <a:gd name="connsiteY12" fmla="*/ 51996 h 79910"/>
                    <a:gd name="connsiteX13" fmla="*/ 1081 w 213312"/>
                    <a:gd name="connsiteY13" fmla="*/ 51408 h 79910"/>
                    <a:gd name="connsiteX14" fmla="*/ 1720 w 213312"/>
                    <a:gd name="connsiteY14" fmla="*/ 51229 h 79910"/>
                    <a:gd name="connsiteX15" fmla="*/ 3383 w 213312"/>
                    <a:gd name="connsiteY15" fmla="*/ 51920 h 79910"/>
                    <a:gd name="connsiteX16" fmla="*/ 6094 w 213312"/>
                    <a:gd name="connsiteY16" fmla="*/ 53429 h 79910"/>
                    <a:gd name="connsiteX17" fmla="*/ 9906 w 213312"/>
                    <a:gd name="connsiteY17" fmla="*/ 54938 h 79910"/>
                    <a:gd name="connsiteX18" fmla="*/ 14970 w 213312"/>
                    <a:gd name="connsiteY18" fmla="*/ 55629 h 79910"/>
                    <a:gd name="connsiteX19" fmla="*/ 18859 w 213312"/>
                    <a:gd name="connsiteY19" fmla="*/ 55168 h 79910"/>
                    <a:gd name="connsiteX20" fmla="*/ 21877 w 213312"/>
                    <a:gd name="connsiteY20" fmla="*/ 53812 h 79910"/>
                    <a:gd name="connsiteX21" fmla="*/ 23847 w 213312"/>
                    <a:gd name="connsiteY21" fmla="*/ 51536 h 79910"/>
                    <a:gd name="connsiteX22" fmla="*/ 24537 w 213312"/>
                    <a:gd name="connsiteY22" fmla="*/ 48262 h 79910"/>
                    <a:gd name="connsiteX23" fmla="*/ 23540 w 213312"/>
                    <a:gd name="connsiteY23" fmla="*/ 44988 h 79910"/>
                    <a:gd name="connsiteX24" fmla="*/ 20905 w 213312"/>
                    <a:gd name="connsiteY24" fmla="*/ 42634 h 79910"/>
                    <a:gd name="connsiteX25" fmla="*/ 17221 w 213312"/>
                    <a:gd name="connsiteY25" fmla="*/ 40818 h 79910"/>
                    <a:gd name="connsiteX26" fmla="*/ 13001 w 213312"/>
                    <a:gd name="connsiteY26" fmla="*/ 39155 h 79910"/>
                    <a:gd name="connsiteX27" fmla="*/ 8754 w 213312"/>
                    <a:gd name="connsiteY27" fmla="*/ 37186 h 79910"/>
                    <a:gd name="connsiteX28" fmla="*/ 5045 w 213312"/>
                    <a:gd name="connsiteY28" fmla="*/ 34500 h 79910"/>
                    <a:gd name="connsiteX29" fmla="*/ 2411 w 213312"/>
                    <a:gd name="connsiteY29" fmla="*/ 30714 h 79910"/>
                    <a:gd name="connsiteX30" fmla="*/ 1413 w 213312"/>
                    <a:gd name="connsiteY30" fmla="*/ 25445 h 79910"/>
                    <a:gd name="connsiteX31" fmla="*/ 2462 w 213312"/>
                    <a:gd name="connsiteY31" fmla="*/ 20252 h 79910"/>
                    <a:gd name="connsiteX32" fmla="*/ 5608 w 213312"/>
                    <a:gd name="connsiteY32" fmla="*/ 15903 h 79910"/>
                    <a:gd name="connsiteX33" fmla="*/ 10852 w 213312"/>
                    <a:gd name="connsiteY33" fmla="*/ 12911 h 79910"/>
                    <a:gd name="connsiteX34" fmla="*/ 18193 w 213312"/>
                    <a:gd name="connsiteY34" fmla="*/ 11785 h 79910"/>
                    <a:gd name="connsiteX35" fmla="*/ 21877 w 213312"/>
                    <a:gd name="connsiteY35" fmla="*/ 12092 h 79910"/>
                    <a:gd name="connsiteX36" fmla="*/ 25202 w 213312"/>
                    <a:gd name="connsiteY36" fmla="*/ 12859 h 79910"/>
                    <a:gd name="connsiteX37" fmla="*/ 27735 w 213312"/>
                    <a:gd name="connsiteY37" fmla="*/ 13857 h 79910"/>
                    <a:gd name="connsiteX38" fmla="*/ 29321 w 213312"/>
                    <a:gd name="connsiteY38" fmla="*/ 14804 h 79910"/>
                    <a:gd name="connsiteX39" fmla="*/ 30037 w 213312"/>
                    <a:gd name="connsiteY39" fmla="*/ 15520 h 79910"/>
                    <a:gd name="connsiteX40" fmla="*/ 30293 w 213312"/>
                    <a:gd name="connsiteY40" fmla="*/ 16210 h 79910"/>
                    <a:gd name="connsiteX41" fmla="*/ 30446 w 213312"/>
                    <a:gd name="connsiteY41" fmla="*/ 17157 h 79910"/>
                    <a:gd name="connsiteX42" fmla="*/ 30523 w 213312"/>
                    <a:gd name="connsiteY42" fmla="*/ 18538 h 79910"/>
                    <a:gd name="connsiteX43" fmla="*/ 30446 w 213312"/>
                    <a:gd name="connsiteY43" fmla="*/ 20047 h 79910"/>
                    <a:gd name="connsiteX44" fmla="*/ 30190 w 213312"/>
                    <a:gd name="connsiteY44" fmla="*/ 21096 h 79910"/>
                    <a:gd name="connsiteX45" fmla="*/ 29756 w 213312"/>
                    <a:gd name="connsiteY45" fmla="*/ 21685 h 79910"/>
                    <a:gd name="connsiteX46" fmla="*/ 29193 w 213312"/>
                    <a:gd name="connsiteY46" fmla="*/ 21863 h 79910"/>
                    <a:gd name="connsiteX47" fmla="*/ 27863 w 213312"/>
                    <a:gd name="connsiteY47" fmla="*/ 21301 h 79910"/>
                    <a:gd name="connsiteX48" fmla="*/ 25612 w 213312"/>
                    <a:gd name="connsiteY48" fmla="*/ 20099 h 79910"/>
                    <a:gd name="connsiteX49" fmla="*/ 22363 w 213312"/>
                    <a:gd name="connsiteY49" fmla="*/ 18896 h 79910"/>
                    <a:gd name="connsiteX50" fmla="*/ 18091 w 213312"/>
                    <a:gd name="connsiteY50" fmla="*/ 18334 h 79910"/>
                    <a:gd name="connsiteX51" fmla="*/ 14305 w 213312"/>
                    <a:gd name="connsiteY51" fmla="*/ 18820 h 79910"/>
                    <a:gd name="connsiteX52" fmla="*/ 11620 w 213312"/>
                    <a:gd name="connsiteY52" fmla="*/ 20201 h 79910"/>
                    <a:gd name="connsiteX53" fmla="*/ 10034 w 213312"/>
                    <a:gd name="connsiteY53" fmla="*/ 22324 h 79910"/>
                    <a:gd name="connsiteX54" fmla="*/ 9496 w 213312"/>
                    <a:gd name="connsiteY54" fmla="*/ 24984 h 79910"/>
                    <a:gd name="connsiteX55" fmla="*/ 10520 w 213312"/>
                    <a:gd name="connsiteY55" fmla="*/ 28335 h 79910"/>
                    <a:gd name="connsiteX56" fmla="*/ 13180 w 213312"/>
                    <a:gd name="connsiteY56" fmla="*/ 30714 h 79910"/>
                    <a:gd name="connsiteX57" fmla="*/ 16914 w 213312"/>
                    <a:gd name="connsiteY57" fmla="*/ 32556 h 79910"/>
                    <a:gd name="connsiteX58" fmla="*/ 21186 w 213312"/>
                    <a:gd name="connsiteY58" fmla="*/ 34244 h 79910"/>
                    <a:gd name="connsiteX59" fmla="*/ 25484 w 213312"/>
                    <a:gd name="connsiteY59" fmla="*/ 36188 h 79910"/>
                    <a:gd name="connsiteX60" fmla="*/ 29244 w 213312"/>
                    <a:gd name="connsiteY60" fmla="*/ 38797 h 79910"/>
                    <a:gd name="connsiteX61" fmla="*/ 31879 w 213312"/>
                    <a:gd name="connsiteY61" fmla="*/ 42481 h 79910"/>
                    <a:gd name="connsiteX62" fmla="*/ 32876 w 213312"/>
                    <a:gd name="connsiteY62" fmla="*/ 47597 h 79910"/>
                    <a:gd name="connsiteX63" fmla="*/ 67443 w 213312"/>
                    <a:gd name="connsiteY63" fmla="*/ 56754 h 79910"/>
                    <a:gd name="connsiteX64" fmla="*/ 67238 w 213312"/>
                    <a:gd name="connsiteY64" fmla="*/ 59107 h 79910"/>
                    <a:gd name="connsiteX65" fmla="*/ 66624 w 213312"/>
                    <a:gd name="connsiteY65" fmla="*/ 60386 h 79910"/>
                    <a:gd name="connsiteX66" fmla="*/ 65396 w 213312"/>
                    <a:gd name="connsiteY66" fmla="*/ 61154 h 79910"/>
                    <a:gd name="connsiteX67" fmla="*/ 63529 w 213312"/>
                    <a:gd name="connsiteY67" fmla="*/ 61742 h 79910"/>
                    <a:gd name="connsiteX68" fmla="*/ 61303 w 213312"/>
                    <a:gd name="connsiteY68" fmla="*/ 62126 h 79910"/>
                    <a:gd name="connsiteX69" fmla="*/ 58950 w 213312"/>
                    <a:gd name="connsiteY69" fmla="*/ 62279 h 79910"/>
                    <a:gd name="connsiteX70" fmla="*/ 52811 w 213312"/>
                    <a:gd name="connsiteY70" fmla="*/ 61333 h 79910"/>
                    <a:gd name="connsiteX71" fmla="*/ 48616 w 213312"/>
                    <a:gd name="connsiteY71" fmla="*/ 58468 h 79910"/>
                    <a:gd name="connsiteX72" fmla="*/ 46237 w 213312"/>
                    <a:gd name="connsiteY72" fmla="*/ 53608 h 79910"/>
                    <a:gd name="connsiteX73" fmla="*/ 45495 w 213312"/>
                    <a:gd name="connsiteY73" fmla="*/ 46676 h 79910"/>
                    <a:gd name="connsiteX74" fmla="*/ 45495 w 213312"/>
                    <a:gd name="connsiteY74" fmla="*/ 19766 h 79910"/>
                    <a:gd name="connsiteX75" fmla="*/ 39049 w 213312"/>
                    <a:gd name="connsiteY75" fmla="*/ 19766 h 79910"/>
                    <a:gd name="connsiteX76" fmla="*/ 37821 w 213312"/>
                    <a:gd name="connsiteY76" fmla="*/ 18947 h 79910"/>
                    <a:gd name="connsiteX77" fmla="*/ 37361 w 213312"/>
                    <a:gd name="connsiteY77" fmla="*/ 16287 h 79910"/>
                    <a:gd name="connsiteX78" fmla="*/ 37489 w 213312"/>
                    <a:gd name="connsiteY78" fmla="*/ 14650 h 79910"/>
                    <a:gd name="connsiteX79" fmla="*/ 37821 w 213312"/>
                    <a:gd name="connsiteY79" fmla="*/ 13550 h 79910"/>
                    <a:gd name="connsiteX80" fmla="*/ 38358 w 213312"/>
                    <a:gd name="connsiteY80" fmla="*/ 12936 h 79910"/>
                    <a:gd name="connsiteX81" fmla="*/ 39100 w 213312"/>
                    <a:gd name="connsiteY81" fmla="*/ 12757 h 79910"/>
                    <a:gd name="connsiteX82" fmla="*/ 45495 w 213312"/>
                    <a:gd name="connsiteY82" fmla="*/ 12757 h 79910"/>
                    <a:gd name="connsiteX83" fmla="*/ 45495 w 213312"/>
                    <a:gd name="connsiteY83" fmla="*/ 1809 h 79910"/>
                    <a:gd name="connsiteX84" fmla="*/ 45674 w 213312"/>
                    <a:gd name="connsiteY84" fmla="*/ 1144 h 79910"/>
                    <a:gd name="connsiteX85" fmla="*/ 46339 w 213312"/>
                    <a:gd name="connsiteY85" fmla="*/ 607 h 79910"/>
                    <a:gd name="connsiteX86" fmla="*/ 47644 w 213312"/>
                    <a:gd name="connsiteY86" fmla="*/ 274 h 79910"/>
                    <a:gd name="connsiteX87" fmla="*/ 49690 w 213312"/>
                    <a:gd name="connsiteY87" fmla="*/ 172 h 79910"/>
                    <a:gd name="connsiteX88" fmla="*/ 51788 w 213312"/>
                    <a:gd name="connsiteY88" fmla="*/ 274 h 79910"/>
                    <a:gd name="connsiteX89" fmla="*/ 53067 w 213312"/>
                    <a:gd name="connsiteY89" fmla="*/ 607 h 79910"/>
                    <a:gd name="connsiteX90" fmla="*/ 53732 w 213312"/>
                    <a:gd name="connsiteY90" fmla="*/ 1144 h 79910"/>
                    <a:gd name="connsiteX91" fmla="*/ 53936 w 213312"/>
                    <a:gd name="connsiteY91" fmla="*/ 1809 h 79910"/>
                    <a:gd name="connsiteX92" fmla="*/ 53936 w 213312"/>
                    <a:gd name="connsiteY92" fmla="*/ 12757 h 79910"/>
                    <a:gd name="connsiteX93" fmla="*/ 65754 w 213312"/>
                    <a:gd name="connsiteY93" fmla="*/ 12757 h 79910"/>
                    <a:gd name="connsiteX94" fmla="*/ 66471 w 213312"/>
                    <a:gd name="connsiteY94" fmla="*/ 12936 h 79910"/>
                    <a:gd name="connsiteX95" fmla="*/ 67008 w 213312"/>
                    <a:gd name="connsiteY95" fmla="*/ 13550 h 79910"/>
                    <a:gd name="connsiteX96" fmla="*/ 67340 w 213312"/>
                    <a:gd name="connsiteY96" fmla="*/ 14650 h 79910"/>
                    <a:gd name="connsiteX97" fmla="*/ 67443 w 213312"/>
                    <a:gd name="connsiteY97" fmla="*/ 16287 h 79910"/>
                    <a:gd name="connsiteX98" fmla="*/ 66982 w 213312"/>
                    <a:gd name="connsiteY98" fmla="*/ 18947 h 79910"/>
                    <a:gd name="connsiteX99" fmla="*/ 65754 w 213312"/>
                    <a:gd name="connsiteY99" fmla="*/ 19766 h 79910"/>
                    <a:gd name="connsiteX100" fmla="*/ 53936 w 213312"/>
                    <a:gd name="connsiteY100" fmla="*/ 19766 h 79910"/>
                    <a:gd name="connsiteX101" fmla="*/ 53936 w 213312"/>
                    <a:gd name="connsiteY101" fmla="*/ 45448 h 79910"/>
                    <a:gd name="connsiteX102" fmla="*/ 55343 w 213312"/>
                    <a:gd name="connsiteY102" fmla="*/ 52636 h 79910"/>
                    <a:gd name="connsiteX103" fmla="*/ 60383 w 213312"/>
                    <a:gd name="connsiteY103" fmla="*/ 55066 h 79910"/>
                    <a:gd name="connsiteX104" fmla="*/ 62480 w 213312"/>
                    <a:gd name="connsiteY104" fmla="*/ 54836 h 79910"/>
                    <a:gd name="connsiteX105" fmla="*/ 64117 w 213312"/>
                    <a:gd name="connsiteY105" fmla="*/ 54350 h 79910"/>
                    <a:gd name="connsiteX106" fmla="*/ 65345 w 213312"/>
                    <a:gd name="connsiteY106" fmla="*/ 53864 h 79910"/>
                    <a:gd name="connsiteX107" fmla="*/ 66266 w 213312"/>
                    <a:gd name="connsiteY107" fmla="*/ 53633 h 79910"/>
                    <a:gd name="connsiteX108" fmla="*/ 66752 w 213312"/>
                    <a:gd name="connsiteY108" fmla="*/ 53761 h 79910"/>
                    <a:gd name="connsiteX109" fmla="*/ 67110 w 213312"/>
                    <a:gd name="connsiteY109" fmla="*/ 54247 h 79910"/>
                    <a:gd name="connsiteX110" fmla="*/ 67340 w 213312"/>
                    <a:gd name="connsiteY110" fmla="*/ 55219 h 79910"/>
                    <a:gd name="connsiteX111" fmla="*/ 67443 w 213312"/>
                    <a:gd name="connsiteY111" fmla="*/ 56754 h 79910"/>
                    <a:gd name="connsiteX112" fmla="*/ 111643 w 213312"/>
                    <a:gd name="connsiteY112" fmla="*/ 60182 h 79910"/>
                    <a:gd name="connsiteX113" fmla="*/ 111233 w 213312"/>
                    <a:gd name="connsiteY113" fmla="*/ 61103 h 79910"/>
                    <a:gd name="connsiteX114" fmla="*/ 110107 w 213312"/>
                    <a:gd name="connsiteY114" fmla="*/ 61563 h 79910"/>
                    <a:gd name="connsiteX115" fmla="*/ 108010 w 213312"/>
                    <a:gd name="connsiteY115" fmla="*/ 61717 h 79910"/>
                    <a:gd name="connsiteX116" fmla="*/ 105887 w 213312"/>
                    <a:gd name="connsiteY116" fmla="*/ 61563 h 79910"/>
                    <a:gd name="connsiteX117" fmla="*/ 104736 w 213312"/>
                    <a:gd name="connsiteY117" fmla="*/ 61103 h 79910"/>
                    <a:gd name="connsiteX118" fmla="*/ 104378 w 213312"/>
                    <a:gd name="connsiteY118" fmla="*/ 60182 h 79910"/>
                    <a:gd name="connsiteX119" fmla="*/ 104378 w 213312"/>
                    <a:gd name="connsiteY119" fmla="*/ 55577 h 79910"/>
                    <a:gd name="connsiteX120" fmla="*/ 97651 w 213312"/>
                    <a:gd name="connsiteY120" fmla="*/ 60591 h 79910"/>
                    <a:gd name="connsiteX121" fmla="*/ 89797 w 213312"/>
                    <a:gd name="connsiteY121" fmla="*/ 62382 h 79910"/>
                    <a:gd name="connsiteX122" fmla="*/ 83224 w 213312"/>
                    <a:gd name="connsiteY122" fmla="*/ 61435 h 79910"/>
                    <a:gd name="connsiteX123" fmla="*/ 78210 w 213312"/>
                    <a:gd name="connsiteY123" fmla="*/ 58698 h 79910"/>
                    <a:gd name="connsiteX124" fmla="*/ 74987 w 213312"/>
                    <a:gd name="connsiteY124" fmla="*/ 54298 h 79910"/>
                    <a:gd name="connsiteX125" fmla="*/ 73836 w 213312"/>
                    <a:gd name="connsiteY125" fmla="*/ 48364 h 79910"/>
                    <a:gd name="connsiteX126" fmla="*/ 75422 w 213312"/>
                    <a:gd name="connsiteY126" fmla="*/ 41611 h 79910"/>
                    <a:gd name="connsiteX127" fmla="*/ 79975 w 213312"/>
                    <a:gd name="connsiteY127" fmla="*/ 36853 h 79910"/>
                    <a:gd name="connsiteX128" fmla="*/ 87240 w 213312"/>
                    <a:gd name="connsiteY128" fmla="*/ 34014 h 79910"/>
                    <a:gd name="connsiteX129" fmla="*/ 96909 w 213312"/>
                    <a:gd name="connsiteY129" fmla="*/ 33067 h 79910"/>
                    <a:gd name="connsiteX130" fmla="*/ 103252 w 213312"/>
                    <a:gd name="connsiteY130" fmla="*/ 33067 h 79910"/>
                    <a:gd name="connsiteX131" fmla="*/ 103252 w 213312"/>
                    <a:gd name="connsiteY131" fmla="*/ 29486 h 79910"/>
                    <a:gd name="connsiteX132" fmla="*/ 102689 w 213312"/>
                    <a:gd name="connsiteY132" fmla="*/ 24780 h 79910"/>
                    <a:gd name="connsiteX133" fmla="*/ 100874 w 213312"/>
                    <a:gd name="connsiteY133" fmla="*/ 21378 h 79910"/>
                    <a:gd name="connsiteX134" fmla="*/ 97625 w 213312"/>
                    <a:gd name="connsiteY134" fmla="*/ 19331 h 79910"/>
                    <a:gd name="connsiteX135" fmla="*/ 92714 w 213312"/>
                    <a:gd name="connsiteY135" fmla="*/ 18641 h 79910"/>
                    <a:gd name="connsiteX136" fmla="*/ 87112 w 213312"/>
                    <a:gd name="connsiteY136" fmla="*/ 19382 h 79910"/>
                    <a:gd name="connsiteX137" fmla="*/ 82763 w 213312"/>
                    <a:gd name="connsiteY137" fmla="*/ 21019 h 79910"/>
                    <a:gd name="connsiteX138" fmla="*/ 79642 w 213312"/>
                    <a:gd name="connsiteY138" fmla="*/ 22657 h 79910"/>
                    <a:gd name="connsiteX139" fmla="*/ 77775 w 213312"/>
                    <a:gd name="connsiteY139" fmla="*/ 23398 h 79910"/>
                    <a:gd name="connsiteX140" fmla="*/ 77059 w 213312"/>
                    <a:gd name="connsiteY140" fmla="*/ 23194 h 79910"/>
                    <a:gd name="connsiteX141" fmla="*/ 76522 w 213312"/>
                    <a:gd name="connsiteY141" fmla="*/ 22580 h 79910"/>
                    <a:gd name="connsiteX142" fmla="*/ 76189 w 213312"/>
                    <a:gd name="connsiteY142" fmla="*/ 21531 h 79910"/>
                    <a:gd name="connsiteX143" fmla="*/ 76087 w 213312"/>
                    <a:gd name="connsiteY143" fmla="*/ 20124 h 79910"/>
                    <a:gd name="connsiteX144" fmla="*/ 76266 w 213312"/>
                    <a:gd name="connsiteY144" fmla="*/ 18103 h 79910"/>
                    <a:gd name="connsiteX145" fmla="*/ 77136 w 213312"/>
                    <a:gd name="connsiteY145" fmla="*/ 16696 h 79910"/>
                    <a:gd name="connsiteX146" fmla="*/ 79514 w 213312"/>
                    <a:gd name="connsiteY146" fmla="*/ 15136 h 79910"/>
                    <a:gd name="connsiteX147" fmla="*/ 83403 w 213312"/>
                    <a:gd name="connsiteY147" fmla="*/ 13499 h 79910"/>
                    <a:gd name="connsiteX148" fmla="*/ 88212 w 213312"/>
                    <a:gd name="connsiteY148" fmla="*/ 12271 h 79910"/>
                    <a:gd name="connsiteX149" fmla="*/ 93481 w 213312"/>
                    <a:gd name="connsiteY149" fmla="*/ 11785 h 79910"/>
                    <a:gd name="connsiteX150" fmla="*/ 101923 w 213312"/>
                    <a:gd name="connsiteY150" fmla="*/ 12911 h 79910"/>
                    <a:gd name="connsiteX151" fmla="*/ 107550 w 213312"/>
                    <a:gd name="connsiteY151" fmla="*/ 16210 h 79910"/>
                    <a:gd name="connsiteX152" fmla="*/ 110670 w 213312"/>
                    <a:gd name="connsiteY152" fmla="*/ 21608 h 79910"/>
                    <a:gd name="connsiteX153" fmla="*/ 111643 w 213312"/>
                    <a:gd name="connsiteY153" fmla="*/ 29128 h 79910"/>
                    <a:gd name="connsiteX154" fmla="*/ 103252 w 213312"/>
                    <a:gd name="connsiteY154" fmla="*/ 39155 h 79910"/>
                    <a:gd name="connsiteX155" fmla="*/ 96039 w 213312"/>
                    <a:gd name="connsiteY155" fmla="*/ 39155 h 79910"/>
                    <a:gd name="connsiteX156" fmla="*/ 90002 w 213312"/>
                    <a:gd name="connsiteY156" fmla="*/ 39744 h 79910"/>
                    <a:gd name="connsiteX157" fmla="*/ 85756 w 213312"/>
                    <a:gd name="connsiteY157" fmla="*/ 41483 h 79910"/>
                    <a:gd name="connsiteX158" fmla="*/ 83275 w 213312"/>
                    <a:gd name="connsiteY158" fmla="*/ 44246 h 79910"/>
                    <a:gd name="connsiteX159" fmla="*/ 82482 w 213312"/>
                    <a:gd name="connsiteY159" fmla="*/ 47955 h 79910"/>
                    <a:gd name="connsiteX160" fmla="*/ 84758 w 213312"/>
                    <a:gd name="connsiteY160" fmla="*/ 53659 h 79910"/>
                    <a:gd name="connsiteX161" fmla="*/ 91128 w 213312"/>
                    <a:gd name="connsiteY161" fmla="*/ 55782 h 79910"/>
                    <a:gd name="connsiteX162" fmla="*/ 97293 w 213312"/>
                    <a:gd name="connsiteY162" fmla="*/ 54094 h 79910"/>
                    <a:gd name="connsiteX163" fmla="*/ 103252 w 213312"/>
                    <a:gd name="connsiteY163" fmla="*/ 48927 h 79910"/>
                    <a:gd name="connsiteX164" fmla="*/ 165038 w 213312"/>
                    <a:gd name="connsiteY164" fmla="*/ 16185 h 79910"/>
                    <a:gd name="connsiteX165" fmla="*/ 164551 w 213312"/>
                    <a:gd name="connsiteY165" fmla="*/ 18768 h 79910"/>
                    <a:gd name="connsiteX166" fmla="*/ 163299 w 213312"/>
                    <a:gd name="connsiteY166" fmla="*/ 19561 h 79910"/>
                    <a:gd name="connsiteX167" fmla="*/ 156699 w 213312"/>
                    <a:gd name="connsiteY167" fmla="*/ 19561 h 79910"/>
                    <a:gd name="connsiteX168" fmla="*/ 159206 w 213312"/>
                    <a:gd name="connsiteY168" fmla="*/ 23629 h 79910"/>
                    <a:gd name="connsiteX169" fmla="*/ 159922 w 213312"/>
                    <a:gd name="connsiteY169" fmla="*/ 28258 h 79910"/>
                    <a:gd name="connsiteX170" fmla="*/ 158643 w 213312"/>
                    <a:gd name="connsiteY170" fmla="*/ 35318 h 79910"/>
                    <a:gd name="connsiteX171" fmla="*/ 154985 w 213312"/>
                    <a:gd name="connsiteY171" fmla="*/ 40511 h 79910"/>
                    <a:gd name="connsiteX172" fmla="*/ 149331 w 213312"/>
                    <a:gd name="connsiteY172" fmla="*/ 43760 h 79910"/>
                    <a:gd name="connsiteX173" fmla="*/ 142068 w 213312"/>
                    <a:gd name="connsiteY173" fmla="*/ 44885 h 79910"/>
                    <a:gd name="connsiteX174" fmla="*/ 136721 w 213312"/>
                    <a:gd name="connsiteY174" fmla="*/ 44143 h 79910"/>
                    <a:gd name="connsiteX175" fmla="*/ 132807 w 213312"/>
                    <a:gd name="connsiteY175" fmla="*/ 42276 h 79910"/>
                    <a:gd name="connsiteX176" fmla="*/ 131298 w 213312"/>
                    <a:gd name="connsiteY176" fmla="*/ 44374 h 79910"/>
                    <a:gd name="connsiteX177" fmla="*/ 130710 w 213312"/>
                    <a:gd name="connsiteY177" fmla="*/ 47085 h 79910"/>
                    <a:gd name="connsiteX178" fmla="*/ 132372 w 213312"/>
                    <a:gd name="connsiteY178" fmla="*/ 50052 h 79910"/>
                    <a:gd name="connsiteX179" fmla="*/ 136797 w 213312"/>
                    <a:gd name="connsiteY179" fmla="*/ 51331 h 79910"/>
                    <a:gd name="connsiteX180" fmla="*/ 148820 w 213312"/>
                    <a:gd name="connsiteY180" fmla="*/ 51843 h 79910"/>
                    <a:gd name="connsiteX181" fmla="*/ 155113 w 213312"/>
                    <a:gd name="connsiteY181" fmla="*/ 52789 h 79910"/>
                    <a:gd name="connsiteX182" fmla="*/ 160076 w 213312"/>
                    <a:gd name="connsiteY182" fmla="*/ 55194 h 79910"/>
                    <a:gd name="connsiteX183" fmla="*/ 163349 w 213312"/>
                    <a:gd name="connsiteY183" fmla="*/ 59031 h 79910"/>
                    <a:gd name="connsiteX184" fmla="*/ 164527 w 213312"/>
                    <a:gd name="connsiteY184" fmla="*/ 64326 h 79910"/>
                    <a:gd name="connsiteX185" fmla="*/ 163196 w 213312"/>
                    <a:gd name="connsiteY185" fmla="*/ 70362 h 79910"/>
                    <a:gd name="connsiteX186" fmla="*/ 159129 w 213312"/>
                    <a:gd name="connsiteY186" fmla="*/ 75402 h 79910"/>
                    <a:gd name="connsiteX187" fmla="*/ 152146 w 213312"/>
                    <a:gd name="connsiteY187" fmla="*/ 78829 h 79910"/>
                    <a:gd name="connsiteX188" fmla="*/ 142118 w 213312"/>
                    <a:gd name="connsiteY188" fmla="*/ 80083 h 79910"/>
                    <a:gd name="connsiteX189" fmla="*/ 132628 w 213312"/>
                    <a:gd name="connsiteY189" fmla="*/ 79136 h 79910"/>
                    <a:gd name="connsiteX190" fmla="*/ 126208 w 213312"/>
                    <a:gd name="connsiteY190" fmla="*/ 76553 h 79910"/>
                    <a:gd name="connsiteX191" fmla="*/ 122576 w 213312"/>
                    <a:gd name="connsiteY191" fmla="*/ 72639 h 79910"/>
                    <a:gd name="connsiteX192" fmla="*/ 121450 w 213312"/>
                    <a:gd name="connsiteY192" fmla="*/ 67702 h 79910"/>
                    <a:gd name="connsiteX193" fmla="*/ 121859 w 213312"/>
                    <a:gd name="connsiteY193" fmla="*/ 64428 h 79910"/>
                    <a:gd name="connsiteX194" fmla="*/ 123113 w 213312"/>
                    <a:gd name="connsiteY194" fmla="*/ 61410 h 79910"/>
                    <a:gd name="connsiteX195" fmla="*/ 125210 w 213312"/>
                    <a:gd name="connsiteY195" fmla="*/ 58673 h 79910"/>
                    <a:gd name="connsiteX196" fmla="*/ 128100 w 213312"/>
                    <a:gd name="connsiteY196" fmla="*/ 56089 h 79910"/>
                    <a:gd name="connsiteX197" fmla="*/ 124391 w 213312"/>
                    <a:gd name="connsiteY197" fmla="*/ 52866 h 79910"/>
                    <a:gd name="connsiteX198" fmla="*/ 123189 w 213312"/>
                    <a:gd name="connsiteY198" fmla="*/ 48671 h 79910"/>
                    <a:gd name="connsiteX199" fmla="*/ 124468 w 213312"/>
                    <a:gd name="connsiteY199" fmla="*/ 43095 h 79910"/>
                    <a:gd name="connsiteX200" fmla="*/ 127640 w 213312"/>
                    <a:gd name="connsiteY200" fmla="*/ 38695 h 79910"/>
                    <a:gd name="connsiteX201" fmla="*/ 125133 w 213312"/>
                    <a:gd name="connsiteY201" fmla="*/ 34423 h 79910"/>
                    <a:gd name="connsiteX202" fmla="*/ 124212 w 213312"/>
                    <a:gd name="connsiteY202" fmla="*/ 28668 h 79910"/>
                    <a:gd name="connsiteX203" fmla="*/ 125543 w 213312"/>
                    <a:gd name="connsiteY203" fmla="*/ 21608 h 79910"/>
                    <a:gd name="connsiteX204" fmla="*/ 129226 w 213312"/>
                    <a:gd name="connsiteY204" fmla="*/ 16338 h 79910"/>
                    <a:gd name="connsiteX205" fmla="*/ 134879 w 213312"/>
                    <a:gd name="connsiteY205" fmla="*/ 13039 h 79910"/>
                    <a:gd name="connsiteX206" fmla="*/ 142068 w 213312"/>
                    <a:gd name="connsiteY206" fmla="*/ 11887 h 79910"/>
                    <a:gd name="connsiteX207" fmla="*/ 145981 w 213312"/>
                    <a:gd name="connsiteY207" fmla="*/ 12118 h 79910"/>
                    <a:gd name="connsiteX208" fmla="*/ 149383 w 213312"/>
                    <a:gd name="connsiteY208" fmla="*/ 12757 h 79910"/>
                    <a:gd name="connsiteX209" fmla="*/ 163299 w 213312"/>
                    <a:gd name="connsiteY209" fmla="*/ 12757 h 79910"/>
                    <a:gd name="connsiteX210" fmla="*/ 164603 w 213312"/>
                    <a:gd name="connsiteY210" fmla="*/ 13601 h 79910"/>
                    <a:gd name="connsiteX211" fmla="*/ 165038 w 213312"/>
                    <a:gd name="connsiteY211" fmla="*/ 16185 h 79910"/>
                    <a:gd name="connsiteX212" fmla="*/ 151838 w 213312"/>
                    <a:gd name="connsiteY212" fmla="*/ 28310 h 79910"/>
                    <a:gd name="connsiteX213" fmla="*/ 149255 w 213312"/>
                    <a:gd name="connsiteY213" fmla="*/ 20968 h 79910"/>
                    <a:gd name="connsiteX214" fmla="*/ 141913 w 213312"/>
                    <a:gd name="connsiteY214" fmla="*/ 18334 h 79910"/>
                    <a:gd name="connsiteX215" fmla="*/ 137642 w 213312"/>
                    <a:gd name="connsiteY215" fmla="*/ 19152 h 79910"/>
                    <a:gd name="connsiteX216" fmla="*/ 134624 w 213312"/>
                    <a:gd name="connsiteY216" fmla="*/ 21403 h 79910"/>
                    <a:gd name="connsiteX217" fmla="*/ 132833 w 213312"/>
                    <a:gd name="connsiteY217" fmla="*/ 24703 h 79910"/>
                    <a:gd name="connsiteX218" fmla="*/ 132245 w 213312"/>
                    <a:gd name="connsiteY218" fmla="*/ 28617 h 79910"/>
                    <a:gd name="connsiteX219" fmla="*/ 134828 w 213312"/>
                    <a:gd name="connsiteY219" fmla="*/ 35779 h 79910"/>
                    <a:gd name="connsiteX220" fmla="*/ 142068 w 213312"/>
                    <a:gd name="connsiteY220" fmla="*/ 38388 h 79910"/>
                    <a:gd name="connsiteX221" fmla="*/ 146416 w 213312"/>
                    <a:gd name="connsiteY221" fmla="*/ 37595 h 79910"/>
                    <a:gd name="connsiteX222" fmla="*/ 149460 w 213312"/>
                    <a:gd name="connsiteY222" fmla="*/ 35395 h 79910"/>
                    <a:gd name="connsiteX223" fmla="*/ 151251 w 213312"/>
                    <a:gd name="connsiteY223" fmla="*/ 32146 h 79910"/>
                    <a:gd name="connsiteX224" fmla="*/ 151838 w 213312"/>
                    <a:gd name="connsiteY224" fmla="*/ 28310 h 79910"/>
                    <a:gd name="connsiteX225" fmla="*/ 156085 w 213312"/>
                    <a:gd name="connsiteY225" fmla="*/ 64786 h 79910"/>
                    <a:gd name="connsiteX226" fmla="*/ 153655 w 213312"/>
                    <a:gd name="connsiteY226" fmla="*/ 60207 h 79910"/>
                    <a:gd name="connsiteX227" fmla="*/ 147081 w 213312"/>
                    <a:gd name="connsiteY227" fmla="*/ 58494 h 79910"/>
                    <a:gd name="connsiteX228" fmla="*/ 135161 w 213312"/>
                    <a:gd name="connsiteY228" fmla="*/ 58084 h 79910"/>
                    <a:gd name="connsiteX229" fmla="*/ 132475 w 213312"/>
                    <a:gd name="connsiteY229" fmla="*/ 60514 h 79910"/>
                    <a:gd name="connsiteX230" fmla="*/ 130812 w 213312"/>
                    <a:gd name="connsiteY230" fmla="*/ 62714 h 79910"/>
                    <a:gd name="connsiteX231" fmla="*/ 129968 w 213312"/>
                    <a:gd name="connsiteY231" fmla="*/ 64786 h 79910"/>
                    <a:gd name="connsiteX232" fmla="*/ 129738 w 213312"/>
                    <a:gd name="connsiteY232" fmla="*/ 66884 h 79910"/>
                    <a:gd name="connsiteX233" fmla="*/ 133114 w 213312"/>
                    <a:gd name="connsiteY233" fmla="*/ 71923 h 79910"/>
                    <a:gd name="connsiteX234" fmla="*/ 142528 w 213312"/>
                    <a:gd name="connsiteY234" fmla="*/ 73637 h 79910"/>
                    <a:gd name="connsiteX235" fmla="*/ 148948 w 213312"/>
                    <a:gd name="connsiteY235" fmla="*/ 72895 h 79910"/>
                    <a:gd name="connsiteX236" fmla="*/ 153118 w 213312"/>
                    <a:gd name="connsiteY236" fmla="*/ 70925 h 79910"/>
                    <a:gd name="connsiteX237" fmla="*/ 155394 w 213312"/>
                    <a:gd name="connsiteY237" fmla="*/ 68111 h 79910"/>
                    <a:gd name="connsiteX238" fmla="*/ 156085 w 213312"/>
                    <a:gd name="connsiteY238" fmla="*/ 64786 h 79910"/>
                    <a:gd name="connsiteX239" fmla="*/ 213600 w 213312"/>
                    <a:gd name="connsiteY239" fmla="*/ 35114 h 79910"/>
                    <a:gd name="connsiteX240" fmla="*/ 212598 w 213312"/>
                    <a:gd name="connsiteY240" fmla="*/ 37953 h 79910"/>
                    <a:gd name="connsiteX241" fmla="*/ 210311 w 213312"/>
                    <a:gd name="connsiteY241" fmla="*/ 38797 h 79910"/>
                    <a:gd name="connsiteX242" fmla="*/ 179989 w 213312"/>
                    <a:gd name="connsiteY242" fmla="*/ 38797 h 79910"/>
                    <a:gd name="connsiteX243" fmla="*/ 180759 w 213312"/>
                    <a:gd name="connsiteY243" fmla="*/ 45704 h 79910"/>
                    <a:gd name="connsiteX244" fmla="*/ 183330 w 213312"/>
                    <a:gd name="connsiteY244" fmla="*/ 50973 h 79910"/>
                    <a:gd name="connsiteX245" fmla="*/ 188009 w 213312"/>
                    <a:gd name="connsiteY245" fmla="*/ 54350 h 79910"/>
                    <a:gd name="connsiteX246" fmla="*/ 195051 w 213312"/>
                    <a:gd name="connsiteY246" fmla="*/ 55526 h 79910"/>
                    <a:gd name="connsiteX247" fmla="*/ 200912 w 213312"/>
                    <a:gd name="connsiteY247" fmla="*/ 54989 h 79910"/>
                    <a:gd name="connsiteX248" fmla="*/ 205358 w 213312"/>
                    <a:gd name="connsiteY248" fmla="*/ 53787 h 79910"/>
                    <a:gd name="connsiteX249" fmla="*/ 208444 w 213312"/>
                    <a:gd name="connsiteY249" fmla="*/ 52585 h 79910"/>
                    <a:gd name="connsiteX250" fmla="*/ 210269 w 213312"/>
                    <a:gd name="connsiteY250" fmla="*/ 52047 h 79910"/>
                    <a:gd name="connsiteX251" fmla="*/ 210911 w 213312"/>
                    <a:gd name="connsiteY251" fmla="*/ 52227 h 79910"/>
                    <a:gd name="connsiteX252" fmla="*/ 211348 w 213312"/>
                    <a:gd name="connsiteY252" fmla="*/ 52764 h 79910"/>
                    <a:gd name="connsiteX253" fmla="*/ 211579 w 213312"/>
                    <a:gd name="connsiteY253" fmla="*/ 53761 h 79910"/>
                    <a:gd name="connsiteX254" fmla="*/ 211656 w 213312"/>
                    <a:gd name="connsiteY254" fmla="*/ 55322 h 79910"/>
                    <a:gd name="connsiteX255" fmla="*/ 211605 w 213312"/>
                    <a:gd name="connsiteY255" fmla="*/ 56473 h 79910"/>
                    <a:gd name="connsiteX256" fmla="*/ 211477 w 213312"/>
                    <a:gd name="connsiteY256" fmla="*/ 57342 h 79910"/>
                    <a:gd name="connsiteX257" fmla="*/ 211222 w 213312"/>
                    <a:gd name="connsiteY257" fmla="*/ 58033 h 79910"/>
                    <a:gd name="connsiteX258" fmla="*/ 210761 w 213312"/>
                    <a:gd name="connsiteY258" fmla="*/ 58621 h 79910"/>
                    <a:gd name="connsiteX259" fmla="*/ 209099 w 213312"/>
                    <a:gd name="connsiteY259" fmla="*/ 59542 h 79910"/>
                    <a:gd name="connsiteX260" fmla="*/ 205517 w 213312"/>
                    <a:gd name="connsiteY260" fmla="*/ 60796 h 79910"/>
                    <a:gd name="connsiteX261" fmla="*/ 200427 w 213312"/>
                    <a:gd name="connsiteY261" fmla="*/ 61896 h 79910"/>
                    <a:gd name="connsiteX262" fmla="*/ 194262 w 213312"/>
                    <a:gd name="connsiteY262" fmla="*/ 62382 h 79910"/>
                    <a:gd name="connsiteX263" fmla="*/ 184312 w 213312"/>
                    <a:gd name="connsiteY263" fmla="*/ 60796 h 79910"/>
                    <a:gd name="connsiteX264" fmla="*/ 177123 w 213312"/>
                    <a:gd name="connsiteY264" fmla="*/ 56089 h 79910"/>
                    <a:gd name="connsiteX265" fmla="*/ 172724 w 213312"/>
                    <a:gd name="connsiteY265" fmla="*/ 48262 h 79910"/>
                    <a:gd name="connsiteX266" fmla="*/ 171240 w 213312"/>
                    <a:gd name="connsiteY266" fmla="*/ 37314 h 79910"/>
                    <a:gd name="connsiteX267" fmla="*/ 172775 w 213312"/>
                    <a:gd name="connsiteY267" fmla="*/ 26647 h 79910"/>
                    <a:gd name="connsiteX268" fmla="*/ 177201 w 213312"/>
                    <a:gd name="connsiteY268" fmla="*/ 18615 h 79910"/>
                    <a:gd name="connsiteX269" fmla="*/ 184183 w 213312"/>
                    <a:gd name="connsiteY269" fmla="*/ 13550 h 79910"/>
                    <a:gd name="connsiteX270" fmla="*/ 193342 w 213312"/>
                    <a:gd name="connsiteY270" fmla="*/ 11785 h 79910"/>
                    <a:gd name="connsiteX271" fmla="*/ 202575 w 213312"/>
                    <a:gd name="connsiteY271" fmla="*/ 13525 h 79910"/>
                    <a:gd name="connsiteX272" fmla="*/ 208843 w 213312"/>
                    <a:gd name="connsiteY272" fmla="*/ 18206 h 79910"/>
                    <a:gd name="connsiteX273" fmla="*/ 212450 w 213312"/>
                    <a:gd name="connsiteY273" fmla="*/ 25112 h 79910"/>
                    <a:gd name="connsiteX274" fmla="*/ 213600 w 213312"/>
                    <a:gd name="connsiteY274" fmla="*/ 33579 h 79910"/>
                    <a:gd name="connsiteX275" fmla="*/ 205108 w 213312"/>
                    <a:gd name="connsiteY275" fmla="*/ 32607 h 79910"/>
                    <a:gd name="connsiteX276" fmla="*/ 202148 w 213312"/>
                    <a:gd name="connsiteY276" fmla="*/ 22170 h 79910"/>
                    <a:gd name="connsiteX277" fmla="*/ 192909 w 213312"/>
                    <a:gd name="connsiteY277" fmla="*/ 18385 h 79910"/>
                    <a:gd name="connsiteX278" fmla="*/ 187401 w 213312"/>
                    <a:gd name="connsiteY278" fmla="*/ 19561 h 79910"/>
                    <a:gd name="connsiteX279" fmla="*/ 183438 w 213312"/>
                    <a:gd name="connsiteY279" fmla="*/ 22682 h 79910"/>
                    <a:gd name="connsiteX280" fmla="*/ 180967 w 213312"/>
                    <a:gd name="connsiteY280" fmla="*/ 27210 h 79910"/>
                    <a:gd name="connsiteX281" fmla="*/ 179989 w 213312"/>
                    <a:gd name="connsiteY281" fmla="*/ 32607 h 7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213312" h="79910">
                      <a:moveTo>
                        <a:pt x="32876" y="47597"/>
                      </a:moveTo>
                      <a:cubicBezTo>
                        <a:pt x="32876" y="49950"/>
                        <a:pt x="32441" y="52047"/>
                        <a:pt x="31572" y="53889"/>
                      </a:cubicBezTo>
                      <a:cubicBezTo>
                        <a:pt x="30702" y="55731"/>
                        <a:pt x="29466" y="57283"/>
                        <a:pt x="27863" y="58545"/>
                      </a:cubicBezTo>
                      <a:cubicBezTo>
                        <a:pt x="26260" y="59807"/>
                        <a:pt x="24350" y="60762"/>
                        <a:pt x="22133" y="61410"/>
                      </a:cubicBezTo>
                      <a:cubicBezTo>
                        <a:pt x="19916" y="62058"/>
                        <a:pt x="17477" y="62382"/>
                        <a:pt x="14817" y="62382"/>
                      </a:cubicBezTo>
                      <a:cubicBezTo>
                        <a:pt x="13180" y="62382"/>
                        <a:pt x="11620" y="62254"/>
                        <a:pt x="10136" y="61998"/>
                      </a:cubicBezTo>
                      <a:cubicBezTo>
                        <a:pt x="8652" y="61742"/>
                        <a:pt x="7322" y="61418"/>
                        <a:pt x="6145" y="61026"/>
                      </a:cubicBezTo>
                      <a:cubicBezTo>
                        <a:pt x="4969" y="60634"/>
                        <a:pt x="3971" y="60224"/>
                        <a:pt x="3153" y="59798"/>
                      </a:cubicBezTo>
                      <a:cubicBezTo>
                        <a:pt x="2334" y="59372"/>
                        <a:pt x="1737" y="58988"/>
                        <a:pt x="1362" y="58647"/>
                      </a:cubicBezTo>
                      <a:cubicBezTo>
                        <a:pt x="987" y="58306"/>
                        <a:pt x="714" y="57828"/>
                        <a:pt x="543" y="57215"/>
                      </a:cubicBezTo>
                      <a:cubicBezTo>
                        <a:pt x="373" y="56601"/>
                        <a:pt x="288" y="55765"/>
                        <a:pt x="288" y="54708"/>
                      </a:cubicBezTo>
                      <a:cubicBezTo>
                        <a:pt x="288" y="54060"/>
                        <a:pt x="322" y="53514"/>
                        <a:pt x="390" y="53071"/>
                      </a:cubicBezTo>
                      <a:cubicBezTo>
                        <a:pt x="458" y="52627"/>
                        <a:pt x="543" y="52269"/>
                        <a:pt x="646" y="51996"/>
                      </a:cubicBezTo>
                      <a:cubicBezTo>
                        <a:pt x="748" y="51723"/>
                        <a:pt x="893" y="51527"/>
                        <a:pt x="1081" y="51408"/>
                      </a:cubicBezTo>
                      <a:cubicBezTo>
                        <a:pt x="1268" y="51289"/>
                        <a:pt x="1481" y="51229"/>
                        <a:pt x="1720" y="51229"/>
                      </a:cubicBezTo>
                      <a:cubicBezTo>
                        <a:pt x="2095" y="51229"/>
                        <a:pt x="2649" y="51459"/>
                        <a:pt x="3383" y="51920"/>
                      </a:cubicBezTo>
                      <a:cubicBezTo>
                        <a:pt x="4116" y="52380"/>
                        <a:pt x="5020" y="52883"/>
                        <a:pt x="6094" y="53429"/>
                      </a:cubicBezTo>
                      <a:cubicBezTo>
                        <a:pt x="7169" y="53974"/>
                        <a:pt x="8439" y="54478"/>
                        <a:pt x="9906" y="54938"/>
                      </a:cubicBezTo>
                      <a:cubicBezTo>
                        <a:pt x="11372" y="55398"/>
                        <a:pt x="13060" y="55629"/>
                        <a:pt x="14970" y="55629"/>
                      </a:cubicBezTo>
                      <a:cubicBezTo>
                        <a:pt x="16403" y="55629"/>
                        <a:pt x="17699" y="55475"/>
                        <a:pt x="18859" y="55168"/>
                      </a:cubicBezTo>
                      <a:cubicBezTo>
                        <a:pt x="20018" y="54861"/>
                        <a:pt x="21024" y="54409"/>
                        <a:pt x="21877" y="53812"/>
                      </a:cubicBezTo>
                      <a:cubicBezTo>
                        <a:pt x="22730" y="53216"/>
                        <a:pt x="23386" y="52457"/>
                        <a:pt x="23847" y="51536"/>
                      </a:cubicBezTo>
                      <a:cubicBezTo>
                        <a:pt x="24307" y="50615"/>
                        <a:pt x="24537" y="49524"/>
                        <a:pt x="24537" y="48262"/>
                      </a:cubicBezTo>
                      <a:cubicBezTo>
                        <a:pt x="24537" y="46966"/>
                        <a:pt x="24205" y="45874"/>
                        <a:pt x="23540" y="44988"/>
                      </a:cubicBezTo>
                      <a:cubicBezTo>
                        <a:pt x="22875" y="44101"/>
                        <a:pt x="21996" y="43316"/>
                        <a:pt x="20905" y="42634"/>
                      </a:cubicBezTo>
                      <a:cubicBezTo>
                        <a:pt x="19814" y="41952"/>
                        <a:pt x="18586" y="41347"/>
                        <a:pt x="17221" y="40818"/>
                      </a:cubicBezTo>
                      <a:cubicBezTo>
                        <a:pt x="15857" y="40289"/>
                        <a:pt x="14450" y="39735"/>
                        <a:pt x="13001" y="39155"/>
                      </a:cubicBezTo>
                      <a:cubicBezTo>
                        <a:pt x="11551" y="38576"/>
                        <a:pt x="10136" y="37919"/>
                        <a:pt x="8754" y="37186"/>
                      </a:cubicBezTo>
                      <a:cubicBezTo>
                        <a:pt x="7373" y="36452"/>
                        <a:pt x="6137" y="35557"/>
                        <a:pt x="5045" y="34500"/>
                      </a:cubicBezTo>
                      <a:cubicBezTo>
                        <a:pt x="3954" y="33443"/>
                        <a:pt x="3076" y="32181"/>
                        <a:pt x="2411" y="30714"/>
                      </a:cubicBezTo>
                      <a:cubicBezTo>
                        <a:pt x="1746" y="29247"/>
                        <a:pt x="1413" y="27491"/>
                        <a:pt x="1413" y="25445"/>
                      </a:cubicBezTo>
                      <a:cubicBezTo>
                        <a:pt x="1413" y="23637"/>
                        <a:pt x="1763" y="21906"/>
                        <a:pt x="2462" y="20252"/>
                      </a:cubicBezTo>
                      <a:cubicBezTo>
                        <a:pt x="3161" y="18598"/>
                        <a:pt x="4210" y="17148"/>
                        <a:pt x="5608" y="15903"/>
                      </a:cubicBezTo>
                      <a:cubicBezTo>
                        <a:pt x="7007" y="14659"/>
                        <a:pt x="8754" y="13661"/>
                        <a:pt x="10852" y="12911"/>
                      </a:cubicBezTo>
                      <a:cubicBezTo>
                        <a:pt x="12950" y="12160"/>
                        <a:pt x="15397" y="11785"/>
                        <a:pt x="18193" y="11785"/>
                      </a:cubicBezTo>
                      <a:cubicBezTo>
                        <a:pt x="19421" y="11785"/>
                        <a:pt x="20649" y="11887"/>
                        <a:pt x="21877" y="12092"/>
                      </a:cubicBezTo>
                      <a:cubicBezTo>
                        <a:pt x="23105" y="12297"/>
                        <a:pt x="24213" y="12553"/>
                        <a:pt x="25202" y="12859"/>
                      </a:cubicBezTo>
                      <a:cubicBezTo>
                        <a:pt x="26191" y="13166"/>
                        <a:pt x="27036" y="13499"/>
                        <a:pt x="27735" y="13857"/>
                      </a:cubicBezTo>
                      <a:cubicBezTo>
                        <a:pt x="28434" y="14215"/>
                        <a:pt x="28963" y="14531"/>
                        <a:pt x="29321" y="14804"/>
                      </a:cubicBezTo>
                      <a:cubicBezTo>
                        <a:pt x="29679" y="15076"/>
                        <a:pt x="29918" y="15315"/>
                        <a:pt x="30037" y="15520"/>
                      </a:cubicBezTo>
                      <a:cubicBezTo>
                        <a:pt x="30156" y="15724"/>
                        <a:pt x="30242" y="15955"/>
                        <a:pt x="30293" y="16210"/>
                      </a:cubicBezTo>
                      <a:cubicBezTo>
                        <a:pt x="30344" y="16466"/>
                        <a:pt x="30395" y="16782"/>
                        <a:pt x="30446" y="17157"/>
                      </a:cubicBezTo>
                      <a:cubicBezTo>
                        <a:pt x="30497" y="17532"/>
                        <a:pt x="30523" y="17992"/>
                        <a:pt x="30523" y="18538"/>
                      </a:cubicBezTo>
                      <a:cubicBezTo>
                        <a:pt x="30523" y="19118"/>
                        <a:pt x="30497" y="19621"/>
                        <a:pt x="30446" y="20047"/>
                      </a:cubicBezTo>
                      <a:cubicBezTo>
                        <a:pt x="30395" y="20474"/>
                        <a:pt x="30310" y="20823"/>
                        <a:pt x="30190" y="21096"/>
                      </a:cubicBezTo>
                      <a:cubicBezTo>
                        <a:pt x="30071" y="21369"/>
                        <a:pt x="29926" y="21565"/>
                        <a:pt x="29756" y="21685"/>
                      </a:cubicBezTo>
                      <a:cubicBezTo>
                        <a:pt x="29585" y="21804"/>
                        <a:pt x="29397" y="21863"/>
                        <a:pt x="29193" y="21863"/>
                      </a:cubicBezTo>
                      <a:cubicBezTo>
                        <a:pt x="28886" y="21863"/>
                        <a:pt x="28442" y="21676"/>
                        <a:pt x="27863" y="21301"/>
                      </a:cubicBezTo>
                      <a:cubicBezTo>
                        <a:pt x="27283" y="20926"/>
                        <a:pt x="26533" y="20525"/>
                        <a:pt x="25612" y="20099"/>
                      </a:cubicBezTo>
                      <a:cubicBezTo>
                        <a:pt x="24691" y="19672"/>
                        <a:pt x="23608" y="19271"/>
                        <a:pt x="22363" y="18896"/>
                      </a:cubicBezTo>
                      <a:cubicBezTo>
                        <a:pt x="21118" y="18521"/>
                        <a:pt x="19694" y="18334"/>
                        <a:pt x="18091" y="18334"/>
                      </a:cubicBezTo>
                      <a:cubicBezTo>
                        <a:pt x="16659" y="18334"/>
                        <a:pt x="15397" y="18496"/>
                        <a:pt x="14305" y="18820"/>
                      </a:cubicBezTo>
                      <a:cubicBezTo>
                        <a:pt x="13214" y="19144"/>
                        <a:pt x="12319" y="19604"/>
                        <a:pt x="11620" y="20201"/>
                      </a:cubicBezTo>
                      <a:cubicBezTo>
                        <a:pt x="10920" y="20798"/>
                        <a:pt x="10392" y="21505"/>
                        <a:pt x="10034" y="22324"/>
                      </a:cubicBezTo>
                      <a:cubicBezTo>
                        <a:pt x="9675" y="23142"/>
                        <a:pt x="9496" y="24029"/>
                        <a:pt x="9496" y="24984"/>
                      </a:cubicBezTo>
                      <a:cubicBezTo>
                        <a:pt x="9496" y="26314"/>
                        <a:pt x="9837" y="27431"/>
                        <a:pt x="10520" y="28335"/>
                      </a:cubicBezTo>
                      <a:cubicBezTo>
                        <a:pt x="11202" y="29239"/>
                        <a:pt x="12088" y="30032"/>
                        <a:pt x="13180" y="30714"/>
                      </a:cubicBezTo>
                      <a:cubicBezTo>
                        <a:pt x="14271" y="31396"/>
                        <a:pt x="15516" y="32010"/>
                        <a:pt x="16914" y="32556"/>
                      </a:cubicBezTo>
                      <a:cubicBezTo>
                        <a:pt x="18313" y="33101"/>
                        <a:pt x="19737" y="33664"/>
                        <a:pt x="21186" y="34244"/>
                      </a:cubicBezTo>
                      <a:cubicBezTo>
                        <a:pt x="22636" y="34824"/>
                        <a:pt x="24068" y="35472"/>
                        <a:pt x="25484" y="36188"/>
                      </a:cubicBezTo>
                      <a:cubicBezTo>
                        <a:pt x="26899" y="36904"/>
                        <a:pt x="28153" y="37774"/>
                        <a:pt x="29244" y="38797"/>
                      </a:cubicBezTo>
                      <a:cubicBezTo>
                        <a:pt x="30335" y="39820"/>
                        <a:pt x="31214" y="41048"/>
                        <a:pt x="31879" y="42481"/>
                      </a:cubicBezTo>
                      <a:cubicBezTo>
                        <a:pt x="32544" y="43913"/>
                        <a:pt x="32876" y="45618"/>
                        <a:pt x="32876" y="47597"/>
                      </a:cubicBezTo>
                      <a:close/>
                      <a:moveTo>
                        <a:pt x="67443" y="56754"/>
                      </a:moveTo>
                      <a:cubicBezTo>
                        <a:pt x="67443" y="57743"/>
                        <a:pt x="67374" y="58528"/>
                        <a:pt x="67238" y="59107"/>
                      </a:cubicBezTo>
                      <a:cubicBezTo>
                        <a:pt x="67102" y="59687"/>
                        <a:pt x="66897" y="60114"/>
                        <a:pt x="66624" y="60386"/>
                      </a:cubicBezTo>
                      <a:cubicBezTo>
                        <a:pt x="66351" y="60659"/>
                        <a:pt x="65942" y="60915"/>
                        <a:pt x="65396" y="61154"/>
                      </a:cubicBezTo>
                      <a:cubicBezTo>
                        <a:pt x="64850" y="61393"/>
                        <a:pt x="64228" y="61589"/>
                        <a:pt x="63529" y="61742"/>
                      </a:cubicBezTo>
                      <a:cubicBezTo>
                        <a:pt x="62830" y="61896"/>
                        <a:pt x="62088" y="62024"/>
                        <a:pt x="61303" y="62126"/>
                      </a:cubicBezTo>
                      <a:cubicBezTo>
                        <a:pt x="60519" y="62228"/>
                        <a:pt x="59734" y="62279"/>
                        <a:pt x="58950" y="62279"/>
                      </a:cubicBezTo>
                      <a:cubicBezTo>
                        <a:pt x="56563" y="62279"/>
                        <a:pt x="54516" y="61964"/>
                        <a:pt x="52811" y="61333"/>
                      </a:cubicBezTo>
                      <a:cubicBezTo>
                        <a:pt x="51106" y="60702"/>
                        <a:pt x="49707" y="59747"/>
                        <a:pt x="48616" y="58468"/>
                      </a:cubicBezTo>
                      <a:cubicBezTo>
                        <a:pt x="47524" y="57189"/>
                        <a:pt x="46731" y="55569"/>
                        <a:pt x="46237" y="53608"/>
                      </a:cubicBezTo>
                      <a:cubicBezTo>
                        <a:pt x="45742" y="51647"/>
                        <a:pt x="45495" y="49336"/>
                        <a:pt x="45495" y="46676"/>
                      </a:cubicBezTo>
                      <a:lnTo>
                        <a:pt x="45495" y="19766"/>
                      </a:lnTo>
                      <a:lnTo>
                        <a:pt x="39049" y="19766"/>
                      </a:lnTo>
                      <a:cubicBezTo>
                        <a:pt x="38537" y="19766"/>
                        <a:pt x="38128" y="19493"/>
                        <a:pt x="37821" y="18947"/>
                      </a:cubicBezTo>
                      <a:cubicBezTo>
                        <a:pt x="37514" y="18402"/>
                        <a:pt x="37361" y="17515"/>
                        <a:pt x="37361" y="16287"/>
                      </a:cubicBezTo>
                      <a:cubicBezTo>
                        <a:pt x="37361" y="15639"/>
                        <a:pt x="37403" y="15093"/>
                        <a:pt x="37489" y="14650"/>
                      </a:cubicBezTo>
                      <a:cubicBezTo>
                        <a:pt x="37574" y="14207"/>
                        <a:pt x="37685" y="13840"/>
                        <a:pt x="37821" y="13550"/>
                      </a:cubicBezTo>
                      <a:cubicBezTo>
                        <a:pt x="37958" y="13260"/>
                        <a:pt x="38137" y="13056"/>
                        <a:pt x="38358" y="12936"/>
                      </a:cubicBezTo>
                      <a:cubicBezTo>
                        <a:pt x="38580" y="12817"/>
                        <a:pt x="38827" y="12757"/>
                        <a:pt x="39100" y="12757"/>
                      </a:cubicBezTo>
                      <a:lnTo>
                        <a:pt x="45495" y="12757"/>
                      </a:lnTo>
                      <a:lnTo>
                        <a:pt x="45495" y="1809"/>
                      </a:lnTo>
                      <a:cubicBezTo>
                        <a:pt x="45495" y="1570"/>
                        <a:pt x="45555" y="1349"/>
                        <a:pt x="45674" y="1144"/>
                      </a:cubicBezTo>
                      <a:cubicBezTo>
                        <a:pt x="45794" y="939"/>
                        <a:pt x="46015" y="760"/>
                        <a:pt x="46339" y="607"/>
                      </a:cubicBezTo>
                      <a:cubicBezTo>
                        <a:pt x="46663" y="453"/>
                        <a:pt x="47098" y="342"/>
                        <a:pt x="47644" y="274"/>
                      </a:cubicBezTo>
                      <a:cubicBezTo>
                        <a:pt x="48190" y="206"/>
                        <a:pt x="48872" y="172"/>
                        <a:pt x="49690" y="172"/>
                      </a:cubicBezTo>
                      <a:cubicBezTo>
                        <a:pt x="50543" y="172"/>
                        <a:pt x="51242" y="206"/>
                        <a:pt x="51788" y="274"/>
                      </a:cubicBezTo>
                      <a:cubicBezTo>
                        <a:pt x="52333" y="342"/>
                        <a:pt x="52760" y="453"/>
                        <a:pt x="53067" y="607"/>
                      </a:cubicBezTo>
                      <a:cubicBezTo>
                        <a:pt x="53374" y="760"/>
                        <a:pt x="53595" y="939"/>
                        <a:pt x="53732" y="1144"/>
                      </a:cubicBezTo>
                      <a:cubicBezTo>
                        <a:pt x="53868" y="1349"/>
                        <a:pt x="53936" y="1570"/>
                        <a:pt x="53936" y="1809"/>
                      </a:cubicBezTo>
                      <a:lnTo>
                        <a:pt x="53936" y="12757"/>
                      </a:lnTo>
                      <a:lnTo>
                        <a:pt x="65754" y="12757"/>
                      </a:lnTo>
                      <a:cubicBezTo>
                        <a:pt x="66027" y="12757"/>
                        <a:pt x="66266" y="12817"/>
                        <a:pt x="66471" y="12936"/>
                      </a:cubicBezTo>
                      <a:cubicBezTo>
                        <a:pt x="66675" y="13056"/>
                        <a:pt x="66854" y="13260"/>
                        <a:pt x="67008" y="13550"/>
                      </a:cubicBezTo>
                      <a:cubicBezTo>
                        <a:pt x="67161" y="13840"/>
                        <a:pt x="67272" y="14207"/>
                        <a:pt x="67340" y="14650"/>
                      </a:cubicBezTo>
                      <a:cubicBezTo>
                        <a:pt x="67408" y="15093"/>
                        <a:pt x="67443" y="15639"/>
                        <a:pt x="67443" y="16287"/>
                      </a:cubicBezTo>
                      <a:cubicBezTo>
                        <a:pt x="67443" y="17515"/>
                        <a:pt x="67289" y="18402"/>
                        <a:pt x="66982" y="18947"/>
                      </a:cubicBezTo>
                      <a:cubicBezTo>
                        <a:pt x="66675" y="19493"/>
                        <a:pt x="66266" y="19766"/>
                        <a:pt x="65754" y="19766"/>
                      </a:cubicBezTo>
                      <a:lnTo>
                        <a:pt x="53936" y="19766"/>
                      </a:lnTo>
                      <a:lnTo>
                        <a:pt x="53936" y="45448"/>
                      </a:lnTo>
                      <a:cubicBezTo>
                        <a:pt x="53936" y="48620"/>
                        <a:pt x="54405" y="51016"/>
                        <a:pt x="55343" y="52636"/>
                      </a:cubicBezTo>
                      <a:cubicBezTo>
                        <a:pt x="56281" y="54256"/>
                        <a:pt x="57961" y="55066"/>
                        <a:pt x="60383" y="55066"/>
                      </a:cubicBezTo>
                      <a:cubicBezTo>
                        <a:pt x="61167" y="55066"/>
                        <a:pt x="61866" y="54989"/>
                        <a:pt x="62480" y="54836"/>
                      </a:cubicBezTo>
                      <a:cubicBezTo>
                        <a:pt x="63094" y="54682"/>
                        <a:pt x="63640" y="54520"/>
                        <a:pt x="64117" y="54350"/>
                      </a:cubicBezTo>
                      <a:cubicBezTo>
                        <a:pt x="64595" y="54179"/>
                        <a:pt x="65004" y="54017"/>
                        <a:pt x="65345" y="53864"/>
                      </a:cubicBezTo>
                      <a:cubicBezTo>
                        <a:pt x="65686" y="53710"/>
                        <a:pt x="65993" y="53633"/>
                        <a:pt x="66266" y="53633"/>
                      </a:cubicBezTo>
                      <a:cubicBezTo>
                        <a:pt x="66436" y="53633"/>
                        <a:pt x="66598" y="53676"/>
                        <a:pt x="66752" y="53761"/>
                      </a:cubicBezTo>
                      <a:cubicBezTo>
                        <a:pt x="66905" y="53847"/>
                        <a:pt x="67025" y="54009"/>
                        <a:pt x="67110" y="54247"/>
                      </a:cubicBezTo>
                      <a:cubicBezTo>
                        <a:pt x="67195" y="54486"/>
                        <a:pt x="67272" y="54810"/>
                        <a:pt x="67340" y="55219"/>
                      </a:cubicBezTo>
                      <a:cubicBezTo>
                        <a:pt x="67408" y="55629"/>
                        <a:pt x="67443" y="56140"/>
                        <a:pt x="67443" y="56754"/>
                      </a:cubicBezTo>
                      <a:close/>
                      <a:moveTo>
                        <a:pt x="111643" y="60182"/>
                      </a:moveTo>
                      <a:cubicBezTo>
                        <a:pt x="111643" y="60591"/>
                        <a:pt x="111507" y="60898"/>
                        <a:pt x="111233" y="61103"/>
                      </a:cubicBezTo>
                      <a:cubicBezTo>
                        <a:pt x="110961" y="61307"/>
                        <a:pt x="110586" y="61461"/>
                        <a:pt x="110107" y="61563"/>
                      </a:cubicBezTo>
                      <a:cubicBezTo>
                        <a:pt x="109630" y="61665"/>
                        <a:pt x="108931" y="61717"/>
                        <a:pt x="108010" y="61717"/>
                      </a:cubicBezTo>
                      <a:cubicBezTo>
                        <a:pt x="107123" y="61717"/>
                        <a:pt x="106416" y="61665"/>
                        <a:pt x="105887" y="61563"/>
                      </a:cubicBezTo>
                      <a:cubicBezTo>
                        <a:pt x="105358" y="61461"/>
                        <a:pt x="104974" y="61307"/>
                        <a:pt x="104736" y="61103"/>
                      </a:cubicBezTo>
                      <a:cubicBezTo>
                        <a:pt x="104497" y="60898"/>
                        <a:pt x="104378" y="60591"/>
                        <a:pt x="104378" y="60182"/>
                      </a:cubicBezTo>
                      <a:lnTo>
                        <a:pt x="104378" y="55577"/>
                      </a:lnTo>
                      <a:cubicBezTo>
                        <a:pt x="102366" y="57726"/>
                        <a:pt x="100123" y="59397"/>
                        <a:pt x="97651" y="60591"/>
                      </a:cubicBezTo>
                      <a:cubicBezTo>
                        <a:pt x="95178" y="61785"/>
                        <a:pt x="92561" y="62382"/>
                        <a:pt x="89797" y="62382"/>
                      </a:cubicBezTo>
                      <a:cubicBezTo>
                        <a:pt x="87376" y="62382"/>
                        <a:pt x="85185" y="62066"/>
                        <a:pt x="83224" y="61435"/>
                      </a:cubicBezTo>
                      <a:cubicBezTo>
                        <a:pt x="81262" y="60804"/>
                        <a:pt x="79591" y="59892"/>
                        <a:pt x="78210" y="58698"/>
                      </a:cubicBezTo>
                      <a:cubicBezTo>
                        <a:pt x="76829" y="57504"/>
                        <a:pt x="75754" y="56038"/>
                        <a:pt x="74987" y="54298"/>
                      </a:cubicBezTo>
                      <a:cubicBezTo>
                        <a:pt x="74219" y="52559"/>
                        <a:pt x="73836" y="50581"/>
                        <a:pt x="73836" y="48364"/>
                      </a:cubicBezTo>
                      <a:cubicBezTo>
                        <a:pt x="73836" y="45772"/>
                        <a:pt x="74364" y="43521"/>
                        <a:pt x="75422" y="41611"/>
                      </a:cubicBezTo>
                      <a:cubicBezTo>
                        <a:pt x="76479" y="39701"/>
                        <a:pt x="77997" y="38115"/>
                        <a:pt x="79975" y="36853"/>
                      </a:cubicBezTo>
                      <a:cubicBezTo>
                        <a:pt x="81953" y="35591"/>
                        <a:pt x="84375" y="34645"/>
                        <a:pt x="87240" y="34014"/>
                      </a:cubicBezTo>
                      <a:cubicBezTo>
                        <a:pt x="90104" y="33383"/>
                        <a:pt x="93327" y="33067"/>
                        <a:pt x="96909" y="33067"/>
                      </a:cubicBezTo>
                      <a:lnTo>
                        <a:pt x="103252" y="33067"/>
                      </a:lnTo>
                      <a:lnTo>
                        <a:pt x="103252" y="29486"/>
                      </a:lnTo>
                      <a:cubicBezTo>
                        <a:pt x="103252" y="27713"/>
                        <a:pt x="103065" y="26144"/>
                        <a:pt x="102689" y="24780"/>
                      </a:cubicBezTo>
                      <a:cubicBezTo>
                        <a:pt x="102314" y="23415"/>
                        <a:pt x="101709" y="22281"/>
                        <a:pt x="100874" y="21378"/>
                      </a:cubicBezTo>
                      <a:cubicBezTo>
                        <a:pt x="100038" y="20474"/>
                        <a:pt x="98955" y="19792"/>
                        <a:pt x="97625" y="19331"/>
                      </a:cubicBezTo>
                      <a:cubicBezTo>
                        <a:pt x="96295" y="18871"/>
                        <a:pt x="94658" y="18641"/>
                        <a:pt x="92714" y="18641"/>
                      </a:cubicBezTo>
                      <a:cubicBezTo>
                        <a:pt x="90633" y="18641"/>
                        <a:pt x="88766" y="18888"/>
                        <a:pt x="87112" y="19382"/>
                      </a:cubicBezTo>
                      <a:cubicBezTo>
                        <a:pt x="85457" y="19877"/>
                        <a:pt x="84008" y="20423"/>
                        <a:pt x="82763" y="21019"/>
                      </a:cubicBezTo>
                      <a:cubicBezTo>
                        <a:pt x="81518" y="21616"/>
                        <a:pt x="80478" y="22162"/>
                        <a:pt x="79642" y="22657"/>
                      </a:cubicBezTo>
                      <a:cubicBezTo>
                        <a:pt x="78807" y="23151"/>
                        <a:pt x="78184" y="23398"/>
                        <a:pt x="77775" y="23398"/>
                      </a:cubicBezTo>
                      <a:cubicBezTo>
                        <a:pt x="77502" y="23398"/>
                        <a:pt x="77263" y="23330"/>
                        <a:pt x="77059" y="23194"/>
                      </a:cubicBezTo>
                      <a:cubicBezTo>
                        <a:pt x="76854" y="23057"/>
                        <a:pt x="76675" y="22853"/>
                        <a:pt x="76522" y="22580"/>
                      </a:cubicBezTo>
                      <a:cubicBezTo>
                        <a:pt x="76368" y="22307"/>
                        <a:pt x="76257" y="21957"/>
                        <a:pt x="76189" y="21531"/>
                      </a:cubicBezTo>
                      <a:cubicBezTo>
                        <a:pt x="76121" y="21105"/>
                        <a:pt x="76087" y="20636"/>
                        <a:pt x="76087" y="20124"/>
                      </a:cubicBezTo>
                      <a:cubicBezTo>
                        <a:pt x="76087" y="19271"/>
                        <a:pt x="76146" y="18598"/>
                        <a:pt x="76266" y="18103"/>
                      </a:cubicBezTo>
                      <a:cubicBezTo>
                        <a:pt x="76385" y="17609"/>
                        <a:pt x="76675" y="17140"/>
                        <a:pt x="77136" y="16696"/>
                      </a:cubicBezTo>
                      <a:cubicBezTo>
                        <a:pt x="77596" y="16253"/>
                        <a:pt x="78389" y="15733"/>
                        <a:pt x="79514" y="15136"/>
                      </a:cubicBezTo>
                      <a:cubicBezTo>
                        <a:pt x="80640" y="14539"/>
                        <a:pt x="81936" y="13994"/>
                        <a:pt x="83403" y="13499"/>
                      </a:cubicBezTo>
                      <a:cubicBezTo>
                        <a:pt x="84869" y="13004"/>
                        <a:pt x="86472" y="12595"/>
                        <a:pt x="88212" y="12271"/>
                      </a:cubicBezTo>
                      <a:cubicBezTo>
                        <a:pt x="89951" y="11947"/>
                        <a:pt x="91707" y="11785"/>
                        <a:pt x="93481" y="11785"/>
                      </a:cubicBezTo>
                      <a:cubicBezTo>
                        <a:pt x="96790" y="11785"/>
                        <a:pt x="99603" y="12160"/>
                        <a:pt x="101923" y="12911"/>
                      </a:cubicBezTo>
                      <a:cubicBezTo>
                        <a:pt x="104242" y="13661"/>
                        <a:pt x="106117" y="14761"/>
                        <a:pt x="107550" y="16210"/>
                      </a:cubicBezTo>
                      <a:cubicBezTo>
                        <a:pt x="108983" y="17660"/>
                        <a:pt x="110023" y="19459"/>
                        <a:pt x="110670" y="21608"/>
                      </a:cubicBezTo>
                      <a:cubicBezTo>
                        <a:pt x="111319" y="23756"/>
                        <a:pt x="111643" y="26263"/>
                        <a:pt x="111643" y="29128"/>
                      </a:cubicBezTo>
                      <a:close/>
                      <a:moveTo>
                        <a:pt x="103252" y="39155"/>
                      </a:moveTo>
                      <a:lnTo>
                        <a:pt x="96039" y="39155"/>
                      </a:lnTo>
                      <a:cubicBezTo>
                        <a:pt x="93720" y="39155"/>
                        <a:pt x="91707" y="39351"/>
                        <a:pt x="90002" y="39744"/>
                      </a:cubicBezTo>
                      <a:cubicBezTo>
                        <a:pt x="88297" y="40136"/>
                        <a:pt x="86881" y="40716"/>
                        <a:pt x="85756" y="41483"/>
                      </a:cubicBezTo>
                      <a:cubicBezTo>
                        <a:pt x="84630" y="42251"/>
                        <a:pt x="83803" y="43171"/>
                        <a:pt x="83275" y="44246"/>
                      </a:cubicBezTo>
                      <a:cubicBezTo>
                        <a:pt x="82746" y="45320"/>
                        <a:pt x="82482" y="46556"/>
                        <a:pt x="82482" y="47955"/>
                      </a:cubicBezTo>
                      <a:cubicBezTo>
                        <a:pt x="82482" y="50342"/>
                        <a:pt x="83241" y="52244"/>
                        <a:pt x="84758" y="53659"/>
                      </a:cubicBezTo>
                      <a:cubicBezTo>
                        <a:pt x="86276" y="55074"/>
                        <a:pt x="88399" y="55782"/>
                        <a:pt x="91128" y="55782"/>
                      </a:cubicBezTo>
                      <a:cubicBezTo>
                        <a:pt x="93344" y="55782"/>
                        <a:pt x="95400" y="55219"/>
                        <a:pt x="97293" y="54094"/>
                      </a:cubicBezTo>
                      <a:cubicBezTo>
                        <a:pt x="99185" y="52968"/>
                        <a:pt x="101172" y="51246"/>
                        <a:pt x="103252" y="48927"/>
                      </a:cubicBezTo>
                      <a:close/>
                      <a:moveTo>
                        <a:pt x="165038" y="16185"/>
                      </a:moveTo>
                      <a:cubicBezTo>
                        <a:pt x="165038" y="17379"/>
                        <a:pt x="164876" y="18240"/>
                        <a:pt x="164551" y="18768"/>
                      </a:cubicBezTo>
                      <a:cubicBezTo>
                        <a:pt x="164228" y="19297"/>
                        <a:pt x="163810" y="19561"/>
                        <a:pt x="163299" y="19561"/>
                      </a:cubicBezTo>
                      <a:lnTo>
                        <a:pt x="156699" y="19561"/>
                      </a:lnTo>
                      <a:cubicBezTo>
                        <a:pt x="157892" y="20789"/>
                        <a:pt x="158728" y="22145"/>
                        <a:pt x="159206" y="23629"/>
                      </a:cubicBezTo>
                      <a:cubicBezTo>
                        <a:pt x="159683" y="25112"/>
                        <a:pt x="159922" y="26655"/>
                        <a:pt x="159922" y="28258"/>
                      </a:cubicBezTo>
                      <a:cubicBezTo>
                        <a:pt x="159922" y="30919"/>
                        <a:pt x="159496" y="33272"/>
                        <a:pt x="158643" y="35318"/>
                      </a:cubicBezTo>
                      <a:cubicBezTo>
                        <a:pt x="157791" y="37365"/>
                        <a:pt x="156571" y="39096"/>
                        <a:pt x="154985" y="40511"/>
                      </a:cubicBezTo>
                      <a:cubicBezTo>
                        <a:pt x="153400" y="41926"/>
                        <a:pt x="151515" y="43009"/>
                        <a:pt x="149331" y="43760"/>
                      </a:cubicBezTo>
                      <a:cubicBezTo>
                        <a:pt x="147149" y="44510"/>
                        <a:pt x="144727" y="44885"/>
                        <a:pt x="142068" y="44885"/>
                      </a:cubicBezTo>
                      <a:cubicBezTo>
                        <a:pt x="140191" y="44885"/>
                        <a:pt x="138409" y="44638"/>
                        <a:pt x="136721" y="44143"/>
                      </a:cubicBezTo>
                      <a:cubicBezTo>
                        <a:pt x="135032" y="43649"/>
                        <a:pt x="133729" y="43026"/>
                        <a:pt x="132807" y="42276"/>
                      </a:cubicBezTo>
                      <a:cubicBezTo>
                        <a:pt x="132193" y="42890"/>
                        <a:pt x="131690" y="43589"/>
                        <a:pt x="131298" y="44374"/>
                      </a:cubicBezTo>
                      <a:cubicBezTo>
                        <a:pt x="130906" y="45158"/>
                        <a:pt x="130710" y="46062"/>
                        <a:pt x="130710" y="47085"/>
                      </a:cubicBezTo>
                      <a:cubicBezTo>
                        <a:pt x="130710" y="48279"/>
                        <a:pt x="131264" y="49268"/>
                        <a:pt x="132372" y="50052"/>
                      </a:cubicBezTo>
                      <a:cubicBezTo>
                        <a:pt x="133481" y="50837"/>
                        <a:pt x="134956" y="51263"/>
                        <a:pt x="136797" y="51331"/>
                      </a:cubicBezTo>
                      <a:lnTo>
                        <a:pt x="148820" y="51843"/>
                      </a:lnTo>
                      <a:cubicBezTo>
                        <a:pt x="151105" y="51911"/>
                        <a:pt x="153203" y="52227"/>
                        <a:pt x="155113" y="52789"/>
                      </a:cubicBezTo>
                      <a:cubicBezTo>
                        <a:pt x="157023" y="53352"/>
                        <a:pt x="158677" y="54154"/>
                        <a:pt x="160076" y="55194"/>
                      </a:cubicBezTo>
                      <a:cubicBezTo>
                        <a:pt x="161474" y="56234"/>
                        <a:pt x="162565" y="57513"/>
                        <a:pt x="163349" y="59031"/>
                      </a:cubicBezTo>
                      <a:cubicBezTo>
                        <a:pt x="164134" y="60548"/>
                        <a:pt x="164527" y="62313"/>
                        <a:pt x="164527" y="64326"/>
                      </a:cubicBezTo>
                      <a:cubicBezTo>
                        <a:pt x="164527" y="66440"/>
                        <a:pt x="164083" y="68453"/>
                        <a:pt x="163196" y="70362"/>
                      </a:cubicBezTo>
                      <a:cubicBezTo>
                        <a:pt x="162309" y="72272"/>
                        <a:pt x="160954" y="73952"/>
                        <a:pt x="159129" y="75402"/>
                      </a:cubicBezTo>
                      <a:cubicBezTo>
                        <a:pt x="157304" y="76851"/>
                        <a:pt x="154977" y="77994"/>
                        <a:pt x="152146" y="78829"/>
                      </a:cubicBezTo>
                      <a:cubicBezTo>
                        <a:pt x="149315" y="79665"/>
                        <a:pt x="145972" y="80083"/>
                        <a:pt x="142118" y="80083"/>
                      </a:cubicBezTo>
                      <a:cubicBezTo>
                        <a:pt x="138401" y="80083"/>
                        <a:pt x="135237" y="79767"/>
                        <a:pt x="132628" y="79136"/>
                      </a:cubicBezTo>
                      <a:cubicBezTo>
                        <a:pt x="130019" y="78505"/>
                        <a:pt x="127879" y="77644"/>
                        <a:pt x="126208" y="76553"/>
                      </a:cubicBezTo>
                      <a:cubicBezTo>
                        <a:pt x="124537" y="75461"/>
                        <a:pt x="123325" y="74157"/>
                        <a:pt x="122576" y="72639"/>
                      </a:cubicBezTo>
                      <a:cubicBezTo>
                        <a:pt x="121825" y="71121"/>
                        <a:pt x="121450" y="69476"/>
                        <a:pt x="121450" y="67702"/>
                      </a:cubicBezTo>
                      <a:cubicBezTo>
                        <a:pt x="121450" y="66577"/>
                        <a:pt x="121586" y="65485"/>
                        <a:pt x="121859" y="64428"/>
                      </a:cubicBezTo>
                      <a:cubicBezTo>
                        <a:pt x="122132" y="63371"/>
                        <a:pt x="122550" y="62365"/>
                        <a:pt x="123113" y="61410"/>
                      </a:cubicBezTo>
                      <a:cubicBezTo>
                        <a:pt x="123675" y="60455"/>
                        <a:pt x="124374" y="59542"/>
                        <a:pt x="125210" y="58673"/>
                      </a:cubicBezTo>
                      <a:cubicBezTo>
                        <a:pt x="126046" y="57803"/>
                        <a:pt x="127010" y="56942"/>
                        <a:pt x="128100" y="56089"/>
                      </a:cubicBezTo>
                      <a:cubicBezTo>
                        <a:pt x="126429" y="55236"/>
                        <a:pt x="125193" y="54162"/>
                        <a:pt x="124391" y="52866"/>
                      </a:cubicBezTo>
                      <a:cubicBezTo>
                        <a:pt x="123590" y="51570"/>
                        <a:pt x="123189" y="50172"/>
                        <a:pt x="123189" y="48671"/>
                      </a:cubicBezTo>
                      <a:cubicBezTo>
                        <a:pt x="123189" y="46590"/>
                        <a:pt x="123616" y="44732"/>
                        <a:pt x="124468" y="43095"/>
                      </a:cubicBezTo>
                      <a:cubicBezTo>
                        <a:pt x="125321" y="41457"/>
                        <a:pt x="126378" y="39991"/>
                        <a:pt x="127640" y="38695"/>
                      </a:cubicBezTo>
                      <a:cubicBezTo>
                        <a:pt x="126583" y="37433"/>
                        <a:pt x="125748" y="36009"/>
                        <a:pt x="125133" y="34423"/>
                      </a:cubicBezTo>
                      <a:cubicBezTo>
                        <a:pt x="124520" y="32837"/>
                        <a:pt x="124212" y="30919"/>
                        <a:pt x="124212" y="28668"/>
                      </a:cubicBezTo>
                      <a:cubicBezTo>
                        <a:pt x="124212" y="26041"/>
                        <a:pt x="124656" y="23688"/>
                        <a:pt x="125543" y="21608"/>
                      </a:cubicBezTo>
                      <a:cubicBezTo>
                        <a:pt x="126429" y="19527"/>
                        <a:pt x="127657" y="17771"/>
                        <a:pt x="129226" y="16338"/>
                      </a:cubicBezTo>
                      <a:cubicBezTo>
                        <a:pt x="130795" y="14906"/>
                        <a:pt x="132680" y="13806"/>
                        <a:pt x="134879" y="13039"/>
                      </a:cubicBezTo>
                      <a:cubicBezTo>
                        <a:pt x="137079" y="12271"/>
                        <a:pt x="139475" y="11887"/>
                        <a:pt x="142068" y="11887"/>
                      </a:cubicBezTo>
                      <a:cubicBezTo>
                        <a:pt x="143466" y="11887"/>
                        <a:pt x="144770" y="11964"/>
                        <a:pt x="145981" y="12118"/>
                      </a:cubicBezTo>
                      <a:cubicBezTo>
                        <a:pt x="147192" y="12271"/>
                        <a:pt x="148326" y="12484"/>
                        <a:pt x="149383" y="12757"/>
                      </a:cubicBezTo>
                      <a:lnTo>
                        <a:pt x="163299" y="12757"/>
                      </a:lnTo>
                      <a:cubicBezTo>
                        <a:pt x="163878" y="12757"/>
                        <a:pt x="164313" y="13039"/>
                        <a:pt x="164603" y="13601"/>
                      </a:cubicBezTo>
                      <a:cubicBezTo>
                        <a:pt x="164893" y="14164"/>
                        <a:pt x="165038" y="15025"/>
                        <a:pt x="165038" y="16185"/>
                      </a:cubicBezTo>
                      <a:close/>
                      <a:moveTo>
                        <a:pt x="151838" y="28310"/>
                      </a:moveTo>
                      <a:cubicBezTo>
                        <a:pt x="151838" y="25172"/>
                        <a:pt x="150977" y="22725"/>
                        <a:pt x="149255" y="20968"/>
                      </a:cubicBezTo>
                      <a:cubicBezTo>
                        <a:pt x="147533" y="19212"/>
                        <a:pt x="145085" y="18334"/>
                        <a:pt x="141913" y="18334"/>
                      </a:cubicBezTo>
                      <a:cubicBezTo>
                        <a:pt x="140277" y="18334"/>
                        <a:pt x="138853" y="18606"/>
                        <a:pt x="137642" y="19152"/>
                      </a:cubicBezTo>
                      <a:cubicBezTo>
                        <a:pt x="136431" y="19698"/>
                        <a:pt x="135425" y="20448"/>
                        <a:pt x="134624" y="21403"/>
                      </a:cubicBezTo>
                      <a:cubicBezTo>
                        <a:pt x="133822" y="22358"/>
                        <a:pt x="133225" y="23458"/>
                        <a:pt x="132833" y="24703"/>
                      </a:cubicBezTo>
                      <a:cubicBezTo>
                        <a:pt x="132441" y="25948"/>
                        <a:pt x="132245" y="27252"/>
                        <a:pt x="132245" y="28617"/>
                      </a:cubicBezTo>
                      <a:cubicBezTo>
                        <a:pt x="132245" y="31652"/>
                        <a:pt x="133106" y="34039"/>
                        <a:pt x="134828" y="35779"/>
                      </a:cubicBezTo>
                      <a:cubicBezTo>
                        <a:pt x="136551" y="37518"/>
                        <a:pt x="138963" y="38388"/>
                        <a:pt x="142068" y="38388"/>
                      </a:cubicBezTo>
                      <a:cubicBezTo>
                        <a:pt x="143738" y="38388"/>
                        <a:pt x="145188" y="38124"/>
                        <a:pt x="146416" y="37595"/>
                      </a:cubicBezTo>
                      <a:cubicBezTo>
                        <a:pt x="147644" y="37066"/>
                        <a:pt x="148658" y="36333"/>
                        <a:pt x="149460" y="35395"/>
                      </a:cubicBezTo>
                      <a:cubicBezTo>
                        <a:pt x="150261" y="34457"/>
                        <a:pt x="150858" y="33374"/>
                        <a:pt x="151251" y="32146"/>
                      </a:cubicBezTo>
                      <a:cubicBezTo>
                        <a:pt x="151642" y="30919"/>
                        <a:pt x="151838" y="29640"/>
                        <a:pt x="151838" y="28310"/>
                      </a:cubicBezTo>
                      <a:close/>
                      <a:moveTo>
                        <a:pt x="156085" y="64786"/>
                      </a:moveTo>
                      <a:cubicBezTo>
                        <a:pt x="156085" y="62808"/>
                        <a:pt x="155275" y="61282"/>
                        <a:pt x="153655" y="60207"/>
                      </a:cubicBezTo>
                      <a:cubicBezTo>
                        <a:pt x="152035" y="59133"/>
                        <a:pt x="149844" y="58562"/>
                        <a:pt x="147081" y="58494"/>
                      </a:cubicBezTo>
                      <a:lnTo>
                        <a:pt x="135161" y="58084"/>
                      </a:lnTo>
                      <a:cubicBezTo>
                        <a:pt x="134069" y="58937"/>
                        <a:pt x="133174" y="59747"/>
                        <a:pt x="132475" y="60514"/>
                      </a:cubicBezTo>
                      <a:cubicBezTo>
                        <a:pt x="131776" y="61282"/>
                        <a:pt x="131222" y="62015"/>
                        <a:pt x="130812" y="62714"/>
                      </a:cubicBezTo>
                      <a:cubicBezTo>
                        <a:pt x="130402" y="63413"/>
                        <a:pt x="130121" y="64104"/>
                        <a:pt x="129968" y="64786"/>
                      </a:cubicBezTo>
                      <a:cubicBezTo>
                        <a:pt x="129815" y="65468"/>
                        <a:pt x="129738" y="66167"/>
                        <a:pt x="129738" y="66884"/>
                      </a:cubicBezTo>
                      <a:cubicBezTo>
                        <a:pt x="129738" y="69101"/>
                        <a:pt x="130863" y="70780"/>
                        <a:pt x="133114" y="71923"/>
                      </a:cubicBezTo>
                      <a:cubicBezTo>
                        <a:pt x="135365" y="73065"/>
                        <a:pt x="138503" y="73637"/>
                        <a:pt x="142528" y="73637"/>
                      </a:cubicBezTo>
                      <a:cubicBezTo>
                        <a:pt x="145085" y="73637"/>
                        <a:pt x="147225" y="73389"/>
                        <a:pt x="148948" y="72895"/>
                      </a:cubicBezTo>
                      <a:cubicBezTo>
                        <a:pt x="150671" y="72400"/>
                        <a:pt x="152060" y="71744"/>
                        <a:pt x="153118" y="70925"/>
                      </a:cubicBezTo>
                      <a:cubicBezTo>
                        <a:pt x="154175" y="70107"/>
                        <a:pt x="154934" y="69169"/>
                        <a:pt x="155394" y="68111"/>
                      </a:cubicBezTo>
                      <a:cubicBezTo>
                        <a:pt x="155855" y="67054"/>
                        <a:pt x="156085" y="65946"/>
                        <a:pt x="156085" y="64786"/>
                      </a:cubicBezTo>
                      <a:close/>
                      <a:moveTo>
                        <a:pt x="213600" y="35114"/>
                      </a:moveTo>
                      <a:cubicBezTo>
                        <a:pt x="213600" y="36444"/>
                        <a:pt x="213266" y="37390"/>
                        <a:pt x="212598" y="37953"/>
                      </a:cubicBezTo>
                      <a:cubicBezTo>
                        <a:pt x="211931" y="38516"/>
                        <a:pt x="211168" y="38797"/>
                        <a:pt x="210311" y="38797"/>
                      </a:cubicBezTo>
                      <a:lnTo>
                        <a:pt x="179989" y="38797"/>
                      </a:lnTo>
                      <a:cubicBezTo>
                        <a:pt x="179989" y="41355"/>
                        <a:pt x="180246" y="43657"/>
                        <a:pt x="180759" y="45704"/>
                      </a:cubicBezTo>
                      <a:cubicBezTo>
                        <a:pt x="181273" y="47750"/>
                        <a:pt x="182131" y="49507"/>
                        <a:pt x="183330" y="50973"/>
                      </a:cubicBezTo>
                      <a:cubicBezTo>
                        <a:pt x="184529" y="52440"/>
                        <a:pt x="186089" y="53565"/>
                        <a:pt x="188009" y="54350"/>
                      </a:cubicBezTo>
                      <a:cubicBezTo>
                        <a:pt x="189928" y="55134"/>
                        <a:pt x="192275" y="55526"/>
                        <a:pt x="195051" y="55526"/>
                      </a:cubicBezTo>
                      <a:cubicBezTo>
                        <a:pt x="197245" y="55526"/>
                        <a:pt x="199199" y="55347"/>
                        <a:pt x="200912" y="54989"/>
                      </a:cubicBezTo>
                      <a:cubicBezTo>
                        <a:pt x="202626" y="54631"/>
                        <a:pt x="204108" y="54230"/>
                        <a:pt x="205358" y="53787"/>
                      </a:cubicBezTo>
                      <a:cubicBezTo>
                        <a:pt x="206610" y="53344"/>
                        <a:pt x="207638" y="52943"/>
                        <a:pt x="208444" y="52585"/>
                      </a:cubicBezTo>
                      <a:cubicBezTo>
                        <a:pt x="209248" y="52227"/>
                        <a:pt x="209857" y="52047"/>
                        <a:pt x="210269" y="52047"/>
                      </a:cubicBezTo>
                      <a:cubicBezTo>
                        <a:pt x="210509" y="52047"/>
                        <a:pt x="210723" y="52107"/>
                        <a:pt x="210911" y="52227"/>
                      </a:cubicBezTo>
                      <a:cubicBezTo>
                        <a:pt x="211099" y="52346"/>
                        <a:pt x="211245" y="52525"/>
                        <a:pt x="211348" y="52764"/>
                      </a:cubicBezTo>
                      <a:cubicBezTo>
                        <a:pt x="211451" y="53002"/>
                        <a:pt x="211528" y="53335"/>
                        <a:pt x="211579" y="53761"/>
                      </a:cubicBezTo>
                      <a:cubicBezTo>
                        <a:pt x="211631" y="54188"/>
                        <a:pt x="211656" y="54708"/>
                        <a:pt x="211656" y="55322"/>
                      </a:cubicBezTo>
                      <a:cubicBezTo>
                        <a:pt x="211656" y="55765"/>
                        <a:pt x="211639" y="56149"/>
                        <a:pt x="211605" y="56473"/>
                      </a:cubicBezTo>
                      <a:cubicBezTo>
                        <a:pt x="211572" y="56797"/>
                        <a:pt x="211529" y="57087"/>
                        <a:pt x="211477" y="57342"/>
                      </a:cubicBezTo>
                      <a:cubicBezTo>
                        <a:pt x="211426" y="57598"/>
                        <a:pt x="211341" y="57828"/>
                        <a:pt x="211222" y="58033"/>
                      </a:cubicBezTo>
                      <a:cubicBezTo>
                        <a:pt x="211102" y="58238"/>
                        <a:pt x="210949" y="58434"/>
                        <a:pt x="210761" y="58621"/>
                      </a:cubicBezTo>
                      <a:cubicBezTo>
                        <a:pt x="210573" y="58809"/>
                        <a:pt x="210019" y="59116"/>
                        <a:pt x="209099" y="59542"/>
                      </a:cubicBezTo>
                      <a:cubicBezTo>
                        <a:pt x="208178" y="59969"/>
                        <a:pt x="206984" y="60386"/>
                        <a:pt x="205517" y="60796"/>
                      </a:cubicBezTo>
                      <a:cubicBezTo>
                        <a:pt x="204051" y="61205"/>
                        <a:pt x="202354" y="61572"/>
                        <a:pt x="200427" y="61896"/>
                      </a:cubicBezTo>
                      <a:cubicBezTo>
                        <a:pt x="198499" y="62220"/>
                        <a:pt x="196445" y="62382"/>
                        <a:pt x="194262" y="62382"/>
                      </a:cubicBezTo>
                      <a:cubicBezTo>
                        <a:pt x="190477" y="62382"/>
                        <a:pt x="187160" y="61853"/>
                        <a:pt x="184312" y="60796"/>
                      </a:cubicBezTo>
                      <a:cubicBezTo>
                        <a:pt x="181464" y="59738"/>
                        <a:pt x="179067" y="58170"/>
                        <a:pt x="177123" y="56089"/>
                      </a:cubicBezTo>
                      <a:cubicBezTo>
                        <a:pt x="175179" y="54009"/>
                        <a:pt x="173713" y="51399"/>
                        <a:pt x="172724" y="48262"/>
                      </a:cubicBezTo>
                      <a:cubicBezTo>
                        <a:pt x="171735" y="45124"/>
                        <a:pt x="171240" y="41475"/>
                        <a:pt x="171240" y="37314"/>
                      </a:cubicBezTo>
                      <a:cubicBezTo>
                        <a:pt x="171240" y="33357"/>
                        <a:pt x="171752" y="29802"/>
                        <a:pt x="172775" y="26647"/>
                      </a:cubicBezTo>
                      <a:cubicBezTo>
                        <a:pt x="173798" y="23492"/>
                        <a:pt x="175274" y="20815"/>
                        <a:pt x="177201" y="18615"/>
                      </a:cubicBezTo>
                      <a:cubicBezTo>
                        <a:pt x="179128" y="16415"/>
                        <a:pt x="181455" y="14727"/>
                        <a:pt x="184183" y="13550"/>
                      </a:cubicBezTo>
                      <a:cubicBezTo>
                        <a:pt x="186912" y="12374"/>
                        <a:pt x="189965" y="11785"/>
                        <a:pt x="193342" y="11785"/>
                      </a:cubicBezTo>
                      <a:cubicBezTo>
                        <a:pt x="196956" y="11785"/>
                        <a:pt x="200035" y="12365"/>
                        <a:pt x="202575" y="13525"/>
                      </a:cubicBezTo>
                      <a:cubicBezTo>
                        <a:pt x="205116" y="14684"/>
                        <a:pt x="207205" y="16245"/>
                        <a:pt x="208843" y="18206"/>
                      </a:cubicBezTo>
                      <a:cubicBezTo>
                        <a:pt x="210480" y="20167"/>
                        <a:pt x="211682" y="22469"/>
                        <a:pt x="212450" y="25112"/>
                      </a:cubicBezTo>
                      <a:cubicBezTo>
                        <a:pt x="213217" y="27755"/>
                        <a:pt x="213600" y="30578"/>
                        <a:pt x="213600" y="33579"/>
                      </a:cubicBezTo>
                      <a:close/>
                      <a:moveTo>
                        <a:pt x="205108" y="32607"/>
                      </a:moveTo>
                      <a:cubicBezTo>
                        <a:pt x="205211" y="28173"/>
                        <a:pt x="204224" y="24694"/>
                        <a:pt x="202148" y="22170"/>
                      </a:cubicBezTo>
                      <a:cubicBezTo>
                        <a:pt x="200072" y="19647"/>
                        <a:pt x="196993" y="18385"/>
                        <a:pt x="192909" y="18385"/>
                      </a:cubicBezTo>
                      <a:cubicBezTo>
                        <a:pt x="190816" y="18385"/>
                        <a:pt x="188979" y="18777"/>
                        <a:pt x="187401" y="19561"/>
                      </a:cubicBezTo>
                      <a:cubicBezTo>
                        <a:pt x="185823" y="20346"/>
                        <a:pt x="184502" y="21386"/>
                        <a:pt x="183438" y="22682"/>
                      </a:cubicBezTo>
                      <a:cubicBezTo>
                        <a:pt x="182374" y="23978"/>
                        <a:pt x="181550" y="25487"/>
                        <a:pt x="180967" y="27210"/>
                      </a:cubicBezTo>
                      <a:cubicBezTo>
                        <a:pt x="180383" y="28932"/>
                        <a:pt x="180057" y="30731"/>
                        <a:pt x="179989" y="3260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9" name="Полилиния: фигура 148">
                  <a:extLst>
                    <a:ext uri="{FF2B5EF4-FFF2-40B4-BE49-F238E27FC236}">
                      <a16:creationId xmlns:a16="http://schemas.microsoft.com/office/drawing/2014/main" id="{39F52FB8-612E-454F-A72A-AB321CEC0597}"/>
                    </a:ext>
                  </a:extLst>
                </p:cNvPr>
                <p:cNvSpPr/>
                <p:nvPr/>
              </p:nvSpPr>
              <p:spPr>
                <a:xfrm>
                  <a:off x="2655038" y="1712434"/>
                  <a:ext cx="25937" cy="25937"/>
                </a:xfrm>
                <a:custGeom>
                  <a:avLst/>
                  <a:gdLst>
                    <a:gd name="connsiteX0" fmla="*/ 278 w 25937"/>
                    <a:gd name="connsiteY0" fmla="*/ 13128 h 25937"/>
                    <a:gd name="connsiteX1" fmla="*/ 4090 w 25937"/>
                    <a:gd name="connsiteY1" fmla="*/ 3971 h 25937"/>
                    <a:gd name="connsiteX2" fmla="*/ 13222 w 25937"/>
                    <a:gd name="connsiteY2" fmla="*/ 185 h 25937"/>
                    <a:gd name="connsiteX3" fmla="*/ 22405 w 25937"/>
                    <a:gd name="connsiteY3" fmla="*/ 3971 h 25937"/>
                    <a:gd name="connsiteX4" fmla="*/ 26216 w 25937"/>
                    <a:gd name="connsiteY4" fmla="*/ 13128 h 25937"/>
                    <a:gd name="connsiteX5" fmla="*/ 22405 w 25937"/>
                    <a:gd name="connsiteY5" fmla="*/ 22311 h 25937"/>
                    <a:gd name="connsiteX6" fmla="*/ 13222 w 25937"/>
                    <a:gd name="connsiteY6" fmla="*/ 26123 h 25937"/>
                    <a:gd name="connsiteX7" fmla="*/ 4090 w 25937"/>
                    <a:gd name="connsiteY7" fmla="*/ 22311 h 25937"/>
                    <a:gd name="connsiteX8" fmla="*/ 278 w 25937"/>
                    <a:gd name="connsiteY8" fmla="*/ 1312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8" y="13128"/>
                      </a:moveTo>
                      <a:cubicBezTo>
                        <a:pt x="278" y="9547"/>
                        <a:pt x="1549" y="6495"/>
                        <a:pt x="4090" y="3971"/>
                      </a:cubicBezTo>
                      <a:cubicBezTo>
                        <a:pt x="6630" y="1447"/>
                        <a:pt x="9674" y="185"/>
                        <a:pt x="13222" y="185"/>
                      </a:cubicBezTo>
                      <a:cubicBezTo>
                        <a:pt x="16803" y="185"/>
                        <a:pt x="19864" y="1447"/>
                        <a:pt x="22405" y="3971"/>
                      </a:cubicBezTo>
                      <a:cubicBezTo>
                        <a:pt x="24946" y="6495"/>
                        <a:pt x="26216" y="9547"/>
                        <a:pt x="26216" y="13128"/>
                      </a:cubicBezTo>
                      <a:cubicBezTo>
                        <a:pt x="26216" y="16709"/>
                        <a:pt x="24946" y="19770"/>
                        <a:pt x="22405" y="22311"/>
                      </a:cubicBezTo>
                      <a:cubicBezTo>
                        <a:pt x="19864" y="24852"/>
                        <a:pt x="16803" y="26123"/>
                        <a:pt x="13222" y="26123"/>
                      </a:cubicBezTo>
                      <a:cubicBezTo>
                        <a:pt x="9674" y="26123"/>
                        <a:pt x="6630" y="24852"/>
                        <a:pt x="4090" y="22311"/>
                      </a:cubicBezTo>
                      <a:cubicBezTo>
                        <a:pt x="1549" y="19770"/>
                        <a:pt x="278" y="16709"/>
                        <a:pt x="278" y="1312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0" name="Полилиния: фигура 149">
                  <a:extLst>
                    <a:ext uri="{FF2B5EF4-FFF2-40B4-BE49-F238E27FC236}">
                      <a16:creationId xmlns:a16="http://schemas.microsoft.com/office/drawing/2014/main" id="{CA6D6E88-6A8F-4770-A416-400BE1A4C427}"/>
                    </a:ext>
                  </a:extLst>
                </p:cNvPr>
                <p:cNvSpPr/>
                <p:nvPr/>
              </p:nvSpPr>
              <p:spPr>
                <a:xfrm>
                  <a:off x="2748351" y="1695909"/>
                  <a:ext cx="290464" cy="67172"/>
                </a:xfrm>
                <a:custGeom>
                  <a:avLst/>
                  <a:gdLst>
                    <a:gd name="connsiteX0" fmla="*/ 35076 w 290464"/>
                    <a:gd name="connsiteY0" fmla="*/ 3971 h 67172"/>
                    <a:gd name="connsiteX1" fmla="*/ 34974 w 290464"/>
                    <a:gd name="connsiteY1" fmla="*/ 5659 h 67172"/>
                    <a:gd name="connsiteX2" fmla="*/ 34616 w 290464"/>
                    <a:gd name="connsiteY2" fmla="*/ 6810 h 67172"/>
                    <a:gd name="connsiteX3" fmla="*/ 34027 w 290464"/>
                    <a:gd name="connsiteY3" fmla="*/ 7450 h 67172"/>
                    <a:gd name="connsiteX4" fmla="*/ 33337 w 290464"/>
                    <a:gd name="connsiteY4" fmla="*/ 7654 h 67172"/>
                    <a:gd name="connsiteX5" fmla="*/ 9087 w 290464"/>
                    <a:gd name="connsiteY5" fmla="*/ 7654 h 67172"/>
                    <a:gd name="connsiteX6" fmla="*/ 9087 w 290464"/>
                    <a:gd name="connsiteY6" fmla="*/ 30164 h 67172"/>
                    <a:gd name="connsiteX7" fmla="*/ 32007 w 290464"/>
                    <a:gd name="connsiteY7" fmla="*/ 30164 h 67172"/>
                    <a:gd name="connsiteX8" fmla="*/ 32697 w 290464"/>
                    <a:gd name="connsiteY8" fmla="*/ 30343 h 67172"/>
                    <a:gd name="connsiteX9" fmla="*/ 33286 w 290464"/>
                    <a:gd name="connsiteY9" fmla="*/ 30932 h 67172"/>
                    <a:gd name="connsiteX10" fmla="*/ 33644 w 290464"/>
                    <a:gd name="connsiteY10" fmla="*/ 32032 h 67172"/>
                    <a:gd name="connsiteX11" fmla="*/ 33746 w 290464"/>
                    <a:gd name="connsiteY11" fmla="*/ 33797 h 67172"/>
                    <a:gd name="connsiteX12" fmla="*/ 33644 w 290464"/>
                    <a:gd name="connsiteY12" fmla="*/ 35459 h 67172"/>
                    <a:gd name="connsiteX13" fmla="*/ 33286 w 290464"/>
                    <a:gd name="connsiteY13" fmla="*/ 36585 h 67172"/>
                    <a:gd name="connsiteX14" fmla="*/ 32697 w 290464"/>
                    <a:gd name="connsiteY14" fmla="*/ 37250 h 67172"/>
                    <a:gd name="connsiteX15" fmla="*/ 32007 w 290464"/>
                    <a:gd name="connsiteY15" fmla="*/ 37480 h 67172"/>
                    <a:gd name="connsiteX16" fmla="*/ 9087 w 290464"/>
                    <a:gd name="connsiteY16" fmla="*/ 37480 h 67172"/>
                    <a:gd name="connsiteX17" fmla="*/ 9087 w 290464"/>
                    <a:gd name="connsiteY17" fmla="*/ 65055 h 67172"/>
                    <a:gd name="connsiteX18" fmla="*/ 8882 w 290464"/>
                    <a:gd name="connsiteY18" fmla="*/ 65746 h 67172"/>
                    <a:gd name="connsiteX19" fmla="*/ 8166 w 290464"/>
                    <a:gd name="connsiteY19" fmla="*/ 66257 h 67172"/>
                    <a:gd name="connsiteX20" fmla="*/ 6836 w 290464"/>
                    <a:gd name="connsiteY20" fmla="*/ 66564 h 67172"/>
                    <a:gd name="connsiteX21" fmla="*/ 4687 w 290464"/>
                    <a:gd name="connsiteY21" fmla="*/ 66692 h 67172"/>
                    <a:gd name="connsiteX22" fmla="*/ 2590 w 290464"/>
                    <a:gd name="connsiteY22" fmla="*/ 66564 h 67172"/>
                    <a:gd name="connsiteX23" fmla="*/ 1209 w 290464"/>
                    <a:gd name="connsiteY23" fmla="*/ 66257 h 67172"/>
                    <a:gd name="connsiteX24" fmla="*/ 492 w 290464"/>
                    <a:gd name="connsiteY24" fmla="*/ 65746 h 67172"/>
                    <a:gd name="connsiteX25" fmla="*/ 288 w 290464"/>
                    <a:gd name="connsiteY25" fmla="*/ 65055 h 67172"/>
                    <a:gd name="connsiteX26" fmla="*/ 288 w 290464"/>
                    <a:gd name="connsiteY26" fmla="*/ 3766 h 67172"/>
                    <a:gd name="connsiteX27" fmla="*/ 1336 w 290464"/>
                    <a:gd name="connsiteY27" fmla="*/ 978 h 67172"/>
                    <a:gd name="connsiteX28" fmla="*/ 3562 w 290464"/>
                    <a:gd name="connsiteY28" fmla="*/ 185 h 67172"/>
                    <a:gd name="connsiteX29" fmla="*/ 33337 w 290464"/>
                    <a:gd name="connsiteY29" fmla="*/ 185 h 67172"/>
                    <a:gd name="connsiteX30" fmla="*/ 34027 w 290464"/>
                    <a:gd name="connsiteY30" fmla="*/ 390 h 67172"/>
                    <a:gd name="connsiteX31" fmla="*/ 34616 w 290464"/>
                    <a:gd name="connsiteY31" fmla="*/ 1055 h 67172"/>
                    <a:gd name="connsiteX32" fmla="*/ 34974 w 290464"/>
                    <a:gd name="connsiteY32" fmla="*/ 2257 h 67172"/>
                    <a:gd name="connsiteX33" fmla="*/ 35076 w 290464"/>
                    <a:gd name="connsiteY33" fmla="*/ 3971 h 67172"/>
                    <a:gd name="connsiteX34" fmla="*/ 88333 w 290464"/>
                    <a:gd name="connsiteY34" fmla="*/ 41573 h 67172"/>
                    <a:gd name="connsiteX35" fmla="*/ 86849 w 290464"/>
                    <a:gd name="connsiteY35" fmla="*/ 51933 h 67172"/>
                    <a:gd name="connsiteX36" fmla="*/ 82424 w 290464"/>
                    <a:gd name="connsiteY36" fmla="*/ 60092 h 67172"/>
                    <a:gd name="connsiteX37" fmla="*/ 75057 w 290464"/>
                    <a:gd name="connsiteY37" fmla="*/ 65439 h 67172"/>
                    <a:gd name="connsiteX38" fmla="*/ 64799 w 290464"/>
                    <a:gd name="connsiteY38" fmla="*/ 67357 h 67172"/>
                    <a:gd name="connsiteX39" fmla="*/ 54900 w 290464"/>
                    <a:gd name="connsiteY39" fmla="*/ 65669 h 67172"/>
                    <a:gd name="connsiteX40" fmla="*/ 47865 w 290464"/>
                    <a:gd name="connsiteY40" fmla="*/ 60758 h 67172"/>
                    <a:gd name="connsiteX41" fmla="*/ 43670 w 290464"/>
                    <a:gd name="connsiteY41" fmla="*/ 52930 h 67172"/>
                    <a:gd name="connsiteX42" fmla="*/ 42289 w 290464"/>
                    <a:gd name="connsiteY42" fmla="*/ 42494 h 67172"/>
                    <a:gd name="connsiteX43" fmla="*/ 43747 w 290464"/>
                    <a:gd name="connsiteY43" fmla="*/ 32134 h 67172"/>
                    <a:gd name="connsiteX44" fmla="*/ 48147 w 290464"/>
                    <a:gd name="connsiteY44" fmla="*/ 23974 h 67172"/>
                    <a:gd name="connsiteX45" fmla="*/ 55488 w 290464"/>
                    <a:gd name="connsiteY45" fmla="*/ 18654 h 67172"/>
                    <a:gd name="connsiteX46" fmla="*/ 65771 w 290464"/>
                    <a:gd name="connsiteY46" fmla="*/ 16761 h 67172"/>
                    <a:gd name="connsiteX47" fmla="*/ 75670 w 290464"/>
                    <a:gd name="connsiteY47" fmla="*/ 18449 h 67172"/>
                    <a:gd name="connsiteX48" fmla="*/ 82705 w 290464"/>
                    <a:gd name="connsiteY48" fmla="*/ 23360 h 67172"/>
                    <a:gd name="connsiteX49" fmla="*/ 86926 w 290464"/>
                    <a:gd name="connsiteY49" fmla="*/ 31188 h 67172"/>
                    <a:gd name="connsiteX50" fmla="*/ 88333 w 290464"/>
                    <a:gd name="connsiteY50" fmla="*/ 41573 h 67172"/>
                    <a:gd name="connsiteX51" fmla="*/ 79584 w 290464"/>
                    <a:gd name="connsiteY51" fmla="*/ 42136 h 67172"/>
                    <a:gd name="connsiteX52" fmla="*/ 78887 w 290464"/>
                    <a:gd name="connsiteY52" fmla="*/ 35076 h 67172"/>
                    <a:gd name="connsiteX53" fmla="*/ 76590 w 290464"/>
                    <a:gd name="connsiteY53" fmla="*/ 29244 h 67172"/>
                    <a:gd name="connsiteX54" fmla="*/ 72254 w 290464"/>
                    <a:gd name="connsiteY54" fmla="*/ 25279 h 67172"/>
                    <a:gd name="connsiteX55" fmla="*/ 65439 w 290464"/>
                    <a:gd name="connsiteY55" fmla="*/ 23821 h 67172"/>
                    <a:gd name="connsiteX56" fmla="*/ 58961 w 290464"/>
                    <a:gd name="connsiteY56" fmla="*/ 25151 h 67172"/>
                    <a:gd name="connsiteX57" fmla="*/ 54496 w 290464"/>
                    <a:gd name="connsiteY57" fmla="*/ 28911 h 67172"/>
                    <a:gd name="connsiteX58" fmla="*/ 51889 w 290464"/>
                    <a:gd name="connsiteY58" fmla="*/ 34666 h 67172"/>
                    <a:gd name="connsiteX59" fmla="*/ 51037 w 290464"/>
                    <a:gd name="connsiteY59" fmla="*/ 41931 h 67172"/>
                    <a:gd name="connsiteX60" fmla="*/ 51734 w 290464"/>
                    <a:gd name="connsiteY60" fmla="*/ 49042 h 67172"/>
                    <a:gd name="connsiteX61" fmla="*/ 54057 w 290464"/>
                    <a:gd name="connsiteY61" fmla="*/ 54849 h 67172"/>
                    <a:gd name="connsiteX62" fmla="*/ 58419 w 290464"/>
                    <a:gd name="connsiteY62" fmla="*/ 58788 h 67172"/>
                    <a:gd name="connsiteX63" fmla="*/ 65233 w 290464"/>
                    <a:gd name="connsiteY63" fmla="*/ 60246 h 67172"/>
                    <a:gd name="connsiteX64" fmla="*/ 71686 w 290464"/>
                    <a:gd name="connsiteY64" fmla="*/ 58916 h 67172"/>
                    <a:gd name="connsiteX65" fmla="*/ 76177 w 290464"/>
                    <a:gd name="connsiteY65" fmla="*/ 55181 h 67172"/>
                    <a:gd name="connsiteX66" fmla="*/ 78758 w 290464"/>
                    <a:gd name="connsiteY66" fmla="*/ 49451 h 67172"/>
                    <a:gd name="connsiteX67" fmla="*/ 79584 w 290464"/>
                    <a:gd name="connsiteY67" fmla="*/ 42136 h 67172"/>
                    <a:gd name="connsiteX68" fmla="*/ 126992 w 290464"/>
                    <a:gd name="connsiteY68" fmla="*/ 22081 h 67172"/>
                    <a:gd name="connsiteX69" fmla="*/ 126941 w 290464"/>
                    <a:gd name="connsiteY69" fmla="*/ 23974 h 67172"/>
                    <a:gd name="connsiteX70" fmla="*/ 126736 w 290464"/>
                    <a:gd name="connsiteY70" fmla="*/ 25176 h 67172"/>
                    <a:gd name="connsiteX71" fmla="*/ 126353 w 290464"/>
                    <a:gd name="connsiteY71" fmla="*/ 25841 h 67172"/>
                    <a:gd name="connsiteX72" fmla="*/ 125714 w 290464"/>
                    <a:gd name="connsiteY72" fmla="*/ 26072 h 67172"/>
                    <a:gd name="connsiteX73" fmla="*/ 124715 w 290464"/>
                    <a:gd name="connsiteY73" fmla="*/ 25841 h 67172"/>
                    <a:gd name="connsiteX74" fmla="*/ 123386 w 290464"/>
                    <a:gd name="connsiteY74" fmla="*/ 25381 h 67172"/>
                    <a:gd name="connsiteX75" fmla="*/ 121723 w 290464"/>
                    <a:gd name="connsiteY75" fmla="*/ 24946 h 67172"/>
                    <a:gd name="connsiteX76" fmla="*/ 119727 w 290464"/>
                    <a:gd name="connsiteY76" fmla="*/ 24741 h 67172"/>
                    <a:gd name="connsiteX77" fmla="*/ 117221 w 290464"/>
                    <a:gd name="connsiteY77" fmla="*/ 25253 h 67172"/>
                    <a:gd name="connsiteX78" fmla="*/ 114637 w 290464"/>
                    <a:gd name="connsiteY78" fmla="*/ 26941 h 67172"/>
                    <a:gd name="connsiteX79" fmla="*/ 111797 w 290464"/>
                    <a:gd name="connsiteY79" fmla="*/ 30062 h 67172"/>
                    <a:gd name="connsiteX80" fmla="*/ 108524 w 290464"/>
                    <a:gd name="connsiteY80" fmla="*/ 34820 h 67172"/>
                    <a:gd name="connsiteX81" fmla="*/ 108524 w 290464"/>
                    <a:gd name="connsiteY81" fmla="*/ 65106 h 67172"/>
                    <a:gd name="connsiteX82" fmla="*/ 108319 w 290464"/>
                    <a:gd name="connsiteY82" fmla="*/ 65797 h 67172"/>
                    <a:gd name="connsiteX83" fmla="*/ 107654 w 290464"/>
                    <a:gd name="connsiteY83" fmla="*/ 66283 h 67172"/>
                    <a:gd name="connsiteX84" fmla="*/ 106375 w 290464"/>
                    <a:gd name="connsiteY84" fmla="*/ 66590 h 67172"/>
                    <a:gd name="connsiteX85" fmla="*/ 104277 w 290464"/>
                    <a:gd name="connsiteY85" fmla="*/ 66692 h 67172"/>
                    <a:gd name="connsiteX86" fmla="*/ 102231 w 290464"/>
                    <a:gd name="connsiteY86" fmla="*/ 66590 h 67172"/>
                    <a:gd name="connsiteX87" fmla="*/ 100927 w 290464"/>
                    <a:gd name="connsiteY87" fmla="*/ 66283 h 67172"/>
                    <a:gd name="connsiteX88" fmla="*/ 100261 w 290464"/>
                    <a:gd name="connsiteY88" fmla="*/ 65797 h 67172"/>
                    <a:gd name="connsiteX89" fmla="*/ 100082 w 290464"/>
                    <a:gd name="connsiteY89" fmla="*/ 65106 h 67172"/>
                    <a:gd name="connsiteX90" fmla="*/ 100082 w 290464"/>
                    <a:gd name="connsiteY90" fmla="*/ 19063 h 67172"/>
                    <a:gd name="connsiteX91" fmla="*/ 100236 w 290464"/>
                    <a:gd name="connsiteY91" fmla="*/ 18372 h 67172"/>
                    <a:gd name="connsiteX92" fmla="*/ 100849 w 290464"/>
                    <a:gd name="connsiteY92" fmla="*/ 17861 h 67172"/>
                    <a:gd name="connsiteX93" fmla="*/ 102026 w 290464"/>
                    <a:gd name="connsiteY93" fmla="*/ 17554 h 67172"/>
                    <a:gd name="connsiteX94" fmla="*/ 103919 w 290464"/>
                    <a:gd name="connsiteY94" fmla="*/ 17477 h 67172"/>
                    <a:gd name="connsiteX95" fmla="*/ 105786 w 290464"/>
                    <a:gd name="connsiteY95" fmla="*/ 17554 h 67172"/>
                    <a:gd name="connsiteX96" fmla="*/ 106938 w 290464"/>
                    <a:gd name="connsiteY96" fmla="*/ 17861 h 67172"/>
                    <a:gd name="connsiteX97" fmla="*/ 107526 w 290464"/>
                    <a:gd name="connsiteY97" fmla="*/ 18372 h 67172"/>
                    <a:gd name="connsiteX98" fmla="*/ 107705 w 290464"/>
                    <a:gd name="connsiteY98" fmla="*/ 19063 h 67172"/>
                    <a:gd name="connsiteX99" fmla="*/ 107705 w 290464"/>
                    <a:gd name="connsiteY99" fmla="*/ 25765 h 67172"/>
                    <a:gd name="connsiteX100" fmla="*/ 111260 w 290464"/>
                    <a:gd name="connsiteY100" fmla="*/ 21263 h 67172"/>
                    <a:gd name="connsiteX101" fmla="*/ 114407 w 290464"/>
                    <a:gd name="connsiteY101" fmla="*/ 18526 h 67172"/>
                    <a:gd name="connsiteX102" fmla="*/ 117349 w 290464"/>
                    <a:gd name="connsiteY102" fmla="*/ 17144 h 67172"/>
                    <a:gd name="connsiteX103" fmla="*/ 120290 w 290464"/>
                    <a:gd name="connsiteY103" fmla="*/ 16761 h 67172"/>
                    <a:gd name="connsiteX104" fmla="*/ 121800 w 290464"/>
                    <a:gd name="connsiteY104" fmla="*/ 16837 h 67172"/>
                    <a:gd name="connsiteX105" fmla="*/ 123565 w 290464"/>
                    <a:gd name="connsiteY105" fmla="*/ 17119 h 67172"/>
                    <a:gd name="connsiteX106" fmla="*/ 125227 w 290464"/>
                    <a:gd name="connsiteY106" fmla="*/ 17579 h 67172"/>
                    <a:gd name="connsiteX107" fmla="*/ 126275 w 290464"/>
                    <a:gd name="connsiteY107" fmla="*/ 18091 h 67172"/>
                    <a:gd name="connsiteX108" fmla="*/ 126685 w 290464"/>
                    <a:gd name="connsiteY108" fmla="*/ 18577 h 67172"/>
                    <a:gd name="connsiteX109" fmla="*/ 126864 w 290464"/>
                    <a:gd name="connsiteY109" fmla="*/ 19165 h 67172"/>
                    <a:gd name="connsiteX110" fmla="*/ 126967 w 290464"/>
                    <a:gd name="connsiteY110" fmla="*/ 20214 h 67172"/>
                    <a:gd name="connsiteX111" fmla="*/ 126992 w 290464"/>
                    <a:gd name="connsiteY111" fmla="*/ 22081 h 67172"/>
                    <a:gd name="connsiteX112" fmla="*/ 204099 w 290464"/>
                    <a:gd name="connsiteY112" fmla="*/ 65106 h 67172"/>
                    <a:gd name="connsiteX113" fmla="*/ 203895 w 290464"/>
                    <a:gd name="connsiteY113" fmla="*/ 65797 h 67172"/>
                    <a:gd name="connsiteX114" fmla="*/ 203229 w 290464"/>
                    <a:gd name="connsiteY114" fmla="*/ 66283 h 67172"/>
                    <a:gd name="connsiteX115" fmla="*/ 201951 w 290464"/>
                    <a:gd name="connsiteY115" fmla="*/ 66590 h 67172"/>
                    <a:gd name="connsiteX116" fmla="*/ 199904 w 290464"/>
                    <a:gd name="connsiteY116" fmla="*/ 66692 h 67172"/>
                    <a:gd name="connsiteX117" fmla="*/ 197806 w 290464"/>
                    <a:gd name="connsiteY117" fmla="*/ 66590 h 67172"/>
                    <a:gd name="connsiteX118" fmla="*/ 196501 w 290464"/>
                    <a:gd name="connsiteY118" fmla="*/ 66283 h 67172"/>
                    <a:gd name="connsiteX119" fmla="*/ 195811 w 290464"/>
                    <a:gd name="connsiteY119" fmla="*/ 65797 h 67172"/>
                    <a:gd name="connsiteX120" fmla="*/ 195607 w 290464"/>
                    <a:gd name="connsiteY120" fmla="*/ 65106 h 67172"/>
                    <a:gd name="connsiteX121" fmla="*/ 195607 w 290464"/>
                    <a:gd name="connsiteY121" fmla="*/ 37122 h 67172"/>
                    <a:gd name="connsiteX122" fmla="*/ 195095 w 290464"/>
                    <a:gd name="connsiteY122" fmla="*/ 31801 h 67172"/>
                    <a:gd name="connsiteX123" fmla="*/ 193458 w 290464"/>
                    <a:gd name="connsiteY123" fmla="*/ 27658 h 67172"/>
                    <a:gd name="connsiteX124" fmla="*/ 190593 w 290464"/>
                    <a:gd name="connsiteY124" fmla="*/ 24997 h 67172"/>
                    <a:gd name="connsiteX125" fmla="*/ 186500 w 290464"/>
                    <a:gd name="connsiteY125" fmla="*/ 24076 h 67172"/>
                    <a:gd name="connsiteX126" fmla="*/ 180642 w 290464"/>
                    <a:gd name="connsiteY126" fmla="*/ 26327 h 67172"/>
                    <a:gd name="connsiteX127" fmla="*/ 174171 w 290464"/>
                    <a:gd name="connsiteY127" fmla="*/ 32927 h 67172"/>
                    <a:gd name="connsiteX128" fmla="*/ 174171 w 290464"/>
                    <a:gd name="connsiteY128" fmla="*/ 65106 h 67172"/>
                    <a:gd name="connsiteX129" fmla="*/ 173966 w 290464"/>
                    <a:gd name="connsiteY129" fmla="*/ 65797 h 67172"/>
                    <a:gd name="connsiteX130" fmla="*/ 173276 w 290464"/>
                    <a:gd name="connsiteY130" fmla="*/ 66283 h 67172"/>
                    <a:gd name="connsiteX131" fmla="*/ 171971 w 290464"/>
                    <a:gd name="connsiteY131" fmla="*/ 66590 h 67172"/>
                    <a:gd name="connsiteX132" fmla="*/ 169925 w 290464"/>
                    <a:gd name="connsiteY132" fmla="*/ 66692 h 67172"/>
                    <a:gd name="connsiteX133" fmla="*/ 167904 w 290464"/>
                    <a:gd name="connsiteY133" fmla="*/ 66590 h 67172"/>
                    <a:gd name="connsiteX134" fmla="*/ 166574 w 290464"/>
                    <a:gd name="connsiteY134" fmla="*/ 66283 h 67172"/>
                    <a:gd name="connsiteX135" fmla="*/ 165908 w 290464"/>
                    <a:gd name="connsiteY135" fmla="*/ 65797 h 67172"/>
                    <a:gd name="connsiteX136" fmla="*/ 165729 w 290464"/>
                    <a:gd name="connsiteY136" fmla="*/ 65106 h 67172"/>
                    <a:gd name="connsiteX137" fmla="*/ 165729 w 290464"/>
                    <a:gd name="connsiteY137" fmla="*/ 37122 h 67172"/>
                    <a:gd name="connsiteX138" fmla="*/ 165167 w 290464"/>
                    <a:gd name="connsiteY138" fmla="*/ 31801 h 67172"/>
                    <a:gd name="connsiteX139" fmla="*/ 163478 w 290464"/>
                    <a:gd name="connsiteY139" fmla="*/ 27658 h 67172"/>
                    <a:gd name="connsiteX140" fmla="*/ 160639 w 290464"/>
                    <a:gd name="connsiteY140" fmla="*/ 24997 h 67172"/>
                    <a:gd name="connsiteX141" fmla="*/ 156572 w 290464"/>
                    <a:gd name="connsiteY141" fmla="*/ 24076 h 67172"/>
                    <a:gd name="connsiteX142" fmla="*/ 150688 w 290464"/>
                    <a:gd name="connsiteY142" fmla="*/ 26327 h 67172"/>
                    <a:gd name="connsiteX143" fmla="*/ 144243 w 290464"/>
                    <a:gd name="connsiteY143" fmla="*/ 32927 h 67172"/>
                    <a:gd name="connsiteX144" fmla="*/ 144243 w 290464"/>
                    <a:gd name="connsiteY144" fmla="*/ 65106 h 67172"/>
                    <a:gd name="connsiteX145" fmla="*/ 144038 w 290464"/>
                    <a:gd name="connsiteY145" fmla="*/ 65797 h 67172"/>
                    <a:gd name="connsiteX146" fmla="*/ 143373 w 290464"/>
                    <a:gd name="connsiteY146" fmla="*/ 66283 h 67172"/>
                    <a:gd name="connsiteX147" fmla="*/ 142094 w 290464"/>
                    <a:gd name="connsiteY147" fmla="*/ 66590 h 67172"/>
                    <a:gd name="connsiteX148" fmla="*/ 139996 w 290464"/>
                    <a:gd name="connsiteY148" fmla="*/ 66692 h 67172"/>
                    <a:gd name="connsiteX149" fmla="*/ 137949 w 290464"/>
                    <a:gd name="connsiteY149" fmla="*/ 66590 h 67172"/>
                    <a:gd name="connsiteX150" fmla="*/ 136645 w 290464"/>
                    <a:gd name="connsiteY150" fmla="*/ 66283 h 67172"/>
                    <a:gd name="connsiteX151" fmla="*/ 135980 w 290464"/>
                    <a:gd name="connsiteY151" fmla="*/ 65797 h 67172"/>
                    <a:gd name="connsiteX152" fmla="*/ 135800 w 290464"/>
                    <a:gd name="connsiteY152" fmla="*/ 65106 h 67172"/>
                    <a:gd name="connsiteX153" fmla="*/ 135800 w 290464"/>
                    <a:gd name="connsiteY153" fmla="*/ 19063 h 67172"/>
                    <a:gd name="connsiteX154" fmla="*/ 135955 w 290464"/>
                    <a:gd name="connsiteY154" fmla="*/ 18372 h 67172"/>
                    <a:gd name="connsiteX155" fmla="*/ 136568 w 290464"/>
                    <a:gd name="connsiteY155" fmla="*/ 17861 h 67172"/>
                    <a:gd name="connsiteX156" fmla="*/ 137745 w 290464"/>
                    <a:gd name="connsiteY156" fmla="*/ 17554 h 67172"/>
                    <a:gd name="connsiteX157" fmla="*/ 139638 w 290464"/>
                    <a:gd name="connsiteY157" fmla="*/ 17477 h 67172"/>
                    <a:gd name="connsiteX158" fmla="*/ 141505 w 290464"/>
                    <a:gd name="connsiteY158" fmla="*/ 17554 h 67172"/>
                    <a:gd name="connsiteX159" fmla="*/ 142657 w 290464"/>
                    <a:gd name="connsiteY159" fmla="*/ 17861 h 67172"/>
                    <a:gd name="connsiteX160" fmla="*/ 143244 w 290464"/>
                    <a:gd name="connsiteY160" fmla="*/ 18372 h 67172"/>
                    <a:gd name="connsiteX161" fmla="*/ 143423 w 290464"/>
                    <a:gd name="connsiteY161" fmla="*/ 19063 h 67172"/>
                    <a:gd name="connsiteX162" fmla="*/ 143423 w 290464"/>
                    <a:gd name="connsiteY162" fmla="*/ 25151 h 67172"/>
                    <a:gd name="connsiteX163" fmla="*/ 150970 w 290464"/>
                    <a:gd name="connsiteY163" fmla="*/ 18781 h 67172"/>
                    <a:gd name="connsiteX164" fmla="*/ 158362 w 290464"/>
                    <a:gd name="connsiteY164" fmla="*/ 16761 h 67172"/>
                    <a:gd name="connsiteX165" fmla="*/ 163504 w 290464"/>
                    <a:gd name="connsiteY165" fmla="*/ 17426 h 67172"/>
                    <a:gd name="connsiteX166" fmla="*/ 167520 w 290464"/>
                    <a:gd name="connsiteY166" fmla="*/ 19293 h 67172"/>
                    <a:gd name="connsiteX167" fmla="*/ 170487 w 290464"/>
                    <a:gd name="connsiteY167" fmla="*/ 22158 h 67172"/>
                    <a:gd name="connsiteX168" fmla="*/ 172534 w 290464"/>
                    <a:gd name="connsiteY168" fmla="*/ 25867 h 67172"/>
                    <a:gd name="connsiteX169" fmla="*/ 176908 w 290464"/>
                    <a:gd name="connsiteY169" fmla="*/ 21621 h 67172"/>
                    <a:gd name="connsiteX170" fmla="*/ 180898 w 290464"/>
                    <a:gd name="connsiteY170" fmla="*/ 18807 h 67172"/>
                    <a:gd name="connsiteX171" fmla="*/ 184633 w 290464"/>
                    <a:gd name="connsiteY171" fmla="*/ 17247 h 67172"/>
                    <a:gd name="connsiteX172" fmla="*/ 188291 w 290464"/>
                    <a:gd name="connsiteY172" fmla="*/ 16761 h 67172"/>
                    <a:gd name="connsiteX173" fmla="*/ 195760 w 290464"/>
                    <a:gd name="connsiteY173" fmla="*/ 18321 h 67172"/>
                    <a:gd name="connsiteX174" fmla="*/ 200646 w 290464"/>
                    <a:gd name="connsiteY174" fmla="*/ 22490 h 67172"/>
                    <a:gd name="connsiteX175" fmla="*/ 203306 w 290464"/>
                    <a:gd name="connsiteY175" fmla="*/ 28604 h 67172"/>
                    <a:gd name="connsiteX176" fmla="*/ 204099 w 290464"/>
                    <a:gd name="connsiteY176" fmla="*/ 35997 h 67172"/>
                    <a:gd name="connsiteX177" fmla="*/ 252839 w 290464"/>
                    <a:gd name="connsiteY177" fmla="*/ 65157 h 67172"/>
                    <a:gd name="connsiteX178" fmla="*/ 252429 w 290464"/>
                    <a:gd name="connsiteY178" fmla="*/ 66078 h 67172"/>
                    <a:gd name="connsiteX179" fmla="*/ 251303 w 290464"/>
                    <a:gd name="connsiteY179" fmla="*/ 66539 h 67172"/>
                    <a:gd name="connsiteX180" fmla="*/ 249206 w 290464"/>
                    <a:gd name="connsiteY180" fmla="*/ 66692 h 67172"/>
                    <a:gd name="connsiteX181" fmla="*/ 247083 w 290464"/>
                    <a:gd name="connsiteY181" fmla="*/ 66539 h 67172"/>
                    <a:gd name="connsiteX182" fmla="*/ 245932 w 290464"/>
                    <a:gd name="connsiteY182" fmla="*/ 66078 h 67172"/>
                    <a:gd name="connsiteX183" fmla="*/ 245574 w 290464"/>
                    <a:gd name="connsiteY183" fmla="*/ 65157 h 67172"/>
                    <a:gd name="connsiteX184" fmla="*/ 245574 w 290464"/>
                    <a:gd name="connsiteY184" fmla="*/ 60553 h 67172"/>
                    <a:gd name="connsiteX185" fmla="*/ 238847 w 290464"/>
                    <a:gd name="connsiteY185" fmla="*/ 65567 h 67172"/>
                    <a:gd name="connsiteX186" fmla="*/ 230993 w 290464"/>
                    <a:gd name="connsiteY186" fmla="*/ 67357 h 67172"/>
                    <a:gd name="connsiteX187" fmla="*/ 224419 w 290464"/>
                    <a:gd name="connsiteY187" fmla="*/ 66411 h 67172"/>
                    <a:gd name="connsiteX188" fmla="*/ 219406 w 290464"/>
                    <a:gd name="connsiteY188" fmla="*/ 63674 h 67172"/>
                    <a:gd name="connsiteX189" fmla="*/ 216183 w 290464"/>
                    <a:gd name="connsiteY189" fmla="*/ 59274 h 67172"/>
                    <a:gd name="connsiteX190" fmla="*/ 215031 w 290464"/>
                    <a:gd name="connsiteY190" fmla="*/ 53339 h 67172"/>
                    <a:gd name="connsiteX191" fmla="*/ 216617 w 290464"/>
                    <a:gd name="connsiteY191" fmla="*/ 46586 h 67172"/>
                    <a:gd name="connsiteX192" fmla="*/ 221171 w 290464"/>
                    <a:gd name="connsiteY192" fmla="*/ 41829 h 67172"/>
                    <a:gd name="connsiteX193" fmla="*/ 228436 w 290464"/>
                    <a:gd name="connsiteY193" fmla="*/ 38989 h 67172"/>
                    <a:gd name="connsiteX194" fmla="*/ 238105 w 290464"/>
                    <a:gd name="connsiteY194" fmla="*/ 38043 h 67172"/>
                    <a:gd name="connsiteX195" fmla="*/ 244448 w 290464"/>
                    <a:gd name="connsiteY195" fmla="*/ 38043 h 67172"/>
                    <a:gd name="connsiteX196" fmla="*/ 244448 w 290464"/>
                    <a:gd name="connsiteY196" fmla="*/ 34462 h 67172"/>
                    <a:gd name="connsiteX197" fmla="*/ 243885 w 290464"/>
                    <a:gd name="connsiteY197" fmla="*/ 29755 h 67172"/>
                    <a:gd name="connsiteX198" fmla="*/ 242070 w 290464"/>
                    <a:gd name="connsiteY198" fmla="*/ 26353 h 67172"/>
                    <a:gd name="connsiteX199" fmla="*/ 238821 w 290464"/>
                    <a:gd name="connsiteY199" fmla="*/ 24307 h 67172"/>
                    <a:gd name="connsiteX200" fmla="*/ 233910 w 290464"/>
                    <a:gd name="connsiteY200" fmla="*/ 23616 h 67172"/>
                    <a:gd name="connsiteX201" fmla="*/ 228307 w 290464"/>
                    <a:gd name="connsiteY201" fmla="*/ 24358 h 67172"/>
                    <a:gd name="connsiteX202" fmla="*/ 223959 w 290464"/>
                    <a:gd name="connsiteY202" fmla="*/ 25995 h 67172"/>
                    <a:gd name="connsiteX203" fmla="*/ 220839 w 290464"/>
                    <a:gd name="connsiteY203" fmla="*/ 27632 h 67172"/>
                    <a:gd name="connsiteX204" fmla="*/ 218971 w 290464"/>
                    <a:gd name="connsiteY204" fmla="*/ 28374 h 67172"/>
                    <a:gd name="connsiteX205" fmla="*/ 218255 w 290464"/>
                    <a:gd name="connsiteY205" fmla="*/ 28169 h 67172"/>
                    <a:gd name="connsiteX206" fmla="*/ 217717 w 290464"/>
                    <a:gd name="connsiteY206" fmla="*/ 27555 h 67172"/>
                    <a:gd name="connsiteX207" fmla="*/ 217385 w 290464"/>
                    <a:gd name="connsiteY207" fmla="*/ 26506 h 67172"/>
                    <a:gd name="connsiteX208" fmla="*/ 217283 w 290464"/>
                    <a:gd name="connsiteY208" fmla="*/ 25100 h 67172"/>
                    <a:gd name="connsiteX209" fmla="*/ 217462 w 290464"/>
                    <a:gd name="connsiteY209" fmla="*/ 23079 h 67172"/>
                    <a:gd name="connsiteX210" fmla="*/ 218332 w 290464"/>
                    <a:gd name="connsiteY210" fmla="*/ 21672 h 67172"/>
                    <a:gd name="connsiteX211" fmla="*/ 220710 w 290464"/>
                    <a:gd name="connsiteY211" fmla="*/ 20112 h 67172"/>
                    <a:gd name="connsiteX212" fmla="*/ 224598 w 290464"/>
                    <a:gd name="connsiteY212" fmla="*/ 18474 h 67172"/>
                    <a:gd name="connsiteX213" fmla="*/ 229407 w 290464"/>
                    <a:gd name="connsiteY213" fmla="*/ 17247 h 67172"/>
                    <a:gd name="connsiteX214" fmla="*/ 234677 w 290464"/>
                    <a:gd name="connsiteY214" fmla="*/ 16761 h 67172"/>
                    <a:gd name="connsiteX215" fmla="*/ 243119 w 290464"/>
                    <a:gd name="connsiteY215" fmla="*/ 17886 h 67172"/>
                    <a:gd name="connsiteX216" fmla="*/ 248746 w 290464"/>
                    <a:gd name="connsiteY216" fmla="*/ 21186 h 67172"/>
                    <a:gd name="connsiteX217" fmla="*/ 251866 w 290464"/>
                    <a:gd name="connsiteY217" fmla="*/ 26583 h 67172"/>
                    <a:gd name="connsiteX218" fmla="*/ 252839 w 290464"/>
                    <a:gd name="connsiteY218" fmla="*/ 34104 h 67172"/>
                    <a:gd name="connsiteX219" fmla="*/ 244448 w 290464"/>
                    <a:gd name="connsiteY219" fmla="*/ 44131 h 67172"/>
                    <a:gd name="connsiteX220" fmla="*/ 237235 w 290464"/>
                    <a:gd name="connsiteY220" fmla="*/ 44131 h 67172"/>
                    <a:gd name="connsiteX221" fmla="*/ 231198 w 290464"/>
                    <a:gd name="connsiteY221" fmla="*/ 44719 h 67172"/>
                    <a:gd name="connsiteX222" fmla="*/ 226952 w 290464"/>
                    <a:gd name="connsiteY222" fmla="*/ 46459 h 67172"/>
                    <a:gd name="connsiteX223" fmla="*/ 224471 w 290464"/>
                    <a:gd name="connsiteY223" fmla="*/ 49221 h 67172"/>
                    <a:gd name="connsiteX224" fmla="*/ 223678 w 290464"/>
                    <a:gd name="connsiteY224" fmla="*/ 52930 h 67172"/>
                    <a:gd name="connsiteX225" fmla="*/ 225955 w 290464"/>
                    <a:gd name="connsiteY225" fmla="*/ 58634 h 67172"/>
                    <a:gd name="connsiteX226" fmla="*/ 232324 w 290464"/>
                    <a:gd name="connsiteY226" fmla="*/ 60758 h 67172"/>
                    <a:gd name="connsiteX227" fmla="*/ 238489 w 290464"/>
                    <a:gd name="connsiteY227" fmla="*/ 59069 h 67172"/>
                    <a:gd name="connsiteX228" fmla="*/ 244448 w 290464"/>
                    <a:gd name="connsiteY228" fmla="*/ 53902 h 67172"/>
                    <a:gd name="connsiteX229" fmla="*/ 290752 w 290464"/>
                    <a:gd name="connsiteY229" fmla="*/ 61730 h 67172"/>
                    <a:gd name="connsiteX230" fmla="*/ 290547 w 290464"/>
                    <a:gd name="connsiteY230" fmla="*/ 64083 h 67172"/>
                    <a:gd name="connsiteX231" fmla="*/ 289933 w 290464"/>
                    <a:gd name="connsiteY231" fmla="*/ 65362 h 67172"/>
                    <a:gd name="connsiteX232" fmla="*/ 288705 w 290464"/>
                    <a:gd name="connsiteY232" fmla="*/ 66129 h 67172"/>
                    <a:gd name="connsiteX233" fmla="*/ 286838 w 290464"/>
                    <a:gd name="connsiteY233" fmla="*/ 66718 h 67172"/>
                    <a:gd name="connsiteX234" fmla="*/ 284613 w 290464"/>
                    <a:gd name="connsiteY234" fmla="*/ 67101 h 67172"/>
                    <a:gd name="connsiteX235" fmla="*/ 282260 w 290464"/>
                    <a:gd name="connsiteY235" fmla="*/ 67255 h 67172"/>
                    <a:gd name="connsiteX236" fmla="*/ 276121 w 290464"/>
                    <a:gd name="connsiteY236" fmla="*/ 66308 h 67172"/>
                    <a:gd name="connsiteX237" fmla="*/ 271925 w 290464"/>
                    <a:gd name="connsiteY237" fmla="*/ 63443 h 67172"/>
                    <a:gd name="connsiteX238" fmla="*/ 269547 w 290464"/>
                    <a:gd name="connsiteY238" fmla="*/ 58583 h 67172"/>
                    <a:gd name="connsiteX239" fmla="*/ 268805 w 290464"/>
                    <a:gd name="connsiteY239" fmla="*/ 51651 h 67172"/>
                    <a:gd name="connsiteX240" fmla="*/ 268805 w 290464"/>
                    <a:gd name="connsiteY240" fmla="*/ 24741 h 67172"/>
                    <a:gd name="connsiteX241" fmla="*/ 262358 w 290464"/>
                    <a:gd name="connsiteY241" fmla="*/ 24741 h 67172"/>
                    <a:gd name="connsiteX242" fmla="*/ 261130 w 290464"/>
                    <a:gd name="connsiteY242" fmla="*/ 23923 h 67172"/>
                    <a:gd name="connsiteX243" fmla="*/ 260670 w 290464"/>
                    <a:gd name="connsiteY243" fmla="*/ 21263 h 67172"/>
                    <a:gd name="connsiteX244" fmla="*/ 260798 w 290464"/>
                    <a:gd name="connsiteY244" fmla="*/ 19626 h 67172"/>
                    <a:gd name="connsiteX245" fmla="*/ 261130 w 290464"/>
                    <a:gd name="connsiteY245" fmla="*/ 18526 h 67172"/>
                    <a:gd name="connsiteX246" fmla="*/ 261668 w 290464"/>
                    <a:gd name="connsiteY246" fmla="*/ 17912 h 67172"/>
                    <a:gd name="connsiteX247" fmla="*/ 262410 w 290464"/>
                    <a:gd name="connsiteY247" fmla="*/ 17733 h 67172"/>
                    <a:gd name="connsiteX248" fmla="*/ 268805 w 290464"/>
                    <a:gd name="connsiteY248" fmla="*/ 17733 h 67172"/>
                    <a:gd name="connsiteX249" fmla="*/ 268805 w 290464"/>
                    <a:gd name="connsiteY249" fmla="*/ 6785 h 67172"/>
                    <a:gd name="connsiteX250" fmla="*/ 268984 w 290464"/>
                    <a:gd name="connsiteY250" fmla="*/ 6120 h 67172"/>
                    <a:gd name="connsiteX251" fmla="*/ 269649 w 290464"/>
                    <a:gd name="connsiteY251" fmla="*/ 5582 h 67172"/>
                    <a:gd name="connsiteX252" fmla="*/ 270954 w 290464"/>
                    <a:gd name="connsiteY252" fmla="*/ 5250 h 67172"/>
                    <a:gd name="connsiteX253" fmla="*/ 273000 w 290464"/>
                    <a:gd name="connsiteY253" fmla="*/ 5147 h 67172"/>
                    <a:gd name="connsiteX254" fmla="*/ 275097 w 290464"/>
                    <a:gd name="connsiteY254" fmla="*/ 5250 h 67172"/>
                    <a:gd name="connsiteX255" fmla="*/ 276376 w 290464"/>
                    <a:gd name="connsiteY255" fmla="*/ 5582 h 67172"/>
                    <a:gd name="connsiteX256" fmla="*/ 277041 w 290464"/>
                    <a:gd name="connsiteY256" fmla="*/ 6120 h 67172"/>
                    <a:gd name="connsiteX257" fmla="*/ 277246 w 290464"/>
                    <a:gd name="connsiteY257" fmla="*/ 6785 h 67172"/>
                    <a:gd name="connsiteX258" fmla="*/ 277246 w 290464"/>
                    <a:gd name="connsiteY258" fmla="*/ 17733 h 67172"/>
                    <a:gd name="connsiteX259" fmla="*/ 289063 w 290464"/>
                    <a:gd name="connsiteY259" fmla="*/ 17733 h 67172"/>
                    <a:gd name="connsiteX260" fmla="*/ 289780 w 290464"/>
                    <a:gd name="connsiteY260" fmla="*/ 17912 h 67172"/>
                    <a:gd name="connsiteX261" fmla="*/ 290317 w 290464"/>
                    <a:gd name="connsiteY261" fmla="*/ 18526 h 67172"/>
                    <a:gd name="connsiteX262" fmla="*/ 290649 w 290464"/>
                    <a:gd name="connsiteY262" fmla="*/ 19626 h 67172"/>
                    <a:gd name="connsiteX263" fmla="*/ 290752 w 290464"/>
                    <a:gd name="connsiteY263" fmla="*/ 21263 h 67172"/>
                    <a:gd name="connsiteX264" fmla="*/ 290291 w 290464"/>
                    <a:gd name="connsiteY264" fmla="*/ 23923 h 67172"/>
                    <a:gd name="connsiteX265" fmla="*/ 289063 w 290464"/>
                    <a:gd name="connsiteY265" fmla="*/ 24741 h 67172"/>
                    <a:gd name="connsiteX266" fmla="*/ 277246 w 290464"/>
                    <a:gd name="connsiteY266" fmla="*/ 24741 h 67172"/>
                    <a:gd name="connsiteX267" fmla="*/ 277246 w 290464"/>
                    <a:gd name="connsiteY267" fmla="*/ 50423 h 67172"/>
                    <a:gd name="connsiteX268" fmla="*/ 278653 w 290464"/>
                    <a:gd name="connsiteY268" fmla="*/ 57611 h 67172"/>
                    <a:gd name="connsiteX269" fmla="*/ 283692 w 290464"/>
                    <a:gd name="connsiteY269" fmla="*/ 60041 h 67172"/>
                    <a:gd name="connsiteX270" fmla="*/ 285790 w 290464"/>
                    <a:gd name="connsiteY270" fmla="*/ 59811 h 67172"/>
                    <a:gd name="connsiteX271" fmla="*/ 287427 w 290464"/>
                    <a:gd name="connsiteY271" fmla="*/ 59325 h 67172"/>
                    <a:gd name="connsiteX272" fmla="*/ 288655 w 290464"/>
                    <a:gd name="connsiteY272" fmla="*/ 58839 h 67172"/>
                    <a:gd name="connsiteX273" fmla="*/ 289575 w 290464"/>
                    <a:gd name="connsiteY273" fmla="*/ 58609 h 67172"/>
                    <a:gd name="connsiteX274" fmla="*/ 290062 w 290464"/>
                    <a:gd name="connsiteY274" fmla="*/ 58737 h 67172"/>
                    <a:gd name="connsiteX275" fmla="*/ 290420 w 290464"/>
                    <a:gd name="connsiteY275" fmla="*/ 59223 h 67172"/>
                    <a:gd name="connsiteX276" fmla="*/ 290649 w 290464"/>
                    <a:gd name="connsiteY276" fmla="*/ 60195 h 67172"/>
                    <a:gd name="connsiteX277" fmla="*/ 290752 w 290464"/>
                    <a:gd name="connsiteY277" fmla="*/ 61730 h 6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290464" h="67172">
                      <a:moveTo>
                        <a:pt x="35076" y="3971"/>
                      </a:moveTo>
                      <a:cubicBezTo>
                        <a:pt x="35076" y="4619"/>
                        <a:pt x="35042" y="5182"/>
                        <a:pt x="34974" y="5659"/>
                      </a:cubicBezTo>
                      <a:cubicBezTo>
                        <a:pt x="34906" y="6137"/>
                        <a:pt x="34786" y="6520"/>
                        <a:pt x="34616" y="6810"/>
                      </a:cubicBezTo>
                      <a:cubicBezTo>
                        <a:pt x="34445" y="7100"/>
                        <a:pt x="34249" y="7313"/>
                        <a:pt x="34027" y="7450"/>
                      </a:cubicBezTo>
                      <a:cubicBezTo>
                        <a:pt x="33806" y="7586"/>
                        <a:pt x="33576" y="7654"/>
                        <a:pt x="33337" y="7654"/>
                      </a:cubicBezTo>
                      <a:lnTo>
                        <a:pt x="9087" y="7654"/>
                      </a:lnTo>
                      <a:lnTo>
                        <a:pt x="9087" y="30164"/>
                      </a:lnTo>
                      <a:lnTo>
                        <a:pt x="32007" y="30164"/>
                      </a:lnTo>
                      <a:cubicBezTo>
                        <a:pt x="32245" y="30164"/>
                        <a:pt x="32476" y="30224"/>
                        <a:pt x="32697" y="30343"/>
                      </a:cubicBezTo>
                      <a:cubicBezTo>
                        <a:pt x="32919" y="30463"/>
                        <a:pt x="33115" y="30659"/>
                        <a:pt x="33286" y="30932"/>
                      </a:cubicBezTo>
                      <a:cubicBezTo>
                        <a:pt x="33456" y="31205"/>
                        <a:pt x="33576" y="31571"/>
                        <a:pt x="33644" y="32032"/>
                      </a:cubicBezTo>
                      <a:cubicBezTo>
                        <a:pt x="33712" y="32492"/>
                        <a:pt x="33746" y="33080"/>
                        <a:pt x="33746" y="33797"/>
                      </a:cubicBezTo>
                      <a:cubicBezTo>
                        <a:pt x="33746" y="34445"/>
                        <a:pt x="33712" y="34999"/>
                        <a:pt x="33644" y="35459"/>
                      </a:cubicBezTo>
                      <a:cubicBezTo>
                        <a:pt x="33576" y="35920"/>
                        <a:pt x="33456" y="36295"/>
                        <a:pt x="33286" y="36585"/>
                      </a:cubicBezTo>
                      <a:cubicBezTo>
                        <a:pt x="33115" y="36875"/>
                        <a:pt x="32919" y="37096"/>
                        <a:pt x="32697" y="37250"/>
                      </a:cubicBezTo>
                      <a:cubicBezTo>
                        <a:pt x="32476" y="37403"/>
                        <a:pt x="32245" y="37480"/>
                        <a:pt x="32007" y="37480"/>
                      </a:cubicBezTo>
                      <a:lnTo>
                        <a:pt x="9087" y="37480"/>
                      </a:lnTo>
                      <a:lnTo>
                        <a:pt x="9087" y="65055"/>
                      </a:lnTo>
                      <a:cubicBezTo>
                        <a:pt x="9087" y="65294"/>
                        <a:pt x="9019" y="65524"/>
                        <a:pt x="8882" y="65746"/>
                      </a:cubicBezTo>
                      <a:cubicBezTo>
                        <a:pt x="8746" y="65967"/>
                        <a:pt x="8507" y="66138"/>
                        <a:pt x="8166" y="66257"/>
                      </a:cubicBezTo>
                      <a:cubicBezTo>
                        <a:pt x="7825" y="66377"/>
                        <a:pt x="7382" y="66479"/>
                        <a:pt x="6836" y="66564"/>
                      </a:cubicBezTo>
                      <a:cubicBezTo>
                        <a:pt x="6290" y="66649"/>
                        <a:pt x="5574" y="66692"/>
                        <a:pt x="4687" y="66692"/>
                      </a:cubicBezTo>
                      <a:cubicBezTo>
                        <a:pt x="3869" y="66692"/>
                        <a:pt x="3170" y="66649"/>
                        <a:pt x="2590" y="66564"/>
                      </a:cubicBezTo>
                      <a:cubicBezTo>
                        <a:pt x="2010" y="66479"/>
                        <a:pt x="1550" y="66377"/>
                        <a:pt x="1209" y="66257"/>
                      </a:cubicBezTo>
                      <a:cubicBezTo>
                        <a:pt x="867" y="66138"/>
                        <a:pt x="629" y="65967"/>
                        <a:pt x="492" y="65746"/>
                      </a:cubicBezTo>
                      <a:cubicBezTo>
                        <a:pt x="356" y="65524"/>
                        <a:pt x="288" y="65294"/>
                        <a:pt x="288" y="65055"/>
                      </a:cubicBezTo>
                      <a:lnTo>
                        <a:pt x="288" y="3766"/>
                      </a:lnTo>
                      <a:cubicBezTo>
                        <a:pt x="288" y="2436"/>
                        <a:pt x="637" y="1507"/>
                        <a:pt x="1336" y="978"/>
                      </a:cubicBezTo>
                      <a:cubicBezTo>
                        <a:pt x="2036" y="449"/>
                        <a:pt x="2777" y="185"/>
                        <a:pt x="3562" y="185"/>
                      </a:cubicBezTo>
                      <a:lnTo>
                        <a:pt x="33337" y="185"/>
                      </a:lnTo>
                      <a:cubicBezTo>
                        <a:pt x="33576" y="185"/>
                        <a:pt x="33806" y="253"/>
                        <a:pt x="34027" y="390"/>
                      </a:cubicBezTo>
                      <a:cubicBezTo>
                        <a:pt x="34249" y="526"/>
                        <a:pt x="34445" y="748"/>
                        <a:pt x="34616" y="1055"/>
                      </a:cubicBezTo>
                      <a:cubicBezTo>
                        <a:pt x="34786" y="1362"/>
                        <a:pt x="34906" y="1762"/>
                        <a:pt x="34974" y="2257"/>
                      </a:cubicBezTo>
                      <a:cubicBezTo>
                        <a:pt x="35042" y="2751"/>
                        <a:pt x="35076" y="3323"/>
                        <a:pt x="35076" y="3971"/>
                      </a:cubicBezTo>
                      <a:close/>
                      <a:moveTo>
                        <a:pt x="88333" y="41573"/>
                      </a:moveTo>
                      <a:cubicBezTo>
                        <a:pt x="88333" y="45325"/>
                        <a:pt x="87838" y="48778"/>
                        <a:pt x="86849" y="51933"/>
                      </a:cubicBezTo>
                      <a:cubicBezTo>
                        <a:pt x="85860" y="55087"/>
                        <a:pt x="84385" y="57807"/>
                        <a:pt x="82424" y="60092"/>
                      </a:cubicBezTo>
                      <a:cubicBezTo>
                        <a:pt x="80462" y="62378"/>
                        <a:pt x="78007" y="64160"/>
                        <a:pt x="75057" y="65439"/>
                      </a:cubicBezTo>
                      <a:cubicBezTo>
                        <a:pt x="72106" y="66718"/>
                        <a:pt x="68687" y="67357"/>
                        <a:pt x="64799" y="67357"/>
                      </a:cubicBezTo>
                      <a:cubicBezTo>
                        <a:pt x="61013" y="67357"/>
                        <a:pt x="57713" y="66794"/>
                        <a:pt x="54900" y="65669"/>
                      </a:cubicBezTo>
                      <a:cubicBezTo>
                        <a:pt x="52086" y="64543"/>
                        <a:pt x="49741" y="62906"/>
                        <a:pt x="47865" y="60758"/>
                      </a:cubicBezTo>
                      <a:cubicBezTo>
                        <a:pt x="45989" y="58609"/>
                        <a:pt x="44591" y="56000"/>
                        <a:pt x="43670" y="52930"/>
                      </a:cubicBezTo>
                      <a:cubicBezTo>
                        <a:pt x="42749" y="49861"/>
                        <a:pt x="42289" y="46382"/>
                        <a:pt x="42289" y="42494"/>
                      </a:cubicBezTo>
                      <a:cubicBezTo>
                        <a:pt x="42289" y="38742"/>
                        <a:pt x="42775" y="35289"/>
                        <a:pt x="43747" y="32134"/>
                      </a:cubicBezTo>
                      <a:cubicBezTo>
                        <a:pt x="44719" y="28979"/>
                        <a:pt x="46185" y="26259"/>
                        <a:pt x="48147" y="23974"/>
                      </a:cubicBezTo>
                      <a:cubicBezTo>
                        <a:pt x="50108" y="21689"/>
                        <a:pt x="52555" y="19915"/>
                        <a:pt x="55488" y="18654"/>
                      </a:cubicBezTo>
                      <a:cubicBezTo>
                        <a:pt x="58421" y="17392"/>
                        <a:pt x="61849" y="16761"/>
                        <a:pt x="65771" y="16761"/>
                      </a:cubicBezTo>
                      <a:cubicBezTo>
                        <a:pt x="69557" y="16761"/>
                        <a:pt x="72857" y="17323"/>
                        <a:pt x="75670" y="18449"/>
                      </a:cubicBezTo>
                      <a:cubicBezTo>
                        <a:pt x="78484" y="19574"/>
                        <a:pt x="80829" y="21211"/>
                        <a:pt x="82705" y="23360"/>
                      </a:cubicBezTo>
                      <a:cubicBezTo>
                        <a:pt x="84581" y="25509"/>
                        <a:pt x="85988" y="28118"/>
                        <a:pt x="86926" y="31188"/>
                      </a:cubicBezTo>
                      <a:cubicBezTo>
                        <a:pt x="87863" y="34257"/>
                        <a:pt x="88333" y="37719"/>
                        <a:pt x="88333" y="41573"/>
                      </a:cubicBezTo>
                      <a:close/>
                      <a:moveTo>
                        <a:pt x="79584" y="42136"/>
                      </a:moveTo>
                      <a:cubicBezTo>
                        <a:pt x="79584" y="39646"/>
                        <a:pt x="79352" y="37293"/>
                        <a:pt x="78887" y="35076"/>
                      </a:cubicBezTo>
                      <a:cubicBezTo>
                        <a:pt x="78422" y="32859"/>
                        <a:pt x="77657" y="30915"/>
                        <a:pt x="76590" y="29244"/>
                      </a:cubicBezTo>
                      <a:cubicBezTo>
                        <a:pt x="75523" y="27572"/>
                        <a:pt x="74077" y="26251"/>
                        <a:pt x="72254" y="25279"/>
                      </a:cubicBezTo>
                      <a:cubicBezTo>
                        <a:pt x="70430" y="24307"/>
                        <a:pt x="68158" y="23821"/>
                        <a:pt x="65439" y="23821"/>
                      </a:cubicBezTo>
                      <a:cubicBezTo>
                        <a:pt x="62927" y="23821"/>
                        <a:pt x="60768" y="24264"/>
                        <a:pt x="58961" y="25151"/>
                      </a:cubicBezTo>
                      <a:cubicBezTo>
                        <a:pt x="57154" y="26038"/>
                        <a:pt x="55666" y="27291"/>
                        <a:pt x="54496" y="28911"/>
                      </a:cubicBezTo>
                      <a:cubicBezTo>
                        <a:pt x="53326" y="30531"/>
                        <a:pt x="52457" y="32449"/>
                        <a:pt x="51889" y="34666"/>
                      </a:cubicBezTo>
                      <a:cubicBezTo>
                        <a:pt x="51321" y="36883"/>
                        <a:pt x="51037" y="39305"/>
                        <a:pt x="51037" y="41931"/>
                      </a:cubicBezTo>
                      <a:cubicBezTo>
                        <a:pt x="51037" y="44455"/>
                        <a:pt x="51269" y="46825"/>
                        <a:pt x="51734" y="49042"/>
                      </a:cubicBezTo>
                      <a:cubicBezTo>
                        <a:pt x="52199" y="51259"/>
                        <a:pt x="52973" y="53195"/>
                        <a:pt x="54057" y="54849"/>
                      </a:cubicBezTo>
                      <a:cubicBezTo>
                        <a:pt x="55141" y="56503"/>
                        <a:pt x="56595" y="57816"/>
                        <a:pt x="58419" y="58788"/>
                      </a:cubicBezTo>
                      <a:cubicBezTo>
                        <a:pt x="60243" y="59760"/>
                        <a:pt x="62514" y="60246"/>
                        <a:pt x="65233" y="60246"/>
                      </a:cubicBezTo>
                      <a:cubicBezTo>
                        <a:pt x="67711" y="60246"/>
                        <a:pt x="69862" y="59803"/>
                        <a:pt x="71686" y="58916"/>
                      </a:cubicBezTo>
                      <a:cubicBezTo>
                        <a:pt x="73510" y="58029"/>
                        <a:pt x="75007" y="56784"/>
                        <a:pt x="76177" y="55181"/>
                      </a:cubicBezTo>
                      <a:cubicBezTo>
                        <a:pt x="77347" y="53578"/>
                        <a:pt x="78207" y="51668"/>
                        <a:pt x="78758" y="49451"/>
                      </a:cubicBezTo>
                      <a:cubicBezTo>
                        <a:pt x="79309" y="47234"/>
                        <a:pt x="79584" y="44796"/>
                        <a:pt x="79584" y="42136"/>
                      </a:cubicBezTo>
                      <a:close/>
                      <a:moveTo>
                        <a:pt x="126992" y="22081"/>
                      </a:moveTo>
                      <a:cubicBezTo>
                        <a:pt x="126992" y="22832"/>
                        <a:pt x="126975" y="23462"/>
                        <a:pt x="126941" y="23974"/>
                      </a:cubicBezTo>
                      <a:cubicBezTo>
                        <a:pt x="126907" y="24486"/>
                        <a:pt x="126838" y="24886"/>
                        <a:pt x="126736" y="25176"/>
                      </a:cubicBezTo>
                      <a:cubicBezTo>
                        <a:pt x="126634" y="25466"/>
                        <a:pt x="126506" y="25688"/>
                        <a:pt x="126353" y="25841"/>
                      </a:cubicBezTo>
                      <a:cubicBezTo>
                        <a:pt x="126199" y="25995"/>
                        <a:pt x="125986" y="26072"/>
                        <a:pt x="125714" y="26072"/>
                      </a:cubicBezTo>
                      <a:cubicBezTo>
                        <a:pt x="125440" y="26072"/>
                        <a:pt x="125108" y="25995"/>
                        <a:pt x="124715" y="25841"/>
                      </a:cubicBezTo>
                      <a:cubicBezTo>
                        <a:pt x="124323" y="25688"/>
                        <a:pt x="123880" y="25534"/>
                        <a:pt x="123386" y="25381"/>
                      </a:cubicBezTo>
                      <a:cubicBezTo>
                        <a:pt x="122891" y="25228"/>
                        <a:pt x="122337" y="25083"/>
                        <a:pt x="121723" y="24946"/>
                      </a:cubicBezTo>
                      <a:cubicBezTo>
                        <a:pt x="121109" y="24810"/>
                        <a:pt x="120443" y="24741"/>
                        <a:pt x="119727" y="24741"/>
                      </a:cubicBezTo>
                      <a:cubicBezTo>
                        <a:pt x="118875" y="24741"/>
                        <a:pt x="118039" y="24912"/>
                        <a:pt x="117221" y="25253"/>
                      </a:cubicBezTo>
                      <a:cubicBezTo>
                        <a:pt x="116402" y="25594"/>
                        <a:pt x="115541" y="26157"/>
                        <a:pt x="114637" y="26941"/>
                      </a:cubicBezTo>
                      <a:cubicBezTo>
                        <a:pt x="113733" y="27726"/>
                        <a:pt x="112787" y="28766"/>
                        <a:pt x="111797" y="30062"/>
                      </a:cubicBezTo>
                      <a:cubicBezTo>
                        <a:pt x="110809" y="31358"/>
                        <a:pt x="109717" y="32944"/>
                        <a:pt x="108524" y="34820"/>
                      </a:cubicBezTo>
                      <a:lnTo>
                        <a:pt x="108524" y="65106"/>
                      </a:lnTo>
                      <a:cubicBezTo>
                        <a:pt x="108524" y="65379"/>
                        <a:pt x="108455" y="65609"/>
                        <a:pt x="108319" y="65797"/>
                      </a:cubicBezTo>
                      <a:cubicBezTo>
                        <a:pt x="108183" y="65984"/>
                        <a:pt x="107961" y="66146"/>
                        <a:pt x="107654" y="66283"/>
                      </a:cubicBezTo>
                      <a:cubicBezTo>
                        <a:pt x="107346" y="66419"/>
                        <a:pt x="106921" y="66522"/>
                        <a:pt x="106375" y="66590"/>
                      </a:cubicBezTo>
                      <a:cubicBezTo>
                        <a:pt x="105829" y="66658"/>
                        <a:pt x="105130" y="66692"/>
                        <a:pt x="104277" y="66692"/>
                      </a:cubicBezTo>
                      <a:cubicBezTo>
                        <a:pt x="103458" y="66692"/>
                        <a:pt x="102776" y="66658"/>
                        <a:pt x="102231" y="66590"/>
                      </a:cubicBezTo>
                      <a:cubicBezTo>
                        <a:pt x="101685" y="66522"/>
                        <a:pt x="101250" y="66419"/>
                        <a:pt x="100927" y="66283"/>
                      </a:cubicBezTo>
                      <a:cubicBezTo>
                        <a:pt x="100603" y="66146"/>
                        <a:pt x="100381" y="65984"/>
                        <a:pt x="100261" y="65797"/>
                      </a:cubicBezTo>
                      <a:cubicBezTo>
                        <a:pt x="100142" y="65609"/>
                        <a:pt x="100082" y="65379"/>
                        <a:pt x="100082" y="65106"/>
                      </a:cubicBezTo>
                      <a:lnTo>
                        <a:pt x="100082" y="19063"/>
                      </a:lnTo>
                      <a:cubicBezTo>
                        <a:pt x="100082" y="18790"/>
                        <a:pt x="100133" y="18560"/>
                        <a:pt x="100236" y="18372"/>
                      </a:cubicBezTo>
                      <a:cubicBezTo>
                        <a:pt x="100338" y="18185"/>
                        <a:pt x="100543" y="18014"/>
                        <a:pt x="100849" y="17861"/>
                      </a:cubicBezTo>
                      <a:cubicBezTo>
                        <a:pt x="101156" y="17707"/>
                        <a:pt x="101549" y="17605"/>
                        <a:pt x="102026" y="17554"/>
                      </a:cubicBezTo>
                      <a:cubicBezTo>
                        <a:pt x="102504" y="17502"/>
                        <a:pt x="103134" y="17477"/>
                        <a:pt x="103919" y="17477"/>
                      </a:cubicBezTo>
                      <a:cubicBezTo>
                        <a:pt x="104670" y="17477"/>
                        <a:pt x="105292" y="17502"/>
                        <a:pt x="105786" y="17554"/>
                      </a:cubicBezTo>
                      <a:cubicBezTo>
                        <a:pt x="106281" y="17605"/>
                        <a:pt x="106664" y="17707"/>
                        <a:pt x="106938" y="17861"/>
                      </a:cubicBezTo>
                      <a:cubicBezTo>
                        <a:pt x="107210" y="18014"/>
                        <a:pt x="107406" y="18185"/>
                        <a:pt x="107526" y="18372"/>
                      </a:cubicBezTo>
                      <a:cubicBezTo>
                        <a:pt x="107646" y="18560"/>
                        <a:pt x="107705" y="18790"/>
                        <a:pt x="107705" y="19063"/>
                      </a:cubicBezTo>
                      <a:lnTo>
                        <a:pt x="107705" y="25765"/>
                      </a:lnTo>
                      <a:cubicBezTo>
                        <a:pt x="108967" y="23923"/>
                        <a:pt x="110153" y="22422"/>
                        <a:pt x="111260" y="21263"/>
                      </a:cubicBezTo>
                      <a:cubicBezTo>
                        <a:pt x="112369" y="20103"/>
                        <a:pt x="113418" y="19191"/>
                        <a:pt x="114407" y="18526"/>
                      </a:cubicBezTo>
                      <a:cubicBezTo>
                        <a:pt x="115396" y="17861"/>
                        <a:pt x="116376" y="17400"/>
                        <a:pt x="117349" y="17144"/>
                      </a:cubicBezTo>
                      <a:cubicBezTo>
                        <a:pt x="118320" y="16889"/>
                        <a:pt x="119301" y="16761"/>
                        <a:pt x="120290" y="16761"/>
                      </a:cubicBezTo>
                      <a:cubicBezTo>
                        <a:pt x="120734" y="16761"/>
                        <a:pt x="121237" y="16786"/>
                        <a:pt x="121800" y="16837"/>
                      </a:cubicBezTo>
                      <a:cubicBezTo>
                        <a:pt x="122363" y="16889"/>
                        <a:pt x="122950" y="16982"/>
                        <a:pt x="123565" y="17119"/>
                      </a:cubicBezTo>
                      <a:cubicBezTo>
                        <a:pt x="124178" y="17255"/>
                        <a:pt x="124732" y="17409"/>
                        <a:pt x="125227" y="17579"/>
                      </a:cubicBezTo>
                      <a:cubicBezTo>
                        <a:pt x="125722" y="17750"/>
                        <a:pt x="126072" y="17920"/>
                        <a:pt x="126275" y="18091"/>
                      </a:cubicBezTo>
                      <a:cubicBezTo>
                        <a:pt x="126480" y="18261"/>
                        <a:pt x="126617" y="18423"/>
                        <a:pt x="126685" y="18577"/>
                      </a:cubicBezTo>
                      <a:cubicBezTo>
                        <a:pt x="126754" y="18730"/>
                        <a:pt x="126813" y="18926"/>
                        <a:pt x="126864" y="19165"/>
                      </a:cubicBezTo>
                      <a:cubicBezTo>
                        <a:pt x="126916" y="19404"/>
                        <a:pt x="126950" y="19753"/>
                        <a:pt x="126967" y="20214"/>
                      </a:cubicBezTo>
                      <a:cubicBezTo>
                        <a:pt x="126983" y="20674"/>
                        <a:pt x="126992" y="21297"/>
                        <a:pt x="126992" y="22081"/>
                      </a:cubicBezTo>
                      <a:close/>
                      <a:moveTo>
                        <a:pt x="204099" y="65106"/>
                      </a:moveTo>
                      <a:cubicBezTo>
                        <a:pt x="204099" y="65379"/>
                        <a:pt x="204031" y="65609"/>
                        <a:pt x="203895" y="65797"/>
                      </a:cubicBezTo>
                      <a:cubicBezTo>
                        <a:pt x="203758" y="65984"/>
                        <a:pt x="203537" y="66146"/>
                        <a:pt x="203229" y="66283"/>
                      </a:cubicBezTo>
                      <a:cubicBezTo>
                        <a:pt x="202922" y="66419"/>
                        <a:pt x="202496" y="66522"/>
                        <a:pt x="201951" y="66590"/>
                      </a:cubicBezTo>
                      <a:cubicBezTo>
                        <a:pt x="201405" y="66658"/>
                        <a:pt x="200723" y="66692"/>
                        <a:pt x="199904" y="66692"/>
                      </a:cubicBezTo>
                      <a:cubicBezTo>
                        <a:pt x="199051" y="66692"/>
                        <a:pt x="198352" y="66658"/>
                        <a:pt x="197806" y="66590"/>
                      </a:cubicBezTo>
                      <a:cubicBezTo>
                        <a:pt x="197261" y="66522"/>
                        <a:pt x="196826" y="66419"/>
                        <a:pt x="196501" y="66283"/>
                      </a:cubicBezTo>
                      <a:cubicBezTo>
                        <a:pt x="196178" y="66146"/>
                        <a:pt x="195948" y="65984"/>
                        <a:pt x="195811" y="65797"/>
                      </a:cubicBezTo>
                      <a:cubicBezTo>
                        <a:pt x="195675" y="65609"/>
                        <a:pt x="195607" y="65379"/>
                        <a:pt x="195607" y="65106"/>
                      </a:cubicBezTo>
                      <a:lnTo>
                        <a:pt x="195607" y="37122"/>
                      </a:lnTo>
                      <a:cubicBezTo>
                        <a:pt x="195607" y="35178"/>
                        <a:pt x="195436" y="33404"/>
                        <a:pt x="195095" y="31801"/>
                      </a:cubicBezTo>
                      <a:cubicBezTo>
                        <a:pt x="194754" y="30198"/>
                        <a:pt x="194208" y="28817"/>
                        <a:pt x="193458" y="27658"/>
                      </a:cubicBezTo>
                      <a:cubicBezTo>
                        <a:pt x="192708" y="26498"/>
                        <a:pt x="191752" y="25611"/>
                        <a:pt x="190593" y="24997"/>
                      </a:cubicBezTo>
                      <a:cubicBezTo>
                        <a:pt x="189433" y="24383"/>
                        <a:pt x="188069" y="24076"/>
                        <a:pt x="186500" y="24076"/>
                      </a:cubicBezTo>
                      <a:cubicBezTo>
                        <a:pt x="184556" y="24076"/>
                        <a:pt x="182603" y="24827"/>
                        <a:pt x="180642" y="26327"/>
                      </a:cubicBezTo>
                      <a:cubicBezTo>
                        <a:pt x="178681" y="27828"/>
                        <a:pt x="176524" y="30028"/>
                        <a:pt x="174171" y="32927"/>
                      </a:cubicBezTo>
                      <a:lnTo>
                        <a:pt x="174171" y="65106"/>
                      </a:lnTo>
                      <a:cubicBezTo>
                        <a:pt x="174171" y="65379"/>
                        <a:pt x="174102" y="65609"/>
                        <a:pt x="173966" y="65797"/>
                      </a:cubicBezTo>
                      <a:cubicBezTo>
                        <a:pt x="173830" y="65984"/>
                        <a:pt x="173600" y="66146"/>
                        <a:pt x="173276" y="66283"/>
                      </a:cubicBezTo>
                      <a:cubicBezTo>
                        <a:pt x="172952" y="66419"/>
                        <a:pt x="172517" y="66522"/>
                        <a:pt x="171971" y="66590"/>
                      </a:cubicBezTo>
                      <a:cubicBezTo>
                        <a:pt x="171425" y="66658"/>
                        <a:pt x="170743" y="66692"/>
                        <a:pt x="169925" y="66692"/>
                      </a:cubicBezTo>
                      <a:cubicBezTo>
                        <a:pt x="169140" y="66692"/>
                        <a:pt x="168466" y="66658"/>
                        <a:pt x="167904" y="66590"/>
                      </a:cubicBezTo>
                      <a:cubicBezTo>
                        <a:pt x="167341" y="66522"/>
                        <a:pt x="166898" y="66419"/>
                        <a:pt x="166574" y="66283"/>
                      </a:cubicBezTo>
                      <a:cubicBezTo>
                        <a:pt x="166249" y="66146"/>
                        <a:pt x="166028" y="65984"/>
                        <a:pt x="165908" y="65797"/>
                      </a:cubicBezTo>
                      <a:cubicBezTo>
                        <a:pt x="165789" y="65609"/>
                        <a:pt x="165729" y="65379"/>
                        <a:pt x="165729" y="65106"/>
                      </a:cubicBezTo>
                      <a:lnTo>
                        <a:pt x="165729" y="37122"/>
                      </a:lnTo>
                      <a:cubicBezTo>
                        <a:pt x="165729" y="35178"/>
                        <a:pt x="165541" y="33404"/>
                        <a:pt x="165167" y="31801"/>
                      </a:cubicBezTo>
                      <a:cubicBezTo>
                        <a:pt x="164792" y="30198"/>
                        <a:pt x="164229" y="28817"/>
                        <a:pt x="163478" y="27658"/>
                      </a:cubicBezTo>
                      <a:cubicBezTo>
                        <a:pt x="162728" y="26498"/>
                        <a:pt x="161782" y="25611"/>
                        <a:pt x="160639" y="24997"/>
                      </a:cubicBezTo>
                      <a:cubicBezTo>
                        <a:pt x="159497" y="24383"/>
                        <a:pt x="158140" y="24076"/>
                        <a:pt x="156572" y="24076"/>
                      </a:cubicBezTo>
                      <a:cubicBezTo>
                        <a:pt x="154628" y="24076"/>
                        <a:pt x="152666" y="24827"/>
                        <a:pt x="150688" y="26327"/>
                      </a:cubicBezTo>
                      <a:cubicBezTo>
                        <a:pt x="148710" y="27828"/>
                        <a:pt x="146562" y="30028"/>
                        <a:pt x="144243" y="32927"/>
                      </a:cubicBezTo>
                      <a:lnTo>
                        <a:pt x="144243" y="65106"/>
                      </a:lnTo>
                      <a:cubicBezTo>
                        <a:pt x="144243" y="65379"/>
                        <a:pt x="144174" y="65609"/>
                        <a:pt x="144038" y="65797"/>
                      </a:cubicBezTo>
                      <a:cubicBezTo>
                        <a:pt x="143901" y="65984"/>
                        <a:pt x="143680" y="66146"/>
                        <a:pt x="143373" y="66283"/>
                      </a:cubicBezTo>
                      <a:cubicBezTo>
                        <a:pt x="143065" y="66419"/>
                        <a:pt x="142639" y="66522"/>
                        <a:pt x="142094" y="66590"/>
                      </a:cubicBezTo>
                      <a:cubicBezTo>
                        <a:pt x="141548" y="66658"/>
                        <a:pt x="140849" y="66692"/>
                        <a:pt x="139996" y="66692"/>
                      </a:cubicBezTo>
                      <a:cubicBezTo>
                        <a:pt x="139177" y="66692"/>
                        <a:pt x="138495" y="66658"/>
                        <a:pt x="137949" y="66590"/>
                      </a:cubicBezTo>
                      <a:cubicBezTo>
                        <a:pt x="137404" y="66522"/>
                        <a:pt x="136969" y="66419"/>
                        <a:pt x="136645" y="66283"/>
                      </a:cubicBezTo>
                      <a:cubicBezTo>
                        <a:pt x="136322" y="66146"/>
                        <a:pt x="136100" y="65984"/>
                        <a:pt x="135980" y="65797"/>
                      </a:cubicBezTo>
                      <a:cubicBezTo>
                        <a:pt x="135860" y="65609"/>
                        <a:pt x="135800" y="65379"/>
                        <a:pt x="135800" y="65106"/>
                      </a:cubicBezTo>
                      <a:lnTo>
                        <a:pt x="135800" y="19063"/>
                      </a:lnTo>
                      <a:cubicBezTo>
                        <a:pt x="135800" y="18790"/>
                        <a:pt x="135852" y="18560"/>
                        <a:pt x="135955" y="18372"/>
                      </a:cubicBezTo>
                      <a:cubicBezTo>
                        <a:pt x="136057" y="18185"/>
                        <a:pt x="136261" y="18014"/>
                        <a:pt x="136568" y="17861"/>
                      </a:cubicBezTo>
                      <a:cubicBezTo>
                        <a:pt x="136875" y="17707"/>
                        <a:pt x="137267" y="17605"/>
                        <a:pt x="137745" y="17554"/>
                      </a:cubicBezTo>
                      <a:cubicBezTo>
                        <a:pt x="138223" y="17502"/>
                        <a:pt x="138853" y="17477"/>
                        <a:pt x="139638" y="17477"/>
                      </a:cubicBezTo>
                      <a:cubicBezTo>
                        <a:pt x="140389" y="17477"/>
                        <a:pt x="141011" y="17502"/>
                        <a:pt x="141505" y="17554"/>
                      </a:cubicBezTo>
                      <a:cubicBezTo>
                        <a:pt x="141999" y="17605"/>
                        <a:pt x="142383" y="17707"/>
                        <a:pt x="142657" y="17861"/>
                      </a:cubicBezTo>
                      <a:cubicBezTo>
                        <a:pt x="142929" y="18014"/>
                        <a:pt x="143125" y="18185"/>
                        <a:pt x="143244" y="18372"/>
                      </a:cubicBezTo>
                      <a:cubicBezTo>
                        <a:pt x="143364" y="18560"/>
                        <a:pt x="143423" y="18790"/>
                        <a:pt x="143423" y="19063"/>
                      </a:cubicBezTo>
                      <a:lnTo>
                        <a:pt x="143423" y="25151"/>
                      </a:lnTo>
                      <a:cubicBezTo>
                        <a:pt x="146016" y="22252"/>
                        <a:pt x="148531" y="20129"/>
                        <a:pt x="150970" y="18781"/>
                      </a:cubicBezTo>
                      <a:cubicBezTo>
                        <a:pt x="153408" y="17434"/>
                        <a:pt x="155873" y="16761"/>
                        <a:pt x="158362" y="16761"/>
                      </a:cubicBezTo>
                      <a:cubicBezTo>
                        <a:pt x="160272" y="16761"/>
                        <a:pt x="161986" y="16982"/>
                        <a:pt x="163504" y="17426"/>
                      </a:cubicBezTo>
                      <a:cubicBezTo>
                        <a:pt x="165021" y="17869"/>
                        <a:pt x="166361" y="18492"/>
                        <a:pt x="167520" y="19293"/>
                      </a:cubicBezTo>
                      <a:cubicBezTo>
                        <a:pt x="168680" y="20095"/>
                        <a:pt x="169669" y="21050"/>
                        <a:pt x="170487" y="22158"/>
                      </a:cubicBezTo>
                      <a:cubicBezTo>
                        <a:pt x="171306" y="23266"/>
                        <a:pt x="171988" y="24503"/>
                        <a:pt x="172534" y="25867"/>
                      </a:cubicBezTo>
                      <a:cubicBezTo>
                        <a:pt x="174068" y="24196"/>
                        <a:pt x="175526" y="22780"/>
                        <a:pt x="176908" y="21621"/>
                      </a:cubicBezTo>
                      <a:cubicBezTo>
                        <a:pt x="178289" y="20461"/>
                        <a:pt x="179619" y="19523"/>
                        <a:pt x="180898" y="18807"/>
                      </a:cubicBezTo>
                      <a:cubicBezTo>
                        <a:pt x="182177" y="18091"/>
                        <a:pt x="183422" y="17571"/>
                        <a:pt x="184633" y="17247"/>
                      </a:cubicBezTo>
                      <a:cubicBezTo>
                        <a:pt x="185844" y="16923"/>
                        <a:pt x="187063" y="16761"/>
                        <a:pt x="188291" y="16761"/>
                      </a:cubicBezTo>
                      <a:cubicBezTo>
                        <a:pt x="191258" y="16761"/>
                        <a:pt x="193748" y="17281"/>
                        <a:pt x="195760" y="18321"/>
                      </a:cubicBezTo>
                      <a:cubicBezTo>
                        <a:pt x="197772" y="19361"/>
                        <a:pt x="199401" y="20751"/>
                        <a:pt x="200646" y="22490"/>
                      </a:cubicBezTo>
                      <a:cubicBezTo>
                        <a:pt x="201891" y="24230"/>
                        <a:pt x="202777" y="26268"/>
                        <a:pt x="203306" y="28604"/>
                      </a:cubicBezTo>
                      <a:cubicBezTo>
                        <a:pt x="203835" y="30940"/>
                        <a:pt x="204099" y="33404"/>
                        <a:pt x="204099" y="35997"/>
                      </a:cubicBezTo>
                      <a:close/>
                      <a:moveTo>
                        <a:pt x="252839" y="65157"/>
                      </a:moveTo>
                      <a:cubicBezTo>
                        <a:pt x="252839" y="65567"/>
                        <a:pt x="252703" y="65873"/>
                        <a:pt x="252429" y="66078"/>
                      </a:cubicBezTo>
                      <a:cubicBezTo>
                        <a:pt x="252157" y="66283"/>
                        <a:pt x="251782" y="66436"/>
                        <a:pt x="251303" y="66539"/>
                      </a:cubicBezTo>
                      <a:cubicBezTo>
                        <a:pt x="250826" y="66641"/>
                        <a:pt x="250127" y="66692"/>
                        <a:pt x="249206" y="66692"/>
                      </a:cubicBezTo>
                      <a:cubicBezTo>
                        <a:pt x="248319" y="66692"/>
                        <a:pt x="247612" y="66641"/>
                        <a:pt x="247083" y="66539"/>
                      </a:cubicBezTo>
                      <a:cubicBezTo>
                        <a:pt x="246554" y="66436"/>
                        <a:pt x="246170" y="66283"/>
                        <a:pt x="245932" y="66078"/>
                      </a:cubicBezTo>
                      <a:cubicBezTo>
                        <a:pt x="245693" y="65873"/>
                        <a:pt x="245574" y="65567"/>
                        <a:pt x="245574" y="65157"/>
                      </a:cubicBezTo>
                      <a:lnTo>
                        <a:pt x="245574" y="60553"/>
                      </a:lnTo>
                      <a:cubicBezTo>
                        <a:pt x="243562" y="62702"/>
                        <a:pt x="241319" y="64373"/>
                        <a:pt x="238847" y="65567"/>
                      </a:cubicBezTo>
                      <a:cubicBezTo>
                        <a:pt x="236374" y="66760"/>
                        <a:pt x="233757" y="67357"/>
                        <a:pt x="230993" y="67357"/>
                      </a:cubicBezTo>
                      <a:cubicBezTo>
                        <a:pt x="228572" y="67357"/>
                        <a:pt x="226380" y="67042"/>
                        <a:pt x="224419" y="66411"/>
                      </a:cubicBezTo>
                      <a:cubicBezTo>
                        <a:pt x="222458" y="65780"/>
                        <a:pt x="220787" y="64867"/>
                        <a:pt x="219406" y="63674"/>
                      </a:cubicBezTo>
                      <a:cubicBezTo>
                        <a:pt x="218025" y="62480"/>
                        <a:pt x="216951" y="61013"/>
                        <a:pt x="216183" y="59274"/>
                      </a:cubicBezTo>
                      <a:cubicBezTo>
                        <a:pt x="215415" y="57535"/>
                        <a:pt x="215031" y="55556"/>
                        <a:pt x="215031" y="53339"/>
                      </a:cubicBezTo>
                      <a:cubicBezTo>
                        <a:pt x="215031" y="50747"/>
                        <a:pt x="215560" y="48496"/>
                        <a:pt x="216617" y="46586"/>
                      </a:cubicBezTo>
                      <a:cubicBezTo>
                        <a:pt x="217675" y="44677"/>
                        <a:pt x="219193" y="43091"/>
                        <a:pt x="221171" y="41829"/>
                      </a:cubicBezTo>
                      <a:cubicBezTo>
                        <a:pt x="223149" y="40567"/>
                        <a:pt x="225571" y="39620"/>
                        <a:pt x="228436" y="38989"/>
                      </a:cubicBezTo>
                      <a:cubicBezTo>
                        <a:pt x="231301" y="38358"/>
                        <a:pt x="234523" y="38043"/>
                        <a:pt x="238105" y="38043"/>
                      </a:cubicBezTo>
                      <a:lnTo>
                        <a:pt x="244448" y="38043"/>
                      </a:lnTo>
                      <a:lnTo>
                        <a:pt x="244448" y="34462"/>
                      </a:lnTo>
                      <a:cubicBezTo>
                        <a:pt x="244448" y="32688"/>
                        <a:pt x="244261" y="31119"/>
                        <a:pt x="243885" y="29755"/>
                      </a:cubicBezTo>
                      <a:cubicBezTo>
                        <a:pt x="243511" y="28391"/>
                        <a:pt x="242905" y="27257"/>
                        <a:pt x="242070" y="26353"/>
                      </a:cubicBezTo>
                      <a:cubicBezTo>
                        <a:pt x="241234" y="25449"/>
                        <a:pt x="240151" y="24767"/>
                        <a:pt x="238821" y="24307"/>
                      </a:cubicBezTo>
                      <a:cubicBezTo>
                        <a:pt x="237491" y="23846"/>
                        <a:pt x="235854" y="23616"/>
                        <a:pt x="233910" y="23616"/>
                      </a:cubicBezTo>
                      <a:cubicBezTo>
                        <a:pt x="231830" y="23616"/>
                        <a:pt x="229962" y="23863"/>
                        <a:pt x="228307" y="24358"/>
                      </a:cubicBezTo>
                      <a:cubicBezTo>
                        <a:pt x="226654" y="24852"/>
                        <a:pt x="225204" y="25398"/>
                        <a:pt x="223959" y="25995"/>
                      </a:cubicBezTo>
                      <a:cubicBezTo>
                        <a:pt x="222714" y="26592"/>
                        <a:pt x="221674" y="27137"/>
                        <a:pt x="220839" y="27632"/>
                      </a:cubicBezTo>
                      <a:cubicBezTo>
                        <a:pt x="220002" y="28127"/>
                        <a:pt x="219380" y="28374"/>
                        <a:pt x="218971" y="28374"/>
                      </a:cubicBezTo>
                      <a:cubicBezTo>
                        <a:pt x="218698" y="28374"/>
                        <a:pt x="218459" y="28306"/>
                        <a:pt x="218255" y="28169"/>
                      </a:cubicBezTo>
                      <a:cubicBezTo>
                        <a:pt x="218050" y="28033"/>
                        <a:pt x="217871" y="27828"/>
                        <a:pt x="217717" y="27555"/>
                      </a:cubicBezTo>
                      <a:cubicBezTo>
                        <a:pt x="217564" y="27282"/>
                        <a:pt x="217454" y="26933"/>
                        <a:pt x="217385" y="26506"/>
                      </a:cubicBezTo>
                      <a:cubicBezTo>
                        <a:pt x="217317" y="26080"/>
                        <a:pt x="217283" y="25611"/>
                        <a:pt x="217283" y="25100"/>
                      </a:cubicBezTo>
                      <a:cubicBezTo>
                        <a:pt x="217283" y="24247"/>
                        <a:pt x="217342" y="23573"/>
                        <a:pt x="217462" y="23079"/>
                      </a:cubicBezTo>
                      <a:cubicBezTo>
                        <a:pt x="217581" y="22584"/>
                        <a:pt x="217871" y="22115"/>
                        <a:pt x="218332" y="21672"/>
                      </a:cubicBezTo>
                      <a:cubicBezTo>
                        <a:pt x="218792" y="21228"/>
                        <a:pt x="219585" y="20708"/>
                        <a:pt x="220710" y="20112"/>
                      </a:cubicBezTo>
                      <a:cubicBezTo>
                        <a:pt x="221836" y="19515"/>
                        <a:pt x="223132" y="18969"/>
                        <a:pt x="224598" y="18474"/>
                      </a:cubicBezTo>
                      <a:cubicBezTo>
                        <a:pt x="226065" y="17980"/>
                        <a:pt x="227668" y="17571"/>
                        <a:pt x="229407" y="17247"/>
                      </a:cubicBezTo>
                      <a:cubicBezTo>
                        <a:pt x="231147" y="16923"/>
                        <a:pt x="232903" y="16761"/>
                        <a:pt x="234677" y="16761"/>
                      </a:cubicBezTo>
                      <a:cubicBezTo>
                        <a:pt x="237986" y="16761"/>
                        <a:pt x="240799" y="17136"/>
                        <a:pt x="243119" y="17886"/>
                      </a:cubicBezTo>
                      <a:cubicBezTo>
                        <a:pt x="245438" y="18636"/>
                        <a:pt x="247313" y="19736"/>
                        <a:pt x="248746" y="21186"/>
                      </a:cubicBezTo>
                      <a:cubicBezTo>
                        <a:pt x="250179" y="22635"/>
                        <a:pt x="251219" y="24434"/>
                        <a:pt x="251866" y="26583"/>
                      </a:cubicBezTo>
                      <a:cubicBezTo>
                        <a:pt x="252515" y="28732"/>
                        <a:pt x="252839" y="31239"/>
                        <a:pt x="252839" y="34104"/>
                      </a:cubicBezTo>
                      <a:close/>
                      <a:moveTo>
                        <a:pt x="244448" y="44131"/>
                      </a:moveTo>
                      <a:lnTo>
                        <a:pt x="237235" y="44131"/>
                      </a:lnTo>
                      <a:cubicBezTo>
                        <a:pt x="234916" y="44131"/>
                        <a:pt x="232903" y="44327"/>
                        <a:pt x="231198" y="44719"/>
                      </a:cubicBezTo>
                      <a:cubicBezTo>
                        <a:pt x="229493" y="45111"/>
                        <a:pt x="228078" y="45691"/>
                        <a:pt x="226952" y="46459"/>
                      </a:cubicBezTo>
                      <a:cubicBezTo>
                        <a:pt x="225826" y="47226"/>
                        <a:pt x="224999" y="48147"/>
                        <a:pt x="224471" y="49221"/>
                      </a:cubicBezTo>
                      <a:cubicBezTo>
                        <a:pt x="223942" y="50295"/>
                        <a:pt x="223678" y="51532"/>
                        <a:pt x="223678" y="52930"/>
                      </a:cubicBezTo>
                      <a:cubicBezTo>
                        <a:pt x="223678" y="55318"/>
                        <a:pt x="224436" y="57219"/>
                        <a:pt x="225955" y="58634"/>
                      </a:cubicBezTo>
                      <a:cubicBezTo>
                        <a:pt x="227472" y="60050"/>
                        <a:pt x="229595" y="60758"/>
                        <a:pt x="232324" y="60758"/>
                      </a:cubicBezTo>
                      <a:cubicBezTo>
                        <a:pt x="234540" y="60758"/>
                        <a:pt x="236596" y="60195"/>
                        <a:pt x="238489" y="59069"/>
                      </a:cubicBezTo>
                      <a:cubicBezTo>
                        <a:pt x="240381" y="57944"/>
                        <a:pt x="242368" y="56221"/>
                        <a:pt x="244448" y="53902"/>
                      </a:cubicBezTo>
                      <a:close/>
                      <a:moveTo>
                        <a:pt x="290752" y="61730"/>
                      </a:moveTo>
                      <a:cubicBezTo>
                        <a:pt x="290752" y="62719"/>
                        <a:pt x="290684" y="63503"/>
                        <a:pt x="290547" y="64083"/>
                      </a:cubicBezTo>
                      <a:cubicBezTo>
                        <a:pt x="290411" y="64663"/>
                        <a:pt x="290206" y="65089"/>
                        <a:pt x="289933" y="65362"/>
                      </a:cubicBezTo>
                      <a:cubicBezTo>
                        <a:pt x="289661" y="65635"/>
                        <a:pt x="289251" y="65891"/>
                        <a:pt x="288705" y="66129"/>
                      </a:cubicBezTo>
                      <a:cubicBezTo>
                        <a:pt x="288160" y="66368"/>
                        <a:pt x="287538" y="66564"/>
                        <a:pt x="286838" y="66718"/>
                      </a:cubicBezTo>
                      <a:cubicBezTo>
                        <a:pt x="286139" y="66871"/>
                        <a:pt x="285397" y="66999"/>
                        <a:pt x="284613" y="67101"/>
                      </a:cubicBezTo>
                      <a:cubicBezTo>
                        <a:pt x="283829" y="67204"/>
                        <a:pt x="283044" y="67255"/>
                        <a:pt x="282260" y="67255"/>
                      </a:cubicBezTo>
                      <a:cubicBezTo>
                        <a:pt x="279872" y="67255"/>
                        <a:pt x="277826" y="66939"/>
                        <a:pt x="276121" y="66308"/>
                      </a:cubicBezTo>
                      <a:cubicBezTo>
                        <a:pt x="274415" y="65677"/>
                        <a:pt x="273017" y="64722"/>
                        <a:pt x="271925" y="63443"/>
                      </a:cubicBezTo>
                      <a:cubicBezTo>
                        <a:pt x="270834" y="62164"/>
                        <a:pt x="270041" y="60544"/>
                        <a:pt x="269547" y="58583"/>
                      </a:cubicBezTo>
                      <a:cubicBezTo>
                        <a:pt x="269051" y="56622"/>
                        <a:pt x="268805" y="54311"/>
                        <a:pt x="268805" y="51651"/>
                      </a:cubicBezTo>
                      <a:lnTo>
                        <a:pt x="268805" y="24741"/>
                      </a:lnTo>
                      <a:lnTo>
                        <a:pt x="262358" y="24741"/>
                      </a:lnTo>
                      <a:cubicBezTo>
                        <a:pt x="261847" y="24741"/>
                        <a:pt x="261437" y="24469"/>
                        <a:pt x="261130" y="23923"/>
                      </a:cubicBezTo>
                      <a:cubicBezTo>
                        <a:pt x="260824" y="23377"/>
                        <a:pt x="260670" y="22490"/>
                        <a:pt x="260670" y="21263"/>
                      </a:cubicBezTo>
                      <a:cubicBezTo>
                        <a:pt x="260670" y="20615"/>
                        <a:pt x="260713" y="20069"/>
                        <a:pt x="260798" y="19626"/>
                      </a:cubicBezTo>
                      <a:cubicBezTo>
                        <a:pt x="260884" y="19182"/>
                        <a:pt x="260994" y="18816"/>
                        <a:pt x="261130" y="18526"/>
                      </a:cubicBezTo>
                      <a:cubicBezTo>
                        <a:pt x="261267" y="18236"/>
                        <a:pt x="261446" y="18031"/>
                        <a:pt x="261668" y="17912"/>
                      </a:cubicBezTo>
                      <a:cubicBezTo>
                        <a:pt x="261890" y="17792"/>
                        <a:pt x="262137" y="17733"/>
                        <a:pt x="262410" y="17733"/>
                      </a:cubicBezTo>
                      <a:lnTo>
                        <a:pt x="268805" y="17733"/>
                      </a:lnTo>
                      <a:lnTo>
                        <a:pt x="268805" y="6785"/>
                      </a:lnTo>
                      <a:cubicBezTo>
                        <a:pt x="268805" y="6546"/>
                        <a:pt x="268865" y="6324"/>
                        <a:pt x="268984" y="6120"/>
                      </a:cubicBezTo>
                      <a:cubicBezTo>
                        <a:pt x="269103" y="5915"/>
                        <a:pt x="269325" y="5736"/>
                        <a:pt x="269649" y="5582"/>
                      </a:cubicBezTo>
                      <a:cubicBezTo>
                        <a:pt x="269972" y="5429"/>
                        <a:pt x="270408" y="5318"/>
                        <a:pt x="270954" y="5250"/>
                      </a:cubicBezTo>
                      <a:cubicBezTo>
                        <a:pt x="271499" y="5182"/>
                        <a:pt x="272181" y="5147"/>
                        <a:pt x="273000" y="5147"/>
                      </a:cubicBezTo>
                      <a:cubicBezTo>
                        <a:pt x="273852" y="5147"/>
                        <a:pt x="274551" y="5182"/>
                        <a:pt x="275097" y="5250"/>
                      </a:cubicBezTo>
                      <a:cubicBezTo>
                        <a:pt x="275643" y="5318"/>
                        <a:pt x="276069" y="5429"/>
                        <a:pt x="276376" y="5582"/>
                      </a:cubicBezTo>
                      <a:cubicBezTo>
                        <a:pt x="276683" y="5736"/>
                        <a:pt x="276905" y="5915"/>
                        <a:pt x="277041" y="6120"/>
                      </a:cubicBezTo>
                      <a:cubicBezTo>
                        <a:pt x="277178" y="6324"/>
                        <a:pt x="277246" y="6546"/>
                        <a:pt x="277246" y="6785"/>
                      </a:cubicBezTo>
                      <a:lnTo>
                        <a:pt x="277246" y="17733"/>
                      </a:lnTo>
                      <a:lnTo>
                        <a:pt x="289063" y="17733"/>
                      </a:lnTo>
                      <a:cubicBezTo>
                        <a:pt x="289337" y="17733"/>
                        <a:pt x="289575" y="17792"/>
                        <a:pt x="289780" y="17912"/>
                      </a:cubicBezTo>
                      <a:cubicBezTo>
                        <a:pt x="289985" y="18031"/>
                        <a:pt x="290164" y="18236"/>
                        <a:pt x="290317" y="18526"/>
                      </a:cubicBezTo>
                      <a:cubicBezTo>
                        <a:pt x="290470" y="18816"/>
                        <a:pt x="290582" y="19182"/>
                        <a:pt x="290649" y="19626"/>
                      </a:cubicBezTo>
                      <a:cubicBezTo>
                        <a:pt x="290718" y="20069"/>
                        <a:pt x="290752" y="20615"/>
                        <a:pt x="290752" y="21263"/>
                      </a:cubicBezTo>
                      <a:cubicBezTo>
                        <a:pt x="290752" y="22490"/>
                        <a:pt x="290599" y="23377"/>
                        <a:pt x="290291" y="23923"/>
                      </a:cubicBezTo>
                      <a:cubicBezTo>
                        <a:pt x="289985" y="24469"/>
                        <a:pt x="289575" y="24741"/>
                        <a:pt x="289063" y="24741"/>
                      </a:cubicBezTo>
                      <a:lnTo>
                        <a:pt x="277246" y="24741"/>
                      </a:lnTo>
                      <a:lnTo>
                        <a:pt x="277246" y="50423"/>
                      </a:lnTo>
                      <a:cubicBezTo>
                        <a:pt x="277246" y="53595"/>
                        <a:pt x="277715" y="55991"/>
                        <a:pt x="278653" y="57611"/>
                      </a:cubicBezTo>
                      <a:cubicBezTo>
                        <a:pt x="279591" y="59231"/>
                        <a:pt x="281270" y="60041"/>
                        <a:pt x="283692" y="60041"/>
                      </a:cubicBezTo>
                      <a:cubicBezTo>
                        <a:pt x="284476" y="60041"/>
                        <a:pt x="285175" y="59965"/>
                        <a:pt x="285790" y="59811"/>
                      </a:cubicBezTo>
                      <a:cubicBezTo>
                        <a:pt x="286403" y="59658"/>
                        <a:pt x="286949" y="59496"/>
                        <a:pt x="287427" y="59325"/>
                      </a:cubicBezTo>
                      <a:cubicBezTo>
                        <a:pt x="287904" y="59155"/>
                        <a:pt x="288314" y="58993"/>
                        <a:pt x="288655" y="58839"/>
                      </a:cubicBezTo>
                      <a:cubicBezTo>
                        <a:pt x="288996" y="58686"/>
                        <a:pt x="289303" y="58609"/>
                        <a:pt x="289575" y="58609"/>
                      </a:cubicBezTo>
                      <a:cubicBezTo>
                        <a:pt x="289746" y="58609"/>
                        <a:pt x="289908" y="58652"/>
                        <a:pt x="290062" y="58737"/>
                      </a:cubicBezTo>
                      <a:cubicBezTo>
                        <a:pt x="290215" y="58822"/>
                        <a:pt x="290334" y="58984"/>
                        <a:pt x="290420" y="59223"/>
                      </a:cubicBezTo>
                      <a:cubicBezTo>
                        <a:pt x="290505" y="59462"/>
                        <a:pt x="290582" y="59786"/>
                        <a:pt x="290649" y="60195"/>
                      </a:cubicBezTo>
                      <a:cubicBezTo>
                        <a:pt x="290718" y="60604"/>
                        <a:pt x="290752" y="61116"/>
                        <a:pt x="290752" y="6173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1" name="Полилиния: фигура 150">
                  <a:extLst>
                    <a:ext uri="{FF2B5EF4-FFF2-40B4-BE49-F238E27FC236}">
                      <a16:creationId xmlns:a16="http://schemas.microsoft.com/office/drawing/2014/main" id="{5E5DACD0-34B2-4096-A0BC-11BCE6D3437F}"/>
                    </a:ext>
                  </a:extLst>
                </p:cNvPr>
                <p:cNvSpPr/>
                <p:nvPr/>
              </p:nvSpPr>
              <p:spPr>
                <a:xfrm>
                  <a:off x="3065712" y="1686905"/>
                  <a:ext cx="346244" cy="93826"/>
                </a:xfrm>
                <a:custGeom>
                  <a:avLst/>
                  <a:gdLst>
                    <a:gd name="connsiteX0" fmla="*/ 8789 w 346244"/>
                    <a:gd name="connsiteY0" fmla="*/ 87718 h 93826"/>
                    <a:gd name="connsiteX1" fmla="*/ 8252 w 346244"/>
                    <a:gd name="connsiteY1" fmla="*/ 88767 h 93826"/>
                    <a:gd name="connsiteX2" fmla="*/ 7407 w 346244"/>
                    <a:gd name="connsiteY2" fmla="*/ 89356 h 93826"/>
                    <a:gd name="connsiteX3" fmla="*/ 6154 w 346244"/>
                    <a:gd name="connsiteY3" fmla="*/ 89663 h 93826"/>
                    <a:gd name="connsiteX4" fmla="*/ 4338 w 346244"/>
                    <a:gd name="connsiteY4" fmla="*/ 89765 h 93826"/>
                    <a:gd name="connsiteX5" fmla="*/ 2215 w 346244"/>
                    <a:gd name="connsiteY5" fmla="*/ 89586 h 93826"/>
                    <a:gd name="connsiteX6" fmla="*/ 910 w 346244"/>
                    <a:gd name="connsiteY6" fmla="*/ 89074 h 93826"/>
                    <a:gd name="connsiteX7" fmla="*/ 347 w 346244"/>
                    <a:gd name="connsiteY7" fmla="*/ 88256 h 93826"/>
                    <a:gd name="connsiteX8" fmla="*/ 552 w 346244"/>
                    <a:gd name="connsiteY8" fmla="*/ 87105 h 93826"/>
                    <a:gd name="connsiteX9" fmla="*/ 31504 w 346244"/>
                    <a:gd name="connsiteY9" fmla="*/ 2231 h 93826"/>
                    <a:gd name="connsiteX10" fmla="*/ 32041 w 346244"/>
                    <a:gd name="connsiteY10" fmla="*/ 1183 h 93826"/>
                    <a:gd name="connsiteX11" fmla="*/ 32859 w 346244"/>
                    <a:gd name="connsiteY11" fmla="*/ 569 h 93826"/>
                    <a:gd name="connsiteX12" fmla="*/ 34113 w 346244"/>
                    <a:gd name="connsiteY12" fmla="*/ 262 h 93826"/>
                    <a:gd name="connsiteX13" fmla="*/ 35955 w 346244"/>
                    <a:gd name="connsiteY13" fmla="*/ 185 h 93826"/>
                    <a:gd name="connsiteX14" fmla="*/ 38052 w 346244"/>
                    <a:gd name="connsiteY14" fmla="*/ 364 h 93826"/>
                    <a:gd name="connsiteX15" fmla="*/ 39331 w 346244"/>
                    <a:gd name="connsiteY15" fmla="*/ 850 h 93826"/>
                    <a:gd name="connsiteX16" fmla="*/ 39894 w 346244"/>
                    <a:gd name="connsiteY16" fmla="*/ 1669 h 93826"/>
                    <a:gd name="connsiteX17" fmla="*/ 39740 w 346244"/>
                    <a:gd name="connsiteY17" fmla="*/ 2845 h 93826"/>
                    <a:gd name="connsiteX18" fmla="*/ 79963 w 346244"/>
                    <a:gd name="connsiteY18" fmla="*/ 74110 h 93826"/>
                    <a:gd name="connsiteX19" fmla="*/ 79758 w 346244"/>
                    <a:gd name="connsiteY19" fmla="*/ 74801 h 93826"/>
                    <a:gd name="connsiteX20" fmla="*/ 79093 w 346244"/>
                    <a:gd name="connsiteY20" fmla="*/ 75287 h 93826"/>
                    <a:gd name="connsiteX21" fmla="*/ 77814 w 346244"/>
                    <a:gd name="connsiteY21" fmla="*/ 75594 h 93826"/>
                    <a:gd name="connsiteX22" fmla="*/ 75716 w 346244"/>
                    <a:gd name="connsiteY22" fmla="*/ 75696 h 93826"/>
                    <a:gd name="connsiteX23" fmla="*/ 73670 w 346244"/>
                    <a:gd name="connsiteY23" fmla="*/ 75594 h 93826"/>
                    <a:gd name="connsiteX24" fmla="*/ 72366 w 346244"/>
                    <a:gd name="connsiteY24" fmla="*/ 75287 h 93826"/>
                    <a:gd name="connsiteX25" fmla="*/ 71700 w 346244"/>
                    <a:gd name="connsiteY25" fmla="*/ 74801 h 93826"/>
                    <a:gd name="connsiteX26" fmla="*/ 71521 w 346244"/>
                    <a:gd name="connsiteY26" fmla="*/ 74110 h 93826"/>
                    <a:gd name="connsiteX27" fmla="*/ 71521 w 346244"/>
                    <a:gd name="connsiteY27" fmla="*/ 5761 h 93826"/>
                    <a:gd name="connsiteX28" fmla="*/ 71700 w 346244"/>
                    <a:gd name="connsiteY28" fmla="*/ 5045 h 93826"/>
                    <a:gd name="connsiteX29" fmla="*/ 72366 w 346244"/>
                    <a:gd name="connsiteY29" fmla="*/ 4534 h 93826"/>
                    <a:gd name="connsiteX30" fmla="*/ 73670 w 346244"/>
                    <a:gd name="connsiteY30" fmla="*/ 4227 h 93826"/>
                    <a:gd name="connsiteX31" fmla="*/ 75716 w 346244"/>
                    <a:gd name="connsiteY31" fmla="*/ 4124 h 93826"/>
                    <a:gd name="connsiteX32" fmla="*/ 77814 w 346244"/>
                    <a:gd name="connsiteY32" fmla="*/ 4227 h 93826"/>
                    <a:gd name="connsiteX33" fmla="*/ 79093 w 346244"/>
                    <a:gd name="connsiteY33" fmla="*/ 4534 h 93826"/>
                    <a:gd name="connsiteX34" fmla="*/ 79758 w 346244"/>
                    <a:gd name="connsiteY34" fmla="*/ 5045 h 93826"/>
                    <a:gd name="connsiteX35" fmla="*/ 79963 w 346244"/>
                    <a:gd name="connsiteY35" fmla="*/ 5761 h 93826"/>
                    <a:gd name="connsiteX36" fmla="*/ 130020 w 346244"/>
                    <a:gd name="connsiteY36" fmla="*/ 74161 h 93826"/>
                    <a:gd name="connsiteX37" fmla="*/ 129611 w 346244"/>
                    <a:gd name="connsiteY37" fmla="*/ 75082 h 93826"/>
                    <a:gd name="connsiteX38" fmla="*/ 128485 w 346244"/>
                    <a:gd name="connsiteY38" fmla="*/ 75543 h 93826"/>
                    <a:gd name="connsiteX39" fmla="*/ 126388 w 346244"/>
                    <a:gd name="connsiteY39" fmla="*/ 75696 h 93826"/>
                    <a:gd name="connsiteX40" fmla="*/ 124265 w 346244"/>
                    <a:gd name="connsiteY40" fmla="*/ 75543 h 93826"/>
                    <a:gd name="connsiteX41" fmla="*/ 123113 w 346244"/>
                    <a:gd name="connsiteY41" fmla="*/ 75082 h 93826"/>
                    <a:gd name="connsiteX42" fmla="*/ 122756 w 346244"/>
                    <a:gd name="connsiteY42" fmla="*/ 74161 h 93826"/>
                    <a:gd name="connsiteX43" fmla="*/ 122756 w 346244"/>
                    <a:gd name="connsiteY43" fmla="*/ 69557 h 93826"/>
                    <a:gd name="connsiteX44" fmla="*/ 116028 w 346244"/>
                    <a:gd name="connsiteY44" fmla="*/ 74571 h 93826"/>
                    <a:gd name="connsiteX45" fmla="*/ 108175 w 346244"/>
                    <a:gd name="connsiteY45" fmla="*/ 76361 h 93826"/>
                    <a:gd name="connsiteX46" fmla="*/ 101601 w 346244"/>
                    <a:gd name="connsiteY46" fmla="*/ 75415 h 93826"/>
                    <a:gd name="connsiteX47" fmla="*/ 96587 w 346244"/>
                    <a:gd name="connsiteY47" fmla="*/ 72678 h 93826"/>
                    <a:gd name="connsiteX48" fmla="*/ 93364 w 346244"/>
                    <a:gd name="connsiteY48" fmla="*/ 68278 h 93826"/>
                    <a:gd name="connsiteX49" fmla="*/ 92213 w 346244"/>
                    <a:gd name="connsiteY49" fmla="*/ 62343 h 93826"/>
                    <a:gd name="connsiteX50" fmla="*/ 93799 w 346244"/>
                    <a:gd name="connsiteY50" fmla="*/ 55590 h 93826"/>
                    <a:gd name="connsiteX51" fmla="*/ 98352 w 346244"/>
                    <a:gd name="connsiteY51" fmla="*/ 50833 h 93826"/>
                    <a:gd name="connsiteX52" fmla="*/ 105617 w 346244"/>
                    <a:gd name="connsiteY52" fmla="*/ 47993 h 93826"/>
                    <a:gd name="connsiteX53" fmla="*/ 115286 w 346244"/>
                    <a:gd name="connsiteY53" fmla="*/ 47047 h 93826"/>
                    <a:gd name="connsiteX54" fmla="*/ 121630 w 346244"/>
                    <a:gd name="connsiteY54" fmla="*/ 47047 h 93826"/>
                    <a:gd name="connsiteX55" fmla="*/ 121630 w 346244"/>
                    <a:gd name="connsiteY55" fmla="*/ 43466 h 93826"/>
                    <a:gd name="connsiteX56" fmla="*/ 121067 w 346244"/>
                    <a:gd name="connsiteY56" fmla="*/ 38759 h 93826"/>
                    <a:gd name="connsiteX57" fmla="*/ 119251 w 346244"/>
                    <a:gd name="connsiteY57" fmla="*/ 35357 h 93826"/>
                    <a:gd name="connsiteX58" fmla="*/ 116003 w 346244"/>
                    <a:gd name="connsiteY58" fmla="*/ 33311 h 93826"/>
                    <a:gd name="connsiteX59" fmla="*/ 111091 w 346244"/>
                    <a:gd name="connsiteY59" fmla="*/ 32620 h 93826"/>
                    <a:gd name="connsiteX60" fmla="*/ 105489 w 346244"/>
                    <a:gd name="connsiteY60" fmla="*/ 33362 h 93826"/>
                    <a:gd name="connsiteX61" fmla="*/ 101141 w 346244"/>
                    <a:gd name="connsiteY61" fmla="*/ 34999 h 93826"/>
                    <a:gd name="connsiteX62" fmla="*/ 98020 w 346244"/>
                    <a:gd name="connsiteY62" fmla="*/ 36636 h 93826"/>
                    <a:gd name="connsiteX63" fmla="*/ 96153 w 346244"/>
                    <a:gd name="connsiteY63" fmla="*/ 37378 h 93826"/>
                    <a:gd name="connsiteX64" fmla="*/ 95436 w 346244"/>
                    <a:gd name="connsiteY64" fmla="*/ 37173 h 93826"/>
                    <a:gd name="connsiteX65" fmla="*/ 94899 w 346244"/>
                    <a:gd name="connsiteY65" fmla="*/ 36559 h 93826"/>
                    <a:gd name="connsiteX66" fmla="*/ 94567 w 346244"/>
                    <a:gd name="connsiteY66" fmla="*/ 35510 h 93826"/>
                    <a:gd name="connsiteX67" fmla="*/ 94464 w 346244"/>
                    <a:gd name="connsiteY67" fmla="*/ 34104 h 93826"/>
                    <a:gd name="connsiteX68" fmla="*/ 94643 w 346244"/>
                    <a:gd name="connsiteY68" fmla="*/ 32083 h 93826"/>
                    <a:gd name="connsiteX69" fmla="*/ 95513 w 346244"/>
                    <a:gd name="connsiteY69" fmla="*/ 30676 h 93826"/>
                    <a:gd name="connsiteX70" fmla="*/ 97892 w 346244"/>
                    <a:gd name="connsiteY70" fmla="*/ 29116 h 93826"/>
                    <a:gd name="connsiteX71" fmla="*/ 101780 w 346244"/>
                    <a:gd name="connsiteY71" fmla="*/ 27478 h 93826"/>
                    <a:gd name="connsiteX72" fmla="*/ 106589 w 346244"/>
                    <a:gd name="connsiteY72" fmla="*/ 26251 h 93826"/>
                    <a:gd name="connsiteX73" fmla="*/ 111858 w 346244"/>
                    <a:gd name="connsiteY73" fmla="*/ 25765 h 93826"/>
                    <a:gd name="connsiteX74" fmla="*/ 120299 w 346244"/>
                    <a:gd name="connsiteY74" fmla="*/ 26890 h 93826"/>
                    <a:gd name="connsiteX75" fmla="*/ 125928 w 346244"/>
                    <a:gd name="connsiteY75" fmla="*/ 30190 h 93826"/>
                    <a:gd name="connsiteX76" fmla="*/ 129048 w 346244"/>
                    <a:gd name="connsiteY76" fmla="*/ 35587 h 93826"/>
                    <a:gd name="connsiteX77" fmla="*/ 130020 w 346244"/>
                    <a:gd name="connsiteY77" fmla="*/ 43108 h 93826"/>
                    <a:gd name="connsiteX78" fmla="*/ 121630 w 346244"/>
                    <a:gd name="connsiteY78" fmla="*/ 53135 h 93826"/>
                    <a:gd name="connsiteX79" fmla="*/ 114417 w 346244"/>
                    <a:gd name="connsiteY79" fmla="*/ 53135 h 93826"/>
                    <a:gd name="connsiteX80" fmla="*/ 108380 w 346244"/>
                    <a:gd name="connsiteY80" fmla="*/ 53723 h 93826"/>
                    <a:gd name="connsiteX81" fmla="*/ 104134 w 346244"/>
                    <a:gd name="connsiteY81" fmla="*/ 55463 h 93826"/>
                    <a:gd name="connsiteX82" fmla="*/ 101652 w 346244"/>
                    <a:gd name="connsiteY82" fmla="*/ 58225 h 93826"/>
                    <a:gd name="connsiteX83" fmla="*/ 100859 w 346244"/>
                    <a:gd name="connsiteY83" fmla="*/ 61934 h 93826"/>
                    <a:gd name="connsiteX84" fmla="*/ 103135 w 346244"/>
                    <a:gd name="connsiteY84" fmla="*/ 67638 h 93826"/>
                    <a:gd name="connsiteX85" fmla="*/ 109505 w 346244"/>
                    <a:gd name="connsiteY85" fmla="*/ 69762 h 93826"/>
                    <a:gd name="connsiteX86" fmla="*/ 115670 w 346244"/>
                    <a:gd name="connsiteY86" fmla="*/ 68073 h 93826"/>
                    <a:gd name="connsiteX87" fmla="*/ 121630 w 346244"/>
                    <a:gd name="connsiteY87" fmla="*/ 62906 h 93826"/>
                    <a:gd name="connsiteX88" fmla="*/ 164013 w 346244"/>
                    <a:gd name="connsiteY88" fmla="*/ 75389 h 93826"/>
                    <a:gd name="connsiteX89" fmla="*/ 157875 w 346244"/>
                    <a:gd name="connsiteY89" fmla="*/ 92323 h 93826"/>
                    <a:gd name="connsiteX90" fmla="*/ 156314 w 346244"/>
                    <a:gd name="connsiteY90" fmla="*/ 93576 h 93826"/>
                    <a:gd name="connsiteX91" fmla="*/ 152503 w 346244"/>
                    <a:gd name="connsiteY91" fmla="*/ 94011 h 93826"/>
                    <a:gd name="connsiteX92" fmla="*/ 150354 w 346244"/>
                    <a:gd name="connsiteY92" fmla="*/ 93883 h 93826"/>
                    <a:gd name="connsiteX93" fmla="*/ 149101 w 346244"/>
                    <a:gd name="connsiteY93" fmla="*/ 93448 h 93826"/>
                    <a:gd name="connsiteX94" fmla="*/ 148614 w 346244"/>
                    <a:gd name="connsiteY94" fmla="*/ 92630 h 93826"/>
                    <a:gd name="connsiteX95" fmla="*/ 148871 w 346244"/>
                    <a:gd name="connsiteY95" fmla="*/ 91402 h 93826"/>
                    <a:gd name="connsiteX96" fmla="*/ 155214 w 346244"/>
                    <a:gd name="connsiteY96" fmla="*/ 75389 h 93826"/>
                    <a:gd name="connsiteX97" fmla="*/ 154345 w 346244"/>
                    <a:gd name="connsiteY97" fmla="*/ 74724 h 93826"/>
                    <a:gd name="connsiteX98" fmla="*/ 153782 w 346244"/>
                    <a:gd name="connsiteY98" fmla="*/ 73752 h 93826"/>
                    <a:gd name="connsiteX99" fmla="*/ 137360 w 346244"/>
                    <a:gd name="connsiteY99" fmla="*/ 29755 h 93826"/>
                    <a:gd name="connsiteX100" fmla="*/ 136950 w 346244"/>
                    <a:gd name="connsiteY100" fmla="*/ 28067 h 93826"/>
                    <a:gd name="connsiteX101" fmla="*/ 137360 w 346244"/>
                    <a:gd name="connsiteY101" fmla="*/ 27095 h 93826"/>
                    <a:gd name="connsiteX102" fmla="*/ 138689 w 346244"/>
                    <a:gd name="connsiteY102" fmla="*/ 26609 h 93826"/>
                    <a:gd name="connsiteX103" fmla="*/ 141145 w 346244"/>
                    <a:gd name="connsiteY103" fmla="*/ 26481 h 93826"/>
                    <a:gd name="connsiteX104" fmla="*/ 143550 w 346244"/>
                    <a:gd name="connsiteY104" fmla="*/ 26558 h 93826"/>
                    <a:gd name="connsiteX105" fmla="*/ 144931 w 346244"/>
                    <a:gd name="connsiteY105" fmla="*/ 26839 h 93826"/>
                    <a:gd name="connsiteX106" fmla="*/ 145673 w 346244"/>
                    <a:gd name="connsiteY106" fmla="*/ 27427 h 93826"/>
                    <a:gd name="connsiteX107" fmla="*/ 146159 w 346244"/>
                    <a:gd name="connsiteY107" fmla="*/ 28476 h 93826"/>
                    <a:gd name="connsiteX108" fmla="*/ 159307 w 346244"/>
                    <a:gd name="connsiteY108" fmla="*/ 65413 h 93826"/>
                    <a:gd name="connsiteX109" fmla="*/ 159461 w 346244"/>
                    <a:gd name="connsiteY109" fmla="*/ 65413 h 93826"/>
                    <a:gd name="connsiteX110" fmla="*/ 172148 w 346244"/>
                    <a:gd name="connsiteY110" fmla="*/ 28271 h 93826"/>
                    <a:gd name="connsiteX111" fmla="*/ 172890 w 346244"/>
                    <a:gd name="connsiteY111" fmla="*/ 27018 h 93826"/>
                    <a:gd name="connsiteX112" fmla="*/ 174195 w 346244"/>
                    <a:gd name="connsiteY112" fmla="*/ 26609 h 93826"/>
                    <a:gd name="connsiteX113" fmla="*/ 176702 w 346244"/>
                    <a:gd name="connsiteY113" fmla="*/ 26481 h 93826"/>
                    <a:gd name="connsiteX114" fmla="*/ 179054 w 346244"/>
                    <a:gd name="connsiteY114" fmla="*/ 26609 h 93826"/>
                    <a:gd name="connsiteX115" fmla="*/ 180411 w 346244"/>
                    <a:gd name="connsiteY115" fmla="*/ 27095 h 93826"/>
                    <a:gd name="connsiteX116" fmla="*/ 180845 w 346244"/>
                    <a:gd name="connsiteY116" fmla="*/ 28067 h 93826"/>
                    <a:gd name="connsiteX117" fmla="*/ 180538 w 346244"/>
                    <a:gd name="connsiteY117" fmla="*/ 29602 h 93826"/>
                    <a:gd name="connsiteX118" fmla="*/ 256304 w 346244"/>
                    <a:gd name="connsiteY118" fmla="*/ 50577 h 93826"/>
                    <a:gd name="connsiteX119" fmla="*/ 254821 w 346244"/>
                    <a:gd name="connsiteY119" fmla="*/ 60937 h 93826"/>
                    <a:gd name="connsiteX120" fmla="*/ 250396 w 346244"/>
                    <a:gd name="connsiteY120" fmla="*/ 69097 h 93826"/>
                    <a:gd name="connsiteX121" fmla="*/ 243028 w 346244"/>
                    <a:gd name="connsiteY121" fmla="*/ 74443 h 93826"/>
                    <a:gd name="connsiteX122" fmla="*/ 232771 w 346244"/>
                    <a:gd name="connsiteY122" fmla="*/ 76361 h 93826"/>
                    <a:gd name="connsiteX123" fmla="*/ 222871 w 346244"/>
                    <a:gd name="connsiteY123" fmla="*/ 74673 h 93826"/>
                    <a:gd name="connsiteX124" fmla="*/ 215837 w 346244"/>
                    <a:gd name="connsiteY124" fmla="*/ 69762 h 93826"/>
                    <a:gd name="connsiteX125" fmla="*/ 211642 w 346244"/>
                    <a:gd name="connsiteY125" fmla="*/ 61934 h 93826"/>
                    <a:gd name="connsiteX126" fmla="*/ 210260 w 346244"/>
                    <a:gd name="connsiteY126" fmla="*/ 51498 h 93826"/>
                    <a:gd name="connsiteX127" fmla="*/ 211718 w 346244"/>
                    <a:gd name="connsiteY127" fmla="*/ 41138 h 93826"/>
                    <a:gd name="connsiteX128" fmla="*/ 216118 w 346244"/>
                    <a:gd name="connsiteY128" fmla="*/ 32978 h 93826"/>
                    <a:gd name="connsiteX129" fmla="*/ 223460 w 346244"/>
                    <a:gd name="connsiteY129" fmla="*/ 27658 h 93826"/>
                    <a:gd name="connsiteX130" fmla="*/ 233743 w 346244"/>
                    <a:gd name="connsiteY130" fmla="*/ 25765 h 93826"/>
                    <a:gd name="connsiteX131" fmla="*/ 243642 w 346244"/>
                    <a:gd name="connsiteY131" fmla="*/ 27453 h 93826"/>
                    <a:gd name="connsiteX132" fmla="*/ 250677 w 346244"/>
                    <a:gd name="connsiteY132" fmla="*/ 32364 h 93826"/>
                    <a:gd name="connsiteX133" fmla="*/ 254897 w 346244"/>
                    <a:gd name="connsiteY133" fmla="*/ 40192 h 93826"/>
                    <a:gd name="connsiteX134" fmla="*/ 256304 w 346244"/>
                    <a:gd name="connsiteY134" fmla="*/ 50577 h 93826"/>
                    <a:gd name="connsiteX135" fmla="*/ 247556 w 346244"/>
                    <a:gd name="connsiteY135" fmla="*/ 51140 h 93826"/>
                    <a:gd name="connsiteX136" fmla="*/ 246859 w 346244"/>
                    <a:gd name="connsiteY136" fmla="*/ 44080 h 93826"/>
                    <a:gd name="connsiteX137" fmla="*/ 244562 w 346244"/>
                    <a:gd name="connsiteY137" fmla="*/ 38248 h 93826"/>
                    <a:gd name="connsiteX138" fmla="*/ 240225 w 346244"/>
                    <a:gd name="connsiteY138" fmla="*/ 34283 h 93826"/>
                    <a:gd name="connsiteX139" fmla="*/ 233411 w 346244"/>
                    <a:gd name="connsiteY139" fmla="*/ 32825 h 93826"/>
                    <a:gd name="connsiteX140" fmla="*/ 226933 w 346244"/>
                    <a:gd name="connsiteY140" fmla="*/ 34155 h 93826"/>
                    <a:gd name="connsiteX141" fmla="*/ 222467 w 346244"/>
                    <a:gd name="connsiteY141" fmla="*/ 37915 h 93826"/>
                    <a:gd name="connsiteX142" fmla="*/ 219860 w 346244"/>
                    <a:gd name="connsiteY142" fmla="*/ 43670 h 93826"/>
                    <a:gd name="connsiteX143" fmla="*/ 219009 w 346244"/>
                    <a:gd name="connsiteY143" fmla="*/ 50935 h 93826"/>
                    <a:gd name="connsiteX144" fmla="*/ 219706 w 346244"/>
                    <a:gd name="connsiteY144" fmla="*/ 58046 h 93826"/>
                    <a:gd name="connsiteX145" fmla="*/ 222029 w 346244"/>
                    <a:gd name="connsiteY145" fmla="*/ 63853 h 93826"/>
                    <a:gd name="connsiteX146" fmla="*/ 226391 w 346244"/>
                    <a:gd name="connsiteY146" fmla="*/ 67792 h 93826"/>
                    <a:gd name="connsiteX147" fmla="*/ 233205 w 346244"/>
                    <a:gd name="connsiteY147" fmla="*/ 69250 h 93826"/>
                    <a:gd name="connsiteX148" fmla="*/ 239658 w 346244"/>
                    <a:gd name="connsiteY148" fmla="*/ 67920 h 93826"/>
                    <a:gd name="connsiteX149" fmla="*/ 244148 w 346244"/>
                    <a:gd name="connsiteY149" fmla="*/ 64185 h 93826"/>
                    <a:gd name="connsiteX150" fmla="*/ 246730 w 346244"/>
                    <a:gd name="connsiteY150" fmla="*/ 58455 h 93826"/>
                    <a:gd name="connsiteX151" fmla="*/ 247556 w 346244"/>
                    <a:gd name="connsiteY151" fmla="*/ 51140 h 93826"/>
                    <a:gd name="connsiteX152" fmla="*/ 307498 w 346244"/>
                    <a:gd name="connsiteY152" fmla="*/ 74110 h 93826"/>
                    <a:gd name="connsiteX153" fmla="*/ 307319 w 346244"/>
                    <a:gd name="connsiteY153" fmla="*/ 74801 h 93826"/>
                    <a:gd name="connsiteX154" fmla="*/ 306680 w 346244"/>
                    <a:gd name="connsiteY154" fmla="*/ 75287 h 93826"/>
                    <a:gd name="connsiteX155" fmla="*/ 305477 w 346244"/>
                    <a:gd name="connsiteY155" fmla="*/ 75594 h 93826"/>
                    <a:gd name="connsiteX156" fmla="*/ 303661 w 346244"/>
                    <a:gd name="connsiteY156" fmla="*/ 75696 h 93826"/>
                    <a:gd name="connsiteX157" fmla="*/ 301742 w 346244"/>
                    <a:gd name="connsiteY157" fmla="*/ 75594 h 93826"/>
                    <a:gd name="connsiteX158" fmla="*/ 300566 w 346244"/>
                    <a:gd name="connsiteY158" fmla="*/ 75287 h 93826"/>
                    <a:gd name="connsiteX159" fmla="*/ 299977 w 346244"/>
                    <a:gd name="connsiteY159" fmla="*/ 74801 h 93826"/>
                    <a:gd name="connsiteX160" fmla="*/ 299824 w 346244"/>
                    <a:gd name="connsiteY160" fmla="*/ 74110 h 93826"/>
                    <a:gd name="connsiteX161" fmla="*/ 299824 w 346244"/>
                    <a:gd name="connsiteY161" fmla="*/ 68022 h 93826"/>
                    <a:gd name="connsiteX162" fmla="*/ 292048 w 346244"/>
                    <a:gd name="connsiteY162" fmla="*/ 74366 h 93826"/>
                    <a:gd name="connsiteX163" fmla="*/ 284271 w 346244"/>
                    <a:gd name="connsiteY163" fmla="*/ 76361 h 93826"/>
                    <a:gd name="connsiteX164" fmla="*/ 276521 w 346244"/>
                    <a:gd name="connsiteY164" fmla="*/ 74826 h 93826"/>
                    <a:gd name="connsiteX165" fmla="*/ 271431 w 346244"/>
                    <a:gd name="connsiteY165" fmla="*/ 70657 h 93826"/>
                    <a:gd name="connsiteX166" fmla="*/ 268642 w 346244"/>
                    <a:gd name="connsiteY166" fmla="*/ 64518 h 93826"/>
                    <a:gd name="connsiteX167" fmla="*/ 267798 w 346244"/>
                    <a:gd name="connsiteY167" fmla="*/ 56000 h 93826"/>
                    <a:gd name="connsiteX168" fmla="*/ 267798 w 346244"/>
                    <a:gd name="connsiteY168" fmla="*/ 28067 h 93826"/>
                    <a:gd name="connsiteX169" fmla="*/ 267977 w 346244"/>
                    <a:gd name="connsiteY169" fmla="*/ 27376 h 93826"/>
                    <a:gd name="connsiteX170" fmla="*/ 268668 w 346244"/>
                    <a:gd name="connsiteY170" fmla="*/ 26865 h 93826"/>
                    <a:gd name="connsiteX171" fmla="*/ 269998 w 346244"/>
                    <a:gd name="connsiteY171" fmla="*/ 26558 h 93826"/>
                    <a:gd name="connsiteX172" fmla="*/ 272044 w 346244"/>
                    <a:gd name="connsiteY172" fmla="*/ 26481 h 93826"/>
                    <a:gd name="connsiteX173" fmla="*/ 274091 w 346244"/>
                    <a:gd name="connsiteY173" fmla="*/ 26558 h 93826"/>
                    <a:gd name="connsiteX174" fmla="*/ 275395 w 346244"/>
                    <a:gd name="connsiteY174" fmla="*/ 26865 h 93826"/>
                    <a:gd name="connsiteX175" fmla="*/ 276086 w 346244"/>
                    <a:gd name="connsiteY175" fmla="*/ 27376 h 93826"/>
                    <a:gd name="connsiteX176" fmla="*/ 276290 w 346244"/>
                    <a:gd name="connsiteY176" fmla="*/ 28067 h 93826"/>
                    <a:gd name="connsiteX177" fmla="*/ 276290 w 346244"/>
                    <a:gd name="connsiteY177" fmla="*/ 54874 h 93826"/>
                    <a:gd name="connsiteX178" fmla="*/ 276879 w 346244"/>
                    <a:gd name="connsiteY178" fmla="*/ 61346 h 93826"/>
                    <a:gd name="connsiteX179" fmla="*/ 278670 w 346244"/>
                    <a:gd name="connsiteY179" fmla="*/ 65490 h 93826"/>
                    <a:gd name="connsiteX180" fmla="*/ 281714 w 346244"/>
                    <a:gd name="connsiteY180" fmla="*/ 68150 h 93826"/>
                    <a:gd name="connsiteX181" fmla="*/ 286011 w 346244"/>
                    <a:gd name="connsiteY181" fmla="*/ 69097 h 93826"/>
                    <a:gd name="connsiteX182" fmla="*/ 292330 w 346244"/>
                    <a:gd name="connsiteY182" fmla="*/ 66845 h 93826"/>
                    <a:gd name="connsiteX183" fmla="*/ 299006 w 346244"/>
                    <a:gd name="connsiteY183" fmla="*/ 60246 h 93826"/>
                    <a:gd name="connsiteX184" fmla="*/ 299006 w 346244"/>
                    <a:gd name="connsiteY184" fmla="*/ 28067 h 93826"/>
                    <a:gd name="connsiteX185" fmla="*/ 299185 w 346244"/>
                    <a:gd name="connsiteY185" fmla="*/ 27376 h 93826"/>
                    <a:gd name="connsiteX186" fmla="*/ 299875 w 346244"/>
                    <a:gd name="connsiteY186" fmla="*/ 26865 h 93826"/>
                    <a:gd name="connsiteX187" fmla="*/ 301180 w 346244"/>
                    <a:gd name="connsiteY187" fmla="*/ 26558 h 93826"/>
                    <a:gd name="connsiteX188" fmla="*/ 303252 w 346244"/>
                    <a:gd name="connsiteY188" fmla="*/ 26481 h 93826"/>
                    <a:gd name="connsiteX189" fmla="*/ 305298 w 346244"/>
                    <a:gd name="connsiteY189" fmla="*/ 26558 h 93826"/>
                    <a:gd name="connsiteX190" fmla="*/ 306577 w 346244"/>
                    <a:gd name="connsiteY190" fmla="*/ 26865 h 93826"/>
                    <a:gd name="connsiteX191" fmla="*/ 307268 w 346244"/>
                    <a:gd name="connsiteY191" fmla="*/ 27376 h 93826"/>
                    <a:gd name="connsiteX192" fmla="*/ 307498 w 346244"/>
                    <a:gd name="connsiteY192" fmla="*/ 28067 h 93826"/>
                    <a:gd name="connsiteX193" fmla="*/ 346567 w 346244"/>
                    <a:gd name="connsiteY193" fmla="*/ 70734 h 93826"/>
                    <a:gd name="connsiteX194" fmla="*/ 346362 w 346244"/>
                    <a:gd name="connsiteY194" fmla="*/ 73087 h 93826"/>
                    <a:gd name="connsiteX195" fmla="*/ 345749 w 346244"/>
                    <a:gd name="connsiteY195" fmla="*/ 74366 h 93826"/>
                    <a:gd name="connsiteX196" fmla="*/ 344521 w 346244"/>
                    <a:gd name="connsiteY196" fmla="*/ 75133 h 93826"/>
                    <a:gd name="connsiteX197" fmla="*/ 342653 w 346244"/>
                    <a:gd name="connsiteY197" fmla="*/ 75722 h 93826"/>
                    <a:gd name="connsiteX198" fmla="*/ 340428 w 346244"/>
                    <a:gd name="connsiteY198" fmla="*/ 76105 h 93826"/>
                    <a:gd name="connsiteX199" fmla="*/ 338074 w 346244"/>
                    <a:gd name="connsiteY199" fmla="*/ 76259 h 93826"/>
                    <a:gd name="connsiteX200" fmla="*/ 331935 w 346244"/>
                    <a:gd name="connsiteY200" fmla="*/ 75312 h 93826"/>
                    <a:gd name="connsiteX201" fmla="*/ 327741 w 346244"/>
                    <a:gd name="connsiteY201" fmla="*/ 72447 h 93826"/>
                    <a:gd name="connsiteX202" fmla="*/ 325361 w 346244"/>
                    <a:gd name="connsiteY202" fmla="*/ 67587 h 93826"/>
                    <a:gd name="connsiteX203" fmla="*/ 324619 w 346244"/>
                    <a:gd name="connsiteY203" fmla="*/ 60655 h 93826"/>
                    <a:gd name="connsiteX204" fmla="*/ 324619 w 346244"/>
                    <a:gd name="connsiteY204" fmla="*/ 33745 h 93826"/>
                    <a:gd name="connsiteX205" fmla="*/ 318174 w 346244"/>
                    <a:gd name="connsiteY205" fmla="*/ 33745 h 93826"/>
                    <a:gd name="connsiteX206" fmla="*/ 316946 w 346244"/>
                    <a:gd name="connsiteY206" fmla="*/ 32927 h 93826"/>
                    <a:gd name="connsiteX207" fmla="*/ 316485 w 346244"/>
                    <a:gd name="connsiteY207" fmla="*/ 30267 h 93826"/>
                    <a:gd name="connsiteX208" fmla="*/ 316613 w 346244"/>
                    <a:gd name="connsiteY208" fmla="*/ 28630 h 93826"/>
                    <a:gd name="connsiteX209" fmla="*/ 316946 w 346244"/>
                    <a:gd name="connsiteY209" fmla="*/ 27530 h 93826"/>
                    <a:gd name="connsiteX210" fmla="*/ 317483 w 346244"/>
                    <a:gd name="connsiteY210" fmla="*/ 26916 h 93826"/>
                    <a:gd name="connsiteX211" fmla="*/ 318224 w 346244"/>
                    <a:gd name="connsiteY211" fmla="*/ 26737 h 93826"/>
                    <a:gd name="connsiteX212" fmla="*/ 324619 w 346244"/>
                    <a:gd name="connsiteY212" fmla="*/ 26737 h 93826"/>
                    <a:gd name="connsiteX213" fmla="*/ 324619 w 346244"/>
                    <a:gd name="connsiteY213" fmla="*/ 15789 h 93826"/>
                    <a:gd name="connsiteX214" fmla="*/ 324798 w 346244"/>
                    <a:gd name="connsiteY214" fmla="*/ 15124 h 93826"/>
                    <a:gd name="connsiteX215" fmla="*/ 325463 w 346244"/>
                    <a:gd name="connsiteY215" fmla="*/ 14586 h 93826"/>
                    <a:gd name="connsiteX216" fmla="*/ 326768 w 346244"/>
                    <a:gd name="connsiteY216" fmla="*/ 14254 h 93826"/>
                    <a:gd name="connsiteX217" fmla="*/ 328815 w 346244"/>
                    <a:gd name="connsiteY217" fmla="*/ 14151 h 93826"/>
                    <a:gd name="connsiteX218" fmla="*/ 330912 w 346244"/>
                    <a:gd name="connsiteY218" fmla="*/ 14254 h 93826"/>
                    <a:gd name="connsiteX219" fmla="*/ 332191 w 346244"/>
                    <a:gd name="connsiteY219" fmla="*/ 14586 h 93826"/>
                    <a:gd name="connsiteX220" fmla="*/ 332857 w 346244"/>
                    <a:gd name="connsiteY220" fmla="*/ 15124 h 93826"/>
                    <a:gd name="connsiteX221" fmla="*/ 333061 w 346244"/>
                    <a:gd name="connsiteY221" fmla="*/ 15789 h 93826"/>
                    <a:gd name="connsiteX222" fmla="*/ 333061 w 346244"/>
                    <a:gd name="connsiteY222" fmla="*/ 26737 h 93826"/>
                    <a:gd name="connsiteX223" fmla="*/ 344879 w 346244"/>
                    <a:gd name="connsiteY223" fmla="*/ 26737 h 93826"/>
                    <a:gd name="connsiteX224" fmla="*/ 345595 w 346244"/>
                    <a:gd name="connsiteY224" fmla="*/ 26916 h 93826"/>
                    <a:gd name="connsiteX225" fmla="*/ 346132 w 346244"/>
                    <a:gd name="connsiteY225" fmla="*/ 27530 h 93826"/>
                    <a:gd name="connsiteX226" fmla="*/ 346465 w 346244"/>
                    <a:gd name="connsiteY226" fmla="*/ 28630 h 93826"/>
                    <a:gd name="connsiteX227" fmla="*/ 346567 w 346244"/>
                    <a:gd name="connsiteY227" fmla="*/ 30267 h 93826"/>
                    <a:gd name="connsiteX228" fmla="*/ 346107 w 346244"/>
                    <a:gd name="connsiteY228" fmla="*/ 32927 h 93826"/>
                    <a:gd name="connsiteX229" fmla="*/ 344879 w 346244"/>
                    <a:gd name="connsiteY229" fmla="*/ 33745 h 93826"/>
                    <a:gd name="connsiteX230" fmla="*/ 333061 w 346244"/>
                    <a:gd name="connsiteY230" fmla="*/ 33745 h 93826"/>
                    <a:gd name="connsiteX231" fmla="*/ 333061 w 346244"/>
                    <a:gd name="connsiteY231" fmla="*/ 59427 h 93826"/>
                    <a:gd name="connsiteX232" fmla="*/ 334468 w 346244"/>
                    <a:gd name="connsiteY232" fmla="*/ 66615 h 93826"/>
                    <a:gd name="connsiteX233" fmla="*/ 339507 w 346244"/>
                    <a:gd name="connsiteY233" fmla="*/ 69045 h 93826"/>
                    <a:gd name="connsiteX234" fmla="*/ 341604 w 346244"/>
                    <a:gd name="connsiteY234" fmla="*/ 68815 h 93826"/>
                    <a:gd name="connsiteX235" fmla="*/ 343242 w 346244"/>
                    <a:gd name="connsiteY235" fmla="*/ 68329 h 93826"/>
                    <a:gd name="connsiteX236" fmla="*/ 344469 w 346244"/>
                    <a:gd name="connsiteY236" fmla="*/ 67843 h 93826"/>
                    <a:gd name="connsiteX237" fmla="*/ 345390 w 346244"/>
                    <a:gd name="connsiteY237" fmla="*/ 67613 h 93826"/>
                    <a:gd name="connsiteX238" fmla="*/ 345876 w 346244"/>
                    <a:gd name="connsiteY238" fmla="*/ 67741 h 93826"/>
                    <a:gd name="connsiteX239" fmla="*/ 346234 w 346244"/>
                    <a:gd name="connsiteY239" fmla="*/ 68227 h 93826"/>
                    <a:gd name="connsiteX240" fmla="*/ 346465 w 346244"/>
                    <a:gd name="connsiteY240" fmla="*/ 69199 h 93826"/>
                    <a:gd name="connsiteX241" fmla="*/ 346567 w 346244"/>
                    <a:gd name="connsiteY241" fmla="*/ 70734 h 93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346244" h="93826">
                      <a:moveTo>
                        <a:pt x="8789" y="87718"/>
                      </a:moveTo>
                      <a:cubicBezTo>
                        <a:pt x="8652" y="88162"/>
                        <a:pt x="8473" y="88511"/>
                        <a:pt x="8252" y="88767"/>
                      </a:cubicBezTo>
                      <a:cubicBezTo>
                        <a:pt x="8030" y="89023"/>
                        <a:pt x="7749" y="89219"/>
                        <a:pt x="7407" y="89356"/>
                      </a:cubicBezTo>
                      <a:cubicBezTo>
                        <a:pt x="7066" y="89492"/>
                        <a:pt x="6649" y="89594"/>
                        <a:pt x="6154" y="89663"/>
                      </a:cubicBezTo>
                      <a:cubicBezTo>
                        <a:pt x="5660" y="89731"/>
                        <a:pt x="5054" y="89765"/>
                        <a:pt x="4338" y="89765"/>
                      </a:cubicBezTo>
                      <a:cubicBezTo>
                        <a:pt x="3485" y="89765"/>
                        <a:pt x="2778" y="89705"/>
                        <a:pt x="2215" y="89586"/>
                      </a:cubicBezTo>
                      <a:cubicBezTo>
                        <a:pt x="1652" y="89466"/>
                        <a:pt x="1217" y="89296"/>
                        <a:pt x="910" y="89074"/>
                      </a:cubicBezTo>
                      <a:cubicBezTo>
                        <a:pt x="603" y="88852"/>
                        <a:pt x="416" y="88580"/>
                        <a:pt x="347" y="88256"/>
                      </a:cubicBezTo>
                      <a:cubicBezTo>
                        <a:pt x="279" y="87932"/>
                        <a:pt x="347" y="87548"/>
                        <a:pt x="552" y="87105"/>
                      </a:cubicBezTo>
                      <a:lnTo>
                        <a:pt x="31504" y="2231"/>
                      </a:lnTo>
                      <a:cubicBezTo>
                        <a:pt x="31640" y="1788"/>
                        <a:pt x="31819" y="1438"/>
                        <a:pt x="32041" y="1183"/>
                      </a:cubicBezTo>
                      <a:cubicBezTo>
                        <a:pt x="32263" y="927"/>
                        <a:pt x="32535" y="722"/>
                        <a:pt x="32859" y="569"/>
                      </a:cubicBezTo>
                      <a:cubicBezTo>
                        <a:pt x="33183" y="415"/>
                        <a:pt x="33601" y="313"/>
                        <a:pt x="34113" y="262"/>
                      </a:cubicBezTo>
                      <a:cubicBezTo>
                        <a:pt x="34624" y="211"/>
                        <a:pt x="35238" y="185"/>
                        <a:pt x="35955" y="185"/>
                      </a:cubicBezTo>
                      <a:cubicBezTo>
                        <a:pt x="36807" y="185"/>
                        <a:pt x="37506" y="245"/>
                        <a:pt x="38052" y="364"/>
                      </a:cubicBezTo>
                      <a:cubicBezTo>
                        <a:pt x="38598" y="483"/>
                        <a:pt x="39024" y="645"/>
                        <a:pt x="39331" y="850"/>
                      </a:cubicBezTo>
                      <a:cubicBezTo>
                        <a:pt x="39638" y="1055"/>
                        <a:pt x="39826" y="1328"/>
                        <a:pt x="39894" y="1669"/>
                      </a:cubicBezTo>
                      <a:cubicBezTo>
                        <a:pt x="39962" y="2010"/>
                        <a:pt x="39911" y="2402"/>
                        <a:pt x="39740" y="2845"/>
                      </a:cubicBezTo>
                      <a:close/>
                      <a:moveTo>
                        <a:pt x="79963" y="74110"/>
                      </a:moveTo>
                      <a:cubicBezTo>
                        <a:pt x="79963" y="74383"/>
                        <a:pt x="79894" y="74613"/>
                        <a:pt x="79758" y="74801"/>
                      </a:cubicBezTo>
                      <a:cubicBezTo>
                        <a:pt x="79622" y="74988"/>
                        <a:pt x="79400" y="75150"/>
                        <a:pt x="79093" y="75287"/>
                      </a:cubicBezTo>
                      <a:cubicBezTo>
                        <a:pt x="78786" y="75423"/>
                        <a:pt x="78360" y="75526"/>
                        <a:pt x="77814" y="75594"/>
                      </a:cubicBezTo>
                      <a:cubicBezTo>
                        <a:pt x="77268" y="75662"/>
                        <a:pt x="76569" y="75696"/>
                        <a:pt x="75716" y="75696"/>
                      </a:cubicBezTo>
                      <a:cubicBezTo>
                        <a:pt x="74898" y="75696"/>
                        <a:pt x="74216" y="75662"/>
                        <a:pt x="73670" y="75594"/>
                      </a:cubicBezTo>
                      <a:cubicBezTo>
                        <a:pt x="73124" y="75526"/>
                        <a:pt x="72689" y="75423"/>
                        <a:pt x="72366" y="75287"/>
                      </a:cubicBezTo>
                      <a:cubicBezTo>
                        <a:pt x="72042" y="75150"/>
                        <a:pt x="71820" y="74988"/>
                        <a:pt x="71700" y="74801"/>
                      </a:cubicBezTo>
                      <a:cubicBezTo>
                        <a:pt x="71581" y="74613"/>
                        <a:pt x="71521" y="74383"/>
                        <a:pt x="71521" y="74110"/>
                      </a:cubicBezTo>
                      <a:lnTo>
                        <a:pt x="71521" y="5761"/>
                      </a:lnTo>
                      <a:cubicBezTo>
                        <a:pt x="71521" y="5489"/>
                        <a:pt x="71581" y="5250"/>
                        <a:pt x="71700" y="5045"/>
                      </a:cubicBezTo>
                      <a:cubicBezTo>
                        <a:pt x="71820" y="4840"/>
                        <a:pt x="72042" y="4670"/>
                        <a:pt x="72366" y="4534"/>
                      </a:cubicBezTo>
                      <a:cubicBezTo>
                        <a:pt x="72689" y="4397"/>
                        <a:pt x="73124" y="4295"/>
                        <a:pt x="73670" y="4227"/>
                      </a:cubicBezTo>
                      <a:cubicBezTo>
                        <a:pt x="74216" y="4158"/>
                        <a:pt x="74898" y="4124"/>
                        <a:pt x="75716" y="4124"/>
                      </a:cubicBezTo>
                      <a:cubicBezTo>
                        <a:pt x="76569" y="4124"/>
                        <a:pt x="77268" y="4158"/>
                        <a:pt x="77814" y="4227"/>
                      </a:cubicBezTo>
                      <a:cubicBezTo>
                        <a:pt x="78360" y="4295"/>
                        <a:pt x="78786" y="4397"/>
                        <a:pt x="79093" y="4534"/>
                      </a:cubicBezTo>
                      <a:cubicBezTo>
                        <a:pt x="79400" y="4670"/>
                        <a:pt x="79622" y="4840"/>
                        <a:pt x="79758" y="5045"/>
                      </a:cubicBezTo>
                      <a:cubicBezTo>
                        <a:pt x="79894" y="5250"/>
                        <a:pt x="79963" y="5489"/>
                        <a:pt x="79963" y="5761"/>
                      </a:cubicBezTo>
                      <a:close/>
                      <a:moveTo>
                        <a:pt x="130020" y="74161"/>
                      </a:moveTo>
                      <a:cubicBezTo>
                        <a:pt x="130020" y="74571"/>
                        <a:pt x="129883" y="74877"/>
                        <a:pt x="129611" y="75082"/>
                      </a:cubicBezTo>
                      <a:cubicBezTo>
                        <a:pt x="129338" y="75287"/>
                        <a:pt x="128962" y="75440"/>
                        <a:pt x="128485" y="75543"/>
                      </a:cubicBezTo>
                      <a:cubicBezTo>
                        <a:pt x="128008" y="75645"/>
                        <a:pt x="127309" y="75696"/>
                        <a:pt x="126388" y="75696"/>
                      </a:cubicBezTo>
                      <a:cubicBezTo>
                        <a:pt x="125501" y="75696"/>
                        <a:pt x="124793" y="75645"/>
                        <a:pt x="124265" y="75543"/>
                      </a:cubicBezTo>
                      <a:cubicBezTo>
                        <a:pt x="123736" y="75440"/>
                        <a:pt x="123352" y="75287"/>
                        <a:pt x="123113" y="75082"/>
                      </a:cubicBezTo>
                      <a:cubicBezTo>
                        <a:pt x="122875" y="74877"/>
                        <a:pt x="122755" y="74571"/>
                        <a:pt x="122756" y="74161"/>
                      </a:cubicBezTo>
                      <a:lnTo>
                        <a:pt x="122756" y="69557"/>
                      </a:lnTo>
                      <a:cubicBezTo>
                        <a:pt x="120743" y="71706"/>
                        <a:pt x="118501" y="73377"/>
                        <a:pt x="116028" y="74571"/>
                      </a:cubicBezTo>
                      <a:cubicBezTo>
                        <a:pt x="113555" y="75764"/>
                        <a:pt x="110937" y="76361"/>
                        <a:pt x="108175" y="76361"/>
                      </a:cubicBezTo>
                      <a:cubicBezTo>
                        <a:pt x="105754" y="76361"/>
                        <a:pt x="103562" y="76046"/>
                        <a:pt x="101601" y="75415"/>
                      </a:cubicBezTo>
                      <a:cubicBezTo>
                        <a:pt x="99640" y="74784"/>
                        <a:pt x="97969" y="73871"/>
                        <a:pt x="96587" y="72678"/>
                      </a:cubicBezTo>
                      <a:cubicBezTo>
                        <a:pt x="95206" y="71484"/>
                        <a:pt x="94132" y="70017"/>
                        <a:pt x="93364" y="68278"/>
                      </a:cubicBezTo>
                      <a:cubicBezTo>
                        <a:pt x="92597" y="66539"/>
                        <a:pt x="92213" y="64560"/>
                        <a:pt x="92213" y="62343"/>
                      </a:cubicBezTo>
                      <a:cubicBezTo>
                        <a:pt x="92213" y="59751"/>
                        <a:pt x="92742" y="57500"/>
                        <a:pt x="93799" y="55590"/>
                      </a:cubicBezTo>
                      <a:cubicBezTo>
                        <a:pt x="94856" y="53681"/>
                        <a:pt x="96375" y="52095"/>
                        <a:pt x="98352" y="50833"/>
                      </a:cubicBezTo>
                      <a:cubicBezTo>
                        <a:pt x="100330" y="49571"/>
                        <a:pt x="102752" y="48624"/>
                        <a:pt x="105617" y="47993"/>
                      </a:cubicBezTo>
                      <a:cubicBezTo>
                        <a:pt x="108482" y="47362"/>
                        <a:pt x="111705" y="47047"/>
                        <a:pt x="115286" y="47047"/>
                      </a:cubicBezTo>
                      <a:lnTo>
                        <a:pt x="121630" y="47047"/>
                      </a:lnTo>
                      <a:lnTo>
                        <a:pt x="121630" y="43466"/>
                      </a:lnTo>
                      <a:cubicBezTo>
                        <a:pt x="121630" y="41692"/>
                        <a:pt x="121442" y="40123"/>
                        <a:pt x="121067" y="38759"/>
                      </a:cubicBezTo>
                      <a:cubicBezTo>
                        <a:pt x="120692" y="37395"/>
                        <a:pt x="120087" y="36261"/>
                        <a:pt x="119251" y="35357"/>
                      </a:cubicBezTo>
                      <a:cubicBezTo>
                        <a:pt x="118415" y="34453"/>
                        <a:pt x="117332" y="33771"/>
                        <a:pt x="116003" y="33311"/>
                      </a:cubicBezTo>
                      <a:cubicBezTo>
                        <a:pt x="114672" y="32850"/>
                        <a:pt x="113035" y="32620"/>
                        <a:pt x="111091" y="32620"/>
                      </a:cubicBezTo>
                      <a:cubicBezTo>
                        <a:pt x="109010" y="32620"/>
                        <a:pt x="107144" y="32867"/>
                        <a:pt x="105489" y="33362"/>
                      </a:cubicBezTo>
                      <a:cubicBezTo>
                        <a:pt x="103835" y="33856"/>
                        <a:pt x="102386" y="34402"/>
                        <a:pt x="101141" y="34999"/>
                      </a:cubicBezTo>
                      <a:cubicBezTo>
                        <a:pt x="99896" y="35596"/>
                        <a:pt x="98856" y="36141"/>
                        <a:pt x="98020" y="36636"/>
                      </a:cubicBezTo>
                      <a:cubicBezTo>
                        <a:pt x="97184" y="37131"/>
                        <a:pt x="96562" y="37378"/>
                        <a:pt x="96153" y="37378"/>
                      </a:cubicBezTo>
                      <a:cubicBezTo>
                        <a:pt x="95879" y="37378"/>
                        <a:pt x="95641" y="37310"/>
                        <a:pt x="95436" y="37173"/>
                      </a:cubicBezTo>
                      <a:cubicBezTo>
                        <a:pt x="95232" y="37037"/>
                        <a:pt x="95052" y="36832"/>
                        <a:pt x="94899" y="36559"/>
                      </a:cubicBezTo>
                      <a:cubicBezTo>
                        <a:pt x="94746" y="36286"/>
                        <a:pt x="94635" y="35937"/>
                        <a:pt x="94567" y="35510"/>
                      </a:cubicBezTo>
                      <a:cubicBezTo>
                        <a:pt x="94498" y="35084"/>
                        <a:pt x="94464" y="34615"/>
                        <a:pt x="94464" y="34104"/>
                      </a:cubicBezTo>
                      <a:cubicBezTo>
                        <a:pt x="94464" y="33251"/>
                        <a:pt x="94524" y="32577"/>
                        <a:pt x="94643" y="32083"/>
                      </a:cubicBezTo>
                      <a:cubicBezTo>
                        <a:pt x="94763" y="31588"/>
                        <a:pt x="95052" y="31119"/>
                        <a:pt x="95513" y="30676"/>
                      </a:cubicBezTo>
                      <a:cubicBezTo>
                        <a:pt x="95974" y="30232"/>
                        <a:pt x="96766" y="29712"/>
                        <a:pt x="97892" y="29116"/>
                      </a:cubicBezTo>
                      <a:cubicBezTo>
                        <a:pt x="99018" y="28519"/>
                        <a:pt x="100313" y="27973"/>
                        <a:pt x="101780" y="27478"/>
                      </a:cubicBezTo>
                      <a:cubicBezTo>
                        <a:pt x="103247" y="26984"/>
                        <a:pt x="104850" y="26575"/>
                        <a:pt x="106589" y="26251"/>
                      </a:cubicBezTo>
                      <a:cubicBezTo>
                        <a:pt x="108328" y="25927"/>
                        <a:pt x="110085" y="25765"/>
                        <a:pt x="111858" y="25765"/>
                      </a:cubicBezTo>
                      <a:cubicBezTo>
                        <a:pt x="115166" y="25765"/>
                        <a:pt x="117980" y="26140"/>
                        <a:pt x="120299" y="26890"/>
                      </a:cubicBezTo>
                      <a:cubicBezTo>
                        <a:pt x="122619" y="27640"/>
                        <a:pt x="124495" y="28740"/>
                        <a:pt x="125928" y="30190"/>
                      </a:cubicBezTo>
                      <a:cubicBezTo>
                        <a:pt x="127359" y="31639"/>
                        <a:pt x="128400" y="33438"/>
                        <a:pt x="129048" y="35587"/>
                      </a:cubicBezTo>
                      <a:cubicBezTo>
                        <a:pt x="129696" y="37736"/>
                        <a:pt x="130020" y="40243"/>
                        <a:pt x="130020" y="43108"/>
                      </a:cubicBezTo>
                      <a:close/>
                      <a:moveTo>
                        <a:pt x="121630" y="53135"/>
                      </a:moveTo>
                      <a:lnTo>
                        <a:pt x="114417" y="53135"/>
                      </a:lnTo>
                      <a:cubicBezTo>
                        <a:pt x="112097" y="53135"/>
                        <a:pt x="110085" y="53331"/>
                        <a:pt x="108380" y="53723"/>
                      </a:cubicBezTo>
                      <a:cubicBezTo>
                        <a:pt x="106674" y="54115"/>
                        <a:pt x="105259" y="54695"/>
                        <a:pt x="104134" y="55463"/>
                      </a:cubicBezTo>
                      <a:cubicBezTo>
                        <a:pt x="103008" y="56230"/>
                        <a:pt x="102181" y="57151"/>
                        <a:pt x="101652" y="58225"/>
                      </a:cubicBezTo>
                      <a:cubicBezTo>
                        <a:pt x="101124" y="59300"/>
                        <a:pt x="100859" y="60536"/>
                        <a:pt x="100859" y="61934"/>
                      </a:cubicBezTo>
                      <a:cubicBezTo>
                        <a:pt x="100859" y="64322"/>
                        <a:pt x="101618" y="66223"/>
                        <a:pt x="103135" y="67638"/>
                      </a:cubicBezTo>
                      <a:cubicBezTo>
                        <a:pt x="104654" y="69054"/>
                        <a:pt x="106777" y="69762"/>
                        <a:pt x="109505" y="69762"/>
                      </a:cubicBezTo>
                      <a:cubicBezTo>
                        <a:pt x="111722" y="69762"/>
                        <a:pt x="113777" y="69199"/>
                        <a:pt x="115670" y="68073"/>
                      </a:cubicBezTo>
                      <a:cubicBezTo>
                        <a:pt x="117563" y="66948"/>
                        <a:pt x="119550" y="65225"/>
                        <a:pt x="121630" y="62906"/>
                      </a:cubicBezTo>
                      <a:close/>
                      <a:moveTo>
                        <a:pt x="164013" y="75389"/>
                      </a:moveTo>
                      <a:lnTo>
                        <a:pt x="157875" y="92323"/>
                      </a:lnTo>
                      <a:cubicBezTo>
                        <a:pt x="157670" y="92868"/>
                        <a:pt x="157150" y="93286"/>
                        <a:pt x="156314" y="93576"/>
                      </a:cubicBezTo>
                      <a:cubicBezTo>
                        <a:pt x="155478" y="93866"/>
                        <a:pt x="154208" y="94011"/>
                        <a:pt x="152503" y="94011"/>
                      </a:cubicBezTo>
                      <a:cubicBezTo>
                        <a:pt x="151616" y="94011"/>
                        <a:pt x="150899" y="93968"/>
                        <a:pt x="150354" y="93883"/>
                      </a:cubicBezTo>
                      <a:cubicBezTo>
                        <a:pt x="149809" y="93798"/>
                        <a:pt x="149391" y="93653"/>
                        <a:pt x="149101" y="93448"/>
                      </a:cubicBezTo>
                      <a:cubicBezTo>
                        <a:pt x="148811" y="93244"/>
                        <a:pt x="148649" y="92971"/>
                        <a:pt x="148614" y="92630"/>
                      </a:cubicBezTo>
                      <a:cubicBezTo>
                        <a:pt x="148580" y="92289"/>
                        <a:pt x="148666" y="91879"/>
                        <a:pt x="148871" y="91402"/>
                      </a:cubicBezTo>
                      <a:lnTo>
                        <a:pt x="155214" y="75389"/>
                      </a:lnTo>
                      <a:cubicBezTo>
                        <a:pt x="154908" y="75253"/>
                        <a:pt x="154617" y="75031"/>
                        <a:pt x="154345" y="74724"/>
                      </a:cubicBezTo>
                      <a:cubicBezTo>
                        <a:pt x="154071" y="74417"/>
                        <a:pt x="153884" y="74093"/>
                        <a:pt x="153782" y="73752"/>
                      </a:cubicBezTo>
                      <a:lnTo>
                        <a:pt x="137360" y="29755"/>
                      </a:lnTo>
                      <a:cubicBezTo>
                        <a:pt x="137086" y="29039"/>
                        <a:pt x="136950" y="28476"/>
                        <a:pt x="136950" y="28067"/>
                      </a:cubicBezTo>
                      <a:cubicBezTo>
                        <a:pt x="136950" y="27658"/>
                        <a:pt x="137086" y="27333"/>
                        <a:pt x="137360" y="27095"/>
                      </a:cubicBezTo>
                      <a:cubicBezTo>
                        <a:pt x="137632" y="26856"/>
                        <a:pt x="138076" y="26694"/>
                        <a:pt x="138689" y="26609"/>
                      </a:cubicBezTo>
                      <a:cubicBezTo>
                        <a:pt x="139304" y="26523"/>
                        <a:pt x="140122" y="26481"/>
                        <a:pt x="141145" y="26481"/>
                      </a:cubicBezTo>
                      <a:cubicBezTo>
                        <a:pt x="142169" y="26481"/>
                        <a:pt x="142970" y="26506"/>
                        <a:pt x="143550" y="26558"/>
                      </a:cubicBezTo>
                      <a:cubicBezTo>
                        <a:pt x="144130" y="26609"/>
                        <a:pt x="144590" y="26703"/>
                        <a:pt x="144931" y="26839"/>
                      </a:cubicBezTo>
                      <a:cubicBezTo>
                        <a:pt x="145272" y="26975"/>
                        <a:pt x="145520" y="27171"/>
                        <a:pt x="145673" y="27427"/>
                      </a:cubicBezTo>
                      <a:cubicBezTo>
                        <a:pt x="145826" y="27683"/>
                        <a:pt x="145988" y="28033"/>
                        <a:pt x="146159" y="28476"/>
                      </a:cubicBezTo>
                      <a:lnTo>
                        <a:pt x="159307" y="65413"/>
                      </a:lnTo>
                      <a:lnTo>
                        <a:pt x="159461" y="65413"/>
                      </a:lnTo>
                      <a:lnTo>
                        <a:pt x="172148" y="28271"/>
                      </a:lnTo>
                      <a:cubicBezTo>
                        <a:pt x="172353" y="27623"/>
                        <a:pt x="172600" y="27206"/>
                        <a:pt x="172890" y="27018"/>
                      </a:cubicBezTo>
                      <a:cubicBezTo>
                        <a:pt x="173179" y="26830"/>
                        <a:pt x="173615" y="26694"/>
                        <a:pt x="174195" y="26609"/>
                      </a:cubicBezTo>
                      <a:cubicBezTo>
                        <a:pt x="174774" y="26523"/>
                        <a:pt x="175610" y="26481"/>
                        <a:pt x="176702" y="26481"/>
                      </a:cubicBezTo>
                      <a:cubicBezTo>
                        <a:pt x="177656" y="26481"/>
                        <a:pt x="178441" y="26523"/>
                        <a:pt x="179054" y="26609"/>
                      </a:cubicBezTo>
                      <a:cubicBezTo>
                        <a:pt x="179669" y="26694"/>
                        <a:pt x="180120" y="26856"/>
                        <a:pt x="180411" y="27095"/>
                      </a:cubicBezTo>
                      <a:cubicBezTo>
                        <a:pt x="180700" y="27333"/>
                        <a:pt x="180845" y="27658"/>
                        <a:pt x="180845" y="28067"/>
                      </a:cubicBezTo>
                      <a:cubicBezTo>
                        <a:pt x="180845" y="28476"/>
                        <a:pt x="180743" y="28988"/>
                        <a:pt x="180538" y="29602"/>
                      </a:cubicBezTo>
                      <a:close/>
                      <a:moveTo>
                        <a:pt x="256304" y="50577"/>
                      </a:moveTo>
                      <a:cubicBezTo>
                        <a:pt x="256304" y="54329"/>
                        <a:pt x="255810" y="57782"/>
                        <a:pt x="254821" y="60937"/>
                      </a:cubicBezTo>
                      <a:cubicBezTo>
                        <a:pt x="253831" y="64091"/>
                        <a:pt x="252356" y="66811"/>
                        <a:pt x="250396" y="69097"/>
                      </a:cubicBezTo>
                      <a:cubicBezTo>
                        <a:pt x="248435" y="71382"/>
                        <a:pt x="245979" y="73164"/>
                        <a:pt x="243028" y="74443"/>
                      </a:cubicBezTo>
                      <a:cubicBezTo>
                        <a:pt x="240078" y="75722"/>
                        <a:pt x="236659" y="76361"/>
                        <a:pt x="232771" y="76361"/>
                      </a:cubicBezTo>
                      <a:cubicBezTo>
                        <a:pt x="228985" y="76361"/>
                        <a:pt x="225685" y="75798"/>
                        <a:pt x="222871" y="74673"/>
                      </a:cubicBezTo>
                      <a:cubicBezTo>
                        <a:pt x="220058" y="73547"/>
                        <a:pt x="217713" y="71910"/>
                        <a:pt x="215837" y="69762"/>
                      </a:cubicBezTo>
                      <a:cubicBezTo>
                        <a:pt x="213961" y="67613"/>
                        <a:pt x="212562" y="65004"/>
                        <a:pt x="211642" y="61934"/>
                      </a:cubicBezTo>
                      <a:cubicBezTo>
                        <a:pt x="210721" y="58865"/>
                        <a:pt x="210260" y="55386"/>
                        <a:pt x="210260" y="51498"/>
                      </a:cubicBezTo>
                      <a:cubicBezTo>
                        <a:pt x="210260" y="47746"/>
                        <a:pt x="210747" y="44293"/>
                        <a:pt x="211718" y="41138"/>
                      </a:cubicBezTo>
                      <a:cubicBezTo>
                        <a:pt x="212691" y="37983"/>
                        <a:pt x="214157" y="35263"/>
                        <a:pt x="216118" y="32978"/>
                      </a:cubicBezTo>
                      <a:cubicBezTo>
                        <a:pt x="218079" y="30693"/>
                        <a:pt x="220526" y="28919"/>
                        <a:pt x="223460" y="27658"/>
                      </a:cubicBezTo>
                      <a:cubicBezTo>
                        <a:pt x="226393" y="26396"/>
                        <a:pt x="229821" y="25765"/>
                        <a:pt x="233743" y="25765"/>
                      </a:cubicBezTo>
                      <a:cubicBezTo>
                        <a:pt x="237528" y="25765"/>
                        <a:pt x="240829" y="26327"/>
                        <a:pt x="243642" y="27453"/>
                      </a:cubicBezTo>
                      <a:cubicBezTo>
                        <a:pt x="246456" y="28578"/>
                        <a:pt x="248801" y="30215"/>
                        <a:pt x="250677" y="32364"/>
                      </a:cubicBezTo>
                      <a:cubicBezTo>
                        <a:pt x="252552" y="34513"/>
                        <a:pt x="253959" y="37122"/>
                        <a:pt x="254897" y="40192"/>
                      </a:cubicBezTo>
                      <a:cubicBezTo>
                        <a:pt x="255835" y="43261"/>
                        <a:pt x="256304" y="46723"/>
                        <a:pt x="256304" y="50577"/>
                      </a:cubicBezTo>
                      <a:close/>
                      <a:moveTo>
                        <a:pt x="247556" y="51140"/>
                      </a:moveTo>
                      <a:cubicBezTo>
                        <a:pt x="247556" y="48650"/>
                        <a:pt x="247324" y="46297"/>
                        <a:pt x="246859" y="44080"/>
                      </a:cubicBezTo>
                      <a:cubicBezTo>
                        <a:pt x="246394" y="41863"/>
                        <a:pt x="245628" y="39919"/>
                        <a:pt x="244562" y="38248"/>
                      </a:cubicBezTo>
                      <a:cubicBezTo>
                        <a:pt x="243495" y="36576"/>
                        <a:pt x="242049" y="35255"/>
                        <a:pt x="240225" y="34283"/>
                      </a:cubicBezTo>
                      <a:cubicBezTo>
                        <a:pt x="238402" y="33311"/>
                        <a:pt x="236130" y="32825"/>
                        <a:pt x="233411" y="32825"/>
                      </a:cubicBezTo>
                      <a:cubicBezTo>
                        <a:pt x="230899" y="32825"/>
                        <a:pt x="228740" y="33268"/>
                        <a:pt x="226933" y="34155"/>
                      </a:cubicBezTo>
                      <a:cubicBezTo>
                        <a:pt x="225126" y="35042"/>
                        <a:pt x="223637" y="36295"/>
                        <a:pt x="222467" y="37915"/>
                      </a:cubicBezTo>
                      <a:cubicBezTo>
                        <a:pt x="221297" y="39535"/>
                        <a:pt x="220428" y="41453"/>
                        <a:pt x="219860" y="43670"/>
                      </a:cubicBezTo>
                      <a:cubicBezTo>
                        <a:pt x="219293" y="45887"/>
                        <a:pt x="219009" y="48309"/>
                        <a:pt x="219009" y="50935"/>
                      </a:cubicBezTo>
                      <a:cubicBezTo>
                        <a:pt x="219009" y="53459"/>
                        <a:pt x="219241" y="55829"/>
                        <a:pt x="219706" y="58046"/>
                      </a:cubicBezTo>
                      <a:cubicBezTo>
                        <a:pt x="220171" y="60263"/>
                        <a:pt x="220945" y="62199"/>
                        <a:pt x="222029" y="63853"/>
                      </a:cubicBezTo>
                      <a:cubicBezTo>
                        <a:pt x="223113" y="65507"/>
                        <a:pt x="224567" y="66820"/>
                        <a:pt x="226391" y="67792"/>
                      </a:cubicBezTo>
                      <a:cubicBezTo>
                        <a:pt x="228215" y="68764"/>
                        <a:pt x="230486" y="69250"/>
                        <a:pt x="233205" y="69250"/>
                      </a:cubicBezTo>
                      <a:cubicBezTo>
                        <a:pt x="235682" y="69250"/>
                        <a:pt x="237834" y="68807"/>
                        <a:pt x="239658" y="67920"/>
                      </a:cubicBezTo>
                      <a:cubicBezTo>
                        <a:pt x="241481" y="67033"/>
                        <a:pt x="242979" y="65788"/>
                        <a:pt x="244148" y="64185"/>
                      </a:cubicBezTo>
                      <a:cubicBezTo>
                        <a:pt x="245319" y="62582"/>
                        <a:pt x="246179" y="60672"/>
                        <a:pt x="246730" y="58455"/>
                      </a:cubicBezTo>
                      <a:cubicBezTo>
                        <a:pt x="247280" y="56238"/>
                        <a:pt x="247556" y="53800"/>
                        <a:pt x="247556" y="51140"/>
                      </a:cubicBezTo>
                      <a:close/>
                      <a:moveTo>
                        <a:pt x="307498" y="74110"/>
                      </a:moveTo>
                      <a:cubicBezTo>
                        <a:pt x="307498" y="74383"/>
                        <a:pt x="307438" y="74613"/>
                        <a:pt x="307319" y="74801"/>
                      </a:cubicBezTo>
                      <a:cubicBezTo>
                        <a:pt x="307200" y="74988"/>
                        <a:pt x="306987" y="75150"/>
                        <a:pt x="306680" y="75287"/>
                      </a:cubicBezTo>
                      <a:cubicBezTo>
                        <a:pt x="306372" y="75423"/>
                        <a:pt x="305972" y="75526"/>
                        <a:pt x="305477" y="75594"/>
                      </a:cubicBezTo>
                      <a:cubicBezTo>
                        <a:pt x="304983" y="75662"/>
                        <a:pt x="304378" y="75696"/>
                        <a:pt x="303661" y="75696"/>
                      </a:cubicBezTo>
                      <a:cubicBezTo>
                        <a:pt x="302877" y="75696"/>
                        <a:pt x="302237" y="75662"/>
                        <a:pt x="301742" y="75594"/>
                      </a:cubicBezTo>
                      <a:cubicBezTo>
                        <a:pt x="301248" y="75526"/>
                        <a:pt x="300855" y="75423"/>
                        <a:pt x="300566" y="75287"/>
                      </a:cubicBezTo>
                      <a:cubicBezTo>
                        <a:pt x="300276" y="75150"/>
                        <a:pt x="300080" y="74988"/>
                        <a:pt x="299977" y="74801"/>
                      </a:cubicBezTo>
                      <a:cubicBezTo>
                        <a:pt x="299875" y="74613"/>
                        <a:pt x="299824" y="74383"/>
                        <a:pt x="299824" y="74110"/>
                      </a:cubicBezTo>
                      <a:lnTo>
                        <a:pt x="299824" y="68022"/>
                      </a:lnTo>
                      <a:cubicBezTo>
                        <a:pt x="297198" y="70921"/>
                        <a:pt x="294606" y="73036"/>
                        <a:pt x="292048" y="74366"/>
                      </a:cubicBezTo>
                      <a:cubicBezTo>
                        <a:pt x="289490" y="75696"/>
                        <a:pt x="286897" y="76361"/>
                        <a:pt x="284271" y="76361"/>
                      </a:cubicBezTo>
                      <a:cubicBezTo>
                        <a:pt x="281202" y="76361"/>
                        <a:pt x="278618" y="75850"/>
                        <a:pt x="276521" y="74826"/>
                      </a:cubicBezTo>
                      <a:cubicBezTo>
                        <a:pt x="274423" y="73803"/>
                        <a:pt x="272726" y="72413"/>
                        <a:pt x="271431" y="70657"/>
                      </a:cubicBezTo>
                      <a:cubicBezTo>
                        <a:pt x="270134" y="68900"/>
                        <a:pt x="269205" y="66854"/>
                        <a:pt x="268642" y="64518"/>
                      </a:cubicBezTo>
                      <a:cubicBezTo>
                        <a:pt x="268080" y="62181"/>
                        <a:pt x="267798" y="59342"/>
                        <a:pt x="267798" y="56000"/>
                      </a:cubicBezTo>
                      <a:lnTo>
                        <a:pt x="267798" y="28067"/>
                      </a:lnTo>
                      <a:cubicBezTo>
                        <a:pt x="267798" y="27794"/>
                        <a:pt x="267858" y="27564"/>
                        <a:pt x="267977" y="27376"/>
                      </a:cubicBezTo>
                      <a:cubicBezTo>
                        <a:pt x="268097" y="27189"/>
                        <a:pt x="268327" y="27018"/>
                        <a:pt x="268668" y="26865"/>
                      </a:cubicBezTo>
                      <a:cubicBezTo>
                        <a:pt x="269009" y="26711"/>
                        <a:pt x="269452" y="26609"/>
                        <a:pt x="269998" y="26558"/>
                      </a:cubicBezTo>
                      <a:cubicBezTo>
                        <a:pt x="270544" y="26506"/>
                        <a:pt x="271226" y="26481"/>
                        <a:pt x="272044" y="26481"/>
                      </a:cubicBezTo>
                      <a:cubicBezTo>
                        <a:pt x="272863" y="26481"/>
                        <a:pt x="273545" y="26506"/>
                        <a:pt x="274091" y="26558"/>
                      </a:cubicBezTo>
                      <a:cubicBezTo>
                        <a:pt x="274637" y="26609"/>
                        <a:pt x="275071" y="26711"/>
                        <a:pt x="275395" y="26865"/>
                      </a:cubicBezTo>
                      <a:cubicBezTo>
                        <a:pt x="275719" y="27018"/>
                        <a:pt x="275949" y="27189"/>
                        <a:pt x="276086" y="27376"/>
                      </a:cubicBezTo>
                      <a:cubicBezTo>
                        <a:pt x="276223" y="27564"/>
                        <a:pt x="276290" y="27794"/>
                        <a:pt x="276290" y="28067"/>
                      </a:cubicBezTo>
                      <a:lnTo>
                        <a:pt x="276290" y="54874"/>
                      </a:lnTo>
                      <a:cubicBezTo>
                        <a:pt x="276290" y="57569"/>
                        <a:pt x="276487" y="59726"/>
                        <a:pt x="276879" y="61346"/>
                      </a:cubicBezTo>
                      <a:cubicBezTo>
                        <a:pt x="277271" y="62966"/>
                        <a:pt x="277868" y="64347"/>
                        <a:pt x="278670" y="65490"/>
                      </a:cubicBezTo>
                      <a:cubicBezTo>
                        <a:pt x="279471" y="66632"/>
                        <a:pt x="280486" y="67519"/>
                        <a:pt x="281714" y="68150"/>
                      </a:cubicBezTo>
                      <a:cubicBezTo>
                        <a:pt x="282942" y="68781"/>
                        <a:pt x="284374" y="69097"/>
                        <a:pt x="286011" y="69097"/>
                      </a:cubicBezTo>
                      <a:cubicBezTo>
                        <a:pt x="288125" y="69097"/>
                        <a:pt x="290231" y="68346"/>
                        <a:pt x="292330" y="66845"/>
                      </a:cubicBezTo>
                      <a:cubicBezTo>
                        <a:pt x="294427" y="65345"/>
                        <a:pt x="296652" y="63145"/>
                        <a:pt x="299006" y="60246"/>
                      </a:cubicBezTo>
                      <a:lnTo>
                        <a:pt x="299006" y="28067"/>
                      </a:lnTo>
                      <a:cubicBezTo>
                        <a:pt x="299006" y="27794"/>
                        <a:pt x="299066" y="27564"/>
                        <a:pt x="299185" y="27376"/>
                      </a:cubicBezTo>
                      <a:cubicBezTo>
                        <a:pt x="299304" y="27189"/>
                        <a:pt x="299534" y="27018"/>
                        <a:pt x="299875" y="26865"/>
                      </a:cubicBezTo>
                      <a:cubicBezTo>
                        <a:pt x="300216" y="26711"/>
                        <a:pt x="300652" y="26609"/>
                        <a:pt x="301180" y="26558"/>
                      </a:cubicBezTo>
                      <a:cubicBezTo>
                        <a:pt x="301709" y="26506"/>
                        <a:pt x="302399" y="26481"/>
                        <a:pt x="303252" y="26481"/>
                      </a:cubicBezTo>
                      <a:cubicBezTo>
                        <a:pt x="304070" y="26481"/>
                        <a:pt x="304752" y="26506"/>
                        <a:pt x="305298" y="26558"/>
                      </a:cubicBezTo>
                      <a:cubicBezTo>
                        <a:pt x="305844" y="26609"/>
                        <a:pt x="306270" y="26711"/>
                        <a:pt x="306577" y="26865"/>
                      </a:cubicBezTo>
                      <a:cubicBezTo>
                        <a:pt x="306884" y="27018"/>
                        <a:pt x="307114" y="27189"/>
                        <a:pt x="307268" y="27376"/>
                      </a:cubicBezTo>
                      <a:cubicBezTo>
                        <a:pt x="307421" y="27564"/>
                        <a:pt x="307498" y="27794"/>
                        <a:pt x="307498" y="28067"/>
                      </a:cubicBezTo>
                      <a:close/>
                      <a:moveTo>
                        <a:pt x="346567" y="70734"/>
                      </a:moveTo>
                      <a:cubicBezTo>
                        <a:pt x="346567" y="71723"/>
                        <a:pt x="346499" y="72507"/>
                        <a:pt x="346362" y="73087"/>
                      </a:cubicBezTo>
                      <a:cubicBezTo>
                        <a:pt x="346226" y="73667"/>
                        <a:pt x="346021" y="74093"/>
                        <a:pt x="345749" y="74366"/>
                      </a:cubicBezTo>
                      <a:cubicBezTo>
                        <a:pt x="345475" y="74639"/>
                        <a:pt x="345067" y="74895"/>
                        <a:pt x="344521" y="75133"/>
                      </a:cubicBezTo>
                      <a:cubicBezTo>
                        <a:pt x="343975" y="75372"/>
                        <a:pt x="343352" y="75568"/>
                        <a:pt x="342653" y="75722"/>
                      </a:cubicBezTo>
                      <a:cubicBezTo>
                        <a:pt x="341954" y="75875"/>
                        <a:pt x="341212" y="76003"/>
                        <a:pt x="340428" y="76105"/>
                      </a:cubicBezTo>
                      <a:cubicBezTo>
                        <a:pt x="339643" y="76208"/>
                        <a:pt x="338859" y="76259"/>
                        <a:pt x="338074" y="76259"/>
                      </a:cubicBezTo>
                      <a:cubicBezTo>
                        <a:pt x="335687" y="76259"/>
                        <a:pt x="333640" y="75943"/>
                        <a:pt x="331935" y="75312"/>
                      </a:cubicBezTo>
                      <a:cubicBezTo>
                        <a:pt x="330229" y="74681"/>
                        <a:pt x="328831" y="73726"/>
                        <a:pt x="327741" y="72447"/>
                      </a:cubicBezTo>
                      <a:cubicBezTo>
                        <a:pt x="326649" y="71168"/>
                        <a:pt x="325856" y="69548"/>
                        <a:pt x="325361" y="67587"/>
                      </a:cubicBezTo>
                      <a:cubicBezTo>
                        <a:pt x="324867" y="65626"/>
                        <a:pt x="324619" y="63315"/>
                        <a:pt x="324619" y="60655"/>
                      </a:cubicBezTo>
                      <a:lnTo>
                        <a:pt x="324619" y="33745"/>
                      </a:lnTo>
                      <a:lnTo>
                        <a:pt x="318174" y="33745"/>
                      </a:lnTo>
                      <a:cubicBezTo>
                        <a:pt x="317661" y="33745"/>
                        <a:pt x="317253" y="33473"/>
                        <a:pt x="316946" y="32927"/>
                      </a:cubicBezTo>
                      <a:cubicBezTo>
                        <a:pt x="316638" y="32381"/>
                        <a:pt x="316485" y="31494"/>
                        <a:pt x="316485" y="30267"/>
                      </a:cubicBezTo>
                      <a:cubicBezTo>
                        <a:pt x="316485" y="29619"/>
                        <a:pt x="316528" y="29073"/>
                        <a:pt x="316613" y="28630"/>
                      </a:cubicBezTo>
                      <a:cubicBezTo>
                        <a:pt x="316698" y="28186"/>
                        <a:pt x="316809" y="27820"/>
                        <a:pt x="316946" y="27530"/>
                      </a:cubicBezTo>
                      <a:cubicBezTo>
                        <a:pt x="317082" y="27240"/>
                        <a:pt x="317261" y="27035"/>
                        <a:pt x="317483" y="26916"/>
                      </a:cubicBezTo>
                      <a:cubicBezTo>
                        <a:pt x="317704" y="26796"/>
                        <a:pt x="317952" y="26737"/>
                        <a:pt x="318224" y="26737"/>
                      </a:cubicBezTo>
                      <a:lnTo>
                        <a:pt x="324619" y="26737"/>
                      </a:lnTo>
                      <a:lnTo>
                        <a:pt x="324619" y="15789"/>
                      </a:lnTo>
                      <a:cubicBezTo>
                        <a:pt x="324619" y="15550"/>
                        <a:pt x="324679" y="15328"/>
                        <a:pt x="324798" y="15124"/>
                      </a:cubicBezTo>
                      <a:cubicBezTo>
                        <a:pt x="324918" y="14919"/>
                        <a:pt x="325139" y="14740"/>
                        <a:pt x="325463" y="14586"/>
                      </a:cubicBezTo>
                      <a:cubicBezTo>
                        <a:pt x="325788" y="14433"/>
                        <a:pt x="326222" y="14322"/>
                        <a:pt x="326768" y="14254"/>
                      </a:cubicBezTo>
                      <a:cubicBezTo>
                        <a:pt x="327314" y="14186"/>
                        <a:pt x="327996" y="14151"/>
                        <a:pt x="328815" y="14151"/>
                      </a:cubicBezTo>
                      <a:cubicBezTo>
                        <a:pt x="329668" y="14151"/>
                        <a:pt x="330367" y="14186"/>
                        <a:pt x="330912" y="14254"/>
                      </a:cubicBezTo>
                      <a:cubicBezTo>
                        <a:pt x="331458" y="14322"/>
                        <a:pt x="331884" y="14433"/>
                        <a:pt x="332191" y="14586"/>
                      </a:cubicBezTo>
                      <a:cubicBezTo>
                        <a:pt x="332498" y="14740"/>
                        <a:pt x="332719" y="14919"/>
                        <a:pt x="332857" y="15124"/>
                      </a:cubicBezTo>
                      <a:cubicBezTo>
                        <a:pt x="332993" y="15328"/>
                        <a:pt x="333060" y="15550"/>
                        <a:pt x="333061" y="15789"/>
                      </a:cubicBezTo>
                      <a:lnTo>
                        <a:pt x="333061" y="26737"/>
                      </a:lnTo>
                      <a:lnTo>
                        <a:pt x="344879" y="26737"/>
                      </a:lnTo>
                      <a:cubicBezTo>
                        <a:pt x="345151" y="26737"/>
                        <a:pt x="345390" y="26796"/>
                        <a:pt x="345595" y="26916"/>
                      </a:cubicBezTo>
                      <a:cubicBezTo>
                        <a:pt x="345800" y="27035"/>
                        <a:pt x="345979" y="27240"/>
                        <a:pt x="346132" y="27530"/>
                      </a:cubicBezTo>
                      <a:cubicBezTo>
                        <a:pt x="346286" y="27820"/>
                        <a:pt x="346396" y="28186"/>
                        <a:pt x="346465" y="28630"/>
                      </a:cubicBezTo>
                      <a:cubicBezTo>
                        <a:pt x="346532" y="29073"/>
                        <a:pt x="346567" y="29619"/>
                        <a:pt x="346567" y="30267"/>
                      </a:cubicBezTo>
                      <a:cubicBezTo>
                        <a:pt x="346567" y="31494"/>
                        <a:pt x="346413" y="32381"/>
                        <a:pt x="346107" y="32927"/>
                      </a:cubicBezTo>
                      <a:cubicBezTo>
                        <a:pt x="345799" y="33473"/>
                        <a:pt x="345390" y="33745"/>
                        <a:pt x="344879" y="33745"/>
                      </a:cubicBezTo>
                      <a:lnTo>
                        <a:pt x="333061" y="33745"/>
                      </a:lnTo>
                      <a:lnTo>
                        <a:pt x="333061" y="59427"/>
                      </a:lnTo>
                      <a:cubicBezTo>
                        <a:pt x="333060" y="62599"/>
                        <a:pt x="333530" y="64995"/>
                        <a:pt x="334468" y="66615"/>
                      </a:cubicBezTo>
                      <a:cubicBezTo>
                        <a:pt x="335405" y="68235"/>
                        <a:pt x="337086" y="69045"/>
                        <a:pt x="339507" y="69045"/>
                      </a:cubicBezTo>
                      <a:cubicBezTo>
                        <a:pt x="340292" y="69045"/>
                        <a:pt x="340991" y="68969"/>
                        <a:pt x="341604" y="68815"/>
                      </a:cubicBezTo>
                      <a:cubicBezTo>
                        <a:pt x="342219" y="68662"/>
                        <a:pt x="342764" y="68500"/>
                        <a:pt x="343242" y="68329"/>
                      </a:cubicBezTo>
                      <a:cubicBezTo>
                        <a:pt x="343719" y="68159"/>
                        <a:pt x="344128" y="67997"/>
                        <a:pt x="344469" y="67843"/>
                      </a:cubicBezTo>
                      <a:cubicBezTo>
                        <a:pt x="344810" y="67690"/>
                        <a:pt x="345117" y="67613"/>
                        <a:pt x="345390" y="67613"/>
                      </a:cubicBezTo>
                      <a:cubicBezTo>
                        <a:pt x="345561" y="67613"/>
                        <a:pt x="345723" y="67656"/>
                        <a:pt x="345876" y="67741"/>
                      </a:cubicBezTo>
                      <a:cubicBezTo>
                        <a:pt x="346030" y="67826"/>
                        <a:pt x="346150" y="67988"/>
                        <a:pt x="346234" y="68227"/>
                      </a:cubicBezTo>
                      <a:cubicBezTo>
                        <a:pt x="346320" y="68466"/>
                        <a:pt x="346396" y="68790"/>
                        <a:pt x="346465" y="69199"/>
                      </a:cubicBezTo>
                      <a:cubicBezTo>
                        <a:pt x="346532" y="69608"/>
                        <a:pt x="346567" y="70120"/>
                        <a:pt x="346567" y="7073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2" name="Полилиния: фигура 151">
                  <a:extLst>
                    <a:ext uri="{FF2B5EF4-FFF2-40B4-BE49-F238E27FC236}">
                      <a16:creationId xmlns:a16="http://schemas.microsoft.com/office/drawing/2014/main" id="{F4F7FE6C-72C4-40B8-B03E-A6A873C4786E}"/>
                    </a:ext>
                  </a:extLst>
                </p:cNvPr>
                <p:cNvSpPr/>
                <p:nvPr/>
              </p:nvSpPr>
              <p:spPr>
                <a:xfrm>
                  <a:off x="2744463" y="1814310"/>
                  <a:ext cx="195808" cy="72594"/>
                </a:xfrm>
                <a:custGeom>
                  <a:avLst/>
                  <a:gdLst>
                    <a:gd name="connsiteX0" fmla="*/ 42648 w 195808"/>
                    <a:gd name="connsiteY0" fmla="*/ 70542 h 72594"/>
                    <a:gd name="connsiteX1" fmla="*/ 42469 w 195808"/>
                    <a:gd name="connsiteY1" fmla="*/ 71258 h 72594"/>
                    <a:gd name="connsiteX2" fmla="*/ 41855 w 195808"/>
                    <a:gd name="connsiteY2" fmla="*/ 71744 h 72594"/>
                    <a:gd name="connsiteX3" fmla="*/ 40704 w 195808"/>
                    <a:gd name="connsiteY3" fmla="*/ 72026 h 72594"/>
                    <a:gd name="connsiteX4" fmla="*/ 38964 w 195808"/>
                    <a:gd name="connsiteY4" fmla="*/ 72128 h 72594"/>
                    <a:gd name="connsiteX5" fmla="*/ 37174 w 195808"/>
                    <a:gd name="connsiteY5" fmla="*/ 72026 h 72594"/>
                    <a:gd name="connsiteX6" fmla="*/ 35997 w 195808"/>
                    <a:gd name="connsiteY6" fmla="*/ 71744 h 72594"/>
                    <a:gd name="connsiteX7" fmla="*/ 35332 w 195808"/>
                    <a:gd name="connsiteY7" fmla="*/ 71258 h 72594"/>
                    <a:gd name="connsiteX8" fmla="*/ 35127 w 195808"/>
                    <a:gd name="connsiteY8" fmla="*/ 70542 h 72594"/>
                    <a:gd name="connsiteX9" fmla="*/ 35127 w 195808"/>
                    <a:gd name="connsiteY9" fmla="*/ 64454 h 72594"/>
                    <a:gd name="connsiteX10" fmla="*/ 27581 w 195808"/>
                    <a:gd name="connsiteY10" fmla="*/ 70593 h 72594"/>
                    <a:gd name="connsiteX11" fmla="*/ 19012 w 195808"/>
                    <a:gd name="connsiteY11" fmla="*/ 72793 h 72594"/>
                    <a:gd name="connsiteX12" fmla="*/ 10366 w 195808"/>
                    <a:gd name="connsiteY12" fmla="*/ 70823 h 72594"/>
                    <a:gd name="connsiteX13" fmla="*/ 4559 w 195808"/>
                    <a:gd name="connsiteY13" fmla="*/ 65503 h 72594"/>
                    <a:gd name="connsiteX14" fmla="*/ 1311 w 195808"/>
                    <a:gd name="connsiteY14" fmla="*/ 57624 h 72594"/>
                    <a:gd name="connsiteX15" fmla="*/ 288 w 195808"/>
                    <a:gd name="connsiteY15" fmla="*/ 48083 h 72594"/>
                    <a:gd name="connsiteX16" fmla="*/ 1567 w 195808"/>
                    <a:gd name="connsiteY16" fmla="*/ 37365 h 72594"/>
                    <a:gd name="connsiteX17" fmla="*/ 5352 w 195808"/>
                    <a:gd name="connsiteY17" fmla="*/ 29205 h 72594"/>
                    <a:gd name="connsiteX18" fmla="*/ 11568 w 195808"/>
                    <a:gd name="connsiteY18" fmla="*/ 24013 h 72594"/>
                    <a:gd name="connsiteX19" fmla="*/ 20138 w 195808"/>
                    <a:gd name="connsiteY19" fmla="*/ 22196 h 72594"/>
                    <a:gd name="connsiteX20" fmla="*/ 27530 w 195808"/>
                    <a:gd name="connsiteY20" fmla="*/ 23961 h 72594"/>
                    <a:gd name="connsiteX21" fmla="*/ 34155 w 195808"/>
                    <a:gd name="connsiteY21" fmla="*/ 29154 h 72594"/>
                    <a:gd name="connsiteX22" fmla="*/ 34155 w 195808"/>
                    <a:gd name="connsiteY22" fmla="*/ 2398 h 72594"/>
                    <a:gd name="connsiteX23" fmla="*/ 34334 w 195808"/>
                    <a:gd name="connsiteY23" fmla="*/ 1707 h 72594"/>
                    <a:gd name="connsiteX24" fmla="*/ 35025 w 195808"/>
                    <a:gd name="connsiteY24" fmla="*/ 1196 h 72594"/>
                    <a:gd name="connsiteX25" fmla="*/ 36330 w 195808"/>
                    <a:gd name="connsiteY25" fmla="*/ 889 h 72594"/>
                    <a:gd name="connsiteX26" fmla="*/ 38350 w 195808"/>
                    <a:gd name="connsiteY26" fmla="*/ 761 h 72594"/>
                    <a:gd name="connsiteX27" fmla="*/ 40448 w 195808"/>
                    <a:gd name="connsiteY27" fmla="*/ 889 h 72594"/>
                    <a:gd name="connsiteX28" fmla="*/ 41727 w 195808"/>
                    <a:gd name="connsiteY28" fmla="*/ 1196 h 72594"/>
                    <a:gd name="connsiteX29" fmla="*/ 42418 w 195808"/>
                    <a:gd name="connsiteY29" fmla="*/ 1707 h 72594"/>
                    <a:gd name="connsiteX30" fmla="*/ 42648 w 195808"/>
                    <a:gd name="connsiteY30" fmla="*/ 2398 h 72594"/>
                    <a:gd name="connsiteX31" fmla="*/ 34155 w 195808"/>
                    <a:gd name="connsiteY31" fmla="*/ 38158 h 72594"/>
                    <a:gd name="connsiteX32" fmla="*/ 27530 w 195808"/>
                    <a:gd name="connsiteY32" fmla="*/ 31687 h 72594"/>
                    <a:gd name="connsiteX33" fmla="*/ 20854 w 195808"/>
                    <a:gd name="connsiteY33" fmla="*/ 29461 h 72594"/>
                    <a:gd name="connsiteX34" fmla="*/ 15380 w 195808"/>
                    <a:gd name="connsiteY34" fmla="*/ 30996 h 72594"/>
                    <a:gd name="connsiteX35" fmla="*/ 11722 w 195808"/>
                    <a:gd name="connsiteY35" fmla="*/ 35037 h 72594"/>
                    <a:gd name="connsiteX36" fmla="*/ 9675 w 195808"/>
                    <a:gd name="connsiteY36" fmla="*/ 40716 h 72594"/>
                    <a:gd name="connsiteX37" fmla="*/ 9036 w 195808"/>
                    <a:gd name="connsiteY37" fmla="*/ 47162 h 72594"/>
                    <a:gd name="connsiteX38" fmla="*/ 9573 w 195808"/>
                    <a:gd name="connsiteY38" fmla="*/ 53966 h 72594"/>
                    <a:gd name="connsiteX39" fmla="*/ 11440 w 195808"/>
                    <a:gd name="connsiteY39" fmla="*/ 59875 h 72594"/>
                    <a:gd name="connsiteX40" fmla="*/ 14970 w 195808"/>
                    <a:gd name="connsiteY40" fmla="*/ 64019 h 72594"/>
                    <a:gd name="connsiteX41" fmla="*/ 20496 w 195808"/>
                    <a:gd name="connsiteY41" fmla="*/ 65579 h 72594"/>
                    <a:gd name="connsiteX42" fmla="*/ 23744 w 195808"/>
                    <a:gd name="connsiteY42" fmla="*/ 65119 h 72594"/>
                    <a:gd name="connsiteX43" fmla="*/ 26942 w 195808"/>
                    <a:gd name="connsiteY43" fmla="*/ 63584 h 72594"/>
                    <a:gd name="connsiteX44" fmla="*/ 30370 w 195808"/>
                    <a:gd name="connsiteY44" fmla="*/ 60796 h 72594"/>
                    <a:gd name="connsiteX45" fmla="*/ 34155 w 195808"/>
                    <a:gd name="connsiteY45" fmla="*/ 56575 h 72594"/>
                    <a:gd name="connsiteX46" fmla="*/ 84684 w 195808"/>
                    <a:gd name="connsiteY46" fmla="*/ 27517 h 72594"/>
                    <a:gd name="connsiteX47" fmla="*/ 84633 w 195808"/>
                    <a:gd name="connsiteY47" fmla="*/ 29410 h 72594"/>
                    <a:gd name="connsiteX48" fmla="*/ 84428 w 195808"/>
                    <a:gd name="connsiteY48" fmla="*/ 30612 h 72594"/>
                    <a:gd name="connsiteX49" fmla="*/ 84045 w 195808"/>
                    <a:gd name="connsiteY49" fmla="*/ 31277 h 72594"/>
                    <a:gd name="connsiteX50" fmla="*/ 83405 w 195808"/>
                    <a:gd name="connsiteY50" fmla="*/ 31507 h 72594"/>
                    <a:gd name="connsiteX51" fmla="*/ 82407 w 195808"/>
                    <a:gd name="connsiteY51" fmla="*/ 31277 h 72594"/>
                    <a:gd name="connsiteX52" fmla="*/ 81077 w 195808"/>
                    <a:gd name="connsiteY52" fmla="*/ 30817 h 72594"/>
                    <a:gd name="connsiteX53" fmla="*/ 79415 w 195808"/>
                    <a:gd name="connsiteY53" fmla="*/ 30382 h 72594"/>
                    <a:gd name="connsiteX54" fmla="*/ 77419 w 195808"/>
                    <a:gd name="connsiteY54" fmla="*/ 30177 h 72594"/>
                    <a:gd name="connsiteX55" fmla="*/ 74913 w 195808"/>
                    <a:gd name="connsiteY55" fmla="*/ 30689 h 72594"/>
                    <a:gd name="connsiteX56" fmla="*/ 72329 w 195808"/>
                    <a:gd name="connsiteY56" fmla="*/ 32377 h 72594"/>
                    <a:gd name="connsiteX57" fmla="*/ 69490 w 195808"/>
                    <a:gd name="connsiteY57" fmla="*/ 35498 h 72594"/>
                    <a:gd name="connsiteX58" fmla="*/ 66215 w 195808"/>
                    <a:gd name="connsiteY58" fmla="*/ 40256 h 72594"/>
                    <a:gd name="connsiteX59" fmla="*/ 66215 w 195808"/>
                    <a:gd name="connsiteY59" fmla="*/ 70542 h 72594"/>
                    <a:gd name="connsiteX60" fmla="*/ 66011 w 195808"/>
                    <a:gd name="connsiteY60" fmla="*/ 71233 h 72594"/>
                    <a:gd name="connsiteX61" fmla="*/ 65346 w 195808"/>
                    <a:gd name="connsiteY61" fmla="*/ 71719 h 72594"/>
                    <a:gd name="connsiteX62" fmla="*/ 64067 w 195808"/>
                    <a:gd name="connsiteY62" fmla="*/ 72026 h 72594"/>
                    <a:gd name="connsiteX63" fmla="*/ 61969 w 195808"/>
                    <a:gd name="connsiteY63" fmla="*/ 72128 h 72594"/>
                    <a:gd name="connsiteX64" fmla="*/ 59923 w 195808"/>
                    <a:gd name="connsiteY64" fmla="*/ 72026 h 72594"/>
                    <a:gd name="connsiteX65" fmla="*/ 58618 w 195808"/>
                    <a:gd name="connsiteY65" fmla="*/ 71719 h 72594"/>
                    <a:gd name="connsiteX66" fmla="*/ 57953 w 195808"/>
                    <a:gd name="connsiteY66" fmla="*/ 71233 h 72594"/>
                    <a:gd name="connsiteX67" fmla="*/ 57774 w 195808"/>
                    <a:gd name="connsiteY67" fmla="*/ 70542 h 72594"/>
                    <a:gd name="connsiteX68" fmla="*/ 57774 w 195808"/>
                    <a:gd name="connsiteY68" fmla="*/ 24499 h 72594"/>
                    <a:gd name="connsiteX69" fmla="*/ 57928 w 195808"/>
                    <a:gd name="connsiteY69" fmla="*/ 23808 h 72594"/>
                    <a:gd name="connsiteX70" fmla="*/ 58541 w 195808"/>
                    <a:gd name="connsiteY70" fmla="*/ 23296 h 72594"/>
                    <a:gd name="connsiteX71" fmla="*/ 59718 w 195808"/>
                    <a:gd name="connsiteY71" fmla="*/ 22989 h 72594"/>
                    <a:gd name="connsiteX72" fmla="*/ 61611 w 195808"/>
                    <a:gd name="connsiteY72" fmla="*/ 22913 h 72594"/>
                    <a:gd name="connsiteX73" fmla="*/ 63478 w 195808"/>
                    <a:gd name="connsiteY73" fmla="*/ 22989 h 72594"/>
                    <a:gd name="connsiteX74" fmla="*/ 64629 w 195808"/>
                    <a:gd name="connsiteY74" fmla="*/ 23296 h 72594"/>
                    <a:gd name="connsiteX75" fmla="*/ 65218 w 195808"/>
                    <a:gd name="connsiteY75" fmla="*/ 23808 h 72594"/>
                    <a:gd name="connsiteX76" fmla="*/ 65397 w 195808"/>
                    <a:gd name="connsiteY76" fmla="*/ 24499 h 72594"/>
                    <a:gd name="connsiteX77" fmla="*/ 65397 w 195808"/>
                    <a:gd name="connsiteY77" fmla="*/ 31200 h 72594"/>
                    <a:gd name="connsiteX78" fmla="*/ 68952 w 195808"/>
                    <a:gd name="connsiteY78" fmla="*/ 26699 h 72594"/>
                    <a:gd name="connsiteX79" fmla="*/ 72099 w 195808"/>
                    <a:gd name="connsiteY79" fmla="*/ 23961 h 72594"/>
                    <a:gd name="connsiteX80" fmla="*/ 75040 w 195808"/>
                    <a:gd name="connsiteY80" fmla="*/ 22580 h 72594"/>
                    <a:gd name="connsiteX81" fmla="*/ 77982 w 195808"/>
                    <a:gd name="connsiteY81" fmla="*/ 22196 h 72594"/>
                    <a:gd name="connsiteX82" fmla="*/ 79491 w 195808"/>
                    <a:gd name="connsiteY82" fmla="*/ 22273 h 72594"/>
                    <a:gd name="connsiteX83" fmla="*/ 81256 w 195808"/>
                    <a:gd name="connsiteY83" fmla="*/ 22555 h 72594"/>
                    <a:gd name="connsiteX84" fmla="*/ 82919 w 195808"/>
                    <a:gd name="connsiteY84" fmla="*/ 23015 h 72594"/>
                    <a:gd name="connsiteX85" fmla="*/ 83968 w 195808"/>
                    <a:gd name="connsiteY85" fmla="*/ 23527 h 72594"/>
                    <a:gd name="connsiteX86" fmla="*/ 84377 w 195808"/>
                    <a:gd name="connsiteY86" fmla="*/ 24013 h 72594"/>
                    <a:gd name="connsiteX87" fmla="*/ 84556 w 195808"/>
                    <a:gd name="connsiteY87" fmla="*/ 24601 h 72594"/>
                    <a:gd name="connsiteX88" fmla="*/ 84658 w 195808"/>
                    <a:gd name="connsiteY88" fmla="*/ 25650 h 72594"/>
                    <a:gd name="connsiteX89" fmla="*/ 84684 w 195808"/>
                    <a:gd name="connsiteY89" fmla="*/ 27517 h 72594"/>
                    <a:gd name="connsiteX90" fmla="*/ 126075 w 195808"/>
                    <a:gd name="connsiteY90" fmla="*/ 70593 h 72594"/>
                    <a:gd name="connsiteX91" fmla="*/ 125666 w 195808"/>
                    <a:gd name="connsiteY91" fmla="*/ 71514 h 72594"/>
                    <a:gd name="connsiteX92" fmla="*/ 124541 w 195808"/>
                    <a:gd name="connsiteY92" fmla="*/ 71974 h 72594"/>
                    <a:gd name="connsiteX93" fmla="*/ 122444 w 195808"/>
                    <a:gd name="connsiteY93" fmla="*/ 72128 h 72594"/>
                    <a:gd name="connsiteX94" fmla="*/ 120320 w 195808"/>
                    <a:gd name="connsiteY94" fmla="*/ 71974 h 72594"/>
                    <a:gd name="connsiteX95" fmla="*/ 119169 w 195808"/>
                    <a:gd name="connsiteY95" fmla="*/ 71514 h 72594"/>
                    <a:gd name="connsiteX96" fmla="*/ 118811 w 195808"/>
                    <a:gd name="connsiteY96" fmla="*/ 70593 h 72594"/>
                    <a:gd name="connsiteX97" fmla="*/ 118811 w 195808"/>
                    <a:gd name="connsiteY97" fmla="*/ 65989 h 72594"/>
                    <a:gd name="connsiteX98" fmla="*/ 112083 w 195808"/>
                    <a:gd name="connsiteY98" fmla="*/ 71002 h 72594"/>
                    <a:gd name="connsiteX99" fmla="*/ 104231 w 195808"/>
                    <a:gd name="connsiteY99" fmla="*/ 72793 h 72594"/>
                    <a:gd name="connsiteX100" fmla="*/ 97657 w 195808"/>
                    <a:gd name="connsiteY100" fmla="*/ 71846 h 72594"/>
                    <a:gd name="connsiteX101" fmla="*/ 92643 w 195808"/>
                    <a:gd name="connsiteY101" fmla="*/ 69109 h 72594"/>
                    <a:gd name="connsiteX102" fmla="*/ 89420 w 195808"/>
                    <a:gd name="connsiteY102" fmla="*/ 64710 h 72594"/>
                    <a:gd name="connsiteX103" fmla="*/ 88269 w 195808"/>
                    <a:gd name="connsiteY103" fmla="*/ 58775 h 72594"/>
                    <a:gd name="connsiteX104" fmla="*/ 89855 w 195808"/>
                    <a:gd name="connsiteY104" fmla="*/ 52022 h 72594"/>
                    <a:gd name="connsiteX105" fmla="*/ 94408 w 195808"/>
                    <a:gd name="connsiteY105" fmla="*/ 47265 h 72594"/>
                    <a:gd name="connsiteX106" fmla="*/ 101672 w 195808"/>
                    <a:gd name="connsiteY106" fmla="*/ 44425 h 72594"/>
                    <a:gd name="connsiteX107" fmla="*/ 111341 w 195808"/>
                    <a:gd name="connsiteY107" fmla="*/ 43479 h 72594"/>
                    <a:gd name="connsiteX108" fmla="*/ 117686 w 195808"/>
                    <a:gd name="connsiteY108" fmla="*/ 43479 h 72594"/>
                    <a:gd name="connsiteX109" fmla="*/ 117686 w 195808"/>
                    <a:gd name="connsiteY109" fmla="*/ 39898 h 72594"/>
                    <a:gd name="connsiteX110" fmla="*/ 117123 w 195808"/>
                    <a:gd name="connsiteY110" fmla="*/ 35191 h 72594"/>
                    <a:gd name="connsiteX111" fmla="*/ 115307 w 195808"/>
                    <a:gd name="connsiteY111" fmla="*/ 31789 h 72594"/>
                    <a:gd name="connsiteX112" fmla="*/ 112058 w 195808"/>
                    <a:gd name="connsiteY112" fmla="*/ 29742 h 72594"/>
                    <a:gd name="connsiteX113" fmla="*/ 107146 w 195808"/>
                    <a:gd name="connsiteY113" fmla="*/ 29052 h 72594"/>
                    <a:gd name="connsiteX114" fmla="*/ 101545 w 195808"/>
                    <a:gd name="connsiteY114" fmla="*/ 29794 h 72594"/>
                    <a:gd name="connsiteX115" fmla="*/ 97196 w 195808"/>
                    <a:gd name="connsiteY115" fmla="*/ 31431 h 72594"/>
                    <a:gd name="connsiteX116" fmla="*/ 94075 w 195808"/>
                    <a:gd name="connsiteY116" fmla="*/ 33068 h 72594"/>
                    <a:gd name="connsiteX117" fmla="*/ 92207 w 195808"/>
                    <a:gd name="connsiteY117" fmla="*/ 33810 h 72594"/>
                    <a:gd name="connsiteX118" fmla="*/ 91492 w 195808"/>
                    <a:gd name="connsiteY118" fmla="*/ 33605 h 72594"/>
                    <a:gd name="connsiteX119" fmla="*/ 90955 w 195808"/>
                    <a:gd name="connsiteY119" fmla="*/ 32991 h 72594"/>
                    <a:gd name="connsiteX120" fmla="*/ 90622 w 195808"/>
                    <a:gd name="connsiteY120" fmla="*/ 31942 h 72594"/>
                    <a:gd name="connsiteX121" fmla="*/ 90520 w 195808"/>
                    <a:gd name="connsiteY121" fmla="*/ 30535 h 72594"/>
                    <a:gd name="connsiteX122" fmla="*/ 90699 w 195808"/>
                    <a:gd name="connsiteY122" fmla="*/ 28515 h 72594"/>
                    <a:gd name="connsiteX123" fmla="*/ 91568 w 195808"/>
                    <a:gd name="connsiteY123" fmla="*/ 27108 h 72594"/>
                    <a:gd name="connsiteX124" fmla="*/ 93948 w 195808"/>
                    <a:gd name="connsiteY124" fmla="*/ 25547 h 72594"/>
                    <a:gd name="connsiteX125" fmla="*/ 97836 w 195808"/>
                    <a:gd name="connsiteY125" fmla="*/ 23910 h 72594"/>
                    <a:gd name="connsiteX126" fmla="*/ 102645 w 195808"/>
                    <a:gd name="connsiteY126" fmla="*/ 22682 h 72594"/>
                    <a:gd name="connsiteX127" fmla="*/ 107914 w 195808"/>
                    <a:gd name="connsiteY127" fmla="*/ 22196 h 72594"/>
                    <a:gd name="connsiteX128" fmla="*/ 116355 w 195808"/>
                    <a:gd name="connsiteY128" fmla="*/ 23322 h 72594"/>
                    <a:gd name="connsiteX129" fmla="*/ 121983 w 195808"/>
                    <a:gd name="connsiteY129" fmla="*/ 26622 h 72594"/>
                    <a:gd name="connsiteX130" fmla="*/ 125104 w 195808"/>
                    <a:gd name="connsiteY130" fmla="*/ 32019 h 72594"/>
                    <a:gd name="connsiteX131" fmla="*/ 126075 w 195808"/>
                    <a:gd name="connsiteY131" fmla="*/ 39539 h 72594"/>
                    <a:gd name="connsiteX132" fmla="*/ 117686 w 195808"/>
                    <a:gd name="connsiteY132" fmla="*/ 49567 h 72594"/>
                    <a:gd name="connsiteX133" fmla="*/ 110472 w 195808"/>
                    <a:gd name="connsiteY133" fmla="*/ 49567 h 72594"/>
                    <a:gd name="connsiteX134" fmla="*/ 104435 w 195808"/>
                    <a:gd name="connsiteY134" fmla="*/ 50155 h 72594"/>
                    <a:gd name="connsiteX135" fmla="*/ 100188 w 195808"/>
                    <a:gd name="connsiteY135" fmla="*/ 51894 h 72594"/>
                    <a:gd name="connsiteX136" fmla="*/ 97707 w 195808"/>
                    <a:gd name="connsiteY136" fmla="*/ 54657 h 72594"/>
                    <a:gd name="connsiteX137" fmla="*/ 96915 w 195808"/>
                    <a:gd name="connsiteY137" fmla="*/ 58366 h 72594"/>
                    <a:gd name="connsiteX138" fmla="*/ 99191 w 195808"/>
                    <a:gd name="connsiteY138" fmla="*/ 64070 h 72594"/>
                    <a:gd name="connsiteX139" fmla="*/ 105561 w 195808"/>
                    <a:gd name="connsiteY139" fmla="*/ 66193 h 72594"/>
                    <a:gd name="connsiteX140" fmla="*/ 111725 w 195808"/>
                    <a:gd name="connsiteY140" fmla="*/ 64505 h 72594"/>
                    <a:gd name="connsiteX141" fmla="*/ 117686 w 195808"/>
                    <a:gd name="connsiteY141" fmla="*/ 59338 h 72594"/>
                    <a:gd name="connsiteX142" fmla="*/ 165625 w 195808"/>
                    <a:gd name="connsiteY142" fmla="*/ 5570 h 72594"/>
                    <a:gd name="connsiteX143" fmla="*/ 165523 w 195808"/>
                    <a:gd name="connsiteY143" fmla="*/ 7130 h 72594"/>
                    <a:gd name="connsiteX144" fmla="*/ 165293 w 195808"/>
                    <a:gd name="connsiteY144" fmla="*/ 8077 h 72594"/>
                    <a:gd name="connsiteX145" fmla="*/ 164960 w 195808"/>
                    <a:gd name="connsiteY145" fmla="*/ 8562 h 72594"/>
                    <a:gd name="connsiteX146" fmla="*/ 164449 w 195808"/>
                    <a:gd name="connsiteY146" fmla="*/ 8690 h 72594"/>
                    <a:gd name="connsiteX147" fmla="*/ 163554 w 195808"/>
                    <a:gd name="connsiteY147" fmla="*/ 8460 h 72594"/>
                    <a:gd name="connsiteX148" fmla="*/ 162249 w 195808"/>
                    <a:gd name="connsiteY148" fmla="*/ 7949 h 72594"/>
                    <a:gd name="connsiteX149" fmla="*/ 160432 w 195808"/>
                    <a:gd name="connsiteY149" fmla="*/ 7437 h 72594"/>
                    <a:gd name="connsiteX150" fmla="*/ 158002 w 195808"/>
                    <a:gd name="connsiteY150" fmla="*/ 7207 h 72594"/>
                    <a:gd name="connsiteX151" fmla="*/ 154779 w 195808"/>
                    <a:gd name="connsiteY151" fmla="*/ 7821 h 72594"/>
                    <a:gd name="connsiteX152" fmla="*/ 152630 w 195808"/>
                    <a:gd name="connsiteY152" fmla="*/ 9739 h 72594"/>
                    <a:gd name="connsiteX153" fmla="*/ 151454 w 195808"/>
                    <a:gd name="connsiteY153" fmla="*/ 13116 h 72594"/>
                    <a:gd name="connsiteX154" fmla="*/ 151096 w 195808"/>
                    <a:gd name="connsiteY154" fmla="*/ 18155 h 72594"/>
                    <a:gd name="connsiteX155" fmla="*/ 151096 w 195808"/>
                    <a:gd name="connsiteY155" fmla="*/ 23168 h 72594"/>
                    <a:gd name="connsiteX156" fmla="*/ 161379 w 195808"/>
                    <a:gd name="connsiteY156" fmla="*/ 23168 h 72594"/>
                    <a:gd name="connsiteX157" fmla="*/ 162070 w 195808"/>
                    <a:gd name="connsiteY157" fmla="*/ 23348 h 72594"/>
                    <a:gd name="connsiteX158" fmla="*/ 162581 w 195808"/>
                    <a:gd name="connsiteY158" fmla="*/ 23961 h 72594"/>
                    <a:gd name="connsiteX159" fmla="*/ 162939 w 195808"/>
                    <a:gd name="connsiteY159" fmla="*/ 25061 h 72594"/>
                    <a:gd name="connsiteX160" fmla="*/ 163067 w 195808"/>
                    <a:gd name="connsiteY160" fmla="*/ 26699 h 72594"/>
                    <a:gd name="connsiteX161" fmla="*/ 162607 w 195808"/>
                    <a:gd name="connsiteY161" fmla="*/ 29359 h 72594"/>
                    <a:gd name="connsiteX162" fmla="*/ 161379 w 195808"/>
                    <a:gd name="connsiteY162" fmla="*/ 30177 h 72594"/>
                    <a:gd name="connsiteX163" fmla="*/ 151096 w 195808"/>
                    <a:gd name="connsiteY163" fmla="*/ 30177 h 72594"/>
                    <a:gd name="connsiteX164" fmla="*/ 151096 w 195808"/>
                    <a:gd name="connsiteY164" fmla="*/ 70542 h 72594"/>
                    <a:gd name="connsiteX165" fmla="*/ 150891 w 195808"/>
                    <a:gd name="connsiteY165" fmla="*/ 71233 h 72594"/>
                    <a:gd name="connsiteX166" fmla="*/ 150200 w 195808"/>
                    <a:gd name="connsiteY166" fmla="*/ 71719 h 72594"/>
                    <a:gd name="connsiteX167" fmla="*/ 148895 w 195808"/>
                    <a:gd name="connsiteY167" fmla="*/ 72026 h 72594"/>
                    <a:gd name="connsiteX168" fmla="*/ 146850 w 195808"/>
                    <a:gd name="connsiteY168" fmla="*/ 72128 h 72594"/>
                    <a:gd name="connsiteX169" fmla="*/ 144804 w 195808"/>
                    <a:gd name="connsiteY169" fmla="*/ 72026 h 72594"/>
                    <a:gd name="connsiteX170" fmla="*/ 143499 w 195808"/>
                    <a:gd name="connsiteY170" fmla="*/ 71719 h 72594"/>
                    <a:gd name="connsiteX171" fmla="*/ 142808 w 195808"/>
                    <a:gd name="connsiteY171" fmla="*/ 71233 h 72594"/>
                    <a:gd name="connsiteX172" fmla="*/ 142603 w 195808"/>
                    <a:gd name="connsiteY172" fmla="*/ 70542 h 72594"/>
                    <a:gd name="connsiteX173" fmla="*/ 142603 w 195808"/>
                    <a:gd name="connsiteY173" fmla="*/ 30177 h 72594"/>
                    <a:gd name="connsiteX174" fmla="*/ 136106 w 195808"/>
                    <a:gd name="connsiteY174" fmla="*/ 30177 h 72594"/>
                    <a:gd name="connsiteX175" fmla="*/ 134878 w 195808"/>
                    <a:gd name="connsiteY175" fmla="*/ 29359 h 72594"/>
                    <a:gd name="connsiteX176" fmla="*/ 134469 w 195808"/>
                    <a:gd name="connsiteY176" fmla="*/ 26699 h 72594"/>
                    <a:gd name="connsiteX177" fmla="*/ 134571 w 195808"/>
                    <a:gd name="connsiteY177" fmla="*/ 25061 h 72594"/>
                    <a:gd name="connsiteX178" fmla="*/ 134878 w 195808"/>
                    <a:gd name="connsiteY178" fmla="*/ 23961 h 72594"/>
                    <a:gd name="connsiteX179" fmla="*/ 135390 w 195808"/>
                    <a:gd name="connsiteY179" fmla="*/ 23348 h 72594"/>
                    <a:gd name="connsiteX180" fmla="*/ 136106 w 195808"/>
                    <a:gd name="connsiteY180" fmla="*/ 23168 h 72594"/>
                    <a:gd name="connsiteX181" fmla="*/ 142603 w 195808"/>
                    <a:gd name="connsiteY181" fmla="*/ 23168 h 72594"/>
                    <a:gd name="connsiteX182" fmla="*/ 142603 w 195808"/>
                    <a:gd name="connsiteY182" fmla="*/ 18411 h 72594"/>
                    <a:gd name="connsiteX183" fmla="*/ 143499 w 195808"/>
                    <a:gd name="connsiteY183" fmla="*/ 10148 h 72594"/>
                    <a:gd name="connsiteX184" fmla="*/ 146235 w 195808"/>
                    <a:gd name="connsiteY184" fmla="*/ 4495 h 72594"/>
                    <a:gd name="connsiteX185" fmla="*/ 150865 w 195808"/>
                    <a:gd name="connsiteY185" fmla="*/ 1247 h 72594"/>
                    <a:gd name="connsiteX186" fmla="*/ 157439 w 195808"/>
                    <a:gd name="connsiteY186" fmla="*/ 198 h 72594"/>
                    <a:gd name="connsiteX187" fmla="*/ 160919 w 195808"/>
                    <a:gd name="connsiteY187" fmla="*/ 531 h 72594"/>
                    <a:gd name="connsiteX188" fmla="*/ 163528 w 195808"/>
                    <a:gd name="connsiteY188" fmla="*/ 1247 h 72594"/>
                    <a:gd name="connsiteX189" fmla="*/ 164756 w 195808"/>
                    <a:gd name="connsiteY189" fmla="*/ 1937 h 72594"/>
                    <a:gd name="connsiteX190" fmla="*/ 165267 w 195808"/>
                    <a:gd name="connsiteY190" fmla="*/ 2730 h 72594"/>
                    <a:gd name="connsiteX191" fmla="*/ 165548 w 195808"/>
                    <a:gd name="connsiteY191" fmla="*/ 3907 h 72594"/>
                    <a:gd name="connsiteX192" fmla="*/ 165625 w 195808"/>
                    <a:gd name="connsiteY192" fmla="*/ 5570 h 72594"/>
                    <a:gd name="connsiteX193" fmla="*/ 196097 w 195808"/>
                    <a:gd name="connsiteY193" fmla="*/ 67165 h 72594"/>
                    <a:gd name="connsiteX194" fmla="*/ 195892 w 195808"/>
                    <a:gd name="connsiteY194" fmla="*/ 69519 h 72594"/>
                    <a:gd name="connsiteX195" fmla="*/ 195277 w 195808"/>
                    <a:gd name="connsiteY195" fmla="*/ 70798 h 72594"/>
                    <a:gd name="connsiteX196" fmla="*/ 194050 w 195808"/>
                    <a:gd name="connsiteY196" fmla="*/ 71565 h 72594"/>
                    <a:gd name="connsiteX197" fmla="*/ 192183 w 195808"/>
                    <a:gd name="connsiteY197" fmla="*/ 72153 h 72594"/>
                    <a:gd name="connsiteX198" fmla="*/ 189957 w 195808"/>
                    <a:gd name="connsiteY198" fmla="*/ 72537 h 72594"/>
                    <a:gd name="connsiteX199" fmla="*/ 187603 w 195808"/>
                    <a:gd name="connsiteY199" fmla="*/ 72691 h 72594"/>
                    <a:gd name="connsiteX200" fmla="*/ 181464 w 195808"/>
                    <a:gd name="connsiteY200" fmla="*/ 71744 h 72594"/>
                    <a:gd name="connsiteX201" fmla="*/ 177270 w 195808"/>
                    <a:gd name="connsiteY201" fmla="*/ 68879 h 72594"/>
                    <a:gd name="connsiteX202" fmla="*/ 174890 w 195808"/>
                    <a:gd name="connsiteY202" fmla="*/ 64019 h 72594"/>
                    <a:gd name="connsiteX203" fmla="*/ 174149 w 195808"/>
                    <a:gd name="connsiteY203" fmla="*/ 57087 h 72594"/>
                    <a:gd name="connsiteX204" fmla="*/ 174149 w 195808"/>
                    <a:gd name="connsiteY204" fmla="*/ 30177 h 72594"/>
                    <a:gd name="connsiteX205" fmla="*/ 167703 w 195808"/>
                    <a:gd name="connsiteY205" fmla="*/ 30177 h 72594"/>
                    <a:gd name="connsiteX206" fmla="*/ 166475 w 195808"/>
                    <a:gd name="connsiteY206" fmla="*/ 29359 h 72594"/>
                    <a:gd name="connsiteX207" fmla="*/ 166014 w 195808"/>
                    <a:gd name="connsiteY207" fmla="*/ 26699 h 72594"/>
                    <a:gd name="connsiteX208" fmla="*/ 166142 w 195808"/>
                    <a:gd name="connsiteY208" fmla="*/ 25061 h 72594"/>
                    <a:gd name="connsiteX209" fmla="*/ 166475 w 195808"/>
                    <a:gd name="connsiteY209" fmla="*/ 23961 h 72594"/>
                    <a:gd name="connsiteX210" fmla="*/ 167012 w 195808"/>
                    <a:gd name="connsiteY210" fmla="*/ 23348 h 72594"/>
                    <a:gd name="connsiteX211" fmla="*/ 167754 w 195808"/>
                    <a:gd name="connsiteY211" fmla="*/ 23168 h 72594"/>
                    <a:gd name="connsiteX212" fmla="*/ 174149 w 195808"/>
                    <a:gd name="connsiteY212" fmla="*/ 23168 h 72594"/>
                    <a:gd name="connsiteX213" fmla="*/ 174149 w 195808"/>
                    <a:gd name="connsiteY213" fmla="*/ 12220 h 72594"/>
                    <a:gd name="connsiteX214" fmla="*/ 174327 w 195808"/>
                    <a:gd name="connsiteY214" fmla="*/ 11555 h 72594"/>
                    <a:gd name="connsiteX215" fmla="*/ 174993 w 195808"/>
                    <a:gd name="connsiteY215" fmla="*/ 11018 h 72594"/>
                    <a:gd name="connsiteX216" fmla="*/ 176297 w 195808"/>
                    <a:gd name="connsiteY216" fmla="*/ 10686 h 72594"/>
                    <a:gd name="connsiteX217" fmla="*/ 178344 w 195808"/>
                    <a:gd name="connsiteY217" fmla="*/ 10583 h 72594"/>
                    <a:gd name="connsiteX218" fmla="*/ 180441 w 195808"/>
                    <a:gd name="connsiteY218" fmla="*/ 10686 h 72594"/>
                    <a:gd name="connsiteX219" fmla="*/ 181721 w 195808"/>
                    <a:gd name="connsiteY219" fmla="*/ 11018 h 72594"/>
                    <a:gd name="connsiteX220" fmla="*/ 182385 w 195808"/>
                    <a:gd name="connsiteY220" fmla="*/ 11555 h 72594"/>
                    <a:gd name="connsiteX221" fmla="*/ 182590 w 195808"/>
                    <a:gd name="connsiteY221" fmla="*/ 12220 h 72594"/>
                    <a:gd name="connsiteX222" fmla="*/ 182590 w 195808"/>
                    <a:gd name="connsiteY222" fmla="*/ 23168 h 72594"/>
                    <a:gd name="connsiteX223" fmla="*/ 194408 w 195808"/>
                    <a:gd name="connsiteY223" fmla="*/ 23168 h 72594"/>
                    <a:gd name="connsiteX224" fmla="*/ 195124 w 195808"/>
                    <a:gd name="connsiteY224" fmla="*/ 23348 h 72594"/>
                    <a:gd name="connsiteX225" fmla="*/ 195661 w 195808"/>
                    <a:gd name="connsiteY225" fmla="*/ 23961 h 72594"/>
                    <a:gd name="connsiteX226" fmla="*/ 195994 w 195808"/>
                    <a:gd name="connsiteY226" fmla="*/ 25061 h 72594"/>
                    <a:gd name="connsiteX227" fmla="*/ 196097 w 195808"/>
                    <a:gd name="connsiteY227" fmla="*/ 26699 h 72594"/>
                    <a:gd name="connsiteX228" fmla="*/ 195636 w 195808"/>
                    <a:gd name="connsiteY228" fmla="*/ 29359 h 72594"/>
                    <a:gd name="connsiteX229" fmla="*/ 194408 w 195808"/>
                    <a:gd name="connsiteY229" fmla="*/ 30177 h 72594"/>
                    <a:gd name="connsiteX230" fmla="*/ 182590 w 195808"/>
                    <a:gd name="connsiteY230" fmla="*/ 30177 h 72594"/>
                    <a:gd name="connsiteX231" fmla="*/ 182590 w 195808"/>
                    <a:gd name="connsiteY231" fmla="*/ 55859 h 72594"/>
                    <a:gd name="connsiteX232" fmla="*/ 183997 w 195808"/>
                    <a:gd name="connsiteY232" fmla="*/ 63047 h 72594"/>
                    <a:gd name="connsiteX233" fmla="*/ 189036 w 195808"/>
                    <a:gd name="connsiteY233" fmla="*/ 65477 h 72594"/>
                    <a:gd name="connsiteX234" fmla="*/ 191134 w 195808"/>
                    <a:gd name="connsiteY234" fmla="*/ 65247 h 72594"/>
                    <a:gd name="connsiteX235" fmla="*/ 192770 w 195808"/>
                    <a:gd name="connsiteY235" fmla="*/ 64761 h 72594"/>
                    <a:gd name="connsiteX236" fmla="*/ 193998 w 195808"/>
                    <a:gd name="connsiteY236" fmla="*/ 64275 h 72594"/>
                    <a:gd name="connsiteX237" fmla="*/ 194919 w 195808"/>
                    <a:gd name="connsiteY237" fmla="*/ 64045 h 72594"/>
                    <a:gd name="connsiteX238" fmla="*/ 195405 w 195808"/>
                    <a:gd name="connsiteY238" fmla="*/ 64173 h 72594"/>
                    <a:gd name="connsiteX239" fmla="*/ 195763 w 195808"/>
                    <a:gd name="connsiteY239" fmla="*/ 64659 h 72594"/>
                    <a:gd name="connsiteX240" fmla="*/ 195994 w 195808"/>
                    <a:gd name="connsiteY240" fmla="*/ 65631 h 72594"/>
                    <a:gd name="connsiteX241" fmla="*/ 196097 w 195808"/>
                    <a:gd name="connsiteY241" fmla="*/ 67165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95808" h="72594">
                      <a:moveTo>
                        <a:pt x="42648" y="70542"/>
                      </a:moveTo>
                      <a:cubicBezTo>
                        <a:pt x="42648" y="70815"/>
                        <a:pt x="42588" y="71054"/>
                        <a:pt x="42469" y="71258"/>
                      </a:cubicBezTo>
                      <a:cubicBezTo>
                        <a:pt x="42349" y="71463"/>
                        <a:pt x="42145" y="71625"/>
                        <a:pt x="41855" y="71744"/>
                      </a:cubicBezTo>
                      <a:cubicBezTo>
                        <a:pt x="41565" y="71864"/>
                        <a:pt x="41181" y="71957"/>
                        <a:pt x="40704" y="72026"/>
                      </a:cubicBezTo>
                      <a:cubicBezTo>
                        <a:pt x="40226" y="72094"/>
                        <a:pt x="39646" y="72128"/>
                        <a:pt x="38964" y="72128"/>
                      </a:cubicBezTo>
                      <a:cubicBezTo>
                        <a:pt x="38248" y="72128"/>
                        <a:pt x="37651" y="72094"/>
                        <a:pt x="37174" y="72026"/>
                      </a:cubicBezTo>
                      <a:cubicBezTo>
                        <a:pt x="36696" y="71957"/>
                        <a:pt x="36304" y="71864"/>
                        <a:pt x="35997" y="71744"/>
                      </a:cubicBezTo>
                      <a:cubicBezTo>
                        <a:pt x="35690" y="71625"/>
                        <a:pt x="35468" y="71463"/>
                        <a:pt x="35332" y="71258"/>
                      </a:cubicBezTo>
                      <a:cubicBezTo>
                        <a:pt x="35196" y="71054"/>
                        <a:pt x="35127" y="70815"/>
                        <a:pt x="35127" y="70542"/>
                      </a:cubicBezTo>
                      <a:lnTo>
                        <a:pt x="35127" y="64454"/>
                      </a:lnTo>
                      <a:cubicBezTo>
                        <a:pt x="32706" y="67080"/>
                        <a:pt x="30190" y="69127"/>
                        <a:pt x="27581" y="70593"/>
                      </a:cubicBezTo>
                      <a:cubicBezTo>
                        <a:pt x="24972" y="72060"/>
                        <a:pt x="22116" y="72793"/>
                        <a:pt x="19012" y="72793"/>
                      </a:cubicBezTo>
                      <a:cubicBezTo>
                        <a:pt x="15635" y="72793"/>
                        <a:pt x="12754" y="72136"/>
                        <a:pt x="10366" y="70823"/>
                      </a:cubicBezTo>
                      <a:cubicBezTo>
                        <a:pt x="7979" y="69510"/>
                        <a:pt x="6043" y="67737"/>
                        <a:pt x="4559" y="65503"/>
                      </a:cubicBezTo>
                      <a:cubicBezTo>
                        <a:pt x="3076" y="63269"/>
                        <a:pt x="1993" y="60643"/>
                        <a:pt x="1311" y="57624"/>
                      </a:cubicBezTo>
                      <a:cubicBezTo>
                        <a:pt x="629" y="54606"/>
                        <a:pt x="288" y="51425"/>
                        <a:pt x="288" y="48083"/>
                      </a:cubicBezTo>
                      <a:cubicBezTo>
                        <a:pt x="288" y="44127"/>
                        <a:pt x="714" y="40554"/>
                        <a:pt x="1567" y="37365"/>
                      </a:cubicBezTo>
                      <a:cubicBezTo>
                        <a:pt x="2419" y="34176"/>
                        <a:pt x="3681" y="31456"/>
                        <a:pt x="5352" y="29205"/>
                      </a:cubicBezTo>
                      <a:cubicBezTo>
                        <a:pt x="7024" y="26954"/>
                        <a:pt x="9096" y="25223"/>
                        <a:pt x="11568" y="24013"/>
                      </a:cubicBezTo>
                      <a:cubicBezTo>
                        <a:pt x="14041" y="22802"/>
                        <a:pt x="16897" y="22196"/>
                        <a:pt x="20138" y="22196"/>
                      </a:cubicBezTo>
                      <a:cubicBezTo>
                        <a:pt x="22832" y="22196"/>
                        <a:pt x="25296" y="22785"/>
                        <a:pt x="27530" y="23961"/>
                      </a:cubicBezTo>
                      <a:cubicBezTo>
                        <a:pt x="29764" y="25138"/>
                        <a:pt x="31972" y="26869"/>
                        <a:pt x="34155" y="29154"/>
                      </a:cubicBezTo>
                      <a:lnTo>
                        <a:pt x="34155" y="2398"/>
                      </a:lnTo>
                      <a:cubicBezTo>
                        <a:pt x="34155" y="2159"/>
                        <a:pt x="34215" y="1929"/>
                        <a:pt x="34334" y="1707"/>
                      </a:cubicBezTo>
                      <a:cubicBezTo>
                        <a:pt x="34454" y="1485"/>
                        <a:pt x="34684" y="1315"/>
                        <a:pt x="35025" y="1196"/>
                      </a:cubicBezTo>
                      <a:cubicBezTo>
                        <a:pt x="35366" y="1076"/>
                        <a:pt x="35801" y="974"/>
                        <a:pt x="36330" y="889"/>
                      </a:cubicBezTo>
                      <a:cubicBezTo>
                        <a:pt x="36858" y="803"/>
                        <a:pt x="37532" y="761"/>
                        <a:pt x="38350" y="761"/>
                      </a:cubicBezTo>
                      <a:cubicBezTo>
                        <a:pt x="39203" y="761"/>
                        <a:pt x="39902" y="803"/>
                        <a:pt x="40448" y="889"/>
                      </a:cubicBezTo>
                      <a:cubicBezTo>
                        <a:pt x="40994" y="974"/>
                        <a:pt x="41420" y="1076"/>
                        <a:pt x="41727" y="1196"/>
                      </a:cubicBezTo>
                      <a:cubicBezTo>
                        <a:pt x="42034" y="1315"/>
                        <a:pt x="42264" y="1485"/>
                        <a:pt x="42418" y="1707"/>
                      </a:cubicBezTo>
                      <a:cubicBezTo>
                        <a:pt x="42571" y="1929"/>
                        <a:pt x="42648" y="2159"/>
                        <a:pt x="42648" y="2398"/>
                      </a:cubicBezTo>
                      <a:close/>
                      <a:moveTo>
                        <a:pt x="34155" y="38158"/>
                      </a:moveTo>
                      <a:cubicBezTo>
                        <a:pt x="31870" y="35327"/>
                        <a:pt x="29662" y="33170"/>
                        <a:pt x="27530" y="31687"/>
                      </a:cubicBezTo>
                      <a:cubicBezTo>
                        <a:pt x="25399" y="30203"/>
                        <a:pt x="23173" y="29461"/>
                        <a:pt x="20854" y="29461"/>
                      </a:cubicBezTo>
                      <a:cubicBezTo>
                        <a:pt x="18705" y="29461"/>
                        <a:pt x="16880" y="29973"/>
                        <a:pt x="15380" y="30996"/>
                      </a:cubicBezTo>
                      <a:cubicBezTo>
                        <a:pt x="13879" y="32019"/>
                        <a:pt x="12660" y="33366"/>
                        <a:pt x="11722" y="35037"/>
                      </a:cubicBezTo>
                      <a:cubicBezTo>
                        <a:pt x="10784" y="36709"/>
                        <a:pt x="10102" y="38602"/>
                        <a:pt x="9675" y="40716"/>
                      </a:cubicBezTo>
                      <a:cubicBezTo>
                        <a:pt x="9249" y="42831"/>
                        <a:pt x="9036" y="44979"/>
                        <a:pt x="9036" y="47162"/>
                      </a:cubicBezTo>
                      <a:cubicBezTo>
                        <a:pt x="9036" y="49481"/>
                        <a:pt x="9215" y="51749"/>
                        <a:pt x="9573" y="53966"/>
                      </a:cubicBezTo>
                      <a:cubicBezTo>
                        <a:pt x="9931" y="56183"/>
                        <a:pt x="10554" y="58153"/>
                        <a:pt x="11440" y="59875"/>
                      </a:cubicBezTo>
                      <a:cubicBezTo>
                        <a:pt x="12327" y="61598"/>
                        <a:pt x="13504" y="62979"/>
                        <a:pt x="14970" y="64019"/>
                      </a:cubicBezTo>
                      <a:cubicBezTo>
                        <a:pt x="16437" y="65059"/>
                        <a:pt x="18279" y="65579"/>
                        <a:pt x="20496" y="65579"/>
                      </a:cubicBezTo>
                      <a:cubicBezTo>
                        <a:pt x="21621" y="65579"/>
                        <a:pt x="22704" y="65426"/>
                        <a:pt x="23744" y="65119"/>
                      </a:cubicBezTo>
                      <a:cubicBezTo>
                        <a:pt x="24785" y="64812"/>
                        <a:pt x="25850" y="64300"/>
                        <a:pt x="26942" y="63584"/>
                      </a:cubicBezTo>
                      <a:cubicBezTo>
                        <a:pt x="28033" y="62868"/>
                        <a:pt x="29176" y="61939"/>
                        <a:pt x="30370" y="60796"/>
                      </a:cubicBezTo>
                      <a:cubicBezTo>
                        <a:pt x="31563" y="59653"/>
                        <a:pt x="32825" y="58247"/>
                        <a:pt x="34155" y="56575"/>
                      </a:cubicBezTo>
                      <a:close/>
                      <a:moveTo>
                        <a:pt x="84684" y="27517"/>
                      </a:moveTo>
                      <a:cubicBezTo>
                        <a:pt x="84684" y="28267"/>
                        <a:pt x="84667" y="28898"/>
                        <a:pt x="84633" y="29410"/>
                      </a:cubicBezTo>
                      <a:cubicBezTo>
                        <a:pt x="84599" y="29921"/>
                        <a:pt x="84531" y="30322"/>
                        <a:pt x="84428" y="30612"/>
                      </a:cubicBezTo>
                      <a:cubicBezTo>
                        <a:pt x="84326" y="30902"/>
                        <a:pt x="84198" y="31124"/>
                        <a:pt x="84045" y="31277"/>
                      </a:cubicBezTo>
                      <a:cubicBezTo>
                        <a:pt x="83891" y="31431"/>
                        <a:pt x="83678" y="31507"/>
                        <a:pt x="83405" y="31507"/>
                      </a:cubicBezTo>
                      <a:cubicBezTo>
                        <a:pt x="83132" y="31507"/>
                        <a:pt x="82800" y="31431"/>
                        <a:pt x="82407" y="31277"/>
                      </a:cubicBezTo>
                      <a:cubicBezTo>
                        <a:pt x="82015" y="31124"/>
                        <a:pt x="81572" y="30970"/>
                        <a:pt x="81077" y="30817"/>
                      </a:cubicBezTo>
                      <a:cubicBezTo>
                        <a:pt x="80583" y="30663"/>
                        <a:pt x="80028" y="30518"/>
                        <a:pt x="79415" y="30382"/>
                      </a:cubicBezTo>
                      <a:cubicBezTo>
                        <a:pt x="78801" y="30245"/>
                        <a:pt x="78136" y="30177"/>
                        <a:pt x="77419" y="30177"/>
                      </a:cubicBezTo>
                      <a:cubicBezTo>
                        <a:pt x="76567" y="30177"/>
                        <a:pt x="75731" y="30348"/>
                        <a:pt x="74913" y="30689"/>
                      </a:cubicBezTo>
                      <a:cubicBezTo>
                        <a:pt x="74094" y="31030"/>
                        <a:pt x="73233" y="31593"/>
                        <a:pt x="72329" y="32377"/>
                      </a:cubicBezTo>
                      <a:cubicBezTo>
                        <a:pt x="71425" y="33162"/>
                        <a:pt x="70479" y="34202"/>
                        <a:pt x="69490" y="35498"/>
                      </a:cubicBezTo>
                      <a:cubicBezTo>
                        <a:pt x="68500" y="36794"/>
                        <a:pt x="67409" y="38380"/>
                        <a:pt x="66215" y="40256"/>
                      </a:cubicBezTo>
                      <a:lnTo>
                        <a:pt x="66215" y="70542"/>
                      </a:lnTo>
                      <a:cubicBezTo>
                        <a:pt x="66215" y="70815"/>
                        <a:pt x="66147" y="71045"/>
                        <a:pt x="66011" y="71233"/>
                      </a:cubicBezTo>
                      <a:cubicBezTo>
                        <a:pt x="65874" y="71420"/>
                        <a:pt x="65653" y="71582"/>
                        <a:pt x="65346" y="71719"/>
                      </a:cubicBezTo>
                      <a:cubicBezTo>
                        <a:pt x="65039" y="71855"/>
                        <a:pt x="64612" y="71957"/>
                        <a:pt x="64067" y="72026"/>
                      </a:cubicBezTo>
                      <a:cubicBezTo>
                        <a:pt x="63521" y="72094"/>
                        <a:pt x="62822" y="72128"/>
                        <a:pt x="61969" y="72128"/>
                      </a:cubicBezTo>
                      <a:cubicBezTo>
                        <a:pt x="61151" y="72128"/>
                        <a:pt x="60468" y="72094"/>
                        <a:pt x="59923" y="72026"/>
                      </a:cubicBezTo>
                      <a:cubicBezTo>
                        <a:pt x="59377" y="71957"/>
                        <a:pt x="58942" y="71855"/>
                        <a:pt x="58618" y="71719"/>
                      </a:cubicBezTo>
                      <a:cubicBezTo>
                        <a:pt x="58294" y="71582"/>
                        <a:pt x="58073" y="71420"/>
                        <a:pt x="57953" y="71233"/>
                      </a:cubicBezTo>
                      <a:cubicBezTo>
                        <a:pt x="57834" y="71045"/>
                        <a:pt x="57774" y="70815"/>
                        <a:pt x="57774" y="70542"/>
                      </a:cubicBezTo>
                      <a:lnTo>
                        <a:pt x="57774" y="24499"/>
                      </a:lnTo>
                      <a:cubicBezTo>
                        <a:pt x="57774" y="24226"/>
                        <a:pt x="57825" y="23996"/>
                        <a:pt x="57928" y="23808"/>
                      </a:cubicBezTo>
                      <a:cubicBezTo>
                        <a:pt x="58030" y="23620"/>
                        <a:pt x="58234" y="23450"/>
                        <a:pt x="58541" y="23296"/>
                      </a:cubicBezTo>
                      <a:cubicBezTo>
                        <a:pt x="58848" y="23143"/>
                        <a:pt x="59241" y="23041"/>
                        <a:pt x="59718" y="22989"/>
                      </a:cubicBezTo>
                      <a:cubicBezTo>
                        <a:pt x="60196" y="22938"/>
                        <a:pt x="60827" y="22913"/>
                        <a:pt x="61611" y="22913"/>
                      </a:cubicBezTo>
                      <a:cubicBezTo>
                        <a:pt x="62361" y="22913"/>
                        <a:pt x="62984" y="22938"/>
                        <a:pt x="63478" y="22989"/>
                      </a:cubicBezTo>
                      <a:cubicBezTo>
                        <a:pt x="63973" y="23041"/>
                        <a:pt x="64357" y="23143"/>
                        <a:pt x="64629" y="23296"/>
                      </a:cubicBezTo>
                      <a:cubicBezTo>
                        <a:pt x="64902" y="23450"/>
                        <a:pt x="65098" y="23620"/>
                        <a:pt x="65218" y="23808"/>
                      </a:cubicBezTo>
                      <a:cubicBezTo>
                        <a:pt x="65337" y="23996"/>
                        <a:pt x="65397" y="24226"/>
                        <a:pt x="65397" y="24499"/>
                      </a:cubicBezTo>
                      <a:lnTo>
                        <a:pt x="65397" y="31200"/>
                      </a:lnTo>
                      <a:cubicBezTo>
                        <a:pt x="66659" y="29359"/>
                        <a:pt x="67844" y="27858"/>
                        <a:pt x="68952" y="26699"/>
                      </a:cubicBezTo>
                      <a:cubicBezTo>
                        <a:pt x="70061" y="25539"/>
                        <a:pt x="71110" y="24627"/>
                        <a:pt x="72099" y="23961"/>
                      </a:cubicBezTo>
                      <a:cubicBezTo>
                        <a:pt x="73088" y="23296"/>
                        <a:pt x="74068" y="22836"/>
                        <a:pt x="75040" y="22580"/>
                      </a:cubicBezTo>
                      <a:cubicBezTo>
                        <a:pt x="76012" y="22324"/>
                        <a:pt x="76993" y="22196"/>
                        <a:pt x="77982" y="22196"/>
                      </a:cubicBezTo>
                      <a:cubicBezTo>
                        <a:pt x="78426" y="22196"/>
                        <a:pt x="78929" y="22222"/>
                        <a:pt x="79491" y="22273"/>
                      </a:cubicBezTo>
                      <a:cubicBezTo>
                        <a:pt x="80054" y="22324"/>
                        <a:pt x="80642" y="22418"/>
                        <a:pt x="81256" y="22555"/>
                      </a:cubicBezTo>
                      <a:cubicBezTo>
                        <a:pt x="81870" y="22691"/>
                        <a:pt x="82425" y="22844"/>
                        <a:pt x="82919" y="23015"/>
                      </a:cubicBezTo>
                      <a:cubicBezTo>
                        <a:pt x="83414" y="23186"/>
                        <a:pt x="83763" y="23356"/>
                        <a:pt x="83968" y="23527"/>
                      </a:cubicBezTo>
                      <a:cubicBezTo>
                        <a:pt x="84172" y="23697"/>
                        <a:pt x="84309" y="23859"/>
                        <a:pt x="84377" y="24013"/>
                      </a:cubicBezTo>
                      <a:cubicBezTo>
                        <a:pt x="84445" y="24166"/>
                        <a:pt x="84505" y="24362"/>
                        <a:pt x="84556" y="24601"/>
                      </a:cubicBezTo>
                      <a:cubicBezTo>
                        <a:pt x="84607" y="24840"/>
                        <a:pt x="84641" y="25189"/>
                        <a:pt x="84658" y="25650"/>
                      </a:cubicBezTo>
                      <a:cubicBezTo>
                        <a:pt x="84675" y="26110"/>
                        <a:pt x="84684" y="26733"/>
                        <a:pt x="84684" y="27517"/>
                      </a:cubicBezTo>
                      <a:close/>
                      <a:moveTo>
                        <a:pt x="126075" y="70593"/>
                      </a:moveTo>
                      <a:cubicBezTo>
                        <a:pt x="126075" y="71002"/>
                        <a:pt x="125939" y="71309"/>
                        <a:pt x="125666" y="71514"/>
                      </a:cubicBezTo>
                      <a:cubicBezTo>
                        <a:pt x="125393" y="71719"/>
                        <a:pt x="125018" y="71872"/>
                        <a:pt x="124541" y="71974"/>
                      </a:cubicBezTo>
                      <a:cubicBezTo>
                        <a:pt x="124064" y="72077"/>
                        <a:pt x="123364" y="72128"/>
                        <a:pt x="122444" y="72128"/>
                      </a:cubicBezTo>
                      <a:cubicBezTo>
                        <a:pt x="121557" y="72128"/>
                        <a:pt x="120849" y="72077"/>
                        <a:pt x="120320" y="71974"/>
                      </a:cubicBezTo>
                      <a:cubicBezTo>
                        <a:pt x="119792" y="71872"/>
                        <a:pt x="119408" y="71719"/>
                        <a:pt x="119169" y="71514"/>
                      </a:cubicBezTo>
                      <a:cubicBezTo>
                        <a:pt x="118930" y="71309"/>
                        <a:pt x="118811" y="71002"/>
                        <a:pt x="118811" y="70593"/>
                      </a:cubicBezTo>
                      <a:lnTo>
                        <a:pt x="118811" y="65989"/>
                      </a:lnTo>
                      <a:cubicBezTo>
                        <a:pt x="116799" y="68137"/>
                        <a:pt x="114556" y="69809"/>
                        <a:pt x="112083" y="71002"/>
                      </a:cubicBezTo>
                      <a:cubicBezTo>
                        <a:pt x="109611" y="72196"/>
                        <a:pt x="106993" y="72793"/>
                        <a:pt x="104231" y="72793"/>
                      </a:cubicBezTo>
                      <a:cubicBezTo>
                        <a:pt x="101809" y="72793"/>
                        <a:pt x="99618" y="72477"/>
                        <a:pt x="97657" y="71846"/>
                      </a:cubicBezTo>
                      <a:cubicBezTo>
                        <a:pt x="95695" y="71216"/>
                        <a:pt x="94024" y="70303"/>
                        <a:pt x="92643" y="69109"/>
                      </a:cubicBezTo>
                      <a:cubicBezTo>
                        <a:pt x="91262" y="67916"/>
                        <a:pt x="90187" y="66449"/>
                        <a:pt x="89420" y="64710"/>
                      </a:cubicBezTo>
                      <a:cubicBezTo>
                        <a:pt x="88652" y="62970"/>
                        <a:pt x="88269" y="60992"/>
                        <a:pt x="88269" y="58775"/>
                      </a:cubicBezTo>
                      <a:cubicBezTo>
                        <a:pt x="88269" y="56183"/>
                        <a:pt x="88797" y="53932"/>
                        <a:pt x="89855" y="52022"/>
                      </a:cubicBezTo>
                      <a:cubicBezTo>
                        <a:pt x="90912" y="50112"/>
                        <a:pt x="92429" y="48526"/>
                        <a:pt x="94408" y="47265"/>
                      </a:cubicBezTo>
                      <a:cubicBezTo>
                        <a:pt x="96386" y="46003"/>
                        <a:pt x="98807" y="45056"/>
                        <a:pt x="101672" y="44425"/>
                      </a:cubicBezTo>
                      <a:cubicBezTo>
                        <a:pt x="104538" y="43794"/>
                        <a:pt x="107761" y="43479"/>
                        <a:pt x="111341" y="43479"/>
                      </a:cubicBezTo>
                      <a:lnTo>
                        <a:pt x="117686" y="43479"/>
                      </a:lnTo>
                      <a:lnTo>
                        <a:pt x="117686" y="39898"/>
                      </a:lnTo>
                      <a:cubicBezTo>
                        <a:pt x="117686" y="38124"/>
                        <a:pt x="117498" y="36555"/>
                        <a:pt x="117123" y="35191"/>
                      </a:cubicBezTo>
                      <a:cubicBezTo>
                        <a:pt x="116748" y="33827"/>
                        <a:pt x="116142" y="32693"/>
                        <a:pt x="115307" y="31789"/>
                      </a:cubicBezTo>
                      <a:cubicBezTo>
                        <a:pt x="114471" y="30885"/>
                        <a:pt x="113388" y="30203"/>
                        <a:pt x="112058" y="29742"/>
                      </a:cubicBezTo>
                      <a:cubicBezTo>
                        <a:pt x="110728" y="29282"/>
                        <a:pt x="109091" y="29052"/>
                        <a:pt x="107146" y="29052"/>
                      </a:cubicBezTo>
                      <a:cubicBezTo>
                        <a:pt x="105066" y="29052"/>
                        <a:pt x="103198" y="29299"/>
                        <a:pt x="101545" y="29794"/>
                      </a:cubicBezTo>
                      <a:cubicBezTo>
                        <a:pt x="99890" y="30288"/>
                        <a:pt x="98441" y="30834"/>
                        <a:pt x="97196" y="31431"/>
                      </a:cubicBezTo>
                      <a:cubicBezTo>
                        <a:pt x="95951" y="32028"/>
                        <a:pt x="94911" y="32573"/>
                        <a:pt x="94075" y="33068"/>
                      </a:cubicBezTo>
                      <a:cubicBezTo>
                        <a:pt x="93240" y="33562"/>
                        <a:pt x="92617" y="33810"/>
                        <a:pt x="92207" y="33810"/>
                      </a:cubicBezTo>
                      <a:cubicBezTo>
                        <a:pt x="91935" y="33810"/>
                        <a:pt x="91696" y="33741"/>
                        <a:pt x="91492" y="33605"/>
                      </a:cubicBezTo>
                      <a:cubicBezTo>
                        <a:pt x="91287" y="33469"/>
                        <a:pt x="91108" y="33264"/>
                        <a:pt x="90955" y="32991"/>
                      </a:cubicBezTo>
                      <a:cubicBezTo>
                        <a:pt x="90801" y="32718"/>
                        <a:pt x="90690" y="32369"/>
                        <a:pt x="90622" y="31942"/>
                      </a:cubicBezTo>
                      <a:cubicBezTo>
                        <a:pt x="90554" y="31516"/>
                        <a:pt x="90520" y="31047"/>
                        <a:pt x="90520" y="30535"/>
                      </a:cubicBezTo>
                      <a:cubicBezTo>
                        <a:pt x="90520" y="29683"/>
                        <a:pt x="90579" y="29009"/>
                        <a:pt x="90699" y="28515"/>
                      </a:cubicBezTo>
                      <a:cubicBezTo>
                        <a:pt x="90818" y="28020"/>
                        <a:pt x="91108" y="27551"/>
                        <a:pt x="91568" y="27108"/>
                      </a:cubicBezTo>
                      <a:cubicBezTo>
                        <a:pt x="92028" y="26664"/>
                        <a:pt x="92822" y="26144"/>
                        <a:pt x="93948" y="25547"/>
                      </a:cubicBezTo>
                      <a:cubicBezTo>
                        <a:pt x="95073" y="24950"/>
                        <a:pt x="96369" y="24405"/>
                        <a:pt x="97836" y="23910"/>
                      </a:cubicBezTo>
                      <a:cubicBezTo>
                        <a:pt x="99302" y="23416"/>
                        <a:pt x="100905" y="23006"/>
                        <a:pt x="102645" y="22682"/>
                      </a:cubicBezTo>
                      <a:cubicBezTo>
                        <a:pt x="104384" y="22358"/>
                        <a:pt x="106141" y="22196"/>
                        <a:pt x="107914" y="22196"/>
                      </a:cubicBezTo>
                      <a:cubicBezTo>
                        <a:pt x="111222" y="22196"/>
                        <a:pt x="114036" y="22572"/>
                        <a:pt x="116355" y="23322"/>
                      </a:cubicBezTo>
                      <a:cubicBezTo>
                        <a:pt x="118675" y="24072"/>
                        <a:pt x="120550" y="25172"/>
                        <a:pt x="121983" y="26622"/>
                      </a:cubicBezTo>
                      <a:cubicBezTo>
                        <a:pt x="123415" y="28071"/>
                        <a:pt x="124455" y="29870"/>
                        <a:pt x="125104" y="32019"/>
                      </a:cubicBezTo>
                      <a:cubicBezTo>
                        <a:pt x="125752" y="34168"/>
                        <a:pt x="126075" y="36675"/>
                        <a:pt x="126075" y="39539"/>
                      </a:cubicBezTo>
                      <a:close/>
                      <a:moveTo>
                        <a:pt x="117686" y="49567"/>
                      </a:moveTo>
                      <a:lnTo>
                        <a:pt x="110472" y="49567"/>
                      </a:lnTo>
                      <a:cubicBezTo>
                        <a:pt x="108152" y="49567"/>
                        <a:pt x="106141" y="49763"/>
                        <a:pt x="104435" y="50155"/>
                      </a:cubicBezTo>
                      <a:cubicBezTo>
                        <a:pt x="102730" y="50547"/>
                        <a:pt x="101314" y="51127"/>
                        <a:pt x="100188" y="51894"/>
                      </a:cubicBezTo>
                      <a:cubicBezTo>
                        <a:pt x="99064" y="52662"/>
                        <a:pt x="98236" y="53583"/>
                        <a:pt x="97707" y="54657"/>
                      </a:cubicBezTo>
                      <a:cubicBezTo>
                        <a:pt x="97179" y="55731"/>
                        <a:pt x="96915" y="56968"/>
                        <a:pt x="96915" y="58366"/>
                      </a:cubicBezTo>
                      <a:cubicBezTo>
                        <a:pt x="96915" y="60753"/>
                        <a:pt x="97674" y="62655"/>
                        <a:pt x="99191" y="64070"/>
                      </a:cubicBezTo>
                      <a:cubicBezTo>
                        <a:pt x="100709" y="65486"/>
                        <a:pt x="102832" y="66193"/>
                        <a:pt x="105561" y="66193"/>
                      </a:cubicBezTo>
                      <a:cubicBezTo>
                        <a:pt x="107778" y="66193"/>
                        <a:pt x="109833" y="65631"/>
                        <a:pt x="111725" y="64505"/>
                      </a:cubicBezTo>
                      <a:cubicBezTo>
                        <a:pt x="113619" y="63380"/>
                        <a:pt x="115605" y="61657"/>
                        <a:pt x="117686" y="59338"/>
                      </a:cubicBezTo>
                      <a:close/>
                      <a:moveTo>
                        <a:pt x="165625" y="5570"/>
                      </a:moveTo>
                      <a:cubicBezTo>
                        <a:pt x="165625" y="6218"/>
                        <a:pt x="165591" y="6738"/>
                        <a:pt x="165523" y="7130"/>
                      </a:cubicBezTo>
                      <a:cubicBezTo>
                        <a:pt x="165455" y="7522"/>
                        <a:pt x="165378" y="7838"/>
                        <a:pt x="165293" y="8077"/>
                      </a:cubicBezTo>
                      <a:cubicBezTo>
                        <a:pt x="165207" y="8315"/>
                        <a:pt x="165097" y="8477"/>
                        <a:pt x="164960" y="8562"/>
                      </a:cubicBezTo>
                      <a:cubicBezTo>
                        <a:pt x="164823" y="8648"/>
                        <a:pt x="164653" y="8690"/>
                        <a:pt x="164449" y="8690"/>
                      </a:cubicBezTo>
                      <a:cubicBezTo>
                        <a:pt x="164210" y="8690"/>
                        <a:pt x="163912" y="8614"/>
                        <a:pt x="163554" y="8460"/>
                      </a:cubicBezTo>
                      <a:cubicBezTo>
                        <a:pt x="163195" y="8307"/>
                        <a:pt x="162760" y="8136"/>
                        <a:pt x="162249" y="7949"/>
                      </a:cubicBezTo>
                      <a:cubicBezTo>
                        <a:pt x="161737" y="7761"/>
                        <a:pt x="161131" y="7590"/>
                        <a:pt x="160432" y="7437"/>
                      </a:cubicBezTo>
                      <a:cubicBezTo>
                        <a:pt x="159733" y="7284"/>
                        <a:pt x="158923" y="7207"/>
                        <a:pt x="158002" y="7207"/>
                      </a:cubicBezTo>
                      <a:cubicBezTo>
                        <a:pt x="156740" y="7207"/>
                        <a:pt x="155666" y="7411"/>
                        <a:pt x="154779" y="7821"/>
                      </a:cubicBezTo>
                      <a:cubicBezTo>
                        <a:pt x="153892" y="8230"/>
                        <a:pt x="153176" y="8869"/>
                        <a:pt x="152630" y="9739"/>
                      </a:cubicBezTo>
                      <a:cubicBezTo>
                        <a:pt x="152084" y="10609"/>
                        <a:pt x="151693" y="11734"/>
                        <a:pt x="151454" y="13116"/>
                      </a:cubicBezTo>
                      <a:cubicBezTo>
                        <a:pt x="151215" y="14497"/>
                        <a:pt x="151096" y="16177"/>
                        <a:pt x="151096" y="18155"/>
                      </a:cubicBezTo>
                      <a:lnTo>
                        <a:pt x="151096" y="23168"/>
                      </a:lnTo>
                      <a:lnTo>
                        <a:pt x="161379" y="23168"/>
                      </a:lnTo>
                      <a:cubicBezTo>
                        <a:pt x="161651" y="23168"/>
                        <a:pt x="161882" y="23228"/>
                        <a:pt x="162070" y="23348"/>
                      </a:cubicBezTo>
                      <a:cubicBezTo>
                        <a:pt x="162257" y="23467"/>
                        <a:pt x="162428" y="23672"/>
                        <a:pt x="162581" y="23961"/>
                      </a:cubicBezTo>
                      <a:cubicBezTo>
                        <a:pt x="162734" y="24251"/>
                        <a:pt x="162854" y="24618"/>
                        <a:pt x="162939" y="25061"/>
                      </a:cubicBezTo>
                      <a:cubicBezTo>
                        <a:pt x="163025" y="25505"/>
                        <a:pt x="163067" y="26050"/>
                        <a:pt x="163067" y="26699"/>
                      </a:cubicBezTo>
                      <a:cubicBezTo>
                        <a:pt x="163067" y="27926"/>
                        <a:pt x="162913" y="28813"/>
                        <a:pt x="162607" y="29359"/>
                      </a:cubicBezTo>
                      <a:cubicBezTo>
                        <a:pt x="162300" y="29904"/>
                        <a:pt x="161890" y="30177"/>
                        <a:pt x="161379" y="30177"/>
                      </a:cubicBezTo>
                      <a:lnTo>
                        <a:pt x="151096" y="30177"/>
                      </a:lnTo>
                      <a:lnTo>
                        <a:pt x="151096" y="70542"/>
                      </a:lnTo>
                      <a:cubicBezTo>
                        <a:pt x="151096" y="70815"/>
                        <a:pt x="151027" y="71045"/>
                        <a:pt x="150891" y="71233"/>
                      </a:cubicBezTo>
                      <a:cubicBezTo>
                        <a:pt x="150755" y="71420"/>
                        <a:pt x="150524" y="71582"/>
                        <a:pt x="150200" y="71719"/>
                      </a:cubicBezTo>
                      <a:cubicBezTo>
                        <a:pt x="149877" y="71855"/>
                        <a:pt x="149441" y="71957"/>
                        <a:pt x="148895" y="72026"/>
                      </a:cubicBezTo>
                      <a:cubicBezTo>
                        <a:pt x="148351" y="72094"/>
                        <a:pt x="147668" y="72128"/>
                        <a:pt x="146850" y="72128"/>
                      </a:cubicBezTo>
                      <a:cubicBezTo>
                        <a:pt x="146031" y="72128"/>
                        <a:pt x="145348" y="72094"/>
                        <a:pt x="144804" y="72026"/>
                      </a:cubicBezTo>
                      <a:cubicBezTo>
                        <a:pt x="144258" y="71957"/>
                        <a:pt x="143822" y="71855"/>
                        <a:pt x="143499" y="71719"/>
                      </a:cubicBezTo>
                      <a:cubicBezTo>
                        <a:pt x="143175" y="71582"/>
                        <a:pt x="142944" y="71420"/>
                        <a:pt x="142808" y="71233"/>
                      </a:cubicBezTo>
                      <a:cubicBezTo>
                        <a:pt x="142672" y="71045"/>
                        <a:pt x="142603" y="70815"/>
                        <a:pt x="142603" y="70542"/>
                      </a:cubicBezTo>
                      <a:lnTo>
                        <a:pt x="142603" y="30177"/>
                      </a:lnTo>
                      <a:lnTo>
                        <a:pt x="136106" y="30177"/>
                      </a:lnTo>
                      <a:cubicBezTo>
                        <a:pt x="135560" y="30177"/>
                        <a:pt x="135151" y="29904"/>
                        <a:pt x="134878" y="29359"/>
                      </a:cubicBezTo>
                      <a:cubicBezTo>
                        <a:pt x="134605" y="28813"/>
                        <a:pt x="134469" y="27926"/>
                        <a:pt x="134469" y="26699"/>
                      </a:cubicBezTo>
                      <a:cubicBezTo>
                        <a:pt x="134469" y="26050"/>
                        <a:pt x="134503" y="25505"/>
                        <a:pt x="134571" y="25061"/>
                      </a:cubicBezTo>
                      <a:cubicBezTo>
                        <a:pt x="134639" y="24618"/>
                        <a:pt x="134741" y="24251"/>
                        <a:pt x="134878" y="23961"/>
                      </a:cubicBezTo>
                      <a:cubicBezTo>
                        <a:pt x="135015" y="23672"/>
                        <a:pt x="135185" y="23467"/>
                        <a:pt x="135390" y="23348"/>
                      </a:cubicBezTo>
                      <a:cubicBezTo>
                        <a:pt x="135595" y="23228"/>
                        <a:pt x="135833" y="23168"/>
                        <a:pt x="136106" y="23168"/>
                      </a:cubicBezTo>
                      <a:lnTo>
                        <a:pt x="142603" y="23168"/>
                      </a:lnTo>
                      <a:lnTo>
                        <a:pt x="142603" y="18411"/>
                      </a:lnTo>
                      <a:cubicBezTo>
                        <a:pt x="142603" y="15205"/>
                        <a:pt x="142901" y="12451"/>
                        <a:pt x="143499" y="10148"/>
                      </a:cubicBezTo>
                      <a:cubicBezTo>
                        <a:pt x="144096" y="7846"/>
                        <a:pt x="145007" y="5962"/>
                        <a:pt x="146235" y="4495"/>
                      </a:cubicBezTo>
                      <a:cubicBezTo>
                        <a:pt x="147464" y="3029"/>
                        <a:pt x="149007" y="1946"/>
                        <a:pt x="150865" y="1247"/>
                      </a:cubicBezTo>
                      <a:cubicBezTo>
                        <a:pt x="152725" y="548"/>
                        <a:pt x="154915" y="198"/>
                        <a:pt x="157439" y="198"/>
                      </a:cubicBezTo>
                      <a:cubicBezTo>
                        <a:pt x="158633" y="198"/>
                        <a:pt x="159793" y="309"/>
                        <a:pt x="160919" y="531"/>
                      </a:cubicBezTo>
                      <a:cubicBezTo>
                        <a:pt x="162044" y="752"/>
                        <a:pt x="162913" y="991"/>
                        <a:pt x="163528" y="1247"/>
                      </a:cubicBezTo>
                      <a:cubicBezTo>
                        <a:pt x="164141" y="1503"/>
                        <a:pt x="164551" y="1733"/>
                        <a:pt x="164756" y="1937"/>
                      </a:cubicBezTo>
                      <a:cubicBezTo>
                        <a:pt x="164960" y="2142"/>
                        <a:pt x="165131" y="2406"/>
                        <a:pt x="165267" y="2730"/>
                      </a:cubicBezTo>
                      <a:cubicBezTo>
                        <a:pt x="165403" y="3054"/>
                        <a:pt x="165498" y="3447"/>
                        <a:pt x="165548" y="3907"/>
                      </a:cubicBezTo>
                      <a:cubicBezTo>
                        <a:pt x="165599" y="4367"/>
                        <a:pt x="165625" y="4922"/>
                        <a:pt x="165625" y="5570"/>
                      </a:cubicBezTo>
                      <a:close/>
                      <a:moveTo>
                        <a:pt x="196097" y="67165"/>
                      </a:moveTo>
                      <a:cubicBezTo>
                        <a:pt x="196096" y="68155"/>
                        <a:pt x="196028" y="68939"/>
                        <a:pt x="195892" y="69519"/>
                      </a:cubicBezTo>
                      <a:cubicBezTo>
                        <a:pt x="195755" y="70099"/>
                        <a:pt x="195551" y="70525"/>
                        <a:pt x="195277" y="70798"/>
                      </a:cubicBezTo>
                      <a:cubicBezTo>
                        <a:pt x="195005" y="71071"/>
                        <a:pt x="194595" y="71326"/>
                        <a:pt x="194050" y="71565"/>
                      </a:cubicBezTo>
                      <a:cubicBezTo>
                        <a:pt x="193504" y="71804"/>
                        <a:pt x="192882" y="72000"/>
                        <a:pt x="192183" y="72153"/>
                      </a:cubicBezTo>
                      <a:cubicBezTo>
                        <a:pt x="191484" y="72307"/>
                        <a:pt x="190742" y="72435"/>
                        <a:pt x="189957" y="72537"/>
                      </a:cubicBezTo>
                      <a:cubicBezTo>
                        <a:pt x="189173" y="72639"/>
                        <a:pt x="188388" y="72691"/>
                        <a:pt x="187603" y="72691"/>
                      </a:cubicBezTo>
                      <a:cubicBezTo>
                        <a:pt x="185216" y="72691"/>
                        <a:pt x="183170" y="72375"/>
                        <a:pt x="181464" y="71744"/>
                      </a:cubicBezTo>
                      <a:cubicBezTo>
                        <a:pt x="179759" y="71113"/>
                        <a:pt x="178361" y="70158"/>
                        <a:pt x="177270" y="68879"/>
                      </a:cubicBezTo>
                      <a:cubicBezTo>
                        <a:pt x="176178" y="67600"/>
                        <a:pt x="175385" y="65980"/>
                        <a:pt x="174890" y="64019"/>
                      </a:cubicBezTo>
                      <a:cubicBezTo>
                        <a:pt x="174396" y="62058"/>
                        <a:pt x="174148" y="59747"/>
                        <a:pt x="174149" y="57087"/>
                      </a:cubicBezTo>
                      <a:lnTo>
                        <a:pt x="174149" y="30177"/>
                      </a:lnTo>
                      <a:lnTo>
                        <a:pt x="167703" y="30177"/>
                      </a:lnTo>
                      <a:cubicBezTo>
                        <a:pt x="167191" y="30177"/>
                        <a:pt x="166782" y="29904"/>
                        <a:pt x="166475" y="29359"/>
                      </a:cubicBezTo>
                      <a:cubicBezTo>
                        <a:pt x="166168" y="28813"/>
                        <a:pt x="166014" y="27926"/>
                        <a:pt x="166014" y="26699"/>
                      </a:cubicBezTo>
                      <a:cubicBezTo>
                        <a:pt x="166014" y="26050"/>
                        <a:pt x="166057" y="25505"/>
                        <a:pt x="166142" y="25061"/>
                      </a:cubicBezTo>
                      <a:cubicBezTo>
                        <a:pt x="166227" y="24618"/>
                        <a:pt x="166339" y="24251"/>
                        <a:pt x="166475" y="23961"/>
                      </a:cubicBezTo>
                      <a:cubicBezTo>
                        <a:pt x="166611" y="23672"/>
                        <a:pt x="166790" y="23467"/>
                        <a:pt x="167012" y="23348"/>
                      </a:cubicBezTo>
                      <a:cubicBezTo>
                        <a:pt x="167234" y="23228"/>
                        <a:pt x="167481" y="23168"/>
                        <a:pt x="167754" y="23168"/>
                      </a:cubicBezTo>
                      <a:lnTo>
                        <a:pt x="174149" y="23168"/>
                      </a:lnTo>
                      <a:lnTo>
                        <a:pt x="174149" y="12220"/>
                      </a:lnTo>
                      <a:cubicBezTo>
                        <a:pt x="174148" y="11982"/>
                        <a:pt x="174208" y="11760"/>
                        <a:pt x="174327" y="11555"/>
                      </a:cubicBezTo>
                      <a:cubicBezTo>
                        <a:pt x="174447" y="11351"/>
                        <a:pt x="174669" y="11172"/>
                        <a:pt x="174993" y="11018"/>
                      </a:cubicBezTo>
                      <a:cubicBezTo>
                        <a:pt x="175317" y="10865"/>
                        <a:pt x="175751" y="10754"/>
                        <a:pt x="176297" y="10686"/>
                      </a:cubicBezTo>
                      <a:cubicBezTo>
                        <a:pt x="176843" y="10617"/>
                        <a:pt x="177525" y="10583"/>
                        <a:pt x="178344" y="10583"/>
                      </a:cubicBezTo>
                      <a:cubicBezTo>
                        <a:pt x="179196" y="10583"/>
                        <a:pt x="179896" y="10617"/>
                        <a:pt x="180441" y="10686"/>
                      </a:cubicBezTo>
                      <a:cubicBezTo>
                        <a:pt x="180987" y="10754"/>
                        <a:pt x="181413" y="10865"/>
                        <a:pt x="181721" y="11018"/>
                      </a:cubicBezTo>
                      <a:cubicBezTo>
                        <a:pt x="182027" y="11172"/>
                        <a:pt x="182249" y="11351"/>
                        <a:pt x="182385" y="11555"/>
                      </a:cubicBezTo>
                      <a:cubicBezTo>
                        <a:pt x="182522" y="11760"/>
                        <a:pt x="182590" y="11982"/>
                        <a:pt x="182590" y="12220"/>
                      </a:cubicBezTo>
                      <a:lnTo>
                        <a:pt x="182590" y="23168"/>
                      </a:lnTo>
                      <a:lnTo>
                        <a:pt x="194408" y="23168"/>
                      </a:lnTo>
                      <a:cubicBezTo>
                        <a:pt x="194680" y="23168"/>
                        <a:pt x="194919" y="23228"/>
                        <a:pt x="195124" y="23348"/>
                      </a:cubicBezTo>
                      <a:cubicBezTo>
                        <a:pt x="195329" y="23467"/>
                        <a:pt x="195508" y="23672"/>
                        <a:pt x="195661" y="23961"/>
                      </a:cubicBezTo>
                      <a:cubicBezTo>
                        <a:pt x="195815" y="24251"/>
                        <a:pt x="195925" y="24618"/>
                        <a:pt x="195994" y="25061"/>
                      </a:cubicBezTo>
                      <a:cubicBezTo>
                        <a:pt x="196062" y="25505"/>
                        <a:pt x="196096" y="26050"/>
                        <a:pt x="196097" y="26699"/>
                      </a:cubicBezTo>
                      <a:cubicBezTo>
                        <a:pt x="196096" y="27926"/>
                        <a:pt x="195942" y="28813"/>
                        <a:pt x="195636" y="29359"/>
                      </a:cubicBezTo>
                      <a:cubicBezTo>
                        <a:pt x="195329" y="29904"/>
                        <a:pt x="194919" y="30177"/>
                        <a:pt x="194408" y="30177"/>
                      </a:cubicBezTo>
                      <a:lnTo>
                        <a:pt x="182590" y="30177"/>
                      </a:lnTo>
                      <a:lnTo>
                        <a:pt x="182590" y="55859"/>
                      </a:lnTo>
                      <a:cubicBezTo>
                        <a:pt x="182590" y="59031"/>
                        <a:pt x="183059" y="61427"/>
                        <a:pt x="183997" y="63047"/>
                      </a:cubicBezTo>
                      <a:cubicBezTo>
                        <a:pt x="184935" y="64667"/>
                        <a:pt x="186614" y="65477"/>
                        <a:pt x="189036" y="65477"/>
                      </a:cubicBezTo>
                      <a:cubicBezTo>
                        <a:pt x="189821" y="65477"/>
                        <a:pt x="190520" y="65400"/>
                        <a:pt x="191134" y="65247"/>
                      </a:cubicBezTo>
                      <a:cubicBezTo>
                        <a:pt x="191748" y="65093"/>
                        <a:pt x="192293" y="64931"/>
                        <a:pt x="192770" y="64761"/>
                      </a:cubicBezTo>
                      <a:cubicBezTo>
                        <a:pt x="193249" y="64590"/>
                        <a:pt x="193657" y="64428"/>
                        <a:pt x="193998" y="64275"/>
                      </a:cubicBezTo>
                      <a:cubicBezTo>
                        <a:pt x="194339" y="64121"/>
                        <a:pt x="194647" y="64045"/>
                        <a:pt x="194919" y="64045"/>
                      </a:cubicBezTo>
                      <a:cubicBezTo>
                        <a:pt x="195090" y="64045"/>
                        <a:pt x="195252" y="64087"/>
                        <a:pt x="195405" y="64173"/>
                      </a:cubicBezTo>
                      <a:cubicBezTo>
                        <a:pt x="195559" y="64258"/>
                        <a:pt x="195678" y="64420"/>
                        <a:pt x="195763" y="64659"/>
                      </a:cubicBezTo>
                      <a:cubicBezTo>
                        <a:pt x="195849" y="64897"/>
                        <a:pt x="195925" y="65221"/>
                        <a:pt x="195994" y="65631"/>
                      </a:cubicBezTo>
                      <a:cubicBezTo>
                        <a:pt x="196062" y="66040"/>
                        <a:pt x="196096" y="66552"/>
                        <a:pt x="196097" y="6716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18" name="Полилиния: фигура 17">
              <a:extLst>
                <a:ext uri="{FF2B5EF4-FFF2-40B4-BE49-F238E27FC236}">
                  <a16:creationId xmlns:a16="http://schemas.microsoft.com/office/drawing/2014/main" id="{A6D9E885-E558-4A55-8C0D-8D7D0C4E5151}"/>
                </a:ext>
              </a:extLst>
            </p:cNvPr>
            <p:cNvSpPr/>
            <p:nvPr/>
          </p:nvSpPr>
          <p:spPr>
            <a:xfrm>
              <a:off x="2595562"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rgbClr val="A3C4FF"/>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Write first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Review draft with subject matter experts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Review &amp; revise draft to final stage</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Format / lay out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9" name="Рисунок 4">
              <a:extLst>
                <a:ext uri="{FF2B5EF4-FFF2-40B4-BE49-F238E27FC236}">
                  <a16:creationId xmlns:a16="http://schemas.microsoft.com/office/drawing/2014/main" id="{C9C37E54-A2EC-4E47-A176-C3614AD2A1C9}"/>
                </a:ext>
              </a:extLst>
            </p:cNvPr>
            <p:cNvGrpSpPr/>
            <p:nvPr/>
          </p:nvGrpSpPr>
          <p:grpSpPr>
            <a:xfrm>
              <a:off x="3643312" y="779255"/>
              <a:ext cx="952500" cy="1762109"/>
              <a:chOff x="3643312" y="779255"/>
              <a:chExt cx="952500" cy="1762109"/>
            </a:xfrm>
          </p:grpSpPr>
          <p:sp>
            <p:nvSpPr>
              <p:cNvPr id="119" name="Полилиния: фигура 118">
                <a:extLst>
                  <a:ext uri="{FF2B5EF4-FFF2-40B4-BE49-F238E27FC236}">
                    <a16:creationId xmlns:a16="http://schemas.microsoft.com/office/drawing/2014/main" id="{3E87E761-D84B-4785-A606-17C163E8FF80}"/>
                  </a:ext>
                </a:extLst>
              </p:cNvPr>
              <p:cNvSpPr/>
              <p:nvPr/>
            </p:nvSpPr>
            <p:spPr>
              <a:xfrm>
                <a:off x="3643312" y="779255"/>
                <a:ext cx="952500" cy="1762109"/>
              </a:xfrm>
              <a:custGeom>
                <a:avLst/>
                <a:gdLst>
                  <a:gd name="connsiteX0" fmla="*/ 378 w 952500"/>
                  <a:gd name="connsiteY0" fmla="*/ 77 h 1762109"/>
                  <a:gd name="connsiteX1" fmla="*/ 952878 w 952500"/>
                  <a:gd name="connsiteY1" fmla="*/ 77 h 1762109"/>
                  <a:gd name="connsiteX2" fmla="*/ 952878 w 952500"/>
                  <a:gd name="connsiteY2" fmla="*/ 1762187 h 1762109"/>
                  <a:gd name="connsiteX3" fmla="*/ 378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378" y="77"/>
                    </a:moveTo>
                    <a:lnTo>
                      <a:pt x="952878" y="77"/>
                    </a:lnTo>
                    <a:lnTo>
                      <a:pt x="952878" y="1762187"/>
                    </a:lnTo>
                    <a:lnTo>
                      <a:pt x="378"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20" name="Рисунок 4">
                <a:extLst>
                  <a:ext uri="{FF2B5EF4-FFF2-40B4-BE49-F238E27FC236}">
                    <a16:creationId xmlns:a16="http://schemas.microsoft.com/office/drawing/2014/main" id="{F0BE1C2C-05FC-4186-9239-475E5857FE54}"/>
                  </a:ext>
                </a:extLst>
              </p:cNvPr>
              <p:cNvGrpSpPr/>
              <p:nvPr/>
            </p:nvGrpSpPr>
            <p:grpSpPr>
              <a:xfrm>
                <a:off x="3698101" y="824077"/>
                <a:ext cx="779357" cy="1328125"/>
                <a:chOff x="3698101" y="824077"/>
                <a:chExt cx="779357" cy="1328125"/>
              </a:xfrm>
              <a:solidFill>
                <a:srgbClr val="000000"/>
              </a:solidFill>
            </p:grpSpPr>
            <p:sp>
              <p:nvSpPr>
                <p:cNvPr id="121" name="Полилиния: фигура 120">
                  <a:extLst>
                    <a:ext uri="{FF2B5EF4-FFF2-40B4-BE49-F238E27FC236}">
                      <a16:creationId xmlns:a16="http://schemas.microsoft.com/office/drawing/2014/main" id="{E5D5B0E8-5DB3-4F0C-900A-EDB352DB5D78}"/>
                    </a:ext>
                  </a:extLst>
                </p:cNvPr>
                <p:cNvSpPr/>
                <p:nvPr/>
              </p:nvSpPr>
              <p:spPr>
                <a:xfrm>
                  <a:off x="3698101" y="845666"/>
                  <a:ext cx="25937" cy="25937"/>
                </a:xfrm>
                <a:custGeom>
                  <a:avLst/>
                  <a:gdLst>
                    <a:gd name="connsiteX0" fmla="*/ 388 w 25937"/>
                    <a:gd name="connsiteY0" fmla="*/ 13037 h 25937"/>
                    <a:gd name="connsiteX1" fmla="*/ 4199 w 25937"/>
                    <a:gd name="connsiteY1" fmla="*/ 3880 h 25937"/>
                    <a:gd name="connsiteX2" fmla="*/ 13331 w 25937"/>
                    <a:gd name="connsiteY2" fmla="*/ 94 h 25937"/>
                    <a:gd name="connsiteX3" fmla="*/ 22514 w 25937"/>
                    <a:gd name="connsiteY3" fmla="*/ 3880 h 25937"/>
                    <a:gd name="connsiteX4" fmla="*/ 26326 w 25937"/>
                    <a:gd name="connsiteY4" fmla="*/ 13037 h 25937"/>
                    <a:gd name="connsiteX5" fmla="*/ 22514 w 25937"/>
                    <a:gd name="connsiteY5" fmla="*/ 22220 h 25937"/>
                    <a:gd name="connsiteX6" fmla="*/ 13331 w 25937"/>
                    <a:gd name="connsiteY6" fmla="*/ 26032 h 25937"/>
                    <a:gd name="connsiteX7" fmla="*/ 4199 w 25937"/>
                    <a:gd name="connsiteY7" fmla="*/ 22220 h 25937"/>
                    <a:gd name="connsiteX8" fmla="*/ 388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037"/>
                      </a:moveTo>
                      <a:cubicBezTo>
                        <a:pt x="388" y="9456"/>
                        <a:pt x="1658" y="6404"/>
                        <a:pt x="4199" y="3880"/>
                      </a:cubicBezTo>
                      <a:cubicBezTo>
                        <a:pt x="6740" y="1356"/>
                        <a:pt x="9784" y="94"/>
                        <a:pt x="13331" y="94"/>
                      </a:cubicBezTo>
                      <a:cubicBezTo>
                        <a:pt x="16912" y="94"/>
                        <a:pt x="19973" y="1356"/>
                        <a:pt x="22514" y="3880"/>
                      </a:cubicBezTo>
                      <a:cubicBezTo>
                        <a:pt x="25055" y="6404"/>
                        <a:pt x="26326" y="9456"/>
                        <a:pt x="26326" y="13037"/>
                      </a:cubicBezTo>
                      <a:cubicBezTo>
                        <a:pt x="26326" y="16618"/>
                        <a:pt x="25055" y="19679"/>
                        <a:pt x="22514" y="22220"/>
                      </a:cubicBezTo>
                      <a:cubicBezTo>
                        <a:pt x="19973" y="24761"/>
                        <a:pt x="16912" y="26032"/>
                        <a:pt x="13331" y="26032"/>
                      </a:cubicBezTo>
                      <a:cubicBezTo>
                        <a:pt x="9784" y="26032"/>
                        <a:pt x="6740" y="24761"/>
                        <a:pt x="4199" y="22220"/>
                      </a:cubicBezTo>
                      <a:cubicBezTo>
                        <a:pt x="1658" y="19679"/>
                        <a:pt x="388" y="16618"/>
                        <a:pt x="388"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2" name="Полилиния: фигура 121">
                  <a:extLst>
                    <a:ext uri="{FF2B5EF4-FFF2-40B4-BE49-F238E27FC236}">
                      <a16:creationId xmlns:a16="http://schemas.microsoft.com/office/drawing/2014/main" id="{D7EAB4F9-F1F9-4ADD-8E6D-8FF1E2581ED0}"/>
                    </a:ext>
                  </a:extLst>
                </p:cNvPr>
                <p:cNvSpPr/>
                <p:nvPr/>
              </p:nvSpPr>
              <p:spPr>
                <a:xfrm>
                  <a:off x="3791415" y="824077"/>
                  <a:ext cx="510584" cy="72236"/>
                </a:xfrm>
                <a:custGeom>
                  <a:avLst/>
                  <a:gdLst>
                    <a:gd name="connsiteX0" fmla="*/ 37232 w 510584"/>
                    <a:gd name="connsiteY0" fmla="*/ 67726 h 72236"/>
                    <a:gd name="connsiteX1" fmla="*/ 37130 w 510584"/>
                    <a:gd name="connsiteY1" fmla="*/ 69338 h 72236"/>
                    <a:gd name="connsiteX2" fmla="*/ 36772 w 510584"/>
                    <a:gd name="connsiteY2" fmla="*/ 70489 h 72236"/>
                    <a:gd name="connsiteX3" fmla="*/ 36183 w 510584"/>
                    <a:gd name="connsiteY3" fmla="*/ 71154 h 72236"/>
                    <a:gd name="connsiteX4" fmla="*/ 35442 w 510584"/>
                    <a:gd name="connsiteY4" fmla="*/ 71359 h 72236"/>
                    <a:gd name="connsiteX5" fmla="*/ 3671 w 510584"/>
                    <a:gd name="connsiteY5" fmla="*/ 71359 h 72236"/>
                    <a:gd name="connsiteX6" fmla="*/ 1446 w 510584"/>
                    <a:gd name="connsiteY6" fmla="*/ 70566 h 72236"/>
                    <a:gd name="connsiteX7" fmla="*/ 397 w 510584"/>
                    <a:gd name="connsiteY7" fmla="*/ 67778 h 72236"/>
                    <a:gd name="connsiteX8" fmla="*/ 397 w 510584"/>
                    <a:gd name="connsiteY8" fmla="*/ 8740 h 72236"/>
                    <a:gd name="connsiteX9" fmla="*/ 1446 w 510584"/>
                    <a:gd name="connsiteY9" fmla="*/ 5952 h 72236"/>
                    <a:gd name="connsiteX10" fmla="*/ 3671 w 510584"/>
                    <a:gd name="connsiteY10" fmla="*/ 5159 h 72236"/>
                    <a:gd name="connsiteX11" fmla="*/ 35083 w 510584"/>
                    <a:gd name="connsiteY11" fmla="*/ 5159 h 72236"/>
                    <a:gd name="connsiteX12" fmla="*/ 35825 w 510584"/>
                    <a:gd name="connsiteY12" fmla="*/ 5363 h 72236"/>
                    <a:gd name="connsiteX13" fmla="*/ 36362 w 510584"/>
                    <a:gd name="connsiteY13" fmla="*/ 6028 h 72236"/>
                    <a:gd name="connsiteX14" fmla="*/ 36695 w 510584"/>
                    <a:gd name="connsiteY14" fmla="*/ 7179 h 72236"/>
                    <a:gd name="connsiteX15" fmla="*/ 36823 w 510584"/>
                    <a:gd name="connsiteY15" fmla="*/ 8893 h 72236"/>
                    <a:gd name="connsiteX16" fmla="*/ 36695 w 510584"/>
                    <a:gd name="connsiteY16" fmla="*/ 10505 h 72236"/>
                    <a:gd name="connsiteX17" fmla="*/ 36362 w 510584"/>
                    <a:gd name="connsiteY17" fmla="*/ 11630 h 72236"/>
                    <a:gd name="connsiteX18" fmla="*/ 35825 w 510584"/>
                    <a:gd name="connsiteY18" fmla="*/ 12270 h 72236"/>
                    <a:gd name="connsiteX19" fmla="*/ 35083 w 510584"/>
                    <a:gd name="connsiteY19" fmla="*/ 12474 h 72236"/>
                    <a:gd name="connsiteX20" fmla="*/ 9197 w 510584"/>
                    <a:gd name="connsiteY20" fmla="*/ 12474 h 72236"/>
                    <a:gd name="connsiteX21" fmla="*/ 9197 w 510584"/>
                    <a:gd name="connsiteY21" fmla="*/ 33245 h 72236"/>
                    <a:gd name="connsiteX22" fmla="*/ 31400 w 510584"/>
                    <a:gd name="connsiteY22" fmla="*/ 33245 h 72236"/>
                    <a:gd name="connsiteX23" fmla="*/ 32142 w 510584"/>
                    <a:gd name="connsiteY23" fmla="*/ 33475 h 72236"/>
                    <a:gd name="connsiteX24" fmla="*/ 32704 w 510584"/>
                    <a:gd name="connsiteY24" fmla="*/ 34115 h 72236"/>
                    <a:gd name="connsiteX25" fmla="*/ 33037 w 510584"/>
                    <a:gd name="connsiteY25" fmla="*/ 35240 h 72236"/>
                    <a:gd name="connsiteX26" fmla="*/ 33139 w 510584"/>
                    <a:gd name="connsiteY26" fmla="*/ 36929 h 72236"/>
                    <a:gd name="connsiteX27" fmla="*/ 33037 w 510584"/>
                    <a:gd name="connsiteY27" fmla="*/ 38515 h 72236"/>
                    <a:gd name="connsiteX28" fmla="*/ 32704 w 510584"/>
                    <a:gd name="connsiteY28" fmla="*/ 39589 h 72236"/>
                    <a:gd name="connsiteX29" fmla="*/ 32142 w 510584"/>
                    <a:gd name="connsiteY29" fmla="*/ 40177 h 72236"/>
                    <a:gd name="connsiteX30" fmla="*/ 31400 w 510584"/>
                    <a:gd name="connsiteY30" fmla="*/ 40356 h 72236"/>
                    <a:gd name="connsiteX31" fmla="*/ 9197 w 510584"/>
                    <a:gd name="connsiteY31" fmla="*/ 40356 h 72236"/>
                    <a:gd name="connsiteX32" fmla="*/ 9197 w 510584"/>
                    <a:gd name="connsiteY32" fmla="*/ 64043 h 72236"/>
                    <a:gd name="connsiteX33" fmla="*/ 35442 w 510584"/>
                    <a:gd name="connsiteY33" fmla="*/ 64043 h 72236"/>
                    <a:gd name="connsiteX34" fmla="*/ 36183 w 510584"/>
                    <a:gd name="connsiteY34" fmla="*/ 64248 h 72236"/>
                    <a:gd name="connsiteX35" fmla="*/ 36772 w 510584"/>
                    <a:gd name="connsiteY35" fmla="*/ 64887 h 72236"/>
                    <a:gd name="connsiteX36" fmla="*/ 37130 w 510584"/>
                    <a:gd name="connsiteY36" fmla="*/ 66013 h 72236"/>
                    <a:gd name="connsiteX37" fmla="*/ 37232 w 510584"/>
                    <a:gd name="connsiteY37" fmla="*/ 67726 h 72236"/>
                    <a:gd name="connsiteX38" fmla="*/ 87963 w 510584"/>
                    <a:gd name="connsiteY38" fmla="*/ 70080 h 72236"/>
                    <a:gd name="connsiteX39" fmla="*/ 87784 w 510584"/>
                    <a:gd name="connsiteY39" fmla="*/ 70796 h 72236"/>
                    <a:gd name="connsiteX40" fmla="*/ 87170 w 510584"/>
                    <a:gd name="connsiteY40" fmla="*/ 71282 h 72236"/>
                    <a:gd name="connsiteX41" fmla="*/ 86019 w 510584"/>
                    <a:gd name="connsiteY41" fmla="*/ 71563 h 72236"/>
                    <a:gd name="connsiteX42" fmla="*/ 84279 w 510584"/>
                    <a:gd name="connsiteY42" fmla="*/ 71666 h 72236"/>
                    <a:gd name="connsiteX43" fmla="*/ 82489 w 510584"/>
                    <a:gd name="connsiteY43" fmla="*/ 71563 h 72236"/>
                    <a:gd name="connsiteX44" fmla="*/ 81312 w 510584"/>
                    <a:gd name="connsiteY44" fmla="*/ 71282 h 72236"/>
                    <a:gd name="connsiteX45" fmla="*/ 80647 w 510584"/>
                    <a:gd name="connsiteY45" fmla="*/ 70796 h 72236"/>
                    <a:gd name="connsiteX46" fmla="*/ 80442 w 510584"/>
                    <a:gd name="connsiteY46" fmla="*/ 70080 h 72236"/>
                    <a:gd name="connsiteX47" fmla="*/ 80442 w 510584"/>
                    <a:gd name="connsiteY47" fmla="*/ 63992 h 72236"/>
                    <a:gd name="connsiteX48" fmla="*/ 72896 w 510584"/>
                    <a:gd name="connsiteY48" fmla="*/ 70131 h 72236"/>
                    <a:gd name="connsiteX49" fmla="*/ 64327 w 510584"/>
                    <a:gd name="connsiteY49" fmla="*/ 72331 h 72236"/>
                    <a:gd name="connsiteX50" fmla="*/ 55681 w 510584"/>
                    <a:gd name="connsiteY50" fmla="*/ 70361 h 72236"/>
                    <a:gd name="connsiteX51" fmla="*/ 49874 w 510584"/>
                    <a:gd name="connsiteY51" fmla="*/ 65041 h 72236"/>
                    <a:gd name="connsiteX52" fmla="*/ 46626 w 510584"/>
                    <a:gd name="connsiteY52" fmla="*/ 57162 h 72236"/>
                    <a:gd name="connsiteX53" fmla="*/ 45602 w 510584"/>
                    <a:gd name="connsiteY53" fmla="*/ 47621 h 72236"/>
                    <a:gd name="connsiteX54" fmla="*/ 46881 w 510584"/>
                    <a:gd name="connsiteY54" fmla="*/ 36903 h 72236"/>
                    <a:gd name="connsiteX55" fmla="*/ 50667 w 510584"/>
                    <a:gd name="connsiteY55" fmla="*/ 28743 h 72236"/>
                    <a:gd name="connsiteX56" fmla="*/ 56883 w 510584"/>
                    <a:gd name="connsiteY56" fmla="*/ 23550 h 72236"/>
                    <a:gd name="connsiteX57" fmla="*/ 65452 w 510584"/>
                    <a:gd name="connsiteY57" fmla="*/ 21734 h 72236"/>
                    <a:gd name="connsiteX58" fmla="*/ 72845 w 510584"/>
                    <a:gd name="connsiteY58" fmla="*/ 23499 h 72236"/>
                    <a:gd name="connsiteX59" fmla="*/ 79470 w 510584"/>
                    <a:gd name="connsiteY59" fmla="*/ 28692 h 72236"/>
                    <a:gd name="connsiteX60" fmla="*/ 79470 w 510584"/>
                    <a:gd name="connsiteY60" fmla="*/ 1936 h 72236"/>
                    <a:gd name="connsiteX61" fmla="*/ 79649 w 510584"/>
                    <a:gd name="connsiteY61" fmla="*/ 1245 h 72236"/>
                    <a:gd name="connsiteX62" fmla="*/ 80340 w 510584"/>
                    <a:gd name="connsiteY62" fmla="*/ 733 h 72236"/>
                    <a:gd name="connsiteX63" fmla="*/ 81644 w 510584"/>
                    <a:gd name="connsiteY63" fmla="*/ 427 h 72236"/>
                    <a:gd name="connsiteX64" fmla="*/ 83665 w 510584"/>
                    <a:gd name="connsiteY64" fmla="*/ 299 h 72236"/>
                    <a:gd name="connsiteX65" fmla="*/ 85763 w 510584"/>
                    <a:gd name="connsiteY65" fmla="*/ 427 h 72236"/>
                    <a:gd name="connsiteX66" fmla="*/ 87042 w 510584"/>
                    <a:gd name="connsiteY66" fmla="*/ 733 h 72236"/>
                    <a:gd name="connsiteX67" fmla="*/ 87733 w 510584"/>
                    <a:gd name="connsiteY67" fmla="*/ 1245 h 72236"/>
                    <a:gd name="connsiteX68" fmla="*/ 87963 w 510584"/>
                    <a:gd name="connsiteY68" fmla="*/ 1936 h 72236"/>
                    <a:gd name="connsiteX69" fmla="*/ 79470 w 510584"/>
                    <a:gd name="connsiteY69" fmla="*/ 37696 h 72236"/>
                    <a:gd name="connsiteX70" fmla="*/ 72845 w 510584"/>
                    <a:gd name="connsiteY70" fmla="*/ 31224 h 72236"/>
                    <a:gd name="connsiteX71" fmla="*/ 66169 w 510584"/>
                    <a:gd name="connsiteY71" fmla="*/ 28999 h 72236"/>
                    <a:gd name="connsiteX72" fmla="*/ 60694 w 510584"/>
                    <a:gd name="connsiteY72" fmla="*/ 30534 h 72236"/>
                    <a:gd name="connsiteX73" fmla="*/ 57037 w 510584"/>
                    <a:gd name="connsiteY73" fmla="*/ 34575 h 72236"/>
                    <a:gd name="connsiteX74" fmla="*/ 54990 w 510584"/>
                    <a:gd name="connsiteY74" fmla="*/ 40254 h 72236"/>
                    <a:gd name="connsiteX75" fmla="*/ 54351 w 510584"/>
                    <a:gd name="connsiteY75" fmla="*/ 46700 h 72236"/>
                    <a:gd name="connsiteX76" fmla="*/ 54888 w 510584"/>
                    <a:gd name="connsiteY76" fmla="*/ 53504 h 72236"/>
                    <a:gd name="connsiteX77" fmla="*/ 56755 w 510584"/>
                    <a:gd name="connsiteY77" fmla="*/ 59413 h 72236"/>
                    <a:gd name="connsiteX78" fmla="*/ 60285 w 510584"/>
                    <a:gd name="connsiteY78" fmla="*/ 63557 h 72236"/>
                    <a:gd name="connsiteX79" fmla="*/ 65810 w 510584"/>
                    <a:gd name="connsiteY79" fmla="*/ 65117 h 72236"/>
                    <a:gd name="connsiteX80" fmla="*/ 69059 w 510584"/>
                    <a:gd name="connsiteY80" fmla="*/ 64657 h 72236"/>
                    <a:gd name="connsiteX81" fmla="*/ 72257 w 510584"/>
                    <a:gd name="connsiteY81" fmla="*/ 63122 h 72236"/>
                    <a:gd name="connsiteX82" fmla="*/ 75684 w 510584"/>
                    <a:gd name="connsiteY82" fmla="*/ 60334 h 72236"/>
                    <a:gd name="connsiteX83" fmla="*/ 79470 w 510584"/>
                    <a:gd name="connsiteY83" fmla="*/ 56113 h 72236"/>
                    <a:gd name="connsiteX84" fmla="*/ 111530 w 510584"/>
                    <a:gd name="connsiteY84" fmla="*/ 70080 h 72236"/>
                    <a:gd name="connsiteX85" fmla="*/ 111326 w 510584"/>
                    <a:gd name="connsiteY85" fmla="*/ 70770 h 72236"/>
                    <a:gd name="connsiteX86" fmla="*/ 110660 w 510584"/>
                    <a:gd name="connsiteY86" fmla="*/ 71256 h 72236"/>
                    <a:gd name="connsiteX87" fmla="*/ 109382 w 510584"/>
                    <a:gd name="connsiteY87" fmla="*/ 71563 h 72236"/>
                    <a:gd name="connsiteX88" fmla="*/ 107284 w 510584"/>
                    <a:gd name="connsiteY88" fmla="*/ 71666 h 72236"/>
                    <a:gd name="connsiteX89" fmla="*/ 105238 w 510584"/>
                    <a:gd name="connsiteY89" fmla="*/ 71563 h 72236"/>
                    <a:gd name="connsiteX90" fmla="*/ 103933 w 510584"/>
                    <a:gd name="connsiteY90" fmla="*/ 71256 h 72236"/>
                    <a:gd name="connsiteX91" fmla="*/ 103268 w 510584"/>
                    <a:gd name="connsiteY91" fmla="*/ 70770 h 72236"/>
                    <a:gd name="connsiteX92" fmla="*/ 103089 w 510584"/>
                    <a:gd name="connsiteY92" fmla="*/ 70080 h 72236"/>
                    <a:gd name="connsiteX93" fmla="*/ 103089 w 510584"/>
                    <a:gd name="connsiteY93" fmla="*/ 24037 h 72236"/>
                    <a:gd name="connsiteX94" fmla="*/ 103268 w 510584"/>
                    <a:gd name="connsiteY94" fmla="*/ 23371 h 72236"/>
                    <a:gd name="connsiteX95" fmla="*/ 103933 w 510584"/>
                    <a:gd name="connsiteY95" fmla="*/ 22860 h 72236"/>
                    <a:gd name="connsiteX96" fmla="*/ 105238 w 510584"/>
                    <a:gd name="connsiteY96" fmla="*/ 22553 h 72236"/>
                    <a:gd name="connsiteX97" fmla="*/ 107284 w 510584"/>
                    <a:gd name="connsiteY97" fmla="*/ 22451 h 72236"/>
                    <a:gd name="connsiteX98" fmla="*/ 109382 w 510584"/>
                    <a:gd name="connsiteY98" fmla="*/ 22553 h 72236"/>
                    <a:gd name="connsiteX99" fmla="*/ 110660 w 510584"/>
                    <a:gd name="connsiteY99" fmla="*/ 22860 h 72236"/>
                    <a:gd name="connsiteX100" fmla="*/ 111326 w 510584"/>
                    <a:gd name="connsiteY100" fmla="*/ 23371 h 72236"/>
                    <a:gd name="connsiteX101" fmla="*/ 111530 w 510584"/>
                    <a:gd name="connsiteY101" fmla="*/ 24037 h 72236"/>
                    <a:gd name="connsiteX102" fmla="*/ 112502 w 510584"/>
                    <a:gd name="connsiteY102" fmla="*/ 8484 h 72236"/>
                    <a:gd name="connsiteX103" fmla="*/ 111376 w 510584"/>
                    <a:gd name="connsiteY103" fmla="*/ 12526 h 72236"/>
                    <a:gd name="connsiteX104" fmla="*/ 107233 w 510584"/>
                    <a:gd name="connsiteY104" fmla="*/ 13600 h 72236"/>
                    <a:gd name="connsiteX105" fmla="*/ 103166 w 510584"/>
                    <a:gd name="connsiteY105" fmla="*/ 12551 h 72236"/>
                    <a:gd name="connsiteX106" fmla="*/ 102066 w 510584"/>
                    <a:gd name="connsiteY106" fmla="*/ 8586 h 72236"/>
                    <a:gd name="connsiteX107" fmla="*/ 103192 w 510584"/>
                    <a:gd name="connsiteY107" fmla="*/ 4545 h 72236"/>
                    <a:gd name="connsiteX108" fmla="*/ 107335 w 510584"/>
                    <a:gd name="connsiteY108" fmla="*/ 3470 h 72236"/>
                    <a:gd name="connsiteX109" fmla="*/ 111402 w 510584"/>
                    <a:gd name="connsiteY109" fmla="*/ 4519 h 72236"/>
                    <a:gd name="connsiteX110" fmla="*/ 112502 w 510584"/>
                    <a:gd name="connsiteY110" fmla="*/ 8484 h 72236"/>
                    <a:gd name="connsiteX111" fmla="*/ 150844 w 510584"/>
                    <a:gd name="connsiteY111" fmla="*/ 66703 h 72236"/>
                    <a:gd name="connsiteX112" fmla="*/ 150639 w 510584"/>
                    <a:gd name="connsiteY112" fmla="*/ 69057 h 72236"/>
                    <a:gd name="connsiteX113" fmla="*/ 150025 w 510584"/>
                    <a:gd name="connsiteY113" fmla="*/ 70336 h 72236"/>
                    <a:gd name="connsiteX114" fmla="*/ 148797 w 510584"/>
                    <a:gd name="connsiteY114" fmla="*/ 71103 h 72236"/>
                    <a:gd name="connsiteX115" fmla="*/ 146930 w 510584"/>
                    <a:gd name="connsiteY115" fmla="*/ 71691 h 72236"/>
                    <a:gd name="connsiteX116" fmla="*/ 144705 w 510584"/>
                    <a:gd name="connsiteY116" fmla="*/ 72075 h 72236"/>
                    <a:gd name="connsiteX117" fmla="*/ 142352 w 510584"/>
                    <a:gd name="connsiteY117" fmla="*/ 72228 h 72236"/>
                    <a:gd name="connsiteX118" fmla="*/ 136212 w 510584"/>
                    <a:gd name="connsiteY118" fmla="*/ 71282 h 72236"/>
                    <a:gd name="connsiteX119" fmla="*/ 132017 w 510584"/>
                    <a:gd name="connsiteY119" fmla="*/ 68417 h 72236"/>
                    <a:gd name="connsiteX120" fmla="*/ 129639 w 510584"/>
                    <a:gd name="connsiteY120" fmla="*/ 63557 h 72236"/>
                    <a:gd name="connsiteX121" fmla="*/ 128897 w 510584"/>
                    <a:gd name="connsiteY121" fmla="*/ 56625 h 72236"/>
                    <a:gd name="connsiteX122" fmla="*/ 128897 w 510584"/>
                    <a:gd name="connsiteY122" fmla="*/ 29715 h 72236"/>
                    <a:gd name="connsiteX123" fmla="*/ 122450 w 510584"/>
                    <a:gd name="connsiteY123" fmla="*/ 29715 h 72236"/>
                    <a:gd name="connsiteX124" fmla="*/ 121222 w 510584"/>
                    <a:gd name="connsiteY124" fmla="*/ 28897 h 72236"/>
                    <a:gd name="connsiteX125" fmla="*/ 120762 w 510584"/>
                    <a:gd name="connsiteY125" fmla="*/ 26236 h 72236"/>
                    <a:gd name="connsiteX126" fmla="*/ 120890 w 510584"/>
                    <a:gd name="connsiteY126" fmla="*/ 24599 h 72236"/>
                    <a:gd name="connsiteX127" fmla="*/ 121222 w 510584"/>
                    <a:gd name="connsiteY127" fmla="*/ 23499 h 72236"/>
                    <a:gd name="connsiteX128" fmla="*/ 121760 w 510584"/>
                    <a:gd name="connsiteY128" fmla="*/ 22885 h 72236"/>
                    <a:gd name="connsiteX129" fmla="*/ 122502 w 510584"/>
                    <a:gd name="connsiteY129" fmla="*/ 22706 h 72236"/>
                    <a:gd name="connsiteX130" fmla="*/ 128897 w 510584"/>
                    <a:gd name="connsiteY130" fmla="*/ 22706 h 72236"/>
                    <a:gd name="connsiteX131" fmla="*/ 128897 w 510584"/>
                    <a:gd name="connsiteY131" fmla="*/ 11758 h 72236"/>
                    <a:gd name="connsiteX132" fmla="*/ 129076 w 510584"/>
                    <a:gd name="connsiteY132" fmla="*/ 11093 h 72236"/>
                    <a:gd name="connsiteX133" fmla="*/ 129741 w 510584"/>
                    <a:gd name="connsiteY133" fmla="*/ 10556 h 72236"/>
                    <a:gd name="connsiteX134" fmla="*/ 131046 w 510584"/>
                    <a:gd name="connsiteY134" fmla="*/ 10223 h 72236"/>
                    <a:gd name="connsiteX135" fmla="*/ 133092 w 510584"/>
                    <a:gd name="connsiteY135" fmla="*/ 10121 h 72236"/>
                    <a:gd name="connsiteX136" fmla="*/ 135189 w 510584"/>
                    <a:gd name="connsiteY136" fmla="*/ 10223 h 72236"/>
                    <a:gd name="connsiteX137" fmla="*/ 136468 w 510584"/>
                    <a:gd name="connsiteY137" fmla="*/ 10556 h 72236"/>
                    <a:gd name="connsiteX138" fmla="*/ 137133 w 510584"/>
                    <a:gd name="connsiteY138" fmla="*/ 11093 h 72236"/>
                    <a:gd name="connsiteX139" fmla="*/ 137338 w 510584"/>
                    <a:gd name="connsiteY139" fmla="*/ 11758 h 72236"/>
                    <a:gd name="connsiteX140" fmla="*/ 137338 w 510584"/>
                    <a:gd name="connsiteY140" fmla="*/ 22706 h 72236"/>
                    <a:gd name="connsiteX141" fmla="*/ 149155 w 510584"/>
                    <a:gd name="connsiteY141" fmla="*/ 22706 h 72236"/>
                    <a:gd name="connsiteX142" fmla="*/ 149872 w 510584"/>
                    <a:gd name="connsiteY142" fmla="*/ 22885 h 72236"/>
                    <a:gd name="connsiteX143" fmla="*/ 150409 w 510584"/>
                    <a:gd name="connsiteY143" fmla="*/ 23499 h 72236"/>
                    <a:gd name="connsiteX144" fmla="*/ 150741 w 510584"/>
                    <a:gd name="connsiteY144" fmla="*/ 24599 h 72236"/>
                    <a:gd name="connsiteX145" fmla="*/ 150844 w 510584"/>
                    <a:gd name="connsiteY145" fmla="*/ 26236 h 72236"/>
                    <a:gd name="connsiteX146" fmla="*/ 150383 w 510584"/>
                    <a:gd name="connsiteY146" fmla="*/ 28897 h 72236"/>
                    <a:gd name="connsiteX147" fmla="*/ 149155 w 510584"/>
                    <a:gd name="connsiteY147" fmla="*/ 29715 h 72236"/>
                    <a:gd name="connsiteX148" fmla="*/ 137338 w 510584"/>
                    <a:gd name="connsiteY148" fmla="*/ 29715 h 72236"/>
                    <a:gd name="connsiteX149" fmla="*/ 137338 w 510584"/>
                    <a:gd name="connsiteY149" fmla="*/ 55397 h 72236"/>
                    <a:gd name="connsiteX150" fmla="*/ 138745 w 510584"/>
                    <a:gd name="connsiteY150" fmla="*/ 62585 h 72236"/>
                    <a:gd name="connsiteX151" fmla="*/ 143784 w 510584"/>
                    <a:gd name="connsiteY151" fmla="*/ 65015 h 72236"/>
                    <a:gd name="connsiteX152" fmla="*/ 145882 w 510584"/>
                    <a:gd name="connsiteY152" fmla="*/ 64785 h 72236"/>
                    <a:gd name="connsiteX153" fmla="*/ 147519 w 510584"/>
                    <a:gd name="connsiteY153" fmla="*/ 64299 h 72236"/>
                    <a:gd name="connsiteX154" fmla="*/ 148747 w 510584"/>
                    <a:gd name="connsiteY154" fmla="*/ 63813 h 72236"/>
                    <a:gd name="connsiteX155" fmla="*/ 149667 w 510584"/>
                    <a:gd name="connsiteY155" fmla="*/ 63583 h 72236"/>
                    <a:gd name="connsiteX156" fmla="*/ 150154 w 510584"/>
                    <a:gd name="connsiteY156" fmla="*/ 63710 h 72236"/>
                    <a:gd name="connsiteX157" fmla="*/ 150512 w 510584"/>
                    <a:gd name="connsiteY157" fmla="*/ 64196 h 72236"/>
                    <a:gd name="connsiteX158" fmla="*/ 150741 w 510584"/>
                    <a:gd name="connsiteY158" fmla="*/ 65169 h 72236"/>
                    <a:gd name="connsiteX159" fmla="*/ 150844 w 510584"/>
                    <a:gd name="connsiteY159" fmla="*/ 66703 h 72236"/>
                    <a:gd name="connsiteX160" fmla="*/ 183138 w 510584"/>
                    <a:gd name="connsiteY160" fmla="*/ 53914 h 72236"/>
                    <a:gd name="connsiteX161" fmla="*/ 183906 w 510584"/>
                    <a:gd name="connsiteY161" fmla="*/ 48567 h 72236"/>
                    <a:gd name="connsiteX162" fmla="*/ 186311 w 510584"/>
                    <a:gd name="connsiteY162" fmla="*/ 43656 h 72236"/>
                    <a:gd name="connsiteX163" fmla="*/ 190582 w 510584"/>
                    <a:gd name="connsiteY163" fmla="*/ 39052 h 72236"/>
                    <a:gd name="connsiteX164" fmla="*/ 196951 w 510584"/>
                    <a:gd name="connsiteY164" fmla="*/ 34575 h 72236"/>
                    <a:gd name="connsiteX165" fmla="*/ 193447 w 510584"/>
                    <a:gd name="connsiteY165" fmla="*/ 29562 h 72236"/>
                    <a:gd name="connsiteX166" fmla="*/ 191043 w 510584"/>
                    <a:gd name="connsiteY166" fmla="*/ 25367 h 72236"/>
                    <a:gd name="connsiteX167" fmla="*/ 189686 w 510584"/>
                    <a:gd name="connsiteY167" fmla="*/ 21658 h 72236"/>
                    <a:gd name="connsiteX168" fmla="*/ 189278 w 510584"/>
                    <a:gd name="connsiteY168" fmla="*/ 18102 h 72236"/>
                    <a:gd name="connsiteX169" fmla="*/ 190352 w 510584"/>
                    <a:gd name="connsiteY169" fmla="*/ 12040 h 72236"/>
                    <a:gd name="connsiteX170" fmla="*/ 193805 w 510584"/>
                    <a:gd name="connsiteY170" fmla="*/ 6924 h 72236"/>
                    <a:gd name="connsiteX171" fmla="*/ 199919 w 510584"/>
                    <a:gd name="connsiteY171" fmla="*/ 3394 h 72236"/>
                    <a:gd name="connsiteX172" fmla="*/ 208973 w 510584"/>
                    <a:gd name="connsiteY172" fmla="*/ 2089 h 72236"/>
                    <a:gd name="connsiteX173" fmla="*/ 216775 w 510584"/>
                    <a:gd name="connsiteY173" fmla="*/ 3061 h 72236"/>
                    <a:gd name="connsiteX174" fmla="*/ 222249 w 510584"/>
                    <a:gd name="connsiteY174" fmla="*/ 5824 h 72236"/>
                    <a:gd name="connsiteX175" fmla="*/ 225524 w 510584"/>
                    <a:gd name="connsiteY175" fmla="*/ 10147 h 72236"/>
                    <a:gd name="connsiteX176" fmla="*/ 226624 w 510584"/>
                    <a:gd name="connsiteY176" fmla="*/ 15800 h 72236"/>
                    <a:gd name="connsiteX177" fmla="*/ 225652 w 510584"/>
                    <a:gd name="connsiteY177" fmla="*/ 21325 h 72236"/>
                    <a:gd name="connsiteX178" fmla="*/ 222531 w 510584"/>
                    <a:gd name="connsiteY178" fmla="*/ 26185 h 72236"/>
                    <a:gd name="connsiteX179" fmla="*/ 217032 w 510584"/>
                    <a:gd name="connsiteY179" fmla="*/ 30866 h 72236"/>
                    <a:gd name="connsiteX180" fmla="*/ 208923 w 510584"/>
                    <a:gd name="connsiteY180" fmla="*/ 35752 h 72236"/>
                    <a:gd name="connsiteX181" fmla="*/ 212708 w 510584"/>
                    <a:gd name="connsiteY181" fmla="*/ 40126 h 72236"/>
                    <a:gd name="connsiteX182" fmla="*/ 216980 w 510584"/>
                    <a:gd name="connsiteY182" fmla="*/ 44705 h 72236"/>
                    <a:gd name="connsiteX183" fmla="*/ 221534 w 510584"/>
                    <a:gd name="connsiteY183" fmla="*/ 49232 h 72236"/>
                    <a:gd name="connsiteX184" fmla="*/ 226113 w 510584"/>
                    <a:gd name="connsiteY184" fmla="*/ 53504 h 72236"/>
                    <a:gd name="connsiteX185" fmla="*/ 227954 w 510584"/>
                    <a:gd name="connsiteY185" fmla="*/ 50358 h 72236"/>
                    <a:gd name="connsiteX186" fmla="*/ 229386 w 510584"/>
                    <a:gd name="connsiteY186" fmla="*/ 46623 h 72236"/>
                    <a:gd name="connsiteX187" fmla="*/ 230308 w 510584"/>
                    <a:gd name="connsiteY187" fmla="*/ 42607 h 72236"/>
                    <a:gd name="connsiteX188" fmla="*/ 230614 w 510584"/>
                    <a:gd name="connsiteY188" fmla="*/ 38463 h 72236"/>
                    <a:gd name="connsiteX189" fmla="*/ 230614 w 510584"/>
                    <a:gd name="connsiteY189" fmla="*/ 36622 h 72236"/>
                    <a:gd name="connsiteX190" fmla="*/ 230793 w 510584"/>
                    <a:gd name="connsiteY190" fmla="*/ 35777 h 72236"/>
                    <a:gd name="connsiteX191" fmla="*/ 231382 w 510584"/>
                    <a:gd name="connsiteY191" fmla="*/ 35215 h 72236"/>
                    <a:gd name="connsiteX192" fmla="*/ 232584 w 510584"/>
                    <a:gd name="connsiteY192" fmla="*/ 34882 h 72236"/>
                    <a:gd name="connsiteX193" fmla="*/ 234656 w 510584"/>
                    <a:gd name="connsiteY193" fmla="*/ 34780 h 72236"/>
                    <a:gd name="connsiteX194" fmla="*/ 236575 w 510584"/>
                    <a:gd name="connsiteY194" fmla="*/ 34831 h 72236"/>
                    <a:gd name="connsiteX195" fmla="*/ 237879 w 510584"/>
                    <a:gd name="connsiteY195" fmla="*/ 35061 h 72236"/>
                    <a:gd name="connsiteX196" fmla="*/ 238621 w 510584"/>
                    <a:gd name="connsiteY196" fmla="*/ 35624 h 72236"/>
                    <a:gd name="connsiteX197" fmla="*/ 238851 w 510584"/>
                    <a:gd name="connsiteY197" fmla="*/ 36673 h 72236"/>
                    <a:gd name="connsiteX198" fmla="*/ 238851 w 510584"/>
                    <a:gd name="connsiteY198" fmla="*/ 37952 h 72236"/>
                    <a:gd name="connsiteX199" fmla="*/ 238365 w 510584"/>
                    <a:gd name="connsiteY199" fmla="*/ 43579 h 72236"/>
                    <a:gd name="connsiteX200" fmla="*/ 237035 w 510584"/>
                    <a:gd name="connsiteY200" fmla="*/ 48977 h 72236"/>
                    <a:gd name="connsiteX201" fmla="*/ 234938 w 510584"/>
                    <a:gd name="connsiteY201" fmla="*/ 54016 h 72236"/>
                    <a:gd name="connsiteX202" fmla="*/ 232150 w 510584"/>
                    <a:gd name="connsiteY202" fmla="*/ 58467 h 72236"/>
                    <a:gd name="connsiteX203" fmla="*/ 236165 w 510584"/>
                    <a:gd name="connsiteY203" fmla="*/ 61536 h 72236"/>
                    <a:gd name="connsiteX204" fmla="*/ 239081 w 510584"/>
                    <a:gd name="connsiteY204" fmla="*/ 63531 h 72236"/>
                    <a:gd name="connsiteX205" fmla="*/ 241076 w 510584"/>
                    <a:gd name="connsiteY205" fmla="*/ 64606 h 72236"/>
                    <a:gd name="connsiteX206" fmla="*/ 242381 w 510584"/>
                    <a:gd name="connsiteY206" fmla="*/ 64913 h 72236"/>
                    <a:gd name="connsiteX207" fmla="*/ 243353 w 510584"/>
                    <a:gd name="connsiteY207" fmla="*/ 64862 h 72236"/>
                    <a:gd name="connsiteX208" fmla="*/ 244095 w 510584"/>
                    <a:gd name="connsiteY208" fmla="*/ 65015 h 72236"/>
                    <a:gd name="connsiteX209" fmla="*/ 244530 w 510584"/>
                    <a:gd name="connsiteY209" fmla="*/ 65834 h 72236"/>
                    <a:gd name="connsiteX210" fmla="*/ 244684 w 510584"/>
                    <a:gd name="connsiteY210" fmla="*/ 67726 h 72236"/>
                    <a:gd name="connsiteX211" fmla="*/ 244632 w 510584"/>
                    <a:gd name="connsiteY211" fmla="*/ 69773 h 72236"/>
                    <a:gd name="connsiteX212" fmla="*/ 244453 w 510584"/>
                    <a:gd name="connsiteY212" fmla="*/ 70924 h 72236"/>
                    <a:gd name="connsiteX213" fmla="*/ 244018 w 510584"/>
                    <a:gd name="connsiteY213" fmla="*/ 71563 h 72236"/>
                    <a:gd name="connsiteX214" fmla="*/ 242893 w 510584"/>
                    <a:gd name="connsiteY214" fmla="*/ 72024 h 72236"/>
                    <a:gd name="connsiteX215" fmla="*/ 240744 w 510584"/>
                    <a:gd name="connsiteY215" fmla="*/ 72228 h 72236"/>
                    <a:gd name="connsiteX216" fmla="*/ 238493 w 510584"/>
                    <a:gd name="connsiteY216" fmla="*/ 71870 h 72236"/>
                    <a:gd name="connsiteX217" fmla="*/ 235628 w 510584"/>
                    <a:gd name="connsiteY217" fmla="*/ 70617 h 72236"/>
                    <a:gd name="connsiteX218" fmla="*/ 231816 w 510584"/>
                    <a:gd name="connsiteY218" fmla="*/ 68187 h 72236"/>
                    <a:gd name="connsiteX219" fmla="*/ 226726 w 510584"/>
                    <a:gd name="connsiteY219" fmla="*/ 64299 h 72236"/>
                    <a:gd name="connsiteX220" fmla="*/ 222199 w 510584"/>
                    <a:gd name="connsiteY220" fmla="*/ 67522 h 72236"/>
                    <a:gd name="connsiteX221" fmla="*/ 217133 w 510584"/>
                    <a:gd name="connsiteY221" fmla="*/ 70054 h 72236"/>
                    <a:gd name="connsiteX222" fmla="*/ 211506 w 510584"/>
                    <a:gd name="connsiteY222" fmla="*/ 71691 h 72236"/>
                    <a:gd name="connsiteX223" fmla="*/ 205137 w 510584"/>
                    <a:gd name="connsiteY223" fmla="*/ 72280 h 72236"/>
                    <a:gd name="connsiteX224" fmla="*/ 199024 w 510584"/>
                    <a:gd name="connsiteY224" fmla="*/ 71717 h 72236"/>
                    <a:gd name="connsiteX225" fmla="*/ 193677 w 510584"/>
                    <a:gd name="connsiteY225" fmla="*/ 70105 h 72236"/>
                    <a:gd name="connsiteX226" fmla="*/ 189278 w 510584"/>
                    <a:gd name="connsiteY226" fmla="*/ 67471 h 72236"/>
                    <a:gd name="connsiteX227" fmla="*/ 185977 w 510584"/>
                    <a:gd name="connsiteY227" fmla="*/ 63864 h 72236"/>
                    <a:gd name="connsiteX228" fmla="*/ 183880 w 510584"/>
                    <a:gd name="connsiteY228" fmla="*/ 59336 h 72236"/>
                    <a:gd name="connsiteX229" fmla="*/ 183138 w 510584"/>
                    <a:gd name="connsiteY229" fmla="*/ 53914 h 72236"/>
                    <a:gd name="connsiteX230" fmla="*/ 198230 w 510584"/>
                    <a:gd name="connsiteY230" fmla="*/ 17437 h 72236"/>
                    <a:gd name="connsiteX231" fmla="*/ 198614 w 510584"/>
                    <a:gd name="connsiteY231" fmla="*/ 20251 h 72236"/>
                    <a:gd name="connsiteX232" fmla="*/ 199790 w 510584"/>
                    <a:gd name="connsiteY232" fmla="*/ 23244 h 72236"/>
                    <a:gd name="connsiteX233" fmla="*/ 201734 w 510584"/>
                    <a:gd name="connsiteY233" fmla="*/ 26594 h 72236"/>
                    <a:gd name="connsiteX234" fmla="*/ 204472 w 510584"/>
                    <a:gd name="connsiteY234" fmla="*/ 30585 h 72236"/>
                    <a:gd name="connsiteX235" fmla="*/ 210739 w 510584"/>
                    <a:gd name="connsiteY235" fmla="*/ 26722 h 72236"/>
                    <a:gd name="connsiteX236" fmla="*/ 214807 w 510584"/>
                    <a:gd name="connsiteY236" fmla="*/ 23320 h 72236"/>
                    <a:gd name="connsiteX237" fmla="*/ 217032 w 510584"/>
                    <a:gd name="connsiteY237" fmla="*/ 20046 h 72236"/>
                    <a:gd name="connsiteX238" fmla="*/ 217722 w 510584"/>
                    <a:gd name="connsiteY238" fmla="*/ 16567 h 72236"/>
                    <a:gd name="connsiteX239" fmla="*/ 217185 w 510584"/>
                    <a:gd name="connsiteY239" fmla="*/ 13728 h 72236"/>
                    <a:gd name="connsiteX240" fmla="*/ 215471 w 510584"/>
                    <a:gd name="connsiteY240" fmla="*/ 11323 h 72236"/>
                    <a:gd name="connsiteX241" fmla="*/ 212504 w 510584"/>
                    <a:gd name="connsiteY241" fmla="*/ 9661 h 72236"/>
                    <a:gd name="connsiteX242" fmla="*/ 208207 w 510584"/>
                    <a:gd name="connsiteY242" fmla="*/ 9047 h 72236"/>
                    <a:gd name="connsiteX243" fmla="*/ 203628 w 510584"/>
                    <a:gd name="connsiteY243" fmla="*/ 9738 h 72236"/>
                    <a:gd name="connsiteX244" fmla="*/ 200558 w 510584"/>
                    <a:gd name="connsiteY244" fmla="*/ 11579 h 72236"/>
                    <a:gd name="connsiteX245" fmla="*/ 198793 w 510584"/>
                    <a:gd name="connsiteY245" fmla="*/ 14265 h 72236"/>
                    <a:gd name="connsiteX246" fmla="*/ 198230 w 510584"/>
                    <a:gd name="connsiteY246" fmla="*/ 17437 h 72236"/>
                    <a:gd name="connsiteX247" fmla="*/ 192296 w 510584"/>
                    <a:gd name="connsiteY247" fmla="*/ 53044 h 72236"/>
                    <a:gd name="connsiteX248" fmla="*/ 193191 w 510584"/>
                    <a:gd name="connsiteY248" fmla="*/ 57904 h 72236"/>
                    <a:gd name="connsiteX249" fmla="*/ 195826 w 510584"/>
                    <a:gd name="connsiteY249" fmla="*/ 61715 h 72236"/>
                    <a:gd name="connsiteX250" fmla="*/ 200174 w 510584"/>
                    <a:gd name="connsiteY250" fmla="*/ 64222 h 72236"/>
                    <a:gd name="connsiteX251" fmla="*/ 206211 w 510584"/>
                    <a:gd name="connsiteY251" fmla="*/ 65117 h 72236"/>
                    <a:gd name="connsiteX252" fmla="*/ 210304 w 510584"/>
                    <a:gd name="connsiteY252" fmla="*/ 64682 h 72236"/>
                    <a:gd name="connsiteX253" fmla="*/ 214115 w 510584"/>
                    <a:gd name="connsiteY253" fmla="*/ 63506 h 72236"/>
                    <a:gd name="connsiteX254" fmla="*/ 217569 w 510584"/>
                    <a:gd name="connsiteY254" fmla="*/ 61715 h 72236"/>
                    <a:gd name="connsiteX255" fmla="*/ 220587 w 510584"/>
                    <a:gd name="connsiteY255" fmla="*/ 59490 h 72236"/>
                    <a:gd name="connsiteX256" fmla="*/ 215292 w 510584"/>
                    <a:gd name="connsiteY256" fmla="*/ 54706 h 72236"/>
                    <a:gd name="connsiteX257" fmla="*/ 210202 w 510584"/>
                    <a:gd name="connsiteY257" fmla="*/ 49718 h 72236"/>
                    <a:gd name="connsiteX258" fmla="*/ 205469 w 510584"/>
                    <a:gd name="connsiteY258" fmla="*/ 44730 h 72236"/>
                    <a:gd name="connsiteX259" fmla="*/ 201300 w 510584"/>
                    <a:gd name="connsiteY259" fmla="*/ 39896 h 72236"/>
                    <a:gd name="connsiteX260" fmla="*/ 197028 w 510584"/>
                    <a:gd name="connsiteY260" fmla="*/ 43144 h 72236"/>
                    <a:gd name="connsiteX261" fmla="*/ 194266 w 510584"/>
                    <a:gd name="connsiteY261" fmla="*/ 46367 h 72236"/>
                    <a:gd name="connsiteX262" fmla="*/ 192756 w 510584"/>
                    <a:gd name="connsiteY262" fmla="*/ 49616 h 72236"/>
                    <a:gd name="connsiteX263" fmla="*/ 192296 w 510584"/>
                    <a:gd name="connsiteY263" fmla="*/ 53044 h 72236"/>
                    <a:gd name="connsiteX264" fmla="*/ 312799 w 510584"/>
                    <a:gd name="connsiteY264" fmla="*/ 63071 h 72236"/>
                    <a:gd name="connsiteX265" fmla="*/ 312747 w 510584"/>
                    <a:gd name="connsiteY265" fmla="*/ 64580 h 72236"/>
                    <a:gd name="connsiteX266" fmla="*/ 312568 w 510584"/>
                    <a:gd name="connsiteY266" fmla="*/ 65655 h 72236"/>
                    <a:gd name="connsiteX267" fmla="*/ 312262 w 510584"/>
                    <a:gd name="connsiteY267" fmla="*/ 66422 h 72236"/>
                    <a:gd name="connsiteX268" fmla="*/ 311442 w 510584"/>
                    <a:gd name="connsiteY268" fmla="*/ 67394 h 72236"/>
                    <a:gd name="connsiteX269" fmla="*/ 309269 w 510584"/>
                    <a:gd name="connsiteY269" fmla="*/ 68980 h 72236"/>
                    <a:gd name="connsiteX270" fmla="*/ 305815 w 510584"/>
                    <a:gd name="connsiteY270" fmla="*/ 70668 h 72236"/>
                    <a:gd name="connsiteX271" fmla="*/ 301646 w 510584"/>
                    <a:gd name="connsiteY271" fmla="*/ 71870 h 72236"/>
                    <a:gd name="connsiteX272" fmla="*/ 296990 w 510584"/>
                    <a:gd name="connsiteY272" fmla="*/ 72331 h 72236"/>
                    <a:gd name="connsiteX273" fmla="*/ 288191 w 510584"/>
                    <a:gd name="connsiteY273" fmla="*/ 70694 h 72236"/>
                    <a:gd name="connsiteX274" fmla="*/ 281770 w 510584"/>
                    <a:gd name="connsiteY274" fmla="*/ 65910 h 72236"/>
                    <a:gd name="connsiteX275" fmla="*/ 277831 w 510584"/>
                    <a:gd name="connsiteY275" fmla="*/ 58185 h 72236"/>
                    <a:gd name="connsiteX276" fmla="*/ 276475 w 510584"/>
                    <a:gd name="connsiteY276" fmla="*/ 47621 h 72236"/>
                    <a:gd name="connsiteX277" fmla="*/ 278138 w 510584"/>
                    <a:gd name="connsiteY277" fmla="*/ 35931 h 72236"/>
                    <a:gd name="connsiteX278" fmla="*/ 282691 w 510584"/>
                    <a:gd name="connsiteY278" fmla="*/ 27925 h 72236"/>
                    <a:gd name="connsiteX279" fmla="*/ 289495 w 510584"/>
                    <a:gd name="connsiteY279" fmla="*/ 23295 h 72236"/>
                    <a:gd name="connsiteX280" fmla="*/ 297963 w 510584"/>
                    <a:gd name="connsiteY280" fmla="*/ 21785 h 72236"/>
                    <a:gd name="connsiteX281" fmla="*/ 302234 w 510584"/>
                    <a:gd name="connsiteY281" fmla="*/ 22195 h 72236"/>
                    <a:gd name="connsiteX282" fmla="*/ 306046 w 510584"/>
                    <a:gd name="connsiteY282" fmla="*/ 23269 h 72236"/>
                    <a:gd name="connsiteX283" fmla="*/ 309140 w 510584"/>
                    <a:gd name="connsiteY283" fmla="*/ 24804 h 72236"/>
                    <a:gd name="connsiteX284" fmla="*/ 311110 w 510584"/>
                    <a:gd name="connsiteY284" fmla="*/ 26288 h 72236"/>
                    <a:gd name="connsiteX285" fmla="*/ 311955 w 510584"/>
                    <a:gd name="connsiteY285" fmla="*/ 27260 h 72236"/>
                    <a:gd name="connsiteX286" fmla="*/ 312338 w 510584"/>
                    <a:gd name="connsiteY286" fmla="*/ 28104 h 72236"/>
                    <a:gd name="connsiteX287" fmla="*/ 312543 w 510584"/>
                    <a:gd name="connsiteY287" fmla="*/ 29204 h 72236"/>
                    <a:gd name="connsiteX288" fmla="*/ 312594 w 510584"/>
                    <a:gd name="connsiteY288" fmla="*/ 30738 h 72236"/>
                    <a:gd name="connsiteX289" fmla="*/ 312134 w 510584"/>
                    <a:gd name="connsiteY289" fmla="*/ 33527 h 72236"/>
                    <a:gd name="connsiteX290" fmla="*/ 311008 w 510584"/>
                    <a:gd name="connsiteY290" fmla="*/ 34320 h 72236"/>
                    <a:gd name="connsiteX291" fmla="*/ 309243 w 510584"/>
                    <a:gd name="connsiteY291" fmla="*/ 33475 h 72236"/>
                    <a:gd name="connsiteX292" fmla="*/ 306710 w 510584"/>
                    <a:gd name="connsiteY292" fmla="*/ 31608 h 72236"/>
                    <a:gd name="connsiteX293" fmla="*/ 303001 w 510584"/>
                    <a:gd name="connsiteY293" fmla="*/ 29741 h 72236"/>
                    <a:gd name="connsiteX294" fmla="*/ 297860 w 510584"/>
                    <a:gd name="connsiteY294" fmla="*/ 28897 h 72236"/>
                    <a:gd name="connsiteX295" fmla="*/ 288523 w 510584"/>
                    <a:gd name="connsiteY295" fmla="*/ 33578 h 72236"/>
                    <a:gd name="connsiteX296" fmla="*/ 285274 w 510584"/>
                    <a:gd name="connsiteY296" fmla="*/ 47160 h 72236"/>
                    <a:gd name="connsiteX297" fmla="*/ 286119 w 510584"/>
                    <a:gd name="connsiteY297" fmla="*/ 54962 h 72236"/>
                    <a:gd name="connsiteX298" fmla="*/ 288600 w 510584"/>
                    <a:gd name="connsiteY298" fmla="*/ 60564 h 72236"/>
                    <a:gd name="connsiteX299" fmla="*/ 292616 w 510584"/>
                    <a:gd name="connsiteY299" fmla="*/ 63915 h 72236"/>
                    <a:gd name="connsiteX300" fmla="*/ 298065 w 510584"/>
                    <a:gd name="connsiteY300" fmla="*/ 65015 h 72236"/>
                    <a:gd name="connsiteX301" fmla="*/ 303180 w 510584"/>
                    <a:gd name="connsiteY301" fmla="*/ 64094 h 72236"/>
                    <a:gd name="connsiteX302" fmla="*/ 306992 w 510584"/>
                    <a:gd name="connsiteY302" fmla="*/ 62073 h 72236"/>
                    <a:gd name="connsiteX303" fmla="*/ 309703 w 510584"/>
                    <a:gd name="connsiteY303" fmla="*/ 60078 h 72236"/>
                    <a:gd name="connsiteX304" fmla="*/ 311418 w 510584"/>
                    <a:gd name="connsiteY304" fmla="*/ 59183 h 72236"/>
                    <a:gd name="connsiteX305" fmla="*/ 312031 w 510584"/>
                    <a:gd name="connsiteY305" fmla="*/ 59387 h 72236"/>
                    <a:gd name="connsiteX306" fmla="*/ 312466 w 510584"/>
                    <a:gd name="connsiteY306" fmla="*/ 60078 h 72236"/>
                    <a:gd name="connsiteX307" fmla="*/ 312722 w 510584"/>
                    <a:gd name="connsiteY307" fmla="*/ 61306 h 72236"/>
                    <a:gd name="connsiteX308" fmla="*/ 312799 w 510584"/>
                    <a:gd name="connsiteY308" fmla="*/ 63071 h 72236"/>
                    <a:gd name="connsiteX309" fmla="*/ 363003 w 510584"/>
                    <a:gd name="connsiteY309" fmla="*/ 70080 h 72236"/>
                    <a:gd name="connsiteX310" fmla="*/ 362798 w 510584"/>
                    <a:gd name="connsiteY310" fmla="*/ 70770 h 72236"/>
                    <a:gd name="connsiteX311" fmla="*/ 362134 w 510584"/>
                    <a:gd name="connsiteY311" fmla="*/ 71256 h 72236"/>
                    <a:gd name="connsiteX312" fmla="*/ 360854 w 510584"/>
                    <a:gd name="connsiteY312" fmla="*/ 71563 h 72236"/>
                    <a:gd name="connsiteX313" fmla="*/ 358808 w 510584"/>
                    <a:gd name="connsiteY313" fmla="*/ 71666 h 72236"/>
                    <a:gd name="connsiteX314" fmla="*/ 356711 w 510584"/>
                    <a:gd name="connsiteY314" fmla="*/ 71563 h 72236"/>
                    <a:gd name="connsiteX315" fmla="*/ 355432 w 510584"/>
                    <a:gd name="connsiteY315" fmla="*/ 71256 h 72236"/>
                    <a:gd name="connsiteX316" fmla="*/ 354767 w 510584"/>
                    <a:gd name="connsiteY316" fmla="*/ 70770 h 72236"/>
                    <a:gd name="connsiteX317" fmla="*/ 354562 w 510584"/>
                    <a:gd name="connsiteY317" fmla="*/ 70080 h 72236"/>
                    <a:gd name="connsiteX318" fmla="*/ 354562 w 510584"/>
                    <a:gd name="connsiteY318" fmla="*/ 43119 h 72236"/>
                    <a:gd name="connsiteX319" fmla="*/ 353948 w 510584"/>
                    <a:gd name="connsiteY319" fmla="*/ 36775 h 72236"/>
                    <a:gd name="connsiteX320" fmla="*/ 352157 w 510584"/>
                    <a:gd name="connsiteY320" fmla="*/ 32631 h 72236"/>
                    <a:gd name="connsiteX321" fmla="*/ 349114 w 510584"/>
                    <a:gd name="connsiteY321" fmla="*/ 29971 h 72236"/>
                    <a:gd name="connsiteX322" fmla="*/ 344790 w 510584"/>
                    <a:gd name="connsiteY322" fmla="*/ 29050 h 72236"/>
                    <a:gd name="connsiteX323" fmla="*/ 338447 w 510584"/>
                    <a:gd name="connsiteY323" fmla="*/ 31301 h 72236"/>
                    <a:gd name="connsiteX324" fmla="*/ 331795 w 510584"/>
                    <a:gd name="connsiteY324" fmla="*/ 37901 h 72236"/>
                    <a:gd name="connsiteX325" fmla="*/ 331795 w 510584"/>
                    <a:gd name="connsiteY325" fmla="*/ 70080 h 72236"/>
                    <a:gd name="connsiteX326" fmla="*/ 331592 w 510584"/>
                    <a:gd name="connsiteY326" fmla="*/ 70770 h 72236"/>
                    <a:gd name="connsiteX327" fmla="*/ 330926 w 510584"/>
                    <a:gd name="connsiteY327" fmla="*/ 71256 h 72236"/>
                    <a:gd name="connsiteX328" fmla="*/ 329648 w 510584"/>
                    <a:gd name="connsiteY328" fmla="*/ 71563 h 72236"/>
                    <a:gd name="connsiteX329" fmla="*/ 327549 w 510584"/>
                    <a:gd name="connsiteY329" fmla="*/ 71666 h 72236"/>
                    <a:gd name="connsiteX330" fmla="*/ 325503 w 510584"/>
                    <a:gd name="connsiteY330" fmla="*/ 71563 h 72236"/>
                    <a:gd name="connsiteX331" fmla="*/ 324198 w 510584"/>
                    <a:gd name="connsiteY331" fmla="*/ 71256 h 72236"/>
                    <a:gd name="connsiteX332" fmla="*/ 323533 w 510584"/>
                    <a:gd name="connsiteY332" fmla="*/ 70770 h 72236"/>
                    <a:gd name="connsiteX333" fmla="*/ 323354 w 510584"/>
                    <a:gd name="connsiteY333" fmla="*/ 70080 h 72236"/>
                    <a:gd name="connsiteX334" fmla="*/ 323354 w 510584"/>
                    <a:gd name="connsiteY334" fmla="*/ 1731 h 72236"/>
                    <a:gd name="connsiteX335" fmla="*/ 323533 w 510584"/>
                    <a:gd name="connsiteY335" fmla="*/ 1015 h 72236"/>
                    <a:gd name="connsiteX336" fmla="*/ 324198 w 510584"/>
                    <a:gd name="connsiteY336" fmla="*/ 503 h 72236"/>
                    <a:gd name="connsiteX337" fmla="*/ 325503 w 510584"/>
                    <a:gd name="connsiteY337" fmla="*/ 196 h 72236"/>
                    <a:gd name="connsiteX338" fmla="*/ 327549 w 510584"/>
                    <a:gd name="connsiteY338" fmla="*/ 94 h 72236"/>
                    <a:gd name="connsiteX339" fmla="*/ 329648 w 510584"/>
                    <a:gd name="connsiteY339" fmla="*/ 196 h 72236"/>
                    <a:gd name="connsiteX340" fmla="*/ 330926 w 510584"/>
                    <a:gd name="connsiteY340" fmla="*/ 503 h 72236"/>
                    <a:gd name="connsiteX341" fmla="*/ 331592 w 510584"/>
                    <a:gd name="connsiteY341" fmla="*/ 1015 h 72236"/>
                    <a:gd name="connsiteX342" fmla="*/ 331795 w 510584"/>
                    <a:gd name="connsiteY342" fmla="*/ 1731 h 72236"/>
                    <a:gd name="connsiteX343" fmla="*/ 331795 w 510584"/>
                    <a:gd name="connsiteY343" fmla="*/ 29306 h 72236"/>
                    <a:gd name="connsiteX344" fmla="*/ 339112 w 510584"/>
                    <a:gd name="connsiteY344" fmla="*/ 23602 h 72236"/>
                    <a:gd name="connsiteX345" fmla="*/ 346530 w 510584"/>
                    <a:gd name="connsiteY345" fmla="*/ 21734 h 72236"/>
                    <a:gd name="connsiteX346" fmla="*/ 354280 w 510584"/>
                    <a:gd name="connsiteY346" fmla="*/ 23295 h 72236"/>
                    <a:gd name="connsiteX347" fmla="*/ 359371 w 510584"/>
                    <a:gd name="connsiteY347" fmla="*/ 27464 h 72236"/>
                    <a:gd name="connsiteX348" fmla="*/ 362159 w 510584"/>
                    <a:gd name="connsiteY348" fmla="*/ 33578 h 72236"/>
                    <a:gd name="connsiteX349" fmla="*/ 363003 w 510584"/>
                    <a:gd name="connsiteY349" fmla="*/ 42044 h 72236"/>
                    <a:gd name="connsiteX350" fmla="*/ 417216 w 510584"/>
                    <a:gd name="connsiteY350" fmla="*/ 45063 h 72236"/>
                    <a:gd name="connsiteX351" fmla="*/ 416214 w 510584"/>
                    <a:gd name="connsiteY351" fmla="*/ 47902 h 72236"/>
                    <a:gd name="connsiteX352" fmla="*/ 413926 w 510584"/>
                    <a:gd name="connsiteY352" fmla="*/ 48746 h 72236"/>
                    <a:gd name="connsiteX353" fmla="*/ 383604 w 510584"/>
                    <a:gd name="connsiteY353" fmla="*/ 48746 h 72236"/>
                    <a:gd name="connsiteX354" fmla="*/ 384374 w 510584"/>
                    <a:gd name="connsiteY354" fmla="*/ 55653 h 72236"/>
                    <a:gd name="connsiteX355" fmla="*/ 386945 w 510584"/>
                    <a:gd name="connsiteY355" fmla="*/ 60922 h 72236"/>
                    <a:gd name="connsiteX356" fmla="*/ 391623 w 510584"/>
                    <a:gd name="connsiteY356" fmla="*/ 64299 h 72236"/>
                    <a:gd name="connsiteX357" fmla="*/ 398666 w 510584"/>
                    <a:gd name="connsiteY357" fmla="*/ 65475 h 72236"/>
                    <a:gd name="connsiteX358" fmla="*/ 404526 w 510584"/>
                    <a:gd name="connsiteY358" fmla="*/ 64938 h 72236"/>
                    <a:gd name="connsiteX359" fmla="*/ 408974 w 510584"/>
                    <a:gd name="connsiteY359" fmla="*/ 63736 h 72236"/>
                    <a:gd name="connsiteX360" fmla="*/ 412058 w 510584"/>
                    <a:gd name="connsiteY360" fmla="*/ 62534 h 72236"/>
                    <a:gd name="connsiteX361" fmla="*/ 413884 w 510584"/>
                    <a:gd name="connsiteY361" fmla="*/ 61997 h 72236"/>
                    <a:gd name="connsiteX362" fmla="*/ 414526 w 510584"/>
                    <a:gd name="connsiteY362" fmla="*/ 62176 h 72236"/>
                    <a:gd name="connsiteX363" fmla="*/ 414963 w 510584"/>
                    <a:gd name="connsiteY363" fmla="*/ 62713 h 72236"/>
                    <a:gd name="connsiteX364" fmla="*/ 415194 w 510584"/>
                    <a:gd name="connsiteY364" fmla="*/ 63710 h 72236"/>
                    <a:gd name="connsiteX365" fmla="*/ 415272 w 510584"/>
                    <a:gd name="connsiteY365" fmla="*/ 65271 h 72236"/>
                    <a:gd name="connsiteX366" fmla="*/ 415220 w 510584"/>
                    <a:gd name="connsiteY366" fmla="*/ 66422 h 72236"/>
                    <a:gd name="connsiteX367" fmla="*/ 415093 w 510584"/>
                    <a:gd name="connsiteY367" fmla="*/ 67292 h 72236"/>
                    <a:gd name="connsiteX368" fmla="*/ 414836 w 510584"/>
                    <a:gd name="connsiteY368" fmla="*/ 67982 h 72236"/>
                    <a:gd name="connsiteX369" fmla="*/ 414376 w 510584"/>
                    <a:gd name="connsiteY369" fmla="*/ 68571 h 72236"/>
                    <a:gd name="connsiteX370" fmla="*/ 412713 w 510584"/>
                    <a:gd name="connsiteY370" fmla="*/ 69491 h 72236"/>
                    <a:gd name="connsiteX371" fmla="*/ 409132 w 510584"/>
                    <a:gd name="connsiteY371" fmla="*/ 70745 h 72236"/>
                    <a:gd name="connsiteX372" fmla="*/ 404042 w 510584"/>
                    <a:gd name="connsiteY372" fmla="*/ 71845 h 72236"/>
                    <a:gd name="connsiteX373" fmla="*/ 397877 w 510584"/>
                    <a:gd name="connsiteY373" fmla="*/ 72331 h 72236"/>
                    <a:gd name="connsiteX374" fmla="*/ 387926 w 510584"/>
                    <a:gd name="connsiteY374" fmla="*/ 70745 h 72236"/>
                    <a:gd name="connsiteX375" fmla="*/ 380739 w 510584"/>
                    <a:gd name="connsiteY375" fmla="*/ 66038 h 72236"/>
                    <a:gd name="connsiteX376" fmla="*/ 376339 w 510584"/>
                    <a:gd name="connsiteY376" fmla="*/ 58211 h 72236"/>
                    <a:gd name="connsiteX377" fmla="*/ 374855 w 510584"/>
                    <a:gd name="connsiteY377" fmla="*/ 47263 h 72236"/>
                    <a:gd name="connsiteX378" fmla="*/ 376390 w 510584"/>
                    <a:gd name="connsiteY378" fmla="*/ 36596 h 72236"/>
                    <a:gd name="connsiteX379" fmla="*/ 380815 w 510584"/>
                    <a:gd name="connsiteY379" fmla="*/ 28564 h 72236"/>
                    <a:gd name="connsiteX380" fmla="*/ 387799 w 510584"/>
                    <a:gd name="connsiteY380" fmla="*/ 23499 h 72236"/>
                    <a:gd name="connsiteX381" fmla="*/ 396956 w 510584"/>
                    <a:gd name="connsiteY381" fmla="*/ 21734 h 72236"/>
                    <a:gd name="connsiteX382" fmla="*/ 406190 w 510584"/>
                    <a:gd name="connsiteY382" fmla="*/ 23474 h 72236"/>
                    <a:gd name="connsiteX383" fmla="*/ 412458 w 510584"/>
                    <a:gd name="connsiteY383" fmla="*/ 28155 h 72236"/>
                    <a:gd name="connsiteX384" fmla="*/ 416064 w 510584"/>
                    <a:gd name="connsiteY384" fmla="*/ 35061 h 72236"/>
                    <a:gd name="connsiteX385" fmla="*/ 417216 w 510584"/>
                    <a:gd name="connsiteY385" fmla="*/ 43528 h 72236"/>
                    <a:gd name="connsiteX386" fmla="*/ 408723 w 510584"/>
                    <a:gd name="connsiteY386" fmla="*/ 42556 h 72236"/>
                    <a:gd name="connsiteX387" fmla="*/ 405763 w 510584"/>
                    <a:gd name="connsiteY387" fmla="*/ 32120 h 72236"/>
                    <a:gd name="connsiteX388" fmla="*/ 396524 w 510584"/>
                    <a:gd name="connsiteY388" fmla="*/ 28334 h 72236"/>
                    <a:gd name="connsiteX389" fmla="*/ 391016 w 510584"/>
                    <a:gd name="connsiteY389" fmla="*/ 29511 h 72236"/>
                    <a:gd name="connsiteX390" fmla="*/ 387053 w 510584"/>
                    <a:gd name="connsiteY390" fmla="*/ 32631 h 72236"/>
                    <a:gd name="connsiteX391" fmla="*/ 384582 w 510584"/>
                    <a:gd name="connsiteY391" fmla="*/ 37159 h 72236"/>
                    <a:gd name="connsiteX392" fmla="*/ 383604 w 510584"/>
                    <a:gd name="connsiteY392" fmla="*/ 42556 h 72236"/>
                    <a:gd name="connsiteX393" fmla="*/ 462618 w 510584"/>
                    <a:gd name="connsiteY393" fmla="*/ 63071 h 72236"/>
                    <a:gd name="connsiteX394" fmla="*/ 462568 w 510584"/>
                    <a:gd name="connsiteY394" fmla="*/ 64580 h 72236"/>
                    <a:gd name="connsiteX395" fmla="*/ 462389 w 510584"/>
                    <a:gd name="connsiteY395" fmla="*/ 65655 h 72236"/>
                    <a:gd name="connsiteX396" fmla="*/ 462081 w 510584"/>
                    <a:gd name="connsiteY396" fmla="*/ 66422 h 72236"/>
                    <a:gd name="connsiteX397" fmla="*/ 461263 w 510584"/>
                    <a:gd name="connsiteY397" fmla="*/ 67394 h 72236"/>
                    <a:gd name="connsiteX398" fmla="*/ 459088 w 510584"/>
                    <a:gd name="connsiteY398" fmla="*/ 68980 h 72236"/>
                    <a:gd name="connsiteX399" fmla="*/ 455636 w 510584"/>
                    <a:gd name="connsiteY399" fmla="*/ 70668 h 72236"/>
                    <a:gd name="connsiteX400" fmla="*/ 451466 w 510584"/>
                    <a:gd name="connsiteY400" fmla="*/ 71870 h 72236"/>
                    <a:gd name="connsiteX401" fmla="*/ 446811 w 510584"/>
                    <a:gd name="connsiteY401" fmla="*/ 72331 h 72236"/>
                    <a:gd name="connsiteX402" fmla="*/ 438011 w 510584"/>
                    <a:gd name="connsiteY402" fmla="*/ 70694 h 72236"/>
                    <a:gd name="connsiteX403" fmla="*/ 431591 w 510584"/>
                    <a:gd name="connsiteY403" fmla="*/ 65910 h 72236"/>
                    <a:gd name="connsiteX404" fmla="*/ 427651 w 510584"/>
                    <a:gd name="connsiteY404" fmla="*/ 58185 h 72236"/>
                    <a:gd name="connsiteX405" fmla="*/ 426296 w 510584"/>
                    <a:gd name="connsiteY405" fmla="*/ 47621 h 72236"/>
                    <a:gd name="connsiteX406" fmla="*/ 427958 w 510584"/>
                    <a:gd name="connsiteY406" fmla="*/ 35931 h 72236"/>
                    <a:gd name="connsiteX407" fmla="*/ 432512 w 510584"/>
                    <a:gd name="connsiteY407" fmla="*/ 27925 h 72236"/>
                    <a:gd name="connsiteX408" fmla="*/ 439316 w 510584"/>
                    <a:gd name="connsiteY408" fmla="*/ 23295 h 72236"/>
                    <a:gd name="connsiteX409" fmla="*/ 447782 w 510584"/>
                    <a:gd name="connsiteY409" fmla="*/ 21785 h 72236"/>
                    <a:gd name="connsiteX410" fmla="*/ 452054 w 510584"/>
                    <a:gd name="connsiteY410" fmla="*/ 22195 h 72236"/>
                    <a:gd name="connsiteX411" fmla="*/ 455866 w 510584"/>
                    <a:gd name="connsiteY411" fmla="*/ 23269 h 72236"/>
                    <a:gd name="connsiteX412" fmla="*/ 458961 w 510584"/>
                    <a:gd name="connsiteY412" fmla="*/ 24804 h 72236"/>
                    <a:gd name="connsiteX413" fmla="*/ 460931 w 510584"/>
                    <a:gd name="connsiteY413" fmla="*/ 26288 h 72236"/>
                    <a:gd name="connsiteX414" fmla="*/ 461775 w 510584"/>
                    <a:gd name="connsiteY414" fmla="*/ 27260 h 72236"/>
                    <a:gd name="connsiteX415" fmla="*/ 462158 w 510584"/>
                    <a:gd name="connsiteY415" fmla="*/ 28104 h 72236"/>
                    <a:gd name="connsiteX416" fmla="*/ 462363 w 510584"/>
                    <a:gd name="connsiteY416" fmla="*/ 29204 h 72236"/>
                    <a:gd name="connsiteX417" fmla="*/ 462415 w 510584"/>
                    <a:gd name="connsiteY417" fmla="*/ 30738 h 72236"/>
                    <a:gd name="connsiteX418" fmla="*/ 461954 w 510584"/>
                    <a:gd name="connsiteY418" fmla="*/ 33527 h 72236"/>
                    <a:gd name="connsiteX419" fmla="*/ 460829 w 510584"/>
                    <a:gd name="connsiteY419" fmla="*/ 34320 h 72236"/>
                    <a:gd name="connsiteX420" fmla="*/ 459064 w 510584"/>
                    <a:gd name="connsiteY420" fmla="*/ 33475 h 72236"/>
                    <a:gd name="connsiteX421" fmla="*/ 456531 w 510584"/>
                    <a:gd name="connsiteY421" fmla="*/ 31608 h 72236"/>
                    <a:gd name="connsiteX422" fmla="*/ 452822 w 510584"/>
                    <a:gd name="connsiteY422" fmla="*/ 29741 h 72236"/>
                    <a:gd name="connsiteX423" fmla="*/ 447680 w 510584"/>
                    <a:gd name="connsiteY423" fmla="*/ 28897 h 72236"/>
                    <a:gd name="connsiteX424" fmla="*/ 438344 w 510584"/>
                    <a:gd name="connsiteY424" fmla="*/ 33578 h 72236"/>
                    <a:gd name="connsiteX425" fmla="*/ 435095 w 510584"/>
                    <a:gd name="connsiteY425" fmla="*/ 47160 h 72236"/>
                    <a:gd name="connsiteX426" fmla="*/ 435939 w 510584"/>
                    <a:gd name="connsiteY426" fmla="*/ 54962 h 72236"/>
                    <a:gd name="connsiteX427" fmla="*/ 438420 w 510584"/>
                    <a:gd name="connsiteY427" fmla="*/ 60564 h 72236"/>
                    <a:gd name="connsiteX428" fmla="*/ 442436 w 510584"/>
                    <a:gd name="connsiteY428" fmla="*/ 63915 h 72236"/>
                    <a:gd name="connsiteX429" fmla="*/ 447885 w 510584"/>
                    <a:gd name="connsiteY429" fmla="*/ 65015 h 72236"/>
                    <a:gd name="connsiteX430" fmla="*/ 453001 w 510584"/>
                    <a:gd name="connsiteY430" fmla="*/ 64094 h 72236"/>
                    <a:gd name="connsiteX431" fmla="*/ 456812 w 510584"/>
                    <a:gd name="connsiteY431" fmla="*/ 62073 h 72236"/>
                    <a:gd name="connsiteX432" fmla="*/ 459524 w 510584"/>
                    <a:gd name="connsiteY432" fmla="*/ 60078 h 72236"/>
                    <a:gd name="connsiteX433" fmla="*/ 461237 w 510584"/>
                    <a:gd name="connsiteY433" fmla="*/ 59183 h 72236"/>
                    <a:gd name="connsiteX434" fmla="*/ 461852 w 510584"/>
                    <a:gd name="connsiteY434" fmla="*/ 59387 h 72236"/>
                    <a:gd name="connsiteX435" fmla="*/ 462286 w 510584"/>
                    <a:gd name="connsiteY435" fmla="*/ 60078 h 72236"/>
                    <a:gd name="connsiteX436" fmla="*/ 462542 w 510584"/>
                    <a:gd name="connsiteY436" fmla="*/ 61306 h 72236"/>
                    <a:gd name="connsiteX437" fmla="*/ 462618 w 510584"/>
                    <a:gd name="connsiteY437" fmla="*/ 63071 h 72236"/>
                    <a:gd name="connsiteX438" fmla="*/ 510982 w 510584"/>
                    <a:gd name="connsiteY438" fmla="*/ 70029 h 72236"/>
                    <a:gd name="connsiteX439" fmla="*/ 510777 w 510584"/>
                    <a:gd name="connsiteY439" fmla="*/ 70745 h 72236"/>
                    <a:gd name="connsiteX440" fmla="*/ 510086 w 510584"/>
                    <a:gd name="connsiteY440" fmla="*/ 71256 h 72236"/>
                    <a:gd name="connsiteX441" fmla="*/ 508731 w 510584"/>
                    <a:gd name="connsiteY441" fmla="*/ 71563 h 72236"/>
                    <a:gd name="connsiteX442" fmla="*/ 506531 w 510584"/>
                    <a:gd name="connsiteY442" fmla="*/ 71666 h 72236"/>
                    <a:gd name="connsiteX443" fmla="*/ 504254 w 510584"/>
                    <a:gd name="connsiteY443" fmla="*/ 71589 h 72236"/>
                    <a:gd name="connsiteX444" fmla="*/ 502745 w 510584"/>
                    <a:gd name="connsiteY444" fmla="*/ 71333 h 72236"/>
                    <a:gd name="connsiteX445" fmla="*/ 501747 w 510584"/>
                    <a:gd name="connsiteY445" fmla="*/ 70822 h 72236"/>
                    <a:gd name="connsiteX446" fmla="*/ 501057 w 510584"/>
                    <a:gd name="connsiteY446" fmla="*/ 70029 h 72236"/>
                    <a:gd name="connsiteX447" fmla="*/ 481616 w 510584"/>
                    <a:gd name="connsiteY447" fmla="*/ 44551 h 72236"/>
                    <a:gd name="connsiteX448" fmla="*/ 481616 w 510584"/>
                    <a:gd name="connsiteY448" fmla="*/ 70080 h 72236"/>
                    <a:gd name="connsiteX449" fmla="*/ 481411 w 510584"/>
                    <a:gd name="connsiteY449" fmla="*/ 70770 h 72236"/>
                    <a:gd name="connsiteX450" fmla="*/ 480746 w 510584"/>
                    <a:gd name="connsiteY450" fmla="*/ 71256 h 72236"/>
                    <a:gd name="connsiteX451" fmla="*/ 479467 w 510584"/>
                    <a:gd name="connsiteY451" fmla="*/ 71563 h 72236"/>
                    <a:gd name="connsiteX452" fmla="*/ 477370 w 510584"/>
                    <a:gd name="connsiteY452" fmla="*/ 71666 h 72236"/>
                    <a:gd name="connsiteX453" fmla="*/ 475324 w 510584"/>
                    <a:gd name="connsiteY453" fmla="*/ 71563 h 72236"/>
                    <a:gd name="connsiteX454" fmla="*/ 474019 w 510584"/>
                    <a:gd name="connsiteY454" fmla="*/ 71256 h 72236"/>
                    <a:gd name="connsiteX455" fmla="*/ 473354 w 510584"/>
                    <a:gd name="connsiteY455" fmla="*/ 70770 h 72236"/>
                    <a:gd name="connsiteX456" fmla="*/ 473175 w 510584"/>
                    <a:gd name="connsiteY456" fmla="*/ 70080 h 72236"/>
                    <a:gd name="connsiteX457" fmla="*/ 473175 w 510584"/>
                    <a:gd name="connsiteY457" fmla="*/ 1731 h 72236"/>
                    <a:gd name="connsiteX458" fmla="*/ 473354 w 510584"/>
                    <a:gd name="connsiteY458" fmla="*/ 1015 h 72236"/>
                    <a:gd name="connsiteX459" fmla="*/ 474019 w 510584"/>
                    <a:gd name="connsiteY459" fmla="*/ 503 h 72236"/>
                    <a:gd name="connsiteX460" fmla="*/ 475324 w 510584"/>
                    <a:gd name="connsiteY460" fmla="*/ 196 h 72236"/>
                    <a:gd name="connsiteX461" fmla="*/ 477370 w 510584"/>
                    <a:gd name="connsiteY461" fmla="*/ 94 h 72236"/>
                    <a:gd name="connsiteX462" fmla="*/ 479467 w 510584"/>
                    <a:gd name="connsiteY462" fmla="*/ 196 h 72236"/>
                    <a:gd name="connsiteX463" fmla="*/ 480746 w 510584"/>
                    <a:gd name="connsiteY463" fmla="*/ 503 h 72236"/>
                    <a:gd name="connsiteX464" fmla="*/ 481411 w 510584"/>
                    <a:gd name="connsiteY464" fmla="*/ 1015 h 72236"/>
                    <a:gd name="connsiteX465" fmla="*/ 481616 w 510584"/>
                    <a:gd name="connsiteY465" fmla="*/ 1731 h 72236"/>
                    <a:gd name="connsiteX466" fmla="*/ 481616 w 510584"/>
                    <a:gd name="connsiteY466" fmla="*/ 43375 h 72236"/>
                    <a:gd name="connsiteX467" fmla="*/ 499011 w 510584"/>
                    <a:gd name="connsiteY467" fmla="*/ 24241 h 72236"/>
                    <a:gd name="connsiteX468" fmla="*/ 499880 w 510584"/>
                    <a:gd name="connsiteY468" fmla="*/ 23397 h 72236"/>
                    <a:gd name="connsiteX469" fmla="*/ 500980 w 510584"/>
                    <a:gd name="connsiteY469" fmla="*/ 22834 h 72236"/>
                    <a:gd name="connsiteX470" fmla="*/ 502489 w 510584"/>
                    <a:gd name="connsiteY470" fmla="*/ 22527 h 72236"/>
                    <a:gd name="connsiteX471" fmla="*/ 504587 w 510584"/>
                    <a:gd name="connsiteY471" fmla="*/ 22451 h 72236"/>
                    <a:gd name="connsiteX472" fmla="*/ 506735 w 510584"/>
                    <a:gd name="connsiteY472" fmla="*/ 22527 h 72236"/>
                    <a:gd name="connsiteX473" fmla="*/ 508142 w 510584"/>
                    <a:gd name="connsiteY473" fmla="*/ 22783 h 72236"/>
                    <a:gd name="connsiteX474" fmla="*/ 508910 w 510584"/>
                    <a:gd name="connsiteY474" fmla="*/ 23244 h 72236"/>
                    <a:gd name="connsiteX475" fmla="*/ 509140 w 510584"/>
                    <a:gd name="connsiteY475" fmla="*/ 23985 h 72236"/>
                    <a:gd name="connsiteX476" fmla="*/ 508807 w 510584"/>
                    <a:gd name="connsiteY476" fmla="*/ 25213 h 72236"/>
                    <a:gd name="connsiteX477" fmla="*/ 507708 w 510584"/>
                    <a:gd name="connsiteY477" fmla="*/ 26646 h 72236"/>
                    <a:gd name="connsiteX478" fmla="*/ 491030 w 510584"/>
                    <a:gd name="connsiteY478" fmla="*/ 43324 h 72236"/>
                    <a:gd name="connsiteX479" fmla="*/ 509754 w 510584"/>
                    <a:gd name="connsiteY479" fmla="*/ 67624 h 72236"/>
                    <a:gd name="connsiteX480" fmla="*/ 510701 w 510584"/>
                    <a:gd name="connsiteY480" fmla="*/ 69031 h 72236"/>
                    <a:gd name="connsiteX481" fmla="*/ 510982 w 510584"/>
                    <a:gd name="connsiteY481" fmla="*/ 70029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Lst>
                  <a:rect l="l" t="t" r="r" b="b"/>
                  <a:pathLst>
                    <a:path w="510584" h="72236">
                      <a:moveTo>
                        <a:pt x="37232" y="67726"/>
                      </a:moveTo>
                      <a:cubicBezTo>
                        <a:pt x="37232" y="68340"/>
                        <a:pt x="37198" y="68878"/>
                        <a:pt x="37130" y="69338"/>
                      </a:cubicBezTo>
                      <a:cubicBezTo>
                        <a:pt x="37062" y="69798"/>
                        <a:pt x="36942" y="70182"/>
                        <a:pt x="36772" y="70489"/>
                      </a:cubicBezTo>
                      <a:cubicBezTo>
                        <a:pt x="36601" y="70796"/>
                        <a:pt x="36405" y="71018"/>
                        <a:pt x="36183" y="71154"/>
                      </a:cubicBezTo>
                      <a:cubicBezTo>
                        <a:pt x="35962" y="71291"/>
                        <a:pt x="35714" y="71359"/>
                        <a:pt x="35442" y="71359"/>
                      </a:cubicBezTo>
                      <a:lnTo>
                        <a:pt x="3671" y="71359"/>
                      </a:lnTo>
                      <a:cubicBezTo>
                        <a:pt x="2887" y="71359"/>
                        <a:pt x="2145" y="71094"/>
                        <a:pt x="1446" y="70566"/>
                      </a:cubicBezTo>
                      <a:cubicBezTo>
                        <a:pt x="747" y="70037"/>
                        <a:pt x="397" y="69108"/>
                        <a:pt x="397" y="67778"/>
                      </a:cubicBezTo>
                      <a:lnTo>
                        <a:pt x="397" y="8740"/>
                      </a:lnTo>
                      <a:cubicBezTo>
                        <a:pt x="397" y="7410"/>
                        <a:pt x="747" y="6480"/>
                        <a:pt x="1446" y="5952"/>
                      </a:cubicBezTo>
                      <a:cubicBezTo>
                        <a:pt x="2145" y="5423"/>
                        <a:pt x="2887" y="5159"/>
                        <a:pt x="3671" y="5159"/>
                      </a:cubicBezTo>
                      <a:lnTo>
                        <a:pt x="35083" y="5159"/>
                      </a:lnTo>
                      <a:cubicBezTo>
                        <a:pt x="35356" y="5159"/>
                        <a:pt x="35604" y="5227"/>
                        <a:pt x="35825" y="5363"/>
                      </a:cubicBezTo>
                      <a:cubicBezTo>
                        <a:pt x="36047" y="5500"/>
                        <a:pt x="36226" y="5722"/>
                        <a:pt x="36362" y="6028"/>
                      </a:cubicBezTo>
                      <a:cubicBezTo>
                        <a:pt x="36499" y="6335"/>
                        <a:pt x="36610" y="6719"/>
                        <a:pt x="36695" y="7179"/>
                      </a:cubicBezTo>
                      <a:cubicBezTo>
                        <a:pt x="36780" y="7640"/>
                        <a:pt x="36823" y="8211"/>
                        <a:pt x="36823" y="8893"/>
                      </a:cubicBezTo>
                      <a:cubicBezTo>
                        <a:pt x="36823" y="9507"/>
                        <a:pt x="36780" y="10044"/>
                        <a:pt x="36695" y="10505"/>
                      </a:cubicBezTo>
                      <a:cubicBezTo>
                        <a:pt x="36610" y="10965"/>
                        <a:pt x="36499" y="11340"/>
                        <a:pt x="36362" y="11630"/>
                      </a:cubicBezTo>
                      <a:cubicBezTo>
                        <a:pt x="36226" y="11920"/>
                        <a:pt x="36047" y="12133"/>
                        <a:pt x="35825" y="12270"/>
                      </a:cubicBezTo>
                      <a:cubicBezTo>
                        <a:pt x="35604" y="12406"/>
                        <a:pt x="35356" y="12474"/>
                        <a:pt x="35083" y="12474"/>
                      </a:cubicBezTo>
                      <a:lnTo>
                        <a:pt x="9197" y="12474"/>
                      </a:lnTo>
                      <a:lnTo>
                        <a:pt x="9197" y="33245"/>
                      </a:lnTo>
                      <a:lnTo>
                        <a:pt x="31400" y="33245"/>
                      </a:lnTo>
                      <a:cubicBezTo>
                        <a:pt x="31673" y="33245"/>
                        <a:pt x="31920" y="33322"/>
                        <a:pt x="32142" y="33475"/>
                      </a:cubicBezTo>
                      <a:cubicBezTo>
                        <a:pt x="32363" y="33629"/>
                        <a:pt x="32551" y="33842"/>
                        <a:pt x="32704" y="34115"/>
                      </a:cubicBezTo>
                      <a:cubicBezTo>
                        <a:pt x="32858" y="34388"/>
                        <a:pt x="32969" y="34763"/>
                        <a:pt x="33037" y="35240"/>
                      </a:cubicBezTo>
                      <a:cubicBezTo>
                        <a:pt x="33105" y="35718"/>
                        <a:pt x="33139" y="36281"/>
                        <a:pt x="33139" y="36929"/>
                      </a:cubicBezTo>
                      <a:cubicBezTo>
                        <a:pt x="33139" y="37543"/>
                        <a:pt x="33105" y="38071"/>
                        <a:pt x="33037" y="38515"/>
                      </a:cubicBezTo>
                      <a:cubicBezTo>
                        <a:pt x="32969" y="38958"/>
                        <a:pt x="32858" y="39316"/>
                        <a:pt x="32704" y="39589"/>
                      </a:cubicBezTo>
                      <a:cubicBezTo>
                        <a:pt x="32551" y="39862"/>
                        <a:pt x="32363" y="40058"/>
                        <a:pt x="32142" y="40177"/>
                      </a:cubicBezTo>
                      <a:cubicBezTo>
                        <a:pt x="31920" y="40297"/>
                        <a:pt x="31673" y="40356"/>
                        <a:pt x="31400" y="40356"/>
                      </a:cubicBezTo>
                      <a:lnTo>
                        <a:pt x="9197" y="40356"/>
                      </a:lnTo>
                      <a:lnTo>
                        <a:pt x="9197" y="64043"/>
                      </a:lnTo>
                      <a:lnTo>
                        <a:pt x="35442" y="64043"/>
                      </a:lnTo>
                      <a:cubicBezTo>
                        <a:pt x="35714" y="64043"/>
                        <a:pt x="35962" y="64111"/>
                        <a:pt x="36183" y="64248"/>
                      </a:cubicBezTo>
                      <a:cubicBezTo>
                        <a:pt x="36405" y="64384"/>
                        <a:pt x="36601" y="64597"/>
                        <a:pt x="36772" y="64887"/>
                      </a:cubicBezTo>
                      <a:cubicBezTo>
                        <a:pt x="36942" y="65177"/>
                        <a:pt x="37062" y="65552"/>
                        <a:pt x="37130" y="66013"/>
                      </a:cubicBezTo>
                      <a:cubicBezTo>
                        <a:pt x="37198" y="66473"/>
                        <a:pt x="37232" y="67044"/>
                        <a:pt x="37232" y="67726"/>
                      </a:cubicBezTo>
                      <a:close/>
                      <a:moveTo>
                        <a:pt x="87963" y="70080"/>
                      </a:moveTo>
                      <a:cubicBezTo>
                        <a:pt x="87963" y="70353"/>
                        <a:pt x="87903" y="70591"/>
                        <a:pt x="87784" y="70796"/>
                      </a:cubicBezTo>
                      <a:cubicBezTo>
                        <a:pt x="87664" y="71001"/>
                        <a:pt x="87459" y="71163"/>
                        <a:pt x="87170" y="71282"/>
                      </a:cubicBezTo>
                      <a:cubicBezTo>
                        <a:pt x="86880" y="71401"/>
                        <a:pt x="86496" y="71495"/>
                        <a:pt x="86019" y="71563"/>
                      </a:cubicBezTo>
                      <a:cubicBezTo>
                        <a:pt x="85541" y="71632"/>
                        <a:pt x="84961" y="71666"/>
                        <a:pt x="84279" y="71666"/>
                      </a:cubicBezTo>
                      <a:cubicBezTo>
                        <a:pt x="83563" y="71666"/>
                        <a:pt x="82966" y="71632"/>
                        <a:pt x="82489" y="71563"/>
                      </a:cubicBezTo>
                      <a:cubicBezTo>
                        <a:pt x="82011" y="71495"/>
                        <a:pt x="81619" y="71401"/>
                        <a:pt x="81312" y="71282"/>
                      </a:cubicBezTo>
                      <a:cubicBezTo>
                        <a:pt x="81005" y="71163"/>
                        <a:pt x="80783" y="71001"/>
                        <a:pt x="80647" y="70796"/>
                      </a:cubicBezTo>
                      <a:cubicBezTo>
                        <a:pt x="80510" y="70591"/>
                        <a:pt x="80442" y="70353"/>
                        <a:pt x="80442" y="70080"/>
                      </a:cubicBezTo>
                      <a:lnTo>
                        <a:pt x="80442" y="63992"/>
                      </a:lnTo>
                      <a:cubicBezTo>
                        <a:pt x="78021" y="66618"/>
                        <a:pt x="75505" y="68664"/>
                        <a:pt x="72896" y="70131"/>
                      </a:cubicBezTo>
                      <a:cubicBezTo>
                        <a:pt x="70287" y="71598"/>
                        <a:pt x="67431" y="72331"/>
                        <a:pt x="64327" y="72331"/>
                      </a:cubicBezTo>
                      <a:cubicBezTo>
                        <a:pt x="60950" y="72331"/>
                        <a:pt x="58068" y="71674"/>
                        <a:pt x="55681" y="70361"/>
                      </a:cubicBezTo>
                      <a:cubicBezTo>
                        <a:pt x="53293" y="69048"/>
                        <a:pt x="51358" y="67275"/>
                        <a:pt x="49874" y="65041"/>
                      </a:cubicBezTo>
                      <a:cubicBezTo>
                        <a:pt x="48391" y="62807"/>
                        <a:pt x="47308" y="60181"/>
                        <a:pt x="46626" y="57162"/>
                      </a:cubicBezTo>
                      <a:cubicBezTo>
                        <a:pt x="45944" y="54144"/>
                        <a:pt x="45602" y="50963"/>
                        <a:pt x="45602" y="47621"/>
                      </a:cubicBezTo>
                      <a:cubicBezTo>
                        <a:pt x="45602" y="43665"/>
                        <a:pt x="46029" y="40092"/>
                        <a:pt x="46881" y="36903"/>
                      </a:cubicBezTo>
                      <a:cubicBezTo>
                        <a:pt x="47734" y="33714"/>
                        <a:pt x="48996" y="30994"/>
                        <a:pt x="50667" y="28743"/>
                      </a:cubicBezTo>
                      <a:cubicBezTo>
                        <a:pt x="52338" y="26492"/>
                        <a:pt x="54410" y="24761"/>
                        <a:pt x="56883" y="23550"/>
                      </a:cubicBezTo>
                      <a:cubicBezTo>
                        <a:pt x="59356" y="22340"/>
                        <a:pt x="62212" y="21734"/>
                        <a:pt x="65452" y="21734"/>
                      </a:cubicBezTo>
                      <a:cubicBezTo>
                        <a:pt x="68147" y="21734"/>
                        <a:pt x="70611" y="22323"/>
                        <a:pt x="72845" y="23499"/>
                      </a:cubicBezTo>
                      <a:cubicBezTo>
                        <a:pt x="75079" y="24676"/>
                        <a:pt x="77287" y="26407"/>
                        <a:pt x="79470" y="28692"/>
                      </a:cubicBezTo>
                      <a:lnTo>
                        <a:pt x="79470" y="1936"/>
                      </a:lnTo>
                      <a:cubicBezTo>
                        <a:pt x="79470" y="1697"/>
                        <a:pt x="79530" y="1467"/>
                        <a:pt x="79649" y="1245"/>
                      </a:cubicBezTo>
                      <a:cubicBezTo>
                        <a:pt x="79769" y="1023"/>
                        <a:pt x="79999" y="853"/>
                        <a:pt x="80340" y="733"/>
                      </a:cubicBezTo>
                      <a:cubicBezTo>
                        <a:pt x="80681" y="614"/>
                        <a:pt x="81116" y="512"/>
                        <a:pt x="81644" y="427"/>
                      </a:cubicBezTo>
                      <a:cubicBezTo>
                        <a:pt x="82173" y="341"/>
                        <a:pt x="82847" y="299"/>
                        <a:pt x="83665" y="299"/>
                      </a:cubicBezTo>
                      <a:cubicBezTo>
                        <a:pt x="84518" y="299"/>
                        <a:pt x="85217" y="341"/>
                        <a:pt x="85763" y="427"/>
                      </a:cubicBezTo>
                      <a:cubicBezTo>
                        <a:pt x="86308" y="512"/>
                        <a:pt x="86735" y="614"/>
                        <a:pt x="87042" y="733"/>
                      </a:cubicBezTo>
                      <a:cubicBezTo>
                        <a:pt x="87349" y="853"/>
                        <a:pt x="87579" y="1023"/>
                        <a:pt x="87733" y="1245"/>
                      </a:cubicBezTo>
                      <a:cubicBezTo>
                        <a:pt x="87886" y="1467"/>
                        <a:pt x="87963" y="1697"/>
                        <a:pt x="87963" y="1936"/>
                      </a:cubicBezTo>
                      <a:close/>
                      <a:moveTo>
                        <a:pt x="79470" y="37696"/>
                      </a:moveTo>
                      <a:cubicBezTo>
                        <a:pt x="77185" y="34865"/>
                        <a:pt x="74977" y="32708"/>
                        <a:pt x="72845" y="31224"/>
                      </a:cubicBezTo>
                      <a:cubicBezTo>
                        <a:pt x="70713" y="29741"/>
                        <a:pt x="68488" y="28999"/>
                        <a:pt x="66169" y="28999"/>
                      </a:cubicBezTo>
                      <a:cubicBezTo>
                        <a:pt x="64020" y="28999"/>
                        <a:pt x="62195" y="29511"/>
                        <a:pt x="60694" y="30534"/>
                      </a:cubicBezTo>
                      <a:cubicBezTo>
                        <a:pt x="59194" y="31557"/>
                        <a:pt x="57975" y="32904"/>
                        <a:pt x="57037" y="34575"/>
                      </a:cubicBezTo>
                      <a:cubicBezTo>
                        <a:pt x="56099" y="36246"/>
                        <a:pt x="55417" y="38139"/>
                        <a:pt x="54990" y="40254"/>
                      </a:cubicBezTo>
                      <a:cubicBezTo>
                        <a:pt x="54564" y="42369"/>
                        <a:pt x="54351" y="44517"/>
                        <a:pt x="54351" y="46700"/>
                      </a:cubicBezTo>
                      <a:cubicBezTo>
                        <a:pt x="54351" y="49019"/>
                        <a:pt x="54530" y="51287"/>
                        <a:pt x="54888" y="53504"/>
                      </a:cubicBezTo>
                      <a:cubicBezTo>
                        <a:pt x="55246" y="55721"/>
                        <a:pt x="55868" y="57691"/>
                        <a:pt x="56755" y="59413"/>
                      </a:cubicBezTo>
                      <a:cubicBezTo>
                        <a:pt x="57642" y="61135"/>
                        <a:pt x="58819" y="62517"/>
                        <a:pt x="60285" y="63557"/>
                      </a:cubicBezTo>
                      <a:cubicBezTo>
                        <a:pt x="61752" y="64597"/>
                        <a:pt x="63594" y="65117"/>
                        <a:pt x="65810" y="65117"/>
                      </a:cubicBezTo>
                      <a:cubicBezTo>
                        <a:pt x="66936" y="65117"/>
                        <a:pt x="68019" y="64964"/>
                        <a:pt x="69059" y="64657"/>
                      </a:cubicBezTo>
                      <a:cubicBezTo>
                        <a:pt x="70099" y="64350"/>
                        <a:pt x="71165" y="63838"/>
                        <a:pt x="72257" y="63122"/>
                      </a:cubicBezTo>
                      <a:cubicBezTo>
                        <a:pt x="73348" y="62406"/>
                        <a:pt x="74491" y="61476"/>
                        <a:pt x="75684" y="60334"/>
                      </a:cubicBezTo>
                      <a:cubicBezTo>
                        <a:pt x="76878" y="59191"/>
                        <a:pt x="78140" y="57785"/>
                        <a:pt x="79470" y="56113"/>
                      </a:cubicBezTo>
                      <a:close/>
                      <a:moveTo>
                        <a:pt x="111530" y="70080"/>
                      </a:moveTo>
                      <a:cubicBezTo>
                        <a:pt x="111530" y="70353"/>
                        <a:pt x="111462" y="70583"/>
                        <a:pt x="111326" y="70770"/>
                      </a:cubicBezTo>
                      <a:cubicBezTo>
                        <a:pt x="111189" y="70958"/>
                        <a:pt x="110968" y="71120"/>
                        <a:pt x="110660" y="71256"/>
                      </a:cubicBezTo>
                      <a:cubicBezTo>
                        <a:pt x="110353" y="71393"/>
                        <a:pt x="109927" y="71495"/>
                        <a:pt x="109382" y="71563"/>
                      </a:cubicBezTo>
                      <a:cubicBezTo>
                        <a:pt x="108836" y="71632"/>
                        <a:pt x="108137" y="71666"/>
                        <a:pt x="107284" y="71666"/>
                      </a:cubicBezTo>
                      <a:cubicBezTo>
                        <a:pt x="106465" y="71666"/>
                        <a:pt x="105783" y="71632"/>
                        <a:pt x="105238" y="71563"/>
                      </a:cubicBezTo>
                      <a:cubicBezTo>
                        <a:pt x="104692" y="71495"/>
                        <a:pt x="104257" y="71393"/>
                        <a:pt x="103933" y="71256"/>
                      </a:cubicBezTo>
                      <a:cubicBezTo>
                        <a:pt x="103609" y="71120"/>
                        <a:pt x="103387" y="70958"/>
                        <a:pt x="103268" y="70770"/>
                      </a:cubicBezTo>
                      <a:cubicBezTo>
                        <a:pt x="103149" y="70583"/>
                        <a:pt x="103089" y="70353"/>
                        <a:pt x="103089" y="70080"/>
                      </a:cubicBezTo>
                      <a:lnTo>
                        <a:pt x="103089" y="24037"/>
                      </a:lnTo>
                      <a:cubicBezTo>
                        <a:pt x="103089" y="23798"/>
                        <a:pt x="103149" y="23576"/>
                        <a:pt x="103268" y="23371"/>
                      </a:cubicBezTo>
                      <a:cubicBezTo>
                        <a:pt x="103387" y="23167"/>
                        <a:pt x="103609" y="22996"/>
                        <a:pt x="103933" y="22860"/>
                      </a:cubicBezTo>
                      <a:cubicBezTo>
                        <a:pt x="104257" y="22723"/>
                        <a:pt x="104692" y="22621"/>
                        <a:pt x="105238" y="22553"/>
                      </a:cubicBezTo>
                      <a:cubicBezTo>
                        <a:pt x="105783" y="22485"/>
                        <a:pt x="106465" y="22451"/>
                        <a:pt x="107284" y="22451"/>
                      </a:cubicBezTo>
                      <a:cubicBezTo>
                        <a:pt x="108137" y="22451"/>
                        <a:pt x="108836" y="22485"/>
                        <a:pt x="109382" y="22553"/>
                      </a:cubicBezTo>
                      <a:cubicBezTo>
                        <a:pt x="109927" y="22621"/>
                        <a:pt x="110353" y="22723"/>
                        <a:pt x="110660" y="22860"/>
                      </a:cubicBezTo>
                      <a:cubicBezTo>
                        <a:pt x="110968" y="22996"/>
                        <a:pt x="111189" y="23167"/>
                        <a:pt x="111326" y="23371"/>
                      </a:cubicBezTo>
                      <a:cubicBezTo>
                        <a:pt x="111462" y="23576"/>
                        <a:pt x="111530" y="23798"/>
                        <a:pt x="111530" y="24037"/>
                      </a:cubicBezTo>
                      <a:close/>
                      <a:moveTo>
                        <a:pt x="112502" y="8484"/>
                      </a:moveTo>
                      <a:cubicBezTo>
                        <a:pt x="112502" y="10462"/>
                        <a:pt x="112127" y="11809"/>
                        <a:pt x="111376" y="12526"/>
                      </a:cubicBezTo>
                      <a:cubicBezTo>
                        <a:pt x="110627" y="13242"/>
                        <a:pt x="109245" y="13600"/>
                        <a:pt x="107233" y="13600"/>
                      </a:cubicBezTo>
                      <a:cubicBezTo>
                        <a:pt x="105255" y="13600"/>
                        <a:pt x="103899" y="13250"/>
                        <a:pt x="103166" y="12551"/>
                      </a:cubicBezTo>
                      <a:cubicBezTo>
                        <a:pt x="102432" y="11852"/>
                        <a:pt x="102066" y="10530"/>
                        <a:pt x="102066" y="8586"/>
                      </a:cubicBezTo>
                      <a:cubicBezTo>
                        <a:pt x="102066" y="6608"/>
                        <a:pt x="102441" y="5261"/>
                        <a:pt x="103192" y="4545"/>
                      </a:cubicBezTo>
                      <a:cubicBezTo>
                        <a:pt x="103941" y="3829"/>
                        <a:pt x="105322" y="3470"/>
                        <a:pt x="107335" y="3470"/>
                      </a:cubicBezTo>
                      <a:cubicBezTo>
                        <a:pt x="109313" y="3470"/>
                        <a:pt x="110669" y="3820"/>
                        <a:pt x="111402" y="4519"/>
                      </a:cubicBezTo>
                      <a:cubicBezTo>
                        <a:pt x="112136" y="5218"/>
                        <a:pt x="112502" y="6540"/>
                        <a:pt x="112502" y="8484"/>
                      </a:cubicBezTo>
                      <a:close/>
                      <a:moveTo>
                        <a:pt x="150844" y="66703"/>
                      </a:moveTo>
                      <a:cubicBezTo>
                        <a:pt x="150844" y="67692"/>
                        <a:pt x="150776" y="68477"/>
                        <a:pt x="150639" y="69057"/>
                      </a:cubicBezTo>
                      <a:cubicBezTo>
                        <a:pt x="150503" y="69636"/>
                        <a:pt x="150298" y="70063"/>
                        <a:pt x="150025" y="70336"/>
                      </a:cubicBezTo>
                      <a:cubicBezTo>
                        <a:pt x="149753" y="70608"/>
                        <a:pt x="149343" y="70864"/>
                        <a:pt x="148797" y="71103"/>
                      </a:cubicBezTo>
                      <a:cubicBezTo>
                        <a:pt x="148252" y="71342"/>
                        <a:pt x="147630" y="71538"/>
                        <a:pt x="146930" y="71691"/>
                      </a:cubicBezTo>
                      <a:cubicBezTo>
                        <a:pt x="146231" y="71845"/>
                        <a:pt x="145489" y="71973"/>
                        <a:pt x="144705" y="72075"/>
                      </a:cubicBezTo>
                      <a:cubicBezTo>
                        <a:pt x="143921" y="72177"/>
                        <a:pt x="143136" y="72228"/>
                        <a:pt x="142352" y="72228"/>
                      </a:cubicBezTo>
                      <a:cubicBezTo>
                        <a:pt x="139964" y="72228"/>
                        <a:pt x="137918" y="71913"/>
                        <a:pt x="136212" y="71282"/>
                      </a:cubicBezTo>
                      <a:cubicBezTo>
                        <a:pt x="134507" y="70651"/>
                        <a:pt x="133109" y="69696"/>
                        <a:pt x="132017" y="68417"/>
                      </a:cubicBezTo>
                      <a:cubicBezTo>
                        <a:pt x="130926" y="67138"/>
                        <a:pt x="130133" y="65518"/>
                        <a:pt x="129639" y="63557"/>
                      </a:cubicBezTo>
                      <a:cubicBezTo>
                        <a:pt x="129143" y="61596"/>
                        <a:pt x="128897" y="59285"/>
                        <a:pt x="128897" y="56625"/>
                      </a:cubicBezTo>
                      <a:lnTo>
                        <a:pt x="128897" y="29715"/>
                      </a:lnTo>
                      <a:lnTo>
                        <a:pt x="122450" y="29715"/>
                      </a:lnTo>
                      <a:cubicBezTo>
                        <a:pt x="121939" y="29715"/>
                        <a:pt x="121529" y="29442"/>
                        <a:pt x="121222" y="28897"/>
                      </a:cubicBezTo>
                      <a:cubicBezTo>
                        <a:pt x="120916" y="28351"/>
                        <a:pt x="120762" y="27464"/>
                        <a:pt x="120762" y="26236"/>
                      </a:cubicBezTo>
                      <a:cubicBezTo>
                        <a:pt x="120762" y="25588"/>
                        <a:pt x="120805" y="25043"/>
                        <a:pt x="120890" y="24599"/>
                      </a:cubicBezTo>
                      <a:cubicBezTo>
                        <a:pt x="120976" y="24156"/>
                        <a:pt x="121086" y="23789"/>
                        <a:pt x="121222" y="23499"/>
                      </a:cubicBezTo>
                      <a:cubicBezTo>
                        <a:pt x="121359" y="23209"/>
                        <a:pt x="121538" y="23005"/>
                        <a:pt x="121760" y="22885"/>
                      </a:cubicBezTo>
                      <a:cubicBezTo>
                        <a:pt x="121982" y="22766"/>
                        <a:pt x="122229" y="22706"/>
                        <a:pt x="122502" y="22706"/>
                      </a:cubicBezTo>
                      <a:lnTo>
                        <a:pt x="128897" y="22706"/>
                      </a:lnTo>
                      <a:lnTo>
                        <a:pt x="128897" y="11758"/>
                      </a:lnTo>
                      <a:cubicBezTo>
                        <a:pt x="128897" y="11520"/>
                        <a:pt x="128956" y="11298"/>
                        <a:pt x="129076" y="11093"/>
                      </a:cubicBezTo>
                      <a:cubicBezTo>
                        <a:pt x="129195" y="10889"/>
                        <a:pt x="129417" y="10710"/>
                        <a:pt x="129741" y="10556"/>
                      </a:cubicBezTo>
                      <a:cubicBezTo>
                        <a:pt x="130064" y="10403"/>
                        <a:pt x="130500" y="10292"/>
                        <a:pt x="131046" y="10223"/>
                      </a:cubicBezTo>
                      <a:cubicBezTo>
                        <a:pt x="131591" y="10155"/>
                        <a:pt x="132273" y="10121"/>
                        <a:pt x="133092" y="10121"/>
                      </a:cubicBezTo>
                      <a:cubicBezTo>
                        <a:pt x="133944" y="10121"/>
                        <a:pt x="134643" y="10155"/>
                        <a:pt x="135189" y="10223"/>
                      </a:cubicBezTo>
                      <a:cubicBezTo>
                        <a:pt x="135735" y="10292"/>
                        <a:pt x="136161" y="10403"/>
                        <a:pt x="136468" y="10556"/>
                      </a:cubicBezTo>
                      <a:cubicBezTo>
                        <a:pt x="136775" y="10710"/>
                        <a:pt x="136997" y="10889"/>
                        <a:pt x="137133" y="11093"/>
                      </a:cubicBezTo>
                      <a:cubicBezTo>
                        <a:pt x="137270" y="11298"/>
                        <a:pt x="137338" y="11520"/>
                        <a:pt x="137338" y="11758"/>
                      </a:cubicBezTo>
                      <a:lnTo>
                        <a:pt x="137338" y="22706"/>
                      </a:lnTo>
                      <a:lnTo>
                        <a:pt x="149155" y="22706"/>
                      </a:lnTo>
                      <a:cubicBezTo>
                        <a:pt x="149429" y="22706"/>
                        <a:pt x="149667" y="22766"/>
                        <a:pt x="149872" y="22885"/>
                      </a:cubicBezTo>
                      <a:cubicBezTo>
                        <a:pt x="150077" y="23005"/>
                        <a:pt x="150256" y="23209"/>
                        <a:pt x="150409" y="23499"/>
                      </a:cubicBezTo>
                      <a:cubicBezTo>
                        <a:pt x="150562" y="23789"/>
                        <a:pt x="150674" y="24156"/>
                        <a:pt x="150741" y="24599"/>
                      </a:cubicBezTo>
                      <a:cubicBezTo>
                        <a:pt x="150810" y="25043"/>
                        <a:pt x="150844" y="25588"/>
                        <a:pt x="150844" y="26236"/>
                      </a:cubicBezTo>
                      <a:cubicBezTo>
                        <a:pt x="150844" y="27464"/>
                        <a:pt x="150691" y="28351"/>
                        <a:pt x="150383" y="28897"/>
                      </a:cubicBezTo>
                      <a:cubicBezTo>
                        <a:pt x="150077" y="29442"/>
                        <a:pt x="149667" y="29715"/>
                        <a:pt x="149155" y="29715"/>
                      </a:cubicBezTo>
                      <a:lnTo>
                        <a:pt x="137338" y="29715"/>
                      </a:lnTo>
                      <a:lnTo>
                        <a:pt x="137338" y="55397"/>
                      </a:lnTo>
                      <a:cubicBezTo>
                        <a:pt x="137338" y="58569"/>
                        <a:pt x="137806" y="60965"/>
                        <a:pt x="138745" y="62585"/>
                      </a:cubicBezTo>
                      <a:cubicBezTo>
                        <a:pt x="139683" y="64205"/>
                        <a:pt x="141362" y="65015"/>
                        <a:pt x="143784" y="65015"/>
                      </a:cubicBezTo>
                      <a:cubicBezTo>
                        <a:pt x="144568" y="65015"/>
                        <a:pt x="145267" y="64938"/>
                        <a:pt x="145882" y="64785"/>
                      </a:cubicBezTo>
                      <a:cubicBezTo>
                        <a:pt x="146495" y="64631"/>
                        <a:pt x="147041" y="64469"/>
                        <a:pt x="147519" y="64299"/>
                      </a:cubicBezTo>
                      <a:cubicBezTo>
                        <a:pt x="147996" y="64128"/>
                        <a:pt x="148406" y="63966"/>
                        <a:pt x="148747" y="63813"/>
                      </a:cubicBezTo>
                      <a:cubicBezTo>
                        <a:pt x="149088" y="63659"/>
                        <a:pt x="149395" y="63583"/>
                        <a:pt x="149667" y="63583"/>
                      </a:cubicBezTo>
                      <a:cubicBezTo>
                        <a:pt x="149837" y="63583"/>
                        <a:pt x="150000" y="63625"/>
                        <a:pt x="150154" y="63710"/>
                      </a:cubicBezTo>
                      <a:cubicBezTo>
                        <a:pt x="150307" y="63796"/>
                        <a:pt x="150426" y="63958"/>
                        <a:pt x="150512" y="64196"/>
                      </a:cubicBezTo>
                      <a:cubicBezTo>
                        <a:pt x="150597" y="64435"/>
                        <a:pt x="150674" y="64759"/>
                        <a:pt x="150741" y="65169"/>
                      </a:cubicBezTo>
                      <a:cubicBezTo>
                        <a:pt x="150810" y="65578"/>
                        <a:pt x="150844" y="66089"/>
                        <a:pt x="150844" y="66703"/>
                      </a:cubicBezTo>
                      <a:close/>
                      <a:moveTo>
                        <a:pt x="183138" y="53914"/>
                      </a:moveTo>
                      <a:cubicBezTo>
                        <a:pt x="183138" y="52038"/>
                        <a:pt x="183394" y="50256"/>
                        <a:pt x="183906" y="48567"/>
                      </a:cubicBezTo>
                      <a:cubicBezTo>
                        <a:pt x="184417" y="46879"/>
                        <a:pt x="185219" y="45242"/>
                        <a:pt x="186311" y="43656"/>
                      </a:cubicBezTo>
                      <a:cubicBezTo>
                        <a:pt x="187401" y="42070"/>
                        <a:pt x="188825" y="40535"/>
                        <a:pt x="190582" y="39052"/>
                      </a:cubicBezTo>
                      <a:cubicBezTo>
                        <a:pt x="192338" y="37568"/>
                        <a:pt x="194461" y="36076"/>
                        <a:pt x="196951" y="34575"/>
                      </a:cubicBezTo>
                      <a:cubicBezTo>
                        <a:pt x="195587" y="32734"/>
                        <a:pt x="194419" y="31062"/>
                        <a:pt x="193447" y="29562"/>
                      </a:cubicBezTo>
                      <a:cubicBezTo>
                        <a:pt x="192475" y="28061"/>
                        <a:pt x="191673" y="26663"/>
                        <a:pt x="191043" y="25367"/>
                      </a:cubicBezTo>
                      <a:cubicBezTo>
                        <a:pt x="190411" y="24071"/>
                        <a:pt x="189960" y="22834"/>
                        <a:pt x="189686" y="21658"/>
                      </a:cubicBezTo>
                      <a:cubicBezTo>
                        <a:pt x="189414" y="20481"/>
                        <a:pt x="189278" y="19296"/>
                        <a:pt x="189278" y="18102"/>
                      </a:cubicBezTo>
                      <a:cubicBezTo>
                        <a:pt x="189278" y="15987"/>
                        <a:pt x="189636" y="13967"/>
                        <a:pt x="190352" y="12040"/>
                      </a:cubicBezTo>
                      <a:cubicBezTo>
                        <a:pt x="191068" y="10113"/>
                        <a:pt x="192219" y="8407"/>
                        <a:pt x="193805" y="6924"/>
                      </a:cubicBezTo>
                      <a:cubicBezTo>
                        <a:pt x="195391" y="5440"/>
                        <a:pt x="197429" y="4263"/>
                        <a:pt x="199919" y="3394"/>
                      </a:cubicBezTo>
                      <a:cubicBezTo>
                        <a:pt x="202409" y="2524"/>
                        <a:pt x="205427" y="2089"/>
                        <a:pt x="208973" y="2089"/>
                      </a:cubicBezTo>
                      <a:cubicBezTo>
                        <a:pt x="211976" y="2089"/>
                        <a:pt x="214576" y="2413"/>
                        <a:pt x="216775" y="3061"/>
                      </a:cubicBezTo>
                      <a:cubicBezTo>
                        <a:pt x="218976" y="3709"/>
                        <a:pt x="220801" y="4630"/>
                        <a:pt x="222249" y="5824"/>
                      </a:cubicBezTo>
                      <a:cubicBezTo>
                        <a:pt x="223699" y="7017"/>
                        <a:pt x="224791" y="8458"/>
                        <a:pt x="225524" y="10147"/>
                      </a:cubicBezTo>
                      <a:cubicBezTo>
                        <a:pt x="226257" y="11835"/>
                        <a:pt x="226624" y="13719"/>
                        <a:pt x="226624" y="15800"/>
                      </a:cubicBezTo>
                      <a:cubicBezTo>
                        <a:pt x="226624" y="17812"/>
                        <a:pt x="226300" y="19654"/>
                        <a:pt x="225652" y="21325"/>
                      </a:cubicBezTo>
                      <a:cubicBezTo>
                        <a:pt x="225004" y="22996"/>
                        <a:pt x="223964" y="24616"/>
                        <a:pt x="222531" y="26185"/>
                      </a:cubicBezTo>
                      <a:cubicBezTo>
                        <a:pt x="221099" y="27754"/>
                        <a:pt x="219265" y="29314"/>
                        <a:pt x="217032" y="30866"/>
                      </a:cubicBezTo>
                      <a:cubicBezTo>
                        <a:pt x="214798" y="32418"/>
                        <a:pt x="212095" y="34047"/>
                        <a:pt x="208923" y="35752"/>
                      </a:cubicBezTo>
                      <a:cubicBezTo>
                        <a:pt x="210082" y="37150"/>
                        <a:pt x="211344" y="38608"/>
                        <a:pt x="212708" y="40126"/>
                      </a:cubicBezTo>
                      <a:cubicBezTo>
                        <a:pt x="214073" y="41644"/>
                        <a:pt x="215497" y="43170"/>
                        <a:pt x="216980" y="44705"/>
                      </a:cubicBezTo>
                      <a:cubicBezTo>
                        <a:pt x="218464" y="46240"/>
                        <a:pt x="219981" y="47749"/>
                        <a:pt x="221534" y="49232"/>
                      </a:cubicBezTo>
                      <a:cubicBezTo>
                        <a:pt x="223086" y="50716"/>
                        <a:pt x="224612" y="52140"/>
                        <a:pt x="226113" y="53504"/>
                      </a:cubicBezTo>
                      <a:cubicBezTo>
                        <a:pt x="226795" y="52583"/>
                        <a:pt x="227408" y="51535"/>
                        <a:pt x="227954" y="50358"/>
                      </a:cubicBezTo>
                      <a:cubicBezTo>
                        <a:pt x="228500" y="49181"/>
                        <a:pt x="228977" y="47936"/>
                        <a:pt x="229386" y="46623"/>
                      </a:cubicBezTo>
                      <a:cubicBezTo>
                        <a:pt x="229796" y="45310"/>
                        <a:pt x="230103" y="43971"/>
                        <a:pt x="230308" y="42607"/>
                      </a:cubicBezTo>
                      <a:cubicBezTo>
                        <a:pt x="230512" y="41243"/>
                        <a:pt x="230614" y="39862"/>
                        <a:pt x="230614" y="38463"/>
                      </a:cubicBezTo>
                      <a:lnTo>
                        <a:pt x="230614" y="36622"/>
                      </a:lnTo>
                      <a:cubicBezTo>
                        <a:pt x="230614" y="36281"/>
                        <a:pt x="230674" y="35999"/>
                        <a:pt x="230793" y="35777"/>
                      </a:cubicBezTo>
                      <a:cubicBezTo>
                        <a:pt x="230913" y="35556"/>
                        <a:pt x="231109" y="35368"/>
                        <a:pt x="231382" y="35215"/>
                      </a:cubicBezTo>
                      <a:cubicBezTo>
                        <a:pt x="231654" y="35061"/>
                        <a:pt x="232055" y="34950"/>
                        <a:pt x="232584" y="34882"/>
                      </a:cubicBezTo>
                      <a:cubicBezTo>
                        <a:pt x="233113" y="34814"/>
                        <a:pt x="233803" y="34780"/>
                        <a:pt x="234656" y="34780"/>
                      </a:cubicBezTo>
                      <a:cubicBezTo>
                        <a:pt x="235406" y="34780"/>
                        <a:pt x="236046" y="34797"/>
                        <a:pt x="236575" y="34831"/>
                      </a:cubicBezTo>
                      <a:cubicBezTo>
                        <a:pt x="237104" y="34865"/>
                        <a:pt x="237538" y="34942"/>
                        <a:pt x="237879" y="35061"/>
                      </a:cubicBezTo>
                      <a:cubicBezTo>
                        <a:pt x="238220" y="35181"/>
                        <a:pt x="238468" y="35368"/>
                        <a:pt x="238621" y="35624"/>
                      </a:cubicBezTo>
                      <a:cubicBezTo>
                        <a:pt x="238774" y="35880"/>
                        <a:pt x="238851" y="36229"/>
                        <a:pt x="238851" y="36673"/>
                      </a:cubicBezTo>
                      <a:lnTo>
                        <a:pt x="238851" y="37952"/>
                      </a:lnTo>
                      <a:cubicBezTo>
                        <a:pt x="238851" y="39862"/>
                        <a:pt x="238690" y="41738"/>
                        <a:pt x="238365" y="43579"/>
                      </a:cubicBezTo>
                      <a:cubicBezTo>
                        <a:pt x="238041" y="45421"/>
                        <a:pt x="237598" y="47220"/>
                        <a:pt x="237035" y="48977"/>
                      </a:cubicBezTo>
                      <a:cubicBezTo>
                        <a:pt x="236472" y="50733"/>
                        <a:pt x="235773" y="52413"/>
                        <a:pt x="234938" y="54016"/>
                      </a:cubicBezTo>
                      <a:cubicBezTo>
                        <a:pt x="234101" y="55619"/>
                        <a:pt x="233173" y="57102"/>
                        <a:pt x="232150" y="58467"/>
                      </a:cubicBezTo>
                      <a:cubicBezTo>
                        <a:pt x="233684" y="59694"/>
                        <a:pt x="235022" y="60718"/>
                        <a:pt x="236165" y="61536"/>
                      </a:cubicBezTo>
                      <a:cubicBezTo>
                        <a:pt x="237307" y="62355"/>
                        <a:pt x="238280" y="63020"/>
                        <a:pt x="239081" y="63531"/>
                      </a:cubicBezTo>
                      <a:cubicBezTo>
                        <a:pt x="239883" y="64043"/>
                        <a:pt x="240548" y="64401"/>
                        <a:pt x="241076" y="64606"/>
                      </a:cubicBezTo>
                      <a:cubicBezTo>
                        <a:pt x="241605" y="64810"/>
                        <a:pt x="242040" y="64913"/>
                        <a:pt x="242381" y="64913"/>
                      </a:cubicBezTo>
                      <a:cubicBezTo>
                        <a:pt x="242722" y="64913"/>
                        <a:pt x="243046" y="64896"/>
                        <a:pt x="243353" y="64862"/>
                      </a:cubicBezTo>
                      <a:cubicBezTo>
                        <a:pt x="243660" y="64827"/>
                        <a:pt x="243907" y="64879"/>
                        <a:pt x="244095" y="65015"/>
                      </a:cubicBezTo>
                      <a:cubicBezTo>
                        <a:pt x="244283" y="65151"/>
                        <a:pt x="244427" y="65424"/>
                        <a:pt x="244530" y="65834"/>
                      </a:cubicBezTo>
                      <a:cubicBezTo>
                        <a:pt x="244632" y="66243"/>
                        <a:pt x="244684" y="66874"/>
                        <a:pt x="244684" y="67726"/>
                      </a:cubicBezTo>
                      <a:cubicBezTo>
                        <a:pt x="244684" y="68579"/>
                        <a:pt x="244666" y="69261"/>
                        <a:pt x="244632" y="69773"/>
                      </a:cubicBezTo>
                      <a:cubicBezTo>
                        <a:pt x="244598" y="70284"/>
                        <a:pt x="244539" y="70668"/>
                        <a:pt x="244453" y="70924"/>
                      </a:cubicBezTo>
                      <a:cubicBezTo>
                        <a:pt x="244367" y="71180"/>
                        <a:pt x="244223" y="71393"/>
                        <a:pt x="244018" y="71563"/>
                      </a:cubicBezTo>
                      <a:cubicBezTo>
                        <a:pt x="243814" y="71734"/>
                        <a:pt x="243439" y="71887"/>
                        <a:pt x="242893" y="72024"/>
                      </a:cubicBezTo>
                      <a:cubicBezTo>
                        <a:pt x="242347" y="72160"/>
                        <a:pt x="241631" y="72228"/>
                        <a:pt x="240744" y="72228"/>
                      </a:cubicBezTo>
                      <a:cubicBezTo>
                        <a:pt x="240062" y="72228"/>
                        <a:pt x="239311" y="72109"/>
                        <a:pt x="238493" y="71870"/>
                      </a:cubicBezTo>
                      <a:cubicBezTo>
                        <a:pt x="237674" y="71632"/>
                        <a:pt x="236720" y="71214"/>
                        <a:pt x="235628" y="70617"/>
                      </a:cubicBezTo>
                      <a:cubicBezTo>
                        <a:pt x="234537" y="70020"/>
                        <a:pt x="233266" y="69210"/>
                        <a:pt x="231816" y="68187"/>
                      </a:cubicBezTo>
                      <a:cubicBezTo>
                        <a:pt x="230368" y="67164"/>
                        <a:pt x="228670" y="65868"/>
                        <a:pt x="226726" y="64299"/>
                      </a:cubicBezTo>
                      <a:cubicBezTo>
                        <a:pt x="225294" y="65458"/>
                        <a:pt x="223785" y="66533"/>
                        <a:pt x="222199" y="67522"/>
                      </a:cubicBezTo>
                      <a:cubicBezTo>
                        <a:pt x="220613" y="68511"/>
                        <a:pt x="218924" y="69355"/>
                        <a:pt x="217133" y="70054"/>
                      </a:cubicBezTo>
                      <a:cubicBezTo>
                        <a:pt x="215343" y="70753"/>
                        <a:pt x="213467" y="71299"/>
                        <a:pt x="211506" y="71691"/>
                      </a:cubicBezTo>
                      <a:cubicBezTo>
                        <a:pt x="209545" y="72084"/>
                        <a:pt x="207422" y="72280"/>
                        <a:pt x="205137" y="72280"/>
                      </a:cubicBezTo>
                      <a:cubicBezTo>
                        <a:pt x="202988" y="72280"/>
                        <a:pt x="200950" y="72092"/>
                        <a:pt x="199024" y="71717"/>
                      </a:cubicBezTo>
                      <a:cubicBezTo>
                        <a:pt x="197097" y="71342"/>
                        <a:pt x="195315" y="70805"/>
                        <a:pt x="193677" y="70105"/>
                      </a:cubicBezTo>
                      <a:cubicBezTo>
                        <a:pt x="192040" y="69406"/>
                        <a:pt x="190573" y="68528"/>
                        <a:pt x="189278" y="67471"/>
                      </a:cubicBezTo>
                      <a:cubicBezTo>
                        <a:pt x="187981" y="66413"/>
                        <a:pt x="186881" y="65211"/>
                        <a:pt x="185977" y="63864"/>
                      </a:cubicBezTo>
                      <a:cubicBezTo>
                        <a:pt x="185074" y="62517"/>
                        <a:pt x="184374" y="61008"/>
                        <a:pt x="183880" y="59336"/>
                      </a:cubicBezTo>
                      <a:cubicBezTo>
                        <a:pt x="183385" y="57665"/>
                        <a:pt x="183138" y="55858"/>
                        <a:pt x="183138" y="53914"/>
                      </a:cubicBezTo>
                      <a:close/>
                      <a:moveTo>
                        <a:pt x="198230" y="17437"/>
                      </a:moveTo>
                      <a:cubicBezTo>
                        <a:pt x="198230" y="18358"/>
                        <a:pt x="198358" y="19296"/>
                        <a:pt x="198614" y="20251"/>
                      </a:cubicBezTo>
                      <a:cubicBezTo>
                        <a:pt x="198870" y="21206"/>
                        <a:pt x="199262" y="22203"/>
                        <a:pt x="199790" y="23244"/>
                      </a:cubicBezTo>
                      <a:cubicBezTo>
                        <a:pt x="200319" y="24284"/>
                        <a:pt x="200968" y="25401"/>
                        <a:pt x="201734" y="26594"/>
                      </a:cubicBezTo>
                      <a:cubicBezTo>
                        <a:pt x="202502" y="27788"/>
                        <a:pt x="203415" y="29118"/>
                        <a:pt x="204472" y="30585"/>
                      </a:cubicBezTo>
                      <a:cubicBezTo>
                        <a:pt x="206962" y="29187"/>
                        <a:pt x="209051" y="27899"/>
                        <a:pt x="210739" y="26722"/>
                      </a:cubicBezTo>
                      <a:cubicBezTo>
                        <a:pt x="212427" y="25546"/>
                        <a:pt x="213783" y="24412"/>
                        <a:pt x="214807" y="23320"/>
                      </a:cubicBezTo>
                      <a:cubicBezTo>
                        <a:pt x="215830" y="22229"/>
                        <a:pt x="216572" y="21137"/>
                        <a:pt x="217032" y="20046"/>
                      </a:cubicBezTo>
                      <a:cubicBezTo>
                        <a:pt x="217492" y="18955"/>
                        <a:pt x="217722" y="17795"/>
                        <a:pt x="217722" y="16567"/>
                      </a:cubicBezTo>
                      <a:cubicBezTo>
                        <a:pt x="217722" y="15578"/>
                        <a:pt x="217543" y="14632"/>
                        <a:pt x="217185" y="13728"/>
                      </a:cubicBezTo>
                      <a:cubicBezTo>
                        <a:pt x="216827" y="12824"/>
                        <a:pt x="216255" y="12023"/>
                        <a:pt x="215471" y="11323"/>
                      </a:cubicBezTo>
                      <a:cubicBezTo>
                        <a:pt x="214687" y="10624"/>
                        <a:pt x="213698" y="10070"/>
                        <a:pt x="212504" y="9661"/>
                      </a:cubicBezTo>
                      <a:cubicBezTo>
                        <a:pt x="211310" y="9251"/>
                        <a:pt x="209877" y="9047"/>
                        <a:pt x="208207" y="9047"/>
                      </a:cubicBezTo>
                      <a:cubicBezTo>
                        <a:pt x="206399" y="9047"/>
                        <a:pt x="204873" y="9277"/>
                        <a:pt x="203628" y="9738"/>
                      </a:cubicBezTo>
                      <a:cubicBezTo>
                        <a:pt x="202383" y="10198"/>
                        <a:pt x="201359" y="10812"/>
                        <a:pt x="200558" y="11579"/>
                      </a:cubicBezTo>
                      <a:cubicBezTo>
                        <a:pt x="199757" y="12347"/>
                        <a:pt x="199168" y="13242"/>
                        <a:pt x="198793" y="14265"/>
                      </a:cubicBezTo>
                      <a:cubicBezTo>
                        <a:pt x="198418" y="15288"/>
                        <a:pt x="198230" y="16346"/>
                        <a:pt x="198230" y="17437"/>
                      </a:cubicBezTo>
                      <a:close/>
                      <a:moveTo>
                        <a:pt x="192296" y="53044"/>
                      </a:moveTo>
                      <a:cubicBezTo>
                        <a:pt x="192296" y="54817"/>
                        <a:pt x="192594" y="56437"/>
                        <a:pt x="193191" y="57904"/>
                      </a:cubicBezTo>
                      <a:cubicBezTo>
                        <a:pt x="193788" y="59370"/>
                        <a:pt x="194666" y="60641"/>
                        <a:pt x="195826" y="61715"/>
                      </a:cubicBezTo>
                      <a:cubicBezTo>
                        <a:pt x="196985" y="62790"/>
                        <a:pt x="198435" y="63625"/>
                        <a:pt x="200174" y="64222"/>
                      </a:cubicBezTo>
                      <a:cubicBezTo>
                        <a:pt x="201913" y="64819"/>
                        <a:pt x="203926" y="65117"/>
                        <a:pt x="206211" y="65117"/>
                      </a:cubicBezTo>
                      <a:cubicBezTo>
                        <a:pt x="207609" y="65117"/>
                        <a:pt x="208973" y="64972"/>
                        <a:pt x="210304" y="64682"/>
                      </a:cubicBezTo>
                      <a:cubicBezTo>
                        <a:pt x="211634" y="64393"/>
                        <a:pt x="212904" y="64000"/>
                        <a:pt x="214115" y="63506"/>
                      </a:cubicBezTo>
                      <a:cubicBezTo>
                        <a:pt x="215327" y="63011"/>
                        <a:pt x="216477" y="62414"/>
                        <a:pt x="217569" y="61715"/>
                      </a:cubicBezTo>
                      <a:cubicBezTo>
                        <a:pt x="218660" y="61016"/>
                        <a:pt x="219666" y="60274"/>
                        <a:pt x="220587" y="59490"/>
                      </a:cubicBezTo>
                      <a:cubicBezTo>
                        <a:pt x="218814" y="57955"/>
                        <a:pt x="217049" y="56361"/>
                        <a:pt x="215292" y="54706"/>
                      </a:cubicBezTo>
                      <a:cubicBezTo>
                        <a:pt x="213536" y="53052"/>
                        <a:pt x="211839" y="51390"/>
                        <a:pt x="210202" y="49718"/>
                      </a:cubicBezTo>
                      <a:cubicBezTo>
                        <a:pt x="208565" y="48047"/>
                        <a:pt x="206987" y="46385"/>
                        <a:pt x="205469" y="44730"/>
                      </a:cubicBezTo>
                      <a:cubicBezTo>
                        <a:pt x="203952" y="43076"/>
                        <a:pt x="202562" y="41465"/>
                        <a:pt x="201300" y="39896"/>
                      </a:cubicBezTo>
                      <a:cubicBezTo>
                        <a:pt x="199594" y="40987"/>
                        <a:pt x="198171" y="42070"/>
                        <a:pt x="197028" y="43144"/>
                      </a:cubicBezTo>
                      <a:cubicBezTo>
                        <a:pt x="195885" y="44219"/>
                        <a:pt x="194965" y="45293"/>
                        <a:pt x="194266" y="46367"/>
                      </a:cubicBezTo>
                      <a:cubicBezTo>
                        <a:pt x="193567" y="47442"/>
                        <a:pt x="193063" y="48525"/>
                        <a:pt x="192756" y="49616"/>
                      </a:cubicBezTo>
                      <a:cubicBezTo>
                        <a:pt x="192449" y="50708"/>
                        <a:pt x="192296" y="51850"/>
                        <a:pt x="192296" y="53044"/>
                      </a:cubicBezTo>
                      <a:close/>
                      <a:moveTo>
                        <a:pt x="312799" y="63071"/>
                      </a:moveTo>
                      <a:cubicBezTo>
                        <a:pt x="312799" y="63651"/>
                        <a:pt x="312782" y="64154"/>
                        <a:pt x="312747" y="64580"/>
                      </a:cubicBezTo>
                      <a:cubicBezTo>
                        <a:pt x="312713" y="65006"/>
                        <a:pt x="312654" y="65365"/>
                        <a:pt x="312568" y="65655"/>
                      </a:cubicBezTo>
                      <a:cubicBezTo>
                        <a:pt x="312484" y="65944"/>
                        <a:pt x="312381" y="66200"/>
                        <a:pt x="312262" y="66422"/>
                      </a:cubicBezTo>
                      <a:cubicBezTo>
                        <a:pt x="312142" y="66644"/>
                        <a:pt x="311869" y="66968"/>
                        <a:pt x="311442" y="67394"/>
                      </a:cubicBezTo>
                      <a:cubicBezTo>
                        <a:pt x="311017" y="67820"/>
                        <a:pt x="310292" y="68349"/>
                        <a:pt x="309269" y="68980"/>
                      </a:cubicBezTo>
                      <a:cubicBezTo>
                        <a:pt x="308246" y="69611"/>
                        <a:pt x="307094" y="70174"/>
                        <a:pt x="305815" y="70668"/>
                      </a:cubicBezTo>
                      <a:cubicBezTo>
                        <a:pt x="304536" y="71163"/>
                        <a:pt x="303146" y="71563"/>
                        <a:pt x="301646" y="71870"/>
                      </a:cubicBezTo>
                      <a:cubicBezTo>
                        <a:pt x="300145" y="72177"/>
                        <a:pt x="298593" y="72331"/>
                        <a:pt x="296990" y="72331"/>
                      </a:cubicBezTo>
                      <a:cubicBezTo>
                        <a:pt x="293682" y="72331"/>
                        <a:pt x="290748" y="71785"/>
                        <a:pt x="288191" y="70694"/>
                      </a:cubicBezTo>
                      <a:cubicBezTo>
                        <a:pt x="285633" y="69602"/>
                        <a:pt x="283492" y="68008"/>
                        <a:pt x="281770" y="65910"/>
                      </a:cubicBezTo>
                      <a:cubicBezTo>
                        <a:pt x="280048" y="63813"/>
                        <a:pt x="278735" y="61238"/>
                        <a:pt x="277831" y="58185"/>
                      </a:cubicBezTo>
                      <a:cubicBezTo>
                        <a:pt x="276927" y="55133"/>
                        <a:pt x="276475" y="51611"/>
                        <a:pt x="276475" y="47621"/>
                      </a:cubicBezTo>
                      <a:cubicBezTo>
                        <a:pt x="276475" y="43085"/>
                        <a:pt x="277030" y="39188"/>
                        <a:pt x="278138" y="35931"/>
                      </a:cubicBezTo>
                      <a:cubicBezTo>
                        <a:pt x="279246" y="32674"/>
                        <a:pt x="280764" y="30005"/>
                        <a:pt x="282691" y="27925"/>
                      </a:cubicBezTo>
                      <a:cubicBezTo>
                        <a:pt x="284618" y="25844"/>
                        <a:pt x="286886" y="24301"/>
                        <a:pt x="289495" y="23295"/>
                      </a:cubicBezTo>
                      <a:cubicBezTo>
                        <a:pt x="292105" y="22289"/>
                        <a:pt x="294927" y="21785"/>
                        <a:pt x="297963" y="21785"/>
                      </a:cubicBezTo>
                      <a:cubicBezTo>
                        <a:pt x="299429" y="21785"/>
                        <a:pt x="300853" y="21922"/>
                        <a:pt x="302234" y="22195"/>
                      </a:cubicBezTo>
                      <a:cubicBezTo>
                        <a:pt x="303616" y="22468"/>
                        <a:pt x="304885" y="22826"/>
                        <a:pt x="306046" y="23269"/>
                      </a:cubicBezTo>
                      <a:cubicBezTo>
                        <a:pt x="307205" y="23712"/>
                        <a:pt x="308237" y="24224"/>
                        <a:pt x="309140" y="24804"/>
                      </a:cubicBezTo>
                      <a:cubicBezTo>
                        <a:pt x="310044" y="25384"/>
                        <a:pt x="310701" y="25878"/>
                        <a:pt x="311110" y="26288"/>
                      </a:cubicBezTo>
                      <a:cubicBezTo>
                        <a:pt x="311520" y="26697"/>
                        <a:pt x="311801" y="27021"/>
                        <a:pt x="311955" y="27260"/>
                      </a:cubicBezTo>
                      <a:cubicBezTo>
                        <a:pt x="312108" y="27498"/>
                        <a:pt x="312236" y="27780"/>
                        <a:pt x="312338" y="28104"/>
                      </a:cubicBezTo>
                      <a:cubicBezTo>
                        <a:pt x="312441" y="28428"/>
                        <a:pt x="312508" y="28794"/>
                        <a:pt x="312543" y="29204"/>
                      </a:cubicBezTo>
                      <a:cubicBezTo>
                        <a:pt x="312577" y="29613"/>
                        <a:pt x="312594" y="30124"/>
                        <a:pt x="312594" y="30738"/>
                      </a:cubicBezTo>
                      <a:cubicBezTo>
                        <a:pt x="312594" y="32068"/>
                        <a:pt x="312441" y="32998"/>
                        <a:pt x="312134" y="33527"/>
                      </a:cubicBezTo>
                      <a:cubicBezTo>
                        <a:pt x="311826" y="34055"/>
                        <a:pt x="311451" y="34320"/>
                        <a:pt x="311008" y="34320"/>
                      </a:cubicBezTo>
                      <a:cubicBezTo>
                        <a:pt x="310497" y="34320"/>
                        <a:pt x="309908" y="34038"/>
                        <a:pt x="309243" y="33475"/>
                      </a:cubicBezTo>
                      <a:cubicBezTo>
                        <a:pt x="308578" y="32913"/>
                        <a:pt x="307733" y="32290"/>
                        <a:pt x="306710" y="31608"/>
                      </a:cubicBezTo>
                      <a:cubicBezTo>
                        <a:pt x="305687" y="30926"/>
                        <a:pt x="304451" y="30304"/>
                        <a:pt x="303001" y="29741"/>
                      </a:cubicBezTo>
                      <a:cubicBezTo>
                        <a:pt x="301552" y="29178"/>
                        <a:pt x="299838" y="28897"/>
                        <a:pt x="297860" y="28897"/>
                      </a:cubicBezTo>
                      <a:cubicBezTo>
                        <a:pt x="293801" y="28897"/>
                        <a:pt x="290689" y="30457"/>
                        <a:pt x="288523" y="33578"/>
                      </a:cubicBezTo>
                      <a:cubicBezTo>
                        <a:pt x="286357" y="36698"/>
                        <a:pt x="285274" y="41226"/>
                        <a:pt x="285274" y="47160"/>
                      </a:cubicBezTo>
                      <a:cubicBezTo>
                        <a:pt x="285274" y="50128"/>
                        <a:pt x="285556" y="52728"/>
                        <a:pt x="286119" y="54962"/>
                      </a:cubicBezTo>
                      <a:cubicBezTo>
                        <a:pt x="286681" y="57196"/>
                        <a:pt x="287509" y="59064"/>
                        <a:pt x="288600" y="60564"/>
                      </a:cubicBezTo>
                      <a:cubicBezTo>
                        <a:pt x="289691" y="62065"/>
                        <a:pt x="291030" y="63182"/>
                        <a:pt x="292616" y="63915"/>
                      </a:cubicBezTo>
                      <a:cubicBezTo>
                        <a:pt x="294202" y="64648"/>
                        <a:pt x="296019" y="65015"/>
                        <a:pt x="298065" y="65015"/>
                      </a:cubicBezTo>
                      <a:cubicBezTo>
                        <a:pt x="300009" y="65015"/>
                        <a:pt x="301714" y="64708"/>
                        <a:pt x="303180" y="64094"/>
                      </a:cubicBezTo>
                      <a:cubicBezTo>
                        <a:pt x="304647" y="63480"/>
                        <a:pt x="305918" y="62807"/>
                        <a:pt x="306992" y="62073"/>
                      </a:cubicBezTo>
                      <a:cubicBezTo>
                        <a:pt x="308067" y="61340"/>
                        <a:pt x="308970" y="60675"/>
                        <a:pt x="309703" y="60078"/>
                      </a:cubicBezTo>
                      <a:cubicBezTo>
                        <a:pt x="310437" y="59481"/>
                        <a:pt x="311008" y="59183"/>
                        <a:pt x="311418" y="59183"/>
                      </a:cubicBezTo>
                      <a:cubicBezTo>
                        <a:pt x="311656" y="59183"/>
                        <a:pt x="311861" y="59251"/>
                        <a:pt x="312031" y="59387"/>
                      </a:cubicBezTo>
                      <a:cubicBezTo>
                        <a:pt x="312202" y="59524"/>
                        <a:pt x="312346" y="59754"/>
                        <a:pt x="312466" y="60078"/>
                      </a:cubicBezTo>
                      <a:cubicBezTo>
                        <a:pt x="312585" y="60402"/>
                        <a:pt x="312671" y="60811"/>
                        <a:pt x="312722" y="61306"/>
                      </a:cubicBezTo>
                      <a:cubicBezTo>
                        <a:pt x="312773" y="61801"/>
                        <a:pt x="312799" y="62389"/>
                        <a:pt x="312799" y="63071"/>
                      </a:cubicBezTo>
                      <a:close/>
                      <a:moveTo>
                        <a:pt x="363003" y="70080"/>
                      </a:moveTo>
                      <a:cubicBezTo>
                        <a:pt x="363003" y="70353"/>
                        <a:pt x="362935" y="70583"/>
                        <a:pt x="362798" y="70770"/>
                      </a:cubicBezTo>
                      <a:cubicBezTo>
                        <a:pt x="362662" y="70958"/>
                        <a:pt x="362440" y="71120"/>
                        <a:pt x="362134" y="71256"/>
                      </a:cubicBezTo>
                      <a:cubicBezTo>
                        <a:pt x="361827" y="71393"/>
                        <a:pt x="361400" y="71495"/>
                        <a:pt x="360854" y="71563"/>
                      </a:cubicBezTo>
                      <a:cubicBezTo>
                        <a:pt x="360309" y="71632"/>
                        <a:pt x="359627" y="71666"/>
                        <a:pt x="358808" y="71666"/>
                      </a:cubicBezTo>
                      <a:cubicBezTo>
                        <a:pt x="357956" y="71666"/>
                        <a:pt x="357257" y="71632"/>
                        <a:pt x="356711" y="71563"/>
                      </a:cubicBezTo>
                      <a:cubicBezTo>
                        <a:pt x="356165" y="71495"/>
                        <a:pt x="355738" y="71393"/>
                        <a:pt x="355432" y="71256"/>
                      </a:cubicBezTo>
                      <a:cubicBezTo>
                        <a:pt x="355125" y="71120"/>
                        <a:pt x="354903" y="70958"/>
                        <a:pt x="354767" y="70770"/>
                      </a:cubicBezTo>
                      <a:cubicBezTo>
                        <a:pt x="354630" y="70583"/>
                        <a:pt x="354562" y="70353"/>
                        <a:pt x="354562" y="70080"/>
                      </a:cubicBezTo>
                      <a:lnTo>
                        <a:pt x="354562" y="43119"/>
                      </a:lnTo>
                      <a:cubicBezTo>
                        <a:pt x="354562" y="40493"/>
                        <a:pt x="354357" y="38378"/>
                        <a:pt x="353948" y="36775"/>
                      </a:cubicBezTo>
                      <a:cubicBezTo>
                        <a:pt x="353539" y="35172"/>
                        <a:pt x="352942" y="33791"/>
                        <a:pt x="352157" y="32631"/>
                      </a:cubicBezTo>
                      <a:cubicBezTo>
                        <a:pt x="351373" y="31472"/>
                        <a:pt x="350359" y="30585"/>
                        <a:pt x="349114" y="29971"/>
                      </a:cubicBezTo>
                      <a:cubicBezTo>
                        <a:pt x="347869" y="29357"/>
                        <a:pt x="346428" y="29050"/>
                        <a:pt x="344790" y="29050"/>
                      </a:cubicBezTo>
                      <a:cubicBezTo>
                        <a:pt x="342676" y="29050"/>
                        <a:pt x="340561" y="29800"/>
                        <a:pt x="338447" y="31301"/>
                      </a:cubicBezTo>
                      <a:cubicBezTo>
                        <a:pt x="336332" y="32802"/>
                        <a:pt x="334115" y="35002"/>
                        <a:pt x="331795" y="37901"/>
                      </a:cubicBezTo>
                      <a:lnTo>
                        <a:pt x="331795" y="70080"/>
                      </a:lnTo>
                      <a:cubicBezTo>
                        <a:pt x="331795" y="70353"/>
                        <a:pt x="331728" y="70583"/>
                        <a:pt x="331592" y="70770"/>
                      </a:cubicBezTo>
                      <a:cubicBezTo>
                        <a:pt x="331454" y="70958"/>
                        <a:pt x="331233" y="71120"/>
                        <a:pt x="330926" y="71256"/>
                      </a:cubicBezTo>
                      <a:cubicBezTo>
                        <a:pt x="330619" y="71393"/>
                        <a:pt x="330192" y="71495"/>
                        <a:pt x="329648" y="71563"/>
                      </a:cubicBezTo>
                      <a:cubicBezTo>
                        <a:pt x="329102" y="71632"/>
                        <a:pt x="328403" y="71666"/>
                        <a:pt x="327549" y="71666"/>
                      </a:cubicBezTo>
                      <a:cubicBezTo>
                        <a:pt x="326731" y="71666"/>
                        <a:pt x="326049" y="71632"/>
                        <a:pt x="325503" y="71563"/>
                      </a:cubicBezTo>
                      <a:cubicBezTo>
                        <a:pt x="324957" y="71495"/>
                        <a:pt x="324523" y="71393"/>
                        <a:pt x="324198" y="71256"/>
                      </a:cubicBezTo>
                      <a:cubicBezTo>
                        <a:pt x="323874" y="71120"/>
                        <a:pt x="323653" y="70958"/>
                        <a:pt x="323533" y="70770"/>
                      </a:cubicBezTo>
                      <a:cubicBezTo>
                        <a:pt x="323414" y="70583"/>
                        <a:pt x="323354" y="70353"/>
                        <a:pt x="323354" y="70080"/>
                      </a:cubicBezTo>
                      <a:lnTo>
                        <a:pt x="323354" y="1731"/>
                      </a:lnTo>
                      <a:cubicBezTo>
                        <a:pt x="323354" y="1458"/>
                        <a:pt x="323414" y="1219"/>
                        <a:pt x="323533" y="1015"/>
                      </a:cubicBezTo>
                      <a:cubicBezTo>
                        <a:pt x="323653" y="810"/>
                        <a:pt x="323874" y="640"/>
                        <a:pt x="324198" y="503"/>
                      </a:cubicBezTo>
                      <a:cubicBezTo>
                        <a:pt x="324523" y="367"/>
                        <a:pt x="324957" y="264"/>
                        <a:pt x="325503" y="196"/>
                      </a:cubicBezTo>
                      <a:cubicBezTo>
                        <a:pt x="326049" y="128"/>
                        <a:pt x="326731" y="94"/>
                        <a:pt x="327549" y="94"/>
                      </a:cubicBezTo>
                      <a:cubicBezTo>
                        <a:pt x="328403" y="94"/>
                        <a:pt x="329102" y="128"/>
                        <a:pt x="329648" y="196"/>
                      </a:cubicBezTo>
                      <a:cubicBezTo>
                        <a:pt x="330192" y="264"/>
                        <a:pt x="330619" y="367"/>
                        <a:pt x="330926" y="503"/>
                      </a:cubicBezTo>
                      <a:cubicBezTo>
                        <a:pt x="331233" y="640"/>
                        <a:pt x="331454" y="810"/>
                        <a:pt x="331592" y="1015"/>
                      </a:cubicBezTo>
                      <a:cubicBezTo>
                        <a:pt x="331728" y="1219"/>
                        <a:pt x="331795" y="1458"/>
                        <a:pt x="331795" y="1731"/>
                      </a:cubicBezTo>
                      <a:lnTo>
                        <a:pt x="331795" y="29306"/>
                      </a:lnTo>
                      <a:cubicBezTo>
                        <a:pt x="334218" y="26748"/>
                        <a:pt x="336656" y="24846"/>
                        <a:pt x="339112" y="23602"/>
                      </a:cubicBezTo>
                      <a:cubicBezTo>
                        <a:pt x="341567" y="22357"/>
                        <a:pt x="344040" y="21734"/>
                        <a:pt x="346530" y="21734"/>
                      </a:cubicBezTo>
                      <a:cubicBezTo>
                        <a:pt x="349600" y="21734"/>
                        <a:pt x="352183" y="22254"/>
                        <a:pt x="354280" y="23295"/>
                      </a:cubicBezTo>
                      <a:cubicBezTo>
                        <a:pt x="356379" y="24335"/>
                        <a:pt x="358075" y="25725"/>
                        <a:pt x="359371" y="27464"/>
                      </a:cubicBezTo>
                      <a:cubicBezTo>
                        <a:pt x="360667" y="29204"/>
                        <a:pt x="361596" y="31241"/>
                        <a:pt x="362159" y="33578"/>
                      </a:cubicBezTo>
                      <a:cubicBezTo>
                        <a:pt x="362722" y="35914"/>
                        <a:pt x="363003" y="38736"/>
                        <a:pt x="363003" y="42044"/>
                      </a:cubicBezTo>
                      <a:close/>
                      <a:moveTo>
                        <a:pt x="417216" y="45063"/>
                      </a:moveTo>
                      <a:cubicBezTo>
                        <a:pt x="417216" y="46393"/>
                        <a:pt x="416881" y="47339"/>
                        <a:pt x="416214" y="47902"/>
                      </a:cubicBezTo>
                      <a:cubicBezTo>
                        <a:pt x="415545" y="48465"/>
                        <a:pt x="414783" y="48746"/>
                        <a:pt x="413926" y="48746"/>
                      </a:cubicBezTo>
                      <a:lnTo>
                        <a:pt x="383604" y="48746"/>
                      </a:lnTo>
                      <a:cubicBezTo>
                        <a:pt x="383604" y="51304"/>
                        <a:pt x="383860" y="53607"/>
                        <a:pt x="384374" y="55653"/>
                      </a:cubicBezTo>
                      <a:cubicBezTo>
                        <a:pt x="384889" y="57699"/>
                        <a:pt x="385745" y="59456"/>
                        <a:pt x="386945" y="60922"/>
                      </a:cubicBezTo>
                      <a:cubicBezTo>
                        <a:pt x="388144" y="62389"/>
                        <a:pt x="389704" y="63514"/>
                        <a:pt x="391623" y="64299"/>
                      </a:cubicBezTo>
                      <a:cubicBezTo>
                        <a:pt x="393542" y="65083"/>
                        <a:pt x="395890" y="65475"/>
                        <a:pt x="398666" y="65475"/>
                      </a:cubicBezTo>
                      <a:cubicBezTo>
                        <a:pt x="400859" y="65475"/>
                        <a:pt x="402813" y="65296"/>
                        <a:pt x="404526" y="64938"/>
                      </a:cubicBezTo>
                      <a:cubicBezTo>
                        <a:pt x="406240" y="64580"/>
                        <a:pt x="407722" y="64179"/>
                        <a:pt x="408974" y="63736"/>
                      </a:cubicBezTo>
                      <a:cubicBezTo>
                        <a:pt x="410224" y="63293"/>
                        <a:pt x="411253" y="62892"/>
                        <a:pt x="412058" y="62534"/>
                      </a:cubicBezTo>
                      <a:cubicBezTo>
                        <a:pt x="412864" y="62176"/>
                        <a:pt x="413472" y="61997"/>
                        <a:pt x="413884" y="61997"/>
                      </a:cubicBezTo>
                      <a:cubicBezTo>
                        <a:pt x="414124" y="61997"/>
                        <a:pt x="414337" y="62056"/>
                        <a:pt x="414526" y="62176"/>
                      </a:cubicBezTo>
                      <a:cubicBezTo>
                        <a:pt x="414714" y="62295"/>
                        <a:pt x="414860" y="62474"/>
                        <a:pt x="414963" y="62713"/>
                      </a:cubicBezTo>
                      <a:cubicBezTo>
                        <a:pt x="415066" y="62952"/>
                        <a:pt x="415143" y="63284"/>
                        <a:pt x="415194" y="63710"/>
                      </a:cubicBezTo>
                      <a:cubicBezTo>
                        <a:pt x="415246" y="64137"/>
                        <a:pt x="415272" y="64657"/>
                        <a:pt x="415272" y="65271"/>
                      </a:cubicBezTo>
                      <a:cubicBezTo>
                        <a:pt x="415272" y="65714"/>
                        <a:pt x="415254" y="66098"/>
                        <a:pt x="415220" y="66422"/>
                      </a:cubicBezTo>
                      <a:cubicBezTo>
                        <a:pt x="415186" y="66746"/>
                        <a:pt x="415144" y="67036"/>
                        <a:pt x="415093" y="67292"/>
                      </a:cubicBezTo>
                      <a:cubicBezTo>
                        <a:pt x="415041" y="67547"/>
                        <a:pt x="414956" y="67778"/>
                        <a:pt x="414836" y="67982"/>
                      </a:cubicBezTo>
                      <a:cubicBezTo>
                        <a:pt x="414717" y="68187"/>
                        <a:pt x="414564" y="68383"/>
                        <a:pt x="414376" y="68571"/>
                      </a:cubicBezTo>
                      <a:cubicBezTo>
                        <a:pt x="414189" y="68758"/>
                        <a:pt x="413634" y="69065"/>
                        <a:pt x="412713" y="69491"/>
                      </a:cubicBezTo>
                      <a:cubicBezTo>
                        <a:pt x="411792" y="69918"/>
                        <a:pt x="410599" y="70336"/>
                        <a:pt x="409132" y="70745"/>
                      </a:cubicBezTo>
                      <a:cubicBezTo>
                        <a:pt x="407666" y="71154"/>
                        <a:pt x="405969" y="71521"/>
                        <a:pt x="404042" y="71845"/>
                      </a:cubicBezTo>
                      <a:cubicBezTo>
                        <a:pt x="402115" y="72169"/>
                        <a:pt x="400060" y="72331"/>
                        <a:pt x="397877" y="72331"/>
                      </a:cubicBezTo>
                      <a:cubicBezTo>
                        <a:pt x="394091" y="72331"/>
                        <a:pt x="390774" y="71802"/>
                        <a:pt x="387926" y="70745"/>
                      </a:cubicBezTo>
                      <a:cubicBezTo>
                        <a:pt x="385078" y="69688"/>
                        <a:pt x="382683" y="68119"/>
                        <a:pt x="380739" y="66038"/>
                      </a:cubicBezTo>
                      <a:cubicBezTo>
                        <a:pt x="378795" y="63958"/>
                        <a:pt x="377328" y="61349"/>
                        <a:pt x="376339" y="58211"/>
                      </a:cubicBezTo>
                      <a:cubicBezTo>
                        <a:pt x="375349" y="55073"/>
                        <a:pt x="374855" y="51424"/>
                        <a:pt x="374855" y="47263"/>
                      </a:cubicBezTo>
                      <a:cubicBezTo>
                        <a:pt x="374855" y="43306"/>
                        <a:pt x="375367" y="39751"/>
                        <a:pt x="376390" y="36596"/>
                      </a:cubicBezTo>
                      <a:cubicBezTo>
                        <a:pt x="377414" y="33441"/>
                        <a:pt x="378888" y="30764"/>
                        <a:pt x="380815" y="28564"/>
                      </a:cubicBezTo>
                      <a:cubicBezTo>
                        <a:pt x="382743" y="26364"/>
                        <a:pt x="385070" y="24676"/>
                        <a:pt x="387799" y="23499"/>
                      </a:cubicBezTo>
                      <a:cubicBezTo>
                        <a:pt x="390528" y="22323"/>
                        <a:pt x="393579" y="21734"/>
                        <a:pt x="396956" y="21734"/>
                      </a:cubicBezTo>
                      <a:cubicBezTo>
                        <a:pt x="400572" y="21734"/>
                        <a:pt x="403649" y="22314"/>
                        <a:pt x="406190" y="23474"/>
                      </a:cubicBezTo>
                      <a:cubicBezTo>
                        <a:pt x="408732" y="24633"/>
                        <a:pt x="410821" y="26194"/>
                        <a:pt x="412458" y="28155"/>
                      </a:cubicBezTo>
                      <a:cubicBezTo>
                        <a:pt x="414094" y="30116"/>
                        <a:pt x="415297" y="32418"/>
                        <a:pt x="416064" y="35061"/>
                      </a:cubicBezTo>
                      <a:cubicBezTo>
                        <a:pt x="416832" y="37705"/>
                        <a:pt x="417216" y="40527"/>
                        <a:pt x="417216" y="43528"/>
                      </a:cubicBezTo>
                      <a:close/>
                      <a:moveTo>
                        <a:pt x="408723" y="42556"/>
                      </a:moveTo>
                      <a:cubicBezTo>
                        <a:pt x="408825" y="38122"/>
                        <a:pt x="407838" y="34644"/>
                        <a:pt x="405763" y="32120"/>
                      </a:cubicBezTo>
                      <a:cubicBezTo>
                        <a:pt x="403687" y="29596"/>
                        <a:pt x="400608" y="28334"/>
                        <a:pt x="396524" y="28334"/>
                      </a:cubicBezTo>
                      <a:cubicBezTo>
                        <a:pt x="394431" y="28334"/>
                        <a:pt x="392594" y="28726"/>
                        <a:pt x="391016" y="29511"/>
                      </a:cubicBezTo>
                      <a:cubicBezTo>
                        <a:pt x="389438" y="30295"/>
                        <a:pt x="388117" y="31335"/>
                        <a:pt x="387053" y="32631"/>
                      </a:cubicBezTo>
                      <a:cubicBezTo>
                        <a:pt x="385989" y="33927"/>
                        <a:pt x="385165" y="35436"/>
                        <a:pt x="384582" y="37159"/>
                      </a:cubicBezTo>
                      <a:cubicBezTo>
                        <a:pt x="383998" y="38881"/>
                        <a:pt x="383672" y="40680"/>
                        <a:pt x="383604" y="42556"/>
                      </a:cubicBezTo>
                      <a:close/>
                      <a:moveTo>
                        <a:pt x="462618" y="63071"/>
                      </a:moveTo>
                      <a:cubicBezTo>
                        <a:pt x="462618" y="63651"/>
                        <a:pt x="462602" y="64154"/>
                        <a:pt x="462568" y="64580"/>
                      </a:cubicBezTo>
                      <a:cubicBezTo>
                        <a:pt x="462534" y="65006"/>
                        <a:pt x="462474" y="65365"/>
                        <a:pt x="462389" y="65655"/>
                      </a:cubicBezTo>
                      <a:cubicBezTo>
                        <a:pt x="462303" y="65944"/>
                        <a:pt x="462201" y="66200"/>
                        <a:pt x="462081" y="66422"/>
                      </a:cubicBezTo>
                      <a:cubicBezTo>
                        <a:pt x="461962" y="66644"/>
                        <a:pt x="461690" y="66968"/>
                        <a:pt x="461263" y="67394"/>
                      </a:cubicBezTo>
                      <a:cubicBezTo>
                        <a:pt x="460837" y="67820"/>
                        <a:pt x="460112" y="68349"/>
                        <a:pt x="459088" y="68980"/>
                      </a:cubicBezTo>
                      <a:cubicBezTo>
                        <a:pt x="458065" y="69611"/>
                        <a:pt x="456915" y="70174"/>
                        <a:pt x="455636" y="70668"/>
                      </a:cubicBezTo>
                      <a:cubicBezTo>
                        <a:pt x="454356" y="71163"/>
                        <a:pt x="452967" y="71563"/>
                        <a:pt x="451466" y="71870"/>
                      </a:cubicBezTo>
                      <a:cubicBezTo>
                        <a:pt x="449965" y="72177"/>
                        <a:pt x="448414" y="72331"/>
                        <a:pt x="446811" y="72331"/>
                      </a:cubicBezTo>
                      <a:cubicBezTo>
                        <a:pt x="443502" y="72331"/>
                        <a:pt x="440569" y="71785"/>
                        <a:pt x="438011" y="70694"/>
                      </a:cubicBezTo>
                      <a:cubicBezTo>
                        <a:pt x="435453" y="69602"/>
                        <a:pt x="433313" y="68008"/>
                        <a:pt x="431591" y="65910"/>
                      </a:cubicBezTo>
                      <a:cubicBezTo>
                        <a:pt x="429868" y="63813"/>
                        <a:pt x="428555" y="61238"/>
                        <a:pt x="427651" y="58185"/>
                      </a:cubicBezTo>
                      <a:cubicBezTo>
                        <a:pt x="426747" y="55133"/>
                        <a:pt x="426296" y="51611"/>
                        <a:pt x="426296" y="47621"/>
                      </a:cubicBezTo>
                      <a:cubicBezTo>
                        <a:pt x="426296" y="43085"/>
                        <a:pt x="426850" y="39188"/>
                        <a:pt x="427958" y="35931"/>
                      </a:cubicBezTo>
                      <a:cubicBezTo>
                        <a:pt x="429067" y="32674"/>
                        <a:pt x="430584" y="30005"/>
                        <a:pt x="432512" y="27925"/>
                      </a:cubicBezTo>
                      <a:cubicBezTo>
                        <a:pt x="434439" y="25844"/>
                        <a:pt x="436707" y="24301"/>
                        <a:pt x="439316" y="23295"/>
                      </a:cubicBezTo>
                      <a:cubicBezTo>
                        <a:pt x="441924" y="22289"/>
                        <a:pt x="444747" y="21785"/>
                        <a:pt x="447782" y="21785"/>
                      </a:cubicBezTo>
                      <a:cubicBezTo>
                        <a:pt x="449249" y="21785"/>
                        <a:pt x="450673" y="21922"/>
                        <a:pt x="452054" y="22195"/>
                      </a:cubicBezTo>
                      <a:cubicBezTo>
                        <a:pt x="453435" y="22468"/>
                        <a:pt x="454706" y="22826"/>
                        <a:pt x="455866" y="23269"/>
                      </a:cubicBezTo>
                      <a:cubicBezTo>
                        <a:pt x="457025" y="23712"/>
                        <a:pt x="458057" y="24224"/>
                        <a:pt x="458961" y="24804"/>
                      </a:cubicBezTo>
                      <a:cubicBezTo>
                        <a:pt x="459865" y="25384"/>
                        <a:pt x="460521" y="25878"/>
                        <a:pt x="460931" y="26288"/>
                      </a:cubicBezTo>
                      <a:cubicBezTo>
                        <a:pt x="461340" y="26697"/>
                        <a:pt x="461621" y="27021"/>
                        <a:pt x="461775" y="27260"/>
                      </a:cubicBezTo>
                      <a:cubicBezTo>
                        <a:pt x="461928" y="27498"/>
                        <a:pt x="462056" y="27780"/>
                        <a:pt x="462158" y="28104"/>
                      </a:cubicBezTo>
                      <a:cubicBezTo>
                        <a:pt x="462260" y="28428"/>
                        <a:pt x="462329" y="28794"/>
                        <a:pt x="462363" y="29204"/>
                      </a:cubicBezTo>
                      <a:cubicBezTo>
                        <a:pt x="462397" y="29613"/>
                        <a:pt x="462415" y="30124"/>
                        <a:pt x="462415" y="30738"/>
                      </a:cubicBezTo>
                      <a:cubicBezTo>
                        <a:pt x="462415" y="32068"/>
                        <a:pt x="462260" y="32998"/>
                        <a:pt x="461954" y="33527"/>
                      </a:cubicBezTo>
                      <a:cubicBezTo>
                        <a:pt x="461647" y="34055"/>
                        <a:pt x="461272" y="34320"/>
                        <a:pt x="460829" y="34320"/>
                      </a:cubicBezTo>
                      <a:cubicBezTo>
                        <a:pt x="460316" y="34320"/>
                        <a:pt x="459729" y="34038"/>
                        <a:pt x="459064" y="33475"/>
                      </a:cubicBezTo>
                      <a:cubicBezTo>
                        <a:pt x="458398" y="32913"/>
                        <a:pt x="457554" y="32290"/>
                        <a:pt x="456531" y="31608"/>
                      </a:cubicBezTo>
                      <a:cubicBezTo>
                        <a:pt x="455508" y="30926"/>
                        <a:pt x="454272" y="30304"/>
                        <a:pt x="452822" y="29741"/>
                      </a:cubicBezTo>
                      <a:cubicBezTo>
                        <a:pt x="451372" y="29178"/>
                        <a:pt x="449659" y="28897"/>
                        <a:pt x="447680" y="28897"/>
                      </a:cubicBezTo>
                      <a:cubicBezTo>
                        <a:pt x="443622" y="28897"/>
                        <a:pt x="440509" y="30457"/>
                        <a:pt x="438344" y="33578"/>
                      </a:cubicBezTo>
                      <a:cubicBezTo>
                        <a:pt x="436178" y="36698"/>
                        <a:pt x="435095" y="41226"/>
                        <a:pt x="435095" y="47160"/>
                      </a:cubicBezTo>
                      <a:cubicBezTo>
                        <a:pt x="435095" y="50128"/>
                        <a:pt x="435376" y="52728"/>
                        <a:pt x="435939" y="54962"/>
                      </a:cubicBezTo>
                      <a:cubicBezTo>
                        <a:pt x="436502" y="57196"/>
                        <a:pt x="437329" y="59064"/>
                        <a:pt x="438420" y="60564"/>
                      </a:cubicBezTo>
                      <a:cubicBezTo>
                        <a:pt x="439512" y="62065"/>
                        <a:pt x="440850" y="63182"/>
                        <a:pt x="442436" y="63915"/>
                      </a:cubicBezTo>
                      <a:cubicBezTo>
                        <a:pt x="444022" y="64648"/>
                        <a:pt x="445838" y="65015"/>
                        <a:pt x="447885" y="65015"/>
                      </a:cubicBezTo>
                      <a:cubicBezTo>
                        <a:pt x="449829" y="65015"/>
                        <a:pt x="451534" y="64708"/>
                        <a:pt x="453001" y="64094"/>
                      </a:cubicBezTo>
                      <a:cubicBezTo>
                        <a:pt x="454467" y="63480"/>
                        <a:pt x="455738" y="62807"/>
                        <a:pt x="456812" y="62073"/>
                      </a:cubicBezTo>
                      <a:cubicBezTo>
                        <a:pt x="457886" y="61340"/>
                        <a:pt x="458790" y="60675"/>
                        <a:pt x="459524" y="60078"/>
                      </a:cubicBezTo>
                      <a:cubicBezTo>
                        <a:pt x="460257" y="59481"/>
                        <a:pt x="460829" y="59183"/>
                        <a:pt x="461237" y="59183"/>
                      </a:cubicBezTo>
                      <a:cubicBezTo>
                        <a:pt x="461476" y="59183"/>
                        <a:pt x="461681" y="59251"/>
                        <a:pt x="461852" y="59387"/>
                      </a:cubicBezTo>
                      <a:cubicBezTo>
                        <a:pt x="462022" y="59524"/>
                        <a:pt x="462167" y="59754"/>
                        <a:pt x="462286" y="60078"/>
                      </a:cubicBezTo>
                      <a:cubicBezTo>
                        <a:pt x="462406" y="60402"/>
                        <a:pt x="462491" y="60811"/>
                        <a:pt x="462542" y="61306"/>
                      </a:cubicBezTo>
                      <a:cubicBezTo>
                        <a:pt x="462594" y="61801"/>
                        <a:pt x="462618" y="62389"/>
                        <a:pt x="462618" y="63071"/>
                      </a:cubicBezTo>
                      <a:close/>
                      <a:moveTo>
                        <a:pt x="510982" y="70029"/>
                      </a:moveTo>
                      <a:cubicBezTo>
                        <a:pt x="510982" y="70301"/>
                        <a:pt x="510914" y="70540"/>
                        <a:pt x="510777" y="70745"/>
                      </a:cubicBezTo>
                      <a:cubicBezTo>
                        <a:pt x="510641" y="70949"/>
                        <a:pt x="510410" y="71120"/>
                        <a:pt x="510086" y="71256"/>
                      </a:cubicBezTo>
                      <a:cubicBezTo>
                        <a:pt x="509762" y="71393"/>
                        <a:pt x="509311" y="71495"/>
                        <a:pt x="508731" y="71563"/>
                      </a:cubicBezTo>
                      <a:cubicBezTo>
                        <a:pt x="508151" y="71632"/>
                        <a:pt x="507417" y="71666"/>
                        <a:pt x="506531" y="71666"/>
                      </a:cubicBezTo>
                      <a:cubicBezTo>
                        <a:pt x="505610" y="71666"/>
                        <a:pt x="504851" y="71640"/>
                        <a:pt x="504254" y="71589"/>
                      </a:cubicBezTo>
                      <a:cubicBezTo>
                        <a:pt x="503658" y="71538"/>
                        <a:pt x="503154" y="71453"/>
                        <a:pt x="502745" y="71333"/>
                      </a:cubicBezTo>
                      <a:cubicBezTo>
                        <a:pt x="502336" y="71214"/>
                        <a:pt x="502003" y="71043"/>
                        <a:pt x="501747" y="70822"/>
                      </a:cubicBezTo>
                      <a:cubicBezTo>
                        <a:pt x="501492" y="70600"/>
                        <a:pt x="501261" y="70336"/>
                        <a:pt x="501057" y="70029"/>
                      </a:cubicBezTo>
                      <a:lnTo>
                        <a:pt x="481616" y="44551"/>
                      </a:lnTo>
                      <a:lnTo>
                        <a:pt x="481616" y="70080"/>
                      </a:lnTo>
                      <a:cubicBezTo>
                        <a:pt x="481616" y="70353"/>
                        <a:pt x="481547" y="70583"/>
                        <a:pt x="481411" y="70770"/>
                      </a:cubicBezTo>
                      <a:cubicBezTo>
                        <a:pt x="481275" y="70958"/>
                        <a:pt x="481053" y="71120"/>
                        <a:pt x="480746" y="71256"/>
                      </a:cubicBezTo>
                      <a:cubicBezTo>
                        <a:pt x="480440" y="71393"/>
                        <a:pt x="480013" y="71495"/>
                        <a:pt x="479467" y="71563"/>
                      </a:cubicBezTo>
                      <a:cubicBezTo>
                        <a:pt x="478921" y="71632"/>
                        <a:pt x="478222" y="71666"/>
                        <a:pt x="477370" y="71666"/>
                      </a:cubicBezTo>
                      <a:cubicBezTo>
                        <a:pt x="476552" y="71666"/>
                        <a:pt x="475870" y="71632"/>
                        <a:pt x="475324" y="71563"/>
                      </a:cubicBezTo>
                      <a:cubicBezTo>
                        <a:pt x="474778" y="71495"/>
                        <a:pt x="474343" y="71393"/>
                        <a:pt x="474019" y="71256"/>
                      </a:cubicBezTo>
                      <a:cubicBezTo>
                        <a:pt x="473695" y="71120"/>
                        <a:pt x="473473" y="70958"/>
                        <a:pt x="473354" y="70770"/>
                      </a:cubicBezTo>
                      <a:cubicBezTo>
                        <a:pt x="473234" y="70583"/>
                        <a:pt x="473175" y="70353"/>
                        <a:pt x="473175" y="70080"/>
                      </a:cubicBezTo>
                      <a:lnTo>
                        <a:pt x="473175" y="1731"/>
                      </a:lnTo>
                      <a:cubicBezTo>
                        <a:pt x="473175" y="1458"/>
                        <a:pt x="473234" y="1219"/>
                        <a:pt x="473354" y="1015"/>
                      </a:cubicBezTo>
                      <a:cubicBezTo>
                        <a:pt x="473473" y="810"/>
                        <a:pt x="473695" y="640"/>
                        <a:pt x="474019" y="503"/>
                      </a:cubicBezTo>
                      <a:cubicBezTo>
                        <a:pt x="474343" y="367"/>
                        <a:pt x="474778" y="264"/>
                        <a:pt x="475324" y="196"/>
                      </a:cubicBezTo>
                      <a:cubicBezTo>
                        <a:pt x="475870" y="128"/>
                        <a:pt x="476552" y="94"/>
                        <a:pt x="477370" y="94"/>
                      </a:cubicBezTo>
                      <a:cubicBezTo>
                        <a:pt x="478222" y="94"/>
                        <a:pt x="478921" y="128"/>
                        <a:pt x="479467" y="196"/>
                      </a:cubicBezTo>
                      <a:cubicBezTo>
                        <a:pt x="480013" y="264"/>
                        <a:pt x="480440" y="367"/>
                        <a:pt x="480746" y="503"/>
                      </a:cubicBezTo>
                      <a:cubicBezTo>
                        <a:pt x="481053" y="640"/>
                        <a:pt x="481275" y="810"/>
                        <a:pt x="481411" y="1015"/>
                      </a:cubicBezTo>
                      <a:cubicBezTo>
                        <a:pt x="481547" y="1219"/>
                        <a:pt x="481616" y="1458"/>
                        <a:pt x="481616" y="1731"/>
                      </a:cubicBezTo>
                      <a:lnTo>
                        <a:pt x="481616" y="43375"/>
                      </a:lnTo>
                      <a:lnTo>
                        <a:pt x="499011" y="24241"/>
                      </a:lnTo>
                      <a:cubicBezTo>
                        <a:pt x="499283" y="23900"/>
                        <a:pt x="499574" y="23619"/>
                        <a:pt x="499880" y="23397"/>
                      </a:cubicBezTo>
                      <a:cubicBezTo>
                        <a:pt x="500187" y="23175"/>
                        <a:pt x="500554" y="22988"/>
                        <a:pt x="500980" y="22834"/>
                      </a:cubicBezTo>
                      <a:cubicBezTo>
                        <a:pt x="501406" y="22681"/>
                        <a:pt x="501909" y="22578"/>
                        <a:pt x="502489" y="22527"/>
                      </a:cubicBezTo>
                      <a:cubicBezTo>
                        <a:pt x="503069" y="22476"/>
                        <a:pt x="503768" y="22451"/>
                        <a:pt x="504587" y="22451"/>
                      </a:cubicBezTo>
                      <a:cubicBezTo>
                        <a:pt x="505439" y="22451"/>
                        <a:pt x="506155" y="22476"/>
                        <a:pt x="506735" y="22527"/>
                      </a:cubicBezTo>
                      <a:cubicBezTo>
                        <a:pt x="507315" y="22578"/>
                        <a:pt x="507784" y="22664"/>
                        <a:pt x="508142" y="22783"/>
                      </a:cubicBezTo>
                      <a:cubicBezTo>
                        <a:pt x="508500" y="22902"/>
                        <a:pt x="508757" y="23056"/>
                        <a:pt x="508910" y="23244"/>
                      </a:cubicBezTo>
                      <a:cubicBezTo>
                        <a:pt x="509063" y="23431"/>
                        <a:pt x="509140" y="23678"/>
                        <a:pt x="509140" y="23985"/>
                      </a:cubicBezTo>
                      <a:cubicBezTo>
                        <a:pt x="509140" y="24395"/>
                        <a:pt x="509029" y="24804"/>
                        <a:pt x="508807" y="25213"/>
                      </a:cubicBezTo>
                      <a:cubicBezTo>
                        <a:pt x="508586" y="25622"/>
                        <a:pt x="508219" y="26100"/>
                        <a:pt x="507708" y="26646"/>
                      </a:cubicBezTo>
                      <a:lnTo>
                        <a:pt x="491030" y="43324"/>
                      </a:lnTo>
                      <a:lnTo>
                        <a:pt x="509754" y="67624"/>
                      </a:lnTo>
                      <a:cubicBezTo>
                        <a:pt x="510198" y="68204"/>
                        <a:pt x="510513" y="68673"/>
                        <a:pt x="510701" y="69031"/>
                      </a:cubicBezTo>
                      <a:cubicBezTo>
                        <a:pt x="510888" y="69389"/>
                        <a:pt x="510982" y="69722"/>
                        <a:pt x="510982" y="7002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3" name="Полилиния: фигура 122">
                  <a:extLst>
                    <a:ext uri="{FF2B5EF4-FFF2-40B4-BE49-F238E27FC236}">
                      <a16:creationId xmlns:a16="http://schemas.microsoft.com/office/drawing/2014/main" id="{DB848A89-CF63-4987-9C57-39805CE0F0BC}"/>
                    </a:ext>
                  </a:extLst>
                </p:cNvPr>
                <p:cNvSpPr/>
                <p:nvPr/>
              </p:nvSpPr>
              <p:spPr>
                <a:xfrm>
                  <a:off x="3787526" y="947543"/>
                  <a:ext cx="195808" cy="72594"/>
                </a:xfrm>
                <a:custGeom>
                  <a:avLst/>
                  <a:gdLst>
                    <a:gd name="connsiteX0" fmla="*/ 42757 w 195808"/>
                    <a:gd name="connsiteY0" fmla="*/ 70451 h 72594"/>
                    <a:gd name="connsiteX1" fmla="*/ 42578 w 195808"/>
                    <a:gd name="connsiteY1" fmla="*/ 71167 h 72594"/>
                    <a:gd name="connsiteX2" fmla="*/ 41964 w 195808"/>
                    <a:gd name="connsiteY2" fmla="*/ 71653 h 72594"/>
                    <a:gd name="connsiteX3" fmla="*/ 40813 w 195808"/>
                    <a:gd name="connsiteY3" fmla="*/ 71935 h 72594"/>
                    <a:gd name="connsiteX4" fmla="*/ 39074 w 195808"/>
                    <a:gd name="connsiteY4" fmla="*/ 72037 h 72594"/>
                    <a:gd name="connsiteX5" fmla="*/ 37283 w 195808"/>
                    <a:gd name="connsiteY5" fmla="*/ 71935 h 72594"/>
                    <a:gd name="connsiteX6" fmla="*/ 36107 w 195808"/>
                    <a:gd name="connsiteY6" fmla="*/ 71653 h 72594"/>
                    <a:gd name="connsiteX7" fmla="*/ 35441 w 195808"/>
                    <a:gd name="connsiteY7" fmla="*/ 71167 h 72594"/>
                    <a:gd name="connsiteX8" fmla="*/ 35237 w 195808"/>
                    <a:gd name="connsiteY8" fmla="*/ 70451 h 72594"/>
                    <a:gd name="connsiteX9" fmla="*/ 35237 w 195808"/>
                    <a:gd name="connsiteY9" fmla="*/ 64363 h 72594"/>
                    <a:gd name="connsiteX10" fmla="*/ 27691 w 195808"/>
                    <a:gd name="connsiteY10" fmla="*/ 70502 h 72594"/>
                    <a:gd name="connsiteX11" fmla="*/ 19122 w 195808"/>
                    <a:gd name="connsiteY11" fmla="*/ 72702 h 72594"/>
                    <a:gd name="connsiteX12" fmla="*/ 10476 w 195808"/>
                    <a:gd name="connsiteY12" fmla="*/ 70732 h 72594"/>
                    <a:gd name="connsiteX13" fmla="*/ 4669 w 195808"/>
                    <a:gd name="connsiteY13" fmla="*/ 65412 h 72594"/>
                    <a:gd name="connsiteX14" fmla="*/ 1420 w 195808"/>
                    <a:gd name="connsiteY14" fmla="*/ 57533 h 72594"/>
                    <a:gd name="connsiteX15" fmla="*/ 397 w 195808"/>
                    <a:gd name="connsiteY15" fmla="*/ 47992 h 72594"/>
                    <a:gd name="connsiteX16" fmla="*/ 1676 w 195808"/>
                    <a:gd name="connsiteY16" fmla="*/ 37274 h 72594"/>
                    <a:gd name="connsiteX17" fmla="*/ 5462 w 195808"/>
                    <a:gd name="connsiteY17" fmla="*/ 29114 h 72594"/>
                    <a:gd name="connsiteX18" fmla="*/ 11678 w 195808"/>
                    <a:gd name="connsiteY18" fmla="*/ 23922 h 72594"/>
                    <a:gd name="connsiteX19" fmla="*/ 20247 w 195808"/>
                    <a:gd name="connsiteY19" fmla="*/ 22105 h 72594"/>
                    <a:gd name="connsiteX20" fmla="*/ 27640 w 195808"/>
                    <a:gd name="connsiteY20" fmla="*/ 23870 h 72594"/>
                    <a:gd name="connsiteX21" fmla="*/ 34265 w 195808"/>
                    <a:gd name="connsiteY21" fmla="*/ 29063 h 72594"/>
                    <a:gd name="connsiteX22" fmla="*/ 34265 w 195808"/>
                    <a:gd name="connsiteY22" fmla="*/ 2307 h 72594"/>
                    <a:gd name="connsiteX23" fmla="*/ 34444 w 195808"/>
                    <a:gd name="connsiteY23" fmla="*/ 1616 h 72594"/>
                    <a:gd name="connsiteX24" fmla="*/ 35135 w 195808"/>
                    <a:gd name="connsiteY24" fmla="*/ 1105 h 72594"/>
                    <a:gd name="connsiteX25" fmla="*/ 36439 w 195808"/>
                    <a:gd name="connsiteY25" fmla="*/ 798 h 72594"/>
                    <a:gd name="connsiteX26" fmla="*/ 38460 w 195808"/>
                    <a:gd name="connsiteY26" fmla="*/ 670 h 72594"/>
                    <a:gd name="connsiteX27" fmla="*/ 40557 w 195808"/>
                    <a:gd name="connsiteY27" fmla="*/ 798 h 72594"/>
                    <a:gd name="connsiteX28" fmla="*/ 41836 w 195808"/>
                    <a:gd name="connsiteY28" fmla="*/ 1105 h 72594"/>
                    <a:gd name="connsiteX29" fmla="*/ 42527 w 195808"/>
                    <a:gd name="connsiteY29" fmla="*/ 1616 h 72594"/>
                    <a:gd name="connsiteX30" fmla="*/ 42757 w 195808"/>
                    <a:gd name="connsiteY30" fmla="*/ 2307 h 72594"/>
                    <a:gd name="connsiteX31" fmla="*/ 34265 w 195808"/>
                    <a:gd name="connsiteY31" fmla="*/ 38067 h 72594"/>
                    <a:gd name="connsiteX32" fmla="*/ 27640 w 195808"/>
                    <a:gd name="connsiteY32" fmla="*/ 31596 h 72594"/>
                    <a:gd name="connsiteX33" fmla="*/ 20963 w 195808"/>
                    <a:gd name="connsiteY33" fmla="*/ 29370 h 72594"/>
                    <a:gd name="connsiteX34" fmla="*/ 15489 w 195808"/>
                    <a:gd name="connsiteY34" fmla="*/ 30905 h 72594"/>
                    <a:gd name="connsiteX35" fmla="*/ 11831 w 195808"/>
                    <a:gd name="connsiteY35" fmla="*/ 34946 h 72594"/>
                    <a:gd name="connsiteX36" fmla="*/ 9785 w 195808"/>
                    <a:gd name="connsiteY36" fmla="*/ 40625 h 72594"/>
                    <a:gd name="connsiteX37" fmla="*/ 9145 w 195808"/>
                    <a:gd name="connsiteY37" fmla="*/ 47071 h 72594"/>
                    <a:gd name="connsiteX38" fmla="*/ 9683 w 195808"/>
                    <a:gd name="connsiteY38" fmla="*/ 53875 h 72594"/>
                    <a:gd name="connsiteX39" fmla="*/ 11550 w 195808"/>
                    <a:gd name="connsiteY39" fmla="*/ 59784 h 72594"/>
                    <a:gd name="connsiteX40" fmla="*/ 15080 w 195808"/>
                    <a:gd name="connsiteY40" fmla="*/ 63928 h 72594"/>
                    <a:gd name="connsiteX41" fmla="*/ 20605 w 195808"/>
                    <a:gd name="connsiteY41" fmla="*/ 65488 h 72594"/>
                    <a:gd name="connsiteX42" fmla="*/ 23854 w 195808"/>
                    <a:gd name="connsiteY42" fmla="*/ 65028 h 72594"/>
                    <a:gd name="connsiteX43" fmla="*/ 27051 w 195808"/>
                    <a:gd name="connsiteY43" fmla="*/ 63493 h 72594"/>
                    <a:gd name="connsiteX44" fmla="*/ 30479 w 195808"/>
                    <a:gd name="connsiteY44" fmla="*/ 60705 h 72594"/>
                    <a:gd name="connsiteX45" fmla="*/ 34265 w 195808"/>
                    <a:gd name="connsiteY45" fmla="*/ 56484 h 72594"/>
                    <a:gd name="connsiteX46" fmla="*/ 84794 w 195808"/>
                    <a:gd name="connsiteY46" fmla="*/ 27426 h 72594"/>
                    <a:gd name="connsiteX47" fmla="*/ 84742 w 195808"/>
                    <a:gd name="connsiteY47" fmla="*/ 29319 h 72594"/>
                    <a:gd name="connsiteX48" fmla="*/ 84538 w 195808"/>
                    <a:gd name="connsiteY48" fmla="*/ 30521 h 72594"/>
                    <a:gd name="connsiteX49" fmla="*/ 84154 w 195808"/>
                    <a:gd name="connsiteY49" fmla="*/ 31186 h 72594"/>
                    <a:gd name="connsiteX50" fmla="*/ 83515 w 195808"/>
                    <a:gd name="connsiteY50" fmla="*/ 31416 h 72594"/>
                    <a:gd name="connsiteX51" fmla="*/ 82517 w 195808"/>
                    <a:gd name="connsiteY51" fmla="*/ 31186 h 72594"/>
                    <a:gd name="connsiteX52" fmla="*/ 81187 w 195808"/>
                    <a:gd name="connsiteY52" fmla="*/ 30726 h 72594"/>
                    <a:gd name="connsiteX53" fmla="*/ 79524 w 195808"/>
                    <a:gd name="connsiteY53" fmla="*/ 30291 h 72594"/>
                    <a:gd name="connsiteX54" fmla="*/ 77529 w 195808"/>
                    <a:gd name="connsiteY54" fmla="*/ 30086 h 72594"/>
                    <a:gd name="connsiteX55" fmla="*/ 75022 w 195808"/>
                    <a:gd name="connsiteY55" fmla="*/ 30598 h 72594"/>
                    <a:gd name="connsiteX56" fmla="*/ 72438 w 195808"/>
                    <a:gd name="connsiteY56" fmla="*/ 32286 h 72594"/>
                    <a:gd name="connsiteX57" fmla="*/ 69599 w 195808"/>
                    <a:gd name="connsiteY57" fmla="*/ 35407 h 72594"/>
                    <a:gd name="connsiteX58" fmla="*/ 66325 w 195808"/>
                    <a:gd name="connsiteY58" fmla="*/ 40165 h 72594"/>
                    <a:gd name="connsiteX59" fmla="*/ 66325 w 195808"/>
                    <a:gd name="connsiteY59" fmla="*/ 70451 h 72594"/>
                    <a:gd name="connsiteX60" fmla="*/ 66120 w 195808"/>
                    <a:gd name="connsiteY60" fmla="*/ 71142 h 72594"/>
                    <a:gd name="connsiteX61" fmla="*/ 65455 w 195808"/>
                    <a:gd name="connsiteY61" fmla="*/ 71628 h 72594"/>
                    <a:gd name="connsiteX62" fmla="*/ 64176 w 195808"/>
                    <a:gd name="connsiteY62" fmla="*/ 71935 h 72594"/>
                    <a:gd name="connsiteX63" fmla="*/ 62079 w 195808"/>
                    <a:gd name="connsiteY63" fmla="*/ 72037 h 72594"/>
                    <a:gd name="connsiteX64" fmla="*/ 60032 w 195808"/>
                    <a:gd name="connsiteY64" fmla="*/ 71935 h 72594"/>
                    <a:gd name="connsiteX65" fmla="*/ 58728 w 195808"/>
                    <a:gd name="connsiteY65" fmla="*/ 71628 h 72594"/>
                    <a:gd name="connsiteX66" fmla="*/ 58063 w 195808"/>
                    <a:gd name="connsiteY66" fmla="*/ 71142 h 72594"/>
                    <a:gd name="connsiteX67" fmla="*/ 57884 w 195808"/>
                    <a:gd name="connsiteY67" fmla="*/ 70451 h 72594"/>
                    <a:gd name="connsiteX68" fmla="*/ 57884 w 195808"/>
                    <a:gd name="connsiteY68" fmla="*/ 24408 h 72594"/>
                    <a:gd name="connsiteX69" fmla="*/ 58037 w 195808"/>
                    <a:gd name="connsiteY69" fmla="*/ 23717 h 72594"/>
                    <a:gd name="connsiteX70" fmla="*/ 58651 w 195808"/>
                    <a:gd name="connsiteY70" fmla="*/ 23205 h 72594"/>
                    <a:gd name="connsiteX71" fmla="*/ 59828 w 195808"/>
                    <a:gd name="connsiteY71" fmla="*/ 22898 h 72594"/>
                    <a:gd name="connsiteX72" fmla="*/ 61721 w 195808"/>
                    <a:gd name="connsiteY72" fmla="*/ 22822 h 72594"/>
                    <a:gd name="connsiteX73" fmla="*/ 63588 w 195808"/>
                    <a:gd name="connsiteY73" fmla="*/ 22898 h 72594"/>
                    <a:gd name="connsiteX74" fmla="*/ 64739 w 195808"/>
                    <a:gd name="connsiteY74" fmla="*/ 23205 h 72594"/>
                    <a:gd name="connsiteX75" fmla="*/ 65327 w 195808"/>
                    <a:gd name="connsiteY75" fmla="*/ 23717 h 72594"/>
                    <a:gd name="connsiteX76" fmla="*/ 65506 w 195808"/>
                    <a:gd name="connsiteY76" fmla="*/ 24408 h 72594"/>
                    <a:gd name="connsiteX77" fmla="*/ 65506 w 195808"/>
                    <a:gd name="connsiteY77" fmla="*/ 31109 h 72594"/>
                    <a:gd name="connsiteX78" fmla="*/ 69062 w 195808"/>
                    <a:gd name="connsiteY78" fmla="*/ 26608 h 72594"/>
                    <a:gd name="connsiteX79" fmla="*/ 72208 w 195808"/>
                    <a:gd name="connsiteY79" fmla="*/ 23870 h 72594"/>
                    <a:gd name="connsiteX80" fmla="*/ 75150 w 195808"/>
                    <a:gd name="connsiteY80" fmla="*/ 22489 h 72594"/>
                    <a:gd name="connsiteX81" fmla="*/ 78092 w 195808"/>
                    <a:gd name="connsiteY81" fmla="*/ 22105 h 72594"/>
                    <a:gd name="connsiteX82" fmla="*/ 79601 w 195808"/>
                    <a:gd name="connsiteY82" fmla="*/ 22182 h 72594"/>
                    <a:gd name="connsiteX83" fmla="*/ 81366 w 195808"/>
                    <a:gd name="connsiteY83" fmla="*/ 22464 h 72594"/>
                    <a:gd name="connsiteX84" fmla="*/ 83029 w 195808"/>
                    <a:gd name="connsiteY84" fmla="*/ 22924 h 72594"/>
                    <a:gd name="connsiteX85" fmla="*/ 84077 w 195808"/>
                    <a:gd name="connsiteY85" fmla="*/ 23436 h 72594"/>
                    <a:gd name="connsiteX86" fmla="*/ 84487 w 195808"/>
                    <a:gd name="connsiteY86" fmla="*/ 23922 h 72594"/>
                    <a:gd name="connsiteX87" fmla="*/ 84666 w 195808"/>
                    <a:gd name="connsiteY87" fmla="*/ 24510 h 72594"/>
                    <a:gd name="connsiteX88" fmla="*/ 84768 w 195808"/>
                    <a:gd name="connsiteY88" fmla="*/ 25559 h 72594"/>
                    <a:gd name="connsiteX89" fmla="*/ 84794 w 195808"/>
                    <a:gd name="connsiteY89" fmla="*/ 27426 h 72594"/>
                    <a:gd name="connsiteX90" fmla="*/ 126185 w 195808"/>
                    <a:gd name="connsiteY90" fmla="*/ 70502 h 72594"/>
                    <a:gd name="connsiteX91" fmla="*/ 125775 w 195808"/>
                    <a:gd name="connsiteY91" fmla="*/ 71423 h 72594"/>
                    <a:gd name="connsiteX92" fmla="*/ 124651 w 195808"/>
                    <a:gd name="connsiteY92" fmla="*/ 71883 h 72594"/>
                    <a:gd name="connsiteX93" fmla="*/ 122553 w 195808"/>
                    <a:gd name="connsiteY93" fmla="*/ 72037 h 72594"/>
                    <a:gd name="connsiteX94" fmla="*/ 120430 w 195808"/>
                    <a:gd name="connsiteY94" fmla="*/ 71883 h 72594"/>
                    <a:gd name="connsiteX95" fmla="*/ 119278 w 195808"/>
                    <a:gd name="connsiteY95" fmla="*/ 71423 h 72594"/>
                    <a:gd name="connsiteX96" fmla="*/ 118920 w 195808"/>
                    <a:gd name="connsiteY96" fmla="*/ 70502 h 72594"/>
                    <a:gd name="connsiteX97" fmla="*/ 118920 w 195808"/>
                    <a:gd name="connsiteY97" fmla="*/ 65898 h 72594"/>
                    <a:gd name="connsiteX98" fmla="*/ 112193 w 195808"/>
                    <a:gd name="connsiteY98" fmla="*/ 70911 h 72594"/>
                    <a:gd name="connsiteX99" fmla="*/ 104340 w 195808"/>
                    <a:gd name="connsiteY99" fmla="*/ 72702 h 72594"/>
                    <a:gd name="connsiteX100" fmla="*/ 97766 w 195808"/>
                    <a:gd name="connsiteY100" fmla="*/ 71755 h 72594"/>
                    <a:gd name="connsiteX101" fmla="*/ 92752 w 195808"/>
                    <a:gd name="connsiteY101" fmla="*/ 69018 h 72594"/>
                    <a:gd name="connsiteX102" fmla="*/ 89529 w 195808"/>
                    <a:gd name="connsiteY102" fmla="*/ 64619 h 72594"/>
                    <a:gd name="connsiteX103" fmla="*/ 88378 w 195808"/>
                    <a:gd name="connsiteY103" fmla="*/ 58684 h 72594"/>
                    <a:gd name="connsiteX104" fmla="*/ 89964 w 195808"/>
                    <a:gd name="connsiteY104" fmla="*/ 51931 h 72594"/>
                    <a:gd name="connsiteX105" fmla="*/ 94517 w 195808"/>
                    <a:gd name="connsiteY105" fmla="*/ 47174 h 72594"/>
                    <a:gd name="connsiteX106" fmla="*/ 101782 w 195808"/>
                    <a:gd name="connsiteY106" fmla="*/ 44334 h 72594"/>
                    <a:gd name="connsiteX107" fmla="*/ 111451 w 195808"/>
                    <a:gd name="connsiteY107" fmla="*/ 43388 h 72594"/>
                    <a:gd name="connsiteX108" fmla="*/ 117795 w 195808"/>
                    <a:gd name="connsiteY108" fmla="*/ 43388 h 72594"/>
                    <a:gd name="connsiteX109" fmla="*/ 117795 w 195808"/>
                    <a:gd name="connsiteY109" fmla="*/ 39807 h 72594"/>
                    <a:gd name="connsiteX110" fmla="*/ 117232 w 195808"/>
                    <a:gd name="connsiteY110" fmla="*/ 35100 h 72594"/>
                    <a:gd name="connsiteX111" fmla="*/ 115416 w 195808"/>
                    <a:gd name="connsiteY111" fmla="*/ 31698 h 72594"/>
                    <a:gd name="connsiteX112" fmla="*/ 112167 w 195808"/>
                    <a:gd name="connsiteY112" fmla="*/ 29651 h 72594"/>
                    <a:gd name="connsiteX113" fmla="*/ 107256 w 195808"/>
                    <a:gd name="connsiteY113" fmla="*/ 28961 h 72594"/>
                    <a:gd name="connsiteX114" fmla="*/ 101654 w 195808"/>
                    <a:gd name="connsiteY114" fmla="*/ 29703 h 72594"/>
                    <a:gd name="connsiteX115" fmla="*/ 97305 w 195808"/>
                    <a:gd name="connsiteY115" fmla="*/ 31340 h 72594"/>
                    <a:gd name="connsiteX116" fmla="*/ 94185 w 195808"/>
                    <a:gd name="connsiteY116" fmla="*/ 32977 h 72594"/>
                    <a:gd name="connsiteX117" fmla="*/ 92317 w 195808"/>
                    <a:gd name="connsiteY117" fmla="*/ 33719 h 72594"/>
                    <a:gd name="connsiteX118" fmla="*/ 91602 w 195808"/>
                    <a:gd name="connsiteY118" fmla="*/ 33514 h 72594"/>
                    <a:gd name="connsiteX119" fmla="*/ 91064 w 195808"/>
                    <a:gd name="connsiteY119" fmla="*/ 32900 h 72594"/>
                    <a:gd name="connsiteX120" fmla="*/ 90732 w 195808"/>
                    <a:gd name="connsiteY120" fmla="*/ 31851 h 72594"/>
                    <a:gd name="connsiteX121" fmla="*/ 90629 w 195808"/>
                    <a:gd name="connsiteY121" fmla="*/ 30444 h 72594"/>
                    <a:gd name="connsiteX122" fmla="*/ 90808 w 195808"/>
                    <a:gd name="connsiteY122" fmla="*/ 28424 h 72594"/>
                    <a:gd name="connsiteX123" fmla="*/ 91678 w 195808"/>
                    <a:gd name="connsiteY123" fmla="*/ 27017 h 72594"/>
                    <a:gd name="connsiteX124" fmla="*/ 94057 w 195808"/>
                    <a:gd name="connsiteY124" fmla="*/ 25456 h 72594"/>
                    <a:gd name="connsiteX125" fmla="*/ 97945 w 195808"/>
                    <a:gd name="connsiteY125" fmla="*/ 23819 h 72594"/>
                    <a:gd name="connsiteX126" fmla="*/ 102754 w 195808"/>
                    <a:gd name="connsiteY126" fmla="*/ 22591 h 72594"/>
                    <a:gd name="connsiteX127" fmla="*/ 108024 w 195808"/>
                    <a:gd name="connsiteY127" fmla="*/ 22105 h 72594"/>
                    <a:gd name="connsiteX128" fmla="*/ 116465 w 195808"/>
                    <a:gd name="connsiteY128" fmla="*/ 23231 h 72594"/>
                    <a:gd name="connsiteX129" fmla="*/ 122092 w 195808"/>
                    <a:gd name="connsiteY129" fmla="*/ 26531 h 72594"/>
                    <a:gd name="connsiteX130" fmla="*/ 125213 w 195808"/>
                    <a:gd name="connsiteY130" fmla="*/ 31928 h 72594"/>
                    <a:gd name="connsiteX131" fmla="*/ 126185 w 195808"/>
                    <a:gd name="connsiteY131" fmla="*/ 39448 h 72594"/>
                    <a:gd name="connsiteX132" fmla="*/ 117795 w 195808"/>
                    <a:gd name="connsiteY132" fmla="*/ 49476 h 72594"/>
                    <a:gd name="connsiteX133" fmla="*/ 110581 w 195808"/>
                    <a:gd name="connsiteY133" fmla="*/ 49476 h 72594"/>
                    <a:gd name="connsiteX134" fmla="*/ 104544 w 195808"/>
                    <a:gd name="connsiteY134" fmla="*/ 50064 h 72594"/>
                    <a:gd name="connsiteX135" fmla="*/ 100298 w 195808"/>
                    <a:gd name="connsiteY135" fmla="*/ 51803 h 72594"/>
                    <a:gd name="connsiteX136" fmla="*/ 97817 w 195808"/>
                    <a:gd name="connsiteY136" fmla="*/ 54566 h 72594"/>
                    <a:gd name="connsiteX137" fmla="*/ 97024 w 195808"/>
                    <a:gd name="connsiteY137" fmla="*/ 58275 h 72594"/>
                    <a:gd name="connsiteX138" fmla="*/ 99301 w 195808"/>
                    <a:gd name="connsiteY138" fmla="*/ 63979 h 72594"/>
                    <a:gd name="connsiteX139" fmla="*/ 105670 w 195808"/>
                    <a:gd name="connsiteY139" fmla="*/ 66102 h 72594"/>
                    <a:gd name="connsiteX140" fmla="*/ 111835 w 195808"/>
                    <a:gd name="connsiteY140" fmla="*/ 64414 h 72594"/>
                    <a:gd name="connsiteX141" fmla="*/ 117795 w 195808"/>
                    <a:gd name="connsiteY141" fmla="*/ 59247 h 72594"/>
                    <a:gd name="connsiteX142" fmla="*/ 165735 w 195808"/>
                    <a:gd name="connsiteY142" fmla="*/ 5479 h 72594"/>
                    <a:gd name="connsiteX143" fmla="*/ 165633 w 195808"/>
                    <a:gd name="connsiteY143" fmla="*/ 7039 h 72594"/>
                    <a:gd name="connsiteX144" fmla="*/ 165402 w 195808"/>
                    <a:gd name="connsiteY144" fmla="*/ 7986 h 72594"/>
                    <a:gd name="connsiteX145" fmla="*/ 165070 w 195808"/>
                    <a:gd name="connsiteY145" fmla="*/ 8471 h 72594"/>
                    <a:gd name="connsiteX146" fmla="*/ 164558 w 195808"/>
                    <a:gd name="connsiteY146" fmla="*/ 8599 h 72594"/>
                    <a:gd name="connsiteX147" fmla="*/ 163663 w 195808"/>
                    <a:gd name="connsiteY147" fmla="*/ 8369 h 72594"/>
                    <a:gd name="connsiteX148" fmla="*/ 162358 w 195808"/>
                    <a:gd name="connsiteY148" fmla="*/ 7858 h 72594"/>
                    <a:gd name="connsiteX149" fmla="*/ 160542 w 195808"/>
                    <a:gd name="connsiteY149" fmla="*/ 7346 h 72594"/>
                    <a:gd name="connsiteX150" fmla="*/ 158112 w 195808"/>
                    <a:gd name="connsiteY150" fmla="*/ 7116 h 72594"/>
                    <a:gd name="connsiteX151" fmla="*/ 154889 w 195808"/>
                    <a:gd name="connsiteY151" fmla="*/ 7730 h 72594"/>
                    <a:gd name="connsiteX152" fmla="*/ 152740 w 195808"/>
                    <a:gd name="connsiteY152" fmla="*/ 9648 h 72594"/>
                    <a:gd name="connsiteX153" fmla="*/ 151563 w 195808"/>
                    <a:gd name="connsiteY153" fmla="*/ 13025 h 72594"/>
                    <a:gd name="connsiteX154" fmla="*/ 151205 w 195808"/>
                    <a:gd name="connsiteY154" fmla="*/ 18064 h 72594"/>
                    <a:gd name="connsiteX155" fmla="*/ 151205 w 195808"/>
                    <a:gd name="connsiteY155" fmla="*/ 23077 h 72594"/>
                    <a:gd name="connsiteX156" fmla="*/ 161488 w 195808"/>
                    <a:gd name="connsiteY156" fmla="*/ 23077 h 72594"/>
                    <a:gd name="connsiteX157" fmla="*/ 162179 w 195808"/>
                    <a:gd name="connsiteY157" fmla="*/ 23257 h 72594"/>
                    <a:gd name="connsiteX158" fmla="*/ 162691 w 195808"/>
                    <a:gd name="connsiteY158" fmla="*/ 23870 h 72594"/>
                    <a:gd name="connsiteX159" fmla="*/ 163049 w 195808"/>
                    <a:gd name="connsiteY159" fmla="*/ 24970 h 72594"/>
                    <a:gd name="connsiteX160" fmla="*/ 163176 w 195808"/>
                    <a:gd name="connsiteY160" fmla="*/ 26608 h 72594"/>
                    <a:gd name="connsiteX161" fmla="*/ 162716 w 195808"/>
                    <a:gd name="connsiteY161" fmla="*/ 29268 h 72594"/>
                    <a:gd name="connsiteX162" fmla="*/ 161488 w 195808"/>
                    <a:gd name="connsiteY162" fmla="*/ 30086 h 72594"/>
                    <a:gd name="connsiteX163" fmla="*/ 151205 w 195808"/>
                    <a:gd name="connsiteY163" fmla="*/ 30086 h 72594"/>
                    <a:gd name="connsiteX164" fmla="*/ 151205 w 195808"/>
                    <a:gd name="connsiteY164" fmla="*/ 70451 h 72594"/>
                    <a:gd name="connsiteX165" fmla="*/ 151000 w 195808"/>
                    <a:gd name="connsiteY165" fmla="*/ 71142 h 72594"/>
                    <a:gd name="connsiteX166" fmla="*/ 150310 w 195808"/>
                    <a:gd name="connsiteY166" fmla="*/ 71628 h 72594"/>
                    <a:gd name="connsiteX167" fmla="*/ 149005 w 195808"/>
                    <a:gd name="connsiteY167" fmla="*/ 71935 h 72594"/>
                    <a:gd name="connsiteX168" fmla="*/ 146959 w 195808"/>
                    <a:gd name="connsiteY168" fmla="*/ 72037 h 72594"/>
                    <a:gd name="connsiteX169" fmla="*/ 144913 w 195808"/>
                    <a:gd name="connsiteY169" fmla="*/ 71935 h 72594"/>
                    <a:gd name="connsiteX170" fmla="*/ 143608 w 195808"/>
                    <a:gd name="connsiteY170" fmla="*/ 71628 h 72594"/>
                    <a:gd name="connsiteX171" fmla="*/ 142918 w 195808"/>
                    <a:gd name="connsiteY171" fmla="*/ 71142 h 72594"/>
                    <a:gd name="connsiteX172" fmla="*/ 142713 w 195808"/>
                    <a:gd name="connsiteY172" fmla="*/ 70451 h 72594"/>
                    <a:gd name="connsiteX173" fmla="*/ 142713 w 195808"/>
                    <a:gd name="connsiteY173" fmla="*/ 30086 h 72594"/>
                    <a:gd name="connsiteX174" fmla="*/ 136216 w 195808"/>
                    <a:gd name="connsiteY174" fmla="*/ 30086 h 72594"/>
                    <a:gd name="connsiteX175" fmla="*/ 134988 w 195808"/>
                    <a:gd name="connsiteY175" fmla="*/ 29268 h 72594"/>
                    <a:gd name="connsiteX176" fmla="*/ 134578 w 195808"/>
                    <a:gd name="connsiteY176" fmla="*/ 26608 h 72594"/>
                    <a:gd name="connsiteX177" fmla="*/ 134680 w 195808"/>
                    <a:gd name="connsiteY177" fmla="*/ 24970 h 72594"/>
                    <a:gd name="connsiteX178" fmla="*/ 134988 w 195808"/>
                    <a:gd name="connsiteY178" fmla="*/ 23870 h 72594"/>
                    <a:gd name="connsiteX179" fmla="*/ 135499 w 195808"/>
                    <a:gd name="connsiteY179" fmla="*/ 23257 h 72594"/>
                    <a:gd name="connsiteX180" fmla="*/ 136216 w 195808"/>
                    <a:gd name="connsiteY180" fmla="*/ 23077 h 72594"/>
                    <a:gd name="connsiteX181" fmla="*/ 142713 w 195808"/>
                    <a:gd name="connsiteY181" fmla="*/ 23077 h 72594"/>
                    <a:gd name="connsiteX182" fmla="*/ 142713 w 195808"/>
                    <a:gd name="connsiteY182" fmla="*/ 18320 h 72594"/>
                    <a:gd name="connsiteX183" fmla="*/ 143608 w 195808"/>
                    <a:gd name="connsiteY183" fmla="*/ 10057 h 72594"/>
                    <a:gd name="connsiteX184" fmla="*/ 146345 w 195808"/>
                    <a:gd name="connsiteY184" fmla="*/ 4404 h 72594"/>
                    <a:gd name="connsiteX185" fmla="*/ 150975 w 195808"/>
                    <a:gd name="connsiteY185" fmla="*/ 1156 h 72594"/>
                    <a:gd name="connsiteX186" fmla="*/ 157549 w 195808"/>
                    <a:gd name="connsiteY186" fmla="*/ 107 h 72594"/>
                    <a:gd name="connsiteX187" fmla="*/ 161028 w 195808"/>
                    <a:gd name="connsiteY187" fmla="*/ 440 h 72594"/>
                    <a:gd name="connsiteX188" fmla="*/ 163637 w 195808"/>
                    <a:gd name="connsiteY188" fmla="*/ 1156 h 72594"/>
                    <a:gd name="connsiteX189" fmla="*/ 164865 w 195808"/>
                    <a:gd name="connsiteY189" fmla="*/ 1846 h 72594"/>
                    <a:gd name="connsiteX190" fmla="*/ 165377 w 195808"/>
                    <a:gd name="connsiteY190" fmla="*/ 2639 h 72594"/>
                    <a:gd name="connsiteX191" fmla="*/ 165658 w 195808"/>
                    <a:gd name="connsiteY191" fmla="*/ 3816 h 72594"/>
                    <a:gd name="connsiteX192" fmla="*/ 165735 w 195808"/>
                    <a:gd name="connsiteY192" fmla="*/ 5479 h 72594"/>
                    <a:gd name="connsiteX193" fmla="*/ 196206 w 195808"/>
                    <a:gd name="connsiteY193" fmla="*/ 67074 h 72594"/>
                    <a:gd name="connsiteX194" fmla="*/ 196001 w 195808"/>
                    <a:gd name="connsiteY194" fmla="*/ 69428 h 72594"/>
                    <a:gd name="connsiteX195" fmla="*/ 195387 w 195808"/>
                    <a:gd name="connsiteY195" fmla="*/ 70707 h 72594"/>
                    <a:gd name="connsiteX196" fmla="*/ 194159 w 195808"/>
                    <a:gd name="connsiteY196" fmla="*/ 71474 h 72594"/>
                    <a:gd name="connsiteX197" fmla="*/ 192292 w 195808"/>
                    <a:gd name="connsiteY197" fmla="*/ 72062 h 72594"/>
                    <a:gd name="connsiteX198" fmla="*/ 190066 w 195808"/>
                    <a:gd name="connsiteY198" fmla="*/ 72446 h 72594"/>
                    <a:gd name="connsiteX199" fmla="*/ 187713 w 195808"/>
                    <a:gd name="connsiteY199" fmla="*/ 72600 h 72594"/>
                    <a:gd name="connsiteX200" fmla="*/ 181574 w 195808"/>
                    <a:gd name="connsiteY200" fmla="*/ 71653 h 72594"/>
                    <a:gd name="connsiteX201" fmla="*/ 177379 w 195808"/>
                    <a:gd name="connsiteY201" fmla="*/ 68788 h 72594"/>
                    <a:gd name="connsiteX202" fmla="*/ 175000 w 195808"/>
                    <a:gd name="connsiteY202" fmla="*/ 63928 h 72594"/>
                    <a:gd name="connsiteX203" fmla="*/ 174259 w 195808"/>
                    <a:gd name="connsiteY203" fmla="*/ 56996 h 72594"/>
                    <a:gd name="connsiteX204" fmla="*/ 174259 w 195808"/>
                    <a:gd name="connsiteY204" fmla="*/ 30086 h 72594"/>
                    <a:gd name="connsiteX205" fmla="*/ 167812 w 195808"/>
                    <a:gd name="connsiteY205" fmla="*/ 30086 h 72594"/>
                    <a:gd name="connsiteX206" fmla="*/ 166584 w 195808"/>
                    <a:gd name="connsiteY206" fmla="*/ 29268 h 72594"/>
                    <a:gd name="connsiteX207" fmla="*/ 166123 w 195808"/>
                    <a:gd name="connsiteY207" fmla="*/ 26608 h 72594"/>
                    <a:gd name="connsiteX208" fmla="*/ 166252 w 195808"/>
                    <a:gd name="connsiteY208" fmla="*/ 24970 h 72594"/>
                    <a:gd name="connsiteX209" fmla="*/ 166584 w 195808"/>
                    <a:gd name="connsiteY209" fmla="*/ 23870 h 72594"/>
                    <a:gd name="connsiteX210" fmla="*/ 167122 w 195808"/>
                    <a:gd name="connsiteY210" fmla="*/ 23257 h 72594"/>
                    <a:gd name="connsiteX211" fmla="*/ 167864 w 195808"/>
                    <a:gd name="connsiteY211" fmla="*/ 23077 h 72594"/>
                    <a:gd name="connsiteX212" fmla="*/ 174259 w 195808"/>
                    <a:gd name="connsiteY212" fmla="*/ 23077 h 72594"/>
                    <a:gd name="connsiteX213" fmla="*/ 174259 w 195808"/>
                    <a:gd name="connsiteY213" fmla="*/ 12129 h 72594"/>
                    <a:gd name="connsiteX214" fmla="*/ 174437 w 195808"/>
                    <a:gd name="connsiteY214" fmla="*/ 11464 h 72594"/>
                    <a:gd name="connsiteX215" fmla="*/ 175103 w 195808"/>
                    <a:gd name="connsiteY215" fmla="*/ 10927 h 72594"/>
                    <a:gd name="connsiteX216" fmla="*/ 176407 w 195808"/>
                    <a:gd name="connsiteY216" fmla="*/ 10595 h 72594"/>
                    <a:gd name="connsiteX217" fmla="*/ 178453 w 195808"/>
                    <a:gd name="connsiteY217" fmla="*/ 10492 h 72594"/>
                    <a:gd name="connsiteX218" fmla="*/ 180551 w 195808"/>
                    <a:gd name="connsiteY218" fmla="*/ 10595 h 72594"/>
                    <a:gd name="connsiteX219" fmla="*/ 181830 w 195808"/>
                    <a:gd name="connsiteY219" fmla="*/ 10927 h 72594"/>
                    <a:gd name="connsiteX220" fmla="*/ 182495 w 195808"/>
                    <a:gd name="connsiteY220" fmla="*/ 11464 h 72594"/>
                    <a:gd name="connsiteX221" fmla="*/ 182700 w 195808"/>
                    <a:gd name="connsiteY221" fmla="*/ 12129 h 72594"/>
                    <a:gd name="connsiteX222" fmla="*/ 182700 w 195808"/>
                    <a:gd name="connsiteY222" fmla="*/ 23077 h 72594"/>
                    <a:gd name="connsiteX223" fmla="*/ 194517 w 195808"/>
                    <a:gd name="connsiteY223" fmla="*/ 23077 h 72594"/>
                    <a:gd name="connsiteX224" fmla="*/ 195234 w 195808"/>
                    <a:gd name="connsiteY224" fmla="*/ 23257 h 72594"/>
                    <a:gd name="connsiteX225" fmla="*/ 195771 w 195808"/>
                    <a:gd name="connsiteY225" fmla="*/ 23870 h 72594"/>
                    <a:gd name="connsiteX226" fmla="*/ 196103 w 195808"/>
                    <a:gd name="connsiteY226" fmla="*/ 24970 h 72594"/>
                    <a:gd name="connsiteX227" fmla="*/ 196206 w 195808"/>
                    <a:gd name="connsiteY227" fmla="*/ 26608 h 72594"/>
                    <a:gd name="connsiteX228" fmla="*/ 195745 w 195808"/>
                    <a:gd name="connsiteY228" fmla="*/ 29268 h 72594"/>
                    <a:gd name="connsiteX229" fmla="*/ 194517 w 195808"/>
                    <a:gd name="connsiteY229" fmla="*/ 30086 h 72594"/>
                    <a:gd name="connsiteX230" fmla="*/ 182700 w 195808"/>
                    <a:gd name="connsiteY230" fmla="*/ 30086 h 72594"/>
                    <a:gd name="connsiteX231" fmla="*/ 182700 w 195808"/>
                    <a:gd name="connsiteY231" fmla="*/ 55768 h 72594"/>
                    <a:gd name="connsiteX232" fmla="*/ 184107 w 195808"/>
                    <a:gd name="connsiteY232" fmla="*/ 62956 h 72594"/>
                    <a:gd name="connsiteX233" fmla="*/ 189145 w 195808"/>
                    <a:gd name="connsiteY233" fmla="*/ 65386 h 72594"/>
                    <a:gd name="connsiteX234" fmla="*/ 191244 w 195808"/>
                    <a:gd name="connsiteY234" fmla="*/ 65156 h 72594"/>
                    <a:gd name="connsiteX235" fmla="*/ 192880 w 195808"/>
                    <a:gd name="connsiteY235" fmla="*/ 64670 h 72594"/>
                    <a:gd name="connsiteX236" fmla="*/ 194108 w 195808"/>
                    <a:gd name="connsiteY236" fmla="*/ 64184 h 72594"/>
                    <a:gd name="connsiteX237" fmla="*/ 195029 w 195808"/>
                    <a:gd name="connsiteY237" fmla="*/ 63954 h 72594"/>
                    <a:gd name="connsiteX238" fmla="*/ 195515 w 195808"/>
                    <a:gd name="connsiteY238" fmla="*/ 64082 h 72594"/>
                    <a:gd name="connsiteX239" fmla="*/ 195873 w 195808"/>
                    <a:gd name="connsiteY239" fmla="*/ 64568 h 72594"/>
                    <a:gd name="connsiteX240" fmla="*/ 196103 w 195808"/>
                    <a:gd name="connsiteY240" fmla="*/ 65540 h 72594"/>
                    <a:gd name="connsiteX241" fmla="*/ 196206 w 195808"/>
                    <a:gd name="connsiteY241" fmla="*/ 67074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95808" h="72594">
                      <a:moveTo>
                        <a:pt x="42757" y="70451"/>
                      </a:moveTo>
                      <a:cubicBezTo>
                        <a:pt x="42757" y="70724"/>
                        <a:pt x="42698" y="70963"/>
                        <a:pt x="42578" y="71167"/>
                      </a:cubicBezTo>
                      <a:cubicBezTo>
                        <a:pt x="42459" y="71372"/>
                        <a:pt x="42254" y="71534"/>
                        <a:pt x="41964" y="71653"/>
                      </a:cubicBezTo>
                      <a:cubicBezTo>
                        <a:pt x="41674" y="71773"/>
                        <a:pt x="41291" y="71866"/>
                        <a:pt x="40813" y="71935"/>
                      </a:cubicBezTo>
                      <a:cubicBezTo>
                        <a:pt x="40336" y="72003"/>
                        <a:pt x="39756" y="72037"/>
                        <a:pt x="39074" y="72037"/>
                      </a:cubicBezTo>
                      <a:cubicBezTo>
                        <a:pt x="38358" y="72037"/>
                        <a:pt x="37761" y="72003"/>
                        <a:pt x="37283" y="71935"/>
                      </a:cubicBezTo>
                      <a:cubicBezTo>
                        <a:pt x="36806" y="71866"/>
                        <a:pt x="36414" y="71773"/>
                        <a:pt x="36107" y="71653"/>
                      </a:cubicBezTo>
                      <a:cubicBezTo>
                        <a:pt x="35800" y="71534"/>
                        <a:pt x="35578" y="71372"/>
                        <a:pt x="35441" y="71167"/>
                      </a:cubicBezTo>
                      <a:cubicBezTo>
                        <a:pt x="35305" y="70963"/>
                        <a:pt x="35237" y="70724"/>
                        <a:pt x="35237" y="70451"/>
                      </a:cubicBezTo>
                      <a:lnTo>
                        <a:pt x="35237" y="64363"/>
                      </a:lnTo>
                      <a:cubicBezTo>
                        <a:pt x="32815" y="66989"/>
                        <a:pt x="30300" y="69036"/>
                        <a:pt x="27691" y="70502"/>
                      </a:cubicBezTo>
                      <a:cubicBezTo>
                        <a:pt x="25082" y="71969"/>
                        <a:pt x="22225" y="72702"/>
                        <a:pt x="19122" y="72702"/>
                      </a:cubicBezTo>
                      <a:cubicBezTo>
                        <a:pt x="15745" y="72702"/>
                        <a:pt x="12863" y="72045"/>
                        <a:pt x="10476" y="70732"/>
                      </a:cubicBezTo>
                      <a:cubicBezTo>
                        <a:pt x="8088" y="69419"/>
                        <a:pt x="6153" y="67646"/>
                        <a:pt x="4669" y="65412"/>
                      </a:cubicBezTo>
                      <a:cubicBezTo>
                        <a:pt x="3185" y="63178"/>
                        <a:pt x="2102" y="60552"/>
                        <a:pt x="1420" y="57533"/>
                      </a:cubicBezTo>
                      <a:cubicBezTo>
                        <a:pt x="738" y="54515"/>
                        <a:pt x="397" y="51334"/>
                        <a:pt x="397" y="47992"/>
                      </a:cubicBezTo>
                      <a:cubicBezTo>
                        <a:pt x="397" y="44036"/>
                        <a:pt x="823" y="40463"/>
                        <a:pt x="1676" y="37274"/>
                      </a:cubicBezTo>
                      <a:cubicBezTo>
                        <a:pt x="2529" y="34085"/>
                        <a:pt x="3791" y="31365"/>
                        <a:pt x="5462" y="29114"/>
                      </a:cubicBezTo>
                      <a:cubicBezTo>
                        <a:pt x="7133" y="26863"/>
                        <a:pt x="9205" y="25132"/>
                        <a:pt x="11678" y="23922"/>
                      </a:cubicBezTo>
                      <a:cubicBezTo>
                        <a:pt x="14151" y="22711"/>
                        <a:pt x="17007" y="22105"/>
                        <a:pt x="20247" y="22105"/>
                      </a:cubicBezTo>
                      <a:cubicBezTo>
                        <a:pt x="22942" y="22105"/>
                        <a:pt x="25406" y="22694"/>
                        <a:pt x="27640" y="23870"/>
                      </a:cubicBezTo>
                      <a:cubicBezTo>
                        <a:pt x="29874" y="25047"/>
                        <a:pt x="32082" y="26778"/>
                        <a:pt x="34265" y="29063"/>
                      </a:cubicBezTo>
                      <a:lnTo>
                        <a:pt x="34265" y="2307"/>
                      </a:lnTo>
                      <a:cubicBezTo>
                        <a:pt x="34265" y="2068"/>
                        <a:pt x="34325" y="1838"/>
                        <a:pt x="34444" y="1616"/>
                      </a:cubicBezTo>
                      <a:cubicBezTo>
                        <a:pt x="34563" y="1394"/>
                        <a:pt x="34793" y="1224"/>
                        <a:pt x="35135" y="1105"/>
                      </a:cubicBezTo>
                      <a:cubicBezTo>
                        <a:pt x="35476" y="985"/>
                        <a:pt x="35910" y="883"/>
                        <a:pt x="36439" y="798"/>
                      </a:cubicBezTo>
                      <a:cubicBezTo>
                        <a:pt x="36968" y="712"/>
                        <a:pt x="37641" y="670"/>
                        <a:pt x="38460" y="670"/>
                      </a:cubicBezTo>
                      <a:cubicBezTo>
                        <a:pt x="39313" y="670"/>
                        <a:pt x="40012" y="712"/>
                        <a:pt x="40557" y="798"/>
                      </a:cubicBezTo>
                      <a:cubicBezTo>
                        <a:pt x="41103" y="883"/>
                        <a:pt x="41529" y="985"/>
                        <a:pt x="41836" y="1105"/>
                      </a:cubicBezTo>
                      <a:cubicBezTo>
                        <a:pt x="42143" y="1224"/>
                        <a:pt x="42374" y="1394"/>
                        <a:pt x="42527" y="1616"/>
                      </a:cubicBezTo>
                      <a:cubicBezTo>
                        <a:pt x="42681" y="1838"/>
                        <a:pt x="42757" y="2068"/>
                        <a:pt x="42757" y="2307"/>
                      </a:cubicBezTo>
                      <a:close/>
                      <a:moveTo>
                        <a:pt x="34265" y="38067"/>
                      </a:moveTo>
                      <a:cubicBezTo>
                        <a:pt x="31980" y="35236"/>
                        <a:pt x="29771" y="33079"/>
                        <a:pt x="27640" y="31596"/>
                      </a:cubicBezTo>
                      <a:cubicBezTo>
                        <a:pt x="25508" y="30112"/>
                        <a:pt x="23283" y="29370"/>
                        <a:pt x="20963" y="29370"/>
                      </a:cubicBezTo>
                      <a:cubicBezTo>
                        <a:pt x="18815" y="29370"/>
                        <a:pt x="16990" y="29882"/>
                        <a:pt x="15489" y="30905"/>
                      </a:cubicBezTo>
                      <a:cubicBezTo>
                        <a:pt x="13989" y="31928"/>
                        <a:pt x="12769" y="33275"/>
                        <a:pt x="11831" y="34946"/>
                      </a:cubicBezTo>
                      <a:cubicBezTo>
                        <a:pt x="10893" y="36618"/>
                        <a:pt x="10211" y="38511"/>
                        <a:pt x="9785" y="40625"/>
                      </a:cubicBezTo>
                      <a:cubicBezTo>
                        <a:pt x="9359" y="42740"/>
                        <a:pt x="9145" y="44888"/>
                        <a:pt x="9145" y="47071"/>
                      </a:cubicBezTo>
                      <a:cubicBezTo>
                        <a:pt x="9145" y="49390"/>
                        <a:pt x="9324" y="51658"/>
                        <a:pt x="9683" y="53875"/>
                      </a:cubicBezTo>
                      <a:cubicBezTo>
                        <a:pt x="10041" y="56092"/>
                        <a:pt x="10663" y="58062"/>
                        <a:pt x="11550" y="59784"/>
                      </a:cubicBezTo>
                      <a:cubicBezTo>
                        <a:pt x="12437" y="61507"/>
                        <a:pt x="13613" y="62888"/>
                        <a:pt x="15080" y="63928"/>
                      </a:cubicBezTo>
                      <a:cubicBezTo>
                        <a:pt x="16547" y="64968"/>
                        <a:pt x="18388" y="65488"/>
                        <a:pt x="20605" y="65488"/>
                      </a:cubicBezTo>
                      <a:cubicBezTo>
                        <a:pt x="21731" y="65488"/>
                        <a:pt x="22814" y="65335"/>
                        <a:pt x="23854" y="65028"/>
                      </a:cubicBezTo>
                      <a:cubicBezTo>
                        <a:pt x="24894" y="64721"/>
                        <a:pt x="25960" y="64209"/>
                        <a:pt x="27051" y="63493"/>
                      </a:cubicBezTo>
                      <a:cubicBezTo>
                        <a:pt x="28143" y="62777"/>
                        <a:pt x="29285" y="61848"/>
                        <a:pt x="30479" y="60705"/>
                      </a:cubicBezTo>
                      <a:cubicBezTo>
                        <a:pt x="31673" y="59562"/>
                        <a:pt x="32935" y="58156"/>
                        <a:pt x="34265" y="56484"/>
                      </a:cubicBezTo>
                      <a:close/>
                      <a:moveTo>
                        <a:pt x="84794" y="27426"/>
                      </a:moveTo>
                      <a:cubicBezTo>
                        <a:pt x="84794" y="28176"/>
                        <a:pt x="84776" y="28807"/>
                        <a:pt x="84742" y="29319"/>
                      </a:cubicBezTo>
                      <a:cubicBezTo>
                        <a:pt x="84708" y="29830"/>
                        <a:pt x="84640" y="30231"/>
                        <a:pt x="84538" y="30521"/>
                      </a:cubicBezTo>
                      <a:cubicBezTo>
                        <a:pt x="84435" y="30811"/>
                        <a:pt x="84307" y="31033"/>
                        <a:pt x="84154" y="31186"/>
                      </a:cubicBezTo>
                      <a:cubicBezTo>
                        <a:pt x="84001" y="31340"/>
                        <a:pt x="83787" y="31416"/>
                        <a:pt x="83515" y="31416"/>
                      </a:cubicBezTo>
                      <a:cubicBezTo>
                        <a:pt x="83242" y="31416"/>
                        <a:pt x="82909" y="31340"/>
                        <a:pt x="82517" y="31186"/>
                      </a:cubicBezTo>
                      <a:cubicBezTo>
                        <a:pt x="82125" y="31033"/>
                        <a:pt x="81681" y="30879"/>
                        <a:pt x="81187" y="30726"/>
                      </a:cubicBezTo>
                      <a:cubicBezTo>
                        <a:pt x="80692" y="30572"/>
                        <a:pt x="80138" y="30427"/>
                        <a:pt x="79524" y="30291"/>
                      </a:cubicBezTo>
                      <a:cubicBezTo>
                        <a:pt x="78910" y="30154"/>
                        <a:pt x="78245" y="30086"/>
                        <a:pt x="77529" y="30086"/>
                      </a:cubicBezTo>
                      <a:cubicBezTo>
                        <a:pt x="76676" y="30086"/>
                        <a:pt x="75841" y="30257"/>
                        <a:pt x="75022" y="30598"/>
                      </a:cubicBezTo>
                      <a:cubicBezTo>
                        <a:pt x="74203" y="30939"/>
                        <a:pt x="73342" y="31502"/>
                        <a:pt x="72438" y="32286"/>
                      </a:cubicBezTo>
                      <a:cubicBezTo>
                        <a:pt x="71535" y="33071"/>
                        <a:pt x="70588" y="34111"/>
                        <a:pt x="69599" y="35407"/>
                      </a:cubicBezTo>
                      <a:cubicBezTo>
                        <a:pt x="68610" y="36703"/>
                        <a:pt x="67519" y="38289"/>
                        <a:pt x="66325" y="40165"/>
                      </a:cubicBezTo>
                      <a:lnTo>
                        <a:pt x="66325" y="70451"/>
                      </a:lnTo>
                      <a:cubicBezTo>
                        <a:pt x="66325" y="70724"/>
                        <a:pt x="66257" y="70954"/>
                        <a:pt x="66120" y="71142"/>
                      </a:cubicBezTo>
                      <a:cubicBezTo>
                        <a:pt x="65984" y="71329"/>
                        <a:pt x="65762" y="71491"/>
                        <a:pt x="65455" y="71628"/>
                      </a:cubicBezTo>
                      <a:cubicBezTo>
                        <a:pt x="65148" y="71764"/>
                        <a:pt x="64722" y="71866"/>
                        <a:pt x="64176" y="71935"/>
                      </a:cubicBezTo>
                      <a:cubicBezTo>
                        <a:pt x="63631" y="72003"/>
                        <a:pt x="62931" y="72037"/>
                        <a:pt x="62079" y="72037"/>
                      </a:cubicBezTo>
                      <a:cubicBezTo>
                        <a:pt x="61260" y="72037"/>
                        <a:pt x="60578" y="72003"/>
                        <a:pt x="60032" y="71935"/>
                      </a:cubicBezTo>
                      <a:cubicBezTo>
                        <a:pt x="59487" y="71866"/>
                        <a:pt x="59052" y="71764"/>
                        <a:pt x="58728" y="71628"/>
                      </a:cubicBezTo>
                      <a:cubicBezTo>
                        <a:pt x="58404" y="71491"/>
                        <a:pt x="58182" y="71329"/>
                        <a:pt x="58063" y="71142"/>
                      </a:cubicBezTo>
                      <a:cubicBezTo>
                        <a:pt x="57943" y="70954"/>
                        <a:pt x="57884" y="70724"/>
                        <a:pt x="57884" y="70451"/>
                      </a:cubicBezTo>
                      <a:lnTo>
                        <a:pt x="57884" y="24408"/>
                      </a:lnTo>
                      <a:cubicBezTo>
                        <a:pt x="57884" y="24135"/>
                        <a:pt x="57935" y="23905"/>
                        <a:pt x="58037" y="23717"/>
                      </a:cubicBezTo>
                      <a:cubicBezTo>
                        <a:pt x="58139" y="23529"/>
                        <a:pt x="58344" y="23359"/>
                        <a:pt x="58651" y="23205"/>
                      </a:cubicBezTo>
                      <a:cubicBezTo>
                        <a:pt x="58958" y="23052"/>
                        <a:pt x="59350" y="22950"/>
                        <a:pt x="59828" y="22898"/>
                      </a:cubicBezTo>
                      <a:cubicBezTo>
                        <a:pt x="60305" y="22847"/>
                        <a:pt x="60936" y="22822"/>
                        <a:pt x="61721" y="22822"/>
                      </a:cubicBezTo>
                      <a:cubicBezTo>
                        <a:pt x="62471" y="22822"/>
                        <a:pt x="63093" y="22847"/>
                        <a:pt x="63588" y="22898"/>
                      </a:cubicBezTo>
                      <a:cubicBezTo>
                        <a:pt x="64082" y="22950"/>
                        <a:pt x="64466" y="23052"/>
                        <a:pt x="64739" y="23205"/>
                      </a:cubicBezTo>
                      <a:cubicBezTo>
                        <a:pt x="65012" y="23359"/>
                        <a:pt x="65208" y="23529"/>
                        <a:pt x="65327" y="23717"/>
                      </a:cubicBezTo>
                      <a:cubicBezTo>
                        <a:pt x="65447" y="23905"/>
                        <a:pt x="65506" y="24135"/>
                        <a:pt x="65506" y="24408"/>
                      </a:cubicBezTo>
                      <a:lnTo>
                        <a:pt x="65506" y="31109"/>
                      </a:lnTo>
                      <a:cubicBezTo>
                        <a:pt x="66768" y="29268"/>
                        <a:pt x="67953" y="27767"/>
                        <a:pt x="69062" y="26608"/>
                      </a:cubicBezTo>
                      <a:cubicBezTo>
                        <a:pt x="70170" y="25448"/>
                        <a:pt x="71219" y="24536"/>
                        <a:pt x="72208" y="23870"/>
                      </a:cubicBezTo>
                      <a:cubicBezTo>
                        <a:pt x="73197" y="23205"/>
                        <a:pt x="74178" y="22745"/>
                        <a:pt x="75150" y="22489"/>
                      </a:cubicBezTo>
                      <a:cubicBezTo>
                        <a:pt x="76122" y="22233"/>
                        <a:pt x="77102" y="22105"/>
                        <a:pt x="78092" y="22105"/>
                      </a:cubicBezTo>
                      <a:cubicBezTo>
                        <a:pt x="78535" y="22105"/>
                        <a:pt x="79038" y="22131"/>
                        <a:pt x="79601" y="22182"/>
                      </a:cubicBezTo>
                      <a:cubicBezTo>
                        <a:pt x="80164" y="22233"/>
                        <a:pt x="80752" y="22327"/>
                        <a:pt x="81366" y="22464"/>
                      </a:cubicBezTo>
                      <a:cubicBezTo>
                        <a:pt x="81980" y="22600"/>
                        <a:pt x="82534" y="22753"/>
                        <a:pt x="83029" y="22924"/>
                      </a:cubicBezTo>
                      <a:cubicBezTo>
                        <a:pt x="83523" y="23095"/>
                        <a:pt x="83873" y="23265"/>
                        <a:pt x="84077" y="23436"/>
                      </a:cubicBezTo>
                      <a:cubicBezTo>
                        <a:pt x="84282" y="23606"/>
                        <a:pt x="84418" y="23768"/>
                        <a:pt x="84487" y="23922"/>
                      </a:cubicBezTo>
                      <a:cubicBezTo>
                        <a:pt x="84555" y="24075"/>
                        <a:pt x="84614" y="24271"/>
                        <a:pt x="84666" y="24510"/>
                      </a:cubicBezTo>
                      <a:cubicBezTo>
                        <a:pt x="84717" y="24749"/>
                        <a:pt x="84751" y="25098"/>
                        <a:pt x="84768" y="25559"/>
                      </a:cubicBezTo>
                      <a:cubicBezTo>
                        <a:pt x="84785" y="26019"/>
                        <a:pt x="84794" y="26642"/>
                        <a:pt x="84794" y="27426"/>
                      </a:cubicBezTo>
                      <a:close/>
                      <a:moveTo>
                        <a:pt x="126185" y="70502"/>
                      </a:moveTo>
                      <a:cubicBezTo>
                        <a:pt x="126185" y="70911"/>
                        <a:pt x="126049" y="71218"/>
                        <a:pt x="125775" y="71423"/>
                      </a:cubicBezTo>
                      <a:cubicBezTo>
                        <a:pt x="125503" y="71628"/>
                        <a:pt x="125128" y="71781"/>
                        <a:pt x="124651" y="71883"/>
                      </a:cubicBezTo>
                      <a:cubicBezTo>
                        <a:pt x="124173" y="71986"/>
                        <a:pt x="123473" y="72037"/>
                        <a:pt x="122553" y="72037"/>
                      </a:cubicBezTo>
                      <a:cubicBezTo>
                        <a:pt x="121666" y="72037"/>
                        <a:pt x="120959" y="71986"/>
                        <a:pt x="120430" y="71883"/>
                      </a:cubicBezTo>
                      <a:cubicBezTo>
                        <a:pt x="119901" y="71781"/>
                        <a:pt x="119517" y="71628"/>
                        <a:pt x="119278" y="71423"/>
                      </a:cubicBezTo>
                      <a:cubicBezTo>
                        <a:pt x="119039" y="71218"/>
                        <a:pt x="118920" y="70911"/>
                        <a:pt x="118920" y="70502"/>
                      </a:cubicBezTo>
                      <a:lnTo>
                        <a:pt x="118920" y="65898"/>
                      </a:lnTo>
                      <a:cubicBezTo>
                        <a:pt x="116909" y="68046"/>
                        <a:pt x="114665" y="69718"/>
                        <a:pt x="112193" y="70911"/>
                      </a:cubicBezTo>
                      <a:cubicBezTo>
                        <a:pt x="109720" y="72105"/>
                        <a:pt x="107103" y="72702"/>
                        <a:pt x="104340" y="72702"/>
                      </a:cubicBezTo>
                      <a:cubicBezTo>
                        <a:pt x="101918" y="72702"/>
                        <a:pt x="99727" y="72386"/>
                        <a:pt x="97766" y="71755"/>
                      </a:cubicBezTo>
                      <a:cubicBezTo>
                        <a:pt x="95805" y="71125"/>
                        <a:pt x="94133" y="70212"/>
                        <a:pt x="92752" y="69018"/>
                      </a:cubicBezTo>
                      <a:cubicBezTo>
                        <a:pt x="91371" y="67825"/>
                        <a:pt x="90297" y="66358"/>
                        <a:pt x="89529" y="64619"/>
                      </a:cubicBezTo>
                      <a:cubicBezTo>
                        <a:pt x="88762" y="62879"/>
                        <a:pt x="88378" y="60901"/>
                        <a:pt x="88378" y="58684"/>
                      </a:cubicBezTo>
                      <a:cubicBezTo>
                        <a:pt x="88378" y="56092"/>
                        <a:pt x="88907" y="53841"/>
                        <a:pt x="89964" y="51931"/>
                      </a:cubicBezTo>
                      <a:cubicBezTo>
                        <a:pt x="91022" y="50021"/>
                        <a:pt x="92539" y="48435"/>
                        <a:pt x="94517" y="47174"/>
                      </a:cubicBezTo>
                      <a:cubicBezTo>
                        <a:pt x="96496" y="45912"/>
                        <a:pt x="98917" y="44965"/>
                        <a:pt x="101782" y="44334"/>
                      </a:cubicBezTo>
                      <a:cubicBezTo>
                        <a:pt x="104647" y="43703"/>
                        <a:pt x="107870" y="43388"/>
                        <a:pt x="111451" y="43388"/>
                      </a:cubicBezTo>
                      <a:lnTo>
                        <a:pt x="117795" y="43388"/>
                      </a:lnTo>
                      <a:lnTo>
                        <a:pt x="117795" y="39807"/>
                      </a:lnTo>
                      <a:cubicBezTo>
                        <a:pt x="117795" y="38033"/>
                        <a:pt x="117608" y="36464"/>
                        <a:pt x="117232" y="35100"/>
                      </a:cubicBezTo>
                      <a:cubicBezTo>
                        <a:pt x="116857" y="33736"/>
                        <a:pt x="116251" y="32602"/>
                        <a:pt x="115416" y="31698"/>
                      </a:cubicBezTo>
                      <a:cubicBezTo>
                        <a:pt x="114581" y="30794"/>
                        <a:pt x="113498" y="30112"/>
                        <a:pt x="112167" y="29651"/>
                      </a:cubicBezTo>
                      <a:cubicBezTo>
                        <a:pt x="110837" y="29191"/>
                        <a:pt x="109200" y="28961"/>
                        <a:pt x="107256" y="28961"/>
                      </a:cubicBezTo>
                      <a:cubicBezTo>
                        <a:pt x="105176" y="28961"/>
                        <a:pt x="103308" y="29208"/>
                        <a:pt x="101654" y="29703"/>
                      </a:cubicBezTo>
                      <a:cubicBezTo>
                        <a:pt x="100000" y="30197"/>
                        <a:pt x="98550" y="30743"/>
                        <a:pt x="97305" y="31340"/>
                      </a:cubicBezTo>
                      <a:cubicBezTo>
                        <a:pt x="96060" y="31937"/>
                        <a:pt x="95020" y="32482"/>
                        <a:pt x="94185" y="32977"/>
                      </a:cubicBezTo>
                      <a:cubicBezTo>
                        <a:pt x="93349" y="33471"/>
                        <a:pt x="92727" y="33719"/>
                        <a:pt x="92317" y="33719"/>
                      </a:cubicBezTo>
                      <a:cubicBezTo>
                        <a:pt x="92045" y="33719"/>
                        <a:pt x="91805" y="33650"/>
                        <a:pt x="91602" y="33514"/>
                      </a:cubicBezTo>
                      <a:cubicBezTo>
                        <a:pt x="91397" y="33378"/>
                        <a:pt x="91218" y="33173"/>
                        <a:pt x="91064" y="32900"/>
                      </a:cubicBezTo>
                      <a:cubicBezTo>
                        <a:pt x="90910" y="32627"/>
                        <a:pt x="90800" y="32278"/>
                        <a:pt x="90732" y="31851"/>
                      </a:cubicBezTo>
                      <a:cubicBezTo>
                        <a:pt x="90663" y="31425"/>
                        <a:pt x="90629" y="30956"/>
                        <a:pt x="90629" y="30444"/>
                      </a:cubicBezTo>
                      <a:cubicBezTo>
                        <a:pt x="90629" y="29592"/>
                        <a:pt x="90689" y="28918"/>
                        <a:pt x="90808" y="28424"/>
                      </a:cubicBezTo>
                      <a:cubicBezTo>
                        <a:pt x="90927" y="27929"/>
                        <a:pt x="91218" y="27460"/>
                        <a:pt x="91678" y="27017"/>
                      </a:cubicBezTo>
                      <a:cubicBezTo>
                        <a:pt x="92138" y="26573"/>
                        <a:pt x="92931" y="26053"/>
                        <a:pt x="94057" y="25456"/>
                      </a:cubicBezTo>
                      <a:cubicBezTo>
                        <a:pt x="95182" y="24859"/>
                        <a:pt x="96478" y="24314"/>
                        <a:pt x="97945" y="23819"/>
                      </a:cubicBezTo>
                      <a:cubicBezTo>
                        <a:pt x="99411" y="23325"/>
                        <a:pt x="101014" y="22915"/>
                        <a:pt x="102754" y="22591"/>
                      </a:cubicBezTo>
                      <a:cubicBezTo>
                        <a:pt x="104494" y="22267"/>
                        <a:pt x="106250" y="22105"/>
                        <a:pt x="108024" y="22105"/>
                      </a:cubicBezTo>
                      <a:cubicBezTo>
                        <a:pt x="111332" y="22105"/>
                        <a:pt x="114145" y="22481"/>
                        <a:pt x="116465" y="23231"/>
                      </a:cubicBezTo>
                      <a:cubicBezTo>
                        <a:pt x="118784" y="23981"/>
                        <a:pt x="120660" y="25081"/>
                        <a:pt x="122092" y="26531"/>
                      </a:cubicBezTo>
                      <a:cubicBezTo>
                        <a:pt x="123525" y="27980"/>
                        <a:pt x="124565" y="29779"/>
                        <a:pt x="125213" y="31928"/>
                      </a:cubicBezTo>
                      <a:cubicBezTo>
                        <a:pt x="125861" y="34077"/>
                        <a:pt x="126185" y="36584"/>
                        <a:pt x="126185" y="39448"/>
                      </a:cubicBezTo>
                      <a:close/>
                      <a:moveTo>
                        <a:pt x="117795" y="49476"/>
                      </a:moveTo>
                      <a:lnTo>
                        <a:pt x="110581" y="49476"/>
                      </a:lnTo>
                      <a:cubicBezTo>
                        <a:pt x="108262" y="49476"/>
                        <a:pt x="106250" y="49672"/>
                        <a:pt x="104544" y="50064"/>
                      </a:cubicBezTo>
                      <a:cubicBezTo>
                        <a:pt x="102839" y="50456"/>
                        <a:pt x="101424" y="51036"/>
                        <a:pt x="100298" y="51803"/>
                      </a:cubicBezTo>
                      <a:cubicBezTo>
                        <a:pt x="99173" y="52571"/>
                        <a:pt x="98345" y="53492"/>
                        <a:pt x="97817" y="54566"/>
                      </a:cubicBezTo>
                      <a:cubicBezTo>
                        <a:pt x="97288" y="55640"/>
                        <a:pt x="97024" y="56877"/>
                        <a:pt x="97024" y="58275"/>
                      </a:cubicBezTo>
                      <a:cubicBezTo>
                        <a:pt x="97024" y="60662"/>
                        <a:pt x="97783" y="62564"/>
                        <a:pt x="99301" y="63979"/>
                      </a:cubicBezTo>
                      <a:cubicBezTo>
                        <a:pt x="100818" y="65395"/>
                        <a:pt x="102941" y="66102"/>
                        <a:pt x="105670" y="66102"/>
                      </a:cubicBezTo>
                      <a:cubicBezTo>
                        <a:pt x="107887" y="66102"/>
                        <a:pt x="109942" y="65540"/>
                        <a:pt x="111835" y="64414"/>
                      </a:cubicBezTo>
                      <a:cubicBezTo>
                        <a:pt x="113728" y="63289"/>
                        <a:pt x="115714" y="61566"/>
                        <a:pt x="117795" y="59247"/>
                      </a:cubicBezTo>
                      <a:close/>
                      <a:moveTo>
                        <a:pt x="165735" y="5479"/>
                      </a:moveTo>
                      <a:cubicBezTo>
                        <a:pt x="165735" y="6127"/>
                        <a:pt x="165700" y="6647"/>
                        <a:pt x="165633" y="7039"/>
                      </a:cubicBezTo>
                      <a:cubicBezTo>
                        <a:pt x="165564" y="7431"/>
                        <a:pt x="165487" y="7747"/>
                        <a:pt x="165402" y="7986"/>
                      </a:cubicBezTo>
                      <a:cubicBezTo>
                        <a:pt x="165317" y="8224"/>
                        <a:pt x="165206" y="8386"/>
                        <a:pt x="165070" y="8471"/>
                      </a:cubicBezTo>
                      <a:cubicBezTo>
                        <a:pt x="164933" y="8557"/>
                        <a:pt x="164762" y="8599"/>
                        <a:pt x="164558" y="8599"/>
                      </a:cubicBezTo>
                      <a:cubicBezTo>
                        <a:pt x="164319" y="8599"/>
                        <a:pt x="164021" y="8523"/>
                        <a:pt x="163663" y="8369"/>
                      </a:cubicBezTo>
                      <a:cubicBezTo>
                        <a:pt x="163305" y="8216"/>
                        <a:pt x="162870" y="8045"/>
                        <a:pt x="162358" y="7858"/>
                      </a:cubicBezTo>
                      <a:cubicBezTo>
                        <a:pt x="161847" y="7670"/>
                        <a:pt x="161241" y="7499"/>
                        <a:pt x="160542" y="7346"/>
                      </a:cubicBezTo>
                      <a:cubicBezTo>
                        <a:pt x="159843" y="7193"/>
                        <a:pt x="159033" y="7116"/>
                        <a:pt x="158112" y="7116"/>
                      </a:cubicBezTo>
                      <a:cubicBezTo>
                        <a:pt x="156850" y="7116"/>
                        <a:pt x="155775" y="7320"/>
                        <a:pt x="154889" y="7730"/>
                      </a:cubicBezTo>
                      <a:cubicBezTo>
                        <a:pt x="154002" y="8139"/>
                        <a:pt x="153286" y="8778"/>
                        <a:pt x="152740" y="9648"/>
                      </a:cubicBezTo>
                      <a:cubicBezTo>
                        <a:pt x="152194" y="10518"/>
                        <a:pt x="151802" y="11643"/>
                        <a:pt x="151563" y="13025"/>
                      </a:cubicBezTo>
                      <a:cubicBezTo>
                        <a:pt x="151324" y="14406"/>
                        <a:pt x="151205" y="16086"/>
                        <a:pt x="151205" y="18064"/>
                      </a:cubicBezTo>
                      <a:lnTo>
                        <a:pt x="151205" y="23077"/>
                      </a:lnTo>
                      <a:lnTo>
                        <a:pt x="161488" y="23077"/>
                      </a:lnTo>
                      <a:cubicBezTo>
                        <a:pt x="161761" y="23077"/>
                        <a:pt x="161991" y="23137"/>
                        <a:pt x="162179" y="23257"/>
                      </a:cubicBezTo>
                      <a:cubicBezTo>
                        <a:pt x="162367" y="23376"/>
                        <a:pt x="162537" y="23581"/>
                        <a:pt x="162691" y="23870"/>
                      </a:cubicBezTo>
                      <a:cubicBezTo>
                        <a:pt x="162844" y="24160"/>
                        <a:pt x="162964" y="24527"/>
                        <a:pt x="163049" y="24970"/>
                      </a:cubicBezTo>
                      <a:cubicBezTo>
                        <a:pt x="163134" y="25414"/>
                        <a:pt x="163176" y="25959"/>
                        <a:pt x="163176" y="26608"/>
                      </a:cubicBezTo>
                      <a:cubicBezTo>
                        <a:pt x="163176" y="27835"/>
                        <a:pt x="163023" y="28722"/>
                        <a:pt x="162716" y="29268"/>
                      </a:cubicBezTo>
                      <a:cubicBezTo>
                        <a:pt x="162410" y="29813"/>
                        <a:pt x="162000" y="30086"/>
                        <a:pt x="161488" y="30086"/>
                      </a:cubicBezTo>
                      <a:lnTo>
                        <a:pt x="151205" y="30086"/>
                      </a:lnTo>
                      <a:lnTo>
                        <a:pt x="151205" y="70451"/>
                      </a:lnTo>
                      <a:cubicBezTo>
                        <a:pt x="151205" y="70724"/>
                        <a:pt x="151137" y="70954"/>
                        <a:pt x="151000" y="71142"/>
                      </a:cubicBezTo>
                      <a:cubicBezTo>
                        <a:pt x="150864" y="71329"/>
                        <a:pt x="150634" y="71491"/>
                        <a:pt x="150310" y="71628"/>
                      </a:cubicBezTo>
                      <a:cubicBezTo>
                        <a:pt x="149986" y="71764"/>
                        <a:pt x="149551" y="71866"/>
                        <a:pt x="149005" y="71935"/>
                      </a:cubicBezTo>
                      <a:cubicBezTo>
                        <a:pt x="148460" y="72003"/>
                        <a:pt x="147777" y="72037"/>
                        <a:pt x="146959" y="72037"/>
                      </a:cubicBezTo>
                      <a:cubicBezTo>
                        <a:pt x="146141" y="72037"/>
                        <a:pt x="145458" y="72003"/>
                        <a:pt x="144913" y="71935"/>
                      </a:cubicBezTo>
                      <a:cubicBezTo>
                        <a:pt x="144367" y="71866"/>
                        <a:pt x="143932" y="71764"/>
                        <a:pt x="143608" y="71628"/>
                      </a:cubicBezTo>
                      <a:cubicBezTo>
                        <a:pt x="143284" y="71491"/>
                        <a:pt x="143054" y="71329"/>
                        <a:pt x="142918" y="71142"/>
                      </a:cubicBezTo>
                      <a:cubicBezTo>
                        <a:pt x="142781" y="70954"/>
                        <a:pt x="142713" y="70724"/>
                        <a:pt x="142713" y="70451"/>
                      </a:cubicBezTo>
                      <a:lnTo>
                        <a:pt x="142713" y="30086"/>
                      </a:lnTo>
                      <a:lnTo>
                        <a:pt x="136216" y="30086"/>
                      </a:lnTo>
                      <a:cubicBezTo>
                        <a:pt x="135670" y="30086"/>
                        <a:pt x="135260" y="29813"/>
                        <a:pt x="134988" y="29268"/>
                      </a:cubicBezTo>
                      <a:cubicBezTo>
                        <a:pt x="134715" y="28722"/>
                        <a:pt x="134578" y="27835"/>
                        <a:pt x="134578" y="26608"/>
                      </a:cubicBezTo>
                      <a:cubicBezTo>
                        <a:pt x="134578" y="25959"/>
                        <a:pt x="134613" y="25414"/>
                        <a:pt x="134680" y="24970"/>
                      </a:cubicBezTo>
                      <a:cubicBezTo>
                        <a:pt x="134749" y="24527"/>
                        <a:pt x="134851" y="24160"/>
                        <a:pt x="134988" y="23870"/>
                      </a:cubicBezTo>
                      <a:cubicBezTo>
                        <a:pt x="135124" y="23581"/>
                        <a:pt x="135295" y="23376"/>
                        <a:pt x="135499" y="23257"/>
                      </a:cubicBezTo>
                      <a:cubicBezTo>
                        <a:pt x="135704" y="23137"/>
                        <a:pt x="135942" y="23077"/>
                        <a:pt x="136216" y="23077"/>
                      </a:cubicBezTo>
                      <a:lnTo>
                        <a:pt x="142713" y="23077"/>
                      </a:lnTo>
                      <a:lnTo>
                        <a:pt x="142713" y="18320"/>
                      </a:lnTo>
                      <a:cubicBezTo>
                        <a:pt x="142713" y="15114"/>
                        <a:pt x="143011" y="12360"/>
                        <a:pt x="143608" y="10057"/>
                      </a:cubicBezTo>
                      <a:cubicBezTo>
                        <a:pt x="144205" y="7755"/>
                        <a:pt x="145117" y="5871"/>
                        <a:pt x="146345" y="4404"/>
                      </a:cubicBezTo>
                      <a:cubicBezTo>
                        <a:pt x="147573" y="2938"/>
                        <a:pt x="149116" y="1855"/>
                        <a:pt x="150975" y="1156"/>
                      </a:cubicBezTo>
                      <a:cubicBezTo>
                        <a:pt x="152834" y="457"/>
                        <a:pt x="155025" y="107"/>
                        <a:pt x="157549" y="107"/>
                      </a:cubicBezTo>
                      <a:cubicBezTo>
                        <a:pt x="158742" y="107"/>
                        <a:pt x="159903" y="218"/>
                        <a:pt x="161028" y="440"/>
                      </a:cubicBezTo>
                      <a:cubicBezTo>
                        <a:pt x="162153" y="661"/>
                        <a:pt x="163023" y="900"/>
                        <a:pt x="163637" y="1156"/>
                      </a:cubicBezTo>
                      <a:cubicBezTo>
                        <a:pt x="164251" y="1412"/>
                        <a:pt x="164660" y="1642"/>
                        <a:pt x="164865" y="1846"/>
                      </a:cubicBezTo>
                      <a:cubicBezTo>
                        <a:pt x="165070" y="2051"/>
                        <a:pt x="165240" y="2315"/>
                        <a:pt x="165377" y="2639"/>
                      </a:cubicBezTo>
                      <a:cubicBezTo>
                        <a:pt x="165513" y="2963"/>
                        <a:pt x="165607" y="3356"/>
                        <a:pt x="165658" y="3816"/>
                      </a:cubicBezTo>
                      <a:cubicBezTo>
                        <a:pt x="165709" y="4276"/>
                        <a:pt x="165735" y="4831"/>
                        <a:pt x="165735" y="5479"/>
                      </a:cubicBezTo>
                      <a:close/>
                      <a:moveTo>
                        <a:pt x="196206" y="67074"/>
                      </a:moveTo>
                      <a:cubicBezTo>
                        <a:pt x="196205" y="68064"/>
                        <a:pt x="196138" y="68848"/>
                        <a:pt x="196001" y="69428"/>
                      </a:cubicBezTo>
                      <a:cubicBezTo>
                        <a:pt x="195864" y="70008"/>
                        <a:pt x="195660" y="70434"/>
                        <a:pt x="195387" y="70707"/>
                      </a:cubicBezTo>
                      <a:cubicBezTo>
                        <a:pt x="195115" y="70980"/>
                        <a:pt x="194705" y="71235"/>
                        <a:pt x="194159" y="71474"/>
                      </a:cubicBezTo>
                      <a:cubicBezTo>
                        <a:pt x="193613" y="71713"/>
                        <a:pt x="192991" y="71909"/>
                        <a:pt x="192292" y="72062"/>
                      </a:cubicBezTo>
                      <a:cubicBezTo>
                        <a:pt x="191593" y="72216"/>
                        <a:pt x="190851" y="72344"/>
                        <a:pt x="190066" y="72446"/>
                      </a:cubicBezTo>
                      <a:cubicBezTo>
                        <a:pt x="189282" y="72548"/>
                        <a:pt x="188498" y="72600"/>
                        <a:pt x="187713" y="72600"/>
                      </a:cubicBezTo>
                      <a:cubicBezTo>
                        <a:pt x="185326" y="72600"/>
                        <a:pt x="183280" y="72284"/>
                        <a:pt x="181574" y="71653"/>
                      </a:cubicBezTo>
                      <a:cubicBezTo>
                        <a:pt x="179869" y="71022"/>
                        <a:pt x="178471" y="70067"/>
                        <a:pt x="177379" y="68788"/>
                      </a:cubicBezTo>
                      <a:cubicBezTo>
                        <a:pt x="176287" y="67509"/>
                        <a:pt x="175495" y="65889"/>
                        <a:pt x="175000" y="63928"/>
                      </a:cubicBezTo>
                      <a:cubicBezTo>
                        <a:pt x="174505" y="61967"/>
                        <a:pt x="174258" y="59656"/>
                        <a:pt x="174259" y="56996"/>
                      </a:cubicBezTo>
                      <a:lnTo>
                        <a:pt x="174259" y="30086"/>
                      </a:lnTo>
                      <a:lnTo>
                        <a:pt x="167812" y="30086"/>
                      </a:lnTo>
                      <a:cubicBezTo>
                        <a:pt x="167301" y="30086"/>
                        <a:pt x="166891" y="29813"/>
                        <a:pt x="166584" y="29268"/>
                      </a:cubicBezTo>
                      <a:cubicBezTo>
                        <a:pt x="166278" y="28722"/>
                        <a:pt x="166123" y="27835"/>
                        <a:pt x="166123" y="26608"/>
                      </a:cubicBezTo>
                      <a:cubicBezTo>
                        <a:pt x="166123" y="25959"/>
                        <a:pt x="166166" y="25414"/>
                        <a:pt x="166252" y="24970"/>
                      </a:cubicBezTo>
                      <a:cubicBezTo>
                        <a:pt x="166337" y="24527"/>
                        <a:pt x="166448" y="24160"/>
                        <a:pt x="166584" y="23870"/>
                      </a:cubicBezTo>
                      <a:cubicBezTo>
                        <a:pt x="166721" y="23581"/>
                        <a:pt x="166900" y="23376"/>
                        <a:pt x="167122" y="23257"/>
                      </a:cubicBezTo>
                      <a:cubicBezTo>
                        <a:pt x="167343" y="23137"/>
                        <a:pt x="167590" y="23077"/>
                        <a:pt x="167864" y="23077"/>
                      </a:cubicBezTo>
                      <a:lnTo>
                        <a:pt x="174259" y="23077"/>
                      </a:lnTo>
                      <a:lnTo>
                        <a:pt x="174259" y="12129"/>
                      </a:lnTo>
                      <a:cubicBezTo>
                        <a:pt x="174258" y="11891"/>
                        <a:pt x="174318" y="11669"/>
                        <a:pt x="174437" y="11464"/>
                      </a:cubicBezTo>
                      <a:cubicBezTo>
                        <a:pt x="174557" y="11260"/>
                        <a:pt x="174779" y="11081"/>
                        <a:pt x="175103" y="10927"/>
                      </a:cubicBezTo>
                      <a:cubicBezTo>
                        <a:pt x="175426" y="10774"/>
                        <a:pt x="175861" y="10663"/>
                        <a:pt x="176407" y="10595"/>
                      </a:cubicBezTo>
                      <a:cubicBezTo>
                        <a:pt x="176952" y="10526"/>
                        <a:pt x="177634" y="10492"/>
                        <a:pt x="178453" y="10492"/>
                      </a:cubicBezTo>
                      <a:cubicBezTo>
                        <a:pt x="179306" y="10492"/>
                        <a:pt x="180005" y="10526"/>
                        <a:pt x="180551" y="10595"/>
                      </a:cubicBezTo>
                      <a:cubicBezTo>
                        <a:pt x="181097" y="10663"/>
                        <a:pt x="181522" y="10774"/>
                        <a:pt x="181830" y="10927"/>
                      </a:cubicBezTo>
                      <a:cubicBezTo>
                        <a:pt x="182137" y="11081"/>
                        <a:pt x="182359" y="11260"/>
                        <a:pt x="182495" y="11464"/>
                      </a:cubicBezTo>
                      <a:cubicBezTo>
                        <a:pt x="182631" y="11669"/>
                        <a:pt x="182700" y="11891"/>
                        <a:pt x="182700" y="12129"/>
                      </a:cubicBezTo>
                      <a:lnTo>
                        <a:pt x="182700" y="23077"/>
                      </a:lnTo>
                      <a:lnTo>
                        <a:pt x="194517" y="23077"/>
                      </a:lnTo>
                      <a:cubicBezTo>
                        <a:pt x="194790" y="23077"/>
                        <a:pt x="195029" y="23137"/>
                        <a:pt x="195234" y="23257"/>
                      </a:cubicBezTo>
                      <a:cubicBezTo>
                        <a:pt x="195438" y="23376"/>
                        <a:pt x="195617" y="23581"/>
                        <a:pt x="195771" y="23870"/>
                      </a:cubicBezTo>
                      <a:cubicBezTo>
                        <a:pt x="195924" y="24160"/>
                        <a:pt x="196035" y="24527"/>
                        <a:pt x="196103" y="24970"/>
                      </a:cubicBezTo>
                      <a:cubicBezTo>
                        <a:pt x="196172" y="25414"/>
                        <a:pt x="196205" y="25959"/>
                        <a:pt x="196206" y="26608"/>
                      </a:cubicBezTo>
                      <a:cubicBezTo>
                        <a:pt x="196205" y="27835"/>
                        <a:pt x="196052" y="28722"/>
                        <a:pt x="195745" y="29268"/>
                      </a:cubicBezTo>
                      <a:cubicBezTo>
                        <a:pt x="195438" y="29813"/>
                        <a:pt x="195029" y="30086"/>
                        <a:pt x="194517" y="30086"/>
                      </a:cubicBezTo>
                      <a:lnTo>
                        <a:pt x="182700" y="30086"/>
                      </a:lnTo>
                      <a:lnTo>
                        <a:pt x="182700" y="55768"/>
                      </a:lnTo>
                      <a:cubicBezTo>
                        <a:pt x="182700" y="58940"/>
                        <a:pt x="183168" y="61336"/>
                        <a:pt x="184107" y="62956"/>
                      </a:cubicBezTo>
                      <a:cubicBezTo>
                        <a:pt x="185045" y="64576"/>
                        <a:pt x="186724" y="65386"/>
                        <a:pt x="189145" y="65386"/>
                      </a:cubicBezTo>
                      <a:cubicBezTo>
                        <a:pt x="189930" y="65386"/>
                        <a:pt x="190629" y="65309"/>
                        <a:pt x="191244" y="65156"/>
                      </a:cubicBezTo>
                      <a:cubicBezTo>
                        <a:pt x="191857" y="65002"/>
                        <a:pt x="192403" y="64840"/>
                        <a:pt x="192880" y="64670"/>
                      </a:cubicBezTo>
                      <a:cubicBezTo>
                        <a:pt x="193358" y="64499"/>
                        <a:pt x="193767" y="64337"/>
                        <a:pt x="194108" y="64184"/>
                      </a:cubicBezTo>
                      <a:cubicBezTo>
                        <a:pt x="194449" y="64030"/>
                        <a:pt x="194756" y="63954"/>
                        <a:pt x="195029" y="63954"/>
                      </a:cubicBezTo>
                      <a:cubicBezTo>
                        <a:pt x="195199" y="63954"/>
                        <a:pt x="195361" y="63996"/>
                        <a:pt x="195515" y="64082"/>
                      </a:cubicBezTo>
                      <a:cubicBezTo>
                        <a:pt x="195669" y="64167"/>
                        <a:pt x="195788" y="64329"/>
                        <a:pt x="195873" y="64568"/>
                      </a:cubicBezTo>
                      <a:cubicBezTo>
                        <a:pt x="195958" y="64806"/>
                        <a:pt x="196035" y="65130"/>
                        <a:pt x="196103" y="65540"/>
                      </a:cubicBezTo>
                      <a:cubicBezTo>
                        <a:pt x="196172" y="65949"/>
                        <a:pt x="196205" y="66461"/>
                        <a:pt x="196206" y="6707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4" name="Полилиния: фигура 123">
                  <a:extLst>
                    <a:ext uri="{FF2B5EF4-FFF2-40B4-BE49-F238E27FC236}">
                      <a16:creationId xmlns:a16="http://schemas.microsoft.com/office/drawing/2014/main" id="{E8B90993-F831-4906-B303-F8EFB2B6B152}"/>
                    </a:ext>
                  </a:extLst>
                </p:cNvPr>
                <p:cNvSpPr/>
                <p:nvPr/>
              </p:nvSpPr>
              <p:spPr>
                <a:xfrm>
                  <a:off x="3698101" y="1093314"/>
                  <a:ext cx="25937" cy="25937"/>
                </a:xfrm>
                <a:custGeom>
                  <a:avLst/>
                  <a:gdLst>
                    <a:gd name="connsiteX0" fmla="*/ 388 w 25937"/>
                    <a:gd name="connsiteY0" fmla="*/ 13063 h 25937"/>
                    <a:gd name="connsiteX1" fmla="*/ 4199 w 25937"/>
                    <a:gd name="connsiteY1" fmla="*/ 3906 h 25937"/>
                    <a:gd name="connsiteX2" fmla="*/ 13331 w 25937"/>
                    <a:gd name="connsiteY2" fmla="*/ 120 h 25937"/>
                    <a:gd name="connsiteX3" fmla="*/ 22514 w 25937"/>
                    <a:gd name="connsiteY3" fmla="*/ 3906 h 25937"/>
                    <a:gd name="connsiteX4" fmla="*/ 26326 w 25937"/>
                    <a:gd name="connsiteY4" fmla="*/ 13063 h 25937"/>
                    <a:gd name="connsiteX5" fmla="*/ 22514 w 25937"/>
                    <a:gd name="connsiteY5" fmla="*/ 22246 h 25937"/>
                    <a:gd name="connsiteX6" fmla="*/ 13331 w 25937"/>
                    <a:gd name="connsiteY6" fmla="*/ 26058 h 25937"/>
                    <a:gd name="connsiteX7" fmla="*/ 4199 w 25937"/>
                    <a:gd name="connsiteY7" fmla="*/ 22246 h 25937"/>
                    <a:gd name="connsiteX8" fmla="*/ 388 w 25937"/>
                    <a:gd name="connsiteY8" fmla="*/ 13063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063"/>
                      </a:moveTo>
                      <a:cubicBezTo>
                        <a:pt x="388" y="9482"/>
                        <a:pt x="1658" y="6430"/>
                        <a:pt x="4199" y="3906"/>
                      </a:cubicBezTo>
                      <a:cubicBezTo>
                        <a:pt x="6740" y="1382"/>
                        <a:pt x="9784" y="120"/>
                        <a:pt x="13331" y="120"/>
                      </a:cubicBezTo>
                      <a:cubicBezTo>
                        <a:pt x="16912" y="120"/>
                        <a:pt x="19973" y="1382"/>
                        <a:pt x="22514" y="3906"/>
                      </a:cubicBezTo>
                      <a:cubicBezTo>
                        <a:pt x="25055" y="6430"/>
                        <a:pt x="26326" y="9482"/>
                        <a:pt x="26326" y="13063"/>
                      </a:cubicBezTo>
                      <a:cubicBezTo>
                        <a:pt x="26326" y="16644"/>
                        <a:pt x="25055" y="19705"/>
                        <a:pt x="22514" y="22246"/>
                      </a:cubicBezTo>
                      <a:cubicBezTo>
                        <a:pt x="19973" y="24787"/>
                        <a:pt x="16912" y="26058"/>
                        <a:pt x="13331" y="26058"/>
                      </a:cubicBezTo>
                      <a:cubicBezTo>
                        <a:pt x="9784" y="26058"/>
                        <a:pt x="6740" y="24787"/>
                        <a:pt x="4199" y="22246"/>
                      </a:cubicBezTo>
                      <a:cubicBezTo>
                        <a:pt x="1658" y="19705"/>
                        <a:pt x="388" y="16644"/>
                        <a:pt x="388" y="13063"/>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5" name="Полилиния: фигура 124">
                  <a:extLst>
                    <a:ext uri="{FF2B5EF4-FFF2-40B4-BE49-F238E27FC236}">
                      <a16:creationId xmlns:a16="http://schemas.microsoft.com/office/drawing/2014/main" id="{4EED23A3-1AFB-4B46-8D5F-94ED260CD2E0}"/>
                    </a:ext>
                  </a:extLst>
                </p:cNvPr>
                <p:cNvSpPr/>
                <p:nvPr/>
              </p:nvSpPr>
              <p:spPr>
                <a:xfrm>
                  <a:off x="3791415" y="1071367"/>
                  <a:ext cx="570128" cy="72594"/>
                </a:xfrm>
                <a:custGeom>
                  <a:avLst/>
                  <a:gdLst>
                    <a:gd name="connsiteX0" fmla="*/ 51301 w 570128"/>
                    <a:gd name="connsiteY0" fmla="*/ 37671 h 72594"/>
                    <a:gd name="connsiteX1" fmla="*/ 49101 w 570128"/>
                    <a:gd name="connsiteY1" fmla="*/ 52686 h 72594"/>
                    <a:gd name="connsiteX2" fmla="*/ 42681 w 570128"/>
                    <a:gd name="connsiteY2" fmla="*/ 63327 h 72594"/>
                    <a:gd name="connsiteX3" fmla="*/ 32321 w 570128"/>
                    <a:gd name="connsiteY3" fmla="*/ 69645 h 72594"/>
                    <a:gd name="connsiteX4" fmla="*/ 17689 w 570128"/>
                    <a:gd name="connsiteY4" fmla="*/ 71743 h 72594"/>
                    <a:gd name="connsiteX5" fmla="*/ 3671 w 570128"/>
                    <a:gd name="connsiteY5" fmla="*/ 71743 h 72594"/>
                    <a:gd name="connsiteX6" fmla="*/ 1446 w 570128"/>
                    <a:gd name="connsiteY6" fmla="*/ 70950 h 72594"/>
                    <a:gd name="connsiteX7" fmla="*/ 397 w 570128"/>
                    <a:gd name="connsiteY7" fmla="*/ 68162 h 72594"/>
                    <a:gd name="connsiteX8" fmla="*/ 397 w 570128"/>
                    <a:gd name="connsiteY8" fmla="*/ 9124 h 72594"/>
                    <a:gd name="connsiteX9" fmla="*/ 1446 w 570128"/>
                    <a:gd name="connsiteY9" fmla="*/ 6336 h 72594"/>
                    <a:gd name="connsiteX10" fmla="*/ 3671 w 570128"/>
                    <a:gd name="connsiteY10" fmla="*/ 5543 h 72594"/>
                    <a:gd name="connsiteX11" fmla="*/ 18661 w 570128"/>
                    <a:gd name="connsiteY11" fmla="*/ 5543 h 72594"/>
                    <a:gd name="connsiteX12" fmla="*/ 33190 w 570128"/>
                    <a:gd name="connsiteY12" fmla="*/ 7768 h 72594"/>
                    <a:gd name="connsiteX13" fmla="*/ 43141 w 570128"/>
                    <a:gd name="connsiteY13" fmla="*/ 14163 h 72594"/>
                    <a:gd name="connsiteX14" fmla="*/ 49229 w 570128"/>
                    <a:gd name="connsiteY14" fmla="*/ 24267 h 72594"/>
                    <a:gd name="connsiteX15" fmla="*/ 51301 w 570128"/>
                    <a:gd name="connsiteY15" fmla="*/ 37671 h 72594"/>
                    <a:gd name="connsiteX16" fmla="*/ 42041 w 570128"/>
                    <a:gd name="connsiteY16" fmla="*/ 38029 h 72594"/>
                    <a:gd name="connsiteX17" fmla="*/ 40711 w 570128"/>
                    <a:gd name="connsiteY17" fmla="*/ 28027 h 72594"/>
                    <a:gd name="connsiteX18" fmla="*/ 36541 w 570128"/>
                    <a:gd name="connsiteY18" fmla="*/ 20021 h 72594"/>
                    <a:gd name="connsiteX19" fmla="*/ 29354 w 570128"/>
                    <a:gd name="connsiteY19" fmla="*/ 14752 h 72594"/>
                    <a:gd name="connsiteX20" fmla="*/ 18150 w 570128"/>
                    <a:gd name="connsiteY20" fmla="*/ 12859 h 72594"/>
                    <a:gd name="connsiteX21" fmla="*/ 9197 w 570128"/>
                    <a:gd name="connsiteY21" fmla="*/ 12859 h 72594"/>
                    <a:gd name="connsiteX22" fmla="*/ 9197 w 570128"/>
                    <a:gd name="connsiteY22" fmla="*/ 64376 h 72594"/>
                    <a:gd name="connsiteX23" fmla="*/ 18252 w 570128"/>
                    <a:gd name="connsiteY23" fmla="*/ 64376 h 72594"/>
                    <a:gd name="connsiteX24" fmla="*/ 28944 w 570128"/>
                    <a:gd name="connsiteY24" fmla="*/ 62790 h 72594"/>
                    <a:gd name="connsiteX25" fmla="*/ 36209 w 570128"/>
                    <a:gd name="connsiteY25" fmla="*/ 57930 h 72594"/>
                    <a:gd name="connsiteX26" fmla="*/ 40583 w 570128"/>
                    <a:gd name="connsiteY26" fmla="*/ 49719 h 72594"/>
                    <a:gd name="connsiteX27" fmla="*/ 42041 w 570128"/>
                    <a:gd name="connsiteY27" fmla="*/ 38029 h 72594"/>
                    <a:gd name="connsiteX28" fmla="*/ 102215 w 570128"/>
                    <a:gd name="connsiteY28" fmla="*/ 45447 h 72594"/>
                    <a:gd name="connsiteX29" fmla="*/ 101213 w 570128"/>
                    <a:gd name="connsiteY29" fmla="*/ 48286 h 72594"/>
                    <a:gd name="connsiteX30" fmla="*/ 98926 w 570128"/>
                    <a:gd name="connsiteY30" fmla="*/ 49131 h 72594"/>
                    <a:gd name="connsiteX31" fmla="*/ 68604 w 570128"/>
                    <a:gd name="connsiteY31" fmla="*/ 49131 h 72594"/>
                    <a:gd name="connsiteX32" fmla="*/ 69375 w 570128"/>
                    <a:gd name="connsiteY32" fmla="*/ 56037 h 72594"/>
                    <a:gd name="connsiteX33" fmla="*/ 71945 w 570128"/>
                    <a:gd name="connsiteY33" fmla="*/ 61306 h 72594"/>
                    <a:gd name="connsiteX34" fmla="*/ 76624 w 570128"/>
                    <a:gd name="connsiteY34" fmla="*/ 64683 h 72594"/>
                    <a:gd name="connsiteX35" fmla="*/ 83666 w 570128"/>
                    <a:gd name="connsiteY35" fmla="*/ 65860 h 72594"/>
                    <a:gd name="connsiteX36" fmla="*/ 89527 w 570128"/>
                    <a:gd name="connsiteY36" fmla="*/ 65322 h 72594"/>
                    <a:gd name="connsiteX37" fmla="*/ 93974 w 570128"/>
                    <a:gd name="connsiteY37" fmla="*/ 64120 h 72594"/>
                    <a:gd name="connsiteX38" fmla="*/ 97058 w 570128"/>
                    <a:gd name="connsiteY38" fmla="*/ 62918 h 72594"/>
                    <a:gd name="connsiteX39" fmla="*/ 98884 w 570128"/>
                    <a:gd name="connsiteY39" fmla="*/ 62381 h 72594"/>
                    <a:gd name="connsiteX40" fmla="*/ 99526 w 570128"/>
                    <a:gd name="connsiteY40" fmla="*/ 62560 h 72594"/>
                    <a:gd name="connsiteX41" fmla="*/ 99963 w 570128"/>
                    <a:gd name="connsiteY41" fmla="*/ 63097 h 72594"/>
                    <a:gd name="connsiteX42" fmla="*/ 100194 w 570128"/>
                    <a:gd name="connsiteY42" fmla="*/ 64095 h 72594"/>
                    <a:gd name="connsiteX43" fmla="*/ 100271 w 570128"/>
                    <a:gd name="connsiteY43" fmla="*/ 65655 h 72594"/>
                    <a:gd name="connsiteX44" fmla="*/ 100221 w 570128"/>
                    <a:gd name="connsiteY44" fmla="*/ 66806 h 72594"/>
                    <a:gd name="connsiteX45" fmla="*/ 100092 w 570128"/>
                    <a:gd name="connsiteY45" fmla="*/ 67676 h 72594"/>
                    <a:gd name="connsiteX46" fmla="*/ 99837 w 570128"/>
                    <a:gd name="connsiteY46" fmla="*/ 68366 h 72594"/>
                    <a:gd name="connsiteX47" fmla="*/ 99376 w 570128"/>
                    <a:gd name="connsiteY47" fmla="*/ 68955 h 72594"/>
                    <a:gd name="connsiteX48" fmla="*/ 97714 w 570128"/>
                    <a:gd name="connsiteY48" fmla="*/ 69876 h 72594"/>
                    <a:gd name="connsiteX49" fmla="*/ 94132 w 570128"/>
                    <a:gd name="connsiteY49" fmla="*/ 71129 h 72594"/>
                    <a:gd name="connsiteX50" fmla="*/ 89042 w 570128"/>
                    <a:gd name="connsiteY50" fmla="*/ 72229 h 72594"/>
                    <a:gd name="connsiteX51" fmla="*/ 82877 w 570128"/>
                    <a:gd name="connsiteY51" fmla="*/ 72715 h 72594"/>
                    <a:gd name="connsiteX52" fmla="*/ 72927 w 570128"/>
                    <a:gd name="connsiteY52" fmla="*/ 71129 h 72594"/>
                    <a:gd name="connsiteX53" fmla="*/ 65739 w 570128"/>
                    <a:gd name="connsiteY53" fmla="*/ 66422 h 72594"/>
                    <a:gd name="connsiteX54" fmla="*/ 61339 w 570128"/>
                    <a:gd name="connsiteY54" fmla="*/ 58595 h 72594"/>
                    <a:gd name="connsiteX55" fmla="*/ 59856 w 570128"/>
                    <a:gd name="connsiteY55" fmla="*/ 47647 h 72594"/>
                    <a:gd name="connsiteX56" fmla="*/ 61390 w 570128"/>
                    <a:gd name="connsiteY56" fmla="*/ 36980 h 72594"/>
                    <a:gd name="connsiteX57" fmla="*/ 65816 w 570128"/>
                    <a:gd name="connsiteY57" fmla="*/ 28948 h 72594"/>
                    <a:gd name="connsiteX58" fmla="*/ 72799 w 570128"/>
                    <a:gd name="connsiteY58" fmla="*/ 23883 h 72594"/>
                    <a:gd name="connsiteX59" fmla="*/ 81956 w 570128"/>
                    <a:gd name="connsiteY59" fmla="*/ 22118 h 72594"/>
                    <a:gd name="connsiteX60" fmla="*/ 91191 w 570128"/>
                    <a:gd name="connsiteY60" fmla="*/ 23858 h 72594"/>
                    <a:gd name="connsiteX61" fmla="*/ 97458 w 570128"/>
                    <a:gd name="connsiteY61" fmla="*/ 28539 h 72594"/>
                    <a:gd name="connsiteX62" fmla="*/ 101065 w 570128"/>
                    <a:gd name="connsiteY62" fmla="*/ 35445 h 72594"/>
                    <a:gd name="connsiteX63" fmla="*/ 102215 w 570128"/>
                    <a:gd name="connsiteY63" fmla="*/ 43912 h 72594"/>
                    <a:gd name="connsiteX64" fmla="*/ 93723 w 570128"/>
                    <a:gd name="connsiteY64" fmla="*/ 42940 h 72594"/>
                    <a:gd name="connsiteX65" fmla="*/ 90763 w 570128"/>
                    <a:gd name="connsiteY65" fmla="*/ 32504 h 72594"/>
                    <a:gd name="connsiteX66" fmla="*/ 81524 w 570128"/>
                    <a:gd name="connsiteY66" fmla="*/ 28718 h 72594"/>
                    <a:gd name="connsiteX67" fmla="*/ 76016 w 570128"/>
                    <a:gd name="connsiteY67" fmla="*/ 29895 h 72594"/>
                    <a:gd name="connsiteX68" fmla="*/ 72053 w 570128"/>
                    <a:gd name="connsiteY68" fmla="*/ 33015 h 72594"/>
                    <a:gd name="connsiteX69" fmla="*/ 69582 w 570128"/>
                    <a:gd name="connsiteY69" fmla="*/ 37543 h 72594"/>
                    <a:gd name="connsiteX70" fmla="*/ 68604 w 570128"/>
                    <a:gd name="connsiteY70" fmla="*/ 42940 h 72594"/>
                    <a:gd name="connsiteX71" fmla="*/ 138828 w 570128"/>
                    <a:gd name="connsiteY71" fmla="*/ 5492 h 72594"/>
                    <a:gd name="connsiteX72" fmla="*/ 138726 w 570128"/>
                    <a:gd name="connsiteY72" fmla="*/ 7052 h 72594"/>
                    <a:gd name="connsiteX73" fmla="*/ 138495 w 570128"/>
                    <a:gd name="connsiteY73" fmla="*/ 7999 h 72594"/>
                    <a:gd name="connsiteX74" fmla="*/ 138163 w 570128"/>
                    <a:gd name="connsiteY74" fmla="*/ 8484 h 72594"/>
                    <a:gd name="connsiteX75" fmla="*/ 137651 w 570128"/>
                    <a:gd name="connsiteY75" fmla="*/ 8612 h 72594"/>
                    <a:gd name="connsiteX76" fmla="*/ 136756 w 570128"/>
                    <a:gd name="connsiteY76" fmla="*/ 8382 h 72594"/>
                    <a:gd name="connsiteX77" fmla="*/ 135451 w 570128"/>
                    <a:gd name="connsiteY77" fmla="*/ 7871 h 72594"/>
                    <a:gd name="connsiteX78" fmla="*/ 133635 w 570128"/>
                    <a:gd name="connsiteY78" fmla="*/ 7359 h 72594"/>
                    <a:gd name="connsiteX79" fmla="*/ 131205 w 570128"/>
                    <a:gd name="connsiteY79" fmla="*/ 7129 h 72594"/>
                    <a:gd name="connsiteX80" fmla="*/ 127982 w 570128"/>
                    <a:gd name="connsiteY80" fmla="*/ 7743 h 72594"/>
                    <a:gd name="connsiteX81" fmla="*/ 125833 w 570128"/>
                    <a:gd name="connsiteY81" fmla="*/ 9661 h 72594"/>
                    <a:gd name="connsiteX82" fmla="*/ 124656 w 570128"/>
                    <a:gd name="connsiteY82" fmla="*/ 13038 h 72594"/>
                    <a:gd name="connsiteX83" fmla="*/ 124298 w 570128"/>
                    <a:gd name="connsiteY83" fmla="*/ 18077 h 72594"/>
                    <a:gd name="connsiteX84" fmla="*/ 124298 w 570128"/>
                    <a:gd name="connsiteY84" fmla="*/ 23090 h 72594"/>
                    <a:gd name="connsiteX85" fmla="*/ 134581 w 570128"/>
                    <a:gd name="connsiteY85" fmla="*/ 23090 h 72594"/>
                    <a:gd name="connsiteX86" fmla="*/ 135272 w 570128"/>
                    <a:gd name="connsiteY86" fmla="*/ 23270 h 72594"/>
                    <a:gd name="connsiteX87" fmla="*/ 135783 w 570128"/>
                    <a:gd name="connsiteY87" fmla="*/ 23883 h 72594"/>
                    <a:gd name="connsiteX88" fmla="*/ 136141 w 570128"/>
                    <a:gd name="connsiteY88" fmla="*/ 24983 h 72594"/>
                    <a:gd name="connsiteX89" fmla="*/ 136270 w 570128"/>
                    <a:gd name="connsiteY89" fmla="*/ 26621 h 72594"/>
                    <a:gd name="connsiteX90" fmla="*/ 135809 w 570128"/>
                    <a:gd name="connsiteY90" fmla="*/ 29281 h 72594"/>
                    <a:gd name="connsiteX91" fmla="*/ 134581 w 570128"/>
                    <a:gd name="connsiteY91" fmla="*/ 30099 h 72594"/>
                    <a:gd name="connsiteX92" fmla="*/ 124298 w 570128"/>
                    <a:gd name="connsiteY92" fmla="*/ 30099 h 72594"/>
                    <a:gd name="connsiteX93" fmla="*/ 124298 w 570128"/>
                    <a:gd name="connsiteY93" fmla="*/ 70464 h 72594"/>
                    <a:gd name="connsiteX94" fmla="*/ 124094 w 570128"/>
                    <a:gd name="connsiteY94" fmla="*/ 71155 h 72594"/>
                    <a:gd name="connsiteX95" fmla="*/ 123403 w 570128"/>
                    <a:gd name="connsiteY95" fmla="*/ 71641 h 72594"/>
                    <a:gd name="connsiteX96" fmla="*/ 122099 w 570128"/>
                    <a:gd name="connsiteY96" fmla="*/ 71948 h 72594"/>
                    <a:gd name="connsiteX97" fmla="*/ 120052 w 570128"/>
                    <a:gd name="connsiteY97" fmla="*/ 72050 h 72594"/>
                    <a:gd name="connsiteX98" fmla="*/ 118006 w 570128"/>
                    <a:gd name="connsiteY98" fmla="*/ 71948 h 72594"/>
                    <a:gd name="connsiteX99" fmla="*/ 116701 w 570128"/>
                    <a:gd name="connsiteY99" fmla="*/ 71641 h 72594"/>
                    <a:gd name="connsiteX100" fmla="*/ 116010 w 570128"/>
                    <a:gd name="connsiteY100" fmla="*/ 71155 h 72594"/>
                    <a:gd name="connsiteX101" fmla="*/ 115806 w 570128"/>
                    <a:gd name="connsiteY101" fmla="*/ 70464 h 72594"/>
                    <a:gd name="connsiteX102" fmla="*/ 115806 w 570128"/>
                    <a:gd name="connsiteY102" fmla="*/ 30099 h 72594"/>
                    <a:gd name="connsiteX103" fmla="*/ 109309 w 570128"/>
                    <a:gd name="connsiteY103" fmla="*/ 30099 h 72594"/>
                    <a:gd name="connsiteX104" fmla="*/ 108081 w 570128"/>
                    <a:gd name="connsiteY104" fmla="*/ 29281 h 72594"/>
                    <a:gd name="connsiteX105" fmla="*/ 107671 w 570128"/>
                    <a:gd name="connsiteY105" fmla="*/ 26621 h 72594"/>
                    <a:gd name="connsiteX106" fmla="*/ 107774 w 570128"/>
                    <a:gd name="connsiteY106" fmla="*/ 24983 h 72594"/>
                    <a:gd name="connsiteX107" fmla="*/ 108081 w 570128"/>
                    <a:gd name="connsiteY107" fmla="*/ 23883 h 72594"/>
                    <a:gd name="connsiteX108" fmla="*/ 108592 w 570128"/>
                    <a:gd name="connsiteY108" fmla="*/ 23270 h 72594"/>
                    <a:gd name="connsiteX109" fmla="*/ 109309 w 570128"/>
                    <a:gd name="connsiteY109" fmla="*/ 23090 h 72594"/>
                    <a:gd name="connsiteX110" fmla="*/ 115806 w 570128"/>
                    <a:gd name="connsiteY110" fmla="*/ 23090 h 72594"/>
                    <a:gd name="connsiteX111" fmla="*/ 115806 w 570128"/>
                    <a:gd name="connsiteY111" fmla="*/ 18333 h 72594"/>
                    <a:gd name="connsiteX112" fmla="*/ 116701 w 570128"/>
                    <a:gd name="connsiteY112" fmla="*/ 10070 h 72594"/>
                    <a:gd name="connsiteX113" fmla="*/ 119438 w 570128"/>
                    <a:gd name="connsiteY113" fmla="*/ 4417 h 72594"/>
                    <a:gd name="connsiteX114" fmla="*/ 124069 w 570128"/>
                    <a:gd name="connsiteY114" fmla="*/ 1169 h 72594"/>
                    <a:gd name="connsiteX115" fmla="*/ 130643 w 570128"/>
                    <a:gd name="connsiteY115" fmla="*/ 120 h 72594"/>
                    <a:gd name="connsiteX116" fmla="*/ 134121 w 570128"/>
                    <a:gd name="connsiteY116" fmla="*/ 453 h 72594"/>
                    <a:gd name="connsiteX117" fmla="*/ 136730 w 570128"/>
                    <a:gd name="connsiteY117" fmla="*/ 1169 h 72594"/>
                    <a:gd name="connsiteX118" fmla="*/ 137958 w 570128"/>
                    <a:gd name="connsiteY118" fmla="*/ 1859 h 72594"/>
                    <a:gd name="connsiteX119" fmla="*/ 138469 w 570128"/>
                    <a:gd name="connsiteY119" fmla="*/ 2652 h 72594"/>
                    <a:gd name="connsiteX120" fmla="*/ 138751 w 570128"/>
                    <a:gd name="connsiteY120" fmla="*/ 3829 h 72594"/>
                    <a:gd name="connsiteX121" fmla="*/ 138828 w 570128"/>
                    <a:gd name="connsiteY121" fmla="*/ 5492 h 72594"/>
                    <a:gd name="connsiteX122" fmla="*/ 153797 w 570128"/>
                    <a:gd name="connsiteY122" fmla="*/ 70464 h 72594"/>
                    <a:gd name="connsiteX123" fmla="*/ 153593 w 570128"/>
                    <a:gd name="connsiteY123" fmla="*/ 71155 h 72594"/>
                    <a:gd name="connsiteX124" fmla="*/ 152927 w 570128"/>
                    <a:gd name="connsiteY124" fmla="*/ 71641 h 72594"/>
                    <a:gd name="connsiteX125" fmla="*/ 151649 w 570128"/>
                    <a:gd name="connsiteY125" fmla="*/ 71948 h 72594"/>
                    <a:gd name="connsiteX126" fmla="*/ 149551 w 570128"/>
                    <a:gd name="connsiteY126" fmla="*/ 72050 h 72594"/>
                    <a:gd name="connsiteX127" fmla="*/ 147505 w 570128"/>
                    <a:gd name="connsiteY127" fmla="*/ 71948 h 72594"/>
                    <a:gd name="connsiteX128" fmla="*/ 146200 w 570128"/>
                    <a:gd name="connsiteY128" fmla="*/ 71641 h 72594"/>
                    <a:gd name="connsiteX129" fmla="*/ 145535 w 570128"/>
                    <a:gd name="connsiteY129" fmla="*/ 71155 h 72594"/>
                    <a:gd name="connsiteX130" fmla="*/ 145356 w 570128"/>
                    <a:gd name="connsiteY130" fmla="*/ 70464 h 72594"/>
                    <a:gd name="connsiteX131" fmla="*/ 145356 w 570128"/>
                    <a:gd name="connsiteY131" fmla="*/ 24421 h 72594"/>
                    <a:gd name="connsiteX132" fmla="*/ 145535 w 570128"/>
                    <a:gd name="connsiteY132" fmla="*/ 23756 h 72594"/>
                    <a:gd name="connsiteX133" fmla="*/ 146200 w 570128"/>
                    <a:gd name="connsiteY133" fmla="*/ 23244 h 72594"/>
                    <a:gd name="connsiteX134" fmla="*/ 147505 w 570128"/>
                    <a:gd name="connsiteY134" fmla="*/ 22937 h 72594"/>
                    <a:gd name="connsiteX135" fmla="*/ 149551 w 570128"/>
                    <a:gd name="connsiteY135" fmla="*/ 22835 h 72594"/>
                    <a:gd name="connsiteX136" fmla="*/ 151649 w 570128"/>
                    <a:gd name="connsiteY136" fmla="*/ 22937 h 72594"/>
                    <a:gd name="connsiteX137" fmla="*/ 152927 w 570128"/>
                    <a:gd name="connsiteY137" fmla="*/ 23244 h 72594"/>
                    <a:gd name="connsiteX138" fmla="*/ 153593 w 570128"/>
                    <a:gd name="connsiteY138" fmla="*/ 23756 h 72594"/>
                    <a:gd name="connsiteX139" fmla="*/ 153797 w 570128"/>
                    <a:gd name="connsiteY139" fmla="*/ 24421 h 72594"/>
                    <a:gd name="connsiteX140" fmla="*/ 154769 w 570128"/>
                    <a:gd name="connsiteY140" fmla="*/ 8868 h 72594"/>
                    <a:gd name="connsiteX141" fmla="*/ 153644 w 570128"/>
                    <a:gd name="connsiteY141" fmla="*/ 12910 h 72594"/>
                    <a:gd name="connsiteX142" fmla="*/ 149500 w 570128"/>
                    <a:gd name="connsiteY142" fmla="*/ 13984 h 72594"/>
                    <a:gd name="connsiteX143" fmla="*/ 145433 w 570128"/>
                    <a:gd name="connsiteY143" fmla="*/ 12935 h 72594"/>
                    <a:gd name="connsiteX144" fmla="*/ 144333 w 570128"/>
                    <a:gd name="connsiteY144" fmla="*/ 8971 h 72594"/>
                    <a:gd name="connsiteX145" fmla="*/ 145459 w 570128"/>
                    <a:gd name="connsiteY145" fmla="*/ 4929 h 72594"/>
                    <a:gd name="connsiteX146" fmla="*/ 149602 w 570128"/>
                    <a:gd name="connsiteY146" fmla="*/ 3855 h 72594"/>
                    <a:gd name="connsiteX147" fmla="*/ 153669 w 570128"/>
                    <a:gd name="connsiteY147" fmla="*/ 4903 h 72594"/>
                    <a:gd name="connsiteX148" fmla="*/ 154769 w 570128"/>
                    <a:gd name="connsiteY148" fmla="*/ 8868 h 72594"/>
                    <a:gd name="connsiteX149" fmla="*/ 208817 w 570128"/>
                    <a:gd name="connsiteY149" fmla="*/ 70464 h 72594"/>
                    <a:gd name="connsiteX150" fmla="*/ 208612 w 570128"/>
                    <a:gd name="connsiteY150" fmla="*/ 71155 h 72594"/>
                    <a:gd name="connsiteX151" fmla="*/ 207948 w 570128"/>
                    <a:gd name="connsiteY151" fmla="*/ 71641 h 72594"/>
                    <a:gd name="connsiteX152" fmla="*/ 206668 w 570128"/>
                    <a:gd name="connsiteY152" fmla="*/ 71948 h 72594"/>
                    <a:gd name="connsiteX153" fmla="*/ 204622 w 570128"/>
                    <a:gd name="connsiteY153" fmla="*/ 72050 h 72594"/>
                    <a:gd name="connsiteX154" fmla="*/ 202525 w 570128"/>
                    <a:gd name="connsiteY154" fmla="*/ 71948 h 72594"/>
                    <a:gd name="connsiteX155" fmla="*/ 201246 w 570128"/>
                    <a:gd name="connsiteY155" fmla="*/ 71641 h 72594"/>
                    <a:gd name="connsiteX156" fmla="*/ 200581 w 570128"/>
                    <a:gd name="connsiteY156" fmla="*/ 71155 h 72594"/>
                    <a:gd name="connsiteX157" fmla="*/ 200376 w 570128"/>
                    <a:gd name="connsiteY157" fmla="*/ 70464 h 72594"/>
                    <a:gd name="connsiteX158" fmla="*/ 200376 w 570128"/>
                    <a:gd name="connsiteY158" fmla="*/ 43503 h 72594"/>
                    <a:gd name="connsiteX159" fmla="*/ 199762 w 570128"/>
                    <a:gd name="connsiteY159" fmla="*/ 37159 h 72594"/>
                    <a:gd name="connsiteX160" fmla="*/ 197971 w 570128"/>
                    <a:gd name="connsiteY160" fmla="*/ 33015 h 72594"/>
                    <a:gd name="connsiteX161" fmla="*/ 194928 w 570128"/>
                    <a:gd name="connsiteY161" fmla="*/ 30355 h 72594"/>
                    <a:gd name="connsiteX162" fmla="*/ 190604 w 570128"/>
                    <a:gd name="connsiteY162" fmla="*/ 29434 h 72594"/>
                    <a:gd name="connsiteX163" fmla="*/ 184261 w 570128"/>
                    <a:gd name="connsiteY163" fmla="*/ 31685 h 72594"/>
                    <a:gd name="connsiteX164" fmla="*/ 177609 w 570128"/>
                    <a:gd name="connsiteY164" fmla="*/ 38285 h 72594"/>
                    <a:gd name="connsiteX165" fmla="*/ 177609 w 570128"/>
                    <a:gd name="connsiteY165" fmla="*/ 70464 h 72594"/>
                    <a:gd name="connsiteX166" fmla="*/ 177406 w 570128"/>
                    <a:gd name="connsiteY166" fmla="*/ 71155 h 72594"/>
                    <a:gd name="connsiteX167" fmla="*/ 176740 w 570128"/>
                    <a:gd name="connsiteY167" fmla="*/ 71641 h 72594"/>
                    <a:gd name="connsiteX168" fmla="*/ 175462 w 570128"/>
                    <a:gd name="connsiteY168" fmla="*/ 71948 h 72594"/>
                    <a:gd name="connsiteX169" fmla="*/ 173363 w 570128"/>
                    <a:gd name="connsiteY169" fmla="*/ 72050 h 72594"/>
                    <a:gd name="connsiteX170" fmla="*/ 171317 w 570128"/>
                    <a:gd name="connsiteY170" fmla="*/ 71948 h 72594"/>
                    <a:gd name="connsiteX171" fmla="*/ 170012 w 570128"/>
                    <a:gd name="connsiteY171" fmla="*/ 71641 h 72594"/>
                    <a:gd name="connsiteX172" fmla="*/ 169348 w 570128"/>
                    <a:gd name="connsiteY172" fmla="*/ 71155 h 72594"/>
                    <a:gd name="connsiteX173" fmla="*/ 169168 w 570128"/>
                    <a:gd name="connsiteY173" fmla="*/ 70464 h 72594"/>
                    <a:gd name="connsiteX174" fmla="*/ 169168 w 570128"/>
                    <a:gd name="connsiteY174" fmla="*/ 24421 h 72594"/>
                    <a:gd name="connsiteX175" fmla="*/ 169322 w 570128"/>
                    <a:gd name="connsiteY175" fmla="*/ 23730 h 72594"/>
                    <a:gd name="connsiteX176" fmla="*/ 169936 w 570128"/>
                    <a:gd name="connsiteY176" fmla="*/ 23218 h 72594"/>
                    <a:gd name="connsiteX177" fmla="*/ 171112 w 570128"/>
                    <a:gd name="connsiteY177" fmla="*/ 22911 h 72594"/>
                    <a:gd name="connsiteX178" fmla="*/ 173005 w 570128"/>
                    <a:gd name="connsiteY178" fmla="*/ 22835 h 72594"/>
                    <a:gd name="connsiteX179" fmla="*/ 174873 w 570128"/>
                    <a:gd name="connsiteY179" fmla="*/ 22911 h 72594"/>
                    <a:gd name="connsiteX180" fmla="*/ 176024 w 570128"/>
                    <a:gd name="connsiteY180" fmla="*/ 23218 h 72594"/>
                    <a:gd name="connsiteX181" fmla="*/ 176612 w 570128"/>
                    <a:gd name="connsiteY181" fmla="*/ 23730 h 72594"/>
                    <a:gd name="connsiteX182" fmla="*/ 176791 w 570128"/>
                    <a:gd name="connsiteY182" fmla="*/ 24421 h 72594"/>
                    <a:gd name="connsiteX183" fmla="*/ 176791 w 570128"/>
                    <a:gd name="connsiteY183" fmla="*/ 30509 h 72594"/>
                    <a:gd name="connsiteX184" fmla="*/ 184542 w 570128"/>
                    <a:gd name="connsiteY184" fmla="*/ 24139 h 72594"/>
                    <a:gd name="connsiteX185" fmla="*/ 192344 w 570128"/>
                    <a:gd name="connsiteY185" fmla="*/ 22118 h 72594"/>
                    <a:gd name="connsiteX186" fmla="*/ 200094 w 570128"/>
                    <a:gd name="connsiteY186" fmla="*/ 23679 h 72594"/>
                    <a:gd name="connsiteX187" fmla="*/ 205185 w 570128"/>
                    <a:gd name="connsiteY187" fmla="*/ 27848 h 72594"/>
                    <a:gd name="connsiteX188" fmla="*/ 207973 w 570128"/>
                    <a:gd name="connsiteY188" fmla="*/ 33962 h 72594"/>
                    <a:gd name="connsiteX189" fmla="*/ 208817 w 570128"/>
                    <a:gd name="connsiteY189" fmla="*/ 42377 h 72594"/>
                    <a:gd name="connsiteX190" fmla="*/ 263030 w 570128"/>
                    <a:gd name="connsiteY190" fmla="*/ 45447 h 72594"/>
                    <a:gd name="connsiteX191" fmla="*/ 262028 w 570128"/>
                    <a:gd name="connsiteY191" fmla="*/ 48286 h 72594"/>
                    <a:gd name="connsiteX192" fmla="*/ 259740 w 570128"/>
                    <a:gd name="connsiteY192" fmla="*/ 49131 h 72594"/>
                    <a:gd name="connsiteX193" fmla="*/ 229418 w 570128"/>
                    <a:gd name="connsiteY193" fmla="*/ 49131 h 72594"/>
                    <a:gd name="connsiteX194" fmla="*/ 230188 w 570128"/>
                    <a:gd name="connsiteY194" fmla="*/ 56037 h 72594"/>
                    <a:gd name="connsiteX195" fmla="*/ 232759 w 570128"/>
                    <a:gd name="connsiteY195" fmla="*/ 61306 h 72594"/>
                    <a:gd name="connsiteX196" fmla="*/ 237437 w 570128"/>
                    <a:gd name="connsiteY196" fmla="*/ 64683 h 72594"/>
                    <a:gd name="connsiteX197" fmla="*/ 244480 w 570128"/>
                    <a:gd name="connsiteY197" fmla="*/ 65860 h 72594"/>
                    <a:gd name="connsiteX198" fmla="*/ 250340 w 570128"/>
                    <a:gd name="connsiteY198" fmla="*/ 65322 h 72594"/>
                    <a:gd name="connsiteX199" fmla="*/ 254788 w 570128"/>
                    <a:gd name="connsiteY199" fmla="*/ 64120 h 72594"/>
                    <a:gd name="connsiteX200" fmla="*/ 257872 w 570128"/>
                    <a:gd name="connsiteY200" fmla="*/ 62918 h 72594"/>
                    <a:gd name="connsiteX201" fmla="*/ 259698 w 570128"/>
                    <a:gd name="connsiteY201" fmla="*/ 62381 h 72594"/>
                    <a:gd name="connsiteX202" fmla="*/ 260340 w 570128"/>
                    <a:gd name="connsiteY202" fmla="*/ 62560 h 72594"/>
                    <a:gd name="connsiteX203" fmla="*/ 260777 w 570128"/>
                    <a:gd name="connsiteY203" fmla="*/ 63097 h 72594"/>
                    <a:gd name="connsiteX204" fmla="*/ 261008 w 570128"/>
                    <a:gd name="connsiteY204" fmla="*/ 64095 h 72594"/>
                    <a:gd name="connsiteX205" fmla="*/ 261086 w 570128"/>
                    <a:gd name="connsiteY205" fmla="*/ 65655 h 72594"/>
                    <a:gd name="connsiteX206" fmla="*/ 261034 w 570128"/>
                    <a:gd name="connsiteY206" fmla="*/ 66806 h 72594"/>
                    <a:gd name="connsiteX207" fmla="*/ 260907 w 570128"/>
                    <a:gd name="connsiteY207" fmla="*/ 67676 h 72594"/>
                    <a:gd name="connsiteX208" fmla="*/ 260650 w 570128"/>
                    <a:gd name="connsiteY208" fmla="*/ 68366 h 72594"/>
                    <a:gd name="connsiteX209" fmla="*/ 260190 w 570128"/>
                    <a:gd name="connsiteY209" fmla="*/ 68955 h 72594"/>
                    <a:gd name="connsiteX210" fmla="*/ 258527 w 570128"/>
                    <a:gd name="connsiteY210" fmla="*/ 69876 h 72594"/>
                    <a:gd name="connsiteX211" fmla="*/ 254946 w 570128"/>
                    <a:gd name="connsiteY211" fmla="*/ 71129 h 72594"/>
                    <a:gd name="connsiteX212" fmla="*/ 249856 w 570128"/>
                    <a:gd name="connsiteY212" fmla="*/ 72229 h 72594"/>
                    <a:gd name="connsiteX213" fmla="*/ 243691 w 570128"/>
                    <a:gd name="connsiteY213" fmla="*/ 72715 h 72594"/>
                    <a:gd name="connsiteX214" fmla="*/ 233740 w 570128"/>
                    <a:gd name="connsiteY214" fmla="*/ 71129 h 72594"/>
                    <a:gd name="connsiteX215" fmla="*/ 226553 w 570128"/>
                    <a:gd name="connsiteY215" fmla="*/ 66422 h 72594"/>
                    <a:gd name="connsiteX216" fmla="*/ 222153 w 570128"/>
                    <a:gd name="connsiteY216" fmla="*/ 58595 h 72594"/>
                    <a:gd name="connsiteX217" fmla="*/ 220669 w 570128"/>
                    <a:gd name="connsiteY217" fmla="*/ 47647 h 72594"/>
                    <a:gd name="connsiteX218" fmla="*/ 222204 w 570128"/>
                    <a:gd name="connsiteY218" fmla="*/ 36980 h 72594"/>
                    <a:gd name="connsiteX219" fmla="*/ 226629 w 570128"/>
                    <a:gd name="connsiteY219" fmla="*/ 28948 h 72594"/>
                    <a:gd name="connsiteX220" fmla="*/ 233613 w 570128"/>
                    <a:gd name="connsiteY220" fmla="*/ 23883 h 72594"/>
                    <a:gd name="connsiteX221" fmla="*/ 242770 w 570128"/>
                    <a:gd name="connsiteY221" fmla="*/ 22118 h 72594"/>
                    <a:gd name="connsiteX222" fmla="*/ 252005 w 570128"/>
                    <a:gd name="connsiteY222" fmla="*/ 23858 h 72594"/>
                    <a:gd name="connsiteX223" fmla="*/ 258272 w 570128"/>
                    <a:gd name="connsiteY223" fmla="*/ 28539 h 72594"/>
                    <a:gd name="connsiteX224" fmla="*/ 261878 w 570128"/>
                    <a:gd name="connsiteY224" fmla="*/ 35445 h 72594"/>
                    <a:gd name="connsiteX225" fmla="*/ 263030 w 570128"/>
                    <a:gd name="connsiteY225" fmla="*/ 43912 h 72594"/>
                    <a:gd name="connsiteX226" fmla="*/ 254537 w 570128"/>
                    <a:gd name="connsiteY226" fmla="*/ 42940 h 72594"/>
                    <a:gd name="connsiteX227" fmla="*/ 251577 w 570128"/>
                    <a:gd name="connsiteY227" fmla="*/ 32504 h 72594"/>
                    <a:gd name="connsiteX228" fmla="*/ 242338 w 570128"/>
                    <a:gd name="connsiteY228" fmla="*/ 28718 h 72594"/>
                    <a:gd name="connsiteX229" fmla="*/ 236830 w 570128"/>
                    <a:gd name="connsiteY229" fmla="*/ 29895 h 72594"/>
                    <a:gd name="connsiteX230" fmla="*/ 232867 w 570128"/>
                    <a:gd name="connsiteY230" fmla="*/ 33015 h 72594"/>
                    <a:gd name="connsiteX231" fmla="*/ 230396 w 570128"/>
                    <a:gd name="connsiteY231" fmla="*/ 37543 h 72594"/>
                    <a:gd name="connsiteX232" fmla="*/ 229418 w 570128"/>
                    <a:gd name="connsiteY232" fmla="*/ 42940 h 72594"/>
                    <a:gd name="connsiteX233" fmla="*/ 326055 w 570128"/>
                    <a:gd name="connsiteY233" fmla="*/ 27439 h 72594"/>
                    <a:gd name="connsiteX234" fmla="*/ 326004 w 570128"/>
                    <a:gd name="connsiteY234" fmla="*/ 29332 h 72594"/>
                    <a:gd name="connsiteX235" fmla="*/ 325799 w 570128"/>
                    <a:gd name="connsiteY235" fmla="*/ 30534 h 72594"/>
                    <a:gd name="connsiteX236" fmla="*/ 325416 w 570128"/>
                    <a:gd name="connsiteY236" fmla="*/ 31199 h 72594"/>
                    <a:gd name="connsiteX237" fmla="*/ 324776 w 570128"/>
                    <a:gd name="connsiteY237" fmla="*/ 31429 h 72594"/>
                    <a:gd name="connsiteX238" fmla="*/ 323778 w 570128"/>
                    <a:gd name="connsiteY238" fmla="*/ 31199 h 72594"/>
                    <a:gd name="connsiteX239" fmla="*/ 322449 w 570128"/>
                    <a:gd name="connsiteY239" fmla="*/ 30739 h 72594"/>
                    <a:gd name="connsiteX240" fmla="*/ 320785 w 570128"/>
                    <a:gd name="connsiteY240" fmla="*/ 30304 h 72594"/>
                    <a:gd name="connsiteX241" fmla="*/ 318790 w 570128"/>
                    <a:gd name="connsiteY241" fmla="*/ 30099 h 72594"/>
                    <a:gd name="connsiteX242" fmla="*/ 316284 w 570128"/>
                    <a:gd name="connsiteY242" fmla="*/ 30611 h 72594"/>
                    <a:gd name="connsiteX243" fmla="*/ 313700 w 570128"/>
                    <a:gd name="connsiteY243" fmla="*/ 32299 h 72594"/>
                    <a:gd name="connsiteX244" fmla="*/ 310860 w 570128"/>
                    <a:gd name="connsiteY244" fmla="*/ 35420 h 72594"/>
                    <a:gd name="connsiteX245" fmla="*/ 307587 w 570128"/>
                    <a:gd name="connsiteY245" fmla="*/ 40178 h 72594"/>
                    <a:gd name="connsiteX246" fmla="*/ 307587 w 570128"/>
                    <a:gd name="connsiteY246" fmla="*/ 70464 h 72594"/>
                    <a:gd name="connsiteX247" fmla="*/ 307382 w 570128"/>
                    <a:gd name="connsiteY247" fmla="*/ 71155 h 72594"/>
                    <a:gd name="connsiteX248" fmla="*/ 306717 w 570128"/>
                    <a:gd name="connsiteY248" fmla="*/ 71641 h 72594"/>
                    <a:gd name="connsiteX249" fmla="*/ 305438 w 570128"/>
                    <a:gd name="connsiteY249" fmla="*/ 71948 h 72594"/>
                    <a:gd name="connsiteX250" fmla="*/ 303340 w 570128"/>
                    <a:gd name="connsiteY250" fmla="*/ 72050 h 72594"/>
                    <a:gd name="connsiteX251" fmla="*/ 301294 w 570128"/>
                    <a:gd name="connsiteY251" fmla="*/ 71948 h 72594"/>
                    <a:gd name="connsiteX252" fmla="*/ 299990 w 570128"/>
                    <a:gd name="connsiteY252" fmla="*/ 71641 h 72594"/>
                    <a:gd name="connsiteX253" fmla="*/ 299324 w 570128"/>
                    <a:gd name="connsiteY253" fmla="*/ 71155 h 72594"/>
                    <a:gd name="connsiteX254" fmla="*/ 299145 w 570128"/>
                    <a:gd name="connsiteY254" fmla="*/ 70464 h 72594"/>
                    <a:gd name="connsiteX255" fmla="*/ 299145 w 570128"/>
                    <a:gd name="connsiteY255" fmla="*/ 24421 h 72594"/>
                    <a:gd name="connsiteX256" fmla="*/ 299299 w 570128"/>
                    <a:gd name="connsiteY256" fmla="*/ 23730 h 72594"/>
                    <a:gd name="connsiteX257" fmla="*/ 299912 w 570128"/>
                    <a:gd name="connsiteY257" fmla="*/ 23218 h 72594"/>
                    <a:gd name="connsiteX258" fmla="*/ 301089 w 570128"/>
                    <a:gd name="connsiteY258" fmla="*/ 22911 h 72594"/>
                    <a:gd name="connsiteX259" fmla="*/ 302982 w 570128"/>
                    <a:gd name="connsiteY259" fmla="*/ 22835 h 72594"/>
                    <a:gd name="connsiteX260" fmla="*/ 304849 w 570128"/>
                    <a:gd name="connsiteY260" fmla="*/ 22911 h 72594"/>
                    <a:gd name="connsiteX261" fmla="*/ 306001 w 570128"/>
                    <a:gd name="connsiteY261" fmla="*/ 23218 h 72594"/>
                    <a:gd name="connsiteX262" fmla="*/ 306588 w 570128"/>
                    <a:gd name="connsiteY262" fmla="*/ 23730 h 72594"/>
                    <a:gd name="connsiteX263" fmla="*/ 306768 w 570128"/>
                    <a:gd name="connsiteY263" fmla="*/ 24421 h 72594"/>
                    <a:gd name="connsiteX264" fmla="*/ 306768 w 570128"/>
                    <a:gd name="connsiteY264" fmla="*/ 31122 h 72594"/>
                    <a:gd name="connsiteX265" fmla="*/ 310323 w 570128"/>
                    <a:gd name="connsiteY265" fmla="*/ 26621 h 72594"/>
                    <a:gd name="connsiteX266" fmla="*/ 313470 w 570128"/>
                    <a:gd name="connsiteY266" fmla="*/ 23883 h 72594"/>
                    <a:gd name="connsiteX267" fmla="*/ 316412 w 570128"/>
                    <a:gd name="connsiteY267" fmla="*/ 22502 h 72594"/>
                    <a:gd name="connsiteX268" fmla="*/ 319353 w 570128"/>
                    <a:gd name="connsiteY268" fmla="*/ 22118 h 72594"/>
                    <a:gd name="connsiteX269" fmla="*/ 320863 w 570128"/>
                    <a:gd name="connsiteY269" fmla="*/ 22195 h 72594"/>
                    <a:gd name="connsiteX270" fmla="*/ 322628 w 570128"/>
                    <a:gd name="connsiteY270" fmla="*/ 22477 h 72594"/>
                    <a:gd name="connsiteX271" fmla="*/ 324290 w 570128"/>
                    <a:gd name="connsiteY271" fmla="*/ 22937 h 72594"/>
                    <a:gd name="connsiteX272" fmla="*/ 325338 w 570128"/>
                    <a:gd name="connsiteY272" fmla="*/ 23449 h 72594"/>
                    <a:gd name="connsiteX273" fmla="*/ 325748 w 570128"/>
                    <a:gd name="connsiteY273" fmla="*/ 23935 h 72594"/>
                    <a:gd name="connsiteX274" fmla="*/ 325927 w 570128"/>
                    <a:gd name="connsiteY274" fmla="*/ 24523 h 72594"/>
                    <a:gd name="connsiteX275" fmla="*/ 326030 w 570128"/>
                    <a:gd name="connsiteY275" fmla="*/ 25572 h 72594"/>
                    <a:gd name="connsiteX276" fmla="*/ 326055 w 570128"/>
                    <a:gd name="connsiteY276" fmla="*/ 27439 h 72594"/>
                    <a:gd name="connsiteX277" fmla="*/ 372805 w 570128"/>
                    <a:gd name="connsiteY277" fmla="*/ 45447 h 72594"/>
                    <a:gd name="connsiteX278" fmla="*/ 371803 w 570128"/>
                    <a:gd name="connsiteY278" fmla="*/ 48286 h 72594"/>
                    <a:gd name="connsiteX279" fmla="*/ 369515 w 570128"/>
                    <a:gd name="connsiteY279" fmla="*/ 49131 h 72594"/>
                    <a:gd name="connsiteX280" fmla="*/ 339194 w 570128"/>
                    <a:gd name="connsiteY280" fmla="*/ 49131 h 72594"/>
                    <a:gd name="connsiteX281" fmla="*/ 339964 w 570128"/>
                    <a:gd name="connsiteY281" fmla="*/ 56037 h 72594"/>
                    <a:gd name="connsiteX282" fmla="*/ 342535 w 570128"/>
                    <a:gd name="connsiteY282" fmla="*/ 61306 h 72594"/>
                    <a:gd name="connsiteX283" fmla="*/ 347213 w 570128"/>
                    <a:gd name="connsiteY283" fmla="*/ 64683 h 72594"/>
                    <a:gd name="connsiteX284" fmla="*/ 354255 w 570128"/>
                    <a:gd name="connsiteY284" fmla="*/ 65860 h 72594"/>
                    <a:gd name="connsiteX285" fmla="*/ 360116 w 570128"/>
                    <a:gd name="connsiteY285" fmla="*/ 65322 h 72594"/>
                    <a:gd name="connsiteX286" fmla="*/ 364563 w 570128"/>
                    <a:gd name="connsiteY286" fmla="*/ 64120 h 72594"/>
                    <a:gd name="connsiteX287" fmla="*/ 367648 w 570128"/>
                    <a:gd name="connsiteY287" fmla="*/ 62918 h 72594"/>
                    <a:gd name="connsiteX288" fmla="*/ 369473 w 570128"/>
                    <a:gd name="connsiteY288" fmla="*/ 62381 h 72594"/>
                    <a:gd name="connsiteX289" fmla="*/ 370115 w 570128"/>
                    <a:gd name="connsiteY289" fmla="*/ 62560 h 72594"/>
                    <a:gd name="connsiteX290" fmla="*/ 370553 w 570128"/>
                    <a:gd name="connsiteY290" fmla="*/ 63097 h 72594"/>
                    <a:gd name="connsiteX291" fmla="*/ 370784 w 570128"/>
                    <a:gd name="connsiteY291" fmla="*/ 64095 h 72594"/>
                    <a:gd name="connsiteX292" fmla="*/ 370861 w 570128"/>
                    <a:gd name="connsiteY292" fmla="*/ 65655 h 72594"/>
                    <a:gd name="connsiteX293" fmla="*/ 370810 w 570128"/>
                    <a:gd name="connsiteY293" fmla="*/ 66806 h 72594"/>
                    <a:gd name="connsiteX294" fmla="*/ 370682 w 570128"/>
                    <a:gd name="connsiteY294" fmla="*/ 67676 h 72594"/>
                    <a:gd name="connsiteX295" fmla="*/ 370426 w 570128"/>
                    <a:gd name="connsiteY295" fmla="*/ 68366 h 72594"/>
                    <a:gd name="connsiteX296" fmla="*/ 369966 w 570128"/>
                    <a:gd name="connsiteY296" fmla="*/ 68955 h 72594"/>
                    <a:gd name="connsiteX297" fmla="*/ 368303 w 570128"/>
                    <a:gd name="connsiteY297" fmla="*/ 69876 h 72594"/>
                    <a:gd name="connsiteX298" fmla="*/ 364721 w 570128"/>
                    <a:gd name="connsiteY298" fmla="*/ 71129 h 72594"/>
                    <a:gd name="connsiteX299" fmla="*/ 359631 w 570128"/>
                    <a:gd name="connsiteY299" fmla="*/ 72229 h 72594"/>
                    <a:gd name="connsiteX300" fmla="*/ 353467 w 570128"/>
                    <a:gd name="connsiteY300" fmla="*/ 72715 h 72594"/>
                    <a:gd name="connsiteX301" fmla="*/ 343516 w 570128"/>
                    <a:gd name="connsiteY301" fmla="*/ 71129 h 72594"/>
                    <a:gd name="connsiteX302" fmla="*/ 336328 w 570128"/>
                    <a:gd name="connsiteY302" fmla="*/ 66422 h 72594"/>
                    <a:gd name="connsiteX303" fmla="*/ 331929 w 570128"/>
                    <a:gd name="connsiteY303" fmla="*/ 58595 h 72594"/>
                    <a:gd name="connsiteX304" fmla="*/ 330445 w 570128"/>
                    <a:gd name="connsiteY304" fmla="*/ 47647 h 72594"/>
                    <a:gd name="connsiteX305" fmla="*/ 331979 w 570128"/>
                    <a:gd name="connsiteY305" fmla="*/ 36980 h 72594"/>
                    <a:gd name="connsiteX306" fmla="*/ 336405 w 570128"/>
                    <a:gd name="connsiteY306" fmla="*/ 28948 h 72594"/>
                    <a:gd name="connsiteX307" fmla="*/ 343388 w 570128"/>
                    <a:gd name="connsiteY307" fmla="*/ 23883 h 72594"/>
                    <a:gd name="connsiteX308" fmla="*/ 352546 w 570128"/>
                    <a:gd name="connsiteY308" fmla="*/ 22118 h 72594"/>
                    <a:gd name="connsiteX309" fmla="*/ 361780 w 570128"/>
                    <a:gd name="connsiteY309" fmla="*/ 23858 h 72594"/>
                    <a:gd name="connsiteX310" fmla="*/ 368048 w 570128"/>
                    <a:gd name="connsiteY310" fmla="*/ 28539 h 72594"/>
                    <a:gd name="connsiteX311" fmla="*/ 371654 w 570128"/>
                    <a:gd name="connsiteY311" fmla="*/ 35445 h 72594"/>
                    <a:gd name="connsiteX312" fmla="*/ 372805 w 570128"/>
                    <a:gd name="connsiteY312" fmla="*/ 43912 h 72594"/>
                    <a:gd name="connsiteX313" fmla="*/ 364313 w 570128"/>
                    <a:gd name="connsiteY313" fmla="*/ 42940 h 72594"/>
                    <a:gd name="connsiteX314" fmla="*/ 361352 w 570128"/>
                    <a:gd name="connsiteY314" fmla="*/ 32504 h 72594"/>
                    <a:gd name="connsiteX315" fmla="*/ 352113 w 570128"/>
                    <a:gd name="connsiteY315" fmla="*/ 28718 h 72594"/>
                    <a:gd name="connsiteX316" fmla="*/ 346606 w 570128"/>
                    <a:gd name="connsiteY316" fmla="*/ 29895 h 72594"/>
                    <a:gd name="connsiteX317" fmla="*/ 342642 w 570128"/>
                    <a:gd name="connsiteY317" fmla="*/ 33015 h 72594"/>
                    <a:gd name="connsiteX318" fmla="*/ 340172 w 570128"/>
                    <a:gd name="connsiteY318" fmla="*/ 37543 h 72594"/>
                    <a:gd name="connsiteX319" fmla="*/ 339194 w 570128"/>
                    <a:gd name="connsiteY319" fmla="*/ 42940 h 72594"/>
                    <a:gd name="connsiteX320" fmla="*/ 422348 w 570128"/>
                    <a:gd name="connsiteY320" fmla="*/ 24318 h 72594"/>
                    <a:gd name="connsiteX321" fmla="*/ 422323 w 570128"/>
                    <a:gd name="connsiteY321" fmla="*/ 24753 h 72594"/>
                    <a:gd name="connsiteX322" fmla="*/ 422246 w 570128"/>
                    <a:gd name="connsiteY322" fmla="*/ 25239 h 72594"/>
                    <a:gd name="connsiteX323" fmla="*/ 422118 w 570128"/>
                    <a:gd name="connsiteY323" fmla="*/ 25802 h 72594"/>
                    <a:gd name="connsiteX324" fmla="*/ 421939 w 570128"/>
                    <a:gd name="connsiteY324" fmla="*/ 26467 h 72594"/>
                    <a:gd name="connsiteX325" fmla="*/ 406233 w 570128"/>
                    <a:gd name="connsiteY325" fmla="*/ 70208 h 72594"/>
                    <a:gd name="connsiteX326" fmla="*/ 405696 w 570128"/>
                    <a:gd name="connsiteY326" fmla="*/ 71129 h 72594"/>
                    <a:gd name="connsiteX327" fmla="*/ 404698 w 570128"/>
                    <a:gd name="connsiteY327" fmla="*/ 71692 h 72594"/>
                    <a:gd name="connsiteX328" fmla="*/ 403010 w 570128"/>
                    <a:gd name="connsiteY328" fmla="*/ 71973 h 72594"/>
                    <a:gd name="connsiteX329" fmla="*/ 400452 w 570128"/>
                    <a:gd name="connsiteY329" fmla="*/ 72050 h 72594"/>
                    <a:gd name="connsiteX330" fmla="*/ 397894 w 570128"/>
                    <a:gd name="connsiteY330" fmla="*/ 71948 h 72594"/>
                    <a:gd name="connsiteX331" fmla="*/ 396231 w 570128"/>
                    <a:gd name="connsiteY331" fmla="*/ 71641 h 72594"/>
                    <a:gd name="connsiteX332" fmla="*/ 395234 w 570128"/>
                    <a:gd name="connsiteY332" fmla="*/ 71078 h 72594"/>
                    <a:gd name="connsiteX333" fmla="*/ 394671 w 570128"/>
                    <a:gd name="connsiteY333" fmla="*/ 70208 h 72594"/>
                    <a:gd name="connsiteX334" fmla="*/ 379016 w 570128"/>
                    <a:gd name="connsiteY334" fmla="*/ 26467 h 72594"/>
                    <a:gd name="connsiteX335" fmla="*/ 378683 w 570128"/>
                    <a:gd name="connsiteY335" fmla="*/ 25393 h 72594"/>
                    <a:gd name="connsiteX336" fmla="*/ 378530 w 570128"/>
                    <a:gd name="connsiteY336" fmla="*/ 24702 h 72594"/>
                    <a:gd name="connsiteX337" fmla="*/ 378504 w 570128"/>
                    <a:gd name="connsiteY337" fmla="*/ 24318 h 72594"/>
                    <a:gd name="connsiteX338" fmla="*/ 378709 w 570128"/>
                    <a:gd name="connsiteY338" fmla="*/ 23602 h 72594"/>
                    <a:gd name="connsiteX339" fmla="*/ 379399 w 570128"/>
                    <a:gd name="connsiteY339" fmla="*/ 23116 h 72594"/>
                    <a:gd name="connsiteX340" fmla="*/ 380679 w 570128"/>
                    <a:gd name="connsiteY340" fmla="*/ 22886 h 72594"/>
                    <a:gd name="connsiteX341" fmla="*/ 382648 w 570128"/>
                    <a:gd name="connsiteY341" fmla="*/ 22835 h 72594"/>
                    <a:gd name="connsiteX342" fmla="*/ 385027 w 570128"/>
                    <a:gd name="connsiteY342" fmla="*/ 22911 h 72594"/>
                    <a:gd name="connsiteX343" fmla="*/ 386409 w 570128"/>
                    <a:gd name="connsiteY343" fmla="*/ 23193 h 72594"/>
                    <a:gd name="connsiteX344" fmla="*/ 387125 w 570128"/>
                    <a:gd name="connsiteY344" fmla="*/ 23704 h 72594"/>
                    <a:gd name="connsiteX345" fmla="*/ 387560 w 570128"/>
                    <a:gd name="connsiteY345" fmla="*/ 24472 h 72594"/>
                    <a:gd name="connsiteX346" fmla="*/ 400555 w 570128"/>
                    <a:gd name="connsiteY346" fmla="*/ 62432 h 72594"/>
                    <a:gd name="connsiteX347" fmla="*/ 400758 w 570128"/>
                    <a:gd name="connsiteY347" fmla="*/ 63046 h 72594"/>
                    <a:gd name="connsiteX348" fmla="*/ 400913 w 570128"/>
                    <a:gd name="connsiteY348" fmla="*/ 62432 h 72594"/>
                    <a:gd name="connsiteX349" fmla="*/ 413753 w 570128"/>
                    <a:gd name="connsiteY349" fmla="*/ 24472 h 72594"/>
                    <a:gd name="connsiteX350" fmla="*/ 414111 w 570128"/>
                    <a:gd name="connsiteY350" fmla="*/ 23704 h 72594"/>
                    <a:gd name="connsiteX351" fmla="*/ 414853 w 570128"/>
                    <a:gd name="connsiteY351" fmla="*/ 23193 h 72594"/>
                    <a:gd name="connsiteX352" fmla="*/ 416183 w 570128"/>
                    <a:gd name="connsiteY352" fmla="*/ 22911 h 72594"/>
                    <a:gd name="connsiteX353" fmla="*/ 418409 w 570128"/>
                    <a:gd name="connsiteY353" fmla="*/ 22835 h 72594"/>
                    <a:gd name="connsiteX354" fmla="*/ 420353 w 570128"/>
                    <a:gd name="connsiteY354" fmla="*/ 22886 h 72594"/>
                    <a:gd name="connsiteX355" fmla="*/ 421555 w 570128"/>
                    <a:gd name="connsiteY355" fmla="*/ 23142 h 72594"/>
                    <a:gd name="connsiteX356" fmla="*/ 422169 w 570128"/>
                    <a:gd name="connsiteY356" fmla="*/ 23628 h 72594"/>
                    <a:gd name="connsiteX357" fmla="*/ 422348 w 570128"/>
                    <a:gd name="connsiteY357" fmla="*/ 24318 h 72594"/>
                    <a:gd name="connsiteX358" fmla="*/ 439666 w 570128"/>
                    <a:gd name="connsiteY358" fmla="*/ 70464 h 72594"/>
                    <a:gd name="connsiteX359" fmla="*/ 439462 w 570128"/>
                    <a:gd name="connsiteY359" fmla="*/ 71155 h 72594"/>
                    <a:gd name="connsiteX360" fmla="*/ 438796 w 570128"/>
                    <a:gd name="connsiteY360" fmla="*/ 71641 h 72594"/>
                    <a:gd name="connsiteX361" fmla="*/ 437518 w 570128"/>
                    <a:gd name="connsiteY361" fmla="*/ 71948 h 72594"/>
                    <a:gd name="connsiteX362" fmla="*/ 435420 w 570128"/>
                    <a:gd name="connsiteY362" fmla="*/ 72050 h 72594"/>
                    <a:gd name="connsiteX363" fmla="*/ 433374 w 570128"/>
                    <a:gd name="connsiteY363" fmla="*/ 71948 h 72594"/>
                    <a:gd name="connsiteX364" fmla="*/ 432069 w 570128"/>
                    <a:gd name="connsiteY364" fmla="*/ 71641 h 72594"/>
                    <a:gd name="connsiteX365" fmla="*/ 431404 w 570128"/>
                    <a:gd name="connsiteY365" fmla="*/ 71155 h 72594"/>
                    <a:gd name="connsiteX366" fmla="*/ 431225 w 570128"/>
                    <a:gd name="connsiteY366" fmla="*/ 70464 h 72594"/>
                    <a:gd name="connsiteX367" fmla="*/ 431225 w 570128"/>
                    <a:gd name="connsiteY367" fmla="*/ 24421 h 72594"/>
                    <a:gd name="connsiteX368" fmla="*/ 431404 w 570128"/>
                    <a:gd name="connsiteY368" fmla="*/ 23756 h 72594"/>
                    <a:gd name="connsiteX369" fmla="*/ 432069 w 570128"/>
                    <a:gd name="connsiteY369" fmla="*/ 23244 h 72594"/>
                    <a:gd name="connsiteX370" fmla="*/ 433374 w 570128"/>
                    <a:gd name="connsiteY370" fmla="*/ 22937 h 72594"/>
                    <a:gd name="connsiteX371" fmla="*/ 435420 w 570128"/>
                    <a:gd name="connsiteY371" fmla="*/ 22835 h 72594"/>
                    <a:gd name="connsiteX372" fmla="*/ 437518 w 570128"/>
                    <a:gd name="connsiteY372" fmla="*/ 22937 h 72594"/>
                    <a:gd name="connsiteX373" fmla="*/ 438796 w 570128"/>
                    <a:gd name="connsiteY373" fmla="*/ 23244 h 72594"/>
                    <a:gd name="connsiteX374" fmla="*/ 439462 w 570128"/>
                    <a:gd name="connsiteY374" fmla="*/ 23756 h 72594"/>
                    <a:gd name="connsiteX375" fmla="*/ 439666 w 570128"/>
                    <a:gd name="connsiteY375" fmla="*/ 24421 h 72594"/>
                    <a:gd name="connsiteX376" fmla="*/ 440639 w 570128"/>
                    <a:gd name="connsiteY376" fmla="*/ 8868 h 72594"/>
                    <a:gd name="connsiteX377" fmla="*/ 439513 w 570128"/>
                    <a:gd name="connsiteY377" fmla="*/ 12910 h 72594"/>
                    <a:gd name="connsiteX378" fmla="*/ 435369 w 570128"/>
                    <a:gd name="connsiteY378" fmla="*/ 13984 h 72594"/>
                    <a:gd name="connsiteX379" fmla="*/ 431302 w 570128"/>
                    <a:gd name="connsiteY379" fmla="*/ 12935 h 72594"/>
                    <a:gd name="connsiteX380" fmla="*/ 430202 w 570128"/>
                    <a:gd name="connsiteY380" fmla="*/ 8971 h 72594"/>
                    <a:gd name="connsiteX381" fmla="*/ 431328 w 570128"/>
                    <a:gd name="connsiteY381" fmla="*/ 4929 h 72594"/>
                    <a:gd name="connsiteX382" fmla="*/ 435471 w 570128"/>
                    <a:gd name="connsiteY382" fmla="*/ 3855 h 72594"/>
                    <a:gd name="connsiteX383" fmla="*/ 439538 w 570128"/>
                    <a:gd name="connsiteY383" fmla="*/ 4903 h 72594"/>
                    <a:gd name="connsiteX384" fmla="*/ 440639 w 570128"/>
                    <a:gd name="connsiteY384" fmla="*/ 8868 h 72594"/>
                    <a:gd name="connsiteX385" fmla="*/ 494328 w 570128"/>
                    <a:gd name="connsiteY385" fmla="*/ 45447 h 72594"/>
                    <a:gd name="connsiteX386" fmla="*/ 493326 w 570128"/>
                    <a:gd name="connsiteY386" fmla="*/ 48286 h 72594"/>
                    <a:gd name="connsiteX387" fmla="*/ 491039 w 570128"/>
                    <a:gd name="connsiteY387" fmla="*/ 49131 h 72594"/>
                    <a:gd name="connsiteX388" fmla="*/ 460716 w 570128"/>
                    <a:gd name="connsiteY388" fmla="*/ 49131 h 72594"/>
                    <a:gd name="connsiteX389" fmla="*/ 461487 w 570128"/>
                    <a:gd name="connsiteY389" fmla="*/ 56037 h 72594"/>
                    <a:gd name="connsiteX390" fmla="*/ 464058 w 570128"/>
                    <a:gd name="connsiteY390" fmla="*/ 61306 h 72594"/>
                    <a:gd name="connsiteX391" fmla="*/ 468736 w 570128"/>
                    <a:gd name="connsiteY391" fmla="*/ 64683 h 72594"/>
                    <a:gd name="connsiteX392" fmla="*/ 475779 w 570128"/>
                    <a:gd name="connsiteY392" fmla="*/ 65860 h 72594"/>
                    <a:gd name="connsiteX393" fmla="*/ 481640 w 570128"/>
                    <a:gd name="connsiteY393" fmla="*/ 65322 h 72594"/>
                    <a:gd name="connsiteX394" fmla="*/ 486086 w 570128"/>
                    <a:gd name="connsiteY394" fmla="*/ 64120 h 72594"/>
                    <a:gd name="connsiteX395" fmla="*/ 489171 w 570128"/>
                    <a:gd name="connsiteY395" fmla="*/ 62918 h 72594"/>
                    <a:gd name="connsiteX396" fmla="*/ 490996 w 570128"/>
                    <a:gd name="connsiteY396" fmla="*/ 62381 h 72594"/>
                    <a:gd name="connsiteX397" fmla="*/ 491639 w 570128"/>
                    <a:gd name="connsiteY397" fmla="*/ 62560 h 72594"/>
                    <a:gd name="connsiteX398" fmla="*/ 492075 w 570128"/>
                    <a:gd name="connsiteY398" fmla="*/ 63097 h 72594"/>
                    <a:gd name="connsiteX399" fmla="*/ 492307 w 570128"/>
                    <a:gd name="connsiteY399" fmla="*/ 64095 h 72594"/>
                    <a:gd name="connsiteX400" fmla="*/ 492384 w 570128"/>
                    <a:gd name="connsiteY400" fmla="*/ 65655 h 72594"/>
                    <a:gd name="connsiteX401" fmla="*/ 492333 w 570128"/>
                    <a:gd name="connsiteY401" fmla="*/ 66806 h 72594"/>
                    <a:gd name="connsiteX402" fmla="*/ 492205 w 570128"/>
                    <a:gd name="connsiteY402" fmla="*/ 67676 h 72594"/>
                    <a:gd name="connsiteX403" fmla="*/ 491950 w 570128"/>
                    <a:gd name="connsiteY403" fmla="*/ 68366 h 72594"/>
                    <a:gd name="connsiteX404" fmla="*/ 491489 w 570128"/>
                    <a:gd name="connsiteY404" fmla="*/ 68955 h 72594"/>
                    <a:gd name="connsiteX405" fmla="*/ 489827 w 570128"/>
                    <a:gd name="connsiteY405" fmla="*/ 69876 h 72594"/>
                    <a:gd name="connsiteX406" fmla="*/ 486245 w 570128"/>
                    <a:gd name="connsiteY406" fmla="*/ 71129 h 72594"/>
                    <a:gd name="connsiteX407" fmla="*/ 481155 w 570128"/>
                    <a:gd name="connsiteY407" fmla="*/ 72229 h 72594"/>
                    <a:gd name="connsiteX408" fmla="*/ 474990 w 570128"/>
                    <a:gd name="connsiteY408" fmla="*/ 72715 h 72594"/>
                    <a:gd name="connsiteX409" fmla="*/ 465040 w 570128"/>
                    <a:gd name="connsiteY409" fmla="*/ 71129 h 72594"/>
                    <a:gd name="connsiteX410" fmla="*/ 457851 w 570128"/>
                    <a:gd name="connsiteY410" fmla="*/ 66422 h 72594"/>
                    <a:gd name="connsiteX411" fmla="*/ 453452 w 570128"/>
                    <a:gd name="connsiteY411" fmla="*/ 58595 h 72594"/>
                    <a:gd name="connsiteX412" fmla="*/ 451968 w 570128"/>
                    <a:gd name="connsiteY412" fmla="*/ 47647 h 72594"/>
                    <a:gd name="connsiteX413" fmla="*/ 453503 w 570128"/>
                    <a:gd name="connsiteY413" fmla="*/ 36980 h 72594"/>
                    <a:gd name="connsiteX414" fmla="*/ 457928 w 570128"/>
                    <a:gd name="connsiteY414" fmla="*/ 28948 h 72594"/>
                    <a:gd name="connsiteX415" fmla="*/ 464911 w 570128"/>
                    <a:gd name="connsiteY415" fmla="*/ 23883 h 72594"/>
                    <a:gd name="connsiteX416" fmla="*/ 474069 w 570128"/>
                    <a:gd name="connsiteY416" fmla="*/ 22118 h 72594"/>
                    <a:gd name="connsiteX417" fmla="*/ 483303 w 570128"/>
                    <a:gd name="connsiteY417" fmla="*/ 23858 h 72594"/>
                    <a:gd name="connsiteX418" fmla="*/ 489570 w 570128"/>
                    <a:gd name="connsiteY418" fmla="*/ 28539 h 72594"/>
                    <a:gd name="connsiteX419" fmla="*/ 493178 w 570128"/>
                    <a:gd name="connsiteY419" fmla="*/ 35445 h 72594"/>
                    <a:gd name="connsiteX420" fmla="*/ 494328 w 570128"/>
                    <a:gd name="connsiteY420" fmla="*/ 43912 h 72594"/>
                    <a:gd name="connsiteX421" fmla="*/ 485836 w 570128"/>
                    <a:gd name="connsiteY421" fmla="*/ 42940 h 72594"/>
                    <a:gd name="connsiteX422" fmla="*/ 482875 w 570128"/>
                    <a:gd name="connsiteY422" fmla="*/ 32504 h 72594"/>
                    <a:gd name="connsiteX423" fmla="*/ 473637 w 570128"/>
                    <a:gd name="connsiteY423" fmla="*/ 28718 h 72594"/>
                    <a:gd name="connsiteX424" fmla="*/ 468129 w 570128"/>
                    <a:gd name="connsiteY424" fmla="*/ 29895 h 72594"/>
                    <a:gd name="connsiteX425" fmla="*/ 464165 w 570128"/>
                    <a:gd name="connsiteY425" fmla="*/ 33015 h 72594"/>
                    <a:gd name="connsiteX426" fmla="*/ 461695 w 570128"/>
                    <a:gd name="connsiteY426" fmla="*/ 37543 h 72594"/>
                    <a:gd name="connsiteX427" fmla="*/ 460716 w 570128"/>
                    <a:gd name="connsiteY427" fmla="*/ 42940 h 72594"/>
                    <a:gd name="connsiteX428" fmla="*/ 570525 w 570128"/>
                    <a:gd name="connsiteY428" fmla="*/ 24318 h 72594"/>
                    <a:gd name="connsiteX429" fmla="*/ 570423 w 570128"/>
                    <a:gd name="connsiteY429" fmla="*/ 25188 h 72594"/>
                    <a:gd name="connsiteX430" fmla="*/ 570065 w 570128"/>
                    <a:gd name="connsiteY430" fmla="*/ 26467 h 72594"/>
                    <a:gd name="connsiteX431" fmla="*/ 556507 w 570128"/>
                    <a:gd name="connsiteY431" fmla="*/ 70208 h 72594"/>
                    <a:gd name="connsiteX432" fmla="*/ 556022 w 570128"/>
                    <a:gd name="connsiteY432" fmla="*/ 71129 h 72594"/>
                    <a:gd name="connsiteX433" fmla="*/ 555101 w 570128"/>
                    <a:gd name="connsiteY433" fmla="*/ 71692 h 72594"/>
                    <a:gd name="connsiteX434" fmla="*/ 553489 w 570128"/>
                    <a:gd name="connsiteY434" fmla="*/ 71973 h 72594"/>
                    <a:gd name="connsiteX435" fmla="*/ 550931 w 570128"/>
                    <a:gd name="connsiteY435" fmla="*/ 72050 h 72594"/>
                    <a:gd name="connsiteX436" fmla="*/ 548271 w 570128"/>
                    <a:gd name="connsiteY436" fmla="*/ 71948 h 72594"/>
                    <a:gd name="connsiteX437" fmla="*/ 546558 w 570128"/>
                    <a:gd name="connsiteY437" fmla="*/ 71641 h 72594"/>
                    <a:gd name="connsiteX438" fmla="*/ 545611 w 570128"/>
                    <a:gd name="connsiteY438" fmla="*/ 71078 h 72594"/>
                    <a:gd name="connsiteX439" fmla="*/ 545151 w 570128"/>
                    <a:gd name="connsiteY439" fmla="*/ 70208 h 72594"/>
                    <a:gd name="connsiteX440" fmla="*/ 535481 w 570128"/>
                    <a:gd name="connsiteY440" fmla="*/ 36801 h 72594"/>
                    <a:gd name="connsiteX441" fmla="*/ 535379 w 570128"/>
                    <a:gd name="connsiteY441" fmla="*/ 36341 h 72594"/>
                    <a:gd name="connsiteX442" fmla="*/ 535276 w 570128"/>
                    <a:gd name="connsiteY442" fmla="*/ 36801 h 72594"/>
                    <a:gd name="connsiteX443" fmla="*/ 526324 w 570128"/>
                    <a:gd name="connsiteY443" fmla="*/ 70208 h 72594"/>
                    <a:gd name="connsiteX444" fmla="*/ 525838 w 570128"/>
                    <a:gd name="connsiteY444" fmla="*/ 71129 h 72594"/>
                    <a:gd name="connsiteX445" fmla="*/ 524840 w 570128"/>
                    <a:gd name="connsiteY445" fmla="*/ 71692 h 72594"/>
                    <a:gd name="connsiteX446" fmla="*/ 523126 w 570128"/>
                    <a:gd name="connsiteY446" fmla="*/ 71973 h 72594"/>
                    <a:gd name="connsiteX447" fmla="*/ 520543 w 570128"/>
                    <a:gd name="connsiteY447" fmla="*/ 72050 h 72594"/>
                    <a:gd name="connsiteX448" fmla="*/ 517959 w 570128"/>
                    <a:gd name="connsiteY448" fmla="*/ 71948 h 72594"/>
                    <a:gd name="connsiteX449" fmla="*/ 516321 w 570128"/>
                    <a:gd name="connsiteY449" fmla="*/ 71641 h 72594"/>
                    <a:gd name="connsiteX450" fmla="*/ 515376 w 570128"/>
                    <a:gd name="connsiteY450" fmla="*/ 71078 h 72594"/>
                    <a:gd name="connsiteX451" fmla="*/ 514915 w 570128"/>
                    <a:gd name="connsiteY451" fmla="*/ 70208 h 72594"/>
                    <a:gd name="connsiteX452" fmla="*/ 501460 w 570128"/>
                    <a:gd name="connsiteY452" fmla="*/ 26467 h 72594"/>
                    <a:gd name="connsiteX453" fmla="*/ 501101 w 570128"/>
                    <a:gd name="connsiteY453" fmla="*/ 25188 h 72594"/>
                    <a:gd name="connsiteX454" fmla="*/ 500999 w 570128"/>
                    <a:gd name="connsiteY454" fmla="*/ 24318 h 72594"/>
                    <a:gd name="connsiteX455" fmla="*/ 501204 w 570128"/>
                    <a:gd name="connsiteY455" fmla="*/ 23577 h 72594"/>
                    <a:gd name="connsiteX456" fmla="*/ 501895 w 570128"/>
                    <a:gd name="connsiteY456" fmla="*/ 23116 h 72594"/>
                    <a:gd name="connsiteX457" fmla="*/ 503200 w 570128"/>
                    <a:gd name="connsiteY457" fmla="*/ 22886 h 72594"/>
                    <a:gd name="connsiteX458" fmla="*/ 505194 w 570128"/>
                    <a:gd name="connsiteY458" fmla="*/ 22835 h 72594"/>
                    <a:gd name="connsiteX459" fmla="*/ 507496 w 570128"/>
                    <a:gd name="connsiteY459" fmla="*/ 22911 h 72594"/>
                    <a:gd name="connsiteX460" fmla="*/ 508827 w 570128"/>
                    <a:gd name="connsiteY460" fmla="*/ 23167 h 72594"/>
                    <a:gd name="connsiteX461" fmla="*/ 509492 w 570128"/>
                    <a:gd name="connsiteY461" fmla="*/ 23679 h 72594"/>
                    <a:gd name="connsiteX462" fmla="*/ 509850 w 570128"/>
                    <a:gd name="connsiteY462" fmla="*/ 24472 h 72594"/>
                    <a:gd name="connsiteX463" fmla="*/ 520951 w 570128"/>
                    <a:gd name="connsiteY463" fmla="*/ 62432 h 72594"/>
                    <a:gd name="connsiteX464" fmla="*/ 521054 w 570128"/>
                    <a:gd name="connsiteY464" fmla="*/ 62892 h 72594"/>
                    <a:gd name="connsiteX465" fmla="*/ 521156 w 570128"/>
                    <a:gd name="connsiteY465" fmla="*/ 62432 h 72594"/>
                    <a:gd name="connsiteX466" fmla="*/ 531338 w 570128"/>
                    <a:gd name="connsiteY466" fmla="*/ 24472 h 72594"/>
                    <a:gd name="connsiteX467" fmla="*/ 531670 w 570128"/>
                    <a:gd name="connsiteY467" fmla="*/ 23679 h 72594"/>
                    <a:gd name="connsiteX468" fmla="*/ 532361 w 570128"/>
                    <a:gd name="connsiteY468" fmla="*/ 23167 h 72594"/>
                    <a:gd name="connsiteX469" fmla="*/ 533614 w 570128"/>
                    <a:gd name="connsiteY469" fmla="*/ 22911 h 72594"/>
                    <a:gd name="connsiteX470" fmla="*/ 535686 w 570128"/>
                    <a:gd name="connsiteY470" fmla="*/ 22835 h 72594"/>
                    <a:gd name="connsiteX471" fmla="*/ 537707 w 570128"/>
                    <a:gd name="connsiteY471" fmla="*/ 22911 h 72594"/>
                    <a:gd name="connsiteX472" fmla="*/ 538960 w 570128"/>
                    <a:gd name="connsiteY472" fmla="*/ 23167 h 72594"/>
                    <a:gd name="connsiteX473" fmla="*/ 539625 w 570128"/>
                    <a:gd name="connsiteY473" fmla="*/ 23653 h 72594"/>
                    <a:gd name="connsiteX474" fmla="*/ 539932 w 570128"/>
                    <a:gd name="connsiteY474" fmla="*/ 24369 h 72594"/>
                    <a:gd name="connsiteX475" fmla="*/ 550931 w 570128"/>
                    <a:gd name="connsiteY475" fmla="*/ 62432 h 72594"/>
                    <a:gd name="connsiteX476" fmla="*/ 551033 w 570128"/>
                    <a:gd name="connsiteY476" fmla="*/ 62892 h 72594"/>
                    <a:gd name="connsiteX477" fmla="*/ 551085 w 570128"/>
                    <a:gd name="connsiteY477" fmla="*/ 62432 h 72594"/>
                    <a:gd name="connsiteX478" fmla="*/ 562033 w 570128"/>
                    <a:gd name="connsiteY478" fmla="*/ 24472 h 72594"/>
                    <a:gd name="connsiteX479" fmla="*/ 562365 w 570128"/>
                    <a:gd name="connsiteY479" fmla="*/ 23679 h 72594"/>
                    <a:gd name="connsiteX480" fmla="*/ 563081 w 570128"/>
                    <a:gd name="connsiteY480" fmla="*/ 23167 h 72594"/>
                    <a:gd name="connsiteX481" fmla="*/ 564412 w 570128"/>
                    <a:gd name="connsiteY481" fmla="*/ 22911 h 72594"/>
                    <a:gd name="connsiteX482" fmla="*/ 566586 w 570128"/>
                    <a:gd name="connsiteY482" fmla="*/ 22835 h 72594"/>
                    <a:gd name="connsiteX483" fmla="*/ 568556 w 570128"/>
                    <a:gd name="connsiteY483" fmla="*/ 22886 h 72594"/>
                    <a:gd name="connsiteX484" fmla="*/ 569733 w 570128"/>
                    <a:gd name="connsiteY484" fmla="*/ 23142 h 72594"/>
                    <a:gd name="connsiteX485" fmla="*/ 570346 w 570128"/>
                    <a:gd name="connsiteY485" fmla="*/ 23602 h 72594"/>
                    <a:gd name="connsiteX486" fmla="*/ 570525 w 570128"/>
                    <a:gd name="connsiteY486" fmla="*/ 24318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Lst>
                  <a:rect l="l" t="t" r="r" b="b"/>
                  <a:pathLst>
                    <a:path w="570128" h="72594">
                      <a:moveTo>
                        <a:pt x="51301" y="37671"/>
                      </a:moveTo>
                      <a:cubicBezTo>
                        <a:pt x="51301" y="43401"/>
                        <a:pt x="50568" y="48406"/>
                        <a:pt x="49101" y="52686"/>
                      </a:cubicBezTo>
                      <a:cubicBezTo>
                        <a:pt x="47635" y="56966"/>
                        <a:pt x="45494" y="60513"/>
                        <a:pt x="42681" y="63327"/>
                      </a:cubicBezTo>
                      <a:cubicBezTo>
                        <a:pt x="39867" y="66141"/>
                        <a:pt x="36414" y="68247"/>
                        <a:pt x="32321" y="69645"/>
                      </a:cubicBezTo>
                      <a:cubicBezTo>
                        <a:pt x="28228" y="71044"/>
                        <a:pt x="23351" y="71743"/>
                        <a:pt x="17689" y="71743"/>
                      </a:cubicBezTo>
                      <a:lnTo>
                        <a:pt x="3671" y="71743"/>
                      </a:lnTo>
                      <a:cubicBezTo>
                        <a:pt x="2887" y="71743"/>
                        <a:pt x="2145" y="71479"/>
                        <a:pt x="1446" y="70950"/>
                      </a:cubicBezTo>
                      <a:cubicBezTo>
                        <a:pt x="747" y="70421"/>
                        <a:pt x="397" y="69492"/>
                        <a:pt x="397" y="68162"/>
                      </a:cubicBezTo>
                      <a:lnTo>
                        <a:pt x="397" y="9124"/>
                      </a:lnTo>
                      <a:cubicBezTo>
                        <a:pt x="397" y="7794"/>
                        <a:pt x="747" y="6864"/>
                        <a:pt x="1446" y="6336"/>
                      </a:cubicBezTo>
                      <a:cubicBezTo>
                        <a:pt x="2145" y="5807"/>
                        <a:pt x="2887" y="5543"/>
                        <a:pt x="3671" y="5543"/>
                      </a:cubicBezTo>
                      <a:lnTo>
                        <a:pt x="18661" y="5543"/>
                      </a:lnTo>
                      <a:cubicBezTo>
                        <a:pt x="24391" y="5543"/>
                        <a:pt x="29234" y="6285"/>
                        <a:pt x="33190" y="7768"/>
                      </a:cubicBezTo>
                      <a:cubicBezTo>
                        <a:pt x="37147" y="9252"/>
                        <a:pt x="40464" y="11384"/>
                        <a:pt x="43141" y="14163"/>
                      </a:cubicBezTo>
                      <a:cubicBezTo>
                        <a:pt x="45818" y="16943"/>
                        <a:pt x="47848" y="20311"/>
                        <a:pt x="49229" y="24267"/>
                      </a:cubicBezTo>
                      <a:cubicBezTo>
                        <a:pt x="50610" y="28223"/>
                        <a:pt x="51301" y="32691"/>
                        <a:pt x="51301" y="37671"/>
                      </a:cubicBezTo>
                      <a:close/>
                      <a:moveTo>
                        <a:pt x="42041" y="38029"/>
                      </a:moveTo>
                      <a:cubicBezTo>
                        <a:pt x="42041" y="34448"/>
                        <a:pt x="41598" y="31114"/>
                        <a:pt x="40711" y="28027"/>
                      </a:cubicBezTo>
                      <a:cubicBezTo>
                        <a:pt x="39824" y="24941"/>
                        <a:pt x="38434" y="22272"/>
                        <a:pt x="36541" y="20021"/>
                      </a:cubicBezTo>
                      <a:cubicBezTo>
                        <a:pt x="34649" y="17770"/>
                        <a:pt x="32253" y="16013"/>
                        <a:pt x="29354" y="14752"/>
                      </a:cubicBezTo>
                      <a:cubicBezTo>
                        <a:pt x="26454" y="13490"/>
                        <a:pt x="22720" y="12859"/>
                        <a:pt x="18150" y="12859"/>
                      </a:cubicBezTo>
                      <a:lnTo>
                        <a:pt x="9197" y="12859"/>
                      </a:lnTo>
                      <a:lnTo>
                        <a:pt x="9197" y="64376"/>
                      </a:lnTo>
                      <a:lnTo>
                        <a:pt x="18252" y="64376"/>
                      </a:lnTo>
                      <a:cubicBezTo>
                        <a:pt x="22481" y="64376"/>
                        <a:pt x="26045" y="63847"/>
                        <a:pt x="28944" y="62790"/>
                      </a:cubicBezTo>
                      <a:cubicBezTo>
                        <a:pt x="31843" y="61733"/>
                        <a:pt x="34265" y="60113"/>
                        <a:pt x="36209" y="57930"/>
                      </a:cubicBezTo>
                      <a:cubicBezTo>
                        <a:pt x="38153" y="55747"/>
                        <a:pt x="39611" y="53010"/>
                        <a:pt x="40583" y="49719"/>
                      </a:cubicBezTo>
                      <a:cubicBezTo>
                        <a:pt x="41555" y="46428"/>
                        <a:pt x="42041" y="42531"/>
                        <a:pt x="42041" y="38029"/>
                      </a:cubicBezTo>
                      <a:close/>
                      <a:moveTo>
                        <a:pt x="102215" y="45447"/>
                      </a:moveTo>
                      <a:cubicBezTo>
                        <a:pt x="102215" y="46777"/>
                        <a:pt x="101882" y="47724"/>
                        <a:pt x="101213" y="48286"/>
                      </a:cubicBezTo>
                      <a:cubicBezTo>
                        <a:pt x="100546" y="48849"/>
                        <a:pt x="99784" y="49131"/>
                        <a:pt x="98926" y="49131"/>
                      </a:cubicBezTo>
                      <a:lnTo>
                        <a:pt x="68604" y="49131"/>
                      </a:lnTo>
                      <a:cubicBezTo>
                        <a:pt x="68604" y="51688"/>
                        <a:pt x="68861" y="53991"/>
                        <a:pt x="69375" y="56037"/>
                      </a:cubicBezTo>
                      <a:cubicBezTo>
                        <a:pt x="69889" y="58083"/>
                        <a:pt x="70746" y="59840"/>
                        <a:pt x="71945" y="61306"/>
                      </a:cubicBezTo>
                      <a:cubicBezTo>
                        <a:pt x="73145" y="62773"/>
                        <a:pt x="74704" y="63898"/>
                        <a:pt x="76624" y="64683"/>
                      </a:cubicBezTo>
                      <a:cubicBezTo>
                        <a:pt x="78543" y="65467"/>
                        <a:pt x="80890" y="65860"/>
                        <a:pt x="83666" y="65860"/>
                      </a:cubicBezTo>
                      <a:cubicBezTo>
                        <a:pt x="85860" y="65860"/>
                        <a:pt x="87814" y="65681"/>
                        <a:pt x="89527" y="65322"/>
                      </a:cubicBezTo>
                      <a:cubicBezTo>
                        <a:pt x="91241" y="64964"/>
                        <a:pt x="92723" y="64564"/>
                        <a:pt x="93974" y="64120"/>
                      </a:cubicBezTo>
                      <a:cubicBezTo>
                        <a:pt x="95225" y="63677"/>
                        <a:pt x="96253" y="63276"/>
                        <a:pt x="97058" y="62918"/>
                      </a:cubicBezTo>
                      <a:cubicBezTo>
                        <a:pt x="97864" y="62560"/>
                        <a:pt x="98473" y="62381"/>
                        <a:pt x="98884" y="62381"/>
                      </a:cubicBezTo>
                      <a:cubicBezTo>
                        <a:pt x="99123" y="62381"/>
                        <a:pt x="99338" y="62440"/>
                        <a:pt x="99526" y="62560"/>
                      </a:cubicBezTo>
                      <a:cubicBezTo>
                        <a:pt x="99715" y="62679"/>
                        <a:pt x="99860" y="62858"/>
                        <a:pt x="99963" y="63097"/>
                      </a:cubicBezTo>
                      <a:cubicBezTo>
                        <a:pt x="100066" y="63336"/>
                        <a:pt x="100143" y="63668"/>
                        <a:pt x="100194" y="64095"/>
                      </a:cubicBezTo>
                      <a:cubicBezTo>
                        <a:pt x="100246" y="64521"/>
                        <a:pt x="100271" y="65041"/>
                        <a:pt x="100271" y="65655"/>
                      </a:cubicBezTo>
                      <a:cubicBezTo>
                        <a:pt x="100271" y="66098"/>
                        <a:pt x="100255" y="66482"/>
                        <a:pt x="100221" y="66806"/>
                      </a:cubicBezTo>
                      <a:cubicBezTo>
                        <a:pt x="100186" y="67130"/>
                        <a:pt x="100144" y="67420"/>
                        <a:pt x="100092" y="67676"/>
                      </a:cubicBezTo>
                      <a:cubicBezTo>
                        <a:pt x="100042" y="67932"/>
                        <a:pt x="99956" y="68162"/>
                        <a:pt x="99837" y="68366"/>
                      </a:cubicBezTo>
                      <a:cubicBezTo>
                        <a:pt x="99718" y="68571"/>
                        <a:pt x="99564" y="68767"/>
                        <a:pt x="99376" y="68955"/>
                      </a:cubicBezTo>
                      <a:cubicBezTo>
                        <a:pt x="99189" y="69142"/>
                        <a:pt x="98635" y="69449"/>
                        <a:pt x="97714" y="69876"/>
                      </a:cubicBezTo>
                      <a:cubicBezTo>
                        <a:pt x="96793" y="70302"/>
                        <a:pt x="95599" y="70720"/>
                        <a:pt x="94132" y="71129"/>
                      </a:cubicBezTo>
                      <a:cubicBezTo>
                        <a:pt x="92666" y="71538"/>
                        <a:pt x="90969" y="71905"/>
                        <a:pt x="89042" y="72229"/>
                      </a:cubicBezTo>
                      <a:cubicBezTo>
                        <a:pt x="87115" y="72553"/>
                        <a:pt x="85060" y="72715"/>
                        <a:pt x="82877" y="72715"/>
                      </a:cubicBezTo>
                      <a:cubicBezTo>
                        <a:pt x="79092" y="72715"/>
                        <a:pt x="75775" y="72186"/>
                        <a:pt x="72927" y="71129"/>
                      </a:cubicBezTo>
                      <a:cubicBezTo>
                        <a:pt x="70079" y="70072"/>
                        <a:pt x="67683" y="68503"/>
                        <a:pt x="65739" y="66422"/>
                      </a:cubicBezTo>
                      <a:cubicBezTo>
                        <a:pt x="63795" y="64342"/>
                        <a:pt x="62328" y="61733"/>
                        <a:pt x="61339" y="58595"/>
                      </a:cubicBezTo>
                      <a:cubicBezTo>
                        <a:pt x="60350" y="55457"/>
                        <a:pt x="59856" y="51808"/>
                        <a:pt x="59856" y="47647"/>
                      </a:cubicBezTo>
                      <a:cubicBezTo>
                        <a:pt x="59856" y="43691"/>
                        <a:pt x="60367" y="40135"/>
                        <a:pt x="61390" y="36980"/>
                      </a:cubicBezTo>
                      <a:cubicBezTo>
                        <a:pt x="62413" y="33825"/>
                        <a:pt x="63889" y="31148"/>
                        <a:pt x="65816" y="28948"/>
                      </a:cubicBezTo>
                      <a:cubicBezTo>
                        <a:pt x="67743" y="26748"/>
                        <a:pt x="70070" y="25060"/>
                        <a:pt x="72799" y="23883"/>
                      </a:cubicBezTo>
                      <a:cubicBezTo>
                        <a:pt x="75527" y="22707"/>
                        <a:pt x="78580" y="22118"/>
                        <a:pt x="81956" y="22118"/>
                      </a:cubicBezTo>
                      <a:cubicBezTo>
                        <a:pt x="85572" y="22118"/>
                        <a:pt x="88650" y="22698"/>
                        <a:pt x="91191" y="23858"/>
                      </a:cubicBezTo>
                      <a:cubicBezTo>
                        <a:pt x="93731" y="25017"/>
                        <a:pt x="95821" y="26578"/>
                        <a:pt x="97458" y="28539"/>
                      </a:cubicBezTo>
                      <a:cubicBezTo>
                        <a:pt x="99095" y="30500"/>
                        <a:pt x="100297" y="32802"/>
                        <a:pt x="101065" y="35445"/>
                      </a:cubicBezTo>
                      <a:cubicBezTo>
                        <a:pt x="101832" y="38089"/>
                        <a:pt x="102215" y="40911"/>
                        <a:pt x="102215" y="43912"/>
                      </a:cubicBezTo>
                      <a:close/>
                      <a:moveTo>
                        <a:pt x="93723" y="42940"/>
                      </a:moveTo>
                      <a:cubicBezTo>
                        <a:pt x="93826" y="38506"/>
                        <a:pt x="92839" y="35028"/>
                        <a:pt x="90763" y="32504"/>
                      </a:cubicBezTo>
                      <a:cubicBezTo>
                        <a:pt x="88688" y="29980"/>
                        <a:pt x="85608" y="28718"/>
                        <a:pt x="81524" y="28718"/>
                      </a:cubicBezTo>
                      <a:cubicBezTo>
                        <a:pt x="79431" y="28718"/>
                        <a:pt x="77595" y="29110"/>
                        <a:pt x="76016" y="29895"/>
                      </a:cubicBezTo>
                      <a:cubicBezTo>
                        <a:pt x="74438" y="30679"/>
                        <a:pt x="73117" y="31719"/>
                        <a:pt x="72053" y="33015"/>
                      </a:cubicBezTo>
                      <a:cubicBezTo>
                        <a:pt x="70989" y="34311"/>
                        <a:pt x="70165" y="35821"/>
                        <a:pt x="69582" y="37543"/>
                      </a:cubicBezTo>
                      <a:cubicBezTo>
                        <a:pt x="68999" y="39265"/>
                        <a:pt x="68673" y="41064"/>
                        <a:pt x="68604" y="42940"/>
                      </a:cubicBezTo>
                      <a:close/>
                      <a:moveTo>
                        <a:pt x="138828" y="5492"/>
                      </a:moveTo>
                      <a:cubicBezTo>
                        <a:pt x="138828" y="6140"/>
                        <a:pt x="138793" y="6660"/>
                        <a:pt x="138726" y="7052"/>
                      </a:cubicBezTo>
                      <a:cubicBezTo>
                        <a:pt x="138657" y="7444"/>
                        <a:pt x="138581" y="7760"/>
                        <a:pt x="138495" y="7999"/>
                      </a:cubicBezTo>
                      <a:cubicBezTo>
                        <a:pt x="138410" y="8237"/>
                        <a:pt x="138299" y="8399"/>
                        <a:pt x="138163" y="8484"/>
                      </a:cubicBezTo>
                      <a:cubicBezTo>
                        <a:pt x="138026" y="8570"/>
                        <a:pt x="137856" y="8612"/>
                        <a:pt x="137651" y="8612"/>
                      </a:cubicBezTo>
                      <a:cubicBezTo>
                        <a:pt x="137412" y="8612"/>
                        <a:pt x="137114" y="8536"/>
                        <a:pt x="136756" y="8382"/>
                      </a:cubicBezTo>
                      <a:cubicBezTo>
                        <a:pt x="136398" y="8229"/>
                        <a:pt x="135962" y="8058"/>
                        <a:pt x="135451" y="7871"/>
                      </a:cubicBezTo>
                      <a:cubicBezTo>
                        <a:pt x="134939" y="7683"/>
                        <a:pt x="134335" y="7512"/>
                        <a:pt x="133635" y="7359"/>
                      </a:cubicBezTo>
                      <a:cubicBezTo>
                        <a:pt x="132936" y="7206"/>
                        <a:pt x="132126" y="7129"/>
                        <a:pt x="131205" y="7129"/>
                      </a:cubicBezTo>
                      <a:cubicBezTo>
                        <a:pt x="129943" y="7129"/>
                        <a:pt x="128869" y="7333"/>
                        <a:pt x="127982" y="7743"/>
                      </a:cubicBezTo>
                      <a:cubicBezTo>
                        <a:pt x="127096" y="8152"/>
                        <a:pt x="126379" y="8791"/>
                        <a:pt x="125833" y="9661"/>
                      </a:cubicBezTo>
                      <a:cubicBezTo>
                        <a:pt x="125288" y="10531"/>
                        <a:pt x="124895" y="11656"/>
                        <a:pt x="124656" y="13038"/>
                      </a:cubicBezTo>
                      <a:cubicBezTo>
                        <a:pt x="124418" y="14419"/>
                        <a:pt x="124298" y="16099"/>
                        <a:pt x="124298" y="18077"/>
                      </a:cubicBezTo>
                      <a:lnTo>
                        <a:pt x="124298" y="23090"/>
                      </a:lnTo>
                      <a:lnTo>
                        <a:pt x="134581" y="23090"/>
                      </a:lnTo>
                      <a:cubicBezTo>
                        <a:pt x="134855" y="23090"/>
                        <a:pt x="135084" y="23150"/>
                        <a:pt x="135272" y="23270"/>
                      </a:cubicBezTo>
                      <a:cubicBezTo>
                        <a:pt x="135459" y="23389"/>
                        <a:pt x="135630" y="23594"/>
                        <a:pt x="135783" y="23883"/>
                      </a:cubicBezTo>
                      <a:cubicBezTo>
                        <a:pt x="135938" y="24173"/>
                        <a:pt x="136057" y="24540"/>
                        <a:pt x="136141" y="24983"/>
                      </a:cubicBezTo>
                      <a:cubicBezTo>
                        <a:pt x="136227" y="25427"/>
                        <a:pt x="136270" y="25972"/>
                        <a:pt x="136270" y="26621"/>
                      </a:cubicBezTo>
                      <a:cubicBezTo>
                        <a:pt x="136270" y="27848"/>
                        <a:pt x="136117" y="28735"/>
                        <a:pt x="135809" y="29281"/>
                      </a:cubicBezTo>
                      <a:cubicBezTo>
                        <a:pt x="135502" y="29826"/>
                        <a:pt x="135093" y="30099"/>
                        <a:pt x="134581" y="30099"/>
                      </a:cubicBezTo>
                      <a:lnTo>
                        <a:pt x="124298" y="30099"/>
                      </a:lnTo>
                      <a:lnTo>
                        <a:pt x="124298" y="70464"/>
                      </a:lnTo>
                      <a:cubicBezTo>
                        <a:pt x="124298" y="70737"/>
                        <a:pt x="124230" y="70967"/>
                        <a:pt x="124094" y="71155"/>
                      </a:cubicBezTo>
                      <a:cubicBezTo>
                        <a:pt x="123957" y="71342"/>
                        <a:pt x="123728" y="71504"/>
                        <a:pt x="123403" y="71641"/>
                      </a:cubicBezTo>
                      <a:cubicBezTo>
                        <a:pt x="123079" y="71777"/>
                        <a:pt x="122645" y="71879"/>
                        <a:pt x="122099" y="71948"/>
                      </a:cubicBezTo>
                      <a:cubicBezTo>
                        <a:pt x="121553" y="72016"/>
                        <a:pt x="120871" y="72050"/>
                        <a:pt x="120052" y="72050"/>
                      </a:cubicBezTo>
                      <a:cubicBezTo>
                        <a:pt x="119234" y="72050"/>
                        <a:pt x="118552" y="72016"/>
                        <a:pt x="118006" y="71948"/>
                      </a:cubicBezTo>
                      <a:cubicBezTo>
                        <a:pt x="117460" y="71879"/>
                        <a:pt x="117025" y="71777"/>
                        <a:pt x="116701" y="71641"/>
                      </a:cubicBezTo>
                      <a:cubicBezTo>
                        <a:pt x="116377" y="71504"/>
                        <a:pt x="116147" y="71342"/>
                        <a:pt x="116010" y="71155"/>
                      </a:cubicBezTo>
                      <a:cubicBezTo>
                        <a:pt x="115874" y="70967"/>
                        <a:pt x="115806" y="70737"/>
                        <a:pt x="115806" y="70464"/>
                      </a:cubicBezTo>
                      <a:lnTo>
                        <a:pt x="115806" y="30099"/>
                      </a:lnTo>
                      <a:lnTo>
                        <a:pt x="109309" y="30099"/>
                      </a:lnTo>
                      <a:cubicBezTo>
                        <a:pt x="108763" y="30099"/>
                        <a:pt x="108353" y="29826"/>
                        <a:pt x="108081" y="29281"/>
                      </a:cubicBezTo>
                      <a:cubicBezTo>
                        <a:pt x="107808" y="28735"/>
                        <a:pt x="107671" y="27848"/>
                        <a:pt x="107671" y="26621"/>
                      </a:cubicBezTo>
                      <a:cubicBezTo>
                        <a:pt x="107671" y="25972"/>
                        <a:pt x="107706" y="25427"/>
                        <a:pt x="107774" y="24983"/>
                      </a:cubicBezTo>
                      <a:cubicBezTo>
                        <a:pt x="107842" y="24540"/>
                        <a:pt x="107945" y="24173"/>
                        <a:pt x="108081" y="23883"/>
                      </a:cubicBezTo>
                      <a:cubicBezTo>
                        <a:pt x="108217" y="23594"/>
                        <a:pt x="108388" y="23389"/>
                        <a:pt x="108592" y="23270"/>
                      </a:cubicBezTo>
                      <a:cubicBezTo>
                        <a:pt x="108797" y="23150"/>
                        <a:pt x="109036" y="23090"/>
                        <a:pt x="109309" y="23090"/>
                      </a:cubicBezTo>
                      <a:lnTo>
                        <a:pt x="115806" y="23090"/>
                      </a:lnTo>
                      <a:lnTo>
                        <a:pt x="115806" y="18333"/>
                      </a:lnTo>
                      <a:cubicBezTo>
                        <a:pt x="115806" y="15127"/>
                        <a:pt x="116105" y="12373"/>
                        <a:pt x="116701" y="10070"/>
                      </a:cubicBezTo>
                      <a:cubicBezTo>
                        <a:pt x="117298" y="7768"/>
                        <a:pt x="118211" y="5884"/>
                        <a:pt x="119438" y="4417"/>
                      </a:cubicBezTo>
                      <a:cubicBezTo>
                        <a:pt x="120666" y="2951"/>
                        <a:pt x="122209" y="1868"/>
                        <a:pt x="124069" y="1169"/>
                      </a:cubicBezTo>
                      <a:cubicBezTo>
                        <a:pt x="125927" y="470"/>
                        <a:pt x="128119" y="120"/>
                        <a:pt x="130643" y="120"/>
                      </a:cubicBezTo>
                      <a:cubicBezTo>
                        <a:pt x="131836" y="120"/>
                        <a:pt x="132995" y="231"/>
                        <a:pt x="134121" y="453"/>
                      </a:cubicBezTo>
                      <a:cubicBezTo>
                        <a:pt x="135247" y="674"/>
                        <a:pt x="136117" y="913"/>
                        <a:pt x="136730" y="1169"/>
                      </a:cubicBezTo>
                      <a:cubicBezTo>
                        <a:pt x="137344" y="1425"/>
                        <a:pt x="137753" y="1655"/>
                        <a:pt x="137958" y="1859"/>
                      </a:cubicBezTo>
                      <a:cubicBezTo>
                        <a:pt x="138163" y="2064"/>
                        <a:pt x="138333" y="2328"/>
                        <a:pt x="138469" y="2652"/>
                      </a:cubicBezTo>
                      <a:cubicBezTo>
                        <a:pt x="138607" y="2976"/>
                        <a:pt x="138700" y="3369"/>
                        <a:pt x="138751" y="3829"/>
                      </a:cubicBezTo>
                      <a:cubicBezTo>
                        <a:pt x="138802" y="4289"/>
                        <a:pt x="138828" y="4844"/>
                        <a:pt x="138828" y="5492"/>
                      </a:cubicBezTo>
                      <a:close/>
                      <a:moveTo>
                        <a:pt x="153797" y="70464"/>
                      </a:moveTo>
                      <a:cubicBezTo>
                        <a:pt x="153797" y="70737"/>
                        <a:pt x="153729" y="70967"/>
                        <a:pt x="153593" y="71155"/>
                      </a:cubicBezTo>
                      <a:cubicBezTo>
                        <a:pt x="153456" y="71342"/>
                        <a:pt x="153235" y="71504"/>
                        <a:pt x="152927" y="71641"/>
                      </a:cubicBezTo>
                      <a:cubicBezTo>
                        <a:pt x="152621" y="71777"/>
                        <a:pt x="152194" y="71879"/>
                        <a:pt x="151649" y="71948"/>
                      </a:cubicBezTo>
                      <a:cubicBezTo>
                        <a:pt x="151103" y="72016"/>
                        <a:pt x="150404" y="72050"/>
                        <a:pt x="149551" y="72050"/>
                      </a:cubicBezTo>
                      <a:cubicBezTo>
                        <a:pt x="148733" y="72050"/>
                        <a:pt x="148051" y="72016"/>
                        <a:pt x="147505" y="71948"/>
                      </a:cubicBezTo>
                      <a:cubicBezTo>
                        <a:pt x="146959" y="71879"/>
                        <a:pt x="146525" y="71777"/>
                        <a:pt x="146200" y="71641"/>
                      </a:cubicBezTo>
                      <a:cubicBezTo>
                        <a:pt x="145876" y="71504"/>
                        <a:pt x="145654" y="71342"/>
                        <a:pt x="145535" y="71155"/>
                      </a:cubicBezTo>
                      <a:cubicBezTo>
                        <a:pt x="145416" y="70967"/>
                        <a:pt x="145356" y="70737"/>
                        <a:pt x="145356" y="70464"/>
                      </a:cubicBezTo>
                      <a:lnTo>
                        <a:pt x="145356" y="24421"/>
                      </a:lnTo>
                      <a:cubicBezTo>
                        <a:pt x="145356" y="24182"/>
                        <a:pt x="145416" y="23960"/>
                        <a:pt x="145535" y="23756"/>
                      </a:cubicBezTo>
                      <a:cubicBezTo>
                        <a:pt x="145654" y="23551"/>
                        <a:pt x="145876" y="23380"/>
                        <a:pt x="146200" y="23244"/>
                      </a:cubicBezTo>
                      <a:cubicBezTo>
                        <a:pt x="146525" y="23108"/>
                        <a:pt x="146959" y="23005"/>
                        <a:pt x="147505" y="22937"/>
                      </a:cubicBezTo>
                      <a:cubicBezTo>
                        <a:pt x="148051" y="22869"/>
                        <a:pt x="148733" y="22835"/>
                        <a:pt x="149551" y="22835"/>
                      </a:cubicBezTo>
                      <a:cubicBezTo>
                        <a:pt x="150404" y="22835"/>
                        <a:pt x="151103" y="22869"/>
                        <a:pt x="151649" y="22937"/>
                      </a:cubicBezTo>
                      <a:cubicBezTo>
                        <a:pt x="152194" y="23005"/>
                        <a:pt x="152621" y="23108"/>
                        <a:pt x="152927" y="23244"/>
                      </a:cubicBezTo>
                      <a:cubicBezTo>
                        <a:pt x="153235" y="23380"/>
                        <a:pt x="153456" y="23551"/>
                        <a:pt x="153593" y="23756"/>
                      </a:cubicBezTo>
                      <a:cubicBezTo>
                        <a:pt x="153729" y="23960"/>
                        <a:pt x="153797" y="24182"/>
                        <a:pt x="153797" y="24421"/>
                      </a:cubicBezTo>
                      <a:close/>
                      <a:moveTo>
                        <a:pt x="154769" y="8868"/>
                      </a:moveTo>
                      <a:cubicBezTo>
                        <a:pt x="154769" y="10846"/>
                        <a:pt x="154394" y="12194"/>
                        <a:pt x="153644" y="12910"/>
                      </a:cubicBezTo>
                      <a:cubicBezTo>
                        <a:pt x="152894" y="13626"/>
                        <a:pt x="151512" y="13984"/>
                        <a:pt x="149500" y="13984"/>
                      </a:cubicBezTo>
                      <a:cubicBezTo>
                        <a:pt x="147522" y="13984"/>
                        <a:pt x="146167" y="13635"/>
                        <a:pt x="145433" y="12935"/>
                      </a:cubicBezTo>
                      <a:cubicBezTo>
                        <a:pt x="144700" y="12236"/>
                        <a:pt x="144333" y="10915"/>
                        <a:pt x="144333" y="8971"/>
                      </a:cubicBezTo>
                      <a:cubicBezTo>
                        <a:pt x="144333" y="6992"/>
                        <a:pt x="144708" y="5645"/>
                        <a:pt x="145459" y="4929"/>
                      </a:cubicBezTo>
                      <a:cubicBezTo>
                        <a:pt x="146208" y="4213"/>
                        <a:pt x="147590" y="3855"/>
                        <a:pt x="149602" y="3855"/>
                      </a:cubicBezTo>
                      <a:cubicBezTo>
                        <a:pt x="151581" y="3855"/>
                        <a:pt x="152936" y="4204"/>
                        <a:pt x="153669" y="4903"/>
                      </a:cubicBezTo>
                      <a:cubicBezTo>
                        <a:pt x="154403" y="5603"/>
                        <a:pt x="154769" y="6924"/>
                        <a:pt x="154769" y="8868"/>
                      </a:cubicBezTo>
                      <a:close/>
                      <a:moveTo>
                        <a:pt x="208817" y="70464"/>
                      </a:moveTo>
                      <a:cubicBezTo>
                        <a:pt x="208817" y="70737"/>
                        <a:pt x="208749" y="70967"/>
                        <a:pt x="208612" y="71155"/>
                      </a:cubicBezTo>
                      <a:cubicBezTo>
                        <a:pt x="208476" y="71342"/>
                        <a:pt x="208254" y="71504"/>
                        <a:pt x="207948" y="71641"/>
                      </a:cubicBezTo>
                      <a:cubicBezTo>
                        <a:pt x="207641" y="71777"/>
                        <a:pt x="207214" y="71879"/>
                        <a:pt x="206668" y="71948"/>
                      </a:cubicBezTo>
                      <a:cubicBezTo>
                        <a:pt x="206123" y="72016"/>
                        <a:pt x="205441" y="72050"/>
                        <a:pt x="204622" y="72050"/>
                      </a:cubicBezTo>
                      <a:cubicBezTo>
                        <a:pt x="203770" y="72050"/>
                        <a:pt x="203071" y="72016"/>
                        <a:pt x="202525" y="71948"/>
                      </a:cubicBezTo>
                      <a:cubicBezTo>
                        <a:pt x="201979" y="71879"/>
                        <a:pt x="201552" y="71777"/>
                        <a:pt x="201246" y="71641"/>
                      </a:cubicBezTo>
                      <a:cubicBezTo>
                        <a:pt x="200939" y="71504"/>
                        <a:pt x="200717" y="71342"/>
                        <a:pt x="200581" y="71155"/>
                      </a:cubicBezTo>
                      <a:cubicBezTo>
                        <a:pt x="200444" y="70967"/>
                        <a:pt x="200376" y="70737"/>
                        <a:pt x="200376" y="70464"/>
                      </a:cubicBezTo>
                      <a:lnTo>
                        <a:pt x="200376" y="43503"/>
                      </a:lnTo>
                      <a:cubicBezTo>
                        <a:pt x="200376" y="40877"/>
                        <a:pt x="200171" y="38762"/>
                        <a:pt x="199762" y="37159"/>
                      </a:cubicBezTo>
                      <a:cubicBezTo>
                        <a:pt x="199353" y="35556"/>
                        <a:pt x="198756" y="34175"/>
                        <a:pt x="197971" y="33015"/>
                      </a:cubicBezTo>
                      <a:cubicBezTo>
                        <a:pt x="197187" y="31856"/>
                        <a:pt x="196173" y="30969"/>
                        <a:pt x="194928" y="30355"/>
                      </a:cubicBezTo>
                      <a:cubicBezTo>
                        <a:pt x="193683" y="29741"/>
                        <a:pt x="192242" y="29434"/>
                        <a:pt x="190604" y="29434"/>
                      </a:cubicBezTo>
                      <a:cubicBezTo>
                        <a:pt x="188490" y="29434"/>
                        <a:pt x="186375" y="30185"/>
                        <a:pt x="184261" y="31685"/>
                      </a:cubicBezTo>
                      <a:cubicBezTo>
                        <a:pt x="182146" y="33186"/>
                        <a:pt x="179929" y="35386"/>
                        <a:pt x="177609" y="38285"/>
                      </a:cubicBezTo>
                      <a:lnTo>
                        <a:pt x="177609" y="70464"/>
                      </a:lnTo>
                      <a:cubicBezTo>
                        <a:pt x="177609" y="70737"/>
                        <a:pt x="177542" y="70967"/>
                        <a:pt x="177406" y="71155"/>
                      </a:cubicBezTo>
                      <a:cubicBezTo>
                        <a:pt x="177268" y="71342"/>
                        <a:pt x="177048" y="71504"/>
                        <a:pt x="176740" y="71641"/>
                      </a:cubicBezTo>
                      <a:cubicBezTo>
                        <a:pt x="176433" y="71777"/>
                        <a:pt x="176006" y="71879"/>
                        <a:pt x="175462" y="71948"/>
                      </a:cubicBezTo>
                      <a:cubicBezTo>
                        <a:pt x="174916" y="72016"/>
                        <a:pt x="174217" y="72050"/>
                        <a:pt x="173363" y="72050"/>
                      </a:cubicBezTo>
                      <a:cubicBezTo>
                        <a:pt x="172545" y="72050"/>
                        <a:pt x="171863" y="72016"/>
                        <a:pt x="171317" y="71948"/>
                      </a:cubicBezTo>
                      <a:cubicBezTo>
                        <a:pt x="170771" y="71879"/>
                        <a:pt x="170337" y="71777"/>
                        <a:pt x="170012" y="71641"/>
                      </a:cubicBezTo>
                      <a:cubicBezTo>
                        <a:pt x="169689" y="71504"/>
                        <a:pt x="169467" y="71342"/>
                        <a:pt x="169348" y="71155"/>
                      </a:cubicBezTo>
                      <a:cubicBezTo>
                        <a:pt x="169228" y="70967"/>
                        <a:pt x="169168" y="70737"/>
                        <a:pt x="169168" y="70464"/>
                      </a:cubicBezTo>
                      <a:lnTo>
                        <a:pt x="169168" y="24421"/>
                      </a:lnTo>
                      <a:cubicBezTo>
                        <a:pt x="169168" y="24148"/>
                        <a:pt x="169220" y="23918"/>
                        <a:pt x="169322" y="23730"/>
                      </a:cubicBezTo>
                      <a:cubicBezTo>
                        <a:pt x="169425" y="23542"/>
                        <a:pt x="169629" y="23372"/>
                        <a:pt x="169936" y="23218"/>
                      </a:cubicBezTo>
                      <a:cubicBezTo>
                        <a:pt x="170243" y="23065"/>
                        <a:pt x="170635" y="22963"/>
                        <a:pt x="171112" y="22911"/>
                      </a:cubicBezTo>
                      <a:cubicBezTo>
                        <a:pt x="171590" y="22860"/>
                        <a:pt x="172221" y="22835"/>
                        <a:pt x="173005" y="22835"/>
                      </a:cubicBezTo>
                      <a:cubicBezTo>
                        <a:pt x="173756" y="22835"/>
                        <a:pt x="174379" y="22860"/>
                        <a:pt x="174873" y="22911"/>
                      </a:cubicBezTo>
                      <a:cubicBezTo>
                        <a:pt x="175367" y="22963"/>
                        <a:pt x="175751" y="23065"/>
                        <a:pt x="176024" y="23218"/>
                      </a:cubicBezTo>
                      <a:cubicBezTo>
                        <a:pt x="176297" y="23372"/>
                        <a:pt x="176493" y="23542"/>
                        <a:pt x="176612" y="23730"/>
                      </a:cubicBezTo>
                      <a:cubicBezTo>
                        <a:pt x="176731" y="23918"/>
                        <a:pt x="176791" y="24148"/>
                        <a:pt x="176791" y="24421"/>
                      </a:cubicBezTo>
                      <a:lnTo>
                        <a:pt x="176791" y="30509"/>
                      </a:lnTo>
                      <a:cubicBezTo>
                        <a:pt x="179383" y="27610"/>
                        <a:pt x="181967" y="25486"/>
                        <a:pt x="184542" y="24139"/>
                      </a:cubicBezTo>
                      <a:cubicBezTo>
                        <a:pt x="187117" y="22792"/>
                        <a:pt x="189718" y="22118"/>
                        <a:pt x="192344" y="22118"/>
                      </a:cubicBezTo>
                      <a:cubicBezTo>
                        <a:pt x="195414" y="22118"/>
                        <a:pt x="197997" y="22639"/>
                        <a:pt x="200094" y="23679"/>
                      </a:cubicBezTo>
                      <a:cubicBezTo>
                        <a:pt x="202193" y="24719"/>
                        <a:pt x="203889" y="26109"/>
                        <a:pt x="205185" y="27848"/>
                      </a:cubicBezTo>
                      <a:cubicBezTo>
                        <a:pt x="206481" y="29588"/>
                        <a:pt x="207410" y="31626"/>
                        <a:pt x="207973" y="33962"/>
                      </a:cubicBezTo>
                      <a:cubicBezTo>
                        <a:pt x="208536" y="36298"/>
                        <a:pt x="208817" y="39103"/>
                        <a:pt x="208817" y="42377"/>
                      </a:cubicBezTo>
                      <a:close/>
                      <a:moveTo>
                        <a:pt x="263030" y="45447"/>
                      </a:moveTo>
                      <a:cubicBezTo>
                        <a:pt x="263030" y="46777"/>
                        <a:pt x="262695" y="47724"/>
                        <a:pt x="262028" y="48286"/>
                      </a:cubicBezTo>
                      <a:cubicBezTo>
                        <a:pt x="261359" y="48849"/>
                        <a:pt x="260597" y="49131"/>
                        <a:pt x="259740" y="49131"/>
                      </a:cubicBezTo>
                      <a:lnTo>
                        <a:pt x="229418" y="49131"/>
                      </a:lnTo>
                      <a:cubicBezTo>
                        <a:pt x="229418" y="51688"/>
                        <a:pt x="229675" y="53991"/>
                        <a:pt x="230188" y="56037"/>
                      </a:cubicBezTo>
                      <a:cubicBezTo>
                        <a:pt x="230703" y="58083"/>
                        <a:pt x="231559" y="59840"/>
                        <a:pt x="232759" y="61306"/>
                      </a:cubicBezTo>
                      <a:cubicBezTo>
                        <a:pt x="233958" y="62773"/>
                        <a:pt x="235518" y="63898"/>
                        <a:pt x="237437" y="64683"/>
                      </a:cubicBezTo>
                      <a:cubicBezTo>
                        <a:pt x="239356" y="65467"/>
                        <a:pt x="241704" y="65860"/>
                        <a:pt x="244480" y="65860"/>
                      </a:cubicBezTo>
                      <a:cubicBezTo>
                        <a:pt x="246673" y="65860"/>
                        <a:pt x="248627" y="65681"/>
                        <a:pt x="250340" y="65322"/>
                      </a:cubicBezTo>
                      <a:cubicBezTo>
                        <a:pt x="252054" y="64964"/>
                        <a:pt x="253536" y="64564"/>
                        <a:pt x="254788" y="64120"/>
                      </a:cubicBezTo>
                      <a:cubicBezTo>
                        <a:pt x="256038" y="63677"/>
                        <a:pt x="257067" y="63276"/>
                        <a:pt x="257872" y="62918"/>
                      </a:cubicBezTo>
                      <a:cubicBezTo>
                        <a:pt x="258678" y="62560"/>
                        <a:pt x="259286" y="62381"/>
                        <a:pt x="259698" y="62381"/>
                      </a:cubicBezTo>
                      <a:cubicBezTo>
                        <a:pt x="259938" y="62381"/>
                        <a:pt x="260151" y="62440"/>
                        <a:pt x="260340" y="62560"/>
                      </a:cubicBezTo>
                      <a:cubicBezTo>
                        <a:pt x="260528" y="62679"/>
                        <a:pt x="260674" y="62858"/>
                        <a:pt x="260777" y="63097"/>
                      </a:cubicBezTo>
                      <a:cubicBezTo>
                        <a:pt x="260880" y="63336"/>
                        <a:pt x="260957" y="63668"/>
                        <a:pt x="261008" y="64095"/>
                      </a:cubicBezTo>
                      <a:cubicBezTo>
                        <a:pt x="261060" y="64521"/>
                        <a:pt x="261086" y="65041"/>
                        <a:pt x="261086" y="65655"/>
                      </a:cubicBezTo>
                      <a:cubicBezTo>
                        <a:pt x="261086" y="66098"/>
                        <a:pt x="261068" y="66482"/>
                        <a:pt x="261034" y="66806"/>
                      </a:cubicBezTo>
                      <a:cubicBezTo>
                        <a:pt x="261000" y="67130"/>
                        <a:pt x="260958" y="67420"/>
                        <a:pt x="260907" y="67676"/>
                      </a:cubicBezTo>
                      <a:cubicBezTo>
                        <a:pt x="260855" y="67932"/>
                        <a:pt x="260770" y="68162"/>
                        <a:pt x="260650" y="68366"/>
                      </a:cubicBezTo>
                      <a:cubicBezTo>
                        <a:pt x="260531" y="68571"/>
                        <a:pt x="260378" y="68767"/>
                        <a:pt x="260190" y="68955"/>
                      </a:cubicBezTo>
                      <a:cubicBezTo>
                        <a:pt x="260003" y="69142"/>
                        <a:pt x="259448" y="69449"/>
                        <a:pt x="258527" y="69876"/>
                      </a:cubicBezTo>
                      <a:cubicBezTo>
                        <a:pt x="257606" y="70302"/>
                        <a:pt x="256413" y="70720"/>
                        <a:pt x="254946" y="71129"/>
                      </a:cubicBezTo>
                      <a:cubicBezTo>
                        <a:pt x="253480" y="71538"/>
                        <a:pt x="251783" y="71905"/>
                        <a:pt x="249856" y="72229"/>
                      </a:cubicBezTo>
                      <a:cubicBezTo>
                        <a:pt x="247929" y="72553"/>
                        <a:pt x="245874" y="72715"/>
                        <a:pt x="243691" y="72715"/>
                      </a:cubicBezTo>
                      <a:cubicBezTo>
                        <a:pt x="239905" y="72715"/>
                        <a:pt x="236588" y="72186"/>
                        <a:pt x="233740" y="71129"/>
                      </a:cubicBezTo>
                      <a:cubicBezTo>
                        <a:pt x="230892" y="70072"/>
                        <a:pt x="228497" y="68503"/>
                        <a:pt x="226553" y="66422"/>
                      </a:cubicBezTo>
                      <a:cubicBezTo>
                        <a:pt x="224609" y="64342"/>
                        <a:pt x="223142" y="61733"/>
                        <a:pt x="222153" y="58595"/>
                      </a:cubicBezTo>
                      <a:cubicBezTo>
                        <a:pt x="221164" y="55457"/>
                        <a:pt x="220669" y="51808"/>
                        <a:pt x="220669" y="47647"/>
                      </a:cubicBezTo>
                      <a:cubicBezTo>
                        <a:pt x="220669" y="43691"/>
                        <a:pt x="221181" y="40135"/>
                        <a:pt x="222204" y="36980"/>
                      </a:cubicBezTo>
                      <a:cubicBezTo>
                        <a:pt x="223228" y="33825"/>
                        <a:pt x="224702" y="31148"/>
                        <a:pt x="226629" y="28948"/>
                      </a:cubicBezTo>
                      <a:cubicBezTo>
                        <a:pt x="228557" y="26748"/>
                        <a:pt x="230884" y="25060"/>
                        <a:pt x="233613" y="23883"/>
                      </a:cubicBezTo>
                      <a:cubicBezTo>
                        <a:pt x="236342" y="22707"/>
                        <a:pt x="239393" y="22118"/>
                        <a:pt x="242770" y="22118"/>
                      </a:cubicBezTo>
                      <a:cubicBezTo>
                        <a:pt x="246386" y="22118"/>
                        <a:pt x="249463" y="22698"/>
                        <a:pt x="252005" y="23858"/>
                      </a:cubicBezTo>
                      <a:cubicBezTo>
                        <a:pt x="254546" y="25017"/>
                        <a:pt x="256635" y="26578"/>
                        <a:pt x="258272" y="28539"/>
                      </a:cubicBezTo>
                      <a:cubicBezTo>
                        <a:pt x="259908" y="30500"/>
                        <a:pt x="261111" y="32802"/>
                        <a:pt x="261878" y="35445"/>
                      </a:cubicBezTo>
                      <a:cubicBezTo>
                        <a:pt x="262646" y="38089"/>
                        <a:pt x="263030" y="40911"/>
                        <a:pt x="263030" y="43912"/>
                      </a:cubicBezTo>
                      <a:close/>
                      <a:moveTo>
                        <a:pt x="254537" y="42940"/>
                      </a:moveTo>
                      <a:cubicBezTo>
                        <a:pt x="254639" y="38506"/>
                        <a:pt x="253652" y="35028"/>
                        <a:pt x="251577" y="32504"/>
                      </a:cubicBezTo>
                      <a:cubicBezTo>
                        <a:pt x="249501" y="29980"/>
                        <a:pt x="246422" y="28718"/>
                        <a:pt x="242338" y="28718"/>
                      </a:cubicBezTo>
                      <a:cubicBezTo>
                        <a:pt x="240245" y="28718"/>
                        <a:pt x="238409" y="29110"/>
                        <a:pt x="236830" y="29895"/>
                      </a:cubicBezTo>
                      <a:cubicBezTo>
                        <a:pt x="235252" y="30679"/>
                        <a:pt x="233931" y="31719"/>
                        <a:pt x="232867" y="33015"/>
                      </a:cubicBezTo>
                      <a:cubicBezTo>
                        <a:pt x="231803" y="34311"/>
                        <a:pt x="230979" y="35821"/>
                        <a:pt x="230396" y="37543"/>
                      </a:cubicBezTo>
                      <a:cubicBezTo>
                        <a:pt x="229812" y="39265"/>
                        <a:pt x="229486" y="41064"/>
                        <a:pt x="229418" y="42940"/>
                      </a:cubicBezTo>
                      <a:close/>
                      <a:moveTo>
                        <a:pt x="326055" y="27439"/>
                      </a:moveTo>
                      <a:cubicBezTo>
                        <a:pt x="326055" y="28189"/>
                        <a:pt x="326039" y="28820"/>
                        <a:pt x="326004" y="29332"/>
                      </a:cubicBezTo>
                      <a:cubicBezTo>
                        <a:pt x="325970" y="29843"/>
                        <a:pt x="325901" y="30244"/>
                        <a:pt x="325799" y="30534"/>
                      </a:cubicBezTo>
                      <a:cubicBezTo>
                        <a:pt x="325697" y="30824"/>
                        <a:pt x="325569" y="31046"/>
                        <a:pt x="325416" y="31199"/>
                      </a:cubicBezTo>
                      <a:cubicBezTo>
                        <a:pt x="325262" y="31353"/>
                        <a:pt x="325049" y="31429"/>
                        <a:pt x="324776" y="31429"/>
                      </a:cubicBezTo>
                      <a:cubicBezTo>
                        <a:pt x="324503" y="31429"/>
                        <a:pt x="324171" y="31353"/>
                        <a:pt x="323778" y="31199"/>
                      </a:cubicBezTo>
                      <a:cubicBezTo>
                        <a:pt x="323387" y="31046"/>
                        <a:pt x="322943" y="30892"/>
                        <a:pt x="322449" y="30739"/>
                      </a:cubicBezTo>
                      <a:cubicBezTo>
                        <a:pt x="321954" y="30585"/>
                        <a:pt x="321400" y="30440"/>
                        <a:pt x="320785" y="30304"/>
                      </a:cubicBezTo>
                      <a:cubicBezTo>
                        <a:pt x="320172" y="30167"/>
                        <a:pt x="319506" y="30099"/>
                        <a:pt x="318790" y="30099"/>
                      </a:cubicBezTo>
                      <a:cubicBezTo>
                        <a:pt x="317937" y="30099"/>
                        <a:pt x="317102" y="30270"/>
                        <a:pt x="316284" y="30611"/>
                      </a:cubicBezTo>
                      <a:cubicBezTo>
                        <a:pt x="315465" y="30952"/>
                        <a:pt x="314604" y="31515"/>
                        <a:pt x="313700" y="32299"/>
                      </a:cubicBezTo>
                      <a:cubicBezTo>
                        <a:pt x="312796" y="33084"/>
                        <a:pt x="311850" y="34124"/>
                        <a:pt x="310860" y="35420"/>
                      </a:cubicBezTo>
                      <a:cubicBezTo>
                        <a:pt x="309872" y="36716"/>
                        <a:pt x="308780" y="38302"/>
                        <a:pt x="307587" y="40178"/>
                      </a:cubicBezTo>
                      <a:lnTo>
                        <a:pt x="307587" y="70464"/>
                      </a:lnTo>
                      <a:cubicBezTo>
                        <a:pt x="307587" y="70737"/>
                        <a:pt x="307518" y="70967"/>
                        <a:pt x="307382" y="71155"/>
                      </a:cubicBezTo>
                      <a:cubicBezTo>
                        <a:pt x="307246" y="71342"/>
                        <a:pt x="307024" y="71504"/>
                        <a:pt x="306717" y="71641"/>
                      </a:cubicBezTo>
                      <a:cubicBezTo>
                        <a:pt x="306409" y="71777"/>
                        <a:pt x="305984" y="71879"/>
                        <a:pt x="305438" y="71948"/>
                      </a:cubicBezTo>
                      <a:cubicBezTo>
                        <a:pt x="304892" y="72016"/>
                        <a:pt x="304193" y="72050"/>
                        <a:pt x="303340" y="72050"/>
                      </a:cubicBezTo>
                      <a:cubicBezTo>
                        <a:pt x="302521" y="72050"/>
                        <a:pt x="301839" y="72016"/>
                        <a:pt x="301294" y="71948"/>
                      </a:cubicBezTo>
                      <a:cubicBezTo>
                        <a:pt x="300748" y="71879"/>
                        <a:pt x="300313" y="71777"/>
                        <a:pt x="299990" y="71641"/>
                      </a:cubicBezTo>
                      <a:cubicBezTo>
                        <a:pt x="299666" y="71504"/>
                        <a:pt x="299444" y="71342"/>
                        <a:pt x="299324" y="71155"/>
                      </a:cubicBezTo>
                      <a:cubicBezTo>
                        <a:pt x="299205" y="70967"/>
                        <a:pt x="299145" y="70737"/>
                        <a:pt x="299145" y="70464"/>
                      </a:cubicBezTo>
                      <a:lnTo>
                        <a:pt x="299145" y="24421"/>
                      </a:lnTo>
                      <a:cubicBezTo>
                        <a:pt x="299145" y="24148"/>
                        <a:pt x="299196" y="23918"/>
                        <a:pt x="299299" y="23730"/>
                      </a:cubicBezTo>
                      <a:cubicBezTo>
                        <a:pt x="299401" y="23542"/>
                        <a:pt x="299606" y="23372"/>
                        <a:pt x="299912" y="23218"/>
                      </a:cubicBezTo>
                      <a:cubicBezTo>
                        <a:pt x="300219" y="23065"/>
                        <a:pt x="300612" y="22963"/>
                        <a:pt x="301089" y="22911"/>
                      </a:cubicBezTo>
                      <a:cubicBezTo>
                        <a:pt x="301567" y="22860"/>
                        <a:pt x="302197" y="22835"/>
                        <a:pt x="302982" y="22835"/>
                      </a:cubicBezTo>
                      <a:cubicBezTo>
                        <a:pt x="303733" y="22835"/>
                        <a:pt x="304355" y="22860"/>
                        <a:pt x="304849" y="22911"/>
                      </a:cubicBezTo>
                      <a:cubicBezTo>
                        <a:pt x="305344" y="22963"/>
                        <a:pt x="305727" y="23065"/>
                        <a:pt x="306001" y="23218"/>
                      </a:cubicBezTo>
                      <a:cubicBezTo>
                        <a:pt x="306273" y="23372"/>
                        <a:pt x="306469" y="23542"/>
                        <a:pt x="306588" y="23730"/>
                      </a:cubicBezTo>
                      <a:cubicBezTo>
                        <a:pt x="306708" y="23918"/>
                        <a:pt x="306768" y="24148"/>
                        <a:pt x="306768" y="24421"/>
                      </a:cubicBezTo>
                      <a:lnTo>
                        <a:pt x="306768" y="31122"/>
                      </a:lnTo>
                      <a:cubicBezTo>
                        <a:pt x="308030" y="29281"/>
                        <a:pt x="309215" y="27780"/>
                        <a:pt x="310323" y="26621"/>
                      </a:cubicBezTo>
                      <a:cubicBezTo>
                        <a:pt x="311432" y="25461"/>
                        <a:pt x="312481" y="24549"/>
                        <a:pt x="313470" y="23883"/>
                      </a:cubicBezTo>
                      <a:cubicBezTo>
                        <a:pt x="314459" y="23218"/>
                        <a:pt x="315439" y="22758"/>
                        <a:pt x="316412" y="22502"/>
                      </a:cubicBezTo>
                      <a:cubicBezTo>
                        <a:pt x="317383" y="22246"/>
                        <a:pt x="318364" y="22118"/>
                        <a:pt x="319353" y="22118"/>
                      </a:cubicBezTo>
                      <a:cubicBezTo>
                        <a:pt x="319797" y="22118"/>
                        <a:pt x="320300" y="22144"/>
                        <a:pt x="320863" y="22195"/>
                      </a:cubicBezTo>
                      <a:cubicBezTo>
                        <a:pt x="321426" y="22246"/>
                        <a:pt x="322013" y="22340"/>
                        <a:pt x="322628" y="22477"/>
                      </a:cubicBezTo>
                      <a:cubicBezTo>
                        <a:pt x="323241" y="22613"/>
                        <a:pt x="323795" y="22766"/>
                        <a:pt x="324290" y="22937"/>
                      </a:cubicBezTo>
                      <a:cubicBezTo>
                        <a:pt x="324785" y="23108"/>
                        <a:pt x="325135" y="23278"/>
                        <a:pt x="325338" y="23449"/>
                      </a:cubicBezTo>
                      <a:cubicBezTo>
                        <a:pt x="325543" y="23619"/>
                        <a:pt x="325680" y="23781"/>
                        <a:pt x="325748" y="23935"/>
                      </a:cubicBezTo>
                      <a:cubicBezTo>
                        <a:pt x="325817" y="24088"/>
                        <a:pt x="325876" y="24284"/>
                        <a:pt x="325927" y="24523"/>
                      </a:cubicBezTo>
                      <a:cubicBezTo>
                        <a:pt x="325979" y="24762"/>
                        <a:pt x="326013" y="25111"/>
                        <a:pt x="326030" y="25572"/>
                      </a:cubicBezTo>
                      <a:cubicBezTo>
                        <a:pt x="326046" y="26032"/>
                        <a:pt x="326055" y="26655"/>
                        <a:pt x="326055" y="27439"/>
                      </a:cubicBezTo>
                      <a:close/>
                      <a:moveTo>
                        <a:pt x="372805" y="45447"/>
                      </a:moveTo>
                      <a:cubicBezTo>
                        <a:pt x="372805" y="46777"/>
                        <a:pt x="372471" y="47724"/>
                        <a:pt x="371803" y="48286"/>
                      </a:cubicBezTo>
                      <a:cubicBezTo>
                        <a:pt x="371136" y="48849"/>
                        <a:pt x="370373" y="49131"/>
                        <a:pt x="369515" y="49131"/>
                      </a:cubicBezTo>
                      <a:lnTo>
                        <a:pt x="339194" y="49131"/>
                      </a:lnTo>
                      <a:cubicBezTo>
                        <a:pt x="339194" y="51688"/>
                        <a:pt x="339451" y="53991"/>
                        <a:pt x="339964" y="56037"/>
                      </a:cubicBezTo>
                      <a:cubicBezTo>
                        <a:pt x="340478" y="58083"/>
                        <a:pt x="341335" y="59840"/>
                        <a:pt x="342535" y="61306"/>
                      </a:cubicBezTo>
                      <a:cubicBezTo>
                        <a:pt x="343734" y="62773"/>
                        <a:pt x="345293" y="63898"/>
                        <a:pt x="347213" y="64683"/>
                      </a:cubicBezTo>
                      <a:cubicBezTo>
                        <a:pt x="349132" y="65467"/>
                        <a:pt x="351480" y="65860"/>
                        <a:pt x="354255" y="65860"/>
                      </a:cubicBezTo>
                      <a:cubicBezTo>
                        <a:pt x="356449" y="65860"/>
                        <a:pt x="358403" y="65681"/>
                        <a:pt x="360116" y="65322"/>
                      </a:cubicBezTo>
                      <a:cubicBezTo>
                        <a:pt x="361830" y="64964"/>
                        <a:pt x="363313" y="64564"/>
                        <a:pt x="364563" y="64120"/>
                      </a:cubicBezTo>
                      <a:cubicBezTo>
                        <a:pt x="365814" y="63677"/>
                        <a:pt x="366843" y="63276"/>
                        <a:pt x="367648" y="62918"/>
                      </a:cubicBezTo>
                      <a:cubicBezTo>
                        <a:pt x="368453" y="62560"/>
                        <a:pt x="369062" y="62381"/>
                        <a:pt x="369473" y="62381"/>
                      </a:cubicBezTo>
                      <a:cubicBezTo>
                        <a:pt x="369714" y="62381"/>
                        <a:pt x="369927" y="62440"/>
                        <a:pt x="370115" y="62560"/>
                      </a:cubicBezTo>
                      <a:cubicBezTo>
                        <a:pt x="370304" y="62679"/>
                        <a:pt x="370450" y="62858"/>
                        <a:pt x="370553" y="63097"/>
                      </a:cubicBezTo>
                      <a:cubicBezTo>
                        <a:pt x="370656" y="63336"/>
                        <a:pt x="370733" y="63668"/>
                        <a:pt x="370784" y="64095"/>
                      </a:cubicBezTo>
                      <a:cubicBezTo>
                        <a:pt x="370836" y="64521"/>
                        <a:pt x="370861" y="65041"/>
                        <a:pt x="370861" y="65655"/>
                      </a:cubicBezTo>
                      <a:cubicBezTo>
                        <a:pt x="370861" y="66098"/>
                        <a:pt x="370844" y="66482"/>
                        <a:pt x="370810" y="66806"/>
                      </a:cubicBezTo>
                      <a:cubicBezTo>
                        <a:pt x="370776" y="67130"/>
                        <a:pt x="370734" y="67420"/>
                        <a:pt x="370682" y="67676"/>
                      </a:cubicBezTo>
                      <a:cubicBezTo>
                        <a:pt x="370631" y="67932"/>
                        <a:pt x="370546" y="68162"/>
                        <a:pt x="370426" y="68366"/>
                      </a:cubicBezTo>
                      <a:cubicBezTo>
                        <a:pt x="370307" y="68571"/>
                        <a:pt x="370154" y="68767"/>
                        <a:pt x="369966" y="68955"/>
                      </a:cubicBezTo>
                      <a:cubicBezTo>
                        <a:pt x="369778" y="69142"/>
                        <a:pt x="369224" y="69449"/>
                        <a:pt x="368303" y="69876"/>
                      </a:cubicBezTo>
                      <a:cubicBezTo>
                        <a:pt x="367382" y="70302"/>
                        <a:pt x="366188" y="70720"/>
                        <a:pt x="364721" y="71129"/>
                      </a:cubicBezTo>
                      <a:cubicBezTo>
                        <a:pt x="363256" y="71538"/>
                        <a:pt x="361558" y="71905"/>
                        <a:pt x="359631" y="72229"/>
                      </a:cubicBezTo>
                      <a:cubicBezTo>
                        <a:pt x="357704" y="72553"/>
                        <a:pt x="355650" y="72715"/>
                        <a:pt x="353467" y="72715"/>
                      </a:cubicBezTo>
                      <a:cubicBezTo>
                        <a:pt x="349681" y="72715"/>
                        <a:pt x="346364" y="72186"/>
                        <a:pt x="343516" y="71129"/>
                      </a:cubicBezTo>
                      <a:cubicBezTo>
                        <a:pt x="340668" y="70072"/>
                        <a:pt x="338272" y="68503"/>
                        <a:pt x="336328" y="66422"/>
                      </a:cubicBezTo>
                      <a:cubicBezTo>
                        <a:pt x="334384" y="64342"/>
                        <a:pt x="332917" y="61733"/>
                        <a:pt x="331929" y="58595"/>
                      </a:cubicBezTo>
                      <a:cubicBezTo>
                        <a:pt x="330939" y="55457"/>
                        <a:pt x="330445" y="51808"/>
                        <a:pt x="330445" y="47647"/>
                      </a:cubicBezTo>
                      <a:cubicBezTo>
                        <a:pt x="330445" y="43691"/>
                        <a:pt x="330956" y="40135"/>
                        <a:pt x="331979" y="36980"/>
                      </a:cubicBezTo>
                      <a:cubicBezTo>
                        <a:pt x="333003" y="33825"/>
                        <a:pt x="334478" y="31148"/>
                        <a:pt x="336405" y="28948"/>
                      </a:cubicBezTo>
                      <a:cubicBezTo>
                        <a:pt x="338332" y="26748"/>
                        <a:pt x="340659" y="25060"/>
                        <a:pt x="343388" y="23883"/>
                      </a:cubicBezTo>
                      <a:cubicBezTo>
                        <a:pt x="346117" y="22707"/>
                        <a:pt x="349169" y="22118"/>
                        <a:pt x="352546" y="22118"/>
                      </a:cubicBezTo>
                      <a:cubicBezTo>
                        <a:pt x="356161" y="22118"/>
                        <a:pt x="359239" y="22698"/>
                        <a:pt x="361780" y="23858"/>
                      </a:cubicBezTo>
                      <a:cubicBezTo>
                        <a:pt x="364321" y="25017"/>
                        <a:pt x="366410" y="26578"/>
                        <a:pt x="368048" y="28539"/>
                      </a:cubicBezTo>
                      <a:cubicBezTo>
                        <a:pt x="369684" y="30500"/>
                        <a:pt x="370887" y="32802"/>
                        <a:pt x="371654" y="35445"/>
                      </a:cubicBezTo>
                      <a:cubicBezTo>
                        <a:pt x="372421" y="38089"/>
                        <a:pt x="372805" y="40911"/>
                        <a:pt x="372805" y="43912"/>
                      </a:cubicBezTo>
                      <a:close/>
                      <a:moveTo>
                        <a:pt x="364313" y="42940"/>
                      </a:moveTo>
                      <a:cubicBezTo>
                        <a:pt x="364415" y="38506"/>
                        <a:pt x="363428" y="35028"/>
                        <a:pt x="361352" y="32504"/>
                      </a:cubicBezTo>
                      <a:cubicBezTo>
                        <a:pt x="359277" y="29980"/>
                        <a:pt x="356198" y="28718"/>
                        <a:pt x="352113" y="28718"/>
                      </a:cubicBezTo>
                      <a:cubicBezTo>
                        <a:pt x="350021" y="28718"/>
                        <a:pt x="348184" y="29110"/>
                        <a:pt x="346606" y="29895"/>
                      </a:cubicBezTo>
                      <a:cubicBezTo>
                        <a:pt x="345028" y="30679"/>
                        <a:pt x="343706" y="31719"/>
                        <a:pt x="342642" y="33015"/>
                      </a:cubicBezTo>
                      <a:cubicBezTo>
                        <a:pt x="341579" y="34311"/>
                        <a:pt x="340755" y="35821"/>
                        <a:pt x="340172" y="37543"/>
                      </a:cubicBezTo>
                      <a:cubicBezTo>
                        <a:pt x="339588" y="39265"/>
                        <a:pt x="339262" y="41064"/>
                        <a:pt x="339194" y="42940"/>
                      </a:cubicBezTo>
                      <a:close/>
                      <a:moveTo>
                        <a:pt x="422348" y="24318"/>
                      </a:moveTo>
                      <a:cubicBezTo>
                        <a:pt x="422348" y="24455"/>
                        <a:pt x="422340" y="24600"/>
                        <a:pt x="422323" y="24753"/>
                      </a:cubicBezTo>
                      <a:cubicBezTo>
                        <a:pt x="422306" y="24907"/>
                        <a:pt x="422280" y="25069"/>
                        <a:pt x="422246" y="25239"/>
                      </a:cubicBezTo>
                      <a:cubicBezTo>
                        <a:pt x="422212" y="25410"/>
                        <a:pt x="422169" y="25597"/>
                        <a:pt x="422118" y="25802"/>
                      </a:cubicBezTo>
                      <a:cubicBezTo>
                        <a:pt x="422067" y="26007"/>
                        <a:pt x="422007" y="26228"/>
                        <a:pt x="421939" y="26467"/>
                      </a:cubicBezTo>
                      <a:lnTo>
                        <a:pt x="406233" y="70208"/>
                      </a:lnTo>
                      <a:cubicBezTo>
                        <a:pt x="406096" y="70583"/>
                        <a:pt x="405917" y="70890"/>
                        <a:pt x="405696" y="71129"/>
                      </a:cubicBezTo>
                      <a:cubicBezTo>
                        <a:pt x="405474" y="71368"/>
                        <a:pt x="405142" y="71555"/>
                        <a:pt x="404698" y="71692"/>
                      </a:cubicBezTo>
                      <a:cubicBezTo>
                        <a:pt x="404255" y="71828"/>
                        <a:pt x="403692" y="71922"/>
                        <a:pt x="403010" y="71973"/>
                      </a:cubicBezTo>
                      <a:cubicBezTo>
                        <a:pt x="402328" y="72024"/>
                        <a:pt x="401475" y="72050"/>
                        <a:pt x="400452" y="72050"/>
                      </a:cubicBezTo>
                      <a:cubicBezTo>
                        <a:pt x="399429" y="72050"/>
                        <a:pt x="398576" y="72016"/>
                        <a:pt x="397894" y="71948"/>
                      </a:cubicBezTo>
                      <a:cubicBezTo>
                        <a:pt x="397211" y="71879"/>
                        <a:pt x="396658" y="71777"/>
                        <a:pt x="396231" y="71641"/>
                      </a:cubicBezTo>
                      <a:cubicBezTo>
                        <a:pt x="395804" y="71504"/>
                        <a:pt x="395472" y="71317"/>
                        <a:pt x="395234" y="71078"/>
                      </a:cubicBezTo>
                      <a:cubicBezTo>
                        <a:pt x="394995" y="70839"/>
                        <a:pt x="394807" y="70549"/>
                        <a:pt x="394671" y="70208"/>
                      </a:cubicBezTo>
                      <a:lnTo>
                        <a:pt x="379016" y="26467"/>
                      </a:lnTo>
                      <a:cubicBezTo>
                        <a:pt x="378879" y="26058"/>
                        <a:pt x="378769" y="25700"/>
                        <a:pt x="378683" y="25393"/>
                      </a:cubicBezTo>
                      <a:cubicBezTo>
                        <a:pt x="378598" y="25086"/>
                        <a:pt x="378547" y="24855"/>
                        <a:pt x="378530" y="24702"/>
                      </a:cubicBezTo>
                      <a:cubicBezTo>
                        <a:pt x="378513" y="24549"/>
                        <a:pt x="378504" y="24421"/>
                        <a:pt x="378504" y="24318"/>
                      </a:cubicBezTo>
                      <a:cubicBezTo>
                        <a:pt x="378504" y="24045"/>
                        <a:pt x="378573" y="23807"/>
                        <a:pt x="378709" y="23602"/>
                      </a:cubicBezTo>
                      <a:cubicBezTo>
                        <a:pt x="378845" y="23397"/>
                        <a:pt x="379076" y="23235"/>
                        <a:pt x="379399" y="23116"/>
                      </a:cubicBezTo>
                      <a:cubicBezTo>
                        <a:pt x="379723" y="22997"/>
                        <a:pt x="380150" y="22920"/>
                        <a:pt x="380679" y="22886"/>
                      </a:cubicBezTo>
                      <a:cubicBezTo>
                        <a:pt x="381207" y="22852"/>
                        <a:pt x="381864" y="22835"/>
                        <a:pt x="382648" y="22835"/>
                      </a:cubicBezTo>
                      <a:cubicBezTo>
                        <a:pt x="383637" y="22835"/>
                        <a:pt x="384431" y="22860"/>
                        <a:pt x="385027" y="22911"/>
                      </a:cubicBezTo>
                      <a:cubicBezTo>
                        <a:pt x="385624" y="22963"/>
                        <a:pt x="386084" y="23056"/>
                        <a:pt x="386409" y="23193"/>
                      </a:cubicBezTo>
                      <a:cubicBezTo>
                        <a:pt x="386733" y="23329"/>
                        <a:pt x="386971" y="23500"/>
                        <a:pt x="387125" y="23704"/>
                      </a:cubicBezTo>
                      <a:cubicBezTo>
                        <a:pt x="387279" y="23909"/>
                        <a:pt x="387423" y="24165"/>
                        <a:pt x="387560" y="24472"/>
                      </a:cubicBezTo>
                      <a:lnTo>
                        <a:pt x="400555" y="62432"/>
                      </a:lnTo>
                      <a:lnTo>
                        <a:pt x="400758" y="63046"/>
                      </a:lnTo>
                      <a:lnTo>
                        <a:pt x="400913" y="62432"/>
                      </a:lnTo>
                      <a:lnTo>
                        <a:pt x="413753" y="24472"/>
                      </a:lnTo>
                      <a:cubicBezTo>
                        <a:pt x="413822" y="24165"/>
                        <a:pt x="413941" y="23909"/>
                        <a:pt x="414111" y="23704"/>
                      </a:cubicBezTo>
                      <a:cubicBezTo>
                        <a:pt x="414282" y="23500"/>
                        <a:pt x="414530" y="23329"/>
                        <a:pt x="414853" y="23193"/>
                      </a:cubicBezTo>
                      <a:cubicBezTo>
                        <a:pt x="415177" y="23056"/>
                        <a:pt x="415620" y="22963"/>
                        <a:pt x="416183" y="22911"/>
                      </a:cubicBezTo>
                      <a:cubicBezTo>
                        <a:pt x="416746" y="22860"/>
                        <a:pt x="417488" y="22835"/>
                        <a:pt x="418409" y="22835"/>
                      </a:cubicBezTo>
                      <a:cubicBezTo>
                        <a:pt x="419193" y="22835"/>
                        <a:pt x="419842" y="22852"/>
                        <a:pt x="420353" y="22886"/>
                      </a:cubicBezTo>
                      <a:cubicBezTo>
                        <a:pt x="420865" y="22920"/>
                        <a:pt x="421266" y="23005"/>
                        <a:pt x="421555" y="23142"/>
                      </a:cubicBezTo>
                      <a:cubicBezTo>
                        <a:pt x="421845" y="23278"/>
                        <a:pt x="422050" y="23440"/>
                        <a:pt x="422169" y="23628"/>
                      </a:cubicBezTo>
                      <a:cubicBezTo>
                        <a:pt x="422289" y="23815"/>
                        <a:pt x="422348" y="24045"/>
                        <a:pt x="422348" y="24318"/>
                      </a:cubicBezTo>
                      <a:close/>
                      <a:moveTo>
                        <a:pt x="439666" y="70464"/>
                      </a:moveTo>
                      <a:cubicBezTo>
                        <a:pt x="439666" y="70737"/>
                        <a:pt x="439598" y="70967"/>
                        <a:pt x="439462" y="71155"/>
                      </a:cubicBezTo>
                      <a:cubicBezTo>
                        <a:pt x="439325" y="71342"/>
                        <a:pt x="439104" y="71504"/>
                        <a:pt x="438796" y="71641"/>
                      </a:cubicBezTo>
                      <a:cubicBezTo>
                        <a:pt x="438490" y="71777"/>
                        <a:pt x="438063" y="71879"/>
                        <a:pt x="437518" y="71948"/>
                      </a:cubicBezTo>
                      <a:cubicBezTo>
                        <a:pt x="436972" y="72016"/>
                        <a:pt x="436273" y="72050"/>
                        <a:pt x="435420" y="72050"/>
                      </a:cubicBezTo>
                      <a:cubicBezTo>
                        <a:pt x="434602" y="72050"/>
                        <a:pt x="433920" y="72016"/>
                        <a:pt x="433374" y="71948"/>
                      </a:cubicBezTo>
                      <a:cubicBezTo>
                        <a:pt x="432828" y="71879"/>
                        <a:pt x="432394" y="71777"/>
                        <a:pt x="432069" y="71641"/>
                      </a:cubicBezTo>
                      <a:cubicBezTo>
                        <a:pt x="431745" y="71504"/>
                        <a:pt x="431523" y="71342"/>
                        <a:pt x="431404" y="71155"/>
                      </a:cubicBezTo>
                      <a:cubicBezTo>
                        <a:pt x="431285" y="70967"/>
                        <a:pt x="431225" y="70737"/>
                        <a:pt x="431225" y="70464"/>
                      </a:cubicBezTo>
                      <a:lnTo>
                        <a:pt x="431225" y="24421"/>
                      </a:lnTo>
                      <a:cubicBezTo>
                        <a:pt x="431225" y="24182"/>
                        <a:pt x="431285" y="23960"/>
                        <a:pt x="431404" y="23756"/>
                      </a:cubicBezTo>
                      <a:cubicBezTo>
                        <a:pt x="431523" y="23551"/>
                        <a:pt x="431745" y="23380"/>
                        <a:pt x="432069" y="23244"/>
                      </a:cubicBezTo>
                      <a:cubicBezTo>
                        <a:pt x="432394" y="23108"/>
                        <a:pt x="432828" y="23005"/>
                        <a:pt x="433374" y="22937"/>
                      </a:cubicBezTo>
                      <a:cubicBezTo>
                        <a:pt x="433920" y="22869"/>
                        <a:pt x="434602" y="22835"/>
                        <a:pt x="435420" y="22835"/>
                      </a:cubicBezTo>
                      <a:cubicBezTo>
                        <a:pt x="436273" y="22835"/>
                        <a:pt x="436972" y="22869"/>
                        <a:pt x="437518" y="22937"/>
                      </a:cubicBezTo>
                      <a:cubicBezTo>
                        <a:pt x="438063" y="23005"/>
                        <a:pt x="438490" y="23108"/>
                        <a:pt x="438796" y="23244"/>
                      </a:cubicBezTo>
                      <a:cubicBezTo>
                        <a:pt x="439104" y="23380"/>
                        <a:pt x="439325" y="23551"/>
                        <a:pt x="439462" y="23756"/>
                      </a:cubicBezTo>
                      <a:cubicBezTo>
                        <a:pt x="439598" y="23960"/>
                        <a:pt x="439666" y="24182"/>
                        <a:pt x="439666" y="24421"/>
                      </a:cubicBezTo>
                      <a:close/>
                      <a:moveTo>
                        <a:pt x="440639" y="8868"/>
                      </a:moveTo>
                      <a:cubicBezTo>
                        <a:pt x="440639" y="10846"/>
                        <a:pt x="440263" y="12194"/>
                        <a:pt x="439513" y="12910"/>
                      </a:cubicBezTo>
                      <a:cubicBezTo>
                        <a:pt x="438763" y="13626"/>
                        <a:pt x="437381" y="13984"/>
                        <a:pt x="435369" y="13984"/>
                      </a:cubicBezTo>
                      <a:cubicBezTo>
                        <a:pt x="433391" y="13984"/>
                        <a:pt x="432036" y="13635"/>
                        <a:pt x="431302" y="12935"/>
                      </a:cubicBezTo>
                      <a:cubicBezTo>
                        <a:pt x="430569" y="12236"/>
                        <a:pt x="430202" y="10915"/>
                        <a:pt x="430202" y="8971"/>
                      </a:cubicBezTo>
                      <a:cubicBezTo>
                        <a:pt x="430202" y="6992"/>
                        <a:pt x="430577" y="5645"/>
                        <a:pt x="431328" y="4929"/>
                      </a:cubicBezTo>
                      <a:cubicBezTo>
                        <a:pt x="432077" y="4213"/>
                        <a:pt x="433459" y="3855"/>
                        <a:pt x="435471" y="3855"/>
                      </a:cubicBezTo>
                      <a:cubicBezTo>
                        <a:pt x="437450" y="3855"/>
                        <a:pt x="438805" y="4204"/>
                        <a:pt x="439538" y="4903"/>
                      </a:cubicBezTo>
                      <a:cubicBezTo>
                        <a:pt x="440272" y="5603"/>
                        <a:pt x="440639" y="6924"/>
                        <a:pt x="440639" y="8868"/>
                      </a:cubicBezTo>
                      <a:close/>
                      <a:moveTo>
                        <a:pt x="494328" y="45447"/>
                      </a:moveTo>
                      <a:cubicBezTo>
                        <a:pt x="494328" y="46777"/>
                        <a:pt x="493994" y="47724"/>
                        <a:pt x="493326" y="48286"/>
                      </a:cubicBezTo>
                      <a:cubicBezTo>
                        <a:pt x="492658" y="48849"/>
                        <a:pt x="491895" y="49131"/>
                        <a:pt x="491039" y="49131"/>
                      </a:cubicBezTo>
                      <a:lnTo>
                        <a:pt x="460716" y="49131"/>
                      </a:lnTo>
                      <a:cubicBezTo>
                        <a:pt x="460716" y="51688"/>
                        <a:pt x="460973" y="53991"/>
                        <a:pt x="461487" y="56037"/>
                      </a:cubicBezTo>
                      <a:cubicBezTo>
                        <a:pt x="462001" y="58083"/>
                        <a:pt x="462858" y="59840"/>
                        <a:pt x="464058" y="61306"/>
                      </a:cubicBezTo>
                      <a:cubicBezTo>
                        <a:pt x="465257" y="62773"/>
                        <a:pt x="466817" y="63898"/>
                        <a:pt x="468736" y="64683"/>
                      </a:cubicBezTo>
                      <a:cubicBezTo>
                        <a:pt x="470656" y="65467"/>
                        <a:pt x="473003" y="65860"/>
                        <a:pt x="475779" y="65860"/>
                      </a:cubicBezTo>
                      <a:cubicBezTo>
                        <a:pt x="477973" y="65860"/>
                        <a:pt x="479926" y="65681"/>
                        <a:pt x="481640" y="65322"/>
                      </a:cubicBezTo>
                      <a:cubicBezTo>
                        <a:pt x="483353" y="64964"/>
                        <a:pt x="484836" y="64564"/>
                        <a:pt x="486086" y="64120"/>
                      </a:cubicBezTo>
                      <a:cubicBezTo>
                        <a:pt x="487338" y="63677"/>
                        <a:pt x="488365" y="63276"/>
                        <a:pt x="489171" y="62918"/>
                      </a:cubicBezTo>
                      <a:cubicBezTo>
                        <a:pt x="489976" y="62560"/>
                        <a:pt x="490585" y="62381"/>
                        <a:pt x="490996" y="62381"/>
                      </a:cubicBezTo>
                      <a:cubicBezTo>
                        <a:pt x="491236" y="62381"/>
                        <a:pt x="491451" y="62440"/>
                        <a:pt x="491639" y="62560"/>
                      </a:cubicBezTo>
                      <a:cubicBezTo>
                        <a:pt x="491827" y="62679"/>
                        <a:pt x="491973" y="62858"/>
                        <a:pt x="492075" y="63097"/>
                      </a:cubicBezTo>
                      <a:cubicBezTo>
                        <a:pt x="492178" y="63336"/>
                        <a:pt x="492255" y="63668"/>
                        <a:pt x="492307" y="64095"/>
                      </a:cubicBezTo>
                      <a:cubicBezTo>
                        <a:pt x="492358" y="64521"/>
                        <a:pt x="492384" y="65041"/>
                        <a:pt x="492384" y="65655"/>
                      </a:cubicBezTo>
                      <a:cubicBezTo>
                        <a:pt x="492384" y="66098"/>
                        <a:pt x="492367" y="66482"/>
                        <a:pt x="492333" y="66806"/>
                      </a:cubicBezTo>
                      <a:cubicBezTo>
                        <a:pt x="492299" y="67130"/>
                        <a:pt x="492256" y="67420"/>
                        <a:pt x="492205" y="67676"/>
                      </a:cubicBezTo>
                      <a:cubicBezTo>
                        <a:pt x="492154" y="67932"/>
                        <a:pt x="492069" y="68162"/>
                        <a:pt x="491950" y="68366"/>
                      </a:cubicBezTo>
                      <a:cubicBezTo>
                        <a:pt x="491830" y="68571"/>
                        <a:pt x="491676" y="68767"/>
                        <a:pt x="491489" y="68955"/>
                      </a:cubicBezTo>
                      <a:cubicBezTo>
                        <a:pt x="491301" y="69142"/>
                        <a:pt x="490747" y="69449"/>
                        <a:pt x="489827" y="69876"/>
                      </a:cubicBezTo>
                      <a:cubicBezTo>
                        <a:pt x="488906" y="70302"/>
                        <a:pt x="487711" y="70720"/>
                        <a:pt x="486245" y="71129"/>
                      </a:cubicBezTo>
                      <a:cubicBezTo>
                        <a:pt x="484778" y="71538"/>
                        <a:pt x="483082" y="71905"/>
                        <a:pt x="481155" y="72229"/>
                      </a:cubicBezTo>
                      <a:cubicBezTo>
                        <a:pt x="479227" y="72553"/>
                        <a:pt x="477173" y="72715"/>
                        <a:pt x="474990" y="72715"/>
                      </a:cubicBezTo>
                      <a:cubicBezTo>
                        <a:pt x="471204" y="72715"/>
                        <a:pt x="467888" y="72186"/>
                        <a:pt x="465040" y="71129"/>
                      </a:cubicBezTo>
                      <a:cubicBezTo>
                        <a:pt x="462192" y="70072"/>
                        <a:pt x="459795" y="68503"/>
                        <a:pt x="457851" y="66422"/>
                      </a:cubicBezTo>
                      <a:cubicBezTo>
                        <a:pt x="455907" y="64342"/>
                        <a:pt x="454440" y="61733"/>
                        <a:pt x="453452" y="58595"/>
                      </a:cubicBezTo>
                      <a:cubicBezTo>
                        <a:pt x="452463" y="55457"/>
                        <a:pt x="451968" y="51808"/>
                        <a:pt x="451968" y="47647"/>
                      </a:cubicBezTo>
                      <a:cubicBezTo>
                        <a:pt x="451968" y="43691"/>
                        <a:pt x="452480" y="40135"/>
                        <a:pt x="453503" y="36980"/>
                      </a:cubicBezTo>
                      <a:cubicBezTo>
                        <a:pt x="454526" y="33825"/>
                        <a:pt x="456001" y="31148"/>
                        <a:pt x="457928" y="28948"/>
                      </a:cubicBezTo>
                      <a:cubicBezTo>
                        <a:pt x="459855" y="26748"/>
                        <a:pt x="462183" y="25060"/>
                        <a:pt x="464911" y="23883"/>
                      </a:cubicBezTo>
                      <a:cubicBezTo>
                        <a:pt x="467640" y="22707"/>
                        <a:pt x="470693" y="22118"/>
                        <a:pt x="474069" y="22118"/>
                      </a:cubicBezTo>
                      <a:cubicBezTo>
                        <a:pt x="477684" y="22118"/>
                        <a:pt x="480763" y="22698"/>
                        <a:pt x="483303" y="23858"/>
                      </a:cubicBezTo>
                      <a:cubicBezTo>
                        <a:pt x="485844" y="25017"/>
                        <a:pt x="487933" y="26578"/>
                        <a:pt x="489570" y="28539"/>
                      </a:cubicBezTo>
                      <a:cubicBezTo>
                        <a:pt x="491208" y="30500"/>
                        <a:pt x="492410" y="32802"/>
                        <a:pt x="493178" y="35445"/>
                      </a:cubicBezTo>
                      <a:cubicBezTo>
                        <a:pt x="493944" y="38089"/>
                        <a:pt x="494328" y="40911"/>
                        <a:pt x="494328" y="43912"/>
                      </a:cubicBezTo>
                      <a:close/>
                      <a:moveTo>
                        <a:pt x="485836" y="42940"/>
                      </a:moveTo>
                      <a:cubicBezTo>
                        <a:pt x="485939" y="38506"/>
                        <a:pt x="484952" y="35028"/>
                        <a:pt x="482875" y="32504"/>
                      </a:cubicBezTo>
                      <a:cubicBezTo>
                        <a:pt x="480800" y="29980"/>
                        <a:pt x="477720" y="28718"/>
                        <a:pt x="473637" y="28718"/>
                      </a:cubicBezTo>
                      <a:cubicBezTo>
                        <a:pt x="471543" y="28718"/>
                        <a:pt x="469707" y="29110"/>
                        <a:pt x="468129" y="29895"/>
                      </a:cubicBezTo>
                      <a:cubicBezTo>
                        <a:pt x="466550" y="30679"/>
                        <a:pt x="465229" y="31719"/>
                        <a:pt x="464165" y="33015"/>
                      </a:cubicBezTo>
                      <a:cubicBezTo>
                        <a:pt x="463101" y="34311"/>
                        <a:pt x="462277" y="35821"/>
                        <a:pt x="461695" y="37543"/>
                      </a:cubicBezTo>
                      <a:cubicBezTo>
                        <a:pt x="461111" y="39265"/>
                        <a:pt x="460785" y="41064"/>
                        <a:pt x="460716" y="42940"/>
                      </a:cubicBezTo>
                      <a:close/>
                      <a:moveTo>
                        <a:pt x="570525" y="24318"/>
                      </a:moveTo>
                      <a:cubicBezTo>
                        <a:pt x="570525" y="24557"/>
                        <a:pt x="570491" y="24847"/>
                        <a:pt x="570423" y="25188"/>
                      </a:cubicBezTo>
                      <a:cubicBezTo>
                        <a:pt x="570355" y="25529"/>
                        <a:pt x="570236" y="25955"/>
                        <a:pt x="570065" y="26467"/>
                      </a:cubicBezTo>
                      <a:lnTo>
                        <a:pt x="556507" y="70208"/>
                      </a:lnTo>
                      <a:cubicBezTo>
                        <a:pt x="556405" y="70583"/>
                        <a:pt x="556243" y="70890"/>
                        <a:pt x="556022" y="71129"/>
                      </a:cubicBezTo>
                      <a:cubicBezTo>
                        <a:pt x="555800" y="71368"/>
                        <a:pt x="555493" y="71555"/>
                        <a:pt x="555101" y="71692"/>
                      </a:cubicBezTo>
                      <a:cubicBezTo>
                        <a:pt x="554709" y="71828"/>
                        <a:pt x="554172" y="71922"/>
                        <a:pt x="553489" y="71973"/>
                      </a:cubicBezTo>
                      <a:cubicBezTo>
                        <a:pt x="552807" y="72024"/>
                        <a:pt x="551954" y="72050"/>
                        <a:pt x="550931" y="72050"/>
                      </a:cubicBezTo>
                      <a:cubicBezTo>
                        <a:pt x="549874" y="72050"/>
                        <a:pt x="548987" y="72016"/>
                        <a:pt x="548271" y="71948"/>
                      </a:cubicBezTo>
                      <a:cubicBezTo>
                        <a:pt x="547555" y="71879"/>
                        <a:pt x="546983" y="71777"/>
                        <a:pt x="546558" y="71641"/>
                      </a:cubicBezTo>
                      <a:cubicBezTo>
                        <a:pt x="546131" y="71504"/>
                        <a:pt x="545816" y="71317"/>
                        <a:pt x="545611" y="71078"/>
                      </a:cubicBezTo>
                      <a:cubicBezTo>
                        <a:pt x="545406" y="70839"/>
                        <a:pt x="545253" y="70549"/>
                        <a:pt x="545151" y="70208"/>
                      </a:cubicBezTo>
                      <a:lnTo>
                        <a:pt x="535481" y="36801"/>
                      </a:lnTo>
                      <a:lnTo>
                        <a:pt x="535379" y="36341"/>
                      </a:lnTo>
                      <a:lnTo>
                        <a:pt x="535276" y="36801"/>
                      </a:lnTo>
                      <a:lnTo>
                        <a:pt x="526324" y="70208"/>
                      </a:lnTo>
                      <a:cubicBezTo>
                        <a:pt x="526222" y="70583"/>
                        <a:pt x="526059" y="70890"/>
                        <a:pt x="525838" y="71129"/>
                      </a:cubicBezTo>
                      <a:cubicBezTo>
                        <a:pt x="525616" y="71368"/>
                        <a:pt x="525283" y="71555"/>
                        <a:pt x="524840" y="71692"/>
                      </a:cubicBezTo>
                      <a:cubicBezTo>
                        <a:pt x="524397" y="71828"/>
                        <a:pt x="523825" y="71922"/>
                        <a:pt x="523126" y="71973"/>
                      </a:cubicBezTo>
                      <a:cubicBezTo>
                        <a:pt x="522427" y="72024"/>
                        <a:pt x="521566" y="72050"/>
                        <a:pt x="520543" y="72050"/>
                      </a:cubicBezTo>
                      <a:cubicBezTo>
                        <a:pt x="519486" y="72050"/>
                        <a:pt x="518624" y="72016"/>
                        <a:pt x="517959" y="71948"/>
                      </a:cubicBezTo>
                      <a:cubicBezTo>
                        <a:pt x="517294" y="71879"/>
                        <a:pt x="516748" y="71777"/>
                        <a:pt x="516321" y="71641"/>
                      </a:cubicBezTo>
                      <a:cubicBezTo>
                        <a:pt x="515896" y="71504"/>
                        <a:pt x="515580" y="71317"/>
                        <a:pt x="515376" y="71078"/>
                      </a:cubicBezTo>
                      <a:cubicBezTo>
                        <a:pt x="515171" y="70839"/>
                        <a:pt x="515017" y="70549"/>
                        <a:pt x="514915" y="70208"/>
                      </a:cubicBezTo>
                      <a:lnTo>
                        <a:pt x="501460" y="26467"/>
                      </a:lnTo>
                      <a:cubicBezTo>
                        <a:pt x="501289" y="25955"/>
                        <a:pt x="501170" y="25529"/>
                        <a:pt x="501101" y="25188"/>
                      </a:cubicBezTo>
                      <a:cubicBezTo>
                        <a:pt x="501034" y="24847"/>
                        <a:pt x="500999" y="24557"/>
                        <a:pt x="500999" y="24318"/>
                      </a:cubicBezTo>
                      <a:cubicBezTo>
                        <a:pt x="500999" y="24011"/>
                        <a:pt x="501068" y="23764"/>
                        <a:pt x="501204" y="23577"/>
                      </a:cubicBezTo>
                      <a:cubicBezTo>
                        <a:pt x="501340" y="23389"/>
                        <a:pt x="501571" y="23235"/>
                        <a:pt x="501895" y="23116"/>
                      </a:cubicBezTo>
                      <a:cubicBezTo>
                        <a:pt x="502219" y="22997"/>
                        <a:pt x="502654" y="22920"/>
                        <a:pt x="503200" y="22886"/>
                      </a:cubicBezTo>
                      <a:cubicBezTo>
                        <a:pt x="503745" y="22852"/>
                        <a:pt x="504410" y="22835"/>
                        <a:pt x="505194" y="22835"/>
                      </a:cubicBezTo>
                      <a:cubicBezTo>
                        <a:pt x="506150" y="22835"/>
                        <a:pt x="506917" y="22860"/>
                        <a:pt x="507496" y="22911"/>
                      </a:cubicBezTo>
                      <a:cubicBezTo>
                        <a:pt x="508077" y="22963"/>
                        <a:pt x="508520" y="23048"/>
                        <a:pt x="508827" y="23167"/>
                      </a:cubicBezTo>
                      <a:cubicBezTo>
                        <a:pt x="509134" y="23287"/>
                        <a:pt x="509356" y="23457"/>
                        <a:pt x="509492" y="23679"/>
                      </a:cubicBezTo>
                      <a:cubicBezTo>
                        <a:pt x="509628" y="23900"/>
                        <a:pt x="509748" y="24165"/>
                        <a:pt x="509850" y="24472"/>
                      </a:cubicBezTo>
                      <a:lnTo>
                        <a:pt x="520951" y="62432"/>
                      </a:lnTo>
                      <a:lnTo>
                        <a:pt x="521054" y="62892"/>
                      </a:lnTo>
                      <a:lnTo>
                        <a:pt x="521156" y="62432"/>
                      </a:lnTo>
                      <a:lnTo>
                        <a:pt x="531338" y="24472"/>
                      </a:lnTo>
                      <a:cubicBezTo>
                        <a:pt x="531405" y="24165"/>
                        <a:pt x="531517" y="23900"/>
                        <a:pt x="531670" y="23679"/>
                      </a:cubicBezTo>
                      <a:cubicBezTo>
                        <a:pt x="531823" y="23457"/>
                        <a:pt x="532054" y="23287"/>
                        <a:pt x="532361" y="23167"/>
                      </a:cubicBezTo>
                      <a:cubicBezTo>
                        <a:pt x="532667" y="23048"/>
                        <a:pt x="533085" y="22963"/>
                        <a:pt x="533614" y="22911"/>
                      </a:cubicBezTo>
                      <a:cubicBezTo>
                        <a:pt x="534143" y="22860"/>
                        <a:pt x="534833" y="22835"/>
                        <a:pt x="535686" y="22835"/>
                      </a:cubicBezTo>
                      <a:cubicBezTo>
                        <a:pt x="536504" y="22835"/>
                        <a:pt x="537178" y="22860"/>
                        <a:pt x="537707" y="22911"/>
                      </a:cubicBezTo>
                      <a:cubicBezTo>
                        <a:pt x="538236" y="22963"/>
                        <a:pt x="538653" y="23048"/>
                        <a:pt x="538960" y="23167"/>
                      </a:cubicBezTo>
                      <a:cubicBezTo>
                        <a:pt x="539267" y="23287"/>
                        <a:pt x="539489" y="23449"/>
                        <a:pt x="539625" y="23653"/>
                      </a:cubicBezTo>
                      <a:cubicBezTo>
                        <a:pt x="539761" y="23858"/>
                        <a:pt x="539863" y="24097"/>
                        <a:pt x="539932" y="24369"/>
                      </a:cubicBezTo>
                      <a:lnTo>
                        <a:pt x="550931" y="62432"/>
                      </a:lnTo>
                      <a:lnTo>
                        <a:pt x="551033" y="62892"/>
                      </a:lnTo>
                      <a:lnTo>
                        <a:pt x="551085" y="62432"/>
                      </a:lnTo>
                      <a:lnTo>
                        <a:pt x="562033" y="24472"/>
                      </a:lnTo>
                      <a:cubicBezTo>
                        <a:pt x="562101" y="24165"/>
                        <a:pt x="562212" y="23900"/>
                        <a:pt x="562365" y="23679"/>
                      </a:cubicBezTo>
                      <a:cubicBezTo>
                        <a:pt x="562519" y="23457"/>
                        <a:pt x="562758" y="23287"/>
                        <a:pt x="563081" y="23167"/>
                      </a:cubicBezTo>
                      <a:cubicBezTo>
                        <a:pt x="563405" y="23048"/>
                        <a:pt x="563849" y="22963"/>
                        <a:pt x="564412" y="22911"/>
                      </a:cubicBezTo>
                      <a:cubicBezTo>
                        <a:pt x="564975" y="22860"/>
                        <a:pt x="565699" y="22835"/>
                        <a:pt x="566586" y="22835"/>
                      </a:cubicBezTo>
                      <a:cubicBezTo>
                        <a:pt x="567405" y="22835"/>
                        <a:pt x="568061" y="22852"/>
                        <a:pt x="568556" y="22886"/>
                      </a:cubicBezTo>
                      <a:cubicBezTo>
                        <a:pt x="569051" y="22920"/>
                        <a:pt x="569442" y="23005"/>
                        <a:pt x="569733" y="23142"/>
                      </a:cubicBezTo>
                      <a:cubicBezTo>
                        <a:pt x="570022" y="23278"/>
                        <a:pt x="570227" y="23432"/>
                        <a:pt x="570346" y="23602"/>
                      </a:cubicBezTo>
                      <a:cubicBezTo>
                        <a:pt x="570466" y="23773"/>
                        <a:pt x="570525" y="24011"/>
                        <a:pt x="570525" y="2431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6" name="Полилиния: фигура 125">
                  <a:extLst>
                    <a:ext uri="{FF2B5EF4-FFF2-40B4-BE49-F238E27FC236}">
                      <a16:creationId xmlns:a16="http://schemas.microsoft.com/office/drawing/2014/main" id="{DD184DFB-17AF-47CB-8623-FD0207090F7B}"/>
                    </a:ext>
                  </a:extLst>
                </p:cNvPr>
                <p:cNvSpPr/>
                <p:nvPr/>
              </p:nvSpPr>
              <p:spPr>
                <a:xfrm>
                  <a:off x="3784303" y="1205576"/>
                  <a:ext cx="209256" cy="62209"/>
                </a:xfrm>
                <a:custGeom>
                  <a:avLst/>
                  <a:gdLst>
                    <a:gd name="connsiteX0" fmla="*/ 30479 w 209256"/>
                    <a:gd name="connsiteY0" fmla="*/ 56715 h 62209"/>
                    <a:gd name="connsiteX1" fmla="*/ 30274 w 209256"/>
                    <a:gd name="connsiteY1" fmla="*/ 59068 h 62209"/>
                    <a:gd name="connsiteX2" fmla="*/ 29660 w 209256"/>
                    <a:gd name="connsiteY2" fmla="*/ 60347 h 62209"/>
                    <a:gd name="connsiteX3" fmla="*/ 28433 w 209256"/>
                    <a:gd name="connsiteY3" fmla="*/ 61115 h 62209"/>
                    <a:gd name="connsiteX4" fmla="*/ 26565 w 209256"/>
                    <a:gd name="connsiteY4" fmla="*/ 61703 h 62209"/>
                    <a:gd name="connsiteX5" fmla="*/ 24340 w 209256"/>
                    <a:gd name="connsiteY5" fmla="*/ 62087 h 62209"/>
                    <a:gd name="connsiteX6" fmla="*/ 21987 w 209256"/>
                    <a:gd name="connsiteY6" fmla="*/ 62240 h 62209"/>
                    <a:gd name="connsiteX7" fmla="*/ 15847 w 209256"/>
                    <a:gd name="connsiteY7" fmla="*/ 61294 h 62209"/>
                    <a:gd name="connsiteX8" fmla="*/ 11652 w 209256"/>
                    <a:gd name="connsiteY8" fmla="*/ 58429 h 62209"/>
                    <a:gd name="connsiteX9" fmla="*/ 9273 w 209256"/>
                    <a:gd name="connsiteY9" fmla="*/ 53569 h 62209"/>
                    <a:gd name="connsiteX10" fmla="*/ 8532 w 209256"/>
                    <a:gd name="connsiteY10" fmla="*/ 46637 h 62209"/>
                    <a:gd name="connsiteX11" fmla="*/ 8532 w 209256"/>
                    <a:gd name="connsiteY11" fmla="*/ 19727 h 62209"/>
                    <a:gd name="connsiteX12" fmla="*/ 2085 w 209256"/>
                    <a:gd name="connsiteY12" fmla="*/ 19727 h 62209"/>
                    <a:gd name="connsiteX13" fmla="*/ 858 w 209256"/>
                    <a:gd name="connsiteY13" fmla="*/ 18908 h 62209"/>
                    <a:gd name="connsiteX14" fmla="*/ 397 w 209256"/>
                    <a:gd name="connsiteY14" fmla="*/ 16248 h 62209"/>
                    <a:gd name="connsiteX15" fmla="*/ 525 w 209256"/>
                    <a:gd name="connsiteY15" fmla="*/ 14611 h 62209"/>
                    <a:gd name="connsiteX16" fmla="*/ 858 w 209256"/>
                    <a:gd name="connsiteY16" fmla="*/ 13511 h 62209"/>
                    <a:gd name="connsiteX17" fmla="*/ 1395 w 209256"/>
                    <a:gd name="connsiteY17" fmla="*/ 12897 h 62209"/>
                    <a:gd name="connsiteX18" fmla="*/ 2137 w 209256"/>
                    <a:gd name="connsiteY18" fmla="*/ 12718 h 62209"/>
                    <a:gd name="connsiteX19" fmla="*/ 8532 w 209256"/>
                    <a:gd name="connsiteY19" fmla="*/ 12718 h 62209"/>
                    <a:gd name="connsiteX20" fmla="*/ 8532 w 209256"/>
                    <a:gd name="connsiteY20" fmla="*/ 1770 h 62209"/>
                    <a:gd name="connsiteX21" fmla="*/ 8711 w 209256"/>
                    <a:gd name="connsiteY21" fmla="*/ 1105 h 62209"/>
                    <a:gd name="connsiteX22" fmla="*/ 9376 w 209256"/>
                    <a:gd name="connsiteY22" fmla="*/ 568 h 62209"/>
                    <a:gd name="connsiteX23" fmla="*/ 10680 w 209256"/>
                    <a:gd name="connsiteY23" fmla="*/ 235 h 62209"/>
                    <a:gd name="connsiteX24" fmla="*/ 12727 w 209256"/>
                    <a:gd name="connsiteY24" fmla="*/ 133 h 62209"/>
                    <a:gd name="connsiteX25" fmla="*/ 14824 w 209256"/>
                    <a:gd name="connsiteY25" fmla="*/ 235 h 62209"/>
                    <a:gd name="connsiteX26" fmla="*/ 16103 w 209256"/>
                    <a:gd name="connsiteY26" fmla="*/ 568 h 62209"/>
                    <a:gd name="connsiteX27" fmla="*/ 16768 w 209256"/>
                    <a:gd name="connsiteY27" fmla="*/ 1105 h 62209"/>
                    <a:gd name="connsiteX28" fmla="*/ 16973 w 209256"/>
                    <a:gd name="connsiteY28" fmla="*/ 1770 h 62209"/>
                    <a:gd name="connsiteX29" fmla="*/ 16973 w 209256"/>
                    <a:gd name="connsiteY29" fmla="*/ 12718 h 62209"/>
                    <a:gd name="connsiteX30" fmla="*/ 28791 w 209256"/>
                    <a:gd name="connsiteY30" fmla="*/ 12718 h 62209"/>
                    <a:gd name="connsiteX31" fmla="*/ 29507 w 209256"/>
                    <a:gd name="connsiteY31" fmla="*/ 12897 h 62209"/>
                    <a:gd name="connsiteX32" fmla="*/ 30044 w 209256"/>
                    <a:gd name="connsiteY32" fmla="*/ 13511 h 62209"/>
                    <a:gd name="connsiteX33" fmla="*/ 30377 w 209256"/>
                    <a:gd name="connsiteY33" fmla="*/ 14611 h 62209"/>
                    <a:gd name="connsiteX34" fmla="*/ 30479 w 209256"/>
                    <a:gd name="connsiteY34" fmla="*/ 16248 h 62209"/>
                    <a:gd name="connsiteX35" fmla="*/ 30019 w 209256"/>
                    <a:gd name="connsiteY35" fmla="*/ 18908 h 62209"/>
                    <a:gd name="connsiteX36" fmla="*/ 28791 w 209256"/>
                    <a:gd name="connsiteY36" fmla="*/ 19727 h 62209"/>
                    <a:gd name="connsiteX37" fmla="*/ 16973 w 209256"/>
                    <a:gd name="connsiteY37" fmla="*/ 19727 h 62209"/>
                    <a:gd name="connsiteX38" fmla="*/ 16973 w 209256"/>
                    <a:gd name="connsiteY38" fmla="*/ 45409 h 62209"/>
                    <a:gd name="connsiteX39" fmla="*/ 18380 w 209256"/>
                    <a:gd name="connsiteY39" fmla="*/ 52597 h 62209"/>
                    <a:gd name="connsiteX40" fmla="*/ 23419 w 209256"/>
                    <a:gd name="connsiteY40" fmla="*/ 55027 h 62209"/>
                    <a:gd name="connsiteX41" fmla="*/ 25516 w 209256"/>
                    <a:gd name="connsiteY41" fmla="*/ 54797 h 62209"/>
                    <a:gd name="connsiteX42" fmla="*/ 27154 w 209256"/>
                    <a:gd name="connsiteY42" fmla="*/ 54311 h 62209"/>
                    <a:gd name="connsiteX43" fmla="*/ 28381 w 209256"/>
                    <a:gd name="connsiteY43" fmla="*/ 53825 h 62209"/>
                    <a:gd name="connsiteX44" fmla="*/ 29302 w 209256"/>
                    <a:gd name="connsiteY44" fmla="*/ 53594 h 62209"/>
                    <a:gd name="connsiteX45" fmla="*/ 29788 w 209256"/>
                    <a:gd name="connsiteY45" fmla="*/ 53722 h 62209"/>
                    <a:gd name="connsiteX46" fmla="*/ 30147 w 209256"/>
                    <a:gd name="connsiteY46" fmla="*/ 54208 h 62209"/>
                    <a:gd name="connsiteX47" fmla="*/ 30377 w 209256"/>
                    <a:gd name="connsiteY47" fmla="*/ 55180 h 62209"/>
                    <a:gd name="connsiteX48" fmla="*/ 30479 w 209256"/>
                    <a:gd name="connsiteY48" fmla="*/ 56715 h 62209"/>
                    <a:gd name="connsiteX49" fmla="*/ 79442 w 209256"/>
                    <a:gd name="connsiteY49" fmla="*/ 35075 h 62209"/>
                    <a:gd name="connsiteX50" fmla="*/ 78440 w 209256"/>
                    <a:gd name="connsiteY50" fmla="*/ 37914 h 62209"/>
                    <a:gd name="connsiteX51" fmla="*/ 76153 w 209256"/>
                    <a:gd name="connsiteY51" fmla="*/ 38758 h 62209"/>
                    <a:gd name="connsiteX52" fmla="*/ 45830 w 209256"/>
                    <a:gd name="connsiteY52" fmla="*/ 38758 h 62209"/>
                    <a:gd name="connsiteX53" fmla="*/ 46601 w 209256"/>
                    <a:gd name="connsiteY53" fmla="*/ 45665 h 62209"/>
                    <a:gd name="connsiteX54" fmla="*/ 49172 w 209256"/>
                    <a:gd name="connsiteY54" fmla="*/ 50934 h 62209"/>
                    <a:gd name="connsiteX55" fmla="*/ 53850 w 209256"/>
                    <a:gd name="connsiteY55" fmla="*/ 54311 h 62209"/>
                    <a:gd name="connsiteX56" fmla="*/ 60893 w 209256"/>
                    <a:gd name="connsiteY56" fmla="*/ 55487 h 62209"/>
                    <a:gd name="connsiteX57" fmla="*/ 66753 w 209256"/>
                    <a:gd name="connsiteY57" fmla="*/ 54950 h 62209"/>
                    <a:gd name="connsiteX58" fmla="*/ 71200 w 209256"/>
                    <a:gd name="connsiteY58" fmla="*/ 53748 h 62209"/>
                    <a:gd name="connsiteX59" fmla="*/ 74285 w 209256"/>
                    <a:gd name="connsiteY59" fmla="*/ 52546 h 62209"/>
                    <a:gd name="connsiteX60" fmla="*/ 76110 w 209256"/>
                    <a:gd name="connsiteY60" fmla="*/ 52008 h 62209"/>
                    <a:gd name="connsiteX61" fmla="*/ 76753 w 209256"/>
                    <a:gd name="connsiteY61" fmla="*/ 52188 h 62209"/>
                    <a:gd name="connsiteX62" fmla="*/ 77190 w 209256"/>
                    <a:gd name="connsiteY62" fmla="*/ 52725 h 62209"/>
                    <a:gd name="connsiteX63" fmla="*/ 77421 w 209256"/>
                    <a:gd name="connsiteY63" fmla="*/ 53722 h 62209"/>
                    <a:gd name="connsiteX64" fmla="*/ 77498 w 209256"/>
                    <a:gd name="connsiteY64" fmla="*/ 55283 h 62209"/>
                    <a:gd name="connsiteX65" fmla="*/ 77447 w 209256"/>
                    <a:gd name="connsiteY65" fmla="*/ 56434 h 62209"/>
                    <a:gd name="connsiteX66" fmla="*/ 77319 w 209256"/>
                    <a:gd name="connsiteY66" fmla="*/ 57303 h 62209"/>
                    <a:gd name="connsiteX67" fmla="*/ 77063 w 209256"/>
                    <a:gd name="connsiteY67" fmla="*/ 57994 h 62209"/>
                    <a:gd name="connsiteX68" fmla="*/ 76603 w 209256"/>
                    <a:gd name="connsiteY68" fmla="*/ 58582 h 62209"/>
                    <a:gd name="connsiteX69" fmla="*/ 74940 w 209256"/>
                    <a:gd name="connsiteY69" fmla="*/ 59503 h 62209"/>
                    <a:gd name="connsiteX70" fmla="*/ 71359 w 209256"/>
                    <a:gd name="connsiteY70" fmla="*/ 60757 h 62209"/>
                    <a:gd name="connsiteX71" fmla="*/ 66269 w 209256"/>
                    <a:gd name="connsiteY71" fmla="*/ 61857 h 62209"/>
                    <a:gd name="connsiteX72" fmla="*/ 60104 w 209256"/>
                    <a:gd name="connsiteY72" fmla="*/ 62343 h 62209"/>
                    <a:gd name="connsiteX73" fmla="*/ 50153 w 209256"/>
                    <a:gd name="connsiteY73" fmla="*/ 60757 h 62209"/>
                    <a:gd name="connsiteX74" fmla="*/ 42965 w 209256"/>
                    <a:gd name="connsiteY74" fmla="*/ 56050 h 62209"/>
                    <a:gd name="connsiteX75" fmla="*/ 38566 w 209256"/>
                    <a:gd name="connsiteY75" fmla="*/ 48223 h 62209"/>
                    <a:gd name="connsiteX76" fmla="*/ 37082 w 209256"/>
                    <a:gd name="connsiteY76" fmla="*/ 37275 h 62209"/>
                    <a:gd name="connsiteX77" fmla="*/ 38617 w 209256"/>
                    <a:gd name="connsiteY77" fmla="*/ 26608 h 62209"/>
                    <a:gd name="connsiteX78" fmla="*/ 43042 w 209256"/>
                    <a:gd name="connsiteY78" fmla="*/ 18576 h 62209"/>
                    <a:gd name="connsiteX79" fmla="*/ 50025 w 209256"/>
                    <a:gd name="connsiteY79" fmla="*/ 13511 h 62209"/>
                    <a:gd name="connsiteX80" fmla="*/ 59183 w 209256"/>
                    <a:gd name="connsiteY80" fmla="*/ 11746 h 62209"/>
                    <a:gd name="connsiteX81" fmla="*/ 68417 w 209256"/>
                    <a:gd name="connsiteY81" fmla="*/ 13486 h 62209"/>
                    <a:gd name="connsiteX82" fmla="*/ 74684 w 209256"/>
                    <a:gd name="connsiteY82" fmla="*/ 18167 h 62209"/>
                    <a:gd name="connsiteX83" fmla="*/ 78291 w 209256"/>
                    <a:gd name="connsiteY83" fmla="*/ 25073 h 62209"/>
                    <a:gd name="connsiteX84" fmla="*/ 79442 w 209256"/>
                    <a:gd name="connsiteY84" fmla="*/ 33540 h 62209"/>
                    <a:gd name="connsiteX85" fmla="*/ 70950 w 209256"/>
                    <a:gd name="connsiteY85" fmla="*/ 32568 h 62209"/>
                    <a:gd name="connsiteX86" fmla="*/ 67990 w 209256"/>
                    <a:gd name="connsiteY86" fmla="*/ 22131 h 62209"/>
                    <a:gd name="connsiteX87" fmla="*/ 58751 w 209256"/>
                    <a:gd name="connsiteY87" fmla="*/ 18346 h 62209"/>
                    <a:gd name="connsiteX88" fmla="*/ 53243 w 209256"/>
                    <a:gd name="connsiteY88" fmla="*/ 19522 h 62209"/>
                    <a:gd name="connsiteX89" fmla="*/ 49279 w 209256"/>
                    <a:gd name="connsiteY89" fmla="*/ 22643 h 62209"/>
                    <a:gd name="connsiteX90" fmla="*/ 46808 w 209256"/>
                    <a:gd name="connsiteY90" fmla="*/ 27171 h 62209"/>
                    <a:gd name="connsiteX91" fmla="*/ 45830 w 209256"/>
                    <a:gd name="connsiteY91" fmla="*/ 32568 h 62209"/>
                    <a:gd name="connsiteX92" fmla="*/ 126431 w 209256"/>
                    <a:gd name="connsiteY92" fmla="*/ 60143 h 62209"/>
                    <a:gd name="connsiteX93" fmla="*/ 126022 w 209256"/>
                    <a:gd name="connsiteY93" fmla="*/ 61064 h 62209"/>
                    <a:gd name="connsiteX94" fmla="*/ 124897 w 209256"/>
                    <a:gd name="connsiteY94" fmla="*/ 61524 h 62209"/>
                    <a:gd name="connsiteX95" fmla="*/ 122800 w 209256"/>
                    <a:gd name="connsiteY95" fmla="*/ 61678 h 62209"/>
                    <a:gd name="connsiteX96" fmla="*/ 120676 w 209256"/>
                    <a:gd name="connsiteY96" fmla="*/ 61524 h 62209"/>
                    <a:gd name="connsiteX97" fmla="*/ 119525 w 209256"/>
                    <a:gd name="connsiteY97" fmla="*/ 61064 h 62209"/>
                    <a:gd name="connsiteX98" fmla="*/ 119167 w 209256"/>
                    <a:gd name="connsiteY98" fmla="*/ 60143 h 62209"/>
                    <a:gd name="connsiteX99" fmla="*/ 119167 w 209256"/>
                    <a:gd name="connsiteY99" fmla="*/ 55538 h 62209"/>
                    <a:gd name="connsiteX100" fmla="*/ 112439 w 209256"/>
                    <a:gd name="connsiteY100" fmla="*/ 60552 h 62209"/>
                    <a:gd name="connsiteX101" fmla="*/ 104587 w 209256"/>
                    <a:gd name="connsiteY101" fmla="*/ 62343 h 62209"/>
                    <a:gd name="connsiteX102" fmla="*/ 98013 w 209256"/>
                    <a:gd name="connsiteY102" fmla="*/ 61396 h 62209"/>
                    <a:gd name="connsiteX103" fmla="*/ 92999 w 209256"/>
                    <a:gd name="connsiteY103" fmla="*/ 58659 h 62209"/>
                    <a:gd name="connsiteX104" fmla="*/ 89776 w 209256"/>
                    <a:gd name="connsiteY104" fmla="*/ 54259 h 62209"/>
                    <a:gd name="connsiteX105" fmla="*/ 88625 w 209256"/>
                    <a:gd name="connsiteY105" fmla="*/ 48325 h 62209"/>
                    <a:gd name="connsiteX106" fmla="*/ 90211 w 209256"/>
                    <a:gd name="connsiteY106" fmla="*/ 41572 h 62209"/>
                    <a:gd name="connsiteX107" fmla="*/ 94764 w 209256"/>
                    <a:gd name="connsiteY107" fmla="*/ 36814 h 62209"/>
                    <a:gd name="connsiteX108" fmla="*/ 102028 w 209256"/>
                    <a:gd name="connsiteY108" fmla="*/ 33975 h 62209"/>
                    <a:gd name="connsiteX109" fmla="*/ 111697 w 209256"/>
                    <a:gd name="connsiteY109" fmla="*/ 33028 h 62209"/>
                    <a:gd name="connsiteX110" fmla="*/ 118042 w 209256"/>
                    <a:gd name="connsiteY110" fmla="*/ 33028 h 62209"/>
                    <a:gd name="connsiteX111" fmla="*/ 118042 w 209256"/>
                    <a:gd name="connsiteY111" fmla="*/ 29447 h 62209"/>
                    <a:gd name="connsiteX112" fmla="*/ 117479 w 209256"/>
                    <a:gd name="connsiteY112" fmla="*/ 24741 h 62209"/>
                    <a:gd name="connsiteX113" fmla="*/ 115663 w 209256"/>
                    <a:gd name="connsiteY113" fmla="*/ 21339 h 62209"/>
                    <a:gd name="connsiteX114" fmla="*/ 112414 w 209256"/>
                    <a:gd name="connsiteY114" fmla="*/ 19292 h 62209"/>
                    <a:gd name="connsiteX115" fmla="*/ 107502 w 209256"/>
                    <a:gd name="connsiteY115" fmla="*/ 18602 h 62209"/>
                    <a:gd name="connsiteX116" fmla="*/ 101901 w 209256"/>
                    <a:gd name="connsiteY116" fmla="*/ 19343 h 62209"/>
                    <a:gd name="connsiteX117" fmla="*/ 97552 w 209256"/>
                    <a:gd name="connsiteY117" fmla="*/ 20980 h 62209"/>
                    <a:gd name="connsiteX118" fmla="*/ 94431 w 209256"/>
                    <a:gd name="connsiteY118" fmla="*/ 22618 h 62209"/>
                    <a:gd name="connsiteX119" fmla="*/ 92564 w 209256"/>
                    <a:gd name="connsiteY119" fmla="*/ 23359 h 62209"/>
                    <a:gd name="connsiteX120" fmla="*/ 91848 w 209256"/>
                    <a:gd name="connsiteY120" fmla="*/ 23155 h 62209"/>
                    <a:gd name="connsiteX121" fmla="*/ 91311 w 209256"/>
                    <a:gd name="connsiteY121" fmla="*/ 22541 h 62209"/>
                    <a:gd name="connsiteX122" fmla="*/ 90978 w 209256"/>
                    <a:gd name="connsiteY122" fmla="*/ 21492 h 62209"/>
                    <a:gd name="connsiteX123" fmla="*/ 90876 w 209256"/>
                    <a:gd name="connsiteY123" fmla="*/ 20085 h 62209"/>
                    <a:gd name="connsiteX124" fmla="*/ 91055 w 209256"/>
                    <a:gd name="connsiteY124" fmla="*/ 18064 h 62209"/>
                    <a:gd name="connsiteX125" fmla="*/ 91924 w 209256"/>
                    <a:gd name="connsiteY125" fmla="*/ 16657 h 62209"/>
                    <a:gd name="connsiteX126" fmla="*/ 94304 w 209256"/>
                    <a:gd name="connsiteY126" fmla="*/ 15097 h 62209"/>
                    <a:gd name="connsiteX127" fmla="*/ 98192 w 209256"/>
                    <a:gd name="connsiteY127" fmla="*/ 13460 h 62209"/>
                    <a:gd name="connsiteX128" fmla="*/ 103001 w 209256"/>
                    <a:gd name="connsiteY128" fmla="*/ 12232 h 62209"/>
                    <a:gd name="connsiteX129" fmla="*/ 108270 w 209256"/>
                    <a:gd name="connsiteY129" fmla="*/ 11746 h 62209"/>
                    <a:gd name="connsiteX130" fmla="*/ 116711 w 209256"/>
                    <a:gd name="connsiteY130" fmla="*/ 12872 h 62209"/>
                    <a:gd name="connsiteX131" fmla="*/ 122339 w 209256"/>
                    <a:gd name="connsiteY131" fmla="*/ 16171 h 62209"/>
                    <a:gd name="connsiteX132" fmla="*/ 125460 w 209256"/>
                    <a:gd name="connsiteY132" fmla="*/ 21569 h 62209"/>
                    <a:gd name="connsiteX133" fmla="*/ 126431 w 209256"/>
                    <a:gd name="connsiteY133" fmla="*/ 29089 h 62209"/>
                    <a:gd name="connsiteX134" fmla="*/ 118042 w 209256"/>
                    <a:gd name="connsiteY134" fmla="*/ 39116 h 62209"/>
                    <a:gd name="connsiteX135" fmla="*/ 110828 w 209256"/>
                    <a:gd name="connsiteY135" fmla="*/ 39116 h 62209"/>
                    <a:gd name="connsiteX136" fmla="*/ 104791 w 209256"/>
                    <a:gd name="connsiteY136" fmla="*/ 39705 h 62209"/>
                    <a:gd name="connsiteX137" fmla="*/ 100544 w 209256"/>
                    <a:gd name="connsiteY137" fmla="*/ 41444 h 62209"/>
                    <a:gd name="connsiteX138" fmla="*/ 98063 w 209256"/>
                    <a:gd name="connsiteY138" fmla="*/ 44207 h 62209"/>
                    <a:gd name="connsiteX139" fmla="*/ 97271 w 209256"/>
                    <a:gd name="connsiteY139" fmla="*/ 47916 h 62209"/>
                    <a:gd name="connsiteX140" fmla="*/ 99547 w 209256"/>
                    <a:gd name="connsiteY140" fmla="*/ 53620 h 62209"/>
                    <a:gd name="connsiteX141" fmla="*/ 105917 w 209256"/>
                    <a:gd name="connsiteY141" fmla="*/ 55743 h 62209"/>
                    <a:gd name="connsiteX142" fmla="*/ 112081 w 209256"/>
                    <a:gd name="connsiteY142" fmla="*/ 54055 h 62209"/>
                    <a:gd name="connsiteX143" fmla="*/ 118042 w 209256"/>
                    <a:gd name="connsiteY143" fmla="*/ 48888 h 62209"/>
                    <a:gd name="connsiteX144" fmla="*/ 209653 w 209256"/>
                    <a:gd name="connsiteY144" fmla="*/ 60092 h 62209"/>
                    <a:gd name="connsiteX145" fmla="*/ 209449 w 209256"/>
                    <a:gd name="connsiteY145" fmla="*/ 60782 h 62209"/>
                    <a:gd name="connsiteX146" fmla="*/ 208783 w 209256"/>
                    <a:gd name="connsiteY146" fmla="*/ 61268 h 62209"/>
                    <a:gd name="connsiteX147" fmla="*/ 207504 w 209256"/>
                    <a:gd name="connsiteY147" fmla="*/ 61575 h 62209"/>
                    <a:gd name="connsiteX148" fmla="*/ 205458 w 209256"/>
                    <a:gd name="connsiteY148" fmla="*/ 61678 h 62209"/>
                    <a:gd name="connsiteX149" fmla="*/ 203360 w 209256"/>
                    <a:gd name="connsiteY149" fmla="*/ 61575 h 62209"/>
                    <a:gd name="connsiteX150" fmla="*/ 202055 w 209256"/>
                    <a:gd name="connsiteY150" fmla="*/ 61268 h 62209"/>
                    <a:gd name="connsiteX151" fmla="*/ 201365 w 209256"/>
                    <a:gd name="connsiteY151" fmla="*/ 60782 h 62209"/>
                    <a:gd name="connsiteX152" fmla="*/ 201161 w 209256"/>
                    <a:gd name="connsiteY152" fmla="*/ 60092 h 62209"/>
                    <a:gd name="connsiteX153" fmla="*/ 201161 w 209256"/>
                    <a:gd name="connsiteY153" fmla="*/ 32107 h 62209"/>
                    <a:gd name="connsiteX154" fmla="*/ 200648 w 209256"/>
                    <a:gd name="connsiteY154" fmla="*/ 26787 h 62209"/>
                    <a:gd name="connsiteX155" fmla="*/ 199012 w 209256"/>
                    <a:gd name="connsiteY155" fmla="*/ 22643 h 62209"/>
                    <a:gd name="connsiteX156" fmla="*/ 196147 w 209256"/>
                    <a:gd name="connsiteY156" fmla="*/ 19983 h 62209"/>
                    <a:gd name="connsiteX157" fmla="*/ 192054 w 209256"/>
                    <a:gd name="connsiteY157" fmla="*/ 19062 h 62209"/>
                    <a:gd name="connsiteX158" fmla="*/ 186196 w 209256"/>
                    <a:gd name="connsiteY158" fmla="*/ 21313 h 62209"/>
                    <a:gd name="connsiteX159" fmla="*/ 179725 w 209256"/>
                    <a:gd name="connsiteY159" fmla="*/ 27912 h 62209"/>
                    <a:gd name="connsiteX160" fmla="*/ 179725 w 209256"/>
                    <a:gd name="connsiteY160" fmla="*/ 60092 h 62209"/>
                    <a:gd name="connsiteX161" fmla="*/ 179520 w 209256"/>
                    <a:gd name="connsiteY161" fmla="*/ 60782 h 62209"/>
                    <a:gd name="connsiteX162" fmla="*/ 178829 w 209256"/>
                    <a:gd name="connsiteY162" fmla="*/ 61268 h 62209"/>
                    <a:gd name="connsiteX163" fmla="*/ 177525 w 209256"/>
                    <a:gd name="connsiteY163" fmla="*/ 61575 h 62209"/>
                    <a:gd name="connsiteX164" fmla="*/ 175479 w 209256"/>
                    <a:gd name="connsiteY164" fmla="*/ 61678 h 62209"/>
                    <a:gd name="connsiteX165" fmla="*/ 173457 w 209256"/>
                    <a:gd name="connsiteY165" fmla="*/ 61575 h 62209"/>
                    <a:gd name="connsiteX166" fmla="*/ 172128 w 209256"/>
                    <a:gd name="connsiteY166" fmla="*/ 61268 h 62209"/>
                    <a:gd name="connsiteX167" fmla="*/ 171462 w 209256"/>
                    <a:gd name="connsiteY167" fmla="*/ 60782 h 62209"/>
                    <a:gd name="connsiteX168" fmla="*/ 171283 w 209256"/>
                    <a:gd name="connsiteY168" fmla="*/ 60092 h 62209"/>
                    <a:gd name="connsiteX169" fmla="*/ 171283 w 209256"/>
                    <a:gd name="connsiteY169" fmla="*/ 32107 h 62209"/>
                    <a:gd name="connsiteX170" fmla="*/ 170721 w 209256"/>
                    <a:gd name="connsiteY170" fmla="*/ 26787 h 62209"/>
                    <a:gd name="connsiteX171" fmla="*/ 169032 w 209256"/>
                    <a:gd name="connsiteY171" fmla="*/ 22643 h 62209"/>
                    <a:gd name="connsiteX172" fmla="*/ 166193 w 209256"/>
                    <a:gd name="connsiteY172" fmla="*/ 19983 h 62209"/>
                    <a:gd name="connsiteX173" fmla="*/ 162125 w 209256"/>
                    <a:gd name="connsiteY173" fmla="*/ 19062 h 62209"/>
                    <a:gd name="connsiteX174" fmla="*/ 156242 w 209256"/>
                    <a:gd name="connsiteY174" fmla="*/ 21313 h 62209"/>
                    <a:gd name="connsiteX175" fmla="*/ 149796 w 209256"/>
                    <a:gd name="connsiteY175" fmla="*/ 27912 h 62209"/>
                    <a:gd name="connsiteX176" fmla="*/ 149796 w 209256"/>
                    <a:gd name="connsiteY176" fmla="*/ 60092 h 62209"/>
                    <a:gd name="connsiteX177" fmla="*/ 149592 w 209256"/>
                    <a:gd name="connsiteY177" fmla="*/ 60782 h 62209"/>
                    <a:gd name="connsiteX178" fmla="*/ 148927 w 209256"/>
                    <a:gd name="connsiteY178" fmla="*/ 61268 h 62209"/>
                    <a:gd name="connsiteX179" fmla="*/ 147647 w 209256"/>
                    <a:gd name="connsiteY179" fmla="*/ 61575 h 62209"/>
                    <a:gd name="connsiteX180" fmla="*/ 145550 w 209256"/>
                    <a:gd name="connsiteY180" fmla="*/ 61678 h 62209"/>
                    <a:gd name="connsiteX181" fmla="*/ 143503 w 209256"/>
                    <a:gd name="connsiteY181" fmla="*/ 61575 h 62209"/>
                    <a:gd name="connsiteX182" fmla="*/ 142199 w 209256"/>
                    <a:gd name="connsiteY182" fmla="*/ 61268 h 62209"/>
                    <a:gd name="connsiteX183" fmla="*/ 141533 w 209256"/>
                    <a:gd name="connsiteY183" fmla="*/ 60782 h 62209"/>
                    <a:gd name="connsiteX184" fmla="*/ 141354 w 209256"/>
                    <a:gd name="connsiteY184" fmla="*/ 60092 h 62209"/>
                    <a:gd name="connsiteX185" fmla="*/ 141354 w 209256"/>
                    <a:gd name="connsiteY185" fmla="*/ 14048 h 62209"/>
                    <a:gd name="connsiteX186" fmla="*/ 141509 w 209256"/>
                    <a:gd name="connsiteY186" fmla="*/ 13358 h 62209"/>
                    <a:gd name="connsiteX187" fmla="*/ 142122 w 209256"/>
                    <a:gd name="connsiteY187" fmla="*/ 12846 h 62209"/>
                    <a:gd name="connsiteX188" fmla="*/ 143298 w 209256"/>
                    <a:gd name="connsiteY188" fmla="*/ 12539 h 62209"/>
                    <a:gd name="connsiteX189" fmla="*/ 145192 w 209256"/>
                    <a:gd name="connsiteY189" fmla="*/ 12462 h 62209"/>
                    <a:gd name="connsiteX190" fmla="*/ 147059 w 209256"/>
                    <a:gd name="connsiteY190" fmla="*/ 12539 h 62209"/>
                    <a:gd name="connsiteX191" fmla="*/ 148210 w 209256"/>
                    <a:gd name="connsiteY191" fmla="*/ 12846 h 62209"/>
                    <a:gd name="connsiteX192" fmla="*/ 148798 w 209256"/>
                    <a:gd name="connsiteY192" fmla="*/ 13358 h 62209"/>
                    <a:gd name="connsiteX193" fmla="*/ 148977 w 209256"/>
                    <a:gd name="connsiteY193" fmla="*/ 14048 h 62209"/>
                    <a:gd name="connsiteX194" fmla="*/ 148977 w 209256"/>
                    <a:gd name="connsiteY194" fmla="*/ 20136 h 62209"/>
                    <a:gd name="connsiteX195" fmla="*/ 156524 w 209256"/>
                    <a:gd name="connsiteY195" fmla="*/ 13767 h 62209"/>
                    <a:gd name="connsiteX196" fmla="*/ 163916 w 209256"/>
                    <a:gd name="connsiteY196" fmla="*/ 11746 h 62209"/>
                    <a:gd name="connsiteX197" fmla="*/ 169058 w 209256"/>
                    <a:gd name="connsiteY197" fmla="*/ 12411 h 62209"/>
                    <a:gd name="connsiteX198" fmla="*/ 173074 w 209256"/>
                    <a:gd name="connsiteY198" fmla="*/ 14279 h 62209"/>
                    <a:gd name="connsiteX199" fmla="*/ 176041 w 209256"/>
                    <a:gd name="connsiteY199" fmla="*/ 17143 h 62209"/>
                    <a:gd name="connsiteX200" fmla="*/ 178087 w 209256"/>
                    <a:gd name="connsiteY200" fmla="*/ 20852 h 62209"/>
                    <a:gd name="connsiteX201" fmla="*/ 182461 w 209256"/>
                    <a:gd name="connsiteY201" fmla="*/ 16606 h 62209"/>
                    <a:gd name="connsiteX202" fmla="*/ 186452 w 209256"/>
                    <a:gd name="connsiteY202" fmla="*/ 13792 h 62209"/>
                    <a:gd name="connsiteX203" fmla="*/ 190187 w 209256"/>
                    <a:gd name="connsiteY203" fmla="*/ 12232 h 62209"/>
                    <a:gd name="connsiteX204" fmla="*/ 193845 w 209256"/>
                    <a:gd name="connsiteY204" fmla="*/ 11746 h 62209"/>
                    <a:gd name="connsiteX205" fmla="*/ 201314 w 209256"/>
                    <a:gd name="connsiteY205" fmla="*/ 13307 h 62209"/>
                    <a:gd name="connsiteX206" fmla="*/ 206200 w 209256"/>
                    <a:gd name="connsiteY206" fmla="*/ 17476 h 62209"/>
                    <a:gd name="connsiteX207" fmla="*/ 208860 w 209256"/>
                    <a:gd name="connsiteY207" fmla="*/ 23590 h 62209"/>
                    <a:gd name="connsiteX208" fmla="*/ 209653 w 209256"/>
                    <a:gd name="connsiteY208" fmla="*/ 30982 h 62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209256" h="62209">
                      <a:moveTo>
                        <a:pt x="30479" y="56715"/>
                      </a:moveTo>
                      <a:cubicBezTo>
                        <a:pt x="30479" y="57704"/>
                        <a:pt x="30411" y="58489"/>
                        <a:pt x="30274" y="59068"/>
                      </a:cubicBezTo>
                      <a:cubicBezTo>
                        <a:pt x="30138" y="59648"/>
                        <a:pt x="29933" y="60075"/>
                        <a:pt x="29660" y="60347"/>
                      </a:cubicBezTo>
                      <a:cubicBezTo>
                        <a:pt x="29388" y="60620"/>
                        <a:pt x="28978" y="60876"/>
                        <a:pt x="28433" y="61115"/>
                      </a:cubicBezTo>
                      <a:cubicBezTo>
                        <a:pt x="27887" y="61354"/>
                        <a:pt x="27265" y="61550"/>
                        <a:pt x="26565" y="61703"/>
                      </a:cubicBezTo>
                      <a:cubicBezTo>
                        <a:pt x="25866" y="61857"/>
                        <a:pt x="25124" y="61985"/>
                        <a:pt x="24340" y="62087"/>
                      </a:cubicBezTo>
                      <a:cubicBezTo>
                        <a:pt x="23555" y="62189"/>
                        <a:pt x="22771" y="62240"/>
                        <a:pt x="21987" y="62240"/>
                      </a:cubicBezTo>
                      <a:cubicBezTo>
                        <a:pt x="19599" y="62240"/>
                        <a:pt x="17553" y="61925"/>
                        <a:pt x="15847" y="61294"/>
                      </a:cubicBezTo>
                      <a:cubicBezTo>
                        <a:pt x="14142" y="60663"/>
                        <a:pt x="12744" y="59708"/>
                        <a:pt x="11652" y="58429"/>
                      </a:cubicBezTo>
                      <a:cubicBezTo>
                        <a:pt x="10561" y="57150"/>
                        <a:pt x="9768" y="55530"/>
                        <a:pt x="9273" y="53569"/>
                      </a:cubicBezTo>
                      <a:cubicBezTo>
                        <a:pt x="8779" y="51608"/>
                        <a:pt x="8532" y="49297"/>
                        <a:pt x="8532" y="46637"/>
                      </a:cubicBezTo>
                      <a:lnTo>
                        <a:pt x="8532" y="19727"/>
                      </a:lnTo>
                      <a:lnTo>
                        <a:pt x="2085" y="19727"/>
                      </a:lnTo>
                      <a:cubicBezTo>
                        <a:pt x="1574" y="19727"/>
                        <a:pt x="1165" y="19454"/>
                        <a:pt x="858" y="18908"/>
                      </a:cubicBezTo>
                      <a:cubicBezTo>
                        <a:pt x="551" y="18363"/>
                        <a:pt x="397" y="17476"/>
                        <a:pt x="397" y="16248"/>
                      </a:cubicBezTo>
                      <a:cubicBezTo>
                        <a:pt x="397" y="15600"/>
                        <a:pt x="440" y="15054"/>
                        <a:pt x="525" y="14611"/>
                      </a:cubicBezTo>
                      <a:cubicBezTo>
                        <a:pt x="610" y="14168"/>
                        <a:pt x="721" y="13801"/>
                        <a:pt x="858" y="13511"/>
                      </a:cubicBezTo>
                      <a:cubicBezTo>
                        <a:pt x="994" y="13221"/>
                        <a:pt x="1173" y="13017"/>
                        <a:pt x="1395" y="12897"/>
                      </a:cubicBezTo>
                      <a:cubicBezTo>
                        <a:pt x="1616" y="12778"/>
                        <a:pt x="1864" y="12718"/>
                        <a:pt x="2137" y="12718"/>
                      </a:cubicBezTo>
                      <a:lnTo>
                        <a:pt x="8532" y="12718"/>
                      </a:lnTo>
                      <a:lnTo>
                        <a:pt x="8532" y="1770"/>
                      </a:lnTo>
                      <a:cubicBezTo>
                        <a:pt x="8532" y="1531"/>
                        <a:pt x="8591" y="1310"/>
                        <a:pt x="8711" y="1105"/>
                      </a:cubicBezTo>
                      <a:cubicBezTo>
                        <a:pt x="8830" y="900"/>
                        <a:pt x="9052" y="721"/>
                        <a:pt x="9376" y="568"/>
                      </a:cubicBezTo>
                      <a:cubicBezTo>
                        <a:pt x="9700" y="414"/>
                        <a:pt x="10134" y="303"/>
                        <a:pt x="10680" y="235"/>
                      </a:cubicBezTo>
                      <a:cubicBezTo>
                        <a:pt x="11226" y="167"/>
                        <a:pt x="11908" y="133"/>
                        <a:pt x="12727" y="133"/>
                      </a:cubicBezTo>
                      <a:cubicBezTo>
                        <a:pt x="13579" y="133"/>
                        <a:pt x="14278" y="167"/>
                        <a:pt x="14824" y="235"/>
                      </a:cubicBezTo>
                      <a:cubicBezTo>
                        <a:pt x="15370" y="303"/>
                        <a:pt x="15796" y="414"/>
                        <a:pt x="16103" y="568"/>
                      </a:cubicBezTo>
                      <a:cubicBezTo>
                        <a:pt x="16410" y="721"/>
                        <a:pt x="16632" y="900"/>
                        <a:pt x="16768" y="1105"/>
                      </a:cubicBezTo>
                      <a:cubicBezTo>
                        <a:pt x="16905" y="1310"/>
                        <a:pt x="16973" y="1531"/>
                        <a:pt x="16973" y="1770"/>
                      </a:cubicBezTo>
                      <a:lnTo>
                        <a:pt x="16973" y="12718"/>
                      </a:lnTo>
                      <a:lnTo>
                        <a:pt x="28791" y="12718"/>
                      </a:lnTo>
                      <a:cubicBezTo>
                        <a:pt x="29064" y="12718"/>
                        <a:pt x="29302" y="12778"/>
                        <a:pt x="29507" y="12897"/>
                      </a:cubicBezTo>
                      <a:cubicBezTo>
                        <a:pt x="29712" y="13017"/>
                        <a:pt x="29891" y="13221"/>
                        <a:pt x="30044" y="13511"/>
                      </a:cubicBezTo>
                      <a:cubicBezTo>
                        <a:pt x="30198" y="13801"/>
                        <a:pt x="30309" y="14168"/>
                        <a:pt x="30377" y="14611"/>
                      </a:cubicBezTo>
                      <a:cubicBezTo>
                        <a:pt x="30445" y="15054"/>
                        <a:pt x="30479" y="15600"/>
                        <a:pt x="30479" y="16248"/>
                      </a:cubicBezTo>
                      <a:cubicBezTo>
                        <a:pt x="30479" y="17476"/>
                        <a:pt x="30326" y="18363"/>
                        <a:pt x="30019" y="18908"/>
                      </a:cubicBezTo>
                      <a:cubicBezTo>
                        <a:pt x="29712" y="19454"/>
                        <a:pt x="29302" y="19727"/>
                        <a:pt x="28791" y="19727"/>
                      </a:cubicBezTo>
                      <a:lnTo>
                        <a:pt x="16973" y="19727"/>
                      </a:lnTo>
                      <a:lnTo>
                        <a:pt x="16973" y="45409"/>
                      </a:lnTo>
                      <a:cubicBezTo>
                        <a:pt x="16973" y="48581"/>
                        <a:pt x="17442" y="50977"/>
                        <a:pt x="18380" y="52597"/>
                      </a:cubicBezTo>
                      <a:cubicBezTo>
                        <a:pt x="19318" y="54217"/>
                        <a:pt x="20997" y="55027"/>
                        <a:pt x="23419" y="55027"/>
                      </a:cubicBezTo>
                      <a:cubicBezTo>
                        <a:pt x="24203" y="55027"/>
                        <a:pt x="24903" y="54950"/>
                        <a:pt x="25516" y="54797"/>
                      </a:cubicBezTo>
                      <a:cubicBezTo>
                        <a:pt x="26130" y="54643"/>
                        <a:pt x="26676" y="54481"/>
                        <a:pt x="27154" y="54311"/>
                      </a:cubicBezTo>
                      <a:cubicBezTo>
                        <a:pt x="27631" y="54140"/>
                        <a:pt x="28040" y="53978"/>
                        <a:pt x="28381" y="53825"/>
                      </a:cubicBezTo>
                      <a:cubicBezTo>
                        <a:pt x="28723" y="53671"/>
                        <a:pt x="29030" y="53594"/>
                        <a:pt x="29302" y="53594"/>
                      </a:cubicBezTo>
                      <a:cubicBezTo>
                        <a:pt x="29473" y="53594"/>
                        <a:pt x="29635" y="53637"/>
                        <a:pt x="29788" y="53722"/>
                      </a:cubicBezTo>
                      <a:cubicBezTo>
                        <a:pt x="29942" y="53808"/>
                        <a:pt x="30061" y="53970"/>
                        <a:pt x="30147" y="54208"/>
                      </a:cubicBezTo>
                      <a:cubicBezTo>
                        <a:pt x="30232" y="54447"/>
                        <a:pt x="30309" y="54771"/>
                        <a:pt x="30377" y="55180"/>
                      </a:cubicBezTo>
                      <a:cubicBezTo>
                        <a:pt x="30445" y="55590"/>
                        <a:pt x="30479" y="56101"/>
                        <a:pt x="30479" y="56715"/>
                      </a:cubicBezTo>
                      <a:close/>
                      <a:moveTo>
                        <a:pt x="79442" y="35075"/>
                      </a:moveTo>
                      <a:cubicBezTo>
                        <a:pt x="79442" y="36405"/>
                        <a:pt x="79108" y="37351"/>
                        <a:pt x="78440" y="37914"/>
                      </a:cubicBezTo>
                      <a:cubicBezTo>
                        <a:pt x="77772" y="38477"/>
                        <a:pt x="77010" y="38758"/>
                        <a:pt x="76153" y="38758"/>
                      </a:cubicBezTo>
                      <a:lnTo>
                        <a:pt x="45830" y="38758"/>
                      </a:lnTo>
                      <a:cubicBezTo>
                        <a:pt x="45830" y="41316"/>
                        <a:pt x="46087" y="43618"/>
                        <a:pt x="46601" y="45665"/>
                      </a:cubicBezTo>
                      <a:cubicBezTo>
                        <a:pt x="47115" y="47711"/>
                        <a:pt x="47972" y="49468"/>
                        <a:pt x="49172" y="50934"/>
                      </a:cubicBezTo>
                      <a:cubicBezTo>
                        <a:pt x="50371" y="52401"/>
                        <a:pt x="51931" y="53526"/>
                        <a:pt x="53850" y="54311"/>
                      </a:cubicBezTo>
                      <a:cubicBezTo>
                        <a:pt x="55769" y="55095"/>
                        <a:pt x="58117" y="55487"/>
                        <a:pt x="60893" y="55487"/>
                      </a:cubicBezTo>
                      <a:cubicBezTo>
                        <a:pt x="63086" y="55487"/>
                        <a:pt x="65040" y="55308"/>
                        <a:pt x="66753" y="54950"/>
                      </a:cubicBezTo>
                      <a:cubicBezTo>
                        <a:pt x="68467" y="54592"/>
                        <a:pt x="69949" y="54191"/>
                        <a:pt x="71200" y="53748"/>
                      </a:cubicBezTo>
                      <a:cubicBezTo>
                        <a:pt x="72451" y="53305"/>
                        <a:pt x="73480" y="52904"/>
                        <a:pt x="74285" y="52546"/>
                      </a:cubicBezTo>
                      <a:cubicBezTo>
                        <a:pt x="75091" y="52188"/>
                        <a:pt x="75699" y="52008"/>
                        <a:pt x="76110" y="52008"/>
                      </a:cubicBezTo>
                      <a:cubicBezTo>
                        <a:pt x="76350" y="52008"/>
                        <a:pt x="76564" y="52068"/>
                        <a:pt x="76753" y="52188"/>
                      </a:cubicBezTo>
                      <a:cubicBezTo>
                        <a:pt x="76941" y="52307"/>
                        <a:pt x="77087" y="52486"/>
                        <a:pt x="77190" y="52725"/>
                      </a:cubicBezTo>
                      <a:cubicBezTo>
                        <a:pt x="77292" y="52963"/>
                        <a:pt x="77370" y="53296"/>
                        <a:pt x="77421" y="53722"/>
                      </a:cubicBezTo>
                      <a:cubicBezTo>
                        <a:pt x="77472" y="54149"/>
                        <a:pt x="77498" y="54669"/>
                        <a:pt x="77498" y="55283"/>
                      </a:cubicBezTo>
                      <a:cubicBezTo>
                        <a:pt x="77498" y="55726"/>
                        <a:pt x="77481" y="56110"/>
                        <a:pt x="77447" y="56434"/>
                      </a:cubicBezTo>
                      <a:cubicBezTo>
                        <a:pt x="77413" y="56758"/>
                        <a:pt x="77370" y="57048"/>
                        <a:pt x="77319" y="57303"/>
                      </a:cubicBezTo>
                      <a:cubicBezTo>
                        <a:pt x="77268" y="57559"/>
                        <a:pt x="77183" y="57789"/>
                        <a:pt x="77063" y="57994"/>
                      </a:cubicBezTo>
                      <a:cubicBezTo>
                        <a:pt x="76944" y="58199"/>
                        <a:pt x="76790" y="58395"/>
                        <a:pt x="76603" y="58582"/>
                      </a:cubicBezTo>
                      <a:cubicBezTo>
                        <a:pt x="76415" y="58770"/>
                        <a:pt x="75861" y="59077"/>
                        <a:pt x="74940" y="59503"/>
                      </a:cubicBezTo>
                      <a:cubicBezTo>
                        <a:pt x="74019" y="59930"/>
                        <a:pt x="72826" y="60347"/>
                        <a:pt x="71359" y="60757"/>
                      </a:cubicBezTo>
                      <a:cubicBezTo>
                        <a:pt x="69892" y="61166"/>
                        <a:pt x="68196" y="61533"/>
                        <a:pt x="66269" y="61857"/>
                      </a:cubicBezTo>
                      <a:cubicBezTo>
                        <a:pt x="64342" y="62181"/>
                        <a:pt x="62287" y="62343"/>
                        <a:pt x="60104" y="62343"/>
                      </a:cubicBezTo>
                      <a:cubicBezTo>
                        <a:pt x="56318" y="62343"/>
                        <a:pt x="53001" y="61814"/>
                        <a:pt x="50153" y="60757"/>
                      </a:cubicBezTo>
                      <a:cubicBezTo>
                        <a:pt x="47305" y="59699"/>
                        <a:pt x="44909" y="58131"/>
                        <a:pt x="42965" y="56050"/>
                      </a:cubicBezTo>
                      <a:cubicBezTo>
                        <a:pt x="41021" y="53970"/>
                        <a:pt x="39555" y="51360"/>
                        <a:pt x="38566" y="48223"/>
                      </a:cubicBezTo>
                      <a:cubicBezTo>
                        <a:pt x="37577" y="45085"/>
                        <a:pt x="37082" y="41436"/>
                        <a:pt x="37082" y="37275"/>
                      </a:cubicBezTo>
                      <a:cubicBezTo>
                        <a:pt x="37082" y="33318"/>
                        <a:pt x="37594" y="29763"/>
                        <a:pt x="38617" y="26608"/>
                      </a:cubicBezTo>
                      <a:cubicBezTo>
                        <a:pt x="39640" y="23453"/>
                        <a:pt x="41115" y="20776"/>
                        <a:pt x="43042" y="18576"/>
                      </a:cubicBezTo>
                      <a:cubicBezTo>
                        <a:pt x="44969" y="16376"/>
                        <a:pt x="47297" y="14688"/>
                        <a:pt x="50025" y="13511"/>
                      </a:cubicBezTo>
                      <a:cubicBezTo>
                        <a:pt x="52754" y="12335"/>
                        <a:pt x="55806" y="11746"/>
                        <a:pt x="59183" y="11746"/>
                      </a:cubicBezTo>
                      <a:cubicBezTo>
                        <a:pt x="62798" y="11746"/>
                        <a:pt x="65876" y="12326"/>
                        <a:pt x="68417" y="13486"/>
                      </a:cubicBezTo>
                      <a:cubicBezTo>
                        <a:pt x="70958" y="14645"/>
                        <a:pt x="73047" y="16206"/>
                        <a:pt x="74684" y="18167"/>
                      </a:cubicBezTo>
                      <a:cubicBezTo>
                        <a:pt x="76322" y="20128"/>
                        <a:pt x="77524" y="22430"/>
                        <a:pt x="78291" y="25073"/>
                      </a:cubicBezTo>
                      <a:cubicBezTo>
                        <a:pt x="79059" y="27716"/>
                        <a:pt x="79442" y="30539"/>
                        <a:pt x="79442" y="33540"/>
                      </a:cubicBezTo>
                      <a:close/>
                      <a:moveTo>
                        <a:pt x="70950" y="32568"/>
                      </a:moveTo>
                      <a:cubicBezTo>
                        <a:pt x="71052" y="28134"/>
                        <a:pt x="70065" y="24655"/>
                        <a:pt x="67990" y="22131"/>
                      </a:cubicBezTo>
                      <a:cubicBezTo>
                        <a:pt x="65914" y="19608"/>
                        <a:pt x="62834" y="18346"/>
                        <a:pt x="58751" y="18346"/>
                      </a:cubicBezTo>
                      <a:cubicBezTo>
                        <a:pt x="56657" y="18346"/>
                        <a:pt x="54821" y="18738"/>
                        <a:pt x="53243" y="19522"/>
                      </a:cubicBezTo>
                      <a:cubicBezTo>
                        <a:pt x="51664" y="20307"/>
                        <a:pt x="50343" y="21347"/>
                        <a:pt x="49279" y="22643"/>
                      </a:cubicBezTo>
                      <a:cubicBezTo>
                        <a:pt x="48215" y="23939"/>
                        <a:pt x="47392" y="25448"/>
                        <a:pt x="46808" y="27171"/>
                      </a:cubicBezTo>
                      <a:cubicBezTo>
                        <a:pt x="46225" y="28893"/>
                        <a:pt x="45899" y="30692"/>
                        <a:pt x="45830" y="32568"/>
                      </a:cubicBezTo>
                      <a:close/>
                      <a:moveTo>
                        <a:pt x="126431" y="60143"/>
                      </a:moveTo>
                      <a:cubicBezTo>
                        <a:pt x="126431" y="60552"/>
                        <a:pt x="126295" y="60859"/>
                        <a:pt x="126022" y="61064"/>
                      </a:cubicBezTo>
                      <a:cubicBezTo>
                        <a:pt x="125749" y="61268"/>
                        <a:pt x="125374" y="61422"/>
                        <a:pt x="124897" y="61524"/>
                      </a:cubicBezTo>
                      <a:cubicBezTo>
                        <a:pt x="124419" y="61626"/>
                        <a:pt x="123720" y="61678"/>
                        <a:pt x="122800" y="61678"/>
                      </a:cubicBezTo>
                      <a:cubicBezTo>
                        <a:pt x="121913" y="61678"/>
                        <a:pt x="121205" y="61626"/>
                        <a:pt x="120676" y="61524"/>
                      </a:cubicBezTo>
                      <a:cubicBezTo>
                        <a:pt x="120148" y="61422"/>
                        <a:pt x="119764" y="61268"/>
                        <a:pt x="119525" y="61064"/>
                      </a:cubicBezTo>
                      <a:cubicBezTo>
                        <a:pt x="119286" y="60859"/>
                        <a:pt x="119167" y="60552"/>
                        <a:pt x="119167" y="60143"/>
                      </a:cubicBezTo>
                      <a:lnTo>
                        <a:pt x="119167" y="55538"/>
                      </a:lnTo>
                      <a:cubicBezTo>
                        <a:pt x="117155" y="57687"/>
                        <a:pt x="114912" y="59358"/>
                        <a:pt x="112439" y="60552"/>
                      </a:cubicBezTo>
                      <a:cubicBezTo>
                        <a:pt x="109967" y="61746"/>
                        <a:pt x="107349" y="62343"/>
                        <a:pt x="104587" y="62343"/>
                      </a:cubicBezTo>
                      <a:cubicBezTo>
                        <a:pt x="102165" y="62343"/>
                        <a:pt x="99974" y="62027"/>
                        <a:pt x="98013" y="61396"/>
                      </a:cubicBezTo>
                      <a:cubicBezTo>
                        <a:pt x="96052" y="60765"/>
                        <a:pt x="94380" y="59853"/>
                        <a:pt x="92999" y="58659"/>
                      </a:cubicBezTo>
                      <a:cubicBezTo>
                        <a:pt x="91617" y="57465"/>
                        <a:pt x="90543" y="55999"/>
                        <a:pt x="89776" y="54259"/>
                      </a:cubicBezTo>
                      <a:cubicBezTo>
                        <a:pt x="89008" y="52520"/>
                        <a:pt x="88625" y="50542"/>
                        <a:pt x="88625" y="48325"/>
                      </a:cubicBezTo>
                      <a:cubicBezTo>
                        <a:pt x="88625" y="45733"/>
                        <a:pt x="89153" y="43482"/>
                        <a:pt x="90211" y="41572"/>
                      </a:cubicBezTo>
                      <a:cubicBezTo>
                        <a:pt x="91268" y="39662"/>
                        <a:pt x="92786" y="38076"/>
                        <a:pt x="94764" y="36814"/>
                      </a:cubicBezTo>
                      <a:cubicBezTo>
                        <a:pt x="96742" y="35552"/>
                        <a:pt x="99163" y="34606"/>
                        <a:pt x="102028" y="33975"/>
                      </a:cubicBezTo>
                      <a:cubicBezTo>
                        <a:pt x="104894" y="33344"/>
                        <a:pt x="108117" y="33028"/>
                        <a:pt x="111697" y="33028"/>
                      </a:cubicBezTo>
                      <a:lnTo>
                        <a:pt x="118042" y="33028"/>
                      </a:lnTo>
                      <a:lnTo>
                        <a:pt x="118042" y="29447"/>
                      </a:lnTo>
                      <a:cubicBezTo>
                        <a:pt x="118042" y="27674"/>
                        <a:pt x="117854" y="26105"/>
                        <a:pt x="117479" y="24741"/>
                      </a:cubicBezTo>
                      <a:cubicBezTo>
                        <a:pt x="117104" y="23376"/>
                        <a:pt x="116498" y="22242"/>
                        <a:pt x="115663" y="21339"/>
                      </a:cubicBezTo>
                      <a:cubicBezTo>
                        <a:pt x="114827" y="20435"/>
                        <a:pt x="113744" y="19753"/>
                        <a:pt x="112414" y="19292"/>
                      </a:cubicBezTo>
                      <a:cubicBezTo>
                        <a:pt x="111084" y="18832"/>
                        <a:pt x="109447" y="18602"/>
                        <a:pt x="107502" y="18602"/>
                      </a:cubicBezTo>
                      <a:cubicBezTo>
                        <a:pt x="105422" y="18602"/>
                        <a:pt x="103554" y="18849"/>
                        <a:pt x="101901" y="19343"/>
                      </a:cubicBezTo>
                      <a:cubicBezTo>
                        <a:pt x="100246" y="19838"/>
                        <a:pt x="98797" y="20384"/>
                        <a:pt x="97552" y="20980"/>
                      </a:cubicBezTo>
                      <a:cubicBezTo>
                        <a:pt x="96307" y="21577"/>
                        <a:pt x="95267" y="22123"/>
                        <a:pt x="94431" y="22618"/>
                      </a:cubicBezTo>
                      <a:cubicBezTo>
                        <a:pt x="93596" y="23112"/>
                        <a:pt x="92973" y="23359"/>
                        <a:pt x="92564" y="23359"/>
                      </a:cubicBezTo>
                      <a:cubicBezTo>
                        <a:pt x="92291" y="23359"/>
                        <a:pt x="92052" y="23291"/>
                        <a:pt x="91848" y="23155"/>
                      </a:cubicBezTo>
                      <a:cubicBezTo>
                        <a:pt x="91643" y="23018"/>
                        <a:pt x="91464" y="22814"/>
                        <a:pt x="91311" y="22541"/>
                      </a:cubicBezTo>
                      <a:cubicBezTo>
                        <a:pt x="91157" y="22268"/>
                        <a:pt x="91046" y="21918"/>
                        <a:pt x="90978" y="21492"/>
                      </a:cubicBezTo>
                      <a:cubicBezTo>
                        <a:pt x="90910" y="21066"/>
                        <a:pt x="90876" y="20597"/>
                        <a:pt x="90876" y="20085"/>
                      </a:cubicBezTo>
                      <a:cubicBezTo>
                        <a:pt x="90876" y="19232"/>
                        <a:pt x="90935" y="18559"/>
                        <a:pt x="91055" y="18064"/>
                      </a:cubicBezTo>
                      <a:cubicBezTo>
                        <a:pt x="91174" y="17570"/>
                        <a:pt x="91464" y="17101"/>
                        <a:pt x="91924" y="16657"/>
                      </a:cubicBezTo>
                      <a:cubicBezTo>
                        <a:pt x="92385" y="16214"/>
                        <a:pt x="93178" y="15694"/>
                        <a:pt x="94304" y="15097"/>
                      </a:cubicBezTo>
                      <a:cubicBezTo>
                        <a:pt x="95429" y="14500"/>
                        <a:pt x="96725" y="13955"/>
                        <a:pt x="98192" y="13460"/>
                      </a:cubicBezTo>
                      <a:cubicBezTo>
                        <a:pt x="99658" y="12965"/>
                        <a:pt x="101261" y="12556"/>
                        <a:pt x="103001" y="12232"/>
                      </a:cubicBezTo>
                      <a:cubicBezTo>
                        <a:pt x="104740" y="11908"/>
                        <a:pt x="106497" y="11746"/>
                        <a:pt x="108270" y="11746"/>
                      </a:cubicBezTo>
                      <a:cubicBezTo>
                        <a:pt x="111578" y="11746"/>
                        <a:pt x="114392" y="12121"/>
                        <a:pt x="116711" y="12872"/>
                      </a:cubicBezTo>
                      <a:cubicBezTo>
                        <a:pt x="119031" y="13622"/>
                        <a:pt x="120906" y="14722"/>
                        <a:pt x="122339" y="16171"/>
                      </a:cubicBezTo>
                      <a:cubicBezTo>
                        <a:pt x="123771" y="17621"/>
                        <a:pt x="124811" y="19420"/>
                        <a:pt x="125460" y="21569"/>
                      </a:cubicBezTo>
                      <a:cubicBezTo>
                        <a:pt x="126108" y="23717"/>
                        <a:pt x="126431" y="26224"/>
                        <a:pt x="126431" y="29089"/>
                      </a:cubicBezTo>
                      <a:close/>
                      <a:moveTo>
                        <a:pt x="118042" y="39116"/>
                      </a:moveTo>
                      <a:lnTo>
                        <a:pt x="110828" y="39116"/>
                      </a:lnTo>
                      <a:cubicBezTo>
                        <a:pt x="108508" y="39116"/>
                        <a:pt x="106497" y="39312"/>
                        <a:pt x="104791" y="39705"/>
                      </a:cubicBezTo>
                      <a:cubicBezTo>
                        <a:pt x="103086" y="40097"/>
                        <a:pt x="101670" y="40677"/>
                        <a:pt x="100544" y="41444"/>
                      </a:cubicBezTo>
                      <a:cubicBezTo>
                        <a:pt x="99420" y="42212"/>
                        <a:pt x="98592" y="43132"/>
                        <a:pt x="98063" y="44207"/>
                      </a:cubicBezTo>
                      <a:cubicBezTo>
                        <a:pt x="97535" y="45281"/>
                        <a:pt x="97271" y="46517"/>
                        <a:pt x="97271" y="47916"/>
                      </a:cubicBezTo>
                      <a:cubicBezTo>
                        <a:pt x="97271" y="50303"/>
                        <a:pt x="98030" y="52205"/>
                        <a:pt x="99547" y="53620"/>
                      </a:cubicBezTo>
                      <a:cubicBezTo>
                        <a:pt x="101065" y="55035"/>
                        <a:pt x="103188" y="55743"/>
                        <a:pt x="105917" y="55743"/>
                      </a:cubicBezTo>
                      <a:cubicBezTo>
                        <a:pt x="108134" y="55743"/>
                        <a:pt x="110189" y="55180"/>
                        <a:pt x="112081" y="54055"/>
                      </a:cubicBezTo>
                      <a:cubicBezTo>
                        <a:pt x="113975" y="52929"/>
                        <a:pt x="115961" y="51207"/>
                        <a:pt x="118042" y="48888"/>
                      </a:cubicBezTo>
                      <a:close/>
                      <a:moveTo>
                        <a:pt x="209653" y="60092"/>
                      </a:moveTo>
                      <a:cubicBezTo>
                        <a:pt x="209653" y="60364"/>
                        <a:pt x="209585" y="60595"/>
                        <a:pt x="209449" y="60782"/>
                      </a:cubicBezTo>
                      <a:cubicBezTo>
                        <a:pt x="209311" y="60970"/>
                        <a:pt x="209090" y="61132"/>
                        <a:pt x="208783" y="61268"/>
                      </a:cubicBezTo>
                      <a:cubicBezTo>
                        <a:pt x="208476" y="61405"/>
                        <a:pt x="208050" y="61507"/>
                        <a:pt x="207504" y="61575"/>
                      </a:cubicBezTo>
                      <a:cubicBezTo>
                        <a:pt x="206959" y="61643"/>
                        <a:pt x="206277" y="61678"/>
                        <a:pt x="205458" y="61678"/>
                      </a:cubicBezTo>
                      <a:cubicBezTo>
                        <a:pt x="204605" y="61678"/>
                        <a:pt x="203906" y="61643"/>
                        <a:pt x="203360" y="61575"/>
                      </a:cubicBezTo>
                      <a:cubicBezTo>
                        <a:pt x="202814" y="61507"/>
                        <a:pt x="202380" y="61405"/>
                        <a:pt x="202055" y="61268"/>
                      </a:cubicBezTo>
                      <a:cubicBezTo>
                        <a:pt x="201731" y="61132"/>
                        <a:pt x="201502" y="60970"/>
                        <a:pt x="201365" y="60782"/>
                      </a:cubicBezTo>
                      <a:cubicBezTo>
                        <a:pt x="201228" y="60595"/>
                        <a:pt x="201161" y="60364"/>
                        <a:pt x="201161" y="60092"/>
                      </a:cubicBezTo>
                      <a:lnTo>
                        <a:pt x="201161" y="32107"/>
                      </a:lnTo>
                      <a:cubicBezTo>
                        <a:pt x="201161" y="30163"/>
                        <a:pt x="200989" y="28390"/>
                        <a:pt x="200648" y="26787"/>
                      </a:cubicBezTo>
                      <a:cubicBezTo>
                        <a:pt x="200307" y="25184"/>
                        <a:pt x="199762" y="23803"/>
                        <a:pt x="199012" y="22643"/>
                      </a:cubicBezTo>
                      <a:cubicBezTo>
                        <a:pt x="198261" y="21483"/>
                        <a:pt x="197306" y="20597"/>
                        <a:pt x="196147" y="19983"/>
                      </a:cubicBezTo>
                      <a:cubicBezTo>
                        <a:pt x="194987" y="19369"/>
                        <a:pt x="193623" y="19062"/>
                        <a:pt x="192054" y="19062"/>
                      </a:cubicBezTo>
                      <a:cubicBezTo>
                        <a:pt x="190110" y="19062"/>
                        <a:pt x="188157" y="19812"/>
                        <a:pt x="186196" y="21313"/>
                      </a:cubicBezTo>
                      <a:cubicBezTo>
                        <a:pt x="184235" y="22814"/>
                        <a:pt x="182078" y="25013"/>
                        <a:pt x="179725" y="27912"/>
                      </a:cubicBezTo>
                      <a:lnTo>
                        <a:pt x="179725" y="60092"/>
                      </a:lnTo>
                      <a:cubicBezTo>
                        <a:pt x="179725" y="60364"/>
                        <a:pt x="179656" y="60595"/>
                        <a:pt x="179520" y="60782"/>
                      </a:cubicBezTo>
                      <a:cubicBezTo>
                        <a:pt x="179384" y="60970"/>
                        <a:pt x="179153" y="61132"/>
                        <a:pt x="178829" y="61268"/>
                      </a:cubicBezTo>
                      <a:cubicBezTo>
                        <a:pt x="178506" y="61405"/>
                        <a:pt x="178070" y="61507"/>
                        <a:pt x="177525" y="61575"/>
                      </a:cubicBezTo>
                      <a:cubicBezTo>
                        <a:pt x="176979" y="61643"/>
                        <a:pt x="176297" y="61678"/>
                        <a:pt x="175479" y="61678"/>
                      </a:cubicBezTo>
                      <a:cubicBezTo>
                        <a:pt x="174694" y="61678"/>
                        <a:pt x="174020" y="61643"/>
                        <a:pt x="173457" y="61575"/>
                      </a:cubicBezTo>
                      <a:cubicBezTo>
                        <a:pt x="172894" y="61507"/>
                        <a:pt x="172452" y="61405"/>
                        <a:pt x="172128" y="61268"/>
                      </a:cubicBezTo>
                      <a:cubicBezTo>
                        <a:pt x="171803" y="61132"/>
                        <a:pt x="171582" y="60970"/>
                        <a:pt x="171462" y="60782"/>
                      </a:cubicBezTo>
                      <a:cubicBezTo>
                        <a:pt x="171343" y="60595"/>
                        <a:pt x="171283" y="60364"/>
                        <a:pt x="171283" y="60092"/>
                      </a:cubicBezTo>
                      <a:lnTo>
                        <a:pt x="171283" y="32107"/>
                      </a:lnTo>
                      <a:cubicBezTo>
                        <a:pt x="171283" y="30163"/>
                        <a:pt x="171095" y="28390"/>
                        <a:pt x="170721" y="26787"/>
                      </a:cubicBezTo>
                      <a:cubicBezTo>
                        <a:pt x="170346" y="25184"/>
                        <a:pt x="169783" y="23803"/>
                        <a:pt x="169032" y="22643"/>
                      </a:cubicBezTo>
                      <a:cubicBezTo>
                        <a:pt x="168281" y="21483"/>
                        <a:pt x="167336" y="20597"/>
                        <a:pt x="166193" y="19983"/>
                      </a:cubicBezTo>
                      <a:cubicBezTo>
                        <a:pt x="165051" y="19369"/>
                        <a:pt x="163694" y="19062"/>
                        <a:pt x="162125" y="19062"/>
                      </a:cubicBezTo>
                      <a:cubicBezTo>
                        <a:pt x="160181" y="19062"/>
                        <a:pt x="158220" y="19812"/>
                        <a:pt x="156242" y="21313"/>
                      </a:cubicBezTo>
                      <a:cubicBezTo>
                        <a:pt x="154264" y="22814"/>
                        <a:pt x="152116" y="25013"/>
                        <a:pt x="149796" y="27912"/>
                      </a:cubicBezTo>
                      <a:lnTo>
                        <a:pt x="149796" y="60092"/>
                      </a:lnTo>
                      <a:cubicBezTo>
                        <a:pt x="149796" y="60364"/>
                        <a:pt x="149728" y="60595"/>
                        <a:pt x="149592" y="60782"/>
                      </a:cubicBezTo>
                      <a:cubicBezTo>
                        <a:pt x="149455" y="60970"/>
                        <a:pt x="149233" y="61132"/>
                        <a:pt x="148927" y="61268"/>
                      </a:cubicBezTo>
                      <a:cubicBezTo>
                        <a:pt x="148619" y="61405"/>
                        <a:pt x="148193" y="61507"/>
                        <a:pt x="147647" y="61575"/>
                      </a:cubicBezTo>
                      <a:cubicBezTo>
                        <a:pt x="147102" y="61643"/>
                        <a:pt x="146403" y="61678"/>
                        <a:pt x="145550" y="61678"/>
                      </a:cubicBezTo>
                      <a:cubicBezTo>
                        <a:pt x="144731" y="61678"/>
                        <a:pt x="144049" y="61643"/>
                        <a:pt x="143503" y="61575"/>
                      </a:cubicBezTo>
                      <a:cubicBezTo>
                        <a:pt x="142957" y="61507"/>
                        <a:pt x="142523" y="61405"/>
                        <a:pt x="142199" y="61268"/>
                      </a:cubicBezTo>
                      <a:cubicBezTo>
                        <a:pt x="141875" y="61132"/>
                        <a:pt x="141653" y="60970"/>
                        <a:pt x="141533" y="60782"/>
                      </a:cubicBezTo>
                      <a:cubicBezTo>
                        <a:pt x="141414" y="60595"/>
                        <a:pt x="141354" y="60364"/>
                        <a:pt x="141354" y="60092"/>
                      </a:cubicBezTo>
                      <a:lnTo>
                        <a:pt x="141354" y="14048"/>
                      </a:lnTo>
                      <a:cubicBezTo>
                        <a:pt x="141354" y="13775"/>
                        <a:pt x="141406" y="13545"/>
                        <a:pt x="141509" y="13358"/>
                      </a:cubicBezTo>
                      <a:cubicBezTo>
                        <a:pt x="141611" y="13170"/>
                        <a:pt x="141815" y="13000"/>
                        <a:pt x="142122" y="12846"/>
                      </a:cubicBezTo>
                      <a:cubicBezTo>
                        <a:pt x="142429" y="12693"/>
                        <a:pt x="142821" y="12590"/>
                        <a:pt x="143298" y="12539"/>
                      </a:cubicBezTo>
                      <a:cubicBezTo>
                        <a:pt x="143777" y="12488"/>
                        <a:pt x="144407" y="12462"/>
                        <a:pt x="145192" y="12462"/>
                      </a:cubicBezTo>
                      <a:cubicBezTo>
                        <a:pt x="145943" y="12462"/>
                        <a:pt x="146564" y="12488"/>
                        <a:pt x="147059" y="12539"/>
                      </a:cubicBezTo>
                      <a:cubicBezTo>
                        <a:pt x="147553" y="12590"/>
                        <a:pt x="147937" y="12693"/>
                        <a:pt x="148210" y="12846"/>
                      </a:cubicBezTo>
                      <a:cubicBezTo>
                        <a:pt x="148483" y="13000"/>
                        <a:pt x="148679" y="13170"/>
                        <a:pt x="148798" y="13358"/>
                      </a:cubicBezTo>
                      <a:cubicBezTo>
                        <a:pt x="148918" y="13545"/>
                        <a:pt x="148977" y="13775"/>
                        <a:pt x="148977" y="14048"/>
                      </a:cubicBezTo>
                      <a:lnTo>
                        <a:pt x="148977" y="20136"/>
                      </a:lnTo>
                      <a:cubicBezTo>
                        <a:pt x="151570" y="17237"/>
                        <a:pt x="154085" y="15114"/>
                        <a:pt x="156524" y="13767"/>
                      </a:cubicBezTo>
                      <a:cubicBezTo>
                        <a:pt x="158962" y="12420"/>
                        <a:pt x="161426" y="11746"/>
                        <a:pt x="163916" y="11746"/>
                      </a:cubicBezTo>
                      <a:cubicBezTo>
                        <a:pt x="165826" y="11746"/>
                        <a:pt x="167539" y="11968"/>
                        <a:pt x="169058" y="12411"/>
                      </a:cubicBezTo>
                      <a:cubicBezTo>
                        <a:pt x="170575" y="12855"/>
                        <a:pt x="171914" y="13477"/>
                        <a:pt x="173074" y="14279"/>
                      </a:cubicBezTo>
                      <a:cubicBezTo>
                        <a:pt x="174234" y="15080"/>
                        <a:pt x="175222" y="16035"/>
                        <a:pt x="176041" y="17143"/>
                      </a:cubicBezTo>
                      <a:cubicBezTo>
                        <a:pt x="176860" y="18252"/>
                        <a:pt x="177542" y="19488"/>
                        <a:pt x="178087" y="20852"/>
                      </a:cubicBezTo>
                      <a:cubicBezTo>
                        <a:pt x="179622" y="19181"/>
                        <a:pt x="181080" y="17766"/>
                        <a:pt x="182461" y="16606"/>
                      </a:cubicBezTo>
                      <a:cubicBezTo>
                        <a:pt x="183842" y="15447"/>
                        <a:pt x="185173" y="14509"/>
                        <a:pt x="186452" y="13792"/>
                      </a:cubicBezTo>
                      <a:cubicBezTo>
                        <a:pt x="187731" y="13076"/>
                        <a:pt x="188976" y="12556"/>
                        <a:pt x="190187" y="12232"/>
                      </a:cubicBezTo>
                      <a:cubicBezTo>
                        <a:pt x="191398" y="11908"/>
                        <a:pt x="192617" y="11746"/>
                        <a:pt x="193845" y="11746"/>
                      </a:cubicBezTo>
                      <a:cubicBezTo>
                        <a:pt x="196812" y="11746"/>
                        <a:pt x="199302" y="12266"/>
                        <a:pt x="201314" y="13307"/>
                      </a:cubicBezTo>
                      <a:cubicBezTo>
                        <a:pt x="203326" y="14347"/>
                        <a:pt x="204955" y="15737"/>
                        <a:pt x="206200" y="17476"/>
                      </a:cubicBezTo>
                      <a:cubicBezTo>
                        <a:pt x="207444" y="19215"/>
                        <a:pt x="208331" y="21253"/>
                        <a:pt x="208860" y="23590"/>
                      </a:cubicBezTo>
                      <a:cubicBezTo>
                        <a:pt x="209389" y="25926"/>
                        <a:pt x="209653" y="28390"/>
                        <a:pt x="209653" y="3098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7" name="Полилиния: фигура 126">
                  <a:extLst>
                    <a:ext uri="{FF2B5EF4-FFF2-40B4-BE49-F238E27FC236}">
                      <a16:creationId xmlns:a16="http://schemas.microsoft.com/office/drawing/2014/main" id="{25D27184-87D0-4DFE-9E5E-648E5DC02B4A}"/>
                    </a:ext>
                  </a:extLst>
                </p:cNvPr>
                <p:cNvSpPr/>
                <p:nvPr/>
              </p:nvSpPr>
              <p:spPr>
                <a:xfrm>
                  <a:off x="3698101" y="1340962"/>
                  <a:ext cx="25937" cy="25937"/>
                </a:xfrm>
                <a:custGeom>
                  <a:avLst/>
                  <a:gdLst>
                    <a:gd name="connsiteX0" fmla="*/ 388 w 25937"/>
                    <a:gd name="connsiteY0" fmla="*/ 13089 h 25937"/>
                    <a:gd name="connsiteX1" fmla="*/ 4199 w 25937"/>
                    <a:gd name="connsiteY1" fmla="*/ 3932 h 25937"/>
                    <a:gd name="connsiteX2" fmla="*/ 13331 w 25937"/>
                    <a:gd name="connsiteY2" fmla="*/ 146 h 25937"/>
                    <a:gd name="connsiteX3" fmla="*/ 22514 w 25937"/>
                    <a:gd name="connsiteY3" fmla="*/ 3932 h 25937"/>
                    <a:gd name="connsiteX4" fmla="*/ 26326 w 25937"/>
                    <a:gd name="connsiteY4" fmla="*/ 13089 h 25937"/>
                    <a:gd name="connsiteX5" fmla="*/ 22514 w 25937"/>
                    <a:gd name="connsiteY5" fmla="*/ 22272 h 25937"/>
                    <a:gd name="connsiteX6" fmla="*/ 13331 w 25937"/>
                    <a:gd name="connsiteY6" fmla="*/ 26084 h 25937"/>
                    <a:gd name="connsiteX7" fmla="*/ 4199 w 25937"/>
                    <a:gd name="connsiteY7" fmla="*/ 22272 h 25937"/>
                    <a:gd name="connsiteX8" fmla="*/ 388 w 25937"/>
                    <a:gd name="connsiteY8" fmla="*/ 13089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089"/>
                      </a:moveTo>
                      <a:cubicBezTo>
                        <a:pt x="388" y="9508"/>
                        <a:pt x="1658" y="6456"/>
                        <a:pt x="4199" y="3932"/>
                      </a:cubicBezTo>
                      <a:cubicBezTo>
                        <a:pt x="6740" y="1408"/>
                        <a:pt x="9784" y="146"/>
                        <a:pt x="13331" y="146"/>
                      </a:cubicBezTo>
                      <a:cubicBezTo>
                        <a:pt x="16912" y="146"/>
                        <a:pt x="19973" y="1408"/>
                        <a:pt x="22514" y="3932"/>
                      </a:cubicBezTo>
                      <a:cubicBezTo>
                        <a:pt x="25055" y="6456"/>
                        <a:pt x="26326" y="9508"/>
                        <a:pt x="26326" y="13089"/>
                      </a:cubicBezTo>
                      <a:cubicBezTo>
                        <a:pt x="26326" y="16670"/>
                        <a:pt x="25055" y="19731"/>
                        <a:pt x="22514" y="22272"/>
                      </a:cubicBezTo>
                      <a:cubicBezTo>
                        <a:pt x="19973" y="24813"/>
                        <a:pt x="16912" y="26084"/>
                        <a:pt x="13331" y="26084"/>
                      </a:cubicBezTo>
                      <a:cubicBezTo>
                        <a:pt x="9784" y="26084"/>
                        <a:pt x="6740" y="24813"/>
                        <a:pt x="4199" y="22272"/>
                      </a:cubicBezTo>
                      <a:cubicBezTo>
                        <a:pt x="1658" y="19731"/>
                        <a:pt x="388" y="16670"/>
                        <a:pt x="388" y="1308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8" name="Полилиния: фигура 127">
                  <a:extLst>
                    <a:ext uri="{FF2B5EF4-FFF2-40B4-BE49-F238E27FC236}">
                      <a16:creationId xmlns:a16="http://schemas.microsoft.com/office/drawing/2014/main" id="{782A8C3C-ACA0-41B0-B554-B562638B8ED8}"/>
                    </a:ext>
                  </a:extLst>
                </p:cNvPr>
                <p:cNvSpPr/>
                <p:nvPr/>
              </p:nvSpPr>
              <p:spPr>
                <a:xfrm>
                  <a:off x="3787578" y="1319577"/>
                  <a:ext cx="343315" cy="72032"/>
                </a:xfrm>
                <a:custGeom>
                  <a:avLst/>
                  <a:gdLst>
                    <a:gd name="connsiteX0" fmla="*/ 48436 w 343315"/>
                    <a:gd name="connsiteY0" fmla="*/ 61844 h 72032"/>
                    <a:gd name="connsiteX1" fmla="*/ 48385 w 343315"/>
                    <a:gd name="connsiteY1" fmla="*/ 63276 h 72032"/>
                    <a:gd name="connsiteX2" fmla="*/ 48206 w 343315"/>
                    <a:gd name="connsiteY2" fmla="*/ 64351 h 72032"/>
                    <a:gd name="connsiteX3" fmla="*/ 47873 w 343315"/>
                    <a:gd name="connsiteY3" fmla="*/ 65169 h 72032"/>
                    <a:gd name="connsiteX4" fmla="*/ 47157 w 343315"/>
                    <a:gd name="connsiteY4" fmla="*/ 66039 h 72032"/>
                    <a:gd name="connsiteX5" fmla="*/ 45008 w 343315"/>
                    <a:gd name="connsiteY5" fmla="*/ 67599 h 72032"/>
                    <a:gd name="connsiteX6" fmla="*/ 40941 w 343315"/>
                    <a:gd name="connsiteY6" fmla="*/ 69646 h 72032"/>
                    <a:gd name="connsiteX7" fmla="*/ 35365 w 343315"/>
                    <a:gd name="connsiteY7" fmla="*/ 71334 h 72032"/>
                    <a:gd name="connsiteX8" fmla="*/ 28484 w 343315"/>
                    <a:gd name="connsiteY8" fmla="*/ 72025 h 72032"/>
                    <a:gd name="connsiteX9" fmla="*/ 16845 w 343315"/>
                    <a:gd name="connsiteY9" fmla="*/ 69876 h 72032"/>
                    <a:gd name="connsiteX10" fmla="*/ 7994 w 343315"/>
                    <a:gd name="connsiteY10" fmla="*/ 63532 h 72032"/>
                    <a:gd name="connsiteX11" fmla="*/ 2367 w 343315"/>
                    <a:gd name="connsiteY11" fmla="*/ 53173 h 72032"/>
                    <a:gd name="connsiteX12" fmla="*/ 397 w 343315"/>
                    <a:gd name="connsiteY12" fmla="*/ 38976 h 72032"/>
                    <a:gd name="connsiteX13" fmla="*/ 2520 w 343315"/>
                    <a:gd name="connsiteY13" fmla="*/ 24293 h 72032"/>
                    <a:gd name="connsiteX14" fmla="*/ 8480 w 343315"/>
                    <a:gd name="connsiteY14" fmla="*/ 13371 h 72032"/>
                    <a:gd name="connsiteX15" fmla="*/ 17664 w 343315"/>
                    <a:gd name="connsiteY15" fmla="*/ 6541 h 72032"/>
                    <a:gd name="connsiteX16" fmla="*/ 29507 w 343315"/>
                    <a:gd name="connsiteY16" fmla="*/ 4188 h 72032"/>
                    <a:gd name="connsiteX17" fmla="*/ 35083 w 343315"/>
                    <a:gd name="connsiteY17" fmla="*/ 4725 h 72032"/>
                    <a:gd name="connsiteX18" fmla="*/ 40097 w 343315"/>
                    <a:gd name="connsiteY18" fmla="*/ 6081 h 72032"/>
                    <a:gd name="connsiteX19" fmla="*/ 44190 w 343315"/>
                    <a:gd name="connsiteY19" fmla="*/ 7973 h 72032"/>
                    <a:gd name="connsiteX20" fmla="*/ 46671 w 343315"/>
                    <a:gd name="connsiteY20" fmla="*/ 9738 h 72032"/>
                    <a:gd name="connsiteX21" fmla="*/ 47566 w 343315"/>
                    <a:gd name="connsiteY21" fmla="*/ 10787 h 72032"/>
                    <a:gd name="connsiteX22" fmla="*/ 47899 w 343315"/>
                    <a:gd name="connsiteY22" fmla="*/ 11631 h 72032"/>
                    <a:gd name="connsiteX23" fmla="*/ 48104 w 343315"/>
                    <a:gd name="connsiteY23" fmla="*/ 12782 h 72032"/>
                    <a:gd name="connsiteX24" fmla="*/ 48180 w 343315"/>
                    <a:gd name="connsiteY24" fmla="*/ 14368 h 72032"/>
                    <a:gd name="connsiteX25" fmla="*/ 48078 w 343315"/>
                    <a:gd name="connsiteY25" fmla="*/ 16108 h 72032"/>
                    <a:gd name="connsiteX26" fmla="*/ 47769 w 343315"/>
                    <a:gd name="connsiteY26" fmla="*/ 17310 h 72032"/>
                    <a:gd name="connsiteX27" fmla="*/ 47280 w 343315"/>
                    <a:gd name="connsiteY27" fmla="*/ 18026 h 72032"/>
                    <a:gd name="connsiteX28" fmla="*/ 46586 w 343315"/>
                    <a:gd name="connsiteY28" fmla="*/ 18256 h 72032"/>
                    <a:gd name="connsiteX29" fmla="*/ 44580 w 343315"/>
                    <a:gd name="connsiteY29" fmla="*/ 17259 h 72032"/>
                    <a:gd name="connsiteX30" fmla="*/ 41262 w 343315"/>
                    <a:gd name="connsiteY30" fmla="*/ 15059 h 72032"/>
                    <a:gd name="connsiteX31" fmla="*/ 36325 w 343315"/>
                    <a:gd name="connsiteY31" fmla="*/ 12859 h 72032"/>
                    <a:gd name="connsiteX32" fmla="*/ 29356 w 343315"/>
                    <a:gd name="connsiteY32" fmla="*/ 11861 h 72032"/>
                    <a:gd name="connsiteX33" fmla="*/ 21306 w 343315"/>
                    <a:gd name="connsiteY33" fmla="*/ 13626 h 72032"/>
                    <a:gd name="connsiteX34" fmla="*/ 15109 w 343315"/>
                    <a:gd name="connsiteY34" fmla="*/ 18819 h 72032"/>
                    <a:gd name="connsiteX35" fmla="*/ 11123 w 343315"/>
                    <a:gd name="connsiteY35" fmla="*/ 27184 h 72032"/>
                    <a:gd name="connsiteX36" fmla="*/ 9708 w 343315"/>
                    <a:gd name="connsiteY36" fmla="*/ 38464 h 72032"/>
                    <a:gd name="connsiteX37" fmla="*/ 11071 w 343315"/>
                    <a:gd name="connsiteY37" fmla="*/ 49591 h 72032"/>
                    <a:gd name="connsiteX38" fmla="*/ 14980 w 343315"/>
                    <a:gd name="connsiteY38" fmla="*/ 57675 h 72032"/>
                    <a:gd name="connsiteX39" fmla="*/ 21229 w 343315"/>
                    <a:gd name="connsiteY39" fmla="*/ 62586 h 72032"/>
                    <a:gd name="connsiteX40" fmla="*/ 29613 w 343315"/>
                    <a:gd name="connsiteY40" fmla="*/ 64249 h 72032"/>
                    <a:gd name="connsiteX41" fmla="*/ 36530 w 343315"/>
                    <a:gd name="connsiteY41" fmla="*/ 63276 h 72032"/>
                    <a:gd name="connsiteX42" fmla="*/ 41570 w 343315"/>
                    <a:gd name="connsiteY42" fmla="*/ 61102 h 72032"/>
                    <a:gd name="connsiteX43" fmla="*/ 44990 w 343315"/>
                    <a:gd name="connsiteY43" fmla="*/ 58928 h 72032"/>
                    <a:gd name="connsiteX44" fmla="*/ 47099 w 343315"/>
                    <a:gd name="connsiteY44" fmla="*/ 57956 h 72032"/>
                    <a:gd name="connsiteX45" fmla="*/ 47716 w 343315"/>
                    <a:gd name="connsiteY45" fmla="*/ 58109 h 72032"/>
                    <a:gd name="connsiteX46" fmla="*/ 48128 w 343315"/>
                    <a:gd name="connsiteY46" fmla="*/ 58698 h 72032"/>
                    <a:gd name="connsiteX47" fmla="*/ 48359 w 343315"/>
                    <a:gd name="connsiteY47" fmla="*/ 59900 h 72032"/>
                    <a:gd name="connsiteX48" fmla="*/ 48436 w 343315"/>
                    <a:gd name="connsiteY48" fmla="*/ 61844 h 72032"/>
                    <a:gd name="connsiteX49" fmla="*/ 100653 w 343315"/>
                    <a:gd name="connsiteY49" fmla="*/ 46394 h 72032"/>
                    <a:gd name="connsiteX50" fmla="*/ 99170 w 343315"/>
                    <a:gd name="connsiteY50" fmla="*/ 56754 h 72032"/>
                    <a:gd name="connsiteX51" fmla="*/ 94744 w 343315"/>
                    <a:gd name="connsiteY51" fmla="*/ 64914 h 72032"/>
                    <a:gd name="connsiteX52" fmla="*/ 87377 w 343315"/>
                    <a:gd name="connsiteY52" fmla="*/ 70260 h 72032"/>
                    <a:gd name="connsiteX53" fmla="*/ 77120 w 343315"/>
                    <a:gd name="connsiteY53" fmla="*/ 72178 h 72032"/>
                    <a:gd name="connsiteX54" fmla="*/ 67220 w 343315"/>
                    <a:gd name="connsiteY54" fmla="*/ 70490 h 72032"/>
                    <a:gd name="connsiteX55" fmla="*/ 60186 w 343315"/>
                    <a:gd name="connsiteY55" fmla="*/ 65579 h 72032"/>
                    <a:gd name="connsiteX56" fmla="*/ 55991 w 343315"/>
                    <a:gd name="connsiteY56" fmla="*/ 57751 h 72032"/>
                    <a:gd name="connsiteX57" fmla="*/ 54609 w 343315"/>
                    <a:gd name="connsiteY57" fmla="*/ 47315 h 72032"/>
                    <a:gd name="connsiteX58" fmla="*/ 56067 w 343315"/>
                    <a:gd name="connsiteY58" fmla="*/ 36955 h 72032"/>
                    <a:gd name="connsiteX59" fmla="*/ 60467 w 343315"/>
                    <a:gd name="connsiteY59" fmla="*/ 28795 h 72032"/>
                    <a:gd name="connsiteX60" fmla="*/ 67809 w 343315"/>
                    <a:gd name="connsiteY60" fmla="*/ 23475 h 72032"/>
                    <a:gd name="connsiteX61" fmla="*/ 78092 w 343315"/>
                    <a:gd name="connsiteY61" fmla="*/ 21582 h 72032"/>
                    <a:gd name="connsiteX62" fmla="*/ 87991 w 343315"/>
                    <a:gd name="connsiteY62" fmla="*/ 23270 h 72032"/>
                    <a:gd name="connsiteX63" fmla="*/ 95025 w 343315"/>
                    <a:gd name="connsiteY63" fmla="*/ 28181 h 72032"/>
                    <a:gd name="connsiteX64" fmla="*/ 99246 w 343315"/>
                    <a:gd name="connsiteY64" fmla="*/ 36009 h 72032"/>
                    <a:gd name="connsiteX65" fmla="*/ 100653 w 343315"/>
                    <a:gd name="connsiteY65" fmla="*/ 46394 h 72032"/>
                    <a:gd name="connsiteX66" fmla="*/ 91905 w 343315"/>
                    <a:gd name="connsiteY66" fmla="*/ 46957 h 72032"/>
                    <a:gd name="connsiteX67" fmla="*/ 91208 w 343315"/>
                    <a:gd name="connsiteY67" fmla="*/ 39897 h 72032"/>
                    <a:gd name="connsiteX68" fmla="*/ 88910 w 343315"/>
                    <a:gd name="connsiteY68" fmla="*/ 34065 h 72032"/>
                    <a:gd name="connsiteX69" fmla="*/ 84574 w 343315"/>
                    <a:gd name="connsiteY69" fmla="*/ 30100 h 72032"/>
                    <a:gd name="connsiteX70" fmla="*/ 77760 w 343315"/>
                    <a:gd name="connsiteY70" fmla="*/ 28642 h 72032"/>
                    <a:gd name="connsiteX71" fmla="*/ 71281 w 343315"/>
                    <a:gd name="connsiteY71" fmla="*/ 29972 h 72032"/>
                    <a:gd name="connsiteX72" fmla="*/ 66816 w 343315"/>
                    <a:gd name="connsiteY72" fmla="*/ 33732 h 72032"/>
                    <a:gd name="connsiteX73" fmla="*/ 64209 w 343315"/>
                    <a:gd name="connsiteY73" fmla="*/ 39487 h 72032"/>
                    <a:gd name="connsiteX74" fmla="*/ 63358 w 343315"/>
                    <a:gd name="connsiteY74" fmla="*/ 46752 h 72032"/>
                    <a:gd name="connsiteX75" fmla="*/ 64055 w 343315"/>
                    <a:gd name="connsiteY75" fmla="*/ 53863 h 72032"/>
                    <a:gd name="connsiteX76" fmla="*/ 66378 w 343315"/>
                    <a:gd name="connsiteY76" fmla="*/ 59670 h 72032"/>
                    <a:gd name="connsiteX77" fmla="*/ 70739 w 343315"/>
                    <a:gd name="connsiteY77" fmla="*/ 63609 h 72032"/>
                    <a:gd name="connsiteX78" fmla="*/ 77554 w 343315"/>
                    <a:gd name="connsiteY78" fmla="*/ 65067 h 72032"/>
                    <a:gd name="connsiteX79" fmla="*/ 84007 w 343315"/>
                    <a:gd name="connsiteY79" fmla="*/ 63737 h 72032"/>
                    <a:gd name="connsiteX80" fmla="*/ 88497 w 343315"/>
                    <a:gd name="connsiteY80" fmla="*/ 60002 h 72032"/>
                    <a:gd name="connsiteX81" fmla="*/ 91079 w 343315"/>
                    <a:gd name="connsiteY81" fmla="*/ 54272 h 72032"/>
                    <a:gd name="connsiteX82" fmla="*/ 91905 w 343315"/>
                    <a:gd name="connsiteY82" fmla="*/ 46957 h 72032"/>
                    <a:gd name="connsiteX83" fmla="*/ 152051 w 343315"/>
                    <a:gd name="connsiteY83" fmla="*/ 69927 h 72032"/>
                    <a:gd name="connsiteX84" fmla="*/ 151847 w 343315"/>
                    <a:gd name="connsiteY84" fmla="*/ 70618 h 72032"/>
                    <a:gd name="connsiteX85" fmla="*/ 151182 w 343315"/>
                    <a:gd name="connsiteY85" fmla="*/ 71104 h 72032"/>
                    <a:gd name="connsiteX86" fmla="*/ 149903 w 343315"/>
                    <a:gd name="connsiteY86" fmla="*/ 71411 h 72032"/>
                    <a:gd name="connsiteX87" fmla="*/ 147857 w 343315"/>
                    <a:gd name="connsiteY87" fmla="*/ 71513 h 72032"/>
                    <a:gd name="connsiteX88" fmla="*/ 145759 w 343315"/>
                    <a:gd name="connsiteY88" fmla="*/ 71411 h 72032"/>
                    <a:gd name="connsiteX89" fmla="*/ 144480 w 343315"/>
                    <a:gd name="connsiteY89" fmla="*/ 71104 h 72032"/>
                    <a:gd name="connsiteX90" fmla="*/ 143815 w 343315"/>
                    <a:gd name="connsiteY90" fmla="*/ 70618 h 72032"/>
                    <a:gd name="connsiteX91" fmla="*/ 143610 w 343315"/>
                    <a:gd name="connsiteY91" fmla="*/ 69927 h 72032"/>
                    <a:gd name="connsiteX92" fmla="*/ 143610 w 343315"/>
                    <a:gd name="connsiteY92" fmla="*/ 42966 h 72032"/>
                    <a:gd name="connsiteX93" fmla="*/ 142996 w 343315"/>
                    <a:gd name="connsiteY93" fmla="*/ 36623 h 72032"/>
                    <a:gd name="connsiteX94" fmla="*/ 141205 w 343315"/>
                    <a:gd name="connsiteY94" fmla="*/ 32479 h 72032"/>
                    <a:gd name="connsiteX95" fmla="*/ 138162 w 343315"/>
                    <a:gd name="connsiteY95" fmla="*/ 29818 h 72032"/>
                    <a:gd name="connsiteX96" fmla="*/ 133839 w 343315"/>
                    <a:gd name="connsiteY96" fmla="*/ 28898 h 72032"/>
                    <a:gd name="connsiteX97" fmla="*/ 127495 w 343315"/>
                    <a:gd name="connsiteY97" fmla="*/ 31148 h 72032"/>
                    <a:gd name="connsiteX98" fmla="*/ 120844 w 343315"/>
                    <a:gd name="connsiteY98" fmla="*/ 37748 h 72032"/>
                    <a:gd name="connsiteX99" fmla="*/ 120844 w 343315"/>
                    <a:gd name="connsiteY99" fmla="*/ 69927 h 72032"/>
                    <a:gd name="connsiteX100" fmla="*/ 120640 w 343315"/>
                    <a:gd name="connsiteY100" fmla="*/ 70618 h 72032"/>
                    <a:gd name="connsiteX101" fmla="*/ 119974 w 343315"/>
                    <a:gd name="connsiteY101" fmla="*/ 71104 h 72032"/>
                    <a:gd name="connsiteX102" fmla="*/ 118696 w 343315"/>
                    <a:gd name="connsiteY102" fmla="*/ 71411 h 72032"/>
                    <a:gd name="connsiteX103" fmla="*/ 116597 w 343315"/>
                    <a:gd name="connsiteY103" fmla="*/ 71513 h 72032"/>
                    <a:gd name="connsiteX104" fmla="*/ 114551 w 343315"/>
                    <a:gd name="connsiteY104" fmla="*/ 71411 h 72032"/>
                    <a:gd name="connsiteX105" fmla="*/ 113247 w 343315"/>
                    <a:gd name="connsiteY105" fmla="*/ 71104 h 72032"/>
                    <a:gd name="connsiteX106" fmla="*/ 112582 w 343315"/>
                    <a:gd name="connsiteY106" fmla="*/ 70618 h 72032"/>
                    <a:gd name="connsiteX107" fmla="*/ 112403 w 343315"/>
                    <a:gd name="connsiteY107" fmla="*/ 69927 h 72032"/>
                    <a:gd name="connsiteX108" fmla="*/ 112403 w 343315"/>
                    <a:gd name="connsiteY108" fmla="*/ 23884 h 72032"/>
                    <a:gd name="connsiteX109" fmla="*/ 112556 w 343315"/>
                    <a:gd name="connsiteY109" fmla="*/ 23193 h 72032"/>
                    <a:gd name="connsiteX110" fmla="*/ 113170 w 343315"/>
                    <a:gd name="connsiteY110" fmla="*/ 22682 h 72032"/>
                    <a:gd name="connsiteX111" fmla="*/ 114347 w 343315"/>
                    <a:gd name="connsiteY111" fmla="*/ 22375 h 72032"/>
                    <a:gd name="connsiteX112" fmla="*/ 116239 w 343315"/>
                    <a:gd name="connsiteY112" fmla="*/ 22298 h 72032"/>
                    <a:gd name="connsiteX113" fmla="*/ 118107 w 343315"/>
                    <a:gd name="connsiteY113" fmla="*/ 22375 h 72032"/>
                    <a:gd name="connsiteX114" fmla="*/ 119258 w 343315"/>
                    <a:gd name="connsiteY114" fmla="*/ 22682 h 72032"/>
                    <a:gd name="connsiteX115" fmla="*/ 119846 w 343315"/>
                    <a:gd name="connsiteY115" fmla="*/ 23193 h 72032"/>
                    <a:gd name="connsiteX116" fmla="*/ 120025 w 343315"/>
                    <a:gd name="connsiteY116" fmla="*/ 23884 h 72032"/>
                    <a:gd name="connsiteX117" fmla="*/ 120025 w 343315"/>
                    <a:gd name="connsiteY117" fmla="*/ 29972 h 72032"/>
                    <a:gd name="connsiteX118" fmla="*/ 127776 w 343315"/>
                    <a:gd name="connsiteY118" fmla="*/ 23603 h 72032"/>
                    <a:gd name="connsiteX119" fmla="*/ 135578 w 343315"/>
                    <a:gd name="connsiteY119" fmla="*/ 21582 h 72032"/>
                    <a:gd name="connsiteX120" fmla="*/ 143328 w 343315"/>
                    <a:gd name="connsiteY120" fmla="*/ 23142 h 72032"/>
                    <a:gd name="connsiteX121" fmla="*/ 148419 w 343315"/>
                    <a:gd name="connsiteY121" fmla="*/ 27312 h 72032"/>
                    <a:gd name="connsiteX122" fmla="*/ 151207 w 343315"/>
                    <a:gd name="connsiteY122" fmla="*/ 33425 h 72032"/>
                    <a:gd name="connsiteX123" fmla="*/ 152051 w 343315"/>
                    <a:gd name="connsiteY123" fmla="*/ 41841 h 72032"/>
                    <a:gd name="connsiteX124" fmla="*/ 206417 w 343315"/>
                    <a:gd name="connsiteY124" fmla="*/ 69927 h 72032"/>
                    <a:gd name="connsiteX125" fmla="*/ 206238 w 343315"/>
                    <a:gd name="connsiteY125" fmla="*/ 70643 h 72032"/>
                    <a:gd name="connsiteX126" fmla="*/ 205624 w 343315"/>
                    <a:gd name="connsiteY126" fmla="*/ 71129 h 72032"/>
                    <a:gd name="connsiteX127" fmla="*/ 204473 w 343315"/>
                    <a:gd name="connsiteY127" fmla="*/ 71411 h 72032"/>
                    <a:gd name="connsiteX128" fmla="*/ 202734 w 343315"/>
                    <a:gd name="connsiteY128" fmla="*/ 71513 h 72032"/>
                    <a:gd name="connsiteX129" fmla="*/ 200943 w 343315"/>
                    <a:gd name="connsiteY129" fmla="*/ 71411 h 72032"/>
                    <a:gd name="connsiteX130" fmla="*/ 199766 w 343315"/>
                    <a:gd name="connsiteY130" fmla="*/ 71129 h 72032"/>
                    <a:gd name="connsiteX131" fmla="*/ 199101 w 343315"/>
                    <a:gd name="connsiteY131" fmla="*/ 70643 h 72032"/>
                    <a:gd name="connsiteX132" fmla="*/ 198896 w 343315"/>
                    <a:gd name="connsiteY132" fmla="*/ 69927 h 72032"/>
                    <a:gd name="connsiteX133" fmla="*/ 198896 w 343315"/>
                    <a:gd name="connsiteY133" fmla="*/ 63839 h 72032"/>
                    <a:gd name="connsiteX134" fmla="*/ 191351 w 343315"/>
                    <a:gd name="connsiteY134" fmla="*/ 69978 h 72032"/>
                    <a:gd name="connsiteX135" fmla="*/ 182781 w 343315"/>
                    <a:gd name="connsiteY135" fmla="*/ 72178 h 72032"/>
                    <a:gd name="connsiteX136" fmla="*/ 174135 w 343315"/>
                    <a:gd name="connsiteY136" fmla="*/ 70209 h 72032"/>
                    <a:gd name="connsiteX137" fmla="*/ 168329 w 343315"/>
                    <a:gd name="connsiteY137" fmla="*/ 64888 h 72032"/>
                    <a:gd name="connsiteX138" fmla="*/ 165080 w 343315"/>
                    <a:gd name="connsiteY138" fmla="*/ 57009 h 72032"/>
                    <a:gd name="connsiteX139" fmla="*/ 164057 w 343315"/>
                    <a:gd name="connsiteY139" fmla="*/ 47468 h 72032"/>
                    <a:gd name="connsiteX140" fmla="*/ 165336 w 343315"/>
                    <a:gd name="connsiteY140" fmla="*/ 36750 h 72032"/>
                    <a:gd name="connsiteX141" fmla="*/ 169122 w 343315"/>
                    <a:gd name="connsiteY141" fmla="*/ 28591 h 72032"/>
                    <a:gd name="connsiteX142" fmla="*/ 175338 w 343315"/>
                    <a:gd name="connsiteY142" fmla="*/ 23398 h 72032"/>
                    <a:gd name="connsiteX143" fmla="*/ 183907 w 343315"/>
                    <a:gd name="connsiteY143" fmla="*/ 21582 h 72032"/>
                    <a:gd name="connsiteX144" fmla="*/ 191299 w 343315"/>
                    <a:gd name="connsiteY144" fmla="*/ 23347 h 72032"/>
                    <a:gd name="connsiteX145" fmla="*/ 197925 w 343315"/>
                    <a:gd name="connsiteY145" fmla="*/ 28539 h 72032"/>
                    <a:gd name="connsiteX146" fmla="*/ 197925 w 343315"/>
                    <a:gd name="connsiteY146" fmla="*/ 1783 h 72032"/>
                    <a:gd name="connsiteX147" fmla="*/ 198104 w 343315"/>
                    <a:gd name="connsiteY147" fmla="*/ 1092 h 72032"/>
                    <a:gd name="connsiteX148" fmla="*/ 198794 w 343315"/>
                    <a:gd name="connsiteY148" fmla="*/ 581 h 72032"/>
                    <a:gd name="connsiteX149" fmla="*/ 200099 w 343315"/>
                    <a:gd name="connsiteY149" fmla="*/ 274 h 72032"/>
                    <a:gd name="connsiteX150" fmla="*/ 202120 w 343315"/>
                    <a:gd name="connsiteY150" fmla="*/ 146 h 72032"/>
                    <a:gd name="connsiteX151" fmla="*/ 204217 w 343315"/>
                    <a:gd name="connsiteY151" fmla="*/ 274 h 72032"/>
                    <a:gd name="connsiteX152" fmla="*/ 205496 w 343315"/>
                    <a:gd name="connsiteY152" fmla="*/ 581 h 72032"/>
                    <a:gd name="connsiteX153" fmla="*/ 206187 w 343315"/>
                    <a:gd name="connsiteY153" fmla="*/ 1092 h 72032"/>
                    <a:gd name="connsiteX154" fmla="*/ 206417 w 343315"/>
                    <a:gd name="connsiteY154" fmla="*/ 1783 h 72032"/>
                    <a:gd name="connsiteX155" fmla="*/ 197925 w 343315"/>
                    <a:gd name="connsiteY155" fmla="*/ 37543 h 72032"/>
                    <a:gd name="connsiteX156" fmla="*/ 191299 w 343315"/>
                    <a:gd name="connsiteY156" fmla="*/ 31072 h 72032"/>
                    <a:gd name="connsiteX157" fmla="*/ 184623 w 343315"/>
                    <a:gd name="connsiteY157" fmla="*/ 28846 h 72032"/>
                    <a:gd name="connsiteX158" fmla="*/ 179149 w 343315"/>
                    <a:gd name="connsiteY158" fmla="*/ 30381 h 72032"/>
                    <a:gd name="connsiteX159" fmla="*/ 175491 w 343315"/>
                    <a:gd name="connsiteY159" fmla="*/ 34423 h 72032"/>
                    <a:gd name="connsiteX160" fmla="*/ 173445 w 343315"/>
                    <a:gd name="connsiteY160" fmla="*/ 40101 h 72032"/>
                    <a:gd name="connsiteX161" fmla="*/ 172805 w 343315"/>
                    <a:gd name="connsiteY161" fmla="*/ 46547 h 72032"/>
                    <a:gd name="connsiteX162" fmla="*/ 173343 w 343315"/>
                    <a:gd name="connsiteY162" fmla="*/ 53352 h 72032"/>
                    <a:gd name="connsiteX163" fmla="*/ 175210 w 343315"/>
                    <a:gd name="connsiteY163" fmla="*/ 59261 h 72032"/>
                    <a:gd name="connsiteX164" fmla="*/ 178739 w 343315"/>
                    <a:gd name="connsiteY164" fmla="*/ 63404 h 72032"/>
                    <a:gd name="connsiteX165" fmla="*/ 184265 w 343315"/>
                    <a:gd name="connsiteY165" fmla="*/ 64965 h 72032"/>
                    <a:gd name="connsiteX166" fmla="*/ 187514 w 343315"/>
                    <a:gd name="connsiteY166" fmla="*/ 64504 h 72032"/>
                    <a:gd name="connsiteX167" fmla="*/ 190711 w 343315"/>
                    <a:gd name="connsiteY167" fmla="*/ 62970 h 72032"/>
                    <a:gd name="connsiteX168" fmla="*/ 194139 w 343315"/>
                    <a:gd name="connsiteY168" fmla="*/ 60181 h 72032"/>
                    <a:gd name="connsiteX169" fmla="*/ 197925 w 343315"/>
                    <a:gd name="connsiteY169" fmla="*/ 55961 h 72032"/>
                    <a:gd name="connsiteX170" fmla="*/ 260988 w 343315"/>
                    <a:gd name="connsiteY170" fmla="*/ 69927 h 72032"/>
                    <a:gd name="connsiteX171" fmla="*/ 260809 w 343315"/>
                    <a:gd name="connsiteY171" fmla="*/ 70618 h 72032"/>
                    <a:gd name="connsiteX172" fmla="*/ 260169 w 343315"/>
                    <a:gd name="connsiteY172" fmla="*/ 71104 h 72032"/>
                    <a:gd name="connsiteX173" fmla="*/ 258967 w 343315"/>
                    <a:gd name="connsiteY173" fmla="*/ 71411 h 72032"/>
                    <a:gd name="connsiteX174" fmla="*/ 257150 w 343315"/>
                    <a:gd name="connsiteY174" fmla="*/ 71513 h 72032"/>
                    <a:gd name="connsiteX175" fmla="*/ 255232 w 343315"/>
                    <a:gd name="connsiteY175" fmla="*/ 71411 h 72032"/>
                    <a:gd name="connsiteX176" fmla="*/ 254056 w 343315"/>
                    <a:gd name="connsiteY176" fmla="*/ 71104 h 72032"/>
                    <a:gd name="connsiteX177" fmla="*/ 253467 w 343315"/>
                    <a:gd name="connsiteY177" fmla="*/ 70618 h 72032"/>
                    <a:gd name="connsiteX178" fmla="*/ 253314 w 343315"/>
                    <a:gd name="connsiteY178" fmla="*/ 69927 h 72032"/>
                    <a:gd name="connsiteX179" fmla="*/ 253314 w 343315"/>
                    <a:gd name="connsiteY179" fmla="*/ 63839 h 72032"/>
                    <a:gd name="connsiteX180" fmla="*/ 245537 w 343315"/>
                    <a:gd name="connsiteY180" fmla="*/ 70183 h 72032"/>
                    <a:gd name="connsiteX181" fmla="*/ 237761 w 343315"/>
                    <a:gd name="connsiteY181" fmla="*/ 72178 h 72032"/>
                    <a:gd name="connsiteX182" fmla="*/ 230011 w 343315"/>
                    <a:gd name="connsiteY182" fmla="*/ 70643 h 72032"/>
                    <a:gd name="connsiteX183" fmla="*/ 224920 w 343315"/>
                    <a:gd name="connsiteY183" fmla="*/ 66474 h 72032"/>
                    <a:gd name="connsiteX184" fmla="*/ 222132 w 343315"/>
                    <a:gd name="connsiteY184" fmla="*/ 60335 h 72032"/>
                    <a:gd name="connsiteX185" fmla="*/ 221288 w 343315"/>
                    <a:gd name="connsiteY185" fmla="*/ 51817 h 72032"/>
                    <a:gd name="connsiteX186" fmla="*/ 221288 w 343315"/>
                    <a:gd name="connsiteY186" fmla="*/ 23884 h 72032"/>
                    <a:gd name="connsiteX187" fmla="*/ 221467 w 343315"/>
                    <a:gd name="connsiteY187" fmla="*/ 23193 h 72032"/>
                    <a:gd name="connsiteX188" fmla="*/ 222157 w 343315"/>
                    <a:gd name="connsiteY188" fmla="*/ 22682 h 72032"/>
                    <a:gd name="connsiteX189" fmla="*/ 223487 w 343315"/>
                    <a:gd name="connsiteY189" fmla="*/ 22375 h 72032"/>
                    <a:gd name="connsiteX190" fmla="*/ 225534 w 343315"/>
                    <a:gd name="connsiteY190" fmla="*/ 22298 h 72032"/>
                    <a:gd name="connsiteX191" fmla="*/ 227580 w 343315"/>
                    <a:gd name="connsiteY191" fmla="*/ 22375 h 72032"/>
                    <a:gd name="connsiteX192" fmla="*/ 228885 w 343315"/>
                    <a:gd name="connsiteY192" fmla="*/ 22682 h 72032"/>
                    <a:gd name="connsiteX193" fmla="*/ 229575 w 343315"/>
                    <a:gd name="connsiteY193" fmla="*/ 23193 h 72032"/>
                    <a:gd name="connsiteX194" fmla="*/ 229780 w 343315"/>
                    <a:gd name="connsiteY194" fmla="*/ 23884 h 72032"/>
                    <a:gd name="connsiteX195" fmla="*/ 229780 w 343315"/>
                    <a:gd name="connsiteY195" fmla="*/ 50691 h 72032"/>
                    <a:gd name="connsiteX196" fmla="*/ 230369 w 343315"/>
                    <a:gd name="connsiteY196" fmla="*/ 57163 h 72032"/>
                    <a:gd name="connsiteX197" fmla="*/ 232159 w 343315"/>
                    <a:gd name="connsiteY197" fmla="*/ 61307 h 72032"/>
                    <a:gd name="connsiteX198" fmla="*/ 235203 w 343315"/>
                    <a:gd name="connsiteY198" fmla="*/ 63967 h 72032"/>
                    <a:gd name="connsiteX199" fmla="*/ 239500 w 343315"/>
                    <a:gd name="connsiteY199" fmla="*/ 64914 h 72032"/>
                    <a:gd name="connsiteX200" fmla="*/ 245818 w 343315"/>
                    <a:gd name="connsiteY200" fmla="*/ 62663 h 72032"/>
                    <a:gd name="connsiteX201" fmla="*/ 252495 w 343315"/>
                    <a:gd name="connsiteY201" fmla="*/ 56063 h 72032"/>
                    <a:gd name="connsiteX202" fmla="*/ 252495 w 343315"/>
                    <a:gd name="connsiteY202" fmla="*/ 23884 h 72032"/>
                    <a:gd name="connsiteX203" fmla="*/ 252674 w 343315"/>
                    <a:gd name="connsiteY203" fmla="*/ 23193 h 72032"/>
                    <a:gd name="connsiteX204" fmla="*/ 253365 w 343315"/>
                    <a:gd name="connsiteY204" fmla="*/ 22682 h 72032"/>
                    <a:gd name="connsiteX205" fmla="*/ 254669 w 343315"/>
                    <a:gd name="connsiteY205" fmla="*/ 22375 h 72032"/>
                    <a:gd name="connsiteX206" fmla="*/ 256742 w 343315"/>
                    <a:gd name="connsiteY206" fmla="*/ 22298 h 72032"/>
                    <a:gd name="connsiteX207" fmla="*/ 258788 w 343315"/>
                    <a:gd name="connsiteY207" fmla="*/ 22375 h 72032"/>
                    <a:gd name="connsiteX208" fmla="*/ 260067 w 343315"/>
                    <a:gd name="connsiteY208" fmla="*/ 22682 h 72032"/>
                    <a:gd name="connsiteX209" fmla="*/ 260757 w 343315"/>
                    <a:gd name="connsiteY209" fmla="*/ 23193 h 72032"/>
                    <a:gd name="connsiteX210" fmla="*/ 260988 w 343315"/>
                    <a:gd name="connsiteY210" fmla="*/ 23884 h 72032"/>
                    <a:gd name="connsiteX211" fmla="*/ 309214 w 343315"/>
                    <a:gd name="connsiteY211" fmla="*/ 62918 h 72032"/>
                    <a:gd name="connsiteX212" fmla="*/ 309162 w 343315"/>
                    <a:gd name="connsiteY212" fmla="*/ 64428 h 72032"/>
                    <a:gd name="connsiteX213" fmla="*/ 308983 w 343315"/>
                    <a:gd name="connsiteY213" fmla="*/ 65502 h 72032"/>
                    <a:gd name="connsiteX214" fmla="*/ 308677 w 343315"/>
                    <a:gd name="connsiteY214" fmla="*/ 66269 h 72032"/>
                    <a:gd name="connsiteX215" fmla="*/ 307858 w 343315"/>
                    <a:gd name="connsiteY215" fmla="*/ 67241 h 72032"/>
                    <a:gd name="connsiteX216" fmla="*/ 305684 w 343315"/>
                    <a:gd name="connsiteY216" fmla="*/ 68827 h 72032"/>
                    <a:gd name="connsiteX217" fmla="*/ 302231 w 343315"/>
                    <a:gd name="connsiteY217" fmla="*/ 70516 h 72032"/>
                    <a:gd name="connsiteX218" fmla="*/ 298061 w 343315"/>
                    <a:gd name="connsiteY218" fmla="*/ 71718 h 72032"/>
                    <a:gd name="connsiteX219" fmla="*/ 293405 w 343315"/>
                    <a:gd name="connsiteY219" fmla="*/ 72178 h 72032"/>
                    <a:gd name="connsiteX220" fmla="*/ 284606 w 343315"/>
                    <a:gd name="connsiteY220" fmla="*/ 70541 h 72032"/>
                    <a:gd name="connsiteX221" fmla="*/ 278185 w 343315"/>
                    <a:gd name="connsiteY221" fmla="*/ 65758 h 72032"/>
                    <a:gd name="connsiteX222" fmla="*/ 274247 w 343315"/>
                    <a:gd name="connsiteY222" fmla="*/ 58033 h 72032"/>
                    <a:gd name="connsiteX223" fmla="*/ 272890 w 343315"/>
                    <a:gd name="connsiteY223" fmla="*/ 47468 h 72032"/>
                    <a:gd name="connsiteX224" fmla="*/ 274553 w 343315"/>
                    <a:gd name="connsiteY224" fmla="*/ 35778 h 72032"/>
                    <a:gd name="connsiteX225" fmla="*/ 279106 w 343315"/>
                    <a:gd name="connsiteY225" fmla="*/ 27772 h 72032"/>
                    <a:gd name="connsiteX226" fmla="*/ 285911 w 343315"/>
                    <a:gd name="connsiteY226" fmla="*/ 23142 h 72032"/>
                    <a:gd name="connsiteX227" fmla="*/ 294378 w 343315"/>
                    <a:gd name="connsiteY227" fmla="*/ 21633 h 72032"/>
                    <a:gd name="connsiteX228" fmla="*/ 298650 w 343315"/>
                    <a:gd name="connsiteY228" fmla="*/ 22042 h 72032"/>
                    <a:gd name="connsiteX229" fmla="*/ 302461 w 343315"/>
                    <a:gd name="connsiteY229" fmla="*/ 23116 h 72032"/>
                    <a:gd name="connsiteX230" fmla="*/ 305556 w 343315"/>
                    <a:gd name="connsiteY230" fmla="*/ 24651 h 72032"/>
                    <a:gd name="connsiteX231" fmla="*/ 307526 w 343315"/>
                    <a:gd name="connsiteY231" fmla="*/ 26135 h 72032"/>
                    <a:gd name="connsiteX232" fmla="*/ 308370 w 343315"/>
                    <a:gd name="connsiteY232" fmla="*/ 27107 h 72032"/>
                    <a:gd name="connsiteX233" fmla="*/ 308754 w 343315"/>
                    <a:gd name="connsiteY233" fmla="*/ 27951 h 72032"/>
                    <a:gd name="connsiteX234" fmla="*/ 308959 w 343315"/>
                    <a:gd name="connsiteY234" fmla="*/ 29051 h 72032"/>
                    <a:gd name="connsiteX235" fmla="*/ 309009 w 343315"/>
                    <a:gd name="connsiteY235" fmla="*/ 30586 h 72032"/>
                    <a:gd name="connsiteX236" fmla="*/ 308549 w 343315"/>
                    <a:gd name="connsiteY236" fmla="*/ 33374 h 72032"/>
                    <a:gd name="connsiteX237" fmla="*/ 307423 w 343315"/>
                    <a:gd name="connsiteY237" fmla="*/ 34167 h 72032"/>
                    <a:gd name="connsiteX238" fmla="*/ 305658 w 343315"/>
                    <a:gd name="connsiteY238" fmla="*/ 33323 h 72032"/>
                    <a:gd name="connsiteX239" fmla="*/ 303126 w 343315"/>
                    <a:gd name="connsiteY239" fmla="*/ 31455 h 72032"/>
                    <a:gd name="connsiteX240" fmla="*/ 299416 w 343315"/>
                    <a:gd name="connsiteY240" fmla="*/ 29588 h 72032"/>
                    <a:gd name="connsiteX241" fmla="*/ 294276 w 343315"/>
                    <a:gd name="connsiteY241" fmla="*/ 28744 h 72032"/>
                    <a:gd name="connsiteX242" fmla="*/ 284938 w 343315"/>
                    <a:gd name="connsiteY242" fmla="*/ 33425 h 72032"/>
                    <a:gd name="connsiteX243" fmla="*/ 281690 w 343315"/>
                    <a:gd name="connsiteY243" fmla="*/ 47008 h 72032"/>
                    <a:gd name="connsiteX244" fmla="*/ 282534 w 343315"/>
                    <a:gd name="connsiteY244" fmla="*/ 54810 h 72032"/>
                    <a:gd name="connsiteX245" fmla="*/ 285016 w 343315"/>
                    <a:gd name="connsiteY245" fmla="*/ 60412 h 72032"/>
                    <a:gd name="connsiteX246" fmla="*/ 289031 w 343315"/>
                    <a:gd name="connsiteY246" fmla="*/ 63763 h 72032"/>
                    <a:gd name="connsiteX247" fmla="*/ 294480 w 343315"/>
                    <a:gd name="connsiteY247" fmla="*/ 64862 h 72032"/>
                    <a:gd name="connsiteX248" fmla="*/ 299596 w 343315"/>
                    <a:gd name="connsiteY248" fmla="*/ 63942 h 72032"/>
                    <a:gd name="connsiteX249" fmla="*/ 303407 w 343315"/>
                    <a:gd name="connsiteY249" fmla="*/ 61921 h 72032"/>
                    <a:gd name="connsiteX250" fmla="*/ 306119 w 343315"/>
                    <a:gd name="connsiteY250" fmla="*/ 59926 h 72032"/>
                    <a:gd name="connsiteX251" fmla="*/ 307833 w 343315"/>
                    <a:gd name="connsiteY251" fmla="*/ 59030 h 72032"/>
                    <a:gd name="connsiteX252" fmla="*/ 308446 w 343315"/>
                    <a:gd name="connsiteY252" fmla="*/ 59235 h 72032"/>
                    <a:gd name="connsiteX253" fmla="*/ 308881 w 343315"/>
                    <a:gd name="connsiteY253" fmla="*/ 59926 h 72032"/>
                    <a:gd name="connsiteX254" fmla="*/ 309138 w 343315"/>
                    <a:gd name="connsiteY254" fmla="*/ 61153 h 72032"/>
                    <a:gd name="connsiteX255" fmla="*/ 309214 w 343315"/>
                    <a:gd name="connsiteY255" fmla="*/ 62918 h 72032"/>
                    <a:gd name="connsiteX256" fmla="*/ 343712 w 343315"/>
                    <a:gd name="connsiteY256" fmla="*/ 66551 h 72032"/>
                    <a:gd name="connsiteX257" fmla="*/ 343508 w 343315"/>
                    <a:gd name="connsiteY257" fmla="*/ 68904 h 72032"/>
                    <a:gd name="connsiteX258" fmla="*/ 342894 w 343315"/>
                    <a:gd name="connsiteY258" fmla="*/ 70183 h 72032"/>
                    <a:gd name="connsiteX259" fmla="*/ 341667 w 343315"/>
                    <a:gd name="connsiteY259" fmla="*/ 70950 h 72032"/>
                    <a:gd name="connsiteX260" fmla="*/ 339799 w 343315"/>
                    <a:gd name="connsiteY260" fmla="*/ 71539 h 72032"/>
                    <a:gd name="connsiteX261" fmla="*/ 337574 w 343315"/>
                    <a:gd name="connsiteY261" fmla="*/ 71922 h 72032"/>
                    <a:gd name="connsiteX262" fmla="*/ 335220 w 343315"/>
                    <a:gd name="connsiteY262" fmla="*/ 72076 h 72032"/>
                    <a:gd name="connsiteX263" fmla="*/ 329081 w 343315"/>
                    <a:gd name="connsiteY263" fmla="*/ 71129 h 72032"/>
                    <a:gd name="connsiteX264" fmla="*/ 324886 w 343315"/>
                    <a:gd name="connsiteY264" fmla="*/ 68265 h 72032"/>
                    <a:gd name="connsiteX265" fmla="*/ 322507 w 343315"/>
                    <a:gd name="connsiteY265" fmla="*/ 63404 h 72032"/>
                    <a:gd name="connsiteX266" fmla="*/ 321765 w 343315"/>
                    <a:gd name="connsiteY266" fmla="*/ 56472 h 72032"/>
                    <a:gd name="connsiteX267" fmla="*/ 321765 w 343315"/>
                    <a:gd name="connsiteY267" fmla="*/ 29563 h 72032"/>
                    <a:gd name="connsiteX268" fmla="*/ 315319 w 343315"/>
                    <a:gd name="connsiteY268" fmla="*/ 29563 h 72032"/>
                    <a:gd name="connsiteX269" fmla="*/ 314092 w 343315"/>
                    <a:gd name="connsiteY269" fmla="*/ 28744 h 72032"/>
                    <a:gd name="connsiteX270" fmla="*/ 313631 w 343315"/>
                    <a:gd name="connsiteY270" fmla="*/ 26084 h 72032"/>
                    <a:gd name="connsiteX271" fmla="*/ 313758 w 343315"/>
                    <a:gd name="connsiteY271" fmla="*/ 24447 h 72032"/>
                    <a:gd name="connsiteX272" fmla="*/ 314092 w 343315"/>
                    <a:gd name="connsiteY272" fmla="*/ 23347 h 72032"/>
                    <a:gd name="connsiteX273" fmla="*/ 314629 w 343315"/>
                    <a:gd name="connsiteY273" fmla="*/ 22733 h 72032"/>
                    <a:gd name="connsiteX274" fmla="*/ 315370 w 343315"/>
                    <a:gd name="connsiteY274" fmla="*/ 22554 h 72032"/>
                    <a:gd name="connsiteX275" fmla="*/ 321765 w 343315"/>
                    <a:gd name="connsiteY275" fmla="*/ 22554 h 72032"/>
                    <a:gd name="connsiteX276" fmla="*/ 321765 w 343315"/>
                    <a:gd name="connsiteY276" fmla="*/ 11606 h 72032"/>
                    <a:gd name="connsiteX277" fmla="*/ 321944 w 343315"/>
                    <a:gd name="connsiteY277" fmla="*/ 10941 h 72032"/>
                    <a:gd name="connsiteX278" fmla="*/ 322609 w 343315"/>
                    <a:gd name="connsiteY278" fmla="*/ 10403 h 72032"/>
                    <a:gd name="connsiteX279" fmla="*/ 323914 w 343315"/>
                    <a:gd name="connsiteY279" fmla="*/ 10071 h 72032"/>
                    <a:gd name="connsiteX280" fmla="*/ 325960 w 343315"/>
                    <a:gd name="connsiteY280" fmla="*/ 9969 h 72032"/>
                    <a:gd name="connsiteX281" fmla="*/ 328058 w 343315"/>
                    <a:gd name="connsiteY281" fmla="*/ 10071 h 72032"/>
                    <a:gd name="connsiteX282" fmla="*/ 329336 w 343315"/>
                    <a:gd name="connsiteY282" fmla="*/ 10403 h 72032"/>
                    <a:gd name="connsiteX283" fmla="*/ 330002 w 343315"/>
                    <a:gd name="connsiteY283" fmla="*/ 10941 h 72032"/>
                    <a:gd name="connsiteX284" fmla="*/ 330206 w 343315"/>
                    <a:gd name="connsiteY284" fmla="*/ 11606 h 72032"/>
                    <a:gd name="connsiteX285" fmla="*/ 330206 w 343315"/>
                    <a:gd name="connsiteY285" fmla="*/ 22554 h 72032"/>
                    <a:gd name="connsiteX286" fmla="*/ 342025 w 343315"/>
                    <a:gd name="connsiteY286" fmla="*/ 22554 h 72032"/>
                    <a:gd name="connsiteX287" fmla="*/ 342741 w 343315"/>
                    <a:gd name="connsiteY287" fmla="*/ 22733 h 72032"/>
                    <a:gd name="connsiteX288" fmla="*/ 343278 w 343315"/>
                    <a:gd name="connsiteY288" fmla="*/ 23347 h 72032"/>
                    <a:gd name="connsiteX289" fmla="*/ 343611 w 343315"/>
                    <a:gd name="connsiteY289" fmla="*/ 24447 h 72032"/>
                    <a:gd name="connsiteX290" fmla="*/ 343712 w 343315"/>
                    <a:gd name="connsiteY290" fmla="*/ 26084 h 72032"/>
                    <a:gd name="connsiteX291" fmla="*/ 343252 w 343315"/>
                    <a:gd name="connsiteY291" fmla="*/ 28744 h 72032"/>
                    <a:gd name="connsiteX292" fmla="*/ 342025 w 343315"/>
                    <a:gd name="connsiteY292" fmla="*/ 29563 h 72032"/>
                    <a:gd name="connsiteX293" fmla="*/ 330206 w 343315"/>
                    <a:gd name="connsiteY293" fmla="*/ 29563 h 72032"/>
                    <a:gd name="connsiteX294" fmla="*/ 330206 w 343315"/>
                    <a:gd name="connsiteY294" fmla="*/ 55245 h 72032"/>
                    <a:gd name="connsiteX295" fmla="*/ 331614 w 343315"/>
                    <a:gd name="connsiteY295" fmla="*/ 62432 h 72032"/>
                    <a:gd name="connsiteX296" fmla="*/ 336653 w 343315"/>
                    <a:gd name="connsiteY296" fmla="*/ 64862 h 72032"/>
                    <a:gd name="connsiteX297" fmla="*/ 338750 w 343315"/>
                    <a:gd name="connsiteY297" fmla="*/ 64632 h 72032"/>
                    <a:gd name="connsiteX298" fmla="*/ 340387 w 343315"/>
                    <a:gd name="connsiteY298" fmla="*/ 64146 h 72032"/>
                    <a:gd name="connsiteX299" fmla="*/ 341615 w 343315"/>
                    <a:gd name="connsiteY299" fmla="*/ 63660 h 72032"/>
                    <a:gd name="connsiteX300" fmla="*/ 342536 w 343315"/>
                    <a:gd name="connsiteY300" fmla="*/ 63430 h 72032"/>
                    <a:gd name="connsiteX301" fmla="*/ 343022 w 343315"/>
                    <a:gd name="connsiteY301" fmla="*/ 63558 h 72032"/>
                    <a:gd name="connsiteX302" fmla="*/ 343380 w 343315"/>
                    <a:gd name="connsiteY302" fmla="*/ 64044 h 72032"/>
                    <a:gd name="connsiteX303" fmla="*/ 343611 w 343315"/>
                    <a:gd name="connsiteY303" fmla="*/ 65016 h 72032"/>
                    <a:gd name="connsiteX304" fmla="*/ 343712 w 343315"/>
                    <a:gd name="connsiteY304" fmla="*/ 66551 h 7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343315" h="72032">
                      <a:moveTo>
                        <a:pt x="48436" y="61844"/>
                      </a:moveTo>
                      <a:cubicBezTo>
                        <a:pt x="48436" y="62390"/>
                        <a:pt x="48419" y="62867"/>
                        <a:pt x="48385" y="63276"/>
                      </a:cubicBezTo>
                      <a:cubicBezTo>
                        <a:pt x="48351" y="63686"/>
                        <a:pt x="48291" y="64044"/>
                        <a:pt x="48206" y="64351"/>
                      </a:cubicBezTo>
                      <a:cubicBezTo>
                        <a:pt x="48121" y="64658"/>
                        <a:pt x="48010" y="64931"/>
                        <a:pt x="47873" y="65169"/>
                      </a:cubicBezTo>
                      <a:cubicBezTo>
                        <a:pt x="47737" y="65408"/>
                        <a:pt x="47498" y="65698"/>
                        <a:pt x="47157" y="66039"/>
                      </a:cubicBezTo>
                      <a:cubicBezTo>
                        <a:pt x="46816" y="66380"/>
                        <a:pt x="46100" y="66900"/>
                        <a:pt x="45008" y="67599"/>
                      </a:cubicBezTo>
                      <a:cubicBezTo>
                        <a:pt x="43917" y="68299"/>
                        <a:pt x="42561" y="68981"/>
                        <a:pt x="40941" y="69646"/>
                      </a:cubicBezTo>
                      <a:cubicBezTo>
                        <a:pt x="39321" y="70311"/>
                        <a:pt x="37462" y="70874"/>
                        <a:pt x="35365" y="71334"/>
                      </a:cubicBezTo>
                      <a:cubicBezTo>
                        <a:pt x="33267" y="71795"/>
                        <a:pt x="30974" y="72025"/>
                        <a:pt x="28484" y="72025"/>
                      </a:cubicBezTo>
                      <a:cubicBezTo>
                        <a:pt x="24186" y="72025"/>
                        <a:pt x="20307" y="71308"/>
                        <a:pt x="16845" y="69876"/>
                      </a:cubicBezTo>
                      <a:cubicBezTo>
                        <a:pt x="13383" y="68444"/>
                        <a:pt x="10433" y="66329"/>
                        <a:pt x="7994" y="63532"/>
                      </a:cubicBezTo>
                      <a:cubicBezTo>
                        <a:pt x="5556" y="60736"/>
                        <a:pt x="3680" y="57282"/>
                        <a:pt x="2367" y="53173"/>
                      </a:cubicBezTo>
                      <a:cubicBezTo>
                        <a:pt x="1054" y="49063"/>
                        <a:pt x="397" y="44331"/>
                        <a:pt x="397" y="38976"/>
                      </a:cubicBezTo>
                      <a:cubicBezTo>
                        <a:pt x="397" y="33485"/>
                        <a:pt x="1105" y="28591"/>
                        <a:pt x="2520" y="24293"/>
                      </a:cubicBezTo>
                      <a:cubicBezTo>
                        <a:pt x="3936" y="19996"/>
                        <a:pt x="5922" y="16355"/>
                        <a:pt x="8480" y="13371"/>
                      </a:cubicBezTo>
                      <a:cubicBezTo>
                        <a:pt x="11038" y="10386"/>
                        <a:pt x="14099" y="8110"/>
                        <a:pt x="17664" y="6541"/>
                      </a:cubicBezTo>
                      <a:cubicBezTo>
                        <a:pt x="21228" y="4972"/>
                        <a:pt x="25175" y="4188"/>
                        <a:pt x="29507" y="4188"/>
                      </a:cubicBezTo>
                      <a:cubicBezTo>
                        <a:pt x="31417" y="4188"/>
                        <a:pt x="33276" y="4367"/>
                        <a:pt x="35083" y="4725"/>
                      </a:cubicBezTo>
                      <a:cubicBezTo>
                        <a:pt x="36891" y="5083"/>
                        <a:pt x="38562" y="5535"/>
                        <a:pt x="40097" y="6081"/>
                      </a:cubicBezTo>
                      <a:cubicBezTo>
                        <a:pt x="41632" y="6626"/>
                        <a:pt x="42996" y="7257"/>
                        <a:pt x="44190" y="7973"/>
                      </a:cubicBezTo>
                      <a:cubicBezTo>
                        <a:pt x="45384" y="8690"/>
                        <a:pt x="46211" y="9278"/>
                        <a:pt x="46671" y="9738"/>
                      </a:cubicBezTo>
                      <a:cubicBezTo>
                        <a:pt x="47131" y="10199"/>
                        <a:pt x="47430" y="10548"/>
                        <a:pt x="47566" y="10787"/>
                      </a:cubicBezTo>
                      <a:cubicBezTo>
                        <a:pt x="47703" y="11026"/>
                        <a:pt x="47814" y="11307"/>
                        <a:pt x="47899" y="11631"/>
                      </a:cubicBezTo>
                      <a:cubicBezTo>
                        <a:pt x="47984" y="11955"/>
                        <a:pt x="48052" y="12339"/>
                        <a:pt x="48104" y="12782"/>
                      </a:cubicBezTo>
                      <a:cubicBezTo>
                        <a:pt x="48155" y="13226"/>
                        <a:pt x="48180" y="13754"/>
                        <a:pt x="48180" y="14368"/>
                      </a:cubicBezTo>
                      <a:cubicBezTo>
                        <a:pt x="48180" y="15050"/>
                        <a:pt x="48146" y="15630"/>
                        <a:pt x="48078" y="16108"/>
                      </a:cubicBezTo>
                      <a:cubicBezTo>
                        <a:pt x="48009" y="16585"/>
                        <a:pt x="47906" y="16986"/>
                        <a:pt x="47769" y="17310"/>
                      </a:cubicBezTo>
                      <a:cubicBezTo>
                        <a:pt x="47632" y="17634"/>
                        <a:pt x="47469" y="17873"/>
                        <a:pt x="47280" y="18026"/>
                      </a:cubicBezTo>
                      <a:cubicBezTo>
                        <a:pt x="47091" y="18180"/>
                        <a:pt x="46860" y="18256"/>
                        <a:pt x="46586" y="18256"/>
                      </a:cubicBezTo>
                      <a:cubicBezTo>
                        <a:pt x="46106" y="18256"/>
                        <a:pt x="45437" y="17924"/>
                        <a:pt x="44580" y="17259"/>
                      </a:cubicBezTo>
                      <a:cubicBezTo>
                        <a:pt x="43722" y="16594"/>
                        <a:pt x="42617" y="15860"/>
                        <a:pt x="41262" y="15059"/>
                      </a:cubicBezTo>
                      <a:cubicBezTo>
                        <a:pt x="39908" y="14257"/>
                        <a:pt x="38262" y="13524"/>
                        <a:pt x="36325" y="12859"/>
                      </a:cubicBezTo>
                      <a:cubicBezTo>
                        <a:pt x="34388" y="12194"/>
                        <a:pt x="32065" y="11861"/>
                        <a:pt x="29356" y="11861"/>
                      </a:cubicBezTo>
                      <a:cubicBezTo>
                        <a:pt x="26407" y="11861"/>
                        <a:pt x="23724" y="12450"/>
                        <a:pt x="21306" y="13626"/>
                      </a:cubicBezTo>
                      <a:cubicBezTo>
                        <a:pt x="18889" y="14803"/>
                        <a:pt x="16823" y="16534"/>
                        <a:pt x="15109" y="18819"/>
                      </a:cubicBezTo>
                      <a:cubicBezTo>
                        <a:pt x="13394" y="21104"/>
                        <a:pt x="12066" y="23892"/>
                        <a:pt x="11123" y="27184"/>
                      </a:cubicBezTo>
                      <a:cubicBezTo>
                        <a:pt x="10180" y="30475"/>
                        <a:pt x="9708" y="34235"/>
                        <a:pt x="9708" y="38464"/>
                      </a:cubicBezTo>
                      <a:cubicBezTo>
                        <a:pt x="9708" y="42659"/>
                        <a:pt x="10162" y="46368"/>
                        <a:pt x="11071" y="49591"/>
                      </a:cubicBezTo>
                      <a:cubicBezTo>
                        <a:pt x="11980" y="52814"/>
                        <a:pt x="13283" y="55509"/>
                        <a:pt x="14980" y="57675"/>
                      </a:cubicBezTo>
                      <a:cubicBezTo>
                        <a:pt x="16677" y="59840"/>
                        <a:pt x="18760" y="61477"/>
                        <a:pt x="21229" y="62586"/>
                      </a:cubicBezTo>
                      <a:cubicBezTo>
                        <a:pt x="23698" y="63694"/>
                        <a:pt x="26492" y="64249"/>
                        <a:pt x="29613" y="64249"/>
                      </a:cubicBezTo>
                      <a:cubicBezTo>
                        <a:pt x="32253" y="64249"/>
                        <a:pt x="34558" y="63925"/>
                        <a:pt x="36530" y="63276"/>
                      </a:cubicBezTo>
                      <a:cubicBezTo>
                        <a:pt x="38501" y="62628"/>
                        <a:pt x="40181" y="61904"/>
                        <a:pt x="41570" y="61102"/>
                      </a:cubicBezTo>
                      <a:cubicBezTo>
                        <a:pt x="42958" y="60301"/>
                        <a:pt x="44098" y="59576"/>
                        <a:pt x="44990" y="58928"/>
                      </a:cubicBezTo>
                      <a:cubicBezTo>
                        <a:pt x="45882" y="58280"/>
                        <a:pt x="46584" y="57956"/>
                        <a:pt x="47099" y="57956"/>
                      </a:cubicBezTo>
                      <a:cubicBezTo>
                        <a:pt x="47339" y="57956"/>
                        <a:pt x="47545" y="58007"/>
                        <a:pt x="47716" y="58109"/>
                      </a:cubicBezTo>
                      <a:cubicBezTo>
                        <a:pt x="47888" y="58212"/>
                        <a:pt x="48025" y="58408"/>
                        <a:pt x="48128" y="58698"/>
                      </a:cubicBezTo>
                      <a:cubicBezTo>
                        <a:pt x="48230" y="58988"/>
                        <a:pt x="48308" y="59388"/>
                        <a:pt x="48359" y="59900"/>
                      </a:cubicBezTo>
                      <a:cubicBezTo>
                        <a:pt x="48410" y="60412"/>
                        <a:pt x="48436" y="61060"/>
                        <a:pt x="48436" y="61844"/>
                      </a:cubicBezTo>
                      <a:close/>
                      <a:moveTo>
                        <a:pt x="100653" y="46394"/>
                      </a:moveTo>
                      <a:cubicBezTo>
                        <a:pt x="100653" y="50146"/>
                        <a:pt x="100158" y="53599"/>
                        <a:pt x="99170" y="56754"/>
                      </a:cubicBezTo>
                      <a:cubicBezTo>
                        <a:pt x="98180" y="59908"/>
                        <a:pt x="96705" y="62628"/>
                        <a:pt x="94744" y="64914"/>
                      </a:cubicBezTo>
                      <a:cubicBezTo>
                        <a:pt x="92783" y="67199"/>
                        <a:pt x="90327" y="68981"/>
                        <a:pt x="87377" y="70260"/>
                      </a:cubicBezTo>
                      <a:cubicBezTo>
                        <a:pt x="84427" y="71539"/>
                        <a:pt x="81008" y="72178"/>
                        <a:pt x="77120" y="72178"/>
                      </a:cubicBezTo>
                      <a:cubicBezTo>
                        <a:pt x="73334" y="72178"/>
                        <a:pt x="70034" y="71615"/>
                        <a:pt x="67220" y="70490"/>
                      </a:cubicBezTo>
                      <a:cubicBezTo>
                        <a:pt x="64406" y="69364"/>
                        <a:pt x="62062" y="67727"/>
                        <a:pt x="60186" y="65579"/>
                      </a:cubicBezTo>
                      <a:cubicBezTo>
                        <a:pt x="58310" y="63430"/>
                        <a:pt x="56911" y="60821"/>
                        <a:pt x="55991" y="57751"/>
                      </a:cubicBezTo>
                      <a:cubicBezTo>
                        <a:pt x="55070" y="54682"/>
                        <a:pt x="54609" y="51203"/>
                        <a:pt x="54609" y="47315"/>
                      </a:cubicBezTo>
                      <a:cubicBezTo>
                        <a:pt x="54609" y="43563"/>
                        <a:pt x="55095" y="40110"/>
                        <a:pt x="56067" y="36955"/>
                      </a:cubicBezTo>
                      <a:cubicBezTo>
                        <a:pt x="57039" y="33800"/>
                        <a:pt x="58506" y="31080"/>
                        <a:pt x="60467" y="28795"/>
                      </a:cubicBezTo>
                      <a:cubicBezTo>
                        <a:pt x="62428" y="26510"/>
                        <a:pt x="64875" y="24737"/>
                        <a:pt x="67809" y="23475"/>
                      </a:cubicBezTo>
                      <a:cubicBezTo>
                        <a:pt x="70742" y="22213"/>
                        <a:pt x="74169" y="21582"/>
                        <a:pt x="78092" y="21582"/>
                      </a:cubicBezTo>
                      <a:cubicBezTo>
                        <a:pt x="81877" y="21582"/>
                        <a:pt x="85177" y="22144"/>
                        <a:pt x="87991" y="23270"/>
                      </a:cubicBezTo>
                      <a:cubicBezTo>
                        <a:pt x="90805" y="24395"/>
                        <a:pt x="93150" y="26033"/>
                        <a:pt x="95025" y="28181"/>
                      </a:cubicBezTo>
                      <a:cubicBezTo>
                        <a:pt x="96902" y="30330"/>
                        <a:pt x="98308" y="32939"/>
                        <a:pt x="99246" y="36009"/>
                      </a:cubicBezTo>
                      <a:cubicBezTo>
                        <a:pt x="100184" y="39078"/>
                        <a:pt x="100653" y="42540"/>
                        <a:pt x="100653" y="46394"/>
                      </a:cubicBezTo>
                      <a:close/>
                      <a:moveTo>
                        <a:pt x="91905" y="46957"/>
                      </a:moveTo>
                      <a:cubicBezTo>
                        <a:pt x="91905" y="44467"/>
                        <a:pt x="91672" y="42114"/>
                        <a:pt x="91208" y="39897"/>
                      </a:cubicBezTo>
                      <a:cubicBezTo>
                        <a:pt x="90743" y="37680"/>
                        <a:pt x="89977" y="35736"/>
                        <a:pt x="88910" y="34065"/>
                      </a:cubicBezTo>
                      <a:cubicBezTo>
                        <a:pt x="87843" y="32393"/>
                        <a:pt x="86398" y="31072"/>
                        <a:pt x="84574" y="30100"/>
                      </a:cubicBezTo>
                      <a:cubicBezTo>
                        <a:pt x="82750" y="29128"/>
                        <a:pt x="80479" y="28642"/>
                        <a:pt x="77760" y="28642"/>
                      </a:cubicBezTo>
                      <a:cubicBezTo>
                        <a:pt x="75248" y="28642"/>
                        <a:pt x="73088" y="29085"/>
                        <a:pt x="71281" y="29972"/>
                      </a:cubicBezTo>
                      <a:cubicBezTo>
                        <a:pt x="69475" y="30859"/>
                        <a:pt x="67986" y="32112"/>
                        <a:pt x="66816" y="33732"/>
                      </a:cubicBezTo>
                      <a:cubicBezTo>
                        <a:pt x="65646" y="35352"/>
                        <a:pt x="64777" y="37271"/>
                        <a:pt x="64209" y="39487"/>
                      </a:cubicBezTo>
                      <a:cubicBezTo>
                        <a:pt x="63642" y="41704"/>
                        <a:pt x="63358" y="44126"/>
                        <a:pt x="63358" y="46752"/>
                      </a:cubicBezTo>
                      <a:cubicBezTo>
                        <a:pt x="63358" y="49276"/>
                        <a:pt x="63590" y="51646"/>
                        <a:pt x="64055" y="53863"/>
                      </a:cubicBezTo>
                      <a:cubicBezTo>
                        <a:pt x="64519" y="56080"/>
                        <a:pt x="65294" y="58016"/>
                        <a:pt x="66378" y="59670"/>
                      </a:cubicBezTo>
                      <a:cubicBezTo>
                        <a:pt x="67462" y="61324"/>
                        <a:pt x="68916" y="62637"/>
                        <a:pt x="70739" y="63609"/>
                      </a:cubicBezTo>
                      <a:cubicBezTo>
                        <a:pt x="72563" y="64581"/>
                        <a:pt x="74835" y="65067"/>
                        <a:pt x="77554" y="65067"/>
                      </a:cubicBezTo>
                      <a:cubicBezTo>
                        <a:pt x="80032" y="65067"/>
                        <a:pt x="82183" y="64624"/>
                        <a:pt x="84007" y="63737"/>
                      </a:cubicBezTo>
                      <a:cubicBezTo>
                        <a:pt x="85830" y="62850"/>
                        <a:pt x="87327" y="61605"/>
                        <a:pt x="88497" y="60002"/>
                      </a:cubicBezTo>
                      <a:cubicBezTo>
                        <a:pt x="89667" y="58399"/>
                        <a:pt x="90528" y="56489"/>
                        <a:pt x="91079" y="54272"/>
                      </a:cubicBezTo>
                      <a:cubicBezTo>
                        <a:pt x="91630" y="52056"/>
                        <a:pt x="91905" y="49617"/>
                        <a:pt x="91905" y="46957"/>
                      </a:cubicBezTo>
                      <a:close/>
                      <a:moveTo>
                        <a:pt x="152051" y="69927"/>
                      </a:moveTo>
                      <a:cubicBezTo>
                        <a:pt x="152051" y="70200"/>
                        <a:pt x="151983" y="70430"/>
                        <a:pt x="151847" y="70618"/>
                      </a:cubicBezTo>
                      <a:cubicBezTo>
                        <a:pt x="151710" y="70805"/>
                        <a:pt x="151488" y="70967"/>
                        <a:pt x="151182" y="71104"/>
                      </a:cubicBezTo>
                      <a:cubicBezTo>
                        <a:pt x="150875" y="71240"/>
                        <a:pt x="150448" y="71343"/>
                        <a:pt x="149903" y="71411"/>
                      </a:cubicBezTo>
                      <a:cubicBezTo>
                        <a:pt x="149357" y="71479"/>
                        <a:pt x="148675" y="71513"/>
                        <a:pt x="147857" y="71513"/>
                      </a:cubicBezTo>
                      <a:cubicBezTo>
                        <a:pt x="147004" y="71513"/>
                        <a:pt x="146305" y="71479"/>
                        <a:pt x="145759" y="71411"/>
                      </a:cubicBezTo>
                      <a:cubicBezTo>
                        <a:pt x="145213" y="71343"/>
                        <a:pt x="144787" y="71240"/>
                        <a:pt x="144480" y="71104"/>
                      </a:cubicBezTo>
                      <a:cubicBezTo>
                        <a:pt x="144173" y="70967"/>
                        <a:pt x="143951" y="70805"/>
                        <a:pt x="143815" y="70618"/>
                      </a:cubicBezTo>
                      <a:cubicBezTo>
                        <a:pt x="143678" y="70430"/>
                        <a:pt x="143610" y="70200"/>
                        <a:pt x="143610" y="69927"/>
                      </a:cubicBezTo>
                      <a:lnTo>
                        <a:pt x="143610" y="42966"/>
                      </a:lnTo>
                      <a:cubicBezTo>
                        <a:pt x="143610" y="40340"/>
                        <a:pt x="143406" y="38226"/>
                        <a:pt x="142996" y="36623"/>
                      </a:cubicBezTo>
                      <a:cubicBezTo>
                        <a:pt x="142587" y="35020"/>
                        <a:pt x="141990" y="33638"/>
                        <a:pt x="141205" y="32479"/>
                      </a:cubicBezTo>
                      <a:cubicBezTo>
                        <a:pt x="140421" y="31319"/>
                        <a:pt x="139407" y="30432"/>
                        <a:pt x="138162" y="29818"/>
                      </a:cubicBezTo>
                      <a:cubicBezTo>
                        <a:pt x="136917" y="29204"/>
                        <a:pt x="135476" y="28898"/>
                        <a:pt x="133839" y="28898"/>
                      </a:cubicBezTo>
                      <a:cubicBezTo>
                        <a:pt x="131724" y="28898"/>
                        <a:pt x="129610" y="29648"/>
                        <a:pt x="127495" y="31148"/>
                      </a:cubicBezTo>
                      <a:cubicBezTo>
                        <a:pt x="125380" y="32649"/>
                        <a:pt x="123163" y="34849"/>
                        <a:pt x="120844" y="37748"/>
                      </a:cubicBezTo>
                      <a:lnTo>
                        <a:pt x="120844" y="69927"/>
                      </a:lnTo>
                      <a:cubicBezTo>
                        <a:pt x="120844" y="70200"/>
                        <a:pt x="120776" y="70430"/>
                        <a:pt x="120640" y="70618"/>
                      </a:cubicBezTo>
                      <a:cubicBezTo>
                        <a:pt x="120503" y="70805"/>
                        <a:pt x="120282" y="70967"/>
                        <a:pt x="119974" y="71104"/>
                      </a:cubicBezTo>
                      <a:cubicBezTo>
                        <a:pt x="119667" y="71240"/>
                        <a:pt x="119241" y="71343"/>
                        <a:pt x="118696" y="71411"/>
                      </a:cubicBezTo>
                      <a:cubicBezTo>
                        <a:pt x="118150" y="71479"/>
                        <a:pt x="117451" y="71513"/>
                        <a:pt x="116597" y="71513"/>
                      </a:cubicBezTo>
                      <a:cubicBezTo>
                        <a:pt x="115779" y="71513"/>
                        <a:pt x="115097" y="71479"/>
                        <a:pt x="114551" y="71411"/>
                      </a:cubicBezTo>
                      <a:cubicBezTo>
                        <a:pt x="114006" y="71343"/>
                        <a:pt x="113571" y="71240"/>
                        <a:pt x="113247" y="71104"/>
                      </a:cubicBezTo>
                      <a:cubicBezTo>
                        <a:pt x="112923" y="70967"/>
                        <a:pt x="112701" y="70805"/>
                        <a:pt x="112582" y="70618"/>
                      </a:cubicBezTo>
                      <a:cubicBezTo>
                        <a:pt x="112463" y="70430"/>
                        <a:pt x="112403" y="70200"/>
                        <a:pt x="112403" y="69927"/>
                      </a:cubicBezTo>
                      <a:lnTo>
                        <a:pt x="112403" y="23884"/>
                      </a:lnTo>
                      <a:cubicBezTo>
                        <a:pt x="112403" y="23611"/>
                        <a:pt x="112454" y="23381"/>
                        <a:pt x="112556" y="23193"/>
                      </a:cubicBezTo>
                      <a:cubicBezTo>
                        <a:pt x="112659" y="23006"/>
                        <a:pt x="112864" y="22835"/>
                        <a:pt x="113170" y="22682"/>
                      </a:cubicBezTo>
                      <a:cubicBezTo>
                        <a:pt x="113477" y="22528"/>
                        <a:pt x="113869" y="22426"/>
                        <a:pt x="114347" y="22375"/>
                      </a:cubicBezTo>
                      <a:cubicBezTo>
                        <a:pt x="114824" y="22324"/>
                        <a:pt x="115455" y="22298"/>
                        <a:pt x="116239" y="22298"/>
                      </a:cubicBezTo>
                      <a:cubicBezTo>
                        <a:pt x="116990" y="22298"/>
                        <a:pt x="117613" y="22324"/>
                        <a:pt x="118107" y="22375"/>
                      </a:cubicBezTo>
                      <a:cubicBezTo>
                        <a:pt x="118601" y="22426"/>
                        <a:pt x="118985" y="22528"/>
                        <a:pt x="119258" y="22682"/>
                      </a:cubicBezTo>
                      <a:cubicBezTo>
                        <a:pt x="119531" y="22835"/>
                        <a:pt x="119727" y="23006"/>
                        <a:pt x="119846" y="23193"/>
                      </a:cubicBezTo>
                      <a:cubicBezTo>
                        <a:pt x="119965" y="23381"/>
                        <a:pt x="120025" y="23611"/>
                        <a:pt x="120025" y="23884"/>
                      </a:cubicBezTo>
                      <a:lnTo>
                        <a:pt x="120025" y="29972"/>
                      </a:lnTo>
                      <a:cubicBezTo>
                        <a:pt x="122617" y="27073"/>
                        <a:pt x="125201" y="24950"/>
                        <a:pt x="127776" y="23603"/>
                      </a:cubicBezTo>
                      <a:cubicBezTo>
                        <a:pt x="130352" y="22255"/>
                        <a:pt x="132952" y="21582"/>
                        <a:pt x="135578" y="21582"/>
                      </a:cubicBezTo>
                      <a:cubicBezTo>
                        <a:pt x="138648" y="21582"/>
                        <a:pt x="141231" y="22102"/>
                        <a:pt x="143328" y="23142"/>
                      </a:cubicBezTo>
                      <a:cubicBezTo>
                        <a:pt x="145427" y="24182"/>
                        <a:pt x="147123" y="25572"/>
                        <a:pt x="148419" y="27312"/>
                      </a:cubicBezTo>
                      <a:cubicBezTo>
                        <a:pt x="149715" y="29051"/>
                        <a:pt x="150645" y="31089"/>
                        <a:pt x="151207" y="33425"/>
                      </a:cubicBezTo>
                      <a:cubicBezTo>
                        <a:pt x="151770" y="35761"/>
                        <a:pt x="152051" y="38567"/>
                        <a:pt x="152051" y="41841"/>
                      </a:cubicBezTo>
                      <a:close/>
                      <a:moveTo>
                        <a:pt x="206417" y="69927"/>
                      </a:moveTo>
                      <a:cubicBezTo>
                        <a:pt x="206417" y="70200"/>
                        <a:pt x="206357" y="70439"/>
                        <a:pt x="206238" y="70643"/>
                      </a:cubicBezTo>
                      <a:cubicBezTo>
                        <a:pt x="206119" y="70848"/>
                        <a:pt x="205914" y="71010"/>
                        <a:pt x="205624" y="71129"/>
                      </a:cubicBezTo>
                      <a:cubicBezTo>
                        <a:pt x="205334" y="71249"/>
                        <a:pt x="204950" y="71343"/>
                        <a:pt x="204473" y="71411"/>
                      </a:cubicBezTo>
                      <a:cubicBezTo>
                        <a:pt x="203996" y="71479"/>
                        <a:pt x="203416" y="71513"/>
                        <a:pt x="202734" y="71513"/>
                      </a:cubicBezTo>
                      <a:cubicBezTo>
                        <a:pt x="202018" y="71513"/>
                        <a:pt x="201420" y="71479"/>
                        <a:pt x="200943" y="71411"/>
                      </a:cubicBezTo>
                      <a:cubicBezTo>
                        <a:pt x="200466" y="71343"/>
                        <a:pt x="200074" y="71249"/>
                        <a:pt x="199766" y="71129"/>
                      </a:cubicBezTo>
                      <a:cubicBezTo>
                        <a:pt x="199459" y="71010"/>
                        <a:pt x="199237" y="70848"/>
                        <a:pt x="199101" y="70643"/>
                      </a:cubicBezTo>
                      <a:cubicBezTo>
                        <a:pt x="198965" y="70439"/>
                        <a:pt x="198896" y="70200"/>
                        <a:pt x="198896" y="69927"/>
                      </a:cubicBezTo>
                      <a:lnTo>
                        <a:pt x="198896" y="63839"/>
                      </a:lnTo>
                      <a:cubicBezTo>
                        <a:pt x="196475" y="66465"/>
                        <a:pt x="193959" y="68512"/>
                        <a:pt x="191351" y="69978"/>
                      </a:cubicBezTo>
                      <a:cubicBezTo>
                        <a:pt x="188742" y="71445"/>
                        <a:pt x="185885" y="72178"/>
                        <a:pt x="182781" y="72178"/>
                      </a:cubicBezTo>
                      <a:cubicBezTo>
                        <a:pt x="179405" y="72178"/>
                        <a:pt x="176523" y="71522"/>
                        <a:pt x="174135" y="70209"/>
                      </a:cubicBezTo>
                      <a:cubicBezTo>
                        <a:pt x="171748" y="68895"/>
                        <a:pt x="169813" y="67122"/>
                        <a:pt x="168329" y="64888"/>
                      </a:cubicBezTo>
                      <a:cubicBezTo>
                        <a:pt x="166845" y="62654"/>
                        <a:pt x="165763" y="60028"/>
                        <a:pt x="165080" y="57009"/>
                      </a:cubicBezTo>
                      <a:cubicBezTo>
                        <a:pt x="164398" y="53991"/>
                        <a:pt x="164057" y="50811"/>
                        <a:pt x="164057" y="47468"/>
                      </a:cubicBezTo>
                      <a:cubicBezTo>
                        <a:pt x="164057" y="43512"/>
                        <a:pt x="164483" y="39939"/>
                        <a:pt x="165336" y="36750"/>
                      </a:cubicBezTo>
                      <a:cubicBezTo>
                        <a:pt x="166188" y="33562"/>
                        <a:pt x="167450" y="30842"/>
                        <a:pt x="169122" y="28591"/>
                      </a:cubicBezTo>
                      <a:cubicBezTo>
                        <a:pt x="170793" y="26340"/>
                        <a:pt x="172864" y="24609"/>
                        <a:pt x="175338" y="23398"/>
                      </a:cubicBezTo>
                      <a:cubicBezTo>
                        <a:pt x="177811" y="22187"/>
                        <a:pt x="180666" y="21582"/>
                        <a:pt x="183907" y="21582"/>
                      </a:cubicBezTo>
                      <a:cubicBezTo>
                        <a:pt x="186601" y="21582"/>
                        <a:pt x="189066" y="22170"/>
                        <a:pt x="191299" y="23347"/>
                      </a:cubicBezTo>
                      <a:cubicBezTo>
                        <a:pt x="193534" y="24523"/>
                        <a:pt x="195742" y="26254"/>
                        <a:pt x="197925" y="28539"/>
                      </a:cubicBezTo>
                      <a:lnTo>
                        <a:pt x="197925" y="1783"/>
                      </a:lnTo>
                      <a:cubicBezTo>
                        <a:pt x="197925" y="1544"/>
                        <a:pt x="197985" y="1314"/>
                        <a:pt x="198104" y="1092"/>
                      </a:cubicBezTo>
                      <a:cubicBezTo>
                        <a:pt x="198223" y="871"/>
                        <a:pt x="198453" y="700"/>
                        <a:pt x="198794" y="581"/>
                      </a:cubicBezTo>
                      <a:cubicBezTo>
                        <a:pt x="199135" y="461"/>
                        <a:pt x="199571" y="359"/>
                        <a:pt x="200099" y="274"/>
                      </a:cubicBezTo>
                      <a:cubicBezTo>
                        <a:pt x="200628" y="189"/>
                        <a:pt x="201301" y="146"/>
                        <a:pt x="202120" y="146"/>
                      </a:cubicBezTo>
                      <a:cubicBezTo>
                        <a:pt x="202972" y="146"/>
                        <a:pt x="203671" y="189"/>
                        <a:pt x="204217" y="274"/>
                      </a:cubicBezTo>
                      <a:cubicBezTo>
                        <a:pt x="204763" y="359"/>
                        <a:pt x="205189" y="461"/>
                        <a:pt x="205496" y="581"/>
                      </a:cubicBezTo>
                      <a:cubicBezTo>
                        <a:pt x="205803" y="700"/>
                        <a:pt x="206033" y="871"/>
                        <a:pt x="206187" y="1092"/>
                      </a:cubicBezTo>
                      <a:cubicBezTo>
                        <a:pt x="206340" y="1314"/>
                        <a:pt x="206417" y="1544"/>
                        <a:pt x="206417" y="1783"/>
                      </a:cubicBezTo>
                      <a:close/>
                      <a:moveTo>
                        <a:pt x="197925" y="37543"/>
                      </a:moveTo>
                      <a:cubicBezTo>
                        <a:pt x="195640" y="34713"/>
                        <a:pt x="193431" y="32555"/>
                        <a:pt x="191299" y="31072"/>
                      </a:cubicBezTo>
                      <a:cubicBezTo>
                        <a:pt x="189167" y="29588"/>
                        <a:pt x="186942" y="28846"/>
                        <a:pt x="184623" y="28846"/>
                      </a:cubicBezTo>
                      <a:cubicBezTo>
                        <a:pt x="182474" y="28846"/>
                        <a:pt x="180649" y="29358"/>
                        <a:pt x="179149" y="30381"/>
                      </a:cubicBezTo>
                      <a:cubicBezTo>
                        <a:pt x="177648" y="31404"/>
                        <a:pt x="176429" y="32752"/>
                        <a:pt x="175491" y="34423"/>
                      </a:cubicBezTo>
                      <a:cubicBezTo>
                        <a:pt x="174553" y="36094"/>
                        <a:pt x="173871" y="37987"/>
                        <a:pt x="173445" y="40101"/>
                      </a:cubicBezTo>
                      <a:cubicBezTo>
                        <a:pt x="173019" y="42216"/>
                        <a:pt x="172805" y="44365"/>
                        <a:pt x="172805" y="46547"/>
                      </a:cubicBezTo>
                      <a:cubicBezTo>
                        <a:pt x="172805" y="48867"/>
                        <a:pt x="172984" y="51135"/>
                        <a:pt x="173343" y="53352"/>
                      </a:cubicBezTo>
                      <a:cubicBezTo>
                        <a:pt x="173701" y="55569"/>
                        <a:pt x="174323" y="57538"/>
                        <a:pt x="175210" y="59261"/>
                      </a:cubicBezTo>
                      <a:cubicBezTo>
                        <a:pt x="176096" y="60983"/>
                        <a:pt x="177274" y="62364"/>
                        <a:pt x="178739" y="63404"/>
                      </a:cubicBezTo>
                      <a:cubicBezTo>
                        <a:pt x="180206" y="64445"/>
                        <a:pt x="182048" y="64965"/>
                        <a:pt x="184265" y="64965"/>
                      </a:cubicBezTo>
                      <a:cubicBezTo>
                        <a:pt x="185391" y="64965"/>
                        <a:pt x="186474" y="64811"/>
                        <a:pt x="187514" y="64504"/>
                      </a:cubicBezTo>
                      <a:cubicBezTo>
                        <a:pt x="188554" y="64197"/>
                        <a:pt x="189620" y="63686"/>
                        <a:pt x="190711" y="62970"/>
                      </a:cubicBezTo>
                      <a:cubicBezTo>
                        <a:pt x="191802" y="62253"/>
                        <a:pt x="192945" y="61324"/>
                        <a:pt x="194139" y="60181"/>
                      </a:cubicBezTo>
                      <a:cubicBezTo>
                        <a:pt x="195333" y="59039"/>
                        <a:pt x="196594" y="57632"/>
                        <a:pt x="197925" y="55961"/>
                      </a:cubicBezTo>
                      <a:close/>
                      <a:moveTo>
                        <a:pt x="260988" y="69927"/>
                      </a:moveTo>
                      <a:cubicBezTo>
                        <a:pt x="260988" y="70200"/>
                        <a:pt x="260928" y="70430"/>
                        <a:pt x="260809" y="70618"/>
                      </a:cubicBezTo>
                      <a:cubicBezTo>
                        <a:pt x="260689" y="70805"/>
                        <a:pt x="260475" y="70967"/>
                        <a:pt x="260169" y="71104"/>
                      </a:cubicBezTo>
                      <a:cubicBezTo>
                        <a:pt x="259862" y="71240"/>
                        <a:pt x="259461" y="71343"/>
                        <a:pt x="258967" y="71411"/>
                      </a:cubicBezTo>
                      <a:cubicBezTo>
                        <a:pt x="258472" y="71479"/>
                        <a:pt x="257867" y="71513"/>
                        <a:pt x="257150" y="71513"/>
                      </a:cubicBezTo>
                      <a:cubicBezTo>
                        <a:pt x="256366" y="71513"/>
                        <a:pt x="255726" y="71479"/>
                        <a:pt x="255232" y="71411"/>
                      </a:cubicBezTo>
                      <a:cubicBezTo>
                        <a:pt x="254738" y="71343"/>
                        <a:pt x="254345" y="71240"/>
                        <a:pt x="254056" y="71104"/>
                      </a:cubicBezTo>
                      <a:cubicBezTo>
                        <a:pt x="253765" y="70967"/>
                        <a:pt x="253569" y="70805"/>
                        <a:pt x="253467" y="70618"/>
                      </a:cubicBezTo>
                      <a:cubicBezTo>
                        <a:pt x="253365" y="70430"/>
                        <a:pt x="253314" y="70200"/>
                        <a:pt x="253314" y="69927"/>
                      </a:cubicBezTo>
                      <a:lnTo>
                        <a:pt x="253314" y="63839"/>
                      </a:lnTo>
                      <a:cubicBezTo>
                        <a:pt x="250688" y="66738"/>
                        <a:pt x="248095" y="68853"/>
                        <a:pt x="245537" y="70183"/>
                      </a:cubicBezTo>
                      <a:cubicBezTo>
                        <a:pt x="242979" y="71513"/>
                        <a:pt x="240387" y="72178"/>
                        <a:pt x="237761" y="72178"/>
                      </a:cubicBezTo>
                      <a:cubicBezTo>
                        <a:pt x="234691" y="72178"/>
                        <a:pt x="232108" y="71667"/>
                        <a:pt x="230011" y="70643"/>
                      </a:cubicBezTo>
                      <a:cubicBezTo>
                        <a:pt x="227912" y="69620"/>
                        <a:pt x="226216" y="68230"/>
                        <a:pt x="224920" y="66474"/>
                      </a:cubicBezTo>
                      <a:cubicBezTo>
                        <a:pt x="223624" y="64717"/>
                        <a:pt x="222694" y="62671"/>
                        <a:pt x="222132" y="60335"/>
                      </a:cubicBezTo>
                      <a:cubicBezTo>
                        <a:pt x="221569" y="57999"/>
                        <a:pt x="221288" y="55159"/>
                        <a:pt x="221288" y="51817"/>
                      </a:cubicBezTo>
                      <a:lnTo>
                        <a:pt x="221288" y="23884"/>
                      </a:lnTo>
                      <a:cubicBezTo>
                        <a:pt x="221288" y="23611"/>
                        <a:pt x="221348" y="23381"/>
                        <a:pt x="221467" y="23193"/>
                      </a:cubicBezTo>
                      <a:cubicBezTo>
                        <a:pt x="221586" y="23006"/>
                        <a:pt x="221816" y="22835"/>
                        <a:pt x="222157" y="22682"/>
                      </a:cubicBezTo>
                      <a:cubicBezTo>
                        <a:pt x="222498" y="22528"/>
                        <a:pt x="222942" y="22426"/>
                        <a:pt x="223487" y="22375"/>
                      </a:cubicBezTo>
                      <a:cubicBezTo>
                        <a:pt x="224033" y="22324"/>
                        <a:pt x="224716" y="22298"/>
                        <a:pt x="225534" y="22298"/>
                      </a:cubicBezTo>
                      <a:cubicBezTo>
                        <a:pt x="226352" y="22298"/>
                        <a:pt x="227034" y="22324"/>
                        <a:pt x="227580" y="22375"/>
                      </a:cubicBezTo>
                      <a:cubicBezTo>
                        <a:pt x="228126" y="22426"/>
                        <a:pt x="228561" y="22528"/>
                        <a:pt x="228885" y="22682"/>
                      </a:cubicBezTo>
                      <a:cubicBezTo>
                        <a:pt x="229209" y="22835"/>
                        <a:pt x="229439" y="23006"/>
                        <a:pt x="229575" y="23193"/>
                      </a:cubicBezTo>
                      <a:cubicBezTo>
                        <a:pt x="229712" y="23381"/>
                        <a:pt x="229780" y="23611"/>
                        <a:pt x="229780" y="23884"/>
                      </a:cubicBezTo>
                      <a:lnTo>
                        <a:pt x="229780" y="50691"/>
                      </a:lnTo>
                      <a:cubicBezTo>
                        <a:pt x="229780" y="53386"/>
                        <a:pt x="229976" y="55543"/>
                        <a:pt x="230369" y="57163"/>
                      </a:cubicBezTo>
                      <a:cubicBezTo>
                        <a:pt x="230760" y="58783"/>
                        <a:pt x="231357" y="60164"/>
                        <a:pt x="232159" y="61307"/>
                      </a:cubicBezTo>
                      <a:cubicBezTo>
                        <a:pt x="232961" y="62449"/>
                        <a:pt x="233975" y="63336"/>
                        <a:pt x="235203" y="63967"/>
                      </a:cubicBezTo>
                      <a:cubicBezTo>
                        <a:pt x="236430" y="64598"/>
                        <a:pt x="237863" y="64914"/>
                        <a:pt x="239500" y="64914"/>
                      </a:cubicBezTo>
                      <a:cubicBezTo>
                        <a:pt x="241615" y="64914"/>
                        <a:pt x="243721" y="64163"/>
                        <a:pt x="245818" y="62663"/>
                      </a:cubicBezTo>
                      <a:cubicBezTo>
                        <a:pt x="247916" y="61162"/>
                        <a:pt x="250142" y="58962"/>
                        <a:pt x="252495" y="56063"/>
                      </a:cubicBezTo>
                      <a:lnTo>
                        <a:pt x="252495" y="23884"/>
                      </a:lnTo>
                      <a:cubicBezTo>
                        <a:pt x="252495" y="23611"/>
                        <a:pt x="252554" y="23381"/>
                        <a:pt x="252674" y="23193"/>
                      </a:cubicBezTo>
                      <a:cubicBezTo>
                        <a:pt x="252793" y="23006"/>
                        <a:pt x="253024" y="22835"/>
                        <a:pt x="253365" y="22682"/>
                      </a:cubicBezTo>
                      <a:cubicBezTo>
                        <a:pt x="253706" y="22528"/>
                        <a:pt x="254140" y="22426"/>
                        <a:pt x="254669" y="22375"/>
                      </a:cubicBezTo>
                      <a:cubicBezTo>
                        <a:pt x="255198" y="22324"/>
                        <a:pt x="255888" y="22298"/>
                        <a:pt x="256742" y="22298"/>
                      </a:cubicBezTo>
                      <a:cubicBezTo>
                        <a:pt x="257560" y="22298"/>
                        <a:pt x="258242" y="22324"/>
                        <a:pt x="258788" y="22375"/>
                      </a:cubicBezTo>
                      <a:cubicBezTo>
                        <a:pt x="259333" y="22426"/>
                        <a:pt x="259760" y="22528"/>
                        <a:pt x="260067" y="22682"/>
                      </a:cubicBezTo>
                      <a:cubicBezTo>
                        <a:pt x="260373" y="22835"/>
                        <a:pt x="260604" y="23006"/>
                        <a:pt x="260757" y="23193"/>
                      </a:cubicBezTo>
                      <a:cubicBezTo>
                        <a:pt x="260911" y="23381"/>
                        <a:pt x="260988" y="23611"/>
                        <a:pt x="260988" y="23884"/>
                      </a:cubicBezTo>
                      <a:close/>
                      <a:moveTo>
                        <a:pt x="309214" y="62918"/>
                      </a:moveTo>
                      <a:cubicBezTo>
                        <a:pt x="309214" y="63498"/>
                        <a:pt x="309197" y="64001"/>
                        <a:pt x="309162" y="64428"/>
                      </a:cubicBezTo>
                      <a:cubicBezTo>
                        <a:pt x="309129" y="64854"/>
                        <a:pt x="309069" y="65212"/>
                        <a:pt x="308983" y="65502"/>
                      </a:cubicBezTo>
                      <a:cubicBezTo>
                        <a:pt x="308899" y="65792"/>
                        <a:pt x="308796" y="66048"/>
                        <a:pt x="308677" y="66269"/>
                      </a:cubicBezTo>
                      <a:cubicBezTo>
                        <a:pt x="308558" y="66491"/>
                        <a:pt x="308284" y="66815"/>
                        <a:pt x="307858" y="67241"/>
                      </a:cubicBezTo>
                      <a:cubicBezTo>
                        <a:pt x="307432" y="67668"/>
                        <a:pt x="306707" y="68196"/>
                        <a:pt x="305684" y="68827"/>
                      </a:cubicBezTo>
                      <a:cubicBezTo>
                        <a:pt x="304661" y="69458"/>
                        <a:pt x="303509" y="70021"/>
                        <a:pt x="302231" y="70516"/>
                      </a:cubicBezTo>
                      <a:cubicBezTo>
                        <a:pt x="300952" y="71010"/>
                        <a:pt x="299562" y="71411"/>
                        <a:pt x="298061" y="71718"/>
                      </a:cubicBezTo>
                      <a:cubicBezTo>
                        <a:pt x="296561" y="72025"/>
                        <a:pt x="295008" y="72178"/>
                        <a:pt x="293405" y="72178"/>
                      </a:cubicBezTo>
                      <a:cubicBezTo>
                        <a:pt x="290097" y="72178"/>
                        <a:pt x="287164" y="71633"/>
                        <a:pt x="284606" y="70541"/>
                      </a:cubicBezTo>
                      <a:cubicBezTo>
                        <a:pt x="282049" y="69450"/>
                        <a:pt x="279908" y="67855"/>
                        <a:pt x="278185" y="65758"/>
                      </a:cubicBezTo>
                      <a:cubicBezTo>
                        <a:pt x="276463" y="63660"/>
                        <a:pt x="275151" y="61085"/>
                        <a:pt x="274247" y="58033"/>
                      </a:cubicBezTo>
                      <a:cubicBezTo>
                        <a:pt x="273343" y="54980"/>
                        <a:pt x="272890" y="51459"/>
                        <a:pt x="272890" y="47468"/>
                      </a:cubicBezTo>
                      <a:cubicBezTo>
                        <a:pt x="272890" y="42932"/>
                        <a:pt x="273445" y="39036"/>
                        <a:pt x="274553" y="35778"/>
                      </a:cubicBezTo>
                      <a:cubicBezTo>
                        <a:pt x="275662" y="32521"/>
                        <a:pt x="277179" y="29853"/>
                        <a:pt x="279106" y="27772"/>
                      </a:cubicBezTo>
                      <a:cubicBezTo>
                        <a:pt x="281033" y="25692"/>
                        <a:pt x="283302" y="24148"/>
                        <a:pt x="285911" y="23142"/>
                      </a:cubicBezTo>
                      <a:cubicBezTo>
                        <a:pt x="288520" y="22136"/>
                        <a:pt x="291342" y="21633"/>
                        <a:pt x="294378" y="21633"/>
                      </a:cubicBezTo>
                      <a:cubicBezTo>
                        <a:pt x="295845" y="21633"/>
                        <a:pt x="297269" y="21769"/>
                        <a:pt x="298650" y="22042"/>
                      </a:cubicBezTo>
                      <a:cubicBezTo>
                        <a:pt x="300031" y="22315"/>
                        <a:pt x="301301" y="22673"/>
                        <a:pt x="302461" y="23116"/>
                      </a:cubicBezTo>
                      <a:cubicBezTo>
                        <a:pt x="303621" y="23560"/>
                        <a:pt x="304652" y="24071"/>
                        <a:pt x="305556" y="24651"/>
                      </a:cubicBezTo>
                      <a:cubicBezTo>
                        <a:pt x="306460" y="25231"/>
                        <a:pt x="307116" y="25726"/>
                        <a:pt x="307526" y="26135"/>
                      </a:cubicBezTo>
                      <a:cubicBezTo>
                        <a:pt x="307935" y="26544"/>
                        <a:pt x="308217" y="26868"/>
                        <a:pt x="308370" y="27107"/>
                      </a:cubicBezTo>
                      <a:cubicBezTo>
                        <a:pt x="308523" y="27346"/>
                        <a:pt x="308651" y="27627"/>
                        <a:pt x="308754" y="27951"/>
                      </a:cubicBezTo>
                      <a:cubicBezTo>
                        <a:pt x="308856" y="28275"/>
                        <a:pt x="308924" y="28642"/>
                        <a:pt x="308959" y="29051"/>
                      </a:cubicBezTo>
                      <a:cubicBezTo>
                        <a:pt x="308992" y="29460"/>
                        <a:pt x="309009" y="29972"/>
                        <a:pt x="309009" y="30586"/>
                      </a:cubicBezTo>
                      <a:cubicBezTo>
                        <a:pt x="309009" y="31916"/>
                        <a:pt x="308856" y="32845"/>
                        <a:pt x="308549" y="33374"/>
                      </a:cubicBezTo>
                      <a:cubicBezTo>
                        <a:pt x="308242" y="33903"/>
                        <a:pt x="307867" y="34167"/>
                        <a:pt x="307423" y="34167"/>
                      </a:cubicBezTo>
                      <a:cubicBezTo>
                        <a:pt x="306912" y="34167"/>
                        <a:pt x="306323" y="33886"/>
                        <a:pt x="305658" y="33323"/>
                      </a:cubicBezTo>
                      <a:cubicBezTo>
                        <a:pt x="304993" y="32760"/>
                        <a:pt x="304149" y="32138"/>
                        <a:pt x="303126" y="31455"/>
                      </a:cubicBezTo>
                      <a:cubicBezTo>
                        <a:pt x="302102" y="30773"/>
                        <a:pt x="300866" y="30151"/>
                        <a:pt x="299416" y="29588"/>
                      </a:cubicBezTo>
                      <a:cubicBezTo>
                        <a:pt x="297968" y="29025"/>
                        <a:pt x="296253" y="28744"/>
                        <a:pt x="294276" y="28744"/>
                      </a:cubicBezTo>
                      <a:cubicBezTo>
                        <a:pt x="290216" y="28744"/>
                        <a:pt x="287104" y="30304"/>
                        <a:pt x="284938" y="33425"/>
                      </a:cubicBezTo>
                      <a:cubicBezTo>
                        <a:pt x="282772" y="36546"/>
                        <a:pt x="281690" y="41073"/>
                        <a:pt x="281690" y="47008"/>
                      </a:cubicBezTo>
                      <a:cubicBezTo>
                        <a:pt x="281690" y="49975"/>
                        <a:pt x="281971" y="52576"/>
                        <a:pt x="282534" y="54810"/>
                      </a:cubicBezTo>
                      <a:cubicBezTo>
                        <a:pt x="283097" y="57044"/>
                        <a:pt x="283924" y="58911"/>
                        <a:pt x="285016" y="60412"/>
                      </a:cubicBezTo>
                      <a:cubicBezTo>
                        <a:pt x="286107" y="61912"/>
                        <a:pt x="287445" y="63029"/>
                        <a:pt x="289031" y="63763"/>
                      </a:cubicBezTo>
                      <a:cubicBezTo>
                        <a:pt x="290617" y="64496"/>
                        <a:pt x="292434" y="64862"/>
                        <a:pt x="294480" y="64862"/>
                      </a:cubicBezTo>
                      <a:cubicBezTo>
                        <a:pt x="296424" y="64862"/>
                        <a:pt x="298130" y="64555"/>
                        <a:pt x="299596" y="63942"/>
                      </a:cubicBezTo>
                      <a:cubicBezTo>
                        <a:pt x="301062" y="63328"/>
                        <a:pt x="302333" y="62654"/>
                        <a:pt x="303407" y="61921"/>
                      </a:cubicBezTo>
                      <a:cubicBezTo>
                        <a:pt x="304482" y="61187"/>
                        <a:pt x="305386" y="60522"/>
                        <a:pt x="306119" y="59926"/>
                      </a:cubicBezTo>
                      <a:cubicBezTo>
                        <a:pt x="306852" y="59329"/>
                        <a:pt x="307423" y="59030"/>
                        <a:pt x="307833" y="59030"/>
                      </a:cubicBezTo>
                      <a:cubicBezTo>
                        <a:pt x="308072" y="59030"/>
                        <a:pt x="308276" y="59098"/>
                        <a:pt x="308446" y="59235"/>
                      </a:cubicBezTo>
                      <a:cubicBezTo>
                        <a:pt x="308617" y="59371"/>
                        <a:pt x="308762" y="59602"/>
                        <a:pt x="308881" y="59926"/>
                      </a:cubicBezTo>
                      <a:cubicBezTo>
                        <a:pt x="309001" y="60250"/>
                        <a:pt x="309086" y="60659"/>
                        <a:pt x="309138" y="61153"/>
                      </a:cubicBezTo>
                      <a:cubicBezTo>
                        <a:pt x="309188" y="61648"/>
                        <a:pt x="309214" y="62236"/>
                        <a:pt x="309214" y="62918"/>
                      </a:cubicBezTo>
                      <a:close/>
                      <a:moveTo>
                        <a:pt x="343712" y="66551"/>
                      </a:moveTo>
                      <a:cubicBezTo>
                        <a:pt x="343712" y="67540"/>
                        <a:pt x="343645" y="68324"/>
                        <a:pt x="343508" y="68904"/>
                      </a:cubicBezTo>
                      <a:cubicBezTo>
                        <a:pt x="343371" y="69484"/>
                        <a:pt x="343167" y="69910"/>
                        <a:pt x="342894" y="70183"/>
                      </a:cubicBezTo>
                      <a:cubicBezTo>
                        <a:pt x="342621" y="70456"/>
                        <a:pt x="342212" y="70712"/>
                        <a:pt x="341667" y="70950"/>
                      </a:cubicBezTo>
                      <a:cubicBezTo>
                        <a:pt x="341121" y="71189"/>
                        <a:pt x="340498" y="71385"/>
                        <a:pt x="339799" y="71539"/>
                      </a:cubicBezTo>
                      <a:cubicBezTo>
                        <a:pt x="339100" y="71692"/>
                        <a:pt x="338358" y="71820"/>
                        <a:pt x="337574" y="71922"/>
                      </a:cubicBezTo>
                      <a:cubicBezTo>
                        <a:pt x="336789" y="72025"/>
                        <a:pt x="336005" y="72076"/>
                        <a:pt x="335220" y="72076"/>
                      </a:cubicBezTo>
                      <a:cubicBezTo>
                        <a:pt x="332833" y="72076"/>
                        <a:pt x="330786" y="71760"/>
                        <a:pt x="329081" y="71129"/>
                      </a:cubicBezTo>
                      <a:cubicBezTo>
                        <a:pt x="327375" y="70498"/>
                        <a:pt x="325977" y="69544"/>
                        <a:pt x="324886" y="68265"/>
                      </a:cubicBezTo>
                      <a:cubicBezTo>
                        <a:pt x="323795" y="66986"/>
                        <a:pt x="323001" y="65365"/>
                        <a:pt x="322507" y="63404"/>
                      </a:cubicBezTo>
                      <a:cubicBezTo>
                        <a:pt x="322013" y="61443"/>
                        <a:pt x="321765" y="59133"/>
                        <a:pt x="321765" y="56472"/>
                      </a:cubicBezTo>
                      <a:lnTo>
                        <a:pt x="321765" y="29563"/>
                      </a:lnTo>
                      <a:lnTo>
                        <a:pt x="315319" y="29563"/>
                      </a:lnTo>
                      <a:cubicBezTo>
                        <a:pt x="314807" y="29563"/>
                        <a:pt x="314398" y="29290"/>
                        <a:pt x="314092" y="28744"/>
                      </a:cubicBezTo>
                      <a:cubicBezTo>
                        <a:pt x="313784" y="28198"/>
                        <a:pt x="313631" y="27312"/>
                        <a:pt x="313631" y="26084"/>
                      </a:cubicBezTo>
                      <a:cubicBezTo>
                        <a:pt x="313631" y="25436"/>
                        <a:pt x="313673" y="24890"/>
                        <a:pt x="313758" y="24447"/>
                      </a:cubicBezTo>
                      <a:cubicBezTo>
                        <a:pt x="313844" y="24003"/>
                        <a:pt x="313954" y="23637"/>
                        <a:pt x="314092" y="23347"/>
                      </a:cubicBezTo>
                      <a:cubicBezTo>
                        <a:pt x="314228" y="23057"/>
                        <a:pt x="314407" y="22852"/>
                        <a:pt x="314629" y="22733"/>
                      </a:cubicBezTo>
                      <a:cubicBezTo>
                        <a:pt x="314850" y="22613"/>
                        <a:pt x="315097" y="22554"/>
                        <a:pt x="315370" y="22554"/>
                      </a:cubicBezTo>
                      <a:lnTo>
                        <a:pt x="321765" y="22554"/>
                      </a:lnTo>
                      <a:lnTo>
                        <a:pt x="321765" y="11606"/>
                      </a:lnTo>
                      <a:cubicBezTo>
                        <a:pt x="321765" y="11367"/>
                        <a:pt x="321825" y="11145"/>
                        <a:pt x="321944" y="10941"/>
                      </a:cubicBezTo>
                      <a:cubicBezTo>
                        <a:pt x="322063" y="10736"/>
                        <a:pt x="322285" y="10557"/>
                        <a:pt x="322609" y="10403"/>
                      </a:cubicBezTo>
                      <a:cubicBezTo>
                        <a:pt x="322934" y="10250"/>
                        <a:pt x="323368" y="10139"/>
                        <a:pt x="323914" y="10071"/>
                      </a:cubicBezTo>
                      <a:cubicBezTo>
                        <a:pt x="324460" y="10003"/>
                        <a:pt x="325142" y="9969"/>
                        <a:pt x="325960" y="9969"/>
                      </a:cubicBezTo>
                      <a:cubicBezTo>
                        <a:pt x="326813" y="9969"/>
                        <a:pt x="327512" y="10003"/>
                        <a:pt x="328058" y="10071"/>
                      </a:cubicBezTo>
                      <a:cubicBezTo>
                        <a:pt x="328604" y="10139"/>
                        <a:pt x="329030" y="10250"/>
                        <a:pt x="329336" y="10403"/>
                      </a:cubicBezTo>
                      <a:cubicBezTo>
                        <a:pt x="329644" y="10557"/>
                        <a:pt x="329865" y="10736"/>
                        <a:pt x="330002" y="10941"/>
                      </a:cubicBezTo>
                      <a:cubicBezTo>
                        <a:pt x="330138" y="11145"/>
                        <a:pt x="330206" y="11367"/>
                        <a:pt x="330206" y="11606"/>
                      </a:cubicBezTo>
                      <a:lnTo>
                        <a:pt x="330206" y="22554"/>
                      </a:lnTo>
                      <a:lnTo>
                        <a:pt x="342025" y="22554"/>
                      </a:lnTo>
                      <a:cubicBezTo>
                        <a:pt x="342297" y="22554"/>
                        <a:pt x="342536" y="22613"/>
                        <a:pt x="342741" y="22733"/>
                      </a:cubicBezTo>
                      <a:cubicBezTo>
                        <a:pt x="342946" y="22852"/>
                        <a:pt x="343124" y="23057"/>
                        <a:pt x="343278" y="23347"/>
                      </a:cubicBezTo>
                      <a:cubicBezTo>
                        <a:pt x="343431" y="23637"/>
                        <a:pt x="343542" y="24003"/>
                        <a:pt x="343611" y="24447"/>
                      </a:cubicBezTo>
                      <a:cubicBezTo>
                        <a:pt x="343678" y="24890"/>
                        <a:pt x="343712" y="25436"/>
                        <a:pt x="343712" y="26084"/>
                      </a:cubicBezTo>
                      <a:cubicBezTo>
                        <a:pt x="343712" y="27312"/>
                        <a:pt x="343559" y="28198"/>
                        <a:pt x="343252" y="28744"/>
                      </a:cubicBezTo>
                      <a:cubicBezTo>
                        <a:pt x="342945" y="29290"/>
                        <a:pt x="342536" y="29563"/>
                        <a:pt x="342025" y="29563"/>
                      </a:cubicBezTo>
                      <a:lnTo>
                        <a:pt x="330206" y="29563"/>
                      </a:lnTo>
                      <a:lnTo>
                        <a:pt x="330206" y="55245"/>
                      </a:lnTo>
                      <a:cubicBezTo>
                        <a:pt x="330206" y="58416"/>
                        <a:pt x="330676" y="60812"/>
                        <a:pt x="331614" y="62432"/>
                      </a:cubicBezTo>
                      <a:cubicBezTo>
                        <a:pt x="332551" y="64052"/>
                        <a:pt x="334231" y="64862"/>
                        <a:pt x="336653" y="64862"/>
                      </a:cubicBezTo>
                      <a:cubicBezTo>
                        <a:pt x="337437" y="64862"/>
                        <a:pt x="338137" y="64786"/>
                        <a:pt x="338750" y="64632"/>
                      </a:cubicBezTo>
                      <a:cubicBezTo>
                        <a:pt x="339364" y="64479"/>
                        <a:pt x="339910" y="64317"/>
                        <a:pt x="340387" y="64146"/>
                      </a:cubicBezTo>
                      <a:cubicBezTo>
                        <a:pt x="340864" y="63976"/>
                        <a:pt x="341274" y="63814"/>
                        <a:pt x="341615" y="63660"/>
                      </a:cubicBezTo>
                      <a:cubicBezTo>
                        <a:pt x="341956" y="63507"/>
                        <a:pt x="342263" y="63430"/>
                        <a:pt x="342536" y="63430"/>
                      </a:cubicBezTo>
                      <a:cubicBezTo>
                        <a:pt x="342707" y="63430"/>
                        <a:pt x="342869" y="63473"/>
                        <a:pt x="343022" y="63558"/>
                      </a:cubicBezTo>
                      <a:cubicBezTo>
                        <a:pt x="343175" y="63643"/>
                        <a:pt x="343295" y="63805"/>
                        <a:pt x="343380" y="64044"/>
                      </a:cubicBezTo>
                      <a:cubicBezTo>
                        <a:pt x="343466" y="64283"/>
                        <a:pt x="343542" y="64607"/>
                        <a:pt x="343611" y="65016"/>
                      </a:cubicBezTo>
                      <a:cubicBezTo>
                        <a:pt x="343678" y="65425"/>
                        <a:pt x="343712" y="65937"/>
                        <a:pt x="343712" y="6655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9" name="Полилиния: фигура 128">
                  <a:extLst>
                    <a:ext uri="{FF2B5EF4-FFF2-40B4-BE49-F238E27FC236}">
                      <a16:creationId xmlns:a16="http://schemas.microsoft.com/office/drawing/2014/main" id="{1E4F1D5E-FCC2-4F0B-B5A1-E80A2F7C189B}"/>
                    </a:ext>
                  </a:extLst>
                </p:cNvPr>
                <p:cNvSpPr/>
                <p:nvPr/>
              </p:nvSpPr>
              <p:spPr>
                <a:xfrm>
                  <a:off x="3786759" y="1443197"/>
                  <a:ext cx="487198" cy="72236"/>
                </a:xfrm>
                <a:custGeom>
                  <a:avLst/>
                  <a:gdLst>
                    <a:gd name="connsiteX0" fmla="*/ 32986 w 487198"/>
                    <a:gd name="connsiteY0" fmla="*/ 57611 h 72236"/>
                    <a:gd name="connsiteX1" fmla="*/ 31681 w 487198"/>
                    <a:gd name="connsiteY1" fmla="*/ 63903 h 72236"/>
                    <a:gd name="connsiteX2" fmla="*/ 27972 w 487198"/>
                    <a:gd name="connsiteY2" fmla="*/ 68559 h 72236"/>
                    <a:gd name="connsiteX3" fmla="*/ 22242 w 487198"/>
                    <a:gd name="connsiteY3" fmla="*/ 71424 h 72236"/>
                    <a:gd name="connsiteX4" fmla="*/ 14926 w 487198"/>
                    <a:gd name="connsiteY4" fmla="*/ 72396 h 72236"/>
                    <a:gd name="connsiteX5" fmla="*/ 10245 w 487198"/>
                    <a:gd name="connsiteY5" fmla="*/ 72012 h 72236"/>
                    <a:gd name="connsiteX6" fmla="*/ 6255 w 487198"/>
                    <a:gd name="connsiteY6" fmla="*/ 71040 h 72236"/>
                    <a:gd name="connsiteX7" fmla="*/ 3262 w 487198"/>
                    <a:gd name="connsiteY7" fmla="*/ 69812 h 72236"/>
                    <a:gd name="connsiteX8" fmla="*/ 1471 w 487198"/>
                    <a:gd name="connsiteY8" fmla="*/ 68661 h 72236"/>
                    <a:gd name="connsiteX9" fmla="*/ 653 w 487198"/>
                    <a:gd name="connsiteY9" fmla="*/ 67229 h 72236"/>
                    <a:gd name="connsiteX10" fmla="*/ 397 w 487198"/>
                    <a:gd name="connsiteY10" fmla="*/ 64722 h 72236"/>
                    <a:gd name="connsiteX11" fmla="*/ 499 w 487198"/>
                    <a:gd name="connsiteY11" fmla="*/ 63085 h 72236"/>
                    <a:gd name="connsiteX12" fmla="*/ 755 w 487198"/>
                    <a:gd name="connsiteY12" fmla="*/ 62010 h 72236"/>
                    <a:gd name="connsiteX13" fmla="*/ 1190 w 487198"/>
                    <a:gd name="connsiteY13" fmla="*/ 61422 h 72236"/>
                    <a:gd name="connsiteX14" fmla="*/ 1830 w 487198"/>
                    <a:gd name="connsiteY14" fmla="*/ 61243 h 72236"/>
                    <a:gd name="connsiteX15" fmla="*/ 3492 w 487198"/>
                    <a:gd name="connsiteY15" fmla="*/ 61934 h 72236"/>
                    <a:gd name="connsiteX16" fmla="*/ 6204 w 487198"/>
                    <a:gd name="connsiteY16" fmla="*/ 63443 h 72236"/>
                    <a:gd name="connsiteX17" fmla="*/ 10015 w 487198"/>
                    <a:gd name="connsiteY17" fmla="*/ 64952 h 72236"/>
                    <a:gd name="connsiteX18" fmla="*/ 15080 w 487198"/>
                    <a:gd name="connsiteY18" fmla="*/ 65643 h 72236"/>
                    <a:gd name="connsiteX19" fmla="*/ 18968 w 487198"/>
                    <a:gd name="connsiteY19" fmla="*/ 65182 h 72236"/>
                    <a:gd name="connsiteX20" fmla="*/ 21986 w 487198"/>
                    <a:gd name="connsiteY20" fmla="*/ 63827 h 72236"/>
                    <a:gd name="connsiteX21" fmla="*/ 23956 w 487198"/>
                    <a:gd name="connsiteY21" fmla="*/ 61550 h 72236"/>
                    <a:gd name="connsiteX22" fmla="*/ 24647 w 487198"/>
                    <a:gd name="connsiteY22" fmla="*/ 58276 h 72236"/>
                    <a:gd name="connsiteX23" fmla="*/ 23649 w 487198"/>
                    <a:gd name="connsiteY23" fmla="*/ 55002 h 72236"/>
                    <a:gd name="connsiteX24" fmla="*/ 21014 w 487198"/>
                    <a:gd name="connsiteY24" fmla="*/ 52648 h 72236"/>
                    <a:gd name="connsiteX25" fmla="*/ 17331 w 487198"/>
                    <a:gd name="connsiteY25" fmla="*/ 50832 h 72236"/>
                    <a:gd name="connsiteX26" fmla="*/ 13110 w 487198"/>
                    <a:gd name="connsiteY26" fmla="*/ 49169 h 72236"/>
                    <a:gd name="connsiteX27" fmla="*/ 8864 w 487198"/>
                    <a:gd name="connsiteY27" fmla="*/ 47200 h 72236"/>
                    <a:gd name="connsiteX28" fmla="*/ 5155 w 487198"/>
                    <a:gd name="connsiteY28" fmla="*/ 44514 h 72236"/>
                    <a:gd name="connsiteX29" fmla="*/ 2520 w 487198"/>
                    <a:gd name="connsiteY29" fmla="*/ 40728 h 72236"/>
                    <a:gd name="connsiteX30" fmla="*/ 1523 w 487198"/>
                    <a:gd name="connsiteY30" fmla="*/ 35459 h 72236"/>
                    <a:gd name="connsiteX31" fmla="*/ 2571 w 487198"/>
                    <a:gd name="connsiteY31" fmla="*/ 30266 h 72236"/>
                    <a:gd name="connsiteX32" fmla="*/ 5718 w 487198"/>
                    <a:gd name="connsiteY32" fmla="*/ 25918 h 72236"/>
                    <a:gd name="connsiteX33" fmla="*/ 10962 w 487198"/>
                    <a:gd name="connsiteY33" fmla="*/ 22925 h 72236"/>
                    <a:gd name="connsiteX34" fmla="*/ 18303 w 487198"/>
                    <a:gd name="connsiteY34" fmla="*/ 21799 h 72236"/>
                    <a:gd name="connsiteX35" fmla="*/ 21986 w 487198"/>
                    <a:gd name="connsiteY35" fmla="*/ 22106 h 72236"/>
                    <a:gd name="connsiteX36" fmla="*/ 25312 w 487198"/>
                    <a:gd name="connsiteY36" fmla="*/ 22874 h 72236"/>
                    <a:gd name="connsiteX37" fmla="*/ 27844 w 487198"/>
                    <a:gd name="connsiteY37" fmla="*/ 23871 h 72236"/>
                    <a:gd name="connsiteX38" fmla="*/ 29430 w 487198"/>
                    <a:gd name="connsiteY38" fmla="*/ 24818 h 72236"/>
                    <a:gd name="connsiteX39" fmla="*/ 30146 w 487198"/>
                    <a:gd name="connsiteY39" fmla="*/ 25534 h 72236"/>
                    <a:gd name="connsiteX40" fmla="*/ 30402 w 487198"/>
                    <a:gd name="connsiteY40" fmla="*/ 26225 h 72236"/>
                    <a:gd name="connsiteX41" fmla="*/ 30556 w 487198"/>
                    <a:gd name="connsiteY41" fmla="*/ 27171 h 72236"/>
                    <a:gd name="connsiteX42" fmla="*/ 30633 w 487198"/>
                    <a:gd name="connsiteY42" fmla="*/ 28552 h 72236"/>
                    <a:gd name="connsiteX43" fmla="*/ 30556 w 487198"/>
                    <a:gd name="connsiteY43" fmla="*/ 30062 h 72236"/>
                    <a:gd name="connsiteX44" fmla="*/ 30300 w 487198"/>
                    <a:gd name="connsiteY44" fmla="*/ 31110 h 72236"/>
                    <a:gd name="connsiteX45" fmla="*/ 29865 w 487198"/>
                    <a:gd name="connsiteY45" fmla="*/ 31699 h 72236"/>
                    <a:gd name="connsiteX46" fmla="*/ 29302 w 487198"/>
                    <a:gd name="connsiteY46" fmla="*/ 31878 h 72236"/>
                    <a:gd name="connsiteX47" fmla="*/ 27972 w 487198"/>
                    <a:gd name="connsiteY47" fmla="*/ 31315 h 72236"/>
                    <a:gd name="connsiteX48" fmla="*/ 25721 w 487198"/>
                    <a:gd name="connsiteY48" fmla="*/ 30113 h 72236"/>
                    <a:gd name="connsiteX49" fmla="*/ 22473 w 487198"/>
                    <a:gd name="connsiteY49" fmla="*/ 28910 h 72236"/>
                    <a:gd name="connsiteX50" fmla="*/ 18201 w 487198"/>
                    <a:gd name="connsiteY50" fmla="*/ 28348 h 72236"/>
                    <a:gd name="connsiteX51" fmla="*/ 14415 w 487198"/>
                    <a:gd name="connsiteY51" fmla="*/ 28834 h 72236"/>
                    <a:gd name="connsiteX52" fmla="*/ 11729 w 487198"/>
                    <a:gd name="connsiteY52" fmla="*/ 30215 h 72236"/>
                    <a:gd name="connsiteX53" fmla="*/ 10143 w 487198"/>
                    <a:gd name="connsiteY53" fmla="*/ 32338 h 72236"/>
                    <a:gd name="connsiteX54" fmla="*/ 9606 w 487198"/>
                    <a:gd name="connsiteY54" fmla="*/ 34998 h 72236"/>
                    <a:gd name="connsiteX55" fmla="*/ 10629 w 487198"/>
                    <a:gd name="connsiteY55" fmla="*/ 38349 h 72236"/>
                    <a:gd name="connsiteX56" fmla="*/ 13289 w 487198"/>
                    <a:gd name="connsiteY56" fmla="*/ 40728 h 72236"/>
                    <a:gd name="connsiteX57" fmla="*/ 17024 w 487198"/>
                    <a:gd name="connsiteY57" fmla="*/ 42570 h 72236"/>
                    <a:gd name="connsiteX58" fmla="*/ 21296 w 487198"/>
                    <a:gd name="connsiteY58" fmla="*/ 44258 h 72236"/>
                    <a:gd name="connsiteX59" fmla="*/ 25593 w 487198"/>
                    <a:gd name="connsiteY59" fmla="*/ 46202 h 72236"/>
                    <a:gd name="connsiteX60" fmla="*/ 29354 w 487198"/>
                    <a:gd name="connsiteY60" fmla="*/ 48811 h 72236"/>
                    <a:gd name="connsiteX61" fmla="*/ 31988 w 487198"/>
                    <a:gd name="connsiteY61" fmla="*/ 52495 h 72236"/>
                    <a:gd name="connsiteX62" fmla="*/ 32986 w 487198"/>
                    <a:gd name="connsiteY62" fmla="*/ 57611 h 72236"/>
                    <a:gd name="connsiteX63" fmla="*/ 67552 w 487198"/>
                    <a:gd name="connsiteY63" fmla="*/ 66768 h 72236"/>
                    <a:gd name="connsiteX64" fmla="*/ 67347 w 487198"/>
                    <a:gd name="connsiteY64" fmla="*/ 69122 h 72236"/>
                    <a:gd name="connsiteX65" fmla="*/ 66734 w 487198"/>
                    <a:gd name="connsiteY65" fmla="*/ 70401 h 72236"/>
                    <a:gd name="connsiteX66" fmla="*/ 65506 w 487198"/>
                    <a:gd name="connsiteY66" fmla="*/ 71168 h 72236"/>
                    <a:gd name="connsiteX67" fmla="*/ 63638 w 487198"/>
                    <a:gd name="connsiteY67" fmla="*/ 71756 h 72236"/>
                    <a:gd name="connsiteX68" fmla="*/ 61413 w 487198"/>
                    <a:gd name="connsiteY68" fmla="*/ 72140 h 72236"/>
                    <a:gd name="connsiteX69" fmla="*/ 59060 w 487198"/>
                    <a:gd name="connsiteY69" fmla="*/ 72293 h 72236"/>
                    <a:gd name="connsiteX70" fmla="*/ 52920 w 487198"/>
                    <a:gd name="connsiteY70" fmla="*/ 71347 h 72236"/>
                    <a:gd name="connsiteX71" fmla="*/ 48725 w 487198"/>
                    <a:gd name="connsiteY71" fmla="*/ 68482 h 72236"/>
                    <a:gd name="connsiteX72" fmla="*/ 46346 w 487198"/>
                    <a:gd name="connsiteY72" fmla="*/ 63622 h 72236"/>
                    <a:gd name="connsiteX73" fmla="*/ 45605 w 487198"/>
                    <a:gd name="connsiteY73" fmla="*/ 56690 h 72236"/>
                    <a:gd name="connsiteX74" fmla="*/ 45605 w 487198"/>
                    <a:gd name="connsiteY74" fmla="*/ 29780 h 72236"/>
                    <a:gd name="connsiteX75" fmla="*/ 39158 w 487198"/>
                    <a:gd name="connsiteY75" fmla="*/ 29780 h 72236"/>
                    <a:gd name="connsiteX76" fmla="*/ 37931 w 487198"/>
                    <a:gd name="connsiteY76" fmla="*/ 28962 h 72236"/>
                    <a:gd name="connsiteX77" fmla="*/ 37470 w 487198"/>
                    <a:gd name="connsiteY77" fmla="*/ 26301 h 72236"/>
                    <a:gd name="connsiteX78" fmla="*/ 37598 w 487198"/>
                    <a:gd name="connsiteY78" fmla="*/ 24664 h 72236"/>
                    <a:gd name="connsiteX79" fmla="*/ 37931 w 487198"/>
                    <a:gd name="connsiteY79" fmla="*/ 23564 h 72236"/>
                    <a:gd name="connsiteX80" fmla="*/ 38468 w 487198"/>
                    <a:gd name="connsiteY80" fmla="*/ 22950 h 72236"/>
                    <a:gd name="connsiteX81" fmla="*/ 39210 w 487198"/>
                    <a:gd name="connsiteY81" fmla="*/ 22771 h 72236"/>
                    <a:gd name="connsiteX82" fmla="*/ 45605 w 487198"/>
                    <a:gd name="connsiteY82" fmla="*/ 22771 h 72236"/>
                    <a:gd name="connsiteX83" fmla="*/ 45605 w 487198"/>
                    <a:gd name="connsiteY83" fmla="*/ 11823 h 72236"/>
                    <a:gd name="connsiteX84" fmla="*/ 45784 w 487198"/>
                    <a:gd name="connsiteY84" fmla="*/ 11158 h 72236"/>
                    <a:gd name="connsiteX85" fmla="*/ 46449 w 487198"/>
                    <a:gd name="connsiteY85" fmla="*/ 10621 h 72236"/>
                    <a:gd name="connsiteX86" fmla="*/ 47753 w 487198"/>
                    <a:gd name="connsiteY86" fmla="*/ 10288 h 72236"/>
                    <a:gd name="connsiteX87" fmla="*/ 49800 w 487198"/>
                    <a:gd name="connsiteY87" fmla="*/ 10186 h 72236"/>
                    <a:gd name="connsiteX88" fmla="*/ 51897 w 487198"/>
                    <a:gd name="connsiteY88" fmla="*/ 10288 h 72236"/>
                    <a:gd name="connsiteX89" fmla="*/ 53176 w 487198"/>
                    <a:gd name="connsiteY89" fmla="*/ 10621 h 72236"/>
                    <a:gd name="connsiteX90" fmla="*/ 53841 w 487198"/>
                    <a:gd name="connsiteY90" fmla="*/ 11158 h 72236"/>
                    <a:gd name="connsiteX91" fmla="*/ 54046 w 487198"/>
                    <a:gd name="connsiteY91" fmla="*/ 11823 h 72236"/>
                    <a:gd name="connsiteX92" fmla="*/ 54046 w 487198"/>
                    <a:gd name="connsiteY92" fmla="*/ 22771 h 72236"/>
                    <a:gd name="connsiteX93" fmla="*/ 65864 w 487198"/>
                    <a:gd name="connsiteY93" fmla="*/ 22771 h 72236"/>
                    <a:gd name="connsiteX94" fmla="*/ 66580 w 487198"/>
                    <a:gd name="connsiteY94" fmla="*/ 22950 h 72236"/>
                    <a:gd name="connsiteX95" fmla="*/ 67117 w 487198"/>
                    <a:gd name="connsiteY95" fmla="*/ 23564 h 72236"/>
                    <a:gd name="connsiteX96" fmla="*/ 67450 w 487198"/>
                    <a:gd name="connsiteY96" fmla="*/ 24664 h 72236"/>
                    <a:gd name="connsiteX97" fmla="*/ 67552 w 487198"/>
                    <a:gd name="connsiteY97" fmla="*/ 26301 h 72236"/>
                    <a:gd name="connsiteX98" fmla="*/ 67092 w 487198"/>
                    <a:gd name="connsiteY98" fmla="*/ 28962 h 72236"/>
                    <a:gd name="connsiteX99" fmla="*/ 65864 w 487198"/>
                    <a:gd name="connsiteY99" fmla="*/ 29780 h 72236"/>
                    <a:gd name="connsiteX100" fmla="*/ 54046 w 487198"/>
                    <a:gd name="connsiteY100" fmla="*/ 29780 h 72236"/>
                    <a:gd name="connsiteX101" fmla="*/ 54046 w 487198"/>
                    <a:gd name="connsiteY101" fmla="*/ 55462 h 72236"/>
                    <a:gd name="connsiteX102" fmla="*/ 55453 w 487198"/>
                    <a:gd name="connsiteY102" fmla="*/ 62650 h 72236"/>
                    <a:gd name="connsiteX103" fmla="*/ 60492 w 487198"/>
                    <a:gd name="connsiteY103" fmla="*/ 65080 h 72236"/>
                    <a:gd name="connsiteX104" fmla="*/ 62590 w 487198"/>
                    <a:gd name="connsiteY104" fmla="*/ 64850 h 72236"/>
                    <a:gd name="connsiteX105" fmla="*/ 64227 w 487198"/>
                    <a:gd name="connsiteY105" fmla="*/ 64364 h 72236"/>
                    <a:gd name="connsiteX106" fmla="*/ 65455 w 487198"/>
                    <a:gd name="connsiteY106" fmla="*/ 63878 h 72236"/>
                    <a:gd name="connsiteX107" fmla="*/ 66375 w 487198"/>
                    <a:gd name="connsiteY107" fmla="*/ 63648 h 72236"/>
                    <a:gd name="connsiteX108" fmla="*/ 66861 w 487198"/>
                    <a:gd name="connsiteY108" fmla="*/ 63775 h 72236"/>
                    <a:gd name="connsiteX109" fmla="*/ 67220 w 487198"/>
                    <a:gd name="connsiteY109" fmla="*/ 64261 h 72236"/>
                    <a:gd name="connsiteX110" fmla="*/ 67450 w 487198"/>
                    <a:gd name="connsiteY110" fmla="*/ 65234 h 72236"/>
                    <a:gd name="connsiteX111" fmla="*/ 67552 w 487198"/>
                    <a:gd name="connsiteY111" fmla="*/ 66768 h 72236"/>
                    <a:gd name="connsiteX112" fmla="*/ 111752 w 487198"/>
                    <a:gd name="connsiteY112" fmla="*/ 70196 h 72236"/>
                    <a:gd name="connsiteX113" fmla="*/ 111343 w 487198"/>
                    <a:gd name="connsiteY113" fmla="*/ 71117 h 72236"/>
                    <a:gd name="connsiteX114" fmla="*/ 110217 w 487198"/>
                    <a:gd name="connsiteY114" fmla="*/ 71577 h 72236"/>
                    <a:gd name="connsiteX115" fmla="*/ 108120 w 487198"/>
                    <a:gd name="connsiteY115" fmla="*/ 71731 h 72236"/>
                    <a:gd name="connsiteX116" fmla="*/ 105996 w 487198"/>
                    <a:gd name="connsiteY116" fmla="*/ 71577 h 72236"/>
                    <a:gd name="connsiteX117" fmla="*/ 104846 w 487198"/>
                    <a:gd name="connsiteY117" fmla="*/ 71117 h 72236"/>
                    <a:gd name="connsiteX118" fmla="*/ 104488 w 487198"/>
                    <a:gd name="connsiteY118" fmla="*/ 70196 h 72236"/>
                    <a:gd name="connsiteX119" fmla="*/ 104488 w 487198"/>
                    <a:gd name="connsiteY119" fmla="*/ 65592 h 72236"/>
                    <a:gd name="connsiteX120" fmla="*/ 97760 w 487198"/>
                    <a:gd name="connsiteY120" fmla="*/ 70605 h 72236"/>
                    <a:gd name="connsiteX121" fmla="*/ 89907 w 487198"/>
                    <a:gd name="connsiteY121" fmla="*/ 72396 h 72236"/>
                    <a:gd name="connsiteX122" fmla="*/ 83333 w 487198"/>
                    <a:gd name="connsiteY122" fmla="*/ 71449 h 72236"/>
                    <a:gd name="connsiteX123" fmla="*/ 78319 w 487198"/>
                    <a:gd name="connsiteY123" fmla="*/ 68712 h 72236"/>
                    <a:gd name="connsiteX124" fmla="*/ 75096 w 487198"/>
                    <a:gd name="connsiteY124" fmla="*/ 64313 h 72236"/>
                    <a:gd name="connsiteX125" fmla="*/ 73945 w 487198"/>
                    <a:gd name="connsiteY125" fmla="*/ 58378 h 72236"/>
                    <a:gd name="connsiteX126" fmla="*/ 75531 w 487198"/>
                    <a:gd name="connsiteY126" fmla="*/ 51625 h 72236"/>
                    <a:gd name="connsiteX127" fmla="*/ 80084 w 487198"/>
                    <a:gd name="connsiteY127" fmla="*/ 46867 h 72236"/>
                    <a:gd name="connsiteX128" fmla="*/ 87349 w 487198"/>
                    <a:gd name="connsiteY128" fmla="*/ 44028 h 72236"/>
                    <a:gd name="connsiteX129" fmla="*/ 97018 w 487198"/>
                    <a:gd name="connsiteY129" fmla="*/ 43082 h 72236"/>
                    <a:gd name="connsiteX130" fmla="*/ 103362 w 487198"/>
                    <a:gd name="connsiteY130" fmla="*/ 43082 h 72236"/>
                    <a:gd name="connsiteX131" fmla="*/ 103362 w 487198"/>
                    <a:gd name="connsiteY131" fmla="*/ 39500 h 72236"/>
                    <a:gd name="connsiteX132" fmla="*/ 102799 w 487198"/>
                    <a:gd name="connsiteY132" fmla="*/ 34794 h 72236"/>
                    <a:gd name="connsiteX133" fmla="*/ 100983 w 487198"/>
                    <a:gd name="connsiteY133" fmla="*/ 31392 h 72236"/>
                    <a:gd name="connsiteX134" fmla="*/ 97734 w 487198"/>
                    <a:gd name="connsiteY134" fmla="*/ 29345 h 72236"/>
                    <a:gd name="connsiteX135" fmla="*/ 92823 w 487198"/>
                    <a:gd name="connsiteY135" fmla="*/ 28655 h 72236"/>
                    <a:gd name="connsiteX136" fmla="*/ 87221 w 487198"/>
                    <a:gd name="connsiteY136" fmla="*/ 29396 h 72236"/>
                    <a:gd name="connsiteX137" fmla="*/ 82873 w 487198"/>
                    <a:gd name="connsiteY137" fmla="*/ 31034 h 72236"/>
                    <a:gd name="connsiteX138" fmla="*/ 79752 w 487198"/>
                    <a:gd name="connsiteY138" fmla="*/ 32671 h 72236"/>
                    <a:gd name="connsiteX139" fmla="*/ 77885 w 487198"/>
                    <a:gd name="connsiteY139" fmla="*/ 33412 h 72236"/>
                    <a:gd name="connsiteX140" fmla="*/ 77168 w 487198"/>
                    <a:gd name="connsiteY140" fmla="*/ 33208 h 72236"/>
                    <a:gd name="connsiteX141" fmla="*/ 76631 w 487198"/>
                    <a:gd name="connsiteY141" fmla="*/ 32594 h 72236"/>
                    <a:gd name="connsiteX142" fmla="*/ 76299 w 487198"/>
                    <a:gd name="connsiteY142" fmla="*/ 31545 h 72236"/>
                    <a:gd name="connsiteX143" fmla="*/ 76196 w 487198"/>
                    <a:gd name="connsiteY143" fmla="*/ 30138 h 72236"/>
                    <a:gd name="connsiteX144" fmla="*/ 76375 w 487198"/>
                    <a:gd name="connsiteY144" fmla="*/ 28117 h 72236"/>
                    <a:gd name="connsiteX145" fmla="*/ 77245 w 487198"/>
                    <a:gd name="connsiteY145" fmla="*/ 26711 h 72236"/>
                    <a:gd name="connsiteX146" fmla="*/ 79624 w 487198"/>
                    <a:gd name="connsiteY146" fmla="*/ 25150 h 72236"/>
                    <a:gd name="connsiteX147" fmla="*/ 83512 w 487198"/>
                    <a:gd name="connsiteY147" fmla="*/ 23513 h 72236"/>
                    <a:gd name="connsiteX148" fmla="*/ 88321 w 487198"/>
                    <a:gd name="connsiteY148" fmla="*/ 22285 h 72236"/>
                    <a:gd name="connsiteX149" fmla="*/ 93590 w 487198"/>
                    <a:gd name="connsiteY149" fmla="*/ 21799 h 72236"/>
                    <a:gd name="connsiteX150" fmla="*/ 102032 w 487198"/>
                    <a:gd name="connsiteY150" fmla="*/ 22925 h 72236"/>
                    <a:gd name="connsiteX151" fmla="*/ 107660 w 487198"/>
                    <a:gd name="connsiteY151" fmla="*/ 26225 h 72236"/>
                    <a:gd name="connsiteX152" fmla="*/ 110780 w 487198"/>
                    <a:gd name="connsiteY152" fmla="*/ 31622 h 72236"/>
                    <a:gd name="connsiteX153" fmla="*/ 111752 w 487198"/>
                    <a:gd name="connsiteY153" fmla="*/ 39142 h 72236"/>
                    <a:gd name="connsiteX154" fmla="*/ 103362 w 487198"/>
                    <a:gd name="connsiteY154" fmla="*/ 49169 h 72236"/>
                    <a:gd name="connsiteX155" fmla="*/ 96149 w 487198"/>
                    <a:gd name="connsiteY155" fmla="*/ 49169 h 72236"/>
                    <a:gd name="connsiteX156" fmla="*/ 90112 w 487198"/>
                    <a:gd name="connsiteY156" fmla="*/ 49758 h 72236"/>
                    <a:gd name="connsiteX157" fmla="*/ 85865 w 487198"/>
                    <a:gd name="connsiteY157" fmla="*/ 51497 h 72236"/>
                    <a:gd name="connsiteX158" fmla="*/ 83384 w 487198"/>
                    <a:gd name="connsiteY158" fmla="*/ 54260 h 72236"/>
                    <a:gd name="connsiteX159" fmla="*/ 82591 w 487198"/>
                    <a:gd name="connsiteY159" fmla="*/ 57969 h 72236"/>
                    <a:gd name="connsiteX160" fmla="*/ 84868 w 487198"/>
                    <a:gd name="connsiteY160" fmla="*/ 63673 h 72236"/>
                    <a:gd name="connsiteX161" fmla="*/ 91237 w 487198"/>
                    <a:gd name="connsiteY161" fmla="*/ 65796 h 72236"/>
                    <a:gd name="connsiteX162" fmla="*/ 97402 w 487198"/>
                    <a:gd name="connsiteY162" fmla="*/ 64108 h 72236"/>
                    <a:gd name="connsiteX163" fmla="*/ 103362 w 487198"/>
                    <a:gd name="connsiteY163" fmla="*/ 58941 h 72236"/>
                    <a:gd name="connsiteX164" fmla="*/ 164482 w 487198"/>
                    <a:gd name="connsiteY164" fmla="*/ 70094 h 72236"/>
                    <a:gd name="connsiteX165" fmla="*/ 164278 w 487198"/>
                    <a:gd name="connsiteY165" fmla="*/ 70810 h 72236"/>
                    <a:gd name="connsiteX166" fmla="*/ 163587 w 487198"/>
                    <a:gd name="connsiteY166" fmla="*/ 71321 h 72236"/>
                    <a:gd name="connsiteX167" fmla="*/ 162231 w 487198"/>
                    <a:gd name="connsiteY167" fmla="*/ 71628 h 72236"/>
                    <a:gd name="connsiteX168" fmla="*/ 160032 w 487198"/>
                    <a:gd name="connsiteY168" fmla="*/ 71731 h 72236"/>
                    <a:gd name="connsiteX169" fmla="*/ 157755 w 487198"/>
                    <a:gd name="connsiteY169" fmla="*/ 71654 h 72236"/>
                    <a:gd name="connsiteX170" fmla="*/ 156246 w 487198"/>
                    <a:gd name="connsiteY170" fmla="*/ 71398 h 72236"/>
                    <a:gd name="connsiteX171" fmla="*/ 155248 w 487198"/>
                    <a:gd name="connsiteY171" fmla="*/ 70887 h 72236"/>
                    <a:gd name="connsiteX172" fmla="*/ 154558 w 487198"/>
                    <a:gd name="connsiteY172" fmla="*/ 70094 h 72236"/>
                    <a:gd name="connsiteX173" fmla="*/ 135116 w 487198"/>
                    <a:gd name="connsiteY173" fmla="*/ 44616 h 72236"/>
                    <a:gd name="connsiteX174" fmla="*/ 135116 w 487198"/>
                    <a:gd name="connsiteY174" fmla="*/ 70145 h 72236"/>
                    <a:gd name="connsiteX175" fmla="*/ 134912 w 487198"/>
                    <a:gd name="connsiteY175" fmla="*/ 70835 h 72236"/>
                    <a:gd name="connsiteX176" fmla="*/ 134247 w 487198"/>
                    <a:gd name="connsiteY176" fmla="*/ 71321 h 72236"/>
                    <a:gd name="connsiteX177" fmla="*/ 132968 w 487198"/>
                    <a:gd name="connsiteY177" fmla="*/ 71628 h 72236"/>
                    <a:gd name="connsiteX178" fmla="*/ 130870 w 487198"/>
                    <a:gd name="connsiteY178" fmla="*/ 71731 h 72236"/>
                    <a:gd name="connsiteX179" fmla="*/ 128824 w 487198"/>
                    <a:gd name="connsiteY179" fmla="*/ 71628 h 72236"/>
                    <a:gd name="connsiteX180" fmla="*/ 127519 w 487198"/>
                    <a:gd name="connsiteY180" fmla="*/ 71321 h 72236"/>
                    <a:gd name="connsiteX181" fmla="*/ 126854 w 487198"/>
                    <a:gd name="connsiteY181" fmla="*/ 70835 h 72236"/>
                    <a:gd name="connsiteX182" fmla="*/ 126675 w 487198"/>
                    <a:gd name="connsiteY182" fmla="*/ 70145 h 72236"/>
                    <a:gd name="connsiteX183" fmla="*/ 126675 w 487198"/>
                    <a:gd name="connsiteY183" fmla="*/ 1796 h 72236"/>
                    <a:gd name="connsiteX184" fmla="*/ 126854 w 487198"/>
                    <a:gd name="connsiteY184" fmla="*/ 1080 h 72236"/>
                    <a:gd name="connsiteX185" fmla="*/ 127519 w 487198"/>
                    <a:gd name="connsiteY185" fmla="*/ 568 h 72236"/>
                    <a:gd name="connsiteX186" fmla="*/ 128824 w 487198"/>
                    <a:gd name="connsiteY186" fmla="*/ 261 h 72236"/>
                    <a:gd name="connsiteX187" fmla="*/ 130870 w 487198"/>
                    <a:gd name="connsiteY187" fmla="*/ 159 h 72236"/>
                    <a:gd name="connsiteX188" fmla="*/ 132968 w 487198"/>
                    <a:gd name="connsiteY188" fmla="*/ 261 h 72236"/>
                    <a:gd name="connsiteX189" fmla="*/ 134247 w 487198"/>
                    <a:gd name="connsiteY189" fmla="*/ 568 h 72236"/>
                    <a:gd name="connsiteX190" fmla="*/ 134912 w 487198"/>
                    <a:gd name="connsiteY190" fmla="*/ 1080 h 72236"/>
                    <a:gd name="connsiteX191" fmla="*/ 135116 w 487198"/>
                    <a:gd name="connsiteY191" fmla="*/ 1796 h 72236"/>
                    <a:gd name="connsiteX192" fmla="*/ 135116 w 487198"/>
                    <a:gd name="connsiteY192" fmla="*/ 43440 h 72236"/>
                    <a:gd name="connsiteX193" fmla="*/ 152511 w 487198"/>
                    <a:gd name="connsiteY193" fmla="*/ 24306 h 72236"/>
                    <a:gd name="connsiteX194" fmla="*/ 153380 w 487198"/>
                    <a:gd name="connsiteY194" fmla="*/ 23462 h 72236"/>
                    <a:gd name="connsiteX195" fmla="*/ 154481 w 487198"/>
                    <a:gd name="connsiteY195" fmla="*/ 22899 h 72236"/>
                    <a:gd name="connsiteX196" fmla="*/ 155989 w 487198"/>
                    <a:gd name="connsiteY196" fmla="*/ 22592 h 72236"/>
                    <a:gd name="connsiteX197" fmla="*/ 158088 w 487198"/>
                    <a:gd name="connsiteY197" fmla="*/ 22516 h 72236"/>
                    <a:gd name="connsiteX198" fmla="*/ 160236 w 487198"/>
                    <a:gd name="connsiteY198" fmla="*/ 22592 h 72236"/>
                    <a:gd name="connsiteX199" fmla="*/ 161643 w 487198"/>
                    <a:gd name="connsiteY199" fmla="*/ 22848 h 72236"/>
                    <a:gd name="connsiteX200" fmla="*/ 162410 w 487198"/>
                    <a:gd name="connsiteY200" fmla="*/ 23309 h 72236"/>
                    <a:gd name="connsiteX201" fmla="*/ 162641 w 487198"/>
                    <a:gd name="connsiteY201" fmla="*/ 24050 h 72236"/>
                    <a:gd name="connsiteX202" fmla="*/ 162308 w 487198"/>
                    <a:gd name="connsiteY202" fmla="*/ 25278 h 72236"/>
                    <a:gd name="connsiteX203" fmla="*/ 161208 w 487198"/>
                    <a:gd name="connsiteY203" fmla="*/ 26711 h 72236"/>
                    <a:gd name="connsiteX204" fmla="*/ 144530 w 487198"/>
                    <a:gd name="connsiteY204" fmla="*/ 43389 h 72236"/>
                    <a:gd name="connsiteX205" fmla="*/ 163254 w 487198"/>
                    <a:gd name="connsiteY205" fmla="*/ 67689 h 72236"/>
                    <a:gd name="connsiteX206" fmla="*/ 164201 w 487198"/>
                    <a:gd name="connsiteY206" fmla="*/ 69096 h 72236"/>
                    <a:gd name="connsiteX207" fmla="*/ 164482 w 487198"/>
                    <a:gd name="connsiteY207" fmla="*/ 70094 h 72236"/>
                    <a:gd name="connsiteX208" fmla="*/ 209265 w 487198"/>
                    <a:gd name="connsiteY208" fmla="*/ 45128 h 72236"/>
                    <a:gd name="connsiteX209" fmla="*/ 208263 w 487198"/>
                    <a:gd name="connsiteY209" fmla="*/ 47967 h 72236"/>
                    <a:gd name="connsiteX210" fmla="*/ 205976 w 487198"/>
                    <a:gd name="connsiteY210" fmla="*/ 48811 h 72236"/>
                    <a:gd name="connsiteX211" fmla="*/ 175653 w 487198"/>
                    <a:gd name="connsiteY211" fmla="*/ 48811 h 72236"/>
                    <a:gd name="connsiteX212" fmla="*/ 176424 w 487198"/>
                    <a:gd name="connsiteY212" fmla="*/ 55718 h 72236"/>
                    <a:gd name="connsiteX213" fmla="*/ 178994 w 487198"/>
                    <a:gd name="connsiteY213" fmla="*/ 60987 h 72236"/>
                    <a:gd name="connsiteX214" fmla="*/ 183673 w 487198"/>
                    <a:gd name="connsiteY214" fmla="*/ 64364 h 72236"/>
                    <a:gd name="connsiteX215" fmla="*/ 190716 w 487198"/>
                    <a:gd name="connsiteY215" fmla="*/ 65540 h 72236"/>
                    <a:gd name="connsiteX216" fmla="*/ 196576 w 487198"/>
                    <a:gd name="connsiteY216" fmla="*/ 65003 h 72236"/>
                    <a:gd name="connsiteX217" fmla="*/ 201024 w 487198"/>
                    <a:gd name="connsiteY217" fmla="*/ 63801 h 72236"/>
                    <a:gd name="connsiteX218" fmla="*/ 204108 w 487198"/>
                    <a:gd name="connsiteY218" fmla="*/ 62599 h 72236"/>
                    <a:gd name="connsiteX219" fmla="*/ 205934 w 487198"/>
                    <a:gd name="connsiteY219" fmla="*/ 62062 h 72236"/>
                    <a:gd name="connsiteX220" fmla="*/ 206576 w 487198"/>
                    <a:gd name="connsiteY220" fmla="*/ 62241 h 72236"/>
                    <a:gd name="connsiteX221" fmla="*/ 207012 w 487198"/>
                    <a:gd name="connsiteY221" fmla="*/ 62778 h 72236"/>
                    <a:gd name="connsiteX222" fmla="*/ 207243 w 487198"/>
                    <a:gd name="connsiteY222" fmla="*/ 63775 h 72236"/>
                    <a:gd name="connsiteX223" fmla="*/ 207321 w 487198"/>
                    <a:gd name="connsiteY223" fmla="*/ 65336 h 72236"/>
                    <a:gd name="connsiteX224" fmla="*/ 207270 w 487198"/>
                    <a:gd name="connsiteY224" fmla="*/ 66487 h 72236"/>
                    <a:gd name="connsiteX225" fmla="*/ 207141 w 487198"/>
                    <a:gd name="connsiteY225" fmla="*/ 67357 h 72236"/>
                    <a:gd name="connsiteX226" fmla="*/ 206886 w 487198"/>
                    <a:gd name="connsiteY226" fmla="*/ 68047 h 72236"/>
                    <a:gd name="connsiteX227" fmla="*/ 206425 w 487198"/>
                    <a:gd name="connsiteY227" fmla="*/ 68636 h 72236"/>
                    <a:gd name="connsiteX228" fmla="*/ 204763 w 487198"/>
                    <a:gd name="connsiteY228" fmla="*/ 69556 h 72236"/>
                    <a:gd name="connsiteX229" fmla="*/ 201182 w 487198"/>
                    <a:gd name="connsiteY229" fmla="*/ 70810 h 72236"/>
                    <a:gd name="connsiteX230" fmla="*/ 196092 w 487198"/>
                    <a:gd name="connsiteY230" fmla="*/ 71910 h 72236"/>
                    <a:gd name="connsiteX231" fmla="*/ 189927 w 487198"/>
                    <a:gd name="connsiteY231" fmla="*/ 72396 h 72236"/>
                    <a:gd name="connsiteX232" fmla="*/ 179976 w 487198"/>
                    <a:gd name="connsiteY232" fmla="*/ 70810 h 72236"/>
                    <a:gd name="connsiteX233" fmla="*/ 172789 w 487198"/>
                    <a:gd name="connsiteY233" fmla="*/ 66103 h 72236"/>
                    <a:gd name="connsiteX234" fmla="*/ 168388 w 487198"/>
                    <a:gd name="connsiteY234" fmla="*/ 58276 h 72236"/>
                    <a:gd name="connsiteX235" fmla="*/ 166905 w 487198"/>
                    <a:gd name="connsiteY235" fmla="*/ 47328 h 72236"/>
                    <a:gd name="connsiteX236" fmla="*/ 168439 w 487198"/>
                    <a:gd name="connsiteY236" fmla="*/ 36661 h 72236"/>
                    <a:gd name="connsiteX237" fmla="*/ 172865 w 487198"/>
                    <a:gd name="connsiteY237" fmla="*/ 28629 h 72236"/>
                    <a:gd name="connsiteX238" fmla="*/ 179849 w 487198"/>
                    <a:gd name="connsiteY238" fmla="*/ 23564 h 72236"/>
                    <a:gd name="connsiteX239" fmla="*/ 189006 w 487198"/>
                    <a:gd name="connsiteY239" fmla="*/ 21799 h 72236"/>
                    <a:gd name="connsiteX240" fmla="*/ 198240 w 487198"/>
                    <a:gd name="connsiteY240" fmla="*/ 23539 h 72236"/>
                    <a:gd name="connsiteX241" fmla="*/ 204507 w 487198"/>
                    <a:gd name="connsiteY241" fmla="*/ 28220 h 72236"/>
                    <a:gd name="connsiteX242" fmla="*/ 208114 w 487198"/>
                    <a:gd name="connsiteY242" fmla="*/ 35126 h 72236"/>
                    <a:gd name="connsiteX243" fmla="*/ 209265 w 487198"/>
                    <a:gd name="connsiteY243" fmla="*/ 43593 h 72236"/>
                    <a:gd name="connsiteX244" fmla="*/ 200772 w 487198"/>
                    <a:gd name="connsiteY244" fmla="*/ 42621 h 72236"/>
                    <a:gd name="connsiteX245" fmla="*/ 197813 w 487198"/>
                    <a:gd name="connsiteY245" fmla="*/ 32185 h 72236"/>
                    <a:gd name="connsiteX246" fmla="*/ 188573 w 487198"/>
                    <a:gd name="connsiteY246" fmla="*/ 28399 h 72236"/>
                    <a:gd name="connsiteX247" fmla="*/ 183066 w 487198"/>
                    <a:gd name="connsiteY247" fmla="*/ 29576 h 72236"/>
                    <a:gd name="connsiteX248" fmla="*/ 179102 w 487198"/>
                    <a:gd name="connsiteY248" fmla="*/ 32696 h 72236"/>
                    <a:gd name="connsiteX249" fmla="*/ 176631 w 487198"/>
                    <a:gd name="connsiteY249" fmla="*/ 37224 h 72236"/>
                    <a:gd name="connsiteX250" fmla="*/ 175653 w 487198"/>
                    <a:gd name="connsiteY250" fmla="*/ 42621 h 72236"/>
                    <a:gd name="connsiteX251" fmla="*/ 261217 w 487198"/>
                    <a:gd name="connsiteY251" fmla="*/ 70145 h 72236"/>
                    <a:gd name="connsiteX252" fmla="*/ 261012 w 487198"/>
                    <a:gd name="connsiteY252" fmla="*/ 70835 h 72236"/>
                    <a:gd name="connsiteX253" fmla="*/ 260347 w 487198"/>
                    <a:gd name="connsiteY253" fmla="*/ 71321 h 72236"/>
                    <a:gd name="connsiteX254" fmla="*/ 259068 w 487198"/>
                    <a:gd name="connsiteY254" fmla="*/ 71628 h 72236"/>
                    <a:gd name="connsiteX255" fmla="*/ 257022 w 487198"/>
                    <a:gd name="connsiteY255" fmla="*/ 71731 h 72236"/>
                    <a:gd name="connsiteX256" fmla="*/ 254925 w 487198"/>
                    <a:gd name="connsiteY256" fmla="*/ 71628 h 72236"/>
                    <a:gd name="connsiteX257" fmla="*/ 253645 w 487198"/>
                    <a:gd name="connsiteY257" fmla="*/ 71321 h 72236"/>
                    <a:gd name="connsiteX258" fmla="*/ 252981 w 487198"/>
                    <a:gd name="connsiteY258" fmla="*/ 70835 h 72236"/>
                    <a:gd name="connsiteX259" fmla="*/ 252776 w 487198"/>
                    <a:gd name="connsiteY259" fmla="*/ 70145 h 72236"/>
                    <a:gd name="connsiteX260" fmla="*/ 252776 w 487198"/>
                    <a:gd name="connsiteY260" fmla="*/ 43184 h 72236"/>
                    <a:gd name="connsiteX261" fmla="*/ 252161 w 487198"/>
                    <a:gd name="connsiteY261" fmla="*/ 36840 h 72236"/>
                    <a:gd name="connsiteX262" fmla="*/ 250371 w 487198"/>
                    <a:gd name="connsiteY262" fmla="*/ 32696 h 72236"/>
                    <a:gd name="connsiteX263" fmla="*/ 247327 w 487198"/>
                    <a:gd name="connsiteY263" fmla="*/ 30036 h 72236"/>
                    <a:gd name="connsiteX264" fmla="*/ 243004 w 487198"/>
                    <a:gd name="connsiteY264" fmla="*/ 29115 h 72236"/>
                    <a:gd name="connsiteX265" fmla="*/ 236660 w 487198"/>
                    <a:gd name="connsiteY265" fmla="*/ 31366 h 72236"/>
                    <a:gd name="connsiteX266" fmla="*/ 230009 w 487198"/>
                    <a:gd name="connsiteY266" fmla="*/ 37966 h 72236"/>
                    <a:gd name="connsiteX267" fmla="*/ 230009 w 487198"/>
                    <a:gd name="connsiteY267" fmla="*/ 70145 h 72236"/>
                    <a:gd name="connsiteX268" fmla="*/ 229805 w 487198"/>
                    <a:gd name="connsiteY268" fmla="*/ 70835 h 72236"/>
                    <a:gd name="connsiteX269" fmla="*/ 229139 w 487198"/>
                    <a:gd name="connsiteY269" fmla="*/ 71321 h 72236"/>
                    <a:gd name="connsiteX270" fmla="*/ 227861 w 487198"/>
                    <a:gd name="connsiteY270" fmla="*/ 71628 h 72236"/>
                    <a:gd name="connsiteX271" fmla="*/ 225763 w 487198"/>
                    <a:gd name="connsiteY271" fmla="*/ 71731 h 72236"/>
                    <a:gd name="connsiteX272" fmla="*/ 223717 w 487198"/>
                    <a:gd name="connsiteY272" fmla="*/ 71628 h 72236"/>
                    <a:gd name="connsiteX273" fmla="*/ 222412 w 487198"/>
                    <a:gd name="connsiteY273" fmla="*/ 71321 h 72236"/>
                    <a:gd name="connsiteX274" fmla="*/ 221747 w 487198"/>
                    <a:gd name="connsiteY274" fmla="*/ 70835 h 72236"/>
                    <a:gd name="connsiteX275" fmla="*/ 221568 w 487198"/>
                    <a:gd name="connsiteY275" fmla="*/ 70145 h 72236"/>
                    <a:gd name="connsiteX276" fmla="*/ 221568 w 487198"/>
                    <a:gd name="connsiteY276" fmla="*/ 1796 h 72236"/>
                    <a:gd name="connsiteX277" fmla="*/ 221747 w 487198"/>
                    <a:gd name="connsiteY277" fmla="*/ 1080 h 72236"/>
                    <a:gd name="connsiteX278" fmla="*/ 222412 w 487198"/>
                    <a:gd name="connsiteY278" fmla="*/ 568 h 72236"/>
                    <a:gd name="connsiteX279" fmla="*/ 223717 w 487198"/>
                    <a:gd name="connsiteY279" fmla="*/ 261 h 72236"/>
                    <a:gd name="connsiteX280" fmla="*/ 225763 w 487198"/>
                    <a:gd name="connsiteY280" fmla="*/ 159 h 72236"/>
                    <a:gd name="connsiteX281" fmla="*/ 227861 w 487198"/>
                    <a:gd name="connsiteY281" fmla="*/ 261 h 72236"/>
                    <a:gd name="connsiteX282" fmla="*/ 229139 w 487198"/>
                    <a:gd name="connsiteY282" fmla="*/ 568 h 72236"/>
                    <a:gd name="connsiteX283" fmla="*/ 229805 w 487198"/>
                    <a:gd name="connsiteY283" fmla="*/ 1080 h 72236"/>
                    <a:gd name="connsiteX284" fmla="*/ 230009 w 487198"/>
                    <a:gd name="connsiteY284" fmla="*/ 1796 h 72236"/>
                    <a:gd name="connsiteX285" fmla="*/ 230009 w 487198"/>
                    <a:gd name="connsiteY285" fmla="*/ 29371 h 72236"/>
                    <a:gd name="connsiteX286" fmla="*/ 237325 w 487198"/>
                    <a:gd name="connsiteY286" fmla="*/ 23667 h 72236"/>
                    <a:gd name="connsiteX287" fmla="*/ 244743 w 487198"/>
                    <a:gd name="connsiteY287" fmla="*/ 21799 h 72236"/>
                    <a:gd name="connsiteX288" fmla="*/ 252494 w 487198"/>
                    <a:gd name="connsiteY288" fmla="*/ 23360 h 72236"/>
                    <a:gd name="connsiteX289" fmla="*/ 257585 w 487198"/>
                    <a:gd name="connsiteY289" fmla="*/ 27529 h 72236"/>
                    <a:gd name="connsiteX290" fmla="*/ 260373 w 487198"/>
                    <a:gd name="connsiteY290" fmla="*/ 33643 h 72236"/>
                    <a:gd name="connsiteX291" fmla="*/ 261217 w 487198"/>
                    <a:gd name="connsiteY291" fmla="*/ 42109 h 72236"/>
                    <a:gd name="connsiteX292" fmla="*/ 318959 w 487198"/>
                    <a:gd name="connsiteY292" fmla="*/ 46612 h 72236"/>
                    <a:gd name="connsiteX293" fmla="*/ 317475 w 487198"/>
                    <a:gd name="connsiteY293" fmla="*/ 56971 h 72236"/>
                    <a:gd name="connsiteX294" fmla="*/ 313050 w 487198"/>
                    <a:gd name="connsiteY294" fmla="*/ 65131 h 72236"/>
                    <a:gd name="connsiteX295" fmla="*/ 305683 w 487198"/>
                    <a:gd name="connsiteY295" fmla="*/ 70477 h 72236"/>
                    <a:gd name="connsiteX296" fmla="*/ 295426 w 487198"/>
                    <a:gd name="connsiteY296" fmla="*/ 72396 h 72236"/>
                    <a:gd name="connsiteX297" fmla="*/ 285526 w 487198"/>
                    <a:gd name="connsiteY297" fmla="*/ 70708 h 72236"/>
                    <a:gd name="connsiteX298" fmla="*/ 278492 w 487198"/>
                    <a:gd name="connsiteY298" fmla="*/ 65796 h 72236"/>
                    <a:gd name="connsiteX299" fmla="*/ 274297 w 487198"/>
                    <a:gd name="connsiteY299" fmla="*/ 57969 h 72236"/>
                    <a:gd name="connsiteX300" fmla="*/ 272915 w 487198"/>
                    <a:gd name="connsiteY300" fmla="*/ 47532 h 72236"/>
                    <a:gd name="connsiteX301" fmla="*/ 274374 w 487198"/>
                    <a:gd name="connsiteY301" fmla="*/ 37173 h 72236"/>
                    <a:gd name="connsiteX302" fmla="*/ 278773 w 487198"/>
                    <a:gd name="connsiteY302" fmla="*/ 29013 h 72236"/>
                    <a:gd name="connsiteX303" fmla="*/ 286114 w 487198"/>
                    <a:gd name="connsiteY303" fmla="*/ 23692 h 72236"/>
                    <a:gd name="connsiteX304" fmla="*/ 296397 w 487198"/>
                    <a:gd name="connsiteY304" fmla="*/ 21799 h 72236"/>
                    <a:gd name="connsiteX305" fmla="*/ 306297 w 487198"/>
                    <a:gd name="connsiteY305" fmla="*/ 23488 h 72236"/>
                    <a:gd name="connsiteX306" fmla="*/ 313332 w 487198"/>
                    <a:gd name="connsiteY306" fmla="*/ 28399 h 72236"/>
                    <a:gd name="connsiteX307" fmla="*/ 317552 w 487198"/>
                    <a:gd name="connsiteY307" fmla="*/ 36226 h 72236"/>
                    <a:gd name="connsiteX308" fmla="*/ 318959 w 487198"/>
                    <a:gd name="connsiteY308" fmla="*/ 46612 h 72236"/>
                    <a:gd name="connsiteX309" fmla="*/ 310211 w 487198"/>
                    <a:gd name="connsiteY309" fmla="*/ 47174 h 72236"/>
                    <a:gd name="connsiteX310" fmla="*/ 309513 w 487198"/>
                    <a:gd name="connsiteY310" fmla="*/ 40114 h 72236"/>
                    <a:gd name="connsiteX311" fmla="*/ 307217 w 487198"/>
                    <a:gd name="connsiteY311" fmla="*/ 34282 h 72236"/>
                    <a:gd name="connsiteX312" fmla="*/ 302880 w 487198"/>
                    <a:gd name="connsiteY312" fmla="*/ 30317 h 72236"/>
                    <a:gd name="connsiteX313" fmla="*/ 296066 w 487198"/>
                    <a:gd name="connsiteY313" fmla="*/ 28859 h 72236"/>
                    <a:gd name="connsiteX314" fmla="*/ 289587 w 487198"/>
                    <a:gd name="connsiteY314" fmla="*/ 30189 h 72236"/>
                    <a:gd name="connsiteX315" fmla="*/ 285123 w 487198"/>
                    <a:gd name="connsiteY315" fmla="*/ 33950 h 72236"/>
                    <a:gd name="connsiteX316" fmla="*/ 282516 w 487198"/>
                    <a:gd name="connsiteY316" fmla="*/ 39705 h 72236"/>
                    <a:gd name="connsiteX317" fmla="*/ 281664 w 487198"/>
                    <a:gd name="connsiteY317" fmla="*/ 46970 h 72236"/>
                    <a:gd name="connsiteX318" fmla="*/ 282360 w 487198"/>
                    <a:gd name="connsiteY318" fmla="*/ 54081 h 72236"/>
                    <a:gd name="connsiteX319" fmla="*/ 284684 w 487198"/>
                    <a:gd name="connsiteY319" fmla="*/ 59887 h 72236"/>
                    <a:gd name="connsiteX320" fmla="*/ 289045 w 487198"/>
                    <a:gd name="connsiteY320" fmla="*/ 63827 h 72236"/>
                    <a:gd name="connsiteX321" fmla="*/ 295860 w 487198"/>
                    <a:gd name="connsiteY321" fmla="*/ 65285 h 72236"/>
                    <a:gd name="connsiteX322" fmla="*/ 302312 w 487198"/>
                    <a:gd name="connsiteY322" fmla="*/ 63955 h 72236"/>
                    <a:gd name="connsiteX323" fmla="*/ 306803 w 487198"/>
                    <a:gd name="connsiteY323" fmla="*/ 60220 h 72236"/>
                    <a:gd name="connsiteX324" fmla="*/ 309385 w 487198"/>
                    <a:gd name="connsiteY324" fmla="*/ 54490 h 72236"/>
                    <a:gd name="connsiteX325" fmla="*/ 310211 w 487198"/>
                    <a:gd name="connsiteY325" fmla="*/ 47174 h 72236"/>
                    <a:gd name="connsiteX326" fmla="*/ 339150 w 487198"/>
                    <a:gd name="connsiteY326" fmla="*/ 70145 h 72236"/>
                    <a:gd name="connsiteX327" fmla="*/ 338946 w 487198"/>
                    <a:gd name="connsiteY327" fmla="*/ 70835 h 72236"/>
                    <a:gd name="connsiteX328" fmla="*/ 338281 w 487198"/>
                    <a:gd name="connsiteY328" fmla="*/ 71321 h 72236"/>
                    <a:gd name="connsiteX329" fmla="*/ 337002 w 487198"/>
                    <a:gd name="connsiteY329" fmla="*/ 71628 h 72236"/>
                    <a:gd name="connsiteX330" fmla="*/ 334904 w 487198"/>
                    <a:gd name="connsiteY330" fmla="*/ 71731 h 72236"/>
                    <a:gd name="connsiteX331" fmla="*/ 332857 w 487198"/>
                    <a:gd name="connsiteY331" fmla="*/ 71628 h 72236"/>
                    <a:gd name="connsiteX332" fmla="*/ 331553 w 487198"/>
                    <a:gd name="connsiteY332" fmla="*/ 71321 h 72236"/>
                    <a:gd name="connsiteX333" fmla="*/ 330887 w 487198"/>
                    <a:gd name="connsiteY333" fmla="*/ 70835 h 72236"/>
                    <a:gd name="connsiteX334" fmla="*/ 330708 w 487198"/>
                    <a:gd name="connsiteY334" fmla="*/ 70145 h 72236"/>
                    <a:gd name="connsiteX335" fmla="*/ 330708 w 487198"/>
                    <a:gd name="connsiteY335" fmla="*/ 1796 h 72236"/>
                    <a:gd name="connsiteX336" fmla="*/ 330887 w 487198"/>
                    <a:gd name="connsiteY336" fmla="*/ 1080 h 72236"/>
                    <a:gd name="connsiteX337" fmla="*/ 331553 w 487198"/>
                    <a:gd name="connsiteY337" fmla="*/ 568 h 72236"/>
                    <a:gd name="connsiteX338" fmla="*/ 332857 w 487198"/>
                    <a:gd name="connsiteY338" fmla="*/ 261 h 72236"/>
                    <a:gd name="connsiteX339" fmla="*/ 334904 w 487198"/>
                    <a:gd name="connsiteY339" fmla="*/ 159 h 72236"/>
                    <a:gd name="connsiteX340" fmla="*/ 337002 w 487198"/>
                    <a:gd name="connsiteY340" fmla="*/ 261 h 72236"/>
                    <a:gd name="connsiteX341" fmla="*/ 338281 w 487198"/>
                    <a:gd name="connsiteY341" fmla="*/ 568 h 72236"/>
                    <a:gd name="connsiteX342" fmla="*/ 338946 w 487198"/>
                    <a:gd name="connsiteY342" fmla="*/ 1080 h 72236"/>
                    <a:gd name="connsiteX343" fmla="*/ 339150 w 487198"/>
                    <a:gd name="connsiteY343" fmla="*/ 1796 h 72236"/>
                    <a:gd name="connsiteX344" fmla="*/ 393966 w 487198"/>
                    <a:gd name="connsiteY344" fmla="*/ 70145 h 72236"/>
                    <a:gd name="connsiteX345" fmla="*/ 393787 w 487198"/>
                    <a:gd name="connsiteY345" fmla="*/ 70861 h 72236"/>
                    <a:gd name="connsiteX346" fmla="*/ 393172 w 487198"/>
                    <a:gd name="connsiteY346" fmla="*/ 71347 h 72236"/>
                    <a:gd name="connsiteX347" fmla="*/ 392022 w 487198"/>
                    <a:gd name="connsiteY347" fmla="*/ 71628 h 72236"/>
                    <a:gd name="connsiteX348" fmla="*/ 390282 w 487198"/>
                    <a:gd name="connsiteY348" fmla="*/ 71731 h 72236"/>
                    <a:gd name="connsiteX349" fmla="*/ 388492 w 487198"/>
                    <a:gd name="connsiteY349" fmla="*/ 71628 h 72236"/>
                    <a:gd name="connsiteX350" fmla="*/ 387314 w 487198"/>
                    <a:gd name="connsiteY350" fmla="*/ 71347 h 72236"/>
                    <a:gd name="connsiteX351" fmla="*/ 386650 w 487198"/>
                    <a:gd name="connsiteY351" fmla="*/ 70861 h 72236"/>
                    <a:gd name="connsiteX352" fmla="*/ 386445 w 487198"/>
                    <a:gd name="connsiteY352" fmla="*/ 70145 h 72236"/>
                    <a:gd name="connsiteX353" fmla="*/ 386445 w 487198"/>
                    <a:gd name="connsiteY353" fmla="*/ 64057 h 72236"/>
                    <a:gd name="connsiteX354" fmla="*/ 378899 w 487198"/>
                    <a:gd name="connsiteY354" fmla="*/ 70196 h 72236"/>
                    <a:gd name="connsiteX355" fmla="*/ 370329 w 487198"/>
                    <a:gd name="connsiteY355" fmla="*/ 72396 h 72236"/>
                    <a:gd name="connsiteX356" fmla="*/ 361684 w 487198"/>
                    <a:gd name="connsiteY356" fmla="*/ 70426 h 72236"/>
                    <a:gd name="connsiteX357" fmla="*/ 355877 w 487198"/>
                    <a:gd name="connsiteY357" fmla="*/ 65106 h 72236"/>
                    <a:gd name="connsiteX358" fmla="*/ 352628 w 487198"/>
                    <a:gd name="connsiteY358" fmla="*/ 57227 h 72236"/>
                    <a:gd name="connsiteX359" fmla="*/ 351605 w 487198"/>
                    <a:gd name="connsiteY359" fmla="*/ 47686 h 72236"/>
                    <a:gd name="connsiteX360" fmla="*/ 352884 w 487198"/>
                    <a:gd name="connsiteY360" fmla="*/ 36968 h 72236"/>
                    <a:gd name="connsiteX361" fmla="*/ 356670 w 487198"/>
                    <a:gd name="connsiteY361" fmla="*/ 28808 h 72236"/>
                    <a:gd name="connsiteX362" fmla="*/ 362886 w 487198"/>
                    <a:gd name="connsiteY362" fmla="*/ 23615 h 72236"/>
                    <a:gd name="connsiteX363" fmla="*/ 371455 w 487198"/>
                    <a:gd name="connsiteY363" fmla="*/ 21799 h 72236"/>
                    <a:gd name="connsiteX364" fmla="*/ 378848 w 487198"/>
                    <a:gd name="connsiteY364" fmla="*/ 23564 h 72236"/>
                    <a:gd name="connsiteX365" fmla="*/ 385473 w 487198"/>
                    <a:gd name="connsiteY365" fmla="*/ 28757 h 72236"/>
                    <a:gd name="connsiteX366" fmla="*/ 385473 w 487198"/>
                    <a:gd name="connsiteY366" fmla="*/ 2001 h 72236"/>
                    <a:gd name="connsiteX367" fmla="*/ 385652 w 487198"/>
                    <a:gd name="connsiteY367" fmla="*/ 1310 h 72236"/>
                    <a:gd name="connsiteX368" fmla="*/ 386343 w 487198"/>
                    <a:gd name="connsiteY368" fmla="*/ 798 h 72236"/>
                    <a:gd name="connsiteX369" fmla="*/ 387647 w 487198"/>
                    <a:gd name="connsiteY369" fmla="*/ 492 h 72236"/>
                    <a:gd name="connsiteX370" fmla="*/ 389668 w 487198"/>
                    <a:gd name="connsiteY370" fmla="*/ 364 h 72236"/>
                    <a:gd name="connsiteX371" fmla="*/ 391766 w 487198"/>
                    <a:gd name="connsiteY371" fmla="*/ 492 h 72236"/>
                    <a:gd name="connsiteX372" fmla="*/ 393045 w 487198"/>
                    <a:gd name="connsiteY372" fmla="*/ 798 h 72236"/>
                    <a:gd name="connsiteX373" fmla="*/ 393735 w 487198"/>
                    <a:gd name="connsiteY373" fmla="*/ 1310 h 72236"/>
                    <a:gd name="connsiteX374" fmla="*/ 393966 w 487198"/>
                    <a:gd name="connsiteY374" fmla="*/ 2001 h 72236"/>
                    <a:gd name="connsiteX375" fmla="*/ 385473 w 487198"/>
                    <a:gd name="connsiteY375" fmla="*/ 37761 h 72236"/>
                    <a:gd name="connsiteX376" fmla="*/ 378848 w 487198"/>
                    <a:gd name="connsiteY376" fmla="*/ 31289 h 72236"/>
                    <a:gd name="connsiteX377" fmla="*/ 372172 w 487198"/>
                    <a:gd name="connsiteY377" fmla="*/ 29064 h 72236"/>
                    <a:gd name="connsiteX378" fmla="*/ 366698 w 487198"/>
                    <a:gd name="connsiteY378" fmla="*/ 30599 h 72236"/>
                    <a:gd name="connsiteX379" fmla="*/ 363039 w 487198"/>
                    <a:gd name="connsiteY379" fmla="*/ 34640 h 72236"/>
                    <a:gd name="connsiteX380" fmla="*/ 360993 w 487198"/>
                    <a:gd name="connsiteY380" fmla="*/ 40319 h 72236"/>
                    <a:gd name="connsiteX381" fmla="*/ 360354 w 487198"/>
                    <a:gd name="connsiteY381" fmla="*/ 46765 h 72236"/>
                    <a:gd name="connsiteX382" fmla="*/ 360891 w 487198"/>
                    <a:gd name="connsiteY382" fmla="*/ 53569 h 72236"/>
                    <a:gd name="connsiteX383" fmla="*/ 362758 w 487198"/>
                    <a:gd name="connsiteY383" fmla="*/ 59478 h 72236"/>
                    <a:gd name="connsiteX384" fmla="*/ 366288 w 487198"/>
                    <a:gd name="connsiteY384" fmla="*/ 63622 h 72236"/>
                    <a:gd name="connsiteX385" fmla="*/ 371813 w 487198"/>
                    <a:gd name="connsiteY385" fmla="*/ 65182 h 72236"/>
                    <a:gd name="connsiteX386" fmla="*/ 375062 w 487198"/>
                    <a:gd name="connsiteY386" fmla="*/ 64722 h 72236"/>
                    <a:gd name="connsiteX387" fmla="*/ 378259 w 487198"/>
                    <a:gd name="connsiteY387" fmla="*/ 63187 h 72236"/>
                    <a:gd name="connsiteX388" fmla="*/ 381687 w 487198"/>
                    <a:gd name="connsiteY388" fmla="*/ 60399 h 72236"/>
                    <a:gd name="connsiteX389" fmla="*/ 385473 w 487198"/>
                    <a:gd name="connsiteY389" fmla="*/ 56178 h 72236"/>
                    <a:gd name="connsiteX390" fmla="*/ 448382 w 487198"/>
                    <a:gd name="connsiteY390" fmla="*/ 45128 h 72236"/>
                    <a:gd name="connsiteX391" fmla="*/ 447380 w 487198"/>
                    <a:gd name="connsiteY391" fmla="*/ 47967 h 72236"/>
                    <a:gd name="connsiteX392" fmla="*/ 445093 w 487198"/>
                    <a:gd name="connsiteY392" fmla="*/ 48811 h 72236"/>
                    <a:gd name="connsiteX393" fmla="*/ 414770 w 487198"/>
                    <a:gd name="connsiteY393" fmla="*/ 48811 h 72236"/>
                    <a:gd name="connsiteX394" fmla="*/ 415542 w 487198"/>
                    <a:gd name="connsiteY394" fmla="*/ 55718 h 72236"/>
                    <a:gd name="connsiteX395" fmla="*/ 418112 w 487198"/>
                    <a:gd name="connsiteY395" fmla="*/ 60987 h 72236"/>
                    <a:gd name="connsiteX396" fmla="*/ 422790 w 487198"/>
                    <a:gd name="connsiteY396" fmla="*/ 64364 h 72236"/>
                    <a:gd name="connsiteX397" fmla="*/ 429833 w 487198"/>
                    <a:gd name="connsiteY397" fmla="*/ 65540 h 72236"/>
                    <a:gd name="connsiteX398" fmla="*/ 435694 w 487198"/>
                    <a:gd name="connsiteY398" fmla="*/ 65003 h 72236"/>
                    <a:gd name="connsiteX399" fmla="*/ 440140 w 487198"/>
                    <a:gd name="connsiteY399" fmla="*/ 63801 h 72236"/>
                    <a:gd name="connsiteX400" fmla="*/ 443225 w 487198"/>
                    <a:gd name="connsiteY400" fmla="*/ 62599 h 72236"/>
                    <a:gd name="connsiteX401" fmla="*/ 445050 w 487198"/>
                    <a:gd name="connsiteY401" fmla="*/ 62062 h 72236"/>
                    <a:gd name="connsiteX402" fmla="*/ 445693 w 487198"/>
                    <a:gd name="connsiteY402" fmla="*/ 62241 h 72236"/>
                    <a:gd name="connsiteX403" fmla="*/ 446129 w 487198"/>
                    <a:gd name="connsiteY403" fmla="*/ 62778 h 72236"/>
                    <a:gd name="connsiteX404" fmla="*/ 446361 w 487198"/>
                    <a:gd name="connsiteY404" fmla="*/ 63775 h 72236"/>
                    <a:gd name="connsiteX405" fmla="*/ 446438 w 487198"/>
                    <a:gd name="connsiteY405" fmla="*/ 65336 h 72236"/>
                    <a:gd name="connsiteX406" fmla="*/ 446387 w 487198"/>
                    <a:gd name="connsiteY406" fmla="*/ 66487 h 72236"/>
                    <a:gd name="connsiteX407" fmla="*/ 446259 w 487198"/>
                    <a:gd name="connsiteY407" fmla="*/ 67357 h 72236"/>
                    <a:gd name="connsiteX408" fmla="*/ 446004 w 487198"/>
                    <a:gd name="connsiteY408" fmla="*/ 68047 h 72236"/>
                    <a:gd name="connsiteX409" fmla="*/ 445543 w 487198"/>
                    <a:gd name="connsiteY409" fmla="*/ 68636 h 72236"/>
                    <a:gd name="connsiteX410" fmla="*/ 443881 w 487198"/>
                    <a:gd name="connsiteY410" fmla="*/ 69556 h 72236"/>
                    <a:gd name="connsiteX411" fmla="*/ 440299 w 487198"/>
                    <a:gd name="connsiteY411" fmla="*/ 70810 h 72236"/>
                    <a:gd name="connsiteX412" fmla="*/ 435209 w 487198"/>
                    <a:gd name="connsiteY412" fmla="*/ 71910 h 72236"/>
                    <a:gd name="connsiteX413" fmla="*/ 429044 w 487198"/>
                    <a:gd name="connsiteY413" fmla="*/ 72396 h 72236"/>
                    <a:gd name="connsiteX414" fmla="*/ 419094 w 487198"/>
                    <a:gd name="connsiteY414" fmla="*/ 70810 h 72236"/>
                    <a:gd name="connsiteX415" fmla="*/ 411905 w 487198"/>
                    <a:gd name="connsiteY415" fmla="*/ 66103 h 72236"/>
                    <a:gd name="connsiteX416" fmla="*/ 407506 w 487198"/>
                    <a:gd name="connsiteY416" fmla="*/ 58276 h 72236"/>
                    <a:gd name="connsiteX417" fmla="*/ 406023 w 487198"/>
                    <a:gd name="connsiteY417" fmla="*/ 47328 h 72236"/>
                    <a:gd name="connsiteX418" fmla="*/ 407557 w 487198"/>
                    <a:gd name="connsiteY418" fmla="*/ 36661 h 72236"/>
                    <a:gd name="connsiteX419" fmla="*/ 411982 w 487198"/>
                    <a:gd name="connsiteY419" fmla="*/ 28629 h 72236"/>
                    <a:gd name="connsiteX420" fmla="*/ 418965 w 487198"/>
                    <a:gd name="connsiteY420" fmla="*/ 23564 h 72236"/>
                    <a:gd name="connsiteX421" fmla="*/ 428123 w 487198"/>
                    <a:gd name="connsiteY421" fmla="*/ 21799 h 72236"/>
                    <a:gd name="connsiteX422" fmla="*/ 437357 w 487198"/>
                    <a:gd name="connsiteY422" fmla="*/ 23539 h 72236"/>
                    <a:gd name="connsiteX423" fmla="*/ 443624 w 487198"/>
                    <a:gd name="connsiteY423" fmla="*/ 28220 h 72236"/>
                    <a:gd name="connsiteX424" fmla="*/ 447231 w 487198"/>
                    <a:gd name="connsiteY424" fmla="*/ 35126 h 72236"/>
                    <a:gd name="connsiteX425" fmla="*/ 448382 w 487198"/>
                    <a:gd name="connsiteY425" fmla="*/ 43593 h 72236"/>
                    <a:gd name="connsiteX426" fmla="*/ 439890 w 487198"/>
                    <a:gd name="connsiteY426" fmla="*/ 42621 h 72236"/>
                    <a:gd name="connsiteX427" fmla="*/ 436929 w 487198"/>
                    <a:gd name="connsiteY427" fmla="*/ 32185 h 72236"/>
                    <a:gd name="connsiteX428" fmla="*/ 427691 w 487198"/>
                    <a:gd name="connsiteY428" fmla="*/ 28399 h 72236"/>
                    <a:gd name="connsiteX429" fmla="*/ 422183 w 487198"/>
                    <a:gd name="connsiteY429" fmla="*/ 29576 h 72236"/>
                    <a:gd name="connsiteX430" fmla="*/ 418219 w 487198"/>
                    <a:gd name="connsiteY430" fmla="*/ 32696 h 72236"/>
                    <a:gd name="connsiteX431" fmla="*/ 415748 w 487198"/>
                    <a:gd name="connsiteY431" fmla="*/ 37224 h 72236"/>
                    <a:gd name="connsiteX432" fmla="*/ 414770 w 487198"/>
                    <a:gd name="connsiteY432" fmla="*/ 42621 h 72236"/>
                    <a:gd name="connsiteX433" fmla="*/ 487596 w 487198"/>
                    <a:gd name="connsiteY433" fmla="*/ 27120 h 72236"/>
                    <a:gd name="connsiteX434" fmla="*/ 487544 w 487198"/>
                    <a:gd name="connsiteY434" fmla="*/ 29013 h 72236"/>
                    <a:gd name="connsiteX435" fmla="*/ 487339 w 487198"/>
                    <a:gd name="connsiteY435" fmla="*/ 30215 h 72236"/>
                    <a:gd name="connsiteX436" fmla="*/ 486955 w 487198"/>
                    <a:gd name="connsiteY436" fmla="*/ 30880 h 72236"/>
                    <a:gd name="connsiteX437" fmla="*/ 486316 w 487198"/>
                    <a:gd name="connsiteY437" fmla="*/ 31110 h 72236"/>
                    <a:gd name="connsiteX438" fmla="*/ 485319 w 487198"/>
                    <a:gd name="connsiteY438" fmla="*/ 30880 h 72236"/>
                    <a:gd name="connsiteX439" fmla="*/ 483988 w 487198"/>
                    <a:gd name="connsiteY439" fmla="*/ 30420 h 72236"/>
                    <a:gd name="connsiteX440" fmla="*/ 482326 w 487198"/>
                    <a:gd name="connsiteY440" fmla="*/ 29985 h 72236"/>
                    <a:gd name="connsiteX441" fmla="*/ 480331 w 487198"/>
                    <a:gd name="connsiteY441" fmla="*/ 29780 h 72236"/>
                    <a:gd name="connsiteX442" fmla="*/ 477824 w 487198"/>
                    <a:gd name="connsiteY442" fmla="*/ 30292 h 72236"/>
                    <a:gd name="connsiteX443" fmla="*/ 475241 w 487198"/>
                    <a:gd name="connsiteY443" fmla="*/ 31980 h 72236"/>
                    <a:gd name="connsiteX444" fmla="*/ 472401 w 487198"/>
                    <a:gd name="connsiteY444" fmla="*/ 35101 h 72236"/>
                    <a:gd name="connsiteX445" fmla="*/ 469127 w 487198"/>
                    <a:gd name="connsiteY445" fmla="*/ 39859 h 72236"/>
                    <a:gd name="connsiteX446" fmla="*/ 469127 w 487198"/>
                    <a:gd name="connsiteY446" fmla="*/ 70145 h 72236"/>
                    <a:gd name="connsiteX447" fmla="*/ 468922 w 487198"/>
                    <a:gd name="connsiteY447" fmla="*/ 70835 h 72236"/>
                    <a:gd name="connsiteX448" fmla="*/ 468257 w 487198"/>
                    <a:gd name="connsiteY448" fmla="*/ 71321 h 72236"/>
                    <a:gd name="connsiteX449" fmla="*/ 466978 w 487198"/>
                    <a:gd name="connsiteY449" fmla="*/ 71628 h 72236"/>
                    <a:gd name="connsiteX450" fmla="*/ 464880 w 487198"/>
                    <a:gd name="connsiteY450" fmla="*/ 71731 h 72236"/>
                    <a:gd name="connsiteX451" fmla="*/ 462834 w 487198"/>
                    <a:gd name="connsiteY451" fmla="*/ 71628 h 72236"/>
                    <a:gd name="connsiteX452" fmla="*/ 461529 w 487198"/>
                    <a:gd name="connsiteY452" fmla="*/ 71321 h 72236"/>
                    <a:gd name="connsiteX453" fmla="*/ 460865 w 487198"/>
                    <a:gd name="connsiteY453" fmla="*/ 70835 h 72236"/>
                    <a:gd name="connsiteX454" fmla="*/ 460686 w 487198"/>
                    <a:gd name="connsiteY454" fmla="*/ 70145 h 72236"/>
                    <a:gd name="connsiteX455" fmla="*/ 460686 w 487198"/>
                    <a:gd name="connsiteY455" fmla="*/ 24102 h 72236"/>
                    <a:gd name="connsiteX456" fmla="*/ 460839 w 487198"/>
                    <a:gd name="connsiteY456" fmla="*/ 23411 h 72236"/>
                    <a:gd name="connsiteX457" fmla="*/ 461453 w 487198"/>
                    <a:gd name="connsiteY457" fmla="*/ 22899 h 72236"/>
                    <a:gd name="connsiteX458" fmla="*/ 462630 w 487198"/>
                    <a:gd name="connsiteY458" fmla="*/ 22592 h 72236"/>
                    <a:gd name="connsiteX459" fmla="*/ 464522 w 487198"/>
                    <a:gd name="connsiteY459" fmla="*/ 22516 h 72236"/>
                    <a:gd name="connsiteX460" fmla="*/ 466390 w 487198"/>
                    <a:gd name="connsiteY460" fmla="*/ 22592 h 72236"/>
                    <a:gd name="connsiteX461" fmla="*/ 467541 w 487198"/>
                    <a:gd name="connsiteY461" fmla="*/ 22899 h 72236"/>
                    <a:gd name="connsiteX462" fmla="*/ 468129 w 487198"/>
                    <a:gd name="connsiteY462" fmla="*/ 23411 h 72236"/>
                    <a:gd name="connsiteX463" fmla="*/ 468308 w 487198"/>
                    <a:gd name="connsiteY463" fmla="*/ 24102 h 72236"/>
                    <a:gd name="connsiteX464" fmla="*/ 468308 w 487198"/>
                    <a:gd name="connsiteY464" fmla="*/ 30803 h 72236"/>
                    <a:gd name="connsiteX465" fmla="*/ 471864 w 487198"/>
                    <a:gd name="connsiteY465" fmla="*/ 26301 h 72236"/>
                    <a:gd name="connsiteX466" fmla="*/ 475010 w 487198"/>
                    <a:gd name="connsiteY466" fmla="*/ 23564 h 72236"/>
                    <a:gd name="connsiteX467" fmla="*/ 477951 w 487198"/>
                    <a:gd name="connsiteY467" fmla="*/ 22183 h 72236"/>
                    <a:gd name="connsiteX468" fmla="*/ 480894 w 487198"/>
                    <a:gd name="connsiteY468" fmla="*/ 21799 h 72236"/>
                    <a:gd name="connsiteX469" fmla="*/ 482403 w 487198"/>
                    <a:gd name="connsiteY469" fmla="*/ 21876 h 72236"/>
                    <a:gd name="connsiteX470" fmla="*/ 484168 w 487198"/>
                    <a:gd name="connsiteY470" fmla="*/ 22157 h 72236"/>
                    <a:gd name="connsiteX471" fmla="*/ 485831 w 487198"/>
                    <a:gd name="connsiteY471" fmla="*/ 22618 h 72236"/>
                    <a:gd name="connsiteX472" fmla="*/ 486879 w 487198"/>
                    <a:gd name="connsiteY472" fmla="*/ 23129 h 72236"/>
                    <a:gd name="connsiteX473" fmla="*/ 487289 w 487198"/>
                    <a:gd name="connsiteY473" fmla="*/ 23615 h 72236"/>
                    <a:gd name="connsiteX474" fmla="*/ 487468 w 487198"/>
                    <a:gd name="connsiteY474" fmla="*/ 24204 h 72236"/>
                    <a:gd name="connsiteX475" fmla="*/ 487570 w 487198"/>
                    <a:gd name="connsiteY475" fmla="*/ 25253 h 72236"/>
                    <a:gd name="connsiteX476" fmla="*/ 487596 w 487198"/>
                    <a:gd name="connsiteY476" fmla="*/ 27120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Lst>
                  <a:rect l="l" t="t" r="r" b="b"/>
                  <a:pathLst>
                    <a:path w="487198" h="72236">
                      <a:moveTo>
                        <a:pt x="32986" y="57611"/>
                      </a:moveTo>
                      <a:cubicBezTo>
                        <a:pt x="32986" y="59964"/>
                        <a:pt x="32551" y="62062"/>
                        <a:pt x="31681" y="63903"/>
                      </a:cubicBezTo>
                      <a:cubicBezTo>
                        <a:pt x="30812" y="65745"/>
                        <a:pt x="29575" y="67297"/>
                        <a:pt x="27972" y="68559"/>
                      </a:cubicBezTo>
                      <a:cubicBezTo>
                        <a:pt x="26369" y="69821"/>
                        <a:pt x="24459" y="70776"/>
                        <a:pt x="22242" y="71424"/>
                      </a:cubicBezTo>
                      <a:cubicBezTo>
                        <a:pt x="20025" y="72072"/>
                        <a:pt x="17587" y="72396"/>
                        <a:pt x="14926" y="72396"/>
                      </a:cubicBezTo>
                      <a:cubicBezTo>
                        <a:pt x="13289" y="72396"/>
                        <a:pt x="11729" y="72268"/>
                        <a:pt x="10245" y="72012"/>
                      </a:cubicBezTo>
                      <a:cubicBezTo>
                        <a:pt x="8762" y="71756"/>
                        <a:pt x="7432" y="71432"/>
                        <a:pt x="6255" y="71040"/>
                      </a:cubicBezTo>
                      <a:cubicBezTo>
                        <a:pt x="5078" y="70648"/>
                        <a:pt x="4081" y="70239"/>
                        <a:pt x="3262" y="69812"/>
                      </a:cubicBezTo>
                      <a:cubicBezTo>
                        <a:pt x="2444" y="69386"/>
                        <a:pt x="1847" y="69002"/>
                        <a:pt x="1471" y="68661"/>
                      </a:cubicBezTo>
                      <a:cubicBezTo>
                        <a:pt x="1096" y="68320"/>
                        <a:pt x="823" y="67843"/>
                        <a:pt x="653" y="67229"/>
                      </a:cubicBezTo>
                      <a:cubicBezTo>
                        <a:pt x="482" y="66615"/>
                        <a:pt x="397" y="65779"/>
                        <a:pt x="397" y="64722"/>
                      </a:cubicBezTo>
                      <a:cubicBezTo>
                        <a:pt x="397" y="64074"/>
                        <a:pt x="431" y="63528"/>
                        <a:pt x="499" y="63085"/>
                      </a:cubicBezTo>
                      <a:cubicBezTo>
                        <a:pt x="568" y="62641"/>
                        <a:pt x="653" y="62283"/>
                        <a:pt x="755" y="62010"/>
                      </a:cubicBezTo>
                      <a:cubicBezTo>
                        <a:pt x="858" y="61738"/>
                        <a:pt x="1003" y="61541"/>
                        <a:pt x="1190" y="61422"/>
                      </a:cubicBezTo>
                      <a:cubicBezTo>
                        <a:pt x="1378" y="61303"/>
                        <a:pt x="1591" y="61243"/>
                        <a:pt x="1830" y="61243"/>
                      </a:cubicBezTo>
                      <a:cubicBezTo>
                        <a:pt x="2205" y="61243"/>
                        <a:pt x="2759" y="61473"/>
                        <a:pt x="3492" y="61934"/>
                      </a:cubicBezTo>
                      <a:cubicBezTo>
                        <a:pt x="4226" y="62394"/>
                        <a:pt x="5129" y="62897"/>
                        <a:pt x="6204" y="63443"/>
                      </a:cubicBezTo>
                      <a:cubicBezTo>
                        <a:pt x="7278" y="63989"/>
                        <a:pt x="8549" y="64492"/>
                        <a:pt x="10015" y="64952"/>
                      </a:cubicBezTo>
                      <a:cubicBezTo>
                        <a:pt x="11482" y="65413"/>
                        <a:pt x="13170" y="65643"/>
                        <a:pt x="15080" y="65643"/>
                      </a:cubicBezTo>
                      <a:cubicBezTo>
                        <a:pt x="16512" y="65643"/>
                        <a:pt x="17808" y="65489"/>
                        <a:pt x="18968" y="65182"/>
                      </a:cubicBezTo>
                      <a:cubicBezTo>
                        <a:pt x="20128" y="64875"/>
                        <a:pt x="21134" y="64423"/>
                        <a:pt x="21986" y="63827"/>
                      </a:cubicBezTo>
                      <a:cubicBezTo>
                        <a:pt x="22839" y="63230"/>
                        <a:pt x="23496" y="62471"/>
                        <a:pt x="23956" y="61550"/>
                      </a:cubicBezTo>
                      <a:cubicBezTo>
                        <a:pt x="24417" y="60629"/>
                        <a:pt x="24647" y="59538"/>
                        <a:pt x="24647" y="58276"/>
                      </a:cubicBezTo>
                      <a:cubicBezTo>
                        <a:pt x="24647" y="56980"/>
                        <a:pt x="24314" y="55888"/>
                        <a:pt x="23649" y="55002"/>
                      </a:cubicBezTo>
                      <a:cubicBezTo>
                        <a:pt x="22984" y="54115"/>
                        <a:pt x="22106" y="53330"/>
                        <a:pt x="21014" y="52648"/>
                      </a:cubicBezTo>
                      <a:cubicBezTo>
                        <a:pt x="19923" y="51966"/>
                        <a:pt x="18695" y="51361"/>
                        <a:pt x="17331" y="50832"/>
                      </a:cubicBezTo>
                      <a:cubicBezTo>
                        <a:pt x="15967" y="50304"/>
                        <a:pt x="14560" y="49749"/>
                        <a:pt x="13110" y="49169"/>
                      </a:cubicBezTo>
                      <a:cubicBezTo>
                        <a:pt x="11661" y="48590"/>
                        <a:pt x="10245" y="47933"/>
                        <a:pt x="8864" y="47200"/>
                      </a:cubicBezTo>
                      <a:cubicBezTo>
                        <a:pt x="7483" y="46467"/>
                        <a:pt x="6246" y="45571"/>
                        <a:pt x="5155" y="44514"/>
                      </a:cubicBezTo>
                      <a:cubicBezTo>
                        <a:pt x="4064" y="43457"/>
                        <a:pt x="3185" y="42195"/>
                        <a:pt x="2520" y="40728"/>
                      </a:cubicBezTo>
                      <a:cubicBezTo>
                        <a:pt x="1855" y="39262"/>
                        <a:pt x="1523" y="37505"/>
                        <a:pt x="1523" y="35459"/>
                      </a:cubicBezTo>
                      <a:cubicBezTo>
                        <a:pt x="1523" y="33651"/>
                        <a:pt x="1872" y="31920"/>
                        <a:pt x="2571" y="30266"/>
                      </a:cubicBezTo>
                      <a:cubicBezTo>
                        <a:pt x="3271" y="28612"/>
                        <a:pt x="4319" y="27163"/>
                        <a:pt x="5718" y="25918"/>
                      </a:cubicBezTo>
                      <a:cubicBezTo>
                        <a:pt x="7116" y="24673"/>
                        <a:pt x="8864" y="23675"/>
                        <a:pt x="10962" y="22925"/>
                      </a:cubicBezTo>
                      <a:cubicBezTo>
                        <a:pt x="13059" y="22175"/>
                        <a:pt x="15506" y="21799"/>
                        <a:pt x="18303" y="21799"/>
                      </a:cubicBezTo>
                      <a:cubicBezTo>
                        <a:pt x="19531" y="21799"/>
                        <a:pt x="20759" y="21902"/>
                        <a:pt x="21986" y="22106"/>
                      </a:cubicBezTo>
                      <a:cubicBezTo>
                        <a:pt x="23214" y="22311"/>
                        <a:pt x="24323" y="22567"/>
                        <a:pt x="25312" y="22874"/>
                      </a:cubicBezTo>
                      <a:cubicBezTo>
                        <a:pt x="26301" y="23181"/>
                        <a:pt x="27145" y="23513"/>
                        <a:pt x="27844" y="23871"/>
                      </a:cubicBezTo>
                      <a:cubicBezTo>
                        <a:pt x="28544" y="24229"/>
                        <a:pt x="29072" y="24545"/>
                        <a:pt x="29430" y="24818"/>
                      </a:cubicBezTo>
                      <a:cubicBezTo>
                        <a:pt x="29788" y="25091"/>
                        <a:pt x="30027" y="25329"/>
                        <a:pt x="30146" y="25534"/>
                      </a:cubicBezTo>
                      <a:cubicBezTo>
                        <a:pt x="30266" y="25739"/>
                        <a:pt x="30351" y="25969"/>
                        <a:pt x="30402" y="26225"/>
                      </a:cubicBezTo>
                      <a:cubicBezTo>
                        <a:pt x="30453" y="26480"/>
                        <a:pt x="30505" y="26796"/>
                        <a:pt x="30556" y="27171"/>
                      </a:cubicBezTo>
                      <a:cubicBezTo>
                        <a:pt x="30607" y="27546"/>
                        <a:pt x="30632" y="28007"/>
                        <a:pt x="30633" y="28552"/>
                      </a:cubicBezTo>
                      <a:cubicBezTo>
                        <a:pt x="30632" y="29132"/>
                        <a:pt x="30607" y="29635"/>
                        <a:pt x="30556" y="30062"/>
                      </a:cubicBezTo>
                      <a:cubicBezTo>
                        <a:pt x="30505" y="30488"/>
                        <a:pt x="30419" y="30837"/>
                        <a:pt x="30300" y="31110"/>
                      </a:cubicBezTo>
                      <a:cubicBezTo>
                        <a:pt x="30181" y="31383"/>
                        <a:pt x="30036" y="31579"/>
                        <a:pt x="29865" y="31699"/>
                      </a:cubicBezTo>
                      <a:cubicBezTo>
                        <a:pt x="29695" y="31818"/>
                        <a:pt x="29507" y="31878"/>
                        <a:pt x="29302" y="31878"/>
                      </a:cubicBezTo>
                      <a:cubicBezTo>
                        <a:pt x="28995" y="31878"/>
                        <a:pt x="28552" y="31690"/>
                        <a:pt x="27972" y="31315"/>
                      </a:cubicBezTo>
                      <a:cubicBezTo>
                        <a:pt x="27392" y="30940"/>
                        <a:pt x="26642" y="30539"/>
                        <a:pt x="25721" y="30113"/>
                      </a:cubicBezTo>
                      <a:cubicBezTo>
                        <a:pt x="24800" y="29686"/>
                        <a:pt x="23717" y="29286"/>
                        <a:pt x="22473" y="28910"/>
                      </a:cubicBezTo>
                      <a:cubicBezTo>
                        <a:pt x="21228" y="28535"/>
                        <a:pt x="19804" y="28348"/>
                        <a:pt x="18201" y="28348"/>
                      </a:cubicBezTo>
                      <a:cubicBezTo>
                        <a:pt x="16768" y="28348"/>
                        <a:pt x="15506" y="28510"/>
                        <a:pt x="14415" y="28834"/>
                      </a:cubicBezTo>
                      <a:cubicBezTo>
                        <a:pt x="13323" y="29158"/>
                        <a:pt x="12428" y="29618"/>
                        <a:pt x="11729" y="30215"/>
                      </a:cubicBezTo>
                      <a:cubicBezTo>
                        <a:pt x="11030" y="30812"/>
                        <a:pt x="10501" y="31520"/>
                        <a:pt x="10143" y="32338"/>
                      </a:cubicBezTo>
                      <a:cubicBezTo>
                        <a:pt x="9785" y="33157"/>
                        <a:pt x="9606" y="34043"/>
                        <a:pt x="9606" y="34998"/>
                      </a:cubicBezTo>
                      <a:cubicBezTo>
                        <a:pt x="9606" y="36329"/>
                        <a:pt x="9947" y="37446"/>
                        <a:pt x="10629" y="38349"/>
                      </a:cubicBezTo>
                      <a:cubicBezTo>
                        <a:pt x="11311" y="39253"/>
                        <a:pt x="12198" y="40046"/>
                        <a:pt x="13289" y="40728"/>
                      </a:cubicBezTo>
                      <a:cubicBezTo>
                        <a:pt x="14381" y="41410"/>
                        <a:pt x="15626" y="42024"/>
                        <a:pt x="17024" y="42570"/>
                      </a:cubicBezTo>
                      <a:cubicBezTo>
                        <a:pt x="18422" y="43116"/>
                        <a:pt x="19846" y="43678"/>
                        <a:pt x="21296" y="44258"/>
                      </a:cubicBezTo>
                      <a:cubicBezTo>
                        <a:pt x="22745" y="44838"/>
                        <a:pt x="24178" y="45486"/>
                        <a:pt x="25593" y="46202"/>
                      </a:cubicBezTo>
                      <a:cubicBezTo>
                        <a:pt x="27009" y="46919"/>
                        <a:pt x="28262" y="47788"/>
                        <a:pt x="29354" y="48811"/>
                      </a:cubicBezTo>
                      <a:cubicBezTo>
                        <a:pt x="30445" y="49835"/>
                        <a:pt x="31323" y="51062"/>
                        <a:pt x="31988" y="52495"/>
                      </a:cubicBezTo>
                      <a:cubicBezTo>
                        <a:pt x="32653" y="53927"/>
                        <a:pt x="32986" y="55633"/>
                        <a:pt x="32986" y="57611"/>
                      </a:cubicBezTo>
                      <a:close/>
                      <a:moveTo>
                        <a:pt x="67552" y="66768"/>
                      </a:moveTo>
                      <a:cubicBezTo>
                        <a:pt x="67552" y="67757"/>
                        <a:pt x="67484" y="68542"/>
                        <a:pt x="67347" y="69122"/>
                      </a:cubicBezTo>
                      <a:cubicBezTo>
                        <a:pt x="67211" y="69701"/>
                        <a:pt x="67006" y="70128"/>
                        <a:pt x="66734" y="70401"/>
                      </a:cubicBezTo>
                      <a:cubicBezTo>
                        <a:pt x="66461" y="70673"/>
                        <a:pt x="66051" y="70929"/>
                        <a:pt x="65506" y="71168"/>
                      </a:cubicBezTo>
                      <a:cubicBezTo>
                        <a:pt x="64960" y="71407"/>
                        <a:pt x="64338" y="71603"/>
                        <a:pt x="63638" y="71756"/>
                      </a:cubicBezTo>
                      <a:cubicBezTo>
                        <a:pt x="62939" y="71910"/>
                        <a:pt x="62197" y="72038"/>
                        <a:pt x="61413" y="72140"/>
                      </a:cubicBezTo>
                      <a:cubicBezTo>
                        <a:pt x="60628" y="72242"/>
                        <a:pt x="59844" y="72293"/>
                        <a:pt x="59060" y="72293"/>
                      </a:cubicBezTo>
                      <a:cubicBezTo>
                        <a:pt x="56672" y="72293"/>
                        <a:pt x="54626" y="71978"/>
                        <a:pt x="52920" y="71347"/>
                      </a:cubicBezTo>
                      <a:cubicBezTo>
                        <a:pt x="51215" y="70716"/>
                        <a:pt x="49817" y="69761"/>
                        <a:pt x="48725" y="68482"/>
                      </a:cubicBezTo>
                      <a:cubicBezTo>
                        <a:pt x="47634" y="67203"/>
                        <a:pt x="46841" y="65583"/>
                        <a:pt x="46346" y="63622"/>
                      </a:cubicBezTo>
                      <a:cubicBezTo>
                        <a:pt x="45852" y="61661"/>
                        <a:pt x="45605" y="59350"/>
                        <a:pt x="45605" y="56690"/>
                      </a:cubicBezTo>
                      <a:lnTo>
                        <a:pt x="45605" y="29780"/>
                      </a:lnTo>
                      <a:lnTo>
                        <a:pt x="39158" y="29780"/>
                      </a:lnTo>
                      <a:cubicBezTo>
                        <a:pt x="38647" y="29780"/>
                        <a:pt x="38238" y="29507"/>
                        <a:pt x="37931" y="28962"/>
                      </a:cubicBezTo>
                      <a:cubicBezTo>
                        <a:pt x="37624" y="28416"/>
                        <a:pt x="37470" y="27529"/>
                        <a:pt x="37470" y="26301"/>
                      </a:cubicBezTo>
                      <a:cubicBezTo>
                        <a:pt x="37470" y="25653"/>
                        <a:pt x="37513" y="25108"/>
                        <a:pt x="37598" y="24664"/>
                      </a:cubicBezTo>
                      <a:cubicBezTo>
                        <a:pt x="37683" y="24221"/>
                        <a:pt x="37794" y="23854"/>
                        <a:pt x="37931" y="23564"/>
                      </a:cubicBezTo>
                      <a:cubicBezTo>
                        <a:pt x="38067" y="23274"/>
                        <a:pt x="38246" y="23070"/>
                        <a:pt x="38468" y="22950"/>
                      </a:cubicBezTo>
                      <a:cubicBezTo>
                        <a:pt x="38690" y="22831"/>
                        <a:pt x="38937" y="22771"/>
                        <a:pt x="39210" y="22771"/>
                      </a:cubicBezTo>
                      <a:lnTo>
                        <a:pt x="45605" y="22771"/>
                      </a:lnTo>
                      <a:lnTo>
                        <a:pt x="45605" y="11823"/>
                      </a:lnTo>
                      <a:cubicBezTo>
                        <a:pt x="45605" y="11585"/>
                        <a:pt x="45664" y="11363"/>
                        <a:pt x="45784" y="11158"/>
                      </a:cubicBezTo>
                      <a:cubicBezTo>
                        <a:pt x="45903" y="10954"/>
                        <a:pt x="46125" y="10775"/>
                        <a:pt x="46449" y="10621"/>
                      </a:cubicBezTo>
                      <a:cubicBezTo>
                        <a:pt x="46773" y="10468"/>
                        <a:pt x="47208" y="10357"/>
                        <a:pt x="47753" y="10288"/>
                      </a:cubicBezTo>
                      <a:cubicBezTo>
                        <a:pt x="48299" y="10220"/>
                        <a:pt x="48981" y="10186"/>
                        <a:pt x="49800" y="10186"/>
                      </a:cubicBezTo>
                      <a:cubicBezTo>
                        <a:pt x="50652" y="10186"/>
                        <a:pt x="51352" y="10220"/>
                        <a:pt x="51897" y="10288"/>
                      </a:cubicBezTo>
                      <a:cubicBezTo>
                        <a:pt x="52443" y="10357"/>
                        <a:pt x="52869" y="10468"/>
                        <a:pt x="53176" y="10621"/>
                      </a:cubicBezTo>
                      <a:cubicBezTo>
                        <a:pt x="53483" y="10775"/>
                        <a:pt x="53705" y="10954"/>
                        <a:pt x="53841" y="11158"/>
                      </a:cubicBezTo>
                      <a:cubicBezTo>
                        <a:pt x="53978" y="11363"/>
                        <a:pt x="54046" y="11585"/>
                        <a:pt x="54046" y="11823"/>
                      </a:cubicBezTo>
                      <a:lnTo>
                        <a:pt x="54046" y="22771"/>
                      </a:lnTo>
                      <a:lnTo>
                        <a:pt x="65864" y="22771"/>
                      </a:lnTo>
                      <a:cubicBezTo>
                        <a:pt x="66137" y="22771"/>
                        <a:pt x="66375" y="22831"/>
                        <a:pt x="66580" y="22950"/>
                      </a:cubicBezTo>
                      <a:cubicBezTo>
                        <a:pt x="66785" y="23070"/>
                        <a:pt x="66964" y="23274"/>
                        <a:pt x="67117" y="23564"/>
                      </a:cubicBezTo>
                      <a:cubicBezTo>
                        <a:pt x="67271" y="23854"/>
                        <a:pt x="67382" y="24221"/>
                        <a:pt x="67450" y="24664"/>
                      </a:cubicBezTo>
                      <a:cubicBezTo>
                        <a:pt x="67518" y="25108"/>
                        <a:pt x="67552" y="25653"/>
                        <a:pt x="67552" y="26301"/>
                      </a:cubicBezTo>
                      <a:cubicBezTo>
                        <a:pt x="67552" y="27529"/>
                        <a:pt x="67399" y="28416"/>
                        <a:pt x="67092" y="28962"/>
                      </a:cubicBezTo>
                      <a:cubicBezTo>
                        <a:pt x="66785" y="29507"/>
                        <a:pt x="66375" y="29780"/>
                        <a:pt x="65864" y="29780"/>
                      </a:cubicBezTo>
                      <a:lnTo>
                        <a:pt x="54046" y="29780"/>
                      </a:lnTo>
                      <a:lnTo>
                        <a:pt x="54046" y="55462"/>
                      </a:lnTo>
                      <a:cubicBezTo>
                        <a:pt x="54046" y="58634"/>
                        <a:pt x="54515" y="61030"/>
                        <a:pt x="55453" y="62650"/>
                      </a:cubicBezTo>
                      <a:cubicBezTo>
                        <a:pt x="56391" y="64270"/>
                        <a:pt x="58071" y="65080"/>
                        <a:pt x="60492" y="65080"/>
                      </a:cubicBezTo>
                      <a:cubicBezTo>
                        <a:pt x="61277" y="65080"/>
                        <a:pt x="61976" y="65003"/>
                        <a:pt x="62590" y="64850"/>
                      </a:cubicBezTo>
                      <a:cubicBezTo>
                        <a:pt x="63204" y="64696"/>
                        <a:pt x="63749" y="64534"/>
                        <a:pt x="64227" y="64364"/>
                      </a:cubicBezTo>
                      <a:cubicBezTo>
                        <a:pt x="64704" y="64193"/>
                        <a:pt x="65114" y="64031"/>
                        <a:pt x="65455" y="63878"/>
                      </a:cubicBezTo>
                      <a:cubicBezTo>
                        <a:pt x="65796" y="63724"/>
                        <a:pt x="66103" y="63648"/>
                        <a:pt x="66375" y="63648"/>
                      </a:cubicBezTo>
                      <a:cubicBezTo>
                        <a:pt x="66546" y="63648"/>
                        <a:pt x="66708" y="63690"/>
                        <a:pt x="66861" y="63775"/>
                      </a:cubicBezTo>
                      <a:cubicBezTo>
                        <a:pt x="67015" y="63861"/>
                        <a:pt x="67134" y="64023"/>
                        <a:pt x="67220" y="64261"/>
                      </a:cubicBezTo>
                      <a:cubicBezTo>
                        <a:pt x="67305" y="64500"/>
                        <a:pt x="67382" y="64824"/>
                        <a:pt x="67450" y="65234"/>
                      </a:cubicBezTo>
                      <a:cubicBezTo>
                        <a:pt x="67518" y="65643"/>
                        <a:pt x="67552" y="66154"/>
                        <a:pt x="67552" y="66768"/>
                      </a:cubicBezTo>
                      <a:close/>
                      <a:moveTo>
                        <a:pt x="111752" y="70196"/>
                      </a:moveTo>
                      <a:cubicBezTo>
                        <a:pt x="111752" y="70605"/>
                        <a:pt x="111616" y="70912"/>
                        <a:pt x="111343" y="71117"/>
                      </a:cubicBezTo>
                      <a:cubicBezTo>
                        <a:pt x="111070" y="71321"/>
                        <a:pt x="110695" y="71475"/>
                        <a:pt x="110217" y="71577"/>
                      </a:cubicBezTo>
                      <a:cubicBezTo>
                        <a:pt x="109740" y="71680"/>
                        <a:pt x="109041" y="71731"/>
                        <a:pt x="108120" y="71731"/>
                      </a:cubicBezTo>
                      <a:cubicBezTo>
                        <a:pt x="107233" y="71731"/>
                        <a:pt x="106525" y="71680"/>
                        <a:pt x="105996" y="71577"/>
                      </a:cubicBezTo>
                      <a:cubicBezTo>
                        <a:pt x="105468" y="71475"/>
                        <a:pt x="105084" y="71321"/>
                        <a:pt x="104846" y="71117"/>
                      </a:cubicBezTo>
                      <a:cubicBezTo>
                        <a:pt x="104607" y="70912"/>
                        <a:pt x="104488" y="70605"/>
                        <a:pt x="104488" y="70196"/>
                      </a:cubicBezTo>
                      <a:lnTo>
                        <a:pt x="104488" y="65592"/>
                      </a:lnTo>
                      <a:cubicBezTo>
                        <a:pt x="102475" y="67740"/>
                        <a:pt x="100233" y="69412"/>
                        <a:pt x="97760" y="70605"/>
                      </a:cubicBezTo>
                      <a:cubicBezTo>
                        <a:pt x="95287" y="71799"/>
                        <a:pt x="92670" y="72396"/>
                        <a:pt x="89907" y="72396"/>
                      </a:cubicBezTo>
                      <a:cubicBezTo>
                        <a:pt x="87485" y="72396"/>
                        <a:pt x="85294" y="72080"/>
                        <a:pt x="83333" y="71449"/>
                      </a:cubicBezTo>
                      <a:cubicBezTo>
                        <a:pt x="81372" y="70818"/>
                        <a:pt x="79701" y="69906"/>
                        <a:pt x="78319" y="68712"/>
                      </a:cubicBezTo>
                      <a:cubicBezTo>
                        <a:pt x="76938" y="67519"/>
                        <a:pt x="75864" y="66052"/>
                        <a:pt x="75096" y="64313"/>
                      </a:cubicBezTo>
                      <a:cubicBezTo>
                        <a:pt x="74329" y="62573"/>
                        <a:pt x="73945" y="60595"/>
                        <a:pt x="73945" y="58378"/>
                      </a:cubicBezTo>
                      <a:cubicBezTo>
                        <a:pt x="73945" y="55786"/>
                        <a:pt x="74474" y="53535"/>
                        <a:pt x="75531" y="51625"/>
                      </a:cubicBezTo>
                      <a:cubicBezTo>
                        <a:pt x="76588" y="49715"/>
                        <a:pt x="78106" y="48129"/>
                        <a:pt x="80084" y="46867"/>
                      </a:cubicBezTo>
                      <a:cubicBezTo>
                        <a:pt x="82062" y="45605"/>
                        <a:pt x="84484" y="44659"/>
                        <a:pt x="87349" y="44028"/>
                      </a:cubicBezTo>
                      <a:cubicBezTo>
                        <a:pt x="90214" y="43397"/>
                        <a:pt x="93437" y="43082"/>
                        <a:pt x="97018" y="43082"/>
                      </a:cubicBezTo>
                      <a:lnTo>
                        <a:pt x="103362" y="43082"/>
                      </a:lnTo>
                      <a:lnTo>
                        <a:pt x="103362" y="39500"/>
                      </a:lnTo>
                      <a:cubicBezTo>
                        <a:pt x="103362" y="37727"/>
                        <a:pt x="103174" y="36158"/>
                        <a:pt x="102799" y="34794"/>
                      </a:cubicBezTo>
                      <a:cubicBezTo>
                        <a:pt x="102424" y="33430"/>
                        <a:pt x="101819" y="32296"/>
                        <a:pt x="100983" y="31392"/>
                      </a:cubicBezTo>
                      <a:cubicBezTo>
                        <a:pt x="100147" y="30488"/>
                        <a:pt x="99064" y="29806"/>
                        <a:pt x="97734" y="29345"/>
                      </a:cubicBezTo>
                      <a:cubicBezTo>
                        <a:pt x="96405" y="28885"/>
                        <a:pt x="94767" y="28655"/>
                        <a:pt x="92823" y="28655"/>
                      </a:cubicBezTo>
                      <a:cubicBezTo>
                        <a:pt x="90743" y="28655"/>
                        <a:pt x="88875" y="28902"/>
                        <a:pt x="87221" y="29396"/>
                      </a:cubicBezTo>
                      <a:cubicBezTo>
                        <a:pt x="85567" y="29891"/>
                        <a:pt x="84117" y="30437"/>
                        <a:pt x="82873" y="31034"/>
                      </a:cubicBezTo>
                      <a:cubicBezTo>
                        <a:pt x="81628" y="31630"/>
                        <a:pt x="80587" y="32176"/>
                        <a:pt x="79752" y="32671"/>
                      </a:cubicBezTo>
                      <a:cubicBezTo>
                        <a:pt x="78916" y="33165"/>
                        <a:pt x="78294" y="33412"/>
                        <a:pt x="77885" y="33412"/>
                      </a:cubicBezTo>
                      <a:cubicBezTo>
                        <a:pt x="77612" y="33412"/>
                        <a:pt x="77373" y="33344"/>
                        <a:pt x="77168" y="33208"/>
                      </a:cubicBezTo>
                      <a:cubicBezTo>
                        <a:pt x="76964" y="33071"/>
                        <a:pt x="76785" y="32867"/>
                        <a:pt x="76631" y="32594"/>
                      </a:cubicBezTo>
                      <a:cubicBezTo>
                        <a:pt x="76478" y="32321"/>
                        <a:pt x="76367" y="31971"/>
                        <a:pt x="76299" y="31545"/>
                      </a:cubicBezTo>
                      <a:cubicBezTo>
                        <a:pt x="76230" y="31119"/>
                        <a:pt x="76196" y="30650"/>
                        <a:pt x="76196" y="30138"/>
                      </a:cubicBezTo>
                      <a:cubicBezTo>
                        <a:pt x="76196" y="29286"/>
                        <a:pt x="76256" y="28612"/>
                        <a:pt x="76375" y="28117"/>
                      </a:cubicBezTo>
                      <a:cubicBezTo>
                        <a:pt x="76495" y="27623"/>
                        <a:pt x="76785" y="27154"/>
                        <a:pt x="77245" y="26711"/>
                      </a:cubicBezTo>
                      <a:cubicBezTo>
                        <a:pt x="77705" y="26267"/>
                        <a:pt x="78498" y="25747"/>
                        <a:pt x="79624" y="25150"/>
                      </a:cubicBezTo>
                      <a:cubicBezTo>
                        <a:pt x="80749" y="24553"/>
                        <a:pt x="82045" y="24008"/>
                        <a:pt x="83512" y="23513"/>
                      </a:cubicBezTo>
                      <a:cubicBezTo>
                        <a:pt x="84979" y="23019"/>
                        <a:pt x="86582" y="22609"/>
                        <a:pt x="88321" y="22285"/>
                      </a:cubicBezTo>
                      <a:cubicBezTo>
                        <a:pt x="90061" y="21961"/>
                        <a:pt x="91817" y="21799"/>
                        <a:pt x="93590" y="21799"/>
                      </a:cubicBezTo>
                      <a:cubicBezTo>
                        <a:pt x="96899" y="21799"/>
                        <a:pt x="99713" y="22175"/>
                        <a:pt x="102032" y="22925"/>
                      </a:cubicBezTo>
                      <a:cubicBezTo>
                        <a:pt x="104351" y="23675"/>
                        <a:pt x="106227" y="24775"/>
                        <a:pt x="107660" y="26225"/>
                      </a:cubicBezTo>
                      <a:cubicBezTo>
                        <a:pt x="109092" y="27674"/>
                        <a:pt x="110132" y="29473"/>
                        <a:pt x="110780" y="31622"/>
                      </a:cubicBezTo>
                      <a:cubicBezTo>
                        <a:pt x="111429" y="33771"/>
                        <a:pt x="111752" y="36277"/>
                        <a:pt x="111752" y="39142"/>
                      </a:cubicBezTo>
                      <a:close/>
                      <a:moveTo>
                        <a:pt x="103362" y="49169"/>
                      </a:moveTo>
                      <a:lnTo>
                        <a:pt x="96149" y="49169"/>
                      </a:lnTo>
                      <a:cubicBezTo>
                        <a:pt x="93829" y="49169"/>
                        <a:pt x="91817" y="49366"/>
                        <a:pt x="90112" y="49758"/>
                      </a:cubicBezTo>
                      <a:cubicBezTo>
                        <a:pt x="88406" y="50150"/>
                        <a:pt x="86991" y="50730"/>
                        <a:pt x="85865" y="51497"/>
                      </a:cubicBezTo>
                      <a:cubicBezTo>
                        <a:pt x="84740" y="52265"/>
                        <a:pt x="83913" y="53186"/>
                        <a:pt x="83384" y="54260"/>
                      </a:cubicBezTo>
                      <a:cubicBezTo>
                        <a:pt x="82856" y="55334"/>
                        <a:pt x="82591" y="56571"/>
                        <a:pt x="82591" y="57969"/>
                      </a:cubicBezTo>
                      <a:cubicBezTo>
                        <a:pt x="82591" y="60356"/>
                        <a:pt x="83350" y="62258"/>
                        <a:pt x="84868" y="63673"/>
                      </a:cubicBezTo>
                      <a:cubicBezTo>
                        <a:pt x="86386" y="65089"/>
                        <a:pt x="88509" y="65796"/>
                        <a:pt x="91237" y="65796"/>
                      </a:cubicBezTo>
                      <a:cubicBezTo>
                        <a:pt x="93454" y="65796"/>
                        <a:pt x="95509" y="65234"/>
                        <a:pt x="97402" y="64108"/>
                      </a:cubicBezTo>
                      <a:cubicBezTo>
                        <a:pt x="99295" y="62983"/>
                        <a:pt x="101282" y="61260"/>
                        <a:pt x="103362" y="58941"/>
                      </a:cubicBezTo>
                      <a:close/>
                      <a:moveTo>
                        <a:pt x="164482" y="70094"/>
                      </a:moveTo>
                      <a:cubicBezTo>
                        <a:pt x="164482" y="70366"/>
                        <a:pt x="164414" y="70605"/>
                        <a:pt x="164278" y="70810"/>
                      </a:cubicBezTo>
                      <a:cubicBezTo>
                        <a:pt x="164141" y="71014"/>
                        <a:pt x="163911" y="71185"/>
                        <a:pt x="163587" y="71321"/>
                      </a:cubicBezTo>
                      <a:cubicBezTo>
                        <a:pt x="163263" y="71458"/>
                        <a:pt x="162811" y="71560"/>
                        <a:pt x="162231" y="71628"/>
                      </a:cubicBezTo>
                      <a:cubicBezTo>
                        <a:pt x="161651" y="71697"/>
                        <a:pt x="160919" y="71731"/>
                        <a:pt x="160032" y="71731"/>
                      </a:cubicBezTo>
                      <a:cubicBezTo>
                        <a:pt x="159111" y="71731"/>
                        <a:pt x="158352" y="71705"/>
                        <a:pt x="157755" y="71654"/>
                      </a:cubicBezTo>
                      <a:cubicBezTo>
                        <a:pt x="157158" y="71603"/>
                        <a:pt x="156655" y="71518"/>
                        <a:pt x="156246" y="71398"/>
                      </a:cubicBezTo>
                      <a:cubicBezTo>
                        <a:pt x="155836" y="71279"/>
                        <a:pt x="155504" y="71108"/>
                        <a:pt x="155248" y="70887"/>
                      </a:cubicBezTo>
                      <a:cubicBezTo>
                        <a:pt x="154992" y="70665"/>
                        <a:pt x="154762" y="70401"/>
                        <a:pt x="154558" y="70094"/>
                      </a:cubicBezTo>
                      <a:lnTo>
                        <a:pt x="135116" y="44616"/>
                      </a:lnTo>
                      <a:lnTo>
                        <a:pt x="135116" y="70145"/>
                      </a:lnTo>
                      <a:cubicBezTo>
                        <a:pt x="135116" y="70418"/>
                        <a:pt x="135049" y="70648"/>
                        <a:pt x="134912" y="70835"/>
                      </a:cubicBezTo>
                      <a:cubicBezTo>
                        <a:pt x="134775" y="71023"/>
                        <a:pt x="134554" y="71185"/>
                        <a:pt x="134247" y="71321"/>
                      </a:cubicBezTo>
                      <a:cubicBezTo>
                        <a:pt x="133940" y="71458"/>
                        <a:pt x="133513" y="71560"/>
                        <a:pt x="132968" y="71628"/>
                      </a:cubicBezTo>
                      <a:cubicBezTo>
                        <a:pt x="132423" y="71697"/>
                        <a:pt x="131723" y="71731"/>
                        <a:pt x="130870" y="71731"/>
                      </a:cubicBezTo>
                      <a:cubicBezTo>
                        <a:pt x="130052" y="71731"/>
                        <a:pt x="129370" y="71697"/>
                        <a:pt x="128824" y="71628"/>
                      </a:cubicBezTo>
                      <a:cubicBezTo>
                        <a:pt x="128278" y="71560"/>
                        <a:pt x="127844" y="71458"/>
                        <a:pt x="127519" y="71321"/>
                      </a:cubicBezTo>
                      <a:cubicBezTo>
                        <a:pt x="127195" y="71185"/>
                        <a:pt x="126973" y="71023"/>
                        <a:pt x="126854" y="70835"/>
                      </a:cubicBezTo>
                      <a:cubicBezTo>
                        <a:pt x="126735" y="70648"/>
                        <a:pt x="126675" y="70418"/>
                        <a:pt x="126675" y="70145"/>
                      </a:cubicBezTo>
                      <a:lnTo>
                        <a:pt x="126675" y="1796"/>
                      </a:lnTo>
                      <a:cubicBezTo>
                        <a:pt x="126675" y="1523"/>
                        <a:pt x="126735" y="1284"/>
                        <a:pt x="126854" y="1080"/>
                      </a:cubicBezTo>
                      <a:cubicBezTo>
                        <a:pt x="126973" y="875"/>
                        <a:pt x="127195" y="705"/>
                        <a:pt x="127519" y="568"/>
                      </a:cubicBezTo>
                      <a:cubicBezTo>
                        <a:pt x="127844" y="432"/>
                        <a:pt x="128278" y="329"/>
                        <a:pt x="128824" y="261"/>
                      </a:cubicBezTo>
                      <a:cubicBezTo>
                        <a:pt x="129370" y="193"/>
                        <a:pt x="130052" y="159"/>
                        <a:pt x="130870" y="159"/>
                      </a:cubicBezTo>
                      <a:cubicBezTo>
                        <a:pt x="131723" y="159"/>
                        <a:pt x="132423" y="193"/>
                        <a:pt x="132968" y="261"/>
                      </a:cubicBezTo>
                      <a:cubicBezTo>
                        <a:pt x="133513" y="329"/>
                        <a:pt x="133940" y="432"/>
                        <a:pt x="134247" y="568"/>
                      </a:cubicBezTo>
                      <a:cubicBezTo>
                        <a:pt x="134554" y="705"/>
                        <a:pt x="134775" y="875"/>
                        <a:pt x="134912" y="1080"/>
                      </a:cubicBezTo>
                      <a:cubicBezTo>
                        <a:pt x="135049" y="1284"/>
                        <a:pt x="135116" y="1523"/>
                        <a:pt x="135116" y="1796"/>
                      </a:cubicBezTo>
                      <a:lnTo>
                        <a:pt x="135116" y="43440"/>
                      </a:lnTo>
                      <a:lnTo>
                        <a:pt x="152511" y="24306"/>
                      </a:lnTo>
                      <a:cubicBezTo>
                        <a:pt x="152784" y="23965"/>
                        <a:pt x="153074" y="23684"/>
                        <a:pt x="153380" y="23462"/>
                      </a:cubicBezTo>
                      <a:cubicBezTo>
                        <a:pt x="153687" y="23240"/>
                        <a:pt x="154054" y="23053"/>
                        <a:pt x="154481" y="22899"/>
                      </a:cubicBezTo>
                      <a:cubicBezTo>
                        <a:pt x="154907" y="22746"/>
                        <a:pt x="155410" y="22643"/>
                        <a:pt x="155989" y="22592"/>
                      </a:cubicBezTo>
                      <a:cubicBezTo>
                        <a:pt x="156569" y="22541"/>
                        <a:pt x="157269" y="22516"/>
                        <a:pt x="158088" y="22516"/>
                      </a:cubicBezTo>
                      <a:cubicBezTo>
                        <a:pt x="158940" y="22516"/>
                        <a:pt x="159656" y="22541"/>
                        <a:pt x="160236" y="22592"/>
                      </a:cubicBezTo>
                      <a:cubicBezTo>
                        <a:pt x="160816" y="22643"/>
                        <a:pt x="161285" y="22729"/>
                        <a:pt x="161643" y="22848"/>
                      </a:cubicBezTo>
                      <a:cubicBezTo>
                        <a:pt x="162002" y="22967"/>
                        <a:pt x="162257" y="23121"/>
                        <a:pt x="162410" y="23309"/>
                      </a:cubicBezTo>
                      <a:cubicBezTo>
                        <a:pt x="162564" y="23496"/>
                        <a:pt x="162641" y="23743"/>
                        <a:pt x="162641" y="24050"/>
                      </a:cubicBezTo>
                      <a:cubicBezTo>
                        <a:pt x="162641" y="24460"/>
                        <a:pt x="162530" y="24869"/>
                        <a:pt x="162308" y="25278"/>
                      </a:cubicBezTo>
                      <a:cubicBezTo>
                        <a:pt x="162086" y="25687"/>
                        <a:pt x="161720" y="26165"/>
                        <a:pt x="161208" y="26711"/>
                      </a:cubicBezTo>
                      <a:lnTo>
                        <a:pt x="144530" y="43389"/>
                      </a:lnTo>
                      <a:lnTo>
                        <a:pt x="163254" y="67689"/>
                      </a:lnTo>
                      <a:cubicBezTo>
                        <a:pt x="163698" y="68269"/>
                        <a:pt x="164013" y="68738"/>
                        <a:pt x="164201" y="69096"/>
                      </a:cubicBezTo>
                      <a:cubicBezTo>
                        <a:pt x="164388" y="69454"/>
                        <a:pt x="164482" y="69787"/>
                        <a:pt x="164482" y="70094"/>
                      </a:cubicBezTo>
                      <a:close/>
                      <a:moveTo>
                        <a:pt x="209265" y="45128"/>
                      </a:moveTo>
                      <a:cubicBezTo>
                        <a:pt x="209265" y="46458"/>
                        <a:pt x="208931" y="47404"/>
                        <a:pt x="208263" y="47967"/>
                      </a:cubicBezTo>
                      <a:cubicBezTo>
                        <a:pt x="207595" y="48530"/>
                        <a:pt x="206833" y="48811"/>
                        <a:pt x="205976" y="48811"/>
                      </a:cubicBezTo>
                      <a:lnTo>
                        <a:pt x="175653" y="48811"/>
                      </a:lnTo>
                      <a:cubicBezTo>
                        <a:pt x="175653" y="51369"/>
                        <a:pt x="175910" y="53672"/>
                        <a:pt x="176424" y="55718"/>
                      </a:cubicBezTo>
                      <a:cubicBezTo>
                        <a:pt x="176938" y="57764"/>
                        <a:pt x="177795" y="59521"/>
                        <a:pt x="178994" y="60987"/>
                      </a:cubicBezTo>
                      <a:cubicBezTo>
                        <a:pt x="180194" y="62454"/>
                        <a:pt x="181754" y="63579"/>
                        <a:pt x="183673" y="64364"/>
                      </a:cubicBezTo>
                      <a:cubicBezTo>
                        <a:pt x="185592" y="65148"/>
                        <a:pt x="187940" y="65540"/>
                        <a:pt x="190716" y="65540"/>
                      </a:cubicBezTo>
                      <a:cubicBezTo>
                        <a:pt x="192909" y="65540"/>
                        <a:pt x="194863" y="65361"/>
                        <a:pt x="196576" y="65003"/>
                      </a:cubicBezTo>
                      <a:cubicBezTo>
                        <a:pt x="198290" y="64645"/>
                        <a:pt x="199772" y="64244"/>
                        <a:pt x="201024" y="63801"/>
                      </a:cubicBezTo>
                      <a:cubicBezTo>
                        <a:pt x="202274" y="63358"/>
                        <a:pt x="203302" y="62957"/>
                        <a:pt x="204108" y="62599"/>
                      </a:cubicBezTo>
                      <a:cubicBezTo>
                        <a:pt x="204914" y="62241"/>
                        <a:pt x="205522" y="62062"/>
                        <a:pt x="205934" y="62062"/>
                      </a:cubicBezTo>
                      <a:cubicBezTo>
                        <a:pt x="206173" y="62062"/>
                        <a:pt x="206387" y="62121"/>
                        <a:pt x="206576" y="62241"/>
                      </a:cubicBezTo>
                      <a:cubicBezTo>
                        <a:pt x="206764" y="62360"/>
                        <a:pt x="206909" y="62539"/>
                        <a:pt x="207012" y="62778"/>
                      </a:cubicBezTo>
                      <a:cubicBezTo>
                        <a:pt x="207115" y="63017"/>
                        <a:pt x="207192" y="63349"/>
                        <a:pt x="207243" y="63775"/>
                      </a:cubicBezTo>
                      <a:cubicBezTo>
                        <a:pt x="207295" y="64202"/>
                        <a:pt x="207321" y="64722"/>
                        <a:pt x="207321" y="65336"/>
                      </a:cubicBezTo>
                      <a:cubicBezTo>
                        <a:pt x="207321" y="65779"/>
                        <a:pt x="207304" y="66163"/>
                        <a:pt x="207270" y="66487"/>
                      </a:cubicBezTo>
                      <a:cubicBezTo>
                        <a:pt x="207236" y="66811"/>
                        <a:pt x="207193" y="67101"/>
                        <a:pt x="207141" y="67357"/>
                      </a:cubicBezTo>
                      <a:cubicBezTo>
                        <a:pt x="207091" y="67612"/>
                        <a:pt x="207005" y="67843"/>
                        <a:pt x="206886" y="68047"/>
                      </a:cubicBezTo>
                      <a:cubicBezTo>
                        <a:pt x="206767" y="68252"/>
                        <a:pt x="206613" y="68448"/>
                        <a:pt x="206425" y="68636"/>
                      </a:cubicBezTo>
                      <a:cubicBezTo>
                        <a:pt x="206238" y="68823"/>
                        <a:pt x="205684" y="69130"/>
                        <a:pt x="204763" y="69556"/>
                      </a:cubicBezTo>
                      <a:cubicBezTo>
                        <a:pt x="203842" y="69983"/>
                        <a:pt x="202649" y="70401"/>
                        <a:pt x="201182" y="70810"/>
                      </a:cubicBezTo>
                      <a:cubicBezTo>
                        <a:pt x="199715" y="71219"/>
                        <a:pt x="198018" y="71586"/>
                        <a:pt x="196092" y="71910"/>
                      </a:cubicBezTo>
                      <a:cubicBezTo>
                        <a:pt x="194165" y="72234"/>
                        <a:pt x="192109" y="72396"/>
                        <a:pt x="189927" y="72396"/>
                      </a:cubicBezTo>
                      <a:cubicBezTo>
                        <a:pt x="186141" y="72396"/>
                        <a:pt x="182824" y="71867"/>
                        <a:pt x="179976" y="70810"/>
                      </a:cubicBezTo>
                      <a:cubicBezTo>
                        <a:pt x="177128" y="69753"/>
                        <a:pt x="174733" y="68184"/>
                        <a:pt x="172789" y="66103"/>
                      </a:cubicBezTo>
                      <a:cubicBezTo>
                        <a:pt x="170845" y="64023"/>
                        <a:pt x="169378" y="61414"/>
                        <a:pt x="168388" y="58276"/>
                      </a:cubicBezTo>
                      <a:cubicBezTo>
                        <a:pt x="167399" y="55138"/>
                        <a:pt x="166905" y="51489"/>
                        <a:pt x="166905" y="47328"/>
                      </a:cubicBezTo>
                      <a:cubicBezTo>
                        <a:pt x="166905" y="43371"/>
                        <a:pt x="167416" y="39816"/>
                        <a:pt x="168439" y="36661"/>
                      </a:cubicBezTo>
                      <a:cubicBezTo>
                        <a:pt x="169462" y="33506"/>
                        <a:pt x="170938" y="30829"/>
                        <a:pt x="172865" y="28629"/>
                      </a:cubicBezTo>
                      <a:cubicBezTo>
                        <a:pt x="174792" y="26429"/>
                        <a:pt x="177120" y="24741"/>
                        <a:pt x="179849" y="23564"/>
                      </a:cubicBezTo>
                      <a:cubicBezTo>
                        <a:pt x="182576" y="22388"/>
                        <a:pt x="185629" y="21799"/>
                        <a:pt x="189006" y="21799"/>
                      </a:cubicBezTo>
                      <a:cubicBezTo>
                        <a:pt x="192621" y="21799"/>
                        <a:pt x="195699" y="22379"/>
                        <a:pt x="198240" y="23539"/>
                      </a:cubicBezTo>
                      <a:cubicBezTo>
                        <a:pt x="200781" y="24698"/>
                        <a:pt x="202870" y="26259"/>
                        <a:pt x="204507" y="28220"/>
                      </a:cubicBezTo>
                      <a:cubicBezTo>
                        <a:pt x="206144" y="30181"/>
                        <a:pt x="207346" y="32483"/>
                        <a:pt x="208114" y="35126"/>
                      </a:cubicBezTo>
                      <a:cubicBezTo>
                        <a:pt x="208882" y="37770"/>
                        <a:pt x="209265" y="40592"/>
                        <a:pt x="209265" y="43593"/>
                      </a:cubicBezTo>
                      <a:close/>
                      <a:moveTo>
                        <a:pt x="200772" y="42621"/>
                      </a:moveTo>
                      <a:cubicBezTo>
                        <a:pt x="200875" y="38187"/>
                        <a:pt x="199888" y="34709"/>
                        <a:pt x="197813" y="32185"/>
                      </a:cubicBezTo>
                      <a:cubicBezTo>
                        <a:pt x="195737" y="29661"/>
                        <a:pt x="192657" y="28399"/>
                        <a:pt x="188573" y="28399"/>
                      </a:cubicBezTo>
                      <a:cubicBezTo>
                        <a:pt x="186480" y="28399"/>
                        <a:pt x="184644" y="28791"/>
                        <a:pt x="183066" y="29576"/>
                      </a:cubicBezTo>
                      <a:cubicBezTo>
                        <a:pt x="181487" y="30360"/>
                        <a:pt x="180166" y="31400"/>
                        <a:pt x="179102" y="32696"/>
                      </a:cubicBezTo>
                      <a:cubicBezTo>
                        <a:pt x="178038" y="33992"/>
                        <a:pt x="177215" y="35501"/>
                        <a:pt x="176631" y="37224"/>
                      </a:cubicBezTo>
                      <a:cubicBezTo>
                        <a:pt x="176048" y="38946"/>
                        <a:pt x="175722" y="40745"/>
                        <a:pt x="175653" y="42621"/>
                      </a:cubicBezTo>
                      <a:close/>
                      <a:moveTo>
                        <a:pt x="261217" y="70145"/>
                      </a:moveTo>
                      <a:cubicBezTo>
                        <a:pt x="261217" y="70418"/>
                        <a:pt x="261148" y="70648"/>
                        <a:pt x="261012" y="70835"/>
                      </a:cubicBezTo>
                      <a:cubicBezTo>
                        <a:pt x="260876" y="71023"/>
                        <a:pt x="260654" y="71185"/>
                        <a:pt x="260347" y="71321"/>
                      </a:cubicBezTo>
                      <a:cubicBezTo>
                        <a:pt x="260040" y="71458"/>
                        <a:pt x="259614" y="71560"/>
                        <a:pt x="259068" y="71628"/>
                      </a:cubicBezTo>
                      <a:cubicBezTo>
                        <a:pt x="258522" y="71697"/>
                        <a:pt x="257840" y="71731"/>
                        <a:pt x="257022" y="71731"/>
                      </a:cubicBezTo>
                      <a:cubicBezTo>
                        <a:pt x="256169" y="71731"/>
                        <a:pt x="255470" y="71697"/>
                        <a:pt x="254925" y="71628"/>
                      </a:cubicBezTo>
                      <a:cubicBezTo>
                        <a:pt x="254379" y="71560"/>
                        <a:pt x="253952" y="71458"/>
                        <a:pt x="253645" y="71321"/>
                      </a:cubicBezTo>
                      <a:cubicBezTo>
                        <a:pt x="253339" y="71185"/>
                        <a:pt x="253117" y="71023"/>
                        <a:pt x="252981" y="70835"/>
                      </a:cubicBezTo>
                      <a:cubicBezTo>
                        <a:pt x="252843" y="70648"/>
                        <a:pt x="252776" y="70418"/>
                        <a:pt x="252776" y="70145"/>
                      </a:cubicBezTo>
                      <a:lnTo>
                        <a:pt x="252776" y="43184"/>
                      </a:lnTo>
                      <a:cubicBezTo>
                        <a:pt x="252776" y="40558"/>
                        <a:pt x="252571" y="38443"/>
                        <a:pt x="252161" y="36840"/>
                      </a:cubicBezTo>
                      <a:cubicBezTo>
                        <a:pt x="251753" y="35237"/>
                        <a:pt x="251156" y="33856"/>
                        <a:pt x="250371" y="32696"/>
                      </a:cubicBezTo>
                      <a:cubicBezTo>
                        <a:pt x="249587" y="31537"/>
                        <a:pt x="248572" y="30650"/>
                        <a:pt x="247327" y="30036"/>
                      </a:cubicBezTo>
                      <a:cubicBezTo>
                        <a:pt x="246083" y="29422"/>
                        <a:pt x="244641" y="29115"/>
                        <a:pt x="243004" y="29115"/>
                      </a:cubicBezTo>
                      <a:cubicBezTo>
                        <a:pt x="240889" y="29115"/>
                        <a:pt x="238775" y="29865"/>
                        <a:pt x="236660" y="31366"/>
                      </a:cubicBezTo>
                      <a:cubicBezTo>
                        <a:pt x="234546" y="32867"/>
                        <a:pt x="232328" y="35067"/>
                        <a:pt x="230009" y="37966"/>
                      </a:cubicBezTo>
                      <a:lnTo>
                        <a:pt x="230009" y="70145"/>
                      </a:lnTo>
                      <a:cubicBezTo>
                        <a:pt x="230009" y="70418"/>
                        <a:pt x="229941" y="70648"/>
                        <a:pt x="229805" y="70835"/>
                      </a:cubicBezTo>
                      <a:cubicBezTo>
                        <a:pt x="229668" y="71023"/>
                        <a:pt x="229447" y="71185"/>
                        <a:pt x="229139" y="71321"/>
                      </a:cubicBezTo>
                      <a:cubicBezTo>
                        <a:pt x="228833" y="71458"/>
                        <a:pt x="228406" y="71560"/>
                        <a:pt x="227861" y="71628"/>
                      </a:cubicBezTo>
                      <a:cubicBezTo>
                        <a:pt x="227315" y="71697"/>
                        <a:pt x="226616" y="71731"/>
                        <a:pt x="225763" y="71731"/>
                      </a:cubicBezTo>
                      <a:cubicBezTo>
                        <a:pt x="224945" y="71731"/>
                        <a:pt x="224263" y="71697"/>
                        <a:pt x="223717" y="71628"/>
                      </a:cubicBezTo>
                      <a:cubicBezTo>
                        <a:pt x="223171" y="71560"/>
                        <a:pt x="222737" y="71458"/>
                        <a:pt x="222412" y="71321"/>
                      </a:cubicBezTo>
                      <a:cubicBezTo>
                        <a:pt x="222088" y="71185"/>
                        <a:pt x="221866" y="71023"/>
                        <a:pt x="221747" y="70835"/>
                      </a:cubicBezTo>
                      <a:cubicBezTo>
                        <a:pt x="221628" y="70648"/>
                        <a:pt x="221568" y="70418"/>
                        <a:pt x="221568" y="70145"/>
                      </a:cubicBezTo>
                      <a:lnTo>
                        <a:pt x="221568" y="1796"/>
                      </a:lnTo>
                      <a:cubicBezTo>
                        <a:pt x="221568" y="1523"/>
                        <a:pt x="221628" y="1284"/>
                        <a:pt x="221747" y="1080"/>
                      </a:cubicBezTo>
                      <a:cubicBezTo>
                        <a:pt x="221866" y="875"/>
                        <a:pt x="222088" y="705"/>
                        <a:pt x="222412" y="568"/>
                      </a:cubicBezTo>
                      <a:cubicBezTo>
                        <a:pt x="222737" y="432"/>
                        <a:pt x="223171" y="329"/>
                        <a:pt x="223717" y="261"/>
                      </a:cubicBezTo>
                      <a:cubicBezTo>
                        <a:pt x="224263" y="193"/>
                        <a:pt x="224945" y="159"/>
                        <a:pt x="225763" y="159"/>
                      </a:cubicBezTo>
                      <a:cubicBezTo>
                        <a:pt x="226616" y="159"/>
                        <a:pt x="227315" y="193"/>
                        <a:pt x="227861" y="261"/>
                      </a:cubicBezTo>
                      <a:cubicBezTo>
                        <a:pt x="228406" y="329"/>
                        <a:pt x="228833" y="432"/>
                        <a:pt x="229139" y="568"/>
                      </a:cubicBezTo>
                      <a:cubicBezTo>
                        <a:pt x="229447" y="705"/>
                        <a:pt x="229668" y="875"/>
                        <a:pt x="229805" y="1080"/>
                      </a:cubicBezTo>
                      <a:cubicBezTo>
                        <a:pt x="229941" y="1284"/>
                        <a:pt x="230009" y="1523"/>
                        <a:pt x="230009" y="1796"/>
                      </a:cubicBezTo>
                      <a:lnTo>
                        <a:pt x="230009" y="29371"/>
                      </a:lnTo>
                      <a:cubicBezTo>
                        <a:pt x="232431" y="26813"/>
                        <a:pt x="234870" y="24911"/>
                        <a:pt x="237325" y="23667"/>
                      </a:cubicBezTo>
                      <a:cubicBezTo>
                        <a:pt x="239781" y="22422"/>
                        <a:pt x="242253" y="21799"/>
                        <a:pt x="244743" y="21799"/>
                      </a:cubicBezTo>
                      <a:cubicBezTo>
                        <a:pt x="247813" y="21799"/>
                        <a:pt x="250396" y="22319"/>
                        <a:pt x="252494" y="23360"/>
                      </a:cubicBezTo>
                      <a:cubicBezTo>
                        <a:pt x="254592" y="24400"/>
                        <a:pt x="256289" y="25790"/>
                        <a:pt x="257585" y="27529"/>
                      </a:cubicBezTo>
                      <a:cubicBezTo>
                        <a:pt x="258880" y="29269"/>
                        <a:pt x="259810" y="31306"/>
                        <a:pt x="260373" y="33643"/>
                      </a:cubicBezTo>
                      <a:cubicBezTo>
                        <a:pt x="260936" y="35979"/>
                        <a:pt x="261217" y="38801"/>
                        <a:pt x="261217" y="42109"/>
                      </a:cubicBezTo>
                      <a:close/>
                      <a:moveTo>
                        <a:pt x="318959" y="46612"/>
                      </a:moveTo>
                      <a:cubicBezTo>
                        <a:pt x="318959" y="50363"/>
                        <a:pt x="318465" y="53816"/>
                        <a:pt x="317475" y="56971"/>
                      </a:cubicBezTo>
                      <a:cubicBezTo>
                        <a:pt x="316487" y="60126"/>
                        <a:pt x="315011" y="62846"/>
                        <a:pt x="313050" y="65131"/>
                      </a:cubicBezTo>
                      <a:cubicBezTo>
                        <a:pt x="311089" y="67416"/>
                        <a:pt x="308633" y="69198"/>
                        <a:pt x="305683" y="70477"/>
                      </a:cubicBezTo>
                      <a:cubicBezTo>
                        <a:pt x="302733" y="71756"/>
                        <a:pt x="299314" y="72396"/>
                        <a:pt x="295426" y="72396"/>
                      </a:cubicBezTo>
                      <a:cubicBezTo>
                        <a:pt x="291640" y="72396"/>
                        <a:pt x="288340" y="71833"/>
                        <a:pt x="285526" y="70708"/>
                      </a:cubicBezTo>
                      <a:cubicBezTo>
                        <a:pt x="282713" y="69582"/>
                        <a:pt x="280368" y="67945"/>
                        <a:pt x="278492" y="65796"/>
                      </a:cubicBezTo>
                      <a:cubicBezTo>
                        <a:pt x="276616" y="63648"/>
                        <a:pt x="275218" y="61038"/>
                        <a:pt x="274297" y="57969"/>
                      </a:cubicBezTo>
                      <a:cubicBezTo>
                        <a:pt x="273375" y="54899"/>
                        <a:pt x="272915" y="51420"/>
                        <a:pt x="272915" y="47532"/>
                      </a:cubicBezTo>
                      <a:cubicBezTo>
                        <a:pt x="272915" y="43781"/>
                        <a:pt x="273401" y="40327"/>
                        <a:pt x="274374" y="37173"/>
                      </a:cubicBezTo>
                      <a:cubicBezTo>
                        <a:pt x="275345" y="34018"/>
                        <a:pt x="276812" y="31298"/>
                        <a:pt x="278773" y="29013"/>
                      </a:cubicBezTo>
                      <a:cubicBezTo>
                        <a:pt x="280734" y="26728"/>
                        <a:pt x="283181" y="24954"/>
                        <a:pt x="286114" y="23692"/>
                      </a:cubicBezTo>
                      <a:cubicBezTo>
                        <a:pt x="289048" y="22430"/>
                        <a:pt x="292475" y="21799"/>
                        <a:pt x="296397" y="21799"/>
                      </a:cubicBezTo>
                      <a:cubicBezTo>
                        <a:pt x="300184" y="21799"/>
                        <a:pt x="303483" y="22362"/>
                        <a:pt x="306297" y="23488"/>
                      </a:cubicBezTo>
                      <a:cubicBezTo>
                        <a:pt x="309111" y="24613"/>
                        <a:pt x="311455" y="26250"/>
                        <a:pt x="313332" y="28399"/>
                      </a:cubicBezTo>
                      <a:cubicBezTo>
                        <a:pt x="315207" y="30548"/>
                        <a:pt x="316614" y="33157"/>
                        <a:pt x="317552" y="36226"/>
                      </a:cubicBezTo>
                      <a:cubicBezTo>
                        <a:pt x="318491" y="39296"/>
                        <a:pt x="318959" y="42758"/>
                        <a:pt x="318959" y="46612"/>
                      </a:cubicBezTo>
                      <a:close/>
                      <a:moveTo>
                        <a:pt x="310211" y="47174"/>
                      </a:moveTo>
                      <a:cubicBezTo>
                        <a:pt x="310211" y="44685"/>
                        <a:pt x="309978" y="42331"/>
                        <a:pt x="309513" y="40114"/>
                      </a:cubicBezTo>
                      <a:cubicBezTo>
                        <a:pt x="309049" y="37897"/>
                        <a:pt x="308284" y="35953"/>
                        <a:pt x="307217" y="34282"/>
                      </a:cubicBezTo>
                      <a:cubicBezTo>
                        <a:pt x="306149" y="32611"/>
                        <a:pt x="304704" y="31289"/>
                        <a:pt x="302880" y="30317"/>
                      </a:cubicBezTo>
                      <a:cubicBezTo>
                        <a:pt x="301056" y="29345"/>
                        <a:pt x="298785" y="28859"/>
                        <a:pt x="296066" y="28859"/>
                      </a:cubicBezTo>
                      <a:cubicBezTo>
                        <a:pt x="293554" y="28859"/>
                        <a:pt x="291394" y="29303"/>
                        <a:pt x="289587" y="30189"/>
                      </a:cubicBezTo>
                      <a:cubicBezTo>
                        <a:pt x="287781" y="31076"/>
                        <a:pt x="286292" y="32330"/>
                        <a:pt x="285123" y="33950"/>
                      </a:cubicBezTo>
                      <a:cubicBezTo>
                        <a:pt x="283952" y="35570"/>
                        <a:pt x="283083" y="37488"/>
                        <a:pt x="282516" y="39705"/>
                      </a:cubicBezTo>
                      <a:cubicBezTo>
                        <a:pt x="281948" y="41922"/>
                        <a:pt x="281664" y="44343"/>
                        <a:pt x="281664" y="46970"/>
                      </a:cubicBezTo>
                      <a:cubicBezTo>
                        <a:pt x="281664" y="49494"/>
                        <a:pt x="281897" y="51864"/>
                        <a:pt x="282360" y="54081"/>
                      </a:cubicBezTo>
                      <a:cubicBezTo>
                        <a:pt x="282825" y="56298"/>
                        <a:pt x="283600" y="58233"/>
                        <a:pt x="284684" y="59887"/>
                      </a:cubicBezTo>
                      <a:cubicBezTo>
                        <a:pt x="285767" y="61541"/>
                        <a:pt x="287222" y="62855"/>
                        <a:pt x="289045" y="63827"/>
                      </a:cubicBezTo>
                      <a:cubicBezTo>
                        <a:pt x="290869" y="64799"/>
                        <a:pt x="293141" y="65285"/>
                        <a:pt x="295860" y="65285"/>
                      </a:cubicBezTo>
                      <a:cubicBezTo>
                        <a:pt x="298338" y="65285"/>
                        <a:pt x="300488" y="64841"/>
                        <a:pt x="302312" y="63955"/>
                      </a:cubicBezTo>
                      <a:cubicBezTo>
                        <a:pt x="304136" y="63068"/>
                        <a:pt x="305634" y="61823"/>
                        <a:pt x="306803" y="60220"/>
                      </a:cubicBezTo>
                      <a:cubicBezTo>
                        <a:pt x="307973" y="58617"/>
                        <a:pt x="308834" y="56707"/>
                        <a:pt x="309385" y="54490"/>
                      </a:cubicBezTo>
                      <a:cubicBezTo>
                        <a:pt x="309935" y="52273"/>
                        <a:pt x="310211" y="49835"/>
                        <a:pt x="310211" y="47174"/>
                      </a:cubicBezTo>
                      <a:close/>
                      <a:moveTo>
                        <a:pt x="339150" y="70145"/>
                      </a:moveTo>
                      <a:cubicBezTo>
                        <a:pt x="339150" y="70418"/>
                        <a:pt x="339082" y="70648"/>
                        <a:pt x="338946" y="70835"/>
                      </a:cubicBezTo>
                      <a:cubicBezTo>
                        <a:pt x="338809" y="71023"/>
                        <a:pt x="338587" y="71185"/>
                        <a:pt x="338281" y="71321"/>
                      </a:cubicBezTo>
                      <a:cubicBezTo>
                        <a:pt x="337973" y="71458"/>
                        <a:pt x="337547" y="71560"/>
                        <a:pt x="337002" y="71628"/>
                      </a:cubicBezTo>
                      <a:cubicBezTo>
                        <a:pt x="336456" y="71697"/>
                        <a:pt x="335757" y="71731"/>
                        <a:pt x="334904" y="71731"/>
                      </a:cubicBezTo>
                      <a:cubicBezTo>
                        <a:pt x="334085" y="71731"/>
                        <a:pt x="333403" y="71697"/>
                        <a:pt x="332857" y="71628"/>
                      </a:cubicBezTo>
                      <a:cubicBezTo>
                        <a:pt x="332311" y="71560"/>
                        <a:pt x="331877" y="71458"/>
                        <a:pt x="331553" y="71321"/>
                      </a:cubicBezTo>
                      <a:cubicBezTo>
                        <a:pt x="331229" y="71185"/>
                        <a:pt x="331007" y="71023"/>
                        <a:pt x="330887" y="70835"/>
                      </a:cubicBezTo>
                      <a:cubicBezTo>
                        <a:pt x="330768" y="70648"/>
                        <a:pt x="330708" y="70418"/>
                        <a:pt x="330708" y="70145"/>
                      </a:cubicBezTo>
                      <a:lnTo>
                        <a:pt x="330708" y="1796"/>
                      </a:lnTo>
                      <a:cubicBezTo>
                        <a:pt x="330708" y="1523"/>
                        <a:pt x="330768" y="1284"/>
                        <a:pt x="330887" y="1080"/>
                      </a:cubicBezTo>
                      <a:cubicBezTo>
                        <a:pt x="331007" y="875"/>
                        <a:pt x="331229" y="705"/>
                        <a:pt x="331553" y="568"/>
                      </a:cubicBezTo>
                      <a:cubicBezTo>
                        <a:pt x="331877" y="432"/>
                        <a:pt x="332311" y="329"/>
                        <a:pt x="332857" y="261"/>
                      </a:cubicBezTo>
                      <a:cubicBezTo>
                        <a:pt x="333403" y="193"/>
                        <a:pt x="334085" y="159"/>
                        <a:pt x="334904" y="159"/>
                      </a:cubicBezTo>
                      <a:cubicBezTo>
                        <a:pt x="335757" y="159"/>
                        <a:pt x="336456" y="193"/>
                        <a:pt x="337002" y="261"/>
                      </a:cubicBezTo>
                      <a:cubicBezTo>
                        <a:pt x="337547" y="329"/>
                        <a:pt x="337973" y="432"/>
                        <a:pt x="338281" y="568"/>
                      </a:cubicBezTo>
                      <a:cubicBezTo>
                        <a:pt x="338587" y="705"/>
                        <a:pt x="338809" y="875"/>
                        <a:pt x="338946" y="1080"/>
                      </a:cubicBezTo>
                      <a:cubicBezTo>
                        <a:pt x="339082" y="1284"/>
                        <a:pt x="339150" y="1523"/>
                        <a:pt x="339150" y="1796"/>
                      </a:cubicBezTo>
                      <a:close/>
                      <a:moveTo>
                        <a:pt x="393966" y="70145"/>
                      </a:moveTo>
                      <a:cubicBezTo>
                        <a:pt x="393966" y="70418"/>
                        <a:pt x="393906" y="70656"/>
                        <a:pt x="393787" y="70861"/>
                      </a:cubicBezTo>
                      <a:cubicBezTo>
                        <a:pt x="393667" y="71066"/>
                        <a:pt x="393462" y="71228"/>
                        <a:pt x="393172" y="71347"/>
                      </a:cubicBezTo>
                      <a:cubicBezTo>
                        <a:pt x="392883" y="71466"/>
                        <a:pt x="392499" y="71560"/>
                        <a:pt x="392022" y="71628"/>
                      </a:cubicBezTo>
                      <a:cubicBezTo>
                        <a:pt x="391544" y="71697"/>
                        <a:pt x="390964" y="71731"/>
                        <a:pt x="390282" y="71731"/>
                      </a:cubicBezTo>
                      <a:cubicBezTo>
                        <a:pt x="389565" y="71731"/>
                        <a:pt x="388969" y="71697"/>
                        <a:pt x="388492" y="71628"/>
                      </a:cubicBezTo>
                      <a:cubicBezTo>
                        <a:pt x="388014" y="71560"/>
                        <a:pt x="387621" y="71466"/>
                        <a:pt x="387314" y="71347"/>
                      </a:cubicBezTo>
                      <a:cubicBezTo>
                        <a:pt x="387008" y="71228"/>
                        <a:pt x="386786" y="71066"/>
                        <a:pt x="386650" y="70861"/>
                      </a:cubicBezTo>
                      <a:cubicBezTo>
                        <a:pt x="386513" y="70656"/>
                        <a:pt x="386445" y="70418"/>
                        <a:pt x="386445" y="70145"/>
                      </a:cubicBezTo>
                      <a:lnTo>
                        <a:pt x="386445" y="64057"/>
                      </a:lnTo>
                      <a:cubicBezTo>
                        <a:pt x="384024" y="66683"/>
                        <a:pt x="381508" y="68729"/>
                        <a:pt x="378899" y="70196"/>
                      </a:cubicBezTo>
                      <a:cubicBezTo>
                        <a:pt x="376289" y="71663"/>
                        <a:pt x="373434" y="72396"/>
                        <a:pt x="370329" y="72396"/>
                      </a:cubicBezTo>
                      <a:cubicBezTo>
                        <a:pt x="366953" y="72396"/>
                        <a:pt x="364072" y="71739"/>
                        <a:pt x="361684" y="70426"/>
                      </a:cubicBezTo>
                      <a:cubicBezTo>
                        <a:pt x="359296" y="69113"/>
                        <a:pt x="357360" y="67340"/>
                        <a:pt x="355877" y="65106"/>
                      </a:cubicBezTo>
                      <a:cubicBezTo>
                        <a:pt x="354393" y="62872"/>
                        <a:pt x="353310" y="60246"/>
                        <a:pt x="352628" y="57227"/>
                      </a:cubicBezTo>
                      <a:cubicBezTo>
                        <a:pt x="351946" y="54209"/>
                        <a:pt x="351605" y="51028"/>
                        <a:pt x="351605" y="47686"/>
                      </a:cubicBezTo>
                      <a:cubicBezTo>
                        <a:pt x="351605" y="43730"/>
                        <a:pt x="352032" y="40157"/>
                        <a:pt x="352884" y="36968"/>
                      </a:cubicBezTo>
                      <a:cubicBezTo>
                        <a:pt x="353737" y="33779"/>
                        <a:pt x="354999" y="31059"/>
                        <a:pt x="356670" y="28808"/>
                      </a:cubicBezTo>
                      <a:cubicBezTo>
                        <a:pt x="358341" y="26557"/>
                        <a:pt x="360413" y="24826"/>
                        <a:pt x="362886" y="23615"/>
                      </a:cubicBezTo>
                      <a:cubicBezTo>
                        <a:pt x="365358" y="22405"/>
                        <a:pt x="368215" y="21799"/>
                        <a:pt x="371455" y="21799"/>
                      </a:cubicBezTo>
                      <a:cubicBezTo>
                        <a:pt x="374150" y="21799"/>
                        <a:pt x="376614" y="22388"/>
                        <a:pt x="378848" y="23564"/>
                      </a:cubicBezTo>
                      <a:cubicBezTo>
                        <a:pt x="381081" y="24741"/>
                        <a:pt x="383290" y="26472"/>
                        <a:pt x="385473" y="28757"/>
                      </a:cubicBezTo>
                      <a:lnTo>
                        <a:pt x="385473" y="2001"/>
                      </a:lnTo>
                      <a:cubicBezTo>
                        <a:pt x="385473" y="1762"/>
                        <a:pt x="385532" y="1532"/>
                        <a:pt x="385652" y="1310"/>
                      </a:cubicBezTo>
                      <a:cubicBezTo>
                        <a:pt x="385771" y="1088"/>
                        <a:pt x="386002" y="918"/>
                        <a:pt x="386343" y="798"/>
                      </a:cubicBezTo>
                      <a:cubicBezTo>
                        <a:pt x="386684" y="679"/>
                        <a:pt x="387118" y="577"/>
                        <a:pt x="387647" y="492"/>
                      </a:cubicBezTo>
                      <a:cubicBezTo>
                        <a:pt x="388176" y="406"/>
                        <a:pt x="388850" y="364"/>
                        <a:pt x="389668" y="364"/>
                      </a:cubicBezTo>
                      <a:cubicBezTo>
                        <a:pt x="390521" y="364"/>
                        <a:pt x="391220" y="406"/>
                        <a:pt x="391766" y="492"/>
                      </a:cubicBezTo>
                      <a:cubicBezTo>
                        <a:pt x="392311" y="577"/>
                        <a:pt x="392738" y="679"/>
                        <a:pt x="393045" y="798"/>
                      </a:cubicBezTo>
                      <a:cubicBezTo>
                        <a:pt x="393351" y="918"/>
                        <a:pt x="393582" y="1088"/>
                        <a:pt x="393735" y="1310"/>
                      </a:cubicBezTo>
                      <a:cubicBezTo>
                        <a:pt x="393889" y="1532"/>
                        <a:pt x="393966" y="1762"/>
                        <a:pt x="393966" y="2001"/>
                      </a:cubicBezTo>
                      <a:close/>
                      <a:moveTo>
                        <a:pt x="385473" y="37761"/>
                      </a:moveTo>
                      <a:cubicBezTo>
                        <a:pt x="383188" y="34930"/>
                        <a:pt x="380979" y="32773"/>
                        <a:pt x="378848" y="31289"/>
                      </a:cubicBezTo>
                      <a:cubicBezTo>
                        <a:pt x="376716" y="29806"/>
                        <a:pt x="374491" y="29064"/>
                        <a:pt x="372172" y="29064"/>
                      </a:cubicBezTo>
                      <a:cubicBezTo>
                        <a:pt x="370023" y="29064"/>
                        <a:pt x="368198" y="29576"/>
                        <a:pt x="366698" y="30599"/>
                      </a:cubicBezTo>
                      <a:cubicBezTo>
                        <a:pt x="365196" y="31622"/>
                        <a:pt x="363977" y="32969"/>
                        <a:pt x="363039" y="34640"/>
                      </a:cubicBezTo>
                      <a:cubicBezTo>
                        <a:pt x="362102" y="36311"/>
                        <a:pt x="361420" y="38204"/>
                        <a:pt x="360993" y="40319"/>
                      </a:cubicBezTo>
                      <a:cubicBezTo>
                        <a:pt x="360566" y="42434"/>
                        <a:pt x="360354" y="44582"/>
                        <a:pt x="360354" y="46765"/>
                      </a:cubicBezTo>
                      <a:cubicBezTo>
                        <a:pt x="360354" y="49084"/>
                        <a:pt x="360533" y="51352"/>
                        <a:pt x="360891" y="53569"/>
                      </a:cubicBezTo>
                      <a:cubicBezTo>
                        <a:pt x="361248" y="55786"/>
                        <a:pt x="361871" y="57756"/>
                        <a:pt x="362758" y="59478"/>
                      </a:cubicBezTo>
                      <a:cubicBezTo>
                        <a:pt x="363645" y="61200"/>
                        <a:pt x="364821" y="62582"/>
                        <a:pt x="366288" y="63622"/>
                      </a:cubicBezTo>
                      <a:cubicBezTo>
                        <a:pt x="367755" y="64662"/>
                        <a:pt x="369596" y="65182"/>
                        <a:pt x="371813" y="65182"/>
                      </a:cubicBezTo>
                      <a:cubicBezTo>
                        <a:pt x="372938" y="65182"/>
                        <a:pt x="374021" y="65029"/>
                        <a:pt x="375062" y="64722"/>
                      </a:cubicBezTo>
                      <a:cubicBezTo>
                        <a:pt x="376103" y="64415"/>
                        <a:pt x="377168" y="63903"/>
                        <a:pt x="378259" y="63187"/>
                      </a:cubicBezTo>
                      <a:cubicBezTo>
                        <a:pt x="379351" y="62471"/>
                        <a:pt x="380494" y="61541"/>
                        <a:pt x="381687" y="60399"/>
                      </a:cubicBezTo>
                      <a:cubicBezTo>
                        <a:pt x="382881" y="59256"/>
                        <a:pt x="384143" y="57850"/>
                        <a:pt x="385473" y="56178"/>
                      </a:cubicBezTo>
                      <a:close/>
                      <a:moveTo>
                        <a:pt x="448382" y="45128"/>
                      </a:moveTo>
                      <a:cubicBezTo>
                        <a:pt x="448382" y="46458"/>
                        <a:pt x="448048" y="47404"/>
                        <a:pt x="447380" y="47967"/>
                      </a:cubicBezTo>
                      <a:cubicBezTo>
                        <a:pt x="446712" y="48530"/>
                        <a:pt x="445949" y="48811"/>
                        <a:pt x="445093" y="48811"/>
                      </a:cubicBezTo>
                      <a:lnTo>
                        <a:pt x="414770" y="48811"/>
                      </a:lnTo>
                      <a:cubicBezTo>
                        <a:pt x="414770" y="51369"/>
                        <a:pt x="415027" y="53672"/>
                        <a:pt x="415542" y="55718"/>
                      </a:cubicBezTo>
                      <a:cubicBezTo>
                        <a:pt x="416055" y="57764"/>
                        <a:pt x="416912" y="59521"/>
                        <a:pt x="418112" y="60987"/>
                      </a:cubicBezTo>
                      <a:cubicBezTo>
                        <a:pt x="419311" y="62454"/>
                        <a:pt x="420871" y="63579"/>
                        <a:pt x="422790" y="64364"/>
                      </a:cubicBezTo>
                      <a:cubicBezTo>
                        <a:pt x="424710" y="65148"/>
                        <a:pt x="427057" y="65540"/>
                        <a:pt x="429833" y="65540"/>
                      </a:cubicBezTo>
                      <a:cubicBezTo>
                        <a:pt x="432027" y="65540"/>
                        <a:pt x="433980" y="65361"/>
                        <a:pt x="435694" y="65003"/>
                      </a:cubicBezTo>
                      <a:cubicBezTo>
                        <a:pt x="437407" y="64645"/>
                        <a:pt x="438889" y="64244"/>
                        <a:pt x="440140" y="63801"/>
                      </a:cubicBezTo>
                      <a:cubicBezTo>
                        <a:pt x="441392" y="63358"/>
                        <a:pt x="442419" y="62957"/>
                        <a:pt x="443225" y="62599"/>
                      </a:cubicBezTo>
                      <a:cubicBezTo>
                        <a:pt x="444030" y="62241"/>
                        <a:pt x="444639" y="62062"/>
                        <a:pt x="445050" y="62062"/>
                      </a:cubicBezTo>
                      <a:cubicBezTo>
                        <a:pt x="445290" y="62062"/>
                        <a:pt x="445505" y="62121"/>
                        <a:pt x="445693" y="62241"/>
                      </a:cubicBezTo>
                      <a:cubicBezTo>
                        <a:pt x="445881" y="62360"/>
                        <a:pt x="446027" y="62539"/>
                        <a:pt x="446129" y="62778"/>
                      </a:cubicBezTo>
                      <a:cubicBezTo>
                        <a:pt x="446232" y="63017"/>
                        <a:pt x="446309" y="63349"/>
                        <a:pt x="446361" y="63775"/>
                      </a:cubicBezTo>
                      <a:cubicBezTo>
                        <a:pt x="446412" y="64202"/>
                        <a:pt x="446438" y="64722"/>
                        <a:pt x="446438" y="65336"/>
                      </a:cubicBezTo>
                      <a:cubicBezTo>
                        <a:pt x="446438" y="65779"/>
                        <a:pt x="446421" y="66163"/>
                        <a:pt x="446387" y="66487"/>
                      </a:cubicBezTo>
                      <a:cubicBezTo>
                        <a:pt x="446353" y="66811"/>
                        <a:pt x="446310" y="67101"/>
                        <a:pt x="446259" y="67357"/>
                      </a:cubicBezTo>
                      <a:cubicBezTo>
                        <a:pt x="446208" y="67612"/>
                        <a:pt x="446123" y="67843"/>
                        <a:pt x="446004" y="68047"/>
                      </a:cubicBezTo>
                      <a:cubicBezTo>
                        <a:pt x="445884" y="68252"/>
                        <a:pt x="445730" y="68448"/>
                        <a:pt x="445543" y="68636"/>
                      </a:cubicBezTo>
                      <a:cubicBezTo>
                        <a:pt x="445355" y="68823"/>
                        <a:pt x="444801" y="69130"/>
                        <a:pt x="443881" y="69556"/>
                      </a:cubicBezTo>
                      <a:cubicBezTo>
                        <a:pt x="442960" y="69983"/>
                        <a:pt x="441766" y="70401"/>
                        <a:pt x="440299" y="70810"/>
                      </a:cubicBezTo>
                      <a:cubicBezTo>
                        <a:pt x="438832" y="71219"/>
                        <a:pt x="437136" y="71586"/>
                        <a:pt x="435209" y="71910"/>
                      </a:cubicBezTo>
                      <a:cubicBezTo>
                        <a:pt x="433281" y="72234"/>
                        <a:pt x="431227" y="72396"/>
                        <a:pt x="429044" y="72396"/>
                      </a:cubicBezTo>
                      <a:cubicBezTo>
                        <a:pt x="425258" y="72396"/>
                        <a:pt x="421942" y="71867"/>
                        <a:pt x="419094" y="70810"/>
                      </a:cubicBezTo>
                      <a:cubicBezTo>
                        <a:pt x="416246" y="69753"/>
                        <a:pt x="413849" y="68184"/>
                        <a:pt x="411905" y="66103"/>
                      </a:cubicBezTo>
                      <a:cubicBezTo>
                        <a:pt x="409961" y="64023"/>
                        <a:pt x="408495" y="61414"/>
                        <a:pt x="407506" y="58276"/>
                      </a:cubicBezTo>
                      <a:cubicBezTo>
                        <a:pt x="406517" y="55138"/>
                        <a:pt x="406023" y="51489"/>
                        <a:pt x="406023" y="47328"/>
                      </a:cubicBezTo>
                      <a:cubicBezTo>
                        <a:pt x="406023" y="43371"/>
                        <a:pt x="406534" y="39816"/>
                        <a:pt x="407557" y="36661"/>
                      </a:cubicBezTo>
                      <a:cubicBezTo>
                        <a:pt x="408580" y="33506"/>
                        <a:pt x="410055" y="30829"/>
                        <a:pt x="411982" y="28629"/>
                      </a:cubicBezTo>
                      <a:cubicBezTo>
                        <a:pt x="413909" y="26429"/>
                        <a:pt x="416237" y="24741"/>
                        <a:pt x="418965" y="23564"/>
                      </a:cubicBezTo>
                      <a:cubicBezTo>
                        <a:pt x="421694" y="22388"/>
                        <a:pt x="424747" y="21799"/>
                        <a:pt x="428123" y="21799"/>
                      </a:cubicBezTo>
                      <a:cubicBezTo>
                        <a:pt x="431738" y="21799"/>
                        <a:pt x="434817" y="22379"/>
                        <a:pt x="437357" y="23539"/>
                      </a:cubicBezTo>
                      <a:cubicBezTo>
                        <a:pt x="439898" y="24698"/>
                        <a:pt x="441987" y="26259"/>
                        <a:pt x="443624" y="28220"/>
                      </a:cubicBezTo>
                      <a:cubicBezTo>
                        <a:pt x="445262" y="30181"/>
                        <a:pt x="446464" y="32483"/>
                        <a:pt x="447231" y="35126"/>
                      </a:cubicBezTo>
                      <a:cubicBezTo>
                        <a:pt x="447998" y="37770"/>
                        <a:pt x="448382" y="40592"/>
                        <a:pt x="448382" y="43593"/>
                      </a:cubicBezTo>
                      <a:close/>
                      <a:moveTo>
                        <a:pt x="439890" y="42621"/>
                      </a:moveTo>
                      <a:cubicBezTo>
                        <a:pt x="439992" y="38187"/>
                        <a:pt x="439006" y="34709"/>
                        <a:pt x="436929" y="32185"/>
                      </a:cubicBezTo>
                      <a:cubicBezTo>
                        <a:pt x="434854" y="29661"/>
                        <a:pt x="431774" y="28399"/>
                        <a:pt x="427691" y="28399"/>
                      </a:cubicBezTo>
                      <a:cubicBezTo>
                        <a:pt x="425597" y="28399"/>
                        <a:pt x="423761" y="28791"/>
                        <a:pt x="422183" y="29576"/>
                      </a:cubicBezTo>
                      <a:cubicBezTo>
                        <a:pt x="420604" y="30360"/>
                        <a:pt x="419283" y="31400"/>
                        <a:pt x="418219" y="32696"/>
                      </a:cubicBezTo>
                      <a:cubicBezTo>
                        <a:pt x="417155" y="33992"/>
                        <a:pt x="416331" y="35501"/>
                        <a:pt x="415748" y="37224"/>
                      </a:cubicBezTo>
                      <a:cubicBezTo>
                        <a:pt x="415166" y="38946"/>
                        <a:pt x="414839" y="40745"/>
                        <a:pt x="414770" y="42621"/>
                      </a:cubicBezTo>
                      <a:close/>
                      <a:moveTo>
                        <a:pt x="487596" y="27120"/>
                      </a:moveTo>
                      <a:cubicBezTo>
                        <a:pt x="487596" y="27870"/>
                        <a:pt x="487578" y="28501"/>
                        <a:pt x="487544" y="29013"/>
                      </a:cubicBezTo>
                      <a:cubicBezTo>
                        <a:pt x="487510" y="29524"/>
                        <a:pt x="487442" y="29925"/>
                        <a:pt x="487339" y="30215"/>
                      </a:cubicBezTo>
                      <a:cubicBezTo>
                        <a:pt x="487237" y="30505"/>
                        <a:pt x="487110" y="30727"/>
                        <a:pt x="486955" y="30880"/>
                      </a:cubicBezTo>
                      <a:cubicBezTo>
                        <a:pt x="486802" y="31034"/>
                        <a:pt x="486589" y="31110"/>
                        <a:pt x="486316" y="31110"/>
                      </a:cubicBezTo>
                      <a:cubicBezTo>
                        <a:pt x="486044" y="31110"/>
                        <a:pt x="485711" y="31034"/>
                        <a:pt x="485319" y="30880"/>
                      </a:cubicBezTo>
                      <a:cubicBezTo>
                        <a:pt x="484927" y="30727"/>
                        <a:pt x="484483" y="30573"/>
                        <a:pt x="483988" y="30420"/>
                      </a:cubicBezTo>
                      <a:cubicBezTo>
                        <a:pt x="483494" y="30266"/>
                        <a:pt x="482940" y="30121"/>
                        <a:pt x="482326" y="29985"/>
                      </a:cubicBezTo>
                      <a:cubicBezTo>
                        <a:pt x="481712" y="29848"/>
                        <a:pt x="481047" y="29780"/>
                        <a:pt x="480331" y="29780"/>
                      </a:cubicBezTo>
                      <a:cubicBezTo>
                        <a:pt x="479478" y="29780"/>
                        <a:pt x="478642" y="29951"/>
                        <a:pt x="477824" y="30292"/>
                      </a:cubicBezTo>
                      <a:cubicBezTo>
                        <a:pt x="477006" y="30633"/>
                        <a:pt x="476144" y="31196"/>
                        <a:pt x="475241" y="31980"/>
                      </a:cubicBezTo>
                      <a:cubicBezTo>
                        <a:pt x="474337" y="32764"/>
                        <a:pt x="473390" y="33805"/>
                        <a:pt x="472401" y="35101"/>
                      </a:cubicBezTo>
                      <a:cubicBezTo>
                        <a:pt x="471412" y="36397"/>
                        <a:pt x="470320" y="37983"/>
                        <a:pt x="469127" y="39859"/>
                      </a:cubicBezTo>
                      <a:lnTo>
                        <a:pt x="469127" y="70145"/>
                      </a:lnTo>
                      <a:cubicBezTo>
                        <a:pt x="469127" y="70418"/>
                        <a:pt x="469059" y="70648"/>
                        <a:pt x="468922" y="70835"/>
                      </a:cubicBezTo>
                      <a:cubicBezTo>
                        <a:pt x="468786" y="71023"/>
                        <a:pt x="468564" y="71185"/>
                        <a:pt x="468257" y="71321"/>
                      </a:cubicBezTo>
                      <a:cubicBezTo>
                        <a:pt x="467950" y="71458"/>
                        <a:pt x="467524" y="71560"/>
                        <a:pt x="466978" y="71628"/>
                      </a:cubicBezTo>
                      <a:cubicBezTo>
                        <a:pt x="466432" y="71697"/>
                        <a:pt x="465733" y="71731"/>
                        <a:pt x="464880" y="71731"/>
                      </a:cubicBezTo>
                      <a:cubicBezTo>
                        <a:pt x="464062" y="71731"/>
                        <a:pt x="463380" y="71697"/>
                        <a:pt x="462834" y="71628"/>
                      </a:cubicBezTo>
                      <a:cubicBezTo>
                        <a:pt x="462289" y="71560"/>
                        <a:pt x="461853" y="71458"/>
                        <a:pt x="461529" y="71321"/>
                      </a:cubicBezTo>
                      <a:cubicBezTo>
                        <a:pt x="461206" y="71185"/>
                        <a:pt x="460984" y="71023"/>
                        <a:pt x="460865" y="70835"/>
                      </a:cubicBezTo>
                      <a:cubicBezTo>
                        <a:pt x="460745" y="70648"/>
                        <a:pt x="460686" y="70418"/>
                        <a:pt x="460686" y="70145"/>
                      </a:cubicBezTo>
                      <a:lnTo>
                        <a:pt x="460686" y="24102"/>
                      </a:lnTo>
                      <a:cubicBezTo>
                        <a:pt x="460686" y="23829"/>
                        <a:pt x="460737" y="23598"/>
                        <a:pt x="460839" y="23411"/>
                      </a:cubicBezTo>
                      <a:cubicBezTo>
                        <a:pt x="460941" y="23223"/>
                        <a:pt x="461146" y="23053"/>
                        <a:pt x="461453" y="22899"/>
                      </a:cubicBezTo>
                      <a:cubicBezTo>
                        <a:pt x="461760" y="22746"/>
                        <a:pt x="462152" y="22643"/>
                        <a:pt x="462630" y="22592"/>
                      </a:cubicBezTo>
                      <a:cubicBezTo>
                        <a:pt x="463107" y="22541"/>
                        <a:pt x="463738" y="22516"/>
                        <a:pt x="464522" y="22516"/>
                      </a:cubicBezTo>
                      <a:cubicBezTo>
                        <a:pt x="465273" y="22516"/>
                        <a:pt x="465895" y="22541"/>
                        <a:pt x="466390" y="22592"/>
                      </a:cubicBezTo>
                      <a:cubicBezTo>
                        <a:pt x="466884" y="22643"/>
                        <a:pt x="467268" y="22746"/>
                        <a:pt x="467541" y="22899"/>
                      </a:cubicBezTo>
                      <a:cubicBezTo>
                        <a:pt x="467814" y="23053"/>
                        <a:pt x="468009" y="23223"/>
                        <a:pt x="468129" y="23411"/>
                      </a:cubicBezTo>
                      <a:cubicBezTo>
                        <a:pt x="468248" y="23598"/>
                        <a:pt x="468308" y="23829"/>
                        <a:pt x="468308" y="24102"/>
                      </a:cubicBezTo>
                      <a:lnTo>
                        <a:pt x="468308" y="30803"/>
                      </a:lnTo>
                      <a:cubicBezTo>
                        <a:pt x="469570" y="28962"/>
                        <a:pt x="470755" y="27461"/>
                        <a:pt x="471864" y="26301"/>
                      </a:cubicBezTo>
                      <a:cubicBezTo>
                        <a:pt x="472972" y="25142"/>
                        <a:pt x="474021" y="24229"/>
                        <a:pt x="475010" y="23564"/>
                      </a:cubicBezTo>
                      <a:cubicBezTo>
                        <a:pt x="475999" y="22899"/>
                        <a:pt x="476980" y="22439"/>
                        <a:pt x="477951" y="22183"/>
                      </a:cubicBezTo>
                      <a:cubicBezTo>
                        <a:pt x="478924" y="21927"/>
                        <a:pt x="479904" y="21799"/>
                        <a:pt x="480894" y="21799"/>
                      </a:cubicBezTo>
                      <a:cubicBezTo>
                        <a:pt x="481337" y="21799"/>
                        <a:pt x="481840" y="21825"/>
                        <a:pt x="482403" y="21876"/>
                      </a:cubicBezTo>
                      <a:cubicBezTo>
                        <a:pt x="482965" y="21927"/>
                        <a:pt x="483554" y="22021"/>
                        <a:pt x="484168" y="22157"/>
                      </a:cubicBezTo>
                      <a:cubicBezTo>
                        <a:pt x="484782" y="22294"/>
                        <a:pt x="485336" y="22447"/>
                        <a:pt x="485831" y="22618"/>
                      </a:cubicBezTo>
                      <a:cubicBezTo>
                        <a:pt x="486325" y="22788"/>
                        <a:pt x="486675" y="22959"/>
                        <a:pt x="486879" y="23129"/>
                      </a:cubicBezTo>
                      <a:cubicBezTo>
                        <a:pt x="487084" y="23300"/>
                        <a:pt x="487220" y="23462"/>
                        <a:pt x="487289" y="23615"/>
                      </a:cubicBezTo>
                      <a:cubicBezTo>
                        <a:pt x="487356" y="23769"/>
                        <a:pt x="487417" y="23965"/>
                        <a:pt x="487468" y="24204"/>
                      </a:cubicBezTo>
                      <a:cubicBezTo>
                        <a:pt x="487518" y="24443"/>
                        <a:pt x="487553" y="24792"/>
                        <a:pt x="487570" y="25253"/>
                      </a:cubicBezTo>
                      <a:cubicBezTo>
                        <a:pt x="487587" y="25713"/>
                        <a:pt x="487596" y="26335"/>
                        <a:pt x="487596" y="2712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0" name="Полилиния: фигура 129">
                  <a:extLst>
                    <a:ext uri="{FF2B5EF4-FFF2-40B4-BE49-F238E27FC236}">
                      <a16:creationId xmlns:a16="http://schemas.microsoft.com/office/drawing/2014/main" id="{82503470-F8D7-4ABA-B226-194A9945B2C9}"/>
                    </a:ext>
                  </a:extLst>
                </p:cNvPr>
                <p:cNvSpPr/>
                <p:nvPr/>
              </p:nvSpPr>
              <p:spPr>
                <a:xfrm>
                  <a:off x="3790443" y="1570397"/>
                  <a:ext cx="271380" cy="68860"/>
                </a:xfrm>
                <a:custGeom>
                  <a:avLst/>
                  <a:gdLst>
                    <a:gd name="connsiteX0" fmla="*/ 27307 w 271380"/>
                    <a:gd name="connsiteY0" fmla="*/ 23756 h 68860"/>
                    <a:gd name="connsiteX1" fmla="*/ 27256 w 271380"/>
                    <a:gd name="connsiteY1" fmla="*/ 25649 h 68860"/>
                    <a:gd name="connsiteX2" fmla="*/ 27051 w 271380"/>
                    <a:gd name="connsiteY2" fmla="*/ 26851 h 68860"/>
                    <a:gd name="connsiteX3" fmla="*/ 26668 w 271380"/>
                    <a:gd name="connsiteY3" fmla="*/ 27517 h 68860"/>
                    <a:gd name="connsiteX4" fmla="*/ 26028 w 271380"/>
                    <a:gd name="connsiteY4" fmla="*/ 27747 h 68860"/>
                    <a:gd name="connsiteX5" fmla="*/ 25031 w 271380"/>
                    <a:gd name="connsiteY5" fmla="*/ 27517 h 68860"/>
                    <a:gd name="connsiteX6" fmla="*/ 23700 w 271380"/>
                    <a:gd name="connsiteY6" fmla="*/ 27056 h 68860"/>
                    <a:gd name="connsiteX7" fmla="*/ 22038 w 271380"/>
                    <a:gd name="connsiteY7" fmla="*/ 26621 h 68860"/>
                    <a:gd name="connsiteX8" fmla="*/ 20042 w 271380"/>
                    <a:gd name="connsiteY8" fmla="*/ 26417 h 68860"/>
                    <a:gd name="connsiteX9" fmla="*/ 17536 w 271380"/>
                    <a:gd name="connsiteY9" fmla="*/ 26928 h 68860"/>
                    <a:gd name="connsiteX10" fmla="*/ 14952 w 271380"/>
                    <a:gd name="connsiteY10" fmla="*/ 28617 h 68860"/>
                    <a:gd name="connsiteX11" fmla="*/ 12113 w 271380"/>
                    <a:gd name="connsiteY11" fmla="*/ 31737 h 68860"/>
                    <a:gd name="connsiteX12" fmla="*/ 8838 w 271380"/>
                    <a:gd name="connsiteY12" fmla="*/ 36495 h 68860"/>
                    <a:gd name="connsiteX13" fmla="*/ 8838 w 271380"/>
                    <a:gd name="connsiteY13" fmla="*/ 66781 h 68860"/>
                    <a:gd name="connsiteX14" fmla="*/ 8634 w 271380"/>
                    <a:gd name="connsiteY14" fmla="*/ 67472 h 68860"/>
                    <a:gd name="connsiteX15" fmla="*/ 7969 w 271380"/>
                    <a:gd name="connsiteY15" fmla="*/ 67958 h 68860"/>
                    <a:gd name="connsiteX16" fmla="*/ 6690 w 271380"/>
                    <a:gd name="connsiteY16" fmla="*/ 68265 h 68860"/>
                    <a:gd name="connsiteX17" fmla="*/ 4592 w 271380"/>
                    <a:gd name="connsiteY17" fmla="*/ 68367 h 68860"/>
                    <a:gd name="connsiteX18" fmla="*/ 2546 w 271380"/>
                    <a:gd name="connsiteY18" fmla="*/ 68265 h 68860"/>
                    <a:gd name="connsiteX19" fmla="*/ 1241 w 271380"/>
                    <a:gd name="connsiteY19" fmla="*/ 67958 h 68860"/>
                    <a:gd name="connsiteX20" fmla="*/ 576 w 271380"/>
                    <a:gd name="connsiteY20" fmla="*/ 67472 h 68860"/>
                    <a:gd name="connsiteX21" fmla="*/ 397 w 271380"/>
                    <a:gd name="connsiteY21" fmla="*/ 66781 h 68860"/>
                    <a:gd name="connsiteX22" fmla="*/ 397 w 271380"/>
                    <a:gd name="connsiteY22" fmla="*/ 20738 h 68860"/>
                    <a:gd name="connsiteX23" fmla="*/ 551 w 271380"/>
                    <a:gd name="connsiteY23" fmla="*/ 20047 h 68860"/>
                    <a:gd name="connsiteX24" fmla="*/ 1165 w 271380"/>
                    <a:gd name="connsiteY24" fmla="*/ 19536 h 68860"/>
                    <a:gd name="connsiteX25" fmla="*/ 2341 w 271380"/>
                    <a:gd name="connsiteY25" fmla="*/ 19229 h 68860"/>
                    <a:gd name="connsiteX26" fmla="*/ 4234 w 271380"/>
                    <a:gd name="connsiteY26" fmla="*/ 19152 h 68860"/>
                    <a:gd name="connsiteX27" fmla="*/ 6101 w 271380"/>
                    <a:gd name="connsiteY27" fmla="*/ 19229 h 68860"/>
                    <a:gd name="connsiteX28" fmla="*/ 7252 w 271380"/>
                    <a:gd name="connsiteY28" fmla="*/ 19536 h 68860"/>
                    <a:gd name="connsiteX29" fmla="*/ 7841 w 271380"/>
                    <a:gd name="connsiteY29" fmla="*/ 20047 h 68860"/>
                    <a:gd name="connsiteX30" fmla="*/ 8020 w 271380"/>
                    <a:gd name="connsiteY30" fmla="*/ 20738 h 68860"/>
                    <a:gd name="connsiteX31" fmla="*/ 8020 w 271380"/>
                    <a:gd name="connsiteY31" fmla="*/ 27440 h 68860"/>
                    <a:gd name="connsiteX32" fmla="*/ 11576 w 271380"/>
                    <a:gd name="connsiteY32" fmla="*/ 22938 h 68860"/>
                    <a:gd name="connsiteX33" fmla="*/ 14722 w 271380"/>
                    <a:gd name="connsiteY33" fmla="*/ 20201 h 68860"/>
                    <a:gd name="connsiteX34" fmla="*/ 17664 w 271380"/>
                    <a:gd name="connsiteY34" fmla="*/ 18820 h 68860"/>
                    <a:gd name="connsiteX35" fmla="*/ 20605 w 271380"/>
                    <a:gd name="connsiteY35" fmla="*/ 18436 h 68860"/>
                    <a:gd name="connsiteX36" fmla="*/ 22114 w 271380"/>
                    <a:gd name="connsiteY36" fmla="*/ 18513 h 68860"/>
                    <a:gd name="connsiteX37" fmla="*/ 23879 w 271380"/>
                    <a:gd name="connsiteY37" fmla="*/ 18794 h 68860"/>
                    <a:gd name="connsiteX38" fmla="*/ 25542 w 271380"/>
                    <a:gd name="connsiteY38" fmla="*/ 19254 h 68860"/>
                    <a:gd name="connsiteX39" fmla="*/ 26591 w 271380"/>
                    <a:gd name="connsiteY39" fmla="*/ 19766 h 68860"/>
                    <a:gd name="connsiteX40" fmla="*/ 27000 w 271380"/>
                    <a:gd name="connsiteY40" fmla="*/ 20252 h 68860"/>
                    <a:gd name="connsiteX41" fmla="*/ 27179 w 271380"/>
                    <a:gd name="connsiteY41" fmla="*/ 20840 h 68860"/>
                    <a:gd name="connsiteX42" fmla="*/ 27282 w 271380"/>
                    <a:gd name="connsiteY42" fmla="*/ 21889 h 68860"/>
                    <a:gd name="connsiteX43" fmla="*/ 27307 w 271380"/>
                    <a:gd name="connsiteY43" fmla="*/ 23756 h 68860"/>
                    <a:gd name="connsiteX44" fmla="*/ 74057 w 271380"/>
                    <a:gd name="connsiteY44" fmla="*/ 41764 h 68860"/>
                    <a:gd name="connsiteX45" fmla="*/ 73055 w 271380"/>
                    <a:gd name="connsiteY45" fmla="*/ 44604 h 68860"/>
                    <a:gd name="connsiteX46" fmla="*/ 70768 w 271380"/>
                    <a:gd name="connsiteY46" fmla="*/ 45448 h 68860"/>
                    <a:gd name="connsiteX47" fmla="*/ 40445 w 271380"/>
                    <a:gd name="connsiteY47" fmla="*/ 45448 h 68860"/>
                    <a:gd name="connsiteX48" fmla="*/ 41216 w 271380"/>
                    <a:gd name="connsiteY48" fmla="*/ 52354 h 68860"/>
                    <a:gd name="connsiteX49" fmla="*/ 43787 w 271380"/>
                    <a:gd name="connsiteY49" fmla="*/ 57624 h 68860"/>
                    <a:gd name="connsiteX50" fmla="*/ 48465 w 271380"/>
                    <a:gd name="connsiteY50" fmla="*/ 61000 h 68860"/>
                    <a:gd name="connsiteX51" fmla="*/ 55508 w 271380"/>
                    <a:gd name="connsiteY51" fmla="*/ 62177 h 68860"/>
                    <a:gd name="connsiteX52" fmla="*/ 61368 w 271380"/>
                    <a:gd name="connsiteY52" fmla="*/ 61640 h 68860"/>
                    <a:gd name="connsiteX53" fmla="*/ 65815 w 271380"/>
                    <a:gd name="connsiteY53" fmla="*/ 60438 h 68860"/>
                    <a:gd name="connsiteX54" fmla="*/ 68900 w 271380"/>
                    <a:gd name="connsiteY54" fmla="*/ 59235 h 68860"/>
                    <a:gd name="connsiteX55" fmla="*/ 70725 w 271380"/>
                    <a:gd name="connsiteY55" fmla="*/ 58698 h 68860"/>
                    <a:gd name="connsiteX56" fmla="*/ 71368 w 271380"/>
                    <a:gd name="connsiteY56" fmla="*/ 58877 h 68860"/>
                    <a:gd name="connsiteX57" fmla="*/ 71804 w 271380"/>
                    <a:gd name="connsiteY57" fmla="*/ 59414 h 68860"/>
                    <a:gd name="connsiteX58" fmla="*/ 72036 w 271380"/>
                    <a:gd name="connsiteY58" fmla="*/ 60412 h 68860"/>
                    <a:gd name="connsiteX59" fmla="*/ 72113 w 271380"/>
                    <a:gd name="connsiteY59" fmla="*/ 61972 h 68860"/>
                    <a:gd name="connsiteX60" fmla="*/ 72062 w 271380"/>
                    <a:gd name="connsiteY60" fmla="*/ 63123 h 68860"/>
                    <a:gd name="connsiteX61" fmla="*/ 71934 w 271380"/>
                    <a:gd name="connsiteY61" fmla="*/ 63993 h 68860"/>
                    <a:gd name="connsiteX62" fmla="*/ 71678 w 271380"/>
                    <a:gd name="connsiteY62" fmla="*/ 64684 h 68860"/>
                    <a:gd name="connsiteX63" fmla="*/ 71218 w 271380"/>
                    <a:gd name="connsiteY63" fmla="*/ 65272 h 68860"/>
                    <a:gd name="connsiteX64" fmla="*/ 69555 w 271380"/>
                    <a:gd name="connsiteY64" fmla="*/ 66193 h 68860"/>
                    <a:gd name="connsiteX65" fmla="*/ 65974 w 271380"/>
                    <a:gd name="connsiteY65" fmla="*/ 67446 h 68860"/>
                    <a:gd name="connsiteX66" fmla="*/ 60883 w 271380"/>
                    <a:gd name="connsiteY66" fmla="*/ 68546 h 68860"/>
                    <a:gd name="connsiteX67" fmla="*/ 54719 w 271380"/>
                    <a:gd name="connsiteY67" fmla="*/ 69032 h 68860"/>
                    <a:gd name="connsiteX68" fmla="*/ 44768 w 271380"/>
                    <a:gd name="connsiteY68" fmla="*/ 67446 h 68860"/>
                    <a:gd name="connsiteX69" fmla="*/ 37580 w 271380"/>
                    <a:gd name="connsiteY69" fmla="*/ 62740 h 68860"/>
                    <a:gd name="connsiteX70" fmla="*/ 33181 w 271380"/>
                    <a:gd name="connsiteY70" fmla="*/ 54912 h 68860"/>
                    <a:gd name="connsiteX71" fmla="*/ 31697 w 271380"/>
                    <a:gd name="connsiteY71" fmla="*/ 43964 h 68860"/>
                    <a:gd name="connsiteX72" fmla="*/ 33232 w 271380"/>
                    <a:gd name="connsiteY72" fmla="*/ 33298 h 68860"/>
                    <a:gd name="connsiteX73" fmla="*/ 37657 w 271380"/>
                    <a:gd name="connsiteY73" fmla="*/ 25266 h 68860"/>
                    <a:gd name="connsiteX74" fmla="*/ 44640 w 271380"/>
                    <a:gd name="connsiteY74" fmla="*/ 20201 h 68860"/>
                    <a:gd name="connsiteX75" fmla="*/ 53798 w 271380"/>
                    <a:gd name="connsiteY75" fmla="*/ 18436 h 68860"/>
                    <a:gd name="connsiteX76" fmla="*/ 63032 w 271380"/>
                    <a:gd name="connsiteY76" fmla="*/ 20175 h 68860"/>
                    <a:gd name="connsiteX77" fmla="*/ 69299 w 271380"/>
                    <a:gd name="connsiteY77" fmla="*/ 24856 h 68860"/>
                    <a:gd name="connsiteX78" fmla="*/ 72906 w 271380"/>
                    <a:gd name="connsiteY78" fmla="*/ 31763 h 68860"/>
                    <a:gd name="connsiteX79" fmla="*/ 74057 w 271380"/>
                    <a:gd name="connsiteY79" fmla="*/ 40230 h 68860"/>
                    <a:gd name="connsiteX80" fmla="*/ 65565 w 271380"/>
                    <a:gd name="connsiteY80" fmla="*/ 39258 h 68860"/>
                    <a:gd name="connsiteX81" fmla="*/ 62605 w 271380"/>
                    <a:gd name="connsiteY81" fmla="*/ 28821 h 68860"/>
                    <a:gd name="connsiteX82" fmla="*/ 53365 w 271380"/>
                    <a:gd name="connsiteY82" fmla="*/ 25035 h 68860"/>
                    <a:gd name="connsiteX83" fmla="*/ 47858 w 271380"/>
                    <a:gd name="connsiteY83" fmla="*/ 26212 h 68860"/>
                    <a:gd name="connsiteX84" fmla="*/ 43894 w 271380"/>
                    <a:gd name="connsiteY84" fmla="*/ 29333 h 68860"/>
                    <a:gd name="connsiteX85" fmla="*/ 41423 w 271380"/>
                    <a:gd name="connsiteY85" fmla="*/ 33860 h 68860"/>
                    <a:gd name="connsiteX86" fmla="*/ 40445 w 271380"/>
                    <a:gd name="connsiteY86" fmla="*/ 39258 h 68860"/>
                    <a:gd name="connsiteX87" fmla="*/ 123600 w 271380"/>
                    <a:gd name="connsiteY87" fmla="*/ 20636 h 68860"/>
                    <a:gd name="connsiteX88" fmla="*/ 123575 w 271380"/>
                    <a:gd name="connsiteY88" fmla="*/ 21071 h 68860"/>
                    <a:gd name="connsiteX89" fmla="*/ 123497 w 271380"/>
                    <a:gd name="connsiteY89" fmla="*/ 21557 h 68860"/>
                    <a:gd name="connsiteX90" fmla="*/ 123370 w 271380"/>
                    <a:gd name="connsiteY90" fmla="*/ 22119 h 68860"/>
                    <a:gd name="connsiteX91" fmla="*/ 123191 w 271380"/>
                    <a:gd name="connsiteY91" fmla="*/ 22784 h 68860"/>
                    <a:gd name="connsiteX92" fmla="*/ 107485 w 271380"/>
                    <a:gd name="connsiteY92" fmla="*/ 66526 h 68860"/>
                    <a:gd name="connsiteX93" fmla="*/ 106948 w 271380"/>
                    <a:gd name="connsiteY93" fmla="*/ 67446 h 68860"/>
                    <a:gd name="connsiteX94" fmla="*/ 105951 w 271380"/>
                    <a:gd name="connsiteY94" fmla="*/ 68009 h 68860"/>
                    <a:gd name="connsiteX95" fmla="*/ 104262 w 271380"/>
                    <a:gd name="connsiteY95" fmla="*/ 68291 h 68860"/>
                    <a:gd name="connsiteX96" fmla="*/ 101704 w 271380"/>
                    <a:gd name="connsiteY96" fmla="*/ 68367 h 68860"/>
                    <a:gd name="connsiteX97" fmla="*/ 99146 w 271380"/>
                    <a:gd name="connsiteY97" fmla="*/ 68265 h 68860"/>
                    <a:gd name="connsiteX98" fmla="*/ 97483 w 271380"/>
                    <a:gd name="connsiteY98" fmla="*/ 67958 h 68860"/>
                    <a:gd name="connsiteX99" fmla="*/ 96486 w 271380"/>
                    <a:gd name="connsiteY99" fmla="*/ 67395 h 68860"/>
                    <a:gd name="connsiteX100" fmla="*/ 95923 w 271380"/>
                    <a:gd name="connsiteY100" fmla="*/ 66526 h 68860"/>
                    <a:gd name="connsiteX101" fmla="*/ 80268 w 271380"/>
                    <a:gd name="connsiteY101" fmla="*/ 22784 h 68860"/>
                    <a:gd name="connsiteX102" fmla="*/ 79935 w 271380"/>
                    <a:gd name="connsiteY102" fmla="*/ 21710 h 68860"/>
                    <a:gd name="connsiteX103" fmla="*/ 79782 w 271380"/>
                    <a:gd name="connsiteY103" fmla="*/ 21019 h 68860"/>
                    <a:gd name="connsiteX104" fmla="*/ 79756 w 271380"/>
                    <a:gd name="connsiteY104" fmla="*/ 20636 h 68860"/>
                    <a:gd name="connsiteX105" fmla="*/ 79961 w 271380"/>
                    <a:gd name="connsiteY105" fmla="*/ 19919 h 68860"/>
                    <a:gd name="connsiteX106" fmla="*/ 80652 w 271380"/>
                    <a:gd name="connsiteY106" fmla="*/ 19433 h 68860"/>
                    <a:gd name="connsiteX107" fmla="*/ 81931 w 271380"/>
                    <a:gd name="connsiteY107" fmla="*/ 19203 h 68860"/>
                    <a:gd name="connsiteX108" fmla="*/ 83900 w 271380"/>
                    <a:gd name="connsiteY108" fmla="*/ 19152 h 68860"/>
                    <a:gd name="connsiteX109" fmla="*/ 86279 w 271380"/>
                    <a:gd name="connsiteY109" fmla="*/ 19229 h 68860"/>
                    <a:gd name="connsiteX110" fmla="*/ 87660 w 271380"/>
                    <a:gd name="connsiteY110" fmla="*/ 19510 h 68860"/>
                    <a:gd name="connsiteX111" fmla="*/ 88377 w 271380"/>
                    <a:gd name="connsiteY111" fmla="*/ 20022 h 68860"/>
                    <a:gd name="connsiteX112" fmla="*/ 88811 w 271380"/>
                    <a:gd name="connsiteY112" fmla="*/ 20789 h 68860"/>
                    <a:gd name="connsiteX113" fmla="*/ 101806 w 271380"/>
                    <a:gd name="connsiteY113" fmla="*/ 58749 h 68860"/>
                    <a:gd name="connsiteX114" fmla="*/ 102011 w 271380"/>
                    <a:gd name="connsiteY114" fmla="*/ 59363 h 68860"/>
                    <a:gd name="connsiteX115" fmla="*/ 102164 w 271380"/>
                    <a:gd name="connsiteY115" fmla="*/ 58749 h 68860"/>
                    <a:gd name="connsiteX116" fmla="*/ 115005 w 271380"/>
                    <a:gd name="connsiteY116" fmla="*/ 20789 h 68860"/>
                    <a:gd name="connsiteX117" fmla="*/ 115363 w 271380"/>
                    <a:gd name="connsiteY117" fmla="*/ 20022 h 68860"/>
                    <a:gd name="connsiteX118" fmla="*/ 116105 w 271380"/>
                    <a:gd name="connsiteY118" fmla="*/ 19510 h 68860"/>
                    <a:gd name="connsiteX119" fmla="*/ 117436 w 271380"/>
                    <a:gd name="connsiteY119" fmla="*/ 19229 h 68860"/>
                    <a:gd name="connsiteX120" fmla="*/ 119661 w 271380"/>
                    <a:gd name="connsiteY120" fmla="*/ 19152 h 68860"/>
                    <a:gd name="connsiteX121" fmla="*/ 121605 w 271380"/>
                    <a:gd name="connsiteY121" fmla="*/ 19203 h 68860"/>
                    <a:gd name="connsiteX122" fmla="*/ 122807 w 271380"/>
                    <a:gd name="connsiteY122" fmla="*/ 19459 h 68860"/>
                    <a:gd name="connsiteX123" fmla="*/ 123421 w 271380"/>
                    <a:gd name="connsiteY123" fmla="*/ 19945 h 68860"/>
                    <a:gd name="connsiteX124" fmla="*/ 123600 w 271380"/>
                    <a:gd name="connsiteY124" fmla="*/ 20636 h 68860"/>
                    <a:gd name="connsiteX125" fmla="*/ 140919 w 271380"/>
                    <a:gd name="connsiteY125" fmla="*/ 66781 h 68860"/>
                    <a:gd name="connsiteX126" fmla="*/ 140714 w 271380"/>
                    <a:gd name="connsiteY126" fmla="*/ 67472 h 68860"/>
                    <a:gd name="connsiteX127" fmla="*/ 140049 w 271380"/>
                    <a:gd name="connsiteY127" fmla="*/ 67958 h 68860"/>
                    <a:gd name="connsiteX128" fmla="*/ 138770 w 271380"/>
                    <a:gd name="connsiteY128" fmla="*/ 68265 h 68860"/>
                    <a:gd name="connsiteX129" fmla="*/ 136672 w 271380"/>
                    <a:gd name="connsiteY129" fmla="*/ 68367 h 68860"/>
                    <a:gd name="connsiteX130" fmla="*/ 134626 w 271380"/>
                    <a:gd name="connsiteY130" fmla="*/ 68265 h 68860"/>
                    <a:gd name="connsiteX131" fmla="*/ 133322 w 271380"/>
                    <a:gd name="connsiteY131" fmla="*/ 67958 h 68860"/>
                    <a:gd name="connsiteX132" fmla="*/ 132656 w 271380"/>
                    <a:gd name="connsiteY132" fmla="*/ 67472 h 68860"/>
                    <a:gd name="connsiteX133" fmla="*/ 132477 w 271380"/>
                    <a:gd name="connsiteY133" fmla="*/ 66781 h 68860"/>
                    <a:gd name="connsiteX134" fmla="*/ 132477 w 271380"/>
                    <a:gd name="connsiteY134" fmla="*/ 20738 h 68860"/>
                    <a:gd name="connsiteX135" fmla="*/ 132656 w 271380"/>
                    <a:gd name="connsiteY135" fmla="*/ 20073 h 68860"/>
                    <a:gd name="connsiteX136" fmla="*/ 133322 w 271380"/>
                    <a:gd name="connsiteY136" fmla="*/ 19561 h 68860"/>
                    <a:gd name="connsiteX137" fmla="*/ 134626 w 271380"/>
                    <a:gd name="connsiteY137" fmla="*/ 19254 h 68860"/>
                    <a:gd name="connsiteX138" fmla="*/ 136672 w 271380"/>
                    <a:gd name="connsiteY138" fmla="*/ 19152 h 68860"/>
                    <a:gd name="connsiteX139" fmla="*/ 138770 w 271380"/>
                    <a:gd name="connsiteY139" fmla="*/ 19254 h 68860"/>
                    <a:gd name="connsiteX140" fmla="*/ 140049 w 271380"/>
                    <a:gd name="connsiteY140" fmla="*/ 19561 h 68860"/>
                    <a:gd name="connsiteX141" fmla="*/ 140714 w 271380"/>
                    <a:gd name="connsiteY141" fmla="*/ 20073 h 68860"/>
                    <a:gd name="connsiteX142" fmla="*/ 140919 w 271380"/>
                    <a:gd name="connsiteY142" fmla="*/ 20738 h 68860"/>
                    <a:gd name="connsiteX143" fmla="*/ 141890 w 271380"/>
                    <a:gd name="connsiteY143" fmla="*/ 5186 h 68860"/>
                    <a:gd name="connsiteX144" fmla="*/ 140765 w 271380"/>
                    <a:gd name="connsiteY144" fmla="*/ 9227 h 68860"/>
                    <a:gd name="connsiteX145" fmla="*/ 136621 w 271380"/>
                    <a:gd name="connsiteY145" fmla="*/ 10302 h 68860"/>
                    <a:gd name="connsiteX146" fmla="*/ 132554 w 271380"/>
                    <a:gd name="connsiteY146" fmla="*/ 9253 h 68860"/>
                    <a:gd name="connsiteX147" fmla="*/ 131454 w 271380"/>
                    <a:gd name="connsiteY147" fmla="*/ 5288 h 68860"/>
                    <a:gd name="connsiteX148" fmla="*/ 132580 w 271380"/>
                    <a:gd name="connsiteY148" fmla="*/ 1246 h 68860"/>
                    <a:gd name="connsiteX149" fmla="*/ 136723 w 271380"/>
                    <a:gd name="connsiteY149" fmla="*/ 172 h 68860"/>
                    <a:gd name="connsiteX150" fmla="*/ 140790 w 271380"/>
                    <a:gd name="connsiteY150" fmla="*/ 1221 h 68860"/>
                    <a:gd name="connsiteX151" fmla="*/ 141890 w 271380"/>
                    <a:gd name="connsiteY151" fmla="*/ 5186 h 68860"/>
                    <a:gd name="connsiteX152" fmla="*/ 195580 w 271380"/>
                    <a:gd name="connsiteY152" fmla="*/ 41764 h 68860"/>
                    <a:gd name="connsiteX153" fmla="*/ 194578 w 271380"/>
                    <a:gd name="connsiteY153" fmla="*/ 44604 h 68860"/>
                    <a:gd name="connsiteX154" fmla="*/ 192291 w 271380"/>
                    <a:gd name="connsiteY154" fmla="*/ 45448 h 68860"/>
                    <a:gd name="connsiteX155" fmla="*/ 161968 w 271380"/>
                    <a:gd name="connsiteY155" fmla="*/ 45448 h 68860"/>
                    <a:gd name="connsiteX156" fmla="*/ 162740 w 271380"/>
                    <a:gd name="connsiteY156" fmla="*/ 52354 h 68860"/>
                    <a:gd name="connsiteX157" fmla="*/ 165309 w 271380"/>
                    <a:gd name="connsiteY157" fmla="*/ 57624 h 68860"/>
                    <a:gd name="connsiteX158" fmla="*/ 169988 w 271380"/>
                    <a:gd name="connsiteY158" fmla="*/ 61000 h 68860"/>
                    <a:gd name="connsiteX159" fmla="*/ 177031 w 271380"/>
                    <a:gd name="connsiteY159" fmla="*/ 62177 h 68860"/>
                    <a:gd name="connsiteX160" fmla="*/ 182892 w 271380"/>
                    <a:gd name="connsiteY160" fmla="*/ 61640 h 68860"/>
                    <a:gd name="connsiteX161" fmla="*/ 187339 w 271380"/>
                    <a:gd name="connsiteY161" fmla="*/ 60438 h 68860"/>
                    <a:gd name="connsiteX162" fmla="*/ 190423 w 271380"/>
                    <a:gd name="connsiteY162" fmla="*/ 59235 h 68860"/>
                    <a:gd name="connsiteX163" fmla="*/ 192249 w 271380"/>
                    <a:gd name="connsiteY163" fmla="*/ 58698 h 68860"/>
                    <a:gd name="connsiteX164" fmla="*/ 192891 w 271380"/>
                    <a:gd name="connsiteY164" fmla="*/ 58877 h 68860"/>
                    <a:gd name="connsiteX165" fmla="*/ 193327 w 271380"/>
                    <a:gd name="connsiteY165" fmla="*/ 59414 h 68860"/>
                    <a:gd name="connsiteX166" fmla="*/ 193559 w 271380"/>
                    <a:gd name="connsiteY166" fmla="*/ 60412 h 68860"/>
                    <a:gd name="connsiteX167" fmla="*/ 193636 w 271380"/>
                    <a:gd name="connsiteY167" fmla="*/ 61972 h 68860"/>
                    <a:gd name="connsiteX168" fmla="*/ 193585 w 271380"/>
                    <a:gd name="connsiteY168" fmla="*/ 63123 h 68860"/>
                    <a:gd name="connsiteX169" fmla="*/ 193457 w 271380"/>
                    <a:gd name="connsiteY169" fmla="*/ 63993 h 68860"/>
                    <a:gd name="connsiteX170" fmla="*/ 193201 w 271380"/>
                    <a:gd name="connsiteY170" fmla="*/ 64684 h 68860"/>
                    <a:gd name="connsiteX171" fmla="*/ 192740 w 271380"/>
                    <a:gd name="connsiteY171" fmla="*/ 65272 h 68860"/>
                    <a:gd name="connsiteX172" fmla="*/ 191078 w 271380"/>
                    <a:gd name="connsiteY172" fmla="*/ 66193 h 68860"/>
                    <a:gd name="connsiteX173" fmla="*/ 187497 w 271380"/>
                    <a:gd name="connsiteY173" fmla="*/ 67446 h 68860"/>
                    <a:gd name="connsiteX174" fmla="*/ 182407 w 271380"/>
                    <a:gd name="connsiteY174" fmla="*/ 68546 h 68860"/>
                    <a:gd name="connsiteX175" fmla="*/ 176242 w 271380"/>
                    <a:gd name="connsiteY175" fmla="*/ 69032 h 68860"/>
                    <a:gd name="connsiteX176" fmla="*/ 166291 w 271380"/>
                    <a:gd name="connsiteY176" fmla="*/ 67446 h 68860"/>
                    <a:gd name="connsiteX177" fmla="*/ 159104 w 271380"/>
                    <a:gd name="connsiteY177" fmla="*/ 62740 h 68860"/>
                    <a:gd name="connsiteX178" fmla="*/ 154703 w 271380"/>
                    <a:gd name="connsiteY178" fmla="*/ 54912 h 68860"/>
                    <a:gd name="connsiteX179" fmla="*/ 153220 w 271380"/>
                    <a:gd name="connsiteY179" fmla="*/ 43964 h 68860"/>
                    <a:gd name="connsiteX180" fmla="*/ 154755 w 271380"/>
                    <a:gd name="connsiteY180" fmla="*/ 33298 h 68860"/>
                    <a:gd name="connsiteX181" fmla="*/ 159180 w 271380"/>
                    <a:gd name="connsiteY181" fmla="*/ 25266 h 68860"/>
                    <a:gd name="connsiteX182" fmla="*/ 166164 w 271380"/>
                    <a:gd name="connsiteY182" fmla="*/ 20201 h 68860"/>
                    <a:gd name="connsiteX183" fmla="*/ 175321 w 271380"/>
                    <a:gd name="connsiteY183" fmla="*/ 18436 h 68860"/>
                    <a:gd name="connsiteX184" fmla="*/ 184556 w 271380"/>
                    <a:gd name="connsiteY184" fmla="*/ 20175 h 68860"/>
                    <a:gd name="connsiteX185" fmla="*/ 190822 w 271380"/>
                    <a:gd name="connsiteY185" fmla="*/ 24856 h 68860"/>
                    <a:gd name="connsiteX186" fmla="*/ 194429 w 271380"/>
                    <a:gd name="connsiteY186" fmla="*/ 31763 h 68860"/>
                    <a:gd name="connsiteX187" fmla="*/ 195580 w 271380"/>
                    <a:gd name="connsiteY187" fmla="*/ 40230 h 68860"/>
                    <a:gd name="connsiteX188" fmla="*/ 187087 w 271380"/>
                    <a:gd name="connsiteY188" fmla="*/ 39258 h 68860"/>
                    <a:gd name="connsiteX189" fmla="*/ 184128 w 271380"/>
                    <a:gd name="connsiteY189" fmla="*/ 28821 h 68860"/>
                    <a:gd name="connsiteX190" fmla="*/ 174889 w 271380"/>
                    <a:gd name="connsiteY190" fmla="*/ 25035 h 68860"/>
                    <a:gd name="connsiteX191" fmla="*/ 169381 w 271380"/>
                    <a:gd name="connsiteY191" fmla="*/ 26212 h 68860"/>
                    <a:gd name="connsiteX192" fmla="*/ 165417 w 271380"/>
                    <a:gd name="connsiteY192" fmla="*/ 29333 h 68860"/>
                    <a:gd name="connsiteX193" fmla="*/ 162946 w 271380"/>
                    <a:gd name="connsiteY193" fmla="*/ 33860 h 68860"/>
                    <a:gd name="connsiteX194" fmla="*/ 161968 w 271380"/>
                    <a:gd name="connsiteY194" fmla="*/ 39258 h 68860"/>
                    <a:gd name="connsiteX195" fmla="*/ 271778 w 271380"/>
                    <a:gd name="connsiteY195" fmla="*/ 20636 h 68860"/>
                    <a:gd name="connsiteX196" fmla="*/ 271675 w 271380"/>
                    <a:gd name="connsiteY196" fmla="*/ 21505 h 68860"/>
                    <a:gd name="connsiteX197" fmla="*/ 271317 w 271380"/>
                    <a:gd name="connsiteY197" fmla="*/ 22784 h 68860"/>
                    <a:gd name="connsiteX198" fmla="*/ 257760 w 271380"/>
                    <a:gd name="connsiteY198" fmla="*/ 66526 h 68860"/>
                    <a:gd name="connsiteX199" fmla="*/ 257273 w 271380"/>
                    <a:gd name="connsiteY199" fmla="*/ 67446 h 68860"/>
                    <a:gd name="connsiteX200" fmla="*/ 256353 w 271380"/>
                    <a:gd name="connsiteY200" fmla="*/ 68009 h 68860"/>
                    <a:gd name="connsiteX201" fmla="*/ 254742 w 271380"/>
                    <a:gd name="connsiteY201" fmla="*/ 68291 h 68860"/>
                    <a:gd name="connsiteX202" fmla="*/ 252183 w 271380"/>
                    <a:gd name="connsiteY202" fmla="*/ 68367 h 68860"/>
                    <a:gd name="connsiteX203" fmla="*/ 249523 w 271380"/>
                    <a:gd name="connsiteY203" fmla="*/ 68265 h 68860"/>
                    <a:gd name="connsiteX204" fmla="*/ 247809 w 271380"/>
                    <a:gd name="connsiteY204" fmla="*/ 67958 h 68860"/>
                    <a:gd name="connsiteX205" fmla="*/ 246862 w 271380"/>
                    <a:gd name="connsiteY205" fmla="*/ 67395 h 68860"/>
                    <a:gd name="connsiteX206" fmla="*/ 246402 w 271380"/>
                    <a:gd name="connsiteY206" fmla="*/ 66526 h 68860"/>
                    <a:gd name="connsiteX207" fmla="*/ 236734 w 271380"/>
                    <a:gd name="connsiteY207" fmla="*/ 33119 h 68860"/>
                    <a:gd name="connsiteX208" fmla="*/ 236631 w 271380"/>
                    <a:gd name="connsiteY208" fmla="*/ 32658 h 68860"/>
                    <a:gd name="connsiteX209" fmla="*/ 236529 w 271380"/>
                    <a:gd name="connsiteY209" fmla="*/ 33119 h 68860"/>
                    <a:gd name="connsiteX210" fmla="*/ 227575 w 271380"/>
                    <a:gd name="connsiteY210" fmla="*/ 66526 h 68860"/>
                    <a:gd name="connsiteX211" fmla="*/ 227089 w 271380"/>
                    <a:gd name="connsiteY211" fmla="*/ 67446 h 68860"/>
                    <a:gd name="connsiteX212" fmla="*/ 226092 w 271380"/>
                    <a:gd name="connsiteY212" fmla="*/ 68009 h 68860"/>
                    <a:gd name="connsiteX213" fmla="*/ 224378 w 271380"/>
                    <a:gd name="connsiteY213" fmla="*/ 68291 h 68860"/>
                    <a:gd name="connsiteX214" fmla="*/ 221795 w 271380"/>
                    <a:gd name="connsiteY214" fmla="*/ 68367 h 68860"/>
                    <a:gd name="connsiteX215" fmla="*/ 219211 w 271380"/>
                    <a:gd name="connsiteY215" fmla="*/ 68265 h 68860"/>
                    <a:gd name="connsiteX216" fmla="*/ 217574 w 271380"/>
                    <a:gd name="connsiteY216" fmla="*/ 67958 h 68860"/>
                    <a:gd name="connsiteX217" fmla="*/ 216627 w 271380"/>
                    <a:gd name="connsiteY217" fmla="*/ 67395 h 68860"/>
                    <a:gd name="connsiteX218" fmla="*/ 216167 w 271380"/>
                    <a:gd name="connsiteY218" fmla="*/ 66526 h 68860"/>
                    <a:gd name="connsiteX219" fmla="*/ 202712 w 271380"/>
                    <a:gd name="connsiteY219" fmla="*/ 22784 h 68860"/>
                    <a:gd name="connsiteX220" fmla="*/ 202354 w 271380"/>
                    <a:gd name="connsiteY220" fmla="*/ 21505 h 68860"/>
                    <a:gd name="connsiteX221" fmla="*/ 202251 w 271380"/>
                    <a:gd name="connsiteY221" fmla="*/ 20636 h 68860"/>
                    <a:gd name="connsiteX222" fmla="*/ 202456 w 271380"/>
                    <a:gd name="connsiteY222" fmla="*/ 19894 h 68860"/>
                    <a:gd name="connsiteX223" fmla="*/ 203146 w 271380"/>
                    <a:gd name="connsiteY223" fmla="*/ 19433 h 68860"/>
                    <a:gd name="connsiteX224" fmla="*/ 204451 w 271380"/>
                    <a:gd name="connsiteY224" fmla="*/ 19203 h 68860"/>
                    <a:gd name="connsiteX225" fmla="*/ 206447 w 271380"/>
                    <a:gd name="connsiteY225" fmla="*/ 19152 h 68860"/>
                    <a:gd name="connsiteX226" fmla="*/ 208749 w 271380"/>
                    <a:gd name="connsiteY226" fmla="*/ 19229 h 68860"/>
                    <a:gd name="connsiteX227" fmla="*/ 210079 w 271380"/>
                    <a:gd name="connsiteY227" fmla="*/ 19485 h 68860"/>
                    <a:gd name="connsiteX228" fmla="*/ 210744 w 271380"/>
                    <a:gd name="connsiteY228" fmla="*/ 19996 h 68860"/>
                    <a:gd name="connsiteX229" fmla="*/ 211102 w 271380"/>
                    <a:gd name="connsiteY229" fmla="*/ 20789 h 68860"/>
                    <a:gd name="connsiteX230" fmla="*/ 222204 w 271380"/>
                    <a:gd name="connsiteY230" fmla="*/ 58749 h 68860"/>
                    <a:gd name="connsiteX231" fmla="*/ 222306 w 271380"/>
                    <a:gd name="connsiteY231" fmla="*/ 59210 h 68860"/>
                    <a:gd name="connsiteX232" fmla="*/ 222408 w 271380"/>
                    <a:gd name="connsiteY232" fmla="*/ 58749 h 68860"/>
                    <a:gd name="connsiteX233" fmla="*/ 232589 w 271380"/>
                    <a:gd name="connsiteY233" fmla="*/ 20789 h 68860"/>
                    <a:gd name="connsiteX234" fmla="*/ 232922 w 271380"/>
                    <a:gd name="connsiteY234" fmla="*/ 19996 h 68860"/>
                    <a:gd name="connsiteX235" fmla="*/ 233612 w 271380"/>
                    <a:gd name="connsiteY235" fmla="*/ 19485 h 68860"/>
                    <a:gd name="connsiteX236" fmla="*/ 234866 w 271380"/>
                    <a:gd name="connsiteY236" fmla="*/ 19229 h 68860"/>
                    <a:gd name="connsiteX237" fmla="*/ 236937 w 271380"/>
                    <a:gd name="connsiteY237" fmla="*/ 19152 h 68860"/>
                    <a:gd name="connsiteX238" fmla="*/ 238959 w 271380"/>
                    <a:gd name="connsiteY238" fmla="*/ 19229 h 68860"/>
                    <a:gd name="connsiteX239" fmla="*/ 240212 w 271380"/>
                    <a:gd name="connsiteY239" fmla="*/ 19485 h 68860"/>
                    <a:gd name="connsiteX240" fmla="*/ 240877 w 271380"/>
                    <a:gd name="connsiteY240" fmla="*/ 19971 h 68860"/>
                    <a:gd name="connsiteX241" fmla="*/ 241184 w 271380"/>
                    <a:gd name="connsiteY241" fmla="*/ 20687 h 68860"/>
                    <a:gd name="connsiteX242" fmla="*/ 252183 w 271380"/>
                    <a:gd name="connsiteY242" fmla="*/ 58749 h 68860"/>
                    <a:gd name="connsiteX243" fmla="*/ 252286 w 271380"/>
                    <a:gd name="connsiteY243" fmla="*/ 59210 h 68860"/>
                    <a:gd name="connsiteX244" fmla="*/ 252336 w 271380"/>
                    <a:gd name="connsiteY244" fmla="*/ 58749 h 68860"/>
                    <a:gd name="connsiteX245" fmla="*/ 263285 w 271380"/>
                    <a:gd name="connsiteY245" fmla="*/ 20789 h 68860"/>
                    <a:gd name="connsiteX246" fmla="*/ 263618 w 271380"/>
                    <a:gd name="connsiteY246" fmla="*/ 19996 h 68860"/>
                    <a:gd name="connsiteX247" fmla="*/ 264334 w 271380"/>
                    <a:gd name="connsiteY247" fmla="*/ 19485 h 68860"/>
                    <a:gd name="connsiteX248" fmla="*/ 265664 w 271380"/>
                    <a:gd name="connsiteY248" fmla="*/ 19229 h 68860"/>
                    <a:gd name="connsiteX249" fmla="*/ 267838 w 271380"/>
                    <a:gd name="connsiteY249" fmla="*/ 19152 h 68860"/>
                    <a:gd name="connsiteX250" fmla="*/ 269808 w 271380"/>
                    <a:gd name="connsiteY250" fmla="*/ 19203 h 68860"/>
                    <a:gd name="connsiteX251" fmla="*/ 270985 w 271380"/>
                    <a:gd name="connsiteY251" fmla="*/ 19459 h 68860"/>
                    <a:gd name="connsiteX252" fmla="*/ 271599 w 271380"/>
                    <a:gd name="connsiteY252" fmla="*/ 19919 h 68860"/>
                    <a:gd name="connsiteX253" fmla="*/ 271778 w 271380"/>
                    <a:gd name="connsiteY253" fmla="*/ 20636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271380" h="68860">
                      <a:moveTo>
                        <a:pt x="27307" y="23756"/>
                      </a:moveTo>
                      <a:cubicBezTo>
                        <a:pt x="27307" y="24507"/>
                        <a:pt x="27290" y="25138"/>
                        <a:pt x="27256" y="25649"/>
                      </a:cubicBezTo>
                      <a:cubicBezTo>
                        <a:pt x="27222" y="26161"/>
                        <a:pt x="27154" y="26562"/>
                        <a:pt x="27051" y="26851"/>
                      </a:cubicBezTo>
                      <a:cubicBezTo>
                        <a:pt x="26949" y="27141"/>
                        <a:pt x="26821" y="27363"/>
                        <a:pt x="26668" y="27517"/>
                      </a:cubicBezTo>
                      <a:cubicBezTo>
                        <a:pt x="26514" y="27670"/>
                        <a:pt x="26301" y="27747"/>
                        <a:pt x="26028" y="27747"/>
                      </a:cubicBezTo>
                      <a:cubicBezTo>
                        <a:pt x="25755" y="27747"/>
                        <a:pt x="25423" y="27670"/>
                        <a:pt x="25031" y="27517"/>
                      </a:cubicBezTo>
                      <a:cubicBezTo>
                        <a:pt x="24638" y="27363"/>
                        <a:pt x="24195" y="27210"/>
                        <a:pt x="23700" y="27056"/>
                      </a:cubicBezTo>
                      <a:cubicBezTo>
                        <a:pt x="23206" y="26903"/>
                        <a:pt x="22652" y="26758"/>
                        <a:pt x="22038" y="26621"/>
                      </a:cubicBezTo>
                      <a:cubicBezTo>
                        <a:pt x="21424" y="26485"/>
                        <a:pt x="20759" y="26417"/>
                        <a:pt x="20042" y="26417"/>
                      </a:cubicBezTo>
                      <a:cubicBezTo>
                        <a:pt x="19190" y="26417"/>
                        <a:pt x="18354" y="26587"/>
                        <a:pt x="17536" y="26928"/>
                      </a:cubicBezTo>
                      <a:cubicBezTo>
                        <a:pt x="16717" y="27269"/>
                        <a:pt x="15856" y="27832"/>
                        <a:pt x="14952" y="28617"/>
                      </a:cubicBezTo>
                      <a:cubicBezTo>
                        <a:pt x="14048" y="29401"/>
                        <a:pt x="13102" y="30441"/>
                        <a:pt x="12113" y="31737"/>
                      </a:cubicBezTo>
                      <a:cubicBezTo>
                        <a:pt x="11124" y="33033"/>
                        <a:pt x="10032" y="34619"/>
                        <a:pt x="8838" y="36495"/>
                      </a:cubicBezTo>
                      <a:lnTo>
                        <a:pt x="8838" y="66781"/>
                      </a:lnTo>
                      <a:cubicBezTo>
                        <a:pt x="8838" y="67054"/>
                        <a:pt x="8770" y="67284"/>
                        <a:pt x="8634" y="67472"/>
                      </a:cubicBezTo>
                      <a:cubicBezTo>
                        <a:pt x="8497" y="67660"/>
                        <a:pt x="8276" y="67822"/>
                        <a:pt x="7969" y="67958"/>
                      </a:cubicBezTo>
                      <a:cubicBezTo>
                        <a:pt x="7662" y="68094"/>
                        <a:pt x="7235" y="68197"/>
                        <a:pt x="6690" y="68265"/>
                      </a:cubicBezTo>
                      <a:cubicBezTo>
                        <a:pt x="6144" y="68333"/>
                        <a:pt x="5445" y="68367"/>
                        <a:pt x="4592" y="68367"/>
                      </a:cubicBezTo>
                      <a:cubicBezTo>
                        <a:pt x="3774" y="68367"/>
                        <a:pt x="3091" y="68333"/>
                        <a:pt x="2546" y="68265"/>
                      </a:cubicBezTo>
                      <a:cubicBezTo>
                        <a:pt x="2000" y="68197"/>
                        <a:pt x="1565" y="68094"/>
                        <a:pt x="1241" y="67958"/>
                      </a:cubicBezTo>
                      <a:cubicBezTo>
                        <a:pt x="917" y="67822"/>
                        <a:pt x="696" y="67660"/>
                        <a:pt x="576" y="67472"/>
                      </a:cubicBezTo>
                      <a:cubicBezTo>
                        <a:pt x="457" y="67284"/>
                        <a:pt x="397" y="67054"/>
                        <a:pt x="397" y="66781"/>
                      </a:cubicBezTo>
                      <a:lnTo>
                        <a:pt x="397" y="20738"/>
                      </a:lnTo>
                      <a:cubicBezTo>
                        <a:pt x="397" y="20465"/>
                        <a:pt x="448" y="20235"/>
                        <a:pt x="551" y="20047"/>
                      </a:cubicBezTo>
                      <a:cubicBezTo>
                        <a:pt x="653" y="19860"/>
                        <a:pt x="858" y="19689"/>
                        <a:pt x="1165" y="19536"/>
                      </a:cubicBezTo>
                      <a:cubicBezTo>
                        <a:pt x="1471" y="19382"/>
                        <a:pt x="1864" y="19280"/>
                        <a:pt x="2341" y="19229"/>
                      </a:cubicBezTo>
                      <a:cubicBezTo>
                        <a:pt x="2819" y="19178"/>
                        <a:pt x="3450" y="19152"/>
                        <a:pt x="4234" y="19152"/>
                      </a:cubicBezTo>
                      <a:cubicBezTo>
                        <a:pt x="4984" y="19152"/>
                        <a:pt x="5607" y="19178"/>
                        <a:pt x="6101" y="19229"/>
                      </a:cubicBezTo>
                      <a:cubicBezTo>
                        <a:pt x="6596" y="19280"/>
                        <a:pt x="6980" y="19382"/>
                        <a:pt x="7252" y="19536"/>
                      </a:cubicBezTo>
                      <a:cubicBezTo>
                        <a:pt x="7525" y="19689"/>
                        <a:pt x="7721" y="19860"/>
                        <a:pt x="7841" y="20047"/>
                      </a:cubicBezTo>
                      <a:cubicBezTo>
                        <a:pt x="7960" y="20235"/>
                        <a:pt x="8020" y="20465"/>
                        <a:pt x="8020" y="20738"/>
                      </a:cubicBezTo>
                      <a:lnTo>
                        <a:pt x="8020" y="27440"/>
                      </a:lnTo>
                      <a:cubicBezTo>
                        <a:pt x="9282" y="25598"/>
                        <a:pt x="10467" y="24097"/>
                        <a:pt x="11576" y="22938"/>
                      </a:cubicBezTo>
                      <a:cubicBezTo>
                        <a:pt x="12684" y="21778"/>
                        <a:pt x="13733" y="20866"/>
                        <a:pt x="14722" y="20201"/>
                      </a:cubicBezTo>
                      <a:cubicBezTo>
                        <a:pt x="15711" y="19536"/>
                        <a:pt x="16691" y="19075"/>
                        <a:pt x="17664" y="18820"/>
                      </a:cubicBezTo>
                      <a:cubicBezTo>
                        <a:pt x="18636" y="18564"/>
                        <a:pt x="19616" y="18436"/>
                        <a:pt x="20605" y="18436"/>
                      </a:cubicBezTo>
                      <a:cubicBezTo>
                        <a:pt x="21049" y="18436"/>
                        <a:pt x="21552" y="18461"/>
                        <a:pt x="22114" y="18513"/>
                      </a:cubicBezTo>
                      <a:cubicBezTo>
                        <a:pt x="22677" y="18564"/>
                        <a:pt x="23266" y="18657"/>
                        <a:pt x="23879" y="18794"/>
                      </a:cubicBezTo>
                      <a:cubicBezTo>
                        <a:pt x="24493" y="18930"/>
                        <a:pt x="25048" y="19084"/>
                        <a:pt x="25542" y="19254"/>
                      </a:cubicBezTo>
                      <a:cubicBezTo>
                        <a:pt x="26037" y="19425"/>
                        <a:pt x="26386" y="19595"/>
                        <a:pt x="26591" y="19766"/>
                      </a:cubicBezTo>
                      <a:cubicBezTo>
                        <a:pt x="26796" y="19936"/>
                        <a:pt x="26932" y="20099"/>
                        <a:pt x="27000" y="20252"/>
                      </a:cubicBezTo>
                      <a:cubicBezTo>
                        <a:pt x="27068" y="20405"/>
                        <a:pt x="27128" y="20602"/>
                        <a:pt x="27179" y="20840"/>
                      </a:cubicBezTo>
                      <a:cubicBezTo>
                        <a:pt x="27230" y="21079"/>
                        <a:pt x="27265" y="21429"/>
                        <a:pt x="27282" y="21889"/>
                      </a:cubicBezTo>
                      <a:cubicBezTo>
                        <a:pt x="27299" y="22350"/>
                        <a:pt x="27307" y="22972"/>
                        <a:pt x="27307" y="23756"/>
                      </a:cubicBezTo>
                      <a:close/>
                      <a:moveTo>
                        <a:pt x="74057" y="41764"/>
                      </a:moveTo>
                      <a:cubicBezTo>
                        <a:pt x="74057" y="43095"/>
                        <a:pt x="73723" y="44041"/>
                        <a:pt x="73055" y="44604"/>
                      </a:cubicBezTo>
                      <a:cubicBezTo>
                        <a:pt x="72387" y="45167"/>
                        <a:pt x="71625" y="45448"/>
                        <a:pt x="70768" y="45448"/>
                      </a:cubicBezTo>
                      <a:lnTo>
                        <a:pt x="40445" y="45448"/>
                      </a:lnTo>
                      <a:cubicBezTo>
                        <a:pt x="40445" y="48006"/>
                        <a:pt x="40702" y="50308"/>
                        <a:pt x="41216" y="52354"/>
                      </a:cubicBezTo>
                      <a:cubicBezTo>
                        <a:pt x="41730" y="54401"/>
                        <a:pt x="42587" y="56157"/>
                        <a:pt x="43787" y="57624"/>
                      </a:cubicBezTo>
                      <a:cubicBezTo>
                        <a:pt x="44986" y="59090"/>
                        <a:pt x="46546" y="60216"/>
                        <a:pt x="48465" y="61000"/>
                      </a:cubicBezTo>
                      <a:cubicBezTo>
                        <a:pt x="50384" y="61785"/>
                        <a:pt x="52732" y="62177"/>
                        <a:pt x="55508" y="62177"/>
                      </a:cubicBezTo>
                      <a:cubicBezTo>
                        <a:pt x="57701" y="62177"/>
                        <a:pt x="59655" y="61998"/>
                        <a:pt x="61368" y="61640"/>
                      </a:cubicBezTo>
                      <a:cubicBezTo>
                        <a:pt x="63082" y="61282"/>
                        <a:pt x="64564" y="60881"/>
                        <a:pt x="65815" y="60438"/>
                      </a:cubicBezTo>
                      <a:cubicBezTo>
                        <a:pt x="67066" y="59994"/>
                        <a:pt x="68094" y="59593"/>
                        <a:pt x="68900" y="59235"/>
                      </a:cubicBezTo>
                      <a:cubicBezTo>
                        <a:pt x="69706" y="58877"/>
                        <a:pt x="70314" y="58698"/>
                        <a:pt x="70725" y="58698"/>
                      </a:cubicBezTo>
                      <a:cubicBezTo>
                        <a:pt x="70965" y="58698"/>
                        <a:pt x="71179" y="58758"/>
                        <a:pt x="71368" y="58877"/>
                      </a:cubicBezTo>
                      <a:cubicBezTo>
                        <a:pt x="71556" y="58997"/>
                        <a:pt x="71702" y="59176"/>
                        <a:pt x="71804" y="59414"/>
                      </a:cubicBezTo>
                      <a:cubicBezTo>
                        <a:pt x="71907" y="59653"/>
                        <a:pt x="71984" y="59986"/>
                        <a:pt x="72036" y="60412"/>
                      </a:cubicBezTo>
                      <a:cubicBezTo>
                        <a:pt x="72087" y="60838"/>
                        <a:pt x="72113" y="61358"/>
                        <a:pt x="72113" y="61972"/>
                      </a:cubicBezTo>
                      <a:cubicBezTo>
                        <a:pt x="72113" y="62416"/>
                        <a:pt x="72096" y="62799"/>
                        <a:pt x="72062" y="63123"/>
                      </a:cubicBezTo>
                      <a:cubicBezTo>
                        <a:pt x="72028" y="63447"/>
                        <a:pt x="71985" y="63737"/>
                        <a:pt x="71934" y="63993"/>
                      </a:cubicBezTo>
                      <a:cubicBezTo>
                        <a:pt x="71883" y="64249"/>
                        <a:pt x="71798" y="64479"/>
                        <a:pt x="71678" y="64684"/>
                      </a:cubicBezTo>
                      <a:cubicBezTo>
                        <a:pt x="71559" y="64888"/>
                        <a:pt x="71405" y="65085"/>
                        <a:pt x="71218" y="65272"/>
                      </a:cubicBezTo>
                      <a:cubicBezTo>
                        <a:pt x="71030" y="65460"/>
                        <a:pt x="70476" y="65767"/>
                        <a:pt x="69555" y="66193"/>
                      </a:cubicBezTo>
                      <a:cubicBezTo>
                        <a:pt x="68634" y="66619"/>
                        <a:pt x="67440" y="67037"/>
                        <a:pt x="65974" y="67446"/>
                      </a:cubicBezTo>
                      <a:cubicBezTo>
                        <a:pt x="64507" y="67856"/>
                        <a:pt x="62810" y="68222"/>
                        <a:pt x="60883" y="68546"/>
                      </a:cubicBezTo>
                      <a:cubicBezTo>
                        <a:pt x="58956" y="68870"/>
                        <a:pt x="56902" y="69032"/>
                        <a:pt x="54719" y="69032"/>
                      </a:cubicBezTo>
                      <a:cubicBezTo>
                        <a:pt x="50933" y="69032"/>
                        <a:pt x="47616" y="68504"/>
                        <a:pt x="44768" y="67446"/>
                      </a:cubicBezTo>
                      <a:cubicBezTo>
                        <a:pt x="41920" y="66389"/>
                        <a:pt x="39524" y="64820"/>
                        <a:pt x="37580" y="62740"/>
                      </a:cubicBezTo>
                      <a:cubicBezTo>
                        <a:pt x="35636" y="60659"/>
                        <a:pt x="34170" y="58050"/>
                        <a:pt x="33181" y="54912"/>
                      </a:cubicBezTo>
                      <a:cubicBezTo>
                        <a:pt x="32192" y="51775"/>
                        <a:pt x="31697" y="48125"/>
                        <a:pt x="31697" y="43964"/>
                      </a:cubicBezTo>
                      <a:cubicBezTo>
                        <a:pt x="31697" y="40008"/>
                        <a:pt x="32209" y="36452"/>
                        <a:pt x="33232" y="33298"/>
                      </a:cubicBezTo>
                      <a:cubicBezTo>
                        <a:pt x="34255" y="30143"/>
                        <a:pt x="35730" y="27465"/>
                        <a:pt x="37657" y="25266"/>
                      </a:cubicBezTo>
                      <a:cubicBezTo>
                        <a:pt x="39584" y="23066"/>
                        <a:pt x="41912" y="21378"/>
                        <a:pt x="44640" y="20201"/>
                      </a:cubicBezTo>
                      <a:cubicBezTo>
                        <a:pt x="47369" y="19024"/>
                        <a:pt x="50421" y="18436"/>
                        <a:pt x="53798" y="18436"/>
                      </a:cubicBezTo>
                      <a:cubicBezTo>
                        <a:pt x="57413" y="18436"/>
                        <a:pt x="60491" y="19016"/>
                        <a:pt x="63032" y="20175"/>
                      </a:cubicBezTo>
                      <a:cubicBezTo>
                        <a:pt x="65573" y="21335"/>
                        <a:pt x="67662" y="22895"/>
                        <a:pt x="69299" y="24856"/>
                      </a:cubicBezTo>
                      <a:cubicBezTo>
                        <a:pt x="70936" y="26817"/>
                        <a:pt x="72139" y="29120"/>
                        <a:pt x="72906" y="31763"/>
                      </a:cubicBezTo>
                      <a:cubicBezTo>
                        <a:pt x="73673" y="34406"/>
                        <a:pt x="74057" y="37228"/>
                        <a:pt x="74057" y="40230"/>
                      </a:cubicBezTo>
                      <a:close/>
                      <a:moveTo>
                        <a:pt x="65565" y="39258"/>
                      </a:moveTo>
                      <a:cubicBezTo>
                        <a:pt x="65667" y="34824"/>
                        <a:pt x="64680" y="31345"/>
                        <a:pt x="62605" y="28821"/>
                      </a:cubicBezTo>
                      <a:cubicBezTo>
                        <a:pt x="60529" y="26297"/>
                        <a:pt x="57449" y="25035"/>
                        <a:pt x="53365" y="25035"/>
                      </a:cubicBezTo>
                      <a:cubicBezTo>
                        <a:pt x="51272" y="25035"/>
                        <a:pt x="49436" y="25428"/>
                        <a:pt x="47858" y="26212"/>
                      </a:cubicBezTo>
                      <a:cubicBezTo>
                        <a:pt x="46279" y="26996"/>
                        <a:pt x="44958" y="28037"/>
                        <a:pt x="43894" y="29333"/>
                      </a:cubicBezTo>
                      <a:cubicBezTo>
                        <a:pt x="42830" y="30629"/>
                        <a:pt x="42007" y="32138"/>
                        <a:pt x="41423" y="33860"/>
                      </a:cubicBezTo>
                      <a:cubicBezTo>
                        <a:pt x="40840" y="35583"/>
                        <a:pt x="40514" y="37382"/>
                        <a:pt x="40445" y="39258"/>
                      </a:cubicBezTo>
                      <a:close/>
                      <a:moveTo>
                        <a:pt x="123600" y="20636"/>
                      </a:moveTo>
                      <a:cubicBezTo>
                        <a:pt x="123600" y="20772"/>
                        <a:pt x="123592" y="20917"/>
                        <a:pt x="123575" y="21071"/>
                      </a:cubicBezTo>
                      <a:cubicBezTo>
                        <a:pt x="123558" y="21224"/>
                        <a:pt x="123532" y="21386"/>
                        <a:pt x="123497" y="21557"/>
                      </a:cubicBezTo>
                      <a:cubicBezTo>
                        <a:pt x="123464" y="21727"/>
                        <a:pt x="123421" y="21915"/>
                        <a:pt x="123370" y="22119"/>
                      </a:cubicBezTo>
                      <a:cubicBezTo>
                        <a:pt x="123318" y="22324"/>
                        <a:pt x="123259" y="22546"/>
                        <a:pt x="123191" y="22784"/>
                      </a:cubicBezTo>
                      <a:lnTo>
                        <a:pt x="107485" y="66526"/>
                      </a:lnTo>
                      <a:cubicBezTo>
                        <a:pt x="107349" y="66901"/>
                        <a:pt x="107170" y="67208"/>
                        <a:pt x="106948" y="67446"/>
                      </a:cubicBezTo>
                      <a:cubicBezTo>
                        <a:pt x="106726" y="67685"/>
                        <a:pt x="106393" y="67873"/>
                        <a:pt x="105951" y="68009"/>
                      </a:cubicBezTo>
                      <a:cubicBezTo>
                        <a:pt x="105507" y="68146"/>
                        <a:pt x="104944" y="68239"/>
                        <a:pt x="104262" y="68291"/>
                      </a:cubicBezTo>
                      <a:cubicBezTo>
                        <a:pt x="103580" y="68342"/>
                        <a:pt x="102727" y="68367"/>
                        <a:pt x="101704" y="68367"/>
                      </a:cubicBezTo>
                      <a:cubicBezTo>
                        <a:pt x="100680" y="68367"/>
                        <a:pt x="99828" y="68333"/>
                        <a:pt x="99146" y="68265"/>
                      </a:cubicBezTo>
                      <a:cubicBezTo>
                        <a:pt x="98464" y="68197"/>
                        <a:pt x="97910" y="68094"/>
                        <a:pt x="97483" y="67958"/>
                      </a:cubicBezTo>
                      <a:cubicBezTo>
                        <a:pt x="97057" y="67822"/>
                        <a:pt x="96725" y="67634"/>
                        <a:pt x="96486" y="67395"/>
                      </a:cubicBezTo>
                      <a:cubicBezTo>
                        <a:pt x="96246" y="67156"/>
                        <a:pt x="96059" y="66867"/>
                        <a:pt x="95923" y="66526"/>
                      </a:cubicBezTo>
                      <a:lnTo>
                        <a:pt x="80268" y="22784"/>
                      </a:lnTo>
                      <a:cubicBezTo>
                        <a:pt x="80132" y="22375"/>
                        <a:pt x="80021" y="22017"/>
                        <a:pt x="79935" y="21710"/>
                      </a:cubicBezTo>
                      <a:cubicBezTo>
                        <a:pt x="79850" y="21403"/>
                        <a:pt x="79799" y="21173"/>
                        <a:pt x="79782" y="21019"/>
                      </a:cubicBezTo>
                      <a:cubicBezTo>
                        <a:pt x="79765" y="20866"/>
                        <a:pt x="79756" y="20738"/>
                        <a:pt x="79756" y="20636"/>
                      </a:cubicBezTo>
                      <a:cubicBezTo>
                        <a:pt x="79756" y="20363"/>
                        <a:pt x="79825" y="20124"/>
                        <a:pt x="79961" y="19919"/>
                      </a:cubicBezTo>
                      <a:cubicBezTo>
                        <a:pt x="80097" y="19715"/>
                        <a:pt x="80328" y="19553"/>
                        <a:pt x="80652" y="19433"/>
                      </a:cubicBezTo>
                      <a:cubicBezTo>
                        <a:pt x="80976" y="19314"/>
                        <a:pt x="81402" y="19237"/>
                        <a:pt x="81931" y="19203"/>
                      </a:cubicBezTo>
                      <a:cubicBezTo>
                        <a:pt x="82459" y="19169"/>
                        <a:pt x="83116" y="19152"/>
                        <a:pt x="83900" y="19152"/>
                      </a:cubicBezTo>
                      <a:cubicBezTo>
                        <a:pt x="84889" y="19152"/>
                        <a:pt x="85682" y="19178"/>
                        <a:pt x="86279" y="19229"/>
                      </a:cubicBezTo>
                      <a:cubicBezTo>
                        <a:pt x="86876" y="19280"/>
                        <a:pt x="87337" y="19374"/>
                        <a:pt x="87660" y="19510"/>
                      </a:cubicBezTo>
                      <a:cubicBezTo>
                        <a:pt x="87984" y="19647"/>
                        <a:pt x="88224" y="19817"/>
                        <a:pt x="88377" y="20022"/>
                      </a:cubicBezTo>
                      <a:cubicBezTo>
                        <a:pt x="88530" y="20226"/>
                        <a:pt x="88675" y="20482"/>
                        <a:pt x="88811" y="20789"/>
                      </a:cubicBezTo>
                      <a:lnTo>
                        <a:pt x="101806" y="58749"/>
                      </a:lnTo>
                      <a:lnTo>
                        <a:pt x="102011" y="59363"/>
                      </a:lnTo>
                      <a:lnTo>
                        <a:pt x="102164" y="58749"/>
                      </a:lnTo>
                      <a:lnTo>
                        <a:pt x="115005" y="20789"/>
                      </a:lnTo>
                      <a:cubicBezTo>
                        <a:pt x="115074" y="20482"/>
                        <a:pt x="115193" y="20226"/>
                        <a:pt x="115363" y="20022"/>
                      </a:cubicBezTo>
                      <a:cubicBezTo>
                        <a:pt x="115534" y="19817"/>
                        <a:pt x="115781" y="19647"/>
                        <a:pt x="116105" y="19510"/>
                      </a:cubicBezTo>
                      <a:cubicBezTo>
                        <a:pt x="116429" y="19374"/>
                        <a:pt x="116873" y="19280"/>
                        <a:pt x="117436" y="19229"/>
                      </a:cubicBezTo>
                      <a:cubicBezTo>
                        <a:pt x="117998" y="19178"/>
                        <a:pt x="118740" y="19152"/>
                        <a:pt x="119661" y="19152"/>
                      </a:cubicBezTo>
                      <a:cubicBezTo>
                        <a:pt x="120446" y="19152"/>
                        <a:pt x="121093" y="19169"/>
                        <a:pt x="121605" y="19203"/>
                      </a:cubicBezTo>
                      <a:cubicBezTo>
                        <a:pt x="122116" y="19237"/>
                        <a:pt x="122517" y="19323"/>
                        <a:pt x="122807" y="19459"/>
                      </a:cubicBezTo>
                      <a:cubicBezTo>
                        <a:pt x="123097" y="19595"/>
                        <a:pt x="123301" y="19757"/>
                        <a:pt x="123421" y="19945"/>
                      </a:cubicBezTo>
                      <a:cubicBezTo>
                        <a:pt x="123540" y="20133"/>
                        <a:pt x="123600" y="20363"/>
                        <a:pt x="123600" y="20636"/>
                      </a:cubicBezTo>
                      <a:close/>
                      <a:moveTo>
                        <a:pt x="140919" y="66781"/>
                      </a:moveTo>
                      <a:cubicBezTo>
                        <a:pt x="140919" y="67054"/>
                        <a:pt x="140850" y="67284"/>
                        <a:pt x="140714" y="67472"/>
                      </a:cubicBezTo>
                      <a:cubicBezTo>
                        <a:pt x="140578" y="67660"/>
                        <a:pt x="140356" y="67822"/>
                        <a:pt x="140049" y="67958"/>
                      </a:cubicBezTo>
                      <a:cubicBezTo>
                        <a:pt x="139741" y="68094"/>
                        <a:pt x="139316" y="68197"/>
                        <a:pt x="138770" y="68265"/>
                      </a:cubicBezTo>
                      <a:cubicBezTo>
                        <a:pt x="138224" y="68333"/>
                        <a:pt x="137525" y="68367"/>
                        <a:pt x="136672" y="68367"/>
                      </a:cubicBezTo>
                      <a:cubicBezTo>
                        <a:pt x="135853" y="68367"/>
                        <a:pt x="135171" y="68333"/>
                        <a:pt x="134626" y="68265"/>
                      </a:cubicBezTo>
                      <a:cubicBezTo>
                        <a:pt x="134080" y="68197"/>
                        <a:pt x="133645" y="68094"/>
                        <a:pt x="133322" y="67958"/>
                      </a:cubicBezTo>
                      <a:cubicBezTo>
                        <a:pt x="132997" y="67822"/>
                        <a:pt x="132776" y="67660"/>
                        <a:pt x="132656" y="67472"/>
                      </a:cubicBezTo>
                      <a:cubicBezTo>
                        <a:pt x="132537" y="67284"/>
                        <a:pt x="132477" y="67054"/>
                        <a:pt x="132477" y="66781"/>
                      </a:cubicBezTo>
                      <a:lnTo>
                        <a:pt x="132477" y="20738"/>
                      </a:lnTo>
                      <a:cubicBezTo>
                        <a:pt x="132477" y="20499"/>
                        <a:pt x="132537" y="20278"/>
                        <a:pt x="132656" y="20073"/>
                      </a:cubicBezTo>
                      <a:cubicBezTo>
                        <a:pt x="132776" y="19868"/>
                        <a:pt x="132997" y="19698"/>
                        <a:pt x="133322" y="19561"/>
                      </a:cubicBezTo>
                      <a:cubicBezTo>
                        <a:pt x="133645" y="19425"/>
                        <a:pt x="134080" y="19323"/>
                        <a:pt x="134626" y="19254"/>
                      </a:cubicBezTo>
                      <a:cubicBezTo>
                        <a:pt x="135171" y="19186"/>
                        <a:pt x="135853" y="19152"/>
                        <a:pt x="136672" y="19152"/>
                      </a:cubicBezTo>
                      <a:cubicBezTo>
                        <a:pt x="137525" y="19152"/>
                        <a:pt x="138224" y="19186"/>
                        <a:pt x="138770" y="19254"/>
                      </a:cubicBezTo>
                      <a:cubicBezTo>
                        <a:pt x="139316" y="19323"/>
                        <a:pt x="139741" y="19425"/>
                        <a:pt x="140049" y="19561"/>
                      </a:cubicBezTo>
                      <a:cubicBezTo>
                        <a:pt x="140356" y="19698"/>
                        <a:pt x="140578" y="19868"/>
                        <a:pt x="140714" y="20073"/>
                      </a:cubicBezTo>
                      <a:cubicBezTo>
                        <a:pt x="140850" y="20278"/>
                        <a:pt x="140919" y="20499"/>
                        <a:pt x="140919" y="20738"/>
                      </a:cubicBezTo>
                      <a:close/>
                      <a:moveTo>
                        <a:pt x="141890" y="5186"/>
                      </a:moveTo>
                      <a:cubicBezTo>
                        <a:pt x="141890" y="7164"/>
                        <a:pt x="141515" y="8511"/>
                        <a:pt x="140765" y="9227"/>
                      </a:cubicBezTo>
                      <a:cubicBezTo>
                        <a:pt x="140015" y="9943"/>
                        <a:pt x="138634" y="10302"/>
                        <a:pt x="136621" y="10302"/>
                      </a:cubicBezTo>
                      <a:cubicBezTo>
                        <a:pt x="134643" y="10302"/>
                        <a:pt x="133287" y="9952"/>
                        <a:pt x="132554" y="9253"/>
                      </a:cubicBezTo>
                      <a:cubicBezTo>
                        <a:pt x="131820" y="8554"/>
                        <a:pt x="131454" y="7232"/>
                        <a:pt x="131454" y="5288"/>
                      </a:cubicBezTo>
                      <a:cubicBezTo>
                        <a:pt x="131454" y="3310"/>
                        <a:pt x="131829" y="1963"/>
                        <a:pt x="132580" y="1246"/>
                      </a:cubicBezTo>
                      <a:cubicBezTo>
                        <a:pt x="133330" y="530"/>
                        <a:pt x="134711" y="172"/>
                        <a:pt x="136723" y="172"/>
                      </a:cubicBezTo>
                      <a:cubicBezTo>
                        <a:pt x="138701" y="172"/>
                        <a:pt x="140058" y="522"/>
                        <a:pt x="140790" y="1221"/>
                      </a:cubicBezTo>
                      <a:cubicBezTo>
                        <a:pt x="141524" y="1920"/>
                        <a:pt x="141890" y="3241"/>
                        <a:pt x="141890" y="5186"/>
                      </a:cubicBezTo>
                      <a:close/>
                      <a:moveTo>
                        <a:pt x="195580" y="41764"/>
                      </a:moveTo>
                      <a:cubicBezTo>
                        <a:pt x="195580" y="43095"/>
                        <a:pt x="195246" y="44041"/>
                        <a:pt x="194578" y="44604"/>
                      </a:cubicBezTo>
                      <a:cubicBezTo>
                        <a:pt x="193910" y="45167"/>
                        <a:pt x="193148" y="45448"/>
                        <a:pt x="192291" y="45448"/>
                      </a:cubicBezTo>
                      <a:lnTo>
                        <a:pt x="161968" y="45448"/>
                      </a:lnTo>
                      <a:cubicBezTo>
                        <a:pt x="161968" y="48006"/>
                        <a:pt x="162225" y="50308"/>
                        <a:pt x="162740" y="52354"/>
                      </a:cubicBezTo>
                      <a:cubicBezTo>
                        <a:pt x="163253" y="54401"/>
                        <a:pt x="164110" y="56157"/>
                        <a:pt x="165309" y="57624"/>
                      </a:cubicBezTo>
                      <a:cubicBezTo>
                        <a:pt x="166510" y="59090"/>
                        <a:pt x="168069" y="60216"/>
                        <a:pt x="169988" y="61000"/>
                      </a:cubicBezTo>
                      <a:cubicBezTo>
                        <a:pt x="171907" y="61785"/>
                        <a:pt x="174255" y="62177"/>
                        <a:pt x="177031" y="62177"/>
                      </a:cubicBezTo>
                      <a:cubicBezTo>
                        <a:pt x="179224" y="62177"/>
                        <a:pt x="181178" y="61998"/>
                        <a:pt x="182892" y="61640"/>
                      </a:cubicBezTo>
                      <a:cubicBezTo>
                        <a:pt x="184605" y="61282"/>
                        <a:pt x="186087" y="60881"/>
                        <a:pt x="187339" y="60438"/>
                      </a:cubicBezTo>
                      <a:cubicBezTo>
                        <a:pt x="188589" y="59994"/>
                        <a:pt x="189617" y="59593"/>
                        <a:pt x="190423" y="59235"/>
                      </a:cubicBezTo>
                      <a:cubicBezTo>
                        <a:pt x="191229" y="58877"/>
                        <a:pt x="191837" y="58698"/>
                        <a:pt x="192249" y="58698"/>
                      </a:cubicBezTo>
                      <a:cubicBezTo>
                        <a:pt x="192488" y="58698"/>
                        <a:pt x="192702" y="58758"/>
                        <a:pt x="192891" y="58877"/>
                      </a:cubicBezTo>
                      <a:cubicBezTo>
                        <a:pt x="193080" y="58997"/>
                        <a:pt x="193224" y="59176"/>
                        <a:pt x="193327" y="59414"/>
                      </a:cubicBezTo>
                      <a:cubicBezTo>
                        <a:pt x="193430" y="59653"/>
                        <a:pt x="193507" y="59986"/>
                        <a:pt x="193559" y="60412"/>
                      </a:cubicBezTo>
                      <a:cubicBezTo>
                        <a:pt x="193610" y="60838"/>
                        <a:pt x="193636" y="61358"/>
                        <a:pt x="193636" y="61972"/>
                      </a:cubicBezTo>
                      <a:cubicBezTo>
                        <a:pt x="193636" y="62416"/>
                        <a:pt x="193620" y="62799"/>
                        <a:pt x="193585" y="63123"/>
                      </a:cubicBezTo>
                      <a:cubicBezTo>
                        <a:pt x="193551" y="63447"/>
                        <a:pt x="193508" y="63737"/>
                        <a:pt x="193457" y="63993"/>
                      </a:cubicBezTo>
                      <a:cubicBezTo>
                        <a:pt x="193406" y="64249"/>
                        <a:pt x="193321" y="64479"/>
                        <a:pt x="193201" y="64684"/>
                      </a:cubicBezTo>
                      <a:cubicBezTo>
                        <a:pt x="193082" y="64888"/>
                        <a:pt x="192928" y="65085"/>
                        <a:pt x="192740" y="65272"/>
                      </a:cubicBezTo>
                      <a:cubicBezTo>
                        <a:pt x="192554" y="65460"/>
                        <a:pt x="191999" y="65767"/>
                        <a:pt x="191078" y="66193"/>
                      </a:cubicBezTo>
                      <a:cubicBezTo>
                        <a:pt x="190157" y="66619"/>
                        <a:pt x="188964" y="67037"/>
                        <a:pt x="187497" y="67446"/>
                      </a:cubicBezTo>
                      <a:cubicBezTo>
                        <a:pt x="186030" y="67856"/>
                        <a:pt x="184334" y="68222"/>
                        <a:pt x="182407" y="68546"/>
                      </a:cubicBezTo>
                      <a:cubicBezTo>
                        <a:pt x="180480" y="68870"/>
                        <a:pt x="178424" y="69032"/>
                        <a:pt x="176242" y="69032"/>
                      </a:cubicBezTo>
                      <a:cubicBezTo>
                        <a:pt x="172456" y="69032"/>
                        <a:pt x="169139" y="68504"/>
                        <a:pt x="166291" y="67446"/>
                      </a:cubicBezTo>
                      <a:cubicBezTo>
                        <a:pt x="163443" y="66389"/>
                        <a:pt x="161048" y="64820"/>
                        <a:pt x="159104" y="62740"/>
                      </a:cubicBezTo>
                      <a:cubicBezTo>
                        <a:pt x="157160" y="60659"/>
                        <a:pt x="155693" y="58050"/>
                        <a:pt x="154703" y="54912"/>
                      </a:cubicBezTo>
                      <a:cubicBezTo>
                        <a:pt x="153715" y="51775"/>
                        <a:pt x="153220" y="48125"/>
                        <a:pt x="153220" y="43964"/>
                      </a:cubicBezTo>
                      <a:cubicBezTo>
                        <a:pt x="153220" y="40008"/>
                        <a:pt x="153732" y="36452"/>
                        <a:pt x="154755" y="33298"/>
                      </a:cubicBezTo>
                      <a:cubicBezTo>
                        <a:pt x="155778" y="30143"/>
                        <a:pt x="157253" y="27465"/>
                        <a:pt x="159180" y="25266"/>
                      </a:cubicBezTo>
                      <a:cubicBezTo>
                        <a:pt x="161107" y="23066"/>
                        <a:pt x="163435" y="21378"/>
                        <a:pt x="166164" y="20201"/>
                      </a:cubicBezTo>
                      <a:cubicBezTo>
                        <a:pt x="168892" y="19024"/>
                        <a:pt x="171945" y="18436"/>
                        <a:pt x="175321" y="18436"/>
                      </a:cubicBezTo>
                      <a:cubicBezTo>
                        <a:pt x="178936" y="18436"/>
                        <a:pt x="182014" y="19016"/>
                        <a:pt x="184556" y="20175"/>
                      </a:cubicBezTo>
                      <a:cubicBezTo>
                        <a:pt x="187096" y="21335"/>
                        <a:pt x="189186" y="22895"/>
                        <a:pt x="190822" y="24856"/>
                      </a:cubicBezTo>
                      <a:cubicBezTo>
                        <a:pt x="192459" y="26817"/>
                        <a:pt x="193662" y="29120"/>
                        <a:pt x="194429" y="31763"/>
                      </a:cubicBezTo>
                      <a:cubicBezTo>
                        <a:pt x="195197" y="34406"/>
                        <a:pt x="195580" y="37228"/>
                        <a:pt x="195580" y="40230"/>
                      </a:cubicBezTo>
                      <a:close/>
                      <a:moveTo>
                        <a:pt x="187087" y="39258"/>
                      </a:moveTo>
                      <a:cubicBezTo>
                        <a:pt x="187190" y="34824"/>
                        <a:pt x="186203" y="31345"/>
                        <a:pt x="184128" y="28821"/>
                      </a:cubicBezTo>
                      <a:cubicBezTo>
                        <a:pt x="182052" y="26297"/>
                        <a:pt x="178972" y="25035"/>
                        <a:pt x="174889" y="25035"/>
                      </a:cubicBezTo>
                      <a:cubicBezTo>
                        <a:pt x="172795" y="25035"/>
                        <a:pt x="170960" y="25428"/>
                        <a:pt x="169381" y="26212"/>
                      </a:cubicBezTo>
                      <a:cubicBezTo>
                        <a:pt x="167802" y="26996"/>
                        <a:pt x="166481" y="28037"/>
                        <a:pt x="165417" y="29333"/>
                      </a:cubicBezTo>
                      <a:cubicBezTo>
                        <a:pt x="164353" y="30629"/>
                        <a:pt x="163530" y="32138"/>
                        <a:pt x="162946" y="33860"/>
                      </a:cubicBezTo>
                      <a:cubicBezTo>
                        <a:pt x="162363" y="35583"/>
                        <a:pt x="162038" y="37382"/>
                        <a:pt x="161968" y="39258"/>
                      </a:cubicBezTo>
                      <a:close/>
                      <a:moveTo>
                        <a:pt x="271778" y="20636"/>
                      </a:moveTo>
                      <a:cubicBezTo>
                        <a:pt x="271778" y="20874"/>
                        <a:pt x="271744" y="21164"/>
                        <a:pt x="271675" y="21505"/>
                      </a:cubicBezTo>
                      <a:cubicBezTo>
                        <a:pt x="271606" y="21846"/>
                        <a:pt x="271487" y="22273"/>
                        <a:pt x="271317" y="22784"/>
                      </a:cubicBezTo>
                      <a:lnTo>
                        <a:pt x="257760" y="66526"/>
                      </a:lnTo>
                      <a:cubicBezTo>
                        <a:pt x="257657" y="66901"/>
                        <a:pt x="257495" y="67208"/>
                        <a:pt x="257273" y="67446"/>
                      </a:cubicBezTo>
                      <a:cubicBezTo>
                        <a:pt x="257052" y="67685"/>
                        <a:pt x="256745" y="67873"/>
                        <a:pt x="256353" y="68009"/>
                      </a:cubicBezTo>
                      <a:cubicBezTo>
                        <a:pt x="255961" y="68146"/>
                        <a:pt x="255424" y="68239"/>
                        <a:pt x="254742" y="68291"/>
                      </a:cubicBezTo>
                      <a:cubicBezTo>
                        <a:pt x="254060" y="68342"/>
                        <a:pt x="253206" y="68367"/>
                        <a:pt x="252183" y="68367"/>
                      </a:cubicBezTo>
                      <a:cubicBezTo>
                        <a:pt x="251126" y="68367"/>
                        <a:pt x="250239" y="68333"/>
                        <a:pt x="249523" y="68265"/>
                      </a:cubicBezTo>
                      <a:cubicBezTo>
                        <a:pt x="248807" y="68197"/>
                        <a:pt x="248236" y="68094"/>
                        <a:pt x="247809" y="67958"/>
                      </a:cubicBezTo>
                      <a:cubicBezTo>
                        <a:pt x="247383" y="67822"/>
                        <a:pt x="247067" y="67634"/>
                        <a:pt x="246862" y="67395"/>
                      </a:cubicBezTo>
                      <a:cubicBezTo>
                        <a:pt x="246658" y="67156"/>
                        <a:pt x="246504" y="66867"/>
                        <a:pt x="246402" y="66526"/>
                      </a:cubicBezTo>
                      <a:lnTo>
                        <a:pt x="236734" y="33119"/>
                      </a:lnTo>
                      <a:lnTo>
                        <a:pt x="236631" y="32658"/>
                      </a:lnTo>
                      <a:lnTo>
                        <a:pt x="236529" y="33119"/>
                      </a:lnTo>
                      <a:lnTo>
                        <a:pt x="227575" y="66526"/>
                      </a:lnTo>
                      <a:cubicBezTo>
                        <a:pt x="227473" y="66901"/>
                        <a:pt x="227311" y="67208"/>
                        <a:pt x="227089" y="67446"/>
                      </a:cubicBezTo>
                      <a:cubicBezTo>
                        <a:pt x="226868" y="67685"/>
                        <a:pt x="226535" y="67873"/>
                        <a:pt x="226092" y="68009"/>
                      </a:cubicBezTo>
                      <a:cubicBezTo>
                        <a:pt x="225648" y="68146"/>
                        <a:pt x="225077" y="68239"/>
                        <a:pt x="224378" y="68291"/>
                      </a:cubicBezTo>
                      <a:cubicBezTo>
                        <a:pt x="223679" y="68342"/>
                        <a:pt x="222818" y="68367"/>
                        <a:pt x="221795" y="68367"/>
                      </a:cubicBezTo>
                      <a:cubicBezTo>
                        <a:pt x="220737" y="68367"/>
                        <a:pt x="219876" y="68333"/>
                        <a:pt x="219211" y="68265"/>
                      </a:cubicBezTo>
                      <a:cubicBezTo>
                        <a:pt x="218546" y="68197"/>
                        <a:pt x="218000" y="68094"/>
                        <a:pt x="217574" y="67958"/>
                      </a:cubicBezTo>
                      <a:cubicBezTo>
                        <a:pt x="217147" y="67822"/>
                        <a:pt x="216832" y="67634"/>
                        <a:pt x="216627" y="67395"/>
                      </a:cubicBezTo>
                      <a:cubicBezTo>
                        <a:pt x="216422" y="67156"/>
                        <a:pt x="216269" y="66867"/>
                        <a:pt x="216167" y="66526"/>
                      </a:cubicBezTo>
                      <a:lnTo>
                        <a:pt x="202712" y="22784"/>
                      </a:lnTo>
                      <a:cubicBezTo>
                        <a:pt x="202542" y="22273"/>
                        <a:pt x="202422" y="21846"/>
                        <a:pt x="202354" y="21505"/>
                      </a:cubicBezTo>
                      <a:cubicBezTo>
                        <a:pt x="202285" y="21164"/>
                        <a:pt x="202251" y="20874"/>
                        <a:pt x="202251" y="20636"/>
                      </a:cubicBezTo>
                      <a:cubicBezTo>
                        <a:pt x="202251" y="20329"/>
                        <a:pt x="202320" y="20081"/>
                        <a:pt x="202456" y="19894"/>
                      </a:cubicBezTo>
                      <a:cubicBezTo>
                        <a:pt x="202592" y="19706"/>
                        <a:pt x="202823" y="19553"/>
                        <a:pt x="203146" y="19433"/>
                      </a:cubicBezTo>
                      <a:cubicBezTo>
                        <a:pt x="203470" y="19314"/>
                        <a:pt x="203906" y="19237"/>
                        <a:pt x="204451" y="19203"/>
                      </a:cubicBezTo>
                      <a:cubicBezTo>
                        <a:pt x="204997" y="19169"/>
                        <a:pt x="205662" y="19152"/>
                        <a:pt x="206447" y="19152"/>
                      </a:cubicBezTo>
                      <a:cubicBezTo>
                        <a:pt x="207401" y="19152"/>
                        <a:pt x="208169" y="19178"/>
                        <a:pt x="208749" y="19229"/>
                      </a:cubicBezTo>
                      <a:cubicBezTo>
                        <a:pt x="209328" y="19280"/>
                        <a:pt x="209772" y="19365"/>
                        <a:pt x="210079" y="19485"/>
                      </a:cubicBezTo>
                      <a:cubicBezTo>
                        <a:pt x="210385" y="19604"/>
                        <a:pt x="210607" y="19774"/>
                        <a:pt x="210744" y="19996"/>
                      </a:cubicBezTo>
                      <a:cubicBezTo>
                        <a:pt x="210881" y="20218"/>
                        <a:pt x="211000" y="20482"/>
                        <a:pt x="211102" y="20789"/>
                      </a:cubicBezTo>
                      <a:lnTo>
                        <a:pt x="222204" y="58749"/>
                      </a:lnTo>
                      <a:lnTo>
                        <a:pt x="222306" y="59210"/>
                      </a:lnTo>
                      <a:lnTo>
                        <a:pt x="222408" y="58749"/>
                      </a:lnTo>
                      <a:lnTo>
                        <a:pt x="232589" y="20789"/>
                      </a:lnTo>
                      <a:cubicBezTo>
                        <a:pt x="232658" y="20482"/>
                        <a:pt x="232768" y="20218"/>
                        <a:pt x="232922" y="19996"/>
                      </a:cubicBezTo>
                      <a:cubicBezTo>
                        <a:pt x="233075" y="19774"/>
                        <a:pt x="233306" y="19604"/>
                        <a:pt x="233612" y="19485"/>
                      </a:cubicBezTo>
                      <a:cubicBezTo>
                        <a:pt x="233919" y="19365"/>
                        <a:pt x="234337" y="19280"/>
                        <a:pt x="234866" y="19229"/>
                      </a:cubicBezTo>
                      <a:cubicBezTo>
                        <a:pt x="235394" y="19178"/>
                        <a:pt x="236085" y="19152"/>
                        <a:pt x="236937" y="19152"/>
                      </a:cubicBezTo>
                      <a:cubicBezTo>
                        <a:pt x="237757" y="19152"/>
                        <a:pt x="238430" y="19178"/>
                        <a:pt x="238959" y="19229"/>
                      </a:cubicBezTo>
                      <a:cubicBezTo>
                        <a:pt x="239487" y="19280"/>
                        <a:pt x="239905" y="19365"/>
                        <a:pt x="240212" y="19485"/>
                      </a:cubicBezTo>
                      <a:cubicBezTo>
                        <a:pt x="240519" y="19604"/>
                        <a:pt x="240741" y="19766"/>
                        <a:pt x="240877" y="19971"/>
                      </a:cubicBezTo>
                      <a:cubicBezTo>
                        <a:pt x="241013" y="20175"/>
                        <a:pt x="241116" y="20414"/>
                        <a:pt x="241184" y="20687"/>
                      </a:cubicBezTo>
                      <a:lnTo>
                        <a:pt x="252183" y="58749"/>
                      </a:lnTo>
                      <a:lnTo>
                        <a:pt x="252286" y="59210"/>
                      </a:lnTo>
                      <a:lnTo>
                        <a:pt x="252336" y="58749"/>
                      </a:lnTo>
                      <a:lnTo>
                        <a:pt x="263285" y="20789"/>
                      </a:lnTo>
                      <a:cubicBezTo>
                        <a:pt x="263353" y="20482"/>
                        <a:pt x="263464" y="20218"/>
                        <a:pt x="263618" y="19996"/>
                      </a:cubicBezTo>
                      <a:cubicBezTo>
                        <a:pt x="263771" y="19774"/>
                        <a:pt x="264009" y="19604"/>
                        <a:pt x="264334" y="19485"/>
                      </a:cubicBezTo>
                      <a:cubicBezTo>
                        <a:pt x="264658" y="19365"/>
                        <a:pt x="265101" y="19280"/>
                        <a:pt x="265664" y="19229"/>
                      </a:cubicBezTo>
                      <a:cubicBezTo>
                        <a:pt x="266227" y="19178"/>
                        <a:pt x="266952" y="19152"/>
                        <a:pt x="267838" y="19152"/>
                      </a:cubicBezTo>
                      <a:cubicBezTo>
                        <a:pt x="268657" y="19152"/>
                        <a:pt x="269313" y="19169"/>
                        <a:pt x="269808" y="19203"/>
                      </a:cubicBezTo>
                      <a:cubicBezTo>
                        <a:pt x="270303" y="19237"/>
                        <a:pt x="270695" y="19323"/>
                        <a:pt x="270985" y="19459"/>
                      </a:cubicBezTo>
                      <a:cubicBezTo>
                        <a:pt x="271274" y="19595"/>
                        <a:pt x="271479" y="19749"/>
                        <a:pt x="271599" y="19919"/>
                      </a:cubicBezTo>
                      <a:cubicBezTo>
                        <a:pt x="271718" y="20090"/>
                        <a:pt x="271778" y="20329"/>
                        <a:pt x="271778" y="2063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1" name="Полилиния: фигура 130">
                  <a:extLst>
                    <a:ext uri="{FF2B5EF4-FFF2-40B4-BE49-F238E27FC236}">
                      <a16:creationId xmlns:a16="http://schemas.microsoft.com/office/drawing/2014/main" id="{FF0915A9-4919-4E8A-9C78-F54A18D2EAE5}"/>
                    </a:ext>
                  </a:extLst>
                </p:cNvPr>
                <p:cNvSpPr/>
                <p:nvPr/>
              </p:nvSpPr>
              <p:spPr>
                <a:xfrm>
                  <a:off x="3698101" y="1712434"/>
                  <a:ext cx="25937" cy="25937"/>
                </a:xfrm>
                <a:custGeom>
                  <a:avLst/>
                  <a:gdLst>
                    <a:gd name="connsiteX0" fmla="*/ 388 w 25937"/>
                    <a:gd name="connsiteY0" fmla="*/ 13128 h 25937"/>
                    <a:gd name="connsiteX1" fmla="*/ 4199 w 25937"/>
                    <a:gd name="connsiteY1" fmla="*/ 3971 h 25937"/>
                    <a:gd name="connsiteX2" fmla="*/ 13331 w 25937"/>
                    <a:gd name="connsiteY2" fmla="*/ 185 h 25937"/>
                    <a:gd name="connsiteX3" fmla="*/ 22514 w 25937"/>
                    <a:gd name="connsiteY3" fmla="*/ 3971 h 25937"/>
                    <a:gd name="connsiteX4" fmla="*/ 26326 w 25937"/>
                    <a:gd name="connsiteY4" fmla="*/ 13128 h 25937"/>
                    <a:gd name="connsiteX5" fmla="*/ 22514 w 25937"/>
                    <a:gd name="connsiteY5" fmla="*/ 22311 h 25937"/>
                    <a:gd name="connsiteX6" fmla="*/ 13331 w 25937"/>
                    <a:gd name="connsiteY6" fmla="*/ 26123 h 25937"/>
                    <a:gd name="connsiteX7" fmla="*/ 4199 w 25937"/>
                    <a:gd name="connsiteY7" fmla="*/ 22311 h 25937"/>
                    <a:gd name="connsiteX8" fmla="*/ 388 w 25937"/>
                    <a:gd name="connsiteY8" fmla="*/ 1312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128"/>
                      </a:moveTo>
                      <a:cubicBezTo>
                        <a:pt x="388" y="9547"/>
                        <a:pt x="1658" y="6495"/>
                        <a:pt x="4199" y="3971"/>
                      </a:cubicBezTo>
                      <a:cubicBezTo>
                        <a:pt x="6740" y="1447"/>
                        <a:pt x="9784" y="185"/>
                        <a:pt x="13331" y="185"/>
                      </a:cubicBezTo>
                      <a:cubicBezTo>
                        <a:pt x="16912" y="185"/>
                        <a:pt x="19973" y="1447"/>
                        <a:pt x="22514" y="3971"/>
                      </a:cubicBezTo>
                      <a:cubicBezTo>
                        <a:pt x="25055" y="6495"/>
                        <a:pt x="26326" y="9547"/>
                        <a:pt x="26326" y="13128"/>
                      </a:cubicBezTo>
                      <a:cubicBezTo>
                        <a:pt x="26326" y="16709"/>
                        <a:pt x="25055" y="19770"/>
                        <a:pt x="22514" y="22311"/>
                      </a:cubicBezTo>
                      <a:cubicBezTo>
                        <a:pt x="19973" y="24852"/>
                        <a:pt x="16912" y="26123"/>
                        <a:pt x="13331" y="26123"/>
                      </a:cubicBezTo>
                      <a:cubicBezTo>
                        <a:pt x="9784" y="26123"/>
                        <a:pt x="6740" y="24852"/>
                        <a:pt x="4199" y="22311"/>
                      </a:cubicBezTo>
                      <a:cubicBezTo>
                        <a:pt x="1658" y="19770"/>
                        <a:pt x="388" y="16709"/>
                        <a:pt x="388" y="1312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2" name="Полилиния: фигура 131">
                  <a:extLst>
                    <a:ext uri="{FF2B5EF4-FFF2-40B4-BE49-F238E27FC236}">
                      <a16:creationId xmlns:a16="http://schemas.microsoft.com/office/drawing/2014/main" id="{771159A6-DDA0-4E2D-AB1D-B482EA801C0C}"/>
                    </a:ext>
                  </a:extLst>
                </p:cNvPr>
                <p:cNvSpPr/>
                <p:nvPr/>
              </p:nvSpPr>
              <p:spPr>
                <a:xfrm>
                  <a:off x="3787578" y="1690486"/>
                  <a:ext cx="689880" cy="72594"/>
                </a:xfrm>
                <a:custGeom>
                  <a:avLst/>
                  <a:gdLst>
                    <a:gd name="connsiteX0" fmla="*/ 48436 w 689880"/>
                    <a:gd name="connsiteY0" fmla="*/ 62446 h 72594"/>
                    <a:gd name="connsiteX1" fmla="*/ 48385 w 689880"/>
                    <a:gd name="connsiteY1" fmla="*/ 63878 h 72594"/>
                    <a:gd name="connsiteX2" fmla="*/ 48206 w 689880"/>
                    <a:gd name="connsiteY2" fmla="*/ 64953 h 72594"/>
                    <a:gd name="connsiteX3" fmla="*/ 47873 w 689880"/>
                    <a:gd name="connsiteY3" fmla="*/ 65771 h 72594"/>
                    <a:gd name="connsiteX4" fmla="*/ 47157 w 689880"/>
                    <a:gd name="connsiteY4" fmla="*/ 66641 h 72594"/>
                    <a:gd name="connsiteX5" fmla="*/ 45008 w 689880"/>
                    <a:gd name="connsiteY5" fmla="*/ 68201 h 72594"/>
                    <a:gd name="connsiteX6" fmla="*/ 40941 w 689880"/>
                    <a:gd name="connsiteY6" fmla="*/ 70248 h 72594"/>
                    <a:gd name="connsiteX7" fmla="*/ 35365 w 689880"/>
                    <a:gd name="connsiteY7" fmla="*/ 71936 h 72594"/>
                    <a:gd name="connsiteX8" fmla="*/ 28484 w 689880"/>
                    <a:gd name="connsiteY8" fmla="*/ 72626 h 72594"/>
                    <a:gd name="connsiteX9" fmla="*/ 16845 w 689880"/>
                    <a:gd name="connsiteY9" fmla="*/ 70478 h 72594"/>
                    <a:gd name="connsiteX10" fmla="*/ 7994 w 689880"/>
                    <a:gd name="connsiteY10" fmla="*/ 64134 h 72594"/>
                    <a:gd name="connsiteX11" fmla="*/ 2367 w 689880"/>
                    <a:gd name="connsiteY11" fmla="*/ 53774 h 72594"/>
                    <a:gd name="connsiteX12" fmla="*/ 397 w 689880"/>
                    <a:gd name="connsiteY12" fmla="*/ 39578 h 72594"/>
                    <a:gd name="connsiteX13" fmla="*/ 2520 w 689880"/>
                    <a:gd name="connsiteY13" fmla="*/ 24895 h 72594"/>
                    <a:gd name="connsiteX14" fmla="*/ 8480 w 689880"/>
                    <a:gd name="connsiteY14" fmla="*/ 13972 h 72594"/>
                    <a:gd name="connsiteX15" fmla="*/ 17664 w 689880"/>
                    <a:gd name="connsiteY15" fmla="*/ 7143 h 72594"/>
                    <a:gd name="connsiteX16" fmla="*/ 29507 w 689880"/>
                    <a:gd name="connsiteY16" fmla="*/ 4789 h 72594"/>
                    <a:gd name="connsiteX17" fmla="*/ 35083 w 689880"/>
                    <a:gd name="connsiteY17" fmla="*/ 5326 h 72594"/>
                    <a:gd name="connsiteX18" fmla="*/ 40097 w 689880"/>
                    <a:gd name="connsiteY18" fmla="*/ 6682 h 72594"/>
                    <a:gd name="connsiteX19" fmla="*/ 44190 w 689880"/>
                    <a:gd name="connsiteY19" fmla="*/ 8575 h 72594"/>
                    <a:gd name="connsiteX20" fmla="*/ 46671 w 689880"/>
                    <a:gd name="connsiteY20" fmla="*/ 10340 h 72594"/>
                    <a:gd name="connsiteX21" fmla="*/ 47566 w 689880"/>
                    <a:gd name="connsiteY21" fmla="*/ 11389 h 72594"/>
                    <a:gd name="connsiteX22" fmla="*/ 47899 w 689880"/>
                    <a:gd name="connsiteY22" fmla="*/ 12233 h 72594"/>
                    <a:gd name="connsiteX23" fmla="*/ 48104 w 689880"/>
                    <a:gd name="connsiteY23" fmla="*/ 13384 h 72594"/>
                    <a:gd name="connsiteX24" fmla="*/ 48180 w 689880"/>
                    <a:gd name="connsiteY24" fmla="*/ 14970 h 72594"/>
                    <a:gd name="connsiteX25" fmla="*/ 48078 w 689880"/>
                    <a:gd name="connsiteY25" fmla="*/ 16709 h 72594"/>
                    <a:gd name="connsiteX26" fmla="*/ 47769 w 689880"/>
                    <a:gd name="connsiteY26" fmla="*/ 17912 h 72594"/>
                    <a:gd name="connsiteX27" fmla="*/ 47280 w 689880"/>
                    <a:gd name="connsiteY27" fmla="*/ 18628 h 72594"/>
                    <a:gd name="connsiteX28" fmla="*/ 46586 w 689880"/>
                    <a:gd name="connsiteY28" fmla="*/ 18858 h 72594"/>
                    <a:gd name="connsiteX29" fmla="*/ 44580 w 689880"/>
                    <a:gd name="connsiteY29" fmla="*/ 17860 h 72594"/>
                    <a:gd name="connsiteX30" fmla="*/ 41262 w 689880"/>
                    <a:gd name="connsiteY30" fmla="*/ 15661 h 72594"/>
                    <a:gd name="connsiteX31" fmla="*/ 36325 w 689880"/>
                    <a:gd name="connsiteY31" fmla="*/ 13461 h 72594"/>
                    <a:gd name="connsiteX32" fmla="*/ 29356 w 689880"/>
                    <a:gd name="connsiteY32" fmla="*/ 12463 h 72594"/>
                    <a:gd name="connsiteX33" fmla="*/ 21306 w 689880"/>
                    <a:gd name="connsiteY33" fmla="*/ 14228 h 72594"/>
                    <a:gd name="connsiteX34" fmla="*/ 15109 w 689880"/>
                    <a:gd name="connsiteY34" fmla="*/ 19421 h 72594"/>
                    <a:gd name="connsiteX35" fmla="*/ 11123 w 689880"/>
                    <a:gd name="connsiteY35" fmla="*/ 27785 h 72594"/>
                    <a:gd name="connsiteX36" fmla="*/ 9708 w 689880"/>
                    <a:gd name="connsiteY36" fmla="*/ 39066 h 72594"/>
                    <a:gd name="connsiteX37" fmla="*/ 11071 w 689880"/>
                    <a:gd name="connsiteY37" fmla="*/ 50193 h 72594"/>
                    <a:gd name="connsiteX38" fmla="*/ 14980 w 689880"/>
                    <a:gd name="connsiteY38" fmla="*/ 58276 h 72594"/>
                    <a:gd name="connsiteX39" fmla="*/ 21229 w 689880"/>
                    <a:gd name="connsiteY39" fmla="*/ 63188 h 72594"/>
                    <a:gd name="connsiteX40" fmla="*/ 29613 w 689880"/>
                    <a:gd name="connsiteY40" fmla="*/ 64850 h 72594"/>
                    <a:gd name="connsiteX41" fmla="*/ 36530 w 689880"/>
                    <a:gd name="connsiteY41" fmla="*/ 63878 h 72594"/>
                    <a:gd name="connsiteX42" fmla="*/ 41570 w 689880"/>
                    <a:gd name="connsiteY42" fmla="*/ 61704 h 72594"/>
                    <a:gd name="connsiteX43" fmla="*/ 44990 w 689880"/>
                    <a:gd name="connsiteY43" fmla="*/ 59530 h 72594"/>
                    <a:gd name="connsiteX44" fmla="*/ 47099 w 689880"/>
                    <a:gd name="connsiteY44" fmla="*/ 58558 h 72594"/>
                    <a:gd name="connsiteX45" fmla="*/ 47716 w 689880"/>
                    <a:gd name="connsiteY45" fmla="*/ 58711 h 72594"/>
                    <a:gd name="connsiteX46" fmla="*/ 48128 w 689880"/>
                    <a:gd name="connsiteY46" fmla="*/ 59299 h 72594"/>
                    <a:gd name="connsiteX47" fmla="*/ 48359 w 689880"/>
                    <a:gd name="connsiteY47" fmla="*/ 60502 h 72594"/>
                    <a:gd name="connsiteX48" fmla="*/ 48436 w 689880"/>
                    <a:gd name="connsiteY48" fmla="*/ 62446 h 72594"/>
                    <a:gd name="connsiteX49" fmla="*/ 100653 w 689880"/>
                    <a:gd name="connsiteY49" fmla="*/ 46996 h 72594"/>
                    <a:gd name="connsiteX50" fmla="*/ 99170 w 689880"/>
                    <a:gd name="connsiteY50" fmla="*/ 57355 h 72594"/>
                    <a:gd name="connsiteX51" fmla="*/ 94744 w 689880"/>
                    <a:gd name="connsiteY51" fmla="*/ 65515 h 72594"/>
                    <a:gd name="connsiteX52" fmla="*/ 87377 w 689880"/>
                    <a:gd name="connsiteY52" fmla="*/ 70861 h 72594"/>
                    <a:gd name="connsiteX53" fmla="*/ 77120 w 689880"/>
                    <a:gd name="connsiteY53" fmla="*/ 72780 h 72594"/>
                    <a:gd name="connsiteX54" fmla="*/ 67220 w 689880"/>
                    <a:gd name="connsiteY54" fmla="*/ 71092 h 72594"/>
                    <a:gd name="connsiteX55" fmla="*/ 60186 w 689880"/>
                    <a:gd name="connsiteY55" fmla="*/ 66180 h 72594"/>
                    <a:gd name="connsiteX56" fmla="*/ 55991 w 689880"/>
                    <a:gd name="connsiteY56" fmla="*/ 58353 h 72594"/>
                    <a:gd name="connsiteX57" fmla="*/ 54609 w 689880"/>
                    <a:gd name="connsiteY57" fmla="*/ 47917 h 72594"/>
                    <a:gd name="connsiteX58" fmla="*/ 56067 w 689880"/>
                    <a:gd name="connsiteY58" fmla="*/ 37557 h 72594"/>
                    <a:gd name="connsiteX59" fmla="*/ 60467 w 689880"/>
                    <a:gd name="connsiteY59" fmla="*/ 29397 h 72594"/>
                    <a:gd name="connsiteX60" fmla="*/ 67809 w 689880"/>
                    <a:gd name="connsiteY60" fmla="*/ 24076 h 72594"/>
                    <a:gd name="connsiteX61" fmla="*/ 78092 w 689880"/>
                    <a:gd name="connsiteY61" fmla="*/ 22183 h 72594"/>
                    <a:gd name="connsiteX62" fmla="*/ 87991 w 689880"/>
                    <a:gd name="connsiteY62" fmla="*/ 23872 h 72594"/>
                    <a:gd name="connsiteX63" fmla="*/ 95025 w 689880"/>
                    <a:gd name="connsiteY63" fmla="*/ 28783 h 72594"/>
                    <a:gd name="connsiteX64" fmla="*/ 99246 w 689880"/>
                    <a:gd name="connsiteY64" fmla="*/ 36610 h 72594"/>
                    <a:gd name="connsiteX65" fmla="*/ 100653 w 689880"/>
                    <a:gd name="connsiteY65" fmla="*/ 46996 h 72594"/>
                    <a:gd name="connsiteX66" fmla="*/ 91905 w 689880"/>
                    <a:gd name="connsiteY66" fmla="*/ 47558 h 72594"/>
                    <a:gd name="connsiteX67" fmla="*/ 91208 w 689880"/>
                    <a:gd name="connsiteY67" fmla="*/ 40498 h 72594"/>
                    <a:gd name="connsiteX68" fmla="*/ 88910 w 689880"/>
                    <a:gd name="connsiteY68" fmla="*/ 34666 h 72594"/>
                    <a:gd name="connsiteX69" fmla="*/ 84574 w 689880"/>
                    <a:gd name="connsiteY69" fmla="*/ 30702 h 72594"/>
                    <a:gd name="connsiteX70" fmla="*/ 77760 w 689880"/>
                    <a:gd name="connsiteY70" fmla="*/ 29243 h 72594"/>
                    <a:gd name="connsiteX71" fmla="*/ 71281 w 689880"/>
                    <a:gd name="connsiteY71" fmla="*/ 30574 h 72594"/>
                    <a:gd name="connsiteX72" fmla="*/ 66816 w 689880"/>
                    <a:gd name="connsiteY72" fmla="*/ 34334 h 72594"/>
                    <a:gd name="connsiteX73" fmla="*/ 64209 w 689880"/>
                    <a:gd name="connsiteY73" fmla="*/ 40089 h 72594"/>
                    <a:gd name="connsiteX74" fmla="*/ 63358 w 689880"/>
                    <a:gd name="connsiteY74" fmla="*/ 47354 h 72594"/>
                    <a:gd name="connsiteX75" fmla="*/ 64055 w 689880"/>
                    <a:gd name="connsiteY75" fmla="*/ 54465 h 72594"/>
                    <a:gd name="connsiteX76" fmla="*/ 66378 w 689880"/>
                    <a:gd name="connsiteY76" fmla="*/ 60272 h 72594"/>
                    <a:gd name="connsiteX77" fmla="*/ 70739 w 689880"/>
                    <a:gd name="connsiteY77" fmla="*/ 64211 h 72594"/>
                    <a:gd name="connsiteX78" fmla="*/ 77554 w 689880"/>
                    <a:gd name="connsiteY78" fmla="*/ 65669 h 72594"/>
                    <a:gd name="connsiteX79" fmla="*/ 84007 w 689880"/>
                    <a:gd name="connsiteY79" fmla="*/ 64339 h 72594"/>
                    <a:gd name="connsiteX80" fmla="*/ 88497 w 689880"/>
                    <a:gd name="connsiteY80" fmla="*/ 60604 h 72594"/>
                    <a:gd name="connsiteX81" fmla="*/ 91079 w 689880"/>
                    <a:gd name="connsiteY81" fmla="*/ 54874 h 72594"/>
                    <a:gd name="connsiteX82" fmla="*/ 91905 w 689880"/>
                    <a:gd name="connsiteY82" fmla="*/ 47558 h 72594"/>
                    <a:gd name="connsiteX83" fmla="*/ 120844 w 689880"/>
                    <a:gd name="connsiteY83" fmla="*/ 70529 h 72594"/>
                    <a:gd name="connsiteX84" fmla="*/ 120640 w 689880"/>
                    <a:gd name="connsiteY84" fmla="*/ 71220 h 72594"/>
                    <a:gd name="connsiteX85" fmla="*/ 119974 w 689880"/>
                    <a:gd name="connsiteY85" fmla="*/ 71706 h 72594"/>
                    <a:gd name="connsiteX86" fmla="*/ 118696 w 689880"/>
                    <a:gd name="connsiteY86" fmla="*/ 72013 h 72594"/>
                    <a:gd name="connsiteX87" fmla="*/ 116597 w 689880"/>
                    <a:gd name="connsiteY87" fmla="*/ 72115 h 72594"/>
                    <a:gd name="connsiteX88" fmla="*/ 114551 w 689880"/>
                    <a:gd name="connsiteY88" fmla="*/ 72013 h 72594"/>
                    <a:gd name="connsiteX89" fmla="*/ 113247 w 689880"/>
                    <a:gd name="connsiteY89" fmla="*/ 71706 h 72594"/>
                    <a:gd name="connsiteX90" fmla="*/ 112582 w 689880"/>
                    <a:gd name="connsiteY90" fmla="*/ 71220 h 72594"/>
                    <a:gd name="connsiteX91" fmla="*/ 112403 w 689880"/>
                    <a:gd name="connsiteY91" fmla="*/ 70529 h 72594"/>
                    <a:gd name="connsiteX92" fmla="*/ 112403 w 689880"/>
                    <a:gd name="connsiteY92" fmla="*/ 2180 h 72594"/>
                    <a:gd name="connsiteX93" fmla="*/ 112582 w 689880"/>
                    <a:gd name="connsiteY93" fmla="*/ 1464 h 72594"/>
                    <a:gd name="connsiteX94" fmla="*/ 113247 w 689880"/>
                    <a:gd name="connsiteY94" fmla="*/ 952 h 72594"/>
                    <a:gd name="connsiteX95" fmla="*/ 114551 w 689880"/>
                    <a:gd name="connsiteY95" fmla="*/ 645 h 72594"/>
                    <a:gd name="connsiteX96" fmla="*/ 116597 w 689880"/>
                    <a:gd name="connsiteY96" fmla="*/ 543 h 72594"/>
                    <a:gd name="connsiteX97" fmla="*/ 118696 w 689880"/>
                    <a:gd name="connsiteY97" fmla="*/ 645 h 72594"/>
                    <a:gd name="connsiteX98" fmla="*/ 119974 w 689880"/>
                    <a:gd name="connsiteY98" fmla="*/ 952 h 72594"/>
                    <a:gd name="connsiteX99" fmla="*/ 120640 w 689880"/>
                    <a:gd name="connsiteY99" fmla="*/ 1464 h 72594"/>
                    <a:gd name="connsiteX100" fmla="*/ 120844 w 689880"/>
                    <a:gd name="connsiteY100" fmla="*/ 2180 h 72594"/>
                    <a:gd name="connsiteX101" fmla="*/ 144656 w 689880"/>
                    <a:gd name="connsiteY101" fmla="*/ 70529 h 72594"/>
                    <a:gd name="connsiteX102" fmla="*/ 144452 w 689880"/>
                    <a:gd name="connsiteY102" fmla="*/ 71220 h 72594"/>
                    <a:gd name="connsiteX103" fmla="*/ 143787 w 689880"/>
                    <a:gd name="connsiteY103" fmla="*/ 71706 h 72594"/>
                    <a:gd name="connsiteX104" fmla="*/ 142508 w 689880"/>
                    <a:gd name="connsiteY104" fmla="*/ 72013 h 72594"/>
                    <a:gd name="connsiteX105" fmla="*/ 140410 w 689880"/>
                    <a:gd name="connsiteY105" fmla="*/ 72115 h 72594"/>
                    <a:gd name="connsiteX106" fmla="*/ 138364 w 689880"/>
                    <a:gd name="connsiteY106" fmla="*/ 72013 h 72594"/>
                    <a:gd name="connsiteX107" fmla="*/ 137059 w 689880"/>
                    <a:gd name="connsiteY107" fmla="*/ 71706 h 72594"/>
                    <a:gd name="connsiteX108" fmla="*/ 136394 w 689880"/>
                    <a:gd name="connsiteY108" fmla="*/ 71220 h 72594"/>
                    <a:gd name="connsiteX109" fmla="*/ 136215 w 689880"/>
                    <a:gd name="connsiteY109" fmla="*/ 70529 h 72594"/>
                    <a:gd name="connsiteX110" fmla="*/ 136215 w 689880"/>
                    <a:gd name="connsiteY110" fmla="*/ 2180 h 72594"/>
                    <a:gd name="connsiteX111" fmla="*/ 136394 w 689880"/>
                    <a:gd name="connsiteY111" fmla="*/ 1464 h 72594"/>
                    <a:gd name="connsiteX112" fmla="*/ 137059 w 689880"/>
                    <a:gd name="connsiteY112" fmla="*/ 952 h 72594"/>
                    <a:gd name="connsiteX113" fmla="*/ 138364 w 689880"/>
                    <a:gd name="connsiteY113" fmla="*/ 645 h 72594"/>
                    <a:gd name="connsiteX114" fmla="*/ 140410 w 689880"/>
                    <a:gd name="connsiteY114" fmla="*/ 543 h 72594"/>
                    <a:gd name="connsiteX115" fmla="*/ 142508 w 689880"/>
                    <a:gd name="connsiteY115" fmla="*/ 645 h 72594"/>
                    <a:gd name="connsiteX116" fmla="*/ 143787 w 689880"/>
                    <a:gd name="connsiteY116" fmla="*/ 952 h 72594"/>
                    <a:gd name="connsiteX117" fmla="*/ 144452 w 689880"/>
                    <a:gd name="connsiteY117" fmla="*/ 1464 h 72594"/>
                    <a:gd name="connsiteX118" fmla="*/ 144656 w 689880"/>
                    <a:gd name="connsiteY118" fmla="*/ 2180 h 72594"/>
                    <a:gd name="connsiteX119" fmla="*/ 194714 w 689880"/>
                    <a:gd name="connsiteY119" fmla="*/ 70580 h 72594"/>
                    <a:gd name="connsiteX120" fmla="*/ 194304 w 689880"/>
                    <a:gd name="connsiteY120" fmla="*/ 71501 h 72594"/>
                    <a:gd name="connsiteX121" fmla="*/ 193179 w 689880"/>
                    <a:gd name="connsiteY121" fmla="*/ 71961 h 72594"/>
                    <a:gd name="connsiteX122" fmla="*/ 191082 w 689880"/>
                    <a:gd name="connsiteY122" fmla="*/ 72115 h 72594"/>
                    <a:gd name="connsiteX123" fmla="*/ 188959 w 689880"/>
                    <a:gd name="connsiteY123" fmla="*/ 71961 h 72594"/>
                    <a:gd name="connsiteX124" fmla="*/ 187807 w 689880"/>
                    <a:gd name="connsiteY124" fmla="*/ 71501 h 72594"/>
                    <a:gd name="connsiteX125" fmla="*/ 187449 w 689880"/>
                    <a:gd name="connsiteY125" fmla="*/ 70580 h 72594"/>
                    <a:gd name="connsiteX126" fmla="*/ 187449 w 689880"/>
                    <a:gd name="connsiteY126" fmla="*/ 65976 h 72594"/>
                    <a:gd name="connsiteX127" fmla="*/ 180722 w 689880"/>
                    <a:gd name="connsiteY127" fmla="*/ 70989 h 72594"/>
                    <a:gd name="connsiteX128" fmla="*/ 172869 w 689880"/>
                    <a:gd name="connsiteY128" fmla="*/ 72780 h 72594"/>
                    <a:gd name="connsiteX129" fmla="*/ 166295 w 689880"/>
                    <a:gd name="connsiteY129" fmla="*/ 71833 h 72594"/>
                    <a:gd name="connsiteX130" fmla="*/ 161281 w 689880"/>
                    <a:gd name="connsiteY130" fmla="*/ 69096 h 72594"/>
                    <a:gd name="connsiteX131" fmla="*/ 158058 w 689880"/>
                    <a:gd name="connsiteY131" fmla="*/ 64697 h 72594"/>
                    <a:gd name="connsiteX132" fmla="*/ 156907 w 689880"/>
                    <a:gd name="connsiteY132" fmla="*/ 58762 h 72594"/>
                    <a:gd name="connsiteX133" fmla="*/ 158493 w 689880"/>
                    <a:gd name="connsiteY133" fmla="*/ 52009 h 72594"/>
                    <a:gd name="connsiteX134" fmla="*/ 163046 w 689880"/>
                    <a:gd name="connsiteY134" fmla="*/ 47252 h 72594"/>
                    <a:gd name="connsiteX135" fmla="*/ 170311 w 689880"/>
                    <a:gd name="connsiteY135" fmla="*/ 44412 h 72594"/>
                    <a:gd name="connsiteX136" fmla="*/ 179980 w 689880"/>
                    <a:gd name="connsiteY136" fmla="*/ 43466 h 72594"/>
                    <a:gd name="connsiteX137" fmla="*/ 186324 w 689880"/>
                    <a:gd name="connsiteY137" fmla="*/ 43466 h 72594"/>
                    <a:gd name="connsiteX138" fmla="*/ 186324 w 689880"/>
                    <a:gd name="connsiteY138" fmla="*/ 39885 h 72594"/>
                    <a:gd name="connsiteX139" fmla="*/ 185761 w 689880"/>
                    <a:gd name="connsiteY139" fmla="*/ 35178 h 72594"/>
                    <a:gd name="connsiteX140" fmla="*/ 183945 w 689880"/>
                    <a:gd name="connsiteY140" fmla="*/ 31776 h 72594"/>
                    <a:gd name="connsiteX141" fmla="*/ 180696 w 689880"/>
                    <a:gd name="connsiteY141" fmla="*/ 29729 h 72594"/>
                    <a:gd name="connsiteX142" fmla="*/ 175785 w 689880"/>
                    <a:gd name="connsiteY142" fmla="*/ 29039 h 72594"/>
                    <a:gd name="connsiteX143" fmla="*/ 170183 w 689880"/>
                    <a:gd name="connsiteY143" fmla="*/ 29781 h 72594"/>
                    <a:gd name="connsiteX144" fmla="*/ 165834 w 689880"/>
                    <a:gd name="connsiteY144" fmla="*/ 31418 h 72594"/>
                    <a:gd name="connsiteX145" fmla="*/ 162714 w 689880"/>
                    <a:gd name="connsiteY145" fmla="*/ 33055 h 72594"/>
                    <a:gd name="connsiteX146" fmla="*/ 160846 w 689880"/>
                    <a:gd name="connsiteY146" fmla="*/ 33797 h 72594"/>
                    <a:gd name="connsiteX147" fmla="*/ 160130 w 689880"/>
                    <a:gd name="connsiteY147" fmla="*/ 33592 h 72594"/>
                    <a:gd name="connsiteX148" fmla="*/ 159593 w 689880"/>
                    <a:gd name="connsiteY148" fmla="*/ 32978 h 72594"/>
                    <a:gd name="connsiteX149" fmla="*/ 159260 w 689880"/>
                    <a:gd name="connsiteY149" fmla="*/ 31929 h 72594"/>
                    <a:gd name="connsiteX150" fmla="*/ 159158 w 689880"/>
                    <a:gd name="connsiteY150" fmla="*/ 30522 h 72594"/>
                    <a:gd name="connsiteX151" fmla="*/ 159337 w 689880"/>
                    <a:gd name="connsiteY151" fmla="*/ 28502 h 72594"/>
                    <a:gd name="connsiteX152" fmla="*/ 160207 w 689880"/>
                    <a:gd name="connsiteY152" fmla="*/ 27095 h 72594"/>
                    <a:gd name="connsiteX153" fmla="*/ 162586 w 689880"/>
                    <a:gd name="connsiteY153" fmla="*/ 25534 h 72594"/>
                    <a:gd name="connsiteX154" fmla="*/ 166474 w 689880"/>
                    <a:gd name="connsiteY154" fmla="*/ 23897 h 72594"/>
                    <a:gd name="connsiteX155" fmla="*/ 171283 w 689880"/>
                    <a:gd name="connsiteY155" fmla="*/ 22669 h 72594"/>
                    <a:gd name="connsiteX156" fmla="*/ 176553 w 689880"/>
                    <a:gd name="connsiteY156" fmla="*/ 22183 h 72594"/>
                    <a:gd name="connsiteX157" fmla="*/ 184994 w 689880"/>
                    <a:gd name="connsiteY157" fmla="*/ 23309 h 72594"/>
                    <a:gd name="connsiteX158" fmla="*/ 190621 w 689880"/>
                    <a:gd name="connsiteY158" fmla="*/ 26609 h 72594"/>
                    <a:gd name="connsiteX159" fmla="*/ 193742 w 689880"/>
                    <a:gd name="connsiteY159" fmla="*/ 32006 h 72594"/>
                    <a:gd name="connsiteX160" fmla="*/ 194714 w 689880"/>
                    <a:gd name="connsiteY160" fmla="*/ 39526 h 72594"/>
                    <a:gd name="connsiteX161" fmla="*/ 186324 w 689880"/>
                    <a:gd name="connsiteY161" fmla="*/ 49554 h 72594"/>
                    <a:gd name="connsiteX162" fmla="*/ 179110 w 689880"/>
                    <a:gd name="connsiteY162" fmla="*/ 49554 h 72594"/>
                    <a:gd name="connsiteX163" fmla="*/ 173073 w 689880"/>
                    <a:gd name="connsiteY163" fmla="*/ 50142 h 72594"/>
                    <a:gd name="connsiteX164" fmla="*/ 168827 w 689880"/>
                    <a:gd name="connsiteY164" fmla="*/ 51881 h 72594"/>
                    <a:gd name="connsiteX165" fmla="*/ 166346 w 689880"/>
                    <a:gd name="connsiteY165" fmla="*/ 54644 h 72594"/>
                    <a:gd name="connsiteX166" fmla="*/ 165553 w 689880"/>
                    <a:gd name="connsiteY166" fmla="*/ 58353 h 72594"/>
                    <a:gd name="connsiteX167" fmla="*/ 167830 w 689880"/>
                    <a:gd name="connsiteY167" fmla="*/ 64057 h 72594"/>
                    <a:gd name="connsiteX168" fmla="*/ 174199 w 689880"/>
                    <a:gd name="connsiteY168" fmla="*/ 66180 h 72594"/>
                    <a:gd name="connsiteX169" fmla="*/ 180363 w 689880"/>
                    <a:gd name="connsiteY169" fmla="*/ 64492 h 72594"/>
                    <a:gd name="connsiteX170" fmla="*/ 186324 w 689880"/>
                    <a:gd name="connsiteY170" fmla="*/ 59325 h 72594"/>
                    <a:gd name="connsiteX171" fmla="*/ 232627 w 689880"/>
                    <a:gd name="connsiteY171" fmla="*/ 67152 h 72594"/>
                    <a:gd name="connsiteX172" fmla="*/ 232422 w 689880"/>
                    <a:gd name="connsiteY172" fmla="*/ 69506 h 72594"/>
                    <a:gd name="connsiteX173" fmla="*/ 231809 w 689880"/>
                    <a:gd name="connsiteY173" fmla="*/ 70785 h 72594"/>
                    <a:gd name="connsiteX174" fmla="*/ 230581 w 689880"/>
                    <a:gd name="connsiteY174" fmla="*/ 71552 h 72594"/>
                    <a:gd name="connsiteX175" fmla="*/ 228713 w 689880"/>
                    <a:gd name="connsiteY175" fmla="*/ 72140 h 72594"/>
                    <a:gd name="connsiteX176" fmla="*/ 226488 w 689880"/>
                    <a:gd name="connsiteY176" fmla="*/ 72524 h 72594"/>
                    <a:gd name="connsiteX177" fmla="*/ 224135 w 689880"/>
                    <a:gd name="connsiteY177" fmla="*/ 72678 h 72594"/>
                    <a:gd name="connsiteX178" fmla="*/ 217996 w 689880"/>
                    <a:gd name="connsiteY178" fmla="*/ 71731 h 72594"/>
                    <a:gd name="connsiteX179" fmla="*/ 213801 w 689880"/>
                    <a:gd name="connsiteY179" fmla="*/ 68866 h 72594"/>
                    <a:gd name="connsiteX180" fmla="*/ 211422 w 689880"/>
                    <a:gd name="connsiteY180" fmla="*/ 64006 h 72594"/>
                    <a:gd name="connsiteX181" fmla="*/ 210680 w 689880"/>
                    <a:gd name="connsiteY181" fmla="*/ 57074 h 72594"/>
                    <a:gd name="connsiteX182" fmla="*/ 210680 w 689880"/>
                    <a:gd name="connsiteY182" fmla="*/ 30164 h 72594"/>
                    <a:gd name="connsiteX183" fmla="*/ 204234 w 689880"/>
                    <a:gd name="connsiteY183" fmla="*/ 30164 h 72594"/>
                    <a:gd name="connsiteX184" fmla="*/ 203006 w 689880"/>
                    <a:gd name="connsiteY184" fmla="*/ 29346 h 72594"/>
                    <a:gd name="connsiteX185" fmla="*/ 202545 w 689880"/>
                    <a:gd name="connsiteY185" fmla="*/ 26686 h 72594"/>
                    <a:gd name="connsiteX186" fmla="*/ 202673 w 689880"/>
                    <a:gd name="connsiteY186" fmla="*/ 25048 h 72594"/>
                    <a:gd name="connsiteX187" fmla="*/ 203006 w 689880"/>
                    <a:gd name="connsiteY187" fmla="*/ 23948 h 72594"/>
                    <a:gd name="connsiteX188" fmla="*/ 203543 w 689880"/>
                    <a:gd name="connsiteY188" fmla="*/ 23335 h 72594"/>
                    <a:gd name="connsiteX189" fmla="*/ 204285 w 689880"/>
                    <a:gd name="connsiteY189" fmla="*/ 23155 h 72594"/>
                    <a:gd name="connsiteX190" fmla="*/ 210680 w 689880"/>
                    <a:gd name="connsiteY190" fmla="*/ 23155 h 72594"/>
                    <a:gd name="connsiteX191" fmla="*/ 210680 w 689880"/>
                    <a:gd name="connsiteY191" fmla="*/ 12207 h 72594"/>
                    <a:gd name="connsiteX192" fmla="*/ 210859 w 689880"/>
                    <a:gd name="connsiteY192" fmla="*/ 11542 h 72594"/>
                    <a:gd name="connsiteX193" fmla="*/ 211524 w 689880"/>
                    <a:gd name="connsiteY193" fmla="*/ 11005 h 72594"/>
                    <a:gd name="connsiteX194" fmla="*/ 212828 w 689880"/>
                    <a:gd name="connsiteY194" fmla="*/ 10673 h 72594"/>
                    <a:gd name="connsiteX195" fmla="*/ 214874 w 689880"/>
                    <a:gd name="connsiteY195" fmla="*/ 10570 h 72594"/>
                    <a:gd name="connsiteX196" fmla="*/ 216973 w 689880"/>
                    <a:gd name="connsiteY196" fmla="*/ 10673 h 72594"/>
                    <a:gd name="connsiteX197" fmla="*/ 218251 w 689880"/>
                    <a:gd name="connsiteY197" fmla="*/ 11005 h 72594"/>
                    <a:gd name="connsiteX198" fmla="*/ 218917 w 689880"/>
                    <a:gd name="connsiteY198" fmla="*/ 11542 h 72594"/>
                    <a:gd name="connsiteX199" fmla="*/ 219121 w 689880"/>
                    <a:gd name="connsiteY199" fmla="*/ 12207 h 72594"/>
                    <a:gd name="connsiteX200" fmla="*/ 219121 w 689880"/>
                    <a:gd name="connsiteY200" fmla="*/ 23155 h 72594"/>
                    <a:gd name="connsiteX201" fmla="*/ 230939 w 689880"/>
                    <a:gd name="connsiteY201" fmla="*/ 23155 h 72594"/>
                    <a:gd name="connsiteX202" fmla="*/ 231656 w 689880"/>
                    <a:gd name="connsiteY202" fmla="*/ 23335 h 72594"/>
                    <a:gd name="connsiteX203" fmla="*/ 232193 w 689880"/>
                    <a:gd name="connsiteY203" fmla="*/ 23948 h 72594"/>
                    <a:gd name="connsiteX204" fmla="*/ 232525 w 689880"/>
                    <a:gd name="connsiteY204" fmla="*/ 25048 h 72594"/>
                    <a:gd name="connsiteX205" fmla="*/ 232627 w 689880"/>
                    <a:gd name="connsiteY205" fmla="*/ 26686 h 72594"/>
                    <a:gd name="connsiteX206" fmla="*/ 232167 w 689880"/>
                    <a:gd name="connsiteY206" fmla="*/ 29346 h 72594"/>
                    <a:gd name="connsiteX207" fmla="*/ 230939 w 689880"/>
                    <a:gd name="connsiteY207" fmla="*/ 30164 h 72594"/>
                    <a:gd name="connsiteX208" fmla="*/ 219121 w 689880"/>
                    <a:gd name="connsiteY208" fmla="*/ 30164 h 72594"/>
                    <a:gd name="connsiteX209" fmla="*/ 219121 w 689880"/>
                    <a:gd name="connsiteY209" fmla="*/ 55846 h 72594"/>
                    <a:gd name="connsiteX210" fmla="*/ 220529 w 689880"/>
                    <a:gd name="connsiteY210" fmla="*/ 63034 h 72594"/>
                    <a:gd name="connsiteX211" fmla="*/ 225567 w 689880"/>
                    <a:gd name="connsiteY211" fmla="*/ 65464 h 72594"/>
                    <a:gd name="connsiteX212" fmla="*/ 227665 w 689880"/>
                    <a:gd name="connsiteY212" fmla="*/ 65234 h 72594"/>
                    <a:gd name="connsiteX213" fmla="*/ 229302 w 689880"/>
                    <a:gd name="connsiteY213" fmla="*/ 64748 h 72594"/>
                    <a:gd name="connsiteX214" fmla="*/ 230530 w 689880"/>
                    <a:gd name="connsiteY214" fmla="*/ 64262 h 72594"/>
                    <a:gd name="connsiteX215" fmla="*/ 231451 w 689880"/>
                    <a:gd name="connsiteY215" fmla="*/ 64032 h 72594"/>
                    <a:gd name="connsiteX216" fmla="*/ 231937 w 689880"/>
                    <a:gd name="connsiteY216" fmla="*/ 64160 h 72594"/>
                    <a:gd name="connsiteX217" fmla="*/ 232295 w 689880"/>
                    <a:gd name="connsiteY217" fmla="*/ 64646 h 72594"/>
                    <a:gd name="connsiteX218" fmla="*/ 232525 w 689880"/>
                    <a:gd name="connsiteY218" fmla="*/ 65618 h 72594"/>
                    <a:gd name="connsiteX219" fmla="*/ 232627 w 689880"/>
                    <a:gd name="connsiteY219" fmla="*/ 67152 h 72594"/>
                    <a:gd name="connsiteX220" fmla="*/ 281590 w 689880"/>
                    <a:gd name="connsiteY220" fmla="*/ 45512 h 72594"/>
                    <a:gd name="connsiteX221" fmla="*/ 280588 w 689880"/>
                    <a:gd name="connsiteY221" fmla="*/ 48351 h 72594"/>
                    <a:gd name="connsiteX222" fmla="*/ 278301 w 689880"/>
                    <a:gd name="connsiteY222" fmla="*/ 49196 h 72594"/>
                    <a:gd name="connsiteX223" fmla="*/ 247979 w 689880"/>
                    <a:gd name="connsiteY223" fmla="*/ 49196 h 72594"/>
                    <a:gd name="connsiteX224" fmla="*/ 248749 w 689880"/>
                    <a:gd name="connsiteY224" fmla="*/ 56102 h 72594"/>
                    <a:gd name="connsiteX225" fmla="*/ 251320 w 689880"/>
                    <a:gd name="connsiteY225" fmla="*/ 61371 h 72594"/>
                    <a:gd name="connsiteX226" fmla="*/ 255999 w 689880"/>
                    <a:gd name="connsiteY226" fmla="*/ 64748 h 72594"/>
                    <a:gd name="connsiteX227" fmla="*/ 263041 w 689880"/>
                    <a:gd name="connsiteY227" fmla="*/ 65925 h 72594"/>
                    <a:gd name="connsiteX228" fmla="*/ 268902 w 689880"/>
                    <a:gd name="connsiteY228" fmla="*/ 65387 h 72594"/>
                    <a:gd name="connsiteX229" fmla="*/ 273348 w 689880"/>
                    <a:gd name="connsiteY229" fmla="*/ 64185 h 72594"/>
                    <a:gd name="connsiteX230" fmla="*/ 276434 w 689880"/>
                    <a:gd name="connsiteY230" fmla="*/ 62983 h 72594"/>
                    <a:gd name="connsiteX231" fmla="*/ 278259 w 689880"/>
                    <a:gd name="connsiteY231" fmla="*/ 62446 h 72594"/>
                    <a:gd name="connsiteX232" fmla="*/ 278902 w 689880"/>
                    <a:gd name="connsiteY232" fmla="*/ 62625 h 72594"/>
                    <a:gd name="connsiteX233" fmla="*/ 279338 w 689880"/>
                    <a:gd name="connsiteY233" fmla="*/ 63162 h 72594"/>
                    <a:gd name="connsiteX234" fmla="*/ 279569 w 689880"/>
                    <a:gd name="connsiteY234" fmla="*/ 64160 h 72594"/>
                    <a:gd name="connsiteX235" fmla="*/ 279646 w 689880"/>
                    <a:gd name="connsiteY235" fmla="*/ 65720 h 72594"/>
                    <a:gd name="connsiteX236" fmla="*/ 279595 w 689880"/>
                    <a:gd name="connsiteY236" fmla="*/ 66871 h 72594"/>
                    <a:gd name="connsiteX237" fmla="*/ 279467 w 689880"/>
                    <a:gd name="connsiteY237" fmla="*/ 67741 h 72594"/>
                    <a:gd name="connsiteX238" fmla="*/ 279212 w 689880"/>
                    <a:gd name="connsiteY238" fmla="*/ 68431 h 72594"/>
                    <a:gd name="connsiteX239" fmla="*/ 278751 w 689880"/>
                    <a:gd name="connsiteY239" fmla="*/ 69020 h 72594"/>
                    <a:gd name="connsiteX240" fmla="*/ 277089 w 689880"/>
                    <a:gd name="connsiteY240" fmla="*/ 69941 h 72594"/>
                    <a:gd name="connsiteX241" fmla="*/ 273508 w 689880"/>
                    <a:gd name="connsiteY241" fmla="*/ 71194 h 72594"/>
                    <a:gd name="connsiteX242" fmla="*/ 268417 w 689880"/>
                    <a:gd name="connsiteY242" fmla="*/ 72294 h 72594"/>
                    <a:gd name="connsiteX243" fmla="*/ 262252 w 689880"/>
                    <a:gd name="connsiteY243" fmla="*/ 72780 h 72594"/>
                    <a:gd name="connsiteX244" fmla="*/ 252302 w 689880"/>
                    <a:gd name="connsiteY244" fmla="*/ 71194 h 72594"/>
                    <a:gd name="connsiteX245" fmla="*/ 245113 w 689880"/>
                    <a:gd name="connsiteY245" fmla="*/ 66487 h 72594"/>
                    <a:gd name="connsiteX246" fmla="*/ 240714 w 689880"/>
                    <a:gd name="connsiteY246" fmla="*/ 58660 h 72594"/>
                    <a:gd name="connsiteX247" fmla="*/ 239230 w 689880"/>
                    <a:gd name="connsiteY247" fmla="*/ 47712 h 72594"/>
                    <a:gd name="connsiteX248" fmla="*/ 240765 w 689880"/>
                    <a:gd name="connsiteY248" fmla="*/ 37045 h 72594"/>
                    <a:gd name="connsiteX249" fmla="*/ 245191 w 689880"/>
                    <a:gd name="connsiteY249" fmla="*/ 29013 h 72594"/>
                    <a:gd name="connsiteX250" fmla="*/ 252173 w 689880"/>
                    <a:gd name="connsiteY250" fmla="*/ 23948 h 72594"/>
                    <a:gd name="connsiteX251" fmla="*/ 261332 w 689880"/>
                    <a:gd name="connsiteY251" fmla="*/ 22183 h 72594"/>
                    <a:gd name="connsiteX252" fmla="*/ 270565 w 689880"/>
                    <a:gd name="connsiteY252" fmla="*/ 23923 h 72594"/>
                    <a:gd name="connsiteX253" fmla="*/ 276833 w 689880"/>
                    <a:gd name="connsiteY253" fmla="*/ 28604 h 72594"/>
                    <a:gd name="connsiteX254" fmla="*/ 280440 w 689880"/>
                    <a:gd name="connsiteY254" fmla="*/ 35510 h 72594"/>
                    <a:gd name="connsiteX255" fmla="*/ 281590 w 689880"/>
                    <a:gd name="connsiteY255" fmla="*/ 43977 h 72594"/>
                    <a:gd name="connsiteX256" fmla="*/ 273098 w 689880"/>
                    <a:gd name="connsiteY256" fmla="*/ 43005 h 72594"/>
                    <a:gd name="connsiteX257" fmla="*/ 270138 w 689880"/>
                    <a:gd name="connsiteY257" fmla="*/ 32569 h 72594"/>
                    <a:gd name="connsiteX258" fmla="*/ 260899 w 689880"/>
                    <a:gd name="connsiteY258" fmla="*/ 28783 h 72594"/>
                    <a:gd name="connsiteX259" fmla="*/ 255391 w 689880"/>
                    <a:gd name="connsiteY259" fmla="*/ 29960 h 72594"/>
                    <a:gd name="connsiteX260" fmla="*/ 251428 w 689880"/>
                    <a:gd name="connsiteY260" fmla="*/ 33080 h 72594"/>
                    <a:gd name="connsiteX261" fmla="*/ 248957 w 689880"/>
                    <a:gd name="connsiteY261" fmla="*/ 37608 h 72594"/>
                    <a:gd name="connsiteX262" fmla="*/ 247979 w 689880"/>
                    <a:gd name="connsiteY262" fmla="*/ 43005 h 72594"/>
                    <a:gd name="connsiteX263" fmla="*/ 342928 w 689880"/>
                    <a:gd name="connsiteY263" fmla="*/ 5557 h 72594"/>
                    <a:gd name="connsiteX264" fmla="*/ 342826 w 689880"/>
                    <a:gd name="connsiteY264" fmla="*/ 7117 h 72594"/>
                    <a:gd name="connsiteX265" fmla="*/ 342595 w 689880"/>
                    <a:gd name="connsiteY265" fmla="*/ 8064 h 72594"/>
                    <a:gd name="connsiteX266" fmla="*/ 342263 w 689880"/>
                    <a:gd name="connsiteY266" fmla="*/ 8549 h 72594"/>
                    <a:gd name="connsiteX267" fmla="*/ 341751 w 689880"/>
                    <a:gd name="connsiteY267" fmla="*/ 8677 h 72594"/>
                    <a:gd name="connsiteX268" fmla="*/ 340856 w 689880"/>
                    <a:gd name="connsiteY268" fmla="*/ 8447 h 72594"/>
                    <a:gd name="connsiteX269" fmla="*/ 339551 w 689880"/>
                    <a:gd name="connsiteY269" fmla="*/ 7936 h 72594"/>
                    <a:gd name="connsiteX270" fmla="*/ 337736 w 689880"/>
                    <a:gd name="connsiteY270" fmla="*/ 7424 h 72594"/>
                    <a:gd name="connsiteX271" fmla="*/ 335305 w 689880"/>
                    <a:gd name="connsiteY271" fmla="*/ 7194 h 72594"/>
                    <a:gd name="connsiteX272" fmla="*/ 332082 w 689880"/>
                    <a:gd name="connsiteY272" fmla="*/ 7808 h 72594"/>
                    <a:gd name="connsiteX273" fmla="*/ 329934 w 689880"/>
                    <a:gd name="connsiteY273" fmla="*/ 9726 h 72594"/>
                    <a:gd name="connsiteX274" fmla="*/ 328756 w 689880"/>
                    <a:gd name="connsiteY274" fmla="*/ 13103 h 72594"/>
                    <a:gd name="connsiteX275" fmla="*/ 328398 w 689880"/>
                    <a:gd name="connsiteY275" fmla="*/ 18142 h 72594"/>
                    <a:gd name="connsiteX276" fmla="*/ 328398 w 689880"/>
                    <a:gd name="connsiteY276" fmla="*/ 23155 h 72594"/>
                    <a:gd name="connsiteX277" fmla="*/ 338681 w 689880"/>
                    <a:gd name="connsiteY277" fmla="*/ 23155 h 72594"/>
                    <a:gd name="connsiteX278" fmla="*/ 339372 w 689880"/>
                    <a:gd name="connsiteY278" fmla="*/ 23335 h 72594"/>
                    <a:gd name="connsiteX279" fmla="*/ 339883 w 689880"/>
                    <a:gd name="connsiteY279" fmla="*/ 23948 h 72594"/>
                    <a:gd name="connsiteX280" fmla="*/ 340242 w 689880"/>
                    <a:gd name="connsiteY280" fmla="*/ 25048 h 72594"/>
                    <a:gd name="connsiteX281" fmla="*/ 340370 w 689880"/>
                    <a:gd name="connsiteY281" fmla="*/ 26686 h 72594"/>
                    <a:gd name="connsiteX282" fmla="*/ 339909 w 689880"/>
                    <a:gd name="connsiteY282" fmla="*/ 29346 h 72594"/>
                    <a:gd name="connsiteX283" fmla="*/ 338681 w 689880"/>
                    <a:gd name="connsiteY283" fmla="*/ 30164 h 72594"/>
                    <a:gd name="connsiteX284" fmla="*/ 328398 w 689880"/>
                    <a:gd name="connsiteY284" fmla="*/ 30164 h 72594"/>
                    <a:gd name="connsiteX285" fmla="*/ 328398 w 689880"/>
                    <a:gd name="connsiteY285" fmla="*/ 70529 h 72594"/>
                    <a:gd name="connsiteX286" fmla="*/ 328194 w 689880"/>
                    <a:gd name="connsiteY286" fmla="*/ 71220 h 72594"/>
                    <a:gd name="connsiteX287" fmla="*/ 327503 w 689880"/>
                    <a:gd name="connsiteY287" fmla="*/ 71706 h 72594"/>
                    <a:gd name="connsiteX288" fmla="*/ 326199 w 689880"/>
                    <a:gd name="connsiteY288" fmla="*/ 72013 h 72594"/>
                    <a:gd name="connsiteX289" fmla="*/ 324152 w 689880"/>
                    <a:gd name="connsiteY289" fmla="*/ 72115 h 72594"/>
                    <a:gd name="connsiteX290" fmla="*/ 322106 w 689880"/>
                    <a:gd name="connsiteY290" fmla="*/ 72013 h 72594"/>
                    <a:gd name="connsiteX291" fmla="*/ 320801 w 689880"/>
                    <a:gd name="connsiteY291" fmla="*/ 71706 h 72594"/>
                    <a:gd name="connsiteX292" fmla="*/ 320110 w 689880"/>
                    <a:gd name="connsiteY292" fmla="*/ 71220 h 72594"/>
                    <a:gd name="connsiteX293" fmla="*/ 319906 w 689880"/>
                    <a:gd name="connsiteY293" fmla="*/ 70529 h 72594"/>
                    <a:gd name="connsiteX294" fmla="*/ 319906 w 689880"/>
                    <a:gd name="connsiteY294" fmla="*/ 30164 h 72594"/>
                    <a:gd name="connsiteX295" fmla="*/ 313409 w 689880"/>
                    <a:gd name="connsiteY295" fmla="*/ 30164 h 72594"/>
                    <a:gd name="connsiteX296" fmla="*/ 312181 w 689880"/>
                    <a:gd name="connsiteY296" fmla="*/ 29346 h 72594"/>
                    <a:gd name="connsiteX297" fmla="*/ 311771 w 689880"/>
                    <a:gd name="connsiteY297" fmla="*/ 26686 h 72594"/>
                    <a:gd name="connsiteX298" fmla="*/ 311874 w 689880"/>
                    <a:gd name="connsiteY298" fmla="*/ 25048 h 72594"/>
                    <a:gd name="connsiteX299" fmla="*/ 312181 w 689880"/>
                    <a:gd name="connsiteY299" fmla="*/ 23948 h 72594"/>
                    <a:gd name="connsiteX300" fmla="*/ 312692 w 689880"/>
                    <a:gd name="connsiteY300" fmla="*/ 23335 h 72594"/>
                    <a:gd name="connsiteX301" fmla="*/ 313409 w 689880"/>
                    <a:gd name="connsiteY301" fmla="*/ 23155 h 72594"/>
                    <a:gd name="connsiteX302" fmla="*/ 319906 w 689880"/>
                    <a:gd name="connsiteY302" fmla="*/ 23155 h 72594"/>
                    <a:gd name="connsiteX303" fmla="*/ 319906 w 689880"/>
                    <a:gd name="connsiteY303" fmla="*/ 18398 h 72594"/>
                    <a:gd name="connsiteX304" fmla="*/ 320801 w 689880"/>
                    <a:gd name="connsiteY304" fmla="*/ 10135 h 72594"/>
                    <a:gd name="connsiteX305" fmla="*/ 323539 w 689880"/>
                    <a:gd name="connsiteY305" fmla="*/ 4482 h 72594"/>
                    <a:gd name="connsiteX306" fmla="*/ 328169 w 689880"/>
                    <a:gd name="connsiteY306" fmla="*/ 1234 h 72594"/>
                    <a:gd name="connsiteX307" fmla="*/ 334743 w 689880"/>
                    <a:gd name="connsiteY307" fmla="*/ 185 h 72594"/>
                    <a:gd name="connsiteX308" fmla="*/ 338221 w 689880"/>
                    <a:gd name="connsiteY308" fmla="*/ 518 h 72594"/>
                    <a:gd name="connsiteX309" fmla="*/ 340830 w 689880"/>
                    <a:gd name="connsiteY309" fmla="*/ 1234 h 72594"/>
                    <a:gd name="connsiteX310" fmla="*/ 342058 w 689880"/>
                    <a:gd name="connsiteY310" fmla="*/ 1924 h 72594"/>
                    <a:gd name="connsiteX311" fmla="*/ 342569 w 689880"/>
                    <a:gd name="connsiteY311" fmla="*/ 2717 h 72594"/>
                    <a:gd name="connsiteX312" fmla="*/ 342851 w 689880"/>
                    <a:gd name="connsiteY312" fmla="*/ 3894 h 72594"/>
                    <a:gd name="connsiteX313" fmla="*/ 342928 w 689880"/>
                    <a:gd name="connsiteY313" fmla="*/ 5557 h 72594"/>
                    <a:gd name="connsiteX314" fmla="*/ 386167 w 689880"/>
                    <a:gd name="connsiteY314" fmla="*/ 45512 h 72594"/>
                    <a:gd name="connsiteX315" fmla="*/ 385165 w 689880"/>
                    <a:gd name="connsiteY315" fmla="*/ 48351 h 72594"/>
                    <a:gd name="connsiteX316" fmla="*/ 382877 w 689880"/>
                    <a:gd name="connsiteY316" fmla="*/ 49196 h 72594"/>
                    <a:gd name="connsiteX317" fmla="*/ 352555 w 689880"/>
                    <a:gd name="connsiteY317" fmla="*/ 49196 h 72594"/>
                    <a:gd name="connsiteX318" fmla="*/ 353326 w 689880"/>
                    <a:gd name="connsiteY318" fmla="*/ 56102 h 72594"/>
                    <a:gd name="connsiteX319" fmla="*/ 355897 w 689880"/>
                    <a:gd name="connsiteY319" fmla="*/ 61371 h 72594"/>
                    <a:gd name="connsiteX320" fmla="*/ 360575 w 689880"/>
                    <a:gd name="connsiteY320" fmla="*/ 64748 h 72594"/>
                    <a:gd name="connsiteX321" fmla="*/ 367617 w 689880"/>
                    <a:gd name="connsiteY321" fmla="*/ 65925 h 72594"/>
                    <a:gd name="connsiteX322" fmla="*/ 373478 w 689880"/>
                    <a:gd name="connsiteY322" fmla="*/ 65387 h 72594"/>
                    <a:gd name="connsiteX323" fmla="*/ 377925 w 689880"/>
                    <a:gd name="connsiteY323" fmla="*/ 64185 h 72594"/>
                    <a:gd name="connsiteX324" fmla="*/ 381010 w 689880"/>
                    <a:gd name="connsiteY324" fmla="*/ 62983 h 72594"/>
                    <a:gd name="connsiteX325" fmla="*/ 382835 w 689880"/>
                    <a:gd name="connsiteY325" fmla="*/ 62446 h 72594"/>
                    <a:gd name="connsiteX326" fmla="*/ 383477 w 689880"/>
                    <a:gd name="connsiteY326" fmla="*/ 62625 h 72594"/>
                    <a:gd name="connsiteX327" fmla="*/ 383915 w 689880"/>
                    <a:gd name="connsiteY327" fmla="*/ 63162 h 72594"/>
                    <a:gd name="connsiteX328" fmla="*/ 384146 w 689880"/>
                    <a:gd name="connsiteY328" fmla="*/ 64160 h 72594"/>
                    <a:gd name="connsiteX329" fmla="*/ 384223 w 689880"/>
                    <a:gd name="connsiteY329" fmla="*/ 65720 h 72594"/>
                    <a:gd name="connsiteX330" fmla="*/ 384172 w 689880"/>
                    <a:gd name="connsiteY330" fmla="*/ 66871 h 72594"/>
                    <a:gd name="connsiteX331" fmla="*/ 384044 w 689880"/>
                    <a:gd name="connsiteY331" fmla="*/ 67741 h 72594"/>
                    <a:gd name="connsiteX332" fmla="*/ 383788 w 689880"/>
                    <a:gd name="connsiteY332" fmla="*/ 68431 h 72594"/>
                    <a:gd name="connsiteX333" fmla="*/ 383328 w 689880"/>
                    <a:gd name="connsiteY333" fmla="*/ 69020 h 72594"/>
                    <a:gd name="connsiteX334" fmla="*/ 381665 w 689880"/>
                    <a:gd name="connsiteY334" fmla="*/ 69941 h 72594"/>
                    <a:gd name="connsiteX335" fmla="*/ 378083 w 689880"/>
                    <a:gd name="connsiteY335" fmla="*/ 71194 h 72594"/>
                    <a:gd name="connsiteX336" fmla="*/ 372993 w 689880"/>
                    <a:gd name="connsiteY336" fmla="*/ 72294 h 72594"/>
                    <a:gd name="connsiteX337" fmla="*/ 366829 w 689880"/>
                    <a:gd name="connsiteY337" fmla="*/ 72780 h 72594"/>
                    <a:gd name="connsiteX338" fmla="*/ 356878 w 689880"/>
                    <a:gd name="connsiteY338" fmla="*/ 71194 h 72594"/>
                    <a:gd name="connsiteX339" fmla="*/ 349690 w 689880"/>
                    <a:gd name="connsiteY339" fmla="*/ 66487 h 72594"/>
                    <a:gd name="connsiteX340" fmla="*/ 345291 w 689880"/>
                    <a:gd name="connsiteY340" fmla="*/ 58660 h 72594"/>
                    <a:gd name="connsiteX341" fmla="*/ 343807 w 689880"/>
                    <a:gd name="connsiteY341" fmla="*/ 47712 h 72594"/>
                    <a:gd name="connsiteX342" fmla="*/ 345341 w 689880"/>
                    <a:gd name="connsiteY342" fmla="*/ 37045 h 72594"/>
                    <a:gd name="connsiteX343" fmla="*/ 349767 w 689880"/>
                    <a:gd name="connsiteY343" fmla="*/ 29013 h 72594"/>
                    <a:gd name="connsiteX344" fmla="*/ 356750 w 689880"/>
                    <a:gd name="connsiteY344" fmla="*/ 23948 h 72594"/>
                    <a:gd name="connsiteX345" fmla="*/ 365908 w 689880"/>
                    <a:gd name="connsiteY345" fmla="*/ 22183 h 72594"/>
                    <a:gd name="connsiteX346" fmla="*/ 375142 w 689880"/>
                    <a:gd name="connsiteY346" fmla="*/ 23923 h 72594"/>
                    <a:gd name="connsiteX347" fmla="*/ 381410 w 689880"/>
                    <a:gd name="connsiteY347" fmla="*/ 28604 h 72594"/>
                    <a:gd name="connsiteX348" fmla="*/ 385016 w 689880"/>
                    <a:gd name="connsiteY348" fmla="*/ 35510 h 72594"/>
                    <a:gd name="connsiteX349" fmla="*/ 386167 w 689880"/>
                    <a:gd name="connsiteY349" fmla="*/ 43977 h 72594"/>
                    <a:gd name="connsiteX350" fmla="*/ 377675 w 689880"/>
                    <a:gd name="connsiteY350" fmla="*/ 43005 h 72594"/>
                    <a:gd name="connsiteX351" fmla="*/ 374714 w 689880"/>
                    <a:gd name="connsiteY351" fmla="*/ 32569 h 72594"/>
                    <a:gd name="connsiteX352" fmla="*/ 365475 w 689880"/>
                    <a:gd name="connsiteY352" fmla="*/ 28783 h 72594"/>
                    <a:gd name="connsiteX353" fmla="*/ 359968 w 689880"/>
                    <a:gd name="connsiteY353" fmla="*/ 29960 h 72594"/>
                    <a:gd name="connsiteX354" fmla="*/ 356004 w 689880"/>
                    <a:gd name="connsiteY354" fmla="*/ 33080 h 72594"/>
                    <a:gd name="connsiteX355" fmla="*/ 353533 w 689880"/>
                    <a:gd name="connsiteY355" fmla="*/ 37608 h 72594"/>
                    <a:gd name="connsiteX356" fmla="*/ 352555 w 689880"/>
                    <a:gd name="connsiteY356" fmla="*/ 43005 h 72594"/>
                    <a:gd name="connsiteX357" fmla="*/ 437760 w 689880"/>
                    <a:gd name="connsiteY357" fmla="*/ 45512 h 72594"/>
                    <a:gd name="connsiteX358" fmla="*/ 436758 w 689880"/>
                    <a:gd name="connsiteY358" fmla="*/ 48351 h 72594"/>
                    <a:gd name="connsiteX359" fmla="*/ 434471 w 689880"/>
                    <a:gd name="connsiteY359" fmla="*/ 49196 h 72594"/>
                    <a:gd name="connsiteX360" fmla="*/ 404149 w 689880"/>
                    <a:gd name="connsiteY360" fmla="*/ 49196 h 72594"/>
                    <a:gd name="connsiteX361" fmla="*/ 404920 w 689880"/>
                    <a:gd name="connsiteY361" fmla="*/ 56102 h 72594"/>
                    <a:gd name="connsiteX362" fmla="*/ 407490 w 689880"/>
                    <a:gd name="connsiteY362" fmla="*/ 61371 h 72594"/>
                    <a:gd name="connsiteX363" fmla="*/ 412169 w 689880"/>
                    <a:gd name="connsiteY363" fmla="*/ 64748 h 72594"/>
                    <a:gd name="connsiteX364" fmla="*/ 419211 w 689880"/>
                    <a:gd name="connsiteY364" fmla="*/ 65925 h 72594"/>
                    <a:gd name="connsiteX365" fmla="*/ 425072 w 689880"/>
                    <a:gd name="connsiteY365" fmla="*/ 65387 h 72594"/>
                    <a:gd name="connsiteX366" fmla="*/ 429519 w 689880"/>
                    <a:gd name="connsiteY366" fmla="*/ 64185 h 72594"/>
                    <a:gd name="connsiteX367" fmla="*/ 432604 w 689880"/>
                    <a:gd name="connsiteY367" fmla="*/ 62983 h 72594"/>
                    <a:gd name="connsiteX368" fmla="*/ 434430 w 689880"/>
                    <a:gd name="connsiteY368" fmla="*/ 62446 h 72594"/>
                    <a:gd name="connsiteX369" fmla="*/ 435072 w 689880"/>
                    <a:gd name="connsiteY369" fmla="*/ 62625 h 72594"/>
                    <a:gd name="connsiteX370" fmla="*/ 435509 w 689880"/>
                    <a:gd name="connsiteY370" fmla="*/ 63162 h 72594"/>
                    <a:gd name="connsiteX371" fmla="*/ 435739 w 689880"/>
                    <a:gd name="connsiteY371" fmla="*/ 64160 h 72594"/>
                    <a:gd name="connsiteX372" fmla="*/ 435816 w 689880"/>
                    <a:gd name="connsiteY372" fmla="*/ 65720 h 72594"/>
                    <a:gd name="connsiteX373" fmla="*/ 435766 w 689880"/>
                    <a:gd name="connsiteY373" fmla="*/ 66871 h 72594"/>
                    <a:gd name="connsiteX374" fmla="*/ 435637 w 689880"/>
                    <a:gd name="connsiteY374" fmla="*/ 67741 h 72594"/>
                    <a:gd name="connsiteX375" fmla="*/ 435382 w 689880"/>
                    <a:gd name="connsiteY375" fmla="*/ 68431 h 72594"/>
                    <a:gd name="connsiteX376" fmla="*/ 434922 w 689880"/>
                    <a:gd name="connsiteY376" fmla="*/ 69020 h 72594"/>
                    <a:gd name="connsiteX377" fmla="*/ 433259 w 689880"/>
                    <a:gd name="connsiteY377" fmla="*/ 69941 h 72594"/>
                    <a:gd name="connsiteX378" fmla="*/ 429678 w 689880"/>
                    <a:gd name="connsiteY378" fmla="*/ 71194 h 72594"/>
                    <a:gd name="connsiteX379" fmla="*/ 424587 w 689880"/>
                    <a:gd name="connsiteY379" fmla="*/ 72294 h 72594"/>
                    <a:gd name="connsiteX380" fmla="*/ 418423 w 689880"/>
                    <a:gd name="connsiteY380" fmla="*/ 72780 h 72594"/>
                    <a:gd name="connsiteX381" fmla="*/ 408472 w 689880"/>
                    <a:gd name="connsiteY381" fmla="*/ 71194 h 72594"/>
                    <a:gd name="connsiteX382" fmla="*/ 401284 w 689880"/>
                    <a:gd name="connsiteY382" fmla="*/ 66487 h 72594"/>
                    <a:gd name="connsiteX383" fmla="*/ 396884 w 689880"/>
                    <a:gd name="connsiteY383" fmla="*/ 58660 h 72594"/>
                    <a:gd name="connsiteX384" fmla="*/ 395401 w 689880"/>
                    <a:gd name="connsiteY384" fmla="*/ 47712 h 72594"/>
                    <a:gd name="connsiteX385" fmla="*/ 396935 w 689880"/>
                    <a:gd name="connsiteY385" fmla="*/ 37045 h 72594"/>
                    <a:gd name="connsiteX386" fmla="*/ 401361 w 689880"/>
                    <a:gd name="connsiteY386" fmla="*/ 29013 h 72594"/>
                    <a:gd name="connsiteX387" fmla="*/ 408344 w 689880"/>
                    <a:gd name="connsiteY387" fmla="*/ 23948 h 72594"/>
                    <a:gd name="connsiteX388" fmla="*/ 417502 w 689880"/>
                    <a:gd name="connsiteY388" fmla="*/ 22183 h 72594"/>
                    <a:gd name="connsiteX389" fmla="*/ 426736 w 689880"/>
                    <a:gd name="connsiteY389" fmla="*/ 23923 h 72594"/>
                    <a:gd name="connsiteX390" fmla="*/ 433003 w 689880"/>
                    <a:gd name="connsiteY390" fmla="*/ 28604 h 72594"/>
                    <a:gd name="connsiteX391" fmla="*/ 436610 w 689880"/>
                    <a:gd name="connsiteY391" fmla="*/ 35510 h 72594"/>
                    <a:gd name="connsiteX392" fmla="*/ 437760 w 689880"/>
                    <a:gd name="connsiteY392" fmla="*/ 43977 h 72594"/>
                    <a:gd name="connsiteX393" fmla="*/ 429268 w 689880"/>
                    <a:gd name="connsiteY393" fmla="*/ 43005 h 72594"/>
                    <a:gd name="connsiteX394" fmla="*/ 426308 w 689880"/>
                    <a:gd name="connsiteY394" fmla="*/ 32569 h 72594"/>
                    <a:gd name="connsiteX395" fmla="*/ 417069 w 689880"/>
                    <a:gd name="connsiteY395" fmla="*/ 28783 h 72594"/>
                    <a:gd name="connsiteX396" fmla="*/ 411562 w 689880"/>
                    <a:gd name="connsiteY396" fmla="*/ 29960 h 72594"/>
                    <a:gd name="connsiteX397" fmla="*/ 407598 w 689880"/>
                    <a:gd name="connsiteY397" fmla="*/ 33080 h 72594"/>
                    <a:gd name="connsiteX398" fmla="*/ 405127 w 689880"/>
                    <a:gd name="connsiteY398" fmla="*/ 37608 h 72594"/>
                    <a:gd name="connsiteX399" fmla="*/ 404149 w 689880"/>
                    <a:gd name="connsiteY399" fmla="*/ 43005 h 72594"/>
                    <a:gd name="connsiteX400" fmla="*/ 489508 w 689880"/>
                    <a:gd name="connsiteY400" fmla="*/ 70529 h 72594"/>
                    <a:gd name="connsiteX401" fmla="*/ 489329 w 689880"/>
                    <a:gd name="connsiteY401" fmla="*/ 71245 h 72594"/>
                    <a:gd name="connsiteX402" fmla="*/ 488715 w 689880"/>
                    <a:gd name="connsiteY402" fmla="*/ 71731 h 72594"/>
                    <a:gd name="connsiteX403" fmla="*/ 487564 w 689880"/>
                    <a:gd name="connsiteY403" fmla="*/ 72013 h 72594"/>
                    <a:gd name="connsiteX404" fmla="*/ 485825 w 689880"/>
                    <a:gd name="connsiteY404" fmla="*/ 72115 h 72594"/>
                    <a:gd name="connsiteX405" fmla="*/ 484034 w 689880"/>
                    <a:gd name="connsiteY405" fmla="*/ 72013 h 72594"/>
                    <a:gd name="connsiteX406" fmla="*/ 482857 w 689880"/>
                    <a:gd name="connsiteY406" fmla="*/ 71731 h 72594"/>
                    <a:gd name="connsiteX407" fmla="*/ 482193 w 689880"/>
                    <a:gd name="connsiteY407" fmla="*/ 71245 h 72594"/>
                    <a:gd name="connsiteX408" fmla="*/ 481988 w 689880"/>
                    <a:gd name="connsiteY408" fmla="*/ 70529 h 72594"/>
                    <a:gd name="connsiteX409" fmla="*/ 481988 w 689880"/>
                    <a:gd name="connsiteY409" fmla="*/ 64441 h 72594"/>
                    <a:gd name="connsiteX410" fmla="*/ 474441 w 689880"/>
                    <a:gd name="connsiteY410" fmla="*/ 70580 h 72594"/>
                    <a:gd name="connsiteX411" fmla="*/ 465873 w 689880"/>
                    <a:gd name="connsiteY411" fmla="*/ 72780 h 72594"/>
                    <a:gd name="connsiteX412" fmla="*/ 457227 w 689880"/>
                    <a:gd name="connsiteY412" fmla="*/ 70810 h 72594"/>
                    <a:gd name="connsiteX413" fmla="*/ 451419 w 689880"/>
                    <a:gd name="connsiteY413" fmla="*/ 65490 h 72594"/>
                    <a:gd name="connsiteX414" fmla="*/ 448171 w 689880"/>
                    <a:gd name="connsiteY414" fmla="*/ 57611 h 72594"/>
                    <a:gd name="connsiteX415" fmla="*/ 447148 w 689880"/>
                    <a:gd name="connsiteY415" fmla="*/ 48070 h 72594"/>
                    <a:gd name="connsiteX416" fmla="*/ 448427 w 689880"/>
                    <a:gd name="connsiteY416" fmla="*/ 37352 h 72594"/>
                    <a:gd name="connsiteX417" fmla="*/ 452213 w 689880"/>
                    <a:gd name="connsiteY417" fmla="*/ 29192 h 72594"/>
                    <a:gd name="connsiteX418" fmla="*/ 458429 w 689880"/>
                    <a:gd name="connsiteY418" fmla="*/ 24000 h 72594"/>
                    <a:gd name="connsiteX419" fmla="*/ 466997 w 689880"/>
                    <a:gd name="connsiteY419" fmla="*/ 22183 h 72594"/>
                    <a:gd name="connsiteX420" fmla="*/ 474391 w 689880"/>
                    <a:gd name="connsiteY420" fmla="*/ 23948 h 72594"/>
                    <a:gd name="connsiteX421" fmla="*/ 481015 w 689880"/>
                    <a:gd name="connsiteY421" fmla="*/ 29141 h 72594"/>
                    <a:gd name="connsiteX422" fmla="*/ 481015 w 689880"/>
                    <a:gd name="connsiteY422" fmla="*/ 2385 h 72594"/>
                    <a:gd name="connsiteX423" fmla="*/ 481194 w 689880"/>
                    <a:gd name="connsiteY423" fmla="*/ 1694 h 72594"/>
                    <a:gd name="connsiteX424" fmla="*/ 481885 w 689880"/>
                    <a:gd name="connsiteY424" fmla="*/ 1183 h 72594"/>
                    <a:gd name="connsiteX425" fmla="*/ 483190 w 689880"/>
                    <a:gd name="connsiteY425" fmla="*/ 876 h 72594"/>
                    <a:gd name="connsiteX426" fmla="*/ 485211 w 689880"/>
                    <a:gd name="connsiteY426" fmla="*/ 748 h 72594"/>
                    <a:gd name="connsiteX427" fmla="*/ 487309 w 689880"/>
                    <a:gd name="connsiteY427" fmla="*/ 876 h 72594"/>
                    <a:gd name="connsiteX428" fmla="*/ 488587 w 689880"/>
                    <a:gd name="connsiteY428" fmla="*/ 1183 h 72594"/>
                    <a:gd name="connsiteX429" fmla="*/ 489278 w 689880"/>
                    <a:gd name="connsiteY429" fmla="*/ 1694 h 72594"/>
                    <a:gd name="connsiteX430" fmla="*/ 489508 w 689880"/>
                    <a:gd name="connsiteY430" fmla="*/ 2385 h 72594"/>
                    <a:gd name="connsiteX431" fmla="*/ 481015 w 689880"/>
                    <a:gd name="connsiteY431" fmla="*/ 38145 h 72594"/>
                    <a:gd name="connsiteX432" fmla="*/ 474391 w 689880"/>
                    <a:gd name="connsiteY432" fmla="*/ 31674 h 72594"/>
                    <a:gd name="connsiteX433" fmla="*/ 467714 w 689880"/>
                    <a:gd name="connsiteY433" fmla="*/ 29448 h 72594"/>
                    <a:gd name="connsiteX434" fmla="*/ 462240 w 689880"/>
                    <a:gd name="connsiteY434" fmla="*/ 30983 h 72594"/>
                    <a:gd name="connsiteX435" fmla="*/ 458582 w 689880"/>
                    <a:gd name="connsiteY435" fmla="*/ 35024 h 72594"/>
                    <a:gd name="connsiteX436" fmla="*/ 456536 w 689880"/>
                    <a:gd name="connsiteY436" fmla="*/ 40703 h 72594"/>
                    <a:gd name="connsiteX437" fmla="*/ 455896 w 689880"/>
                    <a:gd name="connsiteY437" fmla="*/ 47149 h 72594"/>
                    <a:gd name="connsiteX438" fmla="*/ 456433 w 689880"/>
                    <a:gd name="connsiteY438" fmla="*/ 53953 h 72594"/>
                    <a:gd name="connsiteX439" fmla="*/ 458301 w 689880"/>
                    <a:gd name="connsiteY439" fmla="*/ 59862 h 72594"/>
                    <a:gd name="connsiteX440" fmla="*/ 461831 w 689880"/>
                    <a:gd name="connsiteY440" fmla="*/ 64006 h 72594"/>
                    <a:gd name="connsiteX441" fmla="*/ 467356 w 689880"/>
                    <a:gd name="connsiteY441" fmla="*/ 65566 h 72594"/>
                    <a:gd name="connsiteX442" fmla="*/ 470605 w 689880"/>
                    <a:gd name="connsiteY442" fmla="*/ 65106 h 72594"/>
                    <a:gd name="connsiteX443" fmla="*/ 473802 w 689880"/>
                    <a:gd name="connsiteY443" fmla="*/ 63571 h 72594"/>
                    <a:gd name="connsiteX444" fmla="*/ 477230 w 689880"/>
                    <a:gd name="connsiteY444" fmla="*/ 60783 h 72594"/>
                    <a:gd name="connsiteX445" fmla="*/ 481015 w 689880"/>
                    <a:gd name="connsiteY445" fmla="*/ 56562 h 72594"/>
                    <a:gd name="connsiteX446" fmla="*/ 546994 w 689880"/>
                    <a:gd name="connsiteY446" fmla="*/ 46893 h 72594"/>
                    <a:gd name="connsiteX447" fmla="*/ 545690 w 689880"/>
                    <a:gd name="connsiteY447" fmla="*/ 57662 h 72594"/>
                    <a:gd name="connsiteX448" fmla="*/ 541853 w 689880"/>
                    <a:gd name="connsiteY448" fmla="*/ 65822 h 72594"/>
                    <a:gd name="connsiteX449" fmla="*/ 535637 w 689880"/>
                    <a:gd name="connsiteY449" fmla="*/ 70989 h 72594"/>
                    <a:gd name="connsiteX450" fmla="*/ 527195 w 689880"/>
                    <a:gd name="connsiteY450" fmla="*/ 72780 h 72594"/>
                    <a:gd name="connsiteX451" fmla="*/ 523128 w 689880"/>
                    <a:gd name="connsiteY451" fmla="*/ 72345 h 72594"/>
                    <a:gd name="connsiteX452" fmla="*/ 519471 w 689880"/>
                    <a:gd name="connsiteY452" fmla="*/ 70938 h 72594"/>
                    <a:gd name="connsiteX453" fmla="*/ 515889 w 689880"/>
                    <a:gd name="connsiteY453" fmla="*/ 68483 h 72594"/>
                    <a:gd name="connsiteX454" fmla="*/ 512104 w 689880"/>
                    <a:gd name="connsiteY454" fmla="*/ 64901 h 72594"/>
                    <a:gd name="connsiteX455" fmla="*/ 512104 w 689880"/>
                    <a:gd name="connsiteY455" fmla="*/ 70529 h 72594"/>
                    <a:gd name="connsiteX456" fmla="*/ 511899 w 689880"/>
                    <a:gd name="connsiteY456" fmla="*/ 71245 h 72594"/>
                    <a:gd name="connsiteX457" fmla="*/ 511234 w 689880"/>
                    <a:gd name="connsiteY457" fmla="*/ 71731 h 72594"/>
                    <a:gd name="connsiteX458" fmla="*/ 510083 w 689880"/>
                    <a:gd name="connsiteY458" fmla="*/ 72013 h 72594"/>
                    <a:gd name="connsiteX459" fmla="*/ 508318 w 689880"/>
                    <a:gd name="connsiteY459" fmla="*/ 72115 h 72594"/>
                    <a:gd name="connsiteX460" fmla="*/ 506579 w 689880"/>
                    <a:gd name="connsiteY460" fmla="*/ 72013 h 72594"/>
                    <a:gd name="connsiteX461" fmla="*/ 505401 w 689880"/>
                    <a:gd name="connsiteY461" fmla="*/ 71731 h 72594"/>
                    <a:gd name="connsiteX462" fmla="*/ 504788 w 689880"/>
                    <a:gd name="connsiteY462" fmla="*/ 71245 h 72594"/>
                    <a:gd name="connsiteX463" fmla="*/ 504634 w 689880"/>
                    <a:gd name="connsiteY463" fmla="*/ 70529 h 72594"/>
                    <a:gd name="connsiteX464" fmla="*/ 504634 w 689880"/>
                    <a:gd name="connsiteY464" fmla="*/ 2180 h 72594"/>
                    <a:gd name="connsiteX465" fmla="*/ 504814 w 689880"/>
                    <a:gd name="connsiteY465" fmla="*/ 1464 h 72594"/>
                    <a:gd name="connsiteX466" fmla="*/ 505478 w 689880"/>
                    <a:gd name="connsiteY466" fmla="*/ 952 h 72594"/>
                    <a:gd name="connsiteX467" fmla="*/ 506783 w 689880"/>
                    <a:gd name="connsiteY467" fmla="*/ 645 h 72594"/>
                    <a:gd name="connsiteX468" fmla="*/ 508829 w 689880"/>
                    <a:gd name="connsiteY468" fmla="*/ 543 h 72594"/>
                    <a:gd name="connsiteX469" fmla="*/ 510927 w 689880"/>
                    <a:gd name="connsiteY469" fmla="*/ 645 h 72594"/>
                    <a:gd name="connsiteX470" fmla="*/ 512206 w 689880"/>
                    <a:gd name="connsiteY470" fmla="*/ 952 h 72594"/>
                    <a:gd name="connsiteX471" fmla="*/ 512871 w 689880"/>
                    <a:gd name="connsiteY471" fmla="*/ 1464 h 72594"/>
                    <a:gd name="connsiteX472" fmla="*/ 513076 w 689880"/>
                    <a:gd name="connsiteY472" fmla="*/ 2180 h 72594"/>
                    <a:gd name="connsiteX473" fmla="*/ 513076 w 689880"/>
                    <a:gd name="connsiteY473" fmla="*/ 29755 h 72594"/>
                    <a:gd name="connsiteX474" fmla="*/ 517041 w 689880"/>
                    <a:gd name="connsiteY474" fmla="*/ 26225 h 72594"/>
                    <a:gd name="connsiteX475" fmla="*/ 520800 w 689880"/>
                    <a:gd name="connsiteY475" fmla="*/ 23897 h 72594"/>
                    <a:gd name="connsiteX476" fmla="*/ 524485 w 689880"/>
                    <a:gd name="connsiteY476" fmla="*/ 22593 h 72594"/>
                    <a:gd name="connsiteX477" fmla="*/ 528373 w 689880"/>
                    <a:gd name="connsiteY477" fmla="*/ 22183 h 72594"/>
                    <a:gd name="connsiteX478" fmla="*/ 536941 w 689880"/>
                    <a:gd name="connsiteY478" fmla="*/ 24179 h 72594"/>
                    <a:gd name="connsiteX479" fmla="*/ 542723 w 689880"/>
                    <a:gd name="connsiteY479" fmla="*/ 29525 h 72594"/>
                    <a:gd name="connsiteX480" fmla="*/ 545971 w 689880"/>
                    <a:gd name="connsiteY480" fmla="*/ 37378 h 72594"/>
                    <a:gd name="connsiteX481" fmla="*/ 546994 w 689880"/>
                    <a:gd name="connsiteY481" fmla="*/ 46893 h 72594"/>
                    <a:gd name="connsiteX482" fmla="*/ 538246 w 689880"/>
                    <a:gd name="connsiteY482" fmla="*/ 47865 h 72594"/>
                    <a:gd name="connsiteX483" fmla="*/ 537706 w 689880"/>
                    <a:gd name="connsiteY483" fmla="*/ 41010 h 72594"/>
                    <a:gd name="connsiteX484" fmla="*/ 535827 w 689880"/>
                    <a:gd name="connsiteY484" fmla="*/ 35127 h 72594"/>
                    <a:gd name="connsiteX485" fmla="*/ 532275 w 689880"/>
                    <a:gd name="connsiteY485" fmla="*/ 31008 h 72594"/>
                    <a:gd name="connsiteX486" fmla="*/ 526768 w 689880"/>
                    <a:gd name="connsiteY486" fmla="*/ 29448 h 72594"/>
                    <a:gd name="connsiteX487" fmla="*/ 523525 w 689880"/>
                    <a:gd name="connsiteY487" fmla="*/ 29908 h 72594"/>
                    <a:gd name="connsiteX488" fmla="*/ 520282 w 689880"/>
                    <a:gd name="connsiteY488" fmla="*/ 31443 h 72594"/>
                    <a:gd name="connsiteX489" fmla="*/ 516859 w 689880"/>
                    <a:gd name="connsiteY489" fmla="*/ 34206 h 72594"/>
                    <a:gd name="connsiteX490" fmla="*/ 513076 w 689880"/>
                    <a:gd name="connsiteY490" fmla="*/ 38452 h 72594"/>
                    <a:gd name="connsiteX491" fmla="*/ 513076 w 689880"/>
                    <a:gd name="connsiteY491" fmla="*/ 56818 h 72594"/>
                    <a:gd name="connsiteX492" fmla="*/ 519767 w 689880"/>
                    <a:gd name="connsiteY492" fmla="*/ 63290 h 72594"/>
                    <a:gd name="connsiteX493" fmla="*/ 526408 w 689880"/>
                    <a:gd name="connsiteY493" fmla="*/ 65515 h 72594"/>
                    <a:gd name="connsiteX494" fmla="*/ 531864 w 689880"/>
                    <a:gd name="connsiteY494" fmla="*/ 63981 h 72594"/>
                    <a:gd name="connsiteX495" fmla="*/ 535544 w 689880"/>
                    <a:gd name="connsiteY495" fmla="*/ 59913 h 72594"/>
                    <a:gd name="connsiteX496" fmla="*/ 537602 w 689880"/>
                    <a:gd name="connsiteY496" fmla="*/ 54235 h 72594"/>
                    <a:gd name="connsiteX497" fmla="*/ 538246 w 689880"/>
                    <a:gd name="connsiteY497" fmla="*/ 47865 h 72594"/>
                    <a:gd name="connsiteX498" fmla="*/ 593891 w 689880"/>
                    <a:gd name="connsiteY498" fmla="*/ 70580 h 72594"/>
                    <a:gd name="connsiteX499" fmla="*/ 593482 w 689880"/>
                    <a:gd name="connsiteY499" fmla="*/ 71501 h 72594"/>
                    <a:gd name="connsiteX500" fmla="*/ 592356 w 689880"/>
                    <a:gd name="connsiteY500" fmla="*/ 71961 h 72594"/>
                    <a:gd name="connsiteX501" fmla="*/ 590259 w 689880"/>
                    <a:gd name="connsiteY501" fmla="*/ 72115 h 72594"/>
                    <a:gd name="connsiteX502" fmla="*/ 588135 w 689880"/>
                    <a:gd name="connsiteY502" fmla="*/ 71961 h 72594"/>
                    <a:gd name="connsiteX503" fmla="*/ 586985 w 689880"/>
                    <a:gd name="connsiteY503" fmla="*/ 71501 h 72594"/>
                    <a:gd name="connsiteX504" fmla="*/ 586627 w 689880"/>
                    <a:gd name="connsiteY504" fmla="*/ 70580 h 72594"/>
                    <a:gd name="connsiteX505" fmla="*/ 586627 w 689880"/>
                    <a:gd name="connsiteY505" fmla="*/ 65976 h 72594"/>
                    <a:gd name="connsiteX506" fmla="*/ 579899 w 689880"/>
                    <a:gd name="connsiteY506" fmla="*/ 70989 h 72594"/>
                    <a:gd name="connsiteX507" fmla="*/ 572046 w 689880"/>
                    <a:gd name="connsiteY507" fmla="*/ 72780 h 72594"/>
                    <a:gd name="connsiteX508" fmla="*/ 565472 w 689880"/>
                    <a:gd name="connsiteY508" fmla="*/ 71833 h 72594"/>
                    <a:gd name="connsiteX509" fmla="*/ 560458 w 689880"/>
                    <a:gd name="connsiteY509" fmla="*/ 69096 h 72594"/>
                    <a:gd name="connsiteX510" fmla="*/ 557235 w 689880"/>
                    <a:gd name="connsiteY510" fmla="*/ 64697 h 72594"/>
                    <a:gd name="connsiteX511" fmla="*/ 556084 w 689880"/>
                    <a:gd name="connsiteY511" fmla="*/ 58762 h 72594"/>
                    <a:gd name="connsiteX512" fmla="*/ 557670 w 689880"/>
                    <a:gd name="connsiteY512" fmla="*/ 52009 h 72594"/>
                    <a:gd name="connsiteX513" fmla="*/ 562223 w 689880"/>
                    <a:gd name="connsiteY513" fmla="*/ 47252 h 72594"/>
                    <a:gd name="connsiteX514" fmla="*/ 569487 w 689880"/>
                    <a:gd name="connsiteY514" fmla="*/ 44412 h 72594"/>
                    <a:gd name="connsiteX515" fmla="*/ 579157 w 689880"/>
                    <a:gd name="connsiteY515" fmla="*/ 43466 h 72594"/>
                    <a:gd name="connsiteX516" fmla="*/ 585501 w 689880"/>
                    <a:gd name="connsiteY516" fmla="*/ 43466 h 72594"/>
                    <a:gd name="connsiteX517" fmla="*/ 585501 w 689880"/>
                    <a:gd name="connsiteY517" fmla="*/ 39885 h 72594"/>
                    <a:gd name="connsiteX518" fmla="*/ 584938 w 689880"/>
                    <a:gd name="connsiteY518" fmla="*/ 35178 h 72594"/>
                    <a:gd name="connsiteX519" fmla="*/ 583121 w 689880"/>
                    <a:gd name="connsiteY519" fmla="*/ 31776 h 72594"/>
                    <a:gd name="connsiteX520" fmla="*/ 579873 w 689880"/>
                    <a:gd name="connsiteY520" fmla="*/ 29729 h 72594"/>
                    <a:gd name="connsiteX521" fmla="*/ 574961 w 689880"/>
                    <a:gd name="connsiteY521" fmla="*/ 29039 h 72594"/>
                    <a:gd name="connsiteX522" fmla="*/ 569360 w 689880"/>
                    <a:gd name="connsiteY522" fmla="*/ 29781 h 72594"/>
                    <a:gd name="connsiteX523" fmla="*/ 565012 w 689880"/>
                    <a:gd name="connsiteY523" fmla="*/ 31418 h 72594"/>
                    <a:gd name="connsiteX524" fmla="*/ 561890 w 689880"/>
                    <a:gd name="connsiteY524" fmla="*/ 33055 h 72594"/>
                    <a:gd name="connsiteX525" fmla="*/ 560023 w 689880"/>
                    <a:gd name="connsiteY525" fmla="*/ 33797 h 72594"/>
                    <a:gd name="connsiteX526" fmla="*/ 559307 w 689880"/>
                    <a:gd name="connsiteY526" fmla="*/ 33592 h 72594"/>
                    <a:gd name="connsiteX527" fmla="*/ 558770 w 689880"/>
                    <a:gd name="connsiteY527" fmla="*/ 32978 h 72594"/>
                    <a:gd name="connsiteX528" fmla="*/ 558437 w 689880"/>
                    <a:gd name="connsiteY528" fmla="*/ 31929 h 72594"/>
                    <a:gd name="connsiteX529" fmla="*/ 558335 w 689880"/>
                    <a:gd name="connsiteY529" fmla="*/ 30522 h 72594"/>
                    <a:gd name="connsiteX530" fmla="*/ 558514 w 689880"/>
                    <a:gd name="connsiteY530" fmla="*/ 28502 h 72594"/>
                    <a:gd name="connsiteX531" fmla="*/ 559383 w 689880"/>
                    <a:gd name="connsiteY531" fmla="*/ 27095 h 72594"/>
                    <a:gd name="connsiteX532" fmla="*/ 561763 w 689880"/>
                    <a:gd name="connsiteY532" fmla="*/ 25534 h 72594"/>
                    <a:gd name="connsiteX533" fmla="*/ 565651 w 689880"/>
                    <a:gd name="connsiteY533" fmla="*/ 23897 h 72594"/>
                    <a:gd name="connsiteX534" fmla="*/ 570460 w 689880"/>
                    <a:gd name="connsiteY534" fmla="*/ 22669 h 72594"/>
                    <a:gd name="connsiteX535" fmla="*/ 575729 w 689880"/>
                    <a:gd name="connsiteY535" fmla="*/ 22183 h 72594"/>
                    <a:gd name="connsiteX536" fmla="*/ 584170 w 689880"/>
                    <a:gd name="connsiteY536" fmla="*/ 23309 h 72594"/>
                    <a:gd name="connsiteX537" fmla="*/ 589798 w 689880"/>
                    <a:gd name="connsiteY537" fmla="*/ 26609 h 72594"/>
                    <a:gd name="connsiteX538" fmla="*/ 592919 w 689880"/>
                    <a:gd name="connsiteY538" fmla="*/ 32006 h 72594"/>
                    <a:gd name="connsiteX539" fmla="*/ 593891 w 689880"/>
                    <a:gd name="connsiteY539" fmla="*/ 39526 h 72594"/>
                    <a:gd name="connsiteX540" fmla="*/ 585501 w 689880"/>
                    <a:gd name="connsiteY540" fmla="*/ 49554 h 72594"/>
                    <a:gd name="connsiteX541" fmla="*/ 578288 w 689880"/>
                    <a:gd name="connsiteY541" fmla="*/ 49554 h 72594"/>
                    <a:gd name="connsiteX542" fmla="*/ 572251 w 689880"/>
                    <a:gd name="connsiteY542" fmla="*/ 50142 h 72594"/>
                    <a:gd name="connsiteX543" fmla="*/ 568004 w 689880"/>
                    <a:gd name="connsiteY543" fmla="*/ 51881 h 72594"/>
                    <a:gd name="connsiteX544" fmla="*/ 565523 w 689880"/>
                    <a:gd name="connsiteY544" fmla="*/ 54644 h 72594"/>
                    <a:gd name="connsiteX545" fmla="*/ 564730 w 689880"/>
                    <a:gd name="connsiteY545" fmla="*/ 58353 h 72594"/>
                    <a:gd name="connsiteX546" fmla="*/ 567006 w 689880"/>
                    <a:gd name="connsiteY546" fmla="*/ 64057 h 72594"/>
                    <a:gd name="connsiteX547" fmla="*/ 573375 w 689880"/>
                    <a:gd name="connsiteY547" fmla="*/ 66180 h 72594"/>
                    <a:gd name="connsiteX548" fmla="*/ 579541 w 689880"/>
                    <a:gd name="connsiteY548" fmla="*/ 64492 h 72594"/>
                    <a:gd name="connsiteX549" fmla="*/ 585501 w 689880"/>
                    <a:gd name="connsiteY549" fmla="*/ 59325 h 72594"/>
                    <a:gd name="connsiteX550" fmla="*/ 641915 w 689880"/>
                    <a:gd name="connsiteY550" fmla="*/ 63520 h 72594"/>
                    <a:gd name="connsiteX551" fmla="*/ 641863 w 689880"/>
                    <a:gd name="connsiteY551" fmla="*/ 65029 h 72594"/>
                    <a:gd name="connsiteX552" fmla="*/ 641684 w 689880"/>
                    <a:gd name="connsiteY552" fmla="*/ 66104 h 72594"/>
                    <a:gd name="connsiteX553" fmla="*/ 641377 w 689880"/>
                    <a:gd name="connsiteY553" fmla="*/ 66871 h 72594"/>
                    <a:gd name="connsiteX554" fmla="*/ 640558 w 689880"/>
                    <a:gd name="connsiteY554" fmla="*/ 67843 h 72594"/>
                    <a:gd name="connsiteX555" fmla="*/ 638385 w 689880"/>
                    <a:gd name="connsiteY555" fmla="*/ 69429 h 72594"/>
                    <a:gd name="connsiteX556" fmla="*/ 634931 w 689880"/>
                    <a:gd name="connsiteY556" fmla="*/ 71117 h 72594"/>
                    <a:gd name="connsiteX557" fmla="*/ 630762 w 689880"/>
                    <a:gd name="connsiteY557" fmla="*/ 72319 h 72594"/>
                    <a:gd name="connsiteX558" fmla="*/ 626106 w 689880"/>
                    <a:gd name="connsiteY558" fmla="*/ 72780 h 72594"/>
                    <a:gd name="connsiteX559" fmla="*/ 617307 w 689880"/>
                    <a:gd name="connsiteY559" fmla="*/ 71143 h 72594"/>
                    <a:gd name="connsiteX560" fmla="*/ 610886 w 689880"/>
                    <a:gd name="connsiteY560" fmla="*/ 66359 h 72594"/>
                    <a:gd name="connsiteX561" fmla="*/ 606946 w 689880"/>
                    <a:gd name="connsiteY561" fmla="*/ 58634 h 72594"/>
                    <a:gd name="connsiteX562" fmla="*/ 605591 w 689880"/>
                    <a:gd name="connsiteY562" fmla="*/ 48070 h 72594"/>
                    <a:gd name="connsiteX563" fmla="*/ 607254 w 689880"/>
                    <a:gd name="connsiteY563" fmla="*/ 36380 h 72594"/>
                    <a:gd name="connsiteX564" fmla="*/ 611807 w 689880"/>
                    <a:gd name="connsiteY564" fmla="*/ 28374 h 72594"/>
                    <a:gd name="connsiteX565" fmla="*/ 618611 w 689880"/>
                    <a:gd name="connsiteY565" fmla="*/ 23744 h 72594"/>
                    <a:gd name="connsiteX566" fmla="*/ 627078 w 689880"/>
                    <a:gd name="connsiteY566" fmla="*/ 22235 h 72594"/>
                    <a:gd name="connsiteX567" fmla="*/ 631349 w 689880"/>
                    <a:gd name="connsiteY567" fmla="*/ 22644 h 72594"/>
                    <a:gd name="connsiteX568" fmla="*/ 635161 w 689880"/>
                    <a:gd name="connsiteY568" fmla="*/ 23718 h 72594"/>
                    <a:gd name="connsiteX569" fmla="*/ 638256 w 689880"/>
                    <a:gd name="connsiteY569" fmla="*/ 25253 h 72594"/>
                    <a:gd name="connsiteX570" fmla="*/ 640226 w 689880"/>
                    <a:gd name="connsiteY570" fmla="*/ 26737 h 72594"/>
                    <a:gd name="connsiteX571" fmla="*/ 641071 w 689880"/>
                    <a:gd name="connsiteY571" fmla="*/ 27709 h 72594"/>
                    <a:gd name="connsiteX572" fmla="*/ 641454 w 689880"/>
                    <a:gd name="connsiteY572" fmla="*/ 28553 h 72594"/>
                    <a:gd name="connsiteX573" fmla="*/ 641658 w 689880"/>
                    <a:gd name="connsiteY573" fmla="*/ 29653 h 72594"/>
                    <a:gd name="connsiteX574" fmla="*/ 641710 w 689880"/>
                    <a:gd name="connsiteY574" fmla="*/ 31187 h 72594"/>
                    <a:gd name="connsiteX575" fmla="*/ 641250 w 689880"/>
                    <a:gd name="connsiteY575" fmla="*/ 33976 h 72594"/>
                    <a:gd name="connsiteX576" fmla="*/ 640124 w 689880"/>
                    <a:gd name="connsiteY576" fmla="*/ 34769 h 72594"/>
                    <a:gd name="connsiteX577" fmla="*/ 638359 w 689880"/>
                    <a:gd name="connsiteY577" fmla="*/ 33925 h 72594"/>
                    <a:gd name="connsiteX578" fmla="*/ 635826 w 689880"/>
                    <a:gd name="connsiteY578" fmla="*/ 32057 h 72594"/>
                    <a:gd name="connsiteX579" fmla="*/ 632117 w 689880"/>
                    <a:gd name="connsiteY579" fmla="*/ 30190 h 72594"/>
                    <a:gd name="connsiteX580" fmla="*/ 626975 w 689880"/>
                    <a:gd name="connsiteY580" fmla="*/ 29346 h 72594"/>
                    <a:gd name="connsiteX581" fmla="*/ 617639 w 689880"/>
                    <a:gd name="connsiteY581" fmla="*/ 34027 h 72594"/>
                    <a:gd name="connsiteX582" fmla="*/ 614390 w 689880"/>
                    <a:gd name="connsiteY582" fmla="*/ 47610 h 72594"/>
                    <a:gd name="connsiteX583" fmla="*/ 615235 w 689880"/>
                    <a:gd name="connsiteY583" fmla="*/ 55411 h 72594"/>
                    <a:gd name="connsiteX584" fmla="*/ 617716 w 689880"/>
                    <a:gd name="connsiteY584" fmla="*/ 61013 h 72594"/>
                    <a:gd name="connsiteX585" fmla="*/ 621732 w 689880"/>
                    <a:gd name="connsiteY585" fmla="*/ 64364 h 72594"/>
                    <a:gd name="connsiteX586" fmla="*/ 627180 w 689880"/>
                    <a:gd name="connsiteY586" fmla="*/ 65464 h 72594"/>
                    <a:gd name="connsiteX587" fmla="*/ 632296 w 689880"/>
                    <a:gd name="connsiteY587" fmla="*/ 64543 h 72594"/>
                    <a:gd name="connsiteX588" fmla="*/ 636108 w 689880"/>
                    <a:gd name="connsiteY588" fmla="*/ 62523 h 72594"/>
                    <a:gd name="connsiteX589" fmla="*/ 638819 w 689880"/>
                    <a:gd name="connsiteY589" fmla="*/ 60527 h 72594"/>
                    <a:gd name="connsiteX590" fmla="*/ 640533 w 689880"/>
                    <a:gd name="connsiteY590" fmla="*/ 59632 h 72594"/>
                    <a:gd name="connsiteX591" fmla="*/ 641147 w 689880"/>
                    <a:gd name="connsiteY591" fmla="*/ 59837 h 72594"/>
                    <a:gd name="connsiteX592" fmla="*/ 641582 w 689880"/>
                    <a:gd name="connsiteY592" fmla="*/ 60527 h 72594"/>
                    <a:gd name="connsiteX593" fmla="*/ 641837 w 689880"/>
                    <a:gd name="connsiteY593" fmla="*/ 61755 h 72594"/>
                    <a:gd name="connsiteX594" fmla="*/ 641915 w 689880"/>
                    <a:gd name="connsiteY594" fmla="*/ 63520 h 72594"/>
                    <a:gd name="connsiteX595" fmla="*/ 690278 w 689880"/>
                    <a:gd name="connsiteY595" fmla="*/ 70478 h 72594"/>
                    <a:gd name="connsiteX596" fmla="*/ 690073 w 689880"/>
                    <a:gd name="connsiteY596" fmla="*/ 71194 h 72594"/>
                    <a:gd name="connsiteX597" fmla="*/ 689382 w 689880"/>
                    <a:gd name="connsiteY597" fmla="*/ 71706 h 72594"/>
                    <a:gd name="connsiteX598" fmla="*/ 688026 w 689880"/>
                    <a:gd name="connsiteY598" fmla="*/ 72013 h 72594"/>
                    <a:gd name="connsiteX599" fmla="*/ 685827 w 689880"/>
                    <a:gd name="connsiteY599" fmla="*/ 72115 h 72594"/>
                    <a:gd name="connsiteX600" fmla="*/ 683550 w 689880"/>
                    <a:gd name="connsiteY600" fmla="*/ 72038 h 72594"/>
                    <a:gd name="connsiteX601" fmla="*/ 682041 w 689880"/>
                    <a:gd name="connsiteY601" fmla="*/ 71782 h 72594"/>
                    <a:gd name="connsiteX602" fmla="*/ 681043 w 689880"/>
                    <a:gd name="connsiteY602" fmla="*/ 71271 h 72594"/>
                    <a:gd name="connsiteX603" fmla="*/ 680353 w 689880"/>
                    <a:gd name="connsiteY603" fmla="*/ 70478 h 72594"/>
                    <a:gd name="connsiteX604" fmla="*/ 660911 w 689880"/>
                    <a:gd name="connsiteY604" fmla="*/ 45001 h 72594"/>
                    <a:gd name="connsiteX605" fmla="*/ 660911 w 689880"/>
                    <a:gd name="connsiteY605" fmla="*/ 70529 h 72594"/>
                    <a:gd name="connsiteX606" fmla="*/ 660707 w 689880"/>
                    <a:gd name="connsiteY606" fmla="*/ 71220 h 72594"/>
                    <a:gd name="connsiteX607" fmla="*/ 660042 w 689880"/>
                    <a:gd name="connsiteY607" fmla="*/ 71706 h 72594"/>
                    <a:gd name="connsiteX608" fmla="*/ 658763 w 689880"/>
                    <a:gd name="connsiteY608" fmla="*/ 72013 h 72594"/>
                    <a:gd name="connsiteX609" fmla="*/ 656665 w 689880"/>
                    <a:gd name="connsiteY609" fmla="*/ 72115 h 72594"/>
                    <a:gd name="connsiteX610" fmla="*/ 654619 w 689880"/>
                    <a:gd name="connsiteY610" fmla="*/ 72013 h 72594"/>
                    <a:gd name="connsiteX611" fmla="*/ 653314 w 689880"/>
                    <a:gd name="connsiteY611" fmla="*/ 71706 h 72594"/>
                    <a:gd name="connsiteX612" fmla="*/ 652649 w 689880"/>
                    <a:gd name="connsiteY612" fmla="*/ 71220 h 72594"/>
                    <a:gd name="connsiteX613" fmla="*/ 652470 w 689880"/>
                    <a:gd name="connsiteY613" fmla="*/ 70529 h 72594"/>
                    <a:gd name="connsiteX614" fmla="*/ 652470 w 689880"/>
                    <a:gd name="connsiteY614" fmla="*/ 2180 h 72594"/>
                    <a:gd name="connsiteX615" fmla="*/ 652649 w 689880"/>
                    <a:gd name="connsiteY615" fmla="*/ 1464 h 72594"/>
                    <a:gd name="connsiteX616" fmla="*/ 653314 w 689880"/>
                    <a:gd name="connsiteY616" fmla="*/ 952 h 72594"/>
                    <a:gd name="connsiteX617" fmla="*/ 654619 w 689880"/>
                    <a:gd name="connsiteY617" fmla="*/ 645 h 72594"/>
                    <a:gd name="connsiteX618" fmla="*/ 656665 w 689880"/>
                    <a:gd name="connsiteY618" fmla="*/ 543 h 72594"/>
                    <a:gd name="connsiteX619" fmla="*/ 658763 w 689880"/>
                    <a:gd name="connsiteY619" fmla="*/ 645 h 72594"/>
                    <a:gd name="connsiteX620" fmla="*/ 660042 w 689880"/>
                    <a:gd name="connsiteY620" fmla="*/ 952 h 72594"/>
                    <a:gd name="connsiteX621" fmla="*/ 660707 w 689880"/>
                    <a:gd name="connsiteY621" fmla="*/ 1464 h 72594"/>
                    <a:gd name="connsiteX622" fmla="*/ 660911 w 689880"/>
                    <a:gd name="connsiteY622" fmla="*/ 2180 h 72594"/>
                    <a:gd name="connsiteX623" fmla="*/ 660911 w 689880"/>
                    <a:gd name="connsiteY623" fmla="*/ 43824 h 72594"/>
                    <a:gd name="connsiteX624" fmla="*/ 678306 w 689880"/>
                    <a:gd name="connsiteY624" fmla="*/ 24690 h 72594"/>
                    <a:gd name="connsiteX625" fmla="*/ 679175 w 689880"/>
                    <a:gd name="connsiteY625" fmla="*/ 23846 h 72594"/>
                    <a:gd name="connsiteX626" fmla="*/ 680275 w 689880"/>
                    <a:gd name="connsiteY626" fmla="*/ 23283 h 72594"/>
                    <a:gd name="connsiteX627" fmla="*/ 681785 w 689880"/>
                    <a:gd name="connsiteY627" fmla="*/ 22976 h 72594"/>
                    <a:gd name="connsiteX628" fmla="*/ 683883 w 689880"/>
                    <a:gd name="connsiteY628" fmla="*/ 22900 h 72594"/>
                    <a:gd name="connsiteX629" fmla="*/ 686031 w 689880"/>
                    <a:gd name="connsiteY629" fmla="*/ 22976 h 72594"/>
                    <a:gd name="connsiteX630" fmla="*/ 687438 w 689880"/>
                    <a:gd name="connsiteY630" fmla="*/ 23232 h 72594"/>
                    <a:gd name="connsiteX631" fmla="*/ 688205 w 689880"/>
                    <a:gd name="connsiteY631" fmla="*/ 23693 h 72594"/>
                    <a:gd name="connsiteX632" fmla="*/ 688436 w 689880"/>
                    <a:gd name="connsiteY632" fmla="*/ 24434 h 72594"/>
                    <a:gd name="connsiteX633" fmla="*/ 688103 w 689880"/>
                    <a:gd name="connsiteY633" fmla="*/ 25662 h 72594"/>
                    <a:gd name="connsiteX634" fmla="*/ 687003 w 689880"/>
                    <a:gd name="connsiteY634" fmla="*/ 27095 h 72594"/>
                    <a:gd name="connsiteX635" fmla="*/ 670325 w 689880"/>
                    <a:gd name="connsiteY635" fmla="*/ 43773 h 72594"/>
                    <a:gd name="connsiteX636" fmla="*/ 689049 w 689880"/>
                    <a:gd name="connsiteY636" fmla="*/ 68073 h 72594"/>
                    <a:gd name="connsiteX637" fmla="*/ 689996 w 689880"/>
                    <a:gd name="connsiteY637" fmla="*/ 69480 h 72594"/>
                    <a:gd name="connsiteX638" fmla="*/ 690278 w 689880"/>
                    <a:gd name="connsiteY638" fmla="*/ 70478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Lst>
                  <a:rect l="l" t="t" r="r" b="b"/>
                  <a:pathLst>
                    <a:path w="689880" h="72594">
                      <a:moveTo>
                        <a:pt x="48436" y="62446"/>
                      </a:moveTo>
                      <a:cubicBezTo>
                        <a:pt x="48436" y="62991"/>
                        <a:pt x="48419" y="63469"/>
                        <a:pt x="48385" y="63878"/>
                      </a:cubicBezTo>
                      <a:cubicBezTo>
                        <a:pt x="48351" y="64287"/>
                        <a:pt x="48291" y="64646"/>
                        <a:pt x="48206" y="64953"/>
                      </a:cubicBezTo>
                      <a:cubicBezTo>
                        <a:pt x="48121" y="65260"/>
                        <a:pt x="48010" y="65532"/>
                        <a:pt x="47873" y="65771"/>
                      </a:cubicBezTo>
                      <a:cubicBezTo>
                        <a:pt x="47737" y="66010"/>
                        <a:pt x="47498" y="66300"/>
                        <a:pt x="47157" y="66641"/>
                      </a:cubicBezTo>
                      <a:cubicBezTo>
                        <a:pt x="46816" y="66982"/>
                        <a:pt x="46100" y="67502"/>
                        <a:pt x="45008" y="68201"/>
                      </a:cubicBezTo>
                      <a:cubicBezTo>
                        <a:pt x="43917" y="68900"/>
                        <a:pt x="42561" y="69582"/>
                        <a:pt x="40941" y="70248"/>
                      </a:cubicBezTo>
                      <a:cubicBezTo>
                        <a:pt x="39321" y="70913"/>
                        <a:pt x="37462" y="71475"/>
                        <a:pt x="35365" y="71936"/>
                      </a:cubicBezTo>
                      <a:cubicBezTo>
                        <a:pt x="33267" y="72396"/>
                        <a:pt x="30974" y="72626"/>
                        <a:pt x="28484" y="72626"/>
                      </a:cubicBezTo>
                      <a:cubicBezTo>
                        <a:pt x="24186" y="72626"/>
                        <a:pt x="20307" y="71910"/>
                        <a:pt x="16845" y="70478"/>
                      </a:cubicBezTo>
                      <a:cubicBezTo>
                        <a:pt x="13383" y="69045"/>
                        <a:pt x="10433" y="66931"/>
                        <a:pt x="7994" y="64134"/>
                      </a:cubicBezTo>
                      <a:cubicBezTo>
                        <a:pt x="5556" y="61337"/>
                        <a:pt x="3680" y="57884"/>
                        <a:pt x="2367" y="53774"/>
                      </a:cubicBezTo>
                      <a:cubicBezTo>
                        <a:pt x="1054" y="49664"/>
                        <a:pt x="397" y="44932"/>
                        <a:pt x="397" y="39578"/>
                      </a:cubicBezTo>
                      <a:cubicBezTo>
                        <a:pt x="397" y="34086"/>
                        <a:pt x="1105" y="29192"/>
                        <a:pt x="2520" y="24895"/>
                      </a:cubicBezTo>
                      <a:cubicBezTo>
                        <a:pt x="3936" y="20598"/>
                        <a:pt x="5922" y="16957"/>
                        <a:pt x="8480" y="13972"/>
                      </a:cubicBezTo>
                      <a:cubicBezTo>
                        <a:pt x="11038" y="10988"/>
                        <a:pt x="14099" y="8712"/>
                        <a:pt x="17664" y="7143"/>
                      </a:cubicBezTo>
                      <a:cubicBezTo>
                        <a:pt x="21228" y="5574"/>
                        <a:pt x="25175" y="4789"/>
                        <a:pt x="29507" y="4789"/>
                      </a:cubicBezTo>
                      <a:cubicBezTo>
                        <a:pt x="31417" y="4789"/>
                        <a:pt x="33276" y="4968"/>
                        <a:pt x="35083" y="5326"/>
                      </a:cubicBezTo>
                      <a:cubicBezTo>
                        <a:pt x="36891" y="5685"/>
                        <a:pt x="38562" y="6137"/>
                        <a:pt x="40097" y="6682"/>
                      </a:cubicBezTo>
                      <a:cubicBezTo>
                        <a:pt x="41632" y="7228"/>
                        <a:pt x="42996" y="7859"/>
                        <a:pt x="44190" y="8575"/>
                      </a:cubicBezTo>
                      <a:cubicBezTo>
                        <a:pt x="45384" y="9291"/>
                        <a:pt x="46211" y="9880"/>
                        <a:pt x="46671" y="10340"/>
                      </a:cubicBezTo>
                      <a:cubicBezTo>
                        <a:pt x="47131" y="10801"/>
                        <a:pt x="47430" y="11150"/>
                        <a:pt x="47566" y="11389"/>
                      </a:cubicBezTo>
                      <a:cubicBezTo>
                        <a:pt x="47703" y="11628"/>
                        <a:pt x="47814" y="11909"/>
                        <a:pt x="47899" y="12233"/>
                      </a:cubicBezTo>
                      <a:cubicBezTo>
                        <a:pt x="47984" y="12557"/>
                        <a:pt x="48052" y="12941"/>
                        <a:pt x="48104" y="13384"/>
                      </a:cubicBezTo>
                      <a:cubicBezTo>
                        <a:pt x="48155" y="13827"/>
                        <a:pt x="48180" y="14356"/>
                        <a:pt x="48180" y="14970"/>
                      </a:cubicBezTo>
                      <a:cubicBezTo>
                        <a:pt x="48180" y="15652"/>
                        <a:pt x="48146" y="16232"/>
                        <a:pt x="48078" y="16709"/>
                      </a:cubicBezTo>
                      <a:cubicBezTo>
                        <a:pt x="48009" y="17187"/>
                        <a:pt x="47906" y="17588"/>
                        <a:pt x="47769" y="17912"/>
                      </a:cubicBezTo>
                      <a:cubicBezTo>
                        <a:pt x="47632" y="18236"/>
                        <a:pt x="47469" y="18474"/>
                        <a:pt x="47280" y="18628"/>
                      </a:cubicBezTo>
                      <a:cubicBezTo>
                        <a:pt x="47091" y="18781"/>
                        <a:pt x="46860" y="18858"/>
                        <a:pt x="46586" y="18858"/>
                      </a:cubicBezTo>
                      <a:cubicBezTo>
                        <a:pt x="46106" y="18858"/>
                        <a:pt x="45437" y="18526"/>
                        <a:pt x="44580" y="17860"/>
                      </a:cubicBezTo>
                      <a:cubicBezTo>
                        <a:pt x="43722" y="17195"/>
                        <a:pt x="42617" y="16462"/>
                        <a:pt x="41262" y="15661"/>
                      </a:cubicBezTo>
                      <a:cubicBezTo>
                        <a:pt x="39908" y="14859"/>
                        <a:pt x="38262" y="14126"/>
                        <a:pt x="36325" y="13461"/>
                      </a:cubicBezTo>
                      <a:cubicBezTo>
                        <a:pt x="34388" y="12796"/>
                        <a:pt x="32065" y="12463"/>
                        <a:pt x="29356" y="12463"/>
                      </a:cubicBezTo>
                      <a:cubicBezTo>
                        <a:pt x="26407" y="12463"/>
                        <a:pt x="23724" y="13052"/>
                        <a:pt x="21306" y="14228"/>
                      </a:cubicBezTo>
                      <a:cubicBezTo>
                        <a:pt x="18889" y="15405"/>
                        <a:pt x="16823" y="17136"/>
                        <a:pt x="15109" y="19421"/>
                      </a:cubicBezTo>
                      <a:cubicBezTo>
                        <a:pt x="13394" y="21706"/>
                        <a:pt x="12066" y="24494"/>
                        <a:pt x="11123" y="27785"/>
                      </a:cubicBezTo>
                      <a:cubicBezTo>
                        <a:pt x="10180" y="31077"/>
                        <a:pt x="9708" y="34837"/>
                        <a:pt x="9708" y="39066"/>
                      </a:cubicBezTo>
                      <a:cubicBezTo>
                        <a:pt x="9708" y="43261"/>
                        <a:pt x="10162" y="46970"/>
                        <a:pt x="11071" y="50193"/>
                      </a:cubicBezTo>
                      <a:cubicBezTo>
                        <a:pt x="11980" y="53416"/>
                        <a:pt x="13283" y="56111"/>
                        <a:pt x="14980" y="58276"/>
                      </a:cubicBezTo>
                      <a:cubicBezTo>
                        <a:pt x="16677" y="60442"/>
                        <a:pt x="18760" y="62079"/>
                        <a:pt x="21229" y="63188"/>
                      </a:cubicBezTo>
                      <a:cubicBezTo>
                        <a:pt x="23698" y="64296"/>
                        <a:pt x="26492" y="64850"/>
                        <a:pt x="29613" y="64850"/>
                      </a:cubicBezTo>
                      <a:cubicBezTo>
                        <a:pt x="32253" y="64850"/>
                        <a:pt x="34558" y="64526"/>
                        <a:pt x="36530" y="63878"/>
                      </a:cubicBezTo>
                      <a:cubicBezTo>
                        <a:pt x="38501" y="63230"/>
                        <a:pt x="40181" y="62505"/>
                        <a:pt x="41570" y="61704"/>
                      </a:cubicBezTo>
                      <a:cubicBezTo>
                        <a:pt x="42958" y="60902"/>
                        <a:pt x="44098" y="60178"/>
                        <a:pt x="44990" y="59530"/>
                      </a:cubicBezTo>
                      <a:cubicBezTo>
                        <a:pt x="45882" y="58882"/>
                        <a:pt x="46584" y="58558"/>
                        <a:pt x="47099" y="58558"/>
                      </a:cubicBezTo>
                      <a:cubicBezTo>
                        <a:pt x="47339" y="58558"/>
                        <a:pt x="47545" y="58609"/>
                        <a:pt x="47716" y="58711"/>
                      </a:cubicBezTo>
                      <a:cubicBezTo>
                        <a:pt x="47888" y="58813"/>
                        <a:pt x="48025" y="59010"/>
                        <a:pt x="48128" y="59299"/>
                      </a:cubicBezTo>
                      <a:cubicBezTo>
                        <a:pt x="48230" y="59589"/>
                        <a:pt x="48308" y="59990"/>
                        <a:pt x="48359" y="60502"/>
                      </a:cubicBezTo>
                      <a:cubicBezTo>
                        <a:pt x="48410" y="61013"/>
                        <a:pt x="48436" y="61661"/>
                        <a:pt x="48436" y="62446"/>
                      </a:cubicBezTo>
                      <a:close/>
                      <a:moveTo>
                        <a:pt x="100653" y="46996"/>
                      </a:moveTo>
                      <a:cubicBezTo>
                        <a:pt x="100653" y="50747"/>
                        <a:pt x="100158" y="54201"/>
                        <a:pt x="99170" y="57355"/>
                      </a:cubicBezTo>
                      <a:cubicBezTo>
                        <a:pt x="98180" y="60510"/>
                        <a:pt x="96705" y="63230"/>
                        <a:pt x="94744" y="65515"/>
                      </a:cubicBezTo>
                      <a:cubicBezTo>
                        <a:pt x="92783" y="67800"/>
                        <a:pt x="90327" y="69582"/>
                        <a:pt x="87377" y="70861"/>
                      </a:cubicBezTo>
                      <a:cubicBezTo>
                        <a:pt x="84427" y="72140"/>
                        <a:pt x="81008" y="72780"/>
                        <a:pt x="77120" y="72780"/>
                      </a:cubicBezTo>
                      <a:cubicBezTo>
                        <a:pt x="73334" y="72780"/>
                        <a:pt x="70034" y="72217"/>
                        <a:pt x="67220" y="71092"/>
                      </a:cubicBezTo>
                      <a:cubicBezTo>
                        <a:pt x="64406" y="69966"/>
                        <a:pt x="62062" y="68329"/>
                        <a:pt x="60186" y="66180"/>
                      </a:cubicBezTo>
                      <a:cubicBezTo>
                        <a:pt x="58310" y="64032"/>
                        <a:pt x="56911" y="61423"/>
                        <a:pt x="55991" y="58353"/>
                      </a:cubicBezTo>
                      <a:cubicBezTo>
                        <a:pt x="55070" y="55284"/>
                        <a:pt x="54609" y="51805"/>
                        <a:pt x="54609" y="47917"/>
                      </a:cubicBezTo>
                      <a:cubicBezTo>
                        <a:pt x="54609" y="44165"/>
                        <a:pt x="55095" y="40712"/>
                        <a:pt x="56067" y="37557"/>
                      </a:cubicBezTo>
                      <a:cubicBezTo>
                        <a:pt x="57039" y="34402"/>
                        <a:pt x="58506" y="31682"/>
                        <a:pt x="60467" y="29397"/>
                      </a:cubicBezTo>
                      <a:cubicBezTo>
                        <a:pt x="62428" y="27112"/>
                        <a:pt x="64875" y="25338"/>
                        <a:pt x="67809" y="24076"/>
                      </a:cubicBezTo>
                      <a:cubicBezTo>
                        <a:pt x="70742" y="22814"/>
                        <a:pt x="74169" y="22183"/>
                        <a:pt x="78092" y="22183"/>
                      </a:cubicBezTo>
                      <a:cubicBezTo>
                        <a:pt x="81877" y="22183"/>
                        <a:pt x="85177" y="22746"/>
                        <a:pt x="87991" y="23872"/>
                      </a:cubicBezTo>
                      <a:cubicBezTo>
                        <a:pt x="90805" y="24997"/>
                        <a:pt x="93150" y="26634"/>
                        <a:pt x="95025" y="28783"/>
                      </a:cubicBezTo>
                      <a:cubicBezTo>
                        <a:pt x="96902" y="30932"/>
                        <a:pt x="98308" y="33541"/>
                        <a:pt x="99246" y="36610"/>
                      </a:cubicBezTo>
                      <a:cubicBezTo>
                        <a:pt x="100184" y="39680"/>
                        <a:pt x="100653" y="43142"/>
                        <a:pt x="100653" y="46996"/>
                      </a:cubicBezTo>
                      <a:close/>
                      <a:moveTo>
                        <a:pt x="91905" y="47558"/>
                      </a:moveTo>
                      <a:cubicBezTo>
                        <a:pt x="91905" y="45069"/>
                        <a:pt x="91672" y="42715"/>
                        <a:pt x="91208" y="40498"/>
                      </a:cubicBezTo>
                      <a:cubicBezTo>
                        <a:pt x="90743" y="38282"/>
                        <a:pt x="89977" y="36337"/>
                        <a:pt x="88910" y="34666"/>
                      </a:cubicBezTo>
                      <a:cubicBezTo>
                        <a:pt x="87843" y="32995"/>
                        <a:pt x="86398" y="31674"/>
                        <a:pt x="84574" y="30702"/>
                      </a:cubicBezTo>
                      <a:cubicBezTo>
                        <a:pt x="82750" y="29729"/>
                        <a:pt x="80479" y="29243"/>
                        <a:pt x="77760" y="29243"/>
                      </a:cubicBezTo>
                      <a:cubicBezTo>
                        <a:pt x="75248" y="29243"/>
                        <a:pt x="73088" y="29687"/>
                        <a:pt x="71281" y="30574"/>
                      </a:cubicBezTo>
                      <a:cubicBezTo>
                        <a:pt x="69475" y="31460"/>
                        <a:pt x="67986" y="32714"/>
                        <a:pt x="66816" y="34334"/>
                      </a:cubicBezTo>
                      <a:cubicBezTo>
                        <a:pt x="65646" y="35954"/>
                        <a:pt x="64777" y="37872"/>
                        <a:pt x="64209" y="40089"/>
                      </a:cubicBezTo>
                      <a:cubicBezTo>
                        <a:pt x="63642" y="42306"/>
                        <a:pt x="63358" y="44728"/>
                        <a:pt x="63358" y="47354"/>
                      </a:cubicBezTo>
                      <a:cubicBezTo>
                        <a:pt x="63358" y="49878"/>
                        <a:pt x="63590" y="52248"/>
                        <a:pt x="64055" y="54465"/>
                      </a:cubicBezTo>
                      <a:cubicBezTo>
                        <a:pt x="64519" y="56682"/>
                        <a:pt x="65294" y="58617"/>
                        <a:pt x="66378" y="60272"/>
                      </a:cubicBezTo>
                      <a:cubicBezTo>
                        <a:pt x="67462" y="61926"/>
                        <a:pt x="68916" y="63239"/>
                        <a:pt x="70739" y="64211"/>
                      </a:cubicBezTo>
                      <a:cubicBezTo>
                        <a:pt x="72563" y="65183"/>
                        <a:pt x="74835" y="65669"/>
                        <a:pt x="77554" y="65669"/>
                      </a:cubicBezTo>
                      <a:cubicBezTo>
                        <a:pt x="80032" y="65669"/>
                        <a:pt x="82183" y="65225"/>
                        <a:pt x="84007" y="64339"/>
                      </a:cubicBezTo>
                      <a:cubicBezTo>
                        <a:pt x="85830" y="63452"/>
                        <a:pt x="87327" y="62207"/>
                        <a:pt x="88497" y="60604"/>
                      </a:cubicBezTo>
                      <a:cubicBezTo>
                        <a:pt x="89667" y="59001"/>
                        <a:pt x="90528" y="57091"/>
                        <a:pt x="91079" y="54874"/>
                      </a:cubicBezTo>
                      <a:cubicBezTo>
                        <a:pt x="91630" y="52657"/>
                        <a:pt x="91905" y="50219"/>
                        <a:pt x="91905" y="47558"/>
                      </a:cubicBezTo>
                      <a:close/>
                      <a:moveTo>
                        <a:pt x="120844" y="70529"/>
                      </a:moveTo>
                      <a:cubicBezTo>
                        <a:pt x="120844" y="70802"/>
                        <a:pt x="120776" y="71032"/>
                        <a:pt x="120640" y="71220"/>
                      </a:cubicBezTo>
                      <a:cubicBezTo>
                        <a:pt x="120503" y="71407"/>
                        <a:pt x="120282" y="71569"/>
                        <a:pt x="119974" y="71706"/>
                      </a:cubicBezTo>
                      <a:cubicBezTo>
                        <a:pt x="119667" y="71842"/>
                        <a:pt x="119241" y="71944"/>
                        <a:pt x="118696" y="72013"/>
                      </a:cubicBezTo>
                      <a:cubicBezTo>
                        <a:pt x="118150" y="72081"/>
                        <a:pt x="117451" y="72115"/>
                        <a:pt x="116597" y="72115"/>
                      </a:cubicBezTo>
                      <a:cubicBezTo>
                        <a:pt x="115779" y="72115"/>
                        <a:pt x="115097" y="72081"/>
                        <a:pt x="114551" y="72013"/>
                      </a:cubicBezTo>
                      <a:cubicBezTo>
                        <a:pt x="114006" y="71944"/>
                        <a:pt x="113571" y="71842"/>
                        <a:pt x="113247" y="71706"/>
                      </a:cubicBezTo>
                      <a:cubicBezTo>
                        <a:pt x="112923" y="71569"/>
                        <a:pt x="112701" y="71407"/>
                        <a:pt x="112582" y="71220"/>
                      </a:cubicBezTo>
                      <a:cubicBezTo>
                        <a:pt x="112463" y="71032"/>
                        <a:pt x="112403" y="70802"/>
                        <a:pt x="112403" y="70529"/>
                      </a:cubicBezTo>
                      <a:lnTo>
                        <a:pt x="112403" y="2180"/>
                      </a:lnTo>
                      <a:cubicBezTo>
                        <a:pt x="112403" y="1907"/>
                        <a:pt x="112463" y="1669"/>
                        <a:pt x="112582" y="1464"/>
                      </a:cubicBezTo>
                      <a:cubicBezTo>
                        <a:pt x="112701" y="1259"/>
                        <a:pt x="112923" y="1089"/>
                        <a:pt x="113247" y="952"/>
                      </a:cubicBezTo>
                      <a:cubicBezTo>
                        <a:pt x="113571" y="816"/>
                        <a:pt x="114006" y="714"/>
                        <a:pt x="114551" y="645"/>
                      </a:cubicBezTo>
                      <a:cubicBezTo>
                        <a:pt x="115097" y="577"/>
                        <a:pt x="115779" y="543"/>
                        <a:pt x="116597" y="543"/>
                      </a:cubicBezTo>
                      <a:cubicBezTo>
                        <a:pt x="117451" y="543"/>
                        <a:pt x="118150" y="577"/>
                        <a:pt x="118696" y="645"/>
                      </a:cubicBezTo>
                      <a:cubicBezTo>
                        <a:pt x="119241" y="714"/>
                        <a:pt x="119667" y="816"/>
                        <a:pt x="119974" y="952"/>
                      </a:cubicBezTo>
                      <a:cubicBezTo>
                        <a:pt x="120282" y="1089"/>
                        <a:pt x="120503" y="1259"/>
                        <a:pt x="120640" y="1464"/>
                      </a:cubicBezTo>
                      <a:cubicBezTo>
                        <a:pt x="120776" y="1669"/>
                        <a:pt x="120844" y="1907"/>
                        <a:pt x="120844" y="2180"/>
                      </a:cubicBezTo>
                      <a:close/>
                      <a:moveTo>
                        <a:pt x="144656" y="70529"/>
                      </a:moveTo>
                      <a:cubicBezTo>
                        <a:pt x="144656" y="70802"/>
                        <a:pt x="144589" y="71032"/>
                        <a:pt x="144452" y="71220"/>
                      </a:cubicBezTo>
                      <a:cubicBezTo>
                        <a:pt x="144315" y="71407"/>
                        <a:pt x="144094" y="71569"/>
                        <a:pt x="143787" y="71706"/>
                      </a:cubicBezTo>
                      <a:cubicBezTo>
                        <a:pt x="143480" y="71842"/>
                        <a:pt x="143053" y="71944"/>
                        <a:pt x="142508" y="72013"/>
                      </a:cubicBezTo>
                      <a:cubicBezTo>
                        <a:pt x="141962" y="72081"/>
                        <a:pt x="141263" y="72115"/>
                        <a:pt x="140410" y="72115"/>
                      </a:cubicBezTo>
                      <a:cubicBezTo>
                        <a:pt x="139592" y="72115"/>
                        <a:pt x="138910" y="72081"/>
                        <a:pt x="138364" y="72013"/>
                      </a:cubicBezTo>
                      <a:cubicBezTo>
                        <a:pt x="137818" y="71944"/>
                        <a:pt x="137384" y="71842"/>
                        <a:pt x="137059" y="71706"/>
                      </a:cubicBezTo>
                      <a:cubicBezTo>
                        <a:pt x="136735" y="71569"/>
                        <a:pt x="136513" y="71407"/>
                        <a:pt x="136394" y="71220"/>
                      </a:cubicBezTo>
                      <a:cubicBezTo>
                        <a:pt x="136275" y="71032"/>
                        <a:pt x="136215" y="70802"/>
                        <a:pt x="136215" y="70529"/>
                      </a:cubicBezTo>
                      <a:lnTo>
                        <a:pt x="136215" y="2180"/>
                      </a:lnTo>
                      <a:cubicBezTo>
                        <a:pt x="136215" y="1907"/>
                        <a:pt x="136275" y="1669"/>
                        <a:pt x="136394" y="1464"/>
                      </a:cubicBezTo>
                      <a:cubicBezTo>
                        <a:pt x="136513" y="1259"/>
                        <a:pt x="136735" y="1089"/>
                        <a:pt x="137059" y="952"/>
                      </a:cubicBezTo>
                      <a:cubicBezTo>
                        <a:pt x="137384" y="816"/>
                        <a:pt x="137818" y="714"/>
                        <a:pt x="138364" y="645"/>
                      </a:cubicBezTo>
                      <a:cubicBezTo>
                        <a:pt x="138910" y="577"/>
                        <a:pt x="139592" y="543"/>
                        <a:pt x="140410" y="543"/>
                      </a:cubicBezTo>
                      <a:cubicBezTo>
                        <a:pt x="141263" y="543"/>
                        <a:pt x="141962" y="577"/>
                        <a:pt x="142508" y="645"/>
                      </a:cubicBezTo>
                      <a:cubicBezTo>
                        <a:pt x="143053" y="714"/>
                        <a:pt x="143480" y="816"/>
                        <a:pt x="143787" y="952"/>
                      </a:cubicBezTo>
                      <a:cubicBezTo>
                        <a:pt x="144094" y="1089"/>
                        <a:pt x="144315" y="1259"/>
                        <a:pt x="144452" y="1464"/>
                      </a:cubicBezTo>
                      <a:cubicBezTo>
                        <a:pt x="144589" y="1669"/>
                        <a:pt x="144656" y="1907"/>
                        <a:pt x="144656" y="2180"/>
                      </a:cubicBezTo>
                      <a:close/>
                      <a:moveTo>
                        <a:pt x="194714" y="70580"/>
                      </a:moveTo>
                      <a:cubicBezTo>
                        <a:pt x="194714" y="70989"/>
                        <a:pt x="194578" y="71296"/>
                        <a:pt x="194304" y="71501"/>
                      </a:cubicBezTo>
                      <a:cubicBezTo>
                        <a:pt x="194032" y="71706"/>
                        <a:pt x="193657" y="71859"/>
                        <a:pt x="193179" y="71961"/>
                      </a:cubicBezTo>
                      <a:cubicBezTo>
                        <a:pt x="192701" y="72064"/>
                        <a:pt x="192002" y="72115"/>
                        <a:pt x="191082" y="72115"/>
                      </a:cubicBezTo>
                      <a:cubicBezTo>
                        <a:pt x="190195" y="72115"/>
                        <a:pt x="189487" y="72064"/>
                        <a:pt x="188959" y="71961"/>
                      </a:cubicBezTo>
                      <a:cubicBezTo>
                        <a:pt x="188430" y="71859"/>
                        <a:pt x="188046" y="71706"/>
                        <a:pt x="187807" y="71501"/>
                      </a:cubicBezTo>
                      <a:cubicBezTo>
                        <a:pt x="187569" y="71296"/>
                        <a:pt x="187449" y="70989"/>
                        <a:pt x="187449" y="70580"/>
                      </a:cubicBezTo>
                      <a:lnTo>
                        <a:pt x="187449" y="65976"/>
                      </a:lnTo>
                      <a:cubicBezTo>
                        <a:pt x="185437" y="68124"/>
                        <a:pt x="183194" y="69796"/>
                        <a:pt x="180722" y="70989"/>
                      </a:cubicBezTo>
                      <a:cubicBezTo>
                        <a:pt x="178249" y="72183"/>
                        <a:pt x="175631" y="72780"/>
                        <a:pt x="172869" y="72780"/>
                      </a:cubicBezTo>
                      <a:cubicBezTo>
                        <a:pt x="170447" y="72780"/>
                        <a:pt x="168256" y="72464"/>
                        <a:pt x="166295" y="71833"/>
                      </a:cubicBezTo>
                      <a:cubicBezTo>
                        <a:pt x="164334" y="71203"/>
                        <a:pt x="162662" y="70290"/>
                        <a:pt x="161281" y="69096"/>
                      </a:cubicBezTo>
                      <a:cubicBezTo>
                        <a:pt x="159900" y="67903"/>
                        <a:pt x="158826" y="66436"/>
                        <a:pt x="158058" y="64697"/>
                      </a:cubicBezTo>
                      <a:cubicBezTo>
                        <a:pt x="157291" y="62957"/>
                        <a:pt x="156907" y="60979"/>
                        <a:pt x="156907" y="58762"/>
                      </a:cubicBezTo>
                      <a:cubicBezTo>
                        <a:pt x="156907" y="56170"/>
                        <a:pt x="157436" y="53919"/>
                        <a:pt x="158493" y="52009"/>
                      </a:cubicBezTo>
                      <a:cubicBezTo>
                        <a:pt x="159550" y="50099"/>
                        <a:pt x="161068" y="48513"/>
                        <a:pt x="163046" y="47252"/>
                      </a:cubicBezTo>
                      <a:cubicBezTo>
                        <a:pt x="165024" y="45990"/>
                        <a:pt x="167446" y="45043"/>
                        <a:pt x="170311" y="44412"/>
                      </a:cubicBezTo>
                      <a:cubicBezTo>
                        <a:pt x="173176" y="43781"/>
                        <a:pt x="176399" y="43466"/>
                        <a:pt x="179980" y="43466"/>
                      </a:cubicBezTo>
                      <a:lnTo>
                        <a:pt x="186324" y="43466"/>
                      </a:lnTo>
                      <a:lnTo>
                        <a:pt x="186324" y="39885"/>
                      </a:lnTo>
                      <a:cubicBezTo>
                        <a:pt x="186324" y="38111"/>
                        <a:pt x="186137" y="36542"/>
                        <a:pt x="185761" y="35178"/>
                      </a:cubicBezTo>
                      <a:cubicBezTo>
                        <a:pt x="185386" y="33814"/>
                        <a:pt x="184780" y="32680"/>
                        <a:pt x="183945" y="31776"/>
                      </a:cubicBezTo>
                      <a:cubicBezTo>
                        <a:pt x="183110" y="30872"/>
                        <a:pt x="182027" y="30190"/>
                        <a:pt x="180696" y="29729"/>
                      </a:cubicBezTo>
                      <a:cubicBezTo>
                        <a:pt x="179366" y="29269"/>
                        <a:pt x="177729" y="29039"/>
                        <a:pt x="175785" y="29039"/>
                      </a:cubicBezTo>
                      <a:cubicBezTo>
                        <a:pt x="173705" y="29039"/>
                        <a:pt x="171837" y="29286"/>
                        <a:pt x="170183" y="29781"/>
                      </a:cubicBezTo>
                      <a:cubicBezTo>
                        <a:pt x="168529" y="30275"/>
                        <a:pt x="167079" y="30821"/>
                        <a:pt x="165834" y="31418"/>
                      </a:cubicBezTo>
                      <a:cubicBezTo>
                        <a:pt x="164589" y="32015"/>
                        <a:pt x="163549" y="32560"/>
                        <a:pt x="162714" y="33055"/>
                      </a:cubicBezTo>
                      <a:cubicBezTo>
                        <a:pt x="161878" y="33549"/>
                        <a:pt x="161255" y="33797"/>
                        <a:pt x="160846" y="33797"/>
                      </a:cubicBezTo>
                      <a:cubicBezTo>
                        <a:pt x="160573" y="33797"/>
                        <a:pt x="160334" y="33728"/>
                        <a:pt x="160130" y="33592"/>
                      </a:cubicBezTo>
                      <a:cubicBezTo>
                        <a:pt x="159926" y="33456"/>
                        <a:pt x="159747" y="33251"/>
                        <a:pt x="159593" y="32978"/>
                      </a:cubicBezTo>
                      <a:cubicBezTo>
                        <a:pt x="159439" y="32705"/>
                        <a:pt x="159328" y="32356"/>
                        <a:pt x="159260" y="31929"/>
                      </a:cubicBezTo>
                      <a:cubicBezTo>
                        <a:pt x="159192" y="31503"/>
                        <a:pt x="159158" y="31034"/>
                        <a:pt x="159158" y="30522"/>
                      </a:cubicBezTo>
                      <a:cubicBezTo>
                        <a:pt x="159158" y="29670"/>
                        <a:pt x="159218" y="28996"/>
                        <a:pt x="159337" y="28502"/>
                      </a:cubicBezTo>
                      <a:cubicBezTo>
                        <a:pt x="159456" y="28007"/>
                        <a:pt x="159747" y="27538"/>
                        <a:pt x="160207" y="27095"/>
                      </a:cubicBezTo>
                      <a:cubicBezTo>
                        <a:pt x="160667" y="26651"/>
                        <a:pt x="161460" y="26131"/>
                        <a:pt x="162586" y="25534"/>
                      </a:cubicBezTo>
                      <a:cubicBezTo>
                        <a:pt x="163711" y="24937"/>
                        <a:pt x="165007" y="24392"/>
                        <a:pt x="166474" y="23897"/>
                      </a:cubicBezTo>
                      <a:cubicBezTo>
                        <a:pt x="167940" y="23403"/>
                        <a:pt x="169543" y="22993"/>
                        <a:pt x="171283" y="22669"/>
                      </a:cubicBezTo>
                      <a:cubicBezTo>
                        <a:pt x="173023" y="22345"/>
                        <a:pt x="174779" y="22183"/>
                        <a:pt x="176553" y="22183"/>
                      </a:cubicBezTo>
                      <a:cubicBezTo>
                        <a:pt x="179861" y="22183"/>
                        <a:pt x="182674" y="22559"/>
                        <a:pt x="184994" y="23309"/>
                      </a:cubicBezTo>
                      <a:cubicBezTo>
                        <a:pt x="187313" y="24059"/>
                        <a:pt x="189188" y="25159"/>
                        <a:pt x="190621" y="26609"/>
                      </a:cubicBezTo>
                      <a:cubicBezTo>
                        <a:pt x="192054" y="28058"/>
                        <a:pt x="193094" y="29857"/>
                        <a:pt x="193742" y="32006"/>
                      </a:cubicBezTo>
                      <a:cubicBezTo>
                        <a:pt x="194390" y="34155"/>
                        <a:pt x="194714" y="36662"/>
                        <a:pt x="194714" y="39526"/>
                      </a:cubicBezTo>
                      <a:close/>
                      <a:moveTo>
                        <a:pt x="186324" y="49554"/>
                      </a:moveTo>
                      <a:lnTo>
                        <a:pt x="179110" y="49554"/>
                      </a:lnTo>
                      <a:cubicBezTo>
                        <a:pt x="176791" y="49554"/>
                        <a:pt x="174779" y="49750"/>
                        <a:pt x="173073" y="50142"/>
                      </a:cubicBezTo>
                      <a:cubicBezTo>
                        <a:pt x="171368" y="50534"/>
                        <a:pt x="169953" y="51114"/>
                        <a:pt x="168827" y="51881"/>
                      </a:cubicBezTo>
                      <a:cubicBezTo>
                        <a:pt x="167702" y="52649"/>
                        <a:pt x="166874" y="53570"/>
                        <a:pt x="166346" y="54644"/>
                      </a:cubicBezTo>
                      <a:cubicBezTo>
                        <a:pt x="165817" y="55718"/>
                        <a:pt x="165553" y="56955"/>
                        <a:pt x="165553" y="58353"/>
                      </a:cubicBezTo>
                      <a:cubicBezTo>
                        <a:pt x="165553" y="60740"/>
                        <a:pt x="166312" y="62642"/>
                        <a:pt x="167830" y="64057"/>
                      </a:cubicBezTo>
                      <a:cubicBezTo>
                        <a:pt x="169347" y="65473"/>
                        <a:pt x="171470" y="66180"/>
                        <a:pt x="174199" y="66180"/>
                      </a:cubicBezTo>
                      <a:cubicBezTo>
                        <a:pt x="176416" y="66180"/>
                        <a:pt x="178471" y="65618"/>
                        <a:pt x="180363" y="64492"/>
                      </a:cubicBezTo>
                      <a:cubicBezTo>
                        <a:pt x="182257" y="63367"/>
                        <a:pt x="184243" y="61644"/>
                        <a:pt x="186324" y="59325"/>
                      </a:cubicBezTo>
                      <a:close/>
                      <a:moveTo>
                        <a:pt x="232627" y="67152"/>
                      </a:moveTo>
                      <a:cubicBezTo>
                        <a:pt x="232627" y="68142"/>
                        <a:pt x="232560" y="68926"/>
                        <a:pt x="232422" y="69506"/>
                      </a:cubicBezTo>
                      <a:cubicBezTo>
                        <a:pt x="232286" y="70086"/>
                        <a:pt x="232081" y="70512"/>
                        <a:pt x="231809" y="70785"/>
                      </a:cubicBezTo>
                      <a:cubicBezTo>
                        <a:pt x="231536" y="71058"/>
                        <a:pt x="231127" y="71313"/>
                        <a:pt x="230581" y="71552"/>
                      </a:cubicBezTo>
                      <a:cubicBezTo>
                        <a:pt x="230035" y="71791"/>
                        <a:pt x="229412" y="71987"/>
                        <a:pt x="228713" y="72140"/>
                      </a:cubicBezTo>
                      <a:cubicBezTo>
                        <a:pt x="228014" y="72294"/>
                        <a:pt x="227272" y="72422"/>
                        <a:pt x="226488" y="72524"/>
                      </a:cubicBezTo>
                      <a:cubicBezTo>
                        <a:pt x="225703" y="72626"/>
                        <a:pt x="224920" y="72678"/>
                        <a:pt x="224135" y="72678"/>
                      </a:cubicBezTo>
                      <a:cubicBezTo>
                        <a:pt x="221748" y="72678"/>
                        <a:pt x="219701" y="72362"/>
                        <a:pt x="217996" y="71731"/>
                      </a:cubicBezTo>
                      <a:cubicBezTo>
                        <a:pt x="216290" y="71100"/>
                        <a:pt x="214892" y="70145"/>
                        <a:pt x="213801" y="68866"/>
                      </a:cubicBezTo>
                      <a:cubicBezTo>
                        <a:pt x="212709" y="67587"/>
                        <a:pt x="211916" y="65967"/>
                        <a:pt x="211422" y="64006"/>
                      </a:cubicBezTo>
                      <a:cubicBezTo>
                        <a:pt x="210927" y="62045"/>
                        <a:pt x="210680" y="59734"/>
                        <a:pt x="210680" y="57074"/>
                      </a:cubicBezTo>
                      <a:lnTo>
                        <a:pt x="210680" y="30164"/>
                      </a:lnTo>
                      <a:lnTo>
                        <a:pt x="204234" y="30164"/>
                      </a:lnTo>
                      <a:cubicBezTo>
                        <a:pt x="203722" y="30164"/>
                        <a:pt x="203313" y="29891"/>
                        <a:pt x="203006" y="29346"/>
                      </a:cubicBezTo>
                      <a:cubicBezTo>
                        <a:pt x="202699" y="28800"/>
                        <a:pt x="202545" y="27913"/>
                        <a:pt x="202545" y="26686"/>
                      </a:cubicBezTo>
                      <a:cubicBezTo>
                        <a:pt x="202545" y="26037"/>
                        <a:pt x="202588" y="25492"/>
                        <a:pt x="202673" y="25048"/>
                      </a:cubicBezTo>
                      <a:cubicBezTo>
                        <a:pt x="202759" y="24605"/>
                        <a:pt x="202869" y="24238"/>
                        <a:pt x="203006" y="23948"/>
                      </a:cubicBezTo>
                      <a:cubicBezTo>
                        <a:pt x="203143" y="23659"/>
                        <a:pt x="203322" y="23454"/>
                        <a:pt x="203543" y="23335"/>
                      </a:cubicBezTo>
                      <a:cubicBezTo>
                        <a:pt x="203764" y="23215"/>
                        <a:pt x="204012" y="23155"/>
                        <a:pt x="204285" y="23155"/>
                      </a:cubicBezTo>
                      <a:lnTo>
                        <a:pt x="210680" y="23155"/>
                      </a:lnTo>
                      <a:lnTo>
                        <a:pt x="210680" y="12207"/>
                      </a:lnTo>
                      <a:cubicBezTo>
                        <a:pt x="210680" y="11969"/>
                        <a:pt x="210740" y="11747"/>
                        <a:pt x="210859" y="11542"/>
                      </a:cubicBezTo>
                      <a:cubicBezTo>
                        <a:pt x="210978" y="11338"/>
                        <a:pt x="211200" y="11159"/>
                        <a:pt x="211524" y="11005"/>
                      </a:cubicBezTo>
                      <a:cubicBezTo>
                        <a:pt x="211848" y="10852"/>
                        <a:pt x="212283" y="10741"/>
                        <a:pt x="212828" y="10673"/>
                      </a:cubicBezTo>
                      <a:cubicBezTo>
                        <a:pt x="213374" y="10604"/>
                        <a:pt x="214056" y="10570"/>
                        <a:pt x="214874" y="10570"/>
                      </a:cubicBezTo>
                      <a:cubicBezTo>
                        <a:pt x="215728" y="10570"/>
                        <a:pt x="216427" y="10604"/>
                        <a:pt x="216973" y="10673"/>
                      </a:cubicBezTo>
                      <a:cubicBezTo>
                        <a:pt x="217519" y="10741"/>
                        <a:pt x="217944" y="10852"/>
                        <a:pt x="218251" y="11005"/>
                      </a:cubicBezTo>
                      <a:cubicBezTo>
                        <a:pt x="218559" y="11159"/>
                        <a:pt x="218780" y="11338"/>
                        <a:pt x="218917" y="11542"/>
                      </a:cubicBezTo>
                      <a:cubicBezTo>
                        <a:pt x="219053" y="11747"/>
                        <a:pt x="219121" y="11969"/>
                        <a:pt x="219121" y="12207"/>
                      </a:cubicBezTo>
                      <a:lnTo>
                        <a:pt x="219121" y="23155"/>
                      </a:lnTo>
                      <a:lnTo>
                        <a:pt x="230939" y="23155"/>
                      </a:lnTo>
                      <a:cubicBezTo>
                        <a:pt x="231212" y="23155"/>
                        <a:pt x="231451" y="23215"/>
                        <a:pt x="231656" y="23335"/>
                      </a:cubicBezTo>
                      <a:cubicBezTo>
                        <a:pt x="231860" y="23454"/>
                        <a:pt x="232038" y="23659"/>
                        <a:pt x="232193" y="23948"/>
                      </a:cubicBezTo>
                      <a:cubicBezTo>
                        <a:pt x="232346" y="24238"/>
                        <a:pt x="232457" y="24605"/>
                        <a:pt x="232525" y="25048"/>
                      </a:cubicBezTo>
                      <a:cubicBezTo>
                        <a:pt x="232593" y="25492"/>
                        <a:pt x="232627" y="26037"/>
                        <a:pt x="232627" y="26686"/>
                      </a:cubicBezTo>
                      <a:cubicBezTo>
                        <a:pt x="232627" y="27913"/>
                        <a:pt x="232474" y="28800"/>
                        <a:pt x="232167" y="29346"/>
                      </a:cubicBezTo>
                      <a:cubicBezTo>
                        <a:pt x="231859" y="29891"/>
                        <a:pt x="231451" y="30164"/>
                        <a:pt x="230939" y="30164"/>
                      </a:cubicBezTo>
                      <a:lnTo>
                        <a:pt x="219121" y="30164"/>
                      </a:lnTo>
                      <a:lnTo>
                        <a:pt x="219121" y="55846"/>
                      </a:lnTo>
                      <a:cubicBezTo>
                        <a:pt x="219121" y="59018"/>
                        <a:pt x="219590" y="61414"/>
                        <a:pt x="220529" y="63034"/>
                      </a:cubicBezTo>
                      <a:cubicBezTo>
                        <a:pt x="221466" y="64654"/>
                        <a:pt x="223146" y="65464"/>
                        <a:pt x="225567" y="65464"/>
                      </a:cubicBezTo>
                      <a:cubicBezTo>
                        <a:pt x="226352" y="65464"/>
                        <a:pt x="227051" y="65387"/>
                        <a:pt x="227665" y="65234"/>
                      </a:cubicBezTo>
                      <a:cubicBezTo>
                        <a:pt x="228279" y="65080"/>
                        <a:pt x="228825" y="64918"/>
                        <a:pt x="229302" y="64748"/>
                      </a:cubicBezTo>
                      <a:cubicBezTo>
                        <a:pt x="229779" y="64577"/>
                        <a:pt x="230189" y="64415"/>
                        <a:pt x="230530" y="64262"/>
                      </a:cubicBezTo>
                      <a:cubicBezTo>
                        <a:pt x="230871" y="64108"/>
                        <a:pt x="231177" y="64032"/>
                        <a:pt x="231451" y="64032"/>
                      </a:cubicBezTo>
                      <a:cubicBezTo>
                        <a:pt x="231621" y="64032"/>
                        <a:pt x="231783" y="64074"/>
                        <a:pt x="231937" y="64160"/>
                      </a:cubicBezTo>
                      <a:cubicBezTo>
                        <a:pt x="232090" y="64245"/>
                        <a:pt x="232210" y="64407"/>
                        <a:pt x="232295" y="64646"/>
                      </a:cubicBezTo>
                      <a:cubicBezTo>
                        <a:pt x="232380" y="64884"/>
                        <a:pt x="232457" y="65208"/>
                        <a:pt x="232525" y="65618"/>
                      </a:cubicBezTo>
                      <a:cubicBezTo>
                        <a:pt x="232593" y="66027"/>
                        <a:pt x="232627" y="66539"/>
                        <a:pt x="232627" y="67152"/>
                      </a:cubicBezTo>
                      <a:close/>
                      <a:moveTo>
                        <a:pt x="281590" y="45512"/>
                      </a:moveTo>
                      <a:cubicBezTo>
                        <a:pt x="281590" y="46842"/>
                        <a:pt x="281256" y="47789"/>
                        <a:pt x="280588" y="48351"/>
                      </a:cubicBezTo>
                      <a:cubicBezTo>
                        <a:pt x="279921" y="48914"/>
                        <a:pt x="279158" y="49196"/>
                        <a:pt x="278301" y="49196"/>
                      </a:cubicBezTo>
                      <a:lnTo>
                        <a:pt x="247979" y="49196"/>
                      </a:lnTo>
                      <a:cubicBezTo>
                        <a:pt x="247979" y="51753"/>
                        <a:pt x="248236" y="54056"/>
                        <a:pt x="248749" y="56102"/>
                      </a:cubicBezTo>
                      <a:cubicBezTo>
                        <a:pt x="249264" y="58148"/>
                        <a:pt x="250121" y="59905"/>
                        <a:pt x="251320" y="61371"/>
                      </a:cubicBezTo>
                      <a:cubicBezTo>
                        <a:pt x="252519" y="62838"/>
                        <a:pt x="254079" y="63963"/>
                        <a:pt x="255999" y="64748"/>
                      </a:cubicBezTo>
                      <a:cubicBezTo>
                        <a:pt x="257918" y="65532"/>
                        <a:pt x="260265" y="65925"/>
                        <a:pt x="263041" y="65925"/>
                      </a:cubicBezTo>
                      <a:cubicBezTo>
                        <a:pt x="265235" y="65925"/>
                        <a:pt x="267189" y="65746"/>
                        <a:pt x="268902" y="65387"/>
                      </a:cubicBezTo>
                      <a:cubicBezTo>
                        <a:pt x="270616" y="65029"/>
                        <a:pt x="272098" y="64629"/>
                        <a:pt x="273348" y="64185"/>
                      </a:cubicBezTo>
                      <a:cubicBezTo>
                        <a:pt x="274600" y="63742"/>
                        <a:pt x="275628" y="63341"/>
                        <a:pt x="276434" y="62983"/>
                      </a:cubicBezTo>
                      <a:cubicBezTo>
                        <a:pt x="277238" y="62625"/>
                        <a:pt x="277847" y="62446"/>
                        <a:pt x="278259" y="62446"/>
                      </a:cubicBezTo>
                      <a:cubicBezTo>
                        <a:pt x="278499" y="62446"/>
                        <a:pt x="278713" y="62505"/>
                        <a:pt x="278902" y="62625"/>
                      </a:cubicBezTo>
                      <a:cubicBezTo>
                        <a:pt x="279089" y="62744"/>
                        <a:pt x="279235" y="62923"/>
                        <a:pt x="279338" y="63162"/>
                      </a:cubicBezTo>
                      <a:cubicBezTo>
                        <a:pt x="279441" y="63401"/>
                        <a:pt x="279518" y="63733"/>
                        <a:pt x="279569" y="64160"/>
                      </a:cubicBezTo>
                      <a:cubicBezTo>
                        <a:pt x="279621" y="64586"/>
                        <a:pt x="279646" y="65106"/>
                        <a:pt x="279646" y="65720"/>
                      </a:cubicBezTo>
                      <a:cubicBezTo>
                        <a:pt x="279646" y="66163"/>
                        <a:pt x="279629" y="66547"/>
                        <a:pt x="279595" y="66871"/>
                      </a:cubicBezTo>
                      <a:cubicBezTo>
                        <a:pt x="279562" y="67195"/>
                        <a:pt x="279519" y="67485"/>
                        <a:pt x="279467" y="67741"/>
                      </a:cubicBezTo>
                      <a:cubicBezTo>
                        <a:pt x="279416" y="67997"/>
                        <a:pt x="279331" y="68227"/>
                        <a:pt x="279212" y="68431"/>
                      </a:cubicBezTo>
                      <a:cubicBezTo>
                        <a:pt x="279092" y="68636"/>
                        <a:pt x="278939" y="68832"/>
                        <a:pt x="278751" y="69020"/>
                      </a:cubicBezTo>
                      <a:cubicBezTo>
                        <a:pt x="278563" y="69207"/>
                        <a:pt x="278009" y="69514"/>
                        <a:pt x="277089" y="69941"/>
                      </a:cubicBezTo>
                      <a:cubicBezTo>
                        <a:pt x="276168" y="70367"/>
                        <a:pt x="274973" y="70785"/>
                        <a:pt x="273508" y="71194"/>
                      </a:cubicBezTo>
                      <a:cubicBezTo>
                        <a:pt x="272041" y="71603"/>
                        <a:pt x="270344" y="71970"/>
                        <a:pt x="268417" y="72294"/>
                      </a:cubicBezTo>
                      <a:cubicBezTo>
                        <a:pt x="266489" y="72618"/>
                        <a:pt x="264435" y="72780"/>
                        <a:pt x="262252" y="72780"/>
                      </a:cubicBezTo>
                      <a:cubicBezTo>
                        <a:pt x="258467" y="72780"/>
                        <a:pt x="255150" y="72251"/>
                        <a:pt x="252302" y="71194"/>
                      </a:cubicBezTo>
                      <a:cubicBezTo>
                        <a:pt x="249454" y="70137"/>
                        <a:pt x="247058" y="68568"/>
                        <a:pt x="245113" y="66487"/>
                      </a:cubicBezTo>
                      <a:cubicBezTo>
                        <a:pt x="243169" y="64407"/>
                        <a:pt x="241703" y="61798"/>
                        <a:pt x="240714" y="58660"/>
                      </a:cubicBezTo>
                      <a:cubicBezTo>
                        <a:pt x="239725" y="55522"/>
                        <a:pt x="239230" y="51873"/>
                        <a:pt x="239230" y="47712"/>
                      </a:cubicBezTo>
                      <a:cubicBezTo>
                        <a:pt x="239230" y="43756"/>
                        <a:pt x="239742" y="40200"/>
                        <a:pt x="240765" y="37045"/>
                      </a:cubicBezTo>
                      <a:cubicBezTo>
                        <a:pt x="241788" y="33890"/>
                        <a:pt x="243264" y="31213"/>
                        <a:pt x="245191" y="29013"/>
                      </a:cubicBezTo>
                      <a:cubicBezTo>
                        <a:pt x="247118" y="26813"/>
                        <a:pt x="249445" y="25125"/>
                        <a:pt x="252173" y="23948"/>
                      </a:cubicBezTo>
                      <a:cubicBezTo>
                        <a:pt x="254902" y="22772"/>
                        <a:pt x="257955" y="22183"/>
                        <a:pt x="261332" y="22183"/>
                      </a:cubicBezTo>
                      <a:cubicBezTo>
                        <a:pt x="264946" y="22183"/>
                        <a:pt x="268025" y="22763"/>
                        <a:pt x="270565" y="23923"/>
                      </a:cubicBezTo>
                      <a:cubicBezTo>
                        <a:pt x="273106" y="25082"/>
                        <a:pt x="275195" y="26643"/>
                        <a:pt x="276833" y="28604"/>
                      </a:cubicBezTo>
                      <a:cubicBezTo>
                        <a:pt x="278470" y="30565"/>
                        <a:pt x="279672" y="32867"/>
                        <a:pt x="280440" y="35510"/>
                      </a:cubicBezTo>
                      <a:cubicBezTo>
                        <a:pt x="281207" y="38154"/>
                        <a:pt x="281590" y="40976"/>
                        <a:pt x="281590" y="43977"/>
                      </a:cubicBezTo>
                      <a:close/>
                      <a:moveTo>
                        <a:pt x="273098" y="43005"/>
                      </a:moveTo>
                      <a:cubicBezTo>
                        <a:pt x="273201" y="38571"/>
                        <a:pt x="272214" y="35093"/>
                        <a:pt x="270138" y="32569"/>
                      </a:cubicBezTo>
                      <a:cubicBezTo>
                        <a:pt x="268062" y="30045"/>
                        <a:pt x="264983" y="28783"/>
                        <a:pt x="260899" y="28783"/>
                      </a:cubicBezTo>
                      <a:cubicBezTo>
                        <a:pt x="258806" y="28783"/>
                        <a:pt x="256969" y="29175"/>
                        <a:pt x="255391" y="29960"/>
                      </a:cubicBezTo>
                      <a:cubicBezTo>
                        <a:pt x="253813" y="30744"/>
                        <a:pt x="252492" y="31784"/>
                        <a:pt x="251428" y="33080"/>
                      </a:cubicBezTo>
                      <a:cubicBezTo>
                        <a:pt x="250364" y="34376"/>
                        <a:pt x="249540" y="35886"/>
                        <a:pt x="248957" y="37608"/>
                      </a:cubicBezTo>
                      <a:cubicBezTo>
                        <a:pt x="248373" y="39330"/>
                        <a:pt x="248047" y="41129"/>
                        <a:pt x="247979" y="43005"/>
                      </a:cubicBezTo>
                      <a:close/>
                      <a:moveTo>
                        <a:pt x="342928" y="5557"/>
                      </a:moveTo>
                      <a:cubicBezTo>
                        <a:pt x="342928" y="6205"/>
                        <a:pt x="342893" y="6725"/>
                        <a:pt x="342826" y="7117"/>
                      </a:cubicBezTo>
                      <a:cubicBezTo>
                        <a:pt x="342757" y="7509"/>
                        <a:pt x="342681" y="7825"/>
                        <a:pt x="342595" y="8064"/>
                      </a:cubicBezTo>
                      <a:cubicBezTo>
                        <a:pt x="342510" y="8302"/>
                        <a:pt x="342399" y="8464"/>
                        <a:pt x="342263" y="8549"/>
                      </a:cubicBezTo>
                      <a:cubicBezTo>
                        <a:pt x="342127" y="8635"/>
                        <a:pt x="341956" y="8677"/>
                        <a:pt x="341751" y="8677"/>
                      </a:cubicBezTo>
                      <a:cubicBezTo>
                        <a:pt x="341512" y="8677"/>
                        <a:pt x="341214" y="8601"/>
                        <a:pt x="340856" y="8447"/>
                      </a:cubicBezTo>
                      <a:cubicBezTo>
                        <a:pt x="340498" y="8294"/>
                        <a:pt x="340062" y="8123"/>
                        <a:pt x="339551" y="7936"/>
                      </a:cubicBezTo>
                      <a:cubicBezTo>
                        <a:pt x="339040" y="7748"/>
                        <a:pt x="338435" y="7577"/>
                        <a:pt x="337736" y="7424"/>
                      </a:cubicBezTo>
                      <a:cubicBezTo>
                        <a:pt x="337036" y="7271"/>
                        <a:pt x="336226" y="7194"/>
                        <a:pt x="335305" y="7194"/>
                      </a:cubicBezTo>
                      <a:cubicBezTo>
                        <a:pt x="334043" y="7194"/>
                        <a:pt x="332969" y="7398"/>
                        <a:pt x="332082" y="7808"/>
                      </a:cubicBezTo>
                      <a:cubicBezTo>
                        <a:pt x="331196" y="8217"/>
                        <a:pt x="330479" y="8856"/>
                        <a:pt x="329934" y="9726"/>
                      </a:cubicBezTo>
                      <a:cubicBezTo>
                        <a:pt x="329388" y="10596"/>
                        <a:pt x="328995" y="11721"/>
                        <a:pt x="328756" y="13103"/>
                      </a:cubicBezTo>
                      <a:cubicBezTo>
                        <a:pt x="328518" y="14484"/>
                        <a:pt x="328398" y="16164"/>
                        <a:pt x="328398" y="18142"/>
                      </a:cubicBezTo>
                      <a:lnTo>
                        <a:pt x="328398" y="23155"/>
                      </a:lnTo>
                      <a:lnTo>
                        <a:pt x="338681" y="23155"/>
                      </a:lnTo>
                      <a:cubicBezTo>
                        <a:pt x="338955" y="23155"/>
                        <a:pt x="339184" y="23215"/>
                        <a:pt x="339372" y="23335"/>
                      </a:cubicBezTo>
                      <a:cubicBezTo>
                        <a:pt x="339560" y="23454"/>
                        <a:pt x="339730" y="23659"/>
                        <a:pt x="339883" y="23948"/>
                      </a:cubicBezTo>
                      <a:cubicBezTo>
                        <a:pt x="340038" y="24238"/>
                        <a:pt x="340157" y="24605"/>
                        <a:pt x="340242" y="25048"/>
                      </a:cubicBezTo>
                      <a:cubicBezTo>
                        <a:pt x="340327" y="25492"/>
                        <a:pt x="340370" y="26037"/>
                        <a:pt x="340370" y="26686"/>
                      </a:cubicBezTo>
                      <a:cubicBezTo>
                        <a:pt x="340370" y="27913"/>
                        <a:pt x="340217" y="28800"/>
                        <a:pt x="339909" y="29346"/>
                      </a:cubicBezTo>
                      <a:cubicBezTo>
                        <a:pt x="339602" y="29891"/>
                        <a:pt x="339193" y="30164"/>
                        <a:pt x="338681" y="30164"/>
                      </a:cubicBezTo>
                      <a:lnTo>
                        <a:pt x="328398" y="30164"/>
                      </a:lnTo>
                      <a:lnTo>
                        <a:pt x="328398" y="70529"/>
                      </a:lnTo>
                      <a:cubicBezTo>
                        <a:pt x="328398" y="70802"/>
                        <a:pt x="328331" y="71032"/>
                        <a:pt x="328194" y="71220"/>
                      </a:cubicBezTo>
                      <a:cubicBezTo>
                        <a:pt x="328057" y="71407"/>
                        <a:pt x="327828" y="71569"/>
                        <a:pt x="327503" y="71706"/>
                      </a:cubicBezTo>
                      <a:cubicBezTo>
                        <a:pt x="327179" y="71842"/>
                        <a:pt x="326745" y="71944"/>
                        <a:pt x="326199" y="72013"/>
                      </a:cubicBezTo>
                      <a:cubicBezTo>
                        <a:pt x="325653" y="72081"/>
                        <a:pt x="324971" y="72115"/>
                        <a:pt x="324152" y="72115"/>
                      </a:cubicBezTo>
                      <a:cubicBezTo>
                        <a:pt x="323334" y="72115"/>
                        <a:pt x="322652" y="72081"/>
                        <a:pt x="322106" y="72013"/>
                      </a:cubicBezTo>
                      <a:cubicBezTo>
                        <a:pt x="321560" y="71944"/>
                        <a:pt x="321125" y="71842"/>
                        <a:pt x="320801" y="71706"/>
                      </a:cubicBezTo>
                      <a:cubicBezTo>
                        <a:pt x="320477" y="71569"/>
                        <a:pt x="320247" y="71407"/>
                        <a:pt x="320110" y="71220"/>
                      </a:cubicBezTo>
                      <a:cubicBezTo>
                        <a:pt x="319974" y="71032"/>
                        <a:pt x="319906" y="70802"/>
                        <a:pt x="319906" y="70529"/>
                      </a:cubicBezTo>
                      <a:lnTo>
                        <a:pt x="319906" y="30164"/>
                      </a:lnTo>
                      <a:lnTo>
                        <a:pt x="313409" y="30164"/>
                      </a:lnTo>
                      <a:cubicBezTo>
                        <a:pt x="312863" y="30164"/>
                        <a:pt x="312453" y="29891"/>
                        <a:pt x="312181" y="29346"/>
                      </a:cubicBezTo>
                      <a:cubicBezTo>
                        <a:pt x="311909" y="28800"/>
                        <a:pt x="311771" y="27913"/>
                        <a:pt x="311771" y="26686"/>
                      </a:cubicBezTo>
                      <a:cubicBezTo>
                        <a:pt x="311771" y="26037"/>
                        <a:pt x="311806" y="25492"/>
                        <a:pt x="311874" y="25048"/>
                      </a:cubicBezTo>
                      <a:cubicBezTo>
                        <a:pt x="311942" y="24605"/>
                        <a:pt x="312045" y="24238"/>
                        <a:pt x="312181" y="23948"/>
                      </a:cubicBezTo>
                      <a:cubicBezTo>
                        <a:pt x="312317" y="23659"/>
                        <a:pt x="312488" y="23454"/>
                        <a:pt x="312692" y="23335"/>
                      </a:cubicBezTo>
                      <a:cubicBezTo>
                        <a:pt x="312897" y="23215"/>
                        <a:pt x="313136" y="23155"/>
                        <a:pt x="313409" y="23155"/>
                      </a:cubicBezTo>
                      <a:lnTo>
                        <a:pt x="319906" y="23155"/>
                      </a:lnTo>
                      <a:lnTo>
                        <a:pt x="319906" y="18398"/>
                      </a:lnTo>
                      <a:cubicBezTo>
                        <a:pt x="319906" y="15192"/>
                        <a:pt x="320205" y="12438"/>
                        <a:pt x="320801" y="10135"/>
                      </a:cubicBezTo>
                      <a:cubicBezTo>
                        <a:pt x="321398" y="7833"/>
                        <a:pt x="322311" y="5949"/>
                        <a:pt x="323539" y="4482"/>
                      </a:cubicBezTo>
                      <a:cubicBezTo>
                        <a:pt x="324766" y="3016"/>
                        <a:pt x="326309" y="1933"/>
                        <a:pt x="328169" y="1234"/>
                      </a:cubicBezTo>
                      <a:cubicBezTo>
                        <a:pt x="330027" y="535"/>
                        <a:pt x="332219" y="185"/>
                        <a:pt x="334743" y="185"/>
                      </a:cubicBezTo>
                      <a:cubicBezTo>
                        <a:pt x="335936" y="185"/>
                        <a:pt x="337095" y="296"/>
                        <a:pt x="338221" y="518"/>
                      </a:cubicBezTo>
                      <a:cubicBezTo>
                        <a:pt x="339346" y="739"/>
                        <a:pt x="340217" y="978"/>
                        <a:pt x="340830" y="1234"/>
                      </a:cubicBezTo>
                      <a:cubicBezTo>
                        <a:pt x="341445" y="1490"/>
                        <a:pt x="341853" y="1720"/>
                        <a:pt x="342058" y="1924"/>
                      </a:cubicBezTo>
                      <a:cubicBezTo>
                        <a:pt x="342263" y="2129"/>
                        <a:pt x="342433" y="2393"/>
                        <a:pt x="342569" y="2717"/>
                      </a:cubicBezTo>
                      <a:cubicBezTo>
                        <a:pt x="342707" y="3041"/>
                        <a:pt x="342800" y="3434"/>
                        <a:pt x="342851" y="3894"/>
                      </a:cubicBezTo>
                      <a:cubicBezTo>
                        <a:pt x="342902" y="4354"/>
                        <a:pt x="342928" y="4909"/>
                        <a:pt x="342928" y="5557"/>
                      </a:cubicBezTo>
                      <a:close/>
                      <a:moveTo>
                        <a:pt x="386167" y="45512"/>
                      </a:moveTo>
                      <a:cubicBezTo>
                        <a:pt x="386167" y="46842"/>
                        <a:pt x="385833" y="47789"/>
                        <a:pt x="385165" y="48351"/>
                      </a:cubicBezTo>
                      <a:cubicBezTo>
                        <a:pt x="384497" y="48914"/>
                        <a:pt x="383735" y="49196"/>
                        <a:pt x="382877" y="49196"/>
                      </a:cubicBezTo>
                      <a:lnTo>
                        <a:pt x="352555" y="49196"/>
                      </a:lnTo>
                      <a:cubicBezTo>
                        <a:pt x="352555" y="51753"/>
                        <a:pt x="352813" y="54056"/>
                        <a:pt x="353326" y="56102"/>
                      </a:cubicBezTo>
                      <a:cubicBezTo>
                        <a:pt x="353840" y="58148"/>
                        <a:pt x="354697" y="59905"/>
                        <a:pt x="355897" y="61371"/>
                      </a:cubicBezTo>
                      <a:cubicBezTo>
                        <a:pt x="357096" y="62838"/>
                        <a:pt x="358655" y="63963"/>
                        <a:pt x="360575" y="64748"/>
                      </a:cubicBezTo>
                      <a:cubicBezTo>
                        <a:pt x="362494" y="65532"/>
                        <a:pt x="364842" y="65925"/>
                        <a:pt x="367617" y="65925"/>
                      </a:cubicBezTo>
                      <a:cubicBezTo>
                        <a:pt x="369811" y="65925"/>
                        <a:pt x="371765" y="65746"/>
                        <a:pt x="373478" y="65387"/>
                      </a:cubicBezTo>
                      <a:cubicBezTo>
                        <a:pt x="375192" y="65029"/>
                        <a:pt x="376674" y="64629"/>
                        <a:pt x="377925" y="64185"/>
                      </a:cubicBezTo>
                      <a:cubicBezTo>
                        <a:pt x="379176" y="63742"/>
                        <a:pt x="380205" y="63341"/>
                        <a:pt x="381010" y="62983"/>
                      </a:cubicBezTo>
                      <a:cubicBezTo>
                        <a:pt x="381815" y="62625"/>
                        <a:pt x="382424" y="62446"/>
                        <a:pt x="382835" y="62446"/>
                      </a:cubicBezTo>
                      <a:cubicBezTo>
                        <a:pt x="383075" y="62446"/>
                        <a:pt x="383289" y="62505"/>
                        <a:pt x="383477" y="62625"/>
                      </a:cubicBezTo>
                      <a:cubicBezTo>
                        <a:pt x="383666" y="62744"/>
                        <a:pt x="383812" y="62923"/>
                        <a:pt x="383915" y="63162"/>
                      </a:cubicBezTo>
                      <a:cubicBezTo>
                        <a:pt x="384018" y="63401"/>
                        <a:pt x="384095" y="63733"/>
                        <a:pt x="384146" y="64160"/>
                      </a:cubicBezTo>
                      <a:cubicBezTo>
                        <a:pt x="384198" y="64586"/>
                        <a:pt x="384223" y="65106"/>
                        <a:pt x="384223" y="65720"/>
                      </a:cubicBezTo>
                      <a:cubicBezTo>
                        <a:pt x="384223" y="66163"/>
                        <a:pt x="384206" y="66547"/>
                        <a:pt x="384172" y="66871"/>
                      </a:cubicBezTo>
                      <a:cubicBezTo>
                        <a:pt x="384138" y="67195"/>
                        <a:pt x="384095" y="67485"/>
                        <a:pt x="384044" y="67741"/>
                      </a:cubicBezTo>
                      <a:cubicBezTo>
                        <a:pt x="383993" y="67997"/>
                        <a:pt x="383908" y="68227"/>
                        <a:pt x="383788" y="68431"/>
                      </a:cubicBezTo>
                      <a:cubicBezTo>
                        <a:pt x="383669" y="68636"/>
                        <a:pt x="383516" y="68832"/>
                        <a:pt x="383328" y="69020"/>
                      </a:cubicBezTo>
                      <a:cubicBezTo>
                        <a:pt x="383140" y="69207"/>
                        <a:pt x="382586" y="69514"/>
                        <a:pt x="381665" y="69941"/>
                      </a:cubicBezTo>
                      <a:cubicBezTo>
                        <a:pt x="380744" y="70367"/>
                        <a:pt x="379550" y="70785"/>
                        <a:pt x="378083" y="71194"/>
                      </a:cubicBezTo>
                      <a:cubicBezTo>
                        <a:pt x="376618" y="71603"/>
                        <a:pt x="374920" y="71970"/>
                        <a:pt x="372993" y="72294"/>
                      </a:cubicBezTo>
                      <a:cubicBezTo>
                        <a:pt x="371066" y="72618"/>
                        <a:pt x="369012" y="72780"/>
                        <a:pt x="366829" y="72780"/>
                      </a:cubicBezTo>
                      <a:cubicBezTo>
                        <a:pt x="363043" y="72780"/>
                        <a:pt x="359726" y="72251"/>
                        <a:pt x="356878" y="71194"/>
                      </a:cubicBezTo>
                      <a:cubicBezTo>
                        <a:pt x="354030" y="70137"/>
                        <a:pt x="351634" y="68568"/>
                        <a:pt x="349690" y="66487"/>
                      </a:cubicBezTo>
                      <a:cubicBezTo>
                        <a:pt x="347746" y="64407"/>
                        <a:pt x="346279" y="61798"/>
                        <a:pt x="345291" y="58660"/>
                      </a:cubicBezTo>
                      <a:cubicBezTo>
                        <a:pt x="344301" y="55522"/>
                        <a:pt x="343807" y="51873"/>
                        <a:pt x="343807" y="47712"/>
                      </a:cubicBezTo>
                      <a:cubicBezTo>
                        <a:pt x="343807" y="43756"/>
                        <a:pt x="344318" y="40200"/>
                        <a:pt x="345341" y="37045"/>
                      </a:cubicBezTo>
                      <a:cubicBezTo>
                        <a:pt x="346365" y="33890"/>
                        <a:pt x="347840" y="31213"/>
                        <a:pt x="349767" y="29013"/>
                      </a:cubicBezTo>
                      <a:cubicBezTo>
                        <a:pt x="351694" y="26813"/>
                        <a:pt x="354021" y="25125"/>
                        <a:pt x="356750" y="23948"/>
                      </a:cubicBezTo>
                      <a:cubicBezTo>
                        <a:pt x="359479" y="22772"/>
                        <a:pt x="362531" y="22183"/>
                        <a:pt x="365908" y="22183"/>
                      </a:cubicBezTo>
                      <a:cubicBezTo>
                        <a:pt x="369523" y="22183"/>
                        <a:pt x="372601" y="22763"/>
                        <a:pt x="375142" y="23923"/>
                      </a:cubicBezTo>
                      <a:cubicBezTo>
                        <a:pt x="377683" y="25082"/>
                        <a:pt x="379772" y="26643"/>
                        <a:pt x="381410" y="28604"/>
                      </a:cubicBezTo>
                      <a:cubicBezTo>
                        <a:pt x="383046" y="30565"/>
                        <a:pt x="384249" y="32867"/>
                        <a:pt x="385016" y="35510"/>
                      </a:cubicBezTo>
                      <a:cubicBezTo>
                        <a:pt x="385783" y="38154"/>
                        <a:pt x="386167" y="40976"/>
                        <a:pt x="386167" y="43977"/>
                      </a:cubicBezTo>
                      <a:close/>
                      <a:moveTo>
                        <a:pt x="377675" y="43005"/>
                      </a:moveTo>
                      <a:cubicBezTo>
                        <a:pt x="377777" y="38571"/>
                        <a:pt x="376790" y="35093"/>
                        <a:pt x="374714" y="32569"/>
                      </a:cubicBezTo>
                      <a:cubicBezTo>
                        <a:pt x="372639" y="30045"/>
                        <a:pt x="369559" y="28783"/>
                        <a:pt x="365475" y="28783"/>
                      </a:cubicBezTo>
                      <a:cubicBezTo>
                        <a:pt x="363383" y="28783"/>
                        <a:pt x="361546" y="29175"/>
                        <a:pt x="359968" y="29960"/>
                      </a:cubicBezTo>
                      <a:cubicBezTo>
                        <a:pt x="358390" y="30744"/>
                        <a:pt x="357068" y="31784"/>
                        <a:pt x="356004" y="33080"/>
                      </a:cubicBezTo>
                      <a:cubicBezTo>
                        <a:pt x="354941" y="34376"/>
                        <a:pt x="354117" y="35886"/>
                        <a:pt x="353533" y="37608"/>
                      </a:cubicBezTo>
                      <a:cubicBezTo>
                        <a:pt x="352950" y="39330"/>
                        <a:pt x="352624" y="41129"/>
                        <a:pt x="352555" y="43005"/>
                      </a:cubicBezTo>
                      <a:close/>
                      <a:moveTo>
                        <a:pt x="437760" y="45512"/>
                      </a:moveTo>
                      <a:cubicBezTo>
                        <a:pt x="437760" y="46842"/>
                        <a:pt x="437427" y="47789"/>
                        <a:pt x="436758" y="48351"/>
                      </a:cubicBezTo>
                      <a:cubicBezTo>
                        <a:pt x="436091" y="48914"/>
                        <a:pt x="435329" y="49196"/>
                        <a:pt x="434471" y="49196"/>
                      </a:cubicBezTo>
                      <a:lnTo>
                        <a:pt x="404149" y="49196"/>
                      </a:lnTo>
                      <a:cubicBezTo>
                        <a:pt x="404149" y="51753"/>
                        <a:pt x="404406" y="54056"/>
                        <a:pt x="404920" y="56102"/>
                      </a:cubicBezTo>
                      <a:cubicBezTo>
                        <a:pt x="405434" y="58148"/>
                        <a:pt x="406291" y="59905"/>
                        <a:pt x="407490" y="61371"/>
                      </a:cubicBezTo>
                      <a:cubicBezTo>
                        <a:pt x="408690" y="62838"/>
                        <a:pt x="410249" y="63963"/>
                        <a:pt x="412169" y="64748"/>
                      </a:cubicBezTo>
                      <a:cubicBezTo>
                        <a:pt x="414088" y="65532"/>
                        <a:pt x="416436" y="65925"/>
                        <a:pt x="419211" y="65925"/>
                      </a:cubicBezTo>
                      <a:cubicBezTo>
                        <a:pt x="421405" y="65925"/>
                        <a:pt x="423359" y="65746"/>
                        <a:pt x="425072" y="65387"/>
                      </a:cubicBezTo>
                      <a:cubicBezTo>
                        <a:pt x="426786" y="65029"/>
                        <a:pt x="428268" y="64629"/>
                        <a:pt x="429519" y="64185"/>
                      </a:cubicBezTo>
                      <a:cubicBezTo>
                        <a:pt x="430770" y="63742"/>
                        <a:pt x="431798" y="63341"/>
                        <a:pt x="432604" y="62983"/>
                      </a:cubicBezTo>
                      <a:cubicBezTo>
                        <a:pt x="433409" y="62625"/>
                        <a:pt x="434018" y="62446"/>
                        <a:pt x="434430" y="62446"/>
                      </a:cubicBezTo>
                      <a:cubicBezTo>
                        <a:pt x="434669" y="62446"/>
                        <a:pt x="434883" y="62505"/>
                        <a:pt x="435072" y="62625"/>
                      </a:cubicBezTo>
                      <a:cubicBezTo>
                        <a:pt x="435260" y="62744"/>
                        <a:pt x="435406" y="62923"/>
                        <a:pt x="435509" y="63162"/>
                      </a:cubicBezTo>
                      <a:cubicBezTo>
                        <a:pt x="435611" y="63401"/>
                        <a:pt x="435688" y="63733"/>
                        <a:pt x="435739" y="64160"/>
                      </a:cubicBezTo>
                      <a:cubicBezTo>
                        <a:pt x="435791" y="64586"/>
                        <a:pt x="435816" y="65106"/>
                        <a:pt x="435816" y="65720"/>
                      </a:cubicBezTo>
                      <a:cubicBezTo>
                        <a:pt x="435816" y="66163"/>
                        <a:pt x="435800" y="66547"/>
                        <a:pt x="435766" y="66871"/>
                      </a:cubicBezTo>
                      <a:cubicBezTo>
                        <a:pt x="435732" y="67195"/>
                        <a:pt x="435689" y="67485"/>
                        <a:pt x="435637" y="67741"/>
                      </a:cubicBezTo>
                      <a:cubicBezTo>
                        <a:pt x="435587" y="67997"/>
                        <a:pt x="435501" y="68227"/>
                        <a:pt x="435382" y="68431"/>
                      </a:cubicBezTo>
                      <a:cubicBezTo>
                        <a:pt x="435263" y="68636"/>
                        <a:pt x="435109" y="68832"/>
                        <a:pt x="434922" y="69020"/>
                      </a:cubicBezTo>
                      <a:cubicBezTo>
                        <a:pt x="434734" y="69207"/>
                        <a:pt x="434180" y="69514"/>
                        <a:pt x="433259" y="69941"/>
                      </a:cubicBezTo>
                      <a:cubicBezTo>
                        <a:pt x="432338" y="70367"/>
                        <a:pt x="431144" y="70785"/>
                        <a:pt x="429678" y="71194"/>
                      </a:cubicBezTo>
                      <a:cubicBezTo>
                        <a:pt x="428211" y="71603"/>
                        <a:pt x="426514" y="71970"/>
                        <a:pt x="424587" y="72294"/>
                      </a:cubicBezTo>
                      <a:cubicBezTo>
                        <a:pt x="422660" y="72618"/>
                        <a:pt x="420605" y="72780"/>
                        <a:pt x="418423" y="72780"/>
                      </a:cubicBezTo>
                      <a:cubicBezTo>
                        <a:pt x="414637" y="72780"/>
                        <a:pt x="411320" y="72251"/>
                        <a:pt x="408472" y="71194"/>
                      </a:cubicBezTo>
                      <a:cubicBezTo>
                        <a:pt x="405624" y="70137"/>
                        <a:pt x="403228" y="68568"/>
                        <a:pt x="401284" y="66487"/>
                      </a:cubicBezTo>
                      <a:cubicBezTo>
                        <a:pt x="399340" y="64407"/>
                        <a:pt x="397874" y="61798"/>
                        <a:pt x="396884" y="58660"/>
                      </a:cubicBezTo>
                      <a:cubicBezTo>
                        <a:pt x="395895" y="55522"/>
                        <a:pt x="395401" y="51873"/>
                        <a:pt x="395401" y="47712"/>
                      </a:cubicBezTo>
                      <a:cubicBezTo>
                        <a:pt x="395401" y="43756"/>
                        <a:pt x="395912" y="40200"/>
                        <a:pt x="396935" y="37045"/>
                      </a:cubicBezTo>
                      <a:cubicBezTo>
                        <a:pt x="397958" y="33890"/>
                        <a:pt x="399434" y="31213"/>
                        <a:pt x="401361" y="29013"/>
                      </a:cubicBezTo>
                      <a:cubicBezTo>
                        <a:pt x="403288" y="26813"/>
                        <a:pt x="405615" y="25125"/>
                        <a:pt x="408344" y="23948"/>
                      </a:cubicBezTo>
                      <a:cubicBezTo>
                        <a:pt x="411072" y="22772"/>
                        <a:pt x="414125" y="22183"/>
                        <a:pt x="417502" y="22183"/>
                      </a:cubicBezTo>
                      <a:cubicBezTo>
                        <a:pt x="421116" y="22183"/>
                        <a:pt x="424195" y="22763"/>
                        <a:pt x="426736" y="23923"/>
                      </a:cubicBezTo>
                      <a:cubicBezTo>
                        <a:pt x="429276" y="25082"/>
                        <a:pt x="431366" y="26643"/>
                        <a:pt x="433003" y="28604"/>
                      </a:cubicBezTo>
                      <a:cubicBezTo>
                        <a:pt x="434640" y="30565"/>
                        <a:pt x="435842" y="32867"/>
                        <a:pt x="436610" y="35510"/>
                      </a:cubicBezTo>
                      <a:cubicBezTo>
                        <a:pt x="437378" y="38154"/>
                        <a:pt x="437760" y="40976"/>
                        <a:pt x="437760" y="43977"/>
                      </a:cubicBezTo>
                      <a:close/>
                      <a:moveTo>
                        <a:pt x="429268" y="43005"/>
                      </a:moveTo>
                      <a:cubicBezTo>
                        <a:pt x="429371" y="38571"/>
                        <a:pt x="428384" y="35093"/>
                        <a:pt x="426308" y="32569"/>
                      </a:cubicBezTo>
                      <a:cubicBezTo>
                        <a:pt x="424233" y="30045"/>
                        <a:pt x="421153" y="28783"/>
                        <a:pt x="417069" y="28783"/>
                      </a:cubicBezTo>
                      <a:cubicBezTo>
                        <a:pt x="414976" y="28783"/>
                        <a:pt x="413140" y="29175"/>
                        <a:pt x="411562" y="29960"/>
                      </a:cubicBezTo>
                      <a:cubicBezTo>
                        <a:pt x="409983" y="30744"/>
                        <a:pt x="408662" y="31784"/>
                        <a:pt x="407598" y="33080"/>
                      </a:cubicBezTo>
                      <a:cubicBezTo>
                        <a:pt x="406534" y="34376"/>
                        <a:pt x="405711" y="35886"/>
                        <a:pt x="405127" y="37608"/>
                      </a:cubicBezTo>
                      <a:cubicBezTo>
                        <a:pt x="404544" y="39330"/>
                        <a:pt x="404218" y="41129"/>
                        <a:pt x="404149" y="43005"/>
                      </a:cubicBezTo>
                      <a:close/>
                      <a:moveTo>
                        <a:pt x="489508" y="70529"/>
                      </a:moveTo>
                      <a:cubicBezTo>
                        <a:pt x="489508" y="70802"/>
                        <a:pt x="489449" y="71041"/>
                        <a:pt x="489329" y="71245"/>
                      </a:cubicBezTo>
                      <a:cubicBezTo>
                        <a:pt x="489210" y="71450"/>
                        <a:pt x="489005" y="71612"/>
                        <a:pt x="488715" y="71731"/>
                      </a:cubicBezTo>
                      <a:cubicBezTo>
                        <a:pt x="488425" y="71851"/>
                        <a:pt x="488042" y="71944"/>
                        <a:pt x="487564" y="72013"/>
                      </a:cubicBezTo>
                      <a:cubicBezTo>
                        <a:pt x="487087" y="72081"/>
                        <a:pt x="486506" y="72115"/>
                        <a:pt x="485825" y="72115"/>
                      </a:cubicBezTo>
                      <a:cubicBezTo>
                        <a:pt x="485108" y="72115"/>
                        <a:pt x="484511" y="72081"/>
                        <a:pt x="484034" y="72013"/>
                      </a:cubicBezTo>
                      <a:cubicBezTo>
                        <a:pt x="483557" y="71944"/>
                        <a:pt x="483164" y="71851"/>
                        <a:pt x="482857" y="71731"/>
                      </a:cubicBezTo>
                      <a:cubicBezTo>
                        <a:pt x="482551" y="71612"/>
                        <a:pt x="482329" y="71450"/>
                        <a:pt x="482193" y="71245"/>
                      </a:cubicBezTo>
                      <a:cubicBezTo>
                        <a:pt x="482055" y="71041"/>
                        <a:pt x="481988" y="70802"/>
                        <a:pt x="481988" y="70529"/>
                      </a:cubicBezTo>
                      <a:lnTo>
                        <a:pt x="481988" y="64441"/>
                      </a:lnTo>
                      <a:cubicBezTo>
                        <a:pt x="479566" y="67067"/>
                        <a:pt x="477051" y="69114"/>
                        <a:pt x="474441" y="70580"/>
                      </a:cubicBezTo>
                      <a:cubicBezTo>
                        <a:pt x="471832" y="72047"/>
                        <a:pt x="468976" y="72780"/>
                        <a:pt x="465873" y="72780"/>
                      </a:cubicBezTo>
                      <a:cubicBezTo>
                        <a:pt x="462496" y="72780"/>
                        <a:pt x="459614" y="72123"/>
                        <a:pt x="457227" y="70810"/>
                      </a:cubicBezTo>
                      <a:cubicBezTo>
                        <a:pt x="454839" y="69497"/>
                        <a:pt x="452903" y="67724"/>
                        <a:pt x="451419" y="65490"/>
                      </a:cubicBezTo>
                      <a:cubicBezTo>
                        <a:pt x="449936" y="63256"/>
                        <a:pt x="448853" y="60630"/>
                        <a:pt x="448171" y="57611"/>
                      </a:cubicBezTo>
                      <a:cubicBezTo>
                        <a:pt x="447489" y="54593"/>
                        <a:pt x="447148" y="51412"/>
                        <a:pt x="447148" y="48070"/>
                      </a:cubicBezTo>
                      <a:cubicBezTo>
                        <a:pt x="447148" y="44114"/>
                        <a:pt x="447574" y="40541"/>
                        <a:pt x="448427" y="37352"/>
                      </a:cubicBezTo>
                      <a:cubicBezTo>
                        <a:pt x="449280" y="34163"/>
                        <a:pt x="450541" y="31443"/>
                        <a:pt x="452213" y="29192"/>
                      </a:cubicBezTo>
                      <a:cubicBezTo>
                        <a:pt x="453884" y="26941"/>
                        <a:pt x="455956" y="25210"/>
                        <a:pt x="458429" y="24000"/>
                      </a:cubicBezTo>
                      <a:cubicBezTo>
                        <a:pt x="460901" y="22789"/>
                        <a:pt x="463758" y="22183"/>
                        <a:pt x="466997" y="22183"/>
                      </a:cubicBezTo>
                      <a:cubicBezTo>
                        <a:pt x="469692" y="22183"/>
                        <a:pt x="472156" y="22772"/>
                        <a:pt x="474391" y="23948"/>
                      </a:cubicBezTo>
                      <a:cubicBezTo>
                        <a:pt x="476624" y="25125"/>
                        <a:pt x="478833" y="26856"/>
                        <a:pt x="481015" y="29141"/>
                      </a:cubicBezTo>
                      <a:lnTo>
                        <a:pt x="481015" y="2385"/>
                      </a:lnTo>
                      <a:cubicBezTo>
                        <a:pt x="481015" y="2146"/>
                        <a:pt x="481075" y="1916"/>
                        <a:pt x="481194" y="1694"/>
                      </a:cubicBezTo>
                      <a:cubicBezTo>
                        <a:pt x="481314" y="1472"/>
                        <a:pt x="481544" y="1302"/>
                        <a:pt x="481885" y="1183"/>
                      </a:cubicBezTo>
                      <a:cubicBezTo>
                        <a:pt x="482226" y="1063"/>
                        <a:pt x="482661" y="961"/>
                        <a:pt x="483190" y="876"/>
                      </a:cubicBezTo>
                      <a:cubicBezTo>
                        <a:pt x="483719" y="790"/>
                        <a:pt x="484392" y="748"/>
                        <a:pt x="485211" y="748"/>
                      </a:cubicBezTo>
                      <a:cubicBezTo>
                        <a:pt x="486064" y="748"/>
                        <a:pt x="486763" y="790"/>
                        <a:pt x="487309" y="876"/>
                      </a:cubicBezTo>
                      <a:cubicBezTo>
                        <a:pt x="487854" y="961"/>
                        <a:pt x="488280" y="1063"/>
                        <a:pt x="488587" y="1183"/>
                      </a:cubicBezTo>
                      <a:cubicBezTo>
                        <a:pt x="488894" y="1302"/>
                        <a:pt x="489124" y="1472"/>
                        <a:pt x="489278" y="1694"/>
                      </a:cubicBezTo>
                      <a:cubicBezTo>
                        <a:pt x="489432" y="1916"/>
                        <a:pt x="489508" y="2146"/>
                        <a:pt x="489508" y="2385"/>
                      </a:cubicBezTo>
                      <a:close/>
                      <a:moveTo>
                        <a:pt x="481015" y="38145"/>
                      </a:moveTo>
                      <a:cubicBezTo>
                        <a:pt x="478730" y="35314"/>
                        <a:pt x="476522" y="33157"/>
                        <a:pt x="474391" y="31674"/>
                      </a:cubicBezTo>
                      <a:cubicBezTo>
                        <a:pt x="472259" y="30190"/>
                        <a:pt x="470033" y="29448"/>
                        <a:pt x="467714" y="29448"/>
                      </a:cubicBezTo>
                      <a:cubicBezTo>
                        <a:pt x="465566" y="29448"/>
                        <a:pt x="463741" y="29960"/>
                        <a:pt x="462240" y="30983"/>
                      </a:cubicBezTo>
                      <a:cubicBezTo>
                        <a:pt x="460739" y="32006"/>
                        <a:pt x="459520" y="33353"/>
                        <a:pt x="458582" y="35024"/>
                      </a:cubicBezTo>
                      <a:cubicBezTo>
                        <a:pt x="457644" y="36696"/>
                        <a:pt x="456962" y="38589"/>
                        <a:pt x="456536" y="40703"/>
                      </a:cubicBezTo>
                      <a:cubicBezTo>
                        <a:pt x="456109" y="42818"/>
                        <a:pt x="455896" y="44966"/>
                        <a:pt x="455896" y="47149"/>
                      </a:cubicBezTo>
                      <a:cubicBezTo>
                        <a:pt x="455896" y="49468"/>
                        <a:pt x="456075" y="51736"/>
                        <a:pt x="456433" y="53953"/>
                      </a:cubicBezTo>
                      <a:cubicBezTo>
                        <a:pt x="456791" y="56170"/>
                        <a:pt x="457414" y="58140"/>
                        <a:pt x="458301" y="59862"/>
                      </a:cubicBezTo>
                      <a:cubicBezTo>
                        <a:pt x="459188" y="61585"/>
                        <a:pt x="460364" y="62966"/>
                        <a:pt x="461831" y="64006"/>
                      </a:cubicBezTo>
                      <a:cubicBezTo>
                        <a:pt x="463297" y="65046"/>
                        <a:pt x="465139" y="65566"/>
                        <a:pt x="467356" y="65566"/>
                      </a:cubicBezTo>
                      <a:cubicBezTo>
                        <a:pt x="468481" y="65566"/>
                        <a:pt x="469564" y="65413"/>
                        <a:pt x="470605" y="65106"/>
                      </a:cubicBezTo>
                      <a:cubicBezTo>
                        <a:pt x="471645" y="64799"/>
                        <a:pt x="472710" y="64287"/>
                        <a:pt x="473802" y="63571"/>
                      </a:cubicBezTo>
                      <a:cubicBezTo>
                        <a:pt x="474894" y="62855"/>
                        <a:pt x="476036" y="61926"/>
                        <a:pt x="477230" y="60783"/>
                      </a:cubicBezTo>
                      <a:cubicBezTo>
                        <a:pt x="478424" y="59640"/>
                        <a:pt x="479686" y="58234"/>
                        <a:pt x="481015" y="56562"/>
                      </a:cubicBezTo>
                      <a:close/>
                      <a:moveTo>
                        <a:pt x="546994" y="46893"/>
                      </a:moveTo>
                      <a:cubicBezTo>
                        <a:pt x="546994" y="50884"/>
                        <a:pt x="546560" y="54473"/>
                        <a:pt x="545690" y="57662"/>
                      </a:cubicBezTo>
                      <a:cubicBezTo>
                        <a:pt x="544820" y="60851"/>
                        <a:pt x="543541" y="63571"/>
                        <a:pt x="541853" y="65822"/>
                      </a:cubicBezTo>
                      <a:cubicBezTo>
                        <a:pt x="540165" y="68073"/>
                        <a:pt x="538093" y="69796"/>
                        <a:pt x="535637" y="70989"/>
                      </a:cubicBezTo>
                      <a:cubicBezTo>
                        <a:pt x="533182" y="72183"/>
                        <a:pt x="530367" y="72780"/>
                        <a:pt x="527195" y="72780"/>
                      </a:cubicBezTo>
                      <a:cubicBezTo>
                        <a:pt x="525730" y="72780"/>
                        <a:pt x="524373" y="72635"/>
                        <a:pt x="523128" y="72345"/>
                      </a:cubicBezTo>
                      <a:cubicBezTo>
                        <a:pt x="521883" y="72055"/>
                        <a:pt x="520664" y="71586"/>
                        <a:pt x="519471" y="70938"/>
                      </a:cubicBezTo>
                      <a:cubicBezTo>
                        <a:pt x="518277" y="70290"/>
                        <a:pt x="517083" y="69472"/>
                        <a:pt x="515889" y="68483"/>
                      </a:cubicBezTo>
                      <a:cubicBezTo>
                        <a:pt x="514696" y="67493"/>
                        <a:pt x="513434" y="66300"/>
                        <a:pt x="512104" y="64901"/>
                      </a:cubicBezTo>
                      <a:lnTo>
                        <a:pt x="512104" y="70529"/>
                      </a:lnTo>
                      <a:cubicBezTo>
                        <a:pt x="512104" y="70802"/>
                        <a:pt x="512035" y="71041"/>
                        <a:pt x="511899" y="71245"/>
                      </a:cubicBezTo>
                      <a:cubicBezTo>
                        <a:pt x="511763" y="71450"/>
                        <a:pt x="511541" y="71612"/>
                        <a:pt x="511234" y="71731"/>
                      </a:cubicBezTo>
                      <a:cubicBezTo>
                        <a:pt x="510927" y="71851"/>
                        <a:pt x="510543" y="71944"/>
                        <a:pt x="510083" y="72013"/>
                      </a:cubicBezTo>
                      <a:cubicBezTo>
                        <a:pt x="509623" y="72081"/>
                        <a:pt x="509034" y="72115"/>
                        <a:pt x="508318" y="72115"/>
                      </a:cubicBezTo>
                      <a:cubicBezTo>
                        <a:pt x="507636" y="72115"/>
                        <a:pt x="507056" y="72081"/>
                        <a:pt x="506579" y="72013"/>
                      </a:cubicBezTo>
                      <a:cubicBezTo>
                        <a:pt x="506101" y="71944"/>
                        <a:pt x="505709" y="71851"/>
                        <a:pt x="505401" y="71731"/>
                      </a:cubicBezTo>
                      <a:cubicBezTo>
                        <a:pt x="505095" y="71612"/>
                        <a:pt x="504890" y="71450"/>
                        <a:pt x="504788" y="71245"/>
                      </a:cubicBezTo>
                      <a:cubicBezTo>
                        <a:pt x="504686" y="71041"/>
                        <a:pt x="504634" y="70802"/>
                        <a:pt x="504634" y="70529"/>
                      </a:cubicBezTo>
                      <a:lnTo>
                        <a:pt x="504634" y="2180"/>
                      </a:lnTo>
                      <a:cubicBezTo>
                        <a:pt x="504634" y="1907"/>
                        <a:pt x="504694" y="1669"/>
                        <a:pt x="504814" y="1464"/>
                      </a:cubicBezTo>
                      <a:cubicBezTo>
                        <a:pt x="504933" y="1259"/>
                        <a:pt x="505155" y="1089"/>
                        <a:pt x="505478" y="952"/>
                      </a:cubicBezTo>
                      <a:cubicBezTo>
                        <a:pt x="505802" y="816"/>
                        <a:pt x="506238" y="714"/>
                        <a:pt x="506783" y="645"/>
                      </a:cubicBezTo>
                      <a:cubicBezTo>
                        <a:pt x="507329" y="577"/>
                        <a:pt x="508011" y="543"/>
                        <a:pt x="508829" y="543"/>
                      </a:cubicBezTo>
                      <a:cubicBezTo>
                        <a:pt x="509682" y="543"/>
                        <a:pt x="510381" y="577"/>
                        <a:pt x="510927" y="645"/>
                      </a:cubicBezTo>
                      <a:cubicBezTo>
                        <a:pt x="511472" y="714"/>
                        <a:pt x="511899" y="816"/>
                        <a:pt x="512206" y="952"/>
                      </a:cubicBezTo>
                      <a:cubicBezTo>
                        <a:pt x="512513" y="1089"/>
                        <a:pt x="512735" y="1259"/>
                        <a:pt x="512871" y="1464"/>
                      </a:cubicBezTo>
                      <a:cubicBezTo>
                        <a:pt x="513007" y="1669"/>
                        <a:pt x="513076" y="1907"/>
                        <a:pt x="513076" y="2180"/>
                      </a:cubicBezTo>
                      <a:lnTo>
                        <a:pt x="513076" y="29755"/>
                      </a:lnTo>
                      <a:cubicBezTo>
                        <a:pt x="514440" y="28357"/>
                        <a:pt x="515762" y="27180"/>
                        <a:pt x="517041" y="26225"/>
                      </a:cubicBezTo>
                      <a:cubicBezTo>
                        <a:pt x="518319" y="25270"/>
                        <a:pt x="519573" y="24494"/>
                        <a:pt x="520800" y="23897"/>
                      </a:cubicBezTo>
                      <a:cubicBezTo>
                        <a:pt x="522029" y="23300"/>
                        <a:pt x="523257" y="22866"/>
                        <a:pt x="524485" y="22593"/>
                      </a:cubicBezTo>
                      <a:cubicBezTo>
                        <a:pt x="525712" y="22320"/>
                        <a:pt x="527008" y="22183"/>
                        <a:pt x="528373" y="22183"/>
                      </a:cubicBezTo>
                      <a:cubicBezTo>
                        <a:pt x="531715" y="22183"/>
                        <a:pt x="534572" y="22848"/>
                        <a:pt x="536941" y="24179"/>
                      </a:cubicBezTo>
                      <a:cubicBezTo>
                        <a:pt x="539312" y="25509"/>
                        <a:pt x="541239" y="27291"/>
                        <a:pt x="542723" y="29525"/>
                      </a:cubicBezTo>
                      <a:cubicBezTo>
                        <a:pt x="544206" y="31759"/>
                        <a:pt x="545289" y="34376"/>
                        <a:pt x="545971" y="37378"/>
                      </a:cubicBezTo>
                      <a:cubicBezTo>
                        <a:pt x="546653" y="40379"/>
                        <a:pt x="546994" y="43551"/>
                        <a:pt x="546994" y="46893"/>
                      </a:cubicBezTo>
                      <a:close/>
                      <a:moveTo>
                        <a:pt x="538246" y="47865"/>
                      </a:moveTo>
                      <a:cubicBezTo>
                        <a:pt x="538246" y="45512"/>
                        <a:pt x="538066" y="43227"/>
                        <a:pt x="537706" y="41010"/>
                      </a:cubicBezTo>
                      <a:cubicBezTo>
                        <a:pt x="537345" y="38793"/>
                        <a:pt x="536719" y="36832"/>
                        <a:pt x="535827" y="35127"/>
                      </a:cubicBezTo>
                      <a:cubicBezTo>
                        <a:pt x="534934" y="33421"/>
                        <a:pt x="533751" y="32049"/>
                        <a:pt x="532275" y="31008"/>
                      </a:cubicBezTo>
                      <a:cubicBezTo>
                        <a:pt x="530800" y="29968"/>
                        <a:pt x="528964" y="29448"/>
                        <a:pt x="526768" y="29448"/>
                      </a:cubicBezTo>
                      <a:cubicBezTo>
                        <a:pt x="525670" y="29448"/>
                        <a:pt x="524588" y="29602"/>
                        <a:pt x="523525" y="29908"/>
                      </a:cubicBezTo>
                      <a:cubicBezTo>
                        <a:pt x="522461" y="30215"/>
                        <a:pt x="521380" y="30727"/>
                        <a:pt x="520282" y="31443"/>
                      </a:cubicBezTo>
                      <a:cubicBezTo>
                        <a:pt x="519184" y="32159"/>
                        <a:pt x="518043" y="33080"/>
                        <a:pt x="516859" y="34206"/>
                      </a:cubicBezTo>
                      <a:cubicBezTo>
                        <a:pt x="515675" y="35331"/>
                        <a:pt x="514414" y="36747"/>
                        <a:pt x="513076" y="38452"/>
                      </a:cubicBezTo>
                      <a:lnTo>
                        <a:pt x="513076" y="56818"/>
                      </a:lnTo>
                      <a:cubicBezTo>
                        <a:pt x="515409" y="59649"/>
                        <a:pt x="517640" y="61806"/>
                        <a:pt x="519767" y="63290"/>
                      </a:cubicBezTo>
                      <a:cubicBezTo>
                        <a:pt x="521895" y="64774"/>
                        <a:pt x="524108" y="65515"/>
                        <a:pt x="526408" y="65515"/>
                      </a:cubicBezTo>
                      <a:cubicBezTo>
                        <a:pt x="528535" y="65515"/>
                        <a:pt x="530354" y="65004"/>
                        <a:pt x="531864" y="63981"/>
                      </a:cubicBezTo>
                      <a:cubicBezTo>
                        <a:pt x="533373" y="62957"/>
                        <a:pt x="534600" y="61602"/>
                        <a:pt x="535544" y="59913"/>
                      </a:cubicBezTo>
                      <a:cubicBezTo>
                        <a:pt x="536487" y="58225"/>
                        <a:pt x="537174" y="56332"/>
                        <a:pt x="537602" y="54235"/>
                      </a:cubicBezTo>
                      <a:cubicBezTo>
                        <a:pt x="538032" y="52137"/>
                        <a:pt x="538246" y="50014"/>
                        <a:pt x="538246" y="47865"/>
                      </a:cubicBezTo>
                      <a:close/>
                      <a:moveTo>
                        <a:pt x="593891" y="70580"/>
                      </a:moveTo>
                      <a:cubicBezTo>
                        <a:pt x="593891" y="70989"/>
                        <a:pt x="593754" y="71296"/>
                        <a:pt x="593482" y="71501"/>
                      </a:cubicBezTo>
                      <a:cubicBezTo>
                        <a:pt x="593208" y="71706"/>
                        <a:pt x="592833" y="71859"/>
                        <a:pt x="592356" y="71961"/>
                      </a:cubicBezTo>
                      <a:cubicBezTo>
                        <a:pt x="591879" y="72064"/>
                        <a:pt x="591180" y="72115"/>
                        <a:pt x="590259" y="72115"/>
                      </a:cubicBezTo>
                      <a:cubicBezTo>
                        <a:pt x="589372" y="72115"/>
                        <a:pt x="588664" y="72064"/>
                        <a:pt x="588135" y="71961"/>
                      </a:cubicBezTo>
                      <a:cubicBezTo>
                        <a:pt x="587607" y="71859"/>
                        <a:pt x="587223" y="71706"/>
                        <a:pt x="586985" y="71501"/>
                      </a:cubicBezTo>
                      <a:cubicBezTo>
                        <a:pt x="586746" y="71296"/>
                        <a:pt x="586627" y="70989"/>
                        <a:pt x="586627" y="70580"/>
                      </a:cubicBezTo>
                      <a:lnTo>
                        <a:pt x="586627" y="65976"/>
                      </a:lnTo>
                      <a:cubicBezTo>
                        <a:pt x="584614" y="68124"/>
                        <a:pt x="582372" y="69796"/>
                        <a:pt x="579899" y="70989"/>
                      </a:cubicBezTo>
                      <a:cubicBezTo>
                        <a:pt x="577426" y="72183"/>
                        <a:pt x="574808" y="72780"/>
                        <a:pt x="572046" y="72780"/>
                      </a:cubicBezTo>
                      <a:cubicBezTo>
                        <a:pt x="569625" y="72780"/>
                        <a:pt x="567433" y="72464"/>
                        <a:pt x="565472" y="71833"/>
                      </a:cubicBezTo>
                      <a:cubicBezTo>
                        <a:pt x="563510" y="71203"/>
                        <a:pt x="561840" y="70290"/>
                        <a:pt x="560458" y="69096"/>
                      </a:cubicBezTo>
                      <a:cubicBezTo>
                        <a:pt x="559077" y="67903"/>
                        <a:pt x="558002" y="66436"/>
                        <a:pt x="557235" y="64697"/>
                      </a:cubicBezTo>
                      <a:cubicBezTo>
                        <a:pt x="556468" y="62957"/>
                        <a:pt x="556084" y="60979"/>
                        <a:pt x="556084" y="58762"/>
                      </a:cubicBezTo>
                      <a:cubicBezTo>
                        <a:pt x="556084" y="56170"/>
                        <a:pt x="556612" y="53919"/>
                        <a:pt x="557670" y="52009"/>
                      </a:cubicBezTo>
                      <a:cubicBezTo>
                        <a:pt x="558727" y="50099"/>
                        <a:pt x="560245" y="48513"/>
                        <a:pt x="562223" y="47252"/>
                      </a:cubicBezTo>
                      <a:cubicBezTo>
                        <a:pt x="564201" y="45990"/>
                        <a:pt x="566623" y="45043"/>
                        <a:pt x="569487" y="44412"/>
                      </a:cubicBezTo>
                      <a:cubicBezTo>
                        <a:pt x="572353" y="43781"/>
                        <a:pt x="575576" y="43466"/>
                        <a:pt x="579157" y="43466"/>
                      </a:cubicBezTo>
                      <a:lnTo>
                        <a:pt x="585501" y="43466"/>
                      </a:lnTo>
                      <a:lnTo>
                        <a:pt x="585501" y="39885"/>
                      </a:lnTo>
                      <a:cubicBezTo>
                        <a:pt x="585501" y="38111"/>
                        <a:pt x="585313" y="36542"/>
                        <a:pt x="584938" y="35178"/>
                      </a:cubicBezTo>
                      <a:cubicBezTo>
                        <a:pt x="584563" y="33814"/>
                        <a:pt x="583958" y="32680"/>
                        <a:pt x="583121" y="31776"/>
                      </a:cubicBezTo>
                      <a:cubicBezTo>
                        <a:pt x="582286" y="30872"/>
                        <a:pt x="581203" y="30190"/>
                        <a:pt x="579873" y="29729"/>
                      </a:cubicBezTo>
                      <a:cubicBezTo>
                        <a:pt x="578543" y="29269"/>
                        <a:pt x="576905" y="29039"/>
                        <a:pt x="574961" y="29039"/>
                      </a:cubicBezTo>
                      <a:cubicBezTo>
                        <a:pt x="572881" y="29039"/>
                        <a:pt x="571014" y="29286"/>
                        <a:pt x="569360" y="29781"/>
                      </a:cubicBezTo>
                      <a:cubicBezTo>
                        <a:pt x="567705" y="30275"/>
                        <a:pt x="566256" y="30821"/>
                        <a:pt x="565012" y="31418"/>
                      </a:cubicBezTo>
                      <a:cubicBezTo>
                        <a:pt x="563767" y="32015"/>
                        <a:pt x="562727" y="32560"/>
                        <a:pt x="561890" y="33055"/>
                      </a:cubicBezTo>
                      <a:cubicBezTo>
                        <a:pt x="561055" y="33549"/>
                        <a:pt x="560433" y="33797"/>
                        <a:pt x="560023" y="33797"/>
                      </a:cubicBezTo>
                      <a:cubicBezTo>
                        <a:pt x="559750" y="33797"/>
                        <a:pt x="559512" y="33728"/>
                        <a:pt x="559307" y="33592"/>
                      </a:cubicBezTo>
                      <a:cubicBezTo>
                        <a:pt x="559102" y="33456"/>
                        <a:pt x="558923" y="33251"/>
                        <a:pt x="558770" y="32978"/>
                      </a:cubicBezTo>
                      <a:cubicBezTo>
                        <a:pt x="558616" y="32705"/>
                        <a:pt x="558505" y="32356"/>
                        <a:pt x="558437" y="31929"/>
                      </a:cubicBezTo>
                      <a:cubicBezTo>
                        <a:pt x="558369" y="31503"/>
                        <a:pt x="558335" y="31034"/>
                        <a:pt x="558335" y="30522"/>
                      </a:cubicBezTo>
                      <a:cubicBezTo>
                        <a:pt x="558335" y="29670"/>
                        <a:pt x="558395" y="28996"/>
                        <a:pt x="558514" y="28502"/>
                      </a:cubicBezTo>
                      <a:cubicBezTo>
                        <a:pt x="558634" y="28007"/>
                        <a:pt x="558923" y="27538"/>
                        <a:pt x="559383" y="27095"/>
                      </a:cubicBezTo>
                      <a:cubicBezTo>
                        <a:pt x="559844" y="26651"/>
                        <a:pt x="560637" y="26131"/>
                        <a:pt x="561763" y="25534"/>
                      </a:cubicBezTo>
                      <a:cubicBezTo>
                        <a:pt x="562888" y="24937"/>
                        <a:pt x="564184" y="24392"/>
                        <a:pt x="565651" y="23897"/>
                      </a:cubicBezTo>
                      <a:cubicBezTo>
                        <a:pt x="567118" y="23403"/>
                        <a:pt x="568721" y="22993"/>
                        <a:pt x="570460" y="22669"/>
                      </a:cubicBezTo>
                      <a:cubicBezTo>
                        <a:pt x="572199" y="22345"/>
                        <a:pt x="573956" y="22183"/>
                        <a:pt x="575729" y="22183"/>
                      </a:cubicBezTo>
                      <a:cubicBezTo>
                        <a:pt x="579037" y="22183"/>
                        <a:pt x="581852" y="22559"/>
                        <a:pt x="584170" y="23309"/>
                      </a:cubicBezTo>
                      <a:cubicBezTo>
                        <a:pt x="586490" y="24059"/>
                        <a:pt x="588366" y="25159"/>
                        <a:pt x="589798" y="26609"/>
                      </a:cubicBezTo>
                      <a:cubicBezTo>
                        <a:pt x="591231" y="28058"/>
                        <a:pt x="592271" y="29857"/>
                        <a:pt x="592919" y="32006"/>
                      </a:cubicBezTo>
                      <a:cubicBezTo>
                        <a:pt x="593567" y="34155"/>
                        <a:pt x="593891" y="36662"/>
                        <a:pt x="593891" y="39526"/>
                      </a:cubicBezTo>
                      <a:close/>
                      <a:moveTo>
                        <a:pt x="585501" y="49554"/>
                      </a:moveTo>
                      <a:lnTo>
                        <a:pt x="578288" y="49554"/>
                      </a:lnTo>
                      <a:cubicBezTo>
                        <a:pt x="575968" y="49554"/>
                        <a:pt x="573956" y="49750"/>
                        <a:pt x="572251" y="50142"/>
                      </a:cubicBezTo>
                      <a:cubicBezTo>
                        <a:pt x="570545" y="50534"/>
                        <a:pt x="569129" y="51114"/>
                        <a:pt x="568004" y="51881"/>
                      </a:cubicBezTo>
                      <a:cubicBezTo>
                        <a:pt x="566878" y="52649"/>
                        <a:pt x="566052" y="53570"/>
                        <a:pt x="565523" y="54644"/>
                      </a:cubicBezTo>
                      <a:cubicBezTo>
                        <a:pt x="564994" y="55718"/>
                        <a:pt x="564730" y="56955"/>
                        <a:pt x="564730" y="58353"/>
                      </a:cubicBezTo>
                      <a:cubicBezTo>
                        <a:pt x="564730" y="60740"/>
                        <a:pt x="565489" y="62642"/>
                        <a:pt x="567006" y="64057"/>
                      </a:cubicBezTo>
                      <a:cubicBezTo>
                        <a:pt x="568524" y="65473"/>
                        <a:pt x="570648" y="66180"/>
                        <a:pt x="573375" y="66180"/>
                      </a:cubicBezTo>
                      <a:cubicBezTo>
                        <a:pt x="575593" y="66180"/>
                        <a:pt x="577647" y="65618"/>
                        <a:pt x="579541" y="64492"/>
                      </a:cubicBezTo>
                      <a:cubicBezTo>
                        <a:pt x="581434" y="63367"/>
                        <a:pt x="583421" y="61644"/>
                        <a:pt x="585501" y="59325"/>
                      </a:cubicBezTo>
                      <a:close/>
                      <a:moveTo>
                        <a:pt x="641915" y="63520"/>
                      </a:moveTo>
                      <a:cubicBezTo>
                        <a:pt x="641915" y="64100"/>
                        <a:pt x="641897" y="64603"/>
                        <a:pt x="641863" y="65029"/>
                      </a:cubicBezTo>
                      <a:cubicBezTo>
                        <a:pt x="641829" y="65456"/>
                        <a:pt x="641770" y="65814"/>
                        <a:pt x="641684" y="66104"/>
                      </a:cubicBezTo>
                      <a:cubicBezTo>
                        <a:pt x="641599" y="66394"/>
                        <a:pt x="641496" y="66649"/>
                        <a:pt x="641377" y="66871"/>
                      </a:cubicBezTo>
                      <a:cubicBezTo>
                        <a:pt x="641257" y="67093"/>
                        <a:pt x="640985" y="67417"/>
                        <a:pt x="640558" y="67843"/>
                      </a:cubicBezTo>
                      <a:cubicBezTo>
                        <a:pt x="640132" y="68269"/>
                        <a:pt x="639408" y="68798"/>
                        <a:pt x="638385" y="69429"/>
                      </a:cubicBezTo>
                      <a:cubicBezTo>
                        <a:pt x="637362" y="70060"/>
                        <a:pt x="636210" y="70623"/>
                        <a:pt x="634931" y="71117"/>
                      </a:cubicBezTo>
                      <a:cubicBezTo>
                        <a:pt x="633652" y="71612"/>
                        <a:pt x="632262" y="72013"/>
                        <a:pt x="630762" y="72319"/>
                      </a:cubicBezTo>
                      <a:cubicBezTo>
                        <a:pt x="629261" y="72626"/>
                        <a:pt x="627709" y="72780"/>
                        <a:pt x="626106" y="72780"/>
                      </a:cubicBezTo>
                      <a:cubicBezTo>
                        <a:pt x="622798" y="72780"/>
                        <a:pt x="619864" y="72234"/>
                        <a:pt x="617307" y="71143"/>
                      </a:cubicBezTo>
                      <a:cubicBezTo>
                        <a:pt x="614748" y="70051"/>
                        <a:pt x="612608" y="68457"/>
                        <a:pt x="610886" y="66359"/>
                      </a:cubicBezTo>
                      <a:cubicBezTo>
                        <a:pt x="609164" y="64262"/>
                        <a:pt x="607850" y="61687"/>
                        <a:pt x="606946" y="58634"/>
                      </a:cubicBezTo>
                      <a:cubicBezTo>
                        <a:pt x="606043" y="55582"/>
                        <a:pt x="605591" y="52060"/>
                        <a:pt x="605591" y="48070"/>
                      </a:cubicBezTo>
                      <a:cubicBezTo>
                        <a:pt x="605591" y="43534"/>
                        <a:pt x="606145" y="39637"/>
                        <a:pt x="607254" y="36380"/>
                      </a:cubicBezTo>
                      <a:cubicBezTo>
                        <a:pt x="608362" y="33123"/>
                        <a:pt x="609880" y="30454"/>
                        <a:pt x="611807" y="28374"/>
                      </a:cubicBezTo>
                      <a:cubicBezTo>
                        <a:pt x="613734" y="26293"/>
                        <a:pt x="616002" y="24750"/>
                        <a:pt x="618611" y="23744"/>
                      </a:cubicBezTo>
                      <a:cubicBezTo>
                        <a:pt x="621221" y="22738"/>
                        <a:pt x="624043" y="22235"/>
                        <a:pt x="627078" y="22235"/>
                      </a:cubicBezTo>
                      <a:cubicBezTo>
                        <a:pt x="628544" y="22235"/>
                        <a:pt x="629968" y="22371"/>
                        <a:pt x="631349" y="22644"/>
                      </a:cubicBezTo>
                      <a:cubicBezTo>
                        <a:pt x="632731" y="22917"/>
                        <a:pt x="634001" y="23275"/>
                        <a:pt x="635161" y="23718"/>
                      </a:cubicBezTo>
                      <a:cubicBezTo>
                        <a:pt x="636320" y="24162"/>
                        <a:pt x="637353" y="24673"/>
                        <a:pt x="638256" y="25253"/>
                      </a:cubicBezTo>
                      <a:cubicBezTo>
                        <a:pt x="639160" y="25833"/>
                        <a:pt x="639817" y="26327"/>
                        <a:pt x="640226" y="26737"/>
                      </a:cubicBezTo>
                      <a:cubicBezTo>
                        <a:pt x="640635" y="27146"/>
                        <a:pt x="640916" y="27470"/>
                        <a:pt x="641071" y="27709"/>
                      </a:cubicBezTo>
                      <a:cubicBezTo>
                        <a:pt x="641224" y="27947"/>
                        <a:pt x="641352" y="28229"/>
                        <a:pt x="641454" y="28553"/>
                      </a:cubicBezTo>
                      <a:cubicBezTo>
                        <a:pt x="641556" y="28877"/>
                        <a:pt x="641624" y="29243"/>
                        <a:pt x="641658" y="29653"/>
                      </a:cubicBezTo>
                      <a:cubicBezTo>
                        <a:pt x="641693" y="30062"/>
                        <a:pt x="641710" y="30574"/>
                        <a:pt x="641710" y="31187"/>
                      </a:cubicBezTo>
                      <a:cubicBezTo>
                        <a:pt x="641710" y="32518"/>
                        <a:pt x="641556" y="33447"/>
                        <a:pt x="641250" y="33976"/>
                      </a:cubicBezTo>
                      <a:cubicBezTo>
                        <a:pt x="640942" y="34504"/>
                        <a:pt x="640567" y="34769"/>
                        <a:pt x="640124" y="34769"/>
                      </a:cubicBezTo>
                      <a:cubicBezTo>
                        <a:pt x="639612" y="34769"/>
                        <a:pt x="639024" y="34487"/>
                        <a:pt x="638359" y="33925"/>
                      </a:cubicBezTo>
                      <a:cubicBezTo>
                        <a:pt x="637694" y="33362"/>
                        <a:pt x="636849" y="32739"/>
                        <a:pt x="635826" y="32057"/>
                      </a:cubicBezTo>
                      <a:cubicBezTo>
                        <a:pt x="634803" y="31375"/>
                        <a:pt x="633567" y="30753"/>
                        <a:pt x="632117" y="30190"/>
                      </a:cubicBezTo>
                      <a:cubicBezTo>
                        <a:pt x="630667" y="29627"/>
                        <a:pt x="628954" y="29346"/>
                        <a:pt x="626975" y="29346"/>
                      </a:cubicBezTo>
                      <a:cubicBezTo>
                        <a:pt x="622917" y="29346"/>
                        <a:pt x="619805" y="30906"/>
                        <a:pt x="617639" y="34027"/>
                      </a:cubicBezTo>
                      <a:cubicBezTo>
                        <a:pt x="615473" y="37147"/>
                        <a:pt x="614390" y="41675"/>
                        <a:pt x="614390" y="47610"/>
                      </a:cubicBezTo>
                      <a:cubicBezTo>
                        <a:pt x="614390" y="50577"/>
                        <a:pt x="614672" y="53177"/>
                        <a:pt x="615235" y="55411"/>
                      </a:cubicBezTo>
                      <a:cubicBezTo>
                        <a:pt x="615797" y="57645"/>
                        <a:pt x="616625" y="59513"/>
                        <a:pt x="617716" y="61013"/>
                      </a:cubicBezTo>
                      <a:cubicBezTo>
                        <a:pt x="618807" y="62514"/>
                        <a:pt x="620146" y="63631"/>
                        <a:pt x="621732" y="64364"/>
                      </a:cubicBezTo>
                      <a:cubicBezTo>
                        <a:pt x="623318" y="65098"/>
                        <a:pt x="625134" y="65464"/>
                        <a:pt x="627180" y="65464"/>
                      </a:cubicBezTo>
                      <a:cubicBezTo>
                        <a:pt x="629124" y="65464"/>
                        <a:pt x="630829" y="65157"/>
                        <a:pt x="632296" y="64543"/>
                      </a:cubicBezTo>
                      <a:cubicBezTo>
                        <a:pt x="633763" y="63929"/>
                        <a:pt x="635034" y="63256"/>
                        <a:pt x="636108" y="62523"/>
                      </a:cubicBezTo>
                      <a:cubicBezTo>
                        <a:pt x="637182" y="61789"/>
                        <a:pt x="638085" y="61124"/>
                        <a:pt x="638819" y="60527"/>
                      </a:cubicBezTo>
                      <a:cubicBezTo>
                        <a:pt x="639552" y="59930"/>
                        <a:pt x="640124" y="59632"/>
                        <a:pt x="640533" y="59632"/>
                      </a:cubicBezTo>
                      <a:cubicBezTo>
                        <a:pt x="640772" y="59632"/>
                        <a:pt x="640976" y="59700"/>
                        <a:pt x="641147" y="59837"/>
                      </a:cubicBezTo>
                      <a:cubicBezTo>
                        <a:pt x="641317" y="59973"/>
                        <a:pt x="641462" y="60203"/>
                        <a:pt x="641582" y="60527"/>
                      </a:cubicBezTo>
                      <a:cubicBezTo>
                        <a:pt x="641701" y="60851"/>
                        <a:pt x="641787" y="61261"/>
                        <a:pt x="641837" y="61755"/>
                      </a:cubicBezTo>
                      <a:cubicBezTo>
                        <a:pt x="641889" y="62250"/>
                        <a:pt x="641915" y="62838"/>
                        <a:pt x="641915" y="63520"/>
                      </a:cubicBezTo>
                      <a:close/>
                      <a:moveTo>
                        <a:pt x="690278" y="70478"/>
                      </a:moveTo>
                      <a:cubicBezTo>
                        <a:pt x="690278" y="70751"/>
                        <a:pt x="690209" y="70989"/>
                        <a:pt x="690073" y="71194"/>
                      </a:cubicBezTo>
                      <a:cubicBezTo>
                        <a:pt x="689936" y="71399"/>
                        <a:pt x="689706" y="71569"/>
                        <a:pt x="689382" y="71706"/>
                      </a:cubicBezTo>
                      <a:cubicBezTo>
                        <a:pt x="689058" y="71842"/>
                        <a:pt x="688606" y="71944"/>
                        <a:pt x="688026" y="72013"/>
                      </a:cubicBezTo>
                      <a:cubicBezTo>
                        <a:pt x="687447" y="72081"/>
                        <a:pt x="686713" y="72115"/>
                        <a:pt x="685827" y="72115"/>
                      </a:cubicBezTo>
                      <a:cubicBezTo>
                        <a:pt x="684906" y="72115"/>
                        <a:pt x="684146" y="72089"/>
                        <a:pt x="683550" y="72038"/>
                      </a:cubicBezTo>
                      <a:cubicBezTo>
                        <a:pt x="682953" y="71987"/>
                        <a:pt x="682450" y="71902"/>
                        <a:pt x="682041" y="71782"/>
                      </a:cubicBezTo>
                      <a:cubicBezTo>
                        <a:pt x="681631" y="71663"/>
                        <a:pt x="681298" y="71492"/>
                        <a:pt x="681043" y="71271"/>
                      </a:cubicBezTo>
                      <a:cubicBezTo>
                        <a:pt x="680787" y="71049"/>
                        <a:pt x="680557" y="70785"/>
                        <a:pt x="680353" y="70478"/>
                      </a:cubicBezTo>
                      <a:lnTo>
                        <a:pt x="660911" y="45001"/>
                      </a:lnTo>
                      <a:lnTo>
                        <a:pt x="660911" y="70529"/>
                      </a:lnTo>
                      <a:cubicBezTo>
                        <a:pt x="660911" y="70802"/>
                        <a:pt x="660844" y="71032"/>
                        <a:pt x="660707" y="71220"/>
                      </a:cubicBezTo>
                      <a:cubicBezTo>
                        <a:pt x="660570" y="71407"/>
                        <a:pt x="660349" y="71569"/>
                        <a:pt x="660042" y="71706"/>
                      </a:cubicBezTo>
                      <a:cubicBezTo>
                        <a:pt x="659735" y="71842"/>
                        <a:pt x="659309" y="71944"/>
                        <a:pt x="658763" y="72013"/>
                      </a:cubicBezTo>
                      <a:cubicBezTo>
                        <a:pt x="658218" y="72081"/>
                        <a:pt x="657518" y="72115"/>
                        <a:pt x="656665" y="72115"/>
                      </a:cubicBezTo>
                      <a:cubicBezTo>
                        <a:pt x="655847" y="72115"/>
                        <a:pt x="655165" y="72081"/>
                        <a:pt x="654619" y="72013"/>
                      </a:cubicBezTo>
                      <a:cubicBezTo>
                        <a:pt x="654073" y="71944"/>
                        <a:pt x="653639" y="71842"/>
                        <a:pt x="653314" y="71706"/>
                      </a:cubicBezTo>
                      <a:cubicBezTo>
                        <a:pt x="652990" y="71569"/>
                        <a:pt x="652768" y="71407"/>
                        <a:pt x="652649" y="71220"/>
                      </a:cubicBezTo>
                      <a:cubicBezTo>
                        <a:pt x="652530" y="71032"/>
                        <a:pt x="652470" y="70802"/>
                        <a:pt x="652470" y="70529"/>
                      </a:cubicBezTo>
                      <a:lnTo>
                        <a:pt x="652470" y="2180"/>
                      </a:lnTo>
                      <a:cubicBezTo>
                        <a:pt x="652470" y="1907"/>
                        <a:pt x="652530" y="1669"/>
                        <a:pt x="652649" y="1464"/>
                      </a:cubicBezTo>
                      <a:cubicBezTo>
                        <a:pt x="652768" y="1259"/>
                        <a:pt x="652990" y="1089"/>
                        <a:pt x="653314" y="952"/>
                      </a:cubicBezTo>
                      <a:cubicBezTo>
                        <a:pt x="653639" y="816"/>
                        <a:pt x="654073" y="714"/>
                        <a:pt x="654619" y="645"/>
                      </a:cubicBezTo>
                      <a:cubicBezTo>
                        <a:pt x="655165" y="577"/>
                        <a:pt x="655847" y="543"/>
                        <a:pt x="656665" y="543"/>
                      </a:cubicBezTo>
                      <a:cubicBezTo>
                        <a:pt x="657518" y="543"/>
                        <a:pt x="658218" y="577"/>
                        <a:pt x="658763" y="645"/>
                      </a:cubicBezTo>
                      <a:cubicBezTo>
                        <a:pt x="659309" y="714"/>
                        <a:pt x="659735" y="816"/>
                        <a:pt x="660042" y="952"/>
                      </a:cubicBezTo>
                      <a:cubicBezTo>
                        <a:pt x="660349" y="1089"/>
                        <a:pt x="660570" y="1259"/>
                        <a:pt x="660707" y="1464"/>
                      </a:cubicBezTo>
                      <a:cubicBezTo>
                        <a:pt x="660844" y="1669"/>
                        <a:pt x="660911" y="1907"/>
                        <a:pt x="660911" y="2180"/>
                      </a:cubicBezTo>
                      <a:lnTo>
                        <a:pt x="660911" y="43824"/>
                      </a:lnTo>
                      <a:lnTo>
                        <a:pt x="678306" y="24690"/>
                      </a:lnTo>
                      <a:cubicBezTo>
                        <a:pt x="678579" y="24349"/>
                        <a:pt x="678869" y="24068"/>
                        <a:pt x="679175" y="23846"/>
                      </a:cubicBezTo>
                      <a:cubicBezTo>
                        <a:pt x="679483" y="23624"/>
                        <a:pt x="679849" y="23437"/>
                        <a:pt x="680275" y="23283"/>
                      </a:cubicBezTo>
                      <a:cubicBezTo>
                        <a:pt x="680702" y="23130"/>
                        <a:pt x="681205" y="23028"/>
                        <a:pt x="681785" y="22976"/>
                      </a:cubicBezTo>
                      <a:cubicBezTo>
                        <a:pt x="682364" y="22925"/>
                        <a:pt x="683063" y="22900"/>
                        <a:pt x="683883" y="22900"/>
                      </a:cubicBezTo>
                      <a:cubicBezTo>
                        <a:pt x="684735" y="22900"/>
                        <a:pt x="685451" y="22925"/>
                        <a:pt x="686031" y="22976"/>
                      </a:cubicBezTo>
                      <a:cubicBezTo>
                        <a:pt x="686611" y="23028"/>
                        <a:pt x="687080" y="23113"/>
                        <a:pt x="687438" y="23232"/>
                      </a:cubicBezTo>
                      <a:cubicBezTo>
                        <a:pt x="687796" y="23352"/>
                        <a:pt x="688052" y="23505"/>
                        <a:pt x="688205" y="23693"/>
                      </a:cubicBezTo>
                      <a:cubicBezTo>
                        <a:pt x="688358" y="23880"/>
                        <a:pt x="688436" y="24128"/>
                        <a:pt x="688436" y="24434"/>
                      </a:cubicBezTo>
                      <a:cubicBezTo>
                        <a:pt x="688436" y="24844"/>
                        <a:pt x="688325" y="25253"/>
                        <a:pt x="688103" y="25662"/>
                      </a:cubicBezTo>
                      <a:cubicBezTo>
                        <a:pt x="687881" y="26072"/>
                        <a:pt x="687515" y="26549"/>
                        <a:pt x="687003" y="27095"/>
                      </a:cubicBezTo>
                      <a:lnTo>
                        <a:pt x="670325" y="43773"/>
                      </a:lnTo>
                      <a:lnTo>
                        <a:pt x="689049" y="68073"/>
                      </a:lnTo>
                      <a:cubicBezTo>
                        <a:pt x="689493" y="68653"/>
                        <a:pt x="689808" y="69122"/>
                        <a:pt x="689996" y="69480"/>
                      </a:cubicBezTo>
                      <a:cubicBezTo>
                        <a:pt x="690183" y="69838"/>
                        <a:pt x="690278" y="70171"/>
                        <a:pt x="690278" y="7047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3" name="Полилиния: фигура 132">
                  <a:extLst>
                    <a:ext uri="{FF2B5EF4-FFF2-40B4-BE49-F238E27FC236}">
                      <a16:creationId xmlns:a16="http://schemas.microsoft.com/office/drawing/2014/main" id="{08077B69-7315-41D3-940E-A9AC8BF24F84}"/>
                    </a:ext>
                  </a:extLst>
                </p:cNvPr>
                <p:cNvSpPr/>
                <p:nvPr/>
              </p:nvSpPr>
              <p:spPr>
                <a:xfrm>
                  <a:off x="3788140" y="1814310"/>
                  <a:ext cx="561431" cy="72594"/>
                </a:xfrm>
                <a:custGeom>
                  <a:avLst/>
                  <a:gdLst>
                    <a:gd name="connsiteX0" fmla="*/ 397 w 561431"/>
                    <a:gd name="connsiteY0" fmla="*/ 54376 h 72594"/>
                    <a:gd name="connsiteX1" fmla="*/ 1165 w 561431"/>
                    <a:gd name="connsiteY1" fmla="*/ 49029 h 72594"/>
                    <a:gd name="connsiteX2" fmla="*/ 3569 w 561431"/>
                    <a:gd name="connsiteY2" fmla="*/ 44118 h 72594"/>
                    <a:gd name="connsiteX3" fmla="*/ 7841 w 561431"/>
                    <a:gd name="connsiteY3" fmla="*/ 39514 h 72594"/>
                    <a:gd name="connsiteX4" fmla="*/ 14210 w 561431"/>
                    <a:gd name="connsiteY4" fmla="*/ 35037 h 72594"/>
                    <a:gd name="connsiteX5" fmla="*/ 10706 w 561431"/>
                    <a:gd name="connsiteY5" fmla="*/ 30024 h 72594"/>
                    <a:gd name="connsiteX6" fmla="*/ 8301 w 561431"/>
                    <a:gd name="connsiteY6" fmla="*/ 25829 h 72594"/>
                    <a:gd name="connsiteX7" fmla="*/ 6946 w 561431"/>
                    <a:gd name="connsiteY7" fmla="*/ 22120 h 72594"/>
                    <a:gd name="connsiteX8" fmla="*/ 6536 w 561431"/>
                    <a:gd name="connsiteY8" fmla="*/ 18564 h 72594"/>
                    <a:gd name="connsiteX9" fmla="*/ 7611 w 561431"/>
                    <a:gd name="connsiteY9" fmla="*/ 12502 h 72594"/>
                    <a:gd name="connsiteX10" fmla="*/ 11064 w 561431"/>
                    <a:gd name="connsiteY10" fmla="*/ 7386 h 72594"/>
                    <a:gd name="connsiteX11" fmla="*/ 17178 w 561431"/>
                    <a:gd name="connsiteY11" fmla="*/ 3856 h 72594"/>
                    <a:gd name="connsiteX12" fmla="*/ 26233 w 561431"/>
                    <a:gd name="connsiteY12" fmla="*/ 2551 h 72594"/>
                    <a:gd name="connsiteX13" fmla="*/ 34035 w 561431"/>
                    <a:gd name="connsiteY13" fmla="*/ 3523 h 72594"/>
                    <a:gd name="connsiteX14" fmla="*/ 39509 w 561431"/>
                    <a:gd name="connsiteY14" fmla="*/ 6286 h 72594"/>
                    <a:gd name="connsiteX15" fmla="*/ 42783 w 561431"/>
                    <a:gd name="connsiteY15" fmla="*/ 10609 h 72594"/>
                    <a:gd name="connsiteX16" fmla="*/ 43883 w 561431"/>
                    <a:gd name="connsiteY16" fmla="*/ 16262 h 72594"/>
                    <a:gd name="connsiteX17" fmla="*/ 42911 w 561431"/>
                    <a:gd name="connsiteY17" fmla="*/ 21787 h 72594"/>
                    <a:gd name="connsiteX18" fmla="*/ 39790 w 561431"/>
                    <a:gd name="connsiteY18" fmla="*/ 26647 h 72594"/>
                    <a:gd name="connsiteX19" fmla="*/ 34290 w 561431"/>
                    <a:gd name="connsiteY19" fmla="*/ 31328 h 72594"/>
                    <a:gd name="connsiteX20" fmla="*/ 26182 w 561431"/>
                    <a:gd name="connsiteY20" fmla="*/ 36214 h 72594"/>
                    <a:gd name="connsiteX21" fmla="*/ 29967 w 561431"/>
                    <a:gd name="connsiteY21" fmla="*/ 40588 h 72594"/>
                    <a:gd name="connsiteX22" fmla="*/ 34239 w 561431"/>
                    <a:gd name="connsiteY22" fmla="*/ 45167 h 72594"/>
                    <a:gd name="connsiteX23" fmla="*/ 38792 w 561431"/>
                    <a:gd name="connsiteY23" fmla="*/ 49695 h 72594"/>
                    <a:gd name="connsiteX24" fmla="*/ 43371 w 561431"/>
                    <a:gd name="connsiteY24" fmla="*/ 53966 h 72594"/>
                    <a:gd name="connsiteX25" fmla="*/ 45213 w 561431"/>
                    <a:gd name="connsiteY25" fmla="*/ 50820 h 72594"/>
                    <a:gd name="connsiteX26" fmla="*/ 46645 w 561431"/>
                    <a:gd name="connsiteY26" fmla="*/ 47085 h 72594"/>
                    <a:gd name="connsiteX27" fmla="*/ 47566 w 561431"/>
                    <a:gd name="connsiteY27" fmla="*/ 43069 h 72594"/>
                    <a:gd name="connsiteX28" fmla="*/ 47873 w 561431"/>
                    <a:gd name="connsiteY28" fmla="*/ 38926 h 72594"/>
                    <a:gd name="connsiteX29" fmla="*/ 47873 w 561431"/>
                    <a:gd name="connsiteY29" fmla="*/ 37084 h 72594"/>
                    <a:gd name="connsiteX30" fmla="*/ 48052 w 561431"/>
                    <a:gd name="connsiteY30" fmla="*/ 36240 h 72594"/>
                    <a:gd name="connsiteX31" fmla="*/ 48641 w 561431"/>
                    <a:gd name="connsiteY31" fmla="*/ 35677 h 72594"/>
                    <a:gd name="connsiteX32" fmla="*/ 49843 w 561431"/>
                    <a:gd name="connsiteY32" fmla="*/ 35344 h 72594"/>
                    <a:gd name="connsiteX33" fmla="*/ 51915 w 561431"/>
                    <a:gd name="connsiteY33" fmla="*/ 35242 h 72594"/>
                    <a:gd name="connsiteX34" fmla="*/ 53833 w 561431"/>
                    <a:gd name="connsiteY34" fmla="*/ 35293 h 72594"/>
                    <a:gd name="connsiteX35" fmla="*/ 55138 w 561431"/>
                    <a:gd name="connsiteY35" fmla="*/ 35523 h 72594"/>
                    <a:gd name="connsiteX36" fmla="*/ 55880 w 561431"/>
                    <a:gd name="connsiteY36" fmla="*/ 36086 h 72594"/>
                    <a:gd name="connsiteX37" fmla="*/ 56110 w 561431"/>
                    <a:gd name="connsiteY37" fmla="*/ 37135 h 72594"/>
                    <a:gd name="connsiteX38" fmla="*/ 56110 w 561431"/>
                    <a:gd name="connsiteY38" fmla="*/ 38414 h 72594"/>
                    <a:gd name="connsiteX39" fmla="*/ 55624 w 561431"/>
                    <a:gd name="connsiteY39" fmla="*/ 44041 h 72594"/>
                    <a:gd name="connsiteX40" fmla="*/ 54294 w 561431"/>
                    <a:gd name="connsiteY40" fmla="*/ 49439 h 72594"/>
                    <a:gd name="connsiteX41" fmla="*/ 52196 w 561431"/>
                    <a:gd name="connsiteY41" fmla="*/ 54478 h 72594"/>
                    <a:gd name="connsiteX42" fmla="*/ 49408 w 561431"/>
                    <a:gd name="connsiteY42" fmla="*/ 58929 h 72594"/>
                    <a:gd name="connsiteX43" fmla="*/ 53424 w 561431"/>
                    <a:gd name="connsiteY43" fmla="*/ 61998 h 72594"/>
                    <a:gd name="connsiteX44" fmla="*/ 56340 w 561431"/>
                    <a:gd name="connsiteY44" fmla="*/ 63994 h 72594"/>
                    <a:gd name="connsiteX45" fmla="*/ 58335 w 561431"/>
                    <a:gd name="connsiteY45" fmla="*/ 65068 h 72594"/>
                    <a:gd name="connsiteX46" fmla="*/ 59640 w 561431"/>
                    <a:gd name="connsiteY46" fmla="*/ 65375 h 72594"/>
                    <a:gd name="connsiteX47" fmla="*/ 60612 w 561431"/>
                    <a:gd name="connsiteY47" fmla="*/ 65324 h 72594"/>
                    <a:gd name="connsiteX48" fmla="*/ 61354 w 561431"/>
                    <a:gd name="connsiteY48" fmla="*/ 65477 h 72594"/>
                    <a:gd name="connsiteX49" fmla="*/ 61789 w 561431"/>
                    <a:gd name="connsiteY49" fmla="*/ 66296 h 72594"/>
                    <a:gd name="connsiteX50" fmla="*/ 61942 w 561431"/>
                    <a:gd name="connsiteY50" fmla="*/ 68189 h 72594"/>
                    <a:gd name="connsiteX51" fmla="*/ 61891 w 561431"/>
                    <a:gd name="connsiteY51" fmla="*/ 70235 h 72594"/>
                    <a:gd name="connsiteX52" fmla="*/ 61712 w 561431"/>
                    <a:gd name="connsiteY52" fmla="*/ 71386 h 72594"/>
                    <a:gd name="connsiteX53" fmla="*/ 61277 w 561431"/>
                    <a:gd name="connsiteY53" fmla="*/ 72026 h 72594"/>
                    <a:gd name="connsiteX54" fmla="*/ 60152 w 561431"/>
                    <a:gd name="connsiteY54" fmla="*/ 72486 h 72594"/>
                    <a:gd name="connsiteX55" fmla="*/ 58003 w 561431"/>
                    <a:gd name="connsiteY55" fmla="*/ 72691 h 72594"/>
                    <a:gd name="connsiteX56" fmla="*/ 55752 w 561431"/>
                    <a:gd name="connsiteY56" fmla="*/ 72332 h 72594"/>
                    <a:gd name="connsiteX57" fmla="*/ 52887 w 561431"/>
                    <a:gd name="connsiteY57" fmla="*/ 71079 h 72594"/>
                    <a:gd name="connsiteX58" fmla="*/ 49076 w 561431"/>
                    <a:gd name="connsiteY58" fmla="*/ 68649 h 72594"/>
                    <a:gd name="connsiteX59" fmla="*/ 43985 w 561431"/>
                    <a:gd name="connsiteY59" fmla="*/ 64761 h 72594"/>
                    <a:gd name="connsiteX60" fmla="*/ 39458 w 561431"/>
                    <a:gd name="connsiteY60" fmla="*/ 67984 h 72594"/>
                    <a:gd name="connsiteX61" fmla="*/ 34393 w 561431"/>
                    <a:gd name="connsiteY61" fmla="*/ 70516 h 72594"/>
                    <a:gd name="connsiteX62" fmla="*/ 28765 w 561431"/>
                    <a:gd name="connsiteY62" fmla="*/ 72153 h 72594"/>
                    <a:gd name="connsiteX63" fmla="*/ 22396 w 561431"/>
                    <a:gd name="connsiteY63" fmla="*/ 72742 h 72594"/>
                    <a:gd name="connsiteX64" fmla="*/ 16282 w 561431"/>
                    <a:gd name="connsiteY64" fmla="*/ 72179 h 72594"/>
                    <a:gd name="connsiteX65" fmla="*/ 10936 w 561431"/>
                    <a:gd name="connsiteY65" fmla="*/ 70568 h 72594"/>
                    <a:gd name="connsiteX66" fmla="*/ 6536 w 561431"/>
                    <a:gd name="connsiteY66" fmla="*/ 67933 h 72594"/>
                    <a:gd name="connsiteX67" fmla="*/ 3236 w 561431"/>
                    <a:gd name="connsiteY67" fmla="*/ 64326 h 72594"/>
                    <a:gd name="connsiteX68" fmla="*/ 1139 w 561431"/>
                    <a:gd name="connsiteY68" fmla="*/ 59798 h 72594"/>
                    <a:gd name="connsiteX69" fmla="*/ 397 w 561431"/>
                    <a:gd name="connsiteY69" fmla="*/ 54376 h 72594"/>
                    <a:gd name="connsiteX70" fmla="*/ 15489 w 561431"/>
                    <a:gd name="connsiteY70" fmla="*/ 17899 h 72594"/>
                    <a:gd name="connsiteX71" fmla="*/ 15873 w 561431"/>
                    <a:gd name="connsiteY71" fmla="*/ 20713 h 72594"/>
                    <a:gd name="connsiteX72" fmla="*/ 17050 w 561431"/>
                    <a:gd name="connsiteY72" fmla="*/ 23706 h 72594"/>
                    <a:gd name="connsiteX73" fmla="*/ 18994 w 561431"/>
                    <a:gd name="connsiteY73" fmla="*/ 27057 h 72594"/>
                    <a:gd name="connsiteX74" fmla="*/ 21731 w 561431"/>
                    <a:gd name="connsiteY74" fmla="*/ 31047 h 72594"/>
                    <a:gd name="connsiteX75" fmla="*/ 27998 w 561431"/>
                    <a:gd name="connsiteY75" fmla="*/ 27184 h 72594"/>
                    <a:gd name="connsiteX76" fmla="*/ 32065 w 561431"/>
                    <a:gd name="connsiteY76" fmla="*/ 23782 h 72594"/>
                    <a:gd name="connsiteX77" fmla="*/ 34290 w 561431"/>
                    <a:gd name="connsiteY77" fmla="*/ 20508 h 72594"/>
                    <a:gd name="connsiteX78" fmla="*/ 34981 w 561431"/>
                    <a:gd name="connsiteY78" fmla="*/ 17029 h 72594"/>
                    <a:gd name="connsiteX79" fmla="*/ 34444 w 561431"/>
                    <a:gd name="connsiteY79" fmla="*/ 14190 h 72594"/>
                    <a:gd name="connsiteX80" fmla="*/ 32730 w 561431"/>
                    <a:gd name="connsiteY80" fmla="*/ 11786 h 72594"/>
                    <a:gd name="connsiteX81" fmla="*/ 29763 w 561431"/>
                    <a:gd name="connsiteY81" fmla="*/ 10123 h 72594"/>
                    <a:gd name="connsiteX82" fmla="*/ 25465 w 561431"/>
                    <a:gd name="connsiteY82" fmla="*/ 9509 h 72594"/>
                    <a:gd name="connsiteX83" fmla="*/ 20887 w 561431"/>
                    <a:gd name="connsiteY83" fmla="*/ 10200 h 72594"/>
                    <a:gd name="connsiteX84" fmla="*/ 17817 w 561431"/>
                    <a:gd name="connsiteY84" fmla="*/ 12041 h 72594"/>
                    <a:gd name="connsiteX85" fmla="*/ 16052 w 561431"/>
                    <a:gd name="connsiteY85" fmla="*/ 14727 h 72594"/>
                    <a:gd name="connsiteX86" fmla="*/ 15489 w 561431"/>
                    <a:gd name="connsiteY86" fmla="*/ 17899 h 72594"/>
                    <a:gd name="connsiteX87" fmla="*/ 9555 w 561431"/>
                    <a:gd name="connsiteY87" fmla="*/ 53506 h 72594"/>
                    <a:gd name="connsiteX88" fmla="*/ 10450 w 561431"/>
                    <a:gd name="connsiteY88" fmla="*/ 58366 h 72594"/>
                    <a:gd name="connsiteX89" fmla="*/ 13085 w 561431"/>
                    <a:gd name="connsiteY89" fmla="*/ 62177 h 72594"/>
                    <a:gd name="connsiteX90" fmla="*/ 17433 w 561431"/>
                    <a:gd name="connsiteY90" fmla="*/ 64684 h 72594"/>
                    <a:gd name="connsiteX91" fmla="*/ 23470 w 561431"/>
                    <a:gd name="connsiteY91" fmla="*/ 65579 h 72594"/>
                    <a:gd name="connsiteX92" fmla="*/ 27563 w 561431"/>
                    <a:gd name="connsiteY92" fmla="*/ 65145 h 72594"/>
                    <a:gd name="connsiteX93" fmla="*/ 31374 w 561431"/>
                    <a:gd name="connsiteY93" fmla="*/ 63968 h 72594"/>
                    <a:gd name="connsiteX94" fmla="*/ 34828 w 561431"/>
                    <a:gd name="connsiteY94" fmla="*/ 62177 h 72594"/>
                    <a:gd name="connsiteX95" fmla="*/ 37846 w 561431"/>
                    <a:gd name="connsiteY95" fmla="*/ 59952 h 72594"/>
                    <a:gd name="connsiteX96" fmla="*/ 32551 w 561431"/>
                    <a:gd name="connsiteY96" fmla="*/ 55169 h 72594"/>
                    <a:gd name="connsiteX97" fmla="*/ 27461 w 561431"/>
                    <a:gd name="connsiteY97" fmla="*/ 50181 h 72594"/>
                    <a:gd name="connsiteX98" fmla="*/ 22728 w 561431"/>
                    <a:gd name="connsiteY98" fmla="*/ 45193 h 72594"/>
                    <a:gd name="connsiteX99" fmla="*/ 18559 w 561431"/>
                    <a:gd name="connsiteY99" fmla="*/ 40358 h 72594"/>
                    <a:gd name="connsiteX100" fmla="*/ 14287 w 561431"/>
                    <a:gd name="connsiteY100" fmla="*/ 43607 h 72594"/>
                    <a:gd name="connsiteX101" fmla="*/ 11524 w 561431"/>
                    <a:gd name="connsiteY101" fmla="*/ 46830 h 72594"/>
                    <a:gd name="connsiteX102" fmla="*/ 10015 w 561431"/>
                    <a:gd name="connsiteY102" fmla="*/ 50078 h 72594"/>
                    <a:gd name="connsiteX103" fmla="*/ 9555 w 561431"/>
                    <a:gd name="connsiteY103" fmla="*/ 53506 h 72594"/>
                    <a:gd name="connsiteX104" fmla="*/ 123867 w 561431"/>
                    <a:gd name="connsiteY104" fmla="*/ 27517 h 72594"/>
                    <a:gd name="connsiteX105" fmla="*/ 123816 w 561431"/>
                    <a:gd name="connsiteY105" fmla="*/ 29410 h 72594"/>
                    <a:gd name="connsiteX106" fmla="*/ 123612 w 561431"/>
                    <a:gd name="connsiteY106" fmla="*/ 30612 h 72594"/>
                    <a:gd name="connsiteX107" fmla="*/ 123228 w 561431"/>
                    <a:gd name="connsiteY107" fmla="*/ 31277 h 72594"/>
                    <a:gd name="connsiteX108" fmla="*/ 122588 w 561431"/>
                    <a:gd name="connsiteY108" fmla="*/ 31507 h 72594"/>
                    <a:gd name="connsiteX109" fmla="*/ 121591 w 561431"/>
                    <a:gd name="connsiteY109" fmla="*/ 31277 h 72594"/>
                    <a:gd name="connsiteX110" fmla="*/ 120260 w 561431"/>
                    <a:gd name="connsiteY110" fmla="*/ 30817 h 72594"/>
                    <a:gd name="connsiteX111" fmla="*/ 118598 w 561431"/>
                    <a:gd name="connsiteY111" fmla="*/ 30382 h 72594"/>
                    <a:gd name="connsiteX112" fmla="*/ 116602 w 561431"/>
                    <a:gd name="connsiteY112" fmla="*/ 30177 h 72594"/>
                    <a:gd name="connsiteX113" fmla="*/ 114095 w 561431"/>
                    <a:gd name="connsiteY113" fmla="*/ 30689 h 72594"/>
                    <a:gd name="connsiteX114" fmla="*/ 111512 w 561431"/>
                    <a:gd name="connsiteY114" fmla="*/ 32377 h 72594"/>
                    <a:gd name="connsiteX115" fmla="*/ 108673 w 561431"/>
                    <a:gd name="connsiteY115" fmla="*/ 35498 h 72594"/>
                    <a:gd name="connsiteX116" fmla="*/ 105398 w 561431"/>
                    <a:gd name="connsiteY116" fmla="*/ 40256 h 72594"/>
                    <a:gd name="connsiteX117" fmla="*/ 105398 w 561431"/>
                    <a:gd name="connsiteY117" fmla="*/ 70542 h 72594"/>
                    <a:gd name="connsiteX118" fmla="*/ 105194 w 561431"/>
                    <a:gd name="connsiteY118" fmla="*/ 71233 h 72594"/>
                    <a:gd name="connsiteX119" fmla="*/ 104528 w 561431"/>
                    <a:gd name="connsiteY119" fmla="*/ 71719 h 72594"/>
                    <a:gd name="connsiteX120" fmla="*/ 103250 w 561431"/>
                    <a:gd name="connsiteY120" fmla="*/ 72026 h 72594"/>
                    <a:gd name="connsiteX121" fmla="*/ 101152 w 561431"/>
                    <a:gd name="connsiteY121" fmla="*/ 72128 h 72594"/>
                    <a:gd name="connsiteX122" fmla="*/ 99106 w 561431"/>
                    <a:gd name="connsiteY122" fmla="*/ 72026 h 72594"/>
                    <a:gd name="connsiteX123" fmla="*/ 97801 w 561431"/>
                    <a:gd name="connsiteY123" fmla="*/ 71719 h 72594"/>
                    <a:gd name="connsiteX124" fmla="*/ 97136 w 561431"/>
                    <a:gd name="connsiteY124" fmla="*/ 71233 h 72594"/>
                    <a:gd name="connsiteX125" fmla="*/ 96957 w 561431"/>
                    <a:gd name="connsiteY125" fmla="*/ 70542 h 72594"/>
                    <a:gd name="connsiteX126" fmla="*/ 96957 w 561431"/>
                    <a:gd name="connsiteY126" fmla="*/ 24499 h 72594"/>
                    <a:gd name="connsiteX127" fmla="*/ 97110 w 561431"/>
                    <a:gd name="connsiteY127" fmla="*/ 23808 h 72594"/>
                    <a:gd name="connsiteX128" fmla="*/ 97725 w 561431"/>
                    <a:gd name="connsiteY128" fmla="*/ 23296 h 72594"/>
                    <a:gd name="connsiteX129" fmla="*/ 98901 w 561431"/>
                    <a:gd name="connsiteY129" fmla="*/ 22989 h 72594"/>
                    <a:gd name="connsiteX130" fmla="*/ 100794 w 561431"/>
                    <a:gd name="connsiteY130" fmla="*/ 22913 h 72594"/>
                    <a:gd name="connsiteX131" fmla="*/ 102662 w 561431"/>
                    <a:gd name="connsiteY131" fmla="*/ 22989 h 72594"/>
                    <a:gd name="connsiteX132" fmla="*/ 103812 w 561431"/>
                    <a:gd name="connsiteY132" fmla="*/ 23296 h 72594"/>
                    <a:gd name="connsiteX133" fmla="*/ 104401 w 561431"/>
                    <a:gd name="connsiteY133" fmla="*/ 23808 h 72594"/>
                    <a:gd name="connsiteX134" fmla="*/ 104580 w 561431"/>
                    <a:gd name="connsiteY134" fmla="*/ 24499 h 72594"/>
                    <a:gd name="connsiteX135" fmla="*/ 104580 w 561431"/>
                    <a:gd name="connsiteY135" fmla="*/ 31200 h 72594"/>
                    <a:gd name="connsiteX136" fmla="*/ 108136 w 561431"/>
                    <a:gd name="connsiteY136" fmla="*/ 26699 h 72594"/>
                    <a:gd name="connsiteX137" fmla="*/ 111282 w 561431"/>
                    <a:gd name="connsiteY137" fmla="*/ 23961 h 72594"/>
                    <a:gd name="connsiteX138" fmla="*/ 114224 w 561431"/>
                    <a:gd name="connsiteY138" fmla="*/ 22580 h 72594"/>
                    <a:gd name="connsiteX139" fmla="*/ 117165 w 561431"/>
                    <a:gd name="connsiteY139" fmla="*/ 22196 h 72594"/>
                    <a:gd name="connsiteX140" fmla="*/ 118674 w 561431"/>
                    <a:gd name="connsiteY140" fmla="*/ 22273 h 72594"/>
                    <a:gd name="connsiteX141" fmla="*/ 120439 w 561431"/>
                    <a:gd name="connsiteY141" fmla="*/ 22555 h 72594"/>
                    <a:gd name="connsiteX142" fmla="*/ 122102 w 561431"/>
                    <a:gd name="connsiteY142" fmla="*/ 23015 h 72594"/>
                    <a:gd name="connsiteX143" fmla="*/ 123151 w 561431"/>
                    <a:gd name="connsiteY143" fmla="*/ 23527 h 72594"/>
                    <a:gd name="connsiteX144" fmla="*/ 123560 w 561431"/>
                    <a:gd name="connsiteY144" fmla="*/ 24013 h 72594"/>
                    <a:gd name="connsiteX145" fmla="*/ 123739 w 561431"/>
                    <a:gd name="connsiteY145" fmla="*/ 24601 h 72594"/>
                    <a:gd name="connsiteX146" fmla="*/ 123841 w 561431"/>
                    <a:gd name="connsiteY146" fmla="*/ 25650 h 72594"/>
                    <a:gd name="connsiteX147" fmla="*/ 123867 w 561431"/>
                    <a:gd name="connsiteY147" fmla="*/ 27517 h 72594"/>
                    <a:gd name="connsiteX148" fmla="*/ 170617 w 561431"/>
                    <a:gd name="connsiteY148" fmla="*/ 45525 h 72594"/>
                    <a:gd name="connsiteX149" fmla="*/ 169615 w 561431"/>
                    <a:gd name="connsiteY149" fmla="*/ 48364 h 72594"/>
                    <a:gd name="connsiteX150" fmla="*/ 167328 w 561431"/>
                    <a:gd name="connsiteY150" fmla="*/ 49209 h 72594"/>
                    <a:gd name="connsiteX151" fmla="*/ 137005 w 561431"/>
                    <a:gd name="connsiteY151" fmla="*/ 49209 h 72594"/>
                    <a:gd name="connsiteX152" fmla="*/ 137776 w 561431"/>
                    <a:gd name="connsiteY152" fmla="*/ 56115 h 72594"/>
                    <a:gd name="connsiteX153" fmla="*/ 140346 w 561431"/>
                    <a:gd name="connsiteY153" fmla="*/ 61384 h 72594"/>
                    <a:gd name="connsiteX154" fmla="*/ 145025 w 561431"/>
                    <a:gd name="connsiteY154" fmla="*/ 64761 h 72594"/>
                    <a:gd name="connsiteX155" fmla="*/ 152068 w 561431"/>
                    <a:gd name="connsiteY155" fmla="*/ 65938 h 72594"/>
                    <a:gd name="connsiteX156" fmla="*/ 157928 w 561431"/>
                    <a:gd name="connsiteY156" fmla="*/ 65400 h 72594"/>
                    <a:gd name="connsiteX157" fmla="*/ 162376 w 561431"/>
                    <a:gd name="connsiteY157" fmla="*/ 64198 h 72594"/>
                    <a:gd name="connsiteX158" fmla="*/ 165460 w 561431"/>
                    <a:gd name="connsiteY158" fmla="*/ 62996 h 72594"/>
                    <a:gd name="connsiteX159" fmla="*/ 167286 w 561431"/>
                    <a:gd name="connsiteY159" fmla="*/ 62459 h 72594"/>
                    <a:gd name="connsiteX160" fmla="*/ 167928 w 561431"/>
                    <a:gd name="connsiteY160" fmla="*/ 62638 h 72594"/>
                    <a:gd name="connsiteX161" fmla="*/ 168364 w 561431"/>
                    <a:gd name="connsiteY161" fmla="*/ 63175 h 72594"/>
                    <a:gd name="connsiteX162" fmla="*/ 168596 w 561431"/>
                    <a:gd name="connsiteY162" fmla="*/ 64173 h 72594"/>
                    <a:gd name="connsiteX163" fmla="*/ 168673 w 561431"/>
                    <a:gd name="connsiteY163" fmla="*/ 65733 h 72594"/>
                    <a:gd name="connsiteX164" fmla="*/ 168622 w 561431"/>
                    <a:gd name="connsiteY164" fmla="*/ 66884 h 72594"/>
                    <a:gd name="connsiteX165" fmla="*/ 168494 w 561431"/>
                    <a:gd name="connsiteY165" fmla="*/ 67754 h 72594"/>
                    <a:gd name="connsiteX166" fmla="*/ 168238 w 561431"/>
                    <a:gd name="connsiteY166" fmla="*/ 68444 h 72594"/>
                    <a:gd name="connsiteX167" fmla="*/ 167777 w 561431"/>
                    <a:gd name="connsiteY167" fmla="*/ 69033 h 72594"/>
                    <a:gd name="connsiteX168" fmla="*/ 166115 w 561431"/>
                    <a:gd name="connsiteY168" fmla="*/ 69954 h 72594"/>
                    <a:gd name="connsiteX169" fmla="*/ 162534 w 561431"/>
                    <a:gd name="connsiteY169" fmla="*/ 71207 h 72594"/>
                    <a:gd name="connsiteX170" fmla="*/ 157444 w 561431"/>
                    <a:gd name="connsiteY170" fmla="*/ 72307 h 72594"/>
                    <a:gd name="connsiteX171" fmla="*/ 151279 w 561431"/>
                    <a:gd name="connsiteY171" fmla="*/ 72793 h 72594"/>
                    <a:gd name="connsiteX172" fmla="*/ 141328 w 561431"/>
                    <a:gd name="connsiteY172" fmla="*/ 71207 h 72594"/>
                    <a:gd name="connsiteX173" fmla="*/ 134141 w 561431"/>
                    <a:gd name="connsiteY173" fmla="*/ 66500 h 72594"/>
                    <a:gd name="connsiteX174" fmla="*/ 129740 w 561431"/>
                    <a:gd name="connsiteY174" fmla="*/ 58673 h 72594"/>
                    <a:gd name="connsiteX175" fmla="*/ 128257 w 561431"/>
                    <a:gd name="connsiteY175" fmla="*/ 47725 h 72594"/>
                    <a:gd name="connsiteX176" fmla="*/ 129792 w 561431"/>
                    <a:gd name="connsiteY176" fmla="*/ 37058 h 72594"/>
                    <a:gd name="connsiteX177" fmla="*/ 134217 w 561431"/>
                    <a:gd name="connsiteY177" fmla="*/ 29026 h 72594"/>
                    <a:gd name="connsiteX178" fmla="*/ 141201 w 561431"/>
                    <a:gd name="connsiteY178" fmla="*/ 23961 h 72594"/>
                    <a:gd name="connsiteX179" fmla="*/ 150358 w 561431"/>
                    <a:gd name="connsiteY179" fmla="*/ 22196 h 72594"/>
                    <a:gd name="connsiteX180" fmla="*/ 159592 w 561431"/>
                    <a:gd name="connsiteY180" fmla="*/ 23936 h 72594"/>
                    <a:gd name="connsiteX181" fmla="*/ 165859 w 561431"/>
                    <a:gd name="connsiteY181" fmla="*/ 28617 h 72594"/>
                    <a:gd name="connsiteX182" fmla="*/ 169466 w 561431"/>
                    <a:gd name="connsiteY182" fmla="*/ 35523 h 72594"/>
                    <a:gd name="connsiteX183" fmla="*/ 170617 w 561431"/>
                    <a:gd name="connsiteY183" fmla="*/ 43990 h 72594"/>
                    <a:gd name="connsiteX184" fmla="*/ 162124 w 561431"/>
                    <a:gd name="connsiteY184" fmla="*/ 43018 h 72594"/>
                    <a:gd name="connsiteX185" fmla="*/ 159165 w 561431"/>
                    <a:gd name="connsiteY185" fmla="*/ 32582 h 72594"/>
                    <a:gd name="connsiteX186" fmla="*/ 149926 w 561431"/>
                    <a:gd name="connsiteY186" fmla="*/ 28796 h 72594"/>
                    <a:gd name="connsiteX187" fmla="*/ 144418 w 561431"/>
                    <a:gd name="connsiteY187" fmla="*/ 29973 h 72594"/>
                    <a:gd name="connsiteX188" fmla="*/ 140454 w 561431"/>
                    <a:gd name="connsiteY188" fmla="*/ 33093 h 72594"/>
                    <a:gd name="connsiteX189" fmla="*/ 137983 w 561431"/>
                    <a:gd name="connsiteY189" fmla="*/ 37621 h 72594"/>
                    <a:gd name="connsiteX190" fmla="*/ 137005 w 561431"/>
                    <a:gd name="connsiteY190" fmla="*/ 43018 h 72594"/>
                    <a:gd name="connsiteX191" fmla="*/ 220160 w 561431"/>
                    <a:gd name="connsiteY191" fmla="*/ 24396 h 72594"/>
                    <a:gd name="connsiteX192" fmla="*/ 220134 w 561431"/>
                    <a:gd name="connsiteY192" fmla="*/ 24831 h 72594"/>
                    <a:gd name="connsiteX193" fmla="*/ 220058 w 561431"/>
                    <a:gd name="connsiteY193" fmla="*/ 25317 h 72594"/>
                    <a:gd name="connsiteX194" fmla="*/ 219930 w 561431"/>
                    <a:gd name="connsiteY194" fmla="*/ 25880 h 72594"/>
                    <a:gd name="connsiteX195" fmla="*/ 219750 w 561431"/>
                    <a:gd name="connsiteY195" fmla="*/ 26545 h 72594"/>
                    <a:gd name="connsiteX196" fmla="*/ 204045 w 561431"/>
                    <a:gd name="connsiteY196" fmla="*/ 70286 h 72594"/>
                    <a:gd name="connsiteX197" fmla="*/ 203507 w 561431"/>
                    <a:gd name="connsiteY197" fmla="*/ 71207 h 72594"/>
                    <a:gd name="connsiteX198" fmla="*/ 202510 w 561431"/>
                    <a:gd name="connsiteY198" fmla="*/ 71770 h 72594"/>
                    <a:gd name="connsiteX199" fmla="*/ 200821 w 561431"/>
                    <a:gd name="connsiteY199" fmla="*/ 72051 h 72594"/>
                    <a:gd name="connsiteX200" fmla="*/ 198264 w 561431"/>
                    <a:gd name="connsiteY200" fmla="*/ 72128 h 72594"/>
                    <a:gd name="connsiteX201" fmla="*/ 195706 w 561431"/>
                    <a:gd name="connsiteY201" fmla="*/ 72026 h 72594"/>
                    <a:gd name="connsiteX202" fmla="*/ 194043 w 561431"/>
                    <a:gd name="connsiteY202" fmla="*/ 71719 h 72594"/>
                    <a:gd name="connsiteX203" fmla="*/ 193045 w 561431"/>
                    <a:gd name="connsiteY203" fmla="*/ 71156 h 72594"/>
                    <a:gd name="connsiteX204" fmla="*/ 192483 w 561431"/>
                    <a:gd name="connsiteY204" fmla="*/ 70286 h 72594"/>
                    <a:gd name="connsiteX205" fmla="*/ 176828 w 561431"/>
                    <a:gd name="connsiteY205" fmla="*/ 26545 h 72594"/>
                    <a:gd name="connsiteX206" fmla="*/ 176496 w 561431"/>
                    <a:gd name="connsiteY206" fmla="*/ 25471 h 72594"/>
                    <a:gd name="connsiteX207" fmla="*/ 176342 w 561431"/>
                    <a:gd name="connsiteY207" fmla="*/ 24780 h 72594"/>
                    <a:gd name="connsiteX208" fmla="*/ 176316 w 561431"/>
                    <a:gd name="connsiteY208" fmla="*/ 24396 h 72594"/>
                    <a:gd name="connsiteX209" fmla="*/ 176521 w 561431"/>
                    <a:gd name="connsiteY209" fmla="*/ 23680 h 72594"/>
                    <a:gd name="connsiteX210" fmla="*/ 177212 w 561431"/>
                    <a:gd name="connsiteY210" fmla="*/ 23194 h 72594"/>
                    <a:gd name="connsiteX211" fmla="*/ 178491 w 561431"/>
                    <a:gd name="connsiteY211" fmla="*/ 22964 h 72594"/>
                    <a:gd name="connsiteX212" fmla="*/ 180460 w 561431"/>
                    <a:gd name="connsiteY212" fmla="*/ 22913 h 72594"/>
                    <a:gd name="connsiteX213" fmla="*/ 182839 w 561431"/>
                    <a:gd name="connsiteY213" fmla="*/ 22989 h 72594"/>
                    <a:gd name="connsiteX214" fmla="*/ 184220 w 561431"/>
                    <a:gd name="connsiteY214" fmla="*/ 23271 h 72594"/>
                    <a:gd name="connsiteX215" fmla="*/ 184937 w 561431"/>
                    <a:gd name="connsiteY215" fmla="*/ 23782 h 72594"/>
                    <a:gd name="connsiteX216" fmla="*/ 185372 w 561431"/>
                    <a:gd name="connsiteY216" fmla="*/ 24550 h 72594"/>
                    <a:gd name="connsiteX217" fmla="*/ 198366 w 561431"/>
                    <a:gd name="connsiteY217" fmla="*/ 62510 h 72594"/>
                    <a:gd name="connsiteX218" fmla="*/ 198571 w 561431"/>
                    <a:gd name="connsiteY218" fmla="*/ 63124 h 72594"/>
                    <a:gd name="connsiteX219" fmla="*/ 198724 w 561431"/>
                    <a:gd name="connsiteY219" fmla="*/ 62510 h 72594"/>
                    <a:gd name="connsiteX220" fmla="*/ 211566 w 561431"/>
                    <a:gd name="connsiteY220" fmla="*/ 24550 h 72594"/>
                    <a:gd name="connsiteX221" fmla="*/ 211924 w 561431"/>
                    <a:gd name="connsiteY221" fmla="*/ 23782 h 72594"/>
                    <a:gd name="connsiteX222" fmla="*/ 212665 w 561431"/>
                    <a:gd name="connsiteY222" fmla="*/ 23271 h 72594"/>
                    <a:gd name="connsiteX223" fmla="*/ 213995 w 561431"/>
                    <a:gd name="connsiteY223" fmla="*/ 22989 h 72594"/>
                    <a:gd name="connsiteX224" fmla="*/ 216221 w 561431"/>
                    <a:gd name="connsiteY224" fmla="*/ 22913 h 72594"/>
                    <a:gd name="connsiteX225" fmla="*/ 218165 w 561431"/>
                    <a:gd name="connsiteY225" fmla="*/ 22964 h 72594"/>
                    <a:gd name="connsiteX226" fmla="*/ 219368 w 561431"/>
                    <a:gd name="connsiteY226" fmla="*/ 23220 h 72594"/>
                    <a:gd name="connsiteX227" fmla="*/ 219981 w 561431"/>
                    <a:gd name="connsiteY227" fmla="*/ 23706 h 72594"/>
                    <a:gd name="connsiteX228" fmla="*/ 220160 w 561431"/>
                    <a:gd name="connsiteY228" fmla="*/ 24396 h 72594"/>
                    <a:gd name="connsiteX229" fmla="*/ 237478 w 561431"/>
                    <a:gd name="connsiteY229" fmla="*/ 70542 h 72594"/>
                    <a:gd name="connsiteX230" fmla="*/ 237274 w 561431"/>
                    <a:gd name="connsiteY230" fmla="*/ 71233 h 72594"/>
                    <a:gd name="connsiteX231" fmla="*/ 236609 w 561431"/>
                    <a:gd name="connsiteY231" fmla="*/ 71719 h 72594"/>
                    <a:gd name="connsiteX232" fmla="*/ 235330 w 561431"/>
                    <a:gd name="connsiteY232" fmla="*/ 72026 h 72594"/>
                    <a:gd name="connsiteX233" fmla="*/ 233232 w 561431"/>
                    <a:gd name="connsiteY233" fmla="*/ 72128 h 72594"/>
                    <a:gd name="connsiteX234" fmla="*/ 231186 w 561431"/>
                    <a:gd name="connsiteY234" fmla="*/ 72026 h 72594"/>
                    <a:gd name="connsiteX235" fmla="*/ 229881 w 561431"/>
                    <a:gd name="connsiteY235" fmla="*/ 71719 h 72594"/>
                    <a:gd name="connsiteX236" fmla="*/ 229216 w 561431"/>
                    <a:gd name="connsiteY236" fmla="*/ 71233 h 72594"/>
                    <a:gd name="connsiteX237" fmla="*/ 229037 w 561431"/>
                    <a:gd name="connsiteY237" fmla="*/ 70542 h 72594"/>
                    <a:gd name="connsiteX238" fmla="*/ 229037 w 561431"/>
                    <a:gd name="connsiteY238" fmla="*/ 24499 h 72594"/>
                    <a:gd name="connsiteX239" fmla="*/ 229216 w 561431"/>
                    <a:gd name="connsiteY239" fmla="*/ 23834 h 72594"/>
                    <a:gd name="connsiteX240" fmla="*/ 229881 w 561431"/>
                    <a:gd name="connsiteY240" fmla="*/ 23322 h 72594"/>
                    <a:gd name="connsiteX241" fmla="*/ 231186 w 561431"/>
                    <a:gd name="connsiteY241" fmla="*/ 23015 h 72594"/>
                    <a:gd name="connsiteX242" fmla="*/ 233232 w 561431"/>
                    <a:gd name="connsiteY242" fmla="*/ 22913 h 72594"/>
                    <a:gd name="connsiteX243" fmla="*/ 235330 w 561431"/>
                    <a:gd name="connsiteY243" fmla="*/ 23015 h 72594"/>
                    <a:gd name="connsiteX244" fmla="*/ 236609 w 561431"/>
                    <a:gd name="connsiteY244" fmla="*/ 23322 h 72594"/>
                    <a:gd name="connsiteX245" fmla="*/ 237274 w 561431"/>
                    <a:gd name="connsiteY245" fmla="*/ 23834 h 72594"/>
                    <a:gd name="connsiteX246" fmla="*/ 237478 w 561431"/>
                    <a:gd name="connsiteY246" fmla="*/ 24499 h 72594"/>
                    <a:gd name="connsiteX247" fmla="*/ 238451 w 561431"/>
                    <a:gd name="connsiteY247" fmla="*/ 8946 h 72594"/>
                    <a:gd name="connsiteX248" fmla="*/ 237325 w 561431"/>
                    <a:gd name="connsiteY248" fmla="*/ 12988 h 72594"/>
                    <a:gd name="connsiteX249" fmla="*/ 233181 w 561431"/>
                    <a:gd name="connsiteY249" fmla="*/ 14062 h 72594"/>
                    <a:gd name="connsiteX250" fmla="*/ 229114 w 561431"/>
                    <a:gd name="connsiteY250" fmla="*/ 13013 h 72594"/>
                    <a:gd name="connsiteX251" fmla="*/ 228014 w 561431"/>
                    <a:gd name="connsiteY251" fmla="*/ 9049 h 72594"/>
                    <a:gd name="connsiteX252" fmla="*/ 229139 w 561431"/>
                    <a:gd name="connsiteY252" fmla="*/ 5007 h 72594"/>
                    <a:gd name="connsiteX253" fmla="*/ 233284 w 561431"/>
                    <a:gd name="connsiteY253" fmla="*/ 3933 h 72594"/>
                    <a:gd name="connsiteX254" fmla="*/ 237351 w 561431"/>
                    <a:gd name="connsiteY254" fmla="*/ 4981 h 72594"/>
                    <a:gd name="connsiteX255" fmla="*/ 238451 w 561431"/>
                    <a:gd name="connsiteY255" fmla="*/ 8946 h 72594"/>
                    <a:gd name="connsiteX256" fmla="*/ 281754 w 561431"/>
                    <a:gd name="connsiteY256" fmla="*/ 58008 h 72594"/>
                    <a:gd name="connsiteX257" fmla="*/ 280450 w 561431"/>
                    <a:gd name="connsiteY257" fmla="*/ 64300 h 72594"/>
                    <a:gd name="connsiteX258" fmla="*/ 276741 w 561431"/>
                    <a:gd name="connsiteY258" fmla="*/ 68956 h 72594"/>
                    <a:gd name="connsiteX259" fmla="*/ 271011 w 561431"/>
                    <a:gd name="connsiteY259" fmla="*/ 71821 h 72594"/>
                    <a:gd name="connsiteX260" fmla="*/ 263696 w 561431"/>
                    <a:gd name="connsiteY260" fmla="*/ 72793 h 72594"/>
                    <a:gd name="connsiteX261" fmla="*/ 259014 w 561431"/>
                    <a:gd name="connsiteY261" fmla="*/ 72409 h 72594"/>
                    <a:gd name="connsiteX262" fmla="*/ 255024 w 561431"/>
                    <a:gd name="connsiteY262" fmla="*/ 71437 h 72594"/>
                    <a:gd name="connsiteX263" fmla="*/ 252031 w 561431"/>
                    <a:gd name="connsiteY263" fmla="*/ 70209 h 72594"/>
                    <a:gd name="connsiteX264" fmla="*/ 250241 w 561431"/>
                    <a:gd name="connsiteY264" fmla="*/ 69058 h 72594"/>
                    <a:gd name="connsiteX265" fmla="*/ 249422 w 561431"/>
                    <a:gd name="connsiteY265" fmla="*/ 67626 h 72594"/>
                    <a:gd name="connsiteX266" fmla="*/ 249167 w 561431"/>
                    <a:gd name="connsiteY266" fmla="*/ 65119 h 72594"/>
                    <a:gd name="connsiteX267" fmla="*/ 249268 w 561431"/>
                    <a:gd name="connsiteY267" fmla="*/ 63482 h 72594"/>
                    <a:gd name="connsiteX268" fmla="*/ 249525 w 561431"/>
                    <a:gd name="connsiteY268" fmla="*/ 62408 h 72594"/>
                    <a:gd name="connsiteX269" fmla="*/ 249959 w 561431"/>
                    <a:gd name="connsiteY269" fmla="*/ 61819 h 72594"/>
                    <a:gd name="connsiteX270" fmla="*/ 250599 w 561431"/>
                    <a:gd name="connsiteY270" fmla="*/ 61640 h 72594"/>
                    <a:gd name="connsiteX271" fmla="*/ 252261 w 561431"/>
                    <a:gd name="connsiteY271" fmla="*/ 62331 h 72594"/>
                    <a:gd name="connsiteX272" fmla="*/ 254973 w 561431"/>
                    <a:gd name="connsiteY272" fmla="*/ 63840 h 72594"/>
                    <a:gd name="connsiteX273" fmla="*/ 258784 w 561431"/>
                    <a:gd name="connsiteY273" fmla="*/ 65349 h 72594"/>
                    <a:gd name="connsiteX274" fmla="*/ 263849 w 561431"/>
                    <a:gd name="connsiteY274" fmla="*/ 66040 h 72594"/>
                    <a:gd name="connsiteX275" fmla="*/ 267737 w 561431"/>
                    <a:gd name="connsiteY275" fmla="*/ 65579 h 72594"/>
                    <a:gd name="connsiteX276" fmla="*/ 270756 w 561431"/>
                    <a:gd name="connsiteY276" fmla="*/ 64224 h 72594"/>
                    <a:gd name="connsiteX277" fmla="*/ 272725 w 561431"/>
                    <a:gd name="connsiteY277" fmla="*/ 61947 h 72594"/>
                    <a:gd name="connsiteX278" fmla="*/ 273416 w 561431"/>
                    <a:gd name="connsiteY278" fmla="*/ 58673 h 72594"/>
                    <a:gd name="connsiteX279" fmla="*/ 272418 w 561431"/>
                    <a:gd name="connsiteY279" fmla="*/ 55399 h 72594"/>
                    <a:gd name="connsiteX280" fmla="*/ 269783 w 561431"/>
                    <a:gd name="connsiteY280" fmla="*/ 53045 h 72594"/>
                    <a:gd name="connsiteX281" fmla="*/ 266100 w 561431"/>
                    <a:gd name="connsiteY281" fmla="*/ 51229 h 72594"/>
                    <a:gd name="connsiteX282" fmla="*/ 261880 w 561431"/>
                    <a:gd name="connsiteY282" fmla="*/ 49567 h 72594"/>
                    <a:gd name="connsiteX283" fmla="*/ 257633 w 561431"/>
                    <a:gd name="connsiteY283" fmla="*/ 47597 h 72594"/>
                    <a:gd name="connsiteX284" fmla="*/ 253924 w 561431"/>
                    <a:gd name="connsiteY284" fmla="*/ 44911 h 72594"/>
                    <a:gd name="connsiteX285" fmla="*/ 251290 w 561431"/>
                    <a:gd name="connsiteY285" fmla="*/ 41125 h 72594"/>
                    <a:gd name="connsiteX286" fmla="*/ 250291 w 561431"/>
                    <a:gd name="connsiteY286" fmla="*/ 35856 h 72594"/>
                    <a:gd name="connsiteX287" fmla="*/ 251340 w 561431"/>
                    <a:gd name="connsiteY287" fmla="*/ 30663 h 72594"/>
                    <a:gd name="connsiteX288" fmla="*/ 254487 w 561431"/>
                    <a:gd name="connsiteY288" fmla="*/ 26315 h 72594"/>
                    <a:gd name="connsiteX289" fmla="*/ 259731 w 561431"/>
                    <a:gd name="connsiteY289" fmla="*/ 23322 h 72594"/>
                    <a:gd name="connsiteX290" fmla="*/ 267072 w 561431"/>
                    <a:gd name="connsiteY290" fmla="*/ 22196 h 72594"/>
                    <a:gd name="connsiteX291" fmla="*/ 270756 w 561431"/>
                    <a:gd name="connsiteY291" fmla="*/ 22503 h 72594"/>
                    <a:gd name="connsiteX292" fmla="*/ 274081 w 561431"/>
                    <a:gd name="connsiteY292" fmla="*/ 23271 h 72594"/>
                    <a:gd name="connsiteX293" fmla="*/ 276614 w 561431"/>
                    <a:gd name="connsiteY293" fmla="*/ 24268 h 72594"/>
                    <a:gd name="connsiteX294" fmla="*/ 278200 w 561431"/>
                    <a:gd name="connsiteY294" fmla="*/ 25215 h 72594"/>
                    <a:gd name="connsiteX295" fmla="*/ 278916 w 561431"/>
                    <a:gd name="connsiteY295" fmla="*/ 25931 h 72594"/>
                    <a:gd name="connsiteX296" fmla="*/ 279171 w 561431"/>
                    <a:gd name="connsiteY296" fmla="*/ 26622 h 72594"/>
                    <a:gd name="connsiteX297" fmla="*/ 279325 w 561431"/>
                    <a:gd name="connsiteY297" fmla="*/ 27568 h 72594"/>
                    <a:gd name="connsiteX298" fmla="*/ 279402 w 561431"/>
                    <a:gd name="connsiteY298" fmla="*/ 28949 h 72594"/>
                    <a:gd name="connsiteX299" fmla="*/ 279325 w 561431"/>
                    <a:gd name="connsiteY299" fmla="*/ 30459 h 72594"/>
                    <a:gd name="connsiteX300" fmla="*/ 279069 w 561431"/>
                    <a:gd name="connsiteY300" fmla="*/ 31507 h 72594"/>
                    <a:gd name="connsiteX301" fmla="*/ 278634 w 561431"/>
                    <a:gd name="connsiteY301" fmla="*/ 32096 h 72594"/>
                    <a:gd name="connsiteX302" fmla="*/ 278071 w 561431"/>
                    <a:gd name="connsiteY302" fmla="*/ 32275 h 72594"/>
                    <a:gd name="connsiteX303" fmla="*/ 276741 w 561431"/>
                    <a:gd name="connsiteY303" fmla="*/ 31712 h 72594"/>
                    <a:gd name="connsiteX304" fmla="*/ 274491 w 561431"/>
                    <a:gd name="connsiteY304" fmla="*/ 30510 h 72594"/>
                    <a:gd name="connsiteX305" fmla="*/ 271242 w 561431"/>
                    <a:gd name="connsiteY305" fmla="*/ 29308 h 72594"/>
                    <a:gd name="connsiteX306" fmla="*/ 266970 w 561431"/>
                    <a:gd name="connsiteY306" fmla="*/ 28745 h 72594"/>
                    <a:gd name="connsiteX307" fmla="*/ 263184 w 561431"/>
                    <a:gd name="connsiteY307" fmla="*/ 29231 h 72594"/>
                    <a:gd name="connsiteX308" fmla="*/ 260498 w 561431"/>
                    <a:gd name="connsiteY308" fmla="*/ 30612 h 72594"/>
                    <a:gd name="connsiteX309" fmla="*/ 258913 w 561431"/>
                    <a:gd name="connsiteY309" fmla="*/ 32735 h 72594"/>
                    <a:gd name="connsiteX310" fmla="*/ 258375 w 561431"/>
                    <a:gd name="connsiteY310" fmla="*/ 35396 h 72594"/>
                    <a:gd name="connsiteX311" fmla="*/ 259398 w 561431"/>
                    <a:gd name="connsiteY311" fmla="*/ 38746 h 72594"/>
                    <a:gd name="connsiteX312" fmla="*/ 262059 w 561431"/>
                    <a:gd name="connsiteY312" fmla="*/ 41125 h 72594"/>
                    <a:gd name="connsiteX313" fmla="*/ 265793 w 561431"/>
                    <a:gd name="connsiteY313" fmla="*/ 42967 h 72594"/>
                    <a:gd name="connsiteX314" fmla="*/ 270065 w 561431"/>
                    <a:gd name="connsiteY314" fmla="*/ 44655 h 72594"/>
                    <a:gd name="connsiteX315" fmla="*/ 274362 w 561431"/>
                    <a:gd name="connsiteY315" fmla="*/ 46599 h 72594"/>
                    <a:gd name="connsiteX316" fmla="*/ 278123 w 561431"/>
                    <a:gd name="connsiteY316" fmla="*/ 49209 h 72594"/>
                    <a:gd name="connsiteX317" fmla="*/ 280757 w 561431"/>
                    <a:gd name="connsiteY317" fmla="*/ 52892 h 72594"/>
                    <a:gd name="connsiteX318" fmla="*/ 281754 w 561431"/>
                    <a:gd name="connsiteY318" fmla="*/ 58008 h 72594"/>
                    <a:gd name="connsiteX319" fmla="*/ 332820 w 561431"/>
                    <a:gd name="connsiteY319" fmla="*/ 45525 h 72594"/>
                    <a:gd name="connsiteX320" fmla="*/ 331818 w 561431"/>
                    <a:gd name="connsiteY320" fmla="*/ 48364 h 72594"/>
                    <a:gd name="connsiteX321" fmla="*/ 329531 w 561431"/>
                    <a:gd name="connsiteY321" fmla="*/ 49209 h 72594"/>
                    <a:gd name="connsiteX322" fmla="*/ 299208 w 561431"/>
                    <a:gd name="connsiteY322" fmla="*/ 49209 h 72594"/>
                    <a:gd name="connsiteX323" fmla="*/ 299979 w 561431"/>
                    <a:gd name="connsiteY323" fmla="*/ 56115 h 72594"/>
                    <a:gd name="connsiteX324" fmla="*/ 302549 w 561431"/>
                    <a:gd name="connsiteY324" fmla="*/ 61384 h 72594"/>
                    <a:gd name="connsiteX325" fmla="*/ 307228 w 561431"/>
                    <a:gd name="connsiteY325" fmla="*/ 64761 h 72594"/>
                    <a:gd name="connsiteX326" fmla="*/ 314271 w 561431"/>
                    <a:gd name="connsiteY326" fmla="*/ 65938 h 72594"/>
                    <a:gd name="connsiteX327" fmla="*/ 320132 w 561431"/>
                    <a:gd name="connsiteY327" fmla="*/ 65400 h 72594"/>
                    <a:gd name="connsiteX328" fmla="*/ 324578 w 561431"/>
                    <a:gd name="connsiteY328" fmla="*/ 64198 h 72594"/>
                    <a:gd name="connsiteX329" fmla="*/ 327663 w 561431"/>
                    <a:gd name="connsiteY329" fmla="*/ 62996 h 72594"/>
                    <a:gd name="connsiteX330" fmla="*/ 329488 w 561431"/>
                    <a:gd name="connsiteY330" fmla="*/ 62459 h 72594"/>
                    <a:gd name="connsiteX331" fmla="*/ 330131 w 561431"/>
                    <a:gd name="connsiteY331" fmla="*/ 62638 h 72594"/>
                    <a:gd name="connsiteX332" fmla="*/ 330567 w 561431"/>
                    <a:gd name="connsiteY332" fmla="*/ 63175 h 72594"/>
                    <a:gd name="connsiteX333" fmla="*/ 330799 w 561431"/>
                    <a:gd name="connsiteY333" fmla="*/ 64173 h 72594"/>
                    <a:gd name="connsiteX334" fmla="*/ 330876 w 561431"/>
                    <a:gd name="connsiteY334" fmla="*/ 65733 h 72594"/>
                    <a:gd name="connsiteX335" fmla="*/ 330824 w 561431"/>
                    <a:gd name="connsiteY335" fmla="*/ 66884 h 72594"/>
                    <a:gd name="connsiteX336" fmla="*/ 330697 w 561431"/>
                    <a:gd name="connsiteY336" fmla="*/ 67754 h 72594"/>
                    <a:gd name="connsiteX337" fmla="*/ 330441 w 561431"/>
                    <a:gd name="connsiteY337" fmla="*/ 68444 h 72594"/>
                    <a:gd name="connsiteX338" fmla="*/ 329980 w 561431"/>
                    <a:gd name="connsiteY338" fmla="*/ 69033 h 72594"/>
                    <a:gd name="connsiteX339" fmla="*/ 328318 w 561431"/>
                    <a:gd name="connsiteY339" fmla="*/ 69954 h 72594"/>
                    <a:gd name="connsiteX340" fmla="*/ 324737 w 561431"/>
                    <a:gd name="connsiteY340" fmla="*/ 71207 h 72594"/>
                    <a:gd name="connsiteX341" fmla="*/ 319647 w 561431"/>
                    <a:gd name="connsiteY341" fmla="*/ 72307 h 72594"/>
                    <a:gd name="connsiteX342" fmla="*/ 313481 w 561431"/>
                    <a:gd name="connsiteY342" fmla="*/ 72793 h 72594"/>
                    <a:gd name="connsiteX343" fmla="*/ 303531 w 561431"/>
                    <a:gd name="connsiteY343" fmla="*/ 71207 h 72594"/>
                    <a:gd name="connsiteX344" fmla="*/ 296343 w 561431"/>
                    <a:gd name="connsiteY344" fmla="*/ 66500 h 72594"/>
                    <a:gd name="connsiteX345" fmla="*/ 291943 w 561431"/>
                    <a:gd name="connsiteY345" fmla="*/ 58673 h 72594"/>
                    <a:gd name="connsiteX346" fmla="*/ 290459 w 561431"/>
                    <a:gd name="connsiteY346" fmla="*/ 47725 h 72594"/>
                    <a:gd name="connsiteX347" fmla="*/ 291995 w 561431"/>
                    <a:gd name="connsiteY347" fmla="*/ 37058 h 72594"/>
                    <a:gd name="connsiteX348" fmla="*/ 296420 w 561431"/>
                    <a:gd name="connsiteY348" fmla="*/ 29026 h 72594"/>
                    <a:gd name="connsiteX349" fmla="*/ 303403 w 561431"/>
                    <a:gd name="connsiteY349" fmla="*/ 23961 h 72594"/>
                    <a:gd name="connsiteX350" fmla="*/ 312561 w 561431"/>
                    <a:gd name="connsiteY350" fmla="*/ 22196 h 72594"/>
                    <a:gd name="connsiteX351" fmla="*/ 321795 w 561431"/>
                    <a:gd name="connsiteY351" fmla="*/ 23936 h 72594"/>
                    <a:gd name="connsiteX352" fmla="*/ 328062 w 561431"/>
                    <a:gd name="connsiteY352" fmla="*/ 28617 h 72594"/>
                    <a:gd name="connsiteX353" fmla="*/ 331669 w 561431"/>
                    <a:gd name="connsiteY353" fmla="*/ 35523 h 72594"/>
                    <a:gd name="connsiteX354" fmla="*/ 332820 w 561431"/>
                    <a:gd name="connsiteY354" fmla="*/ 43990 h 72594"/>
                    <a:gd name="connsiteX355" fmla="*/ 324327 w 561431"/>
                    <a:gd name="connsiteY355" fmla="*/ 43018 h 72594"/>
                    <a:gd name="connsiteX356" fmla="*/ 321367 w 561431"/>
                    <a:gd name="connsiteY356" fmla="*/ 32582 h 72594"/>
                    <a:gd name="connsiteX357" fmla="*/ 312129 w 561431"/>
                    <a:gd name="connsiteY357" fmla="*/ 28796 h 72594"/>
                    <a:gd name="connsiteX358" fmla="*/ 306620 w 561431"/>
                    <a:gd name="connsiteY358" fmla="*/ 29973 h 72594"/>
                    <a:gd name="connsiteX359" fmla="*/ 302657 w 561431"/>
                    <a:gd name="connsiteY359" fmla="*/ 33093 h 72594"/>
                    <a:gd name="connsiteX360" fmla="*/ 300186 w 561431"/>
                    <a:gd name="connsiteY360" fmla="*/ 37621 h 72594"/>
                    <a:gd name="connsiteX361" fmla="*/ 299208 w 561431"/>
                    <a:gd name="connsiteY361" fmla="*/ 43018 h 72594"/>
                    <a:gd name="connsiteX362" fmla="*/ 408380 w 561431"/>
                    <a:gd name="connsiteY362" fmla="*/ 70542 h 72594"/>
                    <a:gd name="connsiteX363" fmla="*/ 408201 w 561431"/>
                    <a:gd name="connsiteY363" fmla="*/ 71258 h 72594"/>
                    <a:gd name="connsiteX364" fmla="*/ 407586 w 561431"/>
                    <a:gd name="connsiteY364" fmla="*/ 71744 h 72594"/>
                    <a:gd name="connsiteX365" fmla="*/ 406436 w 561431"/>
                    <a:gd name="connsiteY365" fmla="*/ 72026 h 72594"/>
                    <a:gd name="connsiteX366" fmla="*/ 404696 w 561431"/>
                    <a:gd name="connsiteY366" fmla="*/ 72128 h 72594"/>
                    <a:gd name="connsiteX367" fmla="*/ 402906 w 561431"/>
                    <a:gd name="connsiteY367" fmla="*/ 72026 h 72594"/>
                    <a:gd name="connsiteX368" fmla="*/ 401729 w 561431"/>
                    <a:gd name="connsiteY368" fmla="*/ 71744 h 72594"/>
                    <a:gd name="connsiteX369" fmla="*/ 401064 w 561431"/>
                    <a:gd name="connsiteY369" fmla="*/ 71258 h 72594"/>
                    <a:gd name="connsiteX370" fmla="*/ 400859 w 561431"/>
                    <a:gd name="connsiteY370" fmla="*/ 70542 h 72594"/>
                    <a:gd name="connsiteX371" fmla="*/ 400859 w 561431"/>
                    <a:gd name="connsiteY371" fmla="*/ 64454 h 72594"/>
                    <a:gd name="connsiteX372" fmla="*/ 393313 w 561431"/>
                    <a:gd name="connsiteY372" fmla="*/ 70593 h 72594"/>
                    <a:gd name="connsiteX373" fmla="*/ 384743 w 561431"/>
                    <a:gd name="connsiteY373" fmla="*/ 72793 h 72594"/>
                    <a:gd name="connsiteX374" fmla="*/ 376098 w 561431"/>
                    <a:gd name="connsiteY374" fmla="*/ 70823 h 72594"/>
                    <a:gd name="connsiteX375" fmla="*/ 370291 w 561431"/>
                    <a:gd name="connsiteY375" fmla="*/ 65503 h 72594"/>
                    <a:gd name="connsiteX376" fmla="*/ 367043 w 561431"/>
                    <a:gd name="connsiteY376" fmla="*/ 57624 h 72594"/>
                    <a:gd name="connsiteX377" fmla="*/ 366019 w 561431"/>
                    <a:gd name="connsiteY377" fmla="*/ 48083 h 72594"/>
                    <a:gd name="connsiteX378" fmla="*/ 367298 w 561431"/>
                    <a:gd name="connsiteY378" fmla="*/ 37365 h 72594"/>
                    <a:gd name="connsiteX379" fmla="*/ 371085 w 561431"/>
                    <a:gd name="connsiteY379" fmla="*/ 29205 h 72594"/>
                    <a:gd name="connsiteX380" fmla="*/ 377301 w 561431"/>
                    <a:gd name="connsiteY380" fmla="*/ 24013 h 72594"/>
                    <a:gd name="connsiteX381" fmla="*/ 385869 w 561431"/>
                    <a:gd name="connsiteY381" fmla="*/ 22196 h 72594"/>
                    <a:gd name="connsiteX382" fmla="*/ 393262 w 561431"/>
                    <a:gd name="connsiteY382" fmla="*/ 23961 h 72594"/>
                    <a:gd name="connsiteX383" fmla="*/ 399887 w 561431"/>
                    <a:gd name="connsiteY383" fmla="*/ 29154 h 72594"/>
                    <a:gd name="connsiteX384" fmla="*/ 399887 w 561431"/>
                    <a:gd name="connsiteY384" fmla="*/ 2398 h 72594"/>
                    <a:gd name="connsiteX385" fmla="*/ 400066 w 561431"/>
                    <a:gd name="connsiteY385" fmla="*/ 1707 h 72594"/>
                    <a:gd name="connsiteX386" fmla="*/ 400757 w 561431"/>
                    <a:gd name="connsiteY386" fmla="*/ 1196 h 72594"/>
                    <a:gd name="connsiteX387" fmla="*/ 402062 w 561431"/>
                    <a:gd name="connsiteY387" fmla="*/ 889 h 72594"/>
                    <a:gd name="connsiteX388" fmla="*/ 404082 w 561431"/>
                    <a:gd name="connsiteY388" fmla="*/ 761 h 72594"/>
                    <a:gd name="connsiteX389" fmla="*/ 406179 w 561431"/>
                    <a:gd name="connsiteY389" fmla="*/ 889 h 72594"/>
                    <a:gd name="connsiteX390" fmla="*/ 407459 w 561431"/>
                    <a:gd name="connsiteY390" fmla="*/ 1196 h 72594"/>
                    <a:gd name="connsiteX391" fmla="*/ 408149 w 561431"/>
                    <a:gd name="connsiteY391" fmla="*/ 1707 h 72594"/>
                    <a:gd name="connsiteX392" fmla="*/ 408380 w 561431"/>
                    <a:gd name="connsiteY392" fmla="*/ 2398 h 72594"/>
                    <a:gd name="connsiteX393" fmla="*/ 399887 w 561431"/>
                    <a:gd name="connsiteY393" fmla="*/ 38158 h 72594"/>
                    <a:gd name="connsiteX394" fmla="*/ 393262 w 561431"/>
                    <a:gd name="connsiteY394" fmla="*/ 31687 h 72594"/>
                    <a:gd name="connsiteX395" fmla="*/ 386586 w 561431"/>
                    <a:gd name="connsiteY395" fmla="*/ 29461 h 72594"/>
                    <a:gd name="connsiteX396" fmla="*/ 381112 w 561431"/>
                    <a:gd name="connsiteY396" fmla="*/ 30996 h 72594"/>
                    <a:gd name="connsiteX397" fmla="*/ 377454 w 561431"/>
                    <a:gd name="connsiteY397" fmla="*/ 35037 h 72594"/>
                    <a:gd name="connsiteX398" fmla="*/ 375407 w 561431"/>
                    <a:gd name="connsiteY398" fmla="*/ 40716 h 72594"/>
                    <a:gd name="connsiteX399" fmla="*/ 374768 w 561431"/>
                    <a:gd name="connsiteY399" fmla="*/ 47162 h 72594"/>
                    <a:gd name="connsiteX400" fmla="*/ 375305 w 561431"/>
                    <a:gd name="connsiteY400" fmla="*/ 53966 h 72594"/>
                    <a:gd name="connsiteX401" fmla="*/ 377172 w 561431"/>
                    <a:gd name="connsiteY401" fmla="*/ 59875 h 72594"/>
                    <a:gd name="connsiteX402" fmla="*/ 380702 w 561431"/>
                    <a:gd name="connsiteY402" fmla="*/ 64019 h 72594"/>
                    <a:gd name="connsiteX403" fmla="*/ 386227 w 561431"/>
                    <a:gd name="connsiteY403" fmla="*/ 65579 h 72594"/>
                    <a:gd name="connsiteX404" fmla="*/ 389476 w 561431"/>
                    <a:gd name="connsiteY404" fmla="*/ 65119 h 72594"/>
                    <a:gd name="connsiteX405" fmla="*/ 392674 w 561431"/>
                    <a:gd name="connsiteY405" fmla="*/ 63584 h 72594"/>
                    <a:gd name="connsiteX406" fmla="*/ 396101 w 561431"/>
                    <a:gd name="connsiteY406" fmla="*/ 60796 h 72594"/>
                    <a:gd name="connsiteX407" fmla="*/ 399887 w 561431"/>
                    <a:gd name="connsiteY407" fmla="*/ 56575 h 72594"/>
                    <a:gd name="connsiteX408" fmla="*/ 450415 w 561431"/>
                    <a:gd name="connsiteY408" fmla="*/ 27517 h 72594"/>
                    <a:gd name="connsiteX409" fmla="*/ 450365 w 561431"/>
                    <a:gd name="connsiteY409" fmla="*/ 29410 h 72594"/>
                    <a:gd name="connsiteX410" fmla="*/ 450160 w 561431"/>
                    <a:gd name="connsiteY410" fmla="*/ 30612 h 72594"/>
                    <a:gd name="connsiteX411" fmla="*/ 449776 w 561431"/>
                    <a:gd name="connsiteY411" fmla="*/ 31277 h 72594"/>
                    <a:gd name="connsiteX412" fmla="*/ 449137 w 561431"/>
                    <a:gd name="connsiteY412" fmla="*/ 31507 h 72594"/>
                    <a:gd name="connsiteX413" fmla="*/ 448139 w 561431"/>
                    <a:gd name="connsiteY413" fmla="*/ 31277 h 72594"/>
                    <a:gd name="connsiteX414" fmla="*/ 446809 w 561431"/>
                    <a:gd name="connsiteY414" fmla="*/ 30817 h 72594"/>
                    <a:gd name="connsiteX415" fmla="*/ 445146 w 561431"/>
                    <a:gd name="connsiteY415" fmla="*/ 30382 h 72594"/>
                    <a:gd name="connsiteX416" fmla="*/ 443151 w 561431"/>
                    <a:gd name="connsiteY416" fmla="*/ 30177 h 72594"/>
                    <a:gd name="connsiteX417" fmla="*/ 440645 w 561431"/>
                    <a:gd name="connsiteY417" fmla="*/ 30689 h 72594"/>
                    <a:gd name="connsiteX418" fmla="*/ 438061 w 561431"/>
                    <a:gd name="connsiteY418" fmla="*/ 32377 h 72594"/>
                    <a:gd name="connsiteX419" fmla="*/ 435221 w 561431"/>
                    <a:gd name="connsiteY419" fmla="*/ 35498 h 72594"/>
                    <a:gd name="connsiteX420" fmla="*/ 431947 w 561431"/>
                    <a:gd name="connsiteY420" fmla="*/ 40256 h 72594"/>
                    <a:gd name="connsiteX421" fmla="*/ 431947 w 561431"/>
                    <a:gd name="connsiteY421" fmla="*/ 70542 h 72594"/>
                    <a:gd name="connsiteX422" fmla="*/ 431743 w 561431"/>
                    <a:gd name="connsiteY422" fmla="*/ 71233 h 72594"/>
                    <a:gd name="connsiteX423" fmla="*/ 431078 w 561431"/>
                    <a:gd name="connsiteY423" fmla="*/ 71719 h 72594"/>
                    <a:gd name="connsiteX424" fmla="*/ 429799 w 561431"/>
                    <a:gd name="connsiteY424" fmla="*/ 72026 h 72594"/>
                    <a:gd name="connsiteX425" fmla="*/ 427701 w 561431"/>
                    <a:gd name="connsiteY425" fmla="*/ 72128 h 72594"/>
                    <a:gd name="connsiteX426" fmla="*/ 425654 w 561431"/>
                    <a:gd name="connsiteY426" fmla="*/ 72026 h 72594"/>
                    <a:gd name="connsiteX427" fmla="*/ 424350 w 561431"/>
                    <a:gd name="connsiteY427" fmla="*/ 71719 h 72594"/>
                    <a:gd name="connsiteX428" fmla="*/ 423685 w 561431"/>
                    <a:gd name="connsiteY428" fmla="*/ 71233 h 72594"/>
                    <a:gd name="connsiteX429" fmla="*/ 423505 w 561431"/>
                    <a:gd name="connsiteY429" fmla="*/ 70542 h 72594"/>
                    <a:gd name="connsiteX430" fmla="*/ 423505 w 561431"/>
                    <a:gd name="connsiteY430" fmla="*/ 24499 h 72594"/>
                    <a:gd name="connsiteX431" fmla="*/ 423660 w 561431"/>
                    <a:gd name="connsiteY431" fmla="*/ 23808 h 72594"/>
                    <a:gd name="connsiteX432" fmla="*/ 424273 w 561431"/>
                    <a:gd name="connsiteY432" fmla="*/ 23296 h 72594"/>
                    <a:gd name="connsiteX433" fmla="*/ 425450 w 561431"/>
                    <a:gd name="connsiteY433" fmla="*/ 22989 h 72594"/>
                    <a:gd name="connsiteX434" fmla="*/ 427343 w 561431"/>
                    <a:gd name="connsiteY434" fmla="*/ 22913 h 72594"/>
                    <a:gd name="connsiteX435" fmla="*/ 429210 w 561431"/>
                    <a:gd name="connsiteY435" fmla="*/ 22989 h 72594"/>
                    <a:gd name="connsiteX436" fmla="*/ 430362 w 561431"/>
                    <a:gd name="connsiteY436" fmla="*/ 23296 h 72594"/>
                    <a:gd name="connsiteX437" fmla="*/ 430949 w 561431"/>
                    <a:gd name="connsiteY437" fmla="*/ 23808 h 72594"/>
                    <a:gd name="connsiteX438" fmla="*/ 431128 w 561431"/>
                    <a:gd name="connsiteY438" fmla="*/ 24499 h 72594"/>
                    <a:gd name="connsiteX439" fmla="*/ 431128 w 561431"/>
                    <a:gd name="connsiteY439" fmla="*/ 31200 h 72594"/>
                    <a:gd name="connsiteX440" fmla="*/ 434684 w 561431"/>
                    <a:gd name="connsiteY440" fmla="*/ 26699 h 72594"/>
                    <a:gd name="connsiteX441" fmla="*/ 437831 w 561431"/>
                    <a:gd name="connsiteY441" fmla="*/ 23961 h 72594"/>
                    <a:gd name="connsiteX442" fmla="*/ 440772 w 561431"/>
                    <a:gd name="connsiteY442" fmla="*/ 22580 h 72594"/>
                    <a:gd name="connsiteX443" fmla="*/ 443714 w 561431"/>
                    <a:gd name="connsiteY443" fmla="*/ 22196 h 72594"/>
                    <a:gd name="connsiteX444" fmla="*/ 445223 w 561431"/>
                    <a:gd name="connsiteY444" fmla="*/ 22273 h 72594"/>
                    <a:gd name="connsiteX445" fmla="*/ 446988 w 561431"/>
                    <a:gd name="connsiteY445" fmla="*/ 22555 h 72594"/>
                    <a:gd name="connsiteX446" fmla="*/ 448651 w 561431"/>
                    <a:gd name="connsiteY446" fmla="*/ 23015 h 72594"/>
                    <a:gd name="connsiteX447" fmla="*/ 449699 w 561431"/>
                    <a:gd name="connsiteY447" fmla="*/ 23527 h 72594"/>
                    <a:gd name="connsiteX448" fmla="*/ 450109 w 561431"/>
                    <a:gd name="connsiteY448" fmla="*/ 24013 h 72594"/>
                    <a:gd name="connsiteX449" fmla="*/ 450288 w 561431"/>
                    <a:gd name="connsiteY449" fmla="*/ 24601 h 72594"/>
                    <a:gd name="connsiteX450" fmla="*/ 450391 w 561431"/>
                    <a:gd name="connsiteY450" fmla="*/ 25650 h 72594"/>
                    <a:gd name="connsiteX451" fmla="*/ 450415 w 561431"/>
                    <a:gd name="connsiteY451" fmla="*/ 27517 h 72594"/>
                    <a:gd name="connsiteX452" fmla="*/ 491807 w 561431"/>
                    <a:gd name="connsiteY452" fmla="*/ 70593 h 72594"/>
                    <a:gd name="connsiteX453" fmla="*/ 491398 w 561431"/>
                    <a:gd name="connsiteY453" fmla="*/ 71514 h 72594"/>
                    <a:gd name="connsiteX454" fmla="*/ 490273 w 561431"/>
                    <a:gd name="connsiteY454" fmla="*/ 71974 h 72594"/>
                    <a:gd name="connsiteX455" fmla="*/ 488175 w 561431"/>
                    <a:gd name="connsiteY455" fmla="*/ 72128 h 72594"/>
                    <a:gd name="connsiteX456" fmla="*/ 486052 w 561431"/>
                    <a:gd name="connsiteY456" fmla="*/ 71974 h 72594"/>
                    <a:gd name="connsiteX457" fmla="*/ 484901 w 561431"/>
                    <a:gd name="connsiteY457" fmla="*/ 71514 h 72594"/>
                    <a:gd name="connsiteX458" fmla="*/ 484543 w 561431"/>
                    <a:gd name="connsiteY458" fmla="*/ 70593 h 72594"/>
                    <a:gd name="connsiteX459" fmla="*/ 484543 w 561431"/>
                    <a:gd name="connsiteY459" fmla="*/ 65989 h 72594"/>
                    <a:gd name="connsiteX460" fmla="*/ 477815 w 561431"/>
                    <a:gd name="connsiteY460" fmla="*/ 71002 h 72594"/>
                    <a:gd name="connsiteX461" fmla="*/ 469963 w 561431"/>
                    <a:gd name="connsiteY461" fmla="*/ 72793 h 72594"/>
                    <a:gd name="connsiteX462" fmla="*/ 463389 w 561431"/>
                    <a:gd name="connsiteY462" fmla="*/ 71846 h 72594"/>
                    <a:gd name="connsiteX463" fmla="*/ 458375 w 561431"/>
                    <a:gd name="connsiteY463" fmla="*/ 69109 h 72594"/>
                    <a:gd name="connsiteX464" fmla="*/ 455151 w 561431"/>
                    <a:gd name="connsiteY464" fmla="*/ 64710 h 72594"/>
                    <a:gd name="connsiteX465" fmla="*/ 454001 w 561431"/>
                    <a:gd name="connsiteY465" fmla="*/ 58775 h 72594"/>
                    <a:gd name="connsiteX466" fmla="*/ 455587 w 561431"/>
                    <a:gd name="connsiteY466" fmla="*/ 52022 h 72594"/>
                    <a:gd name="connsiteX467" fmla="*/ 460140 w 561431"/>
                    <a:gd name="connsiteY467" fmla="*/ 47265 h 72594"/>
                    <a:gd name="connsiteX468" fmla="*/ 467404 w 561431"/>
                    <a:gd name="connsiteY468" fmla="*/ 44425 h 72594"/>
                    <a:gd name="connsiteX469" fmla="*/ 477073 w 561431"/>
                    <a:gd name="connsiteY469" fmla="*/ 43479 h 72594"/>
                    <a:gd name="connsiteX470" fmla="*/ 483418 w 561431"/>
                    <a:gd name="connsiteY470" fmla="*/ 43479 h 72594"/>
                    <a:gd name="connsiteX471" fmla="*/ 483418 w 561431"/>
                    <a:gd name="connsiteY471" fmla="*/ 39898 h 72594"/>
                    <a:gd name="connsiteX472" fmla="*/ 482855 w 561431"/>
                    <a:gd name="connsiteY472" fmla="*/ 35191 h 72594"/>
                    <a:gd name="connsiteX473" fmla="*/ 481038 w 561431"/>
                    <a:gd name="connsiteY473" fmla="*/ 31789 h 72594"/>
                    <a:gd name="connsiteX474" fmla="*/ 477789 w 561431"/>
                    <a:gd name="connsiteY474" fmla="*/ 29742 h 72594"/>
                    <a:gd name="connsiteX475" fmla="*/ 472878 w 561431"/>
                    <a:gd name="connsiteY475" fmla="*/ 29052 h 72594"/>
                    <a:gd name="connsiteX476" fmla="*/ 467277 w 561431"/>
                    <a:gd name="connsiteY476" fmla="*/ 29794 h 72594"/>
                    <a:gd name="connsiteX477" fmla="*/ 462928 w 561431"/>
                    <a:gd name="connsiteY477" fmla="*/ 31431 h 72594"/>
                    <a:gd name="connsiteX478" fmla="*/ 459807 w 561431"/>
                    <a:gd name="connsiteY478" fmla="*/ 33068 h 72594"/>
                    <a:gd name="connsiteX479" fmla="*/ 457940 w 561431"/>
                    <a:gd name="connsiteY479" fmla="*/ 33810 h 72594"/>
                    <a:gd name="connsiteX480" fmla="*/ 457224 w 561431"/>
                    <a:gd name="connsiteY480" fmla="*/ 33605 h 72594"/>
                    <a:gd name="connsiteX481" fmla="*/ 456687 w 561431"/>
                    <a:gd name="connsiteY481" fmla="*/ 32991 h 72594"/>
                    <a:gd name="connsiteX482" fmla="*/ 456354 w 561431"/>
                    <a:gd name="connsiteY482" fmla="*/ 31942 h 72594"/>
                    <a:gd name="connsiteX483" fmla="*/ 456251 w 561431"/>
                    <a:gd name="connsiteY483" fmla="*/ 30535 h 72594"/>
                    <a:gd name="connsiteX484" fmla="*/ 456431 w 561431"/>
                    <a:gd name="connsiteY484" fmla="*/ 28515 h 72594"/>
                    <a:gd name="connsiteX485" fmla="*/ 457300 w 561431"/>
                    <a:gd name="connsiteY485" fmla="*/ 27108 h 72594"/>
                    <a:gd name="connsiteX486" fmla="*/ 459680 w 561431"/>
                    <a:gd name="connsiteY486" fmla="*/ 25547 h 72594"/>
                    <a:gd name="connsiteX487" fmla="*/ 463568 w 561431"/>
                    <a:gd name="connsiteY487" fmla="*/ 23910 h 72594"/>
                    <a:gd name="connsiteX488" fmla="*/ 468377 w 561431"/>
                    <a:gd name="connsiteY488" fmla="*/ 22682 h 72594"/>
                    <a:gd name="connsiteX489" fmla="*/ 473646 w 561431"/>
                    <a:gd name="connsiteY489" fmla="*/ 22196 h 72594"/>
                    <a:gd name="connsiteX490" fmla="*/ 482087 w 561431"/>
                    <a:gd name="connsiteY490" fmla="*/ 23322 h 72594"/>
                    <a:gd name="connsiteX491" fmla="*/ 487714 w 561431"/>
                    <a:gd name="connsiteY491" fmla="*/ 26622 h 72594"/>
                    <a:gd name="connsiteX492" fmla="*/ 490836 w 561431"/>
                    <a:gd name="connsiteY492" fmla="*/ 32019 h 72594"/>
                    <a:gd name="connsiteX493" fmla="*/ 491807 w 561431"/>
                    <a:gd name="connsiteY493" fmla="*/ 39539 h 72594"/>
                    <a:gd name="connsiteX494" fmla="*/ 483418 w 561431"/>
                    <a:gd name="connsiteY494" fmla="*/ 49567 h 72594"/>
                    <a:gd name="connsiteX495" fmla="*/ 476203 w 561431"/>
                    <a:gd name="connsiteY495" fmla="*/ 49567 h 72594"/>
                    <a:gd name="connsiteX496" fmla="*/ 470167 w 561431"/>
                    <a:gd name="connsiteY496" fmla="*/ 50155 h 72594"/>
                    <a:gd name="connsiteX497" fmla="*/ 465920 w 561431"/>
                    <a:gd name="connsiteY497" fmla="*/ 51894 h 72594"/>
                    <a:gd name="connsiteX498" fmla="*/ 463439 w 561431"/>
                    <a:gd name="connsiteY498" fmla="*/ 54657 h 72594"/>
                    <a:gd name="connsiteX499" fmla="*/ 462647 w 561431"/>
                    <a:gd name="connsiteY499" fmla="*/ 58366 h 72594"/>
                    <a:gd name="connsiteX500" fmla="*/ 464923 w 561431"/>
                    <a:gd name="connsiteY500" fmla="*/ 64070 h 72594"/>
                    <a:gd name="connsiteX501" fmla="*/ 471292 w 561431"/>
                    <a:gd name="connsiteY501" fmla="*/ 66193 h 72594"/>
                    <a:gd name="connsiteX502" fmla="*/ 477457 w 561431"/>
                    <a:gd name="connsiteY502" fmla="*/ 64505 h 72594"/>
                    <a:gd name="connsiteX503" fmla="*/ 483418 w 561431"/>
                    <a:gd name="connsiteY503" fmla="*/ 59338 h 72594"/>
                    <a:gd name="connsiteX504" fmla="*/ 531357 w 561431"/>
                    <a:gd name="connsiteY504" fmla="*/ 5570 h 72594"/>
                    <a:gd name="connsiteX505" fmla="*/ 531255 w 561431"/>
                    <a:gd name="connsiteY505" fmla="*/ 7130 h 72594"/>
                    <a:gd name="connsiteX506" fmla="*/ 531025 w 561431"/>
                    <a:gd name="connsiteY506" fmla="*/ 8077 h 72594"/>
                    <a:gd name="connsiteX507" fmla="*/ 530692 w 561431"/>
                    <a:gd name="connsiteY507" fmla="*/ 8562 h 72594"/>
                    <a:gd name="connsiteX508" fmla="*/ 530181 w 561431"/>
                    <a:gd name="connsiteY508" fmla="*/ 8690 h 72594"/>
                    <a:gd name="connsiteX509" fmla="*/ 529285 w 561431"/>
                    <a:gd name="connsiteY509" fmla="*/ 8460 h 72594"/>
                    <a:gd name="connsiteX510" fmla="*/ 527980 w 561431"/>
                    <a:gd name="connsiteY510" fmla="*/ 7949 h 72594"/>
                    <a:gd name="connsiteX511" fmla="*/ 526164 w 561431"/>
                    <a:gd name="connsiteY511" fmla="*/ 7437 h 72594"/>
                    <a:gd name="connsiteX512" fmla="*/ 523734 w 561431"/>
                    <a:gd name="connsiteY512" fmla="*/ 7207 h 72594"/>
                    <a:gd name="connsiteX513" fmla="*/ 520511 w 561431"/>
                    <a:gd name="connsiteY513" fmla="*/ 7821 h 72594"/>
                    <a:gd name="connsiteX514" fmla="*/ 518362 w 561431"/>
                    <a:gd name="connsiteY514" fmla="*/ 9739 h 72594"/>
                    <a:gd name="connsiteX515" fmla="*/ 517186 w 561431"/>
                    <a:gd name="connsiteY515" fmla="*/ 13116 h 72594"/>
                    <a:gd name="connsiteX516" fmla="*/ 516828 w 561431"/>
                    <a:gd name="connsiteY516" fmla="*/ 18155 h 72594"/>
                    <a:gd name="connsiteX517" fmla="*/ 516828 w 561431"/>
                    <a:gd name="connsiteY517" fmla="*/ 23168 h 72594"/>
                    <a:gd name="connsiteX518" fmla="*/ 527111 w 561431"/>
                    <a:gd name="connsiteY518" fmla="*/ 23168 h 72594"/>
                    <a:gd name="connsiteX519" fmla="*/ 527801 w 561431"/>
                    <a:gd name="connsiteY519" fmla="*/ 23348 h 72594"/>
                    <a:gd name="connsiteX520" fmla="*/ 528313 w 561431"/>
                    <a:gd name="connsiteY520" fmla="*/ 23961 h 72594"/>
                    <a:gd name="connsiteX521" fmla="*/ 528671 w 561431"/>
                    <a:gd name="connsiteY521" fmla="*/ 25061 h 72594"/>
                    <a:gd name="connsiteX522" fmla="*/ 528799 w 561431"/>
                    <a:gd name="connsiteY522" fmla="*/ 26699 h 72594"/>
                    <a:gd name="connsiteX523" fmla="*/ 528339 w 561431"/>
                    <a:gd name="connsiteY523" fmla="*/ 29359 h 72594"/>
                    <a:gd name="connsiteX524" fmla="*/ 527111 w 561431"/>
                    <a:gd name="connsiteY524" fmla="*/ 30177 h 72594"/>
                    <a:gd name="connsiteX525" fmla="*/ 516828 w 561431"/>
                    <a:gd name="connsiteY525" fmla="*/ 30177 h 72594"/>
                    <a:gd name="connsiteX526" fmla="*/ 516828 w 561431"/>
                    <a:gd name="connsiteY526" fmla="*/ 70542 h 72594"/>
                    <a:gd name="connsiteX527" fmla="*/ 516623 w 561431"/>
                    <a:gd name="connsiteY527" fmla="*/ 71233 h 72594"/>
                    <a:gd name="connsiteX528" fmla="*/ 515932 w 561431"/>
                    <a:gd name="connsiteY528" fmla="*/ 71719 h 72594"/>
                    <a:gd name="connsiteX529" fmla="*/ 514628 w 561431"/>
                    <a:gd name="connsiteY529" fmla="*/ 72026 h 72594"/>
                    <a:gd name="connsiteX530" fmla="*/ 512581 w 561431"/>
                    <a:gd name="connsiteY530" fmla="*/ 72128 h 72594"/>
                    <a:gd name="connsiteX531" fmla="*/ 510535 w 561431"/>
                    <a:gd name="connsiteY531" fmla="*/ 72026 h 72594"/>
                    <a:gd name="connsiteX532" fmla="*/ 509230 w 561431"/>
                    <a:gd name="connsiteY532" fmla="*/ 71719 h 72594"/>
                    <a:gd name="connsiteX533" fmla="*/ 508540 w 561431"/>
                    <a:gd name="connsiteY533" fmla="*/ 71233 h 72594"/>
                    <a:gd name="connsiteX534" fmla="*/ 508335 w 561431"/>
                    <a:gd name="connsiteY534" fmla="*/ 70542 h 72594"/>
                    <a:gd name="connsiteX535" fmla="*/ 508335 w 561431"/>
                    <a:gd name="connsiteY535" fmla="*/ 30177 h 72594"/>
                    <a:gd name="connsiteX536" fmla="*/ 501838 w 561431"/>
                    <a:gd name="connsiteY536" fmla="*/ 30177 h 72594"/>
                    <a:gd name="connsiteX537" fmla="*/ 500610 w 561431"/>
                    <a:gd name="connsiteY537" fmla="*/ 29359 h 72594"/>
                    <a:gd name="connsiteX538" fmla="*/ 500201 w 561431"/>
                    <a:gd name="connsiteY538" fmla="*/ 26699 h 72594"/>
                    <a:gd name="connsiteX539" fmla="*/ 500303 w 561431"/>
                    <a:gd name="connsiteY539" fmla="*/ 25061 h 72594"/>
                    <a:gd name="connsiteX540" fmla="*/ 500610 w 561431"/>
                    <a:gd name="connsiteY540" fmla="*/ 23961 h 72594"/>
                    <a:gd name="connsiteX541" fmla="*/ 501122 w 561431"/>
                    <a:gd name="connsiteY541" fmla="*/ 23348 h 72594"/>
                    <a:gd name="connsiteX542" fmla="*/ 501838 w 561431"/>
                    <a:gd name="connsiteY542" fmla="*/ 23168 h 72594"/>
                    <a:gd name="connsiteX543" fmla="*/ 508335 w 561431"/>
                    <a:gd name="connsiteY543" fmla="*/ 23168 h 72594"/>
                    <a:gd name="connsiteX544" fmla="*/ 508335 w 561431"/>
                    <a:gd name="connsiteY544" fmla="*/ 18411 h 72594"/>
                    <a:gd name="connsiteX545" fmla="*/ 509230 w 561431"/>
                    <a:gd name="connsiteY545" fmla="*/ 10148 h 72594"/>
                    <a:gd name="connsiteX546" fmla="*/ 511968 w 561431"/>
                    <a:gd name="connsiteY546" fmla="*/ 4495 h 72594"/>
                    <a:gd name="connsiteX547" fmla="*/ 516597 w 561431"/>
                    <a:gd name="connsiteY547" fmla="*/ 1247 h 72594"/>
                    <a:gd name="connsiteX548" fmla="*/ 523171 w 561431"/>
                    <a:gd name="connsiteY548" fmla="*/ 198 h 72594"/>
                    <a:gd name="connsiteX549" fmla="*/ 526651 w 561431"/>
                    <a:gd name="connsiteY549" fmla="*/ 531 h 72594"/>
                    <a:gd name="connsiteX550" fmla="*/ 529260 w 561431"/>
                    <a:gd name="connsiteY550" fmla="*/ 1247 h 72594"/>
                    <a:gd name="connsiteX551" fmla="*/ 530487 w 561431"/>
                    <a:gd name="connsiteY551" fmla="*/ 1937 h 72594"/>
                    <a:gd name="connsiteX552" fmla="*/ 530999 w 561431"/>
                    <a:gd name="connsiteY552" fmla="*/ 2730 h 72594"/>
                    <a:gd name="connsiteX553" fmla="*/ 531280 w 561431"/>
                    <a:gd name="connsiteY553" fmla="*/ 3907 h 72594"/>
                    <a:gd name="connsiteX554" fmla="*/ 531357 w 561431"/>
                    <a:gd name="connsiteY554" fmla="*/ 5570 h 72594"/>
                    <a:gd name="connsiteX555" fmla="*/ 561828 w 561431"/>
                    <a:gd name="connsiteY555" fmla="*/ 67165 h 72594"/>
                    <a:gd name="connsiteX556" fmla="*/ 561624 w 561431"/>
                    <a:gd name="connsiteY556" fmla="*/ 69519 h 72594"/>
                    <a:gd name="connsiteX557" fmla="*/ 561009 w 561431"/>
                    <a:gd name="connsiteY557" fmla="*/ 70798 h 72594"/>
                    <a:gd name="connsiteX558" fmla="*/ 559782 w 561431"/>
                    <a:gd name="connsiteY558" fmla="*/ 71565 h 72594"/>
                    <a:gd name="connsiteX559" fmla="*/ 557915 w 561431"/>
                    <a:gd name="connsiteY559" fmla="*/ 72153 h 72594"/>
                    <a:gd name="connsiteX560" fmla="*/ 555689 w 561431"/>
                    <a:gd name="connsiteY560" fmla="*/ 72537 h 72594"/>
                    <a:gd name="connsiteX561" fmla="*/ 553336 w 561431"/>
                    <a:gd name="connsiteY561" fmla="*/ 72691 h 72594"/>
                    <a:gd name="connsiteX562" fmla="*/ 547196 w 561431"/>
                    <a:gd name="connsiteY562" fmla="*/ 71744 h 72594"/>
                    <a:gd name="connsiteX563" fmla="*/ 543001 w 561431"/>
                    <a:gd name="connsiteY563" fmla="*/ 68879 h 72594"/>
                    <a:gd name="connsiteX564" fmla="*/ 540622 w 561431"/>
                    <a:gd name="connsiteY564" fmla="*/ 64019 h 72594"/>
                    <a:gd name="connsiteX565" fmla="*/ 539881 w 561431"/>
                    <a:gd name="connsiteY565" fmla="*/ 57087 h 72594"/>
                    <a:gd name="connsiteX566" fmla="*/ 539881 w 561431"/>
                    <a:gd name="connsiteY566" fmla="*/ 30177 h 72594"/>
                    <a:gd name="connsiteX567" fmla="*/ 533434 w 561431"/>
                    <a:gd name="connsiteY567" fmla="*/ 30177 h 72594"/>
                    <a:gd name="connsiteX568" fmla="*/ 532207 w 561431"/>
                    <a:gd name="connsiteY568" fmla="*/ 29359 h 72594"/>
                    <a:gd name="connsiteX569" fmla="*/ 531746 w 561431"/>
                    <a:gd name="connsiteY569" fmla="*/ 26699 h 72594"/>
                    <a:gd name="connsiteX570" fmla="*/ 531874 w 561431"/>
                    <a:gd name="connsiteY570" fmla="*/ 25061 h 72594"/>
                    <a:gd name="connsiteX571" fmla="*/ 532207 w 561431"/>
                    <a:gd name="connsiteY571" fmla="*/ 23961 h 72594"/>
                    <a:gd name="connsiteX572" fmla="*/ 532744 w 561431"/>
                    <a:gd name="connsiteY572" fmla="*/ 23348 h 72594"/>
                    <a:gd name="connsiteX573" fmla="*/ 533486 w 561431"/>
                    <a:gd name="connsiteY573" fmla="*/ 23168 h 72594"/>
                    <a:gd name="connsiteX574" fmla="*/ 539881 w 561431"/>
                    <a:gd name="connsiteY574" fmla="*/ 23168 h 72594"/>
                    <a:gd name="connsiteX575" fmla="*/ 539881 w 561431"/>
                    <a:gd name="connsiteY575" fmla="*/ 12220 h 72594"/>
                    <a:gd name="connsiteX576" fmla="*/ 540060 w 561431"/>
                    <a:gd name="connsiteY576" fmla="*/ 11555 h 72594"/>
                    <a:gd name="connsiteX577" fmla="*/ 540725 w 561431"/>
                    <a:gd name="connsiteY577" fmla="*/ 11018 h 72594"/>
                    <a:gd name="connsiteX578" fmla="*/ 542029 w 561431"/>
                    <a:gd name="connsiteY578" fmla="*/ 10686 h 72594"/>
                    <a:gd name="connsiteX579" fmla="*/ 544076 w 561431"/>
                    <a:gd name="connsiteY579" fmla="*/ 10583 h 72594"/>
                    <a:gd name="connsiteX580" fmla="*/ 546173 w 561431"/>
                    <a:gd name="connsiteY580" fmla="*/ 10686 h 72594"/>
                    <a:gd name="connsiteX581" fmla="*/ 547452 w 561431"/>
                    <a:gd name="connsiteY581" fmla="*/ 11018 h 72594"/>
                    <a:gd name="connsiteX582" fmla="*/ 548117 w 561431"/>
                    <a:gd name="connsiteY582" fmla="*/ 11555 h 72594"/>
                    <a:gd name="connsiteX583" fmla="*/ 548322 w 561431"/>
                    <a:gd name="connsiteY583" fmla="*/ 12220 h 72594"/>
                    <a:gd name="connsiteX584" fmla="*/ 548322 w 561431"/>
                    <a:gd name="connsiteY584" fmla="*/ 23168 h 72594"/>
                    <a:gd name="connsiteX585" fmla="*/ 560140 w 561431"/>
                    <a:gd name="connsiteY585" fmla="*/ 23168 h 72594"/>
                    <a:gd name="connsiteX586" fmla="*/ 560856 w 561431"/>
                    <a:gd name="connsiteY586" fmla="*/ 23348 h 72594"/>
                    <a:gd name="connsiteX587" fmla="*/ 561393 w 561431"/>
                    <a:gd name="connsiteY587" fmla="*/ 23961 h 72594"/>
                    <a:gd name="connsiteX588" fmla="*/ 561726 w 561431"/>
                    <a:gd name="connsiteY588" fmla="*/ 25061 h 72594"/>
                    <a:gd name="connsiteX589" fmla="*/ 561828 w 561431"/>
                    <a:gd name="connsiteY589" fmla="*/ 26699 h 72594"/>
                    <a:gd name="connsiteX590" fmla="*/ 561367 w 561431"/>
                    <a:gd name="connsiteY590" fmla="*/ 29359 h 72594"/>
                    <a:gd name="connsiteX591" fmla="*/ 560140 w 561431"/>
                    <a:gd name="connsiteY591" fmla="*/ 30177 h 72594"/>
                    <a:gd name="connsiteX592" fmla="*/ 548322 w 561431"/>
                    <a:gd name="connsiteY592" fmla="*/ 30177 h 72594"/>
                    <a:gd name="connsiteX593" fmla="*/ 548322 w 561431"/>
                    <a:gd name="connsiteY593" fmla="*/ 55859 h 72594"/>
                    <a:gd name="connsiteX594" fmla="*/ 549729 w 561431"/>
                    <a:gd name="connsiteY594" fmla="*/ 63047 h 72594"/>
                    <a:gd name="connsiteX595" fmla="*/ 554768 w 561431"/>
                    <a:gd name="connsiteY595" fmla="*/ 65477 h 72594"/>
                    <a:gd name="connsiteX596" fmla="*/ 556866 w 561431"/>
                    <a:gd name="connsiteY596" fmla="*/ 65247 h 72594"/>
                    <a:gd name="connsiteX597" fmla="*/ 558502 w 561431"/>
                    <a:gd name="connsiteY597" fmla="*/ 64761 h 72594"/>
                    <a:gd name="connsiteX598" fmla="*/ 559730 w 561431"/>
                    <a:gd name="connsiteY598" fmla="*/ 64275 h 72594"/>
                    <a:gd name="connsiteX599" fmla="*/ 560651 w 561431"/>
                    <a:gd name="connsiteY599" fmla="*/ 64045 h 72594"/>
                    <a:gd name="connsiteX600" fmla="*/ 561137 w 561431"/>
                    <a:gd name="connsiteY600" fmla="*/ 64173 h 72594"/>
                    <a:gd name="connsiteX601" fmla="*/ 561495 w 561431"/>
                    <a:gd name="connsiteY601" fmla="*/ 64659 h 72594"/>
                    <a:gd name="connsiteX602" fmla="*/ 561726 w 561431"/>
                    <a:gd name="connsiteY602" fmla="*/ 65631 h 72594"/>
                    <a:gd name="connsiteX603" fmla="*/ 561828 w 561431"/>
                    <a:gd name="connsiteY603" fmla="*/ 67165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Lst>
                  <a:rect l="l" t="t" r="r" b="b"/>
                  <a:pathLst>
                    <a:path w="561431" h="72594">
                      <a:moveTo>
                        <a:pt x="397" y="54376"/>
                      </a:moveTo>
                      <a:cubicBezTo>
                        <a:pt x="397" y="52500"/>
                        <a:pt x="653" y="50718"/>
                        <a:pt x="1165" y="49029"/>
                      </a:cubicBezTo>
                      <a:cubicBezTo>
                        <a:pt x="1676" y="47341"/>
                        <a:pt x="2478" y="45704"/>
                        <a:pt x="3569" y="44118"/>
                      </a:cubicBezTo>
                      <a:cubicBezTo>
                        <a:pt x="4660" y="42532"/>
                        <a:pt x="6084" y="40998"/>
                        <a:pt x="7841" y="39514"/>
                      </a:cubicBezTo>
                      <a:cubicBezTo>
                        <a:pt x="9597" y="38030"/>
                        <a:pt x="11720" y="36538"/>
                        <a:pt x="14210" y="35037"/>
                      </a:cubicBezTo>
                      <a:cubicBezTo>
                        <a:pt x="12846" y="33196"/>
                        <a:pt x="11678" y="31525"/>
                        <a:pt x="10706" y="30024"/>
                      </a:cubicBezTo>
                      <a:cubicBezTo>
                        <a:pt x="9734" y="28523"/>
                        <a:pt x="8932" y="27125"/>
                        <a:pt x="8301" y="25829"/>
                      </a:cubicBezTo>
                      <a:cubicBezTo>
                        <a:pt x="7670" y="24533"/>
                        <a:pt x="7218" y="23296"/>
                        <a:pt x="6946" y="22120"/>
                      </a:cubicBezTo>
                      <a:cubicBezTo>
                        <a:pt x="6673" y="20943"/>
                        <a:pt x="6536" y="19758"/>
                        <a:pt x="6536" y="18564"/>
                      </a:cubicBezTo>
                      <a:cubicBezTo>
                        <a:pt x="6536" y="16450"/>
                        <a:pt x="6894" y="14429"/>
                        <a:pt x="7611" y="12502"/>
                      </a:cubicBezTo>
                      <a:cubicBezTo>
                        <a:pt x="8327" y="10575"/>
                        <a:pt x="9478" y="8869"/>
                        <a:pt x="11064" y="7386"/>
                      </a:cubicBezTo>
                      <a:cubicBezTo>
                        <a:pt x="12650" y="5902"/>
                        <a:pt x="14688" y="4726"/>
                        <a:pt x="17178" y="3856"/>
                      </a:cubicBezTo>
                      <a:cubicBezTo>
                        <a:pt x="19667" y="2986"/>
                        <a:pt x="22686" y="2551"/>
                        <a:pt x="26233" y="2551"/>
                      </a:cubicBezTo>
                      <a:cubicBezTo>
                        <a:pt x="29234" y="2551"/>
                        <a:pt x="31835" y="2875"/>
                        <a:pt x="34035" y="3523"/>
                      </a:cubicBezTo>
                      <a:cubicBezTo>
                        <a:pt x="36234" y="4171"/>
                        <a:pt x="38059" y="5092"/>
                        <a:pt x="39509" y="6286"/>
                      </a:cubicBezTo>
                      <a:cubicBezTo>
                        <a:pt x="40958" y="7480"/>
                        <a:pt x="42050" y="8921"/>
                        <a:pt x="42783" y="10609"/>
                      </a:cubicBezTo>
                      <a:cubicBezTo>
                        <a:pt x="43516" y="12297"/>
                        <a:pt x="43883" y="14182"/>
                        <a:pt x="43883" y="16262"/>
                      </a:cubicBezTo>
                      <a:cubicBezTo>
                        <a:pt x="43883" y="18274"/>
                        <a:pt x="43559" y="20116"/>
                        <a:pt x="42911" y="21787"/>
                      </a:cubicBezTo>
                      <a:cubicBezTo>
                        <a:pt x="42263" y="23458"/>
                        <a:pt x="41223" y="25078"/>
                        <a:pt x="39790" y="26647"/>
                      </a:cubicBezTo>
                      <a:cubicBezTo>
                        <a:pt x="38358" y="28216"/>
                        <a:pt x="36524" y="29777"/>
                        <a:pt x="34290" y="31328"/>
                      </a:cubicBezTo>
                      <a:cubicBezTo>
                        <a:pt x="32056" y="32880"/>
                        <a:pt x="29354" y="34509"/>
                        <a:pt x="26182" y="36214"/>
                      </a:cubicBezTo>
                      <a:cubicBezTo>
                        <a:pt x="27341" y="37612"/>
                        <a:pt x="28603" y="39070"/>
                        <a:pt x="29967" y="40588"/>
                      </a:cubicBezTo>
                      <a:cubicBezTo>
                        <a:pt x="31332" y="42106"/>
                        <a:pt x="32756" y="43632"/>
                        <a:pt x="34239" y="45167"/>
                      </a:cubicBezTo>
                      <a:cubicBezTo>
                        <a:pt x="35723" y="46702"/>
                        <a:pt x="37241" y="48211"/>
                        <a:pt x="38792" y="49695"/>
                      </a:cubicBezTo>
                      <a:cubicBezTo>
                        <a:pt x="40344" y="51178"/>
                        <a:pt x="41871" y="52602"/>
                        <a:pt x="43371" y="53966"/>
                      </a:cubicBezTo>
                      <a:cubicBezTo>
                        <a:pt x="44053" y="53045"/>
                        <a:pt x="44667" y="51997"/>
                        <a:pt x="45213" y="50820"/>
                      </a:cubicBezTo>
                      <a:cubicBezTo>
                        <a:pt x="45759" y="49643"/>
                        <a:pt x="46236" y="48398"/>
                        <a:pt x="46645" y="47085"/>
                      </a:cubicBezTo>
                      <a:cubicBezTo>
                        <a:pt x="47055" y="45772"/>
                        <a:pt x="47362" y="44434"/>
                        <a:pt x="47566" y="43069"/>
                      </a:cubicBezTo>
                      <a:cubicBezTo>
                        <a:pt x="47771" y="41705"/>
                        <a:pt x="47873" y="40324"/>
                        <a:pt x="47873" y="38926"/>
                      </a:cubicBezTo>
                      <a:lnTo>
                        <a:pt x="47873" y="37084"/>
                      </a:lnTo>
                      <a:cubicBezTo>
                        <a:pt x="47873" y="36743"/>
                        <a:pt x="47933" y="36461"/>
                        <a:pt x="48052" y="36240"/>
                      </a:cubicBezTo>
                      <a:cubicBezTo>
                        <a:pt x="48172" y="36018"/>
                        <a:pt x="48368" y="35830"/>
                        <a:pt x="48641" y="35677"/>
                      </a:cubicBezTo>
                      <a:cubicBezTo>
                        <a:pt x="48914" y="35523"/>
                        <a:pt x="49314" y="35413"/>
                        <a:pt x="49843" y="35344"/>
                      </a:cubicBezTo>
                      <a:cubicBezTo>
                        <a:pt x="50372" y="35276"/>
                        <a:pt x="51062" y="35242"/>
                        <a:pt x="51915" y="35242"/>
                      </a:cubicBezTo>
                      <a:cubicBezTo>
                        <a:pt x="52665" y="35242"/>
                        <a:pt x="53305" y="35259"/>
                        <a:pt x="53833" y="35293"/>
                      </a:cubicBezTo>
                      <a:cubicBezTo>
                        <a:pt x="54362" y="35327"/>
                        <a:pt x="54797" y="35404"/>
                        <a:pt x="55138" y="35523"/>
                      </a:cubicBezTo>
                      <a:cubicBezTo>
                        <a:pt x="55479" y="35643"/>
                        <a:pt x="55726" y="35830"/>
                        <a:pt x="55880" y="36086"/>
                      </a:cubicBezTo>
                      <a:cubicBezTo>
                        <a:pt x="56033" y="36342"/>
                        <a:pt x="56110" y="36692"/>
                        <a:pt x="56110" y="37135"/>
                      </a:cubicBezTo>
                      <a:lnTo>
                        <a:pt x="56110" y="38414"/>
                      </a:lnTo>
                      <a:cubicBezTo>
                        <a:pt x="56110" y="40324"/>
                        <a:pt x="55948" y="42200"/>
                        <a:pt x="55624" y="44041"/>
                      </a:cubicBezTo>
                      <a:cubicBezTo>
                        <a:pt x="55300" y="45883"/>
                        <a:pt x="54857" y="47682"/>
                        <a:pt x="54294" y="49439"/>
                      </a:cubicBezTo>
                      <a:cubicBezTo>
                        <a:pt x="53731" y="51195"/>
                        <a:pt x="53032" y="52875"/>
                        <a:pt x="52196" y="54478"/>
                      </a:cubicBezTo>
                      <a:cubicBezTo>
                        <a:pt x="51361" y="56081"/>
                        <a:pt x="50431" y="57565"/>
                        <a:pt x="49408" y="58929"/>
                      </a:cubicBezTo>
                      <a:cubicBezTo>
                        <a:pt x="50943" y="60157"/>
                        <a:pt x="52282" y="61180"/>
                        <a:pt x="53424" y="61998"/>
                      </a:cubicBezTo>
                      <a:cubicBezTo>
                        <a:pt x="54567" y="62817"/>
                        <a:pt x="55539" y="63482"/>
                        <a:pt x="56340" y="63994"/>
                      </a:cubicBezTo>
                      <a:cubicBezTo>
                        <a:pt x="57142" y="64505"/>
                        <a:pt x="57807" y="64863"/>
                        <a:pt x="58335" y="65068"/>
                      </a:cubicBezTo>
                      <a:cubicBezTo>
                        <a:pt x="58864" y="65273"/>
                        <a:pt x="59299" y="65375"/>
                        <a:pt x="59640" y="65375"/>
                      </a:cubicBezTo>
                      <a:cubicBezTo>
                        <a:pt x="59981" y="65375"/>
                        <a:pt x="60305" y="65358"/>
                        <a:pt x="60612" y="65324"/>
                      </a:cubicBezTo>
                      <a:cubicBezTo>
                        <a:pt x="60919" y="65290"/>
                        <a:pt x="61166" y="65341"/>
                        <a:pt x="61354" y="65477"/>
                      </a:cubicBezTo>
                      <a:cubicBezTo>
                        <a:pt x="61541" y="65614"/>
                        <a:pt x="61686" y="65886"/>
                        <a:pt x="61789" y="66296"/>
                      </a:cubicBezTo>
                      <a:cubicBezTo>
                        <a:pt x="61891" y="66705"/>
                        <a:pt x="61942" y="67336"/>
                        <a:pt x="61942" y="68189"/>
                      </a:cubicBezTo>
                      <a:cubicBezTo>
                        <a:pt x="61942" y="69041"/>
                        <a:pt x="61925" y="69723"/>
                        <a:pt x="61891" y="70235"/>
                      </a:cubicBezTo>
                      <a:cubicBezTo>
                        <a:pt x="61857" y="70747"/>
                        <a:pt x="61797" y="71130"/>
                        <a:pt x="61712" y="71386"/>
                      </a:cubicBezTo>
                      <a:cubicBezTo>
                        <a:pt x="61627" y="71642"/>
                        <a:pt x="61482" y="71855"/>
                        <a:pt x="61277" y="72026"/>
                      </a:cubicBezTo>
                      <a:cubicBezTo>
                        <a:pt x="61073" y="72196"/>
                        <a:pt x="60697" y="72350"/>
                        <a:pt x="60152" y="72486"/>
                      </a:cubicBezTo>
                      <a:cubicBezTo>
                        <a:pt x="59606" y="72622"/>
                        <a:pt x="58890" y="72691"/>
                        <a:pt x="58003" y="72691"/>
                      </a:cubicBezTo>
                      <a:cubicBezTo>
                        <a:pt x="57321" y="72691"/>
                        <a:pt x="56570" y="72571"/>
                        <a:pt x="55752" y="72332"/>
                      </a:cubicBezTo>
                      <a:cubicBezTo>
                        <a:pt x="54933" y="72094"/>
                        <a:pt x="53978" y="71676"/>
                        <a:pt x="52887" y="71079"/>
                      </a:cubicBezTo>
                      <a:cubicBezTo>
                        <a:pt x="51796" y="70482"/>
                        <a:pt x="50525" y="69672"/>
                        <a:pt x="49076" y="68649"/>
                      </a:cubicBezTo>
                      <a:cubicBezTo>
                        <a:pt x="47626" y="67626"/>
                        <a:pt x="45929" y="66330"/>
                        <a:pt x="43985" y="64761"/>
                      </a:cubicBezTo>
                      <a:cubicBezTo>
                        <a:pt x="42553" y="65921"/>
                        <a:pt x="41043" y="66995"/>
                        <a:pt x="39458" y="67984"/>
                      </a:cubicBezTo>
                      <a:cubicBezTo>
                        <a:pt x="37872" y="68973"/>
                        <a:pt x="36183" y="69817"/>
                        <a:pt x="34393" y="70516"/>
                      </a:cubicBezTo>
                      <a:cubicBezTo>
                        <a:pt x="32602" y="71216"/>
                        <a:pt x="30726" y="71761"/>
                        <a:pt x="28765" y="72153"/>
                      </a:cubicBezTo>
                      <a:cubicBezTo>
                        <a:pt x="26804" y="72546"/>
                        <a:pt x="24681" y="72742"/>
                        <a:pt x="22396" y="72742"/>
                      </a:cubicBezTo>
                      <a:cubicBezTo>
                        <a:pt x="20247" y="72742"/>
                        <a:pt x="18209" y="72554"/>
                        <a:pt x="16282" y="72179"/>
                      </a:cubicBezTo>
                      <a:cubicBezTo>
                        <a:pt x="14355" y="71804"/>
                        <a:pt x="12573" y="71267"/>
                        <a:pt x="10936" y="70568"/>
                      </a:cubicBezTo>
                      <a:cubicBezTo>
                        <a:pt x="9299" y="69868"/>
                        <a:pt x="7832" y="68990"/>
                        <a:pt x="6536" y="67933"/>
                      </a:cubicBezTo>
                      <a:cubicBezTo>
                        <a:pt x="5240" y="66876"/>
                        <a:pt x="4140" y="65673"/>
                        <a:pt x="3236" y="64326"/>
                      </a:cubicBezTo>
                      <a:cubicBezTo>
                        <a:pt x="2333" y="62979"/>
                        <a:pt x="1633" y="61470"/>
                        <a:pt x="1139" y="59798"/>
                      </a:cubicBezTo>
                      <a:cubicBezTo>
                        <a:pt x="644" y="58127"/>
                        <a:pt x="397" y="56320"/>
                        <a:pt x="397" y="54376"/>
                      </a:cubicBezTo>
                      <a:close/>
                      <a:moveTo>
                        <a:pt x="15489" y="17899"/>
                      </a:moveTo>
                      <a:cubicBezTo>
                        <a:pt x="15489" y="18820"/>
                        <a:pt x="15617" y="19758"/>
                        <a:pt x="15873" y="20713"/>
                      </a:cubicBezTo>
                      <a:cubicBezTo>
                        <a:pt x="16129" y="21668"/>
                        <a:pt x="16521" y="22665"/>
                        <a:pt x="17050" y="23706"/>
                      </a:cubicBezTo>
                      <a:cubicBezTo>
                        <a:pt x="17578" y="24746"/>
                        <a:pt x="18226" y="25863"/>
                        <a:pt x="18994" y="27057"/>
                      </a:cubicBezTo>
                      <a:cubicBezTo>
                        <a:pt x="19761" y="28250"/>
                        <a:pt x="20673" y="29580"/>
                        <a:pt x="21731" y="31047"/>
                      </a:cubicBezTo>
                      <a:cubicBezTo>
                        <a:pt x="24221" y="29649"/>
                        <a:pt x="26310" y="28361"/>
                        <a:pt x="27998" y="27184"/>
                      </a:cubicBezTo>
                      <a:cubicBezTo>
                        <a:pt x="29686" y="26008"/>
                        <a:pt x="31042" y="24874"/>
                        <a:pt x="32065" y="23782"/>
                      </a:cubicBezTo>
                      <a:cubicBezTo>
                        <a:pt x="33088" y="22691"/>
                        <a:pt x="33830" y="21600"/>
                        <a:pt x="34290" y="20508"/>
                      </a:cubicBezTo>
                      <a:cubicBezTo>
                        <a:pt x="34751" y="19417"/>
                        <a:pt x="34981" y="18257"/>
                        <a:pt x="34981" y="17029"/>
                      </a:cubicBezTo>
                      <a:cubicBezTo>
                        <a:pt x="34981" y="16040"/>
                        <a:pt x="34802" y="15094"/>
                        <a:pt x="34444" y="14190"/>
                      </a:cubicBezTo>
                      <a:cubicBezTo>
                        <a:pt x="34086" y="13286"/>
                        <a:pt x="33515" y="12485"/>
                        <a:pt x="32730" y="11786"/>
                      </a:cubicBezTo>
                      <a:cubicBezTo>
                        <a:pt x="31946" y="11086"/>
                        <a:pt x="30956" y="10532"/>
                        <a:pt x="29763" y="10123"/>
                      </a:cubicBezTo>
                      <a:cubicBezTo>
                        <a:pt x="28569" y="9714"/>
                        <a:pt x="27137" y="9509"/>
                        <a:pt x="25465" y="9509"/>
                      </a:cubicBezTo>
                      <a:cubicBezTo>
                        <a:pt x="23658" y="9509"/>
                        <a:pt x="22131" y="9739"/>
                        <a:pt x="20887" y="10200"/>
                      </a:cubicBezTo>
                      <a:cubicBezTo>
                        <a:pt x="19642" y="10660"/>
                        <a:pt x="18618" y="11274"/>
                        <a:pt x="17817" y="12041"/>
                      </a:cubicBezTo>
                      <a:cubicBezTo>
                        <a:pt x="17016" y="12809"/>
                        <a:pt x="16427" y="13704"/>
                        <a:pt x="16052" y="14727"/>
                      </a:cubicBezTo>
                      <a:cubicBezTo>
                        <a:pt x="15677" y="15750"/>
                        <a:pt x="15489" y="16808"/>
                        <a:pt x="15489" y="17899"/>
                      </a:cubicBezTo>
                      <a:close/>
                      <a:moveTo>
                        <a:pt x="9555" y="53506"/>
                      </a:moveTo>
                      <a:cubicBezTo>
                        <a:pt x="9555" y="55279"/>
                        <a:pt x="9853" y="56899"/>
                        <a:pt x="10450" y="58366"/>
                      </a:cubicBezTo>
                      <a:cubicBezTo>
                        <a:pt x="11047" y="59833"/>
                        <a:pt x="11925" y="61103"/>
                        <a:pt x="13085" y="62177"/>
                      </a:cubicBezTo>
                      <a:cubicBezTo>
                        <a:pt x="14244" y="63252"/>
                        <a:pt x="15694" y="64087"/>
                        <a:pt x="17433" y="64684"/>
                      </a:cubicBezTo>
                      <a:cubicBezTo>
                        <a:pt x="19173" y="65281"/>
                        <a:pt x="21185" y="65579"/>
                        <a:pt x="23470" y="65579"/>
                      </a:cubicBezTo>
                      <a:cubicBezTo>
                        <a:pt x="24868" y="65579"/>
                        <a:pt x="26233" y="65435"/>
                        <a:pt x="27563" y="65145"/>
                      </a:cubicBezTo>
                      <a:cubicBezTo>
                        <a:pt x="28893" y="64855"/>
                        <a:pt x="30164" y="64463"/>
                        <a:pt x="31374" y="63968"/>
                      </a:cubicBezTo>
                      <a:cubicBezTo>
                        <a:pt x="32585" y="63473"/>
                        <a:pt x="33736" y="62877"/>
                        <a:pt x="34828" y="62177"/>
                      </a:cubicBezTo>
                      <a:cubicBezTo>
                        <a:pt x="35919" y="61478"/>
                        <a:pt x="36925" y="60736"/>
                        <a:pt x="37846" y="59952"/>
                      </a:cubicBezTo>
                      <a:cubicBezTo>
                        <a:pt x="36072" y="58417"/>
                        <a:pt x="34307" y="56823"/>
                        <a:pt x="32551" y="55169"/>
                      </a:cubicBezTo>
                      <a:cubicBezTo>
                        <a:pt x="30794" y="53514"/>
                        <a:pt x="29098" y="51852"/>
                        <a:pt x="27461" y="50181"/>
                      </a:cubicBezTo>
                      <a:cubicBezTo>
                        <a:pt x="25823" y="48509"/>
                        <a:pt x="24246" y="46847"/>
                        <a:pt x="22728" y="45193"/>
                      </a:cubicBezTo>
                      <a:cubicBezTo>
                        <a:pt x="21211" y="43538"/>
                        <a:pt x="19821" y="41927"/>
                        <a:pt x="18559" y="40358"/>
                      </a:cubicBezTo>
                      <a:cubicBezTo>
                        <a:pt x="16853" y="41449"/>
                        <a:pt x="15429" y="42532"/>
                        <a:pt x="14287" y="43607"/>
                      </a:cubicBezTo>
                      <a:cubicBezTo>
                        <a:pt x="13144" y="44681"/>
                        <a:pt x="12224" y="45755"/>
                        <a:pt x="11524" y="46830"/>
                      </a:cubicBezTo>
                      <a:cubicBezTo>
                        <a:pt x="10825" y="47904"/>
                        <a:pt x="10322" y="48987"/>
                        <a:pt x="10015" y="50078"/>
                      </a:cubicBezTo>
                      <a:cubicBezTo>
                        <a:pt x="9708" y="51170"/>
                        <a:pt x="9555" y="52312"/>
                        <a:pt x="9555" y="53506"/>
                      </a:cubicBezTo>
                      <a:close/>
                      <a:moveTo>
                        <a:pt x="123867" y="27517"/>
                      </a:moveTo>
                      <a:cubicBezTo>
                        <a:pt x="123867" y="28267"/>
                        <a:pt x="123850" y="28898"/>
                        <a:pt x="123816" y="29410"/>
                      </a:cubicBezTo>
                      <a:cubicBezTo>
                        <a:pt x="123782" y="29921"/>
                        <a:pt x="123714" y="30322"/>
                        <a:pt x="123612" y="30612"/>
                      </a:cubicBezTo>
                      <a:cubicBezTo>
                        <a:pt x="123509" y="30902"/>
                        <a:pt x="123381" y="31124"/>
                        <a:pt x="123228" y="31277"/>
                      </a:cubicBezTo>
                      <a:cubicBezTo>
                        <a:pt x="123075" y="31431"/>
                        <a:pt x="122861" y="31507"/>
                        <a:pt x="122588" y="31507"/>
                      </a:cubicBezTo>
                      <a:cubicBezTo>
                        <a:pt x="122315" y="31507"/>
                        <a:pt x="121983" y="31431"/>
                        <a:pt x="121591" y="31277"/>
                      </a:cubicBezTo>
                      <a:cubicBezTo>
                        <a:pt x="121198" y="31124"/>
                        <a:pt x="120755" y="30970"/>
                        <a:pt x="120260" y="30817"/>
                      </a:cubicBezTo>
                      <a:cubicBezTo>
                        <a:pt x="119766" y="30663"/>
                        <a:pt x="119211" y="30518"/>
                        <a:pt x="118598" y="30382"/>
                      </a:cubicBezTo>
                      <a:cubicBezTo>
                        <a:pt x="117983" y="30245"/>
                        <a:pt x="117319" y="30177"/>
                        <a:pt x="116602" y="30177"/>
                      </a:cubicBezTo>
                      <a:cubicBezTo>
                        <a:pt x="115750" y="30177"/>
                        <a:pt x="114915" y="30348"/>
                        <a:pt x="114095" y="30689"/>
                      </a:cubicBezTo>
                      <a:cubicBezTo>
                        <a:pt x="113277" y="31030"/>
                        <a:pt x="112416" y="31593"/>
                        <a:pt x="111512" y="32377"/>
                      </a:cubicBezTo>
                      <a:cubicBezTo>
                        <a:pt x="110608" y="33162"/>
                        <a:pt x="109661" y="34202"/>
                        <a:pt x="108673" y="35498"/>
                      </a:cubicBezTo>
                      <a:cubicBezTo>
                        <a:pt x="107684" y="36794"/>
                        <a:pt x="106593" y="38380"/>
                        <a:pt x="105398" y="40256"/>
                      </a:cubicBezTo>
                      <a:lnTo>
                        <a:pt x="105398" y="70542"/>
                      </a:lnTo>
                      <a:cubicBezTo>
                        <a:pt x="105398" y="70815"/>
                        <a:pt x="105330" y="71045"/>
                        <a:pt x="105194" y="71233"/>
                      </a:cubicBezTo>
                      <a:cubicBezTo>
                        <a:pt x="105057" y="71420"/>
                        <a:pt x="104836" y="71582"/>
                        <a:pt x="104528" y="71719"/>
                      </a:cubicBezTo>
                      <a:cubicBezTo>
                        <a:pt x="104222" y="71855"/>
                        <a:pt x="103795" y="71957"/>
                        <a:pt x="103250" y="72026"/>
                      </a:cubicBezTo>
                      <a:cubicBezTo>
                        <a:pt x="102704" y="72094"/>
                        <a:pt x="102005" y="72128"/>
                        <a:pt x="101152" y="72128"/>
                      </a:cubicBezTo>
                      <a:cubicBezTo>
                        <a:pt x="100334" y="72128"/>
                        <a:pt x="99652" y="72094"/>
                        <a:pt x="99106" y="72026"/>
                      </a:cubicBezTo>
                      <a:cubicBezTo>
                        <a:pt x="98560" y="71957"/>
                        <a:pt x="98126" y="71855"/>
                        <a:pt x="97801" y="71719"/>
                      </a:cubicBezTo>
                      <a:cubicBezTo>
                        <a:pt x="97477" y="71582"/>
                        <a:pt x="97255" y="71420"/>
                        <a:pt x="97136" y="71233"/>
                      </a:cubicBezTo>
                      <a:cubicBezTo>
                        <a:pt x="97017" y="71045"/>
                        <a:pt x="96957" y="70815"/>
                        <a:pt x="96957" y="70542"/>
                      </a:cubicBezTo>
                      <a:lnTo>
                        <a:pt x="96957" y="24499"/>
                      </a:lnTo>
                      <a:cubicBezTo>
                        <a:pt x="96957" y="24226"/>
                        <a:pt x="97008" y="23996"/>
                        <a:pt x="97110" y="23808"/>
                      </a:cubicBezTo>
                      <a:cubicBezTo>
                        <a:pt x="97213" y="23620"/>
                        <a:pt x="97418" y="23450"/>
                        <a:pt x="97725" y="23296"/>
                      </a:cubicBezTo>
                      <a:cubicBezTo>
                        <a:pt x="98031" y="23143"/>
                        <a:pt x="98424" y="23041"/>
                        <a:pt x="98901" y="22989"/>
                      </a:cubicBezTo>
                      <a:cubicBezTo>
                        <a:pt x="99378" y="22938"/>
                        <a:pt x="100010" y="22913"/>
                        <a:pt x="100794" y="22913"/>
                      </a:cubicBezTo>
                      <a:cubicBezTo>
                        <a:pt x="101544" y="22913"/>
                        <a:pt x="102167" y="22938"/>
                        <a:pt x="102662" y="22989"/>
                      </a:cubicBezTo>
                      <a:cubicBezTo>
                        <a:pt x="103156" y="23041"/>
                        <a:pt x="103540" y="23143"/>
                        <a:pt x="103812" y="23296"/>
                      </a:cubicBezTo>
                      <a:cubicBezTo>
                        <a:pt x="104086" y="23450"/>
                        <a:pt x="104282" y="23620"/>
                        <a:pt x="104401" y="23808"/>
                      </a:cubicBezTo>
                      <a:cubicBezTo>
                        <a:pt x="104520" y="23996"/>
                        <a:pt x="104580" y="24226"/>
                        <a:pt x="104580" y="24499"/>
                      </a:cubicBezTo>
                      <a:lnTo>
                        <a:pt x="104580" y="31200"/>
                      </a:lnTo>
                      <a:cubicBezTo>
                        <a:pt x="105842" y="29359"/>
                        <a:pt x="107027" y="27858"/>
                        <a:pt x="108136" y="26699"/>
                      </a:cubicBezTo>
                      <a:cubicBezTo>
                        <a:pt x="109244" y="25539"/>
                        <a:pt x="110293" y="24627"/>
                        <a:pt x="111282" y="23961"/>
                      </a:cubicBezTo>
                      <a:cubicBezTo>
                        <a:pt x="112271" y="23296"/>
                        <a:pt x="113251" y="22836"/>
                        <a:pt x="114224" y="22580"/>
                      </a:cubicBezTo>
                      <a:cubicBezTo>
                        <a:pt x="115195" y="22324"/>
                        <a:pt x="116177" y="22196"/>
                        <a:pt x="117165" y="22196"/>
                      </a:cubicBezTo>
                      <a:cubicBezTo>
                        <a:pt x="117608" y="22196"/>
                        <a:pt x="118112" y="22222"/>
                        <a:pt x="118674" y="22273"/>
                      </a:cubicBezTo>
                      <a:cubicBezTo>
                        <a:pt x="119237" y="22324"/>
                        <a:pt x="119826" y="22418"/>
                        <a:pt x="120439" y="22555"/>
                      </a:cubicBezTo>
                      <a:cubicBezTo>
                        <a:pt x="121053" y="22691"/>
                        <a:pt x="121608" y="22844"/>
                        <a:pt x="122102" y="23015"/>
                      </a:cubicBezTo>
                      <a:cubicBezTo>
                        <a:pt x="122596" y="23186"/>
                        <a:pt x="122946" y="23356"/>
                        <a:pt x="123151" y="23527"/>
                      </a:cubicBezTo>
                      <a:cubicBezTo>
                        <a:pt x="123356" y="23697"/>
                        <a:pt x="123492" y="23859"/>
                        <a:pt x="123560" y="24013"/>
                      </a:cubicBezTo>
                      <a:cubicBezTo>
                        <a:pt x="123628" y="24166"/>
                        <a:pt x="123688" y="24362"/>
                        <a:pt x="123739" y="24601"/>
                      </a:cubicBezTo>
                      <a:cubicBezTo>
                        <a:pt x="123790" y="24840"/>
                        <a:pt x="123824" y="25189"/>
                        <a:pt x="123841" y="25650"/>
                      </a:cubicBezTo>
                      <a:cubicBezTo>
                        <a:pt x="123858" y="26110"/>
                        <a:pt x="123867" y="26733"/>
                        <a:pt x="123867" y="27517"/>
                      </a:cubicBezTo>
                      <a:close/>
                      <a:moveTo>
                        <a:pt x="170617" y="45525"/>
                      </a:moveTo>
                      <a:cubicBezTo>
                        <a:pt x="170617" y="46855"/>
                        <a:pt x="170283" y="47802"/>
                        <a:pt x="169615" y="48364"/>
                      </a:cubicBezTo>
                      <a:cubicBezTo>
                        <a:pt x="168947" y="48927"/>
                        <a:pt x="168185" y="49209"/>
                        <a:pt x="167328" y="49209"/>
                      </a:cubicBezTo>
                      <a:lnTo>
                        <a:pt x="137005" y="49209"/>
                      </a:lnTo>
                      <a:cubicBezTo>
                        <a:pt x="137005" y="51766"/>
                        <a:pt x="137262" y="54069"/>
                        <a:pt x="137776" y="56115"/>
                      </a:cubicBezTo>
                      <a:cubicBezTo>
                        <a:pt x="138290" y="58161"/>
                        <a:pt x="139147" y="59918"/>
                        <a:pt x="140346" y="61384"/>
                      </a:cubicBezTo>
                      <a:cubicBezTo>
                        <a:pt x="141546" y="62851"/>
                        <a:pt x="143106" y="63976"/>
                        <a:pt x="145025" y="64761"/>
                      </a:cubicBezTo>
                      <a:cubicBezTo>
                        <a:pt x="146944" y="65545"/>
                        <a:pt x="149292" y="65938"/>
                        <a:pt x="152068" y="65938"/>
                      </a:cubicBezTo>
                      <a:cubicBezTo>
                        <a:pt x="154261" y="65938"/>
                        <a:pt x="156215" y="65759"/>
                        <a:pt x="157928" y="65400"/>
                      </a:cubicBezTo>
                      <a:cubicBezTo>
                        <a:pt x="159642" y="65042"/>
                        <a:pt x="161124" y="64642"/>
                        <a:pt x="162376" y="64198"/>
                      </a:cubicBezTo>
                      <a:cubicBezTo>
                        <a:pt x="163626" y="63755"/>
                        <a:pt x="164654" y="63354"/>
                        <a:pt x="165460" y="62996"/>
                      </a:cubicBezTo>
                      <a:cubicBezTo>
                        <a:pt x="166266" y="62638"/>
                        <a:pt x="166874" y="62459"/>
                        <a:pt x="167286" y="62459"/>
                      </a:cubicBezTo>
                      <a:cubicBezTo>
                        <a:pt x="167525" y="62459"/>
                        <a:pt x="167739" y="62518"/>
                        <a:pt x="167928" y="62638"/>
                      </a:cubicBezTo>
                      <a:cubicBezTo>
                        <a:pt x="168116" y="62757"/>
                        <a:pt x="168261" y="62936"/>
                        <a:pt x="168364" y="63175"/>
                      </a:cubicBezTo>
                      <a:cubicBezTo>
                        <a:pt x="168467" y="63414"/>
                        <a:pt x="168544" y="63746"/>
                        <a:pt x="168596" y="64173"/>
                      </a:cubicBezTo>
                      <a:cubicBezTo>
                        <a:pt x="168647" y="64599"/>
                        <a:pt x="168673" y="65119"/>
                        <a:pt x="168673" y="65733"/>
                      </a:cubicBezTo>
                      <a:cubicBezTo>
                        <a:pt x="168673" y="66176"/>
                        <a:pt x="168656" y="66560"/>
                        <a:pt x="168622" y="66884"/>
                      </a:cubicBezTo>
                      <a:cubicBezTo>
                        <a:pt x="168588" y="67208"/>
                        <a:pt x="168545" y="67498"/>
                        <a:pt x="168494" y="67754"/>
                      </a:cubicBezTo>
                      <a:cubicBezTo>
                        <a:pt x="168443" y="68010"/>
                        <a:pt x="168357" y="68240"/>
                        <a:pt x="168238" y="68444"/>
                      </a:cubicBezTo>
                      <a:cubicBezTo>
                        <a:pt x="168119" y="68649"/>
                        <a:pt x="167965" y="68845"/>
                        <a:pt x="167777" y="69033"/>
                      </a:cubicBezTo>
                      <a:cubicBezTo>
                        <a:pt x="167591" y="69220"/>
                        <a:pt x="167036" y="69527"/>
                        <a:pt x="166115" y="69954"/>
                      </a:cubicBezTo>
                      <a:cubicBezTo>
                        <a:pt x="165194" y="70380"/>
                        <a:pt x="164001" y="70798"/>
                        <a:pt x="162534" y="71207"/>
                      </a:cubicBezTo>
                      <a:cubicBezTo>
                        <a:pt x="161067" y="71616"/>
                        <a:pt x="159371" y="71983"/>
                        <a:pt x="157444" y="72307"/>
                      </a:cubicBezTo>
                      <a:cubicBezTo>
                        <a:pt x="155517" y="72631"/>
                        <a:pt x="153461" y="72793"/>
                        <a:pt x="151279" y="72793"/>
                      </a:cubicBezTo>
                      <a:cubicBezTo>
                        <a:pt x="147493" y="72793"/>
                        <a:pt x="144176" y="72264"/>
                        <a:pt x="141328" y="71207"/>
                      </a:cubicBezTo>
                      <a:cubicBezTo>
                        <a:pt x="138480" y="70150"/>
                        <a:pt x="136085" y="68581"/>
                        <a:pt x="134141" y="66500"/>
                      </a:cubicBezTo>
                      <a:cubicBezTo>
                        <a:pt x="132197" y="64420"/>
                        <a:pt x="130730" y="61811"/>
                        <a:pt x="129740" y="58673"/>
                      </a:cubicBezTo>
                      <a:cubicBezTo>
                        <a:pt x="128751" y="55535"/>
                        <a:pt x="128257" y="51886"/>
                        <a:pt x="128257" y="47725"/>
                      </a:cubicBezTo>
                      <a:cubicBezTo>
                        <a:pt x="128257" y="43769"/>
                        <a:pt x="128769" y="40213"/>
                        <a:pt x="129792" y="37058"/>
                      </a:cubicBezTo>
                      <a:cubicBezTo>
                        <a:pt x="130815" y="33903"/>
                        <a:pt x="132290" y="31226"/>
                        <a:pt x="134217" y="29026"/>
                      </a:cubicBezTo>
                      <a:cubicBezTo>
                        <a:pt x="136144" y="26826"/>
                        <a:pt x="138472" y="25138"/>
                        <a:pt x="141201" y="23961"/>
                      </a:cubicBezTo>
                      <a:cubicBezTo>
                        <a:pt x="143929" y="22785"/>
                        <a:pt x="146981" y="22196"/>
                        <a:pt x="150358" y="22196"/>
                      </a:cubicBezTo>
                      <a:cubicBezTo>
                        <a:pt x="153973" y="22196"/>
                        <a:pt x="157051" y="22776"/>
                        <a:pt x="159592" y="23936"/>
                      </a:cubicBezTo>
                      <a:cubicBezTo>
                        <a:pt x="162133" y="25095"/>
                        <a:pt x="164223" y="26656"/>
                        <a:pt x="165859" y="28617"/>
                      </a:cubicBezTo>
                      <a:cubicBezTo>
                        <a:pt x="167496" y="30578"/>
                        <a:pt x="168698" y="32880"/>
                        <a:pt x="169466" y="35523"/>
                      </a:cubicBezTo>
                      <a:cubicBezTo>
                        <a:pt x="170234" y="38167"/>
                        <a:pt x="170617" y="40989"/>
                        <a:pt x="170617" y="43990"/>
                      </a:cubicBezTo>
                      <a:close/>
                      <a:moveTo>
                        <a:pt x="162124" y="43018"/>
                      </a:moveTo>
                      <a:cubicBezTo>
                        <a:pt x="162227" y="38584"/>
                        <a:pt x="161240" y="35106"/>
                        <a:pt x="159165" y="32582"/>
                      </a:cubicBezTo>
                      <a:cubicBezTo>
                        <a:pt x="157089" y="30058"/>
                        <a:pt x="154009" y="28796"/>
                        <a:pt x="149926" y="28796"/>
                      </a:cubicBezTo>
                      <a:cubicBezTo>
                        <a:pt x="147832" y="28796"/>
                        <a:pt x="145996" y="29188"/>
                        <a:pt x="144418" y="29973"/>
                      </a:cubicBezTo>
                      <a:cubicBezTo>
                        <a:pt x="142839" y="30757"/>
                        <a:pt x="141518" y="31797"/>
                        <a:pt x="140454" y="33093"/>
                      </a:cubicBezTo>
                      <a:cubicBezTo>
                        <a:pt x="139390" y="34389"/>
                        <a:pt x="138567" y="35899"/>
                        <a:pt x="137983" y="37621"/>
                      </a:cubicBezTo>
                      <a:cubicBezTo>
                        <a:pt x="137400" y="39343"/>
                        <a:pt x="137074" y="41142"/>
                        <a:pt x="137005" y="43018"/>
                      </a:cubicBezTo>
                      <a:close/>
                      <a:moveTo>
                        <a:pt x="220160" y="24396"/>
                      </a:moveTo>
                      <a:cubicBezTo>
                        <a:pt x="220160" y="24533"/>
                        <a:pt x="220151" y="24678"/>
                        <a:pt x="220134" y="24831"/>
                      </a:cubicBezTo>
                      <a:cubicBezTo>
                        <a:pt x="220117" y="24985"/>
                        <a:pt x="220092" y="25147"/>
                        <a:pt x="220058" y="25317"/>
                      </a:cubicBezTo>
                      <a:cubicBezTo>
                        <a:pt x="220024" y="25488"/>
                        <a:pt x="219981" y="25675"/>
                        <a:pt x="219930" y="25880"/>
                      </a:cubicBezTo>
                      <a:cubicBezTo>
                        <a:pt x="219879" y="26085"/>
                        <a:pt x="219819" y="26306"/>
                        <a:pt x="219750" y="26545"/>
                      </a:cubicBezTo>
                      <a:lnTo>
                        <a:pt x="204045" y="70286"/>
                      </a:lnTo>
                      <a:cubicBezTo>
                        <a:pt x="203908" y="70661"/>
                        <a:pt x="203729" y="70968"/>
                        <a:pt x="203507" y="71207"/>
                      </a:cubicBezTo>
                      <a:cubicBezTo>
                        <a:pt x="203286" y="71446"/>
                        <a:pt x="202953" y="71633"/>
                        <a:pt x="202510" y="71770"/>
                      </a:cubicBezTo>
                      <a:cubicBezTo>
                        <a:pt x="202066" y="71906"/>
                        <a:pt x="201504" y="72000"/>
                        <a:pt x="200821" y="72051"/>
                      </a:cubicBezTo>
                      <a:cubicBezTo>
                        <a:pt x="200139" y="72102"/>
                        <a:pt x="199287" y="72128"/>
                        <a:pt x="198264" y="72128"/>
                      </a:cubicBezTo>
                      <a:cubicBezTo>
                        <a:pt x="197241" y="72128"/>
                        <a:pt x="196388" y="72094"/>
                        <a:pt x="195706" y="72026"/>
                      </a:cubicBezTo>
                      <a:cubicBezTo>
                        <a:pt x="195024" y="71957"/>
                        <a:pt x="194469" y="71855"/>
                        <a:pt x="194043" y="71719"/>
                      </a:cubicBezTo>
                      <a:cubicBezTo>
                        <a:pt x="193617" y="71582"/>
                        <a:pt x="193284" y="71395"/>
                        <a:pt x="193045" y="71156"/>
                      </a:cubicBezTo>
                      <a:cubicBezTo>
                        <a:pt x="192807" y="70917"/>
                        <a:pt x="192619" y="70627"/>
                        <a:pt x="192483" y="70286"/>
                      </a:cubicBezTo>
                      <a:lnTo>
                        <a:pt x="176828" y="26545"/>
                      </a:lnTo>
                      <a:cubicBezTo>
                        <a:pt x="176692" y="26136"/>
                        <a:pt x="176580" y="25778"/>
                        <a:pt x="176496" y="25471"/>
                      </a:cubicBezTo>
                      <a:cubicBezTo>
                        <a:pt x="176410" y="25164"/>
                        <a:pt x="176359" y="24933"/>
                        <a:pt x="176342" y="24780"/>
                      </a:cubicBezTo>
                      <a:cubicBezTo>
                        <a:pt x="176325" y="24627"/>
                        <a:pt x="176316" y="24499"/>
                        <a:pt x="176316" y="24396"/>
                      </a:cubicBezTo>
                      <a:cubicBezTo>
                        <a:pt x="176316" y="24123"/>
                        <a:pt x="176384" y="23885"/>
                        <a:pt x="176521" y="23680"/>
                      </a:cubicBezTo>
                      <a:cubicBezTo>
                        <a:pt x="176657" y="23475"/>
                        <a:pt x="176888" y="23313"/>
                        <a:pt x="177212" y="23194"/>
                      </a:cubicBezTo>
                      <a:cubicBezTo>
                        <a:pt x="177536" y="23075"/>
                        <a:pt x="177962" y="22998"/>
                        <a:pt x="178491" y="22964"/>
                      </a:cubicBezTo>
                      <a:cubicBezTo>
                        <a:pt x="179020" y="22930"/>
                        <a:pt x="179676" y="22913"/>
                        <a:pt x="180460" y="22913"/>
                      </a:cubicBezTo>
                      <a:cubicBezTo>
                        <a:pt x="181449" y="22913"/>
                        <a:pt x="182242" y="22938"/>
                        <a:pt x="182839" y="22989"/>
                      </a:cubicBezTo>
                      <a:cubicBezTo>
                        <a:pt x="183436" y="23041"/>
                        <a:pt x="183896" y="23134"/>
                        <a:pt x="184220" y="23271"/>
                      </a:cubicBezTo>
                      <a:cubicBezTo>
                        <a:pt x="184544" y="23407"/>
                        <a:pt x="184783" y="23578"/>
                        <a:pt x="184937" y="23782"/>
                      </a:cubicBezTo>
                      <a:cubicBezTo>
                        <a:pt x="185090" y="23987"/>
                        <a:pt x="185235" y="24243"/>
                        <a:pt x="185372" y="24550"/>
                      </a:cubicBezTo>
                      <a:lnTo>
                        <a:pt x="198366" y="62510"/>
                      </a:lnTo>
                      <a:lnTo>
                        <a:pt x="198571" y="63124"/>
                      </a:lnTo>
                      <a:lnTo>
                        <a:pt x="198724" y="62510"/>
                      </a:lnTo>
                      <a:lnTo>
                        <a:pt x="211566" y="24550"/>
                      </a:lnTo>
                      <a:cubicBezTo>
                        <a:pt x="211633" y="24243"/>
                        <a:pt x="211753" y="23987"/>
                        <a:pt x="211924" y="23782"/>
                      </a:cubicBezTo>
                      <a:cubicBezTo>
                        <a:pt x="212094" y="23578"/>
                        <a:pt x="212341" y="23407"/>
                        <a:pt x="212665" y="23271"/>
                      </a:cubicBezTo>
                      <a:cubicBezTo>
                        <a:pt x="212990" y="23134"/>
                        <a:pt x="213433" y="23041"/>
                        <a:pt x="213995" y="22989"/>
                      </a:cubicBezTo>
                      <a:cubicBezTo>
                        <a:pt x="214558" y="22938"/>
                        <a:pt x="215300" y="22913"/>
                        <a:pt x="216221" y="22913"/>
                      </a:cubicBezTo>
                      <a:cubicBezTo>
                        <a:pt x="217005" y="22913"/>
                        <a:pt x="217653" y="22930"/>
                        <a:pt x="218165" y="22964"/>
                      </a:cubicBezTo>
                      <a:cubicBezTo>
                        <a:pt x="218677" y="22998"/>
                        <a:pt x="219077" y="23083"/>
                        <a:pt x="219368" y="23220"/>
                      </a:cubicBezTo>
                      <a:cubicBezTo>
                        <a:pt x="219657" y="23356"/>
                        <a:pt x="219862" y="23518"/>
                        <a:pt x="219981" y="23706"/>
                      </a:cubicBezTo>
                      <a:cubicBezTo>
                        <a:pt x="220100" y="23893"/>
                        <a:pt x="220160" y="24123"/>
                        <a:pt x="220160" y="24396"/>
                      </a:cubicBezTo>
                      <a:close/>
                      <a:moveTo>
                        <a:pt x="237478" y="70542"/>
                      </a:moveTo>
                      <a:cubicBezTo>
                        <a:pt x="237478" y="70815"/>
                        <a:pt x="237410" y="71045"/>
                        <a:pt x="237274" y="71233"/>
                      </a:cubicBezTo>
                      <a:cubicBezTo>
                        <a:pt x="237137" y="71420"/>
                        <a:pt x="236915" y="71582"/>
                        <a:pt x="236609" y="71719"/>
                      </a:cubicBezTo>
                      <a:cubicBezTo>
                        <a:pt x="236302" y="71855"/>
                        <a:pt x="235875" y="71957"/>
                        <a:pt x="235330" y="72026"/>
                      </a:cubicBezTo>
                      <a:cubicBezTo>
                        <a:pt x="234784" y="72094"/>
                        <a:pt x="234085" y="72128"/>
                        <a:pt x="233232" y="72128"/>
                      </a:cubicBezTo>
                      <a:cubicBezTo>
                        <a:pt x="232414" y="72128"/>
                        <a:pt x="231732" y="72094"/>
                        <a:pt x="231186" y="72026"/>
                      </a:cubicBezTo>
                      <a:cubicBezTo>
                        <a:pt x="230640" y="71957"/>
                        <a:pt x="230205" y="71855"/>
                        <a:pt x="229881" y="71719"/>
                      </a:cubicBezTo>
                      <a:cubicBezTo>
                        <a:pt x="229557" y="71582"/>
                        <a:pt x="229335" y="71420"/>
                        <a:pt x="229216" y="71233"/>
                      </a:cubicBezTo>
                      <a:cubicBezTo>
                        <a:pt x="229096" y="71045"/>
                        <a:pt x="229037" y="70815"/>
                        <a:pt x="229037" y="70542"/>
                      </a:cubicBezTo>
                      <a:lnTo>
                        <a:pt x="229037" y="24499"/>
                      </a:lnTo>
                      <a:cubicBezTo>
                        <a:pt x="229037" y="24260"/>
                        <a:pt x="229096" y="24038"/>
                        <a:pt x="229216" y="23834"/>
                      </a:cubicBezTo>
                      <a:cubicBezTo>
                        <a:pt x="229335" y="23629"/>
                        <a:pt x="229557" y="23458"/>
                        <a:pt x="229881" y="23322"/>
                      </a:cubicBezTo>
                      <a:cubicBezTo>
                        <a:pt x="230205" y="23186"/>
                        <a:pt x="230640" y="23083"/>
                        <a:pt x="231186" y="23015"/>
                      </a:cubicBezTo>
                      <a:cubicBezTo>
                        <a:pt x="231732" y="22947"/>
                        <a:pt x="232414" y="22913"/>
                        <a:pt x="233232" y="22913"/>
                      </a:cubicBezTo>
                      <a:cubicBezTo>
                        <a:pt x="234085" y="22913"/>
                        <a:pt x="234784" y="22947"/>
                        <a:pt x="235330" y="23015"/>
                      </a:cubicBezTo>
                      <a:cubicBezTo>
                        <a:pt x="235875" y="23083"/>
                        <a:pt x="236302" y="23186"/>
                        <a:pt x="236609" y="23322"/>
                      </a:cubicBezTo>
                      <a:cubicBezTo>
                        <a:pt x="236915" y="23458"/>
                        <a:pt x="237137" y="23629"/>
                        <a:pt x="237274" y="23834"/>
                      </a:cubicBezTo>
                      <a:cubicBezTo>
                        <a:pt x="237410" y="24038"/>
                        <a:pt x="237478" y="24260"/>
                        <a:pt x="237478" y="24499"/>
                      </a:cubicBezTo>
                      <a:close/>
                      <a:moveTo>
                        <a:pt x="238451" y="8946"/>
                      </a:moveTo>
                      <a:cubicBezTo>
                        <a:pt x="238451" y="10924"/>
                        <a:pt x="238076" y="12272"/>
                        <a:pt x="237325" y="12988"/>
                      </a:cubicBezTo>
                      <a:cubicBezTo>
                        <a:pt x="236574" y="13704"/>
                        <a:pt x="235193" y="14062"/>
                        <a:pt x="233181" y="14062"/>
                      </a:cubicBezTo>
                      <a:cubicBezTo>
                        <a:pt x="231203" y="14062"/>
                        <a:pt x="229847" y="13713"/>
                        <a:pt x="229114" y="13013"/>
                      </a:cubicBezTo>
                      <a:cubicBezTo>
                        <a:pt x="228381" y="12314"/>
                        <a:pt x="228014" y="10993"/>
                        <a:pt x="228014" y="9049"/>
                      </a:cubicBezTo>
                      <a:cubicBezTo>
                        <a:pt x="228014" y="7070"/>
                        <a:pt x="228389" y="5723"/>
                        <a:pt x="229139" y="5007"/>
                      </a:cubicBezTo>
                      <a:cubicBezTo>
                        <a:pt x="229890" y="4291"/>
                        <a:pt x="231271" y="3933"/>
                        <a:pt x="233284" y="3933"/>
                      </a:cubicBezTo>
                      <a:cubicBezTo>
                        <a:pt x="235262" y="3933"/>
                        <a:pt x="236617" y="4282"/>
                        <a:pt x="237351" y="4981"/>
                      </a:cubicBezTo>
                      <a:cubicBezTo>
                        <a:pt x="238084" y="5681"/>
                        <a:pt x="238451" y="7002"/>
                        <a:pt x="238451" y="8946"/>
                      </a:cubicBezTo>
                      <a:close/>
                      <a:moveTo>
                        <a:pt x="281754" y="58008"/>
                      </a:moveTo>
                      <a:cubicBezTo>
                        <a:pt x="281754" y="60361"/>
                        <a:pt x="281320" y="62459"/>
                        <a:pt x="280450" y="64300"/>
                      </a:cubicBezTo>
                      <a:cubicBezTo>
                        <a:pt x="279581" y="66142"/>
                        <a:pt x="278344" y="67694"/>
                        <a:pt x="276741" y="68956"/>
                      </a:cubicBezTo>
                      <a:cubicBezTo>
                        <a:pt x="275138" y="70218"/>
                        <a:pt x="273229" y="71173"/>
                        <a:pt x="271011" y="71821"/>
                      </a:cubicBezTo>
                      <a:cubicBezTo>
                        <a:pt x="268795" y="72469"/>
                        <a:pt x="266355" y="72793"/>
                        <a:pt x="263696" y="72793"/>
                      </a:cubicBezTo>
                      <a:cubicBezTo>
                        <a:pt x="262059" y="72793"/>
                        <a:pt x="260498" y="72665"/>
                        <a:pt x="259014" y="72409"/>
                      </a:cubicBezTo>
                      <a:cubicBezTo>
                        <a:pt x="257530" y="72153"/>
                        <a:pt x="256201" y="71829"/>
                        <a:pt x="255024" y="71437"/>
                      </a:cubicBezTo>
                      <a:cubicBezTo>
                        <a:pt x="253847" y="71045"/>
                        <a:pt x="252850" y="70636"/>
                        <a:pt x="252031" y="70209"/>
                      </a:cubicBezTo>
                      <a:cubicBezTo>
                        <a:pt x="251212" y="69783"/>
                        <a:pt x="250615" y="69399"/>
                        <a:pt x="250241" y="69058"/>
                      </a:cubicBezTo>
                      <a:cubicBezTo>
                        <a:pt x="249866" y="68717"/>
                        <a:pt x="249592" y="68240"/>
                        <a:pt x="249422" y="67626"/>
                      </a:cubicBezTo>
                      <a:cubicBezTo>
                        <a:pt x="249251" y="67012"/>
                        <a:pt x="249167" y="66176"/>
                        <a:pt x="249167" y="65119"/>
                      </a:cubicBezTo>
                      <a:cubicBezTo>
                        <a:pt x="249167" y="64471"/>
                        <a:pt x="249200" y="63925"/>
                        <a:pt x="249268" y="63482"/>
                      </a:cubicBezTo>
                      <a:cubicBezTo>
                        <a:pt x="249337" y="63039"/>
                        <a:pt x="249422" y="62680"/>
                        <a:pt x="249525" y="62408"/>
                      </a:cubicBezTo>
                      <a:cubicBezTo>
                        <a:pt x="249627" y="62135"/>
                        <a:pt x="249771" y="61939"/>
                        <a:pt x="249959" y="61819"/>
                      </a:cubicBezTo>
                      <a:cubicBezTo>
                        <a:pt x="250147" y="61700"/>
                        <a:pt x="250360" y="61640"/>
                        <a:pt x="250599" y="61640"/>
                      </a:cubicBezTo>
                      <a:cubicBezTo>
                        <a:pt x="250973" y="61640"/>
                        <a:pt x="251528" y="61870"/>
                        <a:pt x="252261" y="62331"/>
                      </a:cubicBezTo>
                      <a:cubicBezTo>
                        <a:pt x="252995" y="62791"/>
                        <a:pt x="253899" y="63294"/>
                        <a:pt x="254973" y="63840"/>
                      </a:cubicBezTo>
                      <a:cubicBezTo>
                        <a:pt x="256047" y="64386"/>
                        <a:pt x="257318" y="64889"/>
                        <a:pt x="258784" y="65349"/>
                      </a:cubicBezTo>
                      <a:cubicBezTo>
                        <a:pt x="260251" y="65810"/>
                        <a:pt x="261939" y="66040"/>
                        <a:pt x="263849" y="66040"/>
                      </a:cubicBezTo>
                      <a:cubicBezTo>
                        <a:pt x="265282" y="66040"/>
                        <a:pt x="266577" y="65886"/>
                        <a:pt x="267737" y="65579"/>
                      </a:cubicBezTo>
                      <a:cubicBezTo>
                        <a:pt x="268897" y="65273"/>
                        <a:pt x="269902" y="64821"/>
                        <a:pt x="270756" y="64224"/>
                      </a:cubicBezTo>
                      <a:cubicBezTo>
                        <a:pt x="271608" y="63627"/>
                        <a:pt x="272265" y="62868"/>
                        <a:pt x="272725" y="61947"/>
                      </a:cubicBezTo>
                      <a:cubicBezTo>
                        <a:pt x="273186" y="61026"/>
                        <a:pt x="273416" y="59935"/>
                        <a:pt x="273416" y="58673"/>
                      </a:cubicBezTo>
                      <a:cubicBezTo>
                        <a:pt x="273416" y="57377"/>
                        <a:pt x="273083" y="56286"/>
                        <a:pt x="272418" y="55399"/>
                      </a:cubicBezTo>
                      <a:cubicBezTo>
                        <a:pt x="271753" y="54512"/>
                        <a:pt x="270875" y="53728"/>
                        <a:pt x="269783" y="53045"/>
                      </a:cubicBezTo>
                      <a:cubicBezTo>
                        <a:pt x="268692" y="52363"/>
                        <a:pt x="267464" y="51758"/>
                        <a:pt x="266100" y="51229"/>
                      </a:cubicBezTo>
                      <a:cubicBezTo>
                        <a:pt x="264736" y="50701"/>
                        <a:pt x="263329" y="50146"/>
                        <a:pt x="261880" y="49567"/>
                      </a:cubicBezTo>
                      <a:cubicBezTo>
                        <a:pt x="260430" y="48987"/>
                        <a:pt x="259014" y="48330"/>
                        <a:pt x="257633" y="47597"/>
                      </a:cubicBezTo>
                      <a:cubicBezTo>
                        <a:pt x="256252" y="46864"/>
                        <a:pt x="255016" y="45968"/>
                        <a:pt x="253924" y="44911"/>
                      </a:cubicBezTo>
                      <a:cubicBezTo>
                        <a:pt x="252833" y="43854"/>
                        <a:pt x="251954" y="42592"/>
                        <a:pt x="251290" y="41125"/>
                      </a:cubicBezTo>
                      <a:cubicBezTo>
                        <a:pt x="250624" y="39659"/>
                        <a:pt x="250291" y="37902"/>
                        <a:pt x="250291" y="35856"/>
                      </a:cubicBezTo>
                      <a:cubicBezTo>
                        <a:pt x="250291" y="34048"/>
                        <a:pt x="250641" y="32317"/>
                        <a:pt x="251340" y="30663"/>
                      </a:cubicBezTo>
                      <a:cubicBezTo>
                        <a:pt x="252039" y="29009"/>
                        <a:pt x="253088" y="27560"/>
                        <a:pt x="254487" y="26315"/>
                      </a:cubicBezTo>
                      <a:cubicBezTo>
                        <a:pt x="255885" y="25070"/>
                        <a:pt x="257633" y="24072"/>
                        <a:pt x="259731" y="23322"/>
                      </a:cubicBezTo>
                      <a:cubicBezTo>
                        <a:pt x="261828" y="22572"/>
                        <a:pt x="264275" y="22196"/>
                        <a:pt x="267072" y="22196"/>
                      </a:cubicBezTo>
                      <a:cubicBezTo>
                        <a:pt x="268299" y="22196"/>
                        <a:pt x="269528" y="22299"/>
                        <a:pt x="270756" y="22503"/>
                      </a:cubicBezTo>
                      <a:cubicBezTo>
                        <a:pt x="271984" y="22708"/>
                        <a:pt x="273091" y="22964"/>
                        <a:pt x="274081" y="23271"/>
                      </a:cubicBezTo>
                      <a:cubicBezTo>
                        <a:pt x="275070" y="23578"/>
                        <a:pt x="275914" y="23910"/>
                        <a:pt x="276614" y="24268"/>
                      </a:cubicBezTo>
                      <a:cubicBezTo>
                        <a:pt x="277313" y="24627"/>
                        <a:pt x="277842" y="24942"/>
                        <a:pt x="278200" y="25215"/>
                      </a:cubicBezTo>
                      <a:cubicBezTo>
                        <a:pt x="278558" y="25488"/>
                        <a:pt x="278796" y="25726"/>
                        <a:pt x="278916" y="25931"/>
                      </a:cubicBezTo>
                      <a:cubicBezTo>
                        <a:pt x="279035" y="26136"/>
                        <a:pt x="279120" y="26366"/>
                        <a:pt x="279171" y="26622"/>
                      </a:cubicBezTo>
                      <a:cubicBezTo>
                        <a:pt x="279223" y="26877"/>
                        <a:pt x="279273" y="27193"/>
                        <a:pt x="279325" y="27568"/>
                      </a:cubicBezTo>
                      <a:cubicBezTo>
                        <a:pt x="279376" y="27943"/>
                        <a:pt x="279402" y="28404"/>
                        <a:pt x="279402" y="28949"/>
                      </a:cubicBezTo>
                      <a:cubicBezTo>
                        <a:pt x="279402" y="29529"/>
                        <a:pt x="279376" y="30032"/>
                        <a:pt x="279325" y="30459"/>
                      </a:cubicBezTo>
                      <a:cubicBezTo>
                        <a:pt x="279273" y="30885"/>
                        <a:pt x="279188" y="31235"/>
                        <a:pt x="279069" y="31507"/>
                      </a:cubicBezTo>
                      <a:cubicBezTo>
                        <a:pt x="278949" y="31780"/>
                        <a:pt x="278805" y="31976"/>
                        <a:pt x="278634" y="32096"/>
                      </a:cubicBezTo>
                      <a:cubicBezTo>
                        <a:pt x="278464" y="32215"/>
                        <a:pt x="278276" y="32275"/>
                        <a:pt x="278071" y="32275"/>
                      </a:cubicBezTo>
                      <a:cubicBezTo>
                        <a:pt x="277764" y="32275"/>
                        <a:pt x="277321" y="32087"/>
                        <a:pt x="276741" y="31712"/>
                      </a:cubicBezTo>
                      <a:cubicBezTo>
                        <a:pt x="276161" y="31337"/>
                        <a:pt x="275411" y="30936"/>
                        <a:pt x="274491" y="30510"/>
                      </a:cubicBezTo>
                      <a:cubicBezTo>
                        <a:pt x="273570" y="30083"/>
                        <a:pt x="272487" y="29683"/>
                        <a:pt x="271242" y="29308"/>
                      </a:cubicBezTo>
                      <a:cubicBezTo>
                        <a:pt x="269997" y="28932"/>
                        <a:pt x="268573" y="28745"/>
                        <a:pt x="266970" y="28745"/>
                      </a:cubicBezTo>
                      <a:cubicBezTo>
                        <a:pt x="265537" y="28745"/>
                        <a:pt x="264275" y="28907"/>
                        <a:pt x="263184" y="29231"/>
                      </a:cubicBezTo>
                      <a:cubicBezTo>
                        <a:pt x="262093" y="29555"/>
                        <a:pt x="261198" y="30015"/>
                        <a:pt x="260498" y="30612"/>
                      </a:cubicBezTo>
                      <a:cubicBezTo>
                        <a:pt x="259799" y="31209"/>
                        <a:pt x="259271" y="31917"/>
                        <a:pt x="258913" y="32735"/>
                      </a:cubicBezTo>
                      <a:cubicBezTo>
                        <a:pt x="258554" y="33554"/>
                        <a:pt x="258375" y="34441"/>
                        <a:pt x="258375" y="35396"/>
                      </a:cubicBezTo>
                      <a:cubicBezTo>
                        <a:pt x="258375" y="36726"/>
                        <a:pt x="258716" y="37843"/>
                        <a:pt x="259398" y="38746"/>
                      </a:cubicBezTo>
                      <a:cubicBezTo>
                        <a:pt x="260080" y="39650"/>
                        <a:pt x="260967" y="40443"/>
                        <a:pt x="262059" y="41125"/>
                      </a:cubicBezTo>
                      <a:cubicBezTo>
                        <a:pt x="263150" y="41808"/>
                        <a:pt x="264395" y="42421"/>
                        <a:pt x="265793" y="42967"/>
                      </a:cubicBezTo>
                      <a:cubicBezTo>
                        <a:pt x="267192" y="43513"/>
                        <a:pt x="268616" y="44076"/>
                        <a:pt x="270065" y="44655"/>
                      </a:cubicBezTo>
                      <a:cubicBezTo>
                        <a:pt x="271514" y="45235"/>
                        <a:pt x="272947" y="45883"/>
                        <a:pt x="274362" y="46599"/>
                      </a:cubicBezTo>
                      <a:cubicBezTo>
                        <a:pt x="275777" y="47316"/>
                        <a:pt x="277031" y="48185"/>
                        <a:pt x="278123" y="49209"/>
                      </a:cubicBezTo>
                      <a:cubicBezTo>
                        <a:pt x="279214" y="50232"/>
                        <a:pt x="280092" y="51459"/>
                        <a:pt x="280757" y="52892"/>
                      </a:cubicBezTo>
                      <a:cubicBezTo>
                        <a:pt x="281422" y="54324"/>
                        <a:pt x="281754" y="56030"/>
                        <a:pt x="281754" y="58008"/>
                      </a:cubicBezTo>
                      <a:close/>
                      <a:moveTo>
                        <a:pt x="332820" y="45525"/>
                      </a:moveTo>
                      <a:cubicBezTo>
                        <a:pt x="332820" y="46855"/>
                        <a:pt x="332486" y="47802"/>
                        <a:pt x="331818" y="48364"/>
                      </a:cubicBezTo>
                      <a:cubicBezTo>
                        <a:pt x="331150" y="48927"/>
                        <a:pt x="330387" y="49209"/>
                        <a:pt x="329531" y="49209"/>
                      </a:cubicBezTo>
                      <a:lnTo>
                        <a:pt x="299208" y="49209"/>
                      </a:lnTo>
                      <a:cubicBezTo>
                        <a:pt x="299208" y="51766"/>
                        <a:pt x="299465" y="54069"/>
                        <a:pt x="299979" y="56115"/>
                      </a:cubicBezTo>
                      <a:cubicBezTo>
                        <a:pt x="300493" y="58161"/>
                        <a:pt x="301350" y="59918"/>
                        <a:pt x="302549" y="61384"/>
                      </a:cubicBezTo>
                      <a:cubicBezTo>
                        <a:pt x="303749" y="62851"/>
                        <a:pt x="305309" y="63976"/>
                        <a:pt x="307228" y="64761"/>
                      </a:cubicBezTo>
                      <a:cubicBezTo>
                        <a:pt x="309147" y="65545"/>
                        <a:pt x="311494" y="65938"/>
                        <a:pt x="314271" y="65938"/>
                      </a:cubicBezTo>
                      <a:cubicBezTo>
                        <a:pt x="316464" y="65938"/>
                        <a:pt x="318418" y="65759"/>
                        <a:pt x="320132" y="65400"/>
                      </a:cubicBezTo>
                      <a:cubicBezTo>
                        <a:pt x="321845" y="65042"/>
                        <a:pt x="323327" y="64642"/>
                        <a:pt x="324578" y="64198"/>
                      </a:cubicBezTo>
                      <a:cubicBezTo>
                        <a:pt x="325829" y="63755"/>
                        <a:pt x="326857" y="63354"/>
                        <a:pt x="327663" y="62996"/>
                      </a:cubicBezTo>
                      <a:cubicBezTo>
                        <a:pt x="328468" y="62638"/>
                        <a:pt x="329077" y="62459"/>
                        <a:pt x="329488" y="62459"/>
                      </a:cubicBezTo>
                      <a:cubicBezTo>
                        <a:pt x="329728" y="62459"/>
                        <a:pt x="329942" y="62518"/>
                        <a:pt x="330131" y="62638"/>
                      </a:cubicBezTo>
                      <a:cubicBezTo>
                        <a:pt x="330319" y="62757"/>
                        <a:pt x="330464" y="62936"/>
                        <a:pt x="330567" y="63175"/>
                      </a:cubicBezTo>
                      <a:cubicBezTo>
                        <a:pt x="330670" y="63414"/>
                        <a:pt x="330747" y="63746"/>
                        <a:pt x="330799" y="64173"/>
                      </a:cubicBezTo>
                      <a:cubicBezTo>
                        <a:pt x="330850" y="64599"/>
                        <a:pt x="330876" y="65119"/>
                        <a:pt x="330876" y="65733"/>
                      </a:cubicBezTo>
                      <a:cubicBezTo>
                        <a:pt x="330876" y="66176"/>
                        <a:pt x="330859" y="66560"/>
                        <a:pt x="330824" y="66884"/>
                      </a:cubicBezTo>
                      <a:cubicBezTo>
                        <a:pt x="330791" y="67208"/>
                        <a:pt x="330748" y="67498"/>
                        <a:pt x="330697" y="67754"/>
                      </a:cubicBezTo>
                      <a:cubicBezTo>
                        <a:pt x="330645" y="68010"/>
                        <a:pt x="330561" y="68240"/>
                        <a:pt x="330441" y="68444"/>
                      </a:cubicBezTo>
                      <a:cubicBezTo>
                        <a:pt x="330321" y="68649"/>
                        <a:pt x="330168" y="68845"/>
                        <a:pt x="329980" y="69033"/>
                      </a:cubicBezTo>
                      <a:cubicBezTo>
                        <a:pt x="329793" y="69220"/>
                        <a:pt x="329238" y="69527"/>
                        <a:pt x="328318" y="69954"/>
                      </a:cubicBezTo>
                      <a:cubicBezTo>
                        <a:pt x="327397" y="70380"/>
                        <a:pt x="326204" y="70798"/>
                        <a:pt x="324737" y="71207"/>
                      </a:cubicBezTo>
                      <a:cubicBezTo>
                        <a:pt x="323270" y="71616"/>
                        <a:pt x="321574" y="71983"/>
                        <a:pt x="319647" y="72307"/>
                      </a:cubicBezTo>
                      <a:cubicBezTo>
                        <a:pt x="317719" y="72631"/>
                        <a:pt x="315664" y="72793"/>
                        <a:pt x="313481" y="72793"/>
                      </a:cubicBezTo>
                      <a:cubicBezTo>
                        <a:pt x="309696" y="72793"/>
                        <a:pt x="306379" y="72264"/>
                        <a:pt x="303531" y="71207"/>
                      </a:cubicBezTo>
                      <a:cubicBezTo>
                        <a:pt x="300683" y="70150"/>
                        <a:pt x="298287" y="68581"/>
                        <a:pt x="296343" y="66500"/>
                      </a:cubicBezTo>
                      <a:cubicBezTo>
                        <a:pt x="294399" y="64420"/>
                        <a:pt x="292932" y="61811"/>
                        <a:pt x="291943" y="58673"/>
                      </a:cubicBezTo>
                      <a:cubicBezTo>
                        <a:pt x="290955" y="55535"/>
                        <a:pt x="290459" y="51886"/>
                        <a:pt x="290459" y="47725"/>
                      </a:cubicBezTo>
                      <a:cubicBezTo>
                        <a:pt x="290459" y="43769"/>
                        <a:pt x="290972" y="40213"/>
                        <a:pt x="291995" y="37058"/>
                      </a:cubicBezTo>
                      <a:cubicBezTo>
                        <a:pt x="293018" y="33903"/>
                        <a:pt x="294493" y="31226"/>
                        <a:pt x="296420" y="29026"/>
                      </a:cubicBezTo>
                      <a:cubicBezTo>
                        <a:pt x="298347" y="26826"/>
                        <a:pt x="300675" y="25138"/>
                        <a:pt x="303403" y="23961"/>
                      </a:cubicBezTo>
                      <a:cubicBezTo>
                        <a:pt x="306132" y="22785"/>
                        <a:pt x="309185" y="22196"/>
                        <a:pt x="312561" y="22196"/>
                      </a:cubicBezTo>
                      <a:cubicBezTo>
                        <a:pt x="316176" y="22196"/>
                        <a:pt x="319254" y="22776"/>
                        <a:pt x="321795" y="23936"/>
                      </a:cubicBezTo>
                      <a:cubicBezTo>
                        <a:pt x="324336" y="25095"/>
                        <a:pt x="326425" y="26656"/>
                        <a:pt x="328062" y="28617"/>
                      </a:cubicBezTo>
                      <a:cubicBezTo>
                        <a:pt x="329699" y="30578"/>
                        <a:pt x="330902" y="32880"/>
                        <a:pt x="331669" y="35523"/>
                      </a:cubicBezTo>
                      <a:cubicBezTo>
                        <a:pt x="332436" y="38167"/>
                        <a:pt x="332820" y="40989"/>
                        <a:pt x="332820" y="43990"/>
                      </a:cubicBezTo>
                      <a:close/>
                      <a:moveTo>
                        <a:pt x="324327" y="43018"/>
                      </a:moveTo>
                      <a:cubicBezTo>
                        <a:pt x="324430" y="38584"/>
                        <a:pt x="323443" y="35106"/>
                        <a:pt x="321367" y="32582"/>
                      </a:cubicBezTo>
                      <a:cubicBezTo>
                        <a:pt x="319291" y="30058"/>
                        <a:pt x="316212" y="28796"/>
                        <a:pt x="312129" y="28796"/>
                      </a:cubicBezTo>
                      <a:cubicBezTo>
                        <a:pt x="310035" y="28796"/>
                        <a:pt x="308199" y="29188"/>
                        <a:pt x="306620" y="29973"/>
                      </a:cubicBezTo>
                      <a:cubicBezTo>
                        <a:pt x="305042" y="30757"/>
                        <a:pt x="303721" y="31797"/>
                        <a:pt x="302657" y="33093"/>
                      </a:cubicBezTo>
                      <a:cubicBezTo>
                        <a:pt x="301593" y="34389"/>
                        <a:pt x="300769" y="35899"/>
                        <a:pt x="300186" y="37621"/>
                      </a:cubicBezTo>
                      <a:cubicBezTo>
                        <a:pt x="299602" y="39343"/>
                        <a:pt x="299277" y="41142"/>
                        <a:pt x="299208" y="43018"/>
                      </a:cubicBezTo>
                      <a:close/>
                      <a:moveTo>
                        <a:pt x="408380" y="70542"/>
                      </a:moveTo>
                      <a:cubicBezTo>
                        <a:pt x="408380" y="70815"/>
                        <a:pt x="408320" y="71054"/>
                        <a:pt x="408201" y="71258"/>
                      </a:cubicBezTo>
                      <a:cubicBezTo>
                        <a:pt x="408082" y="71463"/>
                        <a:pt x="407877" y="71625"/>
                        <a:pt x="407586" y="71744"/>
                      </a:cubicBezTo>
                      <a:cubicBezTo>
                        <a:pt x="407297" y="71864"/>
                        <a:pt x="406913" y="71957"/>
                        <a:pt x="406436" y="72026"/>
                      </a:cubicBezTo>
                      <a:cubicBezTo>
                        <a:pt x="405959" y="72094"/>
                        <a:pt x="405378" y="72128"/>
                        <a:pt x="404696" y="72128"/>
                      </a:cubicBezTo>
                      <a:cubicBezTo>
                        <a:pt x="403980" y="72128"/>
                        <a:pt x="403383" y="72094"/>
                        <a:pt x="402906" y="72026"/>
                      </a:cubicBezTo>
                      <a:cubicBezTo>
                        <a:pt x="402429" y="71957"/>
                        <a:pt x="402036" y="71864"/>
                        <a:pt x="401729" y="71744"/>
                      </a:cubicBezTo>
                      <a:cubicBezTo>
                        <a:pt x="401422" y="71625"/>
                        <a:pt x="401200" y="71463"/>
                        <a:pt x="401064" y="71258"/>
                      </a:cubicBezTo>
                      <a:cubicBezTo>
                        <a:pt x="400927" y="71054"/>
                        <a:pt x="400859" y="70815"/>
                        <a:pt x="400859" y="70542"/>
                      </a:cubicBezTo>
                      <a:lnTo>
                        <a:pt x="400859" y="64454"/>
                      </a:lnTo>
                      <a:cubicBezTo>
                        <a:pt x="398438" y="67080"/>
                        <a:pt x="395922" y="69127"/>
                        <a:pt x="393313" y="70593"/>
                      </a:cubicBezTo>
                      <a:cubicBezTo>
                        <a:pt x="390704" y="72060"/>
                        <a:pt x="387848" y="72793"/>
                        <a:pt x="384743" y="72793"/>
                      </a:cubicBezTo>
                      <a:cubicBezTo>
                        <a:pt x="381368" y="72793"/>
                        <a:pt x="378486" y="72136"/>
                        <a:pt x="376098" y="70823"/>
                      </a:cubicBezTo>
                      <a:cubicBezTo>
                        <a:pt x="373711" y="69510"/>
                        <a:pt x="371775" y="67737"/>
                        <a:pt x="370291" y="65503"/>
                      </a:cubicBezTo>
                      <a:cubicBezTo>
                        <a:pt x="368808" y="63269"/>
                        <a:pt x="367725" y="60643"/>
                        <a:pt x="367043" y="57624"/>
                      </a:cubicBezTo>
                      <a:cubicBezTo>
                        <a:pt x="366360" y="54606"/>
                        <a:pt x="366019" y="51425"/>
                        <a:pt x="366019" y="48083"/>
                      </a:cubicBezTo>
                      <a:cubicBezTo>
                        <a:pt x="366019" y="44127"/>
                        <a:pt x="366446" y="40554"/>
                        <a:pt x="367298" y="37365"/>
                      </a:cubicBezTo>
                      <a:cubicBezTo>
                        <a:pt x="368151" y="34176"/>
                        <a:pt x="369413" y="31456"/>
                        <a:pt x="371085" y="29205"/>
                      </a:cubicBezTo>
                      <a:cubicBezTo>
                        <a:pt x="372755" y="26954"/>
                        <a:pt x="374828" y="25223"/>
                        <a:pt x="377301" y="24013"/>
                      </a:cubicBezTo>
                      <a:cubicBezTo>
                        <a:pt x="379773" y="22802"/>
                        <a:pt x="382629" y="22196"/>
                        <a:pt x="385869" y="22196"/>
                      </a:cubicBezTo>
                      <a:cubicBezTo>
                        <a:pt x="388564" y="22196"/>
                        <a:pt x="391028" y="22785"/>
                        <a:pt x="393262" y="23961"/>
                      </a:cubicBezTo>
                      <a:cubicBezTo>
                        <a:pt x="395496" y="25138"/>
                        <a:pt x="397704" y="26869"/>
                        <a:pt x="399887" y="29154"/>
                      </a:cubicBezTo>
                      <a:lnTo>
                        <a:pt x="399887" y="2398"/>
                      </a:lnTo>
                      <a:cubicBezTo>
                        <a:pt x="399887" y="2159"/>
                        <a:pt x="399947" y="1929"/>
                        <a:pt x="400066" y="1707"/>
                      </a:cubicBezTo>
                      <a:cubicBezTo>
                        <a:pt x="400185" y="1485"/>
                        <a:pt x="400416" y="1315"/>
                        <a:pt x="400757" y="1196"/>
                      </a:cubicBezTo>
                      <a:cubicBezTo>
                        <a:pt x="401098" y="1076"/>
                        <a:pt x="401533" y="974"/>
                        <a:pt x="402062" y="889"/>
                      </a:cubicBezTo>
                      <a:cubicBezTo>
                        <a:pt x="402590" y="803"/>
                        <a:pt x="403264" y="761"/>
                        <a:pt x="404082" y="761"/>
                      </a:cubicBezTo>
                      <a:cubicBezTo>
                        <a:pt x="404935" y="761"/>
                        <a:pt x="405634" y="803"/>
                        <a:pt x="406179" y="889"/>
                      </a:cubicBezTo>
                      <a:cubicBezTo>
                        <a:pt x="406725" y="974"/>
                        <a:pt x="407152" y="1076"/>
                        <a:pt x="407459" y="1196"/>
                      </a:cubicBezTo>
                      <a:cubicBezTo>
                        <a:pt x="407765" y="1315"/>
                        <a:pt x="407996" y="1485"/>
                        <a:pt x="408149" y="1707"/>
                      </a:cubicBezTo>
                      <a:cubicBezTo>
                        <a:pt x="408303" y="1929"/>
                        <a:pt x="408380" y="2159"/>
                        <a:pt x="408380" y="2398"/>
                      </a:cubicBezTo>
                      <a:close/>
                      <a:moveTo>
                        <a:pt x="399887" y="38158"/>
                      </a:moveTo>
                      <a:cubicBezTo>
                        <a:pt x="397602" y="35327"/>
                        <a:pt x="395393" y="33170"/>
                        <a:pt x="393262" y="31687"/>
                      </a:cubicBezTo>
                      <a:cubicBezTo>
                        <a:pt x="391130" y="30203"/>
                        <a:pt x="388905" y="29461"/>
                        <a:pt x="386586" y="29461"/>
                      </a:cubicBezTo>
                      <a:cubicBezTo>
                        <a:pt x="384437" y="29461"/>
                        <a:pt x="382613" y="29973"/>
                        <a:pt x="381112" y="30996"/>
                      </a:cubicBezTo>
                      <a:cubicBezTo>
                        <a:pt x="379610" y="32019"/>
                        <a:pt x="378391" y="33366"/>
                        <a:pt x="377454" y="35037"/>
                      </a:cubicBezTo>
                      <a:cubicBezTo>
                        <a:pt x="376516" y="36709"/>
                        <a:pt x="375834" y="38602"/>
                        <a:pt x="375407" y="40716"/>
                      </a:cubicBezTo>
                      <a:cubicBezTo>
                        <a:pt x="374981" y="42831"/>
                        <a:pt x="374768" y="44979"/>
                        <a:pt x="374768" y="47162"/>
                      </a:cubicBezTo>
                      <a:cubicBezTo>
                        <a:pt x="374768" y="49481"/>
                        <a:pt x="374947" y="51749"/>
                        <a:pt x="375305" y="53966"/>
                      </a:cubicBezTo>
                      <a:cubicBezTo>
                        <a:pt x="375663" y="56183"/>
                        <a:pt x="376285" y="58153"/>
                        <a:pt x="377172" y="59875"/>
                      </a:cubicBezTo>
                      <a:cubicBezTo>
                        <a:pt x="378059" y="61598"/>
                        <a:pt x="379236" y="62979"/>
                        <a:pt x="380702" y="64019"/>
                      </a:cubicBezTo>
                      <a:cubicBezTo>
                        <a:pt x="382169" y="65059"/>
                        <a:pt x="384011" y="65579"/>
                        <a:pt x="386227" y="65579"/>
                      </a:cubicBezTo>
                      <a:cubicBezTo>
                        <a:pt x="387353" y="65579"/>
                        <a:pt x="388436" y="65426"/>
                        <a:pt x="389476" y="65119"/>
                      </a:cubicBezTo>
                      <a:cubicBezTo>
                        <a:pt x="390517" y="64812"/>
                        <a:pt x="391582" y="64300"/>
                        <a:pt x="392674" y="63584"/>
                      </a:cubicBezTo>
                      <a:cubicBezTo>
                        <a:pt x="393766" y="62868"/>
                        <a:pt x="394908" y="61939"/>
                        <a:pt x="396101" y="60796"/>
                      </a:cubicBezTo>
                      <a:cubicBezTo>
                        <a:pt x="397296" y="59653"/>
                        <a:pt x="398557" y="58247"/>
                        <a:pt x="399887" y="56575"/>
                      </a:cubicBezTo>
                      <a:close/>
                      <a:moveTo>
                        <a:pt x="450415" y="27517"/>
                      </a:moveTo>
                      <a:cubicBezTo>
                        <a:pt x="450415" y="28267"/>
                        <a:pt x="450399" y="28898"/>
                        <a:pt x="450365" y="29410"/>
                      </a:cubicBezTo>
                      <a:cubicBezTo>
                        <a:pt x="450331" y="29921"/>
                        <a:pt x="450262" y="30322"/>
                        <a:pt x="450160" y="30612"/>
                      </a:cubicBezTo>
                      <a:cubicBezTo>
                        <a:pt x="450057" y="30902"/>
                        <a:pt x="449930" y="31124"/>
                        <a:pt x="449776" y="31277"/>
                      </a:cubicBezTo>
                      <a:cubicBezTo>
                        <a:pt x="449623" y="31431"/>
                        <a:pt x="449410" y="31507"/>
                        <a:pt x="449137" y="31507"/>
                      </a:cubicBezTo>
                      <a:cubicBezTo>
                        <a:pt x="448864" y="31507"/>
                        <a:pt x="448531" y="31431"/>
                        <a:pt x="448139" y="31277"/>
                      </a:cubicBezTo>
                      <a:cubicBezTo>
                        <a:pt x="447748" y="31124"/>
                        <a:pt x="447304" y="30970"/>
                        <a:pt x="446809" y="30817"/>
                      </a:cubicBezTo>
                      <a:cubicBezTo>
                        <a:pt x="446315" y="30663"/>
                        <a:pt x="445761" y="30518"/>
                        <a:pt x="445146" y="30382"/>
                      </a:cubicBezTo>
                      <a:cubicBezTo>
                        <a:pt x="444533" y="30245"/>
                        <a:pt x="443867" y="30177"/>
                        <a:pt x="443151" y="30177"/>
                      </a:cubicBezTo>
                      <a:cubicBezTo>
                        <a:pt x="442298" y="30177"/>
                        <a:pt x="441463" y="30348"/>
                        <a:pt x="440645" y="30689"/>
                      </a:cubicBezTo>
                      <a:cubicBezTo>
                        <a:pt x="439826" y="31030"/>
                        <a:pt x="438965" y="31593"/>
                        <a:pt x="438061" y="32377"/>
                      </a:cubicBezTo>
                      <a:cubicBezTo>
                        <a:pt x="437157" y="33162"/>
                        <a:pt x="436211" y="34202"/>
                        <a:pt x="435221" y="35498"/>
                      </a:cubicBezTo>
                      <a:cubicBezTo>
                        <a:pt x="434233" y="36794"/>
                        <a:pt x="433141" y="38380"/>
                        <a:pt x="431947" y="40256"/>
                      </a:cubicBezTo>
                      <a:lnTo>
                        <a:pt x="431947" y="70542"/>
                      </a:lnTo>
                      <a:cubicBezTo>
                        <a:pt x="431947" y="70815"/>
                        <a:pt x="431879" y="71045"/>
                        <a:pt x="431743" y="71233"/>
                      </a:cubicBezTo>
                      <a:cubicBezTo>
                        <a:pt x="431606" y="71420"/>
                        <a:pt x="431385" y="71582"/>
                        <a:pt x="431078" y="71719"/>
                      </a:cubicBezTo>
                      <a:cubicBezTo>
                        <a:pt x="430770" y="71855"/>
                        <a:pt x="430344" y="71957"/>
                        <a:pt x="429799" y="72026"/>
                      </a:cubicBezTo>
                      <a:cubicBezTo>
                        <a:pt x="429253" y="72094"/>
                        <a:pt x="428554" y="72128"/>
                        <a:pt x="427701" y="72128"/>
                      </a:cubicBezTo>
                      <a:cubicBezTo>
                        <a:pt x="426882" y="72128"/>
                        <a:pt x="426200" y="72094"/>
                        <a:pt x="425654" y="72026"/>
                      </a:cubicBezTo>
                      <a:cubicBezTo>
                        <a:pt x="425109" y="71957"/>
                        <a:pt x="424674" y="71855"/>
                        <a:pt x="424350" y="71719"/>
                      </a:cubicBezTo>
                      <a:cubicBezTo>
                        <a:pt x="424026" y="71582"/>
                        <a:pt x="423805" y="71420"/>
                        <a:pt x="423685" y="71233"/>
                      </a:cubicBezTo>
                      <a:cubicBezTo>
                        <a:pt x="423565" y="71045"/>
                        <a:pt x="423505" y="70815"/>
                        <a:pt x="423505" y="70542"/>
                      </a:cubicBezTo>
                      <a:lnTo>
                        <a:pt x="423505" y="24499"/>
                      </a:lnTo>
                      <a:cubicBezTo>
                        <a:pt x="423505" y="24226"/>
                        <a:pt x="423557" y="23996"/>
                        <a:pt x="423660" y="23808"/>
                      </a:cubicBezTo>
                      <a:cubicBezTo>
                        <a:pt x="423762" y="23620"/>
                        <a:pt x="423966" y="23450"/>
                        <a:pt x="424273" y="23296"/>
                      </a:cubicBezTo>
                      <a:cubicBezTo>
                        <a:pt x="424580" y="23143"/>
                        <a:pt x="424972" y="23041"/>
                        <a:pt x="425450" y="22989"/>
                      </a:cubicBezTo>
                      <a:cubicBezTo>
                        <a:pt x="425928" y="22938"/>
                        <a:pt x="426558" y="22913"/>
                        <a:pt x="427343" y="22913"/>
                      </a:cubicBezTo>
                      <a:cubicBezTo>
                        <a:pt x="428094" y="22913"/>
                        <a:pt x="428716" y="22938"/>
                        <a:pt x="429210" y="22989"/>
                      </a:cubicBezTo>
                      <a:cubicBezTo>
                        <a:pt x="429704" y="23041"/>
                        <a:pt x="430088" y="23143"/>
                        <a:pt x="430362" y="23296"/>
                      </a:cubicBezTo>
                      <a:cubicBezTo>
                        <a:pt x="430634" y="23450"/>
                        <a:pt x="430830" y="23620"/>
                        <a:pt x="430949" y="23808"/>
                      </a:cubicBezTo>
                      <a:cubicBezTo>
                        <a:pt x="431069" y="23996"/>
                        <a:pt x="431128" y="24226"/>
                        <a:pt x="431128" y="24499"/>
                      </a:cubicBezTo>
                      <a:lnTo>
                        <a:pt x="431128" y="31200"/>
                      </a:lnTo>
                      <a:cubicBezTo>
                        <a:pt x="432390" y="29359"/>
                        <a:pt x="433576" y="27858"/>
                        <a:pt x="434684" y="26699"/>
                      </a:cubicBezTo>
                      <a:cubicBezTo>
                        <a:pt x="435793" y="25539"/>
                        <a:pt x="436841" y="24627"/>
                        <a:pt x="437831" y="23961"/>
                      </a:cubicBezTo>
                      <a:cubicBezTo>
                        <a:pt x="438820" y="23296"/>
                        <a:pt x="439800" y="22836"/>
                        <a:pt x="440772" y="22580"/>
                      </a:cubicBezTo>
                      <a:cubicBezTo>
                        <a:pt x="441744" y="22324"/>
                        <a:pt x="442725" y="22196"/>
                        <a:pt x="443714" y="22196"/>
                      </a:cubicBezTo>
                      <a:cubicBezTo>
                        <a:pt x="444158" y="22196"/>
                        <a:pt x="444661" y="22222"/>
                        <a:pt x="445223" y="22273"/>
                      </a:cubicBezTo>
                      <a:cubicBezTo>
                        <a:pt x="445786" y="22324"/>
                        <a:pt x="446374" y="22418"/>
                        <a:pt x="446988" y="22555"/>
                      </a:cubicBezTo>
                      <a:cubicBezTo>
                        <a:pt x="447602" y="22691"/>
                        <a:pt x="448156" y="22844"/>
                        <a:pt x="448651" y="23015"/>
                      </a:cubicBezTo>
                      <a:cubicBezTo>
                        <a:pt x="449146" y="23186"/>
                        <a:pt x="449495" y="23356"/>
                        <a:pt x="449699" y="23527"/>
                      </a:cubicBezTo>
                      <a:cubicBezTo>
                        <a:pt x="449904" y="23697"/>
                        <a:pt x="450041" y="23859"/>
                        <a:pt x="450109" y="24013"/>
                      </a:cubicBezTo>
                      <a:cubicBezTo>
                        <a:pt x="450177" y="24166"/>
                        <a:pt x="450236" y="24362"/>
                        <a:pt x="450288" y="24601"/>
                      </a:cubicBezTo>
                      <a:cubicBezTo>
                        <a:pt x="450339" y="24840"/>
                        <a:pt x="450374" y="25189"/>
                        <a:pt x="450391" y="25650"/>
                      </a:cubicBezTo>
                      <a:cubicBezTo>
                        <a:pt x="450407" y="26110"/>
                        <a:pt x="450415" y="26733"/>
                        <a:pt x="450415" y="27517"/>
                      </a:cubicBezTo>
                      <a:close/>
                      <a:moveTo>
                        <a:pt x="491807" y="70593"/>
                      </a:moveTo>
                      <a:cubicBezTo>
                        <a:pt x="491807" y="71002"/>
                        <a:pt x="491671" y="71309"/>
                        <a:pt x="491398" y="71514"/>
                      </a:cubicBezTo>
                      <a:cubicBezTo>
                        <a:pt x="491125" y="71719"/>
                        <a:pt x="490750" y="71872"/>
                        <a:pt x="490273" y="71974"/>
                      </a:cubicBezTo>
                      <a:cubicBezTo>
                        <a:pt x="489796" y="72077"/>
                        <a:pt x="489097" y="72128"/>
                        <a:pt x="488175" y="72128"/>
                      </a:cubicBezTo>
                      <a:cubicBezTo>
                        <a:pt x="487289" y="72128"/>
                        <a:pt x="486581" y="72077"/>
                        <a:pt x="486052" y="71974"/>
                      </a:cubicBezTo>
                      <a:cubicBezTo>
                        <a:pt x="485524" y="71872"/>
                        <a:pt x="485140" y="71719"/>
                        <a:pt x="484901" y="71514"/>
                      </a:cubicBezTo>
                      <a:cubicBezTo>
                        <a:pt x="484663" y="71309"/>
                        <a:pt x="484543" y="71002"/>
                        <a:pt x="484543" y="70593"/>
                      </a:cubicBezTo>
                      <a:lnTo>
                        <a:pt x="484543" y="65989"/>
                      </a:lnTo>
                      <a:cubicBezTo>
                        <a:pt x="482531" y="68137"/>
                        <a:pt x="480288" y="69809"/>
                        <a:pt x="477815" y="71002"/>
                      </a:cubicBezTo>
                      <a:cubicBezTo>
                        <a:pt x="475342" y="72196"/>
                        <a:pt x="472725" y="72793"/>
                        <a:pt x="469963" y="72793"/>
                      </a:cubicBezTo>
                      <a:cubicBezTo>
                        <a:pt x="467541" y="72793"/>
                        <a:pt x="465350" y="72477"/>
                        <a:pt x="463389" y="71846"/>
                      </a:cubicBezTo>
                      <a:cubicBezTo>
                        <a:pt x="461427" y="71216"/>
                        <a:pt x="459756" y="70303"/>
                        <a:pt x="458375" y="69109"/>
                      </a:cubicBezTo>
                      <a:cubicBezTo>
                        <a:pt x="456993" y="67916"/>
                        <a:pt x="455919" y="66449"/>
                        <a:pt x="455151" y="64710"/>
                      </a:cubicBezTo>
                      <a:cubicBezTo>
                        <a:pt x="454385" y="62970"/>
                        <a:pt x="454001" y="60992"/>
                        <a:pt x="454001" y="58775"/>
                      </a:cubicBezTo>
                      <a:cubicBezTo>
                        <a:pt x="454001" y="56183"/>
                        <a:pt x="454529" y="53932"/>
                        <a:pt x="455587" y="52022"/>
                      </a:cubicBezTo>
                      <a:cubicBezTo>
                        <a:pt x="456644" y="50112"/>
                        <a:pt x="458161" y="48526"/>
                        <a:pt x="460140" y="47265"/>
                      </a:cubicBezTo>
                      <a:cubicBezTo>
                        <a:pt x="462118" y="46003"/>
                        <a:pt x="464539" y="45056"/>
                        <a:pt x="467404" y="44425"/>
                      </a:cubicBezTo>
                      <a:cubicBezTo>
                        <a:pt x="470269" y="43794"/>
                        <a:pt x="473493" y="43479"/>
                        <a:pt x="477073" y="43479"/>
                      </a:cubicBezTo>
                      <a:lnTo>
                        <a:pt x="483418" y="43479"/>
                      </a:lnTo>
                      <a:lnTo>
                        <a:pt x="483418" y="39898"/>
                      </a:lnTo>
                      <a:cubicBezTo>
                        <a:pt x="483418" y="38124"/>
                        <a:pt x="483230" y="36555"/>
                        <a:pt x="482855" y="35191"/>
                      </a:cubicBezTo>
                      <a:cubicBezTo>
                        <a:pt x="482480" y="33827"/>
                        <a:pt x="481874" y="32693"/>
                        <a:pt x="481038" y="31789"/>
                      </a:cubicBezTo>
                      <a:cubicBezTo>
                        <a:pt x="480203" y="30885"/>
                        <a:pt x="479120" y="30203"/>
                        <a:pt x="477789" y="29742"/>
                      </a:cubicBezTo>
                      <a:cubicBezTo>
                        <a:pt x="476460" y="29282"/>
                        <a:pt x="474822" y="29052"/>
                        <a:pt x="472878" y="29052"/>
                      </a:cubicBezTo>
                      <a:cubicBezTo>
                        <a:pt x="470798" y="29052"/>
                        <a:pt x="468930" y="29299"/>
                        <a:pt x="467277" y="29794"/>
                      </a:cubicBezTo>
                      <a:cubicBezTo>
                        <a:pt x="465622" y="30288"/>
                        <a:pt x="464172" y="30834"/>
                        <a:pt x="462928" y="31431"/>
                      </a:cubicBezTo>
                      <a:cubicBezTo>
                        <a:pt x="461683" y="32028"/>
                        <a:pt x="460642" y="32573"/>
                        <a:pt x="459807" y="33068"/>
                      </a:cubicBezTo>
                      <a:cubicBezTo>
                        <a:pt x="458972" y="33562"/>
                        <a:pt x="458349" y="33810"/>
                        <a:pt x="457940" y="33810"/>
                      </a:cubicBezTo>
                      <a:cubicBezTo>
                        <a:pt x="457667" y="33810"/>
                        <a:pt x="457428" y="33741"/>
                        <a:pt x="457224" y="33605"/>
                      </a:cubicBezTo>
                      <a:cubicBezTo>
                        <a:pt x="457019" y="33469"/>
                        <a:pt x="456840" y="33264"/>
                        <a:pt x="456687" y="32991"/>
                      </a:cubicBezTo>
                      <a:cubicBezTo>
                        <a:pt x="456532" y="32718"/>
                        <a:pt x="456422" y="32369"/>
                        <a:pt x="456354" y="31942"/>
                      </a:cubicBezTo>
                      <a:cubicBezTo>
                        <a:pt x="456286" y="31516"/>
                        <a:pt x="456251" y="31047"/>
                        <a:pt x="456251" y="30535"/>
                      </a:cubicBezTo>
                      <a:cubicBezTo>
                        <a:pt x="456251" y="29683"/>
                        <a:pt x="456311" y="29009"/>
                        <a:pt x="456431" y="28515"/>
                      </a:cubicBezTo>
                      <a:cubicBezTo>
                        <a:pt x="456550" y="28020"/>
                        <a:pt x="456840" y="27551"/>
                        <a:pt x="457300" y="27108"/>
                      </a:cubicBezTo>
                      <a:cubicBezTo>
                        <a:pt x="457761" y="26664"/>
                        <a:pt x="458554" y="26144"/>
                        <a:pt x="459680" y="25547"/>
                      </a:cubicBezTo>
                      <a:cubicBezTo>
                        <a:pt x="460804" y="24950"/>
                        <a:pt x="462101" y="24405"/>
                        <a:pt x="463568" y="23910"/>
                      </a:cubicBezTo>
                      <a:cubicBezTo>
                        <a:pt x="465034" y="23416"/>
                        <a:pt x="466637" y="23006"/>
                        <a:pt x="468377" y="22682"/>
                      </a:cubicBezTo>
                      <a:cubicBezTo>
                        <a:pt x="470116" y="22358"/>
                        <a:pt x="471872" y="22196"/>
                        <a:pt x="473646" y="22196"/>
                      </a:cubicBezTo>
                      <a:cubicBezTo>
                        <a:pt x="476954" y="22196"/>
                        <a:pt x="479768" y="22572"/>
                        <a:pt x="482087" y="23322"/>
                      </a:cubicBezTo>
                      <a:cubicBezTo>
                        <a:pt x="484406" y="24072"/>
                        <a:pt x="486282" y="25172"/>
                        <a:pt x="487714" y="26622"/>
                      </a:cubicBezTo>
                      <a:cubicBezTo>
                        <a:pt x="489147" y="28071"/>
                        <a:pt x="490187" y="29870"/>
                        <a:pt x="490836" y="32019"/>
                      </a:cubicBezTo>
                      <a:cubicBezTo>
                        <a:pt x="491483" y="34168"/>
                        <a:pt x="491807" y="36675"/>
                        <a:pt x="491807" y="39539"/>
                      </a:cubicBezTo>
                      <a:close/>
                      <a:moveTo>
                        <a:pt x="483418" y="49567"/>
                      </a:moveTo>
                      <a:lnTo>
                        <a:pt x="476203" y="49567"/>
                      </a:lnTo>
                      <a:cubicBezTo>
                        <a:pt x="473884" y="49567"/>
                        <a:pt x="471872" y="49763"/>
                        <a:pt x="470167" y="50155"/>
                      </a:cubicBezTo>
                      <a:cubicBezTo>
                        <a:pt x="468462" y="50547"/>
                        <a:pt x="467046" y="51127"/>
                        <a:pt x="465920" y="51894"/>
                      </a:cubicBezTo>
                      <a:cubicBezTo>
                        <a:pt x="464795" y="52662"/>
                        <a:pt x="463968" y="53583"/>
                        <a:pt x="463439" y="54657"/>
                      </a:cubicBezTo>
                      <a:cubicBezTo>
                        <a:pt x="462910" y="55731"/>
                        <a:pt x="462647" y="56968"/>
                        <a:pt x="462647" y="58366"/>
                      </a:cubicBezTo>
                      <a:cubicBezTo>
                        <a:pt x="462647" y="60753"/>
                        <a:pt x="463406" y="62655"/>
                        <a:pt x="464923" y="64070"/>
                      </a:cubicBezTo>
                      <a:cubicBezTo>
                        <a:pt x="466440" y="65486"/>
                        <a:pt x="468563" y="66193"/>
                        <a:pt x="471292" y="66193"/>
                      </a:cubicBezTo>
                      <a:cubicBezTo>
                        <a:pt x="473510" y="66193"/>
                        <a:pt x="475564" y="65631"/>
                        <a:pt x="477457" y="64505"/>
                      </a:cubicBezTo>
                      <a:cubicBezTo>
                        <a:pt x="479351" y="63380"/>
                        <a:pt x="481336" y="61657"/>
                        <a:pt x="483418" y="59338"/>
                      </a:cubicBezTo>
                      <a:close/>
                      <a:moveTo>
                        <a:pt x="531357" y="5570"/>
                      </a:moveTo>
                      <a:cubicBezTo>
                        <a:pt x="531357" y="6218"/>
                        <a:pt x="531323" y="6738"/>
                        <a:pt x="531255" y="7130"/>
                      </a:cubicBezTo>
                      <a:cubicBezTo>
                        <a:pt x="531187" y="7522"/>
                        <a:pt x="531109" y="7838"/>
                        <a:pt x="531025" y="8077"/>
                      </a:cubicBezTo>
                      <a:cubicBezTo>
                        <a:pt x="530939" y="8315"/>
                        <a:pt x="530828" y="8477"/>
                        <a:pt x="530692" y="8562"/>
                      </a:cubicBezTo>
                      <a:cubicBezTo>
                        <a:pt x="530555" y="8648"/>
                        <a:pt x="530385" y="8690"/>
                        <a:pt x="530181" y="8690"/>
                      </a:cubicBezTo>
                      <a:cubicBezTo>
                        <a:pt x="529942" y="8690"/>
                        <a:pt x="529644" y="8614"/>
                        <a:pt x="529285" y="8460"/>
                      </a:cubicBezTo>
                      <a:cubicBezTo>
                        <a:pt x="528927" y="8307"/>
                        <a:pt x="528492" y="8136"/>
                        <a:pt x="527980" y="7949"/>
                      </a:cubicBezTo>
                      <a:cubicBezTo>
                        <a:pt x="527469" y="7761"/>
                        <a:pt x="526863" y="7590"/>
                        <a:pt x="526164" y="7437"/>
                      </a:cubicBezTo>
                      <a:cubicBezTo>
                        <a:pt x="525465" y="7284"/>
                        <a:pt x="524655" y="7207"/>
                        <a:pt x="523734" y="7207"/>
                      </a:cubicBezTo>
                      <a:cubicBezTo>
                        <a:pt x="522472" y="7207"/>
                        <a:pt x="521398" y="7411"/>
                        <a:pt x="520511" y="7821"/>
                      </a:cubicBezTo>
                      <a:cubicBezTo>
                        <a:pt x="519624" y="8230"/>
                        <a:pt x="518908" y="8869"/>
                        <a:pt x="518362" y="9739"/>
                      </a:cubicBezTo>
                      <a:cubicBezTo>
                        <a:pt x="517816" y="10609"/>
                        <a:pt x="517425" y="11734"/>
                        <a:pt x="517186" y="13116"/>
                      </a:cubicBezTo>
                      <a:cubicBezTo>
                        <a:pt x="516947" y="14497"/>
                        <a:pt x="516828" y="16177"/>
                        <a:pt x="516828" y="18155"/>
                      </a:cubicBezTo>
                      <a:lnTo>
                        <a:pt x="516828" y="23168"/>
                      </a:lnTo>
                      <a:lnTo>
                        <a:pt x="527111" y="23168"/>
                      </a:lnTo>
                      <a:cubicBezTo>
                        <a:pt x="527383" y="23168"/>
                        <a:pt x="527614" y="23228"/>
                        <a:pt x="527801" y="23348"/>
                      </a:cubicBezTo>
                      <a:cubicBezTo>
                        <a:pt x="527989" y="23467"/>
                        <a:pt x="528160" y="23672"/>
                        <a:pt x="528313" y="23961"/>
                      </a:cubicBezTo>
                      <a:cubicBezTo>
                        <a:pt x="528466" y="24251"/>
                        <a:pt x="528586" y="24618"/>
                        <a:pt x="528671" y="25061"/>
                      </a:cubicBezTo>
                      <a:cubicBezTo>
                        <a:pt x="528757" y="25505"/>
                        <a:pt x="528799" y="26050"/>
                        <a:pt x="528799" y="26699"/>
                      </a:cubicBezTo>
                      <a:cubicBezTo>
                        <a:pt x="528799" y="27926"/>
                        <a:pt x="528645" y="28813"/>
                        <a:pt x="528339" y="29359"/>
                      </a:cubicBezTo>
                      <a:cubicBezTo>
                        <a:pt x="528032" y="29904"/>
                        <a:pt x="527622" y="30177"/>
                        <a:pt x="527111" y="30177"/>
                      </a:cubicBezTo>
                      <a:lnTo>
                        <a:pt x="516828" y="30177"/>
                      </a:lnTo>
                      <a:lnTo>
                        <a:pt x="516828" y="70542"/>
                      </a:lnTo>
                      <a:cubicBezTo>
                        <a:pt x="516828" y="70815"/>
                        <a:pt x="516759" y="71045"/>
                        <a:pt x="516623" y="71233"/>
                      </a:cubicBezTo>
                      <a:cubicBezTo>
                        <a:pt x="516487" y="71420"/>
                        <a:pt x="516256" y="71582"/>
                        <a:pt x="515932" y="71719"/>
                      </a:cubicBezTo>
                      <a:cubicBezTo>
                        <a:pt x="515608" y="71855"/>
                        <a:pt x="515173" y="71957"/>
                        <a:pt x="514628" y="72026"/>
                      </a:cubicBezTo>
                      <a:cubicBezTo>
                        <a:pt x="514083" y="72094"/>
                        <a:pt x="513400" y="72128"/>
                        <a:pt x="512581" y="72128"/>
                      </a:cubicBezTo>
                      <a:cubicBezTo>
                        <a:pt x="511763" y="72128"/>
                        <a:pt x="511081" y="72094"/>
                        <a:pt x="510535" y="72026"/>
                      </a:cubicBezTo>
                      <a:cubicBezTo>
                        <a:pt x="509990" y="71957"/>
                        <a:pt x="509554" y="71855"/>
                        <a:pt x="509230" y="71719"/>
                      </a:cubicBezTo>
                      <a:cubicBezTo>
                        <a:pt x="508907" y="71582"/>
                        <a:pt x="508676" y="71420"/>
                        <a:pt x="508540" y="71233"/>
                      </a:cubicBezTo>
                      <a:cubicBezTo>
                        <a:pt x="508404" y="71045"/>
                        <a:pt x="508335" y="70815"/>
                        <a:pt x="508335" y="70542"/>
                      </a:cubicBezTo>
                      <a:lnTo>
                        <a:pt x="508335" y="30177"/>
                      </a:lnTo>
                      <a:lnTo>
                        <a:pt x="501838" y="30177"/>
                      </a:lnTo>
                      <a:cubicBezTo>
                        <a:pt x="501292" y="30177"/>
                        <a:pt x="500883" y="29904"/>
                        <a:pt x="500610" y="29359"/>
                      </a:cubicBezTo>
                      <a:cubicBezTo>
                        <a:pt x="500337" y="28813"/>
                        <a:pt x="500201" y="27926"/>
                        <a:pt x="500201" y="26699"/>
                      </a:cubicBezTo>
                      <a:cubicBezTo>
                        <a:pt x="500201" y="26050"/>
                        <a:pt x="500235" y="25505"/>
                        <a:pt x="500303" y="25061"/>
                      </a:cubicBezTo>
                      <a:cubicBezTo>
                        <a:pt x="500371" y="24618"/>
                        <a:pt x="500473" y="24251"/>
                        <a:pt x="500610" y="23961"/>
                      </a:cubicBezTo>
                      <a:cubicBezTo>
                        <a:pt x="500747" y="23672"/>
                        <a:pt x="500917" y="23467"/>
                        <a:pt x="501122" y="23348"/>
                      </a:cubicBezTo>
                      <a:cubicBezTo>
                        <a:pt x="501327" y="23228"/>
                        <a:pt x="501565" y="23168"/>
                        <a:pt x="501838" y="23168"/>
                      </a:cubicBezTo>
                      <a:lnTo>
                        <a:pt x="508335" y="23168"/>
                      </a:lnTo>
                      <a:lnTo>
                        <a:pt x="508335" y="18411"/>
                      </a:lnTo>
                      <a:cubicBezTo>
                        <a:pt x="508335" y="15205"/>
                        <a:pt x="508633" y="12451"/>
                        <a:pt x="509230" y="10148"/>
                      </a:cubicBezTo>
                      <a:cubicBezTo>
                        <a:pt x="509828" y="7846"/>
                        <a:pt x="510739" y="5962"/>
                        <a:pt x="511968" y="4495"/>
                      </a:cubicBezTo>
                      <a:cubicBezTo>
                        <a:pt x="513196" y="3029"/>
                        <a:pt x="514739" y="1946"/>
                        <a:pt x="516597" y="1247"/>
                      </a:cubicBezTo>
                      <a:cubicBezTo>
                        <a:pt x="518456" y="548"/>
                        <a:pt x="520647" y="198"/>
                        <a:pt x="523171" y="198"/>
                      </a:cubicBezTo>
                      <a:cubicBezTo>
                        <a:pt x="524365" y="198"/>
                        <a:pt x="525525" y="309"/>
                        <a:pt x="526651" y="531"/>
                      </a:cubicBezTo>
                      <a:cubicBezTo>
                        <a:pt x="527776" y="752"/>
                        <a:pt x="528645" y="991"/>
                        <a:pt x="529260" y="1247"/>
                      </a:cubicBezTo>
                      <a:cubicBezTo>
                        <a:pt x="529873" y="1503"/>
                        <a:pt x="530283" y="1733"/>
                        <a:pt x="530487" y="1937"/>
                      </a:cubicBezTo>
                      <a:cubicBezTo>
                        <a:pt x="530692" y="2142"/>
                        <a:pt x="530863" y="2406"/>
                        <a:pt x="530999" y="2730"/>
                      </a:cubicBezTo>
                      <a:cubicBezTo>
                        <a:pt x="531135" y="3054"/>
                        <a:pt x="531229" y="3447"/>
                        <a:pt x="531280" y="3907"/>
                      </a:cubicBezTo>
                      <a:cubicBezTo>
                        <a:pt x="531331" y="4367"/>
                        <a:pt x="531357" y="4922"/>
                        <a:pt x="531357" y="5570"/>
                      </a:cubicBezTo>
                      <a:close/>
                      <a:moveTo>
                        <a:pt x="561828" y="67165"/>
                      </a:moveTo>
                      <a:cubicBezTo>
                        <a:pt x="561828" y="68155"/>
                        <a:pt x="561760" y="68939"/>
                        <a:pt x="561624" y="69519"/>
                      </a:cubicBezTo>
                      <a:cubicBezTo>
                        <a:pt x="561487" y="70099"/>
                        <a:pt x="561283" y="70525"/>
                        <a:pt x="561009" y="70798"/>
                      </a:cubicBezTo>
                      <a:cubicBezTo>
                        <a:pt x="560737" y="71071"/>
                        <a:pt x="560327" y="71326"/>
                        <a:pt x="559782" y="71565"/>
                      </a:cubicBezTo>
                      <a:cubicBezTo>
                        <a:pt x="559236" y="71804"/>
                        <a:pt x="558614" y="72000"/>
                        <a:pt x="557915" y="72153"/>
                      </a:cubicBezTo>
                      <a:cubicBezTo>
                        <a:pt x="557216" y="72307"/>
                        <a:pt x="556474" y="72435"/>
                        <a:pt x="555689" y="72537"/>
                      </a:cubicBezTo>
                      <a:cubicBezTo>
                        <a:pt x="554905" y="72639"/>
                        <a:pt x="554120" y="72691"/>
                        <a:pt x="553336" y="72691"/>
                      </a:cubicBezTo>
                      <a:cubicBezTo>
                        <a:pt x="550948" y="72691"/>
                        <a:pt x="548902" y="72375"/>
                        <a:pt x="547196" y="71744"/>
                      </a:cubicBezTo>
                      <a:cubicBezTo>
                        <a:pt x="545491" y="71113"/>
                        <a:pt x="544093" y="70158"/>
                        <a:pt x="543001" y="68879"/>
                      </a:cubicBezTo>
                      <a:cubicBezTo>
                        <a:pt x="541910" y="67600"/>
                        <a:pt x="541117" y="65980"/>
                        <a:pt x="540622" y="64019"/>
                      </a:cubicBezTo>
                      <a:cubicBezTo>
                        <a:pt x="540128" y="62058"/>
                        <a:pt x="539881" y="59747"/>
                        <a:pt x="539881" y="57087"/>
                      </a:cubicBezTo>
                      <a:lnTo>
                        <a:pt x="539881" y="30177"/>
                      </a:lnTo>
                      <a:lnTo>
                        <a:pt x="533434" y="30177"/>
                      </a:lnTo>
                      <a:cubicBezTo>
                        <a:pt x="532923" y="30177"/>
                        <a:pt x="532513" y="29904"/>
                        <a:pt x="532207" y="29359"/>
                      </a:cubicBezTo>
                      <a:cubicBezTo>
                        <a:pt x="531900" y="28813"/>
                        <a:pt x="531746" y="27926"/>
                        <a:pt x="531746" y="26699"/>
                      </a:cubicBezTo>
                      <a:cubicBezTo>
                        <a:pt x="531746" y="26050"/>
                        <a:pt x="531789" y="25505"/>
                        <a:pt x="531874" y="25061"/>
                      </a:cubicBezTo>
                      <a:cubicBezTo>
                        <a:pt x="531959" y="24618"/>
                        <a:pt x="532070" y="24251"/>
                        <a:pt x="532207" y="23961"/>
                      </a:cubicBezTo>
                      <a:cubicBezTo>
                        <a:pt x="532343" y="23672"/>
                        <a:pt x="532522" y="23467"/>
                        <a:pt x="532744" y="23348"/>
                      </a:cubicBezTo>
                      <a:cubicBezTo>
                        <a:pt x="532966" y="23228"/>
                        <a:pt x="533213" y="23168"/>
                        <a:pt x="533486" y="23168"/>
                      </a:cubicBezTo>
                      <a:lnTo>
                        <a:pt x="539881" y="23168"/>
                      </a:lnTo>
                      <a:lnTo>
                        <a:pt x="539881" y="12220"/>
                      </a:lnTo>
                      <a:cubicBezTo>
                        <a:pt x="539881" y="11982"/>
                        <a:pt x="539940" y="11760"/>
                        <a:pt x="540060" y="11555"/>
                      </a:cubicBezTo>
                      <a:cubicBezTo>
                        <a:pt x="540179" y="11351"/>
                        <a:pt x="540401" y="11172"/>
                        <a:pt x="540725" y="11018"/>
                      </a:cubicBezTo>
                      <a:cubicBezTo>
                        <a:pt x="541049" y="10865"/>
                        <a:pt x="541483" y="10754"/>
                        <a:pt x="542029" y="10686"/>
                      </a:cubicBezTo>
                      <a:cubicBezTo>
                        <a:pt x="542575" y="10617"/>
                        <a:pt x="543257" y="10583"/>
                        <a:pt x="544076" y="10583"/>
                      </a:cubicBezTo>
                      <a:cubicBezTo>
                        <a:pt x="544928" y="10583"/>
                        <a:pt x="545627" y="10617"/>
                        <a:pt x="546173" y="10686"/>
                      </a:cubicBezTo>
                      <a:cubicBezTo>
                        <a:pt x="546719" y="10754"/>
                        <a:pt x="547145" y="10865"/>
                        <a:pt x="547452" y="11018"/>
                      </a:cubicBezTo>
                      <a:cubicBezTo>
                        <a:pt x="547759" y="11172"/>
                        <a:pt x="547981" y="11351"/>
                        <a:pt x="548117" y="11555"/>
                      </a:cubicBezTo>
                      <a:cubicBezTo>
                        <a:pt x="548253" y="11760"/>
                        <a:pt x="548322" y="11982"/>
                        <a:pt x="548322" y="12220"/>
                      </a:cubicBezTo>
                      <a:lnTo>
                        <a:pt x="548322" y="23168"/>
                      </a:lnTo>
                      <a:lnTo>
                        <a:pt x="560140" y="23168"/>
                      </a:lnTo>
                      <a:cubicBezTo>
                        <a:pt x="560413" y="23168"/>
                        <a:pt x="560651" y="23228"/>
                        <a:pt x="560856" y="23348"/>
                      </a:cubicBezTo>
                      <a:cubicBezTo>
                        <a:pt x="561061" y="23467"/>
                        <a:pt x="561240" y="23672"/>
                        <a:pt x="561393" y="23961"/>
                      </a:cubicBezTo>
                      <a:cubicBezTo>
                        <a:pt x="561547" y="24251"/>
                        <a:pt x="561658" y="24618"/>
                        <a:pt x="561726" y="25061"/>
                      </a:cubicBezTo>
                      <a:cubicBezTo>
                        <a:pt x="561794" y="25505"/>
                        <a:pt x="561828" y="26050"/>
                        <a:pt x="561828" y="26699"/>
                      </a:cubicBezTo>
                      <a:cubicBezTo>
                        <a:pt x="561828" y="27926"/>
                        <a:pt x="561674" y="28813"/>
                        <a:pt x="561367" y="29359"/>
                      </a:cubicBezTo>
                      <a:cubicBezTo>
                        <a:pt x="561061" y="29904"/>
                        <a:pt x="560651" y="30177"/>
                        <a:pt x="560140" y="30177"/>
                      </a:cubicBezTo>
                      <a:lnTo>
                        <a:pt x="548322" y="30177"/>
                      </a:lnTo>
                      <a:lnTo>
                        <a:pt x="548322" y="55859"/>
                      </a:lnTo>
                      <a:cubicBezTo>
                        <a:pt x="548322" y="59031"/>
                        <a:pt x="548791" y="61427"/>
                        <a:pt x="549729" y="63047"/>
                      </a:cubicBezTo>
                      <a:cubicBezTo>
                        <a:pt x="550667" y="64667"/>
                        <a:pt x="552346" y="65477"/>
                        <a:pt x="554768" y="65477"/>
                      </a:cubicBezTo>
                      <a:cubicBezTo>
                        <a:pt x="555552" y="65477"/>
                        <a:pt x="556252" y="65400"/>
                        <a:pt x="556866" y="65247"/>
                      </a:cubicBezTo>
                      <a:cubicBezTo>
                        <a:pt x="557479" y="65093"/>
                        <a:pt x="558025" y="64931"/>
                        <a:pt x="558502" y="64761"/>
                      </a:cubicBezTo>
                      <a:cubicBezTo>
                        <a:pt x="558981" y="64590"/>
                        <a:pt x="559389" y="64428"/>
                        <a:pt x="559730" y="64275"/>
                      </a:cubicBezTo>
                      <a:cubicBezTo>
                        <a:pt x="560071" y="64121"/>
                        <a:pt x="560379" y="64045"/>
                        <a:pt x="560651" y="64045"/>
                      </a:cubicBezTo>
                      <a:cubicBezTo>
                        <a:pt x="560822" y="64045"/>
                        <a:pt x="560984" y="64087"/>
                        <a:pt x="561137" y="64173"/>
                      </a:cubicBezTo>
                      <a:cubicBezTo>
                        <a:pt x="561291" y="64258"/>
                        <a:pt x="561410" y="64420"/>
                        <a:pt x="561495" y="64659"/>
                      </a:cubicBezTo>
                      <a:cubicBezTo>
                        <a:pt x="561581" y="64897"/>
                        <a:pt x="561658" y="65221"/>
                        <a:pt x="561726" y="65631"/>
                      </a:cubicBezTo>
                      <a:cubicBezTo>
                        <a:pt x="561794" y="66040"/>
                        <a:pt x="561828" y="66552"/>
                        <a:pt x="561828" y="6716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4" name="Полилиния: фигура 133">
                  <a:extLst>
                    <a:ext uri="{FF2B5EF4-FFF2-40B4-BE49-F238E27FC236}">
                      <a16:creationId xmlns:a16="http://schemas.microsoft.com/office/drawing/2014/main" id="{7D804601-6913-410C-A187-6B081DDE02DB}"/>
                    </a:ext>
                  </a:extLst>
                </p:cNvPr>
                <p:cNvSpPr/>
                <p:nvPr/>
              </p:nvSpPr>
              <p:spPr>
                <a:xfrm>
                  <a:off x="3698101" y="1960082"/>
                  <a:ext cx="25937" cy="25937"/>
                </a:xfrm>
                <a:custGeom>
                  <a:avLst/>
                  <a:gdLst>
                    <a:gd name="connsiteX0" fmla="*/ 388 w 25937"/>
                    <a:gd name="connsiteY0" fmla="*/ 13154 h 25937"/>
                    <a:gd name="connsiteX1" fmla="*/ 4199 w 25937"/>
                    <a:gd name="connsiteY1" fmla="*/ 3997 h 25937"/>
                    <a:gd name="connsiteX2" fmla="*/ 13331 w 25937"/>
                    <a:gd name="connsiteY2" fmla="*/ 211 h 25937"/>
                    <a:gd name="connsiteX3" fmla="*/ 22514 w 25937"/>
                    <a:gd name="connsiteY3" fmla="*/ 3997 h 25937"/>
                    <a:gd name="connsiteX4" fmla="*/ 26326 w 25937"/>
                    <a:gd name="connsiteY4" fmla="*/ 13154 h 25937"/>
                    <a:gd name="connsiteX5" fmla="*/ 22514 w 25937"/>
                    <a:gd name="connsiteY5" fmla="*/ 22337 h 25937"/>
                    <a:gd name="connsiteX6" fmla="*/ 13331 w 25937"/>
                    <a:gd name="connsiteY6" fmla="*/ 26149 h 25937"/>
                    <a:gd name="connsiteX7" fmla="*/ 4199 w 25937"/>
                    <a:gd name="connsiteY7" fmla="*/ 22337 h 25937"/>
                    <a:gd name="connsiteX8" fmla="*/ 388 w 25937"/>
                    <a:gd name="connsiteY8" fmla="*/ 13154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154"/>
                      </a:moveTo>
                      <a:cubicBezTo>
                        <a:pt x="388" y="9573"/>
                        <a:pt x="1658" y="6521"/>
                        <a:pt x="4199" y="3997"/>
                      </a:cubicBezTo>
                      <a:cubicBezTo>
                        <a:pt x="6740" y="1473"/>
                        <a:pt x="9784" y="211"/>
                        <a:pt x="13331" y="211"/>
                      </a:cubicBezTo>
                      <a:cubicBezTo>
                        <a:pt x="16912" y="211"/>
                        <a:pt x="19973" y="1473"/>
                        <a:pt x="22514" y="3997"/>
                      </a:cubicBezTo>
                      <a:cubicBezTo>
                        <a:pt x="25055" y="6521"/>
                        <a:pt x="26326" y="9573"/>
                        <a:pt x="26326" y="13154"/>
                      </a:cubicBezTo>
                      <a:cubicBezTo>
                        <a:pt x="26326" y="16735"/>
                        <a:pt x="25055" y="19796"/>
                        <a:pt x="22514" y="22337"/>
                      </a:cubicBezTo>
                      <a:cubicBezTo>
                        <a:pt x="19973" y="24878"/>
                        <a:pt x="16912" y="26149"/>
                        <a:pt x="13331" y="26149"/>
                      </a:cubicBezTo>
                      <a:cubicBezTo>
                        <a:pt x="9784" y="26149"/>
                        <a:pt x="6740" y="24878"/>
                        <a:pt x="4199" y="22337"/>
                      </a:cubicBezTo>
                      <a:cubicBezTo>
                        <a:pt x="1658" y="19796"/>
                        <a:pt x="388" y="16735"/>
                        <a:pt x="388" y="1315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5" name="Полилиния: фигура 134">
                  <a:extLst>
                    <a:ext uri="{FF2B5EF4-FFF2-40B4-BE49-F238E27FC236}">
                      <a16:creationId xmlns:a16="http://schemas.microsoft.com/office/drawing/2014/main" id="{3F295B78-B233-4520-907E-FB41B31A13D0}"/>
                    </a:ext>
                  </a:extLst>
                </p:cNvPr>
                <p:cNvSpPr/>
                <p:nvPr/>
              </p:nvSpPr>
              <p:spPr>
                <a:xfrm>
                  <a:off x="3787680" y="1938492"/>
                  <a:ext cx="660729" cy="89886"/>
                </a:xfrm>
                <a:custGeom>
                  <a:avLst/>
                  <a:gdLst>
                    <a:gd name="connsiteX0" fmla="*/ 59589 w 660729"/>
                    <a:gd name="connsiteY0" fmla="*/ 37608 h 89886"/>
                    <a:gd name="connsiteX1" fmla="*/ 57696 w 660729"/>
                    <a:gd name="connsiteY1" fmla="*/ 52086 h 89886"/>
                    <a:gd name="connsiteX2" fmla="*/ 52043 w 660729"/>
                    <a:gd name="connsiteY2" fmla="*/ 63060 h 89886"/>
                    <a:gd name="connsiteX3" fmla="*/ 42604 w 660729"/>
                    <a:gd name="connsiteY3" fmla="*/ 70018 h 89886"/>
                    <a:gd name="connsiteX4" fmla="*/ 29354 w 660729"/>
                    <a:gd name="connsiteY4" fmla="*/ 72448 h 89886"/>
                    <a:gd name="connsiteX5" fmla="*/ 16436 w 660729"/>
                    <a:gd name="connsiteY5" fmla="*/ 70222 h 89886"/>
                    <a:gd name="connsiteX6" fmla="*/ 7432 w 660729"/>
                    <a:gd name="connsiteY6" fmla="*/ 63751 h 89886"/>
                    <a:gd name="connsiteX7" fmla="*/ 2137 w 660729"/>
                    <a:gd name="connsiteY7" fmla="*/ 53212 h 89886"/>
                    <a:gd name="connsiteX8" fmla="*/ 397 w 660729"/>
                    <a:gd name="connsiteY8" fmla="*/ 38734 h 89886"/>
                    <a:gd name="connsiteX9" fmla="*/ 2290 w 660729"/>
                    <a:gd name="connsiteY9" fmla="*/ 24512 h 89886"/>
                    <a:gd name="connsiteX10" fmla="*/ 7969 w 660729"/>
                    <a:gd name="connsiteY10" fmla="*/ 13640 h 89886"/>
                    <a:gd name="connsiteX11" fmla="*/ 17433 w 660729"/>
                    <a:gd name="connsiteY11" fmla="*/ 6734 h 89886"/>
                    <a:gd name="connsiteX12" fmla="*/ 30684 w 660729"/>
                    <a:gd name="connsiteY12" fmla="*/ 4304 h 89886"/>
                    <a:gd name="connsiteX13" fmla="*/ 43422 w 660729"/>
                    <a:gd name="connsiteY13" fmla="*/ 6504 h 89886"/>
                    <a:gd name="connsiteX14" fmla="*/ 52452 w 660729"/>
                    <a:gd name="connsiteY14" fmla="*/ 12924 h 89886"/>
                    <a:gd name="connsiteX15" fmla="*/ 57824 w 660729"/>
                    <a:gd name="connsiteY15" fmla="*/ 23361 h 89886"/>
                    <a:gd name="connsiteX16" fmla="*/ 59589 w 660729"/>
                    <a:gd name="connsiteY16" fmla="*/ 37608 h 89886"/>
                    <a:gd name="connsiteX17" fmla="*/ 50278 w 660729"/>
                    <a:gd name="connsiteY17" fmla="*/ 38222 h 89886"/>
                    <a:gd name="connsiteX18" fmla="*/ 49281 w 660729"/>
                    <a:gd name="connsiteY18" fmla="*/ 27760 h 89886"/>
                    <a:gd name="connsiteX19" fmla="*/ 45960 w 660729"/>
                    <a:gd name="connsiteY19" fmla="*/ 19370 h 89886"/>
                    <a:gd name="connsiteX20" fmla="*/ 39752 w 660729"/>
                    <a:gd name="connsiteY20" fmla="*/ 13819 h 89886"/>
                    <a:gd name="connsiteX21" fmla="*/ 30146 w 660729"/>
                    <a:gd name="connsiteY21" fmla="*/ 11824 h 89886"/>
                    <a:gd name="connsiteX22" fmla="*/ 20540 w 660729"/>
                    <a:gd name="connsiteY22" fmla="*/ 13973 h 89886"/>
                    <a:gd name="connsiteX23" fmla="*/ 14230 w 660729"/>
                    <a:gd name="connsiteY23" fmla="*/ 19703 h 89886"/>
                    <a:gd name="connsiteX24" fmla="*/ 10756 w 660729"/>
                    <a:gd name="connsiteY24" fmla="*/ 28067 h 89886"/>
                    <a:gd name="connsiteX25" fmla="*/ 9708 w 660729"/>
                    <a:gd name="connsiteY25" fmla="*/ 38120 h 89886"/>
                    <a:gd name="connsiteX26" fmla="*/ 10679 w 660729"/>
                    <a:gd name="connsiteY26" fmla="*/ 48863 h 89886"/>
                    <a:gd name="connsiteX27" fmla="*/ 13949 w 660729"/>
                    <a:gd name="connsiteY27" fmla="*/ 57330 h 89886"/>
                    <a:gd name="connsiteX28" fmla="*/ 20106 w 660729"/>
                    <a:gd name="connsiteY28" fmla="*/ 62855 h 89886"/>
                    <a:gd name="connsiteX29" fmla="*/ 29788 w 660729"/>
                    <a:gd name="connsiteY29" fmla="*/ 64825 h 89886"/>
                    <a:gd name="connsiteX30" fmla="*/ 39497 w 660729"/>
                    <a:gd name="connsiteY30" fmla="*/ 62676 h 89886"/>
                    <a:gd name="connsiteX31" fmla="*/ 45833 w 660729"/>
                    <a:gd name="connsiteY31" fmla="*/ 56870 h 89886"/>
                    <a:gd name="connsiteX32" fmla="*/ 49256 w 660729"/>
                    <a:gd name="connsiteY32" fmla="*/ 48403 h 89886"/>
                    <a:gd name="connsiteX33" fmla="*/ 50278 w 660729"/>
                    <a:gd name="connsiteY33" fmla="*/ 38222 h 89886"/>
                    <a:gd name="connsiteX34" fmla="*/ 113980 w 660729"/>
                    <a:gd name="connsiteY34" fmla="*/ 46561 h 89886"/>
                    <a:gd name="connsiteX35" fmla="*/ 112677 w 660729"/>
                    <a:gd name="connsiteY35" fmla="*/ 57330 h 89886"/>
                    <a:gd name="connsiteX36" fmla="*/ 108839 w 660729"/>
                    <a:gd name="connsiteY36" fmla="*/ 65490 h 89886"/>
                    <a:gd name="connsiteX37" fmla="*/ 102624 w 660729"/>
                    <a:gd name="connsiteY37" fmla="*/ 70657 h 89886"/>
                    <a:gd name="connsiteX38" fmla="*/ 94182 w 660729"/>
                    <a:gd name="connsiteY38" fmla="*/ 72448 h 89886"/>
                    <a:gd name="connsiteX39" fmla="*/ 90115 w 660729"/>
                    <a:gd name="connsiteY39" fmla="*/ 72013 h 89886"/>
                    <a:gd name="connsiteX40" fmla="*/ 86457 w 660729"/>
                    <a:gd name="connsiteY40" fmla="*/ 70606 h 89886"/>
                    <a:gd name="connsiteX41" fmla="*/ 82876 w 660729"/>
                    <a:gd name="connsiteY41" fmla="*/ 68150 h 89886"/>
                    <a:gd name="connsiteX42" fmla="*/ 79090 w 660729"/>
                    <a:gd name="connsiteY42" fmla="*/ 64569 h 89886"/>
                    <a:gd name="connsiteX43" fmla="*/ 79090 w 660729"/>
                    <a:gd name="connsiteY43" fmla="*/ 70197 h 89886"/>
                    <a:gd name="connsiteX44" fmla="*/ 78885 w 660729"/>
                    <a:gd name="connsiteY44" fmla="*/ 70913 h 89886"/>
                    <a:gd name="connsiteX45" fmla="*/ 78220 w 660729"/>
                    <a:gd name="connsiteY45" fmla="*/ 71399 h 89886"/>
                    <a:gd name="connsiteX46" fmla="*/ 77069 w 660729"/>
                    <a:gd name="connsiteY46" fmla="*/ 71680 h 89886"/>
                    <a:gd name="connsiteX47" fmla="*/ 75304 w 660729"/>
                    <a:gd name="connsiteY47" fmla="*/ 71783 h 89886"/>
                    <a:gd name="connsiteX48" fmla="*/ 73565 w 660729"/>
                    <a:gd name="connsiteY48" fmla="*/ 71680 h 89886"/>
                    <a:gd name="connsiteX49" fmla="*/ 72388 w 660729"/>
                    <a:gd name="connsiteY49" fmla="*/ 71399 h 89886"/>
                    <a:gd name="connsiteX50" fmla="*/ 71774 w 660729"/>
                    <a:gd name="connsiteY50" fmla="*/ 70913 h 89886"/>
                    <a:gd name="connsiteX51" fmla="*/ 71621 w 660729"/>
                    <a:gd name="connsiteY51" fmla="*/ 70197 h 89886"/>
                    <a:gd name="connsiteX52" fmla="*/ 71621 w 660729"/>
                    <a:gd name="connsiteY52" fmla="*/ 1848 h 89886"/>
                    <a:gd name="connsiteX53" fmla="*/ 71800 w 660729"/>
                    <a:gd name="connsiteY53" fmla="*/ 1132 h 89886"/>
                    <a:gd name="connsiteX54" fmla="*/ 72465 w 660729"/>
                    <a:gd name="connsiteY54" fmla="*/ 620 h 89886"/>
                    <a:gd name="connsiteX55" fmla="*/ 73769 w 660729"/>
                    <a:gd name="connsiteY55" fmla="*/ 313 h 89886"/>
                    <a:gd name="connsiteX56" fmla="*/ 75816 w 660729"/>
                    <a:gd name="connsiteY56" fmla="*/ 211 h 89886"/>
                    <a:gd name="connsiteX57" fmla="*/ 77913 w 660729"/>
                    <a:gd name="connsiteY57" fmla="*/ 313 h 89886"/>
                    <a:gd name="connsiteX58" fmla="*/ 79192 w 660729"/>
                    <a:gd name="connsiteY58" fmla="*/ 620 h 89886"/>
                    <a:gd name="connsiteX59" fmla="*/ 79857 w 660729"/>
                    <a:gd name="connsiteY59" fmla="*/ 1132 h 89886"/>
                    <a:gd name="connsiteX60" fmla="*/ 80062 w 660729"/>
                    <a:gd name="connsiteY60" fmla="*/ 1848 h 89886"/>
                    <a:gd name="connsiteX61" fmla="*/ 80062 w 660729"/>
                    <a:gd name="connsiteY61" fmla="*/ 29423 h 89886"/>
                    <a:gd name="connsiteX62" fmla="*/ 84027 w 660729"/>
                    <a:gd name="connsiteY62" fmla="*/ 25893 h 89886"/>
                    <a:gd name="connsiteX63" fmla="*/ 87787 w 660729"/>
                    <a:gd name="connsiteY63" fmla="*/ 23565 h 89886"/>
                    <a:gd name="connsiteX64" fmla="*/ 91471 w 660729"/>
                    <a:gd name="connsiteY64" fmla="*/ 22261 h 89886"/>
                    <a:gd name="connsiteX65" fmla="*/ 95359 w 660729"/>
                    <a:gd name="connsiteY65" fmla="*/ 21851 h 89886"/>
                    <a:gd name="connsiteX66" fmla="*/ 103928 w 660729"/>
                    <a:gd name="connsiteY66" fmla="*/ 23847 h 89886"/>
                    <a:gd name="connsiteX67" fmla="*/ 109709 w 660729"/>
                    <a:gd name="connsiteY67" fmla="*/ 29193 h 89886"/>
                    <a:gd name="connsiteX68" fmla="*/ 112958 w 660729"/>
                    <a:gd name="connsiteY68" fmla="*/ 37046 h 89886"/>
                    <a:gd name="connsiteX69" fmla="*/ 113980 w 660729"/>
                    <a:gd name="connsiteY69" fmla="*/ 46561 h 89886"/>
                    <a:gd name="connsiteX70" fmla="*/ 105233 w 660729"/>
                    <a:gd name="connsiteY70" fmla="*/ 47533 h 89886"/>
                    <a:gd name="connsiteX71" fmla="*/ 104693 w 660729"/>
                    <a:gd name="connsiteY71" fmla="*/ 40678 h 89886"/>
                    <a:gd name="connsiteX72" fmla="*/ 102813 w 660729"/>
                    <a:gd name="connsiteY72" fmla="*/ 34795 h 89886"/>
                    <a:gd name="connsiteX73" fmla="*/ 99262 w 660729"/>
                    <a:gd name="connsiteY73" fmla="*/ 30676 h 89886"/>
                    <a:gd name="connsiteX74" fmla="*/ 93753 w 660729"/>
                    <a:gd name="connsiteY74" fmla="*/ 29116 h 89886"/>
                    <a:gd name="connsiteX75" fmla="*/ 90511 w 660729"/>
                    <a:gd name="connsiteY75" fmla="*/ 29576 h 89886"/>
                    <a:gd name="connsiteX76" fmla="*/ 87268 w 660729"/>
                    <a:gd name="connsiteY76" fmla="*/ 31111 h 89886"/>
                    <a:gd name="connsiteX77" fmla="*/ 83845 w 660729"/>
                    <a:gd name="connsiteY77" fmla="*/ 33874 h 89886"/>
                    <a:gd name="connsiteX78" fmla="*/ 80062 w 660729"/>
                    <a:gd name="connsiteY78" fmla="*/ 38120 h 89886"/>
                    <a:gd name="connsiteX79" fmla="*/ 80062 w 660729"/>
                    <a:gd name="connsiteY79" fmla="*/ 56486 h 89886"/>
                    <a:gd name="connsiteX80" fmla="*/ 86754 w 660729"/>
                    <a:gd name="connsiteY80" fmla="*/ 62958 h 89886"/>
                    <a:gd name="connsiteX81" fmla="*/ 93394 w 660729"/>
                    <a:gd name="connsiteY81" fmla="*/ 65183 h 89886"/>
                    <a:gd name="connsiteX82" fmla="*/ 98850 w 660729"/>
                    <a:gd name="connsiteY82" fmla="*/ 63648 h 89886"/>
                    <a:gd name="connsiteX83" fmla="*/ 102530 w 660729"/>
                    <a:gd name="connsiteY83" fmla="*/ 59581 h 89886"/>
                    <a:gd name="connsiteX84" fmla="*/ 104589 w 660729"/>
                    <a:gd name="connsiteY84" fmla="*/ 53903 h 89886"/>
                    <a:gd name="connsiteX85" fmla="*/ 105233 w 660729"/>
                    <a:gd name="connsiteY85" fmla="*/ 47533 h 89886"/>
                    <a:gd name="connsiteX86" fmla="*/ 149697 w 660729"/>
                    <a:gd name="connsiteY86" fmla="*/ 66820 h 89886"/>
                    <a:gd name="connsiteX87" fmla="*/ 149493 w 660729"/>
                    <a:gd name="connsiteY87" fmla="*/ 69174 h 89886"/>
                    <a:gd name="connsiteX88" fmla="*/ 148878 w 660729"/>
                    <a:gd name="connsiteY88" fmla="*/ 70453 h 89886"/>
                    <a:gd name="connsiteX89" fmla="*/ 147650 w 660729"/>
                    <a:gd name="connsiteY89" fmla="*/ 71220 h 89886"/>
                    <a:gd name="connsiteX90" fmla="*/ 145784 w 660729"/>
                    <a:gd name="connsiteY90" fmla="*/ 71808 h 89886"/>
                    <a:gd name="connsiteX91" fmla="*/ 143558 w 660729"/>
                    <a:gd name="connsiteY91" fmla="*/ 72192 h 89886"/>
                    <a:gd name="connsiteX92" fmla="*/ 141205 w 660729"/>
                    <a:gd name="connsiteY92" fmla="*/ 72345 h 89886"/>
                    <a:gd name="connsiteX93" fmla="*/ 135066 w 660729"/>
                    <a:gd name="connsiteY93" fmla="*/ 71399 h 89886"/>
                    <a:gd name="connsiteX94" fmla="*/ 130870 w 660729"/>
                    <a:gd name="connsiteY94" fmla="*/ 68534 h 89886"/>
                    <a:gd name="connsiteX95" fmla="*/ 128492 w 660729"/>
                    <a:gd name="connsiteY95" fmla="*/ 63674 h 89886"/>
                    <a:gd name="connsiteX96" fmla="*/ 127750 w 660729"/>
                    <a:gd name="connsiteY96" fmla="*/ 56742 h 89886"/>
                    <a:gd name="connsiteX97" fmla="*/ 127750 w 660729"/>
                    <a:gd name="connsiteY97" fmla="*/ 29832 h 89886"/>
                    <a:gd name="connsiteX98" fmla="*/ 121303 w 660729"/>
                    <a:gd name="connsiteY98" fmla="*/ 29832 h 89886"/>
                    <a:gd name="connsiteX99" fmla="*/ 120076 w 660729"/>
                    <a:gd name="connsiteY99" fmla="*/ 29014 h 89886"/>
                    <a:gd name="connsiteX100" fmla="*/ 119615 w 660729"/>
                    <a:gd name="connsiteY100" fmla="*/ 26353 h 89886"/>
                    <a:gd name="connsiteX101" fmla="*/ 119743 w 660729"/>
                    <a:gd name="connsiteY101" fmla="*/ 24716 h 89886"/>
                    <a:gd name="connsiteX102" fmla="*/ 120076 w 660729"/>
                    <a:gd name="connsiteY102" fmla="*/ 23616 h 89886"/>
                    <a:gd name="connsiteX103" fmla="*/ 120613 w 660729"/>
                    <a:gd name="connsiteY103" fmla="*/ 23002 h 89886"/>
                    <a:gd name="connsiteX104" fmla="*/ 121355 w 660729"/>
                    <a:gd name="connsiteY104" fmla="*/ 22823 h 89886"/>
                    <a:gd name="connsiteX105" fmla="*/ 127750 w 660729"/>
                    <a:gd name="connsiteY105" fmla="*/ 22823 h 89886"/>
                    <a:gd name="connsiteX106" fmla="*/ 127750 w 660729"/>
                    <a:gd name="connsiteY106" fmla="*/ 11875 h 89886"/>
                    <a:gd name="connsiteX107" fmla="*/ 127929 w 660729"/>
                    <a:gd name="connsiteY107" fmla="*/ 11210 h 89886"/>
                    <a:gd name="connsiteX108" fmla="*/ 128594 w 660729"/>
                    <a:gd name="connsiteY108" fmla="*/ 10673 h 89886"/>
                    <a:gd name="connsiteX109" fmla="*/ 129899 w 660729"/>
                    <a:gd name="connsiteY109" fmla="*/ 10340 h 89886"/>
                    <a:gd name="connsiteX110" fmla="*/ 131945 w 660729"/>
                    <a:gd name="connsiteY110" fmla="*/ 10238 h 89886"/>
                    <a:gd name="connsiteX111" fmla="*/ 134042 w 660729"/>
                    <a:gd name="connsiteY111" fmla="*/ 10340 h 89886"/>
                    <a:gd name="connsiteX112" fmla="*/ 135321 w 660729"/>
                    <a:gd name="connsiteY112" fmla="*/ 10673 h 89886"/>
                    <a:gd name="connsiteX113" fmla="*/ 135986 w 660729"/>
                    <a:gd name="connsiteY113" fmla="*/ 11210 h 89886"/>
                    <a:gd name="connsiteX114" fmla="*/ 136191 w 660729"/>
                    <a:gd name="connsiteY114" fmla="*/ 11875 h 89886"/>
                    <a:gd name="connsiteX115" fmla="*/ 136191 w 660729"/>
                    <a:gd name="connsiteY115" fmla="*/ 22823 h 89886"/>
                    <a:gd name="connsiteX116" fmla="*/ 148009 w 660729"/>
                    <a:gd name="connsiteY116" fmla="*/ 22823 h 89886"/>
                    <a:gd name="connsiteX117" fmla="*/ 148725 w 660729"/>
                    <a:gd name="connsiteY117" fmla="*/ 23002 h 89886"/>
                    <a:gd name="connsiteX118" fmla="*/ 149262 w 660729"/>
                    <a:gd name="connsiteY118" fmla="*/ 23616 h 89886"/>
                    <a:gd name="connsiteX119" fmla="*/ 149594 w 660729"/>
                    <a:gd name="connsiteY119" fmla="*/ 24716 h 89886"/>
                    <a:gd name="connsiteX120" fmla="*/ 149697 w 660729"/>
                    <a:gd name="connsiteY120" fmla="*/ 26353 h 89886"/>
                    <a:gd name="connsiteX121" fmla="*/ 149236 w 660729"/>
                    <a:gd name="connsiteY121" fmla="*/ 29014 h 89886"/>
                    <a:gd name="connsiteX122" fmla="*/ 148009 w 660729"/>
                    <a:gd name="connsiteY122" fmla="*/ 29832 h 89886"/>
                    <a:gd name="connsiteX123" fmla="*/ 136191 w 660729"/>
                    <a:gd name="connsiteY123" fmla="*/ 29832 h 89886"/>
                    <a:gd name="connsiteX124" fmla="*/ 136191 w 660729"/>
                    <a:gd name="connsiteY124" fmla="*/ 55514 h 89886"/>
                    <a:gd name="connsiteX125" fmla="*/ 137598 w 660729"/>
                    <a:gd name="connsiteY125" fmla="*/ 62702 h 89886"/>
                    <a:gd name="connsiteX126" fmla="*/ 142637 w 660729"/>
                    <a:gd name="connsiteY126" fmla="*/ 65132 h 89886"/>
                    <a:gd name="connsiteX127" fmla="*/ 144735 w 660729"/>
                    <a:gd name="connsiteY127" fmla="*/ 64902 h 89886"/>
                    <a:gd name="connsiteX128" fmla="*/ 146372 w 660729"/>
                    <a:gd name="connsiteY128" fmla="*/ 64416 h 89886"/>
                    <a:gd name="connsiteX129" fmla="*/ 147600 w 660729"/>
                    <a:gd name="connsiteY129" fmla="*/ 63930 h 89886"/>
                    <a:gd name="connsiteX130" fmla="*/ 148520 w 660729"/>
                    <a:gd name="connsiteY130" fmla="*/ 63700 h 89886"/>
                    <a:gd name="connsiteX131" fmla="*/ 149007 w 660729"/>
                    <a:gd name="connsiteY131" fmla="*/ 63827 h 89886"/>
                    <a:gd name="connsiteX132" fmla="*/ 149365 w 660729"/>
                    <a:gd name="connsiteY132" fmla="*/ 64313 h 89886"/>
                    <a:gd name="connsiteX133" fmla="*/ 149594 w 660729"/>
                    <a:gd name="connsiteY133" fmla="*/ 65286 h 89886"/>
                    <a:gd name="connsiteX134" fmla="*/ 149697 w 660729"/>
                    <a:gd name="connsiteY134" fmla="*/ 66820 h 89886"/>
                    <a:gd name="connsiteX135" fmla="*/ 193897 w 660729"/>
                    <a:gd name="connsiteY135" fmla="*/ 70248 h 89886"/>
                    <a:gd name="connsiteX136" fmla="*/ 193488 w 660729"/>
                    <a:gd name="connsiteY136" fmla="*/ 71169 h 89886"/>
                    <a:gd name="connsiteX137" fmla="*/ 192363 w 660729"/>
                    <a:gd name="connsiteY137" fmla="*/ 71629 h 89886"/>
                    <a:gd name="connsiteX138" fmla="*/ 190265 w 660729"/>
                    <a:gd name="connsiteY138" fmla="*/ 71783 h 89886"/>
                    <a:gd name="connsiteX139" fmla="*/ 188142 w 660729"/>
                    <a:gd name="connsiteY139" fmla="*/ 71629 h 89886"/>
                    <a:gd name="connsiteX140" fmla="*/ 186991 w 660729"/>
                    <a:gd name="connsiteY140" fmla="*/ 71169 h 89886"/>
                    <a:gd name="connsiteX141" fmla="*/ 186632 w 660729"/>
                    <a:gd name="connsiteY141" fmla="*/ 70248 h 89886"/>
                    <a:gd name="connsiteX142" fmla="*/ 186632 w 660729"/>
                    <a:gd name="connsiteY142" fmla="*/ 65644 h 89886"/>
                    <a:gd name="connsiteX143" fmla="*/ 179905 w 660729"/>
                    <a:gd name="connsiteY143" fmla="*/ 70657 h 89886"/>
                    <a:gd name="connsiteX144" fmla="*/ 172053 w 660729"/>
                    <a:gd name="connsiteY144" fmla="*/ 72448 h 89886"/>
                    <a:gd name="connsiteX145" fmla="*/ 165478 w 660729"/>
                    <a:gd name="connsiteY145" fmla="*/ 71501 h 89886"/>
                    <a:gd name="connsiteX146" fmla="*/ 160464 w 660729"/>
                    <a:gd name="connsiteY146" fmla="*/ 68764 h 89886"/>
                    <a:gd name="connsiteX147" fmla="*/ 157241 w 660729"/>
                    <a:gd name="connsiteY147" fmla="*/ 64365 h 89886"/>
                    <a:gd name="connsiteX148" fmla="*/ 156091 w 660729"/>
                    <a:gd name="connsiteY148" fmla="*/ 58430 h 89886"/>
                    <a:gd name="connsiteX149" fmla="*/ 157676 w 660729"/>
                    <a:gd name="connsiteY149" fmla="*/ 51677 h 89886"/>
                    <a:gd name="connsiteX150" fmla="*/ 162229 w 660729"/>
                    <a:gd name="connsiteY150" fmla="*/ 46919 h 89886"/>
                    <a:gd name="connsiteX151" fmla="*/ 169494 w 660729"/>
                    <a:gd name="connsiteY151" fmla="*/ 44080 h 89886"/>
                    <a:gd name="connsiteX152" fmla="*/ 179163 w 660729"/>
                    <a:gd name="connsiteY152" fmla="*/ 43134 h 89886"/>
                    <a:gd name="connsiteX153" fmla="*/ 185508 w 660729"/>
                    <a:gd name="connsiteY153" fmla="*/ 43134 h 89886"/>
                    <a:gd name="connsiteX154" fmla="*/ 185508 w 660729"/>
                    <a:gd name="connsiteY154" fmla="*/ 39552 h 89886"/>
                    <a:gd name="connsiteX155" fmla="*/ 184945 w 660729"/>
                    <a:gd name="connsiteY155" fmla="*/ 34846 h 89886"/>
                    <a:gd name="connsiteX156" fmla="*/ 183128 w 660729"/>
                    <a:gd name="connsiteY156" fmla="*/ 31444 h 89886"/>
                    <a:gd name="connsiteX157" fmla="*/ 179879 w 660729"/>
                    <a:gd name="connsiteY157" fmla="*/ 29397 h 89886"/>
                    <a:gd name="connsiteX158" fmla="*/ 174968 w 660729"/>
                    <a:gd name="connsiteY158" fmla="*/ 28707 h 89886"/>
                    <a:gd name="connsiteX159" fmla="*/ 169366 w 660729"/>
                    <a:gd name="connsiteY159" fmla="*/ 29448 h 89886"/>
                    <a:gd name="connsiteX160" fmla="*/ 165017 w 660729"/>
                    <a:gd name="connsiteY160" fmla="*/ 31086 h 89886"/>
                    <a:gd name="connsiteX161" fmla="*/ 161897 w 660729"/>
                    <a:gd name="connsiteY161" fmla="*/ 32723 h 89886"/>
                    <a:gd name="connsiteX162" fmla="*/ 160029 w 660729"/>
                    <a:gd name="connsiteY162" fmla="*/ 33464 h 89886"/>
                    <a:gd name="connsiteX163" fmla="*/ 159314 w 660729"/>
                    <a:gd name="connsiteY163" fmla="*/ 33260 h 89886"/>
                    <a:gd name="connsiteX164" fmla="*/ 158777 w 660729"/>
                    <a:gd name="connsiteY164" fmla="*/ 32646 h 89886"/>
                    <a:gd name="connsiteX165" fmla="*/ 158443 w 660729"/>
                    <a:gd name="connsiteY165" fmla="*/ 31597 h 89886"/>
                    <a:gd name="connsiteX166" fmla="*/ 158341 w 660729"/>
                    <a:gd name="connsiteY166" fmla="*/ 30190 h 89886"/>
                    <a:gd name="connsiteX167" fmla="*/ 158520 w 660729"/>
                    <a:gd name="connsiteY167" fmla="*/ 28169 h 89886"/>
                    <a:gd name="connsiteX168" fmla="*/ 159390 w 660729"/>
                    <a:gd name="connsiteY168" fmla="*/ 26763 h 89886"/>
                    <a:gd name="connsiteX169" fmla="*/ 161769 w 660729"/>
                    <a:gd name="connsiteY169" fmla="*/ 25202 h 89886"/>
                    <a:gd name="connsiteX170" fmla="*/ 165657 w 660729"/>
                    <a:gd name="connsiteY170" fmla="*/ 23565 h 89886"/>
                    <a:gd name="connsiteX171" fmla="*/ 170467 w 660729"/>
                    <a:gd name="connsiteY171" fmla="*/ 22337 h 89886"/>
                    <a:gd name="connsiteX172" fmla="*/ 175736 w 660729"/>
                    <a:gd name="connsiteY172" fmla="*/ 21851 h 89886"/>
                    <a:gd name="connsiteX173" fmla="*/ 184177 w 660729"/>
                    <a:gd name="connsiteY173" fmla="*/ 22977 h 89886"/>
                    <a:gd name="connsiteX174" fmla="*/ 189804 w 660729"/>
                    <a:gd name="connsiteY174" fmla="*/ 26277 h 89886"/>
                    <a:gd name="connsiteX175" fmla="*/ 192926 w 660729"/>
                    <a:gd name="connsiteY175" fmla="*/ 31674 h 89886"/>
                    <a:gd name="connsiteX176" fmla="*/ 193897 w 660729"/>
                    <a:gd name="connsiteY176" fmla="*/ 39194 h 89886"/>
                    <a:gd name="connsiteX177" fmla="*/ 185508 w 660729"/>
                    <a:gd name="connsiteY177" fmla="*/ 49221 h 89886"/>
                    <a:gd name="connsiteX178" fmla="*/ 178293 w 660729"/>
                    <a:gd name="connsiteY178" fmla="*/ 49221 h 89886"/>
                    <a:gd name="connsiteX179" fmla="*/ 172256 w 660729"/>
                    <a:gd name="connsiteY179" fmla="*/ 49810 h 89886"/>
                    <a:gd name="connsiteX180" fmla="*/ 168010 w 660729"/>
                    <a:gd name="connsiteY180" fmla="*/ 51549 h 89886"/>
                    <a:gd name="connsiteX181" fmla="*/ 165529 w 660729"/>
                    <a:gd name="connsiteY181" fmla="*/ 54312 h 89886"/>
                    <a:gd name="connsiteX182" fmla="*/ 164736 w 660729"/>
                    <a:gd name="connsiteY182" fmla="*/ 58021 h 89886"/>
                    <a:gd name="connsiteX183" fmla="*/ 167013 w 660729"/>
                    <a:gd name="connsiteY183" fmla="*/ 63725 h 89886"/>
                    <a:gd name="connsiteX184" fmla="*/ 173382 w 660729"/>
                    <a:gd name="connsiteY184" fmla="*/ 65848 h 89886"/>
                    <a:gd name="connsiteX185" fmla="*/ 179547 w 660729"/>
                    <a:gd name="connsiteY185" fmla="*/ 64160 h 89886"/>
                    <a:gd name="connsiteX186" fmla="*/ 185508 w 660729"/>
                    <a:gd name="connsiteY186" fmla="*/ 58993 h 89886"/>
                    <a:gd name="connsiteX187" fmla="*/ 217262 w 660729"/>
                    <a:gd name="connsiteY187" fmla="*/ 70197 h 89886"/>
                    <a:gd name="connsiteX188" fmla="*/ 217057 w 660729"/>
                    <a:gd name="connsiteY188" fmla="*/ 70887 h 89886"/>
                    <a:gd name="connsiteX189" fmla="*/ 216392 w 660729"/>
                    <a:gd name="connsiteY189" fmla="*/ 71373 h 89886"/>
                    <a:gd name="connsiteX190" fmla="*/ 215113 w 660729"/>
                    <a:gd name="connsiteY190" fmla="*/ 71680 h 89886"/>
                    <a:gd name="connsiteX191" fmla="*/ 213016 w 660729"/>
                    <a:gd name="connsiteY191" fmla="*/ 71783 h 89886"/>
                    <a:gd name="connsiteX192" fmla="*/ 210969 w 660729"/>
                    <a:gd name="connsiteY192" fmla="*/ 71680 h 89886"/>
                    <a:gd name="connsiteX193" fmla="*/ 209665 w 660729"/>
                    <a:gd name="connsiteY193" fmla="*/ 71373 h 89886"/>
                    <a:gd name="connsiteX194" fmla="*/ 208999 w 660729"/>
                    <a:gd name="connsiteY194" fmla="*/ 70887 h 89886"/>
                    <a:gd name="connsiteX195" fmla="*/ 208820 w 660729"/>
                    <a:gd name="connsiteY195" fmla="*/ 70197 h 89886"/>
                    <a:gd name="connsiteX196" fmla="*/ 208820 w 660729"/>
                    <a:gd name="connsiteY196" fmla="*/ 24154 h 89886"/>
                    <a:gd name="connsiteX197" fmla="*/ 208999 w 660729"/>
                    <a:gd name="connsiteY197" fmla="*/ 23488 h 89886"/>
                    <a:gd name="connsiteX198" fmla="*/ 209665 w 660729"/>
                    <a:gd name="connsiteY198" fmla="*/ 22977 h 89886"/>
                    <a:gd name="connsiteX199" fmla="*/ 210969 w 660729"/>
                    <a:gd name="connsiteY199" fmla="*/ 22670 h 89886"/>
                    <a:gd name="connsiteX200" fmla="*/ 213016 w 660729"/>
                    <a:gd name="connsiteY200" fmla="*/ 22568 h 89886"/>
                    <a:gd name="connsiteX201" fmla="*/ 215113 w 660729"/>
                    <a:gd name="connsiteY201" fmla="*/ 22670 h 89886"/>
                    <a:gd name="connsiteX202" fmla="*/ 216392 w 660729"/>
                    <a:gd name="connsiteY202" fmla="*/ 22977 h 89886"/>
                    <a:gd name="connsiteX203" fmla="*/ 217057 w 660729"/>
                    <a:gd name="connsiteY203" fmla="*/ 23488 h 89886"/>
                    <a:gd name="connsiteX204" fmla="*/ 217262 w 660729"/>
                    <a:gd name="connsiteY204" fmla="*/ 24154 h 89886"/>
                    <a:gd name="connsiteX205" fmla="*/ 218234 w 660729"/>
                    <a:gd name="connsiteY205" fmla="*/ 8601 h 89886"/>
                    <a:gd name="connsiteX206" fmla="*/ 217109 w 660729"/>
                    <a:gd name="connsiteY206" fmla="*/ 12643 h 89886"/>
                    <a:gd name="connsiteX207" fmla="*/ 212964 w 660729"/>
                    <a:gd name="connsiteY207" fmla="*/ 13717 h 89886"/>
                    <a:gd name="connsiteX208" fmla="*/ 208897 w 660729"/>
                    <a:gd name="connsiteY208" fmla="*/ 12668 h 89886"/>
                    <a:gd name="connsiteX209" fmla="*/ 207797 w 660729"/>
                    <a:gd name="connsiteY209" fmla="*/ 8703 h 89886"/>
                    <a:gd name="connsiteX210" fmla="*/ 208923 w 660729"/>
                    <a:gd name="connsiteY210" fmla="*/ 4662 h 89886"/>
                    <a:gd name="connsiteX211" fmla="*/ 213066 w 660729"/>
                    <a:gd name="connsiteY211" fmla="*/ 3587 h 89886"/>
                    <a:gd name="connsiteX212" fmla="*/ 217133 w 660729"/>
                    <a:gd name="connsiteY212" fmla="*/ 4636 h 89886"/>
                    <a:gd name="connsiteX213" fmla="*/ 218234 w 660729"/>
                    <a:gd name="connsiteY213" fmla="*/ 8601 h 89886"/>
                    <a:gd name="connsiteX214" fmla="*/ 272281 w 660729"/>
                    <a:gd name="connsiteY214" fmla="*/ 70197 h 89886"/>
                    <a:gd name="connsiteX215" fmla="*/ 272077 w 660729"/>
                    <a:gd name="connsiteY215" fmla="*/ 70887 h 89886"/>
                    <a:gd name="connsiteX216" fmla="*/ 271412 w 660729"/>
                    <a:gd name="connsiteY216" fmla="*/ 71373 h 89886"/>
                    <a:gd name="connsiteX217" fmla="*/ 270133 w 660729"/>
                    <a:gd name="connsiteY217" fmla="*/ 71680 h 89886"/>
                    <a:gd name="connsiteX218" fmla="*/ 268086 w 660729"/>
                    <a:gd name="connsiteY218" fmla="*/ 71783 h 89886"/>
                    <a:gd name="connsiteX219" fmla="*/ 265989 w 660729"/>
                    <a:gd name="connsiteY219" fmla="*/ 71680 h 89886"/>
                    <a:gd name="connsiteX220" fmla="*/ 264710 w 660729"/>
                    <a:gd name="connsiteY220" fmla="*/ 71373 h 89886"/>
                    <a:gd name="connsiteX221" fmla="*/ 264045 w 660729"/>
                    <a:gd name="connsiteY221" fmla="*/ 70887 h 89886"/>
                    <a:gd name="connsiteX222" fmla="*/ 263840 w 660729"/>
                    <a:gd name="connsiteY222" fmla="*/ 70197 h 89886"/>
                    <a:gd name="connsiteX223" fmla="*/ 263840 w 660729"/>
                    <a:gd name="connsiteY223" fmla="*/ 43236 h 89886"/>
                    <a:gd name="connsiteX224" fmla="*/ 263227 w 660729"/>
                    <a:gd name="connsiteY224" fmla="*/ 36892 h 89886"/>
                    <a:gd name="connsiteX225" fmla="*/ 261436 w 660729"/>
                    <a:gd name="connsiteY225" fmla="*/ 32748 h 89886"/>
                    <a:gd name="connsiteX226" fmla="*/ 258392 w 660729"/>
                    <a:gd name="connsiteY226" fmla="*/ 30088 h 89886"/>
                    <a:gd name="connsiteX227" fmla="*/ 254068 w 660729"/>
                    <a:gd name="connsiteY227" fmla="*/ 29167 h 89886"/>
                    <a:gd name="connsiteX228" fmla="*/ 247725 w 660729"/>
                    <a:gd name="connsiteY228" fmla="*/ 31418 h 89886"/>
                    <a:gd name="connsiteX229" fmla="*/ 241074 w 660729"/>
                    <a:gd name="connsiteY229" fmla="*/ 38018 h 89886"/>
                    <a:gd name="connsiteX230" fmla="*/ 241074 w 660729"/>
                    <a:gd name="connsiteY230" fmla="*/ 70197 h 89886"/>
                    <a:gd name="connsiteX231" fmla="*/ 240870 w 660729"/>
                    <a:gd name="connsiteY231" fmla="*/ 70887 h 89886"/>
                    <a:gd name="connsiteX232" fmla="*/ 240205 w 660729"/>
                    <a:gd name="connsiteY232" fmla="*/ 71373 h 89886"/>
                    <a:gd name="connsiteX233" fmla="*/ 238926 w 660729"/>
                    <a:gd name="connsiteY233" fmla="*/ 71680 h 89886"/>
                    <a:gd name="connsiteX234" fmla="*/ 236828 w 660729"/>
                    <a:gd name="connsiteY234" fmla="*/ 71783 h 89886"/>
                    <a:gd name="connsiteX235" fmla="*/ 234781 w 660729"/>
                    <a:gd name="connsiteY235" fmla="*/ 71680 h 89886"/>
                    <a:gd name="connsiteX236" fmla="*/ 233477 w 660729"/>
                    <a:gd name="connsiteY236" fmla="*/ 71373 h 89886"/>
                    <a:gd name="connsiteX237" fmla="*/ 232812 w 660729"/>
                    <a:gd name="connsiteY237" fmla="*/ 70887 h 89886"/>
                    <a:gd name="connsiteX238" fmla="*/ 232632 w 660729"/>
                    <a:gd name="connsiteY238" fmla="*/ 70197 h 89886"/>
                    <a:gd name="connsiteX239" fmla="*/ 232632 w 660729"/>
                    <a:gd name="connsiteY239" fmla="*/ 24154 h 89886"/>
                    <a:gd name="connsiteX240" fmla="*/ 232787 w 660729"/>
                    <a:gd name="connsiteY240" fmla="*/ 23463 h 89886"/>
                    <a:gd name="connsiteX241" fmla="*/ 233400 w 660729"/>
                    <a:gd name="connsiteY241" fmla="*/ 22951 h 89886"/>
                    <a:gd name="connsiteX242" fmla="*/ 234577 w 660729"/>
                    <a:gd name="connsiteY242" fmla="*/ 22644 h 89886"/>
                    <a:gd name="connsiteX243" fmla="*/ 236470 w 660729"/>
                    <a:gd name="connsiteY243" fmla="*/ 22568 h 89886"/>
                    <a:gd name="connsiteX244" fmla="*/ 238337 w 660729"/>
                    <a:gd name="connsiteY244" fmla="*/ 22644 h 89886"/>
                    <a:gd name="connsiteX245" fmla="*/ 239489 w 660729"/>
                    <a:gd name="connsiteY245" fmla="*/ 22951 h 89886"/>
                    <a:gd name="connsiteX246" fmla="*/ 240076 w 660729"/>
                    <a:gd name="connsiteY246" fmla="*/ 23463 h 89886"/>
                    <a:gd name="connsiteX247" fmla="*/ 240255 w 660729"/>
                    <a:gd name="connsiteY247" fmla="*/ 24154 h 89886"/>
                    <a:gd name="connsiteX248" fmla="*/ 240255 w 660729"/>
                    <a:gd name="connsiteY248" fmla="*/ 30241 h 89886"/>
                    <a:gd name="connsiteX249" fmla="*/ 248007 w 660729"/>
                    <a:gd name="connsiteY249" fmla="*/ 23872 h 89886"/>
                    <a:gd name="connsiteX250" fmla="*/ 255809 w 660729"/>
                    <a:gd name="connsiteY250" fmla="*/ 21851 h 89886"/>
                    <a:gd name="connsiteX251" fmla="*/ 263559 w 660729"/>
                    <a:gd name="connsiteY251" fmla="*/ 23412 h 89886"/>
                    <a:gd name="connsiteX252" fmla="*/ 268649 w 660729"/>
                    <a:gd name="connsiteY252" fmla="*/ 27581 h 89886"/>
                    <a:gd name="connsiteX253" fmla="*/ 271437 w 660729"/>
                    <a:gd name="connsiteY253" fmla="*/ 33695 h 89886"/>
                    <a:gd name="connsiteX254" fmla="*/ 272281 w 660729"/>
                    <a:gd name="connsiteY254" fmla="*/ 42110 h 89886"/>
                    <a:gd name="connsiteX255" fmla="*/ 345702 w 660729"/>
                    <a:gd name="connsiteY255" fmla="*/ 70248 h 89886"/>
                    <a:gd name="connsiteX256" fmla="*/ 345292 w 660729"/>
                    <a:gd name="connsiteY256" fmla="*/ 71169 h 89886"/>
                    <a:gd name="connsiteX257" fmla="*/ 344167 w 660729"/>
                    <a:gd name="connsiteY257" fmla="*/ 71629 h 89886"/>
                    <a:gd name="connsiteX258" fmla="*/ 342070 w 660729"/>
                    <a:gd name="connsiteY258" fmla="*/ 71783 h 89886"/>
                    <a:gd name="connsiteX259" fmla="*/ 339947 w 660729"/>
                    <a:gd name="connsiteY259" fmla="*/ 71629 h 89886"/>
                    <a:gd name="connsiteX260" fmla="*/ 338795 w 660729"/>
                    <a:gd name="connsiteY260" fmla="*/ 71169 h 89886"/>
                    <a:gd name="connsiteX261" fmla="*/ 338437 w 660729"/>
                    <a:gd name="connsiteY261" fmla="*/ 70248 h 89886"/>
                    <a:gd name="connsiteX262" fmla="*/ 338437 w 660729"/>
                    <a:gd name="connsiteY262" fmla="*/ 65644 h 89886"/>
                    <a:gd name="connsiteX263" fmla="*/ 331710 w 660729"/>
                    <a:gd name="connsiteY263" fmla="*/ 70657 h 89886"/>
                    <a:gd name="connsiteX264" fmla="*/ 323857 w 660729"/>
                    <a:gd name="connsiteY264" fmla="*/ 72448 h 89886"/>
                    <a:gd name="connsiteX265" fmla="*/ 317283 w 660729"/>
                    <a:gd name="connsiteY265" fmla="*/ 71501 h 89886"/>
                    <a:gd name="connsiteX266" fmla="*/ 312269 w 660729"/>
                    <a:gd name="connsiteY266" fmla="*/ 68764 h 89886"/>
                    <a:gd name="connsiteX267" fmla="*/ 309046 w 660729"/>
                    <a:gd name="connsiteY267" fmla="*/ 64365 h 89886"/>
                    <a:gd name="connsiteX268" fmla="*/ 307895 w 660729"/>
                    <a:gd name="connsiteY268" fmla="*/ 58430 h 89886"/>
                    <a:gd name="connsiteX269" fmla="*/ 309481 w 660729"/>
                    <a:gd name="connsiteY269" fmla="*/ 51677 h 89886"/>
                    <a:gd name="connsiteX270" fmla="*/ 314034 w 660729"/>
                    <a:gd name="connsiteY270" fmla="*/ 46919 h 89886"/>
                    <a:gd name="connsiteX271" fmla="*/ 321299 w 660729"/>
                    <a:gd name="connsiteY271" fmla="*/ 44080 h 89886"/>
                    <a:gd name="connsiteX272" fmla="*/ 330968 w 660729"/>
                    <a:gd name="connsiteY272" fmla="*/ 43134 h 89886"/>
                    <a:gd name="connsiteX273" fmla="*/ 337312 w 660729"/>
                    <a:gd name="connsiteY273" fmla="*/ 43134 h 89886"/>
                    <a:gd name="connsiteX274" fmla="*/ 337312 w 660729"/>
                    <a:gd name="connsiteY274" fmla="*/ 39552 h 89886"/>
                    <a:gd name="connsiteX275" fmla="*/ 336749 w 660729"/>
                    <a:gd name="connsiteY275" fmla="*/ 34846 h 89886"/>
                    <a:gd name="connsiteX276" fmla="*/ 334933 w 660729"/>
                    <a:gd name="connsiteY276" fmla="*/ 31444 h 89886"/>
                    <a:gd name="connsiteX277" fmla="*/ 331684 w 660729"/>
                    <a:gd name="connsiteY277" fmla="*/ 29397 h 89886"/>
                    <a:gd name="connsiteX278" fmla="*/ 326773 w 660729"/>
                    <a:gd name="connsiteY278" fmla="*/ 28707 h 89886"/>
                    <a:gd name="connsiteX279" fmla="*/ 321171 w 660729"/>
                    <a:gd name="connsiteY279" fmla="*/ 29448 h 89886"/>
                    <a:gd name="connsiteX280" fmla="*/ 316822 w 660729"/>
                    <a:gd name="connsiteY280" fmla="*/ 31086 h 89886"/>
                    <a:gd name="connsiteX281" fmla="*/ 313702 w 660729"/>
                    <a:gd name="connsiteY281" fmla="*/ 32723 h 89886"/>
                    <a:gd name="connsiteX282" fmla="*/ 311834 w 660729"/>
                    <a:gd name="connsiteY282" fmla="*/ 33464 h 89886"/>
                    <a:gd name="connsiteX283" fmla="*/ 311118 w 660729"/>
                    <a:gd name="connsiteY283" fmla="*/ 33260 h 89886"/>
                    <a:gd name="connsiteX284" fmla="*/ 310581 w 660729"/>
                    <a:gd name="connsiteY284" fmla="*/ 32646 h 89886"/>
                    <a:gd name="connsiteX285" fmla="*/ 310248 w 660729"/>
                    <a:gd name="connsiteY285" fmla="*/ 31597 h 89886"/>
                    <a:gd name="connsiteX286" fmla="*/ 310146 w 660729"/>
                    <a:gd name="connsiteY286" fmla="*/ 30190 h 89886"/>
                    <a:gd name="connsiteX287" fmla="*/ 310325 w 660729"/>
                    <a:gd name="connsiteY287" fmla="*/ 28169 h 89886"/>
                    <a:gd name="connsiteX288" fmla="*/ 311195 w 660729"/>
                    <a:gd name="connsiteY288" fmla="*/ 26763 h 89886"/>
                    <a:gd name="connsiteX289" fmla="*/ 313574 w 660729"/>
                    <a:gd name="connsiteY289" fmla="*/ 25202 h 89886"/>
                    <a:gd name="connsiteX290" fmla="*/ 317462 w 660729"/>
                    <a:gd name="connsiteY290" fmla="*/ 23565 h 89886"/>
                    <a:gd name="connsiteX291" fmla="*/ 322271 w 660729"/>
                    <a:gd name="connsiteY291" fmla="*/ 22337 h 89886"/>
                    <a:gd name="connsiteX292" fmla="*/ 327541 w 660729"/>
                    <a:gd name="connsiteY292" fmla="*/ 21851 h 89886"/>
                    <a:gd name="connsiteX293" fmla="*/ 335982 w 660729"/>
                    <a:gd name="connsiteY293" fmla="*/ 22977 h 89886"/>
                    <a:gd name="connsiteX294" fmla="*/ 341609 w 660729"/>
                    <a:gd name="connsiteY294" fmla="*/ 26277 h 89886"/>
                    <a:gd name="connsiteX295" fmla="*/ 344730 w 660729"/>
                    <a:gd name="connsiteY295" fmla="*/ 31674 h 89886"/>
                    <a:gd name="connsiteX296" fmla="*/ 345702 w 660729"/>
                    <a:gd name="connsiteY296" fmla="*/ 39194 h 89886"/>
                    <a:gd name="connsiteX297" fmla="*/ 337312 w 660729"/>
                    <a:gd name="connsiteY297" fmla="*/ 49221 h 89886"/>
                    <a:gd name="connsiteX298" fmla="*/ 330098 w 660729"/>
                    <a:gd name="connsiteY298" fmla="*/ 49221 h 89886"/>
                    <a:gd name="connsiteX299" fmla="*/ 324061 w 660729"/>
                    <a:gd name="connsiteY299" fmla="*/ 49810 h 89886"/>
                    <a:gd name="connsiteX300" fmla="*/ 319815 w 660729"/>
                    <a:gd name="connsiteY300" fmla="*/ 51549 h 89886"/>
                    <a:gd name="connsiteX301" fmla="*/ 317334 w 660729"/>
                    <a:gd name="connsiteY301" fmla="*/ 54312 h 89886"/>
                    <a:gd name="connsiteX302" fmla="*/ 316541 w 660729"/>
                    <a:gd name="connsiteY302" fmla="*/ 58021 h 89886"/>
                    <a:gd name="connsiteX303" fmla="*/ 318818 w 660729"/>
                    <a:gd name="connsiteY303" fmla="*/ 63725 h 89886"/>
                    <a:gd name="connsiteX304" fmla="*/ 325187 w 660729"/>
                    <a:gd name="connsiteY304" fmla="*/ 65848 h 89886"/>
                    <a:gd name="connsiteX305" fmla="*/ 331351 w 660729"/>
                    <a:gd name="connsiteY305" fmla="*/ 64160 h 89886"/>
                    <a:gd name="connsiteX306" fmla="*/ 337312 w 660729"/>
                    <a:gd name="connsiteY306" fmla="*/ 58993 h 89886"/>
                    <a:gd name="connsiteX307" fmla="*/ 402985 w 660729"/>
                    <a:gd name="connsiteY307" fmla="*/ 46459 h 89886"/>
                    <a:gd name="connsiteX308" fmla="*/ 401680 w 660729"/>
                    <a:gd name="connsiteY308" fmla="*/ 57305 h 89886"/>
                    <a:gd name="connsiteX309" fmla="*/ 397844 w 660729"/>
                    <a:gd name="connsiteY309" fmla="*/ 65465 h 89886"/>
                    <a:gd name="connsiteX310" fmla="*/ 391577 w 660729"/>
                    <a:gd name="connsiteY310" fmla="*/ 70632 h 89886"/>
                    <a:gd name="connsiteX311" fmla="*/ 383033 w 660729"/>
                    <a:gd name="connsiteY311" fmla="*/ 72448 h 89886"/>
                    <a:gd name="connsiteX312" fmla="*/ 379247 w 660729"/>
                    <a:gd name="connsiteY312" fmla="*/ 72039 h 89886"/>
                    <a:gd name="connsiteX313" fmla="*/ 375845 w 660729"/>
                    <a:gd name="connsiteY313" fmla="*/ 70760 h 89886"/>
                    <a:gd name="connsiteX314" fmla="*/ 372545 w 660729"/>
                    <a:gd name="connsiteY314" fmla="*/ 68560 h 89886"/>
                    <a:gd name="connsiteX315" fmla="*/ 369067 w 660729"/>
                    <a:gd name="connsiteY315" fmla="*/ 65439 h 89886"/>
                    <a:gd name="connsiteX316" fmla="*/ 369067 w 660729"/>
                    <a:gd name="connsiteY316" fmla="*/ 88461 h 89886"/>
                    <a:gd name="connsiteX317" fmla="*/ 368862 w 660729"/>
                    <a:gd name="connsiteY317" fmla="*/ 89177 h 89886"/>
                    <a:gd name="connsiteX318" fmla="*/ 368197 w 660729"/>
                    <a:gd name="connsiteY318" fmla="*/ 89688 h 89886"/>
                    <a:gd name="connsiteX319" fmla="*/ 366918 w 660729"/>
                    <a:gd name="connsiteY319" fmla="*/ 89995 h 89886"/>
                    <a:gd name="connsiteX320" fmla="*/ 364820 w 660729"/>
                    <a:gd name="connsiteY320" fmla="*/ 90098 h 89886"/>
                    <a:gd name="connsiteX321" fmla="*/ 362773 w 660729"/>
                    <a:gd name="connsiteY321" fmla="*/ 89995 h 89886"/>
                    <a:gd name="connsiteX322" fmla="*/ 361470 w 660729"/>
                    <a:gd name="connsiteY322" fmla="*/ 89688 h 89886"/>
                    <a:gd name="connsiteX323" fmla="*/ 360804 w 660729"/>
                    <a:gd name="connsiteY323" fmla="*/ 89177 h 89886"/>
                    <a:gd name="connsiteX324" fmla="*/ 360625 w 660729"/>
                    <a:gd name="connsiteY324" fmla="*/ 88461 h 89886"/>
                    <a:gd name="connsiteX325" fmla="*/ 360625 w 660729"/>
                    <a:gd name="connsiteY325" fmla="*/ 24154 h 89886"/>
                    <a:gd name="connsiteX326" fmla="*/ 360779 w 660729"/>
                    <a:gd name="connsiteY326" fmla="*/ 23412 h 89886"/>
                    <a:gd name="connsiteX327" fmla="*/ 361392 w 660729"/>
                    <a:gd name="connsiteY327" fmla="*/ 22926 h 89886"/>
                    <a:gd name="connsiteX328" fmla="*/ 362569 w 660729"/>
                    <a:gd name="connsiteY328" fmla="*/ 22644 h 89886"/>
                    <a:gd name="connsiteX329" fmla="*/ 364309 w 660729"/>
                    <a:gd name="connsiteY329" fmla="*/ 22568 h 89886"/>
                    <a:gd name="connsiteX330" fmla="*/ 366074 w 660729"/>
                    <a:gd name="connsiteY330" fmla="*/ 22644 h 89886"/>
                    <a:gd name="connsiteX331" fmla="*/ 367225 w 660729"/>
                    <a:gd name="connsiteY331" fmla="*/ 22926 h 89886"/>
                    <a:gd name="connsiteX332" fmla="*/ 367865 w 660729"/>
                    <a:gd name="connsiteY332" fmla="*/ 23412 h 89886"/>
                    <a:gd name="connsiteX333" fmla="*/ 368044 w 660729"/>
                    <a:gd name="connsiteY333" fmla="*/ 24154 h 89886"/>
                    <a:gd name="connsiteX334" fmla="*/ 368044 w 660729"/>
                    <a:gd name="connsiteY334" fmla="*/ 30344 h 89886"/>
                    <a:gd name="connsiteX335" fmla="*/ 372085 w 660729"/>
                    <a:gd name="connsiteY335" fmla="*/ 26609 h 89886"/>
                    <a:gd name="connsiteX336" fmla="*/ 375999 w 660729"/>
                    <a:gd name="connsiteY336" fmla="*/ 23974 h 89886"/>
                    <a:gd name="connsiteX337" fmla="*/ 380040 w 660729"/>
                    <a:gd name="connsiteY337" fmla="*/ 22389 h 89886"/>
                    <a:gd name="connsiteX338" fmla="*/ 384414 w 660729"/>
                    <a:gd name="connsiteY338" fmla="*/ 21851 h 89886"/>
                    <a:gd name="connsiteX339" fmla="*/ 392958 w 660729"/>
                    <a:gd name="connsiteY339" fmla="*/ 23795 h 89886"/>
                    <a:gd name="connsiteX340" fmla="*/ 398713 w 660729"/>
                    <a:gd name="connsiteY340" fmla="*/ 29116 h 89886"/>
                    <a:gd name="connsiteX341" fmla="*/ 401962 w 660729"/>
                    <a:gd name="connsiteY341" fmla="*/ 36969 h 89886"/>
                    <a:gd name="connsiteX342" fmla="*/ 402985 w 660729"/>
                    <a:gd name="connsiteY342" fmla="*/ 46459 h 89886"/>
                    <a:gd name="connsiteX343" fmla="*/ 394237 w 660729"/>
                    <a:gd name="connsiteY343" fmla="*/ 47431 h 89886"/>
                    <a:gd name="connsiteX344" fmla="*/ 393696 w 660729"/>
                    <a:gd name="connsiteY344" fmla="*/ 40601 h 89886"/>
                    <a:gd name="connsiteX345" fmla="*/ 391844 w 660729"/>
                    <a:gd name="connsiteY345" fmla="*/ 34743 h 89886"/>
                    <a:gd name="connsiteX346" fmla="*/ 388318 w 660729"/>
                    <a:gd name="connsiteY346" fmla="*/ 30651 h 89886"/>
                    <a:gd name="connsiteX347" fmla="*/ 382810 w 660729"/>
                    <a:gd name="connsiteY347" fmla="*/ 29116 h 89886"/>
                    <a:gd name="connsiteX348" fmla="*/ 379567 w 660729"/>
                    <a:gd name="connsiteY348" fmla="*/ 29602 h 89886"/>
                    <a:gd name="connsiteX349" fmla="*/ 376325 w 660729"/>
                    <a:gd name="connsiteY349" fmla="*/ 31137 h 89886"/>
                    <a:gd name="connsiteX350" fmla="*/ 372876 w 660729"/>
                    <a:gd name="connsiteY350" fmla="*/ 33899 h 89886"/>
                    <a:gd name="connsiteX351" fmla="*/ 369067 w 660729"/>
                    <a:gd name="connsiteY351" fmla="*/ 38120 h 89886"/>
                    <a:gd name="connsiteX352" fmla="*/ 369067 w 660729"/>
                    <a:gd name="connsiteY352" fmla="*/ 56435 h 89886"/>
                    <a:gd name="connsiteX353" fmla="*/ 375707 w 660729"/>
                    <a:gd name="connsiteY353" fmla="*/ 62932 h 89886"/>
                    <a:gd name="connsiteX354" fmla="*/ 382295 w 660729"/>
                    <a:gd name="connsiteY354" fmla="*/ 65183 h 89886"/>
                    <a:gd name="connsiteX355" fmla="*/ 387777 w 660729"/>
                    <a:gd name="connsiteY355" fmla="*/ 63648 h 89886"/>
                    <a:gd name="connsiteX356" fmla="*/ 391483 w 660729"/>
                    <a:gd name="connsiteY356" fmla="*/ 59556 h 89886"/>
                    <a:gd name="connsiteX357" fmla="*/ 393568 w 660729"/>
                    <a:gd name="connsiteY357" fmla="*/ 53826 h 89886"/>
                    <a:gd name="connsiteX358" fmla="*/ 394237 w 660729"/>
                    <a:gd name="connsiteY358" fmla="*/ 47431 h 89886"/>
                    <a:gd name="connsiteX359" fmla="*/ 457556 w 660729"/>
                    <a:gd name="connsiteY359" fmla="*/ 46459 h 89886"/>
                    <a:gd name="connsiteX360" fmla="*/ 456251 w 660729"/>
                    <a:gd name="connsiteY360" fmla="*/ 57305 h 89886"/>
                    <a:gd name="connsiteX361" fmla="*/ 452414 w 660729"/>
                    <a:gd name="connsiteY361" fmla="*/ 65465 h 89886"/>
                    <a:gd name="connsiteX362" fmla="*/ 446147 w 660729"/>
                    <a:gd name="connsiteY362" fmla="*/ 70632 h 89886"/>
                    <a:gd name="connsiteX363" fmla="*/ 437604 w 660729"/>
                    <a:gd name="connsiteY363" fmla="*/ 72448 h 89886"/>
                    <a:gd name="connsiteX364" fmla="*/ 433818 w 660729"/>
                    <a:gd name="connsiteY364" fmla="*/ 72039 h 89886"/>
                    <a:gd name="connsiteX365" fmla="*/ 430415 w 660729"/>
                    <a:gd name="connsiteY365" fmla="*/ 70760 h 89886"/>
                    <a:gd name="connsiteX366" fmla="*/ 427116 w 660729"/>
                    <a:gd name="connsiteY366" fmla="*/ 68560 h 89886"/>
                    <a:gd name="connsiteX367" fmla="*/ 423636 w 660729"/>
                    <a:gd name="connsiteY367" fmla="*/ 65439 h 89886"/>
                    <a:gd name="connsiteX368" fmla="*/ 423636 w 660729"/>
                    <a:gd name="connsiteY368" fmla="*/ 88461 h 89886"/>
                    <a:gd name="connsiteX369" fmla="*/ 423433 w 660729"/>
                    <a:gd name="connsiteY369" fmla="*/ 89177 h 89886"/>
                    <a:gd name="connsiteX370" fmla="*/ 422767 w 660729"/>
                    <a:gd name="connsiteY370" fmla="*/ 89688 h 89886"/>
                    <a:gd name="connsiteX371" fmla="*/ 421488 w 660729"/>
                    <a:gd name="connsiteY371" fmla="*/ 89995 h 89886"/>
                    <a:gd name="connsiteX372" fmla="*/ 419390 w 660729"/>
                    <a:gd name="connsiteY372" fmla="*/ 90098 h 89886"/>
                    <a:gd name="connsiteX373" fmla="*/ 417344 w 660729"/>
                    <a:gd name="connsiteY373" fmla="*/ 89995 h 89886"/>
                    <a:gd name="connsiteX374" fmla="*/ 416039 w 660729"/>
                    <a:gd name="connsiteY374" fmla="*/ 89688 h 89886"/>
                    <a:gd name="connsiteX375" fmla="*/ 415374 w 660729"/>
                    <a:gd name="connsiteY375" fmla="*/ 89177 h 89886"/>
                    <a:gd name="connsiteX376" fmla="*/ 415195 w 660729"/>
                    <a:gd name="connsiteY376" fmla="*/ 88461 h 89886"/>
                    <a:gd name="connsiteX377" fmla="*/ 415195 w 660729"/>
                    <a:gd name="connsiteY377" fmla="*/ 24154 h 89886"/>
                    <a:gd name="connsiteX378" fmla="*/ 415349 w 660729"/>
                    <a:gd name="connsiteY378" fmla="*/ 23412 h 89886"/>
                    <a:gd name="connsiteX379" fmla="*/ 415963 w 660729"/>
                    <a:gd name="connsiteY379" fmla="*/ 22926 h 89886"/>
                    <a:gd name="connsiteX380" fmla="*/ 417139 w 660729"/>
                    <a:gd name="connsiteY380" fmla="*/ 22644 h 89886"/>
                    <a:gd name="connsiteX381" fmla="*/ 418879 w 660729"/>
                    <a:gd name="connsiteY381" fmla="*/ 22568 h 89886"/>
                    <a:gd name="connsiteX382" fmla="*/ 420644 w 660729"/>
                    <a:gd name="connsiteY382" fmla="*/ 22644 h 89886"/>
                    <a:gd name="connsiteX383" fmla="*/ 421795 w 660729"/>
                    <a:gd name="connsiteY383" fmla="*/ 22926 h 89886"/>
                    <a:gd name="connsiteX384" fmla="*/ 422434 w 660729"/>
                    <a:gd name="connsiteY384" fmla="*/ 23412 h 89886"/>
                    <a:gd name="connsiteX385" fmla="*/ 422613 w 660729"/>
                    <a:gd name="connsiteY385" fmla="*/ 24154 h 89886"/>
                    <a:gd name="connsiteX386" fmla="*/ 422613 w 660729"/>
                    <a:gd name="connsiteY386" fmla="*/ 30344 h 89886"/>
                    <a:gd name="connsiteX387" fmla="*/ 426655 w 660729"/>
                    <a:gd name="connsiteY387" fmla="*/ 26609 h 89886"/>
                    <a:gd name="connsiteX388" fmla="*/ 430569 w 660729"/>
                    <a:gd name="connsiteY388" fmla="*/ 23974 h 89886"/>
                    <a:gd name="connsiteX389" fmla="*/ 434610 w 660729"/>
                    <a:gd name="connsiteY389" fmla="*/ 22389 h 89886"/>
                    <a:gd name="connsiteX390" fmla="*/ 438985 w 660729"/>
                    <a:gd name="connsiteY390" fmla="*/ 21851 h 89886"/>
                    <a:gd name="connsiteX391" fmla="*/ 447528 w 660729"/>
                    <a:gd name="connsiteY391" fmla="*/ 23795 h 89886"/>
                    <a:gd name="connsiteX392" fmla="*/ 453284 w 660729"/>
                    <a:gd name="connsiteY392" fmla="*/ 29116 h 89886"/>
                    <a:gd name="connsiteX393" fmla="*/ 456533 w 660729"/>
                    <a:gd name="connsiteY393" fmla="*/ 36969 h 89886"/>
                    <a:gd name="connsiteX394" fmla="*/ 457556 w 660729"/>
                    <a:gd name="connsiteY394" fmla="*/ 46459 h 89886"/>
                    <a:gd name="connsiteX395" fmla="*/ 448807 w 660729"/>
                    <a:gd name="connsiteY395" fmla="*/ 47431 h 89886"/>
                    <a:gd name="connsiteX396" fmla="*/ 448267 w 660729"/>
                    <a:gd name="connsiteY396" fmla="*/ 40601 h 89886"/>
                    <a:gd name="connsiteX397" fmla="*/ 446414 w 660729"/>
                    <a:gd name="connsiteY397" fmla="*/ 34743 h 89886"/>
                    <a:gd name="connsiteX398" fmla="*/ 442888 w 660729"/>
                    <a:gd name="connsiteY398" fmla="*/ 30651 h 89886"/>
                    <a:gd name="connsiteX399" fmla="*/ 437380 w 660729"/>
                    <a:gd name="connsiteY399" fmla="*/ 29116 h 89886"/>
                    <a:gd name="connsiteX400" fmla="*/ 434138 w 660729"/>
                    <a:gd name="connsiteY400" fmla="*/ 29602 h 89886"/>
                    <a:gd name="connsiteX401" fmla="*/ 430894 w 660729"/>
                    <a:gd name="connsiteY401" fmla="*/ 31137 h 89886"/>
                    <a:gd name="connsiteX402" fmla="*/ 427445 w 660729"/>
                    <a:gd name="connsiteY402" fmla="*/ 33899 h 89886"/>
                    <a:gd name="connsiteX403" fmla="*/ 423636 w 660729"/>
                    <a:gd name="connsiteY403" fmla="*/ 38120 h 89886"/>
                    <a:gd name="connsiteX404" fmla="*/ 423636 w 660729"/>
                    <a:gd name="connsiteY404" fmla="*/ 56435 h 89886"/>
                    <a:gd name="connsiteX405" fmla="*/ 430277 w 660729"/>
                    <a:gd name="connsiteY405" fmla="*/ 62932 h 89886"/>
                    <a:gd name="connsiteX406" fmla="*/ 436866 w 660729"/>
                    <a:gd name="connsiteY406" fmla="*/ 65183 h 89886"/>
                    <a:gd name="connsiteX407" fmla="*/ 442347 w 660729"/>
                    <a:gd name="connsiteY407" fmla="*/ 63648 h 89886"/>
                    <a:gd name="connsiteX408" fmla="*/ 446053 w 660729"/>
                    <a:gd name="connsiteY408" fmla="*/ 59556 h 89886"/>
                    <a:gd name="connsiteX409" fmla="*/ 448138 w 660729"/>
                    <a:gd name="connsiteY409" fmla="*/ 53826 h 89886"/>
                    <a:gd name="connsiteX410" fmla="*/ 448807 w 660729"/>
                    <a:gd name="connsiteY410" fmla="*/ 47431 h 89886"/>
                    <a:gd name="connsiteX411" fmla="*/ 496676 w 660729"/>
                    <a:gd name="connsiteY411" fmla="*/ 27172 h 89886"/>
                    <a:gd name="connsiteX412" fmla="*/ 496625 w 660729"/>
                    <a:gd name="connsiteY412" fmla="*/ 29065 h 89886"/>
                    <a:gd name="connsiteX413" fmla="*/ 496420 w 660729"/>
                    <a:gd name="connsiteY413" fmla="*/ 30267 h 89886"/>
                    <a:gd name="connsiteX414" fmla="*/ 496036 w 660729"/>
                    <a:gd name="connsiteY414" fmla="*/ 30932 h 89886"/>
                    <a:gd name="connsiteX415" fmla="*/ 495397 w 660729"/>
                    <a:gd name="connsiteY415" fmla="*/ 31162 h 89886"/>
                    <a:gd name="connsiteX416" fmla="*/ 494399 w 660729"/>
                    <a:gd name="connsiteY416" fmla="*/ 30932 h 89886"/>
                    <a:gd name="connsiteX417" fmla="*/ 493069 w 660729"/>
                    <a:gd name="connsiteY417" fmla="*/ 30472 h 89886"/>
                    <a:gd name="connsiteX418" fmla="*/ 491407 w 660729"/>
                    <a:gd name="connsiteY418" fmla="*/ 30037 h 89886"/>
                    <a:gd name="connsiteX419" fmla="*/ 489411 w 660729"/>
                    <a:gd name="connsiteY419" fmla="*/ 29832 h 89886"/>
                    <a:gd name="connsiteX420" fmla="*/ 486904 w 660729"/>
                    <a:gd name="connsiteY420" fmla="*/ 30344 h 89886"/>
                    <a:gd name="connsiteX421" fmla="*/ 484321 w 660729"/>
                    <a:gd name="connsiteY421" fmla="*/ 32032 h 89886"/>
                    <a:gd name="connsiteX422" fmla="*/ 481482 w 660729"/>
                    <a:gd name="connsiteY422" fmla="*/ 35153 h 89886"/>
                    <a:gd name="connsiteX423" fmla="*/ 478207 w 660729"/>
                    <a:gd name="connsiteY423" fmla="*/ 39911 h 89886"/>
                    <a:gd name="connsiteX424" fmla="*/ 478207 w 660729"/>
                    <a:gd name="connsiteY424" fmla="*/ 70197 h 89886"/>
                    <a:gd name="connsiteX425" fmla="*/ 478002 w 660729"/>
                    <a:gd name="connsiteY425" fmla="*/ 70887 h 89886"/>
                    <a:gd name="connsiteX426" fmla="*/ 477337 w 660729"/>
                    <a:gd name="connsiteY426" fmla="*/ 71373 h 89886"/>
                    <a:gd name="connsiteX427" fmla="*/ 476058 w 660729"/>
                    <a:gd name="connsiteY427" fmla="*/ 71680 h 89886"/>
                    <a:gd name="connsiteX428" fmla="*/ 473961 w 660729"/>
                    <a:gd name="connsiteY428" fmla="*/ 71783 h 89886"/>
                    <a:gd name="connsiteX429" fmla="*/ 471915 w 660729"/>
                    <a:gd name="connsiteY429" fmla="*/ 71680 h 89886"/>
                    <a:gd name="connsiteX430" fmla="*/ 470610 w 660729"/>
                    <a:gd name="connsiteY430" fmla="*/ 71373 h 89886"/>
                    <a:gd name="connsiteX431" fmla="*/ 469945 w 660729"/>
                    <a:gd name="connsiteY431" fmla="*/ 70887 h 89886"/>
                    <a:gd name="connsiteX432" fmla="*/ 469766 w 660729"/>
                    <a:gd name="connsiteY432" fmla="*/ 70197 h 89886"/>
                    <a:gd name="connsiteX433" fmla="*/ 469766 w 660729"/>
                    <a:gd name="connsiteY433" fmla="*/ 24154 h 89886"/>
                    <a:gd name="connsiteX434" fmla="*/ 469919 w 660729"/>
                    <a:gd name="connsiteY434" fmla="*/ 23463 h 89886"/>
                    <a:gd name="connsiteX435" fmla="*/ 470533 w 660729"/>
                    <a:gd name="connsiteY435" fmla="*/ 22951 h 89886"/>
                    <a:gd name="connsiteX436" fmla="*/ 471710 w 660729"/>
                    <a:gd name="connsiteY436" fmla="*/ 22644 h 89886"/>
                    <a:gd name="connsiteX437" fmla="*/ 473603 w 660729"/>
                    <a:gd name="connsiteY437" fmla="*/ 22568 h 89886"/>
                    <a:gd name="connsiteX438" fmla="*/ 475470 w 660729"/>
                    <a:gd name="connsiteY438" fmla="*/ 22644 h 89886"/>
                    <a:gd name="connsiteX439" fmla="*/ 476621 w 660729"/>
                    <a:gd name="connsiteY439" fmla="*/ 22951 h 89886"/>
                    <a:gd name="connsiteX440" fmla="*/ 477210 w 660729"/>
                    <a:gd name="connsiteY440" fmla="*/ 23463 h 89886"/>
                    <a:gd name="connsiteX441" fmla="*/ 477389 w 660729"/>
                    <a:gd name="connsiteY441" fmla="*/ 24154 h 89886"/>
                    <a:gd name="connsiteX442" fmla="*/ 477389 w 660729"/>
                    <a:gd name="connsiteY442" fmla="*/ 30855 h 89886"/>
                    <a:gd name="connsiteX443" fmla="*/ 480944 w 660729"/>
                    <a:gd name="connsiteY443" fmla="*/ 26353 h 89886"/>
                    <a:gd name="connsiteX444" fmla="*/ 484091 w 660729"/>
                    <a:gd name="connsiteY444" fmla="*/ 23616 h 89886"/>
                    <a:gd name="connsiteX445" fmla="*/ 487032 w 660729"/>
                    <a:gd name="connsiteY445" fmla="*/ 22235 h 89886"/>
                    <a:gd name="connsiteX446" fmla="*/ 489974 w 660729"/>
                    <a:gd name="connsiteY446" fmla="*/ 21851 h 89886"/>
                    <a:gd name="connsiteX447" fmla="*/ 491483 w 660729"/>
                    <a:gd name="connsiteY447" fmla="*/ 21928 h 89886"/>
                    <a:gd name="connsiteX448" fmla="*/ 493248 w 660729"/>
                    <a:gd name="connsiteY448" fmla="*/ 22209 h 89886"/>
                    <a:gd name="connsiteX449" fmla="*/ 494911 w 660729"/>
                    <a:gd name="connsiteY449" fmla="*/ 22670 h 89886"/>
                    <a:gd name="connsiteX450" fmla="*/ 495960 w 660729"/>
                    <a:gd name="connsiteY450" fmla="*/ 23181 h 89886"/>
                    <a:gd name="connsiteX451" fmla="*/ 496368 w 660729"/>
                    <a:gd name="connsiteY451" fmla="*/ 23667 h 89886"/>
                    <a:gd name="connsiteX452" fmla="*/ 496547 w 660729"/>
                    <a:gd name="connsiteY452" fmla="*/ 24256 h 89886"/>
                    <a:gd name="connsiteX453" fmla="*/ 496650 w 660729"/>
                    <a:gd name="connsiteY453" fmla="*/ 25305 h 89886"/>
                    <a:gd name="connsiteX454" fmla="*/ 496676 w 660729"/>
                    <a:gd name="connsiteY454" fmla="*/ 27172 h 89886"/>
                    <a:gd name="connsiteX455" fmla="*/ 546638 w 660729"/>
                    <a:gd name="connsiteY455" fmla="*/ 46664 h 89886"/>
                    <a:gd name="connsiteX456" fmla="*/ 545154 w 660729"/>
                    <a:gd name="connsiteY456" fmla="*/ 57023 h 89886"/>
                    <a:gd name="connsiteX457" fmla="*/ 540729 w 660729"/>
                    <a:gd name="connsiteY457" fmla="*/ 65183 h 89886"/>
                    <a:gd name="connsiteX458" fmla="*/ 533362 w 660729"/>
                    <a:gd name="connsiteY458" fmla="*/ 70529 h 89886"/>
                    <a:gd name="connsiteX459" fmla="*/ 523105 w 660729"/>
                    <a:gd name="connsiteY459" fmla="*/ 72448 h 89886"/>
                    <a:gd name="connsiteX460" fmla="*/ 513206 w 660729"/>
                    <a:gd name="connsiteY460" fmla="*/ 70760 h 89886"/>
                    <a:gd name="connsiteX461" fmla="*/ 506171 w 660729"/>
                    <a:gd name="connsiteY461" fmla="*/ 65848 h 89886"/>
                    <a:gd name="connsiteX462" fmla="*/ 501976 w 660729"/>
                    <a:gd name="connsiteY462" fmla="*/ 58021 h 89886"/>
                    <a:gd name="connsiteX463" fmla="*/ 500595 w 660729"/>
                    <a:gd name="connsiteY463" fmla="*/ 47584 h 89886"/>
                    <a:gd name="connsiteX464" fmla="*/ 502053 w 660729"/>
                    <a:gd name="connsiteY464" fmla="*/ 37225 h 89886"/>
                    <a:gd name="connsiteX465" fmla="*/ 506452 w 660729"/>
                    <a:gd name="connsiteY465" fmla="*/ 29065 h 89886"/>
                    <a:gd name="connsiteX466" fmla="*/ 513793 w 660729"/>
                    <a:gd name="connsiteY466" fmla="*/ 23744 h 89886"/>
                    <a:gd name="connsiteX467" fmla="*/ 524077 w 660729"/>
                    <a:gd name="connsiteY467" fmla="*/ 21851 h 89886"/>
                    <a:gd name="connsiteX468" fmla="*/ 533976 w 660729"/>
                    <a:gd name="connsiteY468" fmla="*/ 23540 h 89886"/>
                    <a:gd name="connsiteX469" fmla="*/ 541011 w 660729"/>
                    <a:gd name="connsiteY469" fmla="*/ 28451 h 89886"/>
                    <a:gd name="connsiteX470" fmla="*/ 545232 w 660729"/>
                    <a:gd name="connsiteY470" fmla="*/ 36278 h 89886"/>
                    <a:gd name="connsiteX471" fmla="*/ 546638 w 660729"/>
                    <a:gd name="connsiteY471" fmla="*/ 46664 h 89886"/>
                    <a:gd name="connsiteX472" fmla="*/ 537890 w 660729"/>
                    <a:gd name="connsiteY472" fmla="*/ 47226 h 89886"/>
                    <a:gd name="connsiteX473" fmla="*/ 537192 w 660729"/>
                    <a:gd name="connsiteY473" fmla="*/ 40166 h 89886"/>
                    <a:gd name="connsiteX474" fmla="*/ 534896 w 660729"/>
                    <a:gd name="connsiteY474" fmla="*/ 34334 h 89886"/>
                    <a:gd name="connsiteX475" fmla="*/ 530559 w 660729"/>
                    <a:gd name="connsiteY475" fmla="*/ 30369 h 89886"/>
                    <a:gd name="connsiteX476" fmla="*/ 523745 w 660729"/>
                    <a:gd name="connsiteY476" fmla="*/ 28911 h 89886"/>
                    <a:gd name="connsiteX477" fmla="*/ 517266 w 660729"/>
                    <a:gd name="connsiteY477" fmla="*/ 30241 h 89886"/>
                    <a:gd name="connsiteX478" fmla="*/ 512802 w 660729"/>
                    <a:gd name="connsiteY478" fmla="*/ 34002 h 89886"/>
                    <a:gd name="connsiteX479" fmla="*/ 510195 w 660729"/>
                    <a:gd name="connsiteY479" fmla="*/ 39757 h 89886"/>
                    <a:gd name="connsiteX480" fmla="*/ 509343 w 660729"/>
                    <a:gd name="connsiteY480" fmla="*/ 47022 h 89886"/>
                    <a:gd name="connsiteX481" fmla="*/ 510040 w 660729"/>
                    <a:gd name="connsiteY481" fmla="*/ 54133 h 89886"/>
                    <a:gd name="connsiteX482" fmla="*/ 512363 w 660729"/>
                    <a:gd name="connsiteY482" fmla="*/ 59939 h 89886"/>
                    <a:gd name="connsiteX483" fmla="*/ 516724 w 660729"/>
                    <a:gd name="connsiteY483" fmla="*/ 63879 h 89886"/>
                    <a:gd name="connsiteX484" fmla="*/ 523539 w 660729"/>
                    <a:gd name="connsiteY484" fmla="*/ 65337 h 89886"/>
                    <a:gd name="connsiteX485" fmla="*/ 529992 w 660729"/>
                    <a:gd name="connsiteY485" fmla="*/ 64007 h 89886"/>
                    <a:gd name="connsiteX486" fmla="*/ 534483 w 660729"/>
                    <a:gd name="connsiteY486" fmla="*/ 60272 h 89886"/>
                    <a:gd name="connsiteX487" fmla="*/ 537064 w 660729"/>
                    <a:gd name="connsiteY487" fmla="*/ 54542 h 89886"/>
                    <a:gd name="connsiteX488" fmla="*/ 537890 w 660729"/>
                    <a:gd name="connsiteY488" fmla="*/ 47226 h 89886"/>
                    <a:gd name="connsiteX489" fmla="*/ 595707 w 660729"/>
                    <a:gd name="connsiteY489" fmla="*/ 24051 h 89886"/>
                    <a:gd name="connsiteX490" fmla="*/ 595682 w 660729"/>
                    <a:gd name="connsiteY490" fmla="*/ 24486 h 89886"/>
                    <a:gd name="connsiteX491" fmla="*/ 595605 w 660729"/>
                    <a:gd name="connsiteY491" fmla="*/ 24972 h 89886"/>
                    <a:gd name="connsiteX492" fmla="*/ 595477 w 660729"/>
                    <a:gd name="connsiteY492" fmla="*/ 25535 h 89886"/>
                    <a:gd name="connsiteX493" fmla="*/ 595298 w 660729"/>
                    <a:gd name="connsiteY493" fmla="*/ 26200 h 89886"/>
                    <a:gd name="connsiteX494" fmla="*/ 579592 w 660729"/>
                    <a:gd name="connsiteY494" fmla="*/ 69941 h 89886"/>
                    <a:gd name="connsiteX495" fmla="*/ 579055 w 660729"/>
                    <a:gd name="connsiteY495" fmla="*/ 70862 h 89886"/>
                    <a:gd name="connsiteX496" fmla="*/ 578058 w 660729"/>
                    <a:gd name="connsiteY496" fmla="*/ 71425 h 89886"/>
                    <a:gd name="connsiteX497" fmla="*/ 576369 w 660729"/>
                    <a:gd name="connsiteY497" fmla="*/ 71706 h 89886"/>
                    <a:gd name="connsiteX498" fmla="*/ 573811 w 660729"/>
                    <a:gd name="connsiteY498" fmla="*/ 71783 h 89886"/>
                    <a:gd name="connsiteX499" fmla="*/ 571253 w 660729"/>
                    <a:gd name="connsiteY499" fmla="*/ 71680 h 89886"/>
                    <a:gd name="connsiteX500" fmla="*/ 569590 w 660729"/>
                    <a:gd name="connsiteY500" fmla="*/ 71373 h 89886"/>
                    <a:gd name="connsiteX501" fmla="*/ 568593 w 660729"/>
                    <a:gd name="connsiteY501" fmla="*/ 70811 h 89886"/>
                    <a:gd name="connsiteX502" fmla="*/ 568030 w 660729"/>
                    <a:gd name="connsiteY502" fmla="*/ 69941 h 89886"/>
                    <a:gd name="connsiteX503" fmla="*/ 552375 w 660729"/>
                    <a:gd name="connsiteY503" fmla="*/ 26200 h 89886"/>
                    <a:gd name="connsiteX504" fmla="*/ 552043 w 660729"/>
                    <a:gd name="connsiteY504" fmla="*/ 25126 h 89886"/>
                    <a:gd name="connsiteX505" fmla="*/ 551889 w 660729"/>
                    <a:gd name="connsiteY505" fmla="*/ 24435 h 89886"/>
                    <a:gd name="connsiteX506" fmla="*/ 551864 w 660729"/>
                    <a:gd name="connsiteY506" fmla="*/ 24051 h 89886"/>
                    <a:gd name="connsiteX507" fmla="*/ 552068 w 660729"/>
                    <a:gd name="connsiteY507" fmla="*/ 23335 h 89886"/>
                    <a:gd name="connsiteX508" fmla="*/ 552758 w 660729"/>
                    <a:gd name="connsiteY508" fmla="*/ 22849 h 89886"/>
                    <a:gd name="connsiteX509" fmla="*/ 554037 w 660729"/>
                    <a:gd name="connsiteY509" fmla="*/ 22619 h 89886"/>
                    <a:gd name="connsiteX510" fmla="*/ 556007 w 660729"/>
                    <a:gd name="connsiteY510" fmla="*/ 22568 h 89886"/>
                    <a:gd name="connsiteX511" fmla="*/ 558387 w 660729"/>
                    <a:gd name="connsiteY511" fmla="*/ 22644 h 89886"/>
                    <a:gd name="connsiteX512" fmla="*/ 559768 w 660729"/>
                    <a:gd name="connsiteY512" fmla="*/ 22926 h 89886"/>
                    <a:gd name="connsiteX513" fmla="*/ 560484 w 660729"/>
                    <a:gd name="connsiteY513" fmla="*/ 23437 h 89886"/>
                    <a:gd name="connsiteX514" fmla="*/ 560918 w 660729"/>
                    <a:gd name="connsiteY514" fmla="*/ 24205 h 89886"/>
                    <a:gd name="connsiteX515" fmla="*/ 573913 w 660729"/>
                    <a:gd name="connsiteY515" fmla="*/ 62165 h 89886"/>
                    <a:gd name="connsiteX516" fmla="*/ 574118 w 660729"/>
                    <a:gd name="connsiteY516" fmla="*/ 62779 h 89886"/>
                    <a:gd name="connsiteX517" fmla="*/ 574271 w 660729"/>
                    <a:gd name="connsiteY517" fmla="*/ 62165 h 89886"/>
                    <a:gd name="connsiteX518" fmla="*/ 587112 w 660729"/>
                    <a:gd name="connsiteY518" fmla="*/ 24205 h 89886"/>
                    <a:gd name="connsiteX519" fmla="*/ 587470 w 660729"/>
                    <a:gd name="connsiteY519" fmla="*/ 23437 h 89886"/>
                    <a:gd name="connsiteX520" fmla="*/ 588212 w 660729"/>
                    <a:gd name="connsiteY520" fmla="*/ 22926 h 89886"/>
                    <a:gd name="connsiteX521" fmla="*/ 589543 w 660729"/>
                    <a:gd name="connsiteY521" fmla="*/ 22644 h 89886"/>
                    <a:gd name="connsiteX522" fmla="*/ 591768 w 660729"/>
                    <a:gd name="connsiteY522" fmla="*/ 22568 h 89886"/>
                    <a:gd name="connsiteX523" fmla="*/ 593712 w 660729"/>
                    <a:gd name="connsiteY523" fmla="*/ 22619 h 89886"/>
                    <a:gd name="connsiteX524" fmla="*/ 594914 w 660729"/>
                    <a:gd name="connsiteY524" fmla="*/ 22874 h 89886"/>
                    <a:gd name="connsiteX525" fmla="*/ 595528 w 660729"/>
                    <a:gd name="connsiteY525" fmla="*/ 23361 h 89886"/>
                    <a:gd name="connsiteX526" fmla="*/ 595707 w 660729"/>
                    <a:gd name="connsiteY526" fmla="*/ 24051 h 89886"/>
                    <a:gd name="connsiteX527" fmla="*/ 637762 w 660729"/>
                    <a:gd name="connsiteY527" fmla="*/ 70248 h 89886"/>
                    <a:gd name="connsiteX528" fmla="*/ 637353 w 660729"/>
                    <a:gd name="connsiteY528" fmla="*/ 71169 h 89886"/>
                    <a:gd name="connsiteX529" fmla="*/ 636228 w 660729"/>
                    <a:gd name="connsiteY529" fmla="*/ 71629 h 89886"/>
                    <a:gd name="connsiteX530" fmla="*/ 634130 w 660729"/>
                    <a:gd name="connsiteY530" fmla="*/ 71783 h 89886"/>
                    <a:gd name="connsiteX531" fmla="*/ 632007 w 660729"/>
                    <a:gd name="connsiteY531" fmla="*/ 71629 h 89886"/>
                    <a:gd name="connsiteX532" fmla="*/ 630856 w 660729"/>
                    <a:gd name="connsiteY532" fmla="*/ 71169 h 89886"/>
                    <a:gd name="connsiteX533" fmla="*/ 630497 w 660729"/>
                    <a:gd name="connsiteY533" fmla="*/ 70248 h 89886"/>
                    <a:gd name="connsiteX534" fmla="*/ 630497 w 660729"/>
                    <a:gd name="connsiteY534" fmla="*/ 65644 h 89886"/>
                    <a:gd name="connsiteX535" fmla="*/ 623770 w 660729"/>
                    <a:gd name="connsiteY535" fmla="*/ 70657 h 89886"/>
                    <a:gd name="connsiteX536" fmla="*/ 615918 w 660729"/>
                    <a:gd name="connsiteY536" fmla="*/ 72448 h 89886"/>
                    <a:gd name="connsiteX537" fmla="*/ 609343 w 660729"/>
                    <a:gd name="connsiteY537" fmla="*/ 71501 h 89886"/>
                    <a:gd name="connsiteX538" fmla="*/ 604329 w 660729"/>
                    <a:gd name="connsiteY538" fmla="*/ 68764 h 89886"/>
                    <a:gd name="connsiteX539" fmla="*/ 601106 w 660729"/>
                    <a:gd name="connsiteY539" fmla="*/ 64365 h 89886"/>
                    <a:gd name="connsiteX540" fmla="*/ 599956 w 660729"/>
                    <a:gd name="connsiteY540" fmla="*/ 58430 h 89886"/>
                    <a:gd name="connsiteX541" fmla="*/ 601541 w 660729"/>
                    <a:gd name="connsiteY541" fmla="*/ 51677 h 89886"/>
                    <a:gd name="connsiteX542" fmla="*/ 606094 w 660729"/>
                    <a:gd name="connsiteY542" fmla="*/ 46919 h 89886"/>
                    <a:gd name="connsiteX543" fmla="*/ 613359 w 660729"/>
                    <a:gd name="connsiteY543" fmla="*/ 44080 h 89886"/>
                    <a:gd name="connsiteX544" fmla="*/ 623028 w 660729"/>
                    <a:gd name="connsiteY544" fmla="*/ 43134 h 89886"/>
                    <a:gd name="connsiteX545" fmla="*/ 629373 w 660729"/>
                    <a:gd name="connsiteY545" fmla="*/ 43134 h 89886"/>
                    <a:gd name="connsiteX546" fmla="*/ 629373 w 660729"/>
                    <a:gd name="connsiteY546" fmla="*/ 39552 h 89886"/>
                    <a:gd name="connsiteX547" fmla="*/ 628810 w 660729"/>
                    <a:gd name="connsiteY547" fmla="*/ 34846 h 89886"/>
                    <a:gd name="connsiteX548" fmla="*/ 626993 w 660729"/>
                    <a:gd name="connsiteY548" fmla="*/ 31444 h 89886"/>
                    <a:gd name="connsiteX549" fmla="*/ 623744 w 660729"/>
                    <a:gd name="connsiteY549" fmla="*/ 29397 h 89886"/>
                    <a:gd name="connsiteX550" fmla="*/ 618833 w 660729"/>
                    <a:gd name="connsiteY550" fmla="*/ 28707 h 89886"/>
                    <a:gd name="connsiteX551" fmla="*/ 613231 w 660729"/>
                    <a:gd name="connsiteY551" fmla="*/ 29448 h 89886"/>
                    <a:gd name="connsiteX552" fmla="*/ 608882 w 660729"/>
                    <a:gd name="connsiteY552" fmla="*/ 31086 h 89886"/>
                    <a:gd name="connsiteX553" fmla="*/ 605762 w 660729"/>
                    <a:gd name="connsiteY553" fmla="*/ 32723 h 89886"/>
                    <a:gd name="connsiteX554" fmla="*/ 603895 w 660729"/>
                    <a:gd name="connsiteY554" fmla="*/ 33464 h 89886"/>
                    <a:gd name="connsiteX555" fmla="*/ 603179 w 660729"/>
                    <a:gd name="connsiteY555" fmla="*/ 33260 h 89886"/>
                    <a:gd name="connsiteX556" fmla="*/ 602642 w 660729"/>
                    <a:gd name="connsiteY556" fmla="*/ 32646 h 89886"/>
                    <a:gd name="connsiteX557" fmla="*/ 602308 w 660729"/>
                    <a:gd name="connsiteY557" fmla="*/ 31597 h 89886"/>
                    <a:gd name="connsiteX558" fmla="*/ 602206 w 660729"/>
                    <a:gd name="connsiteY558" fmla="*/ 30190 h 89886"/>
                    <a:gd name="connsiteX559" fmla="*/ 602385 w 660729"/>
                    <a:gd name="connsiteY559" fmla="*/ 28169 h 89886"/>
                    <a:gd name="connsiteX560" fmla="*/ 603255 w 660729"/>
                    <a:gd name="connsiteY560" fmla="*/ 26763 h 89886"/>
                    <a:gd name="connsiteX561" fmla="*/ 605634 w 660729"/>
                    <a:gd name="connsiteY561" fmla="*/ 25202 h 89886"/>
                    <a:gd name="connsiteX562" fmla="*/ 609522 w 660729"/>
                    <a:gd name="connsiteY562" fmla="*/ 23565 h 89886"/>
                    <a:gd name="connsiteX563" fmla="*/ 614332 w 660729"/>
                    <a:gd name="connsiteY563" fmla="*/ 22337 h 89886"/>
                    <a:gd name="connsiteX564" fmla="*/ 619601 w 660729"/>
                    <a:gd name="connsiteY564" fmla="*/ 21851 h 89886"/>
                    <a:gd name="connsiteX565" fmla="*/ 628042 w 660729"/>
                    <a:gd name="connsiteY565" fmla="*/ 22977 h 89886"/>
                    <a:gd name="connsiteX566" fmla="*/ 633669 w 660729"/>
                    <a:gd name="connsiteY566" fmla="*/ 26277 h 89886"/>
                    <a:gd name="connsiteX567" fmla="*/ 636791 w 660729"/>
                    <a:gd name="connsiteY567" fmla="*/ 31674 h 89886"/>
                    <a:gd name="connsiteX568" fmla="*/ 637762 w 660729"/>
                    <a:gd name="connsiteY568" fmla="*/ 39194 h 89886"/>
                    <a:gd name="connsiteX569" fmla="*/ 629373 w 660729"/>
                    <a:gd name="connsiteY569" fmla="*/ 49221 h 89886"/>
                    <a:gd name="connsiteX570" fmla="*/ 622158 w 660729"/>
                    <a:gd name="connsiteY570" fmla="*/ 49221 h 89886"/>
                    <a:gd name="connsiteX571" fmla="*/ 616121 w 660729"/>
                    <a:gd name="connsiteY571" fmla="*/ 49810 h 89886"/>
                    <a:gd name="connsiteX572" fmla="*/ 611875 w 660729"/>
                    <a:gd name="connsiteY572" fmla="*/ 51549 h 89886"/>
                    <a:gd name="connsiteX573" fmla="*/ 609394 w 660729"/>
                    <a:gd name="connsiteY573" fmla="*/ 54312 h 89886"/>
                    <a:gd name="connsiteX574" fmla="*/ 608601 w 660729"/>
                    <a:gd name="connsiteY574" fmla="*/ 58021 h 89886"/>
                    <a:gd name="connsiteX575" fmla="*/ 610878 w 660729"/>
                    <a:gd name="connsiteY575" fmla="*/ 63725 h 89886"/>
                    <a:gd name="connsiteX576" fmla="*/ 617247 w 660729"/>
                    <a:gd name="connsiteY576" fmla="*/ 65848 h 89886"/>
                    <a:gd name="connsiteX577" fmla="*/ 623412 w 660729"/>
                    <a:gd name="connsiteY577" fmla="*/ 64160 h 89886"/>
                    <a:gd name="connsiteX578" fmla="*/ 629373 w 660729"/>
                    <a:gd name="connsiteY578" fmla="*/ 58993 h 89886"/>
                    <a:gd name="connsiteX579" fmla="*/ 661127 w 660729"/>
                    <a:gd name="connsiteY579" fmla="*/ 70197 h 89886"/>
                    <a:gd name="connsiteX580" fmla="*/ 660922 w 660729"/>
                    <a:gd name="connsiteY580" fmla="*/ 70887 h 89886"/>
                    <a:gd name="connsiteX581" fmla="*/ 660257 w 660729"/>
                    <a:gd name="connsiteY581" fmla="*/ 71373 h 89886"/>
                    <a:gd name="connsiteX582" fmla="*/ 658978 w 660729"/>
                    <a:gd name="connsiteY582" fmla="*/ 71680 h 89886"/>
                    <a:gd name="connsiteX583" fmla="*/ 656881 w 660729"/>
                    <a:gd name="connsiteY583" fmla="*/ 71783 h 89886"/>
                    <a:gd name="connsiteX584" fmla="*/ 654834 w 660729"/>
                    <a:gd name="connsiteY584" fmla="*/ 71680 h 89886"/>
                    <a:gd name="connsiteX585" fmla="*/ 653530 w 660729"/>
                    <a:gd name="connsiteY585" fmla="*/ 71373 h 89886"/>
                    <a:gd name="connsiteX586" fmla="*/ 652864 w 660729"/>
                    <a:gd name="connsiteY586" fmla="*/ 70887 h 89886"/>
                    <a:gd name="connsiteX587" fmla="*/ 652686 w 660729"/>
                    <a:gd name="connsiteY587" fmla="*/ 70197 h 89886"/>
                    <a:gd name="connsiteX588" fmla="*/ 652686 w 660729"/>
                    <a:gd name="connsiteY588" fmla="*/ 1848 h 89886"/>
                    <a:gd name="connsiteX589" fmla="*/ 652864 w 660729"/>
                    <a:gd name="connsiteY589" fmla="*/ 1132 h 89886"/>
                    <a:gd name="connsiteX590" fmla="*/ 653530 w 660729"/>
                    <a:gd name="connsiteY590" fmla="*/ 620 h 89886"/>
                    <a:gd name="connsiteX591" fmla="*/ 654834 w 660729"/>
                    <a:gd name="connsiteY591" fmla="*/ 313 h 89886"/>
                    <a:gd name="connsiteX592" fmla="*/ 656881 w 660729"/>
                    <a:gd name="connsiteY592" fmla="*/ 211 h 89886"/>
                    <a:gd name="connsiteX593" fmla="*/ 658978 w 660729"/>
                    <a:gd name="connsiteY593" fmla="*/ 313 h 89886"/>
                    <a:gd name="connsiteX594" fmla="*/ 660257 w 660729"/>
                    <a:gd name="connsiteY594" fmla="*/ 620 h 89886"/>
                    <a:gd name="connsiteX595" fmla="*/ 660922 w 660729"/>
                    <a:gd name="connsiteY595" fmla="*/ 1132 h 89886"/>
                    <a:gd name="connsiteX596" fmla="*/ 661127 w 660729"/>
                    <a:gd name="connsiteY596" fmla="*/ 1848 h 8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660729" h="89886">
                      <a:moveTo>
                        <a:pt x="59589" y="37608"/>
                      </a:moveTo>
                      <a:cubicBezTo>
                        <a:pt x="59589" y="42963"/>
                        <a:pt x="58958" y="47789"/>
                        <a:pt x="57696" y="52086"/>
                      </a:cubicBezTo>
                      <a:cubicBezTo>
                        <a:pt x="56434" y="56384"/>
                        <a:pt x="54550" y="60042"/>
                        <a:pt x="52043" y="63060"/>
                      </a:cubicBezTo>
                      <a:cubicBezTo>
                        <a:pt x="49536" y="66078"/>
                        <a:pt x="46390" y="68398"/>
                        <a:pt x="42604" y="70018"/>
                      </a:cubicBezTo>
                      <a:cubicBezTo>
                        <a:pt x="38818" y="71638"/>
                        <a:pt x="34401" y="72448"/>
                        <a:pt x="29354" y="72448"/>
                      </a:cubicBezTo>
                      <a:cubicBezTo>
                        <a:pt x="24374" y="72448"/>
                        <a:pt x="20068" y="71706"/>
                        <a:pt x="16436" y="70222"/>
                      </a:cubicBezTo>
                      <a:cubicBezTo>
                        <a:pt x="12803" y="68739"/>
                        <a:pt x="9802" y="66582"/>
                        <a:pt x="7432" y="63751"/>
                      </a:cubicBezTo>
                      <a:cubicBezTo>
                        <a:pt x="5061" y="60920"/>
                        <a:pt x="3296" y="57407"/>
                        <a:pt x="2137" y="53212"/>
                      </a:cubicBezTo>
                      <a:cubicBezTo>
                        <a:pt x="977" y="49017"/>
                        <a:pt x="397" y="44191"/>
                        <a:pt x="397" y="38734"/>
                      </a:cubicBezTo>
                      <a:cubicBezTo>
                        <a:pt x="397" y="33516"/>
                        <a:pt x="1028" y="28775"/>
                        <a:pt x="2290" y="24512"/>
                      </a:cubicBezTo>
                      <a:cubicBezTo>
                        <a:pt x="3552" y="20248"/>
                        <a:pt x="5445" y="16625"/>
                        <a:pt x="7969" y="13640"/>
                      </a:cubicBezTo>
                      <a:cubicBezTo>
                        <a:pt x="10493" y="10656"/>
                        <a:pt x="13647" y="8354"/>
                        <a:pt x="17433" y="6734"/>
                      </a:cubicBezTo>
                      <a:cubicBezTo>
                        <a:pt x="21219" y="5114"/>
                        <a:pt x="25636" y="4304"/>
                        <a:pt x="30684" y="4304"/>
                      </a:cubicBezTo>
                      <a:cubicBezTo>
                        <a:pt x="35561" y="4304"/>
                        <a:pt x="39807" y="5037"/>
                        <a:pt x="43422" y="6504"/>
                      </a:cubicBezTo>
                      <a:cubicBezTo>
                        <a:pt x="47038" y="7970"/>
                        <a:pt x="50048" y="10110"/>
                        <a:pt x="52452" y="12924"/>
                      </a:cubicBezTo>
                      <a:cubicBezTo>
                        <a:pt x="54857" y="15738"/>
                        <a:pt x="56647" y="19217"/>
                        <a:pt x="57824" y="23361"/>
                      </a:cubicBezTo>
                      <a:cubicBezTo>
                        <a:pt x="59001" y="27504"/>
                        <a:pt x="59589" y="32254"/>
                        <a:pt x="59589" y="37608"/>
                      </a:cubicBezTo>
                      <a:close/>
                      <a:moveTo>
                        <a:pt x="50278" y="38222"/>
                      </a:moveTo>
                      <a:cubicBezTo>
                        <a:pt x="50278" y="34471"/>
                        <a:pt x="49946" y="30983"/>
                        <a:pt x="49281" y="27760"/>
                      </a:cubicBezTo>
                      <a:cubicBezTo>
                        <a:pt x="48617" y="24537"/>
                        <a:pt x="47510" y="21740"/>
                        <a:pt x="45960" y="19370"/>
                      </a:cubicBezTo>
                      <a:cubicBezTo>
                        <a:pt x="44410" y="17000"/>
                        <a:pt x="42341" y="15149"/>
                        <a:pt x="39752" y="13819"/>
                      </a:cubicBezTo>
                      <a:cubicBezTo>
                        <a:pt x="37163" y="12489"/>
                        <a:pt x="33962" y="11824"/>
                        <a:pt x="30146" y="11824"/>
                      </a:cubicBezTo>
                      <a:cubicBezTo>
                        <a:pt x="26331" y="11824"/>
                        <a:pt x="23129" y="12540"/>
                        <a:pt x="20540" y="13973"/>
                      </a:cubicBezTo>
                      <a:cubicBezTo>
                        <a:pt x="17952" y="15405"/>
                        <a:pt x="15848" y="17315"/>
                        <a:pt x="14230" y="19703"/>
                      </a:cubicBezTo>
                      <a:cubicBezTo>
                        <a:pt x="12612" y="22090"/>
                        <a:pt x="11454" y="24878"/>
                        <a:pt x="10756" y="28067"/>
                      </a:cubicBezTo>
                      <a:cubicBezTo>
                        <a:pt x="10057" y="31256"/>
                        <a:pt x="9708" y="34607"/>
                        <a:pt x="9708" y="38120"/>
                      </a:cubicBezTo>
                      <a:cubicBezTo>
                        <a:pt x="9708" y="42008"/>
                        <a:pt x="10032" y="45589"/>
                        <a:pt x="10679" y="48863"/>
                      </a:cubicBezTo>
                      <a:cubicBezTo>
                        <a:pt x="11326" y="52138"/>
                        <a:pt x="12416" y="54960"/>
                        <a:pt x="13949" y="57330"/>
                      </a:cubicBezTo>
                      <a:cubicBezTo>
                        <a:pt x="15482" y="59701"/>
                        <a:pt x="17535" y="61542"/>
                        <a:pt x="20106" y="62855"/>
                      </a:cubicBezTo>
                      <a:cubicBezTo>
                        <a:pt x="22678" y="64169"/>
                        <a:pt x="25906" y="64825"/>
                        <a:pt x="29788" y="64825"/>
                      </a:cubicBezTo>
                      <a:cubicBezTo>
                        <a:pt x="33638" y="64825"/>
                        <a:pt x="36874" y="64109"/>
                        <a:pt x="39497" y="62676"/>
                      </a:cubicBezTo>
                      <a:cubicBezTo>
                        <a:pt x="42120" y="61244"/>
                        <a:pt x="44232" y="59308"/>
                        <a:pt x="45833" y="56870"/>
                      </a:cubicBezTo>
                      <a:cubicBezTo>
                        <a:pt x="47433" y="54431"/>
                        <a:pt x="48574" y="51609"/>
                        <a:pt x="49256" y="48403"/>
                      </a:cubicBezTo>
                      <a:cubicBezTo>
                        <a:pt x="49937" y="45197"/>
                        <a:pt x="50278" y="41803"/>
                        <a:pt x="50278" y="38222"/>
                      </a:cubicBezTo>
                      <a:close/>
                      <a:moveTo>
                        <a:pt x="113980" y="46561"/>
                      </a:moveTo>
                      <a:cubicBezTo>
                        <a:pt x="113980" y="50552"/>
                        <a:pt x="113546" y="54141"/>
                        <a:pt x="112677" y="57330"/>
                      </a:cubicBezTo>
                      <a:cubicBezTo>
                        <a:pt x="111807" y="60519"/>
                        <a:pt x="110528" y="63239"/>
                        <a:pt x="108839" y="65490"/>
                      </a:cubicBezTo>
                      <a:cubicBezTo>
                        <a:pt x="107151" y="67741"/>
                        <a:pt x="105079" y="69464"/>
                        <a:pt x="102624" y="70657"/>
                      </a:cubicBezTo>
                      <a:cubicBezTo>
                        <a:pt x="100167" y="71851"/>
                        <a:pt x="97354" y="72448"/>
                        <a:pt x="94182" y="72448"/>
                      </a:cubicBezTo>
                      <a:cubicBezTo>
                        <a:pt x="92716" y="72448"/>
                        <a:pt x="91360" y="72303"/>
                        <a:pt x="90115" y="72013"/>
                      </a:cubicBezTo>
                      <a:cubicBezTo>
                        <a:pt x="88870" y="71723"/>
                        <a:pt x="87651" y="71254"/>
                        <a:pt x="86457" y="70606"/>
                      </a:cubicBezTo>
                      <a:cubicBezTo>
                        <a:pt x="85263" y="69958"/>
                        <a:pt x="84070" y="69139"/>
                        <a:pt x="82876" y="68150"/>
                      </a:cubicBezTo>
                      <a:cubicBezTo>
                        <a:pt x="81682" y="67161"/>
                        <a:pt x="80420" y="65968"/>
                        <a:pt x="79090" y="64569"/>
                      </a:cubicBezTo>
                      <a:lnTo>
                        <a:pt x="79090" y="70197"/>
                      </a:lnTo>
                      <a:cubicBezTo>
                        <a:pt x="79090" y="70470"/>
                        <a:pt x="79022" y="70708"/>
                        <a:pt x="78885" y="70913"/>
                      </a:cubicBezTo>
                      <a:cubicBezTo>
                        <a:pt x="78749" y="71118"/>
                        <a:pt x="78527" y="71280"/>
                        <a:pt x="78220" y="71399"/>
                      </a:cubicBezTo>
                      <a:cubicBezTo>
                        <a:pt x="77913" y="71518"/>
                        <a:pt x="77530" y="71612"/>
                        <a:pt x="77069" y="71680"/>
                      </a:cubicBezTo>
                      <a:cubicBezTo>
                        <a:pt x="76609" y="71749"/>
                        <a:pt x="76020" y="71783"/>
                        <a:pt x="75304" y="71783"/>
                      </a:cubicBezTo>
                      <a:cubicBezTo>
                        <a:pt x="74622" y="71783"/>
                        <a:pt x="74042" y="71749"/>
                        <a:pt x="73565" y="71680"/>
                      </a:cubicBezTo>
                      <a:cubicBezTo>
                        <a:pt x="73087" y="71612"/>
                        <a:pt x="72695" y="71518"/>
                        <a:pt x="72388" y="71399"/>
                      </a:cubicBezTo>
                      <a:cubicBezTo>
                        <a:pt x="72081" y="71280"/>
                        <a:pt x="71876" y="71118"/>
                        <a:pt x="71774" y="70913"/>
                      </a:cubicBezTo>
                      <a:cubicBezTo>
                        <a:pt x="71672" y="70708"/>
                        <a:pt x="71621" y="70470"/>
                        <a:pt x="71621" y="70197"/>
                      </a:cubicBezTo>
                      <a:lnTo>
                        <a:pt x="71621" y="1848"/>
                      </a:lnTo>
                      <a:cubicBezTo>
                        <a:pt x="71621" y="1575"/>
                        <a:pt x="71680" y="1336"/>
                        <a:pt x="71800" y="1132"/>
                      </a:cubicBezTo>
                      <a:cubicBezTo>
                        <a:pt x="71919" y="927"/>
                        <a:pt x="72141" y="757"/>
                        <a:pt x="72465" y="620"/>
                      </a:cubicBezTo>
                      <a:cubicBezTo>
                        <a:pt x="72789" y="484"/>
                        <a:pt x="73224" y="381"/>
                        <a:pt x="73769" y="313"/>
                      </a:cubicBezTo>
                      <a:cubicBezTo>
                        <a:pt x="74315" y="245"/>
                        <a:pt x="74997" y="211"/>
                        <a:pt x="75816" y="211"/>
                      </a:cubicBezTo>
                      <a:cubicBezTo>
                        <a:pt x="76668" y="211"/>
                        <a:pt x="77368" y="245"/>
                        <a:pt x="77913" y="313"/>
                      </a:cubicBezTo>
                      <a:cubicBezTo>
                        <a:pt x="78459" y="381"/>
                        <a:pt x="78885" y="484"/>
                        <a:pt x="79192" y="620"/>
                      </a:cubicBezTo>
                      <a:cubicBezTo>
                        <a:pt x="79499" y="757"/>
                        <a:pt x="79721" y="927"/>
                        <a:pt x="79857" y="1132"/>
                      </a:cubicBezTo>
                      <a:cubicBezTo>
                        <a:pt x="79994" y="1336"/>
                        <a:pt x="80062" y="1575"/>
                        <a:pt x="80062" y="1848"/>
                      </a:cubicBezTo>
                      <a:lnTo>
                        <a:pt x="80062" y="29423"/>
                      </a:lnTo>
                      <a:cubicBezTo>
                        <a:pt x="81426" y="28025"/>
                        <a:pt x="82748" y="26848"/>
                        <a:pt x="84027" y="25893"/>
                      </a:cubicBezTo>
                      <a:cubicBezTo>
                        <a:pt x="85306" y="24938"/>
                        <a:pt x="86559" y="24162"/>
                        <a:pt x="87787" y="23565"/>
                      </a:cubicBezTo>
                      <a:cubicBezTo>
                        <a:pt x="89015" y="22968"/>
                        <a:pt x="90243" y="22533"/>
                        <a:pt x="91471" y="22261"/>
                      </a:cubicBezTo>
                      <a:cubicBezTo>
                        <a:pt x="92699" y="21988"/>
                        <a:pt x="93994" y="21851"/>
                        <a:pt x="95359" y="21851"/>
                      </a:cubicBezTo>
                      <a:cubicBezTo>
                        <a:pt x="98701" y="21851"/>
                        <a:pt x="101558" y="22516"/>
                        <a:pt x="103928" y="23847"/>
                      </a:cubicBezTo>
                      <a:cubicBezTo>
                        <a:pt x="106299" y="25177"/>
                        <a:pt x="108225" y="26959"/>
                        <a:pt x="109709" y="29193"/>
                      </a:cubicBezTo>
                      <a:cubicBezTo>
                        <a:pt x="111193" y="31427"/>
                        <a:pt x="112276" y="34044"/>
                        <a:pt x="112958" y="37046"/>
                      </a:cubicBezTo>
                      <a:cubicBezTo>
                        <a:pt x="113639" y="40047"/>
                        <a:pt x="113980" y="43219"/>
                        <a:pt x="113980" y="46561"/>
                      </a:cubicBezTo>
                      <a:close/>
                      <a:moveTo>
                        <a:pt x="105233" y="47533"/>
                      </a:moveTo>
                      <a:cubicBezTo>
                        <a:pt x="105233" y="45180"/>
                        <a:pt x="105053" y="42895"/>
                        <a:pt x="104693" y="40678"/>
                      </a:cubicBezTo>
                      <a:cubicBezTo>
                        <a:pt x="104332" y="38461"/>
                        <a:pt x="103706" y="36500"/>
                        <a:pt x="102813" y="34795"/>
                      </a:cubicBezTo>
                      <a:cubicBezTo>
                        <a:pt x="101921" y="33089"/>
                        <a:pt x="100737" y="31717"/>
                        <a:pt x="99262" y="30676"/>
                      </a:cubicBezTo>
                      <a:cubicBezTo>
                        <a:pt x="97786" y="29636"/>
                        <a:pt x="95951" y="29116"/>
                        <a:pt x="93753" y="29116"/>
                      </a:cubicBezTo>
                      <a:cubicBezTo>
                        <a:pt x="92656" y="29116"/>
                        <a:pt x="91575" y="29269"/>
                        <a:pt x="90511" y="29576"/>
                      </a:cubicBezTo>
                      <a:cubicBezTo>
                        <a:pt x="89448" y="29883"/>
                        <a:pt x="88367" y="30395"/>
                        <a:pt x="87268" y="31111"/>
                      </a:cubicBezTo>
                      <a:cubicBezTo>
                        <a:pt x="86170" y="31827"/>
                        <a:pt x="85029" y="32748"/>
                        <a:pt x="83845" y="33874"/>
                      </a:cubicBezTo>
                      <a:cubicBezTo>
                        <a:pt x="82661" y="34999"/>
                        <a:pt x="81400" y="36415"/>
                        <a:pt x="80062" y="38120"/>
                      </a:cubicBezTo>
                      <a:lnTo>
                        <a:pt x="80062" y="56486"/>
                      </a:lnTo>
                      <a:cubicBezTo>
                        <a:pt x="82396" y="59317"/>
                        <a:pt x="84626" y="61474"/>
                        <a:pt x="86754" y="62958"/>
                      </a:cubicBezTo>
                      <a:cubicBezTo>
                        <a:pt x="88881" y="64441"/>
                        <a:pt x="91095" y="65183"/>
                        <a:pt x="93394" y="65183"/>
                      </a:cubicBezTo>
                      <a:cubicBezTo>
                        <a:pt x="95521" y="65183"/>
                        <a:pt x="97340" y="64672"/>
                        <a:pt x="98850" y="63648"/>
                      </a:cubicBezTo>
                      <a:cubicBezTo>
                        <a:pt x="100360" y="62625"/>
                        <a:pt x="101587" y="61270"/>
                        <a:pt x="102530" y="59581"/>
                      </a:cubicBezTo>
                      <a:cubicBezTo>
                        <a:pt x="103473" y="57893"/>
                        <a:pt x="104160" y="56000"/>
                        <a:pt x="104589" y="53903"/>
                      </a:cubicBezTo>
                      <a:cubicBezTo>
                        <a:pt x="105018" y="51805"/>
                        <a:pt x="105233" y="49682"/>
                        <a:pt x="105233" y="47533"/>
                      </a:cubicBezTo>
                      <a:close/>
                      <a:moveTo>
                        <a:pt x="149697" y="66820"/>
                      </a:moveTo>
                      <a:cubicBezTo>
                        <a:pt x="149697" y="67809"/>
                        <a:pt x="149629" y="68594"/>
                        <a:pt x="149493" y="69174"/>
                      </a:cubicBezTo>
                      <a:cubicBezTo>
                        <a:pt x="149356" y="69753"/>
                        <a:pt x="149152" y="70180"/>
                        <a:pt x="148878" y="70453"/>
                      </a:cubicBezTo>
                      <a:cubicBezTo>
                        <a:pt x="148606" y="70725"/>
                        <a:pt x="148196" y="70981"/>
                        <a:pt x="147650" y="71220"/>
                      </a:cubicBezTo>
                      <a:cubicBezTo>
                        <a:pt x="147105" y="71459"/>
                        <a:pt x="146483" y="71655"/>
                        <a:pt x="145784" y="71808"/>
                      </a:cubicBezTo>
                      <a:cubicBezTo>
                        <a:pt x="145084" y="71962"/>
                        <a:pt x="144342" y="72090"/>
                        <a:pt x="143558" y="72192"/>
                      </a:cubicBezTo>
                      <a:cubicBezTo>
                        <a:pt x="142774" y="72294"/>
                        <a:pt x="141989" y="72345"/>
                        <a:pt x="141205" y="72345"/>
                      </a:cubicBezTo>
                      <a:cubicBezTo>
                        <a:pt x="138817" y="72345"/>
                        <a:pt x="136771" y="72030"/>
                        <a:pt x="135066" y="71399"/>
                      </a:cubicBezTo>
                      <a:cubicBezTo>
                        <a:pt x="133360" y="70768"/>
                        <a:pt x="131962" y="69813"/>
                        <a:pt x="130870" y="68534"/>
                      </a:cubicBezTo>
                      <a:cubicBezTo>
                        <a:pt x="129779" y="67255"/>
                        <a:pt x="128986" y="65635"/>
                        <a:pt x="128492" y="63674"/>
                      </a:cubicBezTo>
                      <a:cubicBezTo>
                        <a:pt x="127997" y="61713"/>
                        <a:pt x="127750" y="59402"/>
                        <a:pt x="127750" y="56742"/>
                      </a:cubicBezTo>
                      <a:lnTo>
                        <a:pt x="127750" y="29832"/>
                      </a:lnTo>
                      <a:lnTo>
                        <a:pt x="121303" y="29832"/>
                      </a:lnTo>
                      <a:cubicBezTo>
                        <a:pt x="120792" y="29832"/>
                        <a:pt x="120382" y="29559"/>
                        <a:pt x="120076" y="29014"/>
                      </a:cubicBezTo>
                      <a:cubicBezTo>
                        <a:pt x="119769" y="28468"/>
                        <a:pt x="119615" y="27581"/>
                        <a:pt x="119615" y="26353"/>
                      </a:cubicBezTo>
                      <a:cubicBezTo>
                        <a:pt x="119615" y="25705"/>
                        <a:pt x="119658" y="25160"/>
                        <a:pt x="119743" y="24716"/>
                      </a:cubicBezTo>
                      <a:cubicBezTo>
                        <a:pt x="119829" y="24273"/>
                        <a:pt x="119939" y="23906"/>
                        <a:pt x="120076" y="23616"/>
                      </a:cubicBezTo>
                      <a:cubicBezTo>
                        <a:pt x="120212" y="23326"/>
                        <a:pt x="120391" y="23122"/>
                        <a:pt x="120613" y="23002"/>
                      </a:cubicBezTo>
                      <a:cubicBezTo>
                        <a:pt x="120835" y="22883"/>
                        <a:pt x="121082" y="22823"/>
                        <a:pt x="121355" y="22823"/>
                      </a:cubicBezTo>
                      <a:lnTo>
                        <a:pt x="127750" y="22823"/>
                      </a:lnTo>
                      <a:lnTo>
                        <a:pt x="127750" y="11875"/>
                      </a:lnTo>
                      <a:cubicBezTo>
                        <a:pt x="127750" y="11637"/>
                        <a:pt x="127809" y="11415"/>
                        <a:pt x="127929" y="11210"/>
                      </a:cubicBezTo>
                      <a:cubicBezTo>
                        <a:pt x="128048" y="11006"/>
                        <a:pt x="128270" y="10827"/>
                        <a:pt x="128594" y="10673"/>
                      </a:cubicBezTo>
                      <a:cubicBezTo>
                        <a:pt x="128918" y="10520"/>
                        <a:pt x="129353" y="10409"/>
                        <a:pt x="129899" y="10340"/>
                      </a:cubicBezTo>
                      <a:cubicBezTo>
                        <a:pt x="130444" y="10272"/>
                        <a:pt x="131126" y="10238"/>
                        <a:pt x="131945" y="10238"/>
                      </a:cubicBezTo>
                      <a:cubicBezTo>
                        <a:pt x="132797" y="10238"/>
                        <a:pt x="133496" y="10272"/>
                        <a:pt x="134042" y="10340"/>
                      </a:cubicBezTo>
                      <a:cubicBezTo>
                        <a:pt x="134588" y="10409"/>
                        <a:pt x="135015" y="10520"/>
                        <a:pt x="135321" y="10673"/>
                      </a:cubicBezTo>
                      <a:cubicBezTo>
                        <a:pt x="135628" y="10827"/>
                        <a:pt x="135850" y="11006"/>
                        <a:pt x="135986" y="11210"/>
                      </a:cubicBezTo>
                      <a:cubicBezTo>
                        <a:pt x="136123" y="11415"/>
                        <a:pt x="136191" y="11637"/>
                        <a:pt x="136191" y="11875"/>
                      </a:cubicBezTo>
                      <a:lnTo>
                        <a:pt x="136191" y="22823"/>
                      </a:lnTo>
                      <a:lnTo>
                        <a:pt x="148009" y="22823"/>
                      </a:lnTo>
                      <a:cubicBezTo>
                        <a:pt x="148282" y="22823"/>
                        <a:pt x="148520" y="22883"/>
                        <a:pt x="148725" y="23002"/>
                      </a:cubicBezTo>
                      <a:cubicBezTo>
                        <a:pt x="148930" y="23122"/>
                        <a:pt x="149109" y="23326"/>
                        <a:pt x="149262" y="23616"/>
                      </a:cubicBezTo>
                      <a:cubicBezTo>
                        <a:pt x="149415" y="23906"/>
                        <a:pt x="149527" y="24273"/>
                        <a:pt x="149594" y="24716"/>
                      </a:cubicBezTo>
                      <a:cubicBezTo>
                        <a:pt x="149663" y="25160"/>
                        <a:pt x="149697" y="25705"/>
                        <a:pt x="149697" y="26353"/>
                      </a:cubicBezTo>
                      <a:cubicBezTo>
                        <a:pt x="149697" y="27581"/>
                        <a:pt x="149544" y="28468"/>
                        <a:pt x="149236" y="29014"/>
                      </a:cubicBezTo>
                      <a:cubicBezTo>
                        <a:pt x="148930" y="29559"/>
                        <a:pt x="148520" y="29832"/>
                        <a:pt x="148009" y="29832"/>
                      </a:cubicBezTo>
                      <a:lnTo>
                        <a:pt x="136191" y="29832"/>
                      </a:lnTo>
                      <a:lnTo>
                        <a:pt x="136191" y="55514"/>
                      </a:lnTo>
                      <a:cubicBezTo>
                        <a:pt x="136191" y="58686"/>
                        <a:pt x="136660" y="61082"/>
                        <a:pt x="137598" y="62702"/>
                      </a:cubicBezTo>
                      <a:cubicBezTo>
                        <a:pt x="138536" y="64322"/>
                        <a:pt x="140215" y="65132"/>
                        <a:pt x="142637" y="65132"/>
                      </a:cubicBezTo>
                      <a:cubicBezTo>
                        <a:pt x="143421" y="65132"/>
                        <a:pt x="144120" y="65055"/>
                        <a:pt x="144735" y="64902"/>
                      </a:cubicBezTo>
                      <a:cubicBezTo>
                        <a:pt x="145348" y="64748"/>
                        <a:pt x="145894" y="64586"/>
                        <a:pt x="146372" y="64416"/>
                      </a:cubicBezTo>
                      <a:cubicBezTo>
                        <a:pt x="146849" y="64245"/>
                        <a:pt x="147259" y="64083"/>
                        <a:pt x="147600" y="63930"/>
                      </a:cubicBezTo>
                      <a:cubicBezTo>
                        <a:pt x="147941" y="63776"/>
                        <a:pt x="148248" y="63700"/>
                        <a:pt x="148520" y="63700"/>
                      </a:cubicBezTo>
                      <a:cubicBezTo>
                        <a:pt x="148691" y="63700"/>
                        <a:pt x="148853" y="63742"/>
                        <a:pt x="149007" y="63827"/>
                      </a:cubicBezTo>
                      <a:cubicBezTo>
                        <a:pt x="149160" y="63913"/>
                        <a:pt x="149279" y="64075"/>
                        <a:pt x="149365" y="64313"/>
                      </a:cubicBezTo>
                      <a:cubicBezTo>
                        <a:pt x="149450" y="64552"/>
                        <a:pt x="149527" y="64876"/>
                        <a:pt x="149594" y="65286"/>
                      </a:cubicBezTo>
                      <a:cubicBezTo>
                        <a:pt x="149663" y="65695"/>
                        <a:pt x="149697" y="66206"/>
                        <a:pt x="149697" y="66820"/>
                      </a:cubicBezTo>
                      <a:close/>
                      <a:moveTo>
                        <a:pt x="193897" y="70248"/>
                      </a:moveTo>
                      <a:cubicBezTo>
                        <a:pt x="193897" y="70657"/>
                        <a:pt x="193761" y="70964"/>
                        <a:pt x="193488" y="71169"/>
                      </a:cubicBezTo>
                      <a:cubicBezTo>
                        <a:pt x="193215" y="71373"/>
                        <a:pt x="192840" y="71527"/>
                        <a:pt x="192363" y="71629"/>
                      </a:cubicBezTo>
                      <a:cubicBezTo>
                        <a:pt x="191885" y="71732"/>
                        <a:pt x="191185" y="71783"/>
                        <a:pt x="190265" y="71783"/>
                      </a:cubicBezTo>
                      <a:cubicBezTo>
                        <a:pt x="189378" y="71783"/>
                        <a:pt x="188671" y="71732"/>
                        <a:pt x="188142" y="71629"/>
                      </a:cubicBezTo>
                      <a:cubicBezTo>
                        <a:pt x="187614" y="71527"/>
                        <a:pt x="187230" y="71373"/>
                        <a:pt x="186991" y="71169"/>
                      </a:cubicBezTo>
                      <a:cubicBezTo>
                        <a:pt x="186751" y="70964"/>
                        <a:pt x="186632" y="70657"/>
                        <a:pt x="186632" y="70248"/>
                      </a:cubicBezTo>
                      <a:lnTo>
                        <a:pt x="186632" y="65644"/>
                      </a:lnTo>
                      <a:cubicBezTo>
                        <a:pt x="184621" y="67792"/>
                        <a:pt x="182378" y="69464"/>
                        <a:pt x="179905" y="70657"/>
                      </a:cubicBezTo>
                      <a:cubicBezTo>
                        <a:pt x="177432" y="71851"/>
                        <a:pt x="174815" y="72448"/>
                        <a:pt x="172053" y="72448"/>
                      </a:cubicBezTo>
                      <a:cubicBezTo>
                        <a:pt x="169630" y="72448"/>
                        <a:pt x="167440" y="72132"/>
                        <a:pt x="165478" y="71501"/>
                      </a:cubicBezTo>
                      <a:cubicBezTo>
                        <a:pt x="163517" y="70870"/>
                        <a:pt x="161846" y="69958"/>
                        <a:pt x="160464" y="68764"/>
                      </a:cubicBezTo>
                      <a:cubicBezTo>
                        <a:pt x="159083" y="67571"/>
                        <a:pt x="158009" y="66104"/>
                        <a:pt x="157241" y="64365"/>
                      </a:cubicBezTo>
                      <a:cubicBezTo>
                        <a:pt x="156474" y="62625"/>
                        <a:pt x="156091" y="60647"/>
                        <a:pt x="156091" y="58430"/>
                      </a:cubicBezTo>
                      <a:cubicBezTo>
                        <a:pt x="156091" y="55838"/>
                        <a:pt x="156619" y="53587"/>
                        <a:pt x="157676" y="51677"/>
                      </a:cubicBezTo>
                      <a:cubicBezTo>
                        <a:pt x="158734" y="49767"/>
                        <a:pt x="160251" y="48181"/>
                        <a:pt x="162229" y="46919"/>
                      </a:cubicBezTo>
                      <a:cubicBezTo>
                        <a:pt x="164208" y="45657"/>
                        <a:pt x="166629" y="44711"/>
                        <a:pt x="169494" y="44080"/>
                      </a:cubicBezTo>
                      <a:cubicBezTo>
                        <a:pt x="172359" y="43449"/>
                        <a:pt x="175582" y="43134"/>
                        <a:pt x="179163" y="43134"/>
                      </a:cubicBezTo>
                      <a:lnTo>
                        <a:pt x="185508" y="43134"/>
                      </a:lnTo>
                      <a:lnTo>
                        <a:pt x="185508" y="39552"/>
                      </a:lnTo>
                      <a:cubicBezTo>
                        <a:pt x="185508" y="37779"/>
                        <a:pt x="185320" y="36210"/>
                        <a:pt x="184945" y="34846"/>
                      </a:cubicBezTo>
                      <a:cubicBezTo>
                        <a:pt x="184569" y="33482"/>
                        <a:pt x="183964" y="32348"/>
                        <a:pt x="183128" y="31444"/>
                      </a:cubicBezTo>
                      <a:cubicBezTo>
                        <a:pt x="182293" y="30540"/>
                        <a:pt x="181210" y="29858"/>
                        <a:pt x="179879" y="29397"/>
                      </a:cubicBezTo>
                      <a:cubicBezTo>
                        <a:pt x="178550" y="28937"/>
                        <a:pt x="176912" y="28707"/>
                        <a:pt x="174968" y="28707"/>
                      </a:cubicBezTo>
                      <a:cubicBezTo>
                        <a:pt x="172888" y="28707"/>
                        <a:pt x="171020" y="28954"/>
                        <a:pt x="169366" y="29448"/>
                      </a:cubicBezTo>
                      <a:cubicBezTo>
                        <a:pt x="167712" y="29943"/>
                        <a:pt x="166262" y="30489"/>
                        <a:pt x="165017" y="31086"/>
                      </a:cubicBezTo>
                      <a:cubicBezTo>
                        <a:pt x="163772" y="31682"/>
                        <a:pt x="162732" y="32228"/>
                        <a:pt x="161897" y="32723"/>
                      </a:cubicBezTo>
                      <a:cubicBezTo>
                        <a:pt x="161062" y="33217"/>
                        <a:pt x="160439" y="33464"/>
                        <a:pt x="160029" y="33464"/>
                      </a:cubicBezTo>
                      <a:cubicBezTo>
                        <a:pt x="159757" y="33464"/>
                        <a:pt x="159518" y="33396"/>
                        <a:pt x="159314" y="33260"/>
                      </a:cubicBezTo>
                      <a:cubicBezTo>
                        <a:pt x="159109" y="33123"/>
                        <a:pt x="158930" y="32919"/>
                        <a:pt x="158777" y="32646"/>
                      </a:cubicBezTo>
                      <a:cubicBezTo>
                        <a:pt x="158622" y="32373"/>
                        <a:pt x="158512" y="32023"/>
                        <a:pt x="158443" y="31597"/>
                      </a:cubicBezTo>
                      <a:cubicBezTo>
                        <a:pt x="158376" y="31171"/>
                        <a:pt x="158341" y="30702"/>
                        <a:pt x="158341" y="30190"/>
                      </a:cubicBezTo>
                      <a:cubicBezTo>
                        <a:pt x="158341" y="29338"/>
                        <a:pt x="158401" y="28664"/>
                        <a:pt x="158520" y="28169"/>
                      </a:cubicBezTo>
                      <a:cubicBezTo>
                        <a:pt x="158639" y="27675"/>
                        <a:pt x="158930" y="27206"/>
                        <a:pt x="159390" y="26763"/>
                      </a:cubicBezTo>
                      <a:cubicBezTo>
                        <a:pt x="159851" y="26319"/>
                        <a:pt x="160643" y="25799"/>
                        <a:pt x="161769" y="25202"/>
                      </a:cubicBezTo>
                      <a:cubicBezTo>
                        <a:pt x="162894" y="24605"/>
                        <a:pt x="164191" y="24060"/>
                        <a:pt x="165657" y="23565"/>
                      </a:cubicBezTo>
                      <a:cubicBezTo>
                        <a:pt x="167123" y="23071"/>
                        <a:pt x="168726" y="22661"/>
                        <a:pt x="170467" y="22337"/>
                      </a:cubicBezTo>
                      <a:cubicBezTo>
                        <a:pt x="172206" y="22013"/>
                        <a:pt x="173962" y="21851"/>
                        <a:pt x="175736" y="21851"/>
                      </a:cubicBezTo>
                      <a:cubicBezTo>
                        <a:pt x="179044" y="21851"/>
                        <a:pt x="181858" y="22227"/>
                        <a:pt x="184177" y="22977"/>
                      </a:cubicBezTo>
                      <a:cubicBezTo>
                        <a:pt x="186496" y="23727"/>
                        <a:pt x="188372" y="24827"/>
                        <a:pt x="189804" y="26277"/>
                      </a:cubicBezTo>
                      <a:cubicBezTo>
                        <a:pt x="191237" y="27726"/>
                        <a:pt x="192277" y="29525"/>
                        <a:pt x="192926" y="31674"/>
                      </a:cubicBezTo>
                      <a:cubicBezTo>
                        <a:pt x="193573" y="33823"/>
                        <a:pt x="193897" y="36329"/>
                        <a:pt x="193897" y="39194"/>
                      </a:cubicBezTo>
                      <a:close/>
                      <a:moveTo>
                        <a:pt x="185508" y="49221"/>
                      </a:moveTo>
                      <a:lnTo>
                        <a:pt x="178293" y="49221"/>
                      </a:lnTo>
                      <a:cubicBezTo>
                        <a:pt x="175974" y="49221"/>
                        <a:pt x="173962" y="49418"/>
                        <a:pt x="172256" y="49810"/>
                      </a:cubicBezTo>
                      <a:cubicBezTo>
                        <a:pt x="170551" y="50202"/>
                        <a:pt x="169136" y="50782"/>
                        <a:pt x="168010" y="51549"/>
                      </a:cubicBezTo>
                      <a:cubicBezTo>
                        <a:pt x="166885" y="52317"/>
                        <a:pt x="166057" y="53238"/>
                        <a:pt x="165529" y="54312"/>
                      </a:cubicBezTo>
                      <a:cubicBezTo>
                        <a:pt x="165000" y="55386"/>
                        <a:pt x="164736" y="56623"/>
                        <a:pt x="164736" y="58021"/>
                      </a:cubicBezTo>
                      <a:cubicBezTo>
                        <a:pt x="164736" y="60408"/>
                        <a:pt x="165496" y="62310"/>
                        <a:pt x="167013" y="63725"/>
                      </a:cubicBezTo>
                      <a:cubicBezTo>
                        <a:pt x="168530" y="65141"/>
                        <a:pt x="170653" y="65848"/>
                        <a:pt x="173382" y="65848"/>
                      </a:cubicBezTo>
                      <a:cubicBezTo>
                        <a:pt x="175600" y="65848"/>
                        <a:pt x="177654" y="65286"/>
                        <a:pt x="179547" y="64160"/>
                      </a:cubicBezTo>
                      <a:cubicBezTo>
                        <a:pt x="181440" y="63035"/>
                        <a:pt x="183426" y="61312"/>
                        <a:pt x="185508" y="58993"/>
                      </a:cubicBezTo>
                      <a:close/>
                      <a:moveTo>
                        <a:pt x="217262" y="70197"/>
                      </a:moveTo>
                      <a:cubicBezTo>
                        <a:pt x="217262" y="70470"/>
                        <a:pt x="217193" y="70700"/>
                        <a:pt x="217057" y="70887"/>
                      </a:cubicBezTo>
                      <a:cubicBezTo>
                        <a:pt x="216921" y="71075"/>
                        <a:pt x="216699" y="71237"/>
                        <a:pt x="216392" y="71373"/>
                      </a:cubicBezTo>
                      <a:cubicBezTo>
                        <a:pt x="216085" y="71510"/>
                        <a:pt x="215659" y="71612"/>
                        <a:pt x="215113" y="71680"/>
                      </a:cubicBezTo>
                      <a:cubicBezTo>
                        <a:pt x="214567" y="71749"/>
                        <a:pt x="213868" y="71783"/>
                        <a:pt x="213016" y="71783"/>
                      </a:cubicBezTo>
                      <a:cubicBezTo>
                        <a:pt x="212197" y="71783"/>
                        <a:pt x="211515" y="71749"/>
                        <a:pt x="210969" y="71680"/>
                      </a:cubicBezTo>
                      <a:cubicBezTo>
                        <a:pt x="210423" y="71612"/>
                        <a:pt x="209989" y="71510"/>
                        <a:pt x="209665" y="71373"/>
                      </a:cubicBezTo>
                      <a:cubicBezTo>
                        <a:pt x="209341" y="71237"/>
                        <a:pt x="209119" y="71075"/>
                        <a:pt x="208999" y="70887"/>
                      </a:cubicBezTo>
                      <a:cubicBezTo>
                        <a:pt x="208880" y="70700"/>
                        <a:pt x="208820" y="70470"/>
                        <a:pt x="208820" y="70197"/>
                      </a:cubicBezTo>
                      <a:lnTo>
                        <a:pt x="208820" y="24154"/>
                      </a:lnTo>
                      <a:cubicBezTo>
                        <a:pt x="208820" y="23915"/>
                        <a:pt x="208880" y="23693"/>
                        <a:pt x="208999" y="23488"/>
                      </a:cubicBezTo>
                      <a:cubicBezTo>
                        <a:pt x="209119" y="23284"/>
                        <a:pt x="209341" y="23113"/>
                        <a:pt x="209665" y="22977"/>
                      </a:cubicBezTo>
                      <a:cubicBezTo>
                        <a:pt x="209989" y="22840"/>
                        <a:pt x="210423" y="22738"/>
                        <a:pt x="210969" y="22670"/>
                      </a:cubicBezTo>
                      <a:cubicBezTo>
                        <a:pt x="211515" y="22602"/>
                        <a:pt x="212197" y="22568"/>
                        <a:pt x="213016" y="22568"/>
                      </a:cubicBezTo>
                      <a:cubicBezTo>
                        <a:pt x="213868" y="22568"/>
                        <a:pt x="214567" y="22602"/>
                        <a:pt x="215113" y="22670"/>
                      </a:cubicBezTo>
                      <a:cubicBezTo>
                        <a:pt x="215659" y="22738"/>
                        <a:pt x="216085" y="22840"/>
                        <a:pt x="216392" y="22977"/>
                      </a:cubicBezTo>
                      <a:cubicBezTo>
                        <a:pt x="216699" y="23113"/>
                        <a:pt x="216921" y="23284"/>
                        <a:pt x="217057" y="23488"/>
                      </a:cubicBezTo>
                      <a:cubicBezTo>
                        <a:pt x="217193" y="23693"/>
                        <a:pt x="217262" y="23915"/>
                        <a:pt x="217262" y="24154"/>
                      </a:cubicBezTo>
                      <a:close/>
                      <a:moveTo>
                        <a:pt x="218234" y="8601"/>
                      </a:moveTo>
                      <a:cubicBezTo>
                        <a:pt x="218234" y="10579"/>
                        <a:pt x="217858" y="11926"/>
                        <a:pt x="217109" y="12643"/>
                      </a:cubicBezTo>
                      <a:cubicBezTo>
                        <a:pt x="216358" y="13359"/>
                        <a:pt x="214977" y="13717"/>
                        <a:pt x="212964" y="13717"/>
                      </a:cubicBezTo>
                      <a:cubicBezTo>
                        <a:pt x="210986" y="13717"/>
                        <a:pt x="209631" y="13367"/>
                        <a:pt x="208897" y="12668"/>
                      </a:cubicBezTo>
                      <a:cubicBezTo>
                        <a:pt x="208164" y="11969"/>
                        <a:pt x="207797" y="10647"/>
                        <a:pt x="207797" y="8703"/>
                      </a:cubicBezTo>
                      <a:cubicBezTo>
                        <a:pt x="207797" y="6725"/>
                        <a:pt x="208172" y="5378"/>
                        <a:pt x="208923" y="4662"/>
                      </a:cubicBezTo>
                      <a:cubicBezTo>
                        <a:pt x="209673" y="3946"/>
                        <a:pt x="211055" y="3587"/>
                        <a:pt x="213066" y="3587"/>
                      </a:cubicBezTo>
                      <a:cubicBezTo>
                        <a:pt x="215045" y="3587"/>
                        <a:pt x="216401" y="3937"/>
                        <a:pt x="217133" y="4636"/>
                      </a:cubicBezTo>
                      <a:cubicBezTo>
                        <a:pt x="217867" y="5335"/>
                        <a:pt x="218234" y="6657"/>
                        <a:pt x="218234" y="8601"/>
                      </a:cubicBezTo>
                      <a:close/>
                      <a:moveTo>
                        <a:pt x="272281" y="70197"/>
                      </a:moveTo>
                      <a:cubicBezTo>
                        <a:pt x="272281" y="70470"/>
                        <a:pt x="272214" y="70700"/>
                        <a:pt x="272077" y="70887"/>
                      </a:cubicBezTo>
                      <a:cubicBezTo>
                        <a:pt x="271940" y="71075"/>
                        <a:pt x="271719" y="71237"/>
                        <a:pt x="271412" y="71373"/>
                      </a:cubicBezTo>
                      <a:cubicBezTo>
                        <a:pt x="271105" y="71510"/>
                        <a:pt x="270678" y="71612"/>
                        <a:pt x="270133" y="71680"/>
                      </a:cubicBezTo>
                      <a:cubicBezTo>
                        <a:pt x="269588" y="71749"/>
                        <a:pt x="268905" y="71783"/>
                        <a:pt x="268086" y="71783"/>
                      </a:cubicBezTo>
                      <a:cubicBezTo>
                        <a:pt x="267234" y="71783"/>
                        <a:pt x="266535" y="71749"/>
                        <a:pt x="265989" y="71680"/>
                      </a:cubicBezTo>
                      <a:cubicBezTo>
                        <a:pt x="265443" y="71612"/>
                        <a:pt x="265017" y="71510"/>
                        <a:pt x="264710" y="71373"/>
                      </a:cubicBezTo>
                      <a:cubicBezTo>
                        <a:pt x="264403" y="71237"/>
                        <a:pt x="264181" y="71075"/>
                        <a:pt x="264045" y="70887"/>
                      </a:cubicBezTo>
                      <a:cubicBezTo>
                        <a:pt x="263909" y="70700"/>
                        <a:pt x="263840" y="70470"/>
                        <a:pt x="263840" y="70197"/>
                      </a:cubicBezTo>
                      <a:lnTo>
                        <a:pt x="263840" y="43236"/>
                      </a:lnTo>
                      <a:cubicBezTo>
                        <a:pt x="263840" y="40610"/>
                        <a:pt x="263635" y="38495"/>
                        <a:pt x="263227" y="36892"/>
                      </a:cubicBezTo>
                      <a:cubicBezTo>
                        <a:pt x="262817" y="35289"/>
                        <a:pt x="262220" y="33908"/>
                        <a:pt x="261436" y="32748"/>
                      </a:cubicBezTo>
                      <a:cubicBezTo>
                        <a:pt x="260651" y="31589"/>
                        <a:pt x="259637" y="30702"/>
                        <a:pt x="258392" y="30088"/>
                      </a:cubicBezTo>
                      <a:cubicBezTo>
                        <a:pt x="257147" y="29474"/>
                        <a:pt x="255706" y="29167"/>
                        <a:pt x="254068" y="29167"/>
                      </a:cubicBezTo>
                      <a:cubicBezTo>
                        <a:pt x="251954" y="29167"/>
                        <a:pt x="249839" y="29917"/>
                        <a:pt x="247725" y="31418"/>
                      </a:cubicBezTo>
                      <a:cubicBezTo>
                        <a:pt x="245610" y="32919"/>
                        <a:pt x="243394" y="35119"/>
                        <a:pt x="241074" y="38018"/>
                      </a:cubicBezTo>
                      <a:lnTo>
                        <a:pt x="241074" y="70197"/>
                      </a:lnTo>
                      <a:cubicBezTo>
                        <a:pt x="241074" y="70470"/>
                        <a:pt x="241006" y="70700"/>
                        <a:pt x="240870" y="70887"/>
                      </a:cubicBezTo>
                      <a:cubicBezTo>
                        <a:pt x="240733" y="71075"/>
                        <a:pt x="240512" y="71237"/>
                        <a:pt x="240205" y="71373"/>
                      </a:cubicBezTo>
                      <a:cubicBezTo>
                        <a:pt x="239897" y="71510"/>
                        <a:pt x="239471" y="71612"/>
                        <a:pt x="238926" y="71680"/>
                      </a:cubicBezTo>
                      <a:cubicBezTo>
                        <a:pt x="238380" y="71749"/>
                        <a:pt x="237681" y="71783"/>
                        <a:pt x="236828" y="71783"/>
                      </a:cubicBezTo>
                      <a:cubicBezTo>
                        <a:pt x="236009" y="71783"/>
                        <a:pt x="235327" y="71749"/>
                        <a:pt x="234781" y="71680"/>
                      </a:cubicBezTo>
                      <a:cubicBezTo>
                        <a:pt x="234236" y="71612"/>
                        <a:pt x="233801" y="71510"/>
                        <a:pt x="233477" y="71373"/>
                      </a:cubicBezTo>
                      <a:cubicBezTo>
                        <a:pt x="233153" y="71237"/>
                        <a:pt x="232932" y="71075"/>
                        <a:pt x="232812" y="70887"/>
                      </a:cubicBezTo>
                      <a:cubicBezTo>
                        <a:pt x="232692" y="70700"/>
                        <a:pt x="232632" y="70470"/>
                        <a:pt x="232632" y="70197"/>
                      </a:cubicBezTo>
                      <a:lnTo>
                        <a:pt x="232632" y="24154"/>
                      </a:lnTo>
                      <a:cubicBezTo>
                        <a:pt x="232632" y="23881"/>
                        <a:pt x="232684" y="23650"/>
                        <a:pt x="232787" y="23463"/>
                      </a:cubicBezTo>
                      <a:cubicBezTo>
                        <a:pt x="232889" y="23275"/>
                        <a:pt x="233093" y="23105"/>
                        <a:pt x="233400" y="22951"/>
                      </a:cubicBezTo>
                      <a:cubicBezTo>
                        <a:pt x="233707" y="22798"/>
                        <a:pt x="234099" y="22695"/>
                        <a:pt x="234577" y="22644"/>
                      </a:cubicBezTo>
                      <a:cubicBezTo>
                        <a:pt x="235055" y="22593"/>
                        <a:pt x="235685" y="22568"/>
                        <a:pt x="236470" y="22568"/>
                      </a:cubicBezTo>
                      <a:cubicBezTo>
                        <a:pt x="237221" y="22568"/>
                        <a:pt x="237843" y="22593"/>
                        <a:pt x="238337" y="22644"/>
                      </a:cubicBezTo>
                      <a:cubicBezTo>
                        <a:pt x="238831" y="22695"/>
                        <a:pt x="239215" y="22798"/>
                        <a:pt x="239489" y="22951"/>
                      </a:cubicBezTo>
                      <a:cubicBezTo>
                        <a:pt x="239761" y="23105"/>
                        <a:pt x="239957" y="23275"/>
                        <a:pt x="240076" y="23463"/>
                      </a:cubicBezTo>
                      <a:cubicBezTo>
                        <a:pt x="240196" y="23650"/>
                        <a:pt x="240255" y="23881"/>
                        <a:pt x="240255" y="24154"/>
                      </a:cubicBezTo>
                      <a:lnTo>
                        <a:pt x="240255" y="30241"/>
                      </a:lnTo>
                      <a:cubicBezTo>
                        <a:pt x="242848" y="27342"/>
                        <a:pt x="245431" y="25219"/>
                        <a:pt x="248007" y="23872"/>
                      </a:cubicBezTo>
                      <a:cubicBezTo>
                        <a:pt x="250581" y="22525"/>
                        <a:pt x="253182" y="21851"/>
                        <a:pt x="255809" y="21851"/>
                      </a:cubicBezTo>
                      <a:cubicBezTo>
                        <a:pt x="258878" y="21851"/>
                        <a:pt x="261462" y="22371"/>
                        <a:pt x="263559" y="23412"/>
                      </a:cubicBezTo>
                      <a:cubicBezTo>
                        <a:pt x="265657" y="24452"/>
                        <a:pt x="267353" y="25842"/>
                        <a:pt x="268649" y="27581"/>
                      </a:cubicBezTo>
                      <a:cubicBezTo>
                        <a:pt x="269946" y="29321"/>
                        <a:pt x="270874" y="31358"/>
                        <a:pt x="271437" y="33695"/>
                      </a:cubicBezTo>
                      <a:cubicBezTo>
                        <a:pt x="272000" y="36031"/>
                        <a:pt x="272281" y="38836"/>
                        <a:pt x="272281" y="42110"/>
                      </a:cubicBezTo>
                      <a:close/>
                      <a:moveTo>
                        <a:pt x="345702" y="70248"/>
                      </a:moveTo>
                      <a:cubicBezTo>
                        <a:pt x="345702" y="70657"/>
                        <a:pt x="345566" y="70964"/>
                        <a:pt x="345292" y="71169"/>
                      </a:cubicBezTo>
                      <a:cubicBezTo>
                        <a:pt x="345020" y="71373"/>
                        <a:pt x="344645" y="71527"/>
                        <a:pt x="344167" y="71629"/>
                      </a:cubicBezTo>
                      <a:cubicBezTo>
                        <a:pt x="343689" y="71732"/>
                        <a:pt x="342990" y="71783"/>
                        <a:pt x="342070" y="71783"/>
                      </a:cubicBezTo>
                      <a:cubicBezTo>
                        <a:pt x="341183" y="71783"/>
                        <a:pt x="340475" y="71732"/>
                        <a:pt x="339947" y="71629"/>
                      </a:cubicBezTo>
                      <a:cubicBezTo>
                        <a:pt x="339418" y="71527"/>
                        <a:pt x="339034" y="71373"/>
                        <a:pt x="338795" y="71169"/>
                      </a:cubicBezTo>
                      <a:cubicBezTo>
                        <a:pt x="338556" y="70964"/>
                        <a:pt x="338437" y="70657"/>
                        <a:pt x="338437" y="70248"/>
                      </a:cubicBezTo>
                      <a:lnTo>
                        <a:pt x="338437" y="65644"/>
                      </a:lnTo>
                      <a:cubicBezTo>
                        <a:pt x="336425" y="67792"/>
                        <a:pt x="334182" y="69464"/>
                        <a:pt x="331710" y="70657"/>
                      </a:cubicBezTo>
                      <a:cubicBezTo>
                        <a:pt x="329237" y="71851"/>
                        <a:pt x="326619" y="72448"/>
                        <a:pt x="323857" y="72448"/>
                      </a:cubicBezTo>
                      <a:cubicBezTo>
                        <a:pt x="321435" y="72448"/>
                        <a:pt x="319244" y="72132"/>
                        <a:pt x="317283" y="71501"/>
                      </a:cubicBezTo>
                      <a:cubicBezTo>
                        <a:pt x="315322" y="70870"/>
                        <a:pt x="313650" y="69958"/>
                        <a:pt x="312269" y="68764"/>
                      </a:cubicBezTo>
                      <a:cubicBezTo>
                        <a:pt x="310888" y="67571"/>
                        <a:pt x="309814" y="66104"/>
                        <a:pt x="309046" y="64365"/>
                      </a:cubicBezTo>
                      <a:cubicBezTo>
                        <a:pt x="308279" y="62625"/>
                        <a:pt x="307895" y="60647"/>
                        <a:pt x="307895" y="58430"/>
                      </a:cubicBezTo>
                      <a:cubicBezTo>
                        <a:pt x="307895" y="55838"/>
                        <a:pt x="308424" y="53587"/>
                        <a:pt x="309481" y="51677"/>
                      </a:cubicBezTo>
                      <a:cubicBezTo>
                        <a:pt x="310538" y="49767"/>
                        <a:pt x="312056" y="48181"/>
                        <a:pt x="314034" y="46919"/>
                      </a:cubicBezTo>
                      <a:cubicBezTo>
                        <a:pt x="316012" y="45657"/>
                        <a:pt x="318434" y="44711"/>
                        <a:pt x="321299" y="44080"/>
                      </a:cubicBezTo>
                      <a:cubicBezTo>
                        <a:pt x="324164" y="43449"/>
                        <a:pt x="327387" y="43134"/>
                        <a:pt x="330968" y="43134"/>
                      </a:cubicBezTo>
                      <a:lnTo>
                        <a:pt x="337312" y="43134"/>
                      </a:lnTo>
                      <a:lnTo>
                        <a:pt x="337312" y="39552"/>
                      </a:lnTo>
                      <a:cubicBezTo>
                        <a:pt x="337312" y="37779"/>
                        <a:pt x="337125" y="36210"/>
                        <a:pt x="336749" y="34846"/>
                      </a:cubicBezTo>
                      <a:cubicBezTo>
                        <a:pt x="336374" y="33482"/>
                        <a:pt x="335768" y="32348"/>
                        <a:pt x="334933" y="31444"/>
                      </a:cubicBezTo>
                      <a:cubicBezTo>
                        <a:pt x="334098" y="30540"/>
                        <a:pt x="333015" y="29858"/>
                        <a:pt x="331684" y="29397"/>
                      </a:cubicBezTo>
                      <a:cubicBezTo>
                        <a:pt x="330354" y="28937"/>
                        <a:pt x="328717" y="28707"/>
                        <a:pt x="326773" y="28707"/>
                      </a:cubicBezTo>
                      <a:cubicBezTo>
                        <a:pt x="324693" y="28707"/>
                        <a:pt x="322825" y="28954"/>
                        <a:pt x="321171" y="29448"/>
                      </a:cubicBezTo>
                      <a:cubicBezTo>
                        <a:pt x="319517" y="29943"/>
                        <a:pt x="318067" y="30489"/>
                        <a:pt x="316822" y="31086"/>
                      </a:cubicBezTo>
                      <a:cubicBezTo>
                        <a:pt x="315577" y="31682"/>
                        <a:pt x="314537" y="32228"/>
                        <a:pt x="313702" y="32723"/>
                      </a:cubicBezTo>
                      <a:cubicBezTo>
                        <a:pt x="312866" y="33217"/>
                        <a:pt x="312243" y="33464"/>
                        <a:pt x="311834" y="33464"/>
                      </a:cubicBezTo>
                      <a:cubicBezTo>
                        <a:pt x="311561" y="33464"/>
                        <a:pt x="311322" y="33396"/>
                        <a:pt x="311118" y="33260"/>
                      </a:cubicBezTo>
                      <a:cubicBezTo>
                        <a:pt x="310914" y="33123"/>
                        <a:pt x="310735" y="32919"/>
                        <a:pt x="310581" y="32646"/>
                      </a:cubicBezTo>
                      <a:cubicBezTo>
                        <a:pt x="310427" y="32373"/>
                        <a:pt x="310316" y="32023"/>
                        <a:pt x="310248" y="31597"/>
                      </a:cubicBezTo>
                      <a:cubicBezTo>
                        <a:pt x="310180" y="31171"/>
                        <a:pt x="310146" y="30702"/>
                        <a:pt x="310146" y="30190"/>
                      </a:cubicBezTo>
                      <a:cubicBezTo>
                        <a:pt x="310146" y="29338"/>
                        <a:pt x="310206" y="28664"/>
                        <a:pt x="310325" y="28169"/>
                      </a:cubicBezTo>
                      <a:cubicBezTo>
                        <a:pt x="310444" y="27675"/>
                        <a:pt x="310735" y="27206"/>
                        <a:pt x="311195" y="26763"/>
                      </a:cubicBezTo>
                      <a:cubicBezTo>
                        <a:pt x="311656" y="26319"/>
                        <a:pt x="312448" y="25799"/>
                        <a:pt x="313574" y="25202"/>
                      </a:cubicBezTo>
                      <a:cubicBezTo>
                        <a:pt x="314699" y="24605"/>
                        <a:pt x="315995" y="24060"/>
                        <a:pt x="317462" y="23565"/>
                      </a:cubicBezTo>
                      <a:cubicBezTo>
                        <a:pt x="318928" y="23071"/>
                        <a:pt x="320531" y="22661"/>
                        <a:pt x="322271" y="22337"/>
                      </a:cubicBezTo>
                      <a:cubicBezTo>
                        <a:pt x="324011" y="22013"/>
                        <a:pt x="325767" y="21851"/>
                        <a:pt x="327541" y="21851"/>
                      </a:cubicBezTo>
                      <a:cubicBezTo>
                        <a:pt x="330849" y="21851"/>
                        <a:pt x="333662" y="22227"/>
                        <a:pt x="335982" y="22977"/>
                      </a:cubicBezTo>
                      <a:cubicBezTo>
                        <a:pt x="338301" y="23727"/>
                        <a:pt x="340176" y="24827"/>
                        <a:pt x="341609" y="26277"/>
                      </a:cubicBezTo>
                      <a:cubicBezTo>
                        <a:pt x="343042" y="27726"/>
                        <a:pt x="344082" y="29525"/>
                        <a:pt x="344730" y="31674"/>
                      </a:cubicBezTo>
                      <a:cubicBezTo>
                        <a:pt x="345378" y="33823"/>
                        <a:pt x="345702" y="36329"/>
                        <a:pt x="345702" y="39194"/>
                      </a:cubicBezTo>
                      <a:close/>
                      <a:moveTo>
                        <a:pt x="337312" y="49221"/>
                      </a:moveTo>
                      <a:lnTo>
                        <a:pt x="330098" y="49221"/>
                      </a:lnTo>
                      <a:cubicBezTo>
                        <a:pt x="327779" y="49221"/>
                        <a:pt x="325767" y="49418"/>
                        <a:pt x="324061" y="49810"/>
                      </a:cubicBezTo>
                      <a:cubicBezTo>
                        <a:pt x="322356" y="50202"/>
                        <a:pt x="320941" y="50782"/>
                        <a:pt x="319815" y="51549"/>
                      </a:cubicBezTo>
                      <a:cubicBezTo>
                        <a:pt x="318690" y="52317"/>
                        <a:pt x="317862" y="53238"/>
                        <a:pt x="317334" y="54312"/>
                      </a:cubicBezTo>
                      <a:cubicBezTo>
                        <a:pt x="316805" y="55386"/>
                        <a:pt x="316541" y="56623"/>
                        <a:pt x="316541" y="58021"/>
                      </a:cubicBezTo>
                      <a:cubicBezTo>
                        <a:pt x="316541" y="60408"/>
                        <a:pt x="317300" y="62310"/>
                        <a:pt x="318818" y="63725"/>
                      </a:cubicBezTo>
                      <a:cubicBezTo>
                        <a:pt x="320335" y="65141"/>
                        <a:pt x="322458" y="65848"/>
                        <a:pt x="325187" y="65848"/>
                      </a:cubicBezTo>
                      <a:cubicBezTo>
                        <a:pt x="327404" y="65848"/>
                        <a:pt x="329459" y="65286"/>
                        <a:pt x="331351" y="64160"/>
                      </a:cubicBezTo>
                      <a:cubicBezTo>
                        <a:pt x="333245" y="63035"/>
                        <a:pt x="335231" y="61312"/>
                        <a:pt x="337312" y="58993"/>
                      </a:cubicBezTo>
                      <a:close/>
                      <a:moveTo>
                        <a:pt x="402985" y="46459"/>
                      </a:moveTo>
                      <a:cubicBezTo>
                        <a:pt x="402985" y="50483"/>
                        <a:pt x="402551" y="54099"/>
                        <a:pt x="401680" y="57305"/>
                      </a:cubicBezTo>
                      <a:cubicBezTo>
                        <a:pt x="400811" y="60511"/>
                        <a:pt x="399532" y="63231"/>
                        <a:pt x="397844" y="65465"/>
                      </a:cubicBezTo>
                      <a:cubicBezTo>
                        <a:pt x="396156" y="67699"/>
                        <a:pt x="394066" y="69421"/>
                        <a:pt x="391577" y="70632"/>
                      </a:cubicBezTo>
                      <a:cubicBezTo>
                        <a:pt x="389087" y="71842"/>
                        <a:pt x="386239" y="72448"/>
                        <a:pt x="383033" y="72448"/>
                      </a:cubicBezTo>
                      <a:cubicBezTo>
                        <a:pt x="381669" y="72448"/>
                        <a:pt x="380407" y="72311"/>
                        <a:pt x="379247" y="72039"/>
                      </a:cubicBezTo>
                      <a:cubicBezTo>
                        <a:pt x="378088" y="71766"/>
                        <a:pt x="376953" y="71339"/>
                        <a:pt x="375845" y="70760"/>
                      </a:cubicBezTo>
                      <a:cubicBezTo>
                        <a:pt x="374737" y="70180"/>
                        <a:pt x="373637" y="69446"/>
                        <a:pt x="372545" y="68560"/>
                      </a:cubicBezTo>
                      <a:cubicBezTo>
                        <a:pt x="371454" y="67673"/>
                        <a:pt x="370294" y="66633"/>
                        <a:pt x="369067" y="65439"/>
                      </a:cubicBezTo>
                      <a:lnTo>
                        <a:pt x="369067" y="88461"/>
                      </a:lnTo>
                      <a:cubicBezTo>
                        <a:pt x="369067" y="88733"/>
                        <a:pt x="368998" y="88972"/>
                        <a:pt x="368862" y="89177"/>
                      </a:cubicBezTo>
                      <a:cubicBezTo>
                        <a:pt x="368726" y="89381"/>
                        <a:pt x="368504" y="89552"/>
                        <a:pt x="368197" y="89688"/>
                      </a:cubicBezTo>
                      <a:cubicBezTo>
                        <a:pt x="367889" y="89825"/>
                        <a:pt x="367464" y="89927"/>
                        <a:pt x="366918" y="89995"/>
                      </a:cubicBezTo>
                      <a:cubicBezTo>
                        <a:pt x="366372" y="90064"/>
                        <a:pt x="365673" y="90098"/>
                        <a:pt x="364820" y="90098"/>
                      </a:cubicBezTo>
                      <a:cubicBezTo>
                        <a:pt x="364001" y="90098"/>
                        <a:pt x="363319" y="90064"/>
                        <a:pt x="362773" y="89995"/>
                      </a:cubicBezTo>
                      <a:cubicBezTo>
                        <a:pt x="362228" y="89927"/>
                        <a:pt x="361793" y="89825"/>
                        <a:pt x="361470" y="89688"/>
                      </a:cubicBezTo>
                      <a:cubicBezTo>
                        <a:pt x="361145" y="89552"/>
                        <a:pt x="360924" y="89381"/>
                        <a:pt x="360804" y="89177"/>
                      </a:cubicBezTo>
                      <a:cubicBezTo>
                        <a:pt x="360685" y="88972"/>
                        <a:pt x="360625" y="88733"/>
                        <a:pt x="360625" y="88461"/>
                      </a:cubicBezTo>
                      <a:lnTo>
                        <a:pt x="360625" y="24154"/>
                      </a:lnTo>
                      <a:cubicBezTo>
                        <a:pt x="360625" y="23847"/>
                        <a:pt x="360676" y="23599"/>
                        <a:pt x="360779" y="23412"/>
                      </a:cubicBezTo>
                      <a:cubicBezTo>
                        <a:pt x="360881" y="23224"/>
                        <a:pt x="361086" y="23062"/>
                        <a:pt x="361392" y="22926"/>
                      </a:cubicBezTo>
                      <a:cubicBezTo>
                        <a:pt x="361699" y="22789"/>
                        <a:pt x="362092" y="22695"/>
                        <a:pt x="362569" y="22644"/>
                      </a:cubicBezTo>
                      <a:cubicBezTo>
                        <a:pt x="363047" y="22593"/>
                        <a:pt x="363626" y="22568"/>
                        <a:pt x="364309" y="22568"/>
                      </a:cubicBezTo>
                      <a:cubicBezTo>
                        <a:pt x="365025" y="22568"/>
                        <a:pt x="365613" y="22593"/>
                        <a:pt x="366074" y="22644"/>
                      </a:cubicBezTo>
                      <a:cubicBezTo>
                        <a:pt x="366534" y="22695"/>
                        <a:pt x="366918" y="22789"/>
                        <a:pt x="367225" y="22926"/>
                      </a:cubicBezTo>
                      <a:cubicBezTo>
                        <a:pt x="367531" y="23062"/>
                        <a:pt x="367745" y="23224"/>
                        <a:pt x="367865" y="23412"/>
                      </a:cubicBezTo>
                      <a:cubicBezTo>
                        <a:pt x="367984" y="23599"/>
                        <a:pt x="368044" y="23847"/>
                        <a:pt x="368044" y="24154"/>
                      </a:cubicBezTo>
                      <a:lnTo>
                        <a:pt x="368044" y="30344"/>
                      </a:lnTo>
                      <a:cubicBezTo>
                        <a:pt x="369442" y="28911"/>
                        <a:pt x="370789" y="27666"/>
                        <a:pt x="372085" y="26609"/>
                      </a:cubicBezTo>
                      <a:cubicBezTo>
                        <a:pt x="373381" y="25552"/>
                        <a:pt x="374685" y="24674"/>
                        <a:pt x="375999" y="23974"/>
                      </a:cubicBezTo>
                      <a:cubicBezTo>
                        <a:pt x="377311" y="23275"/>
                        <a:pt x="378659" y="22747"/>
                        <a:pt x="380040" y="22389"/>
                      </a:cubicBezTo>
                      <a:cubicBezTo>
                        <a:pt x="381422" y="22030"/>
                        <a:pt x="382880" y="21851"/>
                        <a:pt x="384414" y="21851"/>
                      </a:cubicBezTo>
                      <a:cubicBezTo>
                        <a:pt x="387757" y="21851"/>
                        <a:pt x="390605" y="22499"/>
                        <a:pt x="392958" y="23795"/>
                      </a:cubicBezTo>
                      <a:cubicBezTo>
                        <a:pt x="395311" y="25091"/>
                        <a:pt x="397230" y="26865"/>
                        <a:pt x="398713" y="29116"/>
                      </a:cubicBezTo>
                      <a:cubicBezTo>
                        <a:pt x="400197" y="31367"/>
                        <a:pt x="401280" y="33985"/>
                        <a:pt x="401962" y="36969"/>
                      </a:cubicBezTo>
                      <a:cubicBezTo>
                        <a:pt x="402644" y="39953"/>
                        <a:pt x="402985" y="43116"/>
                        <a:pt x="402985" y="46459"/>
                      </a:cubicBezTo>
                      <a:close/>
                      <a:moveTo>
                        <a:pt x="394237" y="47431"/>
                      </a:moveTo>
                      <a:cubicBezTo>
                        <a:pt x="394237" y="45078"/>
                        <a:pt x="394056" y="42801"/>
                        <a:pt x="393696" y="40601"/>
                      </a:cubicBezTo>
                      <a:cubicBezTo>
                        <a:pt x="393336" y="38401"/>
                        <a:pt x="392719" y="36449"/>
                        <a:pt x="391844" y="34743"/>
                      </a:cubicBezTo>
                      <a:cubicBezTo>
                        <a:pt x="390968" y="33038"/>
                        <a:pt x="389793" y="31674"/>
                        <a:pt x="388318" y="30651"/>
                      </a:cubicBezTo>
                      <a:cubicBezTo>
                        <a:pt x="386842" y="29628"/>
                        <a:pt x="385006" y="29116"/>
                        <a:pt x="382810" y="29116"/>
                      </a:cubicBezTo>
                      <a:cubicBezTo>
                        <a:pt x="381712" y="29116"/>
                        <a:pt x="380631" y="29278"/>
                        <a:pt x="379567" y="29602"/>
                      </a:cubicBezTo>
                      <a:cubicBezTo>
                        <a:pt x="378503" y="29926"/>
                        <a:pt x="377422" y="30438"/>
                        <a:pt x="376325" y="31137"/>
                      </a:cubicBezTo>
                      <a:cubicBezTo>
                        <a:pt x="375226" y="31836"/>
                        <a:pt x="374077" y="32757"/>
                        <a:pt x="372876" y="33899"/>
                      </a:cubicBezTo>
                      <a:cubicBezTo>
                        <a:pt x="371675" y="35042"/>
                        <a:pt x="370405" y="36449"/>
                        <a:pt x="369067" y="38120"/>
                      </a:cubicBezTo>
                      <a:lnTo>
                        <a:pt x="369067" y="56435"/>
                      </a:lnTo>
                      <a:cubicBezTo>
                        <a:pt x="371400" y="59266"/>
                        <a:pt x="373614" y="61432"/>
                        <a:pt x="375707" y="62932"/>
                      </a:cubicBezTo>
                      <a:cubicBezTo>
                        <a:pt x="377800" y="64433"/>
                        <a:pt x="379997" y="65183"/>
                        <a:pt x="382295" y="65183"/>
                      </a:cubicBezTo>
                      <a:cubicBezTo>
                        <a:pt x="384423" y="65183"/>
                        <a:pt x="386250" y="64672"/>
                        <a:pt x="387777" y="63648"/>
                      </a:cubicBezTo>
                      <a:cubicBezTo>
                        <a:pt x="389303" y="62625"/>
                        <a:pt x="390540" y="61261"/>
                        <a:pt x="391483" y="59556"/>
                      </a:cubicBezTo>
                      <a:cubicBezTo>
                        <a:pt x="392427" y="57850"/>
                        <a:pt x="393122" y="55940"/>
                        <a:pt x="393568" y="53826"/>
                      </a:cubicBezTo>
                      <a:cubicBezTo>
                        <a:pt x="394014" y="51711"/>
                        <a:pt x="394237" y="49580"/>
                        <a:pt x="394237" y="47431"/>
                      </a:cubicBezTo>
                      <a:close/>
                      <a:moveTo>
                        <a:pt x="457556" y="46459"/>
                      </a:moveTo>
                      <a:cubicBezTo>
                        <a:pt x="457556" y="50483"/>
                        <a:pt x="457121" y="54099"/>
                        <a:pt x="456251" y="57305"/>
                      </a:cubicBezTo>
                      <a:cubicBezTo>
                        <a:pt x="455381" y="60511"/>
                        <a:pt x="454102" y="63231"/>
                        <a:pt x="452414" y="65465"/>
                      </a:cubicBezTo>
                      <a:cubicBezTo>
                        <a:pt x="450725" y="67699"/>
                        <a:pt x="448637" y="69421"/>
                        <a:pt x="446147" y="70632"/>
                      </a:cubicBezTo>
                      <a:cubicBezTo>
                        <a:pt x="443657" y="71842"/>
                        <a:pt x="440809" y="72448"/>
                        <a:pt x="437604" y="72448"/>
                      </a:cubicBezTo>
                      <a:cubicBezTo>
                        <a:pt x="436239" y="72448"/>
                        <a:pt x="434977" y="72311"/>
                        <a:pt x="433818" y="72039"/>
                      </a:cubicBezTo>
                      <a:cubicBezTo>
                        <a:pt x="432657" y="71766"/>
                        <a:pt x="431524" y="71339"/>
                        <a:pt x="430415" y="70760"/>
                      </a:cubicBezTo>
                      <a:cubicBezTo>
                        <a:pt x="429307" y="70180"/>
                        <a:pt x="428207" y="69446"/>
                        <a:pt x="427116" y="68560"/>
                      </a:cubicBezTo>
                      <a:cubicBezTo>
                        <a:pt x="426024" y="67673"/>
                        <a:pt x="424864" y="66633"/>
                        <a:pt x="423636" y="65439"/>
                      </a:cubicBezTo>
                      <a:lnTo>
                        <a:pt x="423636" y="88461"/>
                      </a:lnTo>
                      <a:cubicBezTo>
                        <a:pt x="423636" y="88733"/>
                        <a:pt x="423569" y="88972"/>
                        <a:pt x="423433" y="89177"/>
                      </a:cubicBezTo>
                      <a:cubicBezTo>
                        <a:pt x="423295" y="89381"/>
                        <a:pt x="423074" y="89552"/>
                        <a:pt x="422767" y="89688"/>
                      </a:cubicBezTo>
                      <a:cubicBezTo>
                        <a:pt x="422460" y="89825"/>
                        <a:pt x="422033" y="89927"/>
                        <a:pt x="421488" y="89995"/>
                      </a:cubicBezTo>
                      <a:cubicBezTo>
                        <a:pt x="420943" y="90064"/>
                        <a:pt x="420244" y="90098"/>
                        <a:pt x="419390" y="90098"/>
                      </a:cubicBezTo>
                      <a:cubicBezTo>
                        <a:pt x="418572" y="90098"/>
                        <a:pt x="417890" y="90064"/>
                        <a:pt x="417344" y="89995"/>
                      </a:cubicBezTo>
                      <a:cubicBezTo>
                        <a:pt x="416798" y="89927"/>
                        <a:pt x="416364" y="89825"/>
                        <a:pt x="416039" y="89688"/>
                      </a:cubicBezTo>
                      <a:cubicBezTo>
                        <a:pt x="415715" y="89552"/>
                        <a:pt x="415493" y="89381"/>
                        <a:pt x="415374" y="89177"/>
                      </a:cubicBezTo>
                      <a:cubicBezTo>
                        <a:pt x="415255" y="88972"/>
                        <a:pt x="415195" y="88733"/>
                        <a:pt x="415195" y="88461"/>
                      </a:cubicBezTo>
                      <a:lnTo>
                        <a:pt x="415195" y="24154"/>
                      </a:lnTo>
                      <a:cubicBezTo>
                        <a:pt x="415195" y="23847"/>
                        <a:pt x="415247" y="23599"/>
                        <a:pt x="415349" y="23412"/>
                      </a:cubicBezTo>
                      <a:cubicBezTo>
                        <a:pt x="415451" y="23224"/>
                        <a:pt x="415655" y="23062"/>
                        <a:pt x="415963" y="22926"/>
                      </a:cubicBezTo>
                      <a:cubicBezTo>
                        <a:pt x="416270" y="22789"/>
                        <a:pt x="416662" y="22695"/>
                        <a:pt x="417139" y="22644"/>
                      </a:cubicBezTo>
                      <a:cubicBezTo>
                        <a:pt x="417617" y="22593"/>
                        <a:pt x="418197" y="22568"/>
                        <a:pt x="418879" y="22568"/>
                      </a:cubicBezTo>
                      <a:cubicBezTo>
                        <a:pt x="419595" y="22568"/>
                        <a:pt x="420184" y="22593"/>
                        <a:pt x="420644" y="22644"/>
                      </a:cubicBezTo>
                      <a:cubicBezTo>
                        <a:pt x="421105" y="22695"/>
                        <a:pt x="421488" y="22789"/>
                        <a:pt x="421795" y="22926"/>
                      </a:cubicBezTo>
                      <a:cubicBezTo>
                        <a:pt x="422102" y="23062"/>
                        <a:pt x="422315" y="23224"/>
                        <a:pt x="422434" y="23412"/>
                      </a:cubicBezTo>
                      <a:cubicBezTo>
                        <a:pt x="422554" y="23599"/>
                        <a:pt x="422613" y="23847"/>
                        <a:pt x="422613" y="24154"/>
                      </a:cubicBezTo>
                      <a:lnTo>
                        <a:pt x="422613" y="30344"/>
                      </a:lnTo>
                      <a:cubicBezTo>
                        <a:pt x="424012" y="28911"/>
                        <a:pt x="425359" y="27666"/>
                        <a:pt x="426655" y="26609"/>
                      </a:cubicBezTo>
                      <a:cubicBezTo>
                        <a:pt x="427951" y="25552"/>
                        <a:pt x="429256" y="24674"/>
                        <a:pt x="430569" y="23974"/>
                      </a:cubicBezTo>
                      <a:cubicBezTo>
                        <a:pt x="431882" y="23275"/>
                        <a:pt x="433229" y="22747"/>
                        <a:pt x="434610" y="22389"/>
                      </a:cubicBezTo>
                      <a:cubicBezTo>
                        <a:pt x="435992" y="22030"/>
                        <a:pt x="437449" y="21851"/>
                        <a:pt x="438985" y="21851"/>
                      </a:cubicBezTo>
                      <a:cubicBezTo>
                        <a:pt x="442327" y="21851"/>
                        <a:pt x="445175" y="22499"/>
                        <a:pt x="447528" y="23795"/>
                      </a:cubicBezTo>
                      <a:cubicBezTo>
                        <a:pt x="449882" y="25091"/>
                        <a:pt x="451800" y="26865"/>
                        <a:pt x="453284" y="29116"/>
                      </a:cubicBezTo>
                      <a:cubicBezTo>
                        <a:pt x="454768" y="31367"/>
                        <a:pt x="455850" y="33985"/>
                        <a:pt x="456533" y="36969"/>
                      </a:cubicBezTo>
                      <a:cubicBezTo>
                        <a:pt x="457215" y="39953"/>
                        <a:pt x="457556" y="43116"/>
                        <a:pt x="457556" y="46459"/>
                      </a:cubicBezTo>
                      <a:close/>
                      <a:moveTo>
                        <a:pt x="448807" y="47431"/>
                      </a:moveTo>
                      <a:cubicBezTo>
                        <a:pt x="448807" y="45078"/>
                        <a:pt x="448627" y="42801"/>
                        <a:pt x="448267" y="40601"/>
                      </a:cubicBezTo>
                      <a:cubicBezTo>
                        <a:pt x="447907" y="38401"/>
                        <a:pt x="447289" y="36449"/>
                        <a:pt x="446414" y="34743"/>
                      </a:cubicBezTo>
                      <a:cubicBezTo>
                        <a:pt x="445539" y="33038"/>
                        <a:pt x="444364" y="31674"/>
                        <a:pt x="442888" y="30651"/>
                      </a:cubicBezTo>
                      <a:cubicBezTo>
                        <a:pt x="441412" y="29628"/>
                        <a:pt x="439576" y="29116"/>
                        <a:pt x="437380" y="29116"/>
                      </a:cubicBezTo>
                      <a:cubicBezTo>
                        <a:pt x="436282" y="29116"/>
                        <a:pt x="435201" y="29278"/>
                        <a:pt x="434138" y="29602"/>
                      </a:cubicBezTo>
                      <a:cubicBezTo>
                        <a:pt x="433074" y="29926"/>
                        <a:pt x="431993" y="30438"/>
                        <a:pt x="430894" y="31137"/>
                      </a:cubicBezTo>
                      <a:cubicBezTo>
                        <a:pt x="429796" y="31836"/>
                        <a:pt x="428646" y="32757"/>
                        <a:pt x="427445" y="33899"/>
                      </a:cubicBezTo>
                      <a:cubicBezTo>
                        <a:pt x="426244" y="35042"/>
                        <a:pt x="424975" y="36449"/>
                        <a:pt x="423636" y="38120"/>
                      </a:cubicBezTo>
                      <a:lnTo>
                        <a:pt x="423636" y="56435"/>
                      </a:lnTo>
                      <a:cubicBezTo>
                        <a:pt x="425970" y="59266"/>
                        <a:pt x="428184" y="61432"/>
                        <a:pt x="430277" y="62932"/>
                      </a:cubicBezTo>
                      <a:cubicBezTo>
                        <a:pt x="432371" y="64433"/>
                        <a:pt x="434566" y="65183"/>
                        <a:pt x="436866" y="65183"/>
                      </a:cubicBezTo>
                      <a:cubicBezTo>
                        <a:pt x="438993" y="65183"/>
                        <a:pt x="440820" y="64672"/>
                        <a:pt x="442347" y="63648"/>
                      </a:cubicBezTo>
                      <a:cubicBezTo>
                        <a:pt x="443874" y="62625"/>
                        <a:pt x="445109" y="61261"/>
                        <a:pt x="446053" y="59556"/>
                      </a:cubicBezTo>
                      <a:cubicBezTo>
                        <a:pt x="446997" y="57850"/>
                        <a:pt x="447692" y="55940"/>
                        <a:pt x="448138" y="53826"/>
                      </a:cubicBezTo>
                      <a:cubicBezTo>
                        <a:pt x="448584" y="51711"/>
                        <a:pt x="448807" y="49580"/>
                        <a:pt x="448807" y="47431"/>
                      </a:cubicBezTo>
                      <a:close/>
                      <a:moveTo>
                        <a:pt x="496676" y="27172"/>
                      </a:moveTo>
                      <a:cubicBezTo>
                        <a:pt x="496676" y="27922"/>
                        <a:pt x="496659" y="28553"/>
                        <a:pt x="496625" y="29065"/>
                      </a:cubicBezTo>
                      <a:cubicBezTo>
                        <a:pt x="496590" y="29576"/>
                        <a:pt x="496523" y="29977"/>
                        <a:pt x="496420" y="30267"/>
                      </a:cubicBezTo>
                      <a:cubicBezTo>
                        <a:pt x="496318" y="30557"/>
                        <a:pt x="496189" y="30779"/>
                        <a:pt x="496036" y="30932"/>
                      </a:cubicBezTo>
                      <a:cubicBezTo>
                        <a:pt x="495883" y="31086"/>
                        <a:pt x="495669" y="31162"/>
                        <a:pt x="495397" y="31162"/>
                      </a:cubicBezTo>
                      <a:cubicBezTo>
                        <a:pt x="495123" y="31162"/>
                        <a:pt x="494791" y="31086"/>
                        <a:pt x="494399" y="30932"/>
                      </a:cubicBezTo>
                      <a:cubicBezTo>
                        <a:pt x="494007" y="30779"/>
                        <a:pt x="493563" y="30625"/>
                        <a:pt x="493069" y="30472"/>
                      </a:cubicBezTo>
                      <a:cubicBezTo>
                        <a:pt x="492574" y="30318"/>
                        <a:pt x="492020" y="30173"/>
                        <a:pt x="491407" y="30037"/>
                      </a:cubicBezTo>
                      <a:cubicBezTo>
                        <a:pt x="490792" y="29900"/>
                        <a:pt x="490127" y="29832"/>
                        <a:pt x="489411" y="29832"/>
                      </a:cubicBezTo>
                      <a:cubicBezTo>
                        <a:pt x="488559" y="29832"/>
                        <a:pt x="487722" y="30003"/>
                        <a:pt x="486904" y="30344"/>
                      </a:cubicBezTo>
                      <a:cubicBezTo>
                        <a:pt x="486086" y="30685"/>
                        <a:pt x="485224" y="31248"/>
                        <a:pt x="484321" y="32032"/>
                      </a:cubicBezTo>
                      <a:cubicBezTo>
                        <a:pt x="483417" y="32816"/>
                        <a:pt x="482470" y="33857"/>
                        <a:pt x="481482" y="35153"/>
                      </a:cubicBezTo>
                      <a:cubicBezTo>
                        <a:pt x="480492" y="36449"/>
                        <a:pt x="479400" y="38035"/>
                        <a:pt x="478207" y="39911"/>
                      </a:cubicBezTo>
                      <a:lnTo>
                        <a:pt x="478207" y="70197"/>
                      </a:lnTo>
                      <a:cubicBezTo>
                        <a:pt x="478207" y="70470"/>
                        <a:pt x="478138" y="70700"/>
                        <a:pt x="478002" y="70887"/>
                      </a:cubicBezTo>
                      <a:cubicBezTo>
                        <a:pt x="477866" y="71075"/>
                        <a:pt x="477644" y="71237"/>
                        <a:pt x="477337" y="71373"/>
                      </a:cubicBezTo>
                      <a:cubicBezTo>
                        <a:pt x="477031" y="71510"/>
                        <a:pt x="476604" y="71612"/>
                        <a:pt x="476058" y="71680"/>
                      </a:cubicBezTo>
                      <a:cubicBezTo>
                        <a:pt x="475512" y="71749"/>
                        <a:pt x="474813" y="71783"/>
                        <a:pt x="473961" y="71783"/>
                      </a:cubicBezTo>
                      <a:cubicBezTo>
                        <a:pt x="473143" y="71783"/>
                        <a:pt x="472461" y="71749"/>
                        <a:pt x="471915" y="71680"/>
                      </a:cubicBezTo>
                      <a:cubicBezTo>
                        <a:pt x="471369" y="71612"/>
                        <a:pt x="470934" y="71510"/>
                        <a:pt x="470610" y="71373"/>
                      </a:cubicBezTo>
                      <a:cubicBezTo>
                        <a:pt x="470286" y="71237"/>
                        <a:pt x="470064" y="71075"/>
                        <a:pt x="469945" y="70887"/>
                      </a:cubicBezTo>
                      <a:cubicBezTo>
                        <a:pt x="469825" y="70700"/>
                        <a:pt x="469766" y="70470"/>
                        <a:pt x="469766" y="70197"/>
                      </a:cubicBezTo>
                      <a:lnTo>
                        <a:pt x="469766" y="24154"/>
                      </a:lnTo>
                      <a:cubicBezTo>
                        <a:pt x="469766" y="23881"/>
                        <a:pt x="469817" y="23650"/>
                        <a:pt x="469919" y="23463"/>
                      </a:cubicBezTo>
                      <a:cubicBezTo>
                        <a:pt x="470021" y="23275"/>
                        <a:pt x="470226" y="23105"/>
                        <a:pt x="470533" y="22951"/>
                      </a:cubicBezTo>
                      <a:cubicBezTo>
                        <a:pt x="470840" y="22798"/>
                        <a:pt x="471232" y="22695"/>
                        <a:pt x="471710" y="22644"/>
                      </a:cubicBezTo>
                      <a:cubicBezTo>
                        <a:pt x="472187" y="22593"/>
                        <a:pt x="472819" y="22568"/>
                        <a:pt x="473603" y="22568"/>
                      </a:cubicBezTo>
                      <a:cubicBezTo>
                        <a:pt x="474353" y="22568"/>
                        <a:pt x="474975" y="22593"/>
                        <a:pt x="475470" y="22644"/>
                      </a:cubicBezTo>
                      <a:cubicBezTo>
                        <a:pt x="475965" y="22695"/>
                        <a:pt x="476349" y="22798"/>
                        <a:pt x="476621" y="22951"/>
                      </a:cubicBezTo>
                      <a:cubicBezTo>
                        <a:pt x="476894" y="23105"/>
                        <a:pt x="477090" y="23275"/>
                        <a:pt x="477210" y="23463"/>
                      </a:cubicBezTo>
                      <a:cubicBezTo>
                        <a:pt x="477329" y="23650"/>
                        <a:pt x="477389" y="23881"/>
                        <a:pt x="477389" y="24154"/>
                      </a:cubicBezTo>
                      <a:lnTo>
                        <a:pt x="477389" y="30855"/>
                      </a:lnTo>
                      <a:cubicBezTo>
                        <a:pt x="478651" y="29014"/>
                        <a:pt x="479836" y="27513"/>
                        <a:pt x="480944" y="26353"/>
                      </a:cubicBezTo>
                      <a:cubicBezTo>
                        <a:pt x="482052" y="25194"/>
                        <a:pt x="483101" y="24281"/>
                        <a:pt x="484091" y="23616"/>
                      </a:cubicBezTo>
                      <a:cubicBezTo>
                        <a:pt x="485079" y="22951"/>
                        <a:pt x="486060" y="22491"/>
                        <a:pt x="487032" y="22235"/>
                      </a:cubicBezTo>
                      <a:cubicBezTo>
                        <a:pt x="488004" y="21979"/>
                        <a:pt x="488985" y="21851"/>
                        <a:pt x="489974" y="21851"/>
                      </a:cubicBezTo>
                      <a:cubicBezTo>
                        <a:pt x="490417" y="21851"/>
                        <a:pt x="490920" y="21877"/>
                        <a:pt x="491483" y="21928"/>
                      </a:cubicBezTo>
                      <a:cubicBezTo>
                        <a:pt x="492046" y="21979"/>
                        <a:pt x="492635" y="22073"/>
                        <a:pt x="493248" y="22209"/>
                      </a:cubicBezTo>
                      <a:cubicBezTo>
                        <a:pt x="493862" y="22346"/>
                        <a:pt x="494417" y="22499"/>
                        <a:pt x="494911" y="22670"/>
                      </a:cubicBezTo>
                      <a:cubicBezTo>
                        <a:pt x="495405" y="22840"/>
                        <a:pt x="495755" y="23011"/>
                        <a:pt x="495960" y="23181"/>
                      </a:cubicBezTo>
                      <a:cubicBezTo>
                        <a:pt x="496164" y="23352"/>
                        <a:pt x="496301" y="23514"/>
                        <a:pt x="496368" y="23667"/>
                      </a:cubicBezTo>
                      <a:cubicBezTo>
                        <a:pt x="496437" y="23821"/>
                        <a:pt x="496497" y="24017"/>
                        <a:pt x="496547" y="24256"/>
                      </a:cubicBezTo>
                      <a:cubicBezTo>
                        <a:pt x="496599" y="24495"/>
                        <a:pt x="496633" y="24844"/>
                        <a:pt x="496650" y="25305"/>
                      </a:cubicBezTo>
                      <a:cubicBezTo>
                        <a:pt x="496667" y="25765"/>
                        <a:pt x="496676" y="26387"/>
                        <a:pt x="496676" y="27172"/>
                      </a:cubicBezTo>
                      <a:close/>
                      <a:moveTo>
                        <a:pt x="546638" y="46664"/>
                      </a:moveTo>
                      <a:cubicBezTo>
                        <a:pt x="546638" y="50415"/>
                        <a:pt x="546144" y="53868"/>
                        <a:pt x="545154" y="57023"/>
                      </a:cubicBezTo>
                      <a:cubicBezTo>
                        <a:pt x="544166" y="60178"/>
                        <a:pt x="542690" y="62898"/>
                        <a:pt x="540729" y="65183"/>
                      </a:cubicBezTo>
                      <a:cubicBezTo>
                        <a:pt x="538768" y="67468"/>
                        <a:pt x="536312" y="69250"/>
                        <a:pt x="533362" y="70529"/>
                      </a:cubicBezTo>
                      <a:cubicBezTo>
                        <a:pt x="530413" y="71808"/>
                        <a:pt x="526993" y="72448"/>
                        <a:pt x="523105" y="72448"/>
                      </a:cubicBezTo>
                      <a:cubicBezTo>
                        <a:pt x="519319" y="72448"/>
                        <a:pt x="516019" y="71885"/>
                        <a:pt x="513206" y="70760"/>
                      </a:cubicBezTo>
                      <a:cubicBezTo>
                        <a:pt x="510392" y="69634"/>
                        <a:pt x="508047" y="67997"/>
                        <a:pt x="506171" y="65848"/>
                      </a:cubicBezTo>
                      <a:cubicBezTo>
                        <a:pt x="504295" y="63700"/>
                        <a:pt x="502897" y="61090"/>
                        <a:pt x="501976" y="58021"/>
                      </a:cubicBezTo>
                      <a:cubicBezTo>
                        <a:pt x="501055" y="54951"/>
                        <a:pt x="500595" y="51472"/>
                        <a:pt x="500595" y="47584"/>
                      </a:cubicBezTo>
                      <a:cubicBezTo>
                        <a:pt x="500595" y="43833"/>
                        <a:pt x="501080" y="40379"/>
                        <a:pt x="502053" y="37225"/>
                      </a:cubicBezTo>
                      <a:cubicBezTo>
                        <a:pt x="503024" y="34070"/>
                        <a:pt x="504491" y="31350"/>
                        <a:pt x="506452" y="29065"/>
                      </a:cubicBezTo>
                      <a:cubicBezTo>
                        <a:pt x="508414" y="26780"/>
                        <a:pt x="510861" y="25006"/>
                        <a:pt x="513793" y="23744"/>
                      </a:cubicBezTo>
                      <a:cubicBezTo>
                        <a:pt x="516727" y="22482"/>
                        <a:pt x="520154" y="21851"/>
                        <a:pt x="524077" y="21851"/>
                      </a:cubicBezTo>
                      <a:cubicBezTo>
                        <a:pt x="527863" y="21851"/>
                        <a:pt x="531162" y="22414"/>
                        <a:pt x="533976" y="23540"/>
                      </a:cubicBezTo>
                      <a:cubicBezTo>
                        <a:pt x="536791" y="24665"/>
                        <a:pt x="539135" y="26302"/>
                        <a:pt x="541011" y="28451"/>
                      </a:cubicBezTo>
                      <a:cubicBezTo>
                        <a:pt x="542887" y="30600"/>
                        <a:pt x="544293" y="33209"/>
                        <a:pt x="545232" y="36278"/>
                      </a:cubicBezTo>
                      <a:cubicBezTo>
                        <a:pt x="546170" y="39348"/>
                        <a:pt x="546638" y="42810"/>
                        <a:pt x="546638" y="46664"/>
                      </a:cubicBezTo>
                      <a:close/>
                      <a:moveTo>
                        <a:pt x="537890" y="47226"/>
                      </a:moveTo>
                      <a:cubicBezTo>
                        <a:pt x="537890" y="44737"/>
                        <a:pt x="537657" y="42383"/>
                        <a:pt x="537192" y="40166"/>
                      </a:cubicBezTo>
                      <a:cubicBezTo>
                        <a:pt x="536729" y="37949"/>
                        <a:pt x="535963" y="36005"/>
                        <a:pt x="534896" y="34334"/>
                      </a:cubicBezTo>
                      <a:cubicBezTo>
                        <a:pt x="533828" y="32663"/>
                        <a:pt x="532383" y="31341"/>
                        <a:pt x="530559" y="30369"/>
                      </a:cubicBezTo>
                      <a:cubicBezTo>
                        <a:pt x="528735" y="29397"/>
                        <a:pt x="526464" y="28911"/>
                        <a:pt x="523745" y="28911"/>
                      </a:cubicBezTo>
                      <a:cubicBezTo>
                        <a:pt x="521233" y="28911"/>
                        <a:pt x="519073" y="29355"/>
                        <a:pt x="517266" y="30241"/>
                      </a:cubicBezTo>
                      <a:cubicBezTo>
                        <a:pt x="515460" y="31128"/>
                        <a:pt x="513971" y="32382"/>
                        <a:pt x="512802" y="34002"/>
                      </a:cubicBezTo>
                      <a:cubicBezTo>
                        <a:pt x="511631" y="35622"/>
                        <a:pt x="510762" y="37540"/>
                        <a:pt x="510195" y="39757"/>
                      </a:cubicBezTo>
                      <a:cubicBezTo>
                        <a:pt x="509627" y="41974"/>
                        <a:pt x="509343" y="44395"/>
                        <a:pt x="509343" y="47022"/>
                      </a:cubicBezTo>
                      <a:cubicBezTo>
                        <a:pt x="509343" y="49546"/>
                        <a:pt x="509576" y="51916"/>
                        <a:pt x="510040" y="54133"/>
                      </a:cubicBezTo>
                      <a:cubicBezTo>
                        <a:pt x="510504" y="56350"/>
                        <a:pt x="511279" y="58285"/>
                        <a:pt x="512363" y="59939"/>
                      </a:cubicBezTo>
                      <a:cubicBezTo>
                        <a:pt x="513447" y="61593"/>
                        <a:pt x="514901" y="62907"/>
                        <a:pt x="516724" y="63879"/>
                      </a:cubicBezTo>
                      <a:cubicBezTo>
                        <a:pt x="518548" y="64851"/>
                        <a:pt x="520820" y="65337"/>
                        <a:pt x="523539" y="65337"/>
                      </a:cubicBezTo>
                      <a:cubicBezTo>
                        <a:pt x="526017" y="65337"/>
                        <a:pt x="528168" y="64893"/>
                        <a:pt x="529992" y="64007"/>
                      </a:cubicBezTo>
                      <a:cubicBezTo>
                        <a:pt x="531816" y="63120"/>
                        <a:pt x="533313" y="61875"/>
                        <a:pt x="534483" y="60272"/>
                      </a:cubicBezTo>
                      <a:cubicBezTo>
                        <a:pt x="535652" y="58669"/>
                        <a:pt x="536513" y="56759"/>
                        <a:pt x="537064" y="54542"/>
                      </a:cubicBezTo>
                      <a:cubicBezTo>
                        <a:pt x="537614" y="52325"/>
                        <a:pt x="537890" y="49887"/>
                        <a:pt x="537890" y="47226"/>
                      </a:cubicBezTo>
                      <a:close/>
                      <a:moveTo>
                        <a:pt x="595707" y="24051"/>
                      </a:moveTo>
                      <a:cubicBezTo>
                        <a:pt x="595707" y="24188"/>
                        <a:pt x="595699" y="24333"/>
                        <a:pt x="595682" y="24486"/>
                      </a:cubicBezTo>
                      <a:cubicBezTo>
                        <a:pt x="595665" y="24639"/>
                        <a:pt x="595639" y="24801"/>
                        <a:pt x="595605" y="24972"/>
                      </a:cubicBezTo>
                      <a:cubicBezTo>
                        <a:pt x="595571" y="25143"/>
                        <a:pt x="595528" y="25330"/>
                        <a:pt x="595477" y="25535"/>
                      </a:cubicBezTo>
                      <a:cubicBezTo>
                        <a:pt x="595425" y="25739"/>
                        <a:pt x="595366" y="25961"/>
                        <a:pt x="595298" y="26200"/>
                      </a:cubicBezTo>
                      <a:lnTo>
                        <a:pt x="579592" y="69941"/>
                      </a:lnTo>
                      <a:cubicBezTo>
                        <a:pt x="579456" y="70316"/>
                        <a:pt x="579277" y="70623"/>
                        <a:pt x="579055" y="70862"/>
                      </a:cubicBezTo>
                      <a:cubicBezTo>
                        <a:pt x="578833" y="71101"/>
                        <a:pt x="578500" y="71288"/>
                        <a:pt x="578058" y="71425"/>
                      </a:cubicBezTo>
                      <a:cubicBezTo>
                        <a:pt x="577614" y="71561"/>
                        <a:pt x="577051" y="71655"/>
                        <a:pt x="576369" y="71706"/>
                      </a:cubicBezTo>
                      <a:cubicBezTo>
                        <a:pt x="575687" y="71757"/>
                        <a:pt x="574834" y="71783"/>
                        <a:pt x="573811" y="71783"/>
                      </a:cubicBezTo>
                      <a:cubicBezTo>
                        <a:pt x="572787" y="71783"/>
                        <a:pt x="571935" y="71749"/>
                        <a:pt x="571253" y="71680"/>
                      </a:cubicBezTo>
                      <a:cubicBezTo>
                        <a:pt x="570571" y="71612"/>
                        <a:pt x="570017" y="71510"/>
                        <a:pt x="569590" y="71373"/>
                      </a:cubicBezTo>
                      <a:cubicBezTo>
                        <a:pt x="569164" y="71237"/>
                        <a:pt x="568832" y="71049"/>
                        <a:pt x="568593" y="70811"/>
                      </a:cubicBezTo>
                      <a:cubicBezTo>
                        <a:pt x="568353" y="70572"/>
                        <a:pt x="568166" y="70282"/>
                        <a:pt x="568030" y="69941"/>
                      </a:cubicBezTo>
                      <a:lnTo>
                        <a:pt x="552375" y="26200"/>
                      </a:lnTo>
                      <a:cubicBezTo>
                        <a:pt x="552238" y="25791"/>
                        <a:pt x="552128" y="25433"/>
                        <a:pt x="552043" y="25126"/>
                      </a:cubicBezTo>
                      <a:cubicBezTo>
                        <a:pt x="551957" y="24819"/>
                        <a:pt x="551906" y="24588"/>
                        <a:pt x="551889" y="24435"/>
                      </a:cubicBezTo>
                      <a:cubicBezTo>
                        <a:pt x="551871" y="24281"/>
                        <a:pt x="551864" y="24154"/>
                        <a:pt x="551864" y="24051"/>
                      </a:cubicBezTo>
                      <a:cubicBezTo>
                        <a:pt x="551864" y="23778"/>
                        <a:pt x="551931" y="23540"/>
                        <a:pt x="552068" y="23335"/>
                      </a:cubicBezTo>
                      <a:cubicBezTo>
                        <a:pt x="552205" y="23130"/>
                        <a:pt x="552434" y="22968"/>
                        <a:pt x="552758" y="22849"/>
                      </a:cubicBezTo>
                      <a:cubicBezTo>
                        <a:pt x="553083" y="22730"/>
                        <a:pt x="553509" y="22653"/>
                        <a:pt x="554037" y="22619"/>
                      </a:cubicBezTo>
                      <a:cubicBezTo>
                        <a:pt x="554566" y="22585"/>
                        <a:pt x="555223" y="22568"/>
                        <a:pt x="556007" y="22568"/>
                      </a:cubicBezTo>
                      <a:cubicBezTo>
                        <a:pt x="556997" y="22568"/>
                        <a:pt x="557789" y="22593"/>
                        <a:pt x="558387" y="22644"/>
                      </a:cubicBezTo>
                      <a:cubicBezTo>
                        <a:pt x="558983" y="22695"/>
                        <a:pt x="559444" y="22789"/>
                        <a:pt x="559768" y="22926"/>
                      </a:cubicBezTo>
                      <a:cubicBezTo>
                        <a:pt x="560092" y="23062"/>
                        <a:pt x="560331" y="23233"/>
                        <a:pt x="560484" y="23437"/>
                      </a:cubicBezTo>
                      <a:cubicBezTo>
                        <a:pt x="560637" y="23642"/>
                        <a:pt x="560782" y="23898"/>
                        <a:pt x="560918" y="24205"/>
                      </a:cubicBezTo>
                      <a:lnTo>
                        <a:pt x="573913" y="62165"/>
                      </a:lnTo>
                      <a:lnTo>
                        <a:pt x="574118" y="62779"/>
                      </a:lnTo>
                      <a:lnTo>
                        <a:pt x="574271" y="62165"/>
                      </a:lnTo>
                      <a:lnTo>
                        <a:pt x="587112" y="24205"/>
                      </a:lnTo>
                      <a:cubicBezTo>
                        <a:pt x="587181" y="23898"/>
                        <a:pt x="587300" y="23642"/>
                        <a:pt x="587470" y="23437"/>
                      </a:cubicBezTo>
                      <a:cubicBezTo>
                        <a:pt x="587641" y="23233"/>
                        <a:pt x="587888" y="23062"/>
                        <a:pt x="588212" y="22926"/>
                      </a:cubicBezTo>
                      <a:cubicBezTo>
                        <a:pt x="588536" y="22789"/>
                        <a:pt x="588980" y="22695"/>
                        <a:pt x="589543" y="22644"/>
                      </a:cubicBezTo>
                      <a:cubicBezTo>
                        <a:pt x="590105" y="22593"/>
                        <a:pt x="590847" y="22568"/>
                        <a:pt x="591768" y="22568"/>
                      </a:cubicBezTo>
                      <a:cubicBezTo>
                        <a:pt x="592553" y="22568"/>
                        <a:pt x="593200" y="22585"/>
                        <a:pt x="593712" y="22619"/>
                      </a:cubicBezTo>
                      <a:cubicBezTo>
                        <a:pt x="594223" y="22653"/>
                        <a:pt x="594624" y="22738"/>
                        <a:pt x="594914" y="22874"/>
                      </a:cubicBezTo>
                      <a:cubicBezTo>
                        <a:pt x="595204" y="23011"/>
                        <a:pt x="595409" y="23173"/>
                        <a:pt x="595528" y="23361"/>
                      </a:cubicBezTo>
                      <a:cubicBezTo>
                        <a:pt x="595647" y="23548"/>
                        <a:pt x="595707" y="23778"/>
                        <a:pt x="595707" y="24051"/>
                      </a:cubicBezTo>
                      <a:close/>
                      <a:moveTo>
                        <a:pt x="637762" y="70248"/>
                      </a:moveTo>
                      <a:cubicBezTo>
                        <a:pt x="637762" y="70657"/>
                        <a:pt x="637626" y="70964"/>
                        <a:pt x="637353" y="71169"/>
                      </a:cubicBezTo>
                      <a:cubicBezTo>
                        <a:pt x="637080" y="71373"/>
                        <a:pt x="636705" y="71527"/>
                        <a:pt x="636228" y="71629"/>
                      </a:cubicBezTo>
                      <a:cubicBezTo>
                        <a:pt x="635750" y="71732"/>
                        <a:pt x="635050" y="71783"/>
                        <a:pt x="634130" y="71783"/>
                      </a:cubicBezTo>
                      <a:cubicBezTo>
                        <a:pt x="633243" y="71783"/>
                        <a:pt x="632536" y="71732"/>
                        <a:pt x="632007" y="71629"/>
                      </a:cubicBezTo>
                      <a:cubicBezTo>
                        <a:pt x="631479" y="71527"/>
                        <a:pt x="631095" y="71373"/>
                        <a:pt x="630856" y="71169"/>
                      </a:cubicBezTo>
                      <a:cubicBezTo>
                        <a:pt x="630617" y="70964"/>
                        <a:pt x="630497" y="70657"/>
                        <a:pt x="630497" y="70248"/>
                      </a:cubicBezTo>
                      <a:lnTo>
                        <a:pt x="630497" y="65644"/>
                      </a:lnTo>
                      <a:cubicBezTo>
                        <a:pt x="628486" y="67792"/>
                        <a:pt x="626243" y="69464"/>
                        <a:pt x="623770" y="70657"/>
                      </a:cubicBezTo>
                      <a:cubicBezTo>
                        <a:pt x="621297" y="71851"/>
                        <a:pt x="618680" y="72448"/>
                        <a:pt x="615918" y="72448"/>
                      </a:cubicBezTo>
                      <a:cubicBezTo>
                        <a:pt x="613495" y="72448"/>
                        <a:pt x="611305" y="72132"/>
                        <a:pt x="609343" y="71501"/>
                      </a:cubicBezTo>
                      <a:cubicBezTo>
                        <a:pt x="607382" y="70870"/>
                        <a:pt x="605711" y="69958"/>
                        <a:pt x="604329" y="68764"/>
                      </a:cubicBezTo>
                      <a:cubicBezTo>
                        <a:pt x="602948" y="67571"/>
                        <a:pt x="601874" y="66104"/>
                        <a:pt x="601106" y="64365"/>
                      </a:cubicBezTo>
                      <a:cubicBezTo>
                        <a:pt x="600339" y="62625"/>
                        <a:pt x="599956" y="60647"/>
                        <a:pt x="599956" y="58430"/>
                      </a:cubicBezTo>
                      <a:cubicBezTo>
                        <a:pt x="599956" y="55838"/>
                        <a:pt x="600484" y="53587"/>
                        <a:pt x="601541" y="51677"/>
                      </a:cubicBezTo>
                      <a:cubicBezTo>
                        <a:pt x="602599" y="49767"/>
                        <a:pt x="604116" y="48181"/>
                        <a:pt x="606094" y="46919"/>
                      </a:cubicBezTo>
                      <a:cubicBezTo>
                        <a:pt x="608073" y="45657"/>
                        <a:pt x="610494" y="44711"/>
                        <a:pt x="613359" y="44080"/>
                      </a:cubicBezTo>
                      <a:cubicBezTo>
                        <a:pt x="616224" y="43449"/>
                        <a:pt x="619448" y="43134"/>
                        <a:pt x="623028" y="43134"/>
                      </a:cubicBezTo>
                      <a:lnTo>
                        <a:pt x="629373" y="43134"/>
                      </a:lnTo>
                      <a:lnTo>
                        <a:pt x="629373" y="39552"/>
                      </a:lnTo>
                      <a:cubicBezTo>
                        <a:pt x="629373" y="37779"/>
                        <a:pt x="629185" y="36210"/>
                        <a:pt x="628810" y="34846"/>
                      </a:cubicBezTo>
                      <a:cubicBezTo>
                        <a:pt x="628434" y="33482"/>
                        <a:pt x="627829" y="32348"/>
                        <a:pt x="626993" y="31444"/>
                      </a:cubicBezTo>
                      <a:cubicBezTo>
                        <a:pt x="626158" y="30540"/>
                        <a:pt x="625075" y="29858"/>
                        <a:pt x="623744" y="29397"/>
                      </a:cubicBezTo>
                      <a:cubicBezTo>
                        <a:pt x="622415" y="28937"/>
                        <a:pt x="620777" y="28707"/>
                        <a:pt x="618833" y="28707"/>
                      </a:cubicBezTo>
                      <a:cubicBezTo>
                        <a:pt x="616753" y="28707"/>
                        <a:pt x="614885" y="28954"/>
                        <a:pt x="613231" y="29448"/>
                      </a:cubicBezTo>
                      <a:cubicBezTo>
                        <a:pt x="611577" y="29943"/>
                        <a:pt x="610127" y="30489"/>
                        <a:pt x="608882" y="31086"/>
                      </a:cubicBezTo>
                      <a:cubicBezTo>
                        <a:pt x="607637" y="31682"/>
                        <a:pt x="606597" y="32228"/>
                        <a:pt x="605762" y="32723"/>
                      </a:cubicBezTo>
                      <a:cubicBezTo>
                        <a:pt x="604927" y="33217"/>
                        <a:pt x="604304" y="33464"/>
                        <a:pt x="603895" y="33464"/>
                      </a:cubicBezTo>
                      <a:cubicBezTo>
                        <a:pt x="603622" y="33464"/>
                        <a:pt x="603383" y="33396"/>
                        <a:pt x="603179" y="33260"/>
                      </a:cubicBezTo>
                      <a:cubicBezTo>
                        <a:pt x="602974" y="33123"/>
                        <a:pt x="602795" y="32919"/>
                        <a:pt x="602642" y="32646"/>
                      </a:cubicBezTo>
                      <a:cubicBezTo>
                        <a:pt x="602487" y="32373"/>
                        <a:pt x="602377" y="32023"/>
                        <a:pt x="602308" y="31597"/>
                      </a:cubicBezTo>
                      <a:cubicBezTo>
                        <a:pt x="602241" y="31171"/>
                        <a:pt x="602206" y="30702"/>
                        <a:pt x="602206" y="30190"/>
                      </a:cubicBezTo>
                      <a:cubicBezTo>
                        <a:pt x="602206" y="29338"/>
                        <a:pt x="602266" y="28664"/>
                        <a:pt x="602385" y="28169"/>
                      </a:cubicBezTo>
                      <a:cubicBezTo>
                        <a:pt x="602504" y="27675"/>
                        <a:pt x="602795" y="27206"/>
                        <a:pt x="603255" y="26763"/>
                      </a:cubicBezTo>
                      <a:cubicBezTo>
                        <a:pt x="603716" y="26319"/>
                        <a:pt x="604509" y="25799"/>
                        <a:pt x="605634" y="25202"/>
                      </a:cubicBezTo>
                      <a:cubicBezTo>
                        <a:pt x="606759" y="24605"/>
                        <a:pt x="608056" y="24060"/>
                        <a:pt x="609522" y="23565"/>
                      </a:cubicBezTo>
                      <a:cubicBezTo>
                        <a:pt x="610988" y="23071"/>
                        <a:pt x="612591" y="22661"/>
                        <a:pt x="614332" y="22337"/>
                      </a:cubicBezTo>
                      <a:cubicBezTo>
                        <a:pt x="616071" y="22013"/>
                        <a:pt x="617827" y="21851"/>
                        <a:pt x="619601" y="21851"/>
                      </a:cubicBezTo>
                      <a:cubicBezTo>
                        <a:pt x="622909" y="21851"/>
                        <a:pt x="625723" y="22227"/>
                        <a:pt x="628042" y="22977"/>
                      </a:cubicBezTo>
                      <a:cubicBezTo>
                        <a:pt x="630361" y="23727"/>
                        <a:pt x="632237" y="24827"/>
                        <a:pt x="633669" y="26277"/>
                      </a:cubicBezTo>
                      <a:cubicBezTo>
                        <a:pt x="635102" y="27726"/>
                        <a:pt x="636142" y="29525"/>
                        <a:pt x="636791" y="31674"/>
                      </a:cubicBezTo>
                      <a:cubicBezTo>
                        <a:pt x="637438" y="33823"/>
                        <a:pt x="637762" y="36329"/>
                        <a:pt x="637762" y="39194"/>
                      </a:cubicBezTo>
                      <a:close/>
                      <a:moveTo>
                        <a:pt x="629373" y="49221"/>
                      </a:moveTo>
                      <a:lnTo>
                        <a:pt x="622158" y="49221"/>
                      </a:lnTo>
                      <a:cubicBezTo>
                        <a:pt x="619839" y="49221"/>
                        <a:pt x="617827" y="49418"/>
                        <a:pt x="616121" y="49810"/>
                      </a:cubicBezTo>
                      <a:cubicBezTo>
                        <a:pt x="614416" y="50202"/>
                        <a:pt x="613001" y="50782"/>
                        <a:pt x="611875" y="51549"/>
                      </a:cubicBezTo>
                      <a:cubicBezTo>
                        <a:pt x="610750" y="52317"/>
                        <a:pt x="609923" y="53238"/>
                        <a:pt x="609394" y="54312"/>
                      </a:cubicBezTo>
                      <a:cubicBezTo>
                        <a:pt x="608865" y="55386"/>
                        <a:pt x="608601" y="56623"/>
                        <a:pt x="608601" y="58021"/>
                      </a:cubicBezTo>
                      <a:cubicBezTo>
                        <a:pt x="608601" y="60408"/>
                        <a:pt x="609360" y="62310"/>
                        <a:pt x="610878" y="63725"/>
                      </a:cubicBezTo>
                      <a:cubicBezTo>
                        <a:pt x="612395" y="65141"/>
                        <a:pt x="614518" y="65848"/>
                        <a:pt x="617247" y="65848"/>
                      </a:cubicBezTo>
                      <a:cubicBezTo>
                        <a:pt x="619465" y="65848"/>
                        <a:pt x="621519" y="65286"/>
                        <a:pt x="623412" y="64160"/>
                      </a:cubicBezTo>
                      <a:cubicBezTo>
                        <a:pt x="625305" y="63035"/>
                        <a:pt x="627291" y="61312"/>
                        <a:pt x="629373" y="58993"/>
                      </a:cubicBezTo>
                      <a:close/>
                      <a:moveTo>
                        <a:pt x="661127" y="70197"/>
                      </a:moveTo>
                      <a:cubicBezTo>
                        <a:pt x="661127" y="70470"/>
                        <a:pt x="661058" y="70700"/>
                        <a:pt x="660922" y="70887"/>
                      </a:cubicBezTo>
                      <a:cubicBezTo>
                        <a:pt x="660786" y="71075"/>
                        <a:pt x="660564" y="71237"/>
                        <a:pt x="660257" y="71373"/>
                      </a:cubicBezTo>
                      <a:cubicBezTo>
                        <a:pt x="659950" y="71510"/>
                        <a:pt x="659524" y="71612"/>
                        <a:pt x="658978" y="71680"/>
                      </a:cubicBezTo>
                      <a:cubicBezTo>
                        <a:pt x="658432" y="71749"/>
                        <a:pt x="657733" y="71783"/>
                        <a:pt x="656881" y="71783"/>
                      </a:cubicBezTo>
                      <a:cubicBezTo>
                        <a:pt x="656062" y="71783"/>
                        <a:pt x="655380" y="71749"/>
                        <a:pt x="654834" y="71680"/>
                      </a:cubicBezTo>
                      <a:cubicBezTo>
                        <a:pt x="654288" y="71612"/>
                        <a:pt x="653854" y="71510"/>
                        <a:pt x="653530" y="71373"/>
                      </a:cubicBezTo>
                      <a:cubicBezTo>
                        <a:pt x="653206" y="71237"/>
                        <a:pt x="652984" y="71075"/>
                        <a:pt x="652864" y="70887"/>
                      </a:cubicBezTo>
                      <a:cubicBezTo>
                        <a:pt x="652745" y="70700"/>
                        <a:pt x="652686" y="70470"/>
                        <a:pt x="652686" y="70197"/>
                      </a:cubicBezTo>
                      <a:lnTo>
                        <a:pt x="652686" y="1848"/>
                      </a:lnTo>
                      <a:cubicBezTo>
                        <a:pt x="652686" y="1575"/>
                        <a:pt x="652745" y="1336"/>
                        <a:pt x="652864" y="1132"/>
                      </a:cubicBezTo>
                      <a:cubicBezTo>
                        <a:pt x="652984" y="927"/>
                        <a:pt x="653206" y="757"/>
                        <a:pt x="653530" y="620"/>
                      </a:cubicBezTo>
                      <a:cubicBezTo>
                        <a:pt x="653854" y="484"/>
                        <a:pt x="654288" y="381"/>
                        <a:pt x="654834" y="313"/>
                      </a:cubicBezTo>
                      <a:cubicBezTo>
                        <a:pt x="655380" y="245"/>
                        <a:pt x="656062" y="211"/>
                        <a:pt x="656881" y="211"/>
                      </a:cubicBezTo>
                      <a:cubicBezTo>
                        <a:pt x="657733" y="211"/>
                        <a:pt x="658432" y="245"/>
                        <a:pt x="658978" y="313"/>
                      </a:cubicBezTo>
                      <a:cubicBezTo>
                        <a:pt x="659524" y="381"/>
                        <a:pt x="659950" y="484"/>
                        <a:pt x="660257" y="620"/>
                      </a:cubicBezTo>
                      <a:cubicBezTo>
                        <a:pt x="660564" y="757"/>
                        <a:pt x="660786" y="927"/>
                        <a:pt x="660922" y="1132"/>
                      </a:cubicBezTo>
                      <a:cubicBezTo>
                        <a:pt x="661058" y="1336"/>
                        <a:pt x="661127" y="1575"/>
                        <a:pt x="661127" y="184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6" name="Полилиния: фигура 135">
                  <a:extLst>
                    <a:ext uri="{FF2B5EF4-FFF2-40B4-BE49-F238E27FC236}">
                      <a16:creationId xmlns:a16="http://schemas.microsoft.com/office/drawing/2014/main" id="{EFFFFEFC-E3B2-4EA2-AD58-BECF407B08B3}"/>
                    </a:ext>
                  </a:extLst>
                </p:cNvPr>
                <p:cNvSpPr/>
                <p:nvPr/>
              </p:nvSpPr>
              <p:spPr>
                <a:xfrm>
                  <a:off x="3784303" y="2062316"/>
                  <a:ext cx="409920" cy="89886"/>
                </a:xfrm>
                <a:custGeom>
                  <a:avLst/>
                  <a:gdLst>
                    <a:gd name="connsiteX0" fmla="*/ 30479 w 409920"/>
                    <a:gd name="connsiteY0" fmla="*/ 66833 h 89886"/>
                    <a:gd name="connsiteX1" fmla="*/ 30274 w 409920"/>
                    <a:gd name="connsiteY1" fmla="*/ 69187 h 89886"/>
                    <a:gd name="connsiteX2" fmla="*/ 29660 w 409920"/>
                    <a:gd name="connsiteY2" fmla="*/ 70466 h 89886"/>
                    <a:gd name="connsiteX3" fmla="*/ 28433 w 409920"/>
                    <a:gd name="connsiteY3" fmla="*/ 71233 h 89886"/>
                    <a:gd name="connsiteX4" fmla="*/ 26565 w 409920"/>
                    <a:gd name="connsiteY4" fmla="*/ 71821 h 89886"/>
                    <a:gd name="connsiteX5" fmla="*/ 24340 w 409920"/>
                    <a:gd name="connsiteY5" fmla="*/ 72205 h 89886"/>
                    <a:gd name="connsiteX6" fmla="*/ 21987 w 409920"/>
                    <a:gd name="connsiteY6" fmla="*/ 72358 h 89886"/>
                    <a:gd name="connsiteX7" fmla="*/ 15847 w 409920"/>
                    <a:gd name="connsiteY7" fmla="*/ 71412 h 89886"/>
                    <a:gd name="connsiteX8" fmla="*/ 11652 w 409920"/>
                    <a:gd name="connsiteY8" fmla="*/ 68547 h 89886"/>
                    <a:gd name="connsiteX9" fmla="*/ 9273 w 409920"/>
                    <a:gd name="connsiteY9" fmla="*/ 63687 h 89886"/>
                    <a:gd name="connsiteX10" fmla="*/ 8532 w 409920"/>
                    <a:gd name="connsiteY10" fmla="*/ 56755 h 89886"/>
                    <a:gd name="connsiteX11" fmla="*/ 8532 w 409920"/>
                    <a:gd name="connsiteY11" fmla="*/ 29845 h 89886"/>
                    <a:gd name="connsiteX12" fmla="*/ 2085 w 409920"/>
                    <a:gd name="connsiteY12" fmla="*/ 29845 h 89886"/>
                    <a:gd name="connsiteX13" fmla="*/ 858 w 409920"/>
                    <a:gd name="connsiteY13" fmla="*/ 29027 h 89886"/>
                    <a:gd name="connsiteX14" fmla="*/ 397 w 409920"/>
                    <a:gd name="connsiteY14" fmla="*/ 26366 h 89886"/>
                    <a:gd name="connsiteX15" fmla="*/ 525 w 409920"/>
                    <a:gd name="connsiteY15" fmla="*/ 24729 h 89886"/>
                    <a:gd name="connsiteX16" fmla="*/ 858 w 409920"/>
                    <a:gd name="connsiteY16" fmla="*/ 23629 h 89886"/>
                    <a:gd name="connsiteX17" fmla="*/ 1395 w 409920"/>
                    <a:gd name="connsiteY17" fmla="*/ 23015 h 89886"/>
                    <a:gd name="connsiteX18" fmla="*/ 2137 w 409920"/>
                    <a:gd name="connsiteY18" fmla="*/ 22836 h 89886"/>
                    <a:gd name="connsiteX19" fmla="*/ 8532 w 409920"/>
                    <a:gd name="connsiteY19" fmla="*/ 22836 h 89886"/>
                    <a:gd name="connsiteX20" fmla="*/ 8532 w 409920"/>
                    <a:gd name="connsiteY20" fmla="*/ 11888 h 89886"/>
                    <a:gd name="connsiteX21" fmla="*/ 8711 w 409920"/>
                    <a:gd name="connsiteY21" fmla="*/ 11223 h 89886"/>
                    <a:gd name="connsiteX22" fmla="*/ 9376 w 409920"/>
                    <a:gd name="connsiteY22" fmla="*/ 10686 h 89886"/>
                    <a:gd name="connsiteX23" fmla="*/ 10680 w 409920"/>
                    <a:gd name="connsiteY23" fmla="*/ 10353 h 89886"/>
                    <a:gd name="connsiteX24" fmla="*/ 12727 w 409920"/>
                    <a:gd name="connsiteY24" fmla="*/ 10251 h 89886"/>
                    <a:gd name="connsiteX25" fmla="*/ 14824 w 409920"/>
                    <a:gd name="connsiteY25" fmla="*/ 10353 h 89886"/>
                    <a:gd name="connsiteX26" fmla="*/ 16103 w 409920"/>
                    <a:gd name="connsiteY26" fmla="*/ 10686 h 89886"/>
                    <a:gd name="connsiteX27" fmla="*/ 16768 w 409920"/>
                    <a:gd name="connsiteY27" fmla="*/ 11223 h 89886"/>
                    <a:gd name="connsiteX28" fmla="*/ 16973 w 409920"/>
                    <a:gd name="connsiteY28" fmla="*/ 11888 h 89886"/>
                    <a:gd name="connsiteX29" fmla="*/ 16973 w 409920"/>
                    <a:gd name="connsiteY29" fmla="*/ 22836 h 89886"/>
                    <a:gd name="connsiteX30" fmla="*/ 28791 w 409920"/>
                    <a:gd name="connsiteY30" fmla="*/ 22836 h 89886"/>
                    <a:gd name="connsiteX31" fmla="*/ 29507 w 409920"/>
                    <a:gd name="connsiteY31" fmla="*/ 23015 h 89886"/>
                    <a:gd name="connsiteX32" fmla="*/ 30044 w 409920"/>
                    <a:gd name="connsiteY32" fmla="*/ 23629 h 89886"/>
                    <a:gd name="connsiteX33" fmla="*/ 30377 w 409920"/>
                    <a:gd name="connsiteY33" fmla="*/ 24729 h 89886"/>
                    <a:gd name="connsiteX34" fmla="*/ 30479 w 409920"/>
                    <a:gd name="connsiteY34" fmla="*/ 26366 h 89886"/>
                    <a:gd name="connsiteX35" fmla="*/ 30019 w 409920"/>
                    <a:gd name="connsiteY35" fmla="*/ 29027 h 89886"/>
                    <a:gd name="connsiteX36" fmla="*/ 28791 w 409920"/>
                    <a:gd name="connsiteY36" fmla="*/ 29845 h 89886"/>
                    <a:gd name="connsiteX37" fmla="*/ 16973 w 409920"/>
                    <a:gd name="connsiteY37" fmla="*/ 29845 h 89886"/>
                    <a:gd name="connsiteX38" fmla="*/ 16973 w 409920"/>
                    <a:gd name="connsiteY38" fmla="*/ 55527 h 89886"/>
                    <a:gd name="connsiteX39" fmla="*/ 18380 w 409920"/>
                    <a:gd name="connsiteY39" fmla="*/ 62715 h 89886"/>
                    <a:gd name="connsiteX40" fmla="*/ 23419 w 409920"/>
                    <a:gd name="connsiteY40" fmla="*/ 65145 h 89886"/>
                    <a:gd name="connsiteX41" fmla="*/ 25516 w 409920"/>
                    <a:gd name="connsiteY41" fmla="*/ 64915 h 89886"/>
                    <a:gd name="connsiteX42" fmla="*/ 27154 w 409920"/>
                    <a:gd name="connsiteY42" fmla="*/ 64429 h 89886"/>
                    <a:gd name="connsiteX43" fmla="*/ 28381 w 409920"/>
                    <a:gd name="connsiteY43" fmla="*/ 63943 h 89886"/>
                    <a:gd name="connsiteX44" fmla="*/ 29302 w 409920"/>
                    <a:gd name="connsiteY44" fmla="*/ 63713 h 89886"/>
                    <a:gd name="connsiteX45" fmla="*/ 29788 w 409920"/>
                    <a:gd name="connsiteY45" fmla="*/ 63840 h 89886"/>
                    <a:gd name="connsiteX46" fmla="*/ 30147 w 409920"/>
                    <a:gd name="connsiteY46" fmla="*/ 64326 h 89886"/>
                    <a:gd name="connsiteX47" fmla="*/ 30377 w 409920"/>
                    <a:gd name="connsiteY47" fmla="*/ 65299 h 89886"/>
                    <a:gd name="connsiteX48" fmla="*/ 30479 w 409920"/>
                    <a:gd name="connsiteY48" fmla="*/ 66833 h 89886"/>
                    <a:gd name="connsiteX49" fmla="*/ 83091 w 409920"/>
                    <a:gd name="connsiteY49" fmla="*/ 46677 h 89886"/>
                    <a:gd name="connsiteX50" fmla="*/ 81608 w 409920"/>
                    <a:gd name="connsiteY50" fmla="*/ 57036 h 89886"/>
                    <a:gd name="connsiteX51" fmla="*/ 77182 w 409920"/>
                    <a:gd name="connsiteY51" fmla="*/ 65196 h 89886"/>
                    <a:gd name="connsiteX52" fmla="*/ 69815 w 409920"/>
                    <a:gd name="connsiteY52" fmla="*/ 70542 h 89886"/>
                    <a:gd name="connsiteX53" fmla="*/ 59558 w 409920"/>
                    <a:gd name="connsiteY53" fmla="*/ 72461 h 89886"/>
                    <a:gd name="connsiteX54" fmla="*/ 49658 w 409920"/>
                    <a:gd name="connsiteY54" fmla="*/ 70773 h 89886"/>
                    <a:gd name="connsiteX55" fmla="*/ 42624 w 409920"/>
                    <a:gd name="connsiteY55" fmla="*/ 65861 h 89886"/>
                    <a:gd name="connsiteX56" fmla="*/ 38429 w 409920"/>
                    <a:gd name="connsiteY56" fmla="*/ 58034 h 89886"/>
                    <a:gd name="connsiteX57" fmla="*/ 37048 w 409920"/>
                    <a:gd name="connsiteY57" fmla="*/ 47597 h 89886"/>
                    <a:gd name="connsiteX58" fmla="*/ 38506 w 409920"/>
                    <a:gd name="connsiteY58" fmla="*/ 37238 h 89886"/>
                    <a:gd name="connsiteX59" fmla="*/ 42905 w 409920"/>
                    <a:gd name="connsiteY59" fmla="*/ 29078 h 89886"/>
                    <a:gd name="connsiteX60" fmla="*/ 50247 w 409920"/>
                    <a:gd name="connsiteY60" fmla="*/ 23757 h 89886"/>
                    <a:gd name="connsiteX61" fmla="*/ 60530 w 409920"/>
                    <a:gd name="connsiteY61" fmla="*/ 21864 h 89886"/>
                    <a:gd name="connsiteX62" fmla="*/ 70429 w 409920"/>
                    <a:gd name="connsiteY62" fmla="*/ 23553 h 89886"/>
                    <a:gd name="connsiteX63" fmla="*/ 77464 w 409920"/>
                    <a:gd name="connsiteY63" fmla="*/ 28464 h 89886"/>
                    <a:gd name="connsiteX64" fmla="*/ 81684 w 409920"/>
                    <a:gd name="connsiteY64" fmla="*/ 36291 h 89886"/>
                    <a:gd name="connsiteX65" fmla="*/ 83091 w 409920"/>
                    <a:gd name="connsiteY65" fmla="*/ 46677 h 89886"/>
                    <a:gd name="connsiteX66" fmla="*/ 74343 w 409920"/>
                    <a:gd name="connsiteY66" fmla="*/ 47239 h 89886"/>
                    <a:gd name="connsiteX67" fmla="*/ 73646 w 409920"/>
                    <a:gd name="connsiteY67" fmla="*/ 40179 h 89886"/>
                    <a:gd name="connsiteX68" fmla="*/ 71349 w 409920"/>
                    <a:gd name="connsiteY68" fmla="*/ 34347 h 89886"/>
                    <a:gd name="connsiteX69" fmla="*/ 67012 w 409920"/>
                    <a:gd name="connsiteY69" fmla="*/ 30382 h 89886"/>
                    <a:gd name="connsiteX70" fmla="*/ 60198 w 409920"/>
                    <a:gd name="connsiteY70" fmla="*/ 28924 h 89886"/>
                    <a:gd name="connsiteX71" fmla="*/ 53720 w 409920"/>
                    <a:gd name="connsiteY71" fmla="*/ 30254 h 89886"/>
                    <a:gd name="connsiteX72" fmla="*/ 49254 w 409920"/>
                    <a:gd name="connsiteY72" fmla="*/ 34015 h 89886"/>
                    <a:gd name="connsiteX73" fmla="*/ 46648 w 409920"/>
                    <a:gd name="connsiteY73" fmla="*/ 39770 h 89886"/>
                    <a:gd name="connsiteX74" fmla="*/ 45796 w 409920"/>
                    <a:gd name="connsiteY74" fmla="*/ 47035 h 89886"/>
                    <a:gd name="connsiteX75" fmla="*/ 46493 w 409920"/>
                    <a:gd name="connsiteY75" fmla="*/ 54146 h 89886"/>
                    <a:gd name="connsiteX76" fmla="*/ 48816 w 409920"/>
                    <a:gd name="connsiteY76" fmla="*/ 59952 h 89886"/>
                    <a:gd name="connsiteX77" fmla="*/ 53178 w 409920"/>
                    <a:gd name="connsiteY77" fmla="*/ 63892 h 89886"/>
                    <a:gd name="connsiteX78" fmla="*/ 59992 w 409920"/>
                    <a:gd name="connsiteY78" fmla="*/ 65350 h 89886"/>
                    <a:gd name="connsiteX79" fmla="*/ 66445 w 409920"/>
                    <a:gd name="connsiteY79" fmla="*/ 64020 h 89886"/>
                    <a:gd name="connsiteX80" fmla="*/ 70936 w 409920"/>
                    <a:gd name="connsiteY80" fmla="*/ 60285 h 89886"/>
                    <a:gd name="connsiteX81" fmla="*/ 73517 w 409920"/>
                    <a:gd name="connsiteY81" fmla="*/ 54555 h 89886"/>
                    <a:gd name="connsiteX82" fmla="*/ 74343 w 409920"/>
                    <a:gd name="connsiteY82" fmla="*/ 47239 h 89886"/>
                    <a:gd name="connsiteX83" fmla="*/ 161014 w 409920"/>
                    <a:gd name="connsiteY83" fmla="*/ 46472 h 89886"/>
                    <a:gd name="connsiteX84" fmla="*/ 159709 w 409920"/>
                    <a:gd name="connsiteY84" fmla="*/ 57318 h 89886"/>
                    <a:gd name="connsiteX85" fmla="*/ 155872 w 409920"/>
                    <a:gd name="connsiteY85" fmla="*/ 65478 h 89886"/>
                    <a:gd name="connsiteX86" fmla="*/ 149605 w 409920"/>
                    <a:gd name="connsiteY86" fmla="*/ 70645 h 89886"/>
                    <a:gd name="connsiteX87" fmla="*/ 141062 w 409920"/>
                    <a:gd name="connsiteY87" fmla="*/ 72461 h 89886"/>
                    <a:gd name="connsiteX88" fmla="*/ 137276 w 409920"/>
                    <a:gd name="connsiteY88" fmla="*/ 72052 h 89886"/>
                    <a:gd name="connsiteX89" fmla="*/ 133873 w 409920"/>
                    <a:gd name="connsiteY89" fmla="*/ 70773 h 89886"/>
                    <a:gd name="connsiteX90" fmla="*/ 130574 w 409920"/>
                    <a:gd name="connsiteY90" fmla="*/ 68573 h 89886"/>
                    <a:gd name="connsiteX91" fmla="*/ 127094 w 409920"/>
                    <a:gd name="connsiteY91" fmla="*/ 65452 h 89886"/>
                    <a:gd name="connsiteX92" fmla="*/ 127094 w 409920"/>
                    <a:gd name="connsiteY92" fmla="*/ 88474 h 89886"/>
                    <a:gd name="connsiteX93" fmla="*/ 126891 w 409920"/>
                    <a:gd name="connsiteY93" fmla="*/ 89190 h 89886"/>
                    <a:gd name="connsiteX94" fmla="*/ 126225 w 409920"/>
                    <a:gd name="connsiteY94" fmla="*/ 89701 h 89886"/>
                    <a:gd name="connsiteX95" fmla="*/ 124947 w 409920"/>
                    <a:gd name="connsiteY95" fmla="*/ 90008 h 89886"/>
                    <a:gd name="connsiteX96" fmla="*/ 122848 w 409920"/>
                    <a:gd name="connsiteY96" fmla="*/ 90111 h 89886"/>
                    <a:gd name="connsiteX97" fmla="*/ 120802 w 409920"/>
                    <a:gd name="connsiteY97" fmla="*/ 90008 h 89886"/>
                    <a:gd name="connsiteX98" fmla="*/ 119497 w 409920"/>
                    <a:gd name="connsiteY98" fmla="*/ 89701 h 89886"/>
                    <a:gd name="connsiteX99" fmla="*/ 118832 w 409920"/>
                    <a:gd name="connsiteY99" fmla="*/ 89190 h 89886"/>
                    <a:gd name="connsiteX100" fmla="*/ 118653 w 409920"/>
                    <a:gd name="connsiteY100" fmla="*/ 88474 h 89886"/>
                    <a:gd name="connsiteX101" fmla="*/ 118653 w 409920"/>
                    <a:gd name="connsiteY101" fmla="*/ 24167 h 89886"/>
                    <a:gd name="connsiteX102" fmla="*/ 118807 w 409920"/>
                    <a:gd name="connsiteY102" fmla="*/ 23425 h 89886"/>
                    <a:gd name="connsiteX103" fmla="*/ 119421 w 409920"/>
                    <a:gd name="connsiteY103" fmla="*/ 22939 h 89886"/>
                    <a:gd name="connsiteX104" fmla="*/ 120597 w 409920"/>
                    <a:gd name="connsiteY104" fmla="*/ 22657 h 89886"/>
                    <a:gd name="connsiteX105" fmla="*/ 122337 w 409920"/>
                    <a:gd name="connsiteY105" fmla="*/ 22581 h 89886"/>
                    <a:gd name="connsiteX106" fmla="*/ 124102 w 409920"/>
                    <a:gd name="connsiteY106" fmla="*/ 22657 h 89886"/>
                    <a:gd name="connsiteX107" fmla="*/ 125253 w 409920"/>
                    <a:gd name="connsiteY107" fmla="*/ 22939 h 89886"/>
                    <a:gd name="connsiteX108" fmla="*/ 125892 w 409920"/>
                    <a:gd name="connsiteY108" fmla="*/ 23425 h 89886"/>
                    <a:gd name="connsiteX109" fmla="*/ 126071 w 409920"/>
                    <a:gd name="connsiteY109" fmla="*/ 24167 h 89886"/>
                    <a:gd name="connsiteX110" fmla="*/ 126071 w 409920"/>
                    <a:gd name="connsiteY110" fmla="*/ 30357 h 89886"/>
                    <a:gd name="connsiteX111" fmla="*/ 130113 w 409920"/>
                    <a:gd name="connsiteY111" fmla="*/ 26622 h 89886"/>
                    <a:gd name="connsiteX112" fmla="*/ 134027 w 409920"/>
                    <a:gd name="connsiteY112" fmla="*/ 23987 h 89886"/>
                    <a:gd name="connsiteX113" fmla="*/ 138068 w 409920"/>
                    <a:gd name="connsiteY113" fmla="*/ 22402 h 89886"/>
                    <a:gd name="connsiteX114" fmla="*/ 142443 w 409920"/>
                    <a:gd name="connsiteY114" fmla="*/ 21864 h 89886"/>
                    <a:gd name="connsiteX115" fmla="*/ 150986 w 409920"/>
                    <a:gd name="connsiteY115" fmla="*/ 23808 h 89886"/>
                    <a:gd name="connsiteX116" fmla="*/ 156742 w 409920"/>
                    <a:gd name="connsiteY116" fmla="*/ 29129 h 89886"/>
                    <a:gd name="connsiteX117" fmla="*/ 159991 w 409920"/>
                    <a:gd name="connsiteY117" fmla="*/ 36982 h 89886"/>
                    <a:gd name="connsiteX118" fmla="*/ 161014 w 409920"/>
                    <a:gd name="connsiteY118" fmla="*/ 46472 h 89886"/>
                    <a:gd name="connsiteX119" fmla="*/ 152265 w 409920"/>
                    <a:gd name="connsiteY119" fmla="*/ 47444 h 89886"/>
                    <a:gd name="connsiteX120" fmla="*/ 151725 w 409920"/>
                    <a:gd name="connsiteY120" fmla="*/ 40614 h 89886"/>
                    <a:gd name="connsiteX121" fmla="*/ 149873 w 409920"/>
                    <a:gd name="connsiteY121" fmla="*/ 34756 h 89886"/>
                    <a:gd name="connsiteX122" fmla="*/ 146346 w 409920"/>
                    <a:gd name="connsiteY122" fmla="*/ 30664 h 89886"/>
                    <a:gd name="connsiteX123" fmla="*/ 140838 w 409920"/>
                    <a:gd name="connsiteY123" fmla="*/ 29129 h 89886"/>
                    <a:gd name="connsiteX124" fmla="*/ 137596 w 409920"/>
                    <a:gd name="connsiteY124" fmla="*/ 29615 h 89886"/>
                    <a:gd name="connsiteX125" fmla="*/ 134352 w 409920"/>
                    <a:gd name="connsiteY125" fmla="*/ 31150 h 89886"/>
                    <a:gd name="connsiteX126" fmla="*/ 130903 w 409920"/>
                    <a:gd name="connsiteY126" fmla="*/ 33912 h 89886"/>
                    <a:gd name="connsiteX127" fmla="*/ 127094 w 409920"/>
                    <a:gd name="connsiteY127" fmla="*/ 38133 h 89886"/>
                    <a:gd name="connsiteX128" fmla="*/ 127094 w 409920"/>
                    <a:gd name="connsiteY128" fmla="*/ 56448 h 89886"/>
                    <a:gd name="connsiteX129" fmla="*/ 133735 w 409920"/>
                    <a:gd name="connsiteY129" fmla="*/ 62945 h 89886"/>
                    <a:gd name="connsiteX130" fmla="*/ 140324 w 409920"/>
                    <a:gd name="connsiteY130" fmla="*/ 65196 h 89886"/>
                    <a:gd name="connsiteX131" fmla="*/ 145805 w 409920"/>
                    <a:gd name="connsiteY131" fmla="*/ 63661 h 89886"/>
                    <a:gd name="connsiteX132" fmla="*/ 149512 w 409920"/>
                    <a:gd name="connsiteY132" fmla="*/ 59569 h 89886"/>
                    <a:gd name="connsiteX133" fmla="*/ 151597 w 409920"/>
                    <a:gd name="connsiteY133" fmla="*/ 53839 h 89886"/>
                    <a:gd name="connsiteX134" fmla="*/ 152265 w 409920"/>
                    <a:gd name="connsiteY134" fmla="*/ 47444 h 89886"/>
                    <a:gd name="connsiteX135" fmla="*/ 212668 w 409920"/>
                    <a:gd name="connsiteY135" fmla="*/ 70210 h 89886"/>
                    <a:gd name="connsiteX136" fmla="*/ 212489 w 409920"/>
                    <a:gd name="connsiteY136" fmla="*/ 70900 h 89886"/>
                    <a:gd name="connsiteX137" fmla="*/ 211850 w 409920"/>
                    <a:gd name="connsiteY137" fmla="*/ 71386 h 89886"/>
                    <a:gd name="connsiteX138" fmla="*/ 210647 w 409920"/>
                    <a:gd name="connsiteY138" fmla="*/ 71693 h 89886"/>
                    <a:gd name="connsiteX139" fmla="*/ 208831 w 409920"/>
                    <a:gd name="connsiteY139" fmla="*/ 71796 h 89886"/>
                    <a:gd name="connsiteX140" fmla="*/ 206912 w 409920"/>
                    <a:gd name="connsiteY140" fmla="*/ 71693 h 89886"/>
                    <a:gd name="connsiteX141" fmla="*/ 205736 w 409920"/>
                    <a:gd name="connsiteY141" fmla="*/ 71386 h 89886"/>
                    <a:gd name="connsiteX142" fmla="*/ 205147 w 409920"/>
                    <a:gd name="connsiteY142" fmla="*/ 70900 h 89886"/>
                    <a:gd name="connsiteX143" fmla="*/ 204994 w 409920"/>
                    <a:gd name="connsiteY143" fmla="*/ 70210 h 89886"/>
                    <a:gd name="connsiteX144" fmla="*/ 204994 w 409920"/>
                    <a:gd name="connsiteY144" fmla="*/ 64122 h 89886"/>
                    <a:gd name="connsiteX145" fmla="*/ 197217 w 409920"/>
                    <a:gd name="connsiteY145" fmla="*/ 70466 h 89886"/>
                    <a:gd name="connsiteX146" fmla="*/ 189441 w 409920"/>
                    <a:gd name="connsiteY146" fmla="*/ 72461 h 89886"/>
                    <a:gd name="connsiteX147" fmla="*/ 181691 w 409920"/>
                    <a:gd name="connsiteY147" fmla="*/ 70926 h 89886"/>
                    <a:gd name="connsiteX148" fmla="*/ 176601 w 409920"/>
                    <a:gd name="connsiteY148" fmla="*/ 66757 h 89886"/>
                    <a:gd name="connsiteX149" fmla="*/ 173812 w 409920"/>
                    <a:gd name="connsiteY149" fmla="*/ 60617 h 89886"/>
                    <a:gd name="connsiteX150" fmla="*/ 172968 w 409920"/>
                    <a:gd name="connsiteY150" fmla="*/ 52099 h 89886"/>
                    <a:gd name="connsiteX151" fmla="*/ 172968 w 409920"/>
                    <a:gd name="connsiteY151" fmla="*/ 24167 h 89886"/>
                    <a:gd name="connsiteX152" fmla="*/ 173147 w 409920"/>
                    <a:gd name="connsiteY152" fmla="*/ 23476 h 89886"/>
                    <a:gd name="connsiteX153" fmla="*/ 173837 w 409920"/>
                    <a:gd name="connsiteY153" fmla="*/ 22964 h 89886"/>
                    <a:gd name="connsiteX154" fmla="*/ 175168 w 409920"/>
                    <a:gd name="connsiteY154" fmla="*/ 22657 h 89886"/>
                    <a:gd name="connsiteX155" fmla="*/ 177214 w 409920"/>
                    <a:gd name="connsiteY155" fmla="*/ 22581 h 89886"/>
                    <a:gd name="connsiteX156" fmla="*/ 179261 w 409920"/>
                    <a:gd name="connsiteY156" fmla="*/ 22657 h 89886"/>
                    <a:gd name="connsiteX157" fmla="*/ 180565 w 409920"/>
                    <a:gd name="connsiteY157" fmla="*/ 22964 h 89886"/>
                    <a:gd name="connsiteX158" fmla="*/ 181255 w 409920"/>
                    <a:gd name="connsiteY158" fmla="*/ 23476 h 89886"/>
                    <a:gd name="connsiteX159" fmla="*/ 181460 w 409920"/>
                    <a:gd name="connsiteY159" fmla="*/ 24167 h 89886"/>
                    <a:gd name="connsiteX160" fmla="*/ 181460 w 409920"/>
                    <a:gd name="connsiteY160" fmla="*/ 50974 h 89886"/>
                    <a:gd name="connsiteX161" fmla="*/ 182049 w 409920"/>
                    <a:gd name="connsiteY161" fmla="*/ 57446 h 89886"/>
                    <a:gd name="connsiteX162" fmla="*/ 183840 w 409920"/>
                    <a:gd name="connsiteY162" fmla="*/ 61589 h 89886"/>
                    <a:gd name="connsiteX163" fmla="*/ 186884 w 409920"/>
                    <a:gd name="connsiteY163" fmla="*/ 64250 h 89886"/>
                    <a:gd name="connsiteX164" fmla="*/ 191181 w 409920"/>
                    <a:gd name="connsiteY164" fmla="*/ 65196 h 89886"/>
                    <a:gd name="connsiteX165" fmla="*/ 197499 w 409920"/>
                    <a:gd name="connsiteY165" fmla="*/ 62945 h 89886"/>
                    <a:gd name="connsiteX166" fmla="*/ 204176 w 409920"/>
                    <a:gd name="connsiteY166" fmla="*/ 56346 h 89886"/>
                    <a:gd name="connsiteX167" fmla="*/ 204176 w 409920"/>
                    <a:gd name="connsiteY167" fmla="*/ 24167 h 89886"/>
                    <a:gd name="connsiteX168" fmla="*/ 204355 w 409920"/>
                    <a:gd name="connsiteY168" fmla="*/ 23476 h 89886"/>
                    <a:gd name="connsiteX169" fmla="*/ 205045 w 409920"/>
                    <a:gd name="connsiteY169" fmla="*/ 22964 h 89886"/>
                    <a:gd name="connsiteX170" fmla="*/ 206350 w 409920"/>
                    <a:gd name="connsiteY170" fmla="*/ 22657 h 89886"/>
                    <a:gd name="connsiteX171" fmla="*/ 208422 w 409920"/>
                    <a:gd name="connsiteY171" fmla="*/ 22581 h 89886"/>
                    <a:gd name="connsiteX172" fmla="*/ 210468 w 409920"/>
                    <a:gd name="connsiteY172" fmla="*/ 22657 h 89886"/>
                    <a:gd name="connsiteX173" fmla="*/ 211747 w 409920"/>
                    <a:gd name="connsiteY173" fmla="*/ 22964 h 89886"/>
                    <a:gd name="connsiteX174" fmla="*/ 212437 w 409920"/>
                    <a:gd name="connsiteY174" fmla="*/ 23476 h 89886"/>
                    <a:gd name="connsiteX175" fmla="*/ 212668 w 409920"/>
                    <a:gd name="connsiteY175" fmla="*/ 24167 h 89886"/>
                    <a:gd name="connsiteX176" fmla="*/ 270154 w 409920"/>
                    <a:gd name="connsiteY176" fmla="*/ 46574 h 89886"/>
                    <a:gd name="connsiteX177" fmla="*/ 268849 w 409920"/>
                    <a:gd name="connsiteY177" fmla="*/ 57343 h 89886"/>
                    <a:gd name="connsiteX178" fmla="*/ 265013 w 409920"/>
                    <a:gd name="connsiteY178" fmla="*/ 65503 h 89886"/>
                    <a:gd name="connsiteX179" fmla="*/ 258797 w 409920"/>
                    <a:gd name="connsiteY179" fmla="*/ 70670 h 89886"/>
                    <a:gd name="connsiteX180" fmla="*/ 250356 w 409920"/>
                    <a:gd name="connsiteY180" fmla="*/ 72461 h 89886"/>
                    <a:gd name="connsiteX181" fmla="*/ 246288 w 409920"/>
                    <a:gd name="connsiteY181" fmla="*/ 72026 h 89886"/>
                    <a:gd name="connsiteX182" fmla="*/ 242631 w 409920"/>
                    <a:gd name="connsiteY182" fmla="*/ 70619 h 89886"/>
                    <a:gd name="connsiteX183" fmla="*/ 239049 w 409920"/>
                    <a:gd name="connsiteY183" fmla="*/ 68163 h 89886"/>
                    <a:gd name="connsiteX184" fmla="*/ 235263 w 409920"/>
                    <a:gd name="connsiteY184" fmla="*/ 64582 h 89886"/>
                    <a:gd name="connsiteX185" fmla="*/ 235263 w 409920"/>
                    <a:gd name="connsiteY185" fmla="*/ 70210 h 89886"/>
                    <a:gd name="connsiteX186" fmla="*/ 235058 w 409920"/>
                    <a:gd name="connsiteY186" fmla="*/ 70926 h 89886"/>
                    <a:gd name="connsiteX187" fmla="*/ 234394 w 409920"/>
                    <a:gd name="connsiteY187" fmla="*/ 71412 h 89886"/>
                    <a:gd name="connsiteX188" fmla="*/ 233243 w 409920"/>
                    <a:gd name="connsiteY188" fmla="*/ 71693 h 89886"/>
                    <a:gd name="connsiteX189" fmla="*/ 231478 w 409920"/>
                    <a:gd name="connsiteY189" fmla="*/ 71796 h 89886"/>
                    <a:gd name="connsiteX190" fmla="*/ 229738 w 409920"/>
                    <a:gd name="connsiteY190" fmla="*/ 71693 h 89886"/>
                    <a:gd name="connsiteX191" fmla="*/ 228561 w 409920"/>
                    <a:gd name="connsiteY191" fmla="*/ 71412 h 89886"/>
                    <a:gd name="connsiteX192" fmla="*/ 227948 w 409920"/>
                    <a:gd name="connsiteY192" fmla="*/ 70926 h 89886"/>
                    <a:gd name="connsiteX193" fmla="*/ 227794 w 409920"/>
                    <a:gd name="connsiteY193" fmla="*/ 70210 h 89886"/>
                    <a:gd name="connsiteX194" fmla="*/ 227794 w 409920"/>
                    <a:gd name="connsiteY194" fmla="*/ 1861 h 89886"/>
                    <a:gd name="connsiteX195" fmla="*/ 227973 w 409920"/>
                    <a:gd name="connsiteY195" fmla="*/ 1145 h 89886"/>
                    <a:gd name="connsiteX196" fmla="*/ 228639 w 409920"/>
                    <a:gd name="connsiteY196" fmla="*/ 633 h 89886"/>
                    <a:gd name="connsiteX197" fmla="*/ 229943 w 409920"/>
                    <a:gd name="connsiteY197" fmla="*/ 326 h 89886"/>
                    <a:gd name="connsiteX198" fmla="*/ 231989 w 409920"/>
                    <a:gd name="connsiteY198" fmla="*/ 224 h 89886"/>
                    <a:gd name="connsiteX199" fmla="*/ 234087 w 409920"/>
                    <a:gd name="connsiteY199" fmla="*/ 326 h 89886"/>
                    <a:gd name="connsiteX200" fmla="*/ 235366 w 409920"/>
                    <a:gd name="connsiteY200" fmla="*/ 633 h 89886"/>
                    <a:gd name="connsiteX201" fmla="*/ 236031 w 409920"/>
                    <a:gd name="connsiteY201" fmla="*/ 1145 h 89886"/>
                    <a:gd name="connsiteX202" fmla="*/ 236236 w 409920"/>
                    <a:gd name="connsiteY202" fmla="*/ 1861 h 89886"/>
                    <a:gd name="connsiteX203" fmla="*/ 236236 w 409920"/>
                    <a:gd name="connsiteY203" fmla="*/ 29436 h 89886"/>
                    <a:gd name="connsiteX204" fmla="*/ 240200 w 409920"/>
                    <a:gd name="connsiteY204" fmla="*/ 25906 h 89886"/>
                    <a:gd name="connsiteX205" fmla="*/ 243960 w 409920"/>
                    <a:gd name="connsiteY205" fmla="*/ 23578 h 89886"/>
                    <a:gd name="connsiteX206" fmla="*/ 247644 w 409920"/>
                    <a:gd name="connsiteY206" fmla="*/ 22274 h 89886"/>
                    <a:gd name="connsiteX207" fmla="*/ 251532 w 409920"/>
                    <a:gd name="connsiteY207" fmla="*/ 21864 h 89886"/>
                    <a:gd name="connsiteX208" fmla="*/ 260102 w 409920"/>
                    <a:gd name="connsiteY208" fmla="*/ 23860 h 89886"/>
                    <a:gd name="connsiteX209" fmla="*/ 265882 w 409920"/>
                    <a:gd name="connsiteY209" fmla="*/ 29206 h 89886"/>
                    <a:gd name="connsiteX210" fmla="*/ 269131 w 409920"/>
                    <a:gd name="connsiteY210" fmla="*/ 37059 h 89886"/>
                    <a:gd name="connsiteX211" fmla="*/ 270154 w 409920"/>
                    <a:gd name="connsiteY211" fmla="*/ 46574 h 89886"/>
                    <a:gd name="connsiteX212" fmla="*/ 261406 w 409920"/>
                    <a:gd name="connsiteY212" fmla="*/ 47546 h 89886"/>
                    <a:gd name="connsiteX213" fmla="*/ 260865 w 409920"/>
                    <a:gd name="connsiteY213" fmla="*/ 40691 h 89886"/>
                    <a:gd name="connsiteX214" fmla="*/ 258987 w 409920"/>
                    <a:gd name="connsiteY214" fmla="*/ 34808 h 89886"/>
                    <a:gd name="connsiteX215" fmla="*/ 255435 w 409920"/>
                    <a:gd name="connsiteY215" fmla="*/ 30689 h 89886"/>
                    <a:gd name="connsiteX216" fmla="*/ 249927 w 409920"/>
                    <a:gd name="connsiteY216" fmla="*/ 29129 h 89886"/>
                    <a:gd name="connsiteX217" fmla="*/ 246685 w 409920"/>
                    <a:gd name="connsiteY217" fmla="*/ 29589 h 89886"/>
                    <a:gd name="connsiteX218" fmla="*/ 243441 w 409920"/>
                    <a:gd name="connsiteY218" fmla="*/ 31124 h 89886"/>
                    <a:gd name="connsiteX219" fmla="*/ 240018 w 409920"/>
                    <a:gd name="connsiteY219" fmla="*/ 33887 h 89886"/>
                    <a:gd name="connsiteX220" fmla="*/ 236236 w 409920"/>
                    <a:gd name="connsiteY220" fmla="*/ 38133 h 89886"/>
                    <a:gd name="connsiteX221" fmla="*/ 236236 w 409920"/>
                    <a:gd name="connsiteY221" fmla="*/ 56499 h 89886"/>
                    <a:gd name="connsiteX222" fmla="*/ 242927 w 409920"/>
                    <a:gd name="connsiteY222" fmla="*/ 62971 h 89886"/>
                    <a:gd name="connsiteX223" fmla="*/ 249567 w 409920"/>
                    <a:gd name="connsiteY223" fmla="*/ 65196 h 89886"/>
                    <a:gd name="connsiteX224" fmla="*/ 255024 w 409920"/>
                    <a:gd name="connsiteY224" fmla="*/ 63661 h 89886"/>
                    <a:gd name="connsiteX225" fmla="*/ 258704 w 409920"/>
                    <a:gd name="connsiteY225" fmla="*/ 59594 h 89886"/>
                    <a:gd name="connsiteX226" fmla="*/ 260763 w 409920"/>
                    <a:gd name="connsiteY226" fmla="*/ 53916 h 89886"/>
                    <a:gd name="connsiteX227" fmla="*/ 261406 w 409920"/>
                    <a:gd name="connsiteY227" fmla="*/ 47546 h 89886"/>
                    <a:gd name="connsiteX228" fmla="*/ 290805 w 409920"/>
                    <a:gd name="connsiteY228" fmla="*/ 70210 h 89886"/>
                    <a:gd name="connsiteX229" fmla="*/ 290602 w 409920"/>
                    <a:gd name="connsiteY229" fmla="*/ 70900 h 89886"/>
                    <a:gd name="connsiteX230" fmla="*/ 289936 w 409920"/>
                    <a:gd name="connsiteY230" fmla="*/ 71386 h 89886"/>
                    <a:gd name="connsiteX231" fmla="*/ 288657 w 409920"/>
                    <a:gd name="connsiteY231" fmla="*/ 71693 h 89886"/>
                    <a:gd name="connsiteX232" fmla="*/ 286559 w 409920"/>
                    <a:gd name="connsiteY232" fmla="*/ 71796 h 89886"/>
                    <a:gd name="connsiteX233" fmla="*/ 284513 w 409920"/>
                    <a:gd name="connsiteY233" fmla="*/ 71693 h 89886"/>
                    <a:gd name="connsiteX234" fmla="*/ 283208 w 409920"/>
                    <a:gd name="connsiteY234" fmla="*/ 71386 h 89886"/>
                    <a:gd name="connsiteX235" fmla="*/ 282543 w 409920"/>
                    <a:gd name="connsiteY235" fmla="*/ 70900 h 89886"/>
                    <a:gd name="connsiteX236" fmla="*/ 282364 w 409920"/>
                    <a:gd name="connsiteY236" fmla="*/ 70210 h 89886"/>
                    <a:gd name="connsiteX237" fmla="*/ 282364 w 409920"/>
                    <a:gd name="connsiteY237" fmla="*/ 1861 h 89886"/>
                    <a:gd name="connsiteX238" fmla="*/ 282543 w 409920"/>
                    <a:gd name="connsiteY238" fmla="*/ 1145 h 89886"/>
                    <a:gd name="connsiteX239" fmla="*/ 283208 w 409920"/>
                    <a:gd name="connsiteY239" fmla="*/ 633 h 89886"/>
                    <a:gd name="connsiteX240" fmla="*/ 284513 w 409920"/>
                    <a:gd name="connsiteY240" fmla="*/ 326 h 89886"/>
                    <a:gd name="connsiteX241" fmla="*/ 286559 w 409920"/>
                    <a:gd name="connsiteY241" fmla="*/ 224 h 89886"/>
                    <a:gd name="connsiteX242" fmla="*/ 288657 w 409920"/>
                    <a:gd name="connsiteY242" fmla="*/ 326 h 89886"/>
                    <a:gd name="connsiteX243" fmla="*/ 289936 w 409920"/>
                    <a:gd name="connsiteY243" fmla="*/ 633 h 89886"/>
                    <a:gd name="connsiteX244" fmla="*/ 290602 w 409920"/>
                    <a:gd name="connsiteY244" fmla="*/ 1145 h 89886"/>
                    <a:gd name="connsiteX245" fmla="*/ 290805 w 409920"/>
                    <a:gd name="connsiteY245" fmla="*/ 1861 h 89886"/>
                    <a:gd name="connsiteX246" fmla="*/ 314618 w 409920"/>
                    <a:gd name="connsiteY246" fmla="*/ 70210 h 89886"/>
                    <a:gd name="connsiteX247" fmla="*/ 314414 w 409920"/>
                    <a:gd name="connsiteY247" fmla="*/ 70900 h 89886"/>
                    <a:gd name="connsiteX248" fmla="*/ 313748 w 409920"/>
                    <a:gd name="connsiteY248" fmla="*/ 71386 h 89886"/>
                    <a:gd name="connsiteX249" fmla="*/ 312470 w 409920"/>
                    <a:gd name="connsiteY249" fmla="*/ 71693 h 89886"/>
                    <a:gd name="connsiteX250" fmla="*/ 310372 w 409920"/>
                    <a:gd name="connsiteY250" fmla="*/ 71796 h 89886"/>
                    <a:gd name="connsiteX251" fmla="*/ 308326 w 409920"/>
                    <a:gd name="connsiteY251" fmla="*/ 71693 h 89886"/>
                    <a:gd name="connsiteX252" fmla="*/ 307021 w 409920"/>
                    <a:gd name="connsiteY252" fmla="*/ 71386 h 89886"/>
                    <a:gd name="connsiteX253" fmla="*/ 306356 w 409920"/>
                    <a:gd name="connsiteY253" fmla="*/ 70900 h 89886"/>
                    <a:gd name="connsiteX254" fmla="*/ 306177 w 409920"/>
                    <a:gd name="connsiteY254" fmla="*/ 70210 h 89886"/>
                    <a:gd name="connsiteX255" fmla="*/ 306177 w 409920"/>
                    <a:gd name="connsiteY255" fmla="*/ 24167 h 89886"/>
                    <a:gd name="connsiteX256" fmla="*/ 306356 w 409920"/>
                    <a:gd name="connsiteY256" fmla="*/ 23501 h 89886"/>
                    <a:gd name="connsiteX257" fmla="*/ 307021 w 409920"/>
                    <a:gd name="connsiteY257" fmla="*/ 22990 h 89886"/>
                    <a:gd name="connsiteX258" fmla="*/ 308326 w 409920"/>
                    <a:gd name="connsiteY258" fmla="*/ 22683 h 89886"/>
                    <a:gd name="connsiteX259" fmla="*/ 310372 w 409920"/>
                    <a:gd name="connsiteY259" fmla="*/ 22581 h 89886"/>
                    <a:gd name="connsiteX260" fmla="*/ 312470 w 409920"/>
                    <a:gd name="connsiteY260" fmla="*/ 22683 h 89886"/>
                    <a:gd name="connsiteX261" fmla="*/ 313748 w 409920"/>
                    <a:gd name="connsiteY261" fmla="*/ 22990 h 89886"/>
                    <a:gd name="connsiteX262" fmla="*/ 314414 w 409920"/>
                    <a:gd name="connsiteY262" fmla="*/ 23501 h 89886"/>
                    <a:gd name="connsiteX263" fmla="*/ 314618 w 409920"/>
                    <a:gd name="connsiteY263" fmla="*/ 24167 h 89886"/>
                    <a:gd name="connsiteX264" fmla="*/ 315590 w 409920"/>
                    <a:gd name="connsiteY264" fmla="*/ 8614 h 89886"/>
                    <a:gd name="connsiteX265" fmla="*/ 314465 w 409920"/>
                    <a:gd name="connsiteY265" fmla="*/ 12656 h 89886"/>
                    <a:gd name="connsiteX266" fmla="*/ 310321 w 409920"/>
                    <a:gd name="connsiteY266" fmla="*/ 13730 h 89886"/>
                    <a:gd name="connsiteX267" fmla="*/ 306254 w 409920"/>
                    <a:gd name="connsiteY267" fmla="*/ 12681 h 89886"/>
                    <a:gd name="connsiteX268" fmla="*/ 305154 w 409920"/>
                    <a:gd name="connsiteY268" fmla="*/ 8716 h 89886"/>
                    <a:gd name="connsiteX269" fmla="*/ 306280 w 409920"/>
                    <a:gd name="connsiteY269" fmla="*/ 4675 h 89886"/>
                    <a:gd name="connsiteX270" fmla="*/ 310423 w 409920"/>
                    <a:gd name="connsiteY270" fmla="*/ 3600 h 89886"/>
                    <a:gd name="connsiteX271" fmla="*/ 314490 w 409920"/>
                    <a:gd name="connsiteY271" fmla="*/ 4649 h 89886"/>
                    <a:gd name="connsiteX272" fmla="*/ 315590 w 409920"/>
                    <a:gd name="connsiteY272" fmla="*/ 8614 h 89886"/>
                    <a:gd name="connsiteX273" fmla="*/ 358895 w 409920"/>
                    <a:gd name="connsiteY273" fmla="*/ 57676 h 89886"/>
                    <a:gd name="connsiteX274" fmla="*/ 357590 w 409920"/>
                    <a:gd name="connsiteY274" fmla="*/ 63968 h 89886"/>
                    <a:gd name="connsiteX275" fmla="*/ 353881 w 409920"/>
                    <a:gd name="connsiteY275" fmla="*/ 68624 h 89886"/>
                    <a:gd name="connsiteX276" fmla="*/ 348152 w 409920"/>
                    <a:gd name="connsiteY276" fmla="*/ 71489 h 89886"/>
                    <a:gd name="connsiteX277" fmla="*/ 340835 w 409920"/>
                    <a:gd name="connsiteY277" fmla="*/ 72461 h 89886"/>
                    <a:gd name="connsiteX278" fmla="*/ 336154 w 409920"/>
                    <a:gd name="connsiteY278" fmla="*/ 72077 h 89886"/>
                    <a:gd name="connsiteX279" fmla="*/ 332164 w 409920"/>
                    <a:gd name="connsiteY279" fmla="*/ 71105 h 89886"/>
                    <a:gd name="connsiteX280" fmla="*/ 329171 w 409920"/>
                    <a:gd name="connsiteY280" fmla="*/ 69877 h 89886"/>
                    <a:gd name="connsiteX281" fmla="*/ 327380 w 409920"/>
                    <a:gd name="connsiteY281" fmla="*/ 68726 h 89886"/>
                    <a:gd name="connsiteX282" fmla="*/ 326561 w 409920"/>
                    <a:gd name="connsiteY282" fmla="*/ 67294 h 89886"/>
                    <a:gd name="connsiteX283" fmla="*/ 326306 w 409920"/>
                    <a:gd name="connsiteY283" fmla="*/ 64787 h 89886"/>
                    <a:gd name="connsiteX284" fmla="*/ 326408 w 409920"/>
                    <a:gd name="connsiteY284" fmla="*/ 63150 h 89886"/>
                    <a:gd name="connsiteX285" fmla="*/ 326664 w 409920"/>
                    <a:gd name="connsiteY285" fmla="*/ 62075 h 89886"/>
                    <a:gd name="connsiteX286" fmla="*/ 327098 w 409920"/>
                    <a:gd name="connsiteY286" fmla="*/ 61487 h 89886"/>
                    <a:gd name="connsiteX287" fmla="*/ 327739 w 409920"/>
                    <a:gd name="connsiteY287" fmla="*/ 61308 h 89886"/>
                    <a:gd name="connsiteX288" fmla="*/ 329401 w 409920"/>
                    <a:gd name="connsiteY288" fmla="*/ 61999 h 89886"/>
                    <a:gd name="connsiteX289" fmla="*/ 332112 w 409920"/>
                    <a:gd name="connsiteY289" fmla="*/ 63508 h 89886"/>
                    <a:gd name="connsiteX290" fmla="*/ 335924 w 409920"/>
                    <a:gd name="connsiteY290" fmla="*/ 65017 h 89886"/>
                    <a:gd name="connsiteX291" fmla="*/ 340989 w 409920"/>
                    <a:gd name="connsiteY291" fmla="*/ 65708 h 89886"/>
                    <a:gd name="connsiteX292" fmla="*/ 344877 w 409920"/>
                    <a:gd name="connsiteY292" fmla="*/ 65247 h 89886"/>
                    <a:gd name="connsiteX293" fmla="*/ 347895 w 409920"/>
                    <a:gd name="connsiteY293" fmla="*/ 63892 h 89886"/>
                    <a:gd name="connsiteX294" fmla="*/ 349865 w 409920"/>
                    <a:gd name="connsiteY294" fmla="*/ 61615 h 89886"/>
                    <a:gd name="connsiteX295" fmla="*/ 350556 w 409920"/>
                    <a:gd name="connsiteY295" fmla="*/ 58341 h 89886"/>
                    <a:gd name="connsiteX296" fmla="*/ 349558 w 409920"/>
                    <a:gd name="connsiteY296" fmla="*/ 55067 h 89886"/>
                    <a:gd name="connsiteX297" fmla="*/ 346923 w 409920"/>
                    <a:gd name="connsiteY297" fmla="*/ 52713 h 89886"/>
                    <a:gd name="connsiteX298" fmla="*/ 343240 w 409920"/>
                    <a:gd name="connsiteY298" fmla="*/ 50897 h 89886"/>
                    <a:gd name="connsiteX299" fmla="*/ 339019 w 409920"/>
                    <a:gd name="connsiteY299" fmla="*/ 49234 h 89886"/>
                    <a:gd name="connsiteX300" fmla="*/ 334773 w 409920"/>
                    <a:gd name="connsiteY300" fmla="*/ 47265 h 89886"/>
                    <a:gd name="connsiteX301" fmla="*/ 331064 w 409920"/>
                    <a:gd name="connsiteY301" fmla="*/ 44579 h 89886"/>
                    <a:gd name="connsiteX302" fmla="*/ 328429 w 409920"/>
                    <a:gd name="connsiteY302" fmla="*/ 40793 h 89886"/>
                    <a:gd name="connsiteX303" fmla="*/ 327432 w 409920"/>
                    <a:gd name="connsiteY303" fmla="*/ 35524 h 89886"/>
                    <a:gd name="connsiteX304" fmla="*/ 328481 w 409920"/>
                    <a:gd name="connsiteY304" fmla="*/ 30331 h 89886"/>
                    <a:gd name="connsiteX305" fmla="*/ 331627 w 409920"/>
                    <a:gd name="connsiteY305" fmla="*/ 25983 h 89886"/>
                    <a:gd name="connsiteX306" fmla="*/ 336870 w 409920"/>
                    <a:gd name="connsiteY306" fmla="*/ 22990 h 89886"/>
                    <a:gd name="connsiteX307" fmla="*/ 344212 w 409920"/>
                    <a:gd name="connsiteY307" fmla="*/ 21864 h 89886"/>
                    <a:gd name="connsiteX308" fmla="*/ 347895 w 409920"/>
                    <a:gd name="connsiteY308" fmla="*/ 22171 h 89886"/>
                    <a:gd name="connsiteX309" fmla="*/ 351221 w 409920"/>
                    <a:gd name="connsiteY309" fmla="*/ 22939 h 89886"/>
                    <a:gd name="connsiteX310" fmla="*/ 353753 w 409920"/>
                    <a:gd name="connsiteY310" fmla="*/ 23936 h 89886"/>
                    <a:gd name="connsiteX311" fmla="*/ 355339 w 409920"/>
                    <a:gd name="connsiteY311" fmla="*/ 24883 h 89886"/>
                    <a:gd name="connsiteX312" fmla="*/ 356055 w 409920"/>
                    <a:gd name="connsiteY312" fmla="*/ 25599 h 89886"/>
                    <a:gd name="connsiteX313" fmla="*/ 356311 w 409920"/>
                    <a:gd name="connsiteY313" fmla="*/ 26290 h 89886"/>
                    <a:gd name="connsiteX314" fmla="*/ 356465 w 409920"/>
                    <a:gd name="connsiteY314" fmla="*/ 27236 h 89886"/>
                    <a:gd name="connsiteX315" fmla="*/ 356541 w 409920"/>
                    <a:gd name="connsiteY315" fmla="*/ 28617 h 89886"/>
                    <a:gd name="connsiteX316" fmla="*/ 356465 w 409920"/>
                    <a:gd name="connsiteY316" fmla="*/ 30127 h 89886"/>
                    <a:gd name="connsiteX317" fmla="*/ 356209 w 409920"/>
                    <a:gd name="connsiteY317" fmla="*/ 31175 h 89886"/>
                    <a:gd name="connsiteX318" fmla="*/ 355773 w 409920"/>
                    <a:gd name="connsiteY318" fmla="*/ 31764 h 89886"/>
                    <a:gd name="connsiteX319" fmla="*/ 355212 w 409920"/>
                    <a:gd name="connsiteY319" fmla="*/ 31943 h 89886"/>
                    <a:gd name="connsiteX320" fmla="*/ 353881 w 409920"/>
                    <a:gd name="connsiteY320" fmla="*/ 31380 h 89886"/>
                    <a:gd name="connsiteX321" fmla="*/ 351630 w 409920"/>
                    <a:gd name="connsiteY321" fmla="*/ 30178 h 89886"/>
                    <a:gd name="connsiteX322" fmla="*/ 348381 w 409920"/>
                    <a:gd name="connsiteY322" fmla="*/ 28975 h 89886"/>
                    <a:gd name="connsiteX323" fmla="*/ 344109 w 409920"/>
                    <a:gd name="connsiteY323" fmla="*/ 28413 h 89886"/>
                    <a:gd name="connsiteX324" fmla="*/ 340324 w 409920"/>
                    <a:gd name="connsiteY324" fmla="*/ 28899 h 89886"/>
                    <a:gd name="connsiteX325" fmla="*/ 337638 w 409920"/>
                    <a:gd name="connsiteY325" fmla="*/ 30280 h 89886"/>
                    <a:gd name="connsiteX326" fmla="*/ 336052 w 409920"/>
                    <a:gd name="connsiteY326" fmla="*/ 32403 h 89886"/>
                    <a:gd name="connsiteX327" fmla="*/ 335515 w 409920"/>
                    <a:gd name="connsiteY327" fmla="*/ 35063 h 89886"/>
                    <a:gd name="connsiteX328" fmla="*/ 336538 w 409920"/>
                    <a:gd name="connsiteY328" fmla="*/ 38414 h 89886"/>
                    <a:gd name="connsiteX329" fmla="*/ 339198 w 409920"/>
                    <a:gd name="connsiteY329" fmla="*/ 40793 h 89886"/>
                    <a:gd name="connsiteX330" fmla="*/ 342933 w 409920"/>
                    <a:gd name="connsiteY330" fmla="*/ 42635 h 89886"/>
                    <a:gd name="connsiteX331" fmla="*/ 347205 w 409920"/>
                    <a:gd name="connsiteY331" fmla="*/ 44323 h 89886"/>
                    <a:gd name="connsiteX332" fmla="*/ 351502 w 409920"/>
                    <a:gd name="connsiteY332" fmla="*/ 46267 h 89886"/>
                    <a:gd name="connsiteX333" fmla="*/ 355262 w 409920"/>
                    <a:gd name="connsiteY333" fmla="*/ 48876 h 89886"/>
                    <a:gd name="connsiteX334" fmla="*/ 357897 w 409920"/>
                    <a:gd name="connsiteY334" fmla="*/ 52560 h 89886"/>
                    <a:gd name="connsiteX335" fmla="*/ 358895 w 409920"/>
                    <a:gd name="connsiteY335" fmla="*/ 57676 h 89886"/>
                    <a:gd name="connsiteX336" fmla="*/ 410317 w 409920"/>
                    <a:gd name="connsiteY336" fmla="*/ 70210 h 89886"/>
                    <a:gd name="connsiteX337" fmla="*/ 410114 w 409920"/>
                    <a:gd name="connsiteY337" fmla="*/ 70900 h 89886"/>
                    <a:gd name="connsiteX338" fmla="*/ 409448 w 409920"/>
                    <a:gd name="connsiteY338" fmla="*/ 71386 h 89886"/>
                    <a:gd name="connsiteX339" fmla="*/ 408170 w 409920"/>
                    <a:gd name="connsiteY339" fmla="*/ 71693 h 89886"/>
                    <a:gd name="connsiteX340" fmla="*/ 406123 w 409920"/>
                    <a:gd name="connsiteY340" fmla="*/ 71796 h 89886"/>
                    <a:gd name="connsiteX341" fmla="*/ 404025 w 409920"/>
                    <a:gd name="connsiteY341" fmla="*/ 71693 h 89886"/>
                    <a:gd name="connsiteX342" fmla="*/ 402746 w 409920"/>
                    <a:gd name="connsiteY342" fmla="*/ 71386 h 89886"/>
                    <a:gd name="connsiteX343" fmla="*/ 402081 w 409920"/>
                    <a:gd name="connsiteY343" fmla="*/ 70900 h 89886"/>
                    <a:gd name="connsiteX344" fmla="*/ 401876 w 409920"/>
                    <a:gd name="connsiteY344" fmla="*/ 70210 h 89886"/>
                    <a:gd name="connsiteX345" fmla="*/ 401876 w 409920"/>
                    <a:gd name="connsiteY345" fmla="*/ 43249 h 89886"/>
                    <a:gd name="connsiteX346" fmla="*/ 401263 w 409920"/>
                    <a:gd name="connsiteY346" fmla="*/ 36905 h 89886"/>
                    <a:gd name="connsiteX347" fmla="*/ 399472 w 409920"/>
                    <a:gd name="connsiteY347" fmla="*/ 32761 h 89886"/>
                    <a:gd name="connsiteX348" fmla="*/ 396428 w 409920"/>
                    <a:gd name="connsiteY348" fmla="*/ 30101 h 89886"/>
                    <a:gd name="connsiteX349" fmla="*/ 392105 w 409920"/>
                    <a:gd name="connsiteY349" fmla="*/ 29180 h 89886"/>
                    <a:gd name="connsiteX350" fmla="*/ 385761 w 409920"/>
                    <a:gd name="connsiteY350" fmla="*/ 31431 h 89886"/>
                    <a:gd name="connsiteX351" fmla="*/ 379111 w 409920"/>
                    <a:gd name="connsiteY351" fmla="*/ 38031 h 89886"/>
                    <a:gd name="connsiteX352" fmla="*/ 379111 w 409920"/>
                    <a:gd name="connsiteY352" fmla="*/ 70210 h 89886"/>
                    <a:gd name="connsiteX353" fmla="*/ 378906 w 409920"/>
                    <a:gd name="connsiteY353" fmla="*/ 70900 h 89886"/>
                    <a:gd name="connsiteX354" fmla="*/ 378241 w 409920"/>
                    <a:gd name="connsiteY354" fmla="*/ 71386 h 89886"/>
                    <a:gd name="connsiteX355" fmla="*/ 376962 w 409920"/>
                    <a:gd name="connsiteY355" fmla="*/ 71693 h 89886"/>
                    <a:gd name="connsiteX356" fmla="*/ 374864 w 409920"/>
                    <a:gd name="connsiteY356" fmla="*/ 71796 h 89886"/>
                    <a:gd name="connsiteX357" fmla="*/ 372818 w 409920"/>
                    <a:gd name="connsiteY357" fmla="*/ 71693 h 89886"/>
                    <a:gd name="connsiteX358" fmla="*/ 371514 w 409920"/>
                    <a:gd name="connsiteY358" fmla="*/ 71386 h 89886"/>
                    <a:gd name="connsiteX359" fmla="*/ 370848 w 409920"/>
                    <a:gd name="connsiteY359" fmla="*/ 70900 h 89886"/>
                    <a:gd name="connsiteX360" fmla="*/ 370669 w 409920"/>
                    <a:gd name="connsiteY360" fmla="*/ 70210 h 89886"/>
                    <a:gd name="connsiteX361" fmla="*/ 370669 w 409920"/>
                    <a:gd name="connsiteY361" fmla="*/ 1861 h 89886"/>
                    <a:gd name="connsiteX362" fmla="*/ 370848 w 409920"/>
                    <a:gd name="connsiteY362" fmla="*/ 1145 h 89886"/>
                    <a:gd name="connsiteX363" fmla="*/ 371514 w 409920"/>
                    <a:gd name="connsiteY363" fmla="*/ 633 h 89886"/>
                    <a:gd name="connsiteX364" fmla="*/ 372818 w 409920"/>
                    <a:gd name="connsiteY364" fmla="*/ 326 h 89886"/>
                    <a:gd name="connsiteX365" fmla="*/ 374864 w 409920"/>
                    <a:gd name="connsiteY365" fmla="*/ 224 h 89886"/>
                    <a:gd name="connsiteX366" fmla="*/ 376962 w 409920"/>
                    <a:gd name="connsiteY366" fmla="*/ 326 h 89886"/>
                    <a:gd name="connsiteX367" fmla="*/ 378241 w 409920"/>
                    <a:gd name="connsiteY367" fmla="*/ 633 h 89886"/>
                    <a:gd name="connsiteX368" fmla="*/ 378906 w 409920"/>
                    <a:gd name="connsiteY368" fmla="*/ 1145 h 89886"/>
                    <a:gd name="connsiteX369" fmla="*/ 379111 w 409920"/>
                    <a:gd name="connsiteY369" fmla="*/ 1861 h 89886"/>
                    <a:gd name="connsiteX370" fmla="*/ 379111 w 409920"/>
                    <a:gd name="connsiteY370" fmla="*/ 29436 h 89886"/>
                    <a:gd name="connsiteX371" fmla="*/ 386426 w 409920"/>
                    <a:gd name="connsiteY371" fmla="*/ 23732 h 89886"/>
                    <a:gd name="connsiteX372" fmla="*/ 393845 w 409920"/>
                    <a:gd name="connsiteY372" fmla="*/ 21864 h 89886"/>
                    <a:gd name="connsiteX373" fmla="*/ 401595 w 409920"/>
                    <a:gd name="connsiteY373" fmla="*/ 23425 h 89886"/>
                    <a:gd name="connsiteX374" fmla="*/ 406686 w 409920"/>
                    <a:gd name="connsiteY374" fmla="*/ 27594 h 89886"/>
                    <a:gd name="connsiteX375" fmla="*/ 409474 w 409920"/>
                    <a:gd name="connsiteY375" fmla="*/ 33708 h 89886"/>
                    <a:gd name="connsiteX376" fmla="*/ 410317 w 409920"/>
                    <a:gd name="connsiteY376" fmla="*/ 42174 h 8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Lst>
                  <a:rect l="l" t="t" r="r" b="b"/>
                  <a:pathLst>
                    <a:path w="409920" h="89886">
                      <a:moveTo>
                        <a:pt x="30479" y="66833"/>
                      </a:moveTo>
                      <a:cubicBezTo>
                        <a:pt x="30479" y="67822"/>
                        <a:pt x="30411" y="68607"/>
                        <a:pt x="30274" y="69187"/>
                      </a:cubicBezTo>
                      <a:cubicBezTo>
                        <a:pt x="30138" y="69766"/>
                        <a:pt x="29933" y="70193"/>
                        <a:pt x="29660" y="70466"/>
                      </a:cubicBezTo>
                      <a:cubicBezTo>
                        <a:pt x="29388" y="70738"/>
                        <a:pt x="28978" y="70994"/>
                        <a:pt x="28433" y="71233"/>
                      </a:cubicBezTo>
                      <a:cubicBezTo>
                        <a:pt x="27887" y="71472"/>
                        <a:pt x="27265" y="71668"/>
                        <a:pt x="26565" y="71821"/>
                      </a:cubicBezTo>
                      <a:cubicBezTo>
                        <a:pt x="25866" y="71975"/>
                        <a:pt x="25124" y="72103"/>
                        <a:pt x="24340" y="72205"/>
                      </a:cubicBezTo>
                      <a:cubicBezTo>
                        <a:pt x="23555" y="72307"/>
                        <a:pt x="22771" y="72358"/>
                        <a:pt x="21987" y="72358"/>
                      </a:cubicBezTo>
                      <a:cubicBezTo>
                        <a:pt x="19599" y="72358"/>
                        <a:pt x="17553" y="72043"/>
                        <a:pt x="15847" y="71412"/>
                      </a:cubicBezTo>
                      <a:cubicBezTo>
                        <a:pt x="14142" y="70781"/>
                        <a:pt x="12744" y="69826"/>
                        <a:pt x="11652" y="68547"/>
                      </a:cubicBezTo>
                      <a:cubicBezTo>
                        <a:pt x="10561" y="67268"/>
                        <a:pt x="9768" y="65648"/>
                        <a:pt x="9273" y="63687"/>
                      </a:cubicBezTo>
                      <a:cubicBezTo>
                        <a:pt x="8779" y="61726"/>
                        <a:pt x="8532" y="59415"/>
                        <a:pt x="8532" y="56755"/>
                      </a:cubicBezTo>
                      <a:lnTo>
                        <a:pt x="8532" y="29845"/>
                      </a:lnTo>
                      <a:lnTo>
                        <a:pt x="2085" y="29845"/>
                      </a:lnTo>
                      <a:cubicBezTo>
                        <a:pt x="1574" y="29845"/>
                        <a:pt x="1165" y="29572"/>
                        <a:pt x="858" y="29027"/>
                      </a:cubicBezTo>
                      <a:cubicBezTo>
                        <a:pt x="551" y="28481"/>
                        <a:pt x="397" y="27594"/>
                        <a:pt x="397" y="26366"/>
                      </a:cubicBezTo>
                      <a:cubicBezTo>
                        <a:pt x="397" y="25718"/>
                        <a:pt x="440" y="25173"/>
                        <a:pt x="525" y="24729"/>
                      </a:cubicBezTo>
                      <a:cubicBezTo>
                        <a:pt x="610" y="24286"/>
                        <a:pt x="721" y="23919"/>
                        <a:pt x="858" y="23629"/>
                      </a:cubicBezTo>
                      <a:cubicBezTo>
                        <a:pt x="994" y="23339"/>
                        <a:pt x="1173" y="23135"/>
                        <a:pt x="1395" y="23015"/>
                      </a:cubicBezTo>
                      <a:cubicBezTo>
                        <a:pt x="1616" y="22896"/>
                        <a:pt x="1864" y="22836"/>
                        <a:pt x="2137" y="22836"/>
                      </a:cubicBezTo>
                      <a:lnTo>
                        <a:pt x="8532" y="22836"/>
                      </a:lnTo>
                      <a:lnTo>
                        <a:pt x="8532" y="11888"/>
                      </a:lnTo>
                      <a:cubicBezTo>
                        <a:pt x="8532" y="11650"/>
                        <a:pt x="8591" y="11428"/>
                        <a:pt x="8711" y="11223"/>
                      </a:cubicBezTo>
                      <a:cubicBezTo>
                        <a:pt x="8830" y="11019"/>
                        <a:pt x="9052" y="10840"/>
                        <a:pt x="9376" y="10686"/>
                      </a:cubicBezTo>
                      <a:cubicBezTo>
                        <a:pt x="9700" y="10533"/>
                        <a:pt x="10134" y="10422"/>
                        <a:pt x="10680" y="10353"/>
                      </a:cubicBezTo>
                      <a:cubicBezTo>
                        <a:pt x="11226" y="10285"/>
                        <a:pt x="11908" y="10251"/>
                        <a:pt x="12727" y="10251"/>
                      </a:cubicBezTo>
                      <a:cubicBezTo>
                        <a:pt x="13579" y="10251"/>
                        <a:pt x="14278" y="10285"/>
                        <a:pt x="14824" y="10353"/>
                      </a:cubicBezTo>
                      <a:cubicBezTo>
                        <a:pt x="15370" y="10422"/>
                        <a:pt x="15796" y="10533"/>
                        <a:pt x="16103" y="10686"/>
                      </a:cubicBezTo>
                      <a:cubicBezTo>
                        <a:pt x="16410" y="10840"/>
                        <a:pt x="16632" y="11019"/>
                        <a:pt x="16768" y="11223"/>
                      </a:cubicBezTo>
                      <a:cubicBezTo>
                        <a:pt x="16905" y="11428"/>
                        <a:pt x="16973" y="11650"/>
                        <a:pt x="16973" y="11888"/>
                      </a:cubicBezTo>
                      <a:lnTo>
                        <a:pt x="16973" y="22836"/>
                      </a:lnTo>
                      <a:lnTo>
                        <a:pt x="28791" y="22836"/>
                      </a:lnTo>
                      <a:cubicBezTo>
                        <a:pt x="29064" y="22836"/>
                        <a:pt x="29302" y="22896"/>
                        <a:pt x="29507" y="23015"/>
                      </a:cubicBezTo>
                      <a:cubicBezTo>
                        <a:pt x="29712" y="23135"/>
                        <a:pt x="29891" y="23339"/>
                        <a:pt x="30044" y="23629"/>
                      </a:cubicBezTo>
                      <a:cubicBezTo>
                        <a:pt x="30198" y="23919"/>
                        <a:pt x="30309" y="24286"/>
                        <a:pt x="30377" y="24729"/>
                      </a:cubicBezTo>
                      <a:cubicBezTo>
                        <a:pt x="30445" y="25173"/>
                        <a:pt x="30479" y="25718"/>
                        <a:pt x="30479" y="26366"/>
                      </a:cubicBezTo>
                      <a:cubicBezTo>
                        <a:pt x="30479" y="27594"/>
                        <a:pt x="30326" y="28481"/>
                        <a:pt x="30019" y="29027"/>
                      </a:cubicBezTo>
                      <a:cubicBezTo>
                        <a:pt x="29712" y="29572"/>
                        <a:pt x="29302" y="29845"/>
                        <a:pt x="28791" y="29845"/>
                      </a:cubicBezTo>
                      <a:lnTo>
                        <a:pt x="16973" y="29845"/>
                      </a:lnTo>
                      <a:lnTo>
                        <a:pt x="16973" y="55527"/>
                      </a:lnTo>
                      <a:cubicBezTo>
                        <a:pt x="16973" y="58699"/>
                        <a:pt x="17442" y="61095"/>
                        <a:pt x="18380" y="62715"/>
                      </a:cubicBezTo>
                      <a:cubicBezTo>
                        <a:pt x="19318" y="64335"/>
                        <a:pt x="20997" y="65145"/>
                        <a:pt x="23419" y="65145"/>
                      </a:cubicBezTo>
                      <a:cubicBezTo>
                        <a:pt x="24203" y="65145"/>
                        <a:pt x="24903" y="65068"/>
                        <a:pt x="25516" y="64915"/>
                      </a:cubicBezTo>
                      <a:cubicBezTo>
                        <a:pt x="26130" y="64761"/>
                        <a:pt x="26676" y="64599"/>
                        <a:pt x="27154" y="64429"/>
                      </a:cubicBezTo>
                      <a:cubicBezTo>
                        <a:pt x="27631" y="64258"/>
                        <a:pt x="28040" y="64096"/>
                        <a:pt x="28381" y="63943"/>
                      </a:cubicBezTo>
                      <a:cubicBezTo>
                        <a:pt x="28723" y="63789"/>
                        <a:pt x="29030" y="63713"/>
                        <a:pt x="29302" y="63713"/>
                      </a:cubicBezTo>
                      <a:cubicBezTo>
                        <a:pt x="29473" y="63713"/>
                        <a:pt x="29635" y="63755"/>
                        <a:pt x="29788" y="63840"/>
                      </a:cubicBezTo>
                      <a:cubicBezTo>
                        <a:pt x="29942" y="63926"/>
                        <a:pt x="30061" y="64088"/>
                        <a:pt x="30147" y="64326"/>
                      </a:cubicBezTo>
                      <a:cubicBezTo>
                        <a:pt x="30232" y="64565"/>
                        <a:pt x="30309" y="64889"/>
                        <a:pt x="30377" y="65299"/>
                      </a:cubicBezTo>
                      <a:cubicBezTo>
                        <a:pt x="30445" y="65708"/>
                        <a:pt x="30479" y="66219"/>
                        <a:pt x="30479" y="66833"/>
                      </a:cubicBezTo>
                      <a:close/>
                      <a:moveTo>
                        <a:pt x="83091" y="46677"/>
                      </a:moveTo>
                      <a:cubicBezTo>
                        <a:pt x="83091" y="50428"/>
                        <a:pt x="82597" y="53881"/>
                        <a:pt x="81608" y="57036"/>
                      </a:cubicBezTo>
                      <a:cubicBezTo>
                        <a:pt x="80619" y="60191"/>
                        <a:pt x="79143" y="62911"/>
                        <a:pt x="77182" y="65196"/>
                      </a:cubicBezTo>
                      <a:cubicBezTo>
                        <a:pt x="75221" y="67481"/>
                        <a:pt x="72766" y="69263"/>
                        <a:pt x="69815" y="70542"/>
                      </a:cubicBezTo>
                      <a:cubicBezTo>
                        <a:pt x="66865" y="71821"/>
                        <a:pt x="63446" y="72461"/>
                        <a:pt x="59558" y="72461"/>
                      </a:cubicBezTo>
                      <a:cubicBezTo>
                        <a:pt x="55772" y="72461"/>
                        <a:pt x="52472" y="71898"/>
                        <a:pt x="49658" y="70773"/>
                      </a:cubicBezTo>
                      <a:cubicBezTo>
                        <a:pt x="46845" y="69647"/>
                        <a:pt x="44500" y="68010"/>
                        <a:pt x="42624" y="65861"/>
                      </a:cubicBezTo>
                      <a:cubicBezTo>
                        <a:pt x="40748" y="63713"/>
                        <a:pt x="39350" y="61103"/>
                        <a:pt x="38429" y="58034"/>
                      </a:cubicBezTo>
                      <a:cubicBezTo>
                        <a:pt x="37508" y="54964"/>
                        <a:pt x="37048" y="51485"/>
                        <a:pt x="37048" y="47597"/>
                      </a:cubicBezTo>
                      <a:cubicBezTo>
                        <a:pt x="37048" y="43846"/>
                        <a:pt x="37534" y="40392"/>
                        <a:pt x="38506" y="37238"/>
                      </a:cubicBezTo>
                      <a:cubicBezTo>
                        <a:pt x="39478" y="34083"/>
                        <a:pt x="40944" y="31363"/>
                        <a:pt x="42905" y="29078"/>
                      </a:cubicBezTo>
                      <a:cubicBezTo>
                        <a:pt x="44867" y="26793"/>
                        <a:pt x="47314" y="25019"/>
                        <a:pt x="50247" y="23757"/>
                      </a:cubicBezTo>
                      <a:cubicBezTo>
                        <a:pt x="53180" y="22495"/>
                        <a:pt x="56608" y="21864"/>
                        <a:pt x="60530" y="21864"/>
                      </a:cubicBezTo>
                      <a:cubicBezTo>
                        <a:pt x="64316" y="21864"/>
                        <a:pt x="67615" y="22427"/>
                        <a:pt x="70429" y="23553"/>
                      </a:cubicBezTo>
                      <a:cubicBezTo>
                        <a:pt x="73243" y="24678"/>
                        <a:pt x="75588" y="26315"/>
                        <a:pt x="77464" y="28464"/>
                      </a:cubicBezTo>
                      <a:cubicBezTo>
                        <a:pt x="79340" y="30613"/>
                        <a:pt x="80746" y="33222"/>
                        <a:pt x="81684" y="36291"/>
                      </a:cubicBezTo>
                      <a:cubicBezTo>
                        <a:pt x="82622" y="39361"/>
                        <a:pt x="83091" y="42823"/>
                        <a:pt x="83091" y="46677"/>
                      </a:cubicBezTo>
                      <a:close/>
                      <a:moveTo>
                        <a:pt x="74343" y="47239"/>
                      </a:moveTo>
                      <a:cubicBezTo>
                        <a:pt x="74343" y="44750"/>
                        <a:pt x="74111" y="42396"/>
                        <a:pt x="73646" y="40179"/>
                      </a:cubicBezTo>
                      <a:cubicBezTo>
                        <a:pt x="73181" y="37962"/>
                        <a:pt x="72415" y="36018"/>
                        <a:pt x="71349" y="34347"/>
                      </a:cubicBezTo>
                      <a:cubicBezTo>
                        <a:pt x="70282" y="32676"/>
                        <a:pt x="68836" y="31354"/>
                        <a:pt x="67012" y="30382"/>
                      </a:cubicBezTo>
                      <a:cubicBezTo>
                        <a:pt x="65188" y="29410"/>
                        <a:pt x="62917" y="28924"/>
                        <a:pt x="60198" y="28924"/>
                      </a:cubicBezTo>
                      <a:cubicBezTo>
                        <a:pt x="57686" y="28924"/>
                        <a:pt x="55527" y="29368"/>
                        <a:pt x="53720" y="30254"/>
                      </a:cubicBezTo>
                      <a:cubicBezTo>
                        <a:pt x="51913" y="31141"/>
                        <a:pt x="50424" y="32395"/>
                        <a:pt x="49254" y="34015"/>
                      </a:cubicBezTo>
                      <a:cubicBezTo>
                        <a:pt x="48084" y="35635"/>
                        <a:pt x="47215" y="37553"/>
                        <a:pt x="46648" y="39770"/>
                      </a:cubicBezTo>
                      <a:cubicBezTo>
                        <a:pt x="46080" y="41987"/>
                        <a:pt x="45796" y="44408"/>
                        <a:pt x="45796" y="47035"/>
                      </a:cubicBezTo>
                      <a:cubicBezTo>
                        <a:pt x="45796" y="49559"/>
                        <a:pt x="46028" y="51929"/>
                        <a:pt x="46493" y="54146"/>
                      </a:cubicBezTo>
                      <a:cubicBezTo>
                        <a:pt x="46958" y="56363"/>
                        <a:pt x="47732" y="58298"/>
                        <a:pt x="48816" y="59952"/>
                      </a:cubicBezTo>
                      <a:cubicBezTo>
                        <a:pt x="49900" y="61606"/>
                        <a:pt x="51354" y="62920"/>
                        <a:pt x="53178" y="63892"/>
                      </a:cubicBezTo>
                      <a:cubicBezTo>
                        <a:pt x="55002" y="64864"/>
                        <a:pt x="57273" y="65350"/>
                        <a:pt x="59992" y="65350"/>
                      </a:cubicBezTo>
                      <a:cubicBezTo>
                        <a:pt x="62470" y="65350"/>
                        <a:pt x="64621" y="64906"/>
                        <a:pt x="66445" y="64020"/>
                      </a:cubicBezTo>
                      <a:cubicBezTo>
                        <a:pt x="68269" y="63133"/>
                        <a:pt x="69766" y="61888"/>
                        <a:pt x="70936" y="60285"/>
                      </a:cubicBezTo>
                      <a:cubicBezTo>
                        <a:pt x="72106" y="58682"/>
                        <a:pt x="72966" y="56772"/>
                        <a:pt x="73517" y="54555"/>
                      </a:cubicBezTo>
                      <a:cubicBezTo>
                        <a:pt x="74068" y="52338"/>
                        <a:pt x="74343" y="49900"/>
                        <a:pt x="74343" y="47239"/>
                      </a:cubicBezTo>
                      <a:close/>
                      <a:moveTo>
                        <a:pt x="161014" y="46472"/>
                      </a:moveTo>
                      <a:cubicBezTo>
                        <a:pt x="161014" y="50496"/>
                        <a:pt x="160579" y="54112"/>
                        <a:pt x="159709" y="57318"/>
                      </a:cubicBezTo>
                      <a:cubicBezTo>
                        <a:pt x="158839" y="60524"/>
                        <a:pt x="157560" y="63244"/>
                        <a:pt x="155872" y="65478"/>
                      </a:cubicBezTo>
                      <a:cubicBezTo>
                        <a:pt x="154184" y="67712"/>
                        <a:pt x="152095" y="69434"/>
                        <a:pt x="149605" y="70645"/>
                      </a:cubicBezTo>
                      <a:cubicBezTo>
                        <a:pt x="147115" y="71855"/>
                        <a:pt x="144267" y="72461"/>
                        <a:pt x="141062" y="72461"/>
                      </a:cubicBezTo>
                      <a:cubicBezTo>
                        <a:pt x="139697" y="72461"/>
                        <a:pt x="138435" y="72324"/>
                        <a:pt x="137276" y="72052"/>
                      </a:cubicBezTo>
                      <a:cubicBezTo>
                        <a:pt x="136116" y="71779"/>
                        <a:pt x="134982" y="71352"/>
                        <a:pt x="133873" y="70773"/>
                      </a:cubicBezTo>
                      <a:cubicBezTo>
                        <a:pt x="132765" y="70193"/>
                        <a:pt x="131665" y="69459"/>
                        <a:pt x="130574" y="68573"/>
                      </a:cubicBezTo>
                      <a:cubicBezTo>
                        <a:pt x="129482" y="67686"/>
                        <a:pt x="128322" y="66646"/>
                        <a:pt x="127094" y="65452"/>
                      </a:cubicBezTo>
                      <a:lnTo>
                        <a:pt x="127094" y="88474"/>
                      </a:lnTo>
                      <a:cubicBezTo>
                        <a:pt x="127094" y="88746"/>
                        <a:pt x="127027" y="88985"/>
                        <a:pt x="126891" y="89190"/>
                      </a:cubicBezTo>
                      <a:cubicBezTo>
                        <a:pt x="126753" y="89394"/>
                        <a:pt x="126532" y="89565"/>
                        <a:pt x="126225" y="89701"/>
                      </a:cubicBezTo>
                      <a:cubicBezTo>
                        <a:pt x="125918" y="89838"/>
                        <a:pt x="125491" y="89940"/>
                        <a:pt x="124947" y="90008"/>
                      </a:cubicBezTo>
                      <a:cubicBezTo>
                        <a:pt x="124401" y="90077"/>
                        <a:pt x="123702" y="90111"/>
                        <a:pt x="122848" y="90111"/>
                      </a:cubicBezTo>
                      <a:cubicBezTo>
                        <a:pt x="122030" y="90111"/>
                        <a:pt x="121348" y="90077"/>
                        <a:pt x="120802" y="90008"/>
                      </a:cubicBezTo>
                      <a:cubicBezTo>
                        <a:pt x="120256" y="89940"/>
                        <a:pt x="119822" y="89838"/>
                        <a:pt x="119497" y="89701"/>
                      </a:cubicBezTo>
                      <a:cubicBezTo>
                        <a:pt x="119173" y="89565"/>
                        <a:pt x="118952" y="89394"/>
                        <a:pt x="118832" y="89190"/>
                      </a:cubicBezTo>
                      <a:cubicBezTo>
                        <a:pt x="118713" y="88985"/>
                        <a:pt x="118653" y="88746"/>
                        <a:pt x="118653" y="88474"/>
                      </a:cubicBezTo>
                      <a:lnTo>
                        <a:pt x="118653" y="24167"/>
                      </a:lnTo>
                      <a:cubicBezTo>
                        <a:pt x="118653" y="23860"/>
                        <a:pt x="118705" y="23612"/>
                        <a:pt x="118807" y="23425"/>
                      </a:cubicBezTo>
                      <a:cubicBezTo>
                        <a:pt x="118910" y="23237"/>
                        <a:pt x="119114" y="23075"/>
                        <a:pt x="119421" y="22939"/>
                      </a:cubicBezTo>
                      <a:cubicBezTo>
                        <a:pt x="119728" y="22802"/>
                        <a:pt x="120120" y="22708"/>
                        <a:pt x="120597" y="22657"/>
                      </a:cubicBezTo>
                      <a:cubicBezTo>
                        <a:pt x="121075" y="22606"/>
                        <a:pt x="121655" y="22581"/>
                        <a:pt x="122337" y="22581"/>
                      </a:cubicBezTo>
                      <a:cubicBezTo>
                        <a:pt x="123053" y="22581"/>
                        <a:pt x="123642" y="22606"/>
                        <a:pt x="124102" y="22657"/>
                      </a:cubicBezTo>
                      <a:cubicBezTo>
                        <a:pt x="124563" y="22708"/>
                        <a:pt x="124947" y="22802"/>
                        <a:pt x="125253" y="22939"/>
                      </a:cubicBezTo>
                      <a:cubicBezTo>
                        <a:pt x="125560" y="23075"/>
                        <a:pt x="125773" y="23237"/>
                        <a:pt x="125892" y="23425"/>
                      </a:cubicBezTo>
                      <a:cubicBezTo>
                        <a:pt x="126012" y="23612"/>
                        <a:pt x="126071" y="23860"/>
                        <a:pt x="126071" y="24167"/>
                      </a:cubicBezTo>
                      <a:lnTo>
                        <a:pt x="126071" y="30357"/>
                      </a:lnTo>
                      <a:cubicBezTo>
                        <a:pt x="127470" y="28924"/>
                        <a:pt x="128818" y="27679"/>
                        <a:pt x="130113" y="26622"/>
                      </a:cubicBezTo>
                      <a:cubicBezTo>
                        <a:pt x="131409" y="25565"/>
                        <a:pt x="132714" y="24687"/>
                        <a:pt x="134027" y="23987"/>
                      </a:cubicBezTo>
                      <a:cubicBezTo>
                        <a:pt x="135340" y="23288"/>
                        <a:pt x="136687" y="22760"/>
                        <a:pt x="138068" y="22402"/>
                      </a:cubicBezTo>
                      <a:cubicBezTo>
                        <a:pt x="139450" y="22043"/>
                        <a:pt x="140908" y="21864"/>
                        <a:pt x="142443" y="21864"/>
                      </a:cubicBezTo>
                      <a:cubicBezTo>
                        <a:pt x="145785" y="21864"/>
                        <a:pt x="148633" y="22512"/>
                        <a:pt x="150986" y="23808"/>
                      </a:cubicBezTo>
                      <a:cubicBezTo>
                        <a:pt x="153340" y="25104"/>
                        <a:pt x="155258" y="26878"/>
                        <a:pt x="156742" y="29129"/>
                      </a:cubicBezTo>
                      <a:cubicBezTo>
                        <a:pt x="158226" y="31380"/>
                        <a:pt x="159308" y="33998"/>
                        <a:pt x="159991" y="36982"/>
                      </a:cubicBezTo>
                      <a:cubicBezTo>
                        <a:pt x="160673" y="39966"/>
                        <a:pt x="161014" y="43129"/>
                        <a:pt x="161014" y="46472"/>
                      </a:cubicBezTo>
                      <a:close/>
                      <a:moveTo>
                        <a:pt x="152265" y="47444"/>
                      </a:moveTo>
                      <a:cubicBezTo>
                        <a:pt x="152265" y="45091"/>
                        <a:pt x="152085" y="42814"/>
                        <a:pt x="151725" y="40614"/>
                      </a:cubicBezTo>
                      <a:cubicBezTo>
                        <a:pt x="151365" y="38414"/>
                        <a:pt x="150747" y="36462"/>
                        <a:pt x="149873" y="34756"/>
                      </a:cubicBezTo>
                      <a:cubicBezTo>
                        <a:pt x="148997" y="33051"/>
                        <a:pt x="147822" y="31687"/>
                        <a:pt x="146346" y="30664"/>
                      </a:cubicBezTo>
                      <a:cubicBezTo>
                        <a:pt x="144870" y="29641"/>
                        <a:pt x="143035" y="29129"/>
                        <a:pt x="140838" y="29129"/>
                      </a:cubicBezTo>
                      <a:cubicBezTo>
                        <a:pt x="139740" y="29129"/>
                        <a:pt x="138659" y="29291"/>
                        <a:pt x="137596" y="29615"/>
                      </a:cubicBezTo>
                      <a:cubicBezTo>
                        <a:pt x="136532" y="29939"/>
                        <a:pt x="135451" y="30451"/>
                        <a:pt x="134352" y="31150"/>
                      </a:cubicBezTo>
                      <a:cubicBezTo>
                        <a:pt x="133254" y="31849"/>
                        <a:pt x="132105" y="32770"/>
                        <a:pt x="130903" y="33912"/>
                      </a:cubicBezTo>
                      <a:cubicBezTo>
                        <a:pt x="129702" y="35055"/>
                        <a:pt x="128433" y="36462"/>
                        <a:pt x="127094" y="38133"/>
                      </a:cubicBezTo>
                      <a:lnTo>
                        <a:pt x="127094" y="56448"/>
                      </a:lnTo>
                      <a:cubicBezTo>
                        <a:pt x="129428" y="59279"/>
                        <a:pt x="131642" y="61445"/>
                        <a:pt x="133735" y="62945"/>
                      </a:cubicBezTo>
                      <a:cubicBezTo>
                        <a:pt x="135829" y="64446"/>
                        <a:pt x="138024" y="65196"/>
                        <a:pt x="140324" y="65196"/>
                      </a:cubicBezTo>
                      <a:cubicBezTo>
                        <a:pt x="142451" y="65196"/>
                        <a:pt x="144278" y="64685"/>
                        <a:pt x="145805" y="63661"/>
                      </a:cubicBezTo>
                      <a:cubicBezTo>
                        <a:pt x="147332" y="62638"/>
                        <a:pt x="148568" y="61274"/>
                        <a:pt x="149512" y="59569"/>
                      </a:cubicBezTo>
                      <a:cubicBezTo>
                        <a:pt x="150455" y="57863"/>
                        <a:pt x="151150" y="55953"/>
                        <a:pt x="151597" y="53839"/>
                      </a:cubicBezTo>
                      <a:cubicBezTo>
                        <a:pt x="152042" y="51724"/>
                        <a:pt x="152265" y="49593"/>
                        <a:pt x="152265" y="47444"/>
                      </a:cubicBezTo>
                      <a:close/>
                      <a:moveTo>
                        <a:pt x="212668" y="70210"/>
                      </a:moveTo>
                      <a:cubicBezTo>
                        <a:pt x="212668" y="70483"/>
                        <a:pt x="212608" y="70713"/>
                        <a:pt x="212489" y="70900"/>
                      </a:cubicBezTo>
                      <a:cubicBezTo>
                        <a:pt x="212370" y="71088"/>
                        <a:pt x="212157" y="71250"/>
                        <a:pt x="211850" y="71386"/>
                      </a:cubicBezTo>
                      <a:cubicBezTo>
                        <a:pt x="211542" y="71523"/>
                        <a:pt x="211142" y="71625"/>
                        <a:pt x="210647" y="71693"/>
                      </a:cubicBezTo>
                      <a:cubicBezTo>
                        <a:pt x="210152" y="71762"/>
                        <a:pt x="209548" y="71796"/>
                        <a:pt x="208831" y="71796"/>
                      </a:cubicBezTo>
                      <a:cubicBezTo>
                        <a:pt x="208046" y="71796"/>
                        <a:pt x="207407" y="71762"/>
                        <a:pt x="206912" y="71693"/>
                      </a:cubicBezTo>
                      <a:cubicBezTo>
                        <a:pt x="206418" y="71625"/>
                        <a:pt x="206025" y="71523"/>
                        <a:pt x="205736" y="71386"/>
                      </a:cubicBezTo>
                      <a:cubicBezTo>
                        <a:pt x="205446" y="71250"/>
                        <a:pt x="205250" y="71088"/>
                        <a:pt x="205147" y="70900"/>
                      </a:cubicBezTo>
                      <a:cubicBezTo>
                        <a:pt x="205045" y="70713"/>
                        <a:pt x="204994" y="70483"/>
                        <a:pt x="204994" y="70210"/>
                      </a:cubicBezTo>
                      <a:lnTo>
                        <a:pt x="204994" y="64122"/>
                      </a:lnTo>
                      <a:cubicBezTo>
                        <a:pt x="202368" y="67021"/>
                        <a:pt x="199776" y="69135"/>
                        <a:pt x="197217" y="70466"/>
                      </a:cubicBezTo>
                      <a:cubicBezTo>
                        <a:pt x="194660" y="71796"/>
                        <a:pt x="192067" y="72461"/>
                        <a:pt x="189441" y="72461"/>
                      </a:cubicBezTo>
                      <a:cubicBezTo>
                        <a:pt x="186371" y="72461"/>
                        <a:pt x="183788" y="71949"/>
                        <a:pt x="181691" y="70926"/>
                      </a:cubicBezTo>
                      <a:cubicBezTo>
                        <a:pt x="179593" y="69903"/>
                        <a:pt x="177896" y="68513"/>
                        <a:pt x="176601" y="66757"/>
                      </a:cubicBezTo>
                      <a:cubicBezTo>
                        <a:pt x="175304" y="65000"/>
                        <a:pt x="174375" y="62954"/>
                        <a:pt x="173812" y="60617"/>
                      </a:cubicBezTo>
                      <a:cubicBezTo>
                        <a:pt x="173250" y="58281"/>
                        <a:pt x="172968" y="55442"/>
                        <a:pt x="172968" y="52099"/>
                      </a:cubicBezTo>
                      <a:lnTo>
                        <a:pt x="172968" y="24167"/>
                      </a:lnTo>
                      <a:cubicBezTo>
                        <a:pt x="172968" y="23894"/>
                        <a:pt x="173028" y="23663"/>
                        <a:pt x="173147" y="23476"/>
                      </a:cubicBezTo>
                      <a:cubicBezTo>
                        <a:pt x="173267" y="23288"/>
                        <a:pt x="173496" y="23118"/>
                        <a:pt x="173837" y="22964"/>
                      </a:cubicBezTo>
                      <a:cubicBezTo>
                        <a:pt x="174178" y="22811"/>
                        <a:pt x="174622" y="22708"/>
                        <a:pt x="175168" y="22657"/>
                      </a:cubicBezTo>
                      <a:cubicBezTo>
                        <a:pt x="175714" y="22606"/>
                        <a:pt x="176396" y="22581"/>
                        <a:pt x="177214" y="22581"/>
                      </a:cubicBezTo>
                      <a:cubicBezTo>
                        <a:pt x="178033" y="22581"/>
                        <a:pt x="178715" y="22606"/>
                        <a:pt x="179261" y="22657"/>
                      </a:cubicBezTo>
                      <a:cubicBezTo>
                        <a:pt x="179807" y="22708"/>
                        <a:pt x="180241" y="22811"/>
                        <a:pt x="180565" y="22964"/>
                      </a:cubicBezTo>
                      <a:cubicBezTo>
                        <a:pt x="180889" y="23118"/>
                        <a:pt x="181119" y="23288"/>
                        <a:pt x="181255" y="23476"/>
                      </a:cubicBezTo>
                      <a:cubicBezTo>
                        <a:pt x="181393" y="23663"/>
                        <a:pt x="181460" y="23894"/>
                        <a:pt x="181460" y="24167"/>
                      </a:cubicBezTo>
                      <a:lnTo>
                        <a:pt x="181460" y="50974"/>
                      </a:lnTo>
                      <a:cubicBezTo>
                        <a:pt x="181460" y="53668"/>
                        <a:pt x="181656" y="55826"/>
                        <a:pt x="182049" y="57446"/>
                      </a:cubicBezTo>
                      <a:cubicBezTo>
                        <a:pt x="182441" y="59066"/>
                        <a:pt x="183038" y="60447"/>
                        <a:pt x="183840" y="61589"/>
                      </a:cubicBezTo>
                      <a:cubicBezTo>
                        <a:pt x="184641" y="62732"/>
                        <a:pt x="185656" y="63619"/>
                        <a:pt x="186884" y="64250"/>
                      </a:cubicBezTo>
                      <a:cubicBezTo>
                        <a:pt x="188112" y="64881"/>
                        <a:pt x="189544" y="65196"/>
                        <a:pt x="191181" y="65196"/>
                      </a:cubicBezTo>
                      <a:cubicBezTo>
                        <a:pt x="193295" y="65196"/>
                        <a:pt x="195401" y="64446"/>
                        <a:pt x="197499" y="62945"/>
                      </a:cubicBezTo>
                      <a:cubicBezTo>
                        <a:pt x="199597" y="61445"/>
                        <a:pt x="201822" y="59245"/>
                        <a:pt x="204176" y="56346"/>
                      </a:cubicBezTo>
                      <a:lnTo>
                        <a:pt x="204176" y="24167"/>
                      </a:lnTo>
                      <a:cubicBezTo>
                        <a:pt x="204176" y="23894"/>
                        <a:pt x="204236" y="23663"/>
                        <a:pt x="204355" y="23476"/>
                      </a:cubicBezTo>
                      <a:cubicBezTo>
                        <a:pt x="204474" y="23288"/>
                        <a:pt x="204704" y="23118"/>
                        <a:pt x="205045" y="22964"/>
                      </a:cubicBezTo>
                      <a:cubicBezTo>
                        <a:pt x="205386" y="22811"/>
                        <a:pt x="205821" y="22708"/>
                        <a:pt x="206350" y="22657"/>
                      </a:cubicBezTo>
                      <a:cubicBezTo>
                        <a:pt x="206879" y="22606"/>
                        <a:pt x="207569" y="22581"/>
                        <a:pt x="208422" y="22581"/>
                      </a:cubicBezTo>
                      <a:cubicBezTo>
                        <a:pt x="209240" y="22581"/>
                        <a:pt x="209922" y="22606"/>
                        <a:pt x="210468" y="22657"/>
                      </a:cubicBezTo>
                      <a:cubicBezTo>
                        <a:pt x="211013" y="22708"/>
                        <a:pt x="211440" y="22811"/>
                        <a:pt x="211747" y="22964"/>
                      </a:cubicBezTo>
                      <a:cubicBezTo>
                        <a:pt x="212054" y="23118"/>
                        <a:pt x="212284" y="23288"/>
                        <a:pt x="212437" y="23476"/>
                      </a:cubicBezTo>
                      <a:cubicBezTo>
                        <a:pt x="212591" y="23663"/>
                        <a:pt x="212668" y="23894"/>
                        <a:pt x="212668" y="24167"/>
                      </a:cubicBezTo>
                      <a:close/>
                      <a:moveTo>
                        <a:pt x="270154" y="46574"/>
                      </a:moveTo>
                      <a:cubicBezTo>
                        <a:pt x="270154" y="50565"/>
                        <a:pt x="269720" y="54154"/>
                        <a:pt x="268849" y="57343"/>
                      </a:cubicBezTo>
                      <a:cubicBezTo>
                        <a:pt x="267980" y="60532"/>
                        <a:pt x="266701" y="63252"/>
                        <a:pt x="265013" y="65503"/>
                      </a:cubicBezTo>
                      <a:cubicBezTo>
                        <a:pt x="263325" y="67754"/>
                        <a:pt x="261252" y="69477"/>
                        <a:pt x="258797" y="70670"/>
                      </a:cubicBezTo>
                      <a:cubicBezTo>
                        <a:pt x="256341" y="71864"/>
                        <a:pt x="253527" y="72461"/>
                        <a:pt x="250356" y="72461"/>
                      </a:cubicBezTo>
                      <a:cubicBezTo>
                        <a:pt x="248889" y="72461"/>
                        <a:pt x="247533" y="72316"/>
                        <a:pt x="246288" y="72026"/>
                      </a:cubicBezTo>
                      <a:cubicBezTo>
                        <a:pt x="245043" y="71736"/>
                        <a:pt x="243824" y="71267"/>
                        <a:pt x="242631" y="70619"/>
                      </a:cubicBezTo>
                      <a:cubicBezTo>
                        <a:pt x="241436" y="69971"/>
                        <a:pt x="240243" y="69152"/>
                        <a:pt x="239049" y="68163"/>
                      </a:cubicBezTo>
                      <a:cubicBezTo>
                        <a:pt x="237856" y="67174"/>
                        <a:pt x="236594" y="65981"/>
                        <a:pt x="235263" y="64582"/>
                      </a:cubicBezTo>
                      <a:lnTo>
                        <a:pt x="235263" y="70210"/>
                      </a:lnTo>
                      <a:cubicBezTo>
                        <a:pt x="235263" y="70483"/>
                        <a:pt x="235196" y="70721"/>
                        <a:pt x="235058" y="70926"/>
                      </a:cubicBezTo>
                      <a:cubicBezTo>
                        <a:pt x="234922" y="71131"/>
                        <a:pt x="234700" y="71293"/>
                        <a:pt x="234394" y="71412"/>
                      </a:cubicBezTo>
                      <a:cubicBezTo>
                        <a:pt x="234087" y="71531"/>
                        <a:pt x="233703" y="71625"/>
                        <a:pt x="233243" y="71693"/>
                      </a:cubicBezTo>
                      <a:cubicBezTo>
                        <a:pt x="232782" y="71762"/>
                        <a:pt x="232194" y="71796"/>
                        <a:pt x="231478" y="71796"/>
                      </a:cubicBezTo>
                      <a:cubicBezTo>
                        <a:pt x="230795" y="71796"/>
                        <a:pt x="230216" y="71762"/>
                        <a:pt x="229738" y="71693"/>
                      </a:cubicBezTo>
                      <a:cubicBezTo>
                        <a:pt x="229261" y="71625"/>
                        <a:pt x="228868" y="71531"/>
                        <a:pt x="228561" y="71412"/>
                      </a:cubicBezTo>
                      <a:cubicBezTo>
                        <a:pt x="228255" y="71293"/>
                        <a:pt x="228050" y="71131"/>
                        <a:pt x="227948" y="70926"/>
                      </a:cubicBezTo>
                      <a:cubicBezTo>
                        <a:pt x="227845" y="70721"/>
                        <a:pt x="227794" y="70483"/>
                        <a:pt x="227794" y="70210"/>
                      </a:cubicBezTo>
                      <a:lnTo>
                        <a:pt x="227794" y="1861"/>
                      </a:lnTo>
                      <a:cubicBezTo>
                        <a:pt x="227794" y="1588"/>
                        <a:pt x="227854" y="1349"/>
                        <a:pt x="227973" y="1145"/>
                      </a:cubicBezTo>
                      <a:cubicBezTo>
                        <a:pt x="228093" y="940"/>
                        <a:pt x="228314" y="770"/>
                        <a:pt x="228639" y="633"/>
                      </a:cubicBezTo>
                      <a:cubicBezTo>
                        <a:pt x="228962" y="497"/>
                        <a:pt x="229397" y="394"/>
                        <a:pt x="229943" y="326"/>
                      </a:cubicBezTo>
                      <a:cubicBezTo>
                        <a:pt x="230488" y="258"/>
                        <a:pt x="231170" y="224"/>
                        <a:pt x="231989" y="224"/>
                      </a:cubicBezTo>
                      <a:cubicBezTo>
                        <a:pt x="232842" y="224"/>
                        <a:pt x="233541" y="258"/>
                        <a:pt x="234087" y="326"/>
                      </a:cubicBezTo>
                      <a:cubicBezTo>
                        <a:pt x="234633" y="394"/>
                        <a:pt x="235058" y="497"/>
                        <a:pt x="235366" y="633"/>
                      </a:cubicBezTo>
                      <a:cubicBezTo>
                        <a:pt x="235673" y="770"/>
                        <a:pt x="235895" y="940"/>
                        <a:pt x="236031" y="1145"/>
                      </a:cubicBezTo>
                      <a:cubicBezTo>
                        <a:pt x="236167" y="1349"/>
                        <a:pt x="236236" y="1588"/>
                        <a:pt x="236236" y="1861"/>
                      </a:cubicBezTo>
                      <a:lnTo>
                        <a:pt x="236236" y="29436"/>
                      </a:lnTo>
                      <a:cubicBezTo>
                        <a:pt x="237600" y="28038"/>
                        <a:pt x="238922" y="26861"/>
                        <a:pt x="240200" y="25906"/>
                      </a:cubicBezTo>
                      <a:cubicBezTo>
                        <a:pt x="241479" y="24951"/>
                        <a:pt x="242733" y="24175"/>
                        <a:pt x="243960" y="23578"/>
                      </a:cubicBezTo>
                      <a:cubicBezTo>
                        <a:pt x="245188" y="22981"/>
                        <a:pt x="246416" y="22546"/>
                        <a:pt x="247644" y="22274"/>
                      </a:cubicBezTo>
                      <a:cubicBezTo>
                        <a:pt x="248872" y="22001"/>
                        <a:pt x="250168" y="21864"/>
                        <a:pt x="251532" y="21864"/>
                      </a:cubicBezTo>
                      <a:cubicBezTo>
                        <a:pt x="254874" y="21864"/>
                        <a:pt x="257731" y="22529"/>
                        <a:pt x="260102" y="23860"/>
                      </a:cubicBezTo>
                      <a:cubicBezTo>
                        <a:pt x="262472" y="25190"/>
                        <a:pt x="264399" y="26972"/>
                        <a:pt x="265882" y="29206"/>
                      </a:cubicBezTo>
                      <a:cubicBezTo>
                        <a:pt x="267366" y="31440"/>
                        <a:pt x="268449" y="34057"/>
                        <a:pt x="269131" y="37059"/>
                      </a:cubicBezTo>
                      <a:cubicBezTo>
                        <a:pt x="269813" y="40060"/>
                        <a:pt x="270154" y="43232"/>
                        <a:pt x="270154" y="46574"/>
                      </a:cubicBezTo>
                      <a:close/>
                      <a:moveTo>
                        <a:pt x="261406" y="47546"/>
                      </a:moveTo>
                      <a:cubicBezTo>
                        <a:pt x="261406" y="45193"/>
                        <a:pt x="261225" y="42908"/>
                        <a:pt x="260865" y="40691"/>
                      </a:cubicBezTo>
                      <a:cubicBezTo>
                        <a:pt x="260505" y="38474"/>
                        <a:pt x="259879" y="36513"/>
                        <a:pt x="258987" y="34808"/>
                      </a:cubicBezTo>
                      <a:cubicBezTo>
                        <a:pt x="258095" y="33102"/>
                        <a:pt x="256911" y="31730"/>
                        <a:pt x="255435" y="30689"/>
                      </a:cubicBezTo>
                      <a:cubicBezTo>
                        <a:pt x="253960" y="29649"/>
                        <a:pt x="252123" y="29129"/>
                        <a:pt x="249927" y="29129"/>
                      </a:cubicBezTo>
                      <a:cubicBezTo>
                        <a:pt x="248830" y="29129"/>
                        <a:pt x="247749" y="29282"/>
                        <a:pt x="246685" y="29589"/>
                      </a:cubicBezTo>
                      <a:cubicBezTo>
                        <a:pt x="245621" y="29896"/>
                        <a:pt x="244541" y="30408"/>
                        <a:pt x="243441" y="31124"/>
                      </a:cubicBezTo>
                      <a:cubicBezTo>
                        <a:pt x="242343" y="31840"/>
                        <a:pt x="241202" y="32761"/>
                        <a:pt x="240018" y="33887"/>
                      </a:cubicBezTo>
                      <a:cubicBezTo>
                        <a:pt x="238835" y="35012"/>
                        <a:pt x="237574" y="36428"/>
                        <a:pt x="236236" y="38133"/>
                      </a:cubicBezTo>
                      <a:lnTo>
                        <a:pt x="236236" y="56499"/>
                      </a:lnTo>
                      <a:cubicBezTo>
                        <a:pt x="238569" y="59330"/>
                        <a:pt x="240799" y="61487"/>
                        <a:pt x="242927" y="62971"/>
                      </a:cubicBezTo>
                      <a:cubicBezTo>
                        <a:pt x="245054" y="64454"/>
                        <a:pt x="247268" y="65196"/>
                        <a:pt x="249567" y="65196"/>
                      </a:cubicBezTo>
                      <a:cubicBezTo>
                        <a:pt x="251695" y="65196"/>
                        <a:pt x="253513" y="64685"/>
                        <a:pt x="255024" y="63661"/>
                      </a:cubicBezTo>
                      <a:cubicBezTo>
                        <a:pt x="256533" y="62638"/>
                        <a:pt x="257760" y="61283"/>
                        <a:pt x="258704" y="59594"/>
                      </a:cubicBezTo>
                      <a:cubicBezTo>
                        <a:pt x="259647" y="57906"/>
                        <a:pt x="260334" y="56013"/>
                        <a:pt x="260763" y="53916"/>
                      </a:cubicBezTo>
                      <a:cubicBezTo>
                        <a:pt x="261191" y="51818"/>
                        <a:pt x="261406" y="49695"/>
                        <a:pt x="261406" y="47546"/>
                      </a:cubicBezTo>
                      <a:close/>
                      <a:moveTo>
                        <a:pt x="290805" y="70210"/>
                      </a:moveTo>
                      <a:cubicBezTo>
                        <a:pt x="290805" y="70483"/>
                        <a:pt x="290738" y="70713"/>
                        <a:pt x="290602" y="70900"/>
                      </a:cubicBezTo>
                      <a:cubicBezTo>
                        <a:pt x="290464" y="71088"/>
                        <a:pt x="290243" y="71250"/>
                        <a:pt x="289936" y="71386"/>
                      </a:cubicBezTo>
                      <a:cubicBezTo>
                        <a:pt x="289629" y="71523"/>
                        <a:pt x="289202" y="71625"/>
                        <a:pt x="288657" y="71693"/>
                      </a:cubicBezTo>
                      <a:cubicBezTo>
                        <a:pt x="288112" y="71762"/>
                        <a:pt x="287413" y="71796"/>
                        <a:pt x="286559" y="71796"/>
                      </a:cubicBezTo>
                      <a:cubicBezTo>
                        <a:pt x="285741" y="71796"/>
                        <a:pt x="285059" y="71762"/>
                        <a:pt x="284513" y="71693"/>
                      </a:cubicBezTo>
                      <a:cubicBezTo>
                        <a:pt x="283967" y="71625"/>
                        <a:pt x="283533" y="71523"/>
                        <a:pt x="283208" y="71386"/>
                      </a:cubicBezTo>
                      <a:cubicBezTo>
                        <a:pt x="282884" y="71250"/>
                        <a:pt x="282662" y="71088"/>
                        <a:pt x="282543" y="70900"/>
                      </a:cubicBezTo>
                      <a:cubicBezTo>
                        <a:pt x="282424" y="70713"/>
                        <a:pt x="282364" y="70483"/>
                        <a:pt x="282364" y="70210"/>
                      </a:cubicBezTo>
                      <a:lnTo>
                        <a:pt x="282364" y="1861"/>
                      </a:lnTo>
                      <a:cubicBezTo>
                        <a:pt x="282364" y="1588"/>
                        <a:pt x="282424" y="1349"/>
                        <a:pt x="282543" y="1145"/>
                      </a:cubicBezTo>
                      <a:cubicBezTo>
                        <a:pt x="282662" y="940"/>
                        <a:pt x="282884" y="770"/>
                        <a:pt x="283208" y="633"/>
                      </a:cubicBezTo>
                      <a:cubicBezTo>
                        <a:pt x="283533" y="497"/>
                        <a:pt x="283967" y="394"/>
                        <a:pt x="284513" y="326"/>
                      </a:cubicBezTo>
                      <a:cubicBezTo>
                        <a:pt x="285059" y="258"/>
                        <a:pt x="285741" y="224"/>
                        <a:pt x="286559" y="224"/>
                      </a:cubicBezTo>
                      <a:cubicBezTo>
                        <a:pt x="287413" y="224"/>
                        <a:pt x="288112" y="258"/>
                        <a:pt x="288657" y="326"/>
                      </a:cubicBezTo>
                      <a:cubicBezTo>
                        <a:pt x="289202" y="394"/>
                        <a:pt x="289629" y="497"/>
                        <a:pt x="289936" y="633"/>
                      </a:cubicBezTo>
                      <a:cubicBezTo>
                        <a:pt x="290243" y="770"/>
                        <a:pt x="290464" y="940"/>
                        <a:pt x="290602" y="1145"/>
                      </a:cubicBezTo>
                      <a:cubicBezTo>
                        <a:pt x="290738" y="1349"/>
                        <a:pt x="290805" y="1588"/>
                        <a:pt x="290805" y="1861"/>
                      </a:cubicBezTo>
                      <a:close/>
                      <a:moveTo>
                        <a:pt x="314618" y="70210"/>
                      </a:moveTo>
                      <a:cubicBezTo>
                        <a:pt x="314618" y="70483"/>
                        <a:pt x="314550" y="70713"/>
                        <a:pt x="314414" y="70900"/>
                      </a:cubicBezTo>
                      <a:cubicBezTo>
                        <a:pt x="314277" y="71088"/>
                        <a:pt x="314056" y="71250"/>
                        <a:pt x="313748" y="71386"/>
                      </a:cubicBezTo>
                      <a:cubicBezTo>
                        <a:pt x="313442" y="71523"/>
                        <a:pt x="313015" y="71625"/>
                        <a:pt x="312470" y="71693"/>
                      </a:cubicBezTo>
                      <a:cubicBezTo>
                        <a:pt x="311924" y="71762"/>
                        <a:pt x="311225" y="71796"/>
                        <a:pt x="310372" y="71796"/>
                      </a:cubicBezTo>
                      <a:cubicBezTo>
                        <a:pt x="309553" y="71796"/>
                        <a:pt x="308871" y="71762"/>
                        <a:pt x="308326" y="71693"/>
                      </a:cubicBezTo>
                      <a:cubicBezTo>
                        <a:pt x="307780" y="71625"/>
                        <a:pt x="307346" y="71523"/>
                        <a:pt x="307021" y="71386"/>
                      </a:cubicBezTo>
                      <a:cubicBezTo>
                        <a:pt x="306697" y="71250"/>
                        <a:pt x="306475" y="71088"/>
                        <a:pt x="306356" y="70900"/>
                      </a:cubicBezTo>
                      <a:cubicBezTo>
                        <a:pt x="306237" y="70713"/>
                        <a:pt x="306177" y="70483"/>
                        <a:pt x="306177" y="70210"/>
                      </a:cubicBezTo>
                      <a:lnTo>
                        <a:pt x="306177" y="24167"/>
                      </a:lnTo>
                      <a:cubicBezTo>
                        <a:pt x="306177" y="23928"/>
                        <a:pt x="306237" y="23706"/>
                        <a:pt x="306356" y="23501"/>
                      </a:cubicBezTo>
                      <a:cubicBezTo>
                        <a:pt x="306475" y="23297"/>
                        <a:pt x="306697" y="23126"/>
                        <a:pt x="307021" y="22990"/>
                      </a:cubicBezTo>
                      <a:cubicBezTo>
                        <a:pt x="307346" y="22853"/>
                        <a:pt x="307780" y="22751"/>
                        <a:pt x="308326" y="22683"/>
                      </a:cubicBezTo>
                      <a:cubicBezTo>
                        <a:pt x="308871" y="22615"/>
                        <a:pt x="309553" y="22581"/>
                        <a:pt x="310372" y="22581"/>
                      </a:cubicBezTo>
                      <a:cubicBezTo>
                        <a:pt x="311225" y="22581"/>
                        <a:pt x="311924" y="22615"/>
                        <a:pt x="312470" y="22683"/>
                      </a:cubicBezTo>
                      <a:cubicBezTo>
                        <a:pt x="313015" y="22751"/>
                        <a:pt x="313442" y="22853"/>
                        <a:pt x="313748" y="22990"/>
                      </a:cubicBezTo>
                      <a:cubicBezTo>
                        <a:pt x="314056" y="23126"/>
                        <a:pt x="314277" y="23297"/>
                        <a:pt x="314414" y="23501"/>
                      </a:cubicBezTo>
                      <a:cubicBezTo>
                        <a:pt x="314550" y="23706"/>
                        <a:pt x="314618" y="23928"/>
                        <a:pt x="314618" y="24167"/>
                      </a:cubicBezTo>
                      <a:close/>
                      <a:moveTo>
                        <a:pt x="315590" y="8614"/>
                      </a:moveTo>
                      <a:cubicBezTo>
                        <a:pt x="315590" y="10592"/>
                        <a:pt x="315215" y="11939"/>
                        <a:pt x="314465" y="12656"/>
                      </a:cubicBezTo>
                      <a:cubicBezTo>
                        <a:pt x="313715" y="13372"/>
                        <a:pt x="312333" y="13730"/>
                        <a:pt x="310321" y="13730"/>
                      </a:cubicBezTo>
                      <a:cubicBezTo>
                        <a:pt x="308343" y="13730"/>
                        <a:pt x="306987" y="13380"/>
                        <a:pt x="306254" y="12681"/>
                      </a:cubicBezTo>
                      <a:cubicBezTo>
                        <a:pt x="305521" y="11982"/>
                        <a:pt x="305154" y="10660"/>
                        <a:pt x="305154" y="8716"/>
                      </a:cubicBezTo>
                      <a:cubicBezTo>
                        <a:pt x="305154" y="6738"/>
                        <a:pt x="305529" y="5391"/>
                        <a:pt x="306280" y="4675"/>
                      </a:cubicBezTo>
                      <a:cubicBezTo>
                        <a:pt x="307029" y="3959"/>
                        <a:pt x="308410" y="3600"/>
                        <a:pt x="310423" y="3600"/>
                      </a:cubicBezTo>
                      <a:cubicBezTo>
                        <a:pt x="312401" y="3600"/>
                        <a:pt x="313757" y="3950"/>
                        <a:pt x="314490" y="4649"/>
                      </a:cubicBezTo>
                      <a:cubicBezTo>
                        <a:pt x="315224" y="5348"/>
                        <a:pt x="315590" y="6670"/>
                        <a:pt x="315590" y="8614"/>
                      </a:cubicBezTo>
                      <a:close/>
                      <a:moveTo>
                        <a:pt x="358895" y="57676"/>
                      </a:moveTo>
                      <a:cubicBezTo>
                        <a:pt x="358895" y="60029"/>
                        <a:pt x="358460" y="62127"/>
                        <a:pt x="357590" y="63968"/>
                      </a:cubicBezTo>
                      <a:cubicBezTo>
                        <a:pt x="356720" y="65810"/>
                        <a:pt x="355484" y="67362"/>
                        <a:pt x="353881" y="68624"/>
                      </a:cubicBezTo>
                      <a:cubicBezTo>
                        <a:pt x="352278" y="69886"/>
                        <a:pt x="350368" y="70841"/>
                        <a:pt x="348152" y="71489"/>
                      </a:cubicBezTo>
                      <a:cubicBezTo>
                        <a:pt x="345934" y="72137"/>
                        <a:pt x="343496" y="72461"/>
                        <a:pt x="340835" y="72461"/>
                      </a:cubicBezTo>
                      <a:cubicBezTo>
                        <a:pt x="339198" y="72461"/>
                        <a:pt x="337638" y="72333"/>
                        <a:pt x="336154" y="72077"/>
                      </a:cubicBezTo>
                      <a:cubicBezTo>
                        <a:pt x="334671" y="71821"/>
                        <a:pt x="333340" y="71497"/>
                        <a:pt x="332164" y="71105"/>
                      </a:cubicBezTo>
                      <a:cubicBezTo>
                        <a:pt x="330987" y="70713"/>
                        <a:pt x="329989" y="70304"/>
                        <a:pt x="329171" y="69877"/>
                      </a:cubicBezTo>
                      <a:cubicBezTo>
                        <a:pt x="328352" y="69451"/>
                        <a:pt x="327756" y="69067"/>
                        <a:pt x="327380" y="68726"/>
                      </a:cubicBezTo>
                      <a:cubicBezTo>
                        <a:pt x="327005" y="68385"/>
                        <a:pt x="326733" y="67908"/>
                        <a:pt x="326561" y="67294"/>
                      </a:cubicBezTo>
                      <a:cubicBezTo>
                        <a:pt x="326391" y="66680"/>
                        <a:pt x="326306" y="65844"/>
                        <a:pt x="326306" y="64787"/>
                      </a:cubicBezTo>
                      <a:cubicBezTo>
                        <a:pt x="326306" y="64139"/>
                        <a:pt x="326340" y="63593"/>
                        <a:pt x="326408" y="63150"/>
                      </a:cubicBezTo>
                      <a:cubicBezTo>
                        <a:pt x="326477" y="62706"/>
                        <a:pt x="326561" y="62348"/>
                        <a:pt x="326664" y="62075"/>
                      </a:cubicBezTo>
                      <a:cubicBezTo>
                        <a:pt x="326766" y="61803"/>
                        <a:pt x="326912" y="61606"/>
                        <a:pt x="327098" y="61487"/>
                      </a:cubicBezTo>
                      <a:cubicBezTo>
                        <a:pt x="327286" y="61368"/>
                        <a:pt x="327499" y="61308"/>
                        <a:pt x="327739" y="61308"/>
                      </a:cubicBezTo>
                      <a:cubicBezTo>
                        <a:pt x="328114" y="61308"/>
                        <a:pt x="328668" y="61538"/>
                        <a:pt x="329401" y="61999"/>
                      </a:cubicBezTo>
                      <a:cubicBezTo>
                        <a:pt x="330134" y="62459"/>
                        <a:pt x="331038" y="62962"/>
                        <a:pt x="332112" y="63508"/>
                      </a:cubicBezTo>
                      <a:cubicBezTo>
                        <a:pt x="333187" y="64054"/>
                        <a:pt x="334457" y="64557"/>
                        <a:pt x="335924" y="65017"/>
                      </a:cubicBezTo>
                      <a:cubicBezTo>
                        <a:pt x="337390" y="65478"/>
                        <a:pt x="339079" y="65708"/>
                        <a:pt x="340989" y="65708"/>
                      </a:cubicBezTo>
                      <a:cubicBezTo>
                        <a:pt x="342421" y="65708"/>
                        <a:pt x="343718" y="65554"/>
                        <a:pt x="344877" y="65247"/>
                      </a:cubicBezTo>
                      <a:cubicBezTo>
                        <a:pt x="346036" y="64940"/>
                        <a:pt x="347043" y="64488"/>
                        <a:pt x="347895" y="63892"/>
                      </a:cubicBezTo>
                      <a:cubicBezTo>
                        <a:pt x="348748" y="63295"/>
                        <a:pt x="349404" y="62536"/>
                        <a:pt x="349865" y="61615"/>
                      </a:cubicBezTo>
                      <a:cubicBezTo>
                        <a:pt x="350325" y="60694"/>
                        <a:pt x="350556" y="59603"/>
                        <a:pt x="350556" y="58341"/>
                      </a:cubicBezTo>
                      <a:cubicBezTo>
                        <a:pt x="350556" y="57045"/>
                        <a:pt x="350223" y="55953"/>
                        <a:pt x="349558" y="55067"/>
                      </a:cubicBezTo>
                      <a:cubicBezTo>
                        <a:pt x="348893" y="54180"/>
                        <a:pt x="348014" y="53395"/>
                        <a:pt x="346923" y="52713"/>
                      </a:cubicBezTo>
                      <a:cubicBezTo>
                        <a:pt x="345832" y="52031"/>
                        <a:pt x="344604" y="51426"/>
                        <a:pt x="343240" y="50897"/>
                      </a:cubicBezTo>
                      <a:cubicBezTo>
                        <a:pt x="341876" y="50369"/>
                        <a:pt x="340469" y="49814"/>
                        <a:pt x="339019" y="49234"/>
                      </a:cubicBezTo>
                      <a:cubicBezTo>
                        <a:pt x="337569" y="48655"/>
                        <a:pt x="336154" y="47998"/>
                        <a:pt x="334773" y="47265"/>
                      </a:cubicBezTo>
                      <a:cubicBezTo>
                        <a:pt x="333392" y="46532"/>
                        <a:pt x="332155" y="45636"/>
                        <a:pt x="331064" y="44579"/>
                      </a:cubicBezTo>
                      <a:cubicBezTo>
                        <a:pt x="329972" y="43522"/>
                        <a:pt x="329094" y="42260"/>
                        <a:pt x="328429" y="40793"/>
                      </a:cubicBezTo>
                      <a:cubicBezTo>
                        <a:pt x="327764" y="39327"/>
                        <a:pt x="327432" y="37570"/>
                        <a:pt x="327432" y="35524"/>
                      </a:cubicBezTo>
                      <a:cubicBezTo>
                        <a:pt x="327432" y="33716"/>
                        <a:pt x="327781" y="31985"/>
                        <a:pt x="328481" y="30331"/>
                      </a:cubicBezTo>
                      <a:cubicBezTo>
                        <a:pt x="329180" y="28677"/>
                        <a:pt x="330228" y="27228"/>
                        <a:pt x="331627" y="25983"/>
                      </a:cubicBezTo>
                      <a:cubicBezTo>
                        <a:pt x="333025" y="24738"/>
                        <a:pt x="334773" y="23740"/>
                        <a:pt x="336870" y="22990"/>
                      </a:cubicBezTo>
                      <a:cubicBezTo>
                        <a:pt x="338968" y="22240"/>
                        <a:pt x="341415" y="21864"/>
                        <a:pt x="344212" y="21864"/>
                      </a:cubicBezTo>
                      <a:cubicBezTo>
                        <a:pt x="345440" y="21864"/>
                        <a:pt x="346668" y="21967"/>
                        <a:pt x="347895" y="22171"/>
                      </a:cubicBezTo>
                      <a:cubicBezTo>
                        <a:pt x="349123" y="22376"/>
                        <a:pt x="350232" y="22632"/>
                        <a:pt x="351221" y="22939"/>
                      </a:cubicBezTo>
                      <a:cubicBezTo>
                        <a:pt x="352210" y="23246"/>
                        <a:pt x="353054" y="23578"/>
                        <a:pt x="353753" y="23936"/>
                      </a:cubicBezTo>
                      <a:cubicBezTo>
                        <a:pt x="354452" y="24294"/>
                        <a:pt x="354981" y="24610"/>
                        <a:pt x="355339" y="24883"/>
                      </a:cubicBezTo>
                      <a:cubicBezTo>
                        <a:pt x="355697" y="25156"/>
                        <a:pt x="355936" y="25394"/>
                        <a:pt x="356055" y="25599"/>
                      </a:cubicBezTo>
                      <a:cubicBezTo>
                        <a:pt x="356175" y="25804"/>
                        <a:pt x="356260" y="26034"/>
                        <a:pt x="356311" y="26290"/>
                      </a:cubicBezTo>
                      <a:cubicBezTo>
                        <a:pt x="356362" y="26545"/>
                        <a:pt x="356414" y="26861"/>
                        <a:pt x="356465" y="27236"/>
                      </a:cubicBezTo>
                      <a:cubicBezTo>
                        <a:pt x="356515" y="27611"/>
                        <a:pt x="356541" y="28072"/>
                        <a:pt x="356541" y="28617"/>
                      </a:cubicBezTo>
                      <a:cubicBezTo>
                        <a:pt x="356541" y="29197"/>
                        <a:pt x="356515" y="29700"/>
                        <a:pt x="356465" y="30127"/>
                      </a:cubicBezTo>
                      <a:cubicBezTo>
                        <a:pt x="356414" y="30553"/>
                        <a:pt x="356328" y="30902"/>
                        <a:pt x="356209" y="31175"/>
                      </a:cubicBezTo>
                      <a:cubicBezTo>
                        <a:pt x="356090" y="31448"/>
                        <a:pt x="355944" y="31644"/>
                        <a:pt x="355773" y="31764"/>
                      </a:cubicBezTo>
                      <a:cubicBezTo>
                        <a:pt x="355603" y="31883"/>
                        <a:pt x="355415" y="31943"/>
                        <a:pt x="355212" y="31943"/>
                      </a:cubicBezTo>
                      <a:cubicBezTo>
                        <a:pt x="354904" y="31943"/>
                        <a:pt x="354461" y="31755"/>
                        <a:pt x="353881" y="31380"/>
                      </a:cubicBezTo>
                      <a:cubicBezTo>
                        <a:pt x="353301" y="31005"/>
                        <a:pt x="352551" y="30604"/>
                        <a:pt x="351630" y="30178"/>
                      </a:cubicBezTo>
                      <a:cubicBezTo>
                        <a:pt x="350709" y="29751"/>
                        <a:pt x="349626" y="29351"/>
                        <a:pt x="348381" y="28975"/>
                      </a:cubicBezTo>
                      <a:cubicBezTo>
                        <a:pt x="347136" y="28600"/>
                        <a:pt x="345712" y="28413"/>
                        <a:pt x="344109" y="28413"/>
                      </a:cubicBezTo>
                      <a:cubicBezTo>
                        <a:pt x="342677" y="28413"/>
                        <a:pt x="341415" y="28575"/>
                        <a:pt x="340324" y="28899"/>
                      </a:cubicBezTo>
                      <a:cubicBezTo>
                        <a:pt x="339232" y="29223"/>
                        <a:pt x="338337" y="29683"/>
                        <a:pt x="337638" y="30280"/>
                      </a:cubicBezTo>
                      <a:cubicBezTo>
                        <a:pt x="336939" y="30877"/>
                        <a:pt x="336410" y="31585"/>
                        <a:pt x="336052" y="32403"/>
                      </a:cubicBezTo>
                      <a:cubicBezTo>
                        <a:pt x="335694" y="33222"/>
                        <a:pt x="335515" y="34108"/>
                        <a:pt x="335515" y="35063"/>
                      </a:cubicBezTo>
                      <a:cubicBezTo>
                        <a:pt x="335515" y="36394"/>
                        <a:pt x="335856" y="37511"/>
                        <a:pt x="336538" y="38414"/>
                      </a:cubicBezTo>
                      <a:cubicBezTo>
                        <a:pt x="337220" y="39318"/>
                        <a:pt x="338107" y="40111"/>
                        <a:pt x="339198" y="40793"/>
                      </a:cubicBezTo>
                      <a:cubicBezTo>
                        <a:pt x="340290" y="41475"/>
                        <a:pt x="341535" y="42089"/>
                        <a:pt x="342933" y="42635"/>
                      </a:cubicBezTo>
                      <a:cubicBezTo>
                        <a:pt x="344331" y="43181"/>
                        <a:pt x="345755" y="43743"/>
                        <a:pt x="347205" y="44323"/>
                      </a:cubicBezTo>
                      <a:cubicBezTo>
                        <a:pt x="348655" y="44903"/>
                        <a:pt x="350087" y="45551"/>
                        <a:pt x="351502" y="46267"/>
                      </a:cubicBezTo>
                      <a:cubicBezTo>
                        <a:pt x="352918" y="46984"/>
                        <a:pt x="354170" y="47853"/>
                        <a:pt x="355262" y="48876"/>
                      </a:cubicBezTo>
                      <a:cubicBezTo>
                        <a:pt x="356354" y="49900"/>
                        <a:pt x="357232" y="51127"/>
                        <a:pt x="357897" y="52560"/>
                      </a:cubicBezTo>
                      <a:cubicBezTo>
                        <a:pt x="358562" y="53992"/>
                        <a:pt x="358895" y="55698"/>
                        <a:pt x="358895" y="57676"/>
                      </a:cubicBezTo>
                      <a:close/>
                      <a:moveTo>
                        <a:pt x="410317" y="70210"/>
                      </a:moveTo>
                      <a:cubicBezTo>
                        <a:pt x="410317" y="70483"/>
                        <a:pt x="410250" y="70713"/>
                        <a:pt x="410114" y="70900"/>
                      </a:cubicBezTo>
                      <a:cubicBezTo>
                        <a:pt x="409976" y="71088"/>
                        <a:pt x="409755" y="71250"/>
                        <a:pt x="409448" y="71386"/>
                      </a:cubicBezTo>
                      <a:cubicBezTo>
                        <a:pt x="409141" y="71523"/>
                        <a:pt x="408714" y="71625"/>
                        <a:pt x="408170" y="71693"/>
                      </a:cubicBezTo>
                      <a:cubicBezTo>
                        <a:pt x="407624" y="71762"/>
                        <a:pt x="406942" y="71796"/>
                        <a:pt x="406123" y="71796"/>
                      </a:cubicBezTo>
                      <a:cubicBezTo>
                        <a:pt x="405270" y="71796"/>
                        <a:pt x="404571" y="71762"/>
                        <a:pt x="404025" y="71693"/>
                      </a:cubicBezTo>
                      <a:cubicBezTo>
                        <a:pt x="403479" y="71625"/>
                        <a:pt x="403053" y="71523"/>
                        <a:pt x="402746" y="71386"/>
                      </a:cubicBezTo>
                      <a:cubicBezTo>
                        <a:pt x="402439" y="71250"/>
                        <a:pt x="402217" y="71088"/>
                        <a:pt x="402081" y="70900"/>
                      </a:cubicBezTo>
                      <a:cubicBezTo>
                        <a:pt x="401945" y="70713"/>
                        <a:pt x="401876" y="70483"/>
                        <a:pt x="401876" y="70210"/>
                      </a:cubicBezTo>
                      <a:lnTo>
                        <a:pt x="401876" y="43249"/>
                      </a:lnTo>
                      <a:cubicBezTo>
                        <a:pt x="401876" y="40623"/>
                        <a:pt x="401672" y="38508"/>
                        <a:pt x="401263" y="36905"/>
                      </a:cubicBezTo>
                      <a:cubicBezTo>
                        <a:pt x="400853" y="35302"/>
                        <a:pt x="400256" y="33921"/>
                        <a:pt x="399472" y="32761"/>
                      </a:cubicBezTo>
                      <a:cubicBezTo>
                        <a:pt x="398687" y="31602"/>
                        <a:pt x="397673" y="30715"/>
                        <a:pt x="396428" y="30101"/>
                      </a:cubicBezTo>
                      <a:cubicBezTo>
                        <a:pt x="395183" y="29487"/>
                        <a:pt x="393742" y="29180"/>
                        <a:pt x="392105" y="29180"/>
                      </a:cubicBezTo>
                      <a:cubicBezTo>
                        <a:pt x="389990" y="29180"/>
                        <a:pt x="387876" y="29930"/>
                        <a:pt x="385761" y="31431"/>
                      </a:cubicBezTo>
                      <a:cubicBezTo>
                        <a:pt x="383646" y="32932"/>
                        <a:pt x="381430" y="35132"/>
                        <a:pt x="379111" y="38031"/>
                      </a:cubicBezTo>
                      <a:lnTo>
                        <a:pt x="379111" y="70210"/>
                      </a:lnTo>
                      <a:cubicBezTo>
                        <a:pt x="379111" y="70483"/>
                        <a:pt x="379042" y="70713"/>
                        <a:pt x="378906" y="70900"/>
                      </a:cubicBezTo>
                      <a:cubicBezTo>
                        <a:pt x="378770" y="71088"/>
                        <a:pt x="378548" y="71250"/>
                        <a:pt x="378241" y="71386"/>
                      </a:cubicBezTo>
                      <a:cubicBezTo>
                        <a:pt x="377933" y="71523"/>
                        <a:pt x="377508" y="71625"/>
                        <a:pt x="376962" y="71693"/>
                      </a:cubicBezTo>
                      <a:cubicBezTo>
                        <a:pt x="376416" y="71762"/>
                        <a:pt x="375717" y="71796"/>
                        <a:pt x="374864" y="71796"/>
                      </a:cubicBezTo>
                      <a:cubicBezTo>
                        <a:pt x="374045" y="71796"/>
                        <a:pt x="373363" y="71762"/>
                        <a:pt x="372818" y="71693"/>
                      </a:cubicBezTo>
                      <a:cubicBezTo>
                        <a:pt x="372272" y="71625"/>
                        <a:pt x="371837" y="71523"/>
                        <a:pt x="371514" y="71386"/>
                      </a:cubicBezTo>
                      <a:cubicBezTo>
                        <a:pt x="371189" y="71250"/>
                        <a:pt x="370968" y="71088"/>
                        <a:pt x="370848" y="70900"/>
                      </a:cubicBezTo>
                      <a:cubicBezTo>
                        <a:pt x="370729" y="70713"/>
                        <a:pt x="370669" y="70483"/>
                        <a:pt x="370669" y="70210"/>
                      </a:cubicBezTo>
                      <a:lnTo>
                        <a:pt x="370669" y="1861"/>
                      </a:lnTo>
                      <a:cubicBezTo>
                        <a:pt x="370669" y="1588"/>
                        <a:pt x="370729" y="1349"/>
                        <a:pt x="370848" y="1145"/>
                      </a:cubicBezTo>
                      <a:cubicBezTo>
                        <a:pt x="370968" y="940"/>
                        <a:pt x="371189" y="770"/>
                        <a:pt x="371514" y="633"/>
                      </a:cubicBezTo>
                      <a:cubicBezTo>
                        <a:pt x="371837" y="497"/>
                        <a:pt x="372272" y="394"/>
                        <a:pt x="372818" y="326"/>
                      </a:cubicBezTo>
                      <a:cubicBezTo>
                        <a:pt x="373363" y="258"/>
                        <a:pt x="374045" y="224"/>
                        <a:pt x="374864" y="224"/>
                      </a:cubicBezTo>
                      <a:cubicBezTo>
                        <a:pt x="375717" y="224"/>
                        <a:pt x="376416" y="258"/>
                        <a:pt x="376962" y="326"/>
                      </a:cubicBezTo>
                      <a:cubicBezTo>
                        <a:pt x="377508" y="394"/>
                        <a:pt x="377933" y="497"/>
                        <a:pt x="378241" y="633"/>
                      </a:cubicBezTo>
                      <a:cubicBezTo>
                        <a:pt x="378548" y="770"/>
                        <a:pt x="378770" y="940"/>
                        <a:pt x="378906" y="1145"/>
                      </a:cubicBezTo>
                      <a:cubicBezTo>
                        <a:pt x="379042" y="1349"/>
                        <a:pt x="379111" y="1588"/>
                        <a:pt x="379111" y="1861"/>
                      </a:cubicBezTo>
                      <a:lnTo>
                        <a:pt x="379111" y="29436"/>
                      </a:lnTo>
                      <a:cubicBezTo>
                        <a:pt x="381532" y="26878"/>
                        <a:pt x="383970" y="24976"/>
                        <a:pt x="386426" y="23732"/>
                      </a:cubicBezTo>
                      <a:cubicBezTo>
                        <a:pt x="388882" y="22487"/>
                        <a:pt x="391355" y="21864"/>
                        <a:pt x="393845" y="21864"/>
                      </a:cubicBezTo>
                      <a:cubicBezTo>
                        <a:pt x="396914" y="21864"/>
                        <a:pt x="399498" y="22384"/>
                        <a:pt x="401595" y="23425"/>
                      </a:cubicBezTo>
                      <a:cubicBezTo>
                        <a:pt x="403693" y="24465"/>
                        <a:pt x="405389" y="25855"/>
                        <a:pt x="406686" y="27594"/>
                      </a:cubicBezTo>
                      <a:cubicBezTo>
                        <a:pt x="407982" y="29334"/>
                        <a:pt x="408911" y="31371"/>
                        <a:pt x="409474" y="33708"/>
                      </a:cubicBezTo>
                      <a:cubicBezTo>
                        <a:pt x="410036" y="36044"/>
                        <a:pt x="410317" y="38866"/>
                        <a:pt x="410317" y="4217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20" name="Полилиния: фигура 19">
              <a:extLst>
                <a:ext uri="{FF2B5EF4-FFF2-40B4-BE49-F238E27FC236}">
                  <a16:creationId xmlns:a16="http://schemas.microsoft.com/office/drawing/2014/main" id="{A54E9FEF-AB12-4DA1-A6F0-0C53173AC314}"/>
                </a:ext>
              </a:extLst>
            </p:cNvPr>
            <p:cNvSpPr/>
            <p:nvPr/>
          </p:nvSpPr>
          <p:spPr>
            <a:xfrm>
              <a:off x="3643312"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rgbClr val="A3C4FF"/>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Edit &amp; check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Conduct stakeholder review</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Collate feedback &amp; revise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1" name="Полилиния: фигура 20">
              <a:extLst>
                <a:ext uri="{FF2B5EF4-FFF2-40B4-BE49-F238E27FC236}">
                  <a16:creationId xmlns:a16="http://schemas.microsoft.com/office/drawing/2014/main" id="{E47CE408-2D3A-48A6-82E2-3BFF1CC44632}"/>
                </a:ext>
              </a:extLst>
            </p:cNvPr>
            <p:cNvSpPr/>
            <p:nvPr/>
          </p:nvSpPr>
          <p:spPr>
            <a:xfrm>
              <a:off x="3471862" y="388734"/>
              <a:ext cx="228600" cy="228597"/>
            </a:xfrm>
            <a:custGeom>
              <a:avLst/>
              <a:gdLst>
                <a:gd name="connsiteX0" fmla="*/ 360 w 228600"/>
                <a:gd name="connsiteY0" fmla="*/ 57185 h 228597"/>
                <a:gd name="connsiteX1" fmla="*/ 114660 w 228600"/>
                <a:gd name="connsiteY1" fmla="*/ 57185 h 228597"/>
                <a:gd name="connsiteX2" fmla="*/ 114660 w 228600"/>
                <a:gd name="connsiteY2" fmla="*/ 36 h 228597"/>
                <a:gd name="connsiteX3" fmla="*/ 228960 w 228600"/>
                <a:gd name="connsiteY3" fmla="*/ 114335 h 228597"/>
                <a:gd name="connsiteX4" fmla="*/ 114660 w 228600"/>
                <a:gd name="connsiteY4" fmla="*/ 228634 h 228597"/>
                <a:gd name="connsiteX5" fmla="*/ 114660 w 228600"/>
                <a:gd name="connsiteY5" fmla="*/ 171484 h 228597"/>
                <a:gd name="connsiteX6" fmla="*/ 360 w 228600"/>
                <a:gd name="connsiteY6" fmla="*/ 171484 h 22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7">
                  <a:moveTo>
                    <a:pt x="360" y="57185"/>
                  </a:moveTo>
                  <a:lnTo>
                    <a:pt x="114660" y="57185"/>
                  </a:lnTo>
                  <a:lnTo>
                    <a:pt x="114660" y="36"/>
                  </a:lnTo>
                  <a:lnTo>
                    <a:pt x="228960" y="114335"/>
                  </a:lnTo>
                  <a:lnTo>
                    <a:pt x="114660" y="228634"/>
                  </a:lnTo>
                  <a:lnTo>
                    <a:pt x="114660" y="171484"/>
                  </a:lnTo>
                  <a:lnTo>
                    <a:pt x="360" y="171484"/>
                  </a:lnTo>
                  <a:close/>
                </a:path>
              </a:pathLst>
            </a:custGeom>
            <a:solidFill>
              <a:srgbClr val="FF0000"/>
            </a:solidFill>
            <a:ln w="9525"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22" name="Полилиния: фигура 21">
              <a:extLst>
                <a:ext uri="{FF2B5EF4-FFF2-40B4-BE49-F238E27FC236}">
                  <a16:creationId xmlns:a16="http://schemas.microsoft.com/office/drawing/2014/main" id="{73E8CA3D-9859-4581-8676-C1E185B31C99}"/>
                </a:ext>
              </a:extLst>
            </p:cNvPr>
            <p:cNvSpPr/>
            <p:nvPr/>
          </p:nvSpPr>
          <p:spPr>
            <a:xfrm>
              <a:off x="3471862" y="376234"/>
              <a:ext cx="228600" cy="228598"/>
            </a:xfrm>
            <a:custGeom>
              <a:avLst/>
              <a:gdLst>
                <a:gd name="connsiteX0" fmla="*/ 0 w 228600"/>
                <a:gd name="connsiteY0" fmla="*/ 57150 h 228598"/>
                <a:gd name="connsiteX1" fmla="*/ 114300 w 228600"/>
                <a:gd name="connsiteY1" fmla="*/ 57150 h 228598"/>
                <a:gd name="connsiteX2" fmla="*/ 114300 w 228600"/>
                <a:gd name="connsiteY2" fmla="*/ 0 h 228598"/>
                <a:gd name="connsiteX3" fmla="*/ 228600 w 228600"/>
                <a:gd name="connsiteY3" fmla="*/ 114299 h 228598"/>
                <a:gd name="connsiteX4" fmla="*/ 114300 w 228600"/>
                <a:gd name="connsiteY4" fmla="*/ 228598 h 228598"/>
                <a:gd name="connsiteX5" fmla="*/ 114300 w 228600"/>
                <a:gd name="connsiteY5" fmla="*/ 171449 h 228598"/>
                <a:gd name="connsiteX6" fmla="*/ 0 w 228600"/>
                <a:gd name="connsiteY6" fmla="*/ 171449 h 228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8">
                  <a:moveTo>
                    <a:pt x="0" y="57150"/>
                  </a:moveTo>
                  <a:lnTo>
                    <a:pt x="114300" y="57150"/>
                  </a:lnTo>
                  <a:lnTo>
                    <a:pt x="114300" y="0"/>
                  </a:lnTo>
                  <a:lnTo>
                    <a:pt x="228600" y="114299"/>
                  </a:lnTo>
                  <a:lnTo>
                    <a:pt x="114300" y="228598"/>
                  </a:lnTo>
                  <a:lnTo>
                    <a:pt x="114300" y="171449"/>
                  </a:lnTo>
                  <a:lnTo>
                    <a:pt x="0" y="171449"/>
                  </a:lnTo>
                  <a:close/>
                </a:path>
              </a:pathLst>
            </a:custGeom>
            <a:solidFill>
              <a:srgbClr val="BCBCBC"/>
            </a:solidFill>
            <a:ln w="5953"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23" name="Полилиния: фигура 22">
              <a:extLst>
                <a:ext uri="{FF2B5EF4-FFF2-40B4-BE49-F238E27FC236}">
                  <a16:creationId xmlns:a16="http://schemas.microsoft.com/office/drawing/2014/main" id="{C8951E54-CCF5-4922-ADE3-410E09969322}"/>
                </a:ext>
              </a:extLst>
            </p:cNvPr>
            <p:cNvSpPr/>
            <p:nvPr/>
          </p:nvSpPr>
          <p:spPr>
            <a:xfrm>
              <a:off x="4519612" y="379209"/>
              <a:ext cx="228600" cy="228597"/>
            </a:xfrm>
            <a:custGeom>
              <a:avLst/>
              <a:gdLst>
                <a:gd name="connsiteX0" fmla="*/ 470 w 228600"/>
                <a:gd name="connsiteY0" fmla="*/ 57184 h 228597"/>
                <a:gd name="connsiteX1" fmla="*/ 114770 w 228600"/>
                <a:gd name="connsiteY1" fmla="*/ 57184 h 228597"/>
                <a:gd name="connsiteX2" fmla="*/ 114770 w 228600"/>
                <a:gd name="connsiteY2" fmla="*/ 35 h 228597"/>
                <a:gd name="connsiteX3" fmla="*/ 229070 w 228600"/>
                <a:gd name="connsiteY3" fmla="*/ 114334 h 228597"/>
                <a:gd name="connsiteX4" fmla="*/ 114770 w 228600"/>
                <a:gd name="connsiteY4" fmla="*/ 228633 h 228597"/>
                <a:gd name="connsiteX5" fmla="*/ 114770 w 228600"/>
                <a:gd name="connsiteY5" fmla="*/ 171483 h 228597"/>
                <a:gd name="connsiteX6" fmla="*/ 470 w 228600"/>
                <a:gd name="connsiteY6" fmla="*/ 171483 h 22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7">
                  <a:moveTo>
                    <a:pt x="470" y="57184"/>
                  </a:moveTo>
                  <a:lnTo>
                    <a:pt x="114770" y="57184"/>
                  </a:lnTo>
                  <a:lnTo>
                    <a:pt x="114770" y="35"/>
                  </a:lnTo>
                  <a:lnTo>
                    <a:pt x="229070" y="114334"/>
                  </a:lnTo>
                  <a:lnTo>
                    <a:pt x="114770" y="228633"/>
                  </a:lnTo>
                  <a:lnTo>
                    <a:pt x="114770" y="171483"/>
                  </a:lnTo>
                  <a:lnTo>
                    <a:pt x="470" y="171483"/>
                  </a:lnTo>
                  <a:close/>
                </a:path>
              </a:pathLst>
            </a:custGeom>
            <a:solidFill>
              <a:srgbClr val="FF0000"/>
            </a:solidFill>
            <a:ln w="9525"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24" name="Полилиния: фигура 23">
              <a:extLst>
                <a:ext uri="{FF2B5EF4-FFF2-40B4-BE49-F238E27FC236}">
                  <a16:creationId xmlns:a16="http://schemas.microsoft.com/office/drawing/2014/main" id="{A7059097-9DA8-466E-9E25-BBD789E36873}"/>
                </a:ext>
              </a:extLst>
            </p:cNvPr>
            <p:cNvSpPr/>
            <p:nvPr/>
          </p:nvSpPr>
          <p:spPr>
            <a:xfrm>
              <a:off x="4519612" y="366709"/>
              <a:ext cx="228600" cy="228598"/>
            </a:xfrm>
            <a:custGeom>
              <a:avLst/>
              <a:gdLst>
                <a:gd name="connsiteX0" fmla="*/ 0 w 228600"/>
                <a:gd name="connsiteY0" fmla="*/ 57150 h 228598"/>
                <a:gd name="connsiteX1" fmla="*/ 114300 w 228600"/>
                <a:gd name="connsiteY1" fmla="*/ 57150 h 228598"/>
                <a:gd name="connsiteX2" fmla="*/ 114300 w 228600"/>
                <a:gd name="connsiteY2" fmla="*/ 0 h 228598"/>
                <a:gd name="connsiteX3" fmla="*/ 228600 w 228600"/>
                <a:gd name="connsiteY3" fmla="*/ 114299 h 228598"/>
                <a:gd name="connsiteX4" fmla="*/ 114300 w 228600"/>
                <a:gd name="connsiteY4" fmla="*/ 228598 h 228598"/>
                <a:gd name="connsiteX5" fmla="*/ 114300 w 228600"/>
                <a:gd name="connsiteY5" fmla="*/ 171449 h 228598"/>
                <a:gd name="connsiteX6" fmla="*/ 0 w 228600"/>
                <a:gd name="connsiteY6" fmla="*/ 171449 h 228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8">
                  <a:moveTo>
                    <a:pt x="0" y="57150"/>
                  </a:moveTo>
                  <a:lnTo>
                    <a:pt x="114300" y="57150"/>
                  </a:lnTo>
                  <a:lnTo>
                    <a:pt x="114300" y="0"/>
                  </a:lnTo>
                  <a:lnTo>
                    <a:pt x="228600" y="114299"/>
                  </a:lnTo>
                  <a:lnTo>
                    <a:pt x="114300" y="228598"/>
                  </a:lnTo>
                  <a:lnTo>
                    <a:pt x="114300" y="171449"/>
                  </a:lnTo>
                  <a:lnTo>
                    <a:pt x="0" y="171449"/>
                  </a:lnTo>
                  <a:close/>
                </a:path>
              </a:pathLst>
            </a:custGeom>
            <a:solidFill>
              <a:srgbClr val="BCBCBC"/>
            </a:solidFill>
            <a:ln w="5953"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25" name="Рисунок 4">
              <a:extLst>
                <a:ext uri="{FF2B5EF4-FFF2-40B4-BE49-F238E27FC236}">
                  <a16:creationId xmlns:a16="http://schemas.microsoft.com/office/drawing/2014/main" id="{92D603F3-C4A9-42D1-93DB-DB4BBE27E41D}"/>
                </a:ext>
              </a:extLst>
            </p:cNvPr>
            <p:cNvGrpSpPr/>
            <p:nvPr/>
          </p:nvGrpSpPr>
          <p:grpSpPr>
            <a:xfrm>
              <a:off x="4681537" y="2636614"/>
              <a:ext cx="942975" cy="1428737"/>
              <a:chOff x="4681537" y="2636614"/>
              <a:chExt cx="942975" cy="1428737"/>
            </a:xfrm>
          </p:grpSpPr>
          <p:sp>
            <p:nvSpPr>
              <p:cNvPr id="111" name="Полилиния: фигура 110">
                <a:extLst>
                  <a:ext uri="{FF2B5EF4-FFF2-40B4-BE49-F238E27FC236}">
                    <a16:creationId xmlns:a16="http://schemas.microsoft.com/office/drawing/2014/main" id="{BE106AA2-33B7-4DE2-8E14-0A26F6B5FAE0}"/>
                  </a:ext>
                </a:extLst>
              </p:cNvPr>
              <p:cNvSpPr/>
              <p:nvPr/>
            </p:nvSpPr>
            <p:spPr>
              <a:xfrm>
                <a:off x="4681537" y="2636614"/>
                <a:ext cx="942975" cy="1428737"/>
              </a:xfrm>
              <a:custGeom>
                <a:avLst/>
                <a:gdLst>
                  <a:gd name="connsiteX0" fmla="*/ 487 w 942975"/>
                  <a:gd name="connsiteY0" fmla="*/ 272 h 1428737"/>
                  <a:gd name="connsiteX1" fmla="*/ 943462 w 942975"/>
                  <a:gd name="connsiteY1" fmla="*/ 272 h 1428737"/>
                  <a:gd name="connsiteX2" fmla="*/ 943462 w 942975"/>
                  <a:gd name="connsiteY2" fmla="*/ 1429010 h 1428737"/>
                  <a:gd name="connsiteX3" fmla="*/ 487 w 942975"/>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42975" h="1428737">
                    <a:moveTo>
                      <a:pt x="487" y="272"/>
                    </a:moveTo>
                    <a:lnTo>
                      <a:pt x="943462" y="272"/>
                    </a:lnTo>
                    <a:lnTo>
                      <a:pt x="943462" y="1429010"/>
                    </a:lnTo>
                    <a:lnTo>
                      <a:pt x="487"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12" name="Рисунок 4">
                <a:extLst>
                  <a:ext uri="{FF2B5EF4-FFF2-40B4-BE49-F238E27FC236}">
                    <a16:creationId xmlns:a16="http://schemas.microsoft.com/office/drawing/2014/main" id="{7C0E26F0-B16F-47F1-A252-0DC513CCA9F8}"/>
                  </a:ext>
                </a:extLst>
              </p:cNvPr>
              <p:cNvGrpSpPr/>
              <p:nvPr/>
            </p:nvGrpSpPr>
            <p:grpSpPr>
              <a:xfrm>
                <a:off x="4737914" y="2681436"/>
                <a:ext cx="619919" cy="443708"/>
                <a:chOff x="4737914" y="2681436"/>
                <a:chExt cx="619919" cy="443708"/>
              </a:xfrm>
              <a:solidFill>
                <a:srgbClr val="000000"/>
              </a:solidFill>
            </p:grpSpPr>
            <p:sp>
              <p:nvSpPr>
                <p:cNvPr id="113" name="Полилиния: фигура 112">
                  <a:extLst>
                    <a:ext uri="{FF2B5EF4-FFF2-40B4-BE49-F238E27FC236}">
                      <a16:creationId xmlns:a16="http://schemas.microsoft.com/office/drawing/2014/main" id="{03FCEF81-1BCF-4434-9A04-083F917A7300}"/>
                    </a:ext>
                  </a:extLst>
                </p:cNvPr>
                <p:cNvSpPr/>
                <p:nvPr/>
              </p:nvSpPr>
              <p:spPr>
                <a:xfrm>
                  <a:off x="4737914" y="2703025"/>
                  <a:ext cx="25937" cy="25937"/>
                </a:xfrm>
                <a:custGeom>
                  <a:avLst/>
                  <a:gdLst>
                    <a:gd name="connsiteX0" fmla="*/ 497 w 25937"/>
                    <a:gd name="connsiteY0" fmla="*/ 13232 h 25937"/>
                    <a:gd name="connsiteX1" fmla="*/ 4308 w 25937"/>
                    <a:gd name="connsiteY1" fmla="*/ 4075 h 25937"/>
                    <a:gd name="connsiteX2" fmla="*/ 13440 w 25937"/>
                    <a:gd name="connsiteY2" fmla="*/ 289 h 25937"/>
                    <a:gd name="connsiteX3" fmla="*/ 22623 w 25937"/>
                    <a:gd name="connsiteY3" fmla="*/ 4075 h 25937"/>
                    <a:gd name="connsiteX4" fmla="*/ 26435 w 25937"/>
                    <a:gd name="connsiteY4" fmla="*/ 13232 h 25937"/>
                    <a:gd name="connsiteX5" fmla="*/ 22623 w 25937"/>
                    <a:gd name="connsiteY5" fmla="*/ 22415 h 25937"/>
                    <a:gd name="connsiteX6" fmla="*/ 13440 w 25937"/>
                    <a:gd name="connsiteY6" fmla="*/ 26227 h 25937"/>
                    <a:gd name="connsiteX7" fmla="*/ 4308 w 25937"/>
                    <a:gd name="connsiteY7" fmla="*/ 22415 h 25937"/>
                    <a:gd name="connsiteX8" fmla="*/ 497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232"/>
                      </a:moveTo>
                      <a:cubicBezTo>
                        <a:pt x="497" y="9651"/>
                        <a:pt x="1767" y="6599"/>
                        <a:pt x="4308" y="4075"/>
                      </a:cubicBezTo>
                      <a:cubicBezTo>
                        <a:pt x="6849" y="1551"/>
                        <a:pt x="9893" y="289"/>
                        <a:pt x="13440" y="289"/>
                      </a:cubicBezTo>
                      <a:cubicBezTo>
                        <a:pt x="17021" y="289"/>
                        <a:pt x="20082" y="1551"/>
                        <a:pt x="22623" y="4075"/>
                      </a:cubicBezTo>
                      <a:cubicBezTo>
                        <a:pt x="25164" y="6599"/>
                        <a:pt x="26435" y="9651"/>
                        <a:pt x="26435" y="13232"/>
                      </a:cubicBezTo>
                      <a:cubicBezTo>
                        <a:pt x="26435" y="16813"/>
                        <a:pt x="25164" y="19874"/>
                        <a:pt x="22623" y="22415"/>
                      </a:cubicBezTo>
                      <a:cubicBezTo>
                        <a:pt x="20082" y="24956"/>
                        <a:pt x="17021" y="26227"/>
                        <a:pt x="13440" y="26227"/>
                      </a:cubicBezTo>
                      <a:cubicBezTo>
                        <a:pt x="9893" y="26227"/>
                        <a:pt x="6849" y="24956"/>
                        <a:pt x="4308" y="22415"/>
                      </a:cubicBezTo>
                      <a:cubicBezTo>
                        <a:pt x="1767" y="19874"/>
                        <a:pt x="497" y="16813"/>
                        <a:pt x="497"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4" name="Полилиния: фигура 113">
                  <a:extLst>
                    <a:ext uri="{FF2B5EF4-FFF2-40B4-BE49-F238E27FC236}">
                      <a16:creationId xmlns:a16="http://schemas.microsoft.com/office/drawing/2014/main" id="{ACF6A557-FFD2-439D-BED4-80DC25C27927}"/>
                    </a:ext>
                  </a:extLst>
                </p:cNvPr>
                <p:cNvSpPr/>
                <p:nvPr/>
              </p:nvSpPr>
              <p:spPr>
                <a:xfrm>
                  <a:off x="4827390" y="2681436"/>
                  <a:ext cx="427635" cy="72236"/>
                </a:xfrm>
                <a:custGeom>
                  <a:avLst/>
                  <a:gdLst>
                    <a:gd name="connsiteX0" fmla="*/ 48545 w 427635"/>
                    <a:gd name="connsiteY0" fmla="*/ 62192 h 72236"/>
                    <a:gd name="connsiteX1" fmla="*/ 48494 w 427635"/>
                    <a:gd name="connsiteY1" fmla="*/ 63624 h 72236"/>
                    <a:gd name="connsiteX2" fmla="*/ 48315 w 427635"/>
                    <a:gd name="connsiteY2" fmla="*/ 64698 h 72236"/>
                    <a:gd name="connsiteX3" fmla="*/ 47982 w 427635"/>
                    <a:gd name="connsiteY3" fmla="*/ 65517 h 72236"/>
                    <a:gd name="connsiteX4" fmla="*/ 47266 w 427635"/>
                    <a:gd name="connsiteY4" fmla="*/ 66387 h 72236"/>
                    <a:gd name="connsiteX5" fmla="*/ 45118 w 427635"/>
                    <a:gd name="connsiteY5" fmla="*/ 67947 h 72236"/>
                    <a:gd name="connsiteX6" fmla="*/ 41050 w 427635"/>
                    <a:gd name="connsiteY6" fmla="*/ 69993 h 72236"/>
                    <a:gd name="connsiteX7" fmla="*/ 35474 w 427635"/>
                    <a:gd name="connsiteY7" fmla="*/ 71682 h 72236"/>
                    <a:gd name="connsiteX8" fmla="*/ 28593 w 427635"/>
                    <a:gd name="connsiteY8" fmla="*/ 72372 h 72236"/>
                    <a:gd name="connsiteX9" fmla="*/ 16954 w 427635"/>
                    <a:gd name="connsiteY9" fmla="*/ 70224 h 72236"/>
                    <a:gd name="connsiteX10" fmla="*/ 8103 w 427635"/>
                    <a:gd name="connsiteY10" fmla="*/ 63880 h 72236"/>
                    <a:gd name="connsiteX11" fmla="*/ 2476 w 427635"/>
                    <a:gd name="connsiteY11" fmla="*/ 53520 h 72236"/>
                    <a:gd name="connsiteX12" fmla="*/ 506 w 427635"/>
                    <a:gd name="connsiteY12" fmla="*/ 39323 h 72236"/>
                    <a:gd name="connsiteX13" fmla="*/ 2629 w 427635"/>
                    <a:gd name="connsiteY13" fmla="*/ 24641 h 72236"/>
                    <a:gd name="connsiteX14" fmla="*/ 8590 w 427635"/>
                    <a:gd name="connsiteY14" fmla="*/ 13718 h 72236"/>
                    <a:gd name="connsiteX15" fmla="*/ 17773 w 427635"/>
                    <a:gd name="connsiteY15" fmla="*/ 6889 h 72236"/>
                    <a:gd name="connsiteX16" fmla="*/ 29616 w 427635"/>
                    <a:gd name="connsiteY16" fmla="*/ 4535 h 72236"/>
                    <a:gd name="connsiteX17" fmla="*/ 35193 w 427635"/>
                    <a:gd name="connsiteY17" fmla="*/ 5072 h 72236"/>
                    <a:gd name="connsiteX18" fmla="*/ 40206 w 427635"/>
                    <a:gd name="connsiteY18" fmla="*/ 6428 h 72236"/>
                    <a:gd name="connsiteX19" fmla="*/ 44299 w 427635"/>
                    <a:gd name="connsiteY19" fmla="*/ 8321 h 72236"/>
                    <a:gd name="connsiteX20" fmla="*/ 46780 w 427635"/>
                    <a:gd name="connsiteY20" fmla="*/ 10086 h 72236"/>
                    <a:gd name="connsiteX21" fmla="*/ 47675 w 427635"/>
                    <a:gd name="connsiteY21" fmla="*/ 11135 h 72236"/>
                    <a:gd name="connsiteX22" fmla="*/ 48008 w 427635"/>
                    <a:gd name="connsiteY22" fmla="*/ 11979 h 72236"/>
                    <a:gd name="connsiteX23" fmla="*/ 48213 w 427635"/>
                    <a:gd name="connsiteY23" fmla="*/ 13130 h 72236"/>
                    <a:gd name="connsiteX24" fmla="*/ 48289 w 427635"/>
                    <a:gd name="connsiteY24" fmla="*/ 14716 h 72236"/>
                    <a:gd name="connsiteX25" fmla="*/ 48187 w 427635"/>
                    <a:gd name="connsiteY25" fmla="*/ 16455 h 72236"/>
                    <a:gd name="connsiteX26" fmla="*/ 47878 w 427635"/>
                    <a:gd name="connsiteY26" fmla="*/ 17657 h 72236"/>
                    <a:gd name="connsiteX27" fmla="*/ 47389 w 427635"/>
                    <a:gd name="connsiteY27" fmla="*/ 18374 h 72236"/>
                    <a:gd name="connsiteX28" fmla="*/ 46695 w 427635"/>
                    <a:gd name="connsiteY28" fmla="*/ 18604 h 72236"/>
                    <a:gd name="connsiteX29" fmla="*/ 44689 w 427635"/>
                    <a:gd name="connsiteY29" fmla="*/ 17606 h 72236"/>
                    <a:gd name="connsiteX30" fmla="*/ 41371 w 427635"/>
                    <a:gd name="connsiteY30" fmla="*/ 15406 h 72236"/>
                    <a:gd name="connsiteX31" fmla="*/ 36434 w 427635"/>
                    <a:gd name="connsiteY31" fmla="*/ 13207 h 72236"/>
                    <a:gd name="connsiteX32" fmla="*/ 29465 w 427635"/>
                    <a:gd name="connsiteY32" fmla="*/ 12209 h 72236"/>
                    <a:gd name="connsiteX33" fmla="*/ 21415 w 427635"/>
                    <a:gd name="connsiteY33" fmla="*/ 13974 h 72236"/>
                    <a:gd name="connsiteX34" fmla="*/ 15218 w 427635"/>
                    <a:gd name="connsiteY34" fmla="*/ 19167 h 72236"/>
                    <a:gd name="connsiteX35" fmla="*/ 11232 w 427635"/>
                    <a:gd name="connsiteY35" fmla="*/ 27531 h 72236"/>
                    <a:gd name="connsiteX36" fmla="*/ 9817 w 427635"/>
                    <a:gd name="connsiteY36" fmla="*/ 38812 h 72236"/>
                    <a:gd name="connsiteX37" fmla="*/ 11180 w 427635"/>
                    <a:gd name="connsiteY37" fmla="*/ 49939 h 72236"/>
                    <a:gd name="connsiteX38" fmla="*/ 15089 w 427635"/>
                    <a:gd name="connsiteY38" fmla="*/ 58022 h 72236"/>
                    <a:gd name="connsiteX39" fmla="*/ 21338 w 427635"/>
                    <a:gd name="connsiteY39" fmla="*/ 62933 h 72236"/>
                    <a:gd name="connsiteX40" fmla="*/ 29722 w 427635"/>
                    <a:gd name="connsiteY40" fmla="*/ 64596 h 72236"/>
                    <a:gd name="connsiteX41" fmla="*/ 36639 w 427635"/>
                    <a:gd name="connsiteY41" fmla="*/ 63624 h 72236"/>
                    <a:gd name="connsiteX42" fmla="*/ 41679 w 427635"/>
                    <a:gd name="connsiteY42" fmla="*/ 61450 h 72236"/>
                    <a:gd name="connsiteX43" fmla="*/ 45099 w 427635"/>
                    <a:gd name="connsiteY43" fmla="*/ 59276 h 72236"/>
                    <a:gd name="connsiteX44" fmla="*/ 47208 w 427635"/>
                    <a:gd name="connsiteY44" fmla="*/ 58304 h 72236"/>
                    <a:gd name="connsiteX45" fmla="*/ 47825 w 427635"/>
                    <a:gd name="connsiteY45" fmla="*/ 58457 h 72236"/>
                    <a:gd name="connsiteX46" fmla="*/ 48237 w 427635"/>
                    <a:gd name="connsiteY46" fmla="*/ 59045 h 72236"/>
                    <a:gd name="connsiteX47" fmla="*/ 48468 w 427635"/>
                    <a:gd name="connsiteY47" fmla="*/ 60248 h 72236"/>
                    <a:gd name="connsiteX48" fmla="*/ 48545 w 427635"/>
                    <a:gd name="connsiteY48" fmla="*/ 62192 h 72236"/>
                    <a:gd name="connsiteX49" fmla="*/ 100762 w 427635"/>
                    <a:gd name="connsiteY49" fmla="*/ 46742 h 72236"/>
                    <a:gd name="connsiteX50" fmla="*/ 99279 w 427635"/>
                    <a:gd name="connsiteY50" fmla="*/ 57101 h 72236"/>
                    <a:gd name="connsiteX51" fmla="*/ 94853 w 427635"/>
                    <a:gd name="connsiteY51" fmla="*/ 65261 h 72236"/>
                    <a:gd name="connsiteX52" fmla="*/ 87486 w 427635"/>
                    <a:gd name="connsiteY52" fmla="*/ 70607 h 72236"/>
                    <a:gd name="connsiteX53" fmla="*/ 77229 w 427635"/>
                    <a:gd name="connsiteY53" fmla="*/ 72526 h 72236"/>
                    <a:gd name="connsiteX54" fmla="*/ 67329 w 427635"/>
                    <a:gd name="connsiteY54" fmla="*/ 70838 h 72236"/>
                    <a:gd name="connsiteX55" fmla="*/ 60295 w 427635"/>
                    <a:gd name="connsiteY55" fmla="*/ 65926 h 72236"/>
                    <a:gd name="connsiteX56" fmla="*/ 56100 w 427635"/>
                    <a:gd name="connsiteY56" fmla="*/ 58099 h 72236"/>
                    <a:gd name="connsiteX57" fmla="*/ 54719 w 427635"/>
                    <a:gd name="connsiteY57" fmla="*/ 47662 h 72236"/>
                    <a:gd name="connsiteX58" fmla="*/ 56177 w 427635"/>
                    <a:gd name="connsiteY58" fmla="*/ 37303 h 72236"/>
                    <a:gd name="connsiteX59" fmla="*/ 60576 w 427635"/>
                    <a:gd name="connsiteY59" fmla="*/ 29143 h 72236"/>
                    <a:gd name="connsiteX60" fmla="*/ 67918 w 427635"/>
                    <a:gd name="connsiteY60" fmla="*/ 23822 h 72236"/>
                    <a:gd name="connsiteX61" fmla="*/ 78201 w 427635"/>
                    <a:gd name="connsiteY61" fmla="*/ 21929 h 72236"/>
                    <a:gd name="connsiteX62" fmla="*/ 88100 w 427635"/>
                    <a:gd name="connsiteY62" fmla="*/ 23618 h 72236"/>
                    <a:gd name="connsiteX63" fmla="*/ 95134 w 427635"/>
                    <a:gd name="connsiteY63" fmla="*/ 28529 h 72236"/>
                    <a:gd name="connsiteX64" fmla="*/ 99355 w 427635"/>
                    <a:gd name="connsiteY64" fmla="*/ 36356 h 72236"/>
                    <a:gd name="connsiteX65" fmla="*/ 100762 w 427635"/>
                    <a:gd name="connsiteY65" fmla="*/ 46742 h 72236"/>
                    <a:gd name="connsiteX66" fmla="*/ 92014 w 427635"/>
                    <a:gd name="connsiteY66" fmla="*/ 47304 h 72236"/>
                    <a:gd name="connsiteX67" fmla="*/ 91317 w 427635"/>
                    <a:gd name="connsiteY67" fmla="*/ 40244 h 72236"/>
                    <a:gd name="connsiteX68" fmla="*/ 89019 w 427635"/>
                    <a:gd name="connsiteY68" fmla="*/ 34412 h 72236"/>
                    <a:gd name="connsiteX69" fmla="*/ 84683 w 427635"/>
                    <a:gd name="connsiteY69" fmla="*/ 30447 h 72236"/>
                    <a:gd name="connsiteX70" fmla="*/ 77869 w 427635"/>
                    <a:gd name="connsiteY70" fmla="*/ 28989 h 72236"/>
                    <a:gd name="connsiteX71" fmla="*/ 71391 w 427635"/>
                    <a:gd name="connsiteY71" fmla="*/ 30319 h 72236"/>
                    <a:gd name="connsiteX72" fmla="*/ 66925 w 427635"/>
                    <a:gd name="connsiteY72" fmla="*/ 34080 h 72236"/>
                    <a:gd name="connsiteX73" fmla="*/ 64318 w 427635"/>
                    <a:gd name="connsiteY73" fmla="*/ 39835 h 72236"/>
                    <a:gd name="connsiteX74" fmla="*/ 63467 w 427635"/>
                    <a:gd name="connsiteY74" fmla="*/ 47100 h 72236"/>
                    <a:gd name="connsiteX75" fmla="*/ 64164 w 427635"/>
                    <a:gd name="connsiteY75" fmla="*/ 54211 h 72236"/>
                    <a:gd name="connsiteX76" fmla="*/ 66487 w 427635"/>
                    <a:gd name="connsiteY76" fmla="*/ 60017 h 72236"/>
                    <a:gd name="connsiteX77" fmla="*/ 70849 w 427635"/>
                    <a:gd name="connsiteY77" fmla="*/ 63957 h 72236"/>
                    <a:gd name="connsiteX78" fmla="*/ 77663 w 427635"/>
                    <a:gd name="connsiteY78" fmla="*/ 65415 h 72236"/>
                    <a:gd name="connsiteX79" fmla="*/ 84116 w 427635"/>
                    <a:gd name="connsiteY79" fmla="*/ 64085 h 72236"/>
                    <a:gd name="connsiteX80" fmla="*/ 88607 w 427635"/>
                    <a:gd name="connsiteY80" fmla="*/ 60350 h 72236"/>
                    <a:gd name="connsiteX81" fmla="*/ 91188 w 427635"/>
                    <a:gd name="connsiteY81" fmla="*/ 54620 h 72236"/>
                    <a:gd name="connsiteX82" fmla="*/ 92014 w 427635"/>
                    <a:gd name="connsiteY82" fmla="*/ 47304 h 72236"/>
                    <a:gd name="connsiteX83" fmla="*/ 152161 w 427635"/>
                    <a:gd name="connsiteY83" fmla="*/ 70275 h 72236"/>
                    <a:gd name="connsiteX84" fmla="*/ 151956 w 427635"/>
                    <a:gd name="connsiteY84" fmla="*/ 70965 h 72236"/>
                    <a:gd name="connsiteX85" fmla="*/ 151291 w 427635"/>
                    <a:gd name="connsiteY85" fmla="*/ 71451 h 72236"/>
                    <a:gd name="connsiteX86" fmla="*/ 150012 w 427635"/>
                    <a:gd name="connsiteY86" fmla="*/ 71758 h 72236"/>
                    <a:gd name="connsiteX87" fmla="*/ 147966 w 427635"/>
                    <a:gd name="connsiteY87" fmla="*/ 71861 h 72236"/>
                    <a:gd name="connsiteX88" fmla="*/ 145868 w 427635"/>
                    <a:gd name="connsiteY88" fmla="*/ 71758 h 72236"/>
                    <a:gd name="connsiteX89" fmla="*/ 144589 w 427635"/>
                    <a:gd name="connsiteY89" fmla="*/ 71451 h 72236"/>
                    <a:gd name="connsiteX90" fmla="*/ 143924 w 427635"/>
                    <a:gd name="connsiteY90" fmla="*/ 70965 h 72236"/>
                    <a:gd name="connsiteX91" fmla="*/ 143719 w 427635"/>
                    <a:gd name="connsiteY91" fmla="*/ 70275 h 72236"/>
                    <a:gd name="connsiteX92" fmla="*/ 143719 w 427635"/>
                    <a:gd name="connsiteY92" fmla="*/ 43314 h 72236"/>
                    <a:gd name="connsiteX93" fmla="*/ 143105 w 427635"/>
                    <a:gd name="connsiteY93" fmla="*/ 36970 h 72236"/>
                    <a:gd name="connsiteX94" fmla="*/ 141314 w 427635"/>
                    <a:gd name="connsiteY94" fmla="*/ 32826 h 72236"/>
                    <a:gd name="connsiteX95" fmla="*/ 138271 w 427635"/>
                    <a:gd name="connsiteY95" fmla="*/ 30166 h 72236"/>
                    <a:gd name="connsiteX96" fmla="*/ 133948 w 427635"/>
                    <a:gd name="connsiteY96" fmla="*/ 29245 h 72236"/>
                    <a:gd name="connsiteX97" fmla="*/ 127604 w 427635"/>
                    <a:gd name="connsiteY97" fmla="*/ 31496 h 72236"/>
                    <a:gd name="connsiteX98" fmla="*/ 120953 w 427635"/>
                    <a:gd name="connsiteY98" fmla="*/ 38096 h 72236"/>
                    <a:gd name="connsiteX99" fmla="*/ 120953 w 427635"/>
                    <a:gd name="connsiteY99" fmla="*/ 70275 h 72236"/>
                    <a:gd name="connsiteX100" fmla="*/ 120749 w 427635"/>
                    <a:gd name="connsiteY100" fmla="*/ 70965 h 72236"/>
                    <a:gd name="connsiteX101" fmla="*/ 120083 w 427635"/>
                    <a:gd name="connsiteY101" fmla="*/ 71451 h 72236"/>
                    <a:gd name="connsiteX102" fmla="*/ 118805 w 427635"/>
                    <a:gd name="connsiteY102" fmla="*/ 71758 h 72236"/>
                    <a:gd name="connsiteX103" fmla="*/ 116707 w 427635"/>
                    <a:gd name="connsiteY103" fmla="*/ 71861 h 72236"/>
                    <a:gd name="connsiteX104" fmla="*/ 114661 w 427635"/>
                    <a:gd name="connsiteY104" fmla="*/ 71758 h 72236"/>
                    <a:gd name="connsiteX105" fmla="*/ 113356 w 427635"/>
                    <a:gd name="connsiteY105" fmla="*/ 71451 h 72236"/>
                    <a:gd name="connsiteX106" fmla="*/ 112691 w 427635"/>
                    <a:gd name="connsiteY106" fmla="*/ 70965 h 72236"/>
                    <a:gd name="connsiteX107" fmla="*/ 112512 w 427635"/>
                    <a:gd name="connsiteY107" fmla="*/ 70275 h 72236"/>
                    <a:gd name="connsiteX108" fmla="*/ 112512 w 427635"/>
                    <a:gd name="connsiteY108" fmla="*/ 24232 h 72236"/>
                    <a:gd name="connsiteX109" fmla="*/ 112665 w 427635"/>
                    <a:gd name="connsiteY109" fmla="*/ 23541 h 72236"/>
                    <a:gd name="connsiteX110" fmla="*/ 113279 w 427635"/>
                    <a:gd name="connsiteY110" fmla="*/ 23029 h 72236"/>
                    <a:gd name="connsiteX111" fmla="*/ 114456 w 427635"/>
                    <a:gd name="connsiteY111" fmla="*/ 22722 h 72236"/>
                    <a:gd name="connsiteX112" fmla="*/ 116348 w 427635"/>
                    <a:gd name="connsiteY112" fmla="*/ 22646 h 72236"/>
                    <a:gd name="connsiteX113" fmla="*/ 118216 w 427635"/>
                    <a:gd name="connsiteY113" fmla="*/ 22722 h 72236"/>
                    <a:gd name="connsiteX114" fmla="*/ 119367 w 427635"/>
                    <a:gd name="connsiteY114" fmla="*/ 23029 h 72236"/>
                    <a:gd name="connsiteX115" fmla="*/ 119956 w 427635"/>
                    <a:gd name="connsiteY115" fmla="*/ 23541 h 72236"/>
                    <a:gd name="connsiteX116" fmla="*/ 120135 w 427635"/>
                    <a:gd name="connsiteY116" fmla="*/ 24232 h 72236"/>
                    <a:gd name="connsiteX117" fmla="*/ 120135 w 427635"/>
                    <a:gd name="connsiteY117" fmla="*/ 30319 h 72236"/>
                    <a:gd name="connsiteX118" fmla="*/ 127885 w 427635"/>
                    <a:gd name="connsiteY118" fmla="*/ 23950 h 72236"/>
                    <a:gd name="connsiteX119" fmla="*/ 135687 w 427635"/>
                    <a:gd name="connsiteY119" fmla="*/ 21929 h 72236"/>
                    <a:gd name="connsiteX120" fmla="*/ 143438 w 427635"/>
                    <a:gd name="connsiteY120" fmla="*/ 23490 h 72236"/>
                    <a:gd name="connsiteX121" fmla="*/ 148529 w 427635"/>
                    <a:gd name="connsiteY121" fmla="*/ 27659 h 72236"/>
                    <a:gd name="connsiteX122" fmla="*/ 151317 w 427635"/>
                    <a:gd name="connsiteY122" fmla="*/ 33773 h 72236"/>
                    <a:gd name="connsiteX123" fmla="*/ 152161 w 427635"/>
                    <a:gd name="connsiteY123" fmla="*/ 42188 h 72236"/>
                    <a:gd name="connsiteX124" fmla="*/ 190073 w 427635"/>
                    <a:gd name="connsiteY124" fmla="*/ 66898 h 72236"/>
                    <a:gd name="connsiteX125" fmla="*/ 189868 w 427635"/>
                    <a:gd name="connsiteY125" fmla="*/ 69252 h 72236"/>
                    <a:gd name="connsiteX126" fmla="*/ 189254 w 427635"/>
                    <a:gd name="connsiteY126" fmla="*/ 70531 h 72236"/>
                    <a:gd name="connsiteX127" fmla="*/ 188026 w 427635"/>
                    <a:gd name="connsiteY127" fmla="*/ 71298 h 72236"/>
                    <a:gd name="connsiteX128" fmla="*/ 186159 w 427635"/>
                    <a:gd name="connsiteY128" fmla="*/ 71886 h 72236"/>
                    <a:gd name="connsiteX129" fmla="*/ 183933 w 427635"/>
                    <a:gd name="connsiteY129" fmla="*/ 72270 h 72236"/>
                    <a:gd name="connsiteX130" fmla="*/ 181579 w 427635"/>
                    <a:gd name="connsiteY130" fmla="*/ 72423 h 72236"/>
                    <a:gd name="connsiteX131" fmla="*/ 175441 w 427635"/>
                    <a:gd name="connsiteY131" fmla="*/ 71477 h 72236"/>
                    <a:gd name="connsiteX132" fmla="*/ 171246 w 427635"/>
                    <a:gd name="connsiteY132" fmla="*/ 68612 h 72236"/>
                    <a:gd name="connsiteX133" fmla="*/ 168866 w 427635"/>
                    <a:gd name="connsiteY133" fmla="*/ 63752 h 72236"/>
                    <a:gd name="connsiteX134" fmla="*/ 168125 w 427635"/>
                    <a:gd name="connsiteY134" fmla="*/ 56820 h 72236"/>
                    <a:gd name="connsiteX135" fmla="*/ 168125 w 427635"/>
                    <a:gd name="connsiteY135" fmla="*/ 29910 h 72236"/>
                    <a:gd name="connsiteX136" fmla="*/ 161679 w 427635"/>
                    <a:gd name="connsiteY136" fmla="*/ 29910 h 72236"/>
                    <a:gd name="connsiteX137" fmla="*/ 160451 w 427635"/>
                    <a:gd name="connsiteY137" fmla="*/ 29092 h 72236"/>
                    <a:gd name="connsiteX138" fmla="*/ 159990 w 427635"/>
                    <a:gd name="connsiteY138" fmla="*/ 26431 h 72236"/>
                    <a:gd name="connsiteX139" fmla="*/ 160119 w 427635"/>
                    <a:gd name="connsiteY139" fmla="*/ 24794 h 72236"/>
                    <a:gd name="connsiteX140" fmla="*/ 160451 w 427635"/>
                    <a:gd name="connsiteY140" fmla="*/ 23694 h 72236"/>
                    <a:gd name="connsiteX141" fmla="*/ 160988 w 427635"/>
                    <a:gd name="connsiteY141" fmla="*/ 23080 h 72236"/>
                    <a:gd name="connsiteX142" fmla="*/ 161730 w 427635"/>
                    <a:gd name="connsiteY142" fmla="*/ 22901 h 72236"/>
                    <a:gd name="connsiteX143" fmla="*/ 168125 w 427635"/>
                    <a:gd name="connsiteY143" fmla="*/ 22901 h 72236"/>
                    <a:gd name="connsiteX144" fmla="*/ 168125 w 427635"/>
                    <a:gd name="connsiteY144" fmla="*/ 11953 h 72236"/>
                    <a:gd name="connsiteX145" fmla="*/ 168304 w 427635"/>
                    <a:gd name="connsiteY145" fmla="*/ 11288 h 72236"/>
                    <a:gd name="connsiteX146" fmla="*/ 168969 w 427635"/>
                    <a:gd name="connsiteY146" fmla="*/ 10751 h 72236"/>
                    <a:gd name="connsiteX147" fmla="*/ 170273 w 427635"/>
                    <a:gd name="connsiteY147" fmla="*/ 10418 h 72236"/>
                    <a:gd name="connsiteX148" fmla="*/ 172320 w 427635"/>
                    <a:gd name="connsiteY148" fmla="*/ 10316 h 72236"/>
                    <a:gd name="connsiteX149" fmla="*/ 174418 w 427635"/>
                    <a:gd name="connsiteY149" fmla="*/ 10418 h 72236"/>
                    <a:gd name="connsiteX150" fmla="*/ 175697 w 427635"/>
                    <a:gd name="connsiteY150" fmla="*/ 10751 h 72236"/>
                    <a:gd name="connsiteX151" fmla="*/ 176362 w 427635"/>
                    <a:gd name="connsiteY151" fmla="*/ 11288 h 72236"/>
                    <a:gd name="connsiteX152" fmla="*/ 176566 w 427635"/>
                    <a:gd name="connsiteY152" fmla="*/ 11953 h 72236"/>
                    <a:gd name="connsiteX153" fmla="*/ 176566 w 427635"/>
                    <a:gd name="connsiteY153" fmla="*/ 22901 h 72236"/>
                    <a:gd name="connsiteX154" fmla="*/ 188384 w 427635"/>
                    <a:gd name="connsiteY154" fmla="*/ 22901 h 72236"/>
                    <a:gd name="connsiteX155" fmla="*/ 189100 w 427635"/>
                    <a:gd name="connsiteY155" fmla="*/ 23080 h 72236"/>
                    <a:gd name="connsiteX156" fmla="*/ 189638 w 427635"/>
                    <a:gd name="connsiteY156" fmla="*/ 23694 h 72236"/>
                    <a:gd name="connsiteX157" fmla="*/ 189970 w 427635"/>
                    <a:gd name="connsiteY157" fmla="*/ 24794 h 72236"/>
                    <a:gd name="connsiteX158" fmla="*/ 190073 w 427635"/>
                    <a:gd name="connsiteY158" fmla="*/ 26431 h 72236"/>
                    <a:gd name="connsiteX159" fmla="*/ 189612 w 427635"/>
                    <a:gd name="connsiteY159" fmla="*/ 29092 h 72236"/>
                    <a:gd name="connsiteX160" fmla="*/ 188384 w 427635"/>
                    <a:gd name="connsiteY160" fmla="*/ 29910 h 72236"/>
                    <a:gd name="connsiteX161" fmla="*/ 176566 w 427635"/>
                    <a:gd name="connsiteY161" fmla="*/ 29910 h 72236"/>
                    <a:gd name="connsiteX162" fmla="*/ 176566 w 427635"/>
                    <a:gd name="connsiteY162" fmla="*/ 55592 h 72236"/>
                    <a:gd name="connsiteX163" fmla="*/ 177973 w 427635"/>
                    <a:gd name="connsiteY163" fmla="*/ 62780 h 72236"/>
                    <a:gd name="connsiteX164" fmla="*/ 183012 w 427635"/>
                    <a:gd name="connsiteY164" fmla="*/ 65210 h 72236"/>
                    <a:gd name="connsiteX165" fmla="*/ 185110 w 427635"/>
                    <a:gd name="connsiteY165" fmla="*/ 64980 h 72236"/>
                    <a:gd name="connsiteX166" fmla="*/ 186747 w 427635"/>
                    <a:gd name="connsiteY166" fmla="*/ 64494 h 72236"/>
                    <a:gd name="connsiteX167" fmla="*/ 187975 w 427635"/>
                    <a:gd name="connsiteY167" fmla="*/ 64008 h 72236"/>
                    <a:gd name="connsiteX168" fmla="*/ 188896 w 427635"/>
                    <a:gd name="connsiteY168" fmla="*/ 63778 h 72236"/>
                    <a:gd name="connsiteX169" fmla="*/ 189381 w 427635"/>
                    <a:gd name="connsiteY169" fmla="*/ 63905 h 72236"/>
                    <a:gd name="connsiteX170" fmla="*/ 189740 w 427635"/>
                    <a:gd name="connsiteY170" fmla="*/ 64391 h 72236"/>
                    <a:gd name="connsiteX171" fmla="*/ 189970 w 427635"/>
                    <a:gd name="connsiteY171" fmla="*/ 65364 h 72236"/>
                    <a:gd name="connsiteX172" fmla="*/ 190073 w 427635"/>
                    <a:gd name="connsiteY172" fmla="*/ 66898 h 72236"/>
                    <a:gd name="connsiteX173" fmla="*/ 227766 w 427635"/>
                    <a:gd name="connsiteY173" fmla="*/ 27250 h 72236"/>
                    <a:gd name="connsiteX174" fmla="*/ 227715 w 427635"/>
                    <a:gd name="connsiteY174" fmla="*/ 29143 h 72236"/>
                    <a:gd name="connsiteX175" fmla="*/ 227511 w 427635"/>
                    <a:gd name="connsiteY175" fmla="*/ 30345 h 72236"/>
                    <a:gd name="connsiteX176" fmla="*/ 227127 w 427635"/>
                    <a:gd name="connsiteY176" fmla="*/ 31010 h 72236"/>
                    <a:gd name="connsiteX177" fmla="*/ 226487 w 427635"/>
                    <a:gd name="connsiteY177" fmla="*/ 31240 h 72236"/>
                    <a:gd name="connsiteX178" fmla="*/ 225490 w 427635"/>
                    <a:gd name="connsiteY178" fmla="*/ 31010 h 72236"/>
                    <a:gd name="connsiteX179" fmla="*/ 224159 w 427635"/>
                    <a:gd name="connsiteY179" fmla="*/ 30550 h 72236"/>
                    <a:gd name="connsiteX180" fmla="*/ 222497 w 427635"/>
                    <a:gd name="connsiteY180" fmla="*/ 30115 h 72236"/>
                    <a:gd name="connsiteX181" fmla="*/ 220501 w 427635"/>
                    <a:gd name="connsiteY181" fmla="*/ 29910 h 72236"/>
                    <a:gd name="connsiteX182" fmla="*/ 217994 w 427635"/>
                    <a:gd name="connsiteY182" fmla="*/ 30422 h 72236"/>
                    <a:gd name="connsiteX183" fmla="*/ 215411 w 427635"/>
                    <a:gd name="connsiteY183" fmla="*/ 32110 h 72236"/>
                    <a:gd name="connsiteX184" fmla="*/ 212572 w 427635"/>
                    <a:gd name="connsiteY184" fmla="*/ 35231 h 72236"/>
                    <a:gd name="connsiteX185" fmla="*/ 209297 w 427635"/>
                    <a:gd name="connsiteY185" fmla="*/ 39989 h 72236"/>
                    <a:gd name="connsiteX186" fmla="*/ 209297 w 427635"/>
                    <a:gd name="connsiteY186" fmla="*/ 70275 h 72236"/>
                    <a:gd name="connsiteX187" fmla="*/ 209093 w 427635"/>
                    <a:gd name="connsiteY187" fmla="*/ 70965 h 72236"/>
                    <a:gd name="connsiteX188" fmla="*/ 208428 w 427635"/>
                    <a:gd name="connsiteY188" fmla="*/ 71451 h 72236"/>
                    <a:gd name="connsiteX189" fmla="*/ 207149 w 427635"/>
                    <a:gd name="connsiteY189" fmla="*/ 71758 h 72236"/>
                    <a:gd name="connsiteX190" fmla="*/ 205051 w 427635"/>
                    <a:gd name="connsiteY190" fmla="*/ 71861 h 72236"/>
                    <a:gd name="connsiteX191" fmla="*/ 203005 w 427635"/>
                    <a:gd name="connsiteY191" fmla="*/ 71758 h 72236"/>
                    <a:gd name="connsiteX192" fmla="*/ 201700 w 427635"/>
                    <a:gd name="connsiteY192" fmla="*/ 71451 h 72236"/>
                    <a:gd name="connsiteX193" fmla="*/ 201035 w 427635"/>
                    <a:gd name="connsiteY193" fmla="*/ 70965 h 72236"/>
                    <a:gd name="connsiteX194" fmla="*/ 200856 w 427635"/>
                    <a:gd name="connsiteY194" fmla="*/ 70275 h 72236"/>
                    <a:gd name="connsiteX195" fmla="*/ 200856 w 427635"/>
                    <a:gd name="connsiteY195" fmla="*/ 24232 h 72236"/>
                    <a:gd name="connsiteX196" fmla="*/ 201009 w 427635"/>
                    <a:gd name="connsiteY196" fmla="*/ 23541 h 72236"/>
                    <a:gd name="connsiteX197" fmla="*/ 201624 w 427635"/>
                    <a:gd name="connsiteY197" fmla="*/ 23029 h 72236"/>
                    <a:gd name="connsiteX198" fmla="*/ 202800 w 427635"/>
                    <a:gd name="connsiteY198" fmla="*/ 22722 h 72236"/>
                    <a:gd name="connsiteX199" fmla="*/ 204693 w 427635"/>
                    <a:gd name="connsiteY199" fmla="*/ 22646 h 72236"/>
                    <a:gd name="connsiteX200" fmla="*/ 206561 w 427635"/>
                    <a:gd name="connsiteY200" fmla="*/ 22722 h 72236"/>
                    <a:gd name="connsiteX201" fmla="*/ 207711 w 427635"/>
                    <a:gd name="connsiteY201" fmla="*/ 23029 h 72236"/>
                    <a:gd name="connsiteX202" fmla="*/ 208300 w 427635"/>
                    <a:gd name="connsiteY202" fmla="*/ 23541 h 72236"/>
                    <a:gd name="connsiteX203" fmla="*/ 208479 w 427635"/>
                    <a:gd name="connsiteY203" fmla="*/ 24232 h 72236"/>
                    <a:gd name="connsiteX204" fmla="*/ 208479 w 427635"/>
                    <a:gd name="connsiteY204" fmla="*/ 30933 h 72236"/>
                    <a:gd name="connsiteX205" fmla="*/ 212035 w 427635"/>
                    <a:gd name="connsiteY205" fmla="*/ 26431 h 72236"/>
                    <a:gd name="connsiteX206" fmla="*/ 215181 w 427635"/>
                    <a:gd name="connsiteY206" fmla="*/ 23694 h 72236"/>
                    <a:gd name="connsiteX207" fmla="*/ 218123 w 427635"/>
                    <a:gd name="connsiteY207" fmla="*/ 22313 h 72236"/>
                    <a:gd name="connsiteX208" fmla="*/ 221064 w 427635"/>
                    <a:gd name="connsiteY208" fmla="*/ 21929 h 72236"/>
                    <a:gd name="connsiteX209" fmla="*/ 222573 w 427635"/>
                    <a:gd name="connsiteY209" fmla="*/ 22006 h 72236"/>
                    <a:gd name="connsiteX210" fmla="*/ 224338 w 427635"/>
                    <a:gd name="connsiteY210" fmla="*/ 22287 h 72236"/>
                    <a:gd name="connsiteX211" fmla="*/ 226001 w 427635"/>
                    <a:gd name="connsiteY211" fmla="*/ 22748 h 72236"/>
                    <a:gd name="connsiteX212" fmla="*/ 227050 w 427635"/>
                    <a:gd name="connsiteY212" fmla="*/ 23259 h 72236"/>
                    <a:gd name="connsiteX213" fmla="*/ 227459 w 427635"/>
                    <a:gd name="connsiteY213" fmla="*/ 23745 h 72236"/>
                    <a:gd name="connsiteX214" fmla="*/ 227639 w 427635"/>
                    <a:gd name="connsiteY214" fmla="*/ 24334 h 72236"/>
                    <a:gd name="connsiteX215" fmla="*/ 227740 w 427635"/>
                    <a:gd name="connsiteY215" fmla="*/ 25383 h 72236"/>
                    <a:gd name="connsiteX216" fmla="*/ 227766 w 427635"/>
                    <a:gd name="connsiteY216" fmla="*/ 27250 h 72236"/>
                    <a:gd name="connsiteX217" fmla="*/ 277729 w 427635"/>
                    <a:gd name="connsiteY217" fmla="*/ 46742 h 72236"/>
                    <a:gd name="connsiteX218" fmla="*/ 276246 w 427635"/>
                    <a:gd name="connsiteY218" fmla="*/ 57101 h 72236"/>
                    <a:gd name="connsiteX219" fmla="*/ 271820 w 427635"/>
                    <a:gd name="connsiteY219" fmla="*/ 65261 h 72236"/>
                    <a:gd name="connsiteX220" fmla="*/ 264453 w 427635"/>
                    <a:gd name="connsiteY220" fmla="*/ 70607 h 72236"/>
                    <a:gd name="connsiteX221" fmla="*/ 254195 w 427635"/>
                    <a:gd name="connsiteY221" fmla="*/ 72526 h 72236"/>
                    <a:gd name="connsiteX222" fmla="*/ 244296 w 427635"/>
                    <a:gd name="connsiteY222" fmla="*/ 70838 h 72236"/>
                    <a:gd name="connsiteX223" fmla="*/ 237262 w 427635"/>
                    <a:gd name="connsiteY223" fmla="*/ 65926 h 72236"/>
                    <a:gd name="connsiteX224" fmla="*/ 233067 w 427635"/>
                    <a:gd name="connsiteY224" fmla="*/ 58099 h 72236"/>
                    <a:gd name="connsiteX225" fmla="*/ 231685 w 427635"/>
                    <a:gd name="connsiteY225" fmla="*/ 47662 h 72236"/>
                    <a:gd name="connsiteX226" fmla="*/ 233143 w 427635"/>
                    <a:gd name="connsiteY226" fmla="*/ 37303 h 72236"/>
                    <a:gd name="connsiteX227" fmla="*/ 237543 w 427635"/>
                    <a:gd name="connsiteY227" fmla="*/ 29143 h 72236"/>
                    <a:gd name="connsiteX228" fmla="*/ 244884 w 427635"/>
                    <a:gd name="connsiteY228" fmla="*/ 23822 h 72236"/>
                    <a:gd name="connsiteX229" fmla="*/ 255168 w 427635"/>
                    <a:gd name="connsiteY229" fmla="*/ 21929 h 72236"/>
                    <a:gd name="connsiteX230" fmla="*/ 265067 w 427635"/>
                    <a:gd name="connsiteY230" fmla="*/ 23618 h 72236"/>
                    <a:gd name="connsiteX231" fmla="*/ 272101 w 427635"/>
                    <a:gd name="connsiteY231" fmla="*/ 28529 h 72236"/>
                    <a:gd name="connsiteX232" fmla="*/ 276322 w 427635"/>
                    <a:gd name="connsiteY232" fmla="*/ 36356 h 72236"/>
                    <a:gd name="connsiteX233" fmla="*/ 277729 w 427635"/>
                    <a:gd name="connsiteY233" fmla="*/ 46742 h 72236"/>
                    <a:gd name="connsiteX234" fmla="*/ 268981 w 427635"/>
                    <a:gd name="connsiteY234" fmla="*/ 47304 h 72236"/>
                    <a:gd name="connsiteX235" fmla="*/ 268284 w 427635"/>
                    <a:gd name="connsiteY235" fmla="*/ 40244 h 72236"/>
                    <a:gd name="connsiteX236" fmla="*/ 265986 w 427635"/>
                    <a:gd name="connsiteY236" fmla="*/ 34412 h 72236"/>
                    <a:gd name="connsiteX237" fmla="*/ 261649 w 427635"/>
                    <a:gd name="connsiteY237" fmla="*/ 30447 h 72236"/>
                    <a:gd name="connsiteX238" fmla="*/ 254835 w 427635"/>
                    <a:gd name="connsiteY238" fmla="*/ 28989 h 72236"/>
                    <a:gd name="connsiteX239" fmla="*/ 248357 w 427635"/>
                    <a:gd name="connsiteY239" fmla="*/ 30319 h 72236"/>
                    <a:gd name="connsiteX240" fmla="*/ 243892 w 427635"/>
                    <a:gd name="connsiteY240" fmla="*/ 34080 h 72236"/>
                    <a:gd name="connsiteX241" fmla="*/ 241285 w 427635"/>
                    <a:gd name="connsiteY241" fmla="*/ 39835 h 72236"/>
                    <a:gd name="connsiteX242" fmla="*/ 240433 w 427635"/>
                    <a:gd name="connsiteY242" fmla="*/ 47100 h 72236"/>
                    <a:gd name="connsiteX243" fmla="*/ 241131 w 427635"/>
                    <a:gd name="connsiteY243" fmla="*/ 54211 h 72236"/>
                    <a:gd name="connsiteX244" fmla="*/ 243454 w 427635"/>
                    <a:gd name="connsiteY244" fmla="*/ 60017 h 72236"/>
                    <a:gd name="connsiteX245" fmla="*/ 247815 w 427635"/>
                    <a:gd name="connsiteY245" fmla="*/ 63957 h 72236"/>
                    <a:gd name="connsiteX246" fmla="*/ 254630 w 427635"/>
                    <a:gd name="connsiteY246" fmla="*/ 65415 h 72236"/>
                    <a:gd name="connsiteX247" fmla="*/ 261083 w 427635"/>
                    <a:gd name="connsiteY247" fmla="*/ 64085 h 72236"/>
                    <a:gd name="connsiteX248" fmla="*/ 265573 w 427635"/>
                    <a:gd name="connsiteY248" fmla="*/ 60350 h 72236"/>
                    <a:gd name="connsiteX249" fmla="*/ 268154 w 427635"/>
                    <a:gd name="connsiteY249" fmla="*/ 54620 h 72236"/>
                    <a:gd name="connsiteX250" fmla="*/ 268981 w 427635"/>
                    <a:gd name="connsiteY250" fmla="*/ 47304 h 72236"/>
                    <a:gd name="connsiteX251" fmla="*/ 297920 w 427635"/>
                    <a:gd name="connsiteY251" fmla="*/ 70275 h 72236"/>
                    <a:gd name="connsiteX252" fmla="*/ 297715 w 427635"/>
                    <a:gd name="connsiteY252" fmla="*/ 70965 h 72236"/>
                    <a:gd name="connsiteX253" fmla="*/ 297050 w 427635"/>
                    <a:gd name="connsiteY253" fmla="*/ 71451 h 72236"/>
                    <a:gd name="connsiteX254" fmla="*/ 295771 w 427635"/>
                    <a:gd name="connsiteY254" fmla="*/ 71758 h 72236"/>
                    <a:gd name="connsiteX255" fmla="*/ 293673 w 427635"/>
                    <a:gd name="connsiteY255" fmla="*/ 71861 h 72236"/>
                    <a:gd name="connsiteX256" fmla="*/ 291627 w 427635"/>
                    <a:gd name="connsiteY256" fmla="*/ 71758 h 72236"/>
                    <a:gd name="connsiteX257" fmla="*/ 290323 w 427635"/>
                    <a:gd name="connsiteY257" fmla="*/ 71451 h 72236"/>
                    <a:gd name="connsiteX258" fmla="*/ 289658 w 427635"/>
                    <a:gd name="connsiteY258" fmla="*/ 70965 h 72236"/>
                    <a:gd name="connsiteX259" fmla="*/ 289479 w 427635"/>
                    <a:gd name="connsiteY259" fmla="*/ 70275 h 72236"/>
                    <a:gd name="connsiteX260" fmla="*/ 289479 w 427635"/>
                    <a:gd name="connsiteY260" fmla="*/ 1926 h 72236"/>
                    <a:gd name="connsiteX261" fmla="*/ 289658 w 427635"/>
                    <a:gd name="connsiteY261" fmla="*/ 1210 h 72236"/>
                    <a:gd name="connsiteX262" fmla="*/ 290323 w 427635"/>
                    <a:gd name="connsiteY262" fmla="*/ 698 h 72236"/>
                    <a:gd name="connsiteX263" fmla="*/ 291627 w 427635"/>
                    <a:gd name="connsiteY263" fmla="*/ 391 h 72236"/>
                    <a:gd name="connsiteX264" fmla="*/ 293673 w 427635"/>
                    <a:gd name="connsiteY264" fmla="*/ 289 h 72236"/>
                    <a:gd name="connsiteX265" fmla="*/ 295771 w 427635"/>
                    <a:gd name="connsiteY265" fmla="*/ 391 h 72236"/>
                    <a:gd name="connsiteX266" fmla="*/ 297050 w 427635"/>
                    <a:gd name="connsiteY266" fmla="*/ 698 h 72236"/>
                    <a:gd name="connsiteX267" fmla="*/ 297715 w 427635"/>
                    <a:gd name="connsiteY267" fmla="*/ 1210 h 72236"/>
                    <a:gd name="connsiteX268" fmla="*/ 297920 w 427635"/>
                    <a:gd name="connsiteY268" fmla="*/ 1926 h 72236"/>
                    <a:gd name="connsiteX269" fmla="*/ 321732 w 427635"/>
                    <a:gd name="connsiteY269" fmla="*/ 70275 h 72236"/>
                    <a:gd name="connsiteX270" fmla="*/ 321527 w 427635"/>
                    <a:gd name="connsiteY270" fmla="*/ 70965 h 72236"/>
                    <a:gd name="connsiteX271" fmla="*/ 320863 w 427635"/>
                    <a:gd name="connsiteY271" fmla="*/ 71451 h 72236"/>
                    <a:gd name="connsiteX272" fmla="*/ 319583 w 427635"/>
                    <a:gd name="connsiteY272" fmla="*/ 71758 h 72236"/>
                    <a:gd name="connsiteX273" fmla="*/ 317486 w 427635"/>
                    <a:gd name="connsiteY273" fmla="*/ 71861 h 72236"/>
                    <a:gd name="connsiteX274" fmla="*/ 315440 w 427635"/>
                    <a:gd name="connsiteY274" fmla="*/ 71758 h 72236"/>
                    <a:gd name="connsiteX275" fmla="*/ 314135 w 427635"/>
                    <a:gd name="connsiteY275" fmla="*/ 71451 h 72236"/>
                    <a:gd name="connsiteX276" fmla="*/ 313470 w 427635"/>
                    <a:gd name="connsiteY276" fmla="*/ 70965 h 72236"/>
                    <a:gd name="connsiteX277" fmla="*/ 313291 w 427635"/>
                    <a:gd name="connsiteY277" fmla="*/ 70275 h 72236"/>
                    <a:gd name="connsiteX278" fmla="*/ 313291 w 427635"/>
                    <a:gd name="connsiteY278" fmla="*/ 1926 h 72236"/>
                    <a:gd name="connsiteX279" fmla="*/ 313470 w 427635"/>
                    <a:gd name="connsiteY279" fmla="*/ 1210 h 72236"/>
                    <a:gd name="connsiteX280" fmla="*/ 314135 w 427635"/>
                    <a:gd name="connsiteY280" fmla="*/ 698 h 72236"/>
                    <a:gd name="connsiteX281" fmla="*/ 315440 w 427635"/>
                    <a:gd name="connsiteY281" fmla="*/ 391 h 72236"/>
                    <a:gd name="connsiteX282" fmla="*/ 317486 w 427635"/>
                    <a:gd name="connsiteY282" fmla="*/ 289 h 72236"/>
                    <a:gd name="connsiteX283" fmla="*/ 319583 w 427635"/>
                    <a:gd name="connsiteY283" fmla="*/ 391 h 72236"/>
                    <a:gd name="connsiteX284" fmla="*/ 320863 w 427635"/>
                    <a:gd name="connsiteY284" fmla="*/ 698 h 72236"/>
                    <a:gd name="connsiteX285" fmla="*/ 321527 w 427635"/>
                    <a:gd name="connsiteY285" fmla="*/ 1210 h 72236"/>
                    <a:gd name="connsiteX286" fmla="*/ 321732 w 427635"/>
                    <a:gd name="connsiteY286" fmla="*/ 1926 h 72236"/>
                    <a:gd name="connsiteX287" fmla="*/ 376394 w 427635"/>
                    <a:gd name="connsiteY287" fmla="*/ 45258 h 72236"/>
                    <a:gd name="connsiteX288" fmla="*/ 375392 w 427635"/>
                    <a:gd name="connsiteY288" fmla="*/ 48097 h 72236"/>
                    <a:gd name="connsiteX289" fmla="*/ 373104 w 427635"/>
                    <a:gd name="connsiteY289" fmla="*/ 48941 h 72236"/>
                    <a:gd name="connsiteX290" fmla="*/ 342782 w 427635"/>
                    <a:gd name="connsiteY290" fmla="*/ 48941 h 72236"/>
                    <a:gd name="connsiteX291" fmla="*/ 343553 w 427635"/>
                    <a:gd name="connsiteY291" fmla="*/ 55848 h 72236"/>
                    <a:gd name="connsiteX292" fmla="*/ 346124 w 427635"/>
                    <a:gd name="connsiteY292" fmla="*/ 61117 h 72236"/>
                    <a:gd name="connsiteX293" fmla="*/ 350802 w 427635"/>
                    <a:gd name="connsiteY293" fmla="*/ 64494 h 72236"/>
                    <a:gd name="connsiteX294" fmla="*/ 357844 w 427635"/>
                    <a:gd name="connsiteY294" fmla="*/ 65670 h 72236"/>
                    <a:gd name="connsiteX295" fmla="*/ 363705 w 427635"/>
                    <a:gd name="connsiteY295" fmla="*/ 65133 h 72236"/>
                    <a:gd name="connsiteX296" fmla="*/ 368152 w 427635"/>
                    <a:gd name="connsiteY296" fmla="*/ 63931 h 72236"/>
                    <a:gd name="connsiteX297" fmla="*/ 371236 w 427635"/>
                    <a:gd name="connsiteY297" fmla="*/ 62729 h 72236"/>
                    <a:gd name="connsiteX298" fmla="*/ 373062 w 427635"/>
                    <a:gd name="connsiteY298" fmla="*/ 62192 h 72236"/>
                    <a:gd name="connsiteX299" fmla="*/ 373704 w 427635"/>
                    <a:gd name="connsiteY299" fmla="*/ 62371 h 72236"/>
                    <a:gd name="connsiteX300" fmla="*/ 374142 w 427635"/>
                    <a:gd name="connsiteY300" fmla="*/ 62908 h 72236"/>
                    <a:gd name="connsiteX301" fmla="*/ 374373 w 427635"/>
                    <a:gd name="connsiteY301" fmla="*/ 63905 h 72236"/>
                    <a:gd name="connsiteX302" fmla="*/ 374450 w 427635"/>
                    <a:gd name="connsiteY302" fmla="*/ 65466 h 72236"/>
                    <a:gd name="connsiteX303" fmla="*/ 374399 w 427635"/>
                    <a:gd name="connsiteY303" fmla="*/ 66617 h 72236"/>
                    <a:gd name="connsiteX304" fmla="*/ 374271 w 427635"/>
                    <a:gd name="connsiteY304" fmla="*/ 67487 h 72236"/>
                    <a:gd name="connsiteX305" fmla="*/ 374015 w 427635"/>
                    <a:gd name="connsiteY305" fmla="*/ 68177 h 72236"/>
                    <a:gd name="connsiteX306" fmla="*/ 373555 w 427635"/>
                    <a:gd name="connsiteY306" fmla="*/ 68766 h 72236"/>
                    <a:gd name="connsiteX307" fmla="*/ 371892 w 427635"/>
                    <a:gd name="connsiteY307" fmla="*/ 69686 h 72236"/>
                    <a:gd name="connsiteX308" fmla="*/ 368310 w 427635"/>
                    <a:gd name="connsiteY308" fmla="*/ 70940 h 72236"/>
                    <a:gd name="connsiteX309" fmla="*/ 363220 w 427635"/>
                    <a:gd name="connsiteY309" fmla="*/ 72040 h 72236"/>
                    <a:gd name="connsiteX310" fmla="*/ 357056 w 427635"/>
                    <a:gd name="connsiteY310" fmla="*/ 72526 h 72236"/>
                    <a:gd name="connsiteX311" fmla="*/ 347105 w 427635"/>
                    <a:gd name="connsiteY311" fmla="*/ 70940 h 72236"/>
                    <a:gd name="connsiteX312" fmla="*/ 339917 w 427635"/>
                    <a:gd name="connsiteY312" fmla="*/ 66233 h 72236"/>
                    <a:gd name="connsiteX313" fmla="*/ 335518 w 427635"/>
                    <a:gd name="connsiteY313" fmla="*/ 58406 h 72236"/>
                    <a:gd name="connsiteX314" fmla="*/ 334034 w 427635"/>
                    <a:gd name="connsiteY314" fmla="*/ 47458 h 72236"/>
                    <a:gd name="connsiteX315" fmla="*/ 335568 w 427635"/>
                    <a:gd name="connsiteY315" fmla="*/ 36791 h 72236"/>
                    <a:gd name="connsiteX316" fmla="*/ 339994 w 427635"/>
                    <a:gd name="connsiteY316" fmla="*/ 28759 h 72236"/>
                    <a:gd name="connsiteX317" fmla="*/ 346977 w 427635"/>
                    <a:gd name="connsiteY317" fmla="*/ 23694 h 72236"/>
                    <a:gd name="connsiteX318" fmla="*/ 356135 w 427635"/>
                    <a:gd name="connsiteY318" fmla="*/ 21929 h 72236"/>
                    <a:gd name="connsiteX319" fmla="*/ 365369 w 427635"/>
                    <a:gd name="connsiteY319" fmla="*/ 23669 h 72236"/>
                    <a:gd name="connsiteX320" fmla="*/ 371637 w 427635"/>
                    <a:gd name="connsiteY320" fmla="*/ 28350 h 72236"/>
                    <a:gd name="connsiteX321" fmla="*/ 375243 w 427635"/>
                    <a:gd name="connsiteY321" fmla="*/ 35256 h 72236"/>
                    <a:gd name="connsiteX322" fmla="*/ 376394 w 427635"/>
                    <a:gd name="connsiteY322" fmla="*/ 43723 h 72236"/>
                    <a:gd name="connsiteX323" fmla="*/ 367902 w 427635"/>
                    <a:gd name="connsiteY323" fmla="*/ 42751 h 72236"/>
                    <a:gd name="connsiteX324" fmla="*/ 364941 w 427635"/>
                    <a:gd name="connsiteY324" fmla="*/ 32315 h 72236"/>
                    <a:gd name="connsiteX325" fmla="*/ 355702 w 427635"/>
                    <a:gd name="connsiteY325" fmla="*/ 28529 h 72236"/>
                    <a:gd name="connsiteX326" fmla="*/ 350195 w 427635"/>
                    <a:gd name="connsiteY326" fmla="*/ 29706 h 72236"/>
                    <a:gd name="connsiteX327" fmla="*/ 346231 w 427635"/>
                    <a:gd name="connsiteY327" fmla="*/ 32826 h 72236"/>
                    <a:gd name="connsiteX328" fmla="*/ 343761 w 427635"/>
                    <a:gd name="connsiteY328" fmla="*/ 37354 h 72236"/>
                    <a:gd name="connsiteX329" fmla="*/ 342782 w 427635"/>
                    <a:gd name="connsiteY329" fmla="*/ 42751 h 72236"/>
                    <a:gd name="connsiteX330" fmla="*/ 428142 w 427635"/>
                    <a:gd name="connsiteY330" fmla="*/ 70275 h 72236"/>
                    <a:gd name="connsiteX331" fmla="*/ 427963 w 427635"/>
                    <a:gd name="connsiteY331" fmla="*/ 70991 h 72236"/>
                    <a:gd name="connsiteX332" fmla="*/ 427348 w 427635"/>
                    <a:gd name="connsiteY332" fmla="*/ 71477 h 72236"/>
                    <a:gd name="connsiteX333" fmla="*/ 426198 w 427635"/>
                    <a:gd name="connsiteY333" fmla="*/ 71758 h 72236"/>
                    <a:gd name="connsiteX334" fmla="*/ 424457 w 427635"/>
                    <a:gd name="connsiteY334" fmla="*/ 71861 h 72236"/>
                    <a:gd name="connsiteX335" fmla="*/ 422668 w 427635"/>
                    <a:gd name="connsiteY335" fmla="*/ 71758 h 72236"/>
                    <a:gd name="connsiteX336" fmla="*/ 421490 w 427635"/>
                    <a:gd name="connsiteY336" fmla="*/ 71477 h 72236"/>
                    <a:gd name="connsiteX337" fmla="*/ 420826 w 427635"/>
                    <a:gd name="connsiteY337" fmla="*/ 70991 h 72236"/>
                    <a:gd name="connsiteX338" fmla="*/ 420621 w 427635"/>
                    <a:gd name="connsiteY338" fmla="*/ 70275 h 72236"/>
                    <a:gd name="connsiteX339" fmla="*/ 420621 w 427635"/>
                    <a:gd name="connsiteY339" fmla="*/ 64187 h 72236"/>
                    <a:gd name="connsiteX340" fmla="*/ 413075 w 427635"/>
                    <a:gd name="connsiteY340" fmla="*/ 70326 h 72236"/>
                    <a:gd name="connsiteX341" fmla="*/ 404505 w 427635"/>
                    <a:gd name="connsiteY341" fmla="*/ 72526 h 72236"/>
                    <a:gd name="connsiteX342" fmla="*/ 395860 w 427635"/>
                    <a:gd name="connsiteY342" fmla="*/ 70556 h 72236"/>
                    <a:gd name="connsiteX343" fmla="*/ 390053 w 427635"/>
                    <a:gd name="connsiteY343" fmla="*/ 65236 h 72236"/>
                    <a:gd name="connsiteX344" fmla="*/ 386804 w 427635"/>
                    <a:gd name="connsiteY344" fmla="*/ 57357 h 72236"/>
                    <a:gd name="connsiteX345" fmla="*/ 385781 w 427635"/>
                    <a:gd name="connsiteY345" fmla="*/ 47816 h 72236"/>
                    <a:gd name="connsiteX346" fmla="*/ 387060 w 427635"/>
                    <a:gd name="connsiteY346" fmla="*/ 37098 h 72236"/>
                    <a:gd name="connsiteX347" fmla="*/ 390846 w 427635"/>
                    <a:gd name="connsiteY347" fmla="*/ 28938 h 72236"/>
                    <a:gd name="connsiteX348" fmla="*/ 397062 w 427635"/>
                    <a:gd name="connsiteY348" fmla="*/ 23745 h 72236"/>
                    <a:gd name="connsiteX349" fmla="*/ 405631 w 427635"/>
                    <a:gd name="connsiteY349" fmla="*/ 21929 h 72236"/>
                    <a:gd name="connsiteX350" fmla="*/ 413024 w 427635"/>
                    <a:gd name="connsiteY350" fmla="*/ 23694 h 72236"/>
                    <a:gd name="connsiteX351" fmla="*/ 419649 w 427635"/>
                    <a:gd name="connsiteY351" fmla="*/ 28887 h 72236"/>
                    <a:gd name="connsiteX352" fmla="*/ 419649 w 427635"/>
                    <a:gd name="connsiteY352" fmla="*/ 2131 h 72236"/>
                    <a:gd name="connsiteX353" fmla="*/ 419828 w 427635"/>
                    <a:gd name="connsiteY353" fmla="*/ 1440 h 72236"/>
                    <a:gd name="connsiteX354" fmla="*/ 420519 w 427635"/>
                    <a:gd name="connsiteY354" fmla="*/ 928 h 72236"/>
                    <a:gd name="connsiteX355" fmla="*/ 421823 w 427635"/>
                    <a:gd name="connsiteY355" fmla="*/ 622 h 72236"/>
                    <a:gd name="connsiteX356" fmla="*/ 423844 w 427635"/>
                    <a:gd name="connsiteY356" fmla="*/ 494 h 72236"/>
                    <a:gd name="connsiteX357" fmla="*/ 425941 w 427635"/>
                    <a:gd name="connsiteY357" fmla="*/ 622 h 72236"/>
                    <a:gd name="connsiteX358" fmla="*/ 427221 w 427635"/>
                    <a:gd name="connsiteY358" fmla="*/ 928 h 72236"/>
                    <a:gd name="connsiteX359" fmla="*/ 427911 w 427635"/>
                    <a:gd name="connsiteY359" fmla="*/ 1440 h 72236"/>
                    <a:gd name="connsiteX360" fmla="*/ 428142 w 427635"/>
                    <a:gd name="connsiteY360" fmla="*/ 2131 h 72236"/>
                    <a:gd name="connsiteX361" fmla="*/ 419649 w 427635"/>
                    <a:gd name="connsiteY361" fmla="*/ 37891 h 72236"/>
                    <a:gd name="connsiteX362" fmla="*/ 413024 w 427635"/>
                    <a:gd name="connsiteY362" fmla="*/ 31419 h 72236"/>
                    <a:gd name="connsiteX363" fmla="*/ 406348 w 427635"/>
                    <a:gd name="connsiteY363" fmla="*/ 29194 h 72236"/>
                    <a:gd name="connsiteX364" fmla="*/ 400874 w 427635"/>
                    <a:gd name="connsiteY364" fmla="*/ 30729 h 72236"/>
                    <a:gd name="connsiteX365" fmla="*/ 397215 w 427635"/>
                    <a:gd name="connsiteY365" fmla="*/ 34770 h 72236"/>
                    <a:gd name="connsiteX366" fmla="*/ 395169 w 427635"/>
                    <a:gd name="connsiteY366" fmla="*/ 40449 h 72236"/>
                    <a:gd name="connsiteX367" fmla="*/ 394530 w 427635"/>
                    <a:gd name="connsiteY367" fmla="*/ 46895 h 72236"/>
                    <a:gd name="connsiteX368" fmla="*/ 395066 w 427635"/>
                    <a:gd name="connsiteY368" fmla="*/ 53699 h 72236"/>
                    <a:gd name="connsiteX369" fmla="*/ 396934 w 427635"/>
                    <a:gd name="connsiteY369" fmla="*/ 59608 h 72236"/>
                    <a:gd name="connsiteX370" fmla="*/ 400464 w 427635"/>
                    <a:gd name="connsiteY370" fmla="*/ 63752 h 72236"/>
                    <a:gd name="connsiteX371" fmla="*/ 405989 w 427635"/>
                    <a:gd name="connsiteY371" fmla="*/ 65312 h 72236"/>
                    <a:gd name="connsiteX372" fmla="*/ 409237 w 427635"/>
                    <a:gd name="connsiteY372" fmla="*/ 64852 h 72236"/>
                    <a:gd name="connsiteX373" fmla="*/ 412435 w 427635"/>
                    <a:gd name="connsiteY373" fmla="*/ 63317 h 72236"/>
                    <a:gd name="connsiteX374" fmla="*/ 415863 w 427635"/>
                    <a:gd name="connsiteY374" fmla="*/ 60529 h 72236"/>
                    <a:gd name="connsiteX375" fmla="*/ 419649 w 427635"/>
                    <a:gd name="connsiteY375" fmla="*/ 56308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Lst>
                  <a:rect l="l" t="t" r="r" b="b"/>
                  <a:pathLst>
                    <a:path w="427635" h="72236">
                      <a:moveTo>
                        <a:pt x="48545" y="62192"/>
                      </a:moveTo>
                      <a:cubicBezTo>
                        <a:pt x="48545" y="62737"/>
                        <a:pt x="48528" y="63215"/>
                        <a:pt x="48494" y="63624"/>
                      </a:cubicBezTo>
                      <a:cubicBezTo>
                        <a:pt x="48460" y="64033"/>
                        <a:pt x="48400" y="64391"/>
                        <a:pt x="48315" y="64698"/>
                      </a:cubicBezTo>
                      <a:cubicBezTo>
                        <a:pt x="48230" y="65005"/>
                        <a:pt x="48119" y="65278"/>
                        <a:pt x="47982" y="65517"/>
                      </a:cubicBezTo>
                      <a:cubicBezTo>
                        <a:pt x="47846" y="65756"/>
                        <a:pt x="47607" y="66046"/>
                        <a:pt x="47266" y="66387"/>
                      </a:cubicBezTo>
                      <a:cubicBezTo>
                        <a:pt x="46925" y="66728"/>
                        <a:pt x="46209" y="67248"/>
                        <a:pt x="45118" y="67947"/>
                      </a:cubicBezTo>
                      <a:cubicBezTo>
                        <a:pt x="44026" y="68646"/>
                        <a:pt x="42670" y="69328"/>
                        <a:pt x="41050" y="69993"/>
                      </a:cubicBezTo>
                      <a:cubicBezTo>
                        <a:pt x="39430" y="70658"/>
                        <a:pt x="37571" y="71221"/>
                        <a:pt x="35474" y="71682"/>
                      </a:cubicBezTo>
                      <a:cubicBezTo>
                        <a:pt x="33376" y="72142"/>
                        <a:pt x="31083" y="72372"/>
                        <a:pt x="28593" y="72372"/>
                      </a:cubicBezTo>
                      <a:cubicBezTo>
                        <a:pt x="24295" y="72372"/>
                        <a:pt x="20416" y="71656"/>
                        <a:pt x="16954" y="70224"/>
                      </a:cubicBezTo>
                      <a:cubicBezTo>
                        <a:pt x="13492" y="68791"/>
                        <a:pt x="10542" y="66677"/>
                        <a:pt x="8103" y="63880"/>
                      </a:cubicBezTo>
                      <a:cubicBezTo>
                        <a:pt x="5665" y="61083"/>
                        <a:pt x="3789" y="57630"/>
                        <a:pt x="2476" y="53520"/>
                      </a:cubicBezTo>
                      <a:cubicBezTo>
                        <a:pt x="1163" y="49410"/>
                        <a:pt x="506" y="44678"/>
                        <a:pt x="506" y="39323"/>
                      </a:cubicBezTo>
                      <a:cubicBezTo>
                        <a:pt x="506" y="33832"/>
                        <a:pt x="1214" y="28938"/>
                        <a:pt x="2629" y="24641"/>
                      </a:cubicBezTo>
                      <a:cubicBezTo>
                        <a:pt x="4045" y="20343"/>
                        <a:pt x="6031" y="16703"/>
                        <a:pt x="8590" y="13718"/>
                      </a:cubicBezTo>
                      <a:cubicBezTo>
                        <a:pt x="11147" y="10734"/>
                        <a:pt x="14209" y="8457"/>
                        <a:pt x="17773" y="6889"/>
                      </a:cubicBezTo>
                      <a:cubicBezTo>
                        <a:pt x="21337" y="5320"/>
                        <a:pt x="25285" y="4535"/>
                        <a:pt x="29616" y="4535"/>
                      </a:cubicBezTo>
                      <a:cubicBezTo>
                        <a:pt x="31526" y="4535"/>
                        <a:pt x="33385" y="4714"/>
                        <a:pt x="35193" y="5072"/>
                      </a:cubicBezTo>
                      <a:cubicBezTo>
                        <a:pt x="37000" y="5430"/>
                        <a:pt x="38671" y="5882"/>
                        <a:pt x="40206" y="6428"/>
                      </a:cubicBezTo>
                      <a:cubicBezTo>
                        <a:pt x="41741" y="6974"/>
                        <a:pt x="43105" y="7605"/>
                        <a:pt x="44299" y="8321"/>
                      </a:cubicBezTo>
                      <a:cubicBezTo>
                        <a:pt x="45493" y="9037"/>
                        <a:pt x="46320" y="9626"/>
                        <a:pt x="46780" y="10086"/>
                      </a:cubicBezTo>
                      <a:cubicBezTo>
                        <a:pt x="47241" y="10546"/>
                        <a:pt x="47539" y="10896"/>
                        <a:pt x="47675" y="11135"/>
                      </a:cubicBezTo>
                      <a:cubicBezTo>
                        <a:pt x="47812" y="11373"/>
                        <a:pt x="47923" y="11655"/>
                        <a:pt x="48008" y="11979"/>
                      </a:cubicBezTo>
                      <a:cubicBezTo>
                        <a:pt x="48093" y="12303"/>
                        <a:pt x="48162" y="12687"/>
                        <a:pt x="48213" y="13130"/>
                      </a:cubicBezTo>
                      <a:cubicBezTo>
                        <a:pt x="48264" y="13573"/>
                        <a:pt x="48289" y="14102"/>
                        <a:pt x="48289" y="14716"/>
                      </a:cubicBezTo>
                      <a:cubicBezTo>
                        <a:pt x="48289" y="15398"/>
                        <a:pt x="48255" y="15978"/>
                        <a:pt x="48187" y="16455"/>
                      </a:cubicBezTo>
                      <a:cubicBezTo>
                        <a:pt x="48118" y="16933"/>
                        <a:pt x="48015" y="17334"/>
                        <a:pt x="47878" y="17657"/>
                      </a:cubicBezTo>
                      <a:cubicBezTo>
                        <a:pt x="47741" y="17982"/>
                        <a:pt x="47578" y="18220"/>
                        <a:pt x="47389" y="18374"/>
                      </a:cubicBezTo>
                      <a:cubicBezTo>
                        <a:pt x="47201" y="18527"/>
                        <a:pt x="46969" y="18604"/>
                        <a:pt x="46695" y="18604"/>
                      </a:cubicBezTo>
                      <a:cubicBezTo>
                        <a:pt x="46215" y="18604"/>
                        <a:pt x="45547" y="18271"/>
                        <a:pt x="44689" y="17606"/>
                      </a:cubicBezTo>
                      <a:cubicBezTo>
                        <a:pt x="43832" y="16941"/>
                        <a:pt x="42726" y="16208"/>
                        <a:pt x="41371" y="15406"/>
                      </a:cubicBezTo>
                      <a:cubicBezTo>
                        <a:pt x="40017" y="14605"/>
                        <a:pt x="38371" y="13872"/>
                        <a:pt x="36434" y="13207"/>
                      </a:cubicBezTo>
                      <a:cubicBezTo>
                        <a:pt x="34497" y="12542"/>
                        <a:pt x="32174" y="12209"/>
                        <a:pt x="29465" y="12209"/>
                      </a:cubicBezTo>
                      <a:cubicBezTo>
                        <a:pt x="26516" y="12209"/>
                        <a:pt x="23833" y="12797"/>
                        <a:pt x="21415" y="13974"/>
                      </a:cubicBezTo>
                      <a:cubicBezTo>
                        <a:pt x="18998" y="15151"/>
                        <a:pt x="16932" y="16882"/>
                        <a:pt x="15218" y="19167"/>
                      </a:cubicBezTo>
                      <a:cubicBezTo>
                        <a:pt x="13503" y="21452"/>
                        <a:pt x="12175" y="24240"/>
                        <a:pt x="11232" y="27531"/>
                      </a:cubicBezTo>
                      <a:cubicBezTo>
                        <a:pt x="10289" y="30822"/>
                        <a:pt x="9817" y="34583"/>
                        <a:pt x="9817" y="38812"/>
                      </a:cubicBezTo>
                      <a:cubicBezTo>
                        <a:pt x="9817" y="43007"/>
                        <a:pt x="10272" y="46716"/>
                        <a:pt x="11180" y="49939"/>
                      </a:cubicBezTo>
                      <a:cubicBezTo>
                        <a:pt x="12089" y="53162"/>
                        <a:pt x="13392" y="55856"/>
                        <a:pt x="15089" y="58022"/>
                      </a:cubicBezTo>
                      <a:cubicBezTo>
                        <a:pt x="16787" y="60188"/>
                        <a:pt x="18870" y="61825"/>
                        <a:pt x="21338" y="62933"/>
                      </a:cubicBezTo>
                      <a:cubicBezTo>
                        <a:pt x="23807" y="64042"/>
                        <a:pt x="26601" y="64596"/>
                        <a:pt x="29722" y="64596"/>
                      </a:cubicBezTo>
                      <a:cubicBezTo>
                        <a:pt x="32362" y="64596"/>
                        <a:pt x="34667" y="64272"/>
                        <a:pt x="36639" y="63624"/>
                      </a:cubicBezTo>
                      <a:cubicBezTo>
                        <a:pt x="38611" y="62976"/>
                        <a:pt x="40291" y="62251"/>
                        <a:pt x="41679" y="61450"/>
                      </a:cubicBezTo>
                      <a:cubicBezTo>
                        <a:pt x="43068" y="60648"/>
                        <a:pt x="44208" y="59924"/>
                        <a:pt x="45099" y="59276"/>
                      </a:cubicBezTo>
                      <a:cubicBezTo>
                        <a:pt x="45991" y="58628"/>
                        <a:pt x="46694" y="58304"/>
                        <a:pt x="47208" y="58304"/>
                      </a:cubicBezTo>
                      <a:cubicBezTo>
                        <a:pt x="47448" y="58304"/>
                        <a:pt x="47654" y="58355"/>
                        <a:pt x="47825" y="58457"/>
                      </a:cubicBezTo>
                      <a:cubicBezTo>
                        <a:pt x="47997" y="58559"/>
                        <a:pt x="48134" y="58755"/>
                        <a:pt x="48237" y="59045"/>
                      </a:cubicBezTo>
                      <a:cubicBezTo>
                        <a:pt x="48340" y="59335"/>
                        <a:pt x="48417" y="59736"/>
                        <a:pt x="48468" y="60248"/>
                      </a:cubicBezTo>
                      <a:cubicBezTo>
                        <a:pt x="48519" y="60759"/>
                        <a:pt x="48545" y="61407"/>
                        <a:pt x="48545" y="62192"/>
                      </a:cubicBezTo>
                      <a:close/>
                      <a:moveTo>
                        <a:pt x="100762" y="46742"/>
                      </a:moveTo>
                      <a:cubicBezTo>
                        <a:pt x="100762" y="50493"/>
                        <a:pt x="100267" y="53946"/>
                        <a:pt x="99279" y="57101"/>
                      </a:cubicBezTo>
                      <a:cubicBezTo>
                        <a:pt x="98289" y="60256"/>
                        <a:pt x="96815" y="62976"/>
                        <a:pt x="94853" y="65261"/>
                      </a:cubicBezTo>
                      <a:cubicBezTo>
                        <a:pt x="92892" y="67546"/>
                        <a:pt x="90436" y="69328"/>
                        <a:pt x="87486" y="70607"/>
                      </a:cubicBezTo>
                      <a:cubicBezTo>
                        <a:pt x="84536" y="71886"/>
                        <a:pt x="81117" y="72526"/>
                        <a:pt x="77229" y="72526"/>
                      </a:cubicBezTo>
                      <a:cubicBezTo>
                        <a:pt x="73443" y="72526"/>
                        <a:pt x="70143" y="71963"/>
                        <a:pt x="67329" y="70838"/>
                      </a:cubicBezTo>
                      <a:cubicBezTo>
                        <a:pt x="64516" y="69712"/>
                        <a:pt x="62171" y="68075"/>
                        <a:pt x="60295" y="65926"/>
                      </a:cubicBezTo>
                      <a:cubicBezTo>
                        <a:pt x="58419" y="63778"/>
                        <a:pt x="57021" y="61168"/>
                        <a:pt x="56100" y="58099"/>
                      </a:cubicBezTo>
                      <a:cubicBezTo>
                        <a:pt x="55179" y="55029"/>
                        <a:pt x="54718" y="51550"/>
                        <a:pt x="54719" y="47662"/>
                      </a:cubicBezTo>
                      <a:cubicBezTo>
                        <a:pt x="54718" y="43911"/>
                        <a:pt x="55205" y="40457"/>
                        <a:pt x="56177" y="37303"/>
                      </a:cubicBezTo>
                      <a:cubicBezTo>
                        <a:pt x="57149" y="34148"/>
                        <a:pt x="58615" y="31428"/>
                        <a:pt x="60576" y="29143"/>
                      </a:cubicBezTo>
                      <a:cubicBezTo>
                        <a:pt x="62537" y="26858"/>
                        <a:pt x="64984" y="25084"/>
                        <a:pt x="67918" y="23822"/>
                      </a:cubicBezTo>
                      <a:cubicBezTo>
                        <a:pt x="70851" y="22560"/>
                        <a:pt x="74279" y="21929"/>
                        <a:pt x="78201" y="21929"/>
                      </a:cubicBezTo>
                      <a:cubicBezTo>
                        <a:pt x="81987" y="21929"/>
                        <a:pt x="85286" y="22492"/>
                        <a:pt x="88100" y="23618"/>
                      </a:cubicBezTo>
                      <a:cubicBezTo>
                        <a:pt x="90914" y="24743"/>
                        <a:pt x="93259" y="26380"/>
                        <a:pt x="95134" y="28529"/>
                      </a:cubicBezTo>
                      <a:cubicBezTo>
                        <a:pt x="97011" y="30678"/>
                        <a:pt x="98418" y="33287"/>
                        <a:pt x="99355" y="36356"/>
                      </a:cubicBezTo>
                      <a:cubicBezTo>
                        <a:pt x="100293" y="39426"/>
                        <a:pt x="100762" y="42888"/>
                        <a:pt x="100762" y="46742"/>
                      </a:cubicBezTo>
                      <a:close/>
                      <a:moveTo>
                        <a:pt x="92014" y="47304"/>
                      </a:moveTo>
                      <a:cubicBezTo>
                        <a:pt x="92014" y="44815"/>
                        <a:pt x="91782" y="42461"/>
                        <a:pt x="91317" y="40244"/>
                      </a:cubicBezTo>
                      <a:cubicBezTo>
                        <a:pt x="90852" y="38027"/>
                        <a:pt x="90086" y="36083"/>
                        <a:pt x="89019" y="34412"/>
                      </a:cubicBezTo>
                      <a:cubicBezTo>
                        <a:pt x="87953" y="32741"/>
                        <a:pt x="86507" y="31419"/>
                        <a:pt x="84683" y="30447"/>
                      </a:cubicBezTo>
                      <a:cubicBezTo>
                        <a:pt x="82859" y="29475"/>
                        <a:pt x="80588" y="28989"/>
                        <a:pt x="77869" y="28989"/>
                      </a:cubicBezTo>
                      <a:cubicBezTo>
                        <a:pt x="75357" y="28989"/>
                        <a:pt x="73197" y="29433"/>
                        <a:pt x="71391" y="30319"/>
                      </a:cubicBezTo>
                      <a:cubicBezTo>
                        <a:pt x="69584" y="31206"/>
                        <a:pt x="68095" y="32460"/>
                        <a:pt x="66925" y="34080"/>
                      </a:cubicBezTo>
                      <a:cubicBezTo>
                        <a:pt x="65755" y="35700"/>
                        <a:pt x="64886" y="37618"/>
                        <a:pt x="64318" y="39835"/>
                      </a:cubicBezTo>
                      <a:cubicBezTo>
                        <a:pt x="63751" y="42052"/>
                        <a:pt x="63467" y="44473"/>
                        <a:pt x="63467" y="47100"/>
                      </a:cubicBezTo>
                      <a:cubicBezTo>
                        <a:pt x="63467" y="49624"/>
                        <a:pt x="63699" y="51994"/>
                        <a:pt x="64164" y="54211"/>
                      </a:cubicBezTo>
                      <a:cubicBezTo>
                        <a:pt x="64629" y="56428"/>
                        <a:pt x="65403" y="58363"/>
                        <a:pt x="66487" y="60017"/>
                      </a:cubicBezTo>
                      <a:cubicBezTo>
                        <a:pt x="67571" y="61671"/>
                        <a:pt x="69025" y="62985"/>
                        <a:pt x="70849" y="63957"/>
                      </a:cubicBezTo>
                      <a:cubicBezTo>
                        <a:pt x="72672" y="64929"/>
                        <a:pt x="74944" y="65415"/>
                        <a:pt x="77663" y="65415"/>
                      </a:cubicBezTo>
                      <a:cubicBezTo>
                        <a:pt x="80141" y="65415"/>
                        <a:pt x="82292" y="64971"/>
                        <a:pt x="84116" y="64085"/>
                      </a:cubicBezTo>
                      <a:cubicBezTo>
                        <a:pt x="85940" y="63198"/>
                        <a:pt x="87437" y="61953"/>
                        <a:pt x="88607" y="60350"/>
                      </a:cubicBezTo>
                      <a:cubicBezTo>
                        <a:pt x="89777" y="58747"/>
                        <a:pt x="90637" y="56837"/>
                        <a:pt x="91188" y="54620"/>
                      </a:cubicBezTo>
                      <a:cubicBezTo>
                        <a:pt x="91739" y="52403"/>
                        <a:pt x="92014" y="49965"/>
                        <a:pt x="92014" y="47304"/>
                      </a:cubicBezTo>
                      <a:close/>
                      <a:moveTo>
                        <a:pt x="152161" y="70275"/>
                      </a:moveTo>
                      <a:cubicBezTo>
                        <a:pt x="152161" y="70548"/>
                        <a:pt x="152092" y="70778"/>
                        <a:pt x="151956" y="70965"/>
                      </a:cubicBezTo>
                      <a:cubicBezTo>
                        <a:pt x="151820" y="71153"/>
                        <a:pt x="151598" y="71315"/>
                        <a:pt x="151291" y="71451"/>
                      </a:cubicBezTo>
                      <a:cubicBezTo>
                        <a:pt x="150984" y="71588"/>
                        <a:pt x="150557" y="71690"/>
                        <a:pt x="150012" y="71758"/>
                      </a:cubicBezTo>
                      <a:cubicBezTo>
                        <a:pt x="149466" y="71827"/>
                        <a:pt x="148784" y="71861"/>
                        <a:pt x="147966" y="71861"/>
                      </a:cubicBezTo>
                      <a:cubicBezTo>
                        <a:pt x="147113" y="71861"/>
                        <a:pt x="146414" y="71827"/>
                        <a:pt x="145868" y="71758"/>
                      </a:cubicBezTo>
                      <a:cubicBezTo>
                        <a:pt x="145323" y="71690"/>
                        <a:pt x="144896" y="71588"/>
                        <a:pt x="144589" y="71451"/>
                      </a:cubicBezTo>
                      <a:cubicBezTo>
                        <a:pt x="144282" y="71315"/>
                        <a:pt x="144060" y="71153"/>
                        <a:pt x="143924" y="70965"/>
                      </a:cubicBezTo>
                      <a:cubicBezTo>
                        <a:pt x="143787" y="70778"/>
                        <a:pt x="143719" y="70548"/>
                        <a:pt x="143719" y="70275"/>
                      </a:cubicBezTo>
                      <a:lnTo>
                        <a:pt x="143719" y="43314"/>
                      </a:lnTo>
                      <a:cubicBezTo>
                        <a:pt x="143719" y="40688"/>
                        <a:pt x="143515" y="38573"/>
                        <a:pt x="143105" y="36970"/>
                      </a:cubicBezTo>
                      <a:cubicBezTo>
                        <a:pt x="142696" y="35367"/>
                        <a:pt x="142099" y="33986"/>
                        <a:pt x="141314" y="32826"/>
                      </a:cubicBezTo>
                      <a:cubicBezTo>
                        <a:pt x="140531" y="31667"/>
                        <a:pt x="139516" y="30780"/>
                        <a:pt x="138271" y="30166"/>
                      </a:cubicBezTo>
                      <a:cubicBezTo>
                        <a:pt x="137026" y="29552"/>
                        <a:pt x="135585" y="29245"/>
                        <a:pt x="133948" y="29245"/>
                      </a:cubicBezTo>
                      <a:cubicBezTo>
                        <a:pt x="131833" y="29245"/>
                        <a:pt x="129719" y="29995"/>
                        <a:pt x="127604" y="31496"/>
                      </a:cubicBezTo>
                      <a:cubicBezTo>
                        <a:pt x="125490" y="32997"/>
                        <a:pt x="123272" y="35197"/>
                        <a:pt x="120953" y="38096"/>
                      </a:cubicBezTo>
                      <a:lnTo>
                        <a:pt x="120953" y="70275"/>
                      </a:lnTo>
                      <a:cubicBezTo>
                        <a:pt x="120953" y="70548"/>
                        <a:pt x="120885" y="70778"/>
                        <a:pt x="120749" y="70965"/>
                      </a:cubicBezTo>
                      <a:cubicBezTo>
                        <a:pt x="120612" y="71153"/>
                        <a:pt x="120391" y="71315"/>
                        <a:pt x="120083" y="71451"/>
                      </a:cubicBezTo>
                      <a:cubicBezTo>
                        <a:pt x="119776" y="71588"/>
                        <a:pt x="119350" y="71690"/>
                        <a:pt x="118805" y="71758"/>
                      </a:cubicBezTo>
                      <a:cubicBezTo>
                        <a:pt x="118259" y="71827"/>
                        <a:pt x="117560" y="71861"/>
                        <a:pt x="116707" y="71861"/>
                      </a:cubicBezTo>
                      <a:cubicBezTo>
                        <a:pt x="115888" y="71861"/>
                        <a:pt x="115206" y="71827"/>
                        <a:pt x="114661" y="71758"/>
                      </a:cubicBezTo>
                      <a:cubicBezTo>
                        <a:pt x="114115" y="71690"/>
                        <a:pt x="113680" y="71588"/>
                        <a:pt x="113356" y="71451"/>
                      </a:cubicBezTo>
                      <a:cubicBezTo>
                        <a:pt x="113032" y="71315"/>
                        <a:pt x="112810" y="71153"/>
                        <a:pt x="112691" y="70965"/>
                      </a:cubicBezTo>
                      <a:cubicBezTo>
                        <a:pt x="112572" y="70778"/>
                        <a:pt x="112512" y="70548"/>
                        <a:pt x="112512" y="70275"/>
                      </a:cubicBezTo>
                      <a:lnTo>
                        <a:pt x="112512" y="24232"/>
                      </a:lnTo>
                      <a:cubicBezTo>
                        <a:pt x="112512" y="23959"/>
                        <a:pt x="112563" y="23728"/>
                        <a:pt x="112665" y="23541"/>
                      </a:cubicBezTo>
                      <a:cubicBezTo>
                        <a:pt x="112768" y="23353"/>
                        <a:pt x="112973" y="23183"/>
                        <a:pt x="113279" y="23029"/>
                      </a:cubicBezTo>
                      <a:cubicBezTo>
                        <a:pt x="113586" y="22876"/>
                        <a:pt x="113979" y="22773"/>
                        <a:pt x="114456" y="22722"/>
                      </a:cubicBezTo>
                      <a:cubicBezTo>
                        <a:pt x="114933" y="22671"/>
                        <a:pt x="115565" y="22646"/>
                        <a:pt x="116348" y="22646"/>
                      </a:cubicBezTo>
                      <a:cubicBezTo>
                        <a:pt x="117099" y="22646"/>
                        <a:pt x="117722" y="22671"/>
                        <a:pt x="118216" y="22722"/>
                      </a:cubicBezTo>
                      <a:cubicBezTo>
                        <a:pt x="118711" y="22773"/>
                        <a:pt x="119094" y="22876"/>
                        <a:pt x="119367" y="23029"/>
                      </a:cubicBezTo>
                      <a:cubicBezTo>
                        <a:pt x="119640" y="23183"/>
                        <a:pt x="119836" y="23353"/>
                        <a:pt x="119956" y="23541"/>
                      </a:cubicBezTo>
                      <a:cubicBezTo>
                        <a:pt x="120075" y="23728"/>
                        <a:pt x="120135" y="23959"/>
                        <a:pt x="120135" y="24232"/>
                      </a:cubicBezTo>
                      <a:lnTo>
                        <a:pt x="120135" y="30319"/>
                      </a:lnTo>
                      <a:cubicBezTo>
                        <a:pt x="122726" y="27420"/>
                        <a:pt x="125311" y="25297"/>
                        <a:pt x="127885" y="23950"/>
                      </a:cubicBezTo>
                      <a:cubicBezTo>
                        <a:pt x="130461" y="22603"/>
                        <a:pt x="133061" y="21929"/>
                        <a:pt x="135687" y="21929"/>
                      </a:cubicBezTo>
                      <a:cubicBezTo>
                        <a:pt x="138757" y="21929"/>
                        <a:pt x="141340" y="22449"/>
                        <a:pt x="143438" y="23490"/>
                      </a:cubicBezTo>
                      <a:cubicBezTo>
                        <a:pt x="145536" y="24530"/>
                        <a:pt x="147232" y="25920"/>
                        <a:pt x="148529" y="27659"/>
                      </a:cubicBezTo>
                      <a:cubicBezTo>
                        <a:pt x="149824" y="29399"/>
                        <a:pt x="150754" y="31436"/>
                        <a:pt x="151317" y="33773"/>
                      </a:cubicBezTo>
                      <a:cubicBezTo>
                        <a:pt x="151880" y="36109"/>
                        <a:pt x="152161" y="38914"/>
                        <a:pt x="152161" y="42188"/>
                      </a:cubicBezTo>
                      <a:close/>
                      <a:moveTo>
                        <a:pt x="190073" y="66898"/>
                      </a:moveTo>
                      <a:cubicBezTo>
                        <a:pt x="190073" y="67887"/>
                        <a:pt x="190004" y="68672"/>
                        <a:pt x="189868" y="69252"/>
                      </a:cubicBezTo>
                      <a:cubicBezTo>
                        <a:pt x="189731" y="69831"/>
                        <a:pt x="189527" y="70258"/>
                        <a:pt x="189254" y="70531"/>
                      </a:cubicBezTo>
                      <a:cubicBezTo>
                        <a:pt x="188981" y="70803"/>
                        <a:pt x="188572" y="71059"/>
                        <a:pt x="188026" y="71298"/>
                      </a:cubicBezTo>
                      <a:cubicBezTo>
                        <a:pt x="187480" y="71537"/>
                        <a:pt x="186858" y="71733"/>
                        <a:pt x="186159" y="71886"/>
                      </a:cubicBezTo>
                      <a:cubicBezTo>
                        <a:pt x="185460" y="72040"/>
                        <a:pt x="184718" y="72168"/>
                        <a:pt x="183933" y="72270"/>
                      </a:cubicBezTo>
                      <a:cubicBezTo>
                        <a:pt x="183149" y="72372"/>
                        <a:pt x="182364" y="72423"/>
                        <a:pt x="181579" y="72423"/>
                      </a:cubicBezTo>
                      <a:cubicBezTo>
                        <a:pt x="179192" y="72423"/>
                        <a:pt x="177147" y="72108"/>
                        <a:pt x="175441" y="71477"/>
                      </a:cubicBezTo>
                      <a:cubicBezTo>
                        <a:pt x="173736" y="70846"/>
                        <a:pt x="172337" y="69891"/>
                        <a:pt x="171246" y="68612"/>
                      </a:cubicBezTo>
                      <a:cubicBezTo>
                        <a:pt x="170154" y="67333"/>
                        <a:pt x="169362" y="65713"/>
                        <a:pt x="168866" y="63752"/>
                      </a:cubicBezTo>
                      <a:cubicBezTo>
                        <a:pt x="168372" y="61791"/>
                        <a:pt x="168125" y="59480"/>
                        <a:pt x="168125" y="56820"/>
                      </a:cubicBezTo>
                      <a:lnTo>
                        <a:pt x="168125" y="29910"/>
                      </a:lnTo>
                      <a:lnTo>
                        <a:pt x="161679" y="29910"/>
                      </a:lnTo>
                      <a:cubicBezTo>
                        <a:pt x="161167" y="29910"/>
                        <a:pt x="160758" y="29637"/>
                        <a:pt x="160451" y="29092"/>
                      </a:cubicBezTo>
                      <a:cubicBezTo>
                        <a:pt x="160144" y="28546"/>
                        <a:pt x="159990" y="27659"/>
                        <a:pt x="159990" y="26431"/>
                      </a:cubicBezTo>
                      <a:cubicBezTo>
                        <a:pt x="159990" y="25783"/>
                        <a:pt x="160033" y="25238"/>
                        <a:pt x="160119" y="24794"/>
                      </a:cubicBezTo>
                      <a:cubicBezTo>
                        <a:pt x="160203" y="24351"/>
                        <a:pt x="160315" y="23984"/>
                        <a:pt x="160451" y="23694"/>
                      </a:cubicBezTo>
                      <a:cubicBezTo>
                        <a:pt x="160587" y="23404"/>
                        <a:pt x="160766" y="23200"/>
                        <a:pt x="160988" y="23080"/>
                      </a:cubicBezTo>
                      <a:cubicBezTo>
                        <a:pt x="161210" y="22961"/>
                        <a:pt x="161457" y="22901"/>
                        <a:pt x="161730" y="22901"/>
                      </a:cubicBezTo>
                      <a:lnTo>
                        <a:pt x="168125" y="22901"/>
                      </a:lnTo>
                      <a:lnTo>
                        <a:pt x="168125" y="11953"/>
                      </a:lnTo>
                      <a:cubicBezTo>
                        <a:pt x="168125" y="11715"/>
                        <a:pt x="168184" y="11493"/>
                        <a:pt x="168304" y="11288"/>
                      </a:cubicBezTo>
                      <a:cubicBezTo>
                        <a:pt x="168424" y="11084"/>
                        <a:pt x="168645" y="10905"/>
                        <a:pt x="168969" y="10751"/>
                      </a:cubicBezTo>
                      <a:cubicBezTo>
                        <a:pt x="169293" y="10598"/>
                        <a:pt x="169727" y="10487"/>
                        <a:pt x="170273" y="10418"/>
                      </a:cubicBezTo>
                      <a:cubicBezTo>
                        <a:pt x="170819" y="10350"/>
                        <a:pt x="171501" y="10316"/>
                        <a:pt x="172320" y="10316"/>
                      </a:cubicBezTo>
                      <a:cubicBezTo>
                        <a:pt x="173173" y="10316"/>
                        <a:pt x="173872" y="10350"/>
                        <a:pt x="174418" y="10418"/>
                      </a:cubicBezTo>
                      <a:cubicBezTo>
                        <a:pt x="174963" y="10487"/>
                        <a:pt x="175389" y="10598"/>
                        <a:pt x="175697" y="10751"/>
                      </a:cubicBezTo>
                      <a:cubicBezTo>
                        <a:pt x="176004" y="10905"/>
                        <a:pt x="176225" y="11084"/>
                        <a:pt x="176362" y="11288"/>
                      </a:cubicBezTo>
                      <a:cubicBezTo>
                        <a:pt x="176498" y="11493"/>
                        <a:pt x="176566" y="11715"/>
                        <a:pt x="176566" y="11953"/>
                      </a:cubicBezTo>
                      <a:lnTo>
                        <a:pt x="176566" y="22901"/>
                      </a:lnTo>
                      <a:lnTo>
                        <a:pt x="188384" y="22901"/>
                      </a:lnTo>
                      <a:cubicBezTo>
                        <a:pt x="188657" y="22901"/>
                        <a:pt x="188896" y="22961"/>
                        <a:pt x="189100" y="23080"/>
                      </a:cubicBezTo>
                      <a:cubicBezTo>
                        <a:pt x="189305" y="23200"/>
                        <a:pt x="189484" y="23404"/>
                        <a:pt x="189638" y="23694"/>
                      </a:cubicBezTo>
                      <a:cubicBezTo>
                        <a:pt x="189791" y="23984"/>
                        <a:pt x="189901" y="24351"/>
                        <a:pt x="189970" y="24794"/>
                      </a:cubicBezTo>
                      <a:cubicBezTo>
                        <a:pt x="190039" y="25238"/>
                        <a:pt x="190073" y="25783"/>
                        <a:pt x="190073" y="26431"/>
                      </a:cubicBezTo>
                      <a:cubicBezTo>
                        <a:pt x="190073" y="27659"/>
                        <a:pt x="189919" y="28546"/>
                        <a:pt x="189612" y="29092"/>
                      </a:cubicBezTo>
                      <a:cubicBezTo>
                        <a:pt x="189305" y="29637"/>
                        <a:pt x="188896" y="29910"/>
                        <a:pt x="188384" y="29910"/>
                      </a:cubicBezTo>
                      <a:lnTo>
                        <a:pt x="176566" y="29910"/>
                      </a:lnTo>
                      <a:lnTo>
                        <a:pt x="176566" y="55592"/>
                      </a:lnTo>
                      <a:cubicBezTo>
                        <a:pt x="176566" y="58764"/>
                        <a:pt x="177035" y="61160"/>
                        <a:pt x="177973" y="62780"/>
                      </a:cubicBezTo>
                      <a:cubicBezTo>
                        <a:pt x="178911" y="64400"/>
                        <a:pt x="180591" y="65210"/>
                        <a:pt x="183012" y="65210"/>
                      </a:cubicBezTo>
                      <a:cubicBezTo>
                        <a:pt x="183797" y="65210"/>
                        <a:pt x="184496" y="65133"/>
                        <a:pt x="185110" y="64980"/>
                      </a:cubicBezTo>
                      <a:cubicBezTo>
                        <a:pt x="185724" y="64826"/>
                        <a:pt x="186270" y="64664"/>
                        <a:pt x="186747" y="64494"/>
                      </a:cubicBezTo>
                      <a:cubicBezTo>
                        <a:pt x="187225" y="64323"/>
                        <a:pt x="187634" y="64161"/>
                        <a:pt x="187975" y="64008"/>
                      </a:cubicBezTo>
                      <a:cubicBezTo>
                        <a:pt x="188316" y="63854"/>
                        <a:pt x="188623" y="63778"/>
                        <a:pt x="188896" y="63778"/>
                      </a:cubicBezTo>
                      <a:cubicBezTo>
                        <a:pt x="189066" y="63778"/>
                        <a:pt x="189228" y="63820"/>
                        <a:pt x="189381" y="63905"/>
                      </a:cubicBezTo>
                      <a:cubicBezTo>
                        <a:pt x="189536" y="63991"/>
                        <a:pt x="189655" y="64153"/>
                        <a:pt x="189740" y="64391"/>
                      </a:cubicBezTo>
                      <a:cubicBezTo>
                        <a:pt x="189825" y="64630"/>
                        <a:pt x="189901" y="64954"/>
                        <a:pt x="189970" y="65364"/>
                      </a:cubicBezTo>
                      <a:cubicBezTo>
                        <a:pt x="190039" y="65773"/>
                        <a:pt x="190073" y="66284"/>
                        <a:pt x="190073" y="66898"/>
                      </a:cubicBezTo>
                      <a:close/>
                      <a:moveTo>
                        <a:pt x="227766" y="27250"/>
                      </a:moveTo>
                      <a:cubicBezTo>
                        <a:pt x="227766" y="28000"/>
                        <a:pt x="227749" y="28631"/>
                        <a:pt x="227715" y="29143"/>
                      </a:cubicBezTo>
                      <a:cubicBezTo>
                        <a:pt x="227681" y="29654"/>
                        <a:pt x="227613" y="30055"/>
                        <a:pt x="227511" y="30345"/>
                      </a:cubicBezTo>
                      <a:cubicBezTo>
                        <a:pt x="227408" y="30635"/>
                        <a:pt x="227280" y="30857"/>
                        <a:pt x="227127" y="31010"/>
                      </a:cubicBezTo>
                      <a:cubicBezTo>
                        <a:pt x="226974" y="31164"/>
                        <a:pt x="226760" y="31240"/>
                        <a:pt x="226487" y="31240"/>
                      </a:cubicBezTo>
                      <a:cubicBezTo>
                        <a:pt x="226215" y="31240"/>
                        <a:pt x="225882" y="31164"/>
                        <a:pt x="225490" y="31010"/>
                      </a:cubicBezTo>
                      <a:cubicBezTo>
                        <a:pt x="225097" y="30857"/>
                        <a:pt x="224654" y="30703"/>
                        <a:pt x="224159" y="30550"/>
                      </a:cubicBezTo>
                      <a:cubicBezTo>
                        <a:pt x="223665" y="30396"/>
                        <a:pt x="223110" y="30251"/>
                        <a:pt x="222497" y="30115"/>
                      </a:cubicBezTo>
                      <a:cubicBezTo>
                        <a:pt x="221883" y="29978"/>
                        <a:pt x="221218" y="29910"/>
                        <a:pt x="220501" y="29910"/>
                      </a:cubicBezTo>
                      <a:cubicBezTo>
                        <a:pt x="219649" y="29910"/>
                        <a:pt x="218814" y="30081"/>
                        <a:pt x="217994" y="30422"/>
                      </a:cubicBezTo>
                      <a:cubicBezTo>
                        <a:pt x="217176" y="30763"/>
                        <a:pt x="216315" y="31326"/>
                        <a:pt x="215411" y="32110"/>
                      </a:cubicBezTo>
                      <a:cubicBezTo>
                        <a:pt x="214507" y="32894"/>
                        <a:pt x="213561" y="33935"/>
                        <a:pt x="212572" y="35231"/>
                      </a:cubicBezTo>
                      <a:cubicBezTo>
                        <a:pt x="211583" y="36527"/>
                        <a:pt x="210492" y="38113"/>
                        <a:pt x="209297" y="39989"/>
                      </a:cubicBezTo>
                      <a:lnTo>
                        <a:pt x="209297" y="70275"/>
                      </a:lnTo>
                      <a:cubicBezTo>
                        <a:pt x="209297" y="70548"/>
                        <a:pt x="209230" y="70778"/>
                        <a:pt x="209093" y="70965"/>
                      </a:cubicBezTo>
                      <a:cubicBezTo>
                        <a:pt x="208956" y="71153"/>
                        <a:pt x="208735" y="71315"/>
                        <a:pt x="208428" y="71451"/>
                      </a:cubicBezTo>
                      <a:cubicBezTo>
                        <a:pt x="208121" y="71588"/>
                        <a:pt x="207694" y="71690"/>
                        <a:pt x="207149" y="71758"/>
                      </a:cubicBezTo>
                      <a:cubicBezTo>
                        <a:pt x="206604" y="71827"/>
                        <a:pt x="205904" y="71861"/>
                        <a:pt x="205051" y="71861"/>
                      </a:cubicBezTo>
                      <a:cubicBezTo>
                        <a:pt x="204233" y="71861"/>
                        <a:pt x="203551" y="71827"/>
                        <a:pt x="203005" y="71758"/>
                      </a:cubicBezTo>
                      <a:cubicBezTo>
                        <a:pt x="202459" y="71690"/>
                        <a:pt x="202025" y="71588"/>
                        <a:pt x="201700" y="71451"/>
                      </a:cubicBezTo>
                      <a:cubicBezTo>
                        <a:pt x="201376" y="71315"/>
                        <a:pt x="201154" y="71153"/>
                        <a:pt x="201035" y="70965"/>
                      </a:cubicBezTo>
                      <a:cubicBezTo>
                        <a:pt x="200916" y="70778"/>
                        <a:pt x="200856" y="70548"/>
                        <a:pt x="200856" y="70275"/>
                      </a:cubicBezTo>
                      <a:lnTo>
                        <a:pt x="200856" y="24232"/>
                      </a:lnTo>
                      <a:cubicBezTo>
                        <a:pt x="200856" y="23959"/>
                        <a:pt x="200908" y="23728"/>
                        <a:pt x="201009" y="23541"/>
                      </a:cubicBezTo>
                      <a:cubicBezTo>
                        <a:pt x="201112" y="23353"/>
                        <a:pt x="201317" y="23183"/>
                        <a:pt x="201624" y="23029"/>
                      </a:cubicBezTo>
                      <a:cubicBezTo>
                        <a:pt x="201931" y="22876"/>
                        <a:pt x="202323" y="22773"/>
                        <a:pt x="202800" y="22722"/>
                      </a:cubicBezTo>
                      <a:cubicBezTo>
                        <a:pt x="203277" y="22671"/>
                        <a:pt x="203909" y="22646"/>
                        <a:pt x="204693" y="22646"/>
                      </a:cubicBezTo>
                      <a:cubicBezTo>
                        <a:pt x="205443" y="22646"/>
                        <a:pt x="206066" y="22671"/>
                        <a:pt x="206561" y="22722"/>
                      </a:cubicBezTo>
                      <a:cubicBezTo>
                        <a:pt x="207055" y="22773"/>
                        <a:pt x="207439" y="22876"/>
                        <a:pt x="207711" y="23029"/>
                      </a:cubicBezTo>
                      <a:cubicBezTo>
                        <a:pt x="207985" y="23183"/>
                        <a:pt x="208181" y="23353"/>
                        <a:pt x="208300" y="23541"/>
                      </a:cubicBezTo>
                      <a:cubicBezTo>
                        <a:pt x="208419" y="23728"/>
                        <a:pt x="208479" y="23959"/>
                        <a:pt x="208479" y="24232"/>
                      </a:cubicBezTo>
                      <a:lnTo>
                        <a:pt x="208479" y="30933"/>
                      </a:lnTo>
                      <a:cubicBezTo>
                        <a:pt x="209741" y="29092"/>
                        <a:pt x="210926" y="27591"/>
                        <a:pt x="212035" y="26431"/>
                      </a:cubicBezTo>
                      <a:cubicBezTo>
                        <a:pt x="213143" y="25272"/>
                        <a:pt x="214192" y="24359"/>
                        <a:pt x="215181" y="23694"/>
                      </a:cubicBezTo>
                      <a:cubicBezTo>
                        <a:pt x="216170" y="23029"/>
                        <a:pt x="217151" y="22569"/>
                        <a:pt x="218123" y="22313"/>
                      </a:cubicBezTo>
                      <a:cubicBezTo>
                        <a:pt x="219095" y="22057"/>
                        <a:pt x="220076" y="21929"/>
                        <a:pt x="221064" y="21929"/>
                      </a:cubicBezTo>
                      <a:cubicBezTo>
                        <a:pt x="221507" y="21929"/>
                        <a:pt x="222011" y="21955"/>
                        <a:pt x="222573" y="22006"/>
                      </a:cubicBezTo>
                      <a:cubicBezTo>
                        <a:pt x="223136" y="22057"/>
                        <a:pt x="223725" y="22151"/>
                        <a:pt x="224338" y="22287"/>
                      </a:cubicBezTo>
                      <a:cubicBezTo>
                        <a:pt x="224952" y="22424"/>
                        <a:pt x="225507" y="22577"/>
                        <a:pt x="226001" y="22748"/>
                      </a:cubicBezTo>
                      <a:cubicBezTo>
                        <a:pt x="226496" y="22918"/>
                        <a:pt x="226845" y="23089"/>
                        <a:pt x="227050" y="23259"/>
                      </a:cubicBezTo>
                      <a:cubicBezTo>
                        <a:pt x="227255" y="23430"/>
                        <a:pt x="227391" y="23592"/>
                        <a:pt x="227459" y="23745"/>
                      </a:cubicBezTo>
                      <a:cubicBezTo>
                        <a:pt x="227527" y="23899"/>
                        <a:pt x="227587" y="24095"/>
                        <a:pt x="227639" y="24334"/>
                      </a:cubicBezTo>
                      <a:cubicBezTo>
                        <a:pt x="227689" y="24573"/>
                        <a:pt x="227723" y="24922"/>
                        <a:pt x="227740" y="25383"/>
                      </a:cubicBezTo>
                      <a:cubicBezTo>
                        <a:pt x="227758" y="25843"/>
                        <a:pt x="227766" y="26465"/>
                        <a:pt x="227766" y="27250"/>
                      </a:cubicBezTo>
                      <a:close/>
                      <a:moveTo>
                        <a:pt x="277729" y="46742"/>
                      </a:moveTo>
                      <a:cubicBezTo>
                        <a:pt x="277729" y="50493"/>
                        <a:pt x="277234" y="53946"/>
                        <a:pt x="276246" y="57101"/>
                      </a:cubicBezTo>
                      <a:cubicBezTo>
                        <a:pt x="275256" y="60256"/>
                        <a:pt x="273781" y="62976"/>
                        <a:pt x="271820" y="65261"/>
                      </a:cubicBezTo>
                      <a:cubicBezTo>
                        <a:pt x="269859" y="67546"/>
                        <a:pt x="267404" y="69328"/>
                        <a:pt x="264453" y="70607"/>
                      </a:cubicBezTo>
                      <a:cubicBezTo>
                        <a:pt x="261503" y="71886"/>
                        <a:pt x="258083" y="72526"/>
                        <a:pt x="254195" y="72526"/>
                      </a:cubicBezTo>
                      <a:cubicBezTo>
                        <a:pt x="250410" y="72526"/>
                        <a:pt x="247110" y="71963"/>
                        <a:pt x="244296" y="70838"/>
                      </a:cubicBezTo>
                      <a:cubicBezTo>
                        <a:pt x="241482" y="69712"/>
                        <a:pt x="239137" y="68075"/>
                        <a:pt x="237262" y="65926"/>
                      </a:cubicBezTo>
                      <a:cubicBezTo>
                        <a:pt x="235385" y="63778"/>
                        <a:pt x="233987" y="61168"/>
                        <a:pt x="233067" y="58099"/>
                      </a:cubicBezTo>
                      <a:cubicBezTo>
                        <a:pt x="232146" y="55029"/>
                        <a:pt x="231685" y="51550"/>
                        <a:pt x="231685" y="47662"/>
                      </a:cubicBezTo>
                      <a:cubicBezTo>
                        <a:pt x="231685" y="43911"/>
                        <a:pt x="232171" y="40457"/>
                        <a:pt x="233143" y="37303"/>
                      </a:cubicBezTo>
                      <a:cubicBezTo>
                        <a:pt x="234116" y="34148"/>
                        <a:pt x="235581" y="31428"/>
                        <a:pt x="237543" y="29143"/>
                      </a:cubicBezTo>
                      <a:cubicBezTo>
                        <a:pt x="239504" y="26858"/>
                        <a:pt x="241951" y="25084"/>
                        <a:pt x="244884" y="23822"/>
                      </a:cubicBezTo>
                      <a:cubicBezTo>
                        <a:pt x="247817" y="22560"/>
                        <a:pt x="251245" y="21929"/>
                        <a:pt x="255168" y="21929"/>
                      </a:cubicBezTo>
                      <a:cubicBezTo>
                        <a:pt x="258953" y="21929"/>
                        <a:pt x="262253" y="22492"/>
                        <a:pt x="265067" y="23618"/>
                      </a:cubicBezTo>
                      <a:cubicBezTo>
                        <a:pt x="267881" y="24743"/>
                        <a:pt x="270226" y="26380"/>
                        <a:pt x="272101" y="28529"/>
                      </a:cubicBezTo>
                      <a:cubicBezTo>
                        <a:pt x="273977" y="30678"/>
                        <a:pt x="275384" y="33287"/>
                        <a:pt x="276322" y="36356"/>
                      </a:cubicBezTo>
                      <a:cubicBezTo>
                        <a:pt x="277260" y="39426"/>
                        <a:pt x="277729" y="42888"/>
                        <a:pt x="277729" y="46742"/>
                      </a:cubicBezTo>
                      <a:close/>
                      <a:moveTo>
                        <a:pt x="268981" y="47304"/>
                      </a:moveTo>
                      <a:cubicBezTo>
                        <a:pt x="268981" y="44815"/>
                        <a:pt x="268748" y="42461"/>
                        <a:pt x="268284" y="40244"/>
                      </a:cubicBezTo>
                      <a:cubicBezTo>
                        <a:pt x="267819" y="38027"/>
                        <a:pt x="267053" y="36083"/>
                        <a:pt x="265986" y="34412"/>
                      </a:cubicBezTo>
                      <a:cubicBezTo>
                        <a:pt x="264919" y="32741"/>
                        <a:pt x="263474" y="31419"/>
                        <a:pt x="261649" y="30447"/>
                      </a:cubicBezTo>
                      <a:cubicBezTo>
                        <a:pt x="259826" y="29475"/>
                        <a:pt x="257555" y="28989"/>
                        <a:pt x="254835" y="28989"/>
                      </a:cubicBezTo>
                      <a:cubicBezTo>
                        <a:pt x="252324" y="28989"/>
                        <a:pt x="250164" y="29433"/>
                        <a:pt x="248357" y="30319"/>
                      </a:cubicBezTo>
                      <a:cubicBezTo>
                        <a:pt x="246550" y="31206"/>
                        <a:pt x="245062" y="32460"/>
                        <a:pt x="243892" y="34080"/>
                      </a:cubicBezTo>
                      <a:cubicBezTo>
                        <a:pt x="242721" y="35700"/>
                        <a:pt x="241853" y="37618"/>
                        <a:pt x="241285" y="39835"/>
                      </a:cubicBezTo>
                      <a:cubicBezTo>
                        <a:pt x="240717" y="42052"/>
                        <a:pt x="240433" y="44473"/>
                        <a:pt x="240433" y="47100"/>
                      </a:cubicBezTo>
                      <a:cubicBezTo>
                        <a:pt x="240433" y="49624"/>
                        <a:pt x="240666" y="51994"/>
                        <a:pt x="241131" y="54211"/>
                      </a:cubicBezTo>
                      <a:cubicBezTo>
                        <a:pt x="241596" y="56428"/>
                        <a:pt x="242370" y="58363"/>
                        <a:pt x="243454" y="60017"/>
                      </a:cubicBezTo>
                      <a:cubicBezTo>
                        <a:pt x="244538" y="61671"/>
                        <a:pt x="245991" y="62985"/>
                        <a:pt x="247815" y="63957"/>
                      </a:cubicBezTo>
                      <a:cubicBezTo>
                        <a:pt x="249639" y="64929"/>
                        <a:pt x="251910" y="65415"/>
                        <a:pt x="254630" y="65415"/>
                      </a:cubicBezTo>
                      <a:cubicBezTo>
                        <a:pt x="257107" y="65415"/>
                        <a:pt x="259259" y="64971"/>
                        <a:pt x="261083" y="64085"/>
                      </a:cubicBezTo>
                      <a:cubicBezTo>
                        <a:pt x="262906" y="63198"/>
                        <a:pt x="264403" y="61953"/>
                        <a:pt x="265573" y="60350"/>
                      </a:cubicBezTo>
                      <a:cubicBezTo>
                        <a:pt x="266743" y="58747"/>
                        <a:pt x="267604" y="56837"/>
                        <a:pt x="268154" y="54620"/>
                      </a:cubicBezTo>
                      <a:cubicBezTo>
                        <a:pt x="268706" y="52403"/>
                        <a:pt x="268981" y="49965"/>
                        <a:pt x="268981" y="47304"/>
                      </a:cubicBezTo>
                      <a:close/>
                      <a:moveTo>
                        <a:pt x="297920" y="70275"/>
                      </a:moveTo>
                      <a:cubicBezTo>
                        <a:pt x="297920" y="70548"/>
                        <a:pt x="297851" y="70778"/>
                        <a:pt x="297715" y="70965"/>
                      </a:cubicBezTo>
                      <a:cubicBezTo>
                        <a:pt x="297579" y="71153"/>
                        <a:pt x="297357" y="71315"/>
                        <a:pt x="297050" y="71451"/>
                      </a:cubicBezTo>
                      <a:cubicBezTo>
                        <a:pt x="296743" y="71588"/>
                        <a:pt x="296317" y="71690"/>
                        <a:pt x="295771" y="71758"/>
                      </a:cubicBezTo>
                      <a:cubicBezTo>
                        <a:pt x="295225" y="71827"/>
                        <a:pt x="294526" y="71861"/>
                        <a:pt x="293673" y="71861"/>
                      </a:cubicBezTo>
                      <a:cubicBezTo>
                        <a:pt x="292855" y="71861"/>
                        <a:pt x="292173" y="71827"/>
                        <a:pt x="291627" y="71758"/>
                      </a:cubicBezTo>
                      <a:cubicBezTo>
                        <a:pt x="291082" y="71690"/>
                        <a:pt x="290646" y="71588"/>
                        <a:pt x="290323" y="71451"/>
                      </a:cubicBezTo>
                      <a:cubicBezTo>
                        <a:pt x="289999" y="71315"/>
                        <a:pt x="289777" y="71153"/>
                        <a:pt x="289658" y="70965"/>
                      </a:cubicBezTo>
                      <a:cubicBezTo>
                        <a:pt x="289538" y="70778"/>
                        <a:pt x="289479" y="70548"/>
                        <a:pt x="289479" y="70275"/>
                      </a:cubicBezTo>
                      <a:lnTo>
                        <a:pt x="289479" y="1926"/>
                      </a:lnTo>
                      <a:cubicBezTo>
                        <a:pt x="289479" y="1653"/>
                        <a:pt x="289538" y="1414"/>
                        <a:pt x="289658" y="1210"/>
                      </a:cubicBezTo>
                      <a:cubicBezTo>
                        <a:pt x="289777" y="1005"/>
                        <a:pt x="289999" y="835"/>
                        <a:pt x="290323" y="698"/>
                      </a:cubicBezTo>
                      <a:cubicBezTo>
                        <a:pt x="290646" y="562"/>
                        <a:pt x="291082" y="459"/>
                        <a:pt x="291627" y="391"/>
                      </a:cubicBezTo>
                      <a:cubicBezTo>
                        <a:pt x="292173" y="323"/>
                        <a:pt x="292855" y="289"/>
                        <a:pt x="293673" y="289"/>
                      </a:cubicBezTo>
                      <a:cubicBezTo>
                        <a:pt x="294526" y="289"/>
                        <a:pt x="295225" y="323"/>
                        <a:pt x="295771" y="391"/>
                      </a:cubicBezTo>
                      <a:cubicBezTo>
                        <a:pt x="296317" y="459"/>
                        <a:pt x="296743" y="562"/>
                        <a:pt x="297050" y="698"/>
                      </a:cubicBezTo>
                      <a:cubicBezTo>
                        <a:pt x="297357" y="835"/>
                        <a:pt x="297579" y="1005"/>
                        <a:pt x="297715" y="1210"/>
                      </a:cubicBezTo>
                      <a:cubicBezTo>
                        <a:pt x="297851" y="1414"/>
                        <a:pt x="297920" y="1653"/>
                        <a:pt x="297920" y="1926"/>
                      </a:cubicBezTo>
                      <a:close/>
                      <a:moveTo>
                        <a:pt x="321732" y="70275"/>
                      </a:moveTo>
                      <a:cubicBezTo>
                        <a:pt x="321732" y="70548"/>
                        <a:pt x="321664" y="70778"/>
                        <a:pt x="321527" y="70965"/>
                      </a:cubicBezTo>
                      <a:cubicBezTo>
                        <a:pt x="321391" y="71153"/>
                        <a:pt x="321169" y="71315"/>
                        <a:pt x="320863" y="71451"/>
                      </a:cubicBezTo>
                      <a:cubicBezTo>
                        <a:pt x="320556" y="71588"/>
                        <a:pt x="320129" y="71690"/>
                        <a:pt x="319583" y="71758"/>
                      </a:cubicBezTo>
                      <a:cubicBezTo>
                        <a:pt x="319038" y="71827"/>
                        <a:pt x="318338" y="71861"/>
                        <a:pt x="317486" y="71861"/>
                      </a:cubicBezTo>
                      <a:cubicBezTo>
                        <a:pt x="316668" y="71861"/>
                        <a:pt x="315986" y="71827"/>
                        <a:pt x="315440" y="71758"/>
                      </a:cubicBezTo>
                      <a:cubicBezTo>
                        <a:pt x="314894" y="71690"/>
                        <a:pt x="314459" y="71588"/>
                        <a:pt x="314135" y="71451"/>
                      </a:cubicBezTo>
                      <a:cubicBezTo>
                        <a:pt x="313811" y="71315"/>
                        <a:pt x="313589" y="71153"/>
                        <a:pt x="313470" y="70965"/>
                      </a:cubicBezTo>
                      <a:cubicBezTo>
                        <a:pt x="313350" y="70778"/>
                        <a:pt x="313291" y="70548"/>
                        <a:pt x="313291" y="70275"/>
                      </a:cubicBezTo>
                      <a:lnTo>
                        <a:pt x="313291" y="1926"/>
                      </a:lnTo>
                      <a:cubicBezTo>
                        <a:pt x="313291" y="1653"/>
                        <a:pt x="313350" y="1414"/>
                        <a:pt x="313470" y="1210"/>
                      </a:cubicBezTo>
                      <a:cubicBezTo>
                        <a:pt x="313589" y="1005"/>
                        <a:pt x="313811" y="835"/>
                        <a:pt x="314135" y="698"/>
                      </a:cubicBezTo>
                      <a:cubicBezTo>
                        <a:pt x="314459" y="562"/>
                        <a:pt x="314894" y="459"/>
                        <a:pt x="315440" y="391"/>
                      </a:cubicBezTo>
                      <a:cubicBezTo>
                        <a:pt x="315986" y="323"/>
                        <a:pt x="316668" y="289"/>
                        <a:pt x="317486" y="289"/>
                      </a:cubicBezTo>
                      <a:cubicBezTo>
                        <a:pt x="318338" y="289"/>
                        <a:pt x="319038" y="323"/>
                        <a:pt x="319583" y="391"/>
                      </a:cubicBezTo>
                      <a:cubicBezTo>
                        <a:pt x="320129" y="459"/>
                        <a:pt x="320556" y="562"/>
                        <a:pt x="320863" y="698"/>
                      </a:cubicBezTo>
                      <a:cubicBezTo>
                        <a:pt x="321169" y="835"/>
                        <a:pt x="321391" y="1005"/>
                        <a:pt x="321527" y="1210"/>
                      </a:cubicBezTo>
                      <a:cubicBezTo>
                        <a:pt x="321664" y="1414"/>
                        <a:pt x="321732" y="1653"/>
                        <a:pt x="321732" y="1926"/>
                      </a:cubicBezTo>
                      <a:close/>
                      <a:moveTo>
                        <a:pt x="376394" y="45258"/>
                      </a:moveTo>
                      <a:cubicBezTo>
                        <a:pt x="376394" y="46588"/>
                        <a:pt x="376060" y="47534"/>
                        <a:pt x="375392" y="48097"/>
                      </a:cubicBezTo>
                      <a:cubicBezTo>
                        <a:pt x="374724" y="48660"/>
                        <a:pt x="373962" y="48941"/>
                        <a:pt x="373104" y="48941"/>
                      </a:cubicBezTo>
                      <a:lnTo>
                        <a:pt x="342782" y="48941"/>
                      </a:lnTo>
                      <a:cubicBezTo>
                        <a:pt x="342782" y="51499"/>
                        <a:pt x="343040" y="53802"/>
                        <a:pt x="343553" y="55848"/>
                      </a:cubicBezTo>
                      <a:cubicBezTo>
                        <a:pt x="344067" y="57894"/>
                        <a:pt x="344924" y="59651"/>
                        <a:pt x="346124" y="61117"/>
                      </a:cubicBezTo>
                      <a:cubicBezTo>
                        <a:pt x="347323" y="62584"/>
                        <a:pt x="348882" y="63709"/>
                        <a:pt x="350802" y="64494"/>
                      </a:cubicBezTo>
                      <a:cubicBezTo>
                        <a:pt x="352721" y="65278"/>
                        <a:pt x="355069" y="65670"/>
                        <a:pt x="357844" y="65670"/>
                      </a:cubicBezTo>
                      <a:cubicBezTo>
                        <a:pt x="360038" y="65670"/>
                        <a:pt x="361992" y="65491"/>
                        <a:pt x="363705" y="65133"/>
                      </a:cubicBezTo>
                      <a:cubicBezTo>
                        <a:pt x="365419" y="64775"/>
                        <a:pt x="366901" y="64374"/>
                        <a:pt x="368152" y="63931"/>
                      </a:cubicBezTo>
                      <a:cubicBezTo>
                        <a:pt x="369403" y="63488"/>
                        <a:pt x="370432" y="63087"/>
                        <a:pt x="371236" y="62729"/>
                      </a:cubicBezTo>
                      <a:cubicBezTo>
                        <a:pt x="372042" y="62371"/>
                        <a:pt x="372651" y="62192"/>
                        <a:pt x="373062" y="62192"/>
                      </a:cubicBezTo>
                      <a:cubicBezTo>
                        <a:pt x="373302" y="62192"/>
                        <a:pt x="373516" y="62251"/>
                        <a:pt x="373704" y="62371"/>
                      </a:cubicBezTo>
                      <a:cubicBezTo>
                        <a:pt x="373893" y="62490"/>
                        <a:pt x="374039" y="62669"/>
                        <a:pt x="374142" y="62908"/>
                      </a:cubicBezTo>
                      <a:cubicBezTo>
                        <a:pt x="374244" y="63147"/>
                        <a:pt x="374322" y="63479"/>
                        <a:pt x="374373" y="63905"/>
                      </a:cubicBezTo>
                      <a:cubicBezTo>
                        <a:pt x="374425" y="64332"/>
                        <a:pt x="374450" y="64852"/>
                        <a:pt x="374450" y="65466"/>
                      </a:cubicBezTo>
                      <a:cubicBezTo>
                        <a:pt x="374450" y="65909"/>
                        <a:pt x="374433" y="66293"/>
                        <a:pt x="374399" y="66617"/>
                      </a:cubicBezTo>
                      <a:cubicBezTo>
                        <a:pt x="374364" y="66941"/>
                        <a:pt x="374323" y="67231"/>
                        <a:pt x="374271" y="67487"/>
                      </a:cubicBezTo>
                      <a:cubicBezTo>
                        <a:pt x="374220" y="67742"/>
                        <a:pt x="374135" y="67973"/>
                        <a:pt x="374015" y="68177"/>
                      </a:cubicBezTo>
                      <a:cubicBezTo>
                        <a:pt x="373896" y="68382"/>
                        <a:pt x="373743" y="68578"/>
                        <a:pt x="373555" y="68766"/>
                      </a:cubicBezTo>
                      <a:cubicBezTo>
                        <a:pt x="373367" y="68953"/>
                        <a:pt x="372813" y="69260"/>
                        <a:pt x="371892" y="69686"/>
                      </a:cubicBezTo>
                      <a:cubicBezTo>
                        <a:pt x="370971" y="70113"/>
                        <a:pt x="369777" y="70531"/>
                        <a:pt x="368310" y="70940"/>
                      </a:cubicBezTo>
                      <a:cubicBezTo>
                        <a:pt x="366845" y="71349"/>
                        <a:pt x="365147" y="71716"/>
                        <a:pt x="363220" y="72040"/>
                      </a:cubicBezTo>
                      <a:cubicBezTo>
                        <a:pt x="361293" y="72364"/>
                        <a:pt x="359239" y="72526"/>
                        <a:pt x="357056" y="72526"/>
                      </a:cubicBezTo>
                      <a:cubicBezTo>
                        <a:pt x="353269" y="72526"/>
                        <a:pt x="349953" y="71997"/>
                        <a:pt x="347105" y="70940"/>
                      </a:cubicBezTo>
                      <a:cubicBezTo>
                        <a:pt x="344257" y="69883"/>
                        <a:pt x="341861" y="68314"/>
                        <a:pt x="339917" y="66233"/>
                      </a:cubicBezTo>
                      <a:cubicBezTo>
                        <a:pt x="337973" y="64153"/>
                        <a:pt x="336506" y="61544"/>
                        <a:pt x="335518" y="58406"/>
                      </a:cubicBezTo>
                      <a:cubicBezTo>
                        <a:pt x="334528" y="55268"/>
                        <a:pt x="334034" y="51619"/>
                        <a:pt x="334034" y="47458"/>
                      </a:cubicBezTo>
                      <a:cubicBezTo>
                        <a:pt x="334034" y="43501"/>
                        <a:pt x="334545" y="39946"/>
                        <a:pt x="335568" y="36791"/>
                      </a:cubicBezTo>
                      <a:cubicBezTo>
                        <a:pt x="336592" y="33636"/>
                        <a:pt x="338067" y="30959"/>
                        <a:pt x="339994" y="28759"/>
                      </a:cubicBezTo>
                      <a:cubicBezTo>
                        <a:pt x="341921" y="26559"/>
                        <a:pt x="344248" y="24871"/>
                        <a:pt x="346977" y="23694"/>
                      </a:cubicBezTo>
                      <a:cubicBezTo>
                        <a:pt x="349706" y="22518"/>
                        <a:pt x="352758" y="21929"/>
                        <a:pt x="356135" y="21929"/>
                      </a:cubicBezTo>
                      <a:cubicBezTo>
                        <a:pt x="359750" y="21929"/>
                        <a:pt x="362828" y="22509"/>
                        <a:pt x="365369" y="23669"/>
                      </a:cubicBezTo>
                      <a:cubicBezTo>
                        <a:pt x="367910" y="24828"/>
                        <a:pt x="369999" y="26389"/>
                        <a:pt x="371637" y="28350"/>
                      </a:cubicBezTo>
                      <a:cubicBezTo>
                        <a:pt x="373273" y="30311"/>
                        <a:pt x="374476" y="32613"/>
                        <a:pt x="375243" y="35256"/>
                      </a:cubicBezTo>
                      <a:cubicBezTo>
                        <a:pt x="376010" y="37900"/>
                        <a:pt x="376394" y="40722"/>
                        <a:pt x="376394" y="43723"/>
                      </a:cubicBezTo>
                      <a:close/>
                      <a:moveTo>
                        <a:pt x="367902" y="42751"/>
                      </a:moveTo>
                      <a:cubicBezTo>
                        <a:pt x="368004" y="38317"/>
                        <a:pt x="367017" y="34839"/>
                        <a:pt x="364941" y="32315"/>
                      </a:cubicBezTo>
                      <a:cubicBezTo>
                        <a:pt x="362866" y="29791"/>
                        <a:pt x="359786" y="28529"/>
                        <a:pt x="355702" y="28529"/>
                      </a:cubicBezTo>
                      <a:cubicBezTo>
                        <a:pt x="353610" y="28529"/>
                        <a:pt x="351773" y="28921"/>
                        <a:pt x="350195" y="29706"/>
                      </a:cubicBezTo>
                      <a:cubicBezTo>
                        <a:pt x="348617" y="30490"/>
                        <a:pt x="347295" y="31530"/>
                        <a:pt x="346231" y="32826"/>
                      </a:cubicBezTo>
                      <a:cubicBezTo>
                        <a:pt x="345168" y="34122"/>
                        <a:pt x="344344" y="35631"/>
                        <a:pt x="343761" y="37354"/>
                      </a:cubicBezTo>
                      <a:cubicBezTo>
                        <a:pt x="343177" y="39076"/>
                        <a:pt x="342851" y="40875"/>
                        <a:pt x="342782" y="42751"/>
                      </a:cubicBezTo>
                      <a:close/>
                      <a:moveTo>
                        <a:pt x="428142" y="70275"/>
                      </a:moveTo>
                      <a:cubicBezTo>
                        <a:pt x="428142" y="70548"/>
                        <a:pt x="428082" y="70786"/>
                        <a:pt x="427963" y="70991"/>
                      </a:cubicBezTo>
                      <a:cubicBezTo>
                        <a:pt x="427843" y="71196"/>
                        <a:pt x="427638" y="71358"/>
                        <a:pt x="427348" y="71477"/>
                      </a:cubicBezTo>
                      <a:cubicBezTo>
                        <a:pt x="427059" y="71596"/>
                        <a:pt x="426675" y="71690"/>
                        <a:pt x="426198" y="71758"/>
                      </a:cubicBezTo>
                      <a:cubicBezTo>
                        <a:pt x="425719" y="71827"/>
                        <a:pt x="425140" y="71861"/>
                        <a:pt x="424457" y="71861"/>
                      </a:cubicBezTo>
                      <a:cubicBezTo>
                        <a:pt x="423741" y="71861"/>
                        <a:pt x="423145" y="71827"/>
                        <a:pt x="422668" y="71758"/>
                      </a:cubicBezTo>
                      <a:cubicBezTo>
                        <a:pt x="422190" y="71690"/>
                        <a:pt x="421797" y="71596"/>
                        <a:pt x="421490" y="71477"/>
                      </a:cubicBezTo>
                      <a:cubicBezTo>
                        <a:pt x="421184" y="71358"/>
                        <a:pt x="420962" y="71196"/>
                        <a:pt x="420826" y="70991"/>
                      </a:cubicBezTo>
                      <a:cubicBezTo>
                        <a:pt x="420689" y="70786"/>
                        <a:pt x="420621" y="70548"/>
                        <a:pt x="420621" y="70275"/>
                      </a:cubicBezTo>
                      <a:lnTo>
                        <a:pt x="420621" y="64187"/>
                      </a:lnTo>
                      <a:cubicBezTo>
                        <a:pt x="418199" y="66813"/>
                        <a:pt x="415684" y="68859"/>
                        <a:pt x="413075" y="70326"/>
                      </a:cubicBezTo>
                      <a:cubicBezTo>
                        <a:pt x="410465" y="71793"/>
                        <a:pt x="407610" y="72526"/>
                        <a:pt x="404505" y="72526"/>
                      </a:cubicBezTo>
                      <a:cubicBezTo>
                        <a:pt x="401129" y="72526"/>
                        <a:pt x="398247" y="71869"/>
                        <a:pt x="395860" y="70556"/>
                      </a:cubicBezTo>
                      <a:cubicBezTo>
                        <a:pt x="393472" y="69243"/>
                        <a:pt x="391536" y="67470"/>
                        <a:pt x="390053" y="65236"/>
                      </a:cubicBezTo>
                      <a:cubicBezTo>
                        <a:pt x="388569" y="63002"/>
                        <a:pt x="387486" y="60376"/>
                        <a:pt x="386804" y="57357"/>
                      </a:cubicBezTo>
                      <a:cubicBezTo>
                        <a:pt x="386122" y="54339"/>
                        <a:pt x="385781" y="51158"/>
                        <a:pt x="385781" y="47816"/>
                      </a:cubicBezTo>
                      <a:cubicBezTo>
                        <a:pt x="385781" y="43860"/>
                        <a:pt x="386208" y="40287"/>
                        <a:pt x="387060" y="37098"/>
                      </a:cubicBezTo>
                      <a:cubicBezTo>
                        <a:pt x="387913" y="33909"/>
                        <a:pt x="389175" y="31189"/>
                        <a:pt x="390846" y="28938"/>
                      </a:cubicBezTo>
                      <a:cubicBezTo>
                        <a:pt x="392517" y="26687"/>
                        <a:pt x="394589" y="24956"/>
                        <a:pt x="397062" y="23745"/>
                      </a:cubicBezTo>
                      <a:cubicBezTo>
                        <a:pt x="399534" y="22535"/>
                        <a:pt x="402391" y="21929"/>
                        <a:pt x="405631" y="21929"/>
                      </a:cubicBezTo>
                      <a:cubicBezTo>
                        <a:pt x="408326" y="21929"/>
                        <a:pt x="410790" y="22518"/>
                        <a:pt x="413024" y="23694"/>
                      </a:cubicBezTo>
                      <a:cubicBezTo>
                        <a:pt x="415257" y="24871"/>
                        <a:pt x="417466" y="26602"/>
                        <a:pt x="419649" y="28887"/>
                      </a:cubicBezTo>
                      <a:lnTo>
                        <a:pt x="419649" y="2131"/>
                      </a:lnTo>
                      <a:cubicBezTo>
                        <a:pt x="419649" y="1892"/>
                        <a:pt x="419708" y="1662"/>
                        <a:pt x="419828" y="1440"/>
                      </a:cubicBezTo>
                      <a:cubicBezTo>
                        <a:pt x="419947" y="1218"/>
                        <a:pt x="420178" y="1048"/>
                        <a:pt x="420519" y="928"/>
                      </a:cubicBezTo>
                      <a:cubicBezTo>
                        <a:pt x="420860" y="809"/>
                        <a:pt x="421294" y="707"/>
                        <a:pt x="421823" y="622"/>
                      </a:cubicBezTo>
                      <a:cubicBezTo>
                        <a:pt x="422351" y="536"/>
                        <a:pt x="423026" y="494"/>
                        <a:pt x="423844" y="494"/>
                      </a:cubicBezTo>
                      <a:cubicBezTo>
                        <a:pt x="424697" y="494"/>
                        <a:pt x="425396" y="536"/>
                        <a:pt x="425941" y="622"/>
                      </a:cubicBezTo>
                      <a:cubicBezTo>
                        <a:pt x="426487" y="707"/>
                        <a:pt x="426914" y="809"/>
                        <a:pt x="427221" y="928"/>
                      </a:cubicBezTo>
                      <a:cubicBezTo>
                        <a:pt x="427527" y="1048"/>
                        <a:pt x="427758" y="1218"/>
                        <a:pt x="427911" y="1440"/>
                      </a:cubicBezTo>
                      <a:cubicBezTo>
                        <a:pt x="428065" y="1662"/>
                        <a:pt x="428142" y="1892"/>
                        <a:pt x="428142" y="2131"/>
                      </a:cubicBezTo>
                      <a:close/>
                      <a:moveTo>
                        <a:pt x="419649" y="37891"/>
                      </a:moveTo>
                      <a:cubicBezTo>
                        <a:pt x="417363" y="35060"/>
                        <a:pt x="415155" y="32903"/>
                        <a:pt x="413024" y="31419"/>
                      </a:cubicBezTo>
                      <a:cubicBezTo>
                        <a:pt x="410892" y="29936"/>
                        <a:pt x="408667" y="29194"/>
                        <a:pt x="406348" y="29194"/>
                      </a:cubicBezTo>
                      <a:cubicBezTo>
                        <a:pt x="404199" y="29194"/>
                        <a:pt x="402374" y="29706"/>
                        <a:pt x="400874" y="30729"/>
                      </a:cubicBezTo>
                      <a:cubicBezTo>
                        <a:pt x="399372" y="31752"/>
                        <a:pt x="398153" y="33099"/>
                        <a:pt x="397215" y="34770"/>
                      </a:cubicBezTo>
                      <a:cubicBezTo>
                        <a:pt x="396278" y="36441"/>
                        <a:pt x="395595" y="38334"/>
                        <a:pt x="395169" y="40449"/>
                      </a:cubicBezTo>
                      <a:cubicBezTo>
                        <a:pt x="394742" y="42564"/>
                        <a:pt x="394530" y="44712"/>
                        <a:pt x="394530" y="46895"/>
                      </a:cubicBezTo>
                      <a:cubicBezTo>
                        <a:pt x="394530" y="49214"/>
                        <a:pt x="394709" y="51482"/>
                        <a:pt x="395066" y="53699"/>
                      </a:cubicBezTo>
                      <a:cubicBezTo>
                        <a:pt x="395424" y="55916"/>
                        <a:pt x="396047" y="57886"/>
                        <a:pt x="396934" y="59608"/>
                      </a:cubicBezTo>
                      <a:cubicBezTo>
                        <a:pt x="397821" y="61330"/>
                        <a:pt x="398997" y="62712"/>
                        <a:pt x="400464" y="63752"/>
                      </a:cubicBezTo>
                      <a:cubicBezTo>
                        <a:pt x="401931" y="64792"/>
                        <a:pt x="403772" y="65312"/>
                        <a:pt x="405989" y="65312"/>
                      </a:cubicBezTo>
                      <a:cubicBezTo>
                        <a:pt x="407114" y="65312"/>
                        <a:pt x="408197" y="65159"/>
                        <a:pt x="409237" y="64852"/>
                      </a:cubicBezTo>
                      <a:cubicBezTo>
                        <a:pt x="410278" y="64545"/>
                        <a:pt x="411343" y="64033"/>
                        <a:pt x="412435" y="63317"/>
                      </a:cubicBezTo>
                      <a:cubicBezTo>
                        <a:pt x="413527" y="62601"/>
                        <a:pt x="414670" y="61671"/>
                        <a:pt x="415863" y="60529"/>
                      </a:cubicBezTo>
                      <a:cubicBezTo>
                        <a:pt x="417057" y="59386"/>
                        <a:pt x="418319" y="57980"/>
                        <a:pt x="419649" y="5630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5" name="Полилиния: фигура 114">
                  <a:extLst>
                    <a:ext uri="{FF2B5EF4-FFF2-40B4-BE49-F238E27FC236}">
                      <a16:creationId xmlns:a16="http://schemas.microsoft.com/office/drawing/2014/main" id="{3465B59F-7FDF-4A43-B6EB-774446B578C1}"/>
                    </a:ext>
                  </a:extLst>
                </p:cNvPr>
                <p:cNvSpPr/>
                <p:nvPr/>
              </p:nvSpPr>
              <p:spPr>
                <a:xfrm>
                  <a:off x="4831227" y="2810325"/>
                  <a:ext cx="426831" cy="67172"/>
                </a:xfrm>
                <a:custGeom>
                  <a:avLst/>
                  <a:gdLst>
                    <a:gd name="connsiteX0" fmla="*/ 51410 w 426831"/>
                    <a:gd name="connsiteY0" fmla="*/ 32430 h 67172"/>
                    <a:gd name="connsiteX1" fmla="*/ 49210 w 426831"/>
                    <a:gd name="connsiteY1" fmla="*/ 47445 h 67172"/>
                    <a:gd name="connsiteX2" fmla="*/ 42790 w 426831"/>
                    <a:gd name="connsiteY2" fmla="*/ 58086 h 67172"/>
                    <a:gd name="connsiteX3" fmla="*/ 32430 w 426831"/>
                    <a:gd name="connsiteY3" fmla="*/ 64405 h 67172"/>
                    <a:gd name="connsiteX4" fmla="*/ 17798 w 426831"/>
                    <a:gd name="connsiteY4" fmla="*/ 66502 h 67172"/>
                    <a:gd name="connsiteX5" fmla="*/ 3781 w 426831"/>
                    <a:gd name="connsiteY5" fmla="*/ 66502 h 67172"/>
                    <a:gd name="connsiteX6" fmla="*/ 1555 w 426831"/>
                    <a:gd name="connsiteY6" fmla="*/ 65709 h 67172"/>
                    <a:gd name="connsiteX7" fmla="*/ 506 w 426831"/>
                    <a:gd name="connsiteY7" fmla="*/ 62921 h 67172"/>
                    <a:gd name="connsiteX8" fmla="*/ 506 w 426831"/>
                    <a:gd name="connsiteY8" fmla="*/ 3883 h 67172"/>
                    <a:gd name="connsiteX9" fmla="*/ 1555 w 426831"/>
                    <a:gd name="connsiteY9" fmla="*/ 1095 h 67172"/>
                    <a:gd name="connsiteX10" fmla="*/ 3781 w 426831"/>
                    <a:gd name="connsiteY10" fmla="*/ 302 h 67172"/>
                    <a:gd name="connsiteX11" fmla="*/ 18770 w 426831"/>
                    <a:gd name="connsiteY11" fmla="*/ 302 h 67172"/>
                    <a:gd name="connsiteX12" fmla="*/ 33300 w 426831"/>
                    <a:gd name="connsiteY12" fmla="*/ 2527 h 67172"/>
                    <a:gd name="connsiteX13" fmla="*/ 43250 w 426831"/>
                    <a:gd name="connsiteY13" fmla="*/ 8922 h 67172"/>
                    <a:gd name="connsiteX14" fmla="*/ 49338 w 426831"/>
                    <a:gd name="connsiteY14" fmla="*/ 19026 h 67172"/>
                    <a:gd name="connsiteX15" fmla="*/ 51410 w 426831"/>
                    <a:gd name="connsiteY15" fmla="*/ 32430 h 67172"/>
                    <a:gd name="connsiteX16" fmla="*/ 42150 w 426831"/>
                    <a:gd name="connsiteY16" fmla="*/ 32788 h 67172"/>
                    <a:gd name="connsiteX17" fmla="*/ 40820 w 426831"/>
                    <a:gd name="connsiteY17" fmla="*/ 22787 h 67172"/>
                    <a:gd name="connsiteX18" fmla="*/ 36651 w 426831"/>
                    <a:gd name="connsiteY18" fmla="*/ 14780 h 67172"/>
                    <a:gd name="connsiteX19" fmla="*/ 29463 w 426831"/>
                    <a:gd name="connsiteY19" fmla="*/ 9511 h 67172"/>
                    <a:gd name="connsiteX20" fmla="*/ 18259 w 426831"/>
                    <a:gd name="connsiteY20" fmla="*/ 7618 h 67172"/>
                    <a:gd name="connsiteX21" fmla="*/ 9306 w 426831"/>
                    <a:gd name="connsiteY21" fmla="*/ 7618 h 67172"/>
                    <a:gd name="connsiteX22" fmla="*/ 9306 w 426831"/>
                    <a:gd name="connsiteY22" fmla="*/ 59135 h 67172"/>
                    <a:gd name="connsiteX23" fmla="*/ 18361 w 426831"/>
                    <a:gd name="connsiteY23" fmla="*/ 59135 h 67172"/>
                    <a:gd name="connsiteX24" fmla="*/ 29053 w 426831"/>
                    <a:gd name="connsiteY24" fmla="*/ 57549 h 67172"/>
                    <a:gd name="connsiteX25" fmla="*/ 36318 w 426831"/>
                    <a:gd name="connsiteY25" fmla="*/ 52689 h 67172"/>
                    <a:gd name="connsiteX26" fmla="*/ 40692 w 426831"/>
                    <a:gd name="connsiteY26" fmla="*/ 44478 h 67172"/>
                    <a:gd name="connsiteX27" fmla="*/ 42150 w 426831"/>
                    <a:gd name="connsiteY27" fmla="*/ 32788 h 67172"/>
                    <a:gd name="connsiteX28" fmla="*/ 105854 w 426831"/>
                    <a:gd name="connsiteY28" fmla="*/ 41690 h 67172"/>
                    <a:gd name="connsiteX29" fmla="*/ 104371 w 426831"/>
                    <a:gd name="connsiteY29" fmla="*/ 52050 h 67172"/>
                    <a:gd name="connsiteX30" fmla="*/ 99946 w 426831"/>
                    <a:gd name="connsiteY30" fmla="*/ 60209 h 67172"/>
                    <a:gd name="connsiteX31" fmla="*/ 92579 w 426831"/>
                    <a:gd name="connsiteY31" fmla="*/ 65556 h 67172"/>
                    <a:gd name="connsiteX32" fmla="*/ 82321 w 426831"/>
                    <a:gd name="connsiteY32" fmla="*/ 67474 h 67172"/>
                    <a:gd name="connsiteX33" fmla="*/ 72422 w 426831"/>
                    <a:gd name="connsiteY33" fmla="*/ 65786 h 67172"/>
                    <a:gd name="connsiteX34" fmla="*/ 65388 w 426831"/>
                    <a:gd name="connsiteY34" fmla="*/ 60875 h 67172"/>
                    <a:gd name="connsiteX35" fmla="*/ 61192 w 426831"/>
                    <a:gd name="connsiteY35" fmla="*/ 53047 h 67172"/>
                    <a:gd name="connsiteX36" fmla="*/ 59811 w 426831"/>
                    <a:gd name="connsiteY36" fmla="*/ 42611 h 67172"/>
                    <a:gd name="connsiteX37" fmla="*/ 61269 w 426831"/>
                    <a:gd name="connsiteY37" fmla="*/ 32251 h 67172"/>
                    <a:gd name="connsiteX38" fmla="*/ 65669 w 426831"/>
                    <a:gd name="connsiteY38" fmla="*/ 24091 h 67172"/>
                    <a:gd name="connsiteX39" fmla="*/ 73010 w 426831"/>
                    <a:gd name="connsiteY39" fmla="*/ 18771 h 67172"/>
                    <a:gd name="connsiteX40" fmla="*/ 83294 w 426831"/>
                    <a:gd name="connsiteY40" fmla="*/ 16878 h 67172"/>
                    <a:gd name="connsiteX41" fmla="*/ 93193 w 426831"/>
                    <a:gd name="connsiteY41" fmla="*/ 18566 h 67172"/>
                    <a:gd name="connsiteX42" fmla="*/ 100227 w 426831"/>
                    <a:gd name="connsiteY42" fmla="*/ 23477 h 67172"/>
                    <a:gd name="connsiteX43" fmla="*/ 104448 w 426831"/>
                    <a:gd name="connsiteY43" fmla="*/ 31305 h 67172"/>
                    <a:gd name="connsiteX44" fmla="*/ 105854 w 426831"/>
                    <a:gd name="connsiteY44" fmla="*/ 41690 h 67172"/>
                    <a:gd name="connsiteX45" fmla="*/ 97107 w 426831"/>
                    <a:gd name="connsiteY45" fmla="*/ 42253 h 67172"/>
                    <a:gd name="connsiteX46" fmla="*/ 96409 w 426831"/>
                    <a:gd name="connsiteY46" fmla="*/ 35193 h 67172"/>
                    <a:gd name="connsiteX47" fmla="*/ 94112 w 426831"/>
                    <a:gd name="connsiteY47" fmla="*/ 29361 h 67172"/>
                    <a:gd name="connsiteX48" fmla="*/ 89776 w 426831"/>
                    <a:gd name="connsiteY48" fmla="*/ 25396 h 67172"/>
                    <a:gd name="connsiteX49" fmla="*/ 82962 w 426831"/>
                    <a:gd name="connsiteY49" fmla="*/ 23938 h 67172"/>
                    <a:gd name="connsiteX50" fmla="*/ 76483 w 426831"/>
                    <a:gd name="connsiteY50" fmla="*/ 25268 h 67172"/>
                    <a:gd name="connsiteX51" fmla="*/ 72018 w 426831"/>
                    <a:gd name="connsiteY51" fmla="*/ 29028 h 67172"/>
                    <a:gd name="connsiteX52" fmla="*/ 69411 w 426831"/>
                    <a:gd name="connsiteY52" fmla="*/ 34783 h 67172"/>
                    <a:gd name="connsiteX53" fmla="*/ 68559 w 426831"/>
                    <a:gd name="connsiteY53" fmla="*/ 42048 h 67172"/>
                    <a:gd name="connsiteX54" fmla="*/ 69257 w 426831"/>
                    <a:gd name="connsiteY54" fmla="*/ 49159 h 67172"/>
                    <a:gd name="connsiteX55" fmla="*/ 71579 w 426831"/>
                    <a:gd name="connsiteY55" fmla="*/ 54966 h 67172"/>
                    <a:gd name="connsiteX56" fmla="*/ 75941 w 426831"/>
                    <a:gd name="connsiteY56" fmla="*/ 58905 h 67172"/>
                    <a:gd name="connsiteX57" fmla="*/ 82756 w 426831"/>
                    <a:gd name="connsiteY57" fmla="*/ 60363 h 67172"/>
                    <a:gd name="connsiteX58" fmla="*/ 89209 w 426831"/>
                    <a:gd name="connsiteY58" fmla="*/ 59033 h 67172"/>
                    <a:gd name="connsiteX59" fmla="*/ 93700 w 426831"/>
                    <a:gd name="connsiteY59" fmla="*/ 55298 h 67172"/>
                    <a:gd name="connsiteX60" fmla="*/ 96281 w 426831"/>
                    <a:gd name="connsiteY60" fmla="*/ 49568 h 67172"/>
                    <a:gd name="connsiteX61" fmla="*/ 97107 w 426831"/>
                    <a:gd name="connsiteY61" fmla="*/ 42253 h 67172"/>
                    <a:gd name="connsiteX62" fmla="*/ 150705 w 426831"/>
                    <a:gd name="connsiteY62" fmla="*/ 58214 h 67172"/>
                    <a:gd name="connsiteX63" fmla="*/ 150653 w 426831"/>
                    <a:gd name="connsiteY63" fmla="*/ 59723 h 67172"/>
                    <a:gd name="connsiteX64" fmla="*/ 150474 w 426831"/>
                    <a:gd name="connsiteY64" fmla="*/ 60798 h 67172"/>
                    <a:gd name="connsiteX65" fmla="*/ 150168 w 426831"/>
                    <a:gd name="connsiteY65" fmla="*/ 61565 h 67172"/>
                    <a:gd name="connsiteX66" fmla="*/ 149349 w 426831"/>
                    <a:gd name="connsiteY66" fmla="*/ 62537 h 67172"/>
                    <a:gd name="connsiteX67" fmla="*/ 147175 w 426831"/>
                    <a:gd name="connsiteY67" fmla="*/ 64123 h 67172"/>
                    <a:gd name="connsiteX68" fmla="*/ 143722 w 426831"/>
                    <a:gd name="connsiteY68" fmla="*/ 65811 h 67172"/>
                    <a:gd name="connsiteX69" fmla="*/ 139552 w 426831"/>
                    <a:gd name="connsiteY69" fmla="*/ 67014 h 67172"/>
                    <a:gd name="connsiteX70" fmla="*/ 134896 w 426831"/>
                    <a:gd name="connsiteY70" fmla="*/ 67474 h 67172"/>
                    <a:gd name="connsiteX71" fmla="*/ 126097 w 426831"/>
                    <a:gd name="connsiteY71" fmla="*/ 65837 h 67172"/>
                    <a:gd name="connsiteX72" fmla="*/ 119676 w 426831"/>
                    <a:gd name="connsiteY72" fmla="*/ 61054 h 67172"/>
                    <a:gd name="connsiteX73" fmla="*/ 115738 w 426831"/>
                    <a:gd name="connsiteY73" fmla="*/ 53329 h 67172"/>
                    <a:gd name="connsiteX74" fmla="*/ 114381 w 426831"/>
                    <a:gd name="connsiteY74" fmla="*/ 42764 h 67172"/>
                    <a:gd name="connsiteX75" fmla="*/ 116044 w 426831"/>
                    <a:gd name="connsiteY75" fmla="*/ 31074 h 67172"/>
                    <a:gd name="connsiteX76" fmla="*/ 120597 w 426831"/>
                    <a:gd name="connsiteY76" fmla="*/ 23068 h 67172"/>
                    <a:gd name="connsiteX77" fmla="*/ 127402 w 426831"/>
                    <a:gd name="connsiteY77" fmla="*/ 18438 h 67172"/>
                    <a:gd name="connsiteX78" fmla="*/ 135869 w 426831"/>
                    <a:gd name="connsiteY78" fmla="*/ 16929 h 67172"/>
                    <a:gd name="connsiteX79" fmla="*/ 140141 w 426831"/>
                    <a:gd name="connsiteY79" fmla="*/ 17338 h 67172"/>
                    <a:gd name="connsiteX80" fmla="*/ 143952 w 426831"/>
                    <a:gd name="connsiteY80" fmla="*/ 18412 h 67172"/>
                    <a:gd name="connsiteX81" fmla="*/ 147047 w 426831"/>
                    <a:gd name="connsiteY81" fmla="*/ 19947 h 67172"/>
                    <a:gd name="connsiteX82" fmla="*/ 149017 w 426831"/>
                    <a:gd name="connsiteY82" fmla="*/ 21431 h 67172"/>
                    <a:gd name="connsiteX83" fmla="*/ 149861 w 426831"/>
                    <a:gd name="connsiteY83" fmla="*/ 22403 h 67172"/>
                    <a:gd name="connsiteX84" fmla="*/ 150245 w 426831"/>
                    <a:gd name="connsiteY84" fmla="*/ 23247 h 67172"/>
                    <a:gd name="connsiteX85" fmla="*/ 150450 w 426831"/>
                    <a:gd name="connsiteY85" fmla="*/ 24347 h 67172"/>
                    <a:gd name="connsiteX86" fmla="*/ 150500 w 426831"/>
                    <a:gd name="connsiteY86" fmla="*/ 25882 h 67172"/>
                    <a:gd name="connsiteX87" fmla="*/ 150040 w 426831"/>
                    <a:gd name="connsiteY87" fmla="*/ 28670 h 67172"/>
                    <a:gd name="connsiteX88" fmla="*/ 148914 w 426831"/>
                    <a:gd name="connsiteY88" fmla="*/ 29463 h 67172"/>
                    <a:gd name="connsiteX89" fmla="*/ 147149 w 426831"/>
                    <a:gd name="connsiteY89" fmla="*/ 28619 h 67172"/>
                    <a:gd name="connsiteX90" fmla="*/ 144616 w 426831"/>
                    <a:gd name="connsiteY90" fmla="*/ 26751 h 67172"/>
                    <a:gd name="connsiteX91" fmla="*/ 140907 w 426831"/>
                    <a:gd name="connsiteY91" fmla="*/ 24884 h 67172"/>
                    <a:gd name="connsiteX92" fmla="*/ 135766 w 426831"/>
                    <a:gd name="connsiteY92" fmla="*/ 24040 h 67172"/>
                    <a:gd name="connsiteX93" fmla="*/ 126429 w 426831"/>
                    <a:gd name="connsiteY93" fmla="*/ 28721 h 67172"/>
                    <a:gd name="connsiteX94" fmla="*/ 123181 w 426831"/>
                    <a:gd name="connsiteY94" fmla="*/ 42304 h 67172"/>
                    <a:gd name="connsiteX95" fmla="*/ 124025 w 426831"/>
                    <a:gd name="connsiteY95" fmla="*/ 50106 h 67172"/>
                    <a:gd name="connsiteX96" fmla="*/ 126507 w 426831"/>
                    <a:gd name="connsiteY96" fmla="*/ 55707 h 67172"/>
                    <a:gd name="connsiteX97" fmla="*/ 130522 w 426831"/>
                    <a:gd name="connsiteY97" fmla="*/ 59058 h 67172"/>
                    <a:gd name="connsiteX98" fmla="*/ 135971 w 426831"/>
                    <a:gd name="connsiteY98" fmla="*/ 60158 h 67172"/>
                    <a:gd name="connsiteX99" fmla="*/ 141086 w 426831"/>
                    <a:gd name="connsiteY99" fmla="*/ 59237 h 67172"/>
                    <a:gd name="connsiteX100" fmla="*/ 144898 w 426831"/>
                    <a:gd name="connsiteY100" fmla="*/ 57217 h 67172"/>
                    <a:gd name="connsiteX101" fmla="*/ 147610 w 426831"/>
                    <a:gd name="connsiteY101" fmla="*/ 55221 h 67172"/>
                    <a:gd name="connsiteX102" fmla="*/ 149324 w 426831"/>
                    <a:gd name="connsiteY102" fmla="*/ 54326 h 67172"/>
                    <a:gd name="connsiteX103" fmla="*/ 149937 w 426831"/>
                    <a:gd name="connsiteY103" fmla="*/ 54531 h 67172"/>
                    <a:gd name="connsiteX104" fmla="*/ 150372 w 426831"/>
                    <a:gd name="connsiteY104" fmla="*/ 55221 h 67172"/>
                    <a:gd name="connsiteX105" fmla="*/ 150629 w 426831"/>
                    <a:gd name="connsiteY105" fmla="*/ 56449 h 67172"/>
                    <a:gd name="connsiteX106" fmla="*/ 150705 w 426831"/>
                    <a:gd name="connsiteY106" fmla="*/ 58214 h 67172"/>
                    <a:gd name="connsiteX107" fmla="*/ 200705 w 426831"/>
                    <a:gd name="connsiteY107" fmla="*/ 65223 h 67172"/>
                    <a:gd name="connsiteX108" fmla="*/ 200526 w 426831"/>
                    <a:gd name="connsiteY108" fmla="*/ 65914 h 67172"/>
                    <a:gd name="connsiteX109" fmla="*/ 199886 w 426831"/>
                    <a:gd name="connsiteY109" fmla="*/ 66400 h 67172"/>
                    <a:gd name="connsiteX110" fmla="*/ 198684 w 426831"/>
                    <a:gd name="connsiteY110" fmla="*/ 66707 h 67172"/>
                    <a:gd name="connsiteX111" fmla="*/ 196868 w 426831"/>
                    <a:gd name="connsiteY111" fmla="*/ 66809 h 67172"/>
                    <a:gd name="connsiteX112" fmla="*/ 194949 w 426831"/>
                    <a:gd name="connsiteY112" fmla="*/ 66707 h 67172"/>
                    <a:gd name="connsiteX113" fmla="*/ 193773 w 426831"/>
                    <a:gd name="connsiteY113" fmla="*/ 66400 h 67172"/>
                    <a:gd name="connsiteX114" fmla="*/ 193184 w 426831"/>
                    <a:gd name="connsiteY114" fmla="*/ 65914 h 67172"/>
                    <a:gd name="connsiteX115" fmla="*/ 193031 w 426831"/>
                    <a:gd name="connsiteY115" fmla="*/ 65223 h 67172"/>
                    <a:gd name="connsiteX116" fmla="*/ 193031 w 426831"/>
                    <a:gd name="connsiteY116" fmla="*/ 59135 h 67172"/>
                    <a:gd name="connsiteX117" fmla="*/ 185255 w 426831"/>
                    <a:gd name="connsiteY117" fmla="*/ 65479 h 67172"/>
                    <a:gd name="connsiteX118" fmla="*/ 177479 w 426831"/>
                    <a:gd name="connsiteY118" fmla="*/ 67474 h 67172"/>
                    <a:gd name="connsiteX119" fmla="*/ 169728 w 426831"/>
                    <a:gd name="connsiteY119" fmla="*/ 65939 h 67172"/>
                    <a:gd name="connsiteX120" fmla="*/ 164637 w 426831"/>
                    <a:gd name="connsiteY120" fmla="*/ 61770 h 67172"/>
                    <a:gd name="connsiteX121" fmla="*/ 161849 w 426831"/>
                    <a:gd name="connsiteY121" fmla="*/ 55631 h 67172"/>
                    <a:gd name="connsiteX122" fmla="*/ 161005 w 426831"/>
                    <a:gd name="connsiteY122" fmla="*/ 47113 h 67172"/>
                    <a:gd name="connsiteX123" fmla="*/ 161005 w 426831"/>
                    <a:gd name="connsiteY123" fmla="*/ 19180 h 67172"/>
                    <a:gd name="connsiteX124" fmla="*/ 161184 w 426831"/>
                    <a:gd name="connsiteY124" fmla="*/ 18489 h 67172"/>
                    <a:gd name="connsiteX125" fmla="*/ 161875 w 426831"/>
                    <a:gd name="connsiteY125" fmla="*/ 17978 h 67172"/>
                    <a:gd name="connsiteX126" fmla="*/ 163204 w 426831"/>
                    <a:gd name="connsiteY126" fmla="*/ 17671 h 67172"/>
                    <a:gd name="connsiteX127" fmla="*/ 165251 w 426831"/>
                    <a:gd name="connsiteY127" fmla="*/ 17594 h 67172"/>
                    <a:gd name="connsiteX128" fmla="*/ 167297 w 426831"/>
                    <a:gd name="connsiteY128" fmla="*/ 17671 h 67172"/>
                    <a:gd name="connsiteX129" fmla="*/ 168602 w 426831"/>
                    <a:gd name="connsiteY129" fmla="*/ 17978 h 67172"/>
                    <a:gd name="connsiteX130" fmla="*/ 169293 w 426831"/>
                    <a:gd name="connsiteY130" fmla="*/ 18489 h 67172"/>
                    <a:gd name="connsiteX131" fmla="*/ 169498 w 426831"/>
                    <a:gd name="connsiteY131" fmla="*/ 19180 h 67172"/>
                    <a:gd name="connsiteX132" fmla="*/ 169498 w 426831"/>
                    <a:gd name="connsiteY132" fmla="*/ 45987 h 67172"/>
                    <a:gd name="connsiteX133" fmla="*/ 170086 w 426831"/>
                    <a:gd name="connsiteY133" fmla="*/ 52459 h 67172"/>
                    <a:gd name="connsiteX134" fmla="*/ 171876 w 426831"/>
                    <a:gd name="connsiteY134" fmla="*/ 56603 h 67172"/>
                    <a:gd name="connsiteX135" fmla="*/ 174920 w 426831"/>
                    <a:gd name="connsiteY135" fmla="*/ 59263 h 67172"/>
                    <a:gd name="connsiteX136" fmla="*/ 179218 w 426831"/>
                    <a:gd name="connsiteY136" fmla="*/ 60209 h 67172"/>
                    <a:gd name="connsiteX137" fmla="*/ 185536 w 426831"/>
                    <a:gd name="connsiteY137" fmla="*/ 57958 h 67172"/>
                    <a:gd name="connsiteX138" fmla="*/ 192213 w 426831"/>
                    <a:gd name="connsiteY138" fmla="*/ 51359 h 67172"/>
                    <a:gd name="connsiteX139" fmla="*/ 192213 w 426831"/>
                    <a:gd name="connsiteY139" fmla="*/ 19180 h 67172"/>
                    <a:gd name="connsiteX140" fmla="*/ 192392 w 426831"/>
                    <a:gd name="connsiteY140" fmla="*/ 18489 h 67172"/>
                    <a:gd name="connsiteX141" fmla="*/ 193082 w 426831"/>
                    <a:gd name="connsiteY141" fmla="*/ 17978 h 67172"/>
                    <a:gd name="connsiteX142" fmla="*/ 194386 w 426831"/>
                    <a:gd name="connsiteY142" fmla="*/ 17671 h 67172"/>
                    <a:gd name="connsiteX143" fmla="*/ 196459 w 426831"/>
                    <a:gd name="connsiteY143" fmla="*/ 17594 h 67172"/>
                    <a:gd name="connsiteX144" fmla="*/ 198505 w 426831"/>
                    <a:gd name="connsiteY144" fmla="*/ 17671 h 67172"/>
                    <a:gd name="connsiteX145" fmla="*/ 199784 w 426831"/>
                    <a:gd name="connsiteY145" fmla="*/ 17978 h 67172"/>
                    <a:gd name="connsiteX146" fmla="*/ 200475 w 426831"/>
                    <a:gd name="connsiteY146" fmla="*/ 18489 h 67172"/>
                    <a:gd name="connsiteX147" fmla="*/ 200705 w 426831"/>
                    <a:gd name="connsiteY147" fmla="*/ 19180 h 67172"/>
                    <a:gd name="connsiteX148" fmla="*/ 284129 w 426831"/>
                    <a:gd name="connsiteY148" fmla="*/ 65223 h 67172"/>
                    <a:gd name="connsiteX149" fmla="*/ 283924 w 426831"/>
                    <a:gd name="connsiteY149" fmla="*/ 65914 h 67172"/>
                    <a:gd name="connsiteX150" fmla="*/ 283259 w 426831"/>
                    <a:gd name="connsiteY150" fmla="*/ 66400 h 67172"/>
                    <a:gd name="connsiteX151" fmla="*/ 281980 w 426831"/>
                    <a:gd name="connsiteY151" fmla="*/ 66707 h 67172"/>
                    <a:gd name="connsiteX152" fmla="*/ 279934 w 426831"/>
                    <a:gd name="connsiteY152" fmla="*/ 66809 h 67172"/>
                    <a:gd name="connsiteX153" fmla="*/ 277837 w 426831"/>
                    <a:gd name="connsiteY153" fmla="*/ 66707 h 67172"/>
                    <a:gd name="connsiteX154" fmla="*/ 276532 w 426831"/>
                    <a:gd name="connsiteY154" fmla="*/ 66400 h 67172"/>
                    <a:gd name="connsiteX155" fmla="*/ 275841 w 426831"/>
                    <a:gd name="connsiteY155" fmla="*/ 65914 h 67172"/>
                    <a:gd name="connsiteX156" fmla="*/ 275637 w 426831"/>
                    <a:gd name="connsiteY156" fmla="*/ 65223 h 67172"/>
                    <a:gd name="connsiteX157" fmla="*/ 275637 w 426831"/>
                    <a:gd name="connsiteY157" fmla="*/ 37239 h 67172"/>
                    <a:gd name="connsiteX158" fmla="*/ 275125 w 426831"/>
                    <a:gd name="connsiteY158" fmla="*/ 31918 h 67172"/>
                    <a:gd name="connsiteX159" fmla="*/ 273488 w 426831"/>
                    <a:gd name="connsiteY159" fmla="*/ 27775 h 67172"/>
                    <a:gd name="connsiteX160" fmla="*/ 270624 w 426831"/>
                    <a:gd name="connsiteY160" fmla="*/ 25114 h 67172"/>
                    <a:gd name="connsiteX161" fmla="*/ 266531 w 426831"/>
                    <a:gd name="connsiteY161" fmla="*/ 24193 h 67172"/>
                    <a:gd name="connsiteX162" fmla="*/ 260673 w 426831"/>
                    <a:gd name="connsiteY162" fmla="*/ 26444 h 67172"/>
                    <a:gd name="connsiteX163" fmla="*/ 254201 w 426831"/>
                    <a:gd name="connsiteY163" fmla="*/ 33044 h 67172"/>
                    <a:gd name="connsiteX164" fmla="*/ 254201 w 426831"/>
                    <a:gd name="connsiteY164" fmla="*/ 65223 h 67172"/>
                    <a:gd name="connsiteX165" fmla="*/ 253996 w 426831"/>
                    <a:gd name="connsiteY165" fmla="*/ 65914 h 67172"/>
                    <a:gd name="connsiteX166" fmla="*/ 253305 w 426831"/>
                    <a:gd name="connsiteY166" fmla="*/ 66400 h 67172"/>
                    <a:gd name="connsiteX167" fmla="*/ 252001 w 426831"/>
                    <a:gd name="connsiteY167" fmla="*/ 66707 h 67172"/>
                    <a:gd name="connsiteX168" fmla="*/ 249954 w 426831"/>
                    <a:gd name="connsiteY168" fmla="*/ 66809 h 67172"/>
                    <a:gd name="connsiteX169" fmla="*/ 247934 w 426831"/>
                    <a:gd name="connsiteY169" fmla="*/ 66707 h 67172"/>
                    <a:gd name="connsiteX170" fmla="*/ 246603 w 426831"/>
                    <a:gd name="connsiteY170" fmla="*/ 66400 h 67172"/>
                    <a:gd name="connsiteX171" fmla="*/ 245939 w 426831"/>
                    <a:gd name="connsiteY171" fmla="*/ 65914 h 67172"/>
                    <a:gd name="connsiteX172" fmla="*/ 245760 w 426831"/>
                    <a:gd name="connsiteY172" fmla="*/ 65223 h 67172"/>
                    <a:gd name="connsiteX173" fmla="*/ 245760 w 426831"/>
                    <a:gd name="connsiteY173" fmla="*/ 37239 h 67172"/>
                    <a:gd name="connsiteX174" fmla="*/ 245197 w 426831"/>
                    <a:gd name="connsiteY174" fmla="*/ 31918 h 67172"/>
                    <a:gd name="connsiteX175" fmla="*/ 243509 w 426831"/>
                    <a:gd name="connsiteY175" fmla="*/ 27775 h 67172"/>
                    <a:gd name="connsiteX176" fmla="*/ 240669 w 426831"/>
                    <a:gd name="connsiteY176" fmla="*/ 25114 h 67172"/>
                    <a:gd name="connsiteX177" fmla="*/ 236602 w 426831"/>
                    <a:gd name="connsiteY177" fmla="*/ 24193 h 67172"/>
                    <a:gd name="connsiteX178" fmla="*/ 230719 w 426831"/>
                    <a:gd name="connsiteY178" fmla="*/ 26444 h 67172"/>
                    <a:gd name="connsiteX179" fmla="*/ 224272 w 426831"/>
                    <a:gd name="connsiteY179" fmla="*/ 33044 h 67172"/>
                    <a:gd name="connsiteX180" fmla="*/ 224272 w 426831"/>
                    <a:gd name="connsiteY180" fmla="*/ 65223 h 67172"/>
                    <a:gd name="connsiteX181" fmla="*/ 224068 w 426831"/>
                    <a:gd name="connsiteY181" fmla="*/ 65914 h 67172"/>
                    <a:gd name="connsiteX182" fmla="*/ 223402 w 426831"/>
                    <a:gd name="connsiteY182" fmla="*/ 66400 h 67172"/>
                    <a:gd name="connsiteX183" fmla="*/ 222124 w 426831"/>
                    <a:gd name="connsiteY183" fmla="*/ 66707 h 67172"/>
                    <a:gd name="connsiteX184" fmla="*/ 220026 w 426831"/>
                    <a:gd name="connsiteY184" fmla="*/ 66809 h 67172"/>
                    <a:gd name="connsiteX185" fmla="*/ 217980 w 426831"/>
                    <a:gd name="connsiteY185" fmla="*/ 66707 h 67172"/>
                    <a:gd name="connsiteX186" fmla="*/ 216675 w 426831"/>
                    <a:gd name="connsiteY186" fmla="*/ 66400 h 67172"/>
                    <a:gd name="connsiteX187" fmla="*/ 216010 w 426831"/>
                    <a:gd name="connsiteY187" fmla="*/ 65914 h 67172"/>
                    <a:gd name="connsiteX188" fmla="*/ 215831 w 426831"/>
                    <a:gd name="connsiteY188" fmla="*/ 65223 h 67172"/>
                    <a:gd name="connsiteX189" fmla="*/ 215831 w 426831"/>
                    <a:gd name="connsiteY189" fmla="*/ 19180 h 67172"/>
                    <a:gd name="connsiteX190" fmla="*/ 215984 w 426831"/>
                    <a:gd name="connsiteY190" fmla="*/ 18489 h 67172"/>
                    <a:gd name="connsiteX191" fmla="*/ 216599 w 426831"/>
                    <a:gd name="connsiteY191" fmla="*/ 17978 h 67172"/>
                    <a:gd name="connsiteX192" fmla="*/ 217775 w 426831"/>
                    <a:gd name="connsiteY192" fmla="*/ 17671 h 67172"/>
                    <a:gd name="connsiteX193" fmla="*/ 219668 w 426831"/>
                    <a:gd name="connsiteY193" fmla="*/ 17594 h 67172"/>
                    <a:gd name="connsiteX194" fmla="*/ 221536 w 426831"/>
                    <a:gd name="connsiteY194" fmla="*/ 17671 h 67172"/>
                    <a:gd name="connsiteX195" fmla="*/ 222686 w 426831"/>
                    <a:gd name="connsiteY195" fmla="*/ 17978 h 67172"/>
                    <a:gd name="connsiteX196" fmla="*/ 223275 w 426831"/>
                    <a:gd name="connsiteY196" fmla="*/ 18489 h 67172"/>
                    <a:gd name="connsiteX197" fmla="*/ 223454 w 426831"/>
                    <a:gd name="connsiteY197" fmla="*/ 19180 h 67172"/>
                    <a:gd name="connsiteX198" fmla="*/ 223454 w 426831"/>
                    <a:gd name="connsiteY198" fmla="*/ 25268 h 67172"/>
                    <a:gd name="connsiteX199" fmla="*/ 231000 w 426831"/>
                    <a:gd name="connsiteY199" fmla="*/ 18898 h 67172"/>
                    <a:gd name="connsiteX200" fmla="*/ 238393 w 426831"/>
                    <a:gd name="connsiteY200" fmla="*/ 16878 h 67172"/>
                    <a:gd name="connsiteX201" fmla="*/ 243535 w 426831"/>
                    <a:gd name="connsiteY201" fmla="*/ 17543 h 67172"/>
                    <a:gd name="connsiteX202" fmla="*/ 247550 w 426831"/>
                    <a:gd name="connsiteY202" fmla="*/ 19410 h 67172"/>
                    <a:gd name="connsiteX203" fmla="*/ 250517 w 426831"/>
                    <a:gd name="connsiteY203" fmla="*/ 22275 h 67172"/>
                    <a:gd name="connsiteX204" fmla="*/ 252564 w 426831"/>
                    <a:gd name="connsiteY204" fmla="*/ 25984 h 67172"/>
                    <a:gd name="connsiteX205" fmla="*/ 256938 w 426831"/>
                    <a:gd name="connsiteY205" fmla="*/ 21738 h 67172"/>
                    <a:gd name="connsiteX206" fmla="*/ 260928 w 426831"/>
                    <a:gd name="connsiteY206" fmla="*/ 18924 h 67172"/>
                    <a:gd name="connsiteX207" fmla="*/ 264663 w 426831"/>
                    <a:gd name="connsiteY207" fmla="*/ 17364 h 67172"/>
                    <a:gd name="connsiteX208" fmla="*/ 268321 w 426831"/>
                    <a:gd name="connsiteY208" fmla="*/ 16878 h 67172"/>
                    <a:gd name="connsiteX209" fmla="*/ 275790 w 426831"/>
                    <a:gd name="connsiteY209" fmla="*/ 18438 h 67172"/>
                    <a:gd name="connsiteX210" fmla="*/ 280676 w 426831"/>
                    <a:gd name="connsiteY210" fmla="*/ 22607 h 67172"/>
                    <a:gd name="connsiteX211" fmla="*/ 283337 w 426831"/>
                    <a:gd name="connsiteY211" fmla="*/ 28721 h 67172"/>
                    <a:gd name="connsiteX212" fmla="*/ 284129 w 426831"/>
                    <a:gd name="connsiteY212" fmla="*/ 36114 h 67172"/>
                    <a:gd name="connsiteX213" fmla="*/ 337473 w 426831"/>
                    <a:gd name="connsiteY213" fmla="*/ 40206 h 67172"/>
                    <a:gd name="connsiteX214" fmla="*/ 336471 w 426831"/>
                    <a:gd name="connsiteY214" fmla="*/ 43046 h 67172"/>
                    <a:gd name="connsiteX215" fmla="*/ 334184 w 426831"/>
                    <a:gd name="connsiteY215" fmla="*/ 43890 h 67172"/>
                    <a:gd name="connsiteX216" fmla="*/ 303861 w 426831"/>
                    <a:gd name="connsiteY216" fmla="*/ 43890 h 67172"/>
                    <a:gd name="connsiteX217" fmla="*/ 304633 w 426831"/>
                    <a:gd name="connsiteY217" fmla="*/ 50796 h 67172"/>
                    <a:gd name="connsiteX218" fmla="*/ 307202 w 426831"/>
                    <a:gd name="connsiteY218" fmla="*/ 56066 h 67172"/>
                    <a:gd name="connsiteX219" fmla="*/ 311881 w 426831"/>
                    <a:gd name="connsiteY219" fmla="*/ 59442 h 67172"/>
                    <a:gd name="connsiteX220" fmla="*/ 318924 w 426831"/>
                    <a:gd name="connsiteY220" fmla="*/ 60619 h 67172"/>
                    <a:gd name="connsiteX221" fmla="*/ 324785 w 426831"/>
                    <a:gd name="connsiteY221" fmla="*/ 60082 h 67172"/>
                    <a:gd name="connsiteX222" fmla="*/ 329232 w 426831"/>
                    <a:gd name="connsiteY222" fmla="*/ 58879 h 67172"/>
                    <a:gd name="connsiteX223" fmla="*/ 332316 w 426831"/>
                    <a:gd name="connsiteY223" fmla="*/ 57677 h 67172"/>
                    <a:gd name="connsiteX224" fmla="*/ 334142 w 426831"/>
                    <a:gd name="connsiteY224" fmla="*/ 57140 h 67172"/>
                    <a:gd name="connsiteX225" fmla="*/ 334784 w 426831"/>
                    <a:gd name="connsiteY225" fmla="*/ 57319 h 67172"/>
                    <a:gd name="connsiteX226" fmla="*/ 335221 w 426831"/>
                    <a:gd name="connsiteY226" fmla="*/ 57856 h 67172"/>
                    <a:gd name="connsiteX227" fmla="*/ 335452 w 426831"/>
                    <a:gd name="connsiteY227" fmla="*/ 58854 h 67172"/>
                    <a:gd name="connsiteX228" fmla="*/ 335529 w 426831"/>
                    <a:gd name="connsiteY228" fmla="*/ 60414 h 67172"/>
                    <a:gd name="connsiteX229" fmla="*/ 335478 w 426831"/>
                    <a:gd name="connsiteY229" fmla="*/ 61565 h 67172"/>
                    <a:gd name="connsiteX230" fmla="*/ 335350 w 426831"/>
                    <a:gd name="connsiteY230" fmla="*/ 62435 h 67172"/>
                    <a:gd name="connsiteX231" fmla="*/ 335095 w 426831"/>
                    <a:gd name="connsiteY231" fmla="*/ 63126 h 67172"/>
                    <a:gd name="connsiteX232" fmla="*/ 334634 w 426831"/>
                    <a:gd name="connsiteY232" fmla="*/ 63714 h 67172"/>
                    <a:gd name="connsiteX233" fmla="*/ 332971 w 426831"/>
                    <a:gd name="connsiteY233" fmla="*/ 64635 h 67172"/>
                    <a:gd name="connsiteX234" fmla="*/ 329390 w 426831"/>
                    <a:gd name="connsiteY234" fmla="*/ 65888 h 67172"/>
                    <a:gd name="connsiteX235" fmla="*/ 324300 w 426831"/>
                    <a:gd name="connsiteY235" fmla="*/ 66988 h 67172"/>
                    <a:gd name="connsiteX236" fmla="*/ 318135 w 426831"/>
                    <a:gd name="connsiteY236" fmla="*/ 67474 h 67172"/>
                    <a:gd name="connsiteX237" fmla="*/ 308185 w 426831"/>
                    <a:gd name="connsiteY237" fmla="*/ 65888 h 67172"/>
                    <a:gd name="connsiteX238" fmla="*/ 300997 w 426831"/>
                    <a:gd name="connsiteY238" fmla="*/ 61182 h 67172"/>
                    <a:gd name="connsiteX239" fmla="*/ 296596 w 426831"/>
                    <a:gd name="connsiteY239" fmla="*/ 53354 h 67172"/>
                    <a:gd name="connsiteX240" fmla="*/ 295113 w 426831"/>
                    <a:gd name="connsiteY240" fmla="*/ 42406 h 67172"/>
                    <a:gd name="connsiteX241" fmla="*/ 296648 w 426831"/>
                    <a:gd name="connsiteY241" fmla="*/ 31739 h 67172"/>
                    <a:gd name="connsiteX242" fmla="*/ 301073 w 426831"/>
                    <a:gd name="connsiteY242" fmla="*/ 23707 h 67172"/>
                    <a:gd name="connsiteX243" fmla="*/ 308057 w 426831"/>
                    <a:gd name="connsiteY243" fmla="*/ 18643 h 67172"/>
                    <a:gd name="connsiteX244" fmla="*/ 317214 w 426831"/>
                    <a:gd name="connsiteY244" fmla="*/ 16878 h 67172"/>
                    <a:gd name="connsiteX245" fmla="*/ 326449 w 426831"/>
                    <a:gd name="connsiteY245" fmla="*/ 18617 h 67172"/>
                    <a:gd name="connsiteX246" fmla="*/ 332715 w 426831"/>
                    <a:gd name="connsiteY246" fmla="*/ 23298 h 67172"/>
                    <a:gd name="connsiteX247" fmla="*/ 336322 w 426831"/>
                    <a:gd name="connsiteY247" fmla="*/ 30205 h 67172"/>
                    <a:gd name="connsiteX248" fmla="*/ 337473 w 426831"/>
                    <a:gd name="connsiteY248" fmla="*/ 38671 h 67172"/>
                    <a:gd name="connsiteX249" fmla="*/ 328980 w 426831"/>
                    <a:gd name="connsiteY249" fmla="*/ 37699 h 67172"/>
                    <a:gd name="connsiteX250" fmla="*/ 326021 w 426831"/>
                    <a:gd name="connsiteY250" fmla="*/ 27263 h 67172"/>
                    <a:gd name="connsiteX251" fmla="*/ 316782 w 426831"/>
                    <a:gd name="connsiteY251" fmla="*/ 23477 h 67172"/>
                    <a:gd name="connsiteX252" fmla="*/ 311274 w 426831"/>
                    <a:gd name="connsiteY252" fmla="*/ 24654 h 67172"/>
                    <a:gd name="connsiteX253" fmla="*/ 307310 w 426831"/>
                    <a:gd name="connsiteY253" fmla="*/ 27775 h 67172"/>
                    <a:gd name="connsiteX254" fmla="*/ 304839 w 426831"/>
                    <a:gd name="connsiteY254" fmla="*/ 32302 h 67172"/>
                    <a:gd name="connsiteX255" fmla="*/ 303861 w 426831"/>
                    <a:gd name="connsiteY255" fmla="*/ 37699 h 67172"/>
                    <a:gd name="connsiteX256" fmla="*/ 389425 w 426831"/>
                    <a:gd name="connsiteY256" fmla="*/ 65223 h 67172"/>
                    <a:gd name="connsiteX257" fmla="*/ 389220 w 426831"/>
                    <a:gd name="connsiteY257" fmla="*/ 65914 h 67172"/>
                    <a:gd name="connsiteX258" fmla="*/ 388555 w 426831"/>
                    <a:gd name="connsiteY258" fmla="*/ 66400 h 67172"/>
                    <a:gd name="connsiteX259" fmla="*/ 387276 w 426831"/>
                    <a:gd name="connsiteY259" fmla="*/ 66707 h 67172"/>
                    <a:gd name="connsiteX260" fmla="*/ 385230 w 426831"/>
                    <a:gd name="connsiteY260" fmla="*/ 66809 h 67172"/>
                    <a:gd name="connsiteX261" fmla="*/ 383133 w 426831"/>
                    <a:gd name="connsiteY261" fmla="*/ 66707 h 67172"/>
                    <a:gd name="connsiteX262" fmla="*/ 381854 w 426831"/>
                    <a:gd name="connsiteY262" fmla="*/ 66400 h 67172"/>
                    <a:gd name="connsiteX263" fmla="*/ 381189 w 426831"/>
                    <a:gd name="connsiteY263" fmla="*/ 65914 h 67172"/>
                    <a:gd name="connsiteX264" fmla="*/ 380984 w 426831"/>
                    <a:gd name="connsiteY264" fmla="*/ 65223 h 67172"/>
                    <a:gd name="connsiteX265" fmla="*/ 380984 w 426831"/>
                    <a:gd name="connsiteY265" fmla="*/ 38262 h 67172"/>
                    <a:gd name="connsiteX266" fmla="*/ 380370 w 426831"/>
                    <a:gd name="connsiteY266" fmla="*/ 31918 h 67172"/>
                    <a:gd name="connsiteX267" fmla="*/ 378579 w 426831"/>
                    <a:gd name="connsiteY267" fmla="*/ 27775 h 67172"/>
                    <a:gd name="connsiteX268" fmla="*/ 375536 w 426831"/>
                    <a:gd name="connsiteY268" fmla="*/ 25114 h 67172"/>
                    <a:gd name="connsiteX269" fmla="*/ 371212 w 426831"/>
                    <a:gd name="connsiteY269" fmla="*/ 24193 h 67172"/>
                    <a:gd name="connsiteX270" fmla="*/ 364869 w 426831"/>
                    <a:gd name="connsiteY270" fmla="*/ 26444 h 67172"/>
                    <a:gd name="connsiteX271" fmla="*/ 358217 w 426831"/>
                    <a:gd name="connsiteY271" fmla="*/ 33044 h 67172"/>
                    <a:gd name="connsiteX272" fmla="*/ 358217 w 426831"/>
                    <a:gd name="connsiteY272" fmla="*/ 65223 h 67172"/>
                    <a:gd name="connsiteX273" fmla="*/ 358014 w 426831"/>
                    <a:gd name="connsiteY273" fmla="*/ 65914 h 67172"/>
                    <a:gd name="connsiteX274" fmla="*/ 357348 w 426831"/>
                    <a:gd name="connsiteY274" fmla="*/ 66400 h 67172"/>
                    <a:gd name="connsiteX275" fmla="*/ 356070 w 426831"/>
                    <a:gd name="connsiteY275" fmla="*/ 66707 h 67172"/>
                    <a:gd name="connsiteX276" fmla="*/ 353971 w 426831"/>
                    <a:gd name="connsiteY276" fmla="*/ 66809 h 67172"/>
                    <a:gd name="connsiteX277" fmla="*/ 351925 w 426831"/>
                    <a:gd name="connsiteY277" fmla="*/ 66707 h 67172"/>
                    <a:gd name="connsiteX278" fmla="*/ 350620 w 426831"/>
                    <a:gd name="connsiteY278" fmla="*/ 66400 h 67172"/>
                    <a:gd name="connsiteX279" fmla="*/ 349955 w 426831"/>
                    <a:gd name="connsiteY279" fmla="*/ 65914 h 67172"/>
                    <a:gd name="connsiteX280" fmla="*/ 349776 w 426831"/>
                    <a:gd name="connsiteY280" fmla="*/ 65223 h 67172"/>
                    <a:gd name="connsiteX281" fmla="*/ 349776 w 426831"/>
                    <a:gd name="connsiteY281" fmla="*/ 19180 h 67172"/>
                    <a:gd name="connsiteX282" fmla="*/ 349930 w 426831"/>
                    <a:gd name="connsiteY282" fmla="*/ 18489 h 67172"/>
                    <a:gd name="connsiteX283" fmla="*/ 350544 w 426831"/>
                    <a:gd name="connsiteY283" fmla="*/ 17978 h 67172"/>
                    <a:gd name="connsiteX284" fmla="*/ 351720 w 426831"/>
                    <a:gd name="connsiteY284" fmla="*/ 17671 h 67172"/>
                    <a:gd name="connsiteX285" fmla="*/ 353613 w 426831"/>
                    <a:gd name="connsiteY285" fmla="*/ 17594 h 67172"/>
                    <a:gd name="connsiteX286" fmla="*/ 355481 w 426831"/>
                    <a:gd name="connsiteY286" fmla="*/ 17671 h 67172"/>
                    <a:gd name="connsiteX287" fmla="*/ 356632 w 426831"/>
                    <a:gd name="connsiteY287" fmla="*/ 17978 h 67172"/>
                    <a:gd name="connsiteX288" fmla="*/ 357220 w 426831"/>
                    <a:gd name="connsiteY288" fmla="*/ 18489 h 67172"/>
                    <a:gd name="connsiteX289" fmla="*/ 357399 w 426831"/>
                    <a:gd name="connsiteY289" fmla="*/ 19180 h 67172"/>
                    <a:gd name="connsiteX290" fmla="*/ 357399 w 426831"/>
                    <a:gd name="connsiteY290" fmla="*/ 25268 h 67172"/>
                    <a:gd name="connsiteX291" fmla="*/ 365150 w 426831"/>
                    <a:gd name="connsiteY291" fmla="*/ 18898 h 67172"/>
                    <a:gd name="connsiteX292" fmla="*/ 372952 w 426831"/>
                    <a:gd name="connsiteY292" fmla="*/ 16878 h 67172"/>
                    <a:gd name="connsiteX293" fmla="*/ 380702 w 426831"/>
                    <a:gd name="connsiteY293" fmla="*/ 18438 h 67172"/>
                    <a:gd name="connsiteX294" fmla="*/ 385793 w 426831"/>
                    <a:gd name="connsiteY294" fmla="*/ 22607 h 67172"/>
                    <a:gd name="connsiteX295" fmla="*/ 388581 w 426831"/>
                    <a:gd name="connsiteY295" fmla="*/ 28721 h 67172"/>
                    <a:gd name="connsiteX296" fmla="*/ 389425 w 426831"/>
                    <a:gd name="connsiteY296" fmla="*/ 37137 h 67172"/>
                    <a:gd name="connsiteX297" fmla="*/ 427337 w 426831"/>
                    <a:gd name="connsiteY297" fmla="*/ 61847 h 67172"/>
                    <a:gd name="connsiteX298" fmla="*/ 427133 w 426831"/>
                    <a:gd name="connsiteY298" fmla="*/ 64200 h 67172"/>
                    <a:gd name="connsiteX299" fmla="*/ 426518 w 426831"/>
                    <a:gd name="connsiteY299" fmla="*/ 65479 h 67172"/>
                    <a:gd name="connsiteX300" fmla="*/ 425291 w 426831"/>
                    <a:gd name="connsiteY300" fmla="*/ 66246 h 67172"/>
                    <a:gd name="connsiteX301" fmla="*/ 423424 w 426831"/>
                    <a:gd name="connsiteY301" fmla="*/ 66835 h 67172"/>
                    <a:gd name="connsiteX302" fmla="*/ 421198 w 426831"/>
                    <a:gd name="connsiteY302" fmla="*/ 67218 h 67172"/>
                    <a:gd name="connsiteX303" fmla="*/ 418844 w 426831"/>
                    <a:gd name="connsiteY303" fmla="*/ 67372 h 67172"/>
                    <a:gd name="connsiteX304" fmla="*/ 412705 w 426831"/>
                    <a:gd name="connsiteY304" fmla="*/ 66425 h 67172"/>
                    <a:gd name="connsiteX305" fmla="*/ 408510 w 426831"/>
                    <a:gd name="connsiteY305" fmla="*/ 63560 h 67172"/>
                    <a:gd name="connsiteX306" fmla="*/ 406131 w 426831"/>
                    <a:gd name="connsiteY306" fmla="*/ 58700 h 67172"/>
                    <a:gd name="connsiteX307" fmla="*/ 405390 w 426831"/>
                    <a:gd name="connsiteY307" fmla="*/ 51768 h 67172"/>
                    <a:gd name="connsiteX308" fmla="*/ 405390 w 426831"/>
                    <a:gd name="connsiteY308" fmla="*/ 24858 h 67172"/>
                    <a:gd name="connsiteX309" fmla="*/ 398943 w 426831"/>
                    <a:gd name="connsiteY309" fmla="*/ 24858 h 67172"/>
                    <a:gd name="connsiteX310" fmla="*/ 397716 w 426831"/>
                    <a:gd name="connsiteY310" fmla="*/ 24040 h 67172"/>
                    <a:gd name="connsiteX311" fmla="*/ 397255 w 426831"/>
                    <a:gd name="connsiteY311" fmla="*/ 21380 h 67172"/>
                    <a:gd name="connsiteX312" fmla="*/ 397383 w 426831"/>
                    <a:gd name="connsiteY312" fmla="*/ 19743 h 67172"/>
                    <a:gd name="connsiteX313" fmla="*/ 397716 w 426831"/>
                    <a:gd name="connsiteY313" fmla="*/ 18643 h 67172"/>
                    <a:gd name="connsiteX314" fmla="*/ 398253 w 426831"/>
                    <a:gd name="connsiteY314" fmla="*/ 18029 h 67172"/>
                    <a:gd name="connsiteX315" fmla="*/ 398995 w 426831"/>
                    <a:gd name="connsiteY315" fmla="*/ 17850 h 67172"/>
                    <a:gd name="connsiteX316" fmla="*/ 405390 w 426831"/>
                    <a:gd name="connsiteY316" fmla="*/ 17850 h 67172"/>
                    <a:gd name="connsiteX317" fmla="*/ 405390 w 426831"/>
                    <a:gd name="connsiteY317" fmla="*/ 6902 h 67172"/>
                    <a:gd name="connsiteX318" fmla="*/ 405569 w 426831"/>
                    <a:gd name="connsiteY318" fmla="*/ 6237 h 67172"/>
                    <a:gd name="connsiteX319" fmla="*/ 406234 w 426831"/>
                    <a:gd name="connsiteY319" fmla="*/ 5699 h 67172"/>
                    <a:gd name="connsiteX320" fmla="*/ 407538 w 426831"/>
                    <a:gd name="connsiteY320" fmla="*/ 5367 h 67172"/>
                    <a:gd name="connsiteX321" fmla="*/ 409585 w 426831"/>
                    <a:gd name="connsiteY321" fmla="*/ 5264 h 67172"/>
                    <a:gd name="connsiteX322" fmla="*/ 411682 w 426831"/>
                    <a:gd name="connsiteY322" fmla="*/ 5367 h 67172"/>
                    <a:gd name="connsiteX323" fmla="*/ 412961 w 426831"/>
                    <a:gd name="connsiteY323" fmla="*/ 5699 h 67172"/>
                    <a:gd name="connsiteX324" fmla="*/ 413626 w 426831"/>
                    <a:gd name="connsiteY324" fmla="*/ 6237 h 67172"/>
                    <a:gd name="connsiteX325" fmla="*/ 413831 w 426831"/>
                    <a:gd name="connsiteY325" fmla="*/ 6902 h 67172"/>
                    <a:gd name="connsiteX326" fmla="*/ 413831 w 426831"/>
                    <a:gd name="connsiteY326" fmla="*/ 17850 h 67172"/>
                    <a:gd name="connsiteX327" fmla="*/ 425649 w 426831"/>
                    <a:gd name="connsiteY327" fmla="*/ 17850 h 67172"/>
                    <a:gd name="connsiteX328" fmla="*/ 426365 w 426831"/>
                    <a:gd name="connsiteY328" fmla="*/ 18029 h 67172"/>
                    <a:gd name="connsiteX329" fmla="*/ 426902 w 426831"/>
                    <a:gd name="connsiteY329" fmla="*/ 18643 h 67172"/>
                    <a:gd name="connsiteX330" fmla="*/ 427235 w 426831"/>
                    <a:gd name="connsiteY330" fmla="*/ 19743 h 67172"/>
                    <a:gd name="connsiteX331" fmla="*/ 427337 w 426831"/>
                    <a:gd name="connsiteY331" fmla="*/ 21380 h 67172"/>
                    <a:gd name="connsiteX332" fmla="*/ 426876 w 426831"/>
                    <a:gd name="connsiteY332" fmla="*/ 24040 h 67172"/>
                    <a:gd name="connsiteX333" fmla="*/ 425649 w 426831"/>
                    <a:gd name="connsiteY333" fmla="*/ 24858 h 67172"/>
                    <a:gd name="connsiteX334" fmla="*/ 413831 w 426831"/>
                    <a:gd name="connsiteY334" fmla="*/ 24858 h 67172"/>
                    <a:gd name="connsiteX335" fmla="*/ 413831 w 426831"/>
                    <a:gd name="connsiteY335" fmla="*/ 50540 h 67172"/>
                    <a:gd name="connsiteX336" fmla="*/ 415238 w 426831"/>
                    <a:gd name="connsiteY336" fmla="*/ 57728 h 67172"/>
                    <a:gd name="connsiteX337" fmla="*/ 420277 w 426831"/>
                    <a:gd name="connsiteY337" fmla="*/ 60158 h 67172"/>
                    <a:gd name="connsiteX338" fmla="*/ 422375 w 426831"/>
                    <a:gd name="connsiteY338" fmla="*/ 59928 h 67172"/>
                    <a:gd name="connsiteX339" fmla="*/ 424011 w 426831"/>
                    <a:gd name="connsiteY339" fmla="*/ 59442 h 67172"/>
                    <a:gd name="connsiteX340" fmla="*/ 425239 w 426831"/>
                    <a:gd name="connsiteY340" fmla="*/ 58956 h 67172"/>
                    <a:gd name="connsiteX341" fmla="*/ 426160 w 426831"/>
                    <a:gd name="connsiteY341" fmla="*/ 58726 h 67172"/>
                    <a:gd name="connsiteX342" fmla="*/ 426646 w 426831"/>
                    <a:gd name="connsiteY342" fmla="*/ 58854 h 67172"/>
                    <a:gd name="connsiteX343" fmla="*/ 427004 w 426831"/>
                    <a:gd name="connsiteY343" fmla="*/ 59340 h 67172"/>
                    <a:gd name="connsiteX344" fmla="*/ 427235 w 426831"/>
                    <a:gd name="connsiteY344" fmla="*/ 60312 h 67172"/>
                    <a:gd name="connsiteX345" fmla="*/ 427337 w 426831"/>
                    <a:gd name="connsiteY345" fmla="*/ 61847 h 6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Lst>
                  <a:rect l="l" t="t" r="r" b="b"/>
                  <a:pathLst>
                    <a:path w="426831" h="67172">
                      <a:moveTo>
                        <a:pt x="51410" y="32430"/>
                      </a:moveTo>
                      <a:cubicBezTo>
                        <a:pt x="51410" y="38160"/>
                        <a:pt x="50677" y="43165"/>
                        <a:pt x="49210" y="47445"/>
                      </a:cubicBezTo>
                      <a:cubicBezTo>
                        <a:pt x="47744" y="51726"/>
                        <a:pt x="45604" y="55273"/>
                        <a:pt x="42790" y="58086"/>
                      </a:cubicBezTo>
                      <a:cubicBezTo>
                        <a:pt x="39976" y="60900"/>
                        <a:pt x="36523" y="63006"/>
                        <a:pt x="32430" y="64405"/>
                      </a:cubicBezTo>
                      <a:cubicBezTo>
                        <a:pt x="28337" y="65803"/>
                        <a:pt x="23460" y="66502"/>
                        <a:pt x="17798" y="66502"/>
                      </a:cubicBezTo>
                      <a:lnTo>
                        <a:pt x="3781" y="66502"/>
                      </a:lnTo>
                      <a:cubicBezTo>
                        <a:pt x="2996" y="66502"/>
                        <a:pt x="2254" y="66238"/>
                        <a:pt x="1555" y="65709"/>
                      </a:cubicBezTo>
                      <a:cubicBezTo>
                        <a:pt x="856" y="65180"/>
                        <a:pt x="506" y="64251"/>
                        <a:pt x="506" y="62921"/>
                      </a:cubicBezTo>
                      <a:lnTo>
                        <a:pt x="506" y="3883"/>
                      </a:lnTo>
                      <a:cubicBezTo>
                        <a:pt x="506" y="2553"/>
                        <a:pt x="856" y="1624"/>
                        <a:pt x="1555" y="1095"/>
                      </a:cubicBezTo>
                      <a:cubicBezTo>
                        <a:pt x="2254" y="566"/>
                        <a:pt x="2996" y="302"/>
                        <a:pt x="3781" y="302"/>
                      </a:cubicBezTo>
                      <a:lnTo>
                        <a:pt x="18770" y="302"/>
                      </a:lnTo>
                      <a:cubicBezTo>
                        <a:pt x="24500" y="302"/>
                        <a:pt x="29343" y="1044"/>
                        <a:pt x="33300" y="2527"/>
                      </a:cubicBezTo>
                      <a:cubicBezTo>
                        <a:pt x="37256" y="4011"/>
                        <a:pt x="40573" y="6143"/>
                        <a:pt x="43250" y="8922"/>
                      </a:cubicBezTo>
                      <a:cubicBezTo>
                        <a:pt x="45928" y="11702"/>
                        <a:pt x="47957" y="15070"/>
                        <a:pt x="49338" y="19026"/>
                      </a:cubicBezTo>
                      <a:cubicBezTo>
                        <a:pt x="50720" y="22983"/>
                        <a:pt x="51410" y="27451"/>
                        <a:pt x="51410" y="32430"/>
                      </a:cubicBezTo>
                      <a:close/>
                      <a:moveTo>
                        <a:pt x="42150" y="32788"/>
                      </a:moveTo>
                      <a:cubicBezTo>
                        <a:pt x="42150" y="29207"/>
                        <a:pt x="41707" y="25873"/>
                        <a:pt x="40820" y="22787"/>
                      </a:cubicBezTo>
                      <a:cubicBezTo>
                        <a:pt x="39933" y="19700"/>
                        <a:pt x="38544" y="17031"/>
                        <a:pt x="36651" y="14780"/>
                      </a:cubicBezTo>
                      <a:cubicBezTo>
                        <a:pt x="34758" y="12529"/>
                        <a:pt x="32362" y="10773"/>
                        <a:pt x="29463" y="9511"/>
                      </a:cubicBezTo>
                      <a:cubicBezTo>
                        <a:pt x="26564" y="8249"/>
                        <a:pt x="22829" y="7618"/>
                        <a:pt x="18259" y="7618"/>
                      </a:cubicBezTo>
                      <a:lnTo>
                        <a:pt x="9306" y="7618"/>
                      </a:lnTo>
                      <a:lnTo>
                        <a:pt x="9306" y="59135"/>
                      </a:lnTo>
                      <a:lnTo>
                        <a:pt x="18361" y="59135"/>
                      </a:lnTo>
                      <a:cubicBezTo>
                        <a:pt x="22590" y="59135"/>
                        <a:pt x="26154" y="58607"/>
                        <a:pt x="29053" y="57549"/>
                      </a:cubicBezTo>
                      <a:cubicBezTo>
                        <a:pt x="31952" y="56492"/>
                        <a:pt x="34374" y="54872"/>
                        <a:pt x="36318" y="52689"/>
                      </a:cubicBezTo>
                      <a:cubicBezTo>
                        <a:pt x="38262" y="50506"/>
                        <a:pt x="39720" y="47769"/>
                        <a:pt x="40692" y="44478"/>
                      </a:cubicBezTo>
                      <a:cubicBezTo>
                        <a:pt x="41664" y="41187"/>
                        <a:pt x="42150" y="37290"/>
                        <a:pt x="42150" y="32788"/>
                      </a:cubicBezTo>
                      <a:close/>
                      <a:moveTo>
                        <a:pt x="105854" y="41690"/>
                      </a:moveTo>
                      <a:cubicBezTo>
                        <a:pt x="105854" y="45442"/>
                        <a:pt x="105360" y="48895"/>
                        <a:pt x="104371" y="52050"/>
                      </a:cubicBezTo>
                      <a:cubicBezTo>
                        <a:pt x="103382" y="55204"/>
                        <a:pt x="101907" y="57924"/>
                        <a:pt x="99946" y="60209"/>
                      </a:cubicBezTo>
                      <a:cubicBezTo>
                        <a:pt x="97985" y="62495"/>
                        <a:pt x="95529" y="64277"/>
                        <a:pt x="92579" y="65556"/>
                      </a:cubicBezTo>
                      <a:cubicBezTo>
                        <a:pt x="89629" y="66835"/>
                        <a:pt x="86210" y="67474"/>
                        <a:pt x="82321" y="67474"/>
                      </a:cubicBezTo>
                      <a:cubicBezTo>
                        <a:pt x="78536" y="67474"/>
                        <a:pt x="75236" y="66911"/>
                        <a:pt x="72422" y="65786"/>
                      </a:cubicBezTo>
                      <a:cubicBezTo>
                        <a:pt x="69608" y="64660"/>
                        <a:pt x="67263" y="63023"/>
                        <a:pt x="65388" y="60875"/>
                      </a:cubicBezTo>
                      <a:cubicBezTo>
                        <a:pt x="63512" y="58726"/>
                        <a:pt x="62113" y="56117"/>
                        <a:pt x="61192" y="53047"/>
                      </a:cubicBezTo>
                      <a:cubicBezTo>
                        <a:pt x="60272" y="49978"/>
                        <a:pt x="59811" y="46499"/>
                        <a:pt x="59811" y="42611"/>
                      </a:cubicBezTo>
                      <a:cubicBezTo>
                        <a:pt x="59811" y="38859"/>
                        <a:pt x="60297" y="35406"/>
                        <a:pt x="61269" y="32251"/>
                      </a:cubicBezTo>
                      <a:cubicBezTo>
                        <a:pt x="62241" y="29096"/>
                        <a:pt x="63708" y="26376"/>
                        <a:pt x="65669" y="24091"/>
                      </a:cubicBezTo>
                      <a:cubicBezTo>
                        <a:pt x="67630" y="21806"/>
                        <a:pt x="70077" y="20032"/>
                        <a:pt x="73010" y="18771"/>
                      </a:cubicBezTo>
                      <a:cubicBezTo>
                        <a:pt x="75944" y="17509"/>
                        <a:pt x="79371" y="16878"/>
                        <a:pt x="83294" y="16878"/>
                      </a:cubicBezTo>
                      <a:cubicBezTo>
                        <a:pt x="87080" y="16878"/>
                        <a:pt x="90379" y="17440"/>
                        <a:pt x="93193" y="18566"/>
                      </a:cubicBezTo>
                      <a:cubicBezTo>
                        <a:pt x="96007" y="19691"/>
                        <a:pt x="98352" y="21328"/>
                        <a:pt x="100227" y="23477"/>
                      </a:cubicBezTo>
                      <a:cubicBezTo>
                        <a:pt x="102103" y="25626"/>
                        <a:pt x="103510" y="28235"/>
                        <a:pt x="104448" y="31305"/>
                      </a:cubicBezTo>
                      <a:cubicBezTo>
                        <a:pt x="105386" y="34374"/>
                        <a:pt x="105854" y="37836"/>
                        <a:pt x="105854" y="41690"/>
                      </a:cubicBezTo>
                      <a:close/>
                      <a:moveTo>
                        <a:pt x="97107" y="42253"/>
                      </a:moveTo>
                      <a:cubicBezTo>
                        <a:pt x="97107" y="39763"/>
                        <a:pt x="96874" y="37410"/>
                        <a:pt x="96409" y="35193"/>
                      </a:cubicBezTo>
                      <a:cubicBezTo>
                        <a:pt x="95945" y="32976"/>
                        <a:pt x="95179" y="31032"/>
                        <a:pt x="94112" y="29361"/>
                      </a:cubicBezTo>
                      <a:cubicBezTo>
                        <a:pt x="93045" y="27689"/>
                        <a:pt x="91600" y="26368"/>
                        <a:pt x="89776" y="25396"/>
                      </a:cubicBezTo>
                      <a:cubicBezTo>
                        <a:pt x="87952" y="24424"/>
                        <a:pt x="85681" y="23938"/>
                        <a:pt x="82962" y="23938"/>
                      </a:cubicBezTo>
                      <a:cubicBezTo>
                        <a:pt x="80450" y="23938"/>
                        <a:pt x="78290" y="24381"/>
                        <a:pt x="76483" y="25268"/>
                      </a:cubicBezTo>
                      <a:cubicBezTo>
                        <a:pt x="74676" y="26155"/>
                        <a:pt x="73188" y="27408"/>
                        <a:pt x="72018" y="29028"/>
                      </a:cubicBezTo>
                      <a:cubicBezTo>
                        <a:pt x="70848" y="30648"/>
                        <a:pt x="69979" y="32566"/>
                        <a:pt x="69411" y="34783"/>
                      </a:cubicBezTo>
                      <a:cubicBezTo>
                        <a:pt x="68843" y="37000"/>
                        <a:pt x="68559" y="39422"/>
                        <a:pt x="68559" y="42048"/>
                      </a:cubicBezTo>
                      <a:cubicBezTo>
                        <a:pt x="68559" y="44572"/>
                        <a:pt x="68792" y="46942"/>
                        <a:pt x="69257" y="49159"/>
                      </a:cubicBezTo>
                      <a:cubicBezTo>
                        <a:pt x="69721" y="51376"/>
                        <a:pt x="70496" y="53312"/>
                        <a:pt x="71579" y="54966"/>
                      </a:cubicBezTo>
                      <a:cubicBezTo>
                        <a:pt x="72663" y="56620"/>
                        <a:pt x="74117" y="57933"/>
                        <a:pt x="75941" y="58905"/>
                      </a:cubicBezTo>
                      <a:cubicBezTo>
                        <a:pt x="77765" y="59877"/>
                        <a:pt x="80037" y="60363"/>
                        <a:pt x="82756" y="60363"/>
                      </a:cubicBezTo>
                      <a:cubicBezTo>
                        <a:pt x="85234" y="60363"/>
                        <a:pt x="87385" y="59920"/>
                        <a:pt x="89209" y="59033"/>
                      </a:cubicBezTo>
                      <a:cubicBezTo>
                        <a:pt x="91033" y="58146"/>
                        <a:pt x="92529" y="56901"/>
                        <a:pt x="93700" y="55298"/>
                      </a:cubicBezTo>
                      <a:cubicBezTo>
                        <a:pt x="94869" y="53695"/>
                        <a:pt x="95729" y="51785"/>
                        <a:pt x="96281" y="49568"/>
                      </a:cubicBezTo>
                      <a:cubicBezTo>
                        <a:pt x="96831" y="47351"/>
                        <a:pt x="97107" y="44913"/>
                        <a:pt x="97107" y="42253"/>
                      </a:cubicBezTo>
                      <a:close/>
                      <a:moveTo>
                        <a:pt x="150705" y="58214"/>
                      </a:moveTo>
                      <a:cubicBezTo>
                        <a:pt x="150705" y="58794"/>
                        <a:pt x="150688" y="59297"/>
                        <a:pt x="150653" y="59723"/>
                      </a:cubicBezTo>
                      <a:cubicBezTo>
                        <a:pt x="150620" y="60150"/>
                        <a:pt x="150560" y="60508"/>
                        <a:pt x="150474" y="60798"/>
                      </a:cubicBezTo>
                      <a:cubicBezTo>
                        <a:pt x="150390" y="61088"/>
                        <a:pt x="150287" y="61344"/>
                        <a:pt x="150168" y="61565"/>
                      </a:cubicBezTo>
                      <a:cubicBezTo>
                        <a:pt x="150049" y="61787"/>
                        <a:pt x="149775" y="62111"/>
                        <a:pt x="149349" y="62537"/>
                      </a:cubicBezTo>
                      <a:cubicBezTo>
                        <a:pt x="148923" y="62964"/>
                        <a:pt x="148198" y="63492"/>
                        <a:pt x="147175" y="64123"/>
                      </a:cubicBezTo>
                      <a:cubicBezTo>
                        <a:pt x="146152" y="64754"/>
                        <a:pt x="145000" y="65317"/>
                        <a:pt x="143722" y="65811"/>
                      </a:cubicBezTo>
                      <a:cubicBezTo>
                        <a:pt x="142443" y="66306"/>
                        <a:pt x="141053" y="66707"/>
                        <a:pt x="139552" y="67014"/>
                      </a:cubicBezTo>
                      <a:cubicBezTo>
                        <a:pt x="138052" y="67321"/>
                        <a:pt x="136499" y="67474"/>
                        <a:pt x="134896" y="67474"/>
                      </a:cubicBezTo>
                      <a:cubicBezTo>
                        <a:pt x="131588" y="67474"/>
                        <a:pt x="128655" y="66928"/>
                        <a:pt x="126097" y="65837"/>
                      </a:cubicBezTo>
                      <a:cubicBezTo>
                        <a:pt x="123540" y="64746"/>
                        <a:pt x="121399" y="63151"/>
                        <a:pt x="119676" y="61054"/>
                      </a:cubicBezTo>
                      <a:cubicBezTo>
                        <a:pt x="117954" y="58956"/>
                        <a:pt x="116641" y="56381"/>
                        <a:pt x="115738" y="53329"/>
                      </a:cubicBezTo>
                      <a:cubicBezTo>
                        <a:pt x="114834" y="50276"/>
                        <a:pt x="114381" y="46755"/>
                        <a:pt x="114381" y="42764"/>
                      </a:cubicBezTo>
                      <a:cubicBezTo>
                        <a:pt x="114381" y="38228"/>
                        <a:pt x="114936" y="34331"/>
                        <a:pt x="116044" y="31074"/>
                      </a:cubicBezTo>
                      <a:cubicBezTo>
                        <a:pt x="117153" y="27817"/>
                        <a:pt x="118670" y="25148"/>
                        <a:pt x="120597" y="23068"/>
                      </a:cubicBezTo>
                      <a:cubicBezTo>
                        <a:pt x="122524" y="20987"/>
                        <a:pt x="124792" y="19444"/>
                        <a:pt x="127402" y="18438"/>
                      </a:cubicBezTo>
                      <a:cubicBezTo>
                        <a:pt x="130011" y="17432"/>
                        <a:pt x="132833" y="16929"/>
                        <a:pt x="135869" y="16929"/>
                      </a:cubicBezTo>
                      <a:cubicBezTo>
                        <a:pt x="137336" y="16929"/>
                        <a:pt x="138759" y="17065"/>
                        <a:pt x="140141" y="17338"/>
                      </a:cubicBezTo>
                      <a:cubicBezTo>
                        <a:pt x="141522" y="17611"/>
                        <a:pt x="142792" y="17969"/>
                        <a:pt x="143952" y="18412"/>
                      </a:cubicBezTo>
                      <a:cubicBezTo>
                        <a:pt x="145112" y="18856"/>
                        <a:pt x="146143" y="19367"/>
                        <a:pt x="147047" y="19947"/>
                      </a:cubicBezTo>
                      <a:cubicBezTo>
                        <a:pt x="147951" y="20527"/>
                        <a:pt x="148607" y="21022"/>
                        <a:pt x="149017" y="21431"/>
                      </a:cubicBezTo>
                      <a:cubicBezTo>
                        <a:pt x="149426" y="21840"/>
                        <a:pt x="149708" y="22164"/>
                        <a:pt x="149861" y="22403"/>
                      </a:cubicBezTo>
                      <a:cubicBezTo>
                        <a:pt x="150014" y="22642"/>
                        <a:pt x="150142" y="22923"/>
                        <a:pt x="150245" y="23247"/>
                      </a:cubicBezTo>
                      <a:cubicBezTo>
                        <a:pt x="150347" y="23571"/>
                        <a:pt x="150415" y="23938"/>
                        <a:pt x="150450" y="24347"/>
                      </a:cubicBezTo>
                      <a:cubicBezTo>
                        <a:pt x="150483" y="24756"/>
                        <a:pt x="150500" y="25268"/>
                        <a:pt x="150500" y="25882"/>
                      </a:cubicBezTo>
                      <a:cubicBezTo>
                        <a:pt x="150500" y="27212"/>
                        <a:pt x="150347" y="28141"/>
                        <a:pt x="150040" y="28670"/>
                      </a:cubicBezTo>
                      <a:cubicBezTo>
                        <a:pt x="149733" y="29199"/>
                        <a:pt x="149358" y="29463"/>
                        <a:pt x="148914" y="29463"/>
                      </a:cubicBezTo>
                      <a:cubicBezTo>
                        <a:pt x="148403" y="29463"/>
                        <a:pt x="147814" y="29181"/>
                        <a:pt x="147149" y="28619"/>
                      </a:cubicBezTo>
                      <a:cubicBezTo>
                        <a:pt x="146484" y="28056"/>
                        <a:pt x="145640" y="27433"/>
                        <a:pt x="144616" y="26751"/>
                      </a:cubicBezTo>
                      <a:cubicBezTo>
                        <a:pt x="143593" y="26069"/>
                        <a:pt x="142357" y="25447"/>
                        <a:pt x="140907" y="24884"/>
                      </a:cubicBezTo>
                      <a:cubicBezTo>
                        <a:pt x="139459" y="24321"/>
                        <a:pt x="137744" y="24040"/>
                        <a:pt x="135766" y="24040"/>
                      </a:cubicBezTo>
                      <a:cubicBezTo>
                        <a:pt x="131707" y="24040"/>
                        <a:pt x="128595" y="25600"/>
                        <a:pt x="126429" y="28721"/>
                      </a:cubicBezTo>
                      <a:cubicBezTo>
                        <a:pt x="124263" y="31842"/>
                        <a:pt x="123181" y="36369"/>
                        <a:pt x="123181" y="42304"/>
                      </a:cubicBezTo>
                      <a:cubicBezTo>
                        <a:pt x="123181" y="45271"/>
                        <a:pt x="123462" y="47872"/>
                        <a:pt x="124025" y="50106"/>
                      </a:cubicBezTo>
                      <a:cubicBezTo>
                        <a:pt x="124588" y="52339"/>
                        <a:pt x="125415" y="54207"/>
                        <a:pt x="126507" y="55707"/>
                      </a:cubicBezTo>
                      <a:cubicBezTo>
                        <a:pt x="127598" y="57208"/>
                        <a:pt x="128936" y="58325"/>
                        <a:pt x="130522" y="59058"/>
                      </a:cubicBezTo>
                      <a:cubicBezTo>
                        <a:pt x="132108" y="59792"/>
                        <a:pt x="133925" y="60158"/>
                        <a:pt x="135971" y="60158"/>
                      </a:cubicBezTo>
                      <a:cubicBezTo>
                        <a:pt x="137915" y="60158"/>
                        <a:pt x="139621" y="59851"/>
                        <a:pt x="141086" y="59237"/>
                      </a:cubicBezTo>
                      <a:cubicBezTo>
                        <a:pt x="142553" y="58624"/>
                        <a:pt x="143824" y="57950"/>
                        <a:pt x="144898" y="57217"/>
                      </a:cubicBezTo>
                      <a:cubicBezTo>
                        <a:pt x="145973" y="56483"/>
                        <a:pt x="146877" y="55818"/>
                        <a:pt x="147610" y="55221"/>
                      </a:cubicBezTo>
                      <a:cubicBezTo>
                        <a:pt x="148343" y="54625"/>
                        <a:pt x="148914" y="54326"/>
                        <a:pt x="149324" y="54326"/>
                      </a:cubicBezTo>
                      <a:cubicBezTo>
                        <a:pt x="149563" y="54326"/>
                        <a:pt x="149767" y="54394"/>
                        <a:pt x="149937" y="54531"/>
                      </a:cubicBezTo>
                      <a:cubicBezTo>
                        <a:pt x="150108" y="54667"/>
                        <a:pt x="150253" y="54897"/>
                        <a:pt x="150372" y="55221"/>
                      </a:cubicBezTo>
                      <a:cubicBezTo>
                        <a:pt x="150491" y="55545"/>
                        <a:pt x="150577" y="55955"/>
                        <a:pt x="150629" y="56449"/>
                      </a:cubicBezTo>
                      <a:cubicBezTo>
                        <a:pt x="150679" y="56944"/>
                        <a:pt x="150705" y="57532"/>
                        <a:pt x="150705" y="58214"/>
                      </a:cubicBezTo>
                      <a:close/>
                      <a:moveTo>
                        <a:pt x="200705" y="65223"/>
                      </a:moveTo>
                      <a:cubicBezTo>
                        <a:pt x="200705" y="65496"/>
                        <a:pt x="200645" y="65726"/>
                        <a:pt x="200526" y="65914"/>
                      </a:cubicBezTo>
                      <a:cubicBezTo>
                        <a:pt x="200406" y="66101"/>
                        <a:pt x="200193" y="66263"/>
                        <a:pt x="199886" y="66400"/>
                      </a:cubicBezTo>
                      <a:cubicBezTo>
                        <a:pt x="199579" y="66536"/>
                        <a:pt x="199178" y="66639"/>
                        <a:pt x="198684" y="66707"/>
                      </a:cubicBezTo>
                      <a:cubicBezTo>
                        <a:pt x="198190" y="66775"/>
                        <a:pt x="197584" y="66809"/>
                        <a:pt x="196868" y="66809"/>
                      </a:cubicBezTo>
                      <a:cubicBezTo>
                        <a:pt x="196084" y="66809"/>
                        <a:pt x="195444" y="66775"/>
                        <a:pt x="194949" y="66707"/>
                      </a:cubicBezTo>
                      <a:cubicBezTo>
                        <a:pt x="194455" y="66639"/>
                        <a:pt x="194063" y="66536"/>
                        <a:pt x="193773" y="66400"/>
                      </a:cubicBezTo>
                      <a:cubicBezTo>
                        <a:pt x="193483" y="66263"/>
                        <a:pt x="193286" y="66101"/>
                        <a:pt x="193184" y="65914"/>
                      </a:cubicBezTo>
                      <a:cubicBezTo>
                        <a:pt x="193082" y="65726"/>
                        <a:pt x="193031" y="65496"/>
                        <a:pt x="193031" y="65223"/>
                      </a:cubicBezTo>
                      <a:lnTo>
                        <a:pt x="193031" y="59135"/>
                      </a:lnTo>
                      <a:cubicBezTo>
                        <a:pt x="190405" y="62034"/>
                        <a:pt x="187812" y="64149"/>
                        <a:pt x="185255" y="65479"/>
                      </a:cubicBezTo>
                      <a:cubicBezTo>
                        <a:pt x="182696" y="66809"/>
                        <a:pt x="180105" y="67474"/>
                        <a:pt x="177479" y="67474"/>
                      </a:cubicBezTo>
                      <a:cubicBezTo>
                        <a:pt x="174409" y="67474"/>
                        <a:pt x="171826" y="66963"/>
                        <a:pt x="169728" y="65939"/>
                      </a:cubicBezTo>
                      <a:cubicBezTo>
                        <a:pt x="167630" y="64916"/>
                        <a:pt x="165933" y="63526"/>
                        <a:pt x="164637" y="61770"/>
                      </a:cubicBezTo>
                      <a:cubicBezTo>
                        <a:pt x="163342" y="60013"/>
                        <a:pt x="162412" y="57967"/>
                        <a:pt x="161849" y="55631"/>
                      </a:cubicBezTo>
                      <a:cubicBezTo>
                        <a:pt x="161286" y="53294"/>
                        <a:pt x="161005" y="50455"/>
                        <a:pt x="161005" y="47113"/>
                      </a:cubicBezTo>
                      <a:lnTo>
                        <a:pt x="161005" y="19180"/>
                      </a:lnTo>
                      <a:cubicBezTo>
                        <a:pt x="161005" y="18907"/>
                        <a:pt x="161065" y="18677"/>
                        <a:pt x="161184" y="18489"/>
                      </a:cubicBezTo>
                      <a:cubicBezTo>
                        <a:pt x="161303" y="18302"/>
                        <a:pt x="161534" y="18131"/>
                        <a:pt x="161875" y="17978"/>
                      </a:cubicBezTo>
                      <a:cubicBezTo>
                        <a:pt x="162216" y="17824"/>
                        <a:pt x="162660" y="17722"/>
                        <a:pt x="163204" y="17671"/>
                      </a:cubicBezTo>
                      <a:cubicBezTo>
                        <a:pt x="163750" y="17619"/>
                        <a:pt x="164433" y="17594"/>
                        <a:pt x="165251" y="17594"/>
                      </a:cubicBezTo>
                      <a:cubicBezTo>
                        <a:pt x="166070" y="17594"/>
                        <a:pt x="166752" y="17619"/>
                        <a:pt x="167297" y="17671"/>
                      </a:cubicBezTo>
                      <a:cubicBezTo>
                        <a:pt x="167843" y="17722"/>
                        <a:pt x="168278" y="17824"/>
                        <a:pt x="168602" y="17978"/>
                      </a:cubicBezTo>
                      <a:cubicBezTo>
                        <a:pt x="168926" y="18131"/>
                        <a:pt x="169157" y="18302"/>
                        <a:pt x="169293" y="18489"/>
                      </a:cubicBezTo>
                      <a:cubicBezTo>
                        <a:pt x="169429" y="18677"/>
                        <a:pt x="169498" y="18907"/>
                        <a:pt x="169498" y="19180"/>
                      </a:cubicBezTo>
                      <a:lnTo>
                        <a:pt x="169498" y="45987"/>
                      </a:lnTo>
                      <a:cubicBezTo>
                        <a:pt x="169498" y="48682"/>
                        <a:pt x="169694" y="50839"/>
                        <a:pt x="170086" y="52459"/>
                      </a:cubicBezTo>
                      <a:cubicBezTo>
                        <a:pt x="170478" y="54079"/>
                        <a:pt x="171075" y="55460"/>
                        <a:pt x="171876" y="56603"/>
                      </a:cubicBezTo>
                      <a:cubicBezTo>
                        <a:pt x="172678" y="57745"/>
                        <a:pt x="173692" y="58632"/>
                        <a:pt x="174920" y="59263"/>
                      </a:cubicBezTo>
                      <a:cubicBezTo>
                        <a:pt x="176148" y="59894"/>
                        <a:pt x="177581" y="60209"/>
                        <a:pt x="179218" y="60209"/>
                      </a:cubicBezTo>
                      <a:cubicBezTo>
                        <a:pt x="181332" y="60209"/>
                        <a:pt x="183438" y="59459"/>
                        <a:pt x="185536" y="57958"/>
                      </a:cubicBezTo>
                      <a:cubicBezTo>
                        <a:pt x="187633" y="56458"/>
                        <a:pt x="189859" y="54258"/>
                        <a:pt x="192213" y="51359"/>
                      </a:cubicBezTo>
                      <a:lnTo>
                        <a:pt x="192213" y="19180"/>
                      </a:lnTo>
                      <a:cubicBezTo>
                        <a:pt x="192213" y="18907"/>
                        <a:pt x="192272" y="18677"/>
                        <a:pt x="192392" y="18489"/>
                      </a:cubicBezTo>
                      <a:cubicBezTo>
                        <a:pt x="192511" y="18302"/>
                        <a:pt x="192741" y="18131"/>
                        <a:pt x="193082" y="17978"/>
                      </a:cubicBezTo>
                      <a:cubicBezTo>
                        <a:pt x="193423" y="17824"/>
                        <a:pt x="193858" y="17722"/>
                        <a:pt x="194386" y="17671"/>
                      </a:cubicBezTo>
                      <a:cubicBezTo>
                        <a:pt x="194915" y="17619"/>
                        <a:pt x="195606" y="17594"/>
                        <a:pt x="196459" y="17594"/>
                      </a:cubicBezTo>
                      <a:cubicBezTo>
                        <a:pt x="197277" y="17594"/>
                        <a:pt x="197959" y="17619"/>
                        <a:pt x="198505" y="17671"/>
                      </a:cubicBezTo>
                      <a:cubicBezTo>
                        <a:pt x="199051" y="17722"/>
                        <a:pt x="199478" y="17824"/>
                        <a:pt x="199784" y="17978"/>
                      </a:cubicBezTo>
                      <a:cubicBezTo>
                        <a:pt x="200091" y="18131"/>
                        <a:pt x="200321" y="18302"/>
                        <a:pt x="200475" y="18489"/>
                      </a:cubicBezTo>
                      <a:cubicBezTo>
                        <a:pt x="200628" y="18677"/>
                        <a:pt x="200705" y="18907"/>
                        <a:pt x="200705" y="19180"/>
                      </a:cubicBezTo>
                      <a:close/>
                      <a:moveTo>
                        <a:pt x="284129" y="65223"/>
                      </a:moveTo>
                      <a:cubicBezTo>
                        <a:pt x="284129" y="65496"/>
                        <a:pt x="284061" y="65726"/>
                        <a:pt x="283924" y="65914"/>
                      </a:cubicBezTo>
                      <a:cubicBezTo>
                        <a:pt x="283788" y="66101"/>
                        <a:pt x="283566" y="66263"/>
                        <a:pt x="283259" y="66400"/>
                      </a:cubicBezTo>
                      <a:cubicBezTo>
                        <a:pt x="282953" y="66536"/>
                        <a:pt x="282526" y="66639"/>
                        <a:pt x="281980" y="66707"/>
                      </a:cubicBezTo>
                      <a:cubicBezTo>
                        <a:pt x="281434" y="66775"/>
                        <a:pt x="280753" y="66809"/>
                        <a:pt x="279934" y="66809"/>
                      </a:cubicBezTo>
                      <a:cubicBezTo>
                        <a:pt x="279082" y="66809"/>
                        <a:pt x="278383" y="66775"/>
                        <a:pt x="277837" y="66707"/>
                      </a:cubicBezTo>
                      <a:cubicBezTo>
                        <a:pt x="277291" y="66639"/>
                        <a:pt x="276856" y="66536"/>
                        <a:pt x="276532" y="66400"/>
                      </a:cubicBezTo>
                      <a:cubicBezTo>
                        <a:pt x="276208" y="66263"/>
                        <a:pt x="275978" y="66101"/>
                        <a:pt x="275841" y="65914"/>
                      </a:cubicBezTo>
                      <a:cubicBezTo>
                        <a:pt x="275705" y="65726"/>
                        <a:pt x="275637" y="65496"/>
                        <a:pt x="275637" y="65223"/>
                      </a:cubicBezTo>
                      <a:lnTo>
                        <a:pt x="275637" y="37239"/>
                      </a:lnTo>
                      <a:cubicBezTo>
                        <a:pt x="275637" y="35295"/>
                        <a:pt x="275466" y="33521"/>
                        <a:pt x="275125" y="31918"/>
                      </a:cubicBezTo>
                      <a:cubicBezTo>
                        <a:pt x="274784" y="30315"/>
                        <a:pt x="274238" y="28934"/>
                        <a:pt x="273488" y="27775"/>
                      </a:cubicBezTo>
                      <a:cubicBezTo>
                        <a:pt x="272738" y="26615"/>
                        <a:pt x="271783" y="25728"/>
                        <a:pt x="270624" y="25114"/>
                      </a:cubicBezTo>
                      <a:cubicBezTo>
                        <a:pt x="269463" y="24500"/>
                        <a:pt x="268099" y="24193"/>
                        <a:pt x="266531" y="24193"/>
                      </a:cubicBezTo>
                      <a:cubicBezTo>
                        <a:pt x="264587" y="24193"/>
                        <a:pt x="262634" y="24944"/>
                        <a:pt x="260673" y="26444"/>
                      </a:cubicBezTo>
                      <a:cubicBezTo>
                        <a:pt x="258712" y="27945"/>
                        <a:pt x="256554" y="30145"/>
                        <a:pt x="254201" y="33044"/>
                      </a:cubicBezTo>
                      <a:lnTo>
                        <a:pt x="254201" y="65223"/>
                      </a:lnTo>
                      <a:cubicBezTo>
                        <a:pt x="254201" y="65496"/>
                        <a:pt x="254133" y="65726"/>
                        <a:pt x="253996" y="65914"/>
                      </a:cubicBezTo>
                      <a:cubicBezTo>
                        <a:pt x="253860" y="66101"/>
                        <a:pt x="253630" y="66263"/>
                        <a:pt x="253305" y="66400"/>
                      </a:cubicBezTo>
                      <a:cubicBezTo>
                        <a:pt x="252981" y="66536"/>
                        <a:pt x="252547" y="66639"/>
                        <a:pt x="252001" y="66707"/>
                      </a:cubicBezTo>
                      <a:cubicBezTo>
                        <a:pt x="251455" y="66775"/>
                        <a:pt x="250774" y="66809"/>
                        <a:pt x="249954" y="66809"/>
                      </a:cubicBezTo>
                      <a:cubicBezTo>
                        <a:pt x="249170" y="66809"/>
                        <a:pt x="248497" y="66775"/>
                        <a:pt x="247934" y="66707"/>
                      </a:cubicBezTo>
                      <a:cubicBezTo>
                        <a:pt x="247371" y="66639"/>
                        <a:pt x="246927" y="66536"/>
                        <a:pt x="246603" y="66400"/>
                      </a:cubicBezTo>
                      <a:cubicBezTo>
                        <a:pt x="246280" y="66263"/>
                        <a:pt x="246058" y="66101"/>
                        <a:pt x="245939" y="65914"/>
                      </a:cubicBezTo>
                      <a:cubicBezTo>
                        <a:pt x="245820" y="65726"/>
                        <a:pt x="245760" y="65496"/>
                        <a:pt x="245760" y="65223"/>
                      </a:cubicBezTo>
                      <a:lnTo>
                        <a:pt x="245760" y="37239"/>
                      </a:lnTo>
                      <a:cubicBezTo>
                        <a:pt x="245760" y="35295"/>
                        <a:pt x="245572" y="33521"/>
                        <a:pt x="245197" y="31918"/>
                      </a:cubicBezTo>
                      <a:cubicBezTo>
                        <a:pt x="244821" y="30315"/>
                        <a:pt x="244259" y="28934"/>
                        <a:pt x="243509" y="27775"/>
                      </a:cubicBezTo>
                      <a:cubicBezTo>
                        <a:pt x="242758" y="26615"/>
                        <a:pt x="241811" y="25728"/>
                        <a:pt x="240669" y="25114"/>
                      </a:cubicBezTo>
                      <a:cubicBezTo>
                        <a:pt x="239526" y="24500"/>
                        <a:pt x="238171" y="24193"/>
                        <a:pt x="236602" y="24193"/>
                      </a:cubicBezTo>
                      <a:cubicBezTo>
                        <a:pt x="234658" y="24193"/>
                        <a:pt x="232697" y="24944"/>
                        <a:pt x="230719" y="26444"/>
                      </a:cubicBezTo>
                      <a:cubicBezTo>
                        <a:pt x="228740" y="27945"/>
                        <a:pt x="226591" y="30145"/>
                        <a:pt x="224272" y="33044"/>
                      </a:cubicBezTo>
                      <a:lnTo>
                        <a:pt x="224272" y="65223"/>
                      </a:lnTo>
                      <a:cubicBezTo>
                        <a:pt x="224272" y="65496"/>
                        <a:pt x="224204" y="65726"/>
                        <a:pt x="224068" y="65914"/>
                      </a:cubicBezTo>
                      <a:cubicBezTo>
                        <a:pt x="223931" y="66101"/>
                        <a:pt x="223710" y="66263"/>
                        <a:pt x="223402" y="66400"/>
                      </a:cubicBezTo>
                      <a:cubicBezTo>
                        <a:pt x="223096" y="66536"/>
                        <a:pt x="222669" y="66639"/>
                        <a:pt x="222124" y="66707"/>
                      </a:cubicBezTo>
                      <a:cubicBezTo>
                        <a:pt x="221578" y="66775"/>
                        <a:pt x="220879" y="66809"/>
                        <a:pt x="220026" y="66809"/>
                      </a:cubicBezTo>
                      <a:cubicBezTo>
                        <a:pt x="219208" y="66809"/>
                        <a:pt x="218526" y="66775"/>
                        <a:pt x="217980" y="66707"/>
                      </a:cubicBezTo>
                      <a:cubicBezTo>
                        <a:pt x="217434" y="66639"/>
                        <a:pt x="217000" y="66536"/>
                        <a:pt x="216675" y="66400"/>
                      </a:cubicBezTo>
                      <a:cubicBezTo>
                        <a:pt x="216351" y="66263"/>
                        <a:pt x="216129" y="66101"/>
                        <a:pt x="216010" y="65914"/>
                      </a:cubicBezTo>
                      <a:cubicBezTo>
                        <a:pt x="215891" y="65726"/>
                        <a:pt x="215831" y="65496"/>
                        <a:pt x="215831" y="65223"/>
                      </a:cubicBezTo>
                      <a:lnTo>
                        <a:pt x="215831" y="19180"/>
                      </a:lnTo>
                      <a:cubicBezTo>
                        <a:pt x="215831" y="18907"/>
                        <a:pt x="215882" y="18677"/>
                        <a:pt x="215984" y="18489"/>
                      </a:cubicBezTo>
                      <a:cubicBezTo>
                        <a:pt x="216087" y="18302"/>
                        <a:pt x="216292" y="18131"/>
                        <a:pt x="216599" y="17978"/>
                      </a:cubicBezTo>
                      <a:cubicBezTo>
                        <a:pt x="216905" y="17824"/>
                        <a:pt x="217298" y="17722"/>
                        <a:pt x="217775" y="17671"/>
                      </a:cubicBezTo>
                      <a:cubicBezTo>
                        <a:pt x="218252" y="17619"/>
                        <a:pt x="218884" y="17594"/>
                        <a:pt x="219668" y="17594"/>
                      </a:cubicBezTo>
                      <a:cubicBezTo>
                        <a:pt x="220418" y="17594"/>
                        <a:pt x="221041" y="17619"/>
                        <a:pt x="221536" y="17671"/>
                      </a:cubicBezTo>
                      <a:cubicBezTo>
                        <a:pt x="222030" y="17722"/>
                        <a:pt x="222414" y="17824"/>
                        <a:pt x="222686" y="17978"/>
                      </a:cubicBezTo>
                      <a:cubicBezTo>
                        <a:pt x="222960" y="18131"/>
                        <a:pt x="223156" y="18302"/>
                        <a:pt x="223275" y="18489"/>
                      </a:cubicBezTo>
                      <a:cubicBezTo>
                        <a:pt x="223394" y="18677"/>
                        <a:pt x="223454" y="18907"/>
                        <a:pt x="223454" y="19180"/>
                      </a:cubicBezTo>
                      <a:lnTo>
                        <a:pt x="223454" y="25268"/>
                      </a:lnTo>
                      <a:cubicBezTo>
                        <a:pt x="226046" y="22369"/>
                        <a:pt x="228561" y="20246"/>
                        <a:pt x="231000" y="18898"/>
                      </a:cubicBezTo>
                      <a:cubicBezTo>
                        <a:pt x="233439" y="17551"/>
                        <a:pt x="235903" y="16878"/>
                        <a:pt x="238393" y="16878"/>
                      </a:cubicBezTo>
                      <a:cubicBezTo>
                        <a:pt x="240303" y="16878"/>
                        <a:pt x="242016" y="17099"/>
                        <a:pt x="243535" y="17543"/>
                      </a:cubicBezTo>
                      <a:cubicBezTo>
                        <a:pt x="245052" y="17986"/>
                        <a:pt x="246390" y="18609"/>
                        <a:pt x="247550" y="19410"/>
                      </a:cubicBezTo>
                      <a:cubicBezTo>
                        <a:pt x="248709" y="20212"/>
                        <a:pt x="249699" y="21167"/>
                        <a:pt x="250517" y="22275"/>
                      </a:cubicBezTo>
                      <a:cubicBezTo>
                        <a:pt x="251336" y="23383"/>
                        <a:pt x="252018" y="24620"/>
                        <a:pt x="252564" y="25984"/>
                      </a:cubicBezTo>
                      <a:cubicBezTo>
                        <a:pt x="254099" y="24313"/>
                        <a:pt x="255557" y="22897"/>
                        <a:pt x="256938" y="21738"/>
                      </a:cubicBezTo>
                      <a:cubicBezTo>
                        <a:pt x="258319" y="20578"/>
                        <a:pt x="259650" y="19640"/>
                        <a:pt x="260928" y="18924"/>
                      </a:cubicBezTo>
                      <a:cubicBezTo>
                        <a:pt x="262207" y="18208"/>
                        <a:pt x="263452" y="17688"/>
                        <a:pt x="264663" y="17364"/>
                      </a:cubicBezTo>
                      <a:cubicBezTo>
                        <a:pt x="265873" y="17040"/>
                        <a:pt x="267093" y="16878"/>
                        <a:pt x="268321" y="16878"/>
                      </a:cubicBezTo>
                      <a:cubicBezTo>
                        <a:pt x="271288" y="16878"/>
                        <a:pt x="273778" y="17398"/>
                        <a:pt x="275790" y="18438"/>
                      </a:cubicBezTo>
                      <a:cubicBezTo>
                        <a:pt x="277803" y="19478"/>
                        <a:pt x="279431" y="20868"/>
                        <a:pt x="280676" y="22607"/>
                      </a:cubicBezTo>
                      <a:cubicBezTo>
                        <a:pt x="281921" y="24347"/>
                        <a:pt x="282808" y="26385"/>
                        <a:pt x="283337" y="28721"/>
                      </a:cubicBezTo>
                      <a:cubicBezTo>
                        <a:pt x="283865" y="31057"/>
                        <a:pt x="284129" y="33521"/>
                        <a:pt x="284129" y="36114"/>
                      </a:cubicBezTo>
                      <a:close/>
                      <a:moveTo>
                        <a:pt x="337473" y="40206"/>
                      </a:moveTo>
                      <a:cubicBezTo>
                        <a:pt x="337473" y="41536"/>
                        <a:pt x="337140" y="42483"/>
                        <a:pt x="336471" y="43046"/>
                      </a:cubicBezTo>
                      <a:cubicBezTo>
                        <a:pt x="335803" y="43608"/>
                        <a:pt x="335041" y="43890"/>
                        <a:pt x="334184" y="43890"/>
                      </a:cubicBezTo>
                      <a:lnTo>
                        <a:pt x="303861" y="43890"/>
                      </a:lnTo>
                      <a:cubicBezTo>
                        <a:pt x="303861" y="46448"/>
                        <a:pt x="304118" y="48750"/>
                        <a:pt x="304633" y="50796"/>
                      </a:cubicBezTo>
                      <a:cubicBezTo>
                        <a:pt x="305146" y="52843"/>
                        <a:pt x="306003" y="54599"/>
                        <a:pt x="307202" y="56066"/>
                      </a:cubicBezTo>
                      <a:cubicBezTo>
                        <a:pt x="308403" y="57532"/>
                        <a:pt x="309962" y="58658"/>
                        <a:pt x="311881" y="59442"/>
                      </a:cubicBezTo>
                      <a:cubicBezTo>
                        <a:pt x="313800" y="60227"/>
                        <a:pt x="316148" y="60619"/>
                        <a:pt x="318924" y="60619"/>
                      </a:cubicBezTo>
                      <a:cubicBezTo>
                        <a:pt x="321118" y="60619"/>
                        <a:pt x="323071" y="60440"/>
                        <a:pt x="324785" y="60082"/>
                      </a:cubicBezTo>
                      <a:cubicBezTo>
                        <a:pt x="326498" y="59723"/>
                        <a:pt x="327980" y="59323"/>
                        <a:pt x="329232" y="58879"/>
                      </a:cubicBezTo>
                      <a:cubicBezTo>
                        <a:pt x="330483" y="58436"/>
                        <a:pt x="331510" y="58035"/>
                        <a:pt x="332316" y="57677"/>
                      </a:cubicBezTo>
                      <a:cubicBezTo>
                        <a:pt x="333122" y="57319"/>
                        <a:pt x="333731" y="57140"/>
                        <a:pt x="334142" y="57140"/>
                      </a:cubicBezTo>
                      <a:cubicBezTo>
                        <a:pt x="334381" y="57140"/>
                        <a:pt x="334595" y="57200"/>
                        <a:pt x="334784" y="57319"/>
                      </a:cubicBezTo>
                      <a:cubicBezTo>
                        <a:pt x="334973" y="57438"/>
                        <a:pt x="335118" y="57617"/>
                        <a:pt x="335221" y="57856"/>
                      </a:cubicBezTo>
                      <a:cubicBezTo>
                        <a:pt x="335323" y="58095"/>
                        <a:pt x="335400" y="58427"/>
                        <a:pt x="335452" y="58854"/>
                      </a:cubicBezTo>
                      <a:cubicBezTo>
                        <a:pt x="335503" y="59280"/>
                        <a:pt x="335529" y="59800"/>
                        <a:pt x="335529" y="60414"/>
                      </a:cubicBezTo>
                      <a:cubicBezTo>
                        <a:pt x="335529" y="60858"/>
                        <a:pt x="335513" y="61241"/>
                        <a:pt x="335478" y="61565"/>
                      </a:cubicBezTo>
                      <a:cubicBezTo>
                        <a:pt x="335444" y="61889"/>
                        <a:pt x="335401" y="62179"/>
                        <a:pt x="335350" y="62435"/>
                      </a:cubicBezTo>
                      <a:cubicBezTo>
                        <a:pt x="335299" y="62691"/>
                        <a:pt x="335214" y="62921"/>
                        <a:pt x="335095" y="63126"/>
                      </a:cubicBezTo>
                      <a:cubicBezTo>
                        <a:pt x="334975" y="63330"/>
                        <a:pt x="334821" y="63526"/>
                        <a:pt x="334634" y="63714"/>
                      </a:cubicBezTo>
                      <a:cubicBezTo>
                        <a:pt x="334447" y="63901"/>
                        <a:pt x="333892" y="64208"/>
                        <a:pt x="332971" y="64635"/>
                      </a:cubicBezTo>
                      <a:cubicBezTo>
                        <a:pt x="332050" y="65061"/>
                        <a:pt x="330857" y="65479"/>
                        <a:pt x="329390" y="65888"/>
                      </a:cubicBezTo>
                      <a:cubicBezTo>
                        <a:pt x="327923" y="66297"/>
                        <a:pt x="326227" y="66664"/>
                        <a:pt x="324300" y="66988"/>
                      </a:cubicBezTo>
                      <a:cubicBezTo>
                        <a:pt x="322373" y="67312"/>
                        <a:pt x="320317" y="67474"/>
                        <a:pt x="318135" y="67474"/>
                      </a:cubicBezTo>
                      <a:cubicBezTo>
                        <a:pt x="314349" y="67474"/>
                        <a:pt x="311032" y="66945"/>
                        <a:pt x="308185" y="65888"/>
                      </a:cubicBezTo>
                      <a:cubicBezTo>
                        <a:pt x="305337" y="64831"/>
                        <a:pt x="302941" y="63262"/>
                        <a:pt x="300997" y="61182"/>
                      </a:cubicBezTo>
                      <a:cubicBezTo>
                        <a:pt x="299053" y="59101"/>
                        <a:pt x="297586" y="56492"/>
                        <a:pt x="296596" y="53354"/>
                      </a:cubicBezTo>
                      <a:cubicBezTo>
                        <a:pt x="295608" y="50216"/>
                        <a:pt x="295113" y="46567"/>
                        <a:pt x="295113" y="42406"/>
                      </a:cubicBezTo>
                      <a:cubicBezTo>
                        <a:pt x="295113" y="38450"/>
                        <a:pt x="295625" y="34894"/>
                        <a:pt x="296648" y="31739"/>
                      </a:cubicBezTo>
                      <a:cubicBezTo>
                        <a:pt x="297671" y="28585"/>
                        <a:pt x="299146" y="25907"/>
                        <a:pt x="301073" y="23707"/>
                      </a:cubicBezTo>
                      <a:cubicBezTo>
                        <a:pt x="303000" y="21508"/>
                        <a:pt x="305328" y="19819"/>
                        <a:pt x="308057" y="18643"/>
                      </a:cubicBezTo>
                      <a:cubicBezTo>
                        <a:pt x="310785" y="17466"/>
                        <a:pt x="313838" y="16878"/>
                        <a:pt x="317214" y="16878"/>
                      </a:cubicBezTo>
                      <a:cubicBezTo>
                        <a:pt x="320830" y="16878"/>
                        <a:pt x="323907" y="17457"/>
                        <a:pt x="326449" y="18617"/>
                      </a:cubicBezTo>
                      <a:cubicBezTo>
                        <a:pt x="328989" y="19777"/>
                        <a:pt x="331079" y="21337"/>
                        <a:pt x="332715" y="23298"/>
                      </a:cubicBezTo>
                      <a:cubicBezTo>
                        <a:pt x="334353" y="25259"/>
                        <a:pt x="335555" y="27561"/>
                        <a:pt x="336322" y="30205"/>
                      </a:cubicBezTo>
                      <a:cubicBezTo>
                        <a:pt x="337090" y="32848"/>
                        <a:pt x="337473" y="35670"/>
                        <a:pt x="337473" y="38671"/>
                      </a:cubicBezTo>
                      <a:close/>
                      <a:moveTo>
                        <a:pt x="328980" y="37699"/>
                      </a:moveTo>
                      <a:cubicBezTo>
                        <a:pt x="329083" y="33266"/>
                        <a:pt x="328097" y="29787"/>
                        <a:pt x="326021" y="27263"/>
                      </a:cubicBezTo>
                      <a:cubicBezTo>
                        <a:pt x="323946" y="24739"/>
                        <a:pt x="320865" y="23477"/>
                        <a:pt x="316782" y="23477"/>
                      </a:cubicBezTo>
                      <a:cubicBezTo>
                        <a:pt x="314688" y="23477"/>
                        <a:pt x="312853" y="23869"/>
                        <a:pt x="311274" y="24654"/>
                      </a:cubicBezTo>
                      <a:cubicBezTo>
                        <a:pt x="309695" y="25438"/>
                        <a:pt x="308374" y="26478"/>
                        <a:pt x="307310" y="27775"/>
                      </a:cubicBezTo>
                      <a:cubicBezTo>
                        <a:pt x="306246" y="29071"/>
                        <a:pt x="305423" y="30580"/>
                        <a:pt x="304839" y="32302"/>
                      </a:cubicBezTo>
                      <a:cubicBezTo>
                        <a:pt x="304256" y="34024"/>
                        <a:pt x="303931" y="35824"/>
                        <a:pt x="303861" y="37699"/>
                      </a:cubicBezTo>
                      <a:close/>
                      <a:moveTo>
                        <a:pt x="389425" y="65223"/>
                      </a:moveTo>
                      <a:cubicBezTo>
                        <a:pt x="389425" y="65496"/>
                        <a:pt x="389357" y="65726"/>
                        <a:pt x="389220" y="65914"/>
                      </a:cubicBezTo>
                      <a:cubicBezTo>
                        <a:pt x="389084" y="66101"/>
                        <a:pt x="388862" y="66263"/>
                        <a:pt x="388555" y="66400"/>
                      </a:cubicBezTo>
                      <a:cubicBezTo>
                        <a:pt x="388249" y="66536"/>
                        <a:pt x="387822" y="66639"/>
                        <a:pt x="387276" y="66707"/>
                      </a:cubicBezTo>
                      <a:cubicBezTo>
                        <a:pt x="386731" y="66775"/>
                        <a:pt x="386049" y="66809"/>
                        <a:pt x="385230" y="66809"/>
                      </a:cubicBezTo>
                      <a:cubicBezTo>
                        <a:pt x="384378" y="66809"/>
                        <a:pt x="383679" y="66775"/>
                        <a:pt x="383133" y="66707"/>
                      </a:cubicBezTo>
                      <a:cubicBezTo>
                        <a:pt x="382587" y="66639"/>
                        <a:pt x="382160" y="66536"/>
                        <a:pt x="381854" y="66400"/>
                      </a:cubicBezTo>
                      <a:cubicBezTo>
                        <a:pt x="381547" y="66263"/>
                        <a:pt x="381325" y="66101"/>
                        <a:pt x="381189" y="65914"/>
                      </a:cubicBezTo>
                      <a:cubicBezTo>
                        <a:pt x="381052" y="65726"/>
                        <a:pt x="380984" y="65496"/>
                        <a:pt x="380984" y="65223"/>
                      </a:cubicBezTo>
                      <a:lnTo>
                        <a:pt x="380984" y="38262"/>
                      </a:lnTo>
                      <a:cubicBezTo>
                        <a:pt x="380984" y="35636"/>
                        <a:pt x="380779" y="33521"/>
                        <a:pt x="380370" y="31918"/>
                      </a:cubicBezTo>
                      <a:cubicBezTo>
                        <a:pt x="379961" y="30315"/>
                        <a:pt x="379364" y="28934"/>
                        <a:pt x="378579" y="27775"/>
                      </a:cubicBezTo>
                      <a:cubicBezTo>
                        <a:pt x="377795" y="26615"/>
                        <a:pt x="376781" y="25728"/>
                        <a:pt x="375536" y="25114"/>
                      </a:cubicBezTo>
                      <a:cubicBezTo>
                        <a:pt x="374291" y="24500"/>
                        <a:pt x="372850" y="24193"/>
                        <a:pt x="371212" y="24193"/>
                      </a:cubicBezTo>
                      <a:cubicBezTo>
                        <a:pt x="369098" y="24193"/>
                        <a:pt x="366983" y="24944"/>
                        <a:pt x="364869" y="26444"/>
                      </a:cubicBezTo>
                      <a:cubicBezTo>
                        <a:pt x="362754" y="27945"/>
                        <a:pt x="360537" y="30145"/>
                        <a:pt x="358217" y="33044"/>
                      </a:cubicBezTo>
                      <a:lnTo>
                        <a:pt x="358217" y="65223"/>
                      </a:lnTo>
                      <a:cubicBezTo>
                        <a:pt x="358217" y="65496"/>
                        <a:pt x="358150" y="65726"/>
                        <a:pt x="358014" y="65914"/>
                      </a:cubicBezTo>
                      <a:cubicBezTo>
                        <a:pt x="357876" y="66101"/>
                        <a:pt x="357655" y="66263"/>
                        <a:pt x="357348" y="66400"/>
                      </a:cubicBezTo>
                      <a:cubicBezTo>
                        <a:pt x="357041" y="66536"/>
                        <a:pt x="356614" y="66639"/>
                        <a:pt x="356070" y="66707"/>
                      </a:cubicBezTo>
                      <a:cubicBezTo>
                        <a:pt x="355524" y="66775"/>
                        <a:pt x="354825" y="66809"/>
                        <a:pt x="353971" y="66809"/>
                      </a:cubicBezTo>
                      <a:cubicBezTo>
                        <a:pt x="353153" y="66809"/>
                        <a:pt x="352471" y="66775"/>
                        <a:pt x="351925" y="66707"/>
                      </a:cubicBezTo>
                      <a:cubicBezTo>
                        <a:pt x="351379" y="66639"/>
                        <a:pt x="350945" y="66536"/>
                        <a:pt x="350620" y="66400"/>
                      </a:cubicBezTo>
                      <a:cubicBezTo>
                        <a:pt x="350296" y="66263"/>
                        <a:pt x="350075" y="66101"/>
                        <a:pt x="349955" y="65914"/>
                      </a:cubicBezTo>
                      <a:cubicBezTo>
                        <a:pt x="349836" y="65726"/>
                        <a:pt x="349776" y="65496"/>
                        <a:pt x="349776" y="65223"/>
                      </a:cubicBezTo>
                      <a:lnTo>
                        <a:pt x="349776" y="19180"/>
                      </a:lnTo>
                      <a:cubicBezTo>
                        <a:pt x="349776" y="18907"/>
                        <a:pt x="349828" y="18677"/>
                        <a:pt x="349930" y="18489"/>
                      </a:cubicBezTo>
                      <a:cubicBezTo>
                        <a:pt x="350033" y="18302"/>
                        <a:pt x="350237" y="18131"/>
                        <a:pt x="350544" y="17978"/>
                      </a:cubicBezTo>
                      <a:cubicBezTo>
                        <a:pt x="350851" y="17824"/>
                        <a:pt x="351243" y="17722"/>
                        <a:pt x="351720" y="17671"/>
                      </a:cubicBezTo>
                      <a:cubicBezTo>
                        <a:pt x="352198" y="17619"/>
                        <a:pt x="352829" y="17594"/>
                        <a:pt x="353613" y="17594"/>
                      </a:cubicBezTo>
                      <a:cubicBezTo>
                        <a:pt x="354364" y="17594"/>
                        <a:pt x="354987" y="17619"/>
                        <a:pt x="355481" y="17671"/>
                      </a:cubicBezTo>
                      <a:cubicBezTo>
                        <a:pt x="355975" y="17722"/>
                        <a:pt x="356359" y="17824"/>
                        <a:pt x="356632" y="17978"/>
                      </a:cubicBezTo>
                      <a:cubicBezTo>
                        <a:pt x="356905" y="18131"/>
                        <a:pt x="357101" y="18302"/>
                        <a:pt x="357220" y="18489"/>
                      </a:cubicBezTo>
                      <a:cubicBezTo>
                        <a:pt x="357339" y="18677"/>
                        <a:pt x="357399" y="18907"/>
                        <a:pt x="357399" y="19180"/>
                      </a:cubicBezTo>
                      <a:lnTo>
                        <a:pt x="357399" y="25268"/>
                      </a:lnTo>
                      <a:cubicBezTo>
                        <a:pt x="359991" y="22369"/>
                        <a:pt x="362575" y="20246"/>
                        <a:pt x="365150" y="18898"/>
                      </a:cubicBezTo>
                      <a:cubicBezTo>
                        <a:pt x="367725" y="17551"/>
                        <a:pt x="370326" y="16878"/>
                        <a:pt x="372952" y="16878"/>
                      </a:cubicBezTo>
                      <a:cubicBezTo>
                        <a:pt x="376022" y="16878"/>
                        <a:pt x="378605" y="17398"/>
                        <a:pt x="380702" y="18438"/>
                      </a:cubicBezTo>
                      <a:cubicBezTo>
                        <a:pt x="382800" y="19478"/>
                        <a:pt x="384497" y="20868"/>
                        <a:pt x="385793" y="22607"/>
                      </a:cubicBezTo>
                      <a:cubicBezTo>
                        <a:pt x="387089" y="24347"/>
                        <a:pt x="388018" y="26385"/>
                        <a:pt x="388581" y="28721"/>
                      </a:cubicBezTo>
                      <a:cubicBezTo>
                        <a:pt x="389144" y="31057"/>
                        <a:pt x="389425" y="33862"/>
                        <a:pt x="389425" y="37137"/>
                      </a:cubicBezTo>
                      <a:close/>
                      <a:moveTo>
                        <a:pt x="427337" y="61847"/>
                      </a:moveTo>
                      <a:cubicBezTo>
                        <a:pt x="427337" y="62836"/>
                        <a:pt x="427269" y="63620"/>
                        <a:pt x="427133" y="64200"/>
                      </a:cubicBezTo>
                      <a:cubicBezTo>
                        <a:pt x="426996" y="64780"/>
                        <a:pt x="426792" y="65206"/>
                        <a:pt x="426518" y="65479"/>
                      </a:cubicBezTo>
                      <a:cubicBezTo>
                        <a:pt x="426246" y="65752"/>
                        <a:pt x="425836" y="66008"/>
                        <a:pt x="425291" y="66246"/>
                      </a:cubicBezTo>
                      <a:cubicBezTo>
                        <a:pt x="424745" y="66485"/>
                        <a:pt x="424123" y="66681"/>
                        <a:pt x="423424" y="66835"/>
                      </a:cubicBezTo>
                      <a:cubicBezTo>
                        <a:pt x="422725" y="66988"/>
                        <a:pt x="421983" y="67116"/>
                        <a:pt x="421198" y="67218"/>
                      </a:cubicBezTo>
                      <a:cubicBezTo>
                        <a:pt x="420414" y="67321"/>
                        <a:pt x="419629" y="67372"/>
                        <a:pt x="418844" y="67372"/>
                      </a:cubicBezTo>
                      <a:cubicBezTo>
                        <a:pt x="416457" y="67372"/>
                        <a:pt x="414411" y="67056"/>
                        <a:pt x="412705" y="66425"/>
                      </a:cubicBezTo>
                      <a:cubicBezTo>
                        <a:pt x="411000" y="65794"/>
                        <a:pt x="409602" y="64839"/>
                        <a:pt x="408510" y="63560"/>
                      </a:cubicBezTo>
                      <a:cubicBezTo>
                        <a:pt x="407419" y="62281"/>
                        <a:pt x="406626" y="60661"/>
                        <a:pt x="406131" y="58700"/>
                      </a:cubicBezTo>
                      <a:cubicBezTo>
                        <a:pt x="405637" y="56739"/>
                        <a:pt x="405390" y="54428"/>
                        <a:pt x="405390" y="51768"/>
                      </a:cubicBezTo>
                      <a:lnTo>
                        <a:pt x="405390" y="24858"/>
                      </a:lnTo>
                      <a:lnTo>
                        <a:pt x="398943" y="24858"/>
                      </a:lnTo>
                      <a:cubicBezTo>
                        <a:pt x="398432" y="24858"/>
                        <a:pt x="398022" y="24586"/>
                        <a:pt x="397716" y="24040"/>
                      </a:cubicBezTo>
                      <a:cubicBezTo>
                        <a:pt x="397409" y="23494"/>
                        <a:pt x="397255" y="22607"/>
                        <a:pt x="397255" y="21380"/>
                      </a:cubicBezTo>
                      <a:cubicBezTo>
                        <a:pt x="397255" y="20732"/>
                        <a:pt x="397298" y="20186"/>
                        <a:pt x="397383" y="19743"/>
                      </a:cubicBezTo>
                      <a:cubicBezTo>
                        <a:pt x="397468" y="19299"/>
                        <a:pt x="397579" y="18933"/>
                        <a:pt x="397716" y="18643"/>
                      </a:cubicBezTo>
                      <a:cubicBezTo>
                        <a:pt x="397852" y="18353"/>
                        <a:pt x="398031" y="18148"/>
                        <a:pt x="398253" y="18029"/>
                      </a:cubicBezTo>
                      <a:cubicBezTo>
                        <a:pt x="398475" y="17909"/>
                        <a:pt x="398722" y="17850"/>
                        <a:pt x="398995" y="17850"/>
                      </a:cubicBezTo>
                      <a:lnTo>
                        <a:pt x="405390" y="17850"/>
                      </a:lnTo>
                      <a:lnTo>
                        <a:pt x="405390" y="6902"/>
                      </a:lnTo>
                      <a:cubicBezTo>
                        <a:pt x="405390" y="6663"/>
                        <a:pt x="405449" y="6441"/>
                        <a:pt x="405569" y="6237"/>
                      </a:cubicBezTo>
                      <a:cubicBezTo>
                        <a:pt x="405688" y="6032"/>
                        <a:pt x="405910" y="5853"/>
                        <a:pt x="406234" y="5699"/>
                      </a:cubicBezTo>
                      <a:cubicBezTo>
                        <a:pt x="406558" y="5546"/>
                        <a:pt x="406992" y="5435"/>
                        <a:pt x="407538" y="5367"/>
                      </a:cubicBezTo>
                      <a:cubicBezTo>
                        <a:pt x="408084" y="5299"/>
                        <a:pt x="408766" y="5264"/>
                        <a:pt x="409585" y="5264"/>
                      </a:cubicBezTo>
                      <a:cubicBezTo>
                        <a:pt x="410437" y="5264"/>
                        <a:pt x="411136" y="5299"/>
                        <a:pt x="411682" y="5367"/>
                      </a:cubicBezTo>
                      <a:cubicBezTo>
                        <a:pt x="412228" y="5435"/>
                        <a:pt x="412654" y="5546"/>
                        <a:pt x="412961" y="5699"/>
                      </a:cubicBezTo>
                      <a:cubicBezTo>
                        <a:pt x="413268" y="5853"/>
                        <a:pt x="413490" y="6032"/>
                        <a:pt x="413626" y="6237"/>
                      </a:cubicBezTo>
                      <a:cubicBezTo>
                        <a:pt x="413762" y="6441"/>
                        <a:pt x="413831" y="6663"/>
                        <a:pt x="413831" y="6902"/>
                      </a:cubicBezTo>
                      <a:lnTo>
                        <a:pt x="413831" y="17850"/>
                      </a:lnTo>
                      <a:lnTo>
                        <a:pt x="425649" y="17850"/>
                      </a:lnTo>
                      <a:cubicBezTo>
                        <a:pt x="425921" y="17850"/>
                        <a:pt x="426160" y="17909"/>
                        <a:pt x="426365" y="18029"/>
                      </a:cubicBezTo>
                      <a:cubicBezTo>
                        <a:pt x="426570" y="18148"/>
                        <a:pt x="426749" y="18353"/>
                        <a:pt x="426902" y="18643"/>
                      </a:cubicBezTo>
                      <a:cubicBezTo>
                        <a:pt x="427056" y="18933"/>
                        <a:pt x="427166" y="19299"/>
                        <a:pt x="427235" y="19743"/>
                      </a:cubicBezTo>
                      <a:cubicBezTo>
                        <a:pt x="427303" y="20186"/>
                        <a:pt x="427337" y="20732"/>
                        <a:pt x="427337" y="21380"/>
                      </a:cubicBezTo>
                      <a:cubicBezTo>
                        <a:pt x="427337" y="22607"/>
                        <a:pt x="427183" y="23494"/>
                        <a:pt x="426876" y="24040"/>
                      </a:cubicBezTo>
                      <a:cubicBezTo>
                        <a:pt x="426570" y="24586"/>
                        <a:pt x="426160" y="24858"/>
                        <a:pt x="425649" y="24858"/>
                      </a:cubicBezTo>
                      <a:lnTo>
                        <a:pt x="413831" y="24858"/>
                      </a:lnTo>
                      <a:lnTo>
                        <a:pt x="413831" y="50540"/>
                      </a:lnTo>
                      <a:cubicBezTo>
                        <a:pt x="413831" y="53712"/>
                        <a:pt x="414300" y="56108"/>
                        <a:pt x="415238" y="57728"/>
                      </a:cubicBezTo>
                      <a:cubicBezTo>
                        <a:pt x="416176" y="59348"/>
                        <a:pt x="417855" y="60158"/>
                        <a:pt x="420277" y="60158"/>
                      </a:cubicBezTo>
                      <a:cubicBezTo>
                        <a:pt x="421061" y="60158"/>
                        <a:pt x="421761" y="60082"/>
                        <a:pt x="422375" y="59928"/>
                      </a:cubicBezTo>
                      <a:cubicBezTo>
                        <a:pt x="422988" y="59775"/>
                        <a:pt x="423534" y="59613"/>
                        <a:pt x="424011" y="59442"/>
                      </a:cubicBezTo>
                      <a:cubicBezTo>
                        <a:pt x="424490" y="59272"/>
                        <a:pt x="424898" y="59110"/>
                        <a:pt x="425239" y="58956"/>
                      </a:cubicBezTo>
                      <a:cubicBezTo>
                        <a:pt x="425580" y="58803"/>
                        <a:pt x="425888" y="58726"/>
                        <a:pt x="426160" y="58726"/>
                      </a:cubicBezTo>
                      <a:cubicBezTo>
                        <a:pt x="426331" y="58726"/>
                        <a:pt x="426493" y="58769"/>
                        <a:pt x="426646" y="58854"/>
                      </a:cubicBezTo>
                      <a:cubicBezTo>
                        <a:pt x="426800" y="58939"/>
                        <a:pt x="426919" y="59101"/>
                        <a:pt x="427004" y="59340"/>
                      </a:cubicBezTo>
                      <a:cubicBezTo>
                        <a:pt x="427090" y="59579"/>
                        <a:pt x="427166" y="59903"/>
                        <a:pt x="427235" y="60312"/>
                      </a:cubicBezTo>
                      <a:cubicBezTo>
                        <a:pt x="427303" y="60721"/>
                        <a:pt x="427337" y="61233"/>
                        <a:pt x="427337" y="6184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6" name="Полилиния: фигура 115">
                  <a:extLst>
                    <a:ext uri="{FF2B5EF4-FFF2-40B4-BE49-F238E27FC236}">
                      <a16:creationId xmlns:a16="http://schemas.microsoft.com/office/drawing/2014/main" id="{BAE539C9-C14B-4A4E-9B79-68D3D894AD30}"/>
                    </a:ext>
                  </a:extLst>
                </p:cNvPr>
                <p:cNvSpPr/>
                <p:nvPr/>
              </p:nvSpPr>
              <p:spPr>
                <a:xfrm>
                  <a:off x="4737914" y="2950673"/>
                  <a:ext cx="25937" cy="25937"/>
                </a:xfrm>
                <a:custGeom>
                  <a:avLst/>
                  <a:gdLst>
                    <a:gd name="connsiteX0" fmla="*/ 497 w 25937"/>
                    <a:gd name="connsiteY0" fmla="*/ 13258 h 25937"/>
                    <a:gd name="connsiteX1" fmla="*/ 4308 w 25937"/>
                    <a:gd name="connsiteY1" fmla="*/ 4101 h 25937"/>
                    <a:gd name="connsiteX2" fmla="*/ 13440 w 25937"/>
                    <a:gd name="connsiteY2" fmla="*/ 315 h 25937"/>
                    <a:gd name="connsiteX3" fmla="*/ 22623 w 25937"/>
                    <a:gd name="connsiteY3" fmla="*/ 4101 h 25937"/>
                    <a:gd name="connsiteX4" fmla="*/ 26435 w 25937"/>
                    <a:gd name="connsiteY4" fmla="*/ 13258 h 25937"/>
                    <a:gd name="connsiteX5" fmla="*/ 22623 w 25937"/>
                    <a:gd name="connsiteY5" fmla="*/ 22441 h 25937"/>
                    <a:gd name="connsiteX6" fmla="*/ 13440 w 25937"/>
                    <a:gd name="connsiteY6" fmla="*/ 26253 h 25937"/>
                    <a:gd name="connsiteX7" fmla="*/ 4308 w 25937"/>
                    <a:gd name="connsiteY7" fmla="*/ 22441 h 25937"/>
                    <a:gd name="connsiteX8" fmla="*/ 497 w 25937"/>
                    <a:gd name="connsiteY8" fmla="*/ 1325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258"/>
                      </a:moveTo>
                      <a:cubicBezTo>
                        <a:pt x="497" y="9677"/>
                        <a:pt x="1767" y="6625"/>
                        <a:pt x="4308" y="4101"/>
                      </a:cubicBezTo>
                      <a:cubicBezTo>
                        <a:pt x="6849" y="1577"/>
                        <a:pt x="9893" y="315"/>
                        <a:pt x="13440" y="315"/>
                      </a:cubicBezTo>
                      <a:cubicBezTo>
                        <a:pt x="17021" y="315"/>
                        <a:pt x="20082" y="1577"/>
                        <a:pt x="22623" y="4101"/>
                      </a:cubicBezTo>
                      <a:cubicBezTo>
                        <a:pt x="25164" y="6625"/>
                        <a:pt x="26435" y="9677"/>
                        <a:pt x="26435" y="13258"/>
                      </a:cubicBezTo>
                      <a:cubicBezTo>
                        <a:pt x="26435" y="16839"/>
                        <a:pt x="25164" y="19900"/>
                        <a:pt x="22623" y="22441"/>
                      </a:cubicBezTo>
                      <a:cubicBezTo>
                        <a:pt x="20082" y="24982"/>
                        <a:pt x="17021" y="26253"/>
                        <a:pt x="13440" y="26253"/>
                      </a:cubicBezTo>
                      <a:cubicBezTo>
                        <a:pt x="9893" y="26253"/>
                        <a:pt x="6849" y="24982"/>
                        <a:pt x="4308" y="22441"/>
                      </a:cubicBezTo>
                      <a:cubicBezTo>
                        <a:pt x="1767" y="19900"/>
                        <a:pt x="497" y="16839"/>
                        <a:pt x="497" y="132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7" name="Полилиния: фигура 116">
                  <a:extLst>
                    <a:ext uri="{FF2B5EF4-FFF2-40B4-BE49-F238E27FC236}">
                      <a16:creationId xmlns:a16="http://schemas.microsoft.com/office/drawing/2014/main" id="{01E16C64-24B1-4A93-B170-7D707C2A9F74}"/>
                    </a:ext>
                  </a:extLst>
                </p:cNvPr>
                <p:cNvSpPr/>
                <p:nvPr/>
              </p:nvSpPr>
              <p:spPr>
                <a:xfrm>
                  <a:off x="4831227" y="2934149"/>
                  <a:ext cx="469600" cy="84873"/>
                </a:xfrm>
                <a:custGeom>
                  <a:avLst/>
                  <a:gdLst>
                    <a:gd name="connsiteX0" fmla="*/ 72488 w 469600"/>
                    <a:gd name="connsiteY0" fmla="*/ 65185 h 84873"/>
                    <a:gd name="connsiteX1" fmla="*/ 72277 w 469600"/>
                    <a:gd name="connsiteY1" fmla="*/ 65901 h 84873"/>
                    <a:gd name="connsiteX2" fmla="*/ 71539 w 469600"/>
                    <a:gd name="connsiteY2" fmla="*/ 66387 h 84873"/>
                    <a:gd name="connsiteX3" fmla="*/ 70196 w 469600"/>
                    <a:gd name="connsiteY3" fmla="*/ 66694 h 84873"/>
                    <a:gd name="connsiteX4" fmla="*/ 68062 w 469600"/>
                    <a:gd name="connsiteY4" fmla="*/ 66822 h 84873"/>
                    <a:gd name="connsiteX5" fmla="*/ 65981 w 469600"/>
                    <a:gd name="connsiteY5" fmla="*/ 66694 h 84873"/>
                    <a:gd name="connsiteX6" fmla="*/ 64611 w 469600"/>
                    <a:gd name="connsiteY6" fmla="*/ 66387 h 84873"/>
                    <a:gd name="connsiteX7" fmla="*/ 63899 w 469600"/>
                    <a:gd name="connsiteY7" fmla="*/ 65901 h 84873"/>
                    <a:gd name="connsiteX8" fmla="*/ 63688 w 469600"/>
                    <a:gd name="connsiteY8" fmla="*/ 65185 h 84873"/>
                    <a:gd name="connsiteX9" fmla="*/ 63688 w 469600"/>
                    <a:gd name="connsiteY9" fmla="*/ 7529 h 84873"/>
                    <a:gd name="connsiteX10" fmla="*/ 63586 w 469600"/>
                    <a:gd name="connsiteY10" fmla="*/ 7529 h 84873"/>
                    <a:gd name="connsiteX11" fmla="*/ 40257 w 469600"/>
                    <a:gd name="connsiteY11" fmla="*/ 65441 h 84873"/>
                    <a:gd name="connsiteX12" fmla="*/ 39822 w 469600"/>
                    <a:gd name="connsiteY12" fmla="*/ 66055 h 84873"/>
                    <a:gd name="connsiteX13" fmla="*/ 39004 w 469600"/>
                    <a:gd name="connsiteY13" fmla="*/ 66490 h 84873"/>
                    <a:gd name="connsiteX14" fmla="*/ 37725 w 469600"/>
                    <a:gd name="connsiteY14" fmla="*/ 66745 h 84873"/>
                    <a:gd name="connsiteX15" fmla="*/ 35960 w 469600"/>
                    <a:gd name="connsiteY15" fmla="*/ 66822 h 84873"/>
                    <a:gd name="connsiteX16" fmla="*/ 34118 w 469600"/>
                    <a:gd name="connsiteY16" fmla="*/ 66720 h 84873"/>
                    <a:gd name="connsiteX17" fmla="*/ 32839 w 469600"/>
                    <a:gd name="connsiteY17" fmla="*/ 66438 h 84873"/>
                    <a:gd name="connsiteX18" fmla="*/ 32046 w 469600"/>
                    <a:gd name="connsiteY18" fmla="*/ 66003 h 84873"/>
                    <a:gd name="connsiteX19" fmla="*/ 31662 w 469600"/>
                    <a:gd name="connsiteY19" fmla="*/ 65441 h 84873"/>
                    <a:gd name="connsiteX20" fmla="*/ 9357 w 469600"/>
                    <a:gd name="connsiteY20" fmla="*/ 7529 h 84873"/>
                    <a:gd name="connsiteX21" fmla="*/ 9306 w 469600"/>
                    <a:gd name="connsiteY21" fmla="*/ 7529 h 84873"/>
                    <a:gd name="connsiteX22" fmla="*/ 9306 w 469600"/>
                    <a:gd name="connsiteY22" fmla="*/ 65185 h 84873"/>
                    <a:gd name="connsiteX23" fmla="*/ 9095 w 469600"/>
                    <a:gd name="connsiteY23" fmla="*/ 65901 h 84873"/>
                    <a:gd name="connsiteX24" fmla="*/ 8357 w 469600"/>
                    <a:gd name="connsiteY24" fmla="*/ 66387 h 84873"/>
                    <a:gd name="connsiteX25" fmla="*/ 6987 w 469600"/>
                    <a:gd name="connsiteY25" fmla="*/ 66694 h 84873"/>
                    <a:gd name="connsiteX26" fmla="*/ 4827 w 469600"/>
                    <a:gd name="connsiteY26" fmla="*/ 66822 h 84873"/>
                    <a:gd name="connsiteX27" fmla="*/ 2719 w 469600"/>
                    <a:gd name="connsiteY27" fmla="*/ 66694 h 84873"/>
                    <a:gd name="connsiteX28" fmla="*/ 1376 w 469600"/>
                    <a:gd name="connsiteY28" fmla="*/ 66387 h 84873"/>
                    <a:gd name="connsiteX29" fmla="*/ 691 w 469600"/>
                    <a:gd name="connsiteY29" fmla="*/ 65901 h 84873"/>
                    <a:gd name="connsiteX30" fmla="*/ 506 w 469600"/>
                    <a:gd name="connsiteY30" fmla="*/ 65185 h 84873"/>
                    <a:gd name="connsiteX31" fmla="*/ 506 w 469600"/>
                    <a:gd name="connsiteY31" fmla="*/ 4305 h 84873"/>
                    <a:gd name="connsiteX32" fmla="*/ 1649 w 469600"/>
                    <a:gd name="connsiteY32" fmla="*/ 1236 h 84873"/>
                    <a:gd name="connsiteX33" fmla="*/ 4195 w 469600"/>
                    <a:gd name="connsiteY33" fmla="*/ 315 h 84873"/>
                    <a:gd name="connsiteX34" fmla="*/ 9598 w 469600"/>
                    <a:gd name="connsiteY34" fmla="*/ 315 h 84873"/>
                    <a:gd name="connsiteX35" fmla="*/ 12506 w 469600"/>
                    <a:gd name="connsiteY35" fmla="*/ 622 h 84873"/>
                    <a:gd name="connsiteX36" fmla="*/ 14688 w 469600"/>
                    <a:gd name="connsiteY36" fmla="*/ 1594 h 84873"/>
                    <a:gd name="connsiteX37" fmla="*/ 16247 w 469600"/>
                    <a:gd name="connsiteY37" fmla="*/ 3282 h 84873"/>
                    <a:gd name="connsiteX38" fmla="*/ 17338 w 469600"/>
                    <a:gd name="connsiteY38" fmla="*/ 5687 h 84873"/>
                    <a:gd name="connsiteX39" fmla="*/ 36267 w 469600"/>
                    <a:gd name="connsiteY39" fmla="*/ 53623 h 84873"/>
                    <a:gd name="connsiteX40" fmla="*/ 36523 w 469600"/>
                    <a:gd name="connsiteY40" fmla="*/ 53623 h 84873"/>
                    <a:gd name="connsiteX41" fmla="*/ 56219 w 469600"/>
                    <a:gd name="connsiteY41" fmla="*/ 5840 h 84873"/>
                    <a:gd name="connsiteX42" fmla="*/ 57467 w 469600"/>
                    <a:gd name="connsiteY42" fmla="*/ 3231 h 84873"/>
                    <a:gd name="connsiteX43" fmla="*/ 58948 w 469600"/>
                    <a:gd name="connsiteY43" fmla="*/ 1517 h 84873"/>
                    <a:gd name="connsiteX44" fmla="*/ 60741 w 469600"/>
                    <a:gd name="connsiteY44" fmla="*/ 596 h 84873"/>
                    <a:gd name="connsiteX45" fmla="*/ 63028 w 469600"/>
                    <a:gd name="connsiteY45" fmla="*/ 315 h 84873"/>
                    <a:gd name="connsiteX46" fmla="*/ 68693 w 469600"/>
                    <a:gd name="connsiteY46" fmla="*/ 315 h 84873"/>
                    <a:gd name="connsiteX47" fmla="*/ 70175 w 469600"/>
                    <a:gd name="connsiteY47" fmla="*/ 545 h 84873"/>
                    <a:gd name="connsiteX48" fmla="*/ 71370 w 469600"/>
                    <a:gd name="connsiteY48" fmla="*/ 1261 h 84873"/>
                    <a:gd name="connsiteX49" fmla="*/ 72176 w 469600"/>
                    <a:gd name="connsiteY49" fmla="*/ 2489 h 84873"/>
                    <a:gd name="connsiteX50" fmla="*/ 72488 w 469600"/>
                    <a:gd name="connsiteY50" fmla="*/ 4305 h 84873"/>
                    <a:gd name="connsiteX51" fmla="*/ 127129 w 469600"/>
                    <a:gd name="connsiteY51" fmla="*/ 40219 h 84873"/>
                    <a:gd name="connsiteX52" fmla="*/ 126127 w 469600"/>
                    <a:gd name="connsiteY52" fmla="*/ 43059 h 84873"/>
                    <a:gd name="connsiteX53" fmla="*/ 123840 w 469600"/>
                    <a:gd name="connsiteY53" fmla="*/ 43903 h 84873"/>
                    <a:gd name="connsiteX54" fmla="*/ 93518 w 469600"/>
                    <a:gd name="connsiteY54" fmla="*/ 43903 h 84873"/>
                    <a:gd name="connsiteX55" fmla="*/ 94288 w 469600"/>
                    <a:gd name="connsiteY55" fmla="*/ 50809 h 84873"/>
                    <a:gd name="connsiteX56" fmla="*/ 96859 w 469600"/>
                    <a:gd name="connsiteY56" fmla="*/ 56079 h 84873"/>
                    <a:gd name="connsiteX57" fmla="*/ 101538 w 469600"/>
                    <a:gd name="connsiteY57" fmla="*/ 59455 h 84873"/>
                    <a:gd name="connsiteX58" fmla="*/ 108580 w 469600"/>
                    <a:gd name="connsiteY58" fmla="*/ 60632 h 84873"/>
                    <a:gd name="connsiteX59" fmla="*/ 114441 w 469600"/>
                    <a:gd name="connsiteY59" fmla="*/ 60095 h 84873"/>
                    <a:gd name="connsiteX60" fmla="*/ 118887 w 469600"/>
                    <a:gd name="connsiteY60" fmla="*/ 58892 h 84873"/>
                    <a:gd name="connsiteX61" fmla="*/ 121973 w 469600"/>
                    <a:gd name="connsiteY61" fmla="*/ 57690 h 84873"/>
                    <a:gd name="connsiteX62" fmla="*/ 123798 w 469600"/>
                    <a:gd name="connsiteY62" fmla="*/ 57153 h 84873"/>
                    <a:gd name="connsiteX63" fmla="*/ 124441 w 469600"/>
                    <a:gd name="connsiteY63" fmla="*/ 57332 h 84873"/>
                    <a:gd name="connsiteX64" fmla="*/ 124877 w 469600"/>
                    <a:gd name="connsiteY64" fmla="*/ 57869 h 84873"/>
                    <a:gd name="connsiteX65" fmla="*/ 125108 w 469600"/>
                    <a:gd name="connsiteY65" fmla="*/ 58867 h 84873"/>
                    <a:gd name="connsiteX66" fmla="*/ 125185 w 469600"/>
                    <a:gd name="connsiteY66" fmla="*/ 60427 h 84873"/>
                    <a:gd name="connsiteX67" fmla="*/ 125134 w 469600"/>
                    <a:gd name="connsiteY67" fmla="*/ 61578 h 84873"/>
                    <a:gd name="connsiteX68" fmla="*/ 125006 w 469600"/>
                    <a:gd name="connsiteY68" fmla="*/ 62448 h 84873"/>
                    <a:gd name="connsiteX69" fmla="*/ 124751 w 469600"/>
                    <a:gd name="connsiteY69" fmla="*/ 63139 h 84873"/>
                    <a:gd name="connsiteX70" fmla="*/ 124290 w 469600"/>
                    <a:gd name="connsiteY70" fmla="*/ 63727 h 84873"/>
                    <a:gd name="connsiteX71" fmla="*/ 122628 w 469600"/>
                    <a:gd name="connsiteY71" fmla="*/ 64648 h 84873"/>
                    <a:gd name="connsiteX72" fmla="*/ 119047 w 469600"/>
                    <a:gd name="connsiteY72" fmla="*/ 65901 h 84873"/>
                    <a:gd name="connsiteX73" fmla="*/ 113956 w 469600"/>
                    <a:gd name="connsiteY73" fmla="*/ 67001 h 84873"/>
                    <a:gd name="connsiteX74" fmla="*/ 107791 w 469600"/>
                    <a:gd name="connsiteY74" fmla="*/ 67487 h 84873"/>
                    <a:gd name="connsiteX75" fmla="*/ 97841 w 469600"/>
                    <a:gd name="connsiteY75" fmla="*/ 65901 h 84873"/>
                    <a:gd name="connsiteX76" fmla="*/ 90653 w 469600"/>
                    <a:gd name="connsiteY76" fmla="*/ 61195 h 84873"/>
                    <a:gd name="connsiteX77" fmla="*/ 86253 w 469600"/>
                    <a:gd name="connsiteY77" fmla="*/ 53367 h 84873"/>
                    <a:gd name="connsiteX78" fmla="*/ 84769 w 469600"/>
                    <a:gd name="connsiteY78" fmla="*/ 42419 h 84873"/>
                    <a:gd name="connsiteX79" fmla="*/ 86304 w 469600"/>
                    <a:gd name="connsiteY79" fmla="*/ 31752 h 84873"/>
                    <a:gd name="connsiteX80" fmla="*/ 90730 w 469600"/>
                    <a:gd name="connsiteY80" fmla="*/ 23720 h 84873"/>
                    <a:gd name="connsiteX81" fmla="*/ 97712 w 469600"/>
                    <a:gd name="connsiteY81" fmla="*/ 18656 h 84873"/>
                    <a:gd name="connsiteX82" fmla="*/ 106871 w 469600"/>
                    <a:gd name="connsiteY82" fmla="*/ 16891 h 84873"/>
                    <a:gd name="connsiteX83" fmla="*/ 116104 w 469600"/>
                    <a:gd name="connsiteY83" fmla="*/ 18630 h 84873"/>
                    <a:gd name="connsiteX84" fmla="*/ 122372 w 469600"/>
                    <a:gd name="connsiteY84" fmla="*/ 23311 h 84873"/>
                    <a:gd name="connsiteX85" fmla="*/ 125979 w 469600"/>
                    <a:gd name="connsiteY85" fmla="*/ 30218 h 84873"/>
                    <a:gd name="connsiteX86" fmla="*/ 127129 w 469600"/>
                    <a:gd name="connsiteY86" fmla="*/ 38684 h 84873"/>
                    <a:gd name="connsiteX87" fmla="*/ 118637 w 469600"/>
                    <a:gd name="connsiteY87" fmla="*/ 37712 h 84873"/>
                    <a:gd name="connsiteX88" fmla="*/ 115677 w 469600"/>
                    <a:gd name="connsiteY88" fmla="*/ 27276 h 84873"/>
                    <a:gd name="connsiteX89" fmla="*/ 106438 w 469600"/>
                    <a:gd name="connsiteY89" fmla="*/ 23490 h 84873"/>
                    <a:gd name="connsiteX90" fmla="*/ 100930 w 469600"/>
                    <a:gd name="connsiteY90" fmla="*/ 24667 h 84873"/>
                    <a:gd name="connsiteX91" fmla="*/ 96967 w 469600"/>
                    <a:gd name="connsiteY91" fmla="*/ 27788 h 84873"/>
                    <a:gd name="connsiteX92" fmla="*/ 94496 w 469600"/>
                    <a:gd name="connsiteY92" fmla="*/ 32315 h 84873"/>
                    <a:gd name="connsiteX93" fmla="*/ 93518 w 469600"/>
                    <a:gd name="connsiteY93" fmla="*/ 37712 h 84873"/>
                    <a:gd name="connsiteX94" fmla="*/ 168337 w 469600"/>
                    <a:gd name="connsiteY94" fmla="*/ 52702 h 84873"/>
                    <a:gd name="connsiteX95" fmla="*/ 167034 w 469600"/>
                    <a:gd name="connsiteY95" fmla="*/ 58995 h 84873"/>
                    <a:gd name="connsiteX96" fmla="*/ 163324 w 469600"/>
                    <a:gd name="connsiteY96" fmla="*/ 63650 h 84873"/>
                    <a:gd name="connsiteX97" fmla="*/ 157594 w 469600"/>
                    <a:gd name="connsiteY97" fmla="*/ 66515 h 84873"/>
                    <a:gd name="connsiteX98" fmla="*/ 150278 w 469600"/>
                    <a:gd name="connsiteY98" fmla="*/ 67487 h 84873"/>
                    <a:gd name="connsiteX99" fmla="*/ 145597 w 469600"/>
                    <a:gd name="connsiteY99" fmla="*/ 67103 h 84873"/>
                    <a:gd name="connsiteX100" fmla="*/ 141607 w 469600"/>
                    <a:gd name="connsiteY100" fmla="*/ 66131 h 84873"/>
                    <a:gd name="connsiteX101" fmla="*/ 138614 w 469600"/>
                    <a:gd name="connsiteY101" fmla="*/ 64904 h 84873"/>
                    <a:gd name="connsiteX102" fmla="*/ 136824 w 469600"/>
                    <a:gd name="connsiteY102" fmla="*/ 63752 h 84873"/>
                    <a:gd name="connsiteX103" fmla="*/ 136005 w 469600"/>
                    <a:gd name="connsiteY103" fmla="*/ 62320 h 84873"/>
                    <a:gd name="connsiteX104" fmla="*/ 135750 w 469600"/>
                    <a:gd name="connsiteY104" fmla="*/ 59813 h 84873"/>
                    <a:gd name="connsiteX105" fmla="*/ 135852 w 469600"/>
                    <a:gd name="connsiteY105" fmla="*/ 58176 h 84873"/>
                    <a:gd name="connsiteX106" fmla="*/ 136108 w 469600"/>
                    <a:gd name="connsiteY106" fmla="*/ 57102 h 84873"/>
                    <a:gd name="connsiteX107" fmla="*/ 136542 w 469600"/>
                    <a:gd name="connsiteY107" fmla="*/ 56513 h 84873"/>
                    <a:gd name="connsiteX108" fmla="*/ 137182 w 469600"/>
                    <a:gd name="connsiteY108" fmla="*/ 56334 h 84873"/>
                    <a:gd name="connsiteX109" fmla="*/ 138844 w 469600"/>
                    <a:gd name="connsiteY109" fmla="*/ 57025 h 84873"/>
                    <a:gd name="connsiteX110" fmla="*/ 141556 w 469600"/>
                    <a:gd name="connsiteY110" fmla="*/ 58534 h 84873"/>
                    <a:gd name="connsiteX111" fmla="*/ 145367 w 469600"/>
                    <a:gd name="connsiteY111" fmla="*/ 60043 h 84873"/>
                    <a:gd name="connsiteX112" fmla="*/ 150432 w 469600"/>
                    <a:gd name="connsiteY112" fmla="*/ 60734 h 84873"/>
                    <a:gd name="connsiteX113" fmla="*/ 154320 w 469600"/>
                    <a:gd name="connsiteY113" fmla="*/ 60274 h 84873"/>
                    <a:gd name="connsiteX114" fmla="*/ 157339 w 469600"/>
                    <a:gd name="connsiteY114" fmla="*/ 58918 h 84873"/>
                    <a:gd name="connsiteX115" fmla="*/ 159308 w 469600"/>
                    <a:gd name="connsiteY115" fmla="*/ 56641 h 84873"/>
                    <a:gd name="connsiteX116" fmla="*/ 159999 w 469600"/>
                    <a:gd name="connsiteY116" fmla="*/ 53367 h 84873"/>
                    <a:gd name="connsiteX117" fmla="*/ 159001 w 469600"/>
                    <a:gd name="connsiteY117" fmla="*/ 50093 h 84873"/>
                    <a:gd name="connsiteX118" fmla="*/ 156366 w 469600"/>
                    <a:gd name="connsiteY118" fmla="*/ 47740 h 84873"/>
                    <a:gd name="connsiteX119" fmla="*/ 152683 w 469600"/>
                    <a:gd name="connsiteY119" fmla="*/ 45923 h 84873"/>
                    <a:gd name="connsiteX120" fmla="*/ 148463 w 469600"/>
                    <a:gd name="connsiteY120" fmla="*/ 44261 h 84873"/>
                    <a:gd name="connsiteX121" fmla="*/ 144216 w 469600"/>
                    <a:gd name="connsiteY121" fmla="*/ 42291 h 84873"/>
                    <a:gd name="connsiteX122" fmla="*/ 140507 w 469600"/>
                    <a:gd name="connsiteY122" fmla="*/ 39605 h 84873"/>
                    <a:gd name="connsiteX123" fmla="*/ 137873 w 469600"/>
                    <a:gd name="connsiteY123" fmla="*/ 35820 h 84873"/>
                    <a:gd name="connsiteX124" fmla="*/ 136875 w 469600"/>
                    <a:gd name="connsiteY124" fmla="*/ 30550 h 84873"/>
                    <a:gd name="connsiteX125" fmla="*/ 137923 w 469600"/>
                    <a:gd name="connsiteY125" fmla="*/ 25358 h 84873"/>
                    <a:gd name="connsiteX126" fmla="*/ 141070 w 469600"/>
                    <a:gd name="connsiteY126" fmla="*/ 21009 h 84873"/>
                    <a:gd name="connsiteX127" fmla="*/ 146314 w 469600"/>
                    <a:gd name="connsiteY127" fmla="*/ 18016 h 84873"/>
                    <a:gd name="connsiteX128" fmla="*/ 153655 w 469600"/>
                    <a:gd name="connsiteY128" fmla="*/ 16891 h 84873"/>
                    <a:gd name="connsiteX129" fmla="*/ 157339 w 469600"/>
                    <a:gd name="connsiteY129" fmla="*/ 17198 h 84873"/>
                    <a:gd name="connsiteX130" fmla="*/ 160664 w 469600"/>
                    <a:gd name="connsiteY130" fmla="*/ 17965 h 84873"/>
                    <a:gd name="connsiteX131" fmla="*/ 163197 w 469600"/>
                    <a:gd name="connsiteY131" fmla="*/ 18963 h 84873"/>
                    <a:gd name="connsiteX132" fmla="*/ 164783 w 469600"/>
                    <a:gd name="connsiteY132" fmla="*/ 19909 h 84873"/>
                    <a:gd name="connsiteX133" fmla="*/ 165498 w 469600"/>
                    <a:gd name="connsiteY133" fmla="*/ 20625 h 84873"/>
                    <a:gd name="connsiteX134" fmla="*/ 165754 w 469600"/>
                    <a:gd name="connsiteY134" fmla="*/ 21316 h 84873"/>
                    <a:gd name="connsiteX135" fmla="*/ 165908 w 469600"/>
                    <a:gd name="connsiteY135" fmla="*/ 22262 h 84873"/>
                    <a:gd name="connsiteX136" fmla="*/ 165985 w 469600"/>
                    <a:gd name="connsiteY136" fmla="*/ 23644 h 84873"/>
                    <a:gd name="connsiteX137" fmla="*/ 165908 w 469600"/>
                    <a:gd name="connsiteY137" fmla="*/ 25153 h 84873"/>
                    <a:gd name="connsiteX138" fmla="*/ 165652 w 469600"/>
                    <a:gd name="connsiteY138" fmla="*/ 26202 h 84873"/>
                    <a:gd name="connsiteX139" fmla="*/ 165217 w 469600"/>
                    <a:gd name="connsiteY139" fmla="*/ 26790 h 84873"/>
                    <a:gd name="connsiteX140" fmla="*/ 164654 w 469600"/>
                    <a:gd name="connsiteY140" fmla="*/ 26969 h 84873"/>
                    <a:gd name="connsiteX141" fmla="*/ 163324 w 469600"/>
                    <a:gd name="connsiteY141" fmla="*/ 26406 h 84873"/>
                    <a:gd name="connsiteX142" fmla="*/ 161073 w 469600"/>
                    <a:gd name="connsiteY142" fmla="*/ 25204 h 84873"/>
                    <a:gd name="connsiteX143" fmla="*/ 157825 w 469600"/>
                    <a:gd name="connsiteY143" fmla="*/ 24002 h 84873"/>
                    <a:gd name="connsiteX144" fmla="*/ 153553 w 469600"/>
                    <a:gd name="connsiteY144" fmla="*/ 23439 h 84873"/>
                    <a:gd name="connsiteX145" fmla="*/ 149767 w 469600"/>
                    <a:gd name="connsiteY145" fmla="*/ 23925 h 84873"/>
                    <a:gd name="connsiteX146" fmla="*/ 147081 w 469600"/>
                    <a:gd name="connsiteY146" fmla="*/ 25306 h 84873"/>
                    <a:gd name="connsiteX147" fmla="*/ 145496 w 469600"/>
                    <a:gd name="connsiteY147" fmla="*/ 27429 h 84873"/>
                    <a:gd name="connsiteX148" fmla="*/ 144958 w 469600"/>
                    <a:gd name="connsiteY148" fmla="*/ 30090 h 84873"/>
                    <a:gd name="connsiteX149" fmla="*/ 145981 w 469600"/>
                    <a:gd name="connsiteY149" fmla="*/ 33441 h 84873"/>
                    <a:gd name="connsiteX150" fmla="*/ 148642 w 469600"/>
                    <a:gd name="connsiteY150" fmla="*/ 35820 h 84873"/>
                    <a:gd name="connsiteX151" fmla="*/ 152376 w 469600"/>
                    <a:gd name="connsiteY151" fmla="*/ 37661 h 84873"/>
                    <a:gd name="connsiteX152" fmla="*/ 156648 w 469600"/>
                    <a:gd name="connsiteY152" fmla="*/ 39350 h 84873"/>
                    <a:gd name="connsiteX153" fmla="*/ 160945 w 469600"/>
                    <a:gd name="connsiteY153" fmla="*/ 41294 h 84873"/>
                    <a:gd name="connsiteX154" fmla="*/ 164706 w 469600"/>
                    <a:gd name="connsiteY154" fmla="*/ 43903 h 84873"/>
                    <a:gd name="connsiteX155" fmla="*/ 167340 w 469600"/>
                    <a:gd name="connsiteY155" fmla="*/ 47586 h 84873"/>
                    <a:gd name="connsiteX156" fmla="*/ 168337 w 469600"/>
                    <a:gd name="connsiteY156" fmla="*/ 52702 h 84873"/>
                    <a:gd name="connsiteX157" fmla="*/ 209018 w 469600"/>
                    <a:gd name="connsiteY157" fmla="*/ 52702 h 84873"/>
                    <a:gd name="connsiteX158" fmla="*/ 207713 w 469600"/>
                    <a:gd name="connsiteY158" fmla="*/ 58995 h 84873"/>
                    <a:gd name="connsiteX159" fmla="*/ 204004 w 469600"/>
                    <a:gd name="connsiteY159" fmla="*/ 63650 h 84873"/>
                    <a:gd name="connsiteX160" fmla="*/ 198274 w 469600"/>
                    <a:gd name="connsiteY160" fmla="*/ 66515 h 84873"/>
                    <a:gd name="connsiteX161" fmla="*/ 190958 w 469600"/>
                    <a:gd name="connsiteY161" fmla="*/ 67487 h 84873"/>
                    <a:gd name="connsiteX162" fmla="*/ 186277 w 469600"/>
                    <a:gd name="connsiteY162" fmla="*/ 67103 h 84873"/>
                    <a:gd name="connsiteX163" fmla="*/ 182287 w 469600"/>
                    <a:gd name="connsiteY163" fmla="*/ 66131 h 84873"/>
                    <a:gd name="connsiteX164" fmla="*/ 179294 w 469600"/>
                    <a:gd name="connsiteY164" fmla="*/ 64904 h 84873"/>
                    <a:gd name="connsiteX165" fmla="*/ 177503 w 469600"/>
                    <a:gd name="connsiteY165" fmla="*/ 63752 h 84873"/>
                    <a:gd name="connsiteX166" fmla="*/ 176684 w 469600"/>
                    <a:gd name="connsiteY166" fmla="*/ 62320 h 84873"/>
                    <a:gd name="connsiteX167" fmla="*/ 176429 w 469600"/>
                    <a:gd name="connsiteY167" fmla="*/ 59813 h 84873"/>
                    <a:gd name="connsiteX168" fmla="*/ 176531 w 469600"/>
                    <a:gd name="connsiteY168" fmla="*/ 58176 h 84873"/>
                    <a:gd name="connsiteX169" fmla="*/ 176787 w 469600"/>
                    <a:gd name="connsiteY169" fmla="*/ 57102 h 84873"/>
                    <a:gd name="connsiteX170" fmla="*/ 177221 w 469600"/>
                    <a:gd name="connsiteY170" fmla="*/ 56513 h 84873"/>
                    <a:gd name="connsiteX171" fmla="*/ 177862 w 469600"/>
                    <a:gd name="connsiteY171" fmla="*/ 56334 h 84873"/>
                    <a:gd name="connsiteX172" fmla="*/ 179524 w 469600"/>
                    <a:gd name="connsiteY172" fmla="*/ 57025 h 84873"/>
                    <a:gd name="connsiteX173" fmla="*/ 182235 w 469600"/>
                    <a:gd name="connsiteY173" fmla="*/ 58534 h 84873"/>
                    <a:gd name="connsiteX174" fmla="*/ 186047 w 469600"/>
                    <a:gd name="connsiteY174" fmla="*/ 60043 h 84873"/>
                    <a:gd name="connsiteX175" fmla="*/ 191112 w 469600"/>
                    <a:gd name="connsiteY175" fmla="*/ 60734 h 84873"/>
                    <a:gd name="connsiteX176" fmla="*/ 195000 w 469600"/>
                    <a:gd name="connsiteY176" fmla="*/ 60274 h 84873"/>
                    <a:gd name="connsiteX177" fmla="*/ 198018 w 469600"/>
                    <a:gd name="connsiteY177" fmla="*/ 58918 h 84873"/>
                    <a:gd name="connsiteX178" fmla="*/ 199988 w 469600"/>
                    <a:gd name="connsiteY178" fmla="*/ 56641 h 84873"/>
                    <a:gd name="connsiteX179" fmla="*/ 200679 w 469600"/>
                    <a:gd name="connsiteY179" fmla="*/ 53367 h 84873"/>
                    <a:gd name="connsiteX180" fmla="*/ 199681 w 469600"/>
                    <a:gd name="connsiteY180" fmla="*/ 50093 h 84873"/>
                    <a:gd name="connsiteX181" fmla="*/ 197046 w 469600"/>
                    <a:gd name="connsiteY181" fmla="*/ 47740 h 84873"/>
                    <a:gd name="connsiteX182" fmla="*/ 193363 w 469600"/>
                    <a:gd name="connsiteY182" fmla="*/ 45923 h 84873"/>
                    <a:gd name="connsiteX183" fmla="*/ 189142 w 469600"/>
                    <a:gd name="connsiteY183" fmla="*/ 44261 h 84873"/>
                    <a:gd name="connsiteX184" fmla="*/ 184896 w 469600"/>
                    <a:gd name="connsiteY184" fmla="*/ 42291 h 84873"/>
                    <a:gd name="connsiteX185" fmla="*/ 181187 w 469600"/>
                    <a:gd name="connsiteY185" fmla="*/ 39605 h 84873"/>
                    <a:gd name="connsiteX186" fmla="*/ 178552 w 469600"/>
                    <a:gd name="connsiteY186" fmla="*/ 35820 h 84873"/>
                    <a:gd name="connsiteX187" fmla="*/ 177555 w 469600"/>
                    <a:gd name="connsiteY187" fmla="*/ 30550 h 84873"/>
                    <a:gd name="connsiteX188" fmla="*/ 178604 w 469600"/>
                    <a:gd name="connsiteY188" fmla="*/ 25358 h 84873"/>
                    <a:gd name="connsiteX189" fmla="*/ 181750 w 469600"/>
                    <a:gd name="connsiteY189" fmla="*/ 21009 h 84873"/>
                    <a:gd name="connsiteX190" fmla="*/ 186993 w 469600"/>
                    <a:gd name="connsiteY190" fmla="*/ 18016 h 84873"/>
                    <a:gd name="connsiteX191" fmla="*/ 194335 w 469600"/>
                    <a:gd name="connsiteY191" fmla="*/ 16891 h 84873"/>
                    <a:gd name="connsiteX192" fmla="*/ 198018 w 469600"/>
                    <a:gd name="connsiteY192" fmla="*/ 17198 h 84873"/>
                    <a:gd name="connsiteX193" fmla="*/ 201344 w 469600"/>
                    <a:gd name="connsiteY193" fmla="*/ 17965 h 84873"/>
                    <a:gd name="connsiteX194" fmla="*/ 203876 w 469600"/>
                    <a:gd name="connsiteY194" fmla="*/ 18963 h 84873"/>
                    <a:gd name="connsiteX195" fmla="*/ 205462 w 469600"/>
                    <a:gd name="connsiteY195" fmla="*/ 19909 h 84873"/>
                    <a:gd name="connsiteX196" fmla="*/ 206178 w 469600"/>
                    <a:gd name="connsiteY196" fmla="*/ 20625 h 84873"/>
                    <a:gd name="connsiteX197" fmla="*/ 206434 w 469600"/>
                    <a:gd name="connsiteY197" fmla="*/ 21316 h 84873"/>
                    <a:gd name="connsiteX198" fmla="*/ 206588 w 469600"/>
                    <a:gd name="connsiteY198" fmla="*/ 22262 h 84873"/>
                    <a:gd name="connsiteX199" fmla="*/ 206664 w 469600"/>
                    <a:gd name="connsiteY199" fmla="*/ 23644 h 84873"/>
                    <a:gd name="connsiteX200" fmla="*/ 206588 w 469600"/>
                    <a:gd name="connsiteY200" fmla="*/ 25153 h 84873"/>
                    <a:gd name="connsiteX201" fmla="*/ 206332 w 469600"/>
                    <a:gd name="connsiteY201" fmla="*/ 26202 h 84873"/>
                    <a:gd name="connsiteX202" fmla="*/ 205896 w 469600"/>
                    <a:gd name="connsiteY202" fmla="*/ 26790 h 84873"/>
                    <a:gd name="connsiteX203" fmla="*/ 205334 w 469600"/>
                    <a:gd name="connsiteY203" fmla="*/ 26969 h 84873"/>
                    <a:gd name="connsiteX204" fmla="*/ 204004 w 469600"/>
                    <a:gd name="connsiteY204" fmla="*/ 26406 h 84873"/>
                    <a:gd name="connsiteX205" fmla="*/ 201753 w 469600"/>
                    <a:gd name="connsiteY205" fmla="*/ 25204 h 84873"/>
                    <a:gd name="connsiteX206" fmla="*/ 198504 w 469600"/>
                    <a:gd name="connsiteY206" fmla="*/ 24002 h 84873"/>
                    <a:gd name="connsiteX207" fmla="*/ 194232 w 469600"/>
                    <a:gd name="connsiteY207" fmla="*/ 23439 h 84873"/>
                    <a:gd name="connsiteX208" fmla="*/ 190447 w 469600"/>
                    <a:gd name="connsiteY208" fmla="*/ 23925 h 84873"/>
                    <a:gd name="connsiteX209" fmla="*/ 187761 w 469600"/>
                    <a:gd name="connsiteY209" fmla="*/ 25306 h 84873"/>
                    <a:gd name="connsiteX210" fmla="*/ 186175 w 469600"/>
                    <a:gd name="connsiteY210" fmla="*/ 27429 h 84873"/>
                    <a:gd name="connsiteX211" fmla="*/ 185638 w 469600"/>
                    <a:gd name="connsiteY211" fmla="*/ 30090 h 84873"/>
                    <a:gd name="connsiteX212" fmla="*/ 186661 w 469600"/>
                    <a:gd name="connsiteY212" fmla="*/ 33441 h 84873"/>
                    <a:gd name="connsiteX213" fmla="*/ 189321 w 469600"/>
                    <a:gd name="connsiteY213" fmla="*/ 35820 h 84873"/>
                    <a:gd name="connsiteX214" fmla="*/ 193056 w 469600"/>
                    <a:gd name="connsiteY214" fmla="*/ 37661 h 84873"/>
                    <a:gd name="connsiteX215" fmla="*/ 197328 w 469600"/>
                    <a:gd name="connsiteY215" fmla="*/ 39350 h 84873"/>
                    <a:gd name="connsiteX216" fmla="*/ 201625 w 469600"/>
                    <a:gd name="connsiteY216" fmla="*/ 41294 h 84873"/>
                    <a:gd name="connsiteX217" fmla="*/ 205385 w 469600"/>
                    <a:gd name="connsiteY217" fmla="*/ 43903 h 84873"/>
                    <a:gd name="connsiteX218" fmla="*/ 208020 w 469600"/>
                    <a:gd name="connsiteY218" fmla="*/ 47586 h 84873"/>
                    <a:gd name="connsiteX219" fmla="*/ 209018 w 469600"/>
                    <a:gd name="connsiteY219" fmla="*/ 52702 h 84873"/>
                    <a:gd name="connsiteX220" fmla="*/ 255478 w 469600"/>
                    <a:gd name="connsiteY220" fmla="*/ 65287 h 84873"/>
                    <a:gd name="connsiteX221" fmla="*/ 255069 w 469600"/>
                    <a:gd name="connsiteY221" fmla="*/ 66208 h 84873"/>
                    <a:gd name="connsiteX222" fmla="*/ 253943 w 469600"/>
                    <a:gd name="connsiteY222" fmla="*/ 66669 h 84873"/>
                    <a:gd name="connsiteX223" fmla="*/ 251846 w 469600"/>
                    <a:gd name="connsiteY223" fmla="*/ 66822 h 84873"/>
                    <a:gd name="connsiteX224" fmla="*/ 249723 w 469600"/>
                    <a:gd name="connsiteY224" fmla="*/ 66669 h 84873"/>
                    <a:gd name="connsiteX225" fmla="*/ 248571 w 469600"/>
                    <a:gd name="connsiteY225" fmla="*/ 66208 h 84873"/>
                    <a:gd name="connsiteX226" fmla="*/ 248214 w 469600"/>
                    <a:gd name="connsiteY226" fmla="*/ 65287 h 84873"/>
                    <a:gd name="connsiteX227" fmla="*/ 248214 w 469600"/>
                    <a:gd name="connsiteY227" fmla="*/ 60683 h 84873"/>
                    <a:gd name="connsiteX228" fmla="*/ 241487 w 469600"/>
                    <a:gd name="connsiteY228" fmla="*/ 65697 h 84873"/>
                    <a:gd name="connsiteX229" fmla="*/ 233633 w 469600"/>
                    <a:gd name="connsiteY229" fmla="*/ 67487 h 84873"/>
                    <a:gd name="connsiteX230" fmla="*/ 227059 w 469600"/>
                    <a:gd name="connsiteY230" fmla="*/ 66541 h 84873"/>
                    <a:gd name="connsiteX231" fmla="*/ 222045 w 469600"/>
                    <a:gd name="connsiteY231" fmla="*/ 63804 h 84873"/>
                    <a:gd name="connsiteX232" fmla="*/ 218823 w 469600"/>
                    <a:gd name="connsiteY232" fmla="*/ 59404 h 84873"/>
                    <a:gd name="connsiteX233" fmla="*/ 217671 w 469600"/>
                    <a:gd name="connsiteY233" fmla="*/ 53469 h 84873"/>
                    <a:gd name="connsiteX234" fmla="*/ 219257 w 469600"/>
                    <a:gd name="connsiteY234" fmla="*/ 46716 h 84873"/>
                    <a:gd name="connsiteX235" fmla="*/ 223810 w 469600"/>
                    <a:gd name="connsiteY235" fmla="*/ 41959 h 84873"/>
                    <a:gd name="connsiteX236" fmla="*/ 231075 w 469600"/>
                    <a:gd name="connsiteY236" fmla="*/ 39119 h 84873"/>
                    <a:gd name="connsiteX237" fmla="*/ 240745 w 469600"/>
                    <a:gd name="connsiteY237" fmla="*/ 38173 h 84873"/>
                    <a:gd name="connsiteX238" fmla="*/ 247088 w 469600"/>
                    <a:gd name="connsiteY238" fmla="*/ 38173 h 84873"/>
                    <a:gd name="connsiteX239" fmla="*/ 247088 w 469600"/>
                    <a:gd name="connsiteY239" fmla="*/ 34592 h 84873"/>
                    <a:gd name="connsiteX240" fmla="*/ 246525 w 469600"/>
                    <a:gd name="connsiteY240" fmla="*/ 29885 h 84873"/>
                    <a:gd name="connsiteX241" fmla="*/ 244709 w 469600"/>
                    <a:gd name="connsiteY241" fmla="*/ 26483 h 84873"/>
                    <a:gd name="connsiteX242" fmla="*/ 241461 w 469600"/>
                    <a:gd name="connsiteY242" fmla="*/ 24437 h 84873"/>
                    <a:gd name="connsiteX243" fmla="*/ 236549 w 469600"/>
                    <a:gd name="connsiteY243" fmla="*/ 23746 h 84873"/>
                    <a:gd name="connsiteX244" fmla="*/ 230947 w 469600"/>
                    <a:gd name="connsiteY244" fmla="*/ 24488 h 84873"/>
                    <a:gd name="connsiteX245" fmla="*/ 226599 w 469600"/>
                    <a:gd name="connsiteY245" fmla="*/ 26125 h 84873"/>
                    <a:gd name="connsiteX246" fmla="*/ 223478 w 469600"/>
                    <a:gd name="connsiteY246" fmla="*/ 27762 h 84873"/>
                    <a:gd name="connsiteX247" fmla="*/ 221611 w 469600"/>
                    <a:gd name="connsiteY247" fmla="*/ 28504 h 84873"/>
                    <a:gd name="connsiteX248" fmla="*/ 220895 w 469600"/>
                    <a:gd name="connsiteY248" fmla="*/ 28299 h 84873"/>
                    <a:gd name="connsiteX249" fmla="*/ 220357 w 469600"/>
                    <a:gd name="connsiteY249" fmla="*/ 27685 h 84873"/>
                    <a:gd name="connsiteX250" fmla="*/ 220025 w 469600"/>
                    <a:gd name="connsiteY250" fmla="*/ 26636 h 84873"/>
                    <a:gd name="connsiteX251" fmla="*/ 219922 w 469600"/>
                    <a:gd name="connsiteY251" fmla="*/ 25230 h 84873"/>
                    <a:gd name="connsiteX252" fmla="*/ 220101 w 469600"/>
                    <a:gd name="connsiteY252" fmla="*/ 23209 h 84873"/>
                    <a:gd name="connsiteX253" fmla="*/ 220971 w 469600"/>
                    <a:gd name="connsiteY253" fmla="*/ 21802 h 84873"/>
                    <a:gd name="connsiteX254" fmla="*/ 223350 w 469600"/>
                    <a:gd name="connsiteY254" fmla="*/ 20242 h 84873"/>
                    <a:gd name="connsiteX255" fmla="*/ 227238 w 469600"/>
                    <a:gd name="connsiteY255" fmla="*/ 18604 h 84873"/>
                    <a:gd name="connsiteX256" fmla="*/ 232047 w 469600"/>
                    <a:gd name="connsiteY256" fmla="*/ 17377 h 84873"/>
                    <a:gd name="connsiteX257" fmla="*/ 237317 w 469600"/>
                    <a:gd name="connsiteY257" fmla="*/ 16891 h 84873"/>
                    <a:gd name="connsiteX258" fmla="*/ 245758 w 469600"/>
                    <a:gd name="connsiteY258" fmla="*/ 18016 h 84873"/>
                    <a:gd name="connsiteX259" fmla="*/ 251386 w 469600"/>
                    <a:gd name="connsiteY259" fmla="*/ 21316 h 84873"/>
                    <a:gd name="connsiteX260" fmla="*/ 254506 w 469600"/>
                    <a:gd name="connsiteY260" fmla="*/ 26713 h 84873"/>
                    <a:gd name="connsiteX261" fmla="*/ 255478 w 469600"/>
                    <a:gd name="connsiteY261" fmla="*/ 34234 h 84873"/>
                    <a:gd name="connsiteX262" fmla="*/ 247088 w 469600"/>
                    <a:gd name="connsiteY262" fmla="*/ 44261 h 84873"/>
                    <a:gd name="connsiteX263" fmla="*/ 239875 w 469600"/>
                    <a:gd name="connsiteY263" fmla="*/ 44261 h 84873"/>
                    <a:gd name="connsiteX264" fmla="*/ 233838 w 469600"/>
                    <a:gd name="connsiteY264" fmla="*/ 44849 h 84873"/>
                    <a:gd name="connsiteX265" fmla="*/ 229592 w 469600"/>
                    <a:gd name="connsiteY265" fmla="*/ 46589 h 84873"/>
                    <a:gd name="connsiteX266" fmla="*/ 227111 w 469600"/>
                    <a:gd name="connsiteY266" fmla="*/ 49351 h 84873"/>
                    <a:gd name="connsiteX267" fmla="*/ 226317 w 469600"/>
                    <a:gd name="connsiteY267" fmla="*/ 53060 h 84873"/>
                    <a:gd name="connsiteX268" fmla="*/ 228594 w 469600"/>
                    <a:gd name="connsiteY268" fmla="*/ 58764 h 84873"/>
                    <a:gd name="connsiteX269" fmla="*/ 234963 w 469600"/>
                    <a:gd name="connsiteY269" fmla="*/ 60888 h 84873"/>
                    <a:gd name="connsiteX270" fmla="*/ 241128 w 469600"/>
                    <a:gd name="connsiteY270" fmla="*/ 59199 h 84873"/>
                    <a:gd name="connsiteX271" fmla="*/ 247088 w 469600"/>
                    <a:gd name="connsiteY271" fmla="*/ 54032 h 84873"/>
                    <a:gd name="connsiteX272" fmla="*/ 308873 w 469600"/>
                    <a:gd name="connsiteY272" fmla="*/ 21290 h 84873"/>
                    <a:gd name="connsiteX273" fmla="*/ 308387 w 469600"/>
                    <a:gd name="connsiteY273" fmla="*/ 23874 h 84873"/>
                    <a:gd name="connsiteX274" fmla="*/ 307134 w 469600"/>
                    <a:gd name="connsiteY274" fmla="*/ 24667 h 84873"/>
                    <a:gd name="connsiteX275" fmla="*/ 300535 w 469600"/>
                    <a:gd name="connsiteY275" fmla="*/ 24667 h 84873"/>
                    <a:gd name="connsiteX276" fmla="*/ 303041 w 469600"/>
                    <a:gd name="connsiteY276" fmla="*/ 28734 h 84873"/>
                    <a:gd name="connsiteX277" fmla="*/ 303757 w 469600"/>
                    <a:gd name="connsiteY277" fmla="*/ 33364 h 84873"/>
                    <a:gd name="connsiteX278" fmla="*/ 302479 w 469600"/>
                    <a:gd name="connsiteY278" fmla="*/ 40424 h 84873"/>
                    <a:gd name="connsiteX279" fmla="*/ 298820 w 469600"/>
                    <a:gd name="connsiteY279" fmla="*/ 45617 h 84873"/>
                    <a:gd name="connsiteX280" fmla="*/ 293167 w 469600"/>
                    <a:gd name="connsiteY280" fmla="*/ 48865 h 84873"/>
                    <a:gd name="connsiteX281" fmla="*/ 285903 w 469600"/>
                    <a:gd name="connsiteY281" fmla="*/ 49991 h 84873"/>
                    <a:gd name="connsiteX282" fmla="*/ 280556 w 469600"/>
                    <a:gd name="connsiteY282" fmla="*/ 49249 h 84873"/>
                    <a:gd name="connsiteX283" fmla="*/ 276643 w 469600"/>
                    <a:gd name="connsiteY283" fmla="*/ 47382 h 84873"/>
                    <a:gd name="connsiteX284" fmla="*/ 275134 w 469600"/>
                    <a:gd name="connsiteY284" fmla="*/ 49479 h 84873"/>
                    <a:gd name="connsiteX285" fmla="*/ 274545 w 469600"/>
                    <a:gd name="connsiteY285" fmla="*/ 52190 h 84873"/>
                    <a:gd name="connsiteX286" fmla="*/ 276208 w 469600"/>
                    <a:gd name="connsiteY286" fmla="*/ 55158 h 84873"/>
                    <a:gd name="connsiteX287" fmla="*/ 280633 w 469600"/>
                    <a:gd name="connsiteY287" fmla="*/ 56437 h 84873"/>
                    <a:gd name="connsiteX288" fmla="*/ 292656 w 469600"/>
                    <a:gd name="connsiteY288" fmla="*/ 56948 h 84873"/>
                    <a:gd name="connsiteX289" fmla="*/ 298948 w 469600"/>
                    <a:gd name="connsiteY289" fmla="*/ 57895 h 84873"/>
                    <a:gd name="connsiteX290" fmla="*/ 303911 w 469600"/>
                    <a:gd name="connsiteY290" fmla="*/ 60299 h 84873"/>
                    <a:gd name="connsiteX291" fmla="*/ 307185 w 469600"/>
                    <a:gd name="connsiteY291" fmla="*/ 64136 h 84873"/>
                    <a:gd name="connsiteX292" fmla="*/ 308362 w 469600"/>
                    <a:gd name="connsiteY292" fmla="*/ 69431 h 84873"/>
                    <a:gd name="connsiteX293" fmla="*/ 307032 w 469600"/>
                    <a:gd name="connsiteY293" fmla="*/ 75468 h 84873"/>
                    <a:gd name="connsiteX294" fmla="*/ 302965 w 469600"/>
                    <a:gd name="connsiteY294" fmla="*/ 80507 h 84873"/>
                    <a:gd name="connsiteX295" fmla="*/ 295981 w 469600"/>
                    <a:gd name="connsiteY295" fmla="*/ 83935 h 84873"/>
                    <a:gd name="connsiteX296" fmla="*/ 285954 w 469600"/>
                    <a:gd name="connsiteY296" fmla="*/ 85188 h 84873"/>
                    <a:gd name="connsiteX297" fmla="*/ 276464 w 469600"/>
                    <a:gd name="connsiteY297" fmla="*/ 84242 h 84873"/>
                    <a:gd name="connsiteX298" fmla="*/ 270044 w 469600"/>
                    <a:gd name="connsiteY298" fmla="*/ 81658 h 84873"/>
                    <a:gd name="connsiteX299" fmla="*/ 266411 w 469600"/>
                    <a:gd name="connsiteY299" fmla="*/ 77745 h 84873"/>
                    <a:gd name="connsiteX300" fmla="*/ 265286 w 469600"/>
                    <a:gd name="connsiteY300" fmla="*/ 72808 h 84873"/>
                    <a:gd name="connsiteX301" fmla="*/ 265694 w 469600"/>
                    <a:gd name="connsiteY301" fmla="*/ 69533 h 84873"/>
                    <a:gd name="connsiteX302" fmla="*/ 266948 w 469600"/>
                    <a:gd name="connsiteY302" fmla="*/ 66515 h 84873"/>
                    <a:gd name="connsiteX303" fmla="*/ 269045 w 469600"/>
                    <a:gd name="connsiteY303" fmla="*/ 63778 h 84873"/>
                    <a:gd name="connsiteX304" fmla="*/ 271936 w 469600"/>
                    <a:gd name="connsiteY304" fmla="*/ 61195 h 84873"/>
                    <a:gd name="connsiteX305" fmla="*/ 268227 w 469600"/>
                    <a:gd name="connsiteY305" fmla="*/ 57971 h 84873"/>
                    <a:gd name="connsiteX306" fmla="*/ 267025 w 469600"/>
                    <a:gd name="connsiteY306" fmla="*/ 53776 h 84873"/>
                    <a:gd name="connsiteX307" fmla="*/ 268304 w 469600"/>
                    <a:gd name="connsiteY307" fmla="*/ 48200 h 84873"/>
                    <a:gd name="connsiteX308" fmla="*/ 271476 w 469600"/>
                    <a:gd name="connsiteY308" fmla="*/ 43800 h 84873"/>
                    <a:gd name="connsiteX309" fmla="*/ 268969 w 469600"/>
                    <a:gd name="connsiteY309" fmla="*/ 39529 h 84873"/>
                    <a:gd name="connsiteX310" fmla="*/ 268048 w 469600"/>
                    <a:gd name="connsiteY310" fmla="*/ 33773 h 84873"/>
                    <a:gd name="connsiteX311" fmla="*/ 269379 w 469600"/>
                    <a:gd name="connsiteY311" fmla="*/ 26713 h 84873"/>
                    <a:gd name="connsiteX312" fmla="*/ 273062 w 469600"/>
                    <a:gd name="connsiteY312" fmla="*/ 21444 h 84873"/>
                    <a:gd name="connsiteX313" fmla="*/ 278715 w 469600"/>
                    <a:gd name="connsiteY313" fmla="*/ 18144 h 84873"/>
                    <a:gd name="connsiteX314" fmla="*/ 285903 w 469600"/>
                    <a:gd name="connsiteY314" fmla="*/ 16993 h 84873"/>
                    <a:gd name="connsiteX315" fmla="*/ 289816 w 469600"/>
                    <a:gd name="connsiteY315" fmla="*/ 17223 h 84873"/>
                    <a:gd name="connsiteX316" fmla="*/ 293219 w 469600"/>
                    <a:gd name="connsiteY316" fmla="*/ 17863 h 84873"/>
                    <a:gd name="connsiteX317" fmla="*/ 307134 w 469600"/>
                    <a:gd name="connsiteY317" fmla="*/ 17863 h 84873"/>
                    <a:gd name="connsiteX318" fmla="*/ 308439 w 469600"/>
                    <a:gd name="connsiteY318" fmla="*/ 18707 h 84873"/>
                    <a:gd name="connsiteX319" fmla="*/ 308873 w 469600"/>
                    <a:gd name="connsiteY319" fmla="*/ 21290 h 84873"/>
                    <a:gd name="connsiteX320" fmla="*/ 295674 w 469600"/>
                    <a:gd name="connsiteY320" fmla="*/ 33415 h 84873"/>
                    <a:gd name="connsiteX321" fmla="*/ 293091 w 469600"/>
                    <a:gd name="connsiteY321" fmla="*/ 26074 h 84873"/>
                    <a:gd name="connsiteX322" fmla="*/ 285749 w 469600"/>
                    <a:gd name="connsiteY322" fmla="*/ 23439 h 84873"/>
                    <a:gd name="connsiteX323" fmla="*/ 281477 w 469600"/>
                    <a:gd name="connsiteY323" fmla="*/ 24258 h 84873"/>
                    <a:gd name="connsiteX324" fmla="*/ 278459 w 469600"/>
                    <a:gd name="connsiteY324" fmla="*/ 26509 h 84873"/>
                    <a:gd name="connsiteX325" fmla="*/ 276668 w 469600"/>
                    <a:gd name="connsiteY325" fmla="*/ 29808 h 84873"/>
                    <a:gd name="connsiteX326" fmla="*/ 276080 w 469600"/>
                    <a:gd name="connsiteY326" fmla="*/ 33722 h 84873"/>
                    <a:gd name="connsiteX327" fmla="*/ 278664 w 469600"/>
                    <a:gd name="connsiteY327" fmla="*/ 40884 h 84873"/>
                    <a:gd name="connsiteX328" fmla="*/ 285903 w 469600"/>
                    <a:gd name="connsiteY328" fmla="*/ 43493 h 84873"/>
                    <a:gd name="connsiteX329" fmla="*/ 290252 w 469600"/>
                    <a:gd name="connsiteY329" fmla="*/ 42701 h 84873"/>
                    <a:gd name="connsiteX330" fmla="*/ 293295 w 469600"/>
                    <a:gd name="connsiteY330" fmla="*/ 40501 h 84873"/>
                    <a:gd name="connsiteX331" fmla="*/ 295086 w 469600"/>
                    <a:gd name="connsiteY331" fmla="*/ 37252 h 84873"/>
                    <a:gd name="connsiteX332" fmla="*/ 295674 w 469600"/>
                    <a:gd name="connsiteY332" fmla="*/ 33415 h 84873"/>
                    <a:gd name="connsiteX333" fmla="*/ 299921 w 469600"/>
                    <a:gd name="connsiteY333" fmla="*/ 69892 h 84873"/>
                    <a:gd name="connsiteX334" fmla="*/ 297491 w 469600"/>
                    <a:gd name="connsiteY334" fmla="*/ 65313 h 84873"/>
                    <a:gd name="connsiteX335" fmla="*/ 290917 w 469600"/>
                    <a:gd name="connsiteY335" fmla="*/ 63599 h 84873"/>
                    <a:gd name="connsiteX336" fmla="*/ 278996 w 469600"/>
                    <a:gd name="connsiteY336" fmla="*/ 63190 h 84873"/>
                    <a:gd name="connsiteX337" fmla="*/ 276310 w 469600"/>
                    <a:gd name="connsiteY337" fmla="*/ 65620 h 84873"/>
                    <a:gd name="connsiteX338" fmla="*/ 274648 w 469600"/>
                    <a:gd name="connsiteY338" fmla="*/ 67820 h 84873"/>
                    <a:gd name="connsiteX339" fmla="*/ 273804 w 469600"/>
                    <a:gd name="connsiteY339" fmla="*/ 69892 h 84873"/>
                    <a:gd name="connsiteX340" fmla="*/ 273574 w 469600"/>
                    <a:gd name="connsiteY340" fmla="*/ 71989 h 84873"/>
                    <a:gd name="connsiteX341" fmla="*/ 276950 w 469600"/>
                    <a:gd name="connsiteY341" fmla="*/ 77028 h 84873"/>
                    <a:gd name="connsiteX342" fmla="*/ 286364 w 469600"/>
                    <a:gd name="connsiteY342" fmla="*/ 78742 h 84873"/>
                    <a:gd name="connsiteX343" fmla="*/ 292784 w 469600"/>
                    <a:gd name="connsiteY343" fmla="*/ 78000 h 84873"/>
                    <a:gd name="connsiteX344" fmla="*/ 296954 w 469600"/>
                    <a:gd name="connsiteY344" fmla="*/ 76031 h 84873"/>
                    <a:gd name="connsiteX345" fmla="*/ 299230 w 469600"/>
                    <a:gd name="connsiteY345" fmla="*/ 73217 h 84873"/>
                    <a:gd name="connsiteX346" fmla="*/ 299921 w 469600"/>
                    <a:gd name="connsiteY346" fmla="*/ 69892 h 84873"/>
                    <a:gd name="connsiteX347" fmla="*/ 357436 w 469600"/>
                    <a:gd name="connsiteY347" fmla="*/ 40219 h 84873"/>
                    <a:gd name="connsiteX348" fmla="*/ 356434 w 469600"/>
                    <a:gd name="connsiteY348" fmla="*/ 43059 h 84873"/>
                    <a:gd name="connsiteX349" fmla="*/ 354146 w 469600"/>
                    <a:gd name="connsiteY349" fmla="*/ 43903 h 84873"/>
                    <a:gd name="connsiteX350" fmla="*/ 323825 w 469600"/>
                    <a:gd name="connsiteY350" fmla="*/ 43903 h 84873"/>
                    <a:gd name="connsiteX351" fmla="*/ 324595 w 469600"/>
                    <a:gd name="connsiteY351" fmla="*/ 50809 h 84873"/>
                    <a:gd name="connsiteX352" fmla="*/ 327166 w 469600"/>
                    <a:gd name="connsiteY352" fmla="*/ 56079 h 84873"/>
                    <a:gd name="connsiteX353" fmla="*/ 331844 w 469600"/>
                    <a:gd name="connsiteY353" fmla="*/ 59455 h 84873"/>
                    <a:gd name="connsiteX354" fmla="*/ 338886 w 469600"/>
                    <a:gd name="connsiteY354" fmla="*/ 60632 h 84873"/>
                    <a:gd name="connsiteX355" fmla="*/ 344747 w 469600"/>
                    <a:gd name="connsiteY355" fmla="*/ 60095 h 84873"/>
                    <a:gd name="connsiteX356" fmla="*/ 349194 w 469600"/>
                    <a:gd name="connsiteY356" fmla="*/ 58892 h 84873"/>
                    <a:gd name="connsiteX357" fmla="*/ 352279 w 469600"/>
                    <a:gd name="connsiteY357" fmla="*/ 57690 h 84873"/>
                    <a:gd name="connsiteX358" fmla="*/ 354105 w 469600"/>
                    <a:gd name="connsiteY358" fmla="*/ 57153 h 84873"/>
                    <a:gd name="connsiteX359" fmla="*/ 354746 w 469600"/>
                    <a:gd name="connsiteY359" fmla="*/ 57332 h 84873"/>
                    <a:gd name="connsiteX360" fmla="*/ 355184 w 469600"/>
                    <a:gd name="connsiteY360" fmla="*/ 57869 h 84873"/>
                    <a:gd name="connsiteX361" fmla="*/ 355415 w 469600"/>
                    <a:gd name="connsiteY361" fmla="*/ 58867 h 84873"/>
                    <a:gd name="connsiteX362" fmla="*/ 355492 w 469600"/>
                    <a:gd name="connsiteY362" fmla="*/ 60427 h 84873"/>
                    <a:gd name="connsiteX363" fmla="*/ 355441 w 469600"/>
                    <a:gd name="connsiteY363" fmla="*/ 61578 h 84873"/>
                    <a:gd name="connsiteX364" fmla="*/ 355313 w 469600"/>
                    <a:gd name="connsiteY364" fmla="*/ 62448 h 84873"/>
                    <a:gd name="connsiteX365" fmla="*/ 355057 w 469600"/>
                    <a:gd name="connsiteY365" fmla="*/ 63139 h 84873"/>
                    <a:gd name="connsiteX366" fmla="*/ 354597 w 469600"/>
                    <a:gd name="connsiteY366" fmla="*/ 63727 h 84873"/>
                    <a:gd name="connsiteX367" fmla="*/ 352934 w 469600"/>
                    <a:gd name="connsiteY367" fmla="*/ 64648 h 84873"/>
                    <a:gd name="connsiteX368" fmla="*/ 349352 w 469600"/>
                    <a:gd name="connsiteY368" fmla="*/ 65901 h 84873"/>
                    <a:gd name="connsiteX369" fmla="*/ 344262 w 469600"/>
                    <a:gd name="connsiteY369" fmla="*/ 67001 h 84873"/>
                    <a:gd name="connsiteX370" fmla="*/ 338098 w 469600"/>
                    <a:gd name="connsiteY370" fmla="*/ 67487 h 84873"/>
                    <a:gd name="connsiteX371" fmla="*/ 328147 w 469600"/>
                    <a:gd name="connsiteY371" fmla="*/ 65901 h 84873"/>
                    <a:gd name="connsiteX372" fmla="*/ 320959 w 469600"/>
                    <a:gd name="connsiteY372" fmla="*/ 61195 h 84873"/>
                    <a:gd name="connsiteX373" fmla="*/ 316560 w 469600"/>
                    <a:gd name="connsiteY373" fmla="*/ 53367 h 84873"/>
                    <a:gd name="connsiteX374" fmla="*/ 315076 w 469600"/>
                    <a:gd name="connsiteY374" fmla="*/ 42419 h 84873"/>
                    <a:gd name="connsiteX375" fmla="*/ 316610 w 469600"/>
                    <a:gd name="connsiteY375" fmla="*/ 31752 h 84873"/>
                    <a:gd name="connsiteX376" fmla="*/ 321036 w 469600"/>
                    <a:gd name="connsiteY376" fmla="*/ 23720 h 84873"/>
                    <a:gd name="connsiteX377" fmla="*/ 328019 w 469600"/>
                    <a:gd name="connsiteY377" fmla="*/ 18656 h 84873"/>
                    <a:gd name="connsiteX378" fmla="*/ 337177 w 469600"/>
                    <a:gd name="connsiteY378" fmla="*/ 16891 h 84873"/>
                    <a:gd name="connsiteX379" fmla="*/ 346411 w 469600"/>
                    <a:gd name="connsiteY379" fmla="*/ 18630 h 84873"/>
                    <a:gd name="connsiteX380" fmla="*/ 352679 w 469600"/>
                    <a:gd name="connsiteY380" fmla="*/ 23311 h 84873"/>
                    <a:gd name="connsiteX381" fmla="*/ 356285 w 469600"/>
                    <a:gd name="connsiteY381" fmla="*/ 30218 h 84873"/>
                    <a:gd name="connsiteX382" fmla="*/ 357436 w 469600"/>
                    <a:gd name="connsiteY382" fmla="*/ 38684 h 84873"/>
                    <a:gd name="connsiteX383" fmla="*/ 348944 w 469600"/>
                    <a:gd name="connsiteY383" fmla="*/ 37712 h 84873"/>
                    <a:gd name="connsiteX384" fmla="*/ 345984 w 469600"/>
                    <a:gd name="connsiteY384" fmla="*/ 27276 h 84873"/>
                    <a:gd name="connsiteX385" fmla="*/ 336744 w 469600"/>
                    <a:gd name="connsiteY385" fmla="*/ 23490 h 84873"/>
                    <a:gd name="connsiteX386" fmla="*/ 331237 w 469600"/>
                    <a:gd name="connsiteY386" fmla="*/ 24667 h 84873"/>
                    <a:gd name="connsiteX387" fmla="*/ 327274 w 469600"/>
                    <a:gd name="connsiteY387" fmla="*/ 27788 h 84873"/>
                    <a:gd name="connsiteX388" fmla="*/ 324802 w 469600"/>
                    <a:gd name="connsiteY388" fmla="*/ 32315 h 84873"/>
                    <a:gd name="connsiteX389" fmla="*/ 323825 w 469600"/>
                    <a:gd name="connsiteY389" fmla="*/ 37712 h 84873"/>
                    <a:gd name="connsiteX390" fmla="*/ 417494 w 469600"/>
                    <a:gd name="connsiteY390" fmla="*/ 61860 h 84873"/>
                    <a:gd name="connsiteX391" fmla="*/ 417290 w 469600"/>
                    <a:gd name="connsiteY391" fmla="*/ 64213 h 84873"/>
                    <a:gd name="connsiteX392" fmla="*/ 416676 w 469600"/>
                    <a:gd name="connsiteY392" fmla="*/ 65492 h 84873"/>
                    <a:gd name="connsiteX393" fmla="*/ 415448 w 469600"/>
                    <a:gd name="connsiteY393" fmla="*/ 66259 h 84873"/>
                    <a:gd name="connsiteX394" fmla="*/ 413581 w 469600"/>
                    <a:gd name="connsiteY394" fmla="*/ 66848 h 84873"/>
                    <a:gd name="connsiteX395" fmla="*/ 411355 w 469600"/>
                    <a:gd name="connsiteY395" fmla="*/ 67231 h 84873"/>
                    <a:gd name="connsiteX396" fmla="*/ 409002 w 469600"/>
                    <a:gd name="connsiteY396" fmla="*/ 67385 h 84873"/>
                    <a:gd name="connsiteX397" fmla="*/ 402863 w 469600"/>
                    <a:gd name="connsiteY397" fmla="*/ 66438 h 84873"/>
                    <a:gd name="connsiteX398" fmla="*/ 398668 w 469600"/>
                    <a:gd name="connsiteY398" fmla="*/ 63573 h 84873"/>
                    <a:gd name="connsiteX399" fmla="*/ 396289 w 469600"/>
                    <a:gd name="connsiteY399" fmla="*/ 58713 h 84873"/>
                    <a:gd name="connsiteX400" fmla="*/ 395547 w 469600"/>
                    <a:gd name="connsiteY400" fmla="*/ 51781 h 84873"/>
                    <a:gd name="connsiteX401" fmla="*/ 395547 w 469600"/>
                    <a:gd name="connsiteY401" fmla="*/ 24871 h 84873"/>
                    <a:gd name="connsiteX402" fmla="*/ 389101 w 469600"/>
                    <a:gd name="connsiteY402" fmla="*/ 24871 h 84873"/>
                    <a:gd name="connsiteX403" fmla="*/ 387874 w 469600"/>
                    <a:gd name="connsiteY403" fmla="*/ 24053 h 84873"/>
                    <a:gd name="connsiteX404" fmla="*/ 387412 w 469600"/>
                    <a:gd name="connsiteY404" fmla="*/ 21393 h 84873"/>
                    <a:gd name="connsiteX405" fmla="*/ 387540 w 469600"/>
                    <a:gd name="connsiteY405" fmla="*/ 19756 h 84873"/>
                    <a:gd name="connsiteX406" fmla="*/ 387874 w 469600"/>
                    <a:gd name="connsiteY406" fmla="*/ 18656 h 84873"/>
                    <a:gd name="connsiteX407" fmla="*/ 388411 w 469600"/>
                    <a:gd name="connsiteY407" fmla="*/ 18042 h 84873"/>
                    <a:gd name="connsiteX408" fmla="*/ 389152 w 469600"/>
                    <a:gd name="connsiteY408" fmla="*/ 17863 h 84873"/>
                    <a:gd name="connsiteX409" fmla="*/ 395547 w 469600"/>
                    <a:gd name="connsiteY409" fmla="*/ 17863 h 84873"/>
                    <a:gd name="connsiteX410" fmla="*/ 395547 w 469600"/>
                    <a:gd name="connsiteY410" fmla="*/ 6915 h 84873"/>
                    <a:gd name="connsiteX411" fmla="*/ 395726 w 469600"/>
                    <a:gd name="connsiteY411" fmla="*/ 6250 h 84873"/>
                    <a:gd name="connsiteX412" fmla="*/ 396391 w 469600"/>
                    <a:gd name="connsiteY412" fmla="*/ 5712 h 84873"/>
                    <a:gd name="connsiteX413" fmla="*/ 397696 w 469600"/>
                    <a:gd name="connsiteY413" fmla="*/ 5380 h 84873"/>
                    <a:gd name="connsiteX414" fmla="*/ 399742 w 469600"/>
                    <a:gd name="connsiteY414" fmla="*/ 5277 h 84873"/>
                    <a:gd name="connsiteX415" fmla="*/ 401840 w 469600"/>
                    <a:gd name="connsiteY415" fmla="*/ 5380 h 84873"/>
                    <a:gd name="connsiteX416" fmla="*/ 403118 w 469600"/>
                    <a:gd name="connsiteY416" fmla="*/ 5712 h 84873"/>
                    <a:gd name="connsiteX417" fmla="*/ 403784 w 469600"/>
                    <a:gd name="connsiteY417" fmla="*/ 6250 h 84873"/>
                    <a:gd name="connsiteX418" fmla="*/ 403988 w 469600"/>
                    <a:gd name="connsiteY418" fmla="*/ 6915 h 84873"/>
                    <a:gd name="connsiteX419" fmla="*/ 403988 w 469600"/>
                    <a:gd name="connsiteY419" fmla="*/ 17863 h 84873"/>
                    <a:gd name="connsiteX420" fmla="*/ 415807 w 469600"/>
                    <a:gd name="connsiteY420" fmla="*/ 17863 h 84873"/>
                    <a:gd name="connsiteX421" fmla="*/ 416523 w 469600"/>
                    <a:gd name="connsiteY421" fmla="*/ 18042 h 84873"/>
                    <a:gd name="connsiteX422" fmla="*/ 417060 w 469600"/>
                    <a:gd name="connsiteY422" fmla="*/ 18656 h 84873"/>
                    <a:gd name="connsiteX423" fmla="*/ 417392 w 469600"/>
                    <a:gd name="connsiteY423" fmla="*/ 19756 h 84873"/>
                    <a:gd name="connsiteX424" fmla="*/ 417494 w 469600"/>
                    <a:gd name="connsiteY424" fmla="*/ 21393 h 84873"/>
                    <a:gd name="connsiteX425" fmla="*/ 417034 w 469600"/>
                    <a:gd name="connsiteY425" fmla="*/ 24053 h 84873"/>
                    <a:gd name="connsiteX426" fmla="*/ 415807 w 469600"/>
                    <a:gd name="connsiteY426" fmla="*/ 24871 h 84873"/>
                    <a:gd name="connsiteX427" fmla="*/ 403988 w 469600"/>
                    <a:gd name="connsiteY427" fmla="*/ 24871 h 84873"/>
                    <a:gd name="connsiteX428" fmla="*/ 403988 w 469600"/>
                    <a:gd name="connsiteY428" fmla="*/ 50553 h 84873"/>
                    <a:gd name="connsiteX429" fmla="*/ 405396 w 469600"/>
                    <a:gd name="connsiteY429" fmla="*/ 57741 h 84873"/>
                    <a:gd name="connsiteX430" fmla="*/ 410434 w 469600"/>
                    <a:gd name="connsiteY430" fmla="*/ 60171 h 84873"/>
                    <a:gd name="connsiteX431" fmla="*/ 412532 w 469600"/>
                    <a:gd name="connsiteY431" fmla="*/ 59941 h 84873"/>
                    <a:gd name="connsiteX432" fmla="*/ 414169 w 469600"/>
                    <a:gd name="connsiteY432" fmla="*/ 59455 h 84873"/>
                    <a:gd name="connsiteX433" fmla="*/ 415397 w 469600"/>
                    <a:gd name="connsiteY433" fmla="*/ 58969 h 84873"/>
                    <a:gd name="connsiteX434" fmla="*/ 416318 w 469600"/>
                    <a:gd name="connsiteY434" fmla="*/ 58739 h 84873"/>
                    <a:gd name="connsiteX435" fmla="*/ 416804 w 469600"/>
                    <a:gd name="connsiteY435" fmla="*/ 58867 h 84873"/>
                    <a:gd name="connsiteX436" fmla="*/ 417162 w 469600"/>
                    <a:gd name="connsiteY436" fmla="*/ 59353 h 84873"/>
                    <a:gd name="connsiteX437" fmla="*/ 417392 w 469600"/>
                    <a:gd name="connsiteY437" fmla="*/ 60325 h 84873"/>
                    <a:gd name="connsiteX438" fmla="*/ 417494 w 469600"/>
                    <a:gd name="connsiteY438" fmla="*/ 61860 h 84873"/>
                    <a:gd name="connsiteX439" fmla="*/ 470107 w 469600"/>
                    <a:gd name="connsiteY439" fmla="*/ 41703 h 84873"/>
                    <a:gd name="connsiteX440" fmla="*/ 468624 w 469600"/>
                    <a:gd name="connsiteY440" fmla="*/ 52063 h 84873"/>
                    <a:gd name="connsiteX441" fmla="*/ 464198 w 469600"/>
                    <a:gd name="connsiteY441" fmla="*/ 60222 h 84873"/>
                    <a:gd name="connsiteX442" fmla="*/ 456831 w 469600"/>
                    <a:gd name="connsiteY442" fmla="*/ 65569 h 84873"/>
                    <a:gd name="connsiteX443" fmla="*/ 446573 w 469600"/>
                    <a:gd name="connsiteY443" fmla="*/ 67487 h 84873"/>
                    <a:gd name="connsiteX444" fmla="*/ 436674 w 469600"/>
                    <a:gd name="connsiteY444" fmla="*/ 65799 h 84873"/>
                    <a:gd name="connsiteX445" fmla="*/ 429640 w 469600"/>
                    <a:gd name="connsiteY445" fmla="*/ 60888 h 84873"/>
                    <a:gd name="connsiteX446" fmla="*/ 425445 w 469600"/>
                    <a:gd name="connsiteY446" fmla="*/ 53060 h 84873"/>
                    <a:gd name="connsiteX447" fmla="*/ 424063 w 469600"/>
                    <a:gd name="connsiteY447" fmla="*/ 42624 h 84873"/>
                    <a:gd name="connsiteX448" fmla="*/ 425521 w 469600"/>
                    <a:gd name="connsiteY448" fmla="*/ 32264 h 84873"/>
                    <a:gd name="connsiteX449" fmla="*/ 429921 w 469600"/>
                    <a:gd name="connsiteY449" fmla="*/ 24104 h 84873"/>
                    <a:gd name="connsiteX450" fmla="*/ 437263 w 469600"/>
                    <a:gd name="connsiteY450" fmla="*/ 18784 h 84873"/>
                    <a:gd name="connsiteX451" fmla="*/ 447546 w 469600"/>
                    <a:gd name="connsiteY451" fmla="*/ 16891 h 84873"/>
                    <a:gd name="connsiteX452" fmla="*/ 457445 w 469600"/>
                    <a:gd name="connsiteY452" fmla="*/ 18579 h 84873"/>
                    <a:gd name="connsiteX453" fmla="*/ 464479 w 469600"/>
                    <a:gd name="connsiteY453" fmla="*/ 23490 h 84873"/>
                    <a:gd name="connsiteX454" fmla="*/ 468700 w 469600"/>
                    <a:gd name="connsiteY454" fmla="*/ 31318 h 84873"/>
                    <a:gd name="connsiteX455" fmla="*/ 470107 w 469600"/>
                    <a:gd name="connsiteY455" fmla="*/ 41703 h 84873"/>
                    <a:gd name="connsiteX456" fmla="*/ 461359 w 469600"/>
                    <a:gd name="connsiteY456" fmla="*/ 42266 h 84873"/>
                    <a:gd name="connsiteX457" fmla="*/ 460662 w 469600"/>
                    <a:gd name="connsiteY457" fmla="*/ 35206 h 84873"/>
                    <a:gd name="connsiteX458" fmla="*/ 458364 w 469600"/>
                    <a:gd name="connsiteY458" fmla="*/ 29374 h 84873"/>
                    <a:gd name="connsiteX459" fmla="*/ 454027 w 469600"/>
                    <a:gd name="connsiteY459" fmla="*/ 25409 h 84873"/>
                    <a:gd name="connsiteX460" fmla="*/ 447213 w 469600"/>
                    <a:gd name="connsiteY460" fmla="*/ 23951 h 84873"/>
                    <a:gd name="connsiteX461" fmla="*/ 440735 w 469600"/>
                    <a:gd name="connsiteY461" fmla="*/ 25281 h 84873"/>
                    <a:gd name="connsiteX462" fmla="*/ 436270 w 469600"/>
                    <a:gd name="connsiteY462" fmla="*/ 29041 h 84873"/>
                    <a:gd name="connsiteX463" fmla="*/ 433663 w 469600"/>
                    <a:gd name="connsiteY463" fmla="*/ 34796 h 84873"/>
                    <a:gd name="connsiteX464" fmla="*/ 432811 w 469600"/>
                    <a:gd name="connsiteY464" fmla="*/ 42061 h 84873"/>
                    <a:gd name="connsiteX465" fmla="*/ 433509 w 469600"/>
                    <a:gd name="connsiteY465" fmla="*/ 49172 h 84873"/>
                    <a:gd name="connsiteX466" fmla="*/ 435832 w 469600"/>
                    <a:gd name="connsiteY466" fmla="*/ 54979 h 84873"/>
                    <a:gd name="connsiteX467" fmla="*/ 440193 w 469600"/>
                    <a:gd name="connsiteY467" fmla="*/ 58918 h 84873"/>
                    <a:gd name="connsiteX468" fmla="*/ 447008 w 469600"/>
                    <a:gd name="connsiteY468" fmla="*/ 60376 h 84873"/>
                    <a:gd name="connsiteX469" fmla="*/ 453461 w 469600"/>
                    <a:gd name="connsiteY469" fmla="*/ 59046 h 84873"/>
                    <a:gd name="connsiteX470" fmla="*/ 457951 w 469600"/>
                    <a:gd name="connsiteY470" fmla="*/ 55311 h 84873"/>
                    <a:gd name="connsiteX471" fmla="*/ 460532 w 469600"/>
                    <a:gd name="connsiteY471" fmla="*/ 49581 h 84873"/>
                    <a:gd name="connsiteX472" fmla="*/ 461359 w 469600"/>
                    <a:gd name="connsiteY472" fmla="*/ 42266 h 8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Lst>
                  <a:rect l="l" t="t" r="r" b="b"/>
                  <a:pathLst>
                    <a:path w="469600" h="84873">
                      <a:moveTo>
                        <a:pt x="72488" y="65185"/>
                      </a:moveTo>
                      <a:cubicBezTo>
                        <a:pt x="72488" y="65458"/>
                        <a:pt x="72418" y="65697"/>
                        <a:pt x="72277" y="65901"/>
                      </a:cubicBezTo>
                      <a:cubicBezTo>
                        <a:pt x="72137" y="66106"/>
                        <a:pt x="71891" y="66268"/>
                        <a:pt x="71539" y="66387"/>
                      </a:cubicBezTo>
                      <a:cubicBezTo>
                        <a:pt x="71188" y="66507"/>
                        <a:pt x="70740" y="66609"/>
                        <a:pt x="70196" y="66694"/>
                      </a:cubicBezTo>
                      <a:cubicBezTo>
                        <a:pt x="69651" y="66779"/>
                        <a:pt x="68940" y="66822"/>
                        <a:pt x="68062" y="66822"/>
                      </a:cubicBezTo>
                      <a:cubicBezTo>
                        <a:pt x="67254" y="66822"/>
                        <a:pt x="66560" y="66779"/>
                        <a:pt x="65981" y="66694"/>
                      </a:cubicBezTo>
                      <a:cubicBezTo>
                        <a:pt x="65401" y="66609"/>
                        <a:pt x="64944" y="66507"/>
                        <a:pt x="64611" y="66387"/>
                      </a:cubicBezTo>
                      <a:cubicBezTo>
                        <a:pt x="64277" y="66268"/>
                        <a:pt x="64040" y="66106"/>
                        <a:pt x="63899" y="65901"/>
                      </a:cubicBezTo>
                      <a:cubicBezTo>
                        <a:pt x="63759" y="65697"/>
                        <a:pt x="63688" y="65458"/>
                        <a:pt x="63688" y="65185"/>
                      </a:cubicBezTo>
                      <a:lnTo>
                        <a:pt x="63688" y="7529"/>
                      </a:lnTo>
                      <a:lnTo>
                        <a:pt x="63586" y="7529"/>
                      </a:lnTo>
                      <a:lnTo>
                        <a:pt x="40257" y="65441"/>
                      </a:lnTo>
                      <a:cubicBezTo>
                        <a:pt x="40155" y="65679"/>
                        <a:pt x="40010" y="65884"/>
                        <a:pt x="39822" y="66055"/>
                      </a:cubicBezTo>
                      <a:cubicBezTo>
                        <a:pt x="39635" y="66225"/>
                        <a:pt x="39362" y="66370"/>
                        <a:pt x="39004" y="66490"/>
                      </a:cubicBezTo>
                      <a:cubicBezTo>
                        <a:pt x="38646" y="66609"/>
                        <a:pt x="38220" y="66694"/>
                        <a:pt x="37725" y="66745"/>
                      </a:cubicBezTo>
                      <a:cubicBezTo>
                        <a:pt x="37230" y="66796"/>
                        <a:pt x="36642" y="66822"/>
                        <a:pt x="35960" y="66822"/>
                      </a:cubicBezTo>
                      <a:cubicBezTo>
                        <a:pt x="35244" y="66822"/>
                        <a:pt x="34630" y="66788"/>
                        <a:pt x="34118" y="66720"/>
                      </a:cubicBezTo>
                      <a:cubicBezTo>
                        <a:pt x="33607" y="66652"/>
                        <a:pt x="33180" y="66558"/>
                        <a:pt x="32839" y="66438"/>
                      </a:cubicBezTo>
                      <a:cubicBezTo>
                        <a:pt x="32498" y="66319"/>
                        <a:pt x="32234" y="66174"/>
                        <a:pt x="32046" y="66003"/>
                      </a:cubicBezTo>
                      <a:cubicBezTo>
                        <a:pt x="31859" y="65833"/>
                        <a:pt x="31731" y="65645"/>
                        <a:pt x="31662" y="65441"/>
                      </a:cubicBezTo>
                      <a:lnTo>
                        <a:pt x="9357" y="7529"/>
                      </a:lnTo>
                      <a:lnTo>
                        <a:pt x="9306" y="7529"/>
                      </a:lnTo>
                      <a:lnTo>
                        <a:pt x="9306" y="65185"/>
                      </a:lnTo>
                      <a:cubicBezTo>
                        <a:pt x="9306" y="65458"/>
                        <a:pt x="9235" y="65697"/>
                        <a:pt x="9095" y="65901"/>
                      </a:cubicBezTo>
                      <a:cubicBezTo>
                        <a:pt x="8955" y="66106"/>
                        <a:pt x="8709" y="66268"/>
                        <a:pt x="8357" y="66387"/>
                      </a:cubicBezTo>
                      <a:cubicBezTo>
                        <a:pt x="8006" y="66507"/>
                        <a:pt x="7549" y="66609"/>
                        <a:pt x="6987" y="66694"/>
                      </a:cubicBezTo>
                      <a:cubicBezTo>
                        <a:pt x="6425" y="66779"/>
                        <a:pt x="5705" y="66822"/>
                        <a:pt x="4827" y="66822"/>
                      </a:cubicBezTo>
                      <a:cubicBezTo>
                        <a:pt x="3984" y="66822"/>
                        <a:pt x="3281" y="66779"/>
                        <a:pt x="2719" y="66694"/>
                      </a:cubicBezTo>
                      <a:cubicBezTo>
                        <a:pt x="2157" y="66609"/>
                        <a:pt x="1710" y="66507"/>
                        <a:pt x="1376" y="66387"/>
                      </a:cubicBezTo>
                      <a:cubicBezTo>
                        <a:pt x="1042" y="66268"/>
                        <a:pt x="813" y="66106"/>
                        <a:pt x="691" y="65901"/>
                      </a:cubicBezTo>
                      <a:cubicBezTo>
                        <a:pt x="568" y="65697"/>
                        <a:pt x="506" y="65458"/>
                        <a:pt x="506" y="65185"/>
                      </a:cubicBezTo>
                      <a:lnTo>
                        <a:pt x="506" y="4305"/>
                      </a:lnTo>
                      <a:cubicBezTo>
                        <a:pt x="506" y="2873"/>
                        <a:pt x="887" y="1850"/>
                        <a:pt x="1649" y="1236"/>
                      </a:cubicBezTo>
                      <a:cubicBezTo>
                        <a:pt x="2411" y="622"/>
                        <a:pt x="3259" y="315"/>
                        <a:pt x="4195" y="315"/>
                      </a:cubicBezTo>
                      <a:lnTo>
                        <a:pt x="9598" y="315"/>
                      </a:lnTo>
                      <a:cubicBezTo>
                        <a:pt x="10705" y="315"/>
                        <a:pt x="11675" y="417"/>
                        <a:pt x="12506" y="622"/>
                      </a:cubicBezTo>
                      <a:cubicBezTo>
                        <a:pt x="13338" y="827"/>
                        <a:pt x="14065" y="1151"/>
                        <a:pt x="14688" y="1594"/>
                      </a:cubicBezTo>
                      <a:cubicBezTo>
                        <a:pt x="15312" y="2037"/>
                        <a:pt x="15831" y="2600"/>
                        <a:pt x="16247" y="3282"/>
                      </a:cubicBezTo>
                      <a:cubicBezTo>
                        <a:pt x="16662" y="3964"/>
                        <a:pt x="17026" y="4766"/>
                        <a:pt x="17338" y="5687"/>
                      </a:cubicBezTo>
                      <a:lnTo>
                        <a:pt x="36267" y="53623"/>
                      </a:lnTo>
                      <a:lnTo>
                        <a:pt x="36523" y="53623"/>
                      </a:lnTo>
                      <a:lnTo>
                        <a:pt x="56219" y="5840"/>
                      </a:lnTo>
                      <a:cubicBezTo>
                        <a:pt x="56600" y="4817"/>
                        <a:pt x="57016" y="3947"/>
                        <a:pt x="57467" y="3231"/>
                      </a:cubicBezTo>
                      <a:cubicBezTo>
                        <a:pt x="57917" y="2515"/>
                        <a:pt x="58411" y="1944"/>
                        <a:pt x="58948" y="1517"/>
                      </a:cubicBezTo>
                      <a:cubicBezTo>
                        <a:pt x="59485" y="1091"/>
                        <a:pt x="60083" y="784"/>
                        <a:pt x="60741" y="596"/>
                      </a:cubicBezTo>
                      <a:cubicBezTo>
                        <a:pt x="61399" y="409"/>
                        <a:pt x="62162" y="315"/>
                        <a:pt x="63028" y="315"/>
                      </a:cubicBezTo>
                      <a:lnTo>
                        <a:pt x="68693" y="315"/>
                      </a:lnTo>
                      <a:cubicBezTo>
                        <a:pt x="69213" y="315"/>
                        <a:pt x="69707" y="392"/>
                        <a:pt x="70175" y="545"/>
                      </a:cubicBezTo>
                      <a:cubicBezTo>
                        <a:pt x="70643" y="699"/>
                        <a:pt x="71041" y="937"/>
                        <a:pt x="71370" y="1261"/>
                      </a:cubicBezTo>
                      <a:cubicBezTo>
                        <a:pt x="71700" y="1586"/>
                        <a:pt x="71968" y="1995"/>
                        <a:pt x="72176" y="2489"/>
                      </a:cubicBezTo>
                      <a:cubicBezTo>
                        <a:pt x="72384" y="2984"/>
                        <a:pt x="72488" y="3589"/>
                        <a:pt x="72488" y="4305"/>
                      </a:cubicBezTo>
                      <a:close/>
                      <a:moveTo>
                        <a:pt x="127129" y="40219"/>
                      </a:moveTo>
                      <a:cubicBezTo>
                        <a:pt x="127129" y="41549"/>
                        <a:pt x="126795" y="42496"/>
                        <a:pt x="126127" y="43059"/>
                      </a:cubicBezTo>
                      <a:cubicBezTo>
                        <a:pt x="125460" y="43621"/>
                        <a:pt x="124697" y="43903"/>
                        <a:pt x="123840" y="43903"/>
                      </a:cubicBezTo>
                      <a:lnTo>
                        <a:pt x="93518" y="43903"/>
                      </a:lnTo>
                      <a:cubicBezTo>
                        <a:pt x="93518" y="46461"/>
                        <a:pt x="93775" y="48763"/>
                        <a:pt x="94288" y="50809"/>
                      </a:cubicBezTo>
                      <a:cubicBezTo>
                        <a:pt x="94803" y="52856"/>
                        <a:pt x="95660" y="54612"/>
                        <a:pt x="96859" y="56079"/>
                      </a:cubicBezTo>
                      <a:cubicBezTo>
                        <a:pt x="98058" y="57545"/>
                        <a:pt x="99618" y="58671"/>
                        <a:pt x="101538" y="59455"/>
                      </a:cubicBezTo>
                      <a:cubicBezTo>
                        <a:pt x="103457" y="60240"/>
                        <a:pt x="105804" y="60632"/>
                        <a:pt x="108580" y="60632"/>
                      </a:cubicBezTo>
                      <a:cubicBezTo>
                        <a:pt x="110774" y="60632"/>
                        <a:pt x="112728" y="60453"/>
                        <a:pt x="114441" y="60095"/>
                      </a:cubicBezTo>
                      <a:cubicBezTo>
                        <a:pt x="116155" y="59736"/>
                        <a:pt x="117637" y="59336"/>
                        <a:pt x="118887" y="58892"/>
                      </a:cubicBezTo>
                      <a:cubicBezTo>
                        <a:pt x="120139" y="58449"/>
                        <a:pt x="121167" y="58048"/>
                        <a:pt x="121973" y="57690"/>
                      </a:cubicBezTo>
                      <a:cubicBezTo>
                        <a:pt x="122778" y="57332"/>
                        <a:pt x="123386" y="57153"/>
                        <a:pt x="123798" y="57153"/>
                      </a:cubicBezTo>
                      <a:cubicBezTo>
                        <a:pt x="124038" y="57153"/>
                        <a:pt x="124252" y="57213"/>
                        <a:pt x="124441" y="57332"/>
                      </a:cubicBezTo>
                      <a:cubicBezTo>
                        <a:pt x="124628" y="57451"/>
                        <a:pt x="124774" y="57630"/>
                        <a:pt x="124877" y="57869"/>
                      </a:cubicBezTo>
                      <a:cubicBezTo>
                        <a:pt x="124980" y="58108"/>
                        <a:pt x="125057" y="58440"/>
                        <a:pt x="125108" y="58867"/>
                      </a:cubicBezTo>
                      <a:cubicBezTo>
                        <a:pt x="125160" y="59293"/>
                        <a:pt x="125185" y="59813"/>
                        <a:pt x="125185" y="60427"/>
                      </a:cubicBezTo>
                      <a:cubicBezTo>
                        <a:pt x="125185" y="60871"/>
                        <a:pt x="125168" y="61254"/>
                        <a:pt x="125134" y="61578"/>
                      </a:cubicBezTo>
                      <a:cubicBezTo>
                        <a:pt x="125101" y="61902"/>
                        <a:pt x="125058" y="62192"/>
                        <a:pt x="125006" y="62448"/>
                      </a:cubicBezTo>
                      <a:cubicBezTo>
                        <a:pt x="124955" y="62704"/>
                        <a:pt x="124870" y="62934"/>
                        <a:pt x="124751" y="63139"/>
                      </a:cubicBezTo>
                      <a:cubicBezTo>
                        <a:pt x="124631" y="63343"/>
                        <a:pt x="124478" y="63539"/>
                        <a:pt x="124290" y="63727"/>
                      </a:cubicBezTo>
                      <a:cubicBezTo>
                        <a:pt x="124102" y="63914"/>
                        <a:pt x="123548" y="64221"/>
                        <a:pt x="122628" y="64648"/>
                      </a:cubicBezTo>
                      <a:cubicBezTo>
                        <a:pt x="121707" y="65074"/>
                        <a:pt x="120512" y="65492"/>
                        <a:pt x="119047" y="65901"/>
                      </a:cubicBezTo>
                      <a:cubicBezTo>
                        <a:pt x="117580" y="66310"/>
                        <a:pt x="115883" y="66677"/>
                        <a:pt x="113956" y="67001"/>
                      </a:cubicBezTo>
                      <a:cubicBezTo>
                        <a:pt x="112029" y="67325"/>
                        <a:pt x="109974" y="67487"/>
                        <a:pt x="107791" y="67487"/>
                      </a:cubicBezTo>
                      <a:cubicBezTo>
                        <a:pt x="104006" y="67487"/>
                        <a:pt x="100689" y="66958"/>
                        <a:pt x="97841" y="65901"/>
                      </a:cubicBezTo>
                      <a:cubicBezTo>
                        <a:pt x="94993" y="64844"/>
                        <a:pt x="92597" y="63275"/>
                        <a:pt x="90653" y="61195"/>
                      </a:cubicBezTo>
                      <a:cubicBezTo>
                        <a:pt x="88708" y="59114"/>
                        <a:pt x="87242" y="56505"/>
                        <a:pt x="86253" y="53367"/>
                      </a:cubicBezTo>
                      <a:cubicBezTo>
                        <a:pt x="85264" y="50229"/>
                        <a:pt x="84769" y="46580"/>
                        <a:pt x="84769" y="42419"/>
                      </a:cubicBezTo>
                      <a:cubicBezTo>
                        <a:pt x="84769" y="38463"/>
                        <a:pt x="85281" y="34907"/>
                        <a:pt x="86304" y="31752"/>
                      </a:cubicBezTo>
                      <a:cubicBezTo>
                        <a:pt x="87327" y="28598"/>
                        <a:pt x="88803" y="25920"/>
                        <a:pt x="90730" y="23720"/>
                      </a:cubicBezTo>
                      <a:cubicBezTo>
                        <a:pt x="92657" y="21521"/>
                        <a:pt x="94985" y="19832"/>
                        <a:pt x="97712" y="18656"/>
                      </a:cubicBezTo>
                      <a:cubicBezTo>
                        <a:pt x="100441" y="17479"/>
                        <a:pt x="103494" y="16891"/>
                        <a:pt x="106871" y="16891"/>
                      </a:cubicBezTo>
                      <a:cubicBezTo>
                        <a:pt x="110485" y="16891"/>
                        <a:pt x="113564" y="17470"/>
                        <a:pt x="116104" y="18630"/>
                      </a:cubicBezTo>
                      <a:cubicBezTo>
                        <a:pt x="118646" y="19790"/>
                        <a:pt x="120734" y="21350"/>
                        <a:pt x="122372" y="23311"/>
                      </a:cubicBezTo>
                      <a:cubicBezTo>
                        <a:pt x="124009" y="25272"/>
                        <a:pt x="125211" y="27574"/>
                        <a:pt x="125979" y="30218"/>
                      </a:cubicBezTo>
                      <a:cubicBezTo>
                        <a:pt x="126746" y="32861"/>
                        <a:pt x="127129" y="35683"/>
                        <a:pt x="127129" y="38684"/>
                      </a:cubicBezTo>
                      <a:close/>
                      <a:moveTo>
                        <a:pt x="118637" y="37712"/>
                      </a:moveTo>
                      <a:cubicBezTo>
                        <a:pt x="118740" y="33279"/>
                        <a:pt x="117753" y="29800"/>
                        <a:pt x="115677" y="27276"/>
                      </a:cubicBezTo>
                      <a:cubicBezTo>
                        <a:pt x="113601" y="24752"/>
                        <a:pt x="110522" y="23490"/>
                        <a:pt x="106438" y="23490"/>
                      </a:cubicBezTo>
                      <a:cubicBezTo>
                        <a:pt x="104345" y="23490"/>
                        <a:pt x="102508" y="23882"/>
                        <a:pt x="100930" y="24667"/>
                      </a:cubicBezTo>
                      <a:cubicBezTo>
                        <a:pt x="99352" y="25451"/>
                        <a:pt x="98031" y="26491"/>
                        <a:pt x="96967" y="27788"/>
                      </a:cubicBezTo>
                      <a:cubicBezTo>
                        <a:pt x="95903" y="29084"/>
                        <a:pt x="95079" y="30593"/>
                        <a:pt x="94496" y="32315"/>
                      </a:cubicBezTo>
                      <a:cubicBezTo>
                        <a:pt x="93912" y="34037"/>
                        <a:pt x="93586" y="35837"/>
                        <a:pt x="93518" y="37712"/>
                      </a:cubicBezTo>
                      <a:close/>
                      <a:moveTo>
                        <a:pt x="168337" y="52702"/>
                      </a:moveTo>
                      <a:cubicBezTo>
                        <a:pt x="168337" y="55055"/>
                        <a:pt x="167903" y="57153"/>
                        <a:pt x="167034" y="58995"/>
                      </a:cubicBezTo>
                      <a:cubicBezTo>
                        <a:pt x="166164" y="60836"/>
                        <a:pt x="164928" y="62388"/>
                        <a:pt x="163324" y="63650"/>
                      </a:cubicBezTo>
                      <a:cubicBezTo>
                        <a:pt x="161721" y="64912"/>
                        <a:pt x="159812" y="65867"/>
                        <a:pt x="157594" y="66515"/>
                      </a:cubicBezTo>
                      <a:cubicBezTo>
                        <a:pt x="155378" y="67163"/>
                        <a:pt x="152938" y="67487"/>
                        <a:pt x="150278" y="67487"/>
                      </a:cubicBezTo>
                      <a:cubicBezTo>
                        <a:pt x="148642" y="67487"/>
                        <a:pt x="147081" y="67359"/>
                        <a:pt x="145597" y="67103"/>
                      </a:cubicBezTo>
                      <a:cubicBezTo>
                        <a:pt x="144114" y="66848"/>
                        <a:pt x="142784" y="66524"/>
                        <a:pt x="141607" y="66131"/>
                      </a:cubicBezTo>
                      <a:cubicBezTo>
                        <a:pt x="140430" y="65739"/>
                        <a:pt x="139433" y="65330"/>
                        <a:pt x="138614" y="64904"/>
                      </a:cubicBezTo>
                      <a:cubicBezTo>
                        <a:pt x="137796" y="64477"/>
                        <a:pt x="137198" y="64094"/>
                        <a:pt x="136824" y="63752"/>
                      </a:cubicBezTo>
                      <a:cubicBezTo>
                        <a:pt x="136449" y="63411"/>
                        <a:pt x="136175" y="62934"/>
                        <a:pt x="136005" y="62320"/>
                      </a:cubicBezTo>
                      <a:cubicBezTo>
                        <a:pt x="135834" y="61706"/>
                        <a:pt x="135750" y="60871"/>
                        <a:pt x="135750" y="59813"/>
                      </a:cubicBezTo>
                      <a:cubicBezTo>
                        <a:pt x="135750" y="59165"/>
                        <a:pt x="135783" y="58620"/>
                        <a:pt x="135852" y="58176"/>
                      </a:cubicBezTo>
                      <a:cubicBezTo>
                        <a:pt x="135920" y="57733"/>
                        <a:pt x="136005" y="57375"/>
                        <a:pt x="136108" y="57102"/>
                      </a:cubicBezTo>
                      <a:cubicBezTo>
                        <a:pt x="136210" y="56829"/>
                        <a:pt x="136354" y="56633"/>
                        <a:pt x="136542" y="56513"/>
                      </a:cubicBezTo>
                      <a:cubicBezTo>
                        <a:pt x="136730" y="56394"/>
                        <a:pt x="136943" y="56334"/>
                        <a:pt x="137182" y="56334"/>
                      </a:cubicBezTo>
                      <a:cubicBezTo>
                        <a:pt x="137556" y="56334"/>
                        <a:pt x="138111" y="56565"/>
                        <a:pt x="138844" y="57025"/>
                      </a:cubicBezTo>
                      <a:cubicBezTo>
                        <a:pt x="139578" y="57485"/>
                        <a:pt x="140482" y="57989"/>
                        <a:pt x="141556" y="58534"/>
                      </a:cubicBezTo>
                      <a:cubicBezTo>
                        <a:pt x="142630" y="59080"/>
                        <a:pt x="143901" y="59583"/>
                        <a:pt x="145367" y="60043"/>
                      </a:cubicBezTo>
                      <a:cubicBezTo>
                        <a:pt x="146834" y="60504"/>
                        <a:pt x="148522" y="60734"/>
                        <a:pt x="150432" y="60734"/>
                      </a:cubicBezTo>
                      <a:cubicBezTo>
                        <a:pt x="151865" y="60734"/>
                        <a:pt x="153160" y="60581"/>
                        <a:pt x="154320" y="60274"/>
                      </a:cubicBezTo>
                      <a:cubicBezTo>
                        <a:pt x="155480" y="59967"/>
                        <a:pt x="156486" y="59515"/>
                        <a:pt x="157339" y="58918"/>
                      </a:cubicBezTo>
                      <a:cubicBezTo>
                        <a:pt x="158191" y="58321"/>
                        <a:pt x="158848" y="57562"/>
                        <a:pt x="159308" y="56641"/>
                      </a:cubicBezTo>
                      <a:cubicBezTo>
                        <a:pt x="159769" y="55720"/>
                        <a:pt x="159999" y="54629"/>
                        <a:pt x="159999" y="53367"/>
                      </a:cubicBezTo>
                      <a:cubicBezTo>
                        <a:pt x="159999" y="52071"/>
                        <a:pt x="159666" y="50980"/>
                        <a:pt x="159001" y="50093"/>
                      </a:cubicBezTo>
                      <a:cubicBezTo>
                        <a:pt x="158336" y="49206"/>
                        <a:pt x="157458" y="48422"/>
                        <a:pt x="156366" y="47740"/>
                      </a:cubicBezTo>
                      <a:cubicBezTo>
                        <a:pt x="155275" y="47057"/>
                        <a:pt x="154047" y="46452"/>
                        <a:pt x="152683" y="45923"/>
                      </a:cubicBezTo>
                      <a:cubicBezTo>
                        <a:pt x="151319" y="45395"/>
                        <a:pt x="149912" y="44841"/>
                        <a:pt x="148463" y="44261"/>
                      </a:cubicBezTo>
                      <a:cubicBezTo>
                        <a:pt x="147013" y="43681"/>
                        <a:pt x="145597" y="43024"/>
                        <a:pt x="144216" y="42291"/>
                      </a:cubicBezTo>
                      <a:cubicBezTo>
                        <a:pt x="142835" y="41558"/>
                        <a:pt x="141599" y="40663"/>
                        <a:pt x="140507" y="39605"/>
                      </a:cubicBezTo>
                      <a:cubicBezTo>
                        <a:pt x="139416" y="38548"/>
                        <a:pt x="138538" y="37286"/>
                        <a:pt x="137873" y="35820"/>
                      </a:cubicBezTo>
                      <a:cubicBezTo>
                        <a:pt x="137207" y="34353"/>
                        <a:pt x="136875" y="32596"/>
                        <a:pt x="136875" y="30550"/>
                      </a:cubicBezTo>
                      <a:cubicBezTo>
                        <a:pt x="136875" y="28742"/>
                        <a:pt x="137224" y="27012"/>
                        <a:pt x="137923" y="25358"/>
                      </a:cubicBezTo>
                      <a:cubicBezTo>
                        <a:pt x="138622" y="23703"/>
                        <a:pt x="139671" y="22254"/>
                        <a:pt x="141070" y="21009"/>
                      </a:cubicBezTo>
                      <a:cubicBezTo>
                        <a:pt x="142469" y="19764"/>
                        <a:pt x="144216" y="18766"/>
                        <a:pt x="146314" y="18016"/>
                      </a:cubicBezTo>
                      <a:cubicBezTo>
                        <a:pt x="148411" y="17266"/>
                        <a:pt x="150858" y="16891"/>
                        <a:pt x="153655" y="16891"/>
                      </a:cubicBezTo>
                      <a:cubicBezTo>
                        <a:pt x="154882" y="16891"/>
                        <a:pt x="156111" y="16993"/>
                        <a:pt x="157339" y="17198"/>
                      </a:cubicBezTo>
                      <a:cubicBezTo>
                        <a:pt x="158567" y="17402"/>
                        <a:pt x="159674" y="17658"/>
                        <a:pt x="160664" y="17965"/>
                      </a:cubicBezTo>
                      <a:cubicBezTo>
                        <a:pt x="161653" y="18272"/>
                        <a:pt x="162497" y="18604"/>
                        <a:pt x="163197" y="18963"/>
                      </a:cubicBezTo>
                      <a:cubicBezTo>
                        <a:pt x="163896" y="19321"/>
                        <a:pt x="164425" y="19636"/>
                        <a:pt x="164783" y="19909"/>
                      </a:cubicBezTo>
                      <a:cubicBezTo>
                        <a:pt x="165141" y="20182"/>
                        <a:pt x="165379" y="20421"/>
                        <a:pt x="165498" y="20625"/>
                      </a:cubicBezTo>
                      <a:cubicBezTo>
                        <a:pt x="165618" y="20830"/>
                        <a:pt x="165703" y="21060"/>
                        <a:pt x="165754" y="21316"/>
                      </a:cubicBezTo>
                      <a:cubicBezTo>
                        <a:pt x="165806" y="21572"/>
                        <a:pt x="165856" y="21887"/>
                        <a:pt x="165908" y="22262"/>
                      </a:cubicBezTo>
                      <a:cubicBezTo>
                        <a:pt x="165959" y="22638"/>
                        <a:pt x="165985" y="23098"/>
                        <a:pt x="165985" y="23644"/>
                      </a:cubicBezTo>
                      <a:cubicBezTo>
                        <a:pt x="165985" y="24223"/>
                        <a:pt x="165959" y="24727"/>
                        <a:pt x="165908" y="25153"/>
                      </a:cubicBezTo>
                      <a:cubicBezTo>
                        <a:pt x="165856" y="25579"/>
                        <a:pt x="165771" y="25929"/>
                        <a:pt x="165652" y="26202"/>
                      </a:cubicBezTo>
                      <a:cubicBezTo>
                        <a:pt x="165532" y="26474"/>
                        <a:pt x="165388" y="26671"/>
                        <a:pt x="165217" y="26790"/>
                      </a:cubicBezTo>
                      <a:cubicBezTo>
                        <a:pt x="165047" y="26909"/>
                        <a:pt x="164859" y="26969"/>
                        <a:pt x="164654" y="26969"/>
                      </a:cubicBezTo>
                      <a:cubicBezTo>
                        <a:pt x="164347" y="26969"/>
                        <a:pt x="163904" y="26781"/>
                        <a:pt x="163324" y="26406"/>
                      </a:cubicBezTo>
                      <a:cubicBezTo>
                        <a:pt x="162744" y="26031"/>
                        <a:pt x="161994" y="25630"/>
                        <a:pt x="161073" y="25204"/>
                      </a:cubicBezTo>
                      <a:cubicBezTo>
                        <a:pt x="160153" y="24778"/>
                        <a:pt x="159070" y="24377"/>
                        <a:pt x="157825" y="24002"/>
                      </a:cubicBezTo>
                      <a:cubicBezTo>
                        <a:pt x="156580" y="23627"/>
                        <a:pt x="155156" y="23439"/>
                        <a:pt x="153553" y="23439"/>
                      </a:cubicBezTo>
                      <a:cubicBezTo>
                        <a:pt x="152120" y="23439"/>
                        <a:pt x="150858" y="23601"/>
                        <a:pt x="149767" y="23925"/>
                      </a:cubicBezTo>
                      <a:cubicBezTo>
                        <a:pt x="148676" y="24249"/>
                        <a:pt x="147781" y="24709"/>
                        <a:pt x="147081" y="25306"/>
                      </a:cubicBezTo>
                      <a:cubicBezTo>
                        <a:pt x="146381" y="25903"/>
                        <a:pt x="145853" y="26611"/>
                        <a:pt x="145496" y="27429"/>
                      </a:cubicBezTo>
                      <a:cubicBezTo>
                        <a:pt x="145137" y="28248"/>
                        <a:pt x="144958" y="29135"/>
                        <a:pt x="144958" y="30090"/>
                      </a:cubicBezTo>
                      <a:cubicBezTo>
                        <a:pt x="144958" y="31420"/>
                        <a:pt x="145299" y="32537"/>
                        <a:pt x="145981" y="33441"/>
                      </a:cubicBezTo>
                      <a:cubicBezTo>
                        <a:pt x="146663" y="34344"/>
                        <a:pt x="147550" y="35137"/>
                        <a:pt x="148642" y="35820"/>
                      </a:cubicBezTo>
                      <a:cubicBezTo>
                        <a:pt x="149733" y="36502"/>
                        <a:pt x="150978" y="37116"/>
                        <a:pt x="152376" y="37661"/>
                      </a:cubicBezTo>
                      <a:cubicBezTo>
                        <a:pt x="153775" y="38207"/>
                        <a:pt x="155199" y="38770"/>
                        <a:pt x="156648" y="39350"/>
                      </a:cubicBezTo>
                      <a:cubicBezTo>
                        <a:pt x="158097" y="39929"/>
                        <a:pt x="159530" y="40577"/>
                        <a:pt x="160945" y="41294"/>
                      </a:cubicBezTo>
                      <a:cubicBezTo>
                        <a:pt x="162361" y="42010"/>
                        <a:pt x="163614" y="42879"/>
                        <a:pt x="164706" y="43903"/>
                      </a:cubicBezTo>
                      <a:cubicBezTo>
                        <a:pt x="165797" y="44926"/>
                        <a:pt x="166675" y="46154"/>
                        <a:pt x="167340" y="47586"/>
                      </a:cubicBezTo>
                      <a:cubicBezTo>
                        <a:pt x="168005" y="49019"/>
                        <a:pt x="168337" y="50724"/>
                        <a:pt x="168337" y="52702"/>
                      </a:cubicBezTo>
                      <a:close/>
                      <a:moveTo>
                        <a:pt x="209018" y="52702"/>
                      </a:moveTo>
                      <a:cubicBezTo>
                        <a:pt x="209018" y="55055"/>
                        <a:pt x="208583" y="57153"/>
                        <a:pt x="207713" y="58995"/>
                      </a:cubicBezTo>
                      <a:cubicBezTo>
                        <a:pt x="206843" y="60836"/>
                        <a:pt x="205607" y="62388"/>
                        <a:pt x="204004" y="63650"/>
                      </a:cubicBezTo>
                      <a:cubicBezTo>
                        <a:pt x="202401" y="64912"/>
                        <a:pt x="200491" y="65867"/>
                        <a:pt x="198274" y="66515"/>
                      </a:cubicBezTo>
                      <a:cubicBezTo>
                        <a:pt x="196057" y="67163"/>
                        <a:pt x="193619" y="67487"/>
                        <a:pt x="190958" y="67487"/>
                      </a:cubicBezTo>
                      <a:cubicBezTo>
                        <a:pt x="189321" y="67487"/>
                        <a:pt x="187761" y="67359"/>
                        <a:pt x="186277" y="67103"/>
                      </a:cubicBezTo>
                      <a:cubicBezTo>
                        <a:pt x="184794" y="66848"/>
                        <a:pt x="183463" y="66524"/>
                        <a:pt x="182287" y="66131"/>
                      </a:cubicBezTo>
                      <a:cubicBezTo>
                        <a:pt x="181110" y="65739"/>
                        <a:pt x="180112" y="65330"/>
                        <a:pt x="179294" y="64904"/>
                      </a:cubicBezTo>
                      <a:cubicBezTo>
                        <a:pt x="178475" y="64477"/>
                        <a:pt x="177879" y="64094"/>
                        <a:pt x="177503" y="63752"/>
                      </a:cubicBezTo>
                      <a:cubicBezTo>
                        <a:pt x="177128" y="63411"/>
                        <a:pt x="176856" y="62934"/>
                        <a:pt x="176684" y="62320"/>
                      </a:cubicBezTo>
                      <a:cubicBezTo>
                        <a:pt x="176514" y="61706"/>
                        <a:pt x="176429" y="60871"/>
                        <a:pt x="176429" y="59813"/>
                      </a:cubicBezTo>
                      <a:cubicBezTo>
                        <a:pt x="176429" y="59165"/>
                        <a:pt x="176463" y="58620"/>
                        <a:pt x="176531" y="58176"/>
                      </a:cubicBezTo>
                      <a:cubicBezTo>
                        <a:pt x="176599" y="57733"/>
                        <a:pt x="176684" y="57375"/>
                        <a:pt x="176787" y="57102"/>
                      </a:cubicBezTo>
                      <a:cubicBezTo>
                        <a:pt x="176889" y="56829"/>
                        <a:pt x="177035" y="56633"/>
                        <a:pt x="177221" y="56513"/>
                      </a:cubicBezTo>
                      <a:cubicBezTo>
                        <a:pt x="177409" y="56394"/>
                        <a:pt x="177622" y="56334"/>
                        <a:pt x="177862" y="56334"/>
                      </a:cubicBezTo>
                      <a:cubicBezTo>
                        <a:pt x="178237" y="56334"/>
                        <a:pt x="178791" y="56565"/>
                        <a:pt x="179524" y="57025"/>
                      </a:cubicBezTo>
                      <a:cubicBezTo>
                        <a:pt x="180257" y="57485"/>
                        <a:pt x="181161" y="57989"/>
                        <a:pt x="182235" y="58534"/>
                      </a:cubicBezTo>
                      <a:cubicBezTo>
                        <a:pt x="183310" y="59080"/>
                        <a:pt x="184580" y="59583"/>
                        <a:pt x="186047" y="60043"/>
                      </a:cubicBezTo>
                      <a:cubicBezTo>
                        <a:pt x="187513" y="60504"/>
                        <a:pt x="189202" y="60734"/>
                        <a:pt x="191112" y="60734"/>
                      </a:cubicBezTo>
                      <a:cubicBezTo>
                        <a:pt x="192544" y="60734"/>
                        <a:pt x="193841" y="60581"/>
                        <a:pt x="195000" y="60274"/>
                      </a:cubicBezTo>
                      <a:cubicBezTo>
                        <a:pt x="196159" y="59967"/>
                        <a:pt x="197166" y="59515"/>
                        <a:pt x="198018" y="58918"/>
                      </a:cubicBezTo>
                      <a:cubicBezTo>
                        <a:pt x="198871" y="58321"/>
                        <a:pt x="199527" y="57562"/>
                        <a:pt x="199988" y="56641"/>
                      </a:cubicBezTo>
                      <a:cubicBezTo>
                        <a:pt x="200448" y="55720"/>
                        <a:pt x="200679" y="54629"/>
                        <a:pt x="200679" y="53367"/>
                      </a:cubicBezTo>
                      <a:cubicBezTo>
                        <a:pt x="200679" y="52071"/>
                        <a:pt x="200346" y="50980"/>
                        <a:pt x="199681" y="50093"/>
                      </a:cubicBezTo>
                      <a:cubicBezTo>
                        <a:pt x="199016" y="49206"/>
                        <a:pt x="198137" y="48422"/>
                        <a:pt x="197046" y="47740"/>
                      </a:cubicBezTo>
                      <a:cubicBezTo>
                        <a:pt x="195955" y="47057"/>
                        <a:pt x="194727" y="46452"/>
                        <a:pt x="193363" y="45923"/>
                      </a:cubicBezTo>
                      <a:cubicBezTo>
                        <a:pt x="191999" y="45395"/>
                        <a:pt x="190592" y="44841"/>
                        <a:pt x="189142" y="44261"/>
                      </a:cubicBezTo>
                      <a:cubicBezTo>
                        <a:pt x="187692" y="43681"/>
                        <a:pt x="186277" y="43024"/>
                        <a:pt x="184896" y="42291"/>
                      </a:cubicBezTo>
                      <a:cubicBezTo>
                        <a:pt x="183515" y="41558"/>
                        <a:pt x="182278" y="40663"/>
                        <a:pt x="181187" y="39605"/>
                      </a:cubicBezTo>
                      <a:cubicBezTo>
                        <a:pt x="180095" y="38548"/>
                        <a:pt x="179217" y="37286"/>
                        <a:pt x="178552" y="35820"/>
                      </a:cubicBezTo>
                      <a:cubicBezTo>
                        <a:pt x="177887" y="34353"/>
                        <a:pt x="177555" y="32596"/>
                        <a:pt x="177555" y="30550"/>
                      </a:cubicBezTo>
                      <a:cubicBezTo>
                        <a:pt x="177555" y="28742"/>
                        <a:pt x="177904" y="27012"/>
                        <a:pt x="178604" y="25358"/>
                      </a:cubicBezTo>
                      <a:cubicBezTo>
                        <a:pt x="179303" y="23703"/>
                        <a:pt x="180351" y="22254"/>
                        <a:pt x="181750" y="21009"/>
                      </a:cubicBezTo>
                      <a:cubicBezTo>
                        <a:pt x="183148" y="19764"/>
                        <a:pt x="184896" y="18766"/>
                        <a:pt x="186993" y="18016"/>
                      </a:cubicBezTo>
                      <a:cubicBezTo>
                        <a:pt x="189091" y="17266"/>
                        <a:pt x="191538" y="16891"/>
                        <a:pt x="194335" y="16891"/>
                      </a:cubicBezTo>
                      <a:cubicBezTo>
                        <a:pt x="195563" y="16891"/>
                        <a:pt x="196791" y="16993"/>
                        <a:pt x="198018" y="17198"/>
                      </a:cubicBezTo>
                      <a:cubicBezTo>
                        <a:pt x="199246" y="17402"/>
                        <a:pt x="200355" y="17658"/>
                        <a:pt x="201344" y="17965"/>
                      </a:cubicBezTo>
                      <a:cubicBezTo>
                        <a:pt x="202333" y="18272"/>
                        <a:pt x="203177" y="18604"/>
                        <a:pt x="203876" y="18963"/>
                      </a:cubicBezTo>
                      <a:cubicBezTo>
                        <a:pt x="204575" y="19321"/>
                        <a:pt x="205104" y="19636"/>
                        <a:pt x="205462" y="19909"/>
                      </a:cubicBezTo>
                      <a:cubicBezTo>
                        <a:pt x="205820" y="20182"/>
                        <a:pt x="206059" y="20421"/>
                        <a:pt x="206178" y="20625"/>
                      </a:cubicBezTo>
                      <a:cubicBezTo>
                        <a:pt x="206297" y="20830"/>
                        <a:pt x="206383" y="21060"/>
                        <a:pt x="206434" y="21316"/>
                      </a:cubicBezTo>
                      <a:cubicBezTo>
                        <a:pt x="206485" y="21572"/>
                        <a:pt x="206537" y="21887"/>
                        <a:pt x="206588" y="22262"/>
                      </a:cubicBezTo>
                      <a:cubicBezTo>
                        <a:pt x="206638" y="22638"/>
                        <a:pt x="206664" y="23098"/>
                        <a:pt x="206664" y="23644"/>
                      </a:cubicBezTo>
                      <a:cubicBezTo>
                        <a:pt x="206664" y="24223"/>
                        <a:pt x="206638" y="24727"/>
                        <a:pt x="206588" y="25153"/>
                      </a:cubicBezTo>
                      <a:cubicBezTo>
                        <a:pt x="206537" y="25579"/>
                        <a:pt x="206451" y="25929"/>
                        <a:pt x="206332" y="26202"/>
                      </a:cubicBezTo>
                      <a:cubicBezTo>
                        <a:pt x="206213" y="26474"/>
                        <a:pt x="206067" y="26671"/>
                        <a:pt x="205896" y="26790"/>
                      </a:cubicBezTo>
                      <a:cubicBezTo>
                        <a:pt x="205726" y="26909"/>
                        <a:pt x="205538" y="26969"/>
                        <a:pt x="205334" y="26969"/>
                      </a:cubicBezTo>
                      <a:cubicBezTo>
                        <a:pt x="205027" y="26969"/>
                        <a:pt x="204584" y="26781"/>
                        <a:pt x="204004" y="26406"/>
                      </a:cubicBezTo>
                      <a:cubicBezTo>
                        <a:pt x="203424" y="26031"/>
                        <a:pt x="202674" y="25630"/>
                        <a:pt x="201753" y="25204"/>
                      </a:cubicBezTo>
                      <a:cubicBezTo>
                        <a:pt x="200832" y="24778"/>
                        <a:pt x="199749" y="24377"/>
                        <a:pt x="198504" y="24002"/>
                      </a:cubicBezTo>
                      <a:cubicBezTo>
                        <a:pt x="197259" y="23627"/>
                        <a:pt x="195835" y="23439"/>
                        <a:pt x="194232" y="23439"/>
                      </a:cubicBezTo>
                      <a:cubicBezTo>
                        <a:pt x="192800" y="23439"/>
                        <a:pt x="191538" y="23601"/>
                        <a:pt x="190447" y="23925"/>
                      </a:cubicBezTo>
                      <a:cubicBezTo>
                        <a:pt x="189355" y="24249"/>
                        <a:pt x="188460" y="24709"/>
                        <a:pt x="187761" y="25306"/>
                      </a:cubicBezTo>
                      <a:cubicBezTo>
                        <a:pt x="187062" y="25903"/>
                        <a:pt x="186533" y="26611"/>
                        <a:pt x="186175" y="27429"/>
                      </a:cubicBezTo>
                      <a:cubicBezTo>
                        <a:pt x="185817" y="28248"/>
                        <a:pt x="185638" y="29135"/>
                        <a:pt x="185638" y="30090"/>
                      </a:cubicBezTo>
                      <a:cubicBezTo>
                        <a:pt x="185638" y="31420"/>
                        <a:pt x="185979" y="32537"/>
                        <a:pt x="186661" y="33441"/>
                      </a:cubicBezTo>
                      <a:cubicBezTo>
                        <a:pt x="187343" y="34344"/>
                        <a:pt x="188229" y="35137"/>
                        <a:pt x="189321" y="35820"/>
                      </a:cubicBezTo>
                      <a:cubicBezTo>
                        <a:pt x="190413" y="36502"/>
                        <a:pt x="191658" y="37116"/>
                        <a:pt x="193056" y="37661"/>
                      </a:cubicBezTo>
                      <a:cubicBezTo>
                        <a:pt x="194454" y="38207"/>
                        <a:pt x="195878" y="38770"/>
                        <a:pt x="197328" y="39350"/>
                      </a:cubicBezTo>
                      <a:cubicBezTo>
                        <a:pt x="198777" y="39929"/>
                        <a:pt x="200210" y="40577"/>
                        <a:pt x="201625" y="41294"/>
                      </a:cubicBezTo>
                      <a:cubicBezTo>
                        <a:pt x="203041" y="42010"/>
                        <a:pt x="204293" y="42879"/>
                        <a:pt x="205385" y="43903"/>
                      </a:cubicBezTo>
                      <a:cubicBezTo>
                        <a:pt x="206477" y="44926"/>
                        <a:pt x="207355" y="46154"/>
                        <a:pt x="208020" y="47586"/>
                      </a:cubicBezTo>
                      <a:cubicBezTo>
                        <a:pt x="208685" y="49019"/>
                        <a:pt x="209018" y="50724"/>
                        <a:pt x="209018" y="52702"/>
                      </a:cubicBezTo>
                      <a:close/>
                      <a:moveTo>
                        <a:pt x="255478" y="65287"/>
                      </a:moveTo>
                      <a:cubicBezTo>
                        <a:pt x="255478" y="65697"/>
                        <a:pt x="255342" y="66003"/>
                        <a:pt x="255069" y="66208"/>
                      </a:cubicBezTo>
                      <a:cubicBezTo>
                        <a:pt x="254796" y="66413"/>
                        <a:pt x="254421" y="66566"/>
                        <a:pt x="253943" y="66669"/>
                      </a:cubicBezTo>
                      <a:cubicBezTo>
                        <a:pt x="253466" y="66771"/>
                        <a:pt x="252767" y="66822"/>
                        <a:pt x="251846" y="66822"/>
                      </a:cubicBezTo>
                      <a:cubicBezTo>
                        <a:pt x="250959" y="66822"/>
                        <a:pt x="250252" y="66771"/>
                        <a:pt x="249723" y="66669"/>
                      </a:cubicBezTo>
                      <a:cubicBezTo>
                        <a:pt x="249194" y="66566"/>
                        <a:pt x="248810" y="66413"/>
                        <a:pt x="248571" y="66208"/>
                      </a:cubicBezTo>
                      <a:cubicBezTo>
                        <a:pt x="248333" y="66003"/>
                        <a:pt x="248214" y="65697"/>
                        <a:pt x="248214" y="65287"/>
                      </a:cubicBezTo>
                      <a:lnTo>
                        <a:pt x="248214" y="60683"/>
                      </a:lnTo>
                      <a:cubicBezTo>
                        <a:pt x="246201" y="62832"/>
                        <a:pt x="243959" y="64503"/>
                        <a:pt x="241487" y="65697"/>
                      </a:cubicBezTo>
                      <a:cubicBezTo>
                        <a:pt x="239013" y="66890"/>
                        <a:pt x="236396" y="67487"/>
                        <a:pt x="233633" y="67487"/>
                      </a:cubicBezTo>
                      <a:cubicBezTo>
                        <a:pt x="231212" y="67487"/>
                        <a:pt x="229020" y="67172"/>
                        <a:pt x="227059" y="66541"/>
                      </a:cubicBezTo>
                      <a:cubicBezTo>
                        <a:pt x="225098" y="65910"/>
                        <a:pt x="223427" y="64997"/>
                        <a:pt x="222045" y="63804"/>
                      </a:cubicBezTo>
                      <a:cubicBezTo>
                        <a:pt x="220664" y="62610"/>
                        <a:pt x="219590" y="61143"/>
                        <a:pt x="218823" y="59404"/>
                      </a:cubicBezTo>
                      <a:cubicBezTo>
                        <a:pt x="218055" y="57665"/>
                        <a:pt x="217671" y="55686"/>
                        <a:pt x="217671" y="53469"/>
                      </a:cubicBezTo>
                      <a:cubicBezTo>
                        <a:pt x="217671" y="50877"/>
                        <a:pt x="218200" y="48626"/>
                        <a:pt x="219257" y="46716"/>
                      </a:cubicBezTo>
                      <a:cubicBezTo>
                        <a:pt x="220314" y="44807"/>
                        <a:pt x="221833" y="43221"/>
                        <a:pt x="223810" y="41959"/>
                      </a:cubicBezTo>
                      <a:cubicBezTo>
                        <a:pt x="225788" y="40697"/>
                        <a:pt x="228211" y="39750"/>
                        <a:pt x="231075" y="39119"/>
                      </a:cubicBezTo>
                      <a:cubicBezTo>
                        <a:pt x="233940" y="38488"/>
                        <a:pt x="237163" y="38173"/>
                        <a:pt x="240745" y="38173"/>
                      </a:cubicBezTo>
                      <a:lnTo>
                        <a:pt x="247088" y="38173"/>
                      </a:lnTo>
                      <a:lnTo>
                        <a:pt x="247088" y="34592"/>
                      </a:lnTo>
                      <a:cubicBezTo>
                        <a:pt x="247088" y="32818"/>
                        <a:pt x="246901" y="31249"/>
                        <a:pt x="246525" y="29885"/>
                      </a:cubicBezTo>
                      <a:cubicBezTo>
                        <a:pt x="246150" y="28521"/>
                        <a:pt x="245545" y="27387"/>
                        <a:pt x="244709" y="26483"/>
                      </a:cubicBezTo>
                      <a:cubicBezTo>
                        <a:pt x="243874" y="25579"/>
                        <a:pt x="242791" y="24897"/>
                        <a:pt x="241461" y="24437"/>
                      </a:cubicBezTo>
                      <a:cubicBezTo>
                        <a:pt x="240130" y="23976"/>
                        <a:pt x="238493" y="23746"/>
                        <a:pt x="236549" y="23746"/>
                      </a:cubicBezTo>
                      <a:cubicBezTo>
                        <a:pt x="234469" y="23746"/>
                        <a:pt x="232602" y="23993"/>
                        <a:pt x="230947" y="24488"/>
                      </a:cubicBezTo>
                      <a:cubicBezTo>
                        <a:pt x="229293" y="24982"/>
                        <a:pt x="227844" y="25528"/>
                        <a:pt x="226599" y="26125"/>
                      </a:cubicBezTo>
                      <a:cubicBezTo>
                        <a:pt x="225354" y="26722"/>
                        <a:pt x="224314" y="27267"/>
                        <a:pt x="223478" y="27762"/>
                      </a:cubicBezTo>
                      <a:cubicBezTo>
                        <a:pt x="222642" y="28257"/>
                        <a:pt x="222019" y="28504"/>
                        <a:pt x="221611" y="28504"/>
                      </a:cubicBezTo>
                      <a:cubicBezTo>
                        <a:pt x="221337" y="28504"/>
                        <a:pt x="221099" y="28436"/>
                        <a:pt x="220895" y="28299"/>
                      </a:cubicBezTo>
                      <a:cubicBezTo>
                        <a:pt x="220690" y="28163"/>
                        <a:pt x="220511" y="27958"/>
                        <a:pt x="220357" y="27685"/>
                      </a:cubicBezTo>
                      <a:cubicBezTo>
                        <a:pt x="220204" y="27412"/>
                        <a:pt x="220093" y="27063"/>
                        <a:pt x="220025" y="26636"/>
                      </a:cubicBezTo>
                      <a:cubicBezTo>
                        <a:pt x="219956" y="26210"/>
                        <a:pt x="219922" y="25741"/>
                        <a:pt x="219922" y="25230"/>
                      </a:cubicBezTo>
                      <a:cubicBezTo>
                        <a:pt x="219922" y="24377"/>
                        <a:pt x="219982" y="23703"/>
                        <a:pt x="220101" y="23209"/>
                      </a:cubicBezTo>
                      <a:cubicBezTo>
                        <a:pt x="220221" y="22714"/>
                        <a:pt x="220511" y="22245"/>
                        <a:pt x="220971" y="21802"/>
                      </a:cubicBezTo>
                      <a:cubicBezTo>
                        <a:pt x="221432" y="21358"/>
                        <a:pt x="222224" y="20838"/>
                        <a:pt x="223350" y="20242"/>
                      </a:cubicBezTo>
                      <a:cubicBezTo>
                        <a:pt x="224476" y="19645"/>
                        <a:pt x="225771" y="19099"/>
                        <a:pt x="227238" y="18604"/>
                      </a:cubicBezTo>
                      <a:cubicBezTo>
                        <a:pt x="228705" y="18110"/>
                        <a:pt x="230308" y="17701"/>
                        <a:pt x="232047" y="17377"/>
                      </a:cubicBezTo>
                      <a:cubicBezTo>
                        <a:pt x="233787" y="17053"/>
                        <a:pt x="235543" y="16891"/>
                        <a:pt x="237317" y="16891"/>
                      </a:cubicBezTo>
                      <a:cubicBezTo>
                        <a:pt x="240625" y="16891"/>
                        <a:pt x="243438" y="17266"/>
                        <a:pt x="245758" y="18016"/>
                      </a:cubicBezTo>
                      <a:cubicBezTo>
                        <a:pt x="248077" y="18766"/>
                        <a:pt x="249953" y="19866"/>
                        <a:pt x="251386" y="21316"/>
                      </a:cubicBezTo>
                      <a:cubicBezTo>
                        <a:pt x="252818" y="22765"/>
                        <a:pt x="253859" y="24564"/>
                        <a:pt x="254506" y="26713"/>
                      </a:cubicBezTo>
                      <a:cubicBezTo>
                        <a:pt x="255154" y="28862"/>
                        <a:pt x="255478" y="31369"/>
                        <a:pt x="255478" y="34234"/>
                      </a:cubicBezTo>
                      <a:close/>
                      <a:moveTo>
                        <a:pt x="247088" y="44261"/>
                      </a:moveTo>
                      <a:lnTo>
                        <a:pt x="239875" y="44261"/>
                      </a:lnTo>
                      <a:cubicBezTo>
                        <a:pt x="237556" y="44261"/>
                        <a:pt x="235543" y="44457"/>
                        <a:pt x="233838" y="44849"/>
                      </a:cubicBezTo>
                      <a:cubicBezTo>
                        <a:pt x="232132" y="45241"/>
                        <a:pt x="230717" y="45821"/>
                        <a:pt x="229592" y="46589"/>
                      </a:cubicBezTo>
                      <a:cubicBezTo>
                        <a:pt x="228466" y="47356"/>
                        <a:pt x="227639" y="48277"/>
                        <a:pt x="227111" y="49351"/>
                      </a:cubicBezTo>
                      <a:cubicBezTo>
                        <a:pt x="226582" y="50425"/>
                        <a:pt x="226317" y="51662"/>
                        <a:pt x="226317" y="53060"/>
                      </a:cubicBezTo>
                      <a:cubicBezTo>
                        <a:pt x="226317" y="55448"/>
                        <a:pt x="227076" y="57349"/>
                        <a:pt x="228594" y="58764"/>
                      </a:cubicBezTo>
                      <a:cubicBezTo>
                        <a:pt x="230112" y="60180"/>
                        <a:pt x="232235" y="60888"/>
                        <a:pt x="234963" y="60888"/>
                      </a:cubicBezTo>
                      <a:cubicBezTo>
                        <a:pt x="237180" y="60888"/>
                        <a:pt x="239235" y="60325"/>
                        <a:pt x="241128" y="59199"/>
                      </a:cubicBezTo>
                      <a:cubicBezTo>
                        <a:pt x="243021" y="58074"/>
                        <a:pt x="245008" y="56351"/>
                        <a:pt x="247088" y="54032"/>
                      </a:cubicBezTo>
                      <a:close/>
                      <a:moveTo>
                        <a:pt x="308873" y="21290"/>
                      </a:moveTo>
                      <a:cubicBezTo>
                        <a:pt x="308873" y="22484"/>
                        <a:pt x="308711" y="23345"/>
                        <a:pt x="308387" y="23874"/>
                      </a:cubicBezTo>
                      <a:cubicBezTo>
                        <a:pt x="308064" y="24402"/>
                        <a:pt x="307645" y="24667"/>
                        <a:pt x="307134" y="24667"/>
                      </a:cubicBezTo>
                      <a:lnTo>
                        <a:pt x="300535" y="24667"/>
                      </a:lnTo>
                      <a:cubicBezTo>
                        <a:pt x="301728" y="25895"/>
                        <a:pt x="302564" y="27250"/>
                        <a:pt x="303041" y="28734"/>
                      </a:cubicBezTo>
                      <a:cubicBezTo>
                        <a:pt x="303519" y="30218"/>
                        <a:pt x="303757" y="31761"/>
                        <a:pt x="303757" y="33364"/>
                      </a:cubicBezTo>
                      <a:cubicBezTo>
                        <a:pt x="303757" y="36024"/>
                        <a:pt x="303332" y="38378"/>
                        <a:pt x="302479" y="40424"/>
                      </a:cubicBezTo>
                      <a:cubicBezTo>
                        <a:pt x="301626" y="42470"/>
                        <a:pt x="300406" y="44201"/>
                        <a:pt x="298820" y="45617"/>
                      </a:cubicBezTo>
                      <a:cubicBezTo>
                        <a:pt x="297235" y="47032"/>
                        <a:pt x="295351" y="48115"/>
                        <a:pt x="293167" y="48865"/>
                      </a:cubicBezTo>
                      <a:cubicBezTo>
                        <a:pt x="290984" y="49616"/>
                        <a:pt x="288563" y="49991"/>
                        <a:pt x="285903" y="49991"/>
                      </a:cubicBezTo>
                      <a:cubicBezTo>
                        <a:pt x="284027" y="49991"/>
                        <a:pt x="282245" y="49743"/>
                        <a:pt x="280556" y="49249"/>
                      </a:cubicBezTo>
                      <a:cubicBezTo>
                        <a:pt x="278868" y="48754"/>
                        <a:pt x="277564" y="48132"/>
                        <a:pt x="276643" y="47382"/>
                      </a:cubicBezTo>
                      <a:cubicBezTo>
                        <a:pt x="276029" y="47995"/>
                        <a:pt x="275526" y="48695"/>
                        <a:pt x="275134" y="49479"/>
                      </a:cubicBezTo>
                      <a:cubicBezTo>
                        <a:pt x="274741" y="50263"/>
                        <a:pt x="274545" y="51167"/>
                        <a:pt x="274545" y="52190"/>
                      </a:cubicBezTo>
                      <a:cubicBezTo>
                        <a:pt x="274545" y="53384"/>
                        <a:pt x="275099" y="54373"/>
                        <a:pt x="276208" y="55158"/>
                      </a:cubicBezTo>
                      <a:cubicBezTo>
                        <a:pt x="277317" y="55942"/>
                        <a:pt x="278791" y="56368"/>
                        <a:pt x="280633" y="56437"/>
                      </a:cubicBezTo>
                      <a:lnTo>
                        <a:pt x="292656" y="56948"/>
                      </a:lnTo>
                      <a:cubicBezTo>
                        <a:pt x="294941" y="57017"/>
                        <a:pt x="297038" y="57332"/>
                        <a:pt x="298948" y="57895"/>
                      </a:cubicBezTo>
                      <a:cubicBezTo>
                        <a:pt x="300859" y="58458"/>
                        <a:pt x="302512" y="59259"/>
                        <a:pt x="303911" y="60299"/>
                      </a:cubicBezTo>
                      <a:cubicBezTo>
                        <a:pt x="305310" y="61339"/>
                        <a:pt x="306400" y="62618"/>
                        <a:pt x="307185" y="64136"/>
                      </a:cubicBezTo>
                      <a:cubicBezTo>
                        <a:pt x="307969" y="65654"/>
                        <a:pt x="308362" y="67419"/>
                        <a:pt x="308362" y="69431"/>
                      </a:cubicBezTo>
                      <a:cubicBezTo>
                        <a:pt x="308362" y="71546"/>
                        <a:pt x="307919" y="73558"/>
                        <a:pt x="307032" y="75468"/>
                      </a:cubicBezTo>
                      <a:cubicBezTo>
                        <a:pt x="306145" y="77378"/>
                        <a:pt x="304789" y="79058"/>
                        <a:pt x="302965" y="80507"/>
                      </a:cubicBezTo>
                      <a:cubicBezTo>
                        <a:pt x="301140" y="81957"/>
                        <a:pt x="298812" y="83099"/>
                        <a:pt x="295981" y="83935"/>
                      </a:cubicBezTo>
                      <a:cubicBezTo>
                        <a:pt x="293150" y="84770"/>
                        <a:pt x="289808" y="85188"/>
                        <a:pt x="285954" y="85188"/>
                      </a:cubicBezTo>
                      <a:cubicBezTo>
                        <a:pt x="282236" y="85188"/>
                        <a:pt x="279073" y="84873"/>
                        <a:pt x="276464" y="84242"/>
                      </a:cubicBezTo>
                      <a:cubicBezTo>
                        <a:pt x="273854" y="83611"/>
                        <a:pt x="271714" y="82750"/>
                        <a:pt x="270044" y="81658"/>
                      </a:cubicBezTo>
                      <a:cubicBezTo>
                        <a:pt x="268372" y="80567"/>
                        <a:pt x="267161" y="79262"/>
                        <a:pt x="266411" y="77745"/>
                      </a:cubicBezTo>
                      <a:cubicBezTo>
                        <a:pt x="265661" y="76227"/>
                        <a:pt x="265286" y="74581"/>
                        <a:pt x="265286" y="72808"/>
                      </a:cubicBezTo>
                      <a:cubicBezTo>
                        <a:pt x="265286" y="71682"/>
                        <a:pt x="265422" y="70591"/>
                        <a:pt x="265694" y="69533"/>
                      </a:cubicBezTo>
                      <a:cubicBezTo>
                        <a:pt x="265968" y="68476"/>
                        <a:pt x="266385" y="67470"/>
                        <a:pt x="266948" y="66515"/>
                      </a:cubicBezTo>
                      <a:cubicBezTo>
                        <a:pt x="267511" y="65560"/>
                        <a:pt x="268210" y="64648"/>
                        <a:pt x="269045" y="63778"/>
                      </a:cubicBezTo>
                      <a:cubicBezTo>
                        <a:pt x="269882" y="62908"/>
                        <a:pt x="270845" y="62047"/>
                        <a:pt x="271936" y="61195"/>
                      </a:cubicBezTo>
                      <a:cubicBezTo>
                        <a:pt x="270265" y="60342"/>
                        <a:pt x="269029" y="59268"/>
                        <a:pt x="268227" y="57971"/>
                      </a:cubicBezTo>
                      <a:cubicBezTo>
                        <a:pt x="267426" y="56675"/>
                        <a:pt x="267025" y="55277"/>
                        <a:pt x="267025" y="53776"/>
                      </a:cubicBezTo>
                      <a:cubicBezTo>
                        <a:pt x="267025" y="51696"/>
                        <a:pt x="267451" y="49837"/>
                        <a:pt x="268304" y="48200"/>
                      </a:cubicBezTo>
                      <a:cubicBezTo>
                        <a:pt x="269157" y="46563"/>
                        <a:pt x="270214" y="45096"/>
                        <a:pt x="271476" y="43800"/>
                      </a:cubicBezTo>
                      <a:cubicBezTo>
                        <a:pt x="270419" y="42538"/>
                        <a:pt x="269583" y="41115"/>
                        <a:pt x="268969" y="39529"/>
                      </a:cubicBezTo>
                      <a:cubicBezTo>
                        <a:pt x="268355" y="37943"/>
                        <a:pt x="268048" y="36024"/>
                        <a:pt x="268048" y="33773"/>
                      </a:cubicBezTo>
                      <a:cubicBezTo>
                        <a:pt x="268048" y="31147"/>
                        <a:pt x="268492" y="28794"/>
                        <a:pt x="269379" y="26713"/>
                      </a:cubicBezTo>
                      <a:cubicBezTo>
                        <a:pt x="270265" y="24633"/>
                        <a:pt x="271493" y="22876"/>
                        <a:pt x="273062" y="21444"/>
                      </a:cubicBezTo>
                      <a:cubicBezTo>
                        <a:pt x="274631" y="20011"/>
                        <a:pt x="276515" y="18911"/>
                        <a:pt x="278715" y="18144"/>
                      </a:cubicBezTo>
                      <a:cubicBezTo>
                        <a:pt x="280914" y="17377"/>
                        <a:pt x="283311" y="16993"/>
                        <a:pt x="285903" y="16993"/>
                      </a:cubicBezTo>
                      <a:cubicBezTo>
                        <a:pt x="287301" y="16993"/>
                        <a:pt x="288606" y="17070"/>
                        <a:pt x="289816" y="17223"/>
                      </a:cubicBezTo>
                      <a:cubicBezTo>
                        <a:pt x="291027" y="17377"/>
                        <a:pt x="292162" y="17590"/>
                        <a:pt x="293219" y="17863"/>
                      </a:cubicBezTo>
                      <a:lnTo>
                        <a:pt x="307134" y="17863"/>
                      </a:lnTo>
                      <a:cubicBezTo>
                        <a:pt x="307714" y="17863"/>
                        <a:pt x="308148" y="18144"/>
                        <a:pt x="308439" y="18707"/>
                      </a:cubicBezTo>
                      <a:cubicBezTo>
                        <a:pt x="308728" y="19269"/>
                        <a:pt x="308873" y="20131"/>
                        <a:pt x="308873" y="21290"/>
                      </a:cubicBezTo>
                      <a:close/>
                      <a:moveTo>
                        <a:pt x="295674" y="33415"/>
                      </a:moveTo>
                      <a:cubicBezTo>
                        <a:pt x="295674" y="30277"/>
                        <a:pt x="294813" y="27830"/>
                        <a:pt x="293091" y="26074"/>
                      </a:cubicBezTo>
                      <a:cubicBezTo>
                        <a:pt x="291368" y="24317"/>
                        <a:pt x="288921" y="23439"/>
                        <a:pt x="285749" y="23439"/>
                      </a:cubicBezTo>
                      <a:cubicBezTo>
                        <a:pt x="284112" y="23439"/>
                        <a:pt x="282688" y="23712"/>
                        <a:pt x="281477" y="24258"/>
                      </a:cubicBezTo>
                      <a:cubicBezTo>
                        <a:pt x="280267" y="24803"/>
                        <a:pt x="279261" y="25554"/>
                        <a:pt x="278459" y="26509"/>
                      </a:cubicBezTo>
                      <a:cubicBezTo>
                        <a:pt x="277658" y="27464"/>
                        <a:pt x="277061" y="28563"/>
                        <a:pt x="276668" y="29808"/>
                      </a:cubicBezTo>
                      <a:cubicBezTo>
                        <a:pt x="276277" y="31053"/>
                        <a:pt x="276080" y="32358"/>
                        <a:pt x="276080" y="33722"/>
                      </a:cubicBezTo>
                      <a:cubicBezTo>
                        <a:pt x="276080" y="36757"/>
                        <a:pt x="276942" y="39145"/>
                        <a:pt x="278664" y="40884"/>
                      </a:cubicBezTo>
                      <a:cubicBezTo>
                        <a:pt x="280386" y="42624"/>
                        <a:pt x="282799" y="43493"/>
                        <a:pt x="285903" y="43493"/>
                      </a:cubicBezTo>
                      <a:cubicBezTo>
                        <a:pt x="287574" y="43493"/>
                        <a:pt x="289024" y="43229"/>
                        <a:pt x="290252" y="42701"/>
                      </a:cubicBezTo>
                      <a:cubicBezTo>
                        <a:pt x="291480" y="42172"/>
                        <a:pt x="292494" y="41439"/>
                        <a:pt x="293295" y="40501"/>
                      </a:cubicBezTo>
                      <a:cubicBezTo>
                        <a:pt x="294097" y="39563"/>
                        <a:pt x="294694" y="38480"/>
                        <a:pt x="295086" y="37252"/>
                      </a:cubicBezTo>
                      <a:cubicBezTo>
                        <a:pt x="295478" y="36024"/>
                        <a:pt x="295674" y="34745"/>
                        <a:pt x="295674" y="33415"/>
                      </a:cubicBezTo>
                      <a:close/>
                      <a:moveTo>
                        <a:pt x="299921" y="69892"/>
                      </a:moveTo>
                      <a:cubicBezTo>
                        <a:pt x="299921" y="67913"/>
                        <a:pt x="299111" y="66387"/>
                        <a:pt x="297491" y="65313"/>
                      </a:cubicBezTo>
                      <a:cubicBezTo>
                        <a:pt x="295871" y="64238"/>
                        <a:pt x="293679" y="63667"/>
                        <a:pt x="290917" y="63599"/>
                      </a:cubicBezTo>
                      <a:lnTo>
                        <a:pt x="278996" y="63190"/>
                      </a:lnTo>
                      <a:cubicBezTo>
                        <a:pt x="277905" y="64042"/>
                        <a:pt x="277009" y="64852"/>
                        <a:pt x="276310" y="65620"/>
                      </a:cubicBezTo>
                      <a:cubicBezTo>
                        <a:pt x="275611" y="66387"/>
                        <a:pt x="275057" y="67120"/>
                        <a:pt x="274648" y="67820"/>
                      </a:cubicBezTo>
                      <a:cubicBezTo>
                        <a:pt x="274238" y="68519"/>
                        <a:pt x="273957" y="69209"/>
                        <a:pt x="273804" y="69892"/>
                      </a:cubicBezTo>
                      <a:cubicBezTo>
                        <a:pt x="273650" y="70574"/>
                        <a:pt x="273574" y="71273"/>
                        <a:pt x="273574" y="71989"/>
                      </a:cubicBezTo>
                      <a:cubicBezTo>
                        <a:pt x="273574" y="74206"/>
                        <a:pt x="274698" y="75886"/>
                        <a:pt x="276950" y="77028"/>
                      </a:cubicBezTo>
                      <a:cubicBezTo>
                        <a:pt x="279201" y="78171"/>
                        <a:pt x="282338" y="78742"/>
                        <a:pt x="286364" y="78742"/>
                      </a:cubicBezTo>
                      <a:cubicBezTo>
                        <a:pt x="288921" y="78742"/>
                        <a:pt x="291061" y="78495"/>
                        <a:pt x="292784" y="78000"/>
                      </a:cubicBezTo>
                      <a:cubicBezTo>
                        <a:pt x="294507" y="77506"/>
                        <a:pt x="295896" y="76849"/>
                        <a:pt x="296954" y="76031"/>
                      </a:cubicBezTo>
                      <a:cubicBezTo>
                        <a:pt x="298011" y="75212"/>
                        <a:pt x="298769" y="74274"/>
                        <a:pt x="299230" y="73217"/>
                      </a:cubicBezTo>
                      <a:cubicBezTo>
                        <a:pt x="299690" y="72160"/>
                        <a:pt x="299921" y="71051"/>
                        <a:pt x="299921" y="69892"/>
                      </a:cubicBezTo>
                      <a:close/>
                      <a:moveTo>
                        <a:pt x="357436" y="40219"/>
                      </a:moveTo>
                      <a:cubicBezTo>
                        <a:pt x="357436" y="41549"/>
                        <a:pt x="357102" y="42496"/>
                        <a:pt x="356434" y="43059"/>
                      </a:cubicBezTo>
                      <a:cubicBezTo>
                        <a:pt x="355766" y="43621"/>
                        <a:pt x="355004" y="43903"/>
                        <a:pt x="354146" y="43903"/>
                      </a:cubicBezTo>
                      <a:lnTo>
                        <a:pt x="323825" y="43903"/>
                      </a:lnTo>
                      <a:cubicBezTo>
                        <a:pt x="323825" y="46461"/>
                        <a:pt x="324082" y="48763"/>
                        <a:pt x="324595" y="50809"/>
                      </a:cubicBezTo>
                      <a:cubicBezTo>
                        <a:pt x="325109" y="52856"/>
                        <a:pt x="325966" y="54612"/>
                        <a:pt x="327166" y="56079"/>
                      </a:cubicBezTo>
                      <a:cubicBezTo>
                        <a:pt x="328365" y="57545"/>
                        <a:pt x="329924" y="58671"/>
                        <a:pt x="331844" y="59455"/>
                      </a:cubicBezTo>
                      <a:cubicBezTo>
                        <a:pt x="333763" y="60240"/>
                        <a:pt x="336111" y="60632"/>
                        <a:pt x="338886" y="60632"/>
                      </a:cubicBezTo>
                      <a:cubicBezTo>
                        <a:pt x="341080" y="60632"/>
                        <a:pt x="343034" y="60453"/>
                        <a:pt x="344747" y="60095"/>
                      </a:cubicBezTo>
                      <a:cubicBezTo>
                        <a:pt x="346461" y="59736"/>
                        <a:pt x="347943" y="59336"/>
                        <a:pt x="349194" y="58892"/>
                      </a:cubicBezTo>
                      <a:cubicBezTo>
                        <a:pt x="350445" y="58449"/>
                        <a:pt x="351474" y="58048"/>
                        <a:pt x="352279" y="57690"/>
                      </a:cubicBezTo>
                      <a:cubicBezTo>
                        <a:pt x="353084" y="57332"/>
                        <a:pt x="353693" y="57153"/>
                        <a:pt x="354105" y="57153"/>
                      </a:cubicBezTo>
                      <a:cubicBezTo>
                        <a:pt x="354345" y="57153"/>
                        <a:pt x="354558" y="57213"/>
                        <a:pt x="354746" y="57332"/>
                      </a:cubicBezTo>
                      <a:cubicBezTo>
                        <a:pt x="354935" y="57451"/>
                        <a:pt x="355081" y="57630"/>
                        <a:pt x="355184" y="57869"/>
                      </a:cubicBezTo>
                      <a:cubicBezTo>
                        <a:pt x="355287" y="58108"/>
                        <a:pt x="355364" y="58440"/>
                        <a:pt x="355415" y="58867"/>
                      </a:cubicBezTo>
                      <a:cubicBezTo>
                        <a:pt x="355467" y="59293"/>
                        <a:pt x="355492" y="59813"/>
                        <a:pt x="355492" y="60427"/>
                      </a:cubicBezTo>
                      <a:cubicBezTo>
                        <a:pt x="355492" y="60871"/>
                        <a:pt x="355475" y="61254"/>
                        <a:pt x="355441" y="61578"/>
                      </a:cubicBezTo>
                      <a:cubicBezTo>
                        <a:pt x="355407" y="61902"/>
                        <a:pt x="355364" y="62192"/>
                        <a:pt x="355313" y="62448"/>
                      </a:cubicBezTo>
                      <a:cubicBezTo>
                        <a:pt x="355262" y="62704"/>
                        <a:pt x="355177" y="62934"/>
                        <a:pt x="355057" y="63139"/>
                      </a:cubicBezTo>
                      <a:cubicBezTo>
                        <a:pt x="354938" y="63343"/>
                        <a:pt x="354785" y="63539"/>
                        <a:pt x="354597" y="63727"/>
                      </a:cubicBezTo>
                      <a:cubicBezTo>
                        <a:pt x="354409" y="63914"/>
                        <a:pt x="353855" y="64221"/>
                        <a:pt x="352934" y="64648"/>
                      </a:cubicBezTo>
                      <a:cubicBezTo>
                        <a:pt x="352013" y="65074"/>
                        <a:pt x="350819" y="65492"/>
                        <a:pt x="349352" y="65901"/>
                      </a:cubicBezTo>
                      <a:cubicBezTo>
                        <a:pt x="347887" y="66310"/>
                        <a:pt x="346189" y="66677"/>
                        <a:pt x="344262" y="67001"/>
                      </a:cubicBezTo>
                      <a:cubicBezTo>
                        <a:pt x="342335" y="67325"/>
                        <a:pt x="340281" y="67487"/>
                        <a:pt x="338098" y="67487"/>
                      </a:cubicBezTo>
                      <a:cubicBezTo>
                        <a:pt x="334312" y="67487"/>
                        <a:pt x="330995" y="66958"/>
                        <a:pt x="328147" y="65901"/>
                      </a:cubicBezTo>
                      <a:cubicBezTo>
                        <a:pt x="325299" y="64844"/>
                        <a:pt x="322903" y="63275"/>
                        <a:pt x="320959" y="61195"/>
                      </a:cubicBezTo>
                      <a:cubicBezTo>
                        <a:pt x="319015" y="59114"/>
                        <a:pt x="317549" y="56505"/>
                        <a:pt x="316560" y="53367"/>
                      </a:cubicBezTo>
                      <a:cubicBezTo>
                        <a:pt x="315570" y="50229"/>
                        <a:pt x="315076" y="46580"/>
                        <a:pt x="315076" y="42419"/>
                      </a:cubicBezTo>
                      <a:cubicBezTo>
                        <a:pt x="315076" y="38463"/>
                        <a:pt x="315587" y="34907"/>
                        <a:pt x="316610" y="31752"/>
                      </a:cubicBezTo>
                      <a:cubicBezTo>
                        <a:pt x="317634" y="28598"/>
                        <a:pt x="319109" y="25920"/>
                        <a:pt x="321036" y="23720"/>
                      </a:cubicBezTo>
                      <a:cubicBezTo>
                        <a:pt x="322963" y="21521"/>
                        <a:pt x="325290" y="19832"/>
                        <a:pt x="328019" y="18656"/>
                      </a:cubicBezTo>
                      <a:cubicBezTo>
                        <a:pt x="330748" y="17479"/>
                        <a:pt x="333800" y="16891"/>
                        <a:pt x="337177" y="16891"/>
                      </a:cubicBezTo>
                      <a:cubicBezTo>
                        <a:pt x="340792" y="16891"/>
                        <a:pt x="343870" y="17470"/>
                        <a:pt x="346411" y="18630"/>
                      </a:cubicBezTo>
                      <a:cubicBezTo>
                        <a:pt x="348952" y="19790"/>
                        <a:pt x="351041" y="21350"/>
                        <a:pt x="352679" y="23311"/>
                      </a:cubicBezTo>
                      <a:cubicBezTo>
                        <a:pt x="354315" y="25272"/>
                        <a:pt x="355518" y="27574"/>
                        <a:pt x="356285" y="30218"/>
                      </a:cubicBezTo>
                      <a:cubicBezTo>
                        <a:pt x="357052" y="32861"/>
                        <a:pt x="357436" y="35683"/>
                        <a:pt x="357436" y="38684"/>
                      </a:cubicBezTo>
                      <a:close/>
                      <a:moveTo>
                        <a:pt x="348944" y="37712"/>
                      </a:moveTo>
                      <a:cubicBezTo>
                        <a:pt x="349046" y="33279"/>
                        <a:pt x="348059" y="29800"/>
                        <a:pt x="345984" y="27276"/>
                      </a:cubicBezTo>
                      <a:cubicBezTo>
                        <a:pt x="343908" y="24752"/>
                        <a:pt x="340829" y="23490"/>
                        <a:pt x="336744" y="23490"/>
                      </a:cubicBezTo>
                      <a:cubicBezTo>
                        <a:pt x="334652" y="23490"/>
                        <a:pt x="332815" y="23882"/>
                        <a:pt x="331237" y="24667"/>
                      </a:cubicBezTo>
                      <a:cubicBezTo>
                        <a:pt x="329659" y="25451"/>
                        <a:pt x="328337" y="26491"/>
                        <a:pt x="327274" y="27788"/>
                      </a:cubicBezTo>
                      <a:cubicBezTo>
                        <a:pt x="326210" y="29084"/>
                        <a:pt x="325386" y="30593"/>
                        <a:pt x="324802" y="32315"/>
                      </a:cubicBezTo>
                      <a:cubicBezTo>
                        <a:pt x="324219" y="34037"/>
                        <a:pt x="323893" y="35837"/>
                        <a:pt x="323825" y="37712"/>
                      </a:cubicBezTo>
                      <a:close/>
                      <a:moveTo>
                        <a:pt x="417494" y="61860"/>
                      </a:moveTo>
                      <a:cubicBezTo>
                        <a:pt x="417494" y="62849"/>
                        <a:pt x="417427" y="63633"/>
                        <a:pt x="417290" y="64213"/>
                      </a:cubicBezTo>
                      <a:cubicBezTo>
                        <a:pt x="417153" y="64793"/>
                        <a:pt x="416949" y="65219"/>
                        <a:pt x="416676" y="65492"/>
                      </a:cubicBezTo>
                      <a:cubicBezTo>
                        <a:pt x="416403" y="65765"/>
                        <a:pt x="415994" y="66021"/>
                        <a:pt x="415448" y="66259"/>
                      </a:cubicBezTo>
                      <a:cubicBezTo>
                        <a:pt x="414903" y="66498"/>
                        <a:pt x="414280" y="66694"/>
                        <a:pt x="413581" y="66848"/>
                      </a:cubicBezTo>
                      <a:cubicBezTo>
                        <a:pt x="412881" y="67001"/>
                        <a:pt x="412139" y="67129"/>
                        <a:pt x="411355" y="67231"/>
                      </a:cubicBezTo>
                      <a:cubicBezTo>
                        <a:pt x="410571" y="67334"/>
                        <a:pt x="409787" y="67385"/>
                        <a:pt x="409002" y="67385"/>
                      </a:cubicBezTo>
                      <a:cubicBezTo>
                        <a:pt x="406615" y="67385"/>
                        <a:pt x="404568" y="67069"/>
                        <a:pt x="402863" y="66438"/>
                      </a:cubicBezTo>
                      <a:cubicBezTo>
                        <a:pt x="401157" y="65807"/>
                        <a:pt x="399759" y="64852"/>
                        <a:pt x="398668" y="63573"/>
                      </a:cubicBezTo>
                      <a:cubicBezTo>
                        <a:pt x="397577" y="62294"/>
                        <a:pt x="396783" y="60674"/>
                        <a:pt x="396289" y="58713"/>
                      </a:cubicBezTo>
                      <a:cubicBezTo>
                        <a:pt x="395794" y="56752"/>
                        <a:pt x="395547" y="54441"/>
                        <a:pt x="395547" y="51781"/>
                      </a:cubicBezTo>
                      <a:lnTo>
                        <a:pt x="395547" y="24871"/>
                      </a:lnTo>
                      <a:lnTo>
                        <a:pt x="389101" y="24871"/>
                      </a:lnTo>
                      <a:cubicBezTo>
                        <a:pt x="388589" y="24871"/>
                        <a:pt x="388180" y="24599"/>
                        <a:pt x="387874" y="24053"/>
                      </a:cubicBezTo>
                      <a:cubicBezTo>
                        <a:pt x="387566" y="23507"/>
                        <a:pt x="387412" y="22620"/>
                        <a:pt x="387412" y="21393"/>
                      </a:cubicBezTo>
                      <a:cubicBezTo>
                        <a:pt x="387412" y="20745"/>
                        <a:pt x="387455" y="20199"/>
                        <a:pt x="387540" y="19756"/>
                      </a:cubicBezTo>
                      <a:cubicBezTo>
                        <a:pt x="387626" y="19312"/>
                        <a:pt x="387736" y="18946"/>
                        <a:pt x="387874" y="18656"/>
                      </a:cubicBezTo>
                      <a:cubicBezTo>
                        <a:pt x="388010" y="18366"/>
                        <a:pt x="388189" y="18161"/>
                        <a:pt x="388411" y="18042"/>
                      </a:cubicBezTo>
                      <a:cubicBezTo>
                        <a:pt x="388632" y="17922"/>
                        <a:pt x="388879" y="17863"/>
                        <a:pt x="389152" y="17863"/>
                      </a:cubicBezTo>
                      <a:lnTo>
                        <a:pt x="395547" y="17863"/>
                      </a:lnTo>
                      <a:lnTo>
                        <a:pt x="395547" y="6915"/>
                      </a:lnTo>
                      <a:cubicBezTo>
                        <a:pt x="395547" y="6676"/>
                        <a:pt x="395607" y="6454"/>
                        <a:pt x="395726" y="6250"/>
                      </a:cubicBezTo>
                      <a:cubicBezTo>
                        <a:pt x="395845" y="6045"/>
                        <a:pt x="396067" y="5866"/>
                        <a:pt x="396391" y="5712"/>
                      </a:cubicBezTo>
                      <a:cubicBezTo>
                        <a:pt x="396716" y="5559"/>
                        <a:pt x="397150" y="5448"/>
                        <a:pt x="397696" y="5380"/>
                      </a:cubicBezTo>
                      <a:cubicBezTo>
                        <a:pt x="398241" y="5312"/>
                        <a:pt x="398923" y="5277"/>
                        <a:pt x="399742" y="5277"/>
                      </a:cubicBezTo>
                      <a:cubicBezTo>
                        <a:pt x="400595" y="5277"/>
                        <a:pt x="401294" y="5312"/>
                        <a:pt x="401840" y="5380"/>
                      </a:cubicBezTo>
                      <a:cubicBezTo>
                        <a:pt x="402386" y="5448"/>
                        <a:pt x="402812" y="5559"/>
                        <a:pt x="403118" y="5712"/>
                      </a:cubicBezTo>
                      <a:cubicBezTo>
                        <a:pt x="403426" y="5866"/>
                        <a:pt x="403647" y="6045"/>
                        <a:pt x="403784" y="6250"/>
                      </a:cubicBezTo>
                      <a:cubicBezTo>
                        <a:pt x="403920" y="6454"/>
                        <a:pt x="403988" y="6676"/>
                        <a:pt x="403988" y="6915"/>
                      </a:cubicBezTo>
                      <a:lnTo>
                        <a:pt x="403988" y="17863"/>
                      </a:lnTo>
                      <a:lnTo>
                        <a:pt x="415807" y="17863"/>
                      </a:lnTo>
                      <a:cubicBezTo>
                        <a:pt x="416079" y="17863"/>
                        <a:pt x="416318" y="17922"/>
                        <a:pt x="416523" y="18042"/>
                      </a:cubicBezTo>
                      <a:cubicBezTo>
                        <a:pt x="416728" y="18161"/>
                        <a:pt x="416907" y="18366"/>
                        <a:pt x="417060" y="18656"/>
                      </a:cubicBezTo>
                      <a:cubicBezTo>
                        <a:pt x="417213" y="18946"/>
                        <a:pt x="417324" y="19312"/>
                        <a:pt x="417392" y="19756"/>
                      </a:cubicBezTo>
                      <a:cubicBezTo>
                        <a:pt x="417460" y="20199"/>
                        <a:pt x="417494" y="20745"/>
                        <a:pt x="417494" y="21393"/>
                      </a:cubicBezTo>
                      <a:cubicBezTo>
                        <a:pt x="417494" y="22620"/>
                        <a:pt x="417341" y="23507"/>
                        <a:pt x="417034" y="24053"/>
                      </a:cubicBezTo>
                      <a:cubicBezTo>
                        <a:pt x="416728" y="24599"/>
                        <a:pt x="416318" y="24871"/>
                        <a:pt x="415807" y="24871"/>
                      </a:cubicBezTo>
                      <a:lnTo>
                        <a:pt x="403988" y="24871"/>
                      </a:lnTo>
                      <a:lnTo>
                        <a:pt x="403988" y="50553"/>
                      </a:lnTo>
                      <a:cubicBezTo>
                        <a:pt x="403988" y="53725"/>
                        <a:pt x="404457" y="56121"/>
                        <a:pt x="405396" y="57741"/>
                      </a:cubicBezTo>
                      <a:cubicBezTo>
                        <a:pt x="406333" y="59361"/>
                        <a:pt x="408013" y="60171"/>
                        <a:pt x="410434" y="60171"/>
                      </a:cubicBezTo>
                      <a:cubicBezTo>
                        <a:pt x="411219" y="60171"/>
                        <a:pt x="411918" y="60095"/>
                        <a:pt x="412532" y="59941"/>
                      </a:cubicBezTo>
                      <a:cubicBezTo>
                        <a:pt x="413146" y="59788"/>
                        <a:pt x="413692" y="59626"/>
                        <a:pt x="414169" y="59455"/>
                      </a:cubicBezTo>
                      <a:cubicBezTo>
                        <a:pt x="414646" y="59285"/>
                        <a:pt x="415056" y="59123"/>
                        <a:pt x="415397" y="58969"/>
                      </a:cubicBezTo>
                      <a:cubicBezTo>
                        <a:pt x="415738" y="58816"/>
                        <a:pt x="416045" y="58739"/>
                        <a:pt x="416318" y="58739"/>
                      </a:cubicBezTo>
                      <a:cubicBezTo>
                        <a:pt x="416489" y="58739"/>
                        <a:pt x="416650" y="58782"/>
                        <a:pt x="416804" y="58867"/>
                      </a:cubicBezTo>
                      <a:cubicBezTo>
                        <a:pt x="416957" y="58952"/>
                        <a:pt x="417077" y="59114"/>
                        <a:pt x="417162" y="59353"/>
                      </a:cubicBezTo>
                      <a:cubicBezTo>
                        <a:pt x="417248" y="59592"/>
                        <a:pt x="417324" y="59916"/>
                        <a:pt x="417392" y="60325"/>
                      </a:cubicBezTo>
                      <a:cubicBezTo>
                        <a:pt x="417460" y="60734"/>
                        <a:pt x="417494" y="61246"/>
                        <a:pt x="417494" y="61860"/>
                      </a:cubicBezTo>
                      <a:close/>
                      <a:moveTo>
                        <a:pt x="470107" y="41703"/>
                      </a:moveTo>
                      <a:cubicBezTo>
                        <a:pt x="470107" y="45455"/>
                        <a:pt x="469612" y="48908"/>
                        <a:pt x="468624" y="52063"/>
                      </a:cubicBezTo>
                      <a:cubicBezTo>
                        <a:pt x="467634" y="55217"/>
                        <a:pt x="466159" y="57937"/>
                        <a:pt x="464198" y="60222"/>
                      </a:cubicBezTo>
                      <a:cubicBezTo>
                        <a:pt x="462237" y="62508"/>
                        <a:pt x="459782" y="64290"/>
                        <a:pt x="456831" y="65569"/>
                      </a:cubicBezTo>
                      <a:cubicBezTo>
                        <a:pt x="453881" y="66848"/>
                        <a:pt x="450461" y="67487"/>
                        <a:pt x="446573" y="67487"/>
                      </a:cubicBezTo>
                      <a:cubicBezTo>
                        <a:pt x="442788" y="67487"/>
                        <a:pt x="439488" y="66924"/>
                        <a:pt x="436674" y="65799"/>
                      </a:cubicBezTo>
                      <a:cubicBezTo>
                        <a:pt x="433860" y="64673"/>
                        <a:pt x="431515" y="63036"/>
                        <a:pt x="429640" y="60888"/>
                      </a:cubicBezTo>
                      <a:cubicBezTo>
                        <a:pt x="427763" y="58739"/>
                        <a:pt x="426365" y="56130"/>
                        <a:pt x="425445" y="53060"/>
                      </a:cubicBezTo>
                      <a:cubicBezTo>
                        <a:pt x="424524" y="49991"/>
                        <a:pt x="424063" y="46512"/>
                        <a:pt x="424063" y="42624"/>
                      </a:cubicBezTo>
                      <a:cubicBezTo>
                        <a:pt x="424063" y="38872"/>
                        <a:pt x="424550" y="35419"/>
                        <a:pt x="425521" y="32264"/>
                      </a:cubicBezTo>
                      <a:cubicBezTo>
                        <a:pt x="426494" y="29109"/>
                        <a:pt x="427959" y="26389"/>
                        <a:pt x="429921" y="24104"/>
                      </a:cubicBezTo>
                      <a:cubicBezTo>
                        <a:pt x="431882" y="21819"/>
                        <a:pt x="434329" y="20045"/>
                        <a:pt x="437263" y="18784"/>
                      </a:cubicBezTo>
                      <a:cubicBezTo>
                        <a:pt x="440195" y="17522"/>
                        <a:pt x="443623" y="16891"/>
                        <a:pt x="447546" y="16891"/>
                      </a:cubicBezTo>
                      <a:cubicBezTo>
                        <a:pt x="451331" y="16891"/>
                        <a:pt x="454631" y="17453"/>
                        <a:pt x="457445" y="18579"/>
                      </a:cubicBezTo>
                      <a:cubicBezTo>
                        <a:pt x="460259" y="19704"/>
                        <a:pt x="462604" y="21341"/>
                        <a:pt x="464479" y="23490"/>
                      </a:cubicBezTo>
                      <a:cubicBezTo>
                        <a:pt x="466355" y="25639"/>
                        <a:pt x="467762" y="28248"/>
                        <a:pt x="468700" y="31318"/>
                      </a:cubicBezTo>
                      <a:cubicBezTo>
                        <a:pt x="469638" y="34387"/>
                        <a:pt x="470107" y="37849"/>
                        <a:pt x="470107" y="41703"/>
                      </a:cubicBezTo>
                      <a:close/>
                      <a:moveTo>
                        <a:pt x="461359" y="42266"/>
                      </a:moveTo>
                      <a:cubicBezTo>
                        <a:pt x="461359" y="39776"/>
                        <a:pt x="461126" y="37423"/>
                        <a:pt x="460662" y="35206"/>
                      </a:cubicBezTo>
                      <a:cubicBezTo>
                        <a:pt x="460197" y="32989"/>
                        <a:pt x="459431" y="31045"/>
                        <a:pt x="458364" y="29374"/>
                      </a:cubicBezTo>
                      <a:cubicBezTo>
                        <a:pt x="457297" y="27702"/>
                        <a:pt x="455852" y="26381"/>
                        <a:pt x="454027" y="25409"/>
                      </a:cubicBezTo>
                      <a:cubicBezTo>
                        <a:pt x="452204" y="24437"/>
                        <a:pt x="449933" y="23951"/>
                        <a:pt x="447213" y="23951"/>
                      </a:cubicBezTo>
                      <a:cubicBezTo>
                        <a:pt x="444702" y="23951"/>
                        <a:pt x="442542" y="24394"/>
                        <a:pt x="440735" y="25281"/>
                      </a:cubicBezTo>
                      <a:cubicBezTo>
                        <a:pt x="438928" y="26168"/>
                        <a:pt x="437440" y="27421"/>
                        <a:pt x="436270" y="29041"/>
                      </a:cubicBezTo>
                      <a:cubicBezTo>
                        <a:pt x="435099" y="30661"/>
                        <a:pt x="434231" y="32579"/>
                        <a:pt x="433663" y="34796"/>
                      </a:cubicBezTo>
                      <a:cubicBezTo>
                        <a:pt x="433095" y="37013"/>
                        <a:pt x="432811" y="39435"/>
                        <a:pt x="432811" y="42061"/>
                      </a:cubicBezTo>
                      <a:cubicBezTo>
                        <a:pt x="432811" y="44585"/>
                        <a:pt x="433044" y="46955"/>
                        <a:pt x="433509" y="49172"/>
                      </a:cubicBezTo>
                      <a:cubicBezTo>
                        <a:pt x="433974" y="51389"/>
                        <a:pt x="434748" y="53325"/>
                        <a:pt x="435832" y="54979"/>
                      </a:cubicBezTo>
                      <a:cubicBezTo>
                        <a:pt x="436916" y="56633"/>
                        <a:pt x="438369" y="57946"/>
                        <a:pt x="440193" y="58918"/>
                      </a:cubicBezTo>
                      <a:cubicBezTo>
                        <a:pt x="442017" y="59890"/>
                        <a:pt x="444288" y="60376"/>
                        <a:pt x="447008" y="60376"/>
                      </a:cubicBezTo>
                      <a:cubicBezTo>
                        <a:pt x="449485" y="60376"/>
                        <a:pt x="451637" y="59933"/>
                        <a:pt x="453461" y="59046"/>
                      </a:cubicBezTo>
                      <a:cubicBezTo>
                        <a:pt x="455284" y="58159"/>
                        <a:pt x="456781" y="56914"/>
                        <a:pt x="457951" y="55311"/>
                      </a:cubicBezTo>
                      <a:cubicBezTo>
                        <a:pt x="459121" y="53708"/>
                        <a:pt x="459982" y="51798"/>
                        <a:pt x="460532" y="49581"/>
                      </a:cubicBezTo>
                      <a:cubicBezTo>
                        <a:pt x="461084" y="47364"/>
                        <a:pt x="461359" y="44926"/>
                        <a:pt x="461359" y="4226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8" name="Полилиния: фигура 117">
                  <a:extLst>
                    <a:ext uri="{FF2B5EF4-FFF2-40B4-BE49-F238E27FC236}">
                      <a16:creationId xmlns:a16="http://schemas.microsoft.com/office/drawing/2014/main" id="{08705282-3C81-4803-ACE7-EB72F340E9C9}"/>
                    </a:ext>
                  </a:extLst>
                </p:cNvPr>
                <p:cNvSpPr/>
                <p:nvPr/>
              </p:nvSpPr>
              <p:spPr>
                <a:xfrm>
                  <a:off x="4826060" y="3052908"/>
                  <a:ext cx="531773" cy="72236"/>
                </a:xfrm>
                <a:custGeom>
                  <a:avLst/>
                  <a:gdLst>
                    <a:gd name="connsiteX0" fmla="*/ 41229 w 531773"/>
                    <a:gd name="connsiteY0" fmla="*/ 53022 h 72236"/>
                    <a:gd name="connsiteX1" fmla="*/ 39516 w 531773"/>
                    <a:gd name="connsiteY1" fmla="*/ 61310 h 72236"/>
                    <a:gd name="connsiteX2" fmla="*/ 34758 w 531773"/>
                    <a:gd name="connsiteY2" fmla="*/ 67474 h 72236"/>
                    <a:gd name="connsiteX3" fmla="*/ 27595 w 531773"/>
                    <a:gd name="connsiteY3" fmla="*/ 71286 h 72236"/>
                    <a:gd name="connsiteX4" fmla="*/ 18719 w 531773"/>
                    <a:gd name="connsiteY4" fmla="*/ 72565 h 72236"/>
                    <a:gd name="connsiteX5" fmla="*/ 12554 w 531773"/>
                    <a:gd name="connsiteY5" fmla="*/ 72002 h 72236"/>
                    <a:gd name="connsiteX6" fmla="*/ 7490 w 531773"/>
                    <a:gd name="connsiteY6" fmla="*/ 70621 h 72236"/>
                    <a:gd name="connsiteX7" fmla="*/ 3755 w 531773"/>
                    <a:gd name="connsiteY7" fmla="*/ 68932 h 72236"/>
                    <a:gd name="connsiteX8" fmla="*/ 1657 w 531773"/>
                    <a:gd name="connsiteY8" fmla="*/ 67449 h 72236"/>
                    <a:gd name="connsiteX9" fmla="*/ 788 w 531773"/>
                    <a:gd name="connsiteY9" fmla="*/ 65889 h 72236"/>
                    <a:gd name="connsiteX10" fmla="*/ 506 w 531773"/>
                    <a:gd name="connsiteY10" fmla="*/ 63356 h 72236"/>
                    <a:gd name="connsiteX11" fmla="*/ 609 w 531773"/>
                    <a:gd name="connsiteY11" fmla="*/ 61489 h 72236"/>
                    <a:gd name="connsiteX12" fmla="*/ 916 w 531773"/>
                    <a:gd name="connsiteY12" fmla="*/ 60287 h 72236"/>
                    <a:gd name="connsiteX13" fmla="*/ 1427 w 531773"/>
                    <a:gd name="connsiteY13" fmla="*/ 59647 h 72236"/>
                    <a:gd name="connsiteX14" fmla="*/ 2143 w 531773"/>
                    <a:gd name="connsiteY14" fmla="*/ 59468 h 72236"/>
                    <a:gd name="connsiteX15" fmla="*/ 4164 w 531773"/>
                    <a:gd name="connsiteY15" fmla="*/ 60338 h 72236"/>
                    <a:gd name="connsiteX16" fmla="*/ 7515 w 531773"/>
                    <a:gd name="connsiteY16" fmla="*/ 62231 h 72236"/>
                    <a:gd name="connsiteX17" fmla="*/ 12452 w 531773"/>
                    <a:gd name="connsiteY17" fmla="*/ 64149 h 72236"/>
                    <a:gd name="connsiteX18" fmla="*/ 19128 w 531773"/>
                    <a:gd name="connsiteY18" fmla="*/ 65044 h 72236"/>
                    <a:gd name="connsiteX19" fmla="*/ 24372 w 531773"/>
                    <a:gd name="connsiteY19" fmla="*/ 64277 h 72236"/>
                    <a:gd name="connsiteX20" fmla="*/ 28465 w 531773"/>
                    <a:gd name="connsiteY20" fmla="*/ 62103 h 72236"/>
                    <a:gd name="connsiteX21" fmla="*/ 31100 w 531773"/>
                    <a:gd name="connsiteY21" fmla="*/ 58649 h 72236"/>
                    <a:gd name="connsiteX22" fmla="*/ 32021 w 531773"/>
                    <a:gd name="connsiteY22" fmla="*/ 53994 h 72236"/>
                    <a:gd name="connsiteX23" fmla="*/ 30742 w 531773"/>
                    <a:gd name="connsiteY23" fmla="*/ 49185 h 72236"/>
                    <a:gd name="connsiteX24" fmla="*/ 27365 w 531773"/>
                    <a:gd name="connsiteY24" fmla="*/ 45681 h 72236"/>
                    <a:gd name="connsiteX25" fmla="*/ 22582 w 531773"/>
                    <a:gd name="connsiteY25" fmla="*/ 42918 h 72236"/>
                    <a:gd name="connsiteX26" fmla="*/ 17082 w 531773"/>
                    <a:gd name="connsiteY26" fmla="*/ 40360 h 72236"/>
                    <a:gd name="connsiteX27" fmla="*/ 11608 w 531773"/>
                    <a:gd name="connsiteY27" fmla="*/ 37470 h 72236"/>
                    <a:gd name="connsiteX28" fmla="*/ 6850 w 531773"/>
                    <a:gd name="connsiteY28" fmla="*/ 33735 h 72236"/>
                    <a:gd name="connsiteX29" fmla="*/ 3448 w 531773"/>
                    <a:gd name="connsiteY29" fmla="*/ 28696 h 72236"/>
                    <a:gd name="connsiteX30" fmla="*/ 2143 w 531773"/>
                    <a:gd name="connsiteY30" fmla="*/ 21764 h 72236"/>
                    <a:gd name="connsiteX31" fmla="*/ 3653 w 531773"/>
                    <a:gd name="connsiteY31" fmla="*/ 14371 h 72236"/>
                    <a:gd name="connsiteX32" fmla="*/ 7848 w 531773"/>
                    <a:gd name="connsiteY32" fmla="*/ 8923 h 72236"/>
                    <a:gd name="connsiteX33" fmla="*/ 14243 w 531773"/>
                    <a:gd name="connsiteY33" fmla="*/ 5572 h 72236"/>
                    <a:gd name="connsiteX34" fmla="*/ 22249 w 531773"/>
                    <a:gd name="connsiteY34" fmla="*/ 4421 h 72236"/>
                    <a:gd name="connsiteX35" fmla="*/ 26674 w 531773"/>
                    <a:gd name="connsiteY35" fmla="*/ 4804 h 72236"/>
                    <a:gd name="connsiteX36" fmla="*/ 30870 w 531773"/>
                    <a:gd name="connsiteY36" fmla="*/ 5828 h 72236"/>
                    <a:gd name="connsiteX37" fmla="*/ 34374 w 531773"/>
                    <a:gd name="connsiteY37" fmla="*/ 7260 h 72236"/>
                    <a:gd name="connsiteX38" fmla="*/ 36395 w 531773"/>
                    <a:gd name="connsiteY38" fmla="*/ 8539 h 72236"/>
                    <a:gd name="connsiteX39" fmla="*/ 37034 w 531773"/>
                    <a:gd name="connsiteY39" fmla="*/ 9306 h 72236"/>
                    <a:gd name="connsiteX40" fmla="*/ 37290 w 531773"/>
                    <a:gd name="connsiteY40" fmla="*/ 10023 h 72236"/>
                    <a:gd name="connsiteX41" fmla="*/ 37444 w 531773"/>
                    <a:gd name="connsiteY41" fmla="*/ 11071 h 72236"/>
                    <a:gd name="connsiteX42" fmla="*/ 37495 w 531773"/>
                    <a:gd name="connsiteY42" fmla="*/ 12657 h 72236"/>
                    <a:gd name="connsiteX43" fmla="*/ 37418 w 531773"/>
                    <a:gd name="connsiteY43" fmla="*/ 14294 h 72236"/>
                    <a:gd name="connsiteX44" fmla="*/ 37188 w 531773"/>
                    <a:gd name="connsiteY44" fmla="*/ 15497 h 72236"/>
                    <a:gd name="connsiteX45" fmla="*/ 36753 w 531773"/>
                    <a:gd name="connsiteY45" fmla="*/ 16213 h 72236"/>
                    <a:gd name="connsiteX46" fmla="*/ 36113 w 531773"/>
                    <a:gd name="connsiteY46" fmla="*/ 16443 h 72236"/>
                    <a:gd name="connsiteX47" fmla="*/ 34348 w 531773"/>
                    <a:gd name="connsiteY47" fmla="*/ 15727 h 72236"/>
                    <a:gd name="connsiteX48" fmla="*/ 31407 w 531773"/>
                    <a:gd name="connsiteY48" fmla="*/ 14115 h 72236"/>
                    <a:gd name="connsiteX49" fmla="*/ 27288 w 531773"/>
                    <a:gd name="connsiteY49" fmla="*/ 12478 h 72236"/>
                    <a:gd name="connsiteX50" fmla="*/ 21942 w 531773"/>
                    <a:gd name="connsiteY50" fmla="*/ 11736 h 72236"/>
                    <a:gd name="connsiteX51" fmla="*/ 17133 w 531773"/>
                    <a:gd name="connsiteY51" fmla="*/ 12478 h 72236"/>
                    <a:gd name="connsiteX52" fmla="*/ 13757 w 531773"/>
                    <a:gd name="connsiteY52" fmla="*/ 14448 h 72236"/>
                    <a:gd name="connsiteX53" fmla="*/ 11761 w 531773"/>
                    <a:gd name="connsiteY53" fmla="*/ 17364 h 72236"/>
                    <a:gd name="connsiteX54" fmla="*/ 11096 w 531773"/>
                    <a:gd name="connsiteY54" fmla="*/ 20945 h 72236"/>
                    <a:gd name="connsiteX55" fmla="*/ 12375 w 531773"/>
                    <a:gd name="connsiteY55" fmla="*/ 25703 h 72236"/>
                    <a:gd name="connsiteX56" fmla="*/ 15777 w 531773"/>
                    <a:gd name="connsiteY56" fmla="*/ 29233 h 72236"/>
                    <a:gd name="connsiteX57" fmla="*/ 20612 w 531773"/>
                    <a:gd name="connsiteY57" fmla="*/ 32047 h 72236"/>
                    <a:gd name="connsiteX58" fmla="*/ 26137 w 531773"/>
                    <a:gd name="connsiteY58" fmla="*/ 34630 h 72236"/>
                    <a:gd name="connsiteX59" fmla="*/ 31662 w 531773"/>
                    <a:gd name="connsiteY59" fmla="*/ 37495 h 72236"/>
                    <a:gd name="connsiteX60" fmla="*/ 36497 w 531773"/>
                    <a:gd name="connsiteY60" fmla="*/ 41179 h 72236"/>
                    <a:gd name="connsiteX61" fmla="*/ 39925 w 531773"/>
                    <a:gd name="connsiteY61" fmla="*/ 46192 h 72236"/>
                    <a:gd name="connsiteX62" fmla="*/ 41229 w 531773"/>
                    <a:gd name="connsiteY62" fmla="*/ 53022 h 72236"/>
                    <a:gd name="connsiteX63" fmla="*/ 76269 w 531773"/>
                    <a:gd name="connsiteY63" fmla="*/ 66937 h 72236"/>
                    <a:gd name="connsiteX64" fmla="*/ 76064 w 531773"/>
                    <a:gd name="connsiteY64" fmla="*/ 69291 h 72236"/>
                    <a:gd name="connsiteX65" fmla="*/ 75451 w 531773"/>
                    <a:gd name="connsiteY65" fmla="*/ 70570 h 72236"/>
                    <a:gd name="connsiteX66" fmla="*/ 74223 w 531773"/>
                    <a:gd name="connsiteY66" fmla="*/ 71337 h 72236"/>
                    <a:gd name="connsiteX67" fmla="*/ 72355 w 531773"/>
                    <a:gd name="connsiteY67" fmla="*/ 71925 h 72236"/>
                    <a:gd name="connsiteX68" fmla="*/ 70130 w 531773"/>
                    <a:gd name="connsiteY68" fmla="*/ 72309 h 72236"/>
                    <a:gd name="connsiteX69" fmla="*/ 67777 w 531773"/>
                    <a:gd name="connsiteY69" fmla="*/ 72462 h 72236"/>
                    <a:gd name="connsiteX70" fmla="*/ 61637 w 531773"/>
                    <a:gd name="connsiteY70" fmla="*/ 71516 h 72236"/>
                    <a:gd name="connsiteX71" fmla="*/ 57442 w 531773"/>
                    <a:gd name="connsiteY71" fmla="*/ 68651 h 72236"/>
                    <a:gd name="connsiteX72" fmla="*/ 55063 w 531773"/>
                    <a:gd name="connsiteY72" fmla="*/ 63791 h 72236"/>
                    <a:gd name="connsiteX73" fmla="*/ 54322 w 531773"/>
                    <a:gd name="connsiteY73" fmla="*/ 56859 h 72236"/>
                    <a:gd name="connsiteX74" fmla="*/ 54322 w 531773"/>
                    <a:gd name="connsiteY74" fmla="*/ 29949 h 72236"/>
                    <a:gd name="connsiteX75" fmla="*/ 47875 w 531773"/>
                    <a:gd name="connsiteY75" fmla="*/ 29949 h 72236"/>
                    <a:gd name="connsiteX76" fmla="*/ 46648 w 531773"/>
                    <a:gd name="connsiteY76" fmla="*/ 29131 h 72236"/>
                    <a:gd name="connsiteX77" fmla="*/ 46187 w 531773"/>
                    <a:gd name="connsiteY77" fmla="*/ 26470 h 72236"/>
                    <a:gd name="connsiteX78" fmla="*/ 46315 w 531773"/>
                    <a:gd name="connsiteY78" fmla="*/ 24833 h 72236"/>
                    <a:gd name="connsiteX79" fmla="*/ 46648 w 531773"/>
                    <a:gd name="connsiteY79" fmla="*/ 23733 h 72236"/>
                    <a:gd name="connsiteX80" fmla="*/ 47185 w 531773"/>
                    <a:gd name="connsiteY80" fmla="*/ 23119 h 72236"/>
                    <a:gd name="connsiteX81" fmla="*/ 47927 w 531773"/>
                    <a:gd name="connsiteY81" fmla="*/ 22940 h 72236"/>
                    <a:gd name="connsiteX82" fmla="*/ 54322 w 531773"/>
                    <a:gd name="connsiteY82" fmla="*/ 22940 h 72236"/>
                    <a:gd name="connsiteX83" fmla="*/ 54322 w 531773"/>
                    <a:gd name="connsiteY83" fmla="*/ 11992 h 72236"/>
                    <a:gd name="connsiteX84" fmla="*/ 54501 w 531773"/>
                    <a:gd name="connsiteY84" fmla="*/ 11327 h 72236"/>
                    <a:gd name="connsiteX85" fmla="*/ 55166 w 531773"/>
                    <a:gd name="connsiteY85" fmla="*/ 10790 h 72236"/>
                    <a:gd name="connsiteX86" fmla="*/ 56470 w 531773"/>
                    <a:gd name="connsiteY86" fmla="*/ 10457 h 72236"/>
                    <a:gd name="connsiteX87" fmla="*/ 58517 w 531773"/>
                    <a:gd name="connsiteY87" fmla="*/ 10355 h 72236"/>
                    <a:gd name="connsiteX88" fmla="*/ 60614 w 531773"/>
                    <a:gd name="connsiteY88" fmla="*/ 10457 h 72236"/>
                    <a:gd name="connsiteX89" fmla="*/ 61893 w 531773"/>
                    <a:gd name="connsiteY89" fmla="*/ 10790 h 72236"/>
                    <a:gd name="connsiteX90" fmla="*/ 62558 w 531773"/>
                    <a:gd name="connsiteY90" fmla="*/ 11327 h 72236"/>
                    <a:gd name="connsiteX91" fmla="*/ 62763 w 531773"/>
                    <a:gd name="connsiteY91" fmla="*/ 11992 h 72236"/>
                    <a:gd name="connsiteX92" fmla="*/ 62763 w 531773"/>
                    <a:gd name="connsiteY92" fmla="*/ 22940 h 72236"/>
                    <a:gd name="connsiteX93" fmla="*/ 74581 w 531773"/>
                    <a:gd name="connsiteY93" fmla="*/ 22940 h 72236"/>
                    <a:gd name="connsiteX94" fmla="*/ 75297 w 531773"/>
                    <a:gd name="connsiteY94" fmla="*/ 23119 h 72236"/>
                    <a:gd name="connsiteX95" fmla="*/ 75834 w 531773"/>
                    <a:gd name="connsiteY95" fmla="*/ 23733 h 72236"/>
                    <a:gd name="connsiteX96" fmla="*/ 76167 w 531773"/>
                    <a:gd name="connsiteY96" fmla="*/ 24833 h 72236"/>
                    <a:gd name="connsiteX97" fmla="*/ 76269 w 531773"/>
                    <a:gd name="connsiteY97" fmla="*/ 26470 h 72236"/>
                    <a:gd name="connsiteX98" fmla="*/ 75809 w 531773"/>
                    <a:gd name="connsiteY98" fmla="*/ 29131 h 72236"/>
                    <a:gd name="connsiteX99" fmla="*/ 74581 w 531773"/>
                    <a:gd name="connsiteY99" fmla="*/ 29949 h 72236"/>
                    <a:gd name="connsiteX100" fmla="*/ 62763 w 531773"/>
                    <a:gd name="connsiteY100" fmla="*/ 29949 h 72236"/>
                    <a:gd name="connsiteX101" fmla="*/ 62763 w 531773"/>
                    <a:gd name="connsiteY101" fmla="*/ 55631 h 72236"/>
                    <a:gd name="connsiteX102" fmla="*/ 64170 w 531773"/>
                    <a:gd name="connsiteY102" fmla="*/ 62819 h 72236"/>
                    <a:gd name="connsiteX103" fmla="*/ 69209 w 531773"/>
                    <a:gd name="connsiteY103" fmla="*/ 65249 h 72236"/>
                    <a:gd name="connsiteX104" fmla="*/ 71307 w 531773"/>
                    <a:gd name="connsiteY104" fmla="*/ 65019 h 72236"/>
                    <a:gd name="connsiteX105" fmla="*/ 72944 w 531773"/>
                    <a:gd name="connsiteY105" fmla="*/ 64533 h 72236"/>
                    <a:gd name="connsiteX106" fmla="*/ 74172 w 531773"/>
                    <a:gd name="connsiteY106" fmla="*/ 64047 h 72236"/>
                    <a:gd name="connsiteX107" fmla="*/ 75092 w 531773"/>
                    <a:gd name="connsiteY107" fmla="*/ 63817 h 72236"/>
                    <a:gd name="connsiteX108" fmla="*/ 75578 w 531773"/>
                    <a:gd name="connsiteY108" fmla="*/ 63944 h 72236"/>
                    <a:gd name="connsiteX109" fmla="*/ 75937 w 531773"/>
                    <a:gd name="connsiteY109" fmla="*/ 64430 h 72236"/>
                    <a:gd name="connsiteX110" fmla="*/ 76167 w 531773"/>
                    <a:gd name="connsiteY110" fmla="*/ 65403 h 72236"/>
                    <a:gd name="connsiteX111" fmla="*/ 76269 w 531773"/>
                    <a:gd name="connsiteY111" fmla="*/ 66937 h 72236"/>
                    <a:gd name="connsiteX112" fmla="*/ 120469 w 531773"/>
                    <a:gd name="connsiteY112" fmla="*/ 70365 h 72236"/>
                    <a:gd name="connsiteX113" fmla="*/ 120060 w 531773"/>
                    <a:gd name="connsiteY113" fmla="*/ 71286 h 72236"/>
                    <a:gd name="connsiteX114" fmla="*/ 118934 w 531773"/>
                    <a:gd name="connsiteY114" fmla="*/ 71746 h 72236"/>
                    <a:gd name="connsiteX115" fmla="*/ 116837 w 531773"/>
                    <a:gd name="connsiteY115" fmla="*/ 71900 h 72236"/>
                    <a:gd name="connsiteX116" fmla="*/ 114713 w 531773"/>
                    <a:gd name="connsiteY116" fmla="*/ 71746 h 72236"/>
                    <a:gd name="connsiteX117" fmla="*/ 113563 w 531773"/>
                    <a:gd name="connsiteY117" fmla="*/ 71286 h 72236"/>
                    <a:gd name="connsiteX118" fmla="*/ 113205 w 531773"/>
                    <a:gd name="connsiteY118" fmla="*/ 70365 h 72236"/>
                    <a:gd name="connsiteX119" fmla="*/ 113205 w 531773"/>
                    <a:gd name="connsiteY119" fmla="*/ 65761 h 72236"/>
                    <a:gd name="connsiteX120" fmla="*/ 106477 w 531773"/>
                    <a:gd name="connsiteY120" fmla="*/ 70774 h 72236"/>
                    <a:gd name="connsiteX121" fmla="*/ 98624 w 531773"/>
                    <a:gd name="connsiteY121" fmla="*/ 72565 h 72236"/>
                    <a:gd name="connsiteX122" fmla="*/ 92050 w 531773"/>
                    <a:gd name="connsiteY122" fmla="*/ 71618 h 72236"/>
                    <a:gd name="connsiteX123" fmla="*/ 87036 w 531773"/>
                    <a:gd name="connsiteY123" fmla="*/ 68881 h 72236"/>
                    <a:gd name="connsiteX124" fmla="*/ 83813 w 531773"/>
                    <a:gd name="connsiteY124" fmla="*/ 64482 h 72236"/>
                    <a:gd name="connsiteX125" fmla="*/ 82662 w 531773"/>
                    <a:gd name="connsiteY125" fmla="*/ 58547 h 72236"/>
                    <a:gd name="connsiteX126" fmla="*/ 84248 w 531773"/>
                    <a:gd name="connsiteY126" fmla="*/ 51794 h 72236"/>
                    <a:gd name="connsiteX127" fmla="*/ 88801 w 531773"/>
                    <a:gd name="connsiteY127" fmla="*/ 47036 h 72236"/>
                    <a:gd name="connsiteX128" fmla="*/ 96066 w 531773"/>
                    <a:gd name="connsiteY128" fmla="*/ 44197 h 72236"/>
                    <a:gd name="connsiteX129" fmla="*/ 105735 w 531773"/>
                    <a:gd name="connsiteY129" fmla="*/ 43251 h 72236"/>
                    <a:gd name="connsiteX130" fmla="*/ 112079 w 531773"/>
                    <a:gd name="connsiteY130" fmla="*/ 43251 h 72236"/>
                    <a:gd name="connsiteX131" fmla="*/ 112079 w 531773"/>
                    <a:gd name="connsiteY131" fmla="*/ 39669 h 72236"/>
                    <a:gd name="connsiteX132" fmla="*/ 111516 w 531773"/>
                    <a:gd name="connsiteY132" fmla="*/ 34963 h 72236"/>
                    <a:gd name="connsiteX133" fmla="*/ 109700 w 531773"/>
                    <a:gd name="connsiteY133" fmla="*/ 31561 h 72236"/>
                    <a:gd name="connsiteX134" fmla="*/ 106451 w 531773"/>
                    <a:gd name="connsiteY134" fmla="*/ 29514 h 72236"/>
                    <a:gd name="connsiteX135" fmla="*/ 101540 w 531773"/>
                    <a:gd name="connsiteY135" fmla="*/ 28824 h 72236"/>
                    <a:gd name="connsiteX136" fmla="*/ 95938 w 531773"/>
                    <a:gd name="connsiteY136" fmla="*/ 29565 h 72236"/>
                    <a:gd name="connsiteX137" fmla="*/ 91590 w 531773"/>
                    <a:gd name="connsiteY137" fmla="*/ 31203 h 72236"/>
                    <a:gd name="connsiteX138" fmla="*/ 88469 w 531773"/>
                    <a:gd name="connsiteY138" fmla="*/ 32840 h 72236"/>
                    <a:gd name="connsiteX139" fmla="*/ 86602 w 531773"/>
                    <a:gd name="connsiteY139" fmla="*/ 33581 h 72236"/>
                    <a:gd name="connsiteX140" fmla="*/ 85885 w 531773"/>
                    <a:gd name="connsiteY140" fmla="*/ 33377 h 72236"/>
                    <a:gd name="connsiteX141" fmla="*/ 85348 w 531773"/>
                    <a:gd name="connsiteY141" fmla="*/ 32763 h 72236"/>
                    <a:gd name="connsiteX142" fmla="*/ 85016 w 531773"/>
                    <a:gd name="connsiteY142" fmla="*/ 31714 h 72236"/>
                    <a:gd name="connsiteX143" fmla="*/ 84913 w 531773"/>
                    <a:gd name="connsiteY143" fmla="*/ 30307 h 72236"/>
                    <a:gd name="connsiteX144" fmla="*/ 85092 w 531773"/>
                    <a:gd name="connsiteY144" fmla="*/ 28286 h 72236"/>
                    <a:gd name="connsiteX145" fmla="*/ 85962 w 531773"/>
                    <a:gd name="connsiteY145" fmla="*/ 26880 h 72236"/>
                    <a:gd name="connsiteX146" fmla="*/ 88341 w 531773"/>
                    <a:gd name="connsiteY146" fmla="*/ 25319 h 72236"/>
                    <a:gd name="connsiteX147" fmla="*/ 92229 w 531773"/>
                    <a:gd name="connsiteY147" fmla="*/ 23682 h 72236"/>
                    <a:gd name="connsiteX148" fmla="*/ 97038 w 531773"/>
                    <a:gd name="connsiteY148" fmla="*/ 22454 h 72236"/>
                    <a:gd name="connsiteX149" fmla="*/ 102307 w 531773"/>
                    <a:gd name="connsiteY149" fmla="*/ 21968 h 72236"/>
                    <a:gd name="connsiteX150" fmla="*/ 110749 w 531773"/>
                    <a:gd name="connsiteY150" fmla="*/ 23094 h 72236"/>
                    <a:gd name="connsiteX151" fmla="*/ 116377 w 531773"/>
                    <a:gd name="connsiteY151" fmla="*/ 26394 h 72236"/>
                    <a:gd name="connsiteX152" fmla="*/ 119497 w 531773"/>
                    <a:gd name="connsiteY152" fmla="*/ 31791 h 72236"/>
                    <a:gd name="connsiteX153" fmla="*/ 120469 w 531773"/>
                    <a:gd name="connsiteY153" fmla="*/ 39311 h 72236"/>
                    <a:gd name="connsiteX154" fmla="*/ 112079 w 531773"/>
                    <a:gd name="connsiteY154" fmla="*/ 49338 h 72236"/>
                    <a:gd name="connsiteX155" fmla="*/ 104866 w 531773"/>
                    <a:gd name="connsiteY155" fmla="*/ 49338 h 72236"/>
                    <a:gd name="connsiteX156" fmla="*/ 98829 w 531773"/>
                    <a:gd name="connsiteY156" fmla="*/ 49927 h 72236"/>
                    <a:gd name="connsiteX157" fmla="*/ 94582 w 531773"/>
                    <a:gd name="connsiteY157" fmla="*/ 51666 h 72236"/>
                    <a:gd name="connsiteX158" fmla="*/ 92101 w 531773"/>
                    <a:gd name="connsiteY158" fmla="*/ 54429 h 72236"/>
                    <a:gd name="connsiteX159" fmla="*/ 91308 w 531773"/>
                    <a:gd name="connsiteY159" fmla="*/ 58138 h 72236"/>
                    <a:gd name="connsiteX160" fmla="*/ 93585 w 531773"/>
                    <a:gd name="connsiteY160" fmla="*/ 63842 h 72236"/>
                    <a:gd name="connsiteX161" fmla="*/ 99954 w 531773"/>
                    <a:gd name="connsiteY161" fmla="*/ 65965 h 72236"/>
                    <a:gd name="connsiteX162" fmla="*/ 106119 w 531773"/>
                    <a:gd name="connsiteY162" fmla="*/ 64277 h 72236"/>
                    <a:gd name="connsiteX163" fmla="*/ 112079 w 531773"/>
                    <a:gd name="connsiteY163" fmla="*/ 59110 h 72236"/>
                    <a:gd name="connsiteX164" fmla="*/ 173200 w 531773"/>
                    <a:gd name="connsiteY164" fmla="*/ 70263 h 72236"/>
                    <a:gd name="connsiteX165" fmla="*/ 172995 w 531773"/>
                    <a:gd name="connsiteY165" fmla="*/ 70979 h 72236"/>
                    <a:gd name="connsiteX166" fmla="*/ 172304 w 531773"/>
                    <a:gd name="connsiteY166" fmla="*/ 71490 h 72236"/>
                    <a:gd name="connsiteX167" fmla="*/ 170948 w 531773"/>
                    <a:gd name="connsiteY167" fmla="*/ 71797 h 72236"/>
                    <a:gd name="connsiteX168" fmla="*/ 168749 w 531773"/>
                    <a:gd name="connsiteY168" fmla="*/ 71900 h 72236"/>
                    <a:gd name="connsiteX169" fmla="*/ 166472 w 531773"/>
                    <a:gd name="connsiteY169" fmla="*/ 71823 h 72236"/>
                    <a:gd name="connsiteX170" fmla="*/ 164963 w 531773"/>
                    <a:gd name="connsiteY170" fmla="*/ 71567 h 72236"/>
                    <a:gd name="connsiteX171" fmla="*/ 163965 w 531773"/>
                    <a:gd name="connsiteY171" fmla="*/ 71056 h 72236"/>
                    <a:gd name="connsiteX172" fmla="*/ 163275 w 531773"/>
                    <a:gd name="connsiteY172" fmla="*/ 70263 h 72236"/>
                    <a:gd name="connsiteX173" fmla="*/ 143833 w 531773"/>
                    <a:gd name="connsiteY173" fmla="*/ 44785 h 72236"/>
                    <a:gd name="connsiteX174" fmla="*/ 143833 w 531773"/>
                    <a:gd name="connsiteY174" fmla="*/ 70314 h 72236"/>
                    <a:gd name="connsiteX175" fmla="*/ 143629 w 531773"/>
                    <a:gd name="connsiteY175" fmla="*/ 71004 h 72236"/>
                    <a:gd name="connsiteX176" fmla="*/ 142964 w 531773"/>
                    <a:gd name="connsiteY176" fmla="*/ 71490 h 72236"/>
                    <a:gd name="connsiteX177" fmla="*/ 141685 w 531773"/>
                    <a:gd name="connsiteY177" fmla="*/ 71797 h 72236"/>
                    <a:gd name="connsiteX178" fmla="*/ 139587 w 531773"/>
                    <a:gd name="connsiteY178" fmla="*/ 71900 h 72236"/>
                    <a:gd name="connsiteX179" fmla="*/ 137541 w 531773"/>
                    <a:gd name="connsiteY179" fmla="*/ 71797 h 72236"/>
                    <a:gd name="connsiteX180" fmla="*/ 136236 w 531773"/>
                    <a:gd name="connsiteY180" fmla="*/ 71490 h 72236"/>
                    <a:gd name="connsiteX181" fmla="*/ 135571 w 531773"/>
                    <a:gd name="connsiteY181" fmla="*/ 71004 h 72236"/>
                    <a:gd name="connsiteX182" fmla="*/ 135392 w 531773"/>
                    <a:gd name="connsiteY182" fmla="*/ 70314 h 72236"/>
                    <a:gd name="connsiteX183" fmla="*/ 135392 w 531773"/>
                    <a:gd name="connsiteY183" fmla="*/ 1965 h 72236"/>
                    <a:gd name="connsiteX184" fmla="*/ 135571 w 531773"/>
                    <a:gd name="connsiteY184" fmla="*/ 1249 h 72236"/>
                    <a:gd name="connsiteX185" fmla="*/ 136236 w 531773"/>
                    <a:gd name="connsiteY185" fmla="*/ 737 h 72236"/>
                    <a:gd name="connsiteX186" fmla="*/ 137541 w 531773"/>
                    <a:gd name="connsiteY186" fmla="*/ 430 h 72236"/>
                    <a:gd name="connsiteX187" fmla="*/ 139587 w 531773"/>
                    <a:gd name="connsiteY187" fmla="*/ 328 h 72236"/>
                    <a:gd name="connsiteX188" fmla="*/ 141685 w 531773"/>
                    <a:gd name="connsiteY188" fmla="*/ 430 h 72236"/>
                    <a:gd name="connsiteX189" fmla="*/ 142964 w 531773"/>
                    <a:gd name="connsiteY189" fmla="*/ 737 h 72236"/>
                    <a:gd name="connsiteX190" fmla="*/ 143629 w 531773"/>
                    <a:gd name="connsiteY190" fmla="*/ 1249 h 72236"/>
                    <a:gd name="connsiteX191" fmla="*/ 143833 w 531773"/>
                    <a:gd name="connsiteY191" fmla="*/ 1965 h 72236"/>
                    <a:gd name="connsiteX192" fmla="*/ 143833 w 531773"/>
                    <a:gd name="connsiteY192" fmla="*/ 43609 h 72236"/>
                    <a:gd name="connsiteX193" fmla="*/ 161228 w 531773"/>
                    <a:gd name="connsiteY193" fmla="*/ 24475 h 72236"/>
                    <a:gd name="connsiteX194" fmla="*/ 162097 w 531773"/>
                    <a:gd name="connsiteY194" fmla="*/ 23631 h 72236"/>
                    <a:gd name="connsiteX195" fmla="*/ 163198 w 531773"/>
                    <a:gd name="connsiteY195" fmla="*/ 23068 h 72236"/>
                    <a:gd name="connsiteX196" fmla="*/ 164706 w 531773"/>
                    <a:gd name="connsiteY196" fmla="*/ 22761 h 72236"/>
                    <a:gd name="connsiteX197" fmla="*/ 166805 w 531773"/>
                    <a:gd name="connsiteY197" fmla="*/ 22685 h 72236"/>
                    <a:gd name="connsiteX198" fmla="*/ 168953 w 531773"/>
                    <a:gd name="connsiteY198" fmla="*/ 22761 h 72236"/>
                    <a:gd name="connsiteX199" fmla="*/ 170360 w 531773"/>
                    <a:gd name="connsiteY199" fmla="*/ 23017 h 72236"/>
                    <a:gd name="connsiteX200" fmla="*/ 171127 w 531773"/>
                    <a:gd name="connsiteY200" fmla="*/ 23478 h 72236"/>
                    <a:gd name="connsiteX201" fmla="*/ 171358 w 531773"/>
                    <a:gd name="connsiteY201" fmla="*/ 24219 h 72236"/>
                    <a:gd name="connsiteX202" fmla="*/ 171025 w 531773"/>
                    <a:gd name="connsiteY202" fmla="*/ 25447 h 72236"/>
                    <a:gd name="connsiteX203" fmla="*/ 169925 w 531773"/>
                    <a:gd name="connsiteY203" fmla="*/ 26880 h 72236"/>
                    <a:gd name="connsiteX204" fmla="*/ 153247 w 531773"/>
                    <a:gd name="connsiteY204" fmla="*/ 43558 h 72236"/>
                    <a:gd name="connsiteX205" fmla="*/ 171971 w 531773"/>
                    <a:gd name="connsiteY205" fmla="*/ 67858 h 72236"/>
                    <a:gd name="connsiteX206" fmla="*/ 172918 w 531773"/>
                    <a:gd name="connsiteY206" fmla="*/ 69265 h 72236"/>
                    <a:gd name="connsiteX207" fmla="*/ 173200 w 531773"/>
                    <a:gd name="connsiteY207" fmla="*/ 70263 h 72236"/>
                    <a:gd name="connsiteX208" fmla="*/ 217982 w 531773"/>
                    <a:gd name="connsiteY208" fmla="*/ 45297 h 72236"/>
                    <a:gd name="connsiteX209" fmla="*/ 216980 w 531773"/>
                    <a:gd name="connsiteY209" fmla="*/ 48136 h 72236"/>
                    <a:gd name="connsiteX210" fmla="*/ 214693 w 531773"/>
                    <a:gd name="connsiteY210" fmla="*/ 48980 h 72236"/>
                    <a:gd name="connsiteX211" fmla="*/ 184370 w 531773"/>
                    <a:gd name="connsiteY211" fmla="*/ 48980 h 72236"/>
                    <a:gd name="connsiteX212" fmla="*/ 185141 w 531773"/>
                    <a:gd name="connsiteY212" fmla="*/ 55887 h 72236"/>
                    <a:gd name="connsiteX213" fmla="*/ 187711 w 531773"/>
                    <a:gd name="connsiteY213" fmla="*/ 61156 h 72236"/>
                    <a:gd name="connsiteX214" fmla="*/ 192390 w 531773"/>
                    <a:gd name="connsiteY214" fmla="*/ 64533 h 72236"/>
                    <a:gd name="connsiteX215" fmla="*/ 199433 w 531773"/>
                    <a:gd name="connsiteY215" fmla="*/ 65709 h 72236"/>
                    <a:gd name="connsiteX216" fmla="*/ 205293 w 531773"/>
                    <a:gd name="connsiteY216" fmla="*/ 65172 h 72236"/>
                    <a:gd name="connsiteX217" fmla="*/ 209741 w 531773"/>
                    <a:gd name="connsiteY217" fmla="*/ 63970 h 72236"/>
                    <a:gd name="connsiteX218" fmla="*/ 212825 w 531773"/>
                    <a:gd name="connsiteY218" fmla="*/ 62768 h 72236"/>
                    <a:gd name="connsiteX219" fmla="*/ 214651 w 531773"/>
                    <a:gd name="connsiteY219" fmla="*/ 62231 h 72236"/>
                    <a:gd name="connsiteX220" fmla="*/ 215293 w 531773"/>
                    <a:gd name="connsiteY220" fmla="*/ 62410 h 72236"/>
                    <a:gd name="connsiteX221" fmla="*/ 215729 w 531773"/>
                    <a:gd name="connsiteY221" fmla="*/ 62947 h 72236"/>
                    <a:gd name="connsiteX222" fmla="*/ 215960 w 531773"/>
                    <a:gd name="connsiteY222" fmla="*/ 63944 h 72236"/>
                    <a:gd name="connsiteX223" fmla="*/ 216038 w 531773"/>
                    <a:gd name="connsiteY223" fmla="*/ 65505 h 72236"/>
                    <a:gd name="connsiteX224" fmla="*/ 215987 w 531773"/>
                    <a:gd name="connsiteY224" fmla="*/ 66656 h 72236"/>
                    <a:gd name="connsiteX225" fmla="*/ 215858 w 531773"/>
                    <a:gd name="connsiteY225" fmla="*/ 67526 h 72236"/>
                    <a:gd name="connsiteX226" fmla="*/ 215603 w 531773"/>
                    <a:gd name="connsiteY226" fmla="*/ 68216 h 72236"/>
                    <a:gd name="connsiteX227" fmla="*/ 215142 w 531773"/>
                    <a:gd name="connsiteY227" fmla="*/ 68805 h 72236"/>
                    <a:gd name="connsiteX228" fmla="*/ 213480 w 531773"/>
                    <a:gd name="connsiteY228" fmla="*/ 69725 h 72236"/>
                    <a:gd name="connsiteX229" fmla="*/ 209899 w 531773"/>
                    <a:gd name="connsiteY229" fmla="*/ 70979 h 72236"/>
                    <a:gd name="connsiteX230" fmla="*/ 204809 w 531773"/>
                    <a:gd name="connsiteY230" fmla="*/ 72079 h 72236"/>
                    <a:gd name="connsiteX231" fmla="*/ 198644 w 531773"/>
                    <a:gd name="connsiteY231" fmla="*/ 72565 h 72236"/>
                    <a:gd name="connsiteX232" fmla="*/ 188693 w 531773"/>
                    <a:gd name="connsiteY232" fmla="*/ 70979 h 72236"/>
                    <a:gd name="connsiteX233" fmla="*/ 181506 w 531773"/>
                    <a:gd name="connsiteY233" fmla="*/ 66272 h 72236"/>
                    <a:gd name="connsiteX234" fmla="*/ 177105 w 531773"/>
                    <a:gd name="connsiteY234" fmla="*/ 58445 h 72236"/>
                    <a:gd name="connsiteX235" fmla="*/ 175622 w 531773"/>
                    <a:gd name="connsiteY235" fmla="*/ 47497 h 72236"/>
                    <a:gd name="connsiteX236" fmla="*/ 177156 w 531773"/>
                    <a:gd name="connsiteY236" fmla="*/ 36830 h 72236"/>
                    <a:gd name="connsiteX237" fmla="*/ 181582 w 531773"/>
                    <a:gd name="connsiteY237" fmla="*/ 28798 h 72236"/>
                    <a:gd name="connsiteX238" fmla="*/ 188566 w 531773"/>
                    <a:gd name="connsiteY238" fmla="*/ 23733 h 72236"/>
                    <a:gd name="connsiteX239" fmla="*/ 197723 w 531773"/>
                    <a:gd name="connsiteY239" fmla="*/ 21968 h 72236"/>
                    <a:gd name="connsiteX240" fmla="*/ 206957 w 531773"/>
                    <a:gd name="connsiteY240" fmla="*/ 23708 h 72236"/>
                    <a:gd name="connsiteX241" fmla="*/ 213224 w 531773"/>
                    <a:gd name="connsiteY241" fmla="*/ 28389 h 72236"/>
                    <a:gd name="connsiteX242" fmla="*/ 216831 w 531773"/>
                    <a:gd name="connsiteY242" fmla="*/ 35295 h 72236"/>
                    <a:gd name="connsiteX243" fmla="*/ 217982 w 531773"/>
                    <a:gd name="connsiteY243" fmla="*/ 43762 h 72236"/>
                    <a:gd name="connsiteX244" fmla="*/ 209489 w 531773"/>
                    <a:gd name="connsiteY244" fmla="*/ 42790 h 72236"/>
                    <a:gd name="connsiteX245" fmla="*/ 206530 w 531773"/>
                    <a:gd name="connsiteY245" fmla="*/ 32354 h 72236"/>
                    <a:gd name="connsiteX246" fmla="*/ 197290 w 531773"/>
                    <a:gd name="connsiteY246" fmla="*/ 28568 h 72236"/>
                    <a:gd name="connsiteX247" fmla="*/ 191783 w 531773"/>
                    <a:gd name="connsiteY247" fmla="*/ 29745 h 72236"/>
                    <a:gd name="connsiteX248" fmla="*/ 187819 w 531773"/>
                    <a:gd name="connsiteY248" fmla="*/ 32865 h 72236"/>
                    <a:gd name="connsiteX249" fmla="*/ 185348 w 531773"/>
                    <a:gd name="connsiteY249" fmla="*/ 37393 h 72236"/>
                    <a:gd name="connsiteX250" fmla="*/ 184370 w 531773"/>
                    <a:gd name="connsiteY250" fmla="*/ 42790 h 72236"/>
                    <a:gd name="connsiteX251" fmla="*/ 269934 w 531773"/>
                    <a:gd name="connsiteY251" fmla="*/ 70314 h 72236"/>
                    <a:gd name="connsiteX252" fmla="*/ 269729 w 531773"/>
                    <a:gd name="connsiteY252" fmla="*/ 71004 h 72236"/>
                    <a:gd name="connsiteX253" fmla="*/ 269064 w 531773"/>
                    <a:gd name="connsiteY253" fmla="*/ 71490 h 72236"/>
                    <a:gd name="connsiteX254" fmla="*/ 267785 w 531773"/>
                    <a:gd name="connsiteY254" fmla="*/ 71797 h 72236"/>
                    <a:gd name="connsiteX255" fmla="*/ 265739 w 531773"/>
                    <a:gd name="connsiteY255" fmla="*/ 71900 h 72236"/>
                    <a:gd name="connsiteX256" fmla="*/ 263642 w 531773"/>
                    <a:gd name="connsiteY256" fmla="*/ 71797 h 72236"/>
                    <a:gd name="connsiteX257" fmla="*/ 262362 w 531773"/>
                    <a:gd name="connsiteY257" fmla="*/ 71490 h 72236"/>
                    <a:gd name="connsiteX258" fmla="*/ 261698 w 531773"/>
                    <a:gd name="connsiteY258" fmla="*/ 71004 h 72236"/>
                    <a:gd name="connsiteX259" fmla="*/ 261493 w 531773"/>
                    <a:gd name="connsiteY259" fmla="*/ 70314 h 72236"/>
                    <a:gd name="connsiteX260" fmla="*/ 261493 w 531773"/>
                    <a:gd name="connsiteY260" fmla="*/ 43353 h 72236"/>
                    <a:gd name="connsiteX261" fmla="*/ 260878 w 531773"/>
                    <a:gd name="connsiteY261" fmla="*/ 37009 h 72236"/>
                    <a:gd name="connsiteX262" fmla="*/ 259088 w 531773"/>
                    <a:gd name="connsiteY262" fmla="*/ 32865 h 72236"/>
                    <a:gd name="connsiteX263" fmla="*/ 256044 w 531773"/>
                    <a:gd name="connsiteY263" fmla="*/ 30205 h 72236"/>
                    <a:gd name="connsiteX264" fmla="*/ 251721 w 531773"/>
                    <a:gd name="connsiteY264" fmla="*/ 29284 h 72236"/>
                    <a:gd name="connsiteX265" fmla="*/ 245377 w 531773"/>
                    <a:gd name="connsiteY265" fmla="*/ 31535 h 72236"/>
                    <a:gd name="connsiteX266" fmla="*/ 238726 w 531773"/>
                    <a:gd name="connsiteY266" fmla="*/ 38135 h 72236"/>
                    <a:gd name="connsiteX267" fmla="*/ 238726 w 531773"/>
                    <a:gd name="connsiteY267" fmla="*/ 70314 h 72236"/>
                    <a:gd name="connsiteX268" fmla="*/ 238522 w 531773"/>
                    <a:gd name="connsiteY268" fmla="*/ 71004 h 72236"/>
                    <a:gd name="connsiteX269" fmla="*/ 237856 w 531773"/>
                    <a:gd name="connsiteY269" fmla="*/ 71490 h 72236"/>
                    <a:gd name="connsiteX270" fmla="*/ 236578 w 531773"/>
                    <a:gd name="connsiteY270" fmla="*/ 71797 h 72236"/>
                    <a:gd name="connsiteX271" fmla="*/ 234480 w 531773"/>
                    <a:gd name="connsiteY271" fmla="*/ 71900 h 72236"/>
                    <a:gd name="connsiteX272" fmla="*/ 232434 w 531773"/>
                    <a:gd name="connsiteY272" fmla="*/ 71797 h 72236"/>
                    <a:gd name="connsiteX273" fmla="*/ 231129 w 531773"/>
                    <a:gd name="connsiteY273" fmla="*/ 71490 h 72236"/>
                    <a:gd name="connsiteX274" fmla="*/ 230464 w 531773"/>
                    <a:gd name="connsiteY274" fmla="*/ 71004 h 72236"/>
                    <a:gd name="connsiteX275" fmla="*/ 230285 w 531773"/>
                    <a:gd name="connsiteY275" fmla="*/ 70314 h 72236"/>
                    <a:gd name="connsiteX276" fmla="*/ 230285 w 531773"/>
                    <a:gd name="connsiteY276" fmla="*/ 1965 h 72236"/>
                    <a:gd name="connsiteX277" fmla="*/ 230464 w 531773"/>
                    <a:gd name="connsiteY277" fmla="*/ 1249 h 72236"/>
                    <a:gd name="connsiteX278" fmla="*/ 231129 w 531773"/>
                    <a:gd name="connsiteY278" fmla="*/ 737 h 72236"/>
                    <a:gd name="connsiteX279" fmla="*/ 232434 w 531773"/>
                    <a:gd name="connsiteY279" fmla="*/ 430 h 72236"/>
                    <a:gd name="connsiteX280" fmla="*/ 234480 w 531773"/>
                    <a:gd name="connsiteY280" fmla="*/ 328 h 72236"/>
                    <a:gd name="connsiteX281" fmla="*/ 236578 w 531773"/>
                    <a:gd name="connsiteY281" fmla="*/ 430 h 72236"/>
                    <a:gd name="connsiteX282" fmla="*/ 237856 w 531773"/>
                    <a:gd name="connsiteY282" fmla="*/ 737 h 72236"/>
                    <a:gd name="connsiteX283" fmla="*/ 238522 w 531773"/>
                    <a:gd name="connsiteY283" fmla="*/ 1249 h 72236"/>
                    <a:gd name="connsiteX284" fmla="*/ 238726 w 531773"/>
                    <a:gd name="connsiteY284" fmla="*/ 1965 h 72236"/>
                    <a:gd name="connsiteX285" fmla="*/ 238726 w 531773"/>
                    <a:gd name="connsiteY285" fmla="*/ 29540 h 72236"/>
                    <a:gd name="connsiteX286" fmla="*/ 246042 w 531773"/>
                    <a:gd name="connsiteY286" fmla="*/ 23836 h 72236"/>
                    <a:gd name="connsiteX287" fmla="*/ 253460 w 531773"/>
                    <a:gd name="connsiteY287" fmla="*/ 21968 h 72236"/>
                    <a:gd name="connsiteX288" fmla="*/ 261211 w 531773"/>
                    <a:gd name="connsiteY288" fmla="*/ 23529 h 72236"/>
                    <a:gd name="connsiteX289" fmla="*/ 266302 w 531773"/>
                    <a:gd name="connsiteY289" fmla="*/ 27698 h 72236"/>
                    <a:gd name="connsiteX290" fmla="*/ 269090 w 531773"/>
                    <a:gd name="connsiteY290" fmla="*/ 33812 h 72236"/>
                    <a:gd name="connsiteX291" fmla="*/ 269934 w 531773"/>
                    <a:gd name="connsiteY291" fmla="*/ 42278 h 72236"/>
                    <a:gd name="connsiteX292" fmla="*/ 327676 w 531773"/>
                    <a:gd name="connsiteY292" fmla="*/ 46781 h 72236"/>
                    <a:gd name="connsiteX293" fmla="*/ 326192 w 531773"/>
                    <a:gd name="connsiteY293" fmla="*/ 57140 h 72236"/>
                    <a:gd name="connsiteX294" fmla="*/ 321767 w 531773"/>
                    <a:gd name="connsiteY294" fmla="*/ 65300 h 72236"/>
                    <a:gd name="connsiteX295" fmla="*/ 314400 w 531773"/>
                    <a:gd name="connsiteY295" fmla="*/ 70646 h 72236"/>
                    <a:gd name="connsiteX296" fmla="*/ 304143 w 531773"/>
                    <a:gd name="connsiteY296" fmla="*/ 72565 h 72236"/>
                    <a:gd name="connsiteX297" fmla="*/ 294244 w 531773"/>
                    <a:gd name="connsiteY297" fmla="*/ 70877 h 72236"/>
                    <a:gd name="connsiteX298" fmla="*/ 287208 w 531773"/>
                    <a:gd name="connsiteY298" fmla="*/ 65965 h 72236"/>
                    <a:gd name="connsiteX299" fmla="*/ 283014 w 531773"/>
                    <a:gd name="connsiteY299" fmla="*/ 58138 h 72236"/>
                    <a:gd name="connsiteX300" fmla="*/ 281632 w 531773"/>
                    <a:gd name="connsiteY300" fmla="*/ 47701 h 72236"/>
                    <a:gd name="connsiteX301" fmla="*/ 283091 w 531773"/>
                    <a:gd name="connsiteY301" fmla="*/ 37342 h 72236"/>
                    <a:gd name="connsiteX302" fmla="*/ 287490 w 531773"/>
                    <a:gd name="connsiteY302" fmla="*/ 29182 h 72236"/>
                    <a:gd name="connsiteX303" fmla="*/ 294831 w 531773"/>
                    <a:gd name="connsiteY303" fmla="*/ 23861 h 72236"/>
                    <a:gd name="connsiteX304" fmla="*/ 305114 w 531773"/>
                    <a:gd name="connsiteY304" fmla="*/ 21968 h 72236"/>
                    <a:gd name="connsiteX305" fmla="*/ 315014 w 531773"/>
                    <a:gd name="connsiteY305" fmla="*/ 23657 h 72236"/>
                    <a:gd name="connsiteX306" fmla="*/ 322049 w 531773"/>
                    <a:gd name="connsiteY306" fmla="*/ 28568 h 72236"/>
                    <a:gd name="connsiteX307" fmla="*/ 326269 w 531773"/>
                    <a:gd name="connsiteY307" fmla="*/ 36395 h 72236"/>
                    <a:gd name="connsiteX308" fmla="*/ 327676 w 531773"/>
                    <a:gd name="connsiteY308" fmla="*/ 46781 h 72236"/>
                    <a:gd name="connsiteX309" fmla="*/ 318928 w 531773"/>
                    <a:gd name="connsiteY309" fmla="*/ 47343 h 72236"/>
                    <a:gd name="connsiteX310" fmla="*/ 318230 w 531773"/>
                    <a:gd name="connsiteY310" fmla="*/ 40283 h 72236"/>
                    <a:gd name="connsiteX311" fmla="*/ 315934 w 531773"/>
                    <a:gd name="connsiteY311" fmla="*/ 34451 h 72236"/>
                    <a:gd name="connsiteX312" fmla="*/ 311597 w 531773"/>
                    <a:gd name="connsiteY312" fmla="*/ 30486 h 72236"/>
                    <a:gd name="connsiteX313" fmla="*/ 304783 w 531773"/>
                    <a:gd name="connsiteY313" fmla="*/ 29028 h 72236"/>
                    <a:gd name="connsiteX314" fmla="*/ 298304 w 531773"/>
                    <a:gd name="connsiteY314" fmla="*/ 30358 h 72236"/>
                    <a:gd name="connsiteX315" fmla="*/ 293840 w 531773"/>
                    <a:gd name="connsiteY315" fmla="*/ 34119 h 72236"/>
                    <a:gd name="connsiteX316" fmla="*/ 291233 w 531773"/>
                    <a:gd name="connsiteY316" fmla="*/ 39874 h 72236"/>
                    <a:gd name="connsiteX317" fmla="*/ 290381 w 531773"/>
                    <a:gd name="connsiteY317" fmla="*/ 47139 h 72236"/>
                    <a:gd name="connsiteX318" fmla="*/ 291077 w 531773"/>
                    <a:gd name="connsiteY318" fmla="*/ 54250 h 72236"/>
                    <a:gd name="connsiteX319" fmla="*/ 293401 w 531773"/>
                    <a:gd name="connsiteY319" fmla="*/ 60056 h 72236"/>
                    <a:gd name="connsiteX320" fmla="*/ 297762 w 531773"/>
                    <a:gd name="connsiteY320" fmla="*/ 63996 h 72236"/>
                    <a:gd name="connsiteX321" fmla="*/ 304577 w 531773"/>
                    <a:gd name="connsiteY321" fmla="*/ 65454 h 72236"/>
                    <a:gd name="connsiteX322" fmla="*/ 311029 w 531773"/>
                    <a:gd name="connsiteY322" fmla="*/ 64124 h 72236"/>
                    <a:gd name="connsiteX323" fmla="*/ 315520 w 531773"/>
                    <a:gd name="connsiteY323" fmla="*/ 60389 h 72236"/>
                    <a:gd name="connsiteX324" fmla="*/ 318102 w 531773"/>
                    <a:gd name="connsiteY324" fmla="*/ 54659 h 72236"/>
                    <a:gd name="connsiteX325" fmla="*/ 318928 w 531773"/>
                    <a:gd name="connsiteY325" fmla="*/ 47343 h 72236"/>
                    <a:gd name="connsiteX326" fmla="*/ 347867 w 531773"/>
                    <a:gd name="connsiteY326" fmla="*/ 70314 h 72236"/>
                    <a:gd name="connsiteX327" fmla="*/ 347663 w 531773"/>
                    <a:gd name="connsiteY327" fmla="*/ 71004 h 72236"/>
                    <a:gd name="connsiteX328" fmla="*/ 346998 w 531773"/>
                    <a:gd name="connsiteY328" fmla="*/ 71490 h 72236"/>
                    <a:gd name="connsiteX329" fmla="*/ 345719 w 531773"/>
                    <a:gd name="connsiteY329" fmla="*/ 71797 h 72236"/>
                    <a:gd name="connsiteX330" fmla="*/ 343621 w 531773"/>
                    <a:gd name="connsiteY330" fmla="*/ 71900 h 72236"/>
                    <a:gd name="connsiteX331" fmla="*/ 341574 w 531773"/>
                    <a:gd name="connsiteY331" fmla="*/ 71797 h 72236"/>
                    <a:gd name="connsiteX332" fmla="*/ 340270 w 531773"/>
                    <a:gd name="connsiteY332" fmla="*/ 71490 h 72236"/>
                    <a:gd name="connsiteX333" fmla="*/ 339604 w 531773"/>
                    <a:gd name="connsiteY333" fmla="*/ 71004 h 72236"/>
                    <a:gd name="connsiteX334" fmla="*/ 339425 w 531773"/>
                    <a:gd name="connsiteY334" fmla="*/ 70314 h 72236"/>
                    <a:gd name="connsiteX335" fmla="*/ 339425 w 531773"/>
                    <a:gd name="connsiteY335" fmla="*/ 1965 h 72236"/>
                    <a:gd name="connsiteX336" fmla="*/ 339604 w 531773"/>
                    <a:gd name="connsiteY336" fmla="*/ 1249 h 72236"/>
                    <a:gd name="connsiteX337" fmla="*/ 340270 w 531773"/>
                    <a:gd name="connsiteY337" fmla="*/ 737 h 72236"/>
                    <a:gd name="connsiteX338" fmla="*/ 341574 w 531773"/>
                    <a:gd name="connsiteY338" fmla="*/ 430 h 72236"/>
                    <a:gd name="connsiteX339" fmla="*/ 343621 w 531773"/>
                    <a:gd name="connsiteY339" fmla="*/ 328 h 72236"/>
                    <a:gd name="connsiteX340" fmla="*/ 345719 w 531773"/>
                    <a:gd name="connsiteY340" fmla="*/ 430 h 72236"/>
                    <a:gd name="connsiteX341" fmla="*/ 346998 w 531773"/>
                    <a:gd name="connsiteY341" fmla="*/ 737 h 72236"/>
                    <a:gd name="connsiteX342" fmla="*/ 347663 w 531773"/>
                    <a:gd name="connsiteY342" fmla="*/ 1249 h 72236"/>
                    <a:gd name="connsiteX343" fmla="*/ 347867 w 531773"/>
                    <a:gd name="connsiteY343" fmla="*/ 1965 h 72236"/>
                    <a:gd name="connsiteX344" fmla="*/ 402683 w 531773"/>
                    <a:gd name="connsiteY344" fmla="*/ 70314 h 72236"/>
                    <a:gd name="connsiteX345" fmla="*/ 402504 w 531773"/>
                    <a:gd name="connsiteY345" fmla="*/ 71030 h 72236"/>
                    <a:gd name="connsiteX346" fmla="*/ 401889 w 531773"/>
                    <a:gd name="connsiteY346" fmla="*/ 71516 h 72236"/>
                    <a:gd name="connsiteX347" fmla="*/ 400739 w 531773"/>
                    <a:gd name="connsiteY347" fmla="*/ 71797 h 72236"/>
                    <a:gd name="connsiteX348" fmla="*/ 398999 w 531773"/>
                    <a:gd name="connsiteY348" fmla="*/ 71900 h 72236"/>
                    <a:gd name="connsiteX349" fmla="*/ 397209 w 531773"/>
                    <a:gd name="connsiteY349" fmla="*/ 71797 h 72236"/>
                    <a:gd name="connsiteX350" fmla="*/ 396031 w 531773"/>
                    <a:gd name="connsiteY350" fmla="*/ 71516 h 72236"/>
                    <a:gd name="connsiteX351" fmla="*/ 395367 w 531773"/>
                    <a:gd name="connsiteY351" fmla="*/ 71030 h 72236"/>
                    <a:gd name="connsiteX352" fmla="*/ 395162 w 531773"/>
                    <a:gd name="connsiteY352" fmla="*/ 70314 h 72236"/>
                    <a:gd name="connsiteX353" fmla="*/ 395162 w 531773"/>
                    <a:gd name="connsiteY353" fmla="*/ 64226 h 72236"/>
                    <a:gd name="connsiteX354" fmla="*/ 387616 w 531773"/>
                    <a:gd name="connsiteY354" fmla="*/ 70365 h 72236"/>
                    <a:gd name="connsiteX355" fmla="*/ 379046 w 531773"/>
                    <a:gd name="connsiteY355" fmla="*/ 72565 h 72236"/>
                    <a:gd name="connsiteX356" fmla="*/ 370401 w 531773"/>
                    <a:gd name="connsiteY356" fmla="*/ 70595 h 72236"/>
                    <a:gd name="connsiteX357" fmla="*/ 364594 w 531773"/>
                    <a:gd name="connsiteY357" fmla="*/ 65275 h 72236"/>
                    <a:gd name="connsiteX358" fmla="*/ 361345 w 531773"/>
                    <a:gd name="connsiteY358" fmla="*/ 57396 h 72236"/>
                    <a:gd name="connsiteX359" fmla="*/ 360322 w 531773"/>
                    <a:gd name="connsiteY359" fmla="*/ 47855 h 72236"/>
                    <a:gd name="connsiteX360" fmla="*/ 361601 w 531773"/>
                    <a:gd name="connsiteY360" fmla="*/ 37137 h 72236"/>
                    <a:gd name="connsiteX361" fmla="*/ 365387 w 531773"/>
                    <a:gd name="connsiteY361" fmla="*/ 28977 h 72236"/>
                    <a:gd name="connsiteX362" fmla="*/ 371603 w 531773"/>
                    <a:gd name="connsiteY362" fmla="*/ 23784 h 72236"/>
                    <a:gd name="connsiteX363" fmla="*/ 380172 w 531773"/>
                    <a:gd name="connsiteY363" fmla="*/ 21968 h 72236"/>
                    <a:gd name="connsiteX364" fmla="*/ 387565 w 531773"/>
                    <a:gd name="connsiteY364" fmla="*/ 23733 h 72236"/>
                    <a:gd name="connsiteX365" fmla="*/ 394190 w 531773"/>
                    <a:gd name="connsiteY365" fmla="*/ 28926 h 72236"/>
                    <a:gd name="connsiteX366" fmla="*/ 394190 w 531773"/>
                    <a:gd name="connsiteY366" fmla="*/ 2170 h 72236"/>
                    <a:gd name="connsiteX367" fmla="*/ 394369 w 531773"/>
                    <a:gd name="connsiteY367" fmla="*/ 1479 h 72236"/>
                    <a:gd name="connsiteX368" fmla="*/ 395060 w 531773"/>
                    <a:gd name="connsiteY368" fmla="*/ 967 h 72236"/>
                    <a:gd name="connsiteX369" fmla="*/ 396364 w 531773"/>
                    <a:gd name="connsiteY369" fmla="*/ 661 h 72236"/>
                    <a:gd name="connsiteX370" fmla="*/ 398385 w 531773"/>
                    <a:gd name="connsiteY370" fmla="*/ 533 h 72236"/>
                    <a:gd name="connsiteX371" fmla="*/ 400483 w 531773"/>
                    <a:gd name="connsiteY371" fmla="*/ 661 h 72236"/>
                    <a:gd name="connsiteX372" fmla="*/ 401762 w 531773"/>
                    <a:gd name="connsiteY372" fmla="*/ 967 h 72236"/>
                    <a:gd name="connsiteX373" fmla="*/ 402452 w 531773"/>
                    <a:gd name="connsiteY373" fmla="*/ 1479 h 72236"/>
                    <a:gd name="connsiteX374" fmla="*/ 402683 w 531773"/>
                    <a:gd name="connsiteY374" fmla="*/ 2170 h 72236"/>
                    <a:gd name="connsiteX375" fmla="*/ 394190 w 531773"/>
                    <a:gd name="connsiteY375" fmla="*/ 37930 h 72236"/>
                    <a:gd name="connsiteX376" fmla="*/ 387565 w 531773"/>
                    <a:gd name="connsiteY376" fmla="*/ 31458 h 72236"/>
                    <a:gd name="connsiteX377" fmla="*/ 380889 w 531773"/>
                    <a:gd name="connsiteY377" fmla="*/ 29233 h 72236"/>
                    <a:gd name="connsiteX378" fmla="*/ 375415 w 531773"/>
                    <a:gd name="connsiteY378" fmla="*/ 30768 h 72236"/>
                    <a:gd name="connsiteX379" fmla="*/ 371756 w 531773"/>
                    <a:gd name="connsiteY379" fmla="*/ 34809 h 72236"/>
                    <a:gd name="connsiteX380" fmla="*/ 369710 w 531773"/>
                    <a:gd name="connsiteY380" fmla="*/ 40488 h 72236"/>
                    <a:gd name="connsiteX381" fmla="*/ 369071 w 531773"/>
                    <a:gd name="connsiteY381" fmla="*/ 46934 h 72236"/>
                    <a:gd name="connsiteX382" fmla="*/ 369607 w 531773"/>
                    <a:gd name="connsiteY382" fmla="*/ 53738 h 72236"/>
                    <a:gd name="connsiteX383" fmla="*/ 371475 w 531773"/>
                    <a:gd name="connsiteY383" fmla="*/ 59647 h 72236"/>
                    <a:gd name="connsiteX384" fmla="*/ 375005 w 531773"/>
                    <a:gd name="connsiteY384" fmla="*/ 63791 h 72236"/>
                    <a:gd name="connsiteX385" fmla="*/ 380530 w 531773"/>
                    <a:gd name="connsiteY385" fmla="*/ 65351 h 72236"/>
                    <a:gd name="connsiteX386" fmla="*/ 383779 w 531773"/>
                    <a:gd name="connsiteY386" fmla="*/ 64891 h 72236"/>
                    <a:gd name="connsiteX387" fmla="*/ 386976 w 531773"/>
                    <a:gd name="connsiteY387" fmla="*/ 63356 h 72236"/>
                    <a:gd name="connsiteX388" fmla="*/ 390404 w 531773"/>
                    <a:gd name="connsiteY388" fmla="*/ 60568 h 72236"/>
                    <a:gd name="connsiteX389" fmla="*/ 394190 w 531773"/>
                    <a:gd name="connsiteY389" fmla="*/ 56347 h 72236"/>
                    <a:gd name="connsiteX390" fmla="*/ 457099 w 531773"/>
                    <a:gd name="connsiteY390" fmla="*/ 45297 h 72236"/>
                    <a:gd name="connsiteX391" fmla="*/ 456097 w 531773"/>
                    <a:gd name="connsiteY391" fmla="*/ 48136 h 72236"/>
                    <a:gd name="connsiteX392" fmla="*/ 453810 w 531773"/>
                    <a:gd name="connsiteY392" fmla="*/ 48980 h 72236"/>
                    <a:gd name="connsiteX393" fmla="*/ 423487 w 531773"/>
                    <a:gd name="connsiteY393" fmla="*/ 48980 h 72236"/>
                    <a:gd name="connsiteX394" fmla="*/ 424259 w 531773"/>
                    <a:gd name="connsiteY394" fmla="*/ 55887 h 72236"/>
                    <a:gd name="connsiteX395" fmla="*/ 426829 w 531773"/>
                    <a:gd name="connsiteY395" fmla="*/ 61156 h 72236"/>
                    <a:gd name="connsiteX396" fmla="*/ 431507 w 531773"/>
                    <a:gd name="connsiteY396" fmla="*/ 64533 h 72236"/>
                    <a:gd name="connsiteX397" fmla="*/ 438550 w 531773"/>
                    <a:gd name="connsiteY397" fmla="*/ 65709 h 72236"/>
                    <a:gd name="connsiteX398" fmla="*/ 444411 w 531773"/>
                    <a:gd name="connsiteY398" fmla="*/ 65172 h 72236"/>
                    <a:gd name="connsiteX399" fmla="*/ 448857 w 531773"/>
                    <a:gd name="connsiteY399" fmla="*/ 63970 h 72236"/>
                    <a:gd name="connsiteX400" fmla="*/ 451942 w 531773"/>
                    <a:gd name="connsiteY400" fmla="*/ 62768 h 72236"/>
                    <a:gd name="connsiteX401" fmla="*/ 453767 w 531773"/>
                    <a:gd name="connsiteY401" fmla="*/ 62231 h 72236"/>
                    <a:gd name="connsiteX402" fmla="*/ 454410 w 531773"/>
                    <a:gd name="connsiteY402" fmla="*/ 62410 h 72236"/>
                    <a:gd name="connsiteX403" fmla="*/ 454846 w 531773"/>
                    <a:gd name="connsiteY403" fmla="*/ 62947 h 72236"/>
                    <a:gd name="connsiteX404" fmla="*/ 455078 w 531773"/>
                    <a:gd name="connsiteY404" fmla="*/ 63944 h 72236"/>
                    <a:gd name="connsiteX405" fmla="*/ 455155 w 531773"/>
                    <a:gd name="connsiteY405" fmla="*/ 65505 h 72236"/>
                    <a:gd name="connsiteX406" fmla="*/ 455104 w 531773"/>
                    <a:gd name="connsiteY406" fmla="*/ 66656 h 72236"/>
                    <a:gd name="connsiteX407" fmla="*/ 454976 w 531773"/>
                    <a:gd name="connsiteY407" fmla="*/ 67526 h 72236"/>
                    <a:gd name="connsiteX408" fmla="*/ 454721 w 531773"/>
                    <a:gd name="connsiteY408" fmla="*/ 68216 h 72236"/>
                    <a:gd name="connsiteX409" fmla="*/ 454260 w 531773"/>
                    <a:gd name="connsiteY409" fmla="*/ 68805 h 72236"/>
                    <a:gd name="connsiteX410" fmla="*/ 452598 w 531773"/>
                    <a:gd name="connsiteY410" fmla="*/ 69725 h 72236"/>
                    <a:gd name="connsiteX411" fmla="*/ 449016 w 531773"/>
                    <a:gd name="connsiteY411" fmla="*/ 70979 h 72236"/>
                    <a:gd name="connsiteX412" fmla="*/ 443926 w 531773"/>
                    <a:gd name="connsiteY412" fmla="*/ 72079 h 72236"/>
                    <a:gd name="connsiteX413" fmla="*/ 437761 w 531773"/>
                    <a:gd name="connsiteY413" fmla="*/ 72565 h 72236"/>
                    <a:gd name="connsiteX414" fmla="*/ 427811 w 531773"/>
                    <a:gd name="connsiteY414" fmla="*/ 70979 h 72236"/>
                    <a:gd name="connsiteX415" fmla="*/ 420622 w 531773"/>
                    <a:gd name="connsiteY415" fmla="*/ 66272 h 72236"/>
                    <a:gd name="connsiteX416" fmla="*/ 416223 w 531773"/>
                    <a:gd name="connsiteY416" fmla="*/ 58445 h 72236"/>
                    <a:gd name="connsiteX417" fmla="*/ 414739 w 531773"/>
                    <a:gd name="connsiteY417" fmla="*/ 47497 h 72236"/>
                    <a:gd name="connsiteX418" fmla="*/ 416274 w 531773"/>
                    <a:gd name="connsiteY418" fmla="*/ 36830 h 72236"/>
                    <a:gd name="connsiteX419" fmla="*/ 420699 w 531773"/>
                    <a:gd name="connsiteY419" fmla="*/ 28798 h 72236"/>
                    <a:gd name="connsiteX420" fmla="*/ 427682 w 531773"/>
                    <a:gd name="connsiteY420" fmla="*/ 23733 h 72236"/>
                    <a:gd name="connsiteX421" fmla="*/ 436840 w 531773"/>
                    <a:gd name="connsiteY421" fmla="*/ 21968 h 72236"/>
                    <a:gd name="connsiteX422" fmla="*/ 446074 w 531773"/>
                    <a:gd name="connsiteY422" fmla="*/ 23708 h 72236"/>
                    <a:gd name="connsiteX423" fmla="*/ 452341 w 531773"/>
                    <a:gd name="connsiteY423" fmla="*/ 28389 h 72236"/>
                    <a:gd name="connsiteX424" fmla="*/ 455948 w 531773"/>
                    <a:gd name="connsiteY424" fmla="*/ 35295 h 72236"/>
                    <a:gd name="connsiteX425" fmla="*/ 457099 w 531773"/>
                    <a:gd name="connsiteY425" fmla="*/ 43762 h 72236"/>
                    <a:gd name="connsiteX426" fmla="*/ 448607 w 531773"/>
                    <a:gd name="connsiteY426" fmla="*/ 42790 h 72236"/>
                    <a:gd name="connsiteX427" fmla="*/ 445646 w 531773"/>
                    <a:gd name="connsiteY427" fmla="*/ 32354 h 72236"/>
                    <a:gd name="connsiteX428" fmla="*/ 436408 w 531773"/>
                    <a:gd name="connsiteY428" fmla="*/ 28568 h 72236"/>
                    <a:gd name="connsiteX429" fmla="*/ 430900 w 531773"/>
                    <a:gd name="connsiteY429" fmla="*/ 29745 h 72236"/>
                    <a:gd name="connsiteX430" fmla="*/ 426936 w 531773"/>
                    <a:gd name="connsiteY430" fmla="*/ 32865 h 72236"/>
                    <a:gd name="connsiteX431" fmla="*/ 424465 w 531773"/>
                    <a:gd name="connsiteY431" fmla="*/ 37393 h 72236"/>
                    <a:gd name="connsiteX432" fmla="*/ 423487 w 531773"/>
                    <a:gd name="connsiteY432" fmla="*/ 42790 h 72236"/>
                    <a:gd name="connsiteX433" fmla="*/ 496313 w 531773"/>
                    <a:gd name="connsiteY433" fmla="*/ 27289 h 72236"/>
                    <a:gd name="connsiteX434" fmla="*/ 496261 w 531773"/>
                    <a:gd name="connsiteY434" fmla="*/ 29182 h 72236"/>
                    <a:gd name="connsiteX435" fmla="*/ 496056 w 531773"/>
                    <a:gd name="connsiteY435" fmla="*/ 30384 h 72236"/>
                    <a:gd name="connsiteX436" fmla="*/ 495672 w 531773"/>
                    <a:gd name="connsiteY436" fmla="*/ 31049 h 72236"/>
                    <a:gd name="connsiteX437" fmla="*/ 495033 w 531773"/>
                    <a:gd name="connsiteY437" fmla="*/ 31279 h 72236"/>
                    <a:gd name="connsiteX438" fmla="*/ 494036 w 531773"/>
                    <a:gd name="connsiteY438" fmla="*/ 31049 h 72236"/>
                    <a:gd name="connsiteX439" fmla="*/ 492705 w 531773"/>
                    <a:gd name="connsiteY439" fmla="*/ 30589 h 72236"/>
                    <a:gd name="connsiteX440" fmla="*/ 491043 w 531773"/>
                    <a:gd name="connsiteY440" fmla="*/ 30154 h 72236"/>
                    <a:gd name="connsiteX441" fmla="*/ 489048 w 531773"/>
                    <a:gd name="connsiteY441" fmla="*/ 29949 h 72236"/>
                    <a:gd name="connsiteX442" fmla="*/ 486541 w 531773"/>
                    <a:gd name="connsiteY442" fmla="*/ 30461 h 72236"/>
                    <a:gd name="connsiteX443" fmla="*/ 483958 w 531773"/>
                    <a:gd name="connsiteY443" fmla="*/ 32149 h 72236"/>
                    <a:gd name="connsiteX444" fmla="*/ 481118 w 531773"/>
                    <a:gd name="connsiteY444" fmla="*/ 35270 h 72236"/>
                    <a:gd name="connsiteX445" fmla="*/ 477844 w 531773"/>
                    <a:gd name="connsiteY445" fmla="*/ 40028 h 72236"/>
                    <a:gd name="connsiteX446" fmla="*/ 477844 w 531773"/>
                    <a:gd name="connsiteY446" fmla="*/ 70314 h 72236"/>
                    <a:gd name="connsiteX447" fmla="*/ 477639 w 531773"/>
                    <a:gd name="connsiteY447" fmla="*/ 71004 h 72236"/>
                    <a:gd name="connsiteX448" fmla="*/ 476974 w 531773"/>
                    <a:gd name="connsiteY448" fmla="*/ 71490 h 72236"/>
                    <a:gd name="connsiteX449" fmla="*/ 475695 w 531773"/>
                    <a:gd name="connsiteY449" fmla="*/ 71797 h 72236"/>
                    <a:gd name="connsiteX450" fmla="*/ 473597 w 531773"/>
                    <a:gd name="connsiteY450" fmla="*/ 71900 h 72236"/>
                    <a:gd name="connsiteX451" fmla="*/ 471551 w 531773"/>
                    <a:gd name="connsiteY451" fmla="*/ 71797 h 72236"/>
                    <a:gd name="connsiteX452" fmla="*/ 470246 w 531773"/>
                    <a:gd name="connsiteY452" fmla="*/ 71490 h 72236"/>
                    <a:gd name="connsiteX453" fmla="*/ 469582 w 531773"/>
                    <a:gd name="connsiteY453" fmla="*/ 71004 h 72236"/>
                    <a:gd name="connsiteX454" fmla="*/ 469403 w 531773"/>
                    <a:gd name="connsiteY454" fmla="*/ 70314 h 72236"/>
                    <a:gd name="connsiteX455" fmla="*/ 469403 w 531773"/>
                    <a:gd name="connsiteY455" fmla="*/ 24271 h 72236"/>
                    <a:gd name="connsiteX456" fmla="*/ 469556 w 531773"/>
                    <a:gd name="connsiteY456" fmla="*/ 23580 h 72236"/>
                    <a:gd name="connsiteX457" fmla="*/ 470169 w 531773"/>
                    <a:gd name="connsiteY457" fmla="*/ 23068 h 72236"/>
                    <a:gd name="connsiteX458" fmla="*/ 471347 w 531773"/>
                    <a:gd name="connsiteY458" fmla="*/ 22761 h 72236"/>
                    <a:gd name="connsiteX459" fmla="*/ 473239 w 531773"/>
                    <a:gd name="connsiteY459" fmla="*/ 22685 h 72236"/>
                    <a:gd name="connsiteX460" fmla="*/ 475107 w 531773"/>
                    <a:gd name="connsiteY460" fmla="*/ 22761 h 72236"/>
                    <a:gd name="connsiteX461" fmla="*/ 476258 w 531773"/>
                    <a:gd name="connsiteY461" fmla="*/ 23068 h 72236"/>
                    <a:gd name="connsiteX462" fmla="*/ 476846 w 531773"/>
                    <a:gd name="connsiteY462" fmla="*/ 23580 h 72236"/>
                    <a:gd name="connsiteX463" fmla="*/ 477025 w 531773"/>
                    <a:gd name="connsiteY463" fmla="*/ 24271 h 72236"/>
                    <a:gd name="connsiteX464" fmla="*/ 477025 w 531773"/>
                    <a:gd name="connsiteY464" fmla="*/ 30972 h 72236"/>
                    <a:gd name="connsiteX465" fmla="*/ 480581 w 531773"/>
                    <a:gd name="connsiteY465" fmla="*/ 26470 h 72236"/>
                    <a:gd name="connsiteX466" fmla="*/ 483727 w 531773"/>
                    <a:gd name="connsiteY466" fmla="*/ 23733 h 72236"/>
                    <a:gd name="connsiteX467" fmla="*/ 486669 w 531773"/>
                    <a:gd name="connsiteY467" fmla="*/ 22352 h 72236"/>
                    <a:gd name="connsiteX468" fmla="*/ 489611 w 531773"/>
                    <a:gd name="connsiteY468" fmla="*/ 21968 h 72236"/>
                    <a:gd name="connsiteX469" fmla="*/ 491120 w 531773"/>
                    <a:gd name="connsiteY469" fmla="*/ 22045 h 72236"/>
                    <a:gd name="connsiteX470" fmla="*/ 492885 w 531773"/>
                    <a:gd name="connsiteY470" fmla="*/ 22326 h 72236"/>
                    <a:gd name="connsiteX471" fmla="*/ 494548 w 531773"/>
                    <a:gd name="connsiteY471" fmla="*/ 22787 h 72236"/>
                    <a:gd name="connsiteX472" fmla="*/ 495596 w 531773"/>
                    <a:gd name="connsiteY472" fmla="*/ 23298 h 72236"/>
                    <a:gd name="connsiteX473" fmla="*/ 496006 w 531773"/>
                    <a:gd name="connsiteY473" fmla="*/ 23784 h 72236"/>
                    <a:gd name="connsiteX474" fmla="*/ 496185 w 531773"/>
                    <a:gd name="connsiteY474" fmla="*/ 24373 h 72236"/>
                    <a:gd name="connsiteX475" fmla="*/ 496287 w 531773"/>
                    <a:gd name="connsiteY475" fmla="*/ 25422 h 72236"/>
                    <a:gd name="connsiteX476" fmla="*/ 496313 w 531773"/>
                    <a:gd name="connsiteY476" fmla="*/ 27289 h 72236"/>
                    <a:gd name="connsiteX477" fmla="*/ 532280 w 531773"/>
                    <a:gd name="connsiteY477" fmla="*/ 57780 h 72236"/>
                    <a:gd name="connsiteX478" fmla="*/ 530976 w 531773"/>
                    <a:gd name="connsiteY478" fmla="*/ 64072 h 72236"/>
                    <a:gd name="connsiteX479" fmla="*/ 527266 w 531773"/>
                    <a:gd name="connsiteY479" fmla="*/ 68728 h 72236"/>
                    <a:gd name="connsiteX480" fmla="*/ 521537 w 531773"/>
                    <a:gd name="connsiteY480" fmla="*/ 71593 h 72236"/>
                    <a:gd name="connsiteX481" fmla="*/ 514221 w 531773"/>
                    <a:gd name="connsiteY481" fmla="*/ 72565 h 72236"/>
                    <a:gd name="connsiteX482" fmla="*/ 509540 w 531773"/>
                    <a:gd name="connsiteY482" fmla="*/ 72181 h 72236"/>
                    <a:gd name="connsiteX483" fmla="*/ 505549 w 531773"/>
                    <a:gd name="connsiteY483" fmla="*/ 71209 h 72236"/>
                    <a:gd name="connsiteX484" fmla="*/ 502556 w 531773"/>
                    <a:gd name="connsiteY484" fmla="*/ 69981 h 72236"/>
                    <a:gd name="connsiteX485" fmla="*/ 500766 w 531773"/>
                    <a:gd name="connsiteY485" fmla="*/ 68830 h 72236"/>
                    <a:gd name="connsiteX486" fmla="*/ 499947 w 531773"/>
                    <a:gd name="connsiteY486" fmla="*/ 67398 h 72236"/>
                    <a:gd name="connsiteX487" fmla="*/ 499691 w 531773"/>
                    <a:gd name="connsiteY487" fmla="*/ 64891 h 72236"/>
                    <a:gd name="connsiteX488" fmla="*/ 499794 w 531773"/>
                    <a:gd name="connsiteY488" fmla="*/ 63254 h 72236"/>
                    <a:gd name="connsiteX489" fmla="*/ 500049 w 531773"/>
                    <a:gd name="connsiteY489" fmla="*/ 62179 h 72236"/>
                    <a:gd name="connsiteX490" fmla="*/ 500485 w 531773"/>
                    <a:gd name="connsiteY490" fmla="*/ 61591 h 72236"/>
                    <a:gd name="connsiteX491" fmla="*/ 501124 w 531773"/>
                    <a:gd name="connsiteY491" fmla="*/ 61412 h 72236"/>
                    <a:gd name="connsiteX492" fmla="*/ 502787 w 531773"/>
                    <a:gd name="connsiteY492" fmla="*/ 62103 h 72236"/>
                    <a:gd name="connsiteX493" fmla="*/ 505498 w 531773"/>
                    <a:gd name="connsiteY493" fmla="*/ 63612 h 72236"/>
                    <a:gd name="connsiteX494" fmla="*/ 509309 w 531773"/>
                    <a:gd name="connsiteY494" fmla="*/ 65121 h 72236"/>
                    <a:gd name="connsiteX495" fmla="*/ 514374 w 531773"/>
                    <a:gd name="connsiteY495" fmla="*/ 65812 h 72236"/>
                    <a:gd name="connsiteX496" fmla="*/ 518262 w 531773"/>
                    <a:gd name="connsiteY496" fmla="*/ 65351 h 72236"/>
                    <a:gd name="connsiteX497" fmla="*/ 521280 w 531773"/>
                    <a:gd name="connsiteY497" fmla="*/ 63996 h 72236"/>
                    <a:gd name="connsiteX498" fmla="*/ 523250 w 531773"/>
                    <a:gd name="connsiteY498" fmla="*/ 61719 h 72236"/>
                    <a:gd name="connsiteX499" fmla="*/ 523941 w 531773"/>
                    <a:gd name="connsiteY499" fmla="*/ 58445 h 72236"/>
                    <a:gd name="connsiteX500" fmla="*/ 522944 w 531773"/>
                    <a:gd name="connsiteY500" fmla="*/ 55171 h 72236"/>
                    <a:gd name="connsiteX501" fmla="*/ 520309 w 531773"/>
                    <a:gd name="connsiteY501" fmla="*/ 52817 h 72236"/>
                    <a:gd name="connsiteX502" fmla="*/ 516626 w 531773"/>
                    <a:gd name="connsiteY502" fmla="*/ 51001 h 72236"/>
                    <a:gd name="connsiteX503" fmla="*/ 512404 w 531773"/>
                    <a:gd name="connsiteY503" fmla="*/ 49338 h 72236"/>
                    <a:gd name="connsiteX504" fmla="*/ 508158 w 531773"/>
                    <a:gd name="connsiteY504" fmla="*/ 47369 h 72236"/>
                    <a:gd name="connsiteX505" fmla="*/ 504449 w 531773"/>
                    <a:gd name="connsiteY505" fmla="*/ 44683 h 72236"/>
                    <a:gd name="connsiteX506" fmla="*/ 501814 w 531773"/>
                    <a:gd name="connsiteY506" fmla="*/ 40897 h 72236"/>
                    <a:gd name="connsiteX507" fmla="*/ 500817 w 531773"/>
                    <a:gd name="connsiteY507" fmla="*/ 35628 h 72236"/>
                    <a:gd name="connsiteX508" fmla="*/ 501866 w 531773"/>
                    <a:gd name="connsiteY508" fmla="*/ 30435 h 72236"/>
                    <a:gd name="connsiteX509" fmla="*/ 505012 w 531773"/>
                    <a:gd name="connsiteY509" fmla="*/ 26087 h 72236"/>
                    <a:gd name="connsiteX510" fmla="*/ 510256 w 531773"/>
                    <a:gd name="connsiteY510" fmla="*/ 23094 h 72236"/>
                    <a:gd name="connsiteX511" fmla="*/ 517597 w 531773"/>
                    <a:gd name="connsiteY511" fmla="*/ 21968 h 72236"/>
                    <a:gd name="connsiteX512" fmla="*/ 521280 w 531773"/>
                    <a:gd name="connsiteY512" fmla="*/ 22275 h 72236"/>
                    <a:gd name="connsiteX513" fmla="*/ 524607 w 531773"/>
                    <a:gd name="connsiteY513" fmla="*/ 23043 h 72236"/>
                    <a:gd name="connsiteX514" fmla="*/ 527138 w 531773"/>
                    <a:gd name="connsiteY514" fmla="*/ 24040 h 72236"/>
                    <a:gd name="connsiteX515" fmla="*/ 528724 w 531773"/>
                    <a:gd name="connsiteY515" fmla="*/ 24987 h 72236"/>
                    <a:gd name="connsiteX516" fmla="*/ 529441 w 531773"/>
                    <a:gd name="connsiteY516" fmla="*/ 25703 h 72236"/>
                    <a:gd name="connsiteX517" fmla="*/ 529697 w 531773"/>
                    <a:gd name="connsiteY517" fmla="*/ 26394 h 72236"/>
                    <a:gd name="connsiteX518" fmla="*/ 529850 w 531773"/>
                    <a:gd name="connsiteY518" fmla="*/ 27340 h 72236"/>
                    <a:gd name="connsiteX519" fmla="*/ 529926 w 531773"/>
                    <a:gd name="connsiteY519" fmla="*/ 28721 h 72236"/>
                    <a:gd name="connsiteX520" fmla="*/ 529850 w 531773"/>
                    <a:gd name="connsiteY520" fmla="*/ 30231 h 72236"/>
                    <a:gd name="connsiteX521" fmla="*/ 529594 w 531773"/>
                    <a:gd name="connsiteY521" fmla="*/ 31279 h 72236"/>
                    <a:gd name="connsiteX522" fmla="*/ 529160 w 531773"/>
                    <a:gd name="connsiteY522" fmla="*/ 31868 h 72236"/>
                    <a:gd name="connsiteX523" fmla="*/ 528597 w 531773"/>
                    <a:gd name="connsiteY523" fmla="*/ 32047 h 72236"/>
                    <a:gd name="connsiteX524" fmla="*/ 527266 w 531773"/>
                    <a:gd name="connsiteY524" fmla="*/ 31484 h 72236"/>
                    <a:gd name="connsiteX525" fmla="*/ 525015 w 531773"/>
                    <a:gd name="connsiteY525" fmla="*/ 30282 h 72236"/>
                    <a:gd name="connsiteX526" fmla="*/ 521767 w 531773"/>
                    <a:gd name="connsiteY526" fmla="*/ 29079 h 72236"/>
                    <a:gd name="connsiteX527" fmla="*/ 517495 w 531773"/>
                    <a:gd name="connsiteY527" fmla="*/ 28517 h 72236"/>
                    <a:gd name="connsiteX528" fmla="*/ 513709 w 531773"/>
                    <a:gd name="connsiteY528" fmla="*/ 29003 h 72236"/>
                    <a:gd name="connsiteX529" fmla="*/ 511023 w 531773"/>
                    <a:gd name="connsiteY529" fmla="*/ 30384 h 72236"/>
                    <a:gd name="connsiteX530" fmla="*/ 509437 w 531773"/>
                    <a:gd name="connsiteY530" fmla="*/ 32507 h 72236"/>
                    <a:gd name="connsiteX531" fmla="*/ 508900 w 531773"/>
                    <a:gd name="connsiteY531" fmla="*/ 35167 h 72236"/>
                    <a:gd name="connsiteX532" fmla="*/ 509923 w 531773"/>
                    <a:gd name="connsiteY532" fmla="*/ 38518 h 72236"/>
                    <a:gd name="connsiteX533" fmla="*/ 512583 w 531773"/>
                    <a:gd name="connsiteY533" fmla="*/ 40897 h 72236"/>
                    <a:gd name="connsiteX534" fmla="*/ 516318 w 531773"/>
                    <a:gd name="connsiteY534" fmla="*/ 42739 h 72236"/>
                    <a:gd name="connsiteX535" fmla="*/ 520590 w 531773"/>
                    <a:gd name="connsiteY535" fmla="*/ 44427 h 72236"/>
                    <a:gd name="connsiteX536" fmla="*/ 524888 w 531773"/>
                    <a:gd name="connsiteY536" fmla="*/ 46371 h 72236"/>
                    <a:gd name="connsiteX537" fmla="*/ 528648 w 531773"/>
                    <a:gd name="connsiteY537" fmla="*/ 48980 h 72236"/>
                    <a:gd name="connsiteX538" fmla="*/ 531283 w 531773"/>
                    <a:gd name="connsiteY538" fmla="*/ 52664 h 72236"/>
                    <a:gd name="connsiteX539" fmla="*/ 532280 w 531773"/>
                    <a:gd name="connsiteY539" fmla="*/ 57780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Lst>
                  <a:rect l="l" t="t" r="r" b="b"/>
                  <a:pathLst>
                    <a:path w="531773" h="72236">
                      <a:moveTo>
                        <a:pt x="41229" y="53022"/>
                      </a:moveTo>
                      <a:cubicBezTo>
                        <a:pt x="41229" y="56126"/>
                        <a:pt x="40658" y="58888"/>
                        <a:pt x="39516" y="61310"/>
                      </a:cubicBezTo>
                      <a:cubicBezTo>
                        <a:pt x="38373" y="63731"/>
                        <a:pt x="36787" y="65786"/>
                        <a:pt x="34758" y="67474"/>
                      </a:cubicBezTo>
                      <a:cubicBezTo>
                        <a:pt x="32728" y="69163"/>
                        <a:pt x="30341" y="70433"/>
                        <a:pt x="27595" y="71286"/>
                      </a:cubicBezTo>
                      <a:cubicBezTo>
                        <a:pt x="24850" y="72138"/>
                        <a:pt x="21891" y="72565"/>
                        <a:pt x="18719" y="72565"/>
                      </a:cubicBezTo>
                      <a:cubicBezTo>
                        <a:pt x="16502" y="72565"/>
                        <a:pt x="14447" y="72377"/>
                        <a:pt x="12554" y="72002"/>
                      </a:cubicBezTo>
                      <a:cubicBezTo>
                        <a:pt x="10661" y="71627"/>
                        <a:pt x="8973" y="71166"/>
                        <a:pt x="7490" y="70621"/>
                      </a:cubicBezTo>
                      <a:cubicBezTo>
                        <a:pt x="6006" y="70075"/>
                        <a:pt x="4761" y="69512"/>
                        <a:pt x="3755" y="68932"/>
                      </a:cubicBezTo>
                      <a:cubicBezTo>
                        <a:pt x="2749" y="68353"/>
                        <a:pt x="2050" y="67858"/>
                        <a:pt x="1657" y="67449"/>
                      </a:cubicBezTo>
                      <a:cubicBezTo>
                        <a:pt x="1265" y="67040"/>
                        <a:pt x="975" y="66519"/>
                        <a:pt x="788" y="65889"/>
                      </a:cubicBezTo>
                      <a:cubicBezTo>
                        <a:pt x="600" y="65258"/>
                        <a:pt x="506" y="64413"/>
                        <a:pt x="506" y="63356"/>
                      </a:cubicBezTo>
                      <a:cubicBezTo>
                        <a:pt x="506" y="62606"/>
                        <a:pt x="540" y="61983"/>
                        <a:pt x="609" y="61489"/>
                      </a:cubicBezTo>
                      <a:cubicBezTo>
                        <a:pt x="677" y="60994"/>
                        <a:pt x="779" y="60593"/>
                        <a:pt x="916" y="60287"/>
                      </a:cubicBezTo>
                      <a:cubicBezTo>
                        <a:pt x="1052" y="59980"/>
                        <a:pt x="1223" y="59766"/>
                        <a:pt x="1427" y="59647"/>
                      </a:cubicBezTo>
                      <a:cubicBezTo>
                        <a:pt x="1632" y="59528"/>
                        <a:pt x="1871" y="59468"/>
                        <a:pt x="2143" y="59468"/>
                      </a:cubicBezTo>
                      <a:cubicBezTo>
                        <a:pt x="2621" y="59468"/>
                        <a:pt x="3294" y="59758"/>
                        <a:pt x="4164" y="60338"/>
                      </a:cubicBezTo>
                      <a:cubicBezTo>
                        <a:pt x="5034" y="60918"/>
                        <a:pt x="6151" y="61549"/>
                        <a:pt x="7515" y="62231"/>
                      </a:cubicBezTo>
                      <a:cubicBezTo>
                        <a:pt x="8879" y="62913"/>
                        <a:pt x="10525" y="63552"/>
                        <a:pt x="12452" y="64149"/>
                      </a:cubicBezTo>
                      <a:cubicBezTo>
                        <a:pt x="14379" y="64746"/>
                        <a:pt x="16605" y="65044"/>
                        <a:pt x="19128" y="65044"/>
                      </a:cubicBezTo>
                      <a:cubicBezTo>
                        <a:pt x="21038" y="65044"/>
                        <a:pt x="22786" y="64789"/>
                        <a:pt x="24372" y="64277"/>
                      </a:cubicBezTo>
                      <a:cubicBezTo>
                        <a:pt x="25958" y="63765"/>
                        <a:pt x="27323" y="63041"/>
                        <a:pt x="28465" y="62103"/>
                      </a:cubicBezTo>
                      <a:cubicBezTo>
                        <a:pt x="29608" y="61165"/>
                        <a:pt x="30486" y="60014"/>
                        <a:pt x="31100" y="58649"/>
                      </a:cubicBezTo>
                      <a:cubicBezTo>
                        <a:pt x="31714" y="57285"/>
                        <a:pt x="32021" y="55733"/>
                        <a:pt x="32021" y="53994"/>
                      </a:cubicBezTo>
                      <a:cubicBezTo>
                        <a:pt x="32021" y="52118"/>
                        <a:pt x="31594" y="50515"/>
                        <a:pt x="30742" y="49185"/>
                      </a:cubicBezTo>
                      <a:cubicBezTo>
                        <a:pt x="29889" y="47855"/>
                        <a:pt x="28763" y="46687"/>
                        <a:pt x="27365" y="45681"/>
                      </a:cubicBezTo>
                      <a:cubicBezTo>
                        <a:pt x="25967" y="44674"/>
                        <a:pt x="24372" y="43754"/>
                        <a:pt x="22582" y="42918"/>
                      </a:cubicBezTo>
                      <a:cubicBezTo>
                        <a:pt x="20791" y="42082"/>
                        <a:pt x="18958" y="41230"/>
                        <a:pt x="17082" y="40360"/>
                      </a:cubicBezTo>
                      <a:cubicBezTo>
                        <a:pt x="15206" y="39490"/>
                        <a:pt x="13381" y="38527"/>
                        <a:pt x="11608" y="37470"/>
                      </a:cubicBezTo>
                      <a:cubicBezTo>
                        <a:pt x="9834" y="36412"/>
                        <a:pt x="8248" y="35167"/>
                        <a:pt x="6850" y="33735"/>
                      </a:cubicBezTo>
                      <a:cubicBezTo>
                        <a:pt x="5452" y="32302"/>
                        <a:pt x="4318" y="30623"/>
                        <a:pt x="3448" y="28696"/>
                      </a:cubicBezTo>
                      <a:cubicBezTo>
                        <a:pt x="2578" y="26769"/>
                        <a:pt x="2143" y="24458"/>
                        <a:pt x="2143" y="21764"/>
                      </a:cubicBezTo>
                      <a:cubicBezTo>
                        <a:pt x="2143" y="19001"/>
                        <a:pt x="2646" y="16537"/>
                        <a:pt x="3653" y="14371"/>
                      </a:cubicBezTo>
                      <a:cubicBezTo>
                        <a:pt x="4659" y="12205"/>
                        <a:pt x="6057" y="10389"/>
                        <a:pt x="7848" y="8923"/>
                      </a:cubicBezTo>
                      <a:cubicBezTo>
                        <a:pt x="9638" y="7456"/>
                        <a:pt x="11770" y="6339"/>
                        <a:pt x="14243" y="5572"/>
                      </a:cubicBezTo>
                      <a:cubicBezTo>
                        <a:pt x="16715" y="4804"/>
                        <a:pt x="19384" y="4421"/>
                        <a:pt x="22249" y="4421"/>
                      </a:cubicBezTo>
                      <a:cubicBezTo>
                        <a:pt x="23716" y="4421"/>
                        <a:pt x="25191" y="4549"/>
                        <a:pt x="26674" y="4804"/>
                      </a:cubicBezTo>
                      <a:cubicBezTo>
                        <a:pt x="28158" y="5060"/>
                        <a:pt x="29556" y="5401"/>
                        <a:pt x="30870" y="5828"/>
                      </a:cubicBezTo>
                      <a:cubicBezTo>
                        <a:pt x="32183" y="6254"/>
                        <a:pt x="33351" y="6731"/>
                        <a:pt x="34374" y="7260"/>
                      </a:cubicBezTo>
                      <a:cubicBezTo>
                        <a:pt x="35397" y="7789"/>
                        <a:pt x="36071" y="8215"/>
                        <a:pt x="36395" y="8539"/>
                      </a:cubicBezTo>
                      <a:cubicBezTo>
                        <a:pt x="36719" y="8863"/>
                        <a:pt x="36932" y="9119"/>
                        <a:pt x="37034" y="9306"/>
                      </a:cubicBezTo>
                      <a:cubicBezTo>
                        <a:pt x="37137" y="9494"/>
                        <a:pt x="37222" y="9733"/>
                        <a:pt x="37290" y="10023"/>
                      </a:cubicBezTo>
                      <a:cubicBezTo>
                        <a:pt x="37358" y="10313"/>
                        <a:pt x="37409" y="10662"/>
                        <a:pt x="37444" y="11071"/>
                      </a:cubicBezTo>
                      <a:cubicBezTo>
                        <a:pt x="37478" y="11481"/>
                        <a:pt x="37495" y="12009"/>
                        <a:pt x="37495" y="12657"/>
                      </a:cubicBezTo>
                      <a:cubicBezTo>
                        <a:pt x="37495" y="13271"/>
                        <a:pt x="37469" y="13817"/>
                        <a:pt x="37418" y="14294"/>
                      </a:cubicBezTo>
                      <a:cubicBezTo>
                        <a:pt x="37367" y="14772"/>
                        <a:pt x="37290" y="15173"/>
                        <a:pt x="37188" y="15497"/>
                      </a:cubicBezTo>
                      <a:cubicBezTo>
                        <a:pt x="37085" y="15821"/>
                        <a:pt x="36940" y="16059"/>
                        <a:pt x="36753" y="16213"/>
                      </a:cubicBezTo>
                      <a:cubicBezTo>
                        <a:pt x="36565" y="16366"/>
                        <a:pt x="36352" y="16443"/>
                        <a:pt x="36113" y="16443"/>
                      </a:cubicBezTo>
                      <a:cubicBezTo>
                        <a:pt x="35738" y="16443"/>
                        <a:pt x="35150" y="16204"/>
                        <a:pt x="34348" y="15727"/>
                      </a:cubicBezTo>
                      <a:cubicBezTo>
                        <a:pt x="33547" y="15249"/>
                        <a:pt x="32566" y="14712"/>
                        <a:pt x="31407" y="14115"/>
                      </a:cubicBezTo>
                      <a:cubicBezTo>
                        <a:pt x="30247" y="13518"/>
                        <a:pt x="28874" y="12973"/>
                        <a:pt x="27288" y="12478"/>
                      </a:cubicBezTo>
                      <a:cubicBezTo>
                        <a:pt x="25702" y="11984"/>
                        <a:pt x="23920" y="11736"/>
                        <a:pt x="21942" y="11736"/>
                      </a:cubicBezTo>
                      <a:cubicBezTo>
                        <a:pt x="20100" y="11736"/>
                        <a:pt x="18497" y="11984"/>
                        <a:pt x="17133" y="12478"/>
                      </a:cubicBezTo>
                      <a:cubicBezTo>
                        <a:pt x="15769" y="12973"/>
                        <a:pt x="14643" y="13629"/>
                        <a:pt x="13757" y="14448"/>
                      </a:cubicBezTo>
                      <a:cubicBezTo>
                        <a:pt x="12870" y="15266"/>
                        <a:pt x="12205" y="16239"/>
                        <a:pt x="11761" y="17364"/>
                      </a:cubicBezTo>
                      <a:cubicBezTo>
                        <a:pt x="11318" y="18489"/>
                        <a:pt x="11096" y="19683"/>
                        <a:pt x="11096" y="20945"/>
                      </a:cubicBezTo>
                      <a:cubicBezTo>
                        <a:pt x="11096" y="22787"/>
                        <a:pt x="11523" y="24373"/>
                        <a:pt x="12375" y="25703"/>
                      </a:cubicBezTo>
                      <a:cubicBezTo>
                        <a:pt x="13228" y="27033"/>
                        <a:pt x="14362" y="28210"/>
                        <a:pt x="15777" y="29233"/>
                      </a:cubicBezTo>
                      <a:cubicBezTo>
                        <a:pt x="17193" y="30256"/>
                        <a:pt x="18804" y="31194"/>
                        <a:pt x="20612" y="32047"/>
                      </a:cubicBezTo>
                      <a:cubicBezTo>
                        <a:pt x="22420" y="32899"/>
                        <a:pt x="24261" y="33761"/>
                        <a:pt x="26137" y="34630"/>
                      </a:cubicBezTo>
                      <a:cubicBezTo>
                        <a:pt x="28013" y="35500"/>
                        <a:pt x="29855" y="36455"/>
                        <a:pt x="31662" y="37495"/>
                      </a:cubicBezTo>
                      <a:cubicBezTo>
                        <a:pt x="33470" y="38535"/>
                        <a:pt x="35082" y="39763"/>
                        <a:pt x="36497" y="41179"/>
                      </a:cubicBezTo>
                      <a:cubicBezTo>
                        <a:pt x="37913" y="42594"/>
                        <a:pt x="39055" y="44265"/>
                        <a:pt x="39925" y="46192"/>
                      </a:cubicBezTo>
                      <a:cubicBezTo>
                        <a:pt x="40794" y="48119"/>
                        <a:pt x="41229" y="50396"/>
                        <a:pt x="41229" y="53022"/>
                      </a:cubicBezTo>
                      <a:close/>
                      <a:moveTo>
                        <a:pt x="76269" y="66937"/>
                      </a:moveTo>
                      <a:cubicBezTo>
                        <a:pt x="76269" y="67926"/>
                        <a:pt x="76201" y="68711"/>
                        <a:pt x="76064" y="69291"/>
                      </a:cubicBezTo>
                      <a:cubicBezTo>
                        <a:pt x="75928" y="69870"/>
                        <a:pt x="75723" y="70297"/>
                        <a:pt x="75451" y="70570"/>
                      </a:cubicBezTo>
                      <a:cubicBezTo>
                        <a:pt x="75178" y="70842"/>
                        <a:pt x="74768" y="71098"/>
                        <a:pt x="74223" y="71337"/>
                      </a:cubicBezTo>
                      <a:cubicBezTo>
                        <a:pt x="73677" y="71576"/>
                        <a:pt x="73055" y="71772"/>
                        <a:pt x="72355" y="71925"/>
                      </a:cubicBezTo>
                      <a:cubicBezTo>
                        <a:pt x="71656" y="72079"/>
                        <a:pt x="70914" y="72207"/>
                        <a:pt x="70130" y="72309"/>
                      </a:cubicBezTo>
                      <a:cubicBezTo>
                        <a:pt x="69345" y="72411"/>
                        <a:pt x="68561" y="72462"/>
                        <a:pt x="67777" y="72462"/>
                      </a:cubicBezTo>
                      <a:cubicBezTo>
                        <a:pt x="65389" y="72462"/>
                        <a:pt x="63343" y="72147"/>
                        <a:pt x="61637" y="71516"/>
                      </a:cubicBezTo>
                      <a:cubicBezTo>
                        <a:pt x="59932" y="70885"/>
                        <a:pt x="58534" y="69930"/>
                        <a:pt x="57442" y="68651"/>
                      </a:cubicBezTo>
                      <a:cubicBezTo>
                        <a:pt x="56351" y="67372"/>
                        <a:pt x="55558" y="65752"/>
                        <a:pt x="55063" y="63791"/>
                      </a:cubicBezTo>
                      <a:cubicBezTo>
                        <a:pt x="54569" y="61830"/>
                        <a:pt x="54322" y="59519"/>
                        <a:pt x="54322" y="56859"/>
                      </a:cubicBezTo>
                      <a:lnTo>
                        <a:pt x="54322" y="29949"/>
                      </a:lnTo>
                      <a:lnTo>
                        <a:pt x="47875" y="29949"/>
                      </a:lnTo>
                      <a:cubicBezTo>
                        <a:pt x="47364" y="29949"/>
                        <a:pt x="46955" y="29676"/>
                        <a:pt x="46648" y="29131"/>
                      </a:cubicBezTo>
                      <a:cubicBezTo>
                        <a:pt x="46341" y="28585"/>
                        <a:pt x="46187" y="27698"/>
                        <a:pt x="46187" y="26470"/>
                      </a:cubicBezTo>
                      <a:cubicBezTo>
                        <a:pt x="46187" y="25822"/>
                        <a:pt x="46230" y="25277"/>
                        <a:pt x="46315" y="24833"/>
                      </a:cubicBezTo>
                      <a:cubicBezTo>
                        <a:pt x="46400" y="24390"/>
                        <a:pt x="46511" y="24023"/>
                        <a:pt x="46648" y="23733"/>
                      </a:cubicBezTo>
                      <a:cubicBezTo>
                        <a:pt x="46784" y="23443"/>
                        <a:pt x="46963" y="23239"/>
                        <a:pt x="47185" y="23119"/>
                      </a:cubicBezTo>
                      <a:cubicBezTo>
                        <a:pt x="47407" y="23000"/>
                        <a:pt x="47654" y="22940"/>
                        <a:pt x="47927" y="22940"/>
                      </a:cubicBezTo>
                      <a:lnTo>
                        <a:pt x="54322" y="22940"/>
                      </a:lnTo>
                      <a:lnTo>
                        <a:pt x="54322" y="11992"/>
                      </a:lnTo>
                      <a:cubicBezTo>
                        <a:pt x="54322" y="11754"/>
                        <a:pt x="54381" y="11532"/>
                        <a:pt x="54501" y="11327"/>
                      </a:cubicBezTo>
                      <a:cubicBezTo>
                        <a:pt x="54620" y="11123"/>
                        <a:pt x="54842" y="10944"/>
                        <a:pt x="55166" y="10790"/>
                      </a:cubicBezTo>
                      <a:cubicBezTo>
                        <a:pt x="55490" y="10637"/>
                        <a:pt x="55925" y="10526"/>
                        <a:pt x="56470" y="10457"/>
                      </a:cubicBezTo>
                      <a:cubicBezTo>
                        <a:pt x="57016" y="10389"/>
                        <a:pt x="57698" y="10355"/>
                        <a:pt x="58517" y="10355"/>
                      </a:cubicBezTo>
                      <a:cubicBezTo>
                        <a:pt x="59369" y="10355"/>
                        <a:pt x="60069" y="10389"/>
                        <a:pt x="60614" y="10457"/>
                      </a:cubicBezTo>
                      <a:cubicBezTo>
                        <a:pt x="61160" y="10526"/>
                        <a:pt x="61586" y="10637"/>
                        <a:pt x="61893" y="10790"/>
                      </a:cubicBezTo>
                      <a:cubicBezTo>
                        <a:pt x="62200" y="10944"/>
                        <a:pt x="62422" y="11123"/>
                        <a:pt x="62558" y="11327"/>
                      </a:cubicBezTo>
                      <a:cubicBezTo>
                        <a:pt x="62695" y="11532"/>
                        <a:pt x="62763" y="11754"/>
                        <a:pt x="62763" y="11992"/>
                      </a:cubicBezTo>
                      <a:lnTo>
                        <a:pt x="62763" y="22940"/>
                      </a:lnTo>
                      <a:lnTo>
                        <a:pt x="74581" y="22940"/>
                      </a:lnTo>
                      <a:cubicBezTo>
                        <a:pt x="74854" y="22940"/>
                        <a:pt x="75092" y="23000"/>
                        <a:pt x="75297" y="23119"/>
                      </a:cubicBezTo>
                      <a:cubicBezTo>
                        <a:pt x="75502" y="23239"/>
                        <a:pt x="75681" y="23443"/>
                        <a:pt x="75834" y="23733"/>
                      </a:cubicBezTo>
                      <a:cubicBezTo>
                        <a:pt x="75988" y="24023"/>
                        <a:pt x="76099" y="24390"/>
                        <a:pt x="76167" y="24833"/>
                      </a:cubicBezTo>
                      <a:cubicBezTo>
                        <a:pt x="76235" y="25277"/>
                        <a:pt x="76269" y="25822"/>
                        <a:pt x="76269" y="26470"/>
                      </a:cubicBezTo>
                      <a:cubicBezTo>
                        <a:pt x="76269" y="27698"/>
                        <a:pt x="76116" y="28585"/>
                        <a:pt x="75809" y="29131"/>
                      </a:cubicBezTo>
                      <a:cubicBezTo>
                        <a:pt x="75502" y="29676"/>
                        <a:pt x="75092" y="29949"/>
                        <a:pt x="74581" y="29949"/>
                      </a:cubicBezTo>
                      <a:lnTo>
                        <a:pt x="62763" y="29949"/>
                      </a:lnTo>
                      <a:lnTo>
                        <a:pt x="62763" y="55631"/>
                      </a:lnTo>
                      <a:cubicBezTo>
                        <a:pt x="62763" y="58803"/>
                        <a:pt x="63232" y="61199"/>
                        <a:pt x="64170" y="62819"/>
                      </a:cubicBezTo>
                      <a:cubicBezTo>
                        <a:pt x="65108" y="64439"/>
                        <a:pt x="66788" y="65249"/>
                        <a:pt x="69209" y="65249"/>
                      </a:cubicBezTo>
                      <a:cubicBezTo>
                        <a:pt x="69994" y="65249"/>
                        <a:pt x="70693" y="65172"/>
                        <a:pt x="71307" y="65019"/>
                      </a:cubicBezTo>
                      <a:cubicBezTo>
                        <a:pt x="71921" y="64865"/>
                        <a:pt x="72466" y="64703"/>
                        <a:pt x="72944" y="64533"/>
                      </a:cubicBezTo>
                      <a:cubicBezTo>
                        <a:pt x="73421" y="64362"/>
                        <a:pt x="73831" y="64200"/>
                        <a:pt x="74172" y="64047"/>
                      </a:cubicBezTo>
                      <a:cubicBezTo>
                        <a:pt x="74513" y="63893"/>
                        <a:pt x="74820" y="63817"/>
                        <a:pt x="75092" y="63817"/>
                      </a:cubicBezTo>
                      <a:cubicBezTo>
                        <a:pt x="75263" y="63817"/>
                        <a:pt x="75425" y="63859"/>
                        <a:pt x="75578" y="63944"/>
                      </a:cubicBezTo>
                      <a:cubicBezTo>
                        <a:pt x="75732" y="64030"/>
                        <a:pt x="75851" y="64192"/>
                        <a:pt x="75937" y="64430"/>
                      </a:cubicBezTo>
                      <a:cubicBezTo>
                        <a:pt x="76022" y="64669"/>
                        <a:pt x="76099" y="64993"/>
                        <a:pt x="76167" y="65403"/>
                      </a:cubicBezTo>
                      <a:cubicBezTo>
                        <a:pt x="76235" y="65812"/>
                        <a:pt x="76269" y="66323"/>
                        <a:pt x="76269" y="66937"/>
                      </a:cubicBezTo>
                      <a:close/>
                      <a:moveTo>
                        <a:pt x="120469" y="70365"/>
                      </a:moveTo>
                      <a:cubicBezTo>
                        <a:pt x="120469" y="70774"/>
                        <a:pt x="120333" y="71081"/>
                        <a:pt x="120060" y="71286"/>
                      </a:cubicBezTo>
                      <a:cubicBezTo>
                        <a:pt x="119787" y="71490"/>
                        <a:pt x="119412" y="71644"/>
                        <a:pt x="118934" y="71746"/>
                      </a:cubicBezTo>
                      <a:cubicBezTo>
                        <a:pt x="118457" y="71849"/>
                        <a:pt x="117758" y="71900"/>
                        <a:pt x="116837" y="71900"/>
                      </a:cubicBezTo>
                      <a:cubicBezTo>
                        <a:pt x="115950" y="71900"/>
                        <a:pt x="115242" y="71849"/>
                        <a:pt x="114713" y="71746"/>
                      </a:cubicBezTo>
                      <a:cubicBezTo>
                        <a:pt x="114185" y="71644"/>
                        <a:pt x="113801" y="71490"/>
                        <a:pt x="113563" y="71286"/>
                      </a:cubicBezTo>
                      <a:cubicBezTo>
                        <a:pt x="113324" y="71081"/>
                        <a:pt x="113205" y="70774"/>
                        <a:pt x="113205" y="70365"/>
                      </a:cubicBezTo>
                      <a:lnTo>
                        <a:pt x="113205" y="65761"/>
                      </a:lnTo>
                      <a:cubicBezTo>
                        <a:pt x="111192" y="67909"/>
                        <a:pt x="108950" y="69581"/>
                        <a:pt x="106477" y="70774"/>
                      </a:cubicBezTo>
                      <a:cubicBezTo>
                        <a:pt x="104004" y="71968"/>
                        <a:pt x="101387" y="72565"/>
                        <a:pt x="98624" y="72565"/>
                      </a:cubicBezTo>
                      <a:cubicBezTo>
                        <a:pt x="96203" y="72565"/>
                        <a:pt x="94011" y="72249"/>
                        <a:pt x="92050" y="71618"/>
                      </a:cubicBezTo>
                      <a:cubicBezTo>
                        <a:pt x="90089" y="70987"/>
                        <a:pt x="88418" y="70075"/>
                        <a:pt x="87036" y="68881"/>
                      </a:cubicBezTo>
                      <a:cubicBezTo>
                        <a:pt x="85655" y="67688"/>
                        <a:pt x="84581" y="66221"/>
                        <a:pt x="83813" y="64482"/>
                      </a:cubicBezTo>
                      <a:cubicBezTo>
                        <a:pt x="83046" y="62742"/>
                        <a:pt x="82662" y="60764"/>
                        <a:pt x="82662" y="58547"/>
                      </a:cubicBezTo>
                      <a:cubicBezTo>
                        <a:pt x="82662" y="55955"/>
                        <a:pt x="83191" y="53704"/>
                        <a:pt x="84248" y="51794"/>
                      </a:cubicBezTo>
                      <a:cubicBezTo>
                        <a:pt x="85305" y="49884"/>
                        <a:pt x="86823" y="48298"/>
                        <a:pt x="88801" y="47036"/>
                      </a:cubicBezTo>
                      <a:cubicBezTo>
                        <a:pt x="90779" y="45774"/>
                        <a:pt x="93201" y="44828"/>
                        <a:pt x="96066" y="44197"/>
                      </a:cubicBezTo>
                      <a:cubicBezTo>
                        <a:pt x="98931" y="43566"/>
                        <a:pt x="102154" y="43251"/>
                        <a:pt x="105735" y="43251"/>
                      </a:cubicBezTo>
                      <a:lnTo>
                        <a:pt x="112079" y="43251"/>
                      </a:lnTo>
                      <a:lnTo>
                        <a:pt x="112079" y="39669"/>
                      </a:lnTo>
                      <a:cubicBezTo>
                        <a:pt x="112079" y="37896"/>
                        <a:pt x="111891" y="36327"/>
                        <a:pt x="111516" y="34963"/>
                      </a:cubicBezTo>
                      <a:cubicBezTo>
                        <a:pt x="111141" y="33599"/>
                        <a:pt x="110536" y="32465"/>
                        <a:pt x="109700" y="31561"/>
                      </a:cubicBezTo>
                      <a:cubicBezTo>
                        <a:pt x="108864" y="30657"/>
                        <a:pt x="107781" y="29975"/>
                        <a:pt x="106451" y="29514"/>
                      </a:cubicBezTo>
                      <a:cubicBezTo>
                        <a:pt x="105122" y="29054"/>
                        <a:pt x="103484" y="28824"/>
                        <a:pt x="101540" y="28824"/>
                      </a:cubicBezTo>
                      <a:cubicBezTo>
                        <a:pt x="99460" y="28824"/>
                        <a:pt x="97592" y="29071"/>
                        <a:pt x="95938" y="29565"/>
                      </a:cubicBezTo>
                      <a:cubicBezTo>
                        <a:pt x="94284" y="30060"/>
                        <a:pt x="92835" y="30606"/>
                        <a:pt x="91590" y="31203"/>
                      </a:cubicBezTo>
                      <a:cubicBezTo>
                        <a:pt x="90345" y="31799"/>
                        <a:pt x="89304" y="32345"/>
                        <a:pt x="88469" y="32840"/>
                      </a:cubicBezTo>
                      <a:cubicBezTo>
                        <a:pt x="87633" y="33334"/>
                        <a:pt x="87011" y="33581"/>
                        <a:pt x="86602" y="33581"/>
                      </a:cubicBezTo>
                      <a:cubicBezTo>
                        <a:pt x="86329" y="33581"/>
                        <a:pt x="86090" y="33513"/>
                        <a:pt x="85885" y="33377"/>
                      </a:cubicBezTo>
                      <a:cubicBezTo>
                        <a:pt x="85681" y="33240"/>
                        <a:pt x="85502" y="33036"/>
                        <a:pt x="85348" y="32763"/>
                      </a:cubicBezTo>
                      <a:cubicBezTo>
                        <a:pt x="85195" y="32490"/>
                        <a:pt x="85084" y="32140"/>
                        <a:pt x="85016" y="31714"/>
                      </a:cubicBezTo>
                      <a:cubicBezTo>
                        <a:pt x="84947" y="31288"/>
                        <a:pt x="84913" y="30819"/>
                        <a:pt x="84913" y="30307"/>
                      </a:cubicBezTo>
                      <a:cubicBezTo>
                        <a:pt x="84913" y="29455"/>
                        <a:pt x="84973" y="28781"/>
                        <a:pt x="85092" y="28286"/>
                      </a:cubicBezTo>
                      <a:cubicBezTo>
                        <a:pt x="85212" y="27792"/>
                        <a:pt x="85502" y="27323"/>
                        <a:pt x="85962" y="26880"/>
                      </a:cubicBezTo>
                      <a:cubicBezTo>
                        <a:pt x="86422" y="26436"/>
                        <a:pt x="87215" y="25916"/>
                        <a:pt x="88341" y="25319"/>
                      </a:cubicBezTo>
                      <a:cubicBezTo>
                        <a:pt x="89466" y="24722"/>
                        <a:pt x="90762" y="24177"/>
                        <a:pt x="92229" y="23682"/>
                      </a:cubicBezTo>
                      <a:cubicBezTo>
                        <a:pt x="93696" y="23188"/>
                        <a:pt x="95299" y="22778"/>
                        <a:pt x="97038" y="22454"/>
                      </a:cubicBezTo>
                      <a:cubicBezTo>
                        <a:pt x="98777" y="22130"/>
                        <a:pt x="100534" y="21968"/>
                        <a:pt x="102307" y="21968"/>
                      </a:cubicBezTo>
                      <a:cubicBezTo>
                        <a:pt x="105616" y="21968"/>
                        <a:pt x="108430" y="22344"/>
                        <a:pt x="110749" y="23094"/>
                      </a:cubicBezTo>
                      <a:cubicBezTo>
                        <a:pt x="113068" y="23844"/>
                        <a:pt x="114944" y="24944"/>
                        <a:pt x="116377" y="26394"/>
                      </a:cubicBezTo>
                      <a:cubicBezTo>
                        <a:pt x="117809" y="27843"/>
                        <a:pt x="118849" y="29642"/>
                        <a:pt x="119497" y="31791"/>
                      </a:cubicBezTo>
                      <a:cubicBezTo>
                        <a:pt x="120146" y="33940"/>
                        <a:pt x="120469" y="36446"/>
                        <a:pt x="120469" y="39311"/>
                      </a:cubicBezTo>
                      <a:close/>
                      <a:moveTo>
                        <a:pt x="112079" y="49338"/>
                      </a:moveTo>
                      <a:lnTo>
                        <a:pt x="104866" y="49338"/>
                      </a:lnTo>
                      <a:cubicBezTo>
                        <a:pt x="102546" y="49338"/>
                        <a:pt x="100534" y="49535"/>
                        <a:pt x="98829" y="49927"/>
                      </a:cubicBezTo>
                      <a:cubicBezTo>
                        <a:pt x="97124" y="50319"/>
                        <a:pt x="95708" y="50899"/>
                        <a:pt x="94582" y="51666"/>
                      </a:cubicBezTo>
                      <a:cubicBezTo>
                        <a:pt x="93457" y="52434"/>
                        <a:pt x="92630" y="53355"/>
                        <a:pt x="92101" y="54429"/>
                      </a:cubicBezTo>
                      <a:cubicBezTo>
                        <a:pt x="91573" y="55503"/>
                        <a:pt x="91308" y="56740"/>
                        <a:pt x="91308" y="58138"/>
                      </a:cubicBezTo>
                      <a:cubicBezTo>
                        <a:pt x="91308" y="60525"/>
                        <a:pt x="92067" y="62427"/>
                        <a:pt x="93585" y="63842"/>
                      </a:cubicBezTo>
                      <a:cubicBezTo>
                        <a:pt x="95102" y="65258"/>
                        <a:pt x="97226" y="65965"/>
                        <a:pt x="99954" y="65965"/>
                      </a:cubicBezTo>
                      <a:cubicBezTo>
                        <a:pt x="102171" y="65965"/>
                        <a:pt x="104226" y="65403"/>
                        <a:pt x="106119" y="64277"/>
                      </a:cubicBezTo>
                      <a:cubicBezTo>
                        <a:pt x="108012" y="63152"/>
                        <a:pt x="109999" y="61429"/>
                        <a:pt x="112079" y="59110"/>
                      </a:cubicBezTo>
                      <a:close/>
                      <a:moveTo>
                        <a:pt x="173200" y="70263"/>
                      </a:moveTo>
                      <a:cubicBezTo>
                        <a:pt x="173200" y="70535"/>
                        <a:pt x="173131" y="70774"/>
                        <a:pt x="172995" y="70979"/>
                      </a:cubicBezTo>
                      <a:cubicBezTo>
                        <a:pt x="172858" y="71183"/>
                        <a:pt x="172628" y="71354"/>
                        <a:pt x="172304" y="71490"/>
                      </a:cubicBezTo>
                      <a:cubicBezTo>
                        <a:pt x="171980" y="71627"/>
                        <a:pt x="171528" y="71729"/>
                        <a:pt x="170948" y="71797"/>
                      </a:cubicBezTo>
                      <a:cubicBezTo>
                        <a:pt x="170368" y="71866"/>
                        <a:pt x="169636" y="71900"/>
                        <a:pt x="168749" y="71900"/>
                      </a:cubicBezTo>
                      <a:cubicBezTo>
                        <a:pt x="167828" y="71900"/>
                        <a:pt x="167069" y="71874"/>
                        <a:pt x="166472" y="71823"/>
                      </a:cubicBezTo>
                      <a:cubicBezTo>
                        <a:pt x="165875" y="71772"/>
                        <a:pt x="165372" y="71687"/>
                        <a:pt x="164963" y="71567"/>
                      </a:cubicBezTo>
                      <a:cubicBezTo>
                        <a:pt x="164553" y="71448"/>
                        <a:pt x="164221" y="71277"/>
                        <a:pt x="163965" y="71056"/>
                      </a:cubicBezTo>
                      <a:cubicBezTo>
                        <a:pt x="163709" y="70834"/>
                        <a:pt x="163479" y="70570"/>
                        <a:pt x="163275" y="70263"/>
                      </a:cubicBezTo>
                      <a:lnTo>
                        <a:pt x="143833" y="44785"/>
                      </a:lnTo>
                      <a:lnTo>
                        <a:pt x="143833" y="70314"/>
                      </a:lnTo>
                      <a:cubicBezTo>
                        <a:pt x="143833" y="70587"/>
                        <a:pt x="143766" y="70817"/>
                        <a:pt x="143629" y="71004"/>
                      </a:cubicBezTo>
                      <a:cubicBezTo>
                        <a:pt x="143492" y="71192"/>
                        <a:pt x="143271" y="71354"/>
                        <a:pt x="142964" y="71490"/>
                      </a:cubicBezTo>
                      <a:cubicBezTo>
                        <a:pt x="142657" y="71627"/>
                        <a:pt x="142230" y="71729"/>
                        <a:pt x="141685" y="71797"/>
                      </a:cubicBezTo>
                      <a:cubicBezTo>
                        <a:pt x="141140" y="71866"/>
                        <a:pt x="140440" y="71900"/>
                        <a:pt x="139587" y="71900"/>
                      </a:cubicBezTo>
                      <a:cubicBezTo>
                        <a:pt x="138769" y="71900"/>
                        <a:pt x="138087" y="71866"/>
                        <a:pt x="137541" y="71797"/>
                      </a:cubicBezTo>
                      <a:cubicBezTo>
                        <a:pt x="136995" y="71729"/>
                        <a:pt x="136561" y="71627"/>
                        <a:pt x="136236" y="71490"/>
                      </a:cubicBezTo>
                      <a:cubicBezTo>
                        <a:pt x="135912" y="71354"/>
                        <a:pt x="135690" y="71192"/>
                        <a:pt x="135571" y="71004"/>
                      </a:cubicBezTo>
                      <a:cubicBezTo>
                        <a:pt x="135452" y="70817"/>
                        <a:pt x="135392" y="70587"/>
                        <a:pt x="135392" y="70314"/>
                      </a:cubicBezTo>
                      <a:lnTo>
                        <a:pt x="135392" y="1965"/>
                      </a:lnTo>
                      <a:cubicBezTo>
                        <a:pt x="135392" y="1692"/>
                        <a:pt x="135452" y="1453"/>
                        <a:pt x="135571" y="1249"/>
                      </a:cubicBezTo>
                      <a:cubicBezTo>
                        <a:pt x="135690" y="1044"/>
                        <a:pt x="135912" y="874"/>
                        <a:pt x="136236" y="737"/>
                      </a:cubicBezTo>
                      <a:cubicBezTo>
                        <a:pt x="136561" y="601"/>
                        <a:pt x="136995" y="498"/>
                        <a:pt x="137541" y="430"/>
                      </a:cubicBezTo>
                      <a:cubicBezTo>
                        <a:pt x="138087" y="362"/>
                        <a:pt x="138769" y="328"/>
                        <a:pt x="139587" y="328"/>
                      </a:cubicBezTo>
                      <a:cubicBezTo>
                        <a:pt x="140440" y="328"/>
                        <a:pt x="141140" y="362"/>
                        <a:pt x="141685" y="430"/>
                      </a:cubicBezTo>
                      <a:cubicBezTo>
                        <a:pt x="142230" y="498"/>
                        <a:pt x="142657" y="601"/>
                        <a:pt x="142964" y="737"/>
                      </a:cubicBezTo>
                      <a:cubicBezTo>
                        <a:pt x="143271" y="874"/>
                        <a:pt x="143492" y="1044"/>
                        <a:pt x="143629" y="1249"/>
                      </a:cubicBezTo>
                      <a:cubicBezTo>
                        <a:pt x="143766" y="1453"/>
                        <a:pt x="143833" y="1692"/>
                        <a:pt x="143833" y="1965"/>
                      </a:cubicBezTo>
                      <a:lnTo>
                        <a:pt x="143833" y="43609"/>
                      </a:lnTo>
                      <a:lnTo>
                        <a:pt x="161228" y="24475"/>
                      </a:lnTo>
                      <a:cubicBezTo>
                        <a:pt x="161501" y="24134"/>
                        <a:pt x="161791" y="23853"/>
                        <a:pt x="162097" y="23631"/>
                      </a:cubicBezTo>
                      <a:cubicBezTo>
                        <a:pt x="162404" y="23409"/>
                        <a:pt x="162771" y="23222"/>
                        <a:pt x="163198" y="23068"/>
                      </a:cubicBezTo>
                      <a:cubicBezTo>
                        <a:pt x="163624" y="22915"/>
                        <a:pt x="164127" y="22812"/>
                        <a:pt x="164706" y="22761"/>
                      </a:cubicBezTo>
                      <a:cubicBezTo>
                        <a:pt x="165286" y="22710"/>
                        <a:pt x="165986" y="22685"/>
                        <a:pt x="166805" y="22685"/>
                      </a:cubicBezTo>
                      <a:cubicBezTo>
                        <a:pt x="167657" y="22685"/>
                        <a:pt x="168373" y="22710"/>
                        <a:pt x="168953" y="22761"/>
                      </a:cubicBezTo>
                      <a:cubicBezTo>
                        <a:pt x="169533" y="22812"/>
                        <a:pt x="170002" y="22898"/>
                        <a:pt x="170360" y="23017"/>
                      </a:cubicBezTo>
                      <a:cubicBezTo>
                        <a:pt x="170719" y="23136"/>
                        <a:pt x="170974" y="23290"/>
                        <a:pt x="171127" y="23478"/>
                      </a:cubicBezTo>
                      <a:cubicBezTo>
                        <a:pt x="171281" y="23665"/>
                        <a:pt x="171358" y="23912"/>
                        <a:pt x="171358" y="24219"/>
                      </a:cubicBezTo>
                      <a:cubicBezTo>
                        <a:pt x="171358" y="24629"/>
                        <a:pt x="171247" y="25038"/>
                        <a:pt x="171025" y="25447"/>
                      </a:cubicBezTo>
                      <a:cubicBezTo>
                        <a:pt x="170803" y="25856"/>
                        <a:pt x="170437" y="26334"/>
                        <a:pt x="169925" y="26880"/>
                      </a:cubicBezTo>
                      <a:lnTo>
                        <a:pt x="153247" y="43558"/>
                      </a:lnTo>
                      <a:lnTo>
                        <a:pt x="171971" y="67858"/>
                      </a:lnTo>
                      <a:cubicBezTo>
                        <a:pt x="172415" y="68438"/>
                        <a:pt x="172730" y="68907"/>
                        <a:pt x="172918" y="69265"/>
                      </a:cubicBezTo>
                      <a:cubicBezTo>
                        <a:pt x="173106" y="69623"/>
                        <a:pt x="173200" y="69956"/>
                        <a:pt x="173200" y="70263"/>
                      </a:cubicBezTo>
                      <a:close/>
                      <a:moveTo>
                        <a:pt x="217982" y="45297"/>
                      </a:moveTo>
                      <a:cubicBezTo>
                        <a:pt x="217982" y="46627"/>
                        <a:pt x="217648" y="47573"/>
                        <a:pt x="216980" y="48136"/>
                      </a:cubicBezTo>
                      <a:cubicBezTo>
                        <a:pt x="216312" y="48699"/>
                        <a:pt x="215550" y="48980"/>
                        <a:pt x="214693" y="48980"/>
                      </a:cubicBezTo>
                      <a:lnTo>
                        <a:pt x="184370" y="48980"/>
                      </a:lnTo>
                      <a:cubicBezTo>
                        <a:pt x="184370" y="51538"/>
                        <a:pt x="184627" y="53841"/>
                        <a:pt x="185141" y="55887"/>
                      </a:cubicBezTo>
                      <a:cubicBezTo>
                        <a:pt x="185655" y="57933"/>
                        <a:pt x="186512" y="59690"/>
                        <a:pt x="187711" y="61156"/>
                      </a:cubicBezTo>
                      <a:cubicBezTo>
                        <a:pt x="188911" y="62623"/>
                        <a:pt x="190471" y="63748"/>
                        <a:pt x="192390" y="64533"/>
                      </a:cubicBezTo>
                      <a:cubicBezTo>
                        <a:pt x="194309" y="65317"/>
                        <a:pt x="196657" y="65709"/>
                        <a:pt x="199433" y="65709"/>
                      </a:cubicBezTo>
                      <a:cubicBezTo>
                        <a:pt x="201626" y="65709"/>
                        <a:pt x="203580" y="65530"/>
                        <a:pt x="205293" y="65172"/>
                      </a:cubicBezTo>
                      <a:cubicBezTo>
                        <a:pt x="207007" y="64814"/>
                        <a:pt x="208489" y="64413"/>
                        <a:pt x="209741" y="63970"/>
                      </a:cubicBezTo>
                      <a:cubicBezTo>
                        <a:pt x="210991" y="63527"/>
                        <a:pt x="212019" y="63126"/>
                        <a:pt x="212825" y="62768"/>
                      </a:cubicBezTo>
                      <a:cubicBezTo>
                        <a:pt x="213631" y="62410"/>
                        <a:pt x="214239" y="62231"/>
                        <a:pt x="214651" y="62231"/>
                      </a:cubicBezTo>
                      <a:cubicBezTo>
                        <a:pt x="214890" y="62231"/>
                        <a:pt x="215104" y="62290"/>
                        <a:pt x="215293" y="62410"/>
                      </a:cubicBezTo>
                      <a:cubicBezTo>
                        <a:pt x="215481" y="62529"/>
                        <a:pt x="215627" y="62708"/>
                        <a:pt x="215729" y="62947"/>
                      </a:cubicBezTo>
                      <a:cubicBezTo>
                        <a:pt x="215832" y="63186"/>
                        <a:pt x="215909" y="63518"/>
                        <a:pt x="215960" y="63944"/>
                      </a:cubicBezTo>
                      <a:cubicBezTo>
                        <a:pt x="216012" y="64371"/>
                        <a:pt x="216038" y="64891"/>
                        <a:pt x="216038" y="65505"/>
                      </a:cubicBezTo>
                      <a:cubicBezTo>
                        <a:pt x="216038" y="65948"/>
                        <a:pt x="216021" y="66332"/>
                        <a:pt x="215987" y="66656"/>
                      </a:cubicBezTo>
                      <a:cubicBezTo>
                        <a:pt x="215953" y="66980"/>
                        <a:pt x="215910" y="67270"/>
                        <a:pt x="215858" y="67526"/>
                      </a:cubicBezTo>
                      <a:cubicBezTo>
                        <a:pt x="215808" y="67781"/>
                        <a:pt x="215722" y="68012"/>
                        <a:pt x="215603" y="68216"/>
                      </a:cubicBezTo>
                      <a:cubicBezTo>
                        <a:pt x="215484" y="68421"/>
                        <a:pt x="215330" y="68617"/>
                        <a:pt x="215142" y="68805"/>
                      </a:cubicBezTo>
                      <a:cubicBezTo>
                        <a:pt x="214956" y="68992"/>
                        <a:pt x="214401" y="69299"/>
                        <a:pt x="213480" y="69725"/>
                      </a:cubicBezTo>
                      <a:cubicBezTo>
                        <a:pt x="212559" y="70152"/>
                        <a:pt x="211366" y="70570"/>
                        <a:pt x="209899" y="70979"/>
                      </a:cubicBezTo>
                      <a:cubicBezTo>
                        <a:pt x="208432" y="71388"/>
                        <a:pt x="206735" y="71755"/>
                        <a:pt x="204809" y="72079"/>
                      </a:cubicBezTo>
                      <a:cubicBezTo>
                        <a:pt x="202882" y="72403"/>
                        <a:pt x="200826" y="72565"/>
                        <a:pt x="198644" y="72565"/>
                      </a:cubicBezTo>
                      <a:cubicBezTo>
                        <a:pt x="194858" y="72565"/>
                        <a:pt x="191541" y="72036"/>
                        <a:pt x="188693" y="70979"/>
                      </a:cubicBezTo>
                      <a:cubicBezTo>
                        <a:pt x="185845" y="69922"/>
                        <a:pt x="183450" y="68353"/>
                        <a:pt x="181506" y="66272"/>
                      </a:cubicBezTo>
                      <a:cubicBezTo>
                        <a:pt x="179562" y="64192"/>
                        <a:pt x="178095" y="61583"/>
                        <a:pt x="177105" y="58445"/>
                      </a:cubicBezTo>
                      <a:cubicBezTo>
                        <a:pt x="176116" y="55307"/>
                        <a:pt x="175622" y="51658"/>
                        <a:pt x="175622" y="47497"/>
                      </a:cubicBezTo>
                      <a:cubicBezTo>
                        <a:pt x="175622" y="43540"/>
                        <a:pt x="176134" y="39985"/>
                        <a:pt x="177156" y="36830"/>
                      </a:cubicBezTo>
                      <a:cubicBezTo>
                        <a:pt x="178179" y="33675"/>
                        <a:pt x="179655" y="30998"/>
                        <a:pt x="181582" y="28798"/>
                      </a:cubicBezTo>
                      <a:cubicBezTo>
                        <a:pt x="183509" y="26598"/>
                        <a:pt x="185837" y="24910"/>
                        <a:pt x="188566" y="23733"/>
                      </a:cubicBezTo>
                      <a:cubicBezTo>
                        <a:pt x="191294" y="22557"/>
                        <a:pt x="194346" y="21968"/>
                        <a:pt x="197723" y="21968"/>
                      </a:cubicBezTo>
                      <a:cubicBezTo>
                        <a:pt x="201338" y="21968"/>
                        <a:pt x="204416" y="22548"/>
                        <a:pt x="206957" y="23708"/>
                      </a:cubicBezTo>
                      <a:cubicBezTo>
                        <a:pt x="209498" y="24867"/>
                        <a:pt x="211587" y="26428"/>
                        <a:pt x="213224" y="28389"/>
                      </a:cubicBezTo>
                      <a:cubicBezTo>
                        <a:pt x="214861" y="30350"/>
                        <a:pt x="216063" y="32652"/>
                        <a:pt x="216831" y="35295"/>
                      </a:cubicBezTo>
                      <a:cubicBezTo>
                        <a:pt x="217599" y="37939"/>
                        <a:pt x="217982" y="40761"/>
                        <a:pt x="217982" y="43762"/>
                      </a:cubicBezTo>
                      <a:close/>
                      <a:moveTo>
                        <a:pt x="209489" y="42790"/>
                      </a:moveTo>
                      <a:cubicBezTo>
                        <a:pt x="209592" y="38356"/>
                        <a:pt x="208605" y="34878"/>
                        <a:pt x="206530" y="32354"/>
                      </a:cubicBezTo>
                      <a:cubicBezTo>
                        <a:pt x="204454" y="29830"/>
                        <a:pt x="201374" y="28568"/>
                        <a:pt x="197290" y="28568"/>
                      </a:cubicBezTo>
                      <a:cubicBezTo>
                        <a:pt x="195197" y="28568"/>
                        <a:pt x="193361" y="28960"/>
                        <a:pt x="191783" y="29745"/>
                      </a:cubicBezTo>
                      <a:cubicBezTo>
                        <a:pt x="190204" y="30529"/>
                        <a:pt x="188883" y="31569"/>
                        <a:pt x="187819" y="32865"/>
                      </a:cubicBezTo>
                      <a:cubicBezTo>
                        <a:pt x="186755" y="34161"/>
                        <a:pt x="185932" y="35670"/>
                        <a:pt x="185348" y="37393"/>
                      </a:cubicBezTo>
                      <a:cubicBezTo>
                        <a:pt x="184765" y="39115"/>
                        <a:pt x="184439" y="40914"/>
                        <a:pt x="184370" y="42790"/>
                      </a:cubicBezTo>
                      <a:close/>
                      <a:moveTo>
                        <a:pt x="269934" y="70314"/>
                      </a:moveTo>
                      <a:cubicBezTo>
                        <a:pt x="269934" y="70587"/>
                        <a:pt x="269865" y="70817"/>
                        <a:pt x="269729" y="71004"/>
                      </a:cubicBezTo>
                      <a:cubicBezTo>
                        <a:pt x="269593" y="71192"/>
                        <a:pt x="269371" y="71354"/>
                        <a:pt x="269064" y="71490"/>
                      </a:cubicBezTo>
                      <a:cubicBezTo>
                        <a:pt x="268757" y="71627"/>
                        <a:pt x="268331" y="71729"/>
                        <a:pt x="267785" y="71797"/>
                      </a:cubicBezTo>
                      <a:cubicBezTo>
                        <a:pt x="267239" y="71866"/>
                        <a:pt x="266557" y="71900"/>
                        <a:pt x="265739" y="71900"/>
                      </a:cubicBezTo>
                      <a:cubicBezTo>
                        <a:pt x="264887" y="71900"/>
                        <a:pt x="264187" y="71866"/>
                        <a:pt x="263642" y="71797"/>
                      </a:cubicBezTo>
                      <a:cubicBezTo>
                        <a:pt x="263096" y="71729"/>
                        <a:pt x="262669" y="71627"/>
                        <a:pt x="262362" y="71490"/>
                      </a:cubicBezTo>
                      <a:cubicBezTo>
                        <a:pt x="262056" y="71354"/>
                        <a:pt x="261834" y="71192"/>
                        <a:pt x="261698" y="71004"/>
                      </a:cubicBezTo>
                      <a:cubicBezTo>
                        <a:pt x="261560" y="70817"/>
                        <a:pt x="261493" y="70587"/>
                        <a:pt x="261493" y="70314"/>
                      </a:cubicBezTo>
                      <a:lnTo>
                        <a:pt x="261493" y="43353"/>
                      </a:lnTo>
                      <a:cubicBezTo>
                        <a:pt x="261493" y="40727"/>
                        <a:pt x="261288" y="38612"/>
                        <a:pt x="260878" y="37009"/>
                      </a:cubicBezTo>
                      <a:cubicBezTo>
                        <a:pt x="260470" y="35406"/>
                        <a:pt x="259873" y="34025"/>
                        <a:pt x="259088" y="32865"/>
                      </a:cubicBezTo>
                      <a:cubicBezTo>
                        <a:pt x="258304" y="31706"/>
                        <a:pt x="257289" y="30819"/>
                        <a:pt x="256044" y="30205"/>
                      </a:cubicBezTo>
                      <a:cubicBezTo>
                        <a:pt x="254800" y="29591"/>
                        <a:pt x="253358" y="29284"/>
                        <a:pt x="251721" y="29284"/>
                      </a:cubicBezTo>
                      <a:cubicBezTo>
                        <a:pt x="249606" y="29284"/>
                        <a:pt x="247492" y="30034"/>
                        <a:pt x="245377" y="31535"/>
                      </a:cubicBezTo>
                      <a:cubicBezTo>
                        <a:pt x="243263" y="33036"/>
                        <a:pt x="241045" y="35236"/>
                        <a:pt x="238726" y="38135"/>
                      </a:cubicBezTo>
                      <a:lnTo>
                        <a:pt x="238726" y="70314"/>
                      </a:lnTo>
                      <a:cubicBezTo>
                        <a:pt x="238726" y="70587"/>
                        <a:pt x="238658" y="70817"/>
                        <a:pt x="238522" y="71004"/>
                      </a:cubicBezTo>
                      <a:cubicBezTo>
                        <a:pt x="238385" y="71192"/>
                        <a:pt x="238164" y="71354"/>
                        <a:pt x="237856" y="71490"/>
                      </a:cubicBezTo>
                      <a:cubicBezTo>
                        <a:pt x="237550" y="71627"/>
                        <a:pt x="237123" y="71729"/>
                        <a:pt x="236578" y="71797"/>
                      </a:cubicBezTo>
                      <a:cubicBezTo>
                        <a:pt x="236032" y="71866"/>
                        <a:pt x="235333" y="71900"/>
                        <a:pt x="234480" y="71900"/>
                      </a:cubicBezTo>
                      <a:cubicBezTo>
                        <a:pt x="233662" y="71900"/>
                        <a:pt x="232980" y="71866"/>
                        <a:pt x="232434" y="71797"/>
                      </a:cubicBezTo>
                      <a:cubicBezTo>
                        <a:pt x="231888" y="71729"/>
                        <a:pt x="231454" y="71627"/>
                        <a:pt x="231129" y="71490"/>
                      </a:cubicBezTo>
                      <a:cubicBezTo>
                        <a:pt x="230805" y="71354"/>
                        <a:pt x="230583" y="71192"/>
                        <a:pt x="230464" y="71004"/>
                      </a:cubicBezTo>
                      <a:cubicBezTo>
                        <a:pt x="230345" y="70817"/>
                        <a:pt x="230285" y="70587"/>
                        <a:pt x="230285" y="70314"/>
                      </a:cubicBezTo>
                      <a:lnTo>
                        <a:pt x="230285" y="1965"/>
                      </a:lnTo>
                      <a:cubicBezTo>
                        <a:pt x="230285" y="1692"/>
                        <a:pt x="230345" y="1453"/>
                        <a:pt x="230464" y="1249"/>
                      </a:cubicBezTo>
                      <a:cubicBezTo>
                        <a:pt x="230583" y="1044"/>
                        <a:pt x="230805" y="874"/>
                        <a:pt x="231129" y="737"/>
                      </a:cubicBezTo>
                      <a:cubicBezTo>
                        <a:pt x="231454" y="601"/>
                        <a:pt x="231888" y="498"/>
                        <a:pt x="232434" y="430"/>
                      </a:cubicBezTo>
                      <a:cubicBezTo>
                        <a:pt x="232980" y="362"/>
                        <a:pt x="233662" y="328"/>
                        <a:pt x="234480" y="328"/>
                      </a:cubicBezTo>
                      <a:cubicBezTo>
                        <a:pt x="235333" y="328"/>
                        <a:pt x="236032" y="362"/>
                        <a:pt x="236578" y="430"/>
                      </a:cubicBezTo>
                      <a:cubicBezTo>
                        <a:pt x="237123" y="498"/>
                        <a:pt x="237550" y="601"/>
                        <a:pt x="237856" y="737"/>
                      </a:cubicBezTo>
                      <a:cubicBezTo>
                        <a:pt x="238164" y="874"/>
                        <a:pt x="238385" y="1044"/>
                        <a:pt x="238522" y="1249"/>
                      </a:cubicBezTo>
                      <a:cubicBezTo>
                        <a:pt x="238658" y="1453"/>
                        <a:pt x="238726" y="1692"/>
                        <a:pt x="238726" y="1965"/>
                      </a:cubicBezTo>
                      <a:lnTo>
                        <a:pt x="238726" y="29540"/>
                      </a:lnTo>
                      <a:cubicBezTo>
                        <a:pt x="241148" y="26982"/>
                        <a:pt x="243587" y="25080"/>
                        <a:pt x="246042" y="23836"/>
                      </a:cubicBezTo>
                      <a:cubicBezTo>
                        <a:pt x="248498" y="22591"/>
                        <a:pt x="250970" y="21968"/>
                        <a:pt x="253460" y="21968"/>
                      </a:cubicBezTo>
                      <a:cubicBezTo>
                        <a:pt x="256530" y="21968"/>
                        <a:pt x="259113" y="22488"/>
                        <a:pt x="261211" y="23529"/>
                      </a:cubicBezTo>
                      <a:cubicBezTo>
                        <a:pt x="263309" y="24569"/>
                        <a:pt x="265006" y="25959"/>
                        <a:pt x="266302" y="27698"/>
                      </a:cubicBezTo>
                      <a:cubicBezTo>
                        <a:pt x="267597" y="29438"/>
                        <a:pt x="268527" y="31475"/>
                        <a:pt x="269090" y="33812"/>
                      </a:cubicBezTo>
                      <a:cubicBezTo>
                        <a:pt x="269653" y="36148"/>
                        <a:pt x="269934" y="38970"/>
                        <a:pt x="269934" y="42278"/>
                      </a:cubicBezTo>
                      <a:close/>
                      <a:moveTo>
                        <a:pt x="327676" y="46781"/>
                      </a:moveTo>
                      <a:cubicBezTo>
                        <a:pt x="327676" y="50532"/>
                        <a:pt x="327182" y="53985"/>
                        <a:pt x="326192" y="57140"/>
                      </a:cubicBezTo>
                      <a:cubicBezTo>
                        <a:pt x="325204" y="60295"/>
                        <a:pt x="323728" y="63015"/>
                        <a:pt x="321767" y="65300"/>
                      </a:cubicBezTo>
                      <a:cubicBezTo>
                        <a:pt x="319806" y="67585"/>
                        <a:pt x="317350" y="69367"/>
                        <a:pt x="314400" y="70646"/>
                      </a:cubicBezTo>
                      <a:cubicBezTo>
                        <a:pt x="311450" y="71925"/>
                        <a:pt x="308031" y="72565"/>
                        <a:pt x="304143" y="72565"/>
                      </a:cubicBezTo>
                      <a:cubicBezTo>
                        <a:pt x="300357" y="72565"/>
                        <a:pt x="297057" y="72002"/>
                        <a:pt x="294244" y="70877"/>
                      </a:cubicBezTo>
                      <a:cubicBezTo>
                        <a:pt x="291430" y="69751"/>
                        <a:pt x="289085" y="68114"/>
                        <a:pt x="287208" y="65965"/>
                      </a:cubicBezTo>
                      <a:cubicBezTo>
                        <a:pt x="285333" y="63817"/>
                        <a:pt x="283935" y="61207"/>
                        <a:pt x="283014" y="58138"/>
                      </a:cubicBezTo>
                      <a:cubicBezTo>
                        <a:pt x="282092" y="55068"/>
                        <a:pt x="281632" y="51589"/>
                        <a:pt x="281632" y="47701"/>
                      </a:cubicBezTo>
                      <a:cubicBezTo>
                        <a:pt x="281632" y="43950"/>
                        <a:pt x="282118" y="40496"/>
                        <a:pt x="283091" y="37342"/>
                      </a:cubicBezTo>
                      <a:cubicBezTo>
                        <a:pt x="284062" y="34187"/>
                        <a:pt x="285529" y="31467"/>
                        <a:pt x="287490" y="29182"/>
                      </a:cubicBezTo>
                      <a:cubicBezTo>
                        <a:pt x="289451" y="26897"/>
                        <a:pt x="291898" y="25123"/>
                        <a:pt x="294831" y="23861"/>
                      </a:cubicBezTo>
                      <a:cubicBezTo>
                        <a:pt x="297765" y="22599"/>
                        <a:pt x="301192" y="21968"/>
                        <a:pt x="305114" y="21968"/>
                      </a:cubicBezTo>
                      <a:cubicBezTo>
                        <a:pt x="308901" y="21968"/>
                        <a:pt x="312200" y="22531"/>
                        <a:pt x="315014" y="23657"/>
                      </a:cubicBezTo>
                      <a:cubicBezTo>
                        <a:pt x="317827" y="24782"/>
                        <a:pt x="320172" y="26419"/>
                        <a:pt x="322049" y="28568"/>
                      </a:cubicBezTo>
                      <a:cubicBezTo>
                        <a:pt x="323924" y="30717"/>
                        <a:pt x="325331" y="33326"/>
                        <a:pt x="326269" y="36395"/>
                      </a:cubicBezTo>
                      <a:cubicBezTo>
                        <a:pt x="327207" y="39465"/>
                        <a:pt x="327676" y="42927"/>
                        <a:pt x="327676" y="46781"/>
                      </a:cubicBezTo>
                      <a:close/>
                      <a:moveTo>
                        <a:pt x="318928" y="47343"/>
                      </a:moveTo>
                      <a:cubicBezTo>
                        <a:pt x="318928" y="44854"/>
                        <a:pt x="318695" y="42500"/>
                        <a:pt x="318230" y="40283"/>
                      </a:cubicBezTo>
                      <a:cubicBezTo>
                        <a:pt x="317766" y="38066"/>
                        <a:pt x="317001" y="36122"/>
                        <a:pt x="315934" y="34451"/>
                      </a:cubicBezTo>
                      <a:cubicBezTo>
                        <a:pt x="314866" y="32780"/>
                        <a:pt x="313421" y="31458"/>
                        <a:pt x="311597" y="30486"/>
                      </a:cubicBezTo>
                      <a:cubicBezTo>
                        <a:pt x="309773" y="29514"/>
                        <a:pt x="307502" y="29028"/>
                        <a:pt x="304783" y="29028"/>
                      </a:cubicBezTo>
                      <a:cubicBezTo>
                        <a:pt x="302271" y="29028"/>
                        <a:pt x="300111" y="29472"/>
                        <a:pt x="298304" y="30358"/>
                      </a:cubicBezTo>
                      <a:cubicBezTo>
                        <a:pt x="296498" y="31245"/>
                        <a:pt x="295009" y="32499"/>
                        <a:pt x="293840" y="34119"/>
                      </a:cubicBezTo>
                      <a:cubicBezTo>
                        <a:pt x="292669" y="35739"/>
                        <a:pt x="291800" y="37657"/>
                        <a:pt x="291233" y="39874"/>
                      </a:cubicBezTo>
                      <a:cubicBezTo>
                        <a:pt x="290665" y="42091"/>
                        <a:pt x="290381" y="44512"/>
                        <a:pt x="290381" y="47139"/>
                      </a:cubicBezTo>
                      <a:cubicBezTo>
                        <a:pt x="290381" y="49663"/>
                        <a:pt x="290614" y="52033"/>
                        <a:pt x="291077" y="54250"/>
                      </a:cubicBezTo>
                      <a:cubicBezTo>
                        <a:pt x="291542" y="56467"/>
                        <a:pt x="292317" y="58402"/>
                        <a:pt x="293401" y="60056"/>
                      </a:cubicBezTo>
                      <a:cubicBezTo>
                        <a:pt x="294484" y="61710"/>
                        <a:pt x="295939" y="63024"/>
                        <a:pt x="297762" y="63996"/>
                      </a:cubicBezTo>
                      <a:cubicBezTo>
                        <a:pt x="299586" y="64968"/>
                        <a:pt x="301858" y="65454"/>
                        <a:pt x="304577" y="65454"/>
                      </a:cubicBezTo>
                      <a:cubicBezTo>
                        <a:pt x="307055" y="65454"/>
                        <a:pt x="309205" y="65010"/>
                        <a:pt x="311029" y="64124"/>
                      </a:cubicBezTo>
                      <a:cubicBezTo>
                        <a:pt x="312853" y="63237"/>
                        <a:pt x="314351" y="61992"/>
                        <a:pt x="315520" y="60389"/>
                      </a:cubicBezTo>
                      <a:cubicBezTo>
                        <a:pt x="316690" y="58786"/>
                        <a:pt x="317551" y="56876"/>
                        <a:pt x="318102" y="54659"/>
                      </a:cubicBezTo>
                      <a:cubicBezTo>
                        <a:pt x="318652" y="52442"/>
                        <a:pt x="318928" y="50004"/>
                        <a:pt x="318928" y="47343"/>
                      </a:cubicBezTo>
                      <a:close/>
                      <a:moveTo>
                        <a:pt x="347867" y="70314"/>
                      </a:moveTo>
                      <a:cubicBezTo>
                        <a:pt x="347867" y="70587"/>
                        <a:pt x="347799" y="70817"/>
                        <a:pt x="347663" y="71004"/>
                      </a:cubicBezTo>
                      <a:cubicBezTo>
                        <a:pt x="347526" y="71192"/>
                        <a:pt x="347304" y="71354"/>
                        <a:pt x="346998" y="71490"/>
                      </a:cubicBezTo>
                      <a:cubicBezTo>
                        <a:pt x="346690" y="71627"/>
                        <a:pt x="346264" y="71729"/>
                        <a:pt x="345719" y="71797"/>
                      </a:cubicBezTo>
                      <a:cubicBezTo>
                        <a:pt x="345173" y="71866"/>
                        <a:pt x="344474" y="71900"/>
                        <a:pt x="343621" y="71900"/>
                      </a:cubicBezTo>
                      <a:cubicBezTo>
                        <a:pt x="342802" y="71900"/>
                        <a:pt x="342120" y="71866"/>
                        <a:pt x="341574" y="71797"/>
                      </a:cubicBezTo>
                      <a:cubicBezTo>
                        <a:pt x="341028" y="71729"/>
                        <a:pt x="340594" y="71627"/>
                        <a:pt x="340270" y="71490"/>
                      </a:cubicBezTo>
                      <a:cubicBezTo>
                        <a:pt x="339946" y="71354"/>
                        <a:pt x="339724" y="71192"/>
                        <a:pt x="339604" y="71004"/>
                      </a:cubicBezTo>
                      <a:cubicBezTo>
                        <a:pt x="339485" y="70817"/>
                        <a:pt x="339425" y="70587"/>
                        <a:pt x="339425" y="70314"/>
                      </a:cubicBezTo>
                      <a:lnTo>
                        <a:pt x="339425" y="1965"/>
                      </a:lnTo>
                      <a:cubicBezTo>
                        <a:pt x="339425" y="1692"/>
                        <a:pt x="339485" y="1453"/>
                        <a:pt x="339604" y="1249"/>
                      </a:cubicBezTo>
                      <a:cubicBezTo>
                        <a:pt x="339724" y="1044"/>
                        <a:pt x="339946" y="874"/>
                        <a:pt x="340270" y="737"/>
                      </a:cubicBezTo>
                      <a:cubicBezTo>
                        <a:pt x="340594" y="601"/>
                        <a:pt x="341028" y="498"/>
                        <a:pt x="341574" y="430"/>
                      </a:cubicBezTo>
                      <a:cubicBezTo>
                        <a:pt x="342120" y="362"/>
                        <a:pt x="342802" y="328"/>
                        <a:pt x="343621" y="328"/>
                      </a:cubicBezTo>
                      <a:cubicBezTo>
                        <a:pt x="344474" y="328"/>
                        <a:pt x="345173" y="362"/>
                        <a:pt x="345719" y="430"/>
                      </a:cubicBezTo>
                      <a:cubicBezTo>
                        <a:pt x="346264" y="498"/>
                        <a:pt x="346690" y="601"/>
                        <a:pt x="346998" y="737"/>
                      </a:cubicBezTo>
                      <a:cubicBezTo>
                        <a:pt x="347304" y="874"/>
                        <a:pt x="347526" y="1044"/>
                        <a:pt x="347663" y="1249"/>
                      </a:cubicBezTo>
                      <a:cubicBezTo>
                        <a:pt x="347799" y="1453"/>
                        <a:pt x="347867" y="1692"/>
                        <a:pt x="347867" y="1965"/>
                      </a:cubicBezTo>
                      <a:close/>
                      <a:moveTo>
                        <a:pt x="402683" y="70314"/>
                      </a:moveTo>
                      <a:cubicBezTo>
                        <a:pt x="402683" y="70587"/>
                        <a:pt x="402623" y="70825"/>
                        <a:pt x="402504" y="71030"/>
                      </a:cubicBezTo>
                      <a:cubicBezTo>
                        <a:pt x="402384" y="71235"/>
                        <a:pt x="402179" y="71397"/>
                        <a:pt x="401889" y="71516"/>
                      </a:cubicBezTo>
                      <a:cubicBezTo>
                        <a:pt x="401600" y="71635"/>
                        <a:pt x="401216" y="71729"/>
                        <a:pt x="400739" y="71797"/>
                      </a:cubicBezTo>
                      <a:cubicBezTo>
                        <a:pt x="400261" y="71866"/>
                        <a:pt x="399681" y="71900"/>
                        <a:pt x="398999" y="71900"/>
                      </a:cubicBezTo>
                      <a:cubicBezTo>
                        <a:pt x="398282" y="71900"/>
                        <a:pt x="397686" y="71866"/>
                        <a:pt x="397209" y="71797"/>
                      </a:cubicBezTo>
                      <a:cubicBezTo>
                        <a:pt x="396731" y="71729"/>
                        <a:pt x="396338" y="71635"/>
                        <a:pt x="396031" y="71516"/>
                      </a:cubicBezTo>
                      <a:cubicBezTo>
                        <a:pt x="395725" y="71397"/>
                        <a:pt x="395503" y="71235"/>
                        <a:pt x="395367" y="71030"/>
                      </a:cubicBezTo>
                      <a:cubicBezTo>
                        <a:pt x="395230" y="70825"/>
                        <a:pt x="395162" y="70587"/>
                        <a:pt x="395162" y="70314"/>
                      </a:cubicBezTo>
                      <a:lnTo>
                        <a:pt x="395162" y="64226"/>
                      </a:lnTo>
                      <a:cubicBezTo>
                        <a:pt x="392741" y="66852"/>
                        <a:pt x="390225" y="68898"/>
                        <a:pt x="387616" y="70365"/>
                      </a:cubicBezTo>
                      <a:cubicBezTo>
                        <a:pt x="385006" y="71832"/>
                        <a:pt x="382151" y="72565"/>
                        <a:pt x="379046" y="72565"/>
                      </a:cubicBezTo>
                      <a:cubicBezTo>
                        <a:pt x="375670" y="72565"/>
                        <a:pt x="372788" y="71908"/>
                        <a:pt x="370401" y="70595"/>
                      </a:cubicBezTo>
                      <a:cubicBezTo>
                        <a:pt x="368013" y="69282"/>
                        <a:pt x="366077" y="67509"/>
                        <a:pt x="364594" y="65275"/>
                      </a:cubicBezTo>
                      <a:cubicBezTo>
                        <a:pt x="363110" y="63041"/>
                        <a:pt x="362027" y="60415"/>
                        <a:pt x="361345" y="57396"/>
                      </a:cubicBezTo>
                      <a:cubicBezTo>
                        <a:pt x="360663" y="54378"/>
                        <a:pt x="360322" y="51197"/>
                        <a:pt x="360322" y="47855"/>
                      </a:cubicBezTo>
                      <a:cubicBezTo>
                        <a:pt x="360322" y="43899"/>
                        <a:pt x="360749" y="40326"/>
                        <a:pt x="361601" y="37137"/>
                      </a:cubicBezTo>
                      <a:cubicBezTo>
                        <a:pt x="362454" y="33948"/>
                        <a:pt x="363716" y="31228"/>
                        <a:pt x="365387" y="28977"/>
                      </a:cubicBezTo>
                      <a:cubicBezTo>
                        <a:pt x="367058" y="26726"/>
                        <a:pt x="369130" y="24995"/>
                        <a:pt x="371603" y="23784"/>
                      </a:cubicBezTo>
                      <a:cubicBezTo>
                        <a:pt x="374075" y="22574"/>
                        <a:pt x="376932" y="21968"/>
                        <a:pt x="380172" y="21968"/>
                      </a:cubicBezTo>
                      <a:cubicBezTo>
                        <a:pt x="382867" y="21968"/>
                        <a:pt x="385331" y="22557"/>
                        <a:pt x="387565" y="23733"/>
                      </a:cubicBezTo>
                      <a:cubicBezTo>
                        <a:pt x="389798" y="24910"/>
                        <a:pt x="392007" y="26641"/>
                        <a:pt x="394190" y="28926"/>
                      </a:cubicBezTo>
                      <a:lnTo>
                        <a:pt x="394190" y="2170"/>
                      </a:lnTo>
                      <a:cubicBezTo>
                        <a:pt x="394190" y="1931"/>
                        <a:pt x="394249" y="1701"/>
                        <a:pt x="394369" y="1479"/>
                      </a:cubicBezTo>
                      <a:cubicBezTo>
                        <a:pt x="394488" y="1257"/>
                        <a:pt x="394719" y="1087"/>
                        <a:pt x="395060" y="967"/>
                      </a:cubicBezTo>
                      <a:cubicBezTo>
                        <a:pt x="395401" y="848"/>
                        <a:pt x="395835" y="746"/>
                        <a:pt x="396364" y="661"/>
                      </a:cubicBezTo>
                      <a:cubicBezTo>
                        <a:pt x="396893" y="575"/>
                        <a:pt x="397567" y="533"/>
                        <a:pt x="398385" y="533"/>
                      </a:cubicBezTo>
                      <a:cubicBezTo>
                        <a:pt x="399238" y="533"/>
                        <a:pt x="399937" y="575"/>
                        <a:pt x="400483" y="661"/>
                      </a:cubicBezTo>
                      <a:cubicBezTo>
                        <a:pt x="401028" y="746"/>
                        <a:pt x="401455" y="848"/>
                        <a:pt x="401762" y="967"/>
                      </a:cubicBezTo>
                      <a:cubicBezTo>
                        <a:pt x="402068" y="1087"/>
                        <a:pt x="402299" y="1257"/>
                        <a:pt x="402452" y="1479"/>
                      </a:cubicBezTo>
                      <a:cubicBezTo>
                        <a:pt x="402606" y="1701"/>
                        <a:pt x="402683" y="1931"/>
                        <a:pt x="402683" y="2170"/>
                      </a:cubicBezTo>
                      <a:close/>
                      <a:moveTo>
                        <a:pt x="394190" y="37930"/>
                      </a:moveTo>
                      <a:cubicBezTo>
                        <a:pt x="391904" y="35099"/>
                        <a:pt x="389696" y="32942"/>
                        <a:pt x="387565" y="31458"/>
                      </a:cubicBezTo>
                      <a:cubicBezTo>
                        <a:pt x="385433" y="29975"/>
                        <a:pt x="383208" y="29233"/>
                        <a:pt x="380889" y="29233"/>
                      </a:cubicBezTo>
                      <a:cubicBezTo>
                        <a:pt x="378740" y="29233"/>
                        <a:pt x="376915" y="29745"/>
                        <a:pt x="375415" y="30768"/>
                      </a:cubicBezTo>
                      <a:cubicBezTo>
                        <a:pt x="373913" y="31791"/>
                        <a:pt x="372694" y="33138"/>
                        <a:pt x="371756" y="34809"/>
                      </a:cubicBezTo>
                      <a:cubicBezTo>
                        <a:pt x="370819" y="36480"/>
                        <a:pt x="370136" y="38373"/>
                        <a:pt x="369710" y="40488"/>
                      </a:cubicBezTo>
                      <a:cubicBezTo>
                        <a:pt x="369283" y="42603"/>
                        <a:pt x="369071" y="44751"/>
                        <a:pt x="369071" y="46934"/>
                      </a:cubicBezTo>
                      <a:cubicBezTo>
                        <a:pt x="369071" y="49253"/>
                        <a:pt x="369250" y="51521"/>
                        <a:pt x="369607" y="53738"/>
                      </a:cubicBezTo>
                      <a:cubicBezTo>
                        <a:pt x="369965" y="55955"/>
                        <a:pt x="370588" y="57925"/>
                        <a:pt x="371475" y="59647"/>
                      </a:cubicBezTo>
                      <a:cubicBezTo>
                        <a:pt x="372362" y="61369"/>
                        <a:pt x="373538" y="62751"/>
                        <a:pt x="375005" y="63791"/>
                      </a:cubicBezTo>
                      <a:cubicBezTo>
                        <a:pt x="376472" y="64831"/>
                        <a:pt x="378313" y="65351"/>
                        <a:pt x="380530" y="65351"/>
                      </a:cubicBezTo>
                      <a:cubicBezTo>
                        <a:pt x="381655" y="65351"/>
                        <a:pt x="382738" y="65198"/>
                        <a:pt x="383779" y="64891"/>
                      </a:cubicBezTo>
                      <a:cubicBezTo>
                        <a:pt x="384820" y="64584"/>
                        <a:pt x="385884" y="64072"/>
                        <a:pt x="386976" y="63356"/>
                      </a:cubicBezTo>
                      <a:cubicBezTo>
                        <a:pt x="388068" y="62640"/>
                        <a:pt x="389211" y="61710"/>
                        <a:pt x="390404" y="60568"/>
                      </a:cubicBezTo>
                      <a:cubicBezTo>
                        <a:pt x="391598" y="59425"/>
                        <a:pt x="392860" y="58019"/>
                        <a:pt x="394190" y="56347"/>
                      </a:cubicBezTo>
                      <a:close/>
                      <a:moveTo>
                        <a:pt x="457099" y="45297"/>
                      </a:moveTo>
                      <a:cubicBezTo>
                        <a:pt x="457099" y="46627"/>
                        <a:pt x="456765" y="47573"/>
                        <a:pt x="456097" y="48136"/>
                      </a:cubicBezTo>
                      <a:cubicBezTo>
                        <a:pt x="455429" y="48699"/>
                        <a:pt x="454666" y="48980"/>
                        <a:pt x="453810" y="48980"/>
                      </a:cubicBezTo>
                      <a:lnTo>
                        <a:pt x="423487" y="48980"/>
                      </a:lnTo>
                      <a:cubicBezTo>
                        <a:pt x="423487" y="51538"/>
                        <a:pt x="423744" y="53841"/>
                        <a:pt x="424259" y="55887"/>
                      </a:cubicBezTo>
                      <a:cubicBezTo>
                        <a:pt x="424772" y="57933"/>
                        <a:pt x="425629" y="59690"/>
                        <a:pt x="426829" y="61156"/>
                      </a:cubicBezTo>
                      <a:cubicBezTo>
                        <a:pt x="428028" y="62623"/>
                        <a:pt x="429588" y="63748"/>
                        <a:pt x="431507" y="64533"/>
                      </a:cubicBezTo>
                      <a:cubicBezTo>
                        <a:pt x="433427" y="65317"/>
                        <a:pt x="435774" y="65709"/>
                        <a:pt x="438550" y="65709"/>
                      </a:cubicBezTo>
                      <a:cubicBezTo>
                        <a:pt x="440744" y="65709"/>
                        <a:pt x="442697" y="65530"/>
                        <a:pt x="444411" y="65172"/>
                      </a:cubicBezTo>
                      <a:cubicBezTo>
                        <a:pt x="446124" y="64814"/>
                        <a:pt x="447606" y="64413"/>
                        <a:pt x="448857" y="63970"/>
                      </a:cubicBezTo>
                      <a:cubicBezTo>
                        <a:pt x="450109" y="63527"/>
                        <a:pt x="451136" y="63126"/>
                        <a:pt x="451942" y="62768"/>
                      </a:cubicBezTo>
                      <a:cubicBezTo>
                        <a:pt x="452747" y="62410"/>
                        <a:pt x="453356" y="62231"/>
                        <a:pt x="453767" y="62231"/>
                      </a:cubicBezTo>
                      <a:cubicBezTo>
                        <a:pt x="454007" y="62231"/>
                        <a:pt x="454222" y="62290"/>
                        <a:pt x="454410" y="62410"/>
                      </a:cubicBezTo>
                      <a:cubicBezTo>
                        <a:pt x="454598" y="62529"/>
                        <a:pt x="454744" y="62708"/>
                        <a:pt x="454846" y="62947"/>
                      </a:cubicBezTo>
                      <a:cubicBezTo>
                        <a:pt x="454949" y="63186"/>
                        <a:pt x="455026" y="63518"/>
                        <a:pt x="455078" y="63944"/>
                      </a:cubicBezTo>
                      <a:cubicBezTo>
                        <a:pt x="455129" y="64371"/>
                        <a:pt x="455155" y="64891"/>
                        <a:pt x="455155" y="65505"/>
                      </a:cubicBezTo>
                      <a:cubicBezTo>
                        <a:pt x="455155" y="65948"/>
                        <a:pt x="455138" y="66332"/>
                        <a:pt x="455104" y="66656"/>
                      </a:cubicBezTo>
                      <a:cubicBezTo>
                        <a:pt x="455070" y="66980"/>
                        <a:pt x="455027" y="67270"/>
                        <a:pt x="454976" y="67526"/>
                      </a:cubicBezTo>
                      <a:cubicBezTo>
                        <a:pt x="454925" y="67781"/>
                        <a:pt x="454840" y="68012"/>
                        <a:pt x="454721" y="68216"/>
                      </a:cubicBezTo>
                      <a:cubicBezTo>
                        <a:pt x="454601" y="68421"/>
                        <a:pt x="454447" y="68617"/>
                        <a:pt x="454260" y="68805"/>
                      </a:cubicBezTo>
                      <a:cubicBezTo>
                        <a:pt x="454072" y="68992"/>
                        <a:pt x="453518" y="69299"/>
                        <a:pt x="452598" y="69725"/>
                      </a:cubicBezTo>
                      <a:cubicBezTo>
                        <a:pt x="451677" y="70152"/>
                        <a:pt x="450483" y="70570"/>
                        <a:pt x="449016" y="70979"/>
                      </a:cubicBezTo>
                      <a:cubicBezTo>
                        <a:pt x="447549" y="71388"/>
                        <a:pt x="445853" y="71755"/>
                        <a:pt x="443926" y="72079"/>
                      </a:cubicBezTo>
                      <a:cubicBezTo>
                        <a:pt x="441998" y="72403"/>
                        <a:pt x="439944" y="72565"/>
                        <a:pt x="437761" y="72565"/>
                      </a:cubicBezTo>
                      <a:cubicBezTo>
                        <a:pt x="433975" y="72565"/>
                        <a:pt x="430659" y="72036"/>
                        <a:pt x="427811" y="70979"/>
                      </a:cubicBezTo>
                      <a:cubicBezTo>
                        <a:pt x="424963" y="69922"/>
                        <a:pt x="422566" y="68353"/>
                        <a:pt x="420622" y="66272"/>
                      </a:cubicBezTo>
                      <a:cubicBezTo>
                        <a:pt x="418678" y="64192"/>
                        <a:pt x="417212" y="61583"/>
                        <a:pt x="416223" y="58445"/>
                      </a:cubicBezTo>
                      <a:cubicBezTo>
                        <a:pt x="415234" y="55307"/>
                        <a:pt x="414739" y="51658"/>
                        <a:pt x="414739" y="47497"/>
                      </a:cubicBezTo>
                      <a:cubicBezTo>
                        <a:pt x="414739" y="43540"/>
                        <a:pt x="415251" y="39985"/>
                        <a:pt x="416274" y="36830"/>
                      </a:cubicBezTo>
                      <a:cubicBezTo>
                        <a:pt x="417297" y="33675"/>
                        <a:pt x="418772" y="30998"/>
                        <a:pt x="420699" y="28798"/>
                      </a:cubicBezTo>
                      <a:cubicBezTo>
                        <a:pt x="422626" y="26598"/>
                        <a:pt x="424954" y="24910"/>
                        <a:pt x="427682" y="23733"/>
                      </a:cubicBezTo>
                      <a:cubicBezTo>
                        <a:pt x="430411" y="22557"/>
                        <a:pt x="433464" y="21968"/>
                        <a:pt x="436840" y="21968"/>
                      </a:cubicBezTo>
                      <a:cubicBezTo>
                        <a:pt x="440455" y="21968"/>
                        <a:pt x="443534" y="22548"/>
                        <a:pt x="446074" y="23708"/>
                      </a:cubicBezTo>
                      <a:cubicBezTo>
                        <a:pt x="448615" y="24867"/>
                        <a:pt x="450704" y="26428"/>
                        <a:pt x="452341" y="28389"/>
                      </a:cubicBezTo>
                      <a:cubicBezTo>
                        <a:pt x="453979" y="30350"/>
                        <a:pt x="455181" y="32652"/>
                        <a:pt x="455948" y="35295"/>
                      </a:cubicBezTo>
                      <a:cubicBezTo>
                        <a:pt x="456715" y="37939"/>
                        <a:pt x="457099" y="40761"/>
                        <a:pt x="457099" y="43762"/>
                      </a:cubicBezTo>
                      <a:close/>
                      <a:moveTo>
                        <a:pt x="448607" y="42790"/>
                      </a:moveTo>
                      <a:cubicBezTo>
                        <a:pt x="448709" y="38356"/>
                        <a:pt x="447723" y="34878"/>
                        <a:pt x="445646" y="32354"/>
                      </a:cubicBezTo>
                      <a:cubicBezTo>
                        <a:pt x="443571" y="29830"/>
                        <a:pt x="440491" y="28568"/>
                        <a:pt x="436408" y="28568"/>
                      </a:cubicBezTo>
                      <a:cubicBezTo>
                        <a:pt x="434314" y="28568"/>
                        <a:pt x="432478" y="28960"/>
                        <a:pt x="430900" y="29745"/>
                      </a:cubicBezTo>
                      <a:cubicBezTo>
                        <a:pt x="429321" y="30529"/>
                        <a:pt x="428000" y="31569"/>
                        <a:pt x="426936" y="32865"/>
                      </a:cubicBezTo>
                      <a:cubicBezTo>
                        <a:pt x="425872" y="34161"/>
                        <a:pt x="425048" y="35670"/>
                        <a:pt x="424465" y="37393"/>
                      </a:cubicBezTo>
                      <a:cubicBezTo>
                        <a:pt x="423882" y="39115"/>
                        <a:pt x="423556" y="40914"/>
                        <a:pt x="423487" y="42790"/>
                      </a:cubicBezTo>
                      <a:close/>
                      <a:moveTo>
                        <a:pt x="496313" y="27289"/>
                      </a:moveTo>
                      <a:cubicBezTo>
                        <a:pt x="496313" y="28039"/>
                        <a:pt x="496295" y="28670"/>
                        <a:pt x="496261" y="29182"/>
                      </a:cubicBezTo>
                      <a:cubicBezTo>
                        <a:pt x="496227" y="29693"/>
                        <a:pt x="496159" y="30094"/>
                        <a:pt x="496056" y="30384"/>
                      </a:cubicBezTo>
                      <a:cubicBezTo>
                        <a:pt x="495954" y="30674"/>
                        <a:pt x="495826" y="30896"/>
                        <a:pt x="495672" y="31049"/>
                      </a:cubicBezTo>
                      <a:cubicBezTo>
                        <a:pt x="495519" y="31203"/>
                        <a:pt x="495306" y="31279"/>
                        <a:pt x="495033" y="31279"/>
                      </a:cubicBezTo>
                      <a:cubicBezTo>
                        <a:pt x="494761" y="31279"/>
                        <a:pt x="494428" y="31203"/>
                        <a:pt x="494036" y="31049"/>
                      </a:cubicBezTo>
                      <a:cubicBezTo>
                        <a:pt x="493644" y="30896"/>
                        <a:pt x="493200" y="30742"/>
                        <a:pt x="492705" y="30589"/>
                      </a:cubicBezTo>
                      <a:cubicBezTo>
                        <a:pt x="492211" y="30435"/>
                        <a:pt x="491657" y="30290"/>
                        <a:pt x="491043" y="30154"/>
                      </a:cubicBezTo>
                      <a:cubicBezTo>
                        <a:pt x="490429" y="30017"/>
                        <a:pt x="489764" y="29949"/>
                        <a:pt x="489048" y="29949"/>
                      </a:cubicBezTo>
                      <a:cubicBezTo>
                        <a:pt x="488195" y="29949"/>
                        <a:pt x="487359" y="30120"/>
                        <a:pt x="486541" y="30461"/>
                      </a:cubicBezTo>
                      <a:cubicBezTo>
                        <a:pt x="485723" y="30802"/>
                        <a:pt x="484861" y="31365"/>
                        <a:pt x="483958" y="32149"/>
                      </a:cubicBezTo>
                      <a:cubicBezTo>
                        <a:pt x="483054" y="32933"/>
                        <a:pt x="482107" y="33974"/>
                        <a:pt x="481118" y="35270"/>
                      </a:cubicBezTo>
                      <a:cubicBezTo>
                        <a:pt x="480129" y="36566"/>
                        <a:pt x="479037" y="38152"/>
                        <a:pt x="477844" y="40028"/>
                      </a:cubicBezTo>
                      <a:lnTo>
                        <a:pt x="477844" y="70314"/>
                      </a:lnTo>
                      <a:cubicBezTo>
                        <a:pt x="477844" y="70587"/>
                        <a:pt x="477775" y="70817"/>
                        <a:pt x="477639" y="71004"/>
                      </a:cubicBezTo>
                      <a:cubicBezTo>
                        <a:pt x="477503" y="71192"/>
                        <a:pt x="477281" y="71354"/>
                        <a:pt x="476974" y="71490"/>
                      </a:cubicBezTo>
                      <a:cubicBezTo>
                        <a:pt x="476667" y="71627"/>
                        <a:pt x="476241" y="71729"/>
                        <a:pt x="475695" y="71797"/>
                      </a:cubicBezTo>
                      <a:cubicBezTo>
                        <a:pt x="475149" y="71866"/>
                        <a:pt x="474450" y="71900"/>
                        <a:pt x="473597" y="71900"/>
                      </a:cubicBezTo>
                      <a:cubicBezTo>
                        <a:pt x="472779" y="71900"/>
                        <a:pt x="472097" y="71866"/>
                        <a:pt x="471551" y="71797"/>
                      </a:cubicBezTo>
                      <a:cubicBezTo>
                        <a:pt x="471006" y="71729"/>
                        <a:pt x="470570" y="71627"/>
                        <a:pt x="470246" y="71490"/>
                      </a:cubicBezTo>
                      <a:cubicBezTo>
                        <a:pt x="469923" y="71354"/>
                        <a:pt x="469701" y="71192"/>
                        <a:pt x="469582" y="71004"/>
                      </a:cubicBezTo>
                      <a:cubicBezTo>
                        <a:pt x="469462" y="70817"/>
                        <a:pt x="469403" y="70587"/>
                        <a:pt x="469403" y="70314"/>
                      </a:cubicBezTo>
                      <a:lnTo>
                        <a:pt x="469403" y="24271"/>
                      </a:lnTo>
                      <a:cubicBezTo>
                        <a:pt x="469403" y="23998"/>
                        <a:pt x="469454" y="23767"/>
                        <a:pt x="469556" y="23580"/>
                      </a:cubicBezTo>
                      <a:cubicBezTo>
                        <a:pt x="469658" y="23392"/>
                        <a:pt x="469863" y="23222"/>
                        <a:pt x="470169" y="23068"/>
                      </a:cubicBezTo>
                      <a:cubicBezTo>
                        <a:pt x="470477" y="22915"/>
                        <a:pt x="470869" y="22812"/>
                        <a:pt x="471347" y="22761"/>
                      </a:cubicBezTo>
                      <a:cubicBezTo>
                        <a:pt x="471824" y="22710"/>
                        <a:pt x="472455" y="22685"/>
                        <a:pt x="473239" y="22685"/>
                      </a:cubicBezTo>
                      <a:cubicBezTo>
                        <a:pt x="473990" y="22685"/>
                        <a:pt x="474612" y="22710"/>
                        <a:pt x="475107" y="22761"/>
                      </a:cubicBezTo>
                      <a:cubicBezTo>
                        <a:pt x="475601" y="22812"/>
                        <a:pt x="475985" y="22915"/>
                        <a:pt x="476258" y="23068"/>
                      </a:cubicBezTo>
                      <a:cubicBezTo>
                        <a:pt x="476531" y="23222"/>
                        <a:pt x="476726" y="23392"/>
                        <a:pt x="476846" y="23580"/>
                      </a:cubicBezTo>
                      <a:cubicBezTo>
                        <a:pt x="476965" y="23767"/>
                        <a:pt x="477025" y="23998"/>
                        <a:pt x="477025" y="24271"/>
                      </a:cubicBezTo>
                      <a:lnTo>
                        <a:pt x="477025" y="30972"/>
                      </a:lnTo>
                      <a:cubicBezTo>
                        <a:pt x="478287" y="29131"/>
                        <a:pt x="479472" y="27630"/>
                        <a:pt x="480581" y="26470"/>
                      </a:cubicBezTo>
                      <a:cubicBezTo>
                        <a:pt x="481689" y="25311"/>
                        <a:pt x="482738" y="24398"/>
                        <a:pt x="483727" y="23733"/>
                      </a:cubicBezTo>
                      <a:cubicBezTo>
                        <a:pt x="484716" y="23068"/>
                        <a:pt x="485697" y="22608"/>
                        <a:pt x="486669" y="22352"/>
                      </a:cubicBezTo>
                      <a:cubicBezTo>
                        <a:pt x="487641" y="22096"/>
                        <a:pt x="488621" y="21968"/>
                        <a:pt x="489611" y="21968"/>
                      </a:cubicBezTo>
                      <a:cubicBezTo>
                        <a:pt x="490054" y="21968"/>
                        <a:pt x="490557" y="21994"/>
                        <a:pt x="491120" y="22045"/>
                      </a:cubicBezTo>
                      <a:cubicBezTo>
                        <a:pt x="491682" y="22096"/>
                        <a:pt x="492271" y="22190"/>
                        <a:pt x="492885" y="22326"/>
                      </a:cubicBezTo>
                      <a:cubicBezTo>
                        <a:pt x="493499" y="22463"/>
                        <a:pt x="494053" y="22616"/>
                        <a:pt x="494548" y="22787"/>
                      </a:cubicBezTo>
                      <a:cubicBezTo>
                        <a:pt x="495042" y="22957"/>
                        <a:pt x="495392" y="23128"/>
                        <a:pt x="495596" y="23298"/>
                      </a:cubicBezTo>
                      <a:cubicBezTo>
                        <a:pt x="495801" y="23469"/>
                        <a:pt x="495937" y="23631"/>
                        <a:pt x="496006" y="23784"/>
                      </a:cubicBezTo>
                      <a:cubicBezTo>
                        <a:pt x="496074" y="23938"/>
                        <a:pt x="496134" y="24134"/>
                        <a:pt x="496185" y="24373"/>
                      </a:cubicBezTo>
                      <a:cubicBezTo>
                        <a:pt x="496235" y="24612"/>
                        <a:pt x="496270" y="24961"/>
                        <a:pt x="496287" y="25422"/>
                      </a:cubicBezTo>
                      <a:cubicBezTo>
                        <a:pt x="496304" y="25882"/>
                        <a:pt x="496313" y="26504"/>
                        <a:pt x="496313" y="27289"/>
                      </a:cubicBezTo>
                      <a:close/>
                      <a:moveTo>
                        <a:pt x="532280" y="57780"/>
                      </a:moveTo>
                      <a:cubicBezTo>
                        <a:pt x="532280" y="60133"/>
                        <a:pt x="531846" y="62231"/>
                        <a:pt x="530976" y="64072"/>
                      </a:cubicBezTo>
                      <a:cubicBezTo>
                        <a:pt x="530105" y="65914"/>
                        <a:pt x="528869" y="67466"/>
                        <a:pt x="527266" y="68728"/>
                      </a:cubicBezTo>
                      <a:cubicBezTo>
                        <a:pt x="525664" y="69990"/>
                        <a:pt x="523753" y="70945"/>
                        <a:pt x="521537" y="71593"/>
                      </a:cubicBezTo>
                      <a:cubicBezTo>
                        <a:pt x="519319" y="72241"/>
                        <a:pt x="516881" y="72565"/>
                        <a:pt x="514221" y="72565"/>
                      </a:cubicBezTo>
                      <a:cubicBezTo>
                        <a:pt x="512583" y="72565"/>
                        <a:pt x="511023" y="72437"/>
                        <a:pt x="509540" y="72181"/>
                      </a:cubicBezTo>
                      <a:cubicBezTo>
                        <a:pt x="508056" y="71925"/>
                        <a:pt x="506726" y="71601"/>
                        <a:pt x="505549" y="71209"/>
                      </a:cubicBezTo>
                      <a:cubicBezTo>
                        <a:pt x="504373" y="70817"/>
                        <a:pt x="503374" y="70408"/>
                        <a:pt x="502556" y="69981"/>
                      </a:cubicBezTo>
                      <a:cubicBezTo>
                        <a:pt x="501738" y="69555"/>
                        <a:pt x="501141" y="69171"/>
                        <a:pt x="500766" y="68830"/>
                      </a:cubicBezTo>
                      <a:cubicBezTo>
                        <a:pt x="500390" y="68489"/>
                        <a:pt x="500118" y="68012"/>
                        <a:pt x="499947" y="67398"/>
                      </a:cubicBezTo>
                      <a:cubicBezTo>
                        <a:pt x="499777" y="66784"/>
                        <a:pt x="499691" y="65948"/>
                        <a:pt x="499691" y="64891"/>
                      </a:cubicBezTo>
                      <a:cubicBezTo>
                        <a:pt x="499691" y="64243"/>
                        <a:pt x="499725" y="63697"/>
                        <a:pt x="499794" y="63254"/>
                      </a:cubicBezTo>
                      <a:cubicBezTo>
                        <a:pt x="499862" y="62810"/>
                        <a:pt x="499947" y="62452"/>
                        <a:pt x="500049" y="62179"/>
                      </a:cubicBezTo>
                      <a:cubicBezTo>
                        <a:pt x="500152" y="61907"/>
                        <a:pt x="500297" y="61710"/>
                        <a:pt x="500485" y="61591"/>
                      </a:cubicBezTo>
                      <a:cubicBezTo>
                        <a:pt x="500672" y="61472"/>
                        <a:pt x="500886" y="61412"/>
                        <a:pt x="501124" y="61412"/>
                      </a:cubicBezTo>
                      <a:cubicBezTo>
                        <a:pt x="501499" y="61412"/>
                        <a:pt x="502053" y="61642"/>
                        <a:pt x="502787" y="62103"/>
                      </a:cubicBezTo>
                      <a:cubicBezTo>
                        <a:pt x="503520" y="62563"/>
                        <a:pt x="504424" y="63066"/>
                        <a:pt x="505498" y="63612"/>
                      </a:cubicBezTo>
                      <a:cubicBezTo>
                        <a:pt x="506572" y="64158"/>
                        <a:pt x="507843" y="64661"/>
                        <a:pt x="509309" y="65121"/>
                      </a:cubicBezTo>
                      <a:cubicBezTo>
                        <a:pt x="510776" y="65582"/>
                        <a:pt x="512464" y="65812"/>
                        <a:pt x="514374" y="65812"/>
                      </a:cubicBezTo>
                      <a:cubicBezTo>
                        <a:pt x="515806" y="65812"/>
                        <a:pt x="517103" y="65658"/>
                        <a:pt x="518262" y="65351"/>
                      </a:cubicBezTo>
                      <a:cubicBezTo>
                        <a:pt x="519422" y="65044"/>
                        <a:pt x="520428" y="64592"/>
                        <a:pt x="521280" y="63996"/>
                      </a:cubicBezTo>
                      <a:cubicBezTo>
                        <a:pt x="522133" y="63399"/>
                        <a:pt x="522790" y="62640"/>
                        <a:pt x="523250" y="61719"/>
                      </a:cubicBezTo>
                      <a:cubicBezTo>
                        <a:pt x="523711" y="60798"/>
                        <a:pt x="523941" y="59707"/>
                        <a:pt x="523941" y="58445"/>
                      </a:cubicBezTo>
                      <a:cubicBezTo>
                        <a:pt x="523941" y="57149"/>
                        <a:pt x="523608" y="56057"/>
                        <a:pt x="522944" y="55171"/>
                      </a:cubicBezTo>
                      <a:cubicBezTo>
                        <a:pt x="522279" y="54284"/>
                        <a:pt x="521400" y="53499"/>
                        <a:pt x="520309" y="52817"/>
                      </a:cubicBezTo>
                      <a:cubicBezTo>
                        <a:pt x="519217" y="52135"/>
                        <a:pt x="517990" y="51530"/>
                        <a:pt x="516626" y="51001"/>
                      </a:cubicBezTo>
                      <a:cubicBezTo>
                        <a:pt x="515261" y="50473"/>
                        <a:pt x="513854" y="49918"/>
                        <a:pt x="512404" y="49338"/>
                      </a:cubicBezTo>
                      <a:cubicBezTo>
                        <a:pt x="510955" y="48759"/>
                        <a:pt x="509540" y="48102"/>
                        <a:pt x="508158" y="47369"/>
                      </a:cubicBezTo>
                      <a:cubicBezTo>
                        <a:pt x="506777" y="46636"/>
                        <a:pt x="505540" y="45740"/>
                        <a:pt x="504449" y="44683"/>
                      </a:cubicBezTo>
                      <a:cubicBezTo>
                        <a:pt x="503358" y="43626"/>
                        <a:pt x="502480" y="42364"/>
                        <a:pt x="501814" y="40897"/>
                      </a:cubicBezTo>
                      <a:cubicBezTo>
                        <a:pt x="501149" y="39431"/>
                        <a:pt x="500817" y="37674"/>
                        <a:pt x="500817" y="35628"/>
                      </a:cubicBezTo>
                      <a:cubicBezTo>
                        <a:pt x="500817" y="33820"/>
                        <a:pt x="501167" y="32089"/>
                        <a:pt x="501866" y="30435"/>
                      </a:cubicBezTo>
                      <a:cubicBezTo>
                        <a:pt x="502565" y="28781"/>
                        <a:pt x="503613" y="27332"/>
                        <a:pt x="505012" y="26087"/>
                      </a:cubicBezTo>
                      <a:cubicBezTo>
                        <a:pt x="506410" y="24842"/>
                        <a:pt x="508158" y="23844"/>
                        <a:pt x="510256" y="23094"/>
                      </a:cubicBezTo>
                      <a:cubicBezTo>
                        <a:pt x="512354" y="22344"/>
                        <a:pt x="514801" y="21968"/>
                        <a:pt x="517597" y="21968"/>
                      </a:cubicBezTo>
                      <a:cubicBezTo>
                        <a:pt x="518825" y="21968"/>
                        <a:pt x="520053" y="22071"/>
                        <a:pt x="521280" y="22275"/>
                      </a:cubicBezTo>
                      <a:cubicBezTo>
                        <a:pt x="522508" y="22480"/>
                        <a:pt x="523617" y="22736"/>
                        <a:pt x="524607" y="23043"/>
                      </a:cubicBezTo>
                      <a:cubicBezTo>
                        <a:pt x="525595" y="23350"/>
                        <a:pt x="526439" y="23682"/>
                        <a:pt x="527138" y="24040"/>
                      </a:cubicBezTo>
                      <a:cubicBezTo>
                        <a:pt x="527838" y="24398"/>
                        <a:pt x="528366" y="24714"/>
                        <a:pt x="528724" y="24987"/>
                      </a:cubicBezTo>
                      <a:cubicBezTo>
                        <a:pt x="529082" y="25260"/>
                        <a:pt x="529321" y="25498"/>
                        <a:pt x="529441" y="25703"/>
                      </a:cubicBezTo>
                      <a:cubicBezTo>
                        <a:pt x="529561" y="25908"/>
                        <a:pt x="529645" y="26138"/>
                        <a:pt x="529697" y="26394"/>
                      </a:cubicBezTo>
                      <a:cubicBezTo>
                        <a:pt x="529747" y="26649"/>
                        <a:pt x="529799" y="26965"/>
                        <a:pt x="529850" y="27340"/>
                      </a:cubicBezTo>
                      <a:cubicBezTo>
                        <a:pt x="529902" y="27715"/>
                        <a:pt x="529926" y="28176"/>
                        <a:pt x="529926" y="28721"/>
                      </a:cubicBezTo>
                      <a:cubicBezTo>
                        <a:pt x="529926" y="29301"/>
                        <a:pt x="529902" y="29804"/>
                        <a:pt x="529850" y="30231"/>
                      </a:cubicBezTo>
                      <a:cubicBezTo>
                        <a:pt x="529799" y="30657"/>
                        <a:pt x="529714" y="31006"/>
                        <a:pt x="529594" y="31279"/>
                      </a:cubicBezTo>
                      <a:cubicBezTo>
                        <a:pt x="529475" y="31552"/>
                        <a:pt x="529330" y="31748"/>
                        <a:pt x="529160" y="31868"/>
                      </a:cubicBezTo>
                      <a:cubicBezTo>
                        <a:pt x="528989" y="31987"/>
                        <a:pt x="528801" y="32047"/>
                        <a:pt x="528597" y="32047"/>
                      </a:cubicBezTo>
                      <a:cubicBezTo>
                        <a:pt x="528290" y="32047"/>
                        <a:pt x="527846" y="31859"/>
                        <a:pt x="527266" y="31484"/>
                      </a:cubicBezTo>
                      <a:cubicBezTo>
                        <a:pt x="526687" y="31109"/>
                        <a:pt x="525936" y="30708"/>
                        <a:pt x="525015" y="30282"/>
                      </a:cubicBezTo>
                      <a:cubicBezTo>
                        <a:pt x="524094" y="29855"/>
                        <a:pt x="523012" y="29455"/>
                        <a:pt x="521767" y="29079"/>
                      </a:cubicBezTo>
                      <a:cubicBezTo>
                        <a:pt x="520522" y="28704"/>
                        <a:pt x="519098" y="28517"/>
                        <a:pt x="517495" y="28517"/>
                      </a:cubicBezTo>
                      <a:cubicBezTo>
                        <a:pt x="516063" y="28517"/>
                        <a:pt x="514801" y="28679"/>
                        <a:pt x="513709" y="29003"/>
                      </a:cubicBezTo>
                      <a:cubicBezTo>
                        <a:pt x="512617" y="29327"/>
                        <a:pt x="511722" y="29787"/>
                        <a:pt x="511023" y="30384"/>
                      </a:cubicBezTo>
                      <a:cubicBezTo>
                        <a:pt x="510324" y="30981"/>
                        <a:pt x="509795" y="31689"/>
                        <a:pt x="509437" y="32507"/>
                      </a:cubicBezTo>
                      <a:cubicBezTo>
                        <a:pt x="509079" y="33326"/>
                        <a:pt x="508900" y="34212"/>
                        <a:pt x="508900" y="35167"/>
                      </a:cubicBezTo>
                      <a:cubicBezTo>
                        <a:pt x="508900" y="36498"/>
                        <a:pt x="509241" y="37615"/>
                        <a:pt x="509923" y="38518"/>
                      </a:cubicBezTo>
                      <a:cubicBezTo>
                        <a:pt x="510606" y="39422"/>
                        <a:pt x="511493" y="40215"/>
                        <a:pt x="512583" y="40897"/>
                      </a:cubicBezTo>
                      <a:cubicBezTo>
                        <a:pt x="513675" y="41579"/>
                        <a:pt x="514920" y="42193"/>
                        <a:pt x="516318" y="42739"/>
                      </a:cubicBezTo>
                      <a:cubicBezTo>
                        <a:pt x="517716" y="43285"/>
                        <a:pt x="519140" y="43847"/>
                        <a:pt x="520590" y="44427"/>
                      </a:cubicBezTo>
                      <a:cubicBezTo>
                        <a:pt x="522040" y="45007"/>
                        <a:pt x="523472" y="45655"/>
                        <a:pt x="524888" y="46371"/>
                      </a:cubicBezTo>
                      <a:cubicBezTo>
                        <a:pt x="526303" y="47088"/>
                        <a:pt x="527556" y="47957"/>
                        <a:pt x="528648" y="48980"/>
                      </a:cubicBezTo>
                      <a:cubicBezTo>
                        <a:pt x="529740" y="50004"/>
                        <a:pt x="530618" y="51231"/>
                        <a:pt x="531283" y="52664"/>
                      </a:cubicBezTo>
                      <a:cubicBezTo>
                        <a:pt x="531948" y="54096"/>
                        <a:pt x="532280" y="55802"/>
                        <a:pt x="532280" y="5778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26" name="Полилиния: фигура 25">
              <a:extLst>
                <a:ext uri="{FF2B5EF4-FFF2-40B4-BE49-F238E27FC236}">
                  <a16:creationId xmlns:a16="http://schemas.microsoft.com/office/drawing/2014/main" id="{4C09B937-2211-4583-8ADF-ADD6B505DB13}"/>
                </a:ext>
              </a:extLst>
            </p:cNvPr>
            <p:cNvSpPr/>
            <p:nvPr/>
          </p:nvSpPr>
          <p:spPr>
            <a:xfrm>
              <a:off x="4681537" y="2624114"/>
              <a:ext cx="942975" cy="1428737"/>
            </a:xfrm>
            <a:custGeom>
              <a:avLst/>
              <a:gdLst>
                <a:gd name="connsiteX0" fmla="*/ 0 w 942975"/>
                <a:gd name="connsiteY0" fmla="*/ 0 h 1428737"/>
                <a:gd name="connsiteX1" fmla="*/ 942975 w 942975"/>
                <a:gd name="connsiteY1" fmla="*/ 0 h 1428737"/>
                <a:gd name="connsiteX2" fmla="*/ 942975 w 942975"/>
                <a:gd name="connsiteY2" fmla="*/ 1428738 h 1428737"/>
                <a:gd name="connsiteX3" fmla="*/ 0 w 942975"/>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42975" h="1428737">
                  <a:moveTo>
                    <a:pt x="0" y="0"/>
                  </a:moveTo>
                  <a:lnTo>
                    <a:pt x="942975" y="0"/>
                  </a:lnTo>
                  <a:lnTo>
                    <a:pt x="942975" y="1428738"/>
                  </a:lnTo>
                  <a:lnTo>
                    <a:pt x="0" y="1428738"/>
                  </a:lnTo>
                  <a:close/>
                </a:path>
              </a:pathLst>
            </a:custGeom>
            <a:solidFill>
              <a:srgbClr val="FFBE86"/>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Controlled Document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Message to Stakeholders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7" name="Надпись 182">
              <a:extLst>
                <a:ext uri="{FF2B5EF4-FFF2-40B4-BE49-F238E27FC236}">
                  <a16:creationId xmlns:a16="http://schemas.microsoft.com/office/drawing/2014/main" id="{718F55CE-A2AD-40D9-A57A-E1E8F1981C95}"/>
                </a:ext>
              </a:extLst>
            </p:cNvPr>
            <p:cNvSpPr txBox="1"/>
            <p:nvPr/>
          </p:nvSpPr>
          <p:spPr>
            <a:xfrm rot="16200000">
              <a:off x="-157406" y="1506629"/>
              <a:ext cx="742315" cy="385445"/>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noAutofit/>
            </a:bodyPr>
            <a:lstStyle/>
            <a:p>
              <a:pPr fontAlgn="base">
                <a:lnSpc>
                  <a:spcPct val="107000"/>
                </a:lnSpc>
                <a:spcAft>
                  <a:spcPts val="800"/>
                </a:spcAft>
              </a:pPr>
              <a:r>
                <a:rPr lang="en-US" sz="1150" b="1" dirty="0">
                  <a:effectLst/>
                  <a:latin typeface="Calibri" panose="020F0502020204030204" pitchFamily="34" charset="0"/>
                  <a:ea typeface="Calibri" panose="020F0502020204030204" pitchFamily="34" charset="0"/>
                  <a:cs typeface="Calibri" panose="020F0502020204030204" pitchFamily="34" charset="0"/>
                </a:rPr>
                <a:t>Activities</a:t>
              </a:r>
              <a:endParaRPr lang="ru-RU" sz="1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8" name="Надпись 183">
              <a:extLst>
                <a:ext uri="{FF2B5EF4-FFF2-40B4-BE49-F238E27FC236}">
                  <a16:creationId xmlns:a16="http://schemas.microsoft.com/office/drawing/2014/main" id="{46F025F0-7355-4707-A403-23BFCB2F4F30}"/>
                </a:ext>
              </a:extLst>
            </p:cNvPr>
            <p:cNvSpPr txBox="1"/>
            <p:nvPr/>
          </p:nvSpPr>
          <p:spPr>
            <a:xfrm rot="16200000">
              <a:off x="-328849" y="3163734"/>
              <a:ext cx="1129030" cy="385445"/>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noAutofit/>
            </a:bodyPr>
            <a:lstStyle/>
            <a:p>
              <a:pPr fontAlgn="base">
                <a:lnSpc>
                  <a:spcPct val="107000"/>
                </a:lnSpc>
                <a:spcAft>
                  <a:spcPts val="800"/>
                </a:spcAft>
              </a:pPr>
              <a:r>
                <a:rPr lang="en-US" sz="1150" b="1" dirty="0">
                  <a:effectLst/>
                  <a:latin typeface="Calibri" panose="020F0502020204030204" pitchFamily="34" charset="0"/>
                  <a:ea typeface="Calibri" panose="020F0502020204030204" pitchFamily="34" charset="0"/>
                  <a:cs typeface="Calibri" panose="020F0502020204030204" pitchFamily="34" charset="0"/>
                </a:rPr>
                <a:t>Tools / Outputs</a:t>
              </a:r>
              <a:endParaRPr lang="ru-RU" sz="1100" dirty="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29" name="Рисунок 4">
              <a:extLst>
                <a:ext uri="{FF2B5EF4-FFF2-40B4-BE49-F238E27FC236}">
                  <a16:creationId xmlns:a16="http://schemas.microsoft.com/office/drawing/2014/main" id="{EACDEC74-31E7-44A7-BF3E-0ED4927B7863}"/>
                </a:ext>
              </a:extLst>
            </p:cNvPr>
            <p:cNvGrpSpPr/>
            <p:nvPr/>
          </p:nvGrpSpPr>
          <p:grpSpPr>
            <a:xfrm>
              <a:off x="4681537" y="779255"/>
              <a:ext cx="952500" cy="1762109"/>
              <a:chOff x="4681537" y="779255"/>
              <a:chExt cx="952500" cy="1762109"/>
            </a:xfrm>
          </p:grpSpPr>
          <p:sp>
            <p:nvSpPr>
              <p:cNvPr id="94" name="Полилиния: фигура 93">
                <a:extLst>
                  <a:ext uri="{FF2B5EF4-FFF2-40B4-BE49-F238E27FC236}">
                    <a16:creationId xmlns:a16="http://schemas.microsoft.com/office/drawing/2014/main" id="{99205D97-57A0-445B-A400-F6D9C552FF5A}"/>
                  </a:ext>
                </a:extLst>
              </p:cNvPr>
              <p:cNvSpPr/>
              <p:nvPr/>
            </p:nvSpPr>
            <p:spPr>
              <a:xfrm>
                <a:off x="4681537" y="779255"/>
                <a:ext cx="952500" cy="1762109"/>
              </a:xfrm>
              <a:custGeom>
                <a:avLst/>
                <a:gdLst>
                  <a:gd name="connsiteX0" fmla="*/ 487 w 952500"/>
                  <a:gd name="connsiteY0" fmla="*/ 77 h 1762109"/>
                  <a:gd name="connsiteX1" fmla="*/ 952987 w 952500"/>
                  <a:gd name="connsiteY1" fmla="*/ 77 h 1762109"/>
                  <a:gd name="connsiteX2" fmla="*/ 952987 w 952500"/>
                  <a:gd name="connsiteY2" fmla="*/ 1762187 h 1762109"/>
                  <a:gd name="connsiteX3" fmla="*/ 487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487" y="77"/>
                    </a:moveTo>
                    <a:lnTo>
                      <a:pt x="952987" y="77"/>
                    </a:lnTo>
                    <a:lnTo>
                      <a:pt x="952987" y="1762187"/>
                    </a:lnTo>
                    <a:lnTo>
                      <a:pt x="487"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95" name="Рисунок 4">
                <a:extLst>
                  <a:ext uri="{FF2B5EF4-FFF2-40B4-BE49-F238E27FC236}">
                    <a16:creationId xmlns:a16="http://schemas.microsoft.com/office/drawing/2014/main" id="{C68A436D-170C-48D5-91FA-3897A123D83C}"/>
                  </a:ext>
                </a:extLst>
              </p:cNvPr>
              <p:cNvGrpSpPr/>
              <p:nvPr/>
            </p:nvGrpSpPr>
            <p:grpSpPr>
              <a:xfrm>
                <a:off x="4737914" y="824077"/>
                <a:ext cx="822166" cy="1310475"/>
                <a:chOff x="4737914" y="824077"/>
                <a:chExt cx="822166" cy="1310475"/>
              </a:xfrm>
              <a:solidFill>
                <a:srgbClr val="000000"/>
              </a:solidFill>
            </p:grpSpPr>
            <p:sp>
              <p:nvSpPr>
                <p:cNvPr id="96" name="Полилиния: фигура 95">
                  <a:extLst>
                    <a:ext uri="{FF2B5EF4-FFF2-40B4-BE49-F238E27FC236}">
                      <a16:creationId xmlns:a16="http://schemas.microsoft.com/office/drawing/2014/main" id="{EA981285-003D-4650-B81F-75112986D4EB}"/>
                    </a:ext>
                  </a:extLst>
                </p:cNvPr>
                <p:cNvSpPr/>
                <p:nvPr/>
              </p:nvSpPr>
              <p:spPr>
                <a:xfrm>
                  <a:off x="4737914" y="845666"/>
                  <a:ext cx="25937" cy="25937"/>
                </a:xfrm>
                <a:custGeom>
                  <a:avLst/>
                  <a:gdLst>
                    <a:gd name="connsiteX0" fmla="*/ 497 w 25937"/>
                    <a:gd name="connsiteY0" fmla="*/ 13037 h 25937"/>
                    <a:gd name="connsiteX1" fmla="*/ 4308 w 25937"/>
                    <a:gd name="connsiteY1" fmla="*/ 3880 h 25937"/>
                    <a:gd name="connsiteX2" fmla="*/ 13440 w 25937"/>
                    <a:gd name="connsiteY2" fmla="*/ 94 h 25937"/>
                    <a:gd name="connsiteX3" fmla="*/ 22623 w 25937"/>
                    <a:gd name="connsiteY3" fmla="*/ 3880 h 25937"/>
                    <a:gd name="connsiteX4" fmla="*/ 26435 w 25937"/>
                    <a:gd name="connsiteY4" fmla="*/ 13037 h 25937"/>
                    <a:gd name="connsiteX5" fmla="*/ 22623 w 25937"/>
                    <a:gd name="connsiteY5" fmla="*/ 22220 h 25937"/>
                    <a:gd name="connsiteX6" fmla="*/ 13440 w 25937"/>
                    <a:gd name="connsiteY6" fmla="*/ 26032 h 25937"/>
                    <a:gd name="connsiteX7" fmla="*/ 4308 w 25937"/>
                    <a:gd name="connsiteY7" fmla="*/ 22220 h 25937"/>
                    <a:gd name="connsiteX8" fmla="*/ 497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037"/>
                      </a:moveTo>
                      <a:cubicBezTo>
                        <a:pt x="497" y="9456"/>
                        <a:pt x="1767" y="6404"/>
                        <a:pt x="4308" y="3880"/>
                      </a:cubicBezTo>
                      <a:cubicBezTo>
                        <a:pt x="6849" y="1356"/>
                        <a:pt x="9893" y="94"/>
                        <a:pt x="13440" y="94"/>
                      </a:cubicBezTo>
                      <a:cubicBezTo>
                        <a:pt x="17021" y="94"/>
                        <a:pt x="20082" y="1356"/>
                        <a:pt x="22623" y="3880"/>
                      </a:cubicBezTo>
                      <a:cubicBezTo>
                        <a:pt x="25164" y="6404"/>
                        <a:pt x="26435" y="9456"/>
                        <a:pt x="26435" y="13037"/>
                      </a:cubicBezTo>
                      <a:cubicBezTo>
                        <a:pt x="26435" y="16618"/>
                        <a:pt x="25164" y="19679"/>
                        <a:pt x="22623" y="22220"/>
                      </a:cubicBezTo>
                      <a:cubicBezTo>
                        <a:pt x="20082" y="24761"/>
                        <a:pt x="17021" y="26032"/>
                        <a:pt x="13440" y="26032"/>
                      </a:cubicBezTo>
                      <a:cubicBezTo>
                        <a:pt x="9893" y="26032"/>
                        <a:pt x="6849" y="24761"/>
                        <a:pt x="4308" y="22220"/>
                      </a:cubicBezTo>
                      <a:cubicBezTo>
                        <a:pt x="1767" y="19679"/>
                        <a:pt x="497" y="16618"/>
                        <a:pt x="497"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7" name="Полилиния: фигура 96">
                  <a:extLst>
                    <a:ext uri="{FF2B5EF4-FFF2-40B4-BE49-F238E27FC236}">
                      <a16:creationId xmlns:a16="http://schemas.microsoft.com/office/drawing/2014/main" id="{C4DA4B4B-D68D-43DD-8125-4013D6A8A430}"/>
                    </a:ext>
                  </a:extLst>
                </p:cNvPr>
                <p:cNvSpPr/>
                <p:nvPr/>
              </p:nvSpPr>
              <p:spPr>
                <a:xfrm>
                  <a:off x="4831227" y="824077"/>
                  <a:ext cx="302240" cy="72236"/>
                </a:xfrm>
                <a:custGeom>
                  <a:avLst/>
                  <a:gdLst>
                    <a:gd name="connsiteX0" fmla="*/ 35295 w 302240"/>
                    <a:gd name="connsiteY0" fmla="*/ 8945 h 72236"/>
                    <a:gd name="connsiteX1" fmla="*/ 35193 w 302240"/>
                    <a:gd name="connsiteY1" fmla="*/ 10633 h 72236"/>
                    <a:gd name="connsiteX2" fmla="*/ 34834 w 302240"/>
                    <a:gd name="connsiteY2" fmla="*/ 11784 h 72236"/>
                    <a:gd name="connsiteX3" fmla="*/ 34246 w 302240"/>
                    <a:gd name="connsiteY3" fmla="*/ 12423 h 72236"/>
                    <a:gd name="connsiteX4" fmla="*/ 33555 w 302240"/>
                    <a:gd name="connsiteY4" fmla="*/ 12628 h 72236"/>
                    <a:gd name="connsiteX5" fmla="*/ 9306 w 302240"/>
                    <a:gd name="connsiteY5" fmla="*/ 12628 h 72236"/>
                    <a:gd name="connsiteX6" fmla="*/ 9306 w 302240"/>
                    <a:gd name="connsiteY6" fmla="*/ 35138 h 72236"/>
                    <a:gd name="connsiteX7" fmla="*/ 32225 w 302240"/>
                    <a:gd name="connsiteY7" fmla="*/ 35138 h 72236"/>
                    <a:gd name="connsiteX8" fmla="*/ 32916 w 302240"/>
                    <a:gd name="connsiteY8" fmla="*/ 35317 h 72236"/>
                    <a:gd name="connsiteX9" fmla="*/ 33504 w 302240"/>
                    <a:gd name="connsiteY9" fmla="*/ 35905 h 72236"/>
                    <a:gd name="connsiteX10" fmla="*/ 33862 w 302240"/>
                    <a:gd name="connsiteY10" fmla="*/ 37005 h 72236"/>
                    <a:gd name="connsiteX11" fmla="*/ 33965 w 302240"/>
                    <a:gd name="connsiteY11" fmla="*/ 38770 h 72236"/>
                    <a:gd name="connsiteX12" fmla="*/ 33862 w 302240"/>
                    <a:gd name="connsiteY12" fmla="*/ 40433 h 72236"/>
                    <a:gd name="connsiteX13" fmla="*/ 33504 w 302240"/>
                    <a:gd name="connsiteY13" fmla="*/ 41559 h 72236"/>
                    <a:gd name="connsiteX14" fmla="*/ 32916 w 302240"/>
                    <a:gd name="connsiteY14" fmla="*/ 42224 h 72236"/>
                    <a:gd name="connsiteX15" fmla="*/ 32225 w 302240"/>
                    <a:gd name="connsiteY15" fmla="*/ 42454 h 72236"/>
                    <a:gd name="connsiteX16" fmla="*/ 9306 w 302240"/>
                    <a:gd name="connsiteY16" fmla="*/ 42454 h 72236"/>
                    <a:gd name="connsiteX17" fmla="*/ 9306 w 302240"/>
                    <a:gd name="connsiteY17" fmla="*/ 70029 h 72236"/>
                    <a:gd name="connsiteX18" fmla="*/ 9101 w 302240"/>
                    <a:gd name="connsiteY18" fmla="*/ 70719 h 72236"/>
                    <a:gd name="connsiteX19" fmla="*/ 8385 w 302240"/>
                    <a:gd name="connsiteY19" fmla="*/ 71231 h 72236"/>
                    <a:gd name="connsiteX20" fmla="*/ 7055 w 302240"/>
                    <a:gd name="connsiteY20" fmla="*/ 71538 h 72236"/>
                    <a:gd name="connsiteX21" fmla="*/ 4906 w 302240"/>
                    <a:gd name="connsiteY21" fmla="*/ 71666 h 72236"/>
                    <a:gd name="connsiteX22" fmla="*/ 2809 w 302240"/>
                    <a:gd name="connsiteY22" fmla="*/ 71538 h 72236"/>
                    <a:gd name="connsiteX23" fmla="*/ 1427 w 302240"/>
                    <a:gd name="connsiteY23" fmla="*/ 71231 h 72236"/>
                    <a:gd name="connsiteX24" fmla="*/ 711 w 302240"/>
                    <a:gd name="connsiteY24" fmla="*/ 70719 h 72236"/>
                    <a:gd name="connsiteX25" fmla="*/ 506 w 302240"/>
                    <a:gd name="connsiteY25" fmla="*/ 70029 h 72236"/>
                    <a:gd name="connsiteX26" fmla="*/ 506 w 302240"/>
                    <a:gd name="connsiteY26" fmla="*/ 8740 h 72236"/>
                    <a:gd name="connsiteX27" fmla="*/ 1555 w 302240"/>
                    <a:gd name="connsiteY27" fmla="*/ 5952 h 72236"/>
                    <a:gd name="connsiteX28" fmla="*/ 3781 w 302240"/>
                    <a:gd name="connsiteY28" fmla="*/ 5159 h 72236"/>
                    <a:gd name="connsiteX29" fmla="*/ 33555 w 302240"/>
                    <a:gd name="connsiteY29" fmla="*/ 5159 h 72236"/>
                    <a:gd name="connsiteX30" fmla="*/ 34246 w 302240"/>
                    <a:gd name="connsiteY30" fmla="*/ 5363 h 72236"/>
                    <a:gd name="connsiteX31" fmla="*/ 34834 w 302240"/>
                    <a:gd name="connsiteY31" fmla="*/ 6028 h 72236"/>
                    <a:gd name="connsiteX32" fmla="*/ 35193 w 302240"/>
                    <a:gd name="connsiteY32" fmla="*/ 7231 h 72236"/>
                    <a:gd name="connsiteX33" fmla="*/ 35295 w 302240"/>
                    <a:gd name="connsiteY33" fmla="*/ 8945 h 72236"/>
                    <a:gd name="connsiteX34" fmla="*/ 55601 w 302240"/>
                    <a:gd name="connsiteY34" fmla="*/ 70080 h 72236"/>
                    <a:gd name="connsiteX35" fmla="*/ 55396 w 302240"/>
                    <a:gd name="connsiteY35" fmla="*/ 70770 h 72236"/>
                    <a:gd name="connsiteX36" fmla="*/ 54731 w 302240"/>
                    <a:gd name="connsiteY36" fmla="*/ 71256 h 72236"/>
                    <a:gd name="connsiteX37" fmla="*/ 53452 w 302240"/>
                    <a:gd name="connsiteY37" fmla="*/ 71563 h 72236"/>
                    <a:gd name="connsiteX38" fmla="*/ 51354 w 302240"/>
                    <a:gd name="connsiteY38" fmla="*/ 71666 h 72236"/>
                    <a:gd name="connsiteX39" fmla="*/ 49308 w 302240"/>
                    <a:gd name="connsiteY39" fmla="*/ 71563 h 72236"/>
                    <a:gd name="connsiteX40" fmla="*/ 48003 w 302240"/>
                    <a:gd name="connsiteY40" fmla="*/ 71256 h 72236"/>
                    <a:gd name="connsiteX41" fmla="*/ 47338 w 302240"/>
                    <a:gd name="connsiteY41" fmla="*/ 70770 h 72236"/>
                    <a:gd name="connsiteX42" fmla="*/ 47159 w 302240"/>
                    <a:gd name="connsiteY42" fmla="*/ 70080 h 72236"/>
                    <a:gd name="connsiteX43" fmla="*/ 47159 w 302240"/>
                    <a:gd name="connsiteY43" fmla="*/ 24037 h 72236"/>
                    <a:gd name="connsiteX44" fmla="*/ 47338 w 302240"/>
                    <a:gd name="connsiteY44" fmla="*/ 23371 h 72236"/>
                    <a:gd name="connsiteX45" fmla="*/ 48003 w 302240"/>
                    <a:gd name="connsiteY45" fmla="*/ 22860 h 72236"/>
                    <a:gd name="connsiteX46" fmla="*/ 49308 w 302240"/>
                    <a:gd name="connsiteY46" fmla="*/ 22553 h 72236"/>
                    <a:gd name="connsiteX47" fmla="*/ 51354 w 302240"/>
                    <a:gd name="connsiteY47" fmla="*/ 22451 h 72236"/>
                    <a:gd name="connsiteX48" fmla="*/ 53452 w 302240"/>
                    <a:gd name="connsiteY48" fmla="*/ 22553 h 72236"/>
                    <a:gd name="connsiteX49" fmla="*/ 54731 w 302240"/>
                    <a:gd name="connsiteY49" fmla="*/ 22860 h 72236"/>
                    <a:gd name="connsiteX50" fmla="*/ 55396 w 302240"/>
                    <a:gd name="connsiteY50" fmla="*/ 23371 h 72236"/>
                    <a:gd name="connsiteX51" fmla="*/ 55601 w 302240"/>
                    <a:gd name="connsiteY51" fmla="*/ 24037 h 72236"/>
                    <a:gd name="connsiteX52" fmla="*/ 56573 w 302240"/>
                    <a:gd name="connsiteY52" fmla="*/ 8484 h 72236"/>
                    <a:gd name="connsiteX53" fmla="*/ 55447 w 302240"/>
                    <a:gd name="connsiteY53" fmla="*/ 12526 h 72236"/>
                    <a:gd name="connsiteX54" fmla="*/ 51303 w 302240"/>
                    <a:gd name="connsiteY54" fmla="*/ 13600 h 72236"/>
                    <a:gd name="connsiteX55" fmla="*/ 47236 w 302240"/>
                    <a:gd name="connsiteY55" fmla="*/ 12551 h 72236"/>
                    <a:gd name="connsiteX56" fmla="*/ 46136 w 302240"/>
                    <a:gd name="connsiteY56" fmla="*/ 8586 h 72236"/>
                    <a:gd name="connsiteX57" fmla="*/ 47262 w 302240"/>
                    <a:gd name="connsiteY57" fmla="*/ 4545 h 72236"/>
                    <a:gd name="connsiteX58" fmla="*/ 51406 w 302240"/>
                    <a:gd name="connsiteY58" fmla="*/ 3470 h 72236"/>
                    <a:gd name="connsiteX59" fmla="*/ 55473 w 302240"/>
                    <a:gd name="connsiteY59" fmla="*/ 4519 h 72236"/>
                    <a:gd name="connsiteX60" fmla="*/ 56573 w 302240"/>
                    <a:gd name="connsiteY60" fmla="*/ 8484 h 72236"/>
                    <a:gd name="connsiteX61" fmla="*/ 110621 w 302240"/>
                    <a:gd name="connsiteY61" fmla="*/ 70080 h 72236"/>
                    <a:gd name="connsiteX62" fmla="*/ 110416 w 302240"/>
                    <a:gd name="connsiteY62" fmla="*/ 70770 h 72236"/>
                    <a:gd name="connsiteX63" fmla="*/ 109751 w 302240"/>
                    <a:gd name="connsiteY63" fmla="*/ 71256 h 72236"/>
                    <a:gd name="connsiteX64" fmla="*/ 108472 w 302240"/>
                    <a:gd name="connsiteY64" fmla="*/ 71563 h 72236"/>
                    <a:gd name="connsiteX65" fmla="*/ 106425 w 302240"/>
                    <a:gd name="connsiteY65" fmla="*/ 71666 h 72236"/>
                    <a:gd name="connsiteX66" fmla="*/ 104328 w 302240"/>
                    <a:gd name="connsiteY66" fmla="*/ 71563 h 72236"/>
                    <a:gd name="connsiteX67" fmla="*/ 103049 w 302240"/>
                    <a:gd name="connsiteY67" fmla="*/ 71256 h 72236"/>
                    <a:gd name="connsiteX68" fmla="*/ 102384 w 302240"/>
                    <a:gd name="connsiteY68" fmla="*/ 70770 h 72236"/>
                    <a:gd name="connsiteX69" fmla="*/ 102179 w 302240"/>
                    <a:gd name="connsiteY69" fmla="*/ 70080 h 72236"/>
                    <a:gd name="connsiteX70" fmla="*/ 102179 w 302240"/>
                    <a:gd name="connsiteY70" fmla="*/ 43119 h 72236"/>
                    <a:gd name="connsiteX71" fmla="*/ 101565 w 302240"/>
                    <a:gd name="connsiteY71" fmla="*/ 36775 h 72236"/>
                    <a:gd name="connsiteX72" fmla="*/ 99775 w 302240"/>
                    <a:gd name="connsiteY72" fmla="*/ 32631 h 72236"/>
                    <a:gd name="connsiteX73" fmla="*/ 96730 w 302240"/>
                    <a:gd name="connsiteY73" fmla="*/ 29971 h 72236"/>
                    <a:gd name="connsiteX74" fmla="*/ 92408 w 302240"/>
                    <a:gd name="connsiteY74" fmla="*/ 29050 h 72236"/>
                    <a:gd name="connsiteX75" fmla="*/ 86064 w 302240"/>
                    <a:gd name="connsiteY75" fmla="*/ 31301 h 72236"/>
                    <a:gd name="connsiteX76" fmla="*/ 79413 w 302240"/>
                    <a:gd name="connsiteY76" fmla="*/ 37901 h 72236"/>
                    <a:gd name="connsiteX77" fmla="*/ 79413 w 302240"/>
                    <a:gd name="connsiteY77" fmla="*/ 70080 h 72236"/>
                    <a:gd name="connsiteX78" fmla="*/ 79208 w 302240"/>
                    <a:gd name="connsiteY78" fmla="*/ 70770 h 72236"/>
                    <a:gd name="connsiteX79" fmla="*/ 78543 w 302240"/>
                    <a:gd name="connsiteY79" fmla="*/ 71256 h 72236"/>
                    <a:gd name="connsiteX80" fmla="*/ 77264 w 302240"/>
                    <a:gd name="connsiteY80" fmla="*/ 71563 h 72236"/>
                    <a:gd name="connsiteX81" fmla="*/ 75167 w 302240"/>
                    <a:gd name="connsiteY81" fmla="*/ 71666 h 72236"/>
                    <a:gd name="connsiteX82" fmla="*/ 73120 w 302240"/>
                    <a:gd name="connsiteY82" fmla="*/ 71563 h 72236"/>
                    <a:gd name="connsiteX83" fmla="*/ 71816 w 302240"/>
                    <a:gd name="connsiteY83" fmla="*/ 71256 h 72236"/>
                    <a:gd name="connsiteX84" fmla="*/ 71151 w 302240"/>
                    <a:gd name="connsiteY84" fmla="*/ 70770 h 72236"/>
                    <a:gd name="connsiteX85" fmla="*/ 70972 w 302240"/>
                    <a:gd name="connsiteY85" fmla="*/ 70080 h 72236"/>
                    <a:gd name="connsiteX86" fmla="*/ 70972 w 302240"/>
                    <a:gd name="connsiteY86" fmla="*/ 24037 h 72236"/>
                    <a:gd name="connsiteX87" fmla="*/ 71125 w 302240"/>
                    <a:gd name="connsiteY87" fmla="*/ 23346 h 72236"/>
                    <a:gd name="connsiteX88" fmla="*/ 71739 w 302240"/>
                    <a:gd name="connsiteY88" fmla="*/ 22834 h 72236"/>
                    <a:gd name="connsiteX89" fmla="*/ 72916 w 302240"/>
                    <a:gd name="connsiteY89" fmla="*/ 22527 h 72236"/>
                    <a:gd name="connsiteX90" fmla="*/ 74809 w 302240"/>
                    <a:gd name="connsiteY90" fmla="*/ 22451 h 72236"/>
                    <a:gd name="connsiteX91" fmla="*/ 76676 w 302240"/>
                    <a:gd name="connsiteY91" fmla="*/ 22527 h 72236"/>
                    <a:gd name="connsiteX92" fmla="*/ 77827 w 302240"/>
                    <a:gd name="connsiteY92" fmla="*/ 22834 h 72236"/>
                    <a:gd name="connsiteX93" fmla="*/ 78415 w 302240"/>
                    <a:gd name="connsiteY93" fmla="*/ 23346 h 72236"/>
                    <a:gd name="connsiteX94" fmla="*/ 78595 w 302240"/>
                    <a:gd name="connsiteY94" fmla="*/ 24037 h 72236"/>
                    <a:gd name="connsiteX95" fmla="*/ 78595 w 302240"/>
                    <a:gd name="connsiteY95" fmla="*/ 30124 h 72236"/>
                    <a:gd name="connsiteX96" fmla="*/ 86345 w 302240"/>
                    <a:gd name="connsiteY96" fmla="*/ 23755 h 72236"/>
                    <a:gd name="connsiteX97" fmla="*/ 94147 w 302240"/>
                    <a:gd name="connsiteY97" fmla="*/ 21734 h 72236"/>
                    <a:gd name="connsiteX98" fmla="*/ 101898 w 302240"/>
                    <a:gd name="connsiteY98" fmla="*/ 23295 h 72236"/>
                    <a:gd name="connsiteX99" fmla="*/ 106988 w 302240"/>
                    <a:gd name="connsiteY99" fmla="*/ 27464 h 72236"/>
                    <a:gd name="connsiteX100" fmla="*/ 109777 w 302240"/>
                    <a:gd name="connsiteY100" fmla="*/ 33578 h 72236"/>
                    <a:gd name="connsiteX101" fmla="*/ 110621 w 302240"/>
                    <a:gd name="connsiteY101" fmla="*/ 41993 h 72236"/>
                    <a:gd name="connsiteX102" fmla="*/ 160228 w 302240"/>
                    <a:gd name="connsiteY102" fmla="*/ 70131 h 72236"/>
                    <a:gd name="connsiteX103" fmla="*/ 159819 w 302240"/>
                    <a:gd name="connsiteY103" fmla="*/ 71052 h 72236"/>
                    <a:gd name="connsiteX104" fmla="*/ 158693 w 302240"/>
                    <a:gd name="connsiteY104" fmla="*/ 71512 h 72236"/>
                    <a:gd name="connsiteX105" fmla="*/ 156596 w 302240"/>
                    <a:gd name="connsiteY105" fmla="*/ 71666 h 72236"/>
                    <a:gd name="connsiteX106" fmla="*/ 154473 w 302240"/>
                    <a:gd name="connsiteY106" fmla="*/ 71512 h 72236"/>
                    <a:gd name="connsiteX107" fmla="*/ 153321 w 302240"/>
                    <a:gd name="connsiteY107" fmla="*/ 71052 h 72236"/>
                    <a:gd name="connsiteX108" fmla="*/ 152964 w 302240"/>
                    <a:gd name="connsiteY108" fmla="*/ 70131 h 72236"/>
                    <a:gd name="connsiteX109" fmla="*/ 152964 w 302240"/>
                    <a:gd name="connsiteY109" fmla="*/ 65527 h 72236"/>
                    <a:gd name="connsiteX110" fmla="*/ 146237 w 302240"/>
                    <a:gd name="connsiteY110" fmla="*/ 70540 h 72236"/>
                    <a:gd name="connsiteX111" fmla="*/ 138383 w 302240"/>
                    <a:gd name="connsiteY111" fmla="*/ 72331 h 72236"/>
                    <a:gd name="connsiteX112" fmla="*/ 131809 w 302240"/>
                    <a:gd name="connsiteY112" fmla="*/ 71384 h 72236"/>
                    <a:gd name="connsiteX113" fmla="*/ 126795 w 302240"/>
                    <a:gd name="connsiteY113" fmla="*/ 68647 h 72236"/>
                    <a:gd name="connsiteX114" fmla="*/ 123573 w 302240"/>
                    <a:gd name="connsiteY114" fmla="*/ 64248 h 72236"/>
                    <a:gd name="connsiteX115" fmla="*/ 122421 w 302240"/>
                    <a:gd name="connsiteY115" fmla="*/ 58313 h 72236"/>
                    <a:gd name="connsiteX116" fmla="*/ 124007 w 302240"/>
                    <a:gd name="connsiteY116" fmla="*/ 51560 h 72236"/>
                    <a:gd name="connsiteX117" fmla="*/ 128560 w 302240"/>
                    <a:gd name="connsiteY117" fmla="*/ 46802 h 72236"/>
                    <a:gd name="connsiteX118" fmla="*/ 135825 w 302240"/>
                    <a:gd name="connsiteY118" fmla="*/ 43963 h 72236"/>
                    <a:gd name="connsiteX119" fmla="*/ 145495 w 302240"/>
                    <a:gd name="connsiteY119" fmla="*/ 43017 h 72236"/>
                    <a:gd name="connsiteX120" fmla="*/ 151838 w 302240"/>
                    <a:gd name="connsiteY120" fmla="*/ 43017 h 72236"/>
                    <a:gd name="connsiteX121" fmla="*/ 151838 w 302240"/>
                    <a:gd name="connsiteY121" fmla="*/ 39435 h 72236"/>
                    <a:gd name="connsiteX122" fmla="*/ 151275 w 302240"/>
                    <a:gd name="connsiteY122" fmla="*/ 34729 h 72236"/>
                    <a:gd name="connsiteX123" fmla="*/ 149459 w 302240"/>
                    <a:gd name="connsiteY123" fmla="*/ 31327 h 72236"/>
                    <a:gd name="connsiteX124" fmla="*/ 146211 w 302240"/>
                    <a:gd name="connsiteY124" fmla="*/ 29280 h 72236"/>
                    <a:gd name="connsiteX125" fmla="*/ 141299 w 302240"/>
                    <a:gd name="connsiteY125" fmla="*/ 28590 h 72236"/>
                    <a:gd name="connsiteX126" fmla="*/ 135697 w 302240"/>
                    <a:gd name="connsiteY126" fmla="*/ 29331 h 72236"/>
                    <a:gd name="connsiteX127" fmla="*/ 131349 w 302240"/>
                    <a:gd name="connsiteY127" fmla="*/ 30969 h 72236"/>
                    <a:gd name="connsiteX128" fmla="*/ 128228 w 302240"/>
                    <a:gd name="connsiteY128" fmla="*/ 32606 h 72236"/>
                    <a:gd name="connsiteX129" fmla="*/ 126361 w 302240"/>
                    <a:gd name="connsiteY129" fmla="*/ 33347 h 72236"/>
                    <a:gd name="connsiteX130" fmla="*/ 125645 w 302240"/>
                    <a:gd name="connsiteY130" fmla="*/ 33143 h 72236"/>
                    <a:gd name="connsiteX131" fmla="*/ 125107 w 302240"/>
                    <a:gd name="connsiteY131" fmla="*/ 32529 h 72236"/>
                    <a:gd name="connsiteX132" fmla="*/ 124775 w 302240"/>
                    <a:gd name="connsiteY132" fmla="*/ 31480 h 72236"/>
                    <a:gd name="connsiteX133" fmla="*/ 124672 w 302240"/>
                    <a:gd name="connsiteY133" fmla="*/ 30073 h 72236"/>
                    <a:gd name="connsiteX134" fmla="*/ 124851 w 302240"/>
                    <a:gd name="connsiteY134" fmla="*/ 28052 h 72236"/>
                    <a:gd name="connsiteX135" fmla="*/ 125721 w 302240"/>
                    <a:gd name="connsiteY135" fmla="*/ 26646 h 72236"/>
                    <a:gd name="connsiteX136" fmla="*/ 128100 w 302240"/>
                    <a:gd name="connsiteY136" fmla="*/ 25085 h 72236"/>
                    <a:gd name="connsiteX137" fmla="*/ 131988 w 302240"/>
                    <a:gd name="connsiteY137" fmla="*/ 23448 h 72236"/>
                    <a:gd name="connsiteX138" fmla="*/ 136797 w 302240"/>
                    <a:gd name="connsiteY138" fmla="*/ 22220 h 72236"/>
                    <a:gd name="connsiteX139" fmla="*/ 142067 w 302240"/>
                    <a:gd name="connsiteY139" fmla="*/ 21734 h 72236"/>
                    <a:gd name="connsiteX140" fmla="*/ 150508 w 302240"/>
                    <a:gd name="connsiteY140" fmla="*/ 22860 h 72236"/>
                    <a:gd name="connsiteX141" fmla="*/ 156136 w 302240"/>
                    <a:gd name="connsiteY141" fmla="*/ 26160 h 72236"/>
                    <a:gd name="connsiteX142" fmla="*/ 159256 w 302240"/>
                    <a:gd name="connsiteY142" fmla="*/ 31557 h 72236"/>
                    <a:gd name="connsiteX143" fmla="*/ 160228 w 302240"/>
                    <a:gd name="connsiteY143" fmla="*/ 39077 h 72236"/>
                    <a:gd name="connsiteX144" fmla="*/ 151838 w 302240"/>
                    <a:gd name="connsiteY144" fmla="*/ 49104 h 72236"/>
                    <a:gd name="connsiteX145" fmla="*/ 144625 w 302240"/>
                    <a:gd name="connsiteY145" fmla="*/ 49104 h 72236"/>
                    <a:gd name="connsiteX146" fmla="*/ 138588 w 302240"/>
                    <a:gd name="connsiteY146" fmla="*/ 49693 h 72236"/>
                    <a:gd name="connsiteX147" fmla="*/ 134342 w 302240"/>
                    <a:gd name="connsiteY147" fmla="*/ 51432 h 72236"/>
                    <a:gd name="connsiteX148" fmla="*/ 131861 w 302240"/>
                    <a:gd name="connsiteY148" fmla="*/ 54195 h 72236"/>
                    <a:gd name="connsiteX149" fmla="*/ 131067 w 302240"/>
                    <a:gd name="connsiteY149" fmla="*/ 57904 h 72236"/>
                    <a:gd name="connsiteX150" fmla="*/ 133344 w 302240"/>
                    <a:gd name="connsiteY150" fmla="*/ 63608 h 72236"/>
                    <a:gd name="connsiteX151" fmla="*/ 139713 w 302240"/>
                    <a:gd name="connsiteY151" fmla="*/ 65731 h 72236"/>
                    <a:gd name="connsiteX152" fmla="*/ 145878 w 302240"/>
                    <a:gd name="connsiteY152" fmla="*/ 64043 h 72236"/>
                    <a:gd name="connsiteX153" fmla="*/ 151838 w 302240"/>
                    <a:gd name="connsiteY153" fmla="*/ 58876 h 72236"/>
                    <a:gd name="connsiteX154" fmla="*/ 183593 w 302240"/>
                    <a:gd name="connsiteY154" fmla="*/ 70080 h 72236"/>
                    <a:gd name="connsiteX155" fmla="*/ 183388 w 302240"/>
                    <a:gd name="connsiteY155" fmla="*/ 70770 h 72236"/>
                    <a:gd name="connsiteX156" fmla="*/ 182723 w 302240"/>
                    <a:gd name="connsiteY156" fmla="*/ 71256 h 72236"/>
                    <a:gd name="connsiteX157" fmla="*/ 181444 w 302240"/>
                    <a:gd name="connsiteY157" fmla="*/ 71563 h 72236"/>
                    <a:gd name="connsiteX158" fmla="*/ 179346 w 302240"/>
                    <a:gd name="connsiteY158" fmla="*/ 71666 h 72236"/>
                    <a:gd name="connsiteX159" fmla="*/ 177301 w 302240"/>
                    <a:gd name="connsiteY159" fmla="*/ 71563 h 72236"/>
                    <a:gd name="connsiteX160" fmla="*/ 175996 w 302240"/>
                    <a:gd name="connsiteY160" fmla="*/ 71256 h 72236"/>
                    <a:gd name="connsiteX161" fmla="*/ 175331 w 302240"/>
                    <a:gd name="connsiteY161" fmla="*/ 70770 h 72236"/>
                    <a:gd name="connsiteX162" fmla="*/ 175152 w 302240"/>
                    <a:gd name="connsiteY162" fmla="*/ 70080 h 72236"/>
                    <a:gd name="connsiteX163" fmla="*/ 175152 w 302240"/>
                    <a:gd name="connsiteY163" fmla="*/ 1731 h 72236"/>
                    <a:gd name="connsiteX164" fmla="*/ 175331 w 302240"/>
                    <a:gd name="connsiteY164" fmla="*/ 1015 h 72236"/>
                    <a:gd name="connsiteX165" fmla="*/ 175996 w 302240"/>
                    <a:gd name="connsiteY165" fmla="*/ 503 h 72236"/>
                    <a:gd name="connsiteX166" fmla="*/ 177301 w 302240"/>
                    <a:gd name="connsiteY166" fmla="*/ 196 h 72236"/>
                    <a:gd name="connsiteX167" fmla="*/ 179346 w 302240"/>
                    <a:gd name="connsiteY167" fmla="*/ 94 h 72236"/>
                    <a:gd name="connsiteX168" fmla="*/ 181444 w 302240"/>
                    <a:gd name="connsiteY168" fmla="*/ 196 h 72236"/>
                    <a:gd name="connsiteX169" fmla="*/ 182723 w 302240"/>
                    <a:gd name="connsiteY169" fmla="*/ 503 h 72236"/>
                    <a:gd name="connsiteX170" fmla="*/ 183388 w 302240"/>
                    <a:gd name="connsiteY170" fmla="*/ 1015 h 72236"/>
                    <a:gd name="connsiteX171" fmla="*/ 183593 w 302240"/>
                    <a:gd name="connsiteY171" fmla="*/ 1731 h 72236"/>
                    <a:gd name="connsiteX172" fmla="*/ 207405 w 302240"/>
                    <a:gd name="connsiteY172" fmla="*/ 70080 h 72236"/>
                    <a:gd name="connsiteX173" fmla="*/ 207200 w 302240"/>
                    <a:gd name="connsiteY173" fmla="*/ 70770 h 72236"/>
                    <a:gd name="connsiteX174" fmla="*/ 206536 w 302240"/>
                    <a:gd name="connsiteY174" fmla="*/ 71256 h 72236"/>
                    <a:gd name="connsiteX175" fmla="*/ 205256 w 302240"/>
                    <a:gd name="connsiteY175" fmla="*/ 71563 h 72236"/>
                    <a:gd name="connsiteX176" fmla="*/ 203159 w 302240"/>
                    <a:gd name="connsiteY176" fmla="*/ 71666 h 72236"/>
                    <a:gd name="connsiteX177" fmla="*/ 201113 w 302240"/>
                    <a:gd name="connsiteY177" fmla="*/ 71563 h 72236"/>
                    <a:gd name="connsiteX178" fmla="*/ 199808 w 302240"/>
                    <a:gd name="connsiteY178" fmla="*/ 71256 h 72236"/>
                    <a:gd name="connsiteX179" fmla="*/ 199143 w 302240"/>
                    <a:gd name="connsiteY179" fmla="*/ 70770 h 72236"/>
                    <a:gd name="connsiteX180" fmla="*/ 198964 w 302240"/>
                    <a:gd name="connsiteY180" fmla="*/ 70080 h 72236"/>
                    <a:gd name="connsiteX181" fmla="*/ 198964 w 302240"/>
                    <a:gd name="connsiteY181" fmla="*/ 24037 h 72236"/>
                    <a:gd name="connsiteX182" fmla="*/ 199143 w 302240"/>
                    <a:gd name="connsiteY182" fmla="*/ 23371 h 72236"/>
                    <a:gd name="connsiteX183" fmla="*/ 199808 w 302240"/>
                    <a:gd name="connsiteY183" fmla="*/ 22860 h 72236"/>
                    <a:gd name="connsiteX184" fmla="*/ 201113 w 302240"/>
                    <a:gd name="connsiteY184" fmla="*/ 22553 h 72236"/>
                    <a:gd name="connsiteX185" fmla="*/ 203159 w 302240"/>
                    <a:gd name="connsiteY185" fmla="*/ 22451 h 72236"/>
                    <a:gd name="connsiteX186" fmla="*/ 205256 w 302240"/>
                    <a:gd name="connsiteY186" fmla="*/ 22553 h 72236"/>
                    <a:gd name="connsiteX187" fmla="*/ 206536 w 302240"/>
                    <a:gd name="connsiteY187" fmla="*/ 22860 h 72236"/>
                    <a:gd name="connsiteX188" fmla="*/ 207200 w 302240"/>
                    <a:gd name="connsiteY188" fmla="*/ 23371 h 72236"/>
                    <a:gd name="connsiteX189" fmla="*/ 207405 w 302240"/>
                    <a:gd name="connsiteY189" fmla="*/ 24037 h 72236"/>
                    <a:gd name="connsiteX190" fmla="*/ 208378 w 302240"/>
                    <a:gd name="connsiteY190" fmla="*/ 8484 h 72236"/>
                    <a:gd name="connsiteX191" fmla="*/ 207252 w 302240"/>
                    <a:gd name="connsiteY191" fmla="*/ 12526 h 72236"/>
                    <a:gd name="connsiteX192" fmla="*/ 203108 w 302240"/>
                    <a:gd name="connsiteY192" fmla="*/ 13600 h 72236"/>
                    <a:gd name="connsiteX193" fmla="*/ 199040 w 302240"/>
                    <a:gd name="connsiteY193" fmla="*/ 12551 h 72236"/>
                    <a:gd name="connsiteX194" fmla="*/ 197941 w 302240"/>
                    <a:gd name="connsiteY194" fmla="*/ 8586 h 72236"/>
                    <a:gd name="connsiteX195" fmla="*/ 199066 w 302240"/>
                    <a:gd name="connsiteY195" fmla="*/ 4545 h 72236"/>
                    <a:gd name="connsiteX196" fmla="*/ 203210 w 302240"/>
                    <a:gd name="connsiteY196" fmla="*/ 3470 h 72236"/>
                    <a:gd name="connsiteX197" fmla="*/ 207278 w 302240"/>
                    <a:gd name="connsiteY197" fmla="*/ 4519 h 72236"/>
                    <a:gd name="connsiteX198" fmla="*/ 208378 w 302240"/>
                    <a:gd name="connsiteY198" fmla="*/ 8484 h 72236"/>
                    <a:gd name="connsiteX199" fmla="*/ 251681 w 302240"/>
                    <a:gd name="connsiteY199" fmla="*/ 57546 h 72236"/>
                    <a:gd name="connsiteX200" fmla="*/ 250377 w 302240"/>
                    <a:gd name="connsiteY200" fmla="*/ 63838 h 72236"/>
                    <a:gd name="connsiteX201" fmla="*/ 246668 w 302240"/>
                    <a:gd name="connsiteY201" fmla="*/ 68494 h 72236"/>
                    <a:gd name="connsiteX202" fmla="*/ 240938 w 302240"/>
                    <a:gd name="connsiteY202" fmla="*/ 71359 h 72236"/>
                    <a:gd name="connsiteX203" fmla="*/ 233623 w 302240"/>
                    <a:gd name="connsiteY203" fmla="*/ 72331 h 72236"/>
                    <a:gd name="connsiteX204" fmla="*/ 228941 w 302240"/>
                    <a:gd name="connsiteY204" fmla="*/ 71947 h 72236"/>
                    <a:gd name="connsiteX205" fmla="*/ 224951 w 302240"/>
                    <a:gd name="connsiteY205" fmla="*/ 70975 h 72236"/>
                    <a:gd name="connsiteX206" fmla="*/ 221958 w 302240"/>
                    <a:gd name="connsiteY206" fmla="*/ 69747 h 72236"/>
                    <a:gd name="connsiteX207" fmla="*/ 220168 w 302240"/>
                    <a:gd name="connsiteY207" fmla="*/ 68596 h 72236"/>
                    <a:gd name="connsiteX208" fmla="*/ 219349 w 302240"/>
                    <a:gd name="connsiteY208" fmla="*/ 67164 h 72236"/>
                    <a:gd name="connsiteX209" fmla="*/ 219093 w 302240"/>
                    <a:gd name="connsiteY209" fmla="*/ 64657 h 72236"/>
                    <a:gd name="connsiteX210" fmla="*/ 219195 w 302240"/>
                    <a:gd name="connsiteY210" fmla="*/ 63020 h 72236"/>
                    <a:gd name="connsiteX211" fmla="*/ 219451 w 302240"/>
                    <a:gd name="connsiteY211" fmla="*/ 61945 h 72236"/>
                    <a:gd name="connsiteX212" fmla="*/ 219886 w 302240"/>
                    <a:gd name="connsiteY212" fmla="*/ 61357 h 72236"/>
                    <a:gd name="connsiteX213" fmla="*/ 220526 w 302240"/>
                    <a:gd name="connsiteY213" fmla="*/ 61178 h 72236"/>
                    <a:gd name="connsiteX214" fmla="*/ 222188 w 302240"/>
                    <a:gd name="connsiteY214" fmla="*/ 61869 h 72236"/>
                    <a:gd name="connsiteX215" fmla="*/ 224900 w 302240"/>
                    <a:gd name="connsiteY215" fmla="*/ 63378 h 72236"/>
                    <a:gd name="connsiteX216" fmla="*/ 228711 w 302240"/>
                    <a:gd name="connsiteY216" fmla="*/ 64887 h 72236"/>
                    <a:gd name="connsiteX217" fmla="*/ 233776 w 302240"/>
                    <a:gd name="connsiteY217" fmla="*/ 65578 h 72236"/>
                    <a:gd name="connsiteX218" fmla="*/ 237664 w 302240"/>
                    <a:gd name="connsiteY218" fmla="*/ 65117 h 72236"/>
                    <a:gd name="connsiteX219" fmla="*/ 240683 w 302240"/>
                    <a:gd name="connsiteY219" fmla="*/ 63762 h 72236"/>
                    <a:gd name="connsiteX220" fmla="*/ 242652 w 302240"/>
                    <a:gd name="connsiteY220" fmla="*/ 61485 h 72236"/>
                    <a:gd name="connsiteX221" fmla="*/ 243343 w 302240"/>
                    <a:gd name="connsiteY221" fmla="*/ 58211 h 72236"/>
                    <a:gd name="connsiteX222" fmla="*/ 242345 w 302240"/>
                    <a:gd name="connsiteY222" fmla="*/ 54937 h 72236"/>
                    <a:gd name="connsiteX223" fmla="*/ 239710 w 302240"/>
                    <a:gd name="connsiteY223" fmla="*/ 52583 h 72236"/>
                    <a:gd name="connsiteX224" fmla="*/ 236027 w 302240"/>
                    <a:gd name="connsiteY224" fmla="*/ 50767 h 72236"/>
                    <a:gd name="connsiteX225" fmla="*/ 231806 w 302240"/>
                    <a:gd name="connsiteY225" fmla="*/ 49104 h 72236"/>
                    <a:gd name="connsiteX226" fmla="*/ 227560 w 302240"/>
                    <a:gd name="connsiteY226" fmla="*/ 47135 h 72236"/>
                    <a:gd name="connsiteX227" fmla="*/ 223851 w 302240"/>
                    <a:gd name="connsiteY227" fmla="*/ 44449 h 72236"/>
                    <a:gd name="connsiteX228" fmla="*/ 221216 w 302240"/>
                    <a:gd name="connsiteY228" fmla="*/ 40663 h 72236"/>
                    <a:gd name="connsiteX229" fmla="*/ 220218 w 302240"/>
                    <a:gd name="connsiteY229" fmla="*/ 35394 h 72236"/>
                    <a:gd name="connsiteX230" fmla="*/ 221267 w 302240"/>
                    <a:gd name="connsiteY230" fmla="*/ 30201 h 72236"/>
                    <a:gd name="connsiteX231" fmla="*/ 224414 w 302240"/>
                    <a:gd name="connsiteY231" fmla="*/ 25853 h 72236"/>
                    <a:gd name="connsiteX232" fmla="*/ 229658 w 302240"/>
                    <a:gd name="connsiteY232" fmla="*/ 22860 h 72236"/>
                    <a:gd name="connsiteX233" fmla="*/ 236998 w 302240"/>
                    <a:gd name="connsiteY233" fmla="*/ 21734 h 72236"/>
                    <a:gd name="connsiteX234" fmla="*/ 240683 w 302240"/>
                    <a:gd name="connsiteY234" fmla="*/ 22041 h 72236"/>
                    <a:gd name="connsiteX235" fmla="*/ 244008 w 302240"/>
                    <a:gd name="connsiteY235" fmla="*/ 22809 h 72236"/>
                    <a:gd name="connsiteX236" fmla="*/ 246541 w 302240"/>
                    <a:gd name="connsiteY236" fmla="*/ 23806 h 72236"/>
                    <a:gd name="connsiteX237" fmla="*/ 248127 w 302240"/>
                    <a:gd name="connsiteY237" fmla="*/ 24753 h 72236"/>
                    <a:gd name="connsiteX238" fmla="*/ 248843 w 302240"/>
                    <a:gd name="connsiteY238" fmla="*/ 25469 h 72236"/>
                    <a:gd name="connsiteX239" fmla="*/ 249098 w 302240"/>
                    <a:gd name="connsiteY239" fmla="*/ 26160 h 72236"/>
                    <a:gd name="connsiteX240" fmla="*/ 249251 w 302240"/>
                    <a:gd name="connsiteY240" fmla="*/ 27106 h 72236"/>
                    <a:gd name="connsiteX241" fmla="*/ 249329 w 302240"/>
                    <a:gd name="connsiteY241" fmla="*/ 28487 h 72236"/>
                    <a:gd name="connsiteX242" fmla="*/ 249251 w 302240"/>
                    <a:gd name="connsiteY242" fmla="*/ 29997 h 72236"/>
                    <a:gd name="connsiteX243" fmla="*/ 248996 w 302240"/>
                    <a:gd name="connsiteY243" fmla="*/ 31045 h 72236"/>
                    <a:gd name="connsiteX244" fmla="*/ 248561 w 302240"/>
                    <a:gd name="connsiteY244" fmla="*/ 31634 h 72236"/>
                    <a:gd name="connsiteX245" fmla="*/ 247998 w 302240"/>
                    <a:gd name="connsiteY245" fmla="*/ 31813 h 72236"/>
                    <a:gd name="connsiteX246" fmla="*/ 246668 w 302240"/>
                    <a:gd name="connsiteY246" fmla="*/ 31250 h 72236"/>
                    <a:gd name="connsiteX247" fmla="*/ 244417 w 302240"/>
                    <a:gd name="connsiteY247" fmla="*/ 30048 h 72236"/>
                    <a:gd name="connsiteX248" fmla="*/ 241169 w 302240"/>
                    <a:gd name="connsiteY248" fmla="*/ 28845 h 72236"/>
                    <a:gd name="connsiteX249" fmla="*/ 236897 w 302240"/>
                    <a:gd name="connsiteY249" fmla="*/ 28283 h 72236"/>
                    <a:gd name="connsiteX250" fmla="*/ 233110 w 302240"/>
                    <a:gd name="connsiteY250" fmla="*/ 28769 h 72236"/>
                    <a:gd name="connsiteX251" fmla="*/ 230425 w 302240"/>
                    <a:gd name="connsiteY251" fmla="*/ 30150 h 72236"/>
                    <a:gd name="connsiteX252" fmla="*/ 228839 w 302240"/>
                    <a:gd name="connsiteY252" fmla="*/ 32273 h 72236"/>
                    <a:gd name="connsiteX253" fmla="*/ 228302 w 302240"/>
                    <a:gd name="connsiteY253" fmla="*/ 34933 h 72236"/>
                    <a:gd name="connsiteX254" fmla="*/ 229325 w 302240"/>
                    <a:gd name="connsiteY254" fmla="*/ 38284 h 72236"/>
                    <a:gd name="connsiteX255" fmla="*/ 231985 w 302240"/>
                    <a:gd name="connsiteY255" fmla="*/ 40663 h 72236"/>
                    <a:gd name="connsiteX256" fmla="*/ 235720 w 302240"/>
                    <a:gd name="connsiteY256" fmla="*/ 42505 h 72236"/>
                    <a:gd name="connsiteX257" fmla="*/ 239992 w 302240"/>
                    <a:gd name="connsiteY257" fmla="*/ 44193 h 72236"/>
                    <a:gd name="connsiteX258" fmla="*/ 244289 w 302240"/>
                    <a:gd name="connsiteY258" fmla="*/ 46137 h 72236"/>
                    <a:gd name="connsiteX259" fmla="*/ 248049 w 302240"/>
                    <a:gd name="connsiteY259" fmla="*/ 48746 h 72236"/>
                    <a:gd name="connsiteX260" fmla="*/ 250684 w 302240"/>
                    <a:gd name="connsiteY260" fmla="*/ 52430 h 72236"/>
                    <a:gd name="connsiteX261" fmla="*/ 251681 w 302240"/>
                    <a:gd name="connsiteY261" fmla="*/ 57546 h 72236"/>
                    <a:gd name="connsiteX262" fmla="*/ 302747 w 302240"/>
                    <a:gd name="connsiteY262" fmla="*/ 45063 h 72236"/>
                    <a:gd name="connsiteX263" fmla="*/ 301745 w 302240"/>
                    <a:gd name="connsiteY263" fmla="*/ 47902 h 72236"/>
                    <a:gd name="connsiteX264" fmla="*/ 299458 w 302240"/>
                    <a:gd name="connsiteY264" fmla="*/ 48746 h 72236"/>
                    <a:gd name="connsiteX265" fmla="*/ 269135 w 302240"/>
                    <a:gd name="connsiteY265" fmla="*/ 48746 h 72236"/>
                    <a:gd name="connsiteX266" fmla="*/ 269905 w 302240"/>
                    <a:gd name="connsiteY266" fmla="*/ 55653 h 72236"/>
                    <a:gd name="connsiteX267" fmla="*/ 272476 w 302240"/>
                    <a:gd name="connsiteY267" fmla="*/ 60922 h 72236"/>
                    <a:gd name="connsiteX268" fmla="*/ 277155 w 302240"/>
                    <a:gd name="connsiteY268" fmla="*/ 64299 h 72236"/>
                    <a:gd name="connsiteX269" fmla="*/ 284198 w 302240"/>
                    <a:gd name="connsiteY269" fmla="*/ 65475 h 72236"/>
                    <a:gd name="connsiteX270" fmla="*/ 290058 w 302240"/>
                    <a:gd name="connsiteY270" fmla="*/ 64938 h 72236"/>
                    <a:gd name="connsiteX271" fmla="*/ 294505 w 302240"/>
                    <a:gd name="connsiteY271" fmla="*/ 63736 h 72236"/>
                    <a:gd name="connsiteX272" fmla="*/ 297590 w 302240"/>
                    <a:gd name="connsiteY272" fmla="*/ 62534 h 72236"/>
                    <a:gd name="connsiteX273" fmla="*/ 299415 w 302240"/>
                    <a:gd name="connsiteY273" fmla="*/ 61997 h 72236"/>
                    <a:gd name="connsiteX274" fmla="*/ 300058 w 302240"/>
                    <a:gd name="connsiteY274" fmla="*/ 62176 h 72236"/>
                    <a:gd name="connsiteX275" fmla="*/ 300494 w 302240"/>
                    <a:gd name="connsiteY275" fmla="*/ 62713 h 72236"/>
                    <a:gd name="connsiteX276" fmla="*/ 300725 w 302240"/>
                    <a:gd name="connsiteY276" fmla="*/ 63710 h 72236"/>
                    <a:gd name="connsiteX277" fmla="*/ 300803 w 302240"/>
                    <a:gd name="connsiteY277" fmla="*/ 65271 h 72236"/>
                    <a:gd name="connsiteX278" fmla="*/ 300751 w 302240"/>
                    <a:gd name="connsiteY278" fmla="*/ 66422 h 72236"/>
                    <a:gd name="connsiteX279" fmla="*/ 300624 w 302240"/>
                    <a:gd name="connsiteY279" fmla="*/ 67292 h 72236"/>
                    <a:gd name="connsiteX280" fmla="*/ 300368 w 302240"/>
                    <a:gd name="connsiteY280" fmla="*/ 67982 h 72236"/>
                    <a:gd name="connsiteX281" fmla="*/ 299907 w 302240"/>
                    <a:gd name="connsiteY281" fmla="*/ 68571 h 72236"/>
                    <a:gd name="connsiteX282" fmla="*/ 298245 w 302240"/>
                    <a:gd name="connsiteY282" fmla="*/ 69491 h 72236"/>
                    <a:gd name="connsiteX283" fmla="*/ 294664 w 302240"/>
                    <a:gd name="connsiteY283" fmla="*/ 70745 h 72236"/>
                    <a:gd name="connsiteX284" fmla="*/ 289574 w 302240"/>
                    <a:gd name="connsiteY284" fmla="*/ 71845 h 72236"/>
                    <a:gd name="connsiteX285" fmla="*/ 283408 w 302240"/>
                    <a:gd name="connsiteY285" fmla="*/ 72331 h 72236"/>
                    <a:gd name="connsiteX286" fmla="*/ 273458 w 302240"/>
                    <a:gd name="connsiteY286" fmla="*/ 70745 h 72236"/>
                    <a:gd name="connsiteX287" fmla="*/ 266270 w 302240"/>
                    <a:gd name="connsiteY287" fmla="*/ 66038 h 72236"/>
                    <a:gd name="connsiteX288" fmla="*/ 261870 w 302240"/>
                    <a:gd name="connsiteY288" fmla="*/ 58211 h 72236"/>
                    <a:gd name="connsiteX289" fmla="*/ 260386 w 302240"/>
                    <a:gd name="connsiteY289" fmla="*/ 47263 h 72236"/>
                    <a:gd name="connsiteX290" fmla="*/ 261922 w 302240"/>
                    <a:gd name="connsiteY290" fmla="*/ 36596 h 72236"/>
                    <a:gd name="connsiteX291" fmla="*/ 266347 w 302240"/>
                    <a:gd name="connsiteY291" fmla="*/ 28564 h 72236"/>
                    <a:gd name="connsiteX292" fmla="*/ 273330 w 302240"/>
                    <a:gd name="connsiteY292" fmla="*/ 23499 h 72236"/>
                    <a:gd name="connsiteX293" fmla="*/ 282488 w 302240"/>
                    <a:gd name="connsiteY293" fmla="*/ 21734 h 72236"/>
                    <a:gd name="connsiteX294" fmla="*/ 291721 w 302240"/>
                    <a:gd name="connsiteY294" fmla="*/ 23474 h 72236"/>
                    <a:gd name="connsiteX295" fmla="*/ 297989 w 302240"/>
                    <a:gd name="connsiteY295" fmla="*/ 28155 h 72236"/>
                    <a:gd name="connsiteX296" fmla="*/ 301596 w 302240"/>
                    <a:gd name="connsiteY296" fmla="*/ 35061 h 72236"/>
                    <a:gd name="connsiteX297" fmla="*/ 302747 w 302240"/>
                    <a:gd name="connsiteY297" fmla="*/ 43528 h 72236"/>
                    <a:gd name="connsiteX298" fmla="*/ 294254 w 302240"/>
                    <a:gd name="connsiteY298" fmla="*/ 42556 h 72236"/>
                    <a:gd name="connsiteX299" fmla="*/ 291294 w 302240"/>
                    <a:gd name="connsiteY299" fmla="*/ 32120 h 72236"/>
                    <a:gd name="connsiteX300" fmla="*/ 282056 w 302240"/>
                    <a:gd name="connsiteY300" fmla="*/ 28334 h 72236"/>
                    <a:gd name="connsiteX301" fmla="*/ 276547 w 302240"/>
                    <a:gd name="connsiteY301" fmla="*/ 29511 h 72236"/>
                    <a:gd name="connsiteX302" fmla="*/ 272584 w 302240"/>
                    <a:gd name="connsiteY302" fmla="*/ 32631 h 72236"/>
                    <a:gd name="connsiteX303" fmla="*/ 270113 w 302240"/>
                    <a:gd name="connsiteY303" fmla="*/ 37159 h 72236"/>
                    <a:gd name="connsiteX304" fmla="*/ 269135 w 302240"/>
                    <a:gd name="connsiteY304" fmla="*/ 42556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302240" h="72236">
                      <a:moveTo>
                        <a:pt x="35295" y="8945"/>
                      </a:moveTo>
                      <a:cubicBezTo>
                        <a:pt x="35295" y="9593"/>
                        <a:pt x="35261" y="10155"/>
                        <a:pt x="35193" y="10633"/>
                      </a:cubicBezTo>
                      <a:cubicBezTo>
                        <a:pt x="35124" y="11110"/>
                        <a:pt x="35005" y="11494"/>
                        <a:pt x="34834" y="11784"/>
                      </a:cubicBezTo>
                      <a:cubicBezTo>
                        <a:pt x="34664" y="12074"/>
                        <a:pt x="34468" y="12287"/>
                        <a:pt x="34246" y="12423"/>
                      </a:cubicBezTo>
                      <a:cubicBezTo>
                        <a:pt x="34024" y="12560"/>
                        <a:pt x="33794" y="12628"/>
                        <a:pt x="33555" y="12628"/>
                      </a:cubicBezTo>
                      <a:lnTo>
                        <a:pt x="9306" y="12628"/>
                      </a:lnTo>
                      <a:lnTo>
                        <a:pt x="9306" y="35138"/>
                      </a:lnTo>
                      <a:lnTo>
                        <a:pt x="32225" y="35138"/>
                      </a:lnTo>
                      <a:cubicBezTo>
                        <a:pt x="32464" y="35138"/>
                        <a:pt x="32694" y="35198"/>
                        <a:pt x="32916" y="35317"/>
                      </a:cubicBezTo>
                      <a:cubicBezTo>
                        <a:pt x="33138" y="35436"/>
                        <a:pt x="33334" y="35633"/>
                        <a:pt x="33504" y="35905"/>
                      </a:cubicBezTo>
                      <a:cubicBezTo>
                        <a:pt x="33675" y="36178"/>
                        <a:pt x="33794" y="36545"/>
                        <a:pt x="33862" y="37005"/>
                      </a:cubicBezTo>
                      <a:cubicBezTo>
                        <a:pt x="33931" y="37466"/>
                        <a:pt x="33965" y="38054"/>
                        <a:pt x="33965" y="38770"/>
                      </a:cubicBezTo>
                      <a:cubicBezTo>
                        <a:pt x="33965" y="39418"/>
                        <a:pt x="33931" y="39973"/>
                        <a:pt x="33862" y="40433"/>
                      </a:cubicBezTo>
                      <a:cubicBezTo>
                        <a:pt x="33794" y="40893"/>
                        <a:pt x="33675" y="41269"/>
                        <a:pt x="33504" y="41559"/>
                      </a:cubicBezTo>
                      <a:cubicBezTo>
                        <a:pt x="33334" y="41848"/>
                        <a:pt x="33138" y="42070"/>
                        <a:pt x="32916" y="42224"/>
                      </a:cubicBezTo>
                      <a:cubicBezTo>
                        <a:pt x="32694" y="42377"/>
                        <a:pt x="32464" y="42454"/>
                        <a:pt x="32225" y="42454"/>
                      </a:cubicBezTo>
                      <a:lnTo>
                        <a:pt x="9306" y="42454"/>
                      </a:lnTo>
                      <a:lnTo>
                        <a:pt x="9306" y="70029"/>
                      </a:lnTo>
                      <a:cubicBezTo>
                        <a:pt x="9306" y="70267"/>
                        <a:pt x="9237" y="70498"/>
                        <a:pt x="9101" y="70719"/>
                      </a:cubicBezTo>
                      <a:cubicBezTo>
                        <a:pt x="8965" y="70941"/>
                        <a:pt x="8726" y="71112"/>
                        <a:pt x="8385" y="71231"/>
                      </a:cubicBezTo>
                      <a:cubicBezTo>
                        <a:pt x="8044" y="71350"/>
                        <a:pt x="7600" y="71453"/>
                        <a:pt x="7055" y="71538"/>
                      </a:cubicBezTo>
                      <a:cubicBezTo>
                        <a:pt x="6509" y="71623"/>
                        <a:pt x="5793" y="71666"/>
                        <a:pt x="4906" y="71666"/>
                      </a:cubicBezTo>
                      <a:cubicBezTo>
                        <a:pt x="4087" y="71666"/>
                        <a:pt x="3388" y="71623"/>
                        <a:pt x="2809" y="71538"/>
                      </a:cubicBezTo>
                      <a:cubicBezTo>
                        <a:pt x="2229" y="71453"/>
                        <a:pt x="1768" y="71350"/>
                        <a:pt x="1427" y="71231"/>
                      </a:cubicBezTo>
                      <a:cubicBezTo>
                        <a:pt x="1086" y="71112"/>
                        <a:pt x="847" y="70941"/>
                        <a:pt x="711" y="70719"/>
                      </a:cubicBezTo>
                      <a:cubicBezTo>
                        <a:pt x="575" y="70498"/>
                        <a:pt x="506" y="70267"/>
                        <a:pt x="506" y="70029"/>
                      </a:cubicBezTo>
                      <a:lnTo>
                        <a:pt x="506" y="8740"/>
                      </a:lnTo>
                      <a:cubicBezTo>
                        <a:pt x="506" y="7410"/>
                        <a:pt x="856" y="6480"/>
                        <a:pt x="1555" y="5952"/>
                      </a:cubicBezTo>
                      <a:cubicBezTo>
                        <a:pt x="2254" y="5423"/>
                        <a:pt x="2996" y="5159"/>
                        <a:pt x="3781" y="5159"/>
                      </a:cubicBezTo>
                      <a:lnTo>
                        <a:pt x="33555" y="5159"/>
                      </a:lnTo>
                      <a:cubicBezTo>
                        <a:pt x="33794" y="5159"/>
                        <a:pt x="34024" y="5227"/>
                        <a:pt x="34246" y="5363"/>
                      </a:cubicBezTo>
                      <a:cubicBezTo>
                        <a:pt x="34468" y="5500"/>
                        <a:pt x="34664" y="5722"/>
                        <a:pt x="34834" y="6028"/>
                      </a:cubicBezTo>
                      <a:cubicBezTo>
                        <a:pt x="35005" y="6335"/>
                        <a:pt x="35124" y="6736"/>
                        <a:pt x="35193" y="7231"/>
                      </a:cubicBezTo>
                      <a:cubicBezTo>
                        <a:pt x="35261" y="7725"/>
                        <a:pt x="35295" y="8296"/>
                        <a:pt x="35295" y="8945"/>
                      </a:cubicBezTo>
                      <a:close/>
                      <a:moveTo>
                        <a:pt x="55601" y="70080"/>
                      </a:moveTo>
                      <a:cubicBezTo>
                        <a:pt x="55601" y="70353"/>
                        <a:pt x="55532" y="70583"/>
                        <a:pt x="55396" y="70770"/>
                      </a:cubicBezTo>
                      <a:cubicBezTo>
                        <a:pt x="55260" y="70958"/>
                        <a:pt x="55038" y="71120"/>
                        <a:pt x="54731" y="71256"/>
                      </a:cubicBezTo>
                      <a:cubicBezTo>
                        <a:pt x="54424" y="71393"/>
                        <a:pt x="53998" y="71495"/>
                        <a:pt x="53452" y="71563"/>
                      </a:cubicBezTo>
                      <a:cubicBezTo>
                        <a:pt x="52906" y="71632"/>
                        <a:pt x="52207" y="71666"/>
                        <a:pt x="51354" y="71666"/>
                      </a:cubicBezTo>
                      <a:cubicBezTo>
                        <a:pt x="50536" y="71666"/>
                        <a:pt x="49854" y="71632"/>
                        <a:pt x="49308" y="71563"/>
                      </a:cubicBezTo>
                      <a:cubicBezTo>
                        <a:pt x="48762" y="71495"/>
                        <a:pt x="48327" y="71393"/>
                        <a:pt x="48003" y="71256"/>
                      </a:cubicBezTo>
                      <a:cubicBezTo>
                        <a:pt x="47679" y="71120"/>
                        <a:pt x="47458" y="70958"/>
                        <a:pt x="47338" y="70770"/>
                      </a:cubicBezTo>
                      <a:cubicBezTo>
                        <a:pt x="47219" y="70583"/>
                        <a:pt x="47159" y="70353"/>
                        <a:pt x="47159" y="70080"/>
                      </a:cubicBezTo>
                      <a:lnTo>
                        <a:pt x="47159" y="24037"/>
                      </a:lnTo>
                      <a:cubicBezTo>
                        <a:pt x="47159" y="23798"/>
                        <a:pt x="47219" y="23576"/>
                        <a:pt x="47338" y="23371"/>
                      </a:cubicBezTo>
                      <a:cubicBezTo>
                        <a:pt x="47458" y="23167"/>
                        <a:pt x="47679" y="22996"/>
                        <a:pt x="48003" y="22860"/>
                      </a:cubicBezTo>
                      <a:cubicBezTo>
                        <a:pt x="48327" y="22723"/>
                        <a:pt x="48762" y="22621"/>
                        <a:pt x="49308" y="22553"/>
                      </a:cubicBezTo>
                      <a:cubicBezTo>
                        <a:pt x="49854" y="22485"/>
                        <a:pt x="50536" y="22451"/>
                        <a:pt x="51354" y="22451"/>
                      </a:cubicBezTo>
                      <a:cubicBezTo>
                        <a:pt x="52207" y="22451"/>
                        <a:pt x="52906" y="22485"/>
                        <a:pt x="53452" y="22553"/>
                      </a:cubicBezTo>
                      <a:cubicBezTo>
                        <a:pt x="53998" y="22621"/>
                        <a:pt x="54424" y="22723"/>
                        <a:pt x="54731" y="22860"/>
                      </a:cubicBezTo>
                      <a:cubicBezTo>
                        <a:pt x="55038" y="22996"/>
                        <a:pt x="55260" y="23167"/>
                        <a:pt x="55396" y="23371"/>
                      </a:cubicBezTo>
                      <a:cubicBezTo>
                        <a:pt x="55532" y="23576"/>
                        <a:pt x="55601" y="23798"/>
                        <a:pt x="55601" y="24037"/>
                      </a:cubicBezTo>
                      <a:close/>
                      <a:moveTo>
                        <a:pt x="56573" y="8484"/>
                      </a:moveTo>
                      <a:cubicBezTo>
                        <a:pt x="56573" y="10462"/>
                        <a:pt x="56197" y="11809"/>
                        <a:pt x="55447" y="12526"/>
                      </a:cubicBezTo>
                      <a:cubicBezTo>
                        <a:pt x="54697" y="13242"/>
                        <a:pt x="53315" y="13600"/>
                        <a:pt x="51303" y="13600"/>
                      </a:cubicBezTo>
                      <a:cubicBezTo>
                        <a:pt x="49325" y="13600"/>
                        <a:pt x="47969" y="13250"/>
                        <a:pt x="47236" y="12551"/>
                      </a:cubicBezTo>
                      <a:cubicBezTo>
                        <a:pt x="46503" y="11852"/>
                        <a:pt x="46136" y="10530"/>
                        <a:pt x="46136" y="8586"/>
                      </a:cubicBezTo>
                      <a:cubicBezTo>
                        <a:pt x="46136" y="6608"/>
                        <a:pt x="46511" y="5261"/>
                        <a:pt x="47262" y="4545"/>
                      </a:cubicBezTo>
                      <a:cubicBezTo>
                        <a:pt x="48012" y="3829"/>
                        <a:pt x="49393" y="3470"/>
                        <a:pt x="51406" y="3470"/>
                      </a:cubicBezTo>
                      <a:cubicBezTo>
                        <a:pt x="53384" y="3470"/>
                        <a:pt x="54739" y="3820"/>
                        <a:pt x="55473" y="4519"/>
                      </a:cubicBezTo>
                      <a:cubicBezTo>
                        <a:pt x="56206" y="5218"/>
                        <a:pt x="56573" y="6540"/>
                        <a:pt x="56573" y="8484"/>
                      </a:cubicBezTo>
                      <a:close/>
                      <a:moveTo>
                        <a:pt x="110621" y="70080"/>
                      </a:moveTo>
                      <a:cubicBezTo>
                        <a:pt x="110621" y="70353"/>
                        <a:pt x="110552" y="70583"/>
                        <a:pt x="110416" y="70770"/>
                      </a:cubicBezTo>
                      <a:cubicBezTo>
                        <a:pt x="110280" y="70958"/>
                        <a:pt x="110058" y="71120"/>
                        <a:pt x="109751" y="71256"/>
                      </a:cubicBezTo>
                      <a:cubicBezTo>
                        <a:pt x="109443" y="71393"/>
                        <a:pt x="109018" y="71495"/>
                        <a:pt x="108472" y="71563"/>
                      </a:cubicBezTo>
                      <a:cubicBezTo>
                        <a:pt x="107926" y="71632"/>
                        <a:pt x="107244" y="71666"/>
                        <a:pt x="106425" y="71666"/>
                      </a:cubicBezTo>
                      <a:cubicBezTo>
                        <a:pt x="105572" y="71666"/>
                        <a:pt x="104873" y="71632"/>
                        <a:pt x="104328" y="71563"/>
                      </a:cubicBezTo>
                      <a:cubicBezTo>
                        <a:pt x="103782" y="71495"/>
                        <a:pt x="103356" y="71393"/>
                        <a:pt x="103049" y="71256"/>
                      </a:cubicBezTo>
                      <a:cubicBezTo>
                        <a:pt x="102742" y="71120"/>
                        <a:pt x="102521" y="70958"/>
                        <a:pt x="102384" y="70770"/>
                      </a:cubicBezTo>
                      <a:cubicBezTo>
                        <a:pt x="102247" y="70583"/>
                        <a:pt x="102179" y="70353"/>
                        <a:pt x="102179" y="70080"/>
                      </a:cubicBezTo>
                      <a:lnTo>
                        <a:pt x="102179" y="43119"/>
                      </a:lnTo>
                      <a:cubicBezTo>
                        <a:pt x="102179" y="40493"/>
                        <a:pt x="101975" y="38378"/>
                        <a:pt x="101565" y="36775"/>
                      </a:cubicBezTo>
                      <a:cubicBezTo>
                        <a:pt x="101156" y="35172"/>
                        <a:pt x="100559" y="33791"/>
                        <a:pt x="99775" y="32631"/>
                      </a:cubicBezTo>
                      <a:cubicBezTo>
                        <a:pt x="98990" y="31472"/>
                        <a:pt x="97975" y="30585"/>
                        <a:pt x="96730" y="29971"/>
                      </a:cubicBezTo>
                      <a:cubicBezTo>
                        <a:pt x="95486" y="29357"/>
                        <a:pt x="94044" y="29050"/>
                        <a:pt x="92408" y="29050"/>
                      </a:cubicBezTo>
                      <a:cubicBezTo>
                        <a:pt x="90293" y="29050"/>
                        <a:pt x="88179" y="29800"/>
                        <a:pt x="86064" y="31301"/>
                      </a:cubicBezTo>
                      <a:cubicBezTo>
                        <a:pt x="83949" y="32802"/>
                        <a:pt x="81732" y="35002"/>
                        <a:pt x="79413" y="37901"/>
                      </a:cubicBezTo>
                      <a:lnTo>
                        <a:pt x="79413" y="70080"/>
                      </a:lnTo>
                      <a:cubicBezTo>
                        <a:pt x="79413" y="70353"/>
                        <a:pt x="79345" y="70583"/>
                        <a:pt x="79208" y="70770"/>
                      </a:cubicBezTo>
                      <a:cubicBezTo>
                        <a:pt x="79072" y="70958"/>
                        <a:pt x="78850" y="71120"/>
                        <a:pt x="78543" y="71256"/>
                      </a:cubicBezTo>
                      <a:cubicBezTo>
                        <a:pt x="78236" y="71393"/>
                        <a:pt x="77810" y="71495"/>
                        <a:pt x="77264" y="71563"/>
                      </a:cubicBezTo>
                      <a:cubicBezTo>
                        <a:pt x="76719" y="71632"/>
                        <a:pt x="76020" y="71666"/>
                        <a:pt x="75167" y="71666"/>
                      </a:cubicBezTo>
                      <a:cubicBezTo>
                        <a:pt x="74348" y="71666"/>
                        <a:pt x="73666" y="71632"/>
                        <a:pt x="73120" y="71563"/>
                      </a:cubicBezTo>
                      <a:cubicBezTo>
                        <a:pt x="72575" y="71495"/>
                        <a:pt x="72140" y="71393"/>
                        <a:pt x="71816" y="71256"/>
                      </a:cubicBezTo>
                      <a:cubicBezTo>
                        <a:pt x="71492" y="71120"/>
                        <a:pt x="71270" y="70958"/>
                        <a:pt x="71151" y="70770"/>
                      </a:cubicBezTo>
                      <a:cubicBezTo>
                        <a:pt x="71031" y="70583"/>
                        <a:pt x="70972" y="70353"/>
                        <a:pt x="70972" y="70080"/>
                      </a:cubicBezTo>
                      <a:lnTo>
                        <a:pt x="70972" y="24037"/>
                      </a:lnTo>
                      <a:cubicBezTo>
                        <a:pt x="70972" y="23764"/>
                        <a:pt x="71023" y="23533"/>
                        <a:pt x="71125" y="23346"/>
                      </a:cubicBezTo>
                      <a:cubicBezTo>
                        <a:pt x="71228" y="23158"/>
                        <a:pt x="71432" y="22988"/>
                        <a:pt x="71739" y="22834"/>
                      </a:cubicBezTo>
                      <a:cubicBezTo>
                        <a:pt x="72046" y="22681"/>
                        <a:pt x="72438" y="22578"/>
                        <a:pt x="72916" y="22527"/>
                      </a:cubicBezTo>
                      <a:cubicBezTo>
                        <a:pt x="73393" y="22476"/>
                        <a:pt x="74024" y="22451"/>
                        <a:pt x="74809" y="22451"/>
                      </a:cubicBezTo>
                      <a:cubicBezTo>
                        <a:pt x="75559" y="22451"/>
                        <a:pt x="76181" y="22476"/>
                        <a:pt x="76676" y="22527"/>
                      </a:cubicBezTo>
                      <a:cubicBezTo>
                        <a:pt x="77171" y="22578"/>
                        <a:pt x="77554" y="22681"/>
                        <a:pt x="77827" y="22834"/>
                      </a:cubicBezTo>
                      <a:cubicBezTo>
                        <a:pt x="78100" y="22988"/>
                        <a:pt x="78296" y="23158"/>
                        <a:pt x="78415" y="23346"/>
                      </a:cubicBezTo>
                      <a:cubicBezTo>
                        <a:pt x="78535" y="23533"/>
                        <a:pt x="78595" y="23764"/>
                        <a:pt x="78595" y="24037"/>
                      </a:cubicBezTo>
                      <a:lnTo>
                        <a:pt x="78595" y="30124"/>
                      </a:lnTo>
                      <a:cubicBezTo>
                        <a:pt x="81187" y="27225"/>
                        <a:pt x="83770" y="25102"/>
                        <a:pt x="86345" y="23755"/>
                      </a:cubicBezTo>
                      <a:cubicBezTo>
                        <a:pt x="88920" y="22408"/>
                        <a:pt x="91521" y="21734"/>
                        <a:pt x="94147" y="21734"/>
                      </a:cubicBezTo>
                      <a:cubicBezTo>
                        <a:pt x="97216" y="21734"/>
                        <a:pt x="99800" y="22254"/>
                        <a:pt x="101898" y="23295"/>
                      </a:cubicBezTo>
                      <a:cubicBezTo>
                        <a:pt x="103995" y="24335"/>
                        <a:pt x="105693" y="25725"/>
                        <a:pt x="106988" y="27464"/>
                      </a:cubicBezTo>
                      <a:cubicBezTo>
                        <a:pt x="108284" y="29204"/>
                        <a:pt x="109214" y="31241"/>
                        <a:pt x="109777" y="33578"/>
                      </a:cubicBezTo>
                      <a:cubicBezTo>
                        <a:pt x="110339" y="35914"/>
                        <a:pt x="110621" y="38719"/>
                        <a:pt x="110621" y="41993"/>
                      </a:cubicBezTo>
                      <a:close/>
                      <a:moveTo>
                        <a:pt x="160228" y="70131"/>
                      </a:moveTo>
                      <a:cubicBezTo>
                        <a:pt x="160228" y="70540"/>
                        <a:pt x="160092" y="70847"/>
                        <a:pt x="159819" y="71052"/>
                      </a:cubicBezTo>
                      <a:cubicBezTo>
                        <a:pt x="159546" y="71256"/>
                        <a:pt x="159171" y="71410"/>
                        <a:pt x="158693" y="71512"/>
                      </a:cubicBezTo>
                      <a:cubicBezTo>
                        <a:pt x="158216" y="71615"/>
                        <a:pt x="157517" y="71666"/>
                        <a:pt x="156596" y="71666"/>
                      </a:cubicBezTo>
                      <a:cubicBezTo>
                        <a:pt x="155709" y="71666"/>
                        <a:pt x="155002" y="71615"/>
                        <a:pt x="154473" y="71512"/>
                      </a:cubicBezTo>
                      <a:cubicBezTo>
                        <a:pt x="153944" y="71410"/>
                        <a:pt x="153560" y="71256"/>
                        <a:pt x="153321" y="71052"/>
                      </a:cubicBezTo>
                      <a:cubicBezTo>
                        <a:pt x="153083" y="70847"/>
                        <a:pt x="152964" y="70540"/>
                        <a:pt x="152964" y="70131"/>
                      </a:cubicBezTo>
                      <a:lnTo>
                        <a:pt x="152964" y="65527"/>
                      </a:lnTo>
                      <a:cubicBezTo>
                        <a:pt x="150951" y="67675"/>
                        <a:pt x="148709" y="69347"/>
                        <a:pt x="146237" y="70540"/>
                      </a:cubicBezTo>
                      <a:cubicBezTo>
                        <a:pt x="143763" y="71734"/>
                        <a:pt x="141146" y="72331"/>
                        <a:pt x="138383" y="72331"/>
                      </a:cubicBezTo>
                      <a:cubicBezTo>
                        <a:pt x="135962" y="72331"/>
                        <a:pt x="133770" y="72015"/>
                        <a:pt x="131809" y="71384"/>
                      </a:cubicBezTo>
                      <a:cubicBezTo>
                        <a:pt x="129848" y="70753"/>
                        <a:pt x="128177" y="69841"/>
                        <a:pt x="126795" y="68647"/>
                      </a:cubicBezTo>
                      <a:cubicBezTo>
                        <a:pt x="125414" y="67454"/>
                        <a:pt x="124340" y="65987"/>
                        <a:pt x="123573" y="64248"/>
                      </a:cubicBezTo>
                      <a:cubicBezTo>
                        <a:pt x="122805" y="62508"/>
                        <a:pt x="122421" y="60530"/>
                        <a:pt x="122421" y="58313"/>
                      </a:cubicBezTo>
                      <a:cubicBezTo>
                        <a:pt x="122421" y="55721"/>
                        <a:pt x="122950" y="53470"/>
                        <a:pt x="124007" y="51560"/>
                      </a:cubicBezTo>
                      <a:cubicBezTo>
                        <a:pt x="125064" y="49650"/>
                        <a:pt x="126583" y="48064"/>
                        <a:pt x="128560" y="46802"/>
                      </a:cubicBezTo>
                      <a:cubicBezTo>
                        <a:pt x="130538" y="45540"/>
                        <a:pt x="132961" y="44594"/>
                        <a:pt x="135825" y="43963"/>
                      </a:cubicBezTo>
                      <a:cubicBezTo>
                        <a:pt x="138690" y="43332"/>
                        <a:pt x="141913" y="43017"/>
                        <a:pt x="145495" y="43017"/>
                      </a:cubicBezTo>
                      <a:lnTo>
                        <a:pt x="151838" y="43017"/>
                      </a:lnTo>
                      <a:lnTo>
                        <a:pt x="151838" y="39435"/>
                      </a:lnTo>
                      <a:cubicBezTo>
                        <a:pt x="151838" y="37662"/>
                        <a:pt x="151651" y="36093"/>
                        <a:pt x="151275" y="34729"/>
                      </a:cubicBezTo>
                      <a:cubicBezTo>
                        <a:pt x="150900" y="33365"/>
                        <a:pt x="150295" y="32231"/>
                        <a:pt x="149459" y="31327"/>
                      </a:cubicBezTo>
                      <a:cubicBezTo>
                        <a:pt x="148624" y="30423"/>
                        <a:pt x="147541" y="29741"/>
                        <a:pt x="146211" y="29280"/>
                      </a:cubicBezTo>
                      <a:cubicBezTo>
                        <a:pt x="144880" y="28820"/>
                        <a:pt x="143243" y="28590"/>
                        <a:pt x="141299" y="28590"/>
                      </a:cubicBezTo>
                      <a:cubicBezTo>
                        <a:pt x="139219" y="28590"/>
                        <a:pt x="137352" y="28837"/>
                        <a:pt x="135697" y="29331"/>
                      </a:cubicBezTo>
                      <a:cubicBezTo>
                        <a:pt x="134043" y="29826"/>
                        <a:pt x="132594" y="30372"/>
                        <a:pt x="131349" y="30969"/>
                      </a:cubicBezTo>
                      <a:cubicBezTo>
                        <a:pt x="130104" y="31565"/>
                        <a:pt x="129064" y="32111"/>
                        <a:pt x="128228" y="32606"/>
                      </a:cubicBezTo>
                      <a:cubicBezTo>
                        <a:pt x="127392" y="33100"/>
                        <a:pt x="126770" y="33347"/>
                        <a:pt x="126361" y="33347"/>
                      </a:cubicBezTo>
                      <a:cubicBezTo>
                        <a:pt x="126087" y="33347"/>
                        <a:pt x="125849" y="33279"/>
                        <a:pt x="125645" y="33143"/>
                      </a:cubicBezTo>
                      <a:cubicBezTo>
                        <a:pt x="125440" y="33006"/>
                        <a:pt x="125261" y="32802"/>
                        <a:pt x="125107" y="32529"/>
                      </a:cubicBezTo>
                      <a:cubicBezTo>
                        <a:pt x="124954" y="32256"/>
                        <a:pt x="124843" y="31906"/>
                        <a:pt x="124775" y="31480"/>
                      </a:cubicBezTo>
                      <a:cubicBezTo>
                        <a:pt x="124706" y="31054"/>
                        <a:pt x="124672" y="30585"/>
                        <a:pt x="124672" y="30073"/>
                      </a:cubicBezTo>
                      <a:cubicBezTo>
                        <a:pt x="124672" y="29221"/>
                        <a:pt x="124732" y="28547"/>
                        <a:pt x="124851" y="28052"/>
                      </a:cubicBezTo>
                      <a:cubicBezTo>
                        <a:pt x="124971" y="27558"/>
                        <a:pt x="125261" y="27089"/>
                        <a:pt x="125721" y="26646"/>
                      </a:cubicBezTo>
                      <a:cubicBezTo>
                        <a:pt x="126182" y="26202"/>
                        <a:pt x="126974" y="25682"/>
                        <a:pt x="128100" y="25085"/>
                      </a:cubicBezTo>
                      <a:cubicBezTo>
                        <a:pt x="129226" y="24488"/>
                        <a:pt x="130521" y="23943"/>
                        <a:pt x="131988" y="23448"/>
                      </a:cubicBezTo>
                      <a:cubicBezTo>
                        <a:pt x="133455" y="22954"/>
                        <a:pt x="135058" y="22544"/>
                        <a:pt x="136797" y="22220"/>
                      </a:cubicBezTo>
                      <a:cubicBezTo>
                        <a:pt x="138537" y="21896"/>
                        <a:pt x="140293" y="21734"/>
                        <a:pt x="142067" y="21734"/>
                      </a:cubicBezTo>
                      <a:cubicBezTo>
                        <a:pt x="145375" y="21734"/>
                        <a:pt x="148188" y="22110"/>
                        <a:pt x="150508" y="22860"/>
                      </a:cubicBezTo>
                      <a:cubicBezTo>
                        <a:pt x="152827" y="23610"/>
                        <a:pt x="154703" y="24710"/>
                        <a:pt x="156136" y="26160"/>
                      </a:cubicBezTo>
                      <a:cubicBezTo>
                        <a:pt x="157568" y="27609"/>
                        <a:pt x="158609" y="29408"/>
                        <a:pt x="159256" y="31557"/>
                      </a:cubicBezTo>
                      <a:cubicBezTo>
                        <a:pt x="159904" y="33706"/>
                        <a:pt x="160228" y="36212"/>
                        <a:pt x="160228" y="39077"/>
                      </a:cubicBezTo>
                      <a:close/>
                      <a:moveTo>
                        <a:pt x="151838" y="49104"/>
                      </a:moveTo>
                      <a:lnTo>
                        <a:pt x="144625" y="49104"/>
                      </a:lnTo>
                      <a:cubicBezTo>
                        <a:pt x="142306" y="49104"/>
                        <a:pt x="140293" y="49301"/>
                        <a:pt x="138588" y="49693"/>
                      </a:cubicBezTo>
                      <a:cubicBezTo>
                        <a:pt x="136882" y="50085"/>
                        <a:pt x="135467" y="50665"/>
                        <a:pt x="134342" y="51432"/>
                      </a:cubicBezTo>
                      <a:cubicBezTo>
                        <a:pt x="133216" y="52200"/>
                        <a:pt x="132389" y="53121"/>
                        <a:pt x="131861" y="54195"/>
                      </a:cubicBezTo>
                      <a:cubicBezTo>
                        <a:pt x="131332" y="55269"/>
                        <a:pt x="131067" y="56506"/>
                        <a:pt x="131067" y="57904"/>
                      </a:cubicBezTo>
                      <a:cubicBezTo>
                        <a:pt x="131067" y="60291"/>
                        <a:pt x="131826" y="62193"/>
                        <a:pt x="133344" y="63608"/>
                      </a:cubicBezTo>
                      <a:cubicBezTo>
                        <a:pt x="134862" y="65024"/>
                        <a:pt x="136985" y="65731"/>
                        <a:pt x="139713" y="65731"/>
                      </a:cubicBezTo>
                      <a:cubicBezTo>
                        <a:pt x="141930" y="65731"/>
                        <a:pt x="143985" y="65169"/>
                        <a:pt x="145878" y="64043"/>
                      </a:cubicBezTo>
                      <a:cubicBezTo>
                        <a:pt x="147771" y="62918"/>
                        <a:pt x="149758" y="61195"/>
                        <a:pt x="151838" y="58876"/>
                      </a:cubicBezTo>
                      <a:close/>
                      <a:moveTo>
                        <a:pt x="183593" y="70080"/>
                      </a:moveTo>
                      <a:cubicBezTo>
                        <a:pt x="183593" y="70353"/>
                        <a:pt x="183524" y="70583"/>
                        <a:pt x="183388" y="70770"/>
                      </a:cubicBezTo>
                      <a:cubicBezTo>
                        <a:pt x="183252" y="70958"/>
                        <a:pt x="183030" y="71120"/>
                        <a:pt x="182723" y="71256"/>
                      </a:cubicBezTo>
                      <a:cubicBezTo>
                        <a:pt x="182416" y="71393"/>
                        <a:pt x="181990" y="71495"/>
                        <a:pt x="181444" y="71563"/>
                      </a:cubicBezTo>
                      <a:cubicBezTo>
                        <a:pt x="180898" y="71632"/>
                        <a:pt x="180199" y="71666"/>
                        <a:pt x="179346" y="71666"/>
                      </a:cubicBezTo>
                      <a:cubicBezTo>
                        <a:pt x="178528" y="71666"/>
                        <a:pt x="177846" y="71632"/>
                        <a:pt x="177301" y="71563"/>
                      </a:cubicBezTo>
                      <a:cubicBezTo>
                        <a:pt x="176755" y="71495"/>
                        <a:pt x="176319" y="71393"/>
                        <a:pt x="175996" y="71256"/>
                      </a:cubicBezTo>
                      <a:cubicBezTo>
                        <a:pt x="175672" y="71120"/>
                        <a:pt x="175450" y="70958"/>
                        <a:pt x="175331" y="70770"/>
                      </a:cubicBezTo>
                      <a:cubicBezTo>
                        <a:pt x="175211" y="70583"/>
                        <a:pt x="175152" y="70353"/>
                        <a:pt x="175152" y="70080"/>
                      </a:cubicBezTo>
                      <a:lnTo>
                        <a:pt x="175152" y="1731"/>
                      </a:lnTo>
                      <a:cubicBezTo>
                        <a:pt x="175152" y="1458"/>
                        <a:pt x="175211" y="1219"/>
                        <a:pt x="175331" y="1015"/>
                      </a:cubicBezTo>
                      <a:cubicBezTo>
                        <a:pt x="175450" y="810"/>
                        <a:pt x="175672" y="640"/>
                        <a:pt x="175996" y="503"/>
                      </a:cubicBezTo>
                      <a:cubicBezTo>
                        <a:pt x="176319" y="367"/>
                        <a:pt x="176755" y="264"/>
                        <a:pt x="177301" y="196"/>
                      </a:cubicBezTo>
                      <a:cubicBezTo>
                        <a:pt x="177846" y="128"/>
                        <a:pt x="178528" y="94"/>
                        <a:pt x="179346" y="94"/>
                      </a:cubicBezTo>
                      <a:cubicBezTo>
                        <a:pt x="180199" y="94"/>
                        <a:pt x="180898" y="128"/>
                        <a:pt x="181444" y="196"/>
                      </a:cubicBezTo>
                      <a:cubicBezTo>
                        <a:pt x="181990" y="264"/>
                        <a:pt x="182416" y="367"/>
                        <a:pt x="182723" y="503"/>
                      </a:cubicBezTo>
                      <a:cubicBezTo>
                        <a:pt x="183030" y="640"/>
                        <a:pt x="183252" y="810"/>
                        <a:pt x="183388" y="1015"/>
                      </a:cubicBezTo>
                      <a:cubicBezTo>
                        <a:pt x="183524" y="1219"/>
                        <a:pt x="183593" y="1458"/>
                        <a:pt x="183593" y="1731"/>
                      </a:cubicBezTo>
                      <a:close/>
                      <a:moveTo>
                        <a:pt x="207405" y="70080"/>
                      </a:moveTo>
                      <a:cubicBezTo>
                        <a:pt x="207405" y="70353"/>
                        <a:pt x="207337" y="70583"/>
                        <a:pt x="207200" y="70770"/>
                      </a:cubicBezTo>
                      <a:cubicBezTo>
                        <a:pt x="207064" y="70958"/>
                        <a:pt x="206842" y="71120"/>
                        <a:pt x="206536" y="71256"/>
                      </a:cubicBezTo>
                      <a:cubicBezTo>
                        <a:pt x="206229" y="71393"/>
                        <a:pt x="205802" y="71495"/>
                        <a:pt x="205256" y="71563"/>
                      </a:cubicBezTo>
                      <a:cubicBezTo>
                        <a:pt x="204711" y="71632"/>
                        <a:pt x="204011" y="71666"/>
                        <a:pt x="203159" y="71666"/>
                      </a:cubicBezTo>
                      <a:cubicBezTo>
                        <a:pt x="202341" y="71666"/>
                        <a:pt x="201659" y="71632"/>
                        <a:pt x="201113" y="71563"/>
                      </a:cubicBezTo>
                      <a:cubicBezTo>
                        <a:pt x="200567" y="71495"/>
                        <a:pt x="200132" y="71393"/>
                        <a:pt x="199808" y="71256"/>
                      </a:cubicBezTo>
                      <a:cubicBezTo>
                        <a:pt x="199484" y="71120"/>
                        <a:pt x="199262" y="70958"/>
                        <a:pt x="199143" y="70770"/>
                      </a:cubicBezTo>
                      <a:cubicBezTo>
                        <a:pt x="199023" y="70583"/>
                        <a:pt x="198964" y="70353"/>
                        <a:pt x="198964" y="70080"/>
                      </a:cubicBezTo>
                      <a:lnTo>
                        <a:pt x="198964" y="24037"/>
                      </a:lnTo>
                      <a:cubicBezTo>
                        <a:pt x="198964" y="23798"/>
                        <a:pt x="199023" y="23576"/>
                        <a:pt x="199143" y="23371"/>
                      </a:cubicBezTo>
                      <a:cubicBezTo>
                        <a:pt x="199262" y="23167"/>
                        <a:pt x="199484" y="22996"/>
                        <a:pt x="199808" y="22860"/>
                      </a:cubicBezTo>
                      <a:cubicBezTo>
                        <a:pt x="200132" y="22723"/>
                        <a:pt x="200567" y="22621"/>
                        <a:pt x="201113" y="22553"/>
                      </a:cubicBezTo>
                      <a:cubicBezTo>
                        <a:pt x="201659" y="22485"/>
                        <a:pt x="202341" y="22451"/>
                        <a:pt x="203159" y="22451"/>
                      </a:cubicBezTo>
                      <a:cubicBezTo>
                        <a:pt x="204011" y="22451"/>
                        <a:pt x="204711" y="22485"/>
                        <a:pt x="205256" y="22553"/>
                      </a:cubicBezTo>
                      <a:cubicBezTo>
                        <a:pt x="205802" y="22621"/>
                        <a:pt x="206229" y="22723"/>
                        <a:pt x="206536" y="22860"/>
                      </a:cubicBezTo>
                      <a:cubicBezTo>
                        <a:pt x="206842" y="22996"/>
                        <a:pt x="207064" y="23167"/>
                        <a:pt x="207200" y="23371"/>
                      </a:cubicBezTo>
                      <a:cubicBezTo>
                        <a:pt x="207337" y="23576"/>
                        <a:pt x="207405" y="23798"/>
                        <a:pt x="207405" y="24037"/>
                      </a:cubicBezTo>
                      <a:close/>
                      <a:moveTo>
                        <a:pt x="208378" y="8484"/>
                      </a:moveTo>
                      <a:cubicBezTo>
                        <a:pt x="208378" y="10462"/>
                        <a:pt x="208002" y="11809"/>
                        <a:pt x="207252" y="12526"/>
                      </a:cubicBezTo>
                      <a:cubicBezTo>
                        <a:pt x="206501" y="13242"/>
                        <a:pt x="205120" y="13600"/>
                        <a:pt x="203108" y="13600"/>
                      </a:cubicBezTo>
                      <a:cubicBezTo>
                        <a:pt x="201130" y="13600"/>
                        <a:pt x="199774" y="13250"/>
                        <a:pt x="199040" y="12551"/>
                      </a:cubicBezTo>
                      <a:cubicBezTo>
                        <a:pt x="198307" y="11852"/>
                        <a:pt x="197941" y="10530"/>
                        <a:pt x="197941" y="8586"/>
                      </a:cubicBezTo>
                      <a:cubicBezTo>
                        <a:pt x="197941" y="6608"/>
                        <a:pt x="198316" y="5261"/>
                        <a:pt x="199066" y="4545"/>
                      </a:cubicBezTo>
                      <a:cubicBezTo>
                        <a:pt x="199817" y="3829"/>
                        <a:pt x="201198" y="3470"/>
                        <a:pt x="203210" y="3470"/>
                      </a:cubicBezTo>
                      <a:cubicBezTo>
                        <a:pt x="205189" y="3470"/>
                        <a:pt x="206544" y="3820"/>
                        <a:pt x="207278" y="4519"/>
                      </a:cubicBezTo>
                      <a:cubicBezTo>
                        <a:pt x="208011" y="5218"/>
                        <a:pt x="208378" y="6540"/>
                        <a:pt x="208378" y="8484"/>
                      </a:cubicBezTo>
                      <a:close/>
                      <a:moveTo>
                        <a:pt x="251681" y="57546"/>
                      </a:moveTo>
                      <a:cubicBezTo>
                        <a:pt x="251681" y="59899"/>
                        <a:pt x="251247" y="61997"/>
                        <a:pt x="250377" y="63838"/>
                      </a:cubicBezTo>
                      <a:cubicBezTo>
                        <a:pt x="249508" y="65680"/>
                        <a:pt x="248271" y="67232"/>
                        <a:pt x="246668" y="68494"/>
                      </a:cubicBezTo>
                      <a:cubicBezTo>
                        <a:pt x="245065" y="69756"/>
                        <a:pt x="243155" y="70711"/>
                        <a:pt x="240938" y="71359"/>
                      </a:cubicBezTo>
                      <a:cubicBezTo>
                        <a:pt x="238722" y="72007"/>
                        <a:pt x="236282" y="72331"/>
                        <a:pt x="233623" y="72331"/>
                      </a:cubicBezTo>
                      <a:cubicBezTo>
                        <a:pt x="231985" y="72331"/>
                        <a:pt x="230425" y="72203"/>
                        <a:pt x="228941" y="71947"/>
                      </a:cubicBezTo>
                      <a:cubicBezTo>
                        <a:pt x="227457" y="71691"/>
                        <a:pt x="226128" y="71367"/>
                        <a:pt x="224951" y="70975"/>
                      </a:cubicBezTo>
                      <a:cubicBezTo>
                        <a:pt x="223774" y="70583"/>
                        <a:pt x="222777" y="70174"/>
                        <a:pt x="221958" y="69747"/>
                      </a:cubicBezTo>
                      <a:cubicBezTo>
                        <a:pt x="221139" y="69321"/>
                        <a:pt x="220542" y="68937"/>
                        <a:pt x="220168" y="68596"/>
                      </a:cubicBezTo>
                      <a:cubicBezTo>
                        <a:pt x="219792" y="68255"/>
                        <a:pt x="219519" y="67778"/>
                        <a:pt x="219349" y="67164"/>
                      </a:cubicBezTo>
                      <a:cubicBezTo>
                        <a:pt x="219178" y="66550"/>
                        <a:pt x="219093" y="65714"/>
                        <a:pt x="219093" y="64657"/>
                      </a:cubicBezTo>
                      <a:cubicBezTo>
                        <a:pt x="219093" y="64009"/>
                        <a:pt x="219127" y="63463"/>
                        <a:pt x="219195" y="63020"/>
                      </a:cubicBezTo>
                      <a:cubicBezTo>
                        <a:pt x="219264" y="62576"/>
                        <a:pt x="219349" y="62218"/>
                        <a:pt x="219451" y="61945"/>
                      </a:cubicBezTo>
                      <a:cubicBezTo>
                        <a:pt x="219553" y="61673"/>
                        <a:pt x="219698" y="61476"/>
                        <a:pt x="219886" y="61357"/>
                      </a:cubicBezTo>
                      <a:cubicBezTo>
                        <a:pt x="220073" y="61238"/>
                        <a:pt x="220287" y="61178"/>
                        <a:pt x="220526" y="61178"/>
                      </a:cubicBezTo>
                      <a:cubicBezTo>
                        <a:pt x="220900" y="61178"/>
                        <a:pt x="221455" y="61408"/>
                        <a:pt x="222188" y="61869"/>
                      </a:cubicBezTo>
                      <a:cubicBezTo>
                        <a:pt x="222921" y="62329"/>
                        <a:pt x="223825" y="62832"/>
                        <a:pt x="224900" y="63378"/>
                      </a:cubicBezTo>
                      <a:cubicBezTo>
                        <a:pt x="225974" y="63924"/>
                        <a:pt x="227245" y="64427"/>
                        <a:pt x="228711" y="64887"/>
                      </a:cubicBezTo>
                      <a:cubicBezTo>
                        <a:pt x="230178" y="65348"/>
                        <a:pt x="231865" y="65578"/>
                        <a:pt x="233776" y="65578"/>
                      </a:cubicBezTo>
                      <a:cubicBezTo>
                        <a:pt x="235209" y="65578"/>
                        <a:pt x="236504" y="65424"/>
                        <a:pt x="237664" y="65117"/>
                      </a:cubicBezTo>
                      <a:cubicBezTo>
                        <a:pt x="238823" y="64810"/>
                        <a:pt x="239829" y="64358"/>
                        <a:pt x="240683" y="63762"/>
                      </a:cubicBezTo>
                      <a:cubicBezTo>
                        <a:pt x="241535" y="63165"/>
                        <a:pt x="242191" y="62406"/>
                        <a:pt x="242652" y="61485"/>
                      </a:cubicBezTo>
                      <a:cubicBezTo>
                        <a:pt x="243113" y="60564"/>
                        <a:pt x="243343" y="59473"/>
                        <a:pt x="243343" y="58211"/>
                      </a:cubicBezTo>
                      <a:cubicBezTo>
                        <a:pt x="243343" y="56915"/>
                        <a:pt x="243010" y="55823"/>
                        <a:pt x="242345" y="54937"/>
                      </a:cubicBezTo>
                      <a:cubicBezTo>
                        <a:pt x="241680" y="54050"/>
                        <a:pt x="240802" y="53265"/>
                        <a:pt x="239710" y="52583"/>
                      </a:cubicBezTo>
                      <a:cubicBezTo>
                        <a:pt x="238619" y="51901"/>
                        <a:pt x="237391" y="51296"/>
                        <a:pt x="236027" y="50767"/>
                      </a:cubicBezTo>
                      <a:cubicBezTo>
                        <a:pt x="234663" y="50239"/>
                        <a:pt x="233256" y="49684"/>
                        <a:pt x="231806" y="49104"/>
                      </a:cubicBezTo>
                      <a:cubicBezTo>
                        <a:pt x="230357" y="48525"/>
                        <a:pt x="228941" y="47868"/>
                        <a:pt x="227560" y="47135"/>
                      </a:cubicBezTo>
                      <a:cubicBezTo>
                        <a:pt x="226179" y="46402"/>
                        <a:pt x="224943" y="45506"/>
                        <a:pt x="223851" y="44449"/>
                      </a:cubicBezTo>
                      <a:cubicBezTo>
                        <a:pt x="222760" y="43392"/>
                        <a:pt x="221881" y="42130"/>
                        <a:pt x="221216" y="40663"/>
                      </a:cubicBezTo>
                      <a:cubicBezTo>
                        <a:pt x="220551" y="39197"/>
                        <a:pt x="220218" y="37440"/>
                        <a:pt x="220218" y="35394"/>
                      </a:cubicBezTo>
                      <a:cubicBezTo>
                        <a:pt x="220218" y="33586"/>
                        <a:pt x="220568" y="31855"/>
                        <a:pt x="221267" y="30201"/>
                      </a:cubicBezTo>
                      <a:cubicBezTo>
                        <a:pt x="221966" y="28547"/>
                        <a:pt x="223015" y="27098"/>
                        <a:pt x="224414" y="25853"/>
                      </a:cubicBezTo>
                      <a:cubicBezTo>
                        <a:pt x="225812" y="24608"/>
                        <a:pt x="227560" y="23610"/>
                        <a:pt x="229658" y="22860"/>
                      </a:cubicBezTo>
                      <a:cubicBezTo>
                        <a:pt x="231755" y="22110"/>
                        <a:pt x="234202" y="21734"/>
                        <a:pt x="236998" y="21734"/>
                      </a:cubicBezTo>
                      <a:cubicBezTo>
                        <a:pt x="238226" y="21734"/>
                        <a:pt x="239455" y="21837"/>
                        <a:pt x="240683" y="22041"/>
                      </a:cubicBezTo>
                      <a:cubicBezTo>
                        <a:pt x="241910" y="22246"/>
                        <a:pt x="243018" y="22502"/>
                        <a:pt x="244008" y="22809"/>
                      </a:cubicBezTo>
                      <a:cubicBezTo>
                        <a:pt x="244997" y="23116"/>
                        <a:pt x="245841" y="23448"/>
                        <a:pt x="246541" y="23806"/>
                      </a:cubicBezTo>
                      <a:cubicBezTo>
                        <a:pt x="247240" y="24164"/>
                        <a:pt x="247768" y="24480"/>
                        <a:pt x="248127" y="24753"/>
                      </a:cubicBezTo>
                      <a:cubicBezTo>
                        <a:pt x="248485" y="25026"/>
                        <a:pt x="248723" y="25264"/>
                        <a:pt x="248843" y="25469"/>
                      </a:cubicBezTo>
                      <a:cubicBezTo>
                        <a:pt x="248962" y="25674"/>
                        <a:pt x="249047" y="25904"/>
                        <a:pt x="249098" y="26160"/>
                      </a:cubicBezTo>
                      <a:cubicBezTo>
                        <a:pt x="249149" y="26415"/>
                        <a:pt x="249200" y="26731"/>
                        <a:pt x="249251" y="27106"/>
                      </a:cubicBezTo>
                      <a:cubicBezTo>
                        <a:pt x="249303" y="27481"/>
                        <a:pt x="249329" y="27942"/>
                        <a:pt x="249329" y="28487"/>
                      </a:cubicBezTo>
                      <a:cubicBezTo>
                        <a:pt x="249329" y="29067"/>
                        <a:pt x="249303" y="29570"/>
                        <a:pt x="249251" y="29997"/>
                      </a:cubicBezTo>
                      <a:cubicBezTo>
                        <a:pt x="249200" y="30423"/>
                        <a:pt x="249115" y="30772"/>
                        <a:pt x="248996" y="31045"/>
                      </a:cubicBezTo>
                      <a:cubicBezTo>
                        <a:pt x="248876" y="31318"/>
                        <a:pt x="248731" y="31514"/>
                        <a:pt x="248561" y="31634"/>
                      </a:cubicBezTo>
                      <a:cubicBezTo>
                        <a:pt x="248390" y="31753"/>
                        <a:pt x="248203" y="31813"/>
                        <a:pt x="247998" y="31813"/>
                      </a:cubicBezTo>
                      <a:cubicBezTo>
                        <a:pt x="247691" y="31813"/>
                        <a:pt x="247248" y="31625"/>
                        <a:pt x="246668" y="31250"/>
                      </a:cubicBezTo>
                      <a:cubicBezTo>
                        <a:pt x="246088" y="30875"/>
                        <a:pt x="245338" y="30474"/>
                        <a:pt x="244417" y="30048"/>
                      </a:cubicBezTo>
                      <a:cubicBezTo>
                        <a:pt x="243496" y="29621"/>
                        <a:pt x="242413" y="29221"/>
                        <a:pt x="241169" y="28845"/>
                      </a:cubicBezTo>
                      <a:cubicBezTo>
                        <a:pt x="239924" y="28470"/>
                        <a:pt x="238500" y="28283"/>
                        <a:pt x="236897" y="28283"/>
                      </a:cubicBezTo>
                      <a:cubicBezTo>
                        <a:pt x="235464" y="28283"/>
                        <a:pt x="234202" y="28445"/>
                        <a:pt x="233110" y="28769"/>
                      </a:cubicBezTo>
                      <a:cubicBezTo>
                        <a:pt x="232020" y="29093"/>
                        <a:pt x="231124" y="29553"/>
                        <a:pt x="230425" y="30150"/>
                      </a:cubicBezTo>
                      <a:cubicBezTo>
                        <a:pt x="229726" y="30747"/>
                        <a:pt x="229197" y="31455"/>
                        <a:pt x="228839" y="32273"/>
                      </a:cubicBezTo>
                      <a:cubicBezTo>
                        <a:pt x="228481" y="33092"/>
                        <a:pt x="228302" y="33978"/>
                        <a:pt x="228302" y="34933"/>
                      </a:cubicBezTo>
                      <a:cubicBezTo>
                        <a:pt x="228302" y="36264"/>
                        <a:pt x="228643" y="37381"/>
                        <a:pt x="229325" y="38284"/>
                      </a:cubicBezTo>
                      <a:cubicBezTo>
                        <a:pt x="230007" y="39188"/>
                        <a:pt x="230894" y="39981"/>
                        <a:pt x="231985" y="40663"/>
                      </a:cubicBezTo>
                      <a:cubicBezTo>
                        <a:pt x="233077" y="41345"/>
                        <a:pt x="234322" y="41959"/>
                        <a:pt x="235720" y="42505"/>
                      </a:cubicBezTo>
                      <a:cubicBezTo>
                        <a:pt x="237118" y="43051"/>
                        <a:pt x="238542" y="43613"/>
                        <a:pt x="239992" y="44193"/>
                      </a:cubicBezTo>
                      <a:cubicBezTo>
                        <a:pt x="241441" y="44773"/>
                        <a:pt x="242873" y="45421"/>
                        <a:pt x="244289" y="46137"/>
                      </a:cubicBezTo>
                      <a:cubicBezTo>
                        <a:pt x="245704" y="46854"/>
                        <a:pt x="246958" y="47723"/>
                        <a:pt x="248049" y="48746"/>
                      </a:cubicBezTo>
                      <a:cubicBezTo>
                        <a:pt x="249141" y="49770"/>
                        <a:pt x="250019" y="50997"/>
                        <a:pt x="250684" y="52430"/>
                      </a:cubicBezTo>
                      <a:cubicBezTo>
                        <a:pt x="251349" y="53862"/>
                        <a:pt x="251681" y="55568"/>
                        <a:pt x="251681" y="57546"/>
                      </a:cubicBezTo>
                      <a:close/>
                      <a:moveTo>
                        <a:pt x="302747" y="45063"/>
                      </a:moveTo>
                      <a:cubicBezTo>
                        <a:pt x="302747" y="46393"/>
                        <a:pt x="302412" y="47339"/>
                        <a:pt x="301745" y="47902"/>
                      </a:cubicBezTo>
                      <a:cubicBezTo>
                        <a:pt x="301077" y="48465"/>
                        <a:pt x="300314" y="48746"/>
                        <a:pt x="299458" y="48746"/>
                      </a:cubicBezTo>
                      <a:lnTo>
                        <a:pt x="269135" y="48746"/>
                      </a:lnTo>
                      <a:cubicBezTo>
                        <a:pt x="269135" y="51304"/>
                        <a:pt x="269392" y="53607"/>
                        <a:pt x="269905" y="55653"/>
                      </a:cubicBezTo>
                      <a:cubicBezTo>
                        <a:pt x="270420" y="57699"/>
                        <a:pt x="271277" y="59456"/>
                        <a:pt x="272476" y="60922"/>
                      </a:cubicBezTo>
                      <a:cubicBezTo>
                        <a:pt x="273675" y="62389"/>
                        <a:pt x="275236" y="63514"/>
                        <a:pt x="277155" y="64299"/>
                      </a:cubicBezTo>
                      <a:cubicBezTo>
                        <a:pt x="279074" y="65083"/>
                        <a:pt x="281421" y="65475"/>
                        <a:pt x="284198" y="65475"/>
                      </a:cubicBezTo>
                      <a:cubicBezTo>
                        <a:pt x="286391" y="65475"/>
                        <a:pt x="288345" y="65296"/>
                        <a:pt x="290058" y="64938"/>
                      </a:cubicBezTo>
                      <a:cubicBezTo>
                        <a:pt x="291772" y="64580"/>
                        <a:pt x="293254" y="64179"/>
                        <a:pt x="294505" y="63736"/>
                      </a:cubicBezTo>
                      <a:cubicBezTo>
                        <a:pt x="295756" y="63293"/>
                        <a:pt x="296784" y="62892"/>
                        <a:pt x="297590" y="62534"/>
                      </a:cubicBezTo>
                      <a:cubicBezTo>
                        <a:pt x="298395" y="62176"/>
                        <a:pt x="299003" y="61997"/>
                        <a:pt x="299415" y="61997"/>
                      </a:cubicBezTo>
                      <a:cubicBezTo>
                        <a:pt x="299655" y="61997"/>
                        <a:pt x="299869" y="62056"/>
                        <a:pt x="300058" y="62176"/>
                      </a:cubicBezTo>
                      <a:cubicBezTo>
                        <a:pt x="300245" y="62295"/>
                        <a:pt x="300391" y="62474"/>
                        <a:pt x="300494" y="62713"/>
                      </a:cubicBezTo>
                      <a:cubicBezTo>
                        <a:pt x="300597" y="62952"/>
                        <a:pt x="300674" y="63284"/>
                        <a:pt x="300725" y="63710"/>
                      </a:cubicBezTo>
                      <a:cubicBezTo>
                        <a:pt x="300777" y="64137"/>
                        <a:pt x="300803" y="64657"/>
                        <a:pt x="300803" y="65271"/>
                      </a:cubicBezTo>
                      <a:cubicBezTo>
                        <a:pt x="300803" y="65714"/>
                        <a:pt x="300785" y="66098"/>
                        <a:pt x="300751" y="66422"/>
                      </a:cubicBezTo>
                      <a:cubicBezTo>
                        <a:pt x="300718" y="66746"/>
                        <a:pt x="300675" y="67036"/>
                        <a:pt x="300624" y="67292"/>
                      </a:cubicBezTo>
                      <a:cubicBezTo>
                        <a:pt x="300572" y="67547"/>
                        <a:pt x="300487" y="67778"/>
                        <a:pt x="300368" y="67982"/>
                      </a:cubicBezTo>
                      <a:cubicBezTo>
                        <a:pt x="300248" y="68187"/>
                        <a:pt x="300095" y="68383"/>
                        <a:pt x="299907" y="68571"/>
                      </a:cubicBezTo>
                      <a:cubicBezTo>
                        <a:pt x="299720" y="68758"/>
                        <a:pt x="299165" y="69065"/>
                        <a:pt x="298245" y="69491"/>
                      </a:cubicBezTo>
                      <a:cubicBezTo>
                        <a:pt x="297324" y="69918"/>
                        <a:pt x="296130" y="70336"/>
                        <a:pt x="294664" y="70745"/>
                      </a:cubicBezTo>
                      <a:cubicBezTo>
                        <a:pt x="293197" y="71154"/>
                        <a:pt x="291501" y="71521"/>
                        <a:pt x="289574" y="71845"/>
                      </a:cubicBezTo>
                      <a:cubicBezTo>
                        <a:pt x="287646" y="72169"/>
                        <a:pt x="285591" y="72331"/>
                        <a:pt x="283408" y="72331"/>
                      </a:cubicBezTo>
                      <a:cubicBezTo>
                        <a:pt x="279623" y="72331"/>
                        <a:pt x="276306" y="71802"/>
                        <a:pt x="273458" y="70745"/>
                      </a:cubicBezTo>
                      <a:cubicBezTo>
                        <a:pt x="270610" y="69688"/>
                        <a:pt x="268214" y="68119"/>
                        <a:pt x="266270" y="66038"/>
                      </a:cubicBezTo>
                      <a:cubicBezTo>
                        <a:pt x="264326" y="63958"/>
                        <a:pt x="262859" y="61349"/>
                        <a:pt x="261870" y="58211"/>
                      </a:cubicBezTo>
                      <a:cubicBezTo>
                        <a:pt x="260881" y="55073"/>
                        <a:pt x="260386" y="51424"/>
                        <a:pt x="260386" y="47263"/>
                      </a:cubicBezTo>
                      <a:cubicBezTo>
                        <a:pt x="260386" y="43306"/>
                        <a:pt x="260899" y="39751"/>
                        <a:pt x="261922" y="36596"/>
                      </a:cubicBezTo>
                      <a:cubicBezTo>
                        <a:pt x="262945" y="33441"/>
                        <a:pt x="264420" y="30764"/>
                        <a:pt x="266347" y="28564"/>
                      </a:cubicBezTo>
                      <a:cubicBezTo>
                        <a:pt x="268274" y="26364"/>
                        <a:pt x="270602" y="24676"/>
                        <a:pt x="273330" y="23499"/>
                      </a:cubicBezTo>
                      <a:cubicBezTo>
                        <a:pt x="276059" y="22323"/>
                        <a:pt x="279111" y="21734"/>
                        <a:pt x="282488" y="21734"/>
                      </a:cubicBezTo>
                      <a:cubicBezTo>
                        <a:pt x="286103" y="21734"/>
                        <a:pt x="289181" y="22314"/>
                        <a:pt x="291721" y="23474"/>
                      </a:cubicBezTo>
                      <a:cubicBezTo>
                        <a:pt x="294263" y="24633"/>
                        <a:pt x="296352" y="26194"/>
                        <a:pt x="297989" y="28155"/>
                      </a:cubicBezTo>
                      <a:cubicBezTo>
                        <a:pt x="299626" y="30116"/>
                        <a:pt x="300828" y="32418"/>
                        <a:pt x="301596" y="35061"/>
                      </a:cubicBezTo>
                      <a:cubicBezTo>
                        <a:pt x="302363" y="37705"/>
                        <a:pt x="302747" y="40527"/>
                        <a:pt x="302747" y="43528"/>
                      </a:cubicBezTo>
                      <a:close/>
                      <a:moveTo>
                        <a:pt x="294254" y="42556"/>
                      </a:moveTo>
                      <a:cubicBezTo>
                        <a:pt x="294357" y="38122"/>
                        <a:pt x="293370" y="34644"/>
                        <a:pt x="291294" y="32120"/>
                      </a:cubicBezTo>
                      <a:cubicBezTo>
                        <a:pt x="289218" y="29596"/>
                        <a:pt x="286139" y="28334"/>
                        <a:pt x="282056" y="28334"/>
                      </a:cubicBezTo>
                      <a:cubicBezTo>
                        <a:pt x="279962" y="28334"/>
                        <a:pt x="278126" y="28726"/>
                        <a:pt x="276547" y="29511"/>
                      </a:cubicBezTo>
                      <a:cubicBezTo>
                        <a:pt x="274969" y="30295"/>
                        <a:pt x="273648" y="31335"/>
                        <a:pt x="272584" y="32631"/>
                      </a:cubicBezTo>
                      <a:cubicBezTo>
                        <a:pt x="271520" y="33927"/>
                        <a:pt x="270696" y="35436"/>
                        <a:pt x="270113" y="37159"/>
                      </a:cubicBezTo>
                      <a:cubicBezTo>
                        <a:pt x="269529" y="38881"/>
                        <a:pt x="269203" y="40680"/>
                        <a:pt x="269135" y="4255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8" name="Полилиния: фигура 97">
                  <a:extLst>
                    <a:ext uri="{FF2B5EF4-FFF2-40B4-BE49-F238E27FC236}">
                      <a16:creationId xmlns:a16="http://schemas.microsoft.com/office/drawing/2014/main" id="{7B45220F-E108-4D68-8840-7C49B39C5E9A}"/>
                    </a:ext>
                  </a:extLst>
                </p:cNvPr>
                <p:cNvSpPr/>
                <p:nvPr/>
              </p:nvSpPr>
              <p:spPr>
                <a:xfrm>
                  <a:off x="4827339" y="948106"/>
                  <a:ext cx="421789" cy="72032"/>
                </a:xfrm>
                <a:custGeom>
                  <a:avLst/>
                  <a:gdLst>
                    <a:gd name="connsiteX0" fmla="*/ 42866 w 421789"/>
                    <a:gd name="connsiteY0" fmla="*/ 69888 h 72032"/>
                    <a:gd name="connsiteX1" fmla="*/ 42687 w 421789"/>
                    <a:gd name="connsiteY1" fmla="*/ 70604 h 72032"/>
                    <a:gd name="connsiteX2" fmla="*/ 42074 w 421789"/>
                    <a:gd name="connsiteY2" fmla="*/ 71090 h 72032"/>
                    <a:gd name="connsiteX3" fmla="*/ 40922 w 421789"/>
                    <a:gd name="connsiteY3" fmla="*/ 71372 h 72032"/>
                    <a:gd name="connsiteX4" fmla="*/ 39183 w 421789"/>
                    <a:gd name="connsiteY4" fmla="*/ 71474 h 72032"/>
                    <a:gd name="connsiteX5" fmla="*/ 37392 w 421789"/>
                    <a:gd name="connsiteY5" fmla="*/ 71372 h 72032"/>
                    <a:gd name="connsiteX6" fmla="*/ 36216 w 421789"/>
                    <a:gd name="connsiteY6" fmla="*/ 71090 h 72032"/>
                    <a:gd name="connsiteX7" fmla="*/ 35551 w 421789"/>
                    <a:gd name="connsiteY7" fmla="*/ 70604 h 72032"/>
                    <a:gd name="connsiteX8" fmla="*/ 35346 w 421789"/>
                    <a:gd name="connsiteY8" fmla="*/ 69888 h 72032"/>
                    <a:gd name="connsiteX9" fmla="*/ 35346 w 421789"/>
                    <a:gd name="connsiteY9" fmla="*/ 63800 h 72032"/>
                    <a:gd name="connsiteX10" fmla="*/ 27800 w 421789"/>
                    <a:gd name="connsiteY10" fmla="*/ 69939 h 72032"/>
                    <a:gd name="connsiteX11" fmla="*/ 19231 w 421789"/>
                    <a:gd name="connsiteY11" fmla="*/ 72139 h 72032"/>
                    <a:gd name="connsiteX12" fmla="*/ 10585 w 421789"/>
                    <a:gd name="connsiteY12" fmla="*/ 70170 h 72032"/>
                    <a:gd name="connsiteX13" fmla="*/ 4778 w 421789"/>
                    <a:gd name="connsiteY13" fmla="*/ 64849 h 72032"/>
                    <a:gd name="connsiteX14" fmla="*/ 1529 w 421789"/>
                    <a:gd name="connsiteY14" fmla="*/ 56970 h 72032"/>
                    <a:gd name="connsiteX15" fmla="*/ 506 w 421789"/>
                    <a:gd name="connsiteY15" fmla="*/ 47429 h 72032"/>
                    <a:gd name="connsiteX16" fmla="*/ 1785 w 421789"/>
                    <a:gd name="connsiteY16" fmla="*/ 36711 h 72032"/>
                    <a:gd name="connsiteX17" fmla="*/ 5571 w 421789"/>
                    <a:gd name="connsiteY17" fmla="*/ 28552 h 72032"/>
                    <a:gd name="connsiteX18" fmla="*/ 11787 w 421789"/>
                    <a:gd name="connsiteY18" fmla="*/ 23359 h 72032"/>
                    <a:gd name="connsiteX19" fmla="*/ 20356 w 421789"/>
                    <a:gd name="connsiteY19" fmla="*/ 21543 h 72032"/>
                    <a:gd name="connsiteX20" fmla="*/ 27749 w 421789"/>
                    <a:gd name="connsiteY20" fmla="*/ 23308 h 72032"/>
                    <a:gd name="connsiteX21" fmla="*/ 34374 w 421789"/>
                    <a:gd name="connsiteY21" fmla="*/ 28500 h 72032"/>
                    <a:gd name="connsiteX22" fmla="*/ 34374 w 421789"/>
                    <a:gd name="connsiteY22" fmla="*/ 1744 h 72032"/>
                    <a:gd name="connsiteX23" fmla="*/ 34553 w 421789"/>
                    <a:gd name="connsiteY23" fmla="*/ 1053 h 72032"/>
                    <a:gd name="connsiteX24" fmla="*/ 35244 w 421789"/>
                    <a:gd name="connsiteY24" fmla="*/ 542 h 72032"/>
                    <a:gd name="connsiteX25" fmla="*/ 36548 w 421789"/>
                    <a:gd name="connsiteY25" fmla="*/ 235 h 72032"/>
                    <a:gd name="connsiteX26" fmla="*/ 38569 w 421789"/>
                    <a:gd name="connsiteY26" fmla="*/ 107 h 72032"/>
                    <a:gd name="connsiteX27" fmla="*/ 40667 w 421789"/>
                    <a:gd name="connsiteY27" fmla="*/ 235 h 72032"/>
                    <a:gd name="connsiteX28" fmla="*/ 41946 w 421789"/>
                    <a:gd name="connsiteY28" fmla="*/ 542 h 72032"/>
                    <a:gd name="connsiteX29" fmla="*/ 42636 w 421789"/>
                    <a:gd name="connsiteY29" fmla="*/ 1053 h 72032"/>
                    <a:gd name="connsiteX30" fmla="*/ 42866 w 421789"/>
                    <a:gd name="connsiteY30" fmla="*/ 1744 h 72032"/>
                    <a:gd name="connsiteX31" fmla="*/ 34374 w 421789"/>
                    <a:gd name="connsiteY31" fmla="*/ 37504 h 72032"/>
                    <a:gd name="connsiteX32" fmla="*/ 27749 w 421789"/>
                    <a:gd name="connsiteY32" fmla="*/ 31033 h 72032"/>
                    <a:gd name="connsiteX33" fmla="*/ 21072 w 421789"/>
                    <a:gd name="connsiteY33" fmla="*/ 28807 h 72032"/>
                    <a:gd name="connsiteX34" fmla="*/ 15598 w 421789"/>
                    <a:gd name="connsiteY34" fmla="*/ 30342 h 72032"/>
                    <a:gd name="connsiteX35" fmla="*/ 11940 w 421789"/>
                    <a:gd name="connsiteY35" fmla="*/ 34384 h 72032"/>
                    <a:gd name="connsiteX36" fmla="*/ 9894 w 421789"/>
                    <a:gd name="connsiteY36" fmla="*/ 40062 h 72032"/>
                    <a:gd name="connsiteX37" fmla="*/ 9255 w 421789"/>
                    <a:gd name="connsiteY37" fmla="*/ 46508 h 72032"/>
                    <a:gd name="connsiteX38" fmla="*/ 9792 w 421789"/>
                    <a:gd name="connsiteY38" fmla="*/ 53313 h 72032"/>
                    <a:gd name="connsiteX39" fmla="*/ 11659 w 421789"/>
                    <a:gd name="connsiteY39" fmla="*/ 59222 h 72032"/>
                    <a:gd name="connsiteX40" fmla="*/ 15189 w 421789"/>
                    <a:gd name="connsiteY40" fmla="*/ 63365 h 72032"/>
                    <a:gd name="connsiteX41" fmla="*/ 20714 w 421789"/>
                    <a:gd name="connsiteY41" fmla="*/ 64926 h 72032"/>
                    <a:gd name="connsiteX42" fmla="*/ 23963 w 421789"/>
                    <a:gd name="connsiteY42" fmla="*/ 64465 h 72032"/>
                    <a:gd name="connsiteX43" fmla="*/ 27160 w 421789"/>
                    <a:gd name="connsiteY43" fmla="*/ 62931 h 72032"/>
                    <a:gd name="connsiteX44" fmla="*/ 30588 w 421789"/>
                    <a:gd name="connsiteY44" fmla="*/ 60142 h 72032"/>
                    <a:gd name="connsiteX45" fmla="*/ 34374 w 421789"/>
                    <a:gd name="connsiteY45" fmla="*/ 55922 h 72032"/>
                    <a:gd name="connsiteX46" fmla="*/ 100813 w 421789"/>
                    <a:gd name="connsiteY46" fmla="*/ 46355 h 72032"/>
                    <a:gd name="connsiteX47" fmla="*/ 99330 w 421789"/>
                    <a:gd name="connsiteY47" fmla="*/ 56715 h 72032"/>
                    <a:gd name="connsiteX48" fmla="*/ 94905 w 421789"/>
                    <a:gd name="connsiteY48" fmla="*/ 64875 h 72032"/>
                    <a:gd name="connsiteX49" fmla="*/ 87537 w 421789"/>
                    <a:gd name="connsiteY49" fmla="*/ 70221 h 72032"/>
                    <a:gd name="connsiteX50" fmla="*/ 77280 w 421789"/>
                    <a:gd name="connsiteY50" fmla="*/ 72139 h 72032"/>
                    <a:gd name="connsiteX51" fmla="*/ 67381 w 421789"/>
                    <a:gd name="connsiteY51" fmla="*/ 70451 h 72032"/>
                    <a:gd name="connsiteX52" fmla="*/ 60346 w 421789"/>
                    <a:gd name="connsiteY52" fmla="*/ 65540 h 72032"/>
                    <a:gd name="connsiteX53" fmla="*/ 56151 w 421789"/>
                    <a:gd name="connsiteY53" fmla="*/ 57712 h 72032"/>
                    <a:gd name="connsiteX54" fmla="*/ 54770 w 421789"/>
                    <a:gd name="connsiteY54" fmla="*/ 47276 h 72032"/>
                    <a:gd name="connsiteX55" fmla="*/ 56228 w 421789"/>
                    <a:gd name="connsiteY55" fmla="*/ 36916 h 72032"/>
                    <a:gd name="connsiteX56" fmla="*/ 60627 w 421789"/>
                    <a:gd name="connsiteY56" fmla="*/ 28756 h 72032"/>
                    <a:gd name="connsiteX57" fmla="*/ 67969 w 421789"/>
                    <a:gd name="connsiteY57" fmla="*/ 23436 h 72032"/>
                    <a:gd name="connsiteX58" fmla="*/ 78252 w 421789"/>
                    <a:gd name="connsiteY58" fmla="*/ 21543 h 72032"/>
                    <a:gd name="connsiteX59" fmla="*/ 88151 w 421789"/>
                    <a:gd name="connsiteY59" fmla="*/ 23231 h 72032"/>
                    <a:gd name="connsiteX60" fmla="*/ 95186 w 421789"/>
                    <a:gd name="connsiteY60" fmla="*/ 28142 h 72032"/>
                    <a:gd name="connsiteX61" fmla="*/ 99406 w 421789"/>
                    <a:gd name="connsiteY61" fmla="*/ 35970 h 72032"/>
                    <a:gd name="connsiteX62" fmla="*/ 100813 w 421789"/>
                    <a:gd name="connsiteY62" fmla="*/ 46355 h 72032"/>
                    <a:gd name="connsiteX63" fmla="*/ 92065 w 421789"/>
                    <a:gd name="connsiteY63" fmla="*/ 46918 h 72032"/>
                    <a:gd name="connsiteX64" fmla="*/ 91368 w 421789"/>
                    <a:gd name="connsiteY64" fmla="*/ 39858 h 72032"/>
                    <a:gd name="connsiteX65" fmla="*/ 89071 w 421789"/>
                    <a:gd name="connsiteY65" fmla="*/ 34026 h 72032"/>
                    <a:gd name="connsiteX66" fmla="*/ 84734 w 421789"/>
                    <a:gd name="connsiteY66" fmla="*/ 30061 h 72032"/>
                    <a:gd name="connsiteX67" fmla="*/ 77920 w 421789"/>
                    <a:gd name="connsiteY67" fmla="*/ 28603 h 72032"/>
                    <a:gd name="connsiteX68" fmla="*/ 71442 w 421789"/>
                    <a:gd name="connsiteY68" fmla="*/ 29933 h 72032"/>
                    <a:gd name="connsiteX69" fmla="*/ 66976 w 421789"/>
                    <a:gd name="connsiteY69" fmla="*/ 33693 h 72032"/>
                    <a:gd name="connsiteX70" fmla="*/ 64370 w 421789"/>
                    <a:gd name="connsiteY70" fmla="*/ 39448 h 72032"/>
                    <a:gd name="connsiteX71" fmla="*/ 63518 w 421789"/>
                    <a:gd name="connsiteY71" fmla="*/ 46713 h 72032"/>
                    <a:gd name="connsiteX72" fmla="*/ 64215 w 421789"/>
                    <a:gd name="connsiteY72" fmla="*/ 53824 h 72032"/>
                    <a:gd name="connsiteX73" fmla="*/ 66538 w 421789"/>
                    <a:gd name="connsiteY73" fmla="*/ 59631 h 72032"/>
                    <a:gd name="connsiteX74" fmla="*/ 70900 w 421789"/>
                    <a:gd name="connsiteY74" fmla="*/ 63570 h 72032"/>
                    <a:gd name="connsiteX75" fmla="*/ 77714 w 421789"/>
                    <a:gd name="connsiteY75" fmla="*/ 65028 h 72032"/>
                    <a:gd name="connsiteX76" fmla="*/ 84167 w 421789"/>
                    <a:gd name="connsiteY76" fmla="*/ 63698 h 72032"/>
                    <a:gd name="connsiteX77" fmla="*/ 88658 w 421789"/>
                    <a:gd name="connsiteY77" fmla="*/ 59963 h 72032"/>
                    <a:gd name="connsiteX78" fmla="*/ 91239 w 421789"/>
                    <a:gd name="connsiteY78" fmla="*/ 54233 h 72032"/>
                    <a:gd name="connsiteX79" fmla="*/ 92065 w 421789"/>
                    <a:gd name="connsiteY79" fmla="*/ 46918 h 72032"/>
                    <a:gd name="connsiteX80" fmla="*/ 145663 w 421789"/>
                    <a:gd name="connsiteY80" fmla="*/ 62879 h 72032"/>
                    <a:gd name="connsiteX81" fmla="*/ 145612 w 421789"/>
                    <a:gd name="connsiteY81" fmla="*/ 64389 h 72032"/>
                    <a:gd name="connsiteX82" fmla="*/ 145433 w 421789"/>
                    <a:gd name="connsiteY82" fmla="*/ 65463 h 72032"/>
                    <a:gd name="connsiteX83" fmla="*/ 145126 w 421789"/>
                    <a:gd name="connsiteY83" fmla="*/ 66230 h 72032"/>
                    <a:gd name="connsiteX84" fmla="*/ 144308 w 421789"/>
                    <a:gd name="connsiteY84" fmla="*/ 67202 h 72032"/>
                    <a:gd name="connsiteX85" fmla="*/ 142133 w 421789"/>
                    <a:gd name="connsiteY85" fmla="*/ 68788 h 72032"/>
                    <a:gd name="connsiteX86" fmla="*/ 138680 w 421789"/>
                    <a:gd name="connsiteY86" fmla="*/ 70477 h 72032"/>
                    <a:gd name="connsiteX87" fmla="*/ 134510 w 421789"/>
                    <a:gd name="connsiteY87" fmla="*/ 71679 h 72032"/>
                    <a:gd name="connsiteX88" fmla="*/ 129855 w 421789"/>
                    <a:gd name="connsiteY88" fmla="*/ 72139 h 72032"/>
                    <a:gd name="connsiteX89" fmla="*/ 121055 w 421789"/>
                    <a:gd name="connsiteY89" fmla="*/ 70502 h 72032"/>
                    <a:gd name="connsiteX90" fmla="*/ 114635 w 421789"/>
                    <a:gd name="connsiteY90" fmla="*/ 65719 h 72032"/>
                    <a:gd name="connsiteX91" fmla="*/ 110696 w 421789"/>
                    <a:gd name="connsiteY91" fmla="*/ 57994 h 72032"/>
                    <a:gd name="connsiteX92" fmla="*/ 109340 w 421789"/>
                    <a:gd name="connsiteY92" fmla="*/ 47429 h 72032"/>
                    <a:gd name="connsiteX93" fmla="*/ 111003 w 421789"/>
                    <a:gd name="connsiteY93" fmla="*/ 35739 h 72032"/>
                    <a:gd name="connsiteX94" fmla="*/ 115556 w 421789"/>
                    <a:gd name="connsiteY94" fmla="*/ 27733 h 72032"/>
                    <a:gd name="connsiteX95" fmla="*/ 122360 w 421789"/>
                    <a:gd name="connsiteY95" fmla="*/ 23103 h 72032"/>
                    <a:gd name="connsiteX96" fmla="*/ 130827 w 421789"/>
                    <a:gd name="connsiteY96" fmla="*/ 21594 h 72032"/>
                    <a:gd name="connsiteX97" fmla="*/ 135099 w 421789"/>
                    <a:gd name="connsiteY97" fmla="*/ 22003 h 72032"/>
                    <a:gd name="connsiteX98" fmla="*/ 138910 w 421789"/>
                    <a:gd name="connsiteY98" fmla="*/ 23077 h 72032"/>
                    <a:gd name="connsiteX99" fmla="*/ 142006 w 421789"/>
                    <a:gd name="connsiteY99" fmla="*/ 24612 h 72032"/>
                    <a:gd name="connsiteX100" fmla="*/ 143975 w 421789"/>
                    <a:gd name="connsiteY100" fmla="*/ 26096 h 72032"/>
                    <a:gd name="connsiteX101" fmla="*/ 144819 w 421789"/>
                    <a:gd name="connsiteY101" fmla="*/ 27068 h 72032"/>
                    <a:gd name="connsiteX102" fmla="*/ 145203 w 421789"/>
                    <a:gd name="connsiteY102" fmla="*/ 27912 h 72032"/>
                    <a:gd name="connsiteX103" fmla="*/ 145408 w 421789"/>
                    <a:gd name="connsiteY103" fmla="*/ 29012 h 72032"/>
                    <a:gd name="connsiteX104" fmla="*/ 145458 w 421789"/>
                    <a:gd name="connsiteY104" fmla="*/ 30547 h 72032"/>
                    <a:gd name="connsiteX105" fmla="*/ 144998 w 421789"/>
                    <a:gd name="connsiteY105" fmla="*/ 33335 h 72032"/>
                    <a:gd name="connsiteX106" fmla="*/ 143873 w 421789"/>
                    <a:gd name="connsiteY106" fmla="*/ 34128 h 72032"/>
                    <a:gd name="connsiteX107" fmla="*/ 142108 w 421789"/>
                    <a:gd name="connsiteY107" fmla="*/ 33284 h 72032"/>
                    <a:gd name="connsiteX108" fmla="*/ 139575 w 421789"/>
                    <a:gd name="connsiteY108" fmla="*/ 31416 h 72032"/>
                    <a:gd name="connsiteX109" fmla="*/ 135866 w 421789"/>
                    <a:gd name="connsiteY109" fmla="*/ 29549 h 72032"/>
                    <a:gd name="connsiteX110" fmla="*/ 130724 w 421789"/>
                    <a:gd name="connsiteY110" fmla="*/ 28705 h 72032"/>
                    <a:gd name="connsiteX111" fmla="*/ 121388 w 421789"/>
                    <a:gd name="connsiteY111" fmla="*/ 33386 h 72032"/>
                    <a:gd name="connsiteX112" fmla="*/ 118140 w 421789"/>
                    <a:gd name="connsiteY112" fmla="*/ 46969 h 72032"/>
                    <a:gd name="connsiteX113" fmla="*/ 118984 w 421789"/>
                    <a:gd name="connsiteY113" fmla="*/ 54771 h 72032"/>
                    <a:gd name="connsiteX114" fmla="*/ 121465 w 421789"/>
                    <a:gd name="connsiteY114" fmla="*/ 60373 h 72032"/>
                    <a:gd name="connsiteX115" fmla="*/ 125481 w 421789"/>
                    <a:gd name="connsiteY115" fmla="*/ 63724 h 72032"/>
                    <a:gd name="connsiteX116" fmla="*/ 130929 w 421789"/>
                    <a:gd name="connsiteY116" fmla="*/ 64823 h 72032"/>
                    <a:gd name="connsiteX117" fmla="*/ 136045 w 421789"/>
                    <a:gd name="connsiteY117" fmla="*/ 63903 h 72032"/>
                    <a:gd name="connsiteX118" fmla="*/ 139857 w 421789"/>
                    <a:gd name="connsiteY118" fmla="*/ 61882 h 72032"/>
                    <a:gd name="connsiteX119" fmla="*/ 142569 w 421789"/>
                    <a:gd name="connsiteY119" fmla="*/ 59887 h 72032"/>
                    <a:gd name="connsiteX120" fmla="*/ 144282 w 421789"/>
                    <a:gd name="connsiteY120" fmla="*/ 58991 h 72032"/>
                    <a:gd name="connsiteX121" fmla="*/ 144896 w 421789"/>
                    <a:gd name="connsiteY121" fmla="*/ 59196 h 72032"/>
                    <a:gd name="connsiteX122" fmla="*/ 145331 w 421789"/>
                    <a:gd name="connsiteY122" fmla="*/ 59887 h 72032"/>
                    <a:gd name="connsiteX123" fmla="*/ 145587 w 421789"/>
                    <a:gd name="connsiteY123" fmla="*/ 61114 h 72032"/>
                    <a:gd name="connsiteX124" fmla="*/ 145663 w 421789"/>
                    <a:gd name="connsiteY124" fmla="*/ 62879 h 72032"/>
                    <a:gd name="connsiteX125" fmla="*/ 195664 w 421789"/>
                    <a:gd name="connsiteY125" fmla="*/ 69888 h 72032"/>
                    <a:gd name="connsiteX126" fmla="*/ 195485 w 421789"/>
                    <a:gd name="connsiteY126" fmla="*/ 70579 h 72032"/>
                    <a:gd name="connsiteX127" fmla="*/ 194845 w 421789"/>
                    <a:gd name="connsiteY127" fmla="*/ 71065 h 72032"/>
                    <a:gd name="connsiteX128" fmla="*/ 193643 w 421789"/>
                    <a:gd name="connsiteY128" fmla="*/ 71372 h 72032"/>
                    <a:gd name="connsiteX129" fmla="*/ 191826 w 421789"/>
                    <a:gd name="connsiteY129" fmla="*/ 71474 h 72032"/>
                    <a:gd name="connsiteX130" fmla="*/ 189908 w 421789"/>
                    <a:gd name="connsiteY130" fmla="*/ 71372 h 72032"/>
                    <a:gd name="connsiteX131" fmla="*/ 188731 w 421789"/>
                    <a:gd name="connsiteY131" fmla="*/ 71065 h 72032"/>
                    <a:gd name="connsiteX132" fmla="*/ 188143 w 421789"/>
                    <a:gd name="connsiteY132" fmla="*/ 70579 h 72032"/>
                    <a:gd name="connsiteX133" fmla="*/ 187989 w 421789"/>
                    <a:gd name="connsiteY133" fmla="*/ 69888 h 72032"/>
                    <a:gd name="connsiteX134" fmla="*/ 187989 w 421789"/>
                    <a:gd name="connsiteY134" fmla="*/ 63800 h 72032"/>
                    <a:gd name="connsiteX135" fmla="*/ 180213 w 421789"/>
                    <a:gd name="connsiteY135" fmla="*/ 70144 h 72032"/>
                    <a:gd name="connsiteX136" fmla="*/ 172437 w 421789"/>
                    <a:gd name="connsiteY136" fmla="*/ 72139 h 72032"/>
                    <a:gd name="connsiteX137" fmla="*/ 164687 w 421789"/>
                    <a:gd name="connsiteY137" fmla="*/ 70604 h 72032"/>
                    <a:gd name="connsiteX138" fmla="*/ 159595 w 421789"/>
                    <a:gd name="connsiteY138" fmla="*/ 66435 h 72032"/>
                    <a:gd name="connsiteX139" fmla="*/ 156807 w 421789"/>
                    <a:gd name="connsiteY139" fmla="*/ 60296 h 72032"/>
                    <a:gd name="connsiteX140" fmla="*/ 155964 w 421789"/>
                    <a:gd name="connsiteY140" fmla="*/ 51778 h 72032"/>
                    <a:gd name="connsiteX141" fmla="*/ 155964 w 421789"/>
                    <a:gd name="connsiteY141" fmla="*/ 23845 h 72032"/>
                    <a:gd name="connsiteX142" fmla="*/ 156143 w 421789"/>
                    <a:gd name="connsiteY142" fmla="*/ 23154 h 72032"/>
                    <a:gd name="connsiteX143" fmla="*/ 156833 w 421789"/>
                    <a:gd name="connsiteY143" fmla="*/ 22643 h 72032"/>
                    <a:gd name="connsiteX144" fmla="*/ 158163 w 421789"/>
                    <a:gd name="connsiteY144" fmla="*/ 22336 h 72032"/>
                    <a:gd name="connsiteX145" fmla="*/ 160210 w 421789"/>
                    <a:gd name="connsiteY145" fmla="*/ 22259 h 72032"/>
                    <a:gd name="connsiteX146" fmla="*/ 162256 w 421789"/>
                    <a:gd name="connsiteY146" fmla="*/ 22336 h 72032"/>
                    <a:gd name="connsiteX147" fmla="*/ 163561 w 421789"/>
                    <a:gd name="connsiteY147" fmla="*/ 22643 h 72032"/>
                    <a:gd name="connsiteX148" fmla="*/ 164251 w 421789"/>
                    <a:gd name="connsiteY148" fmla="*/ 23154 h 72032"/>
                    <a:gd name="connsiteX149" fmla="*/ 164456 w 421789"/>
                    <a:gd name="connsiteY149" fmla="*/ 23845 h 72032"/>
                    <a:gd name="connsiteX150" fmla="*/ 164456 w 421789"/>
                    <a:gd name="connsiteY150" fmla="*/ 50652 h 72032"/>
                    <a:gd name="connsiteX151" fmla="*/ 165045 w 421789"/>
                    <a:gd name="connsiteY151" fmla="*/ 57124 h 72032"/>
                    <a:gd name="connsiteX152" fmla="*/ 166834 w 421789"/>
                    <a:gd name="connsiteY152" fmla="*/ 61268 h 72032"/>
                    <a:gd name="connsiteX153" fmla="*/ 169879 w 421789"/>
                    <a:gd name="connsiteY153" fmla="*/ 63928 h 72032"/>
                    <a:gd name="connsiteX154" fmla="*/ 174176 w 421789"/>
                    <a:gd name="connsiteY154" fmla="*/ 64875 h 72032"/>
                    <a:gd name="connsiteX155" fmla="*/ 180494 w 421789"/>
                    <a:gd name="connsiteY155" fmla="*/ 62624 h 72032"/>
                    <a:gd name="connsiteX156" fmla="*/ 187171 w 421789"/>
                    <a:gd name="connsiteY156" fmla="*/ 56024 h 72032"/>
                    <a:gd name="connsiteX157" fmla="*/ 187171 w 421789"/>
                    <a:gd name="connsiteY157" fmla="*/ 23845 h 72032"/>
                    <a:gd name="connsiteX158" fmla="*/ 187350 w 421789"/>
                    <a:gd name="connsiteY158" fmla="*/ 23154 h 72032"/>
                    <a:gd name="connsiteX159" fmla="*/ 188041 w 421789"/>
                    <a:gd name="connsiteY159" fmla="*/ 22643 h 72032"/>
                    <a:gd name="connsiteX160" fmla="*/ 189345 w 421789"/>
                    <a:gd name="connsiteY160" fmla="*/ 22336 h 72032"/>
                    <a:gd name="connsiteX161" fmla="*/ 191418 w 421789"/>
                    <a:gd name="connsiteY161" fmla="*/ 22259 h 72032"/>
                    <a:gd name="connsiteX162" fmla="*/ 193464 w 421789"/>
                    <a:gd name="connsiteY162" fmla="*/ 22336 h 72032"/>
                    <a:gd name="connsiteX163" fmla="*/ 194743 w 421789"/>
                    <a:gd name="connsiteY163" fmla="*/ 22643 h 72032"/>
                    <a:gd name="connsiteX164" fmla="*/ 195433 w 421789"/>
                    <a:gd name="connsiteY164" fmla="*/ 23154 h 72032"/>
                    <a:gd name="connsiteX165" fmla="*/ 195664 w 421789"/>
                    <a:gd name="connsiteY165" fmla="*/ 23845 h 72032"/>
                    <a:gd name="connsiteX166" fmla="*/ 279088 w 421789"/>
                    <a:gd name="connsiteY166" fmla="*/ 69888 h 72032"/>
                    <a:gd name="connsiteX167" fmla="*/ 278883 w 421789"/>
                    <a:gd name="connsiteY167" fmla="*/ 70579 h 72032"/>
                    <a:gd name="connsiteX168" fmla="*/ 278218 w 421789"/>
                    <a:gd name="connsiteY168" fmla="*/ 71065 h 72032"/>
                    <a:gd name="connsiteX169" fmla="*/ 276939 w 421789"/>
                    <a:gd name="connsiteY169" fmla="*/ 71372 h 72032"/>
                    <a:gd name="connsiteX170" fmla="*/ 274893 w 421789"/>
                    <a:gd name="connsiteY170" fmla="*/ 71474 h 72032"/>
                    <a:gd name="connsiteX171" fmla="*/ 272795 w 421789"/>
                    <a:gd name="connsiteY171" fmla="*/ 71372 h 72032"/>
                    <a:gd name="connsiteX172" fmla="*/ 271490 w 421789"/>
                    <a:gd name="connsiteY172" fmla="*/ 71065 h 72032"/>
                    <a:gd name="connsiteX173" fmla="*/ 270800 w 421789"/>
                    <a:gd name="connsiteY173" fmla="*/ 70579 h 72032"/>
                    <a:gd name="connsiteX174" fmla="*/ 270595 w 421789"/>
                    <a:gd name="connsiteY174" fmla="*/ 69888 h 72032"/>
                    <a:gd name="connsiteX175" fmla="*/ 270595 w 421789"/>
                    <a:gd name="connsiteY175" fmla="*/ 41904 h 72032"/>
                    <a:gd name="connsiteX176" fmla="*/ 270084 w 421789"/>
                    <a:gd name="connsiteY176" fmla="*/ 36584 h 72032"/>
                    <a:gd name="connsiteX177" fmla="*/ 268446 w 421789"/>
                    <a:gd name="connsiteY177" fmla="*/ 32440 h 72032"/>
                    <a:gd name="connsiteX178" fmla="*/ 265582 w 421789"/>
                    <a:gd name="connsiteY178" fmla="*/ 29779 h 72032"/>
                    <a:gd name="connsiteX179" fmla="*/ 261489 w 421789"/>
                    <a:gd name="connsiteY179" fmla="*/ 28859 h 72032"/>
                    <a:gd name="connsiteX180" fmla="*/ 255631 w 421789"/>
                    <a:gd name="connsiteY180" fmla="*/ 31109 h 72032"/>
                    <a:gd name="connsiteX181" fmla="*/ 249159 w 421789"/>
                    <a:gd name="connsiteY181" fmla="*/ 37709 h 72032"/>
                    <a:gd name="connsiteX182" fmla="*/ 249159 w 421789"/>
                    <a:gd name="connsiteY182" fmla="*/ 69888 h 72032"/>
                    <a:gd name="connsiteX183" fmla="*/ 248954 w 421789"/>
                    <a:gd name="connsiteY183" fmla="*/ 70579 h 72032"/>
                    <a:gd name="connsiteX184" fmla="*/ 248264 w 421789"/>
                    <a:gd name="connsiteY184" fmla="*/ 71065 h 72032"/>
                    <a:gd name="connsiteX185" fmla="*/ 246960 w 421789"/>
                    <a:gd name="connsiteY185" fmla="*/ 71372 h 72032"/>
                    <a:gd name="connsiteX186" fmla="*/ 244913 w 421789"/>
                    <a:gd name="connsiteY186" fmla="*/ 71474 h 72032"/>
                    <a:gd name="connsiteX187" fmla="*/ 242893 w 421789"/>
                    <a:gd name="connsiteY187" fmla="*/ 71372 h 72032"/>
                    <a:gd name="connsiteX188" fmla="*/ 241562 w 421789"/>
                    <a:gd name="connsiteY188" fmla="*/ 71065 h 72032"/>
                    <a:gd name="connsiteX189" fmla="*/ 240897 w 421789"/>
                    <a:gd name="connsiteY189" fmla="*/ 70579 h 72032"/>
                    <a:gd name="connsiteX190" fmla="*/ 240718 w 421789"/>
                    <a:gd name="connsiteY190" fmla="*/ 69888 h 72032"/>
                    <a:gd name="connsiteX191" fmla="*/ 240718 w 421789"/>
                    <a:gd name="connsiteY191" fmla="*/ 41904 h 72032"/>
                    <a:gd name="connsiteX192" fmla="*/ 240155 w 421789"/>
                    <a:gd name="connsiteY192" fmla="*/ 36584 h 72032"/>
                    <a:gd name="connsiteX193" fmla="*/ 238467 w 421789"/>
                    <a:gd name="connsiteY193" fmla="*/ 32440 h 72032"/>
                    <a:gd name="connsiteX194" fmla="*/ 235628 w 421789"/>
                    <a:gd name="connsiteY194" fmla="*/ 29779 h 72032"/>
                    <a:gd name="connsiteX195" fmla="*/ 231561 w 421789"/>
                    <a:gd name="connsiteY195" fmla="*/ 28859 h 72032"/>
                    <a:gd name="connsiteX196" fmla="*/ 225677 w 421789"/>
                    <a:gd name="connsiteY196" fmla="*/ 31109 h 72032"/>
                    <a:gd name="connsiteX197" fmla="*/ 219231 w 421789"/>
                    <a:gd name="connsiteY197" fmla="*/ 37709 h 72032"/>
                    <a:gd name="connsiteX198" fmla="*/ 219231 w 421789"/>
                    <a:gd name="connsiteY198" fmla="*/ 69888 h 72032"/>
                    <a:gd name="connsiteX199" fmla="*/ 219027 w 421789"/>
                    <a:gd name="connsiteY199" fmla="*/ 70579 h 72032"/>
                    <a:gd name="connsiteX200" fmla="*/ 218361 w 421789"/>
                    <a:gd name="connsiteY200" fmla="*/ 71065 h 72032"/>
                    <a:gd name="connsiteX201" fmla="*/ 217083 w 421789"/>
                    <a:gd name="connsiteY201" fmla="*/ 71372 h 72032"/>
                    <a:gd name="connsiteX202" fmla="*/ 214984 w 421789"/>
                    <a:gd name="connsiteY202" fmla="*/ 71474 h 72032"/>
                    <a:gd name="connsiteX203" fmla="*/ 212938 w 421789"/>
                    <a:gd name="connsiteY203" fmla="*/ 71372 h 72032"/>
                    <a:gd name="connsiteX204" fmla="*/ 211633 w 421789"/>
                    <a:gd name="connsiteY204" fmla="*/ 71065 h 72032"/>
                    <a:gd name="connsiteX205" fmla="*/ 210969 w 421789"/>
                    <a:gd name="connsiteY205" fmla="*/ 70579 h 72032"/>
                    <a:gd name="connsiteX206" fmla="*/ 210789 w 421789"/>
                    <a:gd name="connsiteY206" fmla="*/ 69888 h 72032"/>
                    <a:gd name="connsiteX207" fmla="*/ 210789 w 421789"/>
                    <a:gd name="connsiteY207" fmla="*/ 23845 h 72032"/>
                    <a:gd name="connsiteX208" fmla="*/ 210943 w 421789"/>
                    <a:gd name="connsiteY208" fmla="*/ 23154 h 72032"/>
                    <a:gd name="connsiteX209" fmla="*/ 211557 w 421789"/>
                    <a:gd name="connsiteY209" fmla="*/ 22643 h 72032"/>
                    <a:gd name="connsiteX210" fmla="*/ 212734 w 421789"/>
                    <a:gd name="connsiteY210" fmla="*/ 22336 h 72032"/>
                    <a:gd name="connsiteX211" fmla="*/ 214626 w 421789"/>
                    <a:gd name="connsiteY211" fmla="*/ 22259 h 72032"/>
                    <a:gd name="connsiteX212" fmla="*/ 216494 w 421789"/>
                    <a:gd name="connsiteY212" fmla="*/ 22336 h 72032"/>
                    <a:gd name="connsiteX213" fmla="*/ 217645 w 421789"/>
                    <a:gd name="connsiteY213" fmla="*/ 22643 h 72032"/>
                    <a:gd name="connsiteX214" fmla="*/ 218233 w 421789"/>
                    <a:gd name="connsiteY214" fmla="*/ 23154 h 72032"/>
                    <a:gd name="connsiteX215" fmla="*/ 218412 w 421789"/>
                    <a:gd name="connsiteY215" fmla="*/ 23845 h 72032"/>
                    <a:gd name="connsiteX216" fmla="*/ 218412 w 421789"/>
                    <a:gd name="connsiteY216" fmla="*/ 29933 h 72032"/>
                    <a:gd name="connsiteX217" fmla="*/ 225958 w 421789"/>
                    <a:gd name="connsiteY217" fmla="*/ 23564 h 72032"/>
                    <a:gd name="connsiteX218" fmla="*/ 233351 w 421789"/>
                    <a:gd name="connsiteY218" fmla="*/ 21543 h 72032"/>
                    <a:gd name="connsiteX219" fmla="*/ 238493 w 421789"/>
                    <a:gd name="connsiteY219" fmla="*/ 22208 h 72032"/>
                    <a:gd name="connsiteX220" fmla="*/ 242509 w 421789"/>
                    <a:gd name="connsiteY220" fmla="*/ 24075 h 72032"/>
                    <a:gd name="connsiteX221" fmla="*/ 245476 w 421789"/>
                    <a:gd name="connsiteY221" fmla="*/ 26940 h 72032"/>
                    <a:gd name="connsiteX222" fmla="*/ 247523 w 421789"/>
                    <a:gd name="connsiteY222" fmla="*/ 30649 h 72032"/>
                    <a:gd name="connsiteX223" fmla="*/ 251897 w 421789"/>
                    <a:gd name="connsiteY223" fmla="*/ 26403 h 72032"/>
                    <a:gd name="connsiteX224" fmla="*/ 255887 w 421789"/>
                    <a:gd name="connsiteY224" fmla="*/ 23589 h 72032"/>
                    <a:gd name="connsiteX225" fmla="*/ 259621 w 421789"/>
                    <a:gd name="connsiteY225" fmla="*/ 22029 h 72032"/>
                    <a:gd name="connsiteX226" fmla="*/ 263280 w 421789"/>
                    <a:gd name="connsiteY226" fmla="*/ 21543 h 72032"/>
                    <a:gd name="connsiteX227" fmla="*/ 270748 w 421789"/>
                    <a:gd name="connsiteY227" fmla="*/ 23103 h 72032"/>
                    <a:gd name="connsiteX228" fmla="*/ 275635 w 421789"/>
                    <a:gd name="connsiteY228" fmla="*/ 27273 h 72032"/>
                    <a:gd name="connsiteX229" fmla="*/ 278295 w 421789"/>
                    <a:gd name="connsiteY229" fmla="*/ 33386 h 72032"/>
                    <a:gd name="connsiteX230" fmla="*/ 279088 w 421789"/>
                    <a:gd name="connsiteY230" fmla="*/ 40779 h 72032"/>
                    <a:gd name="connsiteX231" fmla="*/ 332431 w 421789"/>
                    <a:gd name="connsiteY231" fmla="*/ 44871 h 72032"/>
                    <a:gd name="connsiteX232" fmla="*/ 331429 w 421789"/>
                    <a:gd name="connsiteY232" fmla="*/ 47711 h 72032"/>
                    <a:gd name="connsiteX233" fmla="*/ 329142 w 421789"/>
                    <a:gd name="connsiteY233" fmla="*/ 48555 h 72032"/>
                    <a:gd name="connsiteX234" fmla="*/ 298820 w 421789"/>
                    <a:gd name="connsiteY234" fmla="*/ 48555 h 72032"/>
                    <a:gd name="connsiteX235" fmla="*/ 299591 w 421789"/>
                    <a:gd name="connsiteY235" fmla="*/ 55461 h 72032"/>
                    <a:gd name="connsiteX236" fmla="*/ 302161 w 421789"/>
                    <a:gd name="connsiteY236" fmla="*/ 60731 h 72032"/>
                    <a:gd name="connsiteX237" fmla="*/ 306840 w 421789"/>
                    <a:gd name="connsiteY237" fmla="*/ 64107 h 72032"/>
                    <a:gd name="connsiteX238" fmla="*/ 313882 w 421789"/>
                    <a:gd name="connsiteY238" fmla="*/ 65284 h 72032"/>
                    <a:gd name="connsiteX239" fmla="*/ 319743 w 421789"/>
                    <a:gd name="connsiteY239" fmla="*/ 64747 h 72032"/>
                    <a:gd name="connsiteX240" fmla="*/ 324190 w 421789"/>
                    <a:gd name="connsiteY240" fmla="*/ 63544 h 72032"/>
                    <a:gd name="connsiteX241" fmla="*/ 327275 w 421789"/>
                    <a:gd name="connsiteY241" fmla="*/ 62342 h 72032"/>
                    <a:gd name="connsiteX242" fmla="*/ 329100 w 421789"/>
                    <a:gd name="connsiteY242" fmla="*/ 61805 h 72032"/>
                    <a:gd name="connsiteX243" fmla="*/ 329742 w 421789"/>
                    <a:gd name="connsiteY243" fmla="*/ 61984 h 72032"/>
                    <a:gd name="connsiteX244" fmla="*/ 330180 w 421789"/>
                    <a:gd name="connsiteY244" fmla="*/ 62521 h 72032"/>
                    <a:gd name="connsiteX245" fmla="*/ 330410 w 421789"/>
                    <a:gd name="connsiteY245" fmla="*/ 63519 h 72032"/>
                    <a:gd name="connsiteX246" fmla="*/ 330487 w 421789"/>
                    <a:gd name="connsiteY246" fmla="*/ 65079 h 72032"/>
                    <a:gd name="connsiteX247" fmla="*/ 330437 w 421789"/>
                    <a:gd name="connsiteY247" fmla="*/ 66230 h 72032"/>
                    <a:gd name="connsiteX248" fmla="*/ 330308 w 421789"/>
                    <a:gd name="connsiteY248" fmla="*/ 67100 h 72032"/>
                    <a:gd name="connsiteX249" fmla="*/ 330053 w 421789"/>
                    <a:gd name="connsiteY249" fmla="*/ 67791 h 72032"/>
                    <a:gd name="connsiteX250" fmla="*/ 329593 w 421789"/>
                    <a:gd name="connsiteY250" fmla="*/ 68379 h 72032"/>
                    <a:gd name="connsiteX251" fmla="*/ 327930 w 421789"/>
                    <a:gd name="connsiteY251" fmla="*/ 69300 h 72032"/>
                    <a:gd name="connsiteX252" fmla="*/ 324348 w 421789"/>
                    <a:gd name="connsiteY252" fmla="*/ 70553 h 72032"/>
                    <a:gd name="connsiteX253" fmla="*/ 319258 w 421789"/>
                    <a:gd name="connsiteY253" fmla="*/ 71653 h 72032"/>
                    <a:gd name="connsiteX254" fmla="*/ 313094 w 421789"/>
                    <a:gd name="connsiteY254" fmla="*/ 72139 h 72032"/>
                    <a:gd name="connsiteX255" fmla="*/ 303143 w 421789"/>
                    <a:gd name="connsiteY255" fmla="*/ 70553 h 72032"/>
                    <a:gd name="connsiteX256" fmla="*/ 295955 w 421789"/>
                    <a:gd name="connsiteY256" fmla="*/ 65847 h 72032"/>
                    <a:gd name="connsiteX257" fmla="*/ 291555 w 421789"/>
                    <a:gd name="connsiteY257" fmla="*/ 58019 h 72032"/>
                    <a:gd name="connsiteX258" fmla="*/ 290072 w 421789"/>
                    <a:gd name="connsiteY258" fmla="*/ 47071 h 72032"/>
                    <a:gd name="connsiteX259" fmla="*/ 291606 w 421789"/>
                    <a:gd name="connsiteY259" fmla="*/ 36404 h 72032"/>
                    <a:gd name="connsiteX260" fmla="*/ 296032 w 421789"/>
                    <a:gd name="connsiteY260" fmla="*/ 28372 h 72032"/>
                    <a:gd name="connsiteX261" fmla="*/ 303015 w 421789"/>
                    <a:gd name="connsiteY261" fmla="*/ 23308 h 72032"/>
                    <a:gd name="connsiteX262" fmla="*/ 312173 w 421789"/>
                    <a:gd name="connsiteY262" fmla="*/ 21543 h 72032"/>
                    <a:gd name="connsiteX263" fmla="*/ 321407 w 421789"/>
                    <a:gd name="connsiteY263" fmla="*/ 23282 h 72032"/>
                    <a:gd name="connsiteX264" fmla="*/ 327674 w 421789"/>
                    <a:gd name="connsiteY264" fmla="*/ 27963 h 72032"/>
                    <a:gd name="connsiteX265" fmla="*/ 331281 w 421789"/>
                    <a:gd name="connsiteY265" fmla="*/ 34870 h 72032"/>
                    <a:gd name="connsiteX266" fmla="*/ 332431 w 421789"/>
                    <a:gd name="connsiteY266" fmla="*/ 43337 h 72032"/>
                    <a:gd name="connsiteX267" fmla="*/ 323939 w 421789"/>
                    <a:gd name="connsiteY267" fmla="*/ 42364 h 72032"/>
                    <a:gd name="connsiteX268" fmla="*/ 320979 w 421789"/>
                    <a:gd name="connsiteY268" fmla="*/ 31928 h 72032"/>
                    <a:gd name="connsiteX269" fmla="*/ 311740 w 421789"/>
                    <a:gd name="connsiteY269" fmla="*/ 28142 h 72032"/>
                    <a:gd name="connsiteX270" fmla="*/ 306233 w 421789"/>
                    <a:gd name="connsiteY270" fmla="*/ 29319 h 72032"/>
                    <a:gd name="connsiteX271" fmla="*/ 302269 w 421789"/>
                    <a:gd name="connsiteY271" fmla="*/ 32440 h 72032"/>
                    <a:gd name="connsiteX272" fmla="*/ 299798 w 421789"/>
                    <a:gd name="connsiteY272" fmla="*/ 36967 h 72032"/>
                    <a:gd name="connsiteX273" fmla="*/ 298820 w 421789"/>
                    <a:gd name="connsiteY273" fmla="*/ 42364 h 72032"/>
                    <a:gd name="connsiteX274" fmla="*/ 384384 w 421789"/>
                    <a:gd name="connsiteY274" fmla="*/ 69888 h 72032"/>
                    <a:gd name="connsiteX275" fmla="*/ 384179 w 421789"/>
                    <a:gd name="connsiteY275" fmla="*/ 70579 h 72032"/>
                    <a:gd name="connsiteX276" fmla="*/ 383514 w 421789"/>
                    <a:gd name="connsiteY276" fmla="*/ 71065 h 72032"/>
                    <a:gd name="connsiteX277" fmla="*/ 382235 w 421789"/>
                    <a:gd name="connsiteY277" fmla="*/ 71372 h 72032"/>
                    <a:gd name="connsiteX278" fmla="*/ 380189 w 421789"/>
                    <a:gd name="connsiteY278" fmla="*/ 71474 h 72032"/>
                    <a:gd name="connsiteX279" fmla="*/ 378091 w 421789"/>
                    <a:gd name="connsiteY279" fmla="*/ 71372 h 72032"/>
                    <a:gd name="connsiteX280" fmla="*/ 376812 w 421789"/>
                    <a:gd name="connsiteY280" fmla="*/ 71065 h 72032"/>
                    <a:gd name="connsiteX281" fmla="*/ 376147 w 421789"/>
                    <a:gd name="connsiteY281" fmla="*/ 70579 h 72032"/>
                    <a:gd name="connsiteX282" fmla="*/ 375943 w 421789"/>
                    <a:gd name="connsiteY282" fmla="*/ 69888 h 72032"/>
                    <a:gd name="connsiteX283" fmla="*/ 375943 w 421789"/>
                    <a:gd name="connsiteY283" fmla="*/ 42927 h 72032"/>
                    <a:gd name="connsiteX284" fmla="*/ 375328 w 421789"/>
                    <a:gd name="connsiteY284" fmla="*/ 36584 h 72032"/>
                    <a:gd name="connsiteX285" fmla="*/ 373537 w 421789"/>
                    <a:gd name="connsiteY285" fmla="*/ 32440 h 72032"/>
                    <a:gd name="connsiteX286" fmla="*/ 370494 w 421789"/>
                    <a:gd name="connsiteY286" fmla="*/ 29779 h 72032"/>
                    <a:gd name="connsiteX287" fmla="*/ 366171 w 421789"/>
                    <a:gd name="connsiteY287" fmla="*/ 28859 h 72032"/>
                    <a:gd name="connsiteX288" fmla="*/ 359827 w 421789"/>
                    <a:gd name="connsiteY288" fmla="*/ 31109 h 72032"/>
                    <a:gd name="connsiteX289" fmla="*/ 353176 w 421789"/>
                    <a:gd name="connsiteY289" fmla="*/ 37709 h 72032"/>
                    <a:gd name="connsiteX290" fmla="*/ 353176 w 421789"/>
                    <a:gd name="connsiteY290" fmla="*/ 69888 h 72032"/>
                    <a:gd name="connsiteX291" fmla="*/ 352972 w 421789"/>
                    <a:gd name="connsiteY291" fmla="*/ 70579 h 72032"/>
                    <a:gd name="connsiteX292" fmla="*/ 352306 w 421789"/>
                    <a:gd name="connsiteY292" fmla="*/ 71065 h 72032"/>
                    <a:gd name="connsiteX293" fmla="*/ 351028 w 421789"/>
                    <a:gd name="connsiteY293" fmla="*/ 71372 h 72032"/>
                    <a:gd name="connsiteX294" fmla="*/ 348930 w 421789"/>
                    <a:gd name="connsiteY294" fmla="*/ 71474 h 72032"/>
                    <a:gd name="connsiteX295" fmla="*/ 346884 w 421789"/>
                    <a:gd name="connsiteY295" fmla="*/ 71372 h 72032"/>
                    <a:gd name="connsiteX296" fmla="*/ 345579 w 421789"/>
                    <a:gd name="connsiteY296" fmla="*/ 71065 h 72032"/>
                    <a:gd name="connsiteX297" fmla="*/ 344914 w 421789"/>
                    <a:gd name="connsiteY297" fmla="*/ 70579 h 72032"/>
                    <a:gd name="connsiteX298" fmla="*/ 344735 w 421789"/>
                    <a:gd name="connsiteY298" fmla="*/ 69888 h 72032"/>
                    <a:gd name="connsiteX299" fmla="*/ 344735 w 421789"/>
                    <a:gd name="connsiteY299" fmla="*/ 23845 h 72032"/>
                    <a:gd name="connsiteX300" fmla="*/ 344888 w 421789"/>
                    <a:gd name="connsiteY300" fmla="*/ 23154 h 72032"/>
                    <a:gd name="connsiteX301" fmla="*/ 345503 w 421789"/>
                    <a:gd name="connsiteY301" fmla="*/ 22643 h 72032"/>
                    <a:gd name="connsiteX302" fmla="*/ 346679 w 421789"/>
                    <a:gd name="connsiteY302" fmla="*/ 22336 h 72032"/>
                    <a:gd name="connsiteX303" fmla="*/ 348571 w 421789"/>
                    <a:gd name="connsiteY303" fmla="*/ 22259 h 72032"/>
                    <a:gd name="connsiteX304" fmla="*/ 350439 w 421789"/>
                    <a:gd name="connsiteY304" fmla="*/ 22336 h 72032"/>
                    <a:gd name="connsiteX305" fmla="*/ 351590 w 421789"/>
                    <a:gd name="connsiteY305" fmla="*/ 22643 h 72032"/>
                    <a:gd name="connsiteX306" fmla="*/ 352179 w 421789"/>
                    <a:gd name="connsiteY306" fmla="*/ 23154 h 72032"/>
                    <a:gd name="connsiteX307" fmla="*/ 352358 w 421789"/>
                    <a:gd name="connsiteY307" fmla="*/ 23845 h 72032"/>
                    <a:gd name="connsiteX308" fmla="*/ 352358 w 421789"/>
                    <a:gd name="connsiteY308" fmla="*/ 29933 h 72032"/>
                    <a:gd name="connsiteX309" fmla="*/ 360108 w 421789"/>
                    <a:gd name="connsiteY309" fmla="*/ 23564 h 72032"/>
                    <a:gd name="connsiteX310" fmla="*/ 367910 w 421789"/>
                    <a:gd name="connsiteY310" fmla="*/ 21543 h 72032"/>
                    <a:gd name="connsiteX311" fmla="*/ 375661 w 421789"/>
                    <a:gd name="connsiteY311" fmla="*/ 23103 h 72032"/>
                    <a:gd name="connsiteX312" fmla="*/ 380752 w 421789"/>
                    <a:gd name="connsiteY312" fmla="*/ 27273 h 72032"/>
                    <a:gd name="connsiteX313" fmla="*/ 383540 w 421789"/>
                    <a:gd name="connsiteY313" fmla="*/ 33386 h 72032"/>
                    <a:gd name="connsiteX314" fmla="*/ 384384 w 421789"/>
                    <a:gd name="connsiteY314" fmla="*/ 41802 h 72032"/>
                    <a:gd name="connsiteX315" fmla="*/ 422296 w 421789"/>
                    <a:gd name="connsiteY315" fmla="*/ 66512 h 72032"/>
                    <a:gd name="connsiteX316" fmla="*/ 422091 w 421789"/>
                    <a:gd name="connsiteY316" fmla="*/ 68865 h 72032"/>
                    <a:gd name="connsiteX317" fmla="*/ 421477 w 421789"/>
                    <a:gd name="connsiteY317" fmla="*/ 70144 h 72032"/>
                    <a:gd name="connsiteX318" fmla="*/ 420249 w 421789"/>
                    <a:gd name="connsiteY318" fmla="*/ 70911 h 72032"/>
                    <a:gd name="connsiteX319" fmla="*/ 418382 w 421789"/>
                    <a:gd name="connsiteY319" fmla="*/ 71500 h 72032"/>
                    <a:gd name="connsiteX320" fmla="*/ 416156 w 421789"/>
                    <a:gd name="connsiteY320" fmla="*/ 71883 h 72032"/>
                    <a:gd name="connsiteX321" fmla="*/ 413802 w 421789"/>
                    <a:gd name="connsiteY321" fmla="*/ 72037 h 72032"/>
                    <a:gd name="connsiteX322" fmla="*/ 407664 w 421789"/>
                    <a:gd name="connsiteY322" fmla="*/ 71090 h 72032"/>
                    <a:gd name="connsiteX323" fmla="*/ 403469 w 421789"/>
                    <a:gd name="connsiteY323" fmla="*/ 68226 h 72032"/>
                    <a:gd name="connsiteX324" fmla="*/ 401089 w 421789"/>
                    <a:gd name="connsiteY324" fmla="*/ 63365 h 72032"/>
                    <a:gd name="connsiteX325" fmla="*/ 400348 w 421789"/>
                    <a:gd name="connsiteY325" fmla="*/ 56433 h 72032"/>
                    <a:gd name="connsiteX326" fmla="*/ 400348 w 421789"/>
                    <a:gd name="connsiteY326" fmla="*/ 29524 h 72032"/>
                    <a:gd name="connsiteX327" fmla="*/ 393902 w 421789"/>
                    <a:gd name="connsiteY327" fmla="*/ 29524 h 72032"/>
                    <a:gd name="connsiteX328" fmla="*/ 392674 w 421789"/>
                    <a:gd name="connsiteY328" fmla="*/ 28705 h 72032"/>
                    <a:gd name="connsiteX329" fmla="*/ 392213 w 421789"/>
                    <a:gd name="connsiteY329" fmla="*/ 26045 h 72032"/>
                    <a:gd name="connsiteX330" fmla="*/ 392342 w 421789"/>
                    <a:gd name="connsiteY330" fmla="*/ 24408 h 72032"/>
                    <a:gd name="connsiteX331" fmla="*/ 392674 w 421789"/>
                    <a:gd name="connsiteY331" fmla="*/ 23308 h 72032"/>
                    <a:gd name="connsiteX332" fmla="*/ 393211 w 421789"/>
                    <a:gd name="connsiteY332" fmla="*/ 22694 h 72032"/>
                    <a:gd name="connsiteX333" fmla="*/ 393953 w 421789"/>
                    <a:gd name="connsiteY333" fmla="*/ 22515 h 72032"/>
                    <a:gd name="connsiteX334" fmla="*/ 400348 w 421789"/>
                    <a:gd name="connsiteY334" fmla="*/ 22515 h 72032"/>
                    <a:gd name="connsiteX335" fmla="*/ 400348 w 421789"/>
                    <a:gd name="connsiteY335" fmla="*/ 11567 h 72032"/>
                    <a:gd name="connsiteX336" fmla="*/ 400527 w 421789"/>
                    <a:gd name="connsiteY336" fmla="*/ 10902 h 72032"/>
                    <a:gd name="connsiteX337" fmla="*/ 401192 w 421789"/>
                    <a:gd name="connsiteY337" fmla="*/ 10364 h 72032"/>
                    <a:gd name="connsiteX338" fmla="*/ 402496 w 421789"/>
                    <a:gd name="connsiteY338" fmla="*/ 10032 h 72032"/>
                    <a:gd name="connsiteX339" fmla="*/ 404543 w 421789"/>
                    <a:gd name="connsiteY339" fmla="*/ 9930 h 72032"/>
                    <a:gd name="connsiteX340" fmla="*/ 406641 w 421789"/>
                    <a:gd name="connsiteY340" fmla="*/ 10032 h 72032"/>
                    <a:gd name="connsiteX341" fmla="*/ 407920 w 421789"/>
                    <a:gd name="connsiteY341" fmla="*/ 10364 h 72032"/>
                    <a:gd name="connsiteX342" fmla="*/ 408585 w 421789"/>
                    <a:gd name="connsiteY342" fmla="*/ 10902 h 72032"/>
                    <a:gd name="connsiteX343" fmla="*/ 408789 w 421789"/>
                    <a:gd name="connsiteY343" fmla="*/ 11567 h 72032"/>
                    <a:gd name="connsiteX344" fmla="*/ 408789 w 421789"/>
                    <a:gd name="connsiteY344" fmla="*/ 22515 h 72032"/>
                    <a:gd name="connsiteX345" fmla="*/ 420607 w 421789"/>
                    <a:gd name="connsiteY345" fmla="*/ 22515 h 72032"/>
                    <a:gd name="connsiteX346" fmla="*/ 421323 w 421789"/>
                    <a:gd name="connsiteY346" fmla="*/ 22694 h 72032"/>
                    <a:gd name="connsiteX347" fmla="*/ 421861 w 421789"/>
                    <a:gd name="connsiteY347" fmla="*/ 23308 h 72032"/>
                    <a:gd name="connsiteX348" fmla="*/ 422193 w 421789"/>
                    <a:gd name="connsiteY348" fmla="*/ 24408 h 72032"/>
                    <a:gd name="connsiteX349" fmla="*/ 422296 w 421789"/>
                    <a:gd name="connsiteY349" fmla="*/ 26045 h 72032"/>
                    <a:gd name="connsiteX350" fmla="*/ 421835 w 421789"/>
                    <a:gd name="connsiteY350" fmla="*/ 28705 h 72032"/>
                    <a:gd name="connsiteX351" fmla="*/ 420607 w 421789"/>
                    <a:gd name="connsiteY351" fmla="*/ 29524 h 72032"/>
                    <a:gd name="connsiteX352" fmla="*/ 408789 w 421789"/>
                    <a:gd name="connsiteY352" fmla="*/ 29524 h 72032"/>
                    <a:gd name="connsiteX353" fmla="*/ 408789 w 421789"/>
                    <a:gd name="connsiteY353" fmla="*/ 55206 h 72032"/>
                    <a:gd name="connsiteX354" fmla="*/ 410196 w 421789"/>
                    <a:gd name="connsiteY354" fmla="*/ 62393 h 72032"/>
                    <a:gd name="connsiteX355" fmla="*/ 415235 w 421789"/>
                    <a:gd name="connsiteY355" fmla="*/ 64823 h 72032"/>
                    <a:gd name="connsiteX356" fmla="*/ 417333 w 421789"/>
                    <a:gd name="connsiteY356" fmla="*/ 64593 h 72032"/>
                    <a:gd name="connsiteX357" fmla="*/ 418970 w 421789"/>
                    <a:gd name="connsiteY357" fmla="*/ 64107 h 72032"/>
                    <a:gd name="connsiteX358" fmla="*/ 420198 w 421789"/>
                    <a:gd name="connsiteY358" fmla="*/ 63621 h 72032"/>
                    <a:gd name="connsiteX359" fmla="*/ 421119 w 421789"/>
                    <a:gd name="connsiteY359" fmla="*/ 63391 h 72032"/>
                    <a:gd name="connsiteX360" fmla="*/ 421604 w 421789"/>
                    <a:gd name="connsiteY360" fmla="*/ 63519 h 72032"/>
                    <a:gd name="connsiteX361" fmla="*/ 421963 w 421789"/>
                    <a:gd name="connsiteY361" fmla="*/ 64005 h 72032"/>
                    <a:gd name="connsiteX362" fmla="*/ 422193 w 421789"/>
                    <a:gd name="connsiteY362" fmla="*/ 64977 h 72032"/>
                    <a:gd name="connsiteX363" fmla="*/ 422296 w 421789"/>
                    <a:gd name="connsiteY363" fmla="*/ 66512 h 7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421789" h="72032">
                      <a:moveTo>
                        <a:pt x="42866" y="69888"/>
                      </a:moveTo>
                      <a:cubicBezTo>
                        <a:pt x="42866" y="70161"/>
                        <a:pt x="42807" y="70400"/>
                        <a:pt x="42687" y="70604"/>
                      </a:cubicBezTo>
                      <a:cubicBezTo>
                        <a:pt x="42568" y="70809"/>
                        <a:pt x="42363" y="70971"/>
                        <a:pt x="42074" y="71090"/>
                      </a:cubicBezTo>
                      <a:cubicBezTo>
                        <a:pt x="41784" y="71210"/>
                        <a:pt x="41400" y="71304"/>
                        <a:pt x="40922" y="71372"/>
                      </a:cubicBezTo>
                      <a:cubicBezTo>
                        <a:pt x="40445" y="71440"/>
                        <a:pt x="39865" y="71474"/>
                        <a:pt x="39183" y="71474"/>
                      </a:cubicBezTo>
                      <a:cubicBezTo>
                        <a:pt x="38467" y="71474"/>
                        <a:pt x="37870" y="71440"/>
                        <a:pt x="37392" y="71372"/>
                      </a:cubicBezTo>
                      <a:cubicBezTo>
                        <a:pt x="36915" y="71304"/>
                        <a:pt x="36523" y="71210"/>
                        <a:pt x="36216" y="71090"/>
                      </a:cubicBezTo>
                      <a:cubicBezTo>
                        <a:pt x="35909" y="70971"/>
                        <a:pt x="35687" y="70809"/>
                        <a:pt x="35551" y="70604"/>
                      </a:cubicBezTo>
                      <a:cubicBezTo>
                        <a:pt x="35414" y="70400"/>
                        <a:pt x="35346" y="70161"/>
                        <a:pt x="35346" y="69888"/>
                      </a:cubicBezTo>
                      <a:lnTo>
                        <a:pt x="35346" y="63800"/>
                      </a:lnTo>
                      <a:cubicBezTo>
                        <a:pt x="32924" y="66426"/>
                        <a:pt x="30409" y="68473"/>
                        <a:pt x="27800" y="69939"/>
                      </a:cubicBezTo>
                      <a:cubicBezTo>
                        <a:pt x="25191" y="71406"/>
                        <a:pt x="22334" y="72139"/>
                        <a:pt x="19231" y="72139"/>
                      </a:cubicBezTo>
                      <a:cubicBezTo>
                        <a:pt x="15854" y="72139"/>
                        <a:pt x="12972" y="71483"/>
                        <a:pt x="10585" y="70170"/>
                      </a:cubicBezTo>
                      <a:cubicBezTo>
                        <a:pt x="8197" y="68856"/>
                        <a:pt x="6262" y="67083"/>
                        <a:pt x="4778" y="64849"/>
                      </a:cubicBezTo>
                      <a:cubicBezTo>
                        <a:pt x="3294" y="62615"/>
                        <a:pt x="2212" y="59989"/>
                        <a:pt x="1529" y="56970"/>
                      </a:cubicBezTo>
                      <a:cubicBezTo>
                        <a:pt x="847" y="53952"/>
                        <a:pt x="506" y="50772"/>
                        <a:pt x="506" y="47429"/>
                      </a:cubicBezTo>
                      <a:cubicBezTo>
                        <a:pt x="506" y="43473"/>
                        <a:pt x="933" y="39900"/>
                        <a:pt x="1785" y="36711"/>
                      </a:cubicBezTo>
                      <a:cubicBezTo>
                        <a:pt x="2638" y="33523"/>
                        <a:pt x="3900" y="30803"/>
                        <a:pt x="5571" y="28552"/>
                      </a:cubicBezTo>
                      <a:cubicBezTo>
                        <a:pt x="7242" y="26301"/>
                        <a:pt x="9314" y="24570"/>
                        <a:pt x="11787" y="23359"/>
                      </a:cubicBezTo>
                      <a:cubicBezTo>
                        <a:pt x="14260" y="22148"/>
                        <a:pt x="17116" y="21543"/>
                        <a:pt x="20356" y="21543"/>
                      </a:cubicBezTo>
                      <a:cubicBezTo>
                        <a:pt x="23051" y="21543"/>
                        <a:pt x="25515" y="22131"/>
                        <a:pt x="27749" y="23308"/>
                      </a:cubicBezTo>
                      <a:cubicBezTo>
                        <a:pt x="29983" y="24484"/>
                        <a:pt x="32191" y="26215"/>
                        <a:pt x="34374" y="28500"/>
                      </a:cubicBezTo>
                      <a:lnTo>
                        <a:pt x="34374" y="1744"/>
                      </a:lnTo>
                      <a:cubicBezTo>
                        <a:pt x="34374" y="1505"/>
                        <a:pt x="34434" y="1275"/>
                        <a:pt x="34553" y="1053"/>
                      </a:cubicBezTo>
                      <a:cubicBezTo>
                        <a:pt x="34672" y="832"/>
                        <a:pt x="34903" y="661"/>
                        <a:pt x="35244" y="542"/>
                      </a:cubicBezTo>
                      <a:cubicBezTo>
                        <a:pt x="35585" y="422"/>
                        <a:pt x="36020" y="320"/>
                        <a:pt x="36548" y="235"/>
                      </a:cubicBezTo>
                      <a:cubicBezTo>
                        <a:pt x="37077" y="150"/>
                        <a:pt x="37751" y="107"/>
                        <a:pt x="38569" y="107"/>
                      </a:cubicBezTo>
                      <a:cubicBezTo>
                        <a:pt x="39422" y="107"/>
                        <a:pt x="40121" y="150"/>
                        <a:pt x="40667" y="235"/>
                      </a:cubicBezTo>
                      <a:cubicBezTo>
                        <a:pt x="41212" y="320"/>
                        <a:pt x="41639" y="422"/>
                        <a:pt x="41946" y="542"/>
                      </a:cubicBezTo>
                      <a:cubicBezTo>
                        <a:pt x="42253" y="661"/>
                        <a:pt x="42483" y="832"/>
                        <a:pt x="42636" y="1053"/>
                      </a:cubicBezTo>
                      <a:cubicBezTo>
                        <a:pt x="42790" y="1275"/>
                        <a:pt x="42866" y="1505"/>
                        <a:pt x="42866" y="1744"/>
                      </a:cubicBezTo>
                      <a:close/>
                      <a:moveTo>
                        <a:pt x="34374" y="37504"/>
                      </a:moveTo>
                      <a:cubicBezTo>
                        <a:pt x="32089" y="34674"/>
                        <a:pt x="29880" y="32516"/>
                        <a:pt x="27749" y="31033"/>
                      </a:cubicBezTo>
                      <a:cubicBezTo>
                        <a:pt x="25617" y="29549"/>
                        <a:pt x="23392" y="28807"/>
                        <a:pt x="21072" y="28807"/>
                      </a:cubicBezTo>
                      <a:cubicBezTo>
                        <a:pt x="18924" y="28807"/>
                        <a:pt x="17099" y="29319"/>
                        <a:pt x="15598" y="30342"/>
                      </a:cubicBezTo>
                      <a:cubicBezTo>
                        <a:pt x="14098" y="31365"/>
                        <a:pt x="12878" y="32713"/>
                        <a:pt x="11940" y="34384"/>
                      </a:cubicBezTo>
                      <a:cubicBezTo>
                        <a:pt x="11003" y="36055"/>
                        <a:pt x="10320" y="37948"/>
                        <a:pt x="9894" y="40062"/>
                      </a:cubicBezTo>
                      <a:cubicBezTo>
                        <a:pt x="9468" y="42177"/>
                        <a:pt x="9255" y="44326"/>
                        <a:pt x="9255" y="46508"/>
                      </a:cubicBezTo>
                      <a:cubicBezTo>
                        <a:pt x="9255" y="48828"/>
                        <a:pt x="9434" y="51096"/>
                        <a:pt x="9792" y="53313"/>
                      </a:cubicBezTo>
                      <a:cubicBezTo>
                        <a:pt x="10150" y="55530"/>
                        <a:pt x="10772" y="57499"/>
                        <a:pt x="11659" y="59222"/>
                      </a:cubicBezTo>
                      <a:cubicBezTo>
                        <a:pt x="12546" y="60944"/>
                        <a:pt x="13723" y="62325"/>
                        <a:pt x="15189" y="63365"/>
                      </a:cubicBezTo>
                      <a:cubicBezTo>
                        <a:pt x="16656" y="64406"/>
                        <a:pt x="18497" y="64926"/>
                        <a:pt x="20714" y="64926"/>
                      </a:cubicBezTo>
                      <a:cubicBezTo>
                        <a:pt x="21840" y="64926"/>
                        <a:pt x="22923" y="64772"/>
                        <a:pt x="23963" y="64465"/>
                      </a:cubicBezTo>
                      <a:cubicBezTo>
                        <a:pt x="25003" y="64158"/>
                        <a:pt x="26069" y="63647"/>
                        <a:pt x="27160" y="62931"/>
                      </a:cubicBezTo>
                      <a:cubicBezTo>
                        <a:pt x="28252" y="62214"/>
                        <a:pt x="29394" y="61285"/>
                        <a:pt x="30588" y="60142"/>
                      </a:cubicBezTo>
                      <a:cubicBezTo>
                        <a:pt x="31782" y="59000"/>
                        <a:pt x="33044" y="57593"/>
                        <a:pt x="34374" y="55922"/>
                      </a:cubicBezTo>
                      <a:close/>
                      <a:moveTo>
                        <a:pt x="100813" y="46355"/>
                      </a:moveTo>
                      <a:cubicBezTo>
                        <a:pt x="100813" y="50107"/>
                        <a:pt x="100319" y="53560"/>
                        <a:pt x="99330" y="56715"/>
                      </a:cubicBezTo>
                      <a:cubicBezTo>
                        <a:pt x="98340" y="59869"/>
                        <a:pt x="96866" y="62589"/>
                        <a:pt x="94905" y="64875"/>
                      </a:cubicBezTo>
                      <a:cubicBezTo>
                        <a:pt x="92943" y="67160"/>
                        <a:pt x="90488" y="68942"/>
                        <a:pt x="87537" y="70221"/>
                      </a:cubicBezTo>
                      <a:cubicBezTo>
                        <a:pt x="84587" y="71500"/>
                        <a:pt x="81168" y="72139"/>
                        <a:pt x="77280" y="72139"/>
                      </a:cubicBezTo>
                      <a:cubicBezTo>
                        <a:pt x="73494" y="72139"/>
                        <a:pt x="70194" y="71576"/>
                        <a:pt x="67381" y="70451"/>
                      </a:cubicBezTo>
                      <a:cubicBezTo>
                        <a:pt x="64567" y="69325"/>
                        <a:pt x="62222" y="67688"/>
                        <a:pt x="60346" y="65540"/>
                      </a:cubicBezTo>
                      <a:cubicBezTo>
                        <a:pt x="58470" y="63391"/>
                        <a:pt x="57072" y="60782"/>
                        <a:pt x="56151" y="57712"/>
                      </a:cubicBezTo>
                      <a:cubicBezTo>
                        <a:pt x="55230" y="54643"/>
                        <a:pt x="54770" y="51164"/>
                        <a:pt x="54770" y="47276"/>
                      </a:cubicBezTo>
                      <a:cubicBezTo>
                        <a:pt x="54770" y="43524"/>
                        <a:pt x="55256" y="40071"/>
                        <a:pt x="56228" y="36916"/>
                      </a:cubicBezTo>
                      <a:cubicBezTo>
                        <a:pt x="57200" y="33761"/>
                        <a:pt x="58666" y="31041"/>
                        <a:pt x="60627" y="28756"/>
                      </a:cubicBezTo>
                      <a:cubicBezTo>
                        <a:pt x="62589" y="26471"/>
                        <a:pt x="65036" y="24698"/>
                        <a:pt x="67969" y="23436"/>
                      </a:cubicBezTo>
                      <a:cubicBezTo>
                        <a:pt x="70902" y="22174"/>
                        <a:pt x="74330" y="21543"/>
                        <a:pt x="78252" y="21543"/>
                      </a:cubicBezTo>
                      <a:cubicBezTo>
                        <a:pt x="82038" y="21543"/>
                        <a:pt x="85338" y="22105"/>
                        <a:pt x="88151" y="23231"/>
                      </a:cubicBezTo>
                      <a:cubicBezTo>
                        <a:pt x="90965" y="24356"/>
                        <a:pt x="93310" y="25994"/>
                        <a:pt x="95186" y="28142"/>
                      </a:cubicBezTo>
                      <a:cubicBezTo>
                        <a:pt x="97062" y="30291"/>
                        <a:pt x="98469" y="32900"/>
                        <a:pt x="99406" y="35970"/>
                      </a:cubicBezTo>
                      <a:cubicBezTo>
                        <a:pt x="100344" y="39039"/>
                        <a:pt x="100813" y="42501"/>
                        <a:pt x="100813" y="46355"/>
                      </a:cubicBezTo>
                      <a:close/>
                      <a:moveTo>
                        <a:pt x="92065" y="46918"/>
                      </a:moveTo>
                      <a:cubicBezTo>
                        <a:pt x="92065" y="44428"/>
                        <a:pt x="91833" y="42075"/>
                        <a:pt x="91368" y="39858"/>
                      </a:cubicBezTo>
                      <a:cubicBezTo>
                        <a:pt x="90903" y="37641"/>
                        <a:pt x="90138" y="35697"/>
                        <a:pt x="89071" y="34026"/>
                      </a:cubicBezTo>
                      <a:cubicBezTo>
                        <a:pt x="88004" y="32354"/>
                        <a:pt x="86558" y="31033"/>
                        <a:pt x="84734" y="30061"/>
                      </a:cubicBezTo>
                      <a:cubicBezTo>
                        <a:pt x="82911" y="29089"/>
                        <a:pt x="80639" y="28603"/>
                        <a:pt x="77920" y="28603"/>
                      </a:cubicBezTo>
                      <a:cubicBezTo>
                        <a:pt x="75408" y="28603"/>
                        <a:pt x="73249" y="29046"/>
                        <a:pt x="71442" y="29933"/>
                      </a:cubicBezTo>
                      <a:cubicBezTo>
                        <a:pt x="69635" y="30820"/>
                        <a:pt x="68146" y="32073"/>
                        <a:pt x="66976" y="33693"/>
                      </a:cubicBezTo>
                      <a:cubicBezTo>
                        <a:pt x="65806" y="35313"/>
                        <a:pt x="64938" y="37232"/>
                        <a:pt x="64370" y="39448"/>
                      </a:cubicBezTo>
                      <a:cubicBezTo>
                        <a:pt x="63802" y="41665"/>
                        <a:pt x="63518" y="44087"/>
                        <a:pt x="63518" y="46713"/>
                      </a:cubicBezTo>
                      <a:cubicBezTo>
                        <a:pt x="63518" y="49237"/>
                        <a:pt x="63750" y="51607"/>
                        <a:pt x="64215" y="53824"/>
                      </a:cubicBezTo>
                      <a:cubicBezTo>
                        <a:pt x="64680" y="56041"/>
                        <a:pt x="65454" y="57977"/>
                        <a:pt x="66538" y="59631"/>
                      </a:cubicBezTo>
                      <a:cubicBezTo>
                        <a:pt x="67622" y="61285"/>
                        <a:pt x="69076" y="62598"/>
                        <a:pt x="70900" y="63570"/>
                      </a:cubicBezTo>
                      <a:cubicBezTo>
                        <a:pt x="72724" y="64542"/>
                        <a:pt x="74995" y="65028"/>
                        <a:pt x="77714" y="65028"/>
                      </a:cubicBezTo>
                      <a:cubicBezTo>
                        <a:pt x="80192" y="65028"/>
                        <a:pt x="82343" y="64585"/>
                        <a:pt x="84167" y="63698"/>
                      </a:cubicBezTo>
                      <a:cubicBezTo>
                        <a:pt x="85991" y="62811"/>
                        <a:pt x="87488" y="61566"/>
                        <a:pt x="88658" y="59963"/>
                      </a:cubicBezTo>
                      <a:cubicBezTo>
                        <a:pt x="89828" y="58360"/>
                        <a:pt x="90688" y="56450"/>
                        <a:pt x="91239" y="54233"/>
                      </a:cubicBezTo>
                      <a:cubicBezTo>
                        <a:pt x="91790" y="52017"/>
                        <a:pt x="92065" y="49578"/>
                        <a:pt x="92065" y="46918"/>
                      </a:cubicBezTo>
                      <a:close/>
                      <a:moveTo>
                        <a:pt x="145663" y="62879"/>
                      </a:moveTo>
                      <a:cubicBezTo>
                        <a:pt x="145663" y="63459"/>
                        <a:pt x="145646" y="63962"/>
                        <a:pt x="145612" y="64389"/>
                      </a:cubicBezTo>
                      <a:cubicBezTo>
                        <a:pt x="145578" y="64815"/>
                        <a:pt x="145518" y="65173"/>
                        <a:pt x="145433" y="65463"/>
                      </a:cubicBezTo>
                      <a:cubicBezTo>
                        <a:pt x="145348" y="65753"/>
                        <a:pt x="145245" y="66009"/>
                        <a:pt x="145126" y="66230"/>
                      </a:cubicBezTo>
                      <a:cubicBezTo>
                        <a:pt x="145007" y="66452"/>
                        <a:pt x="144734" y="66776"/>
                        <a:pt x="144308" y="67202"/>
                      </a:cubicBezTo>
                      <a:cubicBezTo>
                        <a:pt x="143881" y="67629"/>
                        <a:pt x="143156" y="68157"/>
                        <a:pt x="142133" y="68788"/>
                      </a:cubicBezTo>
                      <a:cubicBezTo>
                        <a:pt x="141110" y="69419"/>
                        <a:pt x="139959" y="69982"/>
                        <a:pt x="138680" y="70477"/>
                      </a:cubicBezTo>
                      <a:cubicBezTo>
                        <a:pt x="137401" y="70971"/>
                        <a:pt x="136012" y="71372"/>
                        <a:pt x="134510" y="71679"/>
                      </a:cubicBezTo>
                      <a:cubicBezTo>
                        <a:pt x="133010" y="71986"/>
                        <a:pt x="131458" y="72139"/>
                        <a:pt x="129855" y="72139"/>
                      </a:cubicBezTo>
                      <a:cubicBezTo>
                        <a:pt x="126547" y="72139"/>
                        <a:pt x="123614" y="71594"/>
                        <a:pt x="121055" y="70502"/>
                      </a:cubicBezTo>
                      <a:cubicBezTo>
                        <a:pt x="118498" y="69411"/>
                        <a:pt x="116358" y="67816"/>
                        <a:pt x="114635" y="65719"/>
                      </a:cubicBezTo>
                      <a:cubicBezTo>
                        <a:pt x="112912" y="63621"/>
                        <a:pt x="111600" y="61046"/>
                        <a:pt x="110696" y="57994"/>
                      </a:cubicBezTo>
                      <a:cubicBezTo>
                        <a:pt x="109792" y="54941"/>
                        <a:pt x="109340" y="51420"/>
                        <a:pt x="109340" y="47429"/>
                      </a:cubicBezTo>
                      <a:cubicBezTo>
                        <a:pt x="109340" y="42893"/>
                        <a:pt x="109894" y="38997"/>
                        <a:pt x="111003" y="35739"/>
                      </a:cubicBezTo>
                      <a:cubicBezTo>
                        <a:pt x="112111" y="32482"/>
                        <a:pt x="113629" y="29814"/>
                        <a:pt x="115556" y="27733"/>
                      </a:cubicBezTo>
                      <a:cubicBezTo>
                        <a:pt x="117483" y="25653"/>
                        <a:pt x="119750" y="24109"/>
                        <a:pt x="122360" y="23103"/>
                      </a:cubicBezTo>
                      <a:cubicBezTo>
                        <a:pt x="124969" y="22097"/>
                        <a:pt x="127791" y="21594"/>
                        <a:pt x="130827" y="21594"/>
                      </a:cubicBezTo>
                      <a:cubicBezTo>
                        <a:pt x="132294" y="21594"/>
                        <a:pt x="133718" y="21730"/>
                        <a:pt x="135099" y="22003"/>
                      </a:cubicBezTo>
                      <a:cubicBezTo>
                        <a:pt x="136480" y="22276"/>
                        <a:pt x="137751" y="22634"/>
                        <a:pt x="138910" y="23077"/>
                      </a:cubicBezTo>
                      <a:cubicBezTo>
                        <a:pt x="140070" y="23521"/>
                        <a:pt x="141102" y="24032"/>
                        <a:pt x="142006" y="24612"/>
                      </a:cubicBezTo>
                      <a:cubicBezTo>
                        <a:pt x="142910" y="25192"/>
                        <a:pt x="143566" y="25687"/>
                        <a:pt x="143975" y="26096"/>
                      </a:cubicBezTo>
                      <a:cubicBezTo>
                        <a:pt x="144384" y="26505"/>
                        <a:pt x="144666" y="26829"/>
                        <a:pt x="144819" y="27068"/>
                      </a:cubicBezTo>
                      <a:cubicBezTo>
                        <a:pt x="144973" y="27307"/>
                        <a:pt x="145100" y="27588"/>
                        <a:pt x="145203" y="27912"/>
                      </a:cubicBezTo>
                      <a:cubicBezTo>
                        <a:pt x="145305" y="28236"/>
                        <a:pt x="145374" y="28603"/>
                        <a:pt x="145408" y="29012"/>
                      </a:cubicBezTo>
                      <a:cubicBezTo>
                        <a:pt x="145441" y="29421"/>
                        <a:pt x="145458" y="29933"/>
                        <a:pt x="145458" y="30547"/>
                      </a:cubicBezTo>
                      <a:cubicBezTo>
                        <a:pt x="145458" y="31877"/>
                        <a:pt x="145305" y="32806"/>
                        <a:pt x="144998" y="33335"/>
                      </a:cubicBezTo>
                      <a:cubicBezTo>
                        <a:pt x="144692" y="33864"/>
                        <a:pt x="144316" y="34128"/>
                        <a:pt x="143873" y="34128"/>
                      </a:cubicBezTo>
                      <a:cubicBezTo>
                        <a:pt x="143361" y="34128"/>
                        <a:pt x="142772" y="33847"/>
                        <a:pt x="142108" y="33284"/>
                      </a:cubicBezTo>
                      <a:cubicBezTo>
                        <a:pt x="141443" y="32721"/>
                        <a:pt x="140599" y="32099"/>
                        <a:pt x="139575" y="31416"/>
                      </a:cubicBezTo>
                      <a:cubicBezTo>
                        <a:pt x="138552" y="30734"/>
                        <a:pt x="137316" y="30112"/>
                        <a:pt x="135866" y="29549"/>
                      </a:cubicBezTo>
                      <a:cubicBezTo>
                        <a:pt x="134417" y="28986"/>
                        <a:pt x="132703" y="28705"/>
                        <a:pt x="130724" y="28705"/>
                      </a:cubicBezTo>
                      <a:cubicBezTo>
                        <a:pt x="126666" y="28705"/>
                        <a:pt x="123554" y="30265"/>
                        <a:pt x="121388" y="33386"/>
                      </a:cubicBezTo>
                      <a:cubicBezTo>
                        <a:pt x="119222" y="36507"/>
                        <a:pt x="118140" y="41034"/>
                        <a:pt x="118140" y="46969"/>
                      </a:cubicBezTo>
                      <a:cubicBezTo>
                        <a:pt x="118140" y="49936"/>
                        <a:pt x="118421" y="52537"/>
                        <a:pt x="118984" y="54771"/>
                      </a:cubicBezTo>
                      <a:cubicBezTo>
                        <a:pt x="119547" y="57005"/>
                        <a:pt x="120373" y="58872"/>
                        <a:pt x="121465" y="60373"/>
                      </a:cubicBezTo>
                      <a:cubicBezTo>
                        <a:pt x="122557" y="61873"/>
                        <a:pt x="123895" y="62990"/>
                        <a:pt x="125481" y="63724"/>
                      </a:cubicBezTo>
                      <a:cubicBezTo>
                        <a:pt x="127067" y="64457"/>
                        <a:pt x="128883" y="64823"/>
                        <a:pt x="130929" y="64823"/>
                      </a:cubicBezTo>
                      <a:cubicBezTo>
                        <a:pt x="132873" y="64823"/>
                        <a:pt x="134579" y="64516"/>
                        <a:pt x="136045" y="63903"/>
                      </a:cubicBezTo>
                      <a:cubicBezTo>
                        <a:pt x="137512" y="63289"/>
                        <a:pt x="138782" y="62615"/>
                        <a:pt x="139857" y="61882"/>
                      </a:cubicBezTo>
                      <a:cubicBezTo>
                        <a:pt x="140931" y="61148"/>
                        <a:pt x="141835" y="60483"/>
                        <a:pt x="142569" y="59887"/>
                      </a:cubicBezTo>
                      <a:cubicBezTo>
                        <a:pt x="143301" y="59290"/>
                        <a:pt x="143873" y="58991"/>
                        <a:pt x="144282" y="58991"/>
                      </a:cubicBezTo>
                      <a:cubicBezTo>
                        <a:pt x="144521" y="58991"/>
                        <a:pt x="144725" y="59059"/>
                        <a:pt x="144896" y="59196"/>
                      </a:cubicBezTo>
                      <a:cubicBezTo>
                        <a:pt x="145066" y="59332"/>
                        <a:pt x="145212" y="59563"/>
                        <a:pt x="145331" y="59887"/>
                      </a:cubicBezTo>
                      <a:cubicBezTo>
                        <a:pt x="145450" y="60211"/>
                        <a:pt x="145536" y="60620"/>
                        <a:pt x="145587" y="61114"/>
                      </a:cubicBezTo>
                      <a:cubicBezTo>
                        <a:pt x="145638" y="61609"/>
                        <a:pt x="145663" y="62197"/>
                        <a:pt x="145663" y="62879"/>
                      </a:cubicBezTo>
                      <a:close/>
                      <a:moveTo>
                        <a:pt x="195664" y="69888"/>
                      </a:moveTo>
                      <a:cubicBezTo>
                        <a:pt x="195664" y="70161"/>
                        <a:pt x="195604" y="70391"/>
                        <a:pt x="195485" y="70579"/>
                      </a:cubicBezTo>
                      <a:cubicBezTo>
                        <a:pt x="195365" y="70766"/>
                        <a:pt x="195151" y="70928"/>
                        <a:pt x="194845" y="71065"/>
                      </a:cubicBezTo>
                      <a:cubicBezTo>
                        <a:pt x="194538" y="71201"/>
                        <a:pt x="194137" y="71304"/>
                        <a:pt x="193643" y="71372"/>
                      </a:cubicBezTo>
                      <a:cubicBezTo>
                        <a:pt x="193148" y="71440"/>
                        <a:pt x="192542" y="71474"/>
                        <a:pt x="191826" y="71474"/>
                      </a:cubicBezTo>
                      <a:cubicBezTo>
                        <a:pt x="191042" y="71474"/>
                        <a:pt x="190402" y="71440"/>
                        <a:pt x="189908" y="71372"/>
                      </a:cubicBezTo>
                      <a:cubicBezTo>
                        <a:pt x="189413" y="71304"/>
                        <a:pt x="189021" y="71201"/>
                        <a:pt x="188731" y="71065"/>
                      </a:cubicBezTo>
                      <a:cubicBezTo>
                        <a:pt x="188441" y="70928"/>
                        <a:pt x="188245" y="70766"/>
                        <a:pt x="188143" y="70579"/>
                      </a:cubicBezTo>
                      <a:cubicBezTo>
                        <a:pt x="188041" y="70391"/>
                        <a:pt x="187989" y="70161"/>
                        <a:pt x="187989" y="69888"/>
                      </a:cubicBezTo>
                      <a:lnTo>
                        <a:pt x="187989" y="63800"/>
                      </a:lnTo>
                      <a:cubicBezTo>
                        <a:pt x="185363" y="66699"/>
                        <a:pt x="182771" y="68814"/>
                        <a:pt x="180213" y="70144"/>
                      </a:cubicBezTo>
                      <a:cubicBezTo>
                        <a:pt x="177655" y="71474"/>
                        <a:pt x="175063" y="72139"/>
                        <a:pt x="172437" y="72139"/>
                      </a:cubicBezTo>
                      <a:cubicBezTo>
                        <a:pt x="169367" y="72139"/>
                        <a:pt x="166784" y="71628"/>
                        <a:pt x="164687" y="70604"/>
                      </a:cubicBezTo>
                      <a:cubicBezTo>
                        <a:pt x="162588" y="69581"/>
                        <a:pt x="160892" y="68191"/>
                        <a:pt x="159595" y="66435"/>
                      </a:cubicBezTo>
                      <a:cubicBezTo>
                        <a:pt x="158300" y="64678"/>
                        <a:pt x="157370" y="62632"/>
                        <a:pt x="156807" y="60296"/>
                      </a:cubicBezTo>
                      <a:cubicBezTo>
                        <a:pt x="156245" y="57960"/>
                        <a:pt x="155964" y="55120"/>
                        <a:pt x="155964" y="51778"/>
                      </a:cubicBezTo>
                      <a:lnTo>
                        <a:pt x="155964" y="23845"/>
                      </a:lnTo>
                      <a:cubicBezTo>
                        <a:pt x="155964" y="23572"/>
                        <a:pt x="156024" y="23342"/>
                        <a:pt x="156143" y="23154"/>
                      </a:cubicBezTo>
                      <a:cubicBezTo>
                        <a:pt x="156262" y="22967"/>
                        <a:pt x="156492" y="22796"/>
                        <a:pt x="156833" y="22643"/>
                      </a:cubicBezTo>
                      <a:cubicBezTo>
                        <a:pt x="157174" y="22489"/>
                        <a:pt x="157618" y="22387"/>
                        <a:pt x="158163" y="22336"/>
                      </a:cubicBezTo>
                      <a:cubicBezTo>
                        <a:pt x="158709" y="22285"/>
                        <a:pt x="159392" y="22259"/>
                        <a:pt x="160210" y="22259"/>
                      </a:cubicBezTo>
                      <a:cubicBezTo>
                        <a:pt x="161028" y="22259"/>
                        <a:pt x="161710" y="22285"/>
                        <a:pt x="162256" y="22336"/>
                      </a:cubicBezTo>
                      <a:cubicBezTo>
                        <a:pt x="162802" y="22387"/>
                        <a:pt x="163237" y="22489"/>
                        <a:pt x="163561" y="22643"/>
                      </a:cubicBezTo>
                      <a:cubicBezTo>
                        <a:pt x="163885" y="22796"/>
                        <a:pt x="164115" y="22967"/>
                        <a:pt x="164251" y="23154"/>
                      </a:cubicBezTo>
                      <a:cubicBezTo>
                        <a:pt x="164388" y="23342"/>
                        <a:pt x="164456" y="23572"/>
                        <a:pt x="164456" y="23845"/>
                      </a:cubicBezTo>
                      <a:lnTo>
                        <a:pt x="164456" y="50652"/>
                      </a:lnTo>
                      <a:cubicBezTo>
                        <a:pt x="164456" y="53347"/>
                        <a:pt x="164652" y="55504"/>
                        <a:pt x="165045" y="57124"/>
                      </a:cubicBezTo>
                      <a:cubicBezTo>
                        <a:pt x="165436" y="58744"/>
                        <a:pt x="166033" y="60125"/>
                        <a:pt x="166834" y="61268"/>
                      </a:cubicBezTo>
                      <a:cubicBezTo>
                        <a:pt x="167636" y="62410"/>
                        <a:pt x="168651" y="63297"/>
                        <a:pt x="169879" y="63928"/>
                      </a:cubicBezTo>
                      <a:cubicBezTo>
                        <a:pt x="171106" y="64559"/>
                        <a:pt x="172539" y="64875"/>
                        <a:pt x="174176" y="64875"/>
                      </a:cubicBezTo>
                      <a:cubicBezTo>
                        <a:pt x="176291" y="64875"/>
                        <a:pt x="178397" y="64124"/>
                        <a:pt x="180494" y="62624"/>
                      </a:cubicBezTo>
                      <a:cubicBezTo>
                        <a:pt x="182592" y="61123"/>
                        <a:pt x="184818" y="58923"/>
                        <a:pt x="187171" y="56024"/>
                      </a:cubicBezTo>
                      <a:lnTo>
                        <a:pt x="187171" y="23845"/>
                      </a:lnTo>
                      <a:cubicBezTo>
                        <a:pt x="187171" y="23572"/>
                        <a:pt x="187230" y="23342"/>
                        <a:pt x="187350" y="23154"/>
                      </a:cubicBezTo>
                      <a:cubicBezTo>
                        <a:pt x="187469" y="22967"/>
                        <a:pt x="187700" y="22796"/>
                        <a:pt x="188041" y="22643"/>
                      </a:cubicBezTo>
                      <a:cubicBezTo>
                        <a:pt x="188382" y="22489"/>
                        <a:pt x="188816" y="22387"/>
                        <a:pt x="189345" y="22336"/>
                      </a:cubicBezTo>
                      <a:cubicBezTo>
                        <a:pt x="189874" y="22285"/>
                        <a:pt x="190564" y="22259"/>
                        <a:pt x="191418" y="22259"/>
                      </a:cubicBezTo>
                      <a:cubicBezTo>
                        <a:pt x="192236" y="22259"/>
                        <a:pt x="192918" y="22285"/>
                        <a:pt x="193464" y="22336"/>
                      </a:cubicBezTo>
                      <a:cubicBezTo>
                        <a:pt x="194009" y="22387"/>
                        <a:pt x="194436" y="22489"/>
                        <a:pt x="194743" y="22643"/>
                      </a:cubicBezTo>
                      <a:cubicBezTo>
                        <a:pt x="195049" y="22796"/>
                        <a:pt x="195280" y="22967"/>
                        <a:pt x="195433" y="23154"/>
                      </a:cubicBezTo>
                      <a:cubicBezTo>
                        <a:pt x="195587" y="23342"/>
                        <a:pt x="195664" y="23572"/>
                        <a:pt x="195664" y="23845"/>
                      </a:cubicBezTo>
                      <a:close/>
                      <a:moveTo>
                        <a:pt x="279088" y="69888"/>
                      </a:moveTo>
                      <a:cubicBezTo>
                        <a:pt x="279088" y="70161"/>
                        <a:pt x="279020" y="70391"/>
                        <a:pt x="278883" y="70579"/>
                      </a:cubicBezTo>
                      <a:cubicBezTo>
                        <a:pt x="278747" y="70766"/>
                        <a:pt x="278525" y="70928"/>
                        <a:pt x="278218" y="71065"/>
                      </a:cubicBezTo>
                      <a:cubicBezTo>
                        <a:pt x="277911" y="71201"/>
                        <a:pt x="277484" y="71304"/>
                        <a:pt x="276939" y="71372"/>
                      </a:cubicBezTo>
                      <a:cubicBezTo>
                        <a:pt x="276393" y="71440"/>
                        <a:pt x="275711" y="71474"/>
                        <a:pt x="274893" y="71474"/>
                      </a:cubicBezTo>
                      <a:cubicBezTo>
                        <a:pt x="274040" y="71474"/>
                        <a:pt x="273341" y="71440"/>
                        <a:pt x="272795" y="71372"/>
                      </a:cubicBezTo>
                      <a:cubicBezTo>
                        <a:pt x="272250" y="71304"/>
                        <a:pt x="271814" y="71201"/>
                        <a:pt x="271490" y="71065"/>
                      </a:cubicBezTo>
                      <a:cubicBezTo>
                        <a:pt x="271167" y="70928"/>
                        <a:pt x="270936" y="70766"/>
                        <a:pt x="270800" y="70579"/>
                      </a:cubicBezTo>
                      <a:cubicBezTo>
                        <a:pt x="270664" y="70391"/>
                        <a:pt x="270595" y="70161"/>
                        <a:pt x="270595" y="69888"/>
                      </a:cubicBezTo>
                      <a:lnTo>
                        <a:pt x="270595" y="41904"/>
                      </a:lnTo>
                      <a:cubicBezTo>
                        <a:pt x="270595" y="39960"/>
                        <a:pt x="270425" y="38187"/>
                        <a:pt x="270084" y="36584"/>
                      </a:cubicBezTo>
                      <a:cubicBezTo>
                        <a:pt x="269743" y="34981"/>
                        <a:pt x="269197" y="33599"/>
                        <a:pt x="268446" y="32440"/>
                      </a:cubicBezTo>
                      <a:cubicBezTo>
                        <a:pt x="267697" y="31280"/>
                        <a:pt x="266741" y="30393"/>
                        <a:pt x="265582" y="29779"/>
                      </a:cubicBezTo>
                      <a:cubicBezTo>
                        <a:pt x="264422" y="29165"/>
                        <a:pt x="263058" y="28859"/>
                        <a:pt x="261489" y="28859"/>
                      </a:cubicBezTo>
                      <a:cubicBezTo>
                        <a:pt x="259545" y="28859"/>
                        <a:pt x="257592" y="29609"/>
                        <a:pt x="255631" y="31109"/>
                      </a:cubicBezTo>
                      <a:cubicBezTo>
                        <a:pt x="253670" y="32610"/>
                        <a:pt x="251513" y="34810"/>
                        <a:pt x="249159" y="37709"/>
                      </a:cubicBezTo>
                      <a:lnTo>
                        <a:pt x="249159" y="69888"/>
                      </a:lnTo>
                      <a:cubicBezTo>
                        <a:pt x="249159" y="70161"/>
                        <a:pt x="249091" y="70391"/>
                        <a:pt x="248954" y="70579"/>
                      </a:cubicBezTo>
                      <a:cubicBezTo>
                        <a:pt x="248818" y="70766"/>
                        <a:pt x="248589" y="70928"/>
                        <a:pt x="248264" y="71065"/>
                      </a:cubicBezTo>
                      <a:cubicBezTo>
                        <a:pt x="247940" y="71201"/>
                        <a:pt x="247506" y="71304"/>
                        <a:pt x="246960" y="71372"/>
                      </a:cubicBezTo>
                      <a:cubicBezTo>
                        <a:pt x="246414" y="71440"/>
                        <a:pt x="245732" y="71474"/>
                        <a:pt x="244913" y="71474"/>
                      </a:cubicBezTo>
                      <a:cubicBezTo>
                        <a:pt x="244129" y="71474"/>
                        <a:pt x="243455" y="71440"/>
                        <a:pt x="242893" y="71372"/>
                      </a:cubicBezTo>
                      <a:cubicBezTo>
                        <a:pt x="242330" y="71304"/>
                        <a:pt x="241886" y="71201"/>
                        <a:pt x="241562" y="71065"/>
                      </a:cubicBezTo>
                      <a:cubicBezTo>
                        <a:pt x="241238" y="70928"/>
                        <a:pt x="241016" y="70766"/>
                        <a:pt x="240897" y="70579"/>
                      </a:cubicBezTo>
                      <a:cubicBezTo>
                        <a:pt x="240778" y="70391"/>
                        <a:pt x="240718" y="70161"/>
                        <a:pt x="240718" y="69888"/>
                      </a:cubicBezTo>
                      <a:lnTo>
                        <a:pt x="240718" y="41904"/>
                      </a:lnTo>
                      <a:cubicBezTo>
                        <a:pt x="240718" y="39960"/>
                        <a:pt x="240530" y="38187"/>
                        <a:pt x="240155" y="36584"/>
                      </a:cubicBezTo>
                      <a:cubicBezTo>
                        <a:pt x="239780" y="34981"/>
                        <a:pt x="239218" y="33599"/>
                        <a:pt x="238467" y="32440"/>
                      </a:cubicBezTo>
                      <a:cubicBezTo>
                        <a:pt x="237717" y="31280"/>
                        <a:pt x="236770" y="30393"/>
                        <a:pt x="235628" y="29779"/>
                      </a:cubicBezTo>
                      <a:cubicBezTo>
                        <a:pt x="234485" y="29165"/>
                        <a:pt x="233129" y="28859"/>
                        <a:pt x="231561" y="28859"/>
                      </a:cubicBezTo>
                      <a:cubicBezTo>
                        <a:pt x="229617" y="28859"/>
                        <a:pt x="227655" y="29609"/>
                        <a:pt x="225677" y="31109"/>
                      </a:cubicBezTo>
                      <a:cubicBezTo>
                        <a:pt x="223699" y="32610"/>
                        <a:pt x="221550" y="34810"/>
                        <a:pt x="219231" y="37709"/>
                      </a:cubicBezTo>
                      <a:lnTo>
                        <a:pt x="219231" y="69888"/>
                      </a:lnTo>
                      <a:cubicBezTo>
                        <a:pt x="219231" y="70161"/>
                        <a:pt x="219163" y="70391"/>
                        <a:pt x="219027" y="70579"/>
                      </a:cubicBezTo>
                      <a:cubicBezTo>
                        <a:pt x="218890" y="70766"/>
                        <a:pt x="218669" y="70928"/>
                        <a:pt x="218361" y="71065"/>
                      </a:cubicBezTo>
                      <a:cubicBezTo>
                        <a:pt x="218054" y="71201"/>
                        <a:pt x="217627" y="71304"/>
                        <a:pt x="217083" y="71372"/>
                      </a:cubicBezTo>
                      <a:cubicBezTo>
                        <a:pt x="216537" y="71440"/>
                        <a:pt x="215838" y="71474"/>
                        <a:pt x="214984" y="71474"/>
                      </a:cubicBezTo>
                      <a:cubicBezTo>
                        <a:pt x="214166" y="71474"/>
                        <a:pt x="213484" y="71440"/>
                        <a:pt x="212938" y="71372"/>
                      </a:cubicBezTo>
                      <a:cubicBezTo>
                        <a:pt x="212393" y="71304"/>
                        <a:pt x="211958" y="71201"/>
                        <a:pt x="211633" y="71065"/>
                      </a:cubicBezTo>
                      <a:cubicBezTo>
                        <a:pt x="211310" y="70928"/>
                        <a:pt x="211088" y="70766"/>
                        <a:pt x="210969" y="70579"/>
                      </a:cubicBezTo>
                      <a:cubicBezTo>
                        <a:pt x="210849" y="70391"/>
                        <a:pt x="210789" y="70161"/>
                        <a:pt x="210789" y="69888"/>
                      </a:cubicBezTo>
                      <a:lnTo>
                        <a:pt x="210789" y="23845"/>
                      </a:lnTo>
                      <a:cubicBezTo>
                        <a:pt x="210789" y="23572"/>
                        <a:pt x="210841" y="23342"/>
                        <a:pt x="210943" y="23154"/>
                      </a:cubicBezTo>
                      <a:cubicBezTo>
                        <a:pt x="211046" y="22967"/>
                        <a:pt x="211251" y="22796"/>
                        <a:pt x="211557" y="22643"/>
                      </a:cubicBezTo>
                      <a:cubicBezTo>
                        <a:pt x="211864" y="22489"/>
                        <a:pt x="212256" y="22387"/>
                        <a:pt x="212734" y="22336"/>
                      </a:cubicBezTo>
                      <a:cubicBezTo>
                        <a:pt x="213211" y="22285"/>
                        <a:pt x="213842" y="22259"/>
                        <a:pt x="214626" y="22259"/>
                      </a:cubicBezTo>
                      <a:cubicBezTo>
                        <a:pt x="215377" y="22259"/>
                        <a:pt x="216000" y="22285"/>
                        <a:pt x="216494" y="22336"/>
                      </a:cubicBezTo>
                      <a:cubicBezTo>
                        <a:pt x="216988" y="22387"/>
                        <a:pt x="217372" y="22489"/>
                        <a:pt x="217645" y="22643"/>
                      </a:cubicBezTo>
                      <a:cubicBezTo>
                        <a:pt x="217918" y="22796"/>
                        <a:pt x="218114" y="22967"/>
                        <a:pt x="218233" y="23154"/>
                      </a:cubicBezTo>
                      <a:cubicBezTo>
                        <a:pt x="218352" y="23342"/>
                        <a:pt x="218412" y="23572"/>
                        <a:pt x="218412" y="23845"/>
                      </a:cubicBezTo>
                      <a:lnTo>
                        <a:pt x="218412" y="29933"/>
                      </a:lnTo>
                      <a:cubicBezTo>
                        <a:pt x="221004" y="27034"/>
                        <a:pt x="223520" y="24911"/>
                        <a:pt x="225958" y="23564"/>
                      </a:cubicBezTo>
                      <a:cubicBezTo>
                        <a:pt x="228397" y="22216"/>
                        <a:pt x="230862" y="21543"/>
                        <a:pt x="233351" y="21543"/>
                      </a:cubicBezTo>
                      <a:cubicBezTo>
                        <a:pt x="235261" y="21543"/>
                        <a:pt x="236975" y="21764"/>
                        <a:pt x="238493" y="22208"/>
                      </a:cubicBezTo>
                      <a:cubicBezTo>
                        <a:pt x="240010" y="22651"/>
                        <a:pt x="241349" y="23274"/>
                        <a:pt x="242509" y="24075"/>
                      </a:cubicBezTo>
                      <a:cubicBezTo>
                        <a:pt x="243668" y="24877"/>
                        <a:pt x="244658" y="25832"/>
                        <a:pt x="245476" y="26940"/>
                      </a:cubicBezTo>
                      <a:cubicBezTo>
                        <a:pt x="246295" y="28048"/>
                        <a:pt x="246977" y="29285"/>
                        <a:pt x="247523" y="30649"/>
                      </a:cubicBezTo>
                      <a:cubicBezTo>
                        <a:pt x="249057" y="28978"/>
                        <a:pt x="250515" y="27562"/>
                        <a:pt x="251897" y="26403"/>
                      </a:cubicBezTo>
                      <a:cubicBezTo>
                        <a:pt x="253278" y="25243"/>
                        <a:pt x="254608" y="24305"/>
                        <a:pt x="255887" y="23589"/>
                      </a:cubicBezTo>
                      <a:cubicBezTo>
                        <a:pt x="257166" y="22873"/>
                        <a:pt x="258411" y="22353"/>
                        <a:pt x="259621" y="22029"/>
                      </a:cubicBezTo>
                      <a:cubicBezTo>
                        <a:pt x="260832" y="21705"/>
                        <a:pt x="262051" y="21543"/>
                        <a:pt x="263280" y="21543"/>
                      </a:cubicBezTo>
                      <a:cubicBezTo>
                        <a:pt x="266247" y="21543"/>
                        <a:pt x="268737" y="22063"/>
                        <a:pt x="270748" y="23103"/>
                      </a:cubicBezTo>
                      <a:cubicBezTo>
                        <a:pt x="272761" y="24143"/>
                        <a:pt x="274390" y="25533"/>
                        <a:pt x="275635" y="27273"/>
                      </a:cubicBezTo>
                      <a:cubicBezTo>
                        <a:pt x="276880" y="29012"/>
                        <a:pt x="277766" y="31050"/>
                        <a:pt x="278295" y="33386"/>
                      </a:cubicBezTo>
                      <a:cubicBezTo>
                        <a:pt x="278824" y="35722"/>
                        <a:pt x="279088" y="38187"/>
                        <a:pt x="279088" y="40779"/>
                      </a:cubicBezTo>
                      <a:close/>
                      <a:moveTo>
                        <a:pt x="332431" y="44871"/>
                      </a:moveTo>
                      <a:cubicBezTo>
                        <a:pt x="332431" y="46202"/>
                        <a:pt x="332098" y="47148"/>
                        <a:pt x="331429" y="47711"/>
                      </a:cubicBezTo>
                      <a:cubicBezTo>
                        <a:pt x="330762" y="48273"/>
                        <a:pt x="330000" y="48555"/>
                        <a:pt x="329142" y="48555"/>
                      </a:cubicBezTo>
                      <a:lnTo>
                        <a:pt x="298820" y="48555"/>
                      </a:lnTo>
                      <a:cubicBezTo>
                        <a:pt x="298820" y="51113"/>
                        <a:pt x="299077" y="53415"/>
                        <a:pt x="299591" y="55461"/>
                      </a:cubicBezTo>
                      <a:cubicBezTo>
                        <a:pt x="300104" y="57508"/>
                        <a:pt x="300962" y="59264"/>
                        <a:pt x="302161" y="60731"/>
                      </a:cubicBezTo>
                      <a:cubicBezTo>
                        <a:pt x="303361" y="62197"/>
                        <a:pt x="304920" y="63323"/>
                        <a:pt x="306840" y="64107"/>
                      </a:cubicBezTo>
                      <a:cubicBezTo>
                        <a:pt x="308759" y="64892"/>
                        <a:pt x="311107" y="65284"/>
                        <a:pt x="313882" y="65284"/>
                      </a:cubicBezTo>
                      <a:cubicBezTo>
                        <a:pt x="316076" y="65284"/>
                        <a:pt x="318030" y="65105"/>
                        <a:pt x="319743" y="64747"/>
                      </a:cubicBezTo>
                      <a:cubicBezTo>
                        <a:pt x="321457" y="64389"/>
                        <a:pt x="322939" y="63988"/>
                        <a:pt x="324190" y="63544"/>
                      </a:cubicBezTo>
                      <a:cubicBezTo>
                        <a:pt x="325441" y="63101"/>
                        <a:pt x="326469" y="62700"/>
                        <a:pt x="327275" y="62342"/>
                      </a:cubicBezTo>
                      <a:cubicBezTo>
                        <a:pt x="328080" y="61984"/>
                        <a:pt x="328689" y="61805"/>
                        <a:pt x="329100" y="61805"/>
                      </a:cubicBezTo>
                      <a:cubicBezTo>
                        <a:pt x="329340" y="61805"/>
                        <a:pt x="329554" y="61865"/>
                        <a:pt x="329742" y="61984"/>
                      </a:cubicBezTo>
                      <a:cubicBezTo>
                        <a:pt x="329931" y="62103"/>
                        <a:pt x="330077" y="62283"/>
                        <a:pt x="330180" y="62521"/>
                      </a:cubicBezTo>
                      <a:cubicBezTo>
                        <a:pt x="330282" y="62760"/>
                        <a:pt x="330359" y="63093"/>
                        <a:pt x="330410" y="63519"/>
                      </a:cubicBezTo>
                      <a:cubicBezTo>
                        <a:pt x="330462" y="63945"/>
                        <a:pt x="330487" y="64465"/>
                        <a:pt x="330487" y="65079"/>
                      </a:cubicBezTo>
                      <a:cubicBezTo>
                        <a:pt x="330487" y="65523"/>
                        <a:pt x="330471" y="65906"/>
                        <a:pt x="330437" y="66230"/>
                      </a:cubicBezTo>
                      <a:cubicBezTo>
                        <a:pt x="330403" y="66554"/>
                        <a:pt x="330360" y="66844"/>
                        <a:pt x="330308" y="67100"/>
                      </a:cubicBezTo>
                      <a:cubicBezTo>
                        <a:pt x="330258" y="67356"/>
                        <a:pt x="330172" y="67586"/>
                        <a:pt x="330053" y="67791"/>
                      </a:cubicBezTo>
                      <a:cubicBezTo>
                        <a:pt x="329934" y="67995"/>
                        <a:pt x="329780" y="68191"/>
                        <a:pt x="329593" y="68379"/>
                      </a:cubicBezTo>
                      <a:cubicBezTo>
                        <a:pt x="329405" y="68567"/>
                        <a:pt x="328851" y="68874"/>
                        <a:pt x="327930" y="69300"/>
                      </a:cubicBezTo>
                      <a:cubicBezTo>
                        <a:pt x="327009" y="69726"/>
                        <a:pt x="325815" y="70144"/>
                        <a:pt x="324348" y="70553"/>
                      </a:cubicBezTo>
                      <a:cubicBezTo>
                        <a:pt x="322882" y="70963"/>
                        <a:pt x="321185" y="71329"/>
                        <a:pt x="319258" y="71653"/>
                      </a:cubicBezTo>
                      <a:cubicBezTo>
                        <a:pt x="317331" y="71977"/>
                        <a:pt x="315276" y="72139"/>
                        <a:pt x="313094" y="72139"/>
                      </a:cubicBezTo>
                      <a:cubicBezTo>
                        <a:pt x="309308" y="72139"/>
                        <a:pt x="305991" y="71611"/>
                        <a:pt x="303143" y="70553"/>
                      </a:cubicBezTo>
                      <a:cubicBezTo>
                        <a:pt x="300295" y="69496"/>
                        <a:pt x="297899" y="67927"/>
                        <a:pt x="295955" y="65847"/>
                      </a:cubicBezTo>
                      <a:cubicBezTo>
                        <a:pt x="294011" y="63766"/>
                        <a:pt x="292544" y="61157"/>
                        <a:pt x="291555" y="58019"/>
                      </a:cubicBezTo>
                      <a:cubicBezTo>
                        <a:pt x="290566" y="54881"/>
                        <a:pt x="290072" y="51232"/>
                        <a:pt x="290072" y="47071"/>
                      </a:cubicBezTo>
                      <a:cubicBezTo>
                        <a:pt x="290072" y="43115"/>
                        <a:pt x="290583" y="39559"/>
                        <a:pt x="291606" y="36404"/>
                      </a:cubicBezTo>
                      <a:cubicBezTo>
                        <a:pt x="292629" y="33250"/>
                        <a:pt x="294105" y="30572"/>
                        <a:pt x="296032" y="28372"/>
                      </a:cubicBezTo>
                      <a:cubicBezTo>
                        <a:pt x="297958" y="26173"/>
                        <a:pt x="300286" y="24484"/>
                        <a:pt x="303015" y="23308"/>
                      </a:cubicBezTo>
                      <a:cubicBezTo>
                        <a:pt x="305743" y="22131"/>
                        <a:pt x="308796" y="21543"/>
                        <a:pt x="312173" y="21543"/>
                      </a:cubicBezTo>
                      <a:cubicBezTo>
                        <a:pt x="315788" y="21543"/>
                        <a:pt x="318866" y="22123"/>
                        <a:pt x="321407" y="23282"/>
                      </a:cubicBezTo>
                      <a:cubicBezTo>
                        <a:pt x="323947" y="24442"/>
                        <a:pt x="326037" y="26002"/>
                        <a:pt x="327674" y="27963"/>
                      </a:cubicBezTo>
                      <a:cubicBezTo>
                        <a:pt x="329311" y="29924"/>
                        <a:pt x="330513" y="32226"/>
                        <a:pt x="331281" y="34870"/>
                      </a:cubicBezTo>
                      <a:cubicBezTo>
                        <a:pt x="332048" y="37513"/>
                        <a:pt x="332431" y="40335"/>
                        <a:pt x="332431" y="43337"/>
                      </a:cubicBezTo>
                      <a:close/>
                      <a:moveTo>
                        <a:pt x="323939" y="42364"/>
                      </a:moveTo>
                      <a:cubicBezTo>
                        <a:pt x="324042" y="37931"/>
                        <a:pt x="323055" y="34452"/>
                        <a:pt x="320979" y="31928"/>
                      </a:cubicBezTo>
                      <a:cubicBezTo>
                        <a:pt x="318904" y="29404"/>
                        <a:pt x="315824" y="28142"/>
                        <a:pt x="311740" y="28142"/>
                      </a:cubicBezTo>
                      <a:cubicBezTo>
                        <a:pt x="309647" y="28142"/>
                        <a:pt x="307811" y="28534"/>
                        <a:pt x="306233" y="29319"/>
                      </a:cubicBezTo>
                      <a:cubicBezTo>
                        <a:pt x="304654" y="30103"/>
                        <a:pt x="303332" y="31144"/>
                        <a:pt x="302269" y="32440"/>
                      </a:cubicBezTo>
                      <a:cubicBezTo>
                        <a:pt x="301205" y="33736"/>
                        <a:pt x="300382" y="35245"/>
                        <a:pt x="299798" y="36967"/>
                      </a:cubicBezTo>
                      <a:cubicBezTo>
                        <a:pt x="299215" y="38690"/>
                        <a:pt x="298889" y="40489"/>
                        <a:pt x="298820" y="42364"/>
                      </a:cubicBezTo>
                      <a:close/>
                      <a:moveTo>
                        <a:pt x="384384" y="69888"/>
                      </a:moveTo>
                      <a:cubicBezTo>
                        <a:pt x="384384" y="70161"/>
                        <a:pt x="384315" y="70391"/>
                        <a:pt x="384179" y="70579"/>
                      </a:cubicBezTo>
                      <a:cubicBezTo>
                        <a:pt x="384043" y="70766"/>
                        <a:pt x="383821" y="70928"/>
                        <a:pt x="383514" y="71065"/>
                      </a:cubicBezTo>
                      <a:cubicBezTo>
                        <a:pt x="383207" y="71201"/>
                        <a:pt x="382781" y="71304"/>
                        <a:pt x="382235" y="71372"/>
                      </a:cubicBezTo>
                      <a:cubicBezTo>
                        <a:pt x="381689" y="71440"/>
                        <a:pt x="381007" y="71474"/>
                        <a:pt x="380189" y="71474"/>
                      </a:cubicBezTo>
                      <a:cubicBezTo>
                        <a:pt x="379336" y="71474"/>
                        <a:pt x="378637" y="71440"/>
                        <a:pt x="378091" y="71372"/>
                      </a:cubicBezTo>
                      <a:cubicBezTo>
                        <a:pt x="377546" y="71304"/>
                        <a:pt x="377119" y="71201"/>
                        <a:pt x="376812" y="71065"/>
                      </a:cubicBezTo>
                      <a:cubicBezTo>
                        <a:pt x="376505" y="70928"/>
                        <a:pt x="376284" y="70766"/>
                        <a:pt x="376147" y="70579"/>
                      </a:cubicBezTo>
                      <a:cubicBezTo>
                        <a:pt x="376010" y="70391"/>
                        <a:pt x="375943" y="70161"/>
                        <a:pt x="375943" y="69888"/>
                      </a:cubicBezTo>
                      <a:lnTo>
                        <a:pt x="375943" y="42927"/>
                      </a:lnTo>
                      <a:cubicBezTo>
                        <a:pt x="375943" y="40301"/>
                        <a:pt x="375738" y="38187"/>
                        <a:pt x="375328" y="36584"/>
                      </a:cubicBezTo>
                      <a:cubicBezTo>
                        <a:pt x="374920" y="34981"/>
                        <a:pt x="374322" y="33599"/>
                        <a:pt x="373537" y="32440"/>
                      </a:cubicBezTo>
                      <a:cubicBezTo>
                        <a:pt x="372754" y="31280"/>
                        <a:pt x="371739" y="30393"/>
                        <a:pt x="370494" y="29779"/>
                      </a:cubicBezTo>
                      <a:cubicBezTo>
                        <a:pt x="369249" y="29165"/>
                        <a:pt x="367808" y="28859"/>
                        <a:pt x="366171" y="28859"/>
                      </a:cubicBezTo>
                      <a:cubicBezTo>
                        <a:pt x="364056" y="28859"/>
                        <a:pt x="361942" y="29609"/>
                        <a:pt x="359827" y="31109"/>
                      </a:cubicBezTo>
                      <a:cubicBezTo>
                        <a:pt x="357713" y="32610"/>
                        <a:pt x="355495" y="34810"/>
                        <a:pt x="353176" y="37709"/>
                      </a:cubicBezTo>
                      <a:lnTo>
                        <a:pt x="353176" y="69888"/>
                      </a:lnTo>
                      <a:cubicBezTo>
                        <a:pt x="353176" y="70161"/>
                        <a:pt x="353108" y="70391"/>
                        <a:pt x="352972" y="70579"/>
                      </a:cubicBezTo>
                      <a:cubicBezTo>
                        <a:pt x="352835" y="70766"/>
                        <a:pt x="352614" y="70928"/>
                        <a:pt x="352306" y="71065"/>
                      </a:cubicBezTo>
                      <a:cubicBezTo>
                        <a:pt x="352000" y="71201"/>
                        <a:pt x="351573" y="71304"/>
                        <a:pt x="351028" y="71372"/>
                      </a:cubicBezTo>
                      <a:cubicBezTo>
                        <a:pt x="350482" y="71440"/>
                        <a:pt x="349783" y="71474"/>
                        <a:pt x="348930" y="71474"/>
                      </a:cubicBezTo>
                      <a:cubicBezTo>
                        <a:pt x="348111" y="71474"/>
                        <a:pt x="347429" y="71440"/>
                        <a:pt x="346884" y="71372"/>
                      </a:cubicBezTo>
                      <a:cubicBezTo>
                        <a:pt x="346338" y="71304"/>
                        <a:pt x="345904" y="71201"/>
                        <a:pt x="345579" y="71065"/>
                      </a:cubicBezTo>
                      <a:cubicBezTo>
                        <a:pt x="345255" y="70928"/>
                        <a:pt x="345033" y="70766"/>
                        <a:pt x="344914" y="70579"/>
                      </a:cubicBezTo>
                      <a:cubicBezTo>
                        <a:pt x="344795" y="70391"/>
                        <a:pt x="344735" y="70161"/>
                        <a:pt x="344735" y="69888"/>
                      </a:cubicBezTo>
                      <a:lnTo>
                        <a:pt x="344735" y="23845"/>
                      </a:lnTo>
                      <a:cubicBezTo>
                        <a:pt x="344735" y="23572"/>
                        <a:pt x="344786" y="23342"/>
                        <a:pt x="344888" y="23154"/>
                      </a:cubicBezTo>
                      <a:cubicBezTo>
                        <a:pt x="344991" y="22967"/>
                        <a:pt x="345196" y="22796"/>
                        <a:pt x="345503" y="22643"/>
                      </a:cubicBezTo>
                      <a:cubicBezTo>
                        <a:pt x="345809" y="22489"/>
                        <a:pt x="346202" y="22387"/>
                        <a:pt x="346679" y="22336"/>
                      </a:cubicBezTo>
                      <a:cubicBezTo>
                        <a:pt x="347156" y="22285"/>
                        <a:pt x="347788" y="22259"/>
                        <a:pt x="348571" y="22259"/>
                      </a:cubicBezTo>
                      <a:cubicBezTo>
                        <a:pt x="349322" y="22259"/>
                        <a:pt x="349945" y="22285"/>
                        <a:pt x="350439" y="22336"/>
                      </a:cubicBezTo>
                      <a:cubicBezTo>
                        <a:pt x="350934" y="22387"/>
                        <a:pt x="351318" y="22489"/>
                        <a:pt x="351590" y="22643"/>
                      </a:cubicBezTo>
                      <a:cubicBezTo>
                        <a:pt x="351863" y="22796"/>
                        <a:pt x="352060" y="22967"/>
                        <a:pt x="352179" y="23154"/>
                      </a:cubicBezTo>
                      <a:cubicBezTo>
                        <a:pt x="352298" y="23342"/>
                        <a:pt x="352358" y="23572"/>
                        <a:pt x="352358" y="23845"/>
                      </a:cubicBezTo>
                      <a:lnTo>
                        <a:pt x="352358" y="29933"/>
                      </a:lnTo>
                      <a:cubicBezTo>
                        <a:pt x="354949" y="27034"/>
                        <a:pt x="357534" y="24911"/>
                        <a:pt x="360108" y="23564"/>
                      </a:cubicBezTo>
                      <a:cubicBezTo>
                        <a:pt x="362684" y="22216"/>
                        <a:pt x="365284" y="21543"/>
                        <a:pt x="367910" y="21543"/>
                      </a:cubicBezTo>
                      <a:cubicBezTo>
                        <a:pt x="370980" y="21543"/>
                        <a:pt x="373563" y="22063"/>
                        <a:pt x="375661" y="23103"/>
                      </a:cubicBezTo>
                      <a:cubicBezTo>
                        <a:pt x="377759" y="24143"/>
                        <a:pt x="379455" y="25533"/>
                        <a:pt x="380752" y="27273"/>
                      </a:cubicBezTo>
                      <a:cubicBezTo>
                        <a:pt x="382047" y="29012"/>
                        <a:pt x="382977" y="31050"/>
                        <a:pt x="383540" y="33386"/>
                      </a:cubicBezTo>
                      <a:cubicBezTo>
                        <a:pt x="384103" y="35722"/>
                        <a:pt x="384384" y="38528"/>
                        <a:pt x="384384" y="41802"/>
                      </a:cubicBezTo>
                      <a:close/>
                      <a:moveTo>
                        <a:pt x="422296" y="66512"/>
                      </a:moveTo>
                      <a:cubicBezTo>
                        <a:pt x="422296" y="67501"/>
                        <a:pt x="422227" y="68285"/>
                        <a:pt x="422091" y="68865"/>
                      </a:cubicBezTo>
                      <a:cubicBezTo>
                        <a:pt x="421954" y="69445"/>
                        <a:pt x="421750" y="69871"/>
                        <a:pt x="421477" y="70144"/>
                      </a:cubicBezTo>
                      <a:cubicBezTo>
                        <a:pt x="421204" y="70417"/>
                        <a:pt x="420795" y="70673"/>
                        <a:pt x="420249" y="70911"/>
                      </a:cubicBezTo>
                      <a:cubicBezTo>
                        <a:pt x="419703" y="71150"/>
                        <a:pt x="419081" y="71346"/>
                        <a:pt x="418382" y="71500"/>
                      </a:cubicBezTo>
                      <a:cubicBezTo>
                        <a:pt x="417683" y="71653"/>
                        <a:pt x="416941" y="71781"/>
                        <a:pt x="416156" y="71883"/>
                      </a:cubicBezTo>
                      <a:cubicBezTo>
                        <a:pt x="415372" y="71986"/>
                        <a:pt x="414587" y="72037"/>
                        <a:pt x="413802" y="72037"/>
                      </a:cubicBezTo>
                      <a:cubicBezTo>
                        <a:pt x="411416" y="72037"/>
                        <a:pt x="409370" y="71721"/>
                        <a:pt x="407664" y="71090"/>
                      </a:cubicBezTo>
                      <a:cubicBezTo>
                        <a:pt x="405959" y="70459"/>
                        <a:pt x="404560" y="69505"/>
                        <a:pt x="403469" y="68226"/>
                      </a:cubicBezTo>
                      <a:cubicBezTo>
                        <a:pt x="402377" y="66947"/>
                        <a:pt x="401585" y="65326"/>
                        <a:pt x="401089" y="63365"/>
                      </a:cubicBezTo>
                      <a:cubicBezTo>
                        <a:pt x="400595" y="61404"/>
                        <a:pt x="400348" y="59094"/>
                        <a:pt x="400348" y="56433"/>
                      </a:cubicBezTo>
                      <a:lnTo>
                        <a:pt x="400348" y="29524"/>
                      </a:lnTo>
                      <a:lnTo>
                        <a:pt x="393902" y="29524"/>
                      </a:lnTo>
                      <a:cubicBezTo>
                        <a:pt x="393390" y="29524"/>
                        <a:pt x="392981" y="29251"/>
                        <a:pt x="392674" y="28705"/>
                      </a:cubicBezTo>
                      <a:cubicBezTo>
                        <a:pt x="392367" y="28159"/>
                        <a:pt x="392213" y="27273"/>
                        <a:pt x="392213" y="26045"/>
                      </a:cubicBezTo>
                      <a:cubicBezTo>
                        <a:pt x="392213" y="25397"/>
                        <a:pt x="392256" y="24851"/>
                        <a:pt x="392342" y="24408"/>
                      </a:cubicBezTo>
                      <a:cubicBezTo>
                        <a:pt x="392426" y="23964"/>
                        <a:pt x="392538" y="23598"/>
                        <a:pt x="392674" y="23308"/>
                      </a:cubicBezTo>
                      <a:cubicBezTo>
                        <a:pt x="392810" y="23018"/>
                        <a:pt x="392989" y="22813"/>
                        <a:pt x="393211" y="22694"/>
                      </a:cubicBezTo>
                      <a:cubicBezTo>
                        <a:pt x="393433" y="22574"/>
                        <a:pt x="393680" y="22515"/>
                        <a:pt x="393953" y="22515"/>
                      </a:cubicBezTo>
                      <a:lnTo>
                        <a:pt x="400348" y="22515"/>
                      </a:lnTo>
                      <a:lnTo>
                        <a:pt x="400348" y="11567"/>
                      </a:lnTo>
                      <a:cubicBezTo>
                        <a:pt x="400348" y="11328"/>
                        <a:pt x="400407" y="11106"/>
                        <a:pt x="400527" y="10902"/>
                      </a:cubicBezTo>
                      <a:cubicBezTo>
                        <a:pt x="400647" y="10697"/>
                        <a:pt x="400868" y="10518"/>
                        <a:pt x="401192" y="10364"/>
                      </a:cubicBezTo>
                      <a:cubicBezTo>
                        <a:pt x="401516" y="10211"/>
                        <a:pt x="401951" y="10100"/>
                        <a:pt x="402496" y="10032"/>
                      </a:cubicBezTo>
                      <a:cubicBezTo>
                        <a:pt x="403042" y="9964"/>
                        <a:pt x="403724" y="9930"/>
                        <a:pt x="404543" y="9930"/>
                      </a:cubicBezTo>
                      <a:cubicBezTo>
                        <a:pt x="405396" y="9930"/>
                        <a:pt x="406095" y="9964"/>
                        <a:pt x="406641" y="10032"/>
                      </a:cubicBezTo>
                      <a:cubicBezTo>
                        <a:pt x="407186" y="10100"/>
                        <a:pt x="407612" y="10211"/>
                        <a:pt x="407920" y="10364"/>
                      </a:cubicBezTo>
                      <a:cubicBezTo>
                        <a:pt x="408227" y="10518"/>
                        <a:pt x="408448" y="10697"/>
                        <a:pt x="408585" y="10902"/>
                      </a:cubicBezTo>
                      <a:cubicBezTo>
                        <a:pt x="408721" y="11106"/>
                        <a:pt x="408789" y="11328"/>
                        <a:pt x="408789" y="11567"/>
                      </a:cubicBezTo>
                      <a:lnTo>
                        <a:pt x="408789" y="22515"/>
                      </a:lnTo>
                      <a:lnTo>
                        <a:pt x="420607" y="22515"/>
                      </a:lnTo>
                      <a:cubicBezTo>
                        <a:pt x="420880" y="22515"/>
                        <a:pt x="421119" y="22574"/>
                        <a:pt x="421323" y="22694"/>
                      </a:cubicBezTo>
                      <a:cubicBezTo>
                        <a:pt x="421528" y="22813"/>
                        <a:pt x="421707" y="23018"/>
                        <a:pt x="421861" y="23308"/>
                      </a:cubicBezTo>
                      <a:cubicBezTo>
                        <a:pt x="422014" y="23598"/>
                        <a:pt x="422124" y="23964"/>
                        <a:pt x="422193" y="24408"/>
                      </a:cubicBezTo>
                      <a:cubicBezTo>
                        <a:pt x="422262" y="24851"/>
                        <a:pt x="422296" y="25397"/>
                        <a:pt x="422296" y="26045"/>
                      </a:cubicBezTo>
                      <a:cubicBezTo>
                        <a:pt x="422296" y="27273"/>
                        <a:pt x="422142" y="28159"/>
                        <a:pt x="421835" y="28705"/>
                      </a:cubicBezTo>
                      <a:cubicBezTo>
                        <a:pt x="421528" y="29251"/>
                        <a:pt x="421119" y="29524"/>
                        <a:pt x="420607" y="29524"/>
                      </a:cubicBezTo>
                      <a:lnTo>
                        <a:pt x="408789" y="29524"/>
                      </a:lnTo>
                      <a:lnTo>
                        <a:pt x="408789" y="55206"/>
                      </a:lnTo>
                      <a:cubicBezTo>
                        <a:pt x="408789" y="58377"/>
                        <a:pt x="409258" y="60773"/>
                        <a:pt x="410196" y="62393"/>
                      </a:cubicBezTo>
                      <a:cubicBezTo>
                        <a:pt x="411135" y="64013"/>
                        <a:pt x="412814" y="64823"/>
                        <a:pt x="415235" y="64823"/>
                      </a:cubicBezTo>
                      <a:cubicBezTo>
                        <a:pt x="416020" y="64823"/>
                        <a:pt x="416719" y="64747"/>
                        <a:pt x="417333" y="64593"/>
                      </a:cubicBezTo>
                      <a:cubicBezTo>
                        <a:pt x="417947" y="64440"/>
                        <a:pt x="418493" y="64278"/>
                        <a:pt x="418970" y="64107"/>
                      </a:cubicBezTo>
                      <a:cubicBezTo>
                        <a:pt x="419448" y="63937"/>
                        <a:pt x="419857" y="63775"/>
                        <a:pt x="420198" y="63621"/>
                      </a:cubicBezTo>
                      <a:cubicBezTo>
                        <a:pt x="420539" y="63468"/>
                        <a:pt x="420846" y="63391"/>
                        <a:pt x="421119" y="63391"/>
                      </a:cubicBezTo>
                      <a:cubicBezTo>
                        <a:pt x="421289" y="63391"/>
                        <a:pt x="421451" y="63434"/>
                        <a:pt x="421604" y="63519"/>
                      </a:cubicBezTo>
                      <a:cubicBezTo>
                        <a:pt x="421759" y="63604"/>
                        <a:pt x="421878" y="63766"/>
                        <a:pt x="421963" y="64005"/>
                      </a:cubicBezTo>
                      <a:cubicBezTo>
                        <a:pt x="422048" y="64244"/>
                        <a:pt x="422124" y="64568"/>
                        <a:pt x="422193" y="64977"/>
                      </a:cubicBezTo>
                      <a:cubicBezTo>
                        <a:pt x="422262" y="65386"/>
                        <a:pt x="422296" y="65898"/>
                        <a:pt x="422296" y="6651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9" name="Полилиния: фигура 98">
                  <a:extLst>
                    <a:ext uri="{FF2B5EF4-FFF2-40B4-BE49-F238E27FC236}">
                      <a16:creationId xmlns:a16="http://schemas.microsoft.com/office/drawing/2014/main" id="{586C46CD-57B6-4690-8A7F-DD992FCF7FB0}"/>
                    </a:ext>
                  </a:extLst>
                </p:cNvPr>
                <p:cNvSpPr/>
                <p:nvPr/>
              </p:nvSpPr>
              <p:spPr>
                <a:xfrm>
                  <a:off x="4829232" y="1070395"/>
                  <a:ext cx="490926" cy="91268"/>
                </a:xfrm>
                <a:custGeom>
                  <a:avLst/>
                  <a:gdLst>
                    <a:gd name="connsiteX0" fmla="*/ 19026 w 490926"/>
                    <a:gd name="connsiteY0" fmla="*/ 2217 h 91268"/>
                    <a:gd name="connsiteX1" fmla="*/ 11787 w 490926"/>
                    <a:gd name="connsiteY1" fmla="*/ 23321 h 91268"/>
                    <a:gd name="connsiteX2" fmla="*/ 9408 w 490926"/>
                    <a:gd name="connsiteY2" fmla="*/ 45089 h 91268"/>
                    <a:gd name="connsiteX3" fmla="*/ 11838 w 490926"/>
                    <a:gd name="connsiteY3" fmla="*/ 66883 h 91268"/>
                    <a:gd name="connsiteX4" fmla="*/ 18924 w 490926"/>
                    <a:gd name="connsiteY4" fmla="*/ 88063 h 91268"/>
                    <a:gd name="connsiteX5" fmla="*/ 19205 w 490926"/>
                    <a:gd name="connsiteY5" fmla="*/ 89112 h 91268"/>
                    <a:gd name="connsiteX6" fmla="*/ 18873 w 490926"/>
                    <a:gd name="connsiteY6" fmla="*/ 89828 h 91268"/>
                    <a:gd name="connsiteX7" fmla="*/ 17773 w 490926"/>
                    <a:gd name="connsiteY7" fmla="*/ 90237 h 91268"/>
                    <a:gd name="connsiteX8" fmla="*/ 15752 w 490926"/>
                    <a:gd name="connsiteY8" fmla="*/ 90365 h 91268"/>
                    <a:gd name="connsiteX9" fmla="*/ 14166 w 490926"/>
                    <a:gd name="connsiteY9" fmla="*/ 90314 h 91268"/>
                    <a:gd name="connsiteX10" fmla="*/ 13015 w 490926"/>
                    <a:gd name="connsiteY10" fmla="*/ 90109 h 91268"/>
                    <a:gd name="connsiteX11" fmla="*/ 12222 w 490926"/>
                    <a:gd name="connsiteY11" fmla="*/ 89751 h 91268"/>
                    <a:gd name="connsiteX12" fmla="*/ 11761 w 490926"/>
                    <a:gd name="connsiteY12" fmla="*/ 89290 h 91268"/>
                    <a:gd name="connsiteX13" fmla="*/ 6901 w 490926"/>
                    <a:gd name="connsiteY13" fmla="*/ 78726 h 91268"/>
                    <a:gd name="connsiteX14" fmla="*/ 3371 w 490926"/>
                    <a:gd name="connsiteY14" fmla="*/ 67855 h 91268"/>
                    <a:gd name="connsiteX15" fmla="*/ 1223 w 490926"/>
                    <a:gd name="connsiteY15" fmla="*/ 56676 h 91268"/>
                    <a:gd name="connsiteX16" fmla="*/ 506 w 490926"/>
                    <a:gd name="connsiteY16" fmla="*/ 45242 h 91268"/>
                    <a:gd name="connsiteX17" fmla="*/ 1299 w 490926"/>
                    <a:gd name="connsiteY17" fmla="*/ 33834 h 91268"/>
                    <a:gd name="connsiteX18" fmla="*/ 3550 w 490926"/>
                    <a:gd name="connsiteY18" fmla="*/ 22656 h 91268"/>
                    <a:gd name="connsiteX19" fmla="*/ 7106 w 490926"/>
                    <a:gd name="connsiteY19" fmla="*/ 11733 h 91268"/>
                    <a:gd name="connsiteX20" fmla="*/ 11813 w 490926"/>
                    <a:gd name="connsiteY20" fmla="*/ 1092 h 91268"/>
                    <a:gd name="connsiteX21" fmla="*/ 12094 w 490926"/>
                    <a:gd name="connsiteY21" fmla="*/ 734 h 91268"/>
                    <a:gd name="connsiteX22" fmla="*/ 12733 w 490926"/>
                    <a:gd name="connsiteY22" fmla="*/ 427 h 91268"/>
                    <a:gd name="connsiteX23" fmla="*/ 13859 w 490926"/>
                    <a:gd name="connsiteY23" fmla="*/ 197 h 91268"/>
                    <a:gd name="connsiteX24" fmla="*/ 15701 w 490926"/>
                    <a:gd name="connsiteY24" fmla="*/ 120 h 91268"/>
                    <a:gd name="connsiteX25" fmla="*/ 17594 w 490926"/>
                    <a:gd name="connsiteY25" fmla="*/ 273 h 91268"/>
                    <a:gd name="connsiteX26" fmla="*/ 18719 w 490926"/>
                    <a:gd name="connsiteY26" fmla="*/ 683 h 91268"/>
                    <a:gd name="connsiteX27" fmla="*/ 19180 w 490926"/>
                    <a:gd name="connsiteY27" fmla="*/ 1348 h 91268"/>
                    <a:gd name="connsiteX28" fmla="*/ 19026 w 490926"/>
                    <a:gd name="connsiteY28" fmla="*/ 2217 h 91268"/>
                    <a:gd name="connsiteX29" fmla="*/ 58501 w 490926"/>
                    <a:gd name="connsiteY29" fmla="*/ 6464 h 91268"/>
                    <a:gd name="connsiteX30" fmla="*/ 58399 w 490926"/>
                    <a:gd name="connsiteY30" fmla="*/ 8024 h 91268"/>
                    <a:gd name="connsiteX31" fmla="*/ 58169 w 490926"/>
                    <a:gd name="connsiteY31" fmla="*/ 8971 h 91268"/>
                    <a:gd name="connsiteX32" fmla="*/ 57836 w 490926"/>
                    <a:gd name="connsiteY32" fmla="*/ 9457 h 91268"/>
                    <a:gd name="connsiteX33" fmla="*/ 57324 w 490926"/>
                    <a:gd name="connsiteY33" fmla="*/ 9584 h 91268"/>
                    <a:gd name="connsiteX34" fmla="*/ 56429 w 490926"/>
                    <a:gd name="connsiteY34" fmla="*/ 9354 h 91268"/>
                    <a:gd name="connsiteX35" fmla="*/ 55125 w 490926"/>
                    <a:gd name="connsiteY35" fmla="*/ 8843 h 91268"/>
                    <a:gd name="connsiteX36" fmla="*/ 53308 w 490926"/>
                    <a:gd name="connsiteY36" fmla="*/ 8331 h 91268"/>
                    <a:gd name="connsiteX37" fmla="*/ 50878 w 490926"/>
                    <a:gd name="connsiteY37" fmla="*/ 8101 h 91268"/>
                    <a:gd name="connsiteX38" fmla="*/ 47655 w 490926"/>
                    <a:gd name="connsiteY38" fmla="*/ 8715 h 91268"/>
                    <a:gd name="connsiteX39" fmla="*/ 45507 w 490926"/>
                    <a:gd name="connsiteY39" fmla="*/ 10633 h 91268"/>
                    <a:gd name="connsiteX40" fmla="*/ 44330 w 490926"/>
                    <a:gd name="connsiteY40" fmla="*/ 14010 h 91268"/>
                    <a:gd name="connsiteX41" fmla="*/ 43972 w 490926"/>
                    <a:gd name="connsiteY41" fmla="*/ 19049 h 91268"/>
                    <a:gd name="connsiteX42" fmla="*/ 43972 w 490926"/>
                    <a:gd name="connsiteY42" fmla="*/ 24063 h 91268"/>
                    <a:gd name="connsiteX43" fmla="*/ 54255 w 490926"/>
                    <a:gd name="connsiteY43" fmla="*/ 24063 h 91268"/>
                    <a:gd name="connsiteX44" fmla="*/ 54946 w 490926"/>
                    <a:gd name="connsiteY44" fmla="*/ 24242 h 91268"/>
                    <a:gd name="connsiteX45" fmla="*/ 55457 w 490926"/>
                    <a:gd name="connsiteY45" fmla="*/ 24855 h 91268"/>
                    <a:gd name="connsiteX46" fmla="*/ 55815 w 490926"/>
                    <a:gd name="connsiteY46" fmla="*/ 25955 h 91268"/>
                    <a:gd name="connsiteX47" fmla="*/ 55943 w 490926"/>
                    <a:gd name="connsiteY47" fmla="*/ 27593 h 91268"/>
                    <a:gd name="connsiteX48" fmla="*/ 55483 w 490926"/>
                    <a:gd name="connsiteY48" fmla="*/ 30253 h 91268"/>
                    <a:gd name="connsiteX49" fmla="*/ 54255 w 490926"/>
                    <a:gd name="connsiteY49" fmla="*/ 31071 h 91268"/>
                    <a:gd name="connsiteX50" fmla="*/ 43972 w 490926"/>
                    <a:gd name="connsiteY50" fmla="*/ 31071 h 91268"/>
                    <a:gd name="connsiteX51" fmla="*/ 43972 w 490926"/>
                    <a:gd name="connsiteY51" fmla="*/ 71436 h 91268"/>
                    <a:gd name="connsiteX52" fmla="*/ 43767 w 490926"/>
                    <a:gd name="connsiteY52" fmla="*/ 72127 h 91268"/>
                    <a:gd name="connsiteX53" fmla="*/ 43077 w 490926"/>
                    <a:gd name="connsiteY53" fmla="*/ 72613 h 91268"/>
                    <a:gd name="connsiteX54" fmla="*/ 41772 w 490926"/>
                    <a:gd name="connsiteY54" fmla="*/ 72920 h 91268"/>
                    <a:gd name="connsiteX55" fmla="*/ 39726 w 490926"/>
                    <a:gd name="connsiteY55" fmla="*/ 73022 h 91268"/>
                    <a:gd name="connsiteX56" fmla="*/ 37679 w 490926"/>
                    <a:gd name="connsiteY56" fmla="*/ 72920 h 91268"/>
                    <a:gd name="connsiteX57" fmla="*/ 36375 w 490926"/>
                    <a:gd name="connsiteY57" fmla="*/ 72613 h 91268"/>
                    <a:gd name="connsiteX58" fmla="*/ 35684 w 490926"/>
                    <a:gd name="connsiteY58" fmla="*/ 72127 h 91268"/>
                    <a:gd name="connsiteX59" fmla="*/ 35479 w 490926"/>
                    <a:gd name="connsiteY59" fmla="*/ 71436 h 91268"/>
                    <a:gd name="connsiteX60" fmla="*/ 35479 w 490926"/>
                    <a:gd name="connsiteY60" fmla="*/ 31071 h 91268"/>
                    <a:gd name="connsiteX61" fmla="*/ 28982 w 490926"/>
                    <a:gd name="connsiteY61" fmla="*/ 31071 h 91268"/>
                    <a:gd name="connsiteX62" fmla="*/ 27754 w 490926"/>
                    <a:gd name="connsiteY62" fmla="*/ 30253 h 91268"/>
                    <a:gd name="connsiteX63" fmla="*/ 27345 w 490926"/>
                    <a:gd name="connsiteY63" fmla="*/ 27593 h 91268"/>
                    <a:gd name="connsiteX64" fmla="*/ 27447 w 490926"/>
                    <a:gd name="connsiteY64" fmla="*/ 25955 h 91268"/>
                    <a:gd name="connsiteX65" fmla="*/ 27754 w 490926"/>
                    <a:gd name="connsiteY65" fmla="*/ 24855 h 91268"/>
                    <a:gd name="connsiteX66" fmla="*/ 28266 w 490926"/>
                    <a:gd name="connsiteY66" fmla="*/ 24242 h 91268"/>
                    <a:gd name="connsiteX67" fmla="*/ 28982 w 490926"/>
                    <a:gd name="connsiteY67" fmla="*/ 24063 h 91268"/>
                    <a:gd name="connsiteX68" fmla="*/ 35479 w 490926"/>
                    <a:gd name="connsiteY68" fmla="*/ 24063 h 91268"/>
                    <a:gd name="connsiteX69" fmla="*/ 35479 w 490926"/>
                    <a:gd name="connsiteY69" fmla="*/ 19305 h 91268"/>
                    <a:gd name="connsiteX70" fmla="*/ 36375 w 490926"/>
                    <a:gd name="connsiteY70" fmla="*/ 11043 h 91268"/>
                    <a:gd name="connsiteX71" fmla="*/ 39112 w 490926"/>
                    <a:gd name="connsiteY71" fmla="*/ 5389 h 91268"/>
                    <a:gd name="connsiteX72" fmla="*/ 43742 w 490926"/>
                    <a:gd name="connsiteY72" fmla="*/ 2141 h 91268"/>
                    <a:gd name="connsiteX73" fmla="*/ 50316 w 490926"/>
                    <a:gd name="connsiteY73" fmla="*/ 1092 h 91268"/>
                    <a:gd name="connsiteX74" fmla="*/ 53795 w 490926"/>
                    <a:gd name="connsiteY74" fmla="*/ 1425 h 91268"/>
                    <a:gd name="connsiteX75" fmla="*/ 56404 w 490926"/>
                    <a:gd name="connsiteY75" fmla="*/ 2141 h 91268"/>
                    <a:gd name="connsiteX76" fmla="*/ 57631 w 490926"/>
                    <a:gd name="connsiteY76" fmla="*/ 2831 h 91268"/>
                    <a:gd name="connsiteX77" fmla="*/ 58143 w 490926"/>
                    <a:gd name="connsiteY77" fmla="*/ 3624 h 91268"/>
                    <a:gd name="connsiteX78" fmla="*/ 58424 w 490926"/>
                    <a:gd name="connsiteY78" fmla="*/ 4801 h 91268"/>
                    <a:gd name="connsiteX79" fmla="*/ 58501 w 490926"/>
                    <a:gd name="connsiteY79" fmla="*/ 6464 h 91268"/>
                    <a:gd name="connsiteX80" fmla="*/ 105667 w 490926"/>
                    <a:gd name="connsiteY80" fmla="*/ 47903 h 91268"/>
                    <a:gd name="connsiteX81" fmla="*/ 104183 w 490926"/>
                    <a:gd name="connsiteY81" fmla="*/ 58262 h 91268"/>
                    <a:gd name="connsiteX82" fmla="*/ 99758 w 490926"/>
                    <a:gd name="connsiteY82" fmla="*/ 66422 h 91268"/>
                    <a:gd name="connsiteX83" fmla="*/ 92392 w 490926"/>
                    <a:gd name="connsiteY83" fmla="*/ 71768 h 91268"/>
                    <a:gd name="connsiteX84" fmla="*/ 82134 w 490926"/>
                    <a:gd name="connsiteY84" fmla="*/ 73687 h 91268"/>
                    <a:gd name="connsiteX85" fmla="*/ 72234 w 490926"/>
                    <a:gd name="connsiteY85" fmla="*/ 71999 h 91268"/>
                    <a:gd name="connsiteX86" fmla="*/ 65200 w 490926"/>
                    <a:gd name="connsiteY86" fmla="*/ 67087 h 91268"/>
                    <a:gd name="connsiteX87" fmla="*/ 61005 w 490926"/>
                    <a:gd name="connsiteY87" fmla="*/ 59260 h 91268"/>
                    <a:gd name="connsiteX88" fmla="*/ 59624 w 490926"/>
                    <a:gd name="connsiteY88" fmla="*/ 48824 h 91268"/>
                    <a:gd name="connsiteX89" fmla="*/ 61082 w 490926"/>
                    <a:gd name="connsiteY89" fmla="*/ 38464 h 91268"/>
                    <a:gd name="connsiteX90" fmla="*/ 65481 w 490926"/>
                    <a:gd name="connsiteY90" fmla="*/ 30304 h 91268"/>
                    <a:gd name="connsiteX91" fmla="*/ 72823 w 490926"/>
                    <a:gd name="connsiteY91" fmla="*/ 24983 h 91268"/>
                    <a:gd name="connsiteX92" fmla="*/ 83106 w 490926"/>
                    <a:gd name="connsiteY92" fmla="*/ 23090 h 91268"/>
                    <a:gd name="connsiteX93" fmla="*/ 93005 w 490926"/>
                    <a:gd name="connsiteY93" fmla="*/ 24779 h 91268"/>
                    <a:gd name="connsiteX94" fmla="*/ 100040 w 490926"/>
                    <a:gd name="connsiteY94" fmla="*/ 29690 h 91268"/>
                    <a:gd name="connsiteX95" fmla="*/ 104261 w 490926"/>
                    <a:gd name="connsiteY95" fmla="*/ 37517 h 91268"/>
                    <a:gd name="connsiteX96" fmla="*/ 105667 w 490926"/>
                    <a:gd name="connsiteY96" fmla="*/ 47903 h 91268"/>
                    <a:gd name="connsiteX97" fmla="*/ 96919 w 490926"/>
                    <a:gd name="connsiteY97" fmla="*/ 48465 h 91268"/>
                    <a:gd name="connsiteX98" fmla="*/ 96222 w 490926"/>
                    <a:gd name="connsiteY98" fmla="*/ 41405 h 91268"/>
                    <a:gd name="connsiteX99" fmla="*/ 93924 w 490926"/>
                    <a:gd name="connsiteY99" fmla="*/ 35573 h 91268"/>
                    <a:gd name="connsiteX100" fmla="*/ 89588 w 490926"/>
                    <a:gd name="connsiteY100" fmla="*/ 31609 h 91268"/>
                    <a:gd name="connsiteX101" fmla="*/ 82774 w 490926"/>
                    <a:gd name="connsiteY101" fmla="*/ 30150 h 91268"/>
                    <a:gd name="connsiteX102" fmla="*/ 76296 w 490926"/>
                    <a:gd name="connsiteY102" fmla="*/ 31481 h 91268"/>
                    <a:gd name="connsiteX103" fmla="*/ 71830 w 490926"/>
                    <a:gd name="connsiteY103" fmla="*/ 35241 h 91268"/>
                    <a:gd name="connsiteX104" fmla="*/ 69224 w 490926"/>
                    <a:gd name="connsiteY104" fmla="*/ 40996 h 91268"/>
                    <a:gd name="connsiteX105" fmla="*/ 68372 w 490926"/>
                    <a:gd name="connsiteY105" fmla="*/ 48261 h 91268"/>
                    <a:gd name="connsiteX106" fmla="*/ 69069 w 490926"/>
                    <a:gd name="connsiteY106" fmla="*/ 55372 h 91268"/>
                    <a:gd name="connsiteX107" fmla="*/ 71392 w 490926"/>
                    <a:gd name="connsiteY107" fmla="*/ 61179 h 91268"/>
                    <a:gd name="connsiteX108" fmla="*/ 75754 w 490926"/>
                    <a:gd name="connsiteY108" fmla="*/ 65118 h 91268"/>
                    <a:gd name="connsiteX109" fmla="*/ 82568 w 490926"/>
                    <a:gd name="connsiteY109" fmla="*/ 66576 h 91268"/>
                    <a:gd name="connsiteX110" fmla="*/ 89021 w 490926"/>
                    <a:gd name="connsiteY110" fmla="*/ 65246 h 91268"/>
                    <a:gd name="connsiteX111" fmla="*/ 93512 w 490926"/>
                    <a:gd name="connsiteY111" fmla="*/ 61511 h 91268"/>
                    <a:gd name="connsiteX112" fmla="*/ 96093 w 490926"/>
                    <a:gd name="connsiteY112" fmla="*/ 55781 h 91268"/>
                    <a:gd name="connsiteX113" fmla="*/ 96919 w 490926"/>
                    <a:gd name="connsiteY113" fmla="*/ 48465 h 91268"/>
                    <a:gd name="connsiteX114" fmla="*/ 144327 w 490926"/>
                    <a:gd name="connsiteY114" fmla="*/ 28411 h 91268"/>
                    <a:gd name="connsiteX115" fmla="*/ 144276 w 490926"/>
                    <a:gd name="connsiteY115" fmla="*/ 30304 h 91268"/>
                    <a:gd name="connsiteX116" fmla="*/ 144071 w 490926"/>
                    <a:gd name="connsiteY116" fmla="*/ 31506 h 91268"/>
                    <a:gd name="connsiteX117" fmla="*/ 143687 w 490926"/>
                    <a:gd name="connsiteY117" fmla="*/ 32171 h 91268"/>
                    <a:gd name="connsiteX118" fmla="*/ 143048 w 490926"/>
                    <a:gd name="connsiteY118" fmla="*/ 32401 h 91268"/>
                    <a:gd name="connsiteX119" fmla="*/ 142050 w 490926"/>
                    <a:gd name="connsiteY119" fmla="*/ 32171 h 91268"/>
                    <a:gd name="connsiteX120" fmla="*/ 140720 w 490926"/>
                    <a:gd name="connsiteY120" fmla="*/ 31711 h 91268"/>
                    <a:gd name="connsiteX121" fmla="*/ 139057 w 490926"/>
                    <a:gd name="connsiteY121" fmla="*/ 31276 h 91268"/>
                    <a:gd name="connsiteX122" fmla="*/ 137062 w 490926"/>
                    <a:gd name="connsiteY122" fmla="*/ 31071 h 91268"/>
                    <a:gd name="connsiteX123" fmla="*/ 134556 w 490926"/>
                    <a:gd name="connsiteY123" fmla="*/ 31583 h 91268"/>
                    <a:gd name="connsiteX124" fmla="*/ 131972 w 490926"/>
                    <a:gd name="connsiteY124" fmla="*/ 33271 h 91268"/>
                    <a:gd name="connsiteX125" fmla="*/ 129132 w 490926"/>
                    <a:gd name="connsiteY125" fmla="*/ 36392 h 91268"/>
                    <a:gd name="connsiteX126" fmla="*/ 125859 w 490926"/>
                    <a:gd name="connsiteY126" fmla="*/ 41150 h 91268"/>
                    <a:gd name="connsiteX127" fmla="*/ 125859 w 490926"/>
                    <a:gd name="connsiteY127" fmla="*/ 71436 h 91268"/>
                    <a:gd name="connsiteX128" fmla="*/ 125654 w 490926"/>
                    <a:gd name="connsiteY128" fmla="*/ 72127 h 91268"/>
                    <a:gd name="connsiteX129" fmla="*/ 124989 w 490926"/>
                    <a:gd name="connsiteY129" fmla="*/ 72613 h 91268"/>
                    <a:gd name="connsiteX130" fmla="*/ 123710 w 490926"/>
                    <a:gd name="connsiteY130" fmla="*/ 72920 h 91268"/>
                    <a:gd name="connsiteX131" fmla="*/ 121612 w 490926"/>
                    <a:gd name="connsiteY131" fmla="*/ 73022 h 91268"/>
                    <a:gd name="connsiteX132" fmla="*/ 119565 w 490926"/>
                    <a:gd name="connsiteY132" fmla="*/ 72920 h 91268"/>
                    <a:gd name="connsiteX133" fmla="*/ 118261 w 490926"/>
                    <a:gd name="connsiteY133" fmla="*/ 72613 h 91268"/>
                    <a:gd name="connsiteX134" fmla="*/ 117596 w 490926"/>
                    <a:gd name="connsiteY134" fmla="*/ 72127 h 91268"/>
                    <a:gd name="connsiteX135" fmla="*/ 117417 w 490926"/>
                    <a:gd name="connsiteY135" fmla="*/ 71436 h 91268"/>
                    <a:gd name="connsiteX136" fmla="*/ 117417 w 490926"/>
                    <a:gd name="connsiteY136" fmla="*/ 25393 h 91268"/>
                    <a:gd name="connsiteX137" fmla="*/ 117571 w 490926"/>
                    <a:gd name="connsiteY137" fmla="*/ 24702 h 91268"/>
                    <a:gd name="connsiteX138" fmla="*/ 118184 w 490926"/>
                    <a:gd name="connsiteY138" fmla="*/ 24190 h 91268"/>
                    <a:gd name="connsiteX139" fmla="*/ 119361 w 490926"/>
                    <a:gd name="connsiteY139" fmla="*/ 23883 h 91268"/>
                    <a:gd name="connsiteX140" fmla="*/ 121254 w 490926"/>
                    <a:gd name="connsiteY140" fmla="*/ 23807 h 91268"/>
                    <a:gd name="connsiteX141" fmla="*/ 123121 w 490926"/>
                    <a:gd name="connsiteY141" fmla="*/ 23883 h 91268"/>
                    <a:gd name="connsiteX142" fmla="*/ 124273 w 490926"/>
                    <a:gd name="connsiteY142" fmla="*/ 24190 h 91268"/>
                    <a:gd name="connsiteX143" fmla="*/ 124860 w 490926"/>
                    <a:gd name="connsiteY143" fmla="*/ 24702 h 91268"/>
                    <a:gd name="connsiteX144" fmla="*/ 125039 w 490926"/>
                    <a:gd name="connsiteY144" fmla="*/ 25393 h 91268"/>
                    <a:gd name="connsiteX145" fmla="*/ 125039 w 490926"/>
                    <a:gd name="connsiteY145" fmla="*/ 32094 h 91268"/>
                    <a:gd name="connsiteX146" fmla="*/ 128595 w 490926"/>
                    <a:gd name="connsiteY146" fmla="*/ 27593 h 91268"/>
                    <a:gd name="connsiteX147" fmla="*/ 131742 w 490926"/>
                    <a:gd name="connsiteY147" fmla="*/ 24855 h 91268"/>
                    <a:gd name="connsiteX148" fmla="*/ 134683 w 490926"/>
                    <a:gd name="connsiteY148" fmla="*/ 23474 h 91268"/>
                    <a:gd name="connsiteX149" fmla="*/ 137625 w 490926"/>
                    <a:gd name="connsiteY149" fmla="*/ 23090 h 91268"/>
                    <a:gd name="connsiteX150" fmla="*/ 139135 w 490926"/>
                    <a:gd name="connsiteY150" fmla="*/ 23167 h 91268"/>
                    <a:gd name="connsiteX151" fmla="*/ 140900 w 490926"/>
                    <a:gd name="connsiteY151" fmla="*/ 23449 h 91268"/>
                    <a:gd name="connsiteX152" fmla="*/ 142562 w 490926"/>
                    <a:gd name="connsiteY152" fmla="*/ 23909 h 91268"/>
                    <a:gd name="connsiteX153" fmla="*/ 143610 w 490926"/>
                    <a:gd name="connsiteY153" fmla="*/ 24421 h 91268"/>
                    <a:gd name="connsiteX154" fmla="*/ 144020 w 490926"/>
                    <a:gd name="connsiteY154" fmla="*/ 24907 h 91268"/>
                    <a:gd name="connsiteX155" fmla="*/ 144199 w 490926"/>
                    <a:gd name="connsiteY155" fmla="*/ 25495 h 91268"/>
                    <a:gd name="connsiteX156" fmla="*/ 144302 w 490926"/>
                    <a:gd name="connsiteY156" fmla="*/ 26544 h 91268"/>
                    <a:gd name="connsiteX157" fmla="*/ 144327 w 490926"/>
                    <a:gd name="connsiteY157" fmla="*/ 28411 h 91268"/>
                    <a:gd name="connsiteX158" fmla="*/ 221434 w 490926"/>
                    <a:gd name="connsiteY158" fmla="*/ 71436 h 91268"/>
                    <a:gd name="connsiteX159" fmla="*/ 221230 w 490926"/>
                    <a:gd name="connsiteY159" fmla="*/ 72127 h 91268"/>
                    <a:gd name="connsiteX160" fmla="*/ 220564 w 490926"/>
                    <a:gd name="connsiteY160" fmla="*/ 72613 h 91268"/>
                    <a:gd name="connsiteX161" fmla="*/ 219286 w 490926"/>
                    <a:gd name="connsiteY161" fmla="*/ 72920 h 91268"/>
                    <a:gd name="connsiteX162" fmla="*/ 217239 w 490926"/>
                    <a:gd name="connsiteY162" fmla="*/ 73022 h 91268"/>
                    <a:gd name="connsiteX163" fmla="*/ 215141 w 490926"/>
                    <a:gd name="connsiteY163" fmla="*/ 72920 h 91268"/>
                    <a:gd name="connsiteX164" fmla="*/ 213836 w 490926"/>
                    <a:gd name="connsiteY164" fmla="*/ 72613 h 91268"/>
                    <a:gd name="connsiteX165" fmla="*/ 213146 w 490926"/>
                    <a:gd name="connsiteY165" fmla="*/ 72127 h 91268"/>
                    <a:gd name="connsiteX166" fmla="*/ 212942 w 490926"/>
                    <a:gd name="connsiteY166" fmla="*/ 71436 h 91268"/>
                    <a:gd name="connsiteX167" fmla="*/ 212942 w 490926"/>
                    <a:gd name="connsiteY167" fmla="*/ 43452 h 91268"/>
                    <a:gd name="connsiteX168" fmla="*/ 212429 w 490926"/>
                    <a:gd name="connsiteY168" fmla="*/ 38131 h 91268"/>
                    <a:gd name="connsiteX169" fmla="*/ 210793 w 490926"/>
                    <a:gd name="connsiteY169" fmla="*/ 33987 h 91268"/>
                    <a:gd name="connsiteX170" fmla="*/ 207928 w 490926"/>
                    <a:gd name="connsiteY170" fmla="*/ 31327 h 91268"/>
                    <a:gd name="connsiteX171" fmla="*/ 203835 w 490926"/>
                    <a:gd name="connsiteY171" fmla="*/ 30406 h 91268"/>
                    <a:gd name="connsiteX172" fmla="*/ 197977 w 490926"/>
                    <a:gd name="connsiteY172" fmla="*/ 32657 h 91268"/>
                    <a:gd name="connsiteX173" fmla="*/ 191506 w 490926"/>
                    <a:gd name="connsiteY173" fmla="*/ 39257 h 91268"/>
                    <a:gd name="connsiteX174" fmla="*/ 191506 w 490926"/>
                    <a:gd name="connsiteY174" fmla="*/ 71436 h 91268"/>
                    <a:gd name="connsiteX175" fmla="*/ 191301 w 490926"/>
                    <a:gd name="connsiteY175" fmla="*/ 72127 h 91268"/>
                    <a:gd name="connsiteX176" fmla="*/ 190610 w 490926"/>
                    <a:gd name="connsiteY176" fmla="*/ 72613 h 91268"/>
                    <a:gd name="connsiteX177" fmla="*/ 189306 w 490926"/>
                    <a:gd name="connsiteY177" fmla="*/ 72920 h 91268"/>
                    <a:gd name="connsiteX178" fmla="*/ 187260 w 490926"/>
                    <a:gd name="connsiteY178" fmla="*/ 73022 h 91268"/>
                    <a:gd name="connsiteX179" fmla="*/ 185238 w 490926"/>
                    <a:gd name="connsiteY179" fmla="*/ 72920 h 91268"/>
                    <a:gd name="connsiteX180" fmla="*/ 183909 w 490926"/>
                    <a:gd name="connsiteY180" fmla="*/ 72613 h 91268"/>
                    <a:gd name="connsiteX181" fmla="*/ 183243 w 490926"/>
                    <a:gd name="connsiteY181" fmla="*/ 72127 h 91268"/>
                    <a:gd name="connsiteX182" fmla="*/ 183064 w 490926"/>
                    <a:gd name="connsiteY182" fmla="*/ 71436 h 91268"/>
                    <a:gd name="connsiteX183" fmla="*/ 183064 w 490926"/>
                    <a:gd name="connsiteY183" fmla="*/ 43452 h 91268"/>
                    <a:gd name="connsiteX184" fmla="*/ 182502 w 490926"/>
                    <a:gd name="connsiteY184" fmla="*/ 38131 h 91268"/>
                    <a:gd name="connsiteX185" fmla="*/ 180813 w 490926"/>
                    <a:gd name="connsiteY185" fmla="*/ 33987 h 91268"/>
                    <a:gd name="connsiteX186" fmla="*/ 177974 w 490926"/>
                    <a:gd name="connsiteY186" fmla="*/ 31327 h 91268"/>
                    <a:gd name="connsiteX187" fmla="*/ 173906 w 490926"/>
                    <a:gd name="connsiteY187" fmla="*/ 30406 h 91268"/>
                    <a:gd name="connsiteX188" fmla="*/ 168023 w 490926"/>
                    <a:gd name="connsiteY188" fmla="*/ 32657 h 91268"/>
                    <a:gd name="connsiteX189" fmla="*/ 161577 w 490926"/>
                    <a:gd name="connsiteY189" fmla="*/ 39257 h 91268"/>
                    <a:gd name="connsiteX190" fmla="*/ 161577 w 490926"/>
                    <a:gd name="connsiteY190" fmla="*/ 71436 h 91268"/>
                    <a:gd name="connsiteX191" fmla="*/ 161373 w 490926"/>
                    <a:gd name="connsiteY191" fmla="*/ 72127 h 91268"/>
                    <a:gd name="connsiteX192" fmla="*/ 160708 w 490926"/>
                    <a:gd name="connsiteY192" fmla="*/ 72613 h 91268"/>
                    <a:gd name="connsiteX193" fmla="*/ 159428 w 490926"/>
                    <a:gd name="connsiteY193" fmla="*/ 72920 h 91268"/>
                    <a:gd name="connsiteX194" fmla="*/ 157331 w 490926"/>
                    <a:gd name="connsiteY194" fmla="*/ 73022 h 91268"/>
                    <a:gd name="connsiteX195" fmla="*/ 155284 w 490926"/>
                    <a:gd name="connsiteY195" fmla="*/ 72920 h 91268"/>
                    <a:gd name="connsiteX196" fmla="*/ 153980 w 490926"/>
                    <a:gd name="connsiteY196" fmla="*/ 72613 h 91268"/>
                    <a:gd name="connsiteX197" fmla="*/ 153314 w 490926"/>
                    <a:gd name="connsiteY197" fmla="*/ 72127 h 91268"/>
                    <a:gd name="connsiteX198" fmla="*/ 153135 w 490926"/>
                    <a:gd name="connsiteY198" fmla="*/ 71436 h 91268"/>
                    <a:gd name="connsiteX199" fmla="*/ 153135 w 490926"/>
                    <a:gd name="connsiteY199" fmla="*/ 25393 h 91268"/>
                    <a:gd name="connsiteX200" fmla="*/ 153290 w 490926"/>
                    <a:gd name="connsiteY200" fmla="*/ 24702 h 91268"/>
                    <a:gd name="connsiteX201" fmla="*/ 153903 w 490926"/>
                    <a:gd name="connsiteY201" fmla="*/ 24190 h 91268"/>
                    <a:gd name="connsiteX202" fmla="*/ 155079 w 490926"/>
                    <a:gd name="connsiteY202" fmla="*/ 23883 h 91268"/>
                    <a:gd name="connsiteX203" fmla="*/ 156973 w 490926"/>
                    <a:gd name="connsiteY203" fmla="*/ 23807 h 91268"/>
                    <a:gd name="connsiteX204" fmla="*/ 158840 w 490926"/>
                    <a:gd name="connsiteY204" fmla="*/ 23883 h 91268"/>
                    <a:gd name="connsiteX205" fmla="*/ 159991 w 490926"/>
                    <a:gd name="connsiteY205" fmla="*/ 24190 h 91268"/>
                    <a:gd name="connsiteX206" fmla="*/ 160579 w 490926"/>
                    <a:gd name="connsiteY206" fmla="*/ 24702 h 91268"/>
                    <a:gd name="connsiteX207" fmla="*/ 160758 w 490926"/>
                    <a:gd name="connsiteY207" fmla="*/ 25393 h 91268"/>
                    <a:gd name="connsiteX208" fmla="*/ 160758 w 490926"/>
                    <a:gd name="connsiteY208" fmla="*/ 31481 h 91268"/>
                    <a:gd name="connsiteX209" fmla="*/ 168305 w 490926"/>
                    <a:gd name="connsiteY209" fmla="*/ 25111 h 91268"/>
                    <a:gd name="connsiteX210" fmla="*/ 175697 w 490926"/>
                    <a:gd name="connsiteY210" fmla="*/ 23090 h 91268"/>
                    <a:gd name="connsiteX211" fmla="*/ 180839 w 490926"/>
                    <a:gd name="connsiteY211" fmla="*/ 23756 h 91268"/>
                    <a:gd name="connsiteX212" fmla="*/ 184855 w 490926"/>
                    <a:gd name="connsiteY212" fmla="*/ 25623 h 91268"/>
                    <a:gd name="connsiteX213" fmla="*/ 187822 w 490926"/>
                    <a:gd name="connsiteY213" fmla="*/ 28488 h 91268"/>
                    <a:gd name="connsiteX214" fmla="*/ 189868 w 490926"/>
                    <a:gd name="connsiteY214" fmla="*/ 32197 h 91268"/>
                    <a:gd name="connsiteX215" fmla="*/ 194242 w 490926"/>
                    <a:gd name="connsiteY215" fmla="*/ 27951 h 91268"/>
                    <a:gd name="connsiteX216" fmla="*/ 198233 w 490926"/>
                    <a:gd name="connsiteY216" fmla="*/ 25137 h 91268"/>
                    <a:gd name="connsiteX217" fmla="*/ 201968 w 490926"/>
                    <a:gd name="connsiteY217" fmla="*/ 23576 h 91268"/>
                    <a:gd name="connsiteX218" fmla="*/ 205626 w 490926"/>
                    <a:gd name="connsiteY218" fmla="*/ 23090 h 91268"/>
                    <a:gd name="connsiteX219" fmla="*/ 213095 w 490926"/>
                    <a:gd name="connsiteY219" fmla="*/ 24651 h 91268"/>
                    <a:gd name="connsiteX220" fmla="*/ 217981 w 490926"/>
                    <a:gd name="connsiteY220" fmla="*/ 28820 h 91268"/>
                    <a:gd name="connsiteX221" fmla="*/ 220641 w 490926"/>
                    <a:gd name="connsiteY221" fmla="*/ 34934 h 91268"/>
                    <a:gd name="connsiteX222" fmla="*/ 221434 w 490926"/>
                    <a:gd name="connsiteY222" fmla="*/ 42326 h 91268"/>
                    <a:gd name="connsiteX223" fmla="*/ 270174 w 490926"/>
                    <a:gd name="connsiteY223" fmla="*/ 71487 h 91268"/>
                    <a:gd name="connsiteX224" fmla="*/ 269764 w 490926"/>
                    <a:gd name="connsiteY224" fmla="*/ 72408 h 91268"/>
                    <a:gd name="connsiteX225" fmla="*/ 268638 w 490926"/>
                    <a:gd name="connsiteY225" fmla="*/ 72868 h 91268"/>
                    <a:gd name="connsiteX226" fmla="*/ 266541 w 490926"/>
                    <a:gd name="connsiteY226" fmla="*/ 73022 h 91268"/>
                    <a:gd name="connsiteX227" fmla="*/ 264418 w 490926"/>
                    <a:gd name="connsiteY227" fmla="*/ 72868 h 91268"/>
                    <a:gd name="connsiteX228" fmla="*/ 263267 w 490926"/>
                    <a:gd name="connsiteY228" fmla="*/ 72408 h 91268"/>
                    <a:gd name="connsiteX229" fmla="*/ 262909 w 490926"/>
                    <a:gd name="connsiteY229" fmla="*/ 71487 h 91268"/>
                    <a:gd name="connsiteX230" fmla="*/ 262909 w 490926"/>
                    <a:gd name="connsiteY230" fmla="*/ 66883 h 91268"/>
                    <a:gd name="connsiteX231" fmla="*/ 256182 w 490926"/>
                    <a:gd name="connsiteY231" fmla="*/ 71896 h 91268"/>
                    <a:gd name="connsiteX232" fmla="*/ 248328 w 490926"/>
                    <a:gd name="connsiteY232" fmla="*/ 73687 h 91268"/>
                    <a:gd name="connsiteX233" fmla="*/ 241754 w 490926"/>
                    <a:gd name="connsiteY233" fmla="*/ 72741 h 91268"/>
                    <a:gd name="connsiteX234" fmla="*/ 236741 w 490926"/>
                    <a:gd name="connsiteY234" fmla="*/ 70003 h 91268"/>
                    <a:gd name="connsiteX235" fmla="*/ 233518 w 490926"/>
                    <a:gd name="connsiteY235" fmla="*/ 65604 h 91268"/>
                    <a:gd name="connsiteX236" fmla="*/ 232366 w 490926"/>
                    <a:gd name="connsiteY236" fmla="*/ 59669 h 91268"/>
                    <a:gd name="connsiteX237" fmla="*/ 233952 w 490926"/>
                    <a:gd name="connsiteY237" fmla="*/ 52916 h 91268"/>
                    <a:gd name="connsiteX238" fmla="*/ 238506 w 490926"/>
                    <a:gd name="connsiteY238" fmla="*/ 48159 h 91268"/>
                    <a:gd name="connsiteX239" fmla="*/ 245771 w 490926"/>
                    <a:gd name="connsiteY239" fmla="*/ 45319 h 91268"/>
                    <a:gd name="connsiteX240" fmla="*/ 255440 w 490926"/>
                    <a:gd name="connsiteY240" fmla="*/ 44373 h 91268"/>
                    <a:gd name="connsiteX241" fmla="*/ 261783 w 490926"/>
                    <a:gd name="connsiteY241" fmla="*/ 44373 h 91268"/>
                    <a:gd name="connsiteX242" fmla="*/ 261783 w 490926"/>
                    <a:gd name="connsiteY242" fmla="*/ 40792 h 91268"/>
                    <a:gd name="connsiteX243" fmla="*/ 261220 w 490926"/>
                    <a:gd name="connsiteY243" fmla="*/ 36085 h 91268"/>
                    <a:gd name="connsiteX244" fmla="*/ 259405 w 490926"/>
                    <a:gd name="connsiteY244" fmla="*/ 32683 h 91268"/>
                    <a:gd name="connsiteX245" fmla="*/ 256156 w 490926"/>
                    <a:gd name="connsiteY245" fmla="*/ 30637 h 91268"/>
                    <a:gd name="connsiteX246" fmla="*/ 251245 w 490926"/>
                    <a:gd name="connsiteY246" fmla="*/ 29946 h 91268"/>
                    <a:gd name="connsiteX247" fmla="*/ 245642 w 490926"/>
                    <a:gd name="connsiteY247" fmla="*/ 30688 h 91268"/>
                    <a:gd name="connsiteX248" fmla="*/ 241294 w 490926"/>
                    <a:gd name="connsiteY248" fmla="*/ 32325 h 91268"/>
                    <a:gd name="connsiteX249" fmla="*/ 238174 w 490926"/>
                    <a:gd name="connsiteY249" fmla="*/ 33962 h 91268"/>
                    <a:gd name="connsiteX250" fmla="*/ 236306 w 490926"/>
                    <a:gd name="connsiteY250" fmla="*/ 34704 h 91268"/>
                    <a:gd name="connsiteX251" fmla="*/ 235589 w 490926"/>
                    <a:gd name="connsiteY251" fmla="*/ 34499 h 91268"/>
                    <a:gd name="connsiteX252" fmla="*/ 235052 w 490926"/>
                    <a:gd name="connsiteY252" fmla="*/ 33885 h 91268"/>
                    <a:gd name="connsiteX253" fmla="*/ 234720 w 490926"/>
                    <a:gd name="connsiteY253" fmla="*/ 32836 h 91268"/>
                    <a:gd name="connsiteX254" fmla="*/ 234618 w 490926"/>
                    <a:gd name="connsiteY254" fmla="*/ 31429 h 91268"/>
                    <a:gd name="connsiteX255" fmla="*/ 234797 w 490926"/>
                    <a:gd name="connsiteY255" fmla="*/ 29409 h 91268"/>
                    <a:gd name="connsiteX256" fmla="*/ 235667 w 490926"/>
                    <a:gd name="connsiteY256" fmla="*/ 28002 h 91268"/>
                    <a:gd name="connsiteX257" fmla="*/ 238045 w 490926"/>
                    <a:gd name="connsiteY257" fmla="*/ 26441 h 91268"/>
                    <a:gd name="connsiteX258" fmla="*/ 241933 w 490926"/>
                    <a:gd name="connsiteY258" fmla="*/ 24804 h 91268"/>
                    <a:gd name="connsiteX259" fmla="*/ 246742 w 490926"/>
                    <a:gd name="connsiteY259" fmla="*/ 23576 h 91268"/>
                    <a:gd name="connsiteX260" fmla="*/ 252012 w 490926"/>
                    <a:gd name="connsiteY260" fmla="*/ 23090 h 91268"/>
                    <a:gd name="connsiteX261" fmla="*/ 260454 w 490926"/>
                    <a:gd name="connsiteY261" fmla="*/ 24216 h 91268"/>
                    <a:gd name="connsiteX262" fmla="*/ 266081 w 490926"/>
                    <a:gd name="connsiteY262" fmla="*/ 27516 h 91268"/>
                    <a:gd name="connsiteX263" fmla="*/ 269201 w 490926"/>
                    <a:gd name="connsiteY263" fmla="*/ 32913 h 91268"/>
                    <a:gd name="connsiteX264" fmla="*/ 270174 w 490926"/>
                    <a:gd name="connsiteY264" fmla="*/ 40433 h 91268"/>
                    <a:gd name="connsiteX265" fmla="*/ 261783 w 490926"/>
                    <a:gd name="connsiteY265" fmla="*/ 50461 h 91268"/>
                    <a:gd name="connsiteX266" fmla="*/ 254570 w 490926"/>
                    <a:gd name="connsiteY266" fmla="*/ 50461 h 91268"/>
                    <a:gd name="connsiteX267" fmla="*/ 248533 w 490926"/>
                    <a:gd name="connsiteY267" fmla="*/ 51049 h 91268"/>
                    <a:gd name="connsiteX268" fmla="*/ 244287 w 490926"/>
                    <a:gd name="connsiteY268" fmla="*/ 52788 h 91268"/>
                    <a:gd name="connsiteX269" fmla="*/ 241805 w 490926"/>
                    <a:gd name="connsiteY269" fmla="*/ 55551 h 91268"/>
                    <a:gd name="connsiteX270" fmla="*/ 241013 w 490926"/>
                    <a:gd name="connsiteY270" fmla="*/ 59260 h 91268"/>
                    <a:gd name="connsiteX271" fmla="*/ 243289 w 490926"/>
                    <a:gd name="connsiteY271" fmla="*/ 64964 h 91268"/>
                    <a:gd name="connsiteX272" fmla="*/ 249659 w 490926"/>
                    <a:gd name="connsiteY272" fmla="*/ 67087 h 91268"/>
                    <a:gd name="connsiteX273" fmla="*/ 255823 w 490926"/>
                    <a:gd name="connsiteY273" fmla="*/ 65399 h 91268"/>
                    <a:gd name="connsiteX274" fmla="*/ 261783 w 490926"/>
                    <a:gd name="connsiteY274" fmla="*/ 60232 h 91268"/>
                    <a:gd name="connsiteX275" fmla="*/ 308087 w 490926"/>
                    <a:gd name="connsiteY275" fmla="*/ 68059 h 91268"/>
                    <a:gd name="connsiteX276" fmla="*/ 307882 w 490926"/>
                    <a:gd name="connsiteY276" fmla="*/ 70413 h 91268"/>
                    <a:gd name="connsiteX277" fmla="*/ 307268 w 490926"/>
                    <a:gd name="connsiteY277" fmla="*/ 71692 h 91268"/>
                    <a:gd name="connsiteX278" fmla="*/ 306040 w 490926"/>
                    <a:gd name="connsiteY278" fmla="*/ 72459 h 91268"/>
                    <a:gd name="connsiteX279" fmla="*/ 304173 w 490926"/>
                    <a:gd name="connsiteY279" fmla="*/ 73047 h 91268"/>
                    <a:gd name="connsiteX280" fmla="*/ 301948 w 490926"/>
                    <a:gd name="connsiteY280" fmla="*/ 73431 h 91268"/>
                    <a:gd name="connsiteX281" fmla="*/ 299595 w 490926"/>
                    <a:gd name="connsiteY281" fmla="*/ 73585 h 91268"/>
                    <a:gd name="connsiteX282" fmla="*/ 293455 w 490926"/>
                    <a:gd name="connsiteY282" fmla="*/ 72638 h 91268"/>
                    <a:gd name="connsiteX283" fmla="*/ 289260 w 490926"/>
                    <a:gd name="connsiteY283" fmla="*/ 69773 h 91268"/>
                    <a:gd name="connsiteX284" fmla="*/ 286882 w 490926"/>
                    <a:gd name="connsiteY284" fmla="*/ 64913 h 91268"/>
                    <a:gd name="connsiteX285" fmla="*/ 286140 w 490926"/>
                    <a:gd name="connsiteY285" fmla="*/ 57981 h 91268"/>
                    <a:gd name="connsiteX286" fmla="*/ 286140 w 490926"/>
                    <a:gd name="connsiteY286" fmla="*/ 31071 h 91268"/>
                    <a:gd name="connsiteX287" fmla="*/ 279693 w 490926"/>
                    <a:gd name="connsiteY287" fmla="*/ 31071 h 91268"/>
                    <a:gd name="connsiteX288" fmla="*/ 278465 w 490926"/>
                    <a:gd name="connsiteY288" fmla="*/ 30253 h 91268"/>
                    <a:gd name="connsiteX289" fmla="*/ 278005 w 490926"/>
                    <a:gd name="connsiteY289" fmla="*/ 27593 h 91268"/>
                    <a:gd name="connsiteX290" fmla="*/ 278133 w 490926"/>
                    <a:gd name="connsiteY290" fmla="*/ 25955 h 91268"/>
                    <a:gd name="connsiteX291" fmla="*/ 278465 w 490926"/>
                    <a:gd name="connsiteY291" fmla="*/ 24855 h 91268"/>
                    <a:gd name="connsiteX292" fmla="*/ 279003 w 490926"/>
                    <a:gd name="connsiteY292" fmla="*/ 24242 h 91268"/>
                    <a:gd name="connsiteX293" fmla="*/ 279745 w 490926"/>
                    <a:gd name="connsiteY293" fmla="*/ 24063 h 91268"/>
                    <a:gd name="connsiteX294" fmla="*/ 286140 w 490926"/>
                    <a:gd name="connsiteY294" fmla="*/ 24063 h 91268"/>
                    <a:gd name="connsiteX295" fmla="*/ 286140 w 490926"/>
                    <a:gd name="connsiteY295" fmla="*/ 13114 h 91268"/>
                    <a:gd name="connsiteX296" fmla="*/ 286319 w 490926"/>
                    <a:gd name="connsiteY296" fmla="*/ 12449 h 91268"/>
                    <a:gd name="connsiteX297" fmla="*/ 286984 w 490926"/>
                    <a:gd name="connsiteY297" fmla="*/ 11912 h 91268"/>
                    <a:gd name="connsiteX298" fmla="*/ 288288 w 490926"/>
                    <a:gd name="connsiteY298" fmla="*/ 11580 h 91268"/>
                    <a:gd name="connsiteX299" fmla="*/ 290334 w 490926"/>
                    <a:gd name="connsiteY299" fmla="*/ 11477 h 91268"/>
                    <a:gd name="connsiteX300" fmla="*/ 292432 w 490926"/>
                    <a:gd name="connsiteY300" fmla="*/ 11580 h 91268"/>
                    <a:gd name="connsiteX301" fmla="*/ 293711 w 490926"/>
                    <a:gd name="connsiteY301" fmla="*/ 11912 h 91268"/>
                    <a:gd name="connsiteX302" fmla="*/ 294376 w 490926"/>
                    <a:gd name="connsiteY302" fmla="*/ 12449 h 91268"/>
                    <a:gd name="connsiteX303" fmla="*/ 294581 w 490926"/>
                    <a:gd name="connsiteY303" fmla="*/ 13114 h 91268"/>
                    <a:gd name="connsiteX304" fmla="*/ 294581 w 490926"/>
                    <a:gd name="connsiteY304" fmla="*/ 24063 h 91268"/>
                    <a:gd name="connsiteX305" fmla="*/ 306398 w 490926"/>
                    <a:gd name="connsiteY305" fmla="*/ 24063 h 91268"/>
                    <a:gd name="connsiteX306" fmla="*/ 307115 w 490926"/>
                    <a:gd name="connsiteY306" fmla="*/ 24242 h 91268"/>
                    <a:gd name="connsiteX307" fmla="*/ 307652 w 490926"/>
                    <a:gd name="connsiteY307" fmla="*/ 24855 h 91268"/>
                    <a:gd name="connsiteX308" fmla="*/ 307984 w 490926"/>
                    <a:gd name="connsiteY308" fmla="*/ 25955 h 91268"/>
                    <a:gd name="connsiteX309" fmla="*/ 308087 w 490926"/>
                    <a:gd name="connsiteY309" fmla="*/ 27593 h 91268"/>
                    <a:gd name="connsiteX310" fmla="*/ 307626 w 490926"/>
                    <a:gd name="connsiteY310" fmla="*/ 30253 h 91268"/>
                    <a:gd name="connsiteX311" fmla="*/ 306398 w 490926"/>
                    <a:gd name="connsiteY311" fmla="*/ 31071 h 91268"/>
                    <a:gd name="connsiteX312" fmla="*/ 294581 w 490926"/>
                    <a:gd name="connsiteY312" fmla="*/ 31071 h 91268"/>
                    <a:gd name="connsiteX313" fmla="*/ 294581 w 490926"/>
                    <a:gd name="connsiteY313" fmla="*/ 56753 h 91268"/>
                    <a:gd name="connsiteX314" fmla="*/ 295987 w 490926"/>
                    <a:gd name="connsiteY314" fmla="*/ 63941 h 91268"/>
                    <a:gd name="connsiteX315" fmla="*/ 301027 w 490926"/>
                    <a:gd name="connsiteY315" fmla="*/ 66371 h 91268"/>
                    <a:gd name="connsiteX316" fmla="*/ 303125 w 490926"/>
                    <a:gd name="connsiteY316" fmla="*/ 66141 h 91268"/>
                    <a:gd name="connsiteX317" fmla="*/ 304762 w 490926"/>
                    <a:gd name="connsiteY317" fmla="*/ 65655 h 91268"/>
                    <a:gd name="connsiteX318" fmla="*/ 305990 w 490926"/>
                    <a:gd name="connsiteY318" fmla="*/ 65169 h 91268"/>
                    <a:gd name="connsiteX319" fmla="*/ 306910 w 490926"/>
                    <a:gd name="connsiteY319" fmla="*/ 64939 h 91268"/>
                    <a:gd name="connsiteX320" fmla="*/ 307397 w 490926"/>
                    <a:gd name="connsiteY320" fmla="*/ 65067 h 91268"/>
                    <a:gd name="connsiteX321" fmla="*/ 307755 w 490926"/>
                    <a:gd name="connsiteY321" fmla="*/ 65553 h 91268"/>
                    <a:gd name="connsiteX322" fmla="*/ 307984 w 490926"/>
                    <a:gd name="connsiteY322" fmla="*/ 66525 h 91268"/>
                    <a:gd name="connsiteX323" fmla="*/ 308087 w 490926"/>
                    <a:gd name="connsiteY323" fmla="*/ 68059 h 91268"/>
                    <a:gd name="connsiteX324" fmla="*/ 341345 w 490926"/>
                    <a:gd name="connsiteY324" fmla="*/ 68059 h 91268"/>
                    <a:gd name="connsiteX325" fmla="*/ 341141 w 490926"/>
                    <a:gd name="connsiteY325" fmla="*/ 70413 h 91268"/>
                    <a:gd name="connsiteX326" fmla="*/ 340526 w 490926"/>
                    <a:gd name="connsiteY326" fmla="*/ 71692 h 91268"/>
                    <a:gd name="connsiteX327" fmla="*/ 339299 w 490926"/>
                    <a:gd name="connsiteY327" fmla="*/ 72459 h 91268"/>
                    <a:gd name="connsiteX328" fmla="*/ 337432 w 490926"/>
                    <a:gd name="connsiteY328" fmla="*/ 73047 h 91268"/>
                    <a:gd name="connsiteX329" fmla="*/ 335206 w 490926"/>
                    <a:gd name="connsiteY329" fmla="*/ 73431 h 91268"/>
                    <a:gd name="connsiteX330" fmla="*/ 332852 w 490926"/>
                    <a:gd name="connsiteY330" fmla="*/ 73585 h 91268"/>
                    <a:gd name="connsiteX331" fmla="*/ 326713 w 490926"/>
                    <a:gd name="connsiteY331" fmla="*/ 72638 h 91268"/>
                    <a:gd name="connsiteX332" fmla="*/ 322518 w 490926"/>
                    <a:gd name="connsiteY332" fmla="*/ 69773 h 91268"/>
                    <a:gd name="connsiteX333" fmla="*/ 320139 w 490926"/>
                    <a:gd name="connsiteY333" fmla="*/ 64913 h 91268"/>
                    <a:gd name="connsiteX334" fmla="*/ 319397 w 490926"/>
                    <a:gd name="connsiteY334" fmla="*/ 57981 h 91268"/>
                    <a:gd name="connsiteX335" fmla="*/ 319397 w 490926"/>
                    <a:gd name="connsiteY335" fmla="*/ 31071 h 91268"/>
                    <a:gd name="connsiteX336" fmla="*/ 312951 w 490926"/>
                    <a:gd name="connsiteY336" fmla="*/ 31071 h 91268"/>
                    <a:gd name="connsiteX337" fmla="*/ 311724 w 490926"/>
                    <a:gd name="connsiteY337" fmla="*/ 30253 h 91268"/>
                    <a:gd name="connsiteX338" fmla="*/ 311263 w 490926"/>
                    <a:gd name="connsiteY338" fmla="*/ 27593 h 91268"/>
                    <a:gd name="connsiteX339" fmla="*/ 311391 w 490926"/>
                    <a:gd name="connsiteY339" fmla="*/ 25955 h 91268"/>
                    <a:gd name="connsiteX340" fmla="*/ 311724 w 490926"/>
                    <a:gd name="connsiteY340" fmla="*/ 24855 h 91268"/>
                    <a:gd name="connsiteX341" fmla="*/ 312261 w 490926"/>
                    <a:gd name="connsiteY341" fmla="*/ 24242 h 91268"/>
                    <a:gd name="connsiteX342" fmla="*/ 313003 w 490926"/>
                    <a:gd name="connsiteY342" fmla="*/ 24063 h 91268"/>
                    <a:gd name="connsiteX343" fmla="*/ 319397 w 490926"/>
                    <a:gd name="connsiteY343" fmla="*/ 24063 h 91268"/>
                    <a:gd name="connsiteX344" fmla="*/ 319397 w 490926"/>
                    <a:gd name="connsiteY344" fmla="*/ 13114 h 91268"/>
                    <a:gd name="connsiteX345" fmla="*/ 319576 w 490926"/>
                    <a:gd name="connsiteY345" fmla="*/ 12449 h 91268"/>
                    <a:gd name="connsiteX346" fmla="*/ 320242 w 490926"/>
                    <a:gd name="connsiteY346" fmla="*/ 11912 h 91268"/>
                    <a:gd name="connsiteX347" fmla="*/ 321546 w 490926"/>
                    <a:gd name="connsiteY347" fmla="*/ 11580 h 91268"/>
                    <a:gd name="connsiteX348" fmla="*/ 323593 w 490926"/>
                    <a:gd name="connsiteY348" fmla="*/ 11477 h 91268"/>
                    <a:gd name="connsiteX349" fmla="*/ 325690 w 490926"/>
                    <a:gd name="connsiteY349" fmla="*/ 11580 h 91268"/>
                    <a:gd name="connsiteX350" fmla="*/ 326969 w 490926"/>
                    <a:gd name="connsiteY350" fmla="*/ 11912 h 91268"/>
                    <a:gd name="connsiteX351" fmla="*/ 327634 w 490926"/>
                    <a:gd name="connsiteY351" fmla="*/ 12449 h 91268"/>
                    <a:gd name="connsiteX352" fmla="*/ 327839 w 490926"/>
                    <a:gd name="connsiteY352" fmla="*/ 13114 h 91268"/>
                    <a:gd name="connsiteX353" fmla="*/ 327839 w 490926"/>
                    <a:gd name="connsiteY353" fmla="*/ 24063 h 91268"/>
                    <a:gd name="connsiteX354" fmla="*/ 339657 w 490926"/>
                    <a:gd name="connsiteY354" fmla="*/ 24063 h 91268"/>
                    <a:gd name="connsiteX355" fmla="*/ 340373 w 490926"/>
                    <a:gd name="connsiteY355" fmla="*/ 24242 h 91268"/>
                    <a:gd name="connsiteX356" fmla="*/ 340910 w 490926"/>
                    <a:gd name="connsiteY356" fmla="*/ 24855 h 91268"/>
                    <a:gd name="connsiteX357" fmla="*/ 341243 w 490926"/>
                    <a:gd name="connsiteY357" fmla="*/ 25955 h 91268"/>
                    <a:gd name="connsiteX358" fmla="*/ 341345 w 490926"/>
                    <a:gd name="connsiteY358" fmla="*/ 27593 h 91268"/>
                    <a:gd name="connsiteX359" fmla="*/ 340885 w 490926"/>
                    <a:gd name="connsiteY359" fmla="*/ 30253 h 91268"/>
                    <a:gd name="connsiteX360" fmla="*/ 339657 w 490926"/>
                    <a:gd name="connsiteY360" fmla="*/ 31071 h 91268"/>
                    <a:gd name="connsiteX361" fmla="*/ 327839 w 490926"/>
                    <a:gd name="connsiteY361" fmla="*/ 31071 h 91268"/>
                    <a:gd name="connsiteX362" fmla="*/ 327839 w 490926"/>
                    <a:gd name="connsiteY362" fmla="*/ 56753 h 91268"/>
                    <a:gd name="connsiteX363" fmla="*/ 329246 w 490926"/>
                    <a:gd name="connsiteY363" fmla="*/ 63941 h 91268"/>
                    <a:gd name="connsiteX364" fmla="*/ 334285 w 490926"/>
                    <a:gd name="connsiteY364" fmla="*/ 66371 h 91268"/>
                    <a:gd name="connsiteX365" fmla="*/ 336383 w 490926"/>
                    <a:gd name="connsiteY365" fmla="*/ 66141 h 91268"/>
                    <a:gd name="connsiteX366" fmla="*/ 338019 w 490926"/>
                    <a:gd name="connsiteY366" fmla="*/ 65655 h 91268"/>
                    <a:gd name="connsiteX367" fmla="*/ 339247 w 490926"/>
                    <a:gd name="connsiteY367" fmla="*/ 65169 h 91268"/>
                    <a:gd name="connsiteX368" fmla="*/ 340168 w 490926"/>
                    <a:gd name="connsiteY368" fmla="*/ 64939 h 91268"/>
                    <a:gd name="connsiteX369" fmla="*/ 340654 w 490926"/>
                    <a:gd name="connsiteY369" fmla="*/ 65067 h 91268"/>
                    <a:gd name="connsiteX370" fmla="*/ 341012 w 490926"/>
                    <a:gd name="connsiteY370" fmla="*/ 65553 h 91268"/>
                    <a:gd name="connsiteX371" fmla="*/ 341243 w 490926"/>
                    <a:gd name="connsiteY371" fmla="*/ 66525 h 91268"/>
                    <a:gd name="connsiteX372" fmla="*/ 341345 w 490926"/>
                    <a:gd name="connsiteY372" fmla="*/ 68059 h 91268"/>
                    <a:gd name="connsiteX373" fmla="*/ 360570 w 490926"/>
                    <a:gd name="connsiteY373" fmla="*/ 71436 h 91268"/>
                    <a:gd name="connsiteX374" fmla="*/ 360366 w 490926"/>
                    <a:gd name="connsiteY374" fmla="*/ 72127 h 91268"/>
                    <a:gd name="connsiteX375" fmla="*/ 359700 w 490926"/>
                    <a:gd name="connsiteY375" fmla="*/ 72613 h 91268"/>
                    <a:gd name="connsiteX376" fmla="*/ 358422 w 490926"/>
                    <a:gd name="connsiteY376" fmla="*/ 72920 h 91268"/>
                    <a:gd name="connsiteX377" fmla="*/ 356324 w 490926"/>
                    <a:gd name="connsiteY377" fmla="*/ 73022 h 91268"/>
                    <a:gd name="connsiteX378" fmla="*/ 354278 w 490926"/>
                    <a:gd name="connsiteY378" fmla="*/ 72920 h 91268"/>
                    <a:gd name="connsiteX379" fmla="*/ 352973 w 490926"/>
                    <a:gd name="connsiteY379" fmla="*/ 72613 h 91268"/>
                    <a:gd name="connsiteX380" fmla="*/ 352308 w 490926"/>
                    <a:gd name="connsiteY380" fmla="*/ 72127 h 91268"/>
                    <a:gd name="connsiteX381" fmla="*/ 352129 w 490926"/>
                    <a:gd name="connsiteY381" fmla="*/ 71436 h 91268"/>
                    <a:gd name="connsiteX382" fmla="*/ 352129 w 490926"/>
                    <a:gd name="connsiteY382" fmla="*/ 25393 h 91268"/>
                    <a:gd name="connsiteX383" fmla="*/ 352308 w 490926"/>
                    <a:gd name="connsiteY383" fmla="*/ 24728 h 91268"/>
                    <a:gd name="connsiteX384" fmla="*/ 352973 w 490926"/>
                    <a:gd name="connsiteY384" fmla="*/ 24216 h 91268"/>
                    <a:gd name="connsiteX385" fmla="*/ 354278 w 490926"/>
                    <a:gd name="connsiteY385" fmla="*/ 23909 h 91268"/>
                    <a:gd name="connsiteX386" fmla="*/ 356324 w 490926"/>
                    <a:gd name="connsiteY386" fmla="*/ 23807 h 91268"/>
                    <a:gd name="connsiteX387" fmla="*/ 358422 w 490926"/>
                    <a:gd name="connsiteY387" fmla="*/ 23909 h 91268"/>
                    <a:gd name="connsiteX388" fmla="*/ 359700 w 490926"/>
                    <a:gd name="connsiteY388" fmla="*/ 24216 h 91268"/>
                    <a:gd name="connsiteX389" fmla="*/ 360366 w 490926"/>
                    <a:gd name="connsiteY389" fmla="*/ 24728 h 91268"/>
                    <a:gd name="connsiteX390" fmla="*/ 360570 w 490926"/>
                    <a:gd name="connsiteY390" fmla="*/ 25393 h 91268"/>
                    <a:gd name="connsiteX391" fmla="*/ 361542 w 490926"/>
                    <a:gd name="connsiteY391" fmla="*/ 9840 h 91268"/>
                    <a:gd name="connsiteX392" fmla="*/ 360416 w 490926"/>
                    <a:gd name="connsiteY392" fmla="*/ 13882 h 91268"/>
                    <a:gd name="connsiteX393" fmla="*/ 356273 w 490926"/>
                    <a:gd name="connsiteY393" fmla="*/ 14956 h 91268"/>
                    <a:gd name="connsiteX394" fmla="*/ 352206 w 490926"/>
                    <a:gd name="connsiteY394" fmla="*/ 13907 h 91268"/>
                    <a:gd name="connsiteX395" fmla="*/ 351106 w 490926"/>
                    <a:gd name="connsiteY395" fmla="*/ 9943 h 91268"/>
                    <a:gd name="connsiteX396" fmla="*/ 352232 w 490926"/>
                    <a:gd name="connsiteY396" fmla="*/ 5901 h 91268"/>
                    <a:gd name="connsiteX397" fmla="*/ 356375 w 490926"/>
                    <a:gd name="connsiteY397" fmla="*/ 4827 h 91268"/>
                    <a:gd name="connsiteX398" fmla="*/ 360442 w 490926"/>
                    <a:gd name="connsiteY398" fmla="*/ 5875 h 91268"/>
                    <a:gd name="connsiteX399" fmla="*/ 361542 w 490926"/>
                    <a:gd name="connsiteY399" fmla="*/ 9840 h 91268"/>
                    <a:gd name="connsiteX400" fmla="*/ 415590 w 490926"/>
                    <a:gd name="connsiteY400" fmla="*/ 71436 h 91268"/>
                    <a:gd name="connsiteX401" fmla="*/ 415385 w 490926"/>
                    <a:gd name="connsiteY401" fmla="*/ 72127 h 91268"/>
                    <a:gd name="connsiteX402" fmla="*/ 414720 w 490926"/>
                    <a:gd name="connsiteY402" fmla="*/ 72613 h 91268"/>
                    <a:gd name="connsiteX403" fmla="*/ 413441 w 490926"/>
                    <a:gd name="connsiteY403" fmla="*/ 72920 h 91268"/>
                    <a:gd name="connsiteX404" fmla="*/ 411395 w 490926"/>
                    <a:gd name="connsiteY404" fmla="*/ 73022 h 91268"/>
                    <a:gd name="connsiteX405" fmla="*/ 409298 w 490926"/>
                    <a:gd name="connsiteY405" fmla="*/ 72920 h 91268"/>
                    <a:gd name="connsiteX406" fmla="*/ 408019 w 490926"/>
                    <a:gd name="connsiteY406" fmla="*/ 72613 h 91268"/>
                    <a:gd name="connsiteX407" fmla="*/ 407354 w 490926"/>
                    <a:gd name="connsiteY407" fmla="*/ 72127 h 91268"/>
                    <a:gd name="connsiteX408" fmla="*/ 407149 w 490926"/>
                    <a:gd name="connsiteY408" fmla="*/ 71436 h 91268"/>
                    <a:gd name="connsiteX409" fmla="*/ 407149 w 490926"/>
                    <a:gd name="connsiteY409" fmla="*/ 44475 h 91268"/>
                    <a:gd name="connsiteX410" fmla="*/ 406535 w 490926"/>
                    <a:gd name="connsiteY410" fmla="*/ 38131 h 91268"/>
                    <a:gd name="connsiteX411" fmla="*/ 404744 w 490926"/>
                    <a:gd name="connsiteY411" fmla="*/ 33987 h 91268"/>
                    <a:gd name="connsiteX412" fmla="*/ 401701 w 490926"/>
                    <a:gd name="connsiteY412" fmla="*/ 31327 h 91268"/>
                    <a:gd name="connsiteX413" fmla="*/ 397377 w 490926"/>
                    <a:gd name="connsiteY413" fmla="*/ 30406 h 91268"/>
                    <a:gd name="connsiteX414" fmla="*/ 391034 w 490926"/>
                    <a:gd name="connsiteY414" fmla="*/ 32657 h 91268"/>
                    <a:gd name="connsiteX415" fmla="*/ 384382 w 490926"/>
                    <a:gd name="connsiteY415" fmla="*/ 39257 h 91268"/>
                    <a:gd name="connsiteX416" fmla="*/ 384382 w 490926"/>
                    <a:gd name="connsiteY416" fmla="*/ 71436 h 91268"/>
                    <a:gd name="connsiteX417" fmla="*/ 384178 w 490926"/>
                    <a:gd name="connsiteY417" fmla="*/ 72127 h 91268"/>
                    <a:gd name="connsiteX418" fmla="*/ 383513 w 490926"/>
                    <a:gd name="connsiteY418" fmla="*/ 72613 h 91268"/>
                    <a:gd name="connsiteX419" fmla="*/ 382234 w 490926"/>
                    <a:gd name="connsiteY419" fmla="*/ 72920 h 91268"/>
                    <a:gd name="connsiteX420" fmla="*/ 380136 w 490926"/>
                    <a:gd name="connsiteY420" fmla="*/ 73022 h 91268"/>
                    <a:gd name="connsiteX421" fmla="*/ 378090 w 490926"/>
                    <a:gd name="connsiteY421" fmla="*/ 72920 h 91268"/>
                    <a:gd name="connsiteX422" fmla="*/ 376785 w 490926"/>
                    <a:gd name="connsiteY422" fmla="*/ 72613 h 91268"/>
                    <a:gd name="connsiteX423" fmla="*/ 376120 w 490926"/>
                    <a:gd name="connsiteY423" fmla="*/ 72127 h 91268"/>
                    <a:gd name="connsiteX424" fmla="*/ 375941 w 490926"/>
                    <a:gd name="connsiteY424" fmla="*/ 71436 h 91268"/>
                    <a:gd name="connsiteX425" fmla="*/ 375941 w 490926"/>
                    <a:gd name="connsiteY425" fmla="*/ 25393 h 91268"/>
                    <a:gd name="connsiteX426" fmla="*/ 376095 w 490926"/>
                    <a:gd name="connsiteY426" fmla="*/ 24702 h 91268"/>
                    <a:gd name="connsiteX427" fmla="*/ 376709 w 490926"/>
                    <a:gd name="connsiteY427" fmla="*/ 24190 h 91268"/>
                    <a:gd name="connsiteX428" fmla="*/ 377885 w 490926"/>
                    <a:gd name="connsiteY428" fmla="*/ 23883 h 91268"/>
                    <a:gd name="connsiteX429" fmla="*/ 379778 w 490926"/>
                    <a:gd name="connsiteY429" fmla="*/ 23807 h 91268"/>
                    <a:gd name="connsiteX430" fmla="*/ 381646 w 490926"/>
                    <a:gd name="connsiteY430" fmla="*/ 23883 h 91268"/>
                    <a:gd name="connsiteX431" fmla="*/ 382796 w 490926"/>
                    <a:gd name="connsiteY431" fmla="*/ 24190 h 91268"/>
                    <a:gd name="connsiteX432" fmla="*/ 383385 w 490926"/>
                    <a:gd name="connsiteY432" fmla="*/ 24702 h 91268"/>
                    <a:gd name="connsiteX433" fmla="*/ 383564 w 490926"/>
                    <a:gd name="connsiteY433" fmla="*/ 25393 h 91268"/>
                    <a:gd name="connsiteX434" fmla="*/ 383564 w 490926"/>
                    <a:gd name="connsiteY434" fmla="*/ 31481 h 91268"/>
                    <a:gd name="connsiteX435" fmla="*/ 391315 w 490926"/>
                    <a:gd name="connsiteY435" fmla="*/ 25111 h 91268"/>
                    <a:gd name="connsiteX436" fmla="*/ 399117 w 490926"/>
                    <a:gd name="connsiteY436" fmla="*/ 23090 h 91268"/>
                    <a:gd name="connsiteX437" fmla="*/ 406867 w 490926"/>
                    <a:gd name="connsiteY437" fmla="*/ 24651 h 91268"/>
                    <a:gd name="connsiteX438" fmla="*/ 411958 w 490926"/>
                    <a:gd name="connsiteY438" fmla="*/ 28820 h 91268"/>
                    <a:gd name="connsiteX439" fmla="*/ 414746 w 490926"/>
                    <a:gd name="connsiteY439" fmla="*/ 34934 h 91268"/>
                    <a:gd name="connsiteX440" fmla="*/ 415590 w 490926"/>
                    <a:gd name="connsiteY440" fmla="*/ 43350 h 91268"/>
                    <a:gd name="connsiteX441" fmla="*/ 468983 w 490926"/>
                    <a:gd name="connsiteY441" fmla="*/ 27490 h 91268"/>
                    <a:gd name="connsiteX442" fmla="*/ 468498 w 490926"/>
                    <a:gd name="connsiteY442" fmla="*/ 30074 h 91268"/>
                    <a:gd name="connsiteX443" fmla="*/ 467244 w 490926"/>
                    <a:gd name="connsiteY443" fmla="*/ 30867 h 91268"/>
                    <a:gd name="connsiteX444" fmla="*/ 460645 w 490926"/>
                    <a:gd name="connsiteY444" fmla="*/ 30867 h 91268"/>
                    <a:gd name="connsiteX445" fmla="*/ 463151 w 490926"/>
                    <a:gd name="connsiteY445" fmla="*/ 34934 h 91268"/>
                    <a:gd name="connsiteX446" fmla="*/ 463867 w 490926"/>
                    <a:gd name="connsiteY446" fmla="*/ 39564 h 91268"/>
                    <a:gd name="connsiteX447" fmla="*/ 462589 w 490926"/>
                    <a:gd name="connsiteY447" fmla="*/ 46624 h 91268"/>
                    <a:gd name="connsiteX448" fmla="*/ 458931 w 490926"/>
                    <a:gd name="connsiteY448" fmla="*/ 51816 h 91268"/>
                    <a:gd name="connsiteX449" fmla="*/ 453278 w 490926"/>
                    <a:gd name="connsiteY449" fmla="*/ 55065 h 91268"/>
                    <a:gd name="connsiteX450" fmla="*/ 446013 w 490926"/>
                    <a:gd name="connsiteY450" fmla="*/ 56191 h 91268"/>
                    <a:gd name="connsiteX451" fmla="*/ 440667 w 490926"/>
                    <a:gd name="connsiteY451" fmla="*/ 55449 h 91268"/>
                    <a:gd name="connsiteX452" fmla="*/ 436753 w 490926"/>
                    <a:gd name="connsiteY452" fmla="*/ 53581 h 91268"/>
                    <a:gd name="connsiteX453" fmla="*/ 435244 w 490926"/>
                    <a:gd name="connsiteY453" fmla="*/ 55679 h 91268"/>
                    <a:gd name="connsiteX454" fmla="*/ 434655 w 490926"/>
                    <a:gd name="connsiteY454" fmla="*/ 58390 h 91268"/>
                    <a:gd name="connsiteX455" fmla="*/ 436318 w 490926"/>
                    <a:gd name="connsiteY455" fmla="*/ 61358 h 91268"/>
                    <a:gd name="connsiteX456" fmla="*/ 440744 w 490926"/>
                    <a:gd name="connsiteY456" fmla="*/ 62637 h 91268"/>
                    <a:gd name="connsiteX457" fmla="*/ 452766 w 490926"/>
                    <a:gd name="connsiteY457" fmla="*/ 63148 h 91268"/>
                    <a:gd name="connsiteX458" fmla="*/ 459058 w 490926"/>
                    <a:gd name="connsiteY458" fmla="*/ 64095 h 91268"/>
                    <a:gd name="connsiteX459" fmla="*/ 464021 w 490926"/>
                    <a:gd name="connsiteY459" fmla="*/ 66499 h 91268"/>
                    <a:gd name="connsiteX460" fmla="*/ 467296 w 490926"/>
                    <a:gd name="connsiteY460" fmla="*/ 70336 h 91268"/>
                    <a:gd name="connsiteX461" fmla="*/ 468472 w 490926"/>
                    <a:gd name="connsiteY461" fmla="*/ 75631 h 91268"/>
                    <a:gd name="connsiteX462" fmla="*/ 467142 w 490926"/>
                    <a:gd name="connsiteY462" fmla="*/ 81668 h 91268"/>
                    <a:gd name="connsiteX463" fmla="*/ 463075 w 490926"/>
                    <a:gd name="connsiteY463" fmla="*/ 86707 h 91268"/>
                    <a:gd name="connsiteX464" fmla="*/ 456091 w 490926"/>
                    <a:gd name="connsiteY464" fmla="*/ 90135 h 91268"/>
                    <a:gd name="connsiteX465" fmla="*/ 446064 w 490926"/>
                    <a:gd name="connsiteY465" fmla="*/ 91388 h 91268"/>
                    <a:gd name="connsiteX466" fmla="*/ 436575 w 490926"/>
                    <a:gd name="connsiteY466" fmla="*/ 90442 h 91268"/>
                    <a:gd name="connsiteX467" fmla="*/ 430154 w 490926"/>
                    <a:gd name="connsiteY467" fmla="*/ 87858 h 91268"/>
                    <a:gd name="connsiteX468" fmla="*/ 426521 w 490926"/>
                    <a:gd name="connsiteY468" fmla="*/ 83944 h 91268"/>
                    <a:gd name="connsiteX469" fmla="*/ 425396 w 490926"/>
                    <a:gd name="connsiteY469" fmla="*/ 79008 h 91268"/>
                    <a:gd name="connsiteX470" fmla="*/ 425805 w 490926"/>
                    <a:gd name="connsiteY470" fmla="*/ 75733 h 91268"/>
                    <a:gd name="connsiteX471" fmla="*/ 427058 w 490926"/>
                    <a:gd name="connsiteY471" fmla="*/ 72715 h 91268"/>
                    <a:gd name="connsiteX472" fmla="*/ 429156 w 490926"/>
                    <a:gd name="connsiteY472" fmla="*/ 69978 h 91268"/>
                    <a:gd name="connsiteX473" fmla="*/ 432046 w 490926"/>
                    <a:gd name="connsiteY473" fmla="*/ 67394 h 91268"/>
                    <a:gd name="connsiteX474" fmla="*/ 428337 w 490926"/>
                    <a:gd name="connsiteY474" fmla="*/ 64171 h 91268"/>
                    <a:gd name="connsiteX475" fmla="*/ 427135 w 490926"/>
                    <a:gd name="connsiteY475" fmla="*/ 59976 h 91268"/>
                    <a:gd name="connsiteX476" fmla="*/ 428414 w 490926"/>
                    <a:gd name="connsiteY476" fmla="*/ 54400 h 91268"/>
                    <a:gd name="connsiteX477" fmla="*/ 431586 w 490926"/>
                    <a:gd name="connsiteY477" fmla="*/ 50000 h 91268"/>
                    <a:gd name="connsiteX478" fmla="*/ 429079 w 490926"/>
                    <a:gd name="connsiteY478" fmla="*/ 45728 h 91268"/>
                    <a:gd name="connsiteX479" fmla="*/ 428158 w 490926"/>
                    <a:gd name="connsiteY479" fmla="*/ 39973 h 91268"/>
                    <a:gd name="connsiteX480" fmla="*/ 429489 w 490926"/>
                    <a:gd name="connsiteY480" fmla="*/ 32913 h 91268"/>
                    <a:gd name="connsiteX481" fmla="*/ 433172 w 490926"/>
                    <a:gd name="connsiteY481" fmla="*/ 27644 h 91268"/>
                    <a:gd name="connsiteX482" fmla="*/ 438825 w 490926"/>
                    <a:gd name="connsiteY482" fmla="*/ 24344 h 91268"/>
                    <a:gd name="connsiteX483" fmla="*/ 446013 w 490926"/>
                    <a:gd name="connsiteY483" fmla="*/ 23193 h 91268"/>
                    <a:gd name="connsiteX484" fmla="*/ 449927 w 490926"/>
                    <a:gd name="connsiteY484" fmla="*/ 23423 h 91268"/>
                    <a:gd name="connsiteX485" fmla="*/ 453329 w 490926"/>
                    <a:gd name="connsiteY485" fmla="*/ 24063 h 91268"/>
                    <a:gd name="connsiteX486" fmla="*/ 467244 w 490926"/>
                    <a:gd name="connsiteY486" fmla="*/ 24063 h 91268"/>
                    <a:gd name="connsiteX487" fmla="*/ 468549 w 490926"/>
                    <a:gd name="connsiteY487" fmla="*/ 24907 h 91268"/>
                    <a:gd name="connsiteX488" fmla="*/ 468983 w 490926"/>
                    <a:gd name="connsiteY488" fmla="*/ 27490 h 91268"/>
                    <a:gd name="connsiteX489" fmla="*/ 455785 w 490926"/>
                    <a:gd name="connsiteY489" fmla="*/ 39615 h 91268"/>
                    <a:gd name="connsiteX490" fmla="*/ 453201 w 490926"/>
                    <a:gd name="connsiteY490" fmla="*/ 32274 h 91268"/>
                    <a:gd name="connsiteX491" fmla="*/ 445860 w 490926"/>
                    <a:gd name="connsiteY491" fmla="*/ 29639 h 91268"/>
                    <a:gd name="connsiteX492" fmla="*/ 441588 w 490926"/>
                    <a:gd name="connsiteY492" fmla="*/ 30457 h 91268"/>
                    <a:gd name="connsiteX493" fmla="*/ 438569 w 490926"/>
                    <a:gd name="connsiteY493" fmla="*/ 32708 h 91268"/>
                    <a:gd name="connsiteX494" fmla="*/ 436778 w 490926"/>
                    <a:gd name="connsiteY494" fmla="*/ 36008 h 91268"/>
                    <a:gd name="connsiteX495" fmla="*/ 436191 w 490926"/>
                    <a:gd name="connsiteY495" fmla="*/ 39922 h 91268"/>
                    <a:gd name="connsiteX496" fmla="*/ 438774 w 490926"/>
                    <a:gd name="connsiteY496" fmla="*/ 47084 h 91268"/>
                    <a:gd name="connsiteX497" fmla="*/ 446013 w 490926"/>
                    <a:gd name="connsiteY497" fmla="*/ 49693 h 91268"/>
                    <a:gd name="connsiteX498" fmla="*/ 450362 w 490926"/>
                    <a:gd name="connsiteY498" fmla="*/ 48900 h 91268"/>
                    <a:gd name="connsiteX499" fmla="*/ 453405 w 490926"/>
                    <a:gd name="connsiteY499" fmla="*/ 46700 h 91268"/>
                    <a:gd name="connsiteX500" fmla="*/ 455196 w 490926"/>
                    <a:gd name="connsiteY500" fmla="*/ 43452 h 91268"/>
                    <a:gd name="connsiteX501" fmla="*/ 455785 w 490926"/>
                    <a:gd name="connsiteY501" fmla="*/ 39615 h 91268"/>
                    <a:gd name="connsiteX502" fmla="*/ 460031 w 490926"/>
                    <a:gd name="connsiteY502" fmla="*/ 76091 h 91268"/>
                    <a:gd name="connsiteX503" fmla="*/ 457601 w 490926"/>
                    <a:gd name="connsiteY503" fmla="*/ 71513 h 91268"/>
                    <a:gd name="connsiteX504" fmla="*/ 451027 w 490926"/>
                    <a:gd name="connsiteY504" fmla="*/ 69799 h 91268"/>
                    <a:gd name="connsiteX505" fmla="*/ 439106 w 490926"/>
                    <a:gd name="connsiteY505" fmla="*/ 69390 h 91268"/>
                    <a:gd name="connsiteX506" fmla="*/ 436420 w 490926"/>
                    <a:gd name="connsiteY506" fmla="*/ 71820 h 91268"/>
                    <a:gd name="connsiteX507" fmla="*/ 434758 w 490926"/>
                    <a:gd name="connsiteY507" fmla="*/ 74019 h 91268"/>
                    <a:gd name="connsiteX508" fmla="*/ 433914 w 490926"/>
                    <a:gd name="connsiteY508" fmla="*/ 76091 h 91268"/>
                    <a:gd name="connsiteX509" fmla="*/ 433684 w 490926"/>
                    <a:gd name="connsiteY509" fmla="*/ 78189 h 91268"/>
                    <a:gd name="connsiteX510" fmla="*/ 437060 w 490926"/>
                    <a:gd name="connsiteY510" fmla="*/ 83228 h 91268"/>
                    <a:gd name="connsiteX511" fmla="*/ 446474 w 490926"/>
                    <a:gd name="connsiteY511" fmla="*/ 84942 h 91268"/>
                    <a:gd name="connsiteX512" fmla="*/ 452894 w 490926"/>
                    <a:gd name="connsiteY512" fmla="*/ 84200 h 91268"/>
                    <a:gd name="connsiteX513" fmla="*/ 457064 w 490926"/>
                    <a:gd name="connsiteY513" fmla="*/ 82231 h 91268"/>
                    <a:gd name="connsiteX514" fmla="*/ 459340 w 490926"/>
                    <a:gd name="connsiteY514" fmla="*/ 79417 h 91268"/>
                    <a:gd name="connsiteX515" fmla="*/ 460031 w 490926"/>
                    <a:gd name="connsiteY515" fmla="*/ 76091 h 91268"/>
                    <a:gd name="connsiteX516" fmla="*/ 491433 w 490926"/>
                    <a:gd name="connsiteY516" fmla="*/ 65399 h 91268"/>
                    <a:gd name="connsiteX517" fmla="*/ 491280 w 490926"/>
                    <a:gd name="connsiteY517" fmla="*/ 68315 h 91268"/>
                    <a:gd name="connsiteX518" fmla="*/ 490767 w 490926"/>
                    <a:gd name="connsiteY518" fmla="*/ 70822 h 91268"/>
                    <a:gd name="connsiteX519" fmla="*/ 489821 w 490926"/>
                    <a:gd name="connsiteY519" fmla="*/ 73150 h 91268"/>
                    <a:gd name="connsiteX520" fmla="*/ 488363 w 490926"/>
                    <a:gd name="connsiteY520" fmla="*/ 75580 h 91268"/>
                    <a:gd name="connsiteX521" fmla="*/ 481354 w 490926"/>
                    <a:gd name="connsiteY521" fmla="*/ 86119 h 91268"/>
                    <a:gd name="connsiteX522" fmla="*/ 480766 w 490926"/>
                    <a:gd name="connsiteY522" fmla="*/ 86733 h 91268"/>
                    <a:gd name="connsiteX523" fmla="*/ 479948 w 490926"/>
                    <a:gd name="connsiteY523" fmla="*/ 87193 h 91268"/>
                    <a:gd name="connsiteX524" fmla="*/ 478822 w 490926"/>
                    <a:gd name="connsiteY524" fmla="*/ 87474 h 91268"/>
                    <a:gd name="connsiteX525" fmla="*/ 477210 w 490926"/>
                    <a:gd name="connsiteY525" fmla="*/ 87551 h 91268"/>
                    <a:gd name="connsiteX526" fmla="*/ 475752 w 490926"/>
                    <a:gd name="connsiteY526" fmla="*/ 87474 h 91268"/>
                    <a:gd name="connsiteX527" fmla="*/ 474908 w 490926"/>
                    <a:gd name="connsiteY527" fmla="*/ 87219 h 91268"/>
                    <a:gd name="connsiteX528" fmla="*/ 474627 w 490926"/>
                    <a:gd name="connsiteY528" fmla="*/ 86733 h 91268"/>
                    <a:gd name="connsiteX529" fmla="*/ 474806 w 490926"/>
                    <a:gd name="connsiteY529" fmla="*/ 86016 h 91268"/>
                    <a:gd name="connsiteX530" fmla="*/ 481610 w 490926"/>
                    <a:gd name="connsiteY530" fmla="*/ 71948 h 91268"/>
                    <a:gd name="connsiteX531" fmla="*/ 481610 w 490926"/>
                    <a:gd name="connsiteY531" fmla="*/ 65399 h 91268"/>
                    <a:gd name="connsiteX532" fmla="*/ 481892 w 490926"/>
                    <a:gd name="connsiteY532" fmla="*/ 63199 h 91268"/>
                    <a:gd name="connsiteX533" fmla="*/ 482787 w 490926"/>
                    <a:gd name="connsiteY533" fmla="*/ 61971 h 91268"/>
                    <a:gd name="connsiteX534" fmla="*/ 484321 w 490926"/>
                    <a:gd name="connsiteY534" fmla="*/ 61409 h 91268"/>
                    <a:gd name="connsiteX535" fmla="*/ 486572 w 490926"/>
                    <a:gd name="connsiteY535" fmla="*/ 61255 h 91268"/>
                    <a:gd name="connsiteX536" fmla="*/ 488773 w 490926"/>
                    <a:gd name="connsiteY536" fmla="*/ 61409 h 91268"/>
                    <a:gd name="connsiteX537" fmla="*/ 490281 w 490926"/>
                    <a:gd name="connsiteY537" fmla="*/ 61971 h 91268"/>
                    <a:gd name="connsiteX538" fmla="*/ 491151 w 490926"/>
                    <a:gd name="connsiteY538" fmla="*/ 63199 h 91268"/>
                    <a:gd name="connsiteX539" fmla="*/ 491433 w 490926"/>
                    <a:gd name="connsiteY539" fmla="*/ 65399 h 9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Lst>
                  <a:rect l="l" t="t" r="r" b="b"/>
                  <a:pathLst>
                    <a:path w="490926" h="91268">
                      <a:moveTo>
                        <a:pt x="19026" y="2217"/>
                      </a:moveTo>
                      <a:cubicBezTo>
                        <a:pt x="15786" y="9073"/>
                        <a:pt x="13373" y="16107"/>
                        <a:pt x="11787" y="23321"/>
                      </a:cubicBezTo>
                      <a:cubicBezTo>
                        <a:pt x="10201" y="30534"/>
                        <a:pt x="9408" y="37790"/>
                        <a:pt x="9408" y="45089"/>
                      </a:cubicBezTo>
                      <a:cubicBezTo>
                        <a:pt x="9408" y="52422"/>
                        <a:pt x="10218" y="59686"/>
                        <a:pt x="11838" y="66883"/>
                      </a:cubicBezTo>
                      <a:cubicBezTo>
                        <a:pt x="13458" y="74079"/>
                        <a:pt x="15820" y="81139"/>
                        <a:pt x="18924" y="88063"/>
                      </a:cubicBezTo>
                      <a:cubicBezTo>
                        <a:pt x="19094" y="88472"/>
                        <a:pt x="19188" y="88822"/>
                        <a:pt x="19205" y="89112"/>
                      </a:cubicBezTo>
                      <a:cubicBezTo>
                        <a:pt x="19222" y="89401"/>
                        <a:pt x="19111" y="89640"/>
                        <a:pt x="18873" y="89828"/>
                      </a:cubicBezTo>
                      <a:cubicBezTo>
                        <a:pt x="18634" y="90015"/>
                        <a:pt x="18267" y="90152"/>
                        <a:pt x="17773" y="90237"/>
                      </a:cubicBezTo>
                      <a:cubicBezTo>
                        <a:pt x="17278" y="90322"/>
                        <a:pt x="16605" y="90365"/>
                        <a:pt x="15752" y="90365"/>
                      </a:cubicBezTo>
                      <a:cubicBezTo>
                        <a:pt x="15138" y="90365"/>
                        <a:pt x="14609" y="90348"/>
                        <a:pt x="14166" y="90314"/>
                      </a:cubicBezTo>
                      <a:cubicBezTo>
                        <a:pt x="13723" y="90280"/>
                        <a:pt x="13339" y="90211"/>
                        <a:pt x="13015" y="90109"/>
                      </a:cubicBezTo>
                      <a:cubicBezTo>
                        <a:pt x="12691" y="90007"/>
                        <a:pt x="12426" y="89887"/>
                        <a:pt x="12222" y="89751"/>
                      </a:cubicBezTo>
                      <a:cubicBezTo>
                        <a:pt x="12017" y="89615"/>
                        <a:pt x="11864" y="89461"/>
                        <a:pt x="11761" y="89290"/>
                      </a:cubicBezTo>
                      <a:cubicBezTo>
                        <a:pt x="9920" y="85812"/>
                        <a:pt x="8300" y="82290"/>
                        <a:pt x="6901" y="78726"/>
                      </a:cubicBezTo>
                      <a:cubicBezTo>
                        <a:pt x="5503" y="75162"/>
                        <a:pt x="4326" y="71538"/>
                        <a:pt x="3371" y="67855"/>
                      </a:cubicBezTo>
                      <a:cubicBezTo>
                        <a:pt x="2416" y="64171"/>
                        <a:pt x="1700" y="60445"/>
                        <a:pt x="1223" y="56676"/>
                      </a:cubicBezTo>
                      <a:cubicBezTo>
                        <a:pt x="745" y="52908"/>
                        <a:pt x="506" y="49096"/>
                        <a:pt x="506" y="45242"/>
                      </a:cubicBezTo>
                      <a:cubicBezTo>
                        <a:pt x="506" y="41388"/>
                        <a:pt x="771" y="37586"/>
                        <a:pt x="1299" y="33834"/>
                      </a:cubicBezTo>
                      <a:cubicBezTo>
                        <a:pt x="1828" y="30082"/>
                        <a:pt x="2578" y="26356"/>
                        <a:pt x="3550" y="22656"/>
                      </a:cubicBezTo>
                      <a:cubicBezTo>
                        <a:pt x="4522" y="18955"/>
                        <a:pt x="5708" y="15314"/>
                        <a:pt x="7106" y="11733"/>
                      </a:cubicBezTo>
                      <a:cubicBezTo>
                        <a:pt x="8504" y="8152"/>
                        <a:pt x="10073" y="4605"/>
                        <a:pt x="11813" y="1092"/>
                      </a:cubicBezTo>
                      <a:cubicBezTo>
                        <a:pt x="11847" y="956"/>
                        <a:pt x="11940" y="836"/>
                        <a:pt x="12094" y="734"/>
                      </a:cubicBezTo>
                      <a:cubicBezTo>
                        <a:pt x="12247" y="632"/>
                        <a:pt x="12461" y="529"/>
                        <a:pt x="12733" y="427"/>
                      </a:cubicBezTo>
                      <a:cubicBezTo>
                        <a:pt x="13006" y="325"/>
                        <a:pt x="13381" y="248"/>
                        <a:pt x="13859" y="197"/>
                      </a:cubicBezTo>
                      <a:cubicBezTo>
                        <a:pt x="14336" y="146"/>
                        <a:pt x="14950" y="120"/>
                        <a:pt x="15701" y="120"/>
                      </a:cubicBezTo>
                      <a:cubicBezTo>
                        <a:pt x="16485" y="120"/>
                        <a:pt x="17116" y="171"/>
                        <a:pt x="17594" y="273"/>
                      </a:cubicBezTo>
                      <a:cubicBezTo>
                        <a:pt x="18071" y="376"/>
                        <a:pt x="18446" y="512"/>
                        <a:pt x="18719" y="683"/>
                      </a:cubicBezTo>
                      <a:cubicBezTo>
                        <a:pt x="18992" y="853"/>
                        <a:pt x="19145" y="1075"/>
                        <a:pt x="19180" y="1348"/>
                      </a:cubicBezTo>
                      <a:cubicBezTo>
                        <a:pt x="19214" y="1621"/>
                        <a:pt x="19162" y="1911"/>
                        <a:pt x="19026" y="2217"/>
                      </a:cubicBezTo>
                      <a:close/>
                      <a:moveTo>
                        <a:pt x="58501" y="6464"/>
                      </a:moveTo>
                      <a:cubicBezTo>
                        <a:pt x="58501" y="7112"/>
                        <a:pt x="58467" y="7632"/>
                        <a:pt x="58399" y="8024"/>
                      </a:cubicBezTo>
                      <a:cubicBezTo>
                        <a:pt x="58331" y="8416"/>
                        <a:pt x="58254" y="8732"/>
                        <a:pt x="58169" y="8971"/>
                      </a:cubicBezTo>
                      <a:cubicBezTo>
                        <a:pt x="58083" y="9209"/>
                        <a:pt x="57973" y="9371"/>
                        <a:pt x="57836" y="9457"/>
                      </a:cubicBezTo>
                      <a:cubicBezTo>
                        <a:pt x="57700" y="9542"/>
                        <a:pt x="57529" y="9584"/>
                        <a:pt x="57324" y="9584"/>
                      </a:cubicBezTo>
                      <a:cubicBezTo>
                        <a:pt x="57086" y="9584"/>
                        <a:pt x="56787" y="9508"/>
                        <a:pt x="56429" y="9354"/>
                      </a:cubicBezTo>
                      <a:cubicBezTo>
                        <a:pt x="56071" y="9201"/>
                        <a:pt x="55636" y="9030"/>
                        <a:pt x="55125" y="8843"/>
                      </a:cubicBezTo>
                      <a:cubicBezTo>
                        <a:pt x="54613" y="8655"/>
                        <a:pt x="54008" y="8484"/>
                        <a:pt x="53308" y="8331"/>
                      </a:cubicBezTo>
                      <a:cubicBezTo>
                        <a:pt x="52609" y="8178"/>
                        <a:pt x="51799" y="8101"/>
                        <a:pt x="50878" y="8101"/>
                      </a:cubicBezTo>
                      <a:cubicBezTo>
                        <a:pt x="49616" y="8101"/>
                        <a:pt x="48542" y="8305"/>
                        <a:pt x="47655" y="8715"/>
                      </a:cubicBezTo>
                      <a:cubicBezTo>
                        <a:pt x="46769" y="9124"/>
                        <a:pt x="46052" y="9764"/>
                        <a:pt x="45507" y="10633"/>
                      </a:cubicBezTo>
                      <a:cubicBezTo>
                        <a:pt x="44961" y="11503"/>
                        <a:pt x="44569" y="12628"/>
                        <a:pt x="44330" y="14010"/>
                      </a:cubicBezTo>
                      <a:cubicBezTo>
                        <a:pt x="44091" y="15391"/>
                        <a:pt x="43972" y="17071"/>
                        <a:pt x="43972" y="19049"/>
                      </a:cubicBezTo>
                      <a:lnTo>
                        <a:pt x="43972" y="24063"/>
                      </a:lnTo>
                      <a:lnTo>
                        <a:pt x="54255" y="24063"/>
                      </a:lnTo>
                      <a:cubicBezTo>
                        <a:pt x="54528" y="24063"/>
                        <a:pt x="54758" y="24122"/>
                        <a:pt x="54946" y="24242"/>
                      </a:cubicBezTo>
                      <a:cubicBezTo>
                        <a:pt x="55133" y="24361"/>
                        <a:pt x="55304" y="24566"/>
                        <a:pt x="55457" y="24855"/>
                      </a:cubicBezTo>
                      <a:cubicBezTo>
                        <a:pt x="55611" y="25145"/>
                        <a:pt x="55730" y="25512"/>
                        <a:pt x="55815" y="25955"/>
                      </a:cubicBezTo>
                      <a:cubicBezTo>
                        <a:pt x="55901" y="26399"/>
                        <a:pt x="55943" y="26944"/>
                        <a:pt x="55943" y="27593"/>
                      </a:cubicBezTo>
                      <a:cubicBezTo>
                        <a:pt x="55943" y="28820"/>
                        <a:pt x="55790" y="29707"/>
                        <a:pt x="55483" y="30253"/>
                      </a:cubicBezTo>
                      <a:cubicBezTo>
                        <a:pt x="55176" y="30798"/>
                        <a:pt x="54767" y="31071"/>
                        <a:pt x="54255" y="31071"/>
                      </a:cubicBezTo>
                      <a:lnTo>
                        <a:pt x="43972" y="31071"/>
                      </a:lnTo>
                      <a:lnTo>
                        <a:pt x="43972" y="71436"/>
                      </a:lnTo>
                      <a:cubicBezTo>
                        <a:pt x="43972" y="71709"/>
                        <a:pt x="43904" y="71939"/>
                        <a:pt x="43767" y="72127"/>
                      </a:cubicBezTo>
                      <a:cubicBezTo>
                        <a:pt x="43631" y="72314"/>
                        <a:pt x="43401" y="72476"/>
                        <a:pt x="43077" y="72613"/>
                      </a:cubicBezTo>
                      <a:cubicBezTo>
                        <a:pt x="42753" y="72749"/>
                        <a:pt x="42318" y="72851"/>
                        <a:pt x="41772" y="72920"/>
                      </a:cubicBezTo>
                      <a:cubicBezTo>
                        <a:pt x="41226" y="72988"/>
                        <a:pt x="40544" y="73022"/>
                        <a:pt x="39726" y="73022"/>
                      </a:cubicBezTo>
                      <a:cubicBezTo>
                        <a:pt x="38907" y="73022"/>
                        <a:pt x="38225" y="72988"/>
                        <a:pt x="37679" y="72920"/>
                      </a:cubicBezTo>
                      <a:cubicBezTo>
                        <a:pt x="37133" y="72851"/>
                        <a:pt x="36699" y="72749"/>
                        <a:pt x="36375" y="72613"/>
                      </a:cubicBezTo>
                      <a:cubicBezTo>
                        <a:pt x="36051" y="72476"/>
                        <a:pt x="35820" y="72314"/>
                        <a:pt x="35684" y="72127"/>
                      </a:cubicBezTo>
                      <a:cubicBezTo>
                        <a:pt x="35548" y="71939"/>
                        <a:pt x="35479" y="71709"/>
                        <a:pt x="35479" y="71436"/>
                      </a:cubicBezTo>
                      <a:lnTo>
                        <a:pt x="35479" y="31071"/>
                      </a:lnTo>
                      <a:lnTo>
                        <a:pt x="28982" y="31071"/>
                      </a:lnTo>
                      <a:cubicBezTo>
                        <a:pt x="28436" y="31071"/>
                        <a:pt x="28027" y="30798"/>
                        <a:pt x="27754" y="30253"/>
                      </a:cubicBezTo>
                      <a:cubicBezTo>
                        <a:pt x="27481" y="29707"/>
                        <a:pt x="27345" y="28820"/>
                        <a:pt x="27345" y="27593"/>
                      </a:cubicBezTo>
                      <a:cubicBezTo>
                        <a:pt x="27345" y="26944"/>
                        <a:pt x="27379" y="26399"/>
                        <a:pt x="27447" y="25955"/>
                      </a:cubicBezTo>
                      <a:cubicBezTo>
                        <a:pt x="27516" y="25512"/>
                        <a:pt x="27618" y="25145"/>
                        <a:pt x="27754" y="24855"/>
                      </a:cubicBezTo>
                      <a:cubicBezTo>
                        <a:pt x="27891" y="24566"/>
                        <a:pt x="28061" y="24361"/>
                        <a:pt x="28266" y="24242"/>
                      </a:cubicBezTo>
                      <a:cubicBezTo>
                        <a:pt x="28471" y="24122"/>
                        <a:pt x="28709" y="24063"/>
                        <a:pt x="28982" y="24063"/>
                      </a:cubicBezTo>
                      <a:lnTo>
                        <a:pt x="35479" y="24063"/>
                      </a:lnTo>
                      <a:lnTo>
                        <a:pt x="35479" y="19305"/>
                      </a:lnTo>
                      <a:cubicBezTo>
                        <a:pt x="35479" y="16099"/>
                        <a:pt x="35778" y="13345"/>
                        <a:pt x="36375" y="11043"/>
                      </a:cubicBezTo>
                      <a:cubicBezTo>
                        <a:pt x="36971" y="8740"/>
                        <a:pt x="37884" y="6856"/>
                        <a:pt x="39112" y="5389"/>
                      </a:cubicBezTo>
                      <a:cubicBezTo>
                        <a:pt x="40340" y="3923"/>
                        <a:pt x="41883" y="2840"/>
                        <a:pt x="43742" y="2141"/>
                      </a:cubicBezTo>
                      <a:cubicBezTo>
                        <a:pt x="45600" y="1442"/>
                        <a:pt x="47792" y="1092"/>
                        <a:pt x="50316" y="1092"/>
                      </a:cubicBezTo>
                      <a:cubicBezTo>
                        <a:pt x="51509" y="1092"/>
                        <a:pt x="52669" y="1203"/>
                        <a:pt x="53795" y="1425"/>
                      </a:cubicBezTo>
                      <a:cubicBezTo>
                        <a:pt x="54920" y="1646"/>
                        <a:pt x="55790" y="1885"/>
                        <a:pt x="56404" y="2141"/>
                      </a:cubicBezTo>
                      <a:cubicBezTo>
                        <a:pt x="57018" y="2397"/>
                        <a:pt x="57427" y="2627"/>
                        <a:pt x="57631" y="2831"/>
                      </a:cubicBezTo>
                      <a:cubicBezTo>
                        <a:pt x="57836" y="3036"/>
                        <a:pt x="58007" y="3300"/>
                        <a:pt x="58143" y="3624"/>
                      </a:cubicBezTo>
                      <a:cubicBezTo>
                        <a:pt x="58280" y="3948"/>
                        <a:pt x="58373" y="4341"/>
                        <a:pt x="58424" y="4801"/>
                      </a:cubicBezTo>
                      <a:cubicBezTo>
                        <a:pt x="58476" y="5261"/>
                        <a:pt x="58501" y="5816"/>
                        <a:pt x="58501" y="6464"/>
                      </a:cubicBezTo>
                      <a:close/>
                      <a:moveTo>
                        <a:pt x="105667" y="47903"/>
                      </a:moveTo>
                      <a:cubicBezTo>
                        <a:pt x="105667" y="51654"/>
                        <a:pt x="105173" y="55108"/>
                        <a:pt x="104183" y="58262"/>
                      </a:cubicBezTo>
                      <a:cubicBezTo>
                        <a:pt x="103195" y="61417"/>
                        <a:pt x="101719" y="64137"/>
                        <a:pt x="99758" y="66422"/>
                      </a:cubicBezTo>
                      <a:cubicBezTo>
                        <a:pt x="97797" y="68707"/>
                        <a:pt x="95341" y="70489"/>
                        <a:pt x="92392" y="71768"/>
                      </a:cubicBezTo>
                      <a:cubicBezTo>
                        <a:pt x="89442" y="73047"/>
                        <a:pt x="86022" y="73687"/>
                        <a:pt x="82134" y="73687"/>
                      </a:cubicBezTo>
                      <a:cubicBezTo>
                        <a:pt x="78348" y="73687"/>
                        <a:pt x="75048" y="73124"/>
                        <a:pt x="72234" y="71999"/>
                      </a:cubicBezTo>
                      <a:cubicBezTo>
                        <a:pt x="69421" y="70873"/>
                        <a:pt x="67076" y="69236"/>
                        <a:pt x="65200" y="67087"/>
                      </a:cubicBezTo>
                      <a:cubicBezTo>
                        <a:pt x="63324" y="64939"/>
                        <a:pt x="61926" y="62330"/>
                        <a:pt x="61005" y="59260"/>
                      </a:cubicBezTo>
                      <a:cubicBezTo>
                        <a:pt x="60084" y="56191"/>
                        <a:pt x="59624" y="52712"/>
                        <a:pt x="59624" y="48824"/>
                      </a:cubicBezTo>
                      <a:cubicBezTo>
                        <a:pt x="59624" y="45072"/>
                        <a:pt x="60110" y="41619"/>
                        <a:pt x="61082" y="38464"/>
                      </a:cubicBezTo>
                      <a:cubicBezTo>
                        <a:pt x="62054" y="35309"/>
                        <a:pt x="63520" y="32589"/>
                        <a:pt x="65481" y="30304"/>
                      </a:cubicBezTo>
                      <a:cubicBezTo>
                        <a:pt x="67443" y="28019"/>
                        <a:pt x="69890" y="26245"/>
                        <a:pt x="72823" y="24983"/>
                      </a:cubicBezTo>
                      <a:cubicBezTo>
                        <a:pt x="75756" y="23721"/>
                        <a:pt x="79184" y="23090"/>
                        <a:pt x="83106" y="23090"/>
                      </a:cubicBezTo>
                      <a:cubicBezTo>
                        <a:pt x="86892" y="23090"/>
                        <a:pt x="90191" y="23653"/>
                        <a:pt x="93005" y="24779"/>
                      </a:cubicBezTo>
                      <a:cubicBezTo>
                        <a:pt x="95819" y="25904"/>
                        <a:pt x="98164" y="27541"/>
                        <a:pt x="100040" y="29690"/>
                      </a:cubicBezTo>
                      <a:cubicBezTo>
                        <a:pt x="101916" y="31839"/>
                        <a:pt x="103322" y="34448"/>
                        <a:pt x="104261" y="37517"/>
                      </a:cubicBezTo>
                      <a:cubicBezTo>
                        <a:pt x="105198" y="40587"/>
                        <a:pt x="105667" y="44049"/>
                        <a:pt x="105667" y="47903"/>
                      </a:cubicBezTo>
                      <a:close/>
                      <a:moveTo>
                        <a:pt x="96919" y="48465"/>
                      </a:moveTo>
                      <a:cubicBezTo>
                        <a:pt x="96919" y="45976"/>
                        <a:pt x="96686" y="43622"/>
                        <a:pt x="96222" y="41405"/>
                      </a:cubicBezTo>
                      <a:cubicBezTo>
                        <a:pt x="95758" y="39189"/>
                        <a:pt x="94992" y="37245"/>
                        <a:pt x="93924" y="35573"/>
                      </a:cubicBezTo>
                      <a:cubicBezTo>
                        <a:pt x="92857" y="33902"/>
                        <a:pt x="91412" y="32581"/>
                        <a:pt x="89588" y="31609"/>
                      </a:cubicBezTo>
                      <a:cubicBezTo>
                        <a:pt x="87764" y="30637"/>
                        <a:pt x="85493" y="30150"/>
                        <a:pt x="82774" y="30150"/>
                      </a:cubicBezTo>
                      <a:cubicBezTo>
                        <a:pt x="80262" y="30150"/>
                        <a:pt x="78103" y="30594"/>
                        <a:pt x="76296" y="31481"/>
                      </a:cubicBezTo>
                      <a:cubicBezTo>
                        <a:pt x="74489" y="32367"/>
                        <a:pt x="73000" y="33621"/>
                        <a:pt x="71830" y="35241"/>
                      </a:cubicBezTo>
                      <a:cubicBezTo>
                        <a:pt x="70660" y="36861"/>
                        <a:pt x="69791" y="38779"/>
                        <a:pt x="69224" y="40996"/>
                      </a:cubicBezTo>
                      <a:cubicBezTo>
                        <a:pt x="68656" y="43213"/>
                        <a:pt x="68372" y="45635"/>
                        <a:pt x="68372" y="48261"/>
                      </a:cubicBezTo>
                      <a:cubicBezTo>
                        <a:pt x="68372" y="50785"/>
                        <a:pt x="68604" y="53155"/>
                        <a:pt x="69069" y="55372"/>
                      </a:cubicBezTo>
                      <a:cubicBezTo>
                        <a:pt x="69534" y="57589"/>
                        <a:pt x="70308" y="59524"/>
                        <a:pt x="71392" y="61179"/>
                      </a:cubicBezTo>
                      <a:cubicBezTo>
                        <a:pt x="72476" y="62833"/>
                        <a:pt x="73930" y="64146"/>
                        <a:pt x="75754" y="65118"/>
                      </a:cubicBezTo>
                      <a:cubicBezTo>
                        <a:pt x="77578" y="66090"/>
                        <a:pt x="79849" y="66576"/>
                        <a:pt x="82568" y="66576"/>
                      </a:cubicBezTo>
                      <a:cubicBezTo>
                        <a:pt x="85046" y="66576"/>
                        <a:pt x="87197" y="66132"/>
                        <a:pt x="89021" y="65246"/>
                      </a:cubicBezTo>
                      <a:cubicBezTo>
                        <a:pt x="90845" y="64359"/>
                        <a:pt x="92342" y="63114"/>
                        <a:pt x="93512" y="61511"/>
                      </a:cubicBezTo>
                      <a:cubicBezTo>
                        <a:pt x="94681" y="59908"/>
                        <a:pt x="95542" y="57998"/>
                        <a:pt x="96093" y="55781"/>
                      </a:cubicBezTo>
                      <a:cubicBezTo>
                        <a:pt x="96644" y="53564"/>
                        <a:pt x="96919" y="51126"/>
                        <a:pt x="96919" y="48465"/>
                      </a:cubicBezTo>
                      <a:close/>
                      <a:moveTo>
                        <a:pt x="144327" y="28411"/>
                      </a:moveTo>
                      <a:cubicBezTo>
                        <a:pt x="144327" y="29161"/>
                        <a:pt x="144309" y="29792"/>
                        <a:pt x="144276" y="30304"/>
                      </a:cubicBezTo>
                      <a:cubicBezTo>
                        <a:pt x="144242" y="30815"/>
                        <a:pt x="144173" y="31216"/>
                        <a:pt x="144071" y="31506"/>
                      </a:cubicBezTo>
                      <a:cubicBezTo>
                        <a:pt x="143968" y="31796"/>
                        <a:pt x="143841" y="32018"/>
                        <a:pt x="143687" y="32171"/>
                      </a:cubicBezTo>
                      <a:cubicBezTo>
                        <a:pt x="143534" y="32325"/>
                        <a:pt x="143321" y="32401"/>
                        <a:pt x="143048" y="32401"/>
                      </a:cubicBezTo>
                      <a:cubicBezTo>
                        <a:pt x="142775" y="32401"/>
                        <a:pt x="142443" y="32325"/>
                        <a:pt x="142050" y="32171"/>
                      </a:cubicBezTo>
                      <a:cubicBezTo>
                        <a:pt x="141658" y="32018"/>
                        <a:pt x="141215" y="31864"/>
                        <a:pt x="140720" y="31711"/>
                      </a:cubicBezTo>
                      <a:cubicBezTo>
                        <a:pt x="140226" y="31557"/>
                        <a:pt x="139672" y="31412"/>
                        <a:pt x="139057" y="31276"/>
                      </a:cubicBezTo>
                      <a:cubicBezTo>
                        <a:pt x="138444" y="31140"/>
                        <a:pt x="137778" y="31071"/>
                        <a:pt x="137062" y="31071"/>
                      </a:cubicBezTo>
                      <a:cubicBezTo>
                        <a:pt x="136209" y="31071"/>
                        <a:pt x="135374" y="31242"/>
                        <a:pt x="134556" y="31583"/>
                      </a:cubicBezTo>
                      <a:cubicBezTo>
                        <a:pt x="133737" y="31924"/>
                        <a:pt x="132876" y="32487"/>
                        <a:pt x="131972" y="33271"/>
                      </a:cubicBezTo>
                      <a:cubicBezTo>
                        <a:pt x="131068" y="34056"/>
                        <a:pt x="130122" y="35096"/>
                        <a:pt x="129132" y="36392"/>
                      </a:cubicBezTo>
                      <a:cubicBezTo>
                        <a:pt x="128144" y="37688"/>
                        <a:pt x="127052" y="39274"/>
                        <a:pt x="125859" y="41150"/>
                      </a:cubicBezTo>
                      <a:lnTo>
                        <a:pt x="125859" y="71436"/>
                      </a:lnTo>
                      <a:cubicBezTo>
                        <a:pt x="125859" y="71709"/>
                        <a:pt x="125790" y="71939"/>
                        <a:pt x="125654" y="72127"/>
                      </a:cubicBezTo>
                      <a:cubicBezTo>
                        <a:pt x="125518" y="72314"/>
                        <a:pt x="125296" y="72476"/>
                        <a:pt x="124989" y="72613"/>
                      </a:cubicBezTo>
                      <a:cubicBezTo>
                        <a:pt x="124681" y="72749"/>
                        <a:pt x="124256" y="72851"/>
                        <a:pt x="123710" y="72920"/>
                      </a:cubicBezTo>
                      <a:cubicBezTo>
                        <a:pt x="123164" y="72988"/>
                        <a:pt x="122465" y="73022"/>
                        <a:pt x="121612" y="73022"/>
                      </a:cubicBezTo>
                      <a:cubicBezTo>
                        <a:pt x="120793" y="73022"/>
                        <a:pt x="120111" y="72988"/>
                        <a:pt x="119565" y="72920"/>
                      </a:cubicBezTo>
                      <a:cubicBezTo>
                        <a:pt x="119020" y="72851"/>
                        <a:pt x="118585" y="72749"/>
                        <a:pt x="118261" y="72613"/>
                      </a:cubicBezTo>
                      <a:cubicBezTo>
                        <a:pt x="117938" y="72476"/>
                        <a:pt x="117716" y="72314"/>
                        <a:pt x="117596" y="72127"/>
                      </a:cubicBezTo>
                      <a:cubicBezTo>
                        <a:pt x="117477" y="71939"/>
                        <a:pt x="117417" y="71709"/>
                        <a:pt x="117417" y="71436"/>
                      </a:cubicBezTo>
                      <a:lnTo>
                        <a:pt x="117417" y="25393"/>
                      </a:lnTo>
                      <a:cubicBezTo>
                        <a:pt x="117417" y="25120"/>
                        <a:pt x="117468" y="24890"/>
                        <a:pt x="117571" y="24702"/>
                      </a:cubicBezTo>
                      <a:cubicBezTo>
                        <a:pt x="117673" y="24514"/>
                        <a:pt x="117878" y="24344"/>
                        <a:pt x="118184" y="24190"/>
                      </a:cubicBezTo>
                      <a:cubicBezTo>
                        <a:pt x="118491" y="24037"/>
                        <a:pt x="118883" y="23935"/>
                        <a:pt x="119361" y="23883"/>
                      </a:cubicBezTo>
                      <a:cubicBezTo>
                        <a:pt x="119839" y="23832"/>
                        <a:pt x="120469" y="23807"/>
                        <a:pt x="121254" y="23807"/>
                      </a:cubicBezTo>
                      <a:cubicBezTo>
                        <a:pt x="122005" y="23807"/>
                        <a:pt x="122627" y="23832"/>
                        <a:pt x="123121" y="23883"/>
                      </a:cubicBezTo>
                      <a:cubicBezTo>
                        <a:pt x="123615" y="23935"/>
                        <a:pt x="123999" y="24037"/>
                        <a:pt x="124273" y="24190"/>
                      </a:cubicBezTo>
                      <a:cubicBezTo>
                        <a:pt x="124545" y="24344"/>
                        <a:pt x="124741" y="24514"/>
                        <a:pt x="124860" y="24702"/>
                      </a:cubicBezTo>
                      <a:cubicBezTo>
                        <a:pt x="124980" y="24890"/>
                        <a:pt x="125039" y="25120"/>
                        <a:pt x="125039" y="25393"/>
                      </a:cubicBezTo>
                      <a:lnTo>
                        <a:pt x="125039" y="32094"/>
                      </a:lnTo>
                      <a:cubicBezTo>
                        <a:pt x="126301" y="30253"/>
                        <a:pt x="127487" y="28752"/>
                        <a:pt x="128595" y="27593"/>
                      </a:cubicBezTo>
                      <a:cubicBezTo>
                        <a:pt x="129704" y="26433"/>
                        <a:pt x="130753" y="25521"/>
                        <a:pt x="131742" y="24855"/>
                      </a:cubicBezTo>
                      <a:cubicBezTo>
                        <a:pt x="132731" y="24190"/>
                        <a:pt x="133711" y="23730"/>
                        <a:pt x="134683" y="23474"/>
                      </a:cubicBezTo>
                      <a:cubicBezTo>
                        <a:pt x="135655" y="23218"/>
                        <a:pt x="136636" y="23090"/>
                        <a:pt x="137625" y="23090"/>
                      </a:cubicBezTo>
                      <a:cubicBezTo>
                        <a:pt x="138069" y="23090"/>
                        <a:pt x="138572" y="23116"/>
                        <a:pt x="139135" y="23167"/>
                      </a:cubicBezTo>
                      <a:cubicBezTo>
                        <a:pt x="139697" y="23218"/>
                        <a:pt x="140285" y="23312"/>
                        <a:pt x="140900" y="23449"/>
                      </a:cubicBezTo>
                      <a:cubicBezTo>
                        <a:pt x="141513" y="23585"/>
                        <a:pt x="142067" y="23738"/>
                        <a:pt x="142562" y="23909"/>
                      </a:cubicBezTo>
                      <a:cubicBezTo>
                        <a:pt x="143057" y="24080"/>
                        <a:pt x="143406" y="24250"/>
                        <a:pt x="143610" y="24421"/>
                      </a:cubicBezTo>
                      <a:cubicBezTo>
                        <a:pt x="143815" y="24591"/>
                        <a:pt x="143952" y="24753"/>
                        <a:pt x="144020" y="24907"/>
                      </a:cubicBezTo>
                      <a:cubicBezTo>
                        <a:pt x="144088" y="25060"/>
                        <a:pt x="144148" y="25256"/>
                        <a:pt x="144199" y="25495"/>
                      </a:cubicBezTo>
                      <a:cubicBezTo>
                        <a:pt x="144250" y="25734"/>
                        <a:pt x="144285" y="26083"/>
                        <a:pt x="144302" y="26544"/>
                      </a:cubicBezTo>
                      <a:cubicBezTo>
                        <a:pt x="144318" y="27004"/>
                        <a:pt x="144327" y="27627"/>
                        <a:pt x="144327" y="28411"/>
                      </a:cubicBezTo>
                      <a:close/>
                      <a:moveTo>
                        <a:pt x="221434" y="71436"/>
                      </a:moveTo>
                      <a:cubicBezTo>
                        <a:pt x="221434" y="71709"/>
                        <a:pt x="221366" y="71939"/>
                        <a:pt x="221230" y="72127"/>
                      </a:cubicBezTo>
                      <a:cubicBezTo>
                        <a:pt x="221092" y="72314"/>
                        <a:pt x="220871" y="72476"/>
                        <a:pt x="220564" y="72613"/>
                      </a:cubicBezTo>
                      <a:cubicBezTo>
                        <a:pt x="220257" y="72749"/>
                        <a:pt x="219831" y="72851"/>
                        <a:pt x="219286" y="72920"/>
                      </a:cubicBezTo>
                      <a:cubicBezTo>
                        <a:pt x="218740" y="72988"/>
                        <a:pt x="218058" y="73022"/>
                        <a:pt x="217239" y="73022"/>
                      </a:cubicBezTo>
                      <a:cubicBezTo>
                        <a:pt x="216386" y="73022"/>
                        <a:pt x="215687" y="72988"/>
                        <a:pt x="215141" y="72920"/>
                      </a:cubicBezTo>
                      <a:cubicBezTo>
                        <a:pt x="214595" y="72851"/>
                        <a:pt x="214161" y="72749"/>
                        <a:pt x="213836" y="72613"/>
                      </a:cubicBezTo>
                      <a:cubicBezTo>
                        <a:pt x="213512" y="72476"/>
                        <a:pt x="213283" y="72314"/>
                        <a:pt x="213146" y="72127"/>
                      </a:cubicBezTo>
                      <a:cubicBezTo>
                        <a:pt x="213009" y="71939"/>
                        <a:pt x="212942" y="71709"/>
                        <a:pt x="212942" y="71436"/>
                      </a:cubicBezTo>
                      <a:lnTo>
                        <a:pt x="212942" y="43452"/>
                      </a:lnTo>
                      <a:cubicBezTo>
                        <a:pt x="212942" y="41508"/>
                        <a:pt x="212770" y="39734"/>
                        <a:pt x="212429" y="38131"/>
                      </a:cubicBezTo>
                      <a:cubicBezTo>
                        <a:pt x="212088" y="36528"/>
                        <a:pt x="211543" y="35147"/>
                        <a:pt x="210793" y="33987"/>
                      </a:cubicBezTo>
                      <a:cubicBezTo>
                        <a:pt x="210042" y="32828"/>
                        <a:pt x="209087" y="31941"/>
                        <a:pt x="207928" y="31327"/>
                      </a:cubicBezTo>
                      <a:cubicBezTo>
                        <a:pt x="206768" y="30713"/>
                        <a:pt x="205404" y="30406"/>
                        <a:pt x="203835" y="30406"/>
                      </a:cubicBezTo>
                      <a:cubicBezTo>
                        <a:pt x="201891" y="30406"/>
                        <a:pt x="199938" y="31157"/>
                        <a:pt x="197977" y="32657"/>
                      </a:cubicBezTo>
                      <a:cubicBezTo>
                        <a:pt x="196016" y="34158"/>
                        <a:pt x="193859" y="36358"/>
                        <a:pt x="191506" y="39257"/>
                      </a:cubicBezTo>
                      <a:lnTo>
                        <a:pt x="191506" y="71436"/>
                      </a:lnTo>
                      <a:cubicBezTo>
                        <a:pt x="191506" y="71709"/>
                        <a:pt x="191437" y="71939"/>
                        <a:pt x="191301" y="72127"/>
                      </a:cubicBezTo>
                      <a:cubicBezTo>
                        <a:pt x="191165" y="72314"/>
                        <a:pt x="190934" y="72476"/>
                        <a:pt x="190610" y="72613"/>
                      </a:cubicBezTo>
                      <a:cubicBezTo>
                        <a:pt x="190287" y="72749"/>
                        <a:pt x="189851" y="72851"/>
                        <a:pt x="189306" y="72920"/>
                      </a:cubicBezTo>
                      <a:cubicBezTo>
                        <a:pt x="188760" y="72988"/>
                        <a:pt x="188078" y="73022"/>
                        <a:pt x="187260" y="73022"/>
                      </a:cubicBezTo>
                      <a:cubicBezTo>
                        <a:pt x="186475" y="73022"/>
                        <a:pt x="185801" y="72988"/>
                        <a:pt x="185238" y="72920"/>
                      </a:cubicBezTo>
                      <a:cubicBezTo>
                        <a:pt x="184675" y="72851"/>
                        <a:pt x="184233" y="72749"/>
                        <a:pt x="183909" y="72613"/>
                      </a:cubicBezTo>
                      <a:cubicBezTo>
                        <a:pt x="183584" y="72476"/>
                        <a:pt x="183363" y="72314"/>
                        <a:pt x="183243" y="72127"/>
                      </a:cubicBezTo>
                      <a:cubicBezTo>
                        <a:pt x="183124" y="71939"/>
                        <a:pt x="183064" y="71709"/>
                        <a:pt x="183064" y="71436"/>
                      </a:cubicBezTo>
                      <a:lnTo>
                        <a:pt x="183064" y="43452"/>
                      </a:lnTo>
                      <a:cubicBezTo>
                        <a:pt x="183064" y="41508"/>
                        <a:pt x="182876" y="39734"/>
                        <a:pt x="182502" y="38131"/>
                      </a:cubicBezTo>
                      <a:cubicBezTo>
                        <a:pt x="182127" y="36528"/>
                        <a:pt x="181564" y="35147"/>
                        <a:pt x="180813" y="33987"/>
                      </a:cubicBezTo>
                      <a:cubicBezTo>
                        <a:pt x="180062" y="32828"/>
                        <a:pt x="179117" y="31941"/>
                        <a:pt x="177974" y="31327"/>
                      </a:cubicBezTo>
                      <a:cubicBezTo>
                        <a:pt x="176832" y="30713"/>
                        <a:pt x="175475" y="30406"/>
                        <a:pt x="173906" y="30406"/>
                      </a:cubicBezTo>
                      <a:cubicBezTo>
                        <a:pt x="171962" y="30406"/>
                        <a:pt x="170001" y="31157"/>
                        <a:pt x="168023" y="32657"/>
                      </a:cubicBezTo>
                      <a:cubicBezTo>
                        <a:pt x="166046" y="34158"/>
                        <a:pt x="163897" y="36358"/>
                        <a:pt x="161577" y="39257"/>
                      </a:cubicBezTo>
                      <a:lnTo>
                        <a:pt x="161577" y="71436"/>
                      </a:lnTo>
                      <a:cubicBezTo>
                        <a:pt x="161577" y="71709"/>
                        <a:pt x="161509" y="71939"/>
                        <a:pt x="161373" y="72127"/>
                      </a:cubicBezTo>
                      <a:cubicBezTo>
                        <a:pt x="161236" y="72314"/>
                        <a:pt x="161014" y="72476"/>
                        <a:pt x="160708" y="72613"/>
                      </a:cubicBezTo>
                      <a:cubicBezTo>
                        <a:pt x="160400" y="72749"/>
                        <a:pt x="159974" y="72851"/>
                        <a:pt x="159428" y="72920"/>
                      </a:cubicBezTo>
                      <a:cubicBezTo>
                        <a:pt x="158883" y="72988"/>
                        <a:pt x="158184" y="73022"/>
                        <a:pt x="157331" y="73022"/>
                      </a:cubicBezTo>
                      <a:cubicBezTo>
                        <a:pt x="156512" y="73022"/>
                        <a:pt x="155830" y="72988"/>
                        <a:pt x="155284" y="72920"/>
                      </a:cubicBezTo>
                      <a:cubicBezTo>
                        <a:pt x="154738" y="72851"/>
                        <a:pt x="154304" y="72749"/>
                        <a:pt x="153980" y="72613"/>
                      </a:cubicBezTo>
                      <a:cubicBezTo>
                        <a:pt x="153656" y="72476"/>
                        <a:pt x="153434" y="72314"/>
                        <a:pt x="153314" y="72127"/>
                      </a:cubicBezTo>
                      <a:cubicBezTo>
                        <a:pt x="153195" y="71939"/>
                        <a:pt x="153135" y="71709"/>
                        <a:pt x="153135" y="71436"/>
                      </a:cubicBezTo>
                      <a:lnTo>
                        <a:pt x="153135" y="25393"/>
                      </a:lnTo>
                      <a:cubicBezTo>
                        <a:pt x="153135" y="25120"/>
                        <a:pt x="153187" y="24890"/>
                        <a:pt x="153290" y="24702"/>
                      </a:cubicBezTo>
                      <a:cubicBezTo>
                        <a:pt x="153392" y="24514"/>
                        <a:pt x="153596" y="24344"/>
                        <a:pt x="153903" y="24190"/>
                      </a:cubicBezTo>
                      <a:cubicBezTo>
                        <a:pt x="154210" y="24037"/>
                        <a:pt x="154602" y="23935"/>
                        <a:pt x="155079" y="23883"/>
                      </a:cubicBezTo>
                      <a:cubicBezTo>
                        <a:pt x="155558" y="23832"/>
                        <a:pt x="156188" y="23807"/>
                        <a:pt x="156973" y="23807"/>
                      </a:cubicBezTo>
                      <a:cubicBezTo>
                        <a:pt x="157724" y="23807"/>
                        <a:pt x="158346" y="23832"/>
                        <a:pt x="158840" y="23883"/>
                      </a:cubicBezTo>
                      <a:cubicBezTo>
                        <a:pt x="159334" y="23935"/>
                        <a:pt x="159718" y="24037"/>
                        <a:pt x="159991" y="24190"/>
                      </a:cubicBezTo>
                      <a:cubicBezTo>
                        <a:pt x="160264" y="24344"/>
                        <a:pt x="160460" y="24514"/>
                        <a:pt x="160579" y="24702"/>
                      </a:cubicBezTo>
                      <a:cubicBezTo>
                        <a:pt x="160699" y="24890"/>
                        <a:pt x="160758" y="25120"/>
                        <a:pt x="160758" y="25393"/>
                      </a:cubicBezTo>
                      <a:lnTo>
                        <a:pt x="160758" y="31481"/>
                      </a:lnTo>
                      <a:cubicBezTo>
                        <a:pt x="163351" y="28582"/>
                        <a:pt x="165866" y="26458"/>
                        <a:pt x="168305" y="25111"/>
                      </a:cubicBezTo>
                      <a:cubicBezTo>
                        <a:pt x="170743" y="23764"/>
                        <a:pt x="173207" y="23090"/>
                        <a:pt x="175697" y="23090"/>
                      </a:cubicBezTo>
                      <a:cubicBezTo>
                        <a:pt x="177607" y="23090"/>
                        <a:pt x="179320" y="23312"/>
                        <a:pt x="180839" y="23756"/>
                      </a:cubicBezTo>
                      <a:cubicBezTo>
                        <a:pt x="182356" y="24199"/>
                        <a:pt x="183695" y="24821"/>
                        <a:pt x="184855" y="25623"/>
                      </a:cubicBezTo>
                      <a:cubicBezTo>
                        <a:pt x="186015" y="26424"/>
                        <a:pt x="187003" y="27379"/>
                        <a:pt x="187822" y="28488"/>
                      </a:cubicBezTo>
                      <a:cubicBezTo>
                        <a:pt x="188641" y="29596"/>
                        <a:pt x="189323" y="30833"/>
                        <a:pt x="189868" y="32197"/>
                      </a:cubicBezTo>
                      <a:cubicBezTo>
                        <a:pt x="191403" y="30526"/>
                        <a:pt x="192861" y="29110"/>
                        <a:pt x="194242" y="27951"/>
                      </a:cubicBezTo>
                      <a:cubicBezTo>
                        <a:pt x="195624" y="26791"/>
                        <a:pt x="196954" y="25853"/>
                        <a:pt x="198233" y="25137"/>
                      </a:cubicBezTo>
                      <a:cubicBezTo>
                        <a:pt x="199512" y="24421"/>
                        <a:pt x="200757" y="23900"/>
                        <a:pt x="201968" y="23576"/>
                      </a:cubicBezTo>
                      <a:cubicBezTo>
                        <a:pt x="203179" y="23253"/>
                        <a:pt x="204398" y="23090"/>
                        <a:pt x="205626" y="23090"/>
                      </a:cubicBezTo>
                      <a:cubicBezTo>
                        <a:pt x="208593" y="23090"/>
                        <a:pt x="211083" y="23611"/>
                        <a:pt x="213095" y="24651"/>
                      </a:cubicBezTo>
                      <a:cubicBezTo>
                        <a:pt x="215107" y="25691"/>
                        <a:pt x="216736" y="27081"/>
                        <a:pt x="217981" y="28820"/>
                      </a:cubicBezTo>
                      <a:cubicBezTo>
                        <a:pt x="219225" y="30560"/>
                        <a:pt x="220112" y="32598"/>
                        <a:pt x="220641" y="34934"/>
                      </a:cubicBezTo>
                      <a:cubicBezTo>
                        <a:pt x="221170" y="37270"/>
                        <a:pt x="221434" y="39734"/>
                        <a:pt x="221434" y="42326"/>
                      </a:cubicBezTo>
                      <a:close/>
                      <a:moveTo>
                        <a:pt x="270174" y="71487"/>
                      </a:moveTo>
                      <a:cubicBezTo>
                        <a:pt x="270174" y="71896"/>
                        <a:pt x="270038" y="72203"/>
                        <a:pt x="269764" y="72408"/>
                      </a:cubicBezTo>
                      <a:cubicBezTo>
                        <a:pt x="269492" y="72613"/>
                        <a:pt x="269116" y="72766"/>
                        <a:pt x="268638" y="72868"/>
                      </a:cubicBezTo>
                      <a:cubicBezTo>
                        <a:pt x="268161" y="72971"/>
                        <a:pt x="267462" y="73022"/>
                        <a:pt x="266541" y="73022"/>
                      </a:cubicBezTo>
                      <a:cubicBezTo>
                        <a:pt x="265654" y="73022"/>
                        <a:pt x="264946" y="72971"/>
                        <a:pt x="264418" y="72868"/>
                      </a:cubicBezTo>
                      <a:cubicBezTo>
                        <a:pt x="263889" y="72766"/>
                        <a:pt x="263505" y="72613"/>
                        <a:pt x="263267" y="72408"/>
                      </a:cubicBezTo>
                      <a:cubicBezTo>
                        <a:pt x="263028" y="72203"/>
                        <a:pt x="262909" y="71896"/>
                        <a:pt x="262909" y="71487"/>
                      </a:cubicBezTo>
                      <a:lnTo>
                        <a:pt x="262909" y="66883"/>
                      </a:lnTo>
                      <a:cubicBezTo>
                        <a:pt x="260896" y="69031"/>
                        <a:pt x="258654" y="70703"/>
                        <a:pt x="256182" y="71896"/>
                      </a:cubicBezTo>
                      <a:cubicBezTo>
                        <a:pt x="253709" y="73090"/>
                        <a:pt x="251091" y="73687"/>
                        <a:pt x="248328" y="73687"/>
                      </a:cubicBezTo>
                      <a:cubicBezTo>
                        <a:pt x="245907" y="73687"/>
                        <a:pt x="243715" y="73371"/>
                        <a:pt x="241754" y="72741"/>
                      </a:cubicBezTo>
                      <a:cubicBezTo>
                        <a:pt x="239793" y="72110"/>
                        <a:pt x="238122" y="71197"/>
                        <a:pt x="236741" y="70003"/>
                      </a:cubicBezTo>
                      <a:cubicBezTo>
                        <a:pt x="235359" y="68810"/>
                        <a:pt x="234285" y="67343"/>
                        <a:pt x="233518" y="65604"/>
                      </a:cubicBezTo>
                      <a:cubicBezTo>
                        <a:pt x="232750" y="63864"/>
                        <a:pt x="232366" y="61886"/>
                        <a:pt x="232366" y="59669"/>
                      </a:cubicBezTo>
                      <a:cubicBezTo>
                        <a:pt x="232366" y="57077"/>
                        <a:pt x="232895" y="54826"/>
                        <a:pt x="233952" y="52916"/>
                      </a:cubicBezTo>
                      <a:cubicBezTo>
                        <a:pt x="235009" y="51006"/>
                        <a:pt x="236528" y="49420"/>
                        <a:pt x="238506" y="48159"/>
                      </a:cubicBezTo>
                      <a:cubicBezTo>
                        <a:pt x="240484" y="46897"/>
                        <a:pt x="242906" y="45950"/>
                        <a:pt x="245771" y="45319"/>
                      </a:cubicBezTo>
                      <a:cubicBezTo>
                        <a:pt x="248635" y="44688"/>
                        <a:pt x="251858" y="44373"/>
                        <a:pt x="255440" y="44373"/>
                      </a:cubicBezTo>
                      <a:lnTo>
                        <a:pt x="261783" y="44373"/>
                      </a:lnTo>
                      <a:lnTo>
                        <a:pt x="261783" y="40792"/>
                      </a:lnTo>
                      <a:cubicBezTo>
                        <a:pt x="261783" y="39018"/>
                        <a:pt x="261596" y="37449"/>
                        <a:pt x="261220" y="36085"/>
                      </a:cubicBezTo>
                      <a:cubicBezTo>
                        <a:pt x="260845" y="34721"/>
                        <a:pt x="260240" y="33587"/>
                        <a:pt x="259405" y="32683"/>
                      </a:cubicBezTo>
                      <a:cubicBezTo>
                        <a:pt x="258569" y="31779"/>
                        <a:pt x="257486" y="31097"/>
                        <a:pt x="256156" y="30637"/>
                      </a:cubicBezTo>
                      <a:cubicBezTo>
                        <a:pt x="254826" y="30176"/>
                        <a:pt x="253189" y="29946"/>
                        <a:pt x="251245" y="29946"/>
                      </a:cubicBezTo>
                      <a:cubicBezTo>
                        <a:pt x="249164" y="29946"/>
                        <a:pt x="247297" y="30193"/>
                        <a:pt x="245642" y="30688"/>
                      </a:cubicBezTo>
                      <a:cubicBezTo>
                        <a:pt x="243989" y="31182"/>
                        <a:pt x="242539" y="31728"/>
                        <a:pt x="241294" y="32325"/>
                      </a:cubicBezTo>
                      <a:cubicBezTo>
                        <a:pt x="240049" y="32922"/>
                        <a:pt x="239009" y="33467"/>
                        <a:pt x="238174" y="33962"/>
                      </a:cubicBezTo>
                      <a:cubicBezTo>
                        <a:pt x="237337" y="34456"/>
                        <a:pt x="236715" y="34704"/>
                        <a:pt x="236306" y="34704"/>
                      </a:cubicBezTo>
                      <a:cubicBezTo>
                        <a:pt x="236033" y="34704"/>
                        <a:pt x="235794" y="34635"/>
                        <a:pt x="235589" y="34499"/>
                      </a:cubicBezTo>
                      <a:cubicBezTo>
                        <a:pt x="235385" y="34363"/>
                        <a:pt x="235206" y="34158"/>
                        <a:pt x="235052" y="33885"/>
                      </a:cubicBezTo>
                      <a:cubicBezTo>
                        <a:pt x="234899" y="33612"/>
                        <a:pt x="234788" y="33263"/>
                        <a:pt x="234720" y="32836"/>
                      </a:cubicBezTo>
                      <a:cubicBezTo>
                        <a:pt x="234651" y="32410"/>
                        <a:pt x="234618" y="31941"/>
                        <a:pt x="234618" y="31429"/>
                      </a:cubicBezTo>
                      <a:cubicBezTo>
                        <a:pt x="234618" y="30577"/>
                        <a:pt x="234677" y="29903"/>
                        <a:pt x="234797" y="29409"/>
                      </a:cubicBezTo>
                      <a:cubicBezTo>
                        <a:pt x="234916" y="28914"/>
                        <a:pt x="235206" y="28445"/>
                        <a:pt x="235667" y="28002"/>
                      </a:cubicBezTo>
                      <a:cubicBezTo>
                        <a:pt x="236127" y="27558"/>
                        <a:pt x="236920" y="27038"/>
                        <a:pt x="238045" y="26441"/>
                      </a:cubicBezTo>
                      <a:cubicBezTo>
                        <a:pt x="239171" y="25845"/>
                        <a:pt x="240467" y="25299"/>
                        <a:pt x="241933" y="24804"/>
                      </a:cubicBezTo>
                      <a:cubicBezTo>
                        <a:pt x="243400" y="24310"/>
                        <a:pt x="245003" y="23900"/>
                        <a:pt x="246742" y="23576"/>
                      </a:cubicBezTo>
                      <a:cubicBezTo>
                        <a:pt x="248482" y="23253"/>
                        <a:pt x="250238" y="23090"/>
                        <a:pt x="252012" y="23090"/>
                      </a:cubicBezTo>
                      <a:cubicBezTo>
                        <a:pt x="255320" y="23090"/>
                        <a:pt x="258134" y="23466"/>
                        <a:pt x="260454" y="24216"/>
                      </a:cubicBezTo>
                      <a:cubicBezTo>
                        <a:pt x="262773" y="24966"/>
                        <a:pt x="264648" y="26066"/>
                        <a:pt x="266081" y="27516"/>
                      </a:cubicBezTo>
                      <a:cubicBezTo>
                        <a:pt x="267513" y="28965"/>
                        <a:pt x="268554" y="30764"/>
                        <a:pt x="269201" y="32913"/>
                      </a:cubicBezTo>
                      <a:cubicBezTo>
                        <a:pt x="269850" y="35062"/>
                        <a:pt x="270174" y="37569"/>
                        <a:pt x="270174" y="40433"/>
                      </a:cubicBezTo>
                      <a:close/>
                      <a:moveTo>
                        <a:pt x="261783" y="50461"/>
                      </a:moveTo>
                      <a:lnTo>
                        <a:pt x="254570" y="50461"/>
                      </a:lnTo>
                      <a:cubicBezTo>
                        <a:pt x="252251" y="50461"/>
                        <a:pt x="250238" y="50657"/>
                        <a:pt x="248533" y="51049"/>
                      </a:cubicBezTo>
                      <a:cubicBezTo>
                        <a:pt x="246828" y="51441"/>
                        <a:pt x="245413" y="52021"/>
                        <a:pt x="244287" y="52788"/>
                      </a:cubicBezTo>
                      <a:cubicBezTo>
                        <a:pt x="243161" y="53556"/>
                        <a:pt x="242334" y="54477"/>
                        <a:pt x="241805" y="55551"/>
                      </a:cubicBezTo>
                      <a:cubicBezTo>
                        <a:pt x="241277" y="56625"/>
                        <a:pt x="241013" y="57862"/>
                        <a:pt x="241013" y="59260"/>
                      </a:cubicBezTo>
                      <a:cubicBezTo>
                        <a:pt x="241013" y="61647"/>
                        <a:pt x="241771" y="63549"/>
                        <a:pt x="243289" y="64964"/>
                      </a:cubicBezTo>
                      <a:cubicBezTo>
                        <a:pt x="244807" y="66380"/>
                        <a:pt x="246930" y="67087"/>
                        <a:pt x="249659" y="67087"/>
                      </a:cubicBezTo>
                      <a:cubicBezTo>
                        <a:pt x="251875" y="67087"/>
                        <a:pt x="253931" y="66525"/>
                        <a:pt x="255823" y="65399"/>
                      </a:cubicBezTo>
                      <a:cubicBezTo>
                        <a:pt x="257716" y="64274"/>
                        <a:pt x="259703" y="62551"/>
                        <a:pt x="261783" y="60232"/>
                      </a:cubicBezTo>
                      <a:close/>
                      <a:moveTo>
                        <a:pt x="308087" y="68059"/>
                      </a:moveTo>
                      <a:cubicBezTo>
                        <a:pt x="308087" y="69049"/>
                        <a:pt x="308019" y="69833"/>
                        <a:pt x="307882" y="70413"/>
                      </a:cubicBezTo>
                      <a:cubicBezTo>
                        <a:pt x="307746" y="70993"/>
                        <a:pt x="307541" y="71419"/>
                        <a:pt x="307268" y="71692"/>
                      </a:cubicBezTo>
                      <a:cubicBezTo>
                        <a:pt x="306996" y="71965"/>
                        <a:pt x="306586" y="72220"/>
                        <a:pt x="306040" y="72459"/>
                      </a:cubicBezTo>
                      <a:cubicBezTo>
                        <a:pt x="305494" y="72698"/>
                        <a:pt x="304872" y="72894"/>
                        <a:pt x="304173" y="73047"/>
                      </a:cubicBezTo>
                      <a:cubicBezTo>
                        <a:pt x="303474" y="73201"/>
                        <a:pt x="302732" y="73329"/>
                        <a:pt x="301948" y="73431"/>
                      </a:cubicBezTo>
                      <a:cubicBezTo>
                        <a:pt x="301163" y="73533"/>
                        <a:pt x="300378" y="73585"/>
                        <a:pt x="299595" y="73585"/>
                      </a:cubicBezTo>
                      <a:cubicBezTo>
                        <a:pt x="297207" y="73585"/>
                        <a:pt x="295161" y="73269"/>
                        <a:pt x="293455" y="72638"/>
                      </a:cubicBezTo>
                      <a:cubicBezTo>
                        <a:pt x="291750" y="72007"/>
                        <a:pt x="290352" y="71052"/>
                        <a:pt x="289260" y="69773"/>
                      </a:cubicBezTo>
                      <a:cubicBezTo>
                        <a:pt x="288168" y="68494"/>
                        <a:pt x="287376" y="66874"/>
                        <a:pt x="286882" y="64913"/>
                      </a:cubicBezTo>
                      <a:cubicBezTo>
                        <a:pt x="286386" y="62952"/>
                        <a:pt x="286140" y="60641"/>
                        <a:pt x="286140" y="57981"/>
                      </a:cubicBezTo>
                      <a:lnTo>
                        <a:pt x="286140" y="31071"/>
                      </a:lnTo>
                      <a:lnTo>
                        <a:pt x="279693" y="31071"/>
                      </a:lnTo>
                      <a:cubicBezTo>
                        <a:pt x="279182" y="31071"/>
                        <a:pt x="278772" y="30798"/>
                        <a:pt x="278465" y="30253"/>
                      </a:cubicBezTo>
                      <a:cubicBezTo>
                        <a:pt x="278159" y="29707"/>
                        <a:pt x="278005" y="28820"/>
                        <a:pt x="278005" y="27593"/>
                      </a:cubicBezTo>
                      <a:cubicBezTo>
                        <a:pt x="278005" y="26944"/>
                        <a:pt x="278048" y="26399"/>
                        <a:pt x="278133" y="25955"/>
                      </a:cubicBezTo>
                      <a:cubicBezTo>
                        <a:pt x="278219" y="25512"/>
                        <a:pt x="278329" y="25145"/>
                        <a:pt x="278465" y="24855"/>
                      </a:cubicBezTo>
                      <a:cubicBezTo>
                        <a:pt x="278601" y="24566"/>
                        <a:pt x="278781" y="24361"/>
                        <a:pt x="279003" y="24242"/>
                      </a:cubicBezTo>
                      <a:cubicBezTo>
                        <a:pt x="279224" y="24122"/>
                        <a:pt x="279472" y="24063"/>
                        <a:pt x="279745" y="24063"/>
                      </a:cubicBezTo>
                      <a:lnTo>
                        <a:pt x="286140" y="24063"/>
                      </a:lnTo>
                      <a:lnTo>
                        <a:pt x="286140" y="13114"/>
                      </a:lnTo>
                      <a:cubicBezTo>
                        <a:pt x="286140" y="12876"/>
                        <a:pt x="286199" y="12654"/>
                        <a:pt x="286319" y="12449"/>
                      </a:cubicBezTo>
                      <a:cubicBezTo>
                        <a:pt x="286438" y="12245"/>
                        <a:pt x="286660" y="12066"/>
                        <a:pt x="286984" y="11912"/>
                      </a:cubicBezTo>
                      <a:cubicBezTo>
                        <a:pt x="287307" y="11759"/>
                        <a:pt x="287743" y="11648"/>
                        <a:pt x="288288" y="11580"/>
                      </a:cubicBezTo>
                      <a:cubicBezTo>
                        <a:pt x="288834" y="11511"/>
                        <a:pt x="289516" y="11477"/>
                        <a:pt x="290334" y="11477"/>
                      </a:cubicBezTo>
                      <a:cubicBezTo>
                        <a:pt x="291187" y="11477"/>
                        <a:pt x="291886" y="11511"/>
                        <a:pt x="292432" y="11580"/>
                      </a:cubicBezTo>
                      <a:cubicBezTo>
                        <a:pt x="292978" y="11648"/>
                        <a:pt x="293404" y="11759"/>
                        <a:pt x="293711" y="11912"/>
                      </a:cubicBezTo>
                      <a:cubicBezTo>
                        <a:pt x="294018" y="12066"/>
                        <a:pt x="294240" y="12245"/>
                        <a:pt x="294376" y="12449"/>
                      </a:cubicBezTo>
                      <a:cubicBezTo>
                        <a:pt x="294513" y="12654"/>
                        <a:pt x="294581" y="12876"/>
                        <a:pt x="294581" y="13114"/>
                      </a:cubicBezTo>
                      <a:lnTo>
                        <a:pt x="294581" y="24063"/>
                      </a:lnTo>
                      <a:lnTo>
                        <a:pt x="306398" y="24063"/>
                      </a:lnTo>
                      <a:cubicBezTo>
                        <a:pt x="306672" y="24063"/>
                        <a:pt x="306910" y="24122"/>
                        <a:pt x="307115" y="24242"/>
                      </a:cubicBezTo>
                      <a:cubicBezTo>
                        <a:pt x="307319" y="24361"/>
                        <a:pt x="307498" y="24566"/>
                        <a:pt x="307652" y="24855"/>
                      </a:cubicBezTo>
                      <a:cubicBezTo>
                        <a:pt x="307805" y="25145"/>
                        <a:pt x="307917" y="25512"/>
                        <a:pt x="307984" y="25955"/>
                      </a:cubicBezTo>
                      <a:cubicBezTo>
                        <a:pt x="308053" y="26399"/>
                        <a:pt x="308087" y="26944"/>
                        <a:pt x="308087" y="27593"/>
                      </a:cubicBezTo>
                      <a:cubicBezTo>
                        <a:pt x="308087" y="28820"/>
                        <a:pt x="307934" y="29707"/>
                        <a:pt x="307626" y="30253"/>
                      </a:cubicBezTo>
                      <a:cubicBezTo>
                        <a:pt x="307319" y="30798"/>
                        <a:pt x="306910" y="31071"/>
                        <a:pt x="306398" y="31071"/>
                      </a:cubicBezTo>
                      <a:lnTo>
                        <a:pt x="294581" y="31071"/>
                      </a:lnTo>
                      <a:lnTo>
                        <a:pt x="294581" y="56753"/>
                      </a:lnTo>
                      <a:cubicBezTo>
                        <a:pt x="294581" y="59925"/>
                        <a:pt x="295049" y="62321"/>
                        <a:pt x="295987" y="63941"/>
                      </a:cubicBezTo>
                      <a:cubicBezTo>
                        <a:pt x="296926" y="65561"/>
                        <a:pt x="298605" y="66371"/>
                        <a:pt x="301027" y="66371"/>
                      </a:cubicBezTo>
                      <a:cubicBezTo>
                        <a:pt x="301811" y="66371"/>
                        <a:pt x="302510" y="66294"/>
                        <a:pt x="303125" y="66141"/>
                      </a:cubicBezTo>
                      <a:cubicBezTo>
                        <a:pt x="303738" y="65987"/>
                        <a:pt x="304284" y="65825"/>
                        <a:pt x="304762" y="65655"/>
                      </a:cubicBezTo>
                      <a:cubicBezTo>
                        <a:pt x="305239" y="65484"/>
                        <a:pt x="305649" y="65322"/>
                        <a:pt x="305990" y="65169"/>
                      </a:cubicBezTo>
                      <a:cubicBezTo>
                        <a:pt x="306331" y="65015"/>
                        <a:pt x="306637" y="64939"/>
                        <a:pt x="306910" y="64939"/>
                      </a:cubicBezTo>
                      <a:cubicBezTo>
                        <a:pt x="307081" y="64939"/>
                        <a:pt x="307243" y="64981"/>
                        <a:pt x="307397" y="65067"/>
                      </a:cubicBezTo>
                      <a:cubicBezTo>
                        <a:pt x="307550" y="65152"/>
                        <a:pt x="307669" y="65314"/>
                        <a:pt x="307755" y="65553"/>
                      </a:cubicBezTo>
                      <a:cubicBezTo>
                        <a:pt x="307839" y="65791"/>
                        <a:pt x="307917" y="66115"/>
                        <a:pt x="307984" y="66525"/>
                      </a:cubicBezTo>
                      <a:cubicBezTo>
                        <a:pt x="308053" y="66934"/>
                        <a:pt x="308087" y="67446"/>
                        <a:pt x="308087" y="68059"/>
                      </a:cubicBezTo>
                      <a:close/>
                      <a:moveTo>
                        <a:pt x="341345" y="68059"/>
                      </a:moveTo>
                      <a:cubicBezTo>
                        <a:pt x="341345" y="69049"/>
                        <a:pt x="341277" y="69833"/>
                        <a:pt x="341141" y="70413"/>
                      </a:cubicBezTo>
                      <a:cubicBezTo>
                        <a:pt x="341004" y="70993"/>
                        <a:pt x="340800" y="71419"/>
                        <a:pt x="340526" y="71692"/>
                      </a:cubicBezTo>
                      <a:cubicBezTo>
                        <a:pt x="340254" y="71965"/>
                        <a:pt x="339844" y="72220"/>
                        <a:pt x="339299" y="72459"/>
                      </a:cubicBezTo>
                      <a:cubicBezTo>
                        <a:pt x="338753" y="72698"/>
                        <a:pt x="338131" y="72894"/>
                        <a:pt x="337432" y="73047"/>
                      </a:cubicBezTo>
                      <a:cubicBezTo>
                        <a:pt x="336733" y="73201"/>
                        <a:pt x="335991" y="73329"/>
                        <a:pt x="335206" y="73431"/>
                      </a:cubicBezTo>
                      <a:cubicBezTo>
                        <a:pt x="334422" y="73533"/>
                        <a:pt x="333637" y="73585"/>
                        <a:pt x="332852" y="73585"/>
                      </a:cubicBezTo>
                      <a:cubicBezTo>
                        <a:pt x="330465" y="73585"/>
                        <a:pt x="328419" y="73269"/>
                        <a:pt x="326713" y="72638"/>
                      </a:cubicBezTo>
                      <a:cubicBezTo>
                        <a:pt x="325008" y="72007"/>
                        <a:pt x="323610" y="71052"/>
                        <a:pt x="322518" y="69773"/>
                      </a:cubicBezTo>
                      <a:cubicBezTo>
                        <a:pt x="321427" y="68494"/>
                        <a:pt x="320633" y="66874"/>
                        <a:pt x="320139" y="64913"/>
                      </a:cubicBezTo>
                      <a:cubicBezTo>
                        <a:pt x="319645" y="62952"/>
                        <a:pt x="319397" y="60641"/>
                        <a:pt x="319397" y="57981"/>
                      </a:cubicBezTo>
                      <a:lnTo>
                        <a:pt x="319397" y="31071"/>
                      </a:lnTo>
                      <a:lnTo>
                        <a:pt x="312951" y="31071"/>
                      </a:lnTo>
                      <a:cubicBezTo>
                        <a:pt x="312440" y="31071"/>
                        <a:pt x="312030" y="30798"/>
                        <a:pt x="311724" y="30253"/>
                      </a:cubicBezTo>
                      <a:cubicBezTo>
                        <a:pt x="311417" y="29707"/>
                        <a:pt x="311263" y="28820"/>
                        <a:pt x="311263" y="27593"/>
                      </a:cubicBezTo>
                      <a:cubicBezTo>
                        <a:pt x="311263" y="26944"/>
                        <a:pt x="311306" y="26399"/>
                        <a:pt x="311391" y="25955"/>
                      </a:cubicBezTo>
                      <a:cubicBezTo>
                        <a:pt x="311476" y="25512"/>
                        <a:pt x="311588" y="25145"/>
                        <a:pt x="311724" y="24855"/>
                      </a:cubicBezTo>
                      <a:cubicBezTo>
                        <a:pt x="311860" y="24566"/>
                        <a:pt x="312039" y="24361"/>
                        <a:pt x="312261" y="24242"/>
                      </a:cubicBezTo>
                      <a:cubicBezTo>
                        <a:pt x="312483" y="24122"/>
                        <a:pt x="312730" y="24063"/>
                        <a:pt x="313003" y="24063"/>
                      </a:cubicBezTo>
                      <a:lnTo>
                        <a:pt x="319397" y="24063"/>
                      </a:lnTo>
                      <a:lnTo>
                        <a:pt x="319397" y="13114"/>
                      </a:lnTo>
                      <a:cubicBezTo>
                        <a:pt x="319397" y="12876"/>
                        <a:pt x="319457" y="12654"/>
                        <a:pt x="319576" y="12449"/>
                      </a:cubicBezTo>
                      <a:cubicBezTo>
                        <a:pt x="319696" y="12245"/>
                        <a:pt x="319918" y="12066"/>
                        <a:pt x="320242" y="11912"/>
                      </a:cubicBezTo>
                      <a:cubicBezTo>
                        <a:pt x="320566" y="11759"/>
                        <a:pt x="321000" y="11648"/>
                        <a:pt x="321546" y="11580"/>
                      </a:cubicBezTo>
                      <a:cubicBezTo>
                        <a:pt x="322092" y="11511"/>
                        <a:pt x="322774" y="11477"/>
                        <a:pt x="323593" y="11477"/>
                      </a:cubicBezTo>
                      <a:cubicBezTo>
                        <a:pt x="324445" y="11477"/>
                        <a:pt x="325144" y="11511"/>
                        <a:pt x="325690" y="11580"/>
                      </a:cubicBezTo>
                      <a:cubicBezTo>
                        <a:pt x="326236" y="11648"/>
                        <a:pt x="326662" y="11759"/>
                        <a:pt x="326969" y="11912"/>
                      </a:cubicBezTo>
                      <a:cubicBezTo>
                        <a:pt x="327276" y="12066"/>
                        <a:pt x="327498" y="12245"/>
                        <a:pt x="327634" y="12449"/>
                      </a:cubicBezTo>
                      <a:cubicBezTo>
                        <a:pt x="327770" y="12654"/>
                        <a:pt x="327839" y="12876"/>
                        <a:pt x="327839" y="13114"/>
                      </a:cubicBezTo>
                      <a:lnTo>
                        <a:pt x="327839" y="24063"/>
                      </a:lnTo>
                      <a:lnTo>
                        <a:pt x="339657" y="24063"/>
                      </a:lnTo>
                      <a:cubicBezTo>
                        <a:pt x="339929" y="24063"/>
                        <a:pt x="340168" y="24122"/>
                        <a:pt x="340373" y="24242"/>
                      </a:cubicBezTo>
                      <a:cubicBezTo>
                        <a:pt x="340578" y="24361"/>
                        <a:pt x="340757" y="24566"/>
                        <a:pt x="340910" y="24855"/>
                      </a:cubicBezTo>
                      <a:cubicBezTo>
                        <a:pt x="341064" y="25145"/>
                        <a:pt x="341174" y="25512"/>
                        <a:pt x="341243" y="25955"/>
                      </a:cubicBezTo>
                      <a:cubicBezTo>
                        <a:pt x="341311" y="26399"/>
                        <a:pt x="341345" y="26944"/>
                        <a:pt x="341345" y="27593"/>
                      </a:cubicBezTo>
                      <a:cubicBezTo>
                        <a:pt x="341345" y="28820"/>
                        <a:pt x="341191" y="29707"/>
                        <a:pt x="340885" y="30253"/>
                      </a:cubicBezTo>
                      <a:cubicBezTo>
                        <a:pt x="340578" y="30798"/>
                        <a:pt x="340168" y="31071"/>
                        <a:pt x="339657" y="31071"/>
                      </a:cubicBezTo>
                      <a:lnTo>
                        <a:pt x="327839" y="31071"/>
                      </a:lnTo>
                      <a:lnTo>
                        <a:pt x="327839" y="56753"/>
                      </a:lnTo>
                      <a:cubicBezTo>
                        <a:pt x="327839" y="59925"/>
                        <a:pt x="328308" y="62321"/>
                        <a:pt x="329246" y="63941"/>
                      </a:cubicBezTo>
                      <a:cubicBezTo>
                        <a:pt x="330184" y="65561"/>
                        <a:pt x="331863" y="66371"/>
                        <a:pt x="334285" y="66371"/>
                      </a:cubicBezTo>
                      <a:cubicBezTo>
                        <a:pt x="335070" y="66371"/>
                        <a:pt x="335769" y="66294"/>
                        <a:pt x="336383" y="66141"/>
                      </a:cubicBezTo>
                      <a:cubicBezTo>
                        <a:pt x="336996" y="65987"/>
                        <a:pt x="337542" y="65825"/>
                        <a:pt x="338019" y="65655"/>
                      </a:cubicBezTo>
                      <a:cubicBezTo>
                        <a:pt x="338498" y="65484"/>
                        <a:pt x="338906" y="65322"/>
                        <a:pt x="339247" y="65169"/>
                      </a:cubicBezTo>
                      <a:cubicBezTo>
                        <a:pt x="339588" y="65015"/>
                        <a:pt x="339896" y="64939"/>
                        <a:pt x="340168" y="64939"/>
                      </a:cubicBezTo>
                      <a:cubicBezTo>
                        <a:pt x="340339" y="64939"/>
                        <a:pt x="340501" y="64981"/>
                        <a:pt x="340654" y="65067"/>
                      </a:cubicBezTo>
                      <a:cubicBezTo>
                        <a:pt x="340808" y="65152"/>
                        <a:pt x="340927" y="65314"/>
                        <a:pt x="341012" y="65553"/>
                      </a:cubicBezTo>
                      <a:cubicBezTo>
                        <a:pt x="341098" y="65791"/>
                        <a:pt x="341174" y="66115"/>
                        <a:pt x="341243" y="66525"/>
                      </a:cubicBezTo>
                      <a:cubicBezTo>
                        <a:pt x="341311" y="66934"/>
                        <a:pt x="341345" y="67446"/>
                        <a:pt x="341345" y="68059"/>
                      </a:cubicBezTo>
                      <a:close/>
                      <a:moveTo>
                        <a:pt x="360570" y="71436"/>
                      </a:moveTo>
                      <a:cubicBezTo>
                        <a:pt x="360570" y="71709"/>
                        <a:pt x="360502" y="71939"/>
                        <a:pt x="360366" y="72127"/>
                      </a:cubicBezTo>
                      <a:cubicBezTo>
                        <a:pt x="360229" y="72314"/>
                        <a:pt x="360008" y="72476"/>
                        <a:pt x="359700" y="72613"/>
                      </a:cubicBezTo>
                      <a:cubicBezTo>
                        <a:pt x="359393" y="72749"/>
                        <a:pt x="358967" y="72851"/>
                        <a:pt x="358422" y="72920"/>
                      </a:cubicBezTo>
                      <a:cubicBezTo>
                        <a:pt x="357876" y="72988"/>
                        <a:pt x="357177" y="73022"/>
                        <a:pt x="356324" y="73022"/>
                      </a:cubicBezTo>
                      <a:cubicBezTo>
                        <a:pt x="355505" y="73022"/>
                        <a:pt x="354823" y="72988"/>
                        <a:pt x="354278" y="72920"/>
                      </a:cubicBezTo>
                      <a:cubicBezTo>
                        <a:pt x="353732" y="72851"/>
                        <a:pt x="353297" y="72749"/>
                        <a:pt x="352973" y="72613"/>
                      </a:cubicBezTo>
                      <a:cubicBezTo>
                        <a:pt x="352649" y="72476"/>
                        <a:pt x="352427" y="72314"/>
                        <a:pt x="352308" y="72127"/>
                      </a:cubicBezTo>
                      <a:cubicBezTo>
                        <a:pt x="352189" y="71939"/>
                        <a:pt x="352129" y="71709"/>
                        <a:pt x="352129" y="71436"/>
                      </a:cubicBezTo>
                      <a:lnTo>
                        <a:pt x="352129" y="25393"/>
                      </a:lnTo>
                      <a:cubicBezTo>
                        <a:pt x="352129" y="25154"/>
                        <a:pt x="352189" y="24932"/>
                        <a:pt x="352308" y="24728"/>
                      </a:cubicBezTo>
                      <a:cubicBezTo>
                        <a:pt x="352427" y="24523"/>
                        <a:pt x="352649" y="24352"/>
                        <a:pt x="352973" y="24216"/>
                      </a:cubicBezTo>
                      <a:cubicBezTo>
                        <a:pt x="353297" y="24080"/>
                        <a:pt x="353732" y="23977"/>
                        <a:pt x="354278" y="23909"/>
                      </a:cubicBezTo>
                      <a:cubicBezTo>
                        <a:pt x="354823" y="23841"/>
                        <a:pt x="355505" y="23807"/>
                        <a:pt x="356324" y="23807"/>
                      </a:cubicBezTo>
                      <a:cubicBezTo>
                        <a:pt x="357177" y="23807"/>
                        <a:pt x="357876" y="23841"/>
                        <a:pt x="358422" y="23909"/>
                      </a:cubicBezTo>
                      <a:cubicBezTo>
                        <a:pt x="358967" y="23977"/>
                        <a:pt x="359393" y="24080"/>
                        <a:pt x="359700" y="24216"/>
                      </a:cubicBezTo>
                      <a:cubicBezTo>
                        <a:pt x="360008" y="24352"/>
                        <a:pt x="360229" y="24523"/>
                        <a:pt x="360366" y="24728"/>
                      </a:cubicBezTo>
                      <a:cubicBezTo>
                        <a:pt x="360502" y="24932"/>
                        <a:pt x="360570" y="25154"/>
                        <a:pt x="360570" y="25393"/>
                      </a:cubicBezTo>
                      <a:close/>
                      <a:moveTo>
                        <a:pt x="361542" y="9840"/>
                      </a:moveTo>
                      <a:cubicBezTo>
                        <a:pt x="361542" y="11818"/>
                        <a:pt x="361167" y="13166"/>
                        <a:pt x="360416" y="13882"/>
                      </a:cubicBezTo>
                      <a:cubicBezTo>
                        <a:pt x="359666" y="14598"/>
                        <a:pt x="358285" y="14956"/>
                        <a:pt x="356273" y="14956"/>
                      </a:cubicBezTo>
                      <a:cubicBezTo>
                        <a:pt x="354295" y="14956"/>
                        <a:pt x="352938" y="14607"/>
                        <a:pt x="352206" y="13907"/>
                      </a:cubicBezTo>
                      <a:cubicBezTo>
                        <a:pt x="351472" y="13208"/>
                        <a:pt x="351106" y="11887"/>
                        <a:pt x="351106" y="9943"/>
                      </a:cubicBezTo>
                      <a:cubicBezTo>
                        <a:pt x="351106" y="7964"/>
                        <a:pt x="351481" y="6617"/>
                        <a:pt x="352232" y="5901"/>
                      </a:cubicBezTo>
                      <a:cubicBezTo>
                        <a:pt x="352981" y="5185"/>
                        <a:pt x="354362" y="4827"/>
                        <a:pt x="356375" y="4827"/>
                      </a:cubicBezTo>
                      <a:cubicBezTo>
                        <a:pt x="358353" y="4827"/>
                        <a:pt x="359709" y="5176"/>
                        <a:pt x="360442" y="5875"/>
                      </a:cubicBezTo>
                      <a:cubicBezTo>
                        <a:pt x="361176" y="6575"/>
                        <a:pt x="361542" y="7896"/>
                        <a:pt x="361542" y="9840"/>
                      </a:cubicBezTo>
                      <a:close/>
                      <a:moveTo>
                        <a:pt x="415590" y="71436"/>
                      </a:moveTo>
                      <a:cubicBezTo>
                        <a:pt x="415590" y="71709"/>
                        <a:pt x="415521" y="71939"/>
                        <a:pt x="415385" y="72127"/>
                      </a:cubicBezTo>
                      <a:cubicBezTo>
                        <a:pt x="415249" y="72314"/>
                        <a:pt x="415027" y="72476"/>
                        <a:pt x="414720" y="72613"/>
                      </a:cubicBezTo>
                      <a:cubicBezTo>
                        <a:pt x="414414" y="72749"/>
                        <a:pt x="413987" y="72851"/>
                        <a:pt x="413441" y="72920"/>
                      </a:cubicBezTo>
                      <a:cubicBezTo>
                        <a:pt x="412895" y="72988"/>
                        <a:pt x="412213" y="73022"/>
                        <a:pt x="411395" y="73022"/>
                      </a:cubicBezTo>
                      <a:cubicBezTo>
                        <a:pt x="410543" y="73022"/>
                        <a:pt x="409844" y="72988"/>
                        <a:pt x="409298" y="72920"/>
                      </a:cubicBezTo>
                      <a:cubicBezTo>
                        <a:pt x="408752" y="72851"/>
                        <a:pt x="408325" y="72749"/>
                        <a:pt x="408019" y="72613"/>
                      </a:cubicBezTo>
                      <a:cubicBezTo>
                        <a:pt x="407712" y="72476"/>
                        <a:pt x="407490" y="72314"/>
                        <a:pt x="407354" y="72127"/>
                      </a:cubicBezTo>
                      <a:cubicBezTo>
                        <a:pt x="407217" y="71939"/>
                        <a:pt x="407149" y="71709"/>
                        <a:pt x="407149" y="71436"/>
                      </a:cubicBezTo>
                      <a:lnTo>
                        <a:pt x="407149" y="44475"/>
                      </a:lnTo>
                      <a:cubicBezTo>
                        <a:pt x="407149" y="41849"/>
                        <a:pt x="406944" y="39734"/>
                        <a:pt x="406535" y="38131"/>
                      </a:cubicBezTo>
                      <a:cubicBezTo>
                        <a:pt x="406126" y="36528"/>
                        <a:pt x="405529" y="35147"/>
                        <a:pt x="404744" y="33987"/>
                      </a:cubicBezTo>
                      <a:cubicBezTo>
                        <a:pt x="403960" y="32828"/>
                        <a:pt x="402945" y="31941"/>
                        <a:pt x="401701" y="31327"/>
                      </a:cubicBezTo>
                      <a:cubicBezTo>
                        <a:pt x="400456" y="30713"/>
                        <a:pt x="399015" y="30406"/>
                        <a:pt x="397377" y="30406"/>
                      </a:cubicBezTo>
                      <a:cubicBezTo>
                        <a:pt x="395263" y="30406"/>
                        <a:pt x="393148" y="31157"/>
                        <a:pt x="391034" y="32657"/>
                      </a:cubicBezTo>
                      <a:cubicBezTo>
                        <a:pt x="388919" y="34158"/>
                        <a:pt x="386702" y="36358"/>
                        <a:pt x="384382" y="39257"/>
                      </a:cubicBezTo>
                      <a:lnTo>
                        <a:pt x="384382" y="71436"/>
                      </a:lnTo>
                      <a:cubicBezTo>
                        <a:pt x="384382" y="71709"/>
                        <a:pt x="384315" y="71939"/>
                        <a:pt x="384178" y="72127"/>
                      </a:cubicBezTo>
                      <a:cubicBezTo>
                        <a:pt x="384041" y="72314"/>
                        <a:pt x="383820" y="72476"/>
                        <a:pt x="383513" y="72613"/>
                      </a:cubicBezTo>
                      <a:cubicBezTo>
                        <a:pt x="383206" y="72749"/>
                        <a:pt x="382779" y="72851"/>
                        <a:pt x="382234" y="72920"/>
                      </a:cubicBezTo>
                      <a:cubicBezTo>
                        <a:pt x="381689" y="72988"/>
                        <a:pt x="380990" y="73022"/>
                        <a:pt x="380136" y="73022"/>
                      </a:cubicBezTo>
                      <a:cubicBezTo>
                        <a:pt x="379318" y="73022"/>
                        <a:pt x="378636" y="72988"/>
                        <a:pt x="378090" y="72920"/>
                      </a:cubicBezTo>
                      <a:cubicBezTo>
                        <a:pt x="377544" y="72851"/>
                        <a:pt x="377109" y="72749"/>
                        <a:pt x="376785" y="72613"/>
                      </a:cubicBezTo>
                      <a:cubicBezTo>
                        <a:pt x="376461" y="72476"/>
                        <a:pt x="376239" y="72314"/>
                        <a:pt x="376120" y="72127"/>
                      </a:cubicBezTo>
                      <a:cubicBezTo>
                        <a:pt x="376001" y="71939"/>
                        <a:pt x="375941" y="71709"/>
                        <a:pt x="375941" y="71436"/>
                      </a:cubicBezTo>
                      <a:lnTo>
                        <a:pt x="375941" y="25393"/>
                      </a:lnTo>
                      <a:cubicBezTo>
                        <a:pt x="375941" y="25120"/>
                        <a:pt x="375993" y="24890"/>
                        <a:pt x="376095" y="24702"/>
                      </a:cubicBezTo>
                      <a:cubicBezTo>
                        <a:pt x="376198" y="24514"/>
                        <a:pt x="376401" y="24344"/>
                        <a:pt x="376709" y="24190"/>
                      </a:cubicBezTo>
                      <a:cubicBezTo>
                        <a:pt x="377016" y="24037"/>
                        <a:pt x="377408" y="23935"/>
                        <a:pt x="377885" y="23883"/>
                      </a:cubicBezTo>
                      <a:cubicBezTo>
                        <a:pt x="378363" y="23832"/>
                        <a:pt x="378994" y="23807"/>
                        <a:pt x="379778" y="23807"/>
                      </a:cubicBezTo>
                      <a:cubicBezTo>
                        <a:pt x="380529" y="23807"/>
                        <a:pt x="381151" y="23832"/>
                        <a:pt x="381646" y="23883"/>
                      </a:cubicBezTo>
                      <a:cubicBezTo>
                        <a:pt x="382140" y="23935"/>
                        <a:pt x="382524" y="24037"/>
                        <a:pt x="382796" y="24190"/>
                      </a:cubicBezTo>
                      <a:cubicBezTo>
                        <a:pt x="383070" y="24344"/>
                        <a:pt x="383266" y="24514"/>
                        <a:pt x="383385" y="24702"/>
                      </a:cubicBezTo>
                      <a:cubicBezTo>
                        <a:pt x="383504" y="24890"/>
                        <a:pt x="383564" y="25120"/>
                        <a:pt x="383564" y="25393"/>
                      </a:cubicBezTo>
                      <a:lnTo>
                        <a:pt x="383564" y="31481"/>
                      </a:lnTo>
                      <a:cubicBezTo>
                        <a:pt x="386156" y="28582"/>
                        <a:pt x="388740" y="26458"/>
                        <a:pt x="391315" y="25111"/>
                      </a:cubicBezTo>
                      <a:cubicBezTo>
                        <a:pt x="393890" y="23764"/>
                        <a:pt x="396490" y="23090"/>
                        <a:pt x="399117" y="23090"/>
                      </a:cubicBezTo>
                      <a:cubicBezTo>
                        <a:pt x="402186" y="23090"/>
                        <a:pt x="404770" y="23611"/>
                        <a:pt x="406867" y="24651"/>
                      </a:cubicBezTo>
                      <a:cubicBezTo>
                        <a:pt x="408964" y="25691"/>
                        <a:pt x="410662" y="27081"/>
                        <a:pt x="411958" y="28820"/>
                      </a:cubicBezTo>
                      <a:cubicBezTo>
                        <a:pt x="413254" y="30560"/>
                        <a:pt x="414183" y="32598"/>
                        <a:pt x="414746" y="34934"/>
                      </a:cubicBezTo>
                      <a:cubicBezTo>
                        <a:pt x="415309" y="37270"/>
                        <a:pt x="415590" y="40075"/>
                        <a:pt x="415590" y="43350"/>
                      </a:cubicBezTo>
                      <a:close/>
                      <a:moveTo>
                        <a:pt x="468983" y="27490"/>
                      </a:moveTo>
                      <a:cubicBezTo>
                        <a:pt x="468983" y="28684"/>
                        <a:pt x="468821" y="29545"/>
                        <a:pt x="468498" y="30074"/>
                      </a:cubicBezTo>
                      <a:cubicBezTo>
                        <a:pt x="468174" y="30602"/>
                        <a:pt x="467756" y="30867"/>
                        <a:pt x="467244" y="30867"/>
                      </a:cubicBezTo>
                      <a:lnTo>
                        <a:pt x="460645" y="30867"/>
                      </a:lnTo>
                      <a:cubicBezTo>
                        <a:pt x="461839" y="32094"/>
                        <a:pt x="462674" y="33450"/>
                        <a:pt x="463151" y="34934"/>
                      </a:cubicBezTo>
                      <a:cubicBezTo>
                        <a:pt x="463629" y="36417"/>
                        <a:pt x="463867" y="37961"/>
                        <a:pt x="463867" y="39564"/>
                      </a:cubicBezTo>
                      <a:cubicBezTo>
                        <a:pt x="463867" y="42224"/>
                        <a:pt x="463442" y="44577"/>
                        <a:pt x="462589" y="46624"/>
                      </a:cubicBezTo>
                      <a:cubicBezTo>
                        <a:pt x="461736" y="48670"/>
                        <a:pt x="460517" y="50401"/>
                        <a:pt x="458931" y="51816"/>
                      </a:cubicBezTo>
                      <a:cubicBezTo>
                        <a:pt x="457345" y="53232"/>
                        <a:pt x="455461" y="54315"/>
                        <a:pt x="453278" y="55065"/>
                      </a:cubicBezTo>
                      <a:cubicBezTo>
                        <a:pt x="451094" y="55815"/>
                        <a:pt x="448673" y="56191"/>
                        <a:pt x="446013" y="56191"/>
                      </a:cubicBezTo>
                      <a:cubicBezTo>
                        <a:pt x="444137" y="56191"/>
                        <a:pt x="442355" y="55943"/>
                        <a:pt x="440667" y="55449"/>
                      </a:cubicBezTo>
                      <a:cubicBezTo>
                        <a:pt x="438979" y="54954"/>
                        <a:pt x="437674" y="54332"/>
                        <a:pt x="436753" y="53581"/>
                      </a:cubicBezTo>
                      <a:cubicBezTo>
                        <a:pt x="436139" y="54195"/>
                        <a:pt x="435636" y="54894"/>
                        <a:pt x="435244" y="55679"/>
                      </a:cubicBezTo>
                      <a:cubicBezTo>
                        <a:pt x="434851" y="56463"/>
                        <a:pt x="434655" y="57367"/>
                        <a:pt x="434655" y="58390"/>
                      </a:cubicBezTo>
                      <a:cubicBezTo>
                        <a:pt x="434655" y="59584"/>
                        <a:pt x="435210" y="60573"/>
                        <a:pt x="436318" y="61358"/>
                      </a:cubicBezTo>
                      <a:cubicBezTo>
                        <a:pt x="437427" y="62142"/>
                        <a:pt x="438902" y="62568"/>
                        <a:pt x="440744" y="62637"/>
                      </a:cubicBezTo>
                      <a:lnTo>
                        <a:pt x="452766" y="63148"/>
                      </a:lnTo>
                      <a:cubicBezTo>
                        <a:pt x="455051" y="63216"/>
                        <a:pt x="457149" y="63532"/>
                        <a:pt x="459058" y="64095"/>
                      </a:cubicBezTo>
                      <a:cubicBezTo>
                        <a:pt x="460969" y="64657"/>
                        <a:pt x="462623" y="65459"/>
                        <a:pt x="464021" y="66499"/>
                      </a:cubicBezTo>
                      <a:cubicBezTo>
                        <a:pt x="465420" y="67539"/>
                        <a:pt x="466511" y="68818"/>
                        <a:pt x="467296" y="70336"/>
                      </a:cubicBezTo>
                      <a:cubicBezTo>
                        <a:pt x="468079" y="71854"/>
                        <a:pt x="468472" y="73619"/>
                        <a:pt x="468472" y="75631"/>
                      </a:cubicBezTo>
                      <a:cubicBezTo>
                        <a:pt x="468472" y="77746"/>
                        <a:pt x="468029" y="79758"/>
                        <a:pt x="467142" y="81668"/>
                      </a:cubicBezTo>
                      <a:cubicBezTo>
                        <a:pt x="466255" y="83578"/>
                        <a:pt x="464899" y="85257"/>
                        <a:pt x="463075" y="86707"/>
                      </a:cubicBezTo>
                      <a:cubicBezTo>
                        <a:pt x="461250" y="88157"/>
                        <a:pt x="458922" y="89299"/>
                        <a:pt x="456091" y="90135"/>
                      </a:cubicBezTo>
                      <a:cubicBezTo>
                        <a:pt x="453260" y="90970"/>
                        <a:pt x="449918" y="91388"/>
                        <a:pt x="446064" y="91388"/>
                      </a:cubicBezTo>
                      <a:cubicBezTo>
                        <a:pt x="442347" y="91388"/>
                        <a:pt x="439183" y="91073"/>
                        <a:pt x="436575" y="90442"/>
                      </a:cubicBezTo>
                      <a:cubicBezTo>
                        <a:pt x="433965" y="89811"/>
                        <a:pt x="431824" y="88949"/>
                        <a:pt x="430154" y="87858"/>
                      </a:cubicBezTo>
                      <a:cubicBezTo>
                        <a:pt x="428482" y="86767"/>
                        <a:pt x="427272" y="85462"/>
                        <a:pt x="426521" y="83944"/>
                      </a:cubicBezTo>
                      <a:cubicBezTo>
                        <a:pt x="425771" y="82427"/>
                        <a:pt x="425396" y="80781"/>
                        <a:pt x="425396" y="79008"/>
                      </a:cubicBezTo>
                      <a:cubicBezTo>
                        <a:pt x="425396" y="77882"/>
                        <a:pt x="425532" y="76791"/>
                        <a:pt x="425805" y="75733"/>
                      </a:cubicBezTo>
                      <a:cubicBezTo>
                        <a:pt x="426078" y="74676"/>
                        <a:pt x="426495" y="73670"/>
                        <a:pt x="427058" y="72715"/>
                      </a:cubicBezTo>
                      <a:cubicBezTo>
                        <a:pt x="427621" y="71760"/>
                        <a:pt x="428320" y="70848"/>
                        <a:pt x="429156" y="69978"/>
                      </a:cubicBezTo>
                      <a:cubicBezTo>
                        <a:pt x="429992" y="69108"/>
                        <a:pt x="430955" y="68247"/>
                        <a:pt x="432046" y="67394"/>
                      </a:cubicBezTo>
                      <a:cubicBezTo>
                        <a:pt x="430376" y="66542"/>
                        <a:pt x="429138" y="65467"/>
                        <a:pt x="428337" y="64171"/>
                      </a:cubicBezTo>
                      <a:cubicBezTo>
                        <a:pt x="427536" y="62875"/>
                        <a:pt x="427135" y="61477"/>
                        <a:pt x="427135" y="59976"/>
                      </a:cubicBezTo>
                      <a:cubicBezTo>
                        <a:pt x="427135" y="57896"/>
                        <a:pt x="427561" y="56037"/>
                        <a:pt x="428414" y="54400"/>
                      </a:cubicBezTo>
                      <a:cubicBezTo>
                        <a:pt x="429267" y="52763"/>
                        <a:pt x="430324" y="51296"/>
                        <a:pt x="431586" y="50000"/>
                      </a:cubicBezTo>
                      <a:cubicBezTo>
                        <a:pt x="430529" y="48738"/>
                        <a:pt x="429693" y="47314"/>
                        <a:pt x="429079" y="45728"/>
                      </a:cubicBezTo>
                      <a:cubicBezTo>
                        <a:pt x="428465" y="44142"/>
                        <a:pt x="428158" y="42224"/>
                        <a:pt x="428158" y="39973"/>
                      </a:cubicBezTo>
                      <a:cubicBezTo>
                        <a:pt x="428158" y="37347"/>
                        <a:pt x="428602" y="34993"/>
                        <a:pt x="429489" y="32913"/>
                      </a:cubicBezTo>
                      <a:cubicBezTo>
                        <a:pt x="430376" y="30833"/>
                        <a:pt x="431603" y="29076"/>
                        <a:pt x="433172" y="27644"/>
                      </a:cubicBezTo>
                      <a:cubicBezTo>
                        <a:pt x="434741" y="26211"/>
                        <a:pt x="436625" y="25111"/>
                        <a:pt x="438825" y="24344"/>
                      </a:cubicBezTo>
                      <a:cubicBezTo>
                        <a:pt x="441025" y="23576"/>
                        <a:pt x="443421" y="23193"/>
                        <a:pt x="446013" y="23193"/>
                      </a:cubicBezTo>
                      <a:cubicBezTo>
                        <a:pt x="447411" y="23193"/>
                        <a:pt x="448716" y="23270"/>
                        <a:pt x="449927" y="23423"/>
                      </a:cubicBezTo>
                      <a:cubicBezTo>
                        <a:pt x="451137" y="23576"/>
                        <a:pt x="452272" y="23790"/>
                        <a:pt x="453329" y="24063"/>
                      </a:cubicBezTo>
                      <a:lnTo>
                        <a:pt x="467244" y="24063"/>
                      </a:lnTo>
                      <a:cubicBezTo>
                        <a:pt x="467824" y="24063"/>
                        <a:pt x="468259" y="24344"/>
                        <a:pt x="468549" y="24907"/>
                      </a:cubicBezTo>
                      <a:cubicBezTo>
                        <a:pt x="468839" y="25469"/>
                        <a:pt x="468983" y="26331"/>
                        <a:pt x="468983" y="27490"/>
                      </a:cubicBezTo>
                      <a:close/>
                      <a:moveTo>
                        <a:pt x="455785" y="39615"/>
                      </a:moveTo>
                      <a:cubicBezTo>
                        <a:pt x="455785" y="36477"/>
                        <a:pt x="454924" y="34030"/>
                        <a:pt x="453201" y="32274"/>
                      </a:cubicBezTo>
                      <a:cubicBezTo>
                        <a:pt x="451478" y="30517"/>
                        <a:pt x="449031" y="29639"/>
                        <a:pt x="445860" y="29639"/>
                      </a:cubicBezTo>
                      <a:cubicBezTo>
                        <a:pt x="444222" y="29639"/>
                        <a:pt x="442798" y="29912"/>
                        <a:pt x="441588" y="30457"/>
                      </a:cubicBezTo>
                      <a:cubicBezTo>
                        <a:pt x="440377" y="31003"/>
                        <a:pt x="439371" y="31753"/>
                        <a:pt x="438569" y="32708"/>
                      </a:cubicBezTo>
                      <a:cubicBezTo>
                        <a:pt x="437768" y="33663"/>
                        <a:pt x="437171" y="34763"/>
                        <a:pt x="436778" y="36008"/>
                      </a:cubicBezTo>
                      <a:cubicBezTo>
                        <a:pt x="436387" y="37253"/>
                        <a:pt x="436191" y="38558"/>
                        <a:pt x="436191" y="39922"/>
                      </a:cubicBezTo>
                      <a:cubicBezTo>
                        <a:pt x="436191" y="42957"/>
                        <a:pt x="437052" y="45345"/>
                        <a:pt x="438774" y="47084"/>
                      </a:cubicBezTo>
                      <a:cubicBezTo>
                        <a:pt x="440496" y="48824"/>
                        <a:pt x="442910" y="49693"/>
                        <a:pt x="446013" y="49693"/>
                      </a:cubicBezTo>
                      <a:cubicBezTo>
                        <a:pt x="447685" y="49693"/>
                        <a:pt x="449134" y="49429"/>
                        <a:pt x="450362" y="48900"/>
                      </a:cubicBezTo>
                      <a:cubicBezTo>
                        <a:pt x="451590" y="48372"/>
                        <a:pt x="452604" y="47638"/>
                        <a:pt x="453405" y="46700"/>
                      </a:cubicBezTo>
                      <a:cubicBezTo>
                        <a:pt x="454207" y="45763"/>
                        <a:pt x="454804" y="44680"/>
                        <a:pt x="455196" y="43452"/>
                      </a:cubicBezTo>
                      <a:cubicBezTo>
                        <a:pt x="455588" y="42224"/>
                        <a:pt x="455785" y="40945"/>
                        <a:pt x="455785" y="39615"/>
                      </a:cubicBezTo>
                      <a:close/>
                      <a:moveTo>
                        <a:pt x="460031" y="76091"/>
                      </a:moveTo>
                      <a:cubicBezTo>
                        <a:pt x="460031" y="74113"/>
                        <a:pt x="459221" y="72587"/>
                        <a:pt x="457601" y="71513"/>
                      </a:cubicBezTo>
                      <a:cubicBezTo>
                        <a:pt x="455981" y="70438"/>
                        <a:pt x="453789" y="69867"/>
                        <a:pt x="451027" y="69799"/>
                      </a:cubicBezTo>
                      <a:lnTo>
                        <a:pt x="439106" y="69390"/>
                      </a:lnTo>
                      <a:cubicBezTo>
                        <a:pt x="438015" y="70242"/>
                        <a:pt x="437119" y="71052"/>
                        <a:pt x="436420" y="71820"/>
                      </a:cubicBezTo>
                      <a:cubicBezTo>
                        <a:pt x="435721" y="72587"/>
                        <a:pt x="435167" y="73320"/>
                        <a:pt x="434758" y="74019"/>
                      </a:cubicBezTo>
                      <a:cubicBezTo>
                        <a:pt x="434349" y="74719"/>
                        <a:pt x="434068" y="75409"/>
                        <a:pt x="433914" y="76091"/>
                      </a:cubicBezTo>
                      <a:cubicBezTo>
                        <a:pt x="433760" y="76774"/>
                        <a:pt x="433684" y="77473"/>
                        <a:pt x="433684" y="78189"/>
                      </a:cubicBezTo>
                      <a:cubicBezTo>
                        <a:pt x="433684" y="80406"/>
                        <a:pt x="434809" y="82086"/>
                        <a:pt x="437060" y="83228"/>
                      </a:cubicBezTo>
                      <a:cubicBezTo>
                        <a:pt x="439311" y="84371"/>
                        <a:pt x="442449" y="84942"/>
                        <a:pt x="446474" y="84942"/>
                      </a:cubicBezTo>
                      <a:cubicBezTo>
                        <a:pt x="449031" y="84942"/>
                        <a:pt x="451172" y="84695"/>
                        <a:pt x="452894" y="84200"/>
                      </a:cubicBezTo>
                      <a:cubicBezTo>
                        <a:pt x="454617" y="83706"/>
                        <a:pt x="456007" y="83049"/>
                        <a:pt x="457064" y="82231"/>
                      </a:cubicBezTo>
                      <a:cubicBezTo>
                        <a:pt x="458121" y="81412"/>
                        <a:pt x="458879" y="80474"/>
                        <a:pt x="459340" y="79417"/>
                      </a:cubicBezTo>
                      <a:cubicBezTo>
                        <a:pt x="459800" y="78360"/>
                        <a:pt x="460031" y="77251"/>
                        <a:pt x="460031" y="76091"/>
                      </a:cubicBezTo>
                      <a:close/>
                      <a:moveTo>
                        <a:pt x="491433" y="65399"/>
                      </a:moveTo>
                      <a:cubicBezTo>
                        <a:pt x="491433" y="66456"/>
                        <a:pt x="491381" y="67428"/>
                        <a:pt x="491280" y="68315"/>
                      </a:cubicBezTo>
                      <a:cubicBezTo>
                        <a:pt x="491177" y="69202"/>
                        <a:pt x="491006" y="70038"/>
                        <a:pt x="490767" y="70822"/>
                      </a:cubicBezTo>
                      <a:cubicBezTo>
                        <a:pt x="490529" y="71606"/>
                        <a:pt x="490214" y="72382"/>
                        <a:pt x="489821" y="73150"/>
                      </a:cubicBezTo>
                      <a:cubicBezTo>
                        <a:pt x="489429" y="73917"/>
                        <a:pt x="488943" y="74727"/>
                        <a:pt x="488363" y="75580"/>
                      </a:cubicBezTo>
                      <a:lnTo>
                        <a:pt x="481354" y="86119"/>
                      </a:lnTo>
                      <a:cubicBezTo>
                        <a:pt x="481184" y="86357"/>
                        <a:pt x="480988" y="86562"/>
                        <a:pt x="480766" y="86733"/>
                      </a:cubicBezTo>
                      <a:cubicBezTo>
                        <a:pt x="480544" y="86903"/>
                        <a:pt x="480271" y="87057"/>
                        <a:pt x="479948" y="87193"/>
                      </a:cubicBezTo>
                      <a:cubicBezTo>
                        <a:pt x="479623" y="87329"/>
                        <a:pt x="479248" y="87423"/>
                        <a:pt x="478822" y="87474"/>
                      </a:cubicBezTo>
                      <a:cubicBezTo>
                        <a:pt x="478395" y="87526"/>
                        <a:pt x="477858" y="87551"/>
                        <a:pt x="477210" y="87551"/>
                      </a:cubicBezTo>
                      <a:cubicBezTo>
                        <a:pt x="476630" y="87551"/>
                        <a:pt x="476144" y="87526"/>
                        <a:pt x="475752" y="87474"/>
                      </a:cubicBezTo>
                      <a:cubicBezTo>
                        <a:pt x="475360" y="87423"/>
                        <a:pt x="475078" y="87338"/>
                        <a:pt x="474908" y="87219"/>
                      </a:cubicBezTo>
                      <a:cubicBezTo>
                        <a:pt x="474737" y="87099"/>
                        <a:pt x="474644" y="86937"/>
                        <a:pt x="474627" y="86733"/>
                      </a:cubicBezTo>
                      <a:cubicBezTo>
                        <a:pt x="474610" y="86528"/>
                        <a:pt x="474669" y="86289"/>
                        <a:pt x="474806" y="86016"/>
                      </a:cubicBezTo>
                      <a:lnTo>
                        <a:pt x="481610" y="71948"/>
                      </a:lnTo>
                      <a:lnTo>
                        <a:pt x="481610" y="65399"/>
                      </a:lnTo>
                      <a:cubicBezTo>
                        <a:pt x="481610" y="64478"/>
                        <a:pt x="481704" y="63745"/>
                        <a:pt x="481892" y="63199"/>
                      </a:cubicBezTo>
                      <a:cubicBezTo>
                        <a:pt x="482079" y="62654"/>
                        <a:pt x="482377" y="62244"/>
                        <a:pt x="482787" y="61971"/>
                      </a:cubicBezTo>
                      <a:cubicBezTo>
                        <a:pt x="483196" y="61699"/>
                        <a:pt x="483707" y="61511"/>
                        <a:pt x="484321" y="61409"/>
                      </a:cubicBezTo>
                      <a:cubicBezTo>
                        <a:pt x="484935" y="61306"/>
                        <a:pt x="485685" y="61255"/>
                        <a:pt x="486572" y="61255"/>
                      </a:cubicBezTo>
                      <a:cubicBezTo>
                        <a:pt x="487425" y="61255"/>
                        <a:pt x="488158" y="61306"/>
                        <a:pt x="488773" y="61409"/>
                      </a:cubicBezTo>
                      <a:cubicBezTo>
                        <a:pt x="489386" y="61511"/>
                        <a:pt x="489889" y="61699"/>
                        <a:pt x="490281" y="61971"/>
                      </a:cubicBezTo>
                      <a:cubicBezTo>
                        <a:pt x="490674" y="62244"/>
                        <a:pt x="490963" y="62654"/>
                        <a:pt x="491151" y="63199"/>
                      </a:cubicBezTo>
                      <a:cubicBezTo>
                        <a:pt x="491339" y="63745"/>
                        <a:pt x="491433" y="64478"/>
                        <a:pt x="491433" y="6539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0" name="Полилиния: фигура 99">
                  <a:extLst>
                    <a:ext uri="{FF2B5EF4-FFF2-40B4-BE49-F238E27FC236}">
                      <a16:creationId xmlns:a16="http://schemas.microsoft.com/office/drawing/2014/main" id="{B74BA3FD-30A0-4642-BCE2-6AED86BB5A29}"/>
                    </a:ext>
                  </a:extLst>
                </p:cNvPr>
                <p:cNvSpPr/>
                <p:nvPr/>
              </p:nvSpPr>
              <p:spPr>
                <a:xfrm>
                  <a:off x="4830255" y="1195191"/>
                  <a:ext cx="558959" cy="90296"/>
                </a:xfrm>
                <a:custGeom>
                  <a:avLst/>
                  <a:gdLst>
                    <a:gd name="connsiteX0" fmla="*/ 42866 w 558959"/>
                    <a:gd name="connsiteY0" fmla="*/ 46739 h 90296"/>
                    <a:gd name="connsiteX1" fmla="*/ 41562 w 558959"/>
                    <a:gd name="connsiteY1" fmla="*/ 57585 h 90296"/>
                    <a:gd name="connsiteX2" fmla="*/ 37725 w 558959"/>
                    <a:gd name="connsiteY2" fmla="*/ 65745 h 90296"/>
                    <a:gd name="connsiteX3" fmla="*/ 31458 w 558959"/>
                    <a:gd name="connsiteY3" fmla="*/ 70912 h 90296"/>
                    <a:gd name="connsiteX4" fmla="*/ 22914 w 558959"/>
                    <a:gd name="connsiteY4" fmla="*/ 72728 h 90296"/>
                    <a:gd name="connsiteX5" fmla="*/ 19128 w 558959"/>
                    <a:gd name="connsiteY5" fmla="*/ 72319 h 90296"/>
                    <a:gd name="connsiteX6" fmla="*/ 15726 w 558959"/>
                    <a:gd name="connsiteY6" fmla="*/ 71040 h 90296"/>
                    <a:gd name="connsiteX7" fmla="*/ 12426 w 558959"/>
                    <a:gd name="connsiteY7" fmla="*/ 68840 h 90296"/>
                    <a:gd name="connsiteX8" fmla="*/ 8948 w 558959"/>
                    <a:gd name="connsiteY8" fmla="*/ 65719 h 90296"/>
                    <a:gd name="connsiteX9" fmla="*/ 8948 w 558959"/>
                    <a:gd name="connsiteY9" fmla="*/ 88741 h 90296"/>
                    <a:gd name="connsiteX10" fmla="*/ 8743 w 558959"/>
                    <a:gd name="connsiteY10" fmla="*/ 89457 h 90296"/>
                    <a:gd name="connsiteX11" fmla="*/ 8078 w 558959"/>
                    <a:gd name="connsiteY11" fmla="*/ 89969 h 90296"/>
                    <a:gd name="connsiteX12" fmla="*/ 6799 w 558959"/>
                    <a:gd name="connsiteY12" fmla="*/ 90276 h 90296"/>
                    <a:gd name="connsiteX13" fmla="*/ 4701 w 558959"/>
                    <a:gd name="connsiteY13" fmla="*/ 90378 h 90296"/>
                    <a:gd name="connsiteX14" fmla="*/ 2655 w 558959"/>
                    <a:gd name="connsiteY14" fmla="*/ 90276 h 90296"/>
                    <a:gd name="connsiteX15" fmla="*/ 1350 w 558959"/>
                    <a:gd name="connsiteY15" fmla="*/ 89969 h 90296"/>
                    <a:gd name="connsiteX16" fmla="*/ 685 w 558959"/>
                    <a:gd name="connsiteY16" fmla="*/ 89457 h 90296"/>
                    <a:gd name="connsiteX17" fmla="*/ 506 w 558959"/>
                    <a:gd name="connsiteY17" fmla="*/ 88741 h 90296"/>
                    <a:gd name="connsiteX18" fmla="*/ 506 w 558959"/>
                    <a:gd name="connsiteY18" fmla="*/ 24434 h 90296"/>
                    <a:gd name="connsiteX19" fmla="*/ 660 w 558959"/>
                    <a:gd name="connsiteY19" fmla="*/ 23692 h 90296"/>
                    <a:gd name="connsiteX20" fmla="*/ 1274 w 558959"/>
                    <a:gd name="connsiteY20" fmla="*/ 23206 h 90296"/>
                    <a:gd name="connsiteX21" fmla="*/ 2450 w 558959"/>
                    <a:gd name="connsiteY21" fmla="*/ 22924 h 90296"/>
                    <a:gd name="connsiteX22" fmla="*/ 4190 w 558959"/>
                    <a:gd name="connsiteY22" fmla="*/ 22848 h 90296"/>
                    <a:gd name="connsiteX23" fmla="*/ 5955 w 558959"/>
                    <a:gd name="connsiteY23" fmla="*/ 22924 h 90296"/>
                    <a:gd name="connsiteX24" fmla="*/ 7106 w 558959"/>
                    <a:gd name="connsiteY24" fmla="*/ 23206 h 90296"/>
                    <a:gd name="connsiteX25" fmla="*/ 7745 w 558959"/>
                    <a:gd name="connsiteY25" fmla="*/ 23692 h 90296"/>
                    <a:gd name="connsiteX26" fmla="*/ 7924 w 558959"/>
                    <a:gd name="connsiteY26" fmla="*/ 24434 h 90296"/>
                    <a:gd name="connsiteX27" fmla="*/ 7924 w 558959"/>
                    <a:gd name="connsiteY27" fmla="*/ 30624 h 90296"/>
                    <a:gd name="connsiteX28" fmla="*/ 11966 w 558959"/>
                    <a:gd name="connsiteY28" fmla="*/ 26889 h 90296"/>
                    <a:gd name="connsiteX29" fmla="*/ 15880 w 558959"/>
                    <a:gd name="connsiteY29" fmla="*/ 24255 h 90296"/>
                    <a:gd name="connsiteX30" fmla="*/ 19921 w 558959"/>
                    <a:gd name="connsiteY30" fmla="*/ 22669 h 90296"/>
                    <a:gd name="connsiteX31" fmla="*/ 24296 w 558959"/>
                    <a:gd name="connsiteY31" fmla="*/ 22131 h 90296"/>
                    <a:gd name="connsiteX32" fmla="*/ 32839 w 558959"/>
                    <a:gd name="connsiteY32" fmla="*/ 24076 h 90296"/>
                    <a:gd name="connsiteX33" fmla="*/ 38595 w 558959"/>
                    <a:gd name="connsiteY33" fmla="*/ 29396 h 90296"/>
                    <a:gd name="connsiteX34" fmla="*/ 41843 w 558959"/>
                    <a:gd name="connsiteY34" fmla="*/ 37249 h 90296"/>
                    <a:gd name="connsiteX35" fmla="*/ 42866 w 558959"/>
                    <a:gd name="connsiteY35" fmla="*/ 46739 h 90296"/>
                    <a:gd name="connsiteX36" fmla="*/ 34118 w 558959"/>
                    <a:gd name="connsiteY36" fmla="*/ 47711 h 90296"/>
                    <a:gd name="connsiteX37" fmla="*/ 33578 w 558959"/>
                    <a:gd name="connsiteY37" fmla="*/ 40881 h 90296"/>
                    <a:gd name="connsiteX38" fmla="*/ 31725 w 558959"/>
                    <a:gd name="connsiteY38" fmla="*/ 35024 h 90296"/>
                    <a:gd name="connsiteX39" fmla="*/ 28199 w 558959"/>
                    <a:gd name="connsiteY39" fmla="*/ 30931 h 90296"/>
                    <a:gd name="connsiteX40" fmla="*/ 22691 w 558959"/>
                    <a:gd name="connsiteY40" fmla="*/ 29396 h 90296"/>
                    <a:gd name="connsiteX41" fmla="*/ 19448 w 558959"/>
                    <a:gd name="connsiteY41" fmla="*/ 29882 h 90296"/>
                    <a:gd name="connsiteX42" fmla="*/ 16206 w 558959"/>
                    <a:gd name="connsiteY42" fmla="*/ 31417 h 90296"/>
                    <a:gd name="connsiteX43" fmla="*/ 12757 w 558959"/>
                    <a:gd name="connsiteY43" fmla="*/ 34179 h 90296"/>
                    <a:gd name="connsiteX44" fmla="*/ 8948 w 558959"/>
                    <a:gd name="connsiteY44" fmla="*/ 38400 h 90296"/>
                    <a:gd name="connsiteX45" fmla="*/ 8948 w 558959"/>
                    <a:gd name="connsiteY45" fmla="*/ 56715 h 90296"/>
                    <a:gd name="connsiteX46" fmla="*/ 15588 w 558959"/>
                    <a:gd name="connsiteY46" fmla="*/ 63212 h 90296"/>
                    <a:gd name="connsiteX47" fmla="*/ 22176 w 558959"/>
                    <a:gd name="connsiteY47" fmla="*/ 65463 h 90296"/>
                    <a:gd name="connsiteX48" fmla="*/ 27658 w 558959"/>
                    <a:gd name="connsiteY48" fmla="*/ 63929 h 90296"/>
                    <a:gd name="connsiteX49" fmla="*/ 31364 w 558959"/>
                    <a:gd name="connsiteY49" fmla="*/ 59836 h 90296"/>
                    <a:gd name="connsiteX50" fmla="*/ 33449 w 558959"/>
                    <a:gd name="connsiteY50" fmla="*/ 54106 h 90296"/>
                    <a:gd name="connsiteX51" fmla="*/ 34118 w 558959"/>
                    <a:gd name="connsiteY51" fmla="*/ 47711 h 90296"/>
                    <a:gd name="connsiteX52" fmla="*/ 81987 w 558959"/>
                    <a:gd name="connsiteY52" fmla="*/ 27452 h 90296"/>
                    <a:gd name="connsiteX53" fmla="*/ 81935 w 558959"/>
                    <a:gd name="connsiteY53" fmla="*/ 29345 h 90296"/>
                    <a:gd name="connsiteX54" fmla="*/ 81731 w 558959"/>
                    <a:gd name="connsiteY54" fmla="*/ 30547 h 90296"/>
                    <a:gd name="connsiteX55" fmla="*/ 81347 w 558959"/>
                    <a:gd name="connsiteY55" fmla="*/ 31212 h 90296"/>
                    <a:gd name="connsiteX56" fmla="*/ 80708 w 558959"/>
                    <a:gd name="connsiteY56" fmla="*/ 31442 h 90296"/>
                    <a:gd name="connsiteX57" fmla="*/ 79710 w 558959"/>
                    <a:gd name="connsiteY57" fmla="*/ 31212 h 90296"/>
                    <a:gd name="connsiteX58" fmla="*/ 78380 w 558959"/>
                    <a:gd name="connsiteY58" fmla="*/ 30752 h 90296"/>
                    <a:gd name="connsiteX59" fmla="*/ 76717 w 558959"/>
                    <a:gd name="connsiteY59" fmla="*/ 30317 h 90296"/>
                    <a:gd name="connsiteX60" fmla="*/ 74722 w 558959"/>
                    <a:gd name="connsiteY60" fmla="*/ 30112 h 90296"/>
                    <a:gd name="connsiteX61" fmla="*/ 72215 w 558959"/>
                    <a:gd name="connsiteY61" fmla="*/ 30624 h 90296"/>
                    <a:gd name="connsiteX62" fmla="*/ 69632 w 558959"/>
                    <a:gd name="connsiteY62" fmla="*/ 32312 h 90296"/>
                    <a:gd name="connsiteX63" fmla="*/ 66792 w 558959"/>
                    <a:gd name="connsiteY63" fmla="*/ 35433 h 90296"/>
                    <a:gd name="connsiteX64" fmla="*/ 63518 w 558959"/>
                    <a:gd name="connsiteY64" fmla="*/ 40191 h 90296"/>
                    <a:gd name="connsiteX65" fmla="*/ 63518 w 558959"/>
                    <a:gd name="connsiteY65" fmla="*/ 70477 h 90296"/>
                    <a:gd name="connsiteX66" fmla="*/ 63313 w 558959"/>
                    <a:gd name="connsiteY66" fmla="*/ 71168 h 90296"/>
                    <a:gd name="connsiteX67" fmla="*/ 62648 w 558959"/>
                    <a:gd name="connsiteY67" fmla="*/ 71654 h 90296"/>
                    <a:gd name="connsiteX68" fmla="*/ 61369 w 558959"/>
                    <a:gd name="connsiteY68" fmla="*/ 71961 h 90296"/>
                    <a:gd name="connsiteX69" fmla="*/ 59272 w 558959"/>
                    <a:gd name="connsiteY69" fmla="*/ 72063 h 90296"/>
                    <a:gd name="connsiteX70" fmla="*/ 57225 w 558959"/>
                    <a:gd name="connsiteY70" fmla="*/ 71961 h 90296"/>
                    <a:gd name="connsiteX71" fmla="*/ 55921 w 558959"/>
                    <a:gd name="connsiteY71" fmla="*/ 71654 h 90296"/>
                    <a:gd name="connsiteX72" fmla="*/ 55256 w 558959"/>
                    <a:gd name="connsiteY72" fmla="*/ 71168 h 90296"/>
                    <a:gd name="connsiteX73" fmla="*/ 55077 w 558959"/>
                    <a:gd name="connsiteY73" fmla="*/ 70477 h 90296"/>
                    <a:gd name="connsiteX74" fmla="*/ 55077 w 558959"/>
                    <a:gd name="connsiteY74" fmla="*/ 24434 h 90296"/>
                    <a:gd name="connsiteX75" fmla="*/ 55230 w 558959"/>
                    <a:gd name="connsiteY75" fmla="*/ 23743 h 90296"/>
                    <a:gd name="connsiteX76" fmla="*/ 55844 w 558959"/>
                    <a:gd name="connsiteY76" fmla="*/ 23231 h 90296"/>
                    <a:gd name="connsiteX77" fmla="*/ 57021 w 558959"/>
                    <a:gd name="connsiteY77" fmla="*/ 22924 h 90296"/>
                    <a:gd name="connsiteX78" fmla="*/ 58914 w 558959"/>
                    <a:gd name="connsiteY78" fmla="*/ 22848 h 90296"/>
                    <a:gd name="connsiteX79" fmla="*/ 60781 w 558959"/>
                    <a:gd name="connsiteY79" fmla="*/ 22924 h 90296"/>
                    <a:gd name="connsiteX80" fmla="*/ 61932 w 558959"/>
                    <a:gd name="connsiteY80" fmla="*/ 23231 h 90296"/>
                    <a:gd name="connsiteX81" fmla="*/ 62520 w 558959"/>
                    <a:gd name="connsiteY81" fmla="*/ 23743 h 90296"/>
                    <a:gd name="connsiteX82" fmla="*/ 62699 w 558959"/>
                    <a:gd name="connsiteY82" fmla="*/ 24434 h 90296"/>
                    <a:gd name="connsiteX83" fmla="*/ 62699 w 558959"/>
                    <a:gd name="connsiteY83" fmla="*/ 31135 h 90296"/>
                    <a:gd name="connsiteX84" fmla="*/ 66255 w 558959"/>
                    <a:gd name="connsiteY84" fmla="*/ 26634 h 90296"/>
                    <a:gd name="connsiteX85" fmla="*/ 69401 w 558959"/>
                    <a:gd name="connsiteY85" fmla="*/ 23896 h 90296"/>
                    <a:gd name="connsiteX86" fmla="*/ 72343 w 558959"/>
                    <a:gd name="connsiteY86" fmla="*/ 22515 h 90296"/>
                    <a:gd name="connsiteX87" fmla="*/ 75285 w 558959"/>
                    <a:gd name="connsiteY87" fmla="*/ 22131 h 90296"/>
                    <a:gd name="connsiteX88" fmla="*/ 76794 w 558959"/>
                    <a:gd name="connsiteY88" fmla="*/ 22208 h 90296"/>
                    <a:gd name="connsiteX89" fmla="*/ 78559 w 558959"/>
                    <a:gd name="connsiteY89" fmla="*/ 22490 h 90296"/>
                    <a:gd name="connsiteX90" fmla="*/ 80222 w 558959"/>
                    <a:gd name="connsiteY90" fmla="*/ 22950 h 90296"/>
                    <a:gd name="connsiteX91" fmla="*/ 81270 w 558959"/>
                    <a:gd name="connsiteY91" fmla="*/ 23462 h 90296"/>
                    <a:gd name="connsiteX92" fmla="*/ 81680 w 558959"/>
                    <a:gd name="connsiteY92" fmla="*/ 23948 h 90296"/>
                    <a:gd name="connsiteX93" fmla="*/ 81859 w 558959"/>
                    <a:gd name="connsiteY93" fmla="*/ 24536 h 90296"/>
                    <a:gd name="connsiteX94" fmla="*/ 81961 w 558959"/>
                    <a:gd name="connsiteY94" fmla="*/ 25585 h 90296"/>
                    <a:gd name="connsiteX95" fmla="*/ 81987 w 558959"/>
                    <a:gd name="connsiteY95" fmla="*/ 27452 h 90296"/>
                    <a:gd name="connsiteX96" fmla="*/ 131949 w 558959"/>
                    <a:gd name="connsiteY96" fmla="*/ 46944 h 90296"/>
                    <a:gd name="connsiteX97" fmla="*/ 130466 w 558959"/>
                    <a:gd name="connsiteY97" fmla="*/ 57303 h 90296"/>
                    <a:gd name="connsiteX98" fmla="*/ 126040 w 558959"/>
                    <a:gd name="connsiteY98" fmla="*/ 65463 h 90296"/>
                    <a:gd name="connsiteX99" fmla="*/ 118674 w 558959"/>
                    <a:gd name="connsiteY99" fmla="*/ 70809 h 90296"/>
                    <a:gd name="connsiteX100" fmla="*/ 108415 w 558959"/>
                    <a:gd name="connsiteY100" fmla="*/ 72728 h 90296"/>
                    <a:gd name="connsiteX101" fmla="*/ 98516 w 558959"/>
                    <a:gd name="connsiteY101" fmla="*/ 71040 h 90296"/>
                    <a:gd name="connsiteX102" fmla="*/ 91482 w 558959"/>
                    <a:gd name="connsiteY102" fmla="*/ 66128 h 90296"/>
                    <a:gd name="connsiteX103" fmla="*/ 87287 w 558959"/>
                    <a:gd name="connsiteY103" fmla="*/ 58301 h 90296"/>
                    <a:gd name="connsiteX104" fmla="*/ 85905 w 558959"/>
                    <a:gd name="connsiteY104" fmla="*/ 47865 h 90296"/>
                    <a:gd name="connsiteX105" fmla="*/ 87363 w 558959"/>
                    <a:gd name="connsiteY105" fmla="*/ 37505 h 90296"/>
                    <a:gd name="connsiteX106" fmla="*/ 91764 w 558959"/>
                    <a:gd name="connsiteY106" fmla="*/ 29345 h 90296"/>
                    <a:gd name="connsiteX107" fmla="*/ 99105 w 558959"/>
                    <a:gd name="connsiteY107" fmla="*/ 24024 h 90296"/>
                    <a:gd name="connsiteX108" fmla="*/ 109388 w 558959"/>
                    <a:gd name="connsiteY108" fmla="*/ 22131 h 90296"/>
                    <a:gd name="connsiteX109" fmla="*/ 119287 w 558959"/>
                    <a:gd name="connsiteY109" fmla="*/ 23820 h 90296"/>
                    <a:gd name="connsiteX110" fmla="*/ 126321 w 558959"/>
                    <a:gd name="connsiteY110" fmla="*/ 28731 h 90296"/>
                    <a:gd name="connsiteX111" fmla="*/ 130542 w 558959"/>
                    <a:gd name="connsiteY111" fmla="*/ 36558 h 90296"/>
                    <a:gd name="connsiteX112" fmla="*/ 131949 w 558959"/>
                    <a:gd name="connsiteY112" fmla="*/ 46944 h 90296"/>
                    <a:gd name="connsiteX113" fmla="*/ 123201 w 558959"/>
                    <a:gd name="connsiteY113" fmla="*/ 47506 h 90296"/>
                    <a:gd name="connsiteX114" fmla="*/ 122504 w 558959"/>
                    <a:gd name="connsiteY114" fmla="*/ 40446 h 90296"/>
                    <a:gd name="connsiteX115" fmla="*/ 120206 w 558959"/>
                    <a:gd name="connsiteY115" fmla="*/ 34614 h 90296"/>
                    <a:gd name="connsiteX116" fmla="*/ 115870 w 558959"/>
                    <a:gd name="connsiteY116" fmla="*/ 30650 h 90296"/>
                    <a:gd name="connsiteX117" fmla="*/ 109056 w 558959"/>
                    <a:gd name="connsiteY117" fmla="*/ 29191 h 90296"/>
                    <a:gd name="connsiteX118" fmla="*/ 102577 w 558959"/>
                    <a:gd name="connsiteY118" fmla="*/ 30522 h 90296"/>
                    <a:gd name="connsiteX119" fmla="*/ 98112 w 558959"/>
                    <a:gd name="connsiteY119" fmla="*/ 34282 h 90296"/>
                    <a:gd name="connsiteX120" fmla="*/ 95505 w 558959"/>
                    <a:gd name="connsiteY120" fmla="*/ 40037 h 90296"/>
                    <a:gd name="connsiteX121" fmla="*/ 94654 w 558959"/>
                    <a:gd name="connsiteY121" fmla="*/ 47302 h 90296"/>
                    <a:gd name="connsiteX122" fmla="*/ 95351 w 558959"/>
                    <a:gd name="connsiteY122" fmla="*/ 54413 h 90296"/>
                    <a:gd name="connsiteX123" fmla="*/ 97674 w 558959"/>
                    <a:gd name="connsiteY123" fmla="*/ 60220 h 90296"/>
                    <a:gd name="connsiteX124" fmla="*/ 102035 w 558959"/>
                    <a:gd name="connsiteY124" fmla="*/ 64159 h 90296"/>
                    <a:gd name="connsiteX125" fmla="*/ 108850 w 558959"/>
                    <a:gd name="connsiteY125" fmla="*/ 65617 h 90296"/>
                    <a:gd name="connsiteX126" fmla="*/ 115303 w 558959"/>
                    <a:gd name="connsiteY126" fmla="*/ 64287 h 90296"/>
                    <a:gd name="connsiteX127" fmla="*/ 119794 w 558959"/>
                    <a:gd name="connsiteY127" fmla="*/ 60552 h 90296"/>
                    <a:gd name="connsiteX128" fmla="*/ 122375 w 558959"/>
                    <a:gd name="connsiteY128" fmla="*/ 54822 h 90296"/>
                    <a:gd name="connsiteX129" fmla="*/ 123201 w 558959"/>
                    <a:gd name="connsiteY129" fmla="*/ 47506 h 90296"/>
                    <a:gd name="connsiteX130" fmla="*/ 186519 w 558959"/>
                    <a:gd name="connsiteY130" fmla="*/ 46944 h 90296"/>
                    <a:gd name="connsiteX131" fmla="*/ 185036 w 558959"/>
                    <a:gd name="connsiteY131" fmla="*/ 57303 h 90296"/>
                    <a:gd name="connsiteX132" fmla="*/ 180611 w 558959"/>
                    <a:gd name="connsiteY132" fmla="*/ 65463 h 90296"/>
                    <a:gd name="connsiteX133" fmla="*/ 173243 w 558959"/>
                    <a:gd name="connsiteY133" fmla="*/ 70809 h 90296"/>
                    <a:gd name="connsiteX134" fmla="*/ 162986 w 558959"/>
                    <a:gd name="connsiteY134" fmla="*/ 72728 h 90296"/>
                    <a:gd name="connsiteX135" fmla="*/ 153087 w 558959"/>
                    <a:gd name="connsiteY135" fmla="*/ 71040 h 90296"/>
                    <a:gd name="connsiteX136" fmla="*/ 146052 w 558959"/>
                    <a:gd name="connsiteY136" fmla="*/ 66128 h 90296"/>
                    <a:gd name="connsiteX137" fmla="*/ 141858 w 558959"/>
                    <a:gd name="connsiteY137" fmla="*/ 58301 h 90296"/>
                    <a:gd name="connsiteX138" fmla="*/ 140475 w 558959"/>
                    <a:gd name="connsiteY138" fmla="*/ 47865 h 90296"/>
                    <a:gd name="connsiteX139" fmla="*/ 141934 w 558959"/>
                    <a:gd name="connsiteY139" fmla="*/ 37505 h 90296"/>
                    <a:gd name="connsiteX140" fmla="*/ 146333 w 558959"/>
                    <a:gd name="connsiteY140" fmla="*/ 29345 h 90296"/>
                    <a:gd name="connsiteX141" fmla="*/ 153675 w 558959"/>
                    <a:gd name="connsiteY141" fmla="*/ 24024 h 90296"/>
                    <a:gd name="connsiteX142" fmla="*/ 163958 w 558959"/>
                    <a:gd name="connsiteY142" fmla="*/ 22131 h 90296"/>
                    <a:gd name="connsiteX143" fmla="*/ 173858 w 558959"/>
                    <a:gd name="connsiteY143" fmla="*/ 23820 h 90296"/>
                    <a:gd name="connsiteX144" fmla="*/ 180892 w 558959"/>
                    <a:gd name="connsiteY144" fmla="*/ 28731 h 90296"/>
                    <a:gd name="connsiteX145" fmla="*/ 185112 w 558959"/>
                    <a:gd name="connsiteY145" fmla="*/ 36558 h 90296"/>
                    <a:gd name="connsiteX146" fmla="*/ 186519 w 558959"/>
                    <a:gd name="connsiteY146" fmla="*/ 46944 h 90296"/>
                    <a:gd name="connsiteX147" fmla="*/ 177772 w 558959"/>
                    <a:gd name="connsiteY147" fmla="*/ 47506 h 90296"/>
                    <a:gd name="connsiteX148" fmla="*/ 177074 w 558959"/>
                    <a:gd name="connsiteY148" fmla="*/ 40446 h 90296"/>
                    <a:gd name="connsiteX149" fmla="*/ 174777 w 558959"/>
                    <a:gd name="connsiteY149" fmla="*/ 34614 h 90296"/>
                    <a:gd name="connsiteX150" fmla="*/ 170440 w 558959"/>
                    <a:gd name="connsiteY150" fmla="*/ 30650 h 90296"/>
                    <a:gd name="connsiteX151" fmla="*/ 163626 w 558959"/>
                    <a:gd name="connsiteY151" fmla="*/ 29191 h 90296"/>
                    <a:gd name="connsiteX152" fmla="*/ 157148 w 558959"/>
                    <a:gd name="connsiteY152" fmla="*/ 30522 h 90296"/>
                    <a:gd name="connsiteX153" fmla="*/ 152683 w 558959"/>
                    <a:gd name="connsiteY153" fmla="*/ 34282 h 90296"/>
                    <a:gd name="connsiteX154" fmla="*/ 150076 w 558959"/>
                    <a:gd name="connsiteY154" fmla="*/ 40037 h 90296"/>
                    <a:gd name="connsiteX155" fmla="*/ 149224 w 558959"/>
                    <a:gd name="connsiteY155" fmla="*/ 47302 h 90296"/>
                    <a:gd name="connsiteX156" fmla="*/ 149921 w 558959"/>
                    <a:gd name="connsiteY156" fmla="*/ 54413 h 90296"/>
                    <a:gd name="connsiteX157" fmla="*/ 152245 w 558959"/>
                    <a:gd name="connsiteY157" fmla="*/ 60220 h 90296"/>
                    <a:gd name="connsiteX158" fmla="*/ 156606 w 558959"/>
                    <a:gd name="connsiteY158" fmla="*/ 64159 h 90296"/>
                    <a:gd name="connsiteX159" fmla="*/ 163420 w 558959"/>
                    <a:gd name="connsiteY159" fmla="*/ 65617 h 90296"/>
                    <a:gd name="connsiteX160" fmla="*/ 169873 w 558959"/>
                    <a:gd name="connsiteY160" fmla="*/ 64287 h 90296"/>
                    <a:gd name="connsiteX161" fmla="*/ 174363 w 558959"/>
                    <a:gd name="connsiteY161" fmla="*/ 60552 h 90296"/>
                    <a:gd name="connsiteX162" fmla="*/ 176945 w 558959"/>
                    <a:gd name="connsiteY162" fmla="*/ 54822 h 90296"/>
                    <a:gd name="connsiteX163" fmla="*/ 177772 w 558959"/>
                    <a:gd name="connsiteY163" fmla="*/ 47506 h 90296"/>
                    <a:gd name="connsiteX164" fmla="*/ 223491 w 558959"/>
                    <a:gd name="connsiteY164" fmla="*/ 5505 h 90296"/>
                    <a:gd name="connsiteX165" fmla="*/ 223389 w 558959"/>
                    <a:gd name="connsiteY165" fmla="*/ 7065 h 90296"/>
                    <a:gd name="connsiteX166" fmla="*/ 223158 w 558959"/>
                    <a:gd name="connsiteY166" fmla="*/ 8012 h 90296"/>
                    <a:gd name="connsiteX167" fmla="*/ 222826 w 558959"/>
                    <a:gd name="connsiteY167" fmla="*/ 8497 h 90296"/>
                    <a:gd name="connsiteX168" fmla="*/ 222314 w 558959"/>
                    <a:gd name="connsiteY168" fmla="*/ 8625 h 90296"/>
                    <a:gd name="connsiteX169" fmla="*/ 221419 w 558959"/>
                    <a:gd name="connsiteY169" fmla="*/ 8395 h 90296"/>
                    <a:gd name="connsiteX170" fmla="*/ 220114 w 558959"/>
                    <a:gd name="connsiteY170" fmla="*/ 7884 h 90296"/>
                    <a:gd name="connsiteX171" fmla="*/ 218298 w 558959"/>
                    <a:gd name="connsiteY171" fmla="*/ 7372 h 90296"/>
                    <a:gd name="connsiteX172" fmla="*/ 215868 w 558959"/>
                    <a:gd name="connsiteY172" fmla="*/ 7142 h 90296"/>
                    <a:gd name="connsiteX173" fmla="*/ 212645 w 558959"/>
                    <a:gd name="connsiteY173" fmla="*/ 7756 h 90296"/>
                    <a:gd name="connsiteX174" fmla="*/ 210497 w 558959"/>
                    <a:gd name="connsiteY174" fmla="*/ 9674 h 90296"/>
                    <a:gd name="connsiteX175" fmla="*/ 209319 w 558959"/>
                    <a:gd name="connsiteY175" fmla="*/ 13051 h 90296"/>
                    <a:gd name="connsiteX176" fmla="*/ 208961 w 558959"/>
                    <a:gd name="connsiteY176" fmla="*/ 18090 h 90296"/>
                    <a:gd name="connsiteX177" fmla="*/ 208961 w 558959"/>
                    <a:gd name="connsiteY177" fmla="*/ 23103 h 90296"/>
                    <a:gd name="connsiteX178" fmla="*/ 219244 w 558959"/>
                    <a:gd name="connsiteY178" fmla="*/ 23103 h 90296"/>
                    <a:gd name="connsiteX179" fmla="*/ 219935 w 558959"/>
                    <a:gd name="connsiteY179" fmla="*/ 23283 h 90296"/>
                    <a:gd name="connsiteX180" fmla="*/ 220446 w 558959"/>
                    <a:gd name="connsiteY180" fmla="*/ 23896 h 90296"/>
                    <a:gd name="connsiteX181" fmla="*/ 220805 w 558959"/>
                    <a:gd name="connsiteY181" fmla="*/ 24996 h 90296"/>
                    <a:gd name="connsiteX182" fmla="*/ 220933 w 558959"/>
                    <a:gd name="connsiteY182" fmla="*/ 26634 h 90296"/>
                    <a:gd name="connsiteX183" fmla="*/ 220472 w 558959"/>
                    <a:gd name="connsiteY183" fmla="*/ 29294 h 90296"/>
                    <a:gd name="connsiteX184" fmla="*/ 219244 w 558959"/>
                    <a:gd name="connsiteY184" fmla="*/ 30112 h 90296"/>
                    <a:gd name="connsiteX185" fmla="*/ 208961 w 558959"/>
                    <a:gd name="connsiteY185" fmla="*/ 30112 h 90296"/>
                    <a:gd name="connsiteX186" fmla="*/ 208961 w 558959"/>
                    <a:gd name="connsiteY186" fmla="*/ 70477 h 90296"/>
                    <a:gd name="connsiteX187" fmla="*/ 208757 w 558959"/>
                    <a:gd name="connsiteY187" fmla="*/ 71168 h 90296"/>
                    <a:gd name="connsiteX188" fmla="*/ 208066 w 558959"/>
                    <a:gd name="connsiteY188" fmla="*/ 71654 h 90296"/>
                    <a:gd name="connsiteX189" fmla="*/ 206762 w 558959"/>
                    <a:gd name="connsiteY189" fmla="*/ 71961 h 90296"/>
                    <a:gd name="connsiteX190" fmla="*/ 204715 w 558959"/>
                    <a:gd name="connsiteY190" fmla="*/ 72063 h 90296"/>
                    <a:gd name="connsiteX191" fmla="*/ 202669 w 558959"/>
                    <a:gd name="connsiteY191" fmla="*/ 71961 h 90296"/>
                    <a:gd name="connsiteX192" fmla="*/ 201364 w 558959"/>
                    <a:gd name="connsiteY192" fmla="*/ 71654 h 90296"/>
                    <a:gd name="connsiteX193" fmla="*/ 200673 w 558959"/>
                    <a:gd name="connsiteY193" fmla="*/ 71168 h 90296"/>
                    <a:gd name="connsiteX194" fmla="*/ 200469 w 558959"/>
                    <a:gd name="connsiteY194" fmla="*/ 70477 h 90296"/>
                    <a:gd name="connsiteX195" fmla="*/ 200469 w 558959"/>
                    <a:gd name="connsiteY195" fmla="*/ 30112 h 90296"/>
                    <a:gd name="connsiteX196" fmla="*/ 193972 w 558959"/>
                    <a:gd name="connsiteY196" fmla="*/ 30112 h 90296"/>
                    <a:gd name="connsiteX197" fmla="*/ 192744 w 558959"/>
                    <a:gd name="connsiteY197" fmla="*/ 29294 h 90296"/>
                    <a:gd name="connsiteX198" fmla="*/ 192334 w 558959"/>
                    <a:gd name="connsiteY198" fmla="*/ 26634 h 90296"/>
                    <a:gd name="connsiteX199" fmla="*/ 192437 w 558959"/>
                    <a:gd name="connsiteY199" fmla="*/ 24996 h 90296"/>
                    <a:gd name="connsiteX200" fmla="*/ 192744 w 558959"/>
                    <a:gd name="connsiteY200" fmla="*/ 23896 h 90296"/>
                    <a:gd name="connsiteX201" fmla="*/ 193255 w 558959"/>
                    <a:gd name="connsiteY201" fmla="*/ 23283 h 90296"/>
                    <a:gd name="connsiteX202" fmla="*/ 193972 w 558959"/>
                    <a:gd name="connsiteY202" fmla="*/ 23103 h 90296"/>
                    <a:gd name="connsiteX203" fmla="*/ 200469 w 558959"/>
                    <a:gd name="connsiteY203" fmla="*/ 23103 h 90296"/>
                    <a:gd name="connsiteX204" fmla="*/ 200469 w 558959"/>
                    <a:gd name="connsiteY204" fmla="*/ 18346 h 90296"/>
                    <a:gd name="connsiteX205" fmla="*/ 201364 w 558959"/>
                    <a:gd name="connsiteY205" fmla="*/ 10083 h 90296"/>
                    <a:gd name="connsiteX206" fmla="*/ 204101 w 558959"/>
                    <a:gd name="connsiteY206" fmla="*/ 4430 h 90296"/>
                    <a:gd name="connsiteX207" fmla="*/ 208732 w 558959"/>
                    <a:gd name="connsiteY207" fmla="*/ 1182 h 90296"/>
                    <a:gd name="connsiteX208" fmla="*/ 215306 w 558959"/>
                    <a:gd name="connsiteY208" fmla="*/ 133 h 90296"/>
                    <a:gd name="connsiteX209" fmla="*/ 218784 w 558959"/>
                    <a:gd name="connsiteY209" fmla="*/ 466 h 90296"/>
                    <a:gd name="connsiteX210" fmla="*/ 221393 w 558959"/>
                    <a:gd name="connsiteY210" fmla="*/ 1182 h 90296"/>
                    <a:gd name="connsiteX211" fmla="*/ 222621 w 558959"/>
                    <a:gd name="connsiteY211" fmla="*/ 1872 h 90296"/>
                    <a:gd name="connsiteX212" fmla="*/ 223132 w 558959"/>
                    <a:gd name="connsiteY212" fmla="*/ 2665 h 90296"/>
                    <a:gd name="connsiteX213" fmla="*/ 223414 w 558959"/>
                    <a:gd name="connsiteY213" fmla="*/ 3842 h 90296"/>
                    <a:gd name="connsiteX214" fmla="*/ 223491 w 558959"/>
                    <a:gd name="connsiteY214" fmla="*/ 5505 h 90296"/>
                    <a:gd name="connsiteX215" fmla="*/ 256929 w 558959"/>
                    <a:gd name="connsiteY215" fmla="*/ 27452 h 90296"/>
                    <a:gd name="connsiteX216" fmla="*/ 256878 w 558959"/>
                    <a:gd name="connsiteY216" fmla="*/ 29345 h 90296"/>
                    <a:gd name="connsiteX217" fmla="*/ 256674 w 558959"/>
                    <a:gd name="connsiteY217" fmla="*/ 30547 h 90296"/>
                    <a:gd name="connsiteX218" fmla="*/ 256290 w 558959"/>
                    <a:gd name="connsiteY218" fmla="*/ 31212 h 90296"/>
                    <a:gd name="connsiteX219" fmla="*/ 255650 w 558959"/>
                    <a:gd name="connsiteY219" fmla="*/ 31442 h 90296"/>
                    <a:gd name="connsiteX220" fmla="*/ 254653 w 558959"/>
                    <a:gd name="connsiteY220" fmla="*/ 31212 h 90296"/>
                    <a:gd name="connsiteX221" fmla="*/ 253322 w 558959"/>
                    <a:gd name="connsiteY221" fmla="*/ 30752 h 90296"/>
                    <a:gd name="connsiteX222" fmla="*/ 251660 w 558959"/>
                    <a:gd name="connsiteY222" fmla="*/ 30317 h 90296"/>
                    <a:gd name="connsiteX223" fmla="*/ 249664 w 558959"/>
                    <a:gd name="connsiteY223" fmla="*/ 30112 h 90296"/>
                    <a:gd name="connsiteX224" fmla="*/ 247157 w 558959"/>
                    <a:gd name="connsiteY224" fmla="*/ 30624 h 90296"/>
                    <a:gd name="connsiteX225" fmla="*/ 244574 w 558959"/>
                    <a:gd name="connsiteY225" fmla="*/ 32312 h 90296"/>
                    <a:gd name="connsiteX226" fmla="*/ 241735 w 558959"/>
                    <a:gd name="connsiteY226" fmla="*/ 35433 h 90296"/>
                    <a:gd name="connsiteX227" fmla="*/ 238460 w 558959"/>
                    <a:gd name="connsiteY227" fmla="*/ 40191 h 90296"/>
                    <a:gd name="connsiteX228" fmla="*/ 238460 w 558959"/>
                    <a:gd name="connsiteY228" fmla="*/ 70477 h 90296"/>
                    <a:gd name="connsiteX229" fmla="*/ 238256 w 558959"/>
                    <a:gd name="connsiteY229" fmla="*/ 71168 h 90296"/>
                    <a:gd name="connsiteX230" fmla="*/ 237590 w 558959"/>
                    <a:gd name="connsiteY230" fmla="*/ 71654 h 90296"/>
                    <a:gd name="connsiteX231" fmla="*/ 236312 w 558959"/>
                    <a:gd name="connsiteY231" fmla="*/ 71961 h 90296"/>
                    <a:gd name="connsiteX232" fmla="*/ 234214 w 558959"/>
                    <a:gd name="connsiteY232" fmla="*/ 72063 h 90296"/>
                    <a:gd name="connsiteX233" fmla="*/ 232168 w 558959"/>
                    <a:gd name="connsiteY233" fmla="*/ 71961 h 90296"/>
                    <a:gd name="connsiteX234" fmla="*/ 230863 w 558959"/>
                    <a:gd name="connsiteY234" fmla="*/ 71654 h 90296"/>
                    <a:gd name="connsiteX235" fmla="*/ 230198 w 558959"/>
                    <a:gd name="connsiteY235" fmla="*/ 71168 h 90296"/>
                    <a:gd name="connsiteX236" fmla="*/ 230019 w 558959"/>
                    <a:gd name="connsiteY236" fmla="*/ 70477 h 90296"/>
                    <a:gd name="connsiteX237" fmla="*/ 230019 w 558959"/>
                    <a:gd name="connsiteY237" fmla="*/ 24434 h 90296"/>
                    <a:gd name="connsiteX238" fmla="*/ 230172 w 558959"/>
                    <a:gd name="connsiteY238" fmla="*/ 23743 h 90296"/>
                    <a:gd name="connsiteX239" fmla="*/ 230787 w 558959"/>
                    <a:gd name="connsiteY239" fmla="*/ 23231 h 90296"/>
                    <a:gd name="connsiteX240" fmla="*/ 231963 w 558959"/>
                    <a:gd name="connsiteY240" fmla="*/ 22924 h 90296"/>
                    <a:gd name="connsiteX241" fmla="*/ 233856 w 558959"/>
                    <a:gd name="connsiteY241" fmla="*/ 22848 h 90296"/>
                    <a:gd name="connsiteX242" fmla="*/ 235724 w 558959"/>
                    <a:gd name="connsiteY242" fmla="*/ 22924 h 90296"/>
                    <a:gd name="connsiteX243" fmla="*/ 236874 w 558959"/>
                    <a:gd name="connsiteY243" fmla="*/ 23231 h 90296"/>
                    <a:gd name="connsiteX244" fmla="*/ 237463 w 558959"/>
                    <a:gd name="connsiteY244" fmla="*/ 23743 h 90296"/>
                    <a:gd name="connsiteX245" fmla="*/ 237642 w 558959"/>
                    <a:gd name="connsiteY245" fmla="*/ 24434 h 90296"/>
                    <a:gd name="connsiteX246" fmla="*/ 237642 w 558959"/>
                    <a:gd name="connsiteY246" fmla="*/ 31135 h 90296"/>
                    <a:gd name="connsiteX247" fmla="*/ 241198 w 558959"/>
                    <a:gd name="connsiteY247" fmla="*/ 26634 h 90296"/>
                    <a:gd name="connsiteX248" fmla="*/ 244344 w 558959"/>
                    <a:gd name="connsiteY248" fmla="*/ 23896 h 90296"/>
                    <a:gd name="connsiteX249" fmla="*/ 247286 w 558959"/>
                    <a:gd name="connsiteY249" fmla="*/ 22515 h 90296"/>
                    <a:gd name="connsiteX250" fmla="*/ 250227 w 558959"/>
                    <a:gd name="connsiteY250" fmla="*/ 22131 h 90296"/>
                    <a:gd name="connsiteX251" fmla="*/ 251736 w 558959"/>
                    <a:gd name="connsiteY251" fmla="*/ 22208 h 90296"/>
                    <a:gd name="connsiteX252" fmla="*/ 253501 w 558959"/>
                    <a:gd name="connsiteY252" fmla="*/ 22490 h 90296"/>
                    <a:gd name="connsiteX253" fmla="*/ 255164 w 558959"/>
                    <a:gd name="connsiteY253" fmla="*/ 22950 h 90296"/>
                    <a:gd name="connsiteX254" fmla="*/ 256213 w 558959"/>
                    <a:gd name="connsiteY254" fmla="*/ 23462 h 90296"/>
                    <a:gd name="connsiteX255" fmla="*/ 256622 w 558959"/>
                    <a:gd name="connsiteY255" fmla="*/ 23948 h 90296"/>
                    <a:gd name="connsiteX256" fmla="*/ 256801 w 558959"/>
                    <a:gd name="connsiteY256" fmla="*/ 24536 h 90296"/>
                    <a:gd name="connsiteX257" fmla="*/ 256903 w 558959"/>
                    <a:gd name="connsiteY257" fmla="*/ 25585 h 90296"/>
                    <a:gd name="connsiteX258" fmla="*/ 256929 w 558959"/>
                    <a:gd name="connsiteY258" fmla="*/ 27452 h 90296"/>
                    <a:gd name="connsiteX259" fmla="*/ 303679 w 558959"/>
                    <a:gd name="connsiteY259" fmla="*/ 45460 h 90296"/>
                    <a:gd name="connsiteX260" fmla="*/ 302677 w 558959"/>
                    <a:gd name="connsiteY260" fmla="*/ 48299 h 90296"/>
                    <a:gd name="connsiteX261" fmla="*/ 300390 w 558959"/>
                    <a:gd name="connsiteY261" fmla="*/ 49144 h 90296"/>
                    <a:gd name="connsiteX262" fmla="*/ 270067 w 558959"/>
                    <a:gd name="connsiteY262" fmla="*/ 49144 h 90296"/>
                    <a:gd name="connsiteX263" fmla="*/ 270838 w 558959"/>
                    <a:gd name="connsiteY263" fmla="*/ 56050 h 90296"/>
                    <a:gd name="connsiteX264" fmla="*/ 273408 w 558959"/>
                    <a:gd name="connsiteY264" fmla="*/ 61319 h 90296"/>
                    <a:gd name="connsiteX265" fmla="*/ 278087 w 558959"/>
                    <a:gd name="connsiteY265" fmla="*/ 64696 h 90296"/>
                    <a:gd name="connsiteX266" fmla="*/ 285130 w 558959"/>
                    <a:gd name="connsiteY266" fmla="*/ 65873 h 90296"/>
                    <a:gd name="connsiteX267" fmla="*/ 290990 w 558959"/>
                    <a:gd name="connsiteY267" fmla="*/ 65335 h 90296"/>
                    <a:gd name="connsiteX268" fmla="*/ 295438 w 558959"/>
                    <a:gd name="connsiteY268" fmla="*/ 64133 h 90296"/>
                    <a:gd name="connsiteX269" fmla="*/ 298522 w 558959"/>
                    <a:gd name="connsiteY269" fmla="*/ 62931 h 90296"/>
                    <a:gd name="connsiteX270" fmla="*/ 300348 w 558959"/>
                    <a:gd name="connsiteY270" fmla="*/ 62394 h 90296"/>
                    <a:gd name="connsiteX271" fmla="*/ 300990 w 558959"/>
                    <a:gd name="connsiteY271" fmla="*/ 62573 h 90296"/>
                    <a:gd name="connsiteX272" fmla="*/ 301427 w 558959"/>
                    <a:gd name="connsiteY272" fmla="*/ 63110 h 90296"/>
                    <a:gd name="connsiteX273" fmla="*/ 301658 w 558959"/>
                    <a:gd name="connsiteY273" fmla="*/ 64108 h 90296"/>
                    <a:gd name="connsiteX274" fmla="*/ 301735 w 558959"/>
                    <a:gd name="connsiteY274" fmla="*/ 65668 h 90296"/>
                    <a:gd name="connsiteX275" fmla="*/ 301684 w 558959"/>
                    <a:gd name="connsiteY275" fmla="*/ 66819 h 90296"/>
                    <a:gd name="connsiteX276" fmla="*/ 301556 w 558959"/>
                    <a:gd name="connsiteY276" fmla="*/ 67689 h 90296"/>
                    <a:gd name="connsiteX277" fmla="*/ 301300 w 558959"/>
                    <a:gd name="connsiteY277" fmla="*/ 68379 h 90296"/>
                    <a:gd name="connsiteX278" fmla="*/ 300840 w 558959"/>
                    <a:gd name="connsiteY278" fmla="*/ 68968 h 90296"/>
                    <a:gd name="connsiteX279" fmla="*/ 299177 w 558959"/>
                    <a:gd name="connsiteY279" fmla="*/ 69889 h 90296"/>
                    <a:gd name="connsiteX280" fmla="*/ 295596 w 558959"/>
                    <a:gd name="connsiteY280" fmla="*/ 71142 h 90296"/>
                    <a:gd name="connsiteX281" fmla="*/ 290506 w 558959"/>
                    <a:gd name="connsiteY281" fmla="*/ 72242 h 90296"/>
                    <a:gd name="connsiteX282" fmla="*/ 284341 w 558959"/>
                    <a:gd name="connsiteY282" fmla="*/ 72728 h 90296"/>
                    <a:gd name="connsiteX283" fmla="*/ 274390 w 558959"/>
                    <a:gd name="connsiteY283" fmla="*/ 71142 h 90296"/>
                    <a:gd name="connsiteX284" fmla="*/ 267203 w 558959"/>
                    <a:gd name="connsiteY284" fmla="*/ 66435 h 90296"/>
                    <a:gd name="connsiteX285" fmla="*/ 262802 w 558959"/>
                    <a:gd name="connsiteY285" fmla="*/ 58608 h 90296"/>
                    <a:gd name="connsiteX286" fmla="*/ 261319 w 558959"/>
                    <a:gd name="connsiteY286" fmla="*/ 47660 h 90296"/>
                    <a:gd name="connsiteX287" fmla="*/ 262854 w 558959"/>
                    <a:gd name="connsiteY287" fmla="*/ 36993 h 90296"/>
                    <a:gd name="connsiteX288" fmla="*/ 267279 w 558959"/>
                    <a:gd name="connsiteY288" fmla="*/ 28961 h 90296"/>
                    <a:gd name="connsiteX289" fmla="*/ 274263 w 558959"/>
                    <a:gd name="connsiteY289" fmla="*/ 23896 h 90296"/>
                    <a:gd name="connsiteX290" fmla="*/ 283420 w 558959"/>
                    <a:gd name="connsiteY290" fmla="*/ 22131 h 90296"/>
                    <a:gd name="connsiteX291" fmla="*/ 292654 w 558959"/>
                    <a:gd name="connsiteY291" fmla="*/ 23871 h 90296"/>
                    <a:gd name="connsiteX292" fmla="*/ 298921 w 558959"/>
                    <a:gd name="connsiteY292" fmla="*/ 28552 h 90296"/>
                    <a:gd name="connsiteX293" fmla="*/ 302528 w 558959"/>
                    <a:gd name="connsiteY293" fmla="*/ 35458 h 90296"/>
                    <a:gd name="connsiteX294" fmla="*/ 303679 w 558959"/>
                    <a:gd name="connsiteY294" fmla="*/ 43925 h 90296"/>
                    <a:gd name="connsiteX295" fmla="*/ 295186 w 558959"/>
                    <a:gd name="connsiteY295" fmla="*/ 42953 h 90296"/>
                    <a:gd name="connsiteX296" fmla="*/ 292227 w 558959"/>
                    <a:gd name="connsiteY296" fmla="*/ 32517 h 90296"/>
                    <a:gd name="connsiteX297" fmla="*/ 282988 w 558959"/>
                    <a:gd name="connsiteY297" fmla="*/ 28731 h 90296"/>
                    <a:gd name="connsiteX298" fmla="*/ 277480 w 558959"/>
                    <a:gd name="connsiteY298" fmla="*/ 29908 h 90296"/>
                    <a:gd name="connsiteX299" fmla="*/ 273516 w 558959"/>
                    <a:gd name="connsiteY299" fmla="*/ 33028 h 90296"/>
                    <a:gd name="connsiteX300" fmla="*/ 271045 w 558959"/>
                    <a:gd name="connsiteY300" fmla="*/ 37556 h 90296"/>
                    <a:gd name="connsiteX301" fmla="*/ 270067 w 558959"/>
                    <a:gd name="connsiteY301" fmla="*/ 42953 h 90296"/>
                    <a:gd name="connsiteX302" fmla="*/ 350668 w 558959"/>
                    <a:gd name="connsiteY302" fmla="*/ 70528 h 90296"/>
                    <a:gd name="connsiteX303" fmla="*/ 350259 w 558959"/>
                    <a:gd name="connsiteY303" fmla="*/ 71449 h 90296"/>
                    <a:gd name="connsiteX304" fmla="*/ 349134 w 558959"/>
                    <a:gd name="connsiteY304" fmla="*/ 71909 h 90296"/>
                    <a:gd name="connsiteX305" fmla="*/ 347037 w 558959"/>
                    <a:gd name="connsiteY305" fmla="*/ 72063 h 90296"/>
                    <a:gd name="connsiteX306" fmla="*/ 344913 w 558959"/>
                    <a:gd name="connsiteY306" fmla="*/ 71909 h 90296"/>
                    <a:gd name="connsiteX307" fmla="*/ 343762 w 558959"/>
                    <a:gd name="connsiteY307" fmla="*/ 71449 h 90296"/>
                    <a:gd name="connsiteX308" fmla="*/ 343404 w 558959"/>
                    <a:gd name="connsiteY308" fmla="*/ 70528 h 90296"/>
                    <a:gd name="connsiteX309" fmla="*/ 343404 w 558959"/>
                    <a:gd name="connsiteY309" fmla="*/ 65924 h 90296"/>
                    <a:gd name="connsiteX310" fmla="*/ 336676 w 558959"/>
                    <a:gd name="connsiteY310" fmla="*/ 70937 h 90296"/>
                    <a:gd name="connsiteX311" fmla="*/ 328824 w 558959"/>
                    <a:gd name="connsiteY311" fmla="*/ 72728 h 90296"/>
                    <a:gd name="connsiteX312" fmla="*/ 322250 w 558959"/>
                    <a:gd name="connsiteY312" fmla="*/ 71781 h 90296"/>
                    <a:gd name="connsiteX313" fmla="*/ 317236 w 558959"/>
                    <a:gd name="connsiteY313" fmla="*/ 69044 h 90296"/>
                    <a:gd name="connsiteX314" fmla="*/ 314012 w 558959"/>
                    <a:gd name="connsiteY314" fmla="*/ 64645 h 90296"/>
                    <a:gd name="connsiteX315" fmla="*/ 312862 w 558959"/>
                    <a:gd name="connsiteY315" fmla="*/ 58710 h 90296"/>
                    <a:gd name="connsiteX316" fmla="*/ 314448 w 558959"/>
                    <a:gd name="connsiteY316" fmla="*/ 51957 h 90296"/>
                    <a:gd name="connsiteX317" fmla="*/ 319001 w 558959"/>
                    <a:gd name="connsiteY317" fmla="*/ 47200 h 90296"/>
                    <a:gd name="connsiteX318" fmla="*/ 326265 w 558959"/>
                    <a:gd name="connsiteY318" fmla="*/ 44360 h 90296"/>
                    <a:gd name="connsiteX319" fmla="*/ 335934 w 558959"/>
                    <a:gd name="connsiteY319" fmla="*/ 43414 h 90296"/>
                    <a:gd name="connsiteX320" fmla="*/ 342279 w 558959"/>
                    <a:gd name="connsiteY320" fmla="*/ 43414 h 90296"/>
                    <a:gd name="connsiteX321" fmla="*/ 342279 w 558959"/>
                    <a:gd name="connsiteY321" fmla="*/ 39833 h 90296"/>
                    <a:gd name="connsiteX322" fmla="*/ 341716 w 558959"/>
                    <a:gd name="connsiteY322" fmla="*/ 35126 h 90296"/>
                    <a:gd name="connsiteX323" fmla="*/ 339899 w 558959"/>
                    <a:gd name="connsiteY323" fmla="*/ 31724 h 90296"/>
                    <a:gd name="connsiteX324" fmla="*/ 336650 w 558959"/>
                    <a:gd name="connsiteY324" fmla="*/ 29677 h 90296"/>
                    <a:gd name="connsiteX325" fmla="*/ 331739 w 558959"/>
                    <a:gd name="connsiteY325" fmla="*/ 28987 h 90296"/>
                    <a:gd name="connsiteX326" fmla="*/ 326138 w 558959"/>
                    <a:gd name="connsiteY326" fmla="*/ 29729 h 90296"/>
                    <a:gd name="connsiteX327" fmla="*/ 321789 w 558959"/>
                    <a:gd name="connsiteY327" fmla="*/ 31366 h 90296"/>
                    <a:gd name="connsiteX328" fmla="*/ 318668 w 558959"/>
                    <a:gd name="connsiteY328" fmla="*/ 33003 h 90296"/>
                    <a:gd name="connsiteX329" fmla="*/ 316800 w 558959"/>
                    <a:gd name="connsiteY329" fmla="*/ 33745 h 90296"/>
                    <a:gd name="connsiteX330" fmla="*/ 316085 w 558959"/>
                    <a:gd name="connsiteY330" fmla="*/ 33540 h 90296"/>
                    <a:gd name="connsiteX331" fmla="*/ 315548 w 558959"/>
                    <a:gd name="connsiteY331" fmla="*/ 32926 h 90296"/>
                    <a:gd name="connsiteX332" fmla="*/ 315214 w 558959"/>
                    <a:gd name="connsiteY332" fmla="*/ 31877 h 90296"/>
                    <a:gd name="connsiteX333" fmla="*/ 315113 w 558959"/>
                    <a:gd name="connsiteY333" fmla="*/ 30470 h 90296"/>
                    <a:gd name="connsiteX334" fmla="*/ 315292 w 558959"/>
                    <a:gd name="connsiteY334" fmla="*/ 28450 h 90296"/>
                    <a:gd name="connsiteX335" fmla="*/ 316161 w 558959"/>
                    <a:gd name="connsiteY335" fmla="*/ 27043 h 90296"/>
                    <a:gd name="connsiteX336" fmla="*/ 318541 w 558959"/>
                    <a:gd name="connsiteY336" fmla="*/ 25482 h 90296"/>
                    <a:gd name="connsiteX337" fmla="*/ 322429 w 558959"/>
                    <a:gd name="connsiteY337" fmla="*/ 23845 h 90296"/>
                    <a:gd name="connsiteX338" fmla="*/ 327238 w 558959"/>
                    <a:gd name="connsiteY338" fmla="*/ 22617 h 90296"/>
                    <a:gd name="connsiteX339" fmla="*/ 332507 w 558959"/>
                    <a:gd name="connsiteY339" fmla="*/ 22131 h 90296"/>
                    <a:gd name="connsiteX340" fmla="*/ 340948 w 558959"/>
                    <a:gd name="connsiteY340" fmla="*/ 23257 h 90296"/>
                    <a:gd name="connsiteX341" fmla="*/ 346575 w 558959"/>
                    <a:gd name="connsiteY341" fmla="*/ 26557 h 90296"/>
                    <a:gd name="connsiteX342" fmla="*/ 349697 w 558959"/>
                    <a:gd name="connsiteY342" fmla="*/ 31954 h 90296"/>
                    <a:gd name="connsiteX343" fmla="*/ 350668 w 558959"/>
                    <a:gd name="connsiteY343" fmla="*/ 39474 h 90296"/>
                    <a:gd name="connsiteX344" fmla="*/ 342279 w 558959"/>
                    <a:gd name="connsiteY344" fmla="*/ 49502 h 90296"/>
                    <a:gd name="connsiteX345" fmla="*/ 335065 w 558959"/>
                    <a:gd name="connsiteY345" fmla="*/ 49502 h 90296"/>
                    <a:gd name="connsiteX346" fmla="*/ 329028 w 558959"/>
                    <a:gd name="connsiteY346" fmla="*/ 50090 h 90296"/>
                    <a:gd name="connsiteX347" fmla="*/ 324781 w 558959"/>
                    <a:gd name="connsiteY347" fmla="*/ 51829 h 90296"/>
                    <a:gd name="connsiteX348" fmla="*/ 322300 w 558959"/>
                    <a:gd name="connsiteY348" fmla="*/ 54592 h 90296"/>
                    <a:gd name="connsiteX349" fmla="*/ 321508 w 558959"/>
                    <a:gd name="connsiteY349" fmla="*/ 58301 h 90296"/>
                    <a:gd name="connsiteX350" fmla="*/ 323784 w 558959"/>
                    <a:gd name="connsiteY350" fmla="*/ 64005 h 90296"/>
                    <a:gd name="connsiteX351" fmla="*/ 330153 w 558959"/>
                    <a:gd name="connsiteY351" fmla="*/ 66128 h 90296"/>
                    <a:gd name="connsiteX352" fmla="*/ 336318 w 558959"/>
                    <a:gd name="connsiteY352" fmla="*/ 64440 h 90296"/>
                    <a:gd name="connsiteX353" fmla="*/ 342279 w 558959"/>
                    <a:gd name="connsiteY353" fmla="*/ 59273 h 90296"/>
                    <a:gd name="connsiteX354" fmla="*/ 405036 w 558959"/>
                    <a:gd name="connsiteY354" fmla="*/ 70477 h 90296"/>
                    <a:gd name="connsiteX355" fmla="*/ 404857 w 558959"/>
                    <a:gd name="connsiteY355" fmla="*/ 71193 h 90296"/>
                    <a:gd name="connsiteX356" fmla="*/ 404243 w 558959"/>
                    <a:gd name="connsiteY356" fmla="*/ 71679 h 90296"/>
                    <a:gd name="connsiteX357" fmla="*/ 403092 w 558959"/>
                    <a:gd name="connsiteY357" fmla="*/ 71961 h 90296"/>
                    <a:gd name="connsiteX358" fmla="*/ 401352 w 558959"/>
                    <a:gd name="connsiteY358" fmla="*/ 72063 h 90296"/>
                    <a:gd name="connsiteX359" fmla="*/ 399562 w 558959"/>
                    <a:gd name="connsiteY359" fmla="*/ 71961 h 90296"/>
                    <a:gd name="connsiteX360" fmla="*/ 398385 w 558959"/>
                    <a:gd name="connsiteY360" fmla="*/ 71679 h 90296"/>
                    <a:gd name="connsiteX361" fmla="*/ 397720 w 558959"/>
                    <a:gd name="connsiteY361" fmla="*/ 71193 h 90296"/>
                    <a:gd name="connsiteX362" fmla="*/ 397515 w 558959"/>
                    <a:gd name="connsiteY362" fmla="*/ 70477 h 90296"/>
                    <a:gd name="connsiteX363" fmla="*/ 397515 w 558959"/>
                    <a:gd name="connsiteY363" fmla="*/ 64389 h 90296"/>
                    <a:gd name="connsiteX364" fmla="*/ 389969 w 558959"/>
                    <a:gd name="connsiteY364" fmla="*/ 70528 h 90296"/>
                    <a:gd name="connsiteX365" fmla="*/ 381400 w 558959"/>
                    <a:gd name="connsiteY365" fmla="*/ 72728 h 90296"/>
                    <a:gd name="connsiteX366" fmla="*/ 372754 w 558959"/>
                    <a:gd name="connsiteY366" fmla="*/ 70758 h 90296"/>
                    <a:gd name="connsiteX367" fmla="*/ 366948 w 558959"/>
                    <a:gd name="connsiteY367" fmla="*/ 65438 h 90296"/>
                    <a:gd name="connsiteX368" fmla="*/ 363699 w 558959"/>
                    <a:gd name="connsiteY368" fmla="*/ 57559 h 90296"/>
                    <a:gd name="connsiteX369" fmla="*/ 362676 w 558959"/>
                    <a:gd name="connsiteY369" fmla="*/ 48018 h 90296"/>
                    <a:gd name="connsiteX370" fmla="*/ 363955 w 558959"/>
                    <a:gd name="connsiteY370" fmla="*/ 37300 h 90296"/>
                    <a:gd name="connsiteX371" fmla="*/ 367740 w 558959"/>
                    <a:gd name="connsiteY371" fmla="*/ 29140 h 90296"/>
                    <a:gd name="connsiteX372" fmla="*/ 373956 w 558959"/>
                    <a:gd name="connsiteY372" fmla="*/ 23948 h 90296"/>
                    <a:gd name="connsiteX373" fmla="*/ 382526 w 558959"/>
                    <a:gd name="connsiteY373" fmla="*/ 22131 h 90296"/>
                    <a:gd name="connsiteX374" fmla="*/ 389918 w 558959"/>
                    <a:gd name="connsiteY374" fmla="*/ 23896 h 90296"/>
                    <a:gd name="connsiteX375" fmla="*/ 396544 w 558959"/>
                    <a:gd name="connsiteY375" fmla="*/ 29089 h 90296"/>
                    <a:gd name="connsiteX376" fmla="*/ 396544 w 558959"/>
                    <a:gd name="connsiteY376" fmla="*/ 2333 h 90296"/>
                    <a:gd name="connsiteX377" fmla="*/ 396723 w 558959"/>
                    <a:gd name="connsiteY377" fmla="*/ 1642 h 90296"/>
                    <a:gd name="connsiteX378" fmla="*/ 397413 w 558959"/>
                    <a:gd name="connsiteY378" fmla="*/ 1131 h 90296"/>
                    <a:gd name="connsiteX379" fmla="*/ 398717 w 558959"/>
                    <a:gd name="connsiteY379" fmla="*/ 824 h 90296"/>
                    <a:gd name="connsiteX380" fmla="*/ 400738 w 558959"/>
                    <a:gd name="connsiteY380" fmla="*/ 696 h 90296"/>
                    <a:gd name="connsiteX381" fmla="*/ 402836 w 558959"/>
                    <a:gd name="connsiteY381" fmla="*/ 824 h 90296"/>
                    <a:gd name="connsiteX382" fmla="*/ 404115 w 558959"/>
                    <a:gd name="connsiteY382" fmla="*/ 1131 h 90296"/>
                    <a:gd name="connsiteX383" fmla="*/ 404806 w 558959"/>
                    <a:gd name="connsiteY383" fmla="*/ 1642 h 90296"/>
                    <a:gd name="connsiteX384" fmla="*/ 405036 w 558959"/>
                    <a:gd name="connsiteY384" fmla="*/ 2333 h 90296"/>
                    <a:gd name="connsiteX385" fmla="*/ 396544 w 558959"/>
                    <a:gd name="connsiteY385" fmla="*/ 38093 h 90296"/>
                    <a:gd name="connsiteX386" fmla="*/ 389918 w 558959"/>
                    <a:gd name="connsiteY386" fmla="*/ 31622 h 90296"/>
                    <a:gd name="connsiteX387" fmla="*/ 383242 w 558959"/>
                    <a:gd name="connsiteY387" fmla="*/ 29396 h 90296"/>
                    <a:gd name="connsiteX388" fmla="*/ 377768 w 558959"/>
                    <a:gd name="connsiteY388" fmla="*/ 30931 h 90296"/>
                    <a:gd name="connsiteX389" fmla="*/ 374109 w 558959"/>
                    <a:gd name="connsiteY389" fmla="*/ 34972 h 90296"/>
                    <a:gd name="connsiteX390" fmla="*/ 372063 w 558959"/>
                    <a:gd name="connsiteY390" fmla="*/ 40651 h 90296"/>
                    <a:gd name="connsiteX391" fmla="*/ 371423 w 558959"/>
                    <a:gd name="connsiteY391" fmla="*/ 47097 h 90296"/>
                    <a:gd name="connsiteX392" fmla="*/ 371961 w 558959"/>
                    <a:gd name="connsiteY392" fmla="*/ 53901 h 90296"/>
                    <a:gd name="connsiteX393" fmla="*/ 373828 w 558959"/>
                    <a:gd name="connsiteY393" fmla="*/ 59810 h 90296"/>
                    <a:gd name="connsiteX394" fmla="*/ 377358 w 558959"/>
                    <a:gd name="connsiteY394" fmla="*/ 63954 h 90296"/>
                    <a:gd name="connsiteX395" fmla="*/ 382884 w 558959"/>
                    <a:gd name="connsiteY395" fmla="*/ 65514 h 90296"/>
                    <a:gd name="connsiteX396" fmla="*/ 386132 w 558959"/>
                    <a:gd name="connsiteY396" fmla="*/ 65054 h 90296"/>
                    <a:gd name="connsiteX397" fmla="*/ 389329 w 558959"/>
                    <a:gd name="connsiteY397" fmla="*/ 63519 h 90296"/>
                    <a:gd name="connsiteX398" fmla="*/ 392757 w 558959"/>
                    <a:gd name="connsiteY398" fmla="*/ 60731 h 90296"/>
                    <a:gd name="connsiteX399" fmla="*/ 396544 w 558959"/>
                    <a:gd name="connsiteY399" fmla="*/ 56510 h 90296"/>
                    <a:gd name="connsiteX400" fmla="*/ 428603 w 558959"/>
                    <a:gd name="connsiteY400" fmla="*/ 70477 h 90296"/>
                    <a:gd name="connsiteX401" fmla="*/ 428399 w 558959"/>
                    <a:gd name="connsiteY401" fmla="*/ 71168 h 90296"/>
                    <a:gd name="connsiteX402" fmla="*/ 427733 w 558959"/>
                    <a:gd name="connsiteY402" fmla="*/ 71654 h 90296"/>
                    <a:gd name="connsiteX403" fmla="*/ 426455 w 558959"/>
                    <a:gd name="connsiteY403" fmla="*/ 71961 h 90296"/>
                    <a:gd name="connsiteX404" fmla="*/ 424357 w 558959"/>
                    <a:gd name="connsiteY404" fmla="*/ 72063 h 90296"/>
                    <a:gd name="connsiteX405" fmla="*/ 422311 w 558959"/>
                    <a:gd name="connsiteY405" fmla="*/ 71961 h 90296"/>
                    <a:gd name="connsiteX406" fmla="*/ 421006 w 558959"/>
                    <a:gd name="connsiteY406" fmla="*/ 71654 h 90296"/>
                    <a:gd name="connsiteX407" fmla="*/ 420341 w 558959"/>
                    <a:gd name="connsiteY407" fmla="*/ 71168 h 90296"/>
                    <a:gd name="connsiteX408" fmla="*/ 420162 w 558959"/>
                    <a:gd name="connsiteY408" fmla="*/ 70477 h 90296"/>
                    <a:gd name="connsiteX409" fmla="*/ 420162 w 558959"/>
                    <a:gd name="connsiteY409" fmla="*/ 24434 h 90296"/>
                    <a:gd name="connsiteX410" fmla="*/ 420341 w 558959"/>
                    <a:gd name="connsiteY410" fmla="*/ 23769 h 90296"/>
                    <a:gd name="connsiteX411" fmla="*/ 421006 w 558959"/>
                    <a:gd name="connsiteY411" fmla="*/ 23257 h 90296"/>
                    <a:gd name="connsiteX412" fmla="*/ 422311 w 558959"/>
                    <a:gd name="connsiteY412" fmla="*/ 22950 h 90296"/>
                    <a:gd name="connsiteX413" fmla="*/ 424357 w 558959"/>
                    <a:gd name="connsiteY413" fmla="*/ 22848 h 90296"/>
                    <a:gd name="connsiteX414" fmla="*/ 426455 w 558959"/>
                    <a:gd name="connsiteY414" fmla="*/ 22950 h 90296"/>
                    <a:gd name="connsiteX415" fmla="*/ 427733 w 558959"/>
                    <a:gd name="connsiteY415" fmla="*/ 23257 h 90296"/>
                    <a:gd name="connsiteX416" fmla="*/ 428399 w 558959"/>
                    <a:gd name="connsiteY416" fmla="*/ 23769 h 90296"/>
                    <a:gd name="connsiteX417" fmla="*/ 428603 w 558959"/>
                    <a:gd name="connsiteY417" fmla="*/ 24434 h 90296"/>
                    <a:gd name="connsiteX418" fmla="*/ 429575 w 558959"/>
                    <a:gd name="connsiteY418" fmla="*/ 8881 h 90296"/>
                    <a:gd name="connsiteX419" fmla="*/ 428450 w 558959"/>
                    <a:gd name="connsiteY419" fmla="*/ 12923 h 90296"/>
                    <a:gd name="connsiteX420" fmla="*/ 424306 w 558959"/>
                    <a:gd name="connsiteY420" fmla="*/ 13997 h 90296"/>
                    <a:gd name="connsiteX421" fmla="*/ 420239 w 558959"/>
                    <a:gd name="connsiteY421" fmla="*/ 12948 h 90296"/>
                    <a:gd name="connsiteX422" fmla="*/ 419139 w 558959"/>
                    <a:gd name="connsiteY422" fmla="*/ 8984 h 90296"/>
                    <a:gd name="connsiteX423" fmla="*/ 420265 w 558959"/>
                    <a:gd name="connsiteY423" fmla="*/ 4942 h 90296"/>
                    <a:gd name="connsiteX424" fmla="*/ 424408 w 558959"/>
                    <a:gd name="connsiteY424" fmla="*/ 3868 h 90296"/>
                    <a:gd name="connsiteX425" fmla="*/ 428475 w 558959"/>
                    <a:gd name="connsiteY425" fmla="*/ 4916 h 90296"/>
                    <a:gd name="connsiteX426" fmla="*/ 429575 w 558959"/>
                    <a:gd name="connsiteY426" fmla="*/ 8881 h 90296"/>
                    <a:gd name="connsiteX427" fmla="*/ 483623 w 558959"/>
                    <a:gd name="connsiteY427" fmla="*/ 70477 h 90296"/>
                    <a:gd name="connsiteX428" fmla="*/ 483418 w 558959"/>
                    <a:gd name="connsiteY428" fmla="*/ 71168 h 90296"/>
                    <a:gd name="connsiteX429" fmla="*/ 482753 w 558959"/>
                    <a:gd name="connsiteY429" fmla="*/ 71654 h 90296"/>
                    <a:gd name="connsiteX430" fmla="*/ 481474 w 558959"/>
                    <a:gd name="connsiteY430" fmla="*/ 71961 h 90296"/>
                    <a:gd name="connsiteX431" fmla="*/ 479428 w 558959"/>
                    <a:gd name="connsiteY431" fmla="*/ 72063 h 90296"/>
                    <a:gd name="connsiteX432" fmla="*/ 477331 w 558959"/>
                    <a:gd name="connsiteY432" fmla="*/ 71961 h 90296"/>
                    <a:gd name="connsiteX433" fmla="*/ 476052 w 558959"/>
                    <a:gd name="connsiteY433" fmla="*/ 71654 h 90296"/>
                    <a:gd name="connsiteX434" fmla="*/ 475387 w 558959"/>
                    <a:gd name="connsiteY434" fmla="*/ 71168 h 90296"/>
                    <a:gd name="connsiteX435" fmla="*/ 475182 w 558959"/>
                    <a:gd name="connsiteY435" fmla="*/ 70477 h 90296"/>
                    <a:gd name="connsiteX436" fmla="*/ 475182 w 558959"/>
                    <a:gd name="connsiteY436" fmla="*/ 43516 h 90296"/>
                    <a:gd name="connsiteX437" fmla="*/ 474568 w 558959"/>
                    <a:gd name="connsiteY437" fmla="*/ 37172 h 90296"/>
                    <a:gd name="connsiteX438" fmla="*/ 472777 w 558959"/>
                    <a:gd name="connsiteY438" fmla="*/ 33028 h 90296"/>
                    <a:gd name="connsiteX439" fmla="*/ 469734 w 558959"/>
                    <a:gd name="connsiteY439" fmla="*/ 30368 h 90296"/>
                    <a:gd name="connsiteX440" fmla="*/ 465410 w 558959"/>
                    <a:gd name="connsiteY440" fmla="*/ 29447 h 90296"/>
                    <a:gd name="connsiteX441" fmla="*/ 459067 w 558959"/>
                    <a:gd name="connsiteY441" fmla="*/ 31698 h 90296"/>
                    <a:gd name="connsiteX442" fmla="*/ 452415 w 558959"/>
                    <a:gd name="connsiteY442" fmla="*/ 38298 h 90296"/>
                    <a:gd name="connsiteX443" fmla="*/ 452415 w 558959"/>
                    <a:gd name="connsiteY443" fmla="*/ 70477 h 90296"/>
                    <a:gd name="connsiteX444" fmla="*/ 452212 w 558959"/>
                    <a:gd name="connsiteY444" fmla="*/ 71168 h 90296"/>
                    <a:gd name="connsiteX445" fmla="*/ 451546 w 558959"/>
                    <a:gd name="connsiteY445" fmla="*/ 71654 h 90296"/>
                    <a:gd name="connsiteX446" fmla="*/ 450267 w 558959"/>
                    <a:gd name="connsiteY446" fmla="*/ 71961 h 90296"/>
                    <a:gd name="connsiteX447" fmla="*/ 448169 w 558959"/>
                    <a:gd name="connsiteY447" fmla="*/ 72063 h 90296"/>
                    <a:gd name="connsiteX448" fmla="*/ 446123 w 558959"/>
                    <a:gd name="connsiteY448" fmla="*/ 71961 h 90296"/>
                    <a:gd name="connsiteX449" fmla="*/ 444818 w 558959"/>
                    <a:gd name="connsiteY449" fmla="*/ 71654 h 90296"/>
                    <a:gd name="connsiteX450" fmla="*/ 444153 w 558959"/>
                    <a:gd name="connsiteY450" fmla="*/ 71168 h 90296"/>
                    <a:gd name="connsiteX451" fmla="*/ 443974 w 558959"/>
                    <a:gd name="connsiteY451" fmla="*/ 70477 h 90296"/>
                    <a:gd name="connsiteX452" fmla="*/ 443974 w 558959"/>
                    <a:gd name="connsiteY452" fmla="*/ 24434 h 90296"/>
                    <a:gd name="connsiteX453" fmla="*/ 444128 w 558959"/>
                    <a:gd name="connsiteY453" fmla="*/ 23743 h 90296"/>
                    <a:gd name="connsiteX454" fmla="*/ 444742 w 558959"/>
                    <a:gd name="connsiteY454" fmla="*/ 23231 h 90296"/>
                    <a:gd name="connsiteX455" fmla="*/ 445918 w 558959"/>
                    <a:gd name="connsiteY455" fmla="*/ 22924 h 90296"/>
                    <a:gd name="connsiteX456" fmla="*/ 447811 w 558959"/>
                    <a:gd name="connsiteY456" fmla="*/ 22848 h 90296"/>
                    <a:gd name="connsiteX457" fmla="*/ 449679 w 558959"/>
                    <a:gd name="connsiteY457" fmla="*/ 22924 h 90296"/>
                    <a:gd name="connsiteX458" fmla="*/ 450829 w 558959"/>
                    <a:gd name="connsiteY458" fmla="*/ 23231 h 90296"/>
                    <a:gd name="connsiteX459" fmla="*/ 451418 w 558959"/>
                    <a:gd name="connsiteY459" fmla="*/ 23743 h 90296"/>
                    <a:gd name="connsiteX460" fmla="*/ 451597 w 558959"/>
                    <a:gd name="connsiteY460" fmla="*/ 24434 h 90296"/>
                    <a:gd name="connsiteX461" fmla="*/ 451597 w 558959"/>
                    <a:gd name="connsiteY461" fmla="*/ 30522 h 90296"/>
                    <a:gd name="connsiteX462" fmla="*/ 459348 w 558959"/>
                    <a:gd name="connsiteY462" fmla="*/ 24152 h 90296"/>
                    <a:gd name="connsiteX463" fmla="*/ 467150 w 558959"/>
                    <a:gd name="connsiteY463" fmla="*/ 22131 h 90296"/>
                    <a:gd name="connsiteX464" fmla="*/ 474900 w 558959"/>
                    <a:gd name="connsiteY464" fmla="*/ 23692 h 90296"/>
                    <a:gd name="connsiteX465" fmla="*/ 479991 w 558959"/>
                    <a:gd name="connsiteY465" fmla="*/ 27861 h 90296"/>
                    <a:gd name="connsiteX466" fmla="*/ 482779 w 558959"/>
                    <a:gd name="connsiteY466" fmla="*/ 33975 h 90296"/>
                    <a:gd name="connsiteX467" fmla="*/ 483623 w 558959"/>
                    <a:gd name="connsiteY467" fmla="*/ 42390 h 90296"/>
                    <a:gd name="connsiteX468" fmla="*/ 537016 w 558959"/>
                    <a:gd name="connsiteY468" fmla="*/ 26531 h 90296"/>
                    <a:gd name="connsiteX469" fmla="*/ 536531 w 558959"/>
                    <a:gd name="connsiteY469" fmla="*/ 29115 h 90296"/>
                    <a:gd name="connsiteX470" fmla="*/ 535277 w 558959"/>
                    <a:gd name="connsiteY470" fmla="*/ 29908 h 90296"/>
                    <a:gd name="connsiteX471" fmla="*/ 528678 w 558959"/>
                    <a:gd name="connsiteY471" fmla="*/ 29908 h 90296"/>
                    <a:gd name="connsiteX472" fmla="*/ 531184 w 558959"/>
                    <a:gd name="connsiteY472" fmla="*/ 33975 h 90296"/>
                    <a:gd name="connsiteX473" fmla="*/ 531901 w 558959"/>
                    <a:gd name="connsiteY473" fmla="*/ 38605 h 90296"/>
                    <a:gd name="connsiteX474" fmla="*/ 530622 w 558959"/>
                    <a:gd name="connsiteY474" fmla="*/ 45665 h 90296"/>
                    <a:gd name="connsiteX475" fmla="*/ 526964 w 558959"/>
                    <a:gd name="connsiteY475" fmla="*/ 50857 h 90296"/>
                    <a:gd name="connsiteX476" fmla="*/ 521311 w 558959"/>
                    <a:gd name="connsiteY476" fmla="*/ 54106 h 90296"/>
                    <a:gd name="connsiteX477" fmla="*/ 514046 w 558959"/>
                    <a:gd name="connsiteY477" fmla="*/ 55232 h 90296"/>
                    <a:gd name="connsiteX478" fmla="*/ 508700 w 558959"/>
                    <a:gd name="connsiteY478" fmla="*/ 54490 h 90296"/>
                    <a:gd name="connsiteX479" fmla="*/ 504787 w 558959"/>
                    <a:gd name="connsiteY479" fmla="*/ 52622 h 90296"/>
                    <a:gd name="connsiteX480" fmla="*/ 503277 w 558959"/>
                    <a:gd name="connsiteY480" fmla="*/ 54720 h 90296"/>
                    <a:gd name="connsiteX481" fmla="*/ 502688 w 558959"/>
                    <a:gd name="connsiteY481" fmla="*/ 57431 h 90296"/>
                    <a:gd name="connsiteX482" fmla="*/ 504351 w 558959"/>
                    <a:gd name="connsiteY482" fmla="*/ 60399 h 90296"/>
                    <a:gd name="connsiteX483" fmla="*/ 508777 w 558959"/>
                    <a:gd name="connsiteY483" fmla="*/ 61677 h 90296"/>
                    <a:gd name="connsiteX484" fmla="*/ 520799 w 558959"/>
                    <a:gd name="connsiteY484" fmla="*/ 62189 h 90296"/>
                    <a:gd name="connsiteX485" fmla="*/ 527091 w 558959"/>
                    <a:gd name="connsiteY485" fmla="*/ 63136 h 90296"/>
                    <a:gd name="connsiteX486" fmla="*/ 532054 w 558959"/>
                    <a:gd name="connsiteY486" fmla="*/ 65540 h 90296"/>
                    <a:gd name="connsiteX487" fmla="*/ 535329 w 558959"/>
                    <a:gd name="connsiteY487" fmla="*/ 69377 h 90296"/>
                    <a:gd name="connsiteX488" fmla="*/ 536505 w 558959"/>
                    <a:gd name="connsiteY488" fmla="*/ 74672 h 90296"/>
                    <a:gd name="connsiteX489" fmla="*/ 535175 w 558959"/>
                    <a:gd name="connsiteY489" fmla="*/ 80709 h 90296"/>
                    <a:gd name="connsiteX490" fmla="*/ 531108 w 558959"/>
                    <a:gd name="connsiteY490" fmla="*/ 85748 h 90296"/>
                    <a:gd name="connsiteX491" fmla="*/ 524124 w 558959"/>
                    <a:gd name="connsiteY491" fmla="*/ 89176 h 90296"/>
                    <a:gd name="connsiteX492" fmla="*/ 514097 w 558959"/>
                    <a:gd name="connsiteY492" fmla="*/ 90429 h 90296"/>
                    <a:gd name="connsiteX493" fmla="*/ 504608 w 558959"/>
                    <a:gd name="connsiteY493" fmla="*/ 89483 h 90296"/>
                    <a:gd name="connsiteX494" fmla="*/ 498187 w 558959"/>
                    <a:gd name="connsiteY494" fmla="*/ 86899 h 90296"/>
                    <a:gd name="connsiteX495" fmla="*/ 494554 w 558959"/>
                    <a:gd name="connsiteY495" fmla="*/ 82985 h 90296"/>
                    <a:gd name="connsiteX496" fmla="*/ 493429 w 558959"/>
                    <a:gd name="connsiteY496" fmla="*/ 78048 h 90296"/>
                    <a:gd name="connsiteX497" fmla="*/ 493838 w 558959"/>
                    <a:gd name="connsiteY497" fmla="*/ 74774 h 90296"/>
                    <a:gd name="connsiteX498" fmla="*/ 495091 w 558959"/>
                    <a:gd name="connsiteY498" fmla="*/ 71756 h 90296"/>
                    <a:gd name="connsiteX499" fmla="*/ 497189 w 558959"/>
                    <a:gd name="connsiteY499" fmla="*/ 69019 h 90296"/>
                    <a:gd name="connsiteX500" fmla="*/ 500079 w 558959"/>
                    <a:gd name="connsiteY500" fmla="*/ 66435 h 90296"/>
                    <a:gd name="connsiteX501" fmla="*/ 496370 w 558959"/>
                    <a:gd name="connsiteY501" fmla="*/ 63212 h 90296"/>
                    <a:gd name="connsiteX502" fmla="*/ 495168 w 558959"/>
                    <a:gd name="connsiteY502" fmla="*/ 59017 h 90296"/>
                    <a:gd name="connsiteX503" fmla="*/ 496448 w 558959"/>
                    <a:gd name="connsiteY503" fmla="*/ 53441 h 90296"/>
                    <a:gd name="connsiteX504" fmla="*/ 499619 w 558959"/>
                    <a:gd name="connsiteY504" fmla="*/ 49041 h 90296"/>
                    <a:gd name="connsiteX505" fmla="*/ 497112 w 558959"/>
                    <a:gd name="connsiteY505" fmla="*/ 44769 h 90296"/>
                    <a:gd name="connsiteX506" fmla="*/ 496191 w 558959"/>
                    <a:gd name="connsiteY506" fmla="*/ 39014 h 90296"/>
                    <a:gd name="connsiteX507" fmla="*/ 497522 w 558959"/>
                    <a:gd name="connsiteY507" fmla="*/ 31954 h 90296"/>
                    <a:gd name="connsiteX508" fmla="*/ 501205 w 558959"/>
                    <a:gd name="connsiteY508" fmla="*/ 26685 h 90296"/>
                    <a:gd name="connsiteX509" fmla="*/ 506858 w 558959"/>
                    <a:gd name="connsiteY509" fmla="*/ 23385 h 90296"/>
                    <a:gd name="connsiteX510" fmla="*/ 514046 w 558959"/>
                    <a:gd name="connsiteY510" fmla="*/ 22234 h 90296"/>
                    <a:gd name="connsiteX511" fmla="*/ 517960 w 558959"/>
                    <a:gd name="connsiteY511" fmla="*/ 22464 h 90296"/>
                    <a:gd name="connsiteX512" fmla="*/ 521362 w 558959"/>
                    <a:gd name="connsiteY512" fmla="*/ 23103 h 90296"/>
                    <a:gd name="connsiteX513" fmla="*/ 535277 w 558959"/>
                    <a:gd name="connsiteY513" fmla="*/ 23103 h 90296"/>
                    <a:gd name="connsiteX514" fmla="*/ 536582 w 558959"/>
                    <a:gd name="connsiteY514" fmla="*/ 23948 h 90296"/>
                    <a:gd name="connsiteX515" fmla="*/ 537016 w 558959"/>
                    <a:gd name="connsiteY515" fmla="*/ 26531 h 90296"/>
                    <a:gd name="connsiteX516" fmla="*/ 523818 w 558959"/>
                    <a:gd name="connsiteY516" fmla="*/ 38656 h 90296"/>
                    <a:gd name="connsiteX517" fmla="*/ 521234 w 558959"/>
                    <a:gd name="connsiteY517" fmla="*/ 31315 h 90296"/>
                    <a:gd name="connsiteX518" fmla="*/ 513893 w 558959"/>
                    <a:gd name="connsiteY518" fmla="*/ 28680 h 90296"/>
                    <a:gd name="connsiteX519" fmla="*/ 509621 w 558959"/>
                    <a:gd name="connsiteY519" fmla="*/ 29498 h 90296"/>
                    <a:gd name="connsiteX520" fmla="*/ 506602 w 558959"/>
                    <a:gd name="connsiteY520" fmla="*/ 31749 h 90296"/>
                    <a:gd name="connsiteX521" fmla="*/ 504811 w 558959"/>
                    <a:gd name="connsiteY521" fmla="*/ 35049 h 90296"/>
                    <a:gd name="connsiteX522" fmla="*/ 504224 w 558959"/>
                    <a:gd name="connsiteY522" fmla="*/ 38963 h 90296"/>
                    <a:gd name="connsiteX523" fmla="*/ 506807 w 558959"/>
                    <a:gd name="connsiteY523" fmla="*/ 46125 h 90296"/>
                    <a:gd name="connsiteX524" fmla="*/ 514046 w 558959"/>
                    <a:gd name="connsiteY524" fmla="*/ 48734 h 90296"/>
                    <a:gd name="connsiteX525" fmla="*/ 518395 w 558959"/>
                    <a:gd name="connsiteY525" fmla="*/ 47941 h 90296"/>
                    <a:gd name="connsiteX526" fmla="*/ 521438 w 558959"/>
                    <a:gd name="connsiteY526" fmla="*/ 45741 h 90296"/>
                    <a:gd name="connsiteX527" fmla="*/ 523229 w 558959"/>
                    <a:gd name="connsiteY527" fmla="*/ 42493 h 90296"/>
                    <a:gd name="connsiteX528" fmla="*/ 523818 w 558959"/>
                    <a:gd name="connsiteY528" fmla="*/ 38656 h 90296"/>
                    <a:gd name="connsiteX529" fmla="*/ 528064 w 558959"/>
                    <a:gd name="connsiteY529" fmla="*/ 75132 h 90296"/>
                    <a:gd name="connsiteX530" fmla="*/ 525634 w 558959"/>
                    <a:gd name="connsiteY530" fmla="*/ 70554 h 90296"/>
                    <a:gd name="connsiteX531" fmla="*/ 519060 w 558959"/>
                    <a:gd name="connsiteY531" fmla="*/ 68840 h 90296"/>
                    <a:gd name="connsiteX532" fmla="*/ 507139 w 558959"/>
                    <a:gd name="connsiteY532" fmla="*/ 68431 h 90296"/>
                    <a:gd name="connsiteX533" fmla="*/ 504453 w 558959"/>
                    <a:gd name="connsiteY533" fmla="*/ 70861 h 90296"/>
                    <a:gd name="connsiteX534" fmla="*/ 502791 w 558959"/>
                    <a:gd name="connsiteY534" fmla="*/ 73060 h 90296"/>
                    <a:gd name="connsiteX535" fmla="*/ 501947 w 558959"/>
                    <a:gd name="connsiteY535" fmla="*/ 75132 h 90296"/>
                    <a:gd name="connsiteX536" fmla="*/ 501717 w 558959"/>
                    <a:gd name="connsiteY536" fmla="*/ 77230 h 90296"/>
                    <a:gd name="connsiteX537" fmla="*/ 505093 w 558959"/>
                    <a:gd name="connsiteY537" fmla="*/ 82269 h 90296"/>
                    <a:gd name="connsiteX538" fmla="*/ 514507 w 558959"/>
                    <a:gd name="connsiteY538" fmla="*/ 83983 h 90296"/>
                    <a:gd name="connsiteX539" fmla="*/ 520927 w 558959"/>
                    <a:gd name="connsiteY539" fmla="*/ 83241 h 90296"/>
                    <a:gd name="connsiteX540" fmla="*/ 525097 w 558959"/>
                    <a:gd name="connsiteY540" fmla="*/ 81272 h 90296"/>
                    <a:gd name="connsiteX541" fmla="*/ 527373 w 558959"/>
                    <a:gd name="connsiteY541" fmla="*/ 78458 h 90296"/>
                    <a:gd name="connsiteX542" fmla="*/ 528064 w 558959"/>
                    <a:gd name="connsiteY542" fmla="*/ 75132 h 90296"/>
                    <a:gd name="connsiteX543" fmla="*/ 559466 w 558959"/>
                    <a:gd name="connsiteY543" fmla="*/ 64440 h 90296"/>
                    <a:gd name="connsiteX544" fmla="*/ 559313 w 558959"/>
                    <a:gd name="connsiteY544" fmla="*/ 67356 h 90296"/>
                    <a:gd name="connsiteX545" fmla="*/ 558801 w 558959"/>
                    <a:gd name="connsiteY545" fmla="*/ 69863 h 90296"/>
                    <a:gd name="connsiteX546" fmla="*/ 557854 w 558959"/>
                    <a:gd name="connsiteY546" fmla="*/ 72191 h 90296"/>
                    <a:gd name="connsiteX547" fmla="*/ 556396 w 558959"/>
                    <a:gd name="connsiteY547" fmla="*/ 74621 h 90296"/>
                    <a:gd name="connsiteX548" fmla="*/ 549388 w 558959"/>
                    <a:gd name="connsiteY548" fmla="*/ 85160 h 90296"/>
                    <a:gd name="connsiteX549" fmla="*/ 548799 w 558959"/>
                    <a:gd name="connsiteY549" fmla="*/ 85774 h 90296"/>
                    <a:gd name="connsiteX550" fmla="*/ 547981 w 558959"/>
                    <a:gd name="connsiteY550" fmla="*/ 86234 h 90296"/>
                    <a:gd name="connsiteX551" fmla="*/ 546855 w 558959"/>
                    <a:gd name="connsiteY551" fmla="*/ 86515 h 90296"/>
                    <a:gd name="connsiteX552" fmla="*/ 545243 w 558959"/>
                    <a:gd name="connsiteY552" fmla="*/ 86592 h 90296"/>
                    <a:gd name="connsiteX553" fmla="*/ 543785 w 558959"/>
                    <a:gd name="connsiteY553" fmla="*/ 86515 h 90296"/>
                    <a:gd name="connsiteX554" fmla="*/ 542941 w 558959"/>
                    <a:gd name="connsiteY554" fmla="*/ 86260 h 90296"/>
                    <a:gd name="connsiteX555" fmla="*/ 542660 w 558959"/>
                    <a:gd name="connsiteY555" fmla="*/ 85774 h 90296"/>
                    <a:gd name="connsiteX556" fmla="*/ 542839 w 558959"/>
                    <a:gd name="connsiteY556" fmla="*/ 85057 h 90296"/>
                    <a:gd name="connsiteX557" fmla="*/ 549643 w 558959"/>
                    <a:gd name="connsiteY557" fmla="*/ 70989 h 90296"/>
                    <a:gd name="connsiteX558" fmla="*/ 549643 w 558959"/>
                    <a:gd name="connsiteY558" fmla="*/ 64440 h 90296"/>
                    <a:gd name="connsiteX559" fmla="*/ 549925 w 558959"/>
                    <a:gd name="connsiteY559" fmla="*/ 62240 h 90296"/>
                    <a:gd name="connsiteX560" fmla="*/ 550820 w 558959"/>
                    <a:gd name="connsiteY560" fmla="*/ 61012 h 90296"/>
                    <a:gd name="connsiteX561" fmla="*/ 552355 w 558959"/>
                    <a:gd name="connsiteY561" fmla="*/ 60450 h 90296"/>
                    <a:gd name="connsiteX562" fmla="*/ 554605 w 558959"/>
                    <a:gd name="connsiteY562" fmla="*/ 60296 h 90296"/>
                    <a:gd name="connsiteX563" fmla="*/ 556806 w 558959"/>
                    <a:gd name="connsiteY563" fmla="*/ 60450 h 90296"/>
                    <a:gd name="connsiteX564" fmla="*/ 558314 w 558959"/>
                    <a:gd name="connsiteY564" fmla="*/ 61012 h 90296"/>
                    <a:gd name="connsiteX565" fmla="*/ 559184 w 558959"/>
                    <a:gd name="connsiteY565" fmla="*/ 62240 h 90296"/>
                    <a:gd name="connsiteX566" fmla="*/ 559466 w 558959"/>
                    <a:gd name="connsiteY566" fmla="*/ 64440 h 9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Lst>
                  <a:rect l="l" t="t" r="r" b="b"/>
                  <a:pathLst>
                    <a:path w="558959" h="90296">
                      <a:moveTo>
                        <a:pt x="42866" y="46739"/>
                      </a:moveTo>
                      <a:cubicBezTo>
                        <a:pt x="42866" y="50764"/>
                        <a:pt x="42432" y="54379"/>
                        <a:pt x="41562" y="57585"/>
                      </a:cubicBezTo>
                      <a:cubicBezTo>
                        <a:pt x="40692" y="60791"/>
                        <a:pt x="39413" y="63511"/>
                        <a:pt x="37725" y="65745"/>
                      </a:cubicBezTo>
                      <a:cubicBezTo>
                        <a:pt x="36037" y="67979"/>
                        <a:pt x="33948" y="69701"/>
                        <a:pt x="31458" y="70912"/>
                      </a:cubicBezTo>
                      <a:cubicBezTo>
                        <a:pt x="28968" y="72123"/>
                        <a:pt x="26120" y="72728"/>
                        <a:pt x="22914" y="72728"/>
                      </a:cubicBezTo>
                      <a:cubicBezTo>
                        <a:pt x="21550" y="72728"/>
                        <a:pt x="20288" y="72592"/>
                        <a:pt x="19128" y="72319"/>
                      </a:cubicBezTo>
                      <a:cubicBezTo>
                        <a:pt x="17969" y="72046"/>
                        <a:pt x="16835" y="71619"/>
                        <a:pt x="15726" y="71040"/>
                      </a:cubicBezTo>
                      <a:cubicBezTo>
                        <a:pt x="14618" y="70460"/>
                        <a:pt x="13518" y="69727"/>
                        <a:pt x="12426" y="68840"/>
                      </a:cubicBezTo>
                      <a:cubicBezTo>
                        <a:pt x="11335" y="67953"/>
                        <a:pt x="10175" y="66913"/>
                        <a:pt x="8948" y="65719"/>
                      </a:cubicBezTo>
                      <a:lnTo>
                        <a:pt x="8948" y="88741"/>
                      </a:lnTo>
                      <a:cubicBezTo>
                        <a:pt x="8948" y="89014"/>
                        <a:pt x="8879" y="89252"/>
                        <a:pt x="8743" y="89457"/>
                      </a:cubicBezTo>
                      <a:cubicBezTo>
                        <a:pt x="8607" y="89662"/>
                        <a:pt x="8385" y="89832"/>
                        <a:pt x="8078" y="89969"/>
                      </a:cubicBezTo>
                      <a:cubicBezTo>
                        <a:pt x="7771" y="90105"/>
                        <a:pt x="7345" y="90207"/>
                        <a:pt x="6799" y="90276"/>
                      </a:cubicBezTo>
                      <a:cubicBezTo>
                        <a:pt x="6253" y="90344"/>
                        <a:pt x="5554" y="90378"/>
                        <a:pt x="4701" y="90378"/>
                      </a:cubicBezTo>
                      <a:cubicBezTo>
                        <a:pt x="3883" y="90378"/>
                        <a:pt x="3201" y="90344"/>
                        <a:pt x="2655" y="90276"/>
                      </a:cubicBezTo>
                      <a:cubicBezTo>
                        <a:pt x="2109" y="90207"/>
                        <a:pt x="1674" y="90105"/>
                        <a:pt x="1350" y="89969"/>
                      </a:cubicBezTo>
                      <a:cubicBezTo>
                        <a:pt x="1026" y="89832"/>
                        <a:pt x="805" y="89662"/>
                        <a:pt x="685" y="89457"/>
                      </a:cubicBezTo>
                      <a:cubicBezTo>
                        <a:pt x="566" y="89252"/>
                        <a:pt x="506" y="89014"/>
                        <a:pt x="506" y="88741"/>
                      </a:cubicBezTo>
                      <a:lnTo>
                        <a:pt x="506" y="24434"/>
                      </a:lnTo>
                      <a:cubicBezTo>
                        <a:pt x="506" y="24127"/>
                        <a:pt x="557" y="23879"/>
                        <a:pt x="660" y="23692"/>
                      </a:cubicBezTo>
                      <a:cubicBezTo>
                        <a:pt x="762" y="23504"/>
                        <a:pt x="967" y="23342"/>
                        <a:pt x="1274" y="23206"/>
                      </a:cubicBezTo>
                      <a:cubicBezTo>
                        <a:pt x="1581" y="23069"/>
                        <a:pt x="1973" y="22976"/>
                        <a:pt x="2450" y="22924"/>
                      </a:cubicBezTo>
                      <a:cubicBezTo>
                        <a:pt x="2928" y="22873"/>
                        <a:pt x="3508" y="22848"/>
                        <a:pt x="4190" y="22848"/>
                      </a:cubicBezTo>
                      <a:cubicBezTo>
                        <a:pt x="4906" y="22848"/>
                        <a:pt x="5494" y="22873"/>
                        <a:pt x="5955" y="22924"/>
                      </a:cubicBezTo>
                      <a:cubicBezTo>
                        <a:pt x="6415" y="22976"/>
                        <a:pt x="6799" y="23069"/>
                        <a:pt x="7106" y="23206"/>
                      </a:cubicBezTo>
                      <a:cubicBezTo>
                        <a:pt x="7413" y="23342"/>
                        <a:pt x="7626" y="23504"/>
                        <a:pt x="7745" y="23692"/>
                      </a:cubicBezTo>
                      <a:cubicBezTo>
                        <a:pt x="7865" y="23879"/>
                        <a:pt x="7924" y="24127"/>
                        <a:pt x="7924" y="24434"/>
                      </a:cubicBezTo>
                      <a:lnTo>
                        <a:pt x="7924" y="30624"/>
                      </a:lnTo>
                      <a:cubicBezTo>
                        <a:pt x="9323" y="29191"/>
                        <a:pt x="10670" y="27947"/>
                        <a:pt x="11966" y="26889"/>
                      </a:cubicBezTo>
                      <a:cubicBezTo>
                        <a:pt x="13262" y="25832"/>
                        <a:pt x="14567" y="24954"/>
                        <a:pt x="15880" y="24255"/>
                      </a:cubicBezTo>
                      <a:cubicBezTo>
                        <a:pt x="17193" y="23555"/>
                        <a:pt x="18540" y="23027"/>
                        <a:pt x="19921" y="22669"/>
                      </a:cubicBezTo>
                      <a:cubicBezTo>
                        <a:pt x="21303" y="22311"/>
                        <a:pt x="22761" y="22131"/>
                        <a:pt x="24296" y="22131"/>
                      </a:cubicBezTo>
                      <a:cubicBezTo>
                        <a:pt x="27638" y="22131"/>
                        <a:pt x="30486" y="22779"/>
                        <a:pt x="32839" y="24076"/>
                      </a:cubicBezTo>
                      <a:cubicBezTo>
                        <a:pt x="35193" y="25372"/>
                        <a:pt x="37111" y="27145"/>
                        <a:pt x="38595" y="29396"/>
                      </a:cubicBezTo>
                      <a:cubicBezTo>
                        <a:pt x="40078" y="31647"/>
                        <a:pt x="41161" y="34265"/>
                        <a:pt x="41843" y="37249"/>
                      </a:cubicBezTo>
                      <a:cubicBezTo>
                        <a:pt x="42525" y="40233"/>
                        <a:pt x="42866" y="43397"/>
                        <a:pt x="42866" y="46739"/>
                      </a:cubicBezTo>
                      <a:close/>
                      <a:moveTo>
                        <a:pt x="34118" y="47711"/>
                      </a:moveTo>
                      <a:cubicBezTo>
                        <a:pt x="34118" y="45358"/>
                        <a:pt x="33938" y="43081"/>
                        <a:pt x="33578" y="40881"/>
                      </a:cubicBezTo>
                      <a:cubicBezTo>
                        <a:pt x="33218" y="38681"/>
                        <a:pt x="32600" y="36729"/>
                        <a:pt x="31725" y="35024"/>
                      </a:cubicBezTo>
                      <a:cubicBezTo>
                        <a:pt x="30850" y="33318"/>
                        <a:pt x="29675" y="31954"/>
                        <a:pt x="28199" y="30931"/>
                      </a:cubicBezTo>
                      <a:cubicBezTo>
                        <a:pt x="26723" y="29908"/>
                        <a:pt x="24887" y="29396"/>
                        <a:pt x="22691" y="29396"/>
                      </a:cubicBezTo>
                      <a:cubicBezTo>
                        <a:pt x="21593" y="29396"/>
                        <a:pt x="20512" y="29558"/>
                        <a:pt x="19448" y="29882"/>
                      </a:cubicBezTo>
                      <a:cubicBezTo>
                        <a:pt x="18384" y="30206"/>
                        <a:pt x="17304" y="30718"/>
                        <a:pt x="16206" y="31417"/>
                      </a:cubicBezTo>
                      <a:cubicBezTo>
                        <a:pt x="15107" y="32116"/>
                        <a:pt x="13958" y="33037"/>
                        <a:pt x="12757" y="34179"/>
                      </a:cubicBezTo>
                      <a:cubicBezTo>
                        <a:pt x="11555" y="35322"/>
                        <a:pt x="10286" y="36729"/>
                        <a:pt x="8948" y="38400"/>
                      </a:cubicBezTo>
                      <a:lnTo>
                        <a:pt x="8948" y="56715"/>
                      </a:lnTo>
                      <a:cubicBezTo>
                        <a:pt x="11281" y="59546"/>
                        <a:pt x="13495" y="61712"/>
                        <a:pt x="15588" y="63212"/>
                      </a:cubicBezTo>
                      <a:cubicBezTo>
                        <a:pt x="17681" y="64713"/>
                        <a:pt x="19877" y="65463"/>
                        <a:pt x="22176" y="65463"/>
                      </a:cubicBezTo>
                      <a:cubicBezTo>
                        <a:pt x="24304" y="65463"/>
                        <a:pt x="26131" y="64952"/>
                        <a:pt x="27658" y="63929"/>
                      </a:cubicBezTo>
                      <a:cubicBezTo>
                        <a:pt x="29185" y="62905"/>
                        <a:pt x="30421" y="61541"/>
                        <a:pt x="31364" y="59836"/>
                      </a:cubicBezTo>
                      <a:cubicBezTo>
                        <a:pt x="32308" y="58131"/>
                        <a:pt x="33003" y="56221"/>
                        <a:pt x="33449" y="54106"/>
                      </a:cubicBezTo>
                      <a:cubicBezTo>
                        <a:pt x="33895" y="51991"/>
                        <a:pt x="34118" y="49860"/>
                        <a:pt x="34118" y="47711"/>
                      </a:cubicBezTo>
                      <a:close/>
                      <a:moveTo>
                        <a:pt x="81987" y="27452"/>
                      </a:moveTo>
                      <a:cubicBezTo>
                        <a:pt x="81987" y="28202"/>
                        <a:pt x="81970" y="28833"/>
                        <a:pt x="81935" y="29345"/>
                      </a:cubicBezTo>
                      <a:cubicBezTo>
                        <a:pt x="81901" y="29856"/>
                        <a:pt x="81833" y="30257"/>
                        <a:pt x="81731" y="30547"/>
                      </a:cubicBezTo>
                      <a:cubicBezTo>
                        <a:pt x="81628" y="30837"/>
                        <a:pt x="81501" y="31059"/>
                        <a:pt x="81347" y="31212"/>
                      </a:cubicBezTo>
                      <a:cubicBezTo>
                        <a:pt x="81194" y="31366"/>
                        <a:pt x="80980" y="31442"/>
                        <a:pt x="80708" y="31442"/>
                      </a:cubicBezTo>
                      <a:cubicBezTo>
                        <a:pt x="80435" y="31442"/>
                        <a:pt x="80102" y="31366"/>
                        <a:pt x="79710" y="31212"/>
                      </a:cubicBezTo>
                      <a:cubicBezTo>
                        <a:pt x="79318" y="31059"/>
                        <a:pt x="78874" y="30905"/>
                        <a:pt x="78380" y="30752"/>
                      </a:cubicBezTo>
                      <a:cubicBezTo>
                        <a:pt x="77885" y="30598"/>
                        <a:pt x="77331" y="30453"/>
                        <a:pt x="76717" y="30317"/>
                      </a:cubicBezTo>
                      <a:cubicBezTo>
                        <a:pt x="76103" y="30180"/>
                        <a:pt x="75438" y="30112"/>
                        <a:pt x="74722" y="30112"/>
                      </a:cubicBezTo>
                      <a:cubicBezTo>
                        <a:pt x="73869" y="30112"/>
                        <a:pt x="73034" y="30283"/>
                        <a:pt x="72215" y="30624"/>
                      </a:cubicBezTo>
                      <a:cubicBezTo>
                        <a:pt x="71397" y="30965"/>
                        <a:pt x="70535" y="31528"/>
                        <a:pt x="69632" y="32312"/>
                      </a:cubicBezTo>
                      <a:cubicBezTo>
                        <a:pt x="68728" y="33097"/>
                        <a:pt x="67781" y="34137"/>
                        <a:pt x="66792" y="35433"/>
                      </a:cubicBezTo>
                      <a:cubicBezTo>
                        <a:pt x="65803" y="36729"/>
                        <a:pt x="64712" y="38315"/>
                        <a:pt x="63518" y="40191"/>
                      </a:cubicBezTo>
                      <a:lnTo>
                        <a:pt x="63518" y="70477"/>
                      </a:lnTo>
                      <a:cubicBezTo>
                        <a:pt x="63518" y="70750"/>
                        <a:pt x="63450" y="70980"/>
                        <a:pt x="63313" y="71168"/>
                      </a:cubicBezTo>
                      <a:cubicBezTo>
                        <a:pt x="63177" y="71355"/>
                        <a:pt x="62955" y="71517"/>
                        <a:pt x="62648" y="71654"/>
                      </a:cubicBezTo>
                      <a:cubicBezTo>
                        <a:pt x="62341" y="71790"/>
                        <a:pt x="61915" y="71892"/>
                        <a:pt x="61369" y="71961"/>
                      </a:cubicBezTo>
                      <a:cubicBezTo>
                        <a:pt x="60824" y="72029"/>
                        <a:pt x="60124" y="72063"/>
                        <a:pt x="59272" y="72063"/>
                      </a:cubicBezTo>
                      <a:cubicBezTo>
                        <a:pt x="58453" y="72063"/>
                        <a:pt x="57771" y="72029"/>
                        <a:pt x="57225" y="71961"/>
                      </a:cubicBezTo>
                      <a:cubicBezTo>
                        <a:pt x="56680" y="71892"/>
                        <a:pt x="56245" y="71790"/>
                        <a:pt x="55921" y="71654"/>
                      </a:cubicBezTo>
                      <a:cubicBezTo>
                        <a:pt x="55597" y="71517"/>
                        <a:pt x="55375" y="71355"/>
                        <a:pt x="55256" y="71168"/>
                      </a:cubicBezTo>
                      <a:cubicBezTo>
                        <a:pt x="55136" y="70980"/>
                        <a:pt x="55077" y="70750"/>
                        <a:pt x="55077" y="70477"/>
                      </a:cubicBezTo>
                      <a:lnTo>
                        <a:pt x="55077" y="24434"/>
                      </a:lnTo>
                      <a:cubicBezTo>
                        <a:pt x="55077" y="24161"/>
                        <a:pt x="55128" y="23931"/>
                        <a:pt x="55230" y="23743"/>
                      </a:cubicBezTo>
                      <a:cubicBezTo>
                        <a:pt x="55332" y="23555"/>
                        <a:pt x="55537" y="23385"/>
                        <a:pt x="55844" y="23231"/>
                      </a:cubicBezTo>
                      <a:cubicBezTo>
                        <a:pt x="56151" y="23078"/>
                        <a:pt x="56543" y="22976"/>
                        <a:pt x="57021" y="22924"/>
                      </a:cubicBezTo>
                      <a:cubicBezTo>
                        <a:pt x="57498" y="22873"/>
                        <a:pt x="58129" y="22848"/>
                        <a:pt x="58914" y="22848"/>
                      </a:cubicBezTo>
                      <a:cubicBezTo>
                        <a:pt x="59664" y="22848"/>
                        <a:pt x="60286" y="22873"/>
                        <a:pt x="60781" y="22924"/>
                      </a:cubicBezTo>
                      <a:cubicBezTo>
                        <a:pt x="61275" y="22976"/>
                        <a:pt x="61659" y="23078"/>
                        <a:pt x="61932" y="23231"/>
                      </a:cubicBezTo>
                      <a:cubicBezTo>
                        <a:pt x="62205" y="23385"/>
                        <a:pt x="62401" y="23555"/>
                        <a:pt x="62520" y="23743"/>
                      </a:cubicBezTo>
                      <a:cubicBezTo>
                        <a:pt x="62640" y="23931"/>
                        <a:pt x="62699" y="24161"/>
                        <a:pt x="62699" y="24434"/>
                      </a:cubicBezTo>
                      <a:lnTo>
                        <a:pt x="62699" y="31135"/>
                      </a:lnTo>
                      <a:cubicBezTo>
                        <a:pt x="63961" y="29294"/>
                        <a:pt x="65146" y="27793"/>
                        <a:pt x="66255" y="26634"/>
                      </a:cubicBezTo>
                      <a:cubicBezTo>
                        <a:pt x="67363" y="25474"/>
                        <a:pt x="68412" y="24562"/>
                        <a:pt x="69401" y="23896"/>
                      </a:cubicBezTo>
                      <a:cubicBezTo>
                        <a:pt x="70390" y="23231"/>
                        <a:pt x="71371" y="22771"/>
                        <a:pt x="72343" y="22515"/>
                      </a:cubicBezTo>
                      <a:cubicBezTo>
                        <a:pt x="73315" y="22259"/>
                        <a:pt x="74296" y="22131"/>
                        <a:pt x="75285" y="22131"/>
                      </a:cubicBezTo>
                      <a:cubicBezTo>
                        <a:pt x="75728" y="22131"/>
                        <a:pt x="76231" y="22157"/>
                        <a:pt x="76794" y="22208"/>
                      </a:cubicBezTo>
                      <a:cubicBezTo>
                        <a:pt x="77357" y="22259"/>
                        <a:pt x="77945" y="22353"/>
                        <a:pt x="78559" y="22490"/>
                      </a:cubicBezTo>
                      <a:cubicBezTo>
                        <a:pt x="79173" y="22626"/>
                        <a:pt x="79727" y="22779"/>
                        <a:pt x="80222" y="22950"/>
                      </a:cubicBezTo>
                      <a:cubicBezTo>
                        <a:pt x="80716" y="23121"/>
                        <a:pt x="81066" y="23291"/>
                        <a:pt x="81270" y="23462"/>
                      </a:cubicBezTo>
                      <a:cubicBezTo>
                        <a:pt x="81475" y="23632"/>
                        <a:pt x="81611" y="23794"/>
                        <a:pt x="81680" y="23948"/>
                      </a:cubicBezTo>
                      <a:cubicBezTo>
                        <a:pt x="81748" y="24101"/>
                        <a:pt x="81808" y="24297"/>
                        <a:pt x="81859" y="24536"/>
                      </a:cubicBezTo>
                      <a:cubicBezTo>
                        <a:pt x="81910" y="24775"/>
                        <a:pt x="81944" y="25124"/>
                        <a:pt x="81961" y="25585"/>
                      </a:cubicBezTo>
                      <a:cubicBezTo>
                        <a:pt x="81978" y="26045"/>
                        <a:pt x="81987" y="26668"/>
                        <a:pt x="81987" y="27452"/>
                      </a:cubicBezTo>
                      <a:close/>
                      <a:moveTo>
                        <a:pt x="131949" y="46944"/>
                      </a:moveTo>
                      <a:cubicBezTo>
                        <a:pt x="131949" y="50695"/>
                        <a:pt x="131454" y="54149"/>
                        <a:pt x="130466" y="57303"/>
                      </a:cubicBezTo>
                      <a:cubicBezTo>
                        <a:pt x="129476" y="60458"/>
                        <a:pt x="128001" y="63178"/>
                        <a:pt x="126040" y="65463"/>
                      </a:cubicBezTo>
                      <a:cubicBezTo>
                        <a:pt x="124079" y="67748"/>
                        <a:pt x="121624" y="69530"/>
                        <a:pt x="118674" y="70809"/>
                      </a:cubicBezTo>
                      <a:cubicBezTo>
                        <a:pt x="115723" y="72088"/>
                        <a:pt x="112303" y="72728"/>
                        <a:pt x="108415" y="72728"/>
                      </a:cubicBezTo>
                      <a:cubicBezTo>
                        <a:pt x="104630" y="72728"/>
                        <a:pt x="101330" y="72165"/>
                        <a:pt x="98516" y="71040"/>
                      </a:cubicBezTo>
                      <a:cubicBezTo>
                        <a:pt x="95702" y="69914"/>
                        <a:pt x="93358" y="68277"/>
                        <a:pt x="91482" y="66128"/>
                      </a:cubicBezTo>
                      <a:cubicBezTo>
                        <a:pt x="89606" y="63980"/>
                        <a:pt x="88208" y="61371"/>
                        <a:pt x="87287" y="58301"/>
                      </a:cubicBezTo>
                      <a:cubicBezTo>
                        <a:pt x="86366" y="55232"/>
                        <a:pt x="85905" y="51753"/>
                        <a:pt x="85905" y="47865"/>
                      </a:cubicBezTo>
                      <a:cubicBezTo>
                        <a:pt x="85905" y="44113"/>
                        <a:pt x="86391" y="40660"/>
                        <a:pt x="87363" y="37505"/>
                      </a:cubicBezTo>
                      <a:cubicBezTo>
                        <a:pt x="88336" y="34350"/>
                        <a:pt x="89802" y="31630"/>
                        <a:pt x="91764" y="29345"/>
                      </a:cubicBezTo>
                      <a:cubicBezTo>
                        <a:pt x="93724" y="27060"/>
                        <a:pt x="96172" y="25286"/>
                        <a:pt x="99105" y="24024"/>
                      </a:cubicBezTo>
                      <a:cubicBezTo>
                        <a:pt x="102037" y="22762"/>
                        <a:pt x="105465" y="22131"/>
                        <a:pt x="109388" y="22131"/>
                      </a:cubicBezTo>
                      <a:cubicBezTo>
                        <a:pt x="113174" y="22131"/>
                        <a:pt x="116473" y="22694"/>
                        <a:pt x="119287" y="23820"/>
                      </a:cubicBezTo>
                      <a:cubicBezTo>
                        <a:pt x="122101" y="24945"/>
                        <a:pt x="124446" y="26582"/>
                        <a:pt x="126321" y="28731"/>
                      </a:cubicBezTo>
                      <a:cubicBezTo>
                        <a:pt x="128198" y="30880"/>
                        <a:pt x="129605" y="33489"/>
                        <a:pt x="130542" y="36558"/>
                      </a:cubicBezTo>
                      <a:cubicBezTo>
                        <a:pt x="131480" y="39628"/>
                        <a:pt x="131949" y="43090"/>
                        <a:pt x="131949" y="46944"/>
                      </a:cubicBezTo>
                      <a:close/>
                      <a:moveTo>
                        <a:pt x="123201" y="47506"/>
                      </a:moveTo>
                      <a:cubicBezTo>
                        <a:pt x="123201" y="45017"/>
                        <a:pt x="122968" y="42663"/>
                        <a:pt x="122504" y="40446"/>
                      </a:cubicBezTo>
                      <a:cubicBezTo>
                        <a:pt x="122039" y="38230"/>
                        <a:pt x="121273" y="36285"/>
                        <a:pt x="120206" y="34614"/>
                      </a:cubicBezTo>
                      <a:cubicBezTo>
                        <a:pt x="119139" y="32943"/>
                        <a:pt x="117694" y="31622"/>
                        <a:pt x="115870" y="30650"/>
                      </a:cubicBezTo>
                      <a:cubicBezTo>
                        <a:pt x="114046" y="29677"/>
                        <a:pt x="111775" y="29191"/>
                        <a:pt x="109056" y="29191"/>
                      </a:cubicBezTo>
                      <a:cubicBezTo>
                        <a:pt x="106544" y="29191"/>
                        <a:pt x="104384" y="29635"/>
                        <a:pt x="102577" y="30522"/>
                      </a:cubicBezTo>
                      <a:cubicBezTo>
                        <a:pt x="100770" y="31408"/>
                        <a:pt x="99283" y="32662"/>
                        <a:pt x="98112" y="34282"/>
                      </a:cubicBezTo>
                      <a:cubicBezTo>
                        <a:pt x="96942" y="35902"/>
                        <a:pt x="96074" y="37820"/>
                        <a:pt x="95505" y="40037"/>
                      </a:cubicBezTo>
                      <a:cubicBezTo>
                        <a:pt x="94937" y="42254"/>
                        <a:pt x="94654" y="44676"/>
                        <a:pt x="94654" y="47302"/>
                      </a:cubicBezTo>
                      <a:cubicBezTo>
                        <a:pt x="94654" y="49826"/>
                        <a:pt x="94886" y="52196"/>
                        <a:pt x="95351" y="54413"/>
                      </a:cubicBezTo>
                      <a:cubicBezTo>
                        <a:pt x="95816" y="56630"/>
                        <a:pt x="96590" y="58565"/>
                        <a:pt x="97674" y="60220"/>
                      </a:cubicBezTo>
                      <a:cubicBezTo>
                        <a:pt x="98758" y="61874"/>
                        <a:pt x="100211" y="63187"/>
                        <a:pt x="102035" y="64159"/>
                      </a:cubicBezTo>
                      <a:cubicBezTo>
                        <a:pt x="103859" y="65131"/>
                        <a:pt x="106131" y="65617"/>
                        <a:pt x="108850" y="65617"/>
                      </a:cubicBezTo>
                      <a:cubicBezTo>
                        <a:pt x="111328" y="65617"/>
                        <a:pt x="113479" y="65173"/>
                        <a:pt x="115303" y="64287"/>
                      </a:cubicBezTo>
                      <a:cubicBezTo>
                        <a:pt x="117127" y="63400"/>
                        <a:pt x="118623" y="62155"/>
                        <a:pt x="119794" y="60552"/>
                      </a:cubicBezTo>
                      <a:cubicBezTo>
                        <a:pt x="120963" y="58949"/>
                        <a:pt x="121824" y="57039"/>
                        <a:pt x="122375" y="54822"/>
                      </a:cubicBezTo>
                      <a:cubicBezTo>
                        <a:pt x="122926" y="52605"/>
                        <a:pt x="123201" y="50167"/>
                        <a:pt x="123201" y="47506"/>
                      </a:cubicBezTo>
                      <a:close/>
                      <a:moveTo>
                        <a:pt x="186519" y="46944"/>
                      </a:moveTo>
                      <a:cubicBezTo>
                        <a:pt x="186519" y="50695"/>
                        <a:pt x="186025" y="54149"/>
                        <a:pt x="185036" y="57303"/>
                      </a:cubicBezTo>
                      <a:cubicBezTo>
                        <a:pt x="184047" y="60458"/>
                        <a:pt x="182571" y="63178"/>
                        <a:pt x="180611" y="65463"/>
                      </a:cubicBezTo>
                      <a:cubicBezTo>
                        <a:pt x="178650" y="67748"/>
                        <a:pt x="176193" y="69530"/>
                        <a:pt x="173243" y="70809"/>
                      </a:cubicBezTo>
                      <a:cubicBezTo>
                        <a:pt x="170293" y="72088"/>
                        <a:pt x="166874" y="72728"/>
                        <a:pt x="162986" y="72728"/>
                      </a:cubicBezTo>
                      <a:cubicBezTo>
                        <a:pt x="159201" y="72728"/>
                        <a:pt x="155900" y="72165"/>
                        <a:pt x="153087" y="71040"/>
                      </a:cubicBezTo>
                      <a:cubicBezTo>
                        <a:pt x="150273" y="69914"/>
                        <a:pt x="147928" y="68277"/>
                        <a:pt x="146052" y="66128"/>
                      </a:cubicBezTo>
                      <a:cubicBezTo>
                        <a:pt x="144176" y="63980"/>
                        <a:pt x="142778" y="61371"/>
                        <a:pt x="141858" y="58301"/>
                      </a:cubicBezTo>
                      <a:cubicBezTo>
                        <a:pt x="140936" y="55232"/>
                        <a:pt x="140475" y="51753"/>
                        <a:pt x="140475" y="47865"/>
                      </a:cubicBezTo>
                      <a:cubicBezTo>
                        <a:pt x="140475" y="44113"/>
                        <a:pt x="140962" y="40660"/>
                        <a:pt x="141934" y="37505"/>
                      </a:cubicBezTo>
                      <a:cubicBezTo>
                        <a:pt x="142906" y="34350"/>
                        <a:pt x="144372" y="31630"/>
                        <a:pt x="146333" y="29345"/>
                      </a:cubicBezTo>
                      <a:cubicBezTo>
                        <a:pt x="148295" y="27060"/>
                        <a:pt x="150741" y="25286"/>
                        <a:pt x="153675" y="24024"/>
                      </a:cubicBezTo>
                      <a:cubicBezTo>
                        <a:pt x="156608" y="22762"/>
                        <a:pt x="160036" y="22131"/>
                        <a:pt x="163958" y="22131"/>
                      </a:cubicBezTo>
                      <a:cubicBezTo>
                        <a:pt x="167744" y="22131"/>
                        <a:pt x="171044" y="22694"/>
                        <a:pt x="173858" y="23820"/>
                      </a:cubicBezTo>
                      <a:cubicBezTo>
                        <a:pt x="176671" y="24945"/>
                        <a:pt x="179016" y="26582"/>
                        <a:pt x="180892" y="28731"/>
                      </a:cubicBezTo>
                      <a:cubicBezTo>
                        <a:pt x="182767" y="30880"/>
                        <a:pt x="184174" y="33489"/>
                        <a:pt x="185112" y="36558"/>
                      </a:cubicBezTo>
                      <a:cubicBezTo>
                        <a:pt x="186051" y="39628"/>
                        <a:pt x="186519" y="43090"/>
                        <a:pt x="186519" y="46944"/>
                      </a:cubicBezTo>
                      <a:close/>
                      <a:moveTo>
                        <a:pt x="177772" y="47506"/>
                      </a:moveTo>
                      <a:cubicBezTo>
                        <a:pt x="177772" y="45017"/>
                        <a:pt x="177539" y="42663"/>
                        <a:pt x="177074" y="40446"/>
                      </a:cubicBezTo>
                      <a:cubicBezTo>
                        <a:pt x="176609" y="38230"/>
                        <a:pt x="175844" y="36285"/>
                        <a:pt x="174777" y="34614"/>
                      </a:cubicBezTo>
                      <a:cubicBezTo>
                        <a:pt x="173710" y="32943"/>
                        <a:pt x="172264" y="31622"/>
                        <a:pt x="170440" y="30650"/>
                      </a:cubicBezTo>
                      <a:cubicBezTo>
                        <a:pt x="168617" y="29677"/>
                        <a:pt x="166345" y="29191"/>
                        <a:pt x="163626" y="29191"/>
                      </a:cubicBezTo>
                      <a:cubicBezTo>
                        <a:pt x="161114" y="29191"/>
                        <a:pt x="158955" y="29635"/>
                        <a:pt x="157148" y="30522"/>
                      </a:cubicBezTo>
                      <a:cubicBezTo>
                        <a:pt x="155341" y="31408"/>
                        <a:pt x="153852" y="32662"/>
                        <a:pt x="152683" y="34282"/>
                      </a:cubicBezTo>
                      <a:cubicBezTo>
                        <a:pt x="151512" y="35902"/>
                        <a:pt x="150643" y="37820"/>
                        <a:pt x="150076" y="40037"/>
                      </a:cubicBezTo>
                      <a:cubicBezTo>
                        <a:pt x="149508" y="42254"/>
                        <a:pt x="149224" y="44676"/>
                        <a:pt x="149224" y="47302"/>
                      </a:cubicBezTo>
                      <a:cubicBezTo>
                        <a:pt x="149224" y="49826"/>
                        <a:pt x="149457" y="52196"/>
                        <a:pt x="149921" y="54413"/>
                      </a:cubicBezTo>
                      <a:cubicBezTo>
                        <a:pt x="150386" y="56630"/>
                        <a:pt x="151161" y="58565"/>
                        <a:pt x="152245" y="60220"/>
                      </a:cubicBezTo>
                      <a:cubicBezTo>
                        <a:pt x="153328" y="61874"/>
                        <a:pt x="154782" y="63187"/>
                        <a:pt x="156606" y="64159"/>
                      </a:cubicBezTo>
                      <a:cubicBezTo>
                        <a:pt x="158430" y="65131"/>
                        <a:pt x="160701" y="65617"/>
                        <a:pt x="163420" y="65617"/>
                      </a:cubicBezTo>
                      <a:cubicBezTo>
                        <a:pt x="165898" y="65617"/>
                        <a:pt x="168049" y="65173"/>
                        <a:pt x="169873" y="64287"/>
                      </a:cubicBezTo>
                      <a:cubicBezTo>
                        <a:pt x="171696" y="63400"/>
                        <a:pt x="173194" y="62155"/>
                        <a:pt x="174363" y="60552"/>
                      </a:cubicBezTo>
                      <a:cubicBezTo>
                        <a:pt x="175534" y="58949"/>
                        <a:pt x="176394" y="57039"/>
                        <a:pt x="176945" y="54822"/>
                      </a:cubicBezTo>
                      <a:cubicBezTo>
                        <a:pt x="177495" y="52605"/>
                        <a:pt x="177772" y="50167"/>
                        <a:pt x="177772" y="47506"/>
                      </a:cubicBezTo>
                      <a:close/>
                      <a:moveTo>
                        <a:pt x="223491" y="5505"/>
                      </a:moveTo>
                      <a:cubicBezTo>
                        <a:pt x="223491" y="6153"/>
                        <a:pt x="223456" y="6673"/>
                        <a:pt x="223389" y="7065"/>
                      </a:cubicBezTo>
                      <a:cubicBezTo>
                        <a:pt x="223320" y="7457"/>
                        <a:pt x="223244" y="7773"/>
                        <a:pt x="223158" y="8012"/>
                      </a:cubicBezTo>
                      <a:cubicBezTo>
                        <a:pt x="223073" y="8250"/>
                        <a:pt x="222962" y="8412"/>
                        <a:pt x="222826" y="8497"/>
                      </a:cubicBezTo>
                      <a:cubicBezTo>
                        <a:pt x="222690" y="8583"/>
                        <a:pt x="222519" y="8625"/>
                        <a:pt x="222314" y="8625"/>
                      </a:cubicBezTo>
                      <a:cubicBezTo>
                        <a:pt x="222075" y="8625"/>
                        <a:pt x="221777" y="8549"/>
                        <a:pt x="221419" y="8395"/>
                      </a:cubicBezTo>
                      <a:cubicBezTo>
                        <a:pt x="221061" y="8242"/>
                        <a:pt x="220625" y="8071"/>
                        <a:pt x="220114" y="7884"/>
                      </a:cubicBezTo>
                      <a:cubicBezTo>
                        <a:pt x="219602" y="7696"/>
                        <a:pt x="218998" y="7525"/>
                        <a:pt x="218298" y="7372"/>
                      </a:cubicBezTo>
                      <a:cubicBezTo>
                        <a:pt x="217599" y="7219"/>
                        <a:pt x="216789" y="7142"/>
                        <a:pt x="215868" y="7142"/>
                      </a:cubicBezTo>
                      <a:cubicBezTo>
                        <a:pt x="214606" y="7142"/>
                        <a:pt x="213532" y="7346"/>
                        <a:pt x="212645" y="7756"/>
                      </a:cubicBezTo>
                      <a:cubicBezTo>
                        <a:pt x="211759" y="8165"/>
                        <a:pt x="211042" y="8804"/>
                        <a:pt x="210497" y="9674"/>
                      </a:cubicBezTo>
                      <a:cubicBezTo>
                        <a:pt x="209951" y="10544"/>
                        <a:pt x="209558" y="11669"/>
                        <a:pt x="209319" y="13051"/>
                      </a:cubicBezTo>
                      <a:cubicBezTo>
                        <a:pt x="209081" y="14432"/>
                        <a:pt x="208961" y="16112"/>
                        <a:pt x="208961" y="18090"/>
                      </a:cubicBezTo>
                      <a:lnTo>
                        <a:pt x="208961" y="23103"/>
                      </a:lnTo>
                      <a:lnTo>
                        <a:pt x="219244" y="23103"/>
                      </a:lnTo>
                      <a:cubicBezTo>
                        <a:pt x="219518" y="23103"/>
                        <a:pt x="219747" y="23163"/>
                        <a:pt x="219935" y="23283"/>
                      </a:cubicBezTo>
                      <a:cubicBezTo>
                        <a:pt x="220123" y="23402"/>
                        <a:pt x="220293" y="23607"/>
                        <a:pt x="220446" y="23896"/>
                      </a:cubicBezTo>
                      <a:cubicBezTo>
                        <a:pt x="220601" y="24186"/>
                        <a:pt x="220720" y="24553"/>
                        <a:pt x="220805" y="24996"/>
                      </a:cubicBezTo>
                      <a:cubicBezTo>
                        <a:pt x="220890" y="25440"/>
                        <a:pt x="220933" y="25985"/>
                        <a:pt x="220933" y="26634"/>
                      </a:cubicBezTo>
                      <a:cubicBezTo>
                        <a:pt x="220933" y="27861"/>
                        <a:pt x="220780" y="28748"/>
                        <a:pt x="220472" y="29294"/>
                      </a:cubicBezTo>
                      <a:cubicBezTo>
                        <a:pt x="220165" y="29839"/>
                        <a:pt x="219756" y="30112"/>
                        <a:pt x="219244" y="30112"/>
                      </a:cubicBezTo>
                      <a:lnTo>
                        <a:pt x="208961" y="30112"/>
                      </a:lnTo>
                      <a:lnTo>
                        <a:pt x="208961" y="70477"/>
                      </a:lnTo>
                      <a:cubicBezTo>
                        <a:pt x="208961" y="70750"/>
                        <a:pt x="208894" y="70980"/>
                        <a:pt x="208757" y="71168"/>
                      </a:cubicBezTo>
                      <a:cubicBezTo>
                        <a:pt x="208620" y="71355"/>
                        <a:pt x="208391" y="71517"/>
                        <a:pt x="208066" y="71654"/>
                      </a:cubicBezTo>
                      <a:cubicBezTo>
                        <a:pt x="207742" y="71790"/>
                        <a:pt x="207308" y="71892"/>
                        <a:pt x="206762" y="71961"/>
                      </a:cubicBezTo>
                      <a:cubicBezTo>
                        <a:pt x="206216" y="72029"/>
                        <a:pt x="205534" y="72063"/>
                        <a:pt x="204715" y="72063"/>
                      </a:cubicBezTo>
                      <a:cubicBezTo>
                        <a:pt x="203897" y="72063"/>
                        <a:pt x="203215" y="72029"/>
                        <a:pt x="202669" y="71961"/>
                      </a:cubicBezTo>
                      <a:cubicBezTo>
                        <a:pt x="202123" y="71892"/>
                        <a:pt x="201688" y="71790"/>
                        <a:pt x="201364" y="71654"/>
                      </a:cubicBezTo>
                      <a:cubicBezTo>
                        <a:pt x="201040" y="71517"/>
                        <a:pt x="200810" y="71355"/>
                        <a:pt x="200673" y="71168"/>
                      </a:cubicBezTo>
                      <a:cubicBezTo>
                        <a:pt x="200537" y="70980"/>
                        <a:pt x="200469" y="70750"/>
                        <a:pt x="200469" y="70477"/>
                      </a:cubicBezTo>
                      <a:lnTo>
                        <a:pt x="200469" y="30112"/>
                      </a:lnTo>
                      <a:lnTo>
                        <a:pt x="193972" y="30112"/>
                      </a:lnTo>
                      <a:cubicBezTo>
                        <a:pt x="193426" y="30112"/>
                        <a:pt x="193016" y="29839"/>
                        <a:pt x="192744" y="29294"/>
                      </a:cubicBezTo>
                      <a:cubicBezTo>
                        <a:pt x="192471" y="28748"/>
                        <a:pt x="192334" y="27861"/>
                        <a:pt x="192334" y="26634"/>
                      </a:cubicBezTo>
                      <a:cubicBezTo>
                        <a:pt x="192334" y="25985"/>
                        <a:pt x="192369" y="25440"/>
                        <a:pt x="192437" y="24996"/>
                      </a:cubicBezTo>
                      <a:cubicBezTo>
                        <a:pt x="192505" y="24553"/>
                        <a:pt x="192608" y="24186"/>
                        <a:pt x="192744" y="23896"/>
                      </a:cubicBezTo>
                      <a:cubicBezTo>
                        <a:pt x="192880" y="23607"/>
                        <a:pt x="193051" y="23402"/>
                        <a:pt x="193255" y="23283"/>
                      </a:cubicBezTo>
                      <a:cubicBezTo>
                        <a:pt x="193460" y="23163"/>
                        <a:pt x="193699" y="23103"/>
                        <a:pt x="193972" y="23103"/>
                      </a:cubicBezTo>
                      <a:lnTo>
                        <a:pt x="200469" y="23103"/>
                      </a:lnTo>
                      <a:lnTo>
                        <a:pt x="200469" y="18346"/>
                      </a:lnTo>
                      <a:cubicBezTo>
                        <a:pt x="200469" y="15140"/>
                        <a:pt x="200768" y="12386"/>
                        <a:pt x="201364" y="10083"/>
                      </a:cubicBezTo>
                      <a:cubicBezTo>
                        <a:pt x="201961" y="7781"/>
                        <a:pt x="202874" y="5897"/>
                        <a:pt x="204101" y="4430"/>
                      </a:cubicBezTo>
                      <a:cubicBezTo>
                        <a:pt x="205329" y="2964"/>
                        <a:pt x="206872" y="1881"/>
                        <a:pt x="208732" y="1182"/>
                      </a:cubicBezTo>
                      <a:cubicBezTo>
                        <a:pt x="210590" y="483"/>
                        <a:pt x="212782" y="133"/>
                        <a:pt x="215306" y="133"/>
                      </a:cubicBezTo>
                      <a:cubicBezTo>
                        <a:pt x="216499" y="133"/>
                        <a:pt x="217658" y="244"/>
                        <a:pt x="218784" y="466"/>
                      </a:cubicBezTo>
                      <a:cubicBezTo>
                        <a:pt x="219910" y="687"/>
                        <a:pt x="220780" y="926"/>
                        <a:pt x="221393" y="1182"/>
                      </a:cubicBezTo>
                      <a:cubicBezTo>
                        <a:pt x="222008" y="1438"/>
                        <a:pt x="222416" y="1668"/>
                        <a:pt x="222621" y="1872"/>
                      </a:cubicBezTo>
                      <a:cubicBezTo>
                        <a:pt x="222826" y="2077"/>
                        <a:pt x="222996" y="2341"/>
                        <a:pt x="223132" y="2665"/>
                      </a:cubicBezTo>
                      <a:cubicBezTo>
                        <a:pt x="223270" y="2989"/>
                        <a:pt x="223363" y="3382"/>
                        <a:pt x="223414" y="3842"/>
                      </a:cubicBezTo>
                      <a:cubicBezTo>
                        <a:pt x="223465" y="4302"/>
                        <a:pt x="223491" y="4857"/>
                        <a:pt x="223491" y="5505"/>
                      </a:cubicBezTo>
                      <a:close/>
                      <a:moveTo>
                        <a:pt x="256929" y="27452"/>
                      </a:moveTo>
                      <a:cubicBezTo>
                        <a:pt x="256929" y="28202"/>
                        <a:pt x="256912" y="28833"/>
                        <a:pt x="256878" y="29345"/>
                      </a:cubicBezTo>
                      <a:cubicBezTo>
                        <a:pt x="256844" y="29856"/>
                        <a:pt x="256776" y="30257"/>
                        <a:pt x="256674" y="30547"/>
                      </a:cubicBezTo>
                      <a:cubicBezTo>
                        <a:pt x="256571" y="30837"/>
                        <a:pt x="256443" y="31059"/>
                        <a:pt x="256290" y="31212"/>
                      </a:cubicBezTo>
                      <a:cubicBezTo>
                        <a:pt x="256137" y="31366"/>
                        <a:pt x="255923" y="31442"/>
                        <a:pt x="255650" y="31442"/>
                      </a:cubicBezTo>
                      <a:cubicBezTo>
                        <a:pt x="255377" y="31442"/>
                        <a:pt x="255045" y="31366"/>
                        <a:pt x="254653" y="31212"/>
                      </a:cubicBezTo>
                      <a:cubicBezTo>
                        <a:pt x="254260" y="31059"/>
                        <a:pt x="253817" y="30905"/>
                        <a:pt x="253322" y="30752"/>
                      </a:cubicBezTo>
                      <a:cubicBezTo>
                        <a:pt x="252828" y="30598"/>
                        <a:pt x="252273" y="30453"/>
                        <a:pt x="251660" y="30317"/>
                      </a:cubicBezTo>
                      <a:cubicBezTo>
                        <a:pt x="251045" y="30180"/>
                        <a:pt x="250381" y="30112"/>
                        <a:pt x="249664" y="30112"/>
                      </a:cubicBezTo>
                      <a:cubicBezTo>
                        <a:pt x="248812" y="30112"/>
                        <a:pt x="247976" y="30283"/>
                        <a:pt x="247157" y="30624"/>
                      </a:cubicBezTo>
                      <a:cubicBezTo>
                        <a:pt x="246339" y="30965"/>
                        <a:pt x="245478" y="31528"/>
                        <a:pt x="244574" y="32312"/>
                      </a:cubicBezTo>
                      <a:cubicBezTo>
                        <a:pt x="243670" y="33097"/>
                        <a:pt x="242723" y="34137"/>
                        <a:pt x="241735" y="35433"/>
                      </a:cubicBezTo>
                      <a:cubicBezTo>
                        <a:pt x="240746" y="36729"/>
                        <a:pt x="239654" y="38315"/>
                        <a:pt x="238460" y="40191"/>
                      </a:cubicBezTo>
                      <a:lnTo>
                        <a:pt x="238460" y="70477"/>
                      </a:lnTo>
                      <a:cubicBezTo>
                        <a:pt x="238460" y="70750"/>
                        <a:pt x="238392" y="70980"/>
                        <a:pt x="238256" y="71168"/>
                      </a:cubicBezTo>
                      <a:cubicBezTo>
                        <a:pt x="238119" y="71355"/>
                        <a:pt x="237898" y="71517"/>
                        <a:pt x="237590" y="71654"/>
                      </a:cubicBezTo>
                      <a:cubicBezTo>
                        <a:pt x="237284" y="71790"/>
                        <a:pt x="236857" y="71892"/>
                        <a:pt x="236312" y="71961"/>
                      </a:cubicBezTo>
                      <a:cubicBezTo>
                        <a:pt x="235766" y="72029"/>
                        <a:pt x="235067" y="72063"/>
                        <a:pt x="234214" y="72063"/>
                      </a:cubicBezTo>
                      <a:cubicBezTo>
                        <a:pt x="233396" y="72063"/>
                        <a:pt x="232714" y="72029"/>
                        <a:pt x="232168" y="71961"/>
                      </a:cubicBezTo>
                      <a:cubicBezTo>
                        <a:pt x="231622" y="71892"/>
                        <a:pt x="231188" y="71790"/>
                        <a:pt x="230863" y="71654"/>
                      </a:cubicBezTo>
                      <a:cubicBezTo>
                        <a:pt x="230539" y="71517"/>
                        <a:pt x="230317" y="71355"/>
                        <a:pt x="230198" y="71168"/>
                      </a:cubicBezTo>
                      <a:cubicBezTo>
                        <a:pt x="230079" y="70980"/>
                        <a:pt x="230019" y="70750"/>
                        <a:pt x="230019" y="70477"/>
                      </a:cubicBezTo>
                      <a:lnTo>
                        <a:pt x="230019" y="24434"/>
                      </a:lnTo>
                      <a:cubicBezTo>
                        <a:pt x="230019" y="24161"/>
                        <a:pt x="230070" y="23931"/>
                        <a:pt x="230172" y="23743"/>
                      </a:cubicBezTo>
                      <a:cubicBezTo>
                        <a:pt x="230275" y="23555"/>
                        <a:pt x="230480" y="23385"/>
                        <a:pt x="230787" y="23231"/>
                      </a:cubicBezTo>
                      <a:cubicBezTo>
                        <a:pt x="231093" y="23078"/>
                        <a:pt x="231486" y="22976"/>
                        <a:pt x="231963" y="22924"/>
                      </a:cubicBezTo>
                      <a:cubicBezTo>
                        <a:pt x="232440" y="22873"/>
                        <a:pt x="233072" y="22848"/>
                        <a:pt x="233856" y="22848"/>
                      </a:cubicBezTo>
                      <a:cubicBezTo>
                        <a:pt x="234606" y="22848"/>
                        <a:pt x="235229" y="22873"/>
                        <a:pt x="235724" y="22924"/>
                      </a:cubicBezTo>
                      <a:cubicBezTo>
                        <a:pt x="236218" y="22976"/>
                        <a:pt x="236602" y="23078"/>
                        <a:pt x="236874" y="23231"/>
                      </a:cubicBezTo>
                      <a:cubicBezTo>
                        <a:pt x="237148" y="23385"/>
                        <a:pt x="237344" y="23555"/>
                        <a:pt x="237463" y="23743"/>
                      </a:cubicBezTo>
                      <a:cubicBezTo>
                        <a:pt x="237582" y="23931"/>
                        <a:pt x="237642" y="24161"/>
                        <a:pt x="237642" y="24434"/>
                      </a:cubicBezTo>
                      <a:lnTo>
                        <a:pt x="237642" y="31135"/>
                      </a:lnTo>
                      <a:cubicBezTo>
                        <a:pt x="238904" y="29294"/>
                        <a:pt x="240089" y="27793"/>
                        <a:pt x="241198" y="26634"/>
                      </a:cubicBezTo>
                      <a:cubicBezTo>
                        <a:pt x="242306" y="25474"/>
                        <a:pt x="243355" y="24562"/>
                        <a:pt x="244344" y="23896"/>
                      </a:cubicBezTo>
                      <a:cubicBezTo>
                        <a:pt x="245333" y="23231"/>
                        <a:pt x="246313" y="22771"/>
                        <a:pt x="247286" y="22515"/>
                      </a:cubicBezTo>
                      <a:cubicBezTo>
                        <a:pt x="248257" y="22259"/>
                        <a:pt x="249239" y="22131"/>
                        <a:pt x="250227" y="22131"/>
                      </a:cubicBezTo>
                      <a:cubicBezTo>
                        <a:pt x="250670" y="22131"/>
                        <a:pt x="251174" y="22157"/>
                        <a:pt x="251736" y="22208"/>
                      </a:cubicBezTo>
                      <a:cubicBezTo>
                        <a:pt x="252299" y="22259"/>
                        <a:pt x="252888" y="22353"/>
                        <a:pt x="253501" y="22490"/>
                      </a:cubicBezTo>
                      <a:cubicBezTo>
                        <a:pt x="254115" y="22626"/>
                        <a:pt x="254670" y="22779"/>
                        <a:pt x="255164" y="22950"/>
                      </a:cubicBezTo>
                      <a:cubicBezTo>
                        <a:pt x="255658" y="23121"/>
                        <a:pt x="256008" y="23291"/>
                        <a:pt x="256213" y="23462"/>
                      </a:cubicBezTo>
                      <a:cubicBezTo>
                        <a:pt x="256418" y="23632"/>
                        <a:pt x="256554" y="23794"/>
                        <a:pt x="256622" y="23948"/>
                      </a:cubicBezTo>
                      <a:cubicBezTo>
                        <a:pt x="256690" y="24101"/>
                        <a:pt x="256750" y="24297"/>
                        <a:pt x="256801" y="24536"/>
                      </a:cubicBezTo>
                      <a:cubicBezTo>
                        <a:pt x="256852" y="24775"/>
                        <a:pt x="256886" y="25124"/>
                        <a:pt x="256903" y="25585"/>
                      </a:cubicBezTo>
                      <a:cubicBezTo>
                        <a:pt x="256920" y="26045"/>
                        <a:pt x="256929" y="26668"/>
                        <a:pt x="256929" y="27452"/>
                      </a:cubicBezTo>
                      <a:close/>
                      <a:moveTo>
                        <a:pt x="303679" y="45460"/>
                      </a:moveTo>
                      <a:cubicBezTo>
                        <a:pt x="303679" y="46790"/>
                        <a:pt x="303345" y="47737"/>
                        <a:pt x="302677" y="48299"/>
                      </a:cubicBezTo>
                      <a:cubicBezTo>
                        <a:pt x="302009" y="48862"/>
                        <a:pt x="301247" y="49144"/>
                        <a:pt x="300390" y="49144"/>
                      </a:cubicBezTo>
                      <a:lnTo>
                        <a:pt x="270067" y="49144"/>
                      </a:lnTo>
                      <a:cubicBezTo>
                        <a:pt x="270067" y="51701"/>
                        <a:pt x="270324" y="54004"/>
                        <a:pt x="270838" y="56050"/>
                      </a:cubicBezTo>
                      <a:cubicBezTo>
                        <a:pt x="271352" y="58096"/>
                        <a:pt x="272209" y="59853"/>
                        <a:pt x="273408" y="61319"/>
                      </a:cubicBezTo>
                      <a:cubicBezTo>
                        <a:pt x="274608" y="62786"/>
                        <a:pt x="276168" y="63911"/>
                        <a:pt x="278087" y="64696"/>
                      </a:cubicBezTo>
                      <a:cubicBezTo>
                        <a:pt x="280006" y="65480"/>
                        <a:pt x="282354" y="65873"/>
                        <a:pt x="285130" y="65873"/>
                      </a:cubicBezTo>
                      <a:cubicBezTo>
                        <a:pt x="287323" y="65873"/>
                        <a:pt x="289277" y="65694"/>
                        <a:pt x="290990" y="65335"/>
                      </a:cubicBezTo>
                      <a:cubicBezTo>
                        <a:pt x="292704" y="64977"/>
                        <a:pt x="294186" y="64577"/>
                        <a:pt x="295438" y="64133"/>
                      </a:cubicBezTo>
                      <a:cubicBezTo>
                        <a:pt x="296688" y="63690"/>
                        <a:pt x="297716" y="63289"/>
                        <a:pt x="298522" y="62931"/>
                      </a:cubicBezTo>
                      <a:cubicBezTo>
                        <a:pt x="299328" y="62573"/>
                        <a:pt x="299936" y="62394"/>
                        <a:pt x="300348" y="62394"/>
                      </a:cubicBezTo>
                      <a:cubicBezTo>
                        <a:pt x="300587" y="62394"/>
                        <a:pt x="300801" y="62453"/>
                        <a:pt x="300990" y="62573"/>
                      </a:cubicBezTo>
                      <a:cubicBezTo>
                        <a:pt x="301178" y="62692"/>
                        <a:pt x="301324" y="62871"/>
                        <a:pt x="301427" y="63110"/>
                      </a:cubicBezTo>
                      <a:cubicBezTo>
                        <a:pt x="301529" y="63349"/>
                        <a:pt x="301606" y="63681"/>
                        <a:pt x="301658" y="64108"/>
                      </a:cubicBezTo>
                      <a:cubicBezTo>
                        <a:pt x="301709" y="64534"/>
                        <a:pt x="301735" y="65054"/>
                        <a:pt x="301735" y="65668"/>
                      </a:cubicBezTo>
                      <a:cubicBezTo>
                        <a:pt x="301735" y="66111"/>
                        <a:pt x="301718" y="66495"/>
                        <a:pt x="301684" y="66819"/>
                      </a:cubicBezTo>
                      <a:cubicBezTo>
                        <a:pt x="301650" y="67143"/>
                        <a:pt x="301607" y="67433"/>
                        <a:pt x="301556" y="67689"/>
                      </a:cubicBezTo>
                      <a:cubicBezTo>
                        <a:pt x="301505" y="67945"/>
                        <a:pt x="301419" y="68175"/>
                        <a:pt x="301300" y="68379"/>
                      </a:cubicBezTo>
                      <a:cubicBezTo>
                        <a:pt x="301181" y="68584"/>
                        <a:pt x="301027" y="68780"/>
                        <a:pt x="300840" y="68968"/>
                      </a:cubicBezTo>
                      <a:cubicBezTo>
                        <a:pt x="300653" y="69155"/>
                        <a:pt x="300098" y="69462"/>
                        <a:pt x="299177" y="69889"/>
                      </a:cubicBezTo>
                      <a:cubicBezTo>
                        <a:pt x="298256" y="70315"/>
                        <a:pt x="297063" y="70733"/>
                        <a:pt x="295596" y="71142"/>
                      </a:cubicBezTo>
                      <a:cubicBezTo>
                        <a:pt x="294129" y="71551"/>
                        <a:pt x="292433" y="71918"/>
                        <a:pt x="290506" y="72242"/>
                      </a:cubicBezTo>
                      <a:cubicBezTo>
                        <a:pt x="288579" y="72566"/>
                        <a:pt x="286523" y="72728"/>
                        <a:pt x="284341" y="72728"/>
                      </a:cubicBezTo>
                      <a:cubicBezTo>
                        <a:pt x="280555" y="72728"/>
                        <a:pt x="277238" y="72199"/>
                        <a:pt x="274390" y="71142"/>
                      </a:cubicBezTo>
                      <a:cubicBezTo>
                        <a:pt x="271542" y="70085"/>
                        <a:pt x="269147" y="68516"/>
                        <a:pt x="267203" y="66435"/>
                      </a:cubicBezTo>
                      <a:cubicBezTo>
                        <a:pt x="265259" y="64355"/>
                        <a:pt x="263792" y="61746"/>
                        <a:pt x="262802" y="58608"/>
                      </a:cubicBezTo>
                      <a:cubicBezTo>
                        <a:pt x="261813" y="55470"/>
                        <a:pt x="261319" y="51821"/>
                        <a:pt x="261319" y="47660"/>
                      </a:cubicBezTo>
                      <a:cubicBezTo>
                        <a:pt x="261319" y="43704"/>
                        <a:pt x="261831" y="40148"/>
                        <a:pt x="262854" y="36993"/>
                      </a:cubicBezTo>
                      <a:cubicBezTo>
                        <a:pt x="263877" y="33838"/>
                        <a:pt x="265352" y="31161"/>
                        <a:pt x="267279" y="28961"/>
                      </a:cubicBezTo>
                      <a:cubicBezTo>
                        <a:pt x="269206" y="26761"/>
                        <a:pt x="271534" y="25073"/>
                        <a:pt x="274263" y="23896"/>
                      </a:cubicBezTo>
                      <a:cubicBezTo>
                        <a:pt x="276991" y="22720"/>
                        <a:pt x="280043" y="22131"/>
                        <a:pt x="283420" y="22131"/>
                      </a:cubicBezTo>
                      <a:cubicBezTo>
                        <a:pt x="287035" y="22131"/>
                        <a:pt x="290113" y="22711"/>
                        <a:pt x="292654" y="23871"/>
                      </a:cubicBezTo>
                      <a:cubicBezTo>
                        <a:pt x="295195" y="25030"/>
                        <a:pt x="297285" y="26591"/>
                        <a:pt x="298921" y="28552"/>
                      </a:cubicBezTo>
                      <a:cubicBezTo>
                        <a:pt x="300558" y="30513"/>
                        <a:pt x="301760" y="32815"/>
                        <a:pt x="302528" y="35458"/>
                      </a:cubicBezTo>
                      <a:cubicBezTo>
                        <a:pt x="303296" y="38102"/>
                        <a:pt x="303679" y="40924"/>
                        <a:pt x="303679" y="43925"/>
                      </a:cubicBezTo>
                      <a:close/>
                      <a:moveTo>
                        <a:pt x="295186" y="42953"/>
                      </a:moveTo>
                      <a:cubicBezTo>
                        <a:pt x="295289" y="38519"/>
                        <a:pt x="294302" y="35041"/>
                        <a:pt x="292227" y="32517"/>
                      </a:cubicBezTo>
                      <a:cubicBezTo>
                        <a:pt x="290151" y="29993"/>
                        <a:pt x="287071" y="28731"/>
                        <a:pt x="282988" y="28731"/>
                      </a:cubicBezTo>
                      <a:cubicBezTo>
                        <a:pt x="280894" y="28731"/>
                        <a:pt x="279058" y="29123"/>
                        <a:pt x="277480" y="29908"/>
                      </a:cubicBezTo>
                      <a:cubicBezTo>
                        <a:pt x="275901" y="30692"/>
                        <a:pt x="274580" y="31732"/>
                        <a:pt x="273516" y="33028"/>
                      </a:cubicBezTo>
                      <a:cubicBezTo>
                        <a:pt x="272452" y="34324"/>
                        <a:pt x="271629" y="35834"/>
                        <a:pt x="271045" y="37556"/>
                      </a:cubicBezTo>
                      <a:cubicBezTo>
                        <a:pt x="270462" y="39278"/>
                        <a:pt x="270136" y="41077"/>
                        <a:pt x="270067" y="42953"/>
                      </a:cubicBezTo>
                      <a:close/>
                      <a:moveTo>
                        <a:pt x="350668" y="70528"/>
                      </a:moveTo>
                      <a:cubicBezTo>
                        <a:pt x="350668" y="70937"/>
                        <a:pt x="350532" y="71244"/>
                        <a:pt x="350259" y="71449"/>
                      </a:cubicBezTo>
                      <a:cubicBezTo>
                        <a:pt x="349986" y="71654"/>
                        <a:pt x="349611" y="71807"/>
                        <a:pt x="349134" y="71909"/>
                      </a:cubicBezTo>
                      <a:cubicBezTo>
                        <a:pt x="348656" y="72012"/>
                        <a:pt x="347957" y="72063"/>
                        <a:pt x="347037" y="72063"/>
                      </a:cubicBezTo>
                      <a:cubicBezTo>
                        <a:pt x="346150" y="72063"/>
                        <a:pt x="345442" y="72012"/>
                        <a:pt x="344913" y="71909"/>
                      </a:cubicBezTo>
                      <a:cubicBezTo>
                        <a:pt x="344385" y="71807"/>
                        <a:pt x="344001" y="71654"/>
                        <a:pt x="343762" y="71449"/>
                      </a:cubicBezTo>
                      <a:cubicBezTo>
                        <a:pt x="343523" y="71244"/>
                        <a:pt x="343404" y="70937"/>
                        <a:pt x="343404" y="70528"/>
                      </a:cubicBezTo>
                      <a:lnTo>
                        <a:pt x="343404" y="65924"/>
                      </a:lnTo>
                      <a:cubicBezTo>
                        <a:pt x="341392" y="68072"/>
                        <a:pt x="339149" y="69744"/>
                        <a:pt x="336676" y="70937"/>
                      </a:cubicBezTo>
                      <a:cubicBezTo>
                        <a:pt x="334203" y="72131"/>
                        <a:pt x="331586" y="72728"/>
                        <a:pt x="328824" y="72728"/>
                      </a:cubicBezTo>
                      <a:cubicBezTo>
                        <a:pt x="326402" y="72728"/>
                        <a:pt x="324211" y="72412"/>
                        <a:pt x="322250" y="71781"/>
                      </a:cubicBezTo>
                      <a:cubicBezTo>
                        <a:pt x="320288" y="71151"/>
                        <a:pt x="318617" y="70238"/>
                        <a:pt x="317236" y="69044"/>
                      </a:cubicBezTo>
                      <a:cubicBezTo>
                        <a:pt x="315855" y="67851"/>
                        <a:pt x="314780" y="66384"/>
                        <a:pt x="314012" y="64645"/>
                      </a:cubicBezTo>
                      <a:cubicBezTo>
                        <a:pt x="313246" y="62905"/>
                        <a:pt x="312862" y="60927"/>
                        <a:pt x="312862" y="58710"/>
                      </a:cubicBezTo>
                      <a:cubicBezTo>
                        <a:pt x="312862" y="56118"/>
                        <a:pt x="313390" y="53867"/>
                        <a:pt x="314448" y="51957"/>
                      </a:cubicBezTo>
                      <a:cubicBezTo>
                        <a:pt x="315505" y="50047"/>
                        <a:pt x="317022" y="48461"/>
                        <a:pt x="319001" y="47200"/>
                      </a:cubicBezTo>
                      <a:cubicBezTo>
                        <a:pt x="320979" y="45938"/>
                        <a:pt x="323400" y="44991"/>
                        <a:pt x="326265" y="44360"/>
                      </a:cubicBezTo>
                      <a:cubicBezTo>
                        <a:pt x="329130" y="43729"/>
                        <a:pt x="332354" y="43414"/>
                        <a:pt x="335934" y="43414"/>
                      </a:cubicBezTo>
                      <a:lnTo>
                        <a:pt x="342279" y="43414"/>
                      </a:lnTo>
                      <a:lnTo>
                        <a:pt x="342279" y="39833"/>
                      </a:lnTo>
                      <a:cubicBezTo>
                        <a:pt x="342279" y="38059"/>
                        <a:pt x="342091" y="36490"/>
                        <a:pt x="341716" y="35126"/>
                      </a:cubicBezTo>
                      <a:cubicBezTo>
                        <a:pt x="341341" y="33762"/>
                        <a:pt x="340735" y="32628"/>
                        <a:pt x="339899" y="31724"/>
                      </a:cubicBezTo>
                      <a:cubicBezTo>
                        <a:pt x="339064" y="30820"/>
                        <a:pt x="337981" y="30138"/>
                        <a:pt x="336650" y="29677"/>
                      </a:cubicBezTo>
                      <a:cubicBezTo>
                        <a:pt x="335321" y="29217"/>
                        <a:pt x="333683" y="28987"/>
                        <a:pt x="331739" y="28987"/>
                      </a:cubicBezTo>
                      <a:cubicBezTo>
                        <a:pt x="329659" y="28987"/>
                        <a:pt x="327791" y="29234"/>
                        <a:pt x="326138" y="29729"/>
                      </a:cubicBezTo>
                      <a:cubicBezTo>
                        <a:pt x="324483" y="30223"/>
                        <a:pt x="323033" y="30769"/>
                        <a:pt x="321789" y="31366"/>
                      </a:cubicBezTo>
                      <a:cubicBezTo>
                        <a:pt x="320544" y="31963"/>
                        <a:pt x="319504" y="32508"/>
                        <a:pt x="318668" y="33003"/>
                      </a:cubicBezTo>
                      <a:cubicBezTo>
                        <a:pt x="317833" y="33497"/>
                        <a:pt x="317210" y="33745"/>
                        <a:pt x="316800" y="33745"/>
                      </a:cubicBezTo>
                      <a:cubicBezTo>
                        <a:pt x="316528" y="33745"/>
                        <a:pt x="316289" y="33676"/>
                        <a:pt x="316085" y="33540"/>
                      </a:cubicBezTo>
                      <a:cubicBezTo>
                        <a:pt x="315880" y="33404"/>
                        <a:pt x="315701" y="33199"/>
                        <a:pt x="315548" y="32926"/>
                      </a:cubicBezTo>
                      <a:cubicBezTo>
                        <a:pt x="315393" y="32653"/>
                        <a:pt x="315283" y="32304"/>
                        <a:pt x="315214" y="31877"/>
                      </a:cubicBezTo>
                      <a:cubicBezTo>
                        <a:pt x="315147" y="31451"/>
                        <a:pt x="315113" y="30982"/>
                        <a:pt x="315113" y="30470"/>
                      </a:cubicBezTo>
                      <a:cubicBezTo>
                        <a:pt x="315113" y="29618"/>
                        <a:pt x="315173" y="28944"/>
                        <a:pt x="315292" y="28450"/>
                      </a:cubicBezTo>
                      <a:cubicBezTo>
                        <a:pt x="315411" y="27955"/>
                        <a:pt x="315701" y="27486"/>
                        <a:pt x="316161" y="27043"/>
                      </a:cubicBezTo>
                      <a:cubicBezTo>
                        <a:pt x="316622" y="26599"/>
                        <a:pt x="317415" y="26079"/>
                        <a:pt x="318541" y="25482"/>
                      </a:cubicBezTo>
                      <a:cubicBezTo>
                        <a:pt x="319665" y="24885"/>
                        <a:pt x="320962" y="24340"/>
                        <a:pt x="322429" y="23845"/>
                      </a:cubicBezTo>
                      <a:cubicBezTo>
                        <a:pt x="323895" y="23351"/>
                        <a:pt x="325498" y="22941"/>
                        <a:pt x="327238" y="22617"/>
                      </a:cubicBezTo>
                      <a:cubicBezTo>
                        <a:pt x="328977" y="22293"/>
                        <a:pt x="330734" y="22131"/>
                        <a:pt x="332507" y="22131"/>
                      </a:cubicBezTo>
                      <a:cubicBezTo>
                        <a:pt x="335815" y="22131"/>
                        <a:pt x="338629" y="22507"/>
                        <a:pt x="340948" y="23257"/>
                      </a:cubicBezTo>
                      <a:cubicBezTo>
                        <a:pt x="343267" y="24007"/>
                        <a:pt x="345143" y="25107"/>
                        <a:pt x="346575" y="26557"/>
                      </a:cubicBezTo>
                      <a:cubicBezTo>
                        <a:pt x="348008" y="28006"/>
                        <a:pt x="349048" y="29805"/>
                        <a:pt x="349697" y="31954"/>
                      </a:cubicBezTo>
                      <a:cubicBezTo>
                        <a:pt x="350345" y="34103"/>
                        <a:pt x="350668" y="36610"/>
                        <a:pt x="350668" y="39474"/>
                      </a:cubicBezTo>
                      <a:close/>
                      <a:moveTo>
                        <a:pt x="342279" y="49502"/>
                      </a:moveTo>
                      <a:lnTo>
                        <a:pt x="335065" y="49502"/>
                      </a:lnTo>
                      <a:cubicBezTo>
                        <a:pt x="332745" y="49502"/>
                        <a:pt x="330734" y="49698"/>
                        <a:pt x="329028" y="50090"/>
                      </a:cubicBezTo>
                      <a:cubicBezTo>
                        <a:pt x="327323" y="50482"/>
                        <a:pt x="325907" y="51062"/>
                        <a:pt x="324781" y="51829"/>
                      </a:cubicBezTo>
                      <a:cubicBezTo>
                        <a:pt x="323656" y="52597"/>
                        <a:pt x="322829" y="53518"/>
                        <a:pt x="322300" y="54592"/>
                      </a:cubicBezTo>
                      <a:cubicBezTo>
                        <a:pt x="321771" y="55666"/>
                        <a:pt x="321508" y="56903"/>
                        <a:pt x="321508" y="58301"/>
                      </a:cubicBezTo>
                      <a:cubicBezTo>
                        <a:pt x="321508" y="60688"/>
                        <a:pt x="322267" y="62590"/>
                        <a:pt x="323784" y="64005"/>
                      </a:cubicBezTo>
                      <a:cubicBezTo>
                        <a:pt x="325301" y="65421"/>
                        <a:pt x="327425" y="66128"/>
                        <a:pt x="330153" y="66128"/>
                      </a:cubicBezTo>
                      <a:cubicBezTo>
                        <a:pt x="332371" y="66128"/>
                        <a:pt x="334425" y="65566"/>
                        <a:pt x="336318" y="64440"/>
                      </a:cubicBezTo>
                      <a:cubicBezTo>
                        <a:pt x="338212" y="63315"/>
                        <a:pt x="340198" y="61592"/>
                        <a:pt x="342279" y="59273"/>
                      </a:cubicBezTo>
                      <a:close/>
                      <a:moveTo>
                        <a:pt x="405036" y="70477"/>
                      </a:moveTo>
                      <a:cubicBezTo>
                        <a:pt x="405036" y="70750"/>
                        <a:pt x="404976" y="70989"/>
                        <a:pt x="404857" y="71193"/>
                      </a:cubicBezTo>
                      <a:cubicBezTo>
                        <a:pt x="404737" y="71398"/>
                        <a:pt x="404532" y="71560"/>
                        <a:pt x="404243" y="71679"/>
                      </a:cubicBezTo>
                      <a:cubicBezTo>
                        <a:pt x="403953" y="71799"/>
                        <a:pt x="403569" y="71892"/>
                        <a:pt x="403092" y="71961"/>
                      </a:cubicBezTo>
                      <a:cubicBezTo>
                        <a:pt x="402614" y="72029"/>
                        <a:pt x="402035" y="72063"/>
                        <a:pt x="401352" y="72063"/>
                      </a:cubicBezTo>
                      <a:cubicBezTo>
                        <a:pt x="400636" y="72063"/>
                        <a:pt x="400039" y="72029"/>
                        <a:pt x="399562" y="71961"/>
                      </a:cubicBezTo>
                      <a:cubicBezTo>
                        <a:pt x="399084" y="71892"/>
                        <a:pt x="398692" y="71799"/>
                        <a:pt x="398385" y="71679"/>
                      </a:cubicBezTo>
                      <a:cubicBezTo>
                        <a:pt x="398078" y="71560"/>
                        <a:pt x="397856" y="71398"/>
                        <a:pt x="397720" y="71193"/>
                      </a:cubicBezTo>
                      <a:cubicBezTo>
                        <a:pt x="397584" y="70989"/>
                        <a:pt x="397515" y="70750"/>
                        <a:pt x="397515" y="70477"/>
                      </a:cubicBezTo>
                      <a:lnTo>
                        <a:pt x="397515" y="64389"/>
                      </a:lnTo>
                      <a:cubicBezTo>
                        <a:pt x="395094" y="67015"/>
                        <a:pt x="392578" y="69062"/>
                        <a:pt x="389969" y="70528"/>
                      </a:cubicBezTo>
                      <a:cubicBezTo>
                        <a:pt x="387360" y="71995"/>
                        <a:pt x="384504" y="72728"/>
                        <a:pt x="381400" y="72728"/>
                      </a:cubicBezTo>
                      <a:cubicBezTo>
                        <a:pt x="378023" y="72728"/>
                        <a:pt x="375141" y="72071"/>
                        <a:pt x="372754" y="70758"/>
                      </a:cubicBezTo>
                      <a:cubicBezTo>
                        <a:pt x="370366" y="69445"/>
                        <a:pt x="368431" y="67672"/>
                        <a:pt x="366948" y="65438"/>
                      </a:cubicBezTo>
                      <a:cubicBezTo>
                        <a:pt x="365464" y="63204"/>
                        <a:pt x="364381" y="60578"/>
                        <a:pt x="363699" y="57559"/>
                      </a:cubicBezTo>
                      <a:cubicBezTo>
                        <a:pt x="363017" y="54541"/>
                        <a:pt x="362676" y="51360"/>
                        <a:pt x="362676" y="48018"/>
                      </a:cubicBezTo>
                      <a:cubicBezTo>
                        <a:pt x="362676" y="44062"/>
                        <a:pt x="363101" y="40489"/>
                        <a:pt x="363955" y="37300"/>
                      </a:cubicBezTo>
                      <a:cubicBezTo>
                        <a:pt x="364807" y="34111"/>
                        <a:pt x="366069" y="31391"/>
                        <a:pt x="367740" y="29140"/>
                      </a:cubicBezTo>
                      <a:cubicBezTo>
                        <a:pt x="369412" y="26889"/>
                        <a:pt x="371483" y="25158"/>
                        <a:pt x="373956" y="23948"/>
                      </a:cubicBezTo>
                      <a:cubicBezTo>
                        <a:pt x="376429" y="22737"/>
                        <a:pt x="379285" y="22131"/>
                        <a:pt x="382526" y="22131"/>
                      </a:cubicBezTo>
                      <a:cubicBezTo>
                        <a:pt x="385220" y="22131"/>
                        <a:pt x="387684" y="22720"/>
                        <a:pt x="389918" y="23896"/>
                      </a:cubicBezTo>
                      <a:cubicBezTo>
                        <a:pt x="392152" y="25073"/>
                        <a:pt x="394361" y="26804"/>
                        <a:pt x="396544" y="29089"/>
                      </a:cubicBezTo>
                      <a:lnTo>
                        <a:pt x="396544" y="2333"/>
                      </a:lnTo>
                      <a:cubicBezTo>
                        <a:pt x="396544" y="2094"/>
                        <a:pt x="396603" y="1864"/>
                        <a:pt x="396723" y="1642"/>
                      </a:cubicBezTo>
                      <a:cubicBezTo>
                        <a:pt x="396842" y="1420"/>
                        <a:pt x="397072" y="1250"/>
                        <a:pt x="397413" y="1131"/>
                      </a:cubicBezTo>
                      <a:cubicBezTo>
                        <a:pt x="397754" y="1011"/>
                        <a:pt x="398189" y="909"/>
                        <a:pt x="398717" y="824"/>
                      </a:cubicBezTo>
                      <a:cubicBezTo>
                        <a:pt x="399246" y="738"/>
                        <a:pt x="399919" y="696"/>
                        <a:pt x="400738" y="696"/>
                      </a:cubicBezTo>
                      <a:cubicBezTo>
                        <a:pt x="401591" y="696"/>
                        <a:pt x="402290" y="738"/>
                        <a:pt x="402836" y="824"/>
                      </a:cubicBezTo>
                      <a:cubicBezTo>
                        <a:pt x="403382" y="909"/>
                        <a:pt x="403808" y="1011"/>
                        <a:pt x="404115" y="1131"/>
                      </a:cubicBezTo>
                      <a:cubicBezTo>
                        <a:pt x="404422" y="1250"/>
                        <a:pt x="404652" y="1420"/>
                        <a:pt x="404806" y="1642"/>
                      </a:cubicBezTo>
                      <a:cubicBezTo>
                        <a:pt x="404959" y="1864"/>
                        <a:pt x="405036" y="2094"/>
                        <a:pt x="405036" y="2333"/>
                      </a:cubicBezTo>
                      <a:close/>
                      <a:moveTo>
                        <a:pt x="396544" y="38093"/>
                      </a:moveTo>
                      <a:cubicBezTo>
                        <a:pt x="394258" y="35262"/>
                        <a:pt x="392050" y="33105"/>
                        <a:pt x="389918" y="31622"/>
                      </a:cubicBezTo>
                      <a:cubicBezTo>
                        <a:pt x="387786" y="30138"/>
                        <a:pt x="385561" y="29396"/>
                        <a:pt x="383242" y="29396"/>
                      </a:cubicBezTo>
                      <a:cubicBezTo>
                        <a:pt x="381093" y="29396"/>
                        <a:pt x="379268" y="29908"/>
                        <a:pt x="377768" y="30931"/>
                      </a:cubicBezTo>
                      <a:cubicBezTo>
                        <a:pt x="376267" y="31954"/>
                        <a:pt x="375048" y="33301"/>
                        <a:pt x="374109" y="34972"/>
                      </a:cubicBezTo>
                      <a:cubicBezTo>
                        <a:pt x="373172" y="36644"/>
                        <a:pt x="372489" y="38537"/>
                        <a:pt x="372063" y="40651"/>
                      </a:cubicBezTo>
                      <a:cubicBezTo>
                        <a:pt x="371637" y="42766"/>
                        <a:pt x="371423" y="44914"/>
                        <a:pt x="371423" y="47097"/>
                      </a:cubicBezTo>
                      <a:cubicBezTo>
                        <a:pt x="371423" y="49416"/>
                        <a:pt x="371602" y="51684"/>
                        <a:pt x="371961" y="53901"/>
                      </a:cubicBezTo>
                      <a:cubicBezTo>
                        <a:pt x="372319" y="56118"/>
                        <a:pt x="372942" y="58088"/>
                        <a:pt x="373828" y="59810"/>
                      </a:cubicBezTo>
                      <a:cubicBezTo>
                        <a:pt x="374715" y="61533"/>
                        <a:pt x="375892" y="62914"/>
                        <a:pt x="377358" y="63954"/>
                      </a:cubicBezTo>
                      <a:cubicBezTo>
                        <a:pt x="378825" y="64994"/>
                        <a:pt x="380666" y="65514"/>
                        <a:pt x="382884" y="65514"/>
                      </a:cubicBezTo>
                      <a:cubicBezTo>
                        <a:pt x="384009" y="65514"/>
                        <a:pt x="385092" y="65361"/>
                        <a:pt x="386132" y="65054"/>
                      </a:cubicBezTo>
                      <a:cubicBezTo>
                        <a:pt x="387172" y="64747"/>
                        <a:pt x="388238" y="64235"/>
                        <a:pt x="389329" y="63519"/>
                      </a:cubicBezTo>
                      <a:cubicBezTo>
                        <a:pt x="390421" y="62803"/>
                        <a:pt x="391564" y="61874"/>
                        <a:pt x="392757" y="60731"/>
                      </a:cubicBezTo>
                      <a:cubicBezTo>
                        <a:pt x="393951" y="59588"/>
                        <a:pt x="395213" y="58182"/>
                        <a:pt x="396544" y="56510"/>
                      </a:cubicBezTo>
                      <a:close/>
                      <a:moveTo>
                        <a:pt x="428603" y="70477"/>
                      </a:moveTo>
                      <a:cubicBezTo>
                        <a:pt x="428603" y="70750"/>
                        <a:pt x="428535" y="70980"/>
                        <a:pt x="428399" y="71168"/>
                      </a:cubicBezTo>
                      <a:cubicBezTo>
                        <a:pt x="428262" y="71355"/>
                        <a:pt x="428041" y="71517"/>
                        <a:pt x="427733" y="71654"/>
                      </a:cubicBezTo>
                      <a:cubicBezTo>
                        <a:pt x="427427" y="71790"/>
                        <a:pt x="427000" y="71892"/>
                        <a:pt x="426455" y="71961"/>
                      </a:cubicBezTo>
                      <a:cubicBezTo>
                        <a:pt x="425909" y="72029"/>
                        <a:pt x="425210" y="72063"/>
                        <a:pt x="424357" y="72063"/>
                      </a:cubicBezTo>
                      <a:cubicBezTo>
                        <a:pt x="423538" y="72063"/>
                        <a:pt x="422856" y="72029"/>
                        <a:pt x="422311" y="71961"/>
                      </a:cubicBezTo>
                      <a:cubicBezTo>
                        <a:pt x="421765" y="71892"/>
                        <a:pt x="421331" y="71790"/>
                        <a:pt x="421006" y="71654"/>
                      </a:cubicBezTo>
                      <a:cubicBezTo>
                        <a:pt x="420682" y="71517"/>
                        <a:pt x="420460" y="71355"/>
                        <a:pt x="420341" y="71168"/>
                      </a:cubicBezTo>
                      <a:cubicBezTo>
                        <a:pt x="420222" y="70980"/>
                        <a:pt x="420162" y="70750"/>
                        <a:pt x="420162" y="70477"/>
                      </a:cubicBezTo>
                      <a:lnTo>
                        <a:pt x="420162" y="24434"/>
                      </a:lnTo>
                      <a:cubicBezTo>
                        <a:pt x="420162" y="24195"/>
                        <a:pt x="420222" y="23973"/>
                        <a:pt x="420341" y="23769"/>
                      </a:cubicBezTo>
                      <a:cubicBezTo>
                        <a:pt x="420460" y="23564"/>
                        <a:pt x="420682" y="23393"/>
                        <a:pt x="421006" y="23257"/>
                      </a:cubicBezTo>
                      <a:cubicBezTo>
                        <a:pt x="421331" y="23121"/>
                        <a:pt x="421765" y="23018"/>
                        <a:pt x="422311" y="22950"/>
                      </a:cubicBezTo>
                      <a:cubicBezTo>
                        <a:pt x="422856" y="22882"/>
                        <a:pt x="423538" y="22848"/>
                        <a:pt x="424357" y="22848"/>
                      </a:cubicBezTo>
                      <a:cubicBezTo>
                        <a:pt x="425210" y="22848"/>
                        <a:pt x="425909" y="22882"/>
                        <a:pt x="426455" y="22950"/>
                      </a:cubicBezTo>
                      <a:cubicBezTo>
                        <a:pt x="427000" y="23018"/>
                        <a:pt x="427427" y="23121"/>
                        <a:pt x="427733" y="23257"/>
                      </a:cubicBezTo>
                      <a:cubicBezTo>
                        <a:pt x="428041" y="23393"/>
                        <a:pt x="428262" y="23564"/>
                        <a:pt x="428399" y="23769"/>
                      </a:cubicBezTo>
                      <a:cubicBezTo>
                        <a:pt x="428535" y="23973"/>
                        <a:pt x="428603" y="24195"/>
                        <a:pt x="428603" y="24434"/>
                      </a:cubicBezTo>
                      <a:close/>
                      <a:moveTo>
                        <a:pt x="429575" y="8881"/>
                      </a:moveTo>
                      <a:cubicBezTo>
                        <a:pt x="429575" y="10859"/>
                        <a:pt x="429200" y="12207"/>
                        <a:pt x="428450" y="12923"/>
                      </a:cubicBezTo>
                      <a:cubicBezTo>
                        <a:pt x="427700" y="13639"/>
                        <a:pt x="426318" y="13997"/>
                        <a:pt x="424306" y="13997"/>
                      </a:cubicBezTo>
                      <a:cubicBezTo>
                        <a:pt x="422328" y="13997"/>
                        <a:pt x="420972" y="13648"/>
                        <a:pt x="420239" y="12948"/>
                      </a:cubicBezTo>
                      <a:cubicBezTo>
                        <a:pt x="419506" y="12249"/>
                        <a:pt x="419139" y="10928"/>
                        <a:pt x="419139" y="8984"/>
                      </a:cubicBezTo>
                      <a:cubicBezTo>
                        <a:pt x="419139" y="7005"/>
                        <a:pt x="419514" y="5658"/>
                        <a:pt x="420265" y="4942"/>
                      </a:cubicBezTo>
                      <a:cubicBezTo>
                        <a:pt x="421014" y="4226"/>
                        <a:pt x="422395" y="3868"/>
                        <a:pt x="424408" y="3868"/>
                      </a:cubicBezTo>
                      <a:cubicBezTo>
                        <a:pt x="426386" y="3868"/>
                        <a:pt x="427742" y="4217"/>
                        <a:pt x="428475" y="4916"/>
                      </a:cubicBezTo>
                      <a:cubicBezTo>
                        <a:pt x="429209" y="5616"/>
                        <a:pt x="429575" y="6937"/>
                        <a:pt x="429575" y="8881"/>
                      </a:cubicBezTo>
                      <a:close/>
                      <a:moveTo>
                        <a:pt x="483623" y="70477"/>
                      </a:moveTo>
                      <a:cubicBezTo>
                        <a:pt x="483623" y="70750"/>
                        <a:pt x="483555" y="70980"/>
                        <a:pt x="483418" y="71168"/>
                      </a:cubicBezTo>
                      <a:cubicBezTo>
                        <a:pt x="483282" y="71355"/>
                        <a:pt x="483060" y="71517"/>
                        <a:pt x="482753" y="71654"/>
                      </a:cubicBezTo>
                      <a:cubicBezTo>
                        <a:pt x="482447" y="71790"/>
                        <a:pt x="482020" y="71892"/>
                        <a:pt x="481474" y="71961"/>
                      </a:cubicBezTo>
                      <a:cubicBezTo>
                        <a:pt x="480928" y="72029"/>
                        <a:pt x="480247" y="72063"/>
                        <a:pt x="479428" y="72063"/>
                      </a:cubicBezTo>
                      <a:cubicBezTo>
                        <a:pt x="478576" y="72063"/>
                        <a:pt x="477877" y="72029"/>
                        <a:pt x="477331" y="71961"/>
                      </a:cubicBezTo>
                      <a:cubicBezTo>
                        <a:pt x="476785" y="71892"/>
                        <a:pt x="476358" y="71790"/>
                        <a:pt x="476052" y="71654"/>
                      </a:cubicBezTo>
                      <a:cubicBezTo>
                        <a:pt x="475745" y="71517"/>
                        <a:pt x="475523" y="71355"/>
                        <a:pt x="475387" y="71168"/>
                      </a:cubicBezTo>
                      <a:cubicBezTo>
                        <a:pt x="475250" y="70980"/>
                        <a:pt x="475182" y="70750"/>
                        <a:pt x="475182" y="70477"/>
                      </a:cubicBezTo>
                      <a:lnTo>
                        <a:pt x="475182" y="43516"/>
                      </a:lnTo>
                      <a:cubicBezTo>
                        <a:pt x="475182" y="40890"/>
                        <a:pt x="474977" y="38775"/>
                        <a:pt x="474568" y="37172"/>
                      </a:cubicBezTo>
                      <a:cubicBezTo>
                        <a:pt x="474159" y="35569"/>
                        <a:pt x="473562" y="34188"/>
                        <a:pt x="472777" y="33028"/>
                      </a:cubicBezTo>
                      <a:cubicBezTo>
                        <a:pt x="471993" y="31869"/>
                        <a:pt x="470979" y="30982"/>
                        <a:pt x="469734" y="30368"/>
                      </a:cubicBezTo>
                      <a:cubicBezTo>
                        <a:pt x="468489" y="29754"/>
                        <a:pt x="467048" y="29447"/>
                        <a:pt x="465410" y="29447"/>
                      </a:cubicBezTo>
                      <a:cubicBezTo>
                        <a:pt x="463296" y="29447"/>
                        <a:pt x="461181" y="30198"/>
                        <a:pt x="459067" y="31698"/>
                      </a:cubicBezTo>
                      <a:cubicBezTo>
                        <a:pt x="456952" y="33199"/>
                        <a:pt x="454735" y="35399"/>
                        <a:pt x="452415" y="38298"/>
                      </a:cubicBezTo>
                      <a:lnTo>
                        <a:pt x="452415" y="70477"/>
                      </a:lnTo>
                      <a:cubicBezTo>
                        <a:pt x="452415" y="70750"/>
                        <a:pt x="452348" y="70980"/>
                        <a:pt x="452212" y="71168"/>
                      </a:cubicBezTo>
                      <a:cubicBezTo>
                        <a:pt x="452074" y="71355"/>
                        <a:pt x="451853" y="71517"/>
                        <a:pt x="451546" y="71654"/>
                      </a:cubicBezTo>
                      <a:cubicBezTo>
                        <a:pt x="451239" y="71790"/>
                        <a:pt x="450812" y="71892"/>
                        <a:pt x="450267" y="71961"/>
                      </a:cubicBezTo>
                      <a:cubicBezTo>
                        <a:pt x="449722" y="72029"/>
                        <a:pt x="449023" y="72063"/>
                        <a:pt x="448169" y="72063"/>
                      </a:cubicBezTo>
                      <a:cubicBezTo>
                        <a:pt x="447351" y="72063"/>
                        <a:pt x="446669" y="72029"/>
                        <a:pt x="446123" y="71961"/>
                      </a:cubicBezTo>
                      <a:cubicBezTo>
                        <a:pt x="445577" y="71892"/>
                        <a:pt x="445143" y="71790"/>
                        <a:pt x="444818" y="71654"/>
                      </a:cubicBezTo>
                      <a:cubicBezTo>
                        <a:pt x="444494" y="71517"/>
                        <a:pt x="444272" y="71355"/>
                        <a:pt x="444153" y="71168"/>
                      </a:cubicBezTo>
                      <a:cubicBezTo>
                        <a:pt x="444034" y="70980"/>
                        <a:pt x="443974" y="70750"/>
                        <a:pt x="443974" y="70477"/>
                      </a:cubicBezTo>
                      <a:lnTo>
                        <a:pt x="443974" y="24434"/>
                      </a:lnTo>
                      <a:cubicBezTo>
                        <a:pt x="443974" y="24161"/>
                        <a:pt x="444026" y="23931"/>
                        <a:pt x="444128" y="23743"/>
                      </a:cubicBezTo>
                      <a:cubicBezTo>
                        <a:pt x="444231" y="23555"/>
                        <a:pt x="444435" y="23385"/>
                        <a:pt x="444742" y="23231"/>
                      </a:cubicBezTo>
                      <a:cubicBezTo>
                        <a:pt x="445049" y="23078"/>
                        <a:pt x="445441" y="22976"/>
                        <a:pt x="445918" y="22924"/>
                      </a:cubicBezTo>
                      <a:cubicBezTo>
                        <a:pt x="446396" y="22873"/>
                        <a:pt x="447027" y="22848"/>
                        <a:pt x="447811" y="22848"/>
                      </a:cubicBezTo>
                      <a:cubicBezTo>
                        <a:pt x="448562" y="22848"/>
                        <a:pt x="449185" y="22873"/>
                        <a:pt x="449679" y="22924"/>
                      </a:cubicBezTo>
                      <a:cubicBezTo>
                        <a:pt x="450173" y="22976"/>
                        <a:pt x="450557" y="23078"/>
                        <a:pt x="450829" y="23231"/>
                      </a:cubicBezTo>
                      <a:cubicBezTo>
                        <a:pt x="451103" y="23385"/>
                        <a:pt x="451299" y="23555"/>
                        <a:pt x="451418" y="23743"/>
                      </a:cubicBezTo>
                      <a:cubicBezTo>
                        <a:pt x="451537" y="23931"/>
                        <a:pt x="451597" y="24161"/>
                        <a:pt x="451597" y="24434"/>
                      </a:cubicBezTo>
                      <a:lnTo>
                        <a:pt x="451597" y="30522"/>
                      </a:lnTo>
                      <a:cubicBezTo>
                        <a:pt x="454189" y="27623"/>
                        <a:pt x="456773" y="25499"/>
                        <a:pt x="459348" y="24152"/>
                      </a:cubicBezTo>
                      <a:cubicBezTo>
                        <a:pt x="461923" y="22805"/>
                        <a:pt x="464524" y="22131"/>
                        <a:pt x="467150" y="22131"/>
                      </a:cubicBezTo>
                      <a:cubicBezTo>
                        <a:pt x="470220" y="22131"/>
                        <a:pt x="472803" y="22652"/>
                        <a:pt x="474900" y="23692"/>
                      </a:cubicBezTo>
                      <a:cubicBezTo>
                        <a:pt x="476998" y="24732"/>
                        <a:pt x="478695" y="26122"/>
                        <a:pt x="479991" y="27861"/>
                      </a:cubicBezTo>
                      <a:cubicBezTo>
                        <a:pt x="481287" y="29601"/>
                        <a:pt x="482216" y="31639"/>
                        <a:pt x="482779" y="33975"/>
                      </a:cubicBezTo>
                      <a:cubicBezTo>
                        <a:pt x="483342" y="36311"/>
                        <a:pt x="483623" y="39116"/>
                        <a:pt x="483623" y="42390"/>
                      </a:cubicBezTo>
                      <a:close/>
                      <a:moveTo>
                        <a:pt x="537016" y="26531"/>
                      </a:moveTo>
                      <a:cubicBezTo>
                        <a:pt x="537016" y="27725"/>
                        <a:pt x="536855" y="28586"/>
                        <a:pt x="536531" y="29115"/>
                      </a:cubicBezTo>
                      <a:cubicBezTo>
                        <a:pt x="536207" y="29643"/>
                        <a:pt x="535789" y="29908"/>
                        <a:pt x="535277" y="29908"/>
                      </a:cubicBezTo>
                      <a:lnTo>
                        <a:pt x="528678" y="29908"/>
                      </a:lnTo>
                      <a:cubicBezTo>
                        <a:pt x="529872" y="31135"/>
                        <a:pt x="530707" y="32491"/>
                        <a:pt x="531184" y="33975"/>
                      </a:cubicBezTo>
                      <a:cubicBezTo>
                        <a:pt x="531662" y="35458"/>
                        <a:pt x="531901" y="37002"/>
                        <a:pt x="531901" y="38605"/>
                      </a:cubicBezTo>
                      <a:cubicBezTo>
                        <a:pt x="531901" y="41265"/>
                        <a:pt x="531475" y="43618"/>
                        <a:pt x="530622" y="45665"/>
                      </a:cubicBezTo>
                      <a:cubicBezTo>
                        <a:pt x="529769" y="47711"/>
                        <a:pt x="528550" y="49442"/>
                        <a:pt x="526964" y="50857"/>
                      </a:cubicBezTo>
                      <a:cubicBezTo>
                        <a:pt x="525378" y="52273"/>
                        <a:pt x="523494" y="53356"/>
                        <a:pt x="521311" y="54106"/>
                      </a:cubicBezTo>
                      <a:cubicBezTo>
                        <a:pt x="519128" y="54856"/>
                        <a:pt x="516706" y="55232"/>
                        <a:pt x="514046" y="55232"/>
                      </a:cubicBezTo>
                      <a:cubicBezTo>
                        <a:pt x="512170" y="55232"/>
                        <a:pt x="510388" y="54984"/>
                        <a:pt x="508700" y="54490"/>
                      </a:cubicBezTo>
                      <a:cubicBezTo>
                        <a:pt x="507012" y="53995"/>
                        <a:pt x="505707" y="53373"/>
                        <a:pt x="504787" y="52622"/>
                      </a:cubicBezTo>
                      <a:cubicBezTo>
                        <a:pt x="504172" y="53236"/>
                        <a:pt x="503669" y="53935"/>
                        <a:pt x="503277" y="54720"/>
                      </a:cubicBezTo>
                      <a:cubicBezTo>
                        <a:pt x="502885" y="55504"/>
                        <a:pt x="502688" y="56408"/>
                        <a:pt x="502688" y="57431"/>
                      </a:cubicBezTo>
                      <a:cubicBezTo>
                        <a:pt x="502688" y="58625"/>
                        <a:pt x="503243" y="59614"/>
                        <a:pt x="504351" y="60399"/>
                      </a:cubicBezTo>
                      <a:cubicBezTo>
                        <a:pt x="505460" y="61183"/>
                        <a:pt x="506935" y="61609"/>
                        <a:pt x="508777" y="61677"/>
                      </a:cubicBezTo>
                      <a:lnTo>
                        <a:pt x="520799" y="62189"/>
                      </a:lnTo>
                      <a:cubicBezTo>
                        <a:pt x="523084" y="62257"/>
                        <a:pt x="525182" y="62573"/>
                        <a:pt x="527091" y="63136"/>
                      </a:cubicBezTo>
                      <a:cubicBezTo>
                        <a:pt x="529002" y="63698"/>
                        <a:pt x="530656" y="64500"/>
                        <a:pt x="532054" y="65540"/>
                      </a:cubicBezTo>
                      <a:cubicBezTo>
                        <a:pt x="533453" y="66580"/>
                        <a:pt x="534544" y="67859"/>
                        <a:pt x="535329" y="69377"/>
                      </a:cubicBezTo>
                      <a:cubicBezTo>
                        <a:pt x="536113" y="70895"/>
                        <a:pt x="536505" y="72660"/>
                        <a:pt x="536505" y="74672"/>
                      </a:cubicBezTo>
                      <a:cubicBezTo>
                        <a:pt x="536505" y="76787"/>
                        <a:pt x="536062" y="78799"/>
                        <a:pt x="535175" y="80709"/>
                      </a:cubicBezTo>
                      <a:cubicBezTo>
                        <a:pt x="534288" y="82619"/>
                        <a:pt x="532933" y="84298"/>
                        <a:pt x="531108" y="85748"/>
                      </a:cubicBezTo>
                      <a:cubicBezTo>
                        <a:pt x="529283" y="87198"/>
                        <a:pt x="526955" y="88340"/>
                        <a:pt x="524124" y="89176"/>
                      </a:cubicBezTo>
                      <a:cubicBezTo>
                        <a:pt x="521294" y="90011"/>
                        <a:pt x="517951" y="90429"/>
                        <a:pt x="514097" y="90429"/>
                      </a:cubicBezTo>
                      <a:cubicBezTo>
                        <a:pt x="510380" y="90429"/>
                        <a:pt x="507217" y="90114"/>
                        <a:pt x="504608" y="89483"/>
                      </a:cubicBezTo>
                      <a:cubicBezTo>
                        <a:pt x="501998" y="88852"/>
                        <a:pt x="499858" y="87990"/>
                        <a:pt x="498187" y="86899"/>
                      </a:cubicBezTo>
                      <a:cubicBezTo>
                        <a:pt x="496515" y="85808"/>
                        <a:pt x="495305" y="84503"/>
                        <a:pt x="494554" y="82985"/>
                      </a:cubicBezTo>
                      <a:cubicBezTo>
                        <a:pt x="493804" y="81468"/>
                        <a:pt x="493429" y="79822"/>
                        <a:pt x="493429" y="78048"/>
                      </a:cubicBezTo>
                      <a:cubicBezTo>
                        <a:pt x="493429" y="76923"/>
                        <a:pt x="493565" y="75832"/>
                        <a:pt x="493838" y="74774"/>
                      </a:cubicBezTo>
                      <a:cubicBezTo>
                        <a:pt x="494111" y="73717"/>
                        <a:pt x="494528" y="72711"/>
                        <a:pt x="495091" y="71756"/>
                      </a:cubicBezTo>
                      <a:cubicBezTo>
                        <a:pt x="495654" y="70801"/>
                        <a:pt x="496353" y="69889"/>
                        <a:pt x="497189" y="69019"/>
                      </a:cubicBezTo>
                      <a:cubicBezTo>
                        <a:pt x="498025" y="68149"/>
                        <a:pt x="498988" y="67288"/>
                        <a:pt x="500079" y="66435"/>
                      </a:cubicBezTo>
                      <a:cubicBezTo>
                        <a:pt x="498409" y="65583"/>
                        <a:pt x="497172" y="64508"/>
                        <a:pt x="496370" y="63212"/>
                      </a:cubicBezTo>
                      <a:cubicBezTo>
                        <a:pt x="495569" y="61916"/>
                        <a:pt x="495168" y="60518"/>
                        <a:pt x="495168" y="59017"/>
                      </a:cubicBezTo>
                      <a:cubicBezTo>
                        <a:pt x="495168" y="56937"/>
                        <a:pt x="495594" y="55078"/>
                        <a:pt x="496448" y="53441"/>
                      </a:cubicBezTo>
                      <a:cubicBezTo>
                        <a:pt x="497300" y="51804"/>
                        <a:pt x="498357" y="50337"/>
                        <a:pt x="499619" y="49041"/>
                      </a:cubicBezTo>
                      <a:cubicBezTo>
                        <a:pt x="498562" y="47779"/>
                        <a:pt x="497726" y="46355"/>
                        <a:pt x="497112" y="44769"/>
                      </a:cubicBezTo>
                      <a:cubicBezTo>
                        <a:pt x="496498" y="43183"/>
                        <a:pt x="496191" y="41265"/>
                        <a:pt x="496191" y="39014"/>
                      </a:cubicBezTo>
                      <a:cubicBezTo>
                        <a:pt x="496191" y="36388"/>
                        <a:pt x="496635" y="34034"/>
                        <a:pt x="497522" y="31954"/>
                      </a:cubicBezTo>
                      <a:cubicBezTo>
                        <a:pt x="498409" y="29874"/>
                        <a:pt x="499637" y="28117"/>
                        <a:pt x="501205" y="26685"/>
                      </a:cubicBezTo>
                      <a:cubicBezTo>
                        <a:pt x="502774" y="25252"/>
                        <a:pt x="504658" y="24152"/>
                        <a:pt x="506858" y="23385"/>
                      </a:cubicBezTo>
                      <a:cubicBezTo>
                        <a:pt x="509058" y="22617"/>
                        <a:pt x="511454" y="22234"/>
                        <a:pt x="514046" y="22234"/>
                      </a:cubicBezTo>
                      <a:cubicBezTo>
                        <a:pt x="515444" y="22234"/>
                        <a:pt x="516749" y="22311"/>
                        <a:pt x="517960" y="22464"/>
                      </a:cubicBezTo>
                      <a:cubicBezTo>
                        <a:pt x="519170" y="22617"/>
                        <a:pt x="520305" y="22831"/>
                        <a:pt x="521362" y="23103"/>
                      </a:cubicBezTo>
                      <a:lnTo>
                        <a:pt x="535277" y="23103"/>
                      </a:lnTo>
                      <a:cubicBezTo>
                        <a:pt x="535857" y="23103"/>
                        <a:pt x="536293" y="23385"/>
                        <a:pt x="536582" y="23948"/>
                      </a:cubicBezTo>
                      <a:cubicBezTo>
                        <a:pt x="536872" y="24510"/>
                        <a:pt x="537016" y="25372"/>
                        <a:pt x="537016" y="26531"/>
                      </a:cubicBezTo>
                      <a:close/>
                      <a:moveTo>
                        <a:pt x="523818" y="38656"/>
                      </a:moveTo>
                      <a:cubicBezTo>
                        <a:pt x="523818" y="35518"/>
                        <a:pt x="522957" y="33071"/>
                        <a:pt x="521234" y="31315"/>
                      </a:cubicBezTo>
                      <a:cubicBezTo>
                        <a:pt x="519511" y="29558"/>
                        <a:pt x="517064" y="28680"/>
                        <a:pt x="513893" y="28680"/>
                      </a:cubicBezTo>
                      <a:cubicBezTo>
                        <a:pt x="512255" y="28680"/>
                        <a:pt x="510831" y="28953"/>
                        <a:pt x="509621" y="29498"/>
                      </a:cubicBezTo>
                      <a:cubicBezTo>
                        <a:pt x="508410" y="30044"/>
                        <a:pt x="507404" y="30794"/>
                        <a:pt x="506602" y="31749"/>
                      </a:cubicBezTo>
                      <a:cubicBezTo>
                        <a:pt x="505801" y="32704"/>
                        <a:pt x="505204" y="33804"/>
                        <a:pt x="504811" y="35049"/>
                      </a:cubicBezTo>
                      <a:cubicBezTo>
                        <a:pt x="504420" y="36294"/>
                        <a:pt x="504224" y="37599"/>
                        <a:pt x="504224" y="38963"/>
                      </a:cubicBezTo>
                      <a:cubicBezTo>
                        <a:pt x="504224" y="41998"/>
                        <a:pt x="505085" y="44386"/>
                        <a:pt x="506807" y="46125"/>
                      </a:cubicBezTo>
                      <a:cubicBezTo>
                        <a:pt x="508529" y="47865"/>
                        <a:pt x="510943" y="48734"/>
                        <a:pt x="514046" y="48734"/>
                      </a:cubicBezTo>
                      <a:cubicBezTo>
                        <a:pt x="515718" y="48734"/>
                        <a:pt x="517167" y="48470"/>
                        <a:pt x="518395" y="47941"/>
                      </a:cubicBezTo>
                      <a:cubicBezTo>
                        <a:pt x="519623" y="47413"/>
                        <a:pt x="520637" y="46679"/>
                        <a:pt x="521438" y="45741"/>
                      </a:cubicBezTo>
                      <a:cubicBezTo>
                        <a:pt x="522240" y="44804"/>
                        <a:pt x="522838" y="43721"/>
                        <a:pt x="523229" y="42493"/>
                      </a:cubicBezTo>
                      <a:cubicBezTo>
                        <a:pt x="523621" y="41265"/>
                        <a:pt x="523818" y="39986"/>
                        <a:pt x="523818" y="38656"/>
                      </a:cubicBezTo>
                      <a:close/>
                      <a:moveTo>
                        <a:pt x="528064" y="75132"/>
                      </a:moveTo>
                      <a:cubicBezTo>
                        <a:pt x="528064" y="73154"/>
                        <a:pt x="527254" y="71628"/>
                        <a:pt x="525634" y="70554"/>
                      </a:cubicBezTo>
                      <a:cubicBezTo>
                        <a:pt x="524014" y="69479"/>
                        <a:pt x="521822" y="68908"/>
                        <a:pt x="519060" y="68840"/>
                      </a:cubicBezTo>
                      <a:lnTo>
                        <a:pt x="507139" y="68431"/>
                      </a:lnTo>
                      <a:cubicBezTo>
                        <a:pt x="506048" y="69283"/>
                        <a:pt x="505152" y="70093"/>
                        <a:pt x="504453" y="70861"/>
                      </a:cubicBezTo>
                      <a:cubicBezTo>
                        <a:pt x="503754" y="71628"/>
                        <a:pt x="503200" y="72361"/>
                        <a:pt x="502791" y="73060"/>
                      </a:cubicBezTo>
                      <a:cubicBezTo>
                        <a:pt x="502382" y="73760"/>
                        <a:pt x="502101" y="74450"/>
                        <a:pt x="501947" y="75132"/>
                      </a:cubicBezTo>
                      <a:cubicBezTo>
                        <a:pt x="501793" y="75815"/>
                        <a:pt x="501717" y="76514"/>
                        <a:pt x="501717" y="77230"/>
                      </a:cubicBezTo>
                      <a:cubicBezTo>
                        <a:pt x="501717" y="79447"/>
                        <a:pt x="502842" y="81127"/>
                        <a:pt x="505093" y="82269"/>
                      </a:cubicBezTo>
                      <a:cubicBezTo>
                        <a:pt x="507344" y="83412"/>
                        <a:pt x="510482" y="83983"/>
                        <a:pt x="514507" y="83983"/>
                      </a:cubicBezTo>
                      <a:cubicBezTo>
                        <a:pt x="517064" y="83983"/>
                        <a:pt x="519205" y="83736"/>
                        <a:pt x="520927" y="83241"/>
                      </a:cubicBezTo>
                      <a:cubicBezTo>
                        <a:pt x="522650" y="82747"/>
                        <a:pt x="524040" y="82090"/>
                        <a:pt x="525097" y="81272"/>
                      </a:cubicBezTo>
                      <a:cubicBezTo>
                        <a:pt x="526154" y="80453"/>
                        <a:pt x="526912" y="79515"/>
                        <a:pt x="527373" y="78458"/>
                      </a:cubicBezTo>
                      <a:cubicBezTo>
                        <a:pt x="527833" y="77400"/>
                        <a:pt x="528064" y="76292"/>
                        <a:pt x="528064" y="75132"/>
                      </a:cubicBezTo>
                      <a:close/>
                      <a:moveTo>
                        <a:pt x="559466" y="64440"/>
                      </a:moveTo>
                      <a:cubicBezTo>
                        <a:pt x="559466" y="65497"/>
                        <a:pt x="559415" y="66469"/>
                        <a:pt x="559313" y="67356"/>
                      </a:cubicBezTo>
                      <a:cubicBezTo>
                        <a:pt x="559210" y="68243"/>
                        <a:pt x="559039" y="69079"/>
                        <a:pt x="558801" y="69863"/>
                      </a:cubicBezTo>
                      <a:cubicBezTo>
                        <a:pt x="558562" y="70647"/>
                        <a:pt x="558247" y="71423"/>
                        <a:pt x="557854" y="72191"/>
                      </a:cubicBezTo>
                      <a:cubicBezTo>
                        <a:pt x="557462" y="72958"/>
                        <a:pt x="556976" y="73768"/>
                        <a:pt x="556396" y="74621"/>
                      </a:cubicBezTo>
                      <a:lnTo>
                        <a:pt x="549388" y="85160"/>
                      </a:lnTo>
                      <a:cubicBezTo>
                        <a:pt x="549217" y="85398"/>
                        <a:pt x="549021" y="85603"/>
                        <a:pt x="548799" y="85774"/>
                      </a:cubicBezTo>
                      <a:cubicBezTo>
                        <a:pt x="548577" y="85944"/>
                        <a:pt x="548305" y="86098"/>
                        <a:pt x="547981" y="86234"/>
                      </a:cubicBezTo>
                      <a:cubicBezTo>
                        <a:pt x="547657" y="86370"/>
                        <a:pt x="547282" y="86464"/>
                        <a:pt x="546855" y="86515"/>
                      </a:cubicBezTo>
                      <a:cubicBezTo>
                        <a:pt x="546428" y="86566"/>
                        <a:pt x="545891" y="86592"/>
                        <a:pt x="545243" y="86592"/>
                      </a:cubicBezTo>
                      <a:cubicBezTo>
                        <a:pt x="544663" y="86592"/>
                        <a:pt x="544177" y="86566"/>
                        <a:pt x="543785" y="86515"/>
                      </a:cubicBezTo>
                      <a:cubicBezTo>
                        <a:pt x="543393" y="86464"/>
                        <a:pt x="543112" y="86379"/>
                        <a:pt x="542941" y="86260"/>
                      </a:cubicBezTo>
                      <a:cubicBezTo>
                        <a:pt x="542771" y="86140"/>
                        <a:pt x="542677" y="85978"/>
                        <a:pt x="542660" y="85774"/>
                      </a:cubicBezTo>
                      <a:cubicBezTo>
                        <a:pt x="542643" y="85569"/>
                        <a:pt x="542703" y="85330"/>
                        <a:pt x="542839" y="85057"/>
                      </a:cubicBezTo>
                      <a:lnTo>
                        <a:pt x="549643" y="70989"/>
                      </a:lnTo>
                      <a:lnTo>
                        <a:pt x="549643" y="64440"/>
                      </a:lnTo>
                      <a:cubicBezTo>
                        <a:pt x="549643" y="63519"/>
                        <a:pt x="549737" y="62786"/>
                        <a:pt x="549925" y="62240"/>
                      </a:cubicBezTo>
                      <a:cubicBezTo>
                        <a:pt x="550112" y="61695"/>
                        <a:pt x="550411" y="61285"/>
                        <a:pt x="550820" y="61012"/>
                      </a:cubicBezTo>
                      <a:cubicBezTo>
                        <a:pt x="551229" y="60740"/>
                        <a:pt x="551740" y="60552"/>
                        <a:pt x="552355" y="60450"/>
                      </a:cubicBezTo>
                      <a:cubicBezTo>
                        <a:pt x="552969" y="60347"/>
                        <a:pt x="553719" y="60296"/>
                        <a:pt x="554605" y="60296"/>
                      </a:cubicBezTo>
                      <a:cubicBezTo>
                        <a:pt x="555458" y="60296"/>
                        <a:pt x="556191" y="60347"/>
                        <a:pt x="556806" y="60450"/>
                      </a:cubicBezTo>
                      <a:cubicBezTo>
                        <a:pt x="557419" y="60552"/>
                        <a:pt x="557923" y="60740"/>
                        <a:pt x="558314" y="61012"/>
                      </a:cubicBezTo>
                      <a:cubicBezTo>
                        <a:pt x="558707" y="61285"/>
                        <a:pt x="558996" y="61695"/>
                        <a:pt x="559184" y="62240"/>
                      </a:cubicBezTo>
                      <a:cubicBezTo>
                        <a:pt x="559372" y="62786"/>
                        <a:pt x="559466" y="63519"/>
                        <a:pt x="559466" y="6444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1" name="Полилиния: фигура 100">
                  <a:extLst>
                    <a:ext uri="{FF2B5EF4-FFF2-40B4-BE49-F238E27FC236}">
                      <a16:creationId xmlns:a16="http://schemas.microsoft.com/office/drawing/2014/main" id="{9A2EA934-5A15-4DBB-A166-9FF7895598C0}"/>
                    </a:ext>
                  </a:extLst>
                </p:cNvPr>
                <p:cNvSpPr/>
                <p:nvPr/>
              </p:nvSpPr>
              <p:spPr>
                <a:xfrm>
                  <a:off x="4827186" y="1318043"/>
                  <a:ext cx="174104" cy="90244"/>
                </a:xfrm>
                <a:custGeom>
                  <a:avLst/>
                  <a:gdLst>
                    <a:gd name="connsiteX0" fmla="*/ 42867 w 174104"/>
                    <a:gd name="connsiteY0" fmla="*/ 46445 h 90244"/>
                    <a:gd name="connsiteX1" fmla="*/ 41864 w 174104"/>
                    <a:gd name="connsiteY1" fmla="*/ 49284 h 90244"/>
                    <a:gd name="connsiteX2" fmla="*/ 39577 w 174104"/>
                    <a:gd name="connsiteY2" fmla="*/ 50129 h 90244"/>
                    <a:gd name="connsiteX3" fmla="*/ 9255 w 174104"/>
                    <a:gd name="connsiteY3" fmla="*/ 50129 h 90244"/>
                    <a:gd name="connsiteX4" fmla="*/ 10026 w 174104"/>
                    <a:gd name="connsiteY4" fmla="*/ 57035 h 90244"/>
                    <a:gd name="connsiteX5" fmla="*/ 12596 w 174104"/>
                    <a:gd name="connsiteY5" fmla="*/ 62304 h 90244"/>
                    <a:gd name="connsiteX6" fmla="*/ 17274 w 174104"/>
                    <a:gd name="connsiteY6" fmla="*/ 65681 h 90244"/>
                    <a:gd name="connsiteX7" fmla="*/ 24317 w 174104"/>
                    <a:gd name="connsiteY7" fmla="*/ 66858 h 90244"/>
                    <a:gd name="connsiteX8" fmla="*/ 30178 w 174104"/>
                    <a:gd name="connsiteY8" fmla="*/ 66320 h 90244"/>
                    <a:gd name="connsiteX9" fmla="*/ 34625 w 174104"/>
                    <a:gd name="connsiteY9" fmla="*/ 65118 h 90244"/>
                    <a:gd name="connsiteX10" fmla="*/ 37709 w 174104"/>
                    <a:gd name="connsiteY10" fmla="*/ 63916 h 90244"/>
                    <a:gd name="connsiteX11" fmla="*/ 39535 w 174104"/>
                    <a:gd name="connsiteY11" fmla="*/ 63379 h 90244"/>
                    <a:gd name="connsiteX12" fmla="*/ 40177 w 174104"/>
                    <a:gd name="connsiteY12" fmla="*/ 63558 h 90244"/>
                    <a:gd name="connsiteX13" fmla="*/ 40614 w 174104"/>
                    <a:gd name="connsiteY13" fmla="*/ 64095 h 90244"/>
                    <a:gd name="connsiteX14" fmla="*/ 40845 w 174104"/>
                    <a:gd name="connsiteY14" fmla="*/ 65093 h 90244"/>
                    <a:gd name="connsiteX15" fmla="*/ 40922 w 174104"/>
                    <a:gd name="connsiteY15" fmla="*/ 66653 h 90244"/>
                    <a:gd name="connsiteX16" fmla="*/ 40871 w 174104"/>
                    <a:gd name="connsiteY16" fmla="*/ 67804 h 90244"/>
                    <a:gd name="connsiteX17" fmla="*/ 40743 w 174104"/>
                    <a:gd name="connsiteY17" fmla="*/ 68674 h 90244"/>
                    <a:gd name="connsiteX18" fmla="*/ 40488 w 174104"/>
                    <a:gd name="connsiteY18" fmla="*/ 69364 h 90244"/>
                    <a:gd name="connsiteX19" fmla="*/ 40027 w 174104"/>
                    <a:gd name="connsiteY19" fmla="*/ 69953 h 90244"/>
                    <a:gd name="connsiteX20" fmla="*/ 38364 w 174104"/>
                    <a:gd name="connsiteY20" fmla="*/ 70874 h 90244"/>
                    <a:gd name="connsiteX21" fmla="*/ 34783 w 174104"/>
                    <a:gd name="connsiteY21" fmla="*/ 72127 h 90244"/>
                    <a:gd name="connsiteX22" fmla="*/ 29693 w 174104"/>
                    <a:gd name="connsiteY22" fmla="*/ 73227 h 90244"/>
                    <a:gd name="connsiteX23" fmla="*/ 23528 w 174104"/>
                    <a:gd name="connsiteY23" fmla="*/ 73713 h 90244"/>
                    <a:gd name="connsiteX24" fmla="*/ 13578 w 174104"/>
                    <a:gd name="connsiteY24" fmla="*/ 72127 h 90244"/>
                    <a:gd name="connsiteX25" fmla="*/ 6390 w 174104"/>
                    <a:gd name="connsiteY25" fmla="*/ 67420 h 90244"/>
                    <a:gd name="connsiteX26" fmla="*/ 1990 w 174104"/>
                    <a:gd name="connsiteY26" fmla="*/ 59593 h 90244"/>
                    <a:gd name="connsiteX27" fmla="*/ 506 w 174104"/>
                    <a:gd name="connsiteY27" fmla="*/ 48645 h 90244"/>
                    <a:gd name="connsiteX28" fmla="*/ 2041 w 174104"/>
                    <a:gd name="connsiteY28" fmla="*/ 37978 h 90244"/>
                    <a:gd name="connsiteX29" fmla="*/ 6466 w 174104"/>
                    <a:gd name="connsiteY29" fmla="*/ 29946 h 90244"/>
                    <a:gd name="connsiteX30" fmla="*/ 13450 w 174104"/>
                    <a:gd name="connsiteY30" fmla="*/ 24881 h 90244"/>
                    <a:gd name="connsiteX31" fmla="*/ 22607 w 174104"/>
                    <a:gd name="connsiteY31" fmla="*/ 23116 h 90244"/>
                    <a:gd name="connsiteX32" fmla="*/ 31842 w 174104"/>
                    <a:gd name="connsiteY32" fmla="*/ 24856 h 90244"/>
                    <a:gd name="connsiteX33" fmla="*/ 38109 w 174104"/>
                    <a:gd name="connsiteY33" fmla="*/ 29537 h 90244"/>
                    <a:gd name="connsiteX34" fmla="*/ 41715 w 174104"/>
                    <a:gd name="connsiteY34" fmla="*/ 36443 h 90244"/>
                    <a:gd name="connsiteX35" fmla="*/ 42867 w 174104"/>
                    <a:gd name="connsiteY35" fmla="*/ 44910 h 90244"/>
                    <a:gd name="connsiteX36" fmla="*/ 34374 w 174104"/>
                    <a:gd name="connsiteY36" fmla="*/ 43938 h 90244"/>
                    <a:gd name="connsiteX37" fmla="*/ 31414 w 174104"/>
                    <a:gd name="connsiteY37" fmla="*/ 33502 h 90244"/>
                    <a:gd name="connsiteX38" fmla="*/ 22175 w 174104"/>
                    <a:gd name="connsiteY38" fmla="*/ 29716 h 90244"/>
                    <a:gd name="connsiteX39" fmla="*/ 16667 w 174104"/>
                    <a:gd name="connsiteY39" fmla="*/ 30893 h 90244"/>
                    <a:gd name="connsiteX40" fmla="*/ 12704 w 174104"/>
                    <a:gd name="connsiteY40" fmla="*/ 34013 h 90244"/>
                    <a:gd name="connsiteX41" fmla="*/ 10233 w 174104"/>
                    <a:gd name="connsiteY41" fmla="*/ 38541 h 90244"/>
                    <a:gd name="connsiteX42" fmla="*/ 9255 w 174104"/>
                    <a:gd name="connsiteY42" fmla="*/ 43938 h 90244"/>
                    <a:gd name="connsiteX43" fmla="*/ 78557 w 174104"/>
                    <a:gd name="connsiteY43" fmla="*/ 68085 h 90244"/>
                    <a:gd name="connsiteX44" fmla="*/ 78352 w 174104"/>
                    <a:gd name="connsiteY44" fmla="*/ 70439 h 90244"/>
                    <a:gd name="connsiteX45" fmla="*/ 77738 w 174104"/>
                    <a:gd name="connsiteY45" fmla="*/ 71718 h 90244"/>
                    <a:gd name="connsiteX46" fmla="*/ 76510 w 174104"/>
                    <a:gd name="connsiteY46" fmla="*/ 72485 h 90244"/>
                    <a:gd name="connsiteX47" fmla="*/ 74643 w 174104"/>
                    <a:gd name="connsiteY47" fmla="*/ 73073 h 90244"/>
                    <a:gd name="connsiteX48" fmla="*/ 72418 w 174104"/>
                    <a:gd name="connsiteY48" fmla="*/ 73457 h 90244"/>
                    <a:gd name="connsiteX49" fmla="*/ 70064 w 174104"/>
                    <a:gd name="connsiteY49" fmla="*/ 73611 h 90244"/>
                    <a:gd name="connsiteX50" fmla="*/ 63925 w 174104"/>
                    <a:gd name="connsiteY50" fmla="*/ 72664 h 90244"/>
                    <a:gd name="connsiteX51" fmla="*/ 59730 w 174104"/>
                    <a:gd name="connsiteY51" fmla="*/ 69799 h 90244"/>
                    <a:gd name="connsiteX52" fmla="*/ 57351 w 174104"/>
                    <a:gd name="connsiteY52" fmla="*/ 64939 h 90244"/>
                    <a:gd name="connsiteX53" fmla="*/ 56609 w 174104"/>
                    <a:gd name="connsiteY53" fmla="*/ 58007 h 90244"/>
                    <a:gd name="connsiteX54" fmla="*/ 56609 w 174104"/>
                    <a:gd name="connsiteY54" fmla="*/ 31097 h 90244"/>
                    <a:gd name="connsiteX55" fmla="*/ 50163 w 174104"/>
                    <a:gd name="connsiteY55" fmla="*/ 31097 h 90244"/>
                    <a:gd name="connsiteX56" fmla="*/ 48935 w 174104"/>
                    <a:gd name="connsiteY56" fmla="*/ 30279 h 90244"/>
                    <a:gd name="connsiteX57" fmla="*/ 48475 w 174104"/>
                    <a:gd name="connsiteY57" fmla="*/ 27619 h 90244"/>
                    <a:gd name="connsiteX58" fmla="*/ 48603 w 174104"/>
                    <a:gd name="connsiteY58" fmla="*/ 25981 h 90244"/>
                    <a:gd name="connsiteX59" fmla="*/ 48935 w 174104"/>
                    <a:gd name="connsiteY59" fmla="*/ 24881 h 90244"/>
                    <a:gd name="connsiteX60" fmla="*/ 49472 w 174104"/>
                    <a:gd name="connsiteY60" fmla="*/ 24268 h 90244"/>
                    <a:gd name="connsiteX61" fmla="*/ 50214 w 174104"/>
                    <a:gd name="connsiteY61" fmla="*/ 24089 h 90244"/>
                    <a:gd name="connsiteX62" fmla="*/ 56609 w 174104"/>
                    <a:gd name="connsiteY62" fmla="*/ 24089 h 90244"/>
                    <a:gd name="connsiteX63" fmla="*/ 56609 w 174104"/>
                    <a:gd name="connsiteY63" fmla="*/ 13140 h 90244"/>
                    <a:gd name="connsiteX64" fmla="*/ 56788 w 174104"/>
                    <a:gd name="connsiteY64" fmla="*/ 12475 h 90244"/>
                    <a:gd name="connsiteX65" fmla="*/ 57453 w 174104"/>
                    <a:gd name="connsiteY65" fmla="*/ 11938 h 90244"/>
                    <a:gd name="connsiteX66" fmla="*/ 58758 w 174104"/>
                    <a:gd name="connsiteY66" fmla="*/ 11606 h 90244"/>
                    <a:gd name="connsiteX67" fmla="*/ 60804 w 174104"/>
                    <a:gd name="connsiteY67" fmla="*/ 11503 h 90244"/>
                    <a:gd name="connsiteX68" fmla="*/ 62902 w 174104"/>
                    <a:gd name="connsiteY68" fmla="*/ 11606 h 90244"/>
                    <a:gd name="connsiteX69" fmla="*/ 64181 w 174104"/>
                    <a:gd name="connsiteY69" fmla="*/ 11938 h 90244"/>
                    <a:gd name="connsiteX70" fmla="*/ 64846 w 174104"/>
                    <a:gd name="connsiteY70" fmla="*/ 12475 h 90244"/>
                    <a:gd name="connsiteX71" fmla="*/ 65051 w 174104"/>
                    <a:gd name="connsiteY71" fmla="*/ 13140 h 90244"/>
                    <a:gd name="connsiteX72" fmla="*/ 65051 w 174104"/>
                    <a:gd name="connsiteY72" fmla="*/ 24089 h 90244"/>
                    <a:gd name="connsiteX73" fmla="*/ 76868 w 174104"/>
                    <a:gd name="connsiteY73" fmla="*/ 24089 h 90244"/>
                    <a:gd name="connsiteX74" fmla="*/ 77585 w 174104"/>
                    <a:gd name="connsiteY74" fmla="*/ 24268 h 90244"/>
                    <a:gd name="connsiteX75" fmla="*/ 78122 w 174104"/>
                    <a:gd name="connsiteY75" fmla="*/ 24881 h 90244"/>
                    <a:gd name="connsiteX76" fmla="*/ 78454 w 174104"/>
                    <a:gd name="connsiteY76" fmla="*/ 25981 h 90244"/>
                    <a:gd name="connsiteX77" fmla="*/ 78557 w 174104"/>
                    <a:gd name="connsiteY77" fmla="*/ 27619 h 90244"/>
                    <a:gd name="connsiteX78" fmla="*/ 78096 w 174104"/>
                    <a:gd name="connsiteY78" fmla="*/ 30279 h 90244"/>
                    <a:gd name="connsiteX79" fmla="*/ 76868 w 174104"/>
                    <a:gd name="connsiteY79" fmla="*/ 31097 h 90244"/>
                    <a:gd name="connsiteX80" fmla="*/ 65051 w 174104"/>
                    <a:gd name="connsiteY80" fmla="*/ 31097 h 90244"/>
                    <a:gd name="connsiteX81" fmla="*/ 65051 w 174104"/>
                    <a:gd name="connsiteY81" fmla="*/ 56779 h 90244"/>
                    <a:gd name="connsiteX82" fmla="*/ 66457 w 174104"/>
                    <a:gd name="connsiteY82" fmla="*/ 63967 h 90244"/>
                    <a:gd name="connsiteX83" fmla="*/ 71497 w 174104"/>
                    <a:gd name="connsiteY83" fmla="*/ 66397 h 90244"/>
                    <a:gd name="connsiteX84" fmla="*/ 73594 w 174104"/>
                    <a:gd name="connsiteY84" fmla="*/ 66167 h 90244"/>
                    <a:gd name="connsiteX85" fmla="*/ 75231 w 174104"/>
                    <a:gd name="connsiteY85" fmla="*/ 65681 h 90244"/>
                    <a:gd name="connsiteX86" fmla="*/ 76459 w 174104"/>
                    <a:gd name="connsiteY86" fmla="*/ 65195 h 90244"/>
                    <a:gd name="connsiteX87" fmla="*/ 77380 w 174104"/>
                    <a:gd name="connsiteY87" fmla="*/ 64965 h 90244"/>
                    <a:gd name="connsiteX88" fmla="*/ 77866 w 174104"/>
                    <a:gd name="connsiteY88" fmla="*/ 65093 h 90244"/>
                    <a:gd name="connsiteX89" fmla="*/ 78224 w 174104"/>
                    <a:gd name="connsiteY89" fmla="*/ 65579 h 90244"/>
                    <a:gd name="connsiteX90" fmla="*/ 78454 w 174104"/>
                    <a:gd name="connsiteY90" fmla="*/ 66551 h 90244"/>
                    <a:gd name="connsiteX91" fmla="*/ 78557 w 174104"/>
                    <a:gd name="connsiteY91" fmla="*/ 68085 h 90244"/>
                    <a:gd name="connsiteX92" fmla="*/ 121171 w 174104"/>
                    <a:gd name="connsiteY92" fmla="*/ 64453 h 90244"/>
                    <a:gd name="connsiteX93" fmla="*/ 121119 w 174104"/>
                    <a:gd name="connsiteY93" fmla="*/ 65962 h 90244"/>
                    <a:gd name="connsiteX94" fmla="*/ 120940 w 174104"/>
                    <a:gd name="connsiteY94" fmla="*/ 67037 h 90244"/>
                    <a:gd name="connsiteX95" fmla="*/ 120634 w 174104"/>
                    <a:gd name="connsiteY95" fmla="*/ 67804 h 90244"/>
                    <a:gd name="connsiteX96" fmla="*/ 119815 w 174104"/>
                    <a:gd name="connsiteY96" fmla="*/ 68776 h 90244"/>
                    <a:gd name="connsiteX97" fmla="*/ 117641 w 174104"/>
                    <a:gd name="connsiteY97" fmla="*/ 70362 h 90244"/>
                    <a:gd name="connsiteX98" fmla="*/ 114188 w 174104"/>
                    <a:gd name="connsiteY98" fmla="*/ 72050 h 90244"/>
                    <a:gd name="connsiteX99" fmla="*/ 110018 w 174104"/>
                    <a:gd name="connsiteY99" fmla="*/ 73253 h 90244"/>
                    <a:gd name="connsiteX100" fmla="*/ 105362 w 174104"/>
                    <a:gd name="connsiteY100" fmla="*/ 73713 h 90244"/>
                    <a:gd name="connsiteX101" fmla="*/ 96563 w 174104"/>
                    <a:gd name="connsiteY101" fmla="*/ 72076 h 90244"/>
                    <a:gd name="connsiteX102" fmla="*/ 90143 w 174104"/>
                    <a:gd name="connsiteY102" fmla="*/ 67292 h 90244"/>
                    <a:gd name="connsiteX103" fmla="*/ 86203 w 174104"/>
                    <a:gd name="connsiteY103" fmla="*/ 59567 h 90244"/>
                    <a:gd name="connsiteX104" fmla="*/ 84847 w 174104"/>
                    <a:gd name="connsiteY104" fmla="*/ 49003 h 90244"/>
                    <a:gd name="connsiteX105" fmla="*/ 86510 w 174104"/>
                    <a:gd name="connsiteY105" fmla="*/ 37313 h 90244"/>
                    <a:gd name="connsiteX106" fmla="*/ 91063 w 174104"/>
                    <a:gd name="connsiteY106" fmla="*/ 29307 h 90244"/>
                    <a:gd name="connsiteX107" fmla="*/ 97868 w 174104"/>
                    <a:gd name="connsiteY107" fmla="*/ 24677 h 90244"/>
                    <a:gd name="connsiteX108" fmla="*/ 106335 w 174104"/>
                    <a:gd name="connsiteY108" fmla="*/ 23168 h 90244"/>
                    <a:gd name="connsiteX109" fmla="*/ 110607 w 174104"/>
                    <a:gd name="connsiteY109" fmla="*/ 23577 h 90244"/>
                    <a:gd name="connsiteX110" fmla="*/ 114418 w 174104"/>
                    <a:gd name="connsiteY110" fmla="*/ 24651 h 90244"/>
                    <a:gd name="connsiteX111" fmla="*/ 117513 w 174104"/>
                    <a:gd name="connsiteY111" fmla="*/ 26186 h 90244"/>
                    <a:gd name="connsiteX112" fmla="*/ 119483 w 174104"/>
                    <a:gd name="connsiteY112" fmla="*/ 27670 h 90244"/>
                    <a:gd name="connsiteX113" fmla="*/ 120327 w 174104"/>
                    <a:gd name="connsiteY113" fmla="*/ 28642 h 90244"/>
                    <a:gd name="connsiteX114" fmla="*/ 120711 w 174104"/>
                    <a:gd name="connsiteY114" fmla="*/ 29486 h 90244"/>
                    <a:gd name="connsiteX115" fmla="*/ 120916 w 174104"/>
                    <a:gd name="connsiteY115" fmla="*/ 30586 h 90244"/>
                    <a:gd name="connsiteX116" fmla="*/ 120966 w 174104"/>
                    <a:gd name="connsiteY116" fmla="*/ 32120 h 90244"/>
                    <a:gd name="connsiteX117" fmla="*/ 120506 w 174104"/>
                    <a:gd name="connsiteY117" fmla="*/ 34909 h 90244"/>
                    <a:gd name="connsiteX118" fmla="*/ 119380 w 174104"/>
                    <a:gd name="connsiteY118" fmla="*/ 35702 h 90244"/>
                    <a:gd name="connsiteX119" fmla="*/ 117615 w 174104"/>
                    <a:gd name="connsiteY119" fmla="*/ 34858 h 90244"/>
                    <a:gd name="connsiteX120" fmla="*/ 115082 w 174104"/>
                    <a:gd name="connsiteY120" fmla="*/ 32990 h 90244"/>
                    <a:gd name="connsiteX121" fmla="*/ 111373 w 174104"/>
                    <a:gd name="connsiteY121" fmla="*/ 31123 h 90244"/>
                    <a:gd name="connsiteX122" fmla="*/ 106232 w 174104"/>
                    <a:gd name="connsiteY122" fmla="*/ 30279 h 90244"/>
                    <a:gd name="connsiteX123" fmla="*/ 96895 w 174104"/>
                    <a:gd name="connsiteY123" fmla="*/ 34960 h 90244"/>
                    <a:gd name="connsiteX124" fmla="*/ 93647 w 174104"/>
                    <a:gd name="connsiteY124" fmla="*/ 48543 h 90244"/>
                    <a:gd name="connsiteX125" fmla="*/ 94491 w 174104"/>
                    <a:gd name="connsiteY125" fmla="*/ 56344 h 90244"/>
                    <a:gd name="connsiteX126" fmla="*/ 96973 w 174104"/>
                    <a:gd name="connsiteY126" fmla="*/ 61946 h 90244"/>
                    <a:gd name="connsiteX127" fmla="*/ 100988 w 174104"/>
                    <a:gd name="connsiteY127" fmla="*/ 65297 h 90244"/>
                    <a:gd name="connsiteX128" fmla="*/ 106437 w 174104"/>
                    <a:gd name="connsiteY128" fmla="*/ 66397 h 90244"/>
                    <a:gd name="connsiteX129" fmla="*/ 111552 w 174104"/>
                    <a:gd name="connsiteY129" fmla="*/ 65476 h 90244"/>
                    <a:gd name="connsiteX130" fmla="*/ 115364 w 174104"/>
                    <a:gd name="connsiteY130" fmla="*/ 63456 h 90244"/>
                    <a:gd name="connsiteX131" fmla="*/ 118076 w 174104"/>
                    <a:gd name="connsiteY131" fmla="*/ 61460 h 90244"/>
                    <a:gd name="connsiteX132" fmla="*/ 119790 w 174104"/>
                    <a:gd name="connsiteY132" fmla="*/ 60565 h 90244"/>
                    <a:gd name="connsiteX133" fmla="*/ 120403 w 174104"/>
                    <a:gd name="connsiteY133" fmla="*/ 60770 h 90244"/>
                    <a:gd name="connsiteX134" fmla="*/ 120838 w 174104"/>
                    <a:gd name="connsiteY134" fmla="*/ 61460 h 90244"/>
                    <a:gd name="connsiteX135" fmla="*/ 121095 w 174104"/>
                    <a:gd name="connsiteY135" fmla="*/ 62688 h 90244"/>
                    <a:gd name="connsiteX136" fmla="*/ 121171 w 174104"/>
                    <a:gd name="connsiteY136" fmla="*/ 64453 h 90244"/>
                    <a:gd name="connsiteX137" fmla="*/ 142624 w 174104"/>
                    <a:gd name="connsiteY137" fmla="*/ 67165 h 90244"/>
                    <a:gd name="connsiteX138" fmla="*/ 141422 w 174104"/>
                    <a:gd name="connsiteY138" fmla="*/ 71999 h 90244"/>
                    <a:gd name="connsiteX139" fmla="*/ 137047 w 174104"/>
                    <a:gd name="connsiteY139" fmla="*/ 73201 h 90244"/>
                    <a:gd name="connsiteX140" fmla="*/ 132801 w 174104"/>
                    <a:gd name="connsiteY140" fmla="*/ 72025 h 90244"/>
                    <a:gd name="connsiteX141" fmla="*/ 131624 w 174104"/>
                    <a:gd name="connsiteY141" fmla="*/ 67318 h 90244"/>
                    <a:gd name="connsiteX142" fmla="*/ 132827 w 174104"/>
                    <a:gd name="connsiteY142" fmla="*/ 62484 h 90244"/>
                    <a:gd name="connsiteX143" fmla="*/ 137201 w 174104"/>
                    <a:gd name="connsiteY143" fmla="*/ 61281 h 90244"/>
                    <a:gd name="connsiteX144" fmla="*/ 141448 w 174104"/>
                    <a:gd name="connsiteY144" fmla="*/ 62458 h 90244"/>
                    <a:gd name="connsiteX145" fmla="*/ 142624 w 174104"/>
                    <a:gd name="connsiteY145" fmla="*/ 67165 h 90244"/>
                    <a:gd name="connsiteX146" fmla="*/ 174611 w 174104"/>
                    <a:gd name="connsiteY146" fmla="*/ 45268 h 90244"/>
                    <a:gd name="connsiteX147" fmla="*/ 173895 w 174104"/>
                    <a:gd name="connsiteY147" fmla="*/ 56702 h 90244"/>
                    <a:gd name="connsiteX148" fmla="*/ 171746 w 174104"/>
                    <a:gd name="connsiteY148" fmla="*/ 67881 h 90244"/>
                    <a:gd name="connsiteX149" fmla="*/ 168241 w 174104"/>
                    <a:gd name="connsiteY149" fmla="*/ 78752 h 90244"/>
                    <a:gd name="connsiteX150" fmla="*/ 163407 w 174104"/>
                    <a:gd name="connsiteY150" fmla="*/ 89316 h 90244"/>
                    <a:gd name="connsiteX151" fmla="*/ 162946 w 174104"/>
                    <a:gd name="connsiteY151" fmla="*/ 89777 h 90244"/>
                    <a:gd name="connsiteX152" fmla="*/ 162154 w 174104"/>
                    <a:gd name="connsiteY152" fmla="*/ 90135 h 90244"/>
                    <a:gd name="connsiteX153" fmla="*/ 161002 w 174104"/>
                    <a:gd name="connsiteY153" fmla="*/ 90340 h 90244"/>
                    <a:gd name="connsiteX154" fmla="*/ 159417 w 174104"/>
                    <a:gd name="connsiteY154" fmla="*/ 90391 h 90244"/>
                    <a:gd name="connsiteX155" fmla="*/ 157345 w 174104"/>
                    <a:gd name="connsiteY155" fmla="*/ 90263 h 90244"/>
                    <a:gd name="connsiteX156" fmla="*/ 156270 w 174104"/>
                    <a:gd name="connsiteY156" fmla="*/ 89854 h 90244"/>
                    <a:gd name="connsiteX157" fmla="*/ 155964 w 174104"/>
                    <a:gd name="connsiteY157" fmla="*/ 89138 h 90244"/>
                    <a:gd name="connsiteX158" fmla="*/ 156245 w 174104"/>
                    <a:gd name="connsiteY158" fmla="*/ 88089 h 90244"/>
                    <a:gd name="connsiteX159" fmla="*/ 163356 w 174104"/>
                    <a:gd name="connsiteY159" fmla="*/ 66934 h 90244"/>
                    <a:gd name="connsiteX160" fmla="*/ 165760 w 174104"/>
                    <a:gd name="connsiteY160" fmla="*/ 45115 h 90244"/>
                    <a:gd name="connsiteX161" fmla="*/ 163356 w 174104"/>
                    <a:gd name="connsiteY161" fmla="*/ 23347 h 90244"/>
                    <a:gd name="connsiteX162" fmla="*/ 156143 w 174104"/>
                    <a:gd name="connsiteY162" fmla="*/ 2243 h 90244"/>
                    <a:gd name="connsiteX163" fmla="*/ 155988 w 174104"/>
                    <a:gd name="connsiteY163" fmla="*/ 1374 h 90244"/>
                    <a:gd name="connsiteX164" fmla="*/ 156449 w 174104"/>
                    <a:gd name="connsiteY164" fmla="*/ 709 h 90244"/>
                    <a:gd name="connsiteX165" fmla="*/ 157575 w 174104"/>
                    <a:gd name="connsiteY165" fmla="*/ 299 h 90244"/>
                    <a:gd name="connsiteX166" fmla="*/ 159468 w 174104"/>
                    <a:gd name="connsiteY166" fmla="*/ 146 h 90244"/>
                    <a:gd name="connsiteX167" fmla="*/ 161259 w 174104"/>
                    <a:gd name="connsiteY167" fmla="*/ 223 h 90244"/>
                    <a:gd name="connsiteX168" fmla="*/ 162409 w 174104"/>
                    <a:gd name="connsiteY168" fmla="*/ 453 h 90244"/>
                    <a:gd name="connsiteX169" fmla="*/ 163049 w 174104"/>
                    <a:gd name="connsiteY169" fmla="*/ 760 h 90244"/>
                    <a:gd name="connsiteX170" fmla="*/ 163356 w 174104"/>
                    <a:gd name="connsiteY170" fmla="*/ 1118 h 90244"/>
                    <a:gd name="connsiteX171" fmla="*/ 171618 w 174104"/>
                    <a:gd name="connsiteY171" fmla="*/ 22682 h 90244"/>
                    <a:gd name="connsiteX172" fmla="*/ 174611 w 174104"/>
                    <a:gd name="connsiteY172" fmla="*/ 45268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74104" h="90244">
                      <a:moveTo>
                        <a:pt x="42867" y="46445"/>
                      </a:moveTo>
                      <a:cubicBezTo>
                        <a:pt x="42867" y="47775"/>
                        <a:pt x="42532" y="48722"/>
                        <a:pt x="41864" y="49284"/>
                      </a:cubicBezTo>
                      <a:cubicBezTo>
                        <a:pt x="41197" y="49847"/>
                        <a:pt x="40434" y="50129"/>
                        <a:pt x="39577" y="50129"/>
                      </a:cubicBezTo>
                      <a:lnTo>
                        <a:pt x="9255" y="50129"/>
                      </a:lnTo>
                      <a:cubicBezTo>
                        <a:pt x="9255" y="52686"/>
                        <a:pt x="9512" y="54989"/>
                        <a:pt x="10026" y="57035"/>
                      </a:cubicBezTo>
                      <a:cubicBezTo>
                        <a:pt x="10540" y="59081"/>
                        <a:pt x="11396" y="60838"/>
                        <a:pt x="12596" y="62304"/>
                      </a:cubicBezTo>
                      <a:cubicBezTo>
                        <a:pt x="13796" y="63771"/>
                        <a:pt x="15355" y="64897"/>
                        <a:pt x="17274" y="65681"/>
                      </a:cubicBezTo>
                      <a:cubicBezTo>
                        <a:pt x="19194" y="66465"/>
                        <a:pt x="21541" y="66858"/>
                        <a:pt x="24317" y="66858"/>
                      </a:cubicBezTo>
                      <a:cubicBezTo>
                        <a:pt x="26511" y="66858"/>
                        <a:pt x="28464" y="66679"/>
                        <a:pt x="30178" y="66320"/>
                      </a:cubicBezTo>
                      <a:cubicBezTo>
                        <a:pt x="31891" y="65962"/>
                        <a:pt x="33374" y="65562"/>
                        <a:pt x="34625" y="65118"/>
                      </a:cubicBezTo>
                      <a:cubicBezTo>
                        <a:pt x="35876" y="64675"/>
                        <a:pt x="36904" y="64274"/>
                        <a:pt x="37709" y="63916"/>
                      </a:cubicBezTo>
                      <a:cubicBezTo>
                        <a:pt x="38515" y="63558"/>
                        <a:pt x="39123" y="63379"/>
                        <a:pt x="39535" y="63379"/>
                      </a:cubicBezTo>
                      <a:cubicBezTo>
                        <a:pt x="39775" y="63379"/>
                        <a:pt x="39989" y="63438"/>
                        <a:pt x="40177" y="63558"/>
                      </a:cubicBezTo>
                      <a:cubicBezTo>
                        <a:pt x="40365" y="63677"/>
                        <a:pt x="40511" y="63856"/>
                        <a:pt x="40614" y="64095"/>
                      </a:cubicBezTo>
                      <a:cubicBezTo>
                        <a:pt x="40717" y="64334"/>
                        <a:pt x="40794" y="64666"/>
                        <a:pt x="40845" y="65093"/>
                      </a:cubicBezTo>
                      <a:cubicBezTo>
                        <a:pt x="40897" y="65519"/>
                        <a:pt x="40922" y="66039"/>
                        <a:pt x="40922" y="66653"/>
                      </a:cubicBezTo>
                      <a:cubicBezTo>
                        <a:pt x="40922" y="67096"/>
                        <a:pt x="40905" y="67480"/>
                        <a:pt x="40871" y="67804"/>
                      </a:cubicBezTo>
                      <a:cubicBezTo>
                        <a:pt x="40837" y="68128"/>
                        <a:pt x="40795" y="68418"/>
                        <a:pt x="40743" y="68674"/>
                      </a:cubicBezTo>
                      <a:cubicBezTo>
                        <a:pt x="40692" y="68930"/>
                        <a:pt x="40607" y="69160"/>
                        <a:pt x="40488" y="69364"/>
                      </a:cubicBezTo>
                      <a:cubicBezTo>
                        <a:pt x="40368" y="69569"/>
                        <a:pt x="40215" y="69765"/>
                        <a:pt x="40027" y="69953"/>
                      </a:cubicBezTo>
                      <a:cubicBezTo>
                        <a:pt x="39840" y="70140"/>
                        <a:pt x="39285" y="70447"/>
                        <a:pt x="38364" y="70874"/>
                      </a:cubicBezTo>
                      <a:cubicBezTo>
                        <a:pt x="37444" y="71300"/>
                        <a:pt x="36250" y="71718"/>
                        <a:pt x="34783" y="72127"/>
                      </a:cubicBezTo>
                      <a:cubicBezTo>
                        <a:pt x="33317" y="72536"/>
                        <a:pt x="31620" y="72903"/>
                        <a:pt x="29693" y="73227"/>
                      </a:cubicBezTo>
                      <a:cubicBezTo>
                        <a:pt x="27766" y="73551"/>
                        <a:pt x="25711" y="73713"/>
                        <a:pt x="23528" y="73713"/>
                      </a:cubicBezTo>
                      <a:cubicBezTo>
                        <a:pt x="19742" y="73713"/>
                        <a:pt x="16426" y="73184"/>
                        <a:pt x="13578" y="72127"/>
                      </a:cubicBezTo>
                      <a:cubicBezTo>
                        <a:pt x="10730" y="71070"/>
                        <a:pt x="8334" y="69501"/>
                        <a:pt x="6390" y="67420"/>
                      </a:cubicBezTo>
                      <a:cubicBezTo>
                        <a:pt x="4446" y="65340"/>
                        <a:pt x="2979" y="62731"/>
                        <a:pt x="1990" y="59593"/>
                      </a:cubicBezTo>
                      <a:cubicBezTo>
                        <a:pt x="1001" y="56455"/>
                        <a:pt x="506" y="52806"/>
                        <a:pt x="506" y="48645"/>
                      </a:cubicBezTo>
                      <a:cubicBezTo>
                        <a:pt x="506" y="44689"/>
                        <a:pt x="1018" y="41133"/>
                        <a:pt x="2041" y="37978"/>
                      </a:cubicBezTo>
                      <a:cubicBezTo>
                        <a:pt x="3064" y="34823"/>
                        <a:pt x="4539" y="32146"/>
                        <a:pt x="6466" y="29946"/>
                      </a:cubicBezTo>
                      <a:cubicBezTo>
                        <a:pt x="8393" y="27746"/>
                        <a:pt x="10721" y="26058"/>
                        <a:pt x="13450" y="24881"/>
                      </a:cubicBezTo>
                      <a:cubicBezTo>
                        <a:pt x="16178" y="23705"/>
                        <a:pt x="19231" y="23116"/>
                        <a:pt x="22607" y="23116"/>
                      </a:cubicBezTo>
                      <a:cubicBezTo>
                        <a:pt x="26223" y="23116"/>
                        <a:pt x="29301" y="23696"/>
                        <a:pt x="31842" y="24856"/>
                      </a:cubicBezTo>
                      <a:cubicBezTo>
                        <a:pt x="34383" y="26015"/>
                        <a:pt x="36472" y="27576"/>
                        <a:pt x="38109" y="29537"/>
                      </a:cubicBezTo>
                      <a:cubicBezTo>
                        <a:pt x="39746" y="31498"/>
                        <a:pt x="40948" y="33800"/>
                        <a:pt x="41715" y="36443"/>
                      </a:cubicBezTo>
                      <a:cubicBezTo>
                        <a:pt x="42483" y="39087"/>
                        <a:pt x="42867" y="41909"/>
                        <a:pt x="42867" y="44910"/>
                      </a:cubicBezTo>
                      <a:close/>
                      <a:moveTo>
                        <a:pt x="34374" y="43938"/>
                      </a:moveTo>
                      <a:cubicBezTo>
                        <a:pt x="34476" y="39504"/>
                        <a:pt x="33490" y="36026"/>
                        <a:pt x="31414" y="33502"/>
                      </a:cubicBezTo>
                      <a:cubicBezTo>
                        <a:pt x="29338" y="30978"/>
                        <a:pt x="26259" y="29716"/>
                        <a:pt x="22175" y="29716"/>
                      </a:cubicBezTo>
                      <a:cubicBezTo>
                        <a:pt x="20081" y="29716"/>
                        <a:pt x="18246" y="30108"/>
                        <a:pt x="16667" y="30893"/>
                      </a:cubicBezTo>
                      <a:cubicBezTo>
                        <a:pt x="15089" y="31677"/>
                        <a:pt x="13767" y="32717"/>
                        <a:pt x="12704" y="34013"/>
                      </a:cubicBezTo>
                      <a:cubicBezTo>
                        <a:pt x="11639" y="35309"/>
                        <a:pt x="10816" y="36819"/>
                        <a:pt x="10233" y="38541"/>
                      </a:cubicBezTo>
                      <a:cubicBezTo>
                        <a:pt x="9649" y="40263"/>
                        <a:pt x="9323" y="42062"/>
                        <a:pt x="9255" y="43938"/>
                      </a:cubicBezTo>
                      <a:close/>
                      <a:moveTo>
                        <a:pt x="78557" y="68085"/>
                      </a:moveTo>
                      <a:cubicBezTo>
                        <a:pt x="78557" y="69075"/>
                        <a:pt x="78488" y="69859"/>
                        <a:pt x="78352" y="70439"/>
                      </a:cubicBezTo>
                      <a:cubicBezTo>
                        <a:pt x="78216" y="71019"/>
                        <a:pt x="78011" y="71445"/>
                        <a:pt x="77738" y="71718"/>
                      </a:cubicBezTo>
                      <a:cubicBezTo>
                        <a:pt x="77465" y="71991"/>
                        <a:pt x="77056" y="72246"/>
                        <a:pt x="76510" y="72485"/>
                      </a:cubicBezTo>
                      <a:cubicBezTo>
                        <a:pt x="75965" y="72724"/>
                        <a:pt x="75342" y="72920"/>
                        <a:pt x="74643" y="73073"/>
                      </a:cubicBezTo>
                      <a:cubicBezTo>
                        <a:pt x="73944" y="73227"/>
                        <a:pt x="73202" y="73355"/>
                        <a:pt x="72418" y="73457"/>
                      </a:cubicBezTo>
                      <a:cubicBezTo>
                        <a:pt x="71633" y="73559"/>
                        <a:pt x="70849" y="73611"/>
                        <a:pt x="70064" y="73611"/>
                      </a:cubicBezTo>
                      <a:cubicBezTo>
                        <a:pt x="67677" y="73611"/>
                        <a:pt x="65630" y="73295"/>
                        <a:pt x="63925" y="72664"/>
                      </a:cubicBezTo>
                      <a:cubicBezTo>
                        <a:pt x="62220" y="72033"/>
                        <a:pt x="60821" y="71078"/>
                        <a:pt x="59730" y="69799"/>
                      </a:cubicBezTo>
                      <a:cubicBezTo>
                        <a:pt x="58639" y="68520"/>
                        <a:pt x="57846" y="66900"/>
                        <a:pt x="57351" y="64939"/>
                      </a:cubicBezTo>
                      <a:cubicBezTo>
                        <a:pt x="56856" y="62978"/>
                        <a:pt x="56609" y="60667"/>
                        <a:pt x="56609" y="58007"/>
                      </a:cubicBezTo>
                      <a:lnTo>
                        <a:pt x="56609" y="31097"/>
                      </a:lnTo>
                      <a:lnTo>
                        <a:pt x="50163" y="31097"/>
                      </a:lnTo>
                      <a:cubicBezTo>
                        <a:pt x="49651" y="31097"/>
                        <a:pt x="49242" y="30824"/>
                        <a:pt x="48935" y="30279"/>
                      </a:cubicBezTo>
                      <a:cubicBezTo>
                        <a:pt x="48628" y="29733"/>
                        <a:pt x="48475" y="28846"/>
                        <a:pt x="48475" y="27619"/>
                      </a:cubicBezTo>
                      <a:cubicBezTo>
                        <a:pt x="48475" y="26970"/>
                        <a:pt x="48518" y="26425"/>
                        <a:pt x="48603" y="25981"/>
                      </a:cubicBezTo>
                      <a:cubicBezTo>
                        <a:pt x="48688" y="25538"/>
                        <a:pt x="48799" y="25171"/>
                        <a:pt x="48935" y="24881"/>
                      </a:cubicBezTo>
                      <a:cubicBezTo>
                        <a:pt x="49072" y="24592"/>
                        <a:pt x="49251" y="24387"/>
                        <a:pt x="49472" y="24268"/>
                      </a:cubicBezTo>
                      <a:cubicBezTo>
                        <a:pt x="49694" y="24148"/>
                        <a:pt x="49941" y="24089"/>
                        <a:pt x="50214" y="24089"/>
                      </a:cubicBezTo>
                      <a:lnTo>
                        <a:pt x="56609" y="24089"/>
                      </a:lnTo>
                      <a:lnTo>
                        <a:pt x="56609" y="13140"/>
                      </a:lnTo>
                      <a:cubicBezTo>
                        <a:pt x="56609" y="12902"/>
                        <a:pt x="56669" y="12680"/>
                        <a:pt x="56788" y="12475"/>
                      </a:cubicBezTo>
                      <a:cubicBezTo>
                        <a:pt x="56908" y="12271"/>
                        <a:pt x="57129" y="12092"/>
                        <a:pt x="57453" y="11938"/>
                      </a:cubicBezTo>
                      <a:cubicBezTo>
                        <a:pt x="57777" y="11785"/>
                        <a:pt x="58212" y="11674"/>
                        <a:pt x="58758" y="11606"/>
                      </a:cubicBezTo>
                      <a:cubicBezTo>
                        <a:pt x="59304" y="11537"/>
                        <a:pt x="59986" y="11503"/>
                        <a:pt x="60804" y="11503"/>
                      </a:cubicBezTo>
                      <a:cubicBezTo>
                        <a:pt x="61657" y="11503"/>
                        <a:pt x="62356" y="11537"/>
                        <a:pt x="62902" y="11606"/>
                      </a:cubicBezTo>
                      <a:cubicBezTo>
                        <a:pt x="63448" y="11674"/>
                        <a:pt x="63874" y="11785"/>
                        <a:pt x="64181" y="11938"/>
                      </a:cubicBezTo>
                      <a:cubicBezTo>
                        <a:pt x="64488" y="12092"/>
                        <a:pt x="64710" y="12271"/>
                        <a:pt x="64846" y="12475"/>
                      </a:cubicBezTo>
                      <a:cubicBezTo>
                        <a:pt x="64982" y="12680"/>
                        <a:pt x="65051" y="12902"/>
                        <a:pt x="65051" y="13140"/>
                      </a:cubicBezTo>
                      <a:lnTo>
                        <a:pt x="65051" y="24089"/>
                      </a:lnTo>
                      <a:lnTo>
                        <a:pt x="76868" y="24089"/>
                      </a:lnTo>
                      <a:cubicBezTo>
                        <a:pt x="77141" y="24089"/>
                        <a:pt x="77380" y="24148"/>
                        <a:pt x="77585" y="24268"/>
                      </a:cubicBezTo>
                      <a:cubicBezTo>
                        <a:pt x="77789" y="24387"/>
                        <a:pt x="77968" y="24592"/>
                        <a:pt x="78122" y="24881"/>
                      </a:cubicBezTo>
                      <a:cubicBezTo>
                        <a:pt x="78275" y="25171"/>
                        <a:pt x="78386" y="25538"/>
                        <a:pt x="78454" y="25981"/>
                      </a:cubicBezTo>
                      <a:cubicBezTo>
                        <a:pt x="78523" y="26425"/>
                        <a:pt x="78557" y="26970"/>
                        <a:pt x="78557" y="27619"/>
                      </a:cubicBezTo>
                      <a:cubicBezTo>
                        <a:pt x="78557" y="28846"/>
                        <a:pt x="78403" y="29733"/>
                        <a:pt x="78096" y="30279"/>
                      </a:cubicBezTo>
                      <a:cubicBezTo>
                        <a:pt x="77789" y="30824"/>
                        <a:pt x="77380" y="31097"/>
                        <a:pt x="76868" y="31097"/>
                      </a:cubicBezTo>
                      <a:lnTo>
                        <a:pt x="65051" y="31097"/>
                      </a:lnTo>
                      <a:lnTo>
                        <a:pt x="65051" y="56779"/>
                      </a:lnTo>
                      <a:cubicBezTo>
                        <a:pt x="65051" y="59951"/>
                        <a:pt x="65520" y="62347"/>
                        <a:pt x="66457" y="63967"/>
                      </a:cubicBezTo>
                      <a:cubicBezTo>
                        <a:pt x="67395" y="65587"/>
                        <a:pt x="69075" y="66397"/>
                        <a:pt x="71497" y="66397"/>
                      </a:cubicBezTo>
                      <a:cubicBezTo>
                        <a:pt x="72281" y="66397"/>
                        <a:pt x="72980" y="66320"/>
                        <a:pt x="73594" y="66167"/>
                      </a:cubicBezTo>
                      <a:cubicBezTo>
                        <a:pt x="74208" y="66013"/>
                        <a:pt x="74754" y="65851"/>
                        <a:pt x="75231" y="65681"/>
                      </a:cubicBezTo>
                      <a:cubicBezTo>
                        <a:pt x="75709" y="65510"/>
                        <a:pt x="76118" y="65348"/>
                        <a:pt x="76459" y="65195"/>
                      </a:cubicBezTo>
                      <a:cubicBezTo>
                        <a:pt x="76800" y="65041"/>
                        <a:pt x="77107" y="64965"/>
                        <a:pt x="77380" y="64965"/>
                      </a:cubicBezTo>
                      <a:cubicBezTo>
                        <a:pt x="77551" y="64965"/>
                        <a:pt x="77713" y="65007"/>
                        <a:pt x="77866" y="65093"/>
                      </a:cubicBezTo>
                      <a:cubicBezTo>
                        <a:pt x="78020" y="65178"/>
                        <a:pt x="78139" y="65340"/>
                        <a:pt x="78224" y="65579"/>
                      </a:cubicBezTo>
                      <a:cubicBezTo>
                        <a:pt x="78309" y="65817"/>
                        <a:pt x="78386" y="66141"/>
                        <a:pt x="78454" y="66551"/>
                      </a:cubicBezTo>
                      <a:cubicBezTo>
                        <a:pt x="78523" y="66960"/>
                        <a:pt x="78557" y="67472"/>
                        <a:pt x="78557" y="68085"/>
                      </a:cubicBezTo>
                      <a:close/>
                      <a:moveTo>
                        <a:pt x="121171" y="64453"/>
                      </a:moveTo>
                      <a:cubicBezTo>
                        <a:pt x="121171" y="65033"/>
                        <a:pt x="121154" y="65536"/>
                        <a:pt x="121119" y="65962"/>
                      </a:cubicBezTo>
                      <a:cubicBezTo>
                        <a:pt x="121086" y="66389"/>
                        <a:pt x="121026" y="66747"/>
                        <a:pt x="120940" y="67037"/>
                      </a:cubicBezTo>
                      <a:cubicBezTo>
                        <a:pt x="120856" y="67327"/>
                        <a:pt x="120753" y="67582"/>
                        <a:pt x="120634" y="67804"/>
                      </a:cubicBezTo>
                      <a:cubicBezTo>
                        <a:pt x="120515" y="68026"/>
                        <a:pt x="120241" y="68350"/>
                        <a:pt x="119815" y="68776"/>
                      </a:cubicBezTo>
                      <a:cubicBezTo>
                        <a:pt x="119389" y="69202"/>
                        <a:pt x="118664" y="69731"/>
                        <a:pt x="117641" y="70362"/>
                      </a:cubicBezTo>
                      <a:cubicBezTo>
                        <a:pt x="116618" y="70993"/>
                        <a:pt x="115466" y="71556"/>
                        <a:pt x="114188" y="72050"/>
                      </a:cubicBezTo>
                      <a:cubicBezTo>
                        <a:pt x="112909" y="72545"/>
                        <a:pt x="111519" y="72946"/>
                        <a:pt x="110018" y="73253"/>
                      </a:cubicBezTo>
                      <a:cubicBezTo>
                        <a:pt x="108518" y="73559"/>
                        <a:pt x="106965" y="73713"/>
                        <a:pt x="105362" y="73713"/>
                      </a:cubicBezTo>
                      <a:cubicBezTo>
                        <a:pt x="102054" y="73713"/>
                        <a:pt x="99121" y="73167"/>
                        <a:pt x="96563" y="72076"/>
                      </a:cubicBezTo>
                      <a:cubicBezTo>
                        <a:pt x="94005" y="70984"/>
                        <a:pt x="91865" y="69390"/>
                        <a:pt x="90143" y="67292"/>
                      </a:cubicBezTo>
                      <a:cubicBezTo>
                        <a:pt x="88420" y="65195"/>
                        <a:pt x="87107" y="62620"/>
                        <a:pt x="86203" y="59567"/>
                      </a:cubicBezTo>
                      <a:cubicBezTo>
                        <a:pt x="85299" y="56515"/>
                        <a:pt x="84847" y="52993"/>
                        <a:pt x="84847" y="49003"/>
                      </a:cubicBezTo>
                      <a:cubicBezTo>
                        <a:pt x="84847" y="44467"/>
                        <a:pt x="85402" y="40570"/>
                        <a:pt x="86510" y="37313"/>
                      </a:cubicBezTo>
                      <a:cubicBezTo>
                        <a:pt x="87619" y="34056"/>
                        <a:pt x="89136" y="31387"/>
                        <a:pt x="91063" y="29307"/>
                      </a:cubicBezTo>
                      <a:cubicBezTo>
                        <a:pt x="92990" y="27226"/>
                        <a:pt x="95259" y="25683"/>
                        <a:pt x="97868" y="24677"/>
                      </a:cubicBezTo>
                      <a:cubicBezTo>
                        <a:pt x="100477" y="23671"/>
                        <a:pt x="103299" y="23168"/>
                        <a:pt x="106335" y="23168"/>
                      </a:cubicBezTo>
                      <a:cubicBezTo>
                        <a:pt x="107801" y="23168"/>
                        <a:pt x="109225" y="23304"/>
                        <a:pt x="110607" y="23577"/>
                      </a:cubicBezTo>
                      <a:cubicBezTo>
                        <a:pt x="111988" y="23850"/>
                        <a:pt x="113258" y="24208"/>
                        <a:pt x="114418" y="24651"/>
                      </a:cubicBezTo>
                      <a:cubicBezTo>
                        <a:pt x="115578" y="25095"/>
                        <a:pt x="116609" y="25606"/>
                        <a:pt x="117513" y="26186"/>
                      </a:cubicBezTo>
                      <a:cubicBezTo>
                        <a:pt x="118417" y="26766"/>
                        <a:pt x="119073" y="27260"/>
                        <a:pt x="119483" y="27670"/>
                      </a:cubicBezTo>
                      <a:cubicBezTo>
                        <a:pt x="119892" y="28079"/>
                        <a:pt x="120174" y="28403"/>
                        <a:pt x="120327" y="28642"/>
                      </a:cubicBezTo>
                      <a:cubicBezTo>
                        <a:pt x="120480" y="28880"/>
                        <a:pt x="120608" y="29162"/>
                        <a:pt x="120711" y="29486"/>
                      </a:cubicBezTo>
                      <a:cubicBezTo>
                        <a:pt x="120813" y="29810"/>
                        <a:pt x="120881" y="30176"/>
                        <a:pt x="120916" y="30586"/>
                      </a:cubicBezTo>
                      <a:cubicBezTo>
                        <a:pt x="120949" y="30995"/>
                        <a:pt x="120966" y="31507"/>
                        <a:pt x="120966" y="32120"/>
                      </a:cubicBezTo>
                      <a:cubicBezTo>
                        <a:pt x="120966" y="33451"/>
                        <a:pt x="120813" y="34380"/>
                        <a:pt x="120506" y="34909"/>
                      </a:cubicBezTo>
                      <a:cubicBezTo>
                        <a:pt x="120199" y="35437"/>
                        <a:pt x="119824" y="35702"/>
                        <a:pt x="119380" y="35702"/>
                      </a:cubicBezTo>
                      <a:cubicBezTo>
                        <a:pt x="118869" y="35702"/>
                        <a:pt x="118280" y="35420"/>
                        <a:pt x="117615" y="34858"/>
                      </a:cubicBezTo>
                      <a:cubicBezTo>
                        <a:pt x="116950" y="34295"/>
                        <a:pt x="116106" y="33672"/>
                        <a:pt x="115082" y="32990"/>
                      </a:cubicBezTo>
                      <a:cubicBezTo>
                        <a:pt x="114059" y="32308"/>
                        <a:pt x="112823" y="31686"/>
                        <a:pt x="111373" y="31123"/>
                      </a:cubicBezTo>
                      <a:cubicBezTo>
                        <a:pt x="109925" y="30560"/>
                        <a:pt x="108210" y="30279"/>
                        <a:pt x="106232" y="30279"/>
                      </a:cubicBezTo>
                      <a:cubicBezTo>
                        <a:pt x="102173" y="30279"/>
                        <a:pt x="99061" y="31839"/>
                        <a:pt x="96895" y="34960"/>
                      </a:cubicBezTo>
                      <a:cubicBezTo>
                        <a:pt x="94729" y="38081"/>
                        <a:pt x="93647" y="42608"/>
                        <a:pt x="93647" y="48543"/>
                      </a:cubicBezTo>
                      <a:cubicBezTo>
                        <a:pt x="93647" y="51510"/>
                        <a:pt x="93928" y="54110"/>
                        <a:pt x="94491" y="56344"/>
                      </a:cubicBezTo>
                      <a:cubicBezTo>
                        <a:pt x="95054" y="58578"/>
                        <a:pt x="95881" y="60446"/>
                        <a:pt x="96973" y="61946"/>
                      </a:cubicBezTo>
                      <a:cubicBezTo>
                        <a:pt x="98064" y="63447"/>
                        <a:pt x="99402" y="64564"/>
                        <a:pt x="100988" y="65297"/>
                      </a:cubicBezTo>
                      <a:cubicBezTo>
                        <a:pt x="102574" y="66031"/>
                        <a:pt x="104391" y="66397"/>
                        <a:pt x="106437" y="66397"/>
                      </a:cubicBezTo>
                      <a:cubicBezTo>
                        <a:pt x="108381" y="66397"/>
                        <a:pt x="110087" y="66090"/>
                        <a:pt x="111552" y="65476"/>
                      </a:cubicBezTo>
                      <a:cubicBezTo>
                        <a:pt x="113019" y="64862"/>
                        <a:pt x="114290" y="64189"/>
                        <a:pt x="115364" y="63456"/>
                      </a:cubicBezTo>
                      <a:cubicBezTo>
                        <a:pt x="116439" y="62722"/>
                        <a:pt x="117343" y="62057"/>
                        <a:pt x="118076" y="61460"/>
                      </a:cubicBezTo>
                      <a:cubicBezTo>
                        <a:pt x="118809" y="60863"/>
                        <a:pt x="119380" y="60565"/>
                        <a:pt x="119790" y="60565"/>
                      </a:cubicBezTo>
                      <a:cubicBezTo>
                        <a:pt x="120029" y="60565"/>
                        <a:pt x="120233" y="60633"/>
                        <a:pt x="120403" y="60770"/>
                      </a:cubicBezTo>
                      <a:cubicBezTo>
                        <a:pt x="120574" y="60906"/>
                        <a:pt x="120719" y="61136"/>
                        <a:pt x="120838" y="61460"/>
                      </a:cubicBezTo>
                      <a:cubicBezTo>
                        <a:pt x="120957" y="61784"/>
                        <a:pt x="121043" y="62194"/>
                        <a:pt x="121095" y="62688"/>
                      </a:cubicBezTo>
                      <a:cubicBezTo>
                        <a:pt x="121145" y="63183"/>
                        <a:pt x="121171" y="63771"/>
                        <a:pt x="121171" y="64453"/>
                      </a:cubicBezTo>
                      <a:close/>
                      <a:moveTo>
                        <a:pt x="142624" y="67165"/>
                      </a:moveTo>
                      <a:cubicBezTo>
                        <a:pt x="142624" y="69586"/>
                        <a:pt x="142223" y="71198"/>
                        <a:pt x="141422" y="71999"/>
                      </a:cubicBezTo>
                      <a:cubicBezTo>
                        <a:pt x="140620" y="72801"/>
                        <a:pt x="139162" y="73201"/>
                        <a:pt x="137047" y="73201"/>
                      </a:cubicBezTo>
                      <a:cubicBezTo>
                        <a:pt x="135001" y="73201"/>
                        <a:pt x="133586" y="72809"/>
                        <a:pt x="132801" y="72025"/>
                      </a:cubicBezTo>
                      <a:cubicBezTo>
                        <a:pt x="132017" y="71240"/>
                        <a:pt x="131624" y="69671"/>
                        <a:pt x="131624" y="67318"/>
                      </a:cubicBezTo>
                      <a:cubicBezTo>
                        <a:pt x="131624" y="64897"/>
                        <a:pt x="132025" y="63285"/>
                        <a:pt x="132827" y="62484"/>
                      </a:cubicBezTo>
                      <a:cubicBezTo>
                        <a:pt x="133629" y="61682"/>
                        <a:pt x="135086" y="61281"/>
                        <a:pt x="137201" y="61281"/>
                      </a:cubicBezTo>
                      <a:cubicBezTo>
                        <a:pt x="139247" y="61281"/>
                        <a:pt x="140663" y="61673"/>
                        <a:pt x="141448" y="62458"/>
                      </a:cubicBezTo>
                      <a:cubicBezTo>
                        <a:pt x="142232" y="63242"/>
                        <a:pt x="142624" y="64811"/>
                        <a:pt x="142624" y="67165"/>
                      </a:cubicBezTo>
                      <a:close/>
                      <a:moveTo>
                        <a:pt x="174611" y="45268"/>
                      </a:moveTo>
                      <a:cubicBezTo>
                        <a:pt x="174611" y="49122"/>
                        <a:pt x="174373" y="52934"/>
                        <a:pt x="173895" y="56702"/>
                      </a:cubicBezTo>
                      <a:cubicBezTo>
                        <a:pt x="173417" y="60471"/>
                        <a:pt x="172701" y="64197"/>
                        <a:pt x="171746" y="67881"/>
                      </a:cubicBezTo>
                      <a:cubicBezTo>
                        <a:pt x="170791" y="71564"/>
                        <a:pt x="169623" y="75188"/>
                        <a:pt x="168241" y="78752"/>
                      </a:cubicBezTo>
                      <a:cubicBezTo>
                        <a:pt x="166860" y="82316"/>
                        <a:pt x="165249" y="85838"/>
                        <a:pt x="163407" y="89316"/>
                      </a:cubicBezTo>
                      <a:cubicBezTo>
                        <a:pt x="163305" y="89487"/>
                        <a:pt x="163151" y="89641"/>
                        <a:pt x="162946" y="89777"/>
                      </a:cubicBezTo>
                      <a:cubicBezTo>
                        <a:pt x="162742" y="89913"/>
                        <a:pt x="162478" y="90033"/>
                        <a:pt x="162154" y="90135"/>
                      </a:cubicBezTo>
                      <a:cubicBezTo>
                        <a:pt x="161829" y="90237"/>
                        <a:pt x="161446" y="90306"/>
                        <a:pt x="161002" y="90340"/>
                      </a:cubicBezTo>
                      <a:cubicBezTo>
                        <a:pt x="160560" y="90374"/>
                        <a:pt x="160031" y="90391"/>
                        <a:pt x="159417" y="90391"/>
                      </a:cubicBezTo>
                      <a:cubicBezTo>
                        <a:pt x="158530" y="90391"/>
                        <a:pt x="157839" y="90348"/>
                        <a:pt x="157345" y="90263"/>
                      </a:cubicBezTo>
                      <a:cubicBezTo>
                        <a:pt x="156850" y="90178"/>
                        <a:pt x="156492" y="90041"/>
                        <a:pt x="156270" y="89854"/>
                      </a:cubicBezTo>
                      <a:cubicBezTo>
                        <a:pt x="156048" y="89666"/>
                        <a:pt x="155947" y="89427"/>
                        <a:pt x="155964" y="89138"/>
                      </a:cubicBezTo>
                      <a:cubicBezTo>
                        <a:pt x="155981" y="88848"/>
                        <a:pt x="156074" y="88498"/>
                        <a:pt x="156245" y="88089"/>
                      </a:cubicBezTo>
                      <a:cubicBezTo>
                        <a:pt x="159382" y="81199"/>
                        <a:pt x="161753" y="74148"/>
                        <a:pt x="163356" y="66934"/>
                      </a:cubicBezTo>
                      <a:cubicBezTo>
                        <a:pt x="164959" y="59721"/>
                        <a:pt x="165760" y="52448"/>
                        <a:pt x="165760" y="45115"/>
                      </a:cubicBezTo>
                      <a:cubicBezTo>
                        <a:pt x="165760" y="37816"/>
                        <a:pt x="164959" y="30560"/>
                        <a:pt x="163356" y="23347"/>
                      </a:cubicBezTo>
                      <a:cubicBezTo>
                        <a:pt x="161753" y="16133"/>
                        <a:pt x="159348" y="9099"/>
                        <a:pt x="156143" y="2243"/>
                      </a:cubicBezTo>
                      <a:cubicBezTo>
                        <a:pt x="156006" y="1937"/>
                        <a:pt x="155955" y="1647"/>
                        <a:pt x="155988" y="1374"/>
                      </a:cubicBezTo>
                      <a:cubicBezTo>
                        <a:pt x="156023" y="1101"/>
                        <a:pt x="156176" y="879"/>
                        <a:pt x="156449" y="709"/>
                      </a:cubicBezTo>
                      <a:cubicBezTo>
                        <a:pt x="156722" y="538"/>
                        <a:pt x="157097" y="402"/>
                        <a:pt x="157575" y="299"/>
                      </a:cubicBezTo>
                      <a:cubicBezTo>
                        <a:pt x="158053" y="197"/>
                        <a:pt x="158683" y="146"/>
                        <a:pt x="159468" y="146"/>
                      </a:cubicBezTo>
                      <a:cubicBezTo>
                        <a:pt x="160184" y="146"/>
                        <a:pt x="160781" y="172"/>
                        <a:pt x="161259" y="223"/>
                      </a:cubicBezTo>
                      <a:cubicBezTo>
                        <a:pt x="161736" y="274"/>
                        <a:pt x="162120" y="351"/>
                        <a:pt x="162409" y="453"/>
                      </a:cubicBezTo>
                      <a:cubicBezTo>
                        <a:pt x="162700" y="555"/>
                        <a:pt x="162912" y="658"/>
                        <a:pt x="163049" y="760"/>
                      </a:cubicBezTo>
                      <a:cubicBezTo>
                        <a:pt x="163186" y="862"/>
                        <a:pt x="163287" y="982"/>
                        <a:pt x="163356" y="1118"/>
                      </a:cubicBezTo>
                      <a:cubicBezTo>
                        <a:pt x="166869" y="8110"/>
                        <a:pt x="169623" y="15298"/>
                        <a:pt x="171618" y="22682"/>
                      </a:cubicBezTo>
                      <a:cubicBezTo>
                        <a:pt x="173614" y="30066"/>
                        <a:pt x="174611" y="37595"/>
                        <a:pt x="174611" y="4526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2" name="Полилиния: фигура 101">
                  <a:extLst>
                    <a:ext uri="{FF2B5EF4-FFF2-40B4-BE49-F238E27FC236}">
                      <a16:creationId xmlns:a16="http://schemas.microsoft.com/office/drawing/2014/main" id="{64639CBF-489C-43F8-BAED-F5D1E6093B9E}"/>
                    </a:ext>
                  </a:extLst>
                </p:cNvPr>
                <p:cNvSpPr/>
                <p:nvPr/>
              </p:nvSpPr>
              <p:spPr>
                <a:xfrm>
                  <a:off x="4737914" y="1464786"/>
                  <a:ext cx="25937" cy="25937"/>
                </a:xfrm>
                <a:custGeom>
                  <a:avLst/>
                  <a:gdLst>
                    <a:gd name="connsiteX0" fmla="*/ 497 w 25937"/>
                    <a:gd name="connsiteY0" fmla="*/ 13102 h 25937"/>
                    <a:gd name="connsiteX1" fmla="*/ 4308 w 25937"/>
                    <a:gd name="connsiteY1" fmla="*/ 3945 h 25937"/>
                    <a:gd name="connsiteX2" fmla="*/ 13440 w 25937"/>
                    <a:gd name="connsiteY2" fmla="*/ 159 h 25937"/>
                    <a:gd name="connsiteX3" fmla="*/ 22623 w 25937"/>
                    <a:gd name="connsiteY3" fmla="*/ 3945 h 25937"/>
                    <a:gd name="connsiteX4" fmla="*/ 26435 w 25937"/>
                    <a:gd name="connsiteY4" fmla="*/ 13102 h 25937"/>
                    <a:gd name="connsiteX5" fmla="*/ 22623 w 25937"/>
                    <a:gd name="connsiteY5" fmla="*/ 22285 h 25937"/>
                    <a:gd name="connsiteX6" fmla="*/ 13440 w 25937"/>
                    <a:gd name="connsiteY6" fmla="*/ 26097 h 25937"/>
                    <a:gd name="connsiteX7" fmla="*/ 4308 w 25937"/>
                    <a:gd name="connsiteY7" fmla="*/ 22285 h 25937"/>
                    <a:gd name="connsiteX8" fmla="*/ 497 w 25937"/>
                    <a:gd name="connsiteY8" fmla="*/ 1310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102"/>
                      </a:moveTo>
                      <a:cubicBezTo>
                        <a:pt x="497" y="9521"/>
                        <a:pt x="1767" y="6469"/>
                        <a:pt x="4308" y="3945"/>
                      </a:cubicBezTo>
                      <a:cubicBezTo>
                        <a:pt x="6849" y="1421"/>
                        <a:pt x="9893" y="159"/>
                        <a:pt x="13440" y="159"/>
                      </a:cubicBezTo>
                      <a:cubicBezTo>
                        <a:pt x="17021" y="159"/>
                        <a:pt x="20082" y="1421"/>
                        <a:pt x="22623" y="3945"/>
                      </a:cubicBezTo>
                      <a:cubicBezTo>
                        <a:pt x="25164" y="6469"/>
                        <a:pt x="26435" y="9521"/>
                        <a:pt x="26435" y="13102"/>
                      </a:cubicBezTo>
                      <a:cubicBezTo>
                        <a:pt x="26435" y="16683"/>
                        <a:pt x="25164" y="19744"/>
                        <a:pt x="22623" y="22285"/>
                      </a:cubicBezTo>
                      <a:cubicBezTo>
                        <a:pt x="20082" y="24826"/>
                        <a:pt x="17021" y="26097"/>
                        <a:pt x="13440" y="26097"/>
                      </a:cubicBezTo>
                      <a:cubicBezTo>
                        <a:pt x="9893" y="26097"/>
                        <a:pt x="6849" y="24826"/>
                        <a:pt x="4308" y="22285"/>
                      </a:cubicBezTo>
                      <a:cubicBezTo>
                        <a:pt x="1767" y="19744"/>
                        <a:pt x="497" y="16683"/>
                        <a:pt x="497" y="1310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3" name="Полилиния: фигура 102">
                  <a:extLst>
                    <a:ext uri="{FF2B5EF4-FFF2-40B4-BE49-F238E27FC236}">
                      <a16:creationId xmlns:a16="http://schemas.microsoft.com/office/drawing/2014/main" id="{350E2EE4-2597-44A4-8ABA-F994C97A1A11}"/>
                    </a:ext>
                  </a:extLst>
                </p:cNvPr>
                <p:cNvSpPr/>
                <p:nvPr/>
              </p:nvSpPr>
              <p:spPr>
                <a:xfrm>
                  <a:off x="4831227" y="1443197"/>
                  <a:ext cx="354747" cy="72236"/>
                </a:xfrm>
                <a:custGeom>
                  <a:avLst/>
                  <a:gdLst>
                    <a:gd name="connsiteX0" fmla="*/ 37341 w 354747"/>
                    <a:gd name="connsiteY0" fmla="*/ 67791 h 72236"/>
                    <a:gd name="connsiteX1" fmla="*/ 37239 w 354747"/>
                    <a:gd name="connsiteY1" fmla="*/ 69403 h 72236"/>
                    <a:gd name="connsiteX2" fmla="*/ 36881 w 354747"/>
                    <a:gd name="connsiteY2" fmla="*/ 70554 h 72236"/>
                    <a:gd name="connsiteX3" fmla="*/ 36293 w 354747"/>
                    <a:gd name="connsiteY3" fmla="*/ 71219 h 72236"/>
                    <a:gd name="connsiteX4" fmla="*/ 35551 w 354747"/>
                    <a:gd name="connsiteY4" fmla="*/ 71424 h 72236"/>
                    <a:gd name="connsiteX5" fmla="*/ 3781 w 354747"/>
                    <a:gd name="connsiteY5" fmla="*/ 71424 h 72236"/>
                    <a:gd name="connsiteX6" fmla="*/ 1555 w 354747"/>
                    <a:gd name="connsiteY6" fmla="*/ 70631 h 72236"/>
                    <a:gd name="connsiteX7" fmla="*/ 506 w 354747"/>
                    <a:gd name="connsiteY7" fmla="*/ 67843 h 72236"/>
                    <a:gd name="connsiteX8" fmla="*/ 506 w 354747"/>
                    <a:gd name="connsiteY8" fmla="*/ 8805 h 72236"/>
                    <a:gd name="connsiteX9" fmla="*/ 1555 w 354747"/>
                    <a:gd name="connsiteY9" fmla="*/ 6017 h 72236"/>
                    <a:gd name="connsiteX10" fmla="*/ 3781 w 354747"/>
                    <a:gd name="connsiteY10" fmla="*/ 5224 h 72236"/>
                    <a:gd name="connsiteX11" fmla="*/ 35193 w 354747"/>
                    <a:gd name="connsiteY11" fmla="*/ 5224 h 72236"/>
                    <a:gd name="connsiteX12" fmla="*/ 35934 w 354747"/>
                    <a:gd name="connsiteY12" fmla="*/ 5428 h 72236"/>
                    <a:gd name="connsiteX13" fmla="*/ 36472 w 354747"/>
                    <a:gd name="connsiteY13" fmla="*/ 6093 h 72236"/>
                    <a:gd name="connsiteX14" fmla="*/ 36804 w 354747"/>
                    <a:gd name="connsiteY14" fmla="*/ 7244 h 72236"/>
                    <a:gd name="connsiteX15" fmla="*/ 36932 w 354747"/>
                    <a:gd name="connsiteY15" fmla="*/ 8958 h 72236"/>
                    <a:gd name="connsiteX16" fmla="*/ 36804 w 354747"/>
                    <a:gd name="connsiteY16" fmla="*/ 10570 h 72236"/>
                    <a:gd name="connsiteX17" fmla="*/ 36472 w 354747"/>
                    <a:gd name="connsiteY17" fmla="*/ 11695 h 72236"/>
                    <a:gd name="connsiteX18" fmla="*/ 35934 w 354747"/>
                    <a:gd name="connsiteY18" fmla="*/ 12335 h 72236"/>
                    <a:gd name="connsiteX19" fmla="*/ 35193 w 354747"/>
                    <a:gd name="connsiteY19" fmla="*/ 12539 h 72236"/>
                    <a:gd name="connsiteX20" fmla="*/ 9306 w 354747"/>
                    <a:gd name="connsiteY20" fmla="*/ 12539 h 72236"/>
                    <a:gd name="connsiteX21" fmla="*/ 9306 w 354747"/>
                    <a:gd name="connsiteY21" fmla="*/ 33310 h 72236"/>
                    <a:gd name="connsiteX22" fmla="*/ 31509 w 354747"/>
                    <a:gd name="connsiteY22" fmla="*/ 33310 h 72236"/>
                    <a:gd name="connsiteX23" fmla="*/ 32251 w 354747"/>
                    <a:gd name="connsiteY23" fmla="*/ 33540 h 72236"/>
                    <a:gd name="connsiteX24" fmla="*/ 32814 w 354747"/>
                    <a:gd name="connsiteY24" fmla="*/ 34180 h 72236"/>
                    <a:gd name="connsiteX25" fmla="*/ 33146 w 354747"/>
                    <a:gd name="connsiteY25" fmla="*/ 35305 h 72236"/>
                    <a:gd name="connsiteX26" fmla="*/ 33249 w 354747"/>
                    <a:gd name="connsiteY26" fmla="*/ 36994 h 72236"/>
                    <a:gd name="connsiteX27" fmla="*/ 33146 w 354747"/>
                    <a:gd name="connsiteY27" fmla="*/ 38580 h 72236"/>
                    <a:gd name="connsiteX28" fmla="*/ 32814 w 354747"/>
                    <a:gd name="connsiteY28" fmla="*/ 39654 h 72236"/>
                    <a:gd name="connsiteX29" fmla="*/ 32251 w 354747"/>
                    <a:gd name="connsiteY29" fmla="*/ 40242 h 72236"/>
                    <a:gd name="connsiteX30" fmla="*/ 31509 w 354747"/>
                    <a:gd name="connsiteY30" fmla="*/ 40421 h 72236"/>
                    <a:gd name="connsiteX31" fmla="*/ 9306 w 354747"/>
                    <a:gd name="connsiteY31" fmla="*/ 40421 h 72236"/>
                    <a:gd name="connsiteX32" fmla="*/ 9306 w 354747"/>
                    <a:gd name="connsiteY32" fmla="*/ 64108 h 72236"/>
                    <a:gd name="connsiteX33" fmla="*/ 35551 w 354747"/>
                    <a:gd name="connsiteY33" fmla="*/ 64108 h 72236"/>
                    <a:gd name="connsiteX34" fmla="*/ 36293 w 354747"/>
                    <a:gd name="connsiteY34" fmla="*/ 64313 h 72236"/>
                    <a:gd name="connsiteX35" fmla="*/ 36881 w 354747"/>
                    <a:gd name="connsiteY35" fmla="*/ 64952 h 72236"/>
                    <a:gd name="connsiteX36" fmla="*/ 37239 w 354747"/>
                    <a:gd name="connsiteY36" fmla="*/ 66078 h 72236"/>
                    <a:gd name="connsiteX37" fmla="*/ 37341 w 354747"/>
                    <a:gd name="connsiteY37" fmla="*/ 67791 h 72236"/>
                    <a:gd name="connsiteX38" fmla="*/ 79041 w 354747"/>
                    <a:gd name="connsiteY38" fmla="*/ 57611 h 72236"/>
                    <a:gd name="connsiteX39" fmla="*/ 77736 w 354747"/>
                    <a:gd name="connsiteY39" fmla="*/ 63903 h 72236"/>
                    <a:gd name="connsiteX40" fmla="*/ 74027 w 354747"/>
                    <a:gd name="connsiteY40" fmla="*/ 68559 h 72236"/>
                    <a:gd name="connsiteX41" fmla="*/ 68298 w 354747"/>
                    <a:gd name="connsiteY41" fmla="*/ 71424 h 72236"/>
                    <a:gd name="connsiteX42" fmla="*/ 60982 w 354747"/>
                    <a:gd name="connsiteY42" fmla="*/ 72396 h 72236"/>
                    <a:gd name="connsiteX43" fmla="*/ 56301 w 354747"/>
                    <a:gd name="connsiteY43" fmla="*/ 72012 h 72236"/>
                    <a:gd name="connsiteX44" fmla="*/ 52310 w 354747"/>
                    <a:gd name="connsiteY44" fmla="*/ 71040 h 72236"/>
                    <a:gd name="connsiteX45" fmla="*/ 49317 w 354747"/>
                    <a:gd name="connsiteY45" fmla="*/ 69812 h 72236"/>
                    <a:gd name="connsiteX46" fmla="*/ 47527 w 354747"/>
                    <a:gd name="connsiteY46" fmla="*/ 68661 h 72236"/>
                    <a:gd name="connsiteX47" fmla="*/ 46708 w 354747"/>
                    <a:gd name="connsiteY47" fmla="*/ 67229 h 72236"/>
                    <a:gd name="connsiteX48" fmla="*/ 46452 w 354747"/>
                    <a:gd name="connsiteY48" fmla="*/ 64722 h 72236"/>
                    <a:gd name="connsiteX49" fmla="*/ 46555 w 354747"/>
                    <a:gd name="connsiteY49" fmla="*/ 63085 h 72236"/>
                    <a:gd name="connsiteX50" fmla="*/ 46810 w 354747"/>
                    <a:gd name="connsiteY50" fmla="*/ 62010 h 72236"/>
                    <a:gd name="connsiteX51" fmla="*/ 47245 w 354747"/>
                    <a:gd name="connsiteY51" fmla="*/ 61422 h 72236"/>
                    <a:gd name="connsiteX52" fmla="*/ 47885 w 354747"/>
                    <a:gd name="connsiteY52" fmla="*/ 61243 h 72236"/>
                    <a:gd name="connsiteX53" fmla="*/ 49547 w 354747"/>
                    <a:gd name="connsiteY53" fmla="*/ 61934 h 72236"/>
                    <a:gd name="connsiteX54" fmla="*/ 52259 w 354747"/>
                    <a:gd name="connsiteY54" fmla="*/ 63443 h 72236"/>
                    <a:gd name="connsiteX55" fmla="*/ 56070 w 354747"/>
                    <a:gd name="connsiteY55" fmla="*/ 64952 h 72236"/>
                    <a:gd name="connsiteX56" fmla="*/ 61135 w 354747"/>
                    <a:gd name="connsiteY56" fmla="*/ 65643 h 72236"/>
                    <a:gd name="connsiteX57" fmla="*/ 65023 w 354747"/>
                    <a:gd name="connsiteY57" fmla="*/ 65182 h 72236"/>
                    <a:gd name="connsiteX58" fmla="*/ 68042 w 354747"/>
                    <a:gd name="connsiteY58" fmla="*/ 63827 h 72236"/>
                    <a:gd name="connsiteX59" fmla="*/ 70011 w 354747"/>
                    <a:gd name="connsiteY59" fmla="*/ 61550 h 72236"/>
                    <a:gd name="connsiteX60" fmla="*/ 70702 w 354747"/>
                    <a:gd name="connsiteY60" fmla="*/ 58276 h 72236"/>
                    <a:gd name="connsiteX61" fmla="*/ 69704 w 354747"/>
                    <a:gd name="connsiteY61" fmla="*/ 55002 h 72236"/>
                    <a:gd name="connsiteX62" fmla="*/ 67070 w 354747"/>
                    <a:gd name="connsiteY62" fmla="*/ 52648 h 72236"/>
                    <a:gd name="connsiteX63" fmla="*/ 63386 w 354747"/>
                    <a:gd name="connsiteY63" fmla="*/ 50832 h 72236"/>
                    <a:gd name="connsiteX64" fmla="*/ 59166 w 354747"/>
                    <a:gd name="connsiteY64" fmla="*/ 49169 h 72236"/>
                    <a:gd name="connsiteX65" fmla="*/ 54919 w 354747"/>
                    <a:gd name="connsiteY65" fmla="*/ 47200 h 72236"/>
                    <a:gd name="connsiteX66" fmla="*/ 51210 w 354747"/>
                    <a:gd name="connsiteY66" fmla="*/ 44514 h 72236"/>
                    <a:gd name="connsiteX67" fmla="*/ 48575 w 354747"/>
                    <a:gd name="connsiteY67" fmla="*/ 40728 h 72236"/>
                    <a:gd name="connsiteX68" fmla="*/ 47578 w 354747"/>
                    <a:gd name="connsiteY68" fmla="*/ 35459 h 72236"/>
                    <a:gd name="connsiteX69" fmla="*/ 48627 w 354747"/>
                    <a:gd name="connsiteY69" fmla="*/ 30266 h 72236"/>
                    <a:gd name="connsiteX70" fmla="*/ 51773 w 354747"/>
                    <a:gd name="connsiteY70" fmla="*/ 25918 h 72236"/>
                    <a:gd name="connsiteX71" fmla="*/ 57017 w 354747"/>
                    <a:gd name="connsiteY71" fmla="*/ 22925 h 72236"/>
                    <a:gd name="connsiteX72" fmla="*/ 64358 w 354747"/>
                    <a:gd name="connsiteY72" fmla="*/ 21799 h 72236"/>
                    <a:gd name="connsiteX73" fmla="*/ 68042 w 354747"/>
                    <a:gd name="connsiteY73" fmla="*/ 22106 h 72236"/>
                    <a:gd name="connsiteX74" fmla="*/ 71367 w 354747"/>
                    <a:gd name="connsiteY74" fmla="*/ 22874 h 72236"/>
                    <a:gd name="connsiteX75" fmla="*/ 73899 w 354747"/>
                    <a:gd name="connsiteY75" fmla="*/ 23871 h 72236"/>
                    <a:gd name="connsiteX76" fmla="*/ 75485 w 354747"/>
                    <a:gd name="connsiteY76" fmla="*/ 24818 h 72236"/>
                    <a:gd name="connsiteX77" fmla="*/ 76202 w 354747"/>
                    <a:gd name="connsiteY77" fmla="*/ 25534 h 72236"/>
                    <a:gd name="connsiteX78" fmla="*/ 76458 w 354747"/>
                    <a:gd name="connsiteY78" fmla="*/ 26225 h 72236"/>
                    <a:gd name="connsiteX79" fmla="*/ 76611 w 354747"/>
                    <a:gd name="connsiteY79" fmla="*/ 27171 h 72236"/>
                    <a:gd name="connsiteX80" fmla="*/ 76688 w 354747"/>
                    <a:gd name="connsiteY80" fmla="*/ 28552 h 72236"/>
                    <a:gd name="connsiteX81" fmla="*/ 76611 w 354747"/>
                    <a:gd name="connsiteY81" fmla="*/ 30062 h 72236"/>
                    <a:gd name="connsiteX82" fmla="*/ 76355 w 354747"/>
                    <a:gd name="connsiteY82" fmla="*/ 31110 h 72236"/>
                    <a:gd name="connsiteX83" fmla="*/ 75920 w 354747"/>
                    <a:gd name="connsiteY83" fmla="*/ 31699 h 72236"/>
                    <a:gd name="connsiteX84" fmla="*/ 75358 w 354747"/>
                    <a:gd name="connsiteY84" fmla="*/ 31878 h 72236"/>
                    <a:gd name="connsiteX85" fmla="*/ 74027 w 354747"/>
                    <a:gd name="connsiteY85" fmla="*/ 31315 h 72236"/>
                    <a:gd name="connsiteX86" fmla="*/ 71776 w 354747"/>
                    <a:gd name="connsiteY86" fmla="*/ 30113 h 72236"/>
                    <a:gd name="connsiteX87" fmla="*/ 68528 w 354747"/>
                    <a:gd name="connsiteY87" fmla="*/ 28910 h 72236"/>
                    <a:gd name="connsiteX88" fmla="*/ 64256 w 354747"/>
                    <a:gd name="connsiteY88" fmla="*/ 28348 h 72236"/>
                    <a:gd name="connsiteX89" fmla="*/ 60470 w 354747"/>
                    <a:gd name="connsiteY89" fmla="*/ 28834 h 72236"/>
                    <a:gd name="connsiteX90" fmla="*/ 57784 w 354747"/>
                    <a:gd name="connsiteY90" fmla="*/ 30215 h 72236"/>
                    <a:gd name="connsiteX91" fmla="*/ 56198 w 354747"/>
                    <a:gd name="connsiteY91" fmla="*/ 32338 h 72236"/>
                    <a:gd name="connsiteX92" fmla="*/ 55661 w 354747"/>
                    <a:gd name="connsiteY92" fmla="*/ 34998 h 72236"/>
                    <a:gd name="connsiteX93" fmla="*/ 56684 w 354747"/>
                    <a:gd name="connsiteY93" fmla="*/ 38349 h 72236"/>
                    <a:gd name="connsiteX94" fmla="*/ 59345 w 354747"/>
                    <a:gd name="connsiteY94" fmla="*/ 40728 h 72236"/>
                    <a:gd name="connsiteX95" fmla="*/ 63079 w 354747"/>
                    <a:gd name="connsiteY95" fmla="*/ 42570 h 72236"/>
                    <a:gd name="connsiteX96" fmla="*/ 67351 w 354747"/>
                    <a:gd name="connsiteY96" fmla="*/ 44258 h 72236"/>
                    <a:gd name="connsiteX97" fmla="*/ 71648 w 354747"/>
                    <a:gd name="connsiteY97" fmla="*/ 46202 h 72236"/>
                    <a:gd name="connsiteX98" fmla="*/ 75409 w 354747"/>
                    <a:gd name="connsiteY98" fmla="*/ 48811 h 72236"/>
                    <a:gd name="connsiteX99" fmla="*/ 78043 w 354747"/>
                    <a:gd name="connsiteY99" fmla="*/ 52495 h 72236"/>
                    <a:gd name="connsiteX100" fmla="*/ 79041 w 354747"/>
                    <a:gd name="connsiteY100" fmla="*/ 57611 h 72236"/>
                    <a:gd name="connsiteX101" fmla="*/ 113607 w 354747"/>
                    <a:gd name="connsiteY101" fmla="*/ 66768 h 72236"/>
                    <a:gd name="connsiteX102" fmla="*/ 113403 w 354747"/>
                    <a:gd name="connsiteY102" fmla="*/ 69122 h 72236"/>
                    <a:gd name="connsiteX103" fmla="*/ 112789 w 354747"/>
                    <a:gd name="connsiteY103" fmla="*/ 70401 h 72236"/>
                    <a:gd name="connsiteX104" fmla="*/ 111561 w 354747"/>
                    <a:gd name="connsiteY104" fmla="*/ 71168 h 72236"/>
                    <a:gd name="connsiteX105" fmla="*/ 109694 w 354747"/>
                    <a:gd name="connsiteY105" fmla="*/ 71756 h 72236"/>
                    <a:gd name="connsiteX106" fmla="*/ 107468 w 354747"/>
                    <a:gd name="connsiteY106" fmla="*/ 72140 h 72236"/>
                    <a:gd name="connsiteX107" fmla="*/ 105114 w 354747"/>
                    <a:gd name="connsiteY107" fmla="*/ 72293 h 72236"/>
                    <a:gd name="connsiteX108" fmla="*/ 98975 w 354747"/>
                    <a:gd name="connsiteY108" fmla="*/ 71347 h 72236"/>
                    <a:gd name="connsiteX109" fmla="*/ 94781 w 354747"/>
                    <a:gd name="connsiteY109" fmla="*/ 68482 h 72236"/>
                    <a:gd name="connsiteX110" fmla="*/ 92401 w 354747"/>
                    <a:gd name="connsiteY110" fmla="*/ 63622 h 72236"/>
                    <a:gd name="connsiteX111" fmla="*/ 91660 w 354747"/>
                    <a:gd name="connsiteY111" fmla="*/ 56690 h 72236"/>
                    <a:gd name="connsiteX112" fmla="*/ 91660 w 354747"/>
                    <a:gd name="connsiteY112" fmla="*/ 29780 h 72236"/>
                    <a:gd name="connsiteX113" fmla="*/ 85214 w 354747"/>
                    <a:gd name="connsiteY113" fmla="*/ 29780 h 72236"/>
                    <a:gd name="connsiteX114" fmla="*/ 83986 w 354747"/>
                    <a:gd name="connsiteY114" fmla="*/ 28962 h 72236"/>
                    <a:gd name="connsiteX115" fmla="*/ 83525 w 354747"/>
                    <a:gd name="connsiteY115" fmla="*/ 26301 h 72236"/>
                    <a:gd name="connsiteX116" fmla="*/ 83653 w 354747"/>
                    <a:gd name="connsiteY116" fmla="*/ 24664 h 72236"/>
                    <a:gd name="connsiteX117" fmla="*/ 83986 w 354747"/>
                    <a:gd name="connsiteY117" fmla="*/ 23564 h 72236"/>
                    <a:gd name="connsiteX118" fmla="*/ 84523 w 354747"/>
                    <a:gd name="connsiteY118" fmla="*/ 22950 h 72236"/>
                    <a:gd name="connsiteX119" fmla="*/ 85265 w 354747"/>
                    <a:gd name="connsiteY119" fmla="*/ 22771 h 72236"/>
                    <a:gd name="connsiteX120" fmla="*/ 91660 w 354747"/>
                    <a:gd name="connsiteY120" fmla="*/ 22771 h 72236"/>
                    <a:gd name="connsiteX121" fmla="*/ 91660 w 354747"/>
                    <a:gd name="connsiteY121" fmla="*/ 11823 h 72236"/>
                    <a:gd name="connsiteX122" fmla="*/ 91838 w 354747"/>
                    <a:gd name="connsiteY122" fmla="*/ 11158 h 72236"/>
                    <a:gd name="connsiteX123" fmla="*/ 92504 w 354747"/>
                    <a:gd name="connsiteY123" fmla="*/ 10621 h 72236"/>
                    <a:gd name="connsiteX124" fmla="*/ 93808 w 354747"/>
                    <a:gd name="connsiteY124" fmla="*/ 10288 h 72236"/>
                    <a:gd name="connsiteX125" fmla="*/ 95855 w 354747"/>
                    <a:gd name="connsiteY125" fmla="*/ 10186 h 72236"/>
                    <a:gd name="connsiteX126" fmla="*/ 97952 w 354747"/>
                    <a:gd name="connsiteY126" fmla="*/ 10288 h 72236"/>
                    <a:gd name="connsiteX127" fmla="*/ 99232 w 354747"/>
                    <a:gd name="connsiteY127" fmla="*/ 10621 h 72236"/>
                    <a:gd name="connsiteX128" fmla="*/ 99897 w 354747"/>
                    <a:gd name="connsiteY128" fmla="*/ 11158 h 72236"/>
                    <a:gd name="connsiteX129" fmla="*/ 100101 w 354747"/>
                    <a:gd name="connsiteY129" fmla="*/ 11823 h 72236"/>
                    <a:gd name="connsiteX130" fmla="*/ 100101 w 354747"/>
                    <a:gd name="connsiteY130" fmla="*/ 22771 h 72236"/>
                    <a:gd name="connsiteX131" fmla="*/ 111919 w 354747"/>
                    <a:gd name="connsiteY131" fmla="*/ 22771 h 72236"/>
                    <a:gd name="connsiteX132" fmla="*/ 112635 w 354747"/>
                    <a:gd name="connsiteY132" fmla="*/ 22950 h 72236"/>
                    <a:gd name="connsiteX133" fmla="*/ 113172 w 354747"/>
                    <a:gd name="connsiteY133" fmla="*/ 23564 h 72236"/>
                    <a:gd name="connsiteX134" fmla="*/ 113505 w 354747"/>
                    <a:gd name="connsiteY134" fmla="*/ 24664 h 72236"/>
                    <a:gd name="connsiteX135" fmla="*/ 113607 w 354747"/>
                    <a:gd name="connsiteY135" fmla="*/ 26301 h 72236"/>
                    <a:gd name="connsiteX136" fmla="*/ 113147 w 354747"/>
                    <a:gd name="connsiteY136" fmla="*/ 28962 h 72236"/>
                    <a:gd name="connsiteX137" fmla="*/ 111919 w 354747"/>
                    <a:gd name="connsiteY137" fmla="*/ 29780 h 72236"/>
                    <a:gd name="connsiteX138" fmla="*/ 100101 w 354747"/>
                    <a:gd name="connsiteY138" fmla="*/ 29780 h 72236"/>
                    <a:gd name="connsiteX139" fmla="*/ 100101 w 354747"/>
                    <a:gd name="connsiteY139" fmla="*/ 55462 h 72236"/>
                    <a:gd name="connsiteX140" fmla="*/ 101508 w 354747"/>
                    <a:gd name="connsiteY140" fmla="*/ 62650 h 72236"/>
                    <a:gd name="connsiteX141" fmla="*/ 106547 w 354747"/>
                    <a:gd name="connsiteY141" fmla="*/ 65080 h 72236"/>
                    <a:gd name="connsiteX142" fmla="*/ 108645 w 354747"/>
                    <a:gd name="connsiteY142" fmla="*/ 64850 h 72236"/>
                    <a:gd name="connsiteX143" fmla="*/ 110282 w 354747"/>
                    <a:gd name="connsiteY143" fmla="*/ 64364 h 72236"/>
                    <a:gd name="connsiteX144" fmla="*/ 111509 w 354747"/>
                    <a:gd name="connsiteY144" fmla="*/ 63878 h 72236"/>
                    <a:gd name="connsiteX145" fmla="*/ 112430 w 354747"/>
                    <a:gd name="connsiteY145" fmla="*/ 63648 h 72236"/>
                    <a:gd name="connsiteX146" fmla="*/ 112916 w 354747"/>
                    <a:gd name="connsiteY146" fmla="*/ 63775 h 72236"/>
                    <a:gd name="connsiteX147" fmla="*/ 113274 w 354747"/>
                    <a:gd name="connsiteY147" fmla="*/ 64261 h 72236"/>
                    <a:gd name="connsiteX148" fmla="*/ 113505 w 354747"/>
                    <a:gd name="connsiteY148" fmla="*/ 65234 h 72236"/>
                    <a:gd name="connsiteX149" fmla="*/ 113607 w 354747"/>
                    <a:gd name="connsiteY149" fmla="*/ 66768 h 72236"/>
                    <a:gd name="connsiteX150" fmla="*/ 157808 w 354747"/>
                    <a:gd name="connsiteY150" fmla="*/ 70196 h 72236"/>
                    <a:gd name="connsiteX151" fmla="*/ 157398 w 354747"/>
                    <a:gd name="connsiteY151" fmla="*/ 71117 h 72236"/>
                    <a:gd name="connsiteX152" fmla="*/ 156272 w 354747"/>
                    <a:gd name="connsiteY152" fmla="*/ 71577 h 72236"/>
                    <a:gd name="connsiteX153" fmla="*/ 154175 w 354747"/>
                    <a:gd name="connsiteY153" fmla="*/ 71731 h 72236"/>
                    <a:gd name="connsiteX154" fmla="*/ 152052 w 354747"/>
                    <a:gd name="connsiteY154" fmla="*/ 71577 h 72236"/>
                    <a:gd name="connsiteX155" fmla="*/ 150901 w 354747"/>
                    <a:gd name="connsiteY155" fmla="*/ 71117 h 72236"/>
                    <a:gd name="connsiteX156" fmla="*/ 150543 w 354747"/>
                    <a:gd name="connsiteY156" fmla="*/ 70196 h 72236"/>
                    <a:gd name="connsiteX157" fmla="*/ 150543 w 354747"/>
                    <a:gd name="connsiteY157" fmla="*/ 65592 h 72236"/>
                    <a:gd name="connsiteX158" fmla="*/ 143815 w 354747"/>
                    <a:gd name="connsiteY158" fmla="*/ 70605 h 72236"/>
                    <a:gd name="connsiteX159" fmla="*/ 135962 w 354747"/>
                    <a:gd name="connsiteY159" fmla="*/ 72396 h 72236"/>
                    <a:gd name="connsiteX160" fmla="*/ 129388 w 354747"/>
                    <a:gd name="connsiteY160" fmla="*/ 71449 h 72236"/>
                    <a:gd name="connsiteX161" fmla="*/ 124375 w 354747"/>
                    <a:gd name="connsiteY161" fmla="*/ 68712 h 72236"/>
                    <a:gd name="connsiteX162" fmla="*/ 121152 w 354747"/>
                    <a:gd name="connsiteY162" fmla="*/ 64313 h 72236"/>
                    <a:gd name="connsiteX163" fmla="*/ 120000 w 354747"/>
                    <a:gd name="connsiteY163" fmla="*/ 58378 h 72236"/>
                    <a:gd name="connsiteX164" fmla="*/ 121586 w 354747"/>
                    <a:gd name="connsiteY164" fmla="*/ 51625 h 72236"/>
                    <a:gd name="connsiteX165" fmla="*/ 126140 w 354747"/>
                    <a:gd name="connsiteY165" fmla="*/ 46867 h 72236"/>
                    <a:gd name="connsiteX166" fmla="*/ 133405 w 354747"/>
                    <a:gd name="connsiteY166" fmla="*/ 44028 h 72236"/>
                    <a:gd name="connsiteX167" fmla="*/ 143073 w 354747"/>
                    <a:gd name="connsiteY167" fmla="*/ 43082 h 72236"/>
                    <a:gd name="connsiteX168" fmla="*/ 149417 w 354747"/>
                    <a:gd name="connsiteY168" fmla="*/ 43082 h 72236"/>
                    <a:gd name="connsiteX169" fmla="*/ 149417 w 354747"/>
                    <a:gd name="connsiteY169" fmla="*/ 39500 h 72236"/>
                    <a:gd name="connsiteX170" fmla="*/ 148854 w 354747"/>
                    <a:gd name="connsiteY170" fmla="*/ 34794 h 72236"/>
                    <a:gd name="connsiteX171" fmla="*/ 147039 w 354747"/>
                    <a:gd name="connsiteY171" fmla="*/ 31392 h 72236"/>
                    <a:gd name="connsiteX172" fmla="*/ 143790 w 354747"/>
                    <a:gd name="connsiteY172" fmla="*/ 29345 h 72236"/>
                    <a:gd name="connsiteX173" fmla="*/ 138879 w 354747"/>
                    <a:gd name="connsiteY173" fmla="*/ 28655 h 72236"/>
                    <a:gd name="connsiteX174" fmla="*/ 133276 w 354747"/>
                    <a:gd name="connsiteY174" fmla="*/ 29396 h 72236"/>
                    <a:gd name="connsiteX175" fmla="*/ 128928 w 354747"/>
                    <a:gd name="connsiteY175" fmla="*/ 31034 h 72236"/>
                    <a:gd name="connsiteX176" fmla="*/ 125807 w 354747"/>
                    <a:gd name="connsiteY176" fmla="*/ 32671 h 72236"/>
                    <a:gd name="connsiteX177" fmla="*/ 123940 w 354747"/>
                    <a:gd name="connsiteY177" fmla="*/ 33412 h 72236"/>
                    <a:gd name="connsiteX178" fmla="*/ 123223 w 354747"/>
                    <a:gd name="connsiteY178" fmla="*/ 33208 h 72236"/>
                    <a:gd name="connsiteX179" fmla="*/ 122686 w 354747"/>
                    <a:gd name="connsiteY179" fmla="*/ 32594 h 72236"/>
                    <a:gd name="connsiteX180" fmla="*/ 122354 w 354747"/>
                    <a:gd name="connsiteY180" fmla="*/ 31545 h 72236"/>
                    <a:gd name="connsiteX181" fmla="*/ 122252 w 354747"/>
                    <a:gd name="connsiteY181" fmla="*/ 30138 h 72236"/>
                    <a:gd name="connsiteX182" fmla="*/ 122431 w 354747"/>
                    <a:gd name="connsiteY182" fmla="*/ 28117 h 72236"/>
                    <a:gd name="connsiteX183" fmla="*/ 123300 w 354747"/>
                    <a:gd name="connsiteY183" fmla="*/ 26711 h 72236"/>
                    <a:gd name="connsiteX184" fmla="*/ 125679 w 354747"/>
                    <a:gd name="connsiteY184" fmla="*/ 25150 h 72236"/>
                    <a:gd name="connsiteX185" fmla="*/ 129567 w 354747"/>
                    <a:gd name="connsiteY185" fmla="*/ 23513 h 72236"/>
                    <a:gd name="connsiteX186" fmla="*/ 134376 w 354747"/>
                    <a:gd name="connsiteY186" fmla="*/ 22285 h 72236"/>
                    <a:gd name="connsiteX187" fmla="*/ 139645 w 354747"/>
                    <a:gd name="connsiteY187" fmla="*/ 21799 h 72236"/>
                    <a:gd name="connsiteX188" fmla="*/ 148087 w 354747"/>
                    <a:gd name="connsiteY188" fmla="*/ 22925 h 72236"/>
                    <a:gd name="connsiteX189" fmla="*/ 153715 w 354747"/>
                    <a:gd name="connsiteY189" fmla="*/ 26225 h 72236"/>
                    <a:gd name="connsiteX190" fmla="*/ 156835 w 354747"/>
                    <a:gd name="connsiteY190" fmla="*/ 31622 h 72236"/>
                    <a:gd name="connsiteX191" fmla="*/ 157808 w 354747"/>
                    <a:gd name="connsiteY191" fmla="*/ 39142 h 72236"/>
                    <a:gd name="connsiteX192" fmla="*/ 149417 w 354747"/>
                    <a:gd name="connsiteY192" fmla="*/ 49169 h 72236"/>
                    <a:gd name="connsiteX193" fmla="*/ 142204 w 354747"/>
                    <a:gd name="connsiteY193" fmla="*/ 49169 h 72236"/>
                    <a:gd name="connsiteX194" fmla="*/ 136167 w 354747"/>
                    <a:gd name="connsiteY194" fmla="*/ 49758 h 72236"/>
                    <a:gd name="connsiteX195" fmla="*/ 131921 w 354747"/>
                    <a:gd name="connsiteY195" fmla="*/ 51497 h 72236"/>
                    <a:gd name="connsiteX196" fmla="*/ 129439 w 354747"/>
                    <a:gd name="connsiteY196" fmla="*/ 54260 h 72236"/>
                    <a:gd name="connsiteX197" fmla="*/ 128647 w 354747"/>
                    <a:gd name="connsiteY197" fmla="*/ 57969 h 72236"/>
                    <a:gd name="connsiteX198" fmla="*/ 130923 w 354747"/>
                    <a:gd name="connsiteY198" fmla="*/ 63673 h 72236"/>
                    <a:gd name="connsiteX199" fmla="*/ 137293 w 354747"/>
                    <a:gd name="connsiteY199" fmla="*/ 65796 h 72236"/>
                    <a:gd name="connsiteX200" fmla="*/ 143457 w 354747"/>
                    <a:gd name="connsiteY200" fmla="*/ 64108 h 72236"/>
                    <a:gd name="connsiteX201" fmla="*/ 149417 w 354747"/>
                    <a:gd name="connsiteY201" fmla="*/ 58941 h 72236"/>
                    <a:gd name="connsiteX202" fmla="*/ 215091 w 354747"/>
                    <a:gd name="connsiteY202" fmla="*/ 46509 h 72236"/>
                    <a:gd name="connsiteX203" fmla="*/ 213786 w 354747"/>
                    <a:gd name="connsiteY203" fmla="*/ 57278 h 72236"/>
                    <a:gd name="connsiteX204" fmla="*/ 209949 w 354747"/>
                    <a:gd name="connsiteY204" fmla="*/ 65438 h 72236"/>
                    <a:gd name="connsiteX205" fmla="*/ 203733 w 354747"/>
                    <a:gd name="connsiteY205" fmla="*/ 70605 h 72236"/>
                    <a:gd name="connsiteX206" fmla="*/ 195292 w 354747"/>
                    <a:gd name="connsiteY206" fmla="*/ 72396 h 72236"/>
                    <a:gd name="connsiteX207" fmla="*/ 191225 w 354747"/>
                    <a:gd name="connsiteY207" fmla="*/ 71961 h 72236"/>
                    <a:gd name="connsiteX208" fmla="*/ 187567 w 354747"/>
                    <a:gd name="connsiteY208" fmla="*/ 70554 h 72236"/>
                    <a:gd name="connsiteX209" fmla="*/ 183986 w 354747"/>
                    <a:gd name="connsiteY209" fmla="*/ 68098 h 72236"/>
                    <a:gd name="connsiteX210" fmla="*/ 180200 w 354747"/>
                    <a:gd name="connsiteY210" fmla="*/ 64517 h 72236"/>
                    <a:gd name="connsiteX211" fmla="*/ 180200 w 354747"/>
                    <a:gd name="connsiteY211" fmla="*/ 70145 h 72236"/>
                    <a:gd name="connsiteX212" fmla="*/ 179995 w 354747"/>
                    <a:gd name="connsiteY212" fmla="*/ 70861 h 72236"/>
                    <a:gd name="connsiteX213" fmla="*/ 179330 w 354747"/>
                    <a:gd name="connsiteY213" fmla="*/ 71347 h 72236"/>
                    <a:gd name="connsiteX214" fmla="*/ 178179 w 354747"/>
                    <a:gd name="connsiteY214" fmla="*/ 71628 h 72236"/>
                    <a:gd name="connsiteX215" fmla="*/ 176414 w 354747"/>
                    <a:gd name="connsiteY215" fmla="*/ 71731 h 72236"/>
                    <a:gd name="connsiteX216" fmla="*/ 174674 w 354747"/>
                    <a:gd name="connsiteY216" fmla="*/ 71628 h 72236"/>
                    <a:gd name="connsiteX217" fmla="*/ 173498 w 354747"/>
                    <a:gd name="connsiteY217" fmla="*/ 71347 h 72236"/>
                    <a:gd name="connsiteX218" fmla="*/ 172884 w 354747"/>
                    <a:gd name="connsiteY218" fmla="*/ 70861 h 72236"/>
                    <a:gd name="connsiteX219" fmla="*/ 172730 w 354747"/>
                    <a:gd name="connsiteY219" fmla="*/ 70145 h 72236"/>
                    <a:gd name="connsiteX220" fmla="*/ 172730 w 354747"/>
                    <a:gd name="connsiteY220" fmla="*/ 1796 h 72236"/>
                    <a:gd name="connsiteX221" fmla="*/ 172909 w 354747"/>
                    <a:gd name="connsiteY221" fmla="*/ 1080 h 72236"/>
                    <a:gd name="connsiteX222" fmla="*/ 173574 w 354747"/>
                    <a:gd name="connsiteY222" fmla="*/ 568 h 72236"/>
                    <a:gd name="connsiteX223" fmla="*/ 174879 w 354747"/>
                    <a:gd name="connsiteY223" fmla="*/ 261 h 72236"/>
                    <a:gd name="connsiteX224" fmla="*/ 176925 w 354747"/>
                    <a:gd name="connsiteY224" fmla="*/ 159 h 72236"/>
                    <a:gd name="connsiteX225" fmla="*/ 179024 w 354747"/>
                    <a:gd name="connsiteY225" fmla="*/ 261 h 72236"/>
                    <a:gd name="connsiteX226" fmla="*/ 180302 w 354747"/>
                    <a:gd name="connsiteY226" fmla="*/ 568 h 72236"/>
                    <a:gd name="connsiteX227" fmla="*/ 180968 w 354747"/>
                    <a:gd name="connsiteY227" fmla="*/ 1080 h 72236"/>
                    <a:gd name="connsiteX228" fmla="*/ 181171 w 354747"/>
                    <a:gd name="connsiteY228" fmla="*/ 1796 h 72236"/>
                    <a:gd name="connsiteX229" fmla="*/ 181171 w 354747"/>
                    <a:gd name="connsiteY229" fmla="*/ 29371 h 72236"/>
                    <a:gd name="connsiteX230" fmla="*/ 185137 w 354747"/>
                    <a:gd name="connsiteY230" fmla="*/ 25841 h 72236"/>
                    <a:gd name="connsiteX231" fmla="*/ 188897 w 354747"/>
                    <a:gd name="connsiteY231" fmla="*/ 23513 h 72236"/>
                    <a:gd name="connsiteX232" fmla="*/ 192581 w 354747"/>
                    <a:gd name="connsiteY232" fmla="*/ 22209 h 72236"/>
                    <a:gd name="connsiteX233" fmla="*/ 196469 w 354747"/>
                    <a:gd name="connsiteY233" fmla="*/ 21799 h 72236"/>
                    <a:gd name="connsiteX234" fmla="*/ 205038 w 354747"/>
                    <a:gd name="connsiteY234" fmla="*/ 23795 h 72236"/>
                    <a:gd name="connsiteX235" fmla="*/ 210819 w 354747"/>
                    <a:gd name="connsiteY235" fmla="*/ 29141 h 72236"/>
                    <a:gd name="connsiteX236" fmla="*/ 214068 w 354747"/>
                    <a:gd name="connsiteY236" fmla="*/ 36994 h 72236"/>
                    <a:gd name="connsiteX237" fmla="*/ 215091 w 354747"/>
                    <a:gd name="connsiteY237" fmla="*/ 46509 h 72236"/>
                    <a:gd name="connsiteX238" fmla="*/ 206342 w 354747"/>
                    <a:gd name="connsiteY238" fmla="*/ 47481 h 72236"/>
                    <a:gd name="connsiteX239" fmla="*/ 205802 w 354747"/>
                    <a:gd name="connsiteY239" fmla="*/ 40626 h 72236"/>
                    <a:gd name="connsiteX240" fmla="*/ 203923 w 354747"/>
                    <a:gd name="connsiteY240" fmla="*/ 34743 h 72236"/>
                    <a:gd name="connsiteX241" fmla="*/ 200372 w 354747"/>
                    <a:gd name="connsiteY241" fmla="*/ 30624 h 72236"/>
                    <a:gd name="connsiteX242" fmla="*/ 194864 w 354747"/>
                    <a:gd name="connsiteY242" fmla="*/ 29064 h 72236"/>
                    <a:gd name="connsiteX243" fmla="*/ 191621 w 354747"/>
                    <a:gd name="connsiteY243" fmla="*/ 29524 h 72236"/>
                    <a:gd name="connsiteX244" fmla="*/ 188378 w 354747"/>
                    <a:gd name="connsiteY244" fmla="*/ 31059 h 72236"/>
                    <a:gd name="connsiteX245" fmla="*/ 184955 w 354747"/>
                    <a:gd name="connsiteY245" fmla="*/ 33822 h 72236"/>
                    <a:gd name="connsiteX246" fmla="*/ 181171 w 354747"/>
                    <a:gd name="connsiteY246" fmla="*/ 38068 h 72236"/>
                    <a:gd name="connsiteX247" fmla="*/ 181171 w 354747"/>
                    <a:gd name="connsiteY247" fmla="*/ 56434 h 72236"/>
                    <a:gd name="connsiteX248" fmla="*/ 187864 w 354747"/>
                    <a:gd name="connsiteY248" fmla="*/ 62906 h 72236"/>
                    <a:gd name="connsiteX249" fmla="*/ 194504 w 354747"/>
                    <a:gd name="connsiteY249" fmla="*/ 65131 h 72236"/>
                    <a:gd name="connsiteX250" fmla="*/ 199960 w 354747"/>
                    <a:gd name="connsiteY250" fmla="*/ 63596 h 72236"/>
                    <a:gd name="connsiteX251" fmla="*/ 203640 w 354747"/>
                    <a:gd name="connsiteY251" fmla="*/ 59529 h 72236"/>
                    <a:gd name="connsiteX252" fmla="*/ 205699 w 354747"/>
                    <a:gd name="connsiteY252" fmla="*/ 53851 h 72236"/>
                    <a:gd name="connsiteX253" fmla="*/ 206342 w 354747"/>
                    <a:gd name="connsiteY253" fmla="*/ 47481 h 72236"/>
                    <a:gd name="connsiteX254" fmla="*/ 235742 w 354747"/>
                    <a:gd name="connsiteY254" fmla="*/ 70145 h 72236"/>
                    <a:gd name="connsiteX255" fmla="*/ 235537 w 354747"/>
                    <a:gd name="connsiteY255" fmla="*/ 70835 h 72236"/>
                    <a:gd name="connsiteX256" fmla="*/ 234872 w 354747"/>
                    <a:gd name="connsiteY256" fmla="*/ 71321 h 72236"/>
                    <a:gd name="connsiteX257" fmla="*/ 233593 w 354747"/>
                    <a:gd name="connsiteY257" fmla="*/ 71628 h 72236"/>
                    <a:gd name="connsiteX258" fmla="*/ 231496 w 354747"/>
                    <a:gd name="connsiteY258" fmla="*/ 71731 h 72236"/>
                    <a:gd name="connsiteX259" fmla="*/ 229450 w 354747"/>
                    <a:gd name="connsiteY259" fmla="*/ 71628 h 72236"/>
                    <a:gd name="connsiteX260" fmla="*/ 228145 w 354747"/>
                    <a:gd name="connsiteY260" fmla="*/ 71321 h 72236"/>
                    <a:gd name="connsiteX261" fmla="*/ 227480 w 354747"/>
                    <a:gd name="connsiteY261" fmla="*/ 70835 h 72236"/>
                    <a:gd name="connsiteX262" fmla="*/ 227301 w 354747"/>
                    <a:gd name="connsiteY262" fmla="*/ 70145 h 72236"/>
                    <a:gd name="connsiteX263" fmla="*/ 227301 w 354747"/>
                    <a:gd name="connsiteY263" fmla="*/ 1796 h 72236"/>
                    <a:gd name="connsiteX264" fmla="*/ 227480 w 354747"/>
                    <a:gd name="connsiteY264" fmla="*/ 1080 h 72236"/>
                    <a:gd name="connsiteX265" fmla="*/ 228145 w 354747"/>
                    <a:gd name="connsiteY265" fmla="*/ 568 h 72236"/>
                    <a:gd name="connsiteX266" fmla="*/ 229450 w 354747"/>
                    <a:gd name="connsiteY266" fmla="*/ 261 h 72236"/>
                    <a:gd name="connsiteX267" fmla="*/ 231496 w 354747"/>
                    <a:gd name="connsiteY267" fmla="*/ 159 h 72236"/>
                    <a:gd name="connsiteX268" fmla="*/ 233593 w 354747"/>
                    <a:gd name="connsiteY268" fmla="*/ 261 h 72236"/>
                    <a:gd name="connsiteX269" fmla="*/ 234872 w 354747"/>
                    <a:gd name="connsiteY269" fmla="*/ 568 h 72236"/>
                    <a:gd name="connsiteX270" fmla="*/ 235537 w 354747"/>
                    <a:gd name="connsiteY270" fmla="*/ 1080 h 72236"/>
                    <a:gd name="connsiteX271" fmla="*/ 235742 w 354747"/>
                    <a:gd name="connsiteY271" fmla="*/ 1796 h 72236"/>
                    <a:gd name="connsiteX272" fmla="*/ 259555 w 354747"/>
                    <a:gd name="connsiteY272" fmla="*/ 70145 h 72236"/>
                    <a:gd name="connsiteX273" fmla="*/ 259350 w 354747"/>
                    <a:gd name="connsiteY273" fmla="*/ 70835 h 72236"/>
                    <a:gd name="connsiteX274" fmla="*/ 258685 w 354747"/>
                    <a:gd name="connsiteY274" fmla="*/ 71321 h 72236"/>
                    <a:gd name="connsiteX275" fmla="*/ 257406 w 354747"/>
                    <a:gd name="connsiteY275" fmla="*/ 71628 h 72236"/>
                    <a:gd name="connsiteX276" fmla="*/ 255308 w 354747"/>
                    <a:gd name="connsiteY276" fmla="*/ 71731 h 72236"/>
                    <a:gd name="connsiteX277" fmla="*/ 253262 w 354747"/>
                    <a:gd name="connsiteY277" fmla="*/ 71628 h 72236"/>
                    <a:gd name="connsiteX278" fmla="*/ 251957 w 354747"/>
                    <a:gd name="connsiteY278" fmla="*/ 71321 h 72236"/>
                    <a:gd name="connsiteX279" fmla="*/ 251293 w 354747"/>
                    <a:gd name="connsiteY279" fmla="*/ 70835 h 72236"/>
                    <a:gd name="connsiteX280" fmla="*/ 251114 w 354747"/>
                    <a:gd name="connsiteY280" fmla="*/ 70145 h 72236"/>
                    <a:gd name="connsiteX281" fmla="*/ 251114 w 354747"/>
                    <a:gd name="connsiteY281" fmla="*/ 24102 h 72236"/>
                    <a:gd name="connsiteX282" fmla="*/ 251293 w 354747"/>
                    <a:gd name="connsiteY282" fmla="*/ 23436 h 72236"/>
                    <a:gd name="connsiteX283" fmla="*/ 251957 w 354747"/>
                    <a:gd name="connsiteY283" fmla="*/ 22925 h 72236"/>
                    <a:gd name="connsiteX284" fmla="*/ 253262 w 354747"/>
                    <a:gd name="connsiteY284" fmla="*/ 22618 h 72236"/>
                    <a:gd name="connsiteX285" fmla="*/ 255308 w 354747"/>
                    <a:gd name="connsiteY285" fmla="*/ 22516 h 72236"/>
                    <a:gd name="connsiteX286" fmla="*/ 257406 w 354747"/>
                    <a:gd name="connsiteY286" fmla="*/ 22618 h 72236"/>
                    <a:gd name="connsiteX287" fmla="*/ 258685 w 354747"/>
                    <a:gd name="connsiteY287" fmla="*/ 22925 h 72236"/>
                    <a:gd name="connsiteX288" fmla="*/ 259350 w 354747"/>
                    <a:gd name="connsiteY288" fmla="*/ 23436 h 72236"/>
                    <a:gd name="connsiteX289" fmla="*/ 259555 w 354747"/>
                    <a:gd name="connsiteY289" fmla="*/ 24102 h 72236"/>
                    <a:gd name="connsiteX290" fmla="*/ 260527 w 354747"/>
                    <a:gd name="connsiteY290" fmla="*/ 8549 h 72236"/>
                    <a:gd name="connsiteX291" fmla="*/ 259401 w 354747"/>
                    <a:gd name="connsiteY291" fmla="*/ 12591 h 72236"/>
                    <a:gd name="connsiteX292" fmla="*/ 255257 w 354747"/>
                    <a:gd name="connsiteY292" fmla="*/ 13665 h 72236"/>
                    <a:gd name="connsiteX293" fmla="*/ 251190 w 354747"/>
                    <a:gd name="connsiteY293" fmla="*/ 12616 h 72236"/>
                    <a:gd name="connsiteX294" fmla="*/ 250091 w 354747"/>
                    <a:gd name="connsiteY294" fmla="*/ 8651 h 72236"/>
                    <a:gd name="connsiteX295" fmla="*/ 251215 w 354747"/>
                    <a:gd name="connsiteY295" fmla="*/ 4610 h 72236"/>
                    <a:gd name="connsiteX296" fmla="*/ 255360 w 354747"/>
                    <a:gd name="connsiteY296" fmla="*/ 3535 h 72236"/>
                    <a:gd name="connsiteX297" fmla="*/ 259427 w 354747"/>
                    <a:gd name="connsiteY297" fmla="*/ 4584 h 72236"/>
                    <a:gd name="connsiteX298" fmla="*/ 260527 w 354747"/>
                    <a:gd name="connsiteY298" fmla="*/ 8549 h 72236"/>
                    <a:gd name="connsiteX299" fmla="*/ 303831 w 354747"/>
                    <a:gd name="connsiteY299" fmla="*/ 57611 h 72236"/>
                    <a:gd name="connsiteX300" fmla="*/ 302527 w 354747"/>
                    <a:gd name="connsiteY300" fmla="*/ 63903 h 72236"/>
                    <a:gd name="connsiteX301" fmla="*/ 298818 w 354747"/>
                    <a:gd name="connsiteY301" fmla="*/ 68559 h 72236"/>
                    <a:gd name="connsiteX302" fmla="*/ 293087 w 354747"/>
                    <a:gd name="connsiteY302" fmla="*/ 71424 h 72236"/>
                    <a:gd name="connsiteX303" fmla="*/ 285772 w 354747"/>
                    <a:gd name="connsiteY303" fmla="*/ 72396 h 72236"/>
                    <a:gd name="connsiteX304" fmla="*/ 281091 w 354747"/>
                    <a:gd name="connsiteY304" fmla="*/ 72012 h 72236"/>
                    <a:gd name="connsiteX305" fmla="*/ 277101 w 354747"/>
                    <a:gd name="connsiteY305" fmla="*/ 71040 h 72236"/>
                    <a:gd name="connsiteX306" fmla="*/ 274107 w 354747"/>
                    <a:gd name="connsiteY306" fmla="*/ 69812 h 72236"/>
                    <a:gd name="connsiteX307" fmla="*/ 272317 w 354747"/>
                    <a:gd name="connsiteY307" fmla="*/ 68661 h 72236"/>
                    <a:gd name="connsiteX308" fmla="*/ 271498 w 354747"/>
                    <a:gd name="connsiteY308" fmla="*/ 67229 h 72236"/>
                    <a:gd name="connsiteX309" fmla="*/ 271243 w 354747"/>
                    <a:gd name="connsiteY309" fmla="*/ 64722 h 72236"/>
                    <a:gd name="connsiteX310" fmla="*/ 271345 w 354747"/>
                    <a:gd name="connsiteY310" fmla="*/ 63085 h 72236"/>
                    <a:gd name="connsiteX311" fmla="*/ 271601 w 354747"/>
                    <a:gd name="connsiteY311" fmla="*/ 62010 h 72236"/>
                    <a:gd name="connsiteX312" fmla="*/ 272035 w 354747"/>
                    <a:gd name="connsiteY312" fmla="*/ 61422 h 72236"/>
                    <a:gd name="connsiteX313" fmla="*/ 272675 w 354747"/>
                    <a:gd name="connsiteY313" fmla="*/ 61243 h 72236"/>
                    <a:gd name="connsiteX314" fmla="*/ 274337 w 354747"/>
                    <a:gd name="connsiteY314" fmla="*/ 61934 h 72236"/>
                    <a:gd name="connsiteX315" fmla="*/ 277049 w 354747"/>
                    <a:gd name="connsiteY315" fmla="*/ 63443 h 72236"/>
                    <a:gd name="connsiteX316" fmla="*/ 280860 w 354747"/>
                    <a:gd name="connsiteY316" fmla="*/ 64952 h 72236"/>
                    <a:gd name="connsiteX317" fmla="*/ 285926 w 354747"/>
                    <a:gd name="connsiteY317" fmla="*/ 65643 h 72236"/>
                    <a:gd name="connsiteX318" fmla="*/ 289814 w 354747"/>
                    <a:gd name="connsiteY318" fmla="*/ 65182 h 72236"/>
                    <a:gd name="connsiteX319" fmla="*/ 292832 w 354747"/>
                    <a:gd name="connsiteY319" fmla="*/ 63827 h 72236"/>
                    <a:gd name="connsiteX320" fmla="*/ 294801 w 354747"/>
                    <a:gd name="connsiteY320" fmla="*/ 61550 h 72236"/>
                    <a:gd name="connsiteX321" fmla="*/ 295492 w 354747"/>
                    <a:gd name="connsiteY321" fmla="*/ 58276 h 72236"/>
                    <a:gd name="connsiteX322" fmla="*/ 294494 w 354747"/>
                    <a:gd name="connsiteY322" fmla="*/ 55002 h 72236"/>
                    <a:gd name="connsiteX323" fmla="*/ 291860 w 354747"/>
                    <a:gd name="connsiteY323" fmla="*/ 52648 h 72236"/>
                    <a:gd name="connsiteX324" fmla="*/ 288176 w 354747"/>
                    <a:gd name="connsiteY324" fmla="*/ 50832 h 72236"/>
                    <a:gd name="connsiteX325" fmla="*/ 283956 w 354747"/>
                    <a:gd name="connsiteY325" fmla="*/ 49169 h 72236"/>
                    <a:gd name="connsiteX326" fmla="*/ 279710 w 354747"/>
                    <a:gd name="connsiteY326" fmla="*/ 47200 h 72236"/>
                    <a:gd name="connsiteX327" fmla="*/ 276000 w 354747"/>
                    <a:gd name="connsiteY327" fmla="*/ 44514 h 72236"/>
                    <a:gd name="connsiteX328" fmla="*/ 273366 w 354747"/>
                    <a:gd name="connsiteY328" fmla="*/ 40728 h 72236"/>
                    <a:gd name="connsiteX329" fmla="*/ 272368 w 354747"/>
                    <a:gd name="connsiteY329" fmla="*/ 35459 h 72236"/>
                    <a:gd name="connsiteX330" fmla="*/ 273416 w 354747"/>
                    <a:gd name="connsiteY330" fmla="*/ 30266 h 72236"/>
                    <a:gd name="connsiteX331" fmla="*/ 276563 w 354747"/>
                    <a:gd name="connsiteY331" fmla="*/ 25918 h 72236"/>
                    <a:gd name="connsiteX332" fmla="*/ 281807 w 354747"/>
                    <a:gd name="connsiteY332" fmla="*/ 22925 h 72236"/>
                    <a:gd name="connsiteX333" fmla="*/ 289148 w 354747"/>
                    <a:gd name="connsiteY333" fmla="*/ 21799 h 72236"/>
                    <a:gd name="connsiteX334" fmla="*/ 292832 w 354747"/>
                    <a:gd name="connsiteY334" fmla="*/ 22106 h 72236"/>
                    <a:gd name="connsiteX335" fmla="*/ 296157 w 354747"/>
                    <a:gd name="connsiteY335" fmla="*/ 22874 h 72236"/>
                    <a:gd name="connsiteX336" fmla="*/ 298690 w 354747"/>
                    <a:gd name="connsiteY336" fmla="*/ 23871 h 72236"/>
                    <a:gd name="connsiteX337" fmla="*/ 300276 w 354747"/>
                    <a:gd name="connsiteY337" fmla="*/ 24818 h 72236"/>
                    <a:gd name="connsiteX338" fmla="*/ 300992 w 354747"/>
                    <a:gd name="connsiteY338" fmla="*/ 25534 h 72236"/>
                    <a:gd name="connsiteX339" fmla="*/ 301247 w 354747"/>
                    <a:gd name="connsiteY339" fmla="*/ 26225 h 72236"/>
                    <a:gd name="connsiteX340" fmla="*/ 301401 w 354747"/>
                    <a:gd name="connsiteY340" fmla="*/ 27171 h 72236"/>
                    <a:gd name="connsiteX341" fmla="*/ 301478 w 354747"/>
                    <a:gd name="connsiteY341" fmla="*/ 28552 h 72236"/>
                    <a:gd name="connsiteX342" fmla="*/ 301401 w 354747"/>
                    <a:gd name="connsiteY342" fmla="*/ 30062 h 72236"/>
                    <a:gd name="connsiteX343" fmla="*/ 301146 w 354747"/>
                    <a:gd name="connsiteY343" fmla="*/ 31110 h 72236"/>
                    <a:gd name="connsiteX344" fmla="*/ 300710 w 354747"/>
                    <a:gd name="connsiteY344" fmla="*/ 31699 h 72236"/>
                    <a:gd name="connsiteX345" fmla="*/ 300147 w 354747"/>
                    <a:gd name="connsiteY345" fmla="*/ 31878 h 72236"/>
                    <a:gd name="connsiteX346" fmla="*/ 298818 w 354747"/>
                    <a:gd name="connsiteY346" fmla="*/ 31315 h 72236"/>
                    <a:gd name="connsiteX347" fmla="*/ 296567 w 354747"/>
                    <a:gd name="connsiteY347" fmla="*/ 30113 h 72236"/>
                    <a:gd name="connsiteX348" fmla="*/ 293318 w 354747"/>
                    <a:gd name="connsiteY348" fmla="*/ 28910 h 72236"/>
                    <a:gd name="connsiteX349" fmla="*/ 289046 w 354747"/>
                    <a:gd name="connsiteY349" fmla="*/ 28348 h 72236"/>
                    <a:gd name="connsiteX350" fmla="*/ 285260 w 354747"/>
                    <a:gd name="connsiteY350" fmla="*/ 28834 h 72236"/>
                    <a:gd name="connsiteX351" fmla="*/ 282575 w 354747"/>
                    <a:gd name="connsiteY351" fmla="*/ 30215 h 72236"/>
                    <a:gd name="connsiteX352" fmla="*/ 280989 w 354747"/>
                    <a:gd name="connsiteY352" fmla="*/ 32338 h 72236"/>
                    <a:gd name="connsiteX353" fmla="*/ 280452 w 354747"/>
                    <a:gd name="connsiteY353" fmla="*/ 34998 h 72236"/>
                    <a:gd name="connsiteX354" fmla="*/ 281474 w 354747"/>
                    <a:gd name="connsiteY354" fmla="*/ 38349 h 72236"/>
                    <a:gd name="connsiteX355" fmla="*/ 284135 w 354747"/>
                    <a:gd name="connsiteY355" fmla="*/ 40728 h 72236"/>
                    <a:gd name="connsiteX356" fmla="*/ 287870 w 354747"/>
                    <a:gd name="connsiteY356" fmla="*/ 42570 h 72236"/>
                    <a:gd name="connsiteX357" fmla="*/ 292142 w 354747"/>
                    <a:gd name="connsiteY357" fmla="*/ 44258 h 72236"/>
                    <a:gd name="connsiteX358" fmla="*/ 296438 w 354747"/>
                    <a:gd name="connsiteY358" fmla="*/ 46202 h 72236"/>
                    <a:gd name="connsiteX359" fmla="*/ 300199 w 354747"/>
                    <a:gd name="connsiteY359" fmla="*/ 48811 h 72236"/>
                    <a:gd name="connsiteX360" fmla="*/ 302833 w 354747"/>
                    <a:gd name="connsiteY360" fmla="*/ 52495 h 72236"/>
                    <a:gd name="connsiteX361" fmla="*/ 303831 w 354747"/>
                    <a:gd name="connsiteY361" fmla="*/ 57611 h 72236"/>
                    <a:gd name="connsiteX362" fmla="*/ 355254 w 354747"/>
                    <a:gd name="connsiteY362" fmla="*/ 70145 h 72236"/>
                    <a:gd name="connsiteX363" fmla="*/ 355049 w 354747"/>
                    <a:gd name="connsiteY363" fmla="*/ 70835 h 72236"/>
                    <a:gd name="connsiteX364" fmla="*/ 354385 w 354747"/>
                    <a:gd name="connsiteY364" fmla="*/ 71321 h 72236"/>
                    <a:gd name="connsiteX365" fmla="*/ 353105 w 354747"/>
                    <a:gd name="connsiteY365" fmla="*/ 71628 h 72236"/>
                    <a:gd name="connsiteX366" fmla="*/ 351059 w 354747"/>
                    <a:gd name="connsiteY366" fmla="*/ 71731 h 72236"/>
                    <a:gd name="connsiteX367" fmla="*/ 348962 w 354747"/>
                    <a:gd name="connsiteY367" fmla="*/ 71628 h 72236"/>
                    <a:gd name="connsiteX368" fmla="*/ 347683 w 354747"/>
                    <a:gd name="connsiteY368" fmla="*/ 71321 h 72236"/>
                    <a:gd name="connsiteX369" fmla="*/ 347018 w 354747"/>
                    <a:gd name="connsiteY369" fmla="*/ 70835 h 72236"/>
                    <a:gd name="connsiteX370" fmla="*/ 346813 w 354747"/>
                    <a:gd name="connsiteY370" fmla="*/ 70145 h 72236"/>
                    <a:gd name="connsiteX371" fmla="*/ 346813 w 354747"/>
                    <a:gd name="connsiteY371" fmla="*/ 43184 h 72236"/>
                    <a:gd name="connsiteX372" fmla="*/ 346199 w 354747"/>
                    <a:gd name="connsiteY372" fmla="*/ 36840 h 72236"/>
                    <a:gd name="connsiteX373" fmla="*/ 344408 w 354747"/>
                    <a:gd name="connsiteY373" fmla="*/ 32696 h 72236"/>
                    <a:gd name="connsiteX374" fmla="*/ 341365 w 354747"/>
                    <a:gd name="connsiteY374" fmla="*/ 30036 h 72236"/>
                    <a:gd name="connsiteX375" fmla="*/ 337041 w 354747"/>
                    <a:gd name="connsiteY375" fmla="*/ 29115 h 72236"/>
                    <a:gd name="connsiteX376" fmla="*/ 330698 w 354747"/>
                    <a:gd name="connsiteY376" fmla="*/ 31366 h 72236"/>
                    <a:gd name="connsiteX377" fmla="*/ 324046 w 354747"/>
                    <a:gd name="connsiteY377" fmla="*/ 37966 h 72236"/>
                    <a:gd name="connsiteX378" fmla="*/ 324046 w 354747"/>
                    <a:gd name="connsiteY378" fmla="*/ 70145 h 72236"/>
                    <a:gd name="connsiteX379" fmla="*/ 323843 w 354747"/>
                    <a:gd name="connsiteY379" fmla="*/ 70835 h 72236"/>
                    <a:gd name="connsiteX380" fmla="*/ 323177 w 354747"/>
                    <a:gd name="connsiteY380" fmla="*/ 71321 h 72236"/>
                    <a:gd name="connsiteX381" fmla="*/ 321899 w 354747"/>
                    <a:gd name="connsiteY381" fmla="*/ 71628 h 72236"/>
                    <a:gd name="connsiteX382" fmla="*/ 319800 w 354747"/>
                    <a:gd name="connsiteY382" fmla="*/ 71731 h 72236"/>
                    <a:gd name="connsiteX383" fmla="*/ 317754 w 354747"/>
                    <a:gd name="connsiteY383" fmla="*/ 71628 h 72236"/>
                    <a:gd name="connsiteX384" fmla="*/ 316449 w 354747"/>
                    <a:gd name="connsiteY384" fmla="*/ 71321 h 72236"/>
                    <a:gd name="connsiteX385" fmla="*/ 315784 w 354747"/>
                    <a:gd name="connsiteY385" fmla="*/ 70835 h 72236"/>
                    <a:gd name="connsiteX386" fmla="*/ 315605 w 354747"/>
                    <a:gd name="connsiteY386" fmla="*/ 70145 h 72236"/>
                    <a:gd name="connsiteX387" fmla="*/ 315605 w 354747"/>
                    <a:gd name="connsiteY387" fmla="*/ 1796 h 72236"/>
                    <a:gd name="connsiteX388" fmla="*/ 315784 w 354747"/>
                    <a:gd name="connsiteY388" fmla="*/ 1080 h 72236"/>
                    <a:gd name="connsiteX389" fmla="*/ 316449 w 354747"/>
                    <a:gd name="connsiteY389" fmla="*/ 568 h 72236"/>
                    <a:gd name="connsiteX390" fmla="*/ 317754 w 354747"/>
                    <a:gd name="connsiteY390" fmla="*/ 261 h 72236"/>
                    <a:gd name="connsiteX391" fmla="*/ 319800 w 354747"/>
                    <a:gd name="connsiteY391" fmla="*/ 159 h 72236"/>
                    <a:gd name="connsiteX392" fmla="*/ 321899 w 354747"/>
                    <a:gd name="connsiteY392" fmla="*/ 261 h 72236"/>
                    <a:gd name="connsiteX393" fmla="*/ 323177 w 354747"/>
                    <a:gd name="connsiteY393" fmla="*/ 568 h 72236"/>
                    <a:gd name="connsiteX394" fmla="*/ 323843 w 354747"/>
                    <a:gd name="connsiteY394" fmla="*/ 1080 h 72236"/>
                    <a:gd name="connsiteX395" fmla="*/ 324046 w 354747"/>
                    <a:gd name="connsiteY395" fmla="*/ 1796 h 72236"/>
                    <a:gd name="connsiteX396" fmla="*/ 324046 w 354747"/>
                    <a:gd name="connsiteY396" fmla="*/ 29371 h 72236"/>
                    <a:gd name="connsiteX397" fmla="*/ 331363 w 354747"/>
                    <a:gd name="connsiteY397" fmla="*/ 23667 h 72236"/>
                    <a:gd name="connsiteX398" fmla="*/ 338781 w 354747"/>
                    <a:gd name="connsiteY398" fmla="*/ 21799 h 72236"/>
                    <a:gd name="connsiteX399" fmla="*/ 346531 w 354747"/>
                    <a:gd name="connsiteY399" fmla="*/ 23360 h 72236"/>
                    <a:gd name="connsiteX400" fmla="*/ 351622 w 354747"/>
                    <a:gd name="connsiteY400" fmla="*/ 27529 h 72236"/>
                    <a:gd name="connsiteX401" fmla="*/ 354410 w 354747"/>
                    <a:gd name="connsiteY401" fmla="*/ 33643 h 72236"/>
                    <a:gd name="connsiteX402" fmla="*/ 355254 w 354747"/>
                    <a:gd name="connsiteY402" fmla="*/ 42109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Lst>
                  <a:rect l="l" t="t" r="r" b="b"/>
                  <a:pathLst>
                    <a:path w="354747" h="72236">
                      <a:moveTo>
                        <a:pt x="37341" y="67791"/>
                      </a:moveTo>
                      <a:cubicBezTo>
                        <a:pt x="37341" y="68405"/>
                        <a:pt x="37307" y="68943"/>
                        <a:pt x="37239" y="69403"/>
                      </a:cubicBezTo>
                      <a:cubicBezTo>
                        <a:pt x="37171" y="69863"/>
                        <a:pt x="37051" y="70247"/>
                        <a:pt x="36881" y="70554"/>
                      </a:cubicBezTo>
                      <a:cubicBezTo>
                        <a:pt x="36710" y="70861"/>
                        <a:pt x="36514" y="71083"/>
                        <a:pt x="36293" y="71219"/>
                      </a:cubicBezTo>
                      <a:cubicBezTo>
                        <a:pt x="36071" y="71356"/>
                        <a:pt x="35823" y="71424"/>
                        <a:pt x="35551" y="71424"/>
                      </a:cubicBezTo>
                      <a:lnTo>
                        <a:pt x="3781" y="71424"/>
                      </a:lnTo>
                      <a:cubicBezTo>
                        <a:pt x="2996" y="71424"/>
                        <a:pt x="2254" y="71159"/>
                        <a:pt x="1555" y="70631"/>
                      </a:cubicBezTo>
                      <a:cubicBezTo>
                        <a:pt x="856" y="70102"/>
                        <a:pt x="506" y="69173"/>
                        <a:pt x="506" y="67843"/>
                      </a:cubicBezTo>
                      <a:lnTo>
                        <a:pt x="506" y="8805"/>
                      </a:lnTo>
                      <a:cubicBezTo>
                        <a:pt x="506" y="7475"/>
                        <a:pt x="856" y="6545"/>
                        <a:pt x="1555" y="6017"/>
                      </a:cubicBezTo>
                      <a:cubicBezTo>
                        <a:pt x="2254" y="5488"/>
                        <a:pt x="2996" y="5224"/>
                        <a:pt x="3781" y="5224"/>
                      </a:cubicBezTo>
                      <a:lnTo>
                        <a:pt x="35193" y="5224"/>
                      </a:lnTo>
                      <a:cubicBezTo>
                        <a:pt x="35465" y="5224"/>
                        <a:pt x="35713" y="5292"/>
                        <a:pt x="35934" y="5428"/>
                      </a:cubicBezTo>
                      <a:cubicBezTo>
                        <a:pt x="36156" y="5565"/>
                        <a:pt x="36335" y="5787"/>
                        <a:pt x="36472" y="6093"/>
                      </a:cubicBezTo>
                      <a:cubicBezTo>
                        <a:pt x="36608" y="6400"/>
                        <a:pt x="36719" y="6784"/>
                        <a:pt x="36804" y="7244"/>
                      </a:cubicBezTo>
                      <a:cubicBezTo>
                        <a:pt x="36889" y="7705"/>
                        <a:pt x="36932" y="8276"/>
                        <a:pt x="36932" y="8958"/>
                      </a:cubicBezTo>
                      <a:cubicBezTo>
                        <a:pt x="36932" y="9572"/>
                        <a:pt x="36889" y="10109"/>
                        <a:pt x="36804" y="10570"/>
                      </a:cubicBezTo>
                      <a:cubicBezTo>
                        <a:pt x="36719" y="11030"/>
                        <a:pt x="36608" y="11405"/>
                        <a:pt x="36472" y="11695"/>
                      </a:cubicBezTo>
                      <a:cubicBezTo>
                        <a:pt x="36335" y="11985"/>
                        <a:pt x="36156" y="12198"/>
                        <a:pt x="35934" y="12335"/>
                      </a:cubicBezTo>
                      <a:cubicBezTo>
                        <a:pt x="35713" y="12471"/>
                        <a:pt x="35465" y="12539"/>
                        <a:pt x="35193" y="12539"/>
                      </a:cubicBezTo>
                      <a:lnTo>
                        <a:pt x="9306" y="12539"/>
                      </a:lnTo>
                      <a:lnTo>
                        <a:pt x="9306" y="33310"/>
                      </a:lnTo>
                      <a:lnTo>
                        <a:pt x="31509" y="33310"/>
                      </a:lnTo>
                      <a:cubicBezTo>
                        <a:pt x="31782" y="33310"/>
                        <a:pt x="32029" y="33387"/>
                        <a:pt x="32251" y="33540"/>
                      </a:cubicBezTo>
                      <a:cubicBezTo>
                        <a:pt x="32473" y="33694"/>
                        <a:pt x="32660" y="33907"/>
                        <a:pt x="32814" y="34180"/>
                      </a:cubicBezTo>
                      <a:cubicBezTo>
                        <a:pt x="32967" y="34453"/>
                        <a:pt x="33078" y="34828"/>
                        <a:pt x="33146" y="35305"/>
                      </a:cubicBezTo>
                      <a:cubicBezTo>
                        <a:pt x="33214" y="35783"/>
                        <a:pt x="33249" y="36346"/>
                        <a:pt x="33249" y="36994"/>
                      </a:cubicBezTo>
                      <a:cubicBezTo>
                        <a:pt x="33249" y="37608"/>
                        <a:pt x="33214" y="38136"/>
                        <a:pt x="33146" y="38580"/>
                      </a:cubicBezTo>
                      <a:cubicBezTo>
                        <a:pt x="33078" y="39023"/>
                        <a:pt x="32967" y="39381"/>
                        <a:pt x="32814" y="39654"/>
                      </a:cubicBezTo>
                      <a:cubicBezTo>
                        <a:pt x="32660" y="39927"/>
                        <a:pt x="32473" y="40123"/>
                        <a:pt x="32251" y="40242"/>
                      </a:cubicBezTo>
                      <a:cubicBezTo>
                        <a:pt x="32029" y="40362"/>
                        <a:pt x="31782" y="40421"/>
                        <a:pt x="31509" y="40421"/>
                      </a:cubicBezTo>
                      <a:lnTo>
                        <a:pt x="9306" y="40421"/>
                      </a:lnTo>
                      <a:lnTo>
                        <a:pt x="9306" y="64108"/>
                      </a:lnTo>
                      <a:lnTo>
                        <a:pt x="35551" y="64108"/>
                      </a:lnTo>
                      <a:cubicBezTo>
                        <a:pt x="35823" y="64108"/>
                        <a:pt x="36071" y="64176"/>
                        <a:pt x="36293" y="64313"/>
                      </a:cubicBezTo>
                      <a:cubicBezTo>
                        <a:pt x="36514" y="64449"/>
                        <a:pt x="36710" y="64662"/>
                        <a:pt x="36881" y="64952"/>
                      </a:cubicBezTo>
                      <a:cubicBezTo>
                        <a:pt x="37051" y="65242"/>
                        <a:pt x="37171" y="65617"/>
                        <a:pt x="37239" y="66078"/>
                      </a:cubicBezTo>
                      <a:cubicBezTo>
                        <a:pt x="37307" y="66538"/>
                        <a:pt x="37341" y="67109"/>
                        <a:pt x="37341" y="67791"/>
                      </a:cubicBezTo>
                      <a:close/>
                      <a:moveTo>
                        <a:pt x="79041" y="57611"/>
                      </a:moveTo>
                      <a:cubicBezTo>
                        <a:pt x="79041" y="59964"/>
                        <a:pt x="78606" y="62062"/>
                        <a:pt x="77736" y="63903"/>
                      </a:cubicBezTo>
                      <a:cubicBezTo>
                        <a:pt x="76867" y="65745"/>
                        <a:pt x="75630" y="67297"/>
                        <a:pt x="74027" y="68559"/>
                      </a:cubicBezTo>
                      <a:cubicBezTo>
                        <a:pt x="72424" y="69821"/>
                        <a:pt x="70514" y="70776"/>
                        <a:pt x="68298" y="71424"/>
                      </a:cubicBezTo>
                      <a:cubicBezTo>
                        <a:pt x="66081" y="72072"/>
                        <a:pt x="63642" y="72396"/>
                        <a:pt x="60982" y="72396"/>
                      </a:cubicBezTo>
                      <a:cubicBezTo>
                        <a:pt x="59345" y="72396"/>
                        <a:pt x="57784" y="72268"/>
                        <a:pt x="56301" y="72012"/>
                      </a:cubicBezTo>
                      <a:cubicBezTo>
                        <a:pt x="54817" y="71756"/>
                        <a:pt x="53487" y="71432"/>
                        <a:pt x="52310" y="71040"/>
                      </a:cubicBezTo>
                      <a:cubicBezTo>
                        <a:pt x="51133" y="70648"/>
                        <a:pt x="50136" y="70239"/>
                        <a:pt x="49317" y="69812"/>
                      </a:cubicBezTo>
                      <a:cubicBezTo>
                        <a:pt x="48499" y="69386"/>
                        <a:pt x="47902" y="69002"/>
                        <a:pt x="47527" y="68661"/>
                      </a:cubicBezTo>
                      <a:cubicBezTo>
                        <a:pt x="47151" y="68320"/>
                        <a:pt x="46879" y="67843"/>
                        <a:pt x="46708" y="67229"/>
                      </a:cubicBezTo>
                      <a:cubicBezTo>
                        <a:pt x="46538" y="66615"/>
                        <a:pt x="46452" y="65779"/>
                        <a:pt x="46452" y="64722"/>
                      </a:cubicBezTo>
                      <a:cubicBezTo>
                        <a:pt x="46452" y="64074"/>
                        <a:pt x="46486" y="63528"/>
                        <a:pt x="46555" y="63085"/>
                      </a:cubicBezTo>
                      <a:cubicBezTo>
                        <a:pt x="46623" y="62641"/>
                        <a:pt x="46708" y="62283"/>
                        <a:pt x="46810" y="62010"/>
                      </a:cubicBezTo>
                      <a:cubicBezTo>
                        <a:pt x="46913" y="61738"/>
                        <a:pt x="47058" y="61541"/>
                        <a:pt x="47245" y="61422"/>
                      </a:cubicBezTo>
                      <a:cubicBezTo>
                        <a:pt x="47433" y="61303"/>
                        <a:pt x="47646" y="61243"/>
                        <a:pt x="47885" y="61243"/>
                      </a:cubicBezTo>
                      <a:cubicBezTo>
                        <a:pt x="48260" y="61243"/>
                        <a:pt x="48814" y="61473"/>
                        <a:pt x="49547" y="61934"/>
                      </a:cubicBezTo>
                      <a:cubicBezTo>
                        <a:pt x="50281" y="62394"/>
                        <a:pt x="51185" y="62897"/>
                        <a:pt x="52259" y="63443"/>
                      </a:cubicBezTo>
                      <a:cubicBezTo>
                        <a:pt x="53333" y="63989"/>
                        <a:pt x="54604" y="64492"/>
                        <a:pt x="56070" y="64952"/>
                      </a:cubicBezTo>
                      <a:cubicBezTo>
                        <a:pt x="57537" y="65413"/>
                        <a:pt x="59225" y="65643"/>
                        <a:pt x="61135" y="65643"/>
                      </a:cubicBezTo>
                      <a:cubicBezTo>
                        <a:pt x="62568" y="65643"/>
                        <a:pt x="63864" y="65489"/>
                        <a:pt x="65023" y="65182"/>
                      </a:cubicBezTo>
                      <a:cubicBezTo>
                        <a:pt x="66183" y="64875"/>
                        <a:pt x="67189" y="64423"/>
                        <a:pt x="68042" y="63827"/>
                      </a:cubicBezTo>
                      <a:cubicBezTo>
                        <a:pt x="68894" y="63230"/>
                        <a:pt x="69551" y="62471"/>
                        <a:pt x="70011" y="61550"/>
                      </a:cubicBezTo>
                      <a:cubicBezTo>
                        <a:pt x="70472" y="60629"/>
                        <a:pt x="70702" y="59538"/>
                        <a:pt x="70702" y="58276"/>
                      </a:cubicBezTo>
                      <a:cubicBezTo>
                        <a:pt x="70702" y="56980"/>
                        <a:pt x="70369" y="55888"/>
                        <a:pt x="69704" y="55002"/>
                      </a:cubicBezTo>
                      <a:cubicBezTo>
                        <a:pt x="69039" y="54115"/>
                        <a:pt x="68161" y="53330"/>
                        <a:pt x="67070" y="52648"/>
                      </a:cubicBezTo>
                      <a:cubicBezTo>
                        <a:pt x="65978" y="51966"/>
                        <a:pt x="64750" y="51361"/>
                        <a:pt x="63386" y="50832"/>
                      </a:cubicBezTo>
                      <a:cubicBezTo>
                        <a:pt x="62022" y="50304"/>
                        <a:pt x="60615" y="49749"/>
                        <a:pt x="59166" y="49169"/>
                      </a:cubicBezTo>
                      <a:cubicBezTo>
                        <a:pt x="57716" y="48590"/>
                        <a:pt x="56301" y="47933"/>
                        <a:pt x="54919" y="47200"/>
                      </a:cubicBezTo>
                      <a:cubicBezTo>
                        <a:pt x="53538" y="46467"/>
                        <a:pt x="52302" y="45571"/>
                        <a:pt x="51210" y="44514"/>
                      </a:cubicBezTo>
                      <a:cubicBezTo>
                        <a:pt x="50119" y="43457"/>
                        <a:pt x="49240" y="42195"/>
                        <a:pt x="48575" y="40728"/>
                      </a:cubicBezTo>
                      <a:cubicBezTo>
                        <a:pt x="47910" y="39262"/>
                        <a:pt x="47578" y="37505"/>
                        <a:pt x="47578" y="35459"/>
                      </a:cubicBezTo>
                      <a:cubicBezTo>
                        <a:pt x="47578" y="33651"/>
                        <a:pt x="47927" y="31920"/>
                        <a:pt x="48627" y="30266"/>
                      </a:cubicBezTo>
                      <a:cubicBezTo>
                        <a:pt x="49326" y="28612"/>
                        <a:pt x="50375" y="27163"/>
                        <a:pt x="51773" y="25918"/>
                      </a:cubicBezTo>
                      <a:cubicBezTo>
                        <a:pt x="53171" y="24673"/>
                        <a:pt x="54919" y="23675"/>
                        <a:pt x="57017" y="22925"/>
                      </a:cubicBezTo>
                      <a:cubicBezTo>
                        <a:pt x="59114" y="22175"/>
                        <a:pt x="61561" y="21799"/>
                        <a:pt x="64358" y="21799"/>
                      </a:cubicBezTo>
                      <a:cubicBezTo>
                        <a:pt x="65586" y="21799"/>
                        <a:pt x="66814" y="21902"/>
                        <a:pt x="68042" y="22106"/>
                      </a:cubicBezTo>
                      <a:cubicBezTo>
                        <a:pt x="69270" y="22311"/>
                        <a:pt x="70378" y="22567"/>
                        <a:pt x="71367" y="22874"/>
                      </a:cubicBezTo>
                      <a:cubicBezTo>
                        <a:pt x="72356" y="23181"/>
                        <a:pt x="73200" y="23513"/>
                        <a:pt x="73899" y="23871"/>
                      </a:cubicBezTo>
                      <a:cubicBezTo>
                        <a:pt x="74599" y="24229"/>
                        <a:pt x="75127" y="24545"/>
                        <a:pt x="75485" y="24818"/>
                      </a:cubicBezTo>
                      <a:cubicBezTo>
                        <a:pt x="75844" y="25091"/>
                        <a:pt x="76082" y="25329"/>
                        <a:pt x="76202" y="25534"/>
                      </a:cubicBezTo>
                      <a:cubicBezTo>
                        <a:pt x="76321" y="25739"/>
                        <a:pt x="76406" y="25969"/>
                        <a:pt x="76458" y="26225"/>
                      </a:cubicBezTo>
                      <a:cubicBezTo>
                        <a:pt x="76509" y="26480"/>
                        <a:pt x="76560" y="26796"/>
                        <a:pt x="76611" y="27171"/>
                      </a:cubicBezTo>
                      <a:cubicBezTo>
                        <a:pt x="76662" y="27546"/>
                        <a:pt x="76688" y="28007"/>
                        <a:pt x="76688" y="28552"/>
                      </a:cubicBezTo>
                      <a:cubicBezTo>
                        <a:pt x="76688" y="29132"/>
                        <a:pt x="76662" y="29635"/>
                        <a:pt x="76611" y="30062"/>
                      </a:cubicBezTo>
                      <a:cubicBezTo>
                        <a:pt x="76560" y="30488"/>
                        <a:pt x="76475" y="30837"/>
                        <a:pt x="76355" y="31110"/>
                      </a:cubicBezTo>
                      <a:cubicBezTo>
                        <a:pt x="76236" y="31383"/>
                        <a:pt x="76091" y="31579"/>
                        <a:pt x="75920" y="31699"/>
                      </a:cubicBezTo>
                      <a:cubicBezTo>
                        <a:pt x="75750" y="31818"/>
                        <a:pt x="75562" y="31878"/>
                        <a:pt x="75358" y="31878"/>
                      </a:cubicBezTo>
                      <a:cubicBezTo>
                        <a:pt x="75051" y="31878"/>
                        <a:pt x="74607" y="31690"/>
                        <a:pt x="74027" y="31315"/>
                      </a:cubicBezTo>
                      <a:cubicBezTo>
                        <a:pt x="73448" y="30940"/>
                        <a:pt x="72697" y="30539"/>
                        <a:pt x="71776" y="30113"/>
                      </a:cubicBezTo>
                      <a:cubicBezTo>
                        <a:pt x="70855" y="29686"/>
                        <a:pt x="69773" y="29286"/>
                        <a:pt x="68528" y="28910"/>
                      </a:cubicBezTo>
                      <a:cubicBezTo>
                        <a:pt x="67283" y="28535"/>
                        <a:pt x="65859" y="28348"/>
                        <a:pt x="64256" y="28348"/>
                      </a:cubicBezTo>
                      <a:cubicBezTo>
                        <a:pt x="62823" y="28348"/>
                        <a:pt x="61561" y="28510"/>
                        <a:pt x="60470" y="28834"/>
                      </a:cubicBezTo>
                      <a:cubicBezTo>
                        <a:pt x="59379" y="29158"/>
                        <a:pt x="58483" y="29618"/>
                        <a:pt x="57784" y="30215"/>
                      </a:cubicBezTo>
                      <a:cubicBezTo>
                        <a:pt x="57085" y="30812"/>
                        <a:pt x="56556" y="31520"/>
                        <a:pt x="56198" y="32338"/>
                      </a:cubicBezTo>
                      <a:cubicBezTo>
                        <a:pt x="55840" y="33157"/>
                        <a:pt x="55661" y="34043"/>
                        <a:pt x="55661" y="34998"/>
                      </a:cubicBezTo>
                      <a:cubicBezTo>
                        <a:pt x="55661" y="36329"/>
                        <a:pt x="56002" y="37446"/>
                        <a:pt x="56684" y="38349"/>
                      </a:cubicBezTo>
                      <a:cubicBezTo>
                        <a:pt x="57366" y="39253"/>
                        <a:pt x="58253" y="40046"/>
                        <a:pt x="59345" y="40728"/>
                      </a:cubicBezTo>
                      <a:cubicBezTo>
                        <a:pt x="60436" y="41410"/>
                        <a:pt x="61681" y="42024"/>
                        <a:pt x="63079" y="42570"/>
                      </a:cubicBezTo>
                      <a:cubicBezTo>
                        <a:pt x="64478" y="43116"/>
                        <a:pt x="65902" y="43678"/>
                        <a:pt x="67351" y="44258"/>
                      </a:cubicBezTo>
                      <a:cubicBezTo>
                        <a:pt x="68801" y="44838"/>
                        <a:pt x="70233" y="45486"/>
                        <a:pt x="71648" y="46202"/>
                      </a:cubicBezTo>
                      <a:cubicBezTo>
                        <a:pt x="73064" y="46919"/>
                        <a:pt x="74317" y="47788"/>
                        <a:pt x="75409" y="48811"/>
                      </a:cubicBezTo>
                      <a:cubicBezTo>
                        <a:pt x="76500" y="49835"/>
                        <a:pt x="77378" y="51062"/>
                        <a:pt x="78043" y="52495"/>
                      </a:cubicBezTo>
                      <a:cubicBezTo>
                        <a:pt x="78708" y="53927"/>
                        <a:pt x="79041" y="55633"/>
                        <a:pt x="79041" y="57611"/>
                      </a:cubicBezTo>
                      <a:close/>
                      <a:moveTo>
                        <a:pt x="113607" y="66768"/>
                      </a:moveTo>
                      <a:cubicBezTo>
                        <a:pt x="113607" y="67757"/>
                        <a:pt x="113539" y="68542"/>
                        <a:pt x="113403" y="69122"/>
                      </a:cubicBezTo>
                      <a:cubicBezTo>
                        <a:pt x="113266" y="69701"/>
                        <a:pt x="113062" y="70128"/>
                        <a:pt x="112789" y="70401"/>
                      </a:cubicBezTo>
                      <a:cubicBezTo>
                        <a:pt x="112516" y="70673"/>
                        <a:pt x="112107" y="70929"/>
                        <a:pt x="111561" y="71168"/>
                      </a:cubicBezTo>
                      <a:cubicBezTo>
                        <a:pt x="111015" y="71407"/>
                        <a:pt x="110393" y="71603"/>
                        <a:pt x="109694" y="71756"/>
                      </a:cubicBezTo>
                      <a:cubicBezTo>
                        <a:pt x="108995" y="71910"/>
                        <a:pt x="108253" y="72038"/>
                        <a:pt x="107468" y="72140"/>
                      </a:cubicBezTo>
                      <a:cubicBezTo>
                        <a:pt x="106684" y="72242"/>
                        <a:pt x="105899" y="72293"/>
                        <a:pt x="105114" y="72293"/>
                      </a:cubicBezTo>
                      <a:cubicBezTo>
                        <a:pt x="102727" y="72293"/>
                        <a:pt x="100681" y="71978"/>
                        <a:pt x="98975" y="71347"/>
                      </a:cubicBezTo>
                      <a:cubicBezTo>
                        <a:pt x="97271" y="70716"/>
                        <a:pt x="95872" y="69761"/>
                        <a:pt x="94781" y="68482"/>
                      </a:cubicBezTo>
                      <a:cubicBezTo>
                        <a:pt x="93689" y="67203"/>
                        <a:pt x="92897" y="65583"/>
                        <a:pt x="92401" y="63622"/>
                      </a:cubicBezTo>
                      <a:cubicBezTo>
                        <a:pt x="91907" y="61661"/>
                        <a:pt x="91660" y="59350"/>
                        <a:pt x="91660" y="56690"/>
                      </a:cubicBezTo>
                      <a:lnTo>
                        <a:pt x="91660" y="29780"/>
                      </a:lnTo>
                      <a:lnTo>
                        <a:pt x="85214" y="29780"/>
                      </a:lnTo>
                      <a:cubicBezTo>
                        <a:pt x="84702" y="29780"/>
                        <a:pt x="84293" y="29507"/>
                        <a:pt x="83986" y="28962"/>
                      </a:cubicBezTo>
                      <a:cubicBezTo>
                        <a:pt x="83679" y="28416"/>
                        <a:pt x="83525" y="27529"/>
                        <a:pt x="83525" y="26301"/>
                      </a:cubicBezTo>
                      <a:cubicBezTo>
                        <a:pt x="83525" y="25653"/>
                        <a:pt x="83568" y="25108"/>
                        <a:pt x="83653" y="24664"/>
                      </a:cubicBezTo>
                      <a:cubicBezTo>
                        <a:pt x="83739" y="24221"/>
                        <a:pt x="83849" y="23854"/>
                        <a:pt x="83986" y="23564"/>
                      </a:cubicBezTo>
                      <a:cubicBezTo>
                        <a:pt x="84122" y="23274"/>
                        <a:pt x="84301" y="23070"/>
                        <a:pt x="84523" y="22950"/>
                      </a:cubicBezTo>
                      <a:cubicBezTo>
                        <a:pt x="84745" y="22831"/>
                        <a:pt x="84992" y="22771"/>
                        <a:pt x="85265" y="22771"/>
                      </a:cubicBezTo>
                      <a:lnTo>
                        <a:pt x="91660" y="22771"/>
                      </a:lnTo>
                      <a:lnTo>
                        <a:pt x="91660" y="11823"/>
                      </a:lnTo>
                      <a:cubicBezTo>
                        <a:pt x="91660" y="11585"/>
                        <a:pt x="91719" y="11363"/>
                        <a:pt x="91838" y="11158"/>
                      </a:cubicBezTo>
                      <a:cubicBezTo>
                        <a:pt x="91958" y="10954"/>
                        <a:pt x="92180" y="10775"/>
                        <a:pt x="92504" y="10621"/>
                      </a:cubicBezTo>
                      <a:cubicBezTo>
                        <a:pt x="92828" y="10468"/>
                        <a:pt x="93262" y="10357"/>
                        <a:pt x="93808" y="10288"/>
                      </a:cubicBezTo>
                      <a:cubicBezTo>
                        <a:pt x="94354" y="10220"/>
                        <a:pt x="95036" y="10186"/>
                        <a:pt x="95855" y="10186"/>
                      </a:cubicBezTo>
                      <a:cubicBezTo>
                        <a:pt x="96708" y="10186"/>
                        <a:pt x="97407" y="10220"/>
                        <a:pt x="97952" y="10288"/>
                      </a:cubicBezTo>
                      <a:cubicBezTo>
                        <a:pt x="98498" y="10357"/>
                        <a:pt x="98924" y="10468"/>
                        <a:pt x="99232" y="10621"/>
                      </a:cubicBezTo>
                      <a:cubicBezTo>
                        <a:pt x="99538" y="10775"/>
                        <a:pt x="99760" y="10954"/>
                        <a:pt x="99897" y="11158"/>
                      </a:cubicBezTo>
                      <a:cubicBezTo>
                        <a:pt x="100033" y="11363"/>
                        <a:pt x="100101" y="11585"/>
                        <a:pt x="100101" y="11823"/>
                      </a:cubicBezTo>
                      <a:lnTo>
                        <a:pt x="100101" y="22771"/>
                      </a:lnTo>
                      <a:lnTo>
                        <a:pt x="111919" y="22771"/>
                      </a:lnTo>
                      <a:cubicBezTo>
                        <a:pt x="112191" y="22771"/>
                        <a:pt x="112430" y="22831"/>
                        <a:pt x="112635" y="22950"/>
                      </a:cubicBezTo>
                      <a:cubicBezTo>
                        <a:pt x="112840" y="23070"/>
                        <a:pt x="113019" y="23274"/>
                        <a:pt x="113172" y="23564"/>
                      </a:cubicBezTo>
                      <a:cubicBezTo>
                        <a:pt x="113326" y="23854"/>
                        <a:pt x="113436" y="24221"/>
                        <a:pt x="113505" y="24664"/>
                      </a:cubicBezTo>
                      <a:cubicBezTo>
                        <a:pt x="113573" y="25108"/>
                        <a:pt x="113607" y="25653"/>
                        <a:pt x="113607" y="26301"/>
                      </a:cubicBezTo>
                      <a:cubicBezTo>
                        <a:pt x="113607" y="27529"/>
                        <a:pt x="113453" y="28416"/>
                        <a:pt x="113147" y="28962"/>
                      </a:cubicBezTo>
                      <a:cubicBezTo>
                        <a:pt x="112840" y="29507"/>
                        <a:pt x="112430" y="29780"/>
                        <a:pt x="111919" y="29780"/>
                      </a:cubicBezTo>
                      <a:lnTo>
                        <a:pt x="100101" y="29780"/>
                      </a:lnTo>
                      <a:lnTo>
                        <a:pt x="100101" y="55462"/>
                      </a:lnTo>
                      <a:cubicBezTo>
                        <a:pt x="100101" y="58634"/>
                        <a:pt x="100570" y="61030"/>
                        <a:pt x="101508" y="62650"/>
                      </a:cubicBezTo>
                      <a:cubicBezTo>
                        <a:pt x="102446" y="64270"/>
                        <a:pt x="104126" y="65080"/>
                        <a:pt x="106547" y="65080"/>
                      </a:cubicBezTo>
                      <a:cubicBezTo>
                        <a:pt x="107332" y="65080"/>
                        <a:pt x="108031" y="65003"/>
                        <a:pt x="108645" y="64850"/>
                      </a:cubicBezTo>
                      <a:cubicBezTo>
                        <a:pt x="109259" y="64696"/>
                        <a:pt x="109804" y="64534"/>
                        <a:pt x="110282" y="64364"/>
                      </a:cubicBezTo>
                      <a:cubicBezTo>
                        <a:pt x="110760" y="64193"/>
                        <a:pt x="111168" y="64031"/>
                        <a:pt x="111509" y="63878"/>
                      </a:cubicBezTo>
                      <a:cubicBezTo>
                        <a:pt x="111850" y="63724"/>
                        <a:pt x="112158" y="63648"/>
                        <a:pt x="112430" y="63648"/>
                      </a:cubicBezTo>
                      <a:cubicBezTo>
                        <a:pt x="112601" y="63648"/>
                        <a:pt x="112763" y="63690"/>
                        <a:pt x="112916" y="63775"/>
                      </a:cubicBezTo>
                      <a:cubicBezTo>
                        <a:pt x="113071" y="63861"/>
                        <a:pt x="113190" y="64023"/>
                        <a:pt x="113274" y="64261"/>
                      </a:cubicBezTo>
                      <a:cubicBezTo>
                        <a:pt x="113360" y="64500"/>
                        <a:pt x="113436" y="64824"/>
                        <a:pt x="113505" y="65234"/>
                      </a:cubicBezTo>
                      <a:cubicBezTo>
                        <a:pt x="113573" y="65643"/>
                        <a:pt x="113607" y="66154"/>
                        <a:pt x="113607" y="66768"/>
                      </a:cubicBezTo>
                      <a:close/>
                      <a:moveTo>
                        <a:pt x="157808" y="70196"/>
                      </a:moveTo>
                      <a:cubicBezTo>
                        <a:pt x="157808" y="70605"/>
                        <a:pt x="157671" y="70912"/>
                        <a:pt x="157398" y="71117"/>
                      </a:cubicBezTo>
                      <a:cubicBezTo>
                        <a:pt x="157126" y="71321"/>
                        <a:pt x="156750" y="71475"/>
                        <a:pt x="156272" y="71577"/>
                      </a:cubicBezTo>
                      <a:cubicBezTo>
                        <a:pt x="155795" y="71680"/>
                        <a:pt x="155096" y="71731"/>
                        <a:pt x="154175" y="71731"/>
                      </a:cubicBezTo>
                      <a:cubicBezTo>
                        <a:pt x="153288" y="71731"/>
                        <a:pt x="152580" y="71680"/>
                        <a:pt x="152052" y="71577"/>
                      </a:cubicBezTo>
                      <a:cubicBezTo>
                        <a:pt x="151523" y="71475"/>
                        <a:pt x="151139" y="71321"/>
                        <a:pt x="150901" y="71117"/>
                      </a:cubicBezTo>
                      <a:cubicBezTo>
                        <a:pt x="150662" y="70912"/>
                        <a:pt x="150543" y="70605"/>
                        <a:pt x="150543" y="70196"/>
                      </a:cubicBezTo>
                      <a:lnTo>
                        <a:pt x="150543" y="65592"/>
                      </a:lnTo>
                      <a:cubicBezTo>
                        <a:pt x="148530" y="67740"/>
                        <a:pt x="146288" y="69412"/>
                        <a:pt x="143815" y="70605"/>
                      </a:cubicBezTo>
                      <a:cubicBezTo>
                        <a:pt x="141343" y="71799"/>
                        <a:pt x="138725" y="72396"/>
                        <a:pt x="135962" y="72396"/>
                      </a:cubicBezTo>
                      <a:cubicBezTo>
                        <a:pt x="133541" y="72396"/>
                        <a:pt x="131349" y="72080"/>
                        <a:pt x="129388" y="71449"/>
                      </a:cubicBezTo>
                      <a:cubicBezTo>
                        <a:pt x="127427" y="70818"/>
                        <a:pt x="125756" y="69906"/>
                        <a:pt x="124375" y="68712"/>
                      </a:cubicBezTo>
                      <a:cubicBezTo>
                        <a:pt x="122993" y="67519"/>
                        <a:pt x="121919" y="66052"/>
                        <a:pt x="121152" y="64313"/>
                      </a:cubicBezTo>
                      <a:cubicBezTo>
                        <a:pt x="120384" y="62573"/>
                        <a:pt x="120000" y="60595"/>
                        <a:pt x="120000" y="58378"/>
                      </a:cubicBezTo>
                      <a:cubicBezTo>
                        <a:pt x="120000" y="55786"/>
                        <a:pt x="120529" y="53535"/>
                        <a:pt x="121586" y="51625"/>
                      </a:cubicBezTo>
                      <a:cubicBezTo>
                        <a:pt x="122643" y="49715"/>
                        <a:pt x="124161" y="48129"/>
                        <a:pt x="126140" y="46867"/>
                      </a:cubicBezTo>
                      <a:cubicBezTo>
                        <a:pt x="128118" y="45605"/>
                        <a:pt x="130539" y="44659"/>
                        <a:pt x="133405" y="44028"/>
                      </a:cubicBezTo>
                      <a:cubicBezTo>
                        <a:pt x="136269" y="43397"/>
                        <a:pt x="139492" y="43082"/>
                        <a:pt x="143073" y="43082"/>
                      </a:cubicBezTo>
                      <a:lnTo>
                        <a:pt x="149417" y="43082"/>
                      </a:lnTo>
                      <a:lnTo>
                        <a:pt x="149417" y="39500"/>
                      </a:lnTo>
                      <a:cubicBezTo>
                        <a:pt x="149417" y="37727"/>
                        <a:pt x="149229" y="36158"/>
                        <a:pt x="148854" y="34794"/>
                      </a:cubicBezTo>
                      <a:cubicBezTo>
                        <a:pt x="148479" y="33430"/>
                        <a:pt x="147874" y="32296"/>
                        <a:pt x="147039" y="31392"/>
                      </a:cubicBezTo>
                      <a:cubicBezTo>
                        <a:pt x="146202" y="30488"/>
                        <a:pt x="145119" y="29806"/>
                        <a:pt x="143790" y="29345"/>
                      </a:cubicBezTo>
                      <a:cubicBezTo>
                        <a:pt x="142460" y="28885"/>
                        <a:pt x="140823" y="28655"/>
                        <a:pt x="138879" y="28655"/>
                      </a:cubicBezTo>
                      <a:cubicBezTo>
                        <a:pt x="136797" y="28655"/>
                        <a:pt x="134930" y="28902"/>
                        <a:pt x="133276" y="29396"/>
                      </a:cubicBezTo>
                      <a:cubicBezTo>
                        <a:pt x="131622" y="29891"/>
                        <a:pt x="130173" y="30437"/>
                        <a:pt x="128928" y="31034"/>
                      </a:cubicBezTo>
                      <a:cubicBezTo>
                        <a:pt x="127683" y="31630"/>
                        <a:pt x="126643" y="32176"/>
                        <a:pt x="125807" y="32671"/>
                      </a:cubicBezTo>
                      <a:cubicBezTo>
                        <a:pt x="124971" y="33165"/>
                        <a:pt x="124349" y="33412"/>
                        <a:pt x="123940" y="33412"/>
                      </a:cubicBezTo>
                      <a:cubicBezTo>
                        <a:pt x="123667" y="33412"/>
                        <a:pt x="123428" y="33344"/>
                        <a:pt x="123223" y="33208"/>
                      </a:cubicBezTo>
                      <a:cubicBezTo>
                        <a:pt x="123018" y="33071"/>
                        <a:pt x="122839" y="32867"/>
                        <a:pt x="122686" y="32594"/>
                      </a:cubicBezTo>
                      <a:cubicBezTo>
                        <a:pt x="122533" y="32321"/>
                        <a:pt x="122422" y="31971"/>
                        <a:pt x="122354" y="31545"/>
                      </a:cubicBezTo>
                      <a:cubicBezTo>
                        <a:pt x="122285" y="31119"/>
                        <a:pt x="122252" y="30650"/>
                        <a:pt x="122252" y="30138"/>
                      </a:cubicBezTo>
                      <a:cubicBezTo>
                        <a:pt x="122252" y="29286"/>
                        <a:pt x="122311" y="28612"/>
                        <a:pt x="122431" y="28117"/>
                      </a:cubicBezTo>
                      <a:cubicBezTo>
                        <a:pt x="122550" y="27623"/>
                        <a:pt x="122839" y="27154"/>
                        <a:pt x="123300" y="26711"/>
                      </a:cubicBezTo>
                      <a:cubicBezTo>
                        <a:pt x="123760" y="26267"/>
                        <a:pt x="124554" y="25747"/>
                        <a:pt x="125679" y="25150"/>
                      </a:cubicBezTo>
                      <a:cubicBezTo>
                        <a:pt x="126805" y="24553"/>
                        <a:pt x="128101" y="24008"/>
                        <a:pt x="129567" y="23513"/>
                      </a:cubicBezTo>
                      <a:cubicBezTo>
                        <a:pt x="131034" y="23019"/>
                        <a:pt x="132637" y="22609"/>
                        <a:pt x="134376" y="22285"/>
                      </a:cubicBezTo>
                      <a:cubicBezTo>
                        <a:pt x="136115" y="21961"/>
                        <a:pt x="137872" y="21799"/>
                        <a:pt x="139645" y="21799"/>
                      </a:cubicBezTo>
                      <a:cubicBezTo>
                        <a:pt x="142954" y="21799"/>
                        <a:pt x="145768" y="22175"/>
                        <a:pt x="148087" y="22925"/>
                      </a:cubicBezTo>
                      <a:cubicBezTo>
                        <a:pt x="150407" y="23675"/>
                        <a:pt x="152282" y="24775"/>
                        <a:pt x="153715" y="26225"/>
                      </a:cubicBezTo>
                      <a:cubicBezTo>
                        <a:pt x="155147" y="27674"/>
                        <a:pt x="156187" y="29473"/>
                        <a:pt x="156835" y="31622"/>
                      </a:cubicBezTo>
                      <a:cubicBezTo>
                        <a:pt x="157484" y="33771"/>
                        <a:pt x="157808" y="36277"/>
                        <a:pt x="157808" y="39142"/>
                      </a:cubicBezTo>
                      <a:close/>
                      <a:moveTo>
                        <a:pt x="149417" y="49169"/>
                      </a:moveTo>
                      <a:lnTo>
                        <a:pt x="142204" y="49169"/>
                      </a:lnTo>
                      <a:cubicBezTo>
                        <a:pt x="139884" y="49169"/>
                        <a:pt x="137872" y="49366"/>
                        <a:pt x="136167" y="49758"/>
                      </a:cubicBezTo>
                      <a:cubicBezTo>
                        <a:pt x="134462" y="50150"/>
                        <a:pt x="133046" y="50730"/>
                        <a:pt x="131921" y="51497"/>
                      </a:cubicBezTo>
                      <a:cubicBezTo>
                        <a:pt x="130795" y="52265"/>
                        <a:pt x="129968" y="53186"/>
                        <a:pt x="129439" y="54260"/>
                      </a:cubicBezTo>
                      <a:cubicBezTo>
                        <a:pt x="128911" y="55334"/>
                        <a:pt x="128647" y="56571"/>
                        <a:pt x="128647" y="57969"/>
                      </a:cubicBezTo>
                      <a:cubicBezTo>
                        <a:pt x="128647" y="60356"/>
                        <a:pt x="129405" y="62258"/>
                        <a:pt x="130923" y="63673"/>
                      </a:cubicBezTo>
                      <a:cubicBezTo>
                        <a:pt x="132441" y="65089"/>
                        <a:pt x="134564" y="65796"/>
                        <a:pt x="137293" y="65796"/>
                      </a:cubicBezTo>
                      <a:cubicBezTo>
                        <a:pt x="139509" y="65796"/>
                        <a:pt x="141565" y="65234"/>
                        <a:pt x="143457" y="64108"/>
                      </a:cubicBezTo>
                      <a:cubicBezTo>
                        <a:pt x="145350" y="62983"/>
                        <a:pt x="147337" y="61260"/>
                        <a:pt x="149417" y="58941"/>
                      </a:cubicBezTo>
                      <a:close/>
                      <a:moveTo>
                        <a:pt x="215091" y="46509"/>
                      </a:moveTo>
                      <a:cubicBezTo>
                        <a:pt x="215091" y="50500"/>
                        <a:pt x="214656" y="54089"/>
                        <a:pt x="213786" y="57278"/>
                      </a:cubicBezTo>
                      <a:cubicBezTo>
                        <a:pt x="212916" y="60467"/>
                        <a:pt x="211637" y="63187"/>
                        <a:pt x="209949" y="65438"/>
                      </a:cubicBezTo>
                      <a:cubicBezTo>
                        <a:pt x="208261" y="67689"/>
                        <a:pt x="206189" y="69412"/>
                        <a:pt x="203733" y="70605"/>
                      </a:cubicBezTo>
                      <a:cubicBezTo>
                        <a:pt x="201278" y="71799"/>
                        <a:pt x="198464" y="72396"/>
                        <a:pt x="195292" y="72396"/>
                      </a:cubicBezTo>
                      <a:cubicBezTo>
                        <a:pt x="193825" y="72396"/>
                        <a:pt x="192470" y="72251"/>
                        <a:pt x="191225" y="71961"/>
                      </a:cubicBezTo>
                      <a:cubicBezTo>
                        <a:pt x="189980" y="71671"/>
                        <a:pt x="188761" y="71202"/>
                        <a:pt x="187567" y="70554"/>
                      </a:cubicBezTo>
                      <a:cubicBezTo>
                        <a:pt x="186373" y="69906"/>
                        <a:pt x="185180" y="69087"/>
                        <a:pt x="183986" y="68098"/>
                      </a:cubicBezTo>
                      <a:cubicBezTo>
                        <a:pt x="182792" y="67109"/>
                        <a:pt x="181530" y="65916"/>
                        <a:pt x="180200" y="64517"/>
                      </a:cubicBezTo>
                      <a:lnTo>
                        <a:pt x="180200" y="70145"/>
                      </a:lnTo>
                      <a:cubicBezTo>
                        <a:pt x="180200" y="70418"/>
                        <a:pt x="180131" y="70656"/>
                        <a:pt x="179995" y="70861"/>
                      </a:cubicBezTo>
                      <a:cubicBezTo>
                        <a:pt x="179859" y="71066"/>
                        <a:pt x="179637" y="71228"/>
                        <a:pt x="179330" y="71347"/>
                      </a:cubicBezTo>
                      <a:cubicBezTo>
                        <a:pt x="179024" y="71466"/>
                        <a:pt x="178640" y="71560"/>
                        <a:pt x="178179" y="71628"/>
                      </a:cubicBezTo>
                      <a:cubicBezTo>
                        <a:pt x="177719" y="71697"/>
                        <a:pt x="177130" y="71731"/>
                        <a:pt x="176414" y="71731"/>
                      </a:cubicBezTo>
                      <a:cubicBezTo>
                        <a:pt x="175732" y="71731"/>
                        <a:pt x="175152" y="71697"/>
                        <a:pt x="174674" y="71628"/>
                      </a:cubicBezTo>
                      <a:cubicBezTo>
                        <a:pt x="174197" y="71560"/>
                        <a:pt x="173805" y="71466"/>
                        <a:pt x="173498" y="71347"/>
                      </a:cubicBezTo>
                      <a:cubicBezTo>
                        <a:pt x="173191" y="71228"/>
                        <a:pt x="172987" y="71066"/>
                        <a:pt x="172884" y="70861"/>
                      </a:cubicBezTo>
                      <a:cubicBezTo>
                        <a:pt x="172782" y="70656"/>
                        <a:pt x="172730" y="70418"/>
                        <a:pt x="172730" y="70145"/>
                      </a:cubicBezTo>
                      <a:lnTo>
                        <a:pt x="172730" y="1796"/>
                      </a:lnTo>
                      <a:cubicBezTo>
                        <a:pt x="172730" y="1523"/>
                        <a:pt x="172790" y="1284"/>
                        <a:pt x="172909" y="1080"/>
                      </a:cubicBezTo>
                      <a:cubicBezTo>
                        <a:pt x="173029" y="875"/>
                        <a:pt x="173250" y="705"/>
                        <a:pt x="173574" y="568"/>
                      </a:cubicBezTo>
                      <a:cubicBezTo>
                        <a:pt x="173899" y="432"/>
                        <a:pt x="174333" y="329"/>
                        <a:pt x="174879" y="261"/>
                      </a:cubicBezTo>
                      <a:cubicBezTo>
                        <a:pt x="175425" y="193"/>
                        <a:pt x="176107" y="159"/>
                        <a:pt x="176925" y="159"/>
                      </a:cubicBezTo>
                      <a:cubicBezTo>
                        <a:pt x="177779" y="159"/>
                        <a:pt x="178478" y="193"/>
                        <a:pt x="179024" y="261"/>
                      </a:cubicBezTo>
                      <a:cubicBezTo>
                        <a:pt x="179568" y="329"/>
                        <a:pt x="179995" y="432"/>
                        <a:pt x="180302" y="568"/>
                      </a:cubicBezTo>
                      <a:cubicBezTo>
                        <a:pt x="180609" y="705"/>
                        <a:pt x="180830" y="875"/>
                        <a:pt x="180968" y="1080"/>
                      </a:cubicBezTo>
                      <a:cubicBezTo>
                        <a:pt x="181104" y="1284"/>
                        <a:pt x="181171" y="1523"/>
                        <a:pt x="181171" y="1796"/>
                      </a:cubicBezTo>
                      <a:lnTo>
                        <a:pt x="181171" y="29371"/>
                      </a:lnTo>
                      <a:cubicBezTo>
                        <a:pt x="182536" y="27973"/>
                        <a:pt x="183858" y="26796"/>
                        <a:pt x="185137" y="25841"/>
                      </a:cubicBezTo>
                      <a:cubicBezTo>
                        <a:pt x="186416" y="24886"/>
                        <a:pt x="187669" y="24110"/>
                        <a:pt x="188897" y="23513"/>
                      </a:cubicBezTo>
                      <a:cubicBezTo>
                        <a:pt x="190125" y="22916"/>
                        <a:pt x="191353" y="22481"/>
                        <a:pt x="192581" y="22209"/>
                      </a:cubicBezTo>
                      <a:cubicBezTo>
                        <a:pt x="193808" y="21936"/>
                        <a:pt x="195105" y="21799"/>
                        <a:pt x="196469" y="21799"/>
                      </a:cubicBezTo>
                      <a:cubicBezTo>
                        <a:pt x="199811" y="21799"/>
                        <a:pt x="202667" y="22464"/>
                        <a:pt x="205038" y="23795"/>
                      </a:cubicBezTo>
                      <a:cubicBezTo>
                        <a:pt x="207408" y="25125"/>
                        <a:pt x="209335" y="26907"/>
                        <a:pt x="210819" y="29141"/>
                      </a:cubicBezTo>
                      <a:cubicBezTo>
                        <a:pt x="212303" y="31375"/>
                        <a:pt x="213385" y="33992"/>
                        <a:pt x="214068" y="36994"/>
                      </a:cubicBezTo>
                      <a:cubicBezTo>
                        <a:pt x="214750" y="39995"/>
                        <a:pt x="215091" y="43167"/>
                        <a:pt x="215091" y="46509"/>
                      </a:cubicBezTo>
                      <a:close/>
                      <a:moveTo>
                        <a:pt x="206342" y="47481"/>
                      </a:moveTo>
                      <a:cubicBezTo>
                        <a:pt x="206342" y="45128"/>
                        <a:pt x="206162" y="42843"/>
                        <a:pt x="205802" y="40626"/>
                      </a:cubicBezTo>
                      <a:cubicBezTo>
                        <a:pt x="205442" y="38409"/>
                        <a:pt x="204815" y="36448"/>
                        <a:pt x="203923" y="34743"/>
                      </a:cubicBezTo>
                      <a:cubicBezTo>
                        <a:pt x="203030" y="33037"/>
                        <a:pt x="201846" y="31665"/>
                        <a:pt x="200372" y="30624"/>
                      </a:cubicBezTo>
                      <a:cubicBezTo>
                        <a:pt x="198897" y="29584"/>
                        <a:pt x="197060" y="29064"/>
                        <a:pt x="194864" y="29064"/>
                      </a:cubicBezTo>
                      <a:cubicBezTo>
                        <a:pt x="193765" y="29064"/>
                        <a:pt x="192685" y="29217"/>
                        <a:pt x="191621" y="29524"/>
                      </a:cubicBezTo>
                      <a:cubicBezTo>
                        <a:pt x="190557" y="29831"/>
                        <a:pt x="189476" y="30343"/>
                        <a:pt x="188378" y="31059"/>
                      </a:cubicBezTo>
                      <a:cubicBezTo>
                        <a:pt x="187280" y="31775"/>
                        <a:pt x="186139" y="32696"/>
                        <a:pt x="184955" y="33822"/>
                      </a:cubicBezTo>
                      <a:cubicBezTo>
                        <a:pt x="183771" y="34947"/>
                        <a:pt x="182510" y="36363"/>
                        <a:pt x="181171" y="38068"/>
                      </a:cubicBezTo>
                      <a:lnTo>
                        <a:pt x="181171" y="56434"/>
                      </a:lnTo>
                      <a:cubicBezTo>
                        <a:pt x="183505" y="59265"/>
                        <a:pt x="185736" y="61422"/>
                        <a:pt x="187864" y="62906"/>
                      </a:cubicBezTo>
                      <a:cubicBezTo>
                        <a:pt x="189991" y="64389"/>
                        <a:pt x="192204" y="65131"/>
                        <a:pt x="194504" y="65131"/>
                      </a:cubicBezTo>
                      <a:cubicBezTo>
                        <a:pt x="196632" y="65131"/>
                        <a:pt x="198450" y="64620"/>
                        <a:pt x="199960" y="63596"/>
                      </a:cubicBezTo>
                      <a:cubicBezTo>
                        <a:pt x="201470" y="62573"/>
                        <a:pt x="202697" y="61218"/>
                        <a:pt x="203640" y="59529"/>
                      </a:cubicBezTo>
                      <a:cubicBezTo>
                        <a:pt x="204584" y="57841"/>
                        <a:pt x="205270" y="55948"/>
                        <a:pt x="205699" y="53851"/>
                      </a:cubicBezTo>
                      <a:cubicBezTo>
                        <a:pt x="206128" y="51753"/>
                        <a:pt x="206342" y="49630"/>
                        <a:pt x="206342" y="47481"/>
                      </a:cubicBezTo>
                      <a:close/>
                      <a:moveTo>
                        <a:pt x="235742" y="70145"/>
                      </a:moveTo>
                      <a:cubicBezTo>
                        <a:pt x="235742" y="70418"/>
                        <a:pt x="235674" y="70648"/>
                        <a:pt x="235537" y="70835"/>
                      </a:cubicBezTo>
                      <a:cubicBezTo>
                        <a:pt x="235401" y="71023"/>
                        <a:pt x="235179" y="71185"/>
                        <a:pt x="234872" y="71321"/>
                      </a:cubicBezTo>
                      <a:cubicBezTo>
                        <a:pt x="234566" y="71458"/>
                        <a:pt x="234139" y="71560"/>
                        <a:pt x="233593" y="71628"/>
                      </a:cubicBezTo>
                      <a:cubicBezTo>
                        <a:pt x="233047" y="71697"/>
                        <a:pt x="232348" y="71731"/>
                        <a:pt x="231496" y="71731"/>
                      </a:cubicBezTo>
                      <a:cubicBezTo>
                        <a:pt x="230678" y="71731"/>
                        <a:pt x="229996" y="71697"/>
                        <a:pt x="229450" y="71628"/>
                      </a:cubicBezTo>
                      <a:cubicBezTo>
                        <a:pt x="228904" y="71560"/>
                        <a:pt x="228469" y="71458"/>
                        <a:pt x="228145" y="71321"/>
                      </a:cubicBezTo>
                      <a:cubicBezTo>
                        <a:pt x="227821" y="71185"/>
                        <a:pt x="227599" y="71023"/>
                        <a:pt x="227480" y="70835"/>
                      </a:cubicBezTo>
                      <a:cubicBezTo>
                        <a:pt x="227360" y="70648"/>
                        <a:pt x="227301" y="70418"/>
                        <a:pt x="227301" y="70145"/>
                      </a:cubicBezTo>
                      <a:lnTo>
                        <a:pt x="227301" y="1796"/>
                      </a:lnTo>
                      <a:cubicBezTo>
                        <a:pt x="227301" y="1523"/>
                        <a:pt x="227360" y="1284"/>
                        <a:pt x="227480" y="1080"/>
                      </a:cubicBezTo>
                      <a:cubicBezTo>
                        <a:pt x="227599" y="875"/>
                        <a:pt x="227821" y="705"/>
                        <a:pt x="228145" y="568"/>
                      </a:cubicBezTo>
                      <a:cubicBezTo>
                        <a:pt x="228469" y="432"/>
                        <a:pt x="228904" y="329"/>
                        <a:pt x="229450" y="261"/>
                      </a:cubicBezTo>
                      <a:cubicBezTo>
                        <a:pt x="229996" y="193"/>
                        <a:pt x="230678" y="159"/>
                        <a:pt x="231496" y="159"/>
                      </a:cubicBezTo>
                      <a:cubicBezTo>
                        <a:pt x="232348" y="159"/>
                        <a:pt x="233047" y="193"/>
                        <a:pt x="233593" y="261"/>
                      </a:cubicBezTo>
                      <a:cubicBezTo>
                        <a:pt x="234139" y="329"/>
                        <a:pt x="234566" y="432"/>
                        <a:pt x="234872" y="568"/>
                      </a:cubicBezTo>
                      <a:cubicBezTo>
                        <a:pt x="235179" y="705"/>
                        <a:pt x="235401" y="875"/>
                        <a:pt x="235537" y="1080"/>
                      </a:cubicBezTo>
                      <a:cubicBezTo>
                        <a:pt x="235674" y="1284"/>
                        <a:pt x="235742" y="1523"/>
                        <a:pt x="235742" y="1796"/>
                      </a:cubicBezTo>
                      <a:close/>
                      <a:moveTo>
                        <a:pt x="259555" y="70145"/>
                      </a:moveTo>
                      <a:cubicBezTo>
                        <a:pt x="259555" y="70418"/>
                        <a:pt x="259486" y="70648"/>
                        <a:pt x="259350" y="70835"/>
                      </a:cubicBezTo>
                      <a:cubicBezTo>
                        <a:pt x="259214" y="71023"/>
                        <a:pt x="258992" y="71185"/>
                        <a:pt x="258685" y="71321"/>
                      </a:cubicBezTo>
                      <a:cubicBezTo>
                        <a:pt x="258378" y="71458"/>
                        <a:pt x="257952" y="71560"/>
                        <a:pt x="257406" y="71628"/>
                      </a:cubicBezTo>
                      <a:cubicBezTo>
                        <a:pt x="256860" y="71697"/>
                        <a:pt x="256161" y="71731"/>
                        <a:pt x="255308" y="71731"/>
                      </a:cubicBezTo>
                      <a:cubicBezTo>
                        <a:pt x="254490" y="71731"/>
                        <a:pt x="253808" y="71697"/>
                        <a:pt x="253262" y="71628"/>
                      </a:cubicBezTo>
                      <a:cubicBezTo>
                        <a:pt x="252717" y="71560"/>
                        <a:pt x="252281" y="71458"/>
                        <a:pt x="251957" y="71321"/>
                      </a:cubicBezTo>
                      <a:cubicBezTo>
                        <a:pt x="251634" y="71185"/>
                        <a:pt x="251412" y="71023"/>
                        <a:pt x="251293" y="70835"/>
                      </a:cubicBezTo>
                      <a:cubicBezTo>
                        <a:pt x="251173" y="70648"/>
                        <a:pt x="251114" y="70418"/>
                        <a:pt x="251114" y="70145"/>
                      </a:cubicBezTo>
                      <a:lnTo>
                        <a:pt x="251114" y="24102"/>
                      </a:lnTo>
                      <a:cubicBezTo>
                        <a:pt x="251114" y="23863"/>
                        <a:pt x="251173" y="23641"/>
                        <a:pt x="251293" y="23436"/>
                      </a:cubicBezTo>
                      <a:cubicBezTo>
                        <a:pt x="251412" y="23232"/>
                        <a:pt x="251634" y="23061"/>
                        <a:pt x="251957" y="22925"/>
                      </a:cubicBezTo>
                      <a:cubicBezTo>
                        <a:pt x="252281" y="22788"/>
                        <a:pt x="252717" y="22686"/>
                        <a:pt x="253262" y="22618"/>
                      </a:cubicBezTo>
                      <a:cubicBezTo>
                        <a:pt x="253808" y="22550"/>
                        <a:pt x="254490" y="22516"/>
                        <a:pt x="255308" y="22516"/>
                      </a:cubicBezTo>
                      <a:cubicBezTo>
                        <a:pt x="256161" y="22516"/>
                        <a:pt x="256860" y="22550"/>
                        <a:pt x="257406" y="22618"/>
                      </a:cubicBezTo>
                      <a:cubicBezTo>
                        <a:pt x="257952" y="22686"/>
                        <a:pt x="258378" y="22788"/>
                        <a:pt x="258685" y="22925"/>
                      </a:cubicBezTo>
                      <a:cubicBezTo>
                        <a:pt x="258992" y="23061"/>
                        <a:pt x="259214" y="23232"/>
                        <a:pt x="259350" y="23436"/>
                      </a:cubicBezTo>
                      <a:cubicBezTo>
                        <a:pt x="259486" y="23641"/>
                        <a:pt x="259555" y="23863"/>
                        <a:pt x="259555" y="24102"/>
                      </a:cubicBezTo>
                      <a:close/>
                      <a:moveTo>
                        <a:pt x="260527" y="8549"/>
                      </a:moveTo>
                      <a:cubicBezTo>
                        <a:pt x="260527" y="10527"/>
                        <a:pt x="260152" y="11874"/>
                        <a:pt x="259401" y="12591"/>
                      </a:cubicBezTo>
                      <a:cubicBezTo>
                        <a:pt x="258651" y="13307"/>
                        <a:pt x="257270" y="13665"/>
                        <a:pt x="255257" y="13665"/>
                      </a:cubicBezTo>
                      <a:cubicBezTo>
                        <a:pt x="253280" y="13665"/>
                        <a:pt x="251923" y="13315"/>
                        <a:pt x="251190" y="12616"/>
                      </a:cubicBezTo>
                      <a:cubicBezTo>
                        <a:pt x="250456" y="11917"/>
                        <a:pt x="250091" y="10595"/>
                        <a:pt x="250091" y="8651"/>
                      </a:cubicBezTo>
                      <a:cubicBezTo>
                        <a:pt x="250091" y="6673"/>
                        <a:pt x="250465" y="5326"/>
                        <a:pt x="251215" y="4610"/>
                      </a:cubicBezTo>
                      <a:cubicBezTo>
                        <a:pt x="251966" y="3894"/>
                        <a:pt x="253347" y="3535"/>
                        <a:pt x="255360" y="3535"/>
                      </a:cubicBezTo>
                      <a:cubicBezTo>
                        <a:pt x="257338" y="3535"/>
                        <a:pt x="258694" y="3885"/>
                        <a:pt x="259427" y="4584"/>
                      </a:cubicBezTo>
                      <a:cubicBezTo>
                        <a:pt x="260160" y="5283"/>
                        <a:pt x="260527" y="6605"/>
                        <a:pt x="260527" y="8549"/>
                      </a:cubicBezTo>
                      <a:close/>
                      <a:moveTo>
                        <a:pt x="303831" y="57611"/>
                      </a:moveTo>
                      <a:cubicBezTo>
                        <a:pt x="303831" y="59964"/>
                        <a:pt x="303396" y="62062"/>
                        <a:pt x="302527" y="63903"/>
                      </a:cubicBezTo>
                      <a:cubicBezTo>
                        <a:pt x="301657" y="65745"/>
                        <a:pt x="300421" y="67297"/>
                        <a:pt x="298818" y="68559"/>
                      </a:cubicBezTo>
                      <a:cubicBezTo>
                        <a:pt x="297215" y="69821"/>
                        <a:pt x="295305" y="70776"/>
                        <a:pt x="293087" y="71424"/>
                      </a:cubicBezTo>
                      <a:cubicBezTo>
                        <a:pt x="290871" y="72072"/>
                        <a:pt x="288432" y="72396"/>
                        <a:pt x="285772" y="72396"/>
                      </a:cubicBezTo>
                      <a:cubicBezTo>
                        <a:pt x="284135" y="72396"/>
                        <a:pt x="282575" y="72268"/>
                        <a:pt x="281091" y="72012"/>
                      </a:cubicBezTo>
                      <a:cubicBezTo>
                        <a:pt x="279607" y="71756"/>
                        <a:pt x="278277" y="71432"/>
                        <a:pt x="277101" y="71040"/>
                      </a:cubicBezTo>
                      <a:cubicBezTo>
                        <a:pt x="275923" y="70648"/>
                        <a:pt x="274926" y="70239"/>
                        <a:pt x="274107" y="69812"/>
                      </a:cubicBezTo>
                      <a:cubicBezTo>
                        <a:pt x="273289" y="69386"/>
                        <a:pt x="272691" y="69002"/>
                        <a:pt x="272317" y="68661"/>
                      </a:cubicBezTo>
                      <a:cubicBezTo>
                        <a:pt x="271942" y="68320"/>
                        <a:pt x="271668" y="67843"/>
                        <a:pt x="271498" y="67229"/>
                      </a:cubicBezTo>
                      <a:cubicBezTo>
                        <a:pt x="271328" y="66615"/>
                        <a:pt x="271243" y="65779"/>
                        <a:pt x="271243" y="64722"/>
                      </a:cubicBezTo>
                      <a:cubicBezTo>
                        <a:pt x="271243" y="64074"/>
                        <a:pt x="271276" y="63528"/>
                        <a:pt x="271345" y="63085"/>
                      </a:cubicBezTo>
                      <a:cubicBezTo>
                        <a:pt x="271413" y="62641"/>
                        <a:pt x="271498" y="62283"/>
                        <a:pt x="271601" y="62010"/>
                      </a:cubicBezTo>
                      <a:cubicBezTo>
                        <a:pt x="271703" y="61738"/>
                        <a:pt x="271848" y="61541"/>
                        <a:pt x="272035" y="61422"/>
                      </a:cubicBezTo>
                      <a:cubicBezTo>
                        <a:pt x="272223" y="61303"/>
                        <a:pt x="272436" y="61243"/>
                        <a:pt x="272675" y="61243"/>
                      </a:cubicBezTo>
                      <a:cubicBezTo>
                        <a:pt x="273050" y="61243"/>
                        <a:pt x="273604" y="61473"/>
                        <a:pt x="274337" y="61934"/>
                      </a:cubicBezTo>
                      <a:cubicBezTo>
                        <a:pt x="275071" y="62394"/>
                        <a:pt x="275975" y="62897"/>
                        <a:pt x="277049" y="63443"/>
                      </a:cubicBezTo>
                      <a:cubicBezTo>
                        <a:pt x="278124" y="63989"/>
                        <a:pt x="279394" y="64492"/>
                        <a:pt x="280860" y="64952"/>
                      </a:cubicBezTo>
                      <a:cubicBezTo>
                        <a:pt x="282327" y="65413"/>
                        <a:pt x="284015" y="65643"/>
                        <a:pt x="285926" y="65643"/>
                      </a:cubicBezTo>
                      <a:cubicBezTo>
                        <a:pt x="287358" y="65643"/>
                        <a:pt x="288653" y="65489"/>
                        <a:pt x="289814" y="65182"/>
                      </a:cubicBezTo>
                      <a:cubicBezTo>
                        <a:pt x="290973" y="64875"/>
                        <a:pt x="291979" y="64423"/>
                        <a:pt x="292832" y="63827"/>
                      </a:cubicBezTo>
                      <a:cubicBezTo>
                        <a:pt x="293685" y="63230"/>
                        <a:pt x="294341" y="62471"/>
                        <a:pt x="294801" y="61550"/>
                      </a:cubicBezTo>
                      <a:cubicBezTo>
                        <a:pt x="295262" y="60629"/>
                        <a:pt x="295492" y="59538"/>
                        <a:pt x="295492" y="58276"/>
                      </a:cubicBezTo>
                      <a:cubicBezTo>
                        <a:pt x="295492" y="56980"/>
                        <a:pt x="295159" y="55888"/>
                        <a:pt x="294494" y="55002"/>
                      </a:cubicBezTo>
                      <a:cubicBezTo>
                        <a:pt x="293829" y="54115"/>
                        <a:pt x="292951" y="53330"/>
                        <a:pt x="291860" y="52648"/>
                      </a:cubicBezTo>
                      <a:cubicBezTo>
                        <a:pt x="290768" y="51966"/>
                        <a:pt x="289540" y="51361"/>
                        <a:pt x="288176" y="50832"/>
                      </a:cubicBezTo>
                      <a:cubicBezTo>
                        <a:pt x="286812" y="50304"/>
                        <a:pt x="285405" y="49749"/>
                        <a:pt x="283956" y="49169"/>
                      </a:cubicBezTo>
                      <a:cubicBezTo>
                        <a:pt x="282506" y="48590"/>
                        <a:pt x="281091" y="47933"/>
                        <a:pt x="279710" y="47200"/>
                      </a:cubicBezTo>
                      <a:cubicBezTo>
                        <a:pt x="278328" y="46467"/>
                        <a:pt x="277092" y="45571"/>
                        <a:pt x="276000" y="44514"/>
                      </a:cubicBezTo>
                      <a:cubicBezTo>
                        <a:pt x="274909" y="43457"/>
                        <a:pt x="274031" y="42195"/>
                        <a:pt x="273366" y="40728"/>
                      </a:cubicBezTo>
                      <a:cubicBezTo>
                        <a:pt x="272700" y="39262"/>
                        <a:pt x="272368" y="37505"/>
                        <a:pt x="272368" y="35459"/>
                      </a:cubicBezTo>
                      <a:cubicBezTo>
                        <a:pt x="272368" y="33651"/>
                        <a:pt x="272717" y="31920"/>
                        <a:pt x="273416" y="30266"/>
                      </a:cubicBezTo>
                      <a:cubicBezTo>
                        <a:pt x="274115" y="28612"/>
                        <a:pt x="275164" y="27163"/>
                        <a:pt x="276563" y="25918"/>
                      </a:cubicBezTo>
                      <a:cubicBezTo>
                        <a:pt x="277962" y="24673"/>
                        <a:pt x="279710" y="23675"/>
                        <a:pt x="281807" y="22925"/>
                      </a:cubicBezTo>
                      <a:cubicBezTo>
                        <a:pt x="283904" y="22175"/>
                        <a:pt x="286351" y="21799"/>
                        <a:pt x="289148" y="21799"/>
                      </a:cubicBezTo>
                      <a:cubicBezTo>
                        <a:pt x="290376" y="21799"/>
                        <a:pt x="291604" y="21902"/>
                        <a:pt x="292832" y="22106"/>
                      </a:cubicBezTo>
                      <a:cubicBezTo>
                        <a:pt x="294060" y="22311"/>
                        <a:pt x="295168" y="22567"/>
                        <a:pt x="296157" y="22874"/>
                      </a:cubicBezTo>
                      <a:cubicBezTo>
                        <a:pt x="297146" y="23181"/>
                        <a:pt x="297990" y="23513"/>
                        <a:pt x="298690" y="23871"/>
                      </a:cubicBezTo>
                      <a:cubicBezTo>
                        <a:pt x="299389" y="24229"/>
                        <a:pt x="299918" y="24545"/>
                        <a:pt x="300276" y="24818"/>
                      </a:cubicBezTo>
                      <a:cubicBezTo>
                        <a:pt x="300634" y="25091"/>
                        <a:pt x="300872" y="25329"/>
                        <a:pt x="300992" y="25534"/>
                      </a:cubicBezTo>
                      <a:cubicBezTo>
                        <a:pt x="301111" y="25739"/>
                        <a:pt x="301196" y="25969"/>
                        <a:pt x="301247" y="26225"/>
                      </a:cubicBezTo>
                      <a:cubicBezTo>
                        <a:pt x="301299" y="26480"/>
                        <a:pt x="301349" y="26796"/>
                        <a:pt x="301401" y="27171"/>
                      </a:cubicBezTo>
                      <a:cubicBezTo>
                        <a:pt x="301452" y="27546"/>
                        <a:pt x="301478" y="28007"/>
                        <a:pt x="301478" y="28552"/>
                      </a:cubicBezTo>
                      <a:cubicBezTo>
                        <a:pt x="301478" y="29132"/>
                        <a:pt x="301452" y="29635"/>
                        <a:pt x="301401" y="30062"/>
                      </a:cubicBezTo>
                      <a:cubicBezTo>
                        <a:pt x="301349" y="30488"/>
                        <a:pt x="301265" y="30837"/>
                        <a:pt x="301146" y="31110"/>
                      </a:cubicBezTo>
                      <a:cubicBezTo>
                        <a:pt x="301026" y="31383"/>
                        <a:pt x="300881" y="31579"/>
                        <a:pt x="300710" y="31699"/>
                      </a:cubicBezTo>
                      <a:cubicBezTo>
                        <a:pt x="300540" y="31818"/>
                        <a:pt x="300352" y="31878"/>
                        <a:pt x="300147" y="31878"/>
                      </a:cubicBezTo>
                      <a:cubicBezTo>
                        <a:pt x="299841" y="31878"/>
                        <a:pt x="299398" y="31690"/>
                        <a:pt x="298818" y="31315"/>
                      </a:cubicBezTo>
                      <a:cubicBezTo>
                        <a:pt x="298238" y="30940"/>
                        <a:pt x="297487" y="30539"/>
                        <a:pt x="296567" y="30113"/>
                      </a:cubicBezTo>
                      <a:cubicBezTo>
                        <a:pt x="295646" y="29686"/>
                        <a:pt x="294563" y="29286"/>
                        <a:pt x="293318" y="28910"/>
                      </a:cubicBezTo>
                      <a:cubicBezTo>
                        <a:pt x="292073" y="28535"/>
                        <a:pt x="290649" y="28348"/>
                        <a:pt x="289046" y="28348"/>
                      </a:cubicBezTo>
                      <a:cubicBezTo>
                        <a:pt x="287613" y="28348"/>
                        <a:pt x="286351" y="28510"/>
                        <a:pt x="285260" y="28834"/>
                      </a:cubicBezTo>
                      <a:cubicBezTo>
                        <a:pt x="284169" y="29158"/>
                        <a:pt x="283274" y="29618"/>
                        <a:pt x="282575" y="30215"/>
                      </a:cubicBezTo>
                      <a:cubicBezTo>
                        <a:pt x="281875" y="30812"/>
                        <a:pt x="281346" y="31520"/>
                        <a:pt x="280989" y="32338"/>
                      </a:cubicBezTo>
                      <a:cubicBezTo>
                        <a:pt x="280631" y="33157"/>
                        <a:pt x="280452" y="34043"/>
                        <a:pt x="280452" y="34998"/>
                      </a:cubicBezTo>
                      <a:cubicBezTo>
                        <a:pt x="280452" y="36329"/>
                        <a:pt x="280793" y="37446"/>
                        <a:pt x="281474" y="38349"/>
                      </a:cubicBezTo>
                      <a:cubicBezTo>
                        <a:pt x="282156" y="39253"/>
                        <a:pt x="283043" y="40046"/>
                        <a:pt x="284135" y="40728"/>
                      </a:cubicBezTo>
                      <a:cubicBezTo>
                        <a:pt x="285226" y="41410"/>
                        <a:pt x="286471" y="42024"/>
                        <a:pt x="287870" y="42570"/>
                      </a:cubicBezTo>
                      <a:cubicBezTo>
                        <a:pt x="289268" y="43116"/>
                        <a:pt x="290692" y="43678"/>
                        <a:pt x="292142" y="44258"/>
                      </a:cubicBezTo>
                      <a:cubicBezTo>
                        <a:pt x="293590" y="44838"/>
                        <a:pt x="295023" y="45486"/>
                        <a:pt x="296438" y="46202"/>
                      </a:cubicBezTo>
                      <a:cubicBezTo>
                        <a:pt x="297854" y="46919"/>
                        <a:pt x="299107" y="47788"/>
                        <a:pt x="300199" y="48811"/>
                      </a:cubicBezTo>
                      <a:cubicBezTo>
                        <a:pt x="301290" y="49835"/>
                        <a:pt x="302168" y="51062"/>
                        <a:pt x="302833" y="52495"/>
                      </a:cubicBezTo>
                      <a:cubicBezTo>
                        <a:pt x="303498" y="53927"/>
                        <a:pt x="303831" y="55633"/>
                        <a:pt x="303831" y="57611"/>
                      </a:cubicBezTo>
                      <a:close/>
                      <a:moveTo>
                        <a:pt x="355254" y="70145"/>
                      </a:moveTo>
                      <a:cubicBezTo>
                        <a:pt x="355254" y="70418"/>
                        <a:pt x="355186" y="70648"/>
                        <a:pt x="355049" y="70835"/>
                      </a:cubicBezTo>
                      <a:cubicBezTo>
                        <a:pt x="354913" y="71023"/>
                        <a:pt x="354691" y="71185"/>
                        <a:pt x="354385" y="71321"/>
                      </a:cubicBezTo>
                      <a:cubicBezTo>
                        <a:pt x="354078" y="71458"/>
                        <a:pt x="353651" y="71560"/>
                        <a:pt x="353105" y="71628"/>
                      </a:cubicBezTo>
                      <a:cubicBezTo>
                        <a:pt x="352560" y="71697"/>
                        <a:pt x="351878" y="71731"/>
                        <a:pt x="351059" y="71731"/>
                      </a:cubicBezTo>
                      <a:cubicBezTo>
                        <a:pt x="350207" y="71731"/>
                        <a:pt x="349508" y="71697"/>
                        <a:pt x="348962" y="71628"/>
                      </a:cubicBezTo>
                      <a:cubicBezTo>
                        <a:pt x="348416" y="71560"/>
                        <a:pt x="347989" y="71458"/>
                        <a:pt x="347683" y="71321"/>
                      </a:cubicBezTo>
                      <a:cubicBezTo>
                        <a:pt x="347376" y="71185"/>
                        <a:pt x="347154" y="71023"/>
                        <a:pt x="347018" y="70835"/>
                      </a:cubicBezTo>
                      <a:cubicBezTo>
                        <a:pt x="346881" y="70648"/>
                        <a:pt x="346813" y="70418"/>
                        <a:pt x="346813" y="70145"/>
                      </a:cubicBezTo>
                      <a:lnTo>
                        <a:pt x="346813" y="43184"/>
                      </a:lnTo>
                      <a:cubicBezTo>
                        <a:pt x="346813" y="40558"/>
                        <a:pt x="346608" y="38443"/>
                        <a:pt x="346199" y="36840"/>
                      </a:cubicBezTo>
                      <a:cubicBezTo>
                        <a:pt x="345790" y="35237"/>
                        <a:pt x="345193" y="33856"/>
                        <a:pt x="344408" y="32696"/>
                      </a:cubicBezTo>
                      <a:cubicBezTo>
                        <a:pt x="343624" y="31537"/>
                        <a:pt x="342610" y="30650"/>
                        <a:pt x="341365" y="30036"/>
                      </a:cubicBezTo>
                      <a:cubicBezTo>
                        <a:pt x="340120" y="29422"/>
                        <a:pt x="338679" y="29115"/>
                        <a:pt x="337041" y="29115"/>
                      </a:cubicBezTo>
                      <a:cubicBezTo>
                        <a:pt x="334927" y="29115"/>
                        <a:pt x="332812" y="29865"/>
                        <a:pt x="330698" y="31366"/>
                      </a:cubicBezTo>
                      <a:cubicBezTo>
                        <a:pt x="328583" y="32867"/>
                        <a:pt x="326366" y="35067"/>
                        <a:pt x="324046" y="37966"/>
                      </a:cubicBezTo>
                      <a:lnTo>
                        <a:pt x="324046" y="70145"/>
                      </a:lnTo>
                      <a:cubicBezTo>
                        <a:pt x="324046" y="70418"/>
                        <a:pt x="323979" y="70648"/>
                        <a:pt x="323843" y="70835"/>
                      </a:cubicBezTo>
                      <a:cubicBezTo>
                        <a:pt x="323705" y="71023"/>
                        <a:pt x="323484" y="71185"/>
                        <a:pt x="323177" y="71321"/>
                      </a:cubicBezTo>
                      <a:cubicBezTo>
                        <a:pt x="322870" y="71458"/>
                        <a:pt x="322443" y="71560"/>
                        <a:pt x="321899" y="71628"/>
                      </a:cubicBezTo>
                      <a:cubicBezTo>
                        <a:pt x="321353" y="71697"/>
                        <a:pt x="320654" y="71731"/>
                        <a:pt x="319800" y="71731"/>
                      </a:cubicBezTo>
                      <a:cubicBezTo>
                        <a:pt x="318982" y="71731"/>
                        <a:pt x="318300" y="71697"/>
                        <a:pt x="317754" y="71628"/>
                      </a:cubicBezTo>
                      <a:cubicBezTo>
                        <a:pt x="317208" y="71560"/>
                        <a:pt x="316774" y="71458"/>
                        <a:pt x="316449" y="71321"/>
                      </a:cubicBezTo>
                      <a:cubicBezTo>
                        <a:pt x="316125" y="71185"/>
                        <a:pt x="315904" y="71023"/>
                        <a:pt x="315784" y="70835"/>
                      </a:cubicBezTo>
                      <a:cubicBezTo>
                        <a:pt x="315665" y="70648"/>
                        <a:pt x="315605" y="70418"/>
                        <a:pt x="315605" y="70145"/>
                      </a:cubicBezTo>
                      <a:lnTo>
                        <a:pt x="315605" y="1796"/>
                      </a:lnTo>
                      <a:cubicBezTo>
                        <a:pt x="315605" y="1523"/>
                        <a:pt x="315665" y="1284"/>
                        <a:pt x="315784" y="1080"/>
                      </a:cubicBezTo>
                      <a:cubicBezTo>
                        <a:pt x="315904" y="875"/>
                        <a:pt x="316125" y="705"/>
                        <a:pt x="316449" y="568"/>
                      </a:cubicBezTo>
                      <a:cubicBezTo>
                        <a:pt x="316774" y="432"/>
                        <a:pt x="317208" y="329"/>
                        <a:pt x="317754" y="261"/>
                      </a:cubicBezTo>
                      <a:cubicBezTo>
                        <a:pt x="318300" y="193"/>
                        <a:pt x="318982" y="159"/>
                        <a:pt x="319800" y="159"/>
                      </a:cubicBezTo>
                      <a:cubicBezTo>
                        <a:pt x="320654" y="159"/>
                        <a:pt x="321353" y="193"/>
                        <a:pt x="321899" y="261"/>
                      </a:cubicBezTo>
                      <a:cubicBezTo>
                        <a:pt x="322443" y="329"/>
                        <a:pt x="322870" y="432"/>
                        <a:pt x="323177" y="568"/>
                      </a:cubicBezTo>
                      <a:cubicBezTo>
                        <a:pt x="323484" y="705"/>
                        <a:pt x="323705" y="875"/>
                        <a:pt x="323843" y="1080"/>
                      </a:cubicBezTo>
                      <a:cubicBezTo>
                        <a:pt x="323979" y="1284"/>
                        <a:pt x="324046" y="1523"/>
                        <a:pt x="324046" y="1796"/>
                      </a:cubicBezTo>
                      <a:lnTo>
                        <a:pt x="324046" y="29371"/>
                      </a:lnTo>
                      <a:cubicBezTo>
                        <a:pt x="326469" y="26813"/>
                        <a:pt x="328907" y="24911"/>
                        <a:pt x="331363" y="23667"/>
                      </a:cubicBezTo>
                      <a:cubicBezTo>
                        <a:pt x="333818" y="22422"/>
                        <a:pt x="336291" y="21799"/>
                        <a:pt x="338781" y="21799"/>
                      </a:cubicBezTo>
                      <a:cubicBezTo>
                        <a:pt x="341851" y="21799"/>
                        <a:pt x="344434" y="22319"/>
                        <a:pt x="346531" y="23360"/>
                      </a:cubicBezTo>
                      <a:cubicBezTo>
                        <a:pt x="348630" y="24400"/>
                        <a:pt x="350326" y="25790"/>
                        <a:pt x="351622" y="27529"/>
                      </a:cubicBezTo>
                      <a:cubicBezTo>
                        <a:pt x="352918" y="29269"/>
                        <a:pt x="353847" y="31306"/>
                        <a:pt x="354410" y="33643"/>
                      </a:cubicBezTo>
                      <a:cubicBezTo>
                        <a:pt x="354973" y="35979"/>
                        <a:pt x="355254" y="38801"/>
                        <a:pt x="355254" y="4210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4" name="Полилиния: фигура 103">
                  <a:extLst>
                    <a:ext uri="{FF2B5EF4-FFF2-40B4-BE49-F238E27FC236}">
                      <a16:creationId xmlns:a16="http://schemas.microsoft.com/office/drawing/2014/main" id="{0AAB0076-368F-4052-9BB6-4915788FA04D}"/>
                    </a:ext>
                  </a:extLst>
                </p:cNvPr>
                <p:cNvSpPr/>
                <p:nvPr/>
              </p:nvSpPr>
              <p:spPr>
                <a:xfrm>
                  <a:off x="4827339" y="1567225"/>
                  <a:ext cx="421789" cy="72032"/>
                </a:xfrm>
                <a:custGeom>
                  <a:avLst/>
                  <a:gdLst>
                    <a:gd name="connsiteX0" fmla="*/ 42866 w 421789"/>
                    <a:gd name="connsiteY0" fmla="*/ 69953 h 72032"/>
                    <a:gd name="connsiteX1" fmla="*/ 42687 w 421789"/>
                    <a:gd name="connsiteY1" fmla="*/ 70669 h 72032"/>
                    <a:gd name="connsiteX2" fmla="*/ 42074 w 421789"/>
                    <a:gd name="connsiteY2" fmla="*/ 71155 h 72032"/>
                    <a:gd name="connsiteX3" fmla="*/ 40922 w 421789"/>
                    <a:gd name="connsiteY3" fmla="*/ 71437 h 72032"/>
                    <a:gd name="connsiteX4" fmla="*/ 39183 w 421789"/>
                    <a:gd name="connsiteY4" fmla="*/ 71539 h 72032"/>
                    <a:gd name="connsiteX5" fmla="*/ 37392 w 421789"/>
                    <a:gd name="connsiteY5" fmla="*/ 71437 h 72032"/>
                    <a:gd name="connsiteX6" fmla="*/ 36216 w 421789"/>
                    <a:gd name="connsiteY6" fmla="*/ 71155 h 72032"/>
                    <a:gd name="connsiteX7" fmla="*/ 35551 w 421789"/>
                    <a:gd name="connsiteY7" fmla="*/ 70669 h 72032"/>
                    <a:gd name="connsiteX8" fmla="*/ 35346 w 421789"/>
                    <a:gd name="connsiteY8" fmla="*/ 69953 h 72032"/>
                    <a:gd name="connsiteX9" fmla="*/ 35346 w 421789"/>
                    <a:gd name="connsiteY9" fmla="*/ 63865 h 72032"/>
                    <a:gd name="connsiteX10" fmla="*/ 27800 w 421789"/>
                    <a:gd name="connsiteY10" fmla="*/ 70004 h 72032"/>
                    <a:gd name="connsiteX11" fmla="*/ 19231 w 421789"/>
                    <a:gd name="connsiteY11" fmla="*/ 72204 h 72032"/>
                    <a:gd name="connsiteX12" fmla="*/ 10585 w 421789"/>
                    <a:gd name="connsiteY12" fmla="*/ 70235 h 72032"/>
                    <a:gd name="connsiteX13" fmla="*/ 4778 w 421789"/>
                    <a:gd name="connsiteY13" fmla="*/ 64914 h 72032"/>
                    <a:gd name="connsiteX14" fmla="*/ 1529 w 421789"/>
                    <a:gd name="connsiteY14" fmla="*/ 57035 h 72032"/>
                    <a:gd name="connsiteX15" fmla="*/ 506 w 421789"/>
                    <a:gd name="connsiteY15" fmla="*/ 47494 h 72032"/>
                    <a:gd name="connsiteX16" fmla="*/ 1785 w 421789"/>
                    <a:gd name="connsiteY16" fmla="*/ 36776 h 72032"/>
                    <a:gd name="connsiteX17" fmla="*/ 5571 w 421789"/>
                    <a:gd name="connsiteY17" fmla="*/ 28617 h 72032"/>
                    <a:gd name="connsiteX18" fmla="*/ 11787 w 421789"/>
                    <a:gd name="connsiteY18" fmla="*/ 23424 h 72032"/>
                    <a:gd name="connsiteX19" fmla="*/ 20356 w 421789"/>
                    <a:gd name="connsiteY19" fmla="*/ 21608 h 72032"/>
                    <a:gd name="connsiteX20" fmla="*/ 27749 w 421789"/>
                    <a:gd name="connsiteY20" fmla="*/ 23373 h 72032"/>
                    <a:gd name="connsiteX21" fmla="*/ 34374 w 421789"/>
                    <a:gd name="connsiteY21" fmla="*/ 28565 h 72032"/>
                    <a:gd name="connsiteX22" fmla="*/ 34374 w 421789"/>
                    <a:gd name="connsiteY22" fmla="*/ 1809 h 72032"/>
                    <a:gd name="connsiteX23" fmla="*/ 34553 w 421789"/>
                    <a:gd name="connsiteY23" fmla="*/ 1118 h 72032"/>
                    <a:gd name="connsiteX24" fmla="*/ 35244 w 421789"/>
                    <a:gd name="connsiteY24" fmla="*/ 607 h 72032"/>
                    <a:gd name="connsiteX25" fmla="*/ 36548 w 421789"/>
                    <a:gd name="connsiteY25" fmla="*/ 300 h 72032"/>
                    <a:gd name="connsiteX26" fmla="*/ 38569 w 421789"/>
                    <a:gd name="connsiteY26" fmla="*/ 172 h 72032"/>
                    <a:gd name="connsiteX27" fmla="*/ 40667 w 421789"/>
                    <a:gd name="connsiteY27" fmla="*/ 300 h 72032"/>
                    <a:gd name="connsiteX28" fmla="*/ 41946 w 421789"/>
                    <a:gd name="connsiteY28" fmla="*/ 607 h 72032"/>
                    <a:gd name="connsiteX29" fmla="*/ 42636 w 421789"/>
                    <a:gd name="connsiteY29" fmla="*/ 1118 h 72032"/>
                    <a:gd name="connsiteX30" fmla="*/ 42866 w 421789"/>
                    <a:gd name="connsiteY30" fmla="*/ 1809 h 72032"/>
                    <a:gd name="connsiteX31" fmla="*/ 34374 w 421789"/>
                    <a:gd name="connsiteY31" fmla="*/ 37569 h 72032"/>
                    <a:gd name="connsiteX32" fmla="*/ 27749 w 421789"/>
                    <a:gd name="connsiteY32" fmla="*/ 31098 h 72032"/>
                    <a:gd name="connsiteX33" fmla="*/ 21072 w 421789"/>
                    <a:gd name="connsiteY33" fmla="*/ 28872 h 72032"/>
                    <a:gd name="connsiteX34" fmla="*/ 15598 w 421789"/>
                    <a:gd name="connsiteY34" fmla="*/ 30407 h 72032"/>
                    <a:gd name="connsiteX35" fmla="*/ 11940 w 421789"/>
                    <a:gd name="connsiteY35" fmla="*/ 34449 h 72032"/>
                    <a:gd name="connsiteX36" fmla="*/ 9894 w 421789"/>
                    <a:gd name="connsiteY36" fmla="*/ 40127 h 72032"/>
                    <a:gd name="connsiteX37" fmla="*/ 9255 w 421789"/>
                    <a:gd name="connsiteY37" fmla="*/ 46573 h 72032"/>
                    <a:gd name="connsiteX38" fmla="*/ 9792 w 421789"/>
                    <a:gd name="connsiteY38" fmla="*/ 53378 h 72032"/>
                    <a:gd name="connsiteX39" fmla="*/ 11659 w 421789"/>
                    <a:gd name="connsiteY39" fmla="*/ 59287 h 72032"/>
                    <a:gd name="connsiteX40" fmla="*/ 15189 w 421789"/>
                    <a:gd name="connsiteY40" fmla="*/ 63430 h 72032"/>
                    <a:gd name="connsiteX41" fmla="*/ 20714 w 421789"/>
                    <a:gd name="connsiteY41" fmla="*/ 64991 h 72032"/>
                    <a:gd name="connsiteX42" fmla="*/ 23963 w 421789"/>
                    <a:gd name="connsiteY42" fmla="*/ 64530 h 72032"/>
                    <a:gd name="connsiteX43" fmla="*/ 27160 w 421789"/>
                    <a:gd name="connsiteY43" fmla="*/ 62996 h 72032"/>
                    <a:gd name="connsiteX44" fmla="*/ 30588 w 421789"/>
                    <a:gd name="connsiteY44" fmla="*/ 60207 h 72032"/>
                    <a:gd name="connsiteX45" fmla="*/ 34374 w 421789"/>
                    <a:gd name="connsiteY45" fmla="*/ 55987 h 72032"/>
                    <a:gd name="connsiteX46" fmla="*/ 100813 w 421789"/>
                    <a:gd name="connsiteY46" fmla="*/ 46420 h 72032"/>
                    <a:gd name="connsiteX47" fmla="*/ 99330 w 421789"/>
                    <a:gd name="connsiteY47" fmla="*/ 56780 h 72032"/>
                    <a:gd name="connsiteX48" fmla="*/ 94905 w 421789"/>
                    <a:gd name="connsiteY48" fmla="*/ 64940 h 72032"/>
                    <a:gd name="connsiteX49" fmla="*/ 87537 w 421789"/>
                    <a:gd name="connsiteY49" fmla="*/ 70286 h 72032"/>
                    <a:gd name="connsiteX50" fmla="*/ 77280 w 421789"/>
                    <a:gd name="connsiteY50" fmla="*/ 72204 h 72032"/>
                    <a:gd name="connsiteX51" fmla="*/ 67381 w 421789"/>
                    <a:gd name="connsiteY51" fmla="*/ 70516 h 72032"/>
                    <a:gd name="connsiteX52" fmla="*/ 60346 w 421789"/>
                    <a:gd name="connsiteY52" fmla="*/ 65605 h 72032"/>
                    <a:gd name="connsiteX53" fmla="*/ 56151 w 421789"/>
                    <a:gd name="connsiteY53" fmla="*/ 57777 h 72032"/>
                    <a:gd name="connsiteX54" fmla="*/ 54770 w 421789"/>
                    <a:gd name="connsiteY54" fmla="*/ 47341 h 72032"/>
                    <a:gd name="connsiteX55" fmla="*/ 56228 w 421789"/>
                    <a:gd name="connsiteY55" fmla="*/ 36981 h 72032"/>
                    <a:gd name="connsiteX56" fmla="*/ 60627 w 421789"/>
                    <a:gd name="connsiteY56" fmla="*/ 28821 h 72032"/>
                    <a:gd name="connsiteX57" fmla="*/ 67969 w 421789"/>
                    <a:gd name="connsiteY57" fmla="*/ 23501 h 72032"/>
                    <a:gd name="connsiteX58" fmla="*/ 78252 w 421789"/>
                    <a:gd name="connsiteY58" fmla="*/ 21608 h 72032"/>
                    <a:gd name="connsiteX59" fmla="*/ 88151 w 421789"/>
                    <a:gd name="connsiteY59" fmla="*/ 23296 h 72032"/>
                    <a:gd name="connsiteX60" fmla="*/ 95186 w 421789"/>
                    <a:gd name="connsiteY60" fmla="*/ 28207 h 72032"/>
                    <a:gd name="connsiteX61" fmla="*/ 99406 w 421789"/>
                    <a:gd name="connsiteY61" fmla="*/ 36035 h 72032"/>
                    <a:gd name="connsiteX62" fmla="*/ 100813 w 421789"/>
                    <a:gd name="connsiteY62" fmla="*/ 46420 h 72032"/>
                    <a:gd name="connsiteX63" fmla="*/ 92065 w 421789"/>
                    <a:gd name="connsiteY63" fmla="*/ 46983 h 72032"/>
                    <a:gd name="connsiteX64" fmla="*/ 91368 w 421789"/>
                    <a:gd name="connsiteY64" fmla="*/ 39923 h 72032"/>
                    <a:gd name="connsiteX65" fmla="*/ 89071 w 421789"/>
                    <a:gd name="connsiteY65" fmla="*/ 34091 h 72032"/>
                    <a:gd name="connsiteX66" fmla="*/ 84734 w 421789"/>
                    <a:gd name="connsiteY66" fmla="*/ 30126 h 72032"/>
                    <a:gd name="connsiteX67" fmla="*/ 77920 w 421789"/>
                    <a:gd name="connsiteY67" fmla="*/ 28668 h 72032"/>
                    <a:gd name="connsiteX68" fmla="*/ 71442 w 421789"/>
                    <a:gd name="connsiteY68" fmla="*/ 29998 h 72032"/>
                    <a:gd name="connsiteX69" fmla="*/ 66976 w 421789"/>
                    <a:gd name="connsiteY69" fmla="*/ 33758 h 72032"/>
                    <a:gd name="connsiteX70" fmla="*/ 64370 w 421789"/>
                    <a:gd name="connsiteY70" fmla="*/ 39513 h 72032"/>
                    <a:gd name="connsiteX71" fmla="*/ 63518 w 421789"/>
                    <a:gd name="connsiteY71" fmla="*/ 46778 h 72032"/>
                    <a:gd name="connsiteX72" fmla="*/ 64215 w 421789"/>
                    <a:gd name="connsiteY72" fmla="*/ 53889 h 72032"/>
                    <a:gd name="connsiteX73" fmla="*/ 66538 w 421789"/>
                    <a:gd name="connsiteY73" fmla="*/ 59696 h 72032"/>
                    <a:gd name="connsiteX74" fmla="*/ 70900 w 421789"/>
                    <a:gd name="connsiteY74" fmla="*/ 63635 h 72032"/>
                    <a:gd name="connsiteX75" fmla="*/ 77714 w 421789"/>
                    <a:gd name="connsiteY75" fmla="*/ 65093 h 72032"/>
                    <a:gd name="connsiteX76" fmla="*/ 84167 w 421789"/>
                    <a:gd name="connsiteY76" fmla="*/ 63763 h 72032"/>
                    <a:gd name="connsiteX77" fmla="*/ 88658 w 421789"/>
                    <a:gd name="connsiteY77" fmla="*/ 60028 h 72032"/>
                    <a:gd name="connsiteX78" fmla="*/ 91239 w 421789"/>
                    <a:gd name="connsiteY78" fmla="*/ 54298 h 72032"/>
                    <a:gd name="connsiteX79" fmla="*/ 92065 w 421789"/>
                    <a:gd name="connsiteY79" fmla="*/ 46983 h 72032"/>
                    <a:gd name="connsiteX80" fmla="*/ 145663 w 421789"/>
                    <a:gd name="connsiteY80" fmla="*/ 62944 h 72032"/>
                    <a:gd name="connsiteX81" fmla="*/ 145612 w 421789"/>
                    <a:gd name="connsiteY81" fmla="*/ 64454 h 72032"/>
                    <a:gd name="connsiteX82" fmla="*/ 145433 w 421789"/>
                    <a:gd name="connsiteY82" fmla="*/ 65528 h 72032"/>
                    <a:gd name="connsiteX83" fmla="*/ 145126 w 421789"/>
                    <a:gd name="connsiteY83" fmla="*/ 66295 h 72032"/>
                    <a:gd name="connsiteX84" fmla="*/ 144308 w 421789"/>
                    <a:gd name="connsiteY84" fmla="*/ 67267 h 72032"/>
                    <a:gd name="connsiteX85" fmla="*/ 142133 w 421789"/>
                    <a:gd name="connsiteY85" fmla="*/ 68853 h 72032"/>
                    <a:gd name="connsiteX86" fmla="*/ 138680 w 421789"/>
                    <a:gd name="connsiteY86" fmla="*/ 70542 h 72032"/>
                    <a:gd name="connsiteX87" fmla="*/ 134510 w 421789"/>
                    <a:gd name="connsiteY87" fmla="*/ 71744 h 72032"/>
                    <a:gd name="connsiteX88" fmla="*/ 129855 w 421789"/>
                    <a:gd name="connsiteY88" fmla="*/ 72204 h 72032"/>
                    <a:gd name="connsiteX89" fmla="*/ 121055 w 421789"/>
                    <a:gd name="connsiteY89" fmla="*/ 70567 h 72032"/>
                    <a:gd name="connsiteX90" fmla="*/ 114635 w 421789"/>
                    <a:gd name="connsiteY90" fmla="*/ 65784 h 72032"/>
                    <a:gd name="connsiteX91" fmla="*/ 110696 w 421789"/>
                    <a:gd name="connsiteY91" fmla="*/ 58059 h 72032"/>
                    <a:gd name="connsiteX92" fmla="*/ 109340 w 421789"/>
                    <a:gd name="connsiteY92" fmla="*/ 47494 h 72032"/>
                    <a:gd name="connsiteX93" fmla="*/ 111003 w 421789"/>
                    <a:gd name="connsiteY93" fmla="*/ 35804 h 72032"/>
                    <a:gd name="connsiteX94" fmla="*/ 115556 w 421789"/>
                    <a:gd name="connsiteY94" fmla="*/ 27798 h 72032"/>
                    <a:gd name="connsiteX95" fmla="*/ 122360 w 421789"/>
                    <a:gd name="connsiteY95" fmla="*/ 23168 h 72032"/>
                    <a:gd name="connsiteX96" fmla="*/ 130827 w 421789"/>
                    <a:gd name="connsiteY96" fmla="*/ 21659 h 72032"/>
                    <a:gd name="connsiteX97" fmla="*/ 135099 w 421789"/>
                    <a:gd name="connsiteY97" fmla="*/ 22068 h 72032"/>
                    <a:gd name="connsiteX98" fmla="*/ 138910 w 421789"/>
                    <a:gd name="connsiteY98" fmla="*/ 23142 h 72032"/>
                    <a:gd name="connsiteX99" fmla="*/ 142006 w 421789"/>
                    <a:gd name="connsiteY99" fmla="*/ 24677 h 72032"/>
                    <a:gd name="connsiteX100" fmla="*/ 143975 w 421789"/>
                    <a:gd name="connsiteY100" fmla="*/ 26161 h 72032"/>
                    <a:gd name="connsiteX101" fmla="*/ 144819 w 421789"/>
                    <a:gd name="connsiteY101" fmla="*/ 27133 h 72032"/>
                    <a:gd name="connsiteX102" fmla="*/ 145203 w 421789"/>
                    <a:gd name="connsiteY102" fmla="*/ 27977 h 72032"/>
                    <a:gd name="connsiteX103" fmla="*/ 145408 w 421789"/>
                    <a:gd name="connsiteY103" fmla="*/ 29077 h 72032"/>
                    <a:gd name="connsiteX104" fmla="*/ 145458 w 421789"/>
                    <a:gd name="connsiteY104" fmla="*/ 30612 h 72032"/>
                    <a:gd name="connsiteX105" fmla="*/ 144998 w 421789"/>
                    <a:gd name="connsiteY105" fmla="*/ 33400 h 72032"/>
                    <a:gd name="connsiteX106" fmla="*/ 143873 w 421789"/>
                    <a:gd name="connsiteY106" fmla="*/ 34193 h 72032"/>
                    <a:gd name="connsiteX107" fmla="*/ 142108 w 421789"/>
                    <a:gd name="connsiteY107" fmla="*/ 33349 h 72032"/>
                    <a:gd name="connsiteX108" fmla="*/ 139575 w 421789"/>
                    <a:gd name="connsiteY108" fmla="*/ 31481 h 72032"/>
                    <a:gd name="connsiteX109" fmla="*/ 135866 w 421789"/>
                    <a:gd name="connsiteY109" fmla="*/ 29614 h 72032"/>
                    <a:gd name="connsiteX110" fmla="*/ 130724 w 421789"/>
                    <a:gd name="connsiteY110" fmla="*/ 28770 h 72032"/>
                    <a:gd name="connsiteX111" fmla="*/ 121388 w 421789"/>
                    <a:gd name="connsiteY111" fmla="*/ 33451 h 72032"/>
                    <a:gd name="connsiteX112" fmla="*/ 118140 w 421789"/>
                    <a:gd name="connsiteY112" fmla="*/ 47034 h 72032"/>
                    <a:gd name="connsiteX113" fmla="*/ 118984 w 421789"/>
                    <a:gd name="connsiteY113" fmla="*/ 54836 h 72032"/>
                    <a:gd name="connsiteX114" fmla="*/ 121465 w 421789"/>
                    <a:gd name="connsiteY114" fmla="*/ 60438 h 72032"/>
                    <a:gd name="connsiteX115" fmla="*/ 125481 w 421789"/>
                    <a:gd name="connsiteY115" fmla="*/ 63789 h 72032"/>
                    <a:gd name="connsiteX116" fmla="*/ 130929 w 421789"/>
                    <a:gd name="connsiteY116" fmla="*/ 64888 h 72032"/>
                    <a:gd name="connsiteX117" fmla="*/ 136045 w 421789"/>
                    <a:gd name="connsiteY117" fmla="*/ 63968 h 72032"/>
                    <a:gd name="connsiteX118" fmla="*/ 139857 w 421789"/>
                    <a:gd name="connsiteY118" fmla="*/ 61947 h 72032"/>
                    <a:gd name="connsiteX119" fmla="*/ 142569 w 421789"/>
                    <a:gd name="connsiteY119" fmla="*/ 59952 h 72032"/>
                    <a:gd name="connsiteX120" fmla="*/ 144282 w 421789"/>
                    <a:gd name="connsiteY120" fmla="*/ 59056 h 72032"/>
                    <a:gd name="connsiteX121" fmla="*/ 144896 w 421789"/>
                    <a:gd name="connsiteY121" fmla="*/ 59261 h 72032"/>
                    <a:gd name="connsiteX122" fmla="*/ 145331 w 421789"/>
                    <a:gd name="connsiteY122" fmla="*/ 59952 h 72032"/>
                    <a:gd name="connsiteX123" fmla="*/ 145587 w 421789"/>
                    <a:gd name="connsiteY123" fmla="*/ 61179 h 72032"/>
                    <a:gd name="connsiteX124" fmla="*/ 145663 w 421789"/>
                    <a:gd name="connsiteY124" fmla="*/ 62944 h 72032"/>
                    <a:gd name="connsiteX125" fmla="*/ 195664 w 421789"/>
                    <a:gd name="connsiteY125" fmla="*/ 69953 h 72032"/>
                    <a:gd name="connsiteX126" fmla="*/ 195485 w 421789"/>
                    <a:gd name="connsiteY126" fmla="*/ 70644 h 72032"/>
                    <a:gd name="connsiteX127" fmla="*/ 194845 w 421789"/>
                    <a:gd name="connsiteY127" fmla="*/ 71130 h 72032"/>
                    <a:gd name="connsiteX128" fmla="*/ 193643 w 421789"/>
                    <a:gd name="connsiteY128" fmla="*/ 71437 h 72032"/>
                    <a:gd name="connsiteX129" fmla="*/ 191826 w 421789"/>
                    <a:gd name="connsiteY129" fmla="*/ 71539 h 72032"/>
                    <a:gd name="connsiteX130" fmla="*/ 189908 w 421789"/>
                    <a:gd name="connsiteY130" fmla="*/ 71437 h 72032"/>
                    <a:gd name="connsiteX131" fmla="*/ 188731 w 421789"/>
                    <a:gd name="connsiteY131" fmla="*/ 71130 h 72032"/>
                    <a:gd name="connsiteX132" fmla="*/ 188143 w 421789"/>
                    <a:gd name="connsiteY132" fmla="*/ 70644 h 72032"/>
                    <a:gd name="connsiteX133" fmla="*/ 187989 w 421789"/>
                    <a:gd name="connsiteY133" fmla="*/ 69953 h 72032"/>
                    <a:gd name="connsiteX134" fmla="*/ 187989 w 421789"/>
                    <a:gd name="connsiteY134" fmla="*/ 63865 h 72032"/>
                    <a:gd name="connsiteX135" fmla="*/ 180213 w 421789"/>
                    <a:gd name="connsiteY135" fmla="*/ 70209 h 72032"/>
                    <a:gd name="connsiteX136" fmla="*/ 172437 w 421789"/>
                    <a:gd name="connsiteY136" fmla="*/ 72204 h 72032"/>
                    <a:gd name="connsiteX137" fmla="*/ 164687 w 421789"/>
                    <a:gd name="connsiteY137" fmla="*/ 70669 h 72032"/>
                    <a:gd name="connsiteX138" fmla="*/ 159595 w 421789"/>
                    <a:gd name="connsiteY138" fmla="*/ 66500 h 72032"/>
                    <a:gd name="connsiteX139" fmla="*/ 156807 w 421789"/>
                    <a:gd name="connsiteY139" fmla="*/ 60361 h 72032"/>
                    <a:gd name="connsiteX140" fmla="*/ 155964 w 421789"/>
                    <a:gd name="connsiteY140" fmla="*/ 51843 h 72032"/>
                    <a:gd name="connsiteX141" fmla="*/ 155964 w 421789"/>
                    <a:gd name="connsiteY141" fmla="*/ 23910 h 72032"/>
                    <a:gd name="connsiteX142" fmla="*/ 156143 w 421789"/>
                    <a:gd name="connsiteY142" fmla="*/ 23219 h 72032"/>
                    <a:gd name="connsiteX143" fmla="*/ 156833 w 421789"/>
                    <a:gd name="connsiteY143" fmla="*/ 22708 h 72032"/>
                    <a:gd name="connsiteX144" fmla="*/ 158163 w 421789"/>
                    <a:gd name="connsiteY144" fmla="*/ 22401 h 72032"/>
                    <a:gd name="connsiteX145" fmla="*/ 160210 w 421789"/>
                    <a:gd name="connsiteY145" fmla="*/ 22324 h 72032"/>
                    <a:gd name="connsiteX146" fmla="*/ 162256 w 421789"/>
                    <a:gd name="connsiteY146" fmla="*/ 22401 h 72032"/>
                    <a:gd name="connsiteX147" fmla="*/ 163561 w 421789"/>
                    <a:gd name="connsiteY147" fmla="*/ 22708 h 72032"/>
                    <a:gd name="connsiteX148" fmla="*/ 164251 w 421789"/>
                    <a:gd name="connsiteY148" fmla="*/ 23219 h 72032"/>
                    <a:gd name="connsiteX149" fmla="*/ 164456 w 421789"/>
                    <a:gd name="connsiteY149" fmla="*/ 23910 h 72032"/>
                    <a:gd name="connsiteX150" fmla="*/ 164456 w 421789"/>
                    <a:gd name="connsiteY150" fmla="*/ 50717 h 72032"/>
                    <a:gd name="connsiteX151" fmla="*/ 165045 w 421789"/>
                    <a:gd name="connsiteY151" fmla="*/ 57189 h 72032"/>
                    <a:gd name="connsiteX152" fmla="*/ 166834 w 421789"/>
                    <a:gd name="connsiteY152" fmla="*/ 61333 h 72032"/>
                    <a:gd name="connsiteX153" fmla="*/ 169879 w 421789"/>
                    <a:gd name="connsiteY153" fmla="*/ 63993 h 72032"/>
                    <a:gd name="connsiteX154" fmla="*/ 174176 w 421789"/>
                    <a:gd name="connsiteY154" fmla="*/ 64940 h 72032"/>
                    <a:gd name="connsiteX155" fmla="*/ 180494 w 421789"/>
                    <a:gd name="connsiteY155" fmla="*/ 62689 h 72032"/>
                    <a:gd name="connsiteX156" fmla="*/ 187171 w 421789"/>
                    <a:gd name="connsiteY156" fmla="*/ 56089 h 72032"/>
                    <a:gd name="connsiteX157" fmla="*/ 187171 w 421789"/>
                    <a:gd name="connsiteY157" fmla="*/ 23910 h 72032"/>
                    <a:gd name="connsiteX158" fmla="*/ 187350 w 421789"/>
                    <a:gd name="connsiteY158" fmla="*/ 23219 h 72032"/>
                    <a:gd name="connsiteX159" fmla="*/ 188041 w 421789"/>
                    <a:gd name="connsiteY159" fmla="*/ 22708 h 72032"/>
                    <a:gd name="connsiteX160" fmla="*/ 189345 w 421789"/>
                    <a:gd name="connsiteY160" fmla="*/ 22401 h 72032"/>
                    <a:gd name="connsiteX161" fmla="*/ 191418 w 421789"/>
                    <a:gd name="connsiteY161" fmla="*/ 22324 h 72032"/>
                    <a:gd name="connsiteX162" fmla="*/ 193464 w 421789"/>
                    <a:gd name="connsiteY162" fmla="*/ 22401 h 72032"/>
                    <a:gd name="connsiteX163" fmla="*/ 194743 w 421789"/>
                    <a:gd name="connsiteY163" fmla="*/ 22708 h 72032"/>
                    <a:gd name="connsiteX164" fmla="*/ 195433 w 421789"/>
                    <a:gd name="connsiteY164" fmla="*/ 23219 h 72032"/>
                    <a:gd name="connsiteX165" fmla="*/ 195664 w 421789"/>
                    <a:gd name="connsiteY165" fmla="*/ 23910 h 72032"/>
                    <a:gd name="connsiteX166" fmla="*/ 279088 w 421789"/>
                    <a:gd name="connsiteY166" fmla="*/ 69953 h 72032"/>
                    <a:gd name="connsiteX167" fmla="*/ 278883 w 421789"/>
                    <a:gd name="connsiteY167" fmla="*/ 70644 h 72032"/>
                    <a:gd name="connsiteX168" fmla="*/ 278218 w 421789"/>
                    <a:gd name="connsiteY168" fmla="*/ 71130 h 72032"/>
                    <a:gd name="connsiteX169" fmla="*/ 276939 w 421789"/>
                    <a:gd name="connsiteY169" fmla="*/ 71437 h 72032"/>
                    <a:gd name="connsiteX170" fmla="*/ 274893 w 421789"/>
                    <a:gd name="connsiteY170" fmla="*/ 71539 h 72032"/>
                    <a:gd name="connsiteX171" fmla="*/ 272795 w 421789"/>
                    <a:gd name="connsiteY171" fmla="*/ 71437 h 72032"/>
                    <a:gd name="connsiteX172" fmla="*/ 271490 w 421789"/>
                    <a:gd name="connsiteY172" fmla="*/ 71130 h 72032"/>
                    <a:gd name="connsiteX173" fmla="*/ 270800 w 421789"/>
                    <a:gd name="connsiteY173" fmla="*/ 70644 h 72032"/>
                    <a:gd name="connsiteX174" fmla="*/ 270595 w 421789"/>
                    <a:gd name="connsiteY174" fmla="*/ 69953 h 72032"/>
                    <a:gd name="connsiteX175" fmla="*/ 270595 w 421789"/>
                    <a:gd name="connsiteY175" fmla="*/ 41969 h 72032"/>
                    <a:gd name="connsiteX176" fmla="*/ 270084 w 421789"/>
                    <a:gd name="connsiteY176" fmla="*/ 36649 h 72032"/>
                    <a:gd name="connsiteX177" fmla="*/ 268446 w 421789"/>
                    <a:gd name="connsiteY177" fmla="*/ 32505 h 72032"/>
                    <a:gd name="connsiteX178" fmla="*/ 265582 w 421789"/>
                    <a:gd name="connsiteY178" fmla="*/ 29844 h 72032"/>
                    <a:gd name="connsiteX179" fmla="*/ 261489 w 421789"/>
                    <a:gd name="connsiteY179" fmla="*/ 28924 h 72032"/>
                    <a:gd name="connsiteX180" fmla="*/ 255631 w 421789"/>
                    <a:gd name="connsiteY180" fmla="*/ 31174 h 72032"/>
                    <a:gd name="connsiteX181" fmla="*/ 249159 w 421789"/>
                    <a:gd name="connsiteY181" fmla="*/ 37774 h 72032"/>
                    <a:gd name="connsiteX182" fmla="*/ 249159 w 421789"/>
                    <a:gd name="connsiteY182" fmla="*/ 69953 h 72032"/>
                    <a:gd name="connsiteX183" fmla="*/ 248954 w 421789"/>
                    <a:gd name="connsiteY183" fmla="*/ 70644 h 72032"/>
                    <a:gd name="connsiteX184" fmla="*/ 248264 w 421789"/>
                    <a:gd name="connsiteY184" fmla="*/ 71130 h 72032"/>
                    <a:gd name="connsiteX185" fmla="*/ 246960 w 421789"/>
                    <a:gd name="connsiteY185" fmla="*/ 71437 h 72032"/>
                    <a:gd name="connsiteX186" fmla="*/ 244913 w 421789"/>
                    <a:gd name="connsiteY186" fmla="*/ 71539 h 72032"/>
                    <a:gd name="connsiteX187" fmla="*/ 242893 w 421789"/>
                    <a:gd name="connsiteY187" fmla="*/ 71437 h 72032"/>
                    <a:gd name="connsiteX188" fmla="*/ 241562 w 421789"/>
                    <a:gd name="connsiteY188" fmla="*/ 71130 h 72032"/>
                    <a:gd name="connsiteX189" fmla="*/ 240897 w 421789"/>
                    <a:gd name="connsiteY189" fmla="*/ 70644 h 72032"/>
                    <a:gd name="connsiteX190" fmla="*/ 240718 w 421789"/>
                    <a:gd name="connsiteY190" fmla="*/ 69953 h 72032"/>
                    <a:gd name="connsiteX191" fmla="*/ 240718 w 421789"/>
                    <a:gd name="connsiteY191" fmla="*/ 41969 h 72032"/>
                    <a:gd name="connsiteX192" fmla="*/ 240155 w 421789"/>
                    <a:gd name="connsiteY192" fmla="*/ 36649 h 72032"/>
                    <a:gd name="connsiteX193" fmla="*/ 238467 w 421789"/>
                    <a:gd name="connsiteY193" fmla="*/ 32505 h 72032"/>
                    <a:gd name="connsiteX194" fmla="*/ 235628 w 421789"/>
                    <a:gd name="connsiteY194" fmla="*/ 29844 h 72032"/>
                    <a:gd name="connsiteX195" fmla="*/ 231561 w 421789"/>
                    <a:gd name="connsiteY195" fmla="*/ 28924 h 72032"/>
                    <a:gd name="connsiteX196" fmla="*/ 225677 w 421789"/>
                    <a:gd name="connsiteY196" fmla="*/ 31174 h 72032"/>
                    <a:gd name="connsiteX197" fmla="*/ 219231 w 421789"/>
                    <a:gd name="connsiteY197" fmla="*/ 37774 h 72032"/>
                    <a:gd name="connsiteX198" fmla="*/ 219231 w 421789"/>
                    <a:gd name="connsiteY198" fmla="*/ 69953 h 72032"/>
                    <a:gd name="connsiteX199" fmla="*/ 219027 w 421789"/>
                    <a:gd name="connsiteY199" fmla="*/ 70644 h 72032"/>
                    <a:gd name="connsiteX200" fmla="*/ 218361 w 421789"/>
                    <a:gd name="connsiteY200" fmla="*/ 71130 h 72032"/>
                    <a:gd name="connsiteX201" fmla="*/ 217083 w 421789"/>
                    <a:gd name="connsiteY201" fmla="*/ 71437 h 72032"/>
                    <a:gd name="connsiteX202" fmla="*/ 214984 w 421789"/>
                    <a:gd name="connsiteY202" fmla="*/ 71539 h 72032"/>
                    <a:gd name="connsiteX203" fmla="*/ 212938 w 421789"/>
                    <a:gd name="connsiteY203" fmla="*/ 71437 h 72032"/>
                    <a:gd name="connsiteX204" fmla="*/ 211633 w 421789"/>
                    <a:gd name="connsiteY204" fmla="*/ 71130 h 72032"/>
                    <a:gd name="connsiteX205" fmla="*/ 210969 w 421789"/>
                    <a:gd name="connsiteY205" fmla="*/ 70644 h 72032"/>
                    <a:gd name="connsiteX206" fmla="*/ 210789 w 421789"/>
                    <a:gd name="connsiteY206" fmla="*/ 69953 h 72032"/>
                    <a:gd name="connsiteX207" fmla="*/ 210789 w 421789"/>
                    <a:gd name="connsiteY207" fmla="*/ 23910 h 72032"/>
                    <a:gd name="connsiteX208" fmla="*/ 210943 w 421789"/>
                    <a:gd name="connsiteY208" fmla="*/ 23219 h 72032"/>
                    <a:gd name="connsiteX209" fmla="*/ 211557 w 421789"/>
                    <a:gd name="connsiteY209" fmla="*/ 22708 h 72032"/>
                    <a:gd name="connsiteX210" fmla="*/ 212734 w 421789"/>
                    <a:gd name="connsiteY210" fmla="*/ 22401 h 72032"/>
                    <a:gd name="connsiteX211" fmla="*/ 214626 w 421789"/>
                    <a:gd name="connsiteY211" fmla="*/ 22324 h 72032"/>
                    <a:gd name="connsiteX212" fmla="*/ 216494 w 421789"/>
                    <a:gd name="connsiteY212" fmla="*/ 22401 h 72032"/>
                    <a:gd name="connsiteX213" fmla="*/ 217645 w 421789"/>
                    <a:gd name="connsiteY213" fmla="*/ 22708 h 72032"/>
                    <a:gd name="connsiteX214" fmla="*/ 218233 w 421789"/>
                    <a:gd name="connsiteY214" fmla="*/ 23219 h 72032"/>
                    <a:gd name="connsiteX215" fmla="*/ 218412 w 421789"/>
                    <a:gd name="connsiteY215" fmla="*/ 23910 h 72032"/>
                    <a:gd name="connsiteX216" fmla="*/ 218412 w 421789"/>
                    <a:gd name="connsiteY216" fmla="*/ 29998 h 72032"/>
                    <a:gd name="connsiteX217" fmla="*/ 225958 w 421789"/>
                    <a:gd name="connsiteY217" fmla="*/ 23629 h 72032"/>
                    <a:gd name="connsiteX218" fmla="*/ 233351 w 421789"/>
                    <a:gd name="connsiteY218" fmla="*/ 21608 h 72032"/>
                    <a:gd name="connsiteX219" fmla="*/ 238493 w 421789"/>
                    <a:gd name="connsiteY219" fmla="*/ 22273 h 72032"/>
                    <a:gd name="connsiteX220" fmla="*/ 242509 w 421789"/>
                    <a:gd name="connsiteY220" fmla="*/ 24140 h 72032"/>
                    <a:gd name="connsiteX221" fmla="*/ 245476 w 421789"/>
                    <a:gd name="connsiteY221" fmla="*/ 27005 h 72032"/>
                    <a:gd name="connsiteX222" fmla="*/ 247523 w 421789"/>
                    <a:gd name="connsiteY222" fmla="*/ 30714 h 72032"/>
                    <a:gd name="connsiteX223" fmla="*/ 251897 w 421789"/>
                    <a:gd name="connsiteY223" fmla="*/ 26468 h 72032"/>
                    <a:gd name="connsiteX224" fmla="*/ 255887 w 421789"/>
                    <a:gd name="connsiteY224" fmla="*/ 23654 h 72032"/>
                    <a:gd name="connsiteX225" fmla="*/ 259621 w 421789"/>
                    <a:gd name="connsiteY225" fmla="*/ 22094 h 72032"/>
                    <a:gd name="connsiteX226" fmla="*/ 263280 w 421789"/>
                    <a:gd name="connsiteY226" fmla="*/ 21608 h 72032"/>
                    <a:gd name="connsiteX227" fmla="*/ 270748 w 421789"/>
                    <a:gd name="connsiteY227" fmla="*/ 23168 h 72032"/>
                    <a:gd name="connsiteX228" fmla="*/ 275635 w 421789"/>
                    <a:gd name="connsiteY228" fmla="*/ 27338 h 72032"/>
                    <a:gd name="connsiteX229" fmla="*/ 278295 w 421789"/>
                    <a:gd name="connsiteY229" fmla="*/ 33451 h 72032"/>
                    <a:gd name="connsiteX230" fmla="*/ 279088 w 421789"/>
                    <a:gd name="connsiteY230" fmla="*/ 40844 h 72032"/>
                    <a:gd name="connsiteX231" fmla="*/ 332431 w 421789"/>
                    <a:gd name="connsiteY231" fmla="*/ 44936 h 72032"/>
                    <a:gd name="connsiteX232" fmla="*/ 331429 w 421789"/>
                    <a:gd name="connsiteY232" fmla="*/ 47776 h 72032"/>
                    <a:gd name="connsiteX233" fmla="*/ 329142 w 421789"/>
                    <a:gd name="connsiteY233" fmla="*/ 48620 h 72032"/>
                    <a:gd name="connsiteX234" fmla="*/ 298820 w 421789"/>
                    <a:gd name="connsiteY234" fmla="*/ 48620 h 72032"/>
                    <a:gd name="connsiteX235" fmla="*/ 299591 w 421789"/>
                    <a:gd name="connsiteY235" fmla="*/ 55526 h 72032"/>
                    <a:gd name="connsiteX236" fmla="*/ 302161 w 421789"/>
                    <a:gd name="connsiteY236" fmla="*/ 60796 h 72032"/>
                    <a:gd name="connsiteX237" fmla="*/ 306840 w 421789"/>
                    <a:gd name="connsiteY237" fmla="*/ 64172 h 72032"/>
                    <a:gd name="connsiteX238" fmla="*/ 313882 w 421789"/>
                    <a:gd name="connsiteY238" fmla="*/ 65349 h 72032"/>
                    <a:gd name="connsiteX239" fmla="*/ 319743 w 421789"/>
                    <a:gd name="connsiteY239" fmla="*/ 64812 h 72032"/>
                    <a:gd name="connsiteX240" fmla="*/ 324190 w 421789"/>
                    <a:gd name="connsiteY240" fmla="*/ 63609 h 72032"/>
                    <a:gd name="connsiteX241" fmla="*/ 327275 w 421789"/>
                    <a:gd name="connsiteY241" fmla="*/ 62407 h 72032"/>
                    <a:gd name="connsiteX242" fmla="*/ 329100 w 421789"/>
                    <a:gd name="connsiteY242" fmla="*/ 61870 h 72032"/>
                    <a:gd name="connsiteX243" fmla="*/ 329742 w 421789"/>
                    <a:gd name="connsiteY243" fmla="*/ 62049 h 72032"/>
                    <a:gd name="connsiteX244" fmla="*/ 330180 w 421789"/>
                    <a:gd name="connsiteY244" fmla="*/ 62586 h 72032"/>
                    <a:gd name="connsiteX245" fmla="*/ 330410 w 421789"/>
                    <a:gd name="connsiteY245" fmla="*/ 63584 h 72032"/>
                    <a:gd name="connsiteX246" fmla="*/ 330487 w 421789"/>
                    <a:gd name="connsiteY246" fmla="*/ 65144 h 72032"/>
                    <a:gd name="connsiteX247" fmla="*/ 330437 w 421789"/>
                    <a:gd name="connsiteY247" fmla="*/ 66295 h 72032"/>
                    <a:gd name="connsiteX248" fmla="*/ 330308 w 421789"/>
                    <a:gd name="connsiteY248" fmla="*/ 67165 h 72032"/>
                    <a:gd name="connsiteX249" fmla="*/ 330053 w 421789"/>
                    <a:gd name="connsiteY249" fmla="*/ 67856 h 72032"/>
                    <a:gd name="connsiteX250" fmla="*/ 329593 w 421789"/>
                    <a:gd name="connsiteY250" fmla="*/ 68444 h 72032"/>
                    <a:gd name="connsiteX251" fmla="*/ 327930 w 421789"/>
                    <a:gd name="connsiteY251" fmla="*/ 69365 h 72032"/>
                    <a:gd name="connsiteX252" fmla="*/ 324348 w 421789"/>
                    <a:gd name="connsiteY252" fmla="*/ 70618 h 72032"/>
                    <a:gd name="connsiteX253" fmla="*/ 319258 w 421789"/>
                    <a:gd name="connsiteY253" fmla="*/ 71718 h 72032"/>
                    <a:gd name="connsiteX254" fmla="*/ 313094 w 421789"/>
                    <a:gd name="connsiteY254" fmla="*/ 72204 h 72032"/>
                    <a:gd name="connsiteX255" fmla="*/ 303143 w 421789"/>
                    <a:gd name="connsiteY255" fmla="*/ 70618 h 72032"/>
                    <a:gd name="connsiteX256" fmla="*/ 295955 w 421789"/>
                    <a:gd name="connsiteY256" fmla="*/ 65912 h 72032"/>
                    <a:gd name="connsiteX257" fmla="*/ 291555 w 421789"/>
                    <a:gd name="connsiteY257" fmla="*/ 58084 h 72032"/>
                    <a:gd name="connsiteX258" fmla="*/ 290072 w 421789"/>
                    <a:gd name="connsiteY258" fmla="*/ 47136 h 72032"/>
                    <a:gd name="connsiteX259" fmla="*/ 291606 w 421789"/>
                    <a:gd name="connsiteY259" fmla="*/ 36469 h 72032"/>
                    <a:gd name="connsiteX260" fmla="*/ 296032 w 421789"/>
                    <a:gd name="connsiteY260" fmla="*/ 28437 h 72032"/>
                    <a:gd name="connsiteX261" fmla="*/ 303015 w 421789"/>
                    <a:gd name="connsiteY261" fmla="*/ 23373 h 72032"/>
                    <a:gd name="connsiteX262" fmla="*/ 312173 w 421789"/>
                    <a:gd name="connsiteY262" fmla="*/ 21608 h 72032"/>
                    <a:gd name="connsiteX263" fmla="*/ 321407 w 421789"/>
                    <a:gd name="connsiteY263" fmla="*/ 23347 h 72032"/>
                    <a:gd name="connsiteX264" fmla="*/ 327674 w 421789"/>
                    <a:gd name="connsiteY264" fmla="*/ 28028 h 72032"/>
                    <a:gd name="connsiteX265" fmla="*/ 331281 w 421789"/>
                    <a:gd name="connsiteY265" fmla="*/ 34935 h 72032"/>
                    <a:gd name="connsiteX266" fmla="*/ 332431 w 421789"/>
                    <a:gd name="connsiteY266" fmla="*/ 43402 h 72032"/>
                    <a:gd name="connsiteX267" fmla="*/ 323939 w 421789"/>
                    <a:gd name="connsiteY267" fmla="*/ 42429 h 72032"/>
                    <a:gd name="connsiteX268" fmla="*/ 320979 w 421789"/>
                    <a:gd name="connsiteY268" fmla="*/ 31993 h 72032"/>
                    <a:gd name="connsiteX269" fmla="*/ 311740 w 421789"/>
                    <a:gd name="connsiteY269" fmla="*/ 28207 h 72032"/>
                    <a:gd name="connsiteX270" fmla="*/ 306233 w 421789"/>
                    <a:gd name="connsiteY270" fmla="*/ 29384 h 72032"/>
                    <a:gd name="connsiteX271" fmla="*/ 302269 w 421789"/>
                    <a:gd name="connsiteY271" fmla="*/ 32505 h 72032"/>
                    <a:gd name="connsiteX272" fmla="*/ 299798 w 421789"/>
                    <a:gd name="connsiteY272" fmla="*/ 37032 h 72032"/>
                    <a:gd name="connsiteX273" fmla="*/ 298820 w 421789"/>
                    <a:gd name="connsiteY273" fmla="*/ 42429 h 72032"/>
                    <a:gd name="connsiteX274" fmla="*/ 384384 w 421789"/>
                    <a:gd name="connsiteY274" fmla="*/ 69953 h 72032"/>
                    <a:gd name="connsiteX275" fmla="*/ 384179 w 421789"/>
                    <a:gd name="connsiteY275" fmla="*/ 70644 h 72032"/>
                    <a:gd name="connsiteX276" fmla="*/ 383514 w 421789"/>
                    <a:gd name="connsiteY276" fmla="*/ 71130 h 72032"/>
                    <a:gd name="connsiteX277" fmla="*/ 382235 w 421789"/>
                    <a:gd name="connsiteY277" fmla="*/ 71437 h 72032"/>
                    <a:gd name="connsiteX278" fmla="*/ 380189 w 421789"/>
                    <a:gd name="connsiteY278" fmla="*/ 71539 h 72032"/>
                    <a:gd name="connsiteX279" fmla="*/ 378091 w 421789"/>
                    <a:gd name="connsiteY279" fmla="*/ 71437 h 72032"/>
                    <a:gd name="connsiteX280" fmla="*/ 376812 w 421789"/>
                    <a:gd name="connsiteY280" fmla="*/ 71130 h 72032"/>
                    <a:gd name="connsiteX281" fmla="*/ 376147 w 421789"/>
                    <a:gd name="connsiteY281" fmla="*/ 70644 h 72032"/>
                    <a:gd name="connsiteX282" fmla="*/ 375943 w 421789"/>
                    <a:gd name="connsiteY282" fmla="*/ 69953 h 72032"/>
                    <a:gd name="connsiteX283" fmla="*/ 375943 w 421789"/>
                    <a:gd name="connsiteY283" fmla="*/ 42992 h 72032"/>
                    <a:gd name="connsiteX284" fmla="*/ 375328 w 421789"/>
                    <a:gd name="connsiteY284" fmla="*/ 36649 h 72032"/>
                    <a:gd name="connsiteX285" fmla="*/ 373537 w 421789"/>
                    <a:gd name="connsiteY285" fmla="*/ 32505 h 72032"/>
                    <a:gd name="connsiteX286" fmla="*/ 370494 w 421789"/>
                    <a:gd name="connsiteY286" fmla="*/ 29844 h 72032"/>
                    <a:gd name="connsiteX287" fmla="*/ 366171 w 421789"/>
                    <a:gd name="connsiteY287" fmla="*/ 28924 h 72032"/>
                    <a:gd name="connsiteX288" fmla="*/ 359827 w 421789"/>
                    <a:gd name="connsiteY288" fmla="*/ 31174 h 72032"/>
                    <a:gd name="connsiteX289" fmla="*/ 353176 w 421789"/>
                    <a:gd name="connsiteY289" fmla="*/ 37774 h 72032"/>
                    <a:gd name="connsiteX290" fmla="*/ 353176 w 421789"/>
                    <a:gd name="connsiteY290" fmla="*/ 69953 h 72032"/>
                    <a:gd name="connsiteX291" fmla="*/ 352972 w 421789"/>
                    <a:gd name="connsiteY291" fmla="*/ 70644 h 72032"/>
                    <a:gd name="connsiteX292" fmla="*/ 352306 w 421789"/>
                    <a:gd name="connsiteY292" fmla="*/ 71130 h 72032"/>
                    <a:gd name="connsiteX293" fmla="*/ 351028 w 421789"/>
                    <a:gd name="connsiteY293" fmla="*/ 71437 h 72032"/>
                    <a:gd name="connsiteX294" fmla="*/ 348930 w 421789"/>
                    <a:gd name="connsiteY294" fmla="*/ 71539 h 72032"/>
                    <a:gd name="connsiteX295" fmla="*/ 346884 w 421789"/>
                    <a:gd name="connsiteY295" fmla="*/ 71437 h 72032"/>
                    <a:gd name="connsiteX296" fmla="*/ 345579 w 421789"/>
                    <a:gd name="connsiteY296" fmla="*/ 71130 h 72032"/>
                    <a:gd name="connsiteX297" fmla="*/ 344914 w 421789"/>
                    <a:gd name="connsiteY297" fmla="*/ 70644 h 72032"/>
                    <a:gd name="connsiteX298" fmla="*/ 344735 w 421789"/>
                    <a:gd name="connsiteY298" fmla="*/ 69953 h 72032"/>
                    <a:gd name="connsiteX299" fmla="*/ 344735 w 421789"/>
                    <a:gd name="connsiteY299" fmla="*/ 23910 h 72032"/>
                    <a:gd name="connsiteX300" fmla="*/ 344888 w 421789"/>
                    <a:gd name="connsiteY300" fmla="*/ 23219 h 72032"/>
                    <a:gd name="connsiteX301" fmla="*/ 345503 w 421789"/>
                    <a:gd name="connsiteY301" fmla="*/ 22708 h 72032"/>
                    <a:gd name="connsiteX302" fmla="*/ 346679 w 421789"/>
                    <a:gd name="connsiteY302" fmla="*/ 22401 h 72032"/>
                    <a:gd name="connsiteX303" fmla="*/ 348571 w 421789"/>
                    <a:gd name="connsiteY303" fmla="*/ 22324 h 72032"/>
                    <a:gd name="connsiteX304" fmla="*/ 350439 w 421789"/>
                    <a:gd name="connsiteY304" fmla="*/ 22401 h 72032"/>
                    <a:gd name="connsiteX305" fmla="*/ 351590 w 421789"/>
                    <a:gd name="connsiteY305" fmla="*/ 22708 h 72032"/>
                    <a:gd name="connsiteX306" fmla="*/ 352179 w 421789"/>
                    <a:gd name="connsiteY306" fmla="*/ 23219 h 72032"/>
                    <a:gd name="connsiteX307" fmla="*/ 352358 w 421789"/>
                    <a:gd name="connsiteY307" fmla="*/ 23910 h 72032"/>
                    <a:gd name="connsiteX308" fmla="*/ 352358 w 421789"/>
                    <a:gd name="connsiteY308" fmla="*/ 29998 h 72032"/>
                    <a:gd name="connsiteX309" fmla="*/ 360108 w 421789"/>
                    <a:gd name="connsiteY309" fmla="*/ 23629 h 72032"/>
                    <a:gd name="connsiteX310" fmla="*/ 367910 w 421789"/>
                    <a:gd name="connsiteY310" fmla="*/ 21608 h 72032"/>
                    <a:gd name="connsiteX311" fmla="*/ 375661 w 421789"/>
                    <a:gd name="connsiteY311" fmla="*/ 23168 h 72032"/>
                    <a:gd name="connsiteX312" fmla="*/ 380752 w 421789"/>
                    <a:gd name="connsiteY312" fmla="*/ 27338 h 72032"/>
                    <a:gd name="connsiteX313" fmla="*/ 383540 w 421789"/>
                    <a:gd name="connsiteY313" fmla="*/ 33451 h 72032"/>
                    <a:gd name="connsiteX314" fmla="*/ 384384 w 421789"/>
                    <a:gd name="connsiteY314" fmla="*/ 41867 h 72032"/>
                    <a:gd name="connsiteX315" fmla="*/ 422296 w 421789"/>
                    <a:gd name="connsiteY315" fmla="*/ 66577 h 72032"/>
                    <a:gd name="connsiteX316" fmla="*/ 422091 w 421789"/>
                    <a:gd name="connsiteY316" fmla="*/ 68930 h 72032"/>
                    <a:gd name="connsiteX317" fmla="*/ 421477 w 421789"/>
                    <a:gd name="connsiteY317" fmla="*/ 70209 h 72032"/>
                    <a:gd name="connsiteX318" fmla="*/ 420249 w 421789"/>
                    <a:gd name="connsiteY318" fmla="*/ 70976 h 72032"/>
                    <a:gd name="connsiteX319" fmla="*/ 418382 w 421789"/>
                    <a:gd name="connsiteY319" fmla="*/ 71565 h 72032"/>
                    <a:gd name="connsiteX320" fmla="*/ 416156 w 421789"/>
                    <a:gd name="connsiteY320" fmla="*/ 71948 h 72032"/>
                    <a:gd name="connsiteX321" fmla="*/ 413802 w 421789"/>
                    <a:gd name="connsiteY321" fmla="*/ 72102 h 72032"/>
                    <a:gd name="connsiteX322" fmla="*/ 407664 w 421789"/>
                    <a:gd name="connsiteY322" fmla="*/ 71155 h 72032"/>
                    <a:gd name="connsiteX323" fmla="*/ 403469 w 421789"/>
                    <a:gd name="connsiteY323" fmla="*/ 68291 h 72032"/>
                    <a:gd name="connsiteX324" fmla="*/ 401089 w 421789"/>
                    <a:gd name="connsiteY324" fmla="*/ 63430 h 72032"/>
                    <a:gd name="connsiteX325" fmla="*/ 400348 w 421789"/>
                    <a:gd name="connsiteY325" fmla="*/ 56498 h 72032"/>
                    <a:gd name="connsiteX326" fmla="*/ 400348 w 421789"/>
                    <a:gd name="connsiteY326" fmla="*/ 29589 h 72032"/>
                    <a:gd name="connsiteX327" fmla="*/ 393902 w 421789"/>
                    <a:gd name="connsiteY327" fmla="*/ 29589 h 72032"/>
                    <a:gd name="connsiteX328" fmla="*/ 392674 w 421789"/>
                    <a:gd name="connsiteY328" fmla="*/ 28770 h 72032"/>
                    <a:gd name="connsiteX329" fmla="*/ 392213 w 421789"/>
                    <a:gd name="connsiteY329" fmla="*/ 26110 h 72032"/>
                    <a:gd name="connsiteX330" fmla="*/ 392342 w 421789"/>
                    <a:gd name="connsiteY330" fmla="*/ 24473 h 72032"/>
                    <a:gd name="connsiteX331" fmla="*/ 392674 w 421789"/>
                    <a:gd name="connsiteY331" fmla="*/ 23373 h 72032"/>
                    <a:gd name="connsiteX332" fmla="*/ 393211 w 421789"/>
                    <a:gd name="connsiteY332" fmla="*/ 22759 h 72032"/>
                    <a:gd name="connsiteX333" fmla="*/ 393953 w 421789"/>
                    <a:gd name="connsiteY333" fmla="*/ 22580 h 72032"/>
                    <a:gd name="connsiteX334" fmla="*/ 400348 w 421789"/>
                    <a:gd name="connsiteY334" fmla="*/ 22580 h 72032"/>
                    <a:gd name="connsiteX335" fmla="*/ 400348 w 421789"/>
                    <a:gd name="connsiteY335" fmla="*/ 11632 h 72032"/>
                    <a:gd name="connsiteX336" fmla="*/ 400527 w 421789"/>
                    <a:gd name="connsiteY336" fmla="*/ 10967 h 72032"/>
                    <a:gd name="connsiteX337" fmla="*/ 401192 w 421789"/>
                    <a:gd name="connsiteY337" fmla="*/ 10429 h 72032"/>
                    <a:gd name="connsiteX338" fmla="*/ 402496 w 421789"/>
                    <a:gd name="connsiteY338" fmla="*/ 10097 h 72032"/>
                    <a:gd name="connsiteX339" fmla="*/ 404543 w 421789"/>
                    <a:gd name="connsiteY339" fmla="*/ 9995 h 72032"/>
                    <a:gd name="connsiteX340" fmla="*/ 406641 w 421789"/>
                    <a:gd name="connsiteY340" fmla="*/ 10097 h 72032"/>
                    <a:gd name="connsiteX341" fmla="*/ 407920 w 421789"/>
                    <a:gd name="connsiteY341" fmla="*/ 10429 h 72032"/>
                    <a:gd name="connsiteX342" fmla="*/ 408585 w 421789"/>
                    <a:gd name="connsiteY342" fmla="*/ 10967 h 72032"/>
                    <a:gd name="connsiteX343" fmla="*/ 408789 w 421789"/>
                    <a:gd name="connsiteY343" fmla="*/ 11632 h 72032"/>
                    <a:gd name="connsiteX344" fmla="*/ 408789 w 421789"/>
                    <a:gd name="connsiteY344" fmla="*/ 22580 h 72032"/>
                    <a:gd name="connsiteX345" fmla="*/ 420607 w 421789"/>
                    <a:gd name="connsiteY345" fmla="*/ 22580 h 72032"/>
                    <a:gd name="connsiteX346" fmla="*/ 421323 w 421789"/>
                    <a:gd name="connsiteY346" fmla="*/ 22759 h 72032"/>
                    <a:gd name="connsiteX347" fmla="*/ 421861 w 421789"/>
                    <a:gd name="connsiteY347" fmla="*/ 23373 h 72032"/>
                    <a:gd name="connsiteX348" fmla="*/ 422193 w 421789"/>
                    <a:gd name="connsiteY348" fmla="*/ 24473 h 72032"/>
                    <a:gd name="connsiteX349" fmla="*/ 422296 w 421789"/>
                    <a:gd name="connsiteY349" fmla="*/ 26110 h 72032"/>
                    <a:gd name="connsiteX350" fmla="*/ 421835 w 421789"/>
                    <a:gd name="connsiteY350" fmla="*/ 28770 h 72032"/>
                    <a:gd name="connsiteX351" fmla="*/ 420607 w 421789"/>
                    <a:gd name="connsiteY351" fmla="*/ 29589 h 72032"/>
                    <a:gd name="connsiteX352" fmla="*/ 408789 w 421789"/>
                    <a:gd name="connsiteY352" fmla="*/ 29589 h 72032"/>
                    <a:gd name="connsiteX353" fmla="*/ 408789 w 421789"/>
                    <a:gd name="connsiteY353" fmla="*/ 55271 h 72032"/>
                    <a:gd name="connsiteX354" fmla="*/ 410196 w 421789"/>
                    <a:gd name="connsiteY354" fmla="*/ 62458 h 72032"/>
                    <a:gd name="connsiteX355" fmla="*/ 415235 w 421789"/>
                    <a:gd name="connsiteY355" fmla="*/ 64888 h 72032"/>
                    <a:gd name="connsiteX356" fmla="*/ 417333 w 421789"/>
                    <a:gd name="connsiteY356" fmla="*/ 64658 h 72032"/>
                    <a:gd name="connsiteX357" fmla="*/ 418970 w 421789"/>
                    <a:gd name="connsiteY357" fmla="*/ 64172 h 72032"/>
                    <a:gd name="connsiteX358" fmla="*/ 420198 w 421789"/>
                    <a:gd name="connsiteY358" fmla="*/ 63686 h 72032"/>
                    <a:gd name="connsiteX359" fmla="*/ 421119 w 421789"/>
                    <a:gd name="connsiteY359" fmla="*/ 63456 h 72032"/>
                    <a:gd name="connsiteX360" fmla="*/ 421604 w 421789"/>
                    <a:gd name="connsiteY360" fmla="*/ 63584 h 72032"/>
                    <a:gd name="connsiteX361" fmla="*/ 421963 w 421789"/>
                    <a:gd name="connsiteY361" fmla="*/ 64070 h 72032"/>
                    <a:gd name="connsiteX362" fmla="*/ 422193 w 421789"/>
                    <a:gd name="connsiteY362" fmla="*/ 65042 h 72032"/>
                    <a:gd name="connsiteX363" fmla="*/ 422296 w 421789"/>
                    <a:gd name="connsiteY363" fmla="*/ 66577 h 7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421789" h="72032">
                      <a:moveTo>
                        <a:pt x="42866" y="69953"/>
                      </a:moveTo>
                      <a:cubicBezTo>
                        <a:pt x="42866" y="70226"/>
                        <a:pt x="42807" y="70465"/>
                        <a:pt x="42687" y="70669"/>
                      </a:cubicBezTo>
                      <a:cubicBezTo>
                        <a:pt x="42568" y="70874"/>
                        <a:pt x="42363" y="71036"/>
                        <a:pt x="42074" y="71155"/>
                      </a:cubicBezTo>
                      <a:cubicBezTo>
                        <a:pt x="41784" y="71275"/>
                        <a:pt x="41400" y="71369"/>
                        <a:pt x="40922" y="71437"/>
                      </a:cubicBezTo>
                      <a:cubicBezTo>
                        <a:pt x="40445" y="71505"/>
                        <a:pt x="39865" y="71539"/>
                        <a:pt x="39183" y="71539"/>
                      </a:cubicBezTo>
                      <a:cubicBezTo>
                        <a:pt x="38467" y="71539"/>
                        <a:pt x="37870" y="71505"/>
                        <a:pt x="37392" y="71437"/>
                      </a:cubicBezTo>
                      <a:cubicBezTo>
                        <a:pt x="36915" y="71369"/>
                        <a:pt x="36523" y="71275"/>
                        <a:pt x="36216" y="71155"/>
                      </a:cubicBezTo>
                      <a:cubicBezTo>
                        <a:pt x="35909" y="71036"/>
                        <a:pt x="35687" y="70874"/>
                        <a:pt x="35551" y="70669"/>
                      </a:cubicBezTo>
                      <a:cubicBezTo>
                        <a:pt x="35414" y="70465"/>
                        <a:pt x="35346" y="70226"/>
                        <a:pt x="35346" y="69953"/>
                      </a:cubicBezTo>
                      <a:lnTo>
                        <a:pt x="35346" y="63865"/>
                      </a:lnTo>
                      <a:cubicBezTo>
                        <a:pt x="32924" y="66491"/>
                        <a:pt x="30409" y="68538"/>
                        <a:pt x="27800" y="70004"/>
                      </a:cubicBezTo>
                      <a:cubicBezTo>
                        <a:pt x="25191" y="71471"/>
                        <a:pt x="22334" y="72204"/>
                        <a:pt x="19231" y="72204"/>
                      </a:cubicBezTo>
                      <a:cubicBezTo>
                        <a:pt x="15854" y="72204"/>
                        <a:pt x="12972" y="71548"/>
                        <a:pt x="10585" y="70235"/>
                      </a:cubicBezTo>
                      <a:cubicBezTo>
                        <a:pt x="8197" y="68921"/>
                        <a:pt x="6262" y="67148"/>
                        <a:pt x="4778" y="64914"/>
                      </a:cubicBezTo>
                      <a:cubicBezTo>
                        <a:pt x="3294" y="62680"/>
                        <a:pt x="2212" y="60054"/>
                        <a:pt x="1529" y="57035"/>
                      </a:cubicBezTo>
                      <a:cubicBezTo>
                        <a:pt x="847" y="54017"/>
                        <a:pt x="506" y="50837"/>
                        <a:pt x="506" y="47494"/>
                      </a:cubicBezTo>
                      <a:cubicBezTo>
                        <a:pt x="506" y="43538"/>
                        <a:pt x="933" y="39965"/>
                        <a:pt x="1785" y="36776"/>
                      </a:cubicBezTo>
                      <a:cubicBezTo>
                        <a:pt x="2638" y="33588"/>
                        <a:pt x="3900" y="30868"/>
                        <a:pt x="5571" y="28617"/>
                      </a:cubicBezTo>
                      <a:cubicBezTo>
                        <a:pt x="7242" y="26366"/>
                        <a:pt x="9314" y="24635"/>
                        <a:pt x="11787" y="23424"/>
                      </a:cubicBezTo>
                      <a:cubicBezTo>
                        <a:pt x="14260" y="22213"/>
                        <a:pt x="17116" y="21608"/>
                        <a:pt x="20356" y="21608"/>
                      </a:cubicBezTo>
                      <a:cubicBezTo>
                        <a:pt x="23051" y="21608"/>
                        <a:pt x="25515" y="22196"/>
                        <a:pt x="27749" y="23373"/>
                      </a:cubicBezTo>
                      <a:cubicBezTo>
                        <a:pt x="29983" y="24549"/>
                        <a:pt x="32191" y="26280"/>
                        <a:pt x="34374" y="28565"/>
                      </a:cubicBezTo>
                      <a:lnTo>
                        <a:pt x="34374" y="1809"/>
                      </a:lnTo>
                      <a:cubicBezTo>
                        <a:pt x="34374" y="1570"/>
                        <a:pt x="34434" y="1340"/>
                        <a:pt x="34553" y="1118"/>
                      </a:cubicBezTo>
                      <a:cubicBezTo>
                        <a:pt x="34672" y="897"/>
                        <a:pt x="34903" y="726"/>
                        <a:pt x="35244" y="607"/>
                      </a:cubicBezTo>
                      <a:cubicBezTo>
                        <a:pt x="35585" y="487"/>
                        <a:pt x="36020" y="385"/>
                        <a:pt x="36548" y="300"/>
                      </a:cubicBezTo>
                      <a:cubicBezTo>
                        <a:pt x="37077" y="215"/>
                        <a:pt x="37751" y="172"/>
                        <a:pt x="38569" y="172"/>
                      </a:cubicBezTo>
                      <a:cubicBezTo>
                        <a:pt x="39422" y="172"/>
                        <a:pt x="40121" y="215"/>
                        <a:pt x="40667" y="300"/>
                      </a:cubicBezTo>
                      <a:cubicBezTo>
                        <a:pt x="41212" y="385"/>
                        <a:pt x="41639" y="487"/>
                        <a:pt x="41946" y="607"/>
                      </a:cubicBezTo>
                      <a:cubicBezTo>
                        <a:pt x="42253" y="726"/>
                        <a:pt x="42483" y="897"/>
                        <a:pt x="42636" y="1118"/>
                      </a:cubicBezTo>
                      <a:cubicBezTo>
                        <a:pt x="42790" y="1340"/>
                        <a:pt x="42866" y="1570"/>
                        <a:pt x="42866" y="1809"/>
                      </a:cubicBezTo>
                      <a:close/>
                      <a:moveTo>
                        <a:pt x="34374" y="37569"/>
                      </a:moveTo>
                      <a:cubicBezTo>
                        <a:pt x="32089" y="34739"/>
                        <a:pt x="29880" y="32581"/>
                        <a:pt x="27749" y="31098"/>
                      </a:cubicBezTo>
                      <a:cubicBezTo>
                        <a:pt x="25617" y="29614"/>
                        <a:pt x="23392" y="28872"/>
                        <a:pt x="21072" y="28872"/>
                      </a:cubicBezTo>
                      <a:cubicBezTo>
                        <a:pt x="18924" y="28872"/>
                        <a:pt x="17099" y="29384"/>
                        <a:pt x="15598" y="30407"/>
                      </a:cubicBezTo>
                      <a:cubicBezTo>
                        <a:pt x="14098" y="31430"/>
                        <a:pt x="12878" y="32778"/>
                        <a:pt x="11940" y="34449"/>
                      </a:cubicBezTo>
                      <a:cubicBezTo>
                        <a:pt x="11003" y="36120"/>
                        <a:pt x="10320" y="38013"/>
                        <a:pt x="9894" y="40127"/>
                      </a:cubicBezTo>
                      <a:cubicBezTo>
                        <a:pt x="9468" y="42242"/>
                        <a:pt x="9255" y="44391"/>
                        <a:pt x="9255" y="46573"/>
                      </a:cubicBezTo>
                      <a:cubicBezTo>
                        <a:pt x="9255" y="48893"/>
                        <a:pt x="9434" y="51161"/>
                        <a:pt x="9792" y="53378"/>
                      </a:cubicBezTo>
                      <a:cubicBezTo>
                        <a:pt x="10150" y="55595"/>
                        <a:pt x="10772" y="57564"/>
                        <a:pt x="11659" y="59287"/>
                      </a:cubicBezTo>
                      <a:cubicBezTo>
                        <a:pt x="12546" y="61009"/>
                        <a:pt x="13723" y="62390"/>
                        <a:pt x="15189" y="63430"/>
                      </a:cubicBezTo>
                      <a:cubicBezTo>
                        <a:pt x="16656" y="64471"/>
                        <a:pt x="18497" y="64991"/>
                        <a:pt x="20714" y="64991"/>
                      </a:cubicBezTo>
                      <a:cubicBezTo>
                        <a:pt x="21840" y="64991"/>
                        <a:pt x="22923" y="64837"/>
                        <a:pt x="23963" y="64530"/>
                      </a:cubicBezTo>
                      <a:cubicBezTo>
                        <a:pt x="25003" y="64223"/>
                        <a:pt x="26069" y="63712"/>
                        <a:pt x="27160" y="62996"/>
                      </a:cubicBezTo>
                      <a:cubicBezTo>
                        <a:pt x="28252" y="62279"/>
                        <a:pt x="29394" y="61350"/>
                        <a:pt x="30588" y="60207"/>
                      </a:cubicBezTo>
                      <a:cubicBezTo>
                        <a:pt x="31782" y="59065"/>
                        <a:pt x="33044" y="57658"/>
                        <a:pt x="34374" y="55987"/>
                      </a:cubicBezTo>
                      <a:close/>
                      <a:moveTo>
                        <a:pt x="100813" y="46420"/>
                      </a:moveTo>
                      <a:cubicBezTo>
                        <a:pt x="100813" y="50172"/>
                        <a:pt x="100319" y="53625"/>
                        <a:pt x="99330" y="56780"/>
                      </a:cubicBezTo>
                      <a:cubicBezTo>
                        <a:pt x="98340" y="59934"/>
                        <a:pt x="96866" y="62654"/>
                        <a:pt x="94905" y="64940"/>
                      </a:cubicBezTo>
                      <a:cubicBezTo>
                        <a:pt x="92943" y="67225"/>
                        <a:pt x="90488" y="69007"/>
                        <a:pt x="87537" y="70286"/>
                      </a:cubicBezTo>
                      <a:cubicBezTo>
                        <a:pt x="84587" y="71565"/>
                        <a:pt x="81168" y="72204"/>
                        <a:pt x="77280" y="72204"/>
                      </a:cubicBezTo>
                      <a:cubicBezTo>
                        <a:pt x="73494" y="72204"/>
                        <a:pt x="70194" y="71641"/>
                        <a:pt x="67381" y="70516"/>
                      </a:cubicBezTo>
                      <a:cubicBezTo>
                        <a:pt x="64567" y="69390"/>
                        <a:pt x="62222" y="67753"/>
                        <a:pt x="60346" y="65605"/>
                      </a:cubicBezTo>
                      <a:cubicBezTo>
                        <a:pt x="58470" y="63456"/>
                        <a:pt x="57072" y="60847"/>
                        <a:pt x="56151" y="57777"/>
                      </a:cubicBezTo>
                      <a:cubicBezTo>
                        <a:pt x="55230" y="54708"/>
                        <a:pt x="54770" y="51229"/>
                        <a:pt x="54770" y="47341"/>
                      </a:cubicBezTo>
                      <a:cubicBezTo>
                        <a:pt x="54770" y="43589"/>
                        <a:pt x="55256" y="40136"/>
                        <a:pt x="56228" y="36981"/>
                      </a:cubicBezTo>
                      <a:cubicBezTo>
                        <a:pt x="57200" y="33826"/>
                        <a:pt x="58666" y="31106"/>
                        <a:pt x="60627" y="28821"/>
                      </a:cubicBezTo>
                      <a:cubicBezTo>
                        <a:pt x="62589" y="26536"/>
                        <a:pt x="65036" y="24763"/>
                        <a:pt x="67969" y="23501"/>
                      </a:cubicBezTo>
                      <a:cubicBezTo>
                        <a:pt x="70902" y="22239"/>
                        <a:pt x="74330" y="21608"/>
                        <a:pt x="78252" y="21608"/>
                      </a:cubicBezTo>
                      <a:cubicBezTo>
                        <a:pt x="82038" y="21608"/>
                        <a:pt x="85338" y="22170"/>
                        <a:pt x="88151" y="23296"/>
                      </a:cubicBezTo>
                      <a:cubicBezTo>
                        <a:pt x="90965" y="24421"/>
                        <a:pt x="93310" y="26059"/>
                        <a:pt x="95186" y="28207"/>
                      </a:cubicBezTo>
                      <a:cubicBezTo>
                        <a:pt x="97062" y="30356"/>
                        <a:pt x="98469" y="32965"/>
                        <a:pt x="99406" y="36035"/>
                      </a:cubicBezTo>
                      <a:cubicBezTo>
                        <a:pt x="100344" y="39104"/>
                        <a:pt x="100813" y="42566"/>
                        <a:pt x="100813" y="46420"/>
                      </a:cubicBezTo>
                      <a:close/>
                      <a:moveTo>
                        <a:pt x="92065" y="46983"/>
                      </a:moveTo>
                      <a:cubicBezTo>
                        <a:pt x="92065" y="44493"/>
                        <a:pt x="91833" y="42140"/>
                        <a:pt x="91368" y="39923"/>
                      </a:cubicBezTo>
                      <a:cubicBezTo>
                        <a:pt x="90903" y="37706"/>
                        <a:pt x="90138" y="35762"/>
                        <a:pt x="89071" y="34091"/>
                      </a:cubicBezTo>
                      <a:cubicBezTo>
                        <a:pt x="88004" y="32419"/>
                        <a:pt x="86558" y="31098"/>
                        <a:pt x="84734" y="30126"/>
                      </a:cubicBezTo>
                      <a:cubicBezTo>
                        <a:pt x="82911" y="29154"/>
                        <a:pt x="80639" y="28668"/>
                        <a:pt x="77920" y="28668"/>
                      </a:cubicBezTo>
                      <a:cubicBezTo>
                        <a:pt x="75408" y="28668"/>
                        <a:pt x="73249" y="29111"/>
                        <a:pt x="71442" y="29998"/>
                      </a:cubicBezTo>
                      <a:cubicBezTo>
                        <a:pt x="69635" y="30885"/>
                        <a:pt x="68146" y="32138"/>
                        <a:pt x="66976" y="33758"/>
                      </a:cubicBezTo>
                      <a:cubicBezTo>
                        <a:pt x="65806" y="35378"/>
                        <a:pt x="64938" y="37297"/>
                        <a:pt x="64370" y="39513"/>
                      </a:cubicBezTo>
                      <a:cubicBezTo>
                        <a:pt x="63802" y="41730"/>
                        <a:pt x="63518" y="44152"/>
                        <a:pt x="63518" y="46778"/>
                      </a:cubicBezTo>
                      <a:cubicBezTo>
                        <a:pt x="63518" y="49302"/>
                        <a:pt x="63750" y="51672"/>
                        <a:pt x="64215" y="53889"/>
                      </a:cubicBezTo>
                      <a:cubicBezTo>
                        <a:pt x="64680" y="56106"/>
                        <a:pt x="65454" y="58042"/>
                        <a:pt x="66538" y="59696"/>
                      </a:cubicBezTo>
                      <a:cubicBezTo>
                        <a:pt x="67622" y="61350"/>
                        <a:pt x="69076" y="62663"/>
                        <a:pt x="70900" y="63635"/>
                      </a:cubicBezTo>
                      <a:cubicBezTo>
                        <a:pt x="72724" y="64607"/>
                        <a:pt x="74995" y="65093"/>
                        <a:pt x="77714" y="65093"/>
                      </a:cubicBezTo>
                      <a:cubicBezTo>
                        <a:pt x="80192" y="65093"/>
                        <a:pt x="82343" y="64650"/>
                        <a:pt x="84167" y="63763"/>
                      </a:cubicBezTo>
                      <a:cubicBezTo>
                        <a:pt x="85991" y="62876"/>
                        <a:pt x="87488" y="61631"/>
                        <a:pt x="88658" y="60028"/>
                      </a:cubicBezTo>
                      <a:cubicBezTo>
                        <a:pt x="89828" y="58425"/>
                        <a:pt x="90688" y="56515"/>
                        <a:pt x="91239" y="54298"/>
                      </a:cubicBezTo>
                      <a:cubicBezTo>
                        <a:pt x="91790" y="52082"/>
                        <a:pt x="92065" y="49643"/>
                        <a:pt x="92065" y="46983"/>
                      </a:cubicBezTo>
                      <a:close/>
                      <a:moveTo>
                        <a:pt x="145663" y="62944"/>
                      </a:moveTo>
                      <a:cubicBezTo>
                        <a:pt x="145663" y="63524"/>
                        <a:pt x="145646" y="64027"/>
                        <a:pt x="145612" y="64454"/>
                      </a:cubicBezTo>
                      <a:cubicBezTo>
                        <a:pt x="145578" y="64880"/>
                        <a:pt x="145518" y="65238"/>
                        <a:pt x="145433" y="65528"/>
                      </a:cubicBezTo>
                      <a:cubicBezTo>
                        <a:pt x="145348" y="65818"/>
                        <a:pt x="145245" y="66074"/>
                        <a:pt x="145126" y="66295"/>
                      </a:cubicBezTo>
                      <a:cubicBezTo>
                        <a:pt x="145007" y="66517"/>
                        <a:pt x="144734" y="66841"/>
                        <a:pt x="144308" y="67267"/>
                      </a:cubicBezTo>
                      <a:cubicBezTo>
                        <a:pt x="143881" y="67694"/>
                        <a:pt x="143156" y="68222"/>
                        <a:pt x="142133" y="68853"/>
                      </a:cubicBezTo>
                      <a:cubicBezTo>
                        <a:pt x="141110" y="69484"/>
                        <a:pt x="139959" y="70047"/>
                        <a:pt x="138680" y="70542"/>
                      </a:cubicBezTo>
                      <a:cubicBezTo>
                        <a:pt x="137401" y="71036"/>
                        <a:pt x="136012" y="71437"/>
                        <a:pt x="134510" y="71744"/>
                      </a:cubicBezTo>
                      <a:cubicBezTo>
                        <a:pt x="133010" y="72051"/>
                        <a:pt x="131458" y="72204"/>
                        <a:pt x="129855" y="72204"/>
                      </a:cubicBezTo>
                      <a:cubicBezTo>
                        <a:pt x="126547" y="72204"/>
                        <a:pt x="123614" y="71659"/>
                        <a:pt x="121055" y="70567"/>
                      </a:cubicBezTo>
                      <a:cubicBezTo>
                        <a:pt x="118498" y="69476"/>
                        <a:pt x="116358" y="67881"/>
                        <a:pt x="114635" y="65784"/>
                      </a:cubicBezTo>
                      <a:cubicBezTo>
                        <a:pt x="112912" y="63686"/>
                        <a:pt x="111600" y="61111"/>
                        <a:pt x="110696" y="58059"/>
                      </a:cubicBezTo>
                      <a:cubicBezTo>
                        <a:pt x="109792" y="55006"/>
                        <a:pt x="109340" y="51485"/>
                        <a:pt x="109340" y="47494"/>
                      </a:cubicBezTo>
                      <a:cubicBezTo>
                        <a:pt x="109340" y="42958"/>
                        <a:pt x="109894" y="39062"/>
                        <a:pt x="111003" y="35804"/>
                      </a:cubicBezTo>
                      <a:cubicBezTo>
                        <a:pt x="112111" y="32547"/>
                        <a:pt x="113629" y="29879"/>
                        <a:pt x="115556" y="27798"/>
                      </a:cubicBezTo>
                      <a:cubicBezTo>
                        <a:pt x="117483" y="25718"/>
                        <a:pt x="119750" y="24174"/>
                        <a:pt x="122360" y="23168"/>
                      </a:cubicBezTo>
                      <a:cubicBezTo>
                        <a:pt x="124969" y="22162"/>
                        <a:pt x="127791" y="21659"/>
                        <a:pt x="130827" y="21659"/>
                      </a:cubicBezTo>
                      <a:cubicBezTo>
                        <a:pt x="132294" y="21659"/>
                        <a:pt x="133718" y="21795"/>
                        <a:pt x="135099" y="22068"/>
                      </a:cubicBezTo>
                      <a:cubicBezTo>
                        <a:pt x="136480" y="22341"/>
                        <a:pt x="137751" y="22699"/>
                        <a:pt x="138910" y="23142"/>
                      </a:cubicBezTo>
                      <a:cubicBezTo>
                        <a:pt x="140070" y="23586"/>
                        <a:pt x="141102" y="24097"/>
                        <a:pt x="142006" y="24677"/>
                      </a:cubicBezTo>
                      <a:cubicBezTo>
                        <a:pt x="142910" y="25257"/>
                        <a:pt x="143566" y="25752"/>
                        <a:pt x="143975" y="26161"/>
                      </a:cubicBezTo>
                      <a:cubicBezTo>
                        <a:pt x="144384" y="26570"/>
                        <a:pt x="144666" y="26894"/>
                        <a:pt x="144819" y="27133"/>
                      </a:cubicBezTo>
                      <a:cubicBezTo>
                        <a:pt x="144973" y="27372"/>
                        <a:pt x="145100" y="27653"/>
                        <a:pt x="145203" y="27977"/>
                      </a:cubicBezTo>
                      <a:cubicBezTo>
                        <a:pt x="145305" y="28301"/>
                        <a:pt x="145374" y="28668"/>
                        <a:pt x="145408" y="29077"/>
                      </a:cubicBezTo>
                      <a:cubicBezTo>
                        <a:pt x="145441" y="29486"/>
                        <a:pt x="145458" y="29998"/>
                        <a:pt x="145458" y="30612"/>
                      </a:cubicBezTo>
                      <a:cubicBezTo>
                        <a:pt x="145458" y="31942"/>
                        <a:pt x="145305" y="32871"/>
                        <a:pt x="144998" y="33400"/>
                      </a:cubicBezTo>
                      <a:cubicBezTo>
                        <a:pt x="144692" y="33929"/>
                        <a:pt x="144316" y="34193"/>
                        <a:pt x="143873" y="34193"/>
                      </a:cubicBezTo>
                      <a:cubicBezTo>
                        <a:pt x="143361" y="34193"/>
                        <a:pt x="142772" y="33912"/>
                        <a:pt x="142108" y="33349"/>
                      </a:cubicBezTo>
                      <a:cubicBezTo>
                        <a:pt x="141443" y="32786"/>
                        <a:pt x="140599" y="32164"/>
                        <a:pt x="139575" y="31481"/>
                      </a:cubicBezTo>
                      <a:cubicBezTo>
                        <a:pt x="138552" y="30799"/>
                        <a:pt x="137316" y="30177"/>
                        <a:pt x="135866" y="29614"/>
                      </a:cubicBezTo>
                      <a:cubicBezTo>
                        <a:pt x="134417" y="29051"/>
                        <a:pt x="132703" y="28770"/>
                        <a:pt x="130724" y="28770"/>
                      </a:cubicBezTo>
                      <a:cubicBezTo>
                        <a:pt x="126666" y="28770"/>
                        <a:pt x="123554" y="30330"/>
                        <a:pt x="121388" y="33451"/>
                      </a:cubicBezTo>
                      <a:cubicBezTo>
                        <a:pt x="119222" y="36572"/>
                        <a:pt x="118140" y="41099"/>
                        <a:pt x="118140" y="47034"/>
                      </a:cubicBezTo>
                      <a:cubicBezTo>
                        <a:pt x="118140" y="50001"/>
                        <a:pt x="118421" y="52602"/>
                        <a:pt x="118984" y="54836"/>
                      </a:cubicBezTo>
                      <a:cubicBezTo>
                        <a:pt x="119547" y="57070"/>
                        <a:pt x="120373" y="58937"/>
                        <a:pt x="121465" y="60438"/>
                      </a:cubicBezTo>
                      <a:cubicBezTo>
                        <a:pt x="122557" y="61938"/>
                        <a:pt x="123895" y="63055"/>
                        <a:pt x="125481" y="63789"/>
                      </a:cubicBezTo>
                      <a:cubicBezTo>
                        <a:pt x="127067" y="64522"/>
                        <a:pt x="128883" y="64888"/>
                        <a:pt x="130929" y="64888"/>
                      </a:cubicBezTo>
                      <a:cubicBezTo>
                        <a:pt x="132873" y="64888"/>
                        <a:pt x="134579" y="64581"/>
                        <a:pt x="136045" y="63968"/>
                      </a:cubicBezTo>
                      <a:cubicBezTo>
                        <a:pt x="137512" y="63354"/>
                        <a:pt x="138782" y="62680"/>
                        <a:pt x="139857" y="61947"/>
                      </a:cubicBezTo>
                      <a:cubicBezTo>
                        <a:pt x="140931" y="61213"/>
                        <a:pt x="141835" y="60548"/>
                        <a:pt x="142569" y="59952"/>
                      </a:cubicBezTo>
                      <a:cubicBezTo>
                        <a:pt x="143301" y="59355"/>
                        <a:pt x="143873" y="59056"/>
                        <a:pt x="144282" y="59056"/>
                      </a:cubicBezTo>
                      <a:cubicBezTo>
                        <a:pt x="144521" y="59056"/>
                        <a:pt x="144725" y="59124"/>
                        <a:pt x="144896" y="59261"/>
                      </a:cubicBezTo>
                      <a:cubicBezTo>
                        <a:pt x="145066" y="59397"/>
                        <a:pt x="145212" y="59628"/>
                        <a:pt x="145331" y="59952"/>
                      </a:cubicBezTo>
                      <a:cubicBezTo>
                        <a:pt x="145450" y="60276"/>
                        <a:pt x="145536" y="60685"/>
                        <a:pt x="145587" y="61179"/>
                      </a:cubicBezTo>
                      <a:cubicBezTo>
                        <a:pt x="145638" y="61674"/>
                        <a:pt x="145663" y="62262"/>
                        <a:pt x="145663" y="62944"/>
                      </a:cubicBezTo>
                      <a:close/>
                      <a:moveTo>
                        <a:pt x="195664" y="69953"/>
                      </a:moveTo>
                      <a:cubicBezTo>
                        <a:pt x="195664" y="70226"/>
                        <a:pt x="195604" y="70456"/>
                        <a:pt x="195485" y="70644"/>
                      </a:cubicBezTo>
                      <a:cubicBezTo>
                        <a:pt x="195365" y="70831"/>
                        <a:pt x="195151" y="70993"/>
                        <a:pt x="194845" y="71130"/>
                      </a:cubicBezTo>
                      <a:cubicBezTo>
                        <a:pt x="194538" y="71266"/>
                        <a:pt x="194137" y="71369"/>
                        <a:pt x="193643" y="71437"/>
                      </a:cubicBezTo>
                      <a:cubicBezTo>
                        <a:pt x="193148" y="71505"/>
                        <a:pt x="192542" y="71539"/>
                        <a:pt x="191826" y="71539"/>
                      </a:cubicBezTo>
                      <a:cubicBezTo>
                        <a:pt x="191042" y="71539"/>
                        <a:pt x="190402" y="71505"/>
                        <a:pt x="189908" y="71437"/>
                      </a:cubicBezTo>
                      <a:cubicBezTo>
                        <a:pt x="189413" y="71369"/>
                        <a:pt x="189021" y="71266"/>
                        <a:pt x="188731" y="71130"/>
                      </a:cubicBezTo>
                      <a:cubicBezTo>
                        <a:pt x="188441" y="70993"/>
                        <a:pt x="188245" y="70831"/>
                        <a:pt x="188143" y="70644"/>
                      </a:cubicBezTo>
                      <a:cubicBezTo>
                        <a:pt x="188041" y="70456"/>
                        <a:pt x="187989" y="70226"/>
                        <a:pt x="187989" y="69953"/>
                      </a:cubicBezTo>
                      <a:lnTo>
                        <a:pt x="187989" y="63865"/>
                      </a:lnTo>
                      <a:cubicBezTo>
                        <a:pt x="185363" y="66764"/>
                        <a:pt x="182771" y="68879"/>
                        <a:pt x="180213" y="70209"/>
                      </a:cubicBezTo>
                      <a:cubicBezTo>
                        <a:pt x="177655" y="71539"/>
                        <a:pt x="175063" y="72204"/>
                        <a:pt x="172437" y="72204"/>
                      </a:cubicBezTo>
                      <a:cubicBezTo>
                        <a:pt x="169367" y="72204"/>
                        <a:pt x="166784" y="71693"/>
                        <a:pt x="164687" y="70669"/>
                      </a:cubicBezTo>
                      <a:cubicBezTo>
                        <a:pt x="162588" y="69646"/>
                        <a:pt x="160892" y="68256"/>
                        <a:pt x="159595" y="66500"/>
                      </a:cubicBezTo>
                      <a:cubicBezTo>
                        <a:pt x="158300" y="64743"/>
                        <a:pt x="157370" y="62697"/>
                        <a:pt x="156807" y="60361"/>
                      </a:cubicBezTo>
                      <a:cubicBezTo>
                        <a:pt x="156245" y="58025"/>
                        <a:pt x="155964" y="55185"/>
                        <a:pt x="155964" y="51843"/>
                      </a:cubicBezTo>
                      <a:lnTo>
                        <a:pt x="155964" y="23910"/>
                      </a:lnTo>
                      <a:cubicBezTo>
                        <a:pt x="155964" y="23637"/>
                        <a:pt x="156024" y="23407"/>
                        <a:pt x="156143" y="23219"/>
                      </a:cubicBezTo>
                      <a:cubicBezTo>
                        <a:pt x="156262" y="23032"/>
                        <a:pt x="156492" y="22861"/>
                        <a:pt x="156833" y="22708"/>
                      </a:cubicBezTo>
                      <a:cubicBezTo>
                        <a:pt x="157174" y="22554"/>
                        <a:pt x="157618" y="22452"/>
                        <a:pt x="158163" y="22401"/>
                      </a:cubicBezTo>
                      <a:cubicBezTo>
                        <a:pt x="158709" y="22350"/>
                        <a:pt x="159392" y="22324"/>
                        <a:pt x="160210" y="22324"/>
                      </a:cubicBezTo>
                      <a:cubicBezTo>
                        <a:pt x="161028" y="22324"/>
                        <a:pt x="161710" y="22350"/>
                        <a:pt x="162256" y="22401"/>
                      </a:cubicBezTo>
                      <a:cubicBezTo>
                        <a:pt x="162802" y="22452"/>
                        <a:pt x="163237" y="22554"/>
                        <a:pt x="163561" y="22708"/>
                      </a:cubicBezTo>
                      <a:cubicBezTo>
                        <a:pt x="163885" y="22861"/>
                        <a:pt x="164115" y="23032"/>
                        <a:pt x="164251" y="23219"/>
                      </a:cubicBezTo>
                      <a:cubicBezTo>
                        <a:pt x="164388" y="23407"/>
                        <a:pt x="164456" y="23637"/>
                        <a:pt x="164456" y="23910"/>
                      </a:cubicBezTo>
                      <a:lnTo>
                        <a:pt x="164456" y="50717"/>
                      </a:lnTo>
                      <a:cubicBezTo>
                        <a:pt x="164456" y="53412"/>
                        <a:pt x="164652" y="55569"/>
                        <a:pt x="165045" y="57189"/>
                      </a:cubicBezTo>
                      <a:cubicBezTo>
                        <a:pt x="165436" y="58809"/>
                        <a:pt x="166033" y="60190"/>
                        <a:pt x="166834" y="61333"/>
                      </a:cubicBezTo>
                      <a:cubicBezTo>
                        <a:pt x="167636" y="62475"/>
                        <a:pt x="168651" y="63362"/>
                        <a:pt x="169879" y="63993"/>
                      </a:cubicBezTo>
                      <a:cubicBezTo>
                        <a:pt x="171106" y="64624"/>
                        <a:pt x="172539" y="64940"/>
                        <a:pt x="174176" y="64940"/>
                      </a:cubicBezTo>
                      <a:cubicBezTo>
                        <a:pt x="176291" y="64940"/>
                        <a:pt x="178397" y="64189"/>
                        <a:pt x="180494" y="62689"/>
                      </a:cubicBezTo>
                      <a:cubicBezTo>
                        <a:pt x="182592" y="61188"/>
                        <a:pt x="184818" y="58988"/>
                        <a:pt x="187171" y="56089"/>
                      </a:cubicBezTo>
                      <a:lnTo>
                        <a:pt x="187171" y="23910"/>
                      </a:lnTo>
                      <a:cubicBezTo>
                        <a:pt x="187171" y="23637"/>
                        <a:pt x="187230" y="23407"/>
                        <a:pt x="187350" y="23219"/>
                      </a:cubicBezTo>
                      <a:cubicBezTo>
                        <a:pt x="187469" y="23032"/>
                        <a:pt x="187700" y="22861"/>
                        <a:pt x="188041" y="22708"/>
                      </a:cubicBezTo>
                      <a:cubicBezTo>
                        <a:pt x="188382" y="22554"/>
                        <a:pt x="188816" y="22452"/>
                        <a:pt x="189345" y="22401"/>
                      </a:cubicBezTo>
                      <a:cubicBezTo>
                        <a:pt x="189874" y="22350"/>
                        <a:pt x="190564" y="22324"/>
                        <a:pt x="191418" y="22324"/>
                      </a:cubicBezTo>
                      <a:cubicBezTo>
                        <a:pt x="192236" y="22324"/>
                        <a:pt x="192918" y="22350"/>
                        <a:pt x="193464" y="22401"/>
                      </a:cubicBezTo>
                      <a:cubicBezTo>
                        <a:pt x="194009" y="22452"/>
                        <a:pt x="194436" y="22554"/>
                        <a:pt x="194743" y="22708"/>
                      </a:cubicBezTo>
                      <a:cubicBezTo>
                        <a:pt x="195049" y="22861"/>
                        <a:pt x="195280" y="23032"/>
                        <a:pt x="195433" y="23219"/>
                      </a:cubicBezTo>
                      <a:cubicBezTo>
                        <a:pt x="195587" y="23407"/>
                        <a:pt x="195664" y="23637"/>
                        <a:pt x="195664" y="23910"/>
                      </a:cubicBezTo>
                      <a:close/>
                      <a:moveTo>
                        <a:pt x="279088" y="69953"/>
                      </a:moveTo>
                      <a:cubicBezTo>
                        <a:pt x="279088" y="70226"/>
                        <a:pt x="279020" y="70456"/>
                        <a:pt x="278883" y="70644"/>
                      </a:cubicBezTo>
                      <a:cubicBezTo>
                        <a:pt x="278747" y="70831"/>
                        <a:pt x="278525" y="70993"/>
                        <a:pt x="278218" y="71130"/>
                      </a:cubicBezTo>
                      <a:cubicBezTo>
                        <a:pt x="277911" y="71266"/>
                        <a:pt x="277484" y="71369"/>
                        <a:pt x="276939" y="71437"/>
                      </a:cubicBezTo>
                      <a:cubicBezTo>
                        <a:pt x="276393" y="71505"/>
                        <a:pt x="275711" y="71539"/>
                        <a:pt x="274893" y="71539"/>
                      </a:cubicBezTo>
                      <a:cubicBezTo>
                        <a:pt x="274040" y="71539"/>
                        <a:pt x="273341" y="71505"/>
                        <a:pt x="272795" y="71437"/>
                      </a:cubicBezTo>
                      <a:cubicBezTo>
                        <a:pt x="272250" y="71369"/>
                        <a:pt x="271814" y="71266"/>
                        <a:pt x="271490" y="71130"/>
                      </a:cubicBezTo>
                      <a:cubicBezTo>
                        <a:pt x="271167" y="70993"/>
                        <a:pt x="270936" y="70831"/>
                        <a:pt x="270800" y="70644"/>
                      </a:cubicBezTo>
                      <a:cubicBezTo>
                        <a:pt x="270664" y="70456"/>
                        <a:pt x="270595" y="70226"/>
                        <a:pt x="270595" y="69953"/>
                      </a:cubicBezTo>
                      <a:lnTo>
                        <a:pt x="270595" y="41969"/>
                      </a:lnTo>
                      <a:cubicBezTo>
                        <a:pt x="270595" y="40025"/>
                        <a:pt x="270425" y="38252"/>
                        <a:pt x="270084" y="36649"/>
                      </a:cubicBezTo>
                      <a:cubicBezTo>
                        <a:pt x="269743" y="35046"/>
                        <a:pt x="269197" y="33664"/>
                        <a:pt x="268446" y="32505"/>
                      </a:cubicBezTo>
                      <a:cubicBezTo>
                        <a:pt x="267697" y="31345"/>
                        <a:pt x="266741" y="30458"/>
                        <a:pt x="265582" y="29844"/>
                      </a:cubicBezTo>
                      <a:cubicBezTo>
                        <a:pt x="264422" y="29230"/>
                        <a:pt x="263058" y="28924"/>
                        <a:pt x="261489" y="28924"/>
                      </a:cubicBezTo>
                      <a:cubicBezTo>
                        <a:pt x="259545" y="28924"/>
                        <a:pt x="257592" y="29674"/>
                        <a:pt x="255631" y="31174"/>
                      </a:cubicBezTo>
                      <a:cubicBezTo>
                        <a:pt x="253670" y="32675"/>
                        <a:pt x="251513" y="34875"/>
                        <a:pt x="249159" y="37774"/>
                      </a:cubicBezTo>
                      <a:lnTo>
                        <a:pt x="249159" y="69953"/>
                      </a:lnTo>
                      <a:cubicBezTo>
                        <a:pt x="249159" y="70226"/>
                        <a:pt x="249091" y="70456"/>
                        <a:pt x="248954" y="70644"/>
                      </a:cubicBezTo>
                      <a:cubicBezTo>
                        <a:pt x="248818" y="70831"/>
                        <a:pt x="248589" y="70993"/>
                        <a:pt x="248264" y="71130"/>
                      </a:cubicBezTo>
                      <a:cubicBezTo>
                        <a:pt x="247940" y="71266"/>
                        <a:pt x="247506" y="71369"/>
                        <a:pt x="246960" y="71437"/>
                      </a:cubicBezTo>
                      <a:cubicBezTo>
                        <a:pt x="246414" y="71505"/>
                        <a:pt x="245732" y="71539"/>
                        <a:pt x="244913" y="71539"/>
                      </a:cubicBezTo>
                      <a:cubicBezTo>
                        <a:pt x="244129" y="71539"/>
                        <a:pt x="243455" y="71505"/>
                        <a:pt x="242893" y="71437"/>
                      </a:cubicBezTo>
                      <a:cubicBezTo>
                        <a:pt x="242330" y="71369"/>
                        <a:pt x="241886" y="71266"/>
                        <a:pt x="241562" y="71130"/>
                      </a:cubicBezTo>
                      <a:cubicBezTo>
                        <a:pt x="241238" y="70993"/>
                        <a:pt x="241016" y="70831"/>
                        <a:pt x="240897" y="70644"/>
                      </a:cubicBezTo>
                      <a:cubicBezTo>
                        <a:pt x="240778" y="70456"/>
                        <a:pt x="240718" y="70226"/>
                        <a:pt x="240718" y="69953"/>
                      </a:cubicBezTo>
                      <a:lnTo>
                        <a:pt x="240718" y="41969"/>
                      </a:lnTo>
                      <a:cubicBezTo>
                        <a:pt x="240718" y="40025"/>
                        <a:pt x="240530" y="38252"/>
                        <a:pt x="240155" y="36649"/>
                      </a:cubicBezTo>
                      <a:cubicBezTo>
                        <a:pt x="239780" y="35046"/>
                        <a:pt x="239218" y="33664"/>
                        <a:pt x="238467" y="32505"/>
                      </a:cubicBezTo>
                      <a:cubicBezTo>
                        <a:pt x="237717" y="31345"/>
                        <a:pt x="236770" y="30458"/>
                        <a:pt x="235628" y="29844"/>
                      </a:cubicBezTo>
                      <a:cubicBezTo>
                        <a:pt x="234485" y="29230"/>
                        <a:pt x="233129" y="28924"/>
                        <a:pt x="231561" y="28924"/>
                      </a:cubicBezTo>
                      <a:cubicBezTo>
                        <a:pt x="229617" y="28924"/>
                        <a:pt x="227655" y="29674"/>
                        <a:pt x="225677" y="31174"/>
                      </a:cubicBezTo>
                      <a:cubicBezTo>
                        <a:pt x="223699" y="32675"/>
                        <a:pt x="221550" y="34875"/>
                        <a:pt x="219231" y="37774"/>
                      </a:cubicBezTo>
                      <a:lnTo>
                        <a:pt x="219231" y="69953"/>
                      </a:lnTo>
                      <a:cubicBezTo>
                        <a:pt x="219231" y="70226"/>
                        <a:pt x="219163" y="70456"/>
                        <a:pt x="219027" y="70644"/>
                      </a:cubicBezTo>
                      <a:cubicBezTo>
                        <a:pt x="218890" y="70831"/>
                        <a:pt x="218669" y="70993"/>
                        <a:pt x="218361" y="71130"/>
                      </a:cubicBezTo>
                      <a:cubicBezTo>
                        <a:pt x="218054" y="71266"/>
                        <a:pt x="217627" y="71369"/>
                        <a:pt x="217083" y="71437"/>
                      </a:cubicBezTo>
                      <a:cubicBezTo>
                        <a:pt x="216537" y="71505"/>
                        <a:pt x="215838" y="71539"/>
                        <a:pt x="214984" y="71539"/>
                      </a:cubicBezTo>
                      <a:cubicBezTo>
                        <a:pt x="214166" y="71539"/>
                        <a:pt x="213484" y="71505"/>
                        <a:pt x="212938" y="71437"/>
                      </a:cubicBezTo>
                      <a:cubicBezTo>
                        <a:pt x="212393" y="71369"/>
                        <a:pt x="211958" y="71266"/>
                        <a:pt x="211633" y="71130"/>
                      </a:cubicBezTo>
                      <a:cubicBezTo>
                        <a:pt x="211310" y="70993"/>
                        <a:pt x="211088" y="70831"/>
                        <a:pt x="210969" y="70644"/>
                      </a:cubicBezTo>
                      <a:cubicBezTo>
                        <a:pt x="210849" y="70456"/>
                        <a:pt x="210789" y="70226"/>
                        <a:pt x="210789" y="69953"/>
                      </a:cubicBezTo>
                      <a:lnTo>
                        <a:pt x="210789" y="23910"/>
                      </a:lnTo>
                      <a:cubicBezTo>
                        <a:pt x="210789" y="23637"/>
                        <a:pt x="210841" y="23407"/>
                        <a:pt x="210943" y="23219"/>
                      </a:cubicBezTo>
                      <a:cubicBezTo>
                        <a:pt x="211046" y="23032"/>
                        <a:pt x="211251" y="22861"/>
                        <a:pt x="211557" y="22708"/>
                      </a:cubicBezTo>
                      <a:cubicBezTo>
                        <a:pt x="211864" y="22554"/>
                        <a:pt x="212256" y="22452"/>
                        <a:pt x="212734" y="22401"/>
                      </a:cubicBezTo>
                      <a:cubicBezTo>
                        <a:pt x="213211" y="22350"/>
                        <a:pt x="213842" y="22324"/>
                        <a:pt x="214626" y="22324"/>
                      </a:cubicBezTo>
                      <a:cubicBezTo>
                        <a:pt x="215377" y="22324"/>
                        <a:pt x="216000" y="22350"/>
                        <a:pt x="216494" y="22401"/>
                      </a:cubicBezTo>
                      <a:cubicBezTo>
                        <a:pt x="216988" y="22452"/>
                        <a:pt x="217372" y="22554"/>
                        <a:pt x="217645" y="22708"/>
                      </a:cubicBezTo>
                      <a:cubicBezTo>
                        <a:pt x="217918" y="22861"/>
                        <a:pt x="218114" y="23032"/>
                        <a:pt x="218233" y="23219"/>
                      </a:cubicBezTo>
                      <a:cubicBezTo>
                        <a:pt x="218352" y="23407"/>
                        <a:pt x="218412" y="23637"/>
                        <a:pt x="218412" y="23910"/>
                      </a:cubicBezTo>
                      <a:lnTo>
                        <a:pt x="218412" y="29998"/>
                      </a:lnTo>
                      <a:cubicBezTo>
                        <a:pt x="221004" y="27099"/>
                        <a:pt x="223520" y="24976"/>
                        <a:pt x="225958" y="23629"/>
                      </a:cubicBezTo>
                      <a:cubicBezTo>
                        <a:pt x="228397" y="22281"/>
                        <a:pt x="230862" y="21608"/>
                        <a:pt x="233351" y="21608"/>
                      </a:cubicBezTo>
                      <a:cubicBezTo>
                        <a:pt x="235261" y="21608"/>
                        <a:pt x="236975" y="21829"/>
                        <a:pt x="238493" y="22273"/>
                      </a:cubicBezTo>
                      <a:cubicBezTo>
                        <a:pt x="240010" y="22716"/>
                        <a:pt x="241349" y="23339"/>
                        <a:pt x="242509" y="24140"/>
                      </a:cubicBezTo>
                      <a:cubicBezTo>
                        <a:pt x="243668" y="24942"/>
                        <a:pt x="244658" y="25897"/>
                        <a:pt x="245476" y="27005"/>
                      </a:cubicBezTo>
                      <a:cubicBezTo>
                        <a:pt x="246295" y="28113"/>
                        <a:pt x="246977" y="29350"/>
                        <a:pt x="247523" y="30714"/>
                      </a:cubicBezTo>
                      <a:cubicBezTo>
                        <a:pt x="249057" y="29043"/>
                        <a:pt x="250515" y="27627"/>
                        <a:pt x="251897" y="26468"/>
                      </a:cubicBezTo>
                      <a:cubicBezTo>
                        <a:pt x="253278" y="25308"/>
                        <a:pt x="254608" y="24370"/>
                        <a:pt x="255887" y="23654"/>
                      </a:cubicBezTo>
                      <a:cubicBezTo>
                        <a:pt x="257166" y="22938"/>
                        <a:pt x="258411" y="22418"/>
                        <a:pt x="259621" y="22094"/>
                      </a:cubicBezTo>
                      <a:cubicBezTo>
                        <a:pt x="260832" y="21770"/>
                        <a:pt x="262051" y="21608"/>
                        <a:pt x="263280" y="21608"/>
                      </a:cubicBezTo>
                      <a:cubicBezTo>
                        <a:pt x="266247" y="21608"/>
                        <a:pt x="268737" y="22128"/>
                        <a:pt x="270748" y="23168"/>
                      </a:cubicBezTo>
                      <a:cubicBezTo>
                        <a:pt x="272761" y="24208"/>
                        <a:pt x="274390" y="25598"/>
                        <a:pt x="275635" y="27338"/>
                      </a:cubicBezTo>
                      <a:cubicBezTo>
                        <a:pt x="276880" y="29077"/>
                        <a:pt x="277766" y="31115"/>
                        <a:pt x="278295" y="33451"/>
                      </a:cubicBezTo>
                      <a:cubicBezTo>
                        <a:pt x="278824" y="35787"/>
                        <a:pt x="279088" y="38252"/>
                        <a:pt x="279088" y="40844"/>
                      </a:cubicBezTo>
                      <a:close/>
                      <a:moveTo>
                        <a:pt x="332431" y="44936"/>
                      </a:moveTo>
                      <a:cubicBezTo>
                        <a:pt x="332431" y="46267"/>
                        <a:pt x="332098" y="47213"/>
                        <a:pt x="331429" y="47776"/>
                      </a:cubicBezTo>
                      <a:cubicBezTo>
                        <a:pt x="330762" y="48338"/>
                        <a:pt x="330000" y="48620"/>
                        <a:pt x="329142" y="48620"/>
                      </a:cubicBezTo>
                      <a:lnTo>
                        <a:pt x="298820" y="48620"/>
                      </a:lnTo>
                      <a:cubicBezTo>
                        <a:pt x="298820" y="51178"/>
                        <a:pt x="299077" y="53480"/>
                        <a:pt x="299591" y="55526"/>
                      </a:cubicBezTo>
                      <a:cubicBezTo>
                        <a:pt x="300104" y="57573"/>
                        <a:pt x="300962" y="59329"/>
                        <a:pt x="302161" y="60796"/>
                      </a:cubicBezTo>
                      <a:cubicBezTo>
                        <a:pt x="303361" y="62262"/>
                        <a:pt x="304920" y="63388"/>
                        <a:pt x="306840" y="64172"/>
                      </a:cubicBezTo>
                      <a:cubicBezTo>
                        <a:pt x="308759" y="64957"/>
                        <a:pt x="311107" y="65349"/>
                        <a:pt x="313882" y="65349"/>
                      </a:cubicBezTo>
                      <a:cubicBezTo>
                        <a:pt x="316076" y="65349"/>
                        <a:pt x="318030" y="65170"/>
                        <a:pt x="319743" y="64812"/>
                      </a:cubicBezTo>
                      <a:cubicBezTo>
                        <a:pt x="321457" y="64454"/>
                        <a:pt x="322939" y="64053"/>
                        <a:pt x="324190" y="63609"/>
                      </a:cubicBezTo>
                      <a:cubicBezTo>
                        <a:pt x="325441" y="63166"/>
                        <a:pt x="326469" y="62765"/>
                        <a:pt x="327275" y="62407"/>
                      </a:cubicBezTo>
                      <a:cubicBezTo>
                        <a:pt x="328080" y="62049"/>
                        <a:pt x="328689" y="61870"/>
                        <a:pt x="329100" y="61870"/>
                      </a:cubicBezTo>
                      <a:cubicBezTo>
                        <a:pt x="329340" y="61870"/>
                        <a:pt x="329554" y="61930"/>
                        <a:pt x="329742" y="62049"/>
                      </a:cubicBezTo>
                      <a:cubicBezTo>
                        <a:pt x="329931" y="62168"/>
                        <a:pt x="330077" y="62348"/>
                        <a:pt x="330180" y="62586"/>
                      </a:cubicBezTo>
                      <a:cubicBezTo>
                        <a:pt x="330282" y="62825"/>
                        <a:pt x="330359" y="63158"/>
                        <a:pt x="330410" y="63584"/>
                      </a:cubicBezTo>
                      <a:cubicBezTo>
                        <a:pt x="330462" y="64010"/>
                        <a:pt x="330487" y="64530"/>
                        <a:pt x="330487" y="65144"/>
                      </a:cubicBezTo>
                      <a:cubicBezTo>
                        <a:pt x="330487" y="65588"/>
                        <a:pt x="330471" y="65971"/>
                        <a:pt x="330437" y="66295"/>
                      </a:cubicBezTo>
                      <a:cubicBezTo>
                        <a:pt x="330403" y="66619"/>
                        <a:pt x="330360" y="66909"/>
                        <a:pt x="330308" y="67165"/>
                      </a:cubicBezTo>
                      <a:cubicBezTo>
                        <a:pt x="330258" y="67421"/>
                        <a:pt x="330172" y="67651"/>
                        <a:pt x="330053" y="67856"/>
                      </a:cubicBezTo>
                      <a:cubicBezTo>
                        <a:pt x="329934" y="68060"/>
                        <a:pt x="329780" y="68256"/>
                        <a:pt x="329593" y="68444"/>
                      </a:cubicBezTo>
                      <a:cubicBezTo>
                        <a:pt x="329405" y="68632"/>
                        <a:pt x="328851" y="68939"/>
                        <a:pt x="327930" y="69365"/>
                      </a:cubicBezTo>
                      <a:cubicBezTo>
                        <a:pt x="327009" y="69791"/>
                        <a:pt x="325815" y="70209"/>
                        <a:pt x="324348" y="70618"/>
                      </a:cubicBezTo>
                      <a:cubicBezTo>
                        <a:pt x="322882" y="71028"/>
                        <a:pt x="321185" y="71394"/>
                        <a:pt x="319258" y="71718"/>
                      </a:cubicBezTo>
                      <a:cubicBezTo>
                        <a:pt x="317331" y="72042"/>
                        <a:pt x="315276" y="72204"/>
                        <a:pt x="313094" y="72204"/>
                      </a:cubicBezTo>
                      <a:cubicBezTo>
                        <a:pt x="309308" y="72204"/>
                        <a:pt x="305991" y="71676"/>
                        <a:pt x="303143" y="70618"/>
                      </a:cubicBezTo>
                      <a:cubicBezTo>
                        <a:pt x="300295" y="69561"/>
                        <a:pt x="297899" y="67992"/>
                        <a:pt x="295955" y="65912"/>
                      </a:cubicBezTo>
                      <a:cubicBezTo>
                        <a:pt x="294011" y="63831"/>
                        <a:pt x="292544" y="61222"/>
                        <a:pt x="291555" y="58084"/>
                      </a:cubicBezTo>
                      <a:cubicBezTo>
                        <a:pt x="290566" y="54946"/>
                        <a:pt x="290072" y="51297"/>
                        <a:pt x="290072" y="47136"/>
                      </a:cubicBezTo>
                      <a:cubicBezTo>
                        <a:pt x="290072" y="43180"/>
                        <a:pt x="290583" y="39624"/>
                        <a:pt x="291606" y="36469"/>
                      </a:cubicBezTo>
                      <a:cubicBezTo>
                        <a:pt x="292629" y="33315"/>
                        <a:pt x="294105" y="30637"/>
                        <a:pt x="296032" y="28437"/>
                      </a:cubicBezTo>
                      <a:cubicBezTo>
                        <a:pt x="297958" y="26238"/>
                        <a:pt x="300286" y="24549"/>
                        <a:pt x="303015" y="23373"/>
                      </a:cubicBezTo>
                      <a:cubicBezTo>
                        <a:pt x="305743" y="22196"/>
                        <a:pt x="308796" y="21608"/>
                        <a:pt x="312173" y="21608"/>
                      </a:cubicBezTo>
                      <a:cubicBezTo>
                        <a:pt x="315788" y="21608"/>
                        <a:pt x="318866" y="22188"/>
                        <a:pt x="321407" y="23347"/>
                      </a:cubicBezTo>
                      <a:cubicBezTo>
                        <a:pt x="323947" y="24507"/>
                        <a:pt x="326037" y="26067"/>
                        <a:pt x="327674" y="28028"/>
                      </a:cubicBezTo>
                      <a:cubicBezTo>
                        <a:pt x="329311" y="29989"/>
                        <a:pt x="330513" y="32291"/>
                        <a:pt x="331281" y="34935"/>
                      </a:cubicBezTo>
                      <a:cubicBezTo>
                        <a:pt x="332048" y="37578"/>
                        <a:pt x="332431" y="40400"/>
                        <a:pt x="332431" y="43402"/>
                      </a:cubicBezTo>
                      <a:close/>
                      <a:moveTo>
                        <a:pt x="323939" y="42429"/>
                      </a:moveTo>
                      <a:cubicBezTo>
                        <a:pt x="324042" y="37996"/>
                        <a:pt x="323055" y="34517"/>
                        <a:pt x="320979" y="31993"/>
                      </a:cubicBezTo>
                      <a:cubicBezTo>
                        <a:pt x="318904" y="29469"/>
                        <a:pt x="315824" y="28207"/>
                        <a:pt x="311740" y="28207"/>
                      </a:cubicBezTo>
                      <a:cubicBezTo>
                        <a:pt x="309647" y="28207"/>
                        <a:pt x="307811" y="28599"/>
                        <a:pt x="306233" y="29384"/>
                      </a:cubicBezTo>
                      <a:cubicBezTo>
                        <a:pt x="304654" y="30168"/>
                        <a:pt x="303332" y="31209"/>
                        <a:pt x="302269" y="32505"/>
                      </a:cubicBezTo>
                      <a:cubicBezTo>
                        <a:pt x="301205" y="33801"/>
                        <a:pt x="300382" y="35310"/>
                        <a:pt x="299798" y="37032"/>
                      </a:cubicBezTo>
                      <a:cubicBezTo>
                        <a:pt x="299215" y="38755"/>
                        <a:pt x="298889" y="40554"/>
                        <a:pt x="298820" y="42429"/>
                      </a:cubicBezTo>
                      <a:close/>
                      <a:moveTo>
                        <a:pt x="384384" y="69953"/>
                      </a:moveTo>
                      <a:cubicBezTo>
                        <a:pt x="384384" y="70226"/>
                        <a:pt x="384315" y="70456"/>
                        <a:pt x="384179" y="70644"/>
                      </a:cubicBezTo>
                      <a:cubicBezTo>
                        <a:pt x="384043" y="70831"/>
                        <a:pt x="383821" y="70993"/>
                        <a:pt x="383514" y="71130"/>
                      </a:cubicBezTo>
                      <a:cubicBezTo>
                        <a:pt x="383207" y="71266"/>
                        <a:pt x="382781" y="71369"/>
                        <a:pt x="382235" y="71437"/>
                      </a:cubicBezTo>
                      <a:cubicBezTo>
                        <a:pt x="381689" y="71505"/>
                        <a:pt x="381007" y="71539"/>
                        <a:pt x="380189" y="71539"/>
                      </a:cubicBezTo>
                      <a:cubicBezTo>
                        <a:pt x="379336" y="71539"/>
                        <a:pt x="378637" y="71505"/>
                        <a:pt x="378091" y="71437"/>
                      </a:cubicBezTo>
                      <a:cubicBezTo>
                        <a:pt x="377546" y="71369"/>
                        <a:pt x="377119" y="71266"/>
                        <a:pt x="376812" y="71130"/>
                      </a:cubicBezTo>
                      <a:cubicBezTo>
                        <a:pt x="376505" y="70993"/>
                        <a:pt x="376284" y="70831"/>
                        <a:pt x="376147" y="70644"/>
                      </a:cubicBezTo>
                      <a:cubicBezTo>
                        <a:pt x="376010" y="70456"/>
                        <a:pt x="375943" y="70226"/>
                        <a:pt x="375943" y="69953"/>
                      </a:cubicBezTo>
                      <a:lnTo>
                        <a:pt x="375943" y="42992"/>
                      </a:lnTo>
                      <a:cubicBezTo>
                        <a:pt x="375943" y="40366"/>
                        <a:pt x="375738" y="38252"/>
                        <a:pt x="375328" y="36649"/>
                      </a:cubicBezTo>
                      <a:cubicBezTo>
                        <a:pt x="374920" y="35046"/>
                        <a:pt x="374322" y="33664"/>
                        <a:pt x="373537" y="32505"/>
                      </a:cubicBezTo>
                      <a:cubicBezTo>
                        <a:pt x="372754" y="31345"/>
                        <a:pt x="371739" y="30458"/>
                        <a:pt x="370494" y="29844"/>
                      </a:cubicBezTo>
                      <a:cubicBezTo>
                        <a:pt x="369249" y="29230"/>
                        <a:pt x="367808" y="28924"/>
                        <a:pt x="366171" y="28924"/>
                      </a:cubicBezTo>
                      <a:cubicBezTo>
                        <a:pt x="364056" y="28924"/>
                        <a:pt x="361942" y="29674"/>
                        <a:pt x="359827" y="31174"/>
                      </a:cubicBezTo>
                      <a:cubicBezTo>
                        <a:pt x="357713" y="32675"/>
                        <a:pt x="355495" y="34875"/>
                        <a:pt x="353176" y="37774"/>
                      </a:cubicBezTo>
                      <a:lnTo>
                        <a:pt x="353176" y="69953"/>
                      </a:lnTo>
                      <a:cubicBezTo>
                        <a:pt x="353176" y="70226"/>
                        <a:pt x="353108" y="70456"/>
                        <a:pt x="352972" y="70644"/>
                      </a:cubicBezTo>
                      <a:cubicBezTo>
                        <a:pt x="352835" y="70831"/>
                        <a:pt x="352614" y="70993"/>
                        <a:pt x="352306" y="71130"/>
                      </a:cubicBezTo>
                      <a:cubicBezTo>
                        <a:pt x="352000" y="71266"/>
                        <a:pt x="351573" y="71369"/>
                        <a:pt x="351028" y="71437"/>
                      </a:cubicBezTo>
                      <a:cubicBezTo>
                        <a:pt x="350482" y="71505"/>
                        <a:pt x="349783" y="71539"/>
                        <a:pt x="348930" y="71539"/>
                      </a:cubicBezTo>
                      <a:cubicBezTo>
                        <a:pt x="348111" y="71539"/>
                        <a:pt x="347429" y="71505"/>
                        <a:pt x="346884" y="71437"/>
                      </a:cubicBezTo>
                      <a:cubicBezTo>
                        <a:pt x="346338" y="71369"/>
                        <a:pt x="345904" y="71266"/>
                        <a:pt x="345579" y="71130"/>
                      </a:cubicBezTo>
                      <a:cubicBezTo>
                        <a:pt x="345255" y="70993"/>
                        <a:pt x="345033" y="70831"/>
                        <a:pt x="344914" y="70644"/>
                      </a:cubicBezTo>
                      <a:cubicBezTo>
                        <a:pt x="344795" y="70456"/>
                        <a:pt x="344735" y="70226"/>
                        <a:pt x="344735" y="69953"/>
                      </a:cubicBezTo>
                      <a:lnTo>
                        <a:pt x="344735" y="23910"/>
                      </a:lnTo>
                      <a:cubicBezTo>
                        <a:pt x="344735" y="23637"/>
                        <a:pt x="344786" y="23407"/>
                        <a:pt x="344888" y="23219"/>
                      </a:cubicBezTo>
                      <a:cubicBezTo>
                        <a:pt x="344991" y="23032"/>
                        <a:pt x="345196" y="22861"/>
                        <a:pt x="345503" y="22708"/>
                      </a:cubicBezTo>
                      <a:cubicBezTo>
                        <a:pt x="345809" y="22554"/>
                        <a:pt x="346202" y="22452"/>
                        <a:pt x="346679" y="22401"/>
                      </a:cubicBezTo>
                      <a:cubicBezTo>
                        <a:pt x="347156" y="22350"/>
                        <a:pt x="347788" y="22324"/>
                        <a:pt x="348571" y="22324"/>
                      </a:cubicBezTo>
                      <a:cubicBezTo>
                        <a:pt x="349322" y="22324"/>
                        <a:pt x="349945" y="22350"/>
                        <a:pt x="350439" y="22401"/>
                      </a:cubicBezTo>
                      <a:cubicBezTo>
                        <a:pt x="350934" y="22452"/>
                        <a:pt x="351318" y="22554"/>
                        <a:pt x="351590" y="22708"/>
                      </a:cubicBezTo>
                      <a:cubicBezTo>
                        <a:pt x="351863" y="22861"/>
                        <a:pt x="352060" y="23032"/>
                        <a:pt x="352179" y="23219"/>
                      </a:cubicBezTo>
                      <a:cubicBezTo>
                        <a:pt x="352298" y="23407"/>
                        <a:pt x="352358" y="23637"/>
                        <a:pt x="352358" y="23910"/>
                      </a:cubicBezTo>
                      <a:lnTo>
                        <a:pt x="352358" y="29998"/>
                      </a:lnTo>
                      <a:cubicBezTo>
                        <a:pt x="354949" y="27099"/>
                        <a:pt x="357534" y="24976"/>
                        <a:pt x="360108" y="23629"/>
                      </a:cubicBezTo>
                      <a:cubicBezTo>
                        <a:pt x="362684" y="22281"/>
                        <a:pt x="365284" y="21608"/>
                        <a:pt x="367910" y="21608"/>
                      </a:cubicBezTo>
                      <a:cubicBezTo>
                        <a:pt x="370980" y="21608"/>
                        <a:pt x="373563" y="22128"/>
                        <a:pt x="375661" y="23168"/>
                      </a:cubicBezTo>
                      <a:cubicBezTo>
                        <a:pt x="377759" y="24208"/>
                        <a:pt x="379455" y="25598"/>
                        <a:pt x="380752" y="27338"/>
                      </a:cubicBezTo>
                      <a:cubicBezTo>
                        <a:pt x="382047" y="29077"/>
                        <a:pt x="382977" y="31115"/>
                        <a:pt x="383540" y="33451"/>
                      </a:cubicBezTo>
                      <a:cubicBezTo>
                        <a:pt x="384103" y="35787"/>
                        <a:pt x="384384" y="38593"/>
                        <a:pt x="384384" y="41867"/>
                      </a:cubicBezTo>
                      <a:close/>
                      <a:moveTo>
                        <a:pt x="422296" y="66577"/>
                      </a:moveTo>
                      <a:cubicBezTo>
                        <a:pt x="422296" y="67566"/>
                        <a:pt x="422227" y="68350"/>
                        <a:pt x="422091" y="68930"/>
                      </a:cubicBezTo>
                      <a:cubicBezTo>
                        <a:pt x="421954" y="69510"/>
                        <a:pt x="421750" y="69936"/>
                        <a:pt x="421477" y="70209"/>
                      </a:cubicBezTo>
                      <a:cubicBezTo>
                        <a:pt x="421204" y="70482"/>
                        <a:pt x="420795" y="70738"/>
                        <a:pt x="420249" y="70976"/>
                      </a:cubicBezTo>
                      <a:cubicBezTo>
                        <a:pt x="419703" y="71215"/>
                        <a:pt x="419081" y="71411"/>
                        <a:pt x="418382" y="71565"/>
                      </a:cubicBezTo>
                      <a:cubicBezTo>
                        <a:pt x="417683" y="71718"/>
                        <a:pt x="416941" y="71846"/>
                        <a:pt x="416156" y="71948"/>
                      </a:cubicBezTo>
                      <a:cubicBezTo>
                        <a:pt x="415372" y="72051"/>
                        <a:pt x="414587" y="72102"/>
                        <a:pt x="413802" y="72102"/>
                      </a:cubicBezTo>
                      <a:cubicBezTo>
                        <a:pt x="411416" y="72102"/>
                        <a:pt x="409370" y="71786"/>
                        <a:pt x="407664" y="71155"/>
                      </a:cubicBezTo>
                      <a:cubicBezTo>
                        <a:pt x="405959" y="70524"/>
                        <a:pt x="404560" y="69570"/>
                        <a:pt x="403469" y="68291"/>
                      </a:cubicBezTo>
                      <a:cubicBezTo>
                        <a:pt x="402377" y="67012"/>
                        <a:pt x="401585" y="65391"/>
                        <a:pt x="401089" y="63430"/>
                      </a:cubicBezTo>
                      <a:cubicBezTo>
                        <a:pt x="400595" y="61469"/>
                        <a:pt x="400348" y="59159"/>
                        <a:pt x="400348" y="56498"/>
                      </a:cubicBezTo>
                      <a:lnTo>
                        <a:pt x="400348" y="29589"/>
                      </a:lnTo>
                      <a:lnTo>
                        <a:pt x="393902" y="29589"/>
                      </a:lnTo>
                      <a:cubicBezTo>
                        <a:pt x="393390" y="29589"/>
                        <a:pt x="392981" y="29316"/>
                        <a:pt x="392674" y="28770"/>
                      </a:cubicBezTo>
                      <a:cubicBezTo>
                        <a:pt x="392367" y="28224"/>
                        <a:pt x="392213" y="27338"/>
                        <a:pt x="392213" y="26110"/>
                      </a:cubicBezTo>
                      <a:cubicBezTo>
                        <a:pt x="392213" y="25462"/>
                        <a:pt x="392256" y="24916"/>
                        <a:pt x="392342" y="24473"/>
                      </a:cubicBezTo>
                      <a:cubicBezTo>
                        <a:pt x="392426" y="24029"/>
                        <a:pt x="392538" y="23663"/>
                        <a:pt x="392674" y="23373"/>
                      </a:cubicBezTo>
                      <a:cubicBezTo>
                        <a:pt x="392810" y="23083"/>
                        <a:pt x="392989" y="22878"/>
                        <a:pt x="393211" y="22759"/>
                      </a:cubicBezTo>
                      <a:cubicBezTo>
                        <a:pt x="393433" y="22639"/>
                        <a:pt x="393680" y="22580"/>
                        <a:pt x="393953" y="22580"/>
                      </a:cubicBezTo>
                      <a:lnTo>
                        <a:pt x="400348" y="22580"/>
                      </a:lnTo>
                      <a:lnTo>
                        <a:pt x="400348" y="11632"/>
                      </a:lnTo>
                      <a:cubicBezTo>
                        <a:pt x="400348" y="11393"/>
                        <a:pt x="400407" y="11171"/>
                        <a:pt x="400527" y="10967"/>
                      </a:cubicBezTo>
                      <a:cubicBezTo>
                        <a:pt x="400647" y="10762"/>
                        <a:pt x="400868" y="10583"/>
                        <a:pt x="401192" y="10429"/>
                      </a:cubicBezTo>
                      <a:cubicBezTo>
                        <a:pt x="401516" y="10276"/>
                        <a:pt x="401951" y="10165"/>
                        <a:pt x="402496" y="10097"/>
                      </a:cubicBezTo>
                      <a:cubicBezTo>
                        <a:pt x="403042" y="10029"/>
                        <a:pt x="403724" y="9995"/>
                        <a:pt x="404543" y="9995"/>
                      </a:cubicBezTo>
                      <a:cubicBezTo>
                        <a:pt x="405396" y="9995"/>
                        <a:pt x="406095" y="10029"/>
                        <a:pt x="406641" y="10097"/>
                      </a:cubicBezTo>
                      <a:cubicBezTo>
                        <a:pt x="407186" y="10165"/>
                        <a:pt x="407612" y="10276"/>
                        <a:pt x="407920" y="10429"/>
                      </a:cubicBezTo>
                      <a:cubicBezTo>
                        <a:pt x="408227" y="10583"/>
                        <a:pt x="408448" y="10762"/>
                        <a:pt x="408585" y="10967"/>
                      </a:cubicBezTo>
                      <a:cubicBezTo>
                        <a:pt x="408721" y="11171"/>
                        <a:pt x="408789" y="11393"/>
                        <a:pt x="408789" y="11632"/>
                      </a:cubicBezTo>
                      <a:lnTo>
                        <a:pt x="408789" y="22580"/>
                      </a:lnTo>
                      <a:lnTo>
                        <a:pt x="420607" y="22580"/>
                      </a:lnTo>
                      <a:cubicBezTo>
                        <a:pt x="420880" y="22580"/>
                        <a:pt x="421119" y="22639"/>
                        <a:pt x="421323" y="22759"/>
                      </a:cubicBezTo>
                      <a:cubicBezTo>
                        <a:pt x="421528" y="22878"/>
                        <a:pt x="421707" y="23083"/>
                        <a:pt x="421861" y="23373"/>
                      </a:cubicBezTo>
                      <a:cubicBezTo>
                        <a:pt x="422014" y="23663"/>
                        <a:pt x="422124" y="24029"/>
                        <a:pt x="422193" y="24473"/>
                      </a:cubicBezTo>
                      <a:cubicBezTo>
                        <a:pt x="422262" y="24916"/>
                        <a:pt x="422296" y="25462"/>
                        <a:pt x="422296" y="26110"/>
                      </a:cubicBezTo>
                      <a:cubicBezTo>
                        <a:pt x="422296" y="27338"/>
                        <a:pt x="422142" y="28224"/>
                        <a:pt x="421835" y="28770"/>
                      </a:cubicBezTo>
                      <a:cubicBezTo>
                        <a:pt x="421528" y="29316"/>
                        <a:pt x="421119" y="29589"/>
                        <a:pt x="420607" y="29589"/>
                      </a:cubicBezTo>
                      <a:lnTo>
                        <a:pt x="408789" y="29589"/>
                      </a:lnTo>
                      <a:lnTo>
                        <a:pt x="408789" y="55271"/>
                      </a:lnTo>
                      <a:cubicBezTo>
                        <a:pt x="408789" y="58442"/>
                        <a:pt x="409258" y="60838"/>
                        <a:pt x="410196" y="62458"/>
                      </a:cubicBezTo>
                      <a:cubicBezTo>
                        <a:pt x="411135" y="64078"/>
                        <a:pt x="412814" y="64888"/>
                        <a:pt x="415235" y="64888"/>
                      </a:cubicBezTo>
                      <a:cubicBezTo>
                        <a:pt x="416020" y="64888"/>
                        <a:pt x="416719" y="64812"/>
                        <a:pt x="417333" y="64658"/>
                      </a:cubicBezTo>
                      <a:cubicBezTo>
                        <a:pt x="417947" y="64505"/>
                        <a:pt x="418493" y="64343"/>
                        <a:pt x="418970" y="64172"/>
                      </a:cubicBezTo>
                      <a:cubicBezTo>
                        <a:pt x="419448" y="64002"/>
                        <a:pt x="419857" y="63840"/>
                        <a:pt x="420198" y="63686"/>
                      </a:cubicBezTo>
                      <a:cubicBezTo>
                        <a:pt x="420539" y="63533"/>
                        <a:pt x="420846" y="63456"/>
                        <a:pt x="421119" y="63456"/>
                      </a:cubicBezTo>
                      <a:cubicBezTo>
                        <a:pt x="421289" y="63456"/>
                        <a:pt x="421451" y="63499"/>
                        <a:pt x="421604" y="63584"/>
                      </a:cubicBezTo>
                      <a:cubicBezTo>
                        <a:pt x="421759" y="63669"/>
                        <a:pt x="421878" y="63831"/>
                        <a:pt x="421963" y="64070"/>
                      </a:cubicBezTo>
                      <a:cubicBezTo>
                        <a:pt x="422048" y="64309"/>
                        <a:pt x="422124" y="64633"/>
                        <a:pt x="422193" y="65042"/>
                      </a:cubicBezTo>
                      <a:cubicBezTo>
                        <a:pt x="422262" y="65451"/>
                        <a:pt x="422296" y="65963"/>
                        <a:pt x="422296" y="6657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5" name="Полилиния: фигура 104">
                  <a:extLst>
                    <a:ext uri="{FF2B5EF4-FFF2-40B4-BE49-F238E27FC236}">
                      <a16:creationId xmlns:a16="http://schemas.microsoft.com/office/drawing/2014/main" id="{1FCF8245-E268-40C4-80AA-007ECDB7B5DA}"/>
                    </a:ext>
                  </a:extLst>
                </p:cNvPr>
                <p:cNvSpPr/>
                <p:nvPr/>
              </p:nvSpPr>
              <p:spPr>
                <a:xfrm>
                  <a:off x="4827032" y="1690845"/>
                  <a:ext cx="285984" cy="72236"/>
                </a:xfrm>
                <a:custGeom>
                  <a:avLst/>
                  <a:gdLst>
                    <a:gd name="connsiteX0" fmla="*/ 36830 w 285984"/>
                    <a:gd name="connsiteY0" fmla="*/ 63162 h 72236"/>
                    <a:gd name="connsiteX1" fmla="*/ 36778 w 285984"/>
                    <a:gd name="connsiteY1" fmla="*/ 64671 h 72236"/>
                    <a:gd name="connsiteX2" fmla="*/ 36599 w 285984"/>
                    <a:gd name="connsiteY2" fmla="*/ 65746 h 72236"/>
                    <a:gd name="connsiteX3" fmla="*/ 36292 w 285984"/>
                    <a:gd name="connsiteY3" fmla="*/ 66513 h 72236"/>
                    <a:gd name="connsiteX4" fmla="*/ 35474 w 285984"/>
                    <a:gd name="connsiteY4" fmla="*/ 67485 h 72236"/>
                    <a:gd name="connsiteX5" fmla="*/ 33300 w 285984"/>
                    <a:gd name="connsiteY5" fmla="*/ 69071 h 72236"/>
                    <a:gd name="connsiteX6" fmla="*/ 29846 w 285984"/>
                    <a:gd name="connsiteY6" fmla="*/ 70759 h 72236"/>
                    <a:gd name="connsiteX7" fmla="*/ 25677 w 285984"/>
                    <a:gd name="connsiteY7" fmla="*/ 71961 h 72236"/>
                    <a:gd name="connsiteX8" fmla="*/ 21021 w 285984"/>
                    <a:gd name="connsiteY8" fmla="*/ 72422 h 72236"/>
                    <a:gd name="connsiteX9" fmla="*/ 12222 w 285984"/>
                    <a:gd name="connsiteY9" fmla="*/ 70785 h 72236"/>
                    <a:gd name="connsiteX10" fmla="*/ 5801 w 285984"/>
                    <a:gd name="connsiteY10" fmla="*/ 66001 h 72236"/>
                    <a:gd name="connsiteX11" fmla="*/ 1862 w 285984"/>
                    <a:gd name="connsiteY11" fmla="*/ 58276 h 72236"/>
                    <a:gd name="connsiteX12" fmla="*/ 506 w 285984"/>
                    <a:gd name="connsiteY12" fmla="*/ 47712 h 72236"/>
                    <a:gd name="connsiteX13" fmla="*/ 2169 w 285984"/>
                    <a:gd name="connsiteY13" fmla="*/ 36022 h 72236"/>
                    <a:gd name="connsiteX14" fmla="*/ 6722 w 285984"/>
                    <a:gd name="connsiteY14" fmla="*/ 28016 h 72236"/>
                    <a:gd name="connsiteX15" fmla="*/ 13526 w 285984"/>
                    <a:gd name="connsiteY15" fmla="*/ 23386 h 72236"/>
                    <a:gd name="connsiteX16" fmla="*/ 21993 w 285984"/>
                    <a:gd name="connsiteY16" fmla="*/ 21876 h 72236"/>
                    <a:gd name="connsiteX17" fmla="*/ 26265 w 285984"/>
                    <a:gd name="connsiteY17" fmla="*/ 22286 h 72236"/>
                    <a:gd name="connsiteX18" fmla="*/ 30077 w 285984"/>
                    <a:gd name="connsiteY18" fmla="*/ 23360 h 72236"/>
                    <a:gd name="connsiteX19" fmla="*/ 33172 w 285984"/>
                    <a:gd name="connsiteY19" fmla="*/ 24895 h 72236"/>
                    <a:gd name="connsiteX20" fmla="*/ 35141 w 285984"/>
                    <a:gd name="connsiteY20" fmla="*/ 26379 h 72236"/>
                    <a:gd name="connsiteX21" fmla="*/ 35986 w 285984"/>
                    <a:gd name="connsiteY21" fmla="*/ 27351 h 72236"/>
                    <a:gd name="connsiteX22" fmla="*/ 36369 w 285984"/>
                    <a:gd name="connsiteY22" fmla="*/ 28195 h 72236"/>
                    <a:gd name="connsiteX23" fmla="*/ 36574 w 285984"/>
                    <a:gd name="connsiteY23" fmla="*/ 29295 h 72236"/>
                    <a:gd name="connsiteX24" fmla="*/ 36625 w 285984"/>
                    <a:gd name="connsiteY24" fmla="*/ 30829 h 72236"/>
                    <a:gd name="connsiteX25" fmla="*/ 36165 w 285984"/>
                    <a:gd name="connsiteY25" fmla="*/ 33618 h 72236"/>
                    <a:gd name="connsiteX26" fmla="*/ 35039 w 285984"/>
                    <a:gd name="connsiteY26" fmla="*/ 34411 h 72236"/>
                    <a:gd name="connsiteX27" fmla="*/ 33274 w 285984"/>
                    <a:gd name="connsiteY27" fmla="*/ 33566 h 72236"/>
                    <a:gd name="connsiteX28" fmla="*/ 30742 w 285984"/>
                    <a:gd name="connsiteY28" fmla="*/ 31699 h 72236"/>
                    <a:gd name="connsiteX29" fmla="*/ 27033 w 285984"/>
                    <a:gd name="connsiteY29" fmla="*/ 29832 h 72236"/>
                    <a:gd name="connsiteX30" fmla="*/ 21891 w 285984"/>
                    <a:gd name="connsiteY30" fmla="*/ 28988 h 72236"/>
                    <a:gd name="connsiteX31" fmla="*/ 12554 w 285984"/>
                    <a:gd name="connsiteY31" fmla="*/ 33669 h 72236"/>
                    <a:gd name="connsiteX32" fmla="*/ 9306 w 285984"/>
                    <a:gd name="connsiteY32" fmla="*/ 47251 h 72236"/>
                    <a:gd name="connsiteX33" fmla="*/ 10150 w 285984"/>
                    <a:gd name="connsiteY33" fmla="*/ 55053 h 72236"/>
                    <a:gd name="connsiteX34" fmla="*/ 12631 w 285984"/>
                    <a:gd name="connsiteY34" fmla="*/ 60655 h 72236"/>
                    <a:gd name="connsiteX35" fmla="*/ 16647 w 285984"/>
                    <a:gd name="connsiteY35" fmla="*/ 64006 h 72236"/>
                    <a:gd name="connsiteX36" fmla="*/ 22096 w 285984"/>
                    <a:gd name="connsiteY36" fmla="*/ 65106 h 72236"/>
                    <a:gd name="connsiteX37" fmla="*/ 27212 w 285984"/>
                    <a:gd name="connsiteY37" fmla="*/ 64185 h 72236"/>
                    <a:gd name="connsiteX38" fmla="*/ 31023 w 285984"/>
                    <a:gd name="connsiteY38" fmla="*/ 62164 h 72236"/>
                    <a:gd name="connsiteX39" fmla="*/ 33734 w 285984"/>
                    <a:gd name="connsiteY39" fmla="*/ 60169 h 72236"/>
                    <a:gd name="connsiteX40" fmla="*/ 35448 w 285984"/>
                    <a:gd name="connsiteY40" fmla="*/ 59274 h 72236"/>
                    <a:gd name="connsiteX41" fmla="*/ 36062 w 285984"/>
                    <a:gd name="connsiteY41" fmla="*/ 59478 h 72236"/>
                    <a:gd name="connsiteX42" fmla="*/ 36497 w 285984"/>
                    <a:gd name="connsiteY42" fmla="*/ 60169 h 72236"/>
                    <a:gd name="connsiteX43" fmla="*/ 36753 w 285984"/>
                    <a:gd name="connsiteY43" fmla="*/ 61397 h 72236"/>
                    <a:gd name="connsiteX44" fmla="*/ 36830 w 285984"/>
                    <a:gd name="connsiteY44" fmla="*/ 63162 h 72236"/>
                    <a:gd name="connsiteX45" fmla="*/ 89333 w 285984"/>
                    <a:gd name="connsiteY45" fmla="*/ 46638 h 72236"/>
                    <a:gd name="connsiteX46" fmla="*/ 87850 w 285984"/>
                    <a:gd name="connsiteY46" fmla="*/ 56997 h 72236"/>
                    <a:gd name="connsiteX47" fmla="*/ 83424 w 285984"/>
                    <a:gd name="connsiteY47" fmla="*/ 65157 h 72236"/>
                    <a:gd name="connsiteX48" fmla="*/ 76057 w 285984"/>
                    <a:gd name="connsiteY48" fmla="*/ 70503 h 72236"/>
                    <a:gd name="connsiteX49" fmla="*/ 65800 w 285984"/>
                    <a:gd name="connsiteY49" fmla="*/ 72422 h 72236"/>
                    <a:gd name="connsiteX50" fmla="*/ 55900 w 285984"/>
                    <a:gd name="connsiteY50" fmla="*/ 70734 h 72236"/>
                    <a:gd name="connsiteX51" fmla="*/ 48866 w 285984"/>
                    <a:gd name="connsiteY51" fmla="*/ 65822 h 72236"/>
                    <a:gd name="connsiteX52" fmla="*/ 44671 w 285984"/>
                    <a:gd name="connsiteY52" fmla="*/ 57995 h 72236"/>
                    <a:gd name="connsiteX53" fmla="*/ 43289 w 285984"/>
                    <a:gd name="connsiteY53" fmla="*/ 47558 h 72236"/>
                    <a:gd name="connsiteX54" fmla="*/ 44747 w 285984"/>
                    <a:gd name="connsiteY54" fmla="*/ 37199 h 72236"/>
                    <a:gd name="connsiteX55" fmla="*/ 49147 w 285984"/>
                    <a:gd name="connsiteY55" fmla="*/ 29039 h 72236"/>
                    <a:gd name="connsiteX56" fmla="*/ 56489 w 285984"/>
                    <a:gd name="connsiteY56" fmla="*/ 23718 h 72236"/>
                    <a:gd name="connsiteX57" fmla="*/ 66772 w 285984"/>
                    <a:gd name="connsiteY57" fmla="*/ 21825 h 72236"/>
                    <a:gd name="connsiteX58" fmla="*/ 76671 w 285984"/>
                    <a:gd name="connsiteY58" fmla="*/ 23514 h 72236"/>
                    <a:gd name="connsiteX59" fmla="*/ 83706 w 285984"/>
                    <a:gd name="connsiteY59" fmla="*/ 28425 h 72236"/>
                    <a:gd name="connsiteX60" fmla="*/ 87926 w 285984"/>
                    <a:gd name="connsiteY60" fmla="*/ 36252 h 72236"/>
                    <a:gd name="connsiteX61" fmla="*/ 89333 w 285984"/>
                    <a:gd name="connsiteY61" fmla="*/ 46638 h 72236"/>
                    <a:gd name="connsiteX62" fmla="*/ 80585 w 285984"/>
                    <a:gd name="connsiteY62" fmla="*/ 47200 h 72236"/>
                    <a:gd name="connsiteX63" fmla="*/ 79888 w 285984"/>
                    <a:gd name="connsiteY63" fmla="*/ 40140 h 72236"/>
                    <a:gd name="connsiteX64" fmla="*/ 77590 w 285984"/>
                    <a:gd name="connsiteY64" fmla="*/ 34308 h 72236"/>
                    <a:gd name="connsiteX65" fmla="*/ 73254 w 285984"/>
                    <a:gd name="connsiteY65" fmla="*/ 30343 h 72236"/>
                    <a:gd name="connsiteX66" fmla="*/ 66440 w 285984"/>
                    <a:gd name="connsiteY66" fmla="*/ 28885 h 72236"/>
                    <a:gd name="connsiteX67" fmla="*/ 59961 w 285984"/>
                    <a:gd name="connsiteY67" fmla="*/ 30215 h 72236"/>
                    <a:gd name="connsiteX68" fmla="*/ 55496 w 285984"/>
                    <a:gd name="connsiteY68" fmla="*/ 33976 h 72236"/>
                    <a:gd name="connsiteX69" fmla="*/ 52889 w 285984"/>
                    <a:gd name="connsiteY69" fmla="*/ 39731 h 72236"/>
                    <a:gd name="connsiteX70" fmla="*/ 52038 w 285984"/>
                    <a:gd name="connsiteY70" fmla="*/ 46996 h 72236"/>
                    <a:gd name="connsiteX71" fmla="*/ 52735 w 285984"/>
                    <a:gd name="connsiteY71" fmla="*/ 54107 h 72236"/>
                    <a:gd name="connsiteX72" fmla="*/ 55058 w 285984"/>
                    <a:gd name="connsiteY72" fmla="*/ 59913 h 72236"/>
                    <a:gd name="connsiteX73" fmla="*/ 59419 w 285984"/>
                    <a:gd name="connsiteY73" fmla="*/ 63853 h 72236"/>
                    <a:gd name="connsiteX74" fmla="*/ 66234 w 285984"/>
                    <a:gd name="connsiteY74" fmla="*/ 65311 h 72236"/>
                    <a:gd name="connsiteX75" fmla="*/ 72687 w 285984"/>
                    <a:gd name="connsiteY75" fmla="*/ 63981 h 72236"/>
                    <a:gd name="connsiteX76" fmla="*/ 77178 w 285984"/>
                    <a:gd name="connsiteY76" fmla="*/ 60246 h 72236"/>
                    <a:gd name="connsiteX77" fmla="*/ 79759 w 285984"/>
                    <a:gd name="connsiteY77" fmla="*/ 54516 h 72236"/>
                    <a:gd name="connsiteX78" fmla="*/ 80585 w 285984"/>
                    <a:gd name="connsiteY78" fmla="*/ 47200 h 72236"/>
                    <a:gd name="connsiteX79" fmla="*/ 140731 w 285984"/>
                    <a:gd name="connsiteY79" fmla="*/ 70171 h 72236"/>
                    <a:gd name="connsiteX80" fmla="*/ 140527 w 285984"/>
                    <a:gd name="connsiteY80" fmla="*/ 70861 h 72236"/>
                    <a:gd name="connsiteX81" fmla="*/ 139862 w 285984"/>
                    <a:gd name="connsiteY81" fmla="*/ 71347 h 72236"/>
                    <a:gd name="connsiteX82" fmla="*/ 138583 w 285984"/>
                    <a:gd name="connsiteY82" fmla="*/ 71654 h 72236"/>
                    <a:gd name="connsiteX83" fmla="*/ 136537 w 285984"/>
                    <a:gd name="connsiteY83" fmla="*/ 71757 h 72236"/>
                    <a:gd name="connsiteX84" fmla="*/ 134439 w 285984"/>
                    <a:gd name="connsiteY84" fmla="*/ 71654 h 72236"/>
                    <a:gd name="connsiteX85" fmla="*/ 133160 w 285984"/>
                    <a:gd name="connsiteY85" fmla="*/ 71347 h 72236"/>
                    <a:gd name="connsiteX86" fmla="*/ 132495 w 285984"/>
                    <a:gd name="connsiteY86" fmla="*/ 70861 h 72236"/>
                    <a:gd name="connsiteX87" fmla="*/ 132290 w 285984"/>
                    <a:gd name="connsiteY87" fmla="*/ 70171 h 72236"/>
                    <a:gd name="connsiteX88" fmla="*/ 132290 w 285984"/>
                    <a:gd name="connsiteY88" fmla="*/ 43210 h 72236"/>
                    <a:gd name="connsiteX89" fmla="*/ 131676 w 285984"/>
                    <a:gd name="connsiteY89" fmla="*/ 36866 h 72236"/>
                    <a:gd name="connsiteX90" fmla="*/ 129885 w 285984"/>
                    <a:gd name="connsiteY90" fmla="*/ 32722 h 72236"/>
                    <a:gd name="connsiteX91" fmla="*/ 126842 w 285984"/>
                    <a:gd name="connsiteY91" fmla="*/ 30062 h 72236"/>
                    <a:gd name="connsiteX92" fmla="*/ 122519 w 285984"/>
                    <a:gd name="connsiteY92" fmla="*/ 29141 h 72236"/>
                    <a:gd name="connsiteX93" fmla="*/ 116175 w 285984"/>
                    <a:gd name="connsiteY93" fmla="*/ 31392 h 72236"/>
                    <a:gd name="connsiteX94" fmla="*/ 109524 w 285984"/>
                    <a:gd name="connsiteY94" fmla="*/ 37992 h 72236"/>
                    <a:gd name="connsiteX95" fmla="*/ 109524 w 285984"/>
                    <a:gd name="connsiteY95" fmla="*/ 70171 h 72236"/>
                    <a:gd name="connsiteX96" fmla="*/ 109320 w 285984"/>
                    <a:gd name="connsiteY96" fmla="*/ 70861 h 72236"/>
                    <a:gd name="connsiteX97" fmla="*/ 108654 w 285984"/>
                    <a:gd name="connsiteY97" fmla="*/ 71347 h 72236"/>
                    <a:gd name="connsiteX98" fmla="*/ 107376 w 285984"/>
                    <a:gd name="connsiteY98" fmla="*/ 71654 h 72236"/>
                    <a:gd name="connsiteX99" fmla="*/ 105278 w 285984"/>
                    <a:gd name="connsiteY99" fmla="*/ 71757 h 72236"/>
                    <a:gd name="connsiteX100" fmla="*/ 103232 w 285984"/>
                    <a:gd name="connsiteY100" fmla="*/ 71654 h 72236"/>
                    <a:gd name="connsiteX101" fmla="*/ 101927 w 285984"/>
                    <a:gd name="connsiteY101" fmla="*/ 71347 h 72236"/>
                    <a:gd name="connsiteX102" fmla="*/ 101262 w 285984"/>
                    <a:gd name="connsiteY102" fmla="*/ 70861 h 72236"/>
                    <a:gd name="connsiteX103" fmla="*/ 101083 w 285984"/>
                    <a:gd name="connsiteY103" fmla="*/ 70171 h 72236"/>
                    <a:gd name="connsiteX104" fmla="*/ 101083 w 285984"/>
                    <a:gd name="connsiteY104" fmla="*/ 24128 h 72236"/>
                    <a:gd name="connsiteX105" fmla="*/ 101236 w 285984"/>
                    <a:gd name="connsiteY105" fmla="*/ 23437 h 72236"/>
                    <a:gd name="connsiteX106" fmla="*/ 101850 w 285984"/>
                    <a:gd name="connsiteY106" fmla="*/ 22925 h 72236"/>
                    <a:gd name="connsiteX107" fmla="*/ 103027 w 285984"/>
                    <a:gd name="connsiteY107" fmla="*/ 22618 h 72236"/>
                    <a:gd name="connsiteX108" fmla="*/ 104919 w 285984"/>
                    <a:gd name="connsiteY108" fmla="*/ 22542 h 72236"/>
                    <a:gd name="connsiteX109" fmla="*/ 106787 w 285984"/>
                    <a:gd name="connsiteY109" fmla="*/ 22618 h 72236"/>
                    <a:gd name="connsiteX110" fmla="*/ 107938 w 285984"/>
                    <a:gd name="connsiteY110" fmla="*/ 22925 h 72236"/>
                    <a:gd name="connsiteX111" fmla="*/ 108526 w 285984"/>
                    <a:gd name="connsiteY111" fmla="*/ 23437 h 72236"/>
                    <a:gd name="connsiteX112" fmla="*/ 108706 w 285984"/>
                    <a:gd name="connsiteY112" fmla="*/ 24128 h 72236"/>
                    <a:gd name="connsiteX113" fmla="*/ 108706 w 285984"/>
                    <a:gd name="connsiteY113" fmla="*/ 30215 h 72236"/>
                    <a:gd name="connsiteX114" fmla="*/ 116456 w 285984"/>
                    <a:gd name="connsiteY114" fmla="*/ 23846 h 72236"/>
                    <a:gd name="connsiteX115" fmla="*/ 124258 w 285984"/>
                    <a:gd name="connsiteY115" fmla="*/ 21825 h 72236"/>
                    <a:gd name="connsiteX116" fmla="*/ 132008 w 285984"/>
                    <a:gd name="connsiteY116" fmla="*/ 23386 h 72236"/>
                    <a:gd name="connsiteX117" fmla="*/ 137100 w 285984"/>
                    <a:gd name="connsiteY117" fmla="*/ 27555 h 72236"/>
                    <a:gd name="connsiteX118" fmla="*/ 139888 w 285984"/>
                    <a:gd name="connsiteY118" fmla="*/ 33669 h 72236"/>
                    <a:gd name="connsiteX119" fmla="*/ 140731 w 285984"/>
                    <a:gd name="connsiteY119" fmla="*/ 42084 h 72236"/>
                    <a:gd name="connsiteX120" fmla="*/ 178643 w 285984"/>
                    <a:gd name="connsiteY120" fmla="*/ 66794 h 72236"/>
                    <a:gd name="connsiteX121" fmla="*/ 178439 w 285984"/>
                    <a:gd name="connsiteY121" fmla="*/ 69148 h 72236"/>
                    <a:gd name="connsiteX122" fmla="*/ 177825 w 285984"/>
                    <a:gd name="connsiteY122" fmla="*/ 70427 h 72236"/>
                    <a:gd name="connsiteX123" fmla="*/ 176597 w 285984"/>
                    <a:gd name="connsiteY123" fmla="*/ 71194 h 72236"/>
                    <a:gd name="connsiteX124" fmla="*/ 174730 w 285984"/>
                    <a:gd name="connsiteY124" fmla="*/ 71782 h 72236"/>
                    <a:gd name="connsiteX125" fmla="*/ 172504 w 285984"/>
                    <a:gd name="connsiteY125" fmla="*/ 72166 h 72236"/>
                    <a:gd name="connsiteX126" fmla="*/ 170150 w 285984"/>
                    <a:gd name="connsiteY126" fmla="*/ 72319 h 72236"/>
                    <a:gd name="connsiteX127" fmla="*/ 164012 w 285984"/>
                    <a:gd name="connsiteY127" fmla="*/ 71373 h 72236"/>
                    <a:gd name="connsiteX128" fmla="*/ 159817 w 285984"/>
                    <a:gd name="connsiteY128" fmla="*/ 68508 h 72236"/>
                    <a:gd name="connsiteX129" fmla="*/ 157437 w 285984"/>
                    <a:gd name="connsiteY129" fmla="*/ 63648 h 72236"/>
                    <a:gd name="connsiteX130" fmla="*/ 156696 w 285984"/>
                    <a:gd name="connsiteY130" fmla="*/ 56716 h 72236"/>
                    <a:gd name="connsiteX131" fmla="*/ 156696 w 285984"/>
                    <a:gd name="connsiteY131" fmla="*/ 29806 h 72236"/>
                    <a:gd name="connsiteX132" fmla="*/ 150250 w 285984"/>
                    <a:gd name="connsiteY132" fmla="*/ 29806 h 72236"/>
                    <a:gd name="connsiteX133" fmla="*/ 149022 w 285984"/>
                    <a:gd name="connsiteY133" fmla="*/ 28988 h 72236"/>
                    <a:gd name="connsiteX134" fmla="*/ 148561 w 285984"/>
                    <a:gd name="connsiteY134" fmla="*/ 26327 h 72236"/>
                    <a:gd name="connsiteX135" fmla="*/ 148690 w 285984"/>
                    <a:gd name="connsiteY135" fmla="*/ 24690 h 72236"/>
                    <a:gd name="connsiteX136" fmla="*/ 149022 w 285984"/>
                    <a:gd name="connsiteY136" fmla="*/ 23590 h 72236"/>
                    <a:gd name="connsiteX137" fmla="*/ 149559 w 285984"/>
                    <a:gd name="connsiteY137" fmla="*/ 22976 h 72236"/>
                    <a:gd name="connsiteX138" fmla="*/ 150301 w 285984"/>
                    <a:gd name="connsiteY138" fmla="*/ 22797 h 72236"/>
                    <a:gd name="connsiteX139" fmla="*/ 156696 w 285984"/>
                    <a:gd name="connsiteY139" fmla="*/ 22797 h 72236"/>
                    <a:gd name="connsiteX140" fmla="*/ 156696 w 285984"/>
                    <a:gd name="connsiteY140" fmla="*/ 11849 h 72236"/>
                    <a:gd name="connsiteX141" fmla="*/ 156874 w 285984"/>
                    <a:gd name="connsiteY141" fmla="*/ 11184 h 72236"/>
                    <a:gd name="connsiteX142" fmla="*/ 157540 w 285984"/>
                    <a:gd name="connsiteY142" fmla="*/ 10647 h 72236"/>
                    <a:gd name="connsiteX143" fmla="*/ 158844 w 285984"/>
                    <a:gd name="connsiteY143" fmla="*/ 10314 h 72236"/>
                    <a:gd name="connsiteX144" fmla="*/ 160891 w 285984"/>
                    <a:gd name="connsiteY144" fmla="*/ 10212 h 72236"/>
                    <a:gd name="connsiteX145" fmla="*/ 162989 w 285984"/>
                    <a:gd name="connsiteY145" fmla="*/ 10314 h 72236"/>
                    <a:gd name="connsiteX146" fmla="*/ 164268 w 285984"/>
                    <a:gd name="connsiteY146" fmla="*/ 10647 h 72236"/>
                    <a:gd name="connsiteX147" fmla="*/ 164933 w 285984"/>
                    <a:gd name="connsiteY147" fmla="*/ 11184 h 72236"/>
                    <a:gd name="connsiteX148" fmla="*/ 165137 w 285984"/>
                    <a:gd name="connsiteY148" fmla="*/ 11849 h 72236"/>
                    <a:gd name="connsiteX149" fmla="*/ 165137 w 285984"/>
                    <a:gd name="connsiteY149" fmla="*/ 22797 h 72236"/>
                    <a:gd name="connsiteX150" fmla="*/ 176955 w 285984"/>
                    <a:gd name="connsiteY150" fmla="*/ 22797 h 72236"/>
                    <a:gd name="connsiteX151" fmla="*/ 177671 w 285984"/>
                    <a:gd name="connsiteY151" fmla="*/ 22976 h 72236"/>
                    <a:gd name="connsiteX152" fmla="*/ 178209 w 285984"/>
                    <a:gd name="connsiteY152" fmla="*/ 23590 h 72236"/>
                    <a:gd name="connsiteX153" fmla="*/ 178541 w 285984"/>
                    <a:gd name="connsiteY153" fmla="*/ 24690 h 72236"/>
                    <a:gd name="connsiteX154" fmla="*/ 178643 w 285984"/>
                    <a:gd name="connsiteY154" fmla="*/ 26327 h 72236"/>
                    <a:gd name="connsiteX155" fmla="*/ 178183 w 285984"/>
                    <a:gd name="connsiteY155" fmla="*/ 28988 h 72236"/>
                    <a:gd name="connsiteX156" fmla="*/ 176955 w 285984"/>
                    <a:gd name="connsiteY156" fmla="*/ 29806 h 72236"/>
                    <a:gd name="connsiteX157" fmla="*/ 165137 w 285984"/>
                    <a:gd name="connsiteY157" fmla="*/ 29806 h 72236"/>
                    <a:gd name="connsiteX158" fmla="*/ 165137 w 285984"/>
                    <a:gd name="connsiteY158" fmla="*/ 55488 h 72236"/>
                    <a:gd name="connsiteX159" fmla="*/ 166544 w 285984"/>
                    <a:gd name="connsiteY159" fmla="*/ 62676 h 72236"/>
                    <a:gd name="connsiteX160" fmla="*/ 171583 w 285984"/>
                    <a:gd name="connsiteY160" fmla="*/ 65106 h 72236"/>
                    <a:gd name="connsiteX161" fmla="*/ 173681 w 285984"/>
                    <a:gd name="connsiteY161" fmla="*/ 64876 h 72236"/>
                    <a:gd name="connsiteX162" fmla="*/ 175318 w 285984"/>
                    <a:gd name="connsiteY162" fmla="*/ 64390 h 72236"/>
                    <a:gd name="connsiteX163" fmla="*/ 176545 w 285984"/>
                    <a:gd name="connsiteY163" fmla="*/ 63904 h 72236"/>
                    <a:gd name="connsiteX164" fmla="*/ 177467 w 285984"/>
                    <a:gd name="connsiteY164" fmla="*/ 63674 h 72236"/>
                    <a:gd name="connsiteX165" fmla="*/ 177952 w 285984"/>
                    <a:gd name="connsiteY165" fmla="*/ 63801 h 72236"/>
                    <a:gd name="connsiteX166" fmla="*/ 178310 w 285984"/>
                    <a:gd name="connsiteY166" fmla="*/ 64287 h 72236"/>
                    <a:gd name="connsiteX167" fmla="*/ 178541 w 285984"/>
                    <a:gd name="connsiteY167" fmla="*/ 65260 h 72236"/>
                    <a:gd name="connsiteX168" fmla="*/ 178643 w 285984"/>
                    <a:gd name="connsiteY168" fmla="*/ 66794 h 72236"/>
                    <a:gd name="connsiteX169" fmla="*/ 216337 w 285984"/>
                    <a:gd name="connsiteY169" fmla="*/ 27146 h 72236"/>
                    <a:gd name="connsiteX170" fmla="*/ 216286 w 285984"/>
                    <a:gd name="connsiteY170" fmla="*/ 29039 h 72236"/>
                    <a:gd name="connsiteX171" fmla="*/ 216082 w 285984"/>
                    <a:gd name="connsiteY171" fmla="*/ 30241 h 72236"/>
                    <a:gd name="connsiteX172" fmla="*/ 215698 w 285984"/>
                    <a:gd name="connsiteY172" fmla="*/ 30906 h 72236"/>
                    <a:gd name="connsiteX173" fmla="*/ 215058 w 285984"/>
                    <a:gd name="connsiteY173" fmla="*/ 31136 h 72236"/>
                    <a:gd name="connsiteX174" fmla="*/ 214061 w 285984"/>
                    <a:gd name="connsiteY174" fmla="*/ 30906 h 72236"/>
                    <a:gd name="connsiteX175" fmla="*/ 212730 w 285984"/>
                    <a:gd name="connsiteY175" fmla="*/ 30446 h 72236"/>
                    <a:gd name="connsiteX176" fmla="*/ 211068 w 285984"/>
                    <a:gd name="connsiteY176" fmla="*/ 30011 h 72236"/>
                    <a:gd name="connsiteX177" fmla="*/ 209072 w 285984"/>
                    <a:gd name="connsiteY177" fmla="*/ 29806 h 72236"/>
                    <a:gd name="connsiteX178" fmla="*/ 206565 w 285984"/>
                    <a:gd name="connsiteY178" fmla="*/ 30318 h 72236"/>
                    <a:gd name="connsiteX179" fmla="*/ 203982 w 285984"/>
                    <a:gd name="connsiteY179" fmla="*/ 32006 h 72236"/>
                    <a:gd name="connsiteX180" fmla="*/ 201143 w 285984"/>
                    <a:gd name="connsiteY180" fmla="*/ 35127 h 72236"/>
                    <a:gd name="connsiteX181" fmla="*/ 197868 w 285984"/>
                    <a:gd name="connsiteY181" fmla="*/ 39885 h 72236"/>
                    <a:gd name="connsiteX182" fmla="*/ 197868 w 285984"/>
                    <a:gd name="connsiteY182" fmla="*/ 70171 h 72236"/>
                    <a:gd name="connsiteX183" fmla="*/ 197664 w 285984"/>
                    <a:gd name="connsiteY183" fmla="*/ 70861 h 72236"/>
                    <a:gd name="connsiteX184" fmla="*/ 196998 w 285984"/>
                    <a:gd name="connsiteY184" fmla="*/ 71347 h 72236"/>
                    <a:gd name="connsiteX185" fmla="*/ 195720 w 285984"/>
                    <a:gd name="connsiteY185" fmla="*/ 71654 h 72236"/>
                    <a:gd name="connsiteX186" fmla="*/ 193622 w 285984"/>
                    <a:gd name="connsiteY186" fmla="*/ 71757 h 72236"/>
                    <a:gd name="connsiteX187" fmla="*/ 191576 w 285984"/>
                    <a:gd name="connsiteY187" fmla="*/ 71654 h 72236"/>
                    <a:gd name="connsiteX188" fmla="*/ 190271 w 285984"/>
                    <a:gd name="connsiteY188" fmla="*/ 71347 h 72236"/>
                    <a:gd name="connsiteX189" fmla="*/ 189606 w 285984"/>
                    <a:gd name="connsiteY189" fmla="*/ 70861 h 72236"/>
                    <a:gd name="connsiteX190" fmla="*/ 189427 w 285984"/>
                    <a:gd name="connsiteY190" fmla="*/ 70171 h 72236"/>
                    <a:gd name="connsiteX191" fmla="*/ 189427 w 285984"/>
                    <a:gd name="connsiteY191" fmla="*/ 24128 h 72236"/>
                    <a:gd name="connsiteX192" fmla="*/ 189580 w 285984"/>
                    <a:gd name="connsiteY192" fmla="*/ 23437 h 72236"/>
                    <a:gd name="connsiteX193" fmla="*/ 190195 w 285984"/>
                    <a:gd name="connsiteY193" fmla="*/ 22925 h 72236"/>
                    <a:gd name="connsiteX194" fmla="*/ 191371 w 285984"/>
                    <a:gd name="connsiteY194" fmla="*/ 22618 h 72236"/>
                    <a:gd name="connsiteX195" fmla="*/ 193264 w 285984"/>
                    <a:gd name="connsiteY195" fmla="*/ 22542 h 72236"/>
                    <a:gd name="connsiteX196" fmla="*/ 195132 w 285984"/>
                    <a:gd name="connsiteY196" fmla="*/ 22618 h 72236"/>
                    <a:gd name="connsiteX197" fmla="*/ 196282 w 285984"/>
                    <a:gd name="connsiteY197" fmla="*/ 22925 h 72236"/>
                    <a:gd name="connsiteX198" fmla="*/ 196871 w 285984"/>
                    <a:gd name="connsiteY198" fmla="*/ 23437 h 72236"/>
                    <a:gd name="connsiteX199" fmla="*/ 197050 w 285984"/>
                    <a:gd name="connsiteY199" fmla="*/ 24128 h 72236"/>
                    <a:gd name="connsiteX200" fmla="*/ 197050 w 285984"/>
                    <a:gd name="connsiteY200" fmla="*/ 30829 h 72236"/>
                    <a:gd name="connsiteX201" fmla="*/ 200606 w 285984"/>
                    <a:gd name="connsiteY201" fmla="*/ 26327 h 72236"/>
                    <a:gd name="connsiteX202" fmla="*/ 203752 w 285984"/>
                    <a:gd name="connsiteY202" fmla="*/ 23590 h 72236"/>
                    <a:gd name="connsiteX203" fmla="*/ 206694 w 285984"/>
                    <a:gd name="connsiteY203" fmla="*/ 22209 h 72236"/>
                    <a:gd name="connsiteX204" fmla="*/ 209635 w 285984"/>
                    <a:gd name="connsiteY204" fmla="*/ 21825 h 72236"/>
                    <a:gd name="connsiteX205" fmla="*/ 211144 w 285984"/>
                    <a:gd name="connsiteY205" fmla="*/ 21902 h 72236"/>
                    <a:gd name="connsiteX206" fmla="*/ 212909 w 285984"/>
                    <a:gd name="connsiteY206" fmla="*/ 22183 h 72236"/>
                    <a:gd name="connsiteX207" fmla="*/ 214572 w 285984"/>
                    <a:gd name="connsiteY207" fmla="*/ 22644 h 72236"/>
                    <a:gd name="connsiteX208" fmla="*/ 215621 w 285984"/>
                    <a:gd name="connsiteY208" fmla="*/ 23155 h 72236"/>
                    <a:gd name="connsiteX209" fmla="*/ 216030 w 285984"/>
                    <a:gd name="connsiteY209" fmla="*/ 23641 h 72236"/>
                    <a:gd name="connsiteX210" fmla="*/ 216209 w 285984"/>
                    <a:gd name="connsiteY210" fmla="*/ 24230 h 72236"/>
                    <a:gd name="connsiteX211" fmla="*/ 216311 w 285984"/>
                    <a:gd name="connsiteY211" fmla="*/ 25279 h 72236"/>
                    <a:gd name="connsiteX212" fmla="*/ 216337 w 285984"/>
                    <a:gd name="connsiteY212" fmla="*/ 27146 h 72236"/>
                    <a:gd name="connsiteX213" fmla="*/ 266300 w 285984"/>
                    <a:gd name="connsiteY213" fmla="*/ 46638 h 72236"/>
                    <a:gd name="connsiteX214" fmla="*/ 264817 w 285984"/>
                    <a:gd name="connsiteY214" fmla="*/ 56997 h 72236"/>
                    <a:gd name="connsiteX215" fmla="*/ 260391 w 285984"/>
                    <a:gd name="connsiteY215" fmla="*/ 65157 h 72236"/>
                    <a:gd name="connsiteX216" fmla="*/ 253024 w 285984"/>
                    <a:gd name="connsiteY216" fmla="*/ 70503 h 72236"/>
                    <a:gd name="connsiteX217" fmla="*/ 242766 w 285984"/>
                    <a:gd name="connsiteY217" fmla="*/ 72422 h 72236"/>
                    <a:gd name="connsiteX218" fmla="*/ 232867 w 285984"/>
                    <a:gd name="connsiteY218" fmla="*/ 70734 h 72236"/>
                    <a:gd name="connsiteX219" fmla="*/ 225833 w 285984"/>
                    <a:gd name="connsiteY219" fmla="*/ 65822 h 72236"/>
                    <a:gd name="connsiteX220" fmla="*/ 221638 w 285984"/>
                    <a:gd name="connsiteY220" fmla="*/ 57995 h 72236"/>
                    <a:gd name="connsiteX221" fmla="*/ 220256 w 285984"/>
                    <a:gd name="connsiteY221" fmla="*/ 47558 h 72236"/>
                    <a:gd name="connsiteX222" fmla="*/ 221714 w 285984"/>
                    <a:gd name="connsiteY222" fmla="*/ 37199 h 72236"/>
                    <a:gd name="connsiteX223" fmla="*/ 226114 w 285984"/>
                    <a:gd name="connsiteY223" fmla="*/ 29039 h 72236"/>
                    <a:gd name="connsiteX224" fmla="*/ 233455 w 285984"/>
                    <a:gd name="connsiteY224" fmla="*/ 23718 h 72236"/>
                    <a:gd name="connsiteX225" fmla="*/ 243739 w 285984"/>
                    <a:gd name="connsiteY225" fmla="*/ 21825 h 72236"/>
                    <a:gd name="connsiteX226" fmla="*/ 253638 w 285984"/>
                    <a:gd name="connsiteY226" fmla="*/ 23514 h 72236"/>
                    <a:gd name="connsiteX227" fmla="*/ 260672 w 285984"/>
                    <a:gd name="connsiteY227" fmla="*/ 28425 h 72236"/>
                    <a:gd name="connsiteX228" fmla="*/ 264893 w 285984"/>
                    <a:gd name="connsiteY228" fmla="*/ 36252 h 72236"/>
                    <a:gd name="connsiteX229" fmla="*/ 266300 w 285984"/>
                    <a:gd name="connsiteY229" fmla="*/ 46638 h 72236"/>
                    <a:gd name="connsiteX230" fmla="*/ 257552 w 285984"/>
                    <a:gd name="connsiteY230" fmla="*/ 47200 h 72236"/>
                    <a:gd name="connsiteX231" fmla="*/ 256855 w 285984"/>
                    <a:gd name="connsiteY231" fmla="*/ 40140 h 72236"/>
                    <a:gd name="connsiteX232" fmla="*/ 254557 w 285984"/>
                    <a:gd name="connsiteY232" fmla="*/ 34308 h 72236"/>
                    <a:gd name="connsiteX233" fmla="*/ 250220 w 285984"/>
                    <a:gd name="connsiteY233" fmla="*/ 30343 h 72236"/>
                    <a:gd name="connsiteX234" fmla="*/ 243406 w 285984"/>
                    <a:gd name="connsiteY234" fmla="*/ 28885 h 72236"/>
                    <a:gd name="connsiteX235" fmla="*/ 236928 w 285984"/>
                    <a:gd name="connsiteY235" fmla="*/ 30215 h 72236"/>
                    <a:gd name="connsiteX236" fmla="*/ 232463 w 285984"/>
                    <a:gd name="connsiteY236" fmla="*/ 33976 h 72236"/>
                    <a:gd name="connsiteX237" fmla="*/ 229856 w 285984"/>
                    <a:gd name="connsiteY237" fmla="*/ 39731 h 72236"/>
                    <a:gd name="connsiteX238" fmla="*/ 229004 w 285984"/>
                    <a:gd name="connsiteY238" fmla="*/ 46996 h 72236"/>
                    <a:gd name="connsiteX239" fmla="*/ 229702 w 285984"/>
                    <a:gd name="connsiteY239" fmla="*/ 54107 h 72236"/>
                    <a:gd name="connsiteX240" fmla="*/ 232025 w 285984"/>
                    <a:gd name="connsiteY240" fmla="*/ 59913 h 72236"/>
                    <a:gd name="connsiteX241" fmla="*/ 236386 w 285984"/>
                    <a:gd name="connsiteY241" fmla="*/ 63853 h 72236"/>
                    <a:gd name="connsiteX242" fmla="*/ 243200 w 285984"/>
                    <a:gd name="connsiteY242" fmla="*/ 65311 h 72236"/>
                    <a:gd name="connsiteX243" fmla="*/ 249654 w 285984"/>
                    <a:gd name="connsiteY243" fmla="*/ 63981 h 72236"/>
                    <a:gd name="connsiteX244" fmla="*/ 254144 w 285984"/>
                    <a:gd name="connsiteY244" fmla="*/ 60246 h 72236"/>
                    <a:gd name="connsiteX245" fmla="*/ 256725 w 285984"/>
                    <a:gd name="connsiteY245" fmla="*/ 54516 h 72236"/>
                    <a:gd name="connsiteX246" fmla="*/ 257552 w 285984"/>
                    <a:gd name="connsiteY246" fmla="*/ 47200 h 72236"/>
                    <a:gd name="connsiteX247" fmla="*/ 286491 w 285984"/>
                    <a:gd name="connsiteY247" fmla="*/ 70171 h 72236"/>
                    <a:gd name="connsiteX248" fmla="*/ 286286 w 285984"/>
                    <a:gd name="connsiteY248" fmla="*/ 70861 h 72236"/>
                    <a:gd name="connsiteX249" fmla="*/ 285621 w 285984"/>
                    <a:gd name="connsiteY249" fmla="*/ 71347 h 72236"/>
                    <a:gd name="connsiteX250" fmla="*/ 284342 w 285984"/>
                    <a:gd name="connsiteY250" fmla="*/ 71654 h 72236"/>
                    <a:gd name="connsiteX251" fmla="*/ 282244 w 285984"/>
                    <a:gd name="connsiteY251" fmla="*/ 71757 h 72236"/>
                    <a:gd name="connsiteX252" fmla="*/ 280198 w 285984"/>
                    <a:gd name="connsiteY252" fmla="*/ 71654 h 72236"/>
                    <a:gd name="connsiteX253" fmla="*/ 278893 w 285984"/>
                    <a:gd name="connsiteY253" fmla="*/ 71347 h 72236"/>
                    <a:gd name="connsiteX254" fmla="*/ 278229 w 285984"/>
                    <a:gd name="connsiteY254" fmla="*/ 70861 h 72236"/>
                    <a:gd name="connsiteX255" fmla="*/ 278050 w 285984"/>
                    <a:gd name="connsiteY255" fmla="*/ 70171 h 72236"/>
                    <a:gd name="connsiteX256" fmla="*/ 278050 w 285984"/>
                    <a:gd name="connsiteY256" fmla="*/ 1822 h 72236"/>
                    <a:gd name="connsiteX257" fmla="*/ 278229 w 285984"/>
                    <a:gd name="connsiteY257" fmla="*/ 1106 h 72236"/>
                    <a:gd name="connsiteX258" fmla="*/ 278893 w 285984"/>
                    <a:gd name="connsiteY258" fmla="*/ 594 h 72236"/>
                    <a:gd name="connsiteX259" fmla="*/ 280198 w 285984"/>
                    <a:gd name="connsiteY259" fmla="*/ 287 h 72236"/>
                    <a:gd name="connsiteX260" fmla="*/ 282244 w 285984"/>
                    <a:gd name="connsiteY260" fmla="*/ 185 h 72236"/>
                    <a:gd name="connsiteX261" fmla="*/ 284342 w 285984"/>
                    <a:gd name="connsiteY261" fmla="*/ 287 h 72236"/>
                    <a:gd name="connsiteX262" fmla="*/ 285621 w 285984"/>
                    <a:gd name="connsiteY262" fmla="*/ 594 h 72236"/>
                    <a:gd name="connsiteX263" fmla="*/ 286286 w 285984"/>
                    <a:gd name="connsiteY263" fmla="*/ 1106 h 72236"/>
                    <a:gd name="connsiteX264" fmla="*/ 286491 w 285984"/>
                    <a:gd name="connsiteY264" fmla="*/ 1822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285984" h="72236">
                      <a:moveTo>
                        <a:pt x="36830" y="63162"/>
                      </a:moveTo>
                      <a:cubicBezTo>
                        <a:pt x="36830" y="63742"/>
                        <a:pt x="36813" y="64245"/>
                        <a:pt x="36778" y="64671"/>
                      </a:cubicBezTo>
                      <a:cubicBezTo>
                        <a:pt x="36744" y="65097"/>
                        <a:pt x="36685" y="65456"/>
                        <a:pt x="36599" y="65746"/>
                      </a:cubicBezTo>
                      <a:cubicBezTo>
                        <a:pt x="36514" y="66035"/>
                        <a:pt x="36412" y="66291"/>
                        <a:pt x="36292" y="66513"/>
                      </a:cubicBezTo>
                      <a:cubicBezTo>
                        <a:pt x="36173" y="66735"/>
                        <a:pt x="35900" y="67059"/>
                        <a:pt x="35474" y="67485"/>
                      </a:cubicBezTo>
                      <a:cubicBezTo>
                        <a:pt x="35048" y="67911"/>
                        <a:pt x="34323" y="68440"/>
                        <a:pt x="33300" y="69071"/>
                      </a:cubicBezTo>
                      <a:cubicBezTo>
                        <a:pt x="32276" y="69702"/>
                        <a:pt x="31125" y="70265"/>
                        <a:pt x="29846" y="70759"/>
                      </a:cubicBezTo>
                      <a:cubicBezTo>
                        <a:pt x="28567" y="71254"/>
                        <a:pt x="27178" y="71654"/>
                        <a:pt x="25677" y="71961"/>
                      </a:cubicBezTo>
                      <a:cubicBezTo>
                        <a:pt x="24176" y="72268"/>
                        <a:pt x="22624" y="72422"/>
                        <a:pt x="21021" y="72422"/>
                      </a:cubicBezTo>
                      <a:cubicBezTo>
                        <a:pt x="17713" y="72422"/>
                        <a:pt x="14780" y="71876"/>
                        <a:pt x="12222" y="70785"/>
                      </a:cubicBezTo>
                      <a:cubicBezTo>
                        <a:pt x="9664" y="69693"/>
                        <a:pt x="7524" y="68099"/>
                        <a:pt x="5801" y="66001"/>
                      </a:cubicBezTo>
                      <a:cubicBezTo>
                        <a:pt x="4079" y="63904"/>
                        <a:pt x="2766" y="61329"/>
                        <a:pt x="1862" y="58276"/>
                      </a:cubicBezTo>
                      <a:cubicBezTo>
                        <a:pt x="958" y="55224"/>
                        <a:pt x="506" y="51702"/>
                        <a:pt x="506" y="47712"/>
                      </a:cubicBezTo>
                      <a:cubicBezTo>
                        <a:pt x="506" y="43176"/>
                        <a:pt x="1061" y="39279"/>
                        <a:pt x="2169" y="36022"/>
                      </a:cubicBezTo>
                      <a:cubicBezTo>
                        <a:pt x="3277" y="32765"/>
                        <a:pt x="4795" y="30096"/>
                        <a:pt x="6722" y="28016"/>
                      </a:cubicBezTo>
                      <a:cubicBezTo>
                        <a:pt x="8649" y="25935"/>
                        <a:pt x="10917" y="24392"/>
                        <a:pt x="13526" y="23386"/>
                      </a:cubicBezTo>
                      <a:cubicBezTo>
                        <a:pt x="16136" y="22380"/>
                        <a:pt x="18958" y="21876"/>
                        <a:pt x="21993" y="21876"/>
                      </a:cubicBezTo>
                      <a:cubicBezTo>
                        <a:pt x="23460" y="21876"/>
                        <a:pt x="24884" y="22013"/>
                        <a:pt x="26265" y="22286"/>
                      </a:cubicBezTo>
                      <a:cubicBezTo>
                        <a:pt x="27646" y="22559"/>
                        <a:pt x="28917" y="22917"/>
                        <a:pt x="30077" y="23360"/>
                      </a:cubicBezTo>
                      <a:cubicBezTo>
                        <a:pt x="31236" y="23803"/>
                        <a:pt x="32268" y="24315"/>
                        <a:pt x="33172" y="24895"/>
                      </a:cubicBezTo>
                      <a:cubicBezTo>
                        <a:pt x="34076" y="25475"/>
                        <a:pt x="34732" y="25969"/>
                        <a:pt x="35141" y="26379"/>
                      </a:cubicBezTo>
                      <a:cubicBezTo>
                        <a:pt x="35551" y="26788"/>
                        <a:pt x="35832" y="27112"/>
                        <a:pt x="35986" y="27351"/>
                      </a:cubicBezTo>
                      <a:cubicBezTo>
                        <a:pt x="36139" y="27589"/>
                        <a:pt x="36267" y="27871"/>
                        <a:pt x="36369" y="28195"/>
                      </a:cubicBezTo>
                      <a:cubicBezTo>
                        <a:pt x="36472" y="28519"/>
                        <a:pt x="36540" y="28885"/>
                        <a:pt x="36574" y="29295"/>
                      </a:cubicBezTo>
                      <a:cubicBezTo>
                        <a:pt x="36608" y="29704"/>
                        <a:pt x="36625" y="30215"/>
                        <a:pt x="36625" y="30829"/>
                      </a:cubicBezTo>
                      <a:cubicBezTo>
                        <a:pt x="36625" y="32159"/>
                        <a:pt x="36472" y="33089"/>
                        <a:pt x="36165" y="33618"/>
                      </a:cubicBezTo>
                      <a:cubicBezTo>
                        <a:pt x="35858" y="34146"/>
                        <a:pt x="35482" y="34411"/>
                        <a:pt x="35039" y="34411"/>
                      </a:cubicBezTo>
                      <a:cubicBezTo>
                        <a:pt x="34528" y="34411"/>
                        <a:pt x="33939" y="34129"/>
                        <a:pt x="33274" y="33566"/>
                      </a:cubicBezTo>
                      <a:cubicBezTo>
                        <a:pt x="32609" y="33004"/>
                        <a:pt x="31765" y="32381"/>
                        <a:pt x="30742" y="31699"/>
                      </a:cubicBezTo>
                      <a:cubicBezTo>
                        <a:pt x="29718" y="31017"/>
                        <a:pt x="28482" y="30395"/>
                        <a:pt x="27033" y="29832"/>
                      </a:cubicBezTo>
                      <a:cubicBezTo>
                        <a:pt x="25583" y="29269"/>
                        <a:pt x="23869" y="28988"/>
                        <a:pt x="21891" y="28988"/>
                      </a:cubicBezTo>
                      <a:cubicBezTo>
                        <a:pt x="17832" y="28988"/>
                        <a:pt x="14720" y="30548"/>
                        <a:pt x="12554" y="33669"/>
                      </a:cubicBezTo>
                      <a:cubicBezTo>
                        <a:pt x="10389" y="36789"/>
                        <a:pt x="9306" y="41317"/>
                        <a:pt x="9306" y="47251"/>
                      </a:cubicBezTo>
                      <a:cubicBezTo>
                        <a:pt x="9306" y="50219"/>
                        <a:pt x="9587" y="52819"/>
                        <a:pt x="10150" y="55053"/>
                      </a:cubicBezTo>
                      <a:cubicBezTo>
                        <a:pt x="10713" y="57287"/>
                        <a:pt x="11540" y="59155"/>
                        <a:pt x="12631" y="60655"/>
                      </a:cubicBezTo>
                      <a:cubicBezTo>
                        <a:pt x="13723" y="62156"/>
                        <a:pt x="15061" y="63273"/>
                        <a:pt x="16647" y="64006"/>
                      </a:cubicBezTo>
                      <a:cubicBezTo>
                        <a:pt x="18233" y="64739"/>
                        <a:pt x="20049" y="65106"/>
                        <a:pt x="22096" y="65106"/>
                      </a:cubicBezTo>
                      <a:cubicBezTo>
                        <a:pt x="24040" y="65106"/>
                        <a:pt x="25745" y="64799"/>
                        <a:pt x="27212" y="64185"/>
                      </a:cubicBezTo>
                      <a:cubicBezTo>
                        <a:pt x="28678" y="63571"/>
                        <a:pt x="29949" y="62898"/>
                        <a:pt x="31023" y="62164"/>
                      </a:cubicBezTo>
                      <a:cubicBezTo>
                        <a:pt x="32097" y="61431"/>
                        <a:pt x="33001" y="60766"/>
                        <a:pt x="33734" y="60169"/>
                      </a:cubicBezTo>
                      <a:cubicBezTo>
                        <a:pt x="34468" y="59572"/>
                        <a:pt x="35039" y="59274"/>
                        <a:pt x="35448" y="59274"/>
                      </a:cubicBezTo>
                      <a:cubicBezTo>
                        <a:pt x="35687" y="59274"/>
                        <a:pt x="35892" y="59342"/>
                        <a:pt x="36062" y="59478"/>
                      </a:cubicBezTo>
                      <a:cubicBezTo>
                        <a:pt x="36233" y="59615"/>
                        <a:pt x="36378" y="59845"/>
                        <a:pt x="36497" y="60169"/>
                      </a:cubicBezTo>
                      <a:cubicBezTo>
                        <a:pt x="36617" y="60493"/>
                        <a:pt x="36702" y="60902"/>
                        <a:pt x="36753" y="61397"/>
                      </a:cubicBezTo>
                      <a:cubicBezTo>
                        <a:pt x="36804" y="61892"/>
                        <a:pt x="36830" y="62480"/>
                        <a:pt x="36830" y="63162"/>
                      </a:cubicBezTo>
                      <a:close/>
                      <a:moveTo>
                        <a:pt x="89333" y="46638"/>
                      </a:moveTo>
                      <a:cubicBezTo>
                        <a:pt x="89333" y="50389"/>
                        <a:pt x="88839" y="53842"/>
                        <a:pt x="87850" y="56997"/>
                      </a:cubicBezTo>
                      <a:cubicBezTo>
                        <a:pt x="86860" y="60152"/>
                        <a:pt x="85385" y="62872"/>
                        <a:pt x="83424" y="65157"/>
                      </a:cubicBezTo>
                      <a:cubicBezTo>
                        <a:pt x="81463" y="67442"/>
                        <a:pt x="79007" y="69224"/>
                        <a:pt x="76057" y="70503"/>
                      </a:cubicBezTo>
                      <a:cubicBezTo>
                        <a:pt x="73107" y="71782"/>
                        <a:pt x="69688" y="72422"/>
                        <a:pt x="65800" y="72422"/>
                      </a:cubicBezTo>
                      <a:cubicBezTo>
                        <a:pt x="62014" y="72422"/>
                        <a:pt x="58714" y="71859"/>
                        <a:pt x="55900" y="70734"/>
                      </a:cubicBezTo>
                      <a:cubicBezTo>
                        <a:pt x="53087" y="69608"/>
                        <a:pt x="50742" y="67971"/>
                        <a:pt x="48866" y="65822"/>
                      </a:cubicBezTo>
                      <a:cubicBezTo>
                        <a:pt x="46990" y="63674"/>
                        <a:pt x="45592" y="61064"/>
                        <a:pt x="44671" y="57995"/>
                      </a:cubicBezTo>
                      <a:cubicBezTo>
                        <a:pt x="43750" y="54925"/>
                        <a:pt x="43289" y="51446"/>
                        <a:pt x="43289" y="47558"/>
                      </a:cubicBezTo>
                      <a:cubicBezTo>
                        <a:pt x="43289" y="43807"/>
                        <a:pt x="43775" y="40353"/>
                        <a:pt x="44747" y="37199"/>
                      </a:cubicBezTo>
                      <a:cubicBezTo>
                        <a:pt x="45719" y="34044"/>
                        <a:pt x="47186" y="31324"/>
                        <a:pt x="49147" y="29039"/>
                      </a:cubicBezTo>
                      <a:cubicBezTo>
                        <a:pt x="51108" y="26754"/>
                        <a:pt x="53555" y="24980"/>
                        <a:pt x="56489" y="23718"/>
                      </a:cubicBezTo>
                      <a:cubicBezTo>
                        <a:pt x="59422" y="22456"/>
                        <a:pt x="62849" y="21825"/>
                        <a:pt x="66772" y="21825"/>
                      </a:cubicBezTo>
                      <a:cubicBezTo>
                        <a:pt x="70558" y="21825"/>
                        <a:pt x="73857" y="22388"/>
                        <a:pt x="76671" y="23514"/>
                      </a:cubicBezTo>
                      <a:cubicBezTo>
                        <a:pt x="79485" y="24639"/>
                        <a:pt x="81830" y="26276"/>
                        <a:pt x="83706" y="28425"/>
                      </a:cubicBezTo>
                      <a:cubicBezTo>
                        <a:pt x="85581" y="30574"/>
                        <a:pt x="86988" y="33183"/>
                        <a:pt x="87926" y="36252"/>
                      </a:cubicBezTo>
                      <a:cubicBezTo>
                        <a:pt x="88864" y="39322"/>
                        <a:pt x="89333" y="42784"/>
                        <a:pt x="89333" y="46638"/>
                      </a:cubicBezTo>
                      <a:close/>
                      <a:moveTo>
                        <a:pt x="80585" y="47200"/>
                      </a:moveTo>
                      <a:cubicBezTo>
                        <a:pt x="80585" y="44711"/>
                        <a:pt x="80352" y="42357"/>
                        <a:pt x="79888" y="40140"/>
                      </a:cubicBezTo>
                      <a:cubicBezTo>
                        <a:pt x="79423" y="37923"/>
                        <a:pt x="78657" y="35979"/>
                        <a:pt x="77590" y="34308"/>
                      </a:cubicBezTo>
                      <a:cubicBezTo>
                        <a:pt x="76524" y="32637"/>
                        <a:pt x="75078" y="31315"/>
                        <a:pt x="73254" y="30343"/>
                      </a:cubicBezTo>
                      <a:cubicBezTo>
                        <a:pt x="71430" y="29371"/>
                        <a:pt x="69159" y="28885"/>
                        <a:pt x="66440" y="28885"/>
                      </a:cubicBezTo>
                      <a:cubicBezTo>
                        <a:pt x="63928" y="28885"/>
                        <a:pt x="61768" y="29329"/>
                        <a:pt x="59961" y="30215"/>
                      </a:cubicBezTo>
                      <a:cubicBezTo>
                        <a:pt x="58155" y="31102"/>
                        <a:pt x="56666" y="32356"/>
                        <a:pt x="55496" y="33976"/>
                      </a:cubicBezTo>
                      <a:cubicBezTo>
                        <a:pt x="54326" y="35596"/>
                        <a:pt x="53457" y="37514"/>
                        <a:pt x="52889" y="39731"/>
                      </a:cubicBezTo>
                      <a:cubicBezTo>
                        <a:pt x="52322" y="41948"/>
                        <a:pt x="52038" y="44369"/>
                        <a:pt x="52038" y="46996"/>
                      </a:cubicBezTo>
                      <a:cubicBezTo>
                        <a:pt x="52038" y="49520"/>
                        <a:pt x="52270" y="51890"/>
                        <a:pt x="52735" y="54107"/>
                      </a:cubicBezTo>
                      <a:cubicBezTo>
                        <a:pt x="53199" y="56324"/>
                        <a:pt x="53974" y="58259"/>
                        <a:pt x="55058" y="59913"/>
                      </a:cubicBezTo>
                      <a:cubicBezTo>
                        <a:pt x="56142" y="61567"/>
                        <a:pt x="57596" y="62881"/>
                        <a:pt x="59419" y="63853"/>
                      </a:cubicBezTo>
                      <a:cubicBezTo>
                        <a:pt x="61243" y="64825"/>
                        <a:pt x="63515" y="65311"/>
                        <a:pt x="66234" y="65311"/>
                      </a:cubicBezTo>
                      <a:cubicBezTo>
                        <a:pt x="68712" y="65311"/>
                        <a:pt x="70863" y="64867"/>
                        <a:pt x="72687" y="63981"/>
                      </a:cubicBezTo>
                      <a:cubicBezTo>
                        <a:pt x="74511" y="63094"/>
                        <a:pt x="76007" y="61849"/>
                        <a:pt x="77178" y="60246"/>
                      </a:cubicBezTo>
                      <a:cubicBezTo>
                        <a:pt x="78347" y="58643"/>
                        <a:pt x="79208" y="56733"/>
                        <a:pt x="79759" y="54516"/>
                      </a:cubicBezTo>
                      <a:cubicBezTo>
                        <a:pt x="80309" y="52299"/>
                        <a:pt x="80585" y="49861"/>
                        <a:pt x="80585" y="47200"/>
                      </a:cubicBezTo>
                      <a:close/>
                      <a:moveTo>
                        <a:pt x="140731" y="70171"/>
                      </a:moveTo>
                      <a:cubicBezTo>
                        <a:pt x="140731" y="70444"/>
                        <a:pt x="140663" y="70674"/>
                        <a:pt x="140527" y="70861"/>
                      </a:cubicBezTo>
                      <a:cubicBezTo>
                        <a:pt x="140390" y="71049"/>
                        <a:pt x="140169" y="71211"/>
                        <a:pt x="139862" y="71347"/>
                      </a:cubicBezTo>
                      <a:cubicBezTo>
                        <a:pt x="139555" y="71484"/>
                        <a:pt x="139128" y="71586"/>
                        <a:pt x="138583" y="71654"/>
                      </a:cubicBezTo>
                      <a:cubicBezTo>
                        <a:pt x="138037" y="71723"/>
                        <a:pt x="137355" y="71757"/>
                        <a:pt x="136537" y="71757"/>
                      </a:cubicBezTo>
                      <a:cubicBezTo>
                        <a:pt x="135684" y="71757"/>
                        <a:pt x="134985" y="71723"/>
                        <a:pt x="134439" y="71654"/>
                      </a:cubicBezTo>
                      <a:cubicBezTo>
                        <a:pt x="133893" y="71586"/>
                        <a:pt x="133467" y="71484"/>
                        <a:pt x="133160" y="71347"/>
                      </a:cubicBezTo>
                      <a:cubicBezTo>
                        <a:pt x="132853" y="71211"/>
                        <a:pt x="132631" y="71049"/>
                        <a:pt x="132495" y="70861"/>
                      </a:cubicBezTo>
                      <a:cubicBezTo>
                        <a:pt x="132358" y="70674"/>
                        <a:pt x="132290" y="70444"/>
                        <a:pt x="132290" y="70171"/>
                      </a:cubicBezTo>
                      <a:lnTo>
                        <a:pt x="132290" y="43210"/>
                      </a:lnTo>
                      <a:cubicBezTo>
                        <a:pt x="132290" y="40584"/>
                        <a:pt x="132086" y="38469"/>
                        <a:pt x="131676" y="36866"/>
                      </a:cubicBezTo>
                      <a:cubicBezTo>
                        <a:pt x="131267" y="35263"/>
                        <a:pt x="130670" y="33882"/>
                        <a:pt x="129885" y="32722"/>
                      </a:cubicBezTo>
                      <a:cubicBezTo>
                        <a:pt x="129101" y="31563"/>
                        <a:pt x="128087" y="30676"/>
                        <a:pt x="126842" y="30062"/>
                      </a:cubicBezTo>
                      <a:cubicBezTo>
                        <a:pt x="125597" y="29448"/>
                        <a:pt x="124156" y="29141"/>
                        <a:pt x="122519" y="29141"/>
                      </a:cubicBezTo>
                      <a:cubicBezTo>
                        <a:pt x="120404" y="29141"/>
                        <a:pt x="118290" y="29891"/>
                        <a:pt x="116175" y="31392"/>
                      </a:cubicBezTo>
                      <a:cubicBezTo>
                        <a:pt x="114061" y="32893"/>
                        <a:pt x="111843" y="35093"/>
                        <a:pt x="109524" y="37992"/>
                      </a:cubicBezTo>
                      <a:lnTo>
                        <a:pt x="109524" y="70171"/>
                      </a:lnTo>
                      <a:cubicBezTo>
                        <a:pt x="109524" y="70444"/>
                        <a:pt x="109456" y="70674"/>
                        <a:pt x="109320" y="70861"/>
                      </a:cubicBezTo>
                      <a:cubicBezTo>
                        <a:pt x="109183" y="71049"/>
                        <a:pt x="108962" y="71211"/>
                        <a:pt x="108654" y="71347"/>
                      </a:cubicBezTo>
                      <a:cubicBezTo>
                        <a:pt x="108347" y="71484"/>
                        <a:pt x="107921" y="71586"/>
                        <a:pt x="107376" y="71654"/>
                      </a:cubicBezTo>
                      <a:cubicBezTo>
                        <a:pt x="106830" y="71723"/>
                        <a:pt x="106131" y="71757"/>
                        <a:pt x="105278" y="71757"/>
                      </a:cubicBezTo>
                      <a:cubicBezTo>
                        <a:pt x="104459" y="71757"/>
                        <a:pt x="103777" y="71723"/>
                        <a:pt x="103232" y="71654"/>
                      </a:cubicBezTo>
                      <a:cubicBezTo>
                        <a:pt x="102686" y="71586"/>
                        <a:pt x="102251" y="71484"/>
                        <a:pt x="101927" y="71347"/>
                      </a:cubicBezTo>
                      <a:cubicBezTo>
                        <a:pt x="101603" y="71211"/>
                        <a:pt x="101381" y="71049"/>
                        <a:pt x="101262" y="70861"/>
                      </a:cubicBezTo>
                      <a:cubicBezTo>
                        <a:pt x="101143" y="70674"/>
                        <a:pt x="101083" y="70444"/>
                        <a:pt x="101083" y="70171"/>
                      </a:cubicBezTo>
                      <a:lnTo>
                        <a:pt x="101083" y="24128"/>
                      </a:lnTo>
                      <a:cubicBezTo>
                        <a:pt x="101083" y="23855"/>
                        <a:pt x="101134" y="23624"/>
                        <a:pt x="101236" y="23437"/>
                      </a:cubicBezTo>
                      <a:cubicBezTo>
                        <a:pt x="101339" y="23249"/>
                        <a:pt x="101544" y="23079"/>
                        <a:pt x="101850" y="22925"/>
                      </a:cubicBezTo>
                      <a:cubicBezTo>
                        <a:pt x="102157" y="22772"/>
                        <a:pt x="102550" y="22669"/>
                        <a:pt x="103027" y="22618"/>
                      </a:cubicBezTo>
                      <a:cubicBezTo>
                        <a:pt x="103504" y="22567"/>
                        <a:pt x="104135" y="22542"/>
                        <a:pt x="104919" y="22542"/>
                      </a:cubicBezTo>
                      <a:cubicBezTo>
                        <a:pt x="105670" y="22542"/>
                        <a:pt x="106293" y="22567"/>
                        <a:pt x="106787" y="22618"/>
                      </a:cubicBezTo>
                      <a:cubicBezTo>
                        <a:pt x="107282" y="22669"/>
                        <a:pt x="107665" y="22772"/>
                        <a:pt x="107938" y="22925"/>
                      </a:cubicBezTo>
                      <a:cubicBezTo>
                        <a:pt x="108211" y="23079"/>
                        <a:pt x="108407" y="23249"/>
                        <a:pt x="108526" y="23437"/>
                      </a:cubicBezTo>
                      <a:cubicBezTo>
                        <a:pt x="108646" y="23624"/>
                        <a:pt x="108706" y="23855"/>
                        <a:pt x="108706" y="24128"/>
                      </a:cubicBezTo>
                      <a:lnTo>
                        <a:pt x="108706" y="30215"/>
                      </a:lnTo>
                      <a:cubicBezTo>
                        <a:pt x="111297" y="27316"/>
                        <a:pt x="113881" y="25193"/>
                        <a:pt x="116456" y="23846"/>
                      </a:cubicBezTo>
                      <a:cubicBezTo>
                        <a:pt x="119032" y="22499"/>
                        <a:pt x="121632" y="21825"/>
                        <a:pt x="124258" y="21825"/>
                      </a:cubicBezTo>
                      <a:cubicBezTo>
                        <a:pt x="127328" y="21825"/>
                        <a:pt x="129911" y="22345"/>
                        <a:pt x="132008" y="23386"/>
                      </a:cubicBezTo>
                      <a:cubicBezTo>
                        <a:pt x="134107" y="24426"/>
                        <a:pt x="135803" y="25816"/>
                        <a:pt x="137100" y="27555"/>
                      </a:cubicBezTo>
                      <a:cubicBezTo>
                        <a:pt x="138395" y="29295"/>
                        <a:pt x="139325" y="31332"/>
                        <a:pt x="139888" y="33669"/>
                      </a:cubicBezTo>
                      <a:cubicBezTo>
                        <a:pt x="140450" y="36005"/>
                        <a:pt x="140731" y="38810"/>
                        <a:pt x="140731" y="42084"/>
                      </a:cubicBezTo>
                      <a:close/>
                      <a:moveTo>
                        <a:pt x="178643" y="66794"/>
                      </a:moveTo>
                      <a:cubicBezTo>
                        <a:pt x="178643" y="67783"/>
                        <a:pt x="178575" y="68568"/>
                        <a:pt x="178439" y="69148"/>
                      </a:cubicBezTo>
                      <a:cubicBezTo>
                        <a:pt x="178302" y="69727"/>
                        <a:pt x="178098" y="70154"/>
                        <a:pt x="177825" y="70427"/>
                      </a:cubicBezTo>
                      <a:cubicBezTo>
                        <a:pt x="177552" y="70699"/>
                        <a:pt x="177143" y="70955"/>
                        <a:pt x="176597" y="71194"/>
                      </a:cubicBezTo>
                      <a:cubicBezTo>
                        <a:pt x="176051" y="71433"/>
                        <a:pt x="175429" y="71629"/>
                        <a:pt x="174730" y="71782"/>
                      </a:cubicBezTo>
                      <a:cubicBezTo>
                        <a:pt x="174031" y="71936"/>
                        <a:pt x="173289" y="72064"/>
                        <a:pt x="172504" y="72166"/>
                      </a:cubicBezTo>
                      <a:cubicBezTo>
                        <a:pt x="171720" y="72268"/>
                        <a:pt x="170935" y="72319"/>
                        <a:pt x="170150" y="72319"/>
                      </a:cubicBezTo>
                      <a:cubicBezTo>
                        <a:pt x="167763" y="72319"/>
                        <a:pt x="165717" y="72004"/>
                        <a:pt x="164012" y="71373"/>
                      </a:cubicBezTo>
                      <a:cubicBezTo>
                        <a:pt x="162307" y="70742"/>
                        <a:pt x="160908" y="69787"/>
                        <a:pt x="159817" y="68508"/>
                      </a:cubicBezTo>
                      <a:cubicBezTo>
                        <a:pt x="158725" y="67229"/>
                        <a:pt x="157933" y="65609"/>
                        <a:pt x="157437" y="63648"/>
                      </a:cubicBezTo>
                      <a:cubicBezTo>
                        <a:pt x="156943" y="61687"/>
                        <a:pt x="156696" y="59376"/>
                        <a:pt x="156696" y="56716"/>
                      </a:cubicBezTo>
                      <a:lnTo>
                        <a:pt x="156696" y="29806"/>
                      </a:lnTo>
                      <a:lnTo>
                        <a:pt x="150250" y="29806"/>
                      </a:lnTo>
                      <a:cubicBezTo>
                        <a:pt x="149738" y="29806"/>
                        <a:pt x="149329" y="29533"/>
                        <a:pt x="149022" y="28988"/>
                      </a:cubicBezTo>
                      <a:cubicBezTo>
                        <a:pt x="148715" y="28442"/>
                        <a:pt x="148561" y="27555"/>
                        <a:pt x="148561" y="26327"/>
                      </a:cubicBezTo>
                      <a:cubicBezTo>
                        <a:pt x="148561" y="25679"/>
                        <a:pt x="148604" y="25134"/>
                        <a:pt x="148690" y="24690"/>
                      </a:cubicBezTo>
                      <a:cubicBezTo>
                        <a:pt x="148774" y="24247"/>
                        <a:pt x="148886" y="23880"/>
                        <a:pt x="149022" y="23590"/>
                      </a:cubicBezTo>
                      <a:cubicBezTo>
                        <a:pt x="149158" y="23300"/>
                        <a:pt x="149337" y="23096"/>
                        <a:pt x="149559" y="22976"/>
                      </a:cubicBezTo>
                      <a:cubicBezTo>
                        <a:pt x="149781" y="22857"/>
                        <a:pt x="150028" y="22797"/>
                        <a:pt x="150301" y="22797"/>
                      </a:cubicBezTo>
                      <a:lnTo>
                        <a:pt x="156696" y="22797"/>
                      </a:lnTo>
                      <a:lnTo>
                        <a:pt x="156696" y="11849"/>
                      </a:lnTo>
                      <a:cubicBezTo>
                        <a:pt x="156696" y="11611"/>
                        <a:pt x="156755" y="11389"/>
                        <a:pt x="156874" y="11184"/>
                      </a:cubicBezTo>
                      <a:cubicBezTo>
                        <a:pt x="156994" y="10980"/>
                        <a:pt x="157216" y="10801"/>
                        <a:pt x="157540" y="10647"/>
                      </a:cubicBezTo>
                      <a:cubicBezTo>
                        <a:pt x="157864" y="10494"/>
                        <a:pt x="158298" y="10383"/>
                        <a:pt x="158844" y="10314"/>
                      </a:cubicBezTo>
                      <a:cubicBezTo>
                        <a:pt x="159390" y="10246"/>
                        <a:pt x="160072" y="10212"/>
                        <a:pt x="160891" y="10212"/>
                      </a:cubicBezTo>
                      <a:cubicBezTo>
                        <a:pt x="161744" y="10212"/>
                        <a:pt x="162443" y="10246"/>
                        <a:pt x="162989" y="10314"/>
                      </a:cubicBezTo>
                      <a:cubicBezTo>
                        <a:pt x="163534" y="10383"/>
                        <a:pt x="163960" y="10494"/>
                        <a:pt x="164268" y="10647"/>
                      </a:cubicBezTo>
                      <a:cubicBezTo>
                        <a:pt x="164574" y="10801"/>
                        <a:pt x="164796" y="10980"/>
                        <a:pt x="164933" y="11184"/>
                      </a:cubicBezTo>
                      <a:cubicBezTo>
                        <a:pt x="165069" y="11389"/>
                        <a:pt x="165137" y="11611"/>
                        <a:pt x="165137" y="11849"/>
                      </a:cubicBezTo>
                      <a:lnTo>
                        <a:pt x="165137" y="22797"/>
                      </a:lnTo>
                      <a:lnTo>
                        <a:pt x="176955" y="22797"/>
                      </a:lnTo>
                      <a:cubicBezTo>
                        <a:pt x="177227" y="22797"/>
                        <a:pt x="177467" y="22857"/>
                        <a:pt x="177671" y="22976"/>
                      </a:cubicBezTo>
                      <a:cubicBezTo>
                        <a:pt x="177876" y="23096"/>
                        <a:pt x="178055" y="23300"/>
                        <a:pt x="178209" y="23590"/>
                      </a:cubicBezTo>
                      <a:cubicBezTo>
                        <a:pt x="178362" y="23880"/>
                        <a:pt x="178472" y="24247"/>
                        <a:pt x="178541" y="24690"/>
                      </a:cubicBezTo>
                      <a:cubicBezTo>
                        <a:pt x="178610" y="25134"/>
                        <a:pt x="178643" y="25679"/>
                        <a:pt x="178643" y="26327"/>
                      </a:cubicBezTo>
                      <a:cubicBezTo>
                        <a:pt x="178643" y="27555"/>
                        <a:pt x="178490" y="28442"/>
                        <a:pt x="178183" y="28988"/>
                      </a:cubicBezTo>
                      <a:cubicBezTo>
                        <a:pt x="177876" y="29533"/>
                        <a:pt x="177467" y="29806"/>
                        <a:pt x="176955" y="29806"/>
                      </a:cubicBezTo>
                      <a:lnTo>
                        <a:pt x="165137" y="29806"/>
                      </a:lnTo>
                      <a:lnTo>
                        <a:pt x="165137" y="55488"/>
                      </a:lnTo>
                      <a:cubicBezTo>
                        <a:pt x="165137" y="58660"/>
                        <a:pt x="165606" y="61056"/>
                        <a:pt x="166544" y="62676"/>
                      </a:cubicBezTo>
                      <a:cubicBezTo>
                        <a:pt x="167482" y="64296"/>
                        <a:pt x="169162" y="65106"/>
                        <a:pt x="171583" y="65106"/>
                      </a:cubicBezTo>
                      <a:cubicBezTo>
                        <a:pt x="172368" y="65106"/>
                        <a:pt x="173067" y="65029"/>
                        <a:pt x="173681" y="64876"/>
                      </a:cubicBezTo>
                      <a:cubicBezTo>
                        <a:pt x="174295" y="64722"/>
                        <a:pt x="174840" y="64560"/>
                        <a:pt x="175318" y="64390"/>
                      </a:cubicBezTo>
                      <a:cubicBezTo>
                        <a:pt x="175796" y="64219"/>
                        <a:pt x="176204" y="64057"/>
                        <a:pt x="176545" y="63904"/>
                      </a:cubicBezTo>
                      <a:cubicBezTo>
                        <a:pt x="176886" y="63750"/>
                        <a:pt x="177194" y="63674"/>
                        <a:pt x="177467" y="63674"/>
                      </a:cubicBezTo>
                      <a:cubicBezTo>
                        <a:pt x="177637" y="63674"/>
                        <a:pt x="177799" y="63716"/>
                        <a:pt x="177952" y="63801"/>
                      </a:cubicBezTo>
                      <a:cubicBezTo>
                        <a:pt x="178107" y="63887"/>
                        <a:pt x="178226" y="64049"/>
                        <a:pt x="178310" y="64287"/>
                      </a:cubicBezTo>
                      <a:cubicBezTo>
                        <a:pt x="178396" y="64526"/>
                        <a:pt x="178472" y="64850"/>
                        <a:pt x="178541" y="65260"/>
                      </a:cubicBezTo>
                      <a:cubicBezTo>
                        <a:pt x="178610" y="65669"/>
                        <a:pt x="178643" y="66180"/>
                        <a:pt x="178643" y="66794"/>
                      </a:cubicBezTo>
                      <a:close/>
                      <a:moveTo>
                        <a:pt x="216337" y="27146"/>
                      </a:moveTo>
                      <a:cubicBezTo>
                        <a:pt x="216337" y="27896"/>
                        <a:pt x="216320" y="28527"/>
                        <a:pt x="216286" y="29039"/>
                      </a:cubicBezTo>
                      <a:cubicBezTo>
                        <a:pt x="216252" y="29550"/>
                        <a:pt x="216184" y="29951"/>
                        <a:pt x="216082" y="30241"/>
                      </a:cubicBezTo>
                      <a:cubicBezTo>
                        <a:pt x="215979" y="30531"/>
                        <a:pt x="215851" y="30753"/>
                        <a:pt x="215698" y="30906"/>
                      </a:cubicBezTo>
                      <a:cubicBezTo>
                        <a:pt x="215545" y="31060"/>
                        <a:pt x="215331" y="31136"/>
                        <a:pt x="215058" y="31136"/>
                      </a:cubicBezTo>
                      <a:cubicBezTo>
                        <a:pt x="214785" y="31136"/>
                        <a:pt x="214453" y="31060"/>
                        <a:pt x="214061" y="30906"/>
                      </a:cubicBezTo>
                      <a:cubicBezTo>
                        <a:pt x="213668" y="30753"/>
                        <a:pt x="213225" y="30599"/>
                        <a:pt x="212730" y="30446"/>
                      </a:cubicBezTo>
                      <a:cubicBezTo>
                        <a:pt x="212236" y="30292"/>
                        <a:pt x="211681" y="30147"/>
                        <a:pt x="211068" y="30011"/>
                      </a:cubicBezTo>
                      <a:cubicBezTo>
                        <a:pt x="210454" y="29874"/>
                        <a:pt x="209789" y="29806"/>
                        <a:pt x="209072" y="29806"/>
                      </a:cubicBezTo>
                      <a:cubicBezTo>
                        <a:pt x="208220" y="29806"/>
                        <a:pt x="207385" y="29977"/>
                        <a:pt x="206565" y="30318"/>
                      </a:cubicBezTo>
                      <a:cubicBezTo>
                        <a:pt x="205747" y="30659"/>
                        <a:pt x="204886" y="31222"/>
                        <a:pt x="203982" y="32006"/>
                      </a:cubicBezTo>
                      <a:cubicBezTo>
                        <a:pt x="203078" y="32790"/>
                        <a:pt x="202132" y="33831"/>
                        <a:pt x="201143" y="35127"/>
                      </a:cubicBezTo>
                      <a:cubicBezTo>
                        <a:pt x="200154" y="36423"/>
                        <a:pt x="199063" y="38009"/>
                        <a:pt x="197868" y="39885"/>
                      </a:cubicBezTo>
                      <a:lnTo>
                        <a:pt x="197868" y="70171"/>
                      </a:lnTo>
                      <a:cubicBezTo>
                        <a:pt x="197868" y="70444"/>
                        <a:pt x="197800" y="70674"/>
                        <a:pt x="197664" y="70861"/>
                      </a:cubicBezTo>
                      <a:cubicBezTo>
                        <a:pt x="197527" y="71049"/>
                        <a:pt x="197306" y="71211"/>
                        <a:pt x="196998" y="71347"/>
                      </a:cubicBezTo>
                      <a:cubicBezTo>
                        <a:pt x="196692" y="71484"/>
                        <a:pt x="196265" y="71586"/>
                        <a:pt x="195720" y="71654"/>
                      </a:cubicBezTo>
                      <a:cubicBezTo>
                        <a:pt x="195174" y="71723"/>
                        <a:pt x="194475" y="71757"/>
                        <a:pt x="193622" y="71757"/>
                      </a:cubicBezTo>
                      <a:cubicBezTo>
                        <a:pt x="192804" y="71757"/>
                        <a:pt x="192122" y="71723"/>
                        <a:pt x="191576" y="71654"/>
                      </a:cubicBezTo>
                      <a:cubicBezTo>
                        <a:pt x="191030" y="71586"/>
                        <a:pt x="190596" y="71484"/>
                        <a:pt x="190271" y="71347"/>
                      </a:cubicBezTo>
                      <a:cubicBezTo>
                        <a:pt x="189947" y="71211"/>
                        <a:pt x="189725" y="71049"/>
                        <a:pt x="189606" y="70861"/>
                      </a:cubicBezTo>
                      <a:cubicBezTo>
                        <a:pt x="189487" y="70674"/>
                        <a:pt x="189427" y="70444"/>
                        <a:pt x="189427" y="70171"/>
                      </a:cubicBezTo>
                      <a:lnTo>
                        <a:pt x="189427" y="24128"/>
                      </a:lnTo>
                      <a:cubicBezTo>
                        <a:pt x="189427" y="23855"/>
                        <a:pt x="189479" y="23624"/>
                        <a:pt x="189580" y="23437"/>
                      </a:cubicBezTo>
                      <a:cubicBezTo>
                        <a:pt x="189683" y="23249"/>
                        <a:pt x="189888" y="23079"/>
                        <a:pt x="190195" y="22925"/>
                      </a:cubicBezTo>
                      <a:cubicBezTo>
                        <a:pt x="190502" y="22772"/>
                        <a:pt x="190894" y="22669"/>
                        <a:pt x="191371" y="22618"/>
                      </a:cubicBezTo>
                      <a:cubicBezTo>
                        <a:pt x="191848" y="22567"/>
                        <a:pt x="192480" y="22542"/>
                        <a:pt x="193264" y="22542"/>
                      </a:cubicBezTo>
                      <a:cubicBezTo>
                        <a:pt x="194014" y="22542"/>
                        <a:pt x="194637" y="22567"/>
                        <a:pt x="195132" y="22618"/>
                      </a:cubicBezTo>
                      <a:cubicBezTo>
                        <a:pt x="195626" y="22669"/>
                        <a:pt x="196010" y="22772"/>
                        <a:pt x="196282" y="22925"/>
                      </a:cubicBezTo>
                      <a:cubicBezTo>
                        <a:pt x="196556" y="23079"/>
                        <a:pt x="196752" y="23249"/>
                        <a:pt x="196871" y="23437"/>
                      </a:cubicBezTo>
                      <a:cubicBezTo>
                        <a:pt x="196990" y="23624"/>
                        <a:pt x="197050" y="23855"/>
                        <a:pt x="197050" y="24128"/>
                      </a:cubicBezTo>
                      <a:lnTo>
                        <a:pt x="197050" y="30829"/>
                      </a:lnTo>
                      <a:cubicBezTo>
                        <a:pt x="198312" y="28988"/>
                        <a:pt x="199497" y="27487"/>
                        <a:pt x="200606" y="26327"/>
                      </a:cubicBezTo>
                      <a:cubicBezTo>
                        <a:pt x="201714" y="25168"/>
                        <a:pt x="202763" y="24255"/>
                        <a:pt x="203752" y="23590"/>
                      </a:cubicBezTo>
                      <a:cubicBezTo>
                        <a:pt x="204741" y="22925"/>
                        <a:pt x="205721" y="22465"/>
                        <a:pt x="206694" y="22209"/>
                      </a:cubicBezTo>
                      <a:cubicBezTo>
                        <a:pt x="207666" y="21953"/>
                        <a:pt x="208647" y="21825"/>
                        <a:pt x="209635" y="21825"/>
                      </a:cubicBezTo>
                      <a:cubicBezTo>
                        <a:pt x="210078" y="21825"/>
                        <a:pt x="210582" y="21851"/>
                        <a:pt x="211144" y="21902"/>
                      </a:cubicBezTo>
                      <a:cubicBezTo>
                        <a:pt x="211707" y="21953"/>
                        <a:pt x="212296" y="22047"/>
                        <a:pt x="212909" y="22183"/>
                      </a:cubicBezTo>
                      <a:cubicBezTo>
                        <a:pt x="213523" y="22320"/>
                        <a:pt x="214078" y="22473"/>
                        <a:pt x="214572" y="22644"/>
                      </a:cubicBezTo>
                      <a:cubicBezTo>
                        <a:pt x="215066" y="22814"/>
                        <a:pt x="215416" y="22985"/>
                        <a:pt x="215621" y="23155"/>
                      </a:cubicBezTo>
                      <a:cubicBezTo>
                        <a:pt x="215826" y="23326"/>
                        <a:pt x="215962" y="23488"/>
                        <a:pt x="216030" y="23641"/>
                      </a:cubicBezTo>
                      <a:cubicBezTo>
                        <a:pt x="216098" y="23795"/>
                        <a:pt x="216158" y="23991"/>
                        <a:pt x="216209" y="24230"/>
                      </a:cubicBezTo>
                      <a:cubicBezTo>
                        <a:pt x="216261" y="24469"/>
                        <a:pt x="216294" y="24818"/>
                        <a:pt x="216311" y="25279"/>
                      </a:cubicBezTo>
                      <a:cubicBezTo>
                        <a:pt x="216329" y="25739"/>
                        <a:pt x="216337" y="26361"/>
                        <a:pt x="216337" y="27146"/>
                      </a:cubicBezTo>
                      <a:close/>
                      <a:moveTo>
                        <a:pt x="266300" y="46638"/>
                      </a:moveTo>
                      <a:cubicBezTo>
                        <a:pt x="266300" y="50389"/>
                        <a:pt x="265805" y="53842"/>
                        <a:pt x="264817" y="56997"/>
                      </a:cubicBezTo>
                      <a:cubicBezTo>
                        <a:pt x="263827" y="60152"/>
                        <a:pt x="262351" y="62872"/>
                        <a:pt x="260391" y="65157"/>
                      </a:cubicBezTo>
                      <a:cubicBezTo>
                        <a:pt x="258430" y="67442"/>
                        <a:pt x="255974" y="69224"/>
                        <a:pt x="253024" y="70503"/>
                      </a:cubicBezTo>
                      <a:cubicBezTo>
                        <a:pt x="250074" y="71782"/>
                        <a:pt x="246654" y="72422"/>
                        <a:pt x="242766" y="72422"/>
                      </a:cubicBezTo>
                      <a:cubicBezTo>
                        <a:pt x="238981" y="72422"/>
                        <a:pt x="235680" y="71859"/>
                        <a:pt x="232867" y="70734"/>
                      </a:cubicBezTo>
                      <a:cubicBezTo>
                        <a:pt x="230053" y="69608"/>
                        <a:pt x="227708" y="67971"/>
                        <a:pt x="225833" y="65822"/>
                      </a:cubicBezTo>
                      <a:cubicBezTo>
                        <a:pt x="223956" y="63674"/>
                        <a:pt x="222558" y="61064"/>
                        <a:pt x="221638" y="57995"/>
                      </a:cubicBezTo>
                      <a:cubicBezTo>
                        <a:pt x="220717" y="54925"/>
                        <a:pt x="220256" y="51446"/>
                        <a:pt x="220256" y="47558"/>
                      </a:cubicBezTo>
                      <a:cubicBezTo>
                        <a:pt x="220256" y="43807"/>
                        <a:pt x="220742" y="40353"/>
                        <a:pt x="221714" y="37199"/>
                      </a:cubicBezTo>
                      <a:cubicBezTo>
                        <a:pt x="222686" y="34044"/>
                        <a:pt x="224152" y="31324"/>
                        <a:pt x="226114" y="29039"/>
                      </a:cubicBezTo>
                      <a:cubicBezTo>
                        <a:pt x="228075" y="26754"/>
                        <a:pt x="230522" y="24980"/>
                        <a:pt x="233455" y="23718"/>
                      </a:cubicBezTo>
                      <a:cubicBezTo>
                        <a:pt x="236388" y="22456"/>
                        <a:pt x="239816" y="21825"/>
                        <a:pt x="243739" y="21825"/>
                      </a:cubicBezTo>
                      <a:cubicBezTo>
                        <a:pt x="247524" y="21825"/>
                        <a:pt x="250824" y="22388"/>
                        <a:pt x="253638" y="23514"/>
                      </a:cubicBezTo>
                      <a:cubicBezTo>
                        <a:pt x="256452" y="24639"/>
                        <a:pt x="258797" y="26276"/>
                        <a:pt x="260672" y="28425"/>
                      </a:cubicBezTo>
                      <a:cubicBezTo>
                        <a:pt x="262548" y="30574"/>
                        <a:pt x="263954" y="33183"/>
                        <a:pt x="264893" y="36252"/>
                      </a:cubicBezTo>
                      <a:cubicBezTo>
                        <a:pt x="265831" y="39322"/>
                        <a:pt x="266300" y="42784"/>
                        <a:pt x="266300" y="46638"/>
                      </a:cubicBezTo>
                      <a:close/>
                      <a:moveTo>
                        <a:pt x="257552" y="47200"/>
                      </a:moveTo>
                      <a:cubicBezTo>
                        <a:pt x="257552" y="44711"/>
                        <a:pt x="257319" y="42357"/>
                        <a:pt x="256855" y="40140"/>
                      </a:cubicBezTo>
                      <a:cubicBezTo>
                        <a:pt x="256390" y="37923"/>
                        <a:pt x="255624" y="35979"/>
                        <a:pt x="254557" y="34308"/>
                      </a:cubicBezTo>
                      <a:cubicBezTo>
                        <a:pt x="253490" y="32637"/>
                        <a:pt x="252044" y="31315"/>
                        <a:pt x="250220" y="30343"/>
                      </a:cubicBezTo>
                      <a:cubicBezTo>
                        <a:pt x="248397" y="29371"/>
                        <a:pt x="246126" y="28885"/>
                        <a:pt x="243406" y="28885"/>
                      </a:cubicBezTo>
                      <a:cubicBezTo>
                        <a:pt x="240894" y="28885"/>
                        <a:pt x="238735" y="29329"/>
                        <a:pt x="236928" y="30215"/>
                      </a:cubicBezTo>
                      <a:cubicBezTo>
                        <a:pt x="235121" y="31102"/>
                        <a:pt x="233633" y="32356"/>
                        <a:pt x="232463" y="33976"/>
                      </a:cubicBezTo>
                      <a:cubicBezTo>
                        <a:pt x="231292" y="35596"/>
                        <a:pt x="230424" y="37514"/>
                        <a:pt x="229856" y="39731"/>
                      </a:cubicBezTo>
                      <a:cubicBezTo>
                        <a:pt x="229288" y="41948"/>
                        <a:pt x="229004" y="44369"/>
                        <a:pt x="229004" y="46996"/>
                      </a:cubicBezTo>
                      <a:cubicBezTo>
                        <a:pt x="229004" y="49520"/>
                        <a:pt x="229237" y="51890"/>
                        <a:pt x="229702" y="54107"/>
                      </a:cubicBezTo>
                      <a:cubicBezTo>
                        <a:pt x="230166" y="56324"/>
                        <a:pt x="230941" y="58259"/>
                        <a:pt x="232025" y="59913"/>
                      </a:cubicBezTo>
                      <a:cubicBezTo>
                        <a:pt x="233109" y="61567"/>
                        <a:pt x="234562" y="62881"/>
                        <a:pt x="236386" y="63853"/>
                      </a:cubicBezTo>
                      <a:cubicBezTo>
                        <a:pt x="238210" y="64825"/>
                        <a:pt x="240481" y="65311"/>
                        <a:pt x="243200" y="65311"/>
                      </a:cubicBezTo>
                      <a:cubicBezTo>
                        <a:pt x="245678" y="65311"/>
                        <a:pt x="247830" y="64867"/>
                        <a:pt x="249654" y="63981"/>
                      </a:cubicBezTo>
                      <a:cubicBezTo>
                        <a:pt x="251477" y="63094"/>
                        <a:pt x="252974" y="61849"/>
                        <a:pt x="254144" y="60246"/>
                      </a:cubicBezTo>
                      <a:cubicBezTo>
                        <a:pt x="255314" y="58643"/>
                        <a:pt x="256174" y="56733"/>
                        <a:pt x="256725" y="54516"/>
                      </a:cubicBezTo>
                      <a:cubicBezTo>
                        <a:pt x="257276" y="52299"/>
                        <a:pt x="257552" y="49861"/>
                        <a:pt x="257552" y="47200"/>
                      </a:cubicBezTo>
                      <a:close/>
                      <a:moveTo>
                        <a:pt x="286491" y="70171"/>
                      </a:moveTo>
                      <a:cubicBezTo>
                        <a:pt x="286491" y="70444"/>
                        <a:pt x="286422" y="70674"/>
                        <a:pt x="286286" y="70861"/>
                      </a:cubicBezTo>
                      <a:cubicBezTo>
                        <a:pt x="286150" y="71049"/>
                        <a:pt x="285928" y="71211"/>
                        <a:pt x="285621" y="71347"/>
                      </a:cubicBezTo>
                      <a:cubicBezTo>
                        <a:pt x="285314" y="71484"/>
                        <a:pt x="284888" y="71586"/>
                        <a:pt x="284342" y="71654"/>
                      </a:cubicBezTo>
                      <a:cubicBezTo>
                        <a:pt x="283796" y="71723"/>
                        <a:pt x="283097" y="71757"/>
                        <a:pt x="282244" y="71757"/>
                      </a:cubicBezTo>
                      <a:cubicBezTo>
                        <a:pt x="281426" y="71757"/>
                        <a:pt x="280744" y="71723"/>
                        <a:pt x="280198" y="71654"/>
                      </a:cubicBezTo>
                      <a:cubicBezTo>
                        <a:pt x="279653" y="71586"/>
                        <a:pt x="279217" y="71484"/>
                        <a:pt x="278893" y="71347"/>
                      </a:cubicBezTo>
                      <a:cubicBezTo>
                        <a:pt x="278570" y="71211"/>
                        <a:pt x="278348" y="71049"/>
                        <a:pt x="278229" y="70861"/>
                      </a:cubicBezTo>
                      <a:cubicBezTo>
                        <a:pt x="278109" y="70674"/>
                        <a:pt x="278050" y="70444"/>
                        <a:pt x="278050" y="70171"/>
                      </a:cubicBezTo>
                      <a:lnTo>
                        <a:pt x="278050" y="1822"/>
                      </a:lnTo>
                      <a:cubicBezTo>
                        <a:pt x="278050" y="1549"/>
                        <a:pt x="278109" y="1310"/>
                        <a:pt x="278229" y="1106"/>
                      </a:cubicBezTo>
                      <a:cubicBezTo>
                        <a:pt x="278348" y="901"/>
                        <a:pt x="278570" y="731"/>
                        <a:pt x="278893" y="594"/>
                      </a:cubicBezTo>
                      <a:cubicBezTo>
                        <a:pt x="279217" y="458"/>
                        <a:pt x="279653" y="355"/>
                        <a:pt x="280198" y="287"/>
                      </a:cubicBezTo>
                      <a:cubicBezTo>
                        <a:pt x="280744" y="219"/>
                        <a:pt x="281426" y="185"/>
                        <a:pt x="282244" y="185"/>
                      </a:cubicBezTo>
                      <a:cubicBezTo>
                        <a:pt x="283097" y="185"/>
                        <a:pt x="283796" y="219"/>
                        <a:pt x="284342" y="287"/>
                      </a:cubicBezTo>
                      <a:cubicBezTo>
                        <a:pt x="284888" y="355"/>
                        <a:pt x="285314" y="458"/>
                        <a:pt x="285621" y="594"/>
                      </a:cubicBezTo>
                      <a:cubicBezTo>
                        <a:pt x="285928" y="731"/>
                        <a:pt x="286150" y="901"/>
                        <a:pt x="286286" y="1106"/>
                      </a:cubicBezTo>
                      <a:cubicBezTo>
                        <a:pt x="286422" y="1310"/>
                        <a:pt x="286491" y="1549"/>
                        <a:pt x="286491" y="182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6" name="Полилиния: фигура 105">
                  <a:extLst>
                    <a:ext uri="{FF2B5EF4-FFF2-40B4-BE49-F238E27FC236}">
                      <a16:creationId xmlns:a16="http://schemas.microsoft.com/office/drawing/2014/main" id="{CA58E51E-0ED0-415E-A80A-137639385301}"/>
                    </a:ext>
                  </a:extLst>
                </p:cNvPr>
                <p:cNvSpPr/>
                <p:nvPr/>
              </p:nvSpPr>
              <p:spPr>
                <a:xfrm>
                  <a:off x="4737914" y="1836258"/>
                  <a:ext cx="25937" cy="25937"/>
                </a:xfrm>
                <a:custGeom>
                  <a:avLst/>
                  <a:gdLst>
                    <a:gd name="connsiteX0" fmla="*/ 497 w 25937"/>
                    <a:gd name="connsiteY0" fmla="*/ 13141 h 25937"/>
                    <a:gd name="connsiteX1" fmla="*/ 4308 w 25937"/>
                    <a:gd name="connsiteY1" fmla="*/ 3984 h 25937"/>
                    <a:gd name="connsiteX2" fmla="*/ 13440 w 25937"/>
                    <a:gd name="connsiteY2" fmla="*/ 198 h 25937"/>
                    <a:gd name="connsiteX3" fmla="*/ 22623 w 25937"/>
                    <a:gd name="connsiteY3" fmla="*/ 3984 h 25937"/>
                    <a:gd name="connsiteX4" fmla="*/ 26435 w 25937"/>
                    <a:gd name="connsiteY4" fmla="*/ 13141 h 25937"/>
                    <a:gd name="connsiteX5" fmla="*/ 22623 w 25937"/>
                    <a:gd name="connsiteY5" fmla="*/ 22324 h 25937"/>
                    <a:gd name="connsiteX6" fmla="*/ 13440 w 25937"/>
                    <a:gd name="connsiteY6" fmla="*/ 26136 h 25937"/>
                    <a:gd name="connsiteX7" fmla="*/ 4308 w 25937"/>
                    <a:gd name="connsiteY7" fmla="*/ 22324 h 25937"/>
                    <a:gd name="connsiteX8" fmla="*/ 497 w 25937"/>
                    <a:gd name="connsiteY8" fmla="*/ 13141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141"/>
                      </a:moveTo>
                      <a:cubicBezTo>
                        <a:pt x="497" y="9560"/>
                        <a:pt x="1767" y="6508"/>
                        <a:pt x="4308" y="3984"/>
                      </a:cubicBezTo>
                      <a:cubicBezTo>
                        <a:pt x="6849" y="1460"/>
                        <a:pt x="9893" y="198"/>
                        <a:pt x="13440" y="198"/>
                      </a:cubicBezTo>
                      <a:cubicBezTo>
                        <a:pt x="17021" y="198"/>
                        <a:pt x="20082" y="1460"/>
                        <a:pt x="22623" y="3984"/>
                      </a:cubicBezTo>
                      <a:cubicBezTo>
                        <a:pt x="25164" y="6508"/>
                        <a:pt x="26435" y="9560"/>
                        <a:pt x="26435" y="13141"/>
                      </a:cubicBezTo>
                      <a:cubicBezTo>
                        <a:pt x="26435" y="16722"/>
                        <a:pt x="25164" y="19783"/>
                        <a:pt x="22623" y="22324"/>
                      </a:cubicBezTo>
                      <a:cubicBezTo>
                        <a:pt x="20082" y="24865"/>
                        <a:pt x="17021" y="26136"/>
                        <a:pt x="13440" y="26136"/>
                      </a:cubicBezTo>
                      <a:cubicBezTo>
                        <a:pt x="9893" y="26136"/>
                        <a:pt x="6849" y="24865"/>
                        <a:pt x="4308" y="22324"/>
                      </a:cubicBezTo>
                      <a:cubicBezTo>
                        <a:pt x="1767" y="19783"/>
                        <a:pt x="497" y="16722"/>
                        <a:pt x="497" y="1314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7" name="Полилиния: фигура 106">
                  <a:extLst>
                    <a:ext uri="{FF2B5EF4-FFF2-40B4-BE49-F238E27FC236}">
                      <a16:creationId xmlns:a16="http://schemas.microsoft.com/office/drawing/2014/main" id="{9AB8CCB6-FCBC-499C-8DCD-A118668B2D7D}"/>
                    </a:ext>
                  </a:extLst>
                </p:cNvPr>
                <p:cNvSpPr/>
                <p:nvPr/>
              </p:nvSpPr>
              <p:spPr>
                <a:xfrm>
                  <a:off x="4831227" y="1814310"/>
                  <a:ext cx="728693" cy="72594"/>
                </a:xfrm>
                <a:custGeom>
                  <a:avLst/>
                  <a:gdLst>
                    <a:gd name="connsiteX0" fmla="*/ 41178 w 728693"/>
                    <a:gd name="connsiteY0" fmla="*/ 25010 h 72594"/>
                    <a:gd name="connsiteX1" fmla="*/ 39541 w 728693"/>
                    <a:gd name="connsiteY1" fmla="*/ 33963 h 72594"/>
                    <a:gd name="connsiteX2" fmla="*/ 34860 w 728693"/>
                    <a:gd name="connsiteY2" fmla="*/ 40767 h 72594"/>
                    <a:gd name="connsiteX3" fmla="*/ 27391 w 728693"/>
                    <a:gd name="connsiteY3" fmla="*/ 45116 h 72594"/>
                    <a:gd name="connsiteX4" fmla="*/ 16826 w 728693"/>
                    <a:gd name="connsiteY4" fmla="*/ 46651 h 72594"/>
                    <a:gd name="connsiteX5" fmla="*/ 9306 w 728693"/>
                    <a:gd name="connsiteY5" fmla="*/ 46651 h 72594"/>
                    <a:gd name="connsiteX6" fmla="*/ 9306 w 728693"/>
                    <a:gd name="connsiteY6" fmla="*/ 70491 h 72594"/>
                    <a:gd name="connsiteX7" fmla="*/ 9076 w 728693"/>
                    <a:gd name="connsiteY7" fmla="*/ 71207 h 72594"/>
                    <a:gd name="connsiteX8" fmla="*/ 8359 w 728693"/>
                    <a:gd name="connsiteY8" fmla="*/ 71693 h 72594"/>
                    <a:gd name="connsiteX9" fmla="*/ 7029 w 728693"/>
                    <a:gd name="connsiteY9" fmla="*/ 72000 h 72594"/>
                    <a:gd name="connsiteX10" fmla="*/ 4906 w 728693"/>
                    <a:gd name="connsiteY10" fmla="*/ 72128 h 72594"/>
                    <a:gd name="connsiteX11" fmla="*/ 2783 w 728693"/>
                    <a:gd name="connsiteY11" fmla="*/ 72000 h 72594"/>
                    <a:gd name="connsiteX12" fmla="*/ 1427 w 728693"/>
                    <a:gd name="connsiteY12" fmla="*/ 71693 h 72594"/>
                    <a:gd name="connsiteX13" fmla="*/ 711 w 728693"/>
                    <a:gd name="connsiteY13" fmla="*/ 71207 h 72594"/>
                    <a:gd name="connsiteX14" fmla="*/ 506 w 728693"/>
                    <a:gd name="connsiteY14" fmla="*/ 70491 h 72594"/>
                    <a:gd name="connsiteX15" fmla="*/ 506 w 728693"/>
                    <a:gd name="connsiteY15" fmla="*/ 9407 h 72594"/>
                    <a:gd name="connsiteX16" fmla="*/ 1581 w 728693"/>
                    <a:gd name="connsiteY16" fmla="*/ 6491 h 72594"/>
                    <a:gd name="connsiteX17" fmla="*/ 3985 w 728693"/>
                    <a:gd name="connsiteY17" fmla="*/ 5621 h 72594"/>
                    <a:gd name="connsiteX18" fmla="*/ 18156 w 728693"/>
                    <a:gd name="connsiteY18" fmla="*/ 5621 h 72594"/>
                    <a:gd name="connsiteX19" fmla="*/ 22275 w 728693"/>
                    <a:gd name="connsiteY19" fmla="*/ 5800 h 72594"/>
                    <a:gd name="connsiteX20" fmla="*/ 26930 w 728693"/>
                    <a:gd name="connsiteY20" fmla="*/ 6567 h 72594"/>
                    <a:gd name="connsiteX21" fmla="*/ 32404 w 728693"/>
                    <a:gd name="connsiteY21" fmla="*/ 8767 h 72594"/>
                    <a:gd name="connsiteX22" fmla="*/ 37137 w 728693"/>
                    <a:gd name="connsiteY22" fmla="*/ 12732 h 72594"/>
                    <a:gd name="connsiteX23" fmla="*/ 40129 w 728693"/>
                    <a:gd name="connsiteY23" fmla="*/ 18180 h 72594"/>
                    <a:gd name="connsiteX24" fmla="*/ 41178 w 728693"/>
                    <a:gd name="connsiteY24" fmla="*/ 25010 h 72594"/>
                    <a:gd name="connsiteX25" fmla="*/ 31918 w 728693"/>
                    <a:gd name="connsiteY25" fmla="*/ 25726 h 72594"/>
                    <a:gd name="connsiteX26" fmla="*/ 30409 w 728693"/>
                    <a:gd name="connsiteY26" fmla="*/ 18973 h 72594"/>
                    <a:gd name="connsiteX27" fmla="*/ 26674 w 728693"/>
                    <a:gd name="connsiteY27" fmla="*/ 14932 h 72594"/>
                    <a:gd name="connsiteX28" fmla="*/ 22070 w 728693"/>
                    <a:gd name="connsiteY28" fmla="*/ 13244 h 72594"/>
                    <a:gd name="connsiteX29" fmla="*/ 17440 w 728693"/>
                    <a:gd name="connsiteY29" fmla="*/ 12885 h 72594"/>
                    <a:gd name="connsiteX30" fmla="*/ 9306 w 728693"/>
                    <a:gd name="connsiteY30" fmla="*/ 12885 h 72594"/>
                    <a:gd name="connsiteX31" fmla="*/ 9306 w 728693"/>
                    <a:gd name="connsiteY31" fmla="*/ 39437 h 72594"/>
                    <a:gd name="connsiteX32" fmla="*/ 17236 w 728693"/>
                    <a:gd name="connsiteY32" fmla="*/ 39437 h 72594"/>
                    <a:gd name="connsiteX33" fmla="*/ 23861 w 728693"/>
                    <a:gd name="connsiteY33" fmla="*/ 38414 h 72594"/>
                    <a:gd name="connsiteX34" fmla="*/ 28286 w 728693"/>
                    <a:gd name="connsiteY34" fmla="*/ 35575 h 72594"/>
                    <a:gd name="connsiteX35" fmla="*/ 30997 w 728693"/>
                    <a:gd name="connsiteY35" fmla="*/ 31226 h 72594"/>
                    <a:gd name="connsiteX36" fmla="*/ 31918 w 728693"/>
                    <a:gd name="connsiteY36" fmla="*/ 25726 h 72594"/>
                    <a:gd name="connsiteX37" fmla="*/ 92557 w 728693"/>
                    <a:gd name="connsiteY37" fmla="*/ 70542 h 72594"/>
                    <a:gd name="connsiteX38" fmla="*/ 92378 w 728693"/>
                    <a:gd name="connsiteY38" fmla="*/ 71233 h 72594"/>
                    <a:gd name="connsiteX39" fmla="*/ 91738 w 728693"/>
                    <a:gd name="connsiteY39" fmla="*/ 71719 h 72594"/>
                    <a:gd name="connsiteX40" fmla="*/ 90535 w 728693"/>
                    <a:gd name="connsiteY40" fmla="*/ 72026 h 72594"/>
                    <a:gd name="connsiteX41" fmla="*/ 88720 w 728693"/>
                    <a:gd name="connsiteY41" fmla="*/ 72128 h 72594"/>
                    <a:gd name="connsiteX42" fmla="*/ 86801 w 728693"/>
                    <a:gd name="connsiteY42" fmla="*/ 72026 h 72594"/>
                    <a:gd name="connsiteX43" fmla="*/ 85624 w 728693"/>
                    <a:gd name="connsiteY43" fmla="*/ 71719 h 72594"/>
                    <a:gd name="connsiteX44" fmla="*/ 85036 w 728693"/>
                    <a:gd name="connsiteY44" fmla="*/ 71233 h 72594"/>
                    <a:gd name="connsiteX45" fmla="*/ 84883 w 728693"/>
                    <a:gd name="connsiteY45" fmla="*/ 70542 h 72594"/>
                    <a:gd name="connsiteX46" fmla="*/ 84883 w 728693"/>
                    <a:gd name="connsiteY46" fmla="*/ 64454 h 72594"/>
                    <a:gd name="connsiteX47" fmla="*/ 77106 w 728693"/>
                    <a:gd name="connsiteY47" fmla="*/ 70798 h 72594"/>
                    <a:gd name="connsiteX48" fmla="*/ 69330 w 728693"/>
                    <a:gd name="connsiteY48" fmla="*/ 72793 h 72594"/>
                    <a:gd name="connsiteX49" fmla="*/ 61579 w 728693"/>
                    <a:gd name="connsiteY49" fmla="*/ 71258 h 72594"/>
                    <a:gd name="connsiteX50" fmla="*/ 56489 w 728693"/>
                    <a:gd name="connsiteY50" fmla="*/ 67089 h 72594"/>
                    <a:gd name="connsiteX51" fmla="*/ 53701 w 728693"/>
                    <a:gd name="connsiteY51" fmla="*/ 60950 h 72594"/>
                    <a:gd name="connsiteX52" fmla="*/ 52857 w 728693"/>
                    <a:gd name="connsiteY52" fmla="*/ 52432 h 72594"/>
                    <a:gd name="connsiteX53" fmla="*/ 52857 w 728693"/>
                    <a:gd name="connsiteY53" fmla="*/ 24499 h 72594"/>
                    <a:gd name="connsiteX54" fmla="*/ 53036 w 728693"/>
                    <a:gd name="connsiteY54" fmla="*/ 23808 h 72594"/>
                    <a:gd name="connsiteX55" fmla="*/ 53726 w 728693"/>
                    <a:gd name="connsiteY55" fmla="*/ 23296 h 72594"/>
                    <a:gd name="connsiteX56" fmla="*/ 55056 w 728693"/>
                    <a:gd name="connsiteY56" fmla="*/ 22989 h 72594"/>
                    <a:gd name="connsiteX57" fmla="*/ 57103 w 728693"/>
                    <a:gd name="connsiteY57" fmla="*/ 22913 h 72594"/>
                    <a:gd name="connsiteX58" fmla="*/ 59149 w 728693"/>
                    <a:gd name="connsiteY58" fmla="*/ 22989 h 72594"/>
                    <a:gd name="connsiteX59" fmla="*/ 60454 w 728693"/>
                    <a:gd name="connsiteY59" fmla="*/ 23296 h 72594"/>
                    <a:gd name="connsiteX60" fmla="*/ 61144 w 728693"/>
                    <a:gd name="connsiteY60" fmla="*/ 23808 h 72594"/>
                    <a:gd name="connsiteX61" fmla="*/ 61349 w 728693"/>
                    <a:gd name="connsiteY61" fmla="*/ 24499 h 72594"/>
                    <a:gd name="connsiteX62" fmla="*/ 61349 w 728693"/>
                    <a:gd name="connsiteY62" fmla="*/ 51306 h 72594"/>
                    <a:gd name="connsiteX63" fmla="*/ 61937 w 728693"/>
                    <a:gd name="connsiteY63" fmla="*/ 57778 h 72594"/>
                    <a:gd name="connsiteX64" fmla="*/ 63728 w 728693"/>
                    <a:gd name="connsiteY64" fmla="*/ 61922 h 72594"/>
                    <a:gd name="connsiteX65" fmla="*/ 66772 w 728693"/>
                    <a:gd name="connsiteY65" fmla="*/ 64582 h 72594"/>
                    <a:gd name="connsiteX66" fmla="*/ 71069 w 728693"/>
                    <a:gd name="connsiteY66" fmla="*/ 65528 h 72594"/>
                    <a:gd name="connsiteX67" fmla="*/ 77388 w 728693"/>
                    <a:gd name="connsiteY67" fmla="*/ 63277 h 72594"/>
                    <a:gd name="connsiteX68" fmla="*/ 84064 w 728693"/>
                    <a:gd name="connsiteY68" fmla="*/ 56678 h 72594"/>
                    <a:gd name="connsiteX69" fmla="*/ 84064 w 728693"/>
                    <a:gd name="connsiteY69" fmla="*/ 24499 h 72594"/>
                    <a:gd name="connsiteX70" fmla="*/ 84243 w 728693"/>
                    <a:gd name="connsiteY70" fmla="*/ 23808 h 72594"/>
                    <a:gd name="connsiteX71" fmla="*/ 84934 w 728693"/>
                    <a:gd name="connsiteY71" fmla="*/ 23296 h 72594"/>
                    <a:gd name="connsiteX72" fmla="*/ 86238 w 728693"/>
                    <a:gd name="connsiteY72" fmla="*/ 22989 h 72594"/>
                    <a:gd name="connsiteX73" fmla="*/ 88310 w 728693"/>
                    <a:gd name="connsiteY73" fmla="*/ 22913 h 72594"/>
                    <a:gd name="connsiteX74" fmla="*/ 90356 w 728693"/>
                    <a:gd name="connsiteY74" fmla="*/ 22989 h 72594"/>
                    <a:gd name="connsiteX75" fmla="*/ 91636 w 728693"/>
                    <a:gd name="connsiteY75" fmla="*/ 23296 h 72594"/>
                    <a:gd name="connsiteX76" fmla="*/ 92326 w 728693"/>
                    <a:gd name="connsiteY76" fmla="*/ 23808 h 72594"/>
                    <a:gd name="connsiteX77" fmla="*/ 92557 w 728693"/>
                    <a:gd name="connsiteY77" fmla="*/ 24499 h 72594"/>
                    <a:gd name="connsiteX78" fmla="*/ 150043 w 728693"/>
                    <a:gd name="connsiteY78" fmla="*/ 46906 h 72594"/>
                    <a:gd name="connsiteX79" fmla="*/ 148738 w 728693"/>
                    <a:gd name="connsiteY79" fmla="*/ 57675 h 72594"/>
                    <a:gd name="connsiteX80" fmla="*/ 144901 w 728693"/>
                    <a:gd name="connsiteY80" fmla="*/ 65835 h 72594"/>
                    <a:gd name="connsiteX81" fmla="*/ 138685 w 728693"/>
                    <a:gd name="connsiteY81" fmla="*/ 71002 h 72594"/>
                    <a:gd name="connsiteX82" fmla="*/ 130244 w 728693"/>
                    <a:gd name="connsiteY82" fmla="*/ 72793 h 72594"/>
                    <a:gd name="connsiteX83" fmla="*/ 126177 w 728693"/>
                    <a:gd name="connsiteY83" fmla="*/ 72358 h 72594"/>
                    <a:gd name="connsiteX84" fmla="*/ 122519 w 728693"/>
                    <a:gd name="connsiteY84" fmla="*/ 70951 h 72594"/>
                    <a:gd name="connsiteX85" fmla="*/ 118938 w 728693"/>
                    <a:gd name="connsiteY85" fmla="*/ 68496 h 72594"/>
                    <a:gd name="connsiteX86" fmla="*/ 115152 w 728693"/>
                    <a:gd name="connsiteY86" fmla="*/ 64914 h 72594"/>
                    <a:gd name="connsiteX87" fmla="*/ 115152 w 728693"/>
                    <a:gd name="connsiteY87" fmla="*/ 70542 h 72594"/>
                    <a:gd name="connsiteX88" fmla="*/ 114947 w 728693"/>
                    <a:gd name="connsiteY88" fmla="*/ 71258 h 72594"/>
                    <a:gd name="connsiteX89" fmla="*/ 114282 w 728693"/>
                    <a:gd name="connsiteY89" fmla="*/ 71744 h 72594"/>
                    <a:gd name="connsiteX90" fmla="*/ 113132 w 728693"/>
                    <a:gd name="connsiteY90" fmla="*/ 72026 h 72594"/>
                    <a:gd name="connsiteX91" fmla="*/ 111367 w 728693"/>
                    <a:gd name="connsiteY91" fmla="*/ 72128 h 72594"/>
                    <a:gd name="connsiteX92" fmla="*/ 109626 w 728693"/>
                    <a:gd name="connsiteY92" fmla="*/ 72026 h 72594"/>
                    <a:gd name="connsiteX93" fmla="*/ 108450 w 728693"/>
                    <a:gd name="connsiteY93" fmla="*/ 71744 h 72594"/>
                    <a:gd name="connsiteX94" fmla="*/ 107837 w 728693"/>
                    <a:gd name="connsiteY94" fmla="*/ 71258 h 72594"/>
                    <a:gd name="connsiteX95" fmla="*/ 107682 w 728693"/>
                    <a:gd name="connsiteY95" fmla="*/ 70542 h 72594"/>
                    <a:gd name="connsiteX96" fmla="*/ 107682 w 728693"/>
                    <a:gd name="connsiteY96" fmla="*/ 2193 h 72594"/>
                    <a:gd name="connsiteX97" fmla="*/ 107861 w 728693"/>
                    <a:gd name="connsiteY97" fmla="*/ 1477 h 72594"/>
                    <a:gd name="connsiteX98" fmla="*/ 108527 w 728693"/>
                    <a:gd name="connsiteY98" fmla="*/ 965 h 72594"/>
                    <a:gd name="connsiteX99" fmla="*/ 109831 w 728693"/>
                    <a:gd name="connsiteY99" fmla="*/ 658 h 72594"/>
                    <a:gd name="connsiteX100" fmla="*/ 111878 w 728693"/>
                    <a:gd name="connsiteY100" fmla="*/ 556 h 72594"/>
                    <a:gd name="connsiteX101" fmla="*/ 113975 w 728693"/>
                    <a:gd name="connsiteY101" fmla="*/ 658 h 72594"/>
                    <a:gd name="connsiteX102" fmla="*/ 115255 w 728693"/>
                    <a:gd name="connsiteY102" fmla="*/ 965 h 72594"/>
                    <a:gd name="connsiteX103" fmla="*/ 115920 w 728693"/>
                    <a:gd name="connsiteY103" fmla="*/ 1477 h 72594"/>
                    <a:gd name="connsiteX104" fmla="*/ 116124 w 728693"/>
                    <a:gd name="connsiteY104" fmla="*/ 2193 h 72594"/>
                    <a:gd name="connsiteX105" fmla="*/ 116124 w 728693"/>
                    <a:gd name="connsiteY105" fmla="*/ 29768 h 72594"/>
                    <a:gd name="connsiteX106" fmla="*/ 120089 w 728693"/>
                    <a:gd name="connsiteY106" fmla="*/ 26238 h 72594"/>
                    <a:gd name="connsiteX107" fmla="*/ 123849 w 728693"/>
                    <a:gd name="connsiteY107" fmla="*/ 23910 h 72594"/>
                    <a:gd name="connsiteX108" fmla="*/ 127532 w 728693"/>
                    <a:gd name="connsiteY108" fmla="*/ 22606 h 72594"/>
                    <a:gd name="connsiteX109" fmla="*/ 131420 w 728693"/>
                    <a:gd name="connsiteY109" fmla="*/ 22196 h 72594"/>
                    <a:gd name="connsiteX110" fmla="*/ 139990 w 728693"/>
                    <a:gd name="connsiteY110" fmla="*/ 24192 h 72594"/>
                    <a:gd name="connsiteX111" fmla="*/ 145771 w 728693"/>
                    <a:gd name="connsiteY111" fmla="*/ 29538 h 72594"/>
                    <a:gd name="connsiteX112" fmla="*/ 149020 w 728693"/>
                    <a:gd name="connsiteY112" fmla="*/ 37391 h 72594"/>
                    <a:gd name="connsiteX113" fmla="*/ 150043 w 728693"/>
                    <a:gd name="connsiteY113" fmla="*/ 46906 h 72594"/>
                    <a:gd name="connsiteX114" fmla="*/ 141295 w 728693"/>
                    <a:gd name="connsiteY114" fmla="*/ 47878 h 72594"/>
                    <a:gd name="connsiteX115" fmla="*/ 140754 w 728693"/>
                    <a:gd name="connsiteY115" fmla="*/ 41023 h 72594"/>
                    <a:gd name="connsiteX116" fmla="*/ 138876 w 728693"/>
                    <a:gd name="connsiteY116" fmla="*/ 35140 h 72594"/>
                    <a:gd name="connsiteX117" fmla="*/ 135324 w 728693"/>
                    <a:gd name="connsiteY117" fmla="*/ 31021 h 72594"/>
                    <a:gd name="connsiteX118" fmla="*/ 129816 w 728693"/>
                    <a:gd name="connsiteY118" fmla="*/ 29461 h 72594"/>
                    <a:gd name="connsiteX119" fmla="*/ 126573 w 728693"/>
                    <a:gd name="connsiteY119" fmla="*/ 29921 h 72594"/>
                    <a:gd name="connsiteX120" fmla="*/ 123330 w 728693"/>
                    <a:gd name="connsiteY120" fmla="*/ 31456 h 72594"/>
                    <a:gd name="connsiteX121" fmla="*/ 119907 w 728693"/>
                    <a:gd name="connsiteY121" fmla="*/ 34219 h 72594"/>
                    <a:gd name="connsiteX122" fmla="*/ 116124 w 728693"/>
                    <a:gd name="connsiteY122" fmla="*/ 38465 h 72594"/>
                    <a:gd name="connsiteX123" fmla="*/ 116124 w 728693"/>
                    <a:gd name="connsiteY123" fmla="*/ 56831 h 72594"/>
                    <a:gd name="connsiteX124" fmla="*/ 122816 w 728693"/>
                    <a:gd name="connsiteY124" fmla="*/ 63303 h 72594"/>
                    <a:gd name="connsiteX125" fmla="*/ 129455 w 728693"/>
                    <a:gd name="connsiteY125" fmla="*/ 65528 h 72594"/>
                    <a:gd name="connsiteX126" fmla="*/ 134912 w 728693"/>
                    <a:gd name="connsiteY126" fmla="*/ 63994 h 72594"/>
                    <a:gd name="connsiteX127" fmla="*/ 138593 w 728693"/>
                    <a:gd name="connsiteY127" fmla="*/ 59926 h 72594"/>
                    <a:gd name="connsiteX128" fmla="*/ 140651 w 728693"/>
                    <a:gd name="connsiteY128" fmla="*/ 54248 h 72594"/>
                    <a:gd name="connsiteX129" fmla="*/ 141295 w 728693"/>
                    <a:gd name="connsiteY129" fmla="*/ 47878 h 72594"/>
                    <a:gd name="connsiteX130" fmla="*/ 170694 w 728693"/>
                    <a:gd name="connsiteY130" fmla="*/ 70542 h 72594"/>
                    <a:gd name="connsiteX131" fmla="*/ 170490 w 728693"/>
                    <a:gd name="connsiteY131" fmla="*/ 71233 h 72594"/>
                    <a:gd name="connsiteX132" fmla="*/ 169824 w 728693"/>
                    <a:gd name="connsiteY132" fmla="*/ 71719 h 72594"/>
                    <a:gd name="connsiteX133" fmla="*/ 168546 w 728693"/>
                    <a:gd name="connsiteY133" fmla="*/ 72026 h 72594"/>
                    <a:gd name="connsiteX134" fmla="*/ 166448 w 728693"/>
                    <a:gd name="connsiteY134" fmla="*/ 72128 h 72594"/>
                    <a:gd name="connsiteX135" fmla="*/ 164402 w 728693"/>
                    <a:gd name="connsiteY135" fmla="*/ 72026 h 72594"/>
                    <a:gd name="connsiteX136" fmla="*/ 163097 w 728693"/>
                    <a:gd name="connsiteY136" fmla="*/ 71719 h 72594"/>
                    <a:gd name="connsiteX137" fmla="*/ 162432 w 728693"/>
                    <a:gd name="connsiteY137" fmla="*/ 71233 h 72594"/>
                    <a:gd name="connsiteX138" fmla="*/ 162253 w 728693"/>
                    <a:gd name="connsiteY138" fmla="*/ 70542 h 72594"/>
                    <a:gd name="connsiteX139" fmla="*/ 162253 w 728693"/>
                    <a:gd name="connsiteY139" fmla="*/ 2193 h 72594"/>
                    <a:gd name="connsiteX140" fmla="*/ 162432 w 728693"/>
                    <a:gd name="connsiteY140" fmla="*/ 1477 h 72594"/>
                    <a:gd name="connsiteX141" fmla="*/ 163097 w 728693"/>
                    <a:gd name="connsiteY141" fmla="*/ 965 h 72594"/>
                    <a:gd name="connsiteX142" fmla="*/ 164402 w 728693"/>
                    <a:gd name="connsiteY142" fmla="*/ 658 h 72594"/>
                    <a:gd name="connsiteX143" fmla="*/ 166448 w 728693"/>
                    <a:gd name="connsiteY143" fmla="*/ 556 h 72594"/>
                    <a:gd name="connsiteX144" fmla="*/ 168546 w 728693"/>
                    <a:gd name="connsiteY144" fmla="*/ 658 h 72594"/>
                    <a:gd name="connsiteX145" fmla="*/ 169824 w 728693"/>
                    <a:gd name="connsiteY145" fmla="*/ 965 h 72594"/>
                    <a:gd name="connsiteX146" fmla="*/ 170490 w 728693"/>
                    <a:gd name="connsiteY146" fmla="*/ 1477 h 72594"/>
                    <a:gd name="connsiteX147" fmla="*/ 170694 w 728693"/>
                    <a:gd name="connsiteY147" fmla="*/ 2193 h 72594"/>
                    <a:gd name="connsiteX148" fmla="*/ 194506 w 728693"/>
                    <a:gd name="connsiteY148" fmla="*/ 70542 h 72594"/>
                    <a:gd name="connsiteX149" fmla="*/ 194303 w 728693"/>
                    <a:gd name="connsiteY149" fmla="*/ 71233 h 72594"/>
                    <a:gd name="connsiteX150" fmla="*/ 193637 w 728693"/>
                    <a:gd name="connsiteY150" fmla="*/ 71719 h 72594"/>
                    <a:gd name="connsiteX151" fmla="*/ 192359 w 728693"/>
                    <a:gd name="connsiteY151" fmla="*/ 72026 h 72594"/>
                    <a:gd name="connsiteX152" fmla="*/ 190260 w 728693"/>
                    <a:gd name="connsiteY152" fmla="*/ 72128 h 72594"/>
                    <a:gd name="connsiteX153" fmla="*/ 188214 w 728693"/>
                    <a:gd name="connsiteY153" fmla="*/ 72026 h 72594"/>
                    <a:gd name="connsiteX154" fmla="*/ 186909 w 728693"/>
                    <a:gd name="connsiteY154" fmla="*/ 71719 h 72594"/>
                    <a:gd name="connsiteX155" fmla="*/ 186244 w 728693"/>
                    <a:gd name="connsiteY155" fmla="*/ 71233 h 72594"/>
                    <a:gd name="connsiteX156" fmla="*/ 186065 w 728693"/>
                    <a:gd name="connsiteY156" fmla="*/ 70542 h 72594"/>
                    <a:gd name="connsiteX157" fmla="*/ 186065 w 728693"/>
                    <a:gd name="connsiteY157" fmla="*/ 24499 h 72594"/>
                    <a:gd name="connsiteX158" fmla="*/ 186244 w 728693"/>
                    <a:gd name="connsiteY158" fmla="*/ 23834 h 72594"/>
                    <a:gd name="connsiteX159" fmla="*/ 186909 w 728693"/>
                    <a:gd name="connsiteY159" fmla="*/ 23322 h 72594"/>
                    <a:gd name="connsiteX160" fmla="*/ 188214 w 728693"/>
                    <a:gd name="connsiteY160" fmla="*/ 23015 h 72594"/>
                    <a:gd name="connsiteX161" fmla="*/ 190260 w 728693"/>
                    <a:gd name="connsiteY161" fmla="*/ 22913 h 72594"/>
                    <a:gd name="connsiteX162" fmla="*/ 192359 w 728693"/>
                    <a:gd name="connsiteY162" fmla="*/ 23015 h 72594"/>
                    <a:gd name="connsiteX163" fmla="*/ 193637 w 728693"/>
                    <a:gd name="connsiteY163" fmla="*/ 23322 h 72594"/>
                    <a:gd name="connsiteX164" fmla="*/ 194303 w 728693"/>
                    <a:gd name="connsiteY164" fmla="*/ 23834 h 72594"/>
                    <a:gd name="connsiteX165" fmla="*/ 194506 w 728693"/>
                    <a:gd name="connsiteY165" fmla="*/ 24499 h 72594"/>
                    <a:gd name="connsiteX166" fmla="*/ 195479 w 728693"/>
                    <a:gd name="connsiteY166" fmla="*/ 8946 h 72594"/>
                    <a:gd name="connsiteX167" fmla="*/ 194353 w 728693"/>
                    <a:gd name="connsiteY167" fmla="*/ 12988 h 72594"/>
                    <a:gd name="connsiteX168" fmla="*/ 190210 w 728693"/>
                    <a:gd name="connsiteY168" fmla="*/ 14062 h 72594"/>
                    <a:gd name="connsiteX169" fmla="*/ 186143 w 728693"/>
                    <a:gd name="connsiteY169" fmla="*/ 13013 h 72594"/>
                    <a:gd name="connsiteX170" fmla="*/ 185042 w 728693"/>
                    <a:gd name="connsiteY170" fmla="*/ 9049 h 72594"/>
                    <a:gd name="connsiteX171" fmla="*/ 186168 w 728693"/>
                    <a:gd name="connsiteY171" fmla="*/ 5007 h 72594"/>
                    <a:gd name="connsiteX172" fmla="*/ 190312 w 728693"/>
                    <a:gd name="connsiteY172" fmla="*/ 3933 h 72594"/>
                    <a:gd name="connsiteX173" fmla="*/ 194379 w 728693"/>
                    <a:gd name="connsiteY173" fmla="*/ 4981 h 72594"/>
                    <a:gd name="connsiteX174" fmla="*/ 195479 w 728693"/>
                    <a:gd name="connsiteY174" fmla="*/ 8946 h 72594"/>
                    <a:gd name="connsiteX175" fmla="*/ 238783 w 728693"/>
                    <a:gd name="connsiteY175" fmla="*/ 58008 h 72594"/>
                    <a:gd name="connsiteX176" fmla="*/ 237479 w 728693"/>
                    <a:gd name="connsiteY176" fmla="*/ 64300 h 72594"/>
                    <a:gd name="connsiteX177" fmla="*/ 233769 w 728693"/>
                    <a:gd name="connsiteY177" fmla="*/ 68956 h 72594"/>
                    <a:gd name="connsiteX178" fmla="*/ 228040 w 728693"/>
                    <a:gd name="connsiteY178" fmla="*/ 71821 h 72594"/>
                    <a:gd name="connsiteX179" fmla="*/ 220724 w 728693"/>
                    <a:gd name="connsiteY179" fmla="*/ 72793 h 72594"/>
                    <a:gd name="connsiteX180" fmla="*/ 216042 w 728693"/>
                    <a:gd name="connsiteY180" fmla="*/ 72409 h 72594"/>
                    <a:gd name="connsiteX181" fmla="*/ 212052 w 728693"/>
                    <a:gd name="connsiteY181" fmla="*/ 71437 h 72594"/>
                    <a:gd name="connsiteX182" fmla="*/ 209060 w 728693"/>
                    <a:gd name="connsiteY182" fmla="*/ 70209 h 72594"/>
                    <a:gd name="connsiteX183" fmla="*/ 207269 w 728693"/>
                    <a:gd name="connsiteY183" fmla="*/ 69058 h 72594"/>
                    <a:gd name="connsiteX184" fmla="*/ 206450 w 728693"/>
                    <a:gd name="connsiteY184" fmla="*/ 67626 h 72594"/>
                    <a:gd name="connsiteX185" fmla="*/ 206195 w 728693"/>
                    <a:gd name="connsiteY185" fmla="*/ 65119 h 72594"/>
                    <a:gd name="connsiteX186" fmla="*/ 206297 w 728693"/>
                    <a:gd name="connsiteY186" fmla="*/ 63482 h 72594"/>
                    <a:gd name="connsiteX187" fmla="*/ 206553 w 728693"/>
                    <a:gd name="connsiteY187" fmla="*/ 62408 h 72594"/>
                    <a:gd name="connsiteX188" fmla="*/ 206987 w 728693"/>
                    <a:gd name="connsiteY188" fmla="*/ 61819 h 72594"/>
                    <a:gd name="connsiteX189" fmla="*/ 207627 w 728693"/>
                    <a:gd name="connsiteY189" fmla="*/ 61640 h 72594"/>
                    <a:gd name="connsiteX190" fmla="*/ 209289 w 728693"/>
                    <a:gd name="connsiteY190" fmla="*/ 62331 h 72594"/>
                    <a:gd name="connsiteX191" fmla="*/ 212001 w 728693"/>
                    <a:gd name="connsiteY191" fmla="*/ 63840 h 72594"/>
                    <a:gd name="connsiteX192" fmla="*/ 215813 w 728693"/>
                    <a:gd name="connsiteY192" fmla="*/ 65349 h 72594"/>
                    <a:gd name="connsiteX193" fmla="*/ 220877 w 728693"/>
                    <a:gd name="connsiteY193" fmla="*/ 66040 h 72594"/>
                    <a:gd name="connsiteX194" fmla="*/ 224765 w 728693"/>
                    <a:gd name="connsiteY194" fmla="*/ 65579 h 72594"/>
                    <a:gd name="connsiteX195" fmla="*/ 227784 w 728693"/>
                    <a:gd name="connsiteY195" fmla="*/ 64224 h 72594"/>
                    <a:gd name="connsiteX196" fmla="*/ 229754 w 728693"/>
                    <a:gd name="connsiteY196" fmla="*/ 61947 h 72594"/>
                    <a:gd name="connsiteX197" fmla="*/ 230444 w 728693"/>
                    <a:gd name="connsiteY197" fmla="*/ 58673 h 72594"/>
                    <a:gd name="connsiteX198" fmla="*/ 229447 w 728693"/>
                    <a:gd name="connsiteY198" fmla="*/ 55399 h 72594"/>
                    <a:gd name="connsiteX199" fmla="*/ 226811 w 728693"/>
                    <a:gd name="connsiteY199" fmla="*/ 53045 h 72594"/>
                    <a:gd name="connsiteX200" fmla="*/ 223128 w 728693"/>
                    <a:gd name="connsiteY200" fmla="*/ 51229 h 72594"/>
                    <a:gd name="connsiteX201" fmla="*/ 218908 w 728693"/>
                    <a:gd name="connsiteY201" fmla="*/ 49567 h 72594"/>
                    <a:gd name="connsiteX202" fmla="*/ 214661 w 728693"/>
                    <a:gd name="connsiteY202" fmla="*/ 47597 h 72594"/>
                    <a:gd name="connsiteX203" fmla="*/ 210952 w 728693"/>
                    <a:gd name="connsiteY203" fmla="*/ 44911 h 72594"/>
                    <a:gd name="connsiteX204" fmla="*/ 208318 w 728693"/>
                    <a:gd name="connsiteY204" fmla="*/ 41125 h 72594"/>
                    <a:gd name="connsiteX205" fmla="*/ 207320 w 728693"/>
                    <a:gd name="connsiteY205" fmla="*/ 35856 h 72594"/>
                    <a:gd name="connsiteX206" fmla="*/ 208369 w 728693"/>
                    <a:gd name="connsiteY206" fmla="*/ 30663 h 72594"/>
                    <a:gd name="connsiteX207" fmla="*/ 211515 w 728693"/>
                    <a:gd name="connsiteY207" fmla="*/ 26315 h 72594"/>
                    <a:gd name="connsiteX208" fmla="*/ 216759 w 728693"/>
                    <a:gd name="connsiteY208" fmla="*/ 23322 h 72594"/>
                    <a:gd name="connsiteX209" fmla="*/ 224101 w 728693"/>
                    <a:gd name="connsiteY209" fmla="*/ 22196 h 72594"/>
                    <a:gd name="connsiteX210" fmla="*/ 227784 w 728693"/>
                    <a:gd name="connsiteY210" fmla="*/ 22503 h 72594"/>
                    <a:gd name="connsiteX211" fmla="*/ 231109 w 728693"/>
                    <a:gd name="connsiteY211" fmla="*/ 23271 h 72594"/>
                    <a:gd name="connsiteX212" fmla="*/ 233642 w 728693"/>
                    <a:gd name="connsiteY212" fmla="*/ 24268 h 72594"/>
                    <a:gd name="connsiteX213" fmla="*/ 235228 w 728693"/>
                    <a:gd name="connsiteY213" fmla="*/ 25215 h 72594"/>
                    <a:gd name="connsiteX214" fmla="*/ 235944 w 728693"/>
                    <a:gd name="connsiteY214" fmla="*/ 25931 h 72594"/>
                    <a:gd name="connsiteX215" fmla="*/ 236199 w 728693"/>
                    <a:gd name="connsiteY215" fmla="*/ 26622 h 72594"/>
                    <a:gd name="connsiteX216" fmla="*/ 236354 w 728693"/>
                    <a:gd name="connsiteY216" fmla="*/ 27568 h 72594"/>
                    <a:gd name="connsiteX217" fmla="*/ 236430 w 728693"/>
                    <a:gd name="connsiteY217" fmla="*/ 28949 h 72594"/>
                    <a:gd name="connsiteX218" fmla="*/ 236354 w 728693"/>
                    <a:gd name="connsiteY218" fmla="*/ 30459 h 72594"/>
                    <a:gd name="connsiteX219" fmla="*/ 236097 w 728693"/>
                    <a:gd name="connsiteY219" fmla="*/ 31507 h 72594"/>
                    <a:gd name="connsiteX220" fmla="*/ 235662 w 728693"/>
                    <a:gd name="connsiteY220" fmla="*/ 32096 h 72594"/>
                    <a:gd name="connsiteX221" fmla="*/ 235100 w 728693"/>
                    <a:gd name="connsiteY221" fmla="*/ 32275 h 72594"/>
                    <a:gd name="connsiteX222" fmla="*/ 233769 w 728693"/>
                    <a:gd name="connsiteY222" fmla="*/ 31712 h 72594"/>
                    <a:gd name="connsiteX223" fmla="*/ 231519 w 728693"/>
                    <a:gd name="connsiteY223" fmla="*/ 30510 h 72594"/>
                    <a:gd name="connsiteX224" fmla="*/ 228270 w 728693"/>
                    <a:gd name="connsiteY224" fmla="*/ 29308 h 72594"/>
                    <a:gd name="connsiteX225" fmla="*/ 223998 w 728693"/>
                    <a:gd name="connsiteY225" fmla="*/ 28745 h 72594"/>
                    <a:gd name="connsiteX226" fmla="*/ 220213 w 728693"/>
                    <a:gd name="connsiteY226" fmla="*/ 29231 h 72594"/>
                    <a:gd name="connsiteX227" fmla="*/ 217526 w 728693"/>
                    <a:gd name="connsiteY227" fmla="*/ 30612 h 72594"/>
                    <a:gd name="connsiteX228" fmla="*/ 215941 w 728693"/>
                    <a:gd name="connsiteY228" fmla="*/ 32735 h 72594"/>
                    <a:gd name="connsiteX229" fmla="*/ 215403 w 728693"/>
                    <a:gd name="connsiteY229" fmla="*/ 35396 h 72594"/>
                    <a:gd name="connsiteX230" fmla="*/ 216426 w 728693"/>
                    <a:gd name="connsiteY230" fmla="*/ 38746 h 72594"/>
                    <a:gd name="connsiteX231" fmla="*/ 219087 w 728693"/>
                    <a:gd name="connsiteY231" fmla="*/ 41125 h 72594"/>
                    <a:gd name="connsiteX232" fmla="*/ 222821 w 728693"/>
                    <a:gd name="connsiteY232" fmla="*/ 42967 h 72594"/>
                    <a:gd name="connsiteX233" fmla="*/ 227093 w 728693"/>
                    <a:gd name="connsiteY233" fmla="*/ 44655 h 72594"/>
                    <a:gd name="connsiteX234" fmla="*/ 231391 w 728693"/>
                    <a:gd name="connsiteY234" fmla="*/ 46599 h 72594"/>
                    <a:gd name="connsiteX235" fmla="*/ 235151 w 728693"/>
                    <a:gd name="connsiteY235" fmla="*/ 49209 h 72594"/>
                    <a:gd name="connsiteX236" fmla="*/ 237785 w 728693"/>
                    <a:gd name="connsiteY236" fmla="*/ 52892 h 72594"/>
                    <a:gd name="connsiteX237" fmla="*/ 238783 w 728693"/>
                    <a:gd name="connsiteY237" fmla="*/ 58008 h 72594"/>
                    <a:gd name="connsiteX238" fmla="*/ 290206 w 728693"/>
                    <a:gd name="connsiteY238" fmla="*/ 70542 h 72594"/>
                    <a:gd name="connsiteX239" fmla="*/ 290002 w 728693"/>
                    <a:gd name="connsiteY239" fmla="*/ 71233 h 72594"/>
                    <a:gd name="connsiteX240" fmla="*/ 289336 w 728693"/>
                    <a:gd name="connsiteY240" fmla="*/ 71719 h 72594"/>
                    <a:gd name="connsiteX241" fmla="*/ 288058 w 728693"/>
                    <a:gd name="connsiteY241" fmla="*/ 72026 h 72594"/>
                    <a:gd name="connsiteX242" fmla="*/ 286011 w 728693"/>
                    <a:gd name="connsiteY242" fmla="*/ 72128 h 72594"/>
                    <a:gd name="connsiteX243" fmla="*/ 283914 w 728693"/>
                    <a:gd name="connsiteY243" fmla="*/ 72026 h 72594"/>
                    <a:gd name="connsiteX244" fmla="*/ 282635 w 728693"/>
                    <a:gd name="connsiteY244" fmla="*/ 71719 h 72594"/>
                    <a:gd name="connsiteX245" fmla="*/ 281970 w 728693"/>
                    <a:gd name="connsiteY245" fmla="*/ 71233 h 72594"/>
                    <a:gd name="connsiteX246" fmla="*/ 281765 w 728693"/>
                    <a:gd name="connsiteY246" fmla="*/ 70542 h 72594"/>
                    <a:gd name="connsiteX247" fmla="*/ 281765 w 728693"/>
                    <a:gd name="connsiteY247" fmla="*/ 43581 h 72594"/>
                    <a:gd name="connsiteX248" fmla="*/ 281152 w 728693"/>
                    <a:gd name="connsiteY248" fmla="*/ 37237 h 72594"/>
                    <a:gd name="connsiteX249" fmla="*/ 279361 w 728693"/>
                    <a:gd name="connsiteY249" fmla="*/ 33093 h 72594"/>
                    <a:gd name="connsiteX250" fmla="*/ 276317 w 728693"/>
                    <a:gd name="connsiteY250" fmla="*/ 30433 h 72594"/>
                    <a:gd name="connsiteX251" fmla="*/ 271993 w 728693"/>
                    <a:gd name="connsiteY251" fmla="*/ 29512 h 72594"/>
                    <a:gd name="connsiteX252" fmla="*/ 265650 w 728693"/>
                    <a:gd name="connsiteY252" fmla="*/ 31763 h 72594"/>
                    <a:gd name="connsiteX253" fmla="*/ 258999 w 728693"/>
                    <a:gd name="connsiteY253" fmla="*/ 38363 h 72594"/>
                    <a:gd name="connsiteX254" fmla="*/ 258999 w 728693"/>
                    <a:gd name="connsiteY254" fmla="*/ 70542 h 72594"/>
                    <a:gd name="connsiteX255" fmla="*/ 258795 w 728693"/>
                    <a:gd name="connsiteY255" fmla="*/ 71233 h 72594"/>
                    <a:gd name="connsiteX256" fmla="*/ 258130 w 728693"/>
                    <a:gd name="connsiteY256" fmla="*/ 71719 h 72594"/>
                    <a:gd name="connsiteX257" fmla="*/ 256850 w 728693"/>
                    <a:gd name="connsiteY257" fmla="*/ 72026 h 72594"/>
                    <a:gd name="connsiteX258" fmla="*/ 254753 w 728693"/>
                    <a:gd name="connsiteY258" fmla="*/ 72128 h 72594"/>
                    <a:gd name="connsiteX259" fmla="*/ 252706 w 728693"/>
                    <a:gd name="connsiteY259" fmla="*/ 72026 h 72594"/>
                    <a:gd name="connsiteX260" fmla="*/ 251402 w 728693"/>
                    <a:gd name="connsiteY260" fmla="*/ 71719 h 72594"/>
                    <a:gd name="connsiteX261" fmla="*/ 250736 w 728693"/>
                    <a:gd name="connsiteY261" fmla="*/ 71233 h 72594"/>
                    <a:gd name="connsiteX262" fmla="*/ 250557 w 728693"/>
                    <a:gd name="connsiteY262" fmla="*/ 70542 h 72594"/>
                    <a:gd name="connsiteX263" fmla="*/ 250557 w 728693"/>
                    <a:gd name="connsiteY263" fmla="*/ 2193 h 72594"/>
                    <a:gd name="connsiteX264" fmla="*/ 250736 w 728693"/>
                    <a:gd name="connsiteY264" fmla="*/ 1477 h 72594"/>
                    <a:gd name="connsiteX265" fmla="*/ 251402 w 728693"/>
                    <a:gd name="connsiteY265" fmla="*/ 965 h 72594"/>
                    <a:gd name="connsiteX266" fmla="*/ 252706 w 728693"/>
                    <a:gd name="connsiteY266" fmla="*/ 658 h 72594"/>
                    <a:gd name="connsiteX267" fmla="*/ 254753 w 728693"/>
                    <a:gd name="connsiteY267" fmla="*/ 556 h 72594"/>
                    <a:gd name="connsiteX268" fmla="*/ 256850 w 728693"/>
                    <a:gd name="connsiteY268" fmla="*/ 658 h 72594"/>
                    <a:gd name="connsiteX269" fmla="*/ 258130 w 728693"/>
                    <a:gd name="connsiteY269" fmla="*/ 965 h 72594"/>
                    <a:gd name="connsiteX270" fmla="*/ 258795 w 728693"/>
                    <a:gd name="connsiteY270" fmla="*/ 1477 h 72594"/>
                    <a:gd name="connsiteX271" fmla="*/ 258999 w 728693"/>
                    <a:gd name="connsiteY271" fmla="*/ 2193 h 72594"/>
                    <a:gd name="connsiteX272" fmla="*/ 258999 w 728693"/>
                    <a:gd name="connsiteY272" fmla="*/ 29768 h 72594"/>
                    <a:gd name="connsiteX273" fmla="*/ 266315 w 728693"/>
                    <a:gd name="connsiteY273" fmla="*/ 24064 h 72594"/>
                    <a:gd name="connsiteX274" fmla="*/ 273734 w 728693"/>
                    <a:gd name="connsiteY274" fmla="*/ 22196 h 72594"/>
                    <a:gd name="connsiteX275" fmla="*/ 281484 w 728693"/>
                    <a:gd name="connsiteY275" fmla="*/ 23757 h 72594"/>
                    <a:gd name="connsiteX276" fmla="*/ 286574 w 728693"/>
                    <a:gd name="connsiteY276" fmla="*/ 27926 h 72594"/>
                    <a:gd name="connsiteX277" fmla="*/ 289362 w 728693"/>
                    <a:gd name="connsiteY277" fmla="*/ 34040 h 72594"/>
                    <a:gd name="connsiteX278" fmla="*/ 290206 w 728693"/>
                    <a:gd name="connsiteY278" fmla="*/ 42507 h 72594"/>
                    <a:gd name="connsiteX279" fmla="*/ 354163 w 728693"/>
                    <a:gd name="connsiteY279" fmla="*/ 5570 h 72594"/>
                    <a:gd name="connsiteX280" fmla="*/ 354060 w 728693"/>
                    <a:gd name="connsiteY280" fmla="*/ 7130 h 72594"/>
                    <a:gd name="connsiteX281" fmla="*/ 353830 w 728693"/>
                    <a:gd name="connsiteY281" fmla="*/ 8077 h 72594"/>
                    <a:gd name="connsiteX282" fmla="*/ 353497 w 728693"/>
                    <a:gd name="connsiteY282" fmla="*/ 8562 h 72594"/>
                    <a:gd name="connsiteX283" fmla="*/ 352985 w 728693"/>
                    <a:gd name="connsiteY283" fmla="*/ 8690 h 72594"/>
                    <a:gd name="connsiteX284" fmla="*/ 352090 w 728693"/>
                    <a:gd name="connsiteY284" fmla="*/ 8460 h 72594"/>
                    <a:gd name="connsiteX285" fmla="*/ 350786 w 728693"/>
                    <a:gd name="connsiteY285" fmla="*/ 7949 h 72594"/>
                    <a:gd name="connsiteX286" fmla="*/ 348970 w 728693"/>
                    <a:gd name="connsiteY286" fmla="*/ 7437 h 72594"/>
                    <a:gd name="connsiteX287" fmla="*/ 346540 w 728693"/>
                    <a:gd name="connsiteY287" fmla="*/ 7207 h 72594"/>
                    <a:gd name="connsiteX288" fmla="*/ 343316 w 728693"/>
                    <a:gd name="connsiteY288" fmla="*/ 7821 h 72594"/>
                    <a:gd name="connsiteX289" fmla="*/ 341168 w 728693"/>
                    <a:gd name="connsiteY289" fmla="*/ 9739 h 72594"/>
                    <a:gd name="connsiteX290" fmla="*/ 339991 w 728693"/>
                    <a:gd name="connsiteY290" fmla="*/ 13116 h 72594"/>
                    <a:gd name="connsiteX291" fmla="*/ 339633 w 728693"/>
                    <a:gd name="connsiteY291" fmla="*/ 18155 h 72594"/>
                    <a:gd name="connsiteX292" fmla="*/ 339633 w 728693"/>
                    <a:gd name="connsiteY292" fmla="*/ 23168 h 72594"/>
                    <a:gd name="connsiteX293" fmla="*/ 349916 w 728693"/>
                    <a:gd name="connsiteY293" fmla="*/ 23168 h 72594"/>
                    <a:gd name="connsiteX294" fmla="*/ 350607 w 728693"/>
                    <a:gd name="connsiteY294" fmla="*/ 23348 h 72594"/>
                    <a:gd name="connsiteX295" fmla="*/ 351118 w 728693"/>
                    <a:gd name="connsiteY295" fmla="*/ 23961 h 72594"/>
                    <a:gd name="connsiteX296" fmla="*/ 351477 w 728693"/>
                    <a:gd name="connsiteY296" fmla="*/ 25061 h 72594"/>
                    <a:gd name="connsiteX297" fmla="*/ 351604 w 728693"/>
                    <a:gd name="connsiteY297" fmla="*/ 26699 h 72594"/>
                    <a:gd name="connsiteX298" fmla="*/ 351144 w 728693"/>
                    <a:gd name="connsiteY298" fmla="*/ 29359 h 72594"/>
                    <a:gd name="connsiteX299" fmla="*/ 349916 w 728693"/>
                    <a:gd name="connsiteY299" fmla="*/ 30177 h 72594"/>
                    <a:gd name="connsiteX300" fmla="*/ 339633 w 728693"/>
                    <a:gd name="connsiteY300" fmla="*/ 30177 h 72594"/>
                    <a:gd name="connsiteX301" fmla="*/ 339633 w 728693"/>
                    <a:gd name="connsiteY301" fmla="*/ 70542 h 72594"/>
                    <a:gd name="connsiteX302" fmla="*/ 339428 w 728693"/>
                    <a:gd name="connsiteY302" fmla="*/ 71233 h 72594"/>
                    <a:gd name="connsiteX303" fmla="*/ 338738 w 728693"/>
                    <a:gd name="connsiteY303" fmla="*/ 71719 h 72594"/>
                    <a:gd name="connsiteX304" fmla="*/ 337433 w 728693"/>
                    <a:gd name="connsiteY304" fmla="*/ 72026 h 72594"/>
                    <a:gd name="connsiteX305" fmla="*/ 335387 w 728693"/>
                    <a:gd name="connsiteY305" fmla="*/ 72128 h 72594"/>
                    <a:gd name="connsiteX306" fmla="*/ 333340 w 728693"/>
                    <a:gd name="connsiteY306" fmla="*/ 72026 h 72594"/>
                    <a:gd name="connsiteX307" fmla="*/ 332036 w 728693"/>
                    <a:gd name="connsiteY307" fmla="*/ 71719 h 72594"/>
                    <a:gd name="connsiteX308" fmla="*/ 331345 w 728693"/>
                    <a:gd name="connsiteY308" fmla="*/ 71233 h 72594"/>
                    <a:gd name="connsiteX309" fmla="*/ 331141 w 728693"/>
                    <a:gd name="connsiteY309" fmla="*/ 70542 h 72594"/>
                    <a:gd name="connsiteX310" fmla="*/ 331141 w 728693"/>
                    <a:gd name="connsiteY310" fmla="*/ 30177 h 72594"/>
                    <a:gd name="connsiteX311" fmla="*/ 324643 w 728693"/>
                    <a:gd name="connsiteY311" fmla="*/ 30177 h 72594"/>
                    <a:gd name="connsiteX312" fmla="*/ 323415 w 728693"/>
                    <a:gd name="connsiteY312" fmla="*/ 29359 h 72594"/>
                    <a:gd name="connsiteX313" fmla="*/ 323006 w 728693"/>
                    <a:gd name="connsiteY313" fmla="*/ 26699 h 72594"/>
                    <a:gd name="connsiteX314" fmla="*/ 323108 w 728693"/>
                    <a:gd name="connsiteY314" fmla="*/ 25061 h 72594"/>
                    <a:gd name="connsiteX315" fmla="*/ 323415 w 728693"/>
                    <a:gd name="connsiteY315" fmla="*/ 23961 h 72594"/>
                    <a:gd name="connsiteX316" fmla="*/ 323926 w 728693"/>
                    <a:gd name="connsiteY316" fmla="*/ 23348 h 72594"/>
                    <a:gd name="connsiteX317" fmla="*/ 324643 w 728693"/>
                    <a:gd name="connsiteY317" fmla="*/ 23168 h 72594"/>
                    <a:gd name="connsiteX318" fmla="*/ 331141 w 728693"/>
                    <a:gd name="connsiteY318" fmla="*/ 23168 h 72594"/>
                    <a:gd name="connsiteX319" fmla="*/ 331141 w 728693"/>
                    <a:gd name="connsiteY319" fmla="*/ 18411 h 72594"/>
                    <a:gd name="connsiteX320" fmla="*/ 332036 w 728693"/>
                    <a:gd name="connsiteY320" fmla="*/ 10148 h 72594"/>
                    <a:gd name="connsiteX321" fmla="*/ 334773 w 728693"/>
                    <a:gd name="connsiteY321" fmla="*/ 4495 h 72594"/>
                    <a:gd name="connsiteX322" fmla="*/ 339403 w 728693"/>
                    <a:gd name="connsiteY322" fmla="*/ 1247 h 72594"/>
                    <a:gd name="connsiteX323" fmla="*/ 345977 w 728693"/>
                    <a:gd name="connsiteY323" fmla="*/ 198 h 72594"/>
                    <a:gd name="connsiteX324" fmla="*/ 349455 w 728693"/>
                    <a:gd name="connsiteY324" fmla="*/ 531 h 72594"/>
                    <a:gd name="connsiteX325" fmla="*/ 352064 w 728693"/>
                    <a:gd name="connsiteY325" fmla="*/ 1247 h 72594"/>
                    <a:gd name="connsiteX326" fmla="*/ 353293 w 728693"/>
                    <a:gd name="connsiteY326" fmla="*/ 1937 h 72594"/>
                    <a:gd name="connsiteX327" fmla="*/ 353804 w 728693"/>
                    <a:gd name="connsiteY327" fmla="*/ 2730 h 72594"/>
                    <a:gd name="connsiteX328" fmla="*/ 354085 w 728693"/>
                    <a:gd name="connsiteY328" fmla="*/ 3907 h 72594"/>
                    <a:gd name="connsiteX329" fmla="*/ 354163 w 728693"/>
                    <a:gd name="connsiteY329" fmla="*/ 5570 h 72594"/>
                    <a:gd name="connsiteX330" fmla="*/ 369132 w 728693"/>
                    <a:gd name="connsiteY330" fmla="*/ 70542 h 72594"/>
                    <a:gd name="connsiteX331" fmla="*/ 368927 w 728693"/>
                    <a:gd name="connsiteY331" fmla="*/ 71233 h 72594"/>
                    <a:gd name="connsiteX332" fmla="*/ 368262 w 728693"/>
                    <a:gd name="connsiteY332" fmla="*/ 71719 h 72594"/>
                    <a:gd name="connsiteX333" fmla="*/ 366983 w 728693"/>
                    <a:gd name="connsiteY333" fmla="*/ 72026 h 72594"/>
                    <a:gd name="connsiteX334" fmla="*/ 364886 w 728693"/>
                    <a:gd name="connsiteY334" fmla="*/ 72128 h 72594"/>
                    <a:gd name="connsiteX335" fmla="*/ 362839 w 728693"/>
                    <a:gd name="connsiteY335" fmla="*/ 72026 h 72594"/>
                    <a:gd name="connsiteX336" fmla="*/ 361535 w 728693"/>
                    <a:gd name="connsiteY336" fmla="*/ 71719 h 72594"/>
                    <a:gd name="connsiteX337" fmla="*/ 360869 w 728693"/>
                    <a:gd name="connsiteY337" fmla="*/ 71233 h 72594"/>
                    <a:gd name="connsiteX338" fmla="*/ 360690 w 728693"/>
                    <a:gd name="connsiteY338" fmla="*/ 70542 h 72594"/>
                    <a:gd name="connsiteX339" fmla="*/ 360690 w 728693"/>
                    <a:gd name="connsiteY339" fmla="*/ 24499 h 72594"/>
                    <a:gd name="connsiteX340" fmla="*/ 360869 w 728693"/>
                    <a:gd name="connsiteY340" fmla="*/ 23834 h 72594"/>
                    <a:gd name="connsiteX341" fmla="*/ 361535 w 728693"/>
                    <a:gd name="connsiteY341" fmla="*/ 23322 h 72594"/>
                    <a:gd name="connsiteX342" fmla="*/ 362839 w 728693"/>
                    <a:gd name="connsiteY342" fmla="*/ 23015 h 72594"/>
                    <a:gd name="connsiteX343" fmla="*/ 364886 w 728693"/>
                    <a:gd name="connsiteY343" fmla="*/ 22913 h 72594"/>
                    <a:gd name="connsiteX344" fmla="*/ 366983 w 728693"/>
                    <a:gd name="connsiteY344" fmla="*/ 23015 h 72594"/>
                    <a:gd name="connsiteX345" fmla="*/ 368262 w 728693"/>
                    <a:gd name="connsiteY345" fmla="*/ 23322 h 72594"/>
                    <a:gd name="connsiteX346" fmla="*/ 368927 w 728693"/>
                    <a:gd name="connsiteY346" fmla="*/ 23834 h 72594"/>
                    <a:gd name="connsiteX347" fmla="*/ 369132 w 728693"/>
                    <a:gd name="connsiteY347" fmla="*/ 24499 h 72594"/>
                    <a:gd name="connsiteX348" fmla="*/ 370104 w 728693"/>
                    <a:gd name="connsiteY348" fmla="*/ 8946 h 72594"/>
                    <a:gd name="connsiteX349" fmla="*/ 368979 w 728693"/>
                    <a:gd name="connsiteY349" fmla="*/ 12988 h 72594"/>
                    <a:gd name="connsiteX350" fmla="*/ 364834 w 728693"/>
                    <a:gd name="connsiteY350" fmla="*/ 14062 h 72594"/>
                    <a:gd name="connsiteX351" fmla="*/ 360767 w 728693"/>
                    <a:gd name="connsiteY351" fmla="*/ 13013 h 72594"/>
                    <a:gd name="connsiteX352" fmla="*/ 359667 w 728693"/>
                    <a:gd name="connsiteY352" fmla="*/ 9049 h 72594"/>
                    <a:gd name="connsiteX353" fmla="*/ 360793 w 728693"/>
                    <a:gd name="connsiteY353" fmla="*/ 5007 h 72594"/>
                    <a:gd name="connsiteX354" fmla="*/ 364936 w 728693"/>
                    <a:gd name="connsiteY354" fmla="*/ 3933 h 72594"/>
                    <a:gd name="connsiteX355" fmla="*/ 369004 w 728693"/>
                    <a:gd name="connsiteY355" fmla="*/ 4981 h 72594"/>
                    <a:gd name="connsiteX356" fmla="*/ 370104 w 728693"/>
                    <a:gd name="connsiteY356" fmla="*/ 8946 h 72594"/>
                    <a:gd name="connsiteX357" fmla="*/ 424151 w 728693"/>
                    <a:gd name="connsiteY357" fmla="*/ 70542 h 72594"/>
                    <a:gd name="connsiteX358" fmla="*/ 423948 w 728693"/>
                    <a:gd name="connsiteY358" fmla="*/ 71233 h 72594"/>
                    <a:gd name="connsiteX359" fmla="*/ 423282 w 728693"/>
                    <a:gd name="connsiteY359" fmla="*/ 71719 h 72594"/>
                    <a:gd name="connsiteX360" fmla="*/ 422003 w 728693"/>
                    <a:gd name="connsiteY360" fmla="*/ 72026 h 72594"/>
                    <a:gd name="connsiteX361" fmla="*/ 419957 w 728693"/>
                    <a:gd name="connsiteY361" fmla="*/ 72128 h 72594"/>
                    <a:gd name="connsiteX362" fmla="*/ 417859 w 728693"/>
                    <a:gd name="connsiteY362" fmla="*/ 72026 h 72594"/>
                    <a:gd name="connsiteX363" fmla="*/ 416580 w 728693"/>
                    <a:gd name="connsiteY363" fmla="*/ 71719 h 72594"/>
                    <a:gd name="connsiteX364" fmla="*/ 415915 w 728693"/>
                    <a:gd name="connsiteY364" fmla="*/ 71233 h 72594"/>
                    <a:gd name="connsiteX365" fmla="*/ 415710 w 728693"/>
                    <a:gd name="connsiteY365" fmla="*/ 70542 h 72594"/>
                    <a:gd name="connsiteX366" fmla="*/ 415710 w 728693"/>
                    <a:gd name="connsiteY366" fmla="*/ 43581 h 72594"/>
                    <a:gd name="connsiteX367" fmla="*/ 415097 w 728693"/>
                    <a:gd name="connsiteY367" fmla="*/ 37237 h 72594"/>
                    <a:gd name="connsiteX368" fmla="*/ 413306 w 728693"/>
                    <a:gd name="connsiteY368" fmla="*/ 33093 h 72594"/>
                    <a:gd name="connsiteX369" fmla="*/ 410262 w 728693"/>
                    <a:gd name="connsiteY369" fmla="*/ 30433 h 72594"/>
                    <a:gd name="connsiteX370" fmla="*/ 405939 w 728693"/>
                    <a:gd name="connsiteY370" fmla="*/ 29512 h 72594"/>
                    <a:gd name="connsiteX371" fmla="*/ 399595 w 728693"/>
                    <a:gd name="connsiteY371" fmla="*/ 31763 h 72594"/>
                    <a:gd name="connsiteX372" fmla="*/ 392945 w 728693"/>
                    <a:gd name="connsiteY372" fmla="*/ 38363 h 72594"/>
                    <a:gd name="connsiteX373" fmla="*/ 392945 w 728693"/>
                    <a:gd name="connsiteY373" fmla="*/ 70542 h 72594"/>
                    <a:gd name="connsiteX374" fmla="*/ 392740 w 728693"/>
                    <a:gd name="connsiteY374" fmla="*/ 71233 h 72594"/>
                    <a:gd name="connsiteX375" fmla="*/ 392075 w 728693"/>
                    <a:gd name="connsiteY375" fmla="*/ 71719 h 72594"/>
                    <a:gd name="connsiteX376" fmla="*/ 390796 w 728693"/>
                    <a:gd name="connsiteY376" fmla="*/ 72026 h 72594"/>
                    <a:gd name="connsiteX377" fmla="*/ 388698 w 728693"/>
                    <a:gd name="connsiteY377" fmla="*/ 72128 h 72594"/>
                    <a:gd name="connsiteX378" fmla="*/ 386651 w 728693"/>
                    <a:gd name="connsiteY378" fmla="*/ 72026 h 72594"/>
                    <a:gd name="connsiteX379" fmla="*/ 385347 w 728693"/>
                    <a:gd name="connsiteY379" fmla="*/ 71719 h 72594"/>
                    <a:gd name="connsiteX380" fmla="*/ 384682 w 728693"/>
                    <a:gd name="connsiteY380" fmla="*/ 71233 h 72594"/>
                    <a:gd name="connsiteX381" fmla="*/ 384503 w 728693"/>
                    <a:gd name="connsiteY381" fmla="*/ 70542 h 72594"/>
                    <a:gd name="connsiteX382" fmla="*/ 384503 w 728693"/>
                    <a:gd name="connsiteY382" fmla="*/ 24499 h 72594"/>
                    <a:gd name="connsiteX383" fmla="*/ 384657 w 728693"/>
                    <a:gd name="connsiteY383" fmla="*/ 23808 h 72594"/>
                    <a:gd name="connsiteX384" fmla="*/ 385270 w 728693"/>
                    <a:gd name="connsiteY384" fmla="*/ 23296 h 72594"/>
                    <a:gd name="connsiteX385" fmla="*/ 386447 w 728693"/>
                    <a:gd name="connsiteY385" fmla="*/ 22989 h 72594"/>
                    <a:gd name="connsiteX386" fmla="*/ 388340 w 728693"/>
                    <a:gd name="connsiteY386" fmla="*/ 22913 h 72594"/>
                    <a:gd name="connsiteX387" fmla="*/ 390207 w 728693"/>
                    <a:gd name="connsiteY387" fmla="*/ 22989 h 72594"/>
                    <a:gd name="connsiteX388" fmla="*/ 391359 w 728693"/>
                    <a:gd name="connsiteY388" fmla="*/ 23296 h 72594"/>
                    <a:gd name="connsiteX389" fmla="*/ 391946 w 728693"/>
                    <a:gd name="connsiteY389" fmla="*/ 23808 h 72594"/>
                    <a:gd name="connsiteX390" fmla="*/ 392125 w 728693"/>
                    <a:gd name="connsiteY390" fmla="*/ 24499 h 72594"/>
                    <a:gd name="connsiteX391" fmla="*/ 392125 w 728693"/>
                    <a:gd name="connsiteY391" fmla="*/ 30587 h 72594"/>
                    <a:gd name="connsiteX392" fmla="*/ 399877 w 728693"/>
                    <a:gd name="connsiteY392" fmla="*/ 24217 h 72594"/>
                    <a:gd name="connsiteX393" fmla="*/ 407679 w 728693"/>
                    <a:gd name="connsiteY393" fmla="*/ 22196 h 72594"/>
                    <a:gd name="connsiteX394" fmla="*/ 415429 w 728693"/>
                    <a:gd name="connsiteY394" fmla="*/ 23757 h 72594"/>
                    <a:gd name="connsiteX395" fmla="*/ 420519 w 728693"/>
                    <a:gd name="connsiteY395" fmla="*/ 27926 h 72594"/>
                    <a:gd name="connsiteX396" fmla="*/ 423307 w 728693"/>
                    <a:gd name="connsiteY396" fmla="*/ 34040 h 72594"/>
                    <a:gd name="connsiteX397" fmla="*/ 424151 w 728693"/>
                    <a:gd name="connsiteY397" fmla="*/ 42455 h 72594"/>
                    <a:gd name="connsiteX398" fmla="*/ 473759 w 728693"/>
                    <a:gd name="connsiteY398" fmla="*/ 70593 h 72594"/>
                    <a:gd name="connsiteX399" fmla="*/ 473350 w 728693"/>
                    <a:gd name="connsiteY399" fmla="*/ 71514 h 72594"/>
                    <a:gd name="connsiteX400" fmla="*/ 472225 w 728693"/>
                    <a:gd name="connsiteY400" fmla="*/ 71974 h 72594"/>
                    <a:gd name="connsiteX401" fmla="*/ 470128 w 728693"/>
                    <a:gd name="connsiteY401" fmla="*/ 72128 h 72594"/>
                    <a:gd name="connsiteX402" fmla="*/ 468004 w 728693"/>
                    <a:gd name="connsiteY402" fmla="*/ 71974 h 72594"/>
                    <a:gd name="connsiteX403" fmla="*/ 466853 w 728693"/>
                    <a:gd name="connsiteY403" fmla="*/ 71514 h 72594"/>
                    <a:gd name="connsiteX404" fmla="*/ 466495 w 728693"/>
                    <a:gd name="connsiteY404" fmla="*/ 70593 h 72594"/>
                    <a:gd name="connsiteX405" fmla="*/ 466495 w 728693"/>
                    <a:gd name="connsiteY405" fmla="*/ 65989 h 72594"/>
                    <a:gd name="connsiteX406" fmla="*/ 459767 w 728693"/>
                    <a:gd name="connsiteY406" fmla="*/ 71002 h 72594"/>
                    <a:gd name="connsiteX407" fmla="*/ 451915 w 728693"/>
                    <a:gd name="connsiteY407" fmla="*/ 72793 h 72594"/>
                    <a:gd name="connsiteX408" fmla="*/ 445341 w 728693"/>
                    <a:gd name="connsiteY408" fmla="*/ 71846 h 72594"/>
                    <a:gd name="connsiteX409" fmla="*/ 440327 w 728693"/>
                    <a:gd name="connsiteY409" fmla="*/ 69109 h 72594"/>
                    <a:gd name="connsiteX410" fmla="*/ 437103 w 728693"/>
                    <a:gd name="connsiteY410" fmla="*/ 64710 h 72594"/>
                    <a:gd name="connsiteX411" fmla="*/ 435953 w 728693"/>
                    <a:gd name="connsiteY411" fmla="*/ 58775 h 72594"/>
                    <a:gd name="connsiteX412" fmla="*/ 437539 w 728693"/>
                    <a:gd name="connsiteY412" fmla="*/ 52022 h 72594"/>
                    <a:gd name="connsiteX413" fmla="*/ 442092 w 728693"/>
                    <a:gd name="connsiteY413" fmla="*/ 47265 h 72594"/>
                    <a:gd name="connsiteX414" fmla="*/ 449356 w 728693"/>
                    <a:gd name="connsiteY414" fmla="*/ 44425 h 72594"/>
                    <a:gd name="connsiteX415" fmla="*/ 459025 w 728693"/>
                    <a:gd name="connsiteY415" fmla="*/ 43479 h 72594"/>
                    <a:gd name="connsiteX416" fmla="*/ 465370 w 728693"/>
                    <a:gd name="connsiteY416" fmla="*/ 43479 h 72594"/>
                    <a:gd name="connsiteX417" fmla="*/ 465370 w 728693"/>
                    <a:gd name="connsiteY417" fmla="*/ 39898 h 72594"/>
                    <a:gd name="connsiteX418" fmla="*/ 464807 w 728693"/>
                    <a:gd name="connsiteY418" fmla="*/ 35191 h 72594"/>
                    <a:gd name="connsiteX419" fmla="*/ 462991 w 728693"/>
                    <a:gd name="connsiteY419" fmla="*/ 31789 h 72594"/>
                    <a:gd name="connsiteX420" fmla="*/ 459742 w 728693"/>
                    <a:gd name="connsiteY420" fmla="*/ 29742 h 72594"/>
                    <a:gd name="connsiteX421" fmla="*/ 454830 w 728693"/>
                    <a:gd name="connsiteY421" fmla="*/ 29052 h 72594"/>
                    <a:gd name="connsiteX422" fmla="*/ 449229 w 728693"/>
                    <a:gd name="connsiteY422" fmla="*/ 29794 h 72594"/>
                    <a:gd name="connsiteX423" fmla="*/ 444880 w 728693"/>
                    <a:gd name="connsiteY423" fmla="*/ 31431 h 72594"/>
                    <a:gd name="connsiteX424" fmla="*/ 441759 w 728693"/>
                    <a:gd name="connsiteY424" fmla="*/ 33068 h 72594"/>
                    <a:gd name="connsiteX425" fmla="*/ 439892 w 728693"/>
                    <a:gd name="connsiteY425" fmla="*/ 33810 h 72594"/>
                    <a:gd name="connsiteX426" fmla="*/ 439176 w 728693"/>
                    <a:gd name="connsiteY426" fmla="*/ 33605 h 72594"/>
                    <a:gd name="connsiteX427" fmla="*/ 438639 w 728693"/>
                    <a:gd name="connsiteY427" fmla="*/ 32991 h 72594"/>
                    <a:gd name="connsiteX428" fmla="*/ 438306 w 728693"/>
                    <a:gd name="connsiteY428" fmla="*/ 31942 h 72594"/>
                    <a:gd name="connsiteX429" fmla="*/ 438204 w 728693"/>
                    <a:gd name="connsiteY429" fmla="*/ 30535 h 72594"/>
                    <a:gd name="connsiteX430" fmla="*/ 438383 w 728693"/>
                    <a:gd name="connsiteY430" fmla="*/ 28515 h 72594"/>
                    <a:gd name="connsiteX431" fmla="*/ 439252 w 728693"/>
                    <a:gd name="connsiteY431" fmla="*/ 27108 h 72594"/>
                    <a:gd name="connsiteX432" fmla="*/ 441632 w 728693"/>
                    <a:gd name="connsiteY432" fmla="*/ 25547 h 72594"/>
                    <a:gd name="connsiteX433" fmla="*/ 445520 w 728693"/>
                    <a:gd name="connsiteY433" fmla="*/ 23910 h 72594"/>
                    <a:gd name="connsiteX434" fmla="*/ 450329 w 728693"/>
                    <a:gd name="connsiteY434" fmla="*/ 22682 h 72594"/>
                    <a:gd name="connsiteX435" fmla="*/ 455598 w 728693"/>
                    <a:gd name="connsiteY435" fmla="*/ 22196 h 72594"/>
                    <a:gd name="connsiteX436" fmla="*/ 464039 w 728693"/>
                    <a:gd name="connsiteY436" fmla="*/ 23322 h 72594"/>
                    <a:gd name="connsiteX437" fmla="*/ 469667 w 728693"/>
                    <a:gd name="connsiteY437" fmla="*/ 26622 h 72594"/>
                    <a:gd name="connsiteX438" fmla="*/ 472788 w 728693"/>
                    <a:gd name="connsiteY438" fmla="*/ 32019 h 72594"/>
                    <a:gd name="connsiteX439" fmla="*/ 473759 w 728693"/>
                    <a:gd name="connsiteY439" fmla="*/ 39539 h 72594"/>
                    <a:gd name="connsiteX440" fmla="*/ 465370 w 728693"/>
                    <a:gd name="connsiteY440" fmla="*/ 49567 h 72594"/>
                    <a:gd name="connsiteX441" fmla="*/ 458156 w 728693"/>
                    <a:gd name="connsiteY441" fmla="*/ 49567 h 72594"/>
                    <a:gd name="connsiteX442" fmla="*/ 452119 w 728693"/>
                    <a:gd name="connsiteY442" fmla="*/ 50155 h 72594"/>
                    <a:gd name="connsiteX443" fmla="*/ 447872 w 728693"/>
                    <a:gd name="connsiteY443" fmla="*/ 51894 h 72594"/>
                    <a:gd name="connsiteX444" fmla="*/ 445391 w 728693"/>
                    <a:gd name="connsiteY444" fmla="*/ 54657 h 72594"/>
                    <a:gd name="connsiteX445" fmla="*/ 444599 w 728693"/>
                    <a:gd name="connsiteY445" fmla="*/ 58366 h 72594"/>
                    <a:gd name="connsiteX446" fmla="*/ 446875 w 728693"/>
                    <a:gd name="connsiteY446" fmla="*/ 64070 h 72594"/>
                    <a:gd name="connsiteX447" fmla="*/ 453245 w 728693"/>
                    <a:gd name="connsiteY447" fmla="*/ 66193 h 72594"/>
                    <a:gd name="connsiteX448" fmla="*/ 459409 w 728693"/>
                    <a:gd name="connsiteY448" fmla="*/ 64505 h 72594"/>
                    <a:gd name="connsiteX449" fmla="*/ 465370 w 728693"/>
                    <a:gd name="connsiteY449" fmla="*/ 59338 h 72594"/>
                    <a:gd name="connsiteX450" fmla="*/ 497124 w 728693"/>
                    <a:gd name="connsiteY450" fmla="*/ 70542 h 72594"/>
                    <a:gd name="connsiteX451" fmla="*/ 496920 w 728693"/>
                    <a:gd name="connsiteY451" fmla="*/ 71233 h 72594"/>
                    <a:gd name="connsiteX452" fmla="*/ 496255 w 728693"/>
                    <a:gd name="connsiteY452" fmla="*/ 71719 h 72594"/>
                    <a:gd name="connsiteX453" fmla="*/ 494975 w 728693"/>
                    <a:gd name="connsiteY453" fmla="*/ 72026 h 72594"/>
                    <a:gd name="connsiteX454" fmla="*/ 492878 w 728693"/>
                    <a:gd name="connsiteY454" fmla="*/ 72128 h 72594"/>
                    <a:gd name="connsiteX455" fmla="*/ 490831 w 728693"/>
                    <a:gd name="connsiteY455" fmla="*/ 72026 h 72594"/>
                    <a:gd name="connsiteX456" fmla="*/ 489527 w 728693"/>
                    <a:gd name="connsiteY456" fmla="*/ 71719 h 72594"/>
                    <a:gd name="connsiteX457" fmla="*/ 488861 w 728693"/>
                    <a:gd name="connsiteY457" fmla="*/ 71233 h 72594"/>
                    <a:gd name="connsiteX458" fmla="*/ 488682 w 728693"/>
                    <a:gd name="connsiteY458" fmla="*/ 70542 h 72594"/>
                    <a:gd name="connsiteX459" fmla="*/ 488682 w 728693"/>
                    <a:gd name="connsiteY459" fmla="*/ 2193 h 72594"/>
                    <a:gd name="connsiteX460" fmla="*/ 488861 w 728693"/>
                    <a:gd name="connsiteY460" fmla="*/ 1477 h 72594"/>
                    <a:gd name="connsiteX461" fmla="*/ 489527 w 728693"/>
                    <a:gd name="connsiteY461" fmla="*/ 965 h 72594"/>
                    <a:gd name="connsiteX462" fmla="*/ 490831 w 728693"/>
                    <a:gd name="connsiteY462" fmla="*/ 658 h 72594"/>
                    <a:gd name="connsiteX463" fmla="*/ 492878 w 728693"/>
                    <a:gd name="connsiteY463" fmla="*/ 556 h 72594"/>
                    <a:gd name="connsiteX464" fmla="*/ 494975 w 728693"/>
                    <a:gd name="connsiteY464" fmla="*/ 658 h 72594"/>
                    <a:gd name="connsiteX465" fmla="*/ 496255 w 728693"/>
                    <a:gd name="connsiteY465" fmla="*/ 965 h 72594"/>
                    <a:gd name="connsiteX466" fmla="*/ 496920 w 728693"/>
                    <a:gd name="connsiteY466" fmla="*/ 1477 h 72594"/>
                    <a:gd name="connsiteX467" fmla="*/ 497124 w 728693"/>
                    <a:gd name="connsiteY467" fmla="*/ 2193 h 72594"/>
                    <a:gd name="connsiteX468" fmla="*/ 575752 w 728693"/>
                    <a:gd name="connsiteY468" fmla="*/ 70542 h 72594"/>
                    <a:gd name="connsiteX469" fmla="*/ 575573 w 728693"/>
                    <a:gd name="connsiteY469" fmla="*/ 71258 h 72594"/>
                    <a:gd name="connsiteX470" fmla="*/ 574959 w 728693"/>
                    <a:gd name="connsiteY470" fmla="*/ 71744 h 72594"/>
                    <a:gd name="connsiteX471" fmla="*/ 573808 w 728693"/>
                    <a:gd name="connsiteY471" fmla="*/ 72026 h 72594"/>
                    <a:gd name="connsiteX472" fmla="*/ 572068 w 728693"/>
                    <a:gd name="connsiteY472" fmla="*/ 72128 h 72594"/>
                    <a:gd name="connsiteX473" fmla="*/ 570278 w 728693"/>
                    <a:gd name="connsiteY473" fmla="*/ 72026 h 72594"/>
                    <a:gd name="connsiteX474" fmla="*/ 569101 w 728693"/>
                    <a:gd name="connsiteY474" fmla="*/ 71744 h 72594"/>
                    <a:gd name="connsiteX475" fmla="*/ 568436 w 728693"/>
                    <a:gd name="connsiteY475" fmla="*/ 71258 h 72594"/>
                    <a:gd name="connsiteX476" fmla="*/ 568231 w 728693"/>
                    <a:gd name="connsiteY476" fmla="*/ 70542 h 72594"/>
                    <a:gd name="connsiteX477" fmla="*/ 568231 w 728693"/>
                    <a:gd name="connsiteY477" fmla="*/ 64454 h 72594"/>
                    <a:gd name="connsiteX478" fmla="*/ 560686 w 728693"/>
                    <a:gd name="connsiteY478" fmla="*/ 70593 h 72594"/>
                    <a:gd name="connsiteX479" fmla="*/ 552116 w 728693"/>
                    <a:gd name="connsiteY479" fmla="*/ 72793 h 72594"/>
                    <a:gd name="connsiteX480" fmla="*/ 543470 w 728693"/>
                    <a:gd name="connsiteY480" fmla="*/ 70823 h 72594"/>
                    <a:gd name="connsiteX481" fmla="*/ 537664 w 728693"/>
                    <a:gd name="connsiteY481" fmla="*/ 65503 h 72594"/>
                    <a:gd name="connsiteX482" fmla="*/ 534415 w 728693"/>
                    <a:gd name="connsiteY482" fmla="*/ 57624 h 72594"/>
                    <a:gd name="connsiteX483" fmla="*/ 533392 w 728693"/>
                    <a:gd name="connsiteY483" fmla="*/ 48083 h 72594"/>
                    <a:gd name="connsiteX484" fmla="*/ 534671 w 728693"/>
                    <a:gd name="connsiteY484" fmla="*/ 37365 h 72594"/>
                    <a:gd name="connsiteX485" fmla="*/ 538456 w 728693"/>
                    <a:gd name="connsiteY485" fmla="*/ 29205 h 72594"/>
                    <a:gd name="connsiteX486" fmla="*/ 544672 w 728693"/>
                    <a:gd name="connsiteY486" fmla="*/ 24013 h 72594"/>
                    <a:gd name="connsiteX487" fmla="*/ 553242 w 728693"/>
                    <a:gd name="connsiteY487" fmla="*/ 22196 h 72594"/>
                    <a:gd name="connsiteX488" fmla="*/ 560634 w 728693"/>
                    <a:gd name="connsiteY488" fmla="*/ 23961 h 72594"/>
                    <a:gd name="connsiteX489" fmla="*/ 567260 w 728693"/>
                    <a:gd name="connsiteY489" fmla="*/ 29154 h 72594"/>
                    <a:gd name="connsiteX490" fmla="*/ 567260 w 728693"/>
                    <a:gd name="connsiteY490" fmla="*/ 2398 h 72594"/>
                    <a:gd name="connsiteX491" fmla="*/ 567439 w 728693"/>
                    <a:gd name="connsiteY491" fmla="*/ 1707 h 72594"/>
                    <a:gd name="connsiteX492" fmla="*/ 568129 w 728693"/>
                    <a:gd name="connsiteY492" fmla="*/ 1196 h 72594"/>
                    <a:gd name="connsiteX493" fmla="*/ 569433 w 728693"/>
                    <a:gd name="connsiteY493" fmla="*/ 889 h 72594"/>
                    <a:gd name="connsiteX494" fmla="*/ 571455 w 728693"/>
                    <a:gd name="connsiteY494" fmla="*/ 761 h 72594"/>
                    <a:gd name="connsiteX495" fmla="*/ 573552 w 728693"/>
                    <a:gd name="connsiteY495" fmla="*/ 889 h 72594"/>
                    <a:gd name="connsiteX496" fmla="*/ 574831 w 728693"/>
                    <a:gd name="connsiteY496" fmla="*/ 1196 h 72594"/>
                    <a:gd name="connsiteX497" fmla="*/ 575522 w 728693"/>
                    <a:gd name="connsiteY497" fmla="*/ 1707 h 72594"/>
                    <a:gd name="connsiteX498" fmla="*/ 575752 w 728693"/>
                    <a:gd name="connsiteY498" fmla="*/ 2398 h 72594"/>
                    <a:gd name="connsiteX499" fmla="*/ 567260 w 728693"/>
                    <a:gd name="connsiteY499" fmla="*/ 38158 h 72594"/>
                    <a:gd name="connsiteX500" fmla="*/ 560634 w 728693"/>
                    <a:gd name="connsiteY500" fmla="*/ 31687 h 72594"/>
                    <a:gd name="connsiteX501" fmla="*/ 553958 w 728693"/>
                    <a:gd name="connsiteY501" fmla="*/ 29461 h 72594"/>
                    <a:gd name="connsiteX502" fmla="*/ 548484 w 728693"/>
                    <a:gd name="connsiteY502" fmla="*/ 30996 h 72594"/>
                    <a:gd name="connsiteX503" fmla="*/ 544826 w 728693"/>
                    <a:gd name="connsiteY503" fmla="*/ 35037 h 72594"/>
                    <a:gd name="connsiteX504" fmla="*/ 542780 w 728693"/>
                    <a:gd name="connsiteY504" fmla="*/ 40716 h 72594"/>
                    <a:gd name="connsiteX505" fmla="*/ 542139 w 728693"/>
                    <a:gd name="connsiteY505" fmla="*/ 47162 h 72594"/>
                    <a:gd name="connsiteX506" fmla="*/ 542677 w 728693"/>
                    <a:gd name="connsiteY506" fmla="*/ 53966 h 72594"/>
                    <a:gd name="connsiteX507" fmla="*/ 544545 w 728693"/>
                    <a:gd name="connsiteY507" fmla="*/ 59875 h 72594"/>
                    <a:gd name="connsiteX508" fmla="*/ 548074 w 728693"/>
                    <a:gd name="connsiteY508" fmla="*/ 64019 h 72594"/>
                    <a:gd name="connsiteX509" fmla="*/ 553600 w 728693"/>
                    <a:gd name="connsiteY509" fmla="*/ 65579 h 72594"/>
                    <a:gd name="connsiteX510" fmla="*/ 556848 w 728693"/>
                    <a:gd name="connsiteY510" fmla="*/ 65119 h 72594"/>
                    <a:gd name="connsiteX511" fmla="*/ 560045 w 728693"/>
                    <a:gd name="connsiteY511" fmla="*/ 63584 h 72594"/>
                    <a:gd name="connsiteX512" fmla="*/ 563474 w 728693"/>
                    <a:gd name="connsiteY512" fmla="*/ 60796 h 72594"/>
                    <a:gd name="connsiteX513" fmla="*/ 567260 w 728693"/>
                    <a:gd name="connsiteY513" fmla="*/ 56575 h 72594"/>
                    <a:gd name="connsiteX514" fmla="*/ 617788 w 728693"/>
                    <a:gd name="connsiteY514" fmla="*/ 27517 h 72594"/>
                    <a:gd name="connsiteX515" fmla="*/ 617737 w 728693"/>
                    <a:gd name="connsiteY515" fmla="*/ 29410 h 72594"/>
                    <a:gd name="connsiteX516" fmla="*/ 617533 w 728693"/>
                    <a:gd name="connsiteY516" fmla="*/ 30612 h 72594"/>
                    <a:gd name="connsiteX517" fmla="*/ 617149 w 728693"/>
                    <a:gd name="connsiteY517" fmla="*/ 31277 h 72594"/>
                    <a:gd name="connsiteX518" fmla="*/ 616509 w 728693"/>
                    <a:gd name="connsiteY518" fmla="*/ 31507 h 72594"/>
                    <a:gd name="connsiteX519" fmla="*/ 615512 w 728693"/>
                    <a:gd name="connsiteY519" fmla="*/ 31277 h 72594"/>
                    <a:gd name="connsiteX520" fmla="*/ 614181 w 728693"/>
                    <a:gd name="connsiteY520" fmla="*/ 30817 h 72594"/>
                    <a:gd name="connsiteX521" fmla="*/ 612519 w 728693"/>
                    <a:gd name="connsiteY521" fmla="*/ 30382 h 72594"/>
                    <a:gd name="connsiteX522" fmla="*/ 610523 w 728693"/>
                    <a:gd name="connsiteY522" fmla="*/ 30177 h 72594"/>
                    <a:gd name="connsiteX523" fmla="*/ 608016 w 728693"/>
                    <a:gd name="connsiteY523" fmla="*/ 30689 h 72594"/>
                    <a:gd name="connsiteX524" fmla="*/ 605433 w 728693"/>
                    <a:gd name="connsiteY524" fmla="*/ 32377 h 72594"/>
                    <a:gd name="connsiteX525" fmla="*/ 602594 w 728693"/>
                    <a:gd name="connsiteY525" fmla="*/ 35498 h 72594"/>
                    <a:gd name="connsiteX526" fmla="*/ 599319 w 728693"/>
                    <a:gd name="connsiteY526" fmla="*/ 40256 h 72594"/>
                    <a:gd name="connsiteX527" fmla="*/ 599319 w 728693"/>
                    <a:gd name="connsiteY527" fmla="*/ 70542 h 72594"/>
                    <a:gd name="connsiteX528" fmla="*/ 599115 w 728693"/>
                    <a:gd name="connsiteY528" fmla="*/ 71233 h 72594"/>
                    <a:gd name="connsiteX529" fmla="*/ 598449 w 728693"/>
                    <a:gd name="connsiteY529" fmla="*/ 71719 h 72594"/>
                    <a:gd name="connsiteX530" fmla="*/ 597171 w 728693"/>
                    <a:gd name="connsiteY530" fmla="*/ 72026 h 72594"/>
                    <a:gd name="connsiteX531" fmla="*/ 595073 w 728693"/>
                    <a:gd name="connsiteY531" fmla="*/ 72128 h 72594"/>
                    <a:gd name="connsiteX532" fmla="*/ 593027 w 728693"/>
                    <a:gd name="connsiteY532" fmla="*/ 72026 h 72594"/>
                    <a:gd name="connsiteX533" fmla="*/ 591722 w 728693"/>
                    <a:gd name="connsiteY533" fmla="*/ 71719 h 72594"/>
                    <a:gd name="connsiteX534" fmla="*/ 591057 w 728693"/>
                    <a:gd name="connsiteY534" fmla="*/ 71233 h 72594"/>
                    <a:gd name="connsiteX535" fmla="*/ 590878 w 728693"/>
                    <a:gd name="connsiteY535" fmla="*/ 70542 h 72594"/>
                    <a:gd name="connsiteX536" fmla="*/ 590878 w 728693"/>
                    <a:gd name="connsiteY536" fmla="*/ 24499 h 72594"/>
                    <a:gd name="connsiteX537" fmla="*/ 591031 w 728693"/>
                    <a:gd name="connsiteY537" fmla="*/ 23808 h 72594"/>
                    <a:gd name="connsiteX538" fmla="*/ 591646 w 728693"/>
                    <a:gd name="connsiteY538" fmla="*/ 23296 h 72594"/>
                    <a:gd name="connsiteX539" fmla="*/ 592822 w 728693"/>
                    <a:gd name="connsiteY539" fmla="*/ 22989 h 72594"/>
                    <a:gd name="connsiteX540" fmla="*/ 594715 w 728693"/>
                    <a:gd name="connsiteY540" fmla="*/ 22913 h 72594"/>
                    <a:gd name="connsiteX541" fmla="*/ 596582 w 728693"/>
                    <a:gd name="connsiteY541" fmla="*/ 22989 h 72594"/>
                    <a:gd name="connsiteX542" fmla="*/ 597733 w 728693"/>
                    <a:gd name="connsiteY542" fmla="*/ 23296 h 72594"/>
                    <a:gd name="connsiteX543" fmla="*/ 598322 w 728693"/>
                    <a:gd name="connsiteY543" fmla="*/ 23808 h 72594"/>
                    <a:gd name="connsiteX544" fmla="*/ 598501 w 728693"/>
                    <a:gd name="connsiteY544" fmla="*/ 24499 h 72594"/>
                    <a:gd name="connsiteX545" fmla="*/ 598501 w 728693"/>
                    <a:gd name="connsiteY545" fmla="*/ 31200 h 72594"/>
                    <a:gd name="connsiteX546" fmla="*/ 602056 w 728693"/>
                    <a:gd name="connsiteY546" fmla="*/ 26699 h 72594"/>
                    <a:gd name="connsiteX547" fmla="*/ 605203 w 728693"/>
                    <a:gd name="connsiteY547" fmla="*/ 23961 h 72594"/>
                    <a:gd name="connsiteX548" fmla="*/ 608145 w 728693"/>
                    <a:gd name="connsiteY548" fmla="*/ 22580 h 72594"/>
                    <a:gd name="connsiteX549" fmla="*/ 611086 w 728693"/>
                    <a:gd name="connsiteY549" fmla="*/ 22196 h 72594"/>
                    <a:gd name="connsiteX550" fmla="*/ 612595 w 728693"/>
                    <a:gd name="connsiteY550" fmla="*/ 22273 h 72594"/>
                    <a:gd name="connsiteX551" fmla="*/ 614360 w 728693"/>
                    <a:gd name="connsiteY551" fmla="*/ 22555 h 72594"/>
                    <a:gd name="connsiteX552" fmla="*/ 616023 w 728693"/>
                    <a:gd name="connsiteY552" fmla="*/ 23015 h 72594"/>
                    <a:gd name="connsiteX553" fmla="*/ 617072 w 728693"/>
                    <a:gd name="connsiteY553" fmla="*/ 23527 h 72594"/>
                    <a:gd name="connsiteX554" fmla="*/ 617481 w 728693"/>
                    <a:gd name="connsiteY554" fmla="*/ 24013 h 72594"/>
                    <a:gd name="connsiteX555" fmla="*/ 617660 w 728693"/>
                    <a:gd name="connsiteY555" fmla="*/ 24601 h 72594"/>
                    <a:gd name="connsiteX556" fmla="*/ 617762 w 728693"/>
                    <a:gd name="connsiteY556" fmla="*/ 25650 h 72594"/>
                    <a:gd name="connsiteX557" fmla="*/ 617788 w 728693"/>
                    <a:gd name="connsiteY557" fmla="*/ 27517 h 72594"/>
                    <a:gd name="connsiteX558" fmla="*/ 659180 w 728693"/>
                    <a:gd name="connsiteY558" fmla="*/ 70593 h 72594"/>
                    <a:gd name="connsiteX559" fmla="*/ 658770 w 728693"/>
                    <a:gd name="connsiteY559" fmla="*/ 71514 h 72594"/>
                    <a:gd name="connsiteX560" fmla="*/ 657644 w 728693"/>
                    <a:gd name="connsiteY560" fmla="*/ 71974 h 72594"/>
                    <a:gd name="connsiteX561" fmla="*/ 655547 w 728693"/>
                    <a:gd name="connsiteY561" fmla="*/ 72128 h 72594"/>
                    <a:gd name="connsiteX562" fmla="*/ 653424 w 728693"/>
                    <a:gd name="connsiteY562" fmla="*/ 71974 h 72594"/>
                    <a:gd name="connsiteX563" fmla="*/ 652273 w 728693"/>
                    <a:gd name="connsiteY563" fmla="*/ 71514 h 72594"/>
                    <a:gd name="connsiteX564" fmla="*/ 651915 w 728693"/>
                    <a:gd name="connsiteY564" fmla="*/ 70593 h 72594"/>
                    <a:gd name="connsiteX565" fmla="*/ 651915 w 728693"/>
                    <a:gd name="connsiteY565" fmla="*/ 65989 h 72594"/>
                    <a:gd name="connsiteX566" fmla="*/ 645188 w 728693"/>
                    <a:gd name="connsiteY566" fmla="*/ 71002 h 72594"/>
                    <a:gd name="connsiteX567" fmla="*/ 637334 w 728693"/>
                    <a:gd name="connsiteY567" fmla="*/ 72793 h 72594"/>
                    <a:gd name="connsiteX568" fmla="*/ 630760 w 728693"/>
                    <a:gd name="connsiteY568" fmla="*/ 71846 h 72594"/>
                    <a:gd name="connsiteX569" fmla="*/ 625747 w 728693"/>
                    <a:gd name="connsiteY569" fmla="*/ 69109 h 72594"/>
                    <a:gd name="connsiteX570" fmla="*/ 622524 w 728693"/>
                    <a:gd name="connsiteY570" fmla="*/ 64710 h 72594"/>
                    <a:gd name="connsiteX571" fmla="*/ 621372 w 728693"/>
                    <a:gd name="connsiteY571" fmla="*/ 58775 h 72594"/>
                    <a:gd name="connsiteX572" fmla="*/ 622958 w 728693"/>
                    <a:gd name="connsiteY572" fmla="*/ 52022 h 72594"/>
                    <a:gd name="connsiteX573" fmla="*/ 627512 w 728693"/>
                    <a:gd name="connsiteY573" fmla="*/ 47265 h 72594"/>
                    <a:gd name="connsiteX574" fmla="*/ 634777 w 728693"/>
                    <a:gd name="connsiteY574" fmla="*/ 44425 h 72594"/>
                    <a:gd name="connsiteX575" fmla="*/ 644446 w 728693"/>
                    <a:gd name="connsiteY575" fmla="*/ 43479 h 72594"/>
                    <a:gd name="connsiteX576" fmla="*/ 650789 w 728693"/>
                    <a:gd name="connsiteY576" fmla="*/ 43479 h 72594"/>
                    <a:gd name="connsiteX577" fmla="*/ 650789 w 728693"/>
                    <a:gd name="connsiteY577" fmla="*/ 39898 h 72594"/>
                    <a:gd name="connsiteX578" fmla="*/ 650226 w 728693"/>
                    <a:gd name="connsiteY578" fmla="*/ 35191 h 72594"/>
                    <a:gd name="connsiteX579" fmla="*/ 648411 w 728693"/>
                    <a:gd name="connsiteY579" fmla="*/ 31789 h 72594"/>
                    <a:gd name="connsiteX580" fmla="*/ 645162 w 728693"/>
                    <a:gd name="connsiteY580" fmla="*/ 29742 h 72594"/>
                    <a:gd name="connsiteX581" fmla="*/ 640251 w 728693"/>
                    <a:gd name="connsiteY581" fmla="*/ 29052 h 72594"/>
                    <a:gd name="connsiteX582" fmla="*/ 634648 w 728693"/>
                    <a:gd name="connsiteY582" fmla="*/ 29794 h 72594"/>
                    <a:gd name="connsiteX583" fmla="*/ 630300 w 728693"/>
                    <a:gd name="connsiteY583" fmla="*/ 31431 h 72594"/>
                    <a:gd name="connsiteX584" fmla="*/ 627180 w 728693"/>
                    <a:gd name="connsiteY584" fmla="*/ 33068 h 72594"/>
                    <a:gd name="connsiteX585" fmla="*/ 625312 w 728693"/>
                    <a:gd name="connsiteY585" fmla="*/ 33810 h 72594"/>
                    <a:gd name="connsiteX586" fmla="*/ 624595 w 728693"/>
                    <a:gd name="connsiteY586" fmla="*/ 33605 h 72594"/>
                    <a:gd name="connsiteX587" fmla="*/ 624058 w 728693"/>
                    <a:gd name="connsiteY587" fmla="*/ 32991 h 72594"/>
                    <a:gd name="connsiteX588" fmla="*/ 623726 w 728693"/>
                    <a:gd name="connsiteY588" fmla="*/ 31942 h 72594"/>
                    <a:gd name="connsiteX589" fmla="*/ 623624 w 728693"/>
                    <a:gd name="connsiteY589" fmla="*/ 30535 h 72594"/>
                    <a:gd name="connsiteX590" fmla="*/ 623803 w 728693"/>
                    <a:gd name="connsiteY590" fmla="*/ 28515 h 72594"/>
                    <a:gd name="connsiteX591" fmla="*/ 624673 w 728693"/>
                    <a:gd name="connsiteY591" fmla="*/ 27108 h 72594"/>
                    <a:gd name="connsiteX592" fmla="*/ 627051 w 728693"/>
                    <a:gd name="connsiteY592" fmla="*/ 25547 h 72594"/>
                    <a:gd name="connsiteX593" fmla="*/ 630939 w 728693"/>
                    <a:gd name="connsiteY593" fmla="*/ 23910 h 72594"/>
                    <a:gd name="connsiteX594" fmla="*/ 635748 w 728693"/>
                    <a:gd name="connsiteY594" fmla="*/ 22682 h 72594"/>
                    <a:gd name="connsiteX595" fmla="*/ 641018 w 728693"/>
                    <a:gd name="connsiteY595" fmla="*/ 22196 h 72594"/>
                    <a:gd name="connsiteX596" fmla="*/ 649460 w 728693"/>
                    <a:gd name="connsiteY596" fmla="*/ 23322 h 72594"/>
                    <a:gd name="connsiteX597" fmla="*/ 655087 w 728693"/>
                    <a:gd name="connsiteY597" fmla="*/ 26622 h 72594"/>
                    <a:gd name="connsiteX598" fmla="*/ 658207 w 728693"/>
                    <a:gd name="connsiteY598" fmla="*/ 32019 h 72594"/>
                    <a:gd name="connsiteX599" fmla="*/ 659180 w 728693"/>
                    <a:gd name="connsiteY599" fmla="*/ 39539 h 72594"/>
                    <a:gd name="connsiteX600" fmla="*/ 650789 w 728693"/>
                    <a:gd name="connsiteY600" fmla="*/ 49567 h 72594"/>
                    <a:gd name="connsiteX601" fmla="*/ 643576 w 728693"/>
                    <a:gd name="connsiteY601" fmla="*/ 49567 h 72594"/>
                    <a:gd name="connsiteX602" fmla="*/ 637539 w 728693"/>
                    <a:gd name="connsiteY602" fmla="*/ 50155 h 72594"/>
                    <a:gd name="connsiteX603" fmla="*/ 633293 w 728693"/>
                    <a:gd name="connsiteY603" fmla="*/ 51894 h 72594"/>
                    <a:gd name="connsiteX604" fmla="*/ 630812 w 728693"/>
                    <a:gd name="connsiteY604" fmla="*/ 54657 h 72594"/>
                    <a:gd name="connsiteX605" fmla="*/ 630019 w 728693"/>
                    <a:gd name="connsiteY605" fmla="*/ 58366 h 72594"/>
                    <a:gd name="connsiteX606" fmla="*/ 632296 w 728693"/>
                    <a:gd name="connsiteY606" fmla="*/ 64070 h 72594"/>
                    <a:gd name="connsiteX607" fmla="*/ 638665 w 728693"/>
                    <a:gd name="connsiteY607" fmla="*/ 66193 h 72594"/>
                    <a:gd name="connsiteX608" fmla="*/ 644829 w 728693"/>
                    <a:gd name="connsiteY608" fmla="*/ 64505 h 72594"/>
                    <a:gd name="connsiteX609" fmla="*/ 650789 w 728693"/>
                    <a:gd name="connsiteY609" fmla="*/ 59338 h 72594"/>
                    <a:gd name="connsiteX610" fmla="*/ 698730 w 728693"/>
                    <a:gd name="connsiteY610" fmla="*/ 5570 h 72594"/>
                    <a:gd name="connsiteX611" fmla="*/ 698627 w 728693"/>
                    <a:gd name="connsiteY611" fmla="*/ 7130 h 72594"/>
                    <a:gd name="connsiteX612" fmla="*/ 698397 w 728693"/>
                    <a:gd name="connsiteY612" fmla="*/ 8077 h 72594"/>
                    <a:gd name="connsiteX613" fmla="*/ 698064 w 728693"/>
                    <a:gd name="connsiteY613" fmla="*/ 8562 h 72594"/>
                    <a:gd name="connsiteX614" fmla="*/ 697552 w 728693"/>
                    <a:gd name="connsiteY614" fmla="*/ 8690 h 72594"/>
                    <a:gd name="connsiteX615" fmla="*/ 696657 w 728693"/>
                    <a:gd name="connsiteY615" fmla="*/ 8460 h 72594"/>
                    <a:gd name="connsiteX616" fmla="*/ 695353 w 728693"/>
                    <a:gd name="connsiteY616" fmla="*/ 7949 h 72594"/>
                    <a:gd name="connsiteX617" fmla="*/ 693536 w 728693"/>
                    <a:gd name="connsiteY617" fmla="*/ 7437 h 72594"/>
                    <a:gd name="connsiteX618" fmla="*/ 691107 w 728693"/>
                    <a:gd name="connsiteY618" fmla="*/ 7207 h 72594"/>
                    <a:gd name="connsiteX619" fmla="*/ 687883 w 728693"/>
                    <a:gd name="connsiteY619" fmla="*/ 7821 h 72594"/>
                    <a:gd name="connsiteX620" fmla="*/ 685735 w 728693"/>
                    <a:gd name="connsiteY620" fmla="*/ 9739 h 72594"/>
                    <a:gd name="connsiteX621" fmla="*/ 684558 w 728693"/>
                    <a:gd name="connsiteY621" fmla="*/ 13116 h 72594"/>
                    <a:gd name="connsiteX622" fmla="*/ 684200 w 728693"/>
                    <a:gd name="connsiteY622" fmla="*/ 18155 h 72594"/>
                    <a:gd name="connsiteX623" fmla="*/ 684200 w 728693"/>
                    <a:gd name="connsiteY623" fmla="*/ 23168 h 72594"/>
                    <a:gd name="connsiteX624" fmla="*/ 694483 w 728693"/>
                    <a:gd name="connsiteY624" fmla="*/ 23168 h 72594"/>
                    <a:gd name="connsiteX625" fmla="*/ 695174 w 728693"/>
                    <a:gd name="connsiteY625" fmla="*/ 23348 h 72594"/>
                    <a:gd name="connsiteX626" fmla="*/ 695685 w 728693"/>
                    <a:gd name="connsiteY626" fmla="*/ 23961 h 72594"/>
                    <a:gd name="connsiteX627" fmla="*/ 696043 w 728693"/>
                    <a:gd name="connsiteY627" fmla="*/ 25061 h 72594"/>
                    <a:gd name="connsiteX628" fmla="*/ 696171 w 728693"/>
                    <a:gd name="connsiteY628" fmla="*/ 26699 h 72594"/>
                    <a:gd name="connsiteX629" fmla="*/ 695711 w 728693"/>
                    <a:gd name="connsiteY629" fmla="*/ 29359 h 72594"/>
                    <a:gd name="connsiteX630" fmla="*/ 694483 w 728693"/>
                    <a:gd name="connsiteY630" fmla="*/ 30177 h 72594"/>
                    <a:gd name="connsiteX631" fmla="*/ 684200 w 728693"/>
                    <a:gd name="connsiteY631" fmla="*/ 30177 h 72594"/>
                    <a:gd name="connsiteX632" fmla="*/ 684200 w 728693"/>
                    <a:gd name="connsiteY632" fmla="*/ 70542 h 72594"/>
                    <a:gd name="connsiteX633" fmla="*/ 683995 w 728693"/>
                    <a:gd name="connsiteY633" fmla="*/ 71233 h 72594"/>
                    <a:gd name="connsiteX634" fmla="*/ 683305 w 728693"/>
                    <a:gd name="connsiteY634" fmla="*/ 71719 h 72594"/>
                    <a:gd name="connsiteX635" fmla="*/ 682000 w 728693"/>
                    <a:gd name="connsiteY635" fmla="*/ 72026 h 72594"/>
                    <a:gd name="connsiteX636" fmla="*/ 679954 w 728693"/>
                    <a:gd name="connsiteY636" fmla="*/ 72128 h 72594"/>
                    <a:gd name="connsiteX637" fmla="*/ 677907 w 728693"/>
                    <a:gd name="connsiteY637" fmla="*/ 72026 h 72594"/>
                    <a:gd name="connsiteX638" fmla="*/ 676603 w 728693"/>
                    <a:gd name="connsiteY638" fmla="*/ 71719 h 72594"/>
                    <a:gd name="connsiteX639" fmla="*/ 675912 w 728693"/>
                    <a:gd name="connsiteY639" fmla="*/ 71233 h 72594"/>
                    <a:gd name="connsiteX640" fmla="*/ 675708 w 728693"/>
                    <a:gd name="connsiteY640" fmla="*/ 70542 h 72594"/>
                    <a:gd name="connsiteX641" fmla="*/ 675708 w 728693"/>
                    <a:gd name="connsiteY641" fmla="*/ 30177 h 72594"/>
                    <a:gd name="connsiteX642" fmla="*/ 669210 w 728693"/>
                    <a:gd name="connsiteY642" fmla="*/ 30177 h 72594"/>
                    <a:gd name="connsiteX643" fmla="*/ 667982 w 728693"/>
                    <a:gd name="connsiteY643" fmla="*/ 29359 h 72594"/>
                    <a:gd name="connsiteX644" fmla="*/ 667573 w 728693"/>
                    <a:gd name="connsiteY644" fmla="*/ 26699 h 72594"/>
                    <a:gd name="connsiteX645" fmla="*/ 667675 w 728693"/>
                    <a:gd name="connsiteY645" fmla="*/ 25061 h 72594"/>
                    <a:gd name="connsiteX646" fmla="*/ 667982 w 728693"/>
                    <a:gd name="connsiteY646" fmla="*/ 23961 h 72594"/>
                    <a:gd name="connsiteX647" fmla="*/ 668493 w 728693"/>
                    <a:gd name="connsiteY647" fmla="*/ 23348 h 72594"/>
                    <a:gd name="connsiteX648" fmla="*/ 669210 w 728693"/>
                    <a:gd name="connsiteY648" fmla="*/ 23168 h 72594"/>
                    <a:gd name="connsiteX649" fmla="*/ 675708 w 728693"/>
                    <a:gd name="connsiteY649" fmla="*/ 23168 h 72594"/>
                    <a:gd name="connsiteX650" fmla="*/ 675708 w 728693"/>
                    <a:gd name="connsiteY650" fmla="*/ 18411 h 72594"/>
                    <a:gd name="connsiteX651" fmla="*/ 676603 w 728693"/>
                    <a:gd name="connsiteY651" fmla="*/ 10148 h 72594"/>
                    <a:gd name="connsiteX652" fmla="*/ 679339 w 728693"/>
                    <a:gd name="connsiteY652" fmla="*/ 4495 h 72594"/>
                    <a:gd name="connsiteX653" fmla="*/ 683970 w 728693"/>
                    <a:gd name="connsiteY653" fmla="*/ 1247 h 72594"/>
                    <a:gd name="connsiteX654" fmla="*/ 690544 w 728693"/>
                    <a:gd name="connsiteY654" fmla="*/ 198 h 72594"/>
                    <a:gd name="connsiteX655" fmla="*/ 694022 w 728693"/>
                    <a:gd name="connsiteY655" fmla="*/ 531 h 72594"/>
                    <a:gd name="connsiteX656" fmla="*/ 696632 w 728693"/>
                    <a:gd name="connsiteY656" fmla="*/ 1247 h 72594"/>
                    <a:gd name="connsiteX657" fmla="*/ 697860 w 728693"/>
                    <a:gd name="connsiteY657" fmla="*/ 1937 h 72594"/>
                    <a:gd name="connsiteX658" fmla="*/ 698371 w 728693"/>
                    <a:gd name="connsiteY658" fmla="*/ 2730 h 72594"/>
                    <a:gd name="connsiteX659" fmla="*/ 698652 w 728693"/>
                    <a:gd name="connsiteY659" fmla="*/ 3907 h 72594"/>
                    <a:gd name="connsiteX660" fmla="*/ 698730 w 728693"/>
                    <a:gd name="connsiteY660" fmla="*/ 5570 h 72594"/>
                    <a:gd name="connsiteX661" fmla="*/ 729200 w 728693"/>
                    <a:gd name="connsiteY661" fmla="*/ 67165 h 72594"/>
                    <a:gd name="connsiteX662" fmla="*/ 728995 w 728693"/>
                    <a:gd name="connsiteY662" fmla="*/ 69519 h 72594"/>
                    <a:gd name="connsiteX663" fmla="*/ 728382 w 728693"/>
                    <a:gd name="connsiteY663" fmla="*/ 70798 h 72594"/>
                    <a:gd name="connsiteX664" fmla="*/ 727154 w 728693"/>
                    <a:gd name="connsiteY664" fmla="*/ 71565 h 72594"/>
                    <a:gd name="connsiteX665" fmla="*/ 725286 w 728693"/>
                    <a:gd name="connsiteY665" fmla="*/ 72153 h 72594"/>
                    <a:gd name="connsiteX666" fmla="*/ 723061 w 728693"/>
                    <a:gd name="connsiteY666" fmla="*/ 72537 h 72594"/>
                    <a:gd name="connsiteX667" fmla="*/ 720707 w 728693"/>
                    <a:gd name="connsiteY667" fmla="*/ 72691 h 72594"/>
                    <a:gd name="connsiteX668" fmla="*/ 714569 w 728693"/>
                    <a:gd name="connsiteY668" fmla="*/ 71744 h 72594"/>
                    <a:gd name="connsiteX669" fmla="*/ 710374 w 728693"/>
                    <a:gd name="connsiteY669" fmla="*/ 68879 h 72594"/>
                    <a:gd name="connsiteX670" fmla="*/ 707994 w 728693"/>
                    <a:gd name="connsiteY670" fmla="*/ 64019 h 72594"/>
                    <a:gd name="connsiteX671" fmla="*/ 707253 w 728693"/>
                    <a:gd name="connsiteY671" fmla="*/ 57087 h 72594"/>
                    <a:gd name="connsiteX672" fmla="*/ 707253 w 728693"/>
                    <a:gd name="connsiteY672" fmla="*/ 30177 h 72594"/>
                    <a:gd name="connsiteX673" fmla="*/ 700807 w 728693"/>
                    <a:gd name="connsiteY673" fmla="*/ 30177 h 72594"/>
                    <a:gd name="connsiteX674" fmla="*/ 699579 w 728693"/>
                    <a:gd name="connsiteY674" fmla="*/ 29359 h 72594"/>
                    <a:gd name="connsiteX675" fmla="*/ 699118 w 728693"/>
                    <a:gd name="connsiteY675" fmla="*/ 26699 h 72594"/>
                    <a:gd name="connsiteX676" fmla="*/ 699246 w 728693"/>
                    <a:gd name="connsiteY676" fmla="*/ 25061 h 72594"/>
                    <a:gd name="connsiteX677" fmla="*/ 699579 w 728693"/>
                    <a:gd name="connsiteY677" fmla="*/ 23961 h 72594"/>
                    <a:gd name="connsiteX678" fmla="*/ 700116 w 728693"/>
                    <a:gd name="connsiteY678" fmla="*/ 23348 h 72594"/>
                    <a:gd name="connsiteX679" fmla="*/ 700857 w 728693"/>
                    <a:gd name="connsiteY679" fmla="*/ 23168 h 72594"/>
                    <a:gd name="connsiteX680" fmla="*/ 707253 w 728693"/>
                    <a:gd name="connsiteY680" fmla="*/ 23168 h 72594"/>
                    <a:gd name="connsiteX681" fmla="*/ 707253 w 728693"/>
                    <a:gd name="connsiteY681" fmla="*/ 12220 h 72594"/>
                    <a:gd name="connsiteX682" fmla="*/ 707432 w 728693"/>
                    <a:gd name="connsiteY682" fmla="*/ 11555 h 72594"/>
                    <a:gd name="connsiteX683" fmla="*/ 708096 w 728693"/>
                    <a:gd name="connsiteY683" fmla="*/ 11018 h 72594"/>
                    <a:gd name="connsiteX684" fmla="*/ 709401 w 728693"/>
                    <a:gd name="connsiteY684" fmla="*/ 10686 h 72594"/>
                    <a:gd name="connsiteX685" fmla="*/ 711448 w 728693"/>
                    <a:gd name="connsiteY685" fmla="*/ 10583 h 72594"/>
                    <a:gd name="connsiteX686" fmla="*/ 713546 w 728693"/>
                    <a:gd name="connsiteY686" fmla="*/ 10686 h 72594"/>
                    <a:gd name="connsiteX687" fmla="*/ 714824 w 728693"/>
                    <a:gd name="connsiteY687" fmla="*/ 11018 h 72594"/>
                    <a:gd name="connsiteX688" fmla="*/ 715490 w 728693"/>
                    <a:gd name="connsiteY688" fmla="*/ 11555 h 72594"/>
                    <a:gd name="connsiteX689" fmla="*/ 715695 w 728693"/>
                    <a:gd name="connsiteY689" fmla="*/ 12220 h 72594"/>
                    <a:gd name="connsiteX690" fmla="*/ 715695 w 728693"/>
                    <a:gd name="connsiteY690" fmla="*/ 23168 h 72594"/>
                    <a:gd name="connsiteX691" fmla="*/ 727512 w 728693"/>
                    <a:gd name="connsiteY691" fmla="*/ 23168 h 72594"/>
                    <a:gd name="connsiteX692" fmla="*/ 728228 w 728693"/>
                    <a:gd name="connsiteY692" fmla="*/ 23348 h 72594"/>
                    <a:gd name="connsiteX693" fmla="*/ 728766 w 728693"/>
                    <a:gd name="connsiteY693" fmla="*/ 23961 h 72594"/>
                    <a:gd name="connsiteX694" fmla="*/ 729098 w 728693"/>
                    <a:gd name="connsiteY694" fmla="*/ 25061 h 72594"/>
                    <a:gd name="connsiteX695" fmla="*/ 729200 w 728693"/>
                    <a:gd name="connsiteY695" fmla="*/ 26699 h 72594"/>
                    <a:gd name="connsiteX696" fmla="*/ 728740 w 728693"/>
                    <a:gd name="connsiteY696" fmla="*/ 29359 h 72594"/>
                    <a:gd name="connsiteX697" fmla="*/ 727512 w 728693"/>
                    <a:gd name="connsiteY697" fmla="*/ 30177 h 72594"/>
                    <a:gd name="connsiteX698" fmla="*/ 715695 w 728693"/>
                    <a:gd name="connsiteY698" fmla="*/ 30177 h 72594"/>
                    <a:gd name="connsiteX699" fmla="*/ 715695 w 728693"/>
                    <a:gd name="connsiteY699" fmla="*/ 55859 h 72594"/>
                    <a:gd name="connsiteX700" fmla="*/ 717101 w 728693"/>
                    <a:gd name="connsiteY700" fmla="*/ 63047 h 72594"/>
                    <a:gd name="connsiteX701" fmla="*/ 722140 w 728693"/>
                    <a:gd name="connsiteY701" fmla="*/ 65477 h 72594"/>
                    <a:gd name="connsiteX702" fmla="*/ 724237 w 728693"/>
                    <a:gd name="connsiteY702" fmla="*/ 65247 h 72594"/>
                    <a:gd name="connsiteX703" fmla="*/ 725875 w 728693"/>
                    <a:gd name="connsiteY703" fmla="*/ 64761 h 72594"/>
                    <a:gd name="connsiteX704" fmla="*/ 727103 w 728693"/>
                    <a:gd name="connsiteY704" fmla="*/ 64275 h 72594"/>
                    <a:gd name="connsiteX705" fmla="*/ 728024 w 728693"/>
                    <a:gd name="connsiteY705" fmla="*/ 64045 h 72594"/>
                    <a:gd name="connsiteX706" fmla="*/ 728509 w 728693"/>
                    <a:gd name="connsiteY706" fmla="*/ 64173 h 72594"/>
                    <a:gd name="connsiteX707" fmla="*/ 728868 w 728693"/>
                    <a:gd name="connsiteY707" fmla="*/ 64659 h 72594"/>
                    <a:gd name="connsiteX708" fmla="*/ 729098 w 728693"/>
                    <a:gd name="connsiteY708" fmla="*/ 65631 h 72594"/>
                    <a:gd name="connsiteX709" fmla="*/ 729200 w 728693"/>
                    <a:gd name="connsiteY709" fmla="*/ 67165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Lst>
                  <a:rect l="l" t="t" r="r" b="b"/>
                  <a:pathLst>
                    <a:path w="728693" h="72594">
                      <a:moveTo>
                        <a:pt x="41178" y="25010"/>
                      </a:moveTo>
                      <a:cubicBezTo>
                        <a:pt x="41178" y="28319"/>
                        <a:pt x="40633" y="31303"/>
                        <a:pt x="39541" y="33963"/>
                      </a:cubicBezTo>
                      <a:cubicBezTo>
                        <a:pt x="38450" y="36623"/>
                        <a:pt x="36889" y="38891"/>
                        <a:pt x="34860" y="40767"/>
                      </a:cubicBezTo>
                      <a:cubicBezTo>
                        <a:pt x="32831" y="42643"/>
                        <a:pt x="30341" y="44093"/>
                        <a:pt x="27391" y="45116"/>
                      </a:cubicBezTo>
                      <a:cubicBezTo>
                        <a:pt x="24440" y="46139"/>
                        <a:pt x="20919" y="46651"/>
                        <a:pt x="16826" y="46651"/>
                      </a:cubicBezTo>
                      <a:lnTo>
                        <a:pt x="9306" y="46651"/>
                      </a:lnTo>
                      <a:lnTo>
                        <a:pt x="9306" y="70491"/>
                      </a:lnTo>
                      <a:cubicBezTo>
                        <a:pt x="9306" y="70764"/>
                        <a:pt x="9229" y="71002"/>
                        <a:pt x="9076" y="71207"/>
                      </a:cubicBezTo>
                      <a:cubicBezTo>
                        <a:pt x="8922" y="71412"/>
                        <a:pt x="8683" y="71574"/>
                        <a:pt x="8359" y="71693"/>
                      </a:cubicBezTo>
                      <a:cubicBezTo>
                        <a:pt x="8035" y="71812"/>
                        <a:pt x="7592" y="71915"/>
                        <a:pt x="7029" y="72000"/>
                      </a:cubicBezTo>
                      <a:cubicBezTo>
                        <a:pt x="6466" y="72085"/>
                        <a:pt x="5759" y="72128"/>
                        <a:pt x="4906" y="72128"/>
                      </a:cubicBezTo>
                      <a:cubicBezTo>
                        <a:pt x="4053" y="72128"/>
                        <a:pt x="3346" y="72085"/>
                        <a:pt x="2783" y="72000"/>
                      </a:cubicBezTo>
                      <a:cubicBezTo>
                        <a:pt x="2220" y="71915"/>
                        <a:pt x="1768" y="71812"/>
                        <a:pt x="1427" y="71693"/>
                      </a:cubicBezTo>
                      <a:cubicBezTo>
                        <a:pt x="1086" y="71574"/>
                        <a:pt x="847" y="71412"/>
                        <a:pt x="711" y="71207"/>
                      </a:cubicBezTo>
                      <a:cubicBezTo>
                        <a:pt x="575" y="71002"/>
                        <a:pt x="506" y="70764"/>
                        <a:pt x="506" y="70491"/>
                      </a:cubicBezTo>
                      <a:lnTo>
                        <a:pt x="506" y="9407"/>
                      </a:lnTo>
                      <a:cubicBezTo>
                        <a:pt x="506" y="8042"/>
                        <a:pt x="864" y="7070"/>
                        <a:pt x="1581" y="6491"/>
                      </a:cubicBezTo>
                      <a:cubicBezTo>
                        <a:pt x="2297" y="5911"/>
                        <a:pt x="3098" y="5621"/>
                        <a:pt x="3985" y="5621"/>
                      </a:cubicBezTo>
                      <a:lnTo>
                        <a:pt x="18156" y="5621"/>
                      </a:lnTo>
                      <a:cubicBezTo>
                        <a:pt x="19589" y="5621"/>
                        <a:pt x="20962" y="5681"/>
                        <a:pt x="22275" y="5800"/>
                      </a:cubicBezTo>
                      <a:cubicBezTo>
                        <a:pt x="23588" y="5919"/>
                        <a:pt x="25140" y="6175"/>
                        <a:pt x="26930" y="6567"/>
                      </a:cubicBezTo>
                      <a:cubicBezTo>
                        <a:pt x="28721" y="6960"/>
                        <a:pt x="30546" y="7693"/>
                        <a:pt x="32404" y="8767"/>
                      </a:cubicBezTo>
                      <a:cubicBezTo>
                        <a:pt x="34263" y="9842"/>
                        <a:pt x="35841" y="11163"/>
                        <a:pt x="37137" y="12732"/>
                      </a:cubicBezTo>
                      <a:cubicBezTo>
                        <a:pt x="38433" y="14301"/>
                        <a:pt x="39430" y="16117"/>
                        <a:pt x="40129" y="18180"/>
                      </a:cubicBezTo>
                      <a:cubicBezTo>
                        <a:pt x="40829" y="20244"/>
                        <a:pt x="41178" y="22521"/>
                        <a:pt x="41178" y="25010"/>
                      </a:cubicBezTo>
                      <a:close/>
                      <a:moveTo>
                        <a:pt x="31918" y="25726"/>
                      </a:moveTo>
                      <a:cubicBezTo>
                        <a:pt x="31918" y="23032"/>
                        <a:pt x="31415" y="20781"/>
                        <a:pt x="30409" y="18973"/>
                      </a:cubicBezTo>
                      <a:cubicBezTo>
                        <a:pt x="29403" y="17166"/>
                        <a:pt x="28158" y="15819"/>
                        <a:pt x="26674" y="14932"/>
                      </a:cubicBezTo>
                      <a:cubicBezTo>
                        <a:pt x="25191" y="14045"/>
                        <a:pt x="23656" y="13482"/>
                        <a:pt x="22070" y="13244"/>
                      </a:cubicBezTo>
                      <a:cubicBezTo>
                        <a:pt x="20484" y="13005"/>
                        <a:pt x="18941" y="12885"/>
                        <a:pt x="17440" y="12885"/>
                      </a:cubicBezTo>
                      <a:lnTo>
                        <a:pt x="9306" y="12885"/>
                      </a:lnTo>
                      <a:lnTo>
                        <a:pt x="9306" y="39437"/>
                      </a:lnTo>
                      <a:lnTo>
                        <a:pt x="17236" y="39437"/>
                      </a:lnTo>
                      <a:cubicBezTo>
                        <a:pt x="19896" y="39437"/>
                        <a:pt x="22104" y="39096"/>
                        <a:pt x="23861" y="38414"/>
                      </a:cubicBezTo>
                      <a:cubicBezTo>
                        <a:pt x="25617" y="37732"/>
                        <a:pt x="27092" y="36785"/>
                        <a:pt x="28286" y="35575"/>
                      </a:cubicBezTo>
                      <a:cubicBezTo>
                        <a:pt x="29480" y="34364"/>
                        <a:pt x="30384" y="32914"/>
                        <a:pt x="30997" y="31226"/>
                      </a:cubicBezTo>
                      <a:cubicBezTo>
                        <a:pt x="31611" y="29538"/>
                        <a:pt x="31918" y="27705"/>
                        <a:pt x="31918" y="25726"/>
                      </a:cubicBezTo>
                      <a:close/>
                      <a:moveTo>
                        <a:pt x="92557" y="70542"/>
                      </a:moveTo>
                      <a:cubicBezTo>
                        <a:pt x="92557" y="70815"/>
                        <a:pt x="92497" y="71045"/>
                        <a:pt x="92378" y="71233"/>
                      </a:cubicBezTo>
                      <a:cubicBezTo>
                        <a:pt x="92258" y="71420"/>
                        <a:pt x="92045" y="71582"/>
                        <a:pt x="91738" y="71719"/>
                      </a:cubicBezTo>
                      <a:cubicBezTo>
                        <a:pt x="91431" y="71855"/>
                        <a:pt x="91031" y="71957"/>
                        <a:pt x="90535" y="72026"/>
                      </a:cubicBezTo>
                      <a:cubicBezTo>
                        <a:pt x="90041" y="72094"/>
                        <a:pt x="89436" y="72128"/>
                        <a:pt x="88720" y="72128"/>
                      </a:cubicBezTo>
                      <a:cubicBezTo>
                        <a:pt x="87935" y="72128"/>
                        <a:pt x="87296" y="72094"/>
                        <a:pt x="86801" y="72026"/>
                      </a:cubicBezTo>
                      <a:cubicBezTo>
                        <a:pt x="86306" y="71957"/>
                        <a:pt x="85914" y="71855"/>
                        <a:pt x="85624" y="71719"/>
                      </a:cubicBezTo>
                      <a:cubicBezTo>
                        <a:pt x="85334" y="71582"/>
                        <a:pt x="85138" y="71420"/>
                        <a:pt x="85036" y="71233"/>
                      </a:cubicBezTo>
                      <a:cubicBezTo>
                        <a:pt x="84934" y="71045"/>
                        <a:pt x="84883" y="70815"/>
                        <a:pt x="84883" y="70542"/>
                      </a:cubicBezTo>
                      <a:lnTo>
                        <a:pt x="84883" y="64454"/>
                      </a:lnTo>
                      <a:cubicBezTo>
                        <a:pt x="82256" y="67353"/>
                        <a:pt x="79664" y="69468"/>
                        <a:pt x="77106" y="70798"/>
                      </a:cubicBezTo>
                      <a:cubicBezTo>
                        <a:pt x="74548" y="72128"/>
                        <a:pt x="71956" y="72793"/>
                        <a:pt x="69330" y="72793"/>
                      </a:cubicBezTo>
                      <a:cubicBezTo>
                        <a:pt x="66260" y="72793"/>
                        <a:pt x="63677" y="72281"/>
                        <a:pt x="61579" y="71258"/>
                      </a:cubicBezTo>
                      <a:cubicBezTo>
                        <a:pt x="59482" y="70235"/>
                        <a:pt x="57785" y="68845"/>
                        <a:pt x="56489" y="67089"/>
                      </a:cubicBezTo>
                      <a:cubicBezTo>
                        <a:pt x="55193" y="65332"/>
                        <a:pt x="54264" y="63286"/>
                        <a:pt x="53701" y="60950"/>
                      </a:cubicBezTo>
                      <a:cubicBezTo>
                        <a:pt x="53138" y="58613"/>
                        <a:pt x="52857" y="55774"/>
                        <a:pt x="52857" y="52432"/>
                      </a:cubicBezTo>
                      <a:lnTo>
                        <a:pt x="52857" y="24499"/>
                      </a:lnTo>
                      <a:cubicBezTo>
                        <a:pt x="52857" y="24226"/>
                        <a:pt x="52916" y="23996"/>
                        <a:pt x="53036" y="23808"/>
                      </a:cubicBezTo>
                      <a:cubicBezTo>
                        <a:pt x="53155" y="23620"/>
                        <a:pt x="53385" y="23450"/>
                        <a:pt x="53726" y="23296"/>
                      </a:cubicBezTo>
                      <a:cubicBezTo>
                        <a:pt x="54067" y="23143"/>
                        <a:pt x="54511" y="23041"/>
                        <a:pt x="55056" y="22989"/>
                      </a:cubicBezTo>
                      <a:cubicBezTo>
                        <a:pt x="55602" y="22938"/>
                        <a:pt x="56284" y="22913"/>
                        <a:pt x="57103" y="22913"/>
                      </a:cubicBezTo>
                      <a:cubicBezTo>
                        <a:pt x="57921" y="22913"/>
                        <a:pt x="58603" y="22938"/>
                        <a:pt x="59149" y="22989"/>
                      </a:cubicBezTo>
                      <a:cubicBezTo>
                        <a:pt x="59695" y="23041"/>
                        <a:pt x="60130" y="23143"/>
                        <a:pt x="60454" y="23296"/>
                      </a:cubicBezTo>
                      <a:cubicBezTo>
                        <a:pt x="60778" y="23450"/>
                        <a:pt x="61008" y="23620"/>
                        <a:pt x="61144" y="23808"/>
                      </a:cubicBezTo>
                      <a:cubicBezTo>
                        <a:pt x="61281" y="23996"/>
                        <a:pt x="61349" y="24226"/>
                        <a:pt x="61349" y="24499"/>
                      </a:cubicBezTo>
                      <a:lnTo>
                        <a:pt x="61349" y="51306"/>
                      </a:lnTo>
                      <a:cubicBezTo>
                        <a:pt x="61349" y="54000"/>
                        <a:pt x="61545" y="56158"/>
                        <a:pt x="61937" y="57778"/>
                      </a:cubicBezTo>
                      <a:cubicBezTo>
                        <a:pt x="62330" y="59398"/>
                        <a:pt x="62926" y="60779"/>
                        <a:pt x="63728" y="61922"/>
                      </a:cubicBezTo>
                      <a:cubicBezTo>
                        <a:pt x="64530" y="63064"/>
                        <a:pt x="65544" y="63951"/>
                        <a:pt x="66772" y="64582"/>
                      </a:cubicBezTo>
                      <a:cubicBezTo>
                        <a:pt x="68000" y="65213"/>
                        <a:pt x="69432" y="65528"/>
                        <a:pt x="71069" y="65528"/>
                      </a:cubicBezTo>
                      <a:cubicBezTo>
                        <a:pt x="73184" y="65528"/>
                        <a:pt x="75290" y="64778"/>
                        <a:pt x="77388" y="63277"/>
                      </a:cubicBezTo>
                      <a:cubicBezTo>
                        <a:pt x="79485" y="61777"/>
                        <a:pt x="81711" y="59577"/>
                        <a:pt x="84064" y="56678"/>
                      </a:cubicBezTo>
                      <a:lnTo>
                        <a:pt x="84064" y="24499"/>
                      </a:lnTo>
                      <a:cubicBezTo>
                        <a:pt x="84064" y="24226"/>
                        <a:pt x="84124" y="23996"/>
                        <a:pt x="84243" y="23808"/>
                      </a:cubicBezTo>
                      <a:cubicBezTo>
                        <a:pt x="84362" y="23620"/>
                        <a:pt x="84593" y="23450"/>
                        <a:pt x="84934" y="23296"/>
                      </a:cubicBezTo>
                      <a:cubicBezTo>
                        <a:pt x="85275" y="23143"/>
                        <a:pt x="85710" y="23041"/>
                        <a:pt x="86238" y="22989"/>
                      </a:cubicBezTo>
                      <a:cubicBezTo>
                        <a:pt x="86767" y="22938"/>
                        <a:pt x="87458" y="22913"/>
                        <a:pt x="88310" y="22913"/>
                      </a:cubicBezTo>
                      <a:cubicBezTo>
                        <a:pt x="89129" y="22913"/>
                        <a:pt x="89811" y="22938"/>
                        <a:pt x="90356" y="22989"/>
                      </a:cubicBezTo>
                      <a:cubicBezTo>
                        <a:pt x="90902" y="23041"/>
                        <a:pt x="91329" y="23143"/>
                        <a:pt x="91636" y="23296"/>
                      </a:cubicBezTo>
                      <a:cubicBezTo>
                        <a:pt x="91942" y="23450"/>
                        <a:pt x="92173" y="23620"/>
                        <a:pt x="92326" y="23808"/>
                      </a:cubicBezTo>
                      <a:cubicBezTo>
                        <a:pt x="92479" y="23996"/>
                        <a:pt x="92557" y="24226"/>
                        <a:pt x="92557" y="24499"/>
                      </a:cubicBezTo>
                      <a:close/>
                      <a:moveTo>
                        <a:pt x="150043" y="46906"/>
                      </a:moveTo>
                      <a:cubicBezTo>
                        <a:pt x="150043" y="50897"/>
                        <a:pt x="149608" y="54486"/>
                        <a:pt x="148738" y="57675"/>
                      </a:cubicBezTo>
                      <a:cubicBezTo>
                        <a:pt x="147868" y="60864"/>
                        <a:pt x="146590" y="63584"/>
                        <a:pt x="144901" y="65835"/>
                      </a:cubicBezTo>
                      <a:cubicBezTo>
                        <a:pt x="143213" y="68086"/>
                        <a:pt x="141141" y="69809"/>
                        <a:pt x="138685" y="71002"/>
                      </a:cubicBezTo>
                      <a:cubicBezTo>
                        <a:pt x="136230" y="72196"/>
                        <a:pt x="133416" y="72793"/>
                        <a:pt x="130244" y="72793"/>
                      </a:cubicBezTo>
                      <a:cubicBezTo>
                        <a:pt x="128777" y="72793"/>
                        <a:pt x="127422" y="72648"/>
                        <a:pt x="126177" y="72358"/>
                      </a:cubicBezTo>
                      <a:cubicBezTo>
                        <a:pt x="124932" y="72068"/>
                        <a:pt x="123713" y="71599"/>
                        <a:pt x="122519" y="70951"/>
                      </a:cubicBezTo>
                      <a:cubicBezTo>
                        <a:pt x="121325" y="70303"/>
                        <a:pt x="120131" y="69485"/>
                        <a:pt x="118938" y="68496"/>
                      </a:cubicBezTo>
                      <a:cubicBezTo>
                        <a:pt x="117744" y="67506"/>
                        <a:pt x="116482" y="66313"/>
                        <a:pt x="115152" y="64914"/>
                      </a:cubicBezTo>
                      <a:lnTo>
                        <a:pt x="115152" y="70542"/>
                      </a:lnTo>
                      <a:cubicBezTo>
                        <a:pt x="115152" y="70815"/>
                        <a:pt x="115084" y="71054"/>
                        <a:pt x="114947" y="71258"/>
                      </a:cubicBezTo>
                      <a:cubicBezTo>
                        <a:pt x="114811" y="71463"/>
                        <a:pt x="114589" y="71625"/>
                        <a:pt x="114282" y="71744"/>
                      </a:cubicBezTo>
                      <a:cubicBezTo>
                        <a:pt x="113975" y="71864"/>
                        <a:pt x="113592" y="71957"/>
                        <a:pt x="113132" y="72026"/>
                      </a:cubicBezTo>
                      <a:cubicBezTo>
                        <a:pt x="112671" y="72094"/>
                        <a:pt x="112083" y="72128"/>
                        <a:pt x="111367" y="72128"/>
                      </a:cubicBezTo>
                      <a:cubicBezTo>
                        <a:pt x="110684" y="72128"/>
                        <a:pt x="110104" y="72094"/>
                        <a:pt x="109626" y="72026"/>
                      </a:cubicBezTo>
                      <a:cubicBezTo>
                        <a:pt x="109149" y="71957"/>
                        <a:pt x="108757" y="71864"/>
                        <a:pt x="108450" y="71744"/>
                      </a:cubicBezTo>
                      <a:cubicBezTo>
                        <a:pt x="108143" y="71625"/>
                        <a:pt x="107939" y="71463"/>
                        <a:pt x="107837" y="71258"/>
                      </a:cubicBezTo>
                      <a:cubicBezTo>
                        <a:pt x="107734" y="71054"/>
                        <a:pt x="107682" y="70815"/>
                        <a:pt x="107682" y="70542"/>
                      </a:cubicBezTo>
                      <a:lnTo>
                        <a:pt x="107682" y="2193"/>
                      </a:lnTo>
                      <a:cubicBezTo>
                        <a:pt x="107682" y="1920"/>
                        <a:pt x="107742" y="1682"/>
                        <a:pt x="107861" y="1477"/>
                      </a:cubicBezTo>
                      <a:cubicBezTo>
                        <a:pt x="107981" y="1272"/>
                        <a:pt x="108203" y="1102"/>
                        <a:pt x="108527" y="965"/>
                      </a:cubicBezTo>
                      <a:cubicBezTo>
                        <a:pt x="108851" y="829"/>
                        <a:pt x="109285" y="727"/>
                        <a:pt x="109831" y="658"/>
                      </a:cubicBezTo>
                      <a:cubicBezTo>
                        <a:pt x="110377" y="590"/>
                        <a:pt x="111059" y="556"/>
                        <a:pt x="111878" y="556"/>
                      </a:cubicBezTo>
                      <a:cubicBezTo>
                        <a:pt x="112731" y="556"/>
                        <a:pt x="113430" y="590"/>
                        <a:pt x="113975" y="658"/>
                      </a:cubicBezTo>
                      <a:cubicBezTo>
                        <a:pt x="114521" y="727"/>
                        <a:pt x="114947" y="829"/>
                        <a:pt x="115255" y="965"/>
                      </a:cubicBezTo>
                      <a:cubicBezTo>
                        <a:pt x="115561" y="1102"/>
                        <a:pt x="115783" y="1272"/>
                        <a:pt x="115920" y="1477"/>
                      </a:cubicBezTo>
                      <a:cubicBezTo>
                        <a:pt x="116056" y="1682"/>
                        <a:pt x="116124" y="1920"/>
                        <a:pt x="116124" y="2193"/>
                      </a:cubicBezTo>
                      <a:lnTo>
                        <a:pt x="116124" y="29768"/>
                      </a:lnTo>
                      <a:cubicBezTo>
                        <a:pt x="117488" y="28370"/>
                        <a:pt x="118810" y="27193"/>
                        <a:pt x="120089" y="26238"/>
                      </a:cubicBezTo>
                      <a:cubicBezTo>
                        <a:pt x="121368" y="25283"/>
                        <a:pt x="122621" y="24507"/>
                        <a:pt x="123849" y="23910"/>
                      </a:cubicBezTo>
                      <a:cubicBezTo>
                        <a:pt x="125077" y="23313"/>
                        <a:pt x="126305" y="22879"/>
                        <a:pt x="127532" y="22606"/>
                      </a:cubicBezTo>
                      <a:cubicBezTo>
                        <a:pt x="128760" y="22333"/>
                        <a:pt x="130057" y="22196"/>
                        <a:pt x="131420" y="22196"/>
                      </a:cubicBezTo>
                      <a:cubicBezTo>
                        <a:pt x="134763" y="22196"/>
                        <a:pt x="137619" y="22861"/>
                        <a:pt x="139990" y="24192"/>
                      </a:cubicBezTo>
                      <a:cubicBezTo>
                        <a:pt x="142361" y="25522"/>
                        <a:pt x="144288" y="27304"/>
                        <a:pt x="145771" y="29538"/>
                      </a:cubicBezTo>
                      <a:cubicBezTo>
                        <a:pt x="147255" y="31772"/>
                        <a:pt x="148338" y="34389"/>
                        <a:pt x="149020" y="37391"/>
                      </a:cubicBezTo>
                      <a:cubicBezTo>
                        <a:pt x="149702" y="40392"/>
                        <a:pt x="150043" y="43564"/>
                        <a:pt x="150043" y="46906"/>
                      </a:cubicBezTo>
                      <a:close/>
                      <a:moveTo>
                        <a:pt x="141295" y="47878"/>
                      </a:moveTo>
                      <a:cubicBezTo>
                        <a:pt x="141295" y="45525"/>
                        <a:pt x="141114" y="43240"/>
                        <a:pt x="140754" y="41023"/>
                      </a:cubicBezTo>
                      <a:cubicBezTo>
                        <a:pt x="140394" y="38806"/>
                        <a:pt x="139767" y="36845"/>
                        <a:pt x="138876" y="35140"/>
                      </a:cubicBezTo>
                      <a:cubicBezTo>
                        <a:pt x="137983" y="33434"/>
                        <a:pt x="136799" y="32062"/>
                        <a:pt x="135324" y="31021"/>
                      </a:cubicBezTo>
                      <a:cubicBezTo>
                        <a:pt x="133848" y="29981"/>
                        <a:pt x="132012" y="29461"/>
                        <a:pt x="129816" y="29461"/>
                      </a:cubicBezTo>
                      <a:cubicBezTo>
                        <a:pt x="128718" y="29461"/>
                        <a:pt x="127637" y="29615"/>
                        <a:pt x="126573" y="29921"/>
                      </a:cubicBezTo>
                      <a:cubicBezTo>
                        <a:pt x="125509" y="30228"/>
                        <a:pt x="124429" y="30740"/>
                        <a:pt x="123330" y="31456"/>
                      </a:cubicBezTo>
                      <a:cubicBezTo>
                        <a:pt x="122232" y="32172"/>
                        <a:pt x="121091" y="33093"/>
                        <a:pt x="119907" y="34219"/>
                      </a:cubicBezTo>
                      <a:cubicBezTo>
                        <a:pt x="118724" y="35344"/>
                        <a:pt x="117463" y="36760"/>
                        <a:pt x="116124" y="38465"/>
                      </a:cubicBezTo>
                      <a:lnTo>
                        <a:pt x="116124" y="56831"/>
                      </a:lnTo>
                      <a:cubicBezTo>
                        <a:pt x="118458" y="59662"/>
                        <a:pt x="120688" y="61819"/>
                        <a:pt x="122816" y="63303"/>
                      </a:cubicBezTo>
                      <a:cubicBezTo>
                        <a:pt x="124943" y="64787"/>
                        <a:pt x="127156" y="65528"/>
                        <a:pt x="129455" y="65528"/>
                      </a:cubicBezTo>
                      <a:cubicBezTo>
                        <a:pt x="131583" y="65528"/>
                        <a:pt x="133402" y="65017"/>
                        <a:pt x="134912" y="63994"/>
                      </a:cubicBezTo>
                      <a:cubicBezTo>
                        <a:pt x="136422" y="62970"/>
                        <a:pt x="137649" y="61615"/>
                        <a:pt x="138593" y="59926"/>
                      </a:cubicBezTo>
                      <a:cubicBezTo>
                        <a:pt x="139536" y="58238"/>
                        <a:pt x="140223" y="56345"/>
                        <a:pt x="140651" y="54248"/>
                      </a:cubicBezTo>
                      <a:cubicBezTo>
                        <a:pt x="141080" y="52150"/>
                        <a:pt x="141295" y="50027"/>
                        <a:pt x="141295" y="47878"/>
                      </a:cubicBezTo>
                      <a:close/>
                      <a:moveTo>
                        <a:pt x="170694" y="70542"/>
                      </a:moveTo>
                      <a:cubicBezTo>
                        <a:pt x="170694" y="70815"/>
                        <a:pt x="170626" y="71045"/>
                        <a:pt x="170490" y="71233"/>
                      </a:cubicBezTo>
                      <a:cubicBezTo>
                        <a:pt x="170353" y="71420"/>
                        <a:pt x="170132" y="71582"/>
                        <a:pt x="169824" y="71719"/>
                      </a:cubicBezTo>
                      <a:cubicBezTo>
                        <a:pt x="169518" y="71855"/>
                        <a:pt x="169091" y="71957"/>
                        <a:pt x="168546" y="72026"/>
                      </a:cubicBezTo>
                      <a:cubicBezTo>
                        <a:pt x="168000" y="72094"/>
                        <a:pt x="167301" y="72128"/>
                        <a:pt x="166448" y="72128"/>
                      </a:cubicBezTo>
                      <a:cubicBezTo>
                        <a:pt x="165630" y="72128"/>
                        <a:pt x="164948" y="72094"/>
                        <a:pt x="164402" y="72026"/>
                      </a:cubicBezTo>
                      <a:cubicBezTo>
                        <a:pt x="163856" y="71957"/>
                        <a:pt x="163422" y="71855"/>
                        <a:pt x="163097" y="71719"/>
                      </a:cubicBezTo>
                      <a:cubicBezTo>
                        <a:pt x="162773" y="71582"/>
                        <a:pt x="162551" y="71420"/>
                        <a:pt x="162432" y="71233"/>
                      </a:cubicBezTo>
                      <a:cubicBezTo>
                        <a:pt x="162313" y="71045"/>
                        <a:pt x="162253" y="70815"/>
                        <a:pt x="162253" y="70542"/>
                      </a:cubicBezTo>
                      <a:lnTo>
                        <a:pt x="162253" y="2193"/>
                      </a:lnTo>
                      <a:cubicBezTo>
                        <a:pt x="162253" y="1920"/>
                        <a:pt x="162313" y="1682"/>
                        <a:pt x="162432" y="1477"/>
                      </a:cubicBezTo>
                      <a:cubicBezTo>
                        <a:pt x="162551" y="1272"/>
                        <a:pt x="162773" y="1102"/>
                        <a:pt x="163097" y="965"/>
                      </a:cubicBezTo>
                      <a:cubicBezTo>
                        <a:pt x="163422" y="829"/>
                        <a:pt x="163856" y="727"/>
                        <a:pt x="164402" y="658"/>
                      </a:cubicBezTo>
                      <a:cubicBezTo>
                        <a:pt x="164948" y="590"/>
                        <a:pt x="165630" y="556"/>
                        <a:pt x="166448" y="556"/>
                      </a:cubicBezTo>
                      <a:cubicBezTo>
                        <a:pt x="167301" y="556"/>
                        <a:pt x="168000" y="590"/>
                        <a:pt x="168546" y="658"/>
                      </a:cubicBezTo>
                      <a:cubicBezTo>
                        <a:pt x="169091" y="727"/>
                        <a:pt x="169518" y="829"/>
                        <a:pt x="169824" y="965"/>
                      </a:cubicBezTo>
                      <a:cubicBezTo>
                        <a:pt x="170132" y="1102"/>
                        <a:pt x="170353" y="1272"/>
                        <a:pt x="170490" y="1477"/>
                      </a:cubicBezTo>
                      <a:cubicBezTo>
                        <a:pt x="170626" y="1682"/>
                        <a:pt x="170694" y="1920"/>
                        <a:pt x="170694" y="2193"/>
                      </a:cubicBezTo>
                      <a:close/>
                      <a:moveTo>
                        <a:pt x="194506" y="70542"/>
                      </a:moveTo>
                      <a:cubicBezTo>
                        <a:pt x="194506" y="70815"/>
                        <a:pt x="194439" y="71045"/>
                        <a:pt x="194303" y="71233"/>
                      </a:cubicBezTo>
                      <a:cubicBezTo>
                        <a:pt x="194165" y="71420"/>
                        <a:pt x="193944" y="71582"/>
                        <a:pt x="193637" y="71719"/>
                      </a:cubicBezTo>
                      <a:cubicBezTo>
                        <a:pt x="193330" y="71855"/>
                        <a:pt x="192903" y="71957"/>
                        <a:pt x="192359" y="72026"/>
                      </a:cubicBezTo>
                      <a:cubicBezTo>
                        <a:pt x="191813" y="72094"/>
                        <a:pt x="191114" y="72128"/>
                        <a:pt x="190260" y="72128"/>
                      </a:cubicBezTo>
                      <a:cubicBezTo>
                        <a:pt x="189442" y="72128"/>
                        <a:pt x="188760" y="72094"/>
                        <a:pt x="188214" y="72026"/>
                      </a:cubicBezTo>
                      <a:cubicBezTo>
                        <a:pt x="187668" y="71957"/>
                        <a:pt x="187234" y="71855"/>
                        <a:pt x="186909" y="71719"/>
                      </a:cubicBezTo>
                      <a:cubicBezTo>
                        <a:pt x="186585" y="71582"/>
                        <a:pt x="186364" y="71420"/>
                        <a:pt x="186244" y="71233"/>
                      </a:cubicBezTo>
                      <a:cubicBezTo>
                        <a:pt x="186125" y="71045"/>
                        <a:pt x="186065" y="70815"/>
                        <a:pt x="186065" y="70542"/>
                      </a:cubicBezTo>
                      <a:lnTo>
                        <a:pt x="186065" y="24499"/>
                      </a:lnTo>
                      <a:cubicBezTo>
                        <a:pt x="186065" y="24260"/>
                        <a:pt x="186125" y="24038"/>
                        <a:pt x="186244" y="23834"/>
                      </a:cubicBezTo>
                      <a:cubicBezTo>
                        <a:pt x="186364" y="23629"/>
                        <a:pt x="186585" y="23458"/>
                        <a:pt x="186909" y="23322"/>
                      </a:cubicBezTo>
                      <a:cubicBezTo>
                        <a:pt x="187234" y="23186"/>
                        <a:pt x="187668" y="23083"/>
                        <a:pt x="188214" y="23015"/>
                      </a:cubicBezTo>
                      <a:cubicBezTo>
                        <a:pt x="188760" y="22947"/>
                        <a:pt x="189442" y="22913"/>
                        <a:pt x="190260" y="22913"/>
                      </a:cubicBezTo>
                      <a:cubicBezTo>
                        <a:pt x="191114" y="22913"/>
                        <a:pt x="191813" y="22947"/>
                        <a:pt x="192359" y="23015"/>
                      </a:cubicBezTo>
                      <a:cubicBezTo>
                        <a:pt x="192903" y="23083"/>
                        <a:pt x="193330" y="23186"/>
                        <a:pt x="193637" y="23322"/>
                      </a:cubicBezTo>
                      <a:cubicBezTo>
                        <a:pt x="193944" y="23458"/>
                        <a:pt x="194165" y="23629"/>
                        <a:pt x="194303" y="23834"/>
                      </a:cubicBezTo>
                      <a:cubicBezTo>
                        <a:pt x="194439" y="24038"/>
                        <a:pt x="194506" y="24260"/>
                        <a:pt x="194506" y="24499"/>
                      </a:cubicBezTo>
                      <a:close/>
                      <a:moveTo>
                        <a:pt x="195479" y="8946"/>
                      </a:moveTo>
                      <a:cubicBezTo>
                        <a:pt x="195479" y="10924"/>
                        <a:pt x="195104" y="12272"/>
                        <a:pt x="194353" y="12988"/>
                      </a:cubicBezTo>
                      <a:cubicBezTo>
                        <a:pt x="193604" y="13704"/>
                        <a:pt x="192221" y="14062"/>
                        <a:pt x="190210" y="14062"/>
                      </a:cubicBezTo>
                      <a:cubicBezTo>
                        <a:pt x="188231" y="14062"/>
                        <a:pt x="186876" y="13713"/>
                        <a:pt x="186143" y="13013"/>
                      </a:cubicBezTo>
                      <a:cubicBezTo>
                        <a:pt x="185409" y="12314"/>
                        <a:pt x="185042" y="10993"/>
                        <a:pt x="185042" y="9049"/>
                      </a:cubicBezTo>
                      <a:cubicBezTo>
                        <a:pt x="185042" y="7070"/>
                        <a:pt x="185418" y="5723"/>
                        <a:pt x="186168" y="5007"/>
                      </a:cubicBezTo>
                      <a:cubicBezTo>
                        <a:pt x="186918" y="4291"/>
                        <a:pt x="188300" y="3933"/>
                        <a:pt x="190312" y="3933"/>
                      </a:cubicBezTo>
                      <a:cubicBezTo>
                        <a:pt x="192290" y="3933"/>
                        <a:pt x="193645" y="4282"/>
                        <a:pt x="194379" y="4981"/>
                      </a:cubicBezTo>
                      <a:cubicBezTo>
                        <a:pt x="195112" y="5681"/>
                        <a:pt x="195479" y="7002"/>
                        <a:pt x="195479" y="8946"/>
                      </a:cubicBezTo>
                      <a:close/>
                      <a:moveTo>
                        <a:pt x="238783" y="58008"/>
                      </a:moveTo>
                      <a:cubicBezTo>
                        <a:pt x="238783" y="60361"/>
                        <a:pt x="238348" y="62459"/>
                        <a:pt x="237479" y="64300"/>
                      </a:cubicBezTo>
                      <a:cubicBezTo>
                        <a:pt x="236609" y="66142"/>
                        <a:pt x="235373" y="67694"/>
                        <a:pt x="233769" y="68956"/>
                      </a:cubicBezTo>
                      <a:cubicBezTo>
                        <a:pt x="232166" y="70218"/>
                        <a:pt x="230257" y="71173"/>
                        <a:pt x="228040" y="71821"/>
                      </a:cubicBezTo>
                      <a:cubicBezTo>
                        <a:pt x="225823" y="72469"/>
                        <a:pt x="223384" y="72793"/>
                        <a:pt x="220724" y="72793"/>
                      </a:cubicBezTo>
                      <a:cubicBezTo>
                        <a:pt x="219087" y="72793"/>
                        <a:pt x="217526" y="72665"/>
                        <a:pt x="216042" y="72409"/>
                      </a:cubicBezTo>
                      <a:cubicBezTo>
                        <a:pt x="214559" y="72153"/>
                        <a:pt x="213229" y="71829"/>
                        <a:pt x="212052" y="71437"/>
                      </a:cubicBezTo>
                      <a:cubicBezTo>
                        <a:pt x="210875" y="71045"/>
                        <a:pt x="209878" y="70636"/>
                        <a:pt x="209060" y="70209"/>
                      </a:cubicBezTo>
                      <a:cubicBezTo>
                        <a:pt x="208241" y="69783"/>
                        <a:pt x="207644" y="69399"/>
                        <a:pt x="207269" y="69058"/>
                      </a:cubicBezTo>
                      <a:cubicBezTo>
                        <a:pt x="206894" y="68717"/>
                        <a:pt x="206621" y="68240"/>
                        <a:pt x="206450" y="67626"/>
                      </a:cubicBezTo>
                      <a:cubicBezTo>
                        <a:pt x="206279" y="67012"/>
                        <a:pt x="206195" y="66176"/>
                        <a:pt x="206195" y="65119"/>
                      </a:cubicBezTo>
                      <a:cubicBezTo>
                        <a:pt x="206195" y="64471"/>
                        <a:pt x="206229" y="63925"/>
                        <a:pt x="206297" y="63482"/>
                      </a:cubicBezTo>
                      <a:cubicBezTo>
                        <a:pt x="206365" y="63039"/>
                        <a:pt x="206450" y="62680"/>
                        <a:pt x="206553" y="62408"/>
                      </a:cubicBezTo>
                      <a:cubicBezTo>
                        <a:pt x="206655" y="62135"/>
                        <a:pt x="206800" y="61939"/>
                        <a:pt x="206987" y="61819"/>
                      </a:cubicBezTo>
                      <a:cubicBezTo>
                        <a:pt x="207175" y="61700"/>
                        <a:pt x="207388" y="61640"/>
                        <a:pt x="207627" y="61640"/>
                      </a:cubicBezTo>
                      <a:cubicBezTo>
                        <a:pt x="208002" y="61640"/>
                        <a:pt x="208557" y="61870"/>
                        <a:pt x="209289" y="62331"/>
                      </a:cubicBezTo>
                      <a:cubicBezTo>
                        <a:pt x="210023" y="62791"/>
                        <a:pt x="210927" y="63294"/>
                        <a:pt x="212001" y="63840"/>
                      </a:cubicBezTo>
                      <a:cubicBezTo>
                        <a:pt x="213075" y="64386"/>
                        <a:pt x="214346" y="64889"/>
                        <a:pt x="215813" y="65349"/>
                      </a:cubicBezTo>
                      <a:cubicBezTo>
                        <a:pt x="217279" y="65810"/>
                        <a:pt x="218968" y="66040"/>
                        <a:pt x="220877" y="66040"/>
                      </a:cubicBezTo>
                      <a:cubicBezTo>
                        <a:pt x="222310" y="66040"/>
                        <a:pt x="223606" y="65886"/>
                        <a:pt x="224765" y="65579"/>
                      </a:cubicBezTo>
                      <a:cubicBezTo>
                        <a:pt x="225925" y="65273"/>
                        <a:pt x="226931" y="64821"/>
                        <a:pt x="227784" y="64224"/>
                      </a:cubicBezTo>
                      <a:cubicBezTo>
                        <a:pt x="228636" y="63627"/>
                        <a:pt x="229293" y="62868"/>
                        <a:pt x="229754" y="61947"/>
                      </a:cubicBezTo>
                      <a:cubicBezTo>
                        <a:pt x="230214" y="61026"/>
                        <a:pt x="230444" y="59935"/>
                        <a:pt x="230444" y="58673"/>
                      </a:cubicBezTo>
                      <a:cubicBezTo>
                        <a:pt x="230444" y="57377"/>
                        <a:pt x="230112" y="56286"/>
                        <a:pt x="229447" y="55399"/>
                      </a:cubicBezTo>
                      <a:cubicBezTo>
                        <a:pt x="228781" y="54512"/>
                        <a:pt x="227903" y="53728"/>
                        <a:pt x="226811" y="53045"/>
                      </a:cubicBezTo>
                      <a:cubicBezTo>
                        <a:pt x="225721" y="52363"/>
                        <a:pt x="224493" y="51758"/>
                        <a:pt x="223128" y="51229"/>
                      </a:cubicBezTo>
                      <a:cubicBezTo>
                        <a:pt x="221764" y="50701"/>
                        <a:pt x="220357" y="50146"/>
                        <a:pt x="218908" y="49567"/>
                      </a:cubicBezTo>
                      <a:cubicBezTo>
                        <a:pt x="217458" y="48987"/>
                        <a:pt x="216042" y="48330"/>
                        <a:pt x="214661" y="47597"/>
                      </a:cubicBezTo>
                      <a:cubicBezTo>
                        <a:pt x="213280" y="46864"/>
                        <a:pt x="212044" y="45968"/>
                        <a:pt x="210952" y="44911"/>
                      </a:cubicBezTo>
                      <a:cubicBezTo>
                        <a:pt x="209861" y="43854"/>
                        <a:pt x="208983" y="42592"/>
                        <a:pt x="208318" y="41125"/>
                      </a:cubicBezTo>
                      <a:cubicBezTo>
                        <a:pt x="207653" y="39659"/>
                        <a:pt x="207320" y="37902"/>
                        <a:pt x="207320" y="35856"/>
                      </a:cubicBezTo>
                      <a:cubicBezTo>
                        <a:pt x="207320" y="34048"/>
                        <a:pt x="207670" y="32317"/>
                        <a:pt x="208369" y="30663"/>
                      </a:cubicBezTo>
                      <a:cubicBezTo>
                        <a:pt x="209068" y="29009"/>
                        <a:pt x="210117" y="27560"/>
                        <a:pt x="211515" y="26315"/>
                      </a:cubicBezTo>
                      <a:cubicBezTo>
                        <a:pt x="212914" y="25070"/>
                        <a:pt x="214661" y="24072"/>
                        <a:pt x="216759" y="23322"/>
                      </a:cubicBezTo>
                      <a:cubicBezTo>
                        <a:pt x="218856" y="22572"/>
                        <a:pt x="221304" y="22196"/>
                        <a:pt x="224101" y="22196"/>
                      </a:cubicBezTo>
                      <a:cubicBezTo>
                        <a:pt x="225328" y="22196"/>
                        <a:pt x="226556" y="22299"/>
                        <a:pt x="227784" y="22503"/>
                      </a:cubicBezTo>
                      <a:cubicBezTo>
                        <a:pt x="229012" y="22708"/>
                        <a:pt x="230120" y="22964"/>
                        <a:pt x="231109" y="23271"/>
                      </a:cubicBezTo>
                      <a:cubicBezTo>
                        <a:pt x="232099" y="23578"/>
                        <a:pt x="232943" y="23910"/>
                        <a:pt x="233642" y="24268"/>
                      </a:cubicBezTo>
                      <a:cubicBezTo>
                        <a:pt x="234341" y="24627"/>
                        <a:pt x="234870" y="24942"/>
                        <a:pt x="235228" y="25215"/>
                      </a:cubicBezTo>
                      <a:cubicBezTo>
                        <a:pt x="235586" y="25488"/>
                        <a:pt x="235825" y="25726"/>
                        <a:pt x="235944" y="25931"/>
                      </a:cubicBezTo>
                      <a:cubicBezTo>
                        <a:pt x="236063" y="26136"/>
                        <a:pt x="236149" y="26366"/>
                        <a:pt x="236199" y="26622"/>
                      </a:cubicBezTo>
                      <a:cubicBezTo>
                        <a:pt x="236251" y="26877"/>
                        <a:pt x="236302" y="27193"/>
                        <a:pt x="236354" y="27568"/>
                      </a:cubicBezTo>
                      <a:cubicBezTo>
                        <a:pt x="236404" y="27943"/>
                        <a:pt x="236430" y="28404"/>
                        <a:pt x="236430" y="28949"/>
                      </a:cubicBezTo>
                      <a:cubicBezTo>
                        <a:pt x="236430" y="29529"/>
                        <a:pt x="236404" y="30032"/>
                        <a:pt x="236354" y="30459"/>
                      </a:cubicBezTo>
                      <a:cubicBezTo>
                        <a:pt x="236302" y="30885"/>
                        <a:pt x="236216" y="31235"/>
                        <a:pt x="236097" y="31507"/>
                      </a:cubicBezTo>
                      <a:cubicBezTo>
                        <a:pt x="235978" y="31780"/>
                        <a:pt x="235833" y="31976"/>
                        <a:pt x="235662" y="32096"/>
                      </a:cubicBezTo>
                      <a:cubicBezTo>
                        <a:pt x="235492" y="32215"/>
                        <a:pt x="235304" y="32275"/>
                        <a:pt x="235100" y="32275"/>
                      </a:cubicBezTo>
                      <a:cubicBezTo>
                        <a:pt x="234792" y="32275"/>
                        <a:pt x="234350" y="32087"/>
                        <a:pt x="233769" y="31712"/>
                      </a:cubicBezTo>
                      <a:cubicBezTo>
                        <a:pt x="233189" y="31337"/>
                        <a:pt x="232440" y="30936"/>
                        <a:pt x="231519" y="30510"/>
                      </a:cubicBezTo>
                      <a:cubicBezTo>
                        <a:pt x="230598" y="30083"/>
                        <a:pt x="229515" y="29683"/>
                        <a:pt x="228270" y="29308"/>
                      </a:cubicBezTo>
                      <a:cubicBezTo>
                        <a:pt x="227025" y="28932"/>
                        <a:pt x="225601" y="28745"/>
                        <a:pt x="223998" y="28745"/>
                      </a:cubicBezTo>
                      <a:cubicBezTo>
                        <a:pt x="222565" y="28745"/>
                        <a:pt x="221304" y="28907"/>
                        <a:pt x="220213" y="29231"/>
                      </a:cubicBezTo>
                      <a:cubicBezTo>
                        <a:pt x="219121" y="29555"/>
                        <a:pt x="218226" y="30015"/>
                        <a:pt x="217526" y="30612"/>
                      </a:cubicBezTo>
                      <a:cubicBezTo>
                        <a:pt x="216827" y="31209"/>
                        <a:pt x="216299" y="31917"/>
                        <a:pt x="215941" y="32735"/>
                      </a:cubicBezTo>
                      <a:cubicBezTo>
                        <a:pt x="215582" y="33554"/>
                        <a:pt x="215403" y="34441"/>
                        <a:pt x="215403" y="35396"/>
                      </a:cubicBezTo>
                      <a:cubicBezTo>
                        <a:pt x="215403" y="36726"/>
                        <a:pt x="215744" y="37843"/>
                        <a:pt x="216426" y="38746"/>
                      </a:cubicBezTo>
                      <a:cubicBezTo>
                        <a:pt x="217108" y="39650"/>
                        <a:pt x="217995" y="40443"/>
                        <a:pt x="219087" y="41125"/>
                      </a:cubicBezTo>
                      <a:cubicBezTo>
                        <a:pt x="220178" y="41808"/>
                        <a:pt x="221423" y="42421"/>
                        <a:pt x="222821" y="42967"/>
                      </a:cubicBezTo>
                      <a:cubicBezTo>
                        <a:pt x="224220" y="43513"/>
                        <a:pt x="225644" y="44076"/>
                        <a:pt x="227093" y="44655"/>
                      </a:cubicBezTo>
                      <a:cubicBezTo>
                        <a:pt x="228543" y="45235"/>
                        <a:pt x="229976" y="45883"/>
                        <a:pt x="231391" y="46599"/>
                      </a:cubicBezTo>
                      <a:cubicBezTo>
                        <a:pt x="232806" y="47316"/>
                        <a:pt x="234059" y="48185"/>
                        <a:pt x="235151" y="49209"/>
                      </a:cubicBezTo>
                      <a:cubicBezTo>
                        <a:pt x="236242" y="50232"/>
                        <a:pt x="237120" y="51459"/>
                        <a:pt x="237785" y="52892"/>
                      </a:cubicBezTo>
                      <a:cubicBezTo>
                        <a:pt x="238451" y="54324"/>
                        <a:pt x="238783" y="56030"/>
                        <a:pt x="238783" y="58008"/>
                      </a:cubicBezTo>
                      <a:close/>
                      <a:moveTo>
                        <a:pt x="290206" y="70542"/>
                      </a:moveTo>
                      <a:cubicBezTo>
                        <a:pt x="290206" y="70815"/>
                        <a:pt x="290138" y="71045"/>
                        <a:pt x="290002" y="71233"/>
                      </a:cubicBezTo>
                      <a:cubicBezTo>
                        <a:pt x="289865" y="71420"/>
                        <a:pt x="289644" y="71582"/>
                        <a:pt x="289336" y="71719"/>
                      </a:cubicBezTo>
                      <a:cubicBezTo>
                        <a:pt x="289030" y="71855"/>
                        <a:pt x="288603" y="71957"/>
                        <a:pt x="288058" y="72026"/>
                      </a:cubicBezTo>
                      <a:cubicBezTo>
                        <a:pt x="287512" y="72094"/>
                        <a:pt x="286830" y="72128"/>
                        <a:pt x="286011" y="72128"/>
                      </a:cubicBezTo>
                      <a:cubicBezTo>
                        <a:pt x="285159" y="72128"/>
                        <a:pt x="284460" y="72094"/>
                        <a:pt x="283914" y="72026"/>
                      </a:cubicBezTo>
                      <a:cubicBezTo>
                        <a:pt x="283368" y="71957"/>
                        <a:pt x="282941" y="71855"/>
                        <a:pt x="282635" y="71719"/>
                      </a:cubicBezTo>
                      <a:cubicBezTo>
                        <a:pt x="282328" y="71582"/>
                        <a:pt x="282106" y="71420"/>
                        <a:pt x="281970" y="71233"/>
                      </a:cubicBezTo>
                      <a:cubicBezTo>
                        <a:pt x="281834" y="71045"/>
                        <a:pt x="281765" y="70815"/>
                        <a:pt x="281765" y="70542"/>
                      </a:cubicBezTo>
                      <a:lnTo>
                        <a:pt x="281765" y="43581"/>
                      </a:lnTo>
                      <a:cubicBezTo>
                        <a:pt x="281765" y="40955"/>
                        <a:pt x="281560" y="38840"/>
                        <a:pt x="281152" y="37237"/>
                      </a:cubicBezTo>
                      <a:cubicBezTo>
                        <a:pt x="280742" y="35634"/>
                        <a:pt x="280145" y="34253"/>
                        <a:pt x="279361" y="33093"/>
                      </a:cubicBezTo>
                      <a:cubicBezTo>
                        <a:pt x="278576" y="31934"/>
                        <a:pt x="277562" y="31047"/>
                        <a:pt x="276317" y="30433"/>
                      </a:cubicBezTo>
                      <a:cubicBezTo>
                        <a:pt x="275072" y="29819"/>
                        <a:pt x="273631" y="29512"/>
                        <a:pt x="271993" y="29512"/>
                      </a:cubicBezTo>
                      <a:cubicBezTo>
                        <a:pt x="269879" y="29512"/>
                        <a:pt x="267764" y="30263"/>
                        <a:pt x="265650" y="31763"/>
                      </a:cubicBezTo>
                      <a:cubicBezTo>
                        <a:pt x="263535" y="33264"/>
                        <a:pt x="261319" y="35464"/>
                        <a:pt x="258999" y="38363"/>
                      </a:cubicBezTo>
                      <a:lnTo>
                        <a:pt x="258999" y="70542"/>
                      </a:lnTo>
                      <a:cubicBezTo>
                        <a:pt x="258999" y="70815"/>
                        <a:pt x="258931" y="71045"/>
                        <a:pt x="258795" y="71233"/>
                      </a:cubicBezTo>
                      <a:cubicBezTo>
                        <a:pt x="258658" y="71420"/>
                        <a:pt x="258436" y="71582"/>
                        <a:pt x="258130" y="71719"/>
                      </a:cubicBezTo>
                      <a:cubicBezTo>
                        <a:pt x="257822" y="71855"/>
                        <a:pt x="257396" y="71957"/>
                        <a:pt x="256850" y="72026"/>
                      </a:cubicBezTo>
                      <a:cubicBezTo>
                        <a:pt x="256305" y="72094"/>
                        <a:pt x="255606" y="72128"/>
                        <a:pt x="254753" y="72128"/>
                      </a:cubicBezTo>
                      <a:cubicBezTo>
                        <a:pt x="253934" y="72128"/>
                        <a:pt x="253252" y="72094"/>
                        <a:pt x="252706" y="72026"/>
                      </a:cubicBezTo>
                      <a:cubicBezTo>
                        <a:pt x="252160" y="71957"/>
                        <a:pt x="251726" y="71855"/>
                        <a:pt x="251402" y="71719"/>
                      </a:cubicBezTo>
                      <a:cubicBezTo>
                        <a:pt x="251078" y="71582"/>
                        <a:pt x="250856" y="71420"/>
                        <a:pt x="250736" y="71233"/>
                      </a:cubicBezTo>
                      <a:cubicBezTo>
                        <a:pt x="250617" y="71045"/>
                        <a:pt x="250557" y="70815"/>
                        <a:pt x="250557" y="70542"/>
                      </a:cubicBezTo>
                      <a:lnTo>
                        <a:pt x="250557" y="2193"/>
                      </a:lnTo>
                      <a:cubicBezTo>
                        <a:pt x="250557" y="1920"/>
                        <a:pt x="250617" y="1682"/>
                        <a:pt x="250736" y="1477"/>
                      </a:cubicBezTo>
                      <a:cubicBezTo>
                        <a:pt x="250856" y="1272"/>
                        <a:pt x="251078" y="1102"/>
                        <a:pt x="251402" y="965"/>
                      </a:cubicBezTo>
                      <a:cubicBezTo>
                        <a:pt x="251726" y="829"/>
                        <a:pt x="252160" y="727"/>
                        <a:pt x="252706" y="658"/>
                      </a:cubicBezTo>
                      <a:cubicBezTo>
                        <a:pt x="253252" y="590"/>
                        <a:pt x="253934" y="556"/>
                        <a:pt x="254753" y="556"/>
                      </a:cubicBezTo>
                      <a:cubicBezTo>
                        <a:pt x="255606" y="556"/>
                        <a:pt x="256305" y="590"/>
                        <a:pt x="256850" y="658"/>
                      </a:cubicBezTo>
                      <a:cubicBezTo>
                        <a:pt x="257396" y="727"/>
                        <a:pt x="257822" y="829"/>
                        <a:pt x="258130" y="965"/>
                      </a:cubicBezTo>
                      <a:cubicBezTo>
                        <a:pt x="258436" y="1102"/>
                        <a:pt x="258658" y="1272"/>
                        <a:pt x="258795" y="1477"/>
                      </a:cubicBezTo>
                      <a:cubicBezTo>
                        <a:pt x="258931" y="1682"/>
                        <a:pt x="258999" y="1920"/>
                        <a:pt x="258999" y="2193"/>
                      </a:cubicBezTo>
                      <a:lnTo>
                        <a:pt x="258999" y="29768"/>
                      </a:lnTo>
                      <a:cubicBezTo>
                        <a:pt x="261421" y="27210"/>
                        <a:pt x="263859" y="25309"/>
                        <a:pt x="266315" y="24064"/>
                      </a:cubicBezTo>
                      <a:cubicBezTo>
                        <a:pt x="268771" y="22819"/>
                        <a:pt x="271244" y="22196"/>
                        <a:pt x="273734" y="22196"/>
                      </a:cubicBezTo>
                      <a:cubicBezTo>
                        <a:pt x="276802" y="22196"/>
                        <a:pt x="279387" y="22717"/>
                        <a:pt x="281484" y="23757"/>
                      </a:cubicBezTo>
                      <a:cubicBezTo>
                        <a:pt x="283581" y="24797"/>
                        <a:pt x="285278" y="26187"/>
                        <a:pt x="286574" y="27926"/>
                      </a:cubicBezTo>
                      <a:cubicBezTo>
                        <a:pt x="287871" y="29666"/>
                        <a:pt x="288799" y="31704"/>
                        <a:pt x="289362" y="34040"/>
                      </a:cubicBezTo>
                      <a:cubicBezTo>
                        <a:pt x="289925" y="36376"/>
                        <a:pt x="290206" y="39198"/>
                        <a:pt x="290206" y="42507"/>
                      </a:cubicBezTo>
                      <a:close/>
                      <a:moveTo>
                        <a:pt x="354163" y="5570"/>
                      </a:moveTo>
                      <a:cubicBezTo>
                        <a:pt x="354163" y="6218"/>
                        <a:pt x="354128" y="6738"/>
                        <a:pt x="354060" y="7130"/>
                      </a:cubicBezTo>
                      <a:cubicBezTo>
                        <a:pt x="353992" y="7522"/>
                        <a:pt x="353915" y="7838"/>
                        <a:pt x="353830" y="8077"/>
                      </a:cubicBezTo>
                      <a:cubicBezTo>
                        <a:pt x="353744" y="8315"/>
                        <a:pt x="353634" y="8477"/>
                        <a:pt x="353497" y="8562"/>
                      </a:cubicBezTo>
                      <a:cubicBezTo>
                        <a:pt x="353361" y="8648"/>
                        <a:pt x="353190" y="8690"/>
                        <a:pt x="352985" y="8690"/>
                      </a:cubicBezTo>
                      <a:cubicBezTo>
                        <a:pt x="352747" y="8690"/>
                        <a:pt x="352448" y="8614"/>
                        <a:pt x="352090" y="8460"/>
                      </a:cubicBezTo>
                      <a:cubicBezTo>
                        <a:pt x="351732" y="8307"/>
                        <a:pt x="351298" y="8136"/>
                        <a:pt x="350786" y="7949"/>
                      </a:cubicBezTo>
                      <a:cubicBezTo>
                        <a:pt x="350275" y="7761"/>
                        <a:pt x="349669" y="7590"/>
                        <a:pt x="348970" y="7437"/>
                      </a:cubicBezTo>
                      <a:cubicBezTo>
                        <a:pt x="348270" y="7284"/>
                        <a:pt x="347460" y="7207"/>
                        <a:pt x="346540" y="7207"/>
                      </a:cubicBezTo>
                      <a:cubicBezTo>
                        <a:pt x="345278" y="7207"/>
                        <a:pt x="344203" y="7411"/>
                        <a:pt x="343316" y="7821"/>
                      </a:cubicBezTo>
                      <a:cubicBezTo>
                        <a:pt x="342430" y="8230"/>
                        <a:pt x="341713" y="8869"/>
                        <a:pt x="341168" y="9739"/>
                      </a:cubicBezTo>
                      <a:cubicBezTo>
                        <a:pt x="340622" y="10609"/>
                        <a:pt x="340229" y="11734"/>
                        <a:pt x="339991" y="13116"/>
                      </a:cubicBezTo>
                      <a:cubicBezTo>
                        <a:pt x="339752" y="14497"/>
                        <a:pt x="339633" y="16177"/>
                        <a:pt x="339633" y="18155"/>
                      </a:cubicBezTo>
                      <a:lnTo>
                        <a:pt x="339633" y="23168"/>
                      </a:lnTo>
                      <a:lnTo>
                        <a:pt x="349916" y="23168"/>
                      </a:lnTo>
                      <a:cubicBezTo>
                        <a:pt x="350189" y="23168"/>
                        <a:pt x="350419" y="23228"/>
                        <a:pt x="350607" y="23348"/>
                      </a:cubicBezTo>
                      <a:cubicBezTo>
                        <a:pt x="350795" y="23467"/>
                        <a:pt x="350965" y="23672"/>
                        <a:pt x="351118" y="23961"/>
                      </a:cubicBezTo>
                      <a:cubicBezTo>
                        <a:pt x="351272" y="24251"/>
                        <a:pt x="351391" y="24618"/>
                        <a:pt x="351477" y="25061"/>
                      </a:cubicBezTo>
                      <a:cubicBezTo>
                        <a:pt x="351561" y="25505"/>
                        <a:pt x="351604" y="26050"/>
                        <a:pt x="351604" y="26699"/>
                      </a:cubicBezTo>
                      <a:cubicBezTo>
                        <a:pt x="351604" y="27926"/>
                        <a:pt x="351451" y="28813"/>
                        <a:pt x="351144" y="29359"/>
                      </a:cubicBezTo>
                      <a:cubicBezTo>
                        <a:pt x="350836" y="29904"/>
                        <a:pt x="350428" y="30177"/>
                        <a:pt x="349916" y="30177"/>
                      </a:cubicBezTo>
                      <a:lnTo>
                        <a:pt x="339633" y="30177"/>
                      </a:lnTo>
                      <a:lnTo>
                        <a:pt x="339633" y="70542"/>
                      </a:lnTo>
                      <a:cubicBezTo>
                        <a:pt x="339633" y="70815"/>
                        <a:pt x="339565" y="71045"/>
                        <a:pt x="339428" y="71233"/>
                      </a:cubicBezTo>
                      <a:cubicBezTo>
                        <a:pt x="339292" y="71420"/>
                        <a:pt x="339062" y="71582"/>
                        <a:pt x="338738" y="71719"/>
                      </a:cubicBezTo>
                      <a:cubicBezTo>
                        <a:pt x="338414" y="71855"/>
                        <a:pt x="337979" y="71957"/>
                        <a:pt x="337433" y="72026"/>
                      </a:cubicBezTo>
                      <a:cubicBezTo>
                        <a:pt x="336887" y="72094"/>
                        <a:pt x="336205" y="72128"/>
                        <a:pt x="335387" y="72128"/>
                      </a:cubicBezTo>
                      <a:cubicBezTo>
                        <a:pt x="334568" y="72128"/>
                        <a:pt x="333886" y="72094"/>
                        <a:pt x="333340" y="72026"/>
                      </a:cubicBezTo>
                      <a:cubicBezTo>
                        <a:pt x="332794" y="71957"/>
                        <a:pt x="332360" y="71855"/>
                        <a:pt x="332036" y="71719"/>
                      </a:cubicBezTo>
                      <a:cubicBezTo>
                        <a:pt x="331711" y="71582"/>
                        <a:pt x="331482" y="71420"/>
                        <a:pt x="331345" y="71233"/>
                      </a:cubicBezTo>
                      <a:cubicBezTo>
                        <a:pt x="331208" y="71045"/>
                        <a:pt x="331141" y="70815"/>
                        <a:pt x="331141" y="70542"/>
                      </a:cubicBezTo>
                      <a:lnTo>
                        <a:pt x="331141" y="30177"/>
                      </a:lnTo>
                      <a:lnTo>
                        <a:pt x="324643" y="30177"/>
                      </a:lnTo>
                      <a:cubicBezTo>
                        <a:pt x="324097" y="30177"/>
                        <a:pt x="323688" y="29904"/>
                        <a:pt x="323415" y="29359"/>
                      </a:cubicBezTo>
                      <a:cubicBezTo>
                        <a:pt x="323143" y="28813"/>
                        <a:pt x="323006" y="27926"/>
                        <a:pt x="323006" y="26699"/>
                      </a:cubicBezTo>
                      <a:cubicBezTo>
                        <a:pt x="323006" y="26050"/>
                        <a:pt x="323040" y="25505"/>
                        <a:pt x="323108" y="25061"/>
                      </a:cubicBezTo>
                      <a:cubicBezTo>
                        <a:pt x="323177" y="24618"/>
                        <a:pt x="323279" y="24251"/>
                        <a:pt x="323415" y="23961"/>
                      </a:cubicBezTo>
                      <a:cubicBezTo>
                        <a:pt x="323552" y="23672"/>
                        <a:pt x="323723" y="23467"/>
                        <a:pt x="323926" y="23348"/>
                      </a:cubicBezTo>
                      <a:cubicBezTo>
                        <a:pt x="324131" y="23228"/>
                        <a:pt x="324370" y="23168"/>
                        <a:pt x="324643" y="23168"/>
                      </a:cubicBezTo>
                      <a:lnTo>
                        <a:pt x="331141" y="23168"/>
                      </a:lnTo>
                      <a:lnTo>
                        <a:pt x="331141" y="18411"/>
                      </a:lnTo>
                      <a:cubicBezTo>
                        <a:pt x="331141" y="15205"/>
                        <a:pt x="331439" y="12451"/>
                        <a:pt x="332036" y="10148"/>
                      </a:cubicBezTo>
                      <a:cubicBezTo>
                        <a:pt x="332632" y="7846"/>
                        <a:pt x="333545" y="5962"/>
                        <a:pt x="334773" y="4495"/>
                      </a:cubicBezTo>
                      <a:cubicBezTo>
                        <a:pt x="336000" y="3029"/>
                        <a:pt x="337543" y="1946"/>
                        <a:pt x="339403" y="1247"/>
                      </a:cubicBezTo>
                      <a:cubicBezTo>
                        <a:pt x="341262" y="548"/>
                        <a:pt x="343453" y="198"/>
                        <a:pt x="345977" y="198"/>
                      </a:cubicBezTo>
                      <a:cubicBezTo>
                        <a:pt x="347170" y="198"/>
                        <a:pt x="348330" y="309"/>
                        <a:pt x="349455" y="531"/>
                      </a:cubicBezTo>
                      <a:cubicBezTo>
                        <a:pt x="350581" y="752"/>
                        <a:pt x="351451" y="991"/>
                        <a:pt x="352064" y="1247"/>
                      </a:cubicBezTo>
                      <a:cubicBezTo>
                        <a:pt x="352679" y="1503"/>
                        <a:pt x="353088" y="1733"/>
                        <a:pt x="353293" y="1937"/>
                      </a:cubicBezTo>
                      <a:cubicBezTo>
                        <a:pt x="353497" y="2142"/>
                        <a:pt x="353667" y="2406"/>
                        <a:pt x="353804" y="2730"/>
                      </a:cubicBezTo>
                      <a:cubicBezTo>
                        <a:pt x="353941" y="3054"/>
                        <a:pt x="354034" y="3447"/>
                        <a:pt x="354085" y="3907"/>
                      </a:cubicBezTo>
                      <a:cubicBezTo>
                        <a:pt x="354137" y="4367"/>
                        <a:pt x="354163" y="4922"/>
                        <a:pt x="354163" y="5570"/>
                      </a:cubicBezTo>
                      <a:close/>
                      <a:moveTo>
                        <a:pt x="369132" y="70542"/>
                      </a:moveTo>
                      <a:cubicBezTo>
                        <a:pt x="369132" y="70815"/>
                        <a:pt x="369064" y="71045"/>
                        <a:pt x="368927" y="71233"/>
                      </a:cubicBezTo>
                      <a:cubicBezTo>
                        <a:pt x="368791" y="71420"/>
                        <a:pt x="368569" y="71582"/>
                        <a:pt x="368262" y="71719"/>
                      </a:cubicBezTo>
                      <a:cubicBezTo>
                        <a:pt x="367955" y="71855"/>
                        <a:pt x="367529" y="71957"/>
                        <a:pt x="366983" y="72026"/>
                      </a:cubicBezTo>
                      <a:cubicBezTo>
                        <a:pt x="366437" y="72094"/>
                        <a:pt x="365738" y="72128"/>
                        <a:pt x="364886" y="72128"/>
                      </a:cubicBezTo>
                      <a:cubicBezTo>
                        <a:pt x="364067" y="72128"/>
                        <a:pt x="363385" y="72094"/>
                        <a:pt x="362839" y="72026"/>
                      </a:cubicBezTo>
                      <a:cubicBezTo>
                        <a:pt x="362293" y="71957"/>
                        <a:pt x="361859" y="71855"/>
                        <a:pt x="361535" y="71719"/>
                      </a:cubicBezTo>
                      <a:cubicBezTo>
                        <a:pt x="361211" y="71582"/>
                        <a:pt x="360989" y="71420"/>
                        <a:pt x="360869" y="71233"/>
                      </a:cubicBezTo>
                      <a:cubicBezTo>
                        <a:pt x="360750" y="71045"/>
                        <a:pt x="360690" y="70815"/>
                        <a:pt x="360690" y="70542"/>
                      </a:cubicBezTo>
                      <a:lnTo>
                        <a:pt x="360690" y="24499"/>
                      </a:lnTo>
                      <a:cubicBezTo>
                        <a:pt x="360690" y="24260"/>
                        <a:pt x="360750" y="24038"/>
                        <a:pt x="360869" y="23834"/>
                      </a:cubicBezTo>
                      <a:cubicBezTo>
                        <a:pt x="360989" y="23629"/>
                        <a:pt x="361211" y="23458"/>
                        <a:pt x="361535" y="23322"/>
                      </a:cubicBezTo>
                      <a:cubicBezTo>
                        <a:pt x="361859" y="23186"/>
                        <a:pt x="362293" y="23083"/>
                        <a:pt x="362839" y="23015"/>
                      </a:cubicBezTo>
                      <a:cubicBezTo>
                        <a:pt x="363385" y="22947"/>
                        <a:pt x="364067" y="22913"/>
                        <a:pt x="364886" y="22913"/>
                      </a:cubicBezTo>
                      <a:cubicBezTo>
                        <a:pt x="365738" y="22913"/>
                        <a:pt x="366437" y="22947"/>
                        <a:pt x="366983" y="23015"/>
                      </a:cubicBezTo>
                      <a:cubicBezTo>
                        <a:pt x="367529" y="23083"/>
                        <a:pt x="367955" y="23186"/>
                        <a:pt x="368262" y="23322"/>
                      </a:cubicBezTo>
                      <a:cubicBezTo>
                        <a:pt x="368569" y="23458"/>
                        <a:pt x="368791" y="23629"/>
                        <a:pt x="368927" y="23834"/>
                      </a:cubicBezTo>
                      <a:cubicBezTo>
                        <a:pt x="369064" y="24038"/>
                        <a:pt x="369132" y="24260"/>
                        <a:pt x="369132" y="24499"/>
                      </a:cubicBezTo>
                      <a:close/>
                      <a:moveTo>
                        <a:pt x="370104" y="8946"/>
                      </a:moveTo>
                      <a:cubicBezTo>
                        <a:pt x="370104" y="10924"/>
                        <a:pt x="369728" y="12272"/>
                        <a:pt x="368979" y="12988"/>
                      </a:cubicBezTo>
                      <a:cubicBezTo>
                        <a:pt x="368228" y="13704"/>
                        <a:pt x="366847" y="14062"/>
                        <a:pt x="364834" y="14062"/>
                      </a:cubicBezTo>
                      <a:cubicBezTo>
                        <a:pt x="362856" y="14062"/>
                        <a:pt x="361501" y="13713"/>
                        <a:pt x="360767" y="13013"/>
                      </a:cubicBezTo>
                      <a:cubicBezTo>
                        <a:pt x="360034" y="12314"/>
                        <a:pt x="359667" y="10993"/>
                        <a:pt x="359667" y="9049"/>
                      </a:cubicBezTo>
                      <a:cubicBezTo>
                        <a:pt x="359667" y="7070"/>
                        <a:pt x="360042" y="5723"/>
                        <a:pt x="360793" y="5007"/>
                      </a:cubicBezTo>
                      <a:cubicBezTo>
                        <a:pt x="361544" y="4291"/>
                        <a:pt x="362925" y="3933"/>
                        <a:pt x="364936" y="3933"/>
                      </a:cubicBezTo>
                      <a:cubicBezTo>
                        <a:pt x="366915" y="3933"/>
                        <a:pt x="368271" y="4282"/>
                        <a:pt x="369004" y="4981"/>
                      </a:cubicBezTo>
                      <a:cubicBezTo>
                        <a:pt x="369737" y="5681"/>
                        <a:pt x="370104" y="7002"/>
                        <a:pt x="370104" y="8946"/>
                      </a:cubicBezTo>
                      <a:close/>
                      <a:moveTo>
                        <a:pt x="424151" y="70542"/>
                      </a:moveTo>
                      <a:cubicBezTo>
                        <a:pt x="424151" y="70815"/>
                        <a:pt x="424084" y="71045"/>
                        <a:pt x="423948" y="71233"/>
                      </a:cubicBezTo>
                      <a:cubicBezTo>
                        <a:pt x="423810" y="71420"/>
                        <a:pt x="423589" y="71582"/>
                        <a:pt x="423282" y="71719"/>
                      </a:cubicBezTo>
                      <a:cubicBezTo>
                        <a:pt x="422975" y="71855"/>
                        <a:pt x="422548" y="71957"/>
                        <a:pt x="422003" y="72026"/>
                      </a:cubicBezTo>
                      <a:cubicBezTo>
                        <a:pt x="421458" y="72094"/>
                        <a:pt x="420775" y="72128"/>
                        <a:pt x="419957" y="72128"/>
                      </a:cubicBezTo>
                      <a:cubicBezTo>
                        <a:pt x="419104" y="72128"/>
                        <a:pt x="418405" y="72094"/>
                        <a:pt x="417859" y="72026"/>
                      </a:cubicBezTo>
                      <a:cubicBezTo>
                        <a:pt x="417313" y="71957"/>
                        <a:pt x="416887" y="71855"/>
                        <a:pt x="416580" y="71719"/>
                      </a:cubicBezTo>
                      <a:cubicBezTo>
                        <a:pt x="416273" y="71582"/>
                        <a:pt x="416051" y="71420"/>
                        <a:pt x="415915" y="71233"/>
                      </a:cubicBezTo>
                      <a:cubicBezTo>
                        <a:pt x="415779" y="71045"/>
                        <a:pt x="415710" y="70815"/>
                        <a:pt x="415710" y="70542"/>
                      </a:cubicBezTo>
                      <a:lnTo>
                        <a:pt x="415710" y="43581"/>
                      </a:lnTo>
                      <a:cubicBezTo>
                        <a:pt x="415710" y="40955"/>
                        <a:pt x="415506" y="38840"/>
                        <a:pt x="415097" y="37237"/>
                      </a:cubicBezTo>
                      <a:cubicBezTo>
                        <a:pt x="414687" y="35634"/>
                        <a:pt x="414090" y="34253"/>
                        <a:pt x="413306" y="33093"/>
                      </a:cubicBezTo>
                      <a:cubicBezTo>
                        <a:pt x="412521" y="31934"/>
                        <a:pt x="411507" y="31047"/>
                        <a:pt x="410262" y="30433"/>
                      </a:cubicBezTo>
                      <a:cubicBezTo>
                        <a:pt x="409017" y="29819"/>
                        <a:pt x="407576" y="29512"/>
                        <a:pt x="405939" y="29512"/>
                      </a:cubicBezTo>
                      <a:cubicBezTo>
                        <a:pt x="403824" y="29512"/>
                        <a:pt x="401710" y="30263"/>
                        <a:pt x="399595" y="31763"/>
                      </a:cubicBezTo>
                      <a:cubicBezTo>
                        <a:pt x="397480" y="33264"/>
                        <a:pt x="395264" y="35464"/>
                        <a:pt x="392945" y="38363"/>
                      </a:cubicBezTo>
                      <a:lnTo>
                        <a:pt x="392945" y="70542"/>
                      </a:lnTo>
                      <a:cubicBezTo>
                        <a:pt x="392945" y="70815"/>
                        <a:pt x="392876" y="71045"/>
                        <a:pt x="392740" y="71233"/>
                      </a:cubicBezTo>
                      <a:cubicBezTo>
                        <a:pt x="392604" y="71420"/>
                        <a:pt x="392382" y="71582"/>
                        <a:pt x="392075" y="71719"/>
                      </a:cubicBezTo>
                      <a:cubicBezTo>
                        <a:pt x="391767" y="71855"/>
                        <a:pt x="391342" y="71957"/>
                        <a:pt x="390796" y="72026"/>
                      </a:cubicBezTo>
                      <a:cubicBezTo>
                        <a:pt x="390250" y="72094"/>
                        <a:pt x="389551" y="72128"/>
                        <a:pt x="388698" y="72128"/>
                      </a:cubicBezTo>
                      <a:cubicBezTo>
                        <a:pt x="387879" y="72128"/>
                        <a:pt x="387197" y="72094"/>
                        <a:pt x="386651" y="72026"/>
                      </a:cubicBezTo>
                      <a:cubicBezTo>
                        <a:pt x="386106" y="71957"/>
                        <a:pt x="385671" y="71855"/>
                        <a:pt x="385347" y="71719"/>
                      </a:cubicBezTo>
                      <a:cubicBezTo>
                        <a:pt x="385024" y="71582"/>
                        <a:pt x="384802" y="71420"/>
                        <a:pt x="384682" y="71233"/>
                      </a:cubicBezTo>
                      <a:cubicBezTo>
                        <a:pt x="384563" y="71045"/>
                        <a:pt x="384503" y="70815"/>
                        <a:pt x="384503" y="70542"/>
                      </a:cubicBezTo>
                      <a:lnTo>
                        <a:pt x="384503" y="24499"/>
                      </a:lnTo>
                      <a:cubicBezTo>
                        <a:pt x="384503" y="24226"/>
                        <a:pt x="384554" y="23996"/>
                        <a:pt x="384657" y="23808"/>
                      </a:cubicBezTo>
                      <a:cubicBezTo>
                        <a:pt x="384759" y="23620"/>
                        <a:pt x="384964" y="23450"/>
                        <a:pt x="385270" y="23296"/>
                      </a:cubicBezTo>
                      <a:cubicBezTo>
                        <a:pt x="385577" y="23143"/>
                        <a:pt x="385969" y="23041"/>
                        <a:pt x="386447" y="22989"/>
                      </a:cubicBezTo>
                      <a:cubicBezTo>
                        <a:pt x="386925" y="22938"/>
                        <a:pt x="387555" y="22913"/>
                        <a:pt x="388340" y="22913"/>
                      </a:cubicBezTo>
                      <a:cubicBezTo>
                        <a:pt x="389091" y="22913"/>
                        <a:pt x="389713" y="22938"/>
                        <a:pt x="390207" y="22989"/>
                      </a:cubicBezTo>
                      <a:cubicBezTo>
                        <a:pt x="390701" y="23041"/>
                        <a:pt x="391085" y="23143"/>
                        <a:pt x="391359" y="23296"/>
                      </a:cubicBezTo>
                      <a:cubicBezTo>
                        <a:pt x="391631" y="23450"/>
                        <a:pt x="391827" y="23620"/>
                        <a:pt x="391946" y="23808"/>
                      </a:cubicBezTo>
                      <a:cubicBezTo>
                        <a:pt x="392066" y="23996"/>
                        <a:pt x="392125" y="24226"/>
                        <a:pt x="392125" y="24499"/>
                      </a:cubicBezTo>
                      <a:lnTo>
                        <a:pt x="392125" y="30587"/>
                      </a:lnTo>
                      <a:cubicBezTo>
                        <a:pt x="394718" y="27688"/>
                        <a:pt x="397301" y="25564"/>
                        <a:pt x="399877" y="24217"/>
                      </a:cubicBezTo>
                      <a:cubicBezTo>
                        <a:pt x="402452" y="22870"/>
                        <a:pt x="405052" y="22196"/>
                        <a:pt x="407679" y="22196"/>
                      </a:cubicBezTo>
                      <a:cubicBezTo>
                        <a:pt x="410748" y="22196"/>
                        <a:pt x="413332" y="22717"/>
                        <a:pt x="415429" y="23757"/>
                      </a:cubicBezTo>
                      <a:cubicBezTo>
                        <a:pt x="417527" y="24797"/>
                        <a:pt x="419223" y="26187"/>
                        <a:pt x="420519" y="27926"/>
                      </a:cubicBezTo>
                      <a:cubicBezTo>
                        <a:pt x="421816" y="29666"/>
                        <a:pt x="422745" y="31704"/>
                        <a:pt x="423307" y="34040"/>
                      </a:cubicBezTo>
                      <a:cubicBezTo>
                        <a:pt x="423870" y="36376"/>
                        <a:pt x="424151" y="39181"/>
                        <a:pt x="424151" y="42455"/>
                      </a:cubicBezTo>
                      <a:close/>
                      <a:moveTo>
                        <a:pt x="473759" y="70593"/>
                      </a:moveTo>
                      <a:cubicBezTo>
                        <a:pt x="473759" y="71002"/>
                        <a:pt x="473623" y="71309"/>
                        <a:pt x="473350" y="71514"/>
                      </a:cubicBezTo>
                      <a:cubicBezTo>
                        <a:pt x="473077" y="71719"/>
                        <a:pt x="472702" y="71872"/>
                        <a:pt x="472225" y="71974"/>
                      </a:cubicBezTo>
                      <a:cubicBezTo>
                        <a:pt x="471747" y="72077"/>
                        <a:pt x="471048" y="72128"/>
                        <a:pt x="470128" y="72128"/>
                      </a:cubicBezTo>
                      <a:cubicBezTo>
                        <a:pt x="469241" y="72128"/>
                        <a:pt x="468533" y="72077"/>
                        <a:pt x="468004" y="71974"/>
                      </a:cubicBezTo>
                      <a:cubicBezTo>
                        <a:pt x="467476" y="71872"/>
                        <a:pt x="467092" y="71719"/>
                        <a:pt x="466853" y="71514"/>
                      </a:cubicBezTo>
                      <a:cubicBezTo>
                        <a:pt x="466615" y="71309"/>
                        <a:pt x="466495" y="71002"/>
                        <a:pt x="466495" y="70593"/>
                      </a:cubicBezTo>
                      <a:lnTo>
                        <a:pt x="466495" y="65989"/>
                      </a:lnTo>
                      <a:cubicBezTo>
                        <a:pt x="464483" y="68137"/>
                        <a:pt x="462240" y="69809"/>
                        <a:pt x="459767" y="71002"/>
                      </a:cubicBezTo>
                      <a:cubicBezTo>
                        <a:pt x="457295" y="72196"/>
                        <a:pt x="454677" y="72793"/>
                        <a:pt x="451915" y="72793"/>
                      </a:cubicBezTo>
                      <a:cubicBezTo>
                        <a:pt x="449493" y="72793"/>
                        <a:pt x="447302" y="72477"/>
                        <a:pt x="445341" y="71846"/>
                      </a:cubicBezTo>
                      <a:cubicBezTo>
                        <a:pt x="443379" y="71216"/>
                        <a:pt x="441708" y="70303"/>
                        <a:pt x="440327" y="69109"/>
                      </a:cubicBezTo>
                      <a:cubicBezTo>
                        <a:pt x="438946" y="67916"/>
                        <a:pt x="437871" y="66449"/>
                        <a:pt x="437103" y="64710"/>
                      </a:cubicBezTo>
                      <a:cubicBezTo>
                        <a:pt x="436337" y="62970"/>
                        <a:pt x="435953" y="60992"/>
                        <a:pt x="435953" y="58775"/>
                      </a:cubicBezTo>
                      <a:cubicBezTo>
                        <a:pt x="435953" y="56183"/>
                        <a:pt x="436481" y="53932"/>
                        <a:pt x="437539" y="52022"/>
                      </a:cubicBezTo>
                      <a:cubicBezTo>
                        <a:pt x="438596" y="50112"/>
                        <a:pt x="440113" y="48526"/>
                        <a:pt x="442092" y="47265"/>
                      </a:cubicBezTo>
                      <a:cubicBezTo>
                        <a:pt x="444070" y="46003"/>
                        <a:pt x="446491" y="45056"/>
                        <a:pt x="449356" y="44425"/>
                      </a:cubicBezTo>
                      <a:cubicBezTo>
                        <a:pt x="452222" y="43794"/>
                        <a:pt x="455445" y="43479"/>
                        <a:pt x="459025" y="43479"/>
                      </a:cubicBezTo>
                      <a:lnTo>
                        <a:pt x="465370" y="43479"/>
                      </a:lnTo>
                      <a:lnTo>
                        <a:pt x="465370" y="39898"/>
                      </a:lnTo>
                      <a:cubicBezTo>
                        <a:pt x="465370" y="38124"/>
                        <a:pt x="465182" y="36555"/>
                        <a:pt x="464807" y="35191"/>
                      </a:cubicBezTo>
                      <a:cubicBezTo>
                        <a:pt x="464432" y="33827"/>
                        <a:pt x="463826" y="32693"/>
                        <a:pt x="462991" y="31789"/>
                      </a:cubicBezTo>
                      <a:cubicBezTo>
                        <a:pt x="462155" y="30885"/>
                        <a:pt x="461072" y="30203"/>
                        <a:pt x="459742" y="29742"/>
                      </a:cubicBezTo>
                      <a:cubicBezTo>
                        <a:pt x="458412" y="29282"/>
                        <a:pt x="456774" y="29052"/>
                        <a:pt x="454830" y="29052"/>
                      </a:cubicBezTo>
                      <a:cubicBezTo>
                        <a:pt x="452750" y="29052"/>
                        <a:pt x="450882" y="29299"/>
                        <a:pt x="449229" y="29794"/>
                      </a:cubicBezTo>
                      <a:cubicBezTo>
                        <a:pt x="447574" y="30288"/>
                        <a:pt x="446125" y="30834"/>
                        <a:pt x="444880" y="31431"/>
                      </a:cubicBezTo>
                      <a:cubicBezTo>
                        <a:pt x="443635" y="32028"/>
                        <a:pt x="442595" y="32573"/>
                        <a:pt x="441759" y="33068"/>
                      </a:cubicBezTo>
                      <a:cubicBezTo>
                        <a:pt x="440924" y="33562"/>
                        <a:pt x="440301" y="33810"/>
                        <a:pt x="439892" y="33810"/>
                      </a:cubicBezTo>
                      <a:cubicBezTo>
                        <a:pt x="439619" y="33810"/>
                        <a:pt x="439380" y="33741"/>
                        <a:pt x="439176" y="33605"/>
                      </a:cubicBezTo>
                      <a:cubicBezTo>
                        <a:pt x="438971" y="33469"/>
                        <a:pt x="438792" y="33264"/>
                        <a:pt x="438639" y="32991"/>
                      </a:cubicBezTo>
                      <a:cubicBezTo>
                        <a:pt x="438485" y="32718"/>
                        <a:pt x="438374" y="32369"/>
                        <a:pt x="438306" y="31942"/>
                      </a:cubicBezTo>
                      <a:cubicBezTo>
                        <a:pt x="438238" y="31516"/>
                        <a:pt x="438204" y="31047"/>
                        <a:pt x="438204" y="30535"/>
                      </a:cubicBezTo>
                      <a:cubicBezTo>
                        <a:pt x="438204" y="29683"/>
                        <a:pt x="438264" y="29009"/>
                        <a:pt x="438383" y="28515"/>
                      </a:cubicBezTo>
                      <a:cubicBezTo>
                        <a:pt x="438502" y="28020"/>
                        <a:pt x="438792" y="27551"/>
                        <a:pt x="439252" y="27108"/>
                      </a:cubicBezTo>
                      <a:cubicBezTo>
                        <a:pt x="439713" y="26664"/>
                        <a:pt x="440506" y="26144"/>
                        <a:pt x="441632" y="25547"/>
                      </a:cubicBezTo>
                      <a:cubicBezTo>
                        <a:pt x="442757" y="24950"/>
                        <a:pt x="444053" y="24405"/>
                        <a:pt x="445520" y="23910"/>
                      </a:cubicBezTo>
                      <a:cubicBezTo>
                        <a:pt x="446986" y="23416"/>
                        <a:pt x="448589" y="23006"/>
                        <a:pt x="450329" y="22682"/>
                      </a:cubicBezTo>
                      <a:cubicBezTo>
                        <a:pt x="452068" y="22358"/>
                        <a:pt x="453825" y="22196"/>
                        <a:pt x="455598" y="22196"/>
                      </a:cubicBezTo>
                      <a:cubicBezTo>
                        <a:pt x="458906" y="22196"/>
                        <a:pt x="461720" y="22572"/>
                        <a:pt x="464039" y="23322"/>
                      </a:cubicBezTo>
                      <a:cubicBezTo>
                        <a:pt x="466359" y="24072"/>
                        <a:pt x="468234" y="25172"/>
                        <a:pt x="469667" y="26622"/>
                      </a:cubicBezTo>
                      <a:cubicBezTo>
                        <a:pt x="471099" y="28071"/>
                        <a:pt x="472139" y="29870"/>
                        <a:pt x="472788" y="32019"/>
                      </a:cubicBezTo>
                      <a:cubicBezTo>
                        <a:pt x="473436" y="34168"/>
                        <a:pt x="473759" y="36675"/>
                        <a:pt x="473759" y="39539"/>
                      </a:cubicBezTo>
                      <a:close/>
                      <a:moveTo>
                        <a:pt x="465370" y="49567"/>
                      </a:moveTo>
                      <a:lnTo>
                        <a:pt x="458156" y="49567"/>
                      </a:lnTo>
                      <a:cubicBezTo>
                        <a:pt x="455836" y="49567"/>
                        <a:pt x="453825" y="49763"/>
                        <a:pt x="452119" y="50155"/>
                      </a:cubicBezTo>
                      <a:cubicBezTo>
                        <a:pt x="450414" y="50547"/>
                        <a:pt x="448998" y="51127"/>
                        <a:pt x="447872" y="51894"/>
                      </a:cubicBezTo>
                      <a:cubicBezTo>
                        <a:pt x="446748" y="52662"/>
                        <a:pt x="445920" y="53583"/>
                        <a:pt x="445391" y="54657"/>
                      </a:cubicBezTo>
                      <a:cubicBezTo>
                        <a:pt x="444863" y="55731"/>
                        <a:pt x="444599" y="56968"/>
                        <a:pt x="444599" y="58366"/>
                      </a:cubicBezTo>
                      <a:cubicBezTo>
                        <a:pt x="444599" y="60753"/>
                        <a:pt x="445358" y="62655"/>
                        <a:pt x="446875" y="64070"/>
                      </a:cubicBezTo>
                      <a:cubicBezTo>
                        <a:pt x="448392" y="65486"/>
                        <a:pt x="450516" y="66193"/>
                        <a:pt x="453245" y="66193"/>
                      </a:cubicBezTo>
                      <a:cubicBezTo>
                        <a:pt x="455462" y="66193"/>
                        <a:pt x="457516" y="65631"/>
                        <a:pt x="459409" y="64505"/>
                      </a:cubicBezTo>
                      <a:cubicBezTo>
                        <a:pt x="461303" y="63380"/>
                        <a:pt x="463289" y="61657"/>
                        <a:pt x="465370" y="59338"/>
                      </a:cubicBezTo>
                      <a:close/>
                      <a:moveTo>
                        <a:pt x="497124" y="70542"/>
                      </a:moveTo>
                      <a:cubicBezTo>
                        <a:pt x="497124" y="70815"/>
                        <a:pt x="497056" y="71045"/>
                        <a:pt x="496920" y="71233"/>
                      </a:cubicBezTo>
                      <a:cubicBezTo>
                        <a:pt x="496783" y="71420"/>
                        <a:pt x="496561" y="71582"/>
                        <a:pt x="496255" y="71719"/>
                      </a:cubicBezTo>
                      <a:cubicBezTo>
                        <a:pt x="495947" y="71855"/>
                        <a:pt x="495521" y="71957"/>
                        <a:pt x="494975" y="72026"/>
                      </a:cubicBezTo>
                      <a:cubicBezTo>
                        <a:pt x="494430" y="72094"/>
                        <a:pt x="493731" y="72128"/>
                        <a:pt x="492878" y="72128"/>
                      </a:cubicBezTo>
                      <a:cubicBezTo>
                        <a:pt x="492059" y="72128"/>
                        <a:pt x="491377" y="72094"/>
                        <a:pt x="490831" y="72026"/>
                      </a:cubicBezTo>
                      <a:cubicBezTo>
                        <a:pt x="490285" y="71957"/>
                        <a:pt x="489851" y="71855"/>
                        <a:pt x="489527" y="71719"/>
                      </a:cubicBezTo>
                      <a:cubicBezTo>
                        <a:pt x="489202" y="71582"/>
                        <a:pt x="488981" y="71420"/>
                        <a:pt x="488861" y="71233"/>
                      </a:cubicBezTo>
                      <a:cubicBezTo>
                        <a:pt x="488742" y="71045"/>
                        <a:pt x="488682" y="70815"/>
                        <a:pt x="488682" y="70542"/>
                      </a:cubicBezTo>
                      <a:lnTo>
                        <a:pt x="488682" y="2193"/>
                      </a:lnTo>
                      <a:cubicBezTo>
                        <a:pt x="488682" y="1920"/>
                        <a:pt x="488742" y="1682"/>
                        <a:pt x="488861" y="1477"/>
                      </a:cubicBezTo>
                      <a:cubicBezTo>
                        <a:pt x="488981" y="1272"/>
                        <a:pt x="489202" y="1102"/>
                        <a:pt x="489527" y="965"/>
                      </a:cubicBezTo>
                      <a:cubicBezTo>
                        <a:pt x="489851" y="829"/>
                        <a:pt x="490285" y="727"/>
                        <a:pt x="490831" y="658"/>
                      </a:cubicBezTo>
                      <a:cubicBezTo>
                        <a:pt x="491377" y="590"/>
                        <a:pt x="492059" y="556"/>
                        <a:pt x="492878" y="556"/>
                      </a:cubicBezTo>
                      <a:cubicBezTo>
                        <a:pt x="493731" y="556"/>
                        <a:pt x="494430" y="590"/>
                        <a:pt x="494975" y="658"/>
                      </a:cubicBezTo>
                      <a:cubicBezTo>
                        <a:pt x="495521" y="727"/>
                        <a:pt x="495947" y="829"/>
                        <a:pt x="496255" y="965"/>
                      </a:cubicBezTo>
                      <a:cubicBezTo>
                        <a:pt x="496561" y="1102"/>
                        <a:pt x="496783" y="1272"/>
                        <a:pt x="496920" y="1477"/>
                      </a:cubicBezTo>
                      <a:cubicBezTo>
                        <a:pt x="497056" y="1682"/>
                        <a:pt x="497124" y="1920"/>
                        <a:pt x="497124" y="2193"/>
                      </a:cubicBezTo>
                      <a:close/>
                      <a:moveTo>
                        <a:pt x="575752" y="70542"/>
                      </a:moveTo>
                      <a:cubicBezTo>
                        <a:pt x="575752" y="70815"/>
                        <a:pt x="575692" y="71054"/>
                        <a:pt x="575573" y="71258"/>
                      </a:cubicBezTo>
                      <a:cubicBezTo>
                        <a:pt x="575453" y="71463"/>
                        <a:pt x="575248" y="71625"/>
                        <a:pt x="574959" y="71744"/>
                      </a:cubicBezTo>
                      <a:cubicBezTo>
                        <a:pt x="574669" y="71864"/>
                        <a:pt x="574285" y="71957"/>
                        <a:pt x="573808" y="72026"/>
                      </a:cubicBezTo>
                      <a:cubicBezTo>
                        <a:pt x="573330" y="72094"/>
                        <a:pt x="572751" y="72128"/>
                        <a:pt x="572068" y="72128"/>
                      </a:cubicBezTo>
                      <a:cubicBezTo>
                        <a:pt x="571352" y="72128"/>
                        <a:pt x="570755" y="72094"/>
                        <a:pt x="570278" y="72026"/>
                      </a:cubicBezTo>
                      <a:cubicBezTo>
                        <a:pt x="569800" y="71957"/>
                        <a:pt x="569408" y="71864"/>
                        <a:pt x="569101" y="71744"/>
                      </a:cubicBezTo>
                      <a:cubicBezTo>
                        <a:pt x="568794" y="71625"/>
                        <a:pt x="568572" y="71463"/>
                        <a:pt x="568436" y="71258"/>
                      </a:cubicBezTo>
                      <a:cubicBezTo>
                        <a:pt x="568300" y="71054"/>
                        <a:pt x="568231" y="70815"/>
                        <a:pt x="568231" y="70542"/>
                      </a:cubicBezTo>
                      <a:lnTo>
                        <a:pt x="568231" y="64454"/>
                      </a:lnTo>
                      <a:cubicBezTo>
                        <a:pt x="565810" y="67080"/>
                        <a:pt x="563295" y="69127"/>
                        <a:pt x="560686" y="70593"/>
                      </a:cubicBezTo>
                      <a:cubicBezTo>
                        <a:pt x="558076" y="72060"/>
                        <a:pt x="555220" y="72793"/>
                        <a:pt x="552116" y="72793"/>
                      </a:cubicBezTo>
                      <a:cubicBezTo>
                        <a:pt x="548739" y="72793"/>
                        <a:pt x="545857" y="72136"/>
                        <a:pt x="543470" y="70823"/>
                      </a:cubicBezTo>
                      <a:cubicBezTo>
                        <a:pt x="541082" y="69510"/>
                        <a:pt x="539147" y="67737"/>
                        <a:pt x="537664" y="65503"/>
                      </a:cubicBezTo>
                      <a:cubicBezTo>
                        <a:pt x="536180" y="63269"/>
                        <a:pt x="535097" y="60643"/>
                        <a:pt x="534415" y="57624"/>
                      </a:cubicBezTo>
                      <a:cubicBezTo>
                        <a:pt x="533733" y="54606"/>
                        <a:pt x="533392" y="51425"/>
                        <a:pt x="533392" y="48083"/>
                      </a:cubicBezTo>
                      <a:cubicBezTo>
                        <a:pt x="533392" y="44127"/>
                        <a:pt x="533818" y="40554"/>
                        <a:pt x="534671" y="37365"/>
                      </a:cubicBezTo>
                      <a:cubicBezTo>
                        <a:pt x="535523" y="34176"/>
                        <a:pt x="536785" y="31456"/>
                        <a:pt x="538456" y="29205"/>
                      </a:cubicBezTo>
                      <a:cubicBezTo>
                        <a:pt x="540128" y="26954"/>
                        <a:pt x="542199" y="25223"/>
                        <a:pt x="544672" y="24013"/>
                      </a:cubicBezTo>
                      <a:cubicBezTo>
                        <a:pt x="547145" y="22802"/>
                        <a:pt x="550001" y="22196"/>
                        <a:pt x="553242" y="22196"/>
                      </a:cubicBezTo>
                      <a:cubicBezTo>
                        <a:pt x="555936" y="22196"/>
                        <a:pt x="558401" y="22785"/>
                        <a:pt x="560634" y="23961"/>
                      </a:cubicBezTo>
                      <a:cubicBezTo>
                        <a:pt x="562868" y="25138"/>
                        <a:pt x="565077" y="26869"/>
                        <a:pt x="567260" y="29154"/>
                      </a:cubicBezTo>
                      <a:lnTo>
                        <a:pt x="567260" y="2398"/>
                      </a:lnTo>
                      <a:cubicBezTo>
                        <a:pt x="567260" y="2159"/>
                        <a:pt x="567319" y="1929"/>
                        <a:pt x="567439" y="1707"/>
                      </a:cubicBezTo>
                      <a:cubicBezTo>
                        <a:pt x="567558" y="1485"/>
                        <a:pt x="567788" y="1315"/>
                        <a:pt x="568129" y="1196"/>
                      </a:cubicBezTo>
                      <a:cubicBezTo>
                        <a:pt x="568470" y="1076"/>
                        <a:pt x="568905" y="974"/>
                        <a:pt x="569433" y="889"/>
                      </a:cubicBezTo>
                      <a:cubicBezTo>
                        <a:pt x="569962" y="803"/>
                        <a:pt x="570635" y="761"/>
                        <a:pt x="571455" y="761"/>
                      </a:cubicBezTo>
                      <a:cubicBezTo>
                        <a:pt x="572307" y="761"/>
                        <a:pt x="573006" y="803"/>
                        <a:pt x="573552" y="889"/>
                      </a:cubicBezTo>
                      <a:cubicBezTo>
                        <a:pt x="574098" y="974"/>
                        <a:pt x="574524" y="1076"/>
                        <a:pt x="574831" y="1196"/>
                      </a:cubicBezTo>
                      <a:cubicBezTo>
                        <a:pt x="575138" y="1315"/>
                        <a:pt x="575368" y="1485"/>
                        <a:pt x="575522" y="1707"/>
                      </a:cubicBezTo>
                      <a:cubicBezTo>
                        <a:pt x="575675" y="1929"/>
                        <a:pt x="575752" y="2159"/>
                        <a:pt x="575752" y="2398"/>
                      </a:cubicBezTo>
                      <a:close/>
                      <a:moveTo>
                        <a:pt x="567260" y="38158"/>
                      </a:moveTo>
                      <a:cubicBezTo>
                        <a:pt x="564974" y="35327"/>
                        <a:pt x="562766" y="33170"/>
                        <a:pt x="560634" y="31687"/>
                      </a:cubicBezTo>
                      <a:cubicBezTo>
                        <a:pt x="558502" y="30203"/>
                        <a:pt x="556277" y="29461"/>
                        <a:pt x="553958" y="29461"/>
                      </a:cubicBezTo>
                      <a:cubicBezTo>
                        <a:pt x="551809" y="29461"/>
                        <a:pt x="549984" y="29973"/>
                        <a:pt x="548484" y="30996"/>
                      </a:cubicBezTo>
                      <a:cubicBezTo>
                        <a:pt x="546983" y="32019"/>
                        <a:pt x="545764" y="33366"/>
                        <a:pt x="544826" y="35037"/>
                      </a:cubicBezTo>
                      <a:cubicBezTo>
                        <a:pt x="543888" y="36709"/>
                        <a:pt x="543205" y="38602"/>
                        <a:pt x="542780" y="40716"/>
                      </a:cubicBezTo>
                      <a:cubicBezTo>
                        <a:pt x="542353" y="42831"/>
                        <a:pt x="542139" y="44979"/>
                        <a:pt x="542139" y="47162"/>
                      </a:cubicBezTo>
                      <a:cubicBezTo>
                        <a:pt x="542139" y="49481"/>
                        <a:pt x="542319" y="51749"/>
                        <a:pt x="542677" y="53966"/>
                      </a:cubicBezTo>
                      <a:cubicBezTo>
                        <a:pt x="543035" y="56183"/>
                        <a:pt x="543658" y="58153"/>
                        <a:pt x="544545" y="59875"/>
                      </a:cubicBezTo>
                      <a:cubicBezTo>
                        <a:pt x="545431" y="61598"/>
                        <a:pt x="546608" y="62979"/>
                        <a:pt x="548074" y="64019"/>
                      </a:cubicBezTo>
                      <a:cubicBezTo>
                        <a:pt x="549541" y="65059"/>
                        <a:pt x="551383" y="65579"/>
                        <a:pt x="553600" y="65579"/>
                      </a:cubicBezTo>
                      <a:cubicBezTo>
                        <a:pt x="554725" y="65579"/>
                        <a:pt x="555808" y="65426"/>
                        <a:pt x="556848" y="65119"/>
                      </a:cubicBezTo>
                      <a:cubicBezTo>
                        <a:pt x="557889" y="64812"/>
                        <a:pt x="558954" y="64300"/>
                        <a:pt x="560045" y="63584"/>
                      </a:cubicBezTo>
                      <a:cubicBezTo>
                        <a:pt x="561137" y="62868"/>
                        <a:pt x="562280" y="61939"/>
                        <a:pt x="563474" y="60796"/>
                      </a:cubicBezTo>
                      <a:cubicBezTo>
                        <a:pt x="564667" y="59653"/>
                        <a:pt x="565929" y="58247"/>
                        <a:pt x="567260" y="56575"/>
                      </a:cubicBezTo>
                      <a:close/>
                      <a:moveTo>
                        <a:pt x="617788" y="27517"/>
                      </a:moveTo>
                      <a:cubicBezTo>
                        <a:pt x="617788" y="28267"/>
                        <a:pt x="617771" y="28898"/>
                        <a:pt x="617737" y="29410"/>
                      </a:cubicBezTo>
                      <a:cubicBezTo>
                        <a:pt x="617703" y="29921"/>
                        <a:pt x="617635" y="30322"/>
                        <a:pt x="617533" y="30612"/>
                      </a:cubicBezTo>
                      <a:cubicBezTo>
                        <a:pt x="617430" y="30902"/>
                        <a:pt x="617302" y="31124"/>
                        <a:pt x="617149" y="31277"/>
                      </a:cubicBezTo>
                      <a:cubicBezTo>
                        <a:pt x="616996" y="31431"/>
                        <a:pt x="616782" y="31507"/>
                        <a:pt x="616509" y="31507"/>
                      </a:cubicBezTo>
                      <a:cubicBezTo>
                        <a:pt x="616236" y="31507"/>
                        <a:pt x="615904" y="31431"/>
                        <a:pt x="615512" y="31277"/>
                      </a:cubicBezTo>
                      <a:cubicBezTo>
                        <a:pt x="615119" y="31124"/>
                        <a:pt x="614676" y="30970"/>
                        <a:pt x="614181" y="30817"/>
                      </a:cubicBezTo>
                      <a:cubicBezTo>
                        <a:pt x="613686" y="30663"/>
                        <a:pt x="613132" y="30518"/>
                        <a:pt x="612519" y="30382"/>
                      </a:cubicBezTo>
                      <a:cubicBezTo>
                        <a:pt x="611904" y="30245"/>
                        <a:pt x="611240" y="30177"/>
                        <a:pt x="610523" y="30177"/>
                      </a:cubicBezTo>
                      <a:cubicBezTo>
                        <a:pt x="609671" y="30177"/>
                        <a:pt x="608835" y="30348"/>
                        <a:pt x="608016" y="30689"/>
                      </a:cubicBezTo>
                      <a:cubicBezTo>
                        <a:pt x="607198" y="31030"/>
                        <a:pt x="606337" y="31593"/>
                        <a:pt x="605433" y="32377"/>
                      </a:cubicBezTo>
                      <a:cubicBezTo>
                        <a:pt x="604529" y="33162"/>
                        <a:pt x="603582" y="34202"/>
                        <a:pt x="602594" y="35498"/>
                      </a:cubicBezTo>
                      <a:cubicBezTo>
                        <a:pt x="601604" y="36794"/>
                        <a:pt x="600513" y="38380"/>
                        <a:pt x="599319" y="40256"/>
                      </a:cubicBezTo>
                      <a:lnTo>
                        <a:pt x="599319" y="70542"/>
                      </a:lnTo>
                      <a:cubicBezTo>
                        <a:pt x="599319" y="70815"/>
                        <a:pt x="599251" y="71045"/>
                        <a:pt x="599115" y="71233"/>
                      </a:cubicBezTo>
                      <a:cubicBezTo>
                        <a:pt x="598978" y="71420"/>
                        <a:pt x="598757" y="71582"/>
                        <a:pt x="598449" y="71719"/>
                      </a:cubicBezTo>
                      <a:cubicBezTo>
                        <a:pt x="598143" y="71855"/>
                        <a:pt x="597716" y="71957"/>
                        <a:pt x="597171" y="72026"/>
                      </a:cubicBezTo>
                      <a:cubicBezTo>
                        <a:pt x="596625" y="72094"/>
                        <a:pt x="595926" y="72128"/>
                        <a:pt x="595073" y="72128"/>
                      </a:cubicBezTo>
                      <a:cubicBezTo>
                        <a:pt x="594255" y="72128"/>
                        <a:pt x="593573" y="72094"/>
                        <a:pt x="593027" y="72026"/>
                      </a:cubicBezTo>
                      <a:cubicBezTo>
                        <a:pt x="592481" y="71957"/>
                        <a:pt x="592047" y="71855"/>
                        <a:pt x="591722" y="71719"/>
                      </a:cubicBezTo>
                      <a:cubicBezTo>
                        <a:pt x="591398" y="71582"/>
                        <a:pt x="591176" y="71420"/>
                        <a:pt x="591057" y="71233"/>
                      </a:cubicBezTo>
                      <a:cubicBezTo>
                        <a:pt x="590938" y="71045"/>
                        <a:pt x="590878" y="70815"/>
                        <a:pt x="590878" y="70542"/>
                      </a:cubicBezTo>
                      <a:lnTo>
                        <a:pt x="590878" y="24499"/>
                      </a:lnTo>
                      <a:cubicBezTo>
                        <a:pt x="590878" y="24226"/>
                        <a:pt x="590929" y="23996"/>
                        <a:pt x="591031" y="23808"/>
                      </a:cubicBezTo>
                      <a:cubicBezTo>
                        <a:pt x="591134" y="23620"/>
                        <a:pt x="591339" y="23450"/>
                        <a:pt x="591646" y="23296"/>
                      </a:cubicBezTo>
                      <a:cubicBezTo>
                        <a:pt x="591952" y="23143"/>
                        <a:pt x="592345" y="23041"/>
                        <a:pt x="592822" y="22989"/>
                      </a:cubicBezTo>
                      <a:cubicBezTo>
                        <a:pt x="593299" y="22938"/>
                        <a:pt x="593931" y="22913"/>
                        <a:pt x="594715" y="22913"/>
                      </a:cubicBezTo>
                      <a:cubicBezTo>
                        <a:pt x="595465" y="22913"/>
                        <a:pt x="596088" y="22938"/>
                        <a:pt x="596582" y="22989"/>
                      </a:cubicBezTo>
                      <a:cubicBezTo>
                        <a:pt x="597077" y="23041"/>
                        <a:pt x="597461" y="23143"/>
                        <a:pt x="597733" y="23296"/>
                      </a:cubicBezTo>
                      <a:cubicBezTo>
                        <a:pt x="598006" y="23450"/>
                        <a:pt x="598203" y="23620"/>
                        <a:pt x="598322" y="23808"/>
                      </a:cubicBezTo>
                      <a:cubicBezTo>
                        <a:pt x="598441" y="23996"/>
                        <a:pt x="598501" y="24226"/>
                        <a:pt x="598501" y="24499"/>
                      </a:cubicBezTo>
                      <a:lnTo>
                        <a:pt x="598501" y="31200"/>
                      </a:lnTo>
                      <a:cubicBezTo>
                        <a:pt x="599763" y="29359"/>
                        <a:pt x="600948" y="27858"/>
                        <a:pt x="602056" y="26699"/>
                      </a:cubicBezTo>
                      <a:cubicBezTo>
                        <a:pt x="603165" y="25539"/>
                        <a:pt x="604214" y="24627"/>
                        <a:pt x="605203" y="23961"/>
                      </a:cubicBezTo>
                      <a:cubicBezTo>
                        <a:pt x="606192" y="23296"/>
                        <a:pt x="607172" y="22836"/>
                        <a:pt x="608145" y="22580"/>
                      </a:cubicBezTo>
                      <a:cubicBezTo>
                        <a:pt x="609116" y="22324"/>
                        <a:pt x="610097" y="22196"/>
                        <a:pt x="611086" y="22196"/>
                      </a:cubicBezTo>
                      <a:cubicBezTo>
                        <a:pt x="611529" y="22196"/>
                        <a:pt x="612033" y="22222"/>
                        <a:pt x="612595" y="22273"/>
                      </a:cubicBezTo>
                      <a:cubicBezTo>
                        <a:pt x="613158" y="22324"/>
                        <a:pt x="613747" y="22418"/>
                        <a:pt x="614360" y="22555"/>
                      </a:cubicBezTo>
                      <a:cubicBezTo>
                        <a:pt x="614974" y="22691"/>
                        <a:pt x="615529" y="22844"/>
                        <a:pt x="616023" y="23015"/>
                      </a:cubicBezTo>
                      <a:cubicBezTo>
                        <a:pt x="616517" y="23186"/>
                        <a:pt x="616867" y="23356"/>
                        <a:pt x="617072" y="23527"/>
                      </a:cubicBezTo>
                      <a:cubicBezTo>
                        <a:pt x="617276" y="23697"/>
                        <a:pt x="617413" y="23859"/>
                        <a:pt x="617481" y="24013"/>
                      </a:cubicBezTo>
                      <a:cubicBezTo>
                        <a:pt x="617549" y="24166"/>
                        <a:pt x="617609" y="24362"/>
                        <a:pt x="617660" y="24601"/>
                      </a:cubicBezTo>
                      <a:cubicBezTo>
                        <a:pt x="617712" y="24840"/>
                        <a:pt x="617745" y="25189"/>
                        <a:pt x="617762" y="25650"/>
                      </a:cubicBezTo>
                      <a:cubicBezTo>
                        <a:pt x="617779" y="26110"/>
                        <a:pt x="617788" y="26733"/>
                        <a:pt x="617788" y="27517"/>
                      </a:cubicBezTo>
                      <a:close/>
                      <a:moveTo>
                        <a:pt x="659180" y="70593"/>
                      </a:moveTo>
                      <a:cubicBezTo>
                        <a:pt x="659180" y="71002"/>
                        <a:pt x="659044" y="71309"/>
                        <a:pt x="658770" y="71514"/>
                      </a:cubicBezTo>
                      <a:cubicBezTo>
                        <a:pt x="658498" y="71719"/>
                        <a:pt x="658123" y="71872"/>
                        <a:pt x="657644" y="71974"/>
                      </a:cubicBezTo>
                      <a:cubicBezTo>
                        <a:pt x="657167" y="72077"/>
                        <a:pt x="656468" y="72128"/>
                        <a:pt x="655547" y="72128"/>
                      </a:cubicBezTo>
                      <a:cubicBezTo>
                        <a:pt x="654660" y="72128"/>
                        <a:pt x="653952" y="72077"/>
                        <a:pt x="653424" y="71974"/>
                      </a:cubicBezTo>
                      <a:cubicBezTo>
                        <a:pt x="652895" y="71872"/>
                        <a:pt x="652511" y="71719"/>
                        <a:pt x="652273" y="71514"/>
                      </a:cubicBezTo>
                      <a:cubicBezTo>
                        <a:pt x="652034" y="71309"/>
                        <a:pt x="651915" y="71002"/>
                        <a:pt x="651915" y="70593"/>
                      </a:cubicBezTo>
                      <a:lnTo>
                        <a:pt x="651915" y="65989"/>
                      </a:lnTo>
                      <a:cubicBezTo>
                        <a:pt x="649902" y="68137"/>
                        <a:pt x="647660" y="69809"/>
                        <a:pt x="645188" y="71002"/>
                      </a:cubicBezTo>
                      <a:cubicBezTo>
                        <a:pt x="642715" y="72196"/>
                        <a:pt x="640097" y="72793"/>
                        <a:pt x="637334" y="72793"/>
                      </a:cubicBezTo>
                      <a:cubicBezTo>
                        <a:pt x="634913" y="72793"/>
                        <a:pt x="632721" y="72477"/>
                        <a:pt x="630760" y="71846"/>
                      </a:cubicBezTo>
                      <a:cubicBezTo>
                        <a:pt x="628799" y="71216"/>
                        <a:pt x="627128" y="70303"/>
                        <a:pt x="625747" y="69109"/>
                      </a:cubicBezTo>
                      <a:cubicBezTo>
                        <a:pt x="624366" y="67916"/>
                        <a:pt x="623291" y="66449"/>
                        <a:pt x="622524" y="64710"/>
                      </a:cubicBezTo>
                      <a:cubicBezTo>
                        <a:pt x="621756" y="62970"/>
                        <a:pt x="621372" y="60992"/>
                        <a:pt x="621372" y="58775"/>
                      </a:cubicBezTo>
                      <a:cubicBezTo>
                        <a:pt x="621372" y="56183"/>
                        <a:pt x="621901" y="53932"/>
                        <a:pt x="622958" y="52022"/>
                      </a:cubicBezTo>
                      <a:cubicBezTo>
                        <a:pt x="624015" y="50112"/>
                        <a:pt x="625534" y="48526"/>
                        <a:pt x="627512" y="47265"/>
                      </a:cubicBezTo>
                      <a:cubicBezTo>
                        <a:pt x="629490" y="46003"/>
                        <a:pt x="631912" y="45056"/>
                        <a:pt x="634777" y="44425"/>
                      </a:cubicBezTo>
                      <a:cubicBezTo>
                        <a:pt x="637642" y="43794"/>
                        <a:pt x="640864" y="43479"/>
                        <a:pt x="644446" y="43479"/>
                      </a:cubicBezTo>
                      <a:lnTo>
                        <a:pt x="650789" y="43479"/>
                      </a:lnTo>
                      <a:lnTo>
                        <a:pt x="650789" y="39898"/>
                      </a:lnTo>
                      <a:cubicBezTo>
                        <a:pt x="650789" y="38124"/>
                        <a:pt x="650602" y="36555"/>
                        <a:pt x="650226" y="35191"/>
                      </a:cubicBezTo>
                      <a:cubicBezTo>
                        <a:pt x="649851" y="33827"/>
                        <a:pt x="649246" y="32693"/>
                        <a:pt x="648411" y="31789"/>
                      </a:cubicBezTo>
                      <a:cubicBezTo>
                        <a:pt x="647575" y="30885"/>
                        <a:pt x="646492" y="30203"/>
                        <a:pt x="645162" y="29742"/>
                      </a:cubicBezTo>
                      <a:cubicBezTo>
                        <a:pt x="643832" y="29282"/>
                        <a:pt x="642195" y="29052"/>
                        <a:pt x="640251" y="29052"/>
                      </a:cubicBezTo>
                      <a:cubicBezTo>
                        <a:pt x="638170" y="29052"/>
                        <a:pt x="636303" y="29299"/>
                        <a:pt x="634648" y="29794"/>
                      </a:cubicBezTo>
                      <a:cubicBezTo>
                        <a:pt x="632995" y="30288"/>
                        <a:pt x="631545" y="30834"/>
                        <a:pt x="630300" y="31431"/>
                      </a:cubicBezTo>
                      <a:cubicBezTo>
                        <a:pt x="629055" y="32028"/>
                        <a:pt x="628015" y="32573"/>
                        <a:pt x="627180" y="33068"/>
                      </a:cubicBezTo>
                      <a:cubicBezTo>
                        <a:pt x="626343" y="33562"/>
                        <a:pt x="625721" y="33810"/>
                        <a:pt x="625312" y="33810"/>
                      </a:cubicBezTo>
                      <a:cubicBezTo>
                        <a:pt x="625039" y="33810"/>
                        <a:pt x="624800" y="33741"/>
                        <a:pt x="624595" y="33605"/>
                      </a:cubicBezTo>
                      <a:cubicBezTo>
                        <a:pt x="624391" y="33469"/>
                        <a:pt x="624212" y="33264"/>
                        <a:pt x="624058" y="32991"/>
                      </a:cubicBezTo>
                      <a:cubicBezTo>
                        <a:pt x="623905" y="32718"/>
                        <a:pt x="623794" y="32369"/>
                        <a:pt x="623726" y="31942"/>
                      </a:cubicBezTo>
                      <a:cubicBezTo>
                        <a:pt x="623657" y="31516"/>
                        <a:pt x="623624" y="31047"/>
                        <a:pt x="623624" y="30535"/>
                      </a:cubicBezTo>
                      <a:cubicBezTo>
                        <a:pt x="623624" y="29683"/>
                        <a:pt x="623683" y="29009"/>
                        <a:pt x="623803" y="28515"/>
                      </a:cubicBezTo>
                      <a:cubicBezTo>
                        <a:pt x="623922" y="28020"/>
                        <a:pt x="624212" y="27551"/>
                        <a:pt x="624673" y="27108"/>
                      </a:cubicBezTo>
                      <a:cubicBezTo>
                        <a:pt x="625133" y="26664"/>
                        <a:pt x="625926" y="26144"/>
                        <a:pt x="627051" y="25547"/>
                      </a:cubicBezTo>
                      <a:cubicBezTo>
                        <a:pt x="628177" y="24950"/>
                        <a:pt x="629473" y="24405"/>
                        <a:pt x="630939" y="23910"/>
                      </a:cubicBezTo>
                      <a:cubicBezTo>
                        <a:pt x="632406" y="23416"/>
                        <a:pt x="634009" y="23006"/>
                        <a:pt x="635748" y="22682"/>
                      </a:cubicBezTo>
                      <a:cubicBezTo>
                        <a:pt x="637488" y="22358"/>
                        <a:pt x="639244" y="22196"/>
                        <a:pt x="641018" y="22196"/>
                      </a:cubicBezTo>
                      <a:cubicBezTo>
                        <a:pt x="644327" y="22196"/>
                        <a:pt x="647140" y="22572"/>
                        <a:pt x="649460" y="23322"/>
                      </a:cubicBezTo>
                      <a:cubicBezTo>
                        <a:pt x="651779" y="24072"/>
                        <a:pt x="653654" y="25172"/>
                        <a:pt x="655087" y="26622"/>
                      </a:cubicBezTo>
                      <a:cubicBezTo>
                        <a:pt x="656519" y="28071"/>
                        <a:pt x="657560" y="29870"/>
                        <a:pt x="658207" y="32019"/>
                      </a:cubicBezTo>
                      <a:cubicBezTo>
                        <a:pt x="658856" y="34168"/>
                        <a:pt x="659180" y="36675"/>
                        <a:pt x="659180" y="39539"/>
                      </a:cubicBezTo>
                      <a:close/>
                      <a:moveTo>
                        <a:pt x="650789" y="49567"/>
                      </a:moveTo>
                      <a:lnTo>
                        <a:pt x="643576" y="49567"/>
                      </a:lnTo>
                      <a:cubicBezTo>
                        <a:pt x="641257" y="49567"/>
                        <a:pt x="639244" y="49763"/>
                        <a:pt x="637539" y="50155"/>
                      </a:cubicBezTo>
                      <a:cubicBezTo>
                        <a:pt x="635834" y="50547"/>
                        <a:pt x="634419" y="51127"/>
                        <a:pt x="633293" y="51894"/>
                      </a:cubicBezTo>
                      <a:cubicBezTo>
                        <a:pt x="632167" y="52662"/>
                        <a:pt x="631340" y="53583"/>
                        <a:pt x="630812" y="54657"/>
                      </a:cubicBezTo>
                      <a:cubicBezTo>
                        <a:pt x="630283" y="55731"/>
                        <a:pt x="630019" y="56968"/>
                        <a:pt x="630019" y="58366"/>
                      </a:cubicBezTo>
                      <a:cubicBezTo>
                        <a:pt x="630019" y="60753"/>
                        <a:pt x="630777" y="62655"/>
                        <a:pt x="632296" y="64070"/>
                      </a:cubicBezTo>
                      <a:cubicBezTo>
                        <a:pt x="633813" y="65486"/>
                        <a:pt x="635936" y="66193"/>
                        <a:pt x="638665" y="66193"/>
                      </a:cubicBezTo>
                      <a:cubicBezTo>
                        <a:pt x="640881" y="66193"/>
                        <a:pt x="642937" y="65631"/>
                        <a:pt x="644829" y="64505"/>
                      </a:cubicBezTo>
                      <a:cubicBezTo>
                        <a:pt x="646722" y="63380"/>
                        <a:pt x="648709" y="61657"/>
                        <a:pt x="650789" y="59338"/>
                      </a:cubicBezTo>
                      <a:close/>
                      <a:moveTo>
                        <a:pt x="698730" y="5570"/>
                      </a:moveTo>
                      <a:cubicBezTo>
                        <a:pt x="698730" y="6218"/>
                        <a:pt x="698695" y="6738"/>
                        <a:pt x="698627" y="7130"/>
                      </a:cubicBezTo>
                      <a:cubicBezTo>
                        <a:pt x="698559" y="7522"/>
                        <a:pt x="698482" y="7838"/>
                        <a:pt x="698397" y="8077"/>
                      </a:cubicBezTo>
                      <a:cubicBezTo>
                        <a:pt x="698311" y="8315"/>
                        <a:pt x="698201" y="8477"/>
                        <a:pt x="698064" y="8562"/>
                      </a:cubicBezTo>
                      <a:cubicBezTo>
                        <a:pt x="697927" y="8648"/>
                        <a:pt x="697757" y="8690"/>
                        <a:pt x="697552" y="8690"/>
                      </a:cubicBezTo>
                      <a:cubicBezTo>
                        <a:pt x="697314" y="8690"/>
                        <a:pt x="697015" y="8614"/>
                        <a:pt x="696657" y="8460"/>
                      </a:cubicBezTo>
                      <a:cubicBezTo>
                        <a:pt x="696299" y="8307"/>
                        <a:pt x="695864" y="8136"/>
                        <a:pt x="695353" y="7949"/>
                      </a:cubicBezTo>
                      <a:cubicBezTo>
                        <a:pt x="694841" y="7761"/>
                        <a:pt x="694236" y="7590"/>
                        <a:pt x="693536" y="7437"/>
                      </a:cubicBezTo>
                      <a:cubicBezTo>
                        <a:pt x="692837" y="7284"/>
                        <a:pt x="692028" y="7207"/>
                        <a:pt x="691107" y="7207"/>
                      </a:cubicBezTo>
                      <a:cubicBezTo>
                        <a:pt x="689845" y="7207"/>
                        <a:pt x="688770" y="7411"/>
                        <a:pt x="687883" y="7821"/>
                      </a:cubicBezTo>
                      <a:cubicBezTo>
                        <a:pt x="686997" y="8230"/>
                        <a:pt x="686280" y="8869"/>
                        <a:pt x="685735" y="9739"/>
                      </a:cubicBezTo>
                      <a:cubicBezTo>
                        <a:pt x="685189" y="10609"/>
                        <a:pt x="684796" y="11734"/>
                        <a:pt x="684558" y="13116"/>
                      </a:cubicBezTo>
                      <a:cubicBezTo>
                        <a:pt x="684319" y="14497"/>
                        <a:pt x="684200" y="16177"/>
                        <a:pt x="684200" y="18155"/>
                      </a:cubicBezTo>
                      <a:lnTo>
                        <a:pt x="684200" y="23168"/>
                      </a:lnTo>
                      <a:lnTo>
                        <a:pt x="694483" y="23168"/>
                      </a:lnTo>
                      <a:cubicBezTo>
                        <a:pt x="694756" y="23168"/>
                        <a:pt x="694986" y="23228"/>
                        <a:pt x="695174" y="23348"/>
                      </a:cubicBezTo>
                      <a:cubicBezTo>
                        <a:pt x="695361" y="23467"/>
                        <a:pt x="695532" y="23672"/>
                        <a:pt x="695685" y="23961"/>
                      </a:cubicBezTo>
                      <a:cubicBezTo>
                        <a:pt x="695839" y="24251"/>
                        <a:pt x="695958" y="24618"/>
                        <a:pt x="696043" y="25061"/>
                      </a:cubicBezTo>
                      <a:cubicBezTo>
                        <a:pt x="696128" y="25505"/>
                        <a:pt x="696171" y="26050"/>
                        <a:pt x="696171" y="26699"/>
                      </a:cubicBezTo>
                      <a:cubicBezTo>
                        <a:pt x="696171" y="27926"/>
                        <a:pt x="696018" y="28813"/>
                        <a:pt x="695711" y="29359"/>
                      </a:cubicBezTo>
                      <a:cubicBezTo>
                        <a:pt x="695403" y="29904"/>
                        <a:pt x="694995" y="30177"/>
                        <a:pt x="694483" y="30177"/>
                      </a:cubicBezTo>
                      <a:lnTo>
                        <a:pt x="684200" y="30177"/>
                      </a:lnTo>
                      <a:lnTo>
                        <a:pt x="684200" y="70542"/>
                      </a:lnTo>
                      <a:cubicBezTo>
                        <a:pt x="684200" y="70815"/>
                        <a:pt x="684132" y="71045"/>
                        <a:pt x="683995" y="71233"/>
                      </a:cubicBezTo>
                      <a:cubicBezTo>
                        <a:pt x="683859" y="71420"/>
                        <a:pt x="683629" y="71582"/>
                        <a:pt x="683305" y="71719"/>
                      </a:cubicBezTo>
                      <a:cubicBezTo>
                        <a:pt x="682981" y="71855"/>
                        <a:pt x="682546" y="71957"/>
                        <a:pt x="682000" y="72026"/>
                      </a:cubicBezTo>
                      <a:cubicBezTo>
                        <a:pt x="681454" y="72094"/>
                        <a:pt x="680772" y="72128"/>
                        <a:pt x="679954" y="72128"/>
                      </a:cubicBezTo>
                      <a:cubicBezTo>
                        <a:pt x="679135" y="72128"/>
                        <a:pt x="678453" y="72094"/>
                        <a:pt x="677907" y="72026"/>
                      </a:cubicBezTo>
                      <a:cubicBezTo>
                        <a:pt x="677361" y="71957"/>
                        <a:pt x="676927" y="71855"/>
                        <a:pt x="676603" y="71719"/>
                      </a:cubicBezTo>
                      <a:cubicBezTo>
                        <a:pt x="676278" y="71582"/>
                        <a:pt x="676049" y="71420"/>
                        <a:pt x="675912" y="71233"/>
                      </a:cubicBezTo>
                      <a:cubicBezTo>
                        <a:pt x="675775" y="71045"/>
                        <a:pt x="675708" y="70815"/>
                        <a:pt x="675708" y="70542"/>
                      </a:cubicBezTo>
                      <a:lnTo>
                        <a:pt x="675708" y="30177"/>
                      </a:lnTo>
                      <a:lnTo>
                        <a:pt x="669210" y="30177"/>
                      </a:lnTo>
                      <a:cubicBezTo>
                        <a:pt x="668665" y="30177"/>
                        <a:pt x="668255" y="29904"/>
                        <a:pt x="667982" y="29359"/>
                      </a:cubicBezTo>
                      <a:cubicBezTo>
                        <a:pt x="667709" y="28813"/>
                        <a:pt x="667573" y="27926"/>
                        <a:pt x="667573" y="26699"/>
                      </a:cubicBezTo>
                      <a:cubicBezTo>
                        <a:pt x="667573" y="26050"/>
                        <a:pt x="667607" y="25505"/>
                        <a:pt x="667675" y="25061"/>
                      </a:cubicBezTo>
                      <a:cubicBezTo>
                        <a:pt x="667744" y="24618"/>
                        <a:pt x="667846" y="24251"/>
                        <a:pt x="667982" y="23961"/>
                      </a:cubicBezTo>
                      <a:cubicBezTo>
                        <a:pt x="668119" y="23672"/>
                        <a:pt x="668290" y="23467"/>
                        <a:pt x="668493" y="23348"/>
                      </a:cubicBezTo>
                      <a:cubicBezTo>
                        <a:pt x="668698" y="23228"/>
                        <a:pt x="668937" y="23168"/>
                        <a:pt x="669210" y="23168"/>
                      </a:cubicBezTo>
                      <a:lnTo>
                        <a:pt x="675708" y="23168"/>
                      </a:lnTo>
                      <a:lnTo>
                        <a:pt x="675708" y="18411"/>
                      </a:lnTo>
                      <a:cubicBezTo>
                        <a:pt x="675708" y="15205"/>
                        <a:pt x="676006" y="12451"/>
                        <a:pt x="676603" y="10148"/>
                      </a:cubicBezTo>
                      <a:cubicBezTo>
                        <a:pt x="677199" y="7846"/>
                        <a:pt x="678112" y="5962"/>
                        <a:pt x="679339" y="4495"/>
                      </a:cubicBezTo>
                      <a:cubicBezTo>
                        <a:pt x="680567" y="3029"/>
                        <a:pt x="682111" y="1946"/>
                        <a:pt x="683970" y="1247"/>
                      </a:cubicBezTo>
                      <a:cubicBezTo>
                        <a:pt x="685829" y="548"/>
                        <a:pt x="688020" y="198"/>
                        <a:pt x="690544" y="198"/>
                      </a:cubicBezTo>
                      <a:cubicBezTo>
                        <a:pt x="691737" y="198"/>
                        <a:pt x="692897" y="309"/>
                        <a:pt x="694022" y="531"/>
                      </a:cubicBezTo>
                      <a:cubicBezTo>
                        <a:pt x="695148" y="752"/>
                        <a:pt x="696018" y="991"/>
                        <a:pt x="696632" y="1247"/>
                      </a:cubicBezTo>
                      <a:cubicBezTo>
                        <a:pt x="697246" y="1503"/>
                        <a:pt x="697655" y="1733"/>
                        <a:pt x="697860" y="1937"/>
                      </a:cubicBezTo>
                      <a:cubicBezTo>
                        <a:pt x="698064" y="2142"/>
                        <a:pt x="698234" y="2406"/>
                        <a:pt x="698371" y="2730"/>
                      </a:cubicBezTo>
                      <a:cubicBezTo>
                        <a:pt x="698508" y="3054"/>
                        <a:pt x="698601" y="3447"/>
                        <a:pt x="698652" y="3907"/>
                      </a:cubicBezTo>
                      <a:cubicBezTo>
                        <a:pt x="698704" y="4367"/>
                        <a:pt x="698730" y="4922"/>
                        <a:pt x="698730" y="5570"/>
                      </a:cubicBezTo>
                      <a:close/>
                      <a:moveTo>
                        <a:pt x="729200" y="67165"/>
                      </a:moveTo>
                      <a:cubicBezTo>
                        <a:pt x="729200" y="68155"/>
                        <a:pt x="729132" y="68939"/>
                        <a:pt x="728995" y="69519"/>
                      </a:cubicBezTo>
                      <a:cubicBezTo>
                        <a:pt x="728859" y="70099"/>
                        <a:pt x="728654" y="70525"/>
                        <a:pt x="728382" y="70798"/>
                      </a:cubicBezTo>
                      <a:cubicBezTo>
                        <a:pt x="728108" y="71071"/>
                        <a:pt x="727700" y="71326"/>
                        <a:pt x="727154" y="71565"/>
                      </a:cubicBezTo>
                      <a:cubicBezTo>
                        <a:pt x="726608" y="71804"/>
                        <a:pt x="725985" y="72000"/>
                        <a:pt x="725286" y="72153"/>
                      </a:cubicBezTo>
                      <a:cubicBezTo>
                        <a:pt x="724587" y="72307"/>
                        <a:pt x="723845" y="72435"/>
                        <a:pt x="723061" y="72537"/>
                      </a:cubicBezTo>
                      <a:cubicBezTo>
                        <a:pt x="722276" y="72639"/>
                        <a:pt x="721492" y="72691"/>
                        <a:pt x="720707" y="72691"/>
                      </a:cubicBezTo>
                      <a:cubicBezTo>
                        <a:pt x="718321" y="72691"/>
                        <a:pt x="716274" y="72375"/>
                        <a:pt x="714569" y="71744"/>
                      </a:cubicBezTo>
                      <a:cubicBezTo>
                        <a:pt x="712864" y="71113"/>
                        <a:pt x="711464" y="70158"/>
                        <a:pt x="710374" y="68879"/>
                      </a:cubicBezTo>
                      <a:cubicBezTo>
                        <a:pt x="709282" y="67600"/>
                        <a:pt x="708489" y="65980"/>
                        <a:pt x="707994" y="64019"/>
                      </a:cubicBezTo>
                      <a:cubicBezTo>
                        <a:pt x="707500" y="62058"/>
                        <a:pt x="707253" y="59747"/>
                        <a:pt x="707253" y="57087"/>
                      </a:cubicBezTo>
                      <a:lnTo>
                        <a:pt x="707253" y="30177"/>
                      </a:lnTo>
                      <a:lnTo>
                        <a:pt x="700807" y="30177"/>
                      </a:lnTo>
                      <a:cubicBezTo>
                        <a:pt x="700295" y="30177"/>
                        <a:pt x="699886" y="29904"/>
                        <a:pt x="699579" y="29359"/>
                      </a:cubicBezTo>
                      <a:cubicBezTo>
                        <a:pt x="699272" y="28813"/>
                        <a:pt x="699118" y="27926"/>
                        <a:pt x="699118" y="26699"/>
                      </a:cubicBezTo>
                      <a:cubicBezTo>
                        <a:pt x="699118" y="26050"/>
                        <a:pt x="699161" y="25505"/>
                        <a:pt x="699246" y="25061"/>
                      </a:cubicBezTo>
                      <a:cubicBezTo>
                        <a:pt x="699331" y="24618"/>
                        <a:pt x="699442" y="24251"/>
                        <a:pt x="699579" y="23961"/>
                      </a:cubicBezTo>
                      <a:cubicBezTo>
                        <a:pt x="699715" y="23672"/>
                        <a:pt x="699894" y="23467"/>
                        <a:pt x="700116" y="23348"/>
                      </a:cubicBezTo>
                      <a:cubicBezTo>
                        <a:pt x="700337" y="23228"/>
                        <a:pt x="700585" y="23168"/>
                        <a:pt x="700857" y="23168"/>
                      </a:cubicBezTo>
                      <a:lnTo>
                        <a:pt x="707253" y="23168"/>
                      </a:lnTo>
                      <a:lnTo>
                        <a:pt x="707253" y="12220"/>
                      </a:lnTo>
                      <a:cubicBezTo>
                        <a:pt x="707253" y="11982"/>
                        <a:pt x="707313" y="11760"/>
                        <a:pt x="707432" y="11555"/>
                      </a:cubicBezTo>
                      <a:cubicBezTo>
                        <a:pt x="707552" y="11351"/>
                        <a:pt x="707773" y="11172"/>
                        <a:pt x="708096" y="11018"/>
                      </a:cubicBezTo>
                      <a:cubicBezTo>
                        <a:pt x="708421" y="10865"/>
                        <a:pt x="708856" y="10754"/>
                        <a:pt x="709401" y="10686"/>
                      </a:cubicBezTo>
                      <a:cubicBezTo>
                        <a:pt x="709947" y="10617"/>
                        <a:pt x="710629" y="10583"/>
                        <a:pt x="711448" y="10583"/>
                      </a:cubicBezTo>
                      <a:cubicBezTo>
                        <a:pt x="712301" y="10583"/>
                        <a:pt x="713000" y="10617"/>
                        <a:pt x="713546" y="10686"/>
                      </a:cubicBezTo>
                      <a:cubicBezTo>
                        <a:pt x="714091" y="10754"/>
                        <a:pt x="714517" y="10865"/>
                        <a:pt x="714824" y="11018"/>
                      </a:cubicBezTo>
                      <a:cubicBezTo>
                        <a:pt x="715132" y="11172"/>
                        <a:pt x="715353" y="11351"/>
                        <a:pt x="715490" y="11555"/>
                      </a:cubicBezTo>
                      <a:cubicBezTo>
                        <a:pt x="715626" y="11760"/>
                        <a:pt x="715695" y="11982"/>
                        <a:pt x="715695" y="12220"/>
                      </a:cubicBezTo>
                      <a:lnTo>
                        <a:pt x="715695" y="23168"/>
                      </a:lnTo>
                      <a:lnTo>
                        <a:pt x="727512" y="23168"/>
                      </a:lnTo>
                      <a:cubicBezTo>
                        <a:pt x="727785" y="23168"/>
                        <a:pt x="728024" y="23228"/>
                        <a:pt x="728228" y="23348"/>
                      </a:cubicBezTo>
                      <a:cubicBezTo>
                        <a:pt x="728433" y="23467"/>
                        <a:pt x="728612" y="23672"/>
                        <a:pt x="728766" y="23961"/>
                      </a:cubicBezTo>
                      <a:cubicBezTo>
                        <a:pt x="728919" y="24251"/>
                        <a:pt x="729030" y="24618"/>
                        <a:pt x="729098" y="25061"/>
                      </a:cubicBezTo>
                      <a:cubicBezTo>
                        <a:pt x="729166" y="25505"/>
                        <a:pt x="729200" y="26050"/>
                        <a:pt x="729200" y="26699"/>
                      </a:cubicBezTo>
                      <a:cubicBezTo>
                        <a:pt x="729200" y="27926"/>
                        <a:pt x="729047" y="28813"/>
                        <a:pt x="728740" y="29359"/>
                      </a:cubicBezTo>
                      <a:cubicBezTo>
                        <a:pt x="728433" y="29904"/>
                        <a:pt x="728024" y="30177"/>
                        <a:pt x="727512" y="30177"/>
                      </a:cubicBezTo>
                      <a:lnTo>
                        <a:pt x="715695" y="30177"/>
                      </a:lnTo>
                      <a:lnTo>
                        <a:pt x="715695" y="55859"/>
                      </a:lnTo>
                      <a:cubicBezTo>
                        <a:pt x="715695" y="59031"/>
                        <a:pt x="716163" y="61427"/>
                        <a:pt x="717101" y="63047"/>
                      </a:cubicBezTo>
                      <a:cubicBezTo>
                        <a:pt x="718039" y="64667"/>
                        <a:pt x="719719" y="65477"/>
                        <a:pt x="722140" y="65477"/>
                      </a:cubicBezTo>
                      <a:cubicBezTo>
                        <a:pt x="722925" y="65477"/>
                        <a:pt x="723624" y="65400"/>
                        <a:pt x="724237" y="65247"/>
                      </a:cubicBezTo>
                      <a:cubicBezTo>
                        <a:pt x="724852" y="65093"/>
                        <a:pt x="725398" y="64931"/>
                        <a:pt x="725875" y="64761"/>
                      </a:cubicBezTo>
                      <a:cubicBezTo>
                        <a:pt x="726352" y="64590"/>
                        <a:pt x="726762" y="64428"/>
                        <a:pt x="727103" y="64275"/>
                      </a:cubicBezTo>
                      <a:cubicBezTo>
                        <a:pt x="727444" y="64121"/>
                        <a:pt x="727750" y="64045"/>
                        <a:pt x="728024" y="64045"/>
                      </a:cubicBezTo>
                      <a:cubicBezTo>
                        <a:pt x="728194" y="64045"/>
                        <a:pt x="728356" y="64087"/>
                        <a:pt x="728509" y="64173"/>
                      </a:cubicBezTo>
                      <a:cubicBezTo>
                        <a:pt x="728663" y="64258"/>
                        <a:pt x="728783" y="64420"/>
                        <a:pt x="728868" y="64659"/>
                      </a:cubicBezTo>
                      <a:cubicBezTo>
                        <a:pt x="728953" y="64897"/>
                        <a:pt x="729030" y="65221"/>
                        <a:pt x="729098" y="65631"/>
                      </a:cubicBezTo>
                      <a:cubicBezTo>
                        <a:pt x="729166" y="66040"/>
                        <a:pt x="729200" y="66552"/>
                        <a:pt x="729200" y="6716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8" name="Полилиния: фигура 107">
                  <a:extLst>
                    <a:ext uri="{FF2B5EF4-FFF2-40B4-BE49-F238E27FC236}">
                      <a16:creationId xmlns:a16="http://schemas.microsoft.com/office/drawing/2014/main" id="{1F756751-CB9B-4911-A23D-0F631A9396CD}"/>
                    </a:ext>
                  </a:extLst>
                </p:cNvPr>
                <p:cNvSpPr/>
                <p:nvPr/>
              </p:nvSpPr>
              <p:spPr>
                <a:xfrm>
                  <a:off x="4737914" y="1960082"/>
                  <a:ext cx="25937" cy="25937"/>
                </a:xfrm>
                <a:custGeom>
                  <a:avLst/>
                  <a:gdLst>
                    <a:gd name="connsiteX0" fmla="*/ 497 w 25937"/>
                    <a:gd name="connsiteY0" fmla="*/ 13154 h 25937"/>
                    <a:gd name="connsiteX1" fmla="*/ 4308 w 25937"/>
                    <a:gd name="connsiteY1" fmla="*/ 3997 h 25937"/>
                    <a:gd name="connsiteX2" fmla="*/ 13440 w 25937"/>
                    <a:gd name="connsiteY2" fmla="*/ 211 h 25937"/>
                    <a:gd name="connsiteX3" fmla="*/ 22623 w 25937"/>
                    <a:gd name="connsiteY3" fmla="*/ 3997 h 25937"/>
                    <a:gd name="connsiteX4" fmla="*/ 26435 w 25937"/>
                    <a:gd name="connsiteY4" fmla="*/ 13154 h 25937"/>
                    <a:gd name="connsiteX5" fmla="*/ 22623 w 25937"/>
                    <a:gd name="connsiteY5" fmla="*/ 22337 h 25937"/>
                    <a:gd name="connsiteX6" fmla="*/ 13440 w 25937"/>
                    <a:gd name="connsiteY6" fmla="*/ 26149 h 25937"/>
                    <a:gd name="connsiteX7" fmla="*/ 4308 w 25937"/>
                    <a:gd name="connsiteY7" fmla="*/ 22337 h 25937"/>
                    <a:gd name="connsiteX8" fmla="*/ 497 w 25937"/>
                    <a:gd name="connsiteY8" fmla="*/ 13154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154"/>
                      </a:moveTo>
                      <a:cubicBezTo>
                        <a:pt x="497" y="9573"/>
                        <a:pt x="1767" y="6521"/>
                        <a:pt x="4308" y="3997"/>
                      </a:cubicBezTo>
                      <a:cubicBezTo>
                        <a:pt x="6849" y="1473"/>
                        <a:pt x="9893" y="211"/>
                        <a:pt x="13440" y="211"/>
                      </a:cubicBezTo>
                      <a:cubicBezTo>
                        <a:pt x="17021" y="211"/>
                        <a:pt x="20082" y="1473"/>
                        <a:pt x="22623" y="3997"/>
                      </a:cubicBezTo>
                      <a:cubicBezTo>
                        <a:pt x="25164" y="6521"/>
                        <a:pt x="26435" y="9573"/>
                        <a:pt x="26435" y="13154"/>
                      </a:cubicBezTo>
                      <a:cubicBezTo>
                        <a:pt x="26435" y="16735"/>
                        <a:pt x="25164" y="19796"/>
                        <a:pt x="22623" y="22337"/>
                      </a:cubicBezTo>
                      <a:cubicBezTo>
                        <a:pt x="20082" y="24878"/>
                        <a:pt x="17021" y="26149"/>
                        <a:pt x="13440" y="26149"/>
                      </a:cubicBezTo>
                      <a:cubicBezTo>
                        <a:pt x="9893" y="26149"/>
                        <a:pt x="6849" y="24878"/>
                        <a:pt x="4308" y="22337"/>
                      </a:cubicBezTo>
                      <a:cubicBezTo>
                        <a:pt x="1767" y="19796"/>
                        <a:pt x="497" y="16735"/>
                        <a:pt x="497" y="1315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9" name="Полилиния: фигура 108">
                  <a:extLst>
                    <a:ext uri="{FF2B5EF4-FFF2-40B4-BE49-F238E27FC236}">
                      <a16:creationId xmlns:a16="http://schemas.microsoft.com/office/drawing/2014/main" id="{B7DDCFDE-D4B4-4BB9-B08C-3CE9B5DEF497}"/>
                    </a:ext>
                  </a:extLst>
                </p:cNvPr>
                <p:cNvSpPr/>
                <p:nvPr/>
              </p:nvSpPr>
              <p:spPr>
                <a:xfrm>
                  <a:off x="4827390" y="1941869"/>
                  <a:ext cx="574007" cy="68860"/>
                </a:xfrm>
                <a:custGeom>
                  <a:avLst/>
                  <a:gdLst>
                    <a:gd name="connsiteX0" fmla="*/ 48545 w 574007"/>
                    <a:gd name="connsiteY0" fmla="*/ 58737 h 68860"/>
                    <a:gd name="connsiteX1" fmla="*/ 48494 w 574007"/>
                    <a:gd name="connsiteY1" fmla="*/ 60170 h 68860"/>
                    <a:gd name="connsiteX2" fmla="*/ 48315 w 574007"/>
                    <a:gd name="connsiteY2" fmla="*/ 61244 h 68860"/>
                    <a:gd name="connsiteX3" fmla="*/ 47982 w 574007"/>
                    <a:gd name="connsiteY3" fmla="*/ 62062 h 68860"/>
                    <a:gd name="connsiteX4" fmla="*/ 47266 w 574007"/>
                    <a:gd name="connsiteY4" fmla="*/ 62932 h 68860"/>
                    <a:gd name="connsiteX5" fmla="*/ 45118 w 574007"/>
                    <a:gd name="connsiteY5" fmla="*/ 64493 h 68860"/>
                    <a:gd name="connsiteX6" fmla="*/ 41050 w 574007"/>
                    <a:gd name="connsiteY6" fmla="*/ 66539 h 68860"/>
                    <a:gd name="connsiteX7" fmla="*/ 35474 w 574007"/>
                    <a:gd name="connsiteY7" fmla="*/ 68227 h 68860"/>
                    <a:gd name="connsiteX8" fmla="*/ 28593 w 574007"/>
                    <a:gd name="connsiteY8" fmla="*/ 68918 h 68860"/>
                    <a:gd name="connsiteX9" fmla="*/ 16954 w 574007"/>
                    <a:gd name="connsiteY9" fmla="*/ 66769 h 68860"/>
                    <a:gd name="connsiteX10" fmla="*/ 8103 w 574007"/>
                    <a:gd name="connsiteY10" fmla="*/ 60425 h 68860"/>
                    <a:gd name="connsiteX11" fmla="*/ 2476 w 574007"/>
                    <a:gd name="connsiteY11" fmla="*/ 50066 h 68860"/>
                    <a:gd name="connsiteX12" fmla="*/ 506 w 574007"/>
                    <a:gd name="connsiteY12" fmla="*/ 35869 h 68860"/>
                    <a:gd name="connsiteX13" fmla="*/ 2629 w 574007"/>
                    <a:gd name="connsiteY13" fmla="*/ 21186 h 68860"/>
                    <a:gd name="connsiteX14" fmla="*/ 8590 w 574007"/>
                    <a:gd name="connsiteY14" fmla="*/ 10264 h 68860"/>
                    <a:gd name="connsiteX15" fmla="*/ 17773 w 574007"/>
                    <a:gd name="connsiteY15" fmla="*/ 3434 h 68860"/>
                    <a:gd name="connsiteX16" fmla="*/ 29616 w 574007"/>
                    <a:gd name="connsiteY16" fmla="*/ 1081 h 68860"/>
                    <a:gd name="connsiteX17" fmla="*/ 35193 w 574007"/>
                    <a:gd name="connsiteY17" fmla="*/ 1618 h 68860"/>
                    <a:gd name="connsiteX18" fmla="*/ 40206 w 574007"/>
                    <a:gd name="connsiteY18" fmla="*/ 2974 h 68860"/>
                    <a:gd name="connsiteX19" fmla="*/ 44299 w 574007"/>
                    <a:gd name="connsiteY19" fmla="*/ 4866 h 68860"/>
                    <a:gd name="connsiteX20" fmla="*/ 46780 w 574007"/>
                    <a:gd name="connsiteY20" fmla="*/ 6631 h 68860"/>
                    <a:gd name="connsiteX21" fmla="*/ 47675 w 574007"/>
                    <a:gd name="connsiteY21" fmla="*/ 7680 h 68860"/>
                    <a:gd name="connsiteX22" fmla="*/ 48008 w 574007"/>
                    <a:gd name="connsiteY22" fmla="*/ 8524 h 68860"/>
                    <a:gd name="connsiteX23" fmla="*/ 48213 w 574007"/>
                    <a:gd name="connsiteY23" fmla="*/ 9675 h 68860"/>
                    <a:gd name="connsiteX24" fmla="*/ 48289 w 574007"/>
                    <a:gd name="connsiteY24" fmla="*/ 11261 h 68860"/>
                    <a:gd name="connsiteX25" fmla="*/ 48187 w 574007"/>
                    <a:gd name="connsiteY25" fmla="*/ 13001 h 68860"/>
                    <a:gd name="connsiteX26" fmla="*/ 47878 w 574007"/>
                    <a:gd name="connsiteY26" fmla="*/ 14203 h 68860"/>
                    <a:gd name="connsiteX27" fmla="*/ 47389 w 574007"/>
                    <a:gd name="connsiteY27" fmla="*/ 14919 h 68860"/>
                    <a:gd name="connsiteX28" fmla="*/ 46695 w 574007"/>
                    <a:gd name="connsiteY28" fmla="*/ 15149 h 68860"/>
                    <a:gd name="connsiteX29" fmla="*/ 44689 w 574007"/>
                    <a:gd name="connsiteY29" fmla="*/ 14152 h 68860"/>
                    <a:gd name="connsiteX30" fmla="*/ 41371 w 574007"/>
                    <a:gd name="connsiteY30" fmla="*/ 11952 h 68860"/>
                    <a:gd name="connsiteX31" fmla="*/ 36434 w 574007"/>
                    <a:gd name="connsiteY31" fmla="*/ 9752 h 68860"/>
                    <a:gd name="connsiteX32" fmla="*/ 29465 w 574007"/>
                    <a:gd name="connsiteY32" fmla="*/ 8755 h 68860"/>
                    <a:gd name="connsiteX33" fmla="*/ 21415 w 574007"/>
                    <a:gd name="connsiteY33" fmla="*/ 10520 h 68860"/>
                    <a:gd name="connsiteX34" fmla="*/ 15218 w 574007"/>
                    <a:gd name="connsiteY34" fmla="*/ 15712 h 68860"/>
                    <a:gd name="connsiteX35" fmla="*/ 11232 w 574007"/>
                    <a:gd name="connsiteY35" fmla="*/ 24077 h 68860"/>
                    <a:gd name="connsiteX36" fmla="*/ 9817 w 574007"/>
                    <a:gd name="connsiteY36" fmla="*/ 35357 h 68860"/>
                    <a:gd name="connsiteX37" fmla="*/ 11180 w 574007"/>
                    <a:gd name="connsiteY37" fmla="*/ 46484 h 68860"/>
                    <a:gd name="connsiteX38" fmla="*/ 15089 w 574007"/>
                    <a:gd name="connsiteY38" fmla="*/ 54568 h 68860"/>
                    <a:gd name="connsiteX39" fmla="*/ 21338 w 574007"/>
                    <a:gd name="connsiteY39" fmla="*/ 59479 h 68860"/>
                    <a:gd name="connsiteX40" fmla="*/ 29722 w 574007"/>
                    <a:gd name="connsiteY40" fmla="*/ 61142 h 68860"/>
                    <a:gd name="connsiteX41" fmla="*/ 36639 w 574007"/>
                    <a:gd name="connsiteY41" fmla="*/ 60170 h 68860"/>
                    <a:gd name="connsiteX42" fmla="*/ 41679 w 574007"/>
                    <a:gd name="connsiteY42" fmla="*/ 57995 h 68860"/>
                    <a:gd name="connsiteX43" fmla="*/ 45099 w 574007"/>
                    <a:gd name="connsiteY43" fmla="*/ 55821 h 68860"/>
                    <a:gd name="connsiteX44" fmla="*/ 47208 w 574007"/>
                    <a:gd name="connsiteY44" fmla="*/ 54849 h 68860"/>
                    <a:gd name="connsiteX45" fmla="*/ 47825 w 574007"/>
                    <a:gd name="connsiteY45" fmla="*/ 55003 h 68860"/>
                    <a:gd name="connsiteX46" fmla="*/ 48237 w 574007"/>
                    <a:gd name="connsiteY46" fmla="*/ 55591 h 68860"/>
                    <a:gd name="connsiteX47" fmla="*/ 48468 w 574007"/>
                    <a:gd name="connsiteY47" fmla="*/ 56793 h 68860"/>
                    <a:gd name="connsiteX48" fmla="*/ 48545 w 574007"/>
                    <a:gd name="connsiteY48" fmla="*/ 58737 h 68860"/>
                    <a:gd name="connsiteX49" fmla="*/ 100762 w 574007"/>
                    <a:gd name="connsiteY49" fmla="*/ 43287 h 68860"/>
                    <a:gd name="connsiteX50" fmla="*/ 99279 w 574007"/>
                    <a:gd name="connsiteY50" fmla="*/ 53647 h 68860"/>
                    <a:gd name="connsiteX51" fmla="*/ 94853 w 574007"/>
                    <a:gd name="connsiteY51" fmla="*/ 61807 h 68860"/>
                    <a:gd name="connsiteX52" fmla="*/ 87486 w 574007"/>
                    <a:gd name="connsiteY52" fmla="*/ 67153 h 68860"/>
                    <a:gd name="connsiteX53" fmla="*/ 77229 w 574007"/>
                    <a:gd name="connsiteY53" fmla="*/ 69071 h 68860"/>
                    <a:gd name="connsiteX54" fmla="*/ 67329 w 574007"/>
                    <a:gd name="connsiteY54" fmla="*/ 67383 h 68860"/>
                    <a:gd name="connsiteX55" fmla="*/ 60295 w 574007"/>
                    <a:gd name="connsiteY55" fmla="*/ 62472 h 68860"/>
                    <a:gd name="connsiteX56" fmla="*/ 56100 w 574007"/>
                    <a:gd name="connsiteY56" fmla="*/ 54644 h 68860"/>
                    <a:gd name="connsiteX57" fmla="*/ 54719 w 574007"/>
                    <a:gd name="connsiteY57" fmla="*/ 44208 h 68860"/>
                    <a:gd name="connsiteX58" fmla="*/ 56177 w 574007"/>
                    <a:gd name="connsiteY58" fmla="*/ 33848 h 68860"/>
                    <a:gd name="connsiteX59" fmla="*/ 60576 w 574007"/>
                    <a:gd name="connsiteY59" fmla="*/ 25688 h 68860"/>
                    <a:gd name="connsiteX60" fmla="*/ 67918 w 574007"/>
                    <a:gd name="connsiteY60" fmla="*/ 20368 h 68860"/>
                    <a:gd name="connsiteX61" fmla="*/ 78201 w 574007"/>
                    <a:gd name="connsiteY61" fmla="*/ 18475 h 68860"/>
                    <a:gd name="connsiteX62" fmla="*/ 88100 w 574007"/>
                    <a:gd name="connsiteY62" fmla="*/ 20163 h 68860"/>
                    <a:gd name="connsiteX63" fmla="*/ 95134 w 574007"/>
                    <a:gd name="connsiteY63" fmla="*/ 25074 h 68860"/>
                    <a:gd name="connsiteX64" fmla="*/ 99355 w 574007"/>
                    <a:gd name="connsiteY64" fmla="*/ 32902 h 68860"/>
                    <a:gd name="connsiteX65" fmla="*/ 100762 w 574007"/>
                    <a:gd name="connsiteY65" fmla="*/ 43287 h 68860"/>
                    <a:gd name="connsiteX66" fmla="*/ 92014 w 574007"/>
                    <a:gd name="connsiteY66" fmla="*/ 43850 h 68860"/>
                    <a:gd name="connsiteX67" fmla="*/ 91317 w 574007"/>
                    <a:gd name="connsiteY67" fmla="*/ 36790 h 68860"/>
                    <a:gd name="connsiteX68" fmla="*/ 89019 w 574007"/>
                    <a:gd name="connsiteY68" fmla="*/ 30958 h 68860"/>
                    <a:gd name="connsiteX69" fmla="*/ 84683 w 574007"/>
                    <a:gd name="connsiteY69" fmla="*/ 26993 h 68860"/>
                    <a:gd name="connsiteX70" fmla="*/ 77869 w 574007"/>
                    <a:gd name="connsiteY70" fmla="*/ 25535 h 68860"/>
                    <a:gd name="connsiteX71" fmla="*/ 71391 w 574007"/>
                    <a:gd name="connsiteY71" fmla="*/ 26865 h 68860"/>
                    <a:gd name="connsiteX72" fmla="*/ 66925 w 574007"/>
                    <a:gd name="connsiteY72" fmla="*/ 30625 h 68860"/>
                    <a:gd name="connsiteX73" fmla="*/ 64318 w 574007"/>
                    <a:gd name="connsiteY73" fmla="*/ 36381 h 68860"/>
                    <a:gd name="connsiteX74" fmla="*/ 63467 w 574007"/>
                    <a:gd name="connsiteY74" fmla="*/ 43645 h 68860"/>
                    <a:gd name="connsiteX75" fmla="*/ 64164 w 574007"/>
                    <a:gd name="connsiteY75" fmla="*/ 50756 h 68860"/>
                    <a:gd name="connsiteX76" fmla="*/ 66487 w 574007"/>
                    <a:gd name="connsiteY76" fmla="*/ 56563 h 68860"/>
                    <a:gd name="connsiteX77" fmla="*/ 70849 w 574007"/>
                    <a:gd name="connsiteY77" fmla="*/ 60502 h 68860"/>
                    <a:gd name="connsiteX78" fmla="*/ 77663 w 574007"/>
                    <a:gd name="connsiteY78" fmla="*/ 61960 h 68860"/>
                    <a:gd name="connsiteX79" fmla="*/ 84116 w 574007"/>
                    <a:gd name="connsiteY79" fmla="*/ 60630 h 68860"/>
                    <a:gd name="connsiteX80" fmla="*/ 88607 w 574007"/>
                    <a:gd name="connsiteY80" fmla="*/ 56895 h 68860"/>
                    <a:gd name="connsiteX81" fmla="*/ 91188 w 574007"/>
                    <a:gd name="connsiteY81" fmla="*/ 51166 h 68860"/>
                    <a:gd name="connsiteX82" fmla="*/ 92014 w 574007"/>
                    <a:gd name="connsiteY82" fmla="*/ 43850 h 68860"/>
                    <a:gd name="connsiteX83" fmla="*/ 180810 w 574007"/>
                    <a:gd name="connsiteY83" fmla="*/ 66820 h 68860"/>
                    <a:gd name="connsiteX84" fmla="*/ 180605 w 574007"/>
                    <a:gd name="connsiteY84" fmla="*/ 67511 h 68860"/>
                    <a:gd name="connsiteX85" fmla="*/ 179940 w 574007"/>
                    <a:gd name="connsiteY85" fmla="*/ 67997 h 68860"/>
                    <a:gd name="connsiteX86" fmla="*/ 178661 w 574007"/>
                    <a:gd name="connsiteY86" fmla="*/ 68304 h 68860"/>
                    <a:gd name="connsiteX87" fmla="*/ 176615 w 574007"/>
                    <a:gd name="connsiteY87" fmla="*/ 68406 h 68860"/>
                    <a:gd name="connsiteX88" fmla="*/ 174518 w 574007"/>
                    <a:gd name="connsiteY88" fmla="*/ 68304 h 68860"/>
                    <a:gd name="connsiteX89" fmla="*/ 173213 w 574007"/>
                    <a:gd name="connsiteY89" fmla="*/ 67997 h 68860"/>
                    <a:gd name="connsiteX90" fmla="*/ 172522 w 574007"/>
                    <a:gd name="connsiteY90" fmla="*/ 67511 h 68860"/>
                    <a:gd name="connsiteX91" fmla="*/ 172317 w 574007"/>
                    <a:gd name="connsiteY91" fmla="*/ 66820 h 68860"/>
                    <a:gd name="connsiteX92" fmla="*/ 172317 w 574007"/>
                    <a:gd name="connsiteY92" fmla="*/ 38836 h 68860"/>
                    <a:gd name="connsiteX93" fmla="*/ 171806 w 574007"/>
                    <a:gd name="connsiteY93" fmla="*/ 33516 h 68860"/>
                    <a:gd name="connsiteX94" fmla="*/ 170168 w 574007"/>
                    <a:gd name="connsiteY94" fmla="*/ 29372 h 68860"/>
                    <a:gd name="connsiteX95" fmla="*/ 167304 w 574007"/>
                    <a:gd name="connsiteY95" fmla="*/ 26712 h 68860"/>
                    <a:gd name="connsiteX96" fmla="*/ 163211 w 574007"/>
                    <a:gd name="connsiteY96" fmla="*/ 25791 h 68860"/>
                    <a:gd name="connsiteX97" fmla="*/ 157354 w 574007"/>
                    <a:gd name="connsiteY97" fmla="*/ 28042 h 68860"/>
                    <a:gd name="connsiteX98" fmla="*/ 150881 w 574007"/>
                    <a:gd name="connsiteY98" fmla="*/ 34641 h 68860"/>
                    <a:gd name="connsiteX99" fmla="*/ 150881 w 574007"/>
                    <a:gd name="connsiteY99" fmla="*/ 66820 h 68860"/>
                    <a:gd name="connsiteX100" fmla="*/ 150677 w 574007"/>
                    <a:gd name="connsiteY100" fmla="*/ 67511 h 68860"/>
                    <a:gd name="connsiteX101" fmla="*/ 149986 w 574007"/>
                    <a:gd name="connsiteY101" fmla="*/ 67997 h 68860"/>
                    <a:gd name="connsiteX102" fmla="*/ 148682 w 574007"/>
                    <a:gd name="connsiteY102" fmla="*/ 68304 h 68860"/>
                    <a:gd name="connsiteX103" fmla="*/ 146635 w 574007"/>
                    <a:gd name="connsiteY103" fmla="*/ 68406 h 68860"/>
                    <a:gd name="connsiteX104" fmla="*/ 144615 w 574007"/>
                    <a:gd name="connsiteY104" fmla="*/ 68304 h 68860"/>
                    <a:gd name="connsiteX105" fmla="*/ 143284 w 574007"/>
                    <a:gd name="connsiteY105" fmla="*/ 67997 h 68860"/>
                    <a:gd name="connsiteX106" fmla="*/ 142619 w 574007"/>
                    <a:gd name="connsiteY106" fmla="*/ 67511 h 68860"/>
                    <a:gd name="connsiteX107" fmla="*/ 142440 w 574007"/>
                    <a:gd name="connsiteY107" fmla="*/ 66820 h 68860"/>
                    <a:gd name="connsiteX108" fmla="*/ 142440 w 574007"/>
                    <a:gd name="connsiteY108" fmla="*/ 38836 h 68860"/>
                    <a:gd name="connsiteX109" fmla="*/ 141877 w 574007"/>
                    <a:gd name="connsiteY109" fmla="*/ 33516 h 68860"/>
                    <a:gd name="connsiteX110" fmla="*/ 140190 w 574007"/>
                    <a:gd name="connsiteY110" fmla="*/ 29372 h 68860"/>
                    <a:gd name="connsiteX111" fmla="*/ 137350 w 574007"/>
                    <a:gd name="connsiteY111" fmla="*/ 26712 h 68860"/>
                    <a:gd name="connsiteX112" fmla="*/ 133283 w 574007"/>
                    <a:gd name="connsiteY112" fmla="*/ 25791 h 68860"/>
                    <a:gd name="connsiteX113" fmla="*/ 127399 w 574007"/>
                    <a:gd name="connsiteY113" fmla="*/ 28042 h 68860"/>
                    <a:gd name="connsiteX114" fmla="*/ 120953 w 574007"/>
                    <a:gd name="connsiteY114" fmla="*/ 34641 h 68860"/>
                    <a:gd name="connsiteX115" fmla="*/ 120953 w 574007"/>
                    <a:gd name="connsiteY115" fmla="*/ 66820 h 68860"/>
                    <a:gd name="connsiteX116" fmla="*/ 120749 w 574007"/>
                    <a:gd name="connsiteY116" fmla="*/ 67511 h 68860"/>
                    <a:gd name="connsiteX117" fmla="*/ 120083 w 574007"/>
                    <a:gd name="connsiteY117" fmla="*/ 67997 h 68860"/>
                    <a:gd name="connsiteX118" fmla="*/ 118805 w 574007"/>
                    <a:gd name="connsiteY118" fmla="*/ 68304 h 68860"/>
                    <a:gd name="connsiteX119" fmla="*/ 116707 w 574007"/>
                    <a:gd name="connsiteY119" fmla="*/ 68406 h 68860"/>
                    <a:gd name="connsiteX120" fmla="*/ 114661 w 574007"/>
                    <a:gd name="connsiteY120" fmla="*/ 68304 h 68860"/>
                    <a:gd name="connsiteX121" fmla="*/ 113356 w 574007"/>
                    <a:gd name="connsiteY121" fmla="*/ 67997 h 68860"/>
                    <a:gd name="connsiteX122" fmla="*/ 112691 w 574007"/>
                    <a:gd name="connsiteY122" fmla="*/ 67511 h 68860"/>
                    <a:gd name="connsiteX123" fmla="*/ 112512 w 574007"/>
                    <a:gd name="connsiteY123" fmla="*/ 66820 h 68860"/>
                    <a:gd name="connsiteX124" fmla="*/ 112512 w 574007"/>
                    <a:gd name="connsiteY124" fmla="*/ 20777 h 68860"/>
                    <a:gd name="connsiteX125" fmla="*/ 112665 w 574007"/>
                    <a:gd name="connsiteY125" fmla="*/ 20086 h 68860"/>
                    <a:gd name="connsiteX126" fmla="*/ 113279 w 574007"/>
                    <a:gd name="connsiteY126" fmla="*/ 19575 h 68860"/>
                    <a:gd name="connsiteX127" fmla="*/ 114456 w 574007"/>
                    <a:gd name="connsiteY127" fmla="*/ 19268 h 68860"/>
                    <a:gd name="connsiteX128" fmla="*/ 116348 w 574007"/>
                    <a:gd name="connsiteY128" fmla="*/ 19191 h 68860"/>
                    <a:gd name="connsiteX129" fmla="*/ 118216 w 574007"/>
                    <a:gd name="connsiteY129" fmla="*/ 19268 h 68860"/>
                    <a:gd name="connsiteX130" fmla="*/ 119367 w 574007"/>
                    <a:gd name="connsiteY130" fmla="*/ 19575 h 68860"/>
                    <a:gd name="connsiteX131" fmla="*/ 119956 w 574007"/>
                    <a:gd name="connsiteY131" fmla="*/ 20086 h 68860"/>
                    <a:gd name="connsiteX132" fmla="*/ 120135 w 574007"/>
                    <a:gd name="connsiteY132" fmla="*/ 20777 h 68860"/>
                    <a:gd name="connsiteX133" fmla="*/ 120135 w 574007"/>
                    <a:gd name="connsiteY133" fmla="*/ 26865 h 68860"/>
                    <a:gd name="connsiteX134" fmla="*/ 127680 w 574007"/>
                    <a:gd name="connsiteY134" fmla="*/ 20496 h 68860"/>
                    <a:gd name="connsiteX135" fmla="*/ 135074 w 574007"/>
                    <a:gd name="connsiteY135" fmla="*/ 18475 h 68860"/>
                    <a:gd name="connsiteX136" fmla="*/ 140215 w 574007"/>
                    <a:gd name="connsiteY136" fmla="*/ 19140 h 68860"/>
                    <a:gd name="connsiteX137" fmla="*/ 144231 w 574007"/>
                    <a:gd name="connsiteY137" fmla="*/ 21007 h 68860"/>
                    <a:gd name="connsiteX138" fmla="*/ 147198 w 574007"/>
                    <a:gd name="connsiteY138" fmla="*/ 23872 h 68860"/>
                    <a:gd name="connsiteX139" fmla="*/ 149245 w 574007"/>
                    <a:gd name="connsiteY139" fmla="*/ 27581 h 68860"/>
                    <a:gd name="connsiteX140" fmla="*/ 153619 w 574007"/>
                    <a:gd name="connsiteY140" fmla="*/ 23335 h 68860"/>
                    <a:gd name="connsiteX141" fmla="*/ 157609 w 574007"/>
                    <a:gd name="connsiteY141" fmla="*/ 20521 h 68860"/>
                    <a:gd name="connsiteX142" fmla="*/ 161344 w 574007"/>
                    <a:gd name="connsiteY142" fmla="*/ 18961 h 68860"/>
                    <a:gd name="connsiteX143" fmla="*/ 165002 w 574007"/>
                    <a:gd name="connsiteY143" fmla="*/ 18475 h 68860"/>
                    <a:gd name="connsiteX144" fmla="*/ 172471 w 574007"/>
                    <a:gd name="connsiteY144" fmla="*/ 20035 h 68860"/>
                    <a:gd name="connsiteX145" fmla="*/ 177357 w 574007"/>
                    <a:gd name="connsiteY145" fmla="*/ 24205 h 68860"/>
                    <a:gd name="connsiteX146" fmla="*/ 180017 w 574007"/>
                    <a:gd name="connsiteY146" fmla="*/ 30318 h 68860"/>
                    <a:gd name="connsiteX147" fmla="*/ 180810 w 574007"/>
                    <a:gd name="connsiteY147" fmla="*/ 37711 h 68860"/>
                    <a:gd name="connsiteX148" fmla="*/ 263162 w 574007"/>
                    <a:gd name="connsiteY148" fmla="*/ 66820 h 68860"/>
                    <a:gd name="connsiteX149" fmla="*/ 262957 w 574007"/>
                    <a:gd name="connsiteY149" fmla="*/ 67511 h 68860"/>
                    <a:gd name="connsiteX150" fmla="*/ 262291 w 574007"/>
                    <a:gd name="connsiteY150" fmla="*/ 67997 h 68860"/>
                    <a:gd name="connsiteX151" fmla="*/ 261013 w 574007"/>
                    <a:gd name="connsiteY151" fmla="*/ 68304 h 68860"/>
                    <a:gd name="connsiteX152" fmla="*/ 258966 w 574007"/>
                    <a:gd name="connsiteY152" fmla="*/ 68406 h 68860"/>
                    <a:gd name="connsiteX153" fmla="*/ 256869 w 574007"/>
                    <a:gd name="connsiteY153" fmla="*/ 68304 h 68860"/>
                    <a:gd name="connsiteX154" fmla="*/ 255564 w 574007"/>
                    <a:gd name="connsiteY154" fmla="*/ 67997 h 68860"/>
                    <a:gd name="connsiteX155" fmla="*/ 254873 w 574007"/>
                    <a:gd name="connsiteY155" fmla="*/ 67511 h 68860"/>
                    <a:gd name="connsiteX156" fmla="*/ 254670 w 574007"/>
                    <a:gd name="connsiteY156" fmla="*/ 66820 h 68860"/>
                    <a:gd name="connsiteX157" fmla="*/ 254670 w 574007"/>
                    <a:gd name="connsiteY157" fmla="*/ 38836 h 68860"/>
                    <a:gd name="connsiteX158" fmla="*/ 254157 w 574007"/>
                    <a:gd name="connsiteY158" fmla="*/ 33516 h 68860"/>
                    <a:gd name="connsiteX159" fmla="*/ 252521 w 574007"/>
                    <a:gd name="connsiteY159" fmla="*/ 29372 h 68860"/>
                    <a:gd name="connsiteX160" fmla="*/ 249656 w 574007"/>
                    <a:gd name="connsiteY160" fmla="*/ 26712 h 68860"/>
                    <a:gd name="connsiteX161" fmla="*/ 245563 w 574007"/>
                    <a:gd name="connsiteY161" fmla="*/ 25791 h 68860"/>
                    <a:gd name="connsiteX162" fmla="*/ 239705 w 574007"/>
                    <a:gd name="connsiteY162" fmla="*/ 28042 h 68860"/>
                    <a:gd name="connsiteX163" fmla="*/ 233234 w 574007"/>
                    <a:gd name="connsiteY163" fmla="*/ 34641 h 68860"/>
                    <a:gd name="connsiteX164" fmla="*/ 233234 w 574007"/>
                    <a:gd name="connsiteY164" fmla="*/ 66820 h 68860"/>
                    <a:gd name="connsiteX165" fmla="*/ 233029 w 574007"/>
                    <a:gd name="connsiteY165" fmla="*/ 67511 h 68860"/>
                    <a:gd name="connsiteX166" fmla="*/ 232338 w 574007"/>
                    <a:gd name="connsiteY166" fmla="*/ 67997 h 68860"/>
                    <a:gd name="connsiteX167" fmla="*/ 231033 w 574007"/>
                    <a:gd name="connsiteY167" fmla="*/ 68304 h 68860"/>
                    <a:gd name="connsiteX168" fmla="*/ 228987 w 574007"/>
                    <a:gd name="connsiteY168" fmla="*/ 68406 h 68860"/>
                    <a:gd name="connsiteX169" fmla="*/ 226966 w 574007"/>
                    <a:gd name="connsiteY169" fmla="*/ 68304 h 68860"/>
                    <a:gd name="connsiteX170" fmla="*/ 225636 w 574007"/>
                    <a:gd name="connsiteY170" fmla="*/ 67997 h 68860"/>
                    <a:gd name="connsiteX171" fmla="*/ 224971 w 574007"/>
                    <a:gd name="connsiteY171" fmla="*/ 67511 h 68860"/>
                    <a:gd name="connsiteX172" fmla="*/ 224792 w 574007"/>
                    <a:gd name="connsiteY172" fmla="*/ 66820 h 68860"/>
                    <a:gd name="connsiteX173" fmla="*/ 224792 w 574007"/>
                    <a:gd name="connsiteY173" fmla="*/ 38836 h 68860"/>
                    <a:gd name="connsiteX174" fmla="*/ 224230 w 574007"/>
                    <a:gd name="connsiteY174" fmla="*/ 33516 h 68860"/>
                    <a:gd name="connsiteX175" fmla="*/ 222541 w 574007"/>
                    <a:gd name="connsiteY175" fmla="*/ 29372 h 68860"/>
                    <a:gd name="connsiteX176" fmla="*/ 219701 w 574007"/>
                    <a:gd name="connsiteY176" fmla="*/ 26712 h 68860"/>
                    <a:gd name="connsiteX177" fmla="*/ 215634 w 574007"/>
                    <a:gd name="connsiteY177" fmla="*/ 25791 h 68860"/>
                    <a:gd name="connsiteX178" fmla="*/ 209751 w 574007"/>
                    <a:gd name="connsiteY178" fmla="*/ 28042 h 68860"/>
                    <a:gd name="connsiteX179" fmla="*/ 203305 w 574007"/>
                    <a:gd name="connsiteY179" fmla="*/ 34641 h 68860"/>
                    <a:gd name="connsiteX180" fmla="*/ 203305 w 574007"/>
                    <a:gd name="connsiteY180" fmla="*/ 66820 h 68860"/>
                    <a:gd name="connsiteX181" fmla="*/ 203100 w 574007"/>
                    <a:gd name="connsiteY181" fmla="*/ 67511 h 68860"/>
                    <a:gd name="connsiteX182" fmla="*/ 202435 w 574007"/>
                    <a:gd name="connsiteY182" fmla="*/ 67997 h 68860"/>
                    <a:gd name="connsiteX183" fmla="*/ 201156 w 574007"/>
                    <a:gd name="connsiteY183" fmla="*/ 68304 h 68860"/>
                    <a:gd name="connsiteX184" fmla="*/ 199059 w 574007"/>
                    <a:gd name="connsiteY184" fmla="*/ 68406 h 68860"/>
                    <a:gd name="connsiteX185" fmla="*/ 197012 w 574007"/>
                    <a:gd name="connsiteY185" fmla="*/ 68304 h 68860"/>
                    <a:gd name="connsiteX186" fmla="*/ 195708 w 574007"/>
                    <a:gd name="connsiteY186" fmla="*/ 67997 h 68860"/>
                    <a:gd name="connsiteX187" fmla="*/ 195042 w 574007"/>
                    <a:gd name="connsiteY187" fmla="*/ 67511 h 68860"/>
                    <a:gd name="connsiteX188" fmla="*/ 194863 w 574007"/>
                    <a:gd name="connsiteY188" fmla="*/ 66820 h 68860"/>
                    <a:gd name="connsiteX189" fmla="*/ 194863 w 574007"/>
                    <a:gd name="connsiteY189" fmla="*/ 20777 h 68860"/>
                    <a:gd name="connsiteX190" fmla="*/ 195017 w 574007"/>
                    <a:gd name="connsiteY190" fmla="*/ 20086 h 68860"/>
                    <a:gd name="connsiteX191" fmla="*/ 195631 w 574007"/>
                    <a:gd name="connsiteY191" fmla="*/ 19575 h 68860"/>
                    <a:gd name="connsiteX192" fmla="*/ 196807 w 574007"/>
                    <a:gd name="connsiteY192" fmla="*/ 19268 h 68860"/>
                    <a:gd name="connsiteX193" fmla="*/ 198701 w 574007"/>
                    <a:gd name="connsiteY193" fmla="*/ 19191 h 68860"/>
                    <a:gd name="connsiteX194" fmla="*/ 200568 w 574007"/>
                    <a:gd name="connsiteY194" fmla="*/ 19268 h 68860"/>
                    <a:gd name="connsiteX195" fmla="*/ 201719 w 574007"/>
                    <a:gd name="connsiteY195" fmla="*/ 19575 h 68860"/>
                    <a:gd name="connsiteX196" fmla="*/ 202307 w 574007"/>
                    <a:gd name="connsiteY196" fmla="*/ 20086 h 68860"/>
                    <a:gd name="connsiteX197" fmla="*/ 202486 w 574007"/>
                    <a:gd name="connsiteY197" fmla="*/ 20777 h 68860"/>
                    <a:gd name="connsiteX198" fmla="*/ 202486 w 574007"/>
                    <a:gd name="connsiteY198" fmla="*/ 26865 h 68860"/>
                    <a:gd name="connsiteX199" fmla="*/ 210033 w 574007"/>
                    <a:gd name="connsiteY199" fmla="*/ 20496 h 68860"/>
                    <a:gd name="connsiteX200" fmla="*/ 217425 w 574007"/>
                    <a:gd name="connsiteY200" fmla="*/ 18475 h 68860"/>
                    <a:gd name="connsiteX201" fmla="*/ 222566 w 574007"/>
                    <a:gd name="connsiteY201" fmla="*/ 19140 h 68860"/>
                    <a:gd name="connsiteX202" fmla="*/ 226582 w 574007"/>
                    <a:gd name="connsiteY202" fmla="*/ 21007 h 68860"/>
                    <a:gd name="connsiteX203" fmla="*/ 229549 w 574007"/>
                    <a:gd name="connsiteY203" fmla="*/ 23872 h 68860"/>
                    <a:gd name="connsiteX204" fmla="*/ 231596 w 574007"/>
                    <a:gd name="connsiteY204" fmla="*/ 27581 h 68860"/>
                    <a:gd name="connsiteX205" fmla="*/ 235970 w 574007"/>
                    <a:gd name="connsiteY205" fmla="*/ 23335 h 68860"/>
                    <a:gd name="connsiteX206" fmla="*/ 239961 w 574007"/>
                    <a:gd name="connsiteY206" fmla="*/ 20521 h 68860"/>
                    <a:gd name="connsiteX207" fmla="*/ 243696 w 574007"/>
                    <a:gd name="connsiteY207" fmla="*/ 18961 h 68860"/>
                    <a:gd name="connsiteX208" fmla="*/ 247353 w 574007"/>
                    <a:gd name="connsiteY208" fmla="*/ 18475 h 68860"/>
                    <a:gd name="connsiteX209" fmla="*/ 254823 w 574007"/>
                    <a:gd name="connsiteY209" fmla="*/ 20035 h 68860"/>
                    <a:gd name="connsiteX210" fmla="*/ 259708 w 574007"/>
                    <a:gd name="connsiteY210" fmla="*/ 24205 h 68860"/>
                    <a:gd name="connsiteX211" fmla="*/ 262369 w 574007"/>
                    <a:gd name="connsiteY211" fmla="*/ 30318 h 68860"/>
                    <a:gd name="connsiteX212" fmla="*/ 263162 w 574007"/>
                    <a:gd name="connsiteY212" fmla="*/ 37711 h 68860"/>
                    <a:gd name="connsiteX213" fmla="*/ 316659 w 574007"/>
                    <a:gd name="connsiteY213" fmla="*/ 66820 h 68860"/>
                    <a:gd name="connsiteX214" fmla="*/ 316480 w 574007"/>
                    <a:gd name="connsiteY214" fmla="*/ 67511 h 68860"/>
                    <a:gd name="connsiteX215" fmla="*/ 315841 w 574007"/>
                    <a:gd name="connsiteY215" fmla="*/ 67997 h 68860"/>
                    <a:gd name="connsiteX216" fmla="*/ 314638 w 574007"/>
                    <a:gd name="connsiteY216" fmla="*/ 68304 h 68860"/>
                    <a:gd name="connsiteX217" fmla="*/ 312823 w 574007"/>
                    <a:gd name="connsiteY217" fmla="*/ 68406 h 68860"/>
                    <a:gd name="connsiteX218" fmla="*/ 310903 w 574007"/>
                    <a:gd name="connsiteY218" fmla="*/ 68304 h 68860"/>
                    <a:gd name="connsiteX219" fmla="*/ 309727 w 574007"/>
                    <a:gd name="connsiteY219" fmla="*/ 67997 h 68860"/>
                    <a:gd name="connsiteX220" fmla="*/ 309138 w 574007"/>
                    <a:gd name="connsiteY220" fmla="*/ 67511 h 68860"/>
                    <a:gd name="connsiteX221" fmla="*/ 308985 w 574007"/>
                    <a:gd name="connsiteY221" fmla="*/ 66820 h 68860"/>
                    <a:gd name="connsiteX222" fmla="*/ 308985 w 574007"/>
                    <a:gd name="connsiteY222" fmla="*/ 60732 h 68860"/>
                    <a:gd name="connsiteX223" fmla="*/ 301209 w 574007"/>
                    <a:gd name="connsiteY223" fmla="*/ 67076 h 68860"/>
                    <a:gd name="connsiteX224" fmla="*/ 293432 w 574007"/>
                    <a:gd name="connsiteY224" fmla="*/ 69071 h 68860"/>
                    <a:gd name="connsiteX225" fmla="*/ 285682 w 574007"/>
                    <a:gd name="connsiteY225" fmla="*/ 67537 h 68860"/>
                    <a:gd name="connsiteX226" fmla="*/ 280592 w 574007"/>
                    <a:gd name="connsiteY226" fmla="*/ 63367 h 68860"/>
                    <a:gd name="connsiteX227" fmla="*/ 277803 w 574007"/>
                    <a:gd name="connsiteY227" fmla="*/ 57228 h 68860"/>
                    <a:gd name="connsiteX228" fmla="*/ 276959 w 574007"/>
                    <a:gd name="connsiteY228" fmla="*/ 48710 h 68860"/>
                    <a:gd name="connsiteX229" fmla="*/ 276959 w 574007"/>
                    <a:gd name="connsiteY229" fmla="*/ 20777 h 68860"/>
                    <a:gd name="connsiteX230" fmla="*/ 277138 w 574007"/>
                    <a:gd name="connsiteY230" fmla="*/ 20086 h 68860"/>
                    <a:gd name="connsiteX231" fmla="*/ 277829 w 574007"/>
                    <a:gd name="connsiteY231" fmla="*/ 19575 h 68860"/>
                    <a:gd name="connsiteX232" fmla="*/ 279159 w 574007"/>
                    <a:gd name="connsiteY232" fmla="*/ 19268 h 68860"/>
                    <a:gd name="connsiteX233" fmla="*/ 281205 w 574007"/>
                    <a:gd name="connsiteY233" fmla="*/ 19191 h 68860"/>
                    <a:gd name="connsiteX234" fmla="*/ 283252 w 574007"/>
                    <a:gd name="connsiteY234" fmla="*/ 19268 h 68860"/>
                    <a:gd name="connsiteX235" fmla="*/ 284556 w 574007"/>
                    <a:gd name="connsiteY235" fmla="*/ 19575 h 68860"/>
                    <a:gd name="connsiteX236" fmla="*/ 285247 w 574007"/>
                    <a:gd name="connsiteY236" fmla="*/ 20086 h 68860"/>
                    <a:gd name="connsiteX237" fmla="*/ 285451 w 574007"/>
                    <a:gd name="connsiteY237" fmla="*/ 20777 h 68860"/>
                    <a:gd name="connsiteX238" fmla="*/ 285451 w 574007"/>
                    <a:gd name="connsiteY238" fmla="*/ 47584 h 68860"/>
                    <a:gd name="connsiteX239" fmla="*/ 286040 w 574007"/>
                    <a:gd name="connsiteY239" fmla="*/ 54056 h 68860"/>
                    <a:gd name="connsiteX240" fmla="*/ 287831 w 574007"/>
                    <a:gd name="connsiteY240" fmla="*/ 58200 h 68860"/>
                    <a:gd name="connsiteX241" fmla="*/ 290875 w 574007"/>
                    <a:gd name="connsiteY241" fmla="*/ 60860 h 68860"/>
                    <a:gd name="connsiteX242" fmla="*/ 295172 w 574007"/>
                    <a:gd name="connsiteY242" fmla="*/ 61807 h 68860"/>
                    <a:gd name="connsiteX243" fmla="*/ 301491 w 574007"/>
                    <a:gd name="connsiteY243" fmla="*/ 59556 h 68860"/>
                    <a:gd name="connsiteX244" fmla="*/ 308167 w 574007"/>
                    <a:gd name="connsiteY244" fmla="*/ 52956 h 68860"/>
                    <a:gd name="connsiteX245" fmla="*/ 308167 w 574007"/>
                    <a:gd name="connsiteY245" fmla="*/ 20777 h 68860"/>
                    <a:gd name="connsiteX246" fmla="*/ 308346 w 574007"/>
                    <a:gd name="connsiteY246" fmla="*/ 20086 h 68860"/>
                    <a:gd name="connsiteX247" fmla="*/ 309036 w 574007"/>
                    <a:gd name="connsiteY247" fmla="*/ 19575 h 68860"/>
                    <a:gd name="connsiteX248" fmla="*/ 310341 w 574007"/>
                    <a:gd name="connsiteY248" fmla="*/ 19268 h 68860"/>
                    <a:gd name="connsiteX249" fmla="*/ 312413 w 574007"/>
                    <a:gd name="connsiteY249" fmla="*/ 19191 h 68860"/>
                    <a:gd name="connsiteX250" fmla="*/ 314459 w 574007"/>
                    <a:gd name="connsiteY250" fmla="*/ 19268 h 68860"/>
                    <a:gd name="connsiteX251" fmla="*/ 315738 w 574007"/>
                    <a:gd name="connsiteY251" fmla="*/ 19575 h 68860"/>
                    <a:gd name="connsiteX252" fmla="*/ 316429 w 574007"/>
                    <a:gd name="connsiteY252" fmla="*/ 20086 h 68860"/>
                    <a:gd name="connsiteX253" fmla="*/ 316659 w 574007"/>
                    <a:gd name="connsiteY253" fmla="*/ 20777 h 68860"/>
                    <a:gd name="connsiteX254" fmla="*/ 371434 w 574007"/>
                    <a:gd name="connsiteY254" fmla="*/ 66820 h 68860"/>
                    <a:gd name="connsiteX255" fmla="*/ 371230 w 574007"/>
                    <a:gd name="connsiteY255" fmla="*/ 67511 h 68860"/>
                    <a:gd name="connsiteX256" fmla="*/ 370564 w 574007"/>
                    <a:gd name="connsiteY256" fmla="*/ 67997 h 68860"/>
                    <a:gd name="connsiteX257" fmla="*/ 369286 w 574007"/>
                    <a:gd name="connsiteY257" fmla="*/ 68304 h 68860"/>
                    <a:gd name="connsiteX258" fmla="*/ 367239 w 574007"/>
                    <a:gd name="connsiteY258" fmla="*/ 68406 h 68860"/>
                    <a:gd name="connsiteX259" fmla="*/ 365141 w 574007"/>
                    <a:gd name="connsiteY259" fmla="*/ 68304 h 68860"/>
                    <a:gd name="connsiteX260" fmla="*/ 363862 w 574007"/>
                    <a:gd name="connsiteY260" fmla="*/ 67997 h 68860"/>
                    <a:gd name="connsiteX261" fmla="*/ 363197 w 574007"/>
                    <a:gd name="connsiteY261" fmla="*/ 67511 h 68860"/>
                    <a:gd name="connsiteX262" fmla="*/ 362993 w 574007"/>
                    <a:gd name="connsiteY262" fmla="*/ 66820 h 68860"/>
                    <a:gd name="connsiteX263" fmla="*/ 362993 w 574007"/>
                    <a:gd name="connsiteY263" fmla="*/ 39859 h 68860"/>
                    <a:gd name="connsiteX264" fmla="*/ 362379 w 574007"/>
                    <a:gd name="connsiteY264" fmla="*/ 33516 h 68860"/>
                    <a:gd name="connsiteX265" fmla="*/ 360589 w 574007"/>
                    <a:gd name="connsiteY265" fmla="*/ 29372 h 68860"/>
                    <a:gd name="connsiteX266" fmla="*/ 357544 w 574007"/>
                    <a:gd name="connsiteY266" fmla="*/ 26712 h 68860"/>
                    <a:gd name="connsiteX267" fmla="*/ 353221 w 574007"/>
                    <a:gd name="connsiteY267" fmla="*/ 25791 h 68860"/>
                    <a:gd name="connsiteX268" fmla="*/ 346877 w 574007"/>
                    <a:gd name="connsiteY268" fmla="*/ 28042 h 68860"/>
                    <a:gd name="connsiteX269" fmla="*/ 340227 w 574007"/>
                    <a:gd name="connsiteY269" fmla="*/ 34641 h 68860"/>
                    <a:gd name="connsiteX270" fmla="*/ 340227 w 574007"/>
                    <a:gd name="connsiteY270" fmla="*/ 66820 h 68860"/>
                    <a:gd name="connsiteX271" fmla="*/ 340022 w 574007"/>
                    <a:gd name="connsiteY271" fmla="*/ 67511 h 68860"/>
                    <a:gd name="connsiteX272" fmla="*/ 339357 w 574007"/>
                    <a:gd name="connsiteY272" fmla="*/ 67997 h 68860"/>
                    <a:gd name="connsiteX273" fmla="*/ 338078 w 574007"/>
                    <a:gd name="connsiteY273" fmla="*/ 68304 h 68860"/>
                    <a:gd name="connsiteX274" fmla="*/ 335981 w 574007"/>
                    <a:gd name="connsiteY274" fmla="*/ 68406 h 68860"/>
                    <a:gd name="connsiteX275" fmla="*/ 333934 w 574007"/>
                    <a:gd name="connsiteY275" fmla="*/ 68304 h 68860"/>
                    <a:gd name="connsiteX276" fmla="*/ 332630 w 574007"/>
                    <a:gd name="connsiteY276" fmla="*/ 67997 h 68860"/>
                    <a:gd name="connsiteX277" fmla="*/ 331964 w 574007"/>
                    <a:gd name="connsiteY277" fmla="*/ 67511 h 68860"/>
                    <a:gd name="connsiteX278" fmla="*/ 331785 w 574007"/>
                    <a:gd name="connsiteY278" fmla="*/ 66820 h 68860"/>
                    <a:gd name="connsiteX279" fmla="*/ 331785 w 574007"/>
                    <a:gd name="connsiteY279" fmla="*/ 20777 h 68860"/>
                    <a:gd name="connsiteX280" fmla="*/ 331939 w 574007"/>
                    <a:gd name="connsiteY280" fmla="*/ 20086 h 68860"/>
                    <a:gd name="connsiteX281" fmla="*/ 332553 w 574007"/>
                    <a:gd name="connsiteY281" fmla="*/ 19575 h 68860"/>
                    <a:gd name="connsiteX282" fmla="*/ 333729 w 574007"/>
                    <a:gd name="connsiteY282" fmla="*/ 19268 h 68860"/>
                    <a:gd name="connsiteX283" fmla="*/ 335623 w 574007"/>
                    <a:gd name="connsiteY283" fmla="*/ 19191 h 68860"/>
                    <a:gd name="connsiteX284" fmla="*/ 337489 w 574007"/>
                    <a:gd name="connsiteY284" fmla="*/ 19268 h 68860"/>
                    <a:gd name="connsiteX285" fmla="*/ 338641 w 574007"/>
                    <a:gd name="connsiteY285" fmla="*/ 19575 h 68860"/>
                    <a:gd name="connsiteX286" fmla="*/ 339229 w 574007"/>
                    <a:gd name="connsiteY286" fmla="*/ 20086 h 68860"/>
                    <a:gd name="connsiteX287" fmla="*/ 339408 w 574007"/>
                    <a:gd name="connsiteY287" fmla="*/ 20777 h 68860"/>
                    <a:gd name="connsiteX288" fmla="*/ 339408 w 574007"/>
                    <a:gd name="connsiteY288" fmla="*/ 26865 h 68860"/>
                    <a:gd name="connsiteX289" fmla="*/ 347159 w 574007"/>
                    <a:gd name="connsiteY289" fmla="*/ 20496 h 68860"/>
                    <a:gd name="connsiteX290" fmla="*/ 354961 w 574007"/>
                    <a:gd name="connsiteY290" fmla="*/ 18475 h 68860"/>
                    <a:gd name="connsiteX291" fmla="*/ 362712 w 574007"/>
                    <a:gd name="connsiteY291" fmla="*/ 20035 h 68860"/>
                    <a:gd name="connsiteX292" fmla="*/ 367802 w 574007"/>
                    <a:gd name="connsiteY292" fmla="*/ 24205 h 68860"/>
                    <a:gd name="connsiteX293" fmla="*/ 370590 w 574007"/>
                    <a:gd name="connsiteY293" fmla="*/ 30318 h 68860"/>
                    <a:gd name="connsiteX294" fmla="*/ 371434 w 574007"/>
                    <a:gd name="connsiteY294" fmla="*/ 38734 h 68860"/>
                    <a:gd name="connsiteX295" fmla="*/ 394797 w 574007"/>
                    <a:gd name="connsiteY295" fmla="*/ 66820 h 68860"/>
                    <a:gd name="connsiteX296" fmla="*/ 394593 w 574007"/>
                    <a:gd name="connsiteY296" fmla="*/ 67511 h 68860"/>
                    <a:gd name="connsiteX297" fmla="*/ 393927 w 574007"/>
                    <a:gd name="connsiteY297" fmla="*/ 67997 h 68860"/>
                    <a:gd name="connsiteX298" fmla="*/ 392649 w 574007"/>
                    <a:gd name="connsiteY298" fmla="*/ 68304 h 68860"/>
                    <a:gd name="connsiteX299" fmla="*/ 390550 w 574007"/>
                    <a:gd name="connsiteY299" fmla="*/ 68406 h 68860"/>
                    <a:gd name="connsiteX300" fmla="*/ 388504 w 574007"/>
                    <a:gd name="connsiteY300" fmla="*/ 68304 h 68860"/>
                    <a:gd name="connsiteX301" fmla="*/ 387199 w 574007"/>
                    <a:gd name="connsiteY301" fmla="*/ 67997 h 68860"/>
                    <a:gd name="connsiteX302" fmla="*/ 386535 w 574007"/>
                    <a:gd name="connsiteY302" fmla="*/ 67511 h 68860"/>
                    <a:gd name="connsiteX303" fmla="*/ 386356 w 574007"/>
                    <a:gd name="connsiteY303" fmla="*/ 66820 h 68860"/>
                    <a:gd name="connsiteX304" fmla="*/ 386356 w 574007"/>
                    <a:gd name="connsiteY304" fmla="*/ 20777 h 68860"/>
                    <a:gd name="connsiteX305" fmla="*/ 386535 w 574007"/>
                    <a:gd name="connsiteY305" fmla="*/ 20112 h 68860"/>
                    <a:gd name="connsiteX306" fmla="*/ 387199 w 574007"/>
                    <a:gd name="connsiteY306" fmla="*/ 19600 h 68860"/>
                    <a:gd name="connsiteX307" fmla="*/ 388504 w 574007"/>
                    <a:gd name="connsiteY307" fmla="*/ 19293 h 68860"/>
                    <a:gd name="connsiteX308" fmla="*/ 390550 w 574007"/>
                    <a:gd name="connsiteY308" fmla="*/ 19191 h 68860"/>
                    <a:gd name="connsiteX309" fmla="*/ 392649 w 574007"/>
                    <a:gd name="connsiteY309" fmla="*/ 19293 h 68860"/>
                    <a:gd name="connsiteX310" fmla="*/ 393927 w 574007"/>
                    <a:gd name="connsiteY310" fmla="*/ 19600 h 68860"/>
                    <a:gd name="connsiteX311" fmla="*/ 394593 w 574007"/>
                    <a:gd name="connsiteY311" fmla="*/ 20112 h 68860"/>
                    <a:gd name="connsiteX312" fmla="*/ 394797 w 574007"/>
                    <a:gd name="connsiteY312" fmla="*/ 20777 h 68860"/>
                    <a:gd name="connsiteX313" fmla="*/ 395769 w 574007"/>
                    <a:gd name="connsiteY313" fmla="*/ 5225 h 68860"/>
                    <a:gd name="connsiteX314" fmla="*/ 394643 w 574007"/>
                    <a:gd name="connsiteY314" fmla="*/ 9266 h 68860"/>
                    <a:gd name="connsiteX315" fmla="*/ 390500 w 574007"/>
                    <a:gd name="connsiteY315" fmla="*/ 10341 h 68860"/>
                    <a:gd name="connsiteX316" fmla="*/ 386433 w 574007"/>
                    <a:gd name="connsiteY316" fmla="*/ 9292 h 68860"/>
                    <a:gd name="connsiteX317" fmla="*/ 385333 w 574007"/>
                    <a:gd name="connsiteY317" fmla="*/ 5327 h 68860"/>
                    <a:gd name="connsiteX318" fmla="*/ 386458 w 574007"/>
                    <a:gd name="connsiteY318" fmla="*/ 1285 h 68860"/>
                    <a:gd name="connsiteX319" fmla="*/ 390602 w 574007"/>
                    <a:gd name="connsiteY319" fmla="*/ 211 h 68860"/>
                    <a:gd name="connsiteX320" fmla="*/ 394669 w 574007"/>
                    <a:gd name="connsiteY320" fmla="*/ 1260 h 68860"/>
                    <a:gd name="connsiteX321" fmla="*/ 395769 w 574007"/>
                    <a:gd name="connsiteY321" fmla="*/ 5225 h 68860"/>
                    <a:gd name="connsiteX322" fmla="*/ 443268 w 574007"/>
                    <a:gd name="connsiteY322" fmla="*/ 59811 h 68860"/>
                    <a:gd name="connsiteX323" fmla="*/ 443217 w 574007"/>
                    <a:gd name="connsiteY323" fmla="*/ 61321 h 68860"/>
                    <a:gd name="connsiteX324" fmla="*/ 443038 w 574007"/>
                    <a:gd name="connsiteY324" fmla="*/ 62395 h 68860"/>
                    <a:gd name="connsiteX325" fmla="*/ 442731 w 574007"/>
                    <a:gd name="connsiteY325" fmla="*/ 63162 h 68860"/>
                    <a:gd name="connsiteX326" fmla="*/ 441913 w 574007"/>
                    <a:gd name="connsiteY326" fmla="*/ 64134 h 68860"/>
                    <a:gd name="connsiteX327" fmla="*/ 439738 w 574007"/>
                    <a:gd name="connsiteY327" fmla="*/ 65720 h 68860"/>
                    <a:gd name="connsiteX328" fmla="*/ 436286 w 574007"/>
                    <a:gd name="connsiteY328" fmla="*/ 67409 h 68860"/>
                    <a:gd name="connsiteX329" fmla="*/ 432116 w 574007"/>
                    <a:gd name="connsiteY329" fmla="*/ 68611 h 68860"/>
                    <a:gd name="connsiteX330" fmla="*/ 427460 w 574007"/>
                    <a:gd name="connsiteY330" fmla="*/ 69071 h 68860"/>
                    <a:gd name="connsiteX331" fmla="*/ 418661 w 574007"/>
                    <a:gd name="connsiteY331" fmla="*/ 67434 h 68860"/>
                    <a:gd name="connsiteX332" fmla="*/ 412240 w 574007"/>
                    <a:gd name="connsiteY332" fmla="*/ 62651 h 68860"/>
                    <a:gd name="connsiteX333" fmla="*/ 408301 w 574007"/>
                    <a:gd name="connsiteY333" fmla="*/ 54926 h 68860"/>
                    <a:gd name="connsiteX334" fmla="*/ 406945 w 574007"/>
                    <a:gd name="connsiteY334" fmla="*/ 44361 h 68860"/>
                    <a:gd name="connsiteX335" fmla="*/ 408608 w 574007"/>
                    <a:gd name="connsiteY335" fmla="*/ 32672 h 68860"/>
                    <a:gd name="connsiteX336" fmla="*/ 413161 w 574007"/>
                    <a:gd name="connsiteY336" fmla="*/ 24665 h 68860"/>
                    <a:gd name="connsiteX337" fmla="*/ 419965 w 574007"/>
                    <a:gd name="connsiteY337" fmla="*/ 20035 h 68860"/>
                    <a:gd name="connsiteX338" fmla="*/ 428432 w 574007"/>
                    <a:gd name="connsiteY338" fmla="*/ 18526 h 68860"/>
                    <a:gd name="connsiteX339" fmla="*/ 432704 w 574007"/>
                    <a:gd name="connsiteY339" fmla="*/ 18935 h 68860"/>
                    <a:gd name="connsiteX340" fmla="*/ 436515 w 574007"/>
                    <a:gd name="connsiteY340" fmla="*/ 20010 h 68860"/>
                    <a:gd name="connsiteX341" fmla="*/ 439611 w 574007"/>
                    <a:gd name="connsiteY341" fmla="*/ 21544 h 68860"/>
                    <a:gd name="connsiteX342" fmla="*/ 441581 w 574007"/>
                    <a:gd name="connsiteY342" fmla="*/ 23028 h 68860"/>
                    <a:gd name="connsiteX343" fmla="*/ 442424 w 574007"/>
                    <a:gd name="connsiteY343" fmla="*/ 24000 h 68860"/>
                    <a:gd name="connsiteX344" fmla="*/ 442808 w 574007"/>
                    <a:gd name="connsiteY344" fmla="*/ 24844 h 68860"/>
                    <a:gd name="connsiteX345" fmla="*/ 443013 w 574007"/>
                    <a:gd name="connsiteY345" fmla="*/ 25944 h 68860"/>
                    <a:gd name="connsiteX346" fmla="*/ 443064 w 574007"/>
                    <a:gd name="connsiteY346" fmla="*/ 27479 h 68860"/>
                    <a:gd name="connsiteX347" fmla="*/ 442603 w 574007"/>
                    <a:gd name="connsiteY347" fmla="*/ 30267 h 68860"/>
                    <a:gd name="connsiteX348" fmla="*/ 441478 w 574007"/>
                    <a:gd name="connsiteY348" fmla="*/ 31060 h 68860"/>
                    <a:gd name="connsiteX349" fmla="*/ 439713 w 574007"/>
                    <a:gd name="connsiteY349" fmla="*/ 30216 h 68860"/>
                    <a:gd name="connsiteX350" fmla="*/ 437181 w 574007"/>
                    <a:gd name="connsiteY350" fmla="*/ 28349 h 68860"/>
                    <a:gd name="connsiteX351" fmla="*/ 433471 w 574007"/>
                    <a:gd name="connsiteY351" fmla="*/ 26481 h 68860"/>
                    <a:gd name="connsiteX352" fmla="*/ 428330 w 574007"/>
                    <a:gd name="connsiteY352" fmla="*/ 25637 h 68860"/>
                    <a:gd name="connsiteX353" fmla="*/ 418993 w 574007"/>
                    <a:gd name="connsiteY353" fmla="*/ 30318 h 68860"/>
                    <a:gd name="connsiteX354" fmla="*/ 415745 w 574007"/>
                    <a:gd name="connsiteY354" fmla="*/ 43901 h 68860"/>
                    <a:gd name="connsiteX355" fmla="*/ 416589 w 574007"/>
                    <a:gd name="connsiteY355" fmla="*/ 51703 h 68860"/>
                    <a:gd name="connsiteX356" fmla="*/ 419070 w 574007"/>
                    <a:gd name="connsiteY356" fmla="*/ 57305 h 68860"/>
                    <a:gd name="connsiteX357" fmla="*/ 423086 w 574007"/>
                    <a:gd name="connsiteY357" fmla="*/ 60656 h 68860"/>
                    <a:gd name="connsiteX358" fmla="*/ 428534 w 574007"/>
                    <a:gd name="connsiteY358" fmla="*/ 61756 h 68860"/>
                    <a:gd name="connsiteX359" fmla="*/ 433650 w 574007"/>
                    <a:gd name="connsiteY359" fmla="*/ 60835 h 68860"/>
                    <a:gd name="connsiteX360" fmla="*/ 437462 w 574007"/>
                    <a:gd name="connsiteY360" fmla="*/ 58814 h 68860"/>
                    <a:gd name="connsiteX361" fmla="*/ 440174 w 574007"/>
                    <a:gd name="connsiteY361" fmla="*/ 56819 h 68860"/>
                    <a:gd name="connsiteX362" fmla="*/ 441887 w 574007"/>
                    <a:gd name="connsiteY362" fmla="*/ 55923 h 68860"/>
                    <a:gd name="connsiteX363" fmla="*/ 442501 w 574007"/>
                    <a:gd name="connsiteY363" fmla="*/ 56128 h 68860"/>
                    <a:gd name="connsiteX364" fmla="*/ 442936 w 574007"/>
                    <a:gd name="connsiteY364" fmla="*/ 56819 h 68860"/>
                    <a:gd name="connsiteX365" fmla="*/ 443192 w 574007"/>
                    <a:gd name="connsiteY365" fmla="*/ 58046 h 68860"/>
                    <a:gd name="connsiteX366" fmla="*/ 443268 w 574007"/>
                    <a:gd name="connsiteY366" fmla="*/ 59811 h 68860"/>
                    <a:gd name="connsiteX367" fmla="*/ 487638 w 574007"/>
                    <a:gd name="connsiteY367" fmla="*/ 66871 h 68860"/>
                    <a:gd name="connsiteX368" fmla="*/ 487228 w 574007"/>
                    <a:gd name="connsiteY368" fmla="*/ 67792 h 68860"/>
                    <a:gd name="connsiteX369" fmla="*/ 486103 w 574007"/>
                    <a:gd name="connsiteY369" fmla="*/ 68253 h 68860"/>
                    <a:gd name="connsiteX370" fmla="*/ 484005 w 574007"/>
                    <a:gd name="connsiteY370" fmla="*/ 68406 h 68860"/>
                    <a:gd name="connsiteX371" fmla="*/ 481882 w 574007"/>
                    <a:gd name="connsiteY371" fmla="*/ 68253 h 68860"/>
                    <a:gd name="connsiteX372" fmla="*/ 480731 w 574007"/>
                    <a:gd name="connsiteY372" fmla="*/ 67792 h 68860"/>
                    <a:gd name="connsiteX373" fmla="*/ 480373 w 574007"/>
                    <a:gd name="connsiteY373" fmla="*/ 66871 h 68860"/>
                    <a:gd name="connsiteX374" fmla="*/ 480373 w 574007"/>
                    <a:gd name="connsiteY374" fmla="*/ 62267 h 68860"/>
                    <a:gd name="connsiteX375" fmla="*/ 473645 w 574007"/>
                    <a:gd name="connsiteY375" fmla="*/ 67281 h 68860"/>
                    <a:gd name="connsiteX376" fmla="*/ 465792 w 574007"/>
                    <a:gd name="connsiteY376" fmla="*/ 69071 h 68860"/>
                    <a:gd name="connsiteX377" fmla="*/ 459218 w 574007"/>
                    <a:gd name="connsiteY377" fmla="*/ 68125 h 68860"/>
                    <a:gd name="connsiteX378" fmla="*/ 454205 w 574007"/>
                    <a:gd name="connsiteY378" fmla="*/ 65388 h 68860"/>
                    <a:gd name="connsiteX379" fmla="*/ 450982 w 574007"/>
                    <a:gd name="connsiteY379" fmla="*/ 60988 h 68860"/>
                    <a:gd name="connsiteX380" fmla="*/ 449830 w 574007"/>
                    <a:gd name="connsiteY380" fmla="*/ 55054 h 68860"/>
                    <a:gd name="connsiteX381" fmla="*/ 451416 w 574007"/>
                    <a:gd name="connsiteY381" fmla="*/ 48301 h 68860"/>
                    <a:gd name="connsiteX382" fmla="*/ 455970 w 574007"/>
                    <a:gd name="connsiteY382" fmla="*/ 43543 h 68860"/>
                    <a:gd name="connsiteX383" fmla="*/ 463235 w 574007"/>
                    <a:gd name="connsiteY383" fmla="*/ 40704 h 68860"/>
                    <a:gd name="connsiteX384" fmla="*/ 472903 w 574007"/>
                    <a:gd name="connsiteY384" fmla="*/ 39757 h 68860"/>
                    <a:gd name="connsiteX385" fmla="*/ 479247 w 574007"/>
                    <a:gd name="connsiteY385" fmla="*/ 39757 h 68860"/>
                    <a:gd name="connsiteX386" fmla="*/ 479247 w 574007"/>
                    <a:gd name="connsiteY386" fmla="*/ 36176 h 68860"/>
                    <a:gd name="connsiteX387" fmla="*/ 478684 w 574007"/>
                    <a:gd name="connsiteY387" fmla="*/ 31469 h 68860"/>
                    <a:gd name="connsiteX388" fmla="*/ 476869 w 574007"/>
                    <a:gd name="connsiteY388" fmla="*/ 28067 h 68860"/>
                    <a:gd name="connsiteX389" fmla="*/ 473620 w 574007"/>
                    <a:gd name="connsiteY389" fmla="*/ 26021 h 68860"/>
                    <a:gd name="connsiteX390" fmla="*/ 468709 w 574007"/>
                    <a:gd name="connsiteY390" fmla="*/ 25330 h 68860"/>
                    <a:gd name="connsiteX391" fmla="*/ 463106 w 574007"/>
                    <a:gd name="connsiteY391" fmla="*/ 26072 h 68860"/>
                    <a:gd name="connsiteX392" fmla="*/ 458758 w 574007"/>
                    <a:gd name="connsiteY392" fmla="*/ 27709 h 68860"/>
                    <a:gd name="connsiteX393" fmla="*/ 455638 w 574007"/>
                    <a:gd name="connsiteY393" fmla="*/ 29346 h 68860"/>
                    <a:gd name="connsiteX394" fmla="*/ 453770 w 574007"/>
                    <a:gd name="connsiteY394" fmla="*/ 30088 h 68860"/>
                    <a:gd name="connsiteX395" fmla="*/ 453053 w 574007"/>
                    <a:gd name="connsiteY395" fmla="*/ 29883 h 68860"/>
                    <a:gd name="connsiteX396" fmla="*/ 452516 w 574007"/>
                    <a:gd name="connsiteY396" fmla="*/ 29269 h 68860"/>
                    <a:gd name="connsiteX397" fmla="*/ 452184 w 574007"/>
                    <a:gd name="connsiteY397" fmla="*/ 28221 h 68860"/>
                    <a:gd name="connsiteX398" fmla="*/ 452082 w 574007"/>
                    <a:gd name="connsiteY398" fmla="*/ 26814 h 68860"/>
                    <a:gd name="connsiteX399" fmla="*/ 452261 w 574007"/>
                    <a:gd name="connsiteY399" fmla="*/ 24793 h 68860"/>
                    <a:gd name="connsiteX400" fmla="*/ 453131 w 574007"/>
                    <a:gd name="connsiteY400" fmla="*/ 23386 h 68860"/>
                    <a:gd name="connsiteX401" fmla="*/ 455509 w 574007"/>
                    <a:gd name="connsiteY401" fmla="*/ 21826 h 68860"/>
                    <a:gd name="connsiteX402" fmla="*/ 459397 w 574007"/>
                    <a:gd name="connsiteY402" fmla="*/ 20189 h 68860"/>
                    <a:gd name="connsiteX403" fmla="*/ 464206 w 574007"/>
                    <a:gd name="connsiteY403" fmla="*/ 18961 h 68860"/>
                    <a:gd name="connsiteX404" fmla="*/ 469475 w 574007"/>
                    <a:gd name="connsiteY404" fmla="*/ 18475 h 68860"/>
                    <a:gd name="connsiteX405" fmla="*/ 477917 w 574007"/>
                    <a:gd name="connsiteY405" fmla="*/ 19600 h 68860"/>
                    <a:gd name="connsiteX406" fmla="*/ 483545 w 574007"/>
                    <a:gd name="connsiteY406" fmla="*/ 22900 h 68860"/>
                    <a:gd name="connsiteX407" fmla="*/ 486665 w 574007"/>
                    <a:gd name="connsiteY407" fmla="*/ 28297 h 68860"/>
                    <a:gd name="connsiteX408" fmla="*/ 487638 w 574007"/>
                    <a:gd name="connsiteY408" fmla="*/ 35818 h 68860"/>
                    <a:gd name="connsiteX409" fmla="*/ 479247 w 574007"/>
                    <a:gd name="connsiteY409" fmla="*/ 45845 h 68860"/>
                    <a:gd name="connsiteX410" fmla="*/ 472034 w 574007"/>
                    <a:gd name="connsiteY410" fmla="*/ 45845 h 68860"/>
                    <a:gd name="connsiteX411" fmla="*/ 465997 w 574007"/>
                    <a:gd name="connsiteY411" fmla="*/ 46433 h 68860"/>
                    <a:gd name="connsiteX412" fmla="*/ 461751 w 574007"/>
                    <a:gd name="connsiteY412" fmla="*/ 48173 h 68860"/>
                    <a:gd name="connsiteX413" fmla="*/ 459269 w 574007"/>
                    <a:gd name="connsiteY413" fmla="*/ 50935 h 68860"/>
                    <a:gd name="connsiteX414" fmla="*/ 458477 w 574007"/>
                    <a:gd name="connsiteY414" fmla="*/ 54644 h 68860"/>
                    <a:gd name="connsiteX415" fmla="*/ 460753 w 574007"/>
                    <a:gd name="connsiteY415" fmla="*/ 60349 h 68860"/>
                    <a:gd name="connsiteX416" fmla="*/ 467123 w 574007"/>
                    <a:gd name="connsiteY416" fmla="*/ 62472 h 68860"/>
                    <a:gd name="connsiteX417" fmla="*/ 473287 w 574007"/>
                    <a:gd name="connsiteY417" fmla="*/ 60784 h 68860"/>
                    <a:gd name="connsiteX418" fmla="*/ 479247 w 574007"/>
                    <a:gd name="connsiteY418" fmla="*/ 55616 h 68860"/>
                    <a:gd name="connsiteX419" fmla="*/ 525551 w 574007"/>
                    <a:gd name="connsiteY419" fmla="*/ 63444 h 68860"/>
                    <a:gd name="connsiteX420" fmla="*/ 525346 w 574007"/>
                    <a:gd name="connsiteY420" fmla="*/ 65797 h 68860"/>
                    <a:gd name="connsiteX421" fmla="*/ 524732 w 574007"/>
                    <a:gd name="connsiteY421" fmla="*/ 67076 h 68860"/>
                    <a:gd name="connsiteX422" fmla="*/ 523504 w 574007"/>
                    <a:gd name="connsiteY422" fmla="*/ 67843 h 68860"/>
                    <a:gd name="connsiteX423" fmla="*/ 521637 w 574007"/>
                    <a:gd name="connsiteY423" fmla="*/ 68432 h 68860"/>
                    <a:gd name="connsiteX424" fmla="*/ 519412 w 574007"/>
                    <a:gd name="connsiteY424" fmla="*/ 68816 h 68860"/>
                    <a:gd name="connsiteX425" fmla="*/ 517059 w 574007"/>
                    <a:gd name="connsiteY425" fmla="*/ 68969 h 68860"/>
                    <a:gd name="connsiteX426" fmla="*/ 510920 w 574007"/>
                    <a:gd name="connsiteY426" fmla="*/ 68023 h 68860"/>
                    <a:gd name="connsiteX427" fmla="*/ 506724 w 574007"/>
                    <a:gd name="connsiteY427" fmla="*/ 65158 h 68860"/>
                    <a:gd name="connsiteX428" fmla="*/ 504346 w 574007"/>
                    <a:gd name="connsiteY428" fmla="*/ 60297 h 68860"/>
                    <a:gd name="connsiteX429" fmla="*/ 503604 w 574007"/>
                    <a:gd name="connsiteY429" fmla="*/ 53365 h 68860"/>
                    <a:gd name="connsiteX430" fmla="*/ 503604 w 574007"/>
                    <a:gd name="connsiteY430" fmla="*/ 26456 h 68860"/>
                    <a:gd name="connsiteX431" fmla="*/ 497157 w 574007"/>
                    <a:gd name="connsiteY431" fmla="*/ 26456 h 68860"/>
                    <a:gd name="connsiteX432" fmla="*/ 495929 w 574007"/>
                    <a:gd name="connsiteY432" fmla="*/ 25637 h 68860"/>
                    <a:gd name="connsiteX433" fmla="*/ 495469 w 574007"/>
                    <a:gd name="connsiteY433" fmla="*/ 22977 h 68860"/>
                    <a:gd name="connsiteX434" fmla="*/ 495597 w 574007"/>
                    <a:gd name="connsiteY434" fmla="*/ 21340 h 68860"/>
                    <a:gd name="connsiteX435" fmla="*/ 495929 w 574007"/>
                    <a:gd name="connsiteY435" fmla="*/ 20240 h 68860"/>
                    <a:gd name="connsiteX436" fmla="*/ 496466 w 574007"/>
                    <a:gd name="connsiteY436" fmla="*/ 19626 h 68860"/>
                    <a:gd name="connsiteX437" fmla="*/ 497208 w 574007"/>
                    <a:gd name="connsiteY437" fmla="*/ 19447 h 68860"/>
                    <a:gd name="connsiteX438" fmla="*/ 503604 w 574007"/>
                    <a:gd name="connsiteY438" fmla="*/ 19447 h 68860"/>
                    <a:gd name="connsiteX439" fmla="*/ 503604 w 574007"/>
                    <a:gd name="connsiteY439" fmla="*/ 8499 h 68860"/>
                    <a:gd name="connsiteX440" fmla="*/ 503783 w 574007"/>
                    <a:gd name="connsiteY440" fmla="*/ 7834 h 68860"/>
                    <a:gd name="connsiteX441" fmla="*/ 504447 w 574007"/>
                    <a:gd name="connsiteY441" fmla="*/ 7297 h 68860"/>
                    <a:gd name="connsiteX442" fmla="*/ 505752 w 574007"/>
                    <a:gd name="connsiteY442" fmla="*/ 6964 h 68860"/>
                    <a:gd name="connsiteX443" fmla="*/ 507798 w 574007"/>
                    <a:gd name="connsiteY443" fmla="*/ 6862 h 68860"/>
                    <a:gd name="connsiteX444" fmla="*/ 509896 w 574007"/>
                    <a:gd name="connsiteY444" fmla="*/ 6964 h 68860"/>
                    <a:gd name="connsiteX445" fmla="*/ 511175 w 574007"/>
                    <a:gd name="connsiteY445" fmla="*/ 7297 h 68860"/>
                    <a:gd name="connsiteX446" fmla="*/ 511840 w 574007"/>
                    <a:gd name="connsiteY446" fmla="*/ 7834 h 68860"/>
                    <a:gd name="connsiteX447" fmla="*/ 512045 w 574007"/>
                    <a:gd name="connsiteY447" fmla="*/ 8499 h 68860"/>
                    <a:gd name="connsiteX448" fmla="*/ 512045 w 574007"/>
                    <a:gd name="connsiteY448" fmla="*/ 19447 h 68860"/>
                    <a:gd name="connsiteX449" fmla="*/ 523862 w 574007"/>
                    <a:gd name="connsiteY449" fmla="*/ 19447 h 68860"/>
                    <a:gd name="connsiteX450" fmla="*/ 524579 w 574007"/>
                    <a:gd name="connsiteY450" fmla="*/ 19626 h 68860"/>
                    <a:gd name="connsiteX451" fmla="*/ 525116 w 574007"/>
                    <a:gd name="connsiteY451" fmla="*/ 20240 h 68860"/>
                    <a:gd name="connsiteX452" fmla="*/ 525448 w 574007"/>
                    <a:gd name="connsiteY452" fmla="*/ 21340 h 68860"/>
                    <a:gd name="connsiteX453" fmla="*/ 525551 w 574007"/>
                    <a:gd name="connsiteY453" fmla="*/ 22977 h 68860"/>
                    <a:gd name="connsiteX454" fmla="*/ 525090 w 574007"/>
                    <a:gd name="connsiteY454" fmla="*/ 25637 h 68860"/>
                    <a:gd name="connsiteX455" fmla="*/ 523862 w 574007"/>
                    <a:gd name="connsiteY455" fmla="*/ 26456 h 68860"/>
                    <a:gd name="connsiteX456" fmla="*/ 512045 w 574007"/>
                    <a:gd name="connsiteY456" fmla="*/ 26456 h 68860"/>
                    <a:gd name="connsiteX457" fmla="*/ 512045 w 574007"/>
                    <a:gd name="connsiteY457" fmla="*/ 52138 h 68860"/>
                    <a:gd name="connsiteX458" fmla="*/ 513451 w 574007"/>
                    <a:gd name="connsiteY458" fmla="*/ 59325 h 68860"/>
                    <a:gd name="connsiteX459" fmla="*/ 518491 w 574007"/>
                    <a:gd name="connsiteY459" fmla="*/ 61756 h 68860"/>
                    <a:gd name="connsiteX460" fmla="*/ 520588 w 574007"/>
                    <a:gd name="connsiteY460" fmla="*/ 61525 h 68860"/>
                    <a:gd name="connsiteX461" fmla="*/ 522226 w 574007"/>
                    <a:gd name="connsiteY461" fmla="*/ 61039 h 68860"/>
                    <a:gd name="connsiteX462" fmla="*/ 523454 w 574007"/>
                    <a:gd name="connsiteY462" fmla="*/ 60553 h 68860"/>
                    <a:gd name="connsiteX463" fmla="*/ 524375 w 574007"/>
                    <a:gd name="connsiteY463" fmla="*/ 60323 h 68860"/>
                    <a:gd name="connsiteX464" fmla="*/ 524860 w 574007"/>
                    <a:gd name="connsiteY464" fmla="*/ 60451 h 68860"/>
                    <a:gd name="connsiteX465" fmla="*/ 525219 w 574007"/>
                    <a:gd name="connsiteY465" fmla="*/ 60937 h 68860"/>
                    <a:gd name="connsiteX466" fmla="*/ 525448 w 574007"/>
                    <a:gd name="connsiteY466" fmla="*/ 61909 h 68860"/>
                    <a:gd name="connsiteX467" fmla="*/ 525551 w 574007"/>
                    <a:gd name="connsiteY467" fmla="*/ 63444 h 68860"/>
                    <a:gd name="connsiteX468" fmla="*/ 574514 w 574007"/>
                    <a:gd name="connsiteY468" fmla="*/ 41803 h 68860"/>
                    <a:gd name="connsiteX469" fmla="*/ 573512 w 574007"/>
                    <a:gd name="connsiteY469" fmla="*/ 44643 h 68860"/>
                    <a:gd name="connsiteX470" fmla="*/ 571224 w 574007"/>
                    <a:gd name="connsiteY470" fmla="*/ 45487 h 68860"/>
                    <a:gd name="connsiteX471" fmla="*/ 540902 w 574007"/>
                    <a:gd name="connsiteY471" fmla="*/ 45487 h 68860"/>
                    <a:gd name="connsiteX472" fmla="*/ 541673 w 574007"/>
                    <a:gd name="connsiteY472" fmla="*/ 52393 h 68860"/>
                    <a:gd name="connsiteX473" fmla="*/ 544244 w 574007"/>
                    <a:gd name="connsiteY473" fmla="*/ 57663 h 68860"/>
                    <a:gd name="connsiteX474" fmla="*/ 548922 w 574007"/>
                    <a:gd name="connsiteY474" fmla="*/ 61039 h 68860"/>
                    <a:gd name="connsiteX475" fmla="*/ 555964 w 574007"/>
                    <a:gd name="connsiteY475" fmla="*/ 62216 h 68860"/>
                    <a:gd name="connsiteX476" fmla="*/ 561825 w 574007"/>
                    <a:gd name="connsiteY476" fmla="*/ 61679 h 68860"/>
                    <a:gd name="connsiteX477" fmla="*/ 566272 w 574007"/>
                    <a:gd name="connsiteY477" fmla="*/ 60477 h 68860"/>
                    <a:gd name="connsiteX478" fmla="*/ 569357 w 574007"/>
                    <a:gd name="connsiteY478" fmla="*/ 59274 h 68860"/>
                    <a:gd name="connsiteX479" fmla="*/ 571182 w 574007"/>
                    <a:gd name="connsiteY479" fmla="*/ 58737 h 68860"/>
                    <a:gd name="connsiteX480" fmla="*/ 571824 w 574007"/>
                    <a:gd name="connsiteY480" fmla="*/ 58916 h 68860"/>
                    <a:gd name="connsiteX481" fmla="*/ 572262 w 574007"/>
                    <a:gd name="connsiteY481" fmla="*/ 59453 h 68860"/>
                    <a:gd name="connsiteX482" fmla="*/ 572493 w 574007"/>
                    <a:gd name="connsiteY482" fmla="*/ 60451 h 68860"/>
                    <a:gd name="connsiteX483" fmla="*/ 572570 w 574007"/>
                    <a:gd name="connsiteY483" fmla="*/ 62011 h 68860"/>
                    <a:gd name="connsiteX484" fmla="*/ 572519 w 574007"/>
                    <a:gd name="connsiteY484" fmla="*/ 63162 h 68860"/>
                    <a:gd name="connsiteX485" fmla="*/ 572391 w 574007"/>
                    <a:gd name="connsiteY485" fmla="*/ 64032 h 68860"/>
                    <a:gd name="connsiteX486" fmla="*/ 572135 w 574007"/>
                    <a:gd name="connsiteY486" fmla="*/ 64723 h 68860"/>
                    <a:gd name="connsiteX487" fmla="*/ 571675 w 574007"/>
                    <a:gd name="connsiteY487" fmla="*/ 65311 h 68860"/>
                    <a:gd name="connsiteX488" fmla="*/ 570012 w 574007"/>
                    <a:gd name="connsiteY488" fmla="*/ 66232 h 68860"/>
                    <a:gd name="connsiteX489" fmla="*/ 566430 w 574007"/>
                    <a:gd name="connsiteY489" fmla="*/ 67485 h 68860"/>
                    <a:gd name="connsiteX490" fmla="*/ 561340 w 574007"/>
                    <a:gd name="connsiteY490" fmla="*/ 68585 h 68860"/>
                    <a:gd name="connsiteX491" fmla="*/ 555176 w 574007"/>
                    <a:gd name="connsiteY491" fmla="*/ 69071 h 68860"/>
                    <a:gd name="connsiteX492" fmla="*/ 545225 w 574007"/>
                    <a:gd name="connsiteY492" fmla="*/ 67485 h 68860"/>
                    <a:gd name="connsiteX493" fmla="*/ 538037 w 574007"/>
                    <a:gd name="connsiteY493" fmla="*/ 62779 h 68860"/>
                    <a:gd name="connsiteX494" fmla="*/ 533638 w 574007"/>
                    <a:gd name="connsiteY494" fmla="*/ 54951 h 68860"/>
                    <a:gd name="connsiteX495" fmla="*/ 532154 w 574007"/>
                    <a:gd name="connsiteY495" fmla="*/ 44003 h 68860"/>
                    <a:gd name="connsiteX496" fmla="*/ 533688 w 574007"/>
                    <a:gd name="connsiteY496" fmla="*/ 33337 h 68860"/>
                    <a:gd name="connsiteX497" fmla="*/ 538114 w 574007"/>
                    <a:gd name="connsiteY497" fmla="*/ 25305 h 68860"/>
                    <a:gd name="connsiteX498" fmla="*/ 545097 w 574007"/>
                    <a:gd name="connsiteY498" fmla="*/ 20240 h 68860"/>
                    <a:gd name="connsiteX499" fmla="*/ 554255 w 574007"/>
                    <a:gd name="connsiteY499" fmla="*/ 18475 h 68860"/>
                    <a:gd name="connsiteX500" fmla="*/ 563489 w 574007"/>
                    <a:gd name="connsiteY500" fmla="*/ 20214 h 68860"/>
                    <a:gd name="connsiteX501" fmla="*/ 569757 w 574007"/>
                    <a:gd name="connsiteY501" fmla="*/ 24895 h 68860"/>
                    <a:gd name="connsiteX502" fmla="*/ 573363 w 574007"/>
                    <a:gd name="connsiteY502" fmla="*/ 31802 h 68860"/>
                    <a:gd name="connsiteX503" fmla="*/ 574514 w 574007"/>
                    <a:gd name="connsiteY503" fmla="*/ 40269 h 68860"/>
                    <a:gd name="connsiteX504" fmla="*/ 566022 w 574007"/>
                    <a:gd name="connsiteY504" fmla="*/ 39297 h 68860"/>
                    <a:gd name="connsiteX505" fmla="*/ 563061 w 574007"/>
                    <a:gd name="connsiteY505" fmla="*/ 28860 h 68860"/>
                    <a:gd name="connsiteX506" fmla="*/ 553822 w 574007"/>
                    <a:gd name="connsiteY506" fmla="*/ 25074 h 68860"/>
                    <a:gd name="connsiteX507" fmla="*/ 548315 w 574007"/>
                    <a:gd name="connsiteY507" fmla="*/ 26251 h 68860"/>
                    <a:gd name="connsiteX508" fmla="*/ 544351 w 574007"/>
                    <a:gd name="connsiteY508" fmla="*/ 29372 h 68860"/>
                    <a:gd name="connsiteX509" fmla="*/ 541881 w 574007"/>
                    <a:gd name="connsiteY509" fmla="*/ 33899 h 68860"/>
                    <a:gd name="connsiteX510" fmla="*/ 540902 w 574007"/>
                    <a:gd name="connsiteY510" fmla="*/ 39297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Lst>
                  <a:rect l="l" t="t" r="r" b="b"/>
                  <a:pathLst>
                    <a:path w="574007" h="68860">
                      <a:moveTo>
                        <a:pt x="48545" y="58737"/>
                      </a:moveTo>
                      <a:cubicBezTo>
                        <a:pt x="48545" y="59283"/>
                        <a:pt x="48528" y="59760"/>
                        <a:pt x="48494" y="60170"/>
                      </a:cubicBezTo>
                      <a:cubicBezTo>
                        <a:pt x="48460" y="60579"/>
                        <a:pt x="48400" y="60937"/>
                        <a:pt x="48315" y="61244"/>
                      </a:cubicBezTo>
                      <a:cubicBezTo>
                        <a:pt x="48230" y="61551"/>
                        <a:pt x="48119" y="61824"/>
                        <a:pt x="47982" y="62062"/>
                      </a:cubicBezTo>
                      <a:cubicBezTo>
                        <a:pt x="47846" y="62301"/>
                        <a:pt x="47607" y="62591"/>
                        <a:pt x="47266" y="62932"/>
                      </a:cubicBezTo>
                      <a:cubicBezTo>
                        <a:pt x="46925" y="63273"/>
                        <a:pt x="46209" y="63793"/>
                        <a:pt x="45118" y="64493"/>
                      </a:cubicBezTo>
                      <a:cubicBezTo>
                        <a:pt x="44026" y="65192"/>
                        <a:pt x="42670" y="65874"/>
                        <a:pt x="41050" y="66539"/>
                      </a:cubicBezTo>
                      <a:cubicBezTo>
                        <a:pt x="39430" y="67204"/>
                        <a:pt x="37571" y="67767"/>
                        <a:pt x="35474" y="68227"/>
                      </a:cubicBezTo>
                      <a:cubicBezTo>
                        <a:pt x="33376" y="68688"/>
                        <a:pt x="31083" y="68918"/>
                        <a:pt x="28593" y="68918"/>
                      </a:cubicBezTo>
                      <a:cubicBezTo>
                        <a:pt x="24295" y="68918"/>
                        <a:pt x="20416" y="68202"/>
                        <a:pt x="16954" y="66769"/>
                      </a:cubicBezTo>
                      <a:cubicBezTo>
                        <a:pt x="13492" y="65337"/>
                        <a:pt x="10542" y="63222"/>
                        <a:pt x="8103" y="60425"/>
                      </a:cubicBezTo>
                      <a:cubicBezTo>
                        <a:pt x="5665" y="57629"/>
                        <a:pt x="3789" y="54175"/>
                        <a:pt x="2476" y="50066"/>
                      </a:cubicBezTo>
                      <a:cubicBezTo>
                        <a:pt x="1163" y="45956"/>
                        <a:pt x="506" y="41224"/>
                        <a:pt x="506" y="35869"/>
                      </a:cubicBezTo>
                      <a:cubicBezTo>
                        <a:pt x="506" y="30378"/>
                        <a:pt x="1214" y="25484"/>
                        <a:pt x="2629" y="21186"/>
                      </a:cubicBezTo>
                      <a:cubicBezTo>
                        <a:pt x="4045" y="16889"/>
                        <a:pt x="6031" y="13248"/>
                        <a:pt x="8590" y="10264"/>
                      </a:cubicBezTo>
                      <a:cubicBezTo>
                        <a:pt x="11147" y="7280"/>
                        <a:pt x="14209" y="5003"/>
                        <a:pt x="17773" y="3434"/>
                      </a:cubicBezTo>
                      <a:cubicBezTo>
                        <a:pt x="21337" y="1865"/>
                        <a:pt x="25285" y="1081"/>
                        <a:pt x="29616" y="1081"/>
                      </a:cubicBezTo>
                      <a:cubicBezTo>
                        <a:pt x="31526" y="1081"/>
                        <a:pt x="33385" y="1260"/>
                        <a:pt x="35193" y="1618"/>
                      </a:cubicBezTo>
                      <a:cubicBezTo>
                        <a:pt x="37000" y="1976"/>
                        <a:pt x="38671" y="2428"/>
                        <a:pt x="40206" y="2974"/>
                      </a:cubicBezTo>
                      <a:cubicBezTo>
                        <a:pt x="41741" y="3519"/>
                        <a:pt x="43105" y="4150"/>
                        <a:pt x="44299" y="4866"/>
                      </a:cubicBezTo>
                      <a:cubicBezTo>
                        <a:pt x="45493" y="5583"/>
                        <a:pt x="46320" y="6171"/>
                        <a:pt x="46780" y="6631"/>
                      </a:cubicBezTo>
                      <a:cubicBezTo>
                        <a:pt x="47241" y="7092"/>
                        <a:pt x="47539" y="7441"/>
                        <a:pt x="47675" y="7680"/>
                      </a:cubicBezTo>
                      <a:cubicBezTo>
                        <a:pt x="47812" y="7919"/>
                        <a:pt x="47923" y="8200"/>
                        <a:pt x="48008" y="8524"/>
                      </a:cubicBezTo>
                      <a:cubicBezTo>
                        <a:pt x="48093" y="8848"/>
                        <a:pt x="48162" y="9232"/>
                        <a:pt x="48213" y="9675"/>
                      </a:cubicBezTo>
                      <a:cubicBezTo>
                        <a:pt x="48264" y="10119"/>
                        <a:pt x="48289" y="10647"/>
                        <a:pt x="48289" y="11261"/>
                      </a:cubicBezTo>
                      <a:cubicBezTo>
                        <a:pt x="48289" y="11944"/>
                        <a:pt x="48255" y="12523"/>
                        <a:pt x="48187" y="13001"/>
                      </a:cubicBezTo>
                      <a:cubicBezTo>
                        <a:pt x="48118" y="13478"/>
                        <a:pt x="48015" y="13879"/>
                        <a:pt x="47878" y="14203"/>
                      </a:cubicBezTo>
                      <a:cubicBezTo>
                        <a:pt x="47741" y="14527"/>
                        <a:pt x="47578" y="14766"/>
                        <a:pt x="47389" y="14919"/>
                      </a:cubicBezTo>
                      <a:cubicBezTo>
                        <a:pt x="47201" y="15073"/>
                        <a:pt x="46969" y="15149"/>
                        <a:pt x="46695" y="15149"/>
                      </a:cubicBezTo>
                      <a:cubicBezTo>
                        <a:pt x="46215" y="15149"/>
                        <a:pt x="45547" y="14817"/>
                        <a:pt x="44689" y="14152"/>
                      </a:cubicBezTo>
                      <a:cubicBezTo>
                        <a:pt x="43832" y="13487"/>
                        <a:pt x="42726" y="12754"/>
                        <a:pt x="41371" y="11952"/>
                      </a:cubicBezTo>
                      <a:cubicBezTo>
                        <a:pt x="40017" y="11151"/>
                        <a:pt x="38371" y="10417"/>
                        <a:pt x="36434" y="9752"/>
                      </a:cubicBezTo>
                      <a:cubicBezTo>
                        <a:pt x="34497" y="9087"/>
                        <a:pt x="32174" y="8755"/>
                        <a:pt x="29465" y="8755"/>
                      </a:cubicBezTo>
                      <a:cubicBezTo>
                        <a:pt x="26516" y="8755"/>
                        <a:pt x="23833" y="9343"/>
                        <a:pt x="21415" y="10520"/>
                      </a:cubicBezTo>
                      <a:cubicBezTo>
                        <a:pt x="18998" y="11696"/>
                        <a:pt x="16932" y="13427"/>
                        <a:pt x="15218" y="15712"/>
                      </a:cubicBezTo>
                      <a:cubicBezTo>
                        <a:pt x="13503" y="17997"/>
                        <a:pt x="12175" y="20785"/>
                        <a:pt x="11232" y="24077"/>
                      </a:cubicBezTo>
                      <a:cubicBezTo>
                        <a:pt x="10289" y="27368"/>
                        <a:pt x="9817" y="31128"/>
                        <a:pt x="9817" y="35357"/>
                      </a:cubicBezTo>
                      <a:cubicBezTo>
                        <a:pt x="9817" y="39552"/>
                        <a:pt x="10272" y="43261"/>
                        <a:pt x="11180" y="46484"/>
                      </a:cubicBezTo>
                      <a:cubicBezTo>
                        <a:pt x="12089" y="49708"/>
                        <a:pt x="13392" y="52402"/>
                        <a:pt x="15089" y="54568"/>
                      </a:cubicBezTo>
                      <a:cubicBezTo>
                        <a:pt x="16787" y="56733"/>
                        <a:pt x="18870" y="58371"/>
                        <a:pt x="21338" y="59479"/>
                      </a:cubicBezTo>
                      <a:cubicBezTo>
                        <a:pt x="23807" y="60587"/>
                        <a:pt x="26601" y="61142"/>
                        <a:pt x="29722" y="61142"/>
                      </a:cubicBezTo>
                      <a:cubicBezTo>
                        <a:pt x="32362" y="61142"/>
                        <a:pt x="34667" y="60818"/>
                        <a:pt x="36639" y="60170"/>
                      </a:cubicBezTo>
                      <a:cubicBezTo>
                        <a:pt x="38611" y="59522"/>
                        <a:pt x="40291" y="58797"/>
                        <a:pt x="41679" y="57995"/>
                      </a:cubicBezTo>
                      <a:cubicBezTo>
                        <a:pt x="43068" y="57194"/>
                        <a:pt x="44208" y="56469"/>
                        <a:pt x="45099" y="55821"/>
                      </a:cubicBezTo>
                      <a:cubicBezTo>
                        <a:pt x="45991" y="55173"/>
                        <a:pt x="46694" y="54849"/>
                        <a:pt x="47208" y="54849"/>
                      </a:cubicBezTo>
                      <a:cubicBezTo>
                        <a:pt x="47448" y="54849"/>
                        <a:pt x="47654" y="54900"/>
                        <a:pt x="47825" y="55003"/>
                      </a:cubicBezTo>
                      <a:cubicBezTo>
                        <a:pt x="47997" y="55105"/>
                        <a:pt x="48134" y="55301"/>
                        <a:pt x="48237" y="55591"/>
                      </a:cubicBezTo>
                      <a:cubicBezTo>
                        <a:pt x="48340" y="55881"/>
                        <a:pt x="48417" y="56282"/>
                        <a:pt x="48468" y="56793"/>
                      </a:cubicBezTo>
                      <a:cubicBezTo>
                        <a:pt x="48519" y="57305"/>
                        <a:pt x="48545" y="57953"/>
                        <a:pt x="48545" y="58737"/>
                      </a:cubicBezTo>
                      <a:close/>
                      <a:moveTo>
                        <a:pt x="100762" y="43287"/>
                      </a:moveTo>
                      <a:cubicBezTo>
                        <a:pt x="100762" y="47039"/>
                        <a:pt x="100267" y="50492"/>
                        <a:pt x="99279" y="53647"/>
                      </a:cubicBezTo>
                      <a:cubicBezTo>
                        <a:pt x="98289" y="56802"/>
                        <a:pt x="96815" y="59522"/>
                        <a:pt x="94853" y="61807"/>
                      </a:cubicBezTo>
                      <a:cubicBezTo>
                        <a:pt x="92892" y="64092"/>
                        <a:pt x="90436" y="65874"/>
                        <a:pt x="87486" y="67153"/>
                      </a:cubicBezTo>
                      <a:cubicBezTo>
                        <a:pt x="84536" y="68432"/>
                        <a:pt x="81117" y="69071"/>
                        <a:pt x="77229" y="69071"/>
                      </a:cubicBezTo>
                      <a:cubicBezTo>
                        <a:pt x="73443" y="69071"/>
                        <a:pt x="70143" y="68509"/>
                        <a:pt x="67329" y="67383"/>
                      </a:cubicBezTo>
                      <a:cubicBezTo>
                        <a:pt x="64516" y="66258"/>
                        <a:pt x="62171" y="64620"/>
                        <a:pt x="60295" y="62472"/>
                      </a:cubicBezTo>
                      <a:cubicBezTo>
                        <a:pt x="58419" y="60323"/>
                        <a:pt x="57021" y="57714"/>
                        <a:pt x="56100" y="54644"/>
                      </a:cubicBezTo>
                      <a:cubicBezTo>
                        <a:pt x="55179" y="51575"/>
                        <a:pt x="54718" y="48096"/>
                        <a:pt x="54719" y="44208"/>
                      </a:cubicBezTo>
                      <a:cubicBezTo>
                        <a:pt x="54718" y="40456"/>
                        <a:pt x="55205" y="37003"/>
                        <a:pt x="56177" y="33848"/>
                      </a:cubicBezTo>
                      <a:cubicBezTo>
                        <a:pt x="57149" y="30693"/>
                        <a:pt x="58615" y="27973"/>
                        <a:pt x="60576" y="25688"/>
                      </a:cubicBezTo>
                      <a:cubicBezTo>
                        <a:pt x="62537" y="23403"/>
                        <a:pt x="64984" y="21630"/>
                        <a:pt x="67918" y="20368"/>
                      </a:cubicBezTo>
                      <a:cubicBezTo>
                        <a:pt x="70851" y="19106"/>
                        <a:pt x="74279" y="18475"/>
                        <a:pt x="78201" y="18475"/>
                      </a:cubicBezTo>
                      <a:cubicBezTo>
                        <a:pt x="81987" y="18475"/>
                        <a:pt x="85286" y="19038"/>
                        <a:pt x="88100" y="20163"/>
                      </a:cubicBezTo>
                      <a:cubicBezTo>
                        <a:pt x="90914" y="21289"/>
                        <a:pt x="93259" y="22926"/>
                        <a:pt x="95134" y="25074"/>
                      </a:cubicBezTo>
                      <a:cubicBezTo>
                        <a:pt x="97011" y="27223"/>
                        <a:pt x="98418" y="29832"/>
                        <a:pt x="99355" y="32902"/>
                      </a:cubicBezTo>
                      <a:cubicBezTo>
                        <a:pt x="100293" y="35971"/>
                        <a:pt x="100762" y="39433"/>
                        <a:pt x="100762" y="43287"/>
                      </a:cubicBezTo>
                      <a:close/>
                      <a:moveTo>
                        <a:pt x="92014" y="43850"/>
                      </a:moveTo>
                      <a:cubicBezTo>
                        <a:pt x="92014" y="41360"/>
                        <a:pt x="91782" y="39007"/>
                        <a:pt x="91317" y="36790"/>
                      </a:cubicBezTo>
                      <a:cubicBezTo>
                        <a:pt x="90852" y="34573"/>
                        <a:pt x="90086" y="32629"/>
                        <a:pt x="89019" y="30958"/>
                      </a:cubicBezTo>
                      <a:cubicBezTo>
                        <a:pt x="87953" y="29286"/>
                        <a:pt x="86507" y="27965"/>
                        <a:pt x="84683" y="26993"/>
                      </a:cubicBezTo>
                      <a:cubicBezTo>
                        <a:pt x="82859" y="26021"/>
                        <a:pt x="80588" y="25535"/>
                        <a:pt x="77869" y="25535"/>
                      </a:cubicBezTo>
                      <a:cubicBezTo>
                        <a:pt x="75357" y="25535"/>
                        <a:pt x="73197" y="25978"/>
                        <a:pt x="71391" y="26865"/>
                      </a:cubicBezTo>
                      <a:cubicBezTo>
                        <a:pt x="69584" y="27752"/>
                        <a:pt x="68095" y="29005"/>
                        <a:pt x="66925" y="30625"/>
                      </a:cubicBezTo>
                      <a:cubicBezTo>
                        <a:pt x="65755" y="32245"/>
                        <a:pt x="64886" y="34164"/>
                        <a:pt x="64318" y="36381"/>
                      </a:cubicBezTo>
                      <a:cubicBezTo>
                        <a:pt x="63751" y="38597"/>
                        <a:pt x="63467" y="41019"/>
                        <a:pt x="63467" y="43645"/>
                      </a:cubicBezTo>
                      <a:cubicBezTo>
                        <a:pt x="63467" y="46169"/>
                        <a:pt x="63699" y="48539"/>
                        <a:pt x="64164" y="50756"/>
                      </a:cubicBezTo>
                      <a:cubicBezTo>
                        <a:pt x="64629" y="52973"/>
                        <a:pt x="65403" y="54909"/>
                        <a:pt x="66487" y="56563"/>
                      </a:cubicBezTo>
                      <a:cubicBezTo>
                        <a:pt x="67571" y="58217"/>
                        <a:pt x="69025" y="59530"/>
                        <a:pt x="70849" y="60502"/>
                      </a:cubicBezTo>
                      <a:cubicBezTo>
                        <a:pt x="72672" y="61474"/>
                        <a:pt x="74944" y="61960"/>
                        <a:pt x="77663" y="61960"/>
                      </a:cubicBezTo>
                      <a:cubicBezTo>
                        <a:pt x="80141" y="61960"/>
                        <a:pt x="82292" y="61517"/>
                        <a:pt x="84116" y="60630"/>
                      </a:cubicBezTo>
                      <a:cubicBezTo>
                        <a:pt x="85940" y="59743"/>
                        <a:pt x="87437" y="58498"/>
                        <a:pt x="88607" y="56895"/>
                      </a:cubicBezTo>
                      <a:cubicBezTo>
                        <a:pt x="89777" y="55292"/>
                        <a:pt x="90637" y="53383"/>
                        <a:pt x="91188" y="51166"/>
                      </a:cubicBezTo>
                      <a:cubicBezTo>
                        <a:pt x="91739" y="48949"/>
                        <a:pt x="92014" y="46510"/>
                        <a:pt x="92014" y="43850"/>
                      </a:cubicBezTo>
                      <a:close/>
                      <a:moveTo>
                        <a:pt x="180810" y="66820"/>
                      </a:moveTo>
                      <a:cubicBezTo>
                        <a:pt x="180810" y="67093"/>
                        <a:pt x="180742" y="67323"/>
                        <a:pt x="180605" y="67511"/>
                      </a:cubicBezTo>
                      <a:cubicBezTo>
                        <a:pt x="180469" y="67699"/>
                        <a:pt x="180247" y="67861"/>
                        <a:pt x="179940" y="67997"/>
                      </a:cubicBezTo>
                      <a:cubicBezTo>
                        <a:pt x="179633" y="68133"/>
                        <a:pt x="179207" y="68236"/>
                        <a:pt x="178661" y="68304"/>
                      </a:cubicBezTo>
                      <a:cubicBezTo>
                        <a:pt x="178115" y="68372"/>
                        <a:pt x="177433" y="68406"/>
                        <a:pt x="176615" y="68406"/>
                      </a:cubicBezTo>
                      <a:cubicBezTo>
                        <a:pt x="175763" y="68406"/>
                        <a:pt x="175063" y="68372"/>
                        <a:pt x="174518" y="68304"/>
                      </a:cubicBezTo>
                      <a:cubicBezTo>
                        <a:pt x="173972" y="68236"/>
                        <a:pt x="173537" y="68133"/>
                        <a:pt x="173213" y="67997"/>
                      </a:cubicBezTo>
                      <a:cubicBezTo>
                        <a:pt x="172889" y="67861"/>
                        <a:pt x="172658" y="67699"/>
                        <a:pt x="172522" y="67511"/>
                      </a:cubicBezTo>
                      <a:cubicBezTo>
                        <a:pt x="172386" y="67323"/>
                        <a:pt x="172317" y="67093"/>
                        <a:pt x="172317" y="66820"/>
                      </a:cubicBezTo>
                      <a:lnTo>
                        <a:pt x="172317" y="38836"/>
                      </a:lnTo>
                      <a:cubicBezTo>
                        <a:pt x="172317" y="36892"/>
                        <a:pt x="172147" y="35119"/>
                        <a:pt x="171806" y="33516"/>
                      </a:cubicBezTo>
                      <a:cubicBezTo>
                        <a:pt x="171465" y="31913"/>
                        <a:pt x="170919" y="30531"/>
                        <a:pt x="170168" y="29372"/>
                      </a:cubicBezTo>
                      <a:cubicBezTo>
                        <a:pt x="169419" y="28212"/>
                        <a:pt x="168464" y="27325"/>
                        <a:pt x="167304" y="26712"/>
                      </a:cubicBezTo>
                      <a:cubicBezTo>
                        <a:pt x="166144" y="26098"/>
                        <a:pt x="164780" y="25791"/>
                        <a:pt x="163211" y="25791"/>
                      </a:cubicBezTo>
                      <a:cubicBezTo>
                        <a:pt x="161267" y="25791"/>
                        <a:pt x="159315" y="26541"/>
                        <a:pt x="157354" y="28042"/>
                      </a:cubicBezTo>
                      <a:cubicBezTo>
                        <a:pt x="155392" y="29542"/>
                        <a:pt x="153235" y="31742"/>
                        <a:pt x="150881" y="34641"/>
                      </a:cubicBezTo>
                      <a:lnTo>
                        <a:pt x="150881" y="66820"/>
                      </a:lnTo>
                      <a:cubicBezTo>
                        <a:pt x="150881" y="67093"/>
                        <a:pt x="150814" y="67323"/>
                        <a:pt x="150677" y="67511"/>
                      </a:cubicBezTo>
                      <a:cubicBezTo>
                        <a:pt x="150540" y="67699"/>
                        <a:pt x="150311" y="67861"/>
                        <a:pt x="149986" y="67997"/>
                      </a:cubicBezTo>
                      <a:cubicBezTo>
                        <a:pt x="149662" y="68133"/>
                        <a:pt x="149228" y="68236"/>
                        <a:pt x="148682" y="68304"/>
                      </a:cubicBezTo>
                      <a:cubicBezTo>
                        <a:pt x="148136" y="68372"/>
                        <a:pt x="147454" y="68406"/>
                        <a:pt x="146635" y="68406"/>
                      </a:cubicBezTo>
                      <a:cubicBezTo>
                        <a:pt x="145851" y="68406"/>
                        <a:pt x="145178" y="68372"/>
                        <a:pt x="144615" y="68304"/>
                      </a:cubicBezTo>
                      <a:cubicBezTo>
                        <a:pt x="144052" y="68236"/>
                        <a:pt x="143608" y="68133"/>
                        <a:pt x="143284" y="67997"/>
                      </a:cubicBezTo>
                      <a:cubicBezTo>
                        <a:pt x="142960" y="67861"/>
                        <a:pt x="142738" y="67699"/>
                        <a:pt x="142619" y="67511"/>
                      </a:cubicBezTo>
                      <a:cubicBezTo>
                        <a:pt x="142500" y="67323"/>
                        <a:pt x="142440" y="67093"/>
                        <a:pt x="142440" y="66820"/>
                      </a:cubicBezTo>
                      <a:lnTo>
                        <a:pt x="142440" y="38836"/>
                      </a:lnTo>
                      <a:cubicBezTo>
                        <a:pt x="142440" y="36892"/>
                        <a:pt x="142253" y="35119"/>
                        <a:pt x="141877" y="33516"/>
                      </a:cubicBezTo>
                      <a:cubicBezTo>
                        <a:pt x="141502" y="31913"/>
                        <a:pt x="140939" y="30531"/>
                        <a:pt x="140190" y="29372"/>
                      </a:cubicBezTo>
                      <a:cubicBezTo>
                        <a:pt x="139439" y="28212"/>
                        <a:pt x="138492" y="27325"/>
                        <a:pt x="137350" y="26712"/>
                      </a:cubicBezTo>
                      <a:cubicBezTo>
                        <a:pt x="136207" y="26098"/>
                        <a:pt x="134852" y="25791"/>
                        <a:pt x="133283" y="25791"/>
                      </a:cubicBezTo>
                      <a:cubicBezTo>
                        <a:pt x="131339" y="25791"/>
                        <a:pt x="129378" y="26541"/>
                        <a:pt x="127399" y="28042"/>
                      </a:cubicBezTo>
                      <a:cubicBezTo>
                        <a:pt x="125421" y="29542"/>
                        <a:pt x="123272" y="31742"/>
                        <a:pt x="120953" y="34641"/>
                      </a:cubicBezTo>
                      <a:lnTo>
                        <a:pt x="120953" y="66820"/>
                      </a:lnTo>
                      <a:cubicBezTo>
                        <a:pt x="120953" y="67093"/>
                        <a:pt x="120885" y="67323"/>
                        <a:pt x="120749" y="67511"/>
                      </a:cubicBezTo>
                      <a:cubicBezTo>
                        <a:pt x="120612" y="67699"/>
                        <a:pt x="120391" y="67861"/>
                        <a:pt x="120083" y="67997"/>
                      </a:cubicBezTo>
                      <a:cubicBezTo>
                        <a:pt x="119776" y="68133"/>
                        <a:pt x="119350" y="68236"/>
                        <a:pt x="118805" y="68304"/>
                      </a:cubicBezTo>
                      <a:cubicBezTo>
                        <a:pt x="118259" y="68372"/>
                        <a:pt x="117560" y="68406"/>
                        <a:pt x="116707" y="68406"/>
                      </a:cubicBezTo>
                      <a:cubicBezTo>
                        <a:pt x="115888" y="68406"/>
                        <a:pt x="115206" y="68372"/>
                        <a:pt x="114661" y="68304"/>
                      </a:cubicBezTo>
                      <a:cubicBezTo>
                        <a:pt x="114115" y="68236"/>
                        <a:pt x="113680" y="68133"/>
                        <a:pt x="113356" y="67997"/>
                      </a:cubicBezTo>
                      <a:cubicBezTo>
                        <a:pt x="113032" y="67861"/>
                        <a:pt x="112810" y="67699"/>
                        <a:pt x="112691" y="67511"/>
                      </a:cubicBezTo>
                      <a:cubicBezTo>
                        <a:pt x="112572" y="67323"/>
                        <a:pt x="112512" y="67093"/>
                        <a:pt x="112512" y="66820"/>
                      </a:cubicBezTo>
                      <a:lnTo>
                        <a:pt x="112512" y="20777"/>
                      </a:lnTo>
                      <a:cubicBezTo>
                        <a:pt x="112512" y="20504"/>
                        <a:pt x="112563" y="20274"/>
                        <a:pt x="112665" y="20086"/>
                      </a:cubicBezTo>
                      <a:cubicBezTo>
                        <a:pt x="112768" y="19899"/>
                        <a:pt x="112973" y="19728"/>
                        <a:pt x="113279" y="19575"/>
                      </a:cubicBezTo>
                      <a:cubicBezTo>
                        <a:pt x="113586" y="19421"/>
                        <a:pt x="113979" y="19319"/>
                        <a:pt x="114456" y="19268"/>
                      </a:cubicBezTo>
                      <a:cubicBezTo>
                        <a:pt x="114933" y="19217"/>
                        <a:pt x="115565" y="19191"/>
                        <a:pt x="116348" y="19191"/>
                      </a:cubicBezTo>
                      <a:cubicBezTo>
                        <a:pt x="117099" y="19191"/>
                        <a:pt x="117722" y="19217"/>
                        <a:pt x="118216" y="19268"/>
                      </a:cubicBezTo>
                      <a:cubicBezTo>
                        <a:pt x="118711" y="19319"/>
                        <a:pt x="119094" y="19421"/>
                        <a:pt x="119367" y="19575"/>
                      </a:cubicBezTo>
                      <a:cubicBezTo>
                        <a:pt x="119640" y="19728"/>
                        <a:pt x="119836" y="19899"/>
                        <a:pt x="119956" y="20086"/>
                      </a:cubicBezTo>
                      <a:cubicBezTo>
                        <a:pt x="120075" y="20274"/>
                        <a:pt x="120135" y="20504"/>
                        <a:pt x="120135" y="20777"/>
                      </a:cubicBezTo>
                      <a:lnTo>
                        <a:pt x="120135" y="26865"/>
                      </a:lnTo>
                      <a:cubicBezTo>
                        <a:pt x="122726" y="23966"/>
                        <a:pt x="125242" y="21843"/>
                        <a:pt x="127680" y="20496"/>
                      </a:cubicBezTo>
                      <a:cubicBezTo>
                        <a:pt x="130120" y="19148"/>
                        <a:pt x="132584" y="18475"/>
                        <a:pt x="135074" y="18475"/>
                      </a:cubicBezTo>
                      <a:cubicBezTo>
                        <a:pt x="136983" y="18475"/>
                        <a:pt x="138697" y="18696"/>
                        <a:pt x="140215" y="19140"/>
                      </a:cubicBezTo>
                      <a:cubicBezTo>
                        <a:pt x="141733" y="19583"/>
                        <a:pt x="143071" y="20206"/>
                        <a:pt x="144231" y="21007"/>
                      </a:cubicBezTo>
                      <a:cubicBezTo>
                        <a:pt x="145390" y="21809"/>
                        <a:pt x="146380" y="22764"/>
                        <a:pt x="147198" y="23872"/>
                      </a:cubicBezTo>
                      <a:cubicBezTo>
                        <a:pt x="148016" y="24981"/>
                        <a:pt x="148699" y="26217"/>
                        <a:pt x="149245" y="27581"/>
                      </a:cubicBezTo>
                      <a:cubicBezTo>
                        <a:pt x="150779" y="25910"/>
                        <a:pt x="152238" y="24495"/>
                        <a:pt x="153619" y="23335"/>
                      </a:cubicBezTo>
                      <a:cubicBezTo>
                        <a:pt x="155000" y="22175"/>
                        <a:pt x="156331" y="21237"/>
                        <a:pt x="157609" y="20521"/>
                      </a:cubicBezTo>
                      <a:cubicBezTo>
                        <a:pt x="158888" y="19805"/>
                        <a:pt x="160133" y="19285"/>
                        <a:pt x="161344" y="18961"/>
                      </a:cubicBezTo>
                      <a:cubicBezTo>
                        <a:pt x="162554" y="18637"/>
                        <a:pt x="163773" y="18475"/>
                        <a:pt x="165002" y="18475"/>
                      </a:cubicBezTo>
                      <a:cubicBezTo>
                        <a:pt x="167969" y="18475"/>
                        <a:pt x="170459" y="18995"/>
                        <a:pt x="172471" y="20035"/>
                      </a:cubicBezTo>
                      <a:cubicBezTo>
                        <a:pt x="174483" y="21075"/>
                        <a:pt x="176112" y="22465"/>
                        <a:pt x="177357" y="24205"/>
                      </a:cubicBezTo>
                      <a:cubicBezTo>
                        <a:pt x="178602" y="25944"/>
                        <a:pt x="179489" y="27982"/>
                        <a:pt x="180017" y="30318"/>
                      </a:cubicBezTo>
                      <a:cubicBezTo>
                        <a:pt x="180546" y="32654"/>
                        <a:pt x="180810" y="35119"/>
                        <a:pt x="180810" y="37711"/>
                      </a:cubicBezTo>
                      <a:close/>
                      <a:moveTo>
                        <a:pt x="263162" y="66820"/>
                      </a:moveTo>
                      <a:cubicBezTo>
                        <a:pt x="263162" y="67093"/>
                        <a:pt x="263093" y="67323"/>
                        <a:pt x="262957" y="67511"/>
                      </a:cubicBezTo>
                      <a:cubicBezTo>
                        <a:pt x="262820" y="67699"/>
                        <a:pt x="262599" y="67861"/>
                        <a:pt x="262291" y="67997"/>
                      </a:cubicBezTo>
                      <a:cubicBezTo>
                        <a:pt x="261985" y="68133"/>
                        <a:pt x="261559" y="68236"/>
                        <a:pt x="261013" y="68304"/>
                      </a:cubicBezTo>
                      <a:cubicBezTo>
                        <a:pt x="260467" y="68372"/>
                        <a:pt x="259785" y="68406"/>
                        <a:pt x="258966" y="68406"/>
                      </a:cubicBezTo>
                      <a:cubicBezTo>
                        <a:pt x="258114" y="68406"/>
                        <a:pt x="257415" y="68372"/>
                        <a:pt x="256869" y="68304"/>
                      </a:cubicBezTo>
                      <a:cubicBezTo>
                        <a:pt x="256323" y="68236"/>
                        <a:pt x="255889" y="68133"/>
                        <a:pt x="255564" y="67997"/>
                      </a:cubicBezTo>
                      <a:cubicBezTo>
                        <a:pt x="255240" y="67861"/>
                        <a:pt x="255011" y="67699"/>
                        <a:pt x="254873" y="67511"/>
                      </a:cubicBezTo>
                      <a:cubicBezTo>
                        <a:pt x="254737" y="67323"/>
                        <a:pt x="254670" y="67093"/>
                        <a:pt x="254670" y="66820"/>
                      </a:cubicBezTo>
                      <a:lnTo>
                        <a:pt x="254670" y="38836"/>
                      </a:lnTo>
                      <a:cubicBezTo>
                        <a:pt x="254670" y="36892"/>
                        <a:pt x="254498" y="35119"/>
                        <a:pt x="254157" y="33516"/>
                      </a:cubicBezTo>
                      <a:cubicBezTo>
                        <a:pt x="253816" y="31913"/>
                        <a:pt x="253270" y="30531"/>
                        <a:pt x="252521" y="29372"/>
                      </a:cubicBezTo>
                      <a:cubicBezTo>
                        <a:pt x="251770" y="28212"/>
                        <a:pt x="250815" y="27325"/>
                        <a:pt x="249656" y="26712"/>
                      </a:cubicBezTo>
                      <a:cubicBezTo>
                        <a:pt x="248495" y="26098"/>
                        <a:pt x="247131" y="25791"/>
                        <a:pt x="245563" y="25791"/>
                      </a:cubicBezTo>
                      <a:cubicBezTo>
                        <a:pt x="243619" y="25791"/>
                        <a:pt x="241666" y="26541"/>
                        <a:pt x="239705" y="28042"/>
                      </a:cubicBezTo>
                      <a:cubicBezTo>
                        <a:pt x="237744" y="29542"/>
                        <a:pt x="235586" y="31742"/>
                        <a:pt x="233234" y="34641"/>
                      </a:cubicBezTo>
                      <a:lnTo>
                        <a:pt x="233234" y="66820"/>
                      </a:lnTo>
                      <a:cubicBezTo>
                        <a:pt x="233234" y="67093"/>
                        <a:pt x="233165" y="67323"/>
                        <a:pt x="233029" y="67511"/>
                      </a:cubicBezTo>
                      <a:cubicBezTo>
                        <a:pt x="232893" y="67699"/>
                        <a:pt x="232662" y="67861"/>
                        <a:pt x="232338" y="67997"/>
                      </a:cubicBezTo>
                      <a:cubicBezTo>
                        <a:pt x="232014" y="68133"/>
                        <a:pt x="231579" y="68236"/>
                        <a:pt x="231033" y="68304"/>
                      </a:cubicBezTo>
                      <a:cubicBezTo>
                        <a:pt x="230487" y="68372"/>
                        <a:pt x="229805" y="68406"/>
                        <a:pt x="228987" y="68406"/>
                      </a:cubicBezTo>
                      <a:cubicBezTo>
                        <a:pt x="228202" y="68406"/>
                        <a:pt x="227529" y="68372"/>
                        <a:pt x="226966" y="68304"/>
                      </a:cubicBezTo>
                      <a:cubicBezTo>
                        <a:pt x="226403" y="68236"/>
                        <a:pt x="225960" y="68133"/>
                        <a:pt x="225636" y="67997"/>
                      </a:cubicBezTo>
                      <a:cubicBezTo>
                        <a:pt x="225312" y="67861"/>
                        <a:pt x="225091" y="67699"/>
                        <a:pt x="224971" y="67511"/>
                      </a:cubicBezTo>
                      <a:cubicBezTo>
                        <a:pt x="224852" y="67323"/>
                        <a:pt x="224792" y="67093"/>
                        <a:pt x="224792" y="66820"/>
                      </a:cubicBezTo>
                      <a:lnTo>
                        <a:pt x="224792" y="38836"/>
                      </a:lnTo>
                      <a:cubicBezTo>
                        <a:pt x="224792" y="36892"/>
                        <a:pt x="224604" y="35119"/>
                        <a:pt x="224230" y="33516"/>
                      </a:cubicBezTo>
                      <a:cubicBezTo>
                        <a:pt x="223854" y="31913"/>
                        <a:pt x="223291" y="30531"/>
                        <a:pt x="222541" y="29372"/>
                      </a:cubicBezTo>
                      <a:cubicBezTo>
                        <a:pt x="221790" y="28212"/>
                        <a:pt x="220844" y="27325"/>
                        <a:pt x="219701" y="26712"/>
                      </a:cubicBezTo>
                      <a:cubicBezTo>
                        <a:pt x="218559" y="26098"/>
                        <a:pt x="217203" y="25791"/>
                        <a:pt x="215634" y="25791"/>
                      </a:cubicBezTo>
                      <a:cubicBezTo>
                        <a:pt x="213690" y="25791"/>
                        <a:pt x="211729" y="26541"/>
                        <a:pt x="209751" y="28042"/>
                      </a:cubicBezTo>
                      <a:cubicBezTo>
                        <a:pt x="207772" y="29542"/>
                        <a:pt x="205624" y="31742"/>
                        <a:pt x="203305" y="34641"/>
                      </a:cubicBezTo>
                      <a:lnTo>
                        <a:pt x="203305" y="66820"/>
                      </a:lnTo>
                      <a:cubicBezTo>
                        <a:pt x="203305" y="67093"/>
                        <a:pt x="203236" y="67323"/>
                        <a:pt x="203100" y="67511"/>
                      </a:cubicBezTo>
                      <a:cubicBezTo>
                        <a:pt x="202964" y="67699"/>
                        <a:pt x="202742" y="67861"/>
                        <a:pt x="202435" y="67997"/>
                      </a:cubicBezTo>
                      <a:cubicBezTo>
                        <a:pt x="202128" y="68133"/>
                        <a:pt x="201702" y="68236"/>
                        <a:pt x="201156" y="68304"/>
                      </a:cubicBezTo>
                      <a:cubicBezTo>
                        <a:pt x="200610" y="68372"/>
                        <a:pt x="199911" y="68406"/>
                        <a:pt x="199059" y="68406"/>
                      </a:cubicBezTo>
                      <a:cubicBezTo>
                        <a:pt x="198240" y="68406"/>
                        <a:pt x="197558" y="68372"/>
                        <a:pt x="197012" y="68304"/>
                      </a:cubicBezTo>
                      <a:cubicBezTo>
                        <a:pt x="196466" y="68236"/>
                        <a:pt x="196032" y="68133"/>
                        <a:pt x="195708" y="67997"/>
                      </a:cubicBezTo>
                      <a:cubicBezTo>
                        <a:pt x="195384" y="67861"/>
                        <a:pt x="195162" y="67699"/>
                        <a:pt x="195042" y="67511"/>
                      </a:cubicBezTo>
                      <a:cubicBezTo>
                        <a:pt x="194923" y="67323"/>
                        <a:pt x="194863" y="67093"/>
                        <a:pt x="194863" y="66820"/>
                      </a:cubicBezTo>
                      <a:lnTo>
                        <a:pt x="194863" y="20777"/>
                      </a:lnTo>
                      <a:cubicBezTo>
                        <a:pt x="194863" y="20504"/>
                        <a:pt x="194914" y="20274"/>
                        <a:pt x="195017" y="20086"/>
                      </a:cubicBezTo>
                      <a:cubicBezTo>
                        <a:pt x="195119" y="19899"/>
                        <a:pt x="195324" y="19728"/>
                        <a:pt x="195631" y="19575"/>
                      </a:cubicBezTo>
                      <a:cubicBezTo>
                        <a:pt x="195937" y="19421"/>
                        <a:pt x="196330" y="19319"/>
                        <a:pt x="196807" y="19268"/>
                      </a:cubicBezTo>
                      <a:cubicBezTo>
                        <a:pt x="197285" y="19217"/>
                        <a:pt x="197916" y="19191"/>
                        <a:pt x="198701" y="19191"/>
                      </a:cubicBezTo>
                      <a:cubicBezTo>
                        <a:pt x="199451" y="19191"/>
                        <a:pt x="200073" y="19217"/>
                        <a:pt x="200568" y="19268"/>
                      </a:cubicBezTo>
                      <a:cubicBezTo>
                        <a:pt x="201062" y="19319"/>
                        <a:pt x="201446" y="19421"/>
                        <a:pt x="201719" y="19575"/>
                      </a:cubicBezTo>
                      <a:cubicBezTo>
                        <a:pt x="201992" y="19728"/>
                        <a:pt x="202188" y="19899"/>
                        <a:pt x="202307" y="20086"/>
                      </a:cubicBezTo>
                      <a:cubicBezTo>
                        <a:pt x="202427" y="20274"/>
                        <a:pt x="202486" y="20504"/>
                        <a:pt x="202486" y="20777"/>
                      </a:cubicBezTo>
                      <a:lnTo>
                        <a:pt x="202486" y="26865"/>
                      </a:lnTo>
                      <a:cubicBezTo>
                        <a:pt x="205079" y="23966"/>
                        <a:pt x="207594" y="21843"/>
                        <a:pt x="210033" y="20496"/>
                      </a:cubicBezTo>
                      <a:cubicBezTo>
                        <a:pt x="212471" y="19148"/>
                        <a:pt x="214935" y="18475"/>
                        <a:pt x="217425" y="18475"/>
                      </a:cubicBezTo>
                      <a:cubicBezTo>
                        <a:pt x="219335" y="18475"/>
                        <a:pt x="221048" y="18696"/>
                        <a:pt x="222566" y="19140"/>
                      </a:cubicBezTo>
                      <a:cubicBezTo>
                        <a:pt x="224084" y="19583"/>
                        <a:pt x="225423" y="20206"/>
                        <a:pt x="226582" y="21007"/>
                      </a:cubicBezTo>
                      <a:cubicBezTo>
                        <a:pt x="227742" y="21809"/>
                        <a:pt x="228731" y="22764"/>
                        <a:pt x="229549" y="23872"/>
                      </a:cubicBezTo>
                      <a:cubicBezTo>
                        <a:pt x="230368" y="24981"/>
                        <a:pt x="231050" y="26217"/>
                        <a:pt x="231596" y="27581"/>
                      </a:cubicBezTo>
                      <a:cubicBezTo>
                        <a:pt x="233131" y="25910"/>
                        <a:pt x="234589" y="24495"/>
                        <a:pt x="235970" y="23335"/>
                      </a:cubicBezTo>
                      <a:cubicBezTo>
                        <a:pt x="237351" y="22175"/>
                        <a:pt x="238682" y="21237"/>
                        <a:pt x="239961" y="20521"/>
                      </a:cubicBezTo>
                      <a:cubicBezTo>
                        <a:pt x="241239" y="19805"/>
                        <a:pt x="242484" y="19285"/>
                        <a:pt x="243696" y="18961"/>
                      </a:cubicBezTo>
                      <a:cubicBezTo>
                        <a:pt x="244906" y="18637"/>
                        <a:pt x="246126" y="18475"/>
                        <a:pt x="247353" y="18475"/>
                      </a:cubicBezTo>
                      <a:cubicBezTo>
                        <a:pt x="250320" y="18475"/>
                        <a:pt x="252810" y="18995"/>
                        <a:pt x="254823" y="20035"/>
                      </a:cubicBezTo>
                      <a:cubicBezTo>
                        <a:pt x="256835" y="21075"/>
                        <a:pt x="258463" y="22465"/>
                        <a:pt x="259708" y="24205"/>
                      </a:cubicBezTo>
                      <a:cubicBezTo>
                        <a:pt x="260953" y="25944"/>
                        <a:pt x="261840" y="27982"/>
                        <a:pt x="262369" y="30318"/>
                      </a:cubicBezTo>
                      <a:cubicBezTo>
                        <a:pt x="262897" y="32654"/>
                        <a:pt x="263162" y="35119"/>
                        <a:pt x="263162" y="37711"/>
                      </a:cubicBezTo>
                      <a:close/>
                      <a:moveTo>
                        <a:pt x="316659" y="66820"/>
                      </a:moveTo>
                      <a:cubicBezTo>
                        <a:pt x="316659" y="67093"/>
                        <a:pt x="316599" y="67323"/>
                        <a:pt x="316480" y="67511"/>
                      </a:cubicBezTo>
                      <a:cubicBezTo>
                        <a:pt x="316361" y="67699"/>
                        <a:pt x="316148" y="67861"/>
                        <a:pt x="315841" y="67997"/>
                      </a:cubicBezTo>
                      <a:cubicBezTo>
                        <a:pt x="315533" y="68133"/>
                        <a:pt x="315133" y="68236"/>
                        <a:pt x="314638" y="68304"/>
                      </a:cubicBezTo>
                      <a:cubicBezTo>
                        <a:pt x="314144" y="68372"/>
                        <a:pt x="313539" y="68406"/>
                        <a:pt x="312823" y="68406"/>
                      </a:cubicBezTo>
                      <a:cubicBezTo>
                        <a:pt x="312038" y="68406"/>
                        <a:pt x="311399" y="68372"/>
                        <a:pt x="310903" y="68304"/>
                      </a:cubicBezTo>
                      <a:cubicBezTo>
                        <a:pt x="310409" y="68236"/>
                        <a:pt x="310016" y="68133"/>
                        <a:pt x="309727" y="67997"/>
                      </a:cubicBezTo>
                      <a:cubicBezTo>
                        <a:pt x="309437" y="67861"/>
                        <a:pt x="309241" y="67699"/>
                        <a:pt x="309138" y="67511"/>
                      </a:cubicBezTo>
                      <a:cubicBezTo>
                        <a:pt x="309036" y="67323"/>
                        <a:pt x="308985" y="67093"/>
                        <a:pt x="308985" y="66820"/>
                      </a:cubicBezTo>
                      <a:lnTo>
                        <a:pt x="308985" y="60732"/>
                      </a:lnTo>
                      <a:cubicBezTo>
                        <a:pt x="306359" y="63631"/>
                        <a:pt x="303767" y="65746"/>
                        <a:pt x="301209" y="67076"/>
                      </a:cubicBezTo>
                      <a:cubicBezTo>
                        <a:pt x="298651" y="68406"/>
                        <a:pt x="296059" y="69071"/>
                        <a:pt x="293432" y="69071"/>
                      </a:cubicBezTo>
                      <a:cubicBezTo>
                        <a:pt x="290363" y="69071"/>
                        <a:pt x="287779" y="68560"/>
                        <a:pt x="285682" y="67537"/>
                      </a:cubicBezTo>
                      <a:cubicBezTo>
                        <a:pt x="283585" y="66513"/>
                        <a:pt x="281887" y="65124"/>
                        <a:pt x="280592" y="63367"/>
                      </a:cubicBezTo>
                      <a:cubicBezTo>
                        <a:pt x="279295" y="61611"/>
                        <a:pt x="278366" y="59564"/>
                        <a:pt x="277803" y="57228"/>
                      </a:cubicBezTo>
                      <a:cubicBezTo>
                        <a:pt x="277241" y="54892"/>
                        <a:pt x="276959" y="52052"/>
                        <a:pt x="276959" y="48710"/>
                      </a:cubicBezTo>
                      <a:lnTo>
                        <a:pt x="276959" y="20777"/>
                      </a:lnTo>
                      <a:cubicBezTo>
                        <a:pt x="276959" y="20504"/>
                        <a:pt x="277019" y="20274"/>
                        <a:pt x="277138" y="20086"/>
                      </a:cubicBezTo>
                      <a:cubicBezTo>
                        <a:pt x="277258" y="19899"/>
                        <a:pt x="277488" y="19728"/>
                        <a:pt x="277829" y="19575"/>
                      </a:cubicBezTo>
                      <a:cubicBezTo>
                        <a:pt x="278170" y="19421"/>
                        <a:pt x="278613" y="19319"/>
                        <a:pt x="279159" y="19268"/>
                      </a:cubicBezTo>
                      <a:cubicBezTo>
                        <a:pt x="279705" y="19217"/>
                        <a:pt x="280387" y="19191"/>
                        <a:pt x="281205" y="19191"/>
                      </a:cubicBezTo>
                      <a:cubicBezTo>
                        <a:pt x="282024" y="19191"/>
                        <a:pt x="282706" y="19217"/>
                        <a:pt x="283252" y="19268"/>
                      </a:cubicBezTo>
                      <a:cubicBezTo>
                        <a:pt x="283798" y="19319"/>
                        <a:pt x="284232" y="19421"/>
                        <a:pt x="284556" y="19575"/>
                      </a:cubicBezTo>
                      <a:cubicBezTo>
                        <a:pt x="284880" y="19728"/>
                        <a:pt x="285110" y="19899"/>
                        <a:pt x="285247" y="20086"/>
                      </a:cubicBezTo>
                      <a:cubicBezTo>
                        <a:pt x="285384" y="20274"/>
                        <a:pt x="285451" y="20504"/>
                        <a:pt x="285451" y="20777"/>
                      </a:cubicBezTo>
                      <a:lnTo>
                        <a:pt x="285451" y="47584"/>
                      </a:lnTo>
                      <a:cubicBezTo>
                        <a:pt x="285451" y="50279"/>
                        <a:pt x="285648" y="52436"/>
                        <a:pt x="286040" y="54056"/>
                      </a:cubicBezTo>
                      <a:cubicBezTo>
                        <a:pt x="286433" y="55676"/>
                        <a:pt x="287029" y="57057"/>
                        <a:pt x="287831" y="58200"/>
                      </a:cubicBezTo>
                      <a:cubicBezTo>
                        <a:pt x="288632" y="59343"/>
                        <a:pt x="289647" y="60229"/>
                        <a:pt x="290875" y="60860"/>
                      </a:cubicBezTo>
                      <a:cubicBezTo>
                        <a:pt x="292103" y="61491"/>
                        <a:pt x="293535" y="61807"/>
                        <a:pt x="295172" y="61807"/>
                      </a:cubicBezTo>
                      <a:cubicBezTo>
                        <a:pt x="297286" y="61807"/>
                        <a:pt x="299392" y="61056"/>
                        <a:pt x="301491" y="59556"/>
                      </a:cubicBezTo>
                      <a:cubicBezTo>
                        <a:pt x="303588" y="58055"/>
                        <a:pt x="305813" y="55855"/>
                        <a:pt x="308167" y="52956"/>
                      </a:cubicBezTo>
                      <a:lnTo>
                        <a:pt x="308167" y="20777"/>
                      </a:lnTo>
                      <a:cubicBezTo>
                        <a:pt x="308167" y="20504"/>
                        <a:pt x="308227" y="20274"/>
                        <a:pt x="308346" y="20086"/>
                      </a:cubicBezTo>
                      <a:cubicBezTo>
                        <a:pt x="308465" y="19899"/>
                        <a:pt x="308695" y="19728"/>
                        <a:pt x="309036" y="19575"/>
                      </a:cubicBezTo>
                      <a:cubicBezTo>
                        <a:pt x="309377" y="19421"/>
                        <a:pt x="309813" y="19319"/>
                        <a:pt x="310341" y="19268"/>
                      </a:cubicBezTo>
                      <a:cubicBezTo>
                        <a:pt x="310870" y="19217"/>
                        <a:pt x="311560" y="19191"/>
                        <a:pt x="312413" y="19191"/>
                      </a:cubicBezTo>
                      <a:cubicBezTo>
                        <a:pt x="313231" y="19191"/>
                        <a:pt x="313913" y="19217"/>
                        <a:pt x="314459" y="19268"/>
                      </a:cubicBezTo>
                      <a:cubicBezTo>
                        <a:pt x="315005" y="19319"/>
                        <a:pt x="315431" y="19421"/>
                        <a:pt x="315738" y="19575"/>
                      </a:cubicBezTo>
                      <a:cubicBezTo>
                        <a:pt x="316045" y="19728"/>
                        <a:pt x="316275" y="19899"/>
                        <a:pt x="316429" y="20086"/>
                      </a:cubicBezTo>
                      <a:cubicBezTo>
                        <a:pt x="316582" y="20274"/>
                        <a:pt x="316659" y="20504"/>
                        <a:pt x="316659" y="20777"/>
                      </a:cubicBezTo>
                      <a:close/>
                      <a:moveTo>
                        <a:pt x="371434" y="66820"/>
                      </a:moveTo>
                      <a:cubicBezTo>
                        <a:pt x="371434" y="67093"/>
                        <a:pt x="371366" y="67323"/>
                        <a:pt x="371230" y="67511"/>
                      </a:cubicBezTo>
                      <a:cubicBezTo>
                        <a:pt x="371093" y="67699"/>
                        <a:pt x="370872" y="67861"/>
                        <a:pt x="370564" y="67997"/>
                      </a:cubicBezTo>
                      <a:cubicBezTo>
                        <a:pt x="370257" y="68133"/>
                        <a:pt x="369831" y="68236"/>
                        <a:pt x="369286" y="68304"/>
                      </a:cubicBezTo>
                      <a:cubicBezTo>
                        <a:pt x="368740" y="68372"/>
                        <a:pt x="368058" y="68406"/>
                        <a:pt x="367239" y="68406"/>
                      </a:cubicBezTo>
                      <a:cubicBezTo>
                        <a:pt x="366386" y="68406"/>
                        <a:pt x="365687" y="68372"/>
                        <a:pt x="365141" y="68304"/>
                      </a:cubicBezTo>
                      <a:cubicBezTo>
                        <a:pt x="364596" y="68236"/>
                        <a:pt x="364169" y="68133"/>
                        <a:pt x="363862" y="67997"/>
                      </a:cubicBezTo>
                      <a:cubicBezTo>
                        <a:pt x="363556" y="67861"/>
                        <a:pt x="363334" y="67699"/>
                        <a:pt x="363197" y="67511"/>
                      </a:cubicBezTo>
                      <a:cubicBezTo>
                        <a:pt x="363061" y="67323"/>
                        <a:pt x="362993" y="67093"/>
                        <a:pt x="362993" y="66820"/>
                      </a:cubicBezTo>
                      <a:lnTo>
                        <a:pt x="362993" y="39859"/>
                      </a:lnTo>
                      <a:cubicBezTo>
                        <a:pt x="362993" y="37233"/>
                        <a:pt x="362788" y="35119"/>
                        <a:pt x="362379" y="33516"/>
                      </a:cubicBezTo>
                      <a:cubicBezTo>
                        <a:pt x="361970" y="31913"/>
                        <a:pt x="361372" y="30531"/>
                        <a:pt x="360589" y="29372"/>
                      </a:cubicBezTo>
                      <a:cubicBezTo>
                        <a:pt x="359804" y="28212"/>
                        <a:pt x="358789" y="27325"/>
                        <a:pt x="357544" y="26712"/>
                      </a:cubicBezTo>
                      <a:cubicBezTo>
                        <a:pt x="356299" y="26098"/>
                        <a:pt x="354858" y="25791"/>
                        <a:pt x="353221" y="25791"/>
                      </a:cubicBezTo>
                      <a:cubicBezTo>
                        <a:pt x="351106" y="25791"/>
                        <a:pt x="348992" y="26541"/>
                        <a:pt x="346877" y="28042"/>
                      </a:cubicBezTo>
                      <a:cubicBezTo>
                        <a:pt x="344763" y="29542"/>
                        <a:pt x="342546" y="31742"/>
                        <a:pt x="340227" y="34641"/>
                      </a:cubicBezTo>
                      <a:lnTo>
                        <a:pt x="340227" y="66820"/>
                      </a:lnTo>
                      <a:cubicBezTo>
                        <a:pt x="340227" y="67093"/>
                        <a:pt x="340158" y="67323"/>
                        <a:pt x="340022" y="67511"/>
                      </a:cubicBezTo>
                      <a:cubicBezTo>
                        <a:pt x="339886" y="67699"/>
                        <a:pt x="339664" y="67861"/>
                        <a:pt x="339357" y="67997"/>
                      </a:cubicBezTo>
                      <a:cubicBezTo>
                        <a:pt x="339050" y="68133"/>
                        <a:pt x="338624" y="68236"/>
                        <a:pt x="338078" y="68304"/>
                      </a:cubicBezTo>
                      <a:cubicBezTo>
                        <a:pt x="337532" y="68372"/>
                        <a:pt x="336833" y="68406"/>
                        <a:pt x="335981" y="68406"/>
                      </a:cubicBezTo>
                      <a:cubicBezTo>
                        <a:pt x="335161" y="68406"/>
                        <a:pt x="334480" y="68372"/>
                        <a:pt x="333934" y="68304"/>
                      </a:cubicBezTo>
                      <a:cubicBezTo>
                        <a:pt x="333388" y="68236"/>
                        <a:pt x="332954" y="68133"/>
                        <a:pt x="332630" y="67997"/>
                      </a:cubicBezTo>
                      <a:cubicBezTo>
                        <a:pt x="332305" y="67861"/>
                        <a:pt x="332084" y="67699"/>
                        <a:pt x="331964" y="67511"/>
                      </a:cubicBezTo>
                      <a:cubicBezTo>
                        <a:pt x="331845" y="67323"/>
                        <a:pt x="331785" y="67093"/>
                        <a:pt x="331785" y="66820"/>
                      </a:cubicBezTo>
                      <a:lnTo>
                        <a:pt x="331785" y="20777"/>
                      </a:lnTo>
                      <a:cubicBezTo>
                        <a:pt x="331785" y="20504"/>
                        <a:pt x="331836" y="20274"/>
                        <a:pt x="331939" y="20086"/>
                      </a:cubicBezTo>
                      <a:cubicBezTo>
                        <a:pt x="332041" y="19899"/>
                        <a:pt x="332246" y="19728"/>
                        <a:pt x="332553" y="19575"/>
                      </a:cubicBezTo>
                      <a:cubicBezTo>
                        <a:pt x="332859" y="19421"/>
                        <a:pt x="333252" y="19319"/>
                        <a:pt x="333729" y="19268"/>
                      </a:cubicBezTo>
                      <a:cubicBezTo>
                        <a:pt x="334207" y="19217"/>
                        <a:pt x="334838" y="19191"/>
                        <a:pt x="335623" y="19191"/>
                      </a:cubicBezTo>
                      <a:cubicBezTo>
                        <a:pt x="336373" y="19191"/>
                        <a:pt x="336995" y="19217"/>
                        <a:pt x="337489" y="19268"/>
                      </a:cubicBezTo>
                      <a:cubicBezTo>
                        <a:pt x="337984" y="19319"/>
                        <a:pt x="338368" y="19421"/>
                        <a:pt x="338641" y="19575"/>
                      </a:cubicBezTo>
                      <a:cubicBezTo>
                        <a:pt x="338913" y="19728"/>
                        <a:pt x="339110" y="19899"/>
                        <a:pt x="339229" y="20086"/>
                      </a:cubicBezTo>
                      <a:cubicBezTo>
                        <a:pt x="339349" y="20274"/>
                        <a:pt x="339408" y="20504"/>
                        <a:pt x="339408" y="20777"/>
                      </a:cubicBezTo>
                      <a:lnTo>
                        <a:pt x="339408" y="26865"/>
                      </a:lnTo>
                      <a:cubicBezTo>
                        <a:pt x="342000" y="23966"/>
                        <a:pt x="344584" y="21843"/>
                        <a:pt x="347159" y="20496"/>
                      </a:cubicBezTo>
                      <a:cubicBezTo>
                        <a:pt x="349734" y="19148"/>
                        <a:pt x="352334" y="18475"/>
                        <a:pt x="354961" y="18475"/>
                      </a:cubicBezTo>
                      <a:cubicBezTo>
                        <a:pt x="358030" y="18475"/>
                        <a:pt x="360614" y="18995"/>
                        <a:pt x="362712" y="20035"/>
                      </a:cubicBezTo>
                      <a:cubicBezTo>
                        <a:pt x="364809" y="21075"/>
                        <a:pt x="366505" y="22465"/>
                        <a:pt x="367802" y="24205"/>
                      </a:cubicBezTo>
                      <a:cubicBezTo>
                        <a:pt x="369098" y="25944"/>
                        <a:pt x="370027" y="27982"/>
                        <a:pt x="370590" y="30318"/>
                      </a:cubicBezTo>
                      <a:cubicBezTo>
                        <a:pt x="371153" y="32654"/>
                        <a:pt x="371434" y="35460"/>
                        <a:pt x="371434" y="38734"/>
                      </a:cubicBezTo>
                      <a:close/>
                      <a:moveTo>
                        <a:pt x="394797" y="66820"/>
                      </a:moveTo>
                      <a:cubicBezTo>
                        <a:pt x="394797" y="67093"/>
                        <a:pt x="394729" y="67323"/>
                        <a:pt x="394593" y="67511"/>
                      </a:cubicBezTo>
                      <a:cubicBezTo>
                        <a:pt x="394456" y="67699"/>
                        <a:pt x="394235" y="67861"/>
                        <a:pt x="393927" y="67997"/>
                      </a:cubicBezTo>
                      <a:cubicBezTo>
                        <a:pt x="393620" y="68133"/>
                        <a:pt x="393194" y="68236"/>
                        <a:pt x="392649" y="68304"/>
                      </a:cubicBezTo>
                      <a:cubicBezTo>
                        <a:pt x="392103" y="68372"/>
                        <a:pt x="391404" y="68406"/>
                        <a:pt x="390550" y="68406"/>
                      </a:cubicBezTo>
                      <a:cubicBezTo>
                        <a:pt x="389732" y="68406"/>
                        <a:pt x="389050" y="68372"/>
                        <a:pt x="388504" y="68304"/>
                      </a:cubicBezTo>
                      <a:cubicBezTo>
                        <a:pt x="387959" y="68236"/>
                        <a:pt x="387524" y="68133"/>
                        <a:pt x="387199" y="67997"/>
                      </a:cubicBezTo>
                      <a:cubicBezTo>
                        <a:pt x="386876" y="67861"/>
                        <a:pt x="386654" y="67699"/>
                        <a:pt x="386535" y="67511"/>
                      </a:cubicBezTo>
                      <a:cubicBezTo>
                        <a:pt x="386416" y="67323"/>
                        <a:pt x="386356" y="67093"/>
                        <a:pt x="386356" y="66820"/>
                      </a:cubicBezTo>
                      <a:lnTo>
                        <a:pt x="386356" y="20777"/>
                      </a:lnTo>
                      <a:cubicBezTo>
                        <a:pt x="386356" y="20538"/>
                        <a:pt x="386416" y="20317"/>
                        <a:pt x="386535" y="20112"/>
                      </a:cubicBezTo>
                      <a:cubicBezTo>
                        <a:pt x="386654" y="19907"/>
                        <a:pt x="386876" y="19737"/>
                        <a:pt x="387199" y="19600"/>
                      </a:cubicBezTo>
                      <a:cubicBezTo>
                        <a:pt x="387524" y="19464"/>
                        <a:pt x="387959" y="19362"/>
                        <a:pt x="388504" y="19293"/>
                      </a:cubicBezTo>
                      <a:cubicBezTo>
                        <a:pt x="389050" y="19225"/>
                        <a:pt x="389732" y="19191"/>
                        <a:pt x="390550" y="19191"/>
                      </a:cubicBezTo>
                      <a:cubicBezTo>
                        <a:pt x="391404" y="19191"/>
                        <a:pt x="392103" y="19225"/>
                        <a:pt x="392649" y="19293"/>
                      </a:cubicBezTo>
                      <a:cubicBezTo>
                        <a:pt x="393194" y="19362"/>
                        <a:pt x="393620" y="19464"/>
                        <a:pt x="393927" y="19600"/>
                      </a:cubicBezTo>
                      <a:cubicBezTo>
                        <a:pt x="394235" y="19737"/>
                        <a:pt x="394456" y="19907"/>
                        <a:pt x="394593" y="20112"/>
                      </a:cubicBezTo>
                      <a:cubicBezTo>
                        <a:pt x="394729" y="20317"/>
                        <a:pt x="394797" y="20538"/>
                        <a:pt x="394797" y="20777"/>
                      </a:cubicBezTo>
                      <a:close/>
                      <a:moveTo>
                        <a:pt x="395769" y="5225"/>
                      </a:moveTo>
                      <a:cubicBezTo>
                        <a:pt x="395769" y="7203"/>
                        <a:pt x="395394" y="8550"/>
                        <a:pt x="394643" y="9266"/>
                      </a:cubicBezTo>
                      <a:cubicBezTo>
                        <a:pt x="393894" y="9982"/>
                        <a:pt x="392512" y="10341"/>
                        <a:pt x="390500" y="10341"/>
                      </a:cubicBezTo>
                      <a:cubicBezTo>
                        <a:pt x="388522" y="10341"/>
                        <a:pt x="387166" y="9991"/>
                        <a:pt x="386433" y="9292"/>
                      </a:cubicBezTo>
                      <a:cubicBezTo>
                        <a:pt x="385699" y="8593"/>
                        <a:pt x="385333" y="7271"/>
                        <a:pt x="385333" y="5327"/>
                      </a:cubicBezTo>
                      <a:cubicBezTo>
                        <a:pt x="385333" y="3349"/>
                        <a:pt x="385708" y="2002"/>
                        <a:pt x="386458" y="1285"/>
                      </a:cubicBezTo>
                      <a:cubicBezTo>
                        <a:pt x="387208" y="569"/>
                        <a:pt x="388589" y="211"/>
                        <a:pt x="390602" y="211"/>
                      </a:cubicBezTo>
                      <a:cubicBezTo>
                        <a:pt x="392580" y="211"/>
                        <a:pt x="393936" y="561"/>
                        <a:pt x="394669" y="1260"/>
                      </a:cubicBezTo>
                      <a:cubicBezTo>
                        <a:pt x="395402" y="1959"/>
                        <a:pt x="395769" y="3280"/>
                        <a:pt x="395769" y="5225"/>
                      </a:cubicBezTo>
                      <a:close/>
                      <a:moveTo>
                        <a:pt x="443268" y="59811"/>
                      </a:moveTo>
                      <a:cubicBezTo>
                        <a:pt x="443268" y="60391"/>
                        <a:pt x="443251" y="60894"/>
                        <a:pt x="443217" y="61321"/>
                      </a:cubicBezTo>
                      <a:cubicBezTo>
                        <a:pt x="443184" y="61747"/>
                        <a:pt x="443124" y="62105"/>
                        <a:pt x="443038" y="62395"/>
                      </a:cubicBezTo>
                      <a:cubicBezTo>
                        <a:pt x="442953" y="62685"/>
                        <a:pt x="442850" y="62941"/>
                        <a:pt x="442731" y="63162"/>
                      </a:cubicBezTo>
                      <a:cubicBezTo>
                        <a:pt x="442612" y="63384"/>
                        <a:pt x="442339" y="63708"/>
                        <a:pt x="441913" y="64134"/>
                      </a:cubicBezTo>
                      <a:cubicBezTo>
                        <a:pt x="441486" y="64561"/>
                        <a:pt x="440761" y="65089"/>
                        <a:pt x="439738" y="65720"/>
                      </a:cubicBezTo>
                      <a:cubicBezTo>
                        <a:pt x="438715" y="66351"/>
                        <a:pt x="437564" y="66914"/>
                        <a:pt x="436286" y="67409"/>
                      </a:cubicBezTo>
                      <a:cubicBezTo>
                        <a:pt x="435006" y="67903"/>
                        <a:pt x="433617" y="68304"/>
                        <a:pt x="432116" y="68611"/>
                      </a:cubicBezTo>
                      <a:cubicBezTo>
                        <a:pt x="430615" y="68918"/>
                        <a:pt x="429063" y="69071"/>
                        <a:pt x="427460" y="69071"/>
                      </a:cubicBezTo>
                      <a:cubicBezTo>
                        <a:pt x="424152" y="69071"/>
                        <a:pt x="421219" y="68526"/>
                        <a:pt x="418661" y="67434"/>
                      </a:cubicBezTo>
                      <a:cubicBezTo>
                        <a:pt x="416103" y="66343"/>
                        <a:pt x="413963" y="64748"/>
                        <a:pt x="412240" y="62651"/>
                      </a:cubicBezTo>
                      <a:cubicBezTo>
                        <a:pt x="410518" y="60553"/>
                        <a:pt x="409205" y="57978"/>
                        <a:pt x="408301" y="54926"/>
                      </a:cubicBezTo>
                      <a:cubicBezTo>
                        <a:pt x="407397" y="51873"/>
                        <a:pt x="406945" y="48352"/>
                        <a:pt x="406945" y="44361"/>
                      </a:cubicBezTo>
                      <a:cubicBezTo>
                        <a:pt x="406945" y="39825"/>
                        <a:pt x="407499" y="35929"/>
                        <a:pt x="408608" y="32672"/>
                      </a:cubicBezTo>
                      <a:cubicBezTo>
                        <a:pt x="409717" y="29414"/>
                        <a:pt x="411234" y="26746"/>
                        <a:pt x="413161" y="24665"/>
                      </a:cubicBezTo>
                      <a:cubicBezTo>
                        <a:pt x="415088" y="22585"/>
                        <a:pt x="417357" y="21041"/>
                        <a:pt x="419965" y="20035"/>
                      </a:cubicBezTo>
                      <a:cubicBezTo>
                        <a:pt x="422574" y="19029"/>
                        <a:pt x="425397" y="18526"/>
                        <a:pt x="428432" y="18526"/>
                      </a:cubicBezTo>
                      <a:cubicBezTo>
                        <a:pt x="429899" y="18526"/>
                        <a:pt x="431323" y="18662"/>
                        <a:pt x="432704" y="18935"/>
                      </a:cubicBezTo>
                      <a:cubicBezTo>
                        <a:pt x="434085" y="19208"/>
                        <a:pt x="435356" y="19566"/>
                        <a:pt x="436515" y="20010"/>
                      </a:cubicBezTo>
                      <a:cubicBezTo>
                        <a:pt x="437675" y="20453"/>
                        <a:pt x="438707" y="20965"/>
                        <a:pt x="439611" y="21544"/>
                      </a:cubicBezTo>
                      <a:cubicBezTo>
                        <a:pt x="440515" y="22124"/>
                        <a:pt x="441171" y="22619"/>
                        <a:pt x="441581" y="23028"/>
                      </a:cubicBezTo>
                      <a:cubicBezTo>
                        <a:pt x="441989" y="23437"/>
                        <a:pt x="442271" y="23761"/>
                        <a:pt x="442424" y="24000"/>
                      </a:cubicBezTo>
                      <a:cubicBezTo>
                        <a:pt x="442578" y="24239"/>
                        <a:pt x="442705" y="24520"/>
                        <a:pt x="442808" y="24844"/>
                      </a:cubicBezTo>
                      <a:cubicBezTo>
                        <a:pt x="442910" y="25168"/>
                        <a:pt x="442979" y="25535"/>
                        <a:pt x="443013" y="25944"/>
                      </a:cubicBezTo>
                      <a:cubicBezTo>
                        <a:pt x="443046" y="26353"/>
                        <a:pt x="443064" y="26865"/>
                        <a:pt x="443064" y="27479"/>
                      </a:cubicBezTo>
                      <a:cubicBezTo>
                        <a:pt x="443064" y="28809"/>
                        <a:pt x="442910" y="29738"/>
                        <a:pt x="442603" y="30267"/>
                      </a:cubicBezTo>
                      <a:cubicBezTo>
                        <a:pt x="442297" y="30796"/>
                        <a:pt x="441922" y="31060"/>
                        <a:pt x="441478" y="31060"/>
                      </a:cubicBezTo>
                      <a:cubicBezTo>
                        <a:pt x="440966" y="31060"/>
                        <a:pt x="440377" y="30779"/>
                        <a:pt x="439713" y="30216"/>
                      </a:cubicBezTo>
                      <a:cubicBezTo>
                        <a:pt x="439048" y="29653"/>
                        <a:pt x="438204" y="29031"/>
                        <a:pt x="437181" y="28349"/>
                      </a:cubicBezTo>
                      <a:cubicBezTo>
                        <a:pt x="436157" y="27666"/>
                        <a:pt x="434921" y="27044"/>
                        <a:pt x="433471" y="26481"/>
                      </a:cubicBezTo>
                      <a:cubicBezTo>
                        <a:pt x="432022" y="25918"/>
                        <a:pt x="430308" y="25637"/>
                        <a:pt x="428330" y="25637"/>
                      </a:cubicBezTo>
                      <a:cubicBezTo>
                        <a:pt x="424271" y="25637"/>
                        <a:pt x="421159" y="27197"/>
                        <a:pt x="418993" y="30318"/>
                      </a:cubicBezTo>
                      <a:cubicBezTo>
                        <a:pt x="416827" y="33439"/>
                        <a:pt x="415745" y="37967"/>
                        <a:pt x="415745" y="43901"/>
                      </a:cubicBezTo>
                      <a:cubicBezTo>
                        <a:pt x="415745" y="46868"/>
                        <a:pt x="416026" y="49469"/>
                        <a:pt x="416589" y="51703"/>
                      </a:cubicBezTo>
                      <a:cubicBezTo>
                        <a:pt x="417152" y="53937"/>
                        <a:pt x="417979" y="55804"/>
                        <a:pt x="419070" y="57305"/>
                      </a:cubicBezTo>
                      <a:cubicBezTo>
                        <a:pt x="420162" y="58805"/>
                        <a:pt x="421500" y="59922"/>
                        <a:pt x="423086" y="60656"/>
                      </a:cubicBezTo>
                      <a:cubicBezTo>
                        <a:pt x="424672" y="61389"/>
                        <a:pt x="426488" y="61756"/>
                        <a:pt x="428534" y="61756"/>
                      </a:cubicBezTo>
                      <a:cubicBezTo>
                        <a:pt x="430478" y="61756"/>
                        <a:pt x="432184" y="61449"/>
                        <a:pt x="433650" y="60835"/>
                      </a:cubicBezTo>
                      <a:cubicBezTo>
                        <a:pt x="435117" y="60221"/>
                        <a:pt x="436387" y="59547"/>
                        <a:pt x="437462" y="58814"/>
                      </a:cubicBezTo>
                      <a:cubicBezTo>
                        <a:pt x="438536" y="58081"/>
                        <a:pt x="439440" y="57416"/>
                        <a:pt x="440174" y="56819"/>
                      </a:cubicBezTo>
                      <a:cubicBezTo>
                        <a:pt x="440906" y="56222"/>
                        <a:pt x="441478" y="55923"/>
                        <a:pt x="441887" y="55923"/>
                      </a:cubicBezTo>
                      <a:cubicBezTo>
                        <a:pt x="442126" y="55923"/>
                        <a:pt x="442330" y="55992"/>
                        <a:pt x="442501" y="56128"/>
                      </a:cubicBezTo>
                      <a:cubicBezTo>
                        <a:pt x="442671" y="56264"/>
                        <a:pt x="442817" y="56495"/>
                        <a:pt x="442936" y="56819"/>
                      </a:cubicBezTo>
                      <a:cubicBezTo>
                        <a:pt x="443055" y="57143"/>
                        <a:pt x="443141" y="57552"/>
                        <a:pt x="443192" y="58046"/>
                      </a:cubicBezTo>
                      <a:cubicBezTo>
                        <a:pt x="443243" y="58541"/>
                        <a:pt x="443268" y="59129"/>
                        <a:pt x="443268" y="59811"/>
                      </a:cubicBezTo>
                      <a:close/>
                      <a:moveTo>
                        <a:pt x="487638" y="66871"/>
                      </a:moveTo>
                      <a:cubicBezTo>
                        <a:pt x="487638" y="67281"/>
                        <a:pt x="487502" y="67588"/>
                        <a:pt x="487228" y="67792"/>
                      </a:cubicBezTo>
                      <a:cubicBezTo>
                        <a:pt x="486956" y="67997"/>
                        <a:pt x="486580" y="68150"/>
                        <a:pt x="486103" y="68253"/>
                      </a:cubicBezTo>
                      <a:cubicBezTo>
                        <a:pt x="485625" y="68355"/>
                        <a:pt x="484926" y="68406"/>
                        <a:pt x="484005" y="68406"/>
                      </a:cubicBezTo>
                      <a:cubicBezTo>
                        <a:pt x="483118" y="68406"/>
                        <a:pt x="482410" y="68355"/>
                        <a:pt x="481882" y="68253"/>
                      </a:cubicBezTo>
                      <a:cubicBezTo>
                        <a:pt x="481353" y="68150"/>
                        <a:pt x="480969" y="67997"/>
                        <a:pt x="480731" y="67792"/>
                      </a:cubicBezTo>
                      <a:cubicBezTo>
                        <a:pt x="480492" y="67588"/>
                        <a:pt x="480373" y="67281"/>
                        <a:pt x="480373" y="66871"/>
                      </a:cubicBezTo>
                      <a:lnTo>
                        <a:pt x="480373" y="62267"/>
                      </a:lnTo>
                      <a:cubicBezTo>
                        <a:pt x="478360" y="64416"/>
                        <a:pt x="476118" y="66087"/>
                        <a:pt x="473645" y="67281"/>
                      </a:cubicBezTo>
                      <a:cubicBezTo>
                        <a:pt x="471173" y="68474"/>
                        <a:pt x="468555" y="69071"/>
                        <a:pt x="465792" y="69071"/>
                      </a:cubicBezTo>
                      <a:cubicBezTo>
                        <a:pt x="463371" y="69071"/>
                        <a:pt x="461179" y="68756"/>
                        <a:pt x="459218" y="68125"/>
                      </a:cubicBezTo>
                      <a:cubicBezTo>
                        <a:pt x="457257" y="67494"/>
                        <a:pt x="455586" y="66582"/>
                        <a:pt x="454205" y="65388"/>
                      </a:cubicBezTo>
                      <a:cubicBezTo>
                        <a:pt x="452824" y="64194"/>
                        <a:pt x="451749" y="62728"/>
                        <a:pt x="450982" y="60988"/>
                      </a:cubicBezTo>
                      <a:cubicBezTo>
                        <a:pt x="450214" y="59249"/>
                        <a:pt x="449830" y="57271"/>
                        <a:pt x="449830" y="55054"/>
                      </a:cubicBezTo>
                      <a:cubicBezTo>
                        <a:pt x="449830" y="52462"/>
                        <a:pt x="450359" y="50211"/>
                        <a:pt x="451416" y="48301"/>
                      </a:cubicBezTo>
                      <a:cubicBezTo>
                        <a:pt x="452473" y="46391"/>
                        <a:pt x="453992" y="44805"/>
                        <a:pt x="455970" y="43543"/>
                      </a:cubicBezTo>
                      <a:cubicBezTo>
                        <a:pt x="457948" y="42281"/>
                        <a:pt x="460370" y="41334"/>
                        <a:pt x="463235" y="40704"/>
                      </a:cubicBezTo>
                      <a:cubicBezTo>
                        <a:pt x="466100" y="40073"/>
                        <a:pt x="469322" y="39757"/>
                        <a:pt x="472903" y="39757"/>
                      </a:cubicBezTo>
                      <a:lnTo>
                        <a:pt x="479247" y="39757"/>
                      </a:lnTo>
                      <a:lnTo>
                        <a:pt x="479247" y="36176"/>
                      </a:lnTo>
                      <a:cubicBezTo>
                        <a:pt x="479247" y="34402"/>
                        <a:pt x="479059" y="32834"/>
                        <a:pt x="478684" y="31469"/>
                      </a:cubicBezTo>
                      <a:cubicBezTo>
                        <a:pt x="478310" y="30105"/>
                        <a:pt x="477704" y="28971"/>
                        <a:pt x="476869" y="28067"/>
                      </a:cubicBezTo>
                      <a:cubicBezTo>
                        <a:pt x="476032" y="27163"/>
                        <a:pt x="474949" y="26481"/>
                        <a:pt x="473620" y="26021"/>
                      </a:cubicBezTo>
                      <a:cubicBezTo>
                        <a:pt x="472290" y="25560"/>
                        <a:pt x="470653" y="25330"/>
                        <a:pt x="468709" y="25330"/>
                      </a:cubicBezTo>
                      <a:cubicBezTo>
                        <a:pt x="466628" y="25330"/>
                        <a:pt x="464761" y="25577"/>
                        <a:pt x="463106" y="26072"/>
                      </a:cubicBezTo>
                      <a:cubicBezTo>
                        <a:pt x="461453" y="26567"/>
                        <a:pt x="460003" y="27112"/>
                        <a:pt x="458758" y="27709"/>
                      </a:cubicBezTo>
                      <a:cubicBezTo>
                        <a:pt x="457513" y="28306"/>
                        <a:pt x="456473" y="28852"/>
                        <a:pt x="455638" y="29346"/>
                      </a:cubicBezTo>
                      <a:cubicBezTo>
                        <a:pt x="454801" y="29841"/>
                        <a:pt x="454179" y="30088"/>
                        <a:pt x="453770" y="30088"/>
                      </a:cubicBezTo>
                      <a:cubicBezTo>
                        <a:pt x="453497" y="30088"/>
                        <a:pt x="453258" y="30020"/>
                        <a:pt x="453053" y="29883"/>
                      </a:cubicBezTo>
                      <a:cubicBezTo>
                        <a:pt x="452849" y="29747"/>
                        <a:pt x="452670" y="29542"/>
                        <a:pt x="452516" y="29269"/>
                      </a:cubicBezTo>
                      <a:cubicBezTo>
                        <a:pt x="452363" y="28997"/>
                        <a:pt x="452252" y="28647"/>
                        <a:pt x="452184" y="28221"/>
                      </a:cubicBezTo>
                      <a:cubicBezTo>
                        <a:pt x="452116" y="27794"/>
                        <a:pt x="452082" y="27325"/>
                        <a:pt x="452082" y="26814"/>
                      </a:cubicBezTo>
                      <a:cubicBezTo>
                        <a:pt x="452082" y="25961"/>
                        <a:pt x="452141" y="25288"/>
                        <a:pt x="452261" y="24793"/>
                      </a:cubicBezTo>
                      <a:cubicBezTo>
                        <a:pt x="452380" y="24298"/>
                        <a:pt x="452670" y="23829"/>
                        <a:pt x="453131" y="23386"/>
                      </a:cubicBezTo>
                      <a:cubicBezTo>
                        <a:pt x="453591" y="22943"/>
                        <a:pt x="454384" y="22423"/>
                        <a:pt x="455509" y="21826"/>
                      </a:cubicBezTo>
                      <a:cubicBezTo>
                        <a:pt x="456635" y="21229"/>
                        <a:pt x="457931" y="20683"/>
                        <a:pt x="459397" y="20189"/>
                      </a:cubicBezTo>
                      <a:cubicBezTo>
                        <a:pt x="460864" y="19694"/>
                        <a:pt x="462467" y="19285"/>
                        <a:pt x="464206" y="18961"/>
                      </a:cubicBezTo>
                      <a:cubicBezTo>
                        <a:pt x="465945" y="18637"/>
                        <a:pt x="467702" y="18475"/>
                        <a:pt x="469475" y="18475"/>
                      </a:cubicBezTo>
                      <a:cubicBezTo>
                        <a:pt x="472784" y="18475"/>
                        <a:pt x="475598" y="18850"/>
                        <a:pt x="477917" y="19600"/>
                      </a:cubicBezTo>
                      <a:cubicBezTo>
                        <a:pt x="480237" y="20351"/>
                        <a:pt x="482112" y="21451"/>
                        <a:pt x="483545" y="22900"/>
                      </a:cubicBezTo>
                      <a:cubicBezTo>
                        <a:pt x="484977" y="24350"/>
                        <a:pt x="486018" y="26149"/>
                        <a:pt x="486665" y="28297"/>
                      </a:cubicBezTo>
                      <a:cubicBezTo>
                        <a:pt x="487314" y="30446"/>
                        <a:pt x="487638" y="32953"/>
                        <a:pt x="487638" y="35818"/>
                      </a:cubicBezTo>
                      <a:close/>
                      <a:moveTo>
                        <a:pt x="479247" y="45845"/>
                      </a:moveTo>
                      <a:lnTo>
                        <a:pt x="472034" y="45845"/>
                      </a:lnTo>
                      <a:cubicBezTo>
                        <a:pt x="469715" y="45845"/>
                        <a:pt x="467702" y="46041"/>
                        <a:pt x="465997" y="46433"/>
                      </a:cubicBezTo>
                      <a:cubicBezTo>
                        <a:pt x="464292" y="46826"/>
                        <a:pt x="462877" y="47405"/>
                        <a:pt x="461751" y="48173"/>
                      </a:cubicBezTo>
                      <a:cubicBezTo>
                        <a:pt x="460625" y="48940"/>
                        <a:pt x="459798" y="49861"/>
                        <a:pt x="459269" y="50935"/>
                      </a:cubicBezTo>
                      <a:cubicBezTo>
                        <a:pt x="458741" y="52010"/>
                        <a:pt x="458477" y="53246"/>
                        <a:pt x="458477" y="54644"/>
                      </a:cubicBezTo>
                      <a:cubicBezTo>
                        <a:pt x="458477" y="57032"/>
                        <a:pt x="459235" y="58933"/>
                        <a:pt x="460753" y="60349"/>
                      </a:cubicBezTo>
                      <a:cubicBezTo>
                        <a:pt x="462271" y="61764"/>
                        <a:pt x="464394" y="62472"/>
                        <a:pt x="467123" y="62472"/>
                      </a:cubicBezTo>
                      <a:cubicBezTo>
                        <a:pt x="469339" y="62472"/>
                        <a:pt x="471395" y="61909"/>
                        <a:pt x="473287" y="60784"/>
                      </a:cubicBezTo>
                      <a:cubicBezTo>
                        <a:pt x="475180" y="59658"/>
                        <a:pt x="477167" y="57936"/>
                        <a:pt x="479247" y="55616"/>
                      </a:cubicBezTo>
                      <a:close/>
                      <a:moveTo>
                        <a:pt x="525551" y="63444"/>
                      </a:moveTo>
                      <a:cubicBezTo>
                        <a:pt x="525551" y="64433"/>
                        <a:pt x="525482" y="65217"/>
                        <a:pt x="525346" y="65797"/>
                      </a:cubicBezTo>
                      <a:cubicBezTo>
                        <a:pt x="525210" y="66377"/>
                        <a:pt x="525005" y="66803"/>
                        <a:pt x="524732" y="67076"/>
                      </a:cubicBezTo>
                      <a:cubicBezTo>
                        <a:pt x="524459" y="67349"/>
                        <a:pt x="524050" y="67605"/>
                        <a:pt x="523504" y="67843"/>
                      </a:cubicBezTo>
                      <a:cubicBezTo>
                        <a:pt x="522959" y="68082"/>
                        <a:pt x="522336" y="68278"/>
                        <a:pt x="521637" y="68432"/>
                      </a:cubicBezTo>
                      <a:cubicBezTo>
                        <a:pt x="520938" y="68585"/>
                        <a:pt x="520196" y="68713"/>
                        <a:pt x="519412" y="68816"/>
                      </a:cubicBezTo>
                      <a:cubicBezTo>
                        <a:pt x="518627" y="68918"/>
                        <a:pt x="517842" y="68969"/>
                        <a:pt x="517059" y="68969"/>
                      </a:cubicBezTo>
                      <a:cubicBezTo>
                        <a:pt x="514671" y="68969"/>
                        <a:pt x="512625" y="68654"/>
                        <a:pt x="510920" y="68023"/>
                      </a:cubicBezTo>
                      <a:cubicBezTo>
                        <a:pt x="509214" y="67392"/>
                        <a:pt x="507815" y="66437"/>
                        <a:pt x="506724" y="65158"/>
                      </a:cubicBezTo>
                      <a:cubicBezTo>
                        <a:pt x="505632" y="63879"/>
                        <a:pt x="504840" y="62259"/>
                        <a:pt x="504346" y="60297"/>
                      </a:cubicBezTo>
                      <a:cubicBezTo>
                        <a:pt x="503850" y="58336"/>
                        <a:pt x="503604" y="56026"/>
                        <a:pt x="503604" y="53365"/>
                      </a:cubicBezTo>
                      <a:lnTo>
                        <a:pt x="503604" y="26456"/>
                      </a:lnTo>
                      <a:lnTo>
                        <a:pt x="497157" y="26456"/>
                      </a:lnTo>
                      <a:cubicBezTo>
                        <a:pt x="496646" y="26456"/>
                        <a:pt x="496236" y="26183"/>
                        <a:pt x="495929" y="25637"/>
                      </a:cubicBezTo>
                      <a:cubicBezTo>
                        <a:pt x="495623" y="25091"/>
                        <a:pt x="495469" y="24205"/>
                        <a:pt x="495469" y="22977"/>
                      </a:cubicBezTo>
                      <a:cubicBezTo>
                        <a:pt x="495469" y="22329"/>
                        <a:pt x="495512" y="21783"/>
                        <a:pt x="495597" y="21340"/>
                      </a:cubicBezTo>
                      <a:cubicBezTo>
                        <a:pt x="495683" y="20896"/>
                        <a:pt x="495793" y="20530"/>
                        <a:pt x="495929" y="20240"/>
                      </a:cubicBezTo>
                      <a:cubicBezTo>
                        <a:pt x="496065" y="19950"/>
                        <a:pt x="496245" y="19745"/>
                        <a:pt x="496466" y="19626"/>
                      </a:cubicBezTo>
                      <a:cubicBezTo>
                        <a:pt x="496688" y="19507"/>
                        <a:pt x="496936" y="19447"/>
                        <a:pt x="497208" y="19447"/>
                      </a:cubicBezTo>
                      <a:lnTo>
                        <a:pt x="503604" y="19447"/>
                      </a:lnTo>
                      <a:lnTo>
                        <a:pt x="503604" y="8499"/>
                      </a:lnTo>
                      <a:cubicBezTo>
                        <a:pt x="503604" y="8260"/>
                        <a:pt x="503664" y="8038"/>
                        <a:pt x="503783" y="7834"/>
                      </a:cubicBezTo>
                      <a:cubicBezTo>
                        <a:pt x="503902" y="7629"/>
                        <a:pt x="504124" y="7450"/>
                        <a:pt x="504447" y="7297"/>
                      </a:cubicBezTo>
                      <a:cubicBezTo>
                        <a:pt x="504771" y="7143"/>
                        <a:pt x="505207" y="7032"/>
                        <a:pt x="505752" y="6964"/>
                      </a:cubicBezTo>
                      <a:cubicBezTo>
                        <a:pt x="506298" y="6896"/>
                        <a:pt x="506980" y="6862"/>
                        <a:pt x="507798" y="6862"/>
                      </a:cubicBezTo>
                      <a:cubicBezTo>
                        <a:pt x="508651" y="6862"/>
                        <a:pt x="509350" y="6896"/>
                        <a:pt x="509896" y="6964"/>
                      </a:cubicBezTo>
                      <a:cubicBezTo>
                        <a:pt x="510441" y="7032"/>
                        <a:pt x="510868" y="7143"/>
                        <a:pt x="511175" y="7297"/>
                      </a:cubicBezTo>
                      <a:cubicBezTo>
                        <a:pt x="511482" y="7450"/>
                        <a:pt x="511704" y="7629"/>
                        <a:pt x="511840" y="7834"/>
                      </a:cubicBezTo>
                      <a:cubicBezTo>
                        <a:pt x="511977" y="8038"/>
                        <a:pt x="512045" y="8260"/>
                        <a:pt x="512045" y="8499"/>
                      </a:cubicBezTo>
                      <a:lnTo>
                        <a:pt x="512045" y="19447"/>
                      </a:lnTo>
                      <a:lnTo>
                        <a:pt x="523862" y="19447"/>
                      </a:lnTo>
                      <a:cubicBezTo>
                        <a:pt x="524136" y="19447"/>
                        <a:pt x="524374" y="19507"/>
                        <a:pt x="524579" y="19626"/>
                      </a:cubicBezTo>
                      <a:cubicBezTo>
                        <a:pt x="524783" y="19745"/>
                        <a:pt x="524962" y="19950"/>
                        <a:pt x="525116" y="20240"/>
                      </a:cubicBezTo>
                      <a:cubicBezTo>
                        <a:pt x="525269" y="20530"/>
                        <a:pt x="525381" y="20896"/>
                        <a:pt x="525448" y="21340"/>
                      </a:cubicBezTo>
                      <a:cubicBezTo>
                        <a:pt x="525517" y="21783"/>
                        <a:pt x="525551" y="22329"/>
                        <a:pt x="525551" y="22977"/>
                      </a:cubicBezTo>
                      <a:cubicBezTo>
                        <a:pt x="525551" y="24205"/>
                        <a:pt x="525398" y="25091"/>
                        <a:pt x="525090" y="25637"/>
                      </a:cubicBezTo>
                      <a:cubicBezTo>
                        <a:pt x="524783" y="26183"/>
                        <a:pt x="524374" y="26456"/>
                        <a:pt x="523862" y="26456"/>
                      </a:cubicBezTo>
                      <a:lnTo>
                        <a:pt x="512045" y="26456"/>
                      </a:lnTo>
                      <a:lnTo>
                        <a:pt x="512045" y="52138"/>
                      </a:lnTo>
                      <a:cubicBezTo>
                        <a:pt x="512045" y="55310"/>
                        <a:pt x="512514" y="57705"/>
                        <a:pt x="513451" y="59325"/>
                      </a:cubicBezTo>
                      <a:cubicBezTo>
                        <a:pt x="514390" y="60946"/>
                        <a:pt x="516069" y="61756"/>
                        <a:pt x="518491" y="61756"/>
                      </a:cubicBezTo>
                      <a:cubicBezTo>
                        <a:pt x="519275" y="61756"/>
                        <a:pt x="519974" y="61679"/>
                        <a:pt x="520588" y="61525"/>
                      </a:cubicBezTo>
                      <a:cubicBezTo>
                        <a:pt x="521202" y="61372"/>
                        <a:pt x="521748" y="61210"/>
                        <a:pt x="522226" y="61039"/>
                      </a:cubicBezTo>
                      <a:cubicBezTo>
                        <a:pt x="522703" y="60869"/>
                        <a:pt x="523113" y="60707"/>
                        <a:pt x="523454" y="60553"/>
                      </a:cubicBezTo>
                      <a:cubicBezTo>
                        <a:pt x="523795" y="60400"/>
                        <a:pt x="524101" y="60323"/>
                        <a:pt x="524375" y="60323"/>
                      </a:cubicBezTo>
                      <a:cubicBezTo>
                        <a:pt x="524545" y="60323"/>
                        <a:pt x="524707" y="60366"/>
                        <a:pt x="524860" y="60451"/>
                      </a:cubicBezTo>
                      <a:cubicBezTo>
                        <a:pt x="525014" y="60536"/>
                        <a:pt x="525133" y="60698"/>
                        <a:pt x="525219" y="60937"/>
                      </a:cubicBezTo>
                      <a:cubicBezTo>
                        <a:pt x="525303" y="61176"/>
                        <a:pt x="525381" y="61500"/>
                        <a:pt x="525448" y="61909"/>
                      </a:cubicBezTo>
                      <a:cubicBezTo>
                        <a:pt x="525517" y="62318"/>
                        <a:pt x="525551" y="62830"/>
                        <a:pt x="525551" y="63444"/>
                      </a:cubicBezTo>
                      <a:close/>
                      <a:moveTo>
                        <a:pt x="574514" y="41803"/>
                      </a:moveTo>
                      <a:cubicBezTo>
                        <a:pt x="574514" y="43134"/>
                        <a:pt x="574180" y="44080"/>
                        <a:pt x="573512" y="44643"/>
                      </a:cubicBezTo>
                      <a:cubicBezTo>
                        <a:pt x="572844" y="45206"/>
                        <a:pt x="572082" y="45487"/>
                        <a:pt x="571224" y="45487"/>
                      </a:cubicBezTo>
                      <a:lnTo>
                        <a:pt x="540902" y="45487"/>
                      </a:lnTo>
                      <a:cubicBezTo>
                        <a:pt x="540902" y="48045"/>
                        <a:pt x="541160" y="50347"/>
                        <a:pt x="541673" y="52393"/>
                      </a:cubicBezTo>
                      <a:cubicBezTo>
                        <a:pt x="542187" y="54440"/>
                        <a:pt x="543044" y="56196"/>
                        <a:pt x="544244" y="57663"/>
                      </a:cubicBezTo>
                      <a:cubicBezTo>
                        <a:pt x="545443" y="59129"/>
                        <a:pt x="547002" y="60255"/>
                        <a:pt x="548922" y="61039"/>
                      </a:cubicBezTo>
                      <a:cubicBezTo>
                        <a:pt x="550841" y="61824"/>
                        <a:pt x="553189" y="62216"/>
                        <a:pt x="555964" y="62216"/>
                      </a:cubicBezTo>
                      <a:cubicBezTo>
                        <a:pt x="558158" y="62216"/>
                        <a:pt x="560112" y="62037"/>
                        <a:pt x="561825" y="61679"/>
                      </a:cubicBezTo>
                      <a:cubicBezTo>
                        <a:pt x="563539" y="61321"/>
                        <a:pt x="565022" y="60920"/>
                        <a:pt x="566272" y="60477"/>
                      </a:cubicBezTo>
                      <a:cubicBezTo>
                        <a:pt x="567523" y="60033"/>
                        <a:pt x="568552" y="59632"/>
                        <a:pt x="569357" y="59274"/>
                      </a:cubicBezTo>
                      <a:cubicBezTo>
                        <a:pt x="570162" y="58916"/>
                        <a:pt x="570771" y="58737"/>
                        <a:pt x="571182" y="58737"/>
                      </a:cubicBezTo>
                      <a:cubicBezTo>
                        <a:pt x="571422" y="58737"/>
                        <a:pt x="571636" y="58797"/>
                        <a:pt x="571824" y="58916"/>
                      </a:cubicBezTo>
                      <a:cubicBezTo>
                        <a:pt x="572013" y="59036"/>
                        <a:pt x="572159" y="59215"/>
                        <a:pt x="572262" y="59453"/>
                      </a:cubicBezTo>
                      <a:cubicBezTo>
                        <a:pt x="572365" y="59692"/>
                        <a:pt x="572442" y="60025"/>
                        <a:pt x="572493" y="60451"/>
                      </a:cubicBezTo>
                      <a:cubicBezTo>
                        <a:pt x="572545" y="60877"/>
                        <a:pt x="572570" y="61397"/>
                        <a:pt x="572570" y="62011"/>
                      </a:cubicBezTo>
                      <a:cubicBezTo>
                        <a:pt x="572570" y="62455"/>
                        <a:pt x="572553" y="62838"/>
                        <a:pt x="572519" y="63162"/>
                      </a:cubicBezTo>
                      <a:cubicBezTo>
                        <a:pt x="572485" y="63486"/>
                        <a:pt x="572442" y="63776"/>
                        <a:pt x="572391" y="64032"/>
                      </a:cubicBezTo>
                      <a:cubicBezTo>
                        <a:pt x="572340" y="64288"/>
                        <a:pt x="572255" y="64518"/>
                        <a:pt x="572135" y="64723"/>
                      </a:cubicBezTo>
                      <a:cubicBezTo>
                        <a:pt x="572016" y="64927"/>
                        <a:pt x="571863" y="65124"/>
                        <a:pt x="571675" y="65311"/>
                      </a:cubicBezTo>
                      <a:cubicBezTo>
                        <a:pt x="571487" y="65499"/>
                        <a:pt x="570933" y="65806"/>
                        <a:pt x="570012" y="66232"/>
                      </a:cubicBezTo>
                      <a:cubicBezTo>
                        <a:pt x="569091" y="66658"/>
                        <a:pt x="567897" y="67076"/>
                        <a:pt x="566430" y="67485"/>
                      </a:cubicBezTo>
                      <a:cubicBezTo>
                        <a:pt x="564965" y="67895"/>
                        <a:pt x="563267" y="68261"/>
                        <a:pt x="561340" y="68585"/>
                      </a:cubicBezTo>
                      <a:cubicBezTo>
                        <a:pt x="559413" y="68909"/>
                        <a:pt x="557359" y="69071"/>
                        <a:pt x="555176" y="69071"/>
                      </a:cubicBezTo>
                      <a:cubicBezTo>
                        <a:pt x="551389" y="69071"/>
                        <a:pt x="548073" y="68543"/>
                        <a:pt x="545225" y="67485"/>
                      </a:cubicBezTo>
                      <a:cubicBezTo>
                        <a:pt x="542377" y="66428"/>
                        <a:pt x="539981" y="64859"/>
                        <a:pt x="538037" y="62779"/>
                      </a:cubicBezTo>
                      <a:cubicBezTo>
                        <a:pt x="536093" y="60698"/>
                        <a:pt x="534626" y="58089"/>
                        <a:pt x="533638" y="54951"/>
                      </a:cubicBezTo>
                      <a:cubicBezTo>
                        <a:pt x="532648" y="51814"/>
                        <a:pt x="532154" y="48164"/>
                        <a:pt x="532154" y="44003"/>
                      </a:cubicBezTo>
                      <a:cubicBezTo>
                        <a:pt x="532154" y="40047"/>
                        <a:pt x="532665" y="36491"/>
                        <a:pt x="533688" y="33337"/>
                      </a:cubicBezTo>
                      <a:cubicBezTo>
                        <a:pt x="534712" y="30182"/>
                        <a:pt x="536187" y="27504"/>
                        <a:pt x="538114" y="25305"/>
                      </a:cubicBezTo>
                      <a:cubicBezTo>
                        <a:pt x="540041" y="23105"/>
                        <a:pt x="542368" y="21417"/>
                        <a:pt x="545097" y="20240"/>
                      </a:cubicBezTo>
                      <a:cubicBezTo>
                        <a:pt x="547826" y="19063"/>
                        <a:pt x="550878" y="18475"/>
                        <a:pt x="554255" y="18475"/>
                      </a:cubicBezTo>
                      <a:cubicBezTo>
                        <a:pt x="557870" y="18475"/>
                        <a:pt x="560948" y="19055"/>
                        <a:pt x="563489" y="20214"/>
                      </a:cubicBezTo>
                      <a:cubicBezTo>
                        <a:pt x="566030" y="21374"/>
                        <a:pt x="568119" y="22934"/>
                        <a:pt x="569757" y="24895"/>
                      </a:cubicBezTo>
                      <a:cubicBezTo>
                        <a:pt x="571393" y="26856"/>
                        <a:pt x="572596" y="29159"/>
                        <a:pt x="573363" y="31802"/>
                      </a:cubicBezTo>
                      <a:cubicBezTo>
                        <a:pt x="574130" y="34445"/>
                        <a:pt x="574514" y="37267"/>
                        <a:pt x="574514" y="40269"/>
                      </a:cubicBezTo>
                      <a:close/>
                      <a:moveTo>
                        <a:pt x="566022" y="39297"/>
                      </a:moveTo>
                      <a:cubicBezTo>
                        <a:pt x="566124" y="34863"/>
                        <a:pt x="565137" y="31384"/>
                        <a:pt x="563061" y="28860"/>
                      </a:cubicBezTo>
                      <a:cubicBezTo>
                        <a:pt x="560986" y="26336"/>
                        <a:pt x="557906" y="25074"/>
                        <a:pt x="553822" y="25074"/>
                      </a:cubicBezTo>
                      <a:cubicBezTo>
                        <a:pt x="551730" y="25074"/>
                        <a:pt x="549893" y="25467"/>
                        <a:pt x="548315" y="26251"/>
                      </a:cubicBezTo>
                      <a:cubicBezTo>
                        <a:pt x="546737" y="27035"/>
                        <a:pt x="545415" y="28076"/>
                        <a:pt x="544351" y="29372"/>
                      </a:cubicBezTo>
                      <a:cubicBezTo>
                        <a:pt x="543288" y="30668"/>
                        <a:pt x="542464" y="32177"/>
                        <a:pt x="541881" y="33899"/>
                      </a:cubicBezTo>
                      <a:cubicBezTo>
                        <a:pt x="541297" y="35622"/>
                        <a:pt x="540971" y="37421"/>
                        <a:pt x="540902" y="3929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0" name="Полилиния: фигура 109">
                  <a:extLst>
                    <a:ext uri="{FF2B5EF4-FFF2-40B4-BE49-F238E27FC236}">
                      <a16:creationId xmlns:a16="http://schemas.microsoft.com/office/drawing/2014/main" id="{55618EE2-89F6-41E6-B8E2-6B3D943007BC}"/>
                    </a:ext>
                  </a:extLst>
                </p:cNvPr>
                <p:cNvSpPr/>
                <p:nvPr/>
              </p:nvSpPr>
              <p:spPr>
                <a:xfrm>
                  <a:off x="4825139" y="2062316"/>
                  <a:ext cx="734941" cy="72236"/>
                </a:xfrm>
                <a:custGeom>
                  <a:avLst/>
                  <a:gdLst>
                    <a:gd name="connsiteX0" fmla="*/ 70032 w 734941"/>
                    <a:gd name="connsiteY0" fmla="*/ 24064 h 72236"/>
                    <a:gd name="connsiteX1" fmla="*/ 69930 w 734941"/>
                    <a:gd name="connsiteY1" fmla="*/ 24934 h 72236"/>
                    <a:gd name="connsiteX2" fmla="*/ 69572 w 734941"/>
                    <a:gd name="connsiteY2" fmla="*/ 26213 h 72236"/>
                    <a:gd name="connsiteX3" fmla="*/ 56014 w 734941"/>
                    <a:gd name="connsiteY3" fmla="*/ 69954 h 72236"/>
                    <a:gd name="connsiteX4" fmla="*/ 55529 w 734941"/>
                    <a:gd name="connsiteY4" fmla="*/ 70875 h 72236"/>
                    <a:gd name="connsiteX5" fmla="*/ 54608 w 734941"/>
                    <a:gd name="connsiteY5" fmla="*/ 71438 h 72236"/>
                    <a:gd name="connsiteX6" fmla="*/ 52996 w 734941"/>
                    <a:gd name="connsiteY6" fmla="*/ 71719 h 72236"/>
                    <a:gd name="connsiteX7" fmla="*/ 50438 w 734941"/>
                    <a:gd name="connsiteY7" fmla="*/ 71796 h 72236"/>
                    <a:gd name="connsiteX8" fmla="*/ 47778 w 734941"/>
                    <a:gd name="connsiteY8" fmla="*/ 71693 h 72236"/>
                    <a:gd name="connsiteX9" fmla="*/ 46064 w 734941"/>
                    <a:gd name="connsiteY9" fmla="*/ 71386 h 72236"/>
                    <a:gd name="connsiteX10" fmla="*/ 45118 w 734941"/>
                    <a:gd name="connsiteY10" fmla="*/ 70824 h 72236"/>
                    <a:gd name="connsiteX11" fmla="*/ 44657 w 734941"/>
                    <a:gd name="connsiteY11" fmla="*/ 69954 h 72236"/>
                    <a:gd name="connsiteX12" fmla="*/ 34988 w 734941"/>
                    <a:gd name="connsiteY12" fmla="*/ 36547 h 72236"/>
                    <a:gd name="connsiteX13" fmla="*/ 34886 w 734941"/>
                    <a:gd name="connsiteY13" fmla="*/ 36087 h 72236"/>
                    <a:gd name="connsiteX14" fmla="*/ 34783 w 734941"/>
                    <a:gd name="connsiteY14" fmla="*/ 36547 h 72236"/>
                    <a:gd name="connsiteX15" fmla="*/ 25830 w 734941"/>
                    <a:gd name="connsiteY15" fmla="*/ 69954 h 72236"/>
                    <a:gd name="connsiteX16" fmla="*/ 25344 w 734941"/>
                    <a:gd name="connsiteY16" fmla="*/ 70875 h 72236"/>
                    <a:gd name="connsiteX17" fmla="*/ 24347 w 734941"/>
                    <a:gd name="connsiteY17" fmla="*/ 71438 h 72236"/>
                    <a:gd name="connsiteX18" fmla="*/ 22633 w 734941"/>
                    <a:gd name="connsiteY18" fmla="*/ 71719 h 72236"/>
                    <a:gd name="connsiteX19" fmla="*/ 20049 w 734941"/>
                    <a:gd name="connsiteY19" fmla="*/ 71796 h 72236"/>
                    <a:gd name="connsiteX20" fmla="*/ 17466 w 734941"/>
                    <a:gd name="connsiteY20" fmla="*/ 71693 h 72236"/>
                    <a:gd name="connsiteX21" fmla="*/ 15829 w 734941"/>
                    <a:gd name="connsiteY21" fmla="*/ 71386 h 72236"/>
                    <a:gd name="connsiteX22" fmla="*/ 14882 w 734941"/>
                    <a:gd name="connsiteY22" fmla="*/ 70824 h 72236"/>
                    <a:gd name="connsiteX23" fmla="*/ 14422 w 734941"/>
                    <a:gd name="connsiteY23" fmla="*/ 69954 h 72236"/>
                    <a:gd name="connsiteX24" fmla="*/ 967 w 734941"/>
                    <a:gd name="connsiteY24" fmla="*/ 26213 h 72236"/>
                    <a:gd name="connsiteX25" fmla="*/ 609 w 734941"/>
                    <a:gd name="connsiteY25" fmla="*/ 24934 h 72236"/>
                    <a:gd name="connsiteX26" fmla="*/ 506 w 734941"/>
                    <a:gd name="connsiteY26" fmla="*/ 24064 h 72236"/>
                    <a:gd name="connsiteX27" fmla="*/ 711 w 734941"/>
                    <a:gd name="connsiteY27" fmla="*/ 23322 h 72236"/>
                    <a:gd name="connsiteX28" fmla="*/ 1402 w 734941"/>
                    <a:gd name="connsiteY28" fmla="*/ 22862 h 72236"/>
                    <a:gd name="connsiteX29" fmla="*/ 2706 w 734941"/>
                    <a:gd name="connsiteY29" fmla="*/ 22632 h 72236"/>
                    <a:gd name="connsiteX30" fmla="*/ 4701 w 734941"/>
                    <a:gd name="connsiteY30" fmla="*/ 22581 h 72236"/>
                    <a:gd name="connsiteX31" fmla="*/ 7004 w 734941"/>
                    <a:gd name="connsiteY31" fmla="*/ 22657 h 72236"/>
                    <a:gd name="connsiteX32" fmla="*/ 8334 w 734941"/>
                    <a:gd name="connsiteY32" fmla="*/ 22913 h 72236"/>
                    <a:gd name="connsiteX33" fmla="*/ 8999 w 734941"/>
                    <a:gd name="connsiteY33" fmla="*/ 23425 h 72236"/>
                    <a:gd name="connsiteX34" fmla="*/ 9357 w 734941"/>
                    <a:gd name="connsiteY34" fmla="*/ 24218 h 72236"/>
                    <a:gd name="connsiteX35" fmla="*/ 20459 w 734941"/>
                    <a:gd name="connsiteY35" fmla="*/ 62178 h 72236"/>
                    <a:gd name="connsiteX36" fmla="*/ 20561 w 734941"/>
                    <a:gd name="connsiteY36" fmla="*/ 62638 h 72236"/>
                    <a:gd name="connsiteX37" fmla="*/ 20663 w 734941"/>
                    <a:gd name="connsiteY37" fmla="*/ 62178 h 72236"/>
                    <a:gd name="connsiteX38" fmla="*/ 30844 w 734941"/>
                    <a:gd name="connsiteY38" fmla="*/ 24218 h 72236"/>
                    <a:gd name="connsiteX39" fmla="*/ 31177 w 734941"/>
                    <a:gd name="connsiteY39" fmla="*/ 23425 h 72236"/>
                    <a:gd name="connsiteX40" fmla="*/ 31867 w 734941"/>
                    <a:gd name="connsiteY40" fmla="*/ 22913 h 72236"/>
                    <a:gd name="connsiteX41" fmla="*/ 33121 w 734941"/>
                    <a:gd name="connsiteY41" fmla="*/ 22657 h 72236"/>
                    <a:gd name="connsiteX42" fmla="*/ 35193 w 734941"/>
                    <a:gd name="connsiteY42" fmla="*/ 22581 h 72236"/>
                    <a:gd name="connsiteX43" fmla="*/ 37213 w 734941"/>
                    <a:gd name="connsiteY43" fmla="*/ 22657 h 72236"/>
                    <a:gd name="connsiteX44" fmla="*/ 38467 w 734941"/>
                    <a:gd name="connsiteY44" fmla="*/ 22913 h 72236"/>
                    <a:gd name="connsiteX45" fmla="*/ 39132 w 734941"/>
                    <a:gd name="connsiteY45" fmla="*/ 23399 h 72236"/>
                    <a:gd name="connsiteX46" fmla="*/ 39439 w 734941"/>
                    <a:gd name="connsiteY46" fmla="*/ 24115 h 72236"/>
                    <a:gd name="connsiteX47" fmla="*/ 50438 w 734941"/>
                    <a:gd name="connsiteY47" fmla="*/ 62178 h 72236"/>
                    <a:gd name="connsiteX48" fmla="*/ 50540 w 734941"/>
                    <a:gd name="connsiteY48" fmla="*/ 62638 h 72236"/>
                    <a:gd name="connsiteX49" fmla="*/ 50592 w 734941"/>
                    <a:gd name="connsiteY49" fmla="*/ 62178 h 72236"/>
                    <a:gd name="connsiteX50" fmla="*/ 61540 w 734941"/>
                    <a:gd name="connsiteY50" fmla="*/ 24218 h 72236"/>
                    <a:gd name="connsiteX51" fmla="*/ 61872 w 734941"/>
                    <a:gd name="connsiteY51" fmla="*/ 23425 h 72236"/>
                    <a:gd name="connsiteX52" fmla="*/ 62589 w 734941"/>
                    <a:gd name="connsiteY52" fmla="*/ 22913 h 72236"/>
                    <a:gd name="connsiteX53" fmla="*/ 63919 w 734941"/>
                    <a:gd name="connsiteY53" fmla="*/ 22657 h 72236"/>
                    <a:gd name="connsiteX54" fmla="*/ 66093 w 734941"/>
                    <a:gd name="connsiteY54" fmla="*/ 22581 h 72236"/>
                    <a:gd name="connsiteX55" fmla="*/ 68063 w 734941"/>
                    <a:gd name="connsiteY55" fmla="*/ 22632 h 72236"/>
                    <a:gd name="connsiteX56" fmla="*/ 69239 w 734941"/>
                    <a:gd name="connsiteY56" fmla="*/ 22887 h 72236"/>
                    <a:gd name="connsiteX57" fmla="*/ 69853 w 734941"/>
                    <a:gd name="connsiteY57" fmla="*/ 23348 h 72236"/>
                    <a:gd name="connsiteX58" fmla="*/ 70032 w 734941"/>
                    <a:gd name="connsiteY58" fmla="*/ 24064 h 72236"/>
                    <a:gd name="connsiteX59" fmla="*/ 87485 w 734941"/>
                    <a:gd name="connsiteY59" fmla="*/ 70210 h 72236"/>
                    <a:gd name="connsiteX60" fmla="*/ 87281 w 734941"/>
                    <a:gd name="connsiteY60" fmla="*/ 70900 h 72236"/>
                    <a:gd name="connsiteX61" fmla="*/ 86616 w 734941"/>
                    <a:gd name="connsiteY61" fmla="*/ 71386 h 72236"/>
                    <a:gd name="connsiteX62" fmla="*/ 85337 w 734941"/>
                    <a:gd name="connsiteY62" fmla="*/ 71693 h 72236"/>
                    <a:gd name="connsiteX63" fmla="*/ 83239 w 734941"/>
                    <a:gd name="connsiteY63" fmla="*/ 71796 h 72236"/>
                    <a:gd name="connsiteX64" fmla="*/ 81193 w 734941"/>
                    <a:gd name="connsiteY64" fmla="*/ 71693 h 72236"/>
                    <a:gd name="connsiteX65" fmla="*/ 79888 w 734941"/>
                    <a:gd name="connsiteY65" fmla="*/ 71386 h 72236"/>
                    <a:gd name="connsiteX66" fmla="*/ 79223 w 734941"/>
                    <a:gd name="connsiteY66" fmla="*/ 70900 h 72236"/>
                    <a:gd name="connsiteX67" fmla="*/ 79044 w 734941"/>
                    <a:gd name="connsiteY67" fmla="*/ 70210 h 72236"/>
                    <a:gd name="connsiteX68" fmla="*/ 79044 w 734941"/>
                    <a:gd name="connsiteY68" fmla="*/ 24167 h 72236"/>
                    <a:gd name="connsiteX69" fmla="*/ 79223 w 734941"/>
                    <a:gd name="connsiteY69" fmla="*/ 23501 h 72236"/>
                    <a:gd name="connsiteX70" fmla="*/ 79888 w 734941"/>
                    <a:gd name="connsiteY70" fmla="*/ 22990 h 72236"/>
                    <a:gd name="connsiteX71" fmla="*/ 81193 w 734941"/>
                    <a:gd name="connsiteY71" fmla="*/ 22683 h 72236"/>
                    <a:gd name="connsiteX72" fmla="*/ 83239 w 734941"/>
                    <a:gd name="connsiteY72" fmla="*/ 22581 h 72236"/>
                    <a:gd name="connsiteX73" fmla="*/ 85337 w 734941"/>
                    <a:gd name="connsiteY73" fmla="*/ 22683 h 72236"/>
                    <a:gd name="connsiteX74" fmla="*/ 86616 w 734941"/>
                    <a:gd name="connsiteY74" fmla="*/ 22990 h 72236"/>
                    <a:gd name="connsiteX75" fmla="*/ 87281 w 734941"/>
                    <a:gd name="connsiteY75" fmla="*/ 23501 h 72236"/>
                    <a:gd name="connsiteX76" fmla="*/ 87485 w 734941"/>
                    <a:gd name="connsiteY76" fmla="*/ 24167 h 72236"/>
                    <a:gd name="connsiteX77" fmla="*/ 88457 w 734941"/>
                    <a:gd name="connsiteY77" fmla="*/ 8614 h 72236"/>
                    <a:gd name="connsiteX78" fmla="*/ 87332 w 734941"/>
                    <a:gd name="connsiteY78" fmla="*/ 12656 h 72236"/>
                    <a:gd name="connsiteX79" fmla="*/ 83188 w 734941"/>
                    <a:gd name="connsiteY79" fmla="*/ 13730 h 72236"/>
                    <a:gd name="connsiteX80" fmla="*/ 79121 w 734941"/>
                    <a:gd name="connsiteY80" fmla="*/ 12681 h 72236"/>
                    <a:gd name="connsiteX81" fmla="*/ 78021 w 734941"/>
                    <a:gd name="connsiteY81" fmla="*/ 8716 h 72236"/>
                    <a:gd name="connsiteX82" fmla="*/ 79146 w 734941"/>
                    <a:gd name="connsiteY82" fmla="*/ 4675 h 72236"/>
                    <a:gd name="connsiteX83" fmla="*/ 83290 w 734941"/>
                    <a:gd name="connsiteY83" fmla="*/ 3600 h 72236"/>
                    <a:gd name="connsiteX84" fmla="*/ 87358 w 734941"/>
                    <a:gd name="connsiteY84" fmla="*/ 4649 h 72236"/>
                    <a:gd name="connsiteX85" fmla="*/ 88457 w 734941"/>
                    <a:gd name="connsiteY85" fmla="*/ 8614 h 72236"/>
                    <a:gd name="connsiteX86" fmla="*/ 126800 w 734941"/>
                    <a:gd name="connsiteY86" fmla="*/ 66833 h 72236"/>
                    <a:gd name="connsiteX87" fmla="*/ 126595 w 734941"/>
                    <a:gd name="connsiteY87" fmla="*/ 69187 h 72236"/>
                    <a:gd name="connsiteX88" fmla="*/ 125980 w 734941"/>
                    <a:gd name="connsiteY88" fmla="*/ 70466 h 72236"/>
                    <a:gd name="connsiteX89" fmla="*/ 124753 w 734941"/>
                    <a:gd name="connsiteY89" fmla="*/ 71233 h 72236"/>
                    <a:gd name="connsiteX90" fmla="*/ 122886 w 734941"/>
                    <a:gd name="connsiteY90" fmla="*/ 71821 h 72236"/>
                    <a:gd name="connsiteX91" fmla="*/ 120661 w 734941"/>
                    <a:gd name="connsiteY91" fmla="*/ 72205 h 72236"/>
                    <a:gd name="connsiteX92" fmla="*/ 118307 w 734941"/>
                    <a:gd name="connsiteY92" fmla="*/ 72358 h 72236"/>
                    <a:gd name="connsiteX93" fmla="*/ 112168 w 734941"/>
                    <a:gd name="connsiteY93" fmla="*/ 71412 h 72236"/>
                    <a:gd name="connsiteX94" fmla="*/ 107972 w 734941"/>
                    <a:gd name="connsiteY94" fmla="*/ 68547 h 72236"/>
                    <a:gd name="connsiteX95" fmla="*/ 105594 w 734941"/>
                    <a:gd name="connsiteY95" fmla="*/ 63687 h 72236"/>
                    <a:gd name="connsiteX96" fmla="*/ 104852 w 734941"/>
                    <a:gd name="connsiteY96" fmla="*/ 56755 h 72236"/>
                    <a:gd name="connsiteX97" fmla="*/ 104852 w 734941"/>
                    <a:gd name="connsiteY97" fmla="*/ 29845 h 72236"/>
                    <a:gd name="connsiteX98" fmla="*/ 98406 w 734941"/>
                    <a:gd name="connsiteY98" fmla="*/ 29845 h 72236"/>
                    <a:gd name="connsiteX99" fmla="*/ 97178 w 734941"/>
                    <a:gd name="connsiteY99" fmla="*/ 29027 h 72236"/>
                    <a:gd name="connsiteX100" fmla="*/ 96718 w 734941"/>
                    <a:gd name="connsiteY100" fmla="*/ 26366 h 72236"/>
                    <a:gd name="connsiteX101" fmla="*/ 96845 w 734941"/>
                    <a:gd name="connsiteY101" fmla="*/ 24729 h 72236"/>
                    <a:gd name="connsiteX102" fmla="*/ 97178 w 734941"/>
                    <a:gd name="connsiteY102" fmla="*/ 23629 h 72236"/>
                    <a:gd name="connsiteX103" fmla="*/ 97715 w 734941"/>
                    <a:gd name="connsiteY103" fmla="*/ 23015 h 72236"/>
                    <a:gd name="connsiteX104" fmla="*/ 98457 w 734941"/>
                    <a:gd name="connsiteY104" fmla="*/ 22836 h 72236"/>
                    <a:gd name="connsiteX105" fmla="*/ 104852 w 734941"/>
                    <a:gd name="connsiteY105" fmla="*/ 22836 h 72236"/>
                    <a:gd name="connsiteX106" fmla="*/ 104852 w 734941"/>
                    <a:gd name="connsiteY106" fmla="*/ 11888 h 72236"/>
                    <a:gd name="connsiteX107" fmla="*/ 105031 w 734941"/>
                    <a:gd name="connsiteY107" fmla="*/ 11223 h 72236"/>
                    <a:gd name="connsiteX108" fmla="*/ 105696 w 734941"/>
                    <a:gd name="connsiteY108" fmla="*/ 10686 h 72236"/>
                    <a:gd name="connsiteX109" fmla="*/ 107001 w 734941"/>
                    <a:gd name="connsiteY109" fmla="*/ 10353 h 72236"/>
                    <a:gd name="connsiteX110" fmla="*/ 109047 w 734941"/>
                    <a:gd name="connsiteY110" fmla="*/ 10251 h 72236"/>
                    <a:gd name="connsiteX111" fmla="*/ 111144 w 734941"/>
                    <a:gd name="connsiteY111" fmla="*/ 10353 h 72236"/>
                    <a:gd name="connsiteX112" fmla="*/ 112423 w 734941"/>
                    <a:gd name="connsiteY112" fmla="*/ 10686 h 72236"/>
                    <a:gd name="connsiteX113" fmla="*/ 113088 w 734941"/>
                    <a:gd name="connsiteY113" fmla="*/ 11223 h 72236"/>
                    <a:gd name="connsiteX114" fmla="*/ 113293 w 734941"/>
                    <a:gd name="connsiteY114" fmla="*/ 11888 h 72236"/>
                    <a:gd name="connsiteX115" fmla="*/ 113293 w 734941"/>
                    <a:gd name="connsiteY115" fmla="*/ 22836 h 72236"/>
                    <a:gd name="connsiteX116" fmla="*/ 125111 w 734941"/>
                    <a:gd name="connsiteY116" fmla="*/ 22836 h 72236"/>
                    <a:gd name="connsiteX117" fmla="*/ 125827 w 734941"/>
                    <a:gd name="connsiteY117" fmla="*/ 23015 h 72236"/>
                    <a:gd name="connsiteX118" fmla="*/ 126364 w 734941"/>
                    <a:gd name="connsiteY118" fmla="*/ 23629 h 72236"/>
                    <a:gd name="connsiteX119" fmla="*/ 126697 w 734941"/>
                    <a:gd name="connsiteY119" fmla="*/ 24729 h 72236"/>
                    <a:gd name="connsiteX120" fmla="*/ 126800 w 734941"/>
                    <a:gd name="connsiteY120" fmla="*/ 26366 h 72236"/>
                    <a:gd name="connsiteX121" fmla="*/ 126339 w 734941"/>
                    <a:gd name="connsiteY121" fmla="*/ 29027 h 72236"/>
                    <a:gd name="connsiteX122" fmla="*/ 125111 w 734941"/>
                    <a:gd name="connsiteY122" fmla="*/ 29845 h 72236"/>
                    <a:gd name="connsiteX123" fmla="*/ 113293 w 734941"/>
                    <a:gd name="connsiteY123" fmla="*/ 29845 h 72236"/>
                    <a:gd name="connsiteX124" fmla="*/ 113293 w 734941"/>
                    <a:gd name="connsiteY124" fmla="*/ 55527 h 72236"/>
                    <a:gd name="connsiteX125" fmla="*/ 114700 w 734941"/>
                    <a:gd name="connsiteY125" fmla="*/ 62715 h 72236"/>
                    <a:gd name="connsiteX126" fmla="*/ 119740 w 734941"/>
                    <a:gd name="connsiteY126" fmla="*/ 65145 h 72236"/>
                    <a:gd name="connsiteX127" fmla="*/ 121837 w 734941"/>
                    <a:gd name="connsiteY127" fmla="*/ 64915 h 72236"/>
                    <a:gd name="connsiteX128" fmla="*/ 123474 w 734941"/>
                    <a:gd name="connsiteY128" fmla="*/ 64429 h 72236"/>
                    <a:gd name="connsiteX129" fmla="*/ 124702 w 734941"/>
                    <a:gd name="connsiteY129" fmla="*/ 63943 h 72236"/>
                    <a:gd name="connsiteX130" fmla="*/ 125622 w 734941"/>
                    <a:gd name="connsiteY130" fmla="*/ 63713 h 72236"/>
                    <a:gd name="connsiteX131" fmla="*/ 126109 w 734941"/>
                    <a:gd name="connsiteY131" fmla="*/ 63840 h 72236"/>
                    <a:gd name="connsiteX132" fmla="*/ 126467 w 734941"/>
                    <a:gd name="connsiteY132" fmla="*/ 64326 h 72236"/>
                    <a:gd name="connsiteX133" fmla="*/ 126697 w 734941"/>
                    <a:gd name="connsiteY133" fmla="*/ 65299 h 72236"/>
                    <a:gd name="connsiteX134" fmla="*/ 126800 w 734941"/>
                    <a:gd name="connsiteY134" fmla="*/ 66833 h 72236"/>
                    <a:gd name="connsiteX135" fmla="*/ 177232 w 734941"/>
                    <a:gd name="connsiteY135" fmla="*/ 70210 h 72236"/>
                    <a:gd name="connsiteX136" fmla="*/ 177028 w 734941"/>
                    <a:gd name="connsiteY136" fmla="*/ 70900 h 72236"/>
                    <a:gd name="connsiteX137" fmla="*/ 176362 w 734941"/>
                    <a:gd name="connsiteY137" fmla="*/ 71386 h 72236"/>
                    <a:gd name="connsiteX138" fmla="*/ 175084 w 734941"/>
                    <a:gd name="connsiteY138" fmla="*/ 71693 h 72236"/>
                    <a:gd name="connsiteX139" fmla="*/ 173037 w 734941"/>
                    <a:gd name="connsiteY139" fmla="*/ 71796 h 72236"/>
                    <a:gd name="connsiteX140" fmla="*/ 170939 w 734941"/>
                    <a:gd name="connsiteY140" fmla="*/ 71693 h 72236"/>
                    <a:gd name="connsiteX141" fmla="*/ 169660 w 734941"/>
                    <a:gd name="connsiteY141" fmla="*/ 71386 h 72236"/>
                    <a:gd name="connsiteX142" fmla="*/ 168995 w 734941"/>
                    <a:gd name="connsiteY142" fmla="*/ 70900 h 72236"/>
                    <a:gd name="connsiteX143" fmla="*/ 168790 w 734941"/>
                    <a:gd name="connsiteY143" fmla="*/ 70210 h 72236"/>
                    <a:gd name="connsiteX144" fmla="*/ 168790 w 734941"/>
                    <a:gd name="connsiteY144" fmla="*/ 43249 h 72236"/>
                    <a:gd name="connsiteX145" fmla="*/ 168177 w 734941"/>
                    <a:gd name="connsiteY145" fmla="*/ 36905 h 72236"/>
                    <a:gd name="connsiteX146" fmla="*/ 166386 w 734941"/>
                    <a:gd name="connsiteY146" fmla="*/ 32761 h 72236"/>
                    <a:gd name="connsiteX147" fmla="*/ 163342 w 734941"/>
                    <a:gd name="connsiteY147" fmla="*/ 30101 h 72236"/>
                    <a:gd name="connsiteX148" fmla="*/ 159019 w 734941"/>
                    <a:gd name="connsiteY148" fmla="*/ 29180 h 72236"/>
                    <a:gd name="connsiteX149" fmla="*/ 152675 w 734941"/>
                    <a:gd name="connsiteY149" fmla="*/ 31431 h 72236"/>
                    <a:gd name="connsiteX150" fmla="*/ 146025 w 734941"/>
                    <a:gd name="connsiteY150" fmla="*/ 38031 h 72236"/>
                    <a:gd name="connsiteX151" fmla="*/ 146025 w 734941"/>
                    <a:gd name="connsiteY151" fmla="*/ 70210 h 72236"/>
                    <a:gd name="connsiteX152" fmla="*/ 145820 w 734941"/>
                    <a:gd name="connsiteY152" fmla="*/ 70900 h 72236"/>
                    <a:gd name="connsiteX153" fmla="*/ 145155 w 734941"/>
                    <a:gd name="connsiteY153" fmla="*/ 71386 h 72236"/>
                    <a:gd name="connsiteX154" fmla="*/ 143876 w 734941"/>
                    <a:gd name="connsiteY154" fmla="*/ 71693 h 72236"/>
                    <a:gd name="connsiteX155" fmla="*/ 141779 w 734941"/>
                    <a:gd name="connsiteY155" fmla="*/ 71796 h 72236"/>
                    <a:gd name="connsiteX156" fmla="*/ 139732 w 734941"/>
                    <a:gd name="connsiteY156" fmla="*/ 71693 h 72236"/>
                    <a:gd name="connsiteX157" fmla="*/ 138428 w 734941"/>
                    <a:gd name="connsiteY157" fmla="*/ 71386 h 72236"/>
                    <a:gd name="connsiteX158" fmla="*/ 137762 w 734941"/>
                    <a:gd name="connsiteY158" fmla="*/ 70900 h 72236"/>
                    <a:gd name="connsiteX159" fmla="*/ 137583 w 734941"/>
                    <a:gd name="connsiteY159" fmla="*/ 70210 h 72236"/>
                    <a:gd name="connsiteX160" fmla="*/ 137583 w 734941"/>
                    <a:gd name="connsiteY160" fmla="*/ 1861 h 72236"/>
                    <a:gd name="connsiteX161" fmla="*/ 137762 w 734941"/>
                    <a:gd name="connsiteY161" fmla="*/ 1145 h 72236"/>
                    <a:gd name="connsiteX162" fmla="*/ 138428 w 734941"/>
                    <a:gd name="connsiteY162" fmla="*/ 633 h 72236"/>
                    <a:gd name="connsiteX163" fmla="*/ 139732 w 734941"/>
                    <a:gd name="connsiteY163" fmla="*/ 326 h 72236"/>
                    <a:gd name="connsiteX164" fmla="*/ 141779 w 734941"/>
                    <a:gd name="connsiteY164" fmla="*/ 224 h 72236"/>
                    <a:gd name="connsiteX165" fmla="*/ 143876 w 734941"/>
                    <a:gd name="connsiteY165" fmla="*/ 326 h 72236"/>
                    <a:gd name="connsiteX166" fmla="*/ 145155 w 734941"/>
                    <a:gd name="connsiteY166" fmla="*/ 633 h 72236"/>
                    <a:gd name="connsiteX167" fmla="*/ 145820 w 734941"/>
                    <a:gd name="connsiteY167" fmla="*/ 1145 h 72236"/>
                    <a:gd name="connsiteX168" fmla="*/ 146025 w 734941"/>
                    <a:gd name="connsiteY168" fmla="*/ 1861 h 72236"/>
                    <a:gd name="connsiteX169" fmla="*/ 146025 w 734941"/>
                    <a:gd name="connsiteY169" fmla="*/ 29436 h 72236"/>
                    <a:gd name="connsiteX170" fmla="*/ 153340 w 734941"/>
                    <a:gd name="connsiteY170" fmla="*/ 23732 h 72236"/>
                    <a:gd name="connsiteX171" fmla="*/ 160759 w 734941"/>
                    <a:gd name="connsiteY171" fmla="*/ 21864 h 72236"/>
                    <a:gd name="connsiteX172" fmla="*/ 168510 w 734941"/>
                    <a:gd name="connsiteY172" fmla="*/ 23425 h 72236"/>
                    <a:gd name="connsiteX173" fmla="*/ 173600 w 734941"/>
                    <a:gd name="connsiteY173" fmla="*/ 27594 h 72236"/>
                    <a:gd name="connsiteX174" fmla="*/ 176388 w 734941"/>
                    <a:gd name="connsiteY174" fmla="*/ 33708 h 72236"/>
                    <a:gd name="connsiteX175" fmla="*/ 177232 w 734941"/>
                    <a:gd name="connsiteY175" fmla="*/ 42174 h 72236"/>
                    <a:gd name="connsiteX176" fmla="*/ 244871 w 734941"/>
                    <a:gd name="connsiteY176" fmla="*/ 57676 h 72236"/>
                    <a:gd name="connsiteX177" fmla="*/ 243566 w 734941"/>
                    <a:gd name="connsiteY177" fmla="*/ 63968 h 72236"/>
                    <a:gd name="connsiteX178" fmla="*/ 239857 w 734941"/>
                    <a:gd name="connsiteY178" fmla="*/ 68624 h 72236"/>
                    <a:gd name="connsiteX179" fmla="*/ 234128 w 734941"/>
                    <a:gd name="connsiteY179" fmla="*/ 71489 h 72236"/>
                    <a:gd name="connsiteX180" fmla="*/ 226812 w 734941"/>
                    <a:gd name="connsiteY180" fmla="*/ 72461 h 72236"/>
                    <a:gd name="connsiteX181" fmla="*/ 222130 w 734941"/>
                    <a:gd name="connsiteY181" fmla="*/ 72077 h 72236"/>
                    <a:gd name="connsiteX182" fmla="*/ 218140 w 734941"/>
                    <a:gd name="connsiteY182" fmla="*/ 71105 h 72236"/>
                    <a:gd name="connsiteX183" fmla="*/ 215148 w 734941"/>
                    <a:gd name="connsiteY183" fmla="*/ 69877 h 72236"/>
                    <a:gd name="connsiteX184" fmla="*/ 213357 w 734941"/>
                    <a:gd name="connsiteY184" fmla="*/ 68726 h 72236"/>
                    <a:gd name="connsiteX185" fmla="*/ 212538 w 734941"/>
                    <a:gd name="connsiteY185" fmla="*/ 67294 h 72236"/>
                    <a:gd name="connsiteX186" fmla="*/ 212283 w 734941"/>
                    <a:gd name="connsiteY186" fmla="*/ 64787 h 72236"/>
                    <a:gd name="connsiteX187" fmla="*/ 212385 w 734941"/>
                    <a:gd name="connsiteY187" fmla="*/ 63150 h 72236"/>
                    <a:gd name="connsiteX188" fmla="*/ 212641 w 734941"/>
                    <a:gd name="connsiteY188" fmla="*/ 62075 h 72236"/>
                    <a:gd name="connsiteX189" fmla="*/ 213075 w 734941"/>
                    <a:gd name="connsiteY189" fmla="*/ 61487 h 72236"/>
                    <a:gd name="connsiteX190" fmla="*/ 213715 w 734941"/>
                    <a:gd name="connsiteY190" fmla="*/ 61308 h 72236"/>
                    <a:gd name="connsiteX191" fmla="*/ 215377 w 734941"/>
                    <a:gd name="connsiteY191" fmla="*/ 61999 h 72236"/>
                    <a:gd name="connsiteX192" fmla="*/ 218089 w 734941"/>
                    <a:gd name="connsiteY192" fmla="*/ 63508 h 72236"/>
                    <a:gd name="connsiteX193" fmla="*/ 221901 w 734941"/>
                    <a:gd name="connsiteY193" fmla="*/ 65017 h 72236"/>
                    <a:gd name="connsiteX194" fmla="*/ 226965 w 734941"/>
                    <a:gd name="connsiteY194" fmla="*/ 65708 h 72236"/>
                    <a:gd name="connsiteX195" fmla="*/ 230853 w 734941"/>
                    <a:gd name="connsiteY195" fmla="*/ 65247 h 72236"/>
                    <a:gd name="connsiteX196" fmla="*/ 233872 w 734941"/>
                    <a:gd name="connsiteY196" fmla="*/ 63892 h 72236"/>
                    <a:gd name="connsiteX197" fmla="*/ 235842 w 734941"/>
                    <a:gd name="connsiteY197" fmla="*/ 61615 h 72236"/>
                    <a:gd name="connsiteX198" fmla="*/ 236532 w 734941"/>
                    <a:gd name="connsiteY198" fmla="*/ 58341 h 72236"/>
                    <a:gd name="connsiteX199" fmla="*/ 235535 w 734941"/>
                    <a:gd name="connsiteY199" fmla="*/ 55067 h 72236"/>
                    <a:gd name="connsiteX200" fmla="*/ 232899 w 734941"/>
                    <a:gd name="connsiteY200" fmla="*/ 52713 h 72236"/>
                    <a:gd name="connsiteX201" fmla="*/ 229216 w 734941"/>
                    <a:gd name="connsiteY201" fmla="*/ 50897 h 72236"/>
                    <a:gd name="connsiteX202" fmla="*/ 224996 w 734941"/>
                    <a:gd name="connsiteY202" fmla="*/ 49234 h 72236"/>
                    <a:gd name="connsiteX203" fmla="*/ 220749 w 734941"/>
                    <a:gd name="connsiteY203" fmla="*/ 47265 h 72236"/>
                    <a:gd name="connsiteX204" fmla="*/ 217040 w 734941"/>
                    <a:gd name="connsiteY204" fmla="*/ 44579 h 72236"/>
                    <a:gd name="connsiteX205" fmla="*/ 214406 w 734941"/>
                    <a:gd name="connsiteY205" fmla="*/ 40793 h 72236"/>
                    <a:gd name="connsiteX206" fmla="*/ 213408 w 734941"/>
                    <a:gd name="connsiteY206" fmla="*/ 35524 h 72236"/>
                    <a:gd name="connsiteX207" fmla="*/ 214457 w 734941"/>
                    <a:gd name="connsiteY207" fmla="*/ 30331 h 72236"/>
                    <a:gd name="connsiteX208" fmla="*/ 217603 w 734941"/>
                    <a:gd name="connsiteY208" fmla="*/ 25983 h 72236"/>
                    <a:gd name="connsiteX209" fmla="*/ 222847 w 734941"/>
                    <a:gd name="connsiteY209" fmla="*/ 22990 h 72236"/>
                    <a:gd name="connsiteX210" fmla="*/ 230189 w 734941"/>
                    <a:gd name="connsiteY210" fmla="*/ 21864 h 72236"/>
                    <a:gd name="connsiteX211" fmla="*/ 233872 w 734941"/>
                    <a:gd name="connsiteY211" fmla="*/ 22171 h 72236"/>
                    <a:gd name="connsiteX212" fmla="*/ 237197 w 734941"/>
                    <a:gd name="connsiteY212" fmla="*/ 22939 h 72236"/>
                    <a:gd name="connsiteX213" fmla="*/ 239730 w 734941"/>
                    <a:gd name="connsiteY213" fmla="*/ 23936 h 72236"/>
                    <a:gd name="connsiteX214" fmla="*/ 241316 w 734941"/>
                    <a:gd name="connsiteY214" fmla="*/ 24883 h 72236"/>
                    <a:gd name="connsiteX215" fmla="*/ 242032 w 734941"/>
                    <a:gd name="connsiteY215" fmla="*/ 25599 h 72236"/>
                    <a:gd name="connsiteX216" fmla="*/ 242287 w 734941"/>
                    <a:gd name="connsiteY216" fmla="*/ 26290 h 72236"/>
                    <a:gd name="connsiteX217" fmla="*/ 242442 w 734941"/>
                    <a:gd name="connsiteY217" fmla="*/ 27236 h 72236"/>
                    <a:gd name="connsiteX218" fmla="*/ 242518 w 734941"/>
                    <a:gd name="connsiteY218" fmla="*/ 28617 h 72236"/>
                    <a:gd name="connsiteX219" fmla="*/ 242442 w 734941"/>
                    <a:gd name="connsiteY219" fmla="*/ 30127 h 72236"/>
                    <a:gd name="connsiteX220" fmla="*/ 242185 w 734941"/>
                    <a:gd name="connsiteY220" fmla="*/ 31175 h 72236"/>
                    <a:gd name="connsiteX221" fmla="*/ 241750 w 734941"/>
                    <a:gd name="connsiteY221" fmla="*/ 31764 h 72236"/>
                    <a:gd name="connsiteX222" fmla="*/ 241188 w 734941"/>
                    <a:gd name="connsiteY222" fmla="*/ 31943 h 72236"/>
                    <a:gd name="connsiteX223" fmla="*/ 239857 w 734941"/>
                    <a:gd name="connsiteY223" fmla="*/ 31380 h 72236"/>
                    <a:gd name="connsiteX224" fmla="*/ 237607 w 734941"/>
                    <a:gd name="connsiteY224" fmla="*/ 30178 h 72236"/>
                    <a:gd name="connsiteX225" fmla="*/ 234358 w 734941"/>
                    <a:gd name="connsiteY225" fmla="*/ 28975 h 72236"/>
                    <a:gd name="connsiteX226" fmla="*/ 230086 w 734941"/>
                    <a:gd name="connsiteY226" fmla="*/ 28413 h 72236"/>
                    <a:gd name="connsiteX227" fmla="*/ 226301 w 734941"/>
                    <a:gd name="connsiteY227" fmla="*/ 28899 h 72236"/>
                    <a:gd name="connsiteX228" fmla="*/ 223614 w 734941"/>
                    <a:gd name="connsiteY228" fmla="*/ 30280 h 72236"/>
                    <a:gd name="connsiteX229" fmla="*/ 222029 w 734941"/>
                    <a:gd name="connsiteY229" fmla="*/ 32403 h 72236"/>
                    <a:gd name="connsiteX230" fmla="*/ 221491 w 734941"/>
                    <a:gd name="connsiteY230" fmla="*/ 35063 h 72236"/>
                    <a:gd name="connsiteX231" fmla="*/ 222514 w 734941"/>
                    <a:gd name="connsiteY231" fmla="*/ 38414 h 72236"/>
                    <a:gd name="connsiteX232" fmla="*/ 225175 w 734941"/>
                    <a:gd name="connsiteY232" fmla="*/ 40793 h 72236"/>
                    <a:gd name="connsiteX233" fmla="*/ 228909 w 734941"/>
                    <a:gd name="connsiteY233" fmla="*/ 42635 h 72236"/>
                    <a:gd name="connsiteX234" fmla="*/ 233181 w 734941"/>
                    <a:gd name="connsiteY234" fmla="*/ 44323 h 72236"/>
                    <a:gd name="connsiteX235" fmla="*/ 237479 w 734941"/>
                    <a:gd name="connsiteY235" fmla="*/ 46267 h 72236"/>
                    <a:gd name="connsiteX236" fmla="*/ 241239 w 734941"/>
                    <a:gd name="connsiteY236" fmla="*/ 48876 h 72236"/>
                    <a:gd name="connsiteX237" fmla="*/ 243873 w 734941"/>
                    <a:gd name="connsiteY237" fmla="*/ 52560 h 72236"/>
                    <a:gd name="connsiteX238" fmla="*/ 244871 w 734941"/>
                    <a:gd name="connsiteY238" fmla="*/ 57676 h 72236"/>
                    <a:gd name="connsiteX239" fmla="*/ 279438 w 734941"/>
                    <a:gd name="connsiteY239" fmla="*/ 66833 h 72236"/>
                    <a:gd name="connsiteX240" fmla="*/ 279233 w 734941"/>
                    <a:gd name="connsiteY240" fmla="*/ 69187 h 72236"/>
                    <a:gd name="connsiteX241" fmla="*/ 278619 w 734941"/>
                    <a:gd name="connsiteY241" fmla="*/ 70466 h 72236"/>
                    <a:gd name="connsiteX242" fmla="*/ 277391 w 734941"/>
                    <a:gd name="connsiteY242" fmla="*/ 71233 h 72236"/>
                    <a:gd name="connsiteX243" fmla="*/ 275524 w 734941"/>
                    <a:gd name="connsiteY243" fmla="*/ 71821 h 72236"/>
                    <a:gd name="connsiteX244" fmla="*/ 273299 w 734941"/>
                    <a:gd name="connsiteY244" fmla="*/ 72205 h 72236"/>
                    <a:gd name="connsiteX245" fmla="*/ 270945 w 734941"/>
                    <a:gd name="connsiteY245" fmla="*/ 72358 h 72236"/>
                    <a:gd name="connsiteX246" fmla="*/ 264806 w 734941"/>
                    <a:gd name="connsiteY246" fmla="*/ 71412 h 72236"/>
                    <a:gd name="connsiteX247" fmla="*/ 260611 w 734941"/>
                    <a:gd name="connsiteY247" fmla="*/ 68547 h 72236"/>
                    <a:gd name="connsiteX248" fmla="*/ 258232 w 734941"/>
                    <a:gd name="connsiteY248" fmla="*/ 63687 h 72236"/>
                    <a:gd name="connsiteX249" fmla="*/ 257490 w 734941"/>
                    <a:gd name="connsiteY249" fmla="*/ 56755 h 72236"/>
                    <a:gd name="connsiteX250" fmla="*/ 257490 w 734941"/>
                    <a:gd name="connsiteY250" fmla="*/ 29845 h 72236"/>
                    <a:gd name="connsiteX251" fmla="*/ 251044 w 734941"/>
                    <a:gd name="connsiteY251" fmla="*/ 29845 h 72236"/>
                    <a:gd name="connsiteX252" fmla="*/ 249816 w 734941"/>
                    <a:gd name="connsiteY252" fmla="*/ 29027 h 72236"/>
                    <a:gd name="connsiteX253" fmla="*/ 249356 w 734941"/>
                    <a:gd name="connsiteY253" fmla="*/ 26366 h 72236"/>
                    <a:gd name="connsiteX254" fmla="*/ 249483 w 734941"/>
                    <a:gd name="connsiteY254" fmla="*/ 24729 h 72236"/>
                    <a:gd name="connsiteX255" fmla="*/ 249816 w 734941"/>
                    <a:gd name="connsiteY255" fmla="*/ 23629 h 72236"/>
                    <a:gd name="connsiteX256" fmla="*/ 250353 w 734941"/>
                    <a:gd name="connsiteY256" fmla="*/ 23015 h 72236"/>
                    <a:gd name="connsiteX257" fmla="*/ 251095 w 734941"/>
                    <a:gd name="connsiteY257" fmla="*/ 22836 h 72236"/>
                    <a:gd name="connsiteX258" fmla="*/ 257490 w 734941"/>
                    <a:gd name="connsiteY258" fmla="*/ 22836 h 72236"/>
                    <a:gd name="connsiteX259" fmla="*/ 257490 w 734941"/>
                    <a:gd name="connsiteY259" fmla="*/ 11888 h 72236"/>
                    <a:gd name="connsiteX260" fmla="*/ 257669 w 734941"/>
                    <a:gd name="connsiteY260" fmla="*/ 11223 h 72236"/>
                    <a:gd name="connsiteX261" fmla="*/ 258334 w 734941"/>
                    <a:gd name="connsiteY261" fmla="*/ 10686 h 72236"/>
                    <a:gd name="connsiteX262" fmla="*/ 259639 w 734941"/>
                    <a:gd name="connsiteY262" fmla="*/ 10353 h 72236"/>
                    <a:gd name="connsiteX263" fmla="*/ 261685 w 734941"/>
                    <a:gd name="connsiteY263" fmla="*/ 10251 h 72236"/>
                    <a:gd name="connsiteX264" fmla="*/ 263782 w 734941"/>
                    <a:gd name="connsiteY264" fmla="*/ 10353 h 72236"/>
                    <a:gd name="connsiteX265" fmla="*/ 265062 w 734941"/>
                    <a:gd name="connsiteY265" fmla="*/ 10686 h 72236"/>
                    <a:gd name="connsiteX266" fmla="*/ 265726 w 734941"/>
                    <a:gd name="connsiteY266" fmla="*/ 11223 h 72236"/>
                    <a:gd name="connsiteX267" fmla="*/ 265931 w 734941"/>
                    <a:gd name="connsiteY267" fmla="*/ 11888 h 72236"/>
                    <a:gd name="connsiteX268" fmla="*/ 265931 w 734941"/>
                    <a:gd name="connsiteY268" fmla="*/ 22836 h 72236"/>
                    <a:gd name="connsiteX269" fmla="*/ 277749 w 734941"/>
                    <a:gd name="connsiteY269" fmla="*/ 22836 h 72236"/>
                    <a:gd name="connsiteX270" fmla="*/ 278465 w 734941"/>
                    <a:gd name="connsiteY270" fmla="*/ 23015 h 72236"/>
                    <a:gd name="connsiteX271" fmla="*/ 279002 w 734941"/>
                    <a:gd name="connsiteY271" fmla="*/ 23629 h 72236"/>
                    <a:gd name="connsiteX272" fmla="*/ 279335 w 734941"/>
                    <a:gd name="connsiteY272" fmla="*/ 24729 h 72236"/>
                    <a:gd name="connsiteX273" fmla="*/ 279438 w 734941"/>
                    <a:gd name="connsiteY273" fmla="*/ 26366 h 72236"/>
                    <a:gd name="connsiteX274" fmla="*/ 278977 w 734941"/>
                    <a:gd name="connsiteY274" fmla="*/ 29027 h 72236"/>
                    <a:gd name="connsiteX275" fmla="*/ 277749 w 734941"/>
                    <a:gd name="connsiteY275" fmla="*/ 29845 h 72236"/>
                    <a:gd name="connsiteX276" fmla="*/ 265931 w 734941"/>
                    <a:gd name="connsiteY276" fmla="*/ 29845 h 72236"/>
                    <a:gd name="connsiteX277" fmla="*/ 265931 w 734941"/>
                    <a:gd name="connsiteY277" fmla="*/ 55527 h 72236"/>
                    <a:gd name="connsiteX278" fmla="*/ 267338 w 734941"/>
                    <a:gd name="connsiteY278" fmla="*/ 62715 h 72236"/>
                    <a:gd name="connsiteX279" fmla="*/ 272378 w 734941"/>
                    <a:gd name="connsiteY279" fmla="*/ 65145 h 72236"/>
                    <a:gd name="connsiteX280" fmla="*/ 274475 w 734941"/>
                    <a:gd name="connsiteY280" fmla="*/ 64915 h 72236"/>
                    <a:gd name="connsiteX281" fmla="*/ 276112 w 734941"/>
                    <a:gd name="connsiteY281" fmla="*/ 64429 h 72236"/>
                    <a:gd name="connsiteX282" fmla="*/ 277340 w 734941"/>
                    <a:gd name="connsiteY282" fmla="*/ 63943 h 72236"/>
                    <a:gd name="connsiteX283" fmla="*/ 278260 w 734941"/>
                    <a:gd name="connsiteY283" fmla="*/ 63713 h 72236"/>
                    <a:gd name="connsiteX284" fmla="*/ 278747 w 734941"/>
                    <a:gd name="connsiteY284" fmla="*/ 63840 h 72236"/>
                    <a:gd name="connsiteX285" fmla="*/ 279105 w 734941"/>
                    <a:gd name="connsiteY285" fmla="*/ 64326 h 72236"/>
                    <a:gd name="connsiteX286" fmla="*/ 279335 w 734941"/>
                    <a:gd name="connsiteY286" fmla="*/ 65299 h 72236"/>
                    <a:gd name="connsiteX287" fmla="*/ 279438 w 734941"/>
                    <a:gd name="connsiteY287" fmla="*/ 66833 h 72236"/>
                    <a:gd name="connsiteX288" fmla="*/ 323637 w 734941"/>
                    <a:gd name="connsiteY288" fmla="*/ 70261 h 72236"/>
                    <a:gd name="connsiteX289" fmla="*/ 323228 w 734941"/>
                    <a:gd name="connsiteY289" fmla="*/ 71182 h 72236"/>
                    <a:gd name="connsiteX290" fmla="*/ 322103 w 734941"/>
                    <a:gd name="connsiteY290" fmla="*/ 71642 h 72236"/>
                    <a:gd name="connsiteX291" fmla="*/ 320006 w 734941"/>
                    <a:gd name="connsiteY291" fmla="*/ 71796 h 72236"/>
                    <a:gd name="connsiteX292" fmla="*/ 317882 w 734941"/>
                    <a:gd name="connsiteY292" fmla="*/ 71642 h 72236"/>
                    <a:gd name="connsiteX293" fmla="*/ 316731 w 734941"/>
                    <a:gd name="connsiteY293" fmla="*/ 71182 h 72236"/>
                    <a:gd name="connsiteX294" fmla="*/ 316373 w 734941"/>
                    <a:gd name="connsiteY294" fmla="*/ 70261 h 72236"/>
                    <a:gd name="connsiteX295" fmla="*/ 316373 w 734941"/>
                    <a:gd name="connsiteY295" fmla="*/ 65657 h 72236"/>
                    <a:gd name="connsiteX296" fmla="*/ 309645 w 734941"/>
                    <a:gd name="connsiteY296" fmla="*/ 70670 h 72236"/>
                    <a:gd name="connsiteX297" fmla="*/ 301793 w 734941"/>
                    <a:gd name="connsiteY297" fmla="*/ 72461 h 72236"/>
                    <a:gd name="connsiteX298" fmla="*/ 295219 w 734941"/>
                    <a:gd name="connsiteY298" fmla="*/ 71514 h 72236"/>
                    <a:gd name="connsiteX299" fmla="*/ 290205 w 734941"/>
                    <a:gd name="connsiteY299" fmla="*/ 68777 h 72236"/>
                    <a:gd name="connsiteX300" fmla="*/ 286981 w 734941"/>
                    <a:gd name="connsiteY300" fmla="*/ 64378 h 72236"/>
                    <a:gd name="connsiteX301" fmla="*/ 285831 w 734941"/>
                    <a:gd name="connsiteY301" fmla="*/ 58443 h 72236"/>
                    <a:gd name="connsiteX302" fmla="*/ 287417 w 734941"/>
                    <a:gd name="connsiteY302" fmla="*/ 51690 h 72236"/>
                    <a:gd name="connsiteX303" fmla="*/ 291970 w 734941"/>
                    <a:gd name="connsiteY303" fmla="*/ 46932 h 72236"/>
                    <a:gd name="connsiteX304" fmla="*/ 299234 w 734941"/>
                    <a:gd name="connsiteY304" fmla="*/ 44093 h 72236"/>
                    <a:gd name="connsiteX305" fmla="*/ 308903 w 734941"/>
                    <a:gd name="connsiteY305" fmla="*/ 43147 h 72236"/>
                    <a:gd name="connsiteX306" fmla="*/ 315248 w 734941"/>
                    <a:gd name="connsiteY306" fmla="*/ 43147 h 72236"/>
                    <a:gd name="connsiteX307" fmla="*/ 315248 w 734941"/>
                    <a:gd name="connsiteY307" fmla="*/ 39565 h 72236"/>
                    <a:gd name="connsiteX308" fmla="*/ 314685 w 734941"/>
                    <a:gd name="connsiteY308" fmla="*/ 34859 h 72236"/>
                    <a:gd name="connsiteX309" fmla="*/ 312869 w 734941"/>
                    <a:gd name="connsiteY309" fmla="*/ 31457 h 72236"/>
                    <a:gd name="connsiteX310" fmla="*/ 309620 w 734941"/>
                    <a:gd name="connsiteY310" fmla="*/ 29410 h 72236"/>
                    <a:gd name="connsiteX311" fmla="*/ 304708 w 734941"/>
                    <a:gd name="connsiteY311" fmla="*/ 28720 h 72236"/>
                    <a:gd name="connsiteX312" fmla="*/ 299107 w 734941"/>
                    <a:gd name="connsiteY312" fmla="*/ 29461 h 72236"/>
                    <a:gd name="connsiteX313" fmla="*/ 294758 w 734941"/>
                    <a:gd name="connsiteY313" fmla="*/ 31099 h 72236"/>
                    <a:gd name="connsiteX314" fmla="*/ 291637 w 734941"/>
                    <a:gd name="connsiteY314" fmla="*/ 32736 h 72236"/>
                    <a:gd name="connsiteX315" fmla="*/ 289770 w 734941"/>
                    <a:gd name="connsiteY315" fmla="*/ 33477 h 72236"/>
                    <a:gd name="connsiteX316" fmla="*/ 289054 w 734941"/>
                    <a:gd name="connsiteY316" fmla="*/ 33273 h 72236"/>
                    <a:gd name="connsiteX317" fmla="*/ 288517 w 734941"/>
                    <a:gd name="connsiteY317" fmla="*/ 32659 h 72236"/>
                    <a:gd name="connsiteX318" fmla="*/ 288184 w 734941"/>
                    <a:gd name="connsiteY318" fmla="*/ 31610 h 72236"/>
                    <a:gd name="connsiteX319" fmla="*/ 288082 w 734941"/>
                    <a:gd name="connsiteY319" fmla="*/ 30203 h 72236"/>
                    <a:gd name="connsiteX320" fmla="*/ 288261 w 734941"/>
                    <a:gd name="connsiteY320" fmla="*/ 28182 h 72236"/>
                    <a:gd name="connsiteX321" fmla="*/ 289130 w 734941"/>
                    <a:gd name="connsiteY321" fmla="*/ 26776 h 72236"/>
                    <a:gd name="connsiteX322" fmla="*/ 291510 w 734941"/>
                    <a:gd name="connsiteY322" fmla="*/ 25215 h 72236"/>
                    <a:gd name="connsiteX323" fmla="*/ 295398 w 734941"/>
                    <a:gd name="connsiteY323" fmla="*/ 23578 h 72236"/>
                    <a:gd name="connsiteX324" fmla="*/ 300207 w 734941"/>
                    <a:gd name="connsiteY324" fmla="*/ 22350 h 72236"/>
                    <a:gd name="connsiteX325" fmla="*/ 305476 w 734941"/>
                    <a:gd name="connsiteY325" fmla="*/ 21864 h 72236"/>
                    <a:gd name="connsiteX326" fmla="*/ 313917 w 734941"/>
                    <a:gd name="connsiteY326" fmla="*/ 22990 h 72236"/>
                    <a:gd name="connsiteX327" fmla="*/ 319545 w 734941"/>
                    <a:gd name="connsiteY327" fmla="*/ 26290 h 72236"/>
                    <a:gd name="connsiteX328" fmla="*/ 322666 w 734941"/>
                    <a:gd name="connsiteY328" fmla="*/ 31687 h 72236"/>
                    <a:gd name="connsiteX329" fmla="*/ 323637 w 734941"/>
                    <a:gd name="connsiteY329" fmla="*/ 39207 h 72236"/>
                    <a:gd name="connsiteX330" fmla="*/ 315248 w 734941"/>
                    <a:gd name="connsiteY330" fmla="*/ 49234 h 72236"/>
                    <a:gd name="connsiteX331" fmla="*/ 308034 w 734941"/>
                    <a:gd name="connsiteY331" fmla="*/ 49234 h 72236"/>
                    <a:gd name="connsiteX332" fmla="*/ 301997 w 734941"/>
                    <a:gd name="connsiteY332" fmla="*/ 49823 h 72236"/>
                    <a:gd name="connsiteX333" fmla="*/ 297750 w 734941"/>
                    <a:gd name="connsiteY333" fmla="*/ 51562 h 72236"/>
                    <a:gd name="connsiteX334" fmla="*/ 295269 w 734941"/>
                    <a:gd name="connsiteY334" fmla="*/ 54325 h 72236"/>
                    <a:gd name="connsiteX335" fmla="*/ 294477 w 734941"/>
                    <a:gd name="connsiteY335" fmla="*/ 58034 h 72236"/>
                    <a:gd name="connsiteX336" fmla="*/ 296753 w 734941"/>
                    <a:gd name="connsiteY336" fmla="*/ 63738 h 72236"/>
                    <a:gd name="connsiteX337" fmla="*/ 303123 w 734941"/>
                    <a:gd name="connsiteY337" fmla="*/ 65861 h 72236"/>
                    <a:gd name="connsiteX338" fmla="*/ 309287 w 734941"/>
                    <a:gd name="connsiteY338" fmla="*/ 64173 h 72236"/>
                    <a:gd name="connsiteX339" fmla="*/ 315248 w 734941"/>
                    <a:gd name="connsiteY339" fmla="*/ 59006 h 72236"/>
                    <a:gd name="connsiteX340" fmla="*/ 376368 w 734941"/>
                    <a:gd name="connsiteY340" fmla="*/ 70159 h 72236"/>
                    <a:gd name="connsiteX341" fmla="*/ 376163 w 734941"/>
                    <a:gd name="connsiteY341" fmla="*/ 70875 h 72236"/>
                    <a:gd name="connsiteX342" fmla="*/ 375473 w 734941"/>
                    <a:gd name="connsiteY342" fmla="*/ 71386 h 72236"/>
                    <a:gd name="connsiteX343" fmla="*/ 374117 w 734941"/>
                    <a:gd name="connsiteY343" fmla="*/ 71693 h 72236"/>
                    <a:gd name="connsiteX344" fmla="*/ 371917 w 734941"/>
                    <a:gd name="connsiteY344" fmla="*/ 71796 h 72236"/>
                    <a:gd name="connsiteX345" fmla="*/ 369640 w 734941"/>
                    <a:gd name="connsiteY345" fmla="*/ 71719 h 72236"/>
                    <a:gd name="connsiteX346" fmla="*/ 368131 w 734941"/>
                    <a:gd name="connsiteY346" fmla="*/ 71463 h 72236"/>
                    <a:gd name="connsiteX347" fmla="*/ 367133 w 734941"/>
                    <a:gd name="connsiteY347" fmla="*/ 70952 h 72236"/>
                    <a:gd name="connsiteX348" fmla="*/ 366443 w 734941"/>
                    <a:gd name="connsiteY348" fmla="*/ 70159 h 72236"/>
                    <a:gd name="connsiteX349" fmla="*/ 347002 w 734941"/>
                    <a:gd name="connsiteY349" fmla="*/ 44681 h 72236"/>
                    <a:gd name="connsiteX350" fmla="*/ 347002 w 734941"/>
                    <a:gd name="connsiteY350" fmla="*/ 70210 h 72236"/>
                    <a:gd name="connsiteX351" fmla="*/ 346798 w 734941"/>
                    <a:gd name="connsiteY351" fmla="*/ 70900 h 72236"/>
                    <a:gd name="connsiteX352" fmla="*/ 346133 w 734941"/>
                    <a:gd name="connsiteY352" fmla="*/ 71386 h 72236"/>
                    <a:gd name="connsiteX353" fmla="*/ 344853 w 734941"/>
                    <a:gd name="connsiteY353" fmla="*/ 71693 h 72236"/>
                    <a:gd name="connsiteX354" fmla="*/ 342756 w 734941"/>
                    <a:gd name="connsiteY354" fmla="*/ 71796 h 72236"/>
                    <a:gd name="connsiteX355" fmla="*/ 340709 w 734941"/>
                    <a:gd name="connsiteY355" fmla="*/ 71693 h 72236"/>
                    <a:gd name="connsiteX356" fmla="*/ 339405 w 734941"/>
                    <a:gd name="connsiteY356" fmla="*/ 71386 h 72236"/>
                    <a:gd name="connsiteX357" fmla="*/ 338739 w 734941"/>
                    <a:gd name="connsiteY357" fmla="*/ 70900 h 72236"/>
                    <a:gd name="connsiteX358" fmla="*/ 338560 w 734941"/>
                    <a:gd name="connsiteY358" fmla="*/ 70210 h 72236"/>
                    <a:gd name="connsiteX359" fmla="*/ 338560 w 734941"/>
                    <a:gd name="connsiteY359" fmla="*/ 1861 h 72236"/>
                    <a:gd name="connsiteX360" fmla="*/ 338739 w 734941"/>
                    <a:gd name="connsiteY360" fmla="*/ 1145 h 72236"/>
                    <a:gd name="connsiteX361" fmla="*/ 339405 w 734941"/>
                    <a:gd name="connsiteY361" fmla="*/ 633 h 72236"/>
                    <a:gd name="connsiteX362" fmla="*/ 340709 w 734941"/>
                    <a:gd name="connsiteY362" fmla="*/ 326 h 72236"/>
                    <a:gd name="connsiteX363" fmla="*/ 342756 w 734941"/>
                    <a:gd name="connsiteY363" fmla="*/ 224 h 72236"/>
                    <a:gd name="connsiteX364" fmla="*/ 344853 w 734941"/>
                    <a:gd name="connsiteY364" fmla="*/ 326 h 72236"/>
                    <a:gd name="connsiteX365" fmla="*/ 346133 w 734941"/>
                    <a:gd name="connsiteY365" fmla="*/ 633 h 72236"/>
                    <a:gd name="connsiteX366" fmla="*/ 346798 w 734941"/>
                    <a:gd name="connsiteY366" fmla="*/ 1145 h 72236"/>
                    <a:gd name="connsiteX367" fmla="*/ 347002 w 734941"/>
                    <a:gd name="connsiteY367" fmla="*/ 1861 h 72236"/>
                    <a:gd name="connsiteX368" fmla="*/ 347002 w 734941"/>
                    <a:gd name="connsiteY368" fmla="*/ 43505 h 72236"/>
                    <a:gd name="connsiteX369" fmla="*/ 364396 w 734941"/>
                    <a:gd name="connsiteY369" fmla="*/ 24371 h 72236"/>
                    <a:gd name="connsiteX370" fmla="*/ 365266 w 734941"/>
                    <a:gd name="connsiteY370" fmla="*/ 23527 h 72236"/>
                    <a:gd name="connsiteX371" fmla="*/ 366366 w 734941"/>
                    <a:gd name="connsiteY371" fmla="*/ 22964 h 72236"/>
                    <a:gd name="connsiteX372" fmla="*/ 367875 w 734941"/>
                    <a:gd name="connsiteY372" fmla="*/ 22657 h 72236"/>
                    <a:gd name="connsiteX373" fmla="*/ 369973 w 734941"/>
                    <a:gd name="connsiteY373" fmla="*/ 22581 h 72236"/>
                    <a:gd name="connsiteX374" fmla="*/ 372122 w 734941"/>
                    <a:gd name="connsiteY374" fmla="*/ 22657 h 72236"/>
                    <a:gd name="connsiteX375" fmla="*/ 373528 w 734941"/>
                    <a:gd name="connsiteY375" fmla="*/ 22913 h 72236"/>
                    <a:gd name="connsiteX376" fmla="*/ 374296 w 734941"/>
                    <a:gd name="connsiteY376" fmla="*/ 23374 h 72236"/>
                    <a:gd name="connsiteX377" fmla="*/ 374526 w 734941"/>
                    <a:gd name="connsiteY377" fmla="*/ 24115 h 72236"/>
                    <a:gd name="connsiteX378" fmla="*/ 374193 w 734941"/>
                    <a:gd name="connsiteY378" fmla="*/ 25343 h 72236"/>
                    <a:gd name="connsiteX379" fmla="*/ 373093 w 734941"/>
                    <a:gd name="connsiteY379" fmla="*/ 26776 h 72236"/>
                    <a:gd name="connsiteX380" fmla="*/ 356416 w 734941"/>
                    <a:gd name="connsiteY380" fmla="*/ 43454 h 72236"/>
                    <a:gd name="connsiteX381" fmla="*/ 375140 w 734941"/>
                    <a:gd name="connsiteY381" fmla="*/ 67754 h 72236"/>
                    <a:gd name="connsiteX382" fmla="*/ 376086 w 734941"/>
                    <a:gd name="connsiteY382" fmla="*/ 69161 h 72236"/>
                    <a:gd name="connsiteX383" fmla="*/ 376368 w 734941"/>
                    <a:gd name="connsiteY383" fmla="*/ 70159 h 72236"/>
                    <a:gd name="connsiteX384" fmla="*/ 421151 w 734941"/>
                    <a:gd name="connsiteY384" fmla="*/ 45193 h 72236"/>
                    <a:gd name="connsiteX385" fmla="*/ 420149 w 734941"/>
                    <a:gd name="connsiteY385" fmla="*/ 48032 h 72236"/>
                    <a:gd name="connsiteX386" fmla="*/ 417861 w 734941"/>
                    <a:gd name="connsiteY386" fmla="*/ 48876 h 72236"/>
                    <a:gd name="connsiteX387" fmla="*/ 387539 w 734941"/>
                    <a:gd name="connsiteY387" fmla="*/ 48876 h 72236"/>
                    <a:gd name="connsiteX388" fmla="*/ 388309 w 734941"/>
                    <a:gd name="connsiteY388" fmla="*/ 55783 h 72236"/>
                    <a:gd name="connsiteX389" fmla="*/ 390880 w 734941"/>
                    <a:gd name="connsiteY389" fmla="*/ 61052 h 72236"/>
                    <a:gd name="connsiteX390" fmla="*/ 395558 w 734941"/>
                    <a:gd name="connsiteY390" fmla="*/ 64429 h 72236"/>
                    <a:gd name="connsiteX391" fmla="*/ 402601 w 734941"/>
                    <a:gd name="connsiteY391" fmla="*/ 65605 h 72236"/>
                    <a:gd name="connsiteX392" fmla="*/ 408461 w 734941"/>
                    <a:gd name="connsiteY392" fmla="*/ 65068 h 72236"/>
                    <a:gd name="connsiteX393" fmla="*/ 412909 w 734941"/>
                    <a:gd name="connsiteY393" fmla="*/ 63866 h 72236"/>
                    <a:gd name="connsiteX394" fmla="*/ 415993 w 734941"/>
                    <a:gd name="connsiteY394" fmla="*/ 62664 h 72236"/>
                    <a:gd name="connsiteX395" fmla="*/ 417819 w 734941"/>
                    <a:gd name="connsiteY395" fmla="*/ 62127 h 72236"/>
                    <a:gd name="connsiteX396" fmla="*/ 418461 w 734941"/>
                    <a:gd name="connsiteY396" fmla="*/ 62306 h 72236"/>
                    <a:gd name="connsiteX397" fmla="*/ 418898 w 734941"/>
                    <a:gd name="connsiteY397" fmla="*/ 62843 h 72236"/>
                    <a:gd name="connsiteX398" fmla="*/ 419129 w 734941"/>
                    <a:gd name="connsiteY398" fmla="*/ 63840 h 72236"/>
                    <a:gd name="connsiteX399" fmla="*/ 419207 w 734941"/>
                    <a:gd name="connsiteY399" fmla="*/ 65401 h 72236"/>
                    <a:gd name="connsiteX400" fmla="*/ 419155 w 734941"/>
                    <a:gd name="connsiteY400" fmla="*/ 66552 h 72236"/>
                    <a:gd name="connsiteX401" fmla="*/ 419027 w 734941"/>
                    <a:gd name="connsiteY401" fmla="*/ 67422 h 72236"/>
                    <a:gd name="connsiteX402" fmla="*/ 418771 w 734941"/>
                    <a:gd name="connsiteY402" fmla="*/ 68112 h 72236"/>
                    <a:gd name="connsiteX403" fmla="*/ 418311 w 734941"/>
                    <a:gd name="connsiteY403" fmla="*/ 68701 h 72236"/>
                    <a:gd name="connsiteX404" fmla="*/ 416648 w 734941"/>
                    <a:gd name="connsiteY404" fmla="*/ 69621 h 72236"/>
                    <a:gd name="connsiteX405" fmla="*/ 413067 w 734941"/>
                    <a:gd name="connsiteY405" fmla="*/ 70875 h 72236"/>
                    <a:gd name="connsiteX406" fmla="*/ 407977 w 734941"/>
                    <a:gd name="connsiteY406" fmla="*/ 71975 h 72236"/>
                    <a:gd name="connsiteX407" fmla="*/ 401812 w 734941"/>
                    <a:gd name="connsiteY407" fmla="*/ 72461 h 72236"/>
                    <a:gd name="connsiteX408" fmla="*/ 391861 w 734941"/>
                    <a:gd name="connsiteY408" fmla="*/ 70875 h 72236"/>
                    <a:gd name="connsiteX409" fmla="*/ 384674 w 734941"/>
                    <a:gd name="connsiteY409" fmla="*/ 66168 h 72236"/>
                    <a:gd name="connsiteX410" fmla="*/ 380274 w 734941"/>
                    <a:gd name="connsiteY410" fmla="*/ 58341 h 72236"/>
                    <a:gd name="connsiteX411" fmla="*/ 378790 w 734941"/>
                    <a:gd name="connsiteY411" fmla="*/ 47393 h 72236"/>
                    <a:gd name="connsiteX412" fmla="*/ 380325 w 734941"/>
                    <a:gd name="connsiteY412" fmla="*/ 36726 h 72236"/>
                    <a:gd name="connsiteX413" fmla="*/ 384750 w 734941"/>
                    <a:gd name="connsiteY413" fmla="*/ 28694 h 72236"/>
                    <a:gd name="connsiteX414" fmla="*/ 391734 w 734941"/>
                    <a:gd name="connsiteY414" fmla="*/ 23629 h 72236"/>
                    <a:gd name="connsiteX415" fmla="*/ 400891 w 734941"/>
                    <a:gd name="connsiteY415" fmla="*/ 21864 h 72236"/>
                    <a:gd name="connsiteX416" fmla="*/ 410125 w 734941"/>
                    <a:gd name="connsiteY416" fmla="*/ 23604 h 72236"/>
                    <a:gd name="connsiteX417" fmla="*/ 416393 w 734941"/>
                    <a:gd name="connsiteY417" fmla="*/ 28285 h 72236"/>
                    <a:gd name="connsiteX418" fmla="*/ 419999 w 734941"/>
                    <a:gd name="connsiteY418" fmla="*/ 35191 h 72236"/>
                    <a:gd name="connsiteX419" fmla="*/ 421151 w 734941"/>
                    <a:gd name="connsiteY419" fmla="*/ 43658 h 72236"/>
                    <a:gd name="connsiteX420" fmla="*/ 412658 w 734941"/>
                    <a:gd name="connsiteY420" fmla="*/ 42686 h 72236"/>
                    <a:gd name="connsiteX421" fmla="*/ 409698 w 734941"/>
                    <a:gd name="connsiteY421" fmla="*/ 32250 h 72236"/>
                    <a:gd name="connsiteX422" fmla="*/ 400458 w 734941"/>
                    <a:gd name="connsiteY422" fmla="*/ 28464 h 72236"/>
                    <a:gd name="connsiteX423" fmla="*/ 394951 w 734941"/>
                    <a:gd name="connsiteY423" fmla="*/ 29641 h 72236"/>
                    <a:gd name="connsiteX424" fmla="*/ 390988 w 734941"/>
                    <a:gd name="connsiteY424" fmla="*/ 32761 h 72236"/>
                    <a:gd name="connsiteX425" fmla="*/ 388517 w 734941"/>
                    <a:gd name="connsiteY425" fmla="*/ 37289 h 72236"/>
                    <a:gd name="connsiteX426" fmla="*/ 387539 w 734941"/>
                    <a:gd name="connsiteY426" fmla="*/ 42686 h 72236"/>
                    <a:gd name="connsiteX427" fmla="*/ 473102 w 734941"/>
                    <a:gd name="connsiteY427" fmla="*/ 70210 h 72236"/>
                    <a:gd name="connsiteX428" fmla="*/ 472898 w 734941"/>
                    <a:gd name="connsiteY428" fmla="*/ 70900 h 72236"/>
                    <a:gd name="connsiteX429" fmla="*/ 472232 w 734941"/>
                    <a:gd name="connsiteY429" fmla="*/ 71386 h 72236"/>
                    <a:gd name="connsiteX430" fmla="*/ 470954 w 734941"/>
                    <a:gd name="connsiteY430" fmla="*/ 71693 h 72236"/>
                    <a:gd name="connsiteX431" fmla="*/ 468907 w 734941"/>
                    <a:gd name="connsiteY431" fmla="*/ 71796 h 72236"/>
                    <a:gd name="connsiteX432" fmla="*/ 466810 w 734941"/>
                    <a:gd name="connsiteY432" fmla="*/ 71693 h 72236"/>
                    <a:gd name="connsiteX433" fmla="*/ 465530 w 734941"/>
                    <a:gd name="connsiteY433" fmla="*/ 71386 h 72236"/>
                    <a:gd name="connsiteX434" fmla="*/ 464866 w 734941"/>
                    <a:gd name="connsiteY434" fmla="*/ 70900 h 72236"/>
                    <a:gd name="connsiteX435" fmla="*/ 464661 w 734941"/>
                    <a:gd name="connsiteY435" fmla="*/ 70210 h 72236"/>
                    <a:gd name="connsiteX436" fmla="*/ 464661 w 734941"/>
                    <a:gd name="connsiteY436" fmla="*/ 43249 h 72236"/>
                    <a:gd name="connsiteX437" fmla="*/ 464047 w 734941"/>
                    <a:gd name="connsiteY437" fmla="*/ 36905 h 72236"/>
                    <a:gd name="connsiteX438" fmla="*/ 462257 w 734941"/>
                    <a:gd name="connsiteY438" fmla="*/ 32761 h 72236"/>
                    <a:gd name="connsiteX439" fmla="*/ 459213 w 734941"/>
                    <a:gd name="connsiteY439" fmla="*/ 30101 h 72236"/>
                    <a:gd name="connsiteX440" fmla="*/ 454889 w 734941"/>
                    <a:gd name="connsiteY440" fmla="*/ 29180 h 72236"/>
                    <a:gd name="connsiteX441" fmla="*/ 448545 w 734941"/>
                    <a:gd name="connsiteY441" fmla="*/ 31431 h 72236"/>
                    <a:gd name="connsiteX442" fmla="*/ 441895 w 734941"/>
                    <a:gd name="connsiteY442" fmla="*/ 38031 h 72236"/>
                    <a:gd name="connsiteX443" fmla="*/ 441895 w 734941"/>
                    <a:gd name="connsiteY443" fmla="*/ 70210 h 72236"/>
                    <a:gd name="connsiteX444" fmla="*/ 441690 w 734941"/>
                    <a:gd name="connsiteY444" fmla="*/ 70900 h 72236"/>
                    <a:gd name="connsiteX445" fmla="*/ 441025 w 734941"/>
                    <a:gd name="connsiteY445" fmla="*/ 71386 h 72236"/>
                    <a:gd name="connsiteX446" fmla="*/ 439746 w 734941"/>
                    <a:gd name="connsiteY446" fmla="*/ 71693 h 72236"/>
                    <a:gd name="connsiteX447" fmla="*/ 437649 w 734941"/>
                    <a:gd name="connsiteY447" fmla="*/ 71796 h 72236"/>
                    <a:gd name="connsiteX448" fmla="*/ 435602 w 734941"/>
                    <a:gd name="connsiteY448" fmla="*/ 71693 h 72236"/>
                    <a:gd name="connsiteX449" fmla="*/ 434298 w 734941"/>
                    <a:gd name="connsiteY449" fmla="*/ 71386 h 72236"/>
                    <a:gd name="connsiteX450" fmla="*/ 433632 w 734941"/>
                    <a:gd name="connsiteY450" fmla="*/ 70900 h 72236"/>
                    <a:gd name="connsiteX451" fmla="*/ 433453 w 734941"/>
                    <a:gd name="connsiteY451" fmla="*/ 70210 h 72236"/>
                    <a:gd name="connsiteX452" fmla="*/ 433453 w 734941"/>
                    <a:gd name="connsiteY452" fmla="*/ 1861 h 72236"/>
                    <a:gd name="connsiteX453" fmla="*/ 433632 w 734941"/>
                    <a:gd name="connsiteY453" fmla="*/ 1145 h 72236"/>
                    <a:gd name="connsiteX454" fmla="*/ 434298 w 734941"/>
                    <a:gd name="connsiteY454" fmla="*/ 633 h 72236"/>
                    <a:gd name="connsiteX455" fmla="*/ 435602 w 734941"/>
                    <a:gd name="connsiteY455" fmla="*/ 326 h 72236"/>
                    <a:gd name="connsiteX456" fmla="*/ 437649 w 734941"/>
                    <a:gd name="connsiteY456" fmla="*/ 224 h 72236"/>
                    <a:gd name="connsiteX457" fmla="*/ 439746 w 734941"/>
                    <a:gd name="connsiteY457" fmla="*/ 326 h 72236"/>
                    <a:gd name="connsiteX458" fmla="*/ 441025 w 734941"/>
                    <a:gd name="connsiteY458" fmla="*/ 633 h 72236"/>
                    <a:gd name="connsiteX459" fmla="*/ 441690 w 734941"/>
                    <a:gd name="connsiteY459" fmla="*/ 1145 h 72236"/>
                    <a:gd name="connsiteX460" fmla="*/ 441895 w 734941"/>
                    <a:gd name="connsiteY460" fmla="*/ 1861 h 72236"/>
                    <a:gd name="connsiteX461" fmla="*/ 441895 w 734941"/>
                    <a:gd name="connsiteY461" fmla="*/ 29436 h 72236"/>
                    <a:gd name="connsiteX462" fmla="*/ 449210 w 734941"/>
                    <a:gd name="connsiteY462" fmla="*/ 23732 h 72236"/>
                    <a:gd name="connsiteX463" fmla="*/ 456629 w 734941"/>
                    <a:gd name="connsiteY463" fmla="*/ 21864 h 72236"/>
                    <a:gd name="connsiteX464" fmla="*/ 464380 w 734941"/>
                    <a:gd name="connsiteY464" fmla="*/ 23425 h 72236"/>
                    <a:gd name="connsiteX465" fmla="*/ 469470 w 734941"/>
                    <a:gd name="connsiteY465" fmla="*/ 27594 h 72236"/>
                    <a:gd name="connsiteX466" fmla="*/ 472258 w 734941"/>
                    <a:gd name="connsiteY466" fmla="*/ 33708 h 72236"/>
                    <a:gd name="connsiteX467" fmla="*/ 473102 w 734941"/>
                    <a:gd name="connsiteY467" fmla="*/ 42174 h 72236"/>
                    <a:gd name="connsiteX468" fmla="*/ 530844 w 734941"/>
                    <a:gd name="connsiteY468" fmla="*/ 46677 h 72236"/>
                    <a:gd name="connsiteX469" fmla="*/ 529361 w 734941"/>
                    <a:gd name="connsiteY469" fmla="*/ 57036 h 72236"/>
                    <a:gd name="connsiteX470" fmla="*/ 524936 w 734941"/>
                    <a:gd name="connsiteY470" fmla="*/ 65196 h 72236"/>
                    <a:gd name="connsiteX471" fmla="*/ 517568 w 734941"/>
                    <a:gd name="connsiteY471" fmla="*/ 70542 h 72236"/>
                    <a:gd name="connsiteX472" fmla="*/ 507311 w 734941"/>
                    <a:gd name="connsiteY472" fmla="*/ 72461 h 72236"/>
                    <a:gd name="connsiteX473" fmla="*/ 497412 w 734941"/>
                    <a:gd name="connsiteY473" fmla="*/ 70773 h 72236"/>
                    <a:gd name="connsiteX474" fmla="*/ 490377 w 734941"/>
                    <a:gd name="connsiteY474" fmla="*/ 65861 h 72236"/>
                    <a:gd name="connsiteX475" fmla="*/ 486183 w 734941"/>
                    <a:gd name="connsiteY475" fmla="*/ 58034 h 72236"/>
                    <a:gd name="connsiteX476" fmla="*/ 484800 w 734941"/>
                    <a:gd name="connsiteY476" fmla="*/ 47597 h 72236"/>
                    <a:gd name="connsiteX477" fmla="*/ 486259 w 734941"/>
                    <a:gd name="connsiteY477" fmla="*/ 37238 h 72236"/>
                    <a:gd name="connsiteX478" fmla="*/ 490658 w 734941"/>
                    <a:gd name="connsiteY478" fmla="*/ 29078 h 72236"/>
                    <a:gd name="connsiteX479" fmla="*/ 498000 w 734941"/>
                    <a:gd name="connsiteY479" fmla="*/ 23757 h 72236"/>
                    <a:gd name="connsiteX480" fmla="*/ 508283 w 734941"/>
                    <a:gd name="connsiteY480" fmla="*/ 21864 h 72236"/>
                    <a:gd name="connsiteX481" fmla="*/ 518183 w 734941"/>
                    <a:gd name="connsiteY481" fmla="*/ 23553 h 72236"/>
                    <a:gd name="connsiteX482" fmla="*/ 525217 w 734941"/>
                    <a:gd name="connsiteY482" fmla="*/ 28464 h 72236"/>
                    <a:gd name="connsiteX483" fmla="*/ 529437 w 734941"/>
                    <a:gd name="connsiteY483" fmla="*/ 36291 h 72236"/>
                    <a:gd name="connsiteX484" fmla="*/ 530844 w 734941"/>
                    <a:gd name="connsiteY484" fmla="*/ 46677 h 72236"/>
                    <a:gd name="connsiteX485" fmla="*/ 522097 w 734941"/>
                    <a:gd name="connsiteY485" fmla="*/ 47239 h 72236"/>
                    <a:gd name="connsiteX486" fmla="*/ 521399 w 734941"/>
                    <a:gd name="connsiteY486" fmla="*/ 40179 h 72236"/>
                    <a:gd name="connsiteX487" fmla="*/ 519102 w 734941"/>
                    <a:gd name="connsiteY487" fmla="*/ 34347 h 72236"/>
                    <a:gd name="connsiteX488" fmla="*/ 514765 w 734941"/>
                    <a:gd name="connsiteY488" fmla="*/ 30382 h 72236"/>
                    <a:gd name="connsiteX489" fmla="*/ 507951 w 734941"/>
                    <a:gd name="connsiteY489" fmla="*/ 28924 h 72236"/>
                    <a:gd name="connsiteX490" fmla="*/ 501473 w 734941"/>
                    <a:gd name="connsiteY490" fmla="*/ 30254 h 72236"/>
                    <a:gd name="connsiteX491" fmla="*/ 497008 w 734941"/>
                    <a:gd name="connsiteY491" fmla="*/ 34015 h 72236"/>
                    <a:gd name="connsiteX492" fmla="*/ 494401 w 734941"/>
                    <a:gd name="connsiteY492" fmla="*/ 39770 h 72236"/>
                    <a:gd name="connsiteX493" fmla="*/ 493549 w 734941"/>
                    <a:gd name="connsiteY493" fmla="*/ 47035 h 72236"/>
                    <a:gd name="connsiteX494" fmla="*/ 494246 w 734941"/>
                    <a:gd name="connsiteY494" fmla="*/ 54146 h 72236"/>
                    <a:gd name="connsiteX495" fmla="*/ 496570 w 734941"/>
                    <a:gd name="connsiteY495" fmla="*/ 59952 h 72236"/>
                    <a:gd name="connsiteX496" fmla="*/ 500931 w 734941"/>
                    <a:gd name="connsiteY496" fmla="*/ 63892 h 72236"/>
                    <a:gd name="connsiteX497" fmla="*/ 507745 w 734941"/>
                    <a:gd name="connsiteY497" fmla="*/ 65350 h 72236"/>
                    <a:gd name="connsiteX498" fmla="*/ 514198 w 734941"/>
                    <a:gd name="connsiteY498" fmla="*/ 64020 h 72236"/>
                    <a:gd name="connsiteX499" fmla="*/ 518689 w 734941"/>
                    <a:gd name="connsiteY499" fmla="*/ 60285 h 72236"/>
                    <a:gd name="connsiteX500" fmla="*/ 521270 w 734941"/>
                    <a:gd name="connsiteY500" fmla="*/ 54555 h 72236"/>
                    <a:gd name="connsiteX501" fmla="*/ 522097 w 734941"/>
                    <a:gd name="connsiteY501" fmla="*/ 47239 h 72236"/>
                    <a:gd name="connsiteX502" fmla="*/ 551035 w 734941"/>
                    <a:gd name="connsiteY502" fmla="*/ 70210 h 72236"/>
                    <a:gd name="connsiteX503" fmla="*/ 550831 w 734941"/>
                    <a:gd name="connsiteY503" fmla="*/ 70900 h 72236"/>
                    <a:gd name="connsiteX504" fmla="*/ 550166 w 734941"/>
                    <a:gd name="connsiteY504" fmla="*/ 71386 h 72236"/>
                    <a:gd name="connsiteX505" fmla="*/ 548887 w 734941"/>
                    <a:gd name="connsiteY505" fmla="*/ 71693 h 72236"/>
                    <a:gd name="connsiteX506" fmla="*/ 546789 w 734941"/>
                    <a:gd name="connsiteY506" fmla="*/ 71796 h 72236"/>
                    <a:gd name="connsiteX507" fmla="*/ 544743 w 734941"/>
                    <a:gd name="connsiteY507" fmla="*/ 71693 h 72236"/>
                    <a:gd name="connsiteX508" fmla="*/ 543438 w 734941"/>
                    <a:gd name="connsiteY508" fmla="*/ 71386 h 72236"/>
                    <a:gd name="connsiteX509" fmla="*/ 542773 w 734941"/>
                    <a:gd name="connsiteY509" fmla="*/ 70900 h 72236"/>
                    <a:gd name="connsiteX510" fmla="*/ 542594 w 734941"/>
                    <a:gd name="connsiteY510" fmla="*/ 70210 h 72236"/>
                    <a:gd name="connsiteX511" fmla="*/ 542594 w 734941"/>
                    <a:gd name="connsiteY511" fmla="*/ 1861 h 72236"/>
                    <a:gd name="connsiteX512" fmla="*/ 542773 w 734941"/>
                    <a:gd name="connsiteY512" fmla="*/ 1145 h 72236"/>
                    <a:gd name="connsiteX513" fmla="*/ 543438 w 734941"/>
                    <a:gd name="connsiteY513" fmla="*/ 633 h 72236"/>
                    <a:gd name="connsiteX514" fmla="*/ 544743 w 734941"/>
                    <a:gd name="connsiteY514" fmla="*/ 326 h 72236"/>
                    <a:gd name="connsiteX515" fmla="*/ 546789 w 734941"/>
                    <a:gd name="connsiteY515" fmla="*/ 224 h 72236"/>
                    <a:gd name="connsiteX516" fmla="*/ 548887 w 734941"/>
                    <a:gd name="connsiteY516" fmla="*/ 326 h 72236"/>
                    <a:gd name="connsiteX517" fmla="*/ 550166 w 734941"/>
                    <a:gd name="connsiteY517" fmla="*/ 633 h 72236"/>
                    <a:gd name="connsiteX518" fmla="*/ 550831 w 734941"/>
                    <a:gd name="connsiteY518" fmla="*/ 1145 h 72236"/>
                    <a:gd name="connsiteX519" fmla="*/ 551035 w 734941"/>
                    <a:gd name="connsiteY519" fmla="*/ 1861 h 72236"/>
                    <a:gd name="connsiteX520" fmla="*/ 605851 w 734941"/>
                    <a:gd name="connsiteY520" fmla="*/ 70210 h 72236"/>
                    <a:gd name="connsiteX521" fmla="*/ 605672 w 734941"/>
                    <a:gd name="connsiteY521" fmla="*/ 70926 h 72236"/>
                    <a:gd name="connsiteX522" fmla="*/ 605057 w 734941"/>
                    <a:gd name="connsiteY522" fmla="*/ 71412 h 72236"/>
                    <a:gd name="connsiteX523" fmla="*/ 603907 w 734941"/>
                    <a:gd name="connsiteY523" fmla="*/ 71693 h 72236"/>
                    <a:gd name="connsiteX524" fmla="*/ 602168 w 734941"/>
                    <a:gd name="connsiteY524" fmla="*/ 71796 h 72236"/>
                    <a:gd name="connsiteX525" fmla="*/ 600377 w 734941"/>
                    <a:gd name="connsiteY525" fmla="*/ 71693 h 72236"/>
                    <a:gd name="connsiteX526" fmla="*/ 599201 w 734941"/>
                    <a:gd name="connsiteY526" fmla="*/ 71412 h 72236"/>
                    <a:gd name="connsiteX527" fmla="*/ 598535 w 734941"/>
                    <a:gd name="connsiteY527" fmla="*/ 70926 h 72236"/>
                    <a:gd name="connsiteX528" fmla="*/ 598330 w 734941"/>
                    <a:gd name="connsiteY528" fmla="*/ 70210 h 72236"/>
                    <a:gd name="connsiteX529" fmla="*/ 598330 w 734941"/>
                    <a:gd name="connsiteY529" fmla="*/ 64122 h 72236"/>
                    <a:gd name="connsiteX530" fmla="*/ 590784 w 734941"/>
                    <a:gd name="connsiteY530" fmla="*/ 70261 h 72236"/>
                    <a:gd name="connsiteX531" fmla="*/ 582216 w 734941"/>
                    <a:gd name="connsiteY531" fmla="*/ 72461 h 72236"/>
                    <a:gd name="connsiteX532" fmla="*/ 573569 w 734941"/>
                    <a:gd name="connsiteY532" fmla="*/ 70491 h 72236"/>
                    <a:gd name="connsiteX533" fmla="*/ 567762 w 734941"/>
                    <a:gd name="connsiteY533" fmla="*/ 65171 h 72236"/>
                    <a:gd name="connsiteX534" fmla="*/ 564514 w 734941"/>
                    <a:gd name="connsiteY534" fmla="*/ 57292 h 72236"/>
                    <a:gd name="connsiteX535" fmla="*/ 563490 w 734941"/>
                    <a:gd name="connsiteY535" fmla="*/ 47751 h 72236"/>
                    <a:gd name="connsiteX536" fmla="*/ 564770 w 734941"/>
                    <a:gd name="connsiteY536" fmla="*/ 37033 h 72236"/>
                    <a:gd name="connsiteX537" fmla="*/ 568556 w 734941"/>
                    <a:gd name="connsiteY537" fmla="*/ 28873 h 72236"/>
                    <a:gd name="connsiteX538" fmla="*/ 574772 w 734941"/>
                    <a:gd name="connsiteY538" fmla="*/ 23680 h 72236"/>
                    <a:gd name="connsiteX539" fmla="*/ 583340 w 734941"/>
                    <a:gd name="connsiteY539" fmla="*/ 21864 h 72236"/>
                    <a:gd name="connsiteX540" fmla="*/ 590733 w 734941"/>
                    <a:gd name="connsiteY540" fmla="*/ 23629 h 72236"/>
                    <a:gd name="connsiteX541" fmla="*/ 597358 w 734941"/>
                    <a:gd name="connsiteY541" fmla="*/ 28822 h 72236"/>
                    <a:gd name="connsiteX542" fmla="*/ 597358 w 734941"/>
                    <a:gd name="connsiteY542" fmla="*/ 2066 h 72236"/>
                    <a:gd name="connsiteX543" fmla="*/ 597537 w 734941"/>
                    <a:gd name="connsiteY543" fmla="*/ 1375 h 72236"/>
                    <a:gd name="connsiteX544" fmla="*/ 598228 w 734941"/>
                    <a:gd name="connsiteY544" fmla="*/ 863 h 72236"/>
                    <a:gd name="connsiteX545" fmla="*/ 599533 w 734941"/>
                    <a:gd name="connsiteY545" fmla="*/ 557 h 72236"/>
                    <a:gd name="connsiteX546" fmla="*/ 601553 w 734941"/>
                    <a:gd name="connsiteY546" fmla="*/ 429 h 72236"/>
                    <a:gd name="connsiteX547" fmla="*/ 603651 w 734941"/>
                    <a:gd name="connsiteY547" fmla="*/ 557 h 72236"/>
                    <a:gd name="connsiteX548" fmla="*/ 604930 w 734941"/>
                    <a:gd name="connsiteY548" fmla="*/ 863 h 72236"/>
                    <a:gd name="connsiteX549" fmla="*/ 605620 w 734941"/>
                    <a:gd name="connsiteY549" fmla="*/ 1375 h 72236"/>
                    <a:gd name="connsiteX550" fmla="*/ 605851 w 734941"/>
                    <a:gd name="connsiteY550" fmla="*/ 2066 h 72236"/>
                    <a:gd name="connsiteX551" fmla="*/ 597358 w 734941"/>
                    <a:gd name="connsiteY551" fmla="*/ 37826 h 72236"/>
                    <a:gd name="connsiteX552" fmla="*/ 590733 w 734941"/>
                    <a:gd name="connsiteY552" fmla="*/ 31354 h 72236"/>
                    <a:gd name="connsiteX553" fmla="*/ 584057 w 734941"/>
                    <a:gd name="connsiteY553" fmla="*/ 29129 h 72236"/>
                    <a:gd name="connsiteX554" fmla="*/ 578583 w 734941"/>
                    <a:gd name="connsiteY554" fmla="*/ 30664 h 72236"/>
                    <a:gd name="connsiteX555" fmla="*/ 574925 w 734941"/>
                    <a:gd name="connsiteY555" fmla="*/ 34705 h 72236"/>
                    <a:gd name="connsiteX556" fmla="*/ 572878 w 734941"/>
                    <a:gd name="connsiteY556" fmla="*/ 40384 h 72236"/>
                    <a:gd name="connsiteX557" fmla="*/ 572239 w 734941"/>
                    <a:gd name="connsiteY557" fmla="*/ 46830 h 72236"/>
                    <a:gd name="connsiteX558" fmla="*/ 572776 w 734941"/>
                    <a:gd name="connsiteY558" fmla="*/ 53634 h 72236"/>
                    <a:gd name="connsiteX559" fmla="*/ 574643 w 734941"/>
                    <a:gd name="connsiteY559" fmla="*/ 59543 h 72236"/>
                    <a:gd name="connsiteX560" fmla="*/ 578173 w 734941"/>
                    <a:gd name="connsiteY560" fmla="*/ 63687 h 72236"/>
                    <a:gd name="connsiteX561" fmla="*/ 583699 w 734941"/>
                    <a:gd name="connsiteY561" fmla="*/ 65247 h 72236"/>
                    <a:gd name="connsiteX562" fmla="*/ 586948 w 734941"/>
                    <a:gd name="connsiteY562" fmla="*/ 64787 h 72236"/>
                    <a:gd name="connsiteX563" fmla="*/ 590145 w 734941"/>
                    <a:gd name="connsiteY563" fmla="*/ 63252 h 72236"/>
                    <a:gd name="connsiteX564" fmla="*/ 593572 w 734941"/>
                    <a:gd name="connsiteY564" fmla="*/ 60464 h 72236"/>
                    <a:gd name="connsiteX565" fmla="*/ 597358 w 734941"/>
                    <a:gd name="connsiteY565" fmla="*/ 56243 h 72236"/>
                    <a:gd name="connsiteX566" fmla="*/ 660267 w 734941"/>
                    <a:gd name="connsiteY566" fmla="*/ 45193 h 72236"/>
                    <a:gd name="connsiteX567" fmla="*/ 659266 w 734941"/>
                    <a:gd name="connsiteY567" fmla="*/ 48032 h 72236"/>
                    <a:gd name="connsiteX568" fmla="*/ 656978 w 734941"/>
                    <a:gd name="connsiteY568" fmla="*/ 48876 h 72236"/>
                    <a:gd name="connsiteX569" fmla="*/ 626655 w 734941"/>
                    <a:gd name="connsiteY569" fmla="*/ 48876 h 72236"/>
                    <a:gd name="connsiteX570" fmla="*/ 627427 w 734941"/>
                    <a:gd name="connsiteY570" fmla="*/ 55783 h 72236"/>
                    <a:gd name="connsiteX571" fmla="*/ 629997 w 734941"/>
                    <a:gd name="connsiteY571" fmla="*/ 61052 h 72236"/>
                    <a:gd name="connsiteX572" fmla="*/ 634675 w 734941"/>
                    <a:gd name="connsiteY572" fmla="*/ 64429 h 72236"/>
                    <a:gd name="connsiteX573" fmla="*/ 641718 w 734941"/>
                    <a:gd name="connsiteY573" fmla="*/ 65605 h 72236"/>
                    <a:gd name="connsiteX574" fmla="*/ 647579 w 734941"/>
                    <a:gd name="connsiteY574" fmla="*/ 65068 h 72236"/>
                    <a:gd name="connsiteX575" fmla="*/ 652026 w 734941"/>
                    <a:gd name="connsiteY575" fmla="*/ 63866 h 72236"/>
                    <a:gd name="connsiteX576" fmla="*/ 655110 w 734941"/>
                    <a:gd name="connsiteY576" fmla="*/ 62664 h 72236"/>
                    <a:gd name="connsiteX577" fmla="*/ 656936 w 734941"/>
                    <a:gd name="connsiteY577" fmla="*/ 62127 h 72236"/>
                    <a:gd name="connsiteX578" fmla="*/ 657578 w 734941"/>
                    <a:gd name="connsiteY578" fmla="*/ 62306 h 72236"/>
                    <a:gd name="connsiteX579" fmla="*/ 658015 w 734941"/>
                    <a:gd name="connsiteY579" fmla="*/ 62843 h 72236"/>
                    <a:gd name="connsiteX580" fmla="*/ 658246 w 734941"/>
                    <a:gd name="connsiteY580" fmla="*/ 63840 h 72236"/>
                    <a:gd name="connsiteX581" fmla="*/ 658323 w 734941"/>
                    <a:gd name="connsiteY581" fmla="*/ 65401 h 72236"/>
                    <a:gd name="connsiteX582" fmla="*/ 658273 w 734941"/>
                    <a:gd name="connsiteY582" fmla="*/ 66552 h 72236"/>
                    <a:gd name="connsiteX583" fmla="*/ 658144 w 734941"/>
                    <a:gd name="connsiteY583" fmla="*/ 67422 h 72236"/>
                    <a:gd name="connsiteX584" fmla="*/ 657889 w 734941"/>
                    <a:gd name="connsiteY584" fmla="*/ 68112 h 72236"/>
                    <a:gd name="connsiteX585" fmla="*/ 657429 w 734941"/>
                    <a:gd name="connsiteY585" fmla="*/ 68701 h 72236"/>
                    <a:gd name="connsiteX586" fmla="*/ 655766 w 734941"/>
                    <a:gd name="connsiteY586" fmla="*/ 69621 h 72236"/>
                    <a:gd name="connsiteX587" fmla="*/ 652184 w 734941"/>
                    <a:gd name="connsiteY587" fmla="*/ 70875 h 72236"/>
                    <a:gd name="connsiteX588" fmla="*/ 647094 w 734941"/>
                    <a:gd name="connsiteY588" fmla="*/ 71975 h 72236"/>
                    <a:gd name="connsiteX589" fmla="*/ 640930 w 734941"/>
                    <a:gd name="connsiteY589" fmla="*/ 72461 h 72236"/>
                    <a:gd name="connsiteX590" fmla="*/ 630979 w 734941"/>
                    <a:gd name="connsiteY590" fmla="*/ 70875 h 72236"/>
                    <a:gd name="connsiteX591" fmla="*/ 623791 w 734941"/>
                    <a:gd name="connsiteY591" fmla="*/ 66168 h 72236"/>
                    <a:gd name="connsiteX592" fmla="*/ 619391 w 734941"/>
                    <a:gd name="connsiteY592" fmla="*/ 58341 h 72236"/>
                    <a:gd name="connsiteX593" fmla="*/ 617908 w 734941"/>
                    <a:gd name="connsiteY593" fmla="*/ 47393 h 72236"/>
                    <a:gd name="connsiteX594" fmla="*/ 619442 w 734941"/>
                    <a:gd name="connsiteY594" fmla="*/ 36726 h 72236"/>
                    <a:gd name="connsiteX595" fmla="*/ 623867 w 734941"/>
                    <a:gd name="connsiteY595" fmla="*/ 28694 h 72236"/>
                    <a:gd name="connsiteX596" fmla="*/ 630851 w 734941"/>
                    <a:gd name="connsiteY596" fmla="*/ 23629 h 72236"/>
                    <a:gd name="connsiteX597" fmla="*/ 640008 w 734941"/>
                    <a:gd name="connsiteY597" fmla="*/ 21864 h 72236"/>
                    <a:gd name="connsiteX598" fmla="*/ 649243 w 734941"/>
                    <a:gd name="connsiteY598" fmla="*/ 23604 h 72236"/>
                    <a:gd name="connsiteX599" fmla="*/ 655509 w 734941"/>
                    <a:gd name="connsiteY599" fmla="*/ 28285 h 72236"/>
                    <a:gd name="connsiteX600" fmla="*/ 659117 w 734941"/>
                    <a:gd name="connsiteY600" fmla="*/ 35191 h 72236"/>
                    <a:gd name="connsiteX601" fmla="*/ 660267 w 734941"/>
                    <a:gd name="connsiteY601" fmla="*/ 43658 h 72236"/>
                    <a:gd name="connsiteX602" fmla="*/ 651775 w 734941"/>
                    <a:gd name="connsiteY602" fmla="*/ 42686 h 72236"/>
                    <a:gd name="connsiteX603" fmla="*/ 648815 w 734941"/>
                    <a:gd name="connsiteY603" fmla="*/ 32250 h 72236"/>
                    <a:gd name="connsiteX604" fmla="*/ 639576 w 734941"/>
                    <a:gd name="connsiteY604" fmla="*/ 28464 h 72236"/>
                    <a:gd name="connsiteX605" fmla="*/ 634069 w 734941"/>
                    <a:gd name="connsiteY605" fmla="*/ 29641 h 72236"/>
                    <a:gd name="connsiteX606" fmla="*/ 630104 w 734941"/>
                    <a:gd name="connsiteY606" fmla="*/ 32761 h 72236"/>
                    <a:gd name="connsiteX607" fmla="*/ 627634 w 734941"/>
                    <a:gd name="connsiteY607" fmla="*/ 37289 h 72236"/>
                    <a:gd name="connsiteX608" fmla="*/ 626655 w 734941"/>
                    <a:gd name="connsiteY608" fmla="*/ 42686 h 72236"/>
                    <a:gd name="connsiteX609" fmla="*/ 699481 w 734941"/>
                    <a:gd name="connsiteY609" fmla="*/ 27185 h 72236"/>
                    <a:gd name="connsiteX610" fmla="*/ 699429 w 734941"/>
                    <a:gd name="connsiteY610" fmla="*/ 29078 h 72236"/>
                    <a:gd name="connsiteX611" fmla="*/ 699225 w 734941"/>
                    <a:gd name="connsiteY611" fmla="*/ 30280 h 72236"/>
                    <a:gd name="connsiteX612" fmla="*/ 698842 w 734941"/>
                    <a:gd name="connsiteY612" fmla="*/ 30945 h 72236"/>
                    <a:gd name="connsiteX613" fmla="*/ 698201 w 734941"/>
                    <a:gd name="connsiteY613" fmla="*/ 31175 h 72236"/>
                    <a:gd name="connsiteX614" fmla="*/ 697204 w 734941"/>
                    <a:gd name="connsiteY614" fmla="*/ 30945 h 72236"/>
                    <a:gd name="connsiteX615" fmla="*/ 695874 w 734941"/>
                    <a:gd name="connsiteY615" fmla="*/ 30485 h 72236"/>
                    <a:gd name="connsiteX616" fmla="*/ 694211 w 734941"/>
                    <a:gd name="connsiteY616" fmla="*/ 30050 h 72236"/>
                    <a:gd name="connsiteX617" fmla="*/ 692216 w 734941"/>
                    <a:gd name="connsiteY617" fmla="*/ 29845 h 72236"/>
                    <a:gd name="connsiteX618" fmla="*/ 689709 w 734941"/>
                    <a:gd name="connsiteY618" fmla="*/ 30357 h 72236"/>
                    <a:gd name="connsiteX619" fmla="*/ 687126 w 734941"/>
                    <a:gd name="connsiteY619" fmla="*/ 32045 h 72236"/>
                    <a:gd name="connsiteX620" fmla="*/ 684286 w 734941"/>
                    <a:gd name="connsiteY620" fmla="*/ 35166 h 72236"/>
                    <a:gd name="connsiteX621" fmla="*/ 681012 w 734941"/>
                    <a:gd name="connsiteY621" fmla="*/ 39924 h 72236"/>
                    <a:gd name="connsiteX622" fmla="*/ 681012 w 734941"/>
                    <a:gd name="connsiteY622" fmla="*/ 70210 h 72236"/>
                    <a:gd name="connsiteX623" fmla="*/ 680808 w 734941"/>
                    <a:gd name="connsiteY623" fmla="*/ 70900 h 72236"/>
                    <a:gd name="connsiteX624" fmla="*/ 680142 w 734941"/>
                    <a:gd name="connsiteY624" fmla="*/ 71386 h 72236"/>
                    <a:gd name="connsiteX625" fmla="*/ 678864 w 734941"/>
                    <a:gd name="connsiteY625" fmla="*/ 71693 h 72236"/>
                    <a:gd name="connsiteX626" fmla="*/ 676765 w 734941"/>
                    <a:gd name="connsiteY626" fmla="*/ 71796 h 72236"/>
                    <a:gd name="connsiteX627" fmla="*/ 674719 w 734941"/>
                    <a:gd name="connsiteY627" fmla="*/ 71693 h 72236"/>
                    <a:gd name="connsiteX628" fmla="*/ 673415 w 734941"/>
                    <a:gd name="connsiteY628" fmla="*/ 71386 h 72236"/>
                    <a:gd name="connsiteX629" fmla="*/ 672750 w 734941"/>
                    <a:gd name="connsiteY629" fmla="*/ 70900 h 72236"/>
                    <a:gd name="connsiteX630" fmla="*/ 672571 w 734941"/>
                    <a:gd name="connsiteY630" fmla="*/ 70210 h 72236"/>
                    <a:gd name="connsiteX631" fmla="*/ 672571 w 734941"/>
                    <a:gd name="connsiteY631" fmla="*/ 24167 h 72236"/>
                    <a:gd name="connsiteX632" fmla="*/ 672724 w 734941"/>
                    <a:gd name="connsiteY632" fmla="*/ 23476 h 72236"/>
                    <a:gd name="connsiteX633" fmla="*/ 673338 w 734941"/>
                    <a:gd name="connsiteY633" fmla="*/ 22964 h 72236"/>
                    <a:gd name="connsiteX634" fmla="*/ 674515 w 734941"/>
                    <a:gd name="connsiteY634" fmla="*/ 22657 h 72236"/>
                    <a:gd name="connsiteX635" fmla="*/ 676407 w 734941"/>
                    <a:gd name="connsiteY635" fmla="*/ 22581 h 72236"/>
                    <a:gd name="connsiteX636" fmla="*/ 678275 w 734941"/>
                    <a:gd name="connsiteY636" fmla="*/ 22657 h 72236"/>
                    <a:gd name="connsiteX637" fmla="*/ 679426 w 734941"/>
                    <a:gd name="connsiteY637" fmla="*/ 22964 h 72236"/>
                    <a:gd name="connsiteX638" fmla="*/ 680014 w 734941"/>
                    <a:gd name="connsiteY638" fmla="*/ 23476 h 72236"/>
                    <a:gd name="connsiteX639" fmla="*/ 680193 w 734941"/>
                    <a:gd name="connsiteY639" fmla="*/ 24167 h 72236"/>
                    <a:gd name="connsiteX640" fmla="*/ 680193 w 734941"/>
                    <a:gd name="connsiteY640" fmla="*/ 30868 h 72236"/>
                    <a:gd name="connsiteX641" fmla="*/ 683749 w 734941"/>
                    <a:gd name="connsiteY641" fmla="*/ 26366 h 72236"/>
                    <a:gd name="connsiteX642" fmla="*/ 686895 w 734941"/>
                    <a:gd name="connsiteY642" fmla="*/ 23629 h 72236"/>
                    <a:gd name="connsiteX643" fmla="*/ 689838 w 734941"/>
                    <a:gd name="connsiteY643" fmla="*/ 22248 h 72236"/>
                    <a:gd name="connsiteX644" fmla="*/ 692779 w 734941"/>
                    <a:gd name="connsiteY644" fmla="*/ 21864 h 72236"/>
                    <a:gd name="connsiteX645" fmla="*/ 694288 w 734941"/>
                    <a:gd name="connsiteY645" fmla="*/ 21941 h 72236"/>
                    <a:gd name="connsiteX646" fmla="*/ 696053 w 734941"/>
                    <a:gd name="connsiteY646" fmla="*/ 22222 h 72236"/>
                    <a:gd name="connsiteX647" fmla="*/ 697716 w 734941"/>
                    <a:gd name="connsiteY647" fmla="*/ 22683 h 72236"/>
                    <a:gd name="connsiteX648" fmla="*/ 698764 w 734941"/>
                    <a:gd name="connsiteY648" fmla="*/ 23194 h 72236"/>
                    <a:gd name="connsiteX649" fmla="*/ 699174 w 734941"/>
                    <a:gd name="connsiteY649" fmla="*/ 23680 h 72236"/>
                    <a:gd name="connsiteX650" fmla="*/ 699353 w 734941"/>
                    <a:gd name="connsiteY650" fmla="*/ 24269 h 72236"/>
                    <a:gd name="connsiteX651" fmla="*/ 699455 w 734941"/>
                    <a:gd name="connsiteY651" fmla="*/ 25318 h 72236"/>
                    <a:gd name="connsiteX652" fmla="*/ 699481 w 734941"/>
                    <a:gd name="connsiteY652" fmla="*/ 27185 h 72236"/>
                    <a:gd name="connsiteX653" fmla="*/ 735448 w 734941"/>
                    <a:gd name="connsiteY653" fmla="*/ 57676 h 72236"/>
                    <a:gd name="connsiteX654" fmla="*/ 734144 w 734941"/>
                    <a:gd name="connsiteY654" fmla="*/ 63968 h 72236"/>
                    <a:gd name="connsiteX655" fmla="*/ 730435 w 734941"/>
                    <a:gd name="connsiteY655" fmla="*/ 68624 h 72236"/>
                    <a:gd name="connsiteX656" fmla="*/ 724705 w 734941"/>
                    <a:gd name="connsiteY656" fmla="*/ 71489 h 72236"/>
                    <a:gd name="connsiteX657" fmla="*/ 717390 w 734941"/>
                    <a:gd name="connsiteY657" fmla="*/ 72461 h 72236"/>
                    <a:gd name="connsiteX658" fmla="*/ 712708 w 734941"/>
                    <a:gd name="connsiteY658" fmla="*/ 72077 h 72236"/>
                    <a:gd name="connsiteX659" fmla="*/ 708718 w 734941"/>
                    <a:gd name="connsiteY659" fmla="*/ 71105 h 72236"/>
                    <a:gd name="connsiteX660" fmla="*/ 705724 w 734941"/>
                    <a:gd name="connsiteY660" fmla="*/ 69877 h 72236"/>
                    <a:gd name="connsiteX661" fmla="*/ 703935 w 734941"/>
                    <a:gd name="connsiteY661" fmla="*/ 68726 h 72236"/>
                    <a:gd name="connsiteX662" fmla="*/ 703115 w 734941"/>
                    <a:gd name="connsiteY662" fmla="*/ 67294 h 72236"/>
                    <a:gd name="connsiteX663" fmla="*/ 702860 w 734941"/>
                    <a:gd name="connsiteY663" fmla="*/ 64787 h 72236"/>
                    <a:gd name="connsiteX664" fmla="*/ 702962 w 734941"/>
                    <a:gd name="connsiteY664" fmla="*/ 63150 h 72236"/>
                    <a:gd name="connsiteX665" fmla="*/ 703218 w 734941"/>
                    <a:gd name="connsiteY665" fmla="*/ 62075 h 72236"/>
                    <a:gd name="connsiteX666" fmla="*/ 703653 w 734941"/>
                    <a:gd name="connsiteY666" fmla="*/ 61487 h 72236"/>
                    <a:gd name="connsiteX667" fmla="*/ 704293 w 734941"/>
                    <a:gd name="connsiteY667" fmla="*/ 61308 h 72236"/>
                    <a:gd name="connsiteX668" fmla="*/ 705955 w 734941"/>
                    <a:gd name="connsiteY668" fmla="*/ 61999 h 72236"/>
                    <a:gd name="connsiteX669" fmla="*/ 708667 w 734941"/>
                    <a:gd name="connsiteY669" fmla="*/ 63508 h 72236"/>
                    <a:gd name="connsiteX670" fmla="*/ 712478 w 734941"/>
                    <a:gd name="connsiteY670" fmla="*/ 65017 h 72236"/>
                    <a:gd name="connsiteX671" fmla="*/ 717543 w 734941"/>
                    <a:gd name="connsiteY671" fmla="*/ 65708 h 72236"/>
                    <a:gd name="connsiteX672" fmla="*/ 721431 w 734941"/>
                    <a:gd name="connsiteY672" fmla="*/ 65247 h 72236"/>
                    <a:gd name="connsiteX673" fmla="*/ 724449 w 734941"/>
                    <a:gd name="connsiteY673" fmla="*/ 63892 h 72236"/>
                    <a:gd name="connsiteX674" fmla="*/ 726418 w 734941"/>
                    <a:gd name="connsiteY674" fmla="*/ 61615 h 72236"/>
                    <a:gd name="connsiteX675" fmla="*/ 727110 w 734941"/>
                    <a:gd name="connsiteY675" fmla="*/ 58341 h 72236"/>
                    <a:gd name="connsiteX676" fmla="*/ 726112 w 734941"/>
                    <a:gd name="connsiteY676" fmla="*/ 55067 h 72236"/>
                    <a:gd name="connsiteX677" fmla="*/ 723477 w 734941"/>
                    <a:gd name="connsiteY677" fmla="*/ 52713 h 72236"/>
                    <a:gd name="connsiteX678" fmla="*/ 719794 w 734941"/>
                    <a:gd name="connsiteY678" fmla="*/ 50897 h 72236"/>
                    <a:gd name="connsiteX679" fmla="*/ 715573 w 734941"/>
                    <a:gd name="connsiteY679" fmla="*/ 49234 h 72236"/>
                    <a:gd name="connsiteX680" fmla="*/ 711327 w 734941"/>
                    <a:gd name="connsiteY680" fmla="*/ 47265 h 72236"/>
                    <a:gd name="connsiteX681" fmla="*/ 707618 w 734941"/>
                    <a:gd name="connsiteY681" fmla="*/ 44579 h 72236"/>
                    <a:gd name="connsiteX682" fmla="*/ 704983 w 734941"/>
                    <a:gd name="connsiteY682" fmla="*/ 40793 h 72236"/>
                    <a:gd name="connsiteX683" fmla="*/ 703985 w 734941"/>
                    <a:gd name="connsiteY683" fmla="*/ 35524 h 72236"/>
                    <a:gd name="connsiteX684" fmla="*/ 705034 w 734941"/>
                    <a:gd name="connsiteY684" fmla="*/ 30331 h 72236"/>
                    <a:gd name="connsiteX685" fmla="*/ 708181 w 734941"/>
                    <a:gd name="connsiteY685" fmla="*/ 25983 h 72236"/>
                    <a:gd name="connsiteX686" fmla="*/ 713424 w 734941"/>
                    <a:gd name="connsiteY686" fmla="*/ 22990 h 72236"/>
                    <a:gd name="connsiteX687" fmla="*/ 720765 w 734941"/>
                    <a:gd name="connsiteY687" fmla="*/ 21864 h 72236"/>
                    <a:gd name="connsiteX688" fmla="*/ 724449 w 734941"/>
                    <a:gd name="connsiteY688" fmla="*/ 22171 h 72236"/>
                    <a:gd name="connsiteX689" fmla="*/ 727775 w 734941"/>
                    <a:gd name="connsiteY689" fmla="*/ 22939 h 72236"/>
                    <a:gd name="connsiteX690" fmla="*/ 730307 w 734941"/>
                    <a:gd name="connsiteY690" fmla="*/ 23936 h 72236"/>
                    <a:gd name="connsiteX691" fmla="*/ 731893 w 734941"/>
                    <a:gd name="connsiteY691" fmla="*/ 24883 h 72236"/>
                    <a:gd name="connsiteX692" fmla="*/ 732610 w 734941"/>
                    <a:gd name="connsiteY692" fmla="*/ 25599 h 72236"/>
                    <a:gd name="connsiteX693" fmla="*/ 732865 w 734941"/>
                    <a:gd name="connsiteY693" fmla="*/ 26290 h 72236"/>
                    <a:gd name="connsiteX694" fmla="*/ 733018 w 734941"/>
                    <a:gd name="connsiteY694" fmla="*/ 27236 h 72236"/>
                    <a:gd name="connsiteX695" fmla="*/ 733095 w 734941"/>
                    <a:gd name="connsiteY695" fmla="*/ 28617 h 72236"/>
                    <a:gd name="connsiteX696" fmla="*/ 733018 w 734941"/>
                    <a:gd name="connsiteY696" fmla="*/ 30127 h 72236"/>
                    <a:gd name="connsiteX697" fmla="*/ 732763 w 734941"/>
                    <a:gd name="connsiteY697" fmla="*/ 31175 h 72236"/>
                    <a:gd name="connsiteX698" fmla="*/ 732328 w 734941"/>
                    <a:gd name="connsiteY698" fmla="*/ 31764 h 72236"/>
                    <a:gd name="connsiteX699" fmla="*/ 731765 w 734941"/>
                    <a:gd name="connsiteY699" fmla="*/ 31943 h 72236"/>
                    <a:gd name="connsiteX700" fmla="*/ 730435 w 734941"/>
                    <a:gd name="connsiteY700" fmla="*/ 31380 h 72236"/>
                    <a:gd name="connsiteX701" fmla="*/ 728184 w 734941"/>
                    <a:gd name="connsiteY701" fmla="*/ 30178 h 72236"/>
                    <a:gd name="connsiteX702" fmla="*/ 724935 w 734941"/>
                    <a:gd name="connsiteY702" fmla="*/ 28975 h 72236"/>
                    <a:gd name="connsiteX703" fmla="*/ 720663 w 734941"/>
                    <a:gd name="connsiteY703" fmla="*/ 28413 h 72236"/>
                    <a:gd name="connsiteX704" fmla="*/ 716877 w 734941"/>
                    <a:gd name="connsiteY704" fmla="*/ 28899 h 72236"/>
                    <a:gd name="connsiteX705" fmla="*/ 714192 w 734941"/>
                    <a:gd name="connsiteY705" fmla="*/ 30280 h 72236"/>
                    <a:gd name="connsiteX706" fmla="*/ 712606 w 734941"/>
                    <a:gd name="connsiteY706" fmla="*/ 32403 h 72236"/>
                    <a:gd name="connsiteX707" fmla="*/ 712069 w 734941"/>
                    <a:gd name="connsiteY707" fmla="*/ 35063 h 72236"/>
                    <a:gd name="connsiteX708" fmla="*/ 713092 w 734941"/>
                    <a:gd name="connsiteY708" fmla="*/ 38414 h 72236"/>
                    <a:gd name="connsiteX709" fmla="*/ 715752 w 734941"/>
                    <a:gd name="connsiteY709" fmla="*/ 40793 h 72236"/>
                    <a:gd name="connsiteX710" fmla="*/ 719487 w 734941"/>
                    <a:gd name="connsiteY710" fmla="*/ 42635 h 72236"/>
                    <a:gd name="connsiteX711" fmla="*/ 723759 w 734941"/>
                    <a:gd name="connsiteY711" fmla="*/ 44323 h 72236"/>
                    <a:gd name="connsiteX712" fmla="*/ 728056 w 734941"/>
                    <a:gd name="connsiteY712" fmla="*/ 46267 h 72236"/>
                    <a:gd name="connsiteX713" fmla="*/ 731816 w 734941"/>
                    <a:gd name="connsiteY713" fmla="*/ 48876 h 72236"/>
                    <a:gd name="connsiteX714" fmla="*/ 734451 w 734941"/>
                    <a:gd name="connsiteY714" fmla="*/ 52560 h 72236"/>
                    <a:gd name="connsiteX715" fmla="*/ 735448 w 734941"/>
                    <a:gd name="connsiteY715" fmla="*/ 57676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Lst>
                  <a:rect l="l" t="t" r="r" b="b"/>
                  <a:pathLst>
                    <a:path w="734941" h="72236">
                      <a:moveTo>
                        <a:pt x="70032" y="24064"/>
                      </a:moveTo>
                      <a:cubicBezTo>
                        <a:pt x="70032" y="24303"/>
                        <a:pt x="69998" y="24593"/>
                        <a:pt x="69930" y="24934"/>
                      </a:cubicBezTo>
                      <a:cubicBezTo>
                        <a:pt x="69862" y="25275"/>
                        <a:pt x="69742" y="25701"/>
                        <a:pt x="69572" y="26213"/>
                      </a:cubicBezTo>
                      <a:lnTo>
                        <a:pt x="56014" y="69954"/>
                      </a:lnTo>
                      <a:cubicBezTo>
                        <a:pt x="55912" y="70329"/>
                        <a:pt x="55750" y="70636"/>
                        <a:pt x="55529" y="70875"/>
                      </a:cubicBezTo>
                      <a:cubicBezTo>
                        <a:pt x="55307" y="71114"/>
                        <a:pt x="55000" y="71301"/>
                        <a:pt x="54608" y="71438"/>
                      </a:cubicBezTo>
                      <a:cubicBezTo>
                        <a:pt x="54215" y="71574"/>
                        <a:pt x="53678" y="71668"/>
                        <a:pt x="52996" y="71719"/>
                      </a:cubicBezTo>
                      <a:cubicBezTo>
                        <a:pt x="52314" y="71770"/>
                        <a:pt x="51461" y="71796"/>
                        <a:pt x="50438" y="71796"/>
                      </a:cubicBezTo>
                      <a:cubicBezTo>
                        <a:pt x="49381" y="71796"/>
                        <a:pt x="48494" y="71762"/>
                        <a:pt x="47778" y="71693"/>
                      </a:cubicBezTo>
                      <a:cubicBezTo>
                        <a:pt x="47062" y="71625"/>
                        <a:pt x="46490" y="71523"/>
                        <a:pt x="46064" y="71386"/>
                      </a:cubicBezTo>
                      <a:cubicBezTo>
                        <a:pt x="45638" y="71250"/>
                        <a:pt x="45322" y="71062"/>
                        <a:pt x="45118" y="70824"/>
                      </a:cubicBezTo>
                      <a:cubicBezTo>
                        <a:pt x="44913" y="70585"/>
                        <a:pt x="44759" y="70295"/>
                        <a:pt x="44657" y="69954"/>
                      </a:cubicBezTo>
                      <a:lnTo>
                        <a:pt x="34988" y="36547"/>
                      </a:lnTo>
                      <a:lnTo>
                        <a:pt x="34886" y="36087"/>
                      </a:lnTo>
                      <a:lnTo>
                        <a:pt x="34783" y="36547"/>
                      </a:lnTo>
                      <a:lnTo>
                        <a:pt x="25830" y="69954"/>
                      </a:lnTo>
                      <a:cubicBezTo>
                        <a:pt x="25728" y="70329"/>
                        <a:pt x="25566" y="70636"/>
                        <a:pt x="25344" y="70875"/>
                      </a:cubicBezTo>
                      <a:cubicBezTo>
                        <a:pt x="25123" y="71114"/>
                        <a:pt x="24790" y="71301"/>
                        <a:pt x="24347" y="71438"/>
                      </a:cubicBezTo>
                      <a:cubicBezTo>
                        <a:pt x="23903" y="71574"/>
                        <a:pt x="23332" y="71668"/>
                        <a:pt x="22633" y="71719"/>
                      </a:cubicBezTo>
                      <a:cubicBezTo>
                        <a:pt x="21934" y="71770"/>
                        <a:pt x="21073" y="71796"/>
                        <a:pt x="20049" y="71796"/>
                      </a:cubicBezTo>
                      <a:cubicBezTo>
                        <a:pt x="18992" y="71796"/>
                        <a:pt x="18131" y="71762"/>
                        <a:pt x="17466" y="71693"/>
                      </a:cubicBezTo>
                      <a:cubicBezTo>
                        <a:pt x="16801" y="71625"/>
                        <a:pt x="16255" y="71523"/>
                        <a:pt x="15829" y="71386"/>
                      </a:cubicBezTo>
                      <a:cubicBezTo>
                        <a:pt x="15402" y="71250"/>
                        <a:pt x="15087" y="71062"/>
                        <a:pt x="14882" y="70824"/>
                      </a:cubicBezTo>
                      <a:cubicBezTo>
                        <a:pt x="14678" y="70585"/>
                        <a:pt x="14524" y="70295"/>
                        <a:pt x="14422" y="69954"/>
                      </a:cubicBezTo>
                      <a:lnTo>
                        <a:pt x="967" y="26213"/>
                      </a:lnTo>
                      <a:cubicBezTo>
                        <a:pt x="796" y="25701"/>
                        <a:pt x="677" y="25275"/>
                        <a:pt x="609" y="24934"/>
                      </a:cubicBezTo>
                      <a:cubicBezTo>
                        <a:pt x="540" y="24593"/>
                        <a:pt x="506" y="24303"/>
                        <a:pt x="506" y="24064"/>
                      </a:cubicBezTo>
                      <a:cubicBezTo>
                        <a:pt x="506" y="23757"/>
                        <a:pt x="575" y="23510"/>
                        <a:pt x="711" y="23322"/>
                      </a:cubicBezTo>
                      <a:cubicBezTo>
                        <a:pt x="847" y="23135"/>
                        <a:pt x="1078" y="22981"/>
                        <a:pt x="1402" y="22862"/>
                      </a:cubicBezTo>
                      <a:cubicBezTo>
                        <a:pt x="1726" y="22743"/>
                        <a:pt x="2160" y="22666"/>
                        <a:pt x="2706" y="22632"/>
                      </a:cubicBezTo>
                      <a:cubicBezTo>
                        <a:pt x="3252" y="22598"/>
                        <a:pt x="3917" y="22581"/>
                        <a:pt x="4701" y="22581"/>
                      </a:cubicBezTo>
                      <a:cubicBezTo>
                        <a:pt x="5656" y="22581"/>
                        <a:pt x="6424" y="22606"/>
                        <a:pt x="7004" y="22657"/>
                      </a:cubicBezTo>
                      <a:cubicBezTo>
                        <a:pt x="7583" y="22708"/>
                        <a:pt x="8027" y="22794"/>
                        <a:pt x="8334" y="22913"/>
                      </a:cubicBezTo>
                      <a:cubicBezTo>
                        <a:pt x="8641" y="23032"/>
                        <a:pt x="8862" y="23203"/>
                        <a:pt x="8999" y="23425"/>
                      </a:cubicBezTo>
                      <a:cubicBezTo>
                        <a:pt x="9135" y="23646"/>
                        <a:pt x="9255" y="23911"/>
                        <a:pt x="9357" y="24218"/>
                      </a:cubicBezTo>
                      <a:lnTo>
                        <a:pt x="20459" y="62178"/>
                      </a:lnTo>
                      <a:lnTo>
                        <a:pt x="20561" y="62638"/>
                      </a:lnTo>
                      <a:lnTo>
                        <a:pt x="20663" y="62178"/>
                      </a:lnTo>
                      <a:lnTo>
                        <a:pt x="30844" y="24218"/>
                      </a:lnTo>
                      <a:cubicBezTo>
                        <a:pt x="30912" y="23911"/>
                        <a:pt x="31023" y="23646"/>
                        <a:pt x="31177" y="23425"/>
                      </a:cubicBezTo>
                      <a:cubicBezTo>
                        <a:pt x="31330" y="23203"/>
                        <a:pt x="31560" y="23032"/>
                        <a:pt x="31867" y="22913"/>
                      </a:cubicBezTo>
                      <a:cubicBezTo>
                        <a:pt x="32174" y="22794"/>
                        <a:pt x="32592" y="22708"/>
                        <a:pt x="33121" y="22657"/>
                      </a:cubicBezTo>
                      <a:cubicBezTo>
                        <a:pt x="33649" y="22606"/>
                        <a:pt x="34340" y="22581"/>
                        <a:pt x="35193" y="22581"/>
                      </a:cubicBezTo>
                      <a:cubicBezTo>
                        <a:pt x="36011" y="22581"/>
                        <a:pt x="36685" y="22606"/>
                        <a:pt x="37213" y="22657"/>
                      </a:cubicBezTo>
                      <a:cubicBezTo>
                        <a:pt x="37742" y="22708"/>
                        <a:pt x="38160" y="22794"/>
                        <a:pt x="38467" y="22913"/>
                      </a:cubicBezTo>
                      <a:cubicBezTo>
                        <a:pt x="38774" y="23032"/>
                        <a:pt x="38995" y="23194"/>
                        <a:pt x="39132" y="23399"/>
                      </a:cubicBezTo>
                      <a:cubicBezTo>
                        <a:pt x="39268" y="23604"/>
                        <a:pt x="39371" y="23842"/>
                        <a:pt x="39439" y="24115"/>
                      </a:cubicBezTo>
                      <a:lnTo>
                        <a:pt x="50438" y="62178"/>
                      </a:lnTo>
                      <a:lnTo>
                        <a:pt x="50540" y="62638"/>
                      </a:lnTo>
                      <a:lnTo>
                        <a:pt x="50592" y="62178"/>
                      </a:lnTo>
                      <a:lnTo>
                        <a:pt x="61540" y="24218"/>
                      </a:lnTo>
                      <a:cubicBezTo>
                        <a:pt x="61608" y="23911"/>
                        <a:pt x="61719" y="23646"/>
                        <a:pt x="61872" y="23425"/>
                      </a:cubicBezTo>
                      <a:cubicBezTo>
                        <a:pt x="62026" y="23203"/>
                        <a:pt x="62265" y="23032"/>
                        <a:pt x="62589" y="22913"/>
                      </a:cubicBezTo>
                      <a:cubicBezTo>
                        <a:pt x="62913" y="22794"/>
                        <a:pt x="63356" y="22708"/>
                        <a:pt x="63919" y="22657"/>
                      </a:cubicBezTo>
                      <a:cubicBezTo>
                        <a:pt x="64481" y="22606"/>
                        <a:pt x="65206" y="22581"/>
                        <a:pt x="66093" y="22581"/>
                      </a:cubicBezTo>
                      <a:cubicBezTo>
                        <a:pt x="66912" y="22581"/>
                        <a:pt x="67568" y="22598"/>
                        <a:pt x="68063" y="22632"/>
                      </a:cubicBezTo>
                      <a:cubicBezTo>
                        <a:pt x="68557" y="22666"/>
                        <a:pt x="68949" y="22751"/>
                        <a:pt x="69239" y="22887"/>
                      </a:cubicBezTo>
                      <a:cubicBezTo>
                        <a:pt x="69529" y="23024"/>
                        <a:pt x="69734" y="23177"/>
                        <a:pt x="69853" y="23348"/>
                      </a:cubicBezTo>
                      <a:cubicBezTo>
                        <a:pt x="69973" y="23518"/>
                        <a:pt x="70032" y="23757"/>
                        <a:pt x="70032" y="24064"/>
                      </a:cubicBezTo>
                      <a:close/>
                      <a:moveTo>
                        <a:pt x="87485" y="70210"/>
                      </a:moveTo>
                      <a:cubicBezTo>
                        <a:pt x="87485" y="70483"/>
                        <a:pt x="87417" y="70713"/>
                        <a:pt x="87281" y="70900"/>
                      </a:cubicBezTo>
                      <a:cubicBezTo>
                        <a:pt x="87144" y="71088"/>
                        <a:pt x="86923" y="71250"/>
                        <a:pt x="86616" y="71386"/>
                      </a:cubicBezTo>
                      <a:cubicBezTo>
                        <a:pt x="86309" y="71523"/>
                        <a:pt x="85883" y="71625"/>
                        <a:pt x="85337" y="71693"/>
                      </a:cubicBezTo>
                      <a:cubicBezTo>
                        <a:pt x="84791" y="71762"/>
                        <a:pt x="84092" y="71796"/>
                        <a:pt x="83239" y="71796"/>
                      </a:cubicBezTo>
                      <a:cubicBezTo>
                        <a:pt x="82421" y="71796"/>
                        <a:pt x="81739" y="71762"/>
                        <a:pt x="81193" y="71693"/>
                      </a:cubicBezTo>
                      <a:cubicBezTo>
                        <a:pt x="80647" y="71625"/>
                        <a:pt x="80212" y="71523"/>
                        <a:pt x="79888" y="71386"/>
                      </a:cubicBezTo>
                      <a:cubicBezTo>
                        <a:pt x="79564" y="71250"/>
                        <a:pt x="79343" y="71088"/>
                        <a:pt x="79223" y="70900"/>
                      </a:cubicBezTo>
                      <a:cubicBezTo>
                        <a:pt x="79104" y="70713"/>
                        <a:pt x="79044" y="70483"/>
                        <a:pt x="79044" y="70210"/>
                      </a:cubicBezTo>
                      <a:lnTo>
                        <a:pt x="79044" y="24167"/>
                      </a:lnTo>
                      <a:cubicBezTo>
                        <a:pt x="79044" y="23928"/>
                        <a:pt x="79104" y="23706"/>
                        <a:pt x="79223" y="23501"/>
                      </a:cubicBezTo>
                      <a:cubicBezTo>
                        <a:pt x="79343" y="23297"/>
                        <a:pt x="79564" y="23126"/>
                        <a:pt x="79888" y="22990"/>
                      </a:cubicBezTo>
                      <a:cubicBezTo>
                        <a:pt x="80212" y="22853"/>
                        <a:pt x="80647" y="22751"/>
                        <a:pt x="81193" y="22683"/>
                      </a:cubicBezTo>
                      <a:cubicBezTo>
                        <a:pt x="81739" y="22615"/>
                        <a:pt x="82421" y="22581"/>
                        <a:pt x="83239" y="22581"/>
                      </a:cubicBezTo>
                      <a:cubicBezTo>
                        <a:pt x="84092" y="22581"/>
                        <a:pt x="84791" y="22615"/>
                        <a:pt x="85337" y="22683"/>
                      </a:cubicBezTo>
                      <a:cubicBezTo>
                        <a:pt x="85883" y="22751"/>
                        <a:pt x="86309" y="22853"/>
                        <a:pt x="86616" y="22990"/>
                      </a:cubicBezTo>
                      <a:cubicBezTo>
                        <a:pt x="86923" y="23126"/>
                        <a:pt x="87144" y="23297"/>
                        <a:pt x="87281" y="23501"/>
                      </a:cubicBezTo>
                      <a:cubicBezTo>
                        <a:pt x="87417" y="23706"/>
                        <a:pt x="87485" y="23928"/>
                        <a:pt x="87485" y="24167"/>
                      </a:cubicBezTo>
                      <a:close/>
                      <a:moveTo>
                        <a:pt x="88457" y="8614"/>
                      </a:moveTo>
                      <a:cubicBezTo>
                        <a:pt x="88457" y="10592"/>
                        <a:pt x="88082" y="11939"/>
                        <a:pt x="87332" y="12656"/>
                      </a:cubicBezTo>
                      <a:cubicBezTo>
                        <a:pt x="86582" y="13372"/>
                        <a:pt x="85200" y="13730"/>
                        <a:pt x="83188" y="13730"/>
                      </a:cubicBezTo>
                      <a:cubicBezTo>
                        <a:pt x="81210" y="13730"/>
                        <a:pt x="79854" y="13380"/>
                        <a:pt x="79121" y="12681"/>
                      </a:cubicBezTo>
                      <a:cubicBezTo>
                        <a:pt x="78388" y="11982"/>
                        <a:pt x="78021" y="10660"/>
                        <a:pt x="78021" y="8716"/>
                      </a:cubicBezTo>
                      <a:cubicBezTo>
                        <a:pt x="78021" y="6738"/>
                        <a:pt x="78396" y="5391"/>
                        <a:pt x="79146" y="4675"/>
                      </a:cubicBezTo>
                      <a:cubicBezTo>
                        <a:pt x="79897" y="3959"/>
                        <a:pt x="81278" y="3600"/>
                        <a:pt x="83290" y="3600"/>
                      </a:cubicBezTo>
                      <a:cubicBezTo>
                        <a:pt x="85269" y="3600"/>
                        <a:pt x="86624" y="3950"/>
                        <a:pt x="87358" y="4649"/>
                      </a:cubicBezTo>
                      <a:cubicBezTo>
                        <a:pt x="88091" y="5348"/>
                        <a:pt x="88457" y="6670"/>
                        <a:pt x="88457" y="8614"/>
                      </a:cubicBezTo>
                      <a:close/>
                      <a:moveTo>
                        <a:pt x="126800" y="66833"/>
                      </a:moveTo>
                      <a:cubicBezTo>
                        <a:pt x="126800" y="67822"/>
                        <a:pt x="126731" y="68607"/>
                        <a:pt x="126595" y="69187"/>
                      </a:cubicBezTo>
                      <a:cubicBezTo>
                        <a:pt x="126459" y="69766"/>
                        <a:pt x="126254" y="70193"/>
                        <a:pt x="125980" y="70466"/>
                      </a:cubicBezTo>
                      <a:cubicBezTo>
                        <a:pt x="125708" y="70738"/>
                        <a:pt x="125298" y="70994"/>
                        <a:pt x="124753" y="71233"/>
                      </a:cubicBezTo>
                      <a:cubicBezTo>
                        <a:pt x="124207" y="71472"/>
                        <a:pt x="123585" y="71668"/>
                        <a:pt x="122886" y="71821"/>
                      </a:cubicBezTo>
                      <a:cubicBezTo>
                        <a:pt x="122187" y="71975"/>
                        <a:pt x="121445" y="72103"/>
                        <a:pt x="120661" y="72205"/>
                      </a:cubicBezTo>
                      <a:cubicBezTo>
                        <a:pt x="119876" y="72307"/>
                        <a:pt x="119091" y="72358"/>
                        <a:pt x="118307" y="72358"/>
                      </a:cubicBezTo>
                      <a:cubicBezTo>
                        <a:pt x="115919" y="72358"/>
                        <a:pt x="113873" y="72043"/>
                        <a:pt x="112168" y="71412"/>
                      </a:cubicBezTo>
                      <a:cubicBezTo>
                        <a:pt x="110462" y="70781"/>
                        <a:pt x="109064" y="69826"/>
                        <a:pt x="107972" y="68547"/>
                      </a:cubicBezTo>
                      <a:cubicBezTo>
                        <a:pt x="106881" y="67268"/>
                        <a:pt x="106088" y="65648"/>
                        <a:pt x="105594" y="63687"/>
                      </a:cubicBezTo>
                      <a:cubicBezTo>
                        <a:pt x="105099" y="61726"/>
                        <a:pt x="104852" y="59415"/>
                        <a:pt x="104852" y="56755"/>
                      </a:cubicBezTo>
                      <a:lnTo>
                        <a:pt x="104852" y="29845"/>
                      </a:lnTo>
                      <a:lnTo>
                        <a:pt x="98406" y="29845"/>
                      </a:lnTo>
                      <a:cubicBezTo>
                        <a:pt x="97894" y="29845"/>
                        <a:pt x="97484" y="29572"/>
                        <a:pt x="97178" y="29027"/>
                      </a:cubicBezTo>
                      <a:cubicBezTo>
                        <a:pt x="96871" y="28481"/>
                        <a:pt x="96718" y="27594"/>
                        <a:pt x="96718" y="26366"/>
                      </a:cubicBezTo>
                      <a:cubicBezTo>
                        <a:pt x="96718" y="25718"/>
                        <a:pt x="96761" y="25173"/>
                        <a:pt x="96845" y="24729"/>
                      </a:cubicBezTo>
                      <a:cubicBezTo>
                        <a:pt x="96931" y="24286"/>
                        <a:pt x="97042" y="23919"/>
                        <a:pt x="97178" y="23629"/>
                      </a:cubicBezTo>
                      <a:cubicBezTo>
                        <a:pt x="97314" y="23339"/>
                        <a:pt x="97493" y="23135"/>
                        <a:pt x="97715" y="23015"/>
                      </a:cubicBezTo>
                      <a:cubicBezTo>
                        <a:pt x="97937" y="22896"/>
                        <a:pt x="98185" y="22836"/>
                        <a:pt x="98457" y="22836"/>
                      </a:cubicBezTo>
                      <a:lnTo>
                        <a:pt x="104852" y="22836"/>
                      </a:lnTo>
                      <a:lnTo>
                        <a:pt x="104852" y="11888"/>
                      </a:lnTo>
                      <a:cubicBezTo>
                        <a:pt x="104852" y="11650"/>
                        <a:pt x="104911" y="11428"/>
                        <a:pt x="105031" y="11223"/>
                      </a:cubicBezTo>
                      <a:cubicBezTo>
                        <a:pt x="105150" y="11019"/>
                        <a:pt x="105372" y="10840"/>
                        <a:pt x="105696" y="10686"/>
                      </a:cubicBezTo>
                      <a:cubicBezTo>
                        <a:pt x="106020" y="10533"/>
                        <a:pt x="106455" y="10422"/>
                        <a:pt x="107001" y="10353"/>
                      </a:cubicBezTo>
                      <a:cubicBezTo>
                        <a:pt x="107547" y="10285"/>
                        <a:pt x="108229" y="10251"/>
                        <a:pt x="109047" y="10251"/>
                      </a:cubicBezTo>
                      <a:cubicBezTo>
                        <a:pt x="109899" y="10251"/>
                        <a:pt x="110598" y="10285"/>
                        <a:pt x="111144" y="10353"/>
                      </a:cubicBezTo>
                      <a:cubicBezTo>
                        <a:pt x="111690" y="10422"/>
                        <a:pt x="112117" y="10533"/>
                        <a:pt x="112423" y="10686"/>
                      </a:cubicBezTo>
                      <a:cubicBezTo>
                        <a:pt x="112730" y="10840"/>
                        <a:pt x="112952" y="11019"/>
                        <a:pt x="113088" y="11223"/>
                      </a:cubicBezTo>
                      <a:cubicBezTo>
                        <a:pt x="113225" y="11428"/>
                        <a:pt x="113293" y="11650"/>
                        <a:pt x="113293" y="11888"/>
                      </a:cubicBezTo>
                      <a:lnTo>
                        <a:pt x="113293" y="22836"/>
                      </a:lnTo>
                      <a:lnTo>
                        <a:pt x="125111" y="22836"/>
                      </a:lnTo>
                      <a:cubicBezTo>
                        <a:pt x="125384" y="22836"/>
                        <a:pt x="125622" y="22896"/>
                        <a:pt x="125827" y="23015"/>
                      </a:cubicBezTo>
                      <a:cubicBezTo>
                        <a:pt x="126032" y="23135"/>
                        <a:pt x="126211" y="23339"/>
                        <a:pt x="126364" y="23629"/>
                      </a:cubicBezTo>
                      <a:cubicBezTo>
                        <a:pt x="126518" y="23919"/>
                        <a:pt x="126629" y="24286"/>
                        <a:pt x="126697" y="24729"/>
                      </a:cubicBezTo>
                      <a:cubicBezTo>
                        <a:pt x="126765" y="25173"/>
                        <a:pt x="126800" y="25718"/>
                        <a:pt x="126800" y="26366"/>
                      </a:cubicBezTo>
                      <a:cubicBezTo>
                        <a:pt x="126800" y="27594"/>
                        <a:pt x="126646" y="28481"/>
                        <a:pt x="126339" y="29027"/>
                      </a:cubicBezTo>
                      <a:cubicBezTo>
                        <a:pt x="126032" y="29572"/>
                        <a:pt x="125622" y="29845"/>
                        <a:pt x="125111" y="29845"/>
                      </a:cubicBezTo>
                      <a:lnTo>
                        <a:pt x="113293" y="29845"/>
                      </a:lnTo>
                      <a:lnTo>
                        <a:pt x="113293" y="55527"/>
                      </a:lnTo>
                      <a:cubicBezTo>
                        <a:pt x="113293" y="58699"/>
                        <a:pt x="113762" y="61095"/>
                        <a:pt x="114700" y="62715"/>
                      </a:cubicBezTo>
                      <a:cubicBezTo>
                        <a:pt x="115638" y="64335"/>
                        <a:pt x="117317" y="65145"/>
                        <a:pt x="119740" y="65145"/>
                      </a:cubicBezTo>
                      <a:cubicBezTo>
                        <a:pt x="120524" y="65145"/>
                        <a:pt x="121223" y="65068"/>
                        <a:pt x="121837" y="64915"/>
                      </a:cubicBezTo>
                      <a:cubicBezTo>
                        <a:pt x="122450" y="64761"/>
                        <a:pt x="122996" y="64599"/>
                        <a:pt x="123474" y="64429"/>
                      </a:cubicBezTo>
                      <a:cubicBezTo>
                        <a:pt x="123952" y="64258"/>
                        <a:pt x="124361" y="64096"/>
                        <a:pt x="124702" y="63943"/>
                      </a:cubicBezTo>
                      <a:cubicBezTo>
                        <a:pt x="125043" y="63789"/>
                        <a:pt x="125350" y="63713"/>
                        <a:pt x="125622" y="63713"/>
                      </a:cubicBezTo>
                      <a:cubicBezTo>
                        <a:pt x="125794" y="63713"/>
                        <a:pt x="125956" y="63755"/>
                        <a:pt x="126109" y="63840"/>
                      </a:cubicBezTo>
                      <a:cubicBezTo>
                        <a:pt x="126262" y="63926"/>
                        <a:pt x="126381" y="64088"/>
                        <a:pt x="126467" y="64326"/>
                      </a:cubicBezTo>
                      <a:cubicBezTo>
                        <a:pt x="126552" y="64565"/>
                        <a:pt x="126629" y="64889"/>
                        <a:pt x="126697" y="65299"/>
                      </a:cubicBezTo>
                      <a:cubicBezTo>
                        <a:pt x="126765" y="65708"/>
                        <a:pt x="126800" y="66219"/>
                        <a:pt x="126800" y="66833"/>
                      </a:cubicBezTo>
                      <a:close/>
                      <a:moveTo>
                        <a:pt x="177232" y="70210"/>
                      </a:moveTo>
                      <a:cubicBezTo>
                        <a:pt x="177232" y="70483"/>
                        <a:pt x="177164" y="70713"/>
                        <a:pt x="177028" y="70900"/>
                      </a:cubicBezTo>
                      <a:cubicBezTo>
                        <a:pt x="176891" y="71088"/>
                        <a:pt x="176670" y="71250"/>
                        <a:pt x="176362" y="71386"/>
                      </a:cubicBezTo>
                      <a:cubicBezTo>
                        <a:pt x="176055" y="71523"/>
                        <a:pt x="175628" y="71625"/>
                        <a:pt x="175084" y="71693"/>
                      </a:cubicBezTo>
                      <a:cubicBezTo>
                        <a:pt x="174538" y="71762"/>
                        <a:pt x="173856" y="71796"/>
                        <a:pt x="173037" y="71796"/>
                      </a:cubicBezTo>
                      <a:cubicBezTo>
                        <a:pt x="172184" y="71796"/>
                        <a:pt x="171485" y="71762"/>
                        <a:pt x="170939" y="71693"/>
                      </a:cubicBezTo>
                      <a:cubicBezTo>
                        <a:pt x="170394" y="71625"/>
                        <a:pt x="169967" y="71523"/>
                        <a:pt x="169660" y="71386"/>
                      </a:cubicBezTo>
                      <a:cubicBezTo>
                        <a:pt x="169353" y="71250"/>
                        <a:pt x="169131" y="71088"/>
                        <a:pt x="168995" y="70900"/>
                      </a:cubicBezTo>
                      <a:cubicBezTo>
                        <a:pt x="168859" y="70713"/>
                        <a:pt x="168790" y="70483"/>
                        <a:pt x="168790" y="70210"/>
                      </a:cubicBezTo>
                      <a:lnTo>
                        <a:pt x="168790" y="43249"/>
                      </a:lnTo>
                      <a:cubicBezTo>
                        <a:pt x="168790" y="40623"/>
                        <a:pt x="168586" y="38508"/>
                        <a:pt x="168177" y="36905"/>
                      </a:cubicBezTo>
                      <a:cubicBezTo>
                        <a:pt x="167768" y="35302"/>
                        <a:pt x="167170" y="33921"/>
                        <a:pt x="166386" y="32761"/>
                      </a:cubicBezTo>
                      <a:cubicBezTo>
                        <a:pt x="165602" y="31602"/>
                        <a:pt x="164587" y="30715"/>
                        <a:pt x="163342" y="30101"/>
                      </a:cubicBezTo>
                      <a:cubicBezTo>
                        <a:pt x="162097" y="29487"/>
                        <a:pt x="160656" y="29180"/>
                        <a:pt x="159019" y="29180"/>
                      </a:cubicBezTo>
                      <a:cubicBezTo>
                        <a:pt x="156904" y="29180"/>
                        <a:pt x="154790" y="29930"/>
                        <a:pt x="152675" y="31431"/>
                      </a:cubicBezTo>
                      <a:cubicBezTo>
                        <a:pt x="150561" y="32932"/>
                        <a:pt x="148344" y="35132"/>
                        <a:pt x="146025" y="38031"/>
                      </a:cubicBezTo>
                      <a:lnTo>
                        <a:pt x="146025" y="70210"/>
                      </a:lnTo>
                      <a:cubicBezTo>
                        <a:pt x="146025" y="70483"/>
                        <a:pt x="145956" y="70713"/>
                        <a:pt x="145820" y="70900"/>
                      </a:cubicBezTo>
                      <a:cubicBezTo>
                        <a:pt x="145684" y="71088"/>
                        <a:pt x="145462" y="71250"/>
                        <a:pt x="145155" y="71386"/>
                      </a:cubicBezTo>
                      <a:cubicBezTo>
                        <a:pt x="144847" y="71523"/>
                        <a:pt x="144422" y="71625"/>
                        <a:pt x="143876" y="71693"/>
                      </a:cubicBezTo>
                      <a:cubicBezTo>
                        <a:pt x="143330" y="71762"/>
                        <a:pt x="142631" y="71796"/>
                        <a:pt x="141779" y="71796"/>
                      </a:cubicBezTo>
                      <a:cubicBezTo>
                        <a:pt x="140959" y="71796"/>
                        <a:pt x="140277" y="71762"/>
                        <a:pt x="139732" y="71693"/>
                      </a:cubicBezTo>
                      <a:cubicBezTo>
                        <a:pt x="139186" y="71625"/>
                        <a:pt x="138752" y="71523"/>
                        <a:pt x="138428" y="71386"/>
                      </a:cubicBezTo>
                      <a:cubicBezTo>
                        <a:pt x="138104" y="71250"/>
                        <a:pt x="137882" y="71088"/>
                        <a:pt x="137762" y="70900"/>
                      </a:cubicBezTo>
                      <a:cubicBezTo>
                        <a:pt x="137643" y="70713"/>
                        <a:pt x="137583" y="70483"/>
                        <a:pt x="137583" y="70210"/>
                      </a:cubicBezTo>
                      <a:lnTo>
                        <a:pt x="137583" y="1861"/>
                      </a:lnTo>
                      <a:cubicBezTo>
                        <a:pt x="137583" y="1588"/>
                        <a:pt x="137643" y="1349"/>
                        <a:pt x="137762" y="1145"/>
                      </a:cubicBezTo>
                      <a:cubicBezTo>
                        <a:pt x="137882" y="940"/>
                        <a:pt x="138104" y="770"/>
                        <a:pt x="138428" y="633"/>
                      </a:cubicBezTo>
                      <a:cubicBezTo>
                        <a:pt x="138752" y="497"/>
                        <a:pt x="139186" y="394"/>
                        <a:pt x="139732" y="326"/>
                      </a:cubicBezTo>
                      <a:cubicBezTo>
                        <a:pt x="140277" y="258"/>
                        <a:pt x="140959" y="224"/>
                        <a:pt x="141779" y="224"/>
                      </a:cubicBezTo>
                      <a:cubicBezTo>
                        <a:pt x="142631" y="224"/>
                        <a:pt x="143330" y="258"/>
                        <a:pt x="143876" y="326"/>
                      </a:cubicBezTo>
                      <a:cubicBezTo>
                        <a:pt x="144422" y="394"/>
                        <a:pt x="144847" y="497"/>
                        <a:pt x="145155" y="633"/>
                      </a:cubicBezTo>
                      <a:cubicBezTo>
                        <a:pt x="145462" y="770"/>
                        <a:pt x="145684" y="940"/>
                        <a:pt x="145820" y="1145"/>
                      </a:cubicBezTo>
                      <a:cubicBezTo>
                        <a:pt x="145956" y="1349"/>
                        <a:pt x="146025" y="1588"/>
                        <a:pt x="146025" y="1861"/>
                      </a:cubicBezTo>
                      <a:lnTo>
                        <a:pt x="146025" y="29436"/>
                      </a:lnTo>
                      <a:cubicBezTo>
                        <a:pt x="148446" y="26878"/>
                        <a:pt x="150884" y="24976"/>
                        <a:pt x="153340" y="23732"/>
                      </a:cubicBezTo>
                      <a:cubicBezTo>
                        <a:pt x="155796" y="22487"/>
                        <a:pt x="158269" y="21864"/>
                        <a:pt x="160759" y="21864"/>
                      </a:cubicBezTo>
                      <a:cubicBezTo>
                        <a:pt x="163828" y="21864"/>
                        <a:pt x="166412" y="22384"/>
                        <a:pt x="168510" y="23425"/>
                      </a:cubicBezTo>
                      <a:cubicBezTo>
                        <a:pt x="170607" y="24465"/>
                        <a:pt x="172303" y="25855"/>
                        <a:pt x="173600" y="27594"/>
                      </a:cubicBezTo>
                      <a:cubicBezTo>
                        <a:pt x="174896" y="29334"/>
                        <a:pt x="175825" y="31371"/>
                        <a:pt x="176388" y="33708"/>
                      </a:cubicBezTo>
                      <a:cubicBezTo>
                        <a:pt x="176951" y="36044"/>
                        <a:pt x="177232" y="38866"/>
                        <a:pt x="177232" y="42174"/>
                      </a:cubicBezTo>
                      <a:close/>
                      <a:moveTo>
                        <a:pt x="244871" y="57676"/>
                      </a:moveTo>
                      <a:cubicBezTo>
                        <a:pt x="244871" y="60029"/>
                        <a:pt x="244436" y="62127"/>
                        <a:pt x="243566" y="63968"/>
                      </a:cubicBezTo>
                      <a:cubicBezTo>
                        <a:pt x="242697" y="65810"/>
                        <a:pt x="241461" y="67362"/>
                        <a:pt x="239857" y="68624"/>
                      </a:cubicBezTo>
                      <a:cubicBezTo>
                        <a:pt x="238254" y="69886"/>
                        <a:pt x="236345" y="70841"/>
                        <a:pt x="234128" y="71489"/>
                      </a:cubicBezTo>
                      <a:cubicBezTo>
                        <a:pt x="231911" y="72137"/>
                        <a:pt x="229472" y="72461"/>
                        <a:pt x="226812" y="72461"/>
                      </a:cubicBezTo>
                      <a:cubicBezTo>
                        <a:pt x="225175" y="72461"/>
                        <a:pt x="223614" y="72333"/>
                        <a:pt x="222130" y="72077"/>
                      </a:cubicBezTo>
                      <a:cubicBezTo>
                        <a:pt x="220647" y="71821"/>
                        <a:pt x="219317" y="71497"/>
                        <a:pt x="218140" y="71105"/>
                      </a:cubicBezTo>
                      <a:cubicBezTo>
                        <a:pt x="216963" y="70713"/>
                        <a:pt x="215966" y="70304"/>
                        <a:pt x="215148" y="69877"/>
                      </a:cubicBezTo>
                      <a:cubicBezTo>
                        <a:pt x="214329" y="69451"/>
                        <a:pt x="213732" y="69067"/>
                        <a:pt x="213357" y="68726"/>
                      </a:cubicBezTo>
                      <a:cubicBezTo>
                        <a:pt x="212982" y="68385"/>
                        <a:pt x="212709" y="67908"/>
                        <a:pt x="212538" y="67294"/>
                      </a:cubicBezTo>
                      <a:cubicBezTo>
                        <a:pt x="212367" y="66680"/>
                        <a:pt x="212283" y="65844"/>
                        <a:pt x="212283" y="64787"/>
                      </a:cubicBezTo>
                      <a:cubicBezTo>
                        <a:pt x="212283" y="64139"/>
                        <a:pt x="212317" y="63593"/>
                        <a:pt x="212385" y="63150"/>
                      </a:cubicBezTo>
                      <a:cubicBezTo>
                        <a:pt x="212453" y="62706"/>
                        <a:pt x="212538" y="62348"/>
                        <a:pt x="212641" y="62075"/>
                      </a:cubicBezTo>
                      <a:cubicBezTo>
                        <a:pt x="212743" y="61803"/>
                        <a:pt x="212888" y="61606"/>
                        <a:pt x="213075" y="61487"/>
                      </a:cubicBezTo>
                      <a:cubicBezTo>
                        <a:pt x="213263" y="61368"/>
                        <a:pt x="213476" y="61308"/>
                        <a:pt x="213715" y="61308"/>
                      </a:cubicBezTo>
                      <a:cubicBezTo>
                        <a:pt x="214090" y="61308"/>
                        <a:pt x="214645" y="61538"/>
                        <a:pt x="215377" y="61999"/>
                      </a:cubicBezTo>
                      <a:cubicBezTo>
                        <a:pt x="216111" y="62459"/>
                        <a:pt x="217015" y="62962"/>
                        <a:pt x="218089" y="63508"/>
                      </a:cubicBezTo>
                      <a:cubicBezTo>
                        <a:pt x="219163" y="64054"/>
                        <a:pt x="220434" y="64557"/>
                        <a:pt x="221901" y="65017"/>
                      </a:cubicBezTo>
                      <a:cubicBezTo>
                        <a:pt x="223367" y="65478"/>
                        <a:pt x="225056" y="65708"/>
                        <a:pt x="226965" y="65708"/>
                      </a:cubicBezTo>
                      <a:cubicBezTo>
                        <a:pt x="228398" y="65708"/>
                        <a:pt x="229694" y="65554"/>
                        <a:pt x="230853" y="65247"/>
                      </a:cubicBezTo>
                      <a:cubicBezTo>
                        <a:pt x="232013" y="64940"/>
                        <a:pt x="233019" y="64488"/>
                        <a:pt x="233872" y="63892"/>
                      </a:cubicBezTo>
                      <a:cubicBezTo>
                        <a:pt x="234724" y="63295"/>
                        <a:pt x="235381" y="62536"/>
                        <a:pt x="235842" y="61615"/>
                      </a:cubicBezTo>
                      <a:cubicBezTo>
                        <a:pt x="236302" y="60694"/>
                        <a:pt x="236532" y="59603"/>
                        <a:pt x="236532" y="58341"/>
                      </a:cubicBezTo>
                      <a:cubicBezTo>
                        <a:pt x="236532" y="57045"/>
                        <a:pt x="236200" y="55953"/>
                        <a:pt x="235535" y="55067"/>
                      </a:cubicBezTo>
                      <a:cubicBezTo>
                        <a:pt x="234869" y="54180"/>
                        <a:pt x="233991" y="53395"/>
                        <a:pt x="232899" y="52713"/>
                      </a:cubicBezTo>
                      <a:cubicBezTo>
                        <a:pt x="231809" y="52031"/>
                        <a:pt x="230581" y="51426"/>
                        <a:pt x="229216" y="50897"/>
                      </a:cubicBezTo>
                      <a:cubicBezTo>
                        <a:pt x="227852" y="50369"/>
                        <a:pt x="226445" y="49814"/>
                        <a:pt x="224996" y="49234"/>
                      </a:cubicBezTo>
                      <a:cubicBezTo>
                        <a:pt x="223546" y="48655"/>
                        <a:pt x="222130" y="47998"/>
                        <a:pt x="220749" y="47265"/>
                      </a:cubicBezTo>
                      <a:cubicBezTo>
                        <a:pt x="219368" y="46532"/>
                        <a:pt x="218132" y="45636"/>
                        <a:pt x="217040" y="44579"/>
                      </a:cubicBezTo>
                      <a:cubicBezTo>
                        <a:pt x="215949" y="43522"/>
                        <a:pt x="215071" y="42260"/>
                        <a:pt x="214406" y="40793"/>
                      </a:cubicBezTo>
                      <a:cubicBezTo>
                        <a:pt x="213741" y="39327"/>
                        <a:pt x="213408" y="37570"/>
                        <a:pt x="213408" y="35524"/>
                      </a:cubicBezTo>
                      <a:cubicBezTo>
                        <a:pt x="213408" y="33716"/>
                        <a:pt x="213758" y="31985"/>
                        <a:pt x="214457" y="30331"/>
                      </a:cubicBezTo>
                      <a:cubicBezTo>
                        <a:pt x="215156" y="28677"/>
                        <a:pt x="216205" y="27228"/>
                        <a:pt x="217603" y="25983"/>
                      </a:cubicBezTo>
                      <a:cubicBezTo>
                        <a:pt x="219002" y="24738"/>
                        <a:pt x="220749" y="23740"/>
                        <a:pt x="222847" y="22990"/>
                      </a:cubicBezTo>
                      <a:cubicBezTo>
                        <a:pt x="224944" y="22240"/>
                        <a:pt x="227392" y="21864"/>
                        <a:pt x="230189" y="21864"/>
                      </a:cubicBezTo>
                      <a:cubicBezTo>
                        <a:pt x="231416" y="21864"/>
                        <a:pt x="232644" y="21967"/>
                        <a:pt x="233872" y="22171"/>
                      </a:cubicBezTo>
                      <a:cubicBezTo>
                        <a:pt x="235100" y="22376"/>
                        <a:pt x="236208" y="22632"/>
                        <a:pt x="237197" y="22939"/>
                      </a:cubicBezTo>
                      <a:cubicBezTo>
                        <a:pt x="238187" y="23246"/>
                        <a:pt x="239031" y="23578"/>
                        <a:pt x="239730" y="23936"/>
                      </a:cubicBezTo>
                      <a:cubicBezTo>
                        <a:pt x="240429" y="24294"/>
                        <a:pt x="240958" y="24610"/>
                        <a:pt x="241316" y="24883"/>
                      </a:cubicBezTo>
                      <a:cubicBezTo>
                        <a:pt x="241674" y="25156"/>
                        <a:pt x="241913" y="25394"/>
                        <a:pt x="242032" y="25599"/>
                      </a:cubicBezTo>
                      <a:cubicBezTo>
                        <a:pt x="242151" y="25804"/>
                        <a:pt x="242237" y="26034"/>
                        <a:pt x="242287" y="26290"/>
                      </a:cubicBezTo>
                      <a:cubicBezTo>
                        <a:pt x="242339" y="26545"/>
                        <a:pt x="242390" y="26861"/>
                        <a:pt x="242442" y="27236"/>
                      </a:cubicBezTo>
                      <a:cubicBezTo>
                        <a:pt x="242492" y="27611"/>
                        <a:pt x="242518" y="28072"/>
                        <a:pt x="242518" y="28617"/>
                      </a:cubicBezTo>
                      <a:cubicBezTo>
                        <a:pt x="242518" y="29197"/>
                        <a:pt x="242492" y="29700"/>
                        <a:pt x="242442" y="30127"/>
                      </a:cubicBezTo>
                      <a:cubicBezTo>
                        <a:pt x="242390" y="30553"/>
                        <a:pt x="242304" y="30902"/>
                        <a:pt x="242185" y="31175"/>
                      </a:cubicBezTo>
                      <a:cubicBezTo>
                        <a:pt x="242066" y="31448"/>
                        <a:pt x="241921" y="31644"/>
                        <a:pt x="241750" y="31764"/>
                      </a:cubicBezTo>
                      <a:cubicBezTo>
                        <a:pt x="241580" y="31883"/>
                        <a:pt x="241392" y="31943"/>
                        <a:pt x="241188" y="31943"/>
                      </a:cubicBezTo>
                      <a:cubicBezTo>
                        <a:pt x="240880" y="31943"/>
                        <a:pt x="240438" y="31755"/>
                        <a:pt x="239857" y="31380"/>
                      </a:cubicBezTo>
                      <a:cubicBezTo>
                        <a:pt x="239277" y="31005"/>
                        <a:pt x="238528" y="30604"/>
                        <a:pt x="237607" y="30178"/>
                      </a:cubicBezTo>
                      <a:cubicBezTo>
                        <a:pt x="236686" y="29751"/>
                        <a:pt x="235603" y="29351"/>
                        <a:pt x="234358" y="28975"/>
                      </a:cubicBezTo>
                      <a:cubicBezTo>
                        <a:pt x="233113" y="28600"/>
                        <a:pt x="231689" y="28413"/>
                        <a:pt x="230086" y="28413"/>
                      </a:cubicBezTo>
                      <a:cubicBezTo>
                        <a:pt x="228653" y="28413"/>
                        <a:pt x="227392" y="28575"/>
                        <a:pt x="226301" y="28899"/>
                      </a:cubicBezTo>
                      <a:cubicBezTo>
                        <a:pt x="225209" y="29223"/>
                        <a:pt x="224314" y="29683"/>
                        <a:pt x="223614" y="30280"/>
                      </a:cubicBezTo>
                      <a:cubicBezTo>
                        <a:pt x="222915" y="30877"/>
                        <a:pt x="222387" y="31585"/>
                        <a:pt x="222029" y="32403"/>
                      </a:cubicBezTo>
                      <a:cubicBezTo>
                        <a:pt x="221670" y="33222"/>
                        <a:pt x="221491" y="34108"/>
                        <a:pt x="221491" y="35063"/>
                      </a:cubicBezTo>
                      <a:cubicBezTo>
                        <a:pt x="221491" y="36394"/>
                        <a:pt x="221832" y="37511"/>
                        <a:pt x="222514" y="38414"/>
                      </a:cubicBezTo>
                      <a:cubicBezTo>
                        <a:pt x="223196" y="39318"/>
                        <a:pt x="224083" y="40111"/>
                        <a:pt x="225175" y="40793"/>
                      </a:cubicBezTo>
                      <a:cubicBezTo>
                        <a:pt x="226266" y="41475"/>
                        <a:pt x="227511" y="42089"/>
                        <a:pt x="228909" y="42635"/>
                      </a:cubicBezTo>
                      <a:cubicBezTo>
                        <a:pt x="230308" y="43181"/>
                        <a:pt x="231732" y="43743"/>
                        <a:pt x="233181" y="44323"/>
                      </a:cubicBezTo>
                      <a:cubicBezTo>
                        <a:pt x="234631" y="44903"/>
                        <a:pt x="236064" y="45551"/>
                        <a:pt x="237479" y="46267"/>
                      </a:cubicBezTo>
                      <a:cubicBezTo>
                        <a:pt x="238894" y="46984"/>
                        <a:pt x="240147" y="47853"/>
                        <a:pt x="241239" y="48876"/>
                      </a:cubicBezTo>
                      <a:cubicBezTo>
                        <a:pt x="242330" y="49900"/>
                        <a:pt x="243208" y="51127"/>
                        <a:pt x="243873" y="52560"/>
                      </a:cubicBezTo>
                      <a:cubicBezTo>
                        <a:pt x="244539" y="53992"/>
                        <a:pt x="244871" y="55698"/>
                        <a:pt x="244871" y="57676"/>
                      </a:cubicBezTo>
                      <a:close/>
                      <a:moveTo>
                        <a:pt x="279438" y="66833"/>
                      </a:moveTo>
                      <a:cubicBezTo>
                        <a:pt x="279438" y="67822"/>
                        <a:pt x="279369" y="68607"/>
                        <a:pt x="279233" y="69187"/>
                      </a:cubicBezTo>
                      <a:cubicBezTo>
                        <a:pt x="279097" y="69766"/>
                        <a:pt x="278892" y="70193"/>
                        <a:pt x="278619" y="70466"/>
                      </a:cubicBezTo>
                      <a:cubicBezTo>
                        <a:pt x="278346" y="70738"/>
                        <a:pt x="277937" y="70994"/>
                        <a:pt x="277391" y="71233"/>
                      </a:cubicBezTo>
                      <a:cubicBezTo>
                        <a:pt x="276845" y="71472"/>
                        <a:pt x="276223" y="71668"/>
                        <a:pt x="275524" y="71821"/>
                      </a:cubicBezTo>
                      <a:cubicBezTo>
                        <a:pt x="274825" y="71975"/>
                        <a:pt x="274083" y="72103"/>
                        <a:pt x="273299" y="72205"/>
                      </a:cubicBezTo>
                      <a:cubicBezTo>
                        <a:pt x="272514" y="72307"/>
                        <a:pt x="271729" y="72358"/>
                        <a:pt x="270945" y="72358"/>
                      </a:cubicBezTo>
                      <a:cubicBezTo>
                        <a:pt x="268557" y="72358"/>
                        <a:pt x="266511" y="72043"/>
                        <a:pt x="264806" y="71412"/>
                      </a:cubicBezTo>
                      <a:cubicBezTo>
                        <a:pt x="263100" y="70781"/>
                        <a:pt x="261702" y="69826"/>
                        <a:pt x="260611" y="68547"/>
                      </a:cubicBezTo>
                      <a:cubicBezTo>
                        <a:pt x="259519" y="67268"/>
                        <a:pt x="258726" y="65648"/>
                        <a:pt x="258232" y="63687"/>
                      </a:cubicBezTo>
                      <a:cubicBezTo>
                        <a:pt x="257737" y="61726"/>
                        <a:pt x="257490" y="59415"/>
                        <a:pt x="257490" y="56755"/>
                      </a:cubicBezTo>
                      <a:lnTo>
                        <a:pt x="257490" y="29845"/>
                      </a:lnTo>
                      <a:lnTo>
                        <a:pt x="251044" y="29845"/>
                      </a:lnTo>
                      <a:cubicBezTo>
                        <a:pt x="250532" y="29845"/>
                        <a:pt x="250123" y="29572"/>
                        <a:pt x="249816" y="29027"/>
                      </a:cubicBezTo>
                      <a:cubicBezTo>
                        <a:pt x="249509" y="28481"/>
                        <a:pt x="249356" y="27594"/>
                        <a:pt x="249356" y="26366"/>
                      </a:cubicBezTo>
                      <a:cubicBezTo>
                        <a:pt x="249356" y="25718"/>
                        <a:pt x="249399" y="25173"/>
                        <a:pt x="249483" y="24729"/>
                      </a:cubicBezTo>
                      <a:cubicBezTo>
                        <a:pt x="249569" y="24286"/>
                        <a:pt x="249680" y="23919"/>
                        <a:pt x="249816" y="23629"/>
                      </a:cubicBezTo>
                      <a:cubicBezTo>
                        <a:pt x="249952" y="23339"/>
                        <a:pt x="250131" y="23135"/>
                        <a:pt x="250353" y="23015"/>
                      </a:cubicBezTo>
                      <a:cubicBezTo>
                        <a:pt x="250575" y="22896"/>
                        <a:pt x="250823" y="22836"/>
                        <a:pt x="251095" y="22836"/>
                      </a:cubicBezTo>
                      <a:lnTo>
                        <a:pt x="257490" y="22836"/>
                      </a:lnTo>
                      <a:lnTo>
                        <a:pt x="257490" y="11888"/>
                      </a:lnTo>
                      <a:cubicBezTo>
                        <a:pt x="257490" y="11650"/>
                        <a:pt x="257550" y="11428"/>
                        <a:pt x="257669" y="11223"/>
                      </a:cubicBezTo>
                      <a:cubicBezTo>
                        <a:pt x="257788" y="11019"/>
                        <a:pt x="258010" y="10840"/>
                        <a:pt x="258334" y="10686"/>
                      </a:cubicBezTo>
                      <a:cubicBezTo>
                        <a:pt x="258658" y="10533"/>
                        <a:pt x="259093" y="10422"/>
                        <a:pt x="259639" y="10353"/>
                      </a:cubicBezTo>
                      <a:cubicBezTo>
                        <a:pt x="260185" y="10285"/>
                        <a:pt x="260867" y="10251"/>
                        <a:pt x="261685" y="10251"/>
                      </a:cubicBezTo>
                      <a:cubicBezTo>
                        <a:pt x="262537" y="10251"/>
                        <a:pt x="263237" y="10285"/>
                        <a:pt x="263782" y="10353"/>
                      </a:cubicBezTo>
                      <a:cubicBezTo>
                        <a:pt x="264328" y="10422"/>
                        <a:pt x="264755" y="10533"/>
                        <a:pt x="265062" y="10686"/>
                      </a:cubicBezTo>
                      <a:cubicBezTo>
                        <a:pt x="265368" y="10840"/>
                        <a:pt x="265590" y="11019"/>
                        <a:pt x="265726" y="11223"/>
                      </a:cubicBezTo>
                      <a:cubicBezTo>
                        <a:pt x="265864" y="11428"/>
                        <a:pt x="265931" y="11650"/>
                        <a:pt x="265931" y="11888"/>
                      </a:cubicBezTo>
                      <a:lnTo>
                        <a:pt x="265931" y="22836"/>
                      </a:lnTo>
                      <a:lnTo>
                        <a:pt x="277749" y="22836"/>
                      </a:lnTo>
                      <a:cubicBezTo>
                        <a:pt x="278022" y="22836"/>
                        <a:pt x="278260" y="22896"/>
                        <a:pt x="278465" y="23015"/>
                      </a:cubicBezTo>
                      <a:cubicBezTo>
                        <a:pt x="278670" y="23135"/>
                        <a:pt x="278849" y="23339"/>
                        <a:pt x="279002" y="23629"/>
                      </a:cubicBezTo>
                      <a:cubicBezTo>
                        <a:pt x="279156" y="23919"/>
                        <a:pt x="279267" y="24286"/>
                        <a:pt x="279335" y="24729"/>
                      </a:cubicBezTo>
                      <a:cubicBezTo>
                        <a:pt x="279403" y="25173"/>
                        <a:pt x="279438" y="25718"/>
                        <a:pt x="279438" y="26366"/>
                      </a:cubicBezTo>
                      <a:cubicBezTo>
                        <a:pt x="279438" y="27594"/>
                        <a:pt x="279284" y="28481"/>
                        <a:pt x="278977" y="29027"/>
                      </a:cubicBezTo>
                      <a:cubicBezTo>
                        <a:pt x="278670" y="29572"/>
                        <a:pt x="278260" y="29845"/>
                        <a:pt x="277749" y="29845"/>
                      </a:cubicBezTo>
                      <a:lnTo>
                        <a:pt x="265931" y="29845"/>
                      </a:lnTo>
                      <a:lnTo>
                        <a:pt x="265931" y="55527"/>
                      </a:lnTo>
                      <a:cubicBezTo>
                        <a:pt x="265931" y="58699"/>
                        <a:pt x="266401" y="61095"/>
                        <a:pt x="267338" y="62715"/>
                      </a:cubicBezTo>
                      <a:cubicBezTo>
                        <a:pt x="268276" y="64335"/>
                        <a:pt x="269956" y="65145"/>
                        <a:pt x="272378" y="65145"/>
                      </a:cubicBezTo>
                      <a:cubicBezTo>
                        <a:pt x="273162" y="65145"/>
                        <a:pt x="273861" y="65068"/>
                        <a:pt x="274475" y="64915"/>
                      </a:cubicBezTo>
                      <a:cubicBezTo>
                        <a:pt x="275089" y="64761"/>
                        <a:pt x="275634" y="64599"/>
                        <a:pt x="276112" y="64429"/>
                      </a:cubicBezTo>
                      <a:cubicBezTo>
                        <a:pt x="276590" y="64258"/>
                        <a:pt x="276999" y="64096"/>
                        <a:pt x="277340" y="63943"/>
                      </a:cubicBezTo>
                      <a:cubicBezTo>
                        <a:pt x="277681" y="63789"/>
                        <a:pt x="277988" y="63713"/>
                        <a:pt x="278260" y="63713"/>
                      </a:cubicBezTo>
                      <a:cubicBezTo>
                        <a:pt x="278432" y="63713"/>
                        <a:pt x="278594" y="63755"/>
                        <a:pt x="278747" y="63840"/>
                      </a:cubicBezTo>
                      <a:cubicBezTo>
                        <a:pt x="278900" y="63926"/>
                        <a:pt x="279020" y="64088"/>
                        <a:pt x="279105" y="64326"/>
                      </a:cubicBezTo>
                      <a:cubicBezTo>
                        <a:pt x="279190" y="64565"/>
                        <a:pt x="279267" y="64889"/>
                        <a:pt x="279335" y="65299"/>
                      </a:cubicBezTo>
                      <a:cubicBezTo>
                        <a:pt x="279403" y="65708"/>
                        <a:pt x="279438" y="66219"/>
                        <a:pt x="279438" y="66833"/>
                      </a:cubicBezTo>
                      <a:close/>
                      <a:moveTo>
                        <a:pt x="323637" y="70261"/>
                      </a:moveTo>
                      <a:cubicBezTo>
                        <a:pt x="323637" y="70670"/>
                        <a:pt x="323501" y="70977"/>
                        <a:pt x="323228" y="71182"/>
                      </a:cubicBezTo>
                      <a:cubicBezTo>
                        <a:pt x="322955" y="71386"/>
                        <a:pt x="322580" y="71540"/>
                        <a:pt x="322103" y="71642"/>
                      </a:cubicBezTo>
                      <a:cubicBezTo>
                        <a:pt x="321625" y="71745"/>
                        <a:pt x="320926" y="71796"/>
                        <a:pt x="320006" y="71796"/>
                      </a:cubicBezTo>
                      <a:cubicBezTo>
                        <a:pt x="319119" y="71796"/>
                        <a:pt x="318411" y="71745"/>
                        <a:pt x="317882" y="71642"/>
                      </a:cubicBezTo>
                      <a:cubicBezTo>
                        <a:pt x="317354" y="71540"/>
                        <a:pt x="316970" y="71386"/>
                        <a:pt x="316731" y="71182"/>
                      </a:cubicBezTo>
                      <a:cubicBezTo>
                        <a:pt x="316492" y="70977"/>
                        <a:pt x="316373" y="70670"/>
                        <a:pt x="316373" y="70261"/>
                      </a:cubicBezTo>
                      <a:lnTo>
                        <a:pt x="316373" y="65657"/>
                      </a:lnTo>
                      <a:cubicBezTo>
                        <a:pt x="314361" y="67805"/>
                        <a:pt x="312118" y="69477"/>
                        <a:pt x="309645" y="70670"/>
                      </a:cubicBezTo>
                      <a:cubicBezTo>
                        <a:pt x="307173" y="71864"/>
                        <a:pt x="304555" y="72461"/>
                        <a:pt x="301793" y="72461"/>
                      </a:cubicBezTo>
                      <a:cubicBezTo>
                        <a:pt x="299371" y="72461"/>
                        <a:pt x="297180" y="72145"/>
                        <a:pt x="295219" y="71514"/>
                      </a:cubicBezTo>
                      <a:cubicBezTo>
                        <a:pt x="293257" y="70883"/>
                        <a:pt x="291586" y="69971"/>
                        <a:pt x="290205" y="68777"/>
                      </a:cubicBezTo>
                      <a:cubicBezTo>
                        <a:pt x="288824" y="67584"/>
                        <a:pt x="287749" y="66117"/>
                        <a:pt x="286981" y="64378"/>
                      </a:cubicBezTo>
                      <a:cubicBezTo>
                        <a:pt x="286215" y="62638"/>
                        <a:pt x="285831" y="60660"/>
                        <a:pt x="285831" y="58443"/>
                      </a:cubicBezTo>
                      <a:cubicBezTo>
                        <a:pt x="285831" y="55851"/>
                        <a:pt x="286359" y="53600"/>
                        <a:pt x="287417" y="51690"/>
                      </a:cubicBezTo>
                      <a:cubicBezTo>
                        <a:pt x="288474" y="49780"/>
                        <a:pt x="289991" y="48194"/>
                        <a:pt x="291970" y="46932"/>
                      </a:cubicBezTo>
                      <a:cubicBezTo>
                        <a:pt x="293948" y="45670"/>
                        <a:pt x="296369" y="44724"/>
                        <a:pt x="299234" y="44093"/>
                      </a:cubicBezTo>
                      <a:cubicBezTo>
                        <a:pt x="302100" y="43462"/>
                        <a:pt x="305323" y="43147"/>
                        <a:pt x="308903" y="43147"/>
                      </a:cubicBezTo>
                      <a:lnTo>
                        <a:pt x="315248" y="43147"/>
                      </a:lnTo>
                      <a:lnTo>
                        <a:pt x="315248" y="39565"/>
                      </a:lnTo>
                      <a:cubicBezTo>
                        <a:pt x="315248" y="37792"/>
                        <a:pt x="315060" y="36223"/>
                        <a:pt x="314685" y="34859"/>
                      </a:cubicBezTo>
                      <a:cubicBezTo>
                        <a:pt x="314310" y="33495"/>
                        <a:pt x="313704" y="32361"/>
                        <a:pt x="312869" y="31457"/>
                      </a:cubicBezTo>
                      <a:cubicBezTo>
                        <a:pt x="312033" y="30553"/>
                        <a:pt x="310950" y="29871"/>
                        <a:pt x="309620" y="29410"/>
                      </a:cubicBezTo>
                      <a:cubicBezTo>
                        <a:pt x="308290" y="28950"/>
                        <a:pt x="306652" y="28720"/>
                        <a:pt x="304708" y="28720"/>
                      </a:cubicBezTo>
                      <a:cubicBezTo>
                        <a:pt x="302628" y="28720"/>
                        <a:pt x="300760" y="28967"/>
                        <a:pt x="299107" y="29461"/>
                      </a:cubicBezTo>
                      <a:cubicBezTo>
                        <a:pt x="297452" y="29956"/>
                        <a:pt x="296003" y="30502"/>
                        <a:pt x="294758" y="31099"/>
                      </a:cubicBezTo>
                      <a:cubicBezTo>
                        <a:pt x="293513" y="31695"/>
                        <a:pt x="292473" y="32241"/>
                        <a:pt x="291637" y="32736"/>
                      </a:cubicBezTo>
                      <a:cubicBezTo>
                        <a:pt x="290802" y="33230"/>
                        <a:pt x="290179" y="33477"/>
                        <a:pt x="289770" y="33477"/>
                      </a:cubicBezTo>
                      <a:cubicBezTo>
                        <a:pt x="289497" y="33477"/>
                        <a:pt x="289258" y="33409"/>
                        <a:pt x="289054" y="33273"/>
                      </a:cubicBezTo>
                      <a:cubicBezTo>
                        <a:pt x="288849" y="33136"/>
                        <a:pt x="288670" y="32932"/>
                        <a:pt x="288517" y="32659"/>
                      </a:cubicBezTo>
                      <a:cubicBezTo>
                        <a:pt x="288363" y="32386"/>
                        <a:pt x="288252" y="32036"/>
                        <a:pt x="288184" y="31610"/>
                      </a:cubicBezTo>
                      <a:cubicBezTo>
                        <a:pt x="288116" y="31184"/>
                        <a:pt x="288082" y="30715"/>
                        <a:pt x="288082" y="30203"/>
                      </a:cubicBezTo>
                      <a:cubicBezTo>
                        <a:pt x="288082" y="29351"/>
                        <a:pt x="288142" y="28677"/>
                        <a:pt x="288261" y="28182"/>
                      </a:cubicBezTo>
                      <a:cubicBezTo>
                        <a:pt x="288380" y="27688"/>
                        <a:pt x="288670" y="27219"/>
                        <a:pt x="289130" y="26776"/>
                      </a:cubicBezTo>
                      <a:cubicBezTo>
                        <a:pt x="289591" y="26332"/>
                        <a:pt x="290384" y="25812"/>
                        <a:pt x="291510" y="25215"/>
                      </a:cubicBezTo>
                      <a:cubicBezTo>
                        <a:pt x="292635" y="24618"/>
                        <a:pt x="293931" y="24073"/>
                        <a:pt x="295398" y="23578"/>
                      </a:cubicBezTo>
                      <a:cubicBezTo>
                        <a:pt x="296864" y="23084"/>
                        <a:pt x="298467" y="22674"/>
                        <a:pt x="300207" y="22350"/>
                      </a:cubicBezTo>
                      <a:cubicBezTo>
                        <a:pt x="301946" y="22026"/>
                        <a:pt x="303703" y="21864"/>
                        <a:pt x="305476" y="21864"/>
                      </a:cubicBezTo>
                      <a:cubicBezTo>
                        <a:pt x="308784" y="21864"/>
                        <a:pt x="311598" y="22240"/>
                        <a:pt x="313917" y="22990"/>
                      </a:cubicBezTo>
                      <a:cubicBezTo>
                        <a:pt x="316237" y="23740"/>
                        <a:pt x="318112" y="24840"/>
                        <a:pt x="319545" y="26290"/>
                      </a:cubicBezTo>
                      <a:cubicBezTo>
                        <a:pt x="320977" y="27739"/>
                        <a:pt x="322017" y="29538"/>
                        <a:pt x="322666" y="31687"/>
                      </a:cubicBezTo>
                      <a:cubicBezTo>
                        <a:pt x="323314" y="33836"/>
                        <a:pt x="323637" y="36342"/>
                        <a:pt x="323637" y="39207"/>
                      </a:cubicBezTo>
                      <a:close/>
                      <a:moveTo>
                        <a:pt x="315248" y="49234"/>
                      </a:moveTo>
                      <a:lnTo>
                        <a:pt x="308034" y="49234"/>
                      </a:lnTo>
                      <a:cubicBezTo>
                        <a:pt x="305714" y="49234"/>
                        <a:pt x="303703" y="49431"/>
                        <a:pt x="301997" y="49823"/>
                      </a:cubicBezTo>
                      <a:cubicBezTo>
                        <a:pt x="300292" y="50215"/>
                        <a:pt x="298876" y="50795"/>
                        <a:pt x="297750" y="51562"/>
                      </a:cubicBezTo>
                      <a:cubicBezTo>
                        <a:pt x="296626" y="52330"/>
                        <a:pt x="295798" y="53251"/>
                        <a:pt x="295269" y="54325"/>
                      </a:cubicBezTo>
                      <a:cubicBezTo>
                        <a:pt x="294741" y="55399"/>
                        <a:pt x="294477" y="56636"/>
                        <a:pt x="294477" y="58034"/>
                      </a:cubicBezTo>
                      <a:cubicBezTo>
                        <a:pt x="294477" y="60421"/>
                        <a:pt x="295236" y="62323"/>
                        <a:pt x="296753" y="63738"/>
                      </a:cubicBezTo>
                      <a:cubicBezTo>
                        <a:pt x="298270" y="65154"/>
                        <a:pt x="300394" y="65861"/>
                        <a:pt x="303123" y="65861"/>
                      </a:cubicBezTo>
                      <a:cubicBezTo>
                        <a:pt x="305340" y="65861"/>
                        <a:pt x="307394" y="65299"/>
                        <a:pt x="309287" y="64173"/>
                      </a:cubicBezTo>
                      <a:cubicBezTo>
                        <a:pt x="311181" y="63048"/>
                        <a:pt x="313167" y="61325"/>
                        <a:pt x="315248" y="59006"/>
                      </a:cubicBezTo>
                      <a:close/>
                      <a:moveTo>
                        <a:pt x="376368" y="70159"/>
                      </a:moveTo>
                      <a:cubicBezTo>
                        <a:pt x="376368" y="70431"/>
                        <a:pt x="376299" y="70670"/>
                        <a:pt x="376163" y="70875"/>
                      </a:cubicBezTo>
                      <a:cubicBezTo>
                        <a:pt x="376027" y="71079"/>
                        <a:pt x="375796" y="71250"/>
                        <a:pt x="375473" y="71386"/>
                      </a:cubicBezTo>
                      <a:cubicBezTo>
                        <a:pt x="375149" y="71523"/>
                        <a:pt x="374696" y="71625"/>
                        <a:pt x="374117" y="71693"/>
                      </a:cubicBezTo>
                      <a:cubicBezTo>
                        <a:pt x="373537" y="71762"/>
                        <a:pt x="372804" y="71796"/>
                        <a:pt x="371917" y="71796"/>
                      </a:cubicBezTo>
                      <a:cubicBezTo>
                        <a:pt x="370996" y="71796"/>
                        <a:pt x="370237" y="71770"/>
                        <a:pt x="369640" y="71719"/>
                      </a:cubicBezTo>
                      <a:cubicBezTo>
                        <a:pt x="369043" y="71668"/>
                        <a:pt x="368540" y="71583"/>
                        <a:pt x="368131" y="71463"/>
                      </a:cubicBezTo>
                      <a:cubicBezTo>
                        <a:pt x="367722" y="71344"/>
                        <a:pt x="367390" y="71173"/>
                        <a:pt x="367133" y="70952"/>
                      </a:cubicBezTo>
                      <a:cubicBezTo>
                        <a:pt x="366877" y="70730"/>
                        <a:pt x="366648" y="70466"/>
                        <a:pt x="366443" y="70159"/>
                      </a:cubicBezTo>
                      <a:lnTo>
                        <a:pt x="347002" y="44681"/>
                      </a:lnTo>
                      <a:lnTo>
                        <a:pt x="347002" y="70210"/>
                      </a:lnTo>
                      <a:cubicBezTo>
                        <a:pt x="347002" y="70483"/>
                        <a:pt x="346934" y="70713"/>
                        <a:pt x="346798" y="70900"/>
                      </a:cubicBezTo>
                      <a:cubicBezTo>
                        <a:pt x="346661" y="71088"/>
                        <a:pt x="346439" y="71250"/>
                        <a:pt x="346133" y="71386"/>
                      </a:cubicBezTo>
                      <a:cubicBezTo>
                        <a:pt x="345825" y="71523"/>
                        <a:pt x="345399" y="71625"/>
                        <a:pt x="344853" y="71693"/>
                      </a:cubicBezTo>
                      <a:cubicBezTo>
                        <a:pt x="344308" y="71762"/>
                        <a:pt x="343609" y="71796"/>
                        <a:pt x="342756" y="71796"/>
                      </a:cubicBezTo>
                      <a:cubicBezTo>
                        <a:pt x="341937" y="71796"/>
                        <a:pt x="341255" y="71762"/>
                        <a:pt x="340709" y="71693"/>
                      </a:cubicBezTo>
                      <a:cubicBezTo>
                        <a:pt x="340163" y="71625"/>
                        <a:pt x="339729" y="71523"/>
                        <a:pt x="339405" y="71386"/>
                      </a:cubicBezTo>
                      <a:cubicBezTo>
                        <a:pt x="339081" y="71250"/>
                        <a:pt x="338859" y="71088"/>
                        <a:pt x="338739" y="70900"/>
                      </a:cubicBezTo>
                      <a:cubicBezTo>
                        <a:pt x="338620" y="70713"/>
                        <a:pt x="338560" y="70483"/>
                        <a:pt x="338560" y="70210"/>
                      </a:cubicBezTo>
                      <a:lnTo>
                        <a:pt x="338560" y="1861"/>
                      </a:lnTo>
                      <a:cubicBezTo>
                        <a:pt x="338560" y="1588"/>
                        <a:pt x="338620" y="1349"/>
                        <a:pt x="338739" y="1145"/>
                      </a:cubicBezTo>
                      <a:cubicBezTo>
                        <a:pt x="338859" y="940"/>
                        <a:pt x="339081" y="770"/>
                        <a:pt x="339405" y="633"/>
                      </a:cubicBezTo>
                      <a:cubicBezTo>
                        <a:pt x="339729" y="497"/>
                        <a:pt x="340163" y="394"/>
                        <a:pt x="340709" y="326"/>
                      </a:cubicBezTo>
                      <a:cubicBezTo>
                        <a:pt x="341255" y="258"/>
                        <a:pt x="341937" y="224"/>
                        <a:pt x="342756" y="224"/>
                      </a:cubicBezTo>
                      <a:cubicBezTo>
                        <a:pt x="343609" y="224"/>
                        <a:pt x="344308" y="258"/>
                        <a:pt x="344853" y="326"/>
                      </a:cubicBezTo>
                      <a:cubicBezTo>
                        <a:pt x="345399" y="394"/>
                        <a:pt x="345825" y="497"/>
                        <a:pt x="346133" y="633"/>
                      </a:cubicBezTo>
                      <a:cubicBezTo>
                        <a:pt x="346439" y="770"/>
                        <a:pt x="346661" y="940"/>
                        <a:pt x="346798" y="1145"/>
                      </a:cubicBezTo>
                      <a:cubicBezTo>
                        <a:pt x="346934" y="1349"/>
                        <a:pt x="347002" y="1588"/>
                        <a:pt x="347002" y="1861"/>
                      </a:cubicBezTo>
                      <a:lnTo>
                        <a:pt x="347002" y="43505"/>
                      </a:lnTo>
                      <a:lnTo>
                        <a:pt x="364396" y="24371"/>
                      </a:lnTo>
                      <a:cubicBezTo>
                        <a:pt x="364669" y="24030"/>
                        <a:pt x="364959" y="23749"/>
                        <a:pt x="365266" y="23527"/>
                      </a:cubicBezTo>
                      <a:cubicBezTo>
                        <a:pt x="365573" y="23305"/>
                        <a:pt x="365940" y="23118"/>
                        <a:pt x="366366" y="22964"/>
                      </a:cubicBezTo>
                      <a:cubicBezTo>
                        <a:pt x="366792" y="22811"/>
                        <a:pt x="367295" y="22708"/>
                        <a:pt x="367875" y="22657"/>
                      </a:cubicBezTo>
                      <a:cubicBezTo>
                        <a:pt x="368455" y="22606"/>
                        <a:pt x="369155" y="22581"/>
                        <a:pt x="369973" y="22581"/>
                      </a:cubicBezTo>
                      <a:cubicBezTo>
                        <a:pt x="370825" y="22581"/>
                        <a:pt x="371542" y="22606"/>
                        <a:pt x="372122" y="22657"/>
                      </a:cubicBezTo>
                      <a:cubicBezTo>
                        <a:pt x="372702" y="22708"/>
                        <a:pt x="373170" y="22794"/>
                        <a:pt x="373528" y="22913"/>
                      </a:cubicBezTo>
                      <a:cubicBezTo>
                        <a:pt x="373887" y="23032"/>
                        <a:pt x="374142" y="23186"/>
                        <a:pt x="374296" y="23374"/>
                      </a:cubicBezTo>
                      <a:cubicBezTo>
                        <a:pt x="374450" y="23561"/>
                        <a:pt x="374526" y="23808"/>
                        <a:pt x="374526" y="24115"/>
                      </a:cubicBezTo>
                      <a:cubicBezTo>
                        <a:pt x="374526" y="24525"/>
                        <a:pt x="374415" y="24934"/>
                        <a:pt x="374193" y="25343"/>
                      </a:cubicBezTo>
                      <a:cubicBezTo>
                        <a:pt x="373971" y="25752"/>
                        <a:pt x="373605" y="26230"/>
                        <a:pt x="373093" y="26776"/>
                      </a:cubicBezTo>
                      <a:lnTo>
                        <a:pt x="356416" y="43454"/>
                      </a:lnTo>
                      <a:lnTo>
                        <a:pt x="375140" y="67754"/>
                      </a:lnTo>
                      <a:cubicBezTo>
                        <a:pt x="375583" y="68334"/>
                        <a:pt x="375898" y="68803"/>
                        <a:pt x="376086" y="69161"/>
                      </a:cubicBezTo>
                      <a:cubicBezTo>
                        <a:pt x="376274" y="69519"/>
                        <a:pt x="376368" y="69852"/>
                        <a:pt x="376368" y="70159"/>
                      </a:cubicBezTo>
                      <a:close/>
                      <a:moveTo>
                        <a:pt x="421151" y="45193"/>
                      </a:moveTo>
                      <a:cubicBezTo>
                        <a:pt x="421151" y="46523"/>
                        <a:pt x="420816" y="47469"/>
                        <a:pt x="420149" y="48032"/>
                      </a:cubicBezTo>
                      <a:cubicBezTo>
                        <a:pt x="419481" y="48595"/>
                        <a:pt x="418718" y="48876"/>
                        <a:pt x="417861" y="48876"/>
                      </a:cubicBezTo>
                      <a:lnTo>
                        <a:pt x="387539" y="48876"/>
                      </a:lnTo>
                      <a:cubicBezTo>
                        <a:pt x="387539" y="51434"/>
                        <a:pt x="387796" y="53737"/>
                        <a:pt x="388309" y="55783"/>
                      </a:cubicBezTo>
                      <a:cubicBezTo>
                        <a:pt x="388824" y="57829"/>
                        <a:pt x="389680" y="59586"/>
                        <a:pt x="390880" y="61052"/>
                      </a:cubicBezTo>
                      <a:cubicBezTo>
                        <a:pt x="392079" y="62519"/>
                        <a:pt x="393639" y="63644"/>
                        <a:pt x="395558" y="64429"/>
                      </a:cubicBezTo>
                      <a:cubicBezTo>
                        <a:pt x="397477" y="65213"/>
                        <a:pt x="399825" y="65605"/>
                        <a:pt x="402601" y="65605"/>
                      </a:cubicBezTo>
                      <a:cubicBezTo>
                        <a:pt x="404794" y="65605"/>
                        <a:pt x="406748" y="65426"/>
                        <a:pt x="408461" y="65068"/>
                      </a:cubicBezTo>
                      <a:cubicBezTo>
                        <a:pt x="410175" y="64710"/>
                        <a:pt x="411657" y="64309"/>
                        <a:pt x="412909" y="63866"/>
                      </a:cubicBezTo>
                      <a:cubicBezTo>
                        <a:pt x="414159" y="63423"/>
                        <a:pt x="415188" y="63022"/>
                        <a:pt x="415993" y="62664"/>
                      </a:cubicBezTo>
                      <a:cubicBezTo>
                        <a:pt x="416799" y="62306"/>
                        <a:pt x="417407" y="62127"/>
                        <a:pt x="417819" y="62127"/>
                      </a:cubicBezTo>
                      <a:cubicBezTo>
                        <a:pt x="418059" y="62127"/>
                        <a:pt x="418272" y="62186"/>
                        <a:pt x="418461" y="62306"/>
                      </a:cubicBezTo>
                      <a:cubicBezTo>
                        <a:pt x="418649" y="62425"/>
                        <a:pt x="418795" y="62604"/>
                        <a:pt x="418898" y="62843"/>
                      </a:cubicBezTo>
                      <a:cubicBezTo>
                        <a:pt x="419001" y="63082"/>
                        <a:pt x="419078" y="63414"/>
                        <a:pt x="419129" y="63840"/>
                      </a:cubicBezTo>
                      <a:cubicBezTo>
                        <a:pt x="419181" y="64267"/>
                        <a:pt x="419207" y="64787"/>
                        <a:pt x="419207" y="65401"/>
                      </a:cubicBezTo>
                      <a:cubicBezTo>
                        <a:pt x="419207" y="65844"/>
                        <a:pt x="419189" y="66228"/>
                        <a:pt x="419155" y="66552"/>
                      </a:cubicBezTo>
                      <a:cubicBezTo>
                        <a:pt x="419121" y="66876"/>
                        <a:pt x="419079" y="67166"/>
                        <a:pt x="419027" y="67422"/>
                      </a:cubicBezTo>
                      <a:cubicBezTo>
                        <a:pt x="418976" y="67677"/>
                        <a:pt x="418891" y="67908"/>
                        <a:pt x="418771" y="68112"/>
                      </a:cubicBezTo>
                      <a:cubicBezTo>
                        <a:pt x="418652" y="68317"/>
                        <a:pt x="418499" y="68513"/>
                        <a:pt x="418311" y="68701"/>
                      </a:cubicBezTo>
                      <a:cubicBezTo>
                        <a:pt x="418124" y="68888"/>
                        <a:pt x="417569" y="69195"/>
                        <a:pt x="416648" y="69621"/>
                      </a:cubicBezTo>
                      <a:cubicBezTo>
                        <a:pt x="415727" y="70048"/>
                        <a:pt x="414534" y="70466"/>
                        <a:pt x="413067" y="70875"/>
                      </a:cubicBezTo>
                      <a:cubicBezTo>
                        <a:pt x="411601" y="71284"/>
                        <a:pt x="409903" y="71651"/>
                        <a:pt x="407977" y="71975"/>
                      </a:cubicBezTo>
                      <a:cubicBezTo>
                        <a:pt x="406050" y="72299"/>
                        <a:pt x="403995" y="72461"/>
                        <a:pt x="401812" y="72461"/>
                      </a:cubicBezTo>
                      <a:cubicBezTo>
                        <a:pt x="398026" y="72461"/>
                        <a:pt x="394709" y="71932"/>
                        <a:pt x="391861" y="70875"/>
                      </a:cubicBezTo>
                      <a:cubicBezTo>
                        <a:pt x="389013" y="69818"/>
                        <a:pt x="386618" y="68249"/>
                        <a:pt x="384674" y="66168"/>
                      </a:cubicBezTo>
                      <a:cubicBezTo>
                        <a:pt x="382730" y="64088"/>
                        <a:pt x="381263" y="61479"/>
                        <a:pt x="380274" y="58341"/>
                      </a:cubicBezTo>
                      <a:cubicBezTo>
                        <a:pt x="379284" y="55203"/>
                        <a:pt x="378790" y="51554"/>
                        <a:pt x="378790" y="47393"/>
                      </a:cubicBezTo>
                      <a:cubicBezTo>
                        <a:pt x="378790" y="43436"/>
                        <a:pt x="379302" y="39881"/>
                        <a:pt x="380325" y="36726"/>
                      </a:cubicBezTo>
                      <a:cubicBezTo>
                        <a:pt x="381349" y="33571"/>
                        <a:pt x="382823" y="30894"/>
                        <a:pt x="384750" y="28694"/>
                      </a:cubicBezTo>
                      <a:cubicBezTo>
                        <a:pt x="386678" y="26494"/>
                        <a:pt x="389005" y="24806"/>
                        <a:pt x="391734" y="23629"/>
                      </a:cubicBezTo>
                      <a:cubicBezTo>
                        <a:pt x="394463" y="22453"/>
                        <a:pt x="397514" y="21864"/>
                        <a:pt x="400891" y="21864"/>
                      </a:cubicBezTo>
                      <a:cubicBezTo>
                        <a:pt x="404507" y="21864"/>
                        <a:pt x="407584" y="22444"/>
                        <a:pt x="410125" y="23604"/>
                      </a:cubicBezTo>
                      <a:cubicBezTo>
                        <a:pt x="412667" y="24763"/>
                        <a:pt x="414756" y="26324"/>
                        <a:pt x="416393" y="28285"/>
                      </a:cubicBezTo>
                      <a:cubicBezTo>
                        <a:pt x="418029" y="30246"/>
                        <a:pt x="419232" y="32548"/>
                        <a:pt x="419999" y="35191"/>
                      </a:cubicBezTo>
                      <a:cubicBezTo>
                        <a:pt x="420767" y="37835"/>
                        <a:pt x="421151" y="40657"/>
                        <a:pt x="421151" y="43658"/>
                      </a:cubicBezTo>
                      <a:close/>
                      <a:moveTo>
                        <a:pt x="412658" y="42686"/>
                      </a:moveTo>
                      <a:cubicBezTo>
                        <a:pt x="412760" y="38252"/>
                        <a:pt x="411773" y="34774"/>
                        <a:pt x="409698" y="32250"/>
                      </a:cubicBezTo>
                      <a:cubicBezTo>
                        <a:pt x="407622" y="29726"/>
                        <a:pt x="404543" y="28464"/>
                        <a:pt x="400458" y="28464"/>
                      </a:cubicBezTo>
                      <a:cubicBezTo>
                        <a:pt x="398366" y="28464"/>
                        <a:pt x="396529" y="28856"/>
                        <a:pt x="394951" y="29641"/>
                      </a:cubicBezTo>
                      <a:cubicBezTo>
                        <a:pt x="393373" y="30425"/>
                        <a:pt x="392052" y="31465"/>
                        <a:pt x="390988" y="32761"/>
                      </a:cubicBezTo>
                      <a:cubicBezTo>
                        <a:pt x="389924" y="34057"/>
                        <a:pt x="389100" y="35566"/>
                        <a:pt x="388517" y="37289"/>
                      </a:cubicBezTo>
                      <a:cubicBezTo>
                        <a:pt x="387933" y="39011"/>
                        <a:pt x="387607" y="40810"/>
                        <a:pt x="387539" y="42686"/>
                      </a:cubicBezTo>
                      <a:close/>
                      <a:moveTo>
                        <a:pt x="473102" y="70210"/>
                      </a:moveTo>
                      <a:cubicBezTo>
                        <a:pt x="473102" y="70483"/>
                        <a:pt x="473034" y="70713"/>
                        <a:pt x="472898" y="70900"/>
                      </a:cubicBezTo>
                      <a:cubicBezTo>
                        <a:pt x="472761" y="71088"/>
                        <a:pt x="472540" y="71250"/>
                        <a:pt x="472232" y="71386"/>
                      </a:cubicBezTo>
                      <a:cubicBezTo>
                        <a:pt x="471926" y="71523"/>
                        <a:pt x="471499" y="71625"/>
                        <a:pt x="470954" y="71693"/>
                      </a:cubicBezTo>
                      <a:cubicBezTo>
                        <a:pt x="470408" y="71762"/>
                        <a:pt x="469726" y="71796"/>
                        <a:pt x="468907" y="71796"/>
                      </a:cubicBezTo>
                      <a:cubicBezTo>
                        <a:pt x="468055" y="71796"/>
                        <a:pt x="467355" y="71762"/>
                        <a:pt x="466810" y="71693"/>
                      </a:cubicBezTo>
                      <a:cubicBezTo>
                        <a:pt x="466264" y="71625"/>
                        <a:pt x="465838" y="71523"/>
                        <a:pt x="465530" y="71386"/>
                      </a:cubicBezTo>
                      <a:cubicBezTo>
                        <a:pt x="465224" y="71250"/>
                        <a:pt x="465002" y="71088"/>
                        <a:pt x="464866" y="70900"/>
                      </a:cubicBezTo>
                      <a:cubicBezTo>
                        <a:pt x="464729" y="70713"/>
                        <a:pt x="464661" y="70483"/>
                        <a:pt x="464661" y="70210"/>
                      </a:cubicBezTo>
                      <a:lnTo>
                        <a:pt x="464661" y="43249"/>
                      </a:lnTo>
                      <a:cubicBezTo>
                        <a:pt x="464661" y="40623"/>
                        <a:pt x="464456" y="38508"/>
                        <a:pt x="464047" y="36905"/>
                      </a:cubicBezTo>
                      <a:cubicBezTo>
                        <a:pt x="463638" y="35302"/>
                        <a:pt x="463041" y="33921"/>
                        <a:pt x="462257" y="32761"/>
                      </a:cubicBezTo>
                      <a:cubicBezTo>
                        <a:pt x="461472" y="31602"/>
                        <a:pt x="460457" y="30715"/>
                        <a:pt x="459213" y="30101"/>
                      </a:cubicBezTo>
                      <a:cubicBezTo>
                        <a:pt x="457968" y="29487"/>
                        <a:pt x="456526" y="29180"/>
                        <a:pt x="454889" y="29180"/>
                      </a:cubicBezTo>
                      <a:cubicBezTo>
                        <a:pt x="452775" y="29180"/>
                        <a:pt x="450660" y="29930"/>
                        <a:pt x="448545" y="31431"/>
                      </a:cubicBezTo>
                      <a:cubicBezTo>
                        <a:pt x="446431" y="32932"/>
                        <a:pt x="444214" y="35132"/>
                        <a:pt x="441895" y="38031"/>
                      </a:cubicBezTo>
                      <a:lnTo>
                        <a:pt x="441895" y="70210"/>
                      </a:lnTo>
                      <a:cubicBezTo>
                        <a:pt x="441895" y="70483"/>
                        <a:pt x="441827" y="70713"/>
                        <a:pt x="441690" y="70900"/>
                      </a:cubicBezTo>
                      <a:cubicBezTo>
                        <a:pt x="441554" y="71088"/>
                        <a:pt x="441332" y="71250"/>
                        <a:pt x="441025" y="71386"/>
                      </a:cubicBezTo>
                      <a:cubicBezTo>
                        <a:pt x="440718" y="71523"/>
                        <a:pt x="440292" y="71625"/>
                        <a:pt x="439746" y="71693"/>
                      </a:cubicBezTo>
                      <a:cubicBezTo>
                        <a:pt x="439200" y="71762"/>
                        <a:pt x="438501" y="71796"/>
                        <a:pt x="437649" y="71796"/>
                      </a:cubicBezTo>
                      <a:cubicBezTo>
                        <a:pt x="436830" y="71796"/>
                        <a:pt x="436148" y="71762"/>
                        <a:pt x="435602" y="71693"/>
                      </a:cubicBezTo>
                      <a:cubicBezTo>
                        <a:pt x="435056" y="71625"/>
                        <a:pt x="434622" y="71523"/>
                        <a:pt x="434298" y="71386"/>
                      </a:cubicBezTo>
                      <a:cubicBezTo>
                        <a:pt x="433974" y="71250"/>
                        <a:pt x="433752" y="71088"/>
                        <a:pt x="433632" y="70900"/>
                      </a:cubicBezTo>
                      <a:cubicBezTo>
                        <a:pt x="433513" y="70713"/>
                        <a:pt x="433453" y="70483"/>
                        <a:pt x="433453" y="70210"/>
                      </a:cubicBezTo>
                      <a:lnTo>
                        <a:pt x="433453" y="1861"/>
                      </a:lnTo>
                      <a:cubicBezTo>
                        <a:pt x="433453" y="1588"/>
                        <a:pt x="433513" y="1349"/>
                        <a:pt x="433632" y="1145"/>
                      </a:cubicBezTo>
                      <a:cubicBezTo>
                        <a:pt x="433752" y="940"/>
                        <a:pt x="433974" y="770"/>
                        <a:pt x="434298" y="633"/>
                      </a:cubicBezTo>
                      <a:cubicBezTo>
                        <a:pt x="434622" y="497"/>
                        <a:pt x="435056" y="394"/>
                        <a:pt x="435602" y="326"/>
                      </a:cubicBezTo>
                      <a:cubicBezTo>
                        <a:pt x="436148" y="258"/>
                        <a:pt x="436830" y="224"/>
                        <a:pt x="437649" y="224"/>
                      </a:cubicBezTo>
                      <a:cubicBezTo>
                        <a:pt x="438501" y="224"/>
                        <a:pt x="439200" y="258"/>
                        <a:pt x="439746" y="326"/>
                      </a:cubicBezTo>
                      <a:cubicBezTo>
                        <a:pt x="440292" y="394"/>
                        <a:pt x="440718" y="497"/>
                        <a:pt x="441025" y="633"/>
                      </a:cubicBezTo>
                      <a:cubicBezTo>
                        <a:pt x="441332" y="770"/>
                        <a:pt x="441554" y="940"/>
                        <a:pt x="441690" y="1145"/>
                      </a:cubicBezTo>
                      <a:cubicBezTo>
                        <a:pt x="441827" y="1349"/>
                        <a:pt x="441895" y="1588"/>
                        <a:pt x="441895" y="1861"/>
                      </a:cubicBezTo>
                      <a:lnTo>
                        <a:pt x="441895" y="29436"/>
                      </a:lnTo>
                      <a:cubicBezTo>
                        <a:pt x="444316" y="26878"/>
                        <a:pt x="446755" y="24976"/>
                        <a:pt x="449210" y="23732"/>
                      </a:cubicBezTo>
                      <a:cubicBezTo>
                        <a:pt x="451667" y="22487"/>
                        <a:pt x="454139" y="21864"/>
                        <a:pt x="456629" y="21864"/>
                      </a:cubicBezTo>
                      <a:cubicBezTo>
                        <a:pt x="459698" y="21864"/>
                        <a:pt x="462282" y="22384"/>
                        <a:pt x="464380" y="23425"/>
                      </a:cubicBezTo>
                      <a:cubicBezTo>
                        <a:pt x="466477" y="24465"/>
                        <a:pt x="468174" y="25855"/>
                        <a:pt x="469470" y="27594"/>
                      </a:cubicBezTo>
                      <a:cubicBezTo>
                        <a:pt x="470766" y="29334"/>
                        <a:pt x="471695" y="31371"/>
                        <a:pt x="472258" y="33708"/>
                      </a:cubicBezTo>
                      <a:cubicBezTo>
                        <a:pt x="472821" y="36044"/>
                        <a:pt x="473102" y="38866"/>
                        <a:pt x="473102" y="42174"/>
                      </a:cubicBezTo>
                      <a:close/>
                      <a:moveTo>
                        <a:pt x="530844" y="46677"/>
                      </a:moveTo>
                      <a:cubicBezTo>
                        <a:pt x="530844" y="50428"/>
                        <a:pt x="530350" y="53881"/>
                        <a:pt x="529361" y="57036"/>
                      </a:cubicBezTo>
                      <a:cubicBezTo>
                        <a:pt x="528372" y="60191"/>
                        <a:pt x="526897" y="62911"/>
                        <a:pt x="524936" y="65196"/>
                      </a:cubicBezTo>
                      <a:cubicBezTo>
                        <a:pt x="522975" y="67481"/>
                        <a:pt x="520519" y="69263"/>
                        <a:pt x="517568" y="70542"/>
                      </a:cubicBezTo>
                      <a:cubicBezTo>
                        <a:pt x="514618" y="71821"/>
                        <a:pt x="511199" y="72461"/>
                        <a:pt x="507311" y="72461"/>
                      </a:cubicBezTo>
                      <a:cubicBezTo>
                        <a:pt x="503526" y="72461"/>
                        <a:pt x="500225" y="71898"/>
                        <a:pt x="497412" y="70773"/>
                      </a:cubicBezTo>
                      <a:cubicBezTo>
                        <a:pt x="494598" y="69647"/>
                        <a:pt x="492253" y="68010"/>
                        <a:pt x="490377" y="65861"/>
                      </a:cubicBezTo>
                      <a:cubicBezTo>
                        <a:pt x="488501" y="63713"/>
                        <a:pt x="487103" y="61103"/>
                        <a:pt x="486183" y="58034"/>
                      </a:cubicBezTo>
                      <a:cubicBezTo>
                        <a:pt x="485261" y="54964"/>
                        <a:pt x="484800" y="51485"/>
                        <a:pt x="484800" y="47597"/>
                      </a:cubicBezTo>
                      <a:cubicBezTo>
                        <a:pt x="484800" y="43846"/>
                        <a:pt x="485287" y="40392"/>
                        <a:pt x="486259" y="37238"/>
                      </a:cubicBezTo>
                      <a:cubicBezTo>
                        <a:pt x="487231" y="34083"/>
                        <a:pt x="488697" y="31363"/>
                        <a:pt x="490658" y="29078"/>
                      </a:cubicBezTo>
                      <a:cubicBezTo>
                        <a:pt x="492620" y="26793"/>
                        <a:pt x="495067" y="25019"/>
                        <a:pt x="498000" y="23757"/>
                      </a:cubicBezTo>
                      <a:cubicBezTo>
                        <a:pt x="500933" y="22495"/>
                        <a:pt x="504361" y="21864"/>
                        <a:pt x="508283" y="21864"/>
                      </a:cubicBezTo>
                      <a:cubicBezTo>
                        <a:pt x="512069" y="21864"/>
                        <a:pt x="515369" y="22427"/>
                        <a:pt x="518183" y="23553"/>
                      </a:cubicBezTo>
                      <a:cubicBezTo>
                        <a:pt x="520996" y="24678"/>
                        <a:pt x="523341" y="26315"/>
                        <a:pt x="525217" y="28464"/>
                      </a:cubicBezTo>
                      <a:cubicBezTo>
                        <a:pt x="527092" y="30613"/>
                        <a:pt x="528499" y="33222"/>
                        <a:pt x="529437" y="36291"/>
                      </a:cubicBezTo>
                      <a:cubicBezTo>
                        <a:pt x="530376" y="39361"/>
                        <a:pt x="530844" y="42823"/>
                        <a:pt x="530844" y="46677"/>
                      </a:cubicBezTo>
                      <a:close/>
                      <a:moveTo>
                        <a:pt x="522097" y="47239"/>
                      </a:moveTo>
                      <a:cubicBezTo>
                        <a:pt x="522097" y="44750"/>
                        <a:pt x="521864" y="42396"/>
                        <a:pt x="521399" y="40179"/>
                      </a:cubicBezTo>
                      <a:cubicBezTo>
                        <a:pt x="520934" y="37962"/>
                        <a:pt x="520169" y="36018"/>
                        <a:pt x="519102" y="34347"/>
                      </a:cubicBezTo>
                      <a:cubicBezTo>
                        <a:pt x="518035" y="32676"/>
                        <a:pt x="516589" y="31354"/>
                        <a:pt x="514765" y="30382"/>
                      </a:cubicBezTo>
                      <a:cubicBezTo>
                        <a:pt x="512942" y="29410"/>
                        <a:pt x="510670" y="28924"/>
                        <a:pt x="507951" y="28924"/>
                      </a:cubicBezTo>
                      <a:cubicBezTo>
                        <a:pt x="505439" y="28924"/>
                        <a:pt x="503280" y="29368"/>
                        <a:pt x="501473" y="30254"/>
                      </a:cubicBezTo>
                      <a:cubicBezTo>
                        <a:pt x="499666" y="31141"/>
                        <a:pt x="498177" y="32395"/>
                        <a:pt x="497008" y="34015"/>
                      </a:cubicBezTo>
                      <a:cubicBezTo>
                        <a:pt x="495838" y="35635"/>
                        <a:pt x="494968" y="37553"/>
                        <a:pt x="494401" y="39770"/>
                      </a:cubicBezTo>
                      <a:cubicBezTo>
                        <a:pt x="493833" y="41987"/>
                        <a:pt x="493549" y="44408"/>
                        <a:pt x="493549" y="47035"/>
                      </a:cubicBezTo>
                      <a:cubicBezTo>
                        <a:pt x="493549" y="49559"/>
                        <a:pt x="493782" y="51929"/>
                        <a:pt x="494246" y="54146"/>
                      </a:cubicBezTo>
                      <a:cubicBezTo>
                        <a:pt x="494711" y="56363"/>
                        <a:pt x="495486" y="58298"/>
                        <a:pt x="496570" y="59952"/>
                      </a:cubicBezTo>
                      <a:cubicBezTo>
                        <a:pt x="497654" y="61606"/>
                        <a:pt x="499107" y="62920"/>
                        <a:pt x="500931" y="63892"/>
                      </a:cubicBezTo>
                      <a:cubicBezTo>
                        <a:pt x="502755" y="64864"/>
                        <a:pt x="505026" y="65350"/>
                        <a:pt x="507745" y="65350"/>
                      </a:cubicBezTo>
                      <a:cubicBezTo>
                        <a:pt x="510224" y="65350"/>
                        <a:pt x="512374" y="64906"/>
                        <a:pt x="514198" y="64020"/>
                      </a:cubicBezTo>
                      <a:cubicBezTo>
                        <a:pt x="516022" y="63133"/>
                        <a:pt x="517519" y="61888"/>
                        <a:pt x="518689" y="60285"/>
                      </a:cubicBezTo>
                      <a:cubicBezTo>
                        <a:pt x="519859" y="58682"/>
                        <a:pt x="520719" y="56772"/>
                        <a:pt x="521270" y="54555"/>
                      </a:cubicBezTo>
                      <a:cubicBezTo>
                        <a:pt x="521821" y="52338"/>
                        <a:pt x="522097" y="49900"/>
                        <a:pt x="522097" y="47239"/>
                      </a:cubicBezTo>
                      <a:close/>
                      <a:moveTo>
                        <a:pt x="551035" y="70210"/>
                      </a:moveTo>
                      <a:cubicBezTo>
                        <a:pt x="551035" y="70483"/>
                        <a:pt x="550968" y="70713"/>
                        <a:pt x="550831" y="70900"/>
                      </a:cubicBezTo>
                      <a:cubicBezTo>
                        <a:pt x="550694" y="71088"/>
                        <a:pt x="550472" y="71250"/>
                        <a:pt x="550166" y="71386"/>
                      </a:cubicBezTo>
                      <a:cubicBezTo>
                        <a:pt x="549859" y="71523"/>
                        <a:pt x="549432" y="71625"/>
                        <a:pt x="548887" y="71693"/>
                      </a:cubicBezTo>
                      <a:cubicBezTo>
                        <a:pt x="548341" y="71762"/>
                        <a:pt x="547642" y="71796"/>
                        <a:pt x="546789" y="71796"/>
                      </a:cubicBezTo>
                      <a:cubicBezTo>
                        <a:pt x="545971" y="71796"/>
                        <a:pt x="545289" y="71762"/>
                        <a:pt x="544743" y="71693"/>
                      </a:cubicBezTo>
                      <a:cubicBezTo>
                        <a:pt x="544197" y="71625"/>
                        <a:pt x="543762" y="71523"/>
                        <a:pt x="543438" y="71386"/>
                      </a:cubicBezTo>
                      <a:cubicBezTo>
                        <a:pt x="543114" y="71250"/>
                        <a:pt x="542893" y="71088"/>
                        <a:pt x="542773" y="70900"/>
                      </a:cubicBezTo>
                      <a:cubicBezTo>
                        <a:pt x="542653" y="70713"/>
                        <a:pt x="542594" y="70483"/>
                        <a:pt x="542594" y="70210"/>
                      </a:cubicBezTo>
                      <a:lnTo>
                        <a:pt x="542594" y="1861"/>
                      </a:lnTo>
                      <a:cubicBezTo>
                        <a:pt x="542594" y="1588"/>
                        <a:pt x="542653" y="1349"/>
                        <a:pt x="542773" y="1145"/>
                      </a:cubicBezTo>
                      <a:cubicBezTo>
                        <a:pt x="542893" y="940"/>
                        <a:pt x="543114" y="770"/>
                        <a:pt x="543438" y="633"/>
                      </a:cubicBezTo>
                      <a:cubicBezTo>
                        <a:pt x="543762" y="497"/>
                        <a:pt x="544197" y="394"/>
                        <a:pt x="544743" y="326"/>
                      </a:cubicBezTo>
                      <a:cubicBezTo>
                        <a:pt x="545289" y="258"/>
                        <a:pt x="545971" y="224"/>
                        <a:pt x="546789" y="224"/>
                      </a:cubicBezTo>
                      <a:cubicBezTo>
                        <a:pt x="547642" y="224"/>
                        <a:pt x="548341" y="258"/>
                        <a:pt x="548887" y="326"/>
                      </a:cubicBezTo>
                      <a:cubicBezTo>
                        <a:pt x="549432" y="394"/>
                        <a:pt x="549859" y="497"/>
                        <a:pt x="550166" y="633"/>
                      </a:cubicBezTo>
                      <a:cubicBezTo>
                        <a:pt x="550472" y="770"/>
                        <a:pt x="550694" y="940"/>
                        <a:pt x="550831" y="1145"/>
                      </a:cubicBezTo>
                      <a:cubicBezTo>
                        <a:pt x="550968" y="1349"/>
                        <a:pt x="551035" y="1588"/>
                        <a:pt x="551035" y="1861"/>
                      </a:cubicBezTo>
                      <a:close/>
                      <a:moveTo>
                        <a:pt x="605851" y="70210"/>
                      </a:moveTo>
                      <a:cubicBezTo>
                        <a:pt x="605851" y="70483"/>
                        <a:pt x="605791" y="70721"/>
                        <a:pt x="605672" y="70926"/>
                      </a:cubicBezTo>
                      <a:cubicBezTo>
                        <a:pt x="605553" y="71131"/>
                        <a:pt x="605348" y="71293"/>
                        <a:pt x="605057" y="71412"/>
                      </a:cubicBezTo>
                      <a:cubicBezTo>
                        <a:pt x="604768" y="71531"/>
                        <a:pt x="604384" y="71625"/>
                        <a:pt x="603907" y="71693"/>
                      </a:cubicBezTo>
                      <a:cubicBezTo>
                        <a:pt x="603430" y="71762"/>
                        <a:pt x="602850" y="71796"/>
                        <a:pt x="602168" y="71796"/>
                      </a:cubicBezTo>
                      <a:cubicBezTo>
                        <a:pt x="601451" y="71796"/>
                        <a:pt x="600854" y="71762"/>
                        <a:pt x="600377" y="71693"/>
                      </a:cubicBezTo>
                      <a:cubicBezTo>
                        <a:pt x="599900" y="71625"/>
                        <a:pt x="599507" y="71531"/>
                        <a:pt x="599201" y="71412"/>
                      </a:cubicBezTo>
                      <a:cubicBezTo>
                        <a:pt x="598893" y="71293"/>
                        <a:pt x="598672" y="71131"/>
                        <a:pt x="598535" y="70926"/>
                      </a:cubicBezTo>
                      <a:cubicBezTo>
                        <a:pt x="598398" y="70721"/>
                        <a:pt x="598330" y="70483"/>
                        <a:pt x="598330" y="70210"/>
                      </a:cubicBezTo>
                      <a:lnTo>
                        <a:pt x="598330" y="64122"/>
                      </a:lnTo>
                      <a:cubicBezTo>
                        <a:pt x="595909" y="66748"/>
                        <a:pt x="593393" y="68794"/>
                        <a:pt x="590784" y="70261"/>
                      </a:cubicBezTo>
                      <a:cubicBezTo>
                        <a:pt x="588175" y="71728"/>
                        <a:pt x="585319" y="72461"/>
                        <a:pt x="582216" y="72461"/>
                      </a:cubicBezTo>
                      <a:cubicBezTo>
                        <a:pt x="578839" y="72461"/>
                        <a:pt x="575957" y="71804"/>
                        <a:pt x="573569" y="70491"/>
                      </a:cubicBezTo>
                      <a:cubicBezTo>
                        <a:pt x="571182" y="69178"/>
                        <a:pt x="569246" y="67405"/>
                        <a:pt x="567762" y="65171"/>
                      </a:cubicBezTo>
                      <a:cubicBezTo>
                        <a:pt x="566279" y="62937"/>
                        <a:pt x="565196" y="60311"/>
                        <a:pt x="564514" y="57292"/>
                      </a:cubicBezTo>
                      <a:cubicBezTo>
                        <a:pt x="563831" y="54274"/>
                        <a:pt x="563490" y="51093"/>
                        <a:pt x="563490" y="47751"/>
                      </a:cubicBezTo>
                      <a:cubicBezTo>
                        <a:pt x="563490" y="43795"/>
                        <a:pt x="563917" y="40222"/>
                        <a:pt x="564770" y="37033"/>
                      </a:cubicBezTo>
                      <a:cubicBezTo>
                        <a:pt x="565622" y="33844"/>
                        <a:pt x="566884" y="31124"/>
                        <a:pt x="568556" y="28873"/>
                      </a:cubicBezTo>
                      <a:cubicBezTo>
                        <a:pt x="570226" y="26622"/>
                        <a:pt x="572299" y="24891"/>
                        <a:pt x="574772" y="23680"/>
                      </a:cubicBezTo>
                      <a:cubicBezTo>
                        <a:pt x="577244" y="22470"/>
                        <a:pt x="580100" y="21864"/>
                        <a:pt x="583340" y="21864"/>
                      </a:cubicBezTo>
                      <a:cubicBezTo>
                        <a:pt x="586035" y="21864"/>
                        <a:pt x="588499" y="22453"/>
                        <a:pt x="590733" y="23629"/>
                      </a:cubicBezTo>
                      <a:cubicBezTo>
                        <a:pt x="592967" y="24806"/>
                        <a:pt x="595175" y="26537"/>
                        <a:pt x="597358" y="28822"/>
                      </a:cubicBezTo>
                      <a:lnTo>
                        <a:pt x="597358" y="2066"/>
                      </a:lnTo>
                      <a:cubicBezTo>
                        <a:pt x="597358" y="1827"/>
                        <a:pt x="597418" y="1597"/>
                        <a:pt x="597537" y="1375"/>
                      </a:cubicBezTo>
                      <a:cubicBezTo>
                        <a:pt x="597657" y="1153"/>
                        <a:pt x="597887" y="983"/>
                        <a:pt x="598228" y="863"/>
                      </a:cubicBezTo>
                      <a:cubicBezTo>
                        <a:pt x="598569" y="744"/>
                        <a:pt x="599004" y="642"/>
                        <a:pt x="599533" y="557"/>
                      </a:cubicBezTo>
                      <a:cubicBezTo>
                        <a:pt x="600062" y="471"/>
                        <a:pt x="600735" y="429"/>
                        <a:pt x="601553" y="429"/>
                      </a:cubicBezTo>
                      <a:cubicBezTo>
                        <a:pt x="602406" y="429"/>
                        <a:pt x="603105" y="471"/>
                        <a:pt x="603651" y="557"/>
                      </a:cubicBezTo>
                      <a:cubicBezTo>
                        <a:pt x="604196" y="642"/>
                        <a:pt x="604623" y="744"/>
                        <a:pt x="604930" y="863"/>
                      </a:cubicBezTo>
                      <a:cubicBezTo>
                        <a:pt x="605236" y="983"/>
                        <a:pt x="605467" y="1153"/>
                        <a:pt x="605620" y="1375"/>
                      </a:cubicBezTo>
                      <a:cubicBezTo>
                        <a:pt x="605774" y="1597"/>
                        <a:pt x="605851" y="1827"/>
                        <a:pt x="605851" y="2066"/>
                      </a:cubicBezTo>
                      <a:close/>
                      <a:moveTo>
                        <a:pt x="597358" y="37826"/>
                      </a:moveTo>
                      <a:cubicBezTo>
                        <a:pt x="595073" y="34995"/>
                        <a:pt x="592864" y="32838"/>
                        <a:pt x="590733" y="31354"/>
                      </a:cubicBezTo>
                      <a:cubicBezTo>
                        <a:pt x="588601" y="29871"/>
                        <a:pt x="586376" y="29129"/>
                        <a:pt x="584057" y="29129"/>
                      </a:cubicBezTo>
                      <a:cubicBezTo>
                        <a:pt x="581908" y="29129"/>
                        <a:pt x="580084" y="29641"/>
                        <a:pt x="578583" y="30664"/>
                      </a:cubicBezTo>
                      <a:cubicBezTo>
                        <a:pt x="577083" y="31687"/>
                        <a:pt x="575862" y="33034"/>
                        <a:pt x="574925" y="34705"/>
                      </a:cubicBezTo>
                      <a:cubicBezTo>
                        <a:pt x="573987" y="36376"/>
                        <a:pt x="573305" y="38269"/>
                        <a:pt x="572878" y="40384"/>
                      </a:cubicBezTo>
                      <a:cubicBezTo>
                        <a:pt x="572452" y="42499"/>
                        <a:pt x="572239" y="44647"/>
                        <a:pt x="572239" y="46830"/>
                      </a:cubicBezTo>
                      <a:cubicBezTo>
                        <a:pt x="572239" y="49149"/>
                        <a:pt x="572418" y="51417"/>
                        <a:pt x="572776" y="53634"/>
                      </a:cubicBezTo>
                      <a:cubicBezTo>
                        <a:pt x="573134" y="55851"/>
                        <a:pt x="573756" y="57821"/>
                        <a:pt x="574643" y="59543"/>
                      </a:cubicBezTo>
                      <a:cubicBezTo>
                        <a:pt x="575530" y="61265"/>
                        <a:pt x="576707" y="62647"/>
                        <a:pt x="578173" y="63687"/>
                      </a:cubicBezTo>
                      <a:cubicBezTo>
                        <a:pt x="579640" y="64727"/>
                        <a:pt x="581482" y="65247"/>
                        <a:pt x="583699" y="65247"/>
                      </a:cubicBezTo>
                      <a:cubicBezTo>
                        <a:pt x="584824" y="65247"/>
                        <a:pt x="585907" y="65094"/>
                        <a:pt x="586948" y="64787"/>
                      </a:cubicBezTo>
                      <a:cubicBezTo>
                        <a:pt x="587988" y="64480"/>
                        <a:pt x="589054" y="63968"/>
                        <a:pt x="590145" y="63252"/>
                      </a:cubicBezTo>
                      <a:cubicBezTo>
                        <a:pt x="591237" y="62536"/>
                        <a:pt x="592379" y="61606"/>
                        <a:pt x="593572" y="60464"/>
                      </a:cubicBezTo>
                      <a:cubicBezTo>
                        <a:pt x="594767" y="59321"/>
                        <a:pt x="596028" y="57915"/>
                        <a:pt x="597358" y="56243"/>
                      </a:cubicBezTo>
                      <a:close/>
                      <a:moveTo>
                        <a:pt x="660267" y="45193"/>
                      </a:moveTo>
                      <a:cubicBezTo>
                        <a:pt x="660267" y="46523"/>
                        <a:pt x="659934" y="47469"/>
                        <a:pt x="659266" y="48032"/>
                      </a:cubicBezTo>
                      <a:cubicBezTo>
                        <a:pt x="658597" y="48595"/>
                        <a:pt x="657835" y="48876"/>
                        <a:pt x="656978" y="48876"/>
                      </a:cubicBezTo>
                      <a:lnTo>
                        <a:pt x="626655" y="48876"/>
                      </a:lnTo>
                      <a:cubicBezTo>
                        <a:pt x="626655" y="51434"/>
                        <a:pt x="626913" y="53737"/>
                        <a:pt x="627427" y="55783"/>
                      </a:cubicBezTo>
                      <a:cubicBezTo>
                        <a:pt x="627940" y="57829"/>
                        <a:pt x="628798" y="59586"/>
                        <a:pt x="629997" y="61052"/>
                      </a:cubicBezTo>
                      <a:cubicBezTo>
                        <a:pt x="631197" y="62519"/>
                        <a:pt x="632756" y="63644"/>
                        <a:pt x="634675" y="64429"/>
                      </a:cubicBezTo>
                      <a:cubicBezTo>
                        <a:pt x="636595" y="65213"/>
                        <a:pt x="638943" y="65605"/>
                        <a:pt x="641718" y="65605"/>
                      </a:cubicBezTo>
                      <a:cubicBezTo>
                        <a:pt x="643912" y="65605"/>
                        <a:pt x="645865" y="65426"/>
                        <a:pt x="647579" y="65068"/>
                      </a:cubicBezTo>
                      <a:cubicBezTo>
                        <a:pt x="649292" y="64710"/>
                        <a:pt x="650775" y="64309"/>
                        <a:pt x="652026" y="63866"/>
                      </a:cubicBezTo>
                      <a:cubicBezTo>
                        <a:pt x="653277" y="63423"/>
                        <a:pt x="654304" y="63022"/>
                        <a:pt x="655110" y="62664"/>
                      </a:cubicBezTo>
                      <a:cubicBezTo>
                        <a:pt x="655916" y="62306"/>
                        <a:pt x="656525" y="62127"/>
                        <a:pt x="656936" y="62127"/>
                      </a:cubicBezTo>
                      <a:cubicBezTo>
                        <a:pt x="657175" y="62127"/>
                        <a:pt x="657390" y="62186"/>
                        <a:pt x="657578" y="62306"/>
                      </a:cubicBezTo>
                      <a:cubicBezTo>
                        <a:pt x="657767" y="62425"/>
                        <a:pt x="657912" y="62604"/>
                        <a:pt x="658015" y="62843"/>
                      </a:cubicBezTo>
                      <a:cubicBezTo>
                        <a:pt x="658117" y="63082"/>
                        <a:pt x="658195" y="63414"/>
                        <a:pt x="658246" y="63840"/>
                      </a:cubicBezTo>
                      <a:cubicBezTo>
                        <a:pt x="658297" y="64267"/>
                        <a:pt x="658323" y="64787"/>
                        <a:pt x="658323" y="65401"/>
                      </a:cubicBezTo>
                      <a:cubicBezTo>
                        <a:pt x="658323" y="65844"/>
                        <a:pt x="658307" y="66228"/>
                        <a:pt x="658273" y="66552"/>
                      </a:cubicBezTo>
                      <a:cubicBezTo>
                        <a:pt x="658238" y="66876"/>
                        <a:pt x="658195" y="67166"/>
                        <a:pt x="658144" y="67422"/>
                      </a:cubicBezTo>
                      <a:cubicBezTo>
                        <a:pt x="658094" y="67677"/>
                        <a:pt x="658008" y="67908"/>
                        <a:pt x="657889" y="68112"/>
                      </a:cubicBezTo>
                      <a:cubicBezTo>
                        <a:pt x="657770" y="68317"/>
                        <a:pt x="657615" y="68513"/>
                        <a:pt x="657429" y="68701"/>
                      </a:cubicBezTo>
                      <a:cubicBezTo>
                        <a:pt x="657241" y="68888"/>
                        <a:pt x="656687" y="69195"/>
                        <a:pt x="655766" y="69621"/>
                      </a:cubicBezTo>
                      <a:cubicBezTo>
                        <a:pt x="654845" y="70048"/>
                        <a:pt x="653651" y="70466"/>
                        <a:pt x="652184" y="70875"/>
                      </a:cubicBezTo>
                      <a:cubicBezTo>
                        <a:pt x="650717" y="71284"/>
                        <a:pt x="649021" y="71651"/>
                        <a:pt x="647094" y="71975"/>
                      </a:cubicBezTo>
                      <a:cubicBezTo>
                        <a:pt x="645167" y="72299"/>
                        <a:pt x="643112" y="72461"/>
                        <a:pt x="640930" y="72461"/>
                      </a:cubicBezTo>
                      <a:cubicBezTo>
                        <a:pt x="637143" y="72461"/>
                        <a:pt x="633827" y="71932"/>
                        <a:pt x="630979" y="70875"/>
                      </a:cubicBezTo>
                      <a:cubicBezTo>
                        <a:pt x="628131" y="69818"/>
                        <a:pt x="625735" y="68249"/>
                        <a:pt x="623791" y="66168"/>
                      </a:cubicBezTo>
                      <a:cubicBezTo>
                        <a:pt x="621847" y="64088"/>
                        <a:pt x="620380" y="61479"/>
                        <a:pt x="619391" y="58341"/>
                      </a:cubicBezTo>
                      <a:cubicBezTo>
                        <a:pt x="618402" y="55203"/>
                        <a:pt x="617908" y="51554"/>
                        <a:pt x="617908" y="47393"/>
                      </a:cubicBezTo>
                      <a:cubicBezTo>
                        <a:pt x="617908" y="43436"/>
                        <a:pt x="618419" y="39881"/>
                        <a:pt x="619442" y="36726"/>
                      </a:cubicBezTo>
                      <a:cubicBezTo>
                        <a:pt x="620465" y="33571"/>
                        <a:pt x="621940" y="30894"/>
                        <a:pt x="623867" y="28694"/>
                      </a:cubicBezTo>
                      <a:cubicBezTo>
                        <a:pt x="625794" y="26494"/>
                        <a:pt x="628122" y="24806"/>
                        <a:pt x="630851" y="23629"/>
                      </a:cubicBezTo>
                      <a:cubicBezTo>
                        <a:pt x="633579" y="22453"/>
                        <a:pt x="636632" y="21864"/>
                        <a:pt x="640008" y="21864"/>
                      </a:cubicBezTo>
                      <a:cubicBezTo>
                        <a:pt x="643624" y="21864"/>
                        <a:pt x="646702" y="22444"/>
                        <a:pt x="649243" y="23604"/>
                      </a:cubicBezTo>
                      <a:cubicBezTo>
                        <a:pt x="651783" y="24763"/>
                        <a:pt x="653873" y="26324"/>
                        <a:pt x="655509" y="28285"/>
                      </a:cubicBezTo>
                      <a:cubicBezTo>
                        <a:pt x="657147" y="30246"/>
                        <a:pt x="658349" y="32548"/>
                        <a:pt x="659117" y="35191"/>
                      </a:cubicBezTo>
                      <a:cubicBezTo>
                        <a:pt x="659884" y="37835"/>
                        <a:pt x="660267" y="40657"/>
                        <a:pt x="660267" y="43658"/>
                      </a:cubicBezTo>
                      <a:close/>
                      <a:moveTo>
                        <a:pt x="651775" y="42686"/>
                      </a:moveTo>
                      <a:cubicBezTo>
                        <a:pt x="651878" y="38252"/>
                        <a:pt x="650891" y="34774"/>
                        <a:pt x="648815" y="32250"/>
                      </a:cubicBezTo>
                      <a:cubicBezTo>
                        <a:pt x="646740" y="29726"/>
                        <a:pt x="643659" y="28464"/>
                        <a:pt x="639576" y="28464"/>
                      </a:cubicBezTo>
                      <a:cubicBezTo>
                        <a:pt x="637482" y="28464"/>
                        <a:pt x="635647" y="28856"/>
                        <a:pt x="634069" y="29641"/>
                      </a:cubicBezTo>
                      <a:cubicBezTo>
                        <a:pt x="632489" y="30425"/>
                        <a:pt x="631168" y="31465"/>
                        <a:pt x="630104" y="32761"/>
                      </a:cubicBezTo>
                      <a:cubicBezTo>
                        <a:pt x="629040" y="34057"/>
                        <a:pt x="628217" y="35566"/>
                        <a:pt x="627634" y="37289"/>
                      </a:cubicBezTo>
                      <a:cubicBezTo>
                        <a:pt x="627051" y="39011"/>
                        <a:pt x="626725" y="40810"/>
                        <a:pt x="626655" y="42686"/>
                      </a:cubicBezTo>
                      <a:close/>
                      <a:moveTo>
                        <a:pt x="699481" y="27185"/>
                      </a:moveTo>
                      <a:cubicBezTo>
                        <a:pt x="699481" y="27935"/>
                        <a:pt x="699464" y="28566"/>
                        <a:pt x="699429" y="29078"/>
                      </a:cubicBezTo>
                      <a:cubicBezTo>
                        <a:pt x="699396" y="29589"/>
                        <a:pt x="699327" y="29990"/>
                        <a:pt x="699225" y="30280"/>
                      </a:cubicBezTo>
                      <a:cubicBezTo>
                        <a:pt x="699123" y="30570"/>
                        <a:pt x="698995" y="30792"/>
                        <a:pt x="698842" y="30945"/>
                      </a:cubicBezTo>
                      <a:cubicBezTo>
                        <a:pt x="698688" y="31099"/>
                        <a:pt x="698475" y="31175"/>
                        <a:pt x="698201" y="31175"/>
                      </a:cubicBezTo>
                      <a:cubicBezTo>
                        <a:pt x="697929" y="31175"/>
                        <a:pt x="697597" y="31099"/>
                        <a:pt x="697204" y="30945"/>
                      </a:cubicBezTo>
                      <a:cubicBezTo>
                        <a:pt x="696812" y="30792"/>
                        <a:pt x="696369" y="30638"/>
                        <a:pt x="695874" y="30485"/>
                      </a:cubicBezTo>
                      <a:cubicBezTo>
                        <a:pt x="695379" y="30331"/>
                        <a:pt x="694825" y="30186"/>
                        <a:pt x="694211" y="30050"/>
                      </a:cubicBezTo>
                      <a:cubicBezTo>
                        <a:pt x="693597" y="29913"/>
                        <a:pt x="692932" y="29845"/>
                        <a:pt x="692216" y="29845"/>
                      </a:cubicBezTo>
                      <a:cubicBezTo>
                        <a:pt x="691363" y="29845"/>
                        <a:pt x="690528" y="30016"/>
                        <a:pt x="689709" y="30357"/>
                      </a:cubicBezTo>
                      <a:cubicBezTo>
                        <a:pt x="688891" y="30698"/>
                        <a:pt x="688030" y="31261"/>
                        <a:pt x="687126" y="32045"/>
                      </a:cubicBezTo>
                      <a:cubicBezTo>
                        <a:pt x="686222" y="32829"/>
                        <a:pt x="685275" y="33870"/>
                        <a:pt x="684286" y="35166"/>
                      </a:cubicBezTo>
                      <a:cubicBezTo>
                        <a:pt x="683298" y="36462"/>
                        <a:pt x="682206" y="38048"/>
                        <a:pt x="681012" y="39924"/>
                      </a:cubicBezTo>
                      <a:lnTo>
                        <a:pt x="681012" y="70210"/>
                      </a:lnTo>
                      <a:cubicBezTo>
                        <a:pt x="681012" y="70483"/>
                        <a:pt x="680944" y="70713"/>
                        <a:pt x="680808" y="70900"/>
                      </a:cubicBezTo>
                      <a:cubicBezTo>
                        <a:pt x="680671" y="71088"/>
                        <a:pt x="680450" y="71250"/>
                        <a:pt x="680142" y="71386"/>
                      </a:cubicBezTo>
                      <a:cubicBezTo>
                        <a:pt x="679835" y="71523"/>
                        <a:pt x="679409" y="71625"/>
                        <a:pt x="678864" y="71693"/>
                      </a:cubicBezTo>
                      <a:cubicBezTo>
                        <a:pt x="678318" y="71762"/>
                        <a:pt x="677619" y="71796"/>
                        <a:pt x="676765" y="71796"/>
                      </a:cubicBezTo>
                      <a:cubicBezTo>
                        <a:pt x="675947" y="71796"/>
                        <a:pt x="675265" y="71762"/>
                        <a:pt x="674719" y="71693"/>
                      </a:cubicBezTo>
                      <a:cubicBezTo>
                        <a:pt x="674174" y="71625"/>
                        <a:pt x="673739" y="71523"/>
                        <a:pt x="673415" y="71386"/>
                      </a:cubicBezTo>
                      <a:cubicBezTo>
                        <a:pt x="673091" y="71250"/>
                        <a:pt x="672869" y="71088"/>
                        <a:pt x="672750" y="70900"/>
                      </a:cubicBezTo>
                      <a:cubicBezTo>
                        <a:pt x="672631" y="70713"/>
                        <a:pt x="672571" y="70483"/>
                        <a:pt x="672571" y="70210"/>
                      </a:cubicBezTo>
                      <a:lnTo>
                        <a:pt x="672571" y="24167"/>
                      </a:lnTo>
                      <a:cubicBezTo>
                        <a:pt x="672571" y="23894"/>
                        <a:pt x="672622" y="23663"/>
                        <a:pt x="672724" y="23476"/>
                      </a:cubicBezTo>
                      <a:cubicBezTo>
                        <a:pt x="672827" y="23288"/>
                        <a:pt x="673031" y="23118"/>
                        <a:pt x="673338" y="22964"/>
                      </a:cubicBezTo>
                      <a:cubicBezTo>
                        <a:pt x="673645" y="22811"/>
                        <a:pt x="674037" y="22708"/>
                        <a:pt x="674515" y="22657"/>
                      </a:cubicBezTo>
                      <a:cubicBezTo>
                        <a:pt x="674992" y="22606"/>
                        <a:pt x="675623" y="22581"/>
                        <a:pt x="676407" y="22581"/>
                      </a:cubicBezTo>
                      <a:cubicBezTo>
                        <a:pt x="677158" y="22581"/>
                        <a:pt x="677781" y="22606"/>
                        <a:pt x="678275" y="22657"/>
                      </a:cubicBezTo>
                      <a:cubicBezTo>
                        <a:pt x="678770" y="22708"/>
                        <a:pt x="679153" y="22811"/>
                        <a:pt x="679426" y="22964"/>
                      </a:cubicBezTo>
                      <a:cubicBezTo>
                        <a:pt x="679699" y="23118"/>
                        <a:pt x="679895" y="23288"/>
                        <a:pt x="680014" y="23476"/>
                      </a:cubicBezTo>
                      <a:cubicBezTo>
                        <a:pt x="680133" y="23663"/>
                        <a:pt x="680193" y="23894"/>
                        <a:pt x="680193" y="24167"/>
                      </a:cubicBezTo>
                      <a:lnTo>
                        <a:pt x="680193" y="30868"/>
                      </a:lnTo>
                      <a:cubicBezTo>
                        <a:pt x="681456" y="29027"/>
                        <a:pt x="682640" y="27526"/>
                        <a:pt x="683749" y="26366"/>
                      </a:cubicBezTo>
                      <a:cubicBezTo>
                        <a:pt x="684858" y="25207"/>
                        <a:pt x="685907" y="24294"/>
                        <a:pt x="686895" y="23629"/>
                      </a:cubicBezTo>
                      <a:cubicBezTo>
                        <a:pt x="687885" y="22964"/>
                        <a:pt x="688865" y="22504"/>
                        <a:pt x="689838" y="22248"/>
                      </a:cubicBezTo>
                      <a:cubicBezTo>
                        <a:pt x="690809" y="21992"/>
                        <a:pt x="691790" y="21864"/>
                        <a:pt x="692779" y="21864"/>
                      </a:cubicBezTo>
                      <a:cubicBezTo>
                        <a:pt x="693222" y="21864"/>
                        <a:pt x="693726" y="21890"/>
                        <a:pt x="694288" y="21941"/>
                      </a:cubicBezTo>
                      <a:cubicBezTo>
                        <a:pt x="694851" y="21992"/>
                        <a:pt x="695439" y="22086"/>
                        <a:pt x="696053" y="22222"/>
                      </a:cubicBezTo>
                      <a:cubicBezTo>
                        <a:pt x="696667" y="22359"/>
                        <a:pt x="697221" y="22512"/>
                        <a:pt x="697716" y="22683"/>
                      </a:cubicBezTo>
                      <a:cubicBezTo>
                        <a:pt x="698210" y="22853"/>
                        <a:pt x="698560" y="23024"/>
                        <a:pt x="698764" y="23194"/>
                      </a:cubicBezTo>
                      <a:cubicBezTo>
                        <a:pt x="698969" y="23365"/>
                        <a:pt x="699105" y="23527"/>
                        <a:pt x="699174" y="23680"/>
                      </a:cubicBezTo>
                      <a:cubicBezTo>
                        <a:pt x="699242" y="23834"/>
                        <a:pt x="699302" y="24030"/>
                        <a:pt x="699353" y="24269"/>
                      </a:cubicBezTo>
                      <a:cubicBezTo>
                        <a:pt x="699403" y="24508"/>
                        <a:pt x="699438" y="24857"/>
                        <a:pt x="699455" y="25318"/>
                      </a:cubicBezTo>
                      <a:cubicBezTo>
                        <a:pt x="699472" y="25778"/>
                        <a:pt x="699481" y="26400"/>
                        <a:pt x="699481" y="27185"/>
                      </a:cubicBezTo>
                      <a:close/>
                      <a:moveTo>
                        <a:pt x="735448" y="57676"/>
                      </a:moveTo>
                      <a:cubicBezTo>
                        <a:pt x="735448" y="60029"/>
                        <a:pt x="735014" y="62127"/>
                        <a:pt x="734144" y="63968"/>
                      </a:cubicBezTo>
                      <a:cubicBezTo>
                        <a:pt x="733274" y="65810"/>
                        <a:pt x="732038" y="67362"/>
                        <a:pt x="730435" y="68624"/>
                      </a:cubicBezTo>
                      <a:cubicBezTo>
                        <a:pt x="728832" y="69886"/>
                        <a:pt x="726922" y="70841"/>
                        <a:pt x="724705" y="71489"/>
                      </a:cubicBezTo>
                      <a:cubicBezTo>
                        <a:pt x="722488" y="72137"/>
                        <a:pt x="720049" y="72461"/>
                        <a:pt x="717390" y="72461"/>
                      </a:cubicBezTo>
                      <a:cubicBezTo>
                        <a:pt x="715752" y="72461"/>
                        <a:pt x="714192" y="72333"/>
                        <a:pt x="712708" y="72077"/>
                      </a:cubicBezTo>
                      <a:cubicBezTo>
                        <a:pt x="711224" y="71821"/>
                        <a:pt x="709894" y="71497"/>
                        <a:pt x="708718" y="71105"/>
                      </a:cubicBezTo>
                      <a:cubicBezTo>
                        <a:pt x="707541" y="70713"/>
                        <a:pt x="706543" y="70304"/>
                        <a:pt x="705724" y="69877"/>
                      </a:cubicBezTo>
                      <a:cubicBezTo>
                        <a:pt x="704906" y="69451"/>
                        <a:pt x="704309" y="69067"/>
                        <a:pt x="703935" y="68726"/>
                      </a:cubicBezTo>
                      <a:cubicBezTo>
                        <a:pt x="703559" y="68385"/>
                        <a:pt x="703286" y="67908"/>
                        <a:pt x="703115" y="67294"/>
                      </a:cubicBezTo>
                      <a:cubicBezTo>
                        <a:pt x="702945" y="66680"/>
                        <a:pt x="702860" y="65844"/>
                        <a:pt x="702860" y="64787"/>
                      </a:cubicBezTo>
                      <a:cubicBezTo>
                        <a:pt x="702860" y="64139"/>
                        <a:pt x="702893" y="63593"/>
                        <a:pt x="702962" y="63150"/>
                      </a:cubicBezTo>
                      <a:cubicBezTo>
                        <a:pt x="703031" y="62706"/>
                        <a:pt x="703115" y="62348"/>
                        <a:pt x="703218" y="62075"/>
                      </a:cubicBezTo>
                      <a:cubicBezTo>
                        <a:pt x="703320" y="61803"/>
                        <a:pt x="703465" y="61606"/>
                        <a:pt x="703653" y="61487"/>
                      </a:cubicBezTo>
                      <a:cubicBezTo>
                        <a:pt x="703840" y="61368"/>
                        <a:pt x="704054" y="61308"/>
                        <a:pt x="704293" y="61308"/>
                      </a:cubicBezTo>
                      <a:cubicBezTo>
                        <a:pt x="704667" y="61308"/>
                        <a:pt x="705221" y="61538"/>
                        <a:pt x="705955" y="61999"/>
                      </a:cubicBezTo>
                      <a:cubicBezTo>
                        <a:pt x="706688" y="62459"/>
                        <a:pt x="707592" y="62962"/>
                        <a:pt x="708667" y="63508"/>
                      </a:cubicBezTo>
                      <a:cubicBezTo>
                        <a:pt x="709741" y="64054"/>
                        <a:pt x="711012" y="64557"/>
                        <a:pt x="712478" y="65017"/>
                      </a:cubicBezTo>
                      <a:cubicBezTo>
                        <a:pt x="713944" y="65478"/>
                        <a:pt x="715632" y="65708"/>
                        <a:pt x="717543" y="65708"/>
                      </a:cubicBezTo>
                      <a:cubicBezTo>
                        <a:pt x="718975" y="65708"/>
                        <a:pt x="720271" y="65554"/>
                        <a:pt x="721431" y="65247"/>
                      </a:cubicBezTo>
                      <a:cubicBezTo>
                        <a:pt x="722590" y="64940"/>
                        <a:pt x="723596" y="64488"/>
                        <a:pt x="724449" y="63892"/>
                      </a:cubicBezTo>
                      <a:cubicBezTo>
                        <a:pt x="725302" y="63295"/>
                        <a:pt x="725958" y="62536"/>
                        <a:pt x="726418" y="61615"/>
                      </a:cubicBezTo>
                      <a:cubicBezTo>
                        <a:pt x="726879" y="60694"/>
                        <a:pt x="727110" y="59603"/>
                        <a:pt x="727110" y="58341"/>
                      </a:cubicBezTo>
                      <a:cubicBezTo>
                        <a:pt x="727110" y="57045"/>
                        <a:pt x="726776" y="55953"/>
                        <a:pt x="726112" y="55067"/>
                      </a:cubicBezTo>
                      <a:cubicBezTo>
                        <a:pt x="725447" y="54180"/>
                        <a:pt x="724569" y="53395"/>
                        <a:pt x="723477" y="52713"/>
                      </a:cubicBezTo>
                      <a:cubicBezTo>
                        <a:pt x="722385" y="52031"/>
                        <a:pt x="721158" y="51426"/>
                        <a:pt x="719794" y="50897"/>
                      </a:cubicBezTo>
                      <a:cubicBezTo>
                        <a:pt x="718430" y="50369"/>
                        <a:pt x="717023" y="49814"/>
                        <a:pt x="715573" y="49234"/>
                      </a:cubicBezTo>
                      <a:cubicBezTo>
                        <a:pt x="714123" y="48655"/>
                        <a:pt x="712708" y="47998"/>
                        <a:pt x="711327" y="47265"/>
                      </a:cubicBezTo>
                      <a:cubicBezTo>
                        <a:pt x="709946" y="46532"/>
                        <a:pt x="708709" y="45636"/>
                        <a:pt x="707618" y="44579"/>
                      </a:cubicBezTo>
                      <a:cubicBezTo>
                        <a:pt x="706526" y="43522"/>
                        <a:pt x="705648" y="42260"/>
                        <a:pt x="704983" y="40793"/>
                      </a:cubicBezTo>
                      <a:cubicBezTo>
                        <a:pt x="704317" y="39327"/>
                        <a:pt x="703985" y="37570"/>
                        <a:pt x="703985" y="35524"/>
                      </a:cubicBezTo>
                      <a:cubicBezTo>
                        <a:pt x="703985" y="33716"/>
                        <a:pt x="704335" y="31985"/>
                        <a:pt x="705034" y="30331"/>
                      </a:cubicBezTo>
                      <a:cubicBezTo>
                        <a:pt x="705733" y="28677"/>
                        <a:pt x="706782" y="27228"/>
                        <a:pt x="708181" y="25983"/>
                      </a:cubicBezTo>
                      <a:cubicBezTo>
                        <a:pt x="709579" y="24738"/>
                        <a:pt x="711327" y="23740"/>
                        <a:pt x="713424" y="22990"/>
                      </a:cubicBezTo>
                      <a:cubicBezTo>
                        <a:pt x="715522" y="22240"/>
                        <a:pt x="717969" y="21864"/>
                        <a:pt x="720765" y="21864"/>
                      </a:cubicBezTo>
                      <a:cubicBezTo>
                        <a:pt x="721993" y="21864"/>
                        <a:pt x="723222" y="21967"/>
                        <a:pt x="724449" y="22171"/>
                      </a:cubicBezTo>
                      <a:cubicBezTo>
                        <a:pt x="725677" y="22376"/>
                        <a:pt x="726785" y="22632"/>
                        <a:pt x="727775" y="22939"/>
                      </a:cubicBezTo>
                      <a:cubicBezTo>
                        <a:pt x="728763" y="23246"/>
                        <a:pt x="729607" y="23578"/>
                        <a:pt x="730307" y="23936"/>
                      </a:cubicBezTo>
                      <a:cubicBezTo>
                        <a:pt x="731007" y="24294"/>
                        <a:pt x="731535" y="24610"/>
                        <a:pt x="731893" y="24883"/>
                      </a:cubicBezTo>
                      <a:cubicBezTo>
                        <a:pt x="732251" y="25156"/>
                        <a:pt x="732490" y="25394"/>
                        <a:pt x="732610" y="25599"/>
                      </a:cubicBezTo>
                      <a:cubicBezTo>
                        <a:pt x="732729" y="25804"/>
                        <a:pt x="732813" y="26034"/>
                        <a:pt x="732865" y="26290"/>
                      </a:cubicBezTo>
                      <a:cubicBezTo>
                        <a:pt x="732916" y="26545"/>
                        <a:pt x="732967" y="26861"/>
                        <a:pt x="733018" y="27236"/>
                      </a:cubicBezTo>
                      <a:cubicBezTo>
                        <a:pt x="733070" y="27611"/>
                        <a:pt x="733095" y="28072"/>
                        <a:pt x="733095" y="28617"/>
                      </a:cubicBezTo>
                      <a:cubicBezTo>
                        <a:pt x="733095" y="29197"/>
                        <a:pt x="733070" y="29700"/>
                        <a:pt x="733018" y="30127"/>
                      </a:cubicBezTo>
                      <a:cubicBezTo>
                        <a:pt x="732967" y="30553"/>
                        <a:pt x="732882" y="30902"/>
                        <a:pt x="732763" y="31175"/>
                      </a:cubicBezTo>
                      <a:cubicBezTo>
                        <a:pt x="732643" y="31448"/>
                        <a:pt x="732498" y="31644"/>
                        <a:pt x="732328" y="31764"/>
                      </a:cubicBezTo>
                      <a:cubicBezTo>
                        <a:pt x="732157" y="31883"/>
                        <a:pt x="731969" y="31943"/>
                        <a:pt x="731765" y="31943"/>
                      </a:cubicBezTo>
                      <a:cubicBezTo>
                        <a:pt x="731458" y="31943"/>
                        <a:pt x="731015" y="31755"/>
                        <a:pt x="730435" y="31380"/>
                      </a:cubicBezTo>
                      <a:cubicBezTo>
                        <a:pt x="729855" y="31005"/>
                        <a:pt x="729104" y="30604"/>
                        <a:pt x="728184" y="30178"/>
                      </a:cubicBezTo>
                      <a:cubicBezTo>
                        <a:pt x="727263" y="29751"/>
                        <a:pt x="726180" y="29351"/>
                        <a:pt x="724935" y="28975"/>
                      </a:cubicBezTo>
                      <a:cubicBezTo>
                        <a:pt x="723690" y="28600"/>
                        <a:pt x="722266" y="28413"/>
                        <a:pt x="720663" y="28413"/>
                      </a:cubicBezTo>
                      <a:cubicBezTo>
                        <a:pt x="719231" y="28413"/>
                        <a:pt x="717969" y="28575"/>
                        <a:pt x="716877" y="28899"/>
                      </a:cubicBezTo>
                      <a:cubicBezTo>
                        <a:pt x="715786" y="29223"/>
                        <a:pt x="714891" y="29683"/>
                        <a:pt x="714192" y="30280"/>
                      </a:cubicBezTo>
                      <a:cubicBezTo>
                        <a:pt x="713492" y="30877"/>
                        <a:pt x="712963" y="31585"/>
                        <a:pt x="712606" y="32403"/>
                      </a:cubicBezTo>
                      <a:cubicBezTo>
                        <a:pt x="712247" y="33222"/>
                        <a:pt x="712068" y="34108"/>
                        <a:pt x="712069" y="35063"/>
                      </a:cubicBezTo>
                      <a:cubicBezTo>
                        <a:pt x="712068" y="36394"/>
                        <a:pt x="712410" y="37511"/>
                        <a:pt x="713092" y="38414"/>
                      </a:cubicBezTo>
                      <a:cubicBezTo>
                        <a:pt x="713774" y="39318"/>
                        <a:pt x="714661" y="40111"/>
                        <a:pt x="715752" y="40793"/>
                      </a:cubicBezTo>
                      <a:cubicBezTo>
                        <a:pt x="716844" y="41475"/>
                        <a:pt x="718089" y="42089"/>
                        <a:pt x="719487" y="42635"/>
                      </a:cubicBezTo>
                      <a:cubicBezTo>
                        <a:pt x="720885" y="43181"/>
                        <a:pt x="722309" y="43743"/>
                        <a:pt x="723759" y="44323"/>
                      </a:cubicBezTo>
                      <a:cubicBezTo>
                        <a:pt x="725208" y="44903"/>
                        <a:pt x="726640" y="45551"/>
                        <a:pt x="728056" y="46267"/>
                      </a:cubicBezTo>
                      <a:cubicBezTo>
                        <a:pt x="729471" y="46984"/>
                        <a:pt x="730725" y="47853"/>
                        <a:pt x="731816" y="48876"/>
                      </a:cubicBezTo>
                      <a:cubicBezTo>
                        <a:pt x="732908" y="49900"/>
                        <a:pt x="733786" y="51127"/>
                        <a:pt x="734451" y="52560"/>
                      </a:cubicBezTo>
                      <a:cubicBezTo>
                        <a:pt x="735116" y="53992"/>
                        <a:pt x="735448" y="55698"/>
                        <a:pt x="735448" y="5767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30" name="Полилиния: фигура 29">
              <a:extLst>
                <a:ext uri="{FF2B5EF4-FFF2-40B4-BE49-F238E27FC236}">
                  <a16:creationId xmlns:a16="http://schemas.microsoft.com/office/drawing/2014/main" id="{39F25268-F1DC-4F1F-8D9F-88B85EC8AC4A}"/>
                </a:ext>
              </a:extLst>
            </p:cNvPr>
            <p:cNvSpPr/>
            <p:nvPr/>
          </p:nvSpPr>
          <p:spPr>
            <a:xfrm>
              <a:off x="4681537"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rgbClr val="A3C4FF"/>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Finalize document (formatting, proofreading, etc.)</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Establish document control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Publish final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Communicate with stakeholders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31" name="Рисунок 4">
              <a:extLst>
                <a:ext uri="{FF2B5EF4-FFF2-40B4-BE49-F238E27FC236}">
                  <a16:creationId xmlns:a16="http://schemas.microsoft.com/office/drawing/2014/main" id="{32444E27-27D9-4C80-965C-F08AB48A3D9F}"/>
                </a:ext>
              </a:extLst>
            </p:cNvPr>
            <p:cNvGrpSpPr/>
            <p:nvPr/>
          </p:nvGrpSpPr>
          <p:grpSpPr>
            <a:xfrm>
              <a:off x="1547812" y="312534"/>
              <a:ext cx="962025" cy="380996"/>
              <a:chOff x="1547812" y="312534"/>
              <a:chExt cx="962025" cy="380996"/>
            </a:xfrm>
          </p:grpSpPr>
          <p:sp>
            <p:nvSpPr>
              <p:cNvPr id="92" name="Полилиния: фигура 91">
                <a:extLst>
                  <a:ext uri="{FF2B5EF4-FFF2-40B4-BE49-F238E27FC236}">
                    <a16:creationId xmlns:a16="http://schemas.microsoft.com/office/drawing/2014/main" id="{25624907-8690-4F88-9D10-4BBEBCE29D17}"/>
                  </a:ext>
                </a:extLst>
              </p:cNvPr>
              <p:cNvSpPr/>
              <p:nvPr/>
            </p:nvSpPr>
            <p:spPr>
              <a:xfrm>
                <a:off x="1547812" y="312534"/>
                <a:ext cx="962025" cy="380996"/>
              </a:xfrm>
              <a:custGeom>
                <a:avLst/>
                <a:gdLst>
                  <a:gd name="connsiteX0" fmla="*/ 158 w 962025"/>
                  <a:gd name="connsiteY0" fmla="*/ 63529 h 380996"/>
                  <a:gd name="connsiteX1" fmla="*/ 63659 w 962025"/>
                  <a:gd name="connsiteY1" fmla="*/ 28 h 380996"/>
                  <a:gd name="connsiteX2" fmla="*/ 898682 w 962025"/>
                  <a:gd name="connsiteY2" fmla="*/ 28 h 380996"/>
                  <a:gd name="connsiteX3" fmla="*/ 962183 w 962025"/>
                  <a:gd name="connsiteY3" fmla="*/ 63529 h 380996"/>
                  <a:gd name="connsiteX4" fmla="*/ 962183 w 962025"/>
                  <a:gd name="connsiteY4" fmla="*/ 317524 h 380996"/>
                  <a:gd name="connsiteX5" fmla="*/ 898682 w 962025"/>
                  <a:gd name="connsiteY5" fmla="*/ 381024 h 380996"/>
                  <a:gd name="connsiteX6" fmla="*/ 63659 w 962025"/>
                  <a:gd name="connsiteY6" fmla="*/ 381024 h 380996"/>
                  <a:gd name="connsiteX7" fmla="*/ 158 w 962025"/>
                  <a:gd name="connsiteY7" fmla="*/ 317524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2025" h="380996">
                    <a:moveTo>
                      <a:pt x="158" y="63529"/>
                    </a:moveTo>
                    <a:cubicBezTo>
                      <a:pt x="158" y="28458"/>
                      <a:pt x="28589" y="28"/>
                      <a:pt x="63659" y="28"/>
                    </a:cubicBezTo>
                    <a:lnTo>
                      <a:pt x="898682" y="28"/>
                    </a:lnTo>
                    <a:cubicBezTo>
                      <a:pt x="933751" y="28"/>
                      <a:pt x="962183" y="28458"/>
                      <a:pt x="962183" y="63529"/>
                    </a:cubicBezTo>
                    <a:lnTo>
                      <a:pt x="962183" y="317524"/>
                    </a:lnTo>
                    <a:cubicBezTo>
                      <a:pt x="962183" y="352594"/>
                      <a:pt x="933751" y="381024"/>
                      <a:pt x="898682" y="381024"/>
                    </a:cubicBezTo>
                    <a:lnTo>
                      <a:pt x="63659" y="381024"/>
                    </a:lnTo>
                    <a:cubicBezTo>
                      <a:pt x="28589" y="381024"/>
                      <a:pt x="158" y="352594"/>
                      <a:pt x="158" y="317524"/>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3" name="Полилиния: фигура 92">
                <a:extLst>
                  <a:ext uri="{FF2B5EF4-FFF2-40B4-BE49-F238E27FC236}">
                    <a16:creationId xmlns:a16="http://schemas.microsoft.com/office/drawing/2014/main" id="{4A013902-E242-4317-A772-9659510A3602}"/>
                  </a:ext>
                </a:extLst>
              </p:cNvPr>
              <p:cNvSpPr/>
              <p:nvPr/>
            </p:nvSpPr>
            <p:spPr>
              <a:xfrm>
                <a:off x="1723378" y="448317"/>
                <a:ext cx="603133" cy="105945"/>
              </a:xfrm>
              <a:custGeom>
                <a:avLst/>
                <a:gdLst>
                  <a:gd name="connsiteX0" fmla="*/ 66990 w 603133"/>
                  <a:gd name="connsiteY0" fmla="*/ 73508 h 105945"/>
                  <a:gd name="connsiteX1" fmla="*/ 63986 w 603133"/>
                  <a:gd name="connsiteY1" fmla="*/ 87661 h 105945"/>
                  <a:gd name="connsiteX2" fmla="*/ 55842 w 603133"/>
                  <a:gd name="connsiteY2" fmla="*/ 97821 h 105945"/>
                  <a:gd name="connsiteX3" fmla="*/ 43824 w 603133"/>
                  <a:gd name="connsiteY3" fmla="*/ 103948 h 105945"/>
                  <a:gd name="connsiteX4" fmla="*/ 29118 w 603133"/>
                  <a:gd name="connsiteY4" fmla="*/ 106004 h 105945"/>
                  <a:gd name="connsiteX5" fmla="*/ 19275 w 603133"/>
                  <a:gd name="connsiteY5" fmla="*/ 105134 h 105945"/>
                  <a:gd name="connsiteX6" fmla="*/ 11250 w 603133"/>
                  <a:gd name="connsiteY6" fmla="*/ 103039 h 105945"/>
                  <a:gd name="connsiteX7" fmla="*/ 5438 w 603133"/>
                  <a:gd name="connsiteY7" fmla="*/ 100469 h 105945"/>
                  <a:gd name="connsiteX8" fmla="*/ 2078 w 603133"/>
                  <a:gd name="connsiteY8" fmla="*/ 98097 h 105945"/>
                  <a:gd name="connsiteX9" fmla="*/ 615 w 603133"/>
                  <a:gd name="connsiteY9" fmla="*/ 95133 h 105945"/>
                  <a:gd name="connsiteX10" fmla="*/ 180 w 603133"/>
                  <a:gd name="connsiteY10" fmla="*/ 89559 h 105945"/>
                  <a:gd name="connsiteX11" fmla="*/ 339 w 603133"/>
                  <a:gd name="connsiteY11" fmla="*/ 85447 h 105945"/>
                  <a:gd name="connsiteX12" fmla="*/ 852 w 603133"/>
                  <a:gd name="connsiteY12" fmla="*/ 82759 h 105945"/>
                  <a:gd name="connsiteX13" fmla="*/ 1801 w 603133"/>
                  <a:gd name="connsiteY13" fmla="*/ 81296 h 105945"/>
                  <a:gd name="connsiteX14" fmla="*/ 3185 w 603133"/>
                  <a:gd name="connsiteY14" fmla="*/ 80861 h 105945"/>
                  <a:gd name="connsiteX15" fmla="*/ 6308 w 603133"/>
                  <a:gd name="connsiteY15" fmla="*/ 82166 h 105945"/>
                  <a:gd name="connsiteX16" fmla="*/ 11487 w 603133"/>
                  <a:gd name="connsiteY16" fmla="*/ 85052 h 105945"/>
                  <a:gd name="connsiteX17" fmla="*/ 19037 w 603133"/>
                  <a:gd name="connsiteY17" fmla="*/ 87938 h 105945"/>
                  <a:gd name="connsiteX18" fmla="*/ 29197 w 603133"/>
                  <a:gd name="connsiteY18" fmla="*/ 89242 h 105945"/>
                  <a:gd name="connsiteX19" fmla="*/ 35997 w 603133"/>
                  <a:gd name="connsiteY19" fmla="*/ 88333 h 105945"/>
                  <a:gd name="connsiteX20" fmla="*/ 41096 w 603133"/>
                  <a:gd name="connsiteY20" fmla="*/ 85763 h 105945"/>
                  <a:gd name="connsiteX21" fmla="*/ 44299 w 603133"/>
                  <a:gd name="connsiteY21" fmla="*/ 81652 h 105945"/>
                  <a:gd name="connsiteX22" fmla="*/ 45406 w 603133"/>
                  <a:gd name="connsiteY22" fmla="*/ 76197 h 105945"/>
                  <a:gd name="connsiteX23" fmla="*/ 43508 w 603133"/>
                  <a:gd name="connsiteY23" fmla="*/ 70227 h 105945"/>
                  <a:gd name="connsiteX24" fmla="*/ 38566 w 603133"/>
                  <a:gd name="connsiteY24" fmla="*/ 65800 h 105945"/>
                  <a:gd name="connsiteX25" fmla="*/ 31648 w 603133"/>
                  <a:gd name="connsiteY25" fmla="*/ 62163 h 105945"/>
                  <a:gd name="connsiteX26" fmla="*/ 23663 w 603133"/>
                  <a:gd name="connsiteY26" fmla="*/ 58565 h 105945"/>
                  <a:gd name="connsiteX27" fmla="*/ 15677 w 603133"/>
                  <a:gd name="connsiteY27" fmla="*/ 54256 h 105945"/>
                  <a:gd name="connsiteX28" fmla="*/ 8759 w 603133"/>
                  <a:gd name="connsiteY28" fmla="*/ 48485 h 105945"/>
                  <a:gd name="connsiteX29" fmla="*/ 3817 w 603133"/>
                  <a:gd name="connsiteY29" fmla="*/ 40539 h 105945"/>
                  <a:gd name="connsiteX30" fmla="*/ 1920 w 603133"/>
                  <a:gd name="connsiteY30" fmla="*/ 29549 h 105945"/>
                  <a:gd name="connsiteX31" fmla="*/ 4648 w 603133"/>
                  <a:gd name="connsiteY31" fmla="*/ 16622 h 105945"/>
                  <a:gd name="connsiteX32" fmla="*/ 12001 w 603133"/>
                  <a:gd name="connsiteY32" fmla="*/ 7371 h 105945"/>
                  <a:gd name="connsiteX33" fmla="*/ 22912 w 603133"/>
                  <a:gd name="connsiteY33" fmla="*/ 1876 h 105945"/>
                  <a:gd name="connsiteX34" fmla="*/ 36234 w 603133"/>
                  <a:gd name="connsiteY34" fmla="*/ 58 h 105945"/>
                  <a:gd name="connsiteX35" fmla="*/ 43508 w 603133"/>
                  <a:gd name="connsiteY35" fmla="*/ 611 h 105945"/>
                  <a:gd name="connsiteX36" fmla="*/ 50308 w 603133"/>
                  <a:gd name="connsiteY36" fmla="*/ 2113 h 105945"/>
                  <a:gd name="connsiteX37" fmla="*/ 55921 w 603133"/>
                  <a:gd name="connsiteY37" fmla="*/ 4248 h 105945"/>
                  <a:gd name="connsiteX38" fmla="*/ 59163 w 603133"/>
                  <a:gd name="connsiteY38" fmla="*/ 6224 h 105945"/>
                  <a:gd name="connsiteX39" fmla="*/ 60230 w 603133"/>
                  <a:gd name="connsiteY39" fmla="*/ 7568 h 105945"/>
                  <a:gd name="connsiteX40" fmla="*/ 60705 w 603133"/>
                  <a:gd name="connsiteY40" fmla="*/ 9032 h 105945"/>
                  <a:gd name="connsiteX41" fmla="*/ 60981 w 603133"/>
                  <a:gd name="connsiteY41" fmla="*/ 11324 h 105945"/>
                  <a:gd name="connsiteX42" fmla="*/ 61060 w 603133"/>
                  <a:gd name="connsiteY42" fmla="*/ 14764 h 105945"/>
                  <a:gd name="connsiteX43" fmla="*/ 60942 w 603133"/>
                  <a:gd name="connsiteY43" fmla="*/ 18638 h 105945"/>
                  <a:gd name="connsiteX44" fmla="*/ 60547 w 603133"/>
                  <a:gd name="connsiteY44" fmla="*/ 21247 h 105945"/>
                  <a:gd name="connsiteX45" fmla="*/ 59756 w 603133"/>
                  <a:gd name="connsiteY45" fmla="*/ 22749 h 105945"/>
                  <a:gd name="connsiteX46" fmla="*/ 58372 w 603133"/>
                  <a:gd name="connsiteY46" fmla="*/ 23224 h 105945"/>
                  <a:gd name="connsiteX47" fmla="*/ 55605 w 603133"/>
                  <a:gd name="connsiteY47" fmla="*/ 22117 h 105945"/>
                  <a:gd name="connsiteX48" fmla="*/ 50940 w 603133"/>
                  <a:gd name="connsiteY48" fmla="*/ 19705 h 105945"/>
                  <a:gd name="connsiteX49" fmla="*/ 44536 w 603133"/>
                  <a:gd name="connsiteY49" fmla="*/ 17333 h 105945"/>
                  <a:gd name="connsiteX50" fmla="*/ 36550 w 603133"/>
                  <a:gd name="connsiteY50" fmla="*/ 16266 h 105945"/>
                  <a:gd name="connsiteX51" fmla="*/ 30620 w 603133"/>
                  <a:gd name="connsiteY51" fmla="*/ 17096 h 105945"/>
                  <a:gd name="connsiteX52" fmla="*/ 26390 w 603133"/>
                  <a:gd name="connsiteY52" fmla="*/ 19389 h 105945"/>
                  <a:gd name="connsiteX53" fmla="*/ 23860 w 603133"/>
                  <a:gd name="connsiteY53" fmla="*/ 22907 h 105945"/>
                  <a:gd name="connsiteX54" fmla="*/ 23030 w 603133"/>
                  <a:gd name="connsiteY54" fmla="*/ 27256 h 105945"/>
                  <a:gd name="connsiteX55" fmla="*/ 24888 w 603133"/>
                  <a:gd name="connsiteY55" fmla="*/ 33146 h 105945"/>
                  <a:gd name="connsiteX56" fmla="*/ 29869 w 603133"/>
                  <a:gd name="connsiteY56" fmla="*/ 37574 h 105945"/>
                  <a:gd name="connsiteX57" fmla="*/ 36946 w 603133"/>
                  <a:gd name="connsiteY57" fmla="*/ 41211 h 105945"/>
                  <a:gd name="connsiteX58" fmla="*/ 45010 w 603133"/>
                  <a:gd name="connsiteY58" fmla="*/ 44808 h 105945"/>
                  <a:gd name="connsiteX59" fmla="*/ 53075 w 603133"/>
                  <a:gd name="connsiteY59" fmla="*/ 49117 h 105945"/>
                  <a:gd name="connsiteX60" fmla="*/ 60112 w 603133"/>
                  <a:gd name="connsiteY60" fmla="*/ 54889 h 105945"/>
                  <a:gd name="connsiteX61" fmla="*/ 65093 w 603133"/>
                  <a:gd name="connsiteY61" fmla="*/ 62795 h 105945"/>
                  <a:gd name="connsiteX62" fmla="*/ 66990 w 603133"/>
                  <a:gd name="connsiteY62" fmla="*/ 73508 h 105945"/>
                  <a:gd name="connsiteX63" fmla="*/ 122314 w 603133"/>
                  <a:gd name="connsiteY63" fmla="*/ 94539 h 105945"/>
                  <a:gd name="connsiteX64" fmla="*/ 121879 w 603133"/>
                  <a:gd name="connsiteY64" fmla="*/ 99876 h 105945"/>
                  <a:gd name="connsiteX65" fmla="*/ 120733 w 603133"/>
                  <a:gd name="connsiteY65" fmla="*/ 102485 h 105945"/>
                  <a:gd name="connsiteX66" fmla="*/ 118638 w 603133"/>
                  <a:gd name="connsiteY66" fmla="*/ 103830 h 105945"/>
                  <a:gd name="connsiteX67" fmla="*/ 115396 w 603133"/>
                  <a:gd name="connsiteY67" fmla="*/ 104857 h 105945"/>
                  <a:gd name="connsiteX68" fmla="*/ 111363 w 603133"/>
                  <a:gd name="connsiteY68" fmla="*/ 105529 h 105945"/>
                  <a:gd name="connsiteX69" fmla="*/ 106975 w 603133"/>
                  <a:gd name="connsiteY69" fmla="*/ 105767 h 105945"/>
                  <a:gd name="connsiteX70" fmla="*/ 96697 w 603133"/>
                  <a:gd name="connsiteY70" fmla="*/ 104264 h 105945"/>
                  <a:gd name="connsiteX71" fmla="*/ 89502 w 603133"/>
                  <a:gd name="connsiteY71" fmla="*/ 99639 h 105945"/>
                  <a:gd name="connsiteX72" fmla="*/ 85312 w 603133"/>
                  <a:gd name="connsiteY72" fmla="*/ 91772 h 105945"/>
                  <a:gd name="connsiteX73" fmla="*/ 83968 w 603133"/>
                  <a:gd name="connsiteY73" fmla="*/ 80545 h 105945"/>
                  <a:gd name="connsiteX74" fmla="*/ 83968 w 603133"/>
                  <a:gd name="connsiteY74" fmla="*/ 44413 h 105945"/>
                  <a:gd name="connsiteX75" fmla="*/ 75508 w 603133"/>
                  <a:gd name="connsiteY75" fmla="*/ 44413 h 105945"/>
                  <a:gd name="connsiteX76" fmla="*/ 73215 w 603133"/>
                  <a:gd name="connsiteY76" fmla="*/ 42555 h 105945"/>
                  <a:gd name="connsiteX77" fmla="*/ 72424 w 603133"/>
                  <a:gd name="connsiteY77" fmla="*/ 36348 h 105945"/>
                  <a:gd name="connsiteX78" fmla="*/ 72622 w 603133"/>
                  <a:gd name="connsiteY78" fmla="*/ 32474 h 105945"/>
                  <a:gd name="connsiteX79" fmla="*/ 73215 w 603133"/>
                  <a:gd name="connsiteY79" fmla="*/ 29984 h 105945"/>
                  <a:gd name="connsiteX80" fmla="*/ 74203 w 603133"/>
                  <a:gd name="connsiteY80" fmla="*/ 28679 h 105945"/>
                  <a:gd name="connsiteX81" fmla="*/ 75587 w 603133"/>
                  <a:gd name="connsiteY81" fmla="*/ 28284 h 105945"/>
                  <a:gd name="connsiteX82" fmla="*/ 83968 w 603133"/>
                  <a:gd name="connsiteY82" fmla="*/ 28284 h 105945"/>
                  <a:gd name="connsiteX83" fmla="*/ 83968 w 603133"/>
                  <a:gd name="connsiteY83" fmla="*/ 12550 h 105945"/>
                  <a:gd name="connsiteX84" fmla="*/ 84402 w 603133"/>
                  <a:gd name="connsiteY84" fmla="*/ 11127 h 105945"/>
                  <a:gd name="connsiteX85" fmla="*/ 85984 w 603133"/>
                  <a:gd name="connsiteY85" fmla="*/ 10059 h 105945"/>
                  <a:gd name="connsiteX86" fmla="*/ 89067 w 603133"/>
                  <a:gd name="connsiteY86" fmla="*/ 9427 h 105945"/>
                  <a:gd name="connsiteX87" fmla="*/ 93851 w 603133"/>
                  <a:gd name="connsiteY87" fmla="*/ 9229 h 105945"/>
                  <a:gd name="connsiteX88" fmla="*/ 98713 w 603133"/>
                  <a:gd name="connsiteY88" fmla="*/ 9427 h 105945"/>
                  <a:gd name="connsiteX89" fmla="*/ 101757 w 603133"/>
                  <a:gd name="connsiteY89" fmla="*/ 10059 h 105945"/>
                  <a:gd name="connsiteX90" fmla="*/ 103339 w 603133"/>
                  <a:gd name="connsiteY90" fmla="*/ 11127 h 105945"/>
                  <a:gd name="connsiteX91" fmla="*/ 103813 w 603133"/>
                  <a:gd name="connsiteY91" fmla="*/ 12550 h 105945"/>
                  <a:gd name="connsiteX92" fmla="*/ 103813 w 603133"/>
                  <a:gd name="connsiteY92" fmla="*/ 28284 h 105945"/>
                  <a:gd name="connsiteX93" fmla="*/ 119151 w 603133"/>
                  <a:gd name="connsiteY93" fmla="*/ 28284 h 105945"/>
                  <a:gd name="connsiteX94" fmla="*/ 120535 w 603133"/>
                  <a:gd name="connsiteY94" fmla="*/ 28679 h 105945"/>
                  <a:gd name="connsiteX95" fmla="*/ 121524 w 603133"/>
                  <a:gd name="connsiteY95" fmla="*/ 29984 h 105945"/>
                  <a:gd name="connsiteX96" fmla="*/ 122116 w 603133"/>
                  <a:gd name="connsiteY96" fmla="*/ 32474 h 105945"/>
                  <a:gd name="connsiteX97" fmla="*/ 122314 w 603133"/>
                  <a:gd name="connsiteY97" fmla="*/ 36348 h 105945"/>
                  <a:gd name="connsiteX98" fmla="*/ 121524 w 603133"/>
                  <a:gd name="connsiteY98" fmla="*/ 42555 h 105945"/>
                  <a:gd name="connsiteX99" fmla="*/ 119230 w 603133"/>
                  <a:gd name="connsiteY99" fmla="*/ 44413 h 105945"/>
                  <a:gd name="connsiteX100" fmla="*/ 103813 w 603133"/>
                  <a:gd name="connsiteY100" fmla="*/ 44413 h 105945"/>
                  <a:gd name="connsiteX101" fmla="*/ 103813 w 603133"/>
                  <a:gd name="connsiteY101" fmla="*/ 77541 h 105945"/>
                  <a:gd name="connsiteX102" fmla="*/ 105631 w 603133"/>
                  <a:gd name="connsiteY102" fmla="*/ 86198 h 105945"/>
                  <a:gd name="connsiteX103" fmla="*/ 112115 w 603133"/>
                  <a:gd name="connsiteY103" fmla="*/ 89084 h 105945"/>
                  <a:gd name="connsiteX104" fmla="*/ 114961 w 603133"/>
                  <a:gd name="connsiteY104" fmla="*/ 88807 h 105945"/>
                  <a:gd name="connsiteX105" fmla="*/ 117215 w 603133"/>
                  <a:gd name="connsiteY105" fmla="*/ 88175 h 105945"/>
                  <a:gd name="connsiteX106" fmla="*/ 118875 w 603133"/>
                  <a:gd name="connsiteY106" fmla="*/ 87542 h 105945"/>
                  <a:gd name="connsiteX107" fmla="*/ 120101 w 603133"/>
                  <a:gd name="connsiteY107" fmla="*/ 87266 h 105945"/>
                  <a:gd name="connsiteX108" fmla="*/ 121009 w 603133"/>
                  <a:gd name="connsiteY108" fmla="*/ 87542 h 105945"/>
                  <a:gd name="connsiteX109" fmla="*/ 121682 w 603133"/>
                  <a:gd name="connsiteY109" fmla="*/ 88649 h 105945"/>
                  <a:gd name="connsiteX110" fmla="*/ 122116 w 603133"/>
                  <a:gd name="connsiteY110" fmla="*/ 90903 h 105945"/>
                  <a:gd name="connsiteX111" fmla="*/ 122314 w 603133"/>
                  <a:gd name="connsiteY111" fmla="*/ 94539 h 105945"/>
                  <a:gd name="connsiteX112" fmla="*/ 180442 w 603133"/>
                  <a:gd name="connsiteY112" fmla="*/ 37534 h 105945"/>
                  <a:gd name="connsiteX113" fmla="*/ 180284 w 603133"/>
                  <a:gd name="connsiteY113" fmla="*/ 42199 h 105945"/>
                  <a:gd name="connsiteX114" fmla="*/ 179810 w 603133"/>
                  <a:gd name="connsiteY114" fmla="*/ 45045 h 105945"/>
                  <a:gd name="connsiteX115" fmla="*/ 178979 w 603133"/>
                  <a:gd name="connsiteY115" fmla="*/ 46468 h 105945"/>
                  <a:gd name="connsiteX116" fmla="*/ 177675 w 603133"/>
                  <a:gd name="connsiteY116" fmla="*/ 46864 h 105945"/>
                  <a:gd name="connsiteX117" fmla="*/ 176251 w 603133"/>
                  <a:gd name="connsiteY117" fmla="*/ 46587 h 105945"/>
                  <a:gd name="connsiteX118" fmla="*/ 174473 w 603133"/>
                  <a:gd name="connsiteY118" fmla="*/ 45994 h 105945"/>
                  <a:gd name="connsiteX119" fmla="*/ 172299 w 603133"/>
                  <a:gd name="connsiteY119" fmla="*/ 45401 h 105945"/>
                  <a:gd name="connsiteX120" fmla="*/ 169690 w 603133"/>
                  <a:gd name="connsiteY120" fmla="*/ 45124 h 105945"/>
                  <a:gd name="connsiteX121" fmla="*/ 166368 w 603133"/>
                  <a:gd name="connsiteY121" fmla="*/ 45796 h 105945"/>
                  <a:gd name="connsiteX122" fmla="*/ 162930 w 603133"/>
                  <a:gd name="connsiteY122" fmla="*/ 47892 h 105945"/>
                  <a:gd name="connsiteX123" fmla="*/ 159213 w 603133"/>
                  <a:gd name="connsiteY123" fmla="*/ 51687 h 105945"/>
                  <a:gd name="connsiteX124" fmla="*/ 155062 w 603133"/>
                  <a:gd name="connsiteY124" fmla="*/ 57537 h 105945"/>
                  <a:gd name="connsiteX125" fmla="*/ 155062 w 603133"/>
                  <a:gd name="connsiteY125" fmla="*/ 101497 h 105945"/>
                  <a:gd name="connsiteX126" fmla="*/ 154588 w 603133"/>
                  <a:gd name="connsiteY126" fmla="*/ 102881 h 105945"/>
                  <a:gd name="connsiteX127" fmla="*/ 152968 w 603133"/>
                  <a:gd name="connsiteY127" fmla="*/ 103869 h 105945"/>
                  <a:gd name="connsiteX128" fmla="*/ 149923 w 603133"/>
                  <a:gd name="connsiteY128" fmla="*/ 104462 h 105945"/>
                  <a:gd name="connsiteX129" fmla="*/ 145100 w 603133"/>
                  <a:gd name="connsiteY129" fmla="*/ 104660 h 105945"/>
                  <a:gd name="connsiteX130" fmla="*/ 140277 w 603133"/>
                  <a:gd name="connsiteY130" fmla="*/ 104462 h 105945"/>
                  <a:gd name="connsiteX131" fmla="*/ 137233 w 603133"/>
                  <a:gd name="connsiteY131" fmla="*/ 103869 h 105945"/>
                  <a:gd name="connsiteX132" fmla="*/ 135612 w 603133"/>
                  <a:gd name="connsiteY132" fmla="*/ 102881 h 105945"/>
                  <a:gd name="connsiteX133" fmla="*/ 135138 w 603133"/>
                  <a:gd name="connsiteY133" fmla="*/ 101497 h 105945"/>
                  <a:gd name="connsiteX134" fmla="*/ 135138 w 603133"/>
                  <a:gd name="connsiteY134" fmla="*/ 30972 h 105945"/>
                  <a:gd name="connsiteX135" fmla="*/ 135533 w 603133"/>
                  <a:gd name="connsiteY135" fmla="*/ 29588 h 105945"/>
                  <a:gd name="connsiteX136" fmla="*/ 136957 w 603133"/>
                  <a:gd name="connsiteY136" fmla="*/ 28600 h 105945"/>
                  <a:gd name="connsiteX137" fmla="*/ 139605 w 603133"/>
                  <a:gd name="connsiteY137" fmla="*/ 28007 h 105945"/>
                  <a:gd name="connsiteX138" fmla="*/ 143677 w 603133"/>
                  <a:gd name="connsiteY138" fmla="*/ 27809 h 105945"/>
                  <a:gd name="connsiteX139" fmla="*/ 147868 w 603133"/>
                  <a:gd name="connsiteY139" fmla="*/ 28007 h 105945"/>
                  <a:gd name="connsiteX140" fmla="*/ 150437 w 603133"/>
                  <a:gd name="connsiteY140" fmla="*/ 28600 h 105945"/>
                  <a:gd name="connsiteX141" fmla="*/ 151742 w 603133"/>
                  <a:gd name="connsiteY141" fmla="*/ 29588 h 105945"/>
                  <a:gd name="connsiteX142" fmla="*/ 152137 w 603133"/>
                  <a:gd name="connsiteY142" fmla="*/ 30972 h 105945"/>
                  <a:gd name="connsiteX143" fmla="*/ 152137 w 603133"/>
                  <a:gd name="connsiteY143" fmla="*/ 39748 h 105945"/>
                  <a:gd name="connsiteX144" fmla="*/ 157356 w 603133"/>
                  <a:gd name="connsiteY144" fmla="*/ 33225 h 105945"/>
                  <a:gd name="connsiteX145" fmla="*/ 162020 w 603133"/>
                  <a:gd name="connsiteY145" fmla="*/ 29153 h 105945"/>
                  <a:gd name="connsiteX146" fmla="*/ 166447 w 603133"/>
                  <a:gd name="connsiteY146" fmla="*/ 27058 h 105945"/>
                  <a:gd name="connsiteX147" fmla="*/ 170876 w 603133"/>
                  <a:gd name="connsiteY147" fmla="*/ 26465 h 105945"/>
                  <a:gd name="connsiteX148" fmla="*/ 173089 w 603133"/>
                  <a:gd name="connsiteY148" fmla="*/ 26584 h 105945"/>
                  <a:gd name="connsiteX149" fmla="*/ 175540 w 603133"/>
                  <a:gd name="connsiteY149" fmla="*/ 26979 h 105945"/>
                  <a:gd name="connsiteX150" fmla="*/ 177755 w 603133"/>
                  <a:gd name="connsiteY150" fmla="*/ 27612 h 105945"/>
                  <a:gd name="connsiteX151" fmla="*/ 179138 w 603133"/>
                  <a:gd name="connsiteY151" fmla="*/ 28363 h 105945"/>
                  <a:gd name="connsiteX152" fmla="*/ 179770 w 603133"/>
                  <a:gd name="connsiteY152" fmla="*/ 29232 h 105945"/>
                  <a:gd name="connsiteX153" fmla="*/ 180126 w 603133"/>
                  <a:gd name="connsiteY153" fmla="*/ 30537 h 105945"/>
                  <a:gd name="connsiteX154" fmla="*/ 180363 w 603133"/>
                  <a:gd name="connsiteY154" fmla="*/ 33028 h 105945"/>
                  <a:gd name="connsiteX155" fmla="*/ 180442 w 603133"/>
                  <a:gd name="connsiteY155" fmla="*/ 37534 h 105945"/>
                  <a:gd name="connsiteX156" fmla="*/ 258582 w 603133"/>
                  <a:gd name="connsiteY156" fmla="*/ 101497 h 105945"/>
                  <a:gd name="connsiteX157" fmla="*/ 258186 w 603133"/>
                  <a:gd name="connsiteY157" fmla="*/ 102881 h 105945"/>
                  <a:gd name="connsiteX158" fmla="*/ 256802 w 603133"/>
                  <a:gd name="connsiteY158" fmla="*/ 103869 h 105945"/>
                  <a:gd name="connsiteX159" fmla="*/ 254194 w 603133"/>
                  <a:gd name="connsiteY159" fmla="*/ 104462 h 105945"/>
                  <a:gd name="connsiteX160" fmla="*/ 250122 w 603133"/>
                  <a:gd name="connsiteY160" fmla="*/ 104660 h 105945"/>
                  <a:gd name="connsiteX161" fmla="*/ 245892 w 603133"/>
                  <a:gd name="connsiteY161" fmla="*/ 104462 h 105945"/>
                  <a:gd name="connsiteX162" fmla="*/ 243322 w 603133"/>
                  <a:gd name="connsiteY162" fmla="*/ 103869 h 105945"/>
                  <a:gd name="connsiteX163" fmla="*/ 241978 w 603133"/>
                  <a:gd name="connsiteY163" fmla="*/ 102881 h 105945"/>
                  <a:gd name="connsiteX164" fmla="*/ 241583 w 603133"/>
                  <a:gd name="connsiteY164" fmla="*/ 101497 h 105945"/>
                  <a:gd name="connsiteX165" fmla="*/ 241583 w 603133"/>
                  <a:gd name="connsiteY165" fmla="*/ 93354 h 105945"/>
                  <a:gd name="connsiteX166" fmla="*/ 229684 w 603133"/>
                  <a:gd name="connsiteY166" fmla="*/ 102841 h 105945"/>
                  <a:gd name="connsiteX167" fmla="*/ 217152 w 603133"/>
                  <a:gd name="connsiteY167" fmla="*/ 106004 h 105945"/>
                  <a:gd name="connsiteX168" fmla="*/ 204936 w 603133"/>
                  <a:gd name="connsiteY168" fmla="*/ 103632 h 105945"/>
                  <a:gd name="connsiteX169" fmla="*/ 196950 w 603133"/>
                  <a:gd name="connsiteY169" fmla="*/ 97149 h 105945"/>
                  <a:gd name="connsiteX170" fmla="*/ 192602 w 603133"/>
                  <a:gd name="connsiteY170" fmla="*/ 87621 h 105945"/>
                  <a:gd name="connsiteX171" fmla="*/ 191297 w 603133"/>
                  <a:gd name="connsiteY171" fmla="*/ 74141 h 105945"/>
                  <a:gd name="connsiteX172" fmla="*/ 191297 w 603133"/>
                  <a:gd name="connsiteY172" fmla="*/ 30972 h 105945"/>
                  <a:gd name="connsiteX173" fmla="*/ 191732 w 603133"/>
                  <a:gd name="connsiteY173" fmla="*/ 29588 h 105945"/>
                  <a:gd name="connsiteX174" fmla="*/ 193314 w 603133"/>
                  <a:gd name="connsiteY174" fmla="*/ 28600 h 105945"/>
                  <a:gd name="connsiteX175" fmla="*/ 196397 w 603133"/>
                  <a:gd name="connsiteY175" fmla="*/ 28007 h 105945"/>
                  <a:gd name="connsiteX176" fmla="*/ 201180 w 603133"/>
                  <a:gd name="connsiteY176" fmla="*/ 27809 h 105945"/>
                  <a:gd name="connsiteX177" fmla="*/ 206004 w 603133"/>
                  <a:gd name="connsiteY177" fmla="*/ 28007 h 105945"/>
                  <a:gd name="connsiteX178" fmla="*/ 209048 w 603133"/>
                  <a:gd name="connsiteY178" fmla="*/ 28600 h 105945"/>
                  <a:gd name="connsiteX179" fmla="*/ 210668 w 603133"/>
                  <a:gd name="connsiteY179" fmla="*/ 29588 h 105945"/>
                  <a:gd name="connsiteX180" fmla="*/ 211143 w 603133"/>
                  <a:gd name="connsiteY180" fmla="*/ 30972 h 105945"/>
                  <a:gd name="connsiteX181" fmla="*/ 211143 w 603133"/>
                  <a:gd name="connsiteY181" fmla="*/ 70820 h 105945"/>
                  <a:gd name="connsiteX182" fmla="*/ 211854 w 603133"/>
                  <a:gd name="connsiteY182" fmla="*/ 79280 h 105945"/>
                  <a:gd name="connsiteX183" fmla="*/ 214029 w 603133"/>
                  <a:gd name="connsiteY183" fmla="*/ 84301 h 105945"/>
                  <a:gd name="connsiteX184" fmla="*/ 217744 w 603133"/>
                  <a:gd name="connsiteY184" fmla="*/ 87542 h 105945"/>
                  <a:gd name="connsiteX185" fmla="*/ 223002 w 603133"/>
                  <a:gd name="connsiteY185" fmla="*/ 88689 h 105945"/>
                  <a:gd name="connsiteX186" fmla="*/ 230633 w 603133"/>
                  <a:gd name="connsiteY186" fmla="*/ 85922 h 105945"/>
                  <a:gd name="connsiteX187" fmla="*/ 238815 w 603133"/>
                  <a:gd name="connsiteY187" fmla="*/ 77857 h 105945"/>
                  <a:gd name="connsiteX188" fmla="*/ 238815 w 603133"/>
                  <a:gd name="connsiteY188" fmla="*/ 30972 h 105945"/>
                  <a:gd name="connsiteX189" fmla="*/ 239251 w 603133"/>
                  <a:gd name="connsiteY189" fmla="*/ 29588 h 105945"/>
                  <a:gd name="connsiteX190" fmla="*/ 240832 w 603133"/>
                  <a:gd name="connsiteY190" fmla="*/ 28600 h 105945"/>
                  <a:gd name="connsiteX191" fmla="*/ 243875 w 603133"/>
                  <a:gd name="connsiteY191" fmla="*/ 28007 h 105945"/>
                  <a:gd name="connsiteX192" fmla="*/ 248699 w 603133"/>
                  <a:gd name="connsiteY192" fmla="*/ 27809 h 105945"/>
                  <a:gd name="connsiteX193" fmla="*/ 253521 w 603133"/>
                  <a:gd name="connsiteY193" fmla="*/ 28007 h 105945"/>
                  <a:gd name="connsiteX194" fmla="*/ 256526 w 603133"/>
                  <a:gd name="connsiteY194" fmla="*/ 28600 h 105945"/>
                  <a:gd name="connsiteX195" fmla="*/ 258107 w 603133"/>
                  <a:gd name="connsiteY195" fmla="*/ 29588 h 105945"/>
                  <a:gd name="connsiteX196" fmla="*/ 258582 w 603133"/>
                  <a:gd name="connsiteY196" fmla="*/ 30972 h 105945"/>
                  <a:gd name="connsiteX197" fmla="*/ 330390 w 603133"/>
                  <a:gd name="connsiteY197" fmla="*/ 90270 h 105945"/>
                  <a:gd name="connsiteX198" fmla="*/ 330271 w 603133"/>
                  <a:gd name="connsiteY198" fmla="*/ 93709 h 105945"/>
                  <a:gd name="connsiteX199" fmla="*/ 329955 w 603133"/>
                  <a:gd name="connsiteY199" fmla="*/ 96042 h 105945"/>
                  <a:gd name="connsiteX200" fmla="*/ 329480 w 603133"/>
                  <a:gd name="connsiteY200" fmla="*/ 97583 h 105945"/>
                  <a:gd name="connsiteX201" fmla="*/ 328255 w 603133"/>
                  <a:gd name="connsiteY201" fmla="*/ 99086 h 105945"/>
                  <a:gd name="connsiteX202" fmla="*/ 325013 w 603133"/>
                  <a:gd name="connsiteY202" fmla="*/ 101300 h 105945"/>
                  <a:gd name="connsiteX203" fmla="*/ 319795 w 603133"/>
                  <a:gd name="connsiteY203" fmla="*/ 103632 h 105945"/>
                  <a:gd name="connsiteX204" fmla="*/ 313431 w 603133"/>
                  <a:gd name="connsiteY204" fmla="*/ 105292 h 105945"/>
                  <a:gd name="connsiteX205" fmla="*/ 306354 w 603133"/>
                  <a:gd name="connsiteY205" fmla="*/ 105925 h 105945"/>
                  <a:gd name="connsiteX206" fmla="*/ 291925 w 603133"/>
                  <a:gd name="connsiteY206" fmla="*/ 103395 h 105945"/>
                  <a:gd name="connsiteX207" fmla="*/ 281369 w 603133"/>
                  <a:gd name="connsiteY207" fmla="*/ 95923 h 105945"/>
                  <a:gd name="connsiteX208" fmla="*/ 274926 w 603133"/>
                  <a:gd name="connsiteY208" fmla="*/ 83866 h 105945"/>
                  <a:gd name="connsiteX209" fmla="*/ 272751 w 603133"/>
                  <a:gd name="connsiteY209" fmla="*/ 67579 h 105945"/>
                  <a:gd name="connsiteX210" fmla="*/ 275400 w 603133"/>
                  <a:gd name="connsiteY210" fmla="*/ 49275 h 105945"/>
                  <a:gd name="connsiteX211" fmla="*/ 282792 w 603133"/>
                  <a:gd name="connsiteY211" fmla="*/ 36506 h 105945"/>
                  <a:gd name="connsiteX212" fmla="*/ 294020 w 603133"/>
                  <a:gd name="connsiteY212" fmla="*/ 28995 h 105945"/>
                  <a:gd name="connsiteX213" fmla="*/ 308252 w 603133"/>
                  <a:gd name="connsiteY213" fmla="*/ 26544 h 105945"/>
                  <a:gd name="connsiteX214" fmla="*/ 314458 w 603133"/>
                  <a:gd name="connsiteY214" fmla="*/ 27098 h 105945"/>
                  <a:gd name="connsiteX215" fmla="*/ 320150 w 603133"/>
                  <a:gd name="connsiteY215" fmla="*/ 28600 h 105945"/>
                  <a:gd name="connsiteX216" fmla="*/ 324895 w 603133"/>
                  <a:gd name="connsiteY216" fmla="*/ 30735 h 105945"/>
                  <a:gd name="connsiteX217" fmla="*/ 327860 w 603133"/>
                  <a:gd name="connsiteY217" fmla="*/ 32790 h 105945"/>
                  <a:gd name="connsiteX218" fmla="*/ 329085 w 603133"/>
                  <a:gd name="connsiteY218" fmla="*/ 34253 h 105945"/>
                  <a:gd name="connsiteX219" fmla="*/ 329638 w 603133"/>
                  <a:gd name="connsiteY219" fmla="*/ 35795 h 105945"/>
                  <a:gd name="connsiteX220" fmla="*/ 329955 w 603133"/>
                  <a:gd name="connsiteY220" fmla="*/ 38127 h 105945"/>
                  <a:gd name="connsiteX221" fmla="*/ 330074 w 603133"/>
                  <a:gd name="connsiteY221" fmla="*/ 41487 h 105945"/>
                  <a:gd name="connsiteX222" fmla="*/ 329283 w 603133"/>
                  <a:gd name="connsiteY222" fmla="*/ 47931 h 105945"/>
                  <a:gd name="connsiteX223" fmla="*/ 327228 w 603133"/>
                  <a:gd name="connsiteY223" fmla="*/ 49789 h 105945"/>
                  <a:gd name="connsiteX224" fmla="*/ 324380 w 603133"/>
                  <a:gd name="connsiteY224" fmla="*/ 48682 h 105945"/>
                  <a:gd name="connsiteX225" fmla="*/ 320823 w 603133"/>
                  <a:gd name="connsiteY225" fmla="*/ 46231 h 105945"/>
                  <a:gd name="connsiteX226" fmla="*/ 315921 w 603133"/>
                  <a:gd name="connsiteY226" fmla="*/ 43780 h 105945"/>
                  <a:gd name="connsiteX227" fmla="*/ 309121 w 603133"/>
                  <a:gd name="connsiteY227" fmla="*/ 42673 h 105945"/>
                  <a:gd name="connsiteX228" fmla="*/ 297262 w 603133"/>
                  <a:gd name="connsiteY228" fmla="*/ 48643 h 105945"/>
                  <a:gd name="connsiteX229" fmla="*/ 293150 w 603133"/>
                  <a:gd name="connsiteY229" fmla="*/ 66155 h 105945"/>
                  <a:gd name="connsiteX230" fmla="*/ 294178 w 603133"/>
                  <a:gd name="connsiteY230" fmla="*/ 76197 h 105945"/>
                  <a:gd name="connsiteX231" fmla="*/ 297222 w 603133"/>
                  <a:gd name="connsiteY231" fmla="*/ 83471 h 105945"/>
                  <a:gd name="connsiteX232" fmla="*/ 302282 w 603133"/>
                  <a:gd name="connsiteY232" fmla="*/ 87859 h 105945"/>
                  <a:gd name="connsiteX233" fmla="*/ 309359 w 603133"/>
                  <a:gd name="connsiteY233" fmla="*/ 89321 h 105945"/>
                  <a:gd name="connsiteX234" fmla="*/ 316435 w 603133"/>
                  <a:gd name="connsiteY234" fmla="*/ 88096 h 105945"/>
                  <a:gd name="connsiteX235" fmla="*/ 321613 w 603133"/>
                  <a:gd name="connsiteY235" fmla="*/ 85368 h 105945"/>
                  <a:gd name="connsiteX236" fmla="*/ 325329 w 603133"/>
                  <a:gd name="connsiteY236" fmla="*/ 82640 h 105945"/>
                  <a:gd name="connsiteX237" fmla="*/ 327860 w 603133"/>
                  <a:gd name="connsiteY237" fmla="*/ 81415 h 105945"/>
                  <a:gd name="connsiteX238" fmla="*/ 329046 w 603133"/>
                  <a:gd name="connsiteY238" fmla="*/ 81810 h 105945"/>
                  <a:gd name="connsiteX239" fmla="*/ 329796 w 603133"/>
                  <a:gd name="connsiteY239" fmla="*/ 83273 h 105945"/>
                  <a:gd name="connsiteX240" fmla="*/ 330232 w 603133"/>
                  <a:gd name="connsiteY240" fmla="*/ 86001 h 105945"/>
                  <a:gd name="connsiteX241" fmla="*/ 330390 w 603133"/>
                  <a:gd name="connsiteY241" fmla="*/ 90270 h 105945"/>
                  <a:gd name="connsiteX242" fmla="*/ 385243 w 603133"/>
                  <a:gd name="connsiteY242" fmla="*/ 94539 h 105945"/>
                  <a:gd name="connsiteX243" fmla="*/ 384809 w 603133"/>
                  <a:gd name="connsiteY243" fmla="*/ 99876 h 105945"/>
                  <a:gd name="connsiteX244" fmla="*/ 383662 w 603133"/>
                  <a:gd name="connsiteY244" fmla="*/ 102485 h 105945"/>
                  <a:gd name="connsiteX245" fmla="*/ 381568 w 603133"/>
                  <a:gd name="connsiteY245" fmla="*/ 103830 h 105945"/>
                  <a:gd name="connsiteX246" fmla="*/ 378325 w 603133"/>
                  <a:gd name="connsiteY246" fmla="*/ 104857 h 105945"/>
                  <a:gd name="connsiteX247" fmla="*/ 374293 w 603133"/>
                  <a:gd name="connsiteY247" fmla="*/ 105529 h 105945"/>
                  <a:gd name="connsiteX248" fmla="*/ 369905 w 603133"/>
                  <a:gd name="connsiteY248" fmla="*/ 105767 h 105945"/>
                  <a:gd name="connsiteX249" fmla="*/ 359627 w 603133"/>
                  <a:gd name="connsiteY249" fmla="*/ 104264 h 105945"/>
                  <a:gd name="connsiteX250" fmla="*/ 352432 w 603133"/>
                  <a:gd name="connsiteY250" fmla="*/ 99639 h 105945"/>
                  <a:gd name="connsiteX251" fmla="*/ 348242 w 603133"/>
                  <a:gd name="connsiteY251" fmla="*/ 91772 h 105945"/>
                  <a:gd name="connsiteX252" fmla="*/ 346898 w 603133"/>
                  <a:gd name="connsiteY252" fmla="*/ 80545 h 105945"/>
                  <a:gd name="connsiteX253" fmla="*/ 346898 w 603133"/>
                  <a:gd name="connsiteY253" fmla="*/ 44413 h 105945"/>
                  <a:gd name="connsiteX254" fmla="*/ 338437 w 603133"/>
                  <a:gd name="connsiteY254" fmla="*/ 44413 h 105945"/>
                  <a:gd name="connsiteX255" fmla="*/ 336145 w 603133"/>
                  <a:gd name="connsiteY255" fmla="*/ 42555 h 105945"/>
                  <a:gd name="connsiteX256" fmla="*/ 335354 w 603133"/>
                  <a:gd name="connsiteY256" fmla="*/ 36348 h 105945"/>
                  <a:gd name="connsiteX257" fmla="*/ 335551 w 603133"/>
                  <a:gd name="connsiteY257" fmla="*/ 32474 h 105945"/>
                  <a:gd name="connsiteX258" fmla="*/ 336145 w 603133"/>
                  <a:gd name="connsiteY258" fmla="*/ 29984 h 105945"/>
                  <a:gd name="connsiteX259" fmla="*/ 337133 w 603133"/>
                  <a:gd name="connsiteY259" fmla="*/ 28679 h 105945"/>
                  <a:gd name="connsiteX260" fmla="*/ 338517 w 603133"/>
                  <a:gd name="connsiteY260" fmla="*/ 28284 h 105945"/>
                  <a:gd name="connsiteX261" fmla="*/ 346898 w 603133"/>
                  <a:gd name="connsiteY261" fmla="*/ 28284 h 105945"/>
                  <a:gd name="connsiteX262" fmla="*/ 346898 w 603133"/>
                  <a:gd name="connsiteY262" fmla="*/ 12550 h 105945"/>
                  <a:gd name="connsiteX263" fmla="*/ 347332 w 603133"/>
                  <a:gd name="connsiteY263" fmla="*/ 11127 h 105945"/>
                  <a:gd name="connsiteX264" fmla="*/ 348913 w 603133"/>
                  <a:gd name="connsiteY264" fmla="*/ 10059 h 105945"/>
                  <a:gd name="connsiteX265" fmla="*/ 351997 w 603133"/>
                  <a:gd name="connsiteY265" fmla="*/ 9427 h 105945"/>
                  <a:gd name="connsiteX266" fmla="*/ 356781 w 603133"/>
                  <a:gd name="connsiteY266" fmla="*/ 9229 h 105945"/>
                  <a:gd name="connsiteX267" fmla="*/ 361643 w 603133"/>
                  <a:gd name="connsiteY267" fmla="*/ 9427 h 105945"/>
                  <a:gd name="connsiteX268" fmla="*/ 364686 w 603133"/>
                  <a:gd name="connsiteY268" fmla="*/ 10059 h 105945"/>
                  <a:gd name="connsiteX269" fmla="*/ 366269 w 603133"/>
                  <a:gd name="connsiteY269" fmla="*/ 11127 h 105945"/>
                  <a:gd name="connsiteX270" fmla="*/ 366743 w 603133"/>
                  <a:gd name="connsiteY270" fmla="*/ 12550 h 105945"/>
                  <a:gd name="connsiteX271" fmla="*/ 366743 w 603133"/>
                  <a:gd name="connsiteY271" fmla="*/ 28284 h 105945"/>
                  <a:gd name="connsiteX272" fmla="*/ 382081 w 603133"/>
                  <a:gd name="connsiteY272" fmla="*/ 28284 h 105945"/>
                  <a:gd name="connsiteX273" fmla="*/ 383465 w 603133"/>
                  <a:gd name="connsiteY273" fmla="*/ 28679 h 105945"/>
                  <a:gd name="connsiteX274" fmla="*/ 384453 w 603133"/>
                  <a:gd name="connsiteY274" fmla="*/ 29984 h 105945"/>
                  <a:gd name="connsiteX275" fmla="*/ 385046 w 603133"/>
                  <a:gd name="connsiteY275" fmla="*/ 32474 h 105945"/>
                  <a:gd name="connsiteX276" fmla="*/ 385243 w 603133"/>
                  <a:gd name="connsiteY276" fmla="*/ 36348 h 105945"/>
                  <a:gd name="connsiteX277" fmla="*/ 384453 w 603133"/>
                  <a:gd name="connsiteY277" fmla="*/ 42555 h 105945"/>
                  <a:gd name="connsiteX278" fmla="*/ 382160 w 603133"/>
                  <a:gd name="connsiteY278" fmla="*/ 44413 h 105945"/>
                  <a:gd name="connsiteX279" fmla="*/ 366743 w 603133"/>
                  <a:gd name="connsiteY279" fmla="*/ 44413 h 105945"/>
                  <a:gd name="connsiteX280" fmla="*/ 366743 w 603133"/>
                  <a:gd name="connsiteY280" fmla="*/ 77541 h 105945"/>
                  <a:gd name="connsiteX281" fmla="*/ 368561 w 603133"/>
                  <a:gd name="connsiteY281" fmla="*/ 86198 h 105945"/>
                  <a:gd name="connsiteX282" fmla="*/ 375044 w 603133"/>
                  <a:gd name="connsiteY282" fmla="*/ 89084 h 105945"/>
                  <a:gd name="connsiteX283" fmla="*/ 377891 w 603133"/>
                  <a:gd name="connsiteY283" fmla="*/ 88807 h 105945"/>
                  <a:gd name="connsiteX284" fmla="*/ 380144 w 603133"/>
                  <a:gd name="connsiteY284" fmla="*/ 88175 h 105945"/>
                  <a:gd name="connsiteX285" fmla="*/ 381805 w 603133"/>
                  <a:gd name="connsiteY285" fmla="*/ 87542 h 105945"/>
                  <a:gd name="connsiteX286" fmla="*/ 383030 w 603133"/>
                  <a:gd name="connsiteY286" fmla="*/ 87266 h 105945"/>
                  <a:gd name="connsiteX287" fmla="*/ 383939 w 603133"/>
                  <a:gd name="connsiteY287" fmla="*/ 87542 h 105945"/>
                  <a:gd name="connsiteX288" fmla="*/ 384611 w 603133"/>
                  <a:gd name="connsiteY288" fmla="*/ 88649 h 105945"/>
                  <a:gd name="connsiteX289" fmla="*/ 385046 w 603133"/>
                  <a:gd name="connsiteY289" fmla="*/ 90903 h 105945"/>
                  <a:gd name="connsiteX290" fmla="*/ 385243 w 603133"/>
                  <a:gd name="connsiteY290" fmla="*/ 94539 h 105945"/>
                  <a:gd name="connsiteX291" fmla="*/ 464957 w 603133"/>
                  <a:gd name="connsiteY291" fmla="*/ 101497 h 105945"/>
                  <a:gd name="connsiteX292" fmla="*/ 464562 w 603133"/>
                  <a:gd name="connsiteY292" fmla="*/ 102881 h 105945"/>
                  <a:gd name="connsiteX293" fmla="*/ 463178 w 603133"/>
                  <a:gd name="connsiteY293" fmla="*/ 103869 h 105945"/>
                  <a:gd name="connsiteX294" fmla="*/ 460569 w 603133"/>
                  <a:gd name="connsiteY294" fmla="*/ 104462 h 105945"/>
                  <a:gd name="connsiteX295" fmla="*/ 456497 w 603133"/>
                  <a:gd name="connsiteY295" fmla="*/ 104660 h 105945"/>
                  <a:gd name="connsiteX296" fmla="*/ 452267 w 603133"/>
                  <a:gd name="connsiteY296" fmla="*/ 104462 h 105945"/>
                  <a:gd name="connsiteX297" fmla="*/ 449697 w 603133"/>
                  <a:gd name="connsiteY297" fmla="*/ 103869 h 105945"/>
                  <a:gd name="connsiteX298" fmla="*/ 448353 w 603133"/>
                  <a:gd name="connsiteY298" fmla="*/ 102881 h 105945"/>
                  <a:gd name="connsiteX299" fmla="*/ 447958 w 603133"/>
                  <a:gd name="connsiteY299" fmla="*/ 101497 h 105945"/>
                  <a:gd name="connsiteX300" fmla="*/ 447958 w 603133"/>
                  <a:gd name="connsiteY300" fmla="*/ 93354 h 105945"/>
                  <a:gd name="connsiteX301" fmla="*/ 436058 w 603133"/>
                  <a:gd name="connsiteY301" fmla="*/ 102841 h 105945"/>
                  <a:gd name="connsiteX302" fmla="*/ 423527 w 603133"/>
                  <a:gd name="connsiteY302" fmla="*/ 106004 h 105945"/>
                  <a:gd name="connsiteX303" fmla="*/ 411311 w 603133"/>
                  <a:gd name="connsiteY303" fmla="*/ 103632 h 105945"/>
                  <a:gd name="connsiteX304" fmla="*/ 403326 w 603133"/>
                  <a:gd name="connsiteY304" fmla="*/ 97149 h 105945"/>
                  <a:gd name="connsiteX305" fmla="*/ 398977 w 603133"/>
                  <a:gd name="connsiteY305" fmla="*/ 87621 h 105945"/>
                  <a:gd name="connsiteX306" fmla="*/ 397672 w 603133"/>
                  <a:gd name="connsiteY306" fmla="*/ 74141 h 105945"/>
                  <a:gd name="connsiteX307" fmla="*/ 397672 w 603133"/>
                  <a:gd name="connsiteY307" fmla="*/ 30972 h 105945"/>
                  <a:gd name="connsiteX308" fmla="*/ 398108 w 603133"/>
                  <a:gd name="connsiteY308" fmla="*/ 29588 h 105945"/>
                  <a:gd name="connsiteX309" fmla="*/ 399689 w 603133"/>
                  <a:gd name="connsiteY309" fmla="*/ 28600 h 105945"/>
                  <a:gd name="connsiteX310" fmla="*/ 402772 w 603133"/>
                  <a:gd name="connsiteY310" fmla="*/ 28007 h 105945"/>
                  <a:gd name="connsiteX311" fmla="*/ 407556 w 603133"/>
                  <a:gd name="connsiteY311" fmla="*/ 27809 h 105945"/>
                  <a:gd name="connsiteX312" fmla="*/ 412378 w 603133"/>
                  <a:gd name="connsiteY312" fmla="*/ 28007 h 105945"/>
                  <a:gd name="connsiteX313" fmla="*/ 415422 w 603133"/>
                  <a:gd name="connsiteY313" fmla="*/ 28600 h 105945"/>
                  <a:gd name="connsiteX314" fmla="*/ 417043 w 603133"/>
                  <a:gd name="connsiteY314" fmla="*/ 29588 h 105945"/>
                  <a:gd name="connsiteX315" fmla="*/ 417518 w 603133"/>
                  <a:gd name="connsiteY315" fmla="*/ 30972 h 105945"/>
                  <a:gd name="connsiteX316" fmla="*/ 417518 w 603133"/>
                  <a:gd name="connsiteY316" fmla="*/ 70820 h 105945"/>
                  <a:gd name="connsiteX317" fmla="*/ 418229 w 603133"/>
                  <a:gd name="connsiteY317" fmla="*/ 79280 h 105945"/>
                  <a:gd name="connsiteX318" fmla="*/ 420404 w 603133"/>
                  <a:gd name="connsiteY318" fmla="*/ 84301 h 105945"/>
                  <a:gd name="connsiteX319" fmla="*/ 424120 w 603133"/>
                  <a:gd name="connsiteY319" fmla="*/ 87542 h 105945"/>
                  <a:gd name="connsiteX320" fmla="*/ 429377 w 603133"/>
                  <a:gd name="connsiteY320" fmla="*/ 88689 h 105945"/>
                  <a:gd name="connsiteX321" fmla="*/ 437007 w 603133"/>
                  <a:gd name="connsiteY321" fmla="*/ 85922 h 105945"/>
                  <a:gd name="connsiteX322" fmla="*/ 445191 w 603133"/>
                  <a:gd name="connsiteY322" fmla="*/ 77857 h 105945"/>
                  <a:gd name="connsiteX323" fmla="*/ 445191 w 603133"/>
                  <a:gd name="connsiteY323" fmla="*/ 30972 h 105945"/>
                  <a:gd name="connsiteX324" fmla="*/ 445625 w 603133"/>
                  <a:gd name="connsiteY324" fmla="*/ 29588 h 105945"/>
                  <a:gd name="connsiteX325" fmla="*/ 447206 w 603133"/>
                  <a:gd name="connsiteY325" fmla="*/ 28600 h 105945"/>
                  <a:gd name="connsiteX326" fmla="*/ 450250 w 603133"/>
                  <a:gd name="connsiteY326" fmla="*/ 28007 h 105945"/>
                  <a:gd name="connsiteX327" fmla="*/ 455074 w 603133"/>
                  <a:gd name="connsiteY327" fmla="*/ 27809 h 105945"/>
                  <a:gd name="connsiteX328" fmla="*/ 459896 w 603133"/>
                  <a:gd name="connsiteY328" fmla="*/ 28007 h 105945"/>
                  <a:gd name="connsiteX329" fmla="*/ 462901 w 603133"/>
                  <a:gd name="connsiteY329" fmla="*/ 28600 h 105945"/>
                  <a:gd name="connsiteX330" fmla="*/ 464483 w 603133"/>
                  <a:gd name="connsiteY330" fmla="*/ 29588 h 105945"/>
                  <a:gd name="connsiteX331" fmla="*/ 464957 w 603133"/>
                  <a:gd name="connsiteY331" fmla="*/ 30972 h 105945"/>
                  <a:gd name="connsiteX332" fmla="*/ 528700 w 603133"/>
                  <a:gd name="connsiteY332" fmla="*/ 37534 h 105945"/>
                  <a:gd name="connsiteX333" fmla="*/ 528542 w 603133"/>
                  <a:gd name="connsiteY333" fmla="*/ 42199 h 105945"/>
                  <a:gd name="connsiteX334" fmla="*/ 528068 w 603133"/>
                  <a:gd name="connsiteY334" fmla="*/ 45045 h 105945"/>
                  <a:gd name="connsiteX335" fmla="*/ 527237 w 603133"/>
                  <a:gd name="connsiteY335" fmla="*/ 46468 h 105945"/>
                  <a:gd name="connsiteX336" fmla="*/ 525933 w 603133"/>
                  <a:gd name="connsiteY336" fmla="*/ 46864 h 105945"/>
                  <a:gd name="connsiteX337" fmla="*/ 524509 w 603133"/>
                  <a:gd name="connsiteY337" fmla="*/ 46587 h 105945"/>
                  <a:gd name="connsiteX338" fmla="*/ 522731 w 603133"/>
                  <a:gd name="connsiteY338" fmla="*/ 45994 h 105945"/>
                  <a:gd name="connsiteX339" fmla="*/ 520556 w 603133"/>
                  <a:gd name="connsiteY339" fmla="*/ 45401 h 105945"/>
                  <a:gd name="connsiteX340" fmla="*/ 517948 w 603133"/>
                  <a:gd name="connsiteY340" fmla="*/ 45124 h 105945"/>
                  <a:gd name="connsiteX341" fmla="*/ 514626 w 603133"/>
                  <a:gd name="connsiteY341" fmla="*/ 45796 h 105945"/>
                  <a:gd name="connsiteX342" fmla="*/ 511188 w 603133"/>
                  <a:gd name="connsiteY342" fmla="*/ 47892 h 105945"/>
                  <a:gd name="connsiteX343" fmla="*/ 507471 w 603133"/>
                  <a:gd name="connsiteY343" fmla="*/ 51687 h 105945"/>
                  <a:gd name="connsiteX344" fmla="*/ 503320 w 603133"/>
                  <a:gd name="connsiteY344" fmla="*/ 57537 h 105945"/>
                  <a:gd name="connsiteX345" fmla="*/ 503320 w 603133"/>
                  <a:gd name="connsiteY345" fmla="*/ 101497 h 105945"/>
                  <a:gd name="connsiteX346" fmla="*/ 502846 w 603133"/>
                  <a:gd name="connsiteY346" fmla="*/ 102881 h 105945"/>
                  <a:gd name="connsiteX347" fmla="*/ 501225 w 603133"/>
                  <a:gd name="connsiteY347" fmla="*/ 103869 h 105945"/>
                  <a:gd name="connsiteX348" fmla="*/ 498181 w 603133"/>
                  <a:gd name="connsiteY348" fmla="*/ 104462 h 105945"/>
                  <a:gd name="connsiteX349" fmla="*/ 493358 w 603133"/>
                  <a:gd name="connsiteY349" fmla="*/ 104660 h 105945"/>
                  <a:gd name="connsiteX350" fmla="*/ 488535 w 603133"/>
                  <a:gd name="connsiteY350" fmla="*/ 104462 h 105945"/>
                  <a:gd name="connsiteX351" fmla="*/ 485491 w 603133"/>
                  <a:gd name="connsiteY351" fmla="*/ 103869 h 105945"/>
                  <a:gd name="connsiteX352" fmla="*/ 483870 w 603133"/>
                  <a:gd name="connsiteY352" fmla="*/ 102881 h 105945"/>
                  <a:gd name="connsiteX353" fmla="*/ 483396 w 603133"/>
                  <a:gd name="connsiteY353" fmla="*/ 101497 h 105945"/>
                  <a:gd name="connsiteX354" fmla="*/ 483396 w 603133"/>
                  <a:gd name="connsiteY354" fmla="*/ 30972 h 105945"/>
                  <a:gd name="connsiteX355" fmla="*/ 483791 w 603133"/>
                  <a:gd name="connsiteY355" fmla="*/ 29588 h 105945"/>
                  <a:gd name="connsiteX356" fmla="*/ 485215 w 603133"/>
                  <a:gd name="connsiteY356" fmla="*/ 28600 h 105945"/>
                  <a:gd name="connsiteX357" fmla="*/ 487863 w 603133"/>
                  <a:gd name="connsiteY357" fmla="*/ 28007 h 105945"/>
                  <a:gd name="connsiteX358" fmla="*/ 491935 w 603133"/>
                  <a:gd name="connsiteY358" fmla="*/ 27809 h 105945"/>
                  <a:gd name="connsiteX359" fmla="*/ 496126 w 603133"/>
                  <a:gd name="connsiteY359" fmla="*/ 28007 h 105945"/>
                  <a:gd name="connsiteX360" fmla="*/ 498695 w 603133"/>
                  <a:gd name="connsiteY360" fmla="*/ 28600 h 105945"/>
                  <a:gd name="connsiteX361" fmla="*/ 500000 w 603133"/>
                  <a:gd name="connsiteY361" fmla="*/ 29588 h 105945"/>
                  <a:gd name="connsiteX362" fmla="*/ 500395 w 603133"/>
                  <a:gd name="connsiteY362" fmla="*/ 30972 h 105945"/>
                  <a:gd name="connsiteX363" fmla="*/ 500395 w 603133"/>
                  <a:gd name="connsiteY363" fmla="*/ 39748 h 105945"/>
                  <a:gd name="connsiteX364" fmla="*/ 505614 w 603133"/>
                  <a:gd name="connsiteY364" fmla="*/ 33225 h 105945"/>
                  <a:gd name="connsiteX365" fmla="*/ 510278 w 603133"/>
                  <a:gd name="connsiteY365" fmla="*/ 29153 h 105945"/>
                  <a:gd name="connsiteX366" fmla="*/ 514705 w 603133"/>
                  <a:gd name="connsiteY366" fmla="*/ 27058 h 105945"/>
                  <a:gd name="connsiteX367" fmla="*/ 519133 w 603133"/>
                  <a:gd name="connsiteY367" fmla="*/ 26465 h 105945"/>
                  <a:gd name="connsiteX368" fmla="*/ 521347 w 603133"/>
                  <a:gd name="connsiteY368" fmla="*/ 26584 h 105945"/>
                  <a:gd name="connsiteX369" fmla="*/ 523798 w 603133"/>
                  <a:gd name="connsiteY369" fmla="*/ 26979 h 105945"/>
                  <a:gd name="connsiteX370" fmla="*/ 526012 w 603133"/>
                  <a:gd name="connsiteY370" fmla="*/ 27612 h 105945"/>
                  <a:gd name="connsiteX371" fmla="*/ 527395 w 603133"/>
                  <a:gd name="connsiteY371" fmla="*/ 28363 h 105945"/>
                  <a:gd name="connsiteX372" fmla="*/ 528028 w 603133"/>
                  <a:gd name="connsiteY372" fmla="*/ 29232 h 105945"/>
                  <a:gd name="connsiteX373" fmla="*/ 528384 w 603133"/>
                  <a:gd name="connsiteY373" fmla="*/ 30537 h 105945"/>
                  <a:gd name="connsiteX374" fmla="*/ 528621 w 603133"/>
                  <a:gd name="connsiteY374" fmla="*/ 33028 h 105945"/>
                  <a:gd name="connsiteX375" fmla="*/ 528700 w 603133"/>
                  <a:gd name="connsiteY375" fmla="*/ 37534 h 105945"/>
                  <a:gd name="connsiteX376" fmla="*/ 603314 w 603133"/>
                  <a:gd name="connsiteY376" fmla="*/ 64179 h 105945"/>
                  <a:gd name="connsiteX377" fmla="*/ 601693 w 603133"/>
                  <a:gd name="connsiteY377" fmla="*/ 69555 h 105945"/>
                  <a:gd name="connsiteX378" fmla="*/ 597226 w 603133"/>
                  <a:gd name="connsiteY378" fmla="*/ 71295 h 105945"/>
                  <a:gd name="connsiteX379" fmla="*/ 554294 w 603133"/>
                  <a:gd name="connsiteY379" fmla="*/ 71295 h 105945"/>
                  <a:gd name="connsiteX380" fmla="*/ 555362 w 603133"/>
                  <a:gd name="connsiteY380" fmla="*/ 79478 h 105945"/>
                  <a:gd name="connsiteX381" fmla="*/ 558761 w 603133"/>
                  <a:gd name="connsiteY381" fmla="*/ 85724 h 105945"/>
                  <a:gd name="connsiteX382" fmla="*/ 564770 w 603133"/>
                  <a:gd name="connsiteY382" fmla="*/ 89638 h 105945"/>
                  <a:gd name="connsiteX383" fmla="*/ 573586 w 603133"/>
                  <a:gd name="connsiteY383" fmla="*/ 90982 h 105945"/>
                  <a:gd name="connsiteX384" fmla="*/ 582758 w 603133"/>
                  <a:gd name="connsiteY384" fmla="*/ 90230 h 105945"/>
                  <a:gd name="connsiteX385" fmla="*/ 589597 w 603133"/>
                  <a:gd name="connsiteY385" fmla="*/ 88570 h 105945"/>
                  <a:gd name="connsiteX386" fmla="*/ 594380 w 603133"/>
                  <a:gd name="connsiteY386" fmla="*/ 86910 h 105945"/>
                  <a:gd name="connsiteX387" fmla="*/ 597463 w 603133"/>
                  <a:gd name="connsiteY387" fmla="*/ 86159 h 105945"/>
                  <a:gd name="connsiteX388" fmla="*/ 598649 w 603133"/>
                  <a:gd name="connsiteY388" fmla="*/ 86435 h 105945"/>
                  <a:gd name="connsiteX389" fmla="*/ 599440 w 603133"/>
                  <a:gd name="connsiteY389" fmla="*/ 87424 h 105945"/>
                  <a:gd name="connsiteX390" fmla="*/ 599875 w 603133"/>
                  <a:gd name="connsiteY390" fmla="*/ 89440 h 105945"/>
                  <a:gd name="connsiteX391" fmla="*/ 599993 w 603133"/>
                  <a:gd name="connsiteY391" fmla="*/ 92721 h 105945"/>
                  <a:gd name="connsiteX392" fmla="*/ 599914 w 603133"/>
                  <a:gd name="connsiteY392" fmla="*/ 95686 h 105945"/>
                  <a:gd name="connsiteX393" fmla="*/ 599677 w 603133"/>
                  <a:gd name="connsiteY393" fmla="*/ 97781 h 105945"/>
                  <a:gd name="connsiteX394" fmla="*/ 599202 w 603133"/>
                  <a:gd name="connsiteY394" fmla="*/ 99244 h 105945"/>
                  <a:gd name="connsiteX395" fmla="*/ 598373 w 603133"/>
                  <a:gd name="connsiteY395" fmla="*/ 100390 h 105945"/>
                  <a:gd name="connsiteX396" fmla="*/ 595566 w 603133"/>
                  <a:gd name="connsiteY396" fmla="*/ 101892 h 105945"/>
                  <a:gd name="connsiteX397" fmla="*/ 589715 w 603133"/>
                  <a:gd name="connsiteY397" fmla="*/ 103751 h 105945"/>
                  <a:gd name="connsiteX398" fmla="*/ 581572 w 603133"/>
                  <a:gd name="connsiteY398" fmla="*/ 105332 h 105945"/>
                  <a:gd name="connsiteX399" fmla="*/ 571768 w 603133"/>
                  <a:gd name="connsiteY399" fmla="*/ 106004 h 105945"/>
                  <a:gd name="connsiteX400" fmla="*/ 555283 w 603133"/>
                  <a:gd name="connsiteY400" fmla="*/ 103632 h 105945"/>
                  <a:gd name="connsiteX401" fmla="*/ 543462 w 603133"/>
                  <a:gd name="connsiteY401" fmla="*/ 96437 h 105945"/>
                  <a:gd name="connsiteX402" fmla="*/ 536386 w 603133"/>
                  <a:gd name="connsiteY402" fmla="*/ 84261 h 105945"/>
                  <a:gd name="connsiteX403" fmla="*/ 534053 w 603133"/>
                  <a:gd name="connsiteY403" fmla="*/ 67025 h 105945"/>
                  <a:gd name="connsiteX404" fmla="*/ 536504 w 603133"/>
                  <a:gd name="connsiteY404" fmla="*/ 50066 h 105945"/>
                  <a:gd name="connsiteX405" fmla="*/ 543620 w 603133"/>
                  <a:gd name="connsiteY405" fmla="*/ 37257 h 105945"/>
                  <a:gd name="connsiteX406" fmla="*/ 554966 w 603133"/>
                  <a:gd name="connsiteY406" fmla="*/ 29232 h 105945"/>
                  <a:gd name="connsiteX407" fmla="*/ 570027 w 603133"/>
                  <a:gd name="connsiteY407" fmla="*/ 26465 h 105945"/>
                  <a:gd name="connsiteX408" fmla="*/ 585168 w 603133"/>
                  <a:gd name="connsiteY408" fmla="*/ 29074 h 105945"/>
                  <a:gd name="connsiteX409" fmla="*/ 595487 w 603133"/>
                  <a:gd name="connsiteY409" fmla="*/ 36309 h 105945"/>
                  <a:gd name="connsiteX410" fmla="*/ 601417 w 603133"/>
                  <a:gd name="connsiteY410" fmla="*/ 47259 h 105945"/>
                  <a:gd name="connsiteX411" fmla="*/ 603314 w 603133"/>
                  <a:gd name="connsiteY411" fmla="*/ 61016 h 105945"/>
                  <a:gd name="connsiteX412" fmla="*/ 584022 w 603133"/>
                  <a:gd name="connsiteY412" fmla="*/ 58486 h 105945"/>
                  <a:gd name="connsiteX413" fmla="*/ 580662 w 603133"/>
                  <a:gd name="connsiteY413" fmla="*/ 45322 h 105945"/>
                  <a:gd name="connsiteX414" fmla="*/ 569553 w 603133"/>
                  <a:gd name="connsiteY414" fmla="*/ 40539 h 105945"/>
                  <a:gd name="connsiteX415" fmla="*/ 562951 w 603133"/>
                  <a:gd name="connsiteY415" fmla="*/ 41962 h 105945"/>
                  <a:gd name="connsiteX416" fmla="*/ 558287 w 603133"/>
                  <a:gd name="connsiteY416" fmla="*/ 45796 h 105945"/>
                  <a:gd name="connsiteX417" fmla="*/ 555441 w 603133"/>
                  <a:gd name="connsiteY417" fmla="*/ 51489 h 105945"/>
                  <a:gd name="connsiteX418" fmla="*/ 554294 w 603133"/>
                  <a:gd name="connsiteY418" fmla="*/ 58486 h 10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Lst>
                <a:rect l="l" t="t" r="r" b="b"/>
                <a:pathLst>
                  <a:path w="603133" h="105945">
                    <a:moveTo>
                      <a:pt x="66990" y="73508"/>
                    </a:moveTo>
                    <a:cubicBezTo>
                      <a:pt x="66990" y="78885"/>
                      <a:pt x="65989" y="83602"/>
                      <a:pt x="63986" y="87661"/>
                    </a:cubicBezTo>
                    <a:cubicBezTo>
                      <a:pt x="61983" y="91720"/>
                      <a:pt x="59268" y="95106"/>
                      <a:pt x="55842" y="97821"/>
                    </a:cubicBezTo>
                    <a:cubicBezTo>
                      <a:pt x="52416" y="100535"/>
                      <a:pt x="48410" y="102578"/>
                      <a:pt x="43824" y="103948"/>
                    </a:cubicBezTo>
                    <a:cubicBezTo>
                      <a:pt x="39239" y="105319"/>
                      <a:pt x="34336" y="106004"/>
                      <a:pt x="29118" y="106004"/>
                    </a:cubicBezTo>
                    <a:cubicBezTo>
                      <a:pt x="25587" y="106004"/>
                      <a:pt x="22305" y="105714"/>
                      <a:pt x="19275" y="105134"/>
                    </a:cubicBezTo>
                    <a:cubicBezTo>
                      <a:pt x="16244" y="104554"/>
                      <a:pt x="13569" y="103856"/>
                      <a:pt x="11250" y="103039"/>
                    </a:cubicBezTo>
                    <a:cubicBezTo>
                      <a:pt x="8930" y="102222"/>
                      <a:pt x="6993" y="101365"/>
                      <a:pt x="5438" y="100469"/>
                    </a:cubicBezTo>
                    <a:cubicBezTo>
                      <a:pt x="3883" y="99573"/>
                      <a:pt x="2763" y="98783"/>
                      <a:pt x="2078" y="98097"/>
                    </a:cubicBezTo>
                    <a:cubicBezTo>
                      <a:pt x="1393" y="97412"/>
                      <a:pt x="905" y="96424"/>
                      <a:pt x="615" y="95133"/>
                    </a:cubicBezTo>
                    <a:cubicBezTo>
                      <a:pt x="325" y="93841"/>
                      <a:pt x="180" y="91983"/>
                      <a:pt x="180" y="89559"/>
                    </a:cubicBezTo>
                    <a:cubicBezTo>
                      <a:pt x="180" y="87925"/>
                      <a:pt x="233" y="86554"/>
                      <a:pt x="339" y="85447"/>
                    </a:cubicBezTo>
                    <a:cubicBezTo>
                      <a:pt x="444" y="84340"/>
                      <a:pt x="615" y="83444"/>
                      <a:pt x="852" y="82759"/>
                    </a:cubicBezTo>
                    <a:cubicBezTo>
                      <a:pt x="1090" y="82074"/>
                      <a:pt x="1406" y="81586"/>
                      <a:pt x="1801" y="81296"/>
                    </a:cubicBezTo>
                    <a:cubicBezTo>
                      <a:pt x="2197" y="81006"/>
                      <a:pt x="2658" y="80861"/>
                      <a:pt x="3185" y="80861"/>
                    </a:cubicBezTo>
                    <a:cubicBezTo>
                      <a:pt x="3923" y="80861"/>
                      <a:pt x="4964" y="81296"/>
                      <a:pt x="6308" y="82166"/>
                    </a:cubicBezTo>
                    <a:cubicBezTo>
                      <a:pt x="7652" y="83036"/>
                      <a:pt x="9378" y="83998"/>
                      <a:pt x="11487" y="85052"/>
                    </a:cubicBezTo>
                    <a:cubicBezTo>
                      <a:pt x="13595" y="86106"/>
                      <a:pt x="16112" y="87068"/>
                      <a:pt x="19037" y="87938"/>
                    </a:cubicBezTo>
                    <a:cubicBezTo>
                      <a:pt x="21963" y="88807"/>
                      <a:pt x="25349" y="89242"/>
                      <a:pt x="29197" y="89242"/>
                    </a:cubicBezTo>
                    <a:cubicBezTo>
                      <a:pt x="31727" y="89242"/>
                      <a:pt x="33994" y="88939"/>
                      <a:pt x="35997" y="88333"/>
                    </a:cubicBezTo>
                    <a:cubicBezTo>
                      <a:pt x="38000" y="87727"/>
                      <a:pt x="39700" y="86870"/>
                      <a:pt x="41096" y="85763"/>
                    </a:cubicBezTo>
                    <a:cubicBezTo>
                      <a:pt x="42493" y="84657"/>
                      <a:pt x="43561" y="83286"/>
                      <a:pt x="44299" y="81652"/>
                    </a:cubicBezTo>
                    <a:cubicBezTo>
                      <a:pt x="45037" y="80018"/>
                      <a:pt x="45406" y="78200"/>
                      <a:pt x="45406" y="76197"/>
                    </a:cubicBezTo>
                    <a:cubicBezTo>
                      <a:pt x="45406" y="73877"/>
                      <a:pt x="44773" y="71888"/>
                      <a:pt x="43508" y="70227"/>
                    </a:cubicBezTo>
                    <a:cubicBezTo>
                      <a:pt x="42243" y="68567"/>
                      <a:pt x="40596" y="67091"/>
                      <a:pt x="38566" y="65800"/>
                    </a:cubicBezTo>
                    <a:cubicBezTo>
                      <a:pt x="36537" y="64508"/>
                      <a:pt x="34231" y="63296"/>
                      <a:pt x="31648" y="62163"/>
                    </a:cubicBezTo>
                    <a:cubicBezTo>
                      <a:pt x="29065" y="61029"/>
                      <a:pt x="26404" y="59830"/>
                      <a:pt x="23663" y="58565"/>
                    </a:cubicBezTo>
                    <a:cubicBezTo>
                      <a:pt x="20922" y="57300"/>
                      <a:pt x="18260" y="55864"/>
                      <a:pt x="15677" y="54256"/>
                    </a:cubicBezTo>
                    <a:cubicBezTo>
                      <a:pt x="13094" y="52649"/>
                      <a:pt x="10788" y="50725"/>
                      <a:pt x="8759" y="48485"/>
                    </a:cubicBezTo>
                    <a:cubicBezTo>
                      <a:pt x="6730" y="46244"/>
                      <a:pt x="5082" y="43596"/>
                      <a:pt x="3817" y="40539"/>
                    </a:cubicBezTo>
                    <a:cubicBezTo>
                      <a:pt x="2552" y="37482"/>
                      <a:pt x="1920" y="33818"/>
                      <a:pt x="1920" y="29549"/>
                    </a:cubicBezTo>
                    <a:cubicBezTo>
                      <a:pt x="1920" y="24647"/>
                      <a:pt x="2829" y="20338"/>
                      <a:pt x="4648" y="16622"/>
                    </a:cubicBezTo>
                    <a:cubicBezTo>
                      <a:pt x="6466" y="12906"/>
                      <a:pt x="8917" y="9822"/>
                      <a:pt x="12001" y="7371"/>
                    </a:cubicBezTo>
                    <a:cubicBezTo>
                      <a:pt x="15084" y="4920"/>
                      <a:pt x="18721" y="3089"/>
                      <a:pt x="22912" y="1876"/>
                    </a:cubicBezTo>
                    <a:cubicBezTo>
                      <a:pt x="27102" y="664"/>
                      <a:pt x="31543" y="58"/>
                      <a:pt x="36234" y="58"/>
                    </a:cubicBezTo>
                    <a:cubicBezTo>
                      <a:pt x="38659" y="58"/>
                      <a:pt x="41083" y="242"/>
                      <a:pt x="43508" y="611"/>
                    </a:cubicBezTo>
                    <a:cubicBezTo>
                      <a:pt x="45933" y="980"/>
                      <a:pt x="48199" y="1481"/>
                      <a:pt x="50308" y="2113"/>
                    </a:cubicBezTo>
                    <a:cubicBezTo>
                      <a:pt x="52416" y="2746"/>
                      <a:pt x="54287" y="3457"/>
                      <a:pt x="55921" y="4248"/>
                    </a:cubicBezTo>
                    <a:cubicBezTo>
                      <a:pt x="57555" y="5039"/>
                      <a:pt x="58636" y="5698"/>
                      <a:pt x="59163" y="6224"/>
                    </a:cubicBezTo>
                    <a:cubicBezTo>
                      <a:pt x="59690" y="6752"/>
                      <a:pt x="60046" y="7200"/>
                      <a:pt x="60230" y="7568"/>
                    </a:cubicBezTo>
                    <a:cubicBezTo>
                      <a:pt x="60415" y="7938"/>
                      <a:pt x="60573" y="8426"/>
                      <a:pt x="60705" y="9032"/>
                    </a:cubicBezTo>
                    <a:cubicBezTo>
                      <a:pt x="60836" y="9638"/>
                      <a:pt x="60929" y="10402"/>
                      <a:pt x="60981" y="11324"/>
                    </a:cubicBezTo>
                    <a:cubicBezTo>
                      <a:pt x="61034" y="12247"/>
                      <a:pt x="61060" y="13393"/>
                      <a:pt x="61060" y="14764"/>
                    </a:cubicBezTo>
                    <a:cubicBezTo>
                      <a:pt x="61060" y="16292"/>
                      <a:pt x="61021" y="17584"/>
                      <a:pt x="60942" y="18638"/>
                    </a:cubicBezTo>
                    <a:cubicBezTo>
                      <a:pt x="60863" y="19692"/>
                      <a:pt x="60731" y="20562"/>
                      <a:pt x="60547" y="21247"/>
                    </a:cubicBezTo>
                    <a:cubicBezTo>
                      <a:pt x="60362" y="21932"/>
                      <a:pt x="60098" y="22433"/>
                      <a:pt x="59756" y="22749"/>
                    </a:cubicBezTo>
                    <a:cubicBezTo>
                      <a:pt x="59413" y="23065"/>
                      <a:pt x="58952" y="23224"/>
                      <a:pt x="58372" y="23224"/>
                    </a:cubicBezTo>
                    <a:cubicBezTo>
                      <a:pt x="57792" y="23224"/>
                      <a:pt x="56870" y="22855"/>
                      <a:pt x="55605" y="22117"/>
                    </a:cubicBezTo>
                    <a:cubicBezTo>
                      <a:pt x="54340" y="21379"/>
                      <a:pt x="52785" y="20575"/>
                      <a:pt x="50940" y="19705"/>
                    </a:cubicBezTo>
                    <a:cubicBezTo>
                      <a:pt x="49095" y="18836"/>
                      <a:pt x="46960" y="18045"/>
                      <a:pt x="44536" y="17333"/>
                    </a:cubicBezTo>
                    <a:cubicBezTo>
                      <a:pt x="42111" y="16622"/>
                      <a:pt x="39449" y="16266"/>
                      <a:pt x="36550" y="16266"/>
                    </a:cubicBezTo>
                    <a:cubicBezTo>
                      <a:pt x="34284" y="16266"/>
                      <a:pt x="32307" y="16543"/>
                      <a:pt x="30620" y="17096"/>
                    </a:cubicBezTo>
                    <a:cubicBezTo>
                      <a:pt x="28934" y="17649"/>
                      <a:pt x="27524" y="18414"/>
                      <a:pt x="26390" y="19389"/>
                    </a:cubicBezTo>
                    <a:cubicBezTo>
                      <a:pt x="25257" y="20364"/>
                      <a:pt x="24414" y="21537"/>
                      <a:pt x="23860" y="22907"/>
                    </a:cubicBezTo>
                    <a:cubicBezTo>
                      <a:pt x="23307" y="24278"/>
                      <a:pt x="23030" y="25727"/>
                      <a:pt x="23030" y="27256"/>
                    </a:cubicBezTo>
                    <a:cubicBezTo>
                      <a:pt x="23030" y="29522"/>
                      <a:pt x="23650" y="31486"/>
                      <a:pt x="24888" y="33146"/>
                    </a:cubicBezTo>
                    <a:cubicBezTo>
                      <a:pt x="26127" y="34806"/>
                      <a:pt x="27787" y="36282"/>
                      <a:pt x="29869" y="37574"/>
                    </a:cubicBezTo>
                    <a:cubicBezTo>
                      <a:pt x="31951" y="38865"/>
                      <a:pt x="34310" y="40077"/>
                      <a:pt x="36946" y="41211"/>
                    </a:cubicBezTo>
                    <a:cubicBezTo>
                      <a:pt x="39581" y="42344"/>
                      <a:pt x="42269" y="43543"/>
                      <a:pt x="45010" y="44808"/>
                    </a:cubicBezTo>
                    <a:cubicBezTo>
                      <a:pt x="47751" y="46073"/>
                      <a:pt x="50439" y="47509"/>
                      <a:pt x="53075" y="49117"/>
                    </a:cubicBezTo>
                    <a:cubicBezTo>
                      <a:pt x="55710" y="50725"/>
                      <a:pt x="58056" y="52649"/>
                      <a:pt x="60112" y="54889"/>
                    </a:cubicBezTo>
                    <a:cubicBezTo>
                      <a:pt x="62167" y="57129"/>
                      <a:pt x="63828" y="59764"/>
                      <a:pt x="65093" y="62795"/>
                    </a:cubicBezTo>
                    <a:cubicBezTo>
                      <a:pt x="66358" y="65826"/>
                      <a:pt x="66990" y="69397"/>
                      <a:pt x="66990" y="73508"/>
                    </a:cubicBezTo>
                    <a:close/>
                    <a:moveTo>
                      <a:pt x="122314" y="94539"/>
                    </a:moveTo>
                    <a:cubicBezTo>
                      <a:pt x="122314" y="96859"/>
                      <a:pt x="122169" y="98638"/>
                      <a:pt x="121879" y="99876"/>
                    </a:cubicBezTo>
                    <a:cubicBezTo>
                      <a:pt x="121589" y="101115"/>
                      <a:pt x="121207" y="101985"/>
                      <a:pt x="120733" y="102485"/>
                    </a:cubicBezTo>
                    <a:cubicBezTo>
                      <a:pt x="120259" y="102986"/>
                      <a:pt x="119560" y="103434"/>
                      <a:pt x="118638" y="103830"/>
                    </a:cubicBezTo>
                    <a:cubicBezTo>
                      <a:pt x="117715" y="104225"/>
                      <a:pt x="116634" y="104568"/>
                      <a:pt x="115396" y="104857"/>
                    </a:cubicBezTo>
                    <a:cubicBezTo>
                      <a:pt x="114157" y="105147"/>
                      <a:pt x="112813" y="105371"/>
                      <a:pt x="111363" y="105529"/>
                    </a:cubicBezTo>
                    <a:cubicBezTo>
                      <a:pt x="109914" y="105688"/>
                      <a:pt x="108452" y="105767"/>
                      <a:pt x="106975" y="105767"/>
                    </a:cubicBezTo>
                    <a:cubicBezTo>
                      <a:pt x="103022" y="105767"/>
                      <a:pt x="99596" y="105266"/>
                      <a:pt x="96697" y="104264"/>
                    </a:cubicBezTo>
                    <a:cubicBezTo>
                      <a:pt x="93798" y="103263"/>
                      <a:pt x="91400" y="101721"/>
                      <a:pt x="89502" y="99639"/>
                    </a:cubicBezTo>
                    <a:cubicBezTo>
                      <a:pt x="87604" y="97557"/>
                      <a:pt x="86208" y="94935"/>
                      <a:pt x="85312" y="91772"/>
                    </a:cubicBezTo>
                    <a:cubicBezTo>
                      <a:pt x="84416" y="88610"/>
                      <a:pt x="83968" y="84867"/>
                      <a:pt x="83968" y="80545"/>
                    </a:cubicBezTo>
                    <a:lnTo>
                      <a:pt x="83968" y="44413"/>
                    </a:lnTo>
                    <a:lnTo>
                      <a:pt x="75508" y="44413"/>
                    </a:lnTo>
                    <a:cubicBezTo>
                      <a:pt x="74506" y="44413"/>
                      <a:pt x="73742" y="43793"/>
                      <a:pt x="73215" y="42555"/>
                    </a:cubicBezTo>
                    <a:cubicBezTo>
                      <a:pt x="72688" y="41316"/>
                      <a:pt x="72424" y="39247"/>
                      <a:pt x="72424" y="36348"/>
                    </a:cubicBezTo>
                    <a:cubicBezTo>
                      <a:pt x="72424" y="34820"/>
                      <a:pt x="72490" y="33528"/>
                      <a:pt x="72622" y="32474"/>
                    </a:cubicBezTo>
                    <a:cubicBezTo>
                      <a:pt x="72753" y="31420"/>
                      <a:pt x="72951" y="30590"/>
                      <a:pt x="73215" y="29984"/>
                    </a:cubicBezTo>
                    <a:cubicBezTo>
                      <a:pt x="73478" y="29377"/>
                      <a:pt x="73808" y="28943"/>
                      <a:pt x="74203" y="28679"/>
                    </a:cubicBezTo>
                    <a:cubicBezTo>
                      <a:pt x="74598" y="28415"/>
                      <a:pt x="75060" y="28284"/>
                      <a:pt x="75587" y="28284"/>
                    </a:cubicBezTo>
                    <a:lnTo>
                      <a:pt x="83968" y="28284"/>
                    </a:lnTo>
                    <a:lnTo>
                      <a:pt x="83968" y="12550"/>
                    </a:lnTo>
                    <a:cubicBezTo>
                      <a:pt x="83968" y="12023"/>
                      <a:pt x="84113" y="11548"/>
                      <a:pt x="84402" y="11127"/>
                    </a:cubicBezTo>
                    <a:cubicBezTo>
                      <a:pt x="84692" y="10705"/>
                      <a:pt x="85219" y="10349"/>
                      <a:pt x="85984" y="10059"/>
                    </a:cubicBezTo>
                    <a:cubicBezTo>
                      <a:pt x="86748" y="9769"/>
                      <a:pt x="87776" y="9559"/>
                      <a:pt x="89067" y="9427"/>
                    </a:cubicBezTo>
                    <a:cubicBezTo>
                      <a:pt x="90359" y="9295"/>
                      <a:pt x="91953" y="9229"/>
                      <a:pt x="93851" y="9229"/>
                    </a:cubicBezTo>
                    <a:cubicBezTo>
                      <a:pt x="95800" y="9229"/>
                      <a:pt x="97422" y="9295"/>
                      <a:pt x="98713" y="9427"/>
                    </a:cubicBezTo>
                    <a:cubicBezTo>
                      <a:pt x="100005" y="9559"/>
                      <a:pt x="101019" y="9769"/>
                      <a:pt x="101757" y="10059"/>
                    </a:cubicBezTo>
                    <a:cubicBezTo>
                      <a:pt x="102495" y="10349"/>
                      <a:pt x="103022" y="10705"/>
                      <a:pt x="103339" y="11127"/>
                    </a:cubicBezTo>
                    <a:cubicBezTo>
                      <a:pt x="103655" y="11548"/>
                      <a:pt x="103813" y="12023"/>
                      <a:pt x="103813" y="12550"/>
                    </a:cubicBezTo>
                    <a:lnTo>
                      <a:pt x="103813" y="28284"/>
                    </a:lnTo>
                    <a:lnTo>
                      <a:pt x="119151" y="28284"/>
                    </a:lnTo>
                    <a:cubicBezTo>
                      <a:pt x="119679" y="28284"/>
                      <a:pt x="120140" y="28415"/>
                      <a:pt x="120535" y="28679"/>
                    </a:cubicBezTo>
                    <a:cubicBezTo>
                      <a:pt x="120930" y="28943"/>
                      <a:pt x="121260" y="29377"/>
                      <a:pt x="121524" y="29984"/>
                    </a:cubicBezTo>
                    <a:cubicBezTo>
                      <a:pt x="121787" y="30590"/>
                      <a:pt x="121985" y="31420"/>
                      <a:pt x="122116" y="32474"/>
                    </a:cubicBezTo>
                    <a:cubicBezTo>
                      <a:pt x="122249" y="33528"/>
                      <a:pt x="122314" y="34820"/>
                      <a:pt x="122314" y="36348"/>
                    </a:cubicBezTo>
                    <a:cubicBezTo>
                      <a:pt x="122314" y="39247"/>
                      <a:pt x="122050" y="41316"/>
                      <a:pt x="121524" y="42555"/>
                    </a:cubicBezTo>
                    <a:cubicBezTo>
                      <a:pt x="120996" y="43793"/>
                      <a:pt x="120232" y="44413"/>
                      <a:pt x="119230" y="44413"/>
                    </a:cubicBezTo>
                    <a:lnTo>
                      <a:pt x="103813" y="44413"/>
                    </a:lnTo>
                    <a:lnTo>
                      <a:pt x="103813" y="77541"/>
                    </a:lnTo>
                    <a:cubicBezTo>
                      <a:pt x="103813" y="81389"/>
                      <a:pt x="104419" y="84274"/>
                      <a:pt x="105631" y="86198"/>
                    </a:cubicBezTo>
                    <a:cubicBezTo>
                      <a:pt x="106844" y="88122"/>
                      <a:pt x="109005" y="89084"/>
                      <a:pt x="112115" y="89084"/>
                    </a:cubicBezTo>
                    <a:cubicBezTo>
                      <a:pt x="113169" y="89084"/>
                      <a:pt x="114118" y="88992"/>
                      <a:pt x="114961" y="88807"/>
                    </a:cubicBezTo>
                    <a:cubicBezTo>
                      <a:pt x="115804" y="88623"/>
                      <a:pt x="116555" y="88412"/>
                      <a:pt x="117215" y="88175"/>
                    </a:cubicBezTo>
                    <a:cubicBezTo>
                      <a:pt x="117874" y="87938"/>
                      <a:pt x="118427" y="87727"/>
                      <a:pt x="118875" y="87542"/>
                    </a:cubicBezTo>
                    <a:cubicBezTo>
                      <a:pt x="119322" y="87358"/>
                      <a:pt x="119731" y="87266"/>
                      <a:pt x="120101" y="87266"/>
                    </a:cubicBezTo>
                    <a:cubicBezTo>
                      <a:pt x="120417" y="87266"/>
                      <a:pt x="120720" y="87358"/>
                      <a:pt x="121009" y="87542"/>
                    </a:cubicBezTo>
                    <a:cubicBezTo>
                      <a:pt x="121300" y="87727"/>
                      <a:pt x="121524" y="88096"/>
                      <a:pt x="121682" y="88649"/>
                    </a:cubicBezTo>
                    <a:cubicBezTo>
                      <a:pt x="121840" y="89203"/>
                      <a:pt x="121985" y="89954"/>
                      <a:pt x="122116" y="90903"/>
                    </a:cubicBezTo>
                    <a:cubicBezTo>
                      <a:pt x="122249" y="91851"/>
                      <a:pt x="122314" y="93064"/>
                      <a:pt x="122314" y="94539"/>
                    </a:cubicBezTo>
                    <a:close/>
                    <a:moveTo>
                      <a:pt x="180442" y="37534"/>
                    </a:moveTo>
                    <a:cubicBezTo>
                      <a:pt x="180442" y="39432"/>
                      <a:pt x="180389" y="40987"/>
                      <a:pt x="180284" y="42199"/>
                    </a:cubicBezTo>
                    <a:cubicBezTo>
                      <a:pt x="180179" y="43411"/>
                      <a:pt x="180021" y="44360"/>
                      <a:pt x="179810" y="45045"/>
                    </a:cubicBezTo>
                    <a:cubicBezTo>
                      <a:pt x="179599" y="45731"/>
                      <a:pt x="179322" y="46205"/>
                      <a:pt x="178979" y="46468"/>
                    </a:cubicBezTo>
                    <a:cubicBezTo>
                      <a:pt x="178637" y="46732"/>
                      <a:pt x="178202" y="46864"/>
                      <a:pt x="177675" y="46864"/>
                    </a:cubicBezTo>
                    <a:cubicBezTo>
                      <a:pt x="177254" y="46864"/>
                      <a:pt x="176779" y="46772"/>
                      <a:pt x="176251" y="46587"/>
                    </a:cubicBezTo>
                    <a:cubicBezTo>
                      <a:pt x="175725" y="46403"/>
                      <a:pt x="175131" y="46205"/>
                      <a:pt x="174473" y="45994"/>
                    </a:cubicBezTo>
                    <a:cubicBezTo>
                      <a:pt x="173814" y="45783"/>
                      <a:pt x="173089" y="45586"/>
                      <a:pt x="172299" y="45401"/>
                    </a:cubicBezTo>
                    <a:cubicBezTo>
                      <a:pt x="171508" y="45217"/>
                      <a:pt x="170638" y="45124"/>
                      <a:pt x="169690" y="45124"/>
                    </a:cubicBezTo>
                    <a:cubicBezTo>
                      <a:pt x="168583" y="45124"/>
                      <a:pt x="167476" y="45348"/>
                      <a:pt x="166368" y="45796"/>
                    </a:cubicBezTo>
                    <a:cubicBezTo>
                      <a:pt x="165262" y="46244"/>
                      <a:pt x="164116" y="46943"/>
                      <a:pt x="162930" y="47892"/>
                    </a:cubicBezTo>
                    <a:cubicBezTo>
                      <a:pt x="161743" y="48840"/>
                      <a:pt x="160505" y="50105"/>
                      <a:pt x="159213" y="51687"/>
                    </a:cubicBezTo>
                    <a:cubicBezTo>
                      <a:pt x="157922" y="53268"/>
                      <a:pt x="156539" y="55218"/>
                      <a:pt x="155062" y="57537"/>
                    </a:cubicBezTo>
                    <a:lnTo>
                      <a:pt x="155062" y="101497"/>
                    </a:lnTo>
                    <a:cubicBezTo>
                      <a:pt x="155062" y="102024"/>
                      <a:pt x="154904" y="102485"/>
                      <a:pt x="154588" y="102881"/>
                    </a:cubicBezTo>
                    <a:cubicBezTo>
                      <a:pt x="154272" y="103276"/>
                      <a:pt x="153732" y="103606"/>
                      <a:pt x="152968" y="103869"/>
                    </a:cubicBezTo>
                    <a:cubicBezTo>
                      <a:pt x="152203" y="104133"/>
                      <a:pt x="151188" y="104330"/>
                      <a:pt x="149923" y="104462"/>
                    </a:cubicBezTo>
                    <a:cubicBezTo>
                      <a:pt x="148659" y="104594"/>
                      <a:pt x="147051" y="104660"/>
                      <a:pt x="145100" y="104660"/>
                    </a:cubicBezTo>
                    <a:cubicBezTo>
                      <a:pt x="143150" y="104660"/>
                      <a:pt x="141542" y="104594"/>
                      <a:pt x="140277" y="104462"/>
                    </a:cubicBezTo>
                    <a:cubicBezTo>
                      <a:pt x="139013" y="104330"/>
                      <a:pt x="137997" y="104133"/>
                      <a:pt x="137233" y="103869"/>
                    </a:cubicBezTo>
                    <a:cubicBezTo>
                      <a:pt x="136469" y="103606"/>
                      <a:pt x="135928" y="103276"/>
                      <a:pt x="135612" y="102881"/>
                    </a:cubicBezTo>
                    <a:cubicBezTo>
                      <a:pt x="135296" y="102485"/>
                      <a:pt x="135138" y="102024"/>
                      <a:pt x="135138" y="101497"/>
                    </a:cubicBezTo>
                    <a:lnTo>
                      <a:pt x="135138" y="30972"/>
                    </a:lnTo>
                    <a:cubicBezTo>
                      <a:pt x="135138" y="30445"/>
                      <a:pt x="135270" y="29984"/>
                      <a:pt x="135533" y="29588"/>
                    </a:cubicBezTo>
                    <a:cubicBezTo>
                      <a:pt x="135797" y="29193"/>
                      <a:pt x="136271" y="28863"/>
                      <a:pt x="136957" y="28600"/>
                    </a:cubicBezTo>
                    <a:cubicBezTo>
                      <a:pt x="137642" y="28336"/>
                      <a:pt x="138525" y="28139"/>
                      <a:pt x="139605" y="28007"/>
                    </a:cubicBezTo>
                    <a:cubicBezTo>
                      <a:pt x="140686" y="27875"/>
                      <a:pt x="142043" y="27809"/>
                      <a:pt x="143677" y="27809"/>
                    </a:cubicBezTo>
                    <a:cubicBezTo>
                      <a:pt x="145364" y="27809"/>
                      <a:pt x="146760" y="27875"/>
                      <a:pt x="147868" y="28007"/>
                    </a:cubicBezTo>
                    <a:cubicBezTo>
                      <a:pt x="148975" y="28139"/>
                      <a:pt x="149831" y="28336"/>
                      <a:pt x="150437" y="28600"/>
                    </a:cubicBezTo>
                    <a:cubicBezTo>
                      <a:pt x="151044" y="28863"/>
                      <a:pt x="151478" y="29193"/>
                      <a:pt x="151742" y="29588"/>
                    </a:cubicBezTo>
                    <a:cubicBezTo>
                      <a:pt x="152006" y="29984"/>
                      <a:pt x="152137" y="30445"/>
                      <a:pt x="152137" y="30972"/>
                    </a:cubicBezTo>
                    <a:lnTo>
                      <a:pt x="152137" y="39748"/>
                    </a:lnTo>
                    <a:cubicBezTo>
                      <a:pt x="153982" y="37113"/>
                      <a:pt x="155721" y="34938"/>
                      <a:pt x="157356" y="33225"/>
                    </a:cubicBezTo>
                    <a:cubicBezTo>
                      <a:pt x="158989" y="31512"/>
                      <a:pt x="160545" y="30155"/>
                      <a:pt x="162020" y="29153"/>
                    </a:cubicBezTo>
                    <a:cubicBezTo>
                      <a:pt x="163496" y="28152"/>
                      <a:pt x="164972" y="27453"/>
                      <a:pt x="166447" y="27058"/>
                    </a:cubicBezTo>
                    <a:cubicBezTo>
                      <a:pt x="167924" y="26663"/>
                      <a:pt x="169399" y="26465"/>
                      <a:pt x="170876" y="26465"/>
                    </a:cubicBezTo>
                    <a:cubicBezTo>
                      <a:pt x="171560" y="26465"/>
                      <a:pt x="172299" y="26505"/>
                      <a:pt x="173089" y="26584"/>
                    </a:cubicBezTo>
                    <a:cubicBezTo>
                      <a:pt x="173880" y="26663"/>
                      <a:pt x="174697" y="26795"/>
                      <a:pt x="175540" y="26979"/>
                    </a:cubicBezTo>
                    <a:cubicBezTo>
                      <a:pt x="176384" y="27164"/>
                      <a:pt x="177121" y="27374"/>
                      <a:pt x="177755" y="27612"/>
                    </a:cubicBezTo>
                    <a:cubicBezTo>
                      <a:pt x="178387" y="27849"/>
                      <a:pt x="178848" y="28099"/>
                      <a:pt x="179138" y="28363"/>
                    </a:cubicBezTo>
                    <a:cubicBezTo>
                      <a:pt x="179428" y="28626"/>
                      <a:pt x="179639" y="28916"/>
                      <a:pt x="179770" y="29232"/>
                    </a:cubicBezTo>
                    <a:cubicBezTo>
                      <a:pt x="179902" y="29549"/>
                      <a:pt x="180021" y="29984"/>
                      <a:pt x="180126" y="30537"/>
                    </a:cubicBezTo>
                    <a:cubicBezTo>
                      <a:pt x="180231" y="31090"/>
                      <a:pt x="180310" y="31921"/>
                      <a:pt x="180363" y="33028"/>
                    </a:cubicBezTo>
                    <a:cubicBezTo>
                      <a:pt x="180416" y="34134"/>
                      <a:pt x="180442" y="35637"/>
                      <a:pt x="180442" y="37534"/>
                    </a:cubicBezTo>
                    <a:close/>
                    <a:moveTo>
                      <a:pt x="258582" y="101497"/>
                    </a:moveTo>
                    <a:cubicBezTo>
                      <a:pt x="258582" y="102024"/>
                      <a:pt x="258450" y="102485"/>
                      <a:pt x="258186" y="102881"/>
                    </a:cubicBezTo>
                    <a:cubicBezTo>
                      <a:pt x="257923" y="103276"/>
                      <a:pt x="257462" y="103606"/>
                      <a:pt x="256802" y="103869"/>
                    </a:cubicBezTo>
                    <a:cubicBezTo>
                      <a:pt x="256144" y="104133"/>
                      <a:pt x="255274" y="104330"/>
                      <a:pt x="254194" y="104462"/>
                    </a:cubicBezTo>
                    <a:cubicBezTo>
                      <a:pt x="253113" y="104594"/>
                      <a:pt x="251756" y="104660"/>
                      <a:pt x="250122" y="104660"/>
                    </a:cubicBezTo>
                    <a:cubicBezTo>
                      <a:pt x="248382" y="104660"/>
                      <a:pt x="246973" y="104594"/>
                      <a:pt x="245892" y="104462"/>
                    </a:cubicBezTo>
                    <a:cubicBezTo>
                      <a:pt x="244811" y="104330"/>
                      <a:pt x="243954" y="104133"/>
                      <a:pt x="243322" y="103869"/>
                    </a:cubicBezTo>
                    <a:cubicBezTo>
                      <a:pt x="242689" y="103606"/>
                      <a:pt x="242242" y="103276"/>
                      <a:pt x="241978" y="102881"/>
                    </a:cubicBezTo>
                    <a:cubicBezTo>
                      <a:pt x="241715" y="102485"/>
                      <a:pt x="241583" y="102024"/>
                      <a:pt x="241583" y="101497"/>
                    </a:cubicBezTo>
                    <a:lnTo>
                      <a:pt x="241583" y="93354"/>
                    </a:lnTo>
                    <a:cubicBezTo>
                      <a:pt x="237682" y="97570"/>
                      <a:pt x="233716" y="100733"/>
                      <a:pt x="229684" y="102841"/>
                    </a:cubicBezTo>
                    <a:cubicBezTo>
                      <a:pt x="225651" y="104950"/>
                      <a:pt x="221474" y="106004"/>
                      <a:pt x="217152" y="106004"/>
                    </a:cubicBezTo>
                    <a:cubicBezTo>
                      <a:pt x="212303" y="106004"/>
                      <a:pt x="208231" y="105213"/>
                      <a:pt x="204936" y="103632"/>
                    </a:cubicBezTo>
                    <a:cubicBezTo>
                      <a:pt x="201641" y="102051"/>
                      <a:pt x="198980" y="99890"/>
                      <a:pt x="196950" y="97149"/>
                    </a:cubicBezTo>
                    <a:cubicBezTo>
                      <a:pt x="194921" y="94408"/>
                      <a:pt x="193472" y="91232"/>
                      <a:pt x="192602" y="87621"/>
                    </a:cubicBezTo>
                    <a:cubicBezTo>
                      <a:pt x="191732" y="84011"/>
                      <a:pt x="191297" y="79517"/>
                      <a:pt x="191297" y="74141"/>
                    </a:cubicBezTo>
                    <a:lnTo>
                      <a:pt x="191297" y="30972"/>
                    </a:lnTo>
                    <a:cubicBezTo>
                      <a:pt x="191297" y="30445"/>
                      <a:pt x="191442" y="29984"/>
                      <a:pt x="191732" y="29588"/>
                    </a:cubicBezTo>
                    <a:cubicBezTo>
                      <a:pt x="192022" y="29193"/>
                      <a:pt x="192550" y="28863"/>
                      <a:pt x="193314" y="28600"/>
                    </a:cubicBezTo>
                    <a:cubicBezTo>
                      <a:pt x="194078" y="28336"/>
                      <a:pt x="195105" y="28139"/>
                      <a:pt x="196397" y="28007"/>
                    </a:cubicBezTo>
                    <a:cubicBezTo>
                      <a:pt x="197688" y="27875"/>
                      <a:pt x="199283" y="27809"/>
                      <a:pt x="201180" y="27809"/>
                    </a:cubicBezTo>
                    <a:cubicBezTo>
                      <a:pt x="203131" y="27809"/>
                      <a:pt x="204739" y="27875"/>
                      <a:pt x="206004" y="28007"/>
                    </a:cubicBezTo>
                    <a:cubicBezTo>
                      <a:pt x="207269" y="28139"/>
                      <a:pt x="208283" y="28336"/>
                      <a:pt x="209048" y="28600"/>
                    </a:cubicBezTo>
                    <a:cubicBezTo>
                      <a:pt x="209812" y="28863"/>
                      <a:pt x="210352" y="29193"/>
                      <a:pt x="210668" y="29588"/>
                    </a:cubicBezTo>
                    <a:cubicBezTo>
                      <a:pt x="210984" y="29984"/>
                      <a:pt x="211143" y="30445"/>
                      <a:pt x="211143" y="30972"/>
                    </a:cubicBezTo>
                    <a:lnTo>
                      <a:pt x="211143" y="70820"/>
                    </a:lnTo>
                    <a:cubicBezTo>
                      <a:pt x="211143" y="74510"/>
                      <a:pt x="211380" y="77330"/>
                      <a:pt x="211854" y="79280"/>
                    </a:cubicBezTo>
                    <a:cubicBezTo>
                      <a:pt x="212328" y="81230"/>
                      <a:pt x="213053" y="82904"/>
                      <a:pt x="214029" y="84301"/>
                    </a:cubicBezTo>
                    <a:cubicBezTo>
                      <a:pt x="215004" y="85697"/>
                      <a:pt x="216242" y="86778"/>
                      <a:pt x="217744" y="87542"/>
                    </a:cubicBezTo>
                    <a:cubicBezTo>
                      <a:pt x="219247" y="88307"/>
                      <a:pt x="221000" y="88689"/>
                      <a:pt x="223002" y="88689"/>
                    </a:cubicBezTo>
                    <a:cubicBezTo>
                      <a:pt x="225533" y="88689"/>
                      <a:pt x="228076" y="87766"/>
                      <a:pt x="230633" y="85922"/>
                    </a:cubicBezTo>
                    <a:cubicBezTo>
                      <a:pt x="233189" y="84077"/>
                      <a:pt x="235916" y="81389"/>
                      <a:pt x="238815" y="77857"/>
                    </a:cubicBezTo>
                    <a:lnTo>
                      <a:pt x="238815" y="30972"/>
                    </a:lnTo>
                    <a:cubicBezTo>
                      <a:pt x="238815" y="30445"/>
                      <a:pt x="238960" y="29984"/>
                      <a:pt x="239251" y="29588"/>
                    </a:cubicBezTo>
                    <a:cubicBezTo>
                      <a:pt x="239540" y="29193"/>
                      <a:pt x="240067" y="28863"/>
                      <a:pt x="240832" y="28600"/>
                    </a:cubicBezTo>
                    <a:cubicBezTo>
                      <a:pt x="241596" y="28336"/>
                      <a:pt x="242610" y="28139"/>
                      <a:pt x="243875" y="28007"/>
                    </a:cubicBezTo>
                    <a:cubicBezTo>
                      <a:pt x="245141" y="27875"/>
                      <a:pt x="246748" y="27809"/>
                      <a:pt x="248699" y="27809"/>
                    </a:cubicBezTo>
                    <a:cubicBezTo>
                      <a:pt x="250648" y="27809"/>
                      <a:pt x="252256" y="27875"/>
                      <a:pt x="253521" y="28007"/>
                    </a:cubicBezTo>
                    <a:cubicBezTo>
                      <a:pt x="254787" y="28139"/>
                      <a:pt x="255788" y="28336"/>
                      <a:pt x="256526" y="28600"/>
                    </a:cubicBezTo>
                    <a:cubicBezTo>
                      <a:pt x="257264" y="28863"/>
                      <a:pt x="257791" y="29193"/>
                      <a:pt x="258107" y="29588"/>
                    </a:cubicBezTo>
                    <a:cubicBezTo>
                      <a:pt x="258424" y="29984"/>
                      <a:pt x="258582" y="30445"/>
                      <a:pt x="258582" y="30972"/>
                    </a:cubicBezTo>
                    <a:close/>
                    <a:moveTo>
                      <a:pt x="330390" y="90270"/>
                    </a:moveTo>
                    <a:cubicBezTo>
                      <a:pt x="330390" y="91640"/>
                      <a:pt x="330350" y="92787"/>
                      <a:pt x="330271" y="93709"/>
                    </a:cubicBezTo>
                    <a:cubicBezTo>
                      <a:pt x="330192" y="94632"/>
                      <a:pt x="330087" y="95409"/>
                      <a:pt x="329955" y="96042"/>
                    </a:cubicBezTo>
                    <a:cubicBezTo>
                      <a:pt x="329823" y="96674"/>
                      <a:pt x="329665" y="97188"/>
                      <a:pt x="329480" y="97583"/>
                    </a:cubicBezTo>
                    <a:cubicBezTo>
                      <a:pt x="329296" y="97979"/>
                      <a:pt x="328888" y="98480"/>
                      <a:pt x="328255" y="99086"/>
                    </a:cubicBezTo>
                    <a:cubicBezTo>
                      <a:pt x="327623" y="99692"/>
                      <a:pt x="326542" y="100430"/>
                      <a:pt x="325013" y="101300"/>
                    </a:cubicBezTo>
                    <a:cubicBezTo>
                      <a:pt x="323485" y="102169"/>
                      <a:pt x="321745" y="102947"/>
                      <a:pt x="319795" y="103632"/>
                    </a:cubicBezTo>
                    <a:cubicBezTo>
                      <a:pt x="317844" y="104317"/>
                      <a:pt x="315723" y="104871"/>
                      <a:pt x="313431" y="105292"/>
                    </a:cubicBezTo>
                    <a:cubicBezTo>
                      <a:pt x="311137" y="105714"/>
                      <a:pt x="308779" y="105925"/>
                      <a:pt x="306354" y="105925"/>
                    </a:cubicBezTo>
                    <a:cubicBezTo>
                      <a:pt x="300925" y="105925"/>
                      <a:pt x="296115" y="105081"/>
                      <a:pt x="291925" y="103395"/>
                    </a:cubicBezTo>
                    <a:cubicBezTo>
                      <a:pt x="287734" y="101708"/>
                      <a:pt x="284215" y="99217"/>
                      <a:pt x="281369" y="95923"/>
                    </a:cubicBezTo>
                    <a:cubicBezTo>
                      <a:pt x="278523" y="92629"/>
                      <a:pt x="276375" y="88610"/>
                      <a:pt x="274926" y="83866"/>
                    </a:cubicBezTo>
                    <a:cubicBezTo>
                      <a:pt x="273476" y="79122"/>
                      <a:pt x="272751" y="73693"/>
                      <a:pt x="272751" y="67579"/>
                    </a:cubicBezTo>
                    <a:cubicBezTo>
                      <a:pt x="272751" y="60516"/>
                      <a:pt x="273634" y="54414"/>
                      <a:pt x="275400" y="49275"/>
                    </a:cubicBezTo>
                    <a:cubicBezTo>
                      <a:pt x="277166" y="44136"/>
                      <a:pt x="279630" y="39880"/>
                      <a:pt x="282792" y="36506"/>
                    </a:cubicBezTo>
                    <a:cubicBezTo>
                      <a:pt x="285956" y="33133"/>
                      <a:pt x="289698" y="30629"/>
                      <a:pt x="294020" y="28995"/>
                    </a:cubicBezTo>
                    <a:cubicBezTo>
                      <a:pt x="298342" y="27361"/>
                      <a:pt x="303086" y="26544"/>
                      <a:pt x="308252" y="26544"/>
                    </a:cubicBezTo>
                    <a:cubicBezTo>
                      <a:pt x="310360" y="26544"/>
                      <a:pt x="312429" y="26729"/>
                      <a:pt x="314458" y="27098"/>
                    </a:cubicBezTo>
                    <a:cubicBezTo>
                      <a:pt x="316487" y="27467"/>
                      <a:pt x="318385" y="27967"/>
                      <a:pt x="320150" y="28600"/>
                    </a:cubicBezTo>
                    <a:cubicBezTo>
                      <a:pt x="321916" y="29232"/>
                      <a:pt x="323498" y="29944"/>
                      <a:pt x="324895" y="30735"/>
                    </a:cubicBezTo>
                    <a:cubicBezTo>
                      <a:pt x="326291" y="31525"/>
                      <a:pt x="327280" y="32211"/>
                      <a:pt x="327860" y="32790"/>
                    </a:cubicBezTo>
                    <a:cubicBezTo>
                      <a:pt x="328439" y="33370"/>
                      <a:pt x="328848" y="33858"/>
                      <a:pt x="329085" y="34253"/>
                    </a:cubicBezTo>
                    <a:cubicBezTo>
                      <a:pt x="329322" y="34648"/>
                      <a:pt x="329507" y="35162"/>
                      <a:pt x="329638" y="35795"/>
                    </a:cubicBezTo>
                    <a:cubicBezTo>
                      <a:pt x="329771" y="36427"/>
                      <a:pt x="329875" y="37205"/>
                      <a:pt x="329955" y="38127"/>
                    </a:cubicBezTo>
                    <a:cubicBezTo>
                      <a:pt x="330034" y="39050"/>
                      <a:pt x="330074" y="40170"/>
                      <a:pt x="330074" y="41487"/>
                    </a:cubicBezTo>
                    <a:cubicBezTo>
                      <a:pt x="330074" y="44545"/>
                      <a:pt x="329810" y="46692"/>
                      <a:pt x="329283" y="47931"/>
                    </a:cubicBezTo>
                    <a:cubicBezTo>
                      <a:pt x="328755" y="49170"/>
                      <a:pt x="328070" y="49789"/>
                      <a:pt x="327228" y="49789"/>
                    </a:cubicBezTo>
                    <a:cubicBezTo>
                      <a:pt x="326331" y="49789"/>
                      <a:pt x="325383" y="49420"/>
                      <a:pt x="324380" y="48682"/>
                    </a:cubicBezTo>
                    <a:cubicBezTo>
                      <a:pt x="323379" y="47944"/>
                      <a:pt x="322194" y="47127"/>
                      <a:pt x="320823" y="46231"/>
                    </a:cubicBezTo>
                    <a:cubicBezTo>
                      <a:pt x="319452" y="45335"/>
                      <a:pt x="317819" y="44518"/>
                      <a:pt x="315921" y="43780"/>
                    </a:cubicBezTo>
                    <a:cubicBezTo>
                      <a:pt x="314023" y="43042"/>
                      <a:pt x="311757" y="42673"/>
                      <a:pt x="309121" y="42673"/>
                    </a:cubicBezTo>
                    <a:cubicBezTo>
                      <a:pt x="303956" y="42673"/>
                      <a:pt x="300002" y="44663"/>
                      <a:pt x="297262" y="48643"/>
                    </a:cubicBezTo>
                    <a:cubicBezTo>
                      <a:pt x="294521" y="52622"/>
                      <a:pt x="293150" y="58460"/>
                      <a:pt x="293150" y="66155"/>
                    </a:cubicBezTo>
                    <a:cubicBezTo>
                      <a:pt x="293150" y="69951"/>
                      <a:pt x="293493" y="73298"/>
                      <a:pt x="294178" y="76197"/>
                    </a:cubicBezTo>
                    <a:cubicBezTo>
                      <a:pt x="294863" y="79096"/>
                      <a:pt x="295878" y="81520"/>
                      <a:pt x="297222" y="83471"/>
                    </a:cubicBezTo>
                    <a:cubicBezTo>
                      <a:pt x="298566" y="85421"/>
                      <a:pt x="300253" y="86883"/>
                      <a:pt x="302282" y="87859"/>
                    </a:cubicBezTo>
                    <a:cubicBezTo>
                      <a:pt x="304311" y="88834"/>
                      <a:pt x="306671" y="89321"/>
                      <a:pt x="309359" y="89321"/>
                    </a:cubicBezTo>
                    <a:cubicBezTo>
                      <a:pt x="312099" y="89321"/>
                      <a:pt x="314458" y="88913"/>
                      <a:pt x="316435" y="88096"/>
                    </a:cubicBezTo>
                    <a:cubicBezTo>
                      <a:pt x="318411" y="87279"/>
                      <a:pt x="320138" y="86370"/>
                      <a:pt x="321613" y="85368"/>
                    </a:cubicBezTo>
                    <a:cubicBezTo>
                      <a:pt x="323090" y="84367"/>
                      <a:pt x="324328" y="83457"/>
                      <a:pt x="325329" y="82640"/>
                    </a:cubicBezTo>
                    <a:cubicBezTo>
                      <a:pt x="326331" y="81823"/>
                      <a:pt x="327174" y="81415"/>
                      <a:pt x="327860" y="81415"/>
                    </a:cubicBezTo>
                    <a:cubicBezTo>
                      <a:pt x="328334" y="81415"/>
                      <a:pt x="328730" y="81547"/>
                      <a:pt x="329046" y="81810"/>
                    </a:cubicBezTo>
                    <a:cubicBezTo>
                      <a:pt x="329362" y="82074"/>
                      <a:pt x="329613" y="82561"/>
                      <a:pt x="329796" y="83273"/>
                    </a:cubicBezTo>
                    <a:cubicBezTo>
                      <a:pt x="329981" y="83984"/>
                      <a:pt x="330126" y="84894"/>
                      <a:pt x="330232" y="86001"/>
                    </a:cubicBezTo>
                    <a:cubicBezTo>
                      <a:pt x="330337" y="87107"/>
                      <a:pt x="330390" y="88531"/>
                      <a:pt x="330390" y="90270"/>
                    </a:cubicBezTo>
                    <a:close/>
                    <a:moveTo>
                      <a:pt x="385243" y="94539"/>
                    </a:moveTo>
                    <a:cubicBezTo>
                      <a:pt x="385243" y="96859"/>
                      <a:pt x="385099" y="98638"/>
                      <a:pt x="384809" y="99876"/>
                    </a:cubicBezTo>
                    <a:cubicBezTo>
                      <a:pt x="384519" y="101115"/>
                      <a:pt x="384137" y="101985"/>
                      <a:pt x="383662" y="102485"/>
                    </a:cubicBezTo>
                    <a:cubicBezTo>
                      <a:pt x="383188" y="102986"/>
                      <a:pt x="382490" y="103434"/>
                      <a:pt x="381568" y="103830"/>
                    </a:cubicBezTo>
                    <a:cubicBezTo>
                      <a:pt x="380645" y="104225"/>
                      <a:pt x="379565" y="104568"/>
                      <a:pt x="378325" y="104857"/>
                    </a:cubicBezTo>
                    <a:cubicBezTo>
                      <a:pt x="377087" y="105147"/>
                      <a:pt x="375743" y="105371"/>
                      <a:pt x="374293" y="105529"/>
                    </a:cubicBezTo>
                    <a:cubicBezTo>
                      <a:pt x="372844" y="105688"/>
                      <a:pt x="371381" y="105767"/>
                      <a:pt x="369905" y="105767"/>
                    </a:cubicBezTo>
                    <a:cubicBezTo>
                      <a:pt x="365952" y="105767"/>
                      <a:pt x="362526" y="105266"/>
                      <a:pt x="359627" y="104264"/>
                    </a:cubicBezTo>
                    <a:cubicBezTo>
                      <a:pt x="356727" y="103263"/>
                      <a:pt x="354329" y="101721"/>
                      <a:pt x="352432" y="99639"/>
                    </a:cubicBezTo>
                    <a:cubicBezTo>
                      <a:pt x="350534" y="97557"/>
                      <a:pt x="349138" y="94935"/>
                      <a:pt x="348242" y="91772"/>
                    </a:cubicBezTo>
                    <a:cubicBezTo>
                      <a:pt x="347345" y="88610"/>
                      <a:pt x="346898" y="84867"/>
                      <a:pt x="346898" y="80545"/>
                    </a:cubicBezTo>
                    <a:lnTo>
                      <a:pt x="346898" y="44413"/>
                    </a:lnTo>
                    <a:lnTo>
                      <a:pt x="338437" y="44413"/>
                    </a:lnTo>
                    <a:cubicBezTo>
                      <a:pt x="337435" y="44413"/>
                      <a:pt x="336672" y="43793"/>
                      <a:pt x="336145" y="42555"/>
                    </a:cubicBezTo>
                    <a:cubicBezTo>
                      <a:pt x="335617" y="41316"/>
                      <a:pt x="335354" y="39247"/>
                      <a:pt x="335354" y="36348"/>
                    </a:cubicBezTo>
                    <a:cubicBezTo>
                      <a:pt x="335354" y="34820"/>
                      <a:pt x="335420" y="33528"/>
                      <a:pt x="335551" y="32474"/>
                    </a:cubicBezTo>
                    <a:cubicBezTo>
                      <a:pt x="335683" y="31420"/>
                      <a:pt x="335881" y="30590"/>
                      <a:pt x="336145" y="29984"/>
                    </a:cubicBezTo>
                    <a:cubicBezTo>
                      <a:pt x="336408" y="29377"/>
                      <a:pt x="336737" y="28943"/>
                      <a:pt x="337133" y="28679"/>
                    </a:cubicBezTo>
                    <a:cubicBezTo>
                      <a:pt x="337528" y="28415"/>
                      <a:pt x="337989" y="28284"/>
                      <a:pt x="338517" y="28284"/>
                    </a:cubicBezTo>
                    <a:lnTo>
                      <a:pt x="346898" y="28284"/>
                    </a:lnTo>
                    <a:lnTo>
                      <a:pt x="346898" y="12550"/>
                    </a:lnTo>
                    <a:cubicBezTo>
                      <a:pt x="346898" y="12023"/>
                      <a:pt x="347042" y="11548"/>
                      <a:pt x="347332" y="11127"/>
                    </a:cubicBezTo>
                    <a:cubicBezTo>
                      <a:pt x="347622" y="10705"/>
                      <a:pt x="348149" y="10349"/>
                      <a:pt x="348913" y="10059"/>
                    </a:cubicBezTo>
                    <a:cubicBezTo>
                      <a:pt x="349678" y="9769"/>
                      <a:pt x="350706" y="9559"/>
                      <a:pt x="351997" y="9427"/>
                    </a:cubicBezTo>
                    <a:cubicBezTo>
                      <a:pt x="353288" y="9295"/>
                      <a:pt x="354882" y="9229"/>
                      <a:pt x="356781" y="9229"/>
                    </a:cubicBezTo>
                    <a:cubicBezTo>
                      <a:pt x="358730" y="9229"/>
                      <a:pt x="360352" y="9295"/>
                      <a:pt x="361643" y="9427"/>
                    </a:cubicBezTo>
                    <a:cubicBezTo>
                      <a:pt x="362934" y="9559"/>
                      <a:pt x="363949" y="9769"/>
                      <a:pt x="364686" y="10059"/>
                    </a:cubicBezTo>
                    <a:cubicBezTo>
                      <a:pt x="365425" y="10349"/>
                      <a:pt x="365952" y="10705"/>
                      <a:pt x="366269" y="11127"/>
                    </a:cubicBezTo>
                    <a:cubicBezTo>
                      <a:pt x="366585" y="11548"/>
                      <a:pt x="366743" y="12023"/>
                      <a:pt x="366743" y="12550"/>
                    </a:cubicBezTo>
                    <a:lnTo>
                      <a:pt x="366743" y="28284"/>
                    </a:lnTo>
                    <a:lnTo>
                      <a:pt x="382081" y="28284"/>
                    </a:lnTo>
                    <a:cubicBezTo>
                      <a:pt x="382609" y="28284"/>
                      <a:pt x="383070" y="28415"/>
                      <a:pt x="383465" y="28679"/>
                    </a:cubicBezTo>
                    <a:cubicBezTo>
                      <a:pt x="383860" y="28943"/>
                      <a:pt x="384190" y="29377"/>
                      <a:pt x="384453" y="29984"/>
                    </a:cubicBezTo>
                    <a:cubicBezTo>
                      <a:pt x="384717" y="30590"/>
                      <a:pt x="384915" y="31420"/>
                      <a:pt x="385046" y="32474"/>
                    </a:cubicBezTo>
                    <a:cubicBezTo>
                      <a:pt x="385178" y="33528"/>
                      <a:pt x="385243" y="34820"/>
                      <a:pt x="385243" y="36348"/>
                    </a:cubicBezTo>
                    <a:cubicBezTo>
                      <a:pt x="385243" y="39247"/>
                      <a:pt x="384980" y="41316"/>
                      <a:pt x="384453" y="42555"/>
                    </a:cubicBezTo>
                    <a:cubicBezTo>
                      <a:pt x="383926" y="43793"/>
                      <a:pt x="383162" y="44413"/>
                      <a:pt x="382160" y="44413"/>
                    </a:cubicBezTo>
                    <a:lnTo>
                      <a:pt x="366743" y="44413"/>
                    </a:lnTo>
                    <a:lnTo>
                      <a:pt x="366743" y="77541"/>
                    </a:lnTo>
                    <a:cubicBezTo>
                      <a:pt x="366743" y="81389"/>
                      <a:pt x="367349" y="84274"/>
                      <a:pt x="368561" y="86198"/>
                    </a:cubicBezTo>
                    <a:cubicBezTo>
                      <a:pt x="369774" y="88122"/>
                      <a:pt x="371934" y="89084"/>
                      <a:pt x="375044" y="89084"/>
                    </a:cubicBezTo>
                    <a:cubicBezTo>
                      <a:pt x="376098" y="89084"/>
                      <a:pt x="377047" y="88992"/>
                      <a:pt x="377891" y="88807"/>
                    </a:cubicBezTo>
                    <a:cubicBezTo>
                      <a:pt x="378734" y="88623"/>
                      <a:pt x="379485" y="88412"/>
                      <a:pt x="380144" y="88175"/>
                    </a:cubicBezTo>
                    <a:cubicBezTo>
                      <a:pt x="380803" y="87938"/>
                      <a:pt x="381356" y="87727"/>
                      <a:pt x="381805" y="87542"/>
                    </a:cubicBezTo>
                    <a:cubicBezTo>
                      <a:pt x="382252" y="87358"/>
                      <a:pt x="382661" y="87266"/>
                      <a:pt x="383030" y="87266"/>
                    </a:cubicBezTo>
                    <a:cubicBezTo>
                      <a:pt x="383346" y="87266"/>
                      <a:pt x="383649" y="87358"/>
                      <a:pt x="383939" y="87542"/>
                    </a:cubicBezTo>
                    <a:cubicBezTo>
                      <a:pt x="384229" y="87727"/>
                      <a:pt x="384453" y="88096"/>
                      <a:pt x="384611" y="88649"/>
                    </a:cubicBezTo>
                    <a:cubicBezTo>
                      <a:pt x="384769" y="89203"/>
                      <a:pt x="384915" y="89954"/>
                      <a:pt x="385046" y="90903"/>
                    </a:cubicBezTo>
                    <a:cubicBezTo>
                      <a:pt x="385178" y="91851"/>
                      <a:pt x="385243" y="93064"/>
                      <a:pt x="385243" y="94539"/>
                    </a:cubicBezTo>
                    <a:close/>
                    <a:moveTo>
                      <a:pt x="464957" y="101497"/>
                    </a:moveTo>
                    <a:cubicBezTo>
                      <a:pt x="464957" y="102024"/>
                      <a:pt x="464825" y="102485"/>
                      <a:pt x="464562" y="102881"/>
                    </a:cubicBezTo>
                    <a:cubicBezTo>
                      <a:pt x="464298" y="103276"/>
                      <a:pt x="463837" y="103606"/>
                      <a:pt x="463178" y="103869"/>
                    </a:cubicBezTo>
                    <a:cubicBezTo>
                      <a:pt x="462519" y="104133"/>
                      <a:pt x="461649" y="104330"/>
                      <a:pt x="460569" y="104462"/>
                    </a:cubicBezTo>
                    <a:cubicBezTo>
                      <a:pt x="459488" y="104594"/>
                      <a:pt x="458131" y="104660"/>
                      <a:pt x="456497" y="104660"/>
                    </a:cubicBezTo>
                    <a:cubicBezTo>
                      <a:pt x="454758" y="104660"/>
                      <a:pt x="453347" y="104594"/>
                      <a:pt x="452267" y="104462"/>
                    </a:cubicBezTo>
                    <a:cubicBezTo>
                      <a:pt x="451186" y="104330"/>
                      <a:pt x="450330" y="104133"/>
                      <a:pt x="449697" y="103869"/>
                    </a:cubicBezTo>
                    <a:cubicBezTo>
                      <a:pt x="449065" y="103606"/>
                      <a:pt x="448617" y="103276"/>
                      <a:pt x="448353" y="102881"/>
                    </a:cubicBezTo>
                    <a:cubicBezTo>
                      <a:pt x="448089" y="102485"/>
                      <a:pt x="447958" y="102024"/>
                      <a:pt x="447958" y="101497"/>
                    </a:cubicBezTo>
                    <a:lnTo>
                      <a:pt x="447958" y="93354"/>
                    </a:lnTo>
                    <a:cubicBezTo>
                      <a:pt x="444057" y="97570"/>
                      <a:pt x="440091" y="100733"/>
                      <a:pt x="436058" y="102841"/>
                    </a:cubicBezTo>
                    <a:cubicBezTo>
                      <a:pt x="432026" y="104950"/>
                      <a:pt x="427849" y="106004"/>
                      <a:pt x="423527" y="106004"/>
                    </a:cubicBezTo>
                    <a:cubicBezTo>
                      <a:pt x="418677" y="106004"/>
                      <a:pt x="414605" y="105213"/>
                      <a:pt x="411311" y="103632"/>
                    </a:cubicBezTo>
                    <a:cubicBezTo>
                      <a:pt x="408017" y="102051"/>
                      <a:pt x="405355" y="99890"/>
                      <a:pt x="403326" y="97149"/>
                    </a:cubicBezTo>
                    <a:cubicBezTo>
                      <a:pt x="401296" y="94408"/>
                      <a:pt x="399847" y="91232"/>
                      <a:pt x="398977" y="87621"/>
                    </a:cubicBezTo>
                    <a:cubicBezTo>
                      <a:pt x="398108" y="84011"/>
                      <a:pt x="397672" y="79517"/>
                      <a:pt x="397672" y="74141"/>
                    </a:cubicBezTo>
                    <a:lnTo>
                      <a:pt x="397672" y="30972"/>
                    </a:lnTo>
                    <a:cubicBezTo>
                      <a:pt x="397672" y="30445"/>
                      <a:pt x="397817" y="29984"/>
                      <a:pt x="398108" y="29588"/>
                    </a:cubicBezTo>
                    <a:cubicBezTo>
                      <a:pt x="398397" y="29193"/>
                      <a:pt x="398924" y="28863"/>
                      <a:pt x="399689" y="28600"/>
                    </a:cubicBezTo>
                    <a:cubicBezTo>
                      <a:pt x="400453" y="28336"/>
                      <a:pt x="401481" y="28139"/>
                      <a:pt x="402772" y="28007"/>
                    </a:cubicBezTo>
                    <a:cubicBezTo>
                      <a:pt x="404064" y="27875"/>
                      <a:pt x="405658" y="27809"/>
                      <a:pt x="407556" y="27809"/>
                    </a:cubicBezTo>
                    <a:cubicBezTo>
                      <a:pt x="409505" y="27809"/>
                      <a:pt x="411113" y="27875"/>
                      <a:pt x="412378" y="28007"/>
                    </a:cubicBezTo>
                    <a:cubicBezTo>
                      <a:pt x="413644" y="28139"/>
                      <a:pt x="414658" y="28336"/>
                      <a:pt x="415422" y="28600"/>
                    </a:cubicBezTo>
                    <a:cubicBezTo>
                      <a:pt x="416187" y="28863"/>
                      <a:pt x="416727" y="29193"/>
                      <a:pt x="417043" y="29588"/>
                    </a:cubicBezTo>
                    <a:cubicBezTo>
                      <a:pt x="417360" y="29984"/>
                      <a:pt x="417518" y="30445"/>
                      <a:pt x="417518" y="30972"/>
                    </a:cubicBezTo>
                    <a:lnTo>
                      <a:pt x="417518" y="70820"/>
                    </a:lnTo>
                    <a:cubicBezTo>
                      <a:pt x="417518" y="74510"/>
                      <a:pt x="417755" y="77330"/>
                      <a:pt x="418229" y="79280"/>
                    </a:cubicBezTo>
                    <a:cubicBezTo>
                      <a:pt x="418704" y="81230"/>
                      <a:pt x="419429" y="82904"/>
                      <a:pt x="420404" y="84301"/>
                    </a:cubicBezTo>
                    <a:cubicBezTo>
                      <a:pt x="421378" y="85697"/>
                      <a:pt x="422618" y="86778"/>
                      <a:pt x="424120" y="87542"/>
                    </a:cubicBezTo>
                    <a:cubicBezTo>
                      <a:pt x="425622" y="88307"/>
                      <a:pt x="427374" y="88689"/>
                      <a:pt x="429377" y="88689"/>
                    </a:cubicBezTo>
                    <a:cubicBezTo>
                      <a:pt x="431907" y="88689"/>
                      <a:pt x="434450" y="87766"/>
                      <a:pt x="437007" y="85922"/>
                    </a:cubicBezTo>
                    <a:cubicBezTo>
                      <a:pt x="439563" y="84077"/>
                      <a:pt x="442291" y="81389"/>
                      <a:pt x="445191" y="77857"/>
                    </a:cubicBezTo>
                    <a:lnTo>
                      <a:pt x="445191" y="30972"/>
                    </a:lnTo>
                    <a:cubicBezTo>
                      <a:pt x="445191" y="30445"/>
                      <a:pt x="445336" y="29984"/>
                      <a:pt x="445625" y="29588"/>
                    </a:cubicBezTo>
                    <a:cubicBezTo>
                      <a:pt x="445916" y="29193"/>
                      <a:pt x="446442" y="28863"/>
                      <a:pt x="447206" y="28600"/>
                    </a:cubicBezTo>
                    <a:cubicBezTo>
                      <a:pt x="447971" y="28336"/>
                      <a:pt x="448986" y="28139"/>
                      <a:pt x="450250" y="28007"/>
                    </a:cubicBezTo>
                    <a:cubicBezTo>
                      <a:pt x="451515" y="27875"/>
                      <a:pt x="453123" y="27809"/>
                      <a:pt x="455074" y="27809"/>
                    </a:cubicBezTo>
                    <a:cubicBezTo>
                      <a:pt x="457024" y="27809"/>
                      <a:pt x="458632" y="27875"/>
                      <a:pt x="459896" y="28007"/>
                    </a:cubicBezTo>
                    <a:cubicBezTo>
                      <a:pt x="461161" y="28139"/>
                      <a:pt x="462163" y="28336"/>
                      <a:pt x="462901" y="28600"/>
                    </a:cubicBezTo>
                    <a:cubicBezTo>
                      <a:pt x="463639" y="28863"/>
                      <a:pt x="464167" y="29193"/>
                      <a:pt x="464483" y="29588"/>
                    </a:cubicBezTo>
                    <a:cubicBezTo>
                      <a:pt x="464799" y="29984"/>
                      <a:pt x="464957" y="30445"/>
                      <a:pt x="464957" y="30972"/>
                    </a:cubicBezTo>
                    <a:close/>
                    <a:moveTo>
                      <a:pt x="528700" y="37534"/>
                    </a:moveTo>
                    <a:cubicBezTo>
                      <a:pt x="528700" y="39432"/>
                      <a:pt x="528647" y="40987"/>
                      <a:pt x="528542" y="42199"/>
                    </a:cubicBezTo>
                    <a:cubicBezTo>
                      <a:pt x="528436" y="43411"/>
                      <a:pt x="528278" y="44360"/>
                      <a:pt x="528068" y="45045"/>
                    </a:cubicBezTo>
                    <a:cubicBezTo>
                      <a:pt x="527856" y="45731"/>
                      <a:pt x="527580" y="46205"/>
                      <a:pt x="527237" y="46468"/>
                    </a:cubicBezTo>
                    <a:cubicBezTo>
                      <a:pt x="526894" y="46732"/>
                      <a:pt x="526460" y="46864"/>
                      <a:pt x="525933" y="46864"/>
                    </a:cubicBezTo>
                    <a:cubicBezTo>
                      <a:pt x="525511" y="46864"/>
                      <a:pt x="525037" y="46772"/>
                      <a:pt x="524509" y="46587"/>
                    </a:cubicBezTo>
                    <a:cubicBezTo>
                      <a:pt x="523983" y="46403"/>
                      <a:pt x="523389" y="46205"/>
                      <a:pt x="522731" y="45994"/>
                    </a:cubicBezTo>
                    <a:cubicBezTo>
                      <a:pt x="522072" y="45783"/>
                      <a:pt x="521347" y="45586"/>
                      <a:pt x="520556" y="45401"/>
                    </a:cubicBezTo>
                    <a:cubicBezTo>
                      <a:pt x="519766" y="45217"/>
                      <a:pt x="518896" y="45124"/>
                      <a:pt x="517948" y="45124"/>
                    </a:cubicBezTo>
                    <a:cubicBezTo>
                      <a:pt x="516841" y="45124"/>
                      <a:pt x="515734" y="45348"/>
                      <a:pt x="514626" y="45796"/>
                    </a:cubicBezTo>
                    <a:cubicBezTo>
                      <a:pt x="513519" y="46244"/>
                      <a:pt x="512374" y="46943"/>
                      <a:pt x="511188" y="47892"/>
                    </a:cubicBezTo>
                    <a:cubicBezTo>
                      <a:pt x="510001" y="48840"/>
                      <a:pt x="508763" y="50105"/>
                      <a:pt x="507471" y="51687"/>
                    </a:cubicBezTo>
                    <a:cubicBezTo>
                      <a:pt x="506179" y="53268"/>
                      <a:pt x="504796" y="55218"/>
                      <a:pt x="503320" y="57537"/>
                    </a:cubicBezTo>
                    <a:lnTo>
                      <a:pt x="503320" y="101497"/>
                    </a:lnTo>
                    <a:cubicBezTo>
                      <a:pt x="503320" y="102024"/>
                      <a:pt x="503162" y="102485"/>
                      <a:pt x="502846" y="102881"/>
                    </a:cubicBezTo>
                    <a:cubicBezTo>
                      <a:pt x="502529" y="103276"/>
                      <a:pt x="501989" y="103606"/>
                      <a:pt x="501225" y="103869"/>
                    </a:cubicBezTo>
                    <a:cubicBezTo>
                      <a:pt x="500461" y="104133"/>
                      <a:pt x="499446" y="104330"/>
                      <a:pt x="498181" y="104462"/>
                    </a:cubicBezTo>
                    <a:cubicBezTo>
                      <a:pt x="496916" y="104594"/>
                      <a:pt x="495309" y="104660"/>
                      <a:pt x="493358" y="104660"/>
                    </a:cubicBezTo>
                    <a:cubicBezTo>
                      <a:pt x="491408" y="104660"/>
                      <a:pt x="489800" y="104594"/>
                      <a:pt x="488535" y="104462"/>
                    </a:cubicBezTo>
                    <a:cubicBezTo>
                      <a:pt x="487270" y="104330"/>
                      <a:pt x="486255" y="104133"/>
                      <a:pt x="485491" y="103869"/>
                    </a:cubicBezTo>
                    <a:cubicBezTo>
                      <a:pt x="484727" y="103606"/>
                      <a:pt x="484186" y="103276"/>
                      <a:pt x="483870" y="102881"/>
                    </a:cubicBezTo>
                    <a:cubicBezTo>
                      <a:pt x="483554" y="102485"/>
                      <a:pt x="483396" y="102024"/>
                      <a:pt x="483396" y="101497"/>
                    </a:cubicBezTo>
                    <a:lnTo>
                      <a:pt x="483396" y="30972"/>
                    </a:lnTo>
                    <a:cubicBezTo>
                      <a:pt x="483396" y="30445"/>
                      <a:pt x="483528" y="29984"/>
                      <a:pt x="483791" y="29588"/>
                    </a:cubicBezTo>
                    <a:cubicBezTo>
                      <a:pt x="484055" y="29193"/>
                      <a:pt x="484529" y="28863"/>
                      <a:pt x="485215" y="28600"/>
                    </a:cubicBezTo>
                    <a:cubicBezTo>
                      <a:pt x="485900" y="28336"/>
                      <a:pt x="486783" y="28139"/>
                      <a:pt x="487863" y="28007"/>
                    </a:cubicBezTo>
                    <a:cubicBezTo>
                      <a:pt x="488944" y="27875"/>
                      <a:pt x="490301" y="27809"/>
                      <a:pt x="491935" y="27809"/>
                    </a:cubicBezTo>
                    <a:cubicBezTo>
                      <a:pt x="493622" y="27809"/>
                      <a:pt x="495018" y="27875"/>
                      <a:pt x="496126" y="28007"/>
                    </a:cubicBezTo>
                    <a:cubicBezTo>
                      <a:pt x="497233" y="28139"/>
                      <a:pt x="498089" y="28336"/>
                      <a:pt x="498695" y="28600"/>
                    </a:cubicBezTo>
                    <a:cubicBezTo>
                      <a:pt x="499301" y="28863"/>
                      <a:pt x="499736" y="29193"/>
                      <a:pt x="500000" y="29588"/>
                    </a:cubicBezTo>
                    <a:cubicBezTo>
                      <a:pt x="500263" y="29984"/>
                      <a:pt x="500395" y="30445"/>
                      <a:pt x="500395" y="30972"/>
                    </a:cubicBezTo>
                    <a:lnTo>
                      <a:pt x="500395" y="39748"/>
                    </a:lnTo>
                    <a:cubicBezTo>
                      <a:pt x="502240" y="37113"/>
                      <a:pt x="503979" y="34938"/>
                      <a:pt x="505614" y="33225"/>
                    </a:cubicBezTo>
                    <a:cubicBezTo>
                      <a:pt x="507247" y="31512"/>
                      <a:pt x="508803" y="30155"/>
                      <a:pt x="510278" y="29153"/>
                    </a:cubicBezTo>
                    <a:cubicBezTo>
                      <a:pt x="511753" y="28152"/>
                      <a:pt x="513230" y="27453"/>
                      <a:pt x="514705" y="27058"/>
                    </a:cubicBezTo>
                    <a:cubicBezTo>
                      <a:pt x="516182" y="26663"/>
                      <a:pt x="517657" y="26465"/>
                      <a:pt x="519133" y="26465"/>
                    </a:cubicBezTo>
                    <a:cubicBezTo>
                      <a:pt x="519818" y="26465"/>
                      <a:pt x="520556" y="26505"/>
                      <a:pt x="521347" y="26584"/>
                    </a:cubicBezTo>
                    <a:cubicBezTo>
                      <a:pt x="522138" y="26663"/>
                      <a:pt x="522955" y="26795"/>
                      <a:pt x="523798" y="26979"/>
                    </a:cubicBezTo>
                    <a:cubicBezTo>
                      <a:pt x="524642" y="27164"/>
                      <a:pt x="525379" y="27374"/>
                      <a:pt x="526012" y="27612"/>
                    </a:cubicBezTo>
                    <a:cubicBezTo>
                      <a:pt x="526645" y="27849"/>
                      <a:pt x="527106" y="28099"/>
                      <a:pt x="527395" y="28363"/>
                    </a:cubicBezTo>
                    <a:cubicBezTo>
                      <a:pt x="527686" y="28626"/>
                      <a:pt x="527896" y="28916"/>
                      <a:pt x="528028" y="29232"/>
                    </a:cubicBezTo>
                    <a:cubicBezTo>
                      <a:pt x="528160" y="29549"/>
                      <a:pt x="528278" y="29984"/>
                      <a:pt x="528384" y="30537"/>
                    </a:cubicBezTo>
                    <a:cubicBezTo>
                      <a:pt x="528489" y="31090"/>
                      <a:pt x="528568" y="31921"/>
                      <a:pt x="528621" y="33028"/>
                    </a:cubicBezTo>
                    <a:cubicBezTo>
                      <a:pt x="528674" y="34134"/>
                      <a:pt x="528700" y="35637"/>
                      <a:pt x="528700" y="37534"/>
                    </a:cubicBezTo>
                    <a:close/>
                    <a:moveTo>
                      <a:pt x="603314" y="64179"/>
                    </a:moveTo>
                    <a:cubicBezTo>
                      <a:pt x="603314" y="66603"/>
                      <a:pt x="602774" y="68396"/>
                      <a:pt x="601693" y="69555"/>
                    </a:cubicBezTo>
                    <a:cubicBezTo>
                      <a:pt x="600613" y="70715"/>
                      <a:pt x="599123" y="71295"/>
                      <a:pt x="597226" y="71295"/>
                    </a:cubicBezTo>
                    <a:lnTo>
                      <a:pt x="554294" y="71295"/>
                    </a:lnTo>
                    <a:cubicBezTo>
                      <a:pt x="554294" y="74299"/>
                      <a:pt x="554649" y="77027"/>
                      <a:pt x="555362" y="79478"/>
                    </a:cubicBezTo>
                    <a:cubicBezTo>
                      <a:pt x="556073" y="81929"/>
                      <a:pt x="557206" y="84011"/>
                      <a:pt x="558761" y="85724"/>
                    </a:cubicBezTo>
                    <a:cubicBezTo>
                      <a:pt x="560316" y="87437"/>
                      <a:pt x="562319" y="88741"/>
                      <a:pt x="564770" y="89638"/>
                    </a:cubicBezTo>
                    <a:cubicBezTo>
                      <a:pt x="567221" y="90534"/>
                      <a:pt x="570160" y="90982"/>
                      <a:pt x="573586" y="90982"/>
                    </a:cubicBezTo>
                    <a:cubicBezTo>
                      <a:pt x="577064" y="90982"/>
                      <a:pt x="580122" y="90731"/>
                      <a:pt x="582758" y="90230"/>
                    </a:cubicBezTo>
                    <a:cubicBezTo>
                      <a:pt x="585393" y="89730"/>
                      <a:pt x="587672" y="89176"/>
                      <a:pt x="589597" y="88570"/>
                    </a:cubicBezTo>
                    <a:cubicBezTo>
                      <a:pt x="591521" y="87964"/>
                      <a:pt x="593115" y="87411"/>
                      <a:pt x="594380" y="86910"/>
                    </a:cubicBezTo>
                    <a:cubicBezTo>
                      <a:pt x="595645" y="86409"/>
                      <a:pt x="596673" y="86159"/>
                      <a:pt x="597463" y="86159"/>
                    </a:cubicBezTo>
                    <a:cubicBezTo>
                      <a:pt x="597938" y="86159"/>
                      <a:pt x="598333" y="86251"/>
                      <a:pt x="598649" y="86435"/>
                    </a:cubicBezTo>
                    <a:cubicBezTo>
                      <a:pt x="598965" y="86620"/>
                      <a:pt x="599229" y="86949"/>
                      <a:pt x="599440" y="87424"/>
                    </a:cubicBezTo>
                    <a:cubicBezTo>
                      <a:pt x="599651" y="87898"/>
                      <a:pt x="599796" y="88570"/>
                      <a:pt x="599875" y="89440"/>
                    </a:cubicBezTo>
                    <a:cubicBezTo>
                      <a:pt x="599954" y="90310"/>
                      <a:pt x="599993" y="91403"/>
                      <a:pt x="599993" y="92721"/>
                    </a:cubicBezTo>
                    <a:cubicBezTo>
                      <a:pt x="599993" y="93881"/>
                      <a:pt x="599967" y="94869"/>
                      <a:pt x="599914" y="95686"/>
                    </a:cubicBezTo>
                    <a:cubicBezTo>
                      <a:pt x="599862" y="96503"/>
                      <a:pt x="599783" y="97201"/>
                      <a:pt x="599677" y="97781"/>
                    </a:cubicBezTo>
                    <a:cubicBezTo>
                      <a:pt x="599572" y="98361"/>
                      <a:pt x="599414" y="98849"/>
                      <a:pt x="599202" y="99244"/>
                    </a:cubicBezTo>
                    <a:cubicBezTo>
                      <a:pt x="598992" y="99639"/>
                      <a:pt x="598715" y="100021"/>
                      <a:pt x="598373" y="100390"/>
                    </a:cubicBezTo>
                    <a:cubicBezTo>
                      <a:pt x="598030" y="100759"/>
                      <a:pt x="597095" y="101260"/>
                      <a:pt x="595566" y="101892"/>
                    </a:cubicBezTo>
                    <a:cubicBezTo>
                      <a:pt x="594037" y="102525"/>
                      <a:pt x="592087" y="103144"/>
                      <a:pt x="589715" y="103751"/>
                    </a:cubicBezTo>
                    <a:cubicBezTo>
                      <a:pt x="587343" y="104357"/>
                      <a:pt x="584628" y="104884"/>
                      <a:pt x="581572" y="105332"/>
                    </a:cubicBezTo>
                    <a:cubicBezTo>
                      <a:pt x="578514" y="105780"/>
                      <a:pt x="575246" y="106004"/>
                      <a:pt x="571768" y="106004"/>
                    </a:cubicBezTo>
                    <a:cubicBezTo>
                      <a:pt x="565494" y="106004"/>
                      <a:pt x="559999" y="105213"/>
                      <a:pt x="555283" y="103632"/>
                    </a:cubicBezTo>
                    <a:cubicBezTo>
                      <a:pt x="550565" y="102051"/>
                      <a:pt x="546624" y="99652"/>
                      <a:pt x="543462" y="96437"/>
                    </a:cubicBezTo>
                    <a:cubicBezTo>
                      <a:pt x="540300" y="93222"/>
                      <a:pt x="537941" y="89163"/>
                      <a:pt x="536386" y="84261"/>
                    </a:cubicBezTo>
                    <a:cubicBezTo>
                      <a:pt x="534831" y="79359"/>
                      <a:pt x="534053" y="73614"/>
                      <a:pt x="534053" y="67025"/>
                    </a:cubicBezTo>
                    <a:cubicBezTo>
                      <a:pt x="534053" y="60753"/>
                      <a:pt x="534871" y="55100"/>
                      <a:pt x="536504" y="50066"/>
                    </a:cubicBezTo>
                    <a:cubicBezTo>
                      <a:pt x="538139" y="45032"/>
                      <a:pt x="540510" y="40763"/>
                      <a:pt x="543620" y="37257"/>
                    </a:cubicBezTo>
                    <a:cubicBezTo>
                      <a:pt x="546730" y="33752"/>
                      <a:pt x="550512" y="31077"/>
                      <a:pt x="554966" y="29232"/>
                    </a:cubicBezTo>
                    <a:cubicBezTo>
                      <a:pt x="559420" y="27388"/>
                      <a:pt x="564441" y="26465"/>
                      <a:pt x="570027" y="26465"/>
                    </a:cubicBezTo>
                    <a:cubicBezTo>
                      <a:pt x="575931" y="26465"/>
                      <a:pt x="580978" y="27335"/>
                      <a:pt x="585168" y="29074"/>
                    </a:cubicBezTo>
                    <a:cubicBezTo>
                      <a:pt x="589359" y="30814"/>
                      <a:pt x="592799" y="33225"/>
                      <a:pt x="595487" y="36309"/>
                    </a:cubicBezTo>
                    <a:cubicBezTo>
                      <a:pt x="598175" y="39392"/>
                      <a:pt x="600151" y="43042"/>
                      <a:pt x="601417" y="47259"/>
                    </a:cubicBezTo>
                    <a:cubicBezTo>
                      <a:pt x="602682" y="51476"/>
                      <a:pt x="603314" y="56062"/>
                      <a:pt x="603314" y="61016"/>
                    </a:cubicBezTo>
                    <a:close/>
                    <a:moveTo>
                      <a:pt x="584022" y="58486"/>
                    </a:moveTo>
                    <a:cubicBezTo>
                      <a:pt x="584181" y="52899"/>
                      <a:pt x="583060" y="48511"/>
                      <a:pt x="580662" y="45322"/>
                    </a:cubicBezTo>
                    <a:cubicBezTo>
                      <a:pt x="578264" y="42133"/>
                      <a:pt x="574561" y="40539"/>
                      <a:pt x="569553" y="40539"/>
                    </a:cubicBezTo>
                    <a:cubicBezTo>
                      <a:pt x="567023" y="40539"/>
                      <a:pt x="564823" y="41013"/>
                      <a:pt x="562951" y="41962"/>
                    </a:cubicBezTo>
                    <a:cubicBezTo>
                      <a:pt x="561081" y="42911"/>
                      <a:pt x="559525" y="44189"/>
                      <a:pt x="558287" y="45796"/>
                    </a:cubicBezTo>
                    <a:cubicBezTo>
                      <a:pt x="557048" y="47404"/>
                      <a:pt x="556099" y="49302"/>
                      <a:pt x="555441" y="51489"/>
                    </a:cubicBezTo>
                    <a:cubicBezTo>
                      <a:pt x="554782" y="53676"/>
                      <a:pt x="554400" y="56009"/>
                      <a:pt x="554294" y="5848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32" name="Полилиния: фигура 31">
              <a:extLst>
                <a:ext uri="{FF2B5EF4-FFF2-40B4-BE49-F238E27FC236}">
                  <a16:creationId xmlns:a16="http://schemas.microsoft.com/office/drawing/2014/main" id="{0A6338EC-27AA-4441-9543-AC71F5AC0073}"/>
                </a:ext>
              </a:extLst>
            </p:cNvPr>
            <p:cNvSpPr/>
            <p:nvPr/>
          </p:nvSpPr>
          <p:spPr>
            <a:xfrm>
              <a:off x="1547812" y="300034"/>
              <a:ext cx="962025" cy="380996"/>
            </a:xfrm>
            <a:custGeom>
              <a:avLst/>
              <a:gdLst>
                <a:gd name="connsiteX0" fmla="*/ 0 w 962025"/>
                <a:gd name="connsiteY0" fmla="*/ 63502 h 380996"/>
                <a:gd name="connsiteX1" fmla="*/ 63503 w 962025"/>
                <a:gd name="connsiteY1" fmla="*/ 0 h 380996"/>
                <a:gd name="connsiteX2" fmla="*/ 898522 w 962025"/>
                <a:gd name="connsiteY2" fmla="*/ 0 h 380996"/>
                <a:gd name="connsiteX3" fmla="*/ 962025 w 962025"/>
                <a:gd name="connsiteY3" fmla="*/ 63502 h 380996"/>
                <a:gd name="connsiteX4" fmla="*/ 962025 w 962025"/>
                <a:gd name="connsiteY4" fmla="*/ 317495 h 380996"/>
                <a:gd name="connsiteX5" fmla="*/ 898522 w 962025"/>
                <a:gd name="connsiteY5" fmla="*/ 380997 h 380996"/>
                <a:gd name="connsiteX6" fmla="*/ 63503 w 962025"/>
                <a:gd name="connsiteY6" fmla="*/ 380997 h 380996"/>
                <a:gd name="connsiteX7" fmla="*/ 0 w 962025"/>
                <a:gd name="connsiteY7" fmla="*/ 317495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2025" h="380996">
                  <a:moveTo>
                    <a:pt x="0" y="63502"/>
                  </a:moveTo>
                  <a:cubicBezTo>
                    <a:pt x="0" y="28431"/>
                    <a:pt x="28432" y="0"/>
                    <a:pt x="63503" y="0"/>
                  </a:cubicBezTo>
                  <a:lnTo>
                    <a:pt x="898522" y="0"/>
                  </a:lnTo>
                  <a:cubicBezTo>
                    <a:pt x="933593" y="0"/>
                    <a:pt x="962025" y="28431"/>
                    <a:pt x="962025" y="63502"/>
                  </a:cubicBezTo>
                  <a:lnTo>
                    <a:pt x="962025" y="317495"/>
                  </a:lnTo>
                  <a:cubicBezTo>
                    <a:pt x="962025" y="352567"/>
                    <a:pt x="933593" y="380997"/>
                    <a:pt x="898522" y="380997"/>
                  </a:cubicBezTo>
                  <a:lnTo>
                    <a:pt x="63503" y="380997"/>
                  </a:lnTo>
                  <a:cubicBezTo>
                    <a:pt x="28432" y="380997"/>
                    <a:pt x="0" y="352567"/>
                    <a:pt x="0" y="317495"/>
                  </a:cubicBezTo>
                  <a:close/>
                </a:path>
              </a:pathLst>
            </a:custGeom>
            <a:solidFill>
              <a:srgbClr val="BCBCBC"/>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fontAlgn="base">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Structure</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07000"/>
                </a:lnSpc>
                <a:spcAft>
                  <a:spcPts val="800"/>
                </a:spcAft>
              </a:pPr>
              <a:r>
                <a:rPr lang="ru-RU" sz="1100">
                  <a:effectLst/>
                  <a:latin typeface="Calibri" panose="020F0502020204030204" pitchFamily="34" charset="0"/>
                  <a:ea typeface="Calibri" panose="020F0502020204030204" pitchFamily="34" charset="0"/>
                  <a:cs typeface="Times New Roman" panose="02020603050405020304" pitchFamily="18" charset="0"/>
                </a:rPr>
                <a:t> </a:t>
              </a:r>
            </a:p>
          </p:txBody>
        </p:sp>
        <p:sp>
          <p:nvSpPr>
            <p:cNvPr id="33" name="Полилиния: фигура 32">
              <a:extLst>
                <a:ext uri="{FF2B5EF4-FFF2-40B4-BE49-F238E27FC236}">
                  <a16:creationId xmlns:a16="http://schemas.microsoft.com/office/drawing/2014/main" id="{82C615C5-A80B-4EC4-9580-40DCDE6A8504}"/>
                </a:ext>
              </a:extLst>
            </p:cNvPr>
            <p:cNvSpPr/>
            <p:nvPr/>
          </p:nvSpPr>
          <p:spPr>
            <a:xfrm>
              <a:off x="2433637" y="388734"/>
              <a:ext cx="228600" cy="228597"/>
            </a:xfrm>
            <a:custGeom>
              <a:avLst/>
              <a:gdLst>
                <a:gd name="connsiteX0" fmla="*/ 251 w 228600"/>
                <a:gd name="connsiteY0" fmla="*/ 57185 h 228597"/>
                <a:gd name="connsiteX1" fmla="*/ 114551 w 228600"/>
                <a:gd name="connsiteY1" fmla="*/ 57185 h 228597"/>
                <a:gd name="connsiteX2" fmla="*/ 114551 w 228600"/>
                <a:gd name="connsiteY2" fmla="*/ 36 h 228597"/>
                <a:gd name="connsiteX3" fmla="*/ 228851 w 228600"/>
                <a:gd name="connsiteY3" fmla="*/ 114335 h 228597"/>
                <a:gd name="connsiteX4" fmla="*/ 114551 w 228600"/>
                <a:gd name="connsiteY4" fmla="*/ 228634 h 228597"/>
                <a:gd name="connsiteX5" fmla="*/ 114551 w 228600"/>
                <a:gd name="connsiteY5" fmla="*/ 171484 h 228597"/>
                <a:gd name="connsiteX6" fmla="*/ 251 w 228600"/>
                <a:gd name="connsiteY6" fmla="*/ 171484 h 22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7">
                  <a:moveTo>
                    <a:pt x="251" y="57185"/>
                  </a:moveTo>
                  <a:lnTo>
                    <a:pt x="114551" y="57185"/>
                  </a:lnTo>
                  <a:lnTo>
                    <a:pt x="114551" y="36"/>
                  </a:lnTo>
                  <a:lnTo>
                    <a:pt x="228851" y="114335"/>
                  </a:lnTo>
                  <a:lnTo>
                    <a:pt x="114551" y="228634"/>
                  </a:lnTo>
                  <a:lnTo>
                    <a:pt x="114551" y="171484"/>
                  </a:lnTo>
                  <a:lnTo>
                    <a:pt x="251" y="171484"/>
                  </a:lnTo>
                  <a:close/>
                </a:path>
              </a:pathLst>
            </a:custGeom>
            <a:solidFill>
              <a:srgbClr val="FF0000"/>
            </a:solidFill>
            <a:ln w="9525"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34" name="Полилиния: фигура 33">
              <a:extLst>
                <a:ext uri="{FF2B5EF4-FFF2-40B4-BE49-F238E27FC236}">
                  <a16:creationId xmlns:a16="http://schemas.microsoft.com/office/drawing/2014/main" id="{5214DA93-808A-4212-AE7B-F2B406CF9E60}"/>
                </a:ext>
              </a:extLst>
            </p:cNvPr>
            <p:cNvSpPr/>
            <p:nvPr/>
          </p:nvSpPr>
          <p:spPr>
            <a:xfrm>
              <a:off x="2433637" y="376234"/>
              <a:ext cx="228600" cy="228598"/>
            </a:xfrm>
            <a:custGeom>
              <a:avLst/>
              <a:gdLst>
                <a:gd name="connsiteX0" fmla="*/ 0 w 228600"/>
                <a:gd name="connsiteY0" fmla="*/ 57150 h 228598"/>
                <a:gd name="connsiteX1" fmla="*/ 114300 w 228600"/>
                <a:gd name="connsiteY1" fmla="*/ 57150 h 228598"/>
                <a:gd name="connsiteX2" fmla="*/ 114300 w 228600"/>
                <a:gd name="connsiteY2" fmla="*/ 0 h 228598"/>
                <a:gd name="connsiteX3" fmla="*/ 228600 w 228600"/>
                <a:gd name="connsiteY3" fmla="*/ 114299 h 228598"/>
                <a:gd name="connsiteX4" fmla="*/ 114300 w 228600"/>
                <a:gd name="connsiteY4" fmla="*/ 228598 h 228598"/>
                <a:gd name="connsiteX5" fmla="*/ 114300 w 228600"/>
                <a:gd name="connsiteY5" fmla="*/ 171449 h 228598"/>
                <a:gd name="connsiteX6" fmla="*/ 0 w 228600"/>
                <a:gd name="connsiteY6" fmla="*/ 171449 h 228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8">
                  <a:moveTo>
                    <a:pt x="0" y="57150"/>
                  </a:moveTo>
                  <a:lnTo>
                    <a:pt x="114300" y="57150"/>
                  </a:lnTo>
                  <a:lnTo>
                    <a:pt x="114300" y="0"/>
                  </a:lnTo>
                  <a:lnTo>
                    <a:pt x="228600" y="114299"/>
                  </a:lnTo>
                  <a:lnTo>
                    <a:pt x="114300" y="228598"/>
                  </a:lnTo>
                  <a:lnTo>
                    <a:pt x="114300" y="171449"/>
                  </a:lnTo>
                  <a:lnTo>
                    <a:pt x="0" y="171449"/>
                  </a:lnTo>
                  <a:close/>
                </a:path>
              </a:pathLst>
            </a:custGeom>
            <a:solidFill>
              <a:srgbClr val="BCBCBC"/>
            </a:solidFill>
            <a:ln w="5953"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35" name="Полилиния: фигура 34">
              <a:extLst>
                <a:ext uri="{FF2B5EF4-FFF2-40B4-BE49-F238E27FC236}">
                  <a16:creationId xmlns:a16="http://schemas.microsoft.com/office/drawing/2014/main" id="{2D7C4F71-FEAA-4C7F-8AE4-5CA8AFE22781}"/>
                </a:ext>
              </a:extLst>
            </p:cNvPr>
            <p:cNvSpPr/>
            <p:nvPr/>
          </p:nvSpPr>
          <p:spPr>
            <a:xfrm>
              <a:off x="1385887" y="369684"/>
              <a:ext cx="228600" cy="238122"/>
            </a:xfrm>
            <a:custGeom>
              <a:avLst/>
              <a:gdLst>
                <a:gd name="connsiteX0" fmla="*/ 141 w 228600"/>
                <a:gd name="connsiteY0" fmla="*/ 59564 h 238122"/>
                <a:gd name="connsiteX1" fmla="*/ 114441 w 228600"/>
                <a:gd name="connsiteY1" fmla="*/ 59564 h 238122"/>
                <a:gd name="connsiteX2" fmla="*/ 114441 w 228600"/>
                <a:gd name="connsiteY2" fmla="*/ 34 h 238122"/>
                <a:gd name="connsiteX3" fmla="*/ 228741 w 228600"/>
                <a:gd name="connsiteY3" fmla="*/ 119095 h 238122"/>
                <a:gd name="connsiteX4" fmla="*/ 114441 w 228600"/>
                <a:gd name="connsiteY4" fmla="*/ 238157 h 238122"/>
                <a:gd name="connsiteX5" fmla="*/ 114441 w 228600"/>
                <a:gd name="connsiteY5" fmla="*/ 178626 h 238122"/>
                <a:gd name="connsiteX6" fmla="*/ 141 w 228600"/>
                <a:gd name="connsiteY6" fmla="*/ 178626 h 2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38122">
                  <a:moveTo>
                    <a:pt x="141" y="59564"/>
                  </a:moveTo>
                  <a:lnTo>
                    <a:pt x="114441" y="59564"/>
                  </a:lnTo>
                  <a:lnTo>
                    <a:pt x="114441" y="34"/>
                  </a:lnTo>
                  <a:lnTo>
                    <a:pt x="228741" y="119095"/>
                  </a:lnTo>
                  <a:lnTo>
                    <a:pt x="114441" y="238157"/>
                  </a:lnTo>
                  <a:lnTo>
                    <a:pt x="114441" y="178626"/>
                  </a:lnTo>
                  <a:lnTo>
                    <a:pt x="141" y="178626"/>
                  </a:lnTo>
                  <a:close/>
                </a:path>
              </a:pathLst>
            </a:custGeom>
            <a:solidFill>
              <a:srgbClr val="FF0000"/>
            </a:solidFill>
            <a:ln w="9525"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36" name="Полилиния: фигура 35">
              <a:extLst>
                <a:ext uri="{FF2B5EF4-FFF2-40B4-BE49-F238E27FC236}">
                  <a16:creationId xmlns:a16="http://schemas.microsoft.com/office/drawing/2014/main" id="{C84D50E5-0742-41C0-A313-EAA42C3136FF}"/>
                </a:ext>
              </a:extLst>
            </p:cNvPr>
            <p:cNvSpPr/>
            <p:nvPr/>
          </p:nvSpPr>
          <p:spPr>
            <a:xfrm>
              <a:off x="1385887" y="357184"/>
              <a:ext cx="228600" cy="238122"/>
            </a:xfrm>
            <a:custGeom>
              <a:avLst/>
              <a:gdLst>
                <a:gd name="connsiteX0" fmla="*/ 0 w 228600"/>
                <a:gd name="connsiteY0" fmla="*/ 59531 h 238122"/>
                <a:gd name="connsiteX1" fmla="*/ 114300 w 228600"/>
                <a:gd name="connsiteY1" fmla="*/ 59531 h 238122"/>
                <a:gd name="connsiteX2" fmla="*/ 114300 w 228600"/>
                <a:gd name="connsiteY2" fmla="*/ 0 h 238122"/>
                <a:gd name="connsiteX3" fmla="*/ 228600 w 228600"/>
                <a:gd name="connsiteY3" fmla="*/ 119061 h 238122"/>
                <a:gd name="connsiteX4" fmla="*/ 114300 w 228600"/>
                <a:gd name="connsiteY4" fmla="*/ 238123 h 238122"/>
                <a:gd name="connsiteX5" fmla="*/ 114300 w 228600"/>
                <a:gd name="connsiteY5" fmla="*/ 178592 h 238122"/>
                <a:gd name="connsiteX6" fmla="*/ 0 w 228600"/>
                <a:gd name="connsiteY6" fmla="*/ 178592 h 2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38122">
                  <a:moveTo>
                    <a:pt x="0" y="59531"/>
                  </a:moveTo>
                  <a:lnTo>
                    <a:pt x="114300" y="59531"/>
                  </a:lnTo>
                  <a:lnTo>
                    <a:pt x="114300" y="0"/>
                  </a:lnTo>
                  <a:lnTo>
                    <a:pt x="228600" y="119061"/>
                  </a:lnTo>
                  <a:lnTo>
                    <a:pt x="114300" y="238123"/>
                  </a:lnTo>
                  <a:lnTo>
                    <a:pt x="114300" y="178592"/>
                  </a:lnTo>
                  <a:lnTo>
                    <a:pt x="0" y="178592"/>
                  </a:lnTo>
                  <a:close/>
                </a:path>
              </a:pathLst>
            </a:custGeom>
            <a:solidFill>
              <a:srgbClr val="BCBCBC"/>
            </a:solidFill>
            <a:ln w="5953"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37" name="Полилиния: фигура 36">
              <a:extLst>
                <a:ext uri="{FF2B5EF4-FFF2-40B4-BE49-F238E27FC236}">
                  <a16:creationId xmlns:a16="http://schemas.microsoft.com/office/drawing/2014/main" id="{2C96ACDF-C4CE-4A6C-A140-C6BEE162C6A1}"/>
                </a:ext>
              </a:extLst>
            </p:cNvPr>
            <p:cNvSpPr/>
            <p:nvPr/>
          </p:nvSpPr>
          <p:spPr>
            <a:xfrm>
              <a:off x="95250" y="-79492"/>
              <a:ext cx="5534025" cy="337959"/>
            </a:xfrm>
            <a:custGeom>
              <a:avLst/>
              <a:gdLst>
                <a:gd name="connsiteX0" fmla="*/ 0 w 5534025"/>
                <a:gd name="connsiteY0" fmla="*/ 0 h 238122"/>
                <a:gd name="connsiteX1" fmla="*/ 5534025 w 5534025"/>
                <a:gd name="connsiteY1" fmla="*/ 0 h 238122"/>
                <a:gd name="connsiteX2" fmla="*/ 5534025 w 5534025"/>
                <a:gd name="connsiteY2" fmla="*/ 238123 h 238122"/>
                <a:gd name="connsiteX3" fmla="*/ 0 w 5534025"/>
                <a:gd name="connsiteY3" fmla="*/ 238123 h 238122"/>
              </a:gdLst>
              <a:ahLst/>
              <a:cxnLst>
                <a:cxn ang="0">
                  <a:pos x="connsiteX0" y="connsiteY0"/>
                </a:cxn>
                <a:cxn ang="0">
                  <a:pos x="connsiteX1" y="connsiteY1"/>
                </a:cxn>
                <a:cxn ang="0">
                  <a:pos x="connsiteX2" y="connsiteY2"/>
                </a:cxn>
                <a:cxn ang="0">
                  <a:pos x="connsiteX3" y="connsiteY3"/>
                </a:cxn>
              </a:cxnLst>
              <a:rect l="l" t="t" r="r" b="b"/>
              <a:pathLst>
                <a:path w="5534025" h="238122">
                  <a:moveTo>
                    <a:pt x="0" y="0"/>
                  </a:moveTo>
                  <a:lnTo>
                    <a:pt x="5534025" y="0"/>
                  </a:lnTo>
                  <a:lnTo>
                    <a:pt x="5534025" y="238123"/>
                  </a:lnTo>
                  <a:lnTo>
                    <a:pt x="0" y="238123"/>
                  </a:lnTo>
                  <a:close/>
                </a:path>
              </a:pathLst>
            </a:custGeom>
            <a:solidFill>
              <a:srgbClr val="FFFF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a:lnSpc>
                  <a:spcPct val="107000"/>
                </a:lnSpc>
                <a:spcAft>
                  <a:spcPts val="800"/>
                </a:spcAft>
              </a:pPr>
              <a:r>
                <a:rPr lang="en-US" sz="1400" b="1">
                  <a:effectLst/>
                  <a:latin typeface="Calibri" panose="020F0502020204030204" pitchFamily="34" charset="0"/>
                  <a:ea typeface="Times New Roman" panose="02020603050405020304" pitchFamily="18" charset="0"/>
                  <a:cs typeface="Calibri" panose="020F0502020204030204" pitchFamily="34" charset="0"/>
                </a:rPr>
                <a:t>Monica’s</a:t>
              </a:r>
              <a:r>
                <a:rPr lang="en-US" sz="1400" b="1">
                  <a:solidFill>
                    <a:srgbClr val="000000"/>
                  </a:solidFill>
                  <a:effectLst/>
                  <a:latin typeface="Calibri" panose="020F0502020204030204" pitchFamily="34" charset="0"/>
                  <a:ea typeface="Calibri" panose="020F0502020204030204" pitchFamily="34" charset="0"/>
                  <a:cs typeface="Calibri" panose="020F0502020204030204" pitchFamily="34" charset="0"/>
                </a:rPr>
                <a:t> Technical Writing Process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8" name="Надпись 230">
              <a:extLst>
                <a:ext uri="{FF2B5EF4-FFF2-40B4-BE49-F238E27FC236}">
                  <a16:creationId xmlns:a16="http://schemas.microsoft.com/office/drawing/2014/main" id="{6AEE71E1-547B-4788-BED9-3DAE22EADBD8}"/>
                </a:ext>
              </a:extLst>
            </p:cNvPr>
            <p:cNvSpPr txBox="1"/>
            <p:nvPr/>
          </p:nvSpPr>
          <p:spPr>
            <a:xfrm rot="16200000">
              <a:off x="-47875" y="344751"/>
              <a:ext cx="513080" cy="385445"/>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noAutofit/>
            </a:bodyPr>
            <a:lstStyle/>
            <a:p>
              <a:pPr fontAlgn="base">
                <a:lnSpc>
                  <a:spcPct val="107000"/>
                </a:lnSpc>
                <a:spcAft>
                  <a:spcPts val="800"/>
                </a:spcAft>
              </a:pPr>
              <a:r>
                <a:rPr lang="en-US" sz="1150" b="1" dirty="0">
                  <a:effectLst/>
                  <a:latin typeface="Calibri" panose="020F0502020204030204" pitchFamily="34" charset="0"/>
                  <a:ea typeface="Calibri" panose="020F0502020204030204" pitchFamily="34" charset="0"/>
                  <a:cs typeface="Calibri" panose="020F0502020204030204" pitchFamily="34" charset="0"/>
                </a:rPr>
                <a:t>Steps</a:t>
              </a:r>
              <a:endParaRPr lang="ru-RU" sz="1100" dirty="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39" name="Рисунок 4">
              <a:extLst>
                <a:ext uri="{FF2B5EF4-FFF2-40B4-BE49-F238E27FC236}">
                  <a16:creationId xmlns:a16="http://schemas.microsoft.com/office/drawing/2014/main" id="{4666C017-3E53-4069-BC6C-403427464233}"/>
                </a:ext>
              </a:extLst>
            </p:cNvPr>
            <p:cNvGrpSpPr/>
            <p:nvPr/>
          </p:nvGrpSpPr>
          <p:grpSpPr>
            <a:xfrm>
              <a:off x="528637" y="2636614"/>
              <a:ext cx="952500" cy="1428737"/>
              <a:chOff x="528637" y="2636614"/>
              <a:chExt cx="952500" cy="1428737"/>
            </a:xfrm>
          </p:grpSpPr>
          <p:sp>
            <p:nvSpPr>
              <p:cNvPr id="74" name="Полилиния: фигура 73">
                <a:extLst>
                  <a:ext uri="{FF2B5EF4-FFF2-40B4-BE49-F238E27FC236}">
                    <a16:creationId xmlns:a16="http://schemas.microsoft.com/office/drawing/2014/main" id="{B1CBD6AF-5A11-4A15-9F3E-BD3A894163C7}"/>
                  </a:ext>
                </a:extLst>
              </p:cNvPr>
              <p:cNvSpPr/>
              <p:nvPr/>
            </p:nvSpPr>
            <p:spPr>
              <a:xfrm>
                <a:off x="528637" y="2636614"/>
                <a:ext cx="952500" cy="1428737"/>
              </a:xfrm>
              <a:custGeom>
                <a:avLst/>
                <a:gdLst>
                  <a:gd name="connsiteX0" fmla="*/ 51 w 952500"/>
                  <a:gd name="connsiteY0" fmla="*/ 272 h 1428737"/>
                  <a:gd name="connsiteX1" fmla="*/ 952551 w 952500"/>
                  <a:gd name="connsiteY1" fmla="*/ 272 h 1428737"/>
                  <a:gd name="connsiteX2" fmla="*/ 952551 w 952500"/>
                  <a:gd name="connsiteY2" fmla="*/ 1429010 h 1428737"/>
                  <a:gd name="connsiteX3" fmla="*/ 51 w 952500"/>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51" y="272"/>
                    </a:moveTo>
                    <a:lnTo>
                      <a:pt x="952551" y="272"/>
                    </a:lnTo>
                    <a:lnTo>
                      <a:pt x="952551" y="1429010"/>
                    </a:lnTo>
                    <a:lnTo>
                      <a:pt x="51"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75" name="Рисунок 4">
                <a:extLst>
                  <a:ext uri="{FF2B5EF4-FFF2-40B4-BE49-F238E27FC236}">
                    <a16:creationId xmlns:a16="http://schemas.microsoft.com/office/drawing/2014/main" id="{6085EEFD-EF32-4D05-917E-583653ECB0A6}"/>
                  </a:ext>
                </a:extLst>
              </p:cNvPr>
              <p:cNvGrpSpPr/>
              <p:nvPr/>
            </p:nvGrpSpPr>
            <p:grpSpPr>
              <a:xfrm>
                <a:off x="586805" y="2681436"/>
                <a:ext cx="802365" cy="1310476"/>
                <a:chOff x="586805" y="2681436"/>
                <a:chExt cx="802365" cy="1310476"/>
              </a:xfrm>
              <a:solidFill>
                <a:srgbClr val="000000"/>
              </a:solidFill>
            </p:grpSpPr>
            <p:sp>
              <p:nvSpPr>
                <p:cNvPr id="76" name="Полилиния: фигура 75">
                  <a:extLst>
                    <a:ext uri="{FF2B5EF4-FFF2-40B4-BE49-F238E27FC236}">
                      <a16:creationId xmlns:a16="http://schemas.microsoft.com/office/drawing/2014/main" id="{FBDF679A-DC08-40AB-9F92-45C7F192DECE}"/>
                    </a:ext>
                  </a:extLst>
                </p:cNvPr>
                <p:cNvSpPr/>
                <p:nvPr/>
              </p:nvSpPr>
              <p:spPr>
                <a:xfrm>
                  <a:off x="586805" y="2703025"/>
                  <a:ext cx="25937" cy="25937"/>
                </a:xfrm>
                <a:custGeom>
                  <a:avLst/>
                  <a:gdLst>
                    <a:gd name="connsiteX0" fmla="*/ 61 w 25937"/>
                    <a:gd name="connsiteY0" fmla="*/ 13232 h 25937"/>
                    <a:gd name="connsiteX1" fmla="*/ 3872 w 25937"/>
                    <a:gd name="connsiteY1" fmla="*/ 4075 h 25937"/>
                    <a:gd name="connsiteX2" fmla="*/ 13004 w 25937"/>
                    <a:gd name="connsiteY2" fmla="*/ 289 h 25937"/>
                    <a:gd name="connsiteX3" fmla="*/ 22188 w 25937"/>
                    <a:gd name="connsiteY3" fmla="*/ 4075 h 25937"/>
                    <a:gd name="connsiteX4" fmla="*/ 25999 w 25937"/>
                    <a:gd name="connsiteY4" fmla="*/ 13232 h 25937"/>
                    <a:gd name="connsiteX5" fmla="*/ 22188 w 25937"/>
                    <a:gd name="connsiteY5" fmla="*/ 22415 h 25937"/>
                    <a:gd name="connsiteX6" fmla="*/ 13004 w 25937"/>
                    <a:gd name="connsiteY6" fmla="*/ 26227 h 25937"/>
                    <a:gd name="connsiteX7" fmla="*/ 3872 w 25937"/>
                    <a:gd name="connsiteY7" fmla="*/ 22415 h 25937"/>
                    <a:gd name="connsiteX8" fmla="*/ 61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232"/>
                      </a:moveTo>
                      <a:cubicBezTo>
                        <a:pt x="61" y="9651"/>
                        <a:pt x="1331" y="6599"/>
                        <a:pt x="3872" y="4075"/>
                      </a:cubicBezTo>
                      <a:cubicBezTo>
                        <a:pt x="6413" y="1551"/>
                        <a:pt x="9457" y="289"/>
                        <a:pt x="13004" y="289"/>
                      </a:cubicBezTo>
                      <a:cubicBezTo>
                        <a:pt x="16586" y="289"/>
                        <a:pt x="19647" y="1551"/>
                        <a:pt x="22188" y="4075"/>
                      </a:cubicBezTo>
                      <a:cubicBezTo>
                        <a:pt x="24728" y="6599"/>
                        <a:pt x="25999" y="9651"/>
                        <a:pt x="25999" y="13232"/>
                      </a:cubicBezTo>
                      <a:cubicBezTo>
                        <a:pt x="25999" y="16813"/>
                        <a:pt x="24728" y="19874"/>
                        <a:pt x="22188" y="22415"/>
                      </a:cubicBezTo>
                      <a:cubicBezTo>
                        <a:pt x="19647" y="24956"/>
                        <a:pt x="16586" y="26227"/>
                        <a:pt x="13004" y="26227"/>
                      </a:cubicBezTo>
                      <a:cubicBezTo>
                        <a:pt x="9457" y="26227"/>
                        <a:pt x="6413" y="24956"/>
                        <a:pt x="3872" y="22415"/>
                      </a:cubicBezTo>
                      <a:cubicBezTo>
                        <a:pt x="1331" y="19874"/>
                        <a:pt x="61" y="16813"/>
                        <a:pt x="61"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7" name="Полилиния: фигура 76">
                  <a:extLst>
                    <a:ext uri="{FF2B5EF4-FFF2-40B4-BE49-F238E27FC236}">
                      <a16:creationId xmlns:a16="http://schemas.microsoft.com/office/drawing/2014/main" id="{B47FFD7B-6D32-4012-BFDC-6C87BD43A781}"/>
                    </a:ext>
                  </a:extLst>
                </p:cNvPr>
                <p:cNvSpPr/>
                <p:nvPr/>
              </p:nvSpPr>
              <p:spPr>
                <a:xfrm>
                  <a:off x="672086" y="2681436"/>
                  <a:ext cx="717084" cy="89937"/>
                </a:xfrm>
                <a:custGeom>
                  <a:avLst/>
                  <a:gdLst>
                    <a:gd name="connsiteX0" fmla="*/ 49593 w 717084"/>
                    <a:gd name="connsiteY0" fmla="*/ 9140 h 89937"/>
                    <a:gd name="connsiteX1" fmla="*/ 49491 w 717084"/>
                    <a:gd name="connsiteY1" fmla="*/ 10828 h 89937"/>
                    <a:gd name="connsiteX2" fmla="*/ 49158 w 717084"/>
                    <a:gd name="connsiteY2" fmla="*/ 11979 h 89937"/>
                    <a:gd name="connsiteX3" fmla="*/ 48595 w 717084"/>
                    <a:gd name="connsiteY3" fmla="*/ 12618 h 89937"/>
                    <a:gd name="connsiteX4" fmla="*/ 47854 w 717084"/>
                    <a:gd name="connsiteY4" fmla="*/ 12823 h 89937"/>
                    <a:gd name="connsiteX5" fmla="*/ 29231 w 717084"/>
                    <a:gd name="connsiteY5" fmla="*/ 12823 h 89937"/>
                    <a:gd name="connsiteX6" fmla="*/ 29231 w 717084"/>
                    <a:gd name="connsiteY6" fmla="*/ 70224 h 89937"/>
                    <a:gd name="connsiteX7" fmla="*/ 29027 w 717084"/>
                    <a:gd name="connsiteY7" fmla="*/ 70940 h 89937"/>
                    <a:gd name="connsiteX8" fmla="*/ 28311 w 717084"/>
                    <a:gd name="connsiteY8" fmla="*/ 71426 h 89937"/>
                    <a:gd name="connsiteX9" fmla="*/ 26955 w 717084"/>
                    <a:gd name="connsiteY9" fmla="*/ 71733 h 89937"/>
                    <a:gd name="connsiteX10" fmla="*/ 24832 w 717084"/>
                    <a:gd name="connsiteY10" fmla="*/ 71861 h 89937"/>
                    <a:gd name="connsiteX11" fmla="*/ 22734 w 717084"/>
                    <a:gd name="connsiteY11" fmla="*/ 71733 h 89937"/>
                    <a:gd name="connsiteX12" fmla="*/ 21353 w 717084"/>
                    <a:gd name="connsiteY12" fmla="*/ 71426 h 89937"/>
                    <a:gd name="connsiteX13" fmla="*/ 20637 w 717084"/>
                    <a:gd name="connsiteY13" fmla="*/ 70940 h 89937"/>
                    <a:gd name="connsiteX14" fmla="*/ 20432 w 717084"/>
                    <a:gd name="connsiteY14" fmla="*/ 70224 h 89937"/>
                    <a:gd name="connsiteX15" fmla="*/ 20432 w 717084"/>
                    <a:gd name="connsiteY15" fmla="*/ 12823 h 89937"/>
                    <a:gd name="connsiteX16" fmla="*/ 1810 w 717084"/>
                    <a:gd name="connsiteY16" fmla="*/ 12823 h 89937"/>
                    <a:gd name="connsiteX17" fmla="*/ 1068 w 717084"/>
                    <a:gd name="connsiteY17" fmla="*/ 12618 h 89937"/>
                    <a:gd name="connsiteX18" fmla="*/ 531 w 717084"/>
                    <a:gd name="connsiteY18" fmla="*/ 11979 h 89937"/>
                    <a:gd name="connsiteX19" fmla="*/ 198 w 717084"/>
                    <a:gd name="connsiteY19" fmla="*/ 10828 h 89937"/>
                    <a:gd name="connsiteX20" fmla="*/ 70 w 717084"/>
                    <a:gd name="connsiteY20" fmla="*/ 9140 h 89937"/>
                    <a:gd name="connsiteX21" fmla="*/ 198 w 717084"/>
                    <a:gd name="connsiteY21" fmla="*/ 7426 h 89937"/>
                    <a:gd name="connsiteX22" fmla="*/ 531 w 717084"/>
                    <a:gd name="connsiteY22" fmla="*/ 6223 h 89937"/>
                    <a:gd name="connsiteX23" fmla="*/ 1068 w 717084"/>
                    <a:gd name="connsiteY23" fmla="*/ 5558 h 89937"/>
                    <a:gd name="connsiteX24" fmla="*/ 1810 w 717084"/>
                    <a:gd name="connsiteY24" fmla="*/ 5354 h 89937"/>
                    <a:gd name="connsiteX25" fmla="*/ 47854 w 717084"/>
                    <a:gd name="connsiteY25" fmla="*/ 5354 h 89937"/>
                    <a:gd name="connsiteX26" fmla="*/ 48595 w 717084"/>
                    <a:gd name="connsiteY26" fmla="*/ 5558 h 89937"/>
                    <a:gd name="connsiteX27" fmla="*/ 49158 w 717084"/>
                    <a:gd name="connsiteY27" fmla="*/ 6223 h 89937"/>
                    <a:gd name="connsiteX28" fmla="*/ 49491 w 717084"/>
                    <a:gd name="connsiteY28" fmla="*/ 7426 h 89937"/>
                    <a:gd name="connsiteX29" fmla="*/ 49593 w 717084"/>
                    <a:gd name="connsiteY29" fmla="*/ 9140 h 89937"/>
                    <a:gd name="connsiteX30" fmla="*/ 87855 w 717084"/>
                    <a:gd name="connsiteY30" fmla="*/ 45258 h 89937"/>
                    <a:gd name="connsiteX31" fmla="*/ 86853 w 717084"/>
                    <a:gd name="connsiteY31" fmla="*/ 48097 h 89937"/>
                    <a:gd name="connsiteX32" fmla="*/ 84565 w 717084"/>
                    <a:gd name="connsiteY32" fmla="*/ 48941 h 89937"/>
                    <a:gd name="connsiteX33" fmla="*/ 54243 w 717084"/>
                    <a:gd name="connsiteY33" fmla="*/ 48941 h 89937"/>
                    <a:gd name="connsiteX34" fmla="*/ 55014 w 717084"/>
                    <a:gd name="connsiteY34" fmla="*/ 55848 h 89937"/>
                    <a:gd name="connsiteX35" fmla="*/ 57584 w 717084"/>
                    <a:gd name="connsiteY35" fmla="*/ 61117 h 89937"/>
                    <a:gd name="connsiteX36" fmla="*/ 62263 w 717084"/>
                    <a:gd name="connsiteY36" fmla="*/ 64494 h 89937"/>
                    <a:gd name="connsiteX37" fmla="*/ 69306 w 717084"/>
                    <a:gd name="connsiteY37" fmla="*/ 65670 h 89937"/>
                    <a:gd name="connsiteX38" fmla="*/ 75166 w 717084"/>
                    <a:gd name="connsiteY38" fmla="*/ 65133 h 89937"/>
                    <a:gd name="connsiteX39" fmla="*/ 79613 w 717084"/>
                    <a:gd name="connsiteY39" fmla="*/ 63931 h 89937"/>
                    <a:gd name="connsiteX40" fmla="*/ 82698 w 717084"/>
                    <a:gd name="connsiteY40" fmla="*/ 62729 h 89937"/>
                    <a:gd name="connsiteX41" fmla="*/ 84523 w 717084"/>
                    <a:gd name="connsiteY41" fmla="*/ 62192 h 89937"/>
                    <a:gd name="connsiteX42" fmla="*/ 85165 w 717084"/>
                    <a:gd name="connsiteY42" fmla="*/ 62371 h 89937"/>
                    <a:gd name="connsiteX43" fmla="*/ 85602 w 717084"/>
                    <a:gd name="connsiteY43" fmla="*/ 62908 h 89937"/>
                    <a:gd name="connsiteX44" fmla="*/ 85834 w 717084"/>
                    <a:gd name="connsiteY44" fmla="*/ 63905 h 89937"/>
                    <a:gd name="connsiteX45" fmla="*/ 85911 w 717084"/>
                    <a:gd name="connsiteY45" fmla="*/ 65466 h 89937"/>
                    <a:gd name="connsiteX46" fmla="*/ 85860 w 717084"/>
                    <a:gd name="connsiteY46" fmla="*/ 66617 h 89937"/>
                    <a:gd name="connsiteX47" fmla="*/ 85732 w 717084"/>
                    <a:gd name="connsiteY47" fmla="*/ 67487 h 89937"/>
                    <a:gd name="connsiteX48" fmla="*/ 85476 w 717084"/>
                    <a:gd name="connsiteY48" fmla="*/ 68177 h 89937"/>
                    <a:gd name="connsiteX49" fmla="*/ 85016 w 717084"/>
                    <a:gd name="connsiteY49" fmla="*/ 68766 h 89937"/>
                    <a:gd name="connsiteX50" fmla="*/ 83353 w 717084"/>
                    <a:gd name="connsiteY50" fmla="*/ 69686 h 89937"/>
                    <a:gd name="connsiteX51" fmla="*/ 79772 w 717084"/>
                    <a:gd name="connsiteY51" fmla="*/ 70940 h 89937"/>
                    <a:gd name="connsiteX52" fmla="*/ 74681 w 717084"/>
                    <a:gd name="connsiteY52" fmla="*/ 72040 h 89937"/>
                    <a:gd name="connsiteX53" fmla="*/ 68517 w 717084"/>
                    <a:gd name="connsiteY53" fmla="*/ 72526 h 89937"/>
                    <a:gd name="connsiteX54" fmla="*/ 58566 w 717084"/>
                    <a:gd name="connsiteY54" fmla="*/ 70940 h 89937"/>
                    <a:gd name="connsiteX55" fmla="*/ 51378 w 717084"/>
                    <a:gd name="connsiteY55" fmla="*/ 66233 h 89937"/>
                    <a:gd name="connsiteX56" fmla="*/ 46978 w 717084"/>
                    <a:gd name="connsiteY56" fmla="*/ 58406 h 89937"/>
                    <a:gd name="connsiteX57" fmla="*/ 45495 w 717084"/>
                    <a:gd name="connsiteY57" fmla="*/ 47458 h 89937"/>
                    <a:gd name="connsiteX58" fmla="*/ 47029 w 717084"/>
                    <a:gd name="connsiteY58" fmla="*/ 36791 h 89937"/>
                    <a:gd name="connsiteX59" fmla="*/ 51455 w 717084"/>
                    <a:gd name="connsiteY59" fmla="*/ 28759 h 89937"/>
                    <a:gd name="connsiteX60" fmla="*/ 58438 w 717084"/>
                    <a:gd name="connsiteY60" fmla="*/ 23694 h 89937"/>
                    <a:gd name="connsiteX61" fmla="*/ 67596 w 717084"/>
                    <a:gd name="connsiteY61" fmla="*/ 21929 h 89937"/>
                    <a:gd name="connsiteX62" fmla="*/ 76830 w 717084"/>
                    <a:gd name="connsiteY62" fmla="*/ 23669 h 89937"/>
                    <a:gd name="connsiteX63" fmla="*/ 83097 w 717084"/>
                    <a:gd name="connsiteY63" fmla="*/ 28350 h 89937"/>
                    <a:gd name="connsiteX64" fmla="*/ 86704 w 717084"/>
                    <a:gd name="connsiteY64" fmla="*/ 35256 h 89937"/>
                    <a:gd name="connsiteX65" fmla="*/ 87855 w 717084"/>
                    <a:gd name="connsiteY65" fmla="*/ 43723 h 89937"/>
                    <a:gd name="connsiteX66" fmla="*/ 79362 w 717084"/>
                    <a:gd name="connsiteY66" fmla="*/ 42751 h 89937"/>
                    <a:gd name="connsiteX67" fmla="*/ 76402 w 717084"/>
                    <a:gd name="connsiteY67" fmla="*/ 32315 h 89937"/>
                    <a:gd name="connsiteX68" fmla="*/ 67163 w 717084"/>
                    <a:gd name="connsiteY68" fmla="*/ 28529 h 89937"/>
                    <a:gd name="connsiteX69" fmla="*/ 61656 w 717084"/>
                    <a:gd name="connsiteY69" fmla="*/ 29706 h 89937"/>
                    <a:gd name="connsiteX70" fmla="*/ 57692 w 717084"/>
                    <a:gd name="connsiteY70" fmla="*/ 32826 h 89937"/>
                    <a:gd name="connsiteX71" fmla="*/ 55221 w 717084"/>
                    <a:gd name="connsiteY71" fmla="*/ 37354 h 89937"/>
                    <a:gd name="connsiteX72" fmla="*/ 54243 w 717084"/>
                    <a:gd name="connsiteY72" fmla="*/ 42751 h 89937"/>
                    <a:gd name="connsiteX73" fmla="*/ 133258 w 717084"/>
                    <a:gd name="connsiteY73" fmla="*/ 63266 h 89937"/>
                    <a:gd name="connsiteX74" fmla="*/ 133207 w 717084"/>
                    <a:gd name="connsiteY74" fmla="*/ 64775 h 89937"/>
                    <a:gd name="connsiteX75" fmla="*/ 133028 w 717084"/>
                    <a:gd name="connsiteY75" fmla="*/ 65850 h 89937"/>
                    <a:gd name="connsiteX76" fmla="*/ 132721 w 717084"/>
                    <a:gd name="connsiteY76" fmla="*/ 66617 h 89937"/>
                    <a:gd name="connsiteX77" fmla="*/ 131903 w 717084"/>
                    <a:gd name="connsiteY77" fmla="*/ 67589 h 89937"/>
                    <a:gd name="connsiteX78" fmla="*/ 129728 w 717084"/>
                    <a:gd name="connsiteY78" fmla="*/ 69175 h 89937"/>
                    <a:gd name="connsiteX79" fmla="*/ 126275 w 717084"/>
                    <a:gd name="connsiteY79" fmla="*/ 70863 h 89937"/>
                    <a:gd name="connsiteX80" fmla="*/ 122105 w 717084"/>
                    <a:gd name="connsiteY80" fmla="*/ 72065 h 89937"/>
                    <a:gd name="connsiteX81" fmla="*/ 117450 w 717084"/>
                    <a:gd name="connsiteY81" fmla="*/ 72526 h 89937"/>
                    <a:gd name="connsiteX82" fmla="*/ 108650 w 717084"/>
                    <a:gd name="connsiteY82" fmla="*/ 70889 h 89937"/>
                    <a:gd name="connsiteX83" fmla="*/ 102230 w 717084"/>
                    <a:gd name="connsiteY83" fmla="*/ 66105 h 89937"/>
                    <a:gd name="connsiteX84" fmla="*/ 98291 w 717084"/>
                    <a:gd name="connsiteY84" fmla="*/ 58380 h 89937"/>
                    <a:gd name="connsiteX85" fmla="*/ 96935 w 717084"/>
                    <a:gd name="connsiteY85" fmla="*/ 47816 h 89937"/>
                    <a:gd name="connsiteX86" fmla="*/ 98597 w 717084"/>
                    <a:gd name="connsiteY86" fmla="*/ 36126 h 89937"/>
                    <a:gd name="connsiteX87" fmla="*/ 103151 w 717084"/>
                    <a:gd name="connsiteY87" fmla="*/ 28120 h 89937"/>
                    <a:gd name="connsiteX88" fmla="*/ 109955 w 717084"/>
                    <a:gd name="connsiteY88" fmla="*/ 23490 h 89937"/>
                    <a:gd name="connsiteX89" fmla="*/ 118422 w 717084"/>
                    <a:gd name="connsiteY89" fmla="*/ 21980 h 89937"/>
                    <a:gd name="connsiteX90" fmla="*/ 122694 w 717084"/>
                    <a:gd name="connsiteY90" fmla="*/ 22390 h 89937"/>
                    <a:gd name="connsiteX91" fmla="*/ 126506 w 717084"/>
                    <a:gd name="connsiteY91" fmla="*/ 23464 h 89937"/>
                    <a:gd name="connsiteX92" fmla="*/ 129600 w 717084"/>
                    <a:gd name="connsiteY92" fmla="*/ 24999 h 89937"/>
                    <a:gd name="connsiteX93" fmla="*/ 131570 w 717084"/>
                    <a:gd name="connsiteY93" fmla="*/ 26483 h 89937"/>
                    <a:gd name="connsiteX94" fmla="*/ 132414 w 717084"/>
                    <a:gd name="connsiteY94" fmla="*/ 27455 h 89937"/>
                    <a:gd name="connsiteX95" fmla="*/ 132798 w 717084"/>
                    <a:gd name="connsiteY95" fmla="*/ 28299 h 89937"/>
                    <a:gd name="connsiteX96" fmla="*/ 133003 w 717084"/>
                    <a:gd name="connsiteY96" fmla="*/ 29399 h 89937"/>
                    <a:gd name="connsiteX97" fmla="*/ 133054 w 717084"/>
                    <a:gd name="connsiteY97" fmla="*/ 30933 h 89937"/>
                    <a:gd name="connsiteX98" fmla="*/ 132593 w 717084"/>
                    <a:gd name="connsiteY98" fmla="*/ 33722 h 89937"/>
                    <a:gd name="connsiteX99" fmla="*/ 131468 w 717084"/>
                    <a:gd name="connsiteY99" fmla="*/ 34515 h 89937"/>
                    <a:gd name="connsiteX100" fmla="*/ 129703 w 717084"/>
                    <a:gd name="connsiteY100" fmla="*/ 33670 h 89937"/>
                    <a:gd name="connsiteX101" fmla="*/ 127171 w 717084"/>
                    <a:gd name="connsiteY101" fmla="*/ 31803 h 89937"/>
                    <a:gd name="connsiteX102" fmla="*/ 123461 w 717084"/>
                    <a:gd name="connsiteY102" fmla="*/ 29936 h 89937"/>
                    <a:gd name="connsiteX103" fmla="*/ 118320 w 717084"/>
                    <a:gd name="connsiteY103" fmla="*/ 29092 h 89937"/>
                    <a:gd name="connsiteX104" fmla="*/ 108983 w 717084"/>
                    <a:gd name="connsiteY104" fmla="*/ 33773 h 89937"/>
                    <a:gd name="connsiteX105" fmla="*/ 105734 w 717084"/>
                    <a:gd name="connsiteY105" fmla="*/ 47355 h 89937"/>
                    <a:gd name="connsiteX106" fmla="*/ 106578 w 717084"/>
                    <a:gd name="connsiteY106" fmla="*/ 55157 h 89937"/>
                    <a:gd name="connsiteX107" fmla="*/ 109060 w 717084"/>
                    <a:gd name="connsiteY107" fmla="*/ 60759 h 89937"/>
                    <a:gd name="connsiteX108" fmla="*/ 113075 w 717084"/>
                    <a:gd name="connsiteY108" fmla="*/ 64110 h 89937"/>
                    <a:gd name="connsiteX109" fmla="*/ 118525 w 717084"/>
                    <a:gd name="connsiteY109" fmla="*/ 65210 h 89937"/>
                    <a:gd name="connsiteX110" fmla="*/ 123641 w 717084"/>
                    <a:gd name="connsiteY110" fmla="*/ 64289 h 89937"/>
                    <a:gd name="connsiteX111" fmla="*/ 127451 w 717084"/>
                    <a:gd name="connsiteY111" fmla="*/ 62268 h 89937"/>
                    <a:gd name="connsiteX112" fmla="*/ 130163 w 717084"/>
                    <a:gd name="connsiteY112" fmla="*/ 60273 h 89937"/>
                    <a:gd name="connsiteX113" fmla="*/ 131877 w 717084"/>
                    <a:gd name="connsiteY113" fmla="*/ 59378 h 89937"/>
                    <a:gd name="connsiteX114" fmla="*/ 132491 w 717084"/>
                    <a:gd name="connsiteY114" fmla="*/ 59582 h 89937"/>
                    <a:gd name="connsiteX115" fmla="*/ 132926 w 717084"/>
                    <a:gd name="connsiteY115" fmla="*/ 60273 h 89937"/>
                    <a:gd name="connsiteX116" fmla="*/ 133182 w 717084"/>
                    <a:gd name="connsiteY116" fmla="*/ 61501 h 89937"/>
                    <a:gd name="connsiteX117" fmla="*/ 133258 w 717084"/>
                    <a:gd name="connsiteY117" fmla="*/ 63266 h 89937"/>
                    <a:gd name="connsiteX118" fmla="*/ 183463 w 717084"/>
                    <a:gd name="connsiteY118" fmla="*/ 70275 h 89937"/>
                    <a:gd name="connsiteX119" fmla="*/ 183258 w 717084"/>
                    <a:gd name="connsiteY119" fmla="*/ 70965 h 89937"/>
                    <a:gd name="connsiteX120" fmla="*/ 182594 w 717084"/>
                    <a:gd name="connsiteY120" fmla="*/ 71451 h 89937"/>
                    <a:gd name="connsiteX121" fmla="*/ 181314 w 717084"/>
                    <a:gd name="connsiteY121" fmla="*/ 71758 h 89937"/>
                    <a:gd name="connsiteX122" fmla="*/ 179267 w 717084"/>
                    <a:gd name="connsiteY122" fmla="*/ 71861 h 89937"/>
                    <a:gd name="connsiteX123" fmla="*/ 177170 w 717084"/>
                    <a:gd name="connsiteY123" fmla="*/ 71758 h 89937"/>
                    <a:gd name="connsiteX124" fmla="*/ 175892 w 717084"/>
                    <a:gd name="connsiteY124" fmla="*/ 71451 h 89937"/>
                    <a:gd name="connsiteX125" fmla="*/ 175226 w 717084"/>
                    <a:gd name="connsiteY125" fmla="*/ 70965 h 89937"/>
                    <a:gd name="connsiteX126" fmla="*/ 175021 w 717084"/>
                    <a:gd name="connsiteY126" fmla="*/ 70275 h 89937"/>
                    <a:gd name="connsiteX127" fmla="*/ 175021 w 717084"/>
                    <a:gd name="connsiteY127" fmla="*/ 43314 h 89937"/>
                    <a:gd name="connsiteX128" fmla="*/ 174408 w 717084"/>
                    <a:gd name="connsiteY128" fmla="*/ 36970 h 89937"/>
                    <a:gd name="connsiteX129" fmla="*/ 172617 w 717084"/>
                    <a:gd name="connsiteY129" fmla="*/ 32826 h 89937"/>
                    <a:gd name="connsiteX130" fmla="*/ 169573 w 717084"/>
                    <a:gd name="connsiteY130" fmla="*/ 30166 h 89937"/>
                    <a:gd name="connsiteX131" fmla="*/ 165251 w 717084"/>
                    <a:gd name="connsiteY131" fmla="*/ 29245 h 89937"/>
                    <a:gd name="connsiteX132" fmla="*/ 158907 w 717084"/>
                    <a:gd name="connsiteY132" fmla="*/ 31496 h 89937"/>
                    <a:gd name="connsiteX133" fmla="*/ 152256 w 717084"/>
                    <a:gd name="connsiteY133" fmla="*/ 38096 h 89937"/>
                    <a:gd name="connsiteX134" fmla="*/ 152256 w 717084"/>
                    <a:gd name="connsiteY134" fmla="*/ 70275 h 89937"/>
                    <a:gd name="connsiteX135" fmla="*/ 152051 w 717084"/>
                    <a:gd name="connsiteY135" fmla="*/ 70965 h 89937"/>
                    <a:gd name="connsiteX136" fmla="*/ 151386 w 717084"/>
                    <a:gd name="connsiteY136" fmla="*/ 71451 h 89937"/>
                    <a:gd name="connsiteX137" fmla="*/ 150107 w 717084"/>
                    <a:gd name="connsiteY137" fmla="*/ 71758 h 89937"/>
                    <a:gd name="connsiteX138" fmla="*/ 148009 w 717084"/>
                    <a:gd name="connsiteY138" fmla="*/ 71861 h 89937"/>
                    <a:gd name="connsiteX139" fmla="*/ 145963 w 717084"/>
                    <a:gd name="connsiteY139" fmla="*/ 71758 h 89937"/>
                    <a:gd name="connsiteX140" fmla="*/ 144658 w 717084"/>
                    <a:gd name="connsiteY140" fmla="*/ 71451 h 89937"/>
                    <a:gd name="connsiteX141" fmla="*/ 143994 w 717084"/>
                    <a:gd name="connsiteY141" fmla="*/ 70965 h 89937"/>
                    <a:gd name="connsiteX142" fmla="*/ 143814 w 717084"/>
                    <a:gd name="connsiteY142" fmla="*/ 70275 h 89937"/>
                    <a:gd name="connsiteX143" fmla="*/ 143814 w 717084"/>
                    <a:gd name="connsiteY143" fmla="*/ 1926 h 89937"/>
                    <a:gd name="connsiteX144" fmla="*/ 143994 w 717084"/>
                    <a:gd name="connsiteY144" fmla="*/ 1210 h 89937"/>
                    <a:gd name="connsiteX145" fmla="*/ 144658 w 717084"/>
                    <a:gd name="connsiteY145" fmla="*/ 698 h 89937"/>
                    <a:gd name="connsiteX146" fmla="*/ 145963 w 717084"/>
                    <a:gd name="connsiteY146" fmla="*/ 391 h 89937"/>
                    <a:gd name="connsiteX147" fmla="*/ 148009 w 717084"/>
                    <a:gd name="connsiteY147" fmla="*/ 289 h 89937"/>
                    <a:gd name="connsiteX148" fmla="*/ 150107 w 717084"/>
                    <a:gd name="connsiteY148" fmla="*/ 391 h 89937"/>
                    <a:gd name="connsiteX149" fmla="*/ 151386 w 717084"/>
                    <a:gd name="connsiteY149" fmla="*/ 698 h 89937"/>
                    <a:gd name="connsiteX150" fmla="*/ 152051 w 717084"/>
                    <a:gd name="connsiteY150" fmla="*/ 1210 h 89937"/>
                    <a:gd name="connsiteX151" fmla="*/ 152256 w 717084"/>
                    <a:gd name="connsiteY151" fmla="*/ 1926 h 89937"/>
                    <a:gd name="connsiteX152" fmla="*/ 152256 w 717084"/>
                    <a:gd name="connsiteY152" fmla="*/ 29501 h 89937"/>
                    <a:gd name="connsiteX153" fmla="*/ 159572 w 717084"/>
                    <a:gd name="connsiteY153" fmla="*/ 23797 h 89937"/>
                    <a:gd name="connsiteX154" fmla="*/ 166990 w 717084"/>
                    <a:gd name="connsiteY154" fmla="*/ 21929 h 89937"/>
                    <a:gd name="connsiteX155" fmla="*/ 174740 w 717084"/>
                    <a:gd name="connsiteY155" fmla="*/ 23490 h 89937"/>
                    <a:gd name="connsiteX156" fmla="*/ 179830 w 717084"/>
                    <a:gd name="connsiteY156" fmla="*/ 27659 h 89937"/>
                    <a:gd name="connsiteX157" fmla="*/ 182619 w 717084"/>
                    <a:gd name="connsiteY157" fmla="*/ 33773 h 89937"/>
                    <a:gd name="connsiteX158" fmla="*/ 183463 w 717084"/>
                    <a:gd name="connsiteY158" fmla="*/ 42239 h 89937"/>
                    <a:gd name="connsiteX159" fmla="*/ 238033 w 717084"/>
                    <a:gd name="connsiteY159" fmla="*/ 70275 h 89937"/>
                    <a:gd name="connsiteX160" fmla="*/ 237829 w 717084"/>
                    <a:gd name="connsiteY160" fmla="*/ 70965 h 89937"/>
                    <a:gd name="connsiteX161" fmla="*/ 237163 w 717084"/>
                    <a:gd name="connsiteY161" fmla="*/ 71451 h 89937"/>
                    <a:gd name="connsiteX162" fmla="*/ 235885 w 717084"/>
                    <a:gd name="connsiteY162" fmla="*/ 71758 h 89937"/>
                    <a:gd name="connsiteX163" fmla="*/ 233838 w 717084"/>
                    <a:gd name="connsiteY163" fmla="*/ 71861 h 89937"/>
                    <a:gd name="connsiteX164" fmla="*/ 231741 w 717084"/>
                    <a:gd name="connsiteY164" fmla="*/ 71758 h 89937"/>
                    <a:gd name="connsiteX165" fmla="*/ 230462 w 717084"/>
                    <a:gd name="connsiteY165" fmla="*/ 71451 h 89937"/>
                    <a:gd name="connsiteX166" fmla="*/ 229797 w 717084"/>
                    <a:gd name="connsiteY166" fmla="*/ 70965 h 89937"/>
                    <a:gd name="connsiteX167" fmla="*/ 229592 w 717084"/>
                    <a:gd name="connsiteY167" fmla="*/ 70275 h 89937"/>
                    <a:gd name="connsiteX168" fmla="*/ 229592 w 717084"/>
                    <a:gd name="connsiteY168" fmla="*/ 43314 h 89937"/>
                    <a:gd name="connsiteX169" fmla="*/ 228978 w 717084"/>
                    <a:gd name="connsiteY169" fmla="*/ 36970 h 89937"/>
                    <a:gd name="connsiteX170" fmla="*/ 227188 w 717084"/>
                    <a:gd name="connsiteY170" fmla="*/ 32826 h 89937"/>
                    <a:gd name="connsiteX171" fmla="*/ 224144 w 717084"/>
                    <a:gd name="connsiteY171" fmla="*/ 30166 h 89937"/>
                    <a:gd name="connsiteX172" fmla="*/ 219820 w 717084"/>
                    <a:gd name="connsiteY172" fmla="*/ 29245 h 89937"/>
                    <a:gd name="connsiteX173" fmla="*/ 213477 w 717084"/>
                    <a:gd name="connsiteY173" fmla="*/ 31496 h 89937"/>
                    <a:gd name="connsiteX174" fmla="*/ 206826 w 717084"/>
                    <a:gd name="connsiteY174" fmla="*/ 38096 h 89937"/>
                    <a:gd name="connsiteX175" fmla="*/ 206826 w 717084"/>
                    <a:gd name="connsiteY175" fmla="*/ 70275 h 89937"/>
                    <a:gd name="connsiteX176" fmla="*/ 206621 w 717084"/>
                    <a:gd name="connsiteY176" fmla="*/ 70965 h 89937"/>
                    <a:gd name="connsiteX177" fmla="*/ 205957 w 717084"/>
                    <a:gd name="connsiteY177" fmla="*/ 71451 h 89937"/>
                    <a:gd name="connsiteX178" fmla="*/ 204677 w 717084"/>
                    <a:gd name="connsiteY178" fmla="*/ 71758 h 89937"/>
                    <a:gd name="connsiteX179" fmla="*/ 202580 w 717084"/>
                    <a:gd name="connsiteY179" fmla="*/ 71861 h 89937"/>
                    <a:gd name="connsiteX180" fmla="*/ 200533 w 717084"/>
                    <a:gd name="connsiteY180" fmla="*/ 71758 h 89937"/>
                    <a:gd name="connsiteX181" fmla="*/ 199229 w 717084"/>
                    <a:gd name="connsiteY181" fmla="*/ 71451 h 89937"/>
                    <a:gd name="connsiteX182" fmla="*/ 198563 w 717084"/>
                    <a:gd name="connsiteY182" fmla="*/ 70965 h 89937"/>
                    <a:gd name="connsiteX183" fmla="*/ 198384 w 717084"/>
                    <a:gd name="connsiteY183" fmla="*/ 70275 h 89937"/>
                    <a:gd name="connsiteX184" fmla="*/ 198384 w 717084"/>
                    <a:gd name="connsiteY184" fmla="*/ 24232 h 89937"/>
                    <a:gd name="connsiteX185" fmla="*/ 198538 w 717084"/>
                    <a:gd name="connsiteY185" fmla="*/ 23541 h 89937"/>
                    <a:gd name="connsiteX186" fmla="*/ 199152 w 717084"/>
                    <a:gd name="connsiteY186" fmla="*/ 23029 h 89937"/>
                    <a:gd name="connsiteX187" fmla="*/ 200328 w 717084"/>
                    <a:gd name="connsiteY187" fmla="*/ 22722 h 89937"/>
                    <a:gd name="connsiteX188" fmla="*/ 202222 w 717084"/>
                    <a:gd name="connsiteY188" fmla="*/ 22646 h 89937"/>
                    <a:gd name="connsiteX189" fmla="*/ 204089 w 717084"/>
                    <a:gd name="connsiteY189" fmla="*/ 22722 h 89937"/>
                    <a:gd name="connsiteX190" fmla="*/ 205240 w 717084"/>
                    <a:gd name="connsiteY190" fmla="*/ 23029 h 89937"/>
                    <a:gd name="connsiteX191" fmla="*/ 205828 w 717084"/>
                    <a:gd name="connsiteY191" fmla="*/ 23541 h 89937"/>
                    <a:gd name="connsiteX192" fmla="*/ 206007 w 717084"/>
                    <a:gd name="connsiteY192" fmla="*/ 24232 h 89937"/>
                    <a:gd name="connsiteX193" fmla="*/ 206007 w 717084"/>
                    <a:gd name="connsiteY193" fmla="*/ 30319 h 89937"/>
                    <a:gd name="connsiteX194" fmla="*/ 213758 w 717084"/>
                    <a:gd name="connsiteY194" fmla="*/ 23950 h 89937"/>
                    <a:gd name="connsiteX195" fmla="*/ 221559 w 717084"/>
                    <a:gd name="connsiteY195" fmla="*/ 21929 h 89937"/>
                    <a:gd name="connsiteX196" fmla="*/ 229311 w 717084"/>
                    <a:gd name="connsiteY196" fmla="*/ 23490 h 89937"/>
                    <a:gd name="connsiteX197" fmla="*/ 234401 w 717084"/>
                    <a:gd name="connsiteY197" fmla="*/ 27659 h 89937"/>
                    <a:gd name="connsiteX198" fmla="*/ 237189 w 717084"/>
                    <a:gd name="connsiteY198" fmla="*/ 33773 h 89937"/>
                    <a:gd name="connsiteX199" fmla="*/ 238033 w 717084"/>
                    <a:gd name="connsiteY199" fmla="*/ 42188 h 89937"/>
                    <a:gd name="connsiteX200" fmla="*/ 261396 w 717084"/>
                    <a:gd name="connsiteY200" fmla="*/ 70275 h 89937"/>
                    <a:gd name="connsiteX201" fmla="*/ 261192 w 717084"/>
                    <a:gd name="connsiteY201" fmla="*/ 70965 h 89937"/>
                    <a:gd name="connsiteX202" fmla="*/ 260526 w 717084"/>
                    <a:gd name="connsiteY202" fmla="*/ 71451 h 89937"/>
                    <a:gd name="connsiteX203" fmla="*/ 259248 w 717084"/>
                    <a:gd name="connsiteY203" fmla="*/ 71758 h 89937"/>
                    <a:gd name="connsiteX204" fmla="*/ 257150 w 717084"/>
                    <a:gd name="connsiteY204" fmla="*/ 71861 h 89937"/>
                    <a:gd name="connsiteX205" fmla="*/ 255104 w 717084"/>
                    <a:gd name="connsiteY205" fmla="*/ 71758 h 89937"/>
                    <a:gd name="connsiteX206" fmla="*/ 253799 w 717084"/>
                    <a:gd name="connsiteY206" fmla="*/ 71451 h 89937"/>
                    <a:gd name="connsiteX207" fmla="*/ 253134 w 717084"/>
                    <a:gd name="connsiteY207" fmla="*/ 70965 h 89937"/>
                    <a:gd name="connsiteX208" fmla="*/ 252955 w 717084"/>
                    <a:gd name="connsiteY208" fmla="*/ 70275 h 89937"/>
                    <a:gd name="connsiteX209" fmla="*/ 252955 w 717084"/>
                    <a:gd name="connsiteY209" fmla="*/ 24232 h 89937"/>
                    <a:gd name="connsiteX210" fmla="*/ 253134 w 717084"/>
                    <a:gd name="connsiteY210" fmla="*/ 23566 h 89937"/>
                    <a:gd name="connsiteX211" fmla="*/ 253799 w 717084"/>
                    <a:gd name="connsiteY211" fmla="*/ 23055 h 89937"/>
                    <a:gd name="connsiteX212" fmla="*/ 255104 w 717084"/>
                    <a:gd name="connsiteY212" fmla="*/ 22748 h 89937"/>
                    <a:gd name="connsiteX213" fmla="*/ 257150 w 717084"/>
                    <a:gd name="connsiteY213" fmla="*/ 22646 h 89937"/>
                    <a:gd name="connsiteX214" fmla="*/ 259248 w 717084"/>
                    <a:gd name="connsiteY214" fmla="*/ 22748 h 89937"/>
                    <a:gd name="connsiteX215" fmla="*/ 260526 w 717084"/>
                    <a:gd name="connsiteY215" fmla="*/ 23055 h 89937"/>
                    <a:gd name="connsiteX216" fmla="*/ 261192 w 717084"/>
                    <a:gd name="connsiteY216" fmla="*/ 23566 h 89937"/>
                    <a:gd name="connsiteX217" fmla="*/ 261396 w 717084"/>
                    <a:gd name="connsiteY217" fmla="*/ 24232 h 89937"/>
                    <a:gd name="connsiteX218" fmla="*/ 262368 w 717084"/>
                    <a:gd name="connsiteY218" fmla="*/ 8679 h 89937"/>
                    <a:gd name="connsiteX219" fmla="*/ 261243 w 717084"/>
                    <a:gd name="connsiteY219" fmla="*/ 12721 h 89937"/>
                    <a:gd name="connsiteX220" fmla="*/ 257099 w 717084"/>
                    <a:gd name="connsiteY220" fmla="*/ 13795 h 89937"/>
                    <a:gd name="connsiteX221" fmla="*/ 253032 w 717084"/>
                    <a:gd name="connsiteY221" fmla="*/ 12746 h 89937"/>
                    <a:gd name="connsiteX222" fmla="*/ 251932 w 717084"/>
                    <a:gd name="connsiteY222" fmla="*/ 8781 h 89937"/>
                    <a:gd name="connsiteX223" fmla="*/ 253058 w 717084"/>
                    <a:gd name="connsiteY223" fmla="*/ 4740 h 89937"/>
                    <a:gd name="connsiteX224" fmla="*/ 257201 w 717084"/>
                    <a:gd name="connsiteY224" fmla="*/ 3665 h 89937"/>
                    <a:gd name="connsiteX225" fmla="*/ 261268 w 717084"/>
                    <a:gd name="connsiteY225" fmla="*/ 4714 h 89937"/>
                    <a:gd name="connsiteX226" fmla="*/ 262368 w 717084"/>
                    <a:gd name="connsiteY226" fmla="*/ 8679 h 89937"/>
                    <a:gd name="connsiteX227" fmla="*/ 309868 w 717084"/>
                    <a:gd name="connsiteY227" fmla="*/ 63266 h 89937"/>
                    <a:gd name="connsiteX228" fmla="*/ 309816 w 717084"/>
                    <a:gd name="connsiteY228" fmla="*/ 64775 h 89937"/>
                    <a:gd name="connsiteX229" fmla="*/ 309637 w 717084"/>
                    <a:gd name="connsiteY229" fmla="*/ 65850 h 89937"/>
                    <a:gd name="connsiteX230" fmla="*/ 309330 w 717084"/>
                    <a:gd name="connsiteY230" fmla="*/ 66617 h 89937"/>
                    <a:gd name="connsiteX231" fmla="*/ 308512 w 717084"/>
                    <a:gd name="connsiteY231" fmla="*/ 67589 h 89937"/>
                    <a:gd name="connsiteX232" fmla="*/ 306338 w 717084"/>
                    <a:gd name="connsiteY232" fmla="*/ 69175 h 89937"/>
                    <a:gd name="connsiteX233" fmla="*/ 302885 w 717084"/>
                    <a:gd name="connsiteY233" fmla="*/ 70863 h 89937"/>
                    <a:gd name="connsiteX234" fmla="*/ 298715 w 717084"/>
                    <a:gd name="connsiteY234" fmla="*/ 72065 h 89937"/>
                    <a:gd name="connsiteX235" fmla="*/ 294059 w 717084"/>
                    <a:gd name="connsiteY235" fmla="*/ 72526 h 89937"/>
                    <a:gd name="connsiteX236" fmla="*/ 285260 w 717084"/>
                    <a:gd name="connsiteY236" fmla="*/ 70889 h 89937"/>
                    <a:gd name="connsiteX237" fmla="*/ 278839 w 717084"/>
                    <a:gd name="connsiteY237" fmla="*/ 66105 h 89937"/>
                    <a:gd name="connsiteX238" fmla="*/ 274900 w 717084"/>
                    <a:gd name="connsiteY238" fmla="*/ 58380 h 89937"/>
                    <a:gd name="connsiteX239" fmla="*/ 273544 w 717084"/>
                    <a:gd name="connsiteY239" fmla="*/ 47816 h 89937"/>
                    <a:gd name="connsiteX240" fmla="*/ 275207 w 717084"/>
                    <a:gd name="connsiteY240" fmla="*/ 36126 h 89937"/>
                    <a:gd name="connsiteX241" fmla="*/ 279760 w 717084"/>
                    <a:gd name="connsiteY241" fmla="*/ 28120 h 89937"/>
                    <a:gd name="connsiteX242" fmla="*/ 286565 w 717084"/>
                    <a:gd name="connsiteY242" fmla="*/ 23490 h 89937"/>
                    <a:gd name="connsiteX243" fmla="*/ 295031 w 717084"/>
                    <a:gd name="connsiteY243" fmla="*/ 21980 h 89937"/>
                    <a:gd name="connsiteX244" fmla="*/ 299303 w 717084"/>
                    <a:gd name="connsiteY244" fmla="*/ 22390 h 89937"/>
                    <a:gd name="connsiteX245" fmla="*/ 303114 w 717084"/>
                    <a:gd name="connsiteY245" fmla="*/ 23464 h 89937"/>
                    <a:gd name="connsiteX246" fmla="*/ 306210 w 717084"/>
                    <a:gd name="connsiteY246" fmla="*/ 24999 h 89937"/>
                    <a:gd name="connsiteX247" fmla="*/ 308180 w 717084"/>
                    <a:gd name="connsiteY247" fmla="*/ 26483 h 89937"/>
                    <a:gd name="connsiteX248" fmla="*/ 309024 w 717084"/>
                    <a:gd name="connsiteY248" fmla="*/ 27455 h 89937"/>
                    <a:gd name="connsiteX249" fmla="*/ 309408 w 717084"/>
                    <a:gd name="connsiteY249" fmla="*/ 28299 h 89937"/>
                    <a:gd name="connsiteX250" fmla="*/ 309612 w 717084"/>
                    <a:gd name="connsiteY250" fmla="*/ 29399 h 89937"/>
                    <a:gd name="connsiteX251" fmla="*/ 309663 w 717084"/>
                    <a:gd name="connsiteY251" fmla="*/ 30933 h 89937"/>
                    <a:gd name="connsiteX252" fmla="*/ 309203 w 717084"/>
                    <a:gd name="connsiteY252" fmla="*/ 33722 h 89937"/>
                    <a:gd name="connsiteX253" fmla="*/ 308077 w 717084"/>
                    <a:gd name="connsiteY253" fmla="*/ 34515 h 89937"/>
                    <a:gd name="connsiteX254" fmla="*/ 306312 w 717084"/>
                    <a:gd name="connsiteY254" fmla="*/ 33670 h 89937"/>
                    <a:gd name="connsiteX255" fmla="*/ 303779 w 717084"/>
                    <a:gd name="connsiteY255" fmla="*/ 31803 h 89937"/>
                    <a:gd name="connsiteX256" fmla="*/ 300070 w 717084"/>
                    <a:gd name="connsiteY256" fmla="*/ 29936 h 89937"/>
                    <a:gd name="connsiteX257" fmla="*/ 294929 w 717084"/>
                    <a:gd name="connsiteY257" fmla="*/ 29092 h 89937"/>
                    <a:gd name="connsiteX258" fmla="*/ 285592 w 717084"/>
                    <a:gd name="connsiteY258" fmla="*/ 33773 h 89937"/>
                    <a:gd name="connsiteX259" fmla="*/ 282344 w 717084"/>
                    <a:gd name="connsiteY259" fmla="*/ 47355 h 89937"/>
                    <a:gd name="connsiteX260" fmla="*/ 283188 w 717084"/>
                    <a:gd name="connsiteY260" fmla="*/ 55157 h 89937"/>
                    <a:gd name="connsiteX261" fmla="*/ 285669 w 717084"/>
                    <a:gd name="connsiteY261" fmla="*/ 60759 h 89937"/>
                    <a:gd name="connsiteX262" fmla="*/ 289685 w 717084"/>
                    <a:gd name="connsiteY262" fmla="*/ 64110 h 89937"/>
                    <a:gd name="connsiteX263" fmla="*/ 295133 w 717084"/>
                    <a:gd name="connsiteY263" fmla="*/ 65210 h 89937"/>
                    <a:gd name="connsiteX264" fmla="*/ 300249 w 717084"/>
                    <a:gd name="connsiteY264" fmla="*/ 64289 h 89937"/>
                    <a:gd name="connsiteX265" fmla="*/ 304061 w 717084"/>
                    <a:gd name="connsiteY265" fmla="*/ 62268 h 89937"/>
                    <a:gd name="connsiteX266" fmla="*/ 306773 w 717084"/>
                    <a:gd name="connsiteY266" fmla="*/ 60273 h 89937"/>
                    <a:gd name="connsiteX267" fmla="*/ 308487 w 717084"/>
                    <a:gd name="connsiteY267" fmla="*/ 59378 h 89937"/>
                    <a:gd name="connsiteX268" fmla="*/ 309100 w 717084"/>
                    <a:gd name="connsiteY268" fmla="*/ 59582 h 89937"/>
                    <a:gd name="connsiteX269" fmla="*/ 309535 w 717084"/>
                    <a:gd name="connsiteY269" fmla="*/ 60273 h 89937"/>
                    <a:gd name="connsiteX270" fmla="*/ 309791 w 717084"/>
                    <a:gd name="connsiteY270" fmla="*/ 61501 h 89937"/>
                    <a:gd name="connsiteX271" fmla="*/ 309868 w 717084"/>
                    <a:gd name="connsiteY271" fmla="*/ 63266 h 89937"/>
                    <a:gd name="connsiteX272" fmla="*/ 354237 w 717084"/>
                    <a:gd name="connsiteY272" fmla="*/ 70326 h 89937"/>
                    <a:gd name="connsiteX273" fmla="*/ 353827 w 717084"/>
                    <a:gd name="connsiteY273" fmla="*/ 71247 h 89937"/>
                    <a:gd name="connsiteX274" fmla="*/ 352702 w 717084"/>
                    <a:gd name="connsiteY274" fmla="*/ 71707 h 89937"/>
                    <a:gd name="connsiteX275" fmla="*/ 350604 w 717084"/>
                    <a:gd name="connsiteY275" fmla="*/ 71861 h 89937"/>
                    <a:gd name="connsiteX276" fmla="*/ 348481 w 717084"/>
                    <a:gd name="connsiteY276" fmla="*/ 71707 h 89937"/>
                    <a:gd name="connsiteX277" fmla="*/ 347330 w 717084"/>
                    <a:gd name="connsiteY277" fmla="*/ 71247 h 89937"/>
                    <a:gd name="connsiteX278" fmla="*/ 346972 w 717084"/>
                    <a:gd name="connsiteY278" fmla="*/ 70326 h 89937"/>
                    <a:gd name="connsiteX279" fmla="*/ 346972 w 717084"/>
                    <a:gd name="connsiteY279" fmla="*/ 65722 h 89937"/>
                    <a:gd name="connsiteX280" fmla="*/ 340245 w 717084"/>
                    <a:gd name="connsiteY280" fmla="*/ 70735 h 89937"/>
                    <a:gd name="connsiteX281" fmla="*/ 332391 w 717084"/>
                    <a:gd name="connsiteY281" fmla="*/ 72526 h 89937"/>
                    <a:gd name="connsiteX282" fmla="*/ 325817 w 717084"/>
                    <a:gd name="connsiteY282" fmla="*/ 71579 h 89937"/>
                    <a:gd name="connsiteX283" fmla="*/ 320804 w 717084"/>
                    <a:gd name="connsiteY283" fmla="*/ 68842 h 89937"/>
                    <a:gd name="connsiteX284" fmla="*/ 317581 w 717084"/>
                    <a:gd name="connsiteY284" fmla="*/ 64443 h 89937"/>
                    <a:gd name="connsiteX285" fmla="*/ 316429 w 717084"/>
                    <a:gd name="connsiteY285" fmla="*/ 58508 h 89937"/>
                    <a:gd name="connsiteX286" fmla="*/ 318015 w 717084"/>
                    <a:gd name="connsiteY286" fmla="*/ 51755 h 89937"/>
                    <a:gd name="connsiteX287" fmla="*/ 322569 w 717084"/>
                    <a:gd name="connsiteY287" fmla="*/ 46997 h 89937"/>
                    <a:gd name="connsiteX288" fmla="*/ 329834 w 717084"/>
                    <a:gd name="connsiteY288" fmla="*/ 44158 h 89937"/>
                    <a:gd name="connsiteX289" fmla="*/ 339503 w 717084"/>
                    <a:gd name="connsiteY289" fmla="*/ 43212 h 89937"/>
                    <a:gd name="connsiteX290" fmla="*/ 345846 w 717084"/>
                    <a:gd name="connsiteY290" fmla="*/ 43212 h 89937"/>
                    <a:gd name="connsiteX291" fmla="*/ 345846 w 717084"/>
                    <a:gd name="connsiteY291" fmla="*/ 39630 h 89937"/>
                    <a:gd name="connsiteX292" fmla="*/ 345283 w 717084"/>
                    <a:gd name="connsiteY292" fmla="*/ 34924 h 89937"/>
                    <a:gd name="connsiteX293" fmla="*/ 343468 w 717084"/>
                    <a:gd name="connsiteY293" fmla="*/ 31522 h 89937"/>
                    <a:gd name="connsiteX294" fmla="*/ 340219 w 717084"/>
                    <a:gd name="connsiteY294" fmla="*/ 29475 h 89937"/>
                    <a:gd name="connsiteX295" fmla="*/ 335308 w 717084"/>
                    <a:gd name="connsiteY295" fmla="*/ 28785 h 89937"/>
                    <a:gd name="connsiteX296" fmla="*/ 329705 w 717084"/>
                    <a:gd name="connsiteY296" fmla="*/ 29526 h 89937"/>
                    <a:gd name="connsiteX297" fmla="*/ 325357 w 717084"/>
                    <a:gd name="connsiteY297" fmla="*/ 31164 h 89937"/>
                    <a:gd name="connsiteX298" fmla="*/ 322237 w 717084"/>
                    <a:gd name="connsiteY298" fmla="*/ 32801 h 89937"/>
                    <a:gd name="connsiteX299" fmla="*/ 320369 w 717084"/>
                    <a:gd name="connsiteY299" fmla="*/ 33542 h 89937"/>
                    <a:gd name="connsiteX300" fmla="*/ 319653 w 717084"/>
                    <a:gd name="connsiteY300" fmla="*/ 33338 h 89937"/>
                    <a:gd name="connsiteX301" fmla="*/ 319115 w 717084"/>
                    <a:gd name="connsiteY301" fmla="*/ 32724 h 89937"/>
                    <a:gd name="connsiteX302" fmla="*/ 318783 w 717084"/>
                    <a:gd name="connsiteY302" fmla="*/ 31675 h 89937"/>
                    <a:gd name="connsiteX303" fmla="*/ 318681 w 717084"/>
                    <a:gd name="connsiteY303" fmla="*/ 30268 h 89937"/>
                    <a:gd name="connsiteX304" fmla="*/ 318860 w 717084"/>
                    <a:gd name="connsiteY304" fmla="*/ 28247 h 89937"/>
                    <a:gd name="connsiteX305" fmla="*/ 319730 w 717084"/>
                    <a:gd name="connsiteY305" fmla="*/ 26841 h 89937"/>
                    <a:gd name="connsiteX306" fmla="*/ 322108 w 717084"/>
                    <a:gd name="connsiteY306" fmla="*/ 25280 h 89937"/>
                    <a:gd name="connsiteX307" fmla="*/ 325996 w 717084"/>
                    <a:gd name="connsiteY307" fmla="*/ 23643 h 89937"/>
                    <a:gd name="connsiteX308" fmla="*/ 330805 w 717084"/>
                    <a:gd name="connsiteY308" fmla="*/ 22415 h 89937"/>
                    <a:gd name="connsiteX309" fmla="*/ 336075 w 717084"/>
                    <a:gd name="connsiteY309" fmla="*/ 21929 h 89937"/>
                    <a:gd name="connsiteX310" fmla="*/ 344517 w 717084"/>
                    <a:gd name="connsiteY310" fmla="*/ 23055 h 89937"/>
                    <a:gd name="connsiteX311" fmla="*/ 350144 w 717084"/>
                    <a:gd name="connsiteY311" fmla="*/ 26355 h 89937"/>
                    <a:gd name="connsiteX312" fmla="*/ 353264 w 717084"/>
                    <a:gd name="connsiteY312" fmla="*/ 31752 h 89937"/>
                    <a:gd name="connsiteX313" fmla="*/ 354237 w 717084"/>
                    <a:gd name="connsiteY313" fmla="*/ 39272 h 89937"/>
                    <a:gd name="connsiteX314" fmla="*/ 345846 w 717084"/>
                    <a:gd name="connsiteY314" fmla="*/ 49299 h 89937"/>
                    <a:gd name="connsiteX315" fmla="*/ 338633 w 717084"/>
                    <a:gd name="connsiteY315" fmla="*/ 49299 h 89937"/>
                    <a:gd name="connsiteX316" fmla="*/ 332596 w 717084"/>
                    <a:gd name="connsiteY316" fmla="*/ 49888 h 89937"/>
                    <a:gd name="connsiteX317" fmla="*/ 328350 w 717084"/>
                    <a:gd name="connsiteY317" fmla="*/ 51627 h 89937"/>
                    <a:gd name="connsiteX318" fmla="*/ 325869 w 717084"/>
                    <a:gd name="connsiteY318" fmla="*/ 54390 h 89937"/>
                    <a:gd name="connsiteX319" fmla="*/ 325076 w 717084"/>
                    <a:gd name="connsiteY319" fmla="*/ 58099 h 89937"/>
                    <a:gd name="connsiteX320" fmla="*/ 327353 w 717084"/>
                    <a:gd name="connsiteY320" fmla="*/ 63803 h 89937"/>
                    <a:gd name="connsiteX321" fmla="*/ 333722 w 717084"/>
                    <a:gd name="connsiteY321" fmla="*/ 65926 h 89937"/>
                    <a:gd name="connsiteX322" fmla="*/ 339887 w 717084"/>
                    <a:gd name="connsiteY322" fmla="*/ 64238 h 89937"/>
                    <a:gd name="connsiteX323" fmla="*/ 345846 w 717084"/>
                    <a:gd name="connsiteY323" fmla="*/ 59071 h 89937"/>
                    <a:gd name="connsiteX324" fmla="*/ 377601 w 717084"/>
                    <a:gd name="connsiteY324" fmla="*/ 70275 h 89937"/>
                    <a:gd name="connsiteX325" fmla="*/ 377397 w 717084"/>
                    <a:gd name="connsiteY325" fmla="*/ 70965 h 89937"/>
                    <a:gd name="connsiteX326" fmla="*/ 376731 w 717084"/>
                    <a:gd name="connsiteY326" fmla="*/ 71451 h 89937"/>
                    <a:gd name="connsiteX327" fmla="*/ 375453 w 717084"/>
                    <a:gd name="connsiteY327" fmla="*/ 71758 h 89937"/>
                    <a:gd name="connsiteX328" fmla="*/ 373355 w 717084"/>
                    <a:gd name="connsiteY328" fmla="*/ 71861 h 89937"/>
                    <a:gd name="connsiteX329" fmla="*/ 371309 w 717084"/>
                    <a:gd name="connsiteY329" fmla="*/ 71758 h 89937"/>
                    <a:gd name="connsiteX330" fmla="*/ 370004 w 717084"/>
                    <a:gd name="connsiteY330" fmla="*/ 71451 h 89937"/>
                    <a:gd name="connsiteX331" fmla="*/ 369339 w 717084"/>
                    <a:gd name="connsiteY331" fmla="*/ 70965 h 89937"/>
                    <a:gd name="connsiteX332" fmla="*/ 369160 w 717084"/>
                    <a:gd name="connsiteY332" fmla="*/ 70275 h 89937"/>
                    <a:gd name="connsiteX333" fmla="*/ 369160 w 717084"/>
                    <a:gd name="connsiteY333" fmla="*/ 1926 h 89937"/>
                    <a:gd name="connsiteX334" fmla="*/ 369339 w 717084"/>
                    <a:gd name="connsiteY334" fmla="*/ 1210 h 89937"/>
                    <a:gd name="connsiteX335" fmla="*/ 370004 w 717084"/>
                    <a:gd name="connsiteY335" fmla="*/ 698 h 89937"/>
                    <a:gd name="connsiteX336" fmla="*/ 371309 w 717084"/>
                    <a:gd name="connsiteY336" fmla="*/ 391 h 89937"/>
                    <a:gd name="connsiteX337" fmla="*/ 373355 w 717084"/>
                    <a:gd name="connsiteY337" fmla="*/ 289 h 89937"/>
                    <a:gd name="connsiteX338" fmla="*/ 375453 w 717084"/>
                    <a:gd name="connsiteY338" fmla="*/ 391 h 89937"/>
                    <a:gd name="connsiteX339" fmla="*/ 376731 w 717084"/>
                    <a:gd name="connsiteY339" fmla="*/ 698 h 89937"/>
                    <a:gd name="connsiteX340" fmla="*/ 377397 w 717084"/>
                    <a:gd name="connsiteY340" fmla="*/ 1210 h 89937"/>
                    <a:gd name="connsiteX341" fmla="*/ 377601 w 717084"/>
                    <a:gd name="connsiteY341" fmla="*/ 1926 h 89937"/>
                    <a:gd name="connsiteX342" fmla="*/ 481143 w 717084"/>
                    <a:gd name="connsiteY342" fmla="*/ 69610 h 89937"/>
                    <a:gd name="connsiteX343" fmla="*/ 480530 w 717084"/>
                    <a:gd name="connsiteY343" fmla="*/ 70761 h 89937"/>
                    <a:gd name="connsiteX344" fmla="*/ 479404 w 717084"/>
                    <a:gd name="connsiteY344" fmla="*/ 71426 h 89937"/>
                    <a:gd name="connsiteX345" fmla="*/ 477639 w 717084"/>
                    <a:gd name="connsiteY345" fmla="*/ 71758 h 89937"/>
                    <a:gd name="connsiteX346" fmla="*/ 475056 w 717084"/>
                    <a:gd name="connsiteY346" fmla="*/ 71861 h 89937"/>
                    <a:gd name="connsiteX347" fmla="*/ 472370 w 717084"/>
                    <a:gd name="connsiteY347" fmla="*/ 71758 h 89937"/>
                    <a:gd name="connsiteX348" fmla="*/ 470553 w 717084"/>
                    <a:gd name="connsiteY348" fmla="*/ 71426 h 89937"/>
                    <a:gd name="connsiteX349" fmla="*/ 469479 w 717084"/>
                    <a:gd name="connsiteY349" fmla="*/ 70761 h 89937"/>
                    <a:gd name="connsiteX350" fmla="*/ 468917 w 717084"/>
                    <a:gd name="connsiteY350" fmla="*/ 69610 h 89937"/>
                    <a:gd name="connsiteX351" fmla="*/ 455052 w 717084"/>
                    <a:gd name="connsiteY351" fmla="*/ 19627 h 89937"/>
                    <a:gd name="connsiteX352" fmla="*/ 454950 w 717084"/>
                    <a:gd name="connsiteY352" fmla="*/ 19627 h 89937"/>
                    <a:gd name="connsiteX353" fmla="*/ 442160 w 717084"/>
                    <a:gd name="connsiteY353" fmla="*/ 69610 h 89937"/>
                    <a:gd name="connsiteX354" fmla="*/ 441649 w 717084"/>
                    <a:gd name="connsiteY354" fmla="*/ 70761 h 89937"/>
                    <a:gd name="connsiteX355" fmla="*/ 440625 w 717084"/>
                    <a:gd name="connsiteY355" fmla="*/ 71426 h 89937"/>
                    <a:gd name="connsiteX356" fmla="*/ 438911 w 717084"/>
                    <a:gd name="connsiteY356" fmla="*/ 71758 h 89937"/>
                    <a:gd name="connsiteX357" fmla="*/ 436225 w 717084"/>
                    <a:gd name="connsiteY357" fmla="*/ 71861 h 89937"/>
                    <a:gd name="connsiteX358" fmla="*/ 433412 w 717084"/>
                    <a:gd name="connsiteY358" fmla="*/ 71758 h 89937"/>
                    <a:gd name="connsiteX359" fmla="*/ 431570 w 717084"/>
                    <a:gd name="connsiteY359" fmla="*/ 71426 h 89937"/>
                    <a:gd name="connsiteX360" fmla="*/ 430470 w 717084"/>
                    <a:gd name="connsiteY360" fmla="*/ 70761 h 89937"/>
                    <a:gd name="connsiteX361" fmla="*/ 429933 w 717084"/>
                    <a:gd name="connsiteY361" fmla="*/ 69610 h 89937"/>
                    <a:gd name="connsiteX362" fmla="*/ 412437 w 717084"/>
                    <a:gd name="connsiteY362" fmla="*/ 8474 h 89937"/>
                    <a:gd name="connsiteX363" fmla="*/ 412104 w 717084"/>
                    <a:gd name="connsiteY363" fmla="*/ 6633 h 89937"/>
                    <a:gd name="connsiteX364" fmla="*/ 412513 w 717084"/>
                    <a:gd name="connsiteY364" fmla="*/ 5610 h 89937"/>
                    <a:gd name="connsiteX365" fmla="*/ 413920 w 717084"/>
                    <a:gd name="connsiteY365" fmla="*/ 5149 h 89937"/>
                    <a:gd name="connsiteX366" fmla="*/ 416530 w 717084"/>
                    <a:gd name="connsiteY366" fmla="*/ 5047 h 89937"/>
                    <a:gd name="connsiteX367" fmla="*/ 419036 w 717084"/>
                    <a:gd name="connsiteY367" fmla="*/ 5123 h 89937"/>
                    <a:gd name="connsiteX368" fmla="*/ 420442 w 717084"/>
                    <a:gd name="connsiteY368" fmla="*/ 5405 h 89937"/>
                    <a:gd name="connsiteX369" fmla="*/ 421108 w 717084"/>
                    <a:gd name="connsiteY369" fmla="*/ 5968 h 89937"/>
                    <a:gd name="connsiteX370" fmla="*/ 421389 w 717084"/>
                    <a:gd name="connsiteY370" fmla="*/ 6889 h 89937"/>
                    <a:gd name="connsiteX371" fmla="*/ 436277 w 717084"/>
                    <a:gd name="connsiteY371" fmla="*/ 62345 h 89937"/>
                    <a:gd name="connsiteX372" fmla="*/ 436328 w 717084"/>
                    <a:gd name="connsiteY372" fmla="*/ 62345 h 89937"/>
                    <a:gd name="connsiteX373" fmla="*/ 450448 w 717084"/>
                    <a:gd name="connsiteY373" fmla="*/ 6991 h 89937"/>
                    <a:gd name="connsiteX374" fmla="*/ 450832 w 717084"/>
                    <a:gd name="connsiteY374" fmla="*/ 6044 h 89937"/>
                    <a:gd name="connsiteX375" fmla="*/ 451574 w 717084"/>
                    <a:gd name="connsiteY375" fmla="*/ 5456 h 89937"/>
                    <a:gd name="connsiteX376" fmla="*/ 453031 w 717084"/>
                    <a:gd name="connsiteY376" fmla="*/ 5149 h 89937"/>
                    <a:gd name="connsiteX377" fmla="*/ 455512 w 717084"/>
                    <a:gd name="connsiteY377" fmla="*/ 5047 h 89937"/>
                    <a:gd name="connsiteX378" fmla="*/ 457789 w 717084"/>
                    <a:gd name="connsiteY378" fmla="*/ 5149 h 89937"/>
                    <a:gd name="connsiteX379" fmla="*/ 459145 w 717084"/>
                    <a:gd name="connsiteY379" fmla="*/ 5456 h 89937"/>
                    <a:gd name="connsiteX380" fmla="*/ 459887 w 717084"/>
                    <a:gd name="connsiteY380" fmla="*/ 6044 h 89937"/>
                    <a:gd name="connsiteX381" fmla="*/ 460270 w 717084"/>
                    <a:gd name="connsiteY381" fmla="*/ 6991 h 89937"/>
                    <a:gd name="connsiteX382" fmla="*/ 475465 w 717084"/>
                    <a:gd name="connsiteY382" fmla="*/ 62345 h 89937"/>
                    <a:gd name="connsiteX383" fmla="*/ 475567 w 717084"/>
                    <a:gd name="connsiteY383" fmla="*/ 62345 h 89937"/>
                    <a:gd name="connsiteX384" fmla="*/ 490148 w 717084"/>
                    <a:gd name="connsiteY384" fmla="*/ 6940 h 89937"/>
                    <a:gd name="connsiteX385" fmla="*/ 490455 w 717084"/>
                    <a:gd name="connsiteY385" fmla="*/ 6044 h 89937"/>
                    <a:gd name="connsiteX386" fmla="*/ 491094 w 717084"/>
                    <a:gd name="connsiteY386" fmla="*/ 5456 h 89937"/>
                    <a:gd name="connsiteX387" fmla="*/ 492475 w 717084"/>
                    <a:gd name="connsiteY387" fmla="*/ 5149 h 89937"/>
                    <a:gd name="connsiteX388" fmla="*/ 494855 w 717084"/>
                    <a:gd name="connsiteY388" fmla="*/ 5047 h 89937"/>
                    <a:gd name="connsiteX389" fmla="*/ 497284 w 717084"/>
                    <a:gd name="connsiteY389" fmla="*/ 5175 h 89937"/>
                    <a:gd name="connsiteX390" fmla="*/ 498589 w 717084"/>
                    <a:gd name="connsiteY390" fmla="*/ 5661 h 89937"/>
                    <a:gd name="connsiteX391" fmla="*/ 498973 w 717084"/>
                    <a:gd name="connsiteY391" fmla="*/ 6684 h 89937"/>
                    <a:gd name="connsiteX392" fmla="*/ 498691 w 717084"/>
                    <a:gd name="connsiteY392" fmla="*/ 8526 h 89937"/>
                    <a:gd name="connsiteX393" fmla="*/ 532952 w 717084"/>
                    <a:gd name="connsiteY393" fmla="*/ 27250 h 89937"/>
                    <a:gd name="connsiteX394" fmla="*/ 532901 w 717084"/>
                    <a:gd name="connsiteY394" fmla="*/ 29143 h 89937"/>
                    <a:gd name="connsiteX395" fmla="*/ 532696 w 717084"/>
                    <a:gd name="connsiteY395" fmla="*/ 30345 h 89937"/>
                    <a:gd name="connsiteX396" fmla="*/ 532313 w 717084"/>
                    <a:gd name="connsiteY396" fmla="*/ 31010 h 89937"/>
                    <a:gd name="connsiteX397" fmla="*/ 531673 w 717084"/>
                    <a:gd name="connsiteY397" fmla="*/ 31240 h 89937"/>
                    <a:gd name="connsiteX398" fmla="*/ 530675 w 717084"/>
                    <a:gd name="connsiteY398" fmla="*/ 31010 h 89937"/>
                    <a:gd name="connsiteX399" fmla="*/ 529346 w 717084"/>
                    <a:gd name="connsiteY399" fmla="*/ 30550 h 89937"/>
                    <a:gd name="connsiteX400" fmla="*/ 527682 w 717084"/>
                    <a:gd name="connsiteY400" fmla="*/ 30115 h 89937"/>
                    <a:gd name="connsiteX401" fmla="*/ 525687 w 717084"/>
                    <a:gd name="connsiteY401" fmla="*/ 29910 h 89937"/>
                    <a:gd name="connsiteX402" fmla="*/ 523181 w 717084"/>
                    <a:gd name="connsiteY402" fmla="*/ 30422 h 89937"/>
                    <a:gd name="connsiteX403" fmla="*/ 520597 w 717084"/>
                    <a:gd name="connsiteY403" fmla="*/ 32110 h 89937"/>
                    <a:gd name="connsiteX404" fmla="*/ 517757 w 717084"/>
                    <a:gd name="connsiteY404" fmla="*/ 35231 h 89937"/>
                    <a:gd name="connsiteX405" fmla="*/ 514484 w 717084"/>
                    <a:gd name="connsiteY405" fmla="*/ 39989 h 89937"/>
                    <a:gd name="connsiteX406" fmla="*/ 514484 w 717084"/>
                    <a:gd name="connsiteY406" fmla="*/ 70275 h 89937"/>
                    <a:gd name="connsiteX407" fmla="*/ 514279 w 717084"/>
                    <a:gd name="connsiteY407" fmla="*/ 70965 h 89937"/>
                    <a:gd name="connsiteX408" fmla="*/ 513614 w 717084"/>
                    <a:gd name="connsiteY408" fmla="*/ 71451 h 89937"/>
                    <a:gd name="connsiteX409" fmla="*/ 512335 w 717084"/>
                    <a:gd name="connsiteY409" fmla="*/ 71758 h 89937"/>
                    <a:gd name="connsiteX410" fmla="*/ 510237 w 717084"/>
                    <a:gd name="connsiteY410" fmla="*/ 71861 h 89937"/>
                    <a:gd name="connsiteX411" fmla="*/ 508190 w 717084"/>
                    <a:gd name="connsiteY411" fmla="*/ 71758 h 89937"/>
                    <a:gd name="connsiteX412" fmla="*/ 506887 w 717084"/>
                    <a:gd name="connsiteY412" fmla="*/ 71451 h 89937"/>
                    <a:gd name="connsiteX413" fmla="*/ 506221 w 717084"/>
                    <a:gd name="connsiteY413" fmla="*/ 70965 h 89937"/>
                    <a:gd name="connsiteX414" fmla="*/ 506042 w 717084"/>
                    <a:gd name="connsiteY414" fmla="*/ 70275 h 89937"/>
                    <a:gd name="connsiteX415" fmla="*/ 506042 w 717084"/>
                    <a:gd name="connsiteY415" fmla="*/ 24232 h 89937"/>
                    <a:gd name="connsiteX416" fmla="*/ 506196 w 717084"/>
                    <a:gd name="connsiteY416" fmla="*/ 23541 h 89937"/>
                    <a:gd name="connsiteX417" fmla="*/ 506809 w 717084"/>
                    <a:gd name="connsiteY417" fmla="*/ 23029 h 89937"/>
                    <a:gd name="connsiteX418" fmla="*/ 507986 w 717084"/>
                    <a:gd name="connsiteY418" fmla="*/ 22722 h 89937"/>
                    <a:gd name="connsiteX419" fmla="*/ 509879 w 717084"/>
                    <a:gd name="connsiteY419" fmla="*/ 22646 h 89937"/>
                    <a:gd name="connsiteX420" fmla="*/ 511746 w 717084"/>
                    <a:gd name="connsiteY420" fmla="*/ 22722 h 89937"/>
                    <a:gd name="connsiteX421" fmla="*/ 512898 w 717084"/>
                    <a:gd name="connsiteY421" fmla="*/ 23029 h 89937"/>
                    <a:gd name="connsiteX422" fmla="*/ 513485 w 717084"/>
                    <a:gd name="connsiteY422" fmla="*/ 23541 h 89937"/>
                    <a:gd name="connsiteX423" fmla="*/ 513665 w 717084"/>
                    <a:gd name="connsiteY423" fmla="*/ 24232 h 89937"/>
                    <a:gd name="connsiteX424" fmla="*/ 513665 w 717084"/>
                    <a:gd name="connsiteY424" fmla="*/ 30933 h 89937"/>
                    <a:gd name="connsiteX425" fmla="*/ 517220 w 717084"/>
                    <a:gd name="connsiteY425" fmla="*/ 26431 h 89937"/>
                    <a:gd name="connsiteX426" fmla="*/ 520367 w 717084"/>
                    <a:gd name="connsiteY426" fmla="*/ 23694 h 89937"/>
                    <a:gd name="connsiteX427" fmla="*/ 523309 w 717084"/>
                    <a:gd name="connsiteY427" fmla="*/ 22313 h 89937"/>
                    <a:gd name="connsiteX428" fmla="*/ 526250 w 717084"/>
                    <a:gd name="connsiteY428" fmla="*/ 21929 h 89937"/>
                    <a:gd name="connsiteX429" fmla="*/ 527760 w 717084"/>
                    <a:gd name="connsiteY429" fmla="*/ 22006 h 89937"/>
                    <a:gd name="connsiteX430" fmla="*/ 529525 w 717084"/>
                    <a:gd name="connsiteY430" fmla="*/ 22287 h 89937"/>
                    <a:gd name="connsiteX431" fmla="*/ 531187 w 717084"/>
                    <a:gd name="connsiteY431" fmla="*/ 22748 h 89937"/>
                    <a:gd name="connsiteX432" fmla="*/ 532235 w 717084"/>
                    <a:gd name="connsiteY432" fmla="*/ 23259 h 89937"/>
                    <a:gd name="connsiteX433" fmla="*/ 532645 w 717084"/>
                    <a:gd name="connsiteY433" fmla="*/ 23745 h 89937"/>
                    <a:gd name="connsiteX434" fmla="*/ 532824 w 717084"/>
                    <a:gd name="connsiteY434" fmla="*/ 24334 h 89937"/>
                    <a:gd name="connsiteX435" fmla="*/ 532927 w 717084"/>
                    <a:gd name="connsiteY435" fmla="*/ 25383 h 89937"/>
                    <a:gd name="connsiteX436" fmla="*/ 532952 w 717084"/>
                    <a:gd name="connsiteY436" fmla="*/ 27250 h 89937"/>
                    <a:gd name="connsiteX437" fmla="*/ 550202 w 717084"/>
                    <a:gd name="connsiteY437" fmla="*/ 70275 h 89937"/>
                    <a:gd name="connsiteX438" fmla="*/ 549998 w 717084"/>
                    <a:gd name="connsiteY438" fmla="*/ 70965 h 89937"/>
                    <a:gd name="connsiteX439" fmla="*/ 549333 w 717084"/>
                    <a:gd name="connsiteY439" fmla="*/ 71451 h 89937"/>
                    <a:gd name="connsiteX440" fmla="*/ 548054 w 717084"/>
                    <a:gd name="connsiteY440" fmla="*/ 71758 h 89937"/>
                    <a:gd name="connsiteX441" fmla="*/ 545956 w 717084"/>
                    <a:gd name="connsiteY441" fmla="*/ 71861 h 89937"/>
                    <a:gd name="connsiteX442" fmla="*/ 543909 w 717084"/>
                    <a:gd name="connsiteY442" fmla="*/ 71758 h 89937"/>
                    <a:gd name="connsiteX443" fmla="*/ 542605 w 717084"/>
                    <a:gd name="connsiteY443" fmla="*/ 71451 h 89937"/>
                    <a:gd name="connsiteX444" fmla="*/ 541940 w 717084"/>
                    <a:gd name="connsiteY444" fmla="*/ 70965 h 89937"/>
                    <a:gd name="connsiteX445" fmla="*/ 541760 w 717084"/>
                    <a:gd name="connsiteY445" fmla="*/ 70275 h 89937"/>
                    <a:gd name="connsiteX446" fmla="*/ 541760 w 717084"/>
                    <a:gd name="connsiteY446" fmla="*/ 24232 h 89937"/>
                    <a:gd name="connsiteX447" fmla="*/ 541940 w 717084"/>
                    <a:gd name="connsiteY447" fmla="*/ 23566 h 89937"/>
                    <a:gd name="connsiteX448" fmla="*/ 542605 w 717084"/>
                    <a:gd name="connsiteY448" fmla="*/ 23055 h 89937"/>
                    <a:gd name="connsiteX449" fmla="*/ 543909 w 717084"/>
                    <a:gd name="connsiteY449" fmla="*/ 22748 h 89937"/>
                    <a:gd name="connsiteX450" fmla="*/ 545956 w 717084"/>
                    <a:gd name="connsiteY450" fmla="*/ 22646 h 89937"/>
                    <a:gd name="connsiteX451" fmla="*/ 548054 w 717084"/>
                    <a:gd name="connsiteY451" fmla="*/ 22748 h 89937"/>
                    <a:gd name="connsiteX452" fmla="*/ 549333 w 717084"/>
                    <a:gd name="connsiteY452" fmla="*/ 23055 h 89937"/>
                    <a:gd name="connsiteX453" fmla="*/ 549998 w 717084"/>
                    <a:gd name="connsiteY453" fmla="*/ 23566 h 89937"/>
                    <a:gd name="connsiteX454" fmla="*/ 550202 w 717084"/>
                    <a:gd name="connsiteY454" fmla="*/ 24232 h 89937"/>
                    <a:gd name="connsiteX455" fmla="*/ 551174 w 717084"/>
                    <a:gd name="connsiteY455" fmla="*/ 8679 h 89937"/>
                    <a:gd name="connsiteX456" fmla="*/ 550049 w 717084"/>
                    <a:gd name="connsiteY456" fmla="*/ 12721 h 89937"/>
                    <a:gd name="connsiteX457" fmla="*/ 545905 w 717084"/>
                    <a:gd name="connsiteY457" fmla="*/ 13795 h 89937"/>
                    <a:gd name="connsiteX458" fmla="*/ 541838 w 717084"/>
                    <a:gd name="connsiteY458" fmla="*/ 12746 h 89937"/>
                    <a:gd name="connsiteX459" fmla="*/ 540737 w 717084"/>
                    <a:gd name="connsiteY459" fmla="*/ 8781 h 89937"/>
                    <a:gd name="connsiteX460" fmla="*/ 541863 w 717084"/>
                    <a:gd name="connsiteY460" fmla="*/ 4740 h 89937"/>
                    <a:gd name="connsiteX461" fmla="*/ 546007 w 717084"/>
                    <a:gd name="connsiteY461" fmla="*/ 3665 h 89937"/>
                    <a:gd name="connsiteX462" fmla="*/ 550074 w 717084"/>
                    <a:gd name="connsiteY462" fmla="*/ 4714 h 89937"/>
                    <a:gd name="connsiteX463" fmla="*/ 551174 w 717084"/>
                    <a:gd name="connsiteY463" fmla="*/ 8679 h 89937"/>
                    <a:gd name="connsiteX464" fmla="*/ 589516 w 717084"/>
                    <a:gd name="connsiteY464" fmla="*/ 66898 h 89937"/>
                    <a:gd name="connsiteX465" fmla="*/ 589311 w 717084"/>
                    <a:gd name="connsiteY465" fmla="*/ 69252 h 89937"/>
                    <a:gd name="connsiteX466" fmla="*/ 588698 w 717084"/>
                    <a:gd name="connsiteY466" fmla="*/ 70531 h 89937"/>
                    <a:gd name="connsiteX467" fmla="*/ 587470 w 717084"/>
                    <a:gd name="connsiteY467" fmla="*/ 71298 h 89937"/>
                    <a:gd name="connsiteX468" fmla="*/ 585602 w 717084"/>
                    <a:gd name="connsiteY468" fmla="*/ 71886 h 89937"/>
                    <a:gd name="connsiteX469" fmla="*/ 583377 w 717084"/>
                    <a:gd name="connsiteY469" fmla="*/ 72270 h 89937"/>
                    <a:gd name="connsiteX470" fmla="*/ 581023 w 717084"/>
                    <a:gd name="connsiteY470" fmla="*/ 72423 h 89937"/>
                    <a:gd name="connsiteX471" fmla="*/ 574885 w 717084"/>
                    <a:gd name="connsiteY471" fmla="*/ 71477 h 89937"/>
                    <a:gd name="connsiteX472" fmla="*/ 570690 w 717084"/>
                    <a:gd name="connsiteY472" fmla="*/ 68612 h 89937"/>
                    <a:gd name="connsiteX473" fmla="*/ 568310 w 717084"/>
                    <a:gd name="connsiteY473" fmla="*/ 63752 h 89937"/>
                    <a:gd name="connsiteX474" fmla="*/ 567568 w 717084"/>
                    <a:gd name="connsiteY474" fmla="*/ 56820 h 89937"/>
                    <a:gd name="connsiteX475" fmla="*/ 567568 w 717084"/>
                    <a:gd name="connsiteY475" fmla="*/ 29910 h 89937"/>
                    <a:gd name="connsiteX476" fmla="*/ 561123 w 717084"/>
                    <a:gd name="connsiteY476" fmla="*/ 29910 h 89937"/>
                    <a:gd name="connsiteX477" fmla="*/ 559895 w 717084"/>
                    <a:gd name="connsiteY477" fmla="*/ 29092 h 89937"/>
                    <a:gd name="connsiteX478" fmla="*/ 559434 w 717084"/>
                    <a:gd name="connsiteY478" fmla="*/ 26431 h 89937"/>
                    <a:gd name="connsiteX479" fmla="*/ 559562 w 717084"/>
                    <a:gd name="connsiteY479" fmla="*/ 24794 h 89937"/>
                    <a:gd name="connsiteX480" fmla="*/ 559895 w 717084"/>
                    <a:gd name="connsiteY480" fmla="*/ 23694 h 89937"/>
                    <a:gd name="connsiteX481" fmla="*/ 560432 w 717084"/>
                    <a:gd name="connsiteY481" fmla="*/ 23080 h 89937"/>
                    <a:gd name="connsiteX482" fmla="*/ 561173 w 717084"/>
                    <a:gd name="connsiteY482" fmla="*/ 22901 h 89937"/>
                    <a:gd name="connsiteX483" fmla="*/ 567568 w 717084"/>
                    <a:gd name="connsiteY483" fmla="*/ 22901 h 89937"/>
                    <a:gd name="connsiteX484" fmla="*/ 567568 w 717084"/>
                    <a:gd name="connsiteY484" fmla="*/ 11953 h 89937"/>
                    <a:gd name="connsiteX485" fmla="*/ 567747 w 717084"/>
                    <a:gd name="connsiteY485" fmla="*/ 11288 h 89937"/>
                    <a:gd name="connsiteX486" fmla="*/ 568412 w 717084"/>
                    <a:gd name="connsiteY486" fmla="*/ 10751 h 89937"/>
                    <a:gd name="connsiteX487" fmla="*/ 569717 w 717084"/>
                    <a:gd name="connsiteY487" fmla="*/ 10418 h 89937"/>
                    <a:gd name="connsiteX488" fmla="*/ 571763 w 717084"/>
                    <a:gd name="connsiteY488" fmla="*/ 10316 h 89937"/>
                    <a:gd name="connsiteX489" fmla="*/ 573862 w 717084"/>
                    <a:gd name="connsiteY489" fmla="*/ 10418 h 89937"/>
                    <a:gd name="connsiteX490" fmla="*/ 575140 w 717084"/>
                    <a:gd name="connsiteY490" fmla="*/ 10751 h 89937"/>
                    <a:gd name="connsiteX491" fmla="*/ 575806 w 717084"/>
                    <a:gd name="connsiteY491" fmla="*/ 11288 h 89937"/>
                    <a:gd name="connsiteX492" fmla="*/ 576009 w 717084"/>
                    <a:gd name="connsiteY492" fmla="*/ 11953 h 89937"/>
                    <a:gd name="connsiteX493" fmla="*/ 576009 w 717084"/>
                    <a:gd name="connsiteY493" fmla="*/ 22901 h 89937"/>
                    <a:gd name="connsiteX494" fmla="*/ 587828 w 717084"/>
                    <a:gd name="connsiteY494" fmla="*/ 22901 h 89937"/>
                    <a:gd name="connsiteX495" fmla="*/ 588544 w 717084"/>
                    <a:gd name="connsiteY495" fmla="*/ 23080 h 89937"/>
                    <a:gd name="connsiteX496" fmla="*/ 589082 w 717084"/>
                    <a:gd name="connsiteY496" fmla="*/ 23694 h 89937"/>
                    <a:gd name="connsiteX497" fmla="*/ 589414 w 717084"/>
                    <a:gd name="connsiteY497" fmla="*/ 24794 h 89937"/>
                    <a:gd name="connsiteX498" fmla="*/ 589516 w 717084"/>
                    <a:gd name="connsiteY498" fmla="*/ 26431 h 89937"/>
                    <a:gd name="connsiteX499" fmla="*/ 589056 w 717084"/>
                    <a:gd name="connsiteY499" fmla="*/ 29092 h 89937"/>
                    <a:gd name="connsiteX500" fmla="*/ 587828 w 717084"/>
                    <a:gd name="connsiteY500" fmla="*/ 29910 h 89937"/>
                    <a:gd name="connsiteX501" fmla="*/ 576009 w 717084"/>
                    <a:gd name="connsiteY501" fmla="*/ 29910 h 89937"/>
                    <a:gd name="connsiteX502" fmla="*/ 576009 w 717084"/>
                    <a:gd name="connsiteY502" fmla="*/ 55592 h 89937"/>
                    <a:gd name="connsiteX503" fmla="*/ 577417 w 717084"/>
                    <a:gd name="connsiteY503" fmla="*/ 62780 h 89937"/>
                    <a:gd name="connsiteX504" fmla="*/ 582456 w 717084"/>
                    <a:gd name="connsiteY504" fmla="*/ 65210 h 89937"/>
                    <a:gd name="connsiteX505" fmla="*/ 584553 w 717084"/>
                    <a:gd name="connsiteY505" fmla="*/ 64980 h 89937"/>
                    <a:gd name="connsiteX506" fmla="*/ 586191 w 717084"/>
                    <a:gd name="connsiteY506" fmla="*/ 64494 h 89937"/>
                    <a:gd name="connsiteX507" fmla="*/ 587419 w 717084"/>
                    <a:gd name="connsiteY507" fmla="*/ 64008 h 89937"/>
                    <a:gd name="connsiteX508" fmla="*/ 588340 w 717084"/>
                    <a:gd name="connsiteY508" fmla="*/ 63778 h 89937"/>
                    <a:gd name="connsiteX509" fmla="*/ 588825 w 717084"/>
                    <a:gd name="connsiteY509" fmla="*/ 63905 h 89937"/>
                    <a:gd name="connsiteX510" fmla="*/ 589183 w 717084"/>
                    <a:gd name="connsiteY510" fmla="*/ 64391 h 89937"/>
                    <a:gd name="connsiteX511" fmla="*/ 589414 w 717084"/>
                    <a:gd name="connsiteY511" fmla="*/ 65364 h 89937"/>
                    <a:gd name="connsiteX512" fmla="*/ 589516 w 717084"/>
                    <a:gd name="connsiteY512" fmla="*/ 66898 h 89937"/>
                    <a:gd name="connsiteX513" fmla="*/ 608741 w 717084"/>
                    <a:gd name="connsiteY513" fmla="*/ 70275 h 89937"/>
                    <a:gd name="connsiteX514" fmla="*/ 608536 w 717084"/>
                    <a:gd name="connsiteY514" fmla="*/ 70965 h 89937"/>
                    <a:gd name="connsiteX515" fmla="*/ 607872 w 717084"/>
                    <a:gd name="connsiteY515" fmla="*/ 71451 h 89937"/>
                    <a:gd name="connsiteX516" fmla="*/ 606592 w 717084"/>
                    <a:gd name="connsiteY516" fmla="*/ 71758 h 89937"/>
                    <a:gd name="connsiteX517" fmla="*/ 604495 w 717084"/>
                    <a:gd name="connsiteY517" fmla="*/ 71861 h 89937"/>
                    <a:gd name="connsiteX518" fmla="*/ 602449 w 717084"/>
                    <a:gd name="connsiteY518" fmla="*/ 71758 h 89937"/>
                    <a:gd name="connsiteX519" fmla="*/ 601144 w 717084"/>
                    <a:gd name="connsiteY519" fmla="*/ 71451 h 89937"/>
                    <a:gd name="connsiteX520" fmla="*/ 600479 w 717084"/>
                    <a:gd name="connsiteY520" fmla="*/ 70965 h 89937"/>
                    <a:gd name="connsiteX521" fmla="*/ 600300 w 717084"/>
                    <a:gd name="connsiteY521" fmla="*/ 70275 h 89937"/>
                    <a:gd name="connsiteX522" fmla="*/ 600300 w 717084"/>
                    <a:gd name="connsiteY522" fmla="*/ 24232 h 89937"/>
                    <a:gd name="connsiteX523" fmla="*/ 600479 w 717084"/>
                    <a:gd name="connsiteY523" fmla="*/ 23566 h 89937"/>
                    <a:gd name="connsiteX524" fmla="*/ 601144 w 717084"/>
                    <a:gd name="connsiteY524" fmla="*/ 23055 h 89937"/>
                    <a:gd name="connsiteX525" fmla="*/ 602449 w 717084"/>
                    <a:gd name="connsiteY525" fmla="*/ 22748 h 89937"/>
                    <a:gd name="connsiteX526" fmla="*/ 604495 w 717084"/>
                    <a:gd name="connsiteY526" fmla="*/ 22646 h 89937"/>
                    <a:gd name="connsiteX527" fmla="*/ 606592 w 717084"/>
                    <a:gd name="connsiteY527" fmla="*/ 22748 h 89937"/>
                    <a:gd name="connsiteX528" fmla="*/ 607872 w 717084"/>
                    <a:gd name="connsiteY528" fmla="*/ 23055 h 89937"/>
                    <a:gd name="connsiteX529" fmla="*/ 608536 w 717084"/>
                    <a:gd name="connsiteY529" fmla="*/ 23566 h 89937"/>
                    <a:gd name="connsiteX530" fmla="*/ 608741 w 717084"/>
                    <a:gd name="connsiteY530" fmla="*/ 24232 h 89937"/>
                    <a:gd name="connsiteX531" fmla="*/ 609714 w 717084"/>
                    <a:gd name="connsiteY531" fmla="*/ 8679 h 89937"/>
                    <a:gd name="connsiteX532" fmla="*/ 608588 w 717084"/>
                    <a:gd name="connsiteY532" fmla="*/ 12721 h 89937"/>
                    <a:gd name="connsiteX533" fmla="*/ 604444 w 717084"/>
                    <a:gd name="connsiteY533" fmla="*/ 13795 h 89937"/>
                    <a:gd name="connsiteX534" fmla="*/ 600376 w 717084"/>
                    <a:gd name="connsiteY534" fmla="*/ 12746 h 89937"/>
                    <a:gd name="connsiteX535" fmla="*/ 599277 w 717084"/>
                    <a:gd name="connsiteY535" fmla="*/ 8781 h 89937"/>
                    <a:gd name="connsiteX536" fmla="*/ 600402 w 717084"/>
                    <a:gd name="connsiteY536" fmla="*/ 4740 h 89937"/>
                    <a:gd name="connsiteX537" fmla="*/ 604546 w 717084"/>
                    <a:gd name="connsiteY537" fmla="*/ 3665 h 89937"/>
                    <a:gd name="connsiteX538" fmla="*/ 608614 w 717084"/>
                    <a:gd name="connsiteY538" fmla="*/ 4714 h 89937"/>
                    <a:gd name="connsiteX539" fmla="*/ 609714 w 717084"/>
                    <a:gd name="connsiteY539" fmla="*/ 8679 h 89937"/>
                    <a:gd name="connsiteX540" fmla="*/ 663761 w 717084"/>
                    <a:gd name="connsiteY540" fmla="*/ 70275 h 89937"/>
                    <a:gd name="connsiteX541" fmla="*/ 663557 w 717084"/>
                    <a:gd name="connsiteY541" fmla="*/ 70965 h 89937"/>
                    <a:gd name="connsiteX542" fmla="*/ 662892 w 717084"/>
                    <a:gd name="connsiteY542" fmla="*/ 71451 h 89937"/>
                    <a:gd name="connsiteX543" fmla="*/ 661613 w 717084"/>
                    <a:gd name="connsiteY543" fmla="*/ 71758 h 89937"/>
                    <a:gd name="connsiteX544" fmla="*/ 659566 w 717084"/>
                    <a:gd name="connsiteY544" fmla="*/ 71861 h 89937"/>
                    <a:gd name="connsiteX545" fmla="*/ 657468 w 717084"/>
                    <a:gd name="connsiteY545" fmla="*/ 71758 h 89937"/>
                    <a:gd name="connsiteX546" fmla="*/ 656190 w 717084"/>
                    <a:gd name="connsiteY546" fmla="*/ 71451 h 89937"/>
                    <a:gd name="connsiteX547" fmla="*/ 655524 w 717084"/>
                    <a:gd name="connsiteY547" fmla="*/ 70965 h 89937"/>
                    <a:gd name="connsiteX548" fmla="*/ 655319 w 717084"/>
                    <a:gd name="connsiteY548" fmla="*/ 70275 h 89937"/>
                    <a:gd name="connsiteX549" fmla="*/ 655319 w 717084"/>
                    <a:gd name="connsiteY549" fmla="*/ 43314 h 89937"/>
                    <a:gd name="connsiteX550" fmla="*/ 654706 w 717084"/>
                    <a:gd name="connsiteY550" fmla="*/ 36970 h 89937"/>
                    <a:gd name="connsiteX551" fmla="*/ 652915 w 717084"/>
                    <a:gd name="connsiteY551" fmla="*/ 32826 h 89937"/>
                    <a:gd name="connsiteX552" fmla="*/ 649871 w 717084"/>
                    <a:gd name="connsiteY552" fmla="*/ 30166 h 89937"/>
                    <a:gd name="connsiteX553" fmla="*/ 645549 w 717084"/>
                    <a:gd name="connsiteY553" fmla="*/ 29245 h 89937"/>
                    <a:gd name="connsiteX554" fmla="*/ 639205 w 717084"/>
                    <a:gd name="connsiteY554" fmla="*/ 31496 h 89937"/>
                    <a:gd name="connsiteX555" fmla="*/ 632554 w 717084"/>
                    <a:gd name="connsiteY555" fmla="*/ 38096 h 89937"/>
                    <a:gd name="connsiteX556" fmla="*/ 632554 w 717084"/>
                    <a:gd name="connsiteY556" fmla="*/ 70275 h 89937"/>
                    <a:gd name="connsiteX557" fmla="*/ 632349 w 717084"/>
                    <a:gd name="connsiteY557" fmla="*/ 70965 h 89937"/>
                    <a:gd name="connsiteX558" fmla="*/ 631684 w 717084"/>
                    <a:gd name="connsiteY558" fmla="*/ 71451 h 89937"/>
                    <a:gd name="connsiteX559" fmla="*/ 630405 w 717084"/>
                    <a:gd name="connsiteY559" fmla="*/ 71758 h 89937"/>
                    <a:gd name="connsiteX560" fmla="*/ 628307 w 717084"/>
                    <a:gd name="connsiteY560" fmla="*/ 71861 h 89937"/>
                    <a:gd name="connsiteX561" fmla="*/ 626262 w 717084"/>
                    <a:gd name="connsiteY561" fmla="*/ 71758 h 89937"/>
                    <a:gd name="connsiteX562" fmla="*/ 624957 w 717084"/>
                    <a:gd name="connsiteY562" fmla="*/ 71451 h 89937"/>
                    <a:gd name="connsiteX563" fmla="*/ 624292 w 717084"/>
                    <a:gd name="connsiteY563" fmla="*/ 70965 h 89937"/>
                    <a:gd name="connsiteX564" fmla="*/ 624113 w 717084"/>
                    <a:gd name="connsiteY564" fmla="*/ 70275 h 89937"/>
                    <a:gd name="connsiteX565" fmla="*/ 624113 w 717084"/>
                    <a:gd name="connsiteY565" fmla="*/ 24232 h 89937"/>
                    <a:gd name="connsiteX566" fmla="*/ 624266 w 717084"/>
                    <a:gd name="connsiteY566" fmla="*/ 23541 h 89937"/>
                    <a:gd name="connsiteX567" fmla="*/ 624879 w 717084"/>
                    <a:gd name="connsiteY567" fmla="*/ 23029 h 89937"/>
                    <a:gd name="connsiteX568" fmla="*/ 626057 w 717084"/>
                    <a:gd name="connsiteY568" fmla="*/ 22722 h 89937"/>
                    <a:gd name="connsiteX569" fmla="*/ 627949 w 717084"/>
                    <a:gd name="connsiteY569" fmla="*/ 22646 h 89937"/>
                    <a:gd name="connsiteX570" fmla="*/ 629817 w 717084"/>
                    <a:gd name="connsiteY570" fmla="*/ 22722 h 89937"/>
                    <a:gd name="connsiteX571" fmla="*/ 630968 w 717084"/>
                    <a:gd name="connsiteY571" fmla="*/ 23029 h 89937"/>
                    <a:gd name="connsiteX572" fmla="*/ 631556 w 717084"/>
                    <a:gd name="connsiteY572" fmla="*/ 23541 h 89937"/>
                    <a:gd name="connsiteX573" fmla="*/ 631736 w 717084"/>
                    <a:gd name="connsiteY573" fmla="*/ 24232 h 89937"/>
                    <a:gd name="connsiteX574" fmla="*/ 631736 w 717084"/>
                    <a:gd name="connsiteY574" fmla="*/ 30319 h 89937"/>
                    <a:gd name="connsiteX575" fmla="*/ 639486 w 717084"/>
                    <a:gd name="connsiteY575" fmla="*/ 23950 h 89937"/>
                    <a:gd name="connsiteX576" fmla="*/ 647288 w 717084"/>
                    <a:gd name="connsiteY576" fmla="*/ 21929 h 89937"/>
                    <a:gd name="connsiteX577" fmla="*/ 655038 w 717084"/>
                    <a:gd name="connsiteY577" fmla="*/ 23490 h 89937"/>
                    <a:gd name="connsiteX578" fmla="*/ 660129 w 717084"/>
                    <a:gd name="connsiteY578" fmla="*/ 27659 h 89937"/>
                    <a:gd name="connsiteX579" fmla="*/ 662917 w 717084"/>
                    <a:gd name="connsiteY579" fmla="*/ 33773 h 89937"/>
                    <a:gd name="connsiteX580" fmla="*/ 663761 w 717084"/>
                    <a:gd name="connsiteY580" fmla="*/ 42188 h 89937"/>
                    <a:gd name="connsiteX581" fmla="*/ 717155 w 717084"/>
                    <a:gd name="connsiteY581" fmla="*/ 26329 h 89937"/>
                    <a:gd name="connsiteX582" fmla="*/ 716669 w 717084"/>
                    <a:gd name="connsiteY582" fmla="*/ 28913 h 89937"/>
                    <a:gd name="connsiteX583" fmla="*/ 715416 w 717084"/>
                    <a:gd name="connsiteY583" fmla="*/ 29706 h 89937"/>
                    <a:gd name="connsiteX584" fmla="*/ 708816 w 717084"/>
                    <a:gd name="connsiteY584" fmla="*/ 29706 h 89937"/>
                    <a:gd name="connsiteX585" fmla="*/ 711323 w 717084"/>
                    <a:gd name="connsiteY585" fmla="*/ 33773 h 89937"/>
                    <a:gd name="connsiteX586" fmla="*/ 712039 w 717084"/>
                    <a:gd name="connsiteY586" fmla="*/ 38403 h 89937"/>
                    <a:gd name="connsiteX587" fmla="*/ 710760 w 717084"/>
                    <a:gd name="connsiteY587" fmla="*/ 45463 h 89937"/>
                    <a:gd name="connsiteX588" fmla="*/ 707102 w 717084"/>
                    <a:gd name="connsiteY588" fmla="*/ 50655 h 89937"/>
                    <a:gd name="connsiteX589" fmla="*/ 701449 w 717084"/>
                    <a:gd name="connsiteY589" fmla="*/ 53904 h 89937"/>
                    <a:gd name="connsiteX590" fmla="*/ 694184 w 717084"/>
                    <a:gd name="connsiteY590" fmla="*/ 55029 h 89937"/>
                    <a:gd name="connsiteX591" fmla="*/ 688838 w 717084"/>
                    <a:gd name="connsiteY591" fmla="*/ 54288 h 89937"/>
                    <a:gd name="connsiteX592" fmla="*/ 684924 w 717084"/>
                    <a:gd name="connsiteY592" fmla="*/ 52420 h 89937"/>
                    <a:gd name="connsiteX593" fmla="*/ 683415 w 717084"/>
                    <a:gd name="connsiteY593" fmla="*/ 54518 h 89937"/>
                    <a:gd name="connsiteX594" fmla="*/ 682827 w 717084"/>
                    <a:gd name="connsiteY594" fmla="*/ 57229 h 89937"/>
                    <a:gd name="connsiteX595" fmla="*/ 684490 w 717084"/>
                    <a:gd name="connsiteY595" fmla="*/ 60196 h 89937"/>
                    <a:gd name="connsiteX596" fmla="*/ 688915 w 717084"/>
                    <a:gd name="connsiteY596" fmla="*/ 61475 h 89937"/>
                    <a:gd name="connsiteX597" fmla="*/ 700937 w 717084"/>
                    <a:gd name="connsiteY597" fmla="*/ 61987 h 89937"/>
                    <a:gd name="connsiteX598" fmla="*/ 707230 w 717084"/>
                    <a:gd name="connsiteY598" fmla="*/ 62933 h 89937"/>
                    <a:gd name="connsiteX599" fmla="*/ 712192 w 717084"/>
                    <a:gd name="connsiteY599" fmla="*/ 65338 h 89937"/>
                    <a:gd name="connsiteX600" fmla="*/ 715467 w 717084"/>
                    <a:gd name="connsiteY600" fmla="*/ 69175 h 89937"/>
                    <a:gd name="connsiteX601" fmla="*/ 716643 w 717084"/>
                    <a:gd name="connsiteY601" fmla="*/ 74470 h 89937"/>
                    <a:gd name="connsiteX602" fmla="*/ 715313 w 717084"/>
                    <a:gd name="connsiteY602" fmla="*/ 80507 h 89937"/>
                    <a:gd name="connsiteX603" fmla="*/ 711245 w 717084"/>
                    <a:gd name="connsiteY603" fmla="*/ 85546 h 89937"/>
                    <a:gd name="connsiteX604" fmla="*/ 704263 w 717084"/>
                    <a:gd name="connsiteY604" fmla="*/ 88974 h 89937"/>
                    <a:gd name="connsiteX605" fmla="*/ 694236 w 717084"/>
                    <a:gd name="connsiteY605" fmla="*/ 90227 h 89937"/>
                    <a:gd name="connsiteX606" fmla="*/ 684745 w 717084"/>
                    <a:gd name="connsiteY606" fmla="*/ 89280 h 89937"/>
                    <a:gd name="connsiteX607" fmla="*/ 678324 w 717084"/>
                    <a:gd name="connsiteY607" fmla="*/ 86697 h 89937"/>
                    <a:gd name="connsiteX608" fmla="*/ 674692 w 717084"/>
                    <a:gd name="connsiteY608" fmla="*/ 82783 h 89937"/>
                    <a:gd name="connsiteX609" fmla="*/ 673566 w 717084"/>
                    <a:gd name="connsiteY609" fmla="*/ 77846 h 89937"/>
                    <a:gd name="connsiteX610" fmla="*/ 673976 w 717084"/>
                    <a:gd name="connsiteY610" fmla="*/ 74572 h 89937"/>
                    <a:gd name="connsiteX611" fmla="*/ 675230 w 717084"/>
                    <a:gd name="connsiteY611" fmla="*/ 71554 h 89937"/>
                    <a:gd name="connsiteX612" fmla="*/ 677327 w 717084"/>
                    <a:gd name="connsiteY612" fmla="*/ 68817 h 89937"/>
                    <a:gd name="connsiteX613" fmla="*/ 680218 w 717084"/>
                    <a:gd name="connsiteY613" fmla="*/ 66233 h 89937"/>
                    <a:gd name="connsiteX614" fmla="*/ 676509 w 717084"/>
                    <a:gd name="connsiteY614" fmla="*/ 63010 h 89937"/>
                    <a:gd name="connsiteX615" fmla="*/ 675307 w 717084"/>
                    <a:gd name="connsiteY615" fmla="*/ 58815 h 89937"/>
                    <a:gd name="connsiteX616" fmla="*/ 676585 w 717084"/>
                    <a:gd name="connsiteY616" fmla="*/ 53239 h 89937"/>
                    <a:gd name="connsiteX617" fmla="*/ 679757 w 717084"/>
                    <a:gd name="connsiteY617" fmla="*/ 48839 h 89937"/>
                    <a:gd name="connsiteX618" fmla="*/ 677251 w 717084"/>
                    <a:gd name="connsiteY618" fmla="*/ 44567 h 89937"/>
                    <a:gd name="connsiteX619" fmla="*/ 676330 w 717084"/>
                    <a:gd name="connsiteY619" fmla="*/ 38812 h 89937"/>
                    <a:gd name="connsiteX620" fmla="*/ 677659 w 717084"/>
                    <a:gd name="connsiteY620" fmla="*/ 31752 h 89937"/>
                    <a:gd name="connsiteX621" fmla="*/ 681343 w 717084"/>
                    <a:gd name="connsiteY621" fmla="*/ 26483 h 89937"/>
                    <a:gd name="connsiteX622" fmla="*/ 686996 w 717084"/>
                    <a:gd name="connsiteY622" fmla="*/ 23183 h 89937"/>
                    <a:gd name="connsiteX623" fmla="*/ 694184 w 717084"/>
                    <a:gd name="connsiteY623" fmla="*/ 22032 h 89937"/>
                    <a:gd name="connsiteX624" fmla="*/ 698098 w 717084"/>
                    <a:gd name="connsiteY624" fmla="*/ 22262 h 89937"/>
                    <a:gd name="connsiteX625" fmla="*/ 701500 w 717084"/>
                    <a:gd name="connsiteY625" fmla="*/ 22901 h 89937"/>
                    <a:gd name="connsiteX626" fmla="*/ 715416 w 717084"/>
                    <a:gd name="connsiteY626" fmla="*/ 22901 h 89937"/>
                    <a:gd name="connsiteX627" fmla="*/ 716720 w 717084"/>
                    <a:gd name="connsiteY627" fmla="*/ 23745 h 89937"/>
                    <a:gd name="connsiteX628" fmla="*/ 717155 w 717084"/>
                    <a:gd name="connsiteY628" fmla="*/ 26329 h 89937"/>
                    <a:gd name="connsiteX629" fmla="*/ 703956 w 717084"/>
                    <a:gd name="connsiteY629" fmla="*/ 38454 h 89937"/>
                    <a:gd name="connsiteX630" fmla="*/ 701372 w 717084"/>
                    <a:gd name="connsiteY630" fmla="*/ 31112 h 89937"/>
                    <a:gd name="connsiteX631" fmla="*/ 694031 w 717084"/>
                    <a:gd name="connsiteY631" fmla="*/ 28478 h 89937"/>
                    <a:gd name="connsiteX632" fmla="*/ 689759 w 717084"/>
                    <a:gd name="connsiteY632" fmla="*/ 29296 h 89937"/>
                    <a:gd name="connsiteX633" fmla="*/ 686740 w 717084"/>
                    <a:gd name="connsiteY633" fmla="*/ 31547 h 89937"/>
                    <a:gd name="connsiteX634" fmla="*/ 684950 w 717084"/>
                    <a:gd name="connsiteY634" fmla="*/ 34847 h 89937"/>
                    <a:gd name="connsiteX635" fmla="*/ 684361 w 717084"/>
                    <a:gd name="connsiteY635" fmla="*/ 38761 h 89937"/>
                    <a:gd name="connsiteX636" fmla="*/ 686945 w 717084"/>
                    <a:gd name="connsiteY636" fmla="*/ 45923 h 89937"/>
                    <a:gd name="connsiteX637" fmla="*/ 694184 w 717084"/>
                    <a:gd name="connsiteY637" fmla="*/ 48532 h 89937"/>
                    <a:gd name="connsiteX638" fmla="*/ 698532 w 717084"/>
                    <a:gd name="connsiteY638" fmla="*/ 47739 h 89937"/>
                    <a:gd name="connsiteX639" fmla="*/ 701577 w 717084"/>
                    <a:gd name="connsiteY639" fmla="*/ 45539 h 89937"/>
                    <a:gd name="connsiteX640" fmla="*/ 703367 w 717084"/>
                    <a:gd name="connsiteY640" fmla="*/ 42291 h 89937"/>
                    <a:gd name="connsiteX641" fmla="*/ 703956 w 717084"/>
                    <a:gd name="connsiteY641" fmla="*/ 38454 h 89937"/>
                    <a:gd name="connsiteX642" fmla="*/ 708202 w 717084"/>
                    <a:gd name="connsiteY642" fmla="*/ 74930 h 89937"/>
                    <a:gd name="connsiteX643" fmla="*/ 705771 w 717084"/>
                    <a:gd name="connsiteY643" fmla="*/ 70352 h 89937"/>
                    <a:gd name="connsiteX644" fmla="*/ 699198 w 717084"/>
                    <a:gd name="connsiteY644" fmla="*/ 68638 h 89937"/>
                    <a:gd name="connsiteX645" fmla="*/ 687278 w 717084"/>
                    <a:gd name="connsiteY645" fmla="*/ 68228 h 89937"/>
                    <a:gd name="connsiteX646" fmla="*/ 684592 w 717084"/>
                    <a:gd name="connsiteY646" fmla="*/ 70658 h 89937"/>
                    <a:gd name="connsiteX647" fmla="*/ 682929 w 717084"/>
                    <a:gd name="connsiteY647" fmla="*/ 72858 h 89937"/>
                    <a:gd name="connsiteX648" fmla="*/ 682085 w 717084"/>
                    <a:gd name="connsiteY648" fmla="*/ 74930 h 89937"/>
                    <a:gd name="connsiteX649" fmla="*/ 681855 w 717084"/>
                    <a:gd name="connsiteY649" fmla="*/ 77028 h 89937"/>
                    <a:gd name="connsiteX650" fmla="*/ 685231 w 717084"/>
                    <a:gd name="connsiteY650" fmla="*/ 82067 h 89937"/>
                    <a:gd name="connsiteX651" fmla="*/ 694644 w 717084"/>
                    <a:gd name="connsiteY651" fmla="*/ 83781 h 89937"/>
                    <a:gd name="connsiteX652" fmla="*/ 701065 w 717084"/>
                    <a:gd name="connsiteY652" fmla="*/ 83039 h 89937"/>
                    <a:gd name="connsiteX653" fmla="*/ 705234 w 717084"/>
                    <a:gd name="connsiteY653" fmla="*/ 81069 h 89937"/>
                    <a:gd name="connsiteX654" fmla="*/ 707512 w 717084"/>
                    <a:gd name="connsiteY654" fmla="*/ 78256 h 89937"/>
                    <a:gd name="connsiteX655" fmla="*/ 708202 w 717084"/>
                    <a:gd name="connsiteY655" fmla="*/ 74930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Lst>
                  <a:rect l="l" t="t" r="r" b="b"/>
                  <a:pathLst>
                    <a:path w="717084" h="89937">
                      <a:moveTo>
                        <a:pt x="49593" y="9140"/>
                      </a:moveTo>
                      <a:cubicBezTo>
                        <a:pt x="49593" y="9788"/>
                        <a:pt x="49559" y="10350"/>
                        <a:pt x="49491" y="10828"/>
                      </a:cubicBezTo>
                      <a:cubicBezTo>
                        <a:pt x="49422" y="11305"/>
                        <a:pt x="49312" y="11689"/>
                        <a:pt x="49158" y="11979"/>
                      </a:cubicBezTo>
                      <a:cubicBezTo>
                        <a:pt x="49005" y="12269"/>
                        <a:pt x="48817" y="12482"/>
                        <a:pt x="48595" y="12618"/>
                      </a:cubicBezTo>
                      <a:cubicBezTo>
                        <a:pt x="48374" y="12755"/>
                        <a:pt x="48126" y="12823"/>
                        <a:pt x="47854" y="12823"/>
                      </a:cubicBezTo>
                      <a:lnTo>
                        <a:pt x="29231" y="12823"/>
                      </a:lnTo>
                      <a:lnTo>
                        <a:pt x="29231" y="70224"/>
                      </a:lnTo>
                      <a:cubicBezTo>
                        <a:pt x="29231" y="70496"/>
                        <a:pt x="29163" y="70735"/>
                        <a:pt x="29027" y="70940"/>
                      </a:cubicBezTo>
                      <a:cubicBezTo>
                        <a:pt x="28890" y="71144"/>
                        <a:pt x="28652" y="71307"/>
                        <a:pt x="28311" y="71426"/>
                      </a:cubicBezTo>
                      <a:cubicBezTo>
                        <a:pt x="27970" y="71545"/>
                        <a:pt x="27518" y="71648"/>
                        <a:pt x="26955" y="71733"/>
                      </a:cubicBezTo>
                      <a:cubicBezTo>
                        <a:pt x="26392" y="71818"/>
                        <a:pt x="25684" y="71861"/>
                        <a:pt x="24832" y="71861"/>
                      </a:cubicBezTo>
                      <a:cubicBezTo>
                        <a:pt x="24013" y="71861"/>
                        <a:pt x="23314" y="71818"/>
                        <a:pt x="22734" y="71733"/>
                      </a:cubicBezTo>
                      <a:cubicBezTo>
                        <a:pt x="22154" y="71648"/>
                        <a:pt x="21694" y="71545"/>
                        <a:pt x="21353" y="71426"/>
                      </a:cubicBezTo>
                      <a:cubicBezTo>
                        <a:pt x="21012" y="71307"/>
                        <a:pt x="20773" y="71144"/>
                        <a:pt x="20637" y="70940"/>
                      </a:cubicBezTo>
                      <a:cubicBezTo>
                        <a:pt x="20500" y="70735"/>
                        <a:pt x="20432" y="70496"/>
                        <a:pt x="20432" y="70224"/>
                      </a:cubicBezTo>
                      <a:lnTo>
                        <a:pt x="20432" y="12823"/>
                      </a:lnTo>
                      <a:lnTo>
                        <a:pt x="1810" y="12823"/>
                      </a:lnTo>
                      <a:cubicBezTo>
                        <a:pt x="1537" y="12823"/>
                        <a:pt x="1290" y="12755"/>
                        <a:pt x="1068" y="12618"/>
                      </a:cubicBezTo>
                      <a:cubicBezTo>
                        <a:pt x="846" y="12482"/>
                        <a:pt x="667" y="12269"/>
                        <a:pt x="531" y="11979"/>
                      </a:cubicBezTo>
                      <a:cubicBezTo>
                        <a:pt x="394" y="11689"/>
                        <a:pt x="284" y="11305"/>
                        <a:pt x="198" y="10828"/>
                      </a:cubicBezTo>
                      <a:cubicBezTo>
                        <a:pt x="113" y="10350"/>
                        <a:pt x="70" y="9788"/>
                        <a:pt x="70" y="9140"/>
                      </a:cubicBezTo>
                      <a:cubicBezTo>
                        <a:pt x="70" y="8491"/>
                        <a:pt x="113" y="7920"/>
                        <a:pt x="198" y="7426"/>
                      </a:cubicBezTo>
                      <a:cubicBezTo>
                        <a:pt x="284" y="6931"/>
                        <a:pt x="394" y="6530"/>
                        <a:pt x="531" y="6223"/>
                      </a:cubicBezTo>
                      <a:cubicBezTo>
                        <a:pt x="667" y="5917"/>
                        <a:pt x="846" y="5695"/>
                        <a:pt x="1068" y="5558"/>
                      </a:cubicBezTo>
                      <a:cubicBezTo>
                        <a:pt x="1290" y="5422"/>
                        <a:pt x="1537" y="5354"/>
                        <a:pt x="1810" y="5354"/>
                      </a:cubicBezTo>
                      <a:lnTo>
                        <a:pt x="47854" y="5354"/>
                      </a:lnTo>
                      <a:cubicBezTo>
                        <a:pt x="48126" y="5354"/>
                        <a:pt x="48374" y="5422"/>
                        <a:pt x="48595" y="5558"/>
                      </a:cubicBezTo>
                      <a:cubicBezTo>
                        <a:pt x="48817" y="5695"/>
                        <a:pt x="49005" y="5917"/>
                        <a:pt x="49158" y="6223"/>
                      </a:cubicBezTo>
                      <a:cubicBezTo>
                        <a:pt x="49312" y="6530"/>
                        <a:pt x="49422" y="6931"/>
                        <a:pt x="49491" y="7426"/>
                      </a:cubicBezTo>
                      <a:cubicBezTo>
                        <a:pt x="49559" y="7920"/>
                        <a:pt x="49593" y="8491"/>
                        <a:pt x="49593" y="9140"/>
                      </a:cubicBezTo>
                      <a:close/>
                      <a:moveTo>
                        <a:pt x="87855" y="45258"/>
                      </a:moveTo>
                      <a:cubicBezTo>
                        <a:pt x="87855" y="46588"/>
                        <a:pt x="87521" y="47534"/>
                        <a:pt x="86853" y="48097"/>
                      </a:cubicBezTo>
                      <a:cubicBezTo>
                        <a:pt x="86185" y="48660"/>
                        <a:pt x="85422" y="48941"/>
                        <a:pt x="84565" y="48941"/>
                      </a:cubicBezTo>
                      <a:lnTo>
                        <a:pt x="54243" y="48941"/>
                      </a:lnTo>
                      <a:cubicBezTo>
                        <a:pt x="54243" y="51499"/>
                        <a:pt x="54500" y="53802"/>
                        <a:pt x="55014" y="55848"/>
                      </a:cubicBezTo>
                      <a:cubicBezTo>
                        <a:pt x="55528" y="57894"/>
                        <a:pt x="56385" y="59651"/>
                        <a:pt x="57584" y="61117"/>
                      </a:cubicBezTo>
                      <a:cubicBezTo>
                        <a:pt x="58784" y="62584"/>
                        <a:pt x="60343" y="63709"/>
                        <a:pt x="62263" y="64494"/>
                      </a:cubicBezTo>
                      <a:cubicBezTo>
                        <a:pt x="64182" y="65278"/>
                        <a:pt x="66530" y="65670"/>
                        <a:pt x="69306" y="65670"/>
                      </a:cubicBezTo>
                      <a:cubicBezTo>
                        <a:pt x="71499" y="65670"/>
                        <a:pt x="73453" y="65491"/>
                        <a:pt x="75166" y="65133"/>
                      </a:cubicBezTo>
                      <a:cubicBezTo>
                        <a:pt x="76880" y="64775"/>
                        <a:pt x="78362" y="64374"/>
                        <a:pt x="79613" y="63931"/>
                      </a:cubicBezTo>
                      <a:cubicBezTo>
                        <a:pt x="80864" y="63488"/>
                        <a:pt x="81892" y="63087"/>
                        <a:pt x="82698" y="62729"/>
                      </a:cubicBezTo>
                      <a:cubicBezTo>
                        <a:pt x="83503" y="62371"/>
                        <a:pt x="84112" y="62192"/>
                        <a:pt x="84523" y="62192"/>
                      </a:cubicBezTo>
                      <a:cubicBezTo>
                        <a:pt x="84763" y="62192"/>
                        <a:pt x="84977" y="62251"/>
                        <a:pt x="85165" y="62371"/>
                      </a:cubicBezTo>
                      <a:cubicBezTo>
                        <a:pt x="85354" y="62490"/>
                        <a:pt x="85499" y="62669"/>
                        <a:pt x="85602" y="62908"/>
                      </a:cubicBezTo>
                      <a:cubicBezTo>
                        <a:pt x="85705" y="63147"/>
                        <a:pt x="85782" y="63479"/>
                        <a:pt x="85834" y="63905"/>
                      </a:cubicBezTo>
                      <a:cubicBezTo>
                        <a:pt x="85885" y="64332"/>
                        <a:pt x="85911" y="64852"/>
                        <a:pt x="85911" y="65466"/>
                      </a:cubicBezTo>
                      <a:cubicBezTo>
                        <a:pt x="85911" y="65909"/>
                        <a:pt x="85894" y="66293"/>
                        <a:pt x="85860" y="66617"/>
                      </a:cubicBezTo>
                      <a:cubicBezTo>
                        <a:pt x="85826" y="66941"/>
                        <a:pt x="85783" y="67231"/>
                        <a:pt x="85732" y="67487"/>
                      </a:cubicBezTo>
                      <a:cubicBezTo>
                        <a:pt x="85681" y="67742"/>
                        <a:pt x="85595" y="67973"/>
                        <a:pt x="85476" y="68177"/>
                      </a:cubicBezTo>
                      <a:cubicBezTo>
                        <a:pt x="85357" y="68382"/>
                        <a:pt x="85203" y="68578"/>
                        <a:pt x="85016" y="68766"/>
                      </a:cubicBezTo>
                      <a:cubicBezTo>
                        <a:pt x="84828" y="68953"/>
                        <a:pt x="84274" y="69260"/>
                        <a:pt x="83353" y="69686"/>
                      </a:cubicBezTo>
                      <a:cubicBezTo>
                        <a:pt x="82432" y="70113"/>
                        <a:pt x="81238" y="70531"/>
                        <a:pt x="79772" y="70940"/>
                      </a:cubicBezTo>
                      <a:cubicBezTo>
                        <a:pt x="78305" y="71349"/>
                        <a:pt x="76608" y="71716"/>
                        <a:pt x="74681" y="72040"/>
                      </a:cubicBezTo>
                      <a:cubicBezTo>
                        <a:pt x="72754" y="72364"/>
                        <a:pt x="70699" y="72526"/>
                        <a:pt x="68517" y="72526"/>
                      </a:cubicBezTo>
                      <a:cubicBezTo>
                        <a:pt x="64731" y="72526"/>
                        <a:pt x="61414" y="71997"/>
                        <a:pt x="58566" y="70940"/>
                      </a:cubicBezTo>
                      <a:cubicBezTo>
                        <a:pt x="55718" y="69883"/>
                        <a:pt x="53322" y="68314"/>
                        <a:pt x="51378" y="66233"/>
                      </a:cubicBezTo>
                      <a:cubicBezTo>
                        <a:pt x="49434" y="64153"/>
                        <a:pt x="47967" y="61544"/>
                        <a:pt x="46978" y="58406"/>
                      </a:cubicBezTo>
                      <a:cubicBezTo>
                        <a:pt x="45989" y="55268"/>
                        <a:pt x="45495" y="51619"/>
                        <a:pt x="45495" y="47458"/>
                      </a:cubicBezTo>
                      <a:cubicBezTo>
                        <a:pt x="45495" y="43501"/>
                        <a:pt x="46006" y="39946"/>
                        <a:pt x="47029" y="36791"/>
                      </a:cubicBezTo>
                      <a:cubicBezTo>
                        <a:pt x="48053" y="33636"/>
                        <a:pt x="49528" y="30959"/>
                        <a:pt x="51455" y="28759"/>
                      </a:cubicBezTo>
                      <a:cubicBezTo>
                        <a:pt x="53382" y="26559"/>
                        <a:pt x="55710" y="24871"/>
                        <a:pt x="58438" y="23694"/>
                      </a:cubicBezTo>
                      <a:cubicBezTo>
                        <a:pt x="61167" y="22518"/>
                        <a:pt x="64219" y="21929"/>
                        <a:pt x="67596" y="21929"/>
                      </a:cubicBezTo>
                      <a:cubicBezTo>
                        <a:pt x="71211" y="21929"/>
                        <a:pt x="74289" y="22509"/>
                        <a:pt x="76830" y="23669"/>
                      </a:cubicBezTo>
                      <a:cubicBezTo>
                        <a:pt x="79371" y="24828"/>
                        <a:pt x="81460" y="26389"/>
                        <a:pt x="83097" y="28350"/>
                      </a:cubicBezTo>
                      <a:cubicBezTo>
                        <a:pt x="84734" y="30311"/>
                        <a:pt x="85936" y="32613"/>
                        <a:pt x="86704" y="35256"/>
                      </a:cubicBezTo>
                      <a:cubicBezTo>
                        <a:pt x="87471" y="37900"/>
                        <a:pt x="87855" y="40722"/>
                        <a:pt x="87855" y="43723"/>
                      </a:cubicBezTo>
                      <a:close/>
                      <a:moveTo>
                        <a:pt x="79362" y="42751"/>
                      </a:moveTo>
                      <a:cubicBezTo>
                        <a:pt x="79465" y="38317"/>
                        <a:pt x="78478" y="34839"/>
                        <a:pt x="76402" y="32315"/>
                      </a:cubicBezTo>
                      <a:cubicBezTo>
                        <a:pt x="74327" y="29791"/>
                        <a:pt x="71247" y="28529"/>
                        <a:pt x="67163" y="28529"/>
                      </a:cubicBezTo>
                      <a:cubicBezTo>
                        <a:pt x="65070" y="28529"/>
                        <a:pt x="63234" y="28921"/>
                        <a:pt x="61656" y="29706"/>
                      </a:cubicBezTo>
                      <a:cubicBezTo>
                        <a:pt x="60077" y="30490"/>
                        <a:pt x="58756" y="31530"/>
                        <a:pt x="57692" y="32826"/>
                      </a:cubicBezTo>
                      <a:cubicBezTo>
                        <a:pt x="56628" y="34122"/>
                        <a:pt x="55804" y="35631"/>
                        <a:pt x="55221" y="37354"/>
                      </a:cubicBezTo>
                      <a:cubicBezTo>
                        <a:pt x="54638" y="39076"/>
                        <a:pt x="54312" y="40875"/>
                        <a:pt x="54243" y="42751"/>
                      </a:cubicBezTo>
                      <a:close/>
                      <a:moveTo>
                        <a:pt x="133258" y="63266"/>
                      </a:moveTo>
                      <a:cubicBezTo>
                        <a:pt x="133258" y="63846"/>
                        <a:pt x="133242" y="64349"/>
                        <a:pt x="133207" y="64775"/>
                      </a:cubicBezTo>
                      <a:cubicBezTo>
                        <a:pt x="133173" y="65201"/>
                        <a:pt x="133113" y="65560"/>
                        <a:pt x="133028" y="65850"/>
                      </a:cubicBezTo>
                      <a:cubicBezTo>
                        <a:pt x="132943" y="66139"/>
                        <a:pt x="132841" y="66395"/>
                        <a:pt x="132721" y="66617"/>
                      </a:cubicBezTo>
                      <a:cubicBezTo>
                        <a:pt x="132602" y="66839"/>
                        <a:pt x="132329" y="67163"/>
                        <a:pt x="131903" y="67589"/>
                      </a:cubicBezTo>
                      <a:cubicBezTo>
                        <a:pt x="131476" y="68015"/>
                        <a:pt x="130752" y="68544"/>
                        <a:pt x="129728" y="69175"/>
                      </a:cubicBezTo>
                      <a:cubicBezTo>
                        <a:pt x="128705" y="69806"/>
                        <a:pt x="127554" y="70369"/>
                        <a:pt x="126275" y="70863"/>
                      </a:cubicBezTo>
                      <a:cubicBezTo>
                        <a:pt x="124996" y="71358"/>
                        <a:pt x="123606" y="71758"/>
                        <a:pt x="122105" y="72065"/>
                      </a:cubicBezTo>
                      <a:cubicBezTo>
                        <a:pt x="120605" y="72372"/>
                        <a:pt x="119053" y="72526"/>
                        <a:pt x="117450" y="72526"/>
                      </a:cubicBezTo>
                      <a:cubicBezTo>
                        <a:pt x="114141" y="72526"/>
                        <a:pt x="111209" y="71980"/>
                        <a:pt x="108650" y="70889"/>
                      </a:cubicBezTo>
                      <a:cubicBezTo>
                        <a:pt x="106093" y="69797"/>
                        <a:pt x="103952" y="68203"/>
                        <a:pt x="102230" y="66105"/>
                      </a:cubicBezTo>
                      <a:cubicBezTo>
                        <a:pt x="100507" y="64008"/>
                        <a:pt x="99195" y="61433"/>
                        <a:pt x="98291" y="58380"/>
                      </a:cubicBezTo>
                      <a:cubicBezTo>
                        <a:pt x="97387" y="55328"/>
                        <a:pt x="96935" y="51806"/>
                        <a:pt x="96935" y="47816"/>
                      </a:cubicBezTo>
                      <a:cubicBezTo>
                        <a:pt x="96935" y="43280"/>
                        <a:pt x="97490" y="39383"/>
                        <a:pt x="98597" y="36126"/>
                      </a:cubicBezTo>
                      <a:cubicBezTo>
                        <a:pt x="99706" y="32869"/>
                        <a:pt x="101223" y="30200"/>
                        <a:pt x="103151" y="28120"/>
                      </a:cubicBezTo>
                      <a:cubicBezTo>
                        <a:pt x="105078" y="26039"/>
                        <a:pt x="107346" y="24496"/>
                        <a:pt x="109955" y="23490"/>
                      </a:cubicBezTo>
                      <a:cubicBezTo>
                        <a:pt x="112564" y="22484"/>
                        <a:pt x="115386" y="21980"/>
                        <a:pt x="118422" y="21980"/>
                      </a:cubicBezTo>
                      <a:cubicBezTo>
                        <a:pt x="119889" y="21980"/>
                        <a:pt x="121313" y="22117"/>
                        <a:pt x="122694" y="22390"/>
                      </a:cubicBezTo>
                      <a:cubicBezTo>
                        <a:pt x="124075" y="22663"/>
                        <a:pt x="125346" y="23021"/>
                        <a:pt x="126506" y="23464"/>
                      </a:cubicBezTo>
                      <a:cubicBezTo>
                        <a:pt x="127665" y="23907"/>
                        <a:pt x="128696" y="24419"/>
                        <a:pt x="129600" y="24999"/>
                      </a:cubicBezTo>
                      <a:cubicBezTo>
                        <a:pt x="130504" y="25579"/>
                        <a:pt x="131161" y="26073"/>
                        <a:pt x="131570" y="26483"/>
                      </a:cubicBezTo>
                      <a:cubicBezTo>
                        <a:pt x="131980" y="26892"/>
                        <a:pt x="132261" y="27216"/>
                        <a:pt x="132414" y="27455"/>
                      </a:cubicBezTo>
                      <a:cubicBezTo>
                        <a:pt x="132567" y="27693"/>
                        <a:pt x="132696" y="27975"/>
                        <a:pt x="132798" y="28299"/>
                      </a:cubicBezTo>
                      <a:cubicBezTo>
                        <a:pt x="132900" y="28623"/>
                        <a:pt x="132968" y="28989"/>
                        <a:pt x="133003" y="29399"/>
                      </a:cubicBezTo>
                      <a:cubicBezTo>
                        <a:pt x="133037" y="29808"/>
                        <a:pt x="133054" y="30319"/>
                        <a:pt x="133054" y="30933"/>
                      </a:cubicBezTo>
                      <a:cubicBezTo>
                        <a:pt x="133054" y="32263"/>
                        <a:pt x="132900" y="33193"/>
                        <a:pt x="132593" y="33722"/>
                      </a:cubicBezTo>
                      <a:cubicBezTo>
                        <a:pt x="132286" y="34250"/>
                        <a:pt x="131911" y="34515"/>
                        <a:pt x="131468" y="34515"/>
                      </a:cubicBezTo>
                      <a:cubicBezTo>
                        <a:pt x="130956" y="34515"/>
                        <a:pt x="130368" y="34233"/>
                        <a:pt x="129703" y="33670"/>
                      </a:cubicBezTo>
                      <a:cubicBezTo>
                        <a:pt x="129037" y="33108"/>
                        <a:pt x="128193" y="32485"/>
                        <a:pt x="127171" y="31803"/>
                      </a:cubicBezTo>
                      <a:cubicBezTo>
                        <a:pt x="126148" y="31121"/>
                        <a:pt x="124911" y="30499"/>
                        <a:pt x="123461" y="29936"/>
                      </a:cubicBezTo>
                      <a:cubicBezTo>
                        <a:pt x="122012" y="29373"/>
                        <a:pt x="120298" y="29092"/>
                        <a:pt x="118320" y="29092"/>
                      </a:cubicBezTo>
                      <a:cubicBezTo>
                        <a:pt x="114261" y="29092"/>
                        <a:pt x="111148" y="30652"/>
                        <a:pt x="108983" y="33773"/>
                      </a:cubicBezTo>
                      <a:cubicBezTo>
                        <a:pt x="106817" y="36893"/>
                        <a:pt x="105734" y="41421"/>
                        <a:pt x="105734" y="47355"/>
                      </a:cubicBezTo>
                      <a:cubicBezTo>
                        <a:pt x="105734" y="50323"/>
                        <a:pt x="106015" y="52923"/>
                        <a:pt x="106578" y="55157"/>
                      </a:cubicBezTo>
                      <a:cubicBezTo>
                        <a:pt x="107141" y="57391"/>
                        <a:pt x="107968" y="59259"/>
                        <a:pt x="109060" y="60759"/>
                      </a:cubicBezTo>
                      <a:cubicBezTo>
                        <a:pt x="110151" y="62260"/>
                        <a:pt x="111489" y="63377"/>
                        <a:pt x="113075" y="64110"/>
                      </a:cubicBezTo>
                      <a:cubicBezTo>
                        <a:pt x="114661" y="64843"/>
                        <a:pt x="116478" y="65210"/>
                        <a:pt x="118525" y="65210"/>
                      </a:cubicBezTo>
                      <a:cubicBezTo>
                        <a:pt x="120469" y="65210"/>
                        <a:pt x="122174" y="64903"/>
                        <a:pt x="123641" y="64289"/>
                      </a:cubicBezTo>
                      <a:cubicBezTo>
                        <a:pt x="125106" y="63675"/>
                        <a:pt x="126377" y="63002"/>
                        <a:pt x="127451" y="62268"/>
                      </a:cubicBezTo>
                      <a:cubicBezTo>
                        <a:pt x="128526" y="61535"/>
                        <a:pt x="129430" y="60870"/>
                        <a:pt x="130163" y="60273"/>
                      </a:cubicBezTo>
                      <a:cubicBezTo>
                        <a:pt x="130897" y="59676"/>
                        <a:pt x="131468" y="59378"/>
                        <a:pt x="131877" y="59378"/>
                      </a:cubicBezTo>
                      <a:cubicBezTo>
                        <a:pt x="132116" y="59378"/>
                        <a:pt x="132321" y="59446"/>
                        <a:pt x="132491" y="59582"/>
                      </a:cubicBezTo>
                      <a:cubicBezTo>
                        <a:pt x="132662" y="59719"/>
                        <a:pt x="132806" y="59949"/>
                        <a:pt x="132926" y="60273"/>
                      </a:cubicBezTo>
                      <a:cubicBezTo>
                        <a:pt x="133046" y="60597"/>
                        <a:pt x="133130" y="61006"/>
                        <a:pt x="133182" y="61501"/>
                      </a:cubicBezTo>
                      <a:cubicBezTo>
                        <a:pt x="133233" y="61996"/>
                        <a:pt x="133258" y="62584"/>
                        <a:pt x="133258" y="63266"/>
                      </a:cubicBezTo>
                      <a:close/>
                      <a:moveTo>
                        <a:pt x="183463" y="70275"/>
                      </a:moveTo>
                      <a:cubicBezTo>
                        <a:pt x="183463" y="70548"/>
                        <a:pt x="183395" y="70778"/>
                        <a:pt x="183258" y="70965"/>
                      </a:cubicBezTo>
                      <a:cubicBezTo>
                        <a:pt x="183122" y="71153"/>
                        <a:pt x="182900" y="71315"/>
                        <a:pt x="182594" y="71451"/>
                      </a:cubicBezTo>
                      <a:cubicBezTo>
                        <a:pt x="182286" y="71588"/>
                        <a:pt x="181860" y="71690"/>
                        <a:pt x="181314" y="71758"/>
                      </a:cubicBezTo>
                      <a:cubicBezTo>
                        <a:pt x="180769" y="71827"/>
                        <a:pt x="180087" y="71861"/>
                        <a:pt x="179267" y="71861"/>
                      </a:cubicBezTo>
                      <a:cubicBezTo>
                        <a:pt x="178415" y="71861"/>
                        <a:pt x="177716" y="71827"/>
                        <a:pt x="177170" y="71758"/>
                      </a:cubicBezTo>
                      <a:cubicBezTo>
                        <a:pt x="176624" y="71690"/>
                        <a:pt x="176199" y="71588"/>
                        <a:pt x="175892" y="71451"/>
                      </a:cubicBezTo>
                      <a:cubicBezTo>
                        <a:pt x="175584" y="71315"/>
                        <a:pt x="175363" y="71153"/>
                        <a:pt x="175226" y="70965"/>
                      </a:cubicBezTo>
                      <a:cubicBezTo>
                        <a:pt x="175090" y="70778"/>
                        <a:pt x="175021" y="70548"/>
                        <a:pt x="175021" y="70275"/>
                      </a:cubicBezTo>
                      <a:lnTo>
                        <a:pt x="175021" y="43314"/>
                      </a:lnTo>
                      <a:cubicBezTo>
                        <a:pt x="175021" y="40688"/>
                        <a:pt x="174817" y="38573"/>
                        <a:pt x="174408" y="36970"/>
                      </a:cubicBezTo>
                      <a:cubicBezTo>
                        <a:pt x="173998" y="35367"/>
                        <a:pt x="173402" y="33986"/>
                        <a:pt x="172617" y="32826"/>
                      </a:cubicBezTo>
                      <a:cubicBezTo>
                        <a:pt x="171832" y="31667"/>
                        <a:pt x="170818" y="30780"/>
                        <a:pt x="169573" y="30166"/>
                      </a:cubicBezTo>
                      <a:cubicBezTo>
                        <a:pt x="168328" y="29552"/>
                        <a:pt x="166887" y="29245"/>
                        <a:pt x="165251" y="29245"/>
                      </a:cubicBezTo>
                      <a:cubicBezTo>
                        <a:pt x="163136" y="29245"/>
                        <a:pt x="161021" y="29995"/>
                        <a:pt x="158907" y="31496"/>
                      </a:cubicBezTo>
                      <a:cubicBezTo>
                        <a:pt x="156791" y="32997"/>
                        <a:pt x="154575" y="35197"/>
                        <a:pt x="152256" y="38096"/>
                      </a:cubicBezTo>
                      <a:lnTo>
                        <a:pt x="152256" y="70275"/>
                      </a:lnTo>
                      <a:cubicBezTo>
                        <a:pt x="152256" y="70548"/>
                        <a:pt x="152187" y="70778"/>
                        <a:pt x="152051" y="70965"/>
                      </a:cubicBezTo>
                      <a:cubicBezTo>
                        <a:pt x="151915" y="71153"/>
                        <a:pt x="151693" y="71315"/>
                        <a:pt x="151386" y="71451"/>
                      </a:cubicBezTo>
                      <a:cubicBezTo>
                        <a:pt x="151079" y="71588"/>
                        <a:pt x="150652" y="71690"/>
                        <a:pt x="150107" y="71758"/>
                      </a:cubicBezTo>
                      <a:cubicBezTo>
                        <a:pt x="149561" y="71827"/>
                        <a:pt x="148862" y="71861"/>
                        <a:pt x="148009" y="71861"/>
                      </a:cubicBezTo>
                      <a:cubicBezTo>
                        <a:pt x="147191" y="71861"/>
                        <a:pt x="146509" y="71827"/>
                        <a:pt x="145963" y="71758"/>
                      </a:cubicBezTo>
                      <a:cubicBezTo>
                        <a:pt x="145418" y="71690"/>
                        <a:pt x="144982" y="71588"/>
                        <a:pt x="144658" y="71451"/>
                      </a:cubicBezTo>
                      <a:cubicBezTo>
                        <a:pt x="144335" y="71315"/>
                        <a:pt x="144113" y="71153"/>
                        <a:pt x="143994" y="70965"/>
                      </a:cubicBezTo>
                      <a:cubicBezTo>
                        <a:pt x="143874" y="70778"/>
                        <a:pt x="143814" y="70548"/>
                        <a:pt x="143814" y="70275"/>
                      </a:cubicBezTo>
                      <a:lnTo>
                        <a:pt x="143814" y="1926"/>
                      </a:lnTo>
                      <a:cubicBezTo>
                        <a:pt x="143814" y="1653"/>
                        <a:pt x="143874" y="1414"/>
                        <a:pt x="143994" y="1210"/>
                      </a:cubicBezTo>
                      <a:cubicBezTo>
                        <a:pt x="144113" y="1005"/>
                        <a:pt x="144335" y="835"/>
                        <a:pt x="144658" y="698"/>
                      </a:cubicBezTo>
                      <a:cubicBezTo>
                        <a:pt x="144982" y="562"/>
                        <a:pt x="145418" y="459"/>
                        <a:pt x="145963" y="391"/>
                      </a:cubicBezTo>
                      <a:cubicBezTo>
                        <a:pt x="146509" y="323"/>
                        <a:pt x="147191" y="289"/>
                        <a:pt x="148009" y="289"/>
                      </a:cubicBezTo>
                      <a:cubicBezTo>
                        <a:pt x="148862" y="289"/>
                        <a:pt x="149561" y="323"/>
                        <a:pt x="150107" y="391"/>
                      </a:cubicBezTo>
                      <a:cubicBezTo>
                        <a:pt x="150652" y="459"/>
                        <a:pt x="151079" y="562"/>
                        <a:pt x="151386" y="698"/>
                      </a:cubicBezTo>
                      <a:cubicBezTo>
                        <a:pt x="151693" y="835"/>
                        <a:pt x="151915" y="1005"/>
                        <a:pt x="152051" y="1210"/>
                      </a:cubicBezTo>
                      <a:cubicBezTo>
                        <a:pt x="152187" y="1414"/>
                        <a:pt x="152256" y="1653"/>
                        <a:pt x="152256" y="1926"/>
                      </a:cubicBezTo>
                      <a:lnTo>
                        <a:pt x="152256" y="29501"/>
                      </a:lnTo>
                      <a:cubicBezTo>
                        <a:pt x="154677" y="26943"/>
                        <a:pt x="157116" y="25041"/>
                        <a:pt x="159572" y="23797"/>
                      </a:cubicBezTo>
                      <a:cubicBezTo>
                        <a:pt x="162027" y="22552"/>
                        <a:pt x="164500" y="21929"/>
                        <a:pt x="166990" y="21929"/>
                      </a:cubicBezTo>
                      <a:cubicBezTo>
                        <a:pt x="170059" y="21929"/>
                        <a:pt x="172643" y="22449"/>
                        <a:pt x="174740" y="23490"/>
                      </a:cubicBezTo>
                      <a:cubicBezTo>
                        <a:pt x="176838" y="24530"/>
                        <a:pt x="178535" y="25920"/>
                        <a:pt x="179830" y="27659"/>
                      </a:cubicBezTo>
                      <a:cubicBezTo>
                        <a:pt x="181127" y="29399"/>
                        <a:pt x="182056" y="31436"/>
                        <a:pt x="182619" y="33773"/>
                      </a:cubicBezTo>
                      <a:cubicBezTo>
                        <a:pt x="183181" y="36109"/>
                        <a:pt x="183463" y="38931"/>
                        <a:pt x="183463" y="42239"/>
                      </a:cubicBezTo>
                      <a:close/>
                      <a:moveTo>
                        <a:pt x="238033" y="70275"/>
                      </a:moveTo>
                      <a:cubicBezTo>
                        <a:pt x="238033" y="70548"/>
                        <a:pt x="237965" y="70778"/>
                        <a:pt x="237829" y="70965"/>
                      </a:cubicBezTo>
                      <a:cubicBezTo>
                        <a:pt x="237692" y="71153"/>
                        <a:pt x="237471" y="71315"/>
                        <a:pt x="237163" y="71451"/>
                      </a:cubicBezTo>
                      <a:cubicBezTo>
                        <a:pt x="236857" y="71588"/>
                        <a:pt x="236430" y="71690"/>
                        <a:pt x="235885" y="71758"/>
                      </a:cubicBezTo>
                      <a:cubicBezTo>
                        <a:pt x="235339" y="71827"/>
                        <a:pt x="234656" y="71861"/>
                        <a:pt x="233838" y="71861"/>
                      </a:cubicBezTo>
                      <a:cubicBezTo>
                        <a:pt x="232986" y="71861"/>
                        <a:pt x="232286" y="71827"/>
                        <a:pt x="231741" y="71758"/>
                      </a:cubicBezTo>
                      <a:cubicBezTo>
                        <a:pt x="231195" y="71690"/>
                        <a:pt x="230768" y="71588"/>
                        <a:pt x="230462" y="71451"/>
                      </a:cubicBezTo>
                      <a:cubicBezTo>
                        <a:pt x="230155" y="71315"/>
                        <a:pt x="229933" y="71153"/>
                        <a:pt x="229797" y="70965"/>
                      </a:cubicBezTo>
                      <a:cubicBezTo>
                        <a:pt x="229660" y="70778"/>
                        <a:pt x="229592" y="70548"/>
                        <a:pt x="229592" y="70275"/>
                      </a:cubicBezTo>
                      <a:lnTo>
                        <a:pt x="229592" y="43314"/>
                      </a:lnTo>
                      <a:cubicBezTo>
                        <a:pt x="229592" y="40688"/>
                        <a:pt x="229387" y="38573"/>
                        <a:pt x="228978" y="36970"/>
                      </a:cubicBezTo>
                      <a:cubicBezTo>
                        <a:pt x="228569" y="35367"/>
                        <a:pt x="227972" y="33986"/>
                        <a:pt x="227188" y="32826"/>
                      </a:cubicBezTo>
                      <a:cubicBezTo>
                        <a:pt x="226403" y="31667"/>
                        <a:pt x="225388" y="30780"/>
                        <a:pt x="224144" y="30166"/>
                      </a:cubicBezTo>
                      <a:cubicBezTo>
                        <a:pt x="222899" y="29552"/>
                        <a:pt x="221458" y="29245"/>
                        <a:pt x="219820" y="29245"/>
                      </a:cubicBezTo>
                      <a:cubicBezTo>
                        <a:pt x="217706" y="29245"/>
                        <a:pt x="215591" y="29995"/>
                        <a:pt x="213477" y="31496"/>
                      </a:cubicBezTo>
                      <a:cubicBezTo>
                        <a:pt x="211362" y="32997"/>
                        <a:pt x="209146" y="35197"/>
                        <a:pt x="206826" y="38096"/>
                      </a:cubicBezTo>
                      <a:lnTo>
                        <a:pt x="206826" y="70275"/>
                      </a:lnTo>
                      <a:cubicBezTo>
                        <a:pt x="206826" y="70548"/>
                        <a:pt x="206758" y="70778"/>
                        <a:pt x="206621" y="70965"/>
                      </a:cubicBezTo>
                      <a:cubicBezTo>
                        <a:pt x="206485" y="71153"/>
                        <a:pt x="206263" y="71315"/>
                        <a:pt x="205957" y="71451"/>
                      </a:cubicBezTo>
                      <a:cubicBezTo>
                        <a:pt x="205649" y="71588"/>
                        <a:pt x="205223" y="71690"/>
                        <a:pt x="204677" y="71758"/>
                      </a:cubicBezTo>
                      <a:cubicBezTo>
                        <a:pt x="204132" y="71827"/>
                        <a:pt x="203432" y="71861"/>
                        <a:pt x="202580" y="71861"/>
                      </a:cubicBezTo>
                      <a:cubicBezTo>
                        <a:pt x="201761" y="71861"/>
                        <a:pt x="201079" y="71827"/>
                        <a:pt x="200533" y="71758"/>
                      </a:cubicBezTo>
                      <a:cubicBezTo>
                        <a:pt x="199987" y="71690"/>
                        <a:pt x="199553" y="71588"/>
                        <a:pt x="199229" y="71451"/>
                      </a:cubicBezTo>
                      <a:cubicBezTo>
                        <a:pt x="198904" y="71315"/>
                        <a:pt x="198683" y="71153"/>
                        <a:pt x="198563" y="70965"/>
                      </a:cubicBezTo>
                      <a:cubicBezTo>
                        <a:pt x="198444" y="70778"/>
                        <a:pt x="198384" y="70548"/>
                        <a:pt x="198384" y="70275"/>
                      </a:cubicBezTo>
                      <a:lnTo>
                        <a:pt x="198384" y="24232"/>
                      </a:lnTo>
                      <a:cubicBezTo>
                        <a:pt x="198384" y="23959"/>
                        <a:pt x="198436" y="23728"/>
                        <a:pt x="198538" y="23541"/>
                      </a:cubicBezTo>
                      <a:cubicBezTo>
                        <a:pt x="198640" y="23353"/>
                        <a:pt x="198845" y="23183"/>
                        <a:pt x="199152" y="23029"/>
                      </a:cubicBezTo>
                      <a:cubicBezTo>
                        <a:pt x="199459" y="22876"/>
                        <a:pt x="199851" y="22773"/>
                        <a:pt x="200328" y="22722"/>
                      </a:cubicBezTo>
                      <a:cubicBezTo>
                        <a:pt x="200806" y="22671"/>
                        <a:pt x="201437" y="22646"/>
                        <a:pt x="202222" y="22646"/>
                      </a:cubicBezTo>
                      <a:cubicBezTo>
                        <a:pt x="202972" y="22646"/>
                        <a:pt x="203594" y="22671"/>
                        <a:pt x="204089" y="22722"/>
                      </a:cubicBezTo>
                      <a:cubicBezTo>
                        <a:pt x="204583" y="22773"/>
                        <a:pt x="204967" y="22876"/>
                        <a:pt x="205240" y="23029"/>
                      </a:cubicBezTo>
                      <a:cubicBezTo>
                        <a:pt x="205513" y="23183"/>
                        <a:pt x="205709" y="23353"/>
                        <a:pt x="205828" y="23541"/>
                      </a:cubicBezTo>
                      <a:cubicBezTo>
                        <a:pt x="205948" y="23728"/>
                        <a:pt x="206007" y="23959"/>
                        <a:pt x="206007" y="24232"/>
                      </a:cubicBezTo>
                      <a:lnTo>
                        <a:pt x="206007" y="30319"/>
                      </a:lnTo>
                      <a:cubicBezTo>
                        <a:pt x="208600" y="27420"/>
                        <a:pt x="211183" y="25297"/>
                        <a:pt x="213758" y="23950"/>
                      </a:cubicBezTo>
                      <a:cubicBezTo>
                        <a:pt x="216333" y="22603"/>
                        <a:pt x="218933" y="21929"/>
                        <a:pt x="221559" y="21929"/>
                      </a:cubicBezTo>
                      <a:cubicBezTo>
                        <a:pt x="224629" y="21929"/>
                        <a:pt x="227213" y="22449"/>
                        <a:pt x="229311" y="23490"/>
                      </a:cubicBezTo>
                      <a:cubicBezTo>
                        <a:pt x="231408" y="24530"/>
                        <a:pt x="233105" y="25920"/>
                        <a:pt x="234401" y="27659"/>
                      </a:cubicBezTo>
                      <a:cubicBezTo>
                        <a:pt x="235697" y="29399"/>
                        <a:pt x="236626" y="31436"/>
                        <a:pt x="237189" y="33773"/>
                      </a:cubicBezTo>
                      <a:cubicBezTo>
                        <a:pt x="237752" y="36109"/>
                        <a:pt x="238033" y="38914"/>
                        <a:pt x="238033" y="42188"/>
                      </a:cubicBezTo>
                      <a:close/>
                      <a:moveTo>
                        <a:pt x="261396" y="70275"/>
                      </a:moveTo>
                      <a:cubicBezTo>
                        <a:pt x="261396" y="70548"/>
                        <a:pt x="261328" y="70778"/>
                        <a:pt x="261192" y="70965"/>
                      </a:cubicBezTo>
                      <a:cubicBezTo>
                        <a:pt x="261055" y="71153"/>
                        <a:pt x="260834" y="71315"/>
                        <a:pt x="260526" y="71451"/>
                      </a:cubicBezTo>
                      <a:cubicBezTo>
                        <a:pt x="260220" y="71588"/>
                        <a:pt x="259793" y="71690"/>
                        <a:pt x="259248" y="71758"/>
                      </a:cubicBezTo>
                      <a:cubicBezTo>
                        <a:pt x="258702" y="71827"/>
                        <a:pt x="258003" y="71861"/>
                        <a:pt x="257150" y="71861"/>
                      </a:cubicBezTo>
                      <a:cubicBezTo>
                        <a:pt x="256331" y="71861"/>
                        <a:pt x="255649" y="71827"/>
                        <a:pt x="255104" y="71758"/>
                      </a:cubicBezTo>
                      <a:cubicBezTo>
                        <a:pt x="254558" y="71690"/>
                        <a:pt x="254124" y="71588"/>
                        <a:pt x="253799" y="71451"/>
                      </a:cubicBezTo>
                      <a:cubicBezTo>
                        <a:pt x="253475" y="71315"/>
                        <a:pt x="253253" y="71153"/>
                        <a:pt x="253134" y="70965"/>
                      </a:cubicBezTo>
                      <a:cubicBezTo>
                        <a:pt x="253015" y="70778"/>
                        <a:pt x="252955" y="70548"/>
                        <a:pt x="252955" y="70275"/>
                      </a:cubicBezTo>
                      <a:lnTo>
                        <a:pt x="252955" y="24232"/>
                      </a:lnTo>
                      <a:cubicBezTo>
                        <a:pt x="252955" y="23993"/>
                        <a:pt x="253015" y="23771"/>
                        <a:pt x="253134" y="23566"/>
                      </a:cubicBezTo>
                      <a:cubicBezTo>
                        <a:pt x="253253" y="23362"/>
                        <a:pt x="253475" y="23191"/>
                        <a:pt x="253799" y="23055"/>
                      </a:cubicBezTo>
                      <a:cubicBezTo>
                        <a:pt x="254124" y="22918"/>
                        <a:pt x="254558" y="22816"/>
                        <a:pt x="255104" y="22748"/>
                      </a:cubicBezTo>
                      <a:cubicBezTo>
                        <a:pt x="255649" y="22680"/>
                        <a:pt x="256331" y="22646"/>
                        <a:pt x="257150" y="22646"/>
                      </a:cubicBezTo>
                      <a:cubicBezTo>
                        <a:pt x="258003" y="22646"/>
                        <a:pt x="258702" y="22680"/>
                        <a:pt x="259248" y="22748"/>
                      </a:cubicBezTo>
                      <a:cubicBezTo>
                        <a:pt x="259793" y="22816"/>
                        <a:pt x="260220" y="22918"/>
                        <a:pt x="260526" y="23055"/>
                      </a:cubicBezTo>
                      <a:cubicBezTo>
                        <a:pt x="260834" y="23191"/>
                        <a:pt x="261055" y="23362"/>
                        <a:pt x="261192" y="23566"/>
                      </a:cubicBezTo>
                      <a:cubicBezTo>
                        <a:pt x="261328" y="23771"/>
                        <a:pt x="261396" y="23993"/>
                        <a:pt x="261396" y="24232"/>
                      </a:cubicBezTo>
                      <a:close/>
                      <a:moveTo>
                        <a:pt x="262368" y="8679"/>
                      </a:moveTo>
                      <a:cubicBezTo>
                        <a:pt x="262368" y="10657"/>
                        <a:pt x="261993" y="12004"/>
                        <a:pt x="261243" y="12721"/>
                      </a:cubicBezTo>
                      <a:cubicBezTo>
                        <a:pt x="260493" y="13437"/>
                        <a:pt x="259111" y="13795"/>
                        <a:pt x="257099" y="13795"/>
                      </a:cubicBezTo>
                      <a:cubicBezTo>
                        <a:pt x="255121" y="13795"/>
                        <a:pt x="253765" y="13445"/>
                        <a:pt x="253032" y="12746"/>
                      </a:cubicBezTo>
                      <a:cubicBezTo>
                        <a:pt x="252299" y="12047"/>
                        <a:pt x="251932" y="10725"/>
                        <a:pt x="251932" y="8781"/>
                      </a:cubicBezTo>
                      <a:cubicBezTo>
                        <a:pt x="251932" y="6803"/>
                        <a:pt x="252307" y="5456"/>
                        <a:pt x="253058" y="4740"/>
                      </a:cubicBezTo>
                      <a:cubicBezTo>
                        <a:pt x="253807" y="4024"/>
                        <a:pt x="255188" y="3665"/>
                        <a:pt x="257201" y="3665"/>
                      </a:cubicBezTo>
                      <a:cubicBezTo>
                        <a:pt x="259179" y="3665"/>
                        <a:pt x="260535" y="4015"/>
                        <a:pt x="261268" y="4714"/>
                      </a:cubicBezTo>
                      <a:cubicBezTo>
                        <a:pt x="262002" y="5413"/>
                        <a:pt x="262368" y="6735"/>
                        <a:pt x="262368" y="8679"/>
                      </a:cubicBezTo>
                      <a:close/>
                      <a:moveTo>
                        <a:pt x="309868" y="63266"/>
                      </a:moveTo>
                      <a:cubicBezTo>
                        <a:pt x="309868" y="63846"/>
                        <a:pt x="309850" y="64349"/>
                        <a:pt x="309816" y="64775"/>
                      </a:cubicBezTo>
                      <a:cubicBezTo>
                        <a:pt x="309783" y="65201"/>
                        <a:pt x="309723" y="65560"/>
                        <a:pt x="309637" y="65850"/>
                      </a:cubicBezTo>
                      <a:cubicBezTo>
                        <a:pt x="309552" y="66139"/>
                        <a:pt x="309449" y="66395"/>
                        <a:pt x="309330" y="66617"/>
                      </a:cubicBezTo>
                      <a:cubicBezTo>
                        <a:pt x="309211" y="66839"/>
                        <a:pt x="308938" y="67163"/>
                        <a:pt x="308512" y="67589"/>
                      </a:cubicBezTo>
                      <a:cubicBezTo>
                        <a:pt x="308085" y="68015"/>
                        <a:pt x="307361" y="68544"/>
                        <a:pt x="306338" y="69175"/>
                      </a:cubicBezTo>
                      <a:cubicBezTo>
                        <a:pt x="305315" y="69806"/>
                        <a:pt x="304163" y="70369"/>
                        <a:pt x="302885" y="70863"/>
                      </a:cubicBezTo>
                      <a:cubicBezTo>
                        <a:pt x="301606" y="71358"/>
                        <a:pt x="300216" y="71758"/>
                        <a:pt x="298715" y="72065"/>
                      </a:cubicBezTo>
                      <a:cubicBezTo>
                        <a:pt x="297215" y="72372"/>
                        <a:pt x="295662" y="72526"/>
                        <a:pt x="294059" y="72526"/>
                      </a:cubicBezTo>
                      <a:cubicBezTo>
                        <a:pt x="290751" y="72526"/>
                        <a:pt x="287818" y="71980"/>
                        <a:pt x="285260" y="70889"/>
                      </a:cubicBezTo>
                      <a:cubicBezTo>
                        <a:pt x="282702" y="69797"/>
                        <a:pt x="280562" y="68203"/>
                        <a:pt x="278839" y="66105"/>
                      </a:cubicBezTo>
                      <a:cubicBezTo>
                        <a:pt x="277117" y="64008"/>
                        <a:pt x="275804" y="61433"/>
                        <a:pt x="274900" y="58380"/>
                      </a:cubicBezTo>
                      <a:cubicBezTo>
                        <a:pt x="273996" y="55328"/>
                        <a:pt x="273544" y="51806"/>
                        <a:pt x="273544" y="47816"/>
                      </a:cubicBezTo>
                      <a:cubicBezTo>
                        <a:pt x="273544" y="43280"/>
                        <a:pt x="274098" y="39383"/>
                        <a:pt x="275207" y="36126"/>
                      </a:cubicBezTo>
                      <a:cubicBezTo>
                        <a:pt x="276316" y="32869"/>
                        <a:pt x="277833" y="30200"/>
                        <a:pt x="279760" y="28120"/>
                      </a:cubicBezTo>
                      <a:cubicBezTo>
                        <a:pt x="281687" y="26039"/>
                        <a:pt x="283956" y="24496"/>
                        <a:pt x="286565" y="23490"/>
                      </a:cubicBezTo>
                      <a:cubicBezTo>
                        <a:pt x="289174" y="22484"/>
                        <a:pt x="291996" y="21980"/>
                        <a:pt x="295031" y="21980"/>
                      </a:cubicBezTo>
                      <a:cubicBezTo>
                        <a:pt x="296498" y="21980"/>
                        <a:pt x="297922" y="22117"/>
                        <a:pt x="299303" y="22390"/>
                      </a:cubicBezTo>
                      <a:cubicBezTo>
                        <a:pt x="300685" y="22663"/>
                        <a:pt x="301955" y="23021"/>
                        <a:pt x="303114" y="23464"/>
                      </a:cubicBezTo>
                      <a:cubicBezTo>
                        <a:pt x="304275" y="23907"/>
                        <a:pt x="305306" y="24419"/>
                        <a:pt x="306210" y="24999"/>
                      </a:cubicBezTo>
                      <a:cubicBezTo>
                        <a:pt x="307114" y="25579"/>
                        <a:pt x="307770" y="26073"/>
                        <a:pt x="308180" y="26483"/>
                      </a:cubicBezTo>
                      <a:cubicBezTo>
                        <a:pt x="308588" y="26892"/>
                        <a:pt x="308870" y="27216"/>
                        <a:pt x="309024" y="27455"/>
                      </a:cubicBezTo>
                      <a:cubicBezTo>
                        <a:pt x="309177" y="27693"/>
                        <a:pt x="309305" y="27975"/>
                        <a:pt x="309408" y="28299"/>
                      </a:cubicBezTo>
                      <a:cubicBezTo>
                        <a:pt x="309509" y="28623"/>
                        <a:pt x="309578" y="28989"/>
                        <a:pt x="309612" y="29399"/>
                      </a:cubicBezTo>
                      <a:cubicBezTo>
                        <a:pt x="309646" y="29808"/>
                        <a:pt x="309663" y="30319"/>
                        <a:pt x="309663" y="30933"/>
                      </a:cubicBezTo>
                      <a:cubicBezTo>
                        <a:pt x="309663" y="32263"/>
                        <a:pt x="309509" y="33193"/>
                        <a:pt x="309203" y="33722"/>
                      </a:cubicBezTo>
                      <a:cubicBezTo>
                        <a:pt x="308896" y="34250"/>
                        <a:pt x="308521" y="34515"/>
                        <a:pt x="308077" y="34515"/>
                      </a:cubicBezTo>
                      <a:cubicBezTo>
                        <a:pt x="307565" y="34515"/>
                        <a:pt x="306977" y="34233"/>
                        <a:pt x="306312" y="33670"/>
                      </a:cubicBezTo>
                      <a:cubicBezTo>
                        <a:pt x="305647" y="33108"/>
                        <a:pt x="304803" y="32485"/>
                        <a:pt x="303779" y="31803"/>
                      </a:cubicBezTo>
                      <a:cubicBezTo>
                        <a:pt x="302756" y="31121"/>
                        <a:pt x="301520" y="30499"/>
                        <a:pt x="300070" y="29936"/>
                      </a:cubicBezTo>
                      <a:cubicBezTo>
                        <a:pt x="298621" y="29373"/>
                        <a:pt x="296907" y="29092"/>
                        <a:pt x="294929" y="29092"/>
                      </a:cubicBezTo>
                      <a:cubicBezTo>
                        <a:pt x="290870" y="29092"/>
                        <a:pt x="287758" y="30652"/>
                        <a:pt x="285592" y="33773"/>
                      </a:cubicBezTo>
                      <a:cubicBezTo>
                        <a:pt x="283426" y="36893"/>
                        <a:pt x="282344" y="41421"/>
                        <a:pt x="282344" y="47355"/>
                      </a:cubicBezTo>
                      <a:cubicBezTo>
                        <a:pt x="282344" y="50323"/>
                        <a:pt x="282625" y="52923"/>
                        <a:pt x="283188" y="55157"/>
                      </a:cubicBezTo>
                      <a:cubicBezTo>
                        <a:pt x="283751" y="57391"/>
                        <a:pt x="284578" y="59259"/>
                        <a:pt x="285669" y="60759"/>
                      </a:cubicBezTo>
                      <a:cubicBezTo>
                        <a:pt x="286761" y="62260"/>
                        <a:pt x="288099" y="63377"/>
                        <a:pt x="289685" y="64110"/>
                      </a:cubicBezTo>
                      <a:cubicBezTo>
                        <a:pt x="291271" y="64843"/>
                        <a:pt x="293087" y="65210"/>
                        <a:pt x="295133" y="65210"/>
                      </a:cubicBezTo>
                      <a:cubicBezTo>
                        <a:pt x="297077" y="65210"/>
                        <a:pt x="298783" y="64903"/>
                        <a:pt x="300249" y="64289"/>
                      </a:cubicBezTo>
                      <a:cubicBezTo>
                        <a:pt x="301716" y="63675"/>
                        <a:pt x="302987" y="63002"/>
                        <a:pt x="304061" y="62268"/>
                      </a:cubicBezTo>
                      <a:cubicBezTo>
                        <a:pt x="305136" y="61535"/>
                        <a:pt x="306040" y="60870"/>
                        <a:pt x="306773" y="60273"/>
                      </a:cubicBezTo>
                      <a:cubicBezTo>
                        <a:pt x="307505" y="59676"/>
                        <a:pt x="308077" y="59378"/>
                        <a:pt x="308487" y="59378"/>
                      </a:cubicBezTo>
                      <a:cubicBezTo>
                        <a:pt x="308726" y="59378"/>
                        <a:pt x="308929" y="59446"/>
                        <a:pt x="309100" y="59582"/>
                      </a:cubicBezTo>
                      <a:cubicBezTo>
                        <a:pt x="309270" y="59719"/>
                        <a:pt x="309416" y="59949"/>
                        <a:pt x="309535" y="60273"/>
                      </a:cubicBezTo>
                      <a:cubicBezTo>
                        <a:pt x="309654" y="60597"/>
                        <a:pt x="309740" y="61006"/>
                        <a:pt x="309791" y="61501"/>
                      </a:cubicBezTo>
                      <a:cubicBezTo>
                        <a:pt x="309842" y="61996"/>
                        <a:pt x="309868" y="62584"/>
                        <a:pt x="309868" y="63266"/>
                      </a:cubicBezTo>
                      <a:close/>
                      <a:moveTo>
                        <a:pt x="354237" y="70326"/>
                      </a:moveTo>
                      <a:cubicBezTo>
                        <a:pt x="354237" y="70735"/>
                        <a:pt x="354101" y="71042"/>
                        <a:pt x="353827" y="71247"/>
                      </a:cubicBezTo>
                      <a:cubicBezTo>
                        <a:pt x="353555" y="71451"/>
                        <a:pt x="353180" y="71605"/>
                        <a:pt x="352702" y="71707"/>
                      </a:cubicBezTo>
                      <a:cubicBezTo>
                        <a:pt x="352224" y="71810"/>
                        <a:pt x="351525" y="71861"/>
                        <a:pt x="350604" y="71861"/>
                      </a:cubicBezTo>
                      <a:cubicBezTo>
                        <a:pt x="349717" y="71861"/>
                        <a:pt x="349010" y="71810"/>
                        <a:pt x="348481" y="71707"/>
                      </a:cubicBezTo>
                      <a:cubicBezTo>
                        <a:pt x="347952" y="71605"/>
                        <a:pt x="347569" y="71451"/>
                        <a:pt x="347330" y="71247"/>
                      </a:cubicBezTo>
                      <a:cubicBezTo>
                        <a:pt x="347091" y="71042"/>
                        <a:pt x="346972" y="70735"/>
                        <a:pt x="346972" y="70326"/>
                      </a:cubicBezTo>
                      <a:lnTo>
                        <a:pt x="346972" y="65722"/>
                      </a:lnTo>
                      <a:cubicBezTo>
                        <a:pt x="344960" y="67870"/>
                        <a:pt x="342717" y="69542"/>
                        <a:pt x="340245" y="70735"/>
                      </a:cubicBezTo>
                      <a:cubicBezTo>
                        <a:pt x="337772" y="71929"/>
                        <a:pt x="335155" y="72526"/>
                        <a:pt x="332391" y="72526"/>
                      </a:cubicBezTo>
                      <a:cubicBezTo>
                        <a:pt x="329970" y="72526"/>
                        <a:pt x="327778" y="72210"/>
                        <a:pt x="325817" y="71579"/>
                      </a:cubicBezTo>
                      <a:cubicBezTo>
                        <a:pt x="323856" y="70948"/>
                        <a:pt x="322185" y="70036"/>
                        <a:pt x="320804" y="68842"/>
                      </a:cubicBezTo>
                      <a:cubicBezTo>
                        <a:pt x="319423" y="67649"/>
                        <a:pt x="318349" y="66182"/>
                        <a:pt x="317581" y="64443"/>
                      </a:cubicBezTo>
                      <a:cubicBezTo>
                        <a:pt x="316813" y="62703"/>
                        <a:pt x="316429" y="60725"/>
                        <a:pt x="316429" y="58508"/>
                      </a:cubicBezTo>
                      <a:cubicBezTo>
                        <a:pt x="316429" y="55916"/>
                        <a:pt x="316958" y="53665"/>
                        <a:pt x="318015" y="51755"/>
                      </a:cubicBezTo>
                      <a:cubicBezTo>
                        <a:pt x="319073" y="49845"/>
                        <a:pt x="320591" y="48259"/>
                        <a:pt x="322569" y="46997"/>
                      </a:cubicBezTo>
                      <a:cubicBezTo>
                        <a:pt x="324548" y="45735"/>
                        <a:pt x="326969" y="44789"/>
                        <a:pt x="329834" y="44158"/>
                      </a:cubicBezTo>
                      <a:cubicBezTo>
                        <a:pt x="332699" y="43527"/>
                        <a:pt x="335921" y="43212"/>
                        <a:pt x="339503" y="43212"/>
                      </a:cubicBezTo>
                      <a:lnTo>
                        <a:pt x="345846" y="43212"/>
                      </a:lnTo>
                      <a:lnTo>
                        <a:pt x="345846" y="39630"/>
                      </a:lnTo>
                      <a:cubicBezTo>
                        <a:pt x="345846" y="37857"/>
                        <a:pt x="345659" y="36288"/>
                        <a:pt x="345283" y="34924"/>
                      </a:cubicBezTo>
                      <a:cubicBezTo>
                        <a:pt x="344908" y="33560"/>
                        <a:pt x="344303" y="32426"/>
                        <a:pt x="343468" y="31522"/>
                      </a:cubicBezTo>
                      <a:cubicBezTo>
                        <a:pt x="342632" y="30618"/>
                        <a:pt x="341550" y="29936"/>
                        <a:pt x="340219" y="29475"/>
                      </a:cubicBezTo>
                      <a:cubicBezTo>
                        <a:pt x="338889" y="29015"/>
                        <a:pt x="337252" y="28785"/>
                        <a:pt x="335308" y="28785"/>
                      </a:cubicBezTo>
                      <a:cubicBezTo>
                        <a:pt x="333228" y="28785"/>
                        <a:pt x="331360" y="29032"/>
                        <a:pt x="329705" y="29526"/>
                      </a:cubicBezTo>
                      <a:cubicBezTo>
                        <a:pt x="328052" y="30021"/>
                        <a:pt x="326602" y="30567"/>
                        <a:pt x="325357" y="31164"/>
                      </a:cubicBezTo>
                      <a:cubicBezTo>
                        <a:pt x="324112" y="31760"/>
                        <a:pt x="323072" y="32306"/>
                        <a:pt x="322237" y="32801"/>
                      </a:cubicBezTo>
                      <a:cubicBezTo>
                        <a:pt x="321401" y="33295"/>
                        <a:pt x="320779" y="33542"/>
                        <a:pt x="320369" y="33542"/>
                      </a:cubicBezTo>
                      <a:cubicBezTo>
                        <a:pt x="320097" y="33542"/>
                        <a:pt x="319857" y="33474"/>
                        <a:pt x="319653" y="33338"/>
                      </a:cubicBezTo>
                      <a:cubicBezTo>
                        <a:pt x="319448" y="33201"/>
                        <a:pt x="319269" y="32997"/>
                        <a:pt x="319115" y="32724"/>
                      </a:cubicBezTo>
                      <a:cubicBezTo>
                        <a:pt x="318962" y="32451"/>
                        <a:pt x="318852" y="32101"/>
                        <a:pt x="318783" y="31675"/>
                      </a:cubicBezTo>
                      <a:cubicBezTo>
                        <a:pt x="318714" y="31249"/>
                        <a:pt x="318681" y="30780"/>
                        <a:pt x="318681" y="30268"/>
                      </a:cubicBezTo>
                      <a:cubicBezTo>
                        <a:pt x="318681" y="29416"/>
                        <a:pt x="318740" y="28742"/>
                        <a:pt x="318860" y="28247"/>
                      </a:cubicBezTo>
                      <a:cubicBezTo>
                        <a:pt x="318979" y="27753"/>
                        <a:pt x="319269" y="27284"/>
                        <a:pt x="319730" y="26841"/>
                      </a:cubicBezTo>
                      <a:cubicBezTo>
                        <a:pt x="320190" y="26397"/>
                        <a:pt x="320983" y="25877"/>
                        <a:pt x="322108" y="25280"/>
                      </a:cubicBezTo>
                      <a:cubicBezTo>
                        <a:pt x="323234" y="24683"/>
                        <a:pt x="324530" y="24138"/>
                        <a:pt x="325996" y="23643"/>
                      </a:cubicBezTo>
                      <a:cubicBezTo>
                        <a:pt x="327463" y="23149"/>
                        <a:pt x="329066" y="22739"/>
                        <a:pt x="330805" y="22415"/>
                      </a:cubicBezTo>
                      <a:cubicBezTo>
                        <a:pt x="332545" y="22091"/>
                        <a:pt x="334301" y="21929"/>
                        <a:pt x="336075" y="21929"/>
                      </a:cubicBezTo>
                      <a:cubicBezTo>
                        <a:pt x="339384" y="21929"/>
                        <a:pt x="342197" y="22305"/>
                        <a:pt x="344517" y="23055"/>
                      </a:cubicBezTo>
                      <a:cubicBezTo>
                        <a:pt x="346836" y="23805"/>
                        <a:pt x="348712" y="24905"/>
                        <a:pt x="350144" y="26355"/>
                      </a:cubicBezTo>
                      <a:cubicBezTo>
                        <a:pt x="351577" y="27804"/>
                        <a:pt x="352617" y="29603"/>
                        <a:pt x="353264" y="31752"/>
                      </a:cubicBezTo>
                      <a:cubicBezTo>
                        <a:pt x="353913" y="33901"/>
                        <a:pt x="354237" y="36407"/>
                        <a:pt x="354237" y="39272"/>
                      </a:cubicBezTo>
                      <a:close/>
                      <a:moveTo>
                        <a:pt x="345846" y="49299"/>
                      </a:moveTo>
                      <a:lnTo>
                        <a:pt x="338633" y="49299"/>
                      </a:lnTo>
                      <a:cubicBezTo>
                        <a:pt x="336314" y="49299"/>
                        <a:pt x="334301" y="49496"/>
                        <a:pt x="332596" y="49888"/>
                      </a:cubicBezTo>
                      <a:cubicBezTo>
                        <a:pt x="330891" y="50280"/>
                        <a:pt x="329476" y="50860"/>
                        <a:pt x="328350" y="51627"/>
                      </a:cubicBezTo>
                      <a:cubicBezTo>
                        <a:pt x="327224" y="52395"/>
                        <a:pt x="326397" y="53316"/>
                        <a:pt x="325869" y="54390"/>
                      </a:cubicBezTo>
                      <a:cubicBezTo>
                        <a:pt x="325340" y="55464"/>
                        <a:pt x="325076" y="56701"/>
                        <a:pt x="325076" y="58099"/>
                      </a:cubicBezTo>
                      <a:cubicBezTo>
                        <a:pt x="325076" y="60486"/>
                        <a:pt x="325834" y="62388"/>
                        <a:pt x="327353" y="63803"/>
                      </a:cubicBezTo>
                      <a:cubicBezTo>
                        <a:pt x="328870" y="65219"/>
                        <a:pt x="330993" y="65926"/>
                        <a:pt x="333722" y="65926"/>
                      </a:cubicBezTo>
                      <a:cubicBezTo>
                        <a:pt x="335939" y="65926"/>
                        <a:pt x="337994" y="65364"/>
                        <a:pt x="339887" y="64238"/>
                      </a:cubicBezTo>
                      <a:cubicBezTo>
                        <a:pt x="341779" y="63113"/>
                        <a:pt x="343766" y="61390"/>
                        <a:pt x="345846" y="59071"/>
                      </a:cubicBezTo>
                      <a:close/>
                      <a:moveTo>
                        <a:pt x="377601" y="70275"/>
                      </a:moveTo>
                      <a:cubicBezTo>
                        <a:pt x="377601" y="70548"/>
                        <a:pt x="377533" y="70778"/>
                        <a:pt x="377397" y="70965"/>
                      </a:cubicBezTo>
                      <a:cubicBezTo>
                        <a:pt x="377260" y="71153"/>
                        <a:pt x="377039" y="71315"/>
                        <a:pt x="376731" y="71451"/>
                      </a:cubicBezTo>
                      <a:cubicBezTo>
                        <a:pt x="376425" y="71588"/>
                        <a:pt x="375998" y="71690"/>
                        <a:pt x="375453" y="71758"/>
                      </a:cubicBezTo>
                      <a:cubicBezTo>
                        <a:pt x="374907" y="71827"/>
                        <a:pt x="374208" y="71861"/>
                        <a:pt x="373355" y="71861"/>
                      </a:cubicBezTo>
                      <a:cubicBezTo>
                        <a:pt x="372536" y="71861"/>
                        <a:pt x="371854" y="71827"/>
                        <a:pt x="371309" y="71758"/>
                      </a:cubicBezTo>
                      <a:cubicBezTo>
                        <a:pt x="370763" y="71690"/>
                        <a:pt x="370329" y="71588"/>
                        <a:pt x="370004" y="71451"/>
                      </a:cubicBezTo>
                      <a:cubicBezTo>
                        <a:pt x="369680" y="71315"/>
                        <a:pt x="369458" y="71153"/>
                        <a:pt x="369339" y="70965"/>
                      </a:cubicBezTo>
                      <a:cubicBezTo>
                        <a:pt x="369220" y="70778"/>
                        <a:pt x="369160" y="70548"/>
                        <a:pt x="369160" y="70275"/>
                      </a:cubicBezTo>
                      <a:lnTo>
                        <a:pt x="369160" y="1926"/>
                      </a:lnTo>
                      <a:cubicBezTo>
                        <a:pt x="369160" y="1653"/>
                        <a:pt x="369220" y="1414"/>
                        <a:pt x="369339" y="1210"/>
                      </a:cubicBezTo>
                      <a:cubicBezTo>
                        <a:pt x="369458" y="1005"/>
                        <a:pt x="369680" y="835"/>
                        <a:pt x="370004" y="698"/>
                      </a:cubicBezTo>
                      <a:cubicBezTo>
                        <a:pt x="370329" y="562"/>
                        <a:pt x="370763" y="459"/>
                        <a:pt x="371309" y="391"/>
                      </a:cubicBezTo>
                      <a:cubicBezTo>
                        <a:pt x="371854" y="323"/>
                        <a:pt x="372536" y="289"/>
                        <a:pt x="373355" y="289"/>
                      </a:cubicBezTo>
                      <a:cubicBezTo>
                        <a:pt x="374208" y="289"/>
                        <a:pt x="374907" y="323"/>
                        <a:pt x="375453" y="391"/>
                      </a:cubicBezTo>
                      <a:cubicBezTo>
                        <a:pt x="375998" y="459"/>
                        <a:pt x="376425" y="562"/>
                        <a:pt x="376731" y="698"/>
                      </a:cubicBezTo>
                      <a:cubicBezTo>
                        <a:pt x="377039" y="835"/>
                        <a:pt x="377260" y="1005"/>
                        <a:pt x="377397" y="1210"/>
                      </a:cubicBezTo>
                      <a:cubicBezTo>
                        <a:pt x="377533" y="1414"/>
                        <a:pt x="377601" y="1653"/>
                        <a:pt x="377601" y="1926"/>
                      </a:cubicBezTo>
                      <a:close/>
                      <a:moveTo>
                        <a:pt x="481143" y="69610"/>
                      </a:moveTo>
                      <a:cubicBezTo>
                        <a:pt x="481007" y="70087"/>
                        <a:pt x="480802" y="70471"/>
                        <a:pt x="480530" y="70761"/>
                      </a:cubicBezTo>
                      <a:cubicBezTo>
                        <a:pt x="480257" y="71051"/>
                        <a:pt x="479882" y="71272"/>
                        <a:pt x="479404" y="71426"/>
                      </a:cubicBezTo>
                      <a:cubicBezTo>
                        <a:pt x="478927" y="71579"/>
                        <a:pt x="478338" y="71690"/>
                        <a:pt x="477639" y="71758"/>
                      </a:cubicBezTo>
                      <a:cubicBezTo>
                        <a:pt x="476940" y="71827"/>
                        <a:pt x="476079" y="71861"/>
                        <a:pt x="475056" y="71861"/>
                      </a:cubicBezTo>
                      <a:cubicBezTo>
                        <a:pt x="473999" y="71861"/>
                        <a:pt x="473103" y="71827"/>
                        <a:pt x="472370" y="71758"/>
                      </a:cubicBezTo>
                      <a:cubicBezTo>
                        <a:pt x="471636" y="71690"/>
                        <a:pt x="471032" y="71579"/>
                        <a:pt x="470553" y="71426"/>
                      </a:cubicBezTo>
                      <a:cubicBezTo>
                        <a:pt x="470076" y="71272"/>
                        <a:pt x="469718" y="71051"/>
                        <a:pt x="469479" y="70761"/>
                      </a:cubicBezTo>
                      <a:cubicBezTo>
                        <a:pt x="469241" y="70471"/>
                        <a:pt x="469053" y="70087"/>
                        <a:pt x="468917" y="69610"/>
                      </a:cubicBezTo>
                      <a:lnTo>
                        <a:pt x="455052" y="19627"/>
                      </a:lnTo>
                      <a:lnTo>
                        <a:pt x="454950" y="19627"/>
                      </a:lnTo>
                      <a:lnTo>
                        <a:pt x="442160" y="69610"/>
                      </a:lnTo>
                      <a:cubicBezTo>
                        <a:pt x="442057" y="70087"/>
                        <a:pt x="441887" y="70471"/>
                        <a:pt x="441649" y="70761"/>
                      </a:cubicBezTo>
                      <a:cubicBezTo>
                        <a:pt x="441410" y="71051"/>
                        <a:pt x="441069" y="71272"/>
                        <a:pt x="440625" y="71426"/>
                      </a:cubicBezTo>
                      <a:cubicBezTo>
                        <a:pt x="440182" y="71579"/>
                        <a:pt x="439611" y="71690"/>
                        <a:pt x="438911" y="71758"/>
                      </a:cubicBezTo>
                      <a:cubicBezTo>
                        <a:pt x="438212" y="71827"/>
                        <a:pt x="437317" y="71861"/>
                        <a:pt x="436225" y="71861"/>
                      </a:cubicBezTo>
                      <a:cubicBezTo>
                        <a:pt x="435100" y="71861"/>
                        <a:pt x="434162" y="71827"/>
                        <a:pt x="433412" y="71758"/>
                      </a:cubicBezTo>
                      <a:cubicBezTo>
                        <a:pt x="432661" y="71690"/>
                        <a:pt x="432048" y="71579"/>
                        <a:pt x="431570" y="71426"/>
                      </a:cubicBezTo>
                      <a:cubicBezTo>
                        <a:pt x="431092" y="71272"/>
                        <a:pt x="430726" y="71051"/>
                        <a:pt x="430470" y="70761"/>
                      </a:cubicBezTo>
                      <a:cubicBezTo>
                        <a:pt x="430214" y="70471"/>
                        <a:pt x="430035" y="70087"/>
                        <a:pt x="429933" y="69610"/>
                      </a:cubicBezTo>
                      <a:lnTo>
                        <a:pt x="412437" y="8474"/>
                      </a:lnTo>
                      <a:cubicBezTo>
                        <a:pt x="412232" y="7690"/>
                        <a:pt x="412120" y="7076"/>
                        <a:pt x="412104" y="6633"/>
                      </a:cubicBezTo>
                      <a:cubicBezTo>
                        <a:pt x="412087" y="6189"/>
                        <a:pt x="412223" y="5848"/>
                        <a:pt x="412513" y="5610"/>
                      </a:cubicBezTo>
                      <a:cubicBezTo>
                        <a:pt x="412803" y="5371"/>
                        <a:pt x="413272" y="5217"/>
                        <a:pt x="413920" y="5149"/>
                      </a:cubicBezTo>
                      <a:cubicBezTo>
                        <a:pt x="414568" y="5081"/>
                        <a:pt x="415438" y="5047"/>
                        <a:pt x="416530" y="5047"/>
                      </a:cubicBezTo>
                      <a:cubicBezTo>
                        <a:pt x="417587" y="5047"/>
                        <a:pt x="418422" y="5072"/>
                        <a:pt x="419036" y="5123"/>
                      </a:cubicBezTo>
                      <a:cubicBezTo>
                        <a:pt x="419650" y="5175"/>
                        <a:pt x="420119" y="5268"/>
                        <a:pt x="420442" y="5405"/>
                      </a:cubicBezTo>
                      <a:cubicBezTo>
                        <a:pt x="420767" y="5541"/>
                        <a:pt x="420988" y="5729"/>
                        <a:pt x="421108" y="5968"/>
                      </a:cubicBezTo>
                      <a:cubicBezTo>
                        <a:pt x="421227" y="6206"/>
                        <a:pt x="421321" y="6513"/>
                        <a:pt x="421389" y="6889"/>
                      </a:cubicBezTo>
                      <a:lnTo>
                        <a:pt x="436277" y="62345"/>
                      </a:lnTo>
                      <a:lnTo>
                        <a:pt x="436328" y="62345"/>
                      </a:lnTo>
                      <a:lnTo>
                        <a:pt x="450448" y="6991"/>
                      </a:lnTo>
                      <a:cubicBezTo>
                        <a:pt x="450550" y="6616"/>
                        <a:pt x="450679" y="6300"/>
                        <a:pt x="450832" y="6044"/>
                      </a:cubicBezTo>
                      <a:cubicBezTo>
                        <a:pt x="450985" y="5789"/>
                        <a:pt x="451232" y="5592"/>
                        <a:pt x="451574" y="5456"/>
                      </a:cubicBezTo>
                      <a:cubicBezTo>
                        <a:pt x="451915" y="5320"/>
                        <a:pt x="452401" y="5217"/>
                        <a:pt x="453031" y="5149"/>
                      </a:cubicBezTo>
                      <a:cubicBezTo>
                        <a:pt x="453663" y="5081"/>
                        <a:pt x="454490" y="5047"/>
                        <a:pt x="455512" y="5047"/>
                      </a:cubicBezTo>
                      <a:cubicBezTo>
                        <a:pt x="456468" y="5047"/>
                        <a:pt x="457227" y="5081"/>
                        <a:pt x="457789" y="5149"/>
                      </a:cubicBezTo>
                      <a:cubicBezTo>
                        <a:pt x="458352" y="5217"/>
                        <a:pt x="458804" y="5320"/>
                        <a:pt x="459145" y="5456"/>
                      </a:cubicBezTo>
                      <a:cubicBezTo>
                        <a:pt x="459486" y="5592"/>
                        <a:pt x="459733" y="5789"/>
                        <a:pt x="459887" y="6044"/>
                      </a:cubicBezTo>
                      <a:cubicBezTo>
                        <a:pt x="460041" y="6300"/>
                        <a:pt x="460168" y="6616"/>
                        <a:pt x="460270" y="6991"/>
                      </a:cubicBezTo>
                      <a:lnTo>
                        <a:pt x="475465" y="62345"/>
                      </a:lnTo>
                      <a:lnTo>
                        <a:pt x="475567" y="62345"/>
                      </a:lnTo>
                      <a:lnTo>
                        <a:pt x="490148" y="6940"/>
                      </a:lnTo>
                      <a:cubicBezTo>
                        <a:pt x="490250" y="6599"/>
                        <a:pt x="490352" y="6300"/>
                        <a:pt x="490455" y="6044"/>
                      </a:cubicBezTo>
                      <a:cubicBezTo>
                        <a:pt x="490557" y="5789"/>
                        <a:pt x="490770" y="5592"/>
                        <a:pt x="491094" y="5456"/>
                      </a:cubicBezTo>
                      <a:cubicBezTo>
                        <a:pt x="491418" y="5320"/>
                        <a:pt x="491879" y="5217"/>
                        <a:pt x="492475" y="5149"/>
                      </a:cubicBezTo>
                      <a:cubicBezTo>
                        <a:pt x="493072" y="5081"/>
                        <a:pt x="493866" y="5047"/>
                        <a:pt x="494855" y="5047"/>
                      </a:cubicBezTo>
                      <a:cubicBezTo>
                        <a:pt x="495878" y="5047"/>
                        <a:pt x="496688" y="5089"/>
                        <a:pt x="497284" y="5175"/>
                      </a:cubicBezTo>
                      <a:cubicBezTo>
                        <a:pt x="497882" y="5260"/>
                        <a:pt x="498316" y="5422"/>
                        <a:pt x="498589" y="5661"/>
                      </a:cubicBezTo>
                      <a:cubicBezTo>
                        <a:pt x="498862" y="5899"/>
                        <a:pt x="498990" y="6240"/>
                        <a:pt x="498973" y="6684"/>
                      </a:cubicBezTo>
                      <a:cubicBezTo>
                        <a:pt x="498956" y="7127"/>
                        <a:pt x="498862" y="7741"/>
                        <a:pt x="498691" y="8526"/>
                      </a:cubicBezTo>
                      <a:close/>
                      <a:moveTo>
                        <a:pt x="532952" y="27250"/>
                      </a:moveTo>
                      <a:cubicBezTo>
                        <a:pt x="532952" y="28000"/>
                        <a:pt x="532935" y="28631"/>
                        <a:pt x="532901" y="29143"/>
                      </a:cubicBezTo>
                      <a:cubicBezTo>
                        <a:pt x="532867" y="29654"/>
                        <a:pt x="532798" y="30055"/>
                        <a:pt x="532696" y="30345"/>
                      </a:cubicBezTo>
                      <a:cubicBezTo>
                        <a:pt x="532594" y="30635"/>
                        <a:pt x="532466" y="30857"/>
                        <a:pt x="532313" y="31010"/>
                      </a:cubicBezTo>
                      <a:cubicBezTo>
                        <a:pt x="532159" y="31164"/>
                        <a:pt x="531946" y="31240"/>
                        <a:pt x="531673" y="31240"/>
                      </a:cubicBezTo>
                      <a:cubicBezTo>
                        <a:pt x="531400" y="31240"/>
                        <a:pt x="531068" y="31164"/>
                        <a:pt x="530675" y="31010"/>
                      </a:cubicBezTo>
                      <a:cubicBezTo>
                        <a:pt x="530283" y="30857"/>
                        <a:pt x="529840" y="30703"/>
                        <a:pt x="529346" y="30550"/>
                      </a:cubicBezTo>
                      <a:cubicBezTo>
                        <a:pt x="528851" y="30396"/>
                        <a:pt x="528297" y="30251"/>
                        <a:pt x="527682" y="30115"/>
                      </a:cubicBezTo>
                      <a:cubicBezTo>
                        <a:pt x="527069" y="29978"/>
                        <a:pt x="526403" y="29910"/>
                        <a:pt x="525687" y="29910"/>
                      </a:cubicBezTo>
                      <a:cubicBezTo>
                        <a:pt x="524835" y="29910"/>
                        <a:pt x="523999" y="30081"/>
                        <a:pt x="523181" y="30422"/>
                      </a:cubicBezTo>
                      <a:cubicBezTo>
                        <a:pt x="522362" y="30763"/>
                        <a:pt x="521501" y="31326"/>
                        <a:pt x="520597" y="32110"/>
                      </a:cubicBezTo>
                      <a:cubicBezTo>
                        <a:pt x="519693" y="32894"/>
                        <a:pt x="518747" y="33935"/>
                        <a:pt x="517757" y="35231"/>
                      </a:cubicBezTo>
                      <a:cubicBezTo>
                        <a:pt x="516769" y="36527"/>
                        <a:pt x="515677" y="38113"/>
                        <a:pt x="514484" y="39989"/>
                      </a:cubicBezTo>
                      <a:lnTo>
                        <a:pt x="514484" y="70275"/>
                      </a:lnTo>
                      <a:cubicBezTo>
                        <a:pt x="514484" y="70548"/>
                        <a:pt x="514415" y="70778"/>
                        <a:pt x="514279" y="70965"/>
                      </a:cubicBezTo>
                      <a:cubicBezTo>
                        <a:pt x="514143" y="71153"/>
                        <a:pt x="513921" y="71315"/>
                        <a:pt x="513614" y="71451"/>
                      </a:cubicBezTo>
                      <a:cubicBezTo>
                        <a:pt x="513306" y="71588"/>
                        <a:pt x="512881" y="71690"/>
                        <a:pt x="512335" y="71758"/>
                      </a:cubicBezTo>
                      <a:cubicBezTo>
                        <a:pt x="511789" y="71827"/>
                        <a:pt x="511090" y="71861"/>
                        <a:pt x="510237" y="71861"/>
                      </a:cubicBezTo>
                      <a:cubicBezTo>
                        <a:pt x="509418" y="71861"/>
                        <a:pt x="508736" y="71827"/>
                        <a:pt x="508190" y="71758"/>
                      </a:cubicBezTo>
                      <a:cubicBezTo>
                        <a:pt x="507645" y="71690"/>
                        <a:pt x="507210" y="71588"/>
                        <a:pt x="506887" y="71451"/>
                      </a:cubicBezTo>
                      <a:cubicBezTo>
                        <a:pt x="506563" y="71315"/>
                        <a:pt x="506341" y="71153"/>
                        <a:pt x="506221" y="70965"/>
                      </a:cubicBezTo>
                      <a:cubicBezTo>
                        <a:pt x="506102" y="70778"/>
                        <a:pt x="506042" y="70548"/>
                        <a:pt x="506042" y="70275"/>
                      </a:cubicBezTo>
                      <a:lnTo>
                        <a:pt x="506042" y="24232"/>
                      </a:lnTo>
                      <a:cubicBezTo>
                        <a:pt x="506042" y="23959"/>
                        <a:pt x="506093" y="23728"/>
                        <a:pt x="506196" y="23541"/>
                      </a:cubicBezTo>
                      <a:cubicBezTo>
                        <a:pt x="506298" y="23353"/>
                        <a:pt x="506503" y="23183"/>
                        <a:pt x="506809" y="23029"/>
                      </a:cubicBezTo>
                      <a:cubicBezTo>
                        <a:pt x="507116" y="22876"/>
                        <a:pt x="507509" y="22773"/>
                        <a:pt x="507986" y="22722"/>
                      </a:cubicBezTo>
                      <a:cubicBezTo>
                        <a:pt x="508464" y="22671"/>
                        <a:pt x="509094" y="22646"/>
                        <a:pt x="509879" y="22646"/>
                      </a:cubicBezTo>
                      <a:cubicBezTo>
                        <a:pt x="510630" y="22646"/>
                        <a:pt x="511252" y="22671"/>
                        <a:pt x="511746" y="22722"/>
                      </a:cubicBezTo>
                      <a:cubicBezTo>
                        <a:pt x="512241" y="22773"/>
                        <a:pt x="512624" y="22876"/>
                        <a:pt x="512898" y="23029"/>
                      </a:cubicBezTo>
                      <a:cubicBezTo>
                        <a:pt x="513170" y="23183"/>
                        <a:pt x="513366" y="23353"/>
                        <a:pt x="513485" y="23541"/>
                      </a:cubicBezTo>
                      <a:cubicBezTo>
                        <a:pt x="513605" y="23728"/>
                        <a:pt x="513665" y="23959"/>
                        <a:pt x="513665" y="24232"/>
                      </a:cubicBezTo>
                      <a:lnTo>
                        <a:pt x="513665" y="30933"/>
                      </a:lnTo>
                      <a:cubicBezTo>
                        <a:pt x="514927" y="29092"/>
                        <a:pt x="516112" y="27591"/>
                        <a:pt x="517220" y="26431"/>
                      </a:cubicBezTo>
                      <a:cubicBezTo>
                        <a:pt x="518329" y="25272"/>
                        <a:pt x="519378" y="24359"/>
                        <a:pt x="520367" y="23694"/>
                      </a:cubicBezTo>
                      <a:cubicBezTo>
                        <a:pt x="521356" y="23029"/>
                        <a:pt x="522336" y="22569"/>
                        <a:pt x="523309" y="22313"/>
                      </a:cubicBezTo>
                      <a:cubicBezTo>
                        <a:pt x="524280" y="22057"/>
                        <a:pt x="525261" y="21929"/>
                        <a:pt x="526250" y="21929"/>
                      </a:cubicBezTo>
                      <a:cubicBezTo>
                        <a:pt x="526694" y="21929"/>
                        <a:pt x="527197" y="21955"/>
                        <a:pt x="527760" y="22006"/>
                      </a:cubicBezTo>
                      <a:cubicBezTo>
                        <a:pt x="528323" y="22057"/>
                        <a:pt x="528910" y="22151"/>
                        <a:pt x="529525" y="22287"/>
                      </a:cubicBezTo>
                      <a:cubicBezTo>
                        <a:pt x="530138" y="22424"/>
                        <a:pt x="530692" y="22577"/>
                        <a:pt x="531187" y="22748"/>
                      </a:cubicBezTo>
                      <a:cubicBezTo>
                        <a:pt x="531682" y="22918"/>
                        <a:pt x="532032" y="23089"/>
                        <a:pt x="532235" y="23259"/>
                      </a:cubicBezTo>
                      <a:cubicBezTo>
                        <a:pt x="532440" y="23430"/>
                        <a:pt x="532577" y="23592"/>
                        <a:pt x="532645" y="23745"/>
                      </a:cubicBezTo>
                      <a:cubicBezTo>
                        <a:pt x="532714" y="23899"/>
                        <a:pt x="532773" y="24095"/>
                        <a:pt x="532824" y="24334"/>
                      </a:cubicBezTo>
                      <a:cubicBezTo>
                        <a:pt x="532876" y="24573"/>
                        <a:pt x="532910" y="24922"/>
                        <a:pt x="532927" y="25383"/>
                      </a:cubicBezTo>
                      <a:cubicBezTo>
                        <a:pt x="532943" y="25843"/>
                        <a:pt x="532952" y="26465"/>
                        <a:pt x="532952" y="27250"/>
                      </a:cubicBezTo>
                      <a:close/>
                      <a:moveTo>
                        <a:pt x="550202" y="70275"/>
                      </a:moveTo>
                      <a:cubicBezTo>
                        <a:pt x="550202" y="70548"/>
                        <a:pt x="550134" y="70778"/>
                        <a:pt x="549998" y="70965"/>
                      </a:cubicBezTo>
                      <a:cubicBezTo>
                        <a:pt x="549861" y="71153"/>
                        <a:pt x="549640" y="71315"/>
                        <a:pt x="549333" y="71451"/>
                      </a:cubicBezTo>
                      <a:cubicBezTo>
                        <a:pt x="549025" y="71588"/>
                        <a:pt x="548599" y="71690"/>
                        <a:pt x="548054" y="71758"/>
                      </a:cubicBezTo>
                      <a:cubicBezTo>
                        <a:pt x="547508" y="71827"/>
                        <a:pt x="546809" y="71861"/>
                        <a:pt x="545956" y="71861"/>
                      </a:cubicBezTo>
                      <a:cubicBezTo>
                        <a:pt x="545137" y="71861"/>
                        <a:pt x="544455" y="71827"/>
                        <a:pt x="543909" y="71758"/>
                      </a:cubicBezTo>
                      <a:cubicBezTo>
                        <a:pt x="543364" y="71690"/>
                        <a:pt x="542929" y="71588"/>
                        <a:pt x="542605" y="71451"/>
                      </a:cubicBezTo>
                      <a:cubicBezTo>
                        <a:pt x="542281" y="71315"/>
                        <a:pt x="542060" y="71153"/>
                        <a:pt x="541940" y="70965"/>
                      </a:cubicBezTo>
                      <a:cubicBezTo>
                        <a:pt x="541820" y="70778"/>
                        <a:pt x="541760" y="70548"/>
                        <a:pt x="541760" y="70275"/>
                      </a:cubicBezTo>
                      <a:lnTo>
                        <a:pt x="541760" y="24232"/>
                      </a:lnTo>
                      <a:cubicBezTo>
                        <a:pt x="541760" y="23993"/>
                        <a:pt x="541820" y="23771"/>
                        <a:pt x="541940" y="23566"/>
                      </a:cubicBezTo>
                      <a:cubicBezTo>
                        <a:pt x="542060" y="23362"/>
                        <a:pt x="542281" y="23191"/>
                        <a:pt x="542605" y="23055"/>
                      </a:cubicBezTo>
                      <a:cubicBezTo>
                        <a:pt x="542929" y="22918"/>
                        <a:pt x="543364" y="22816"/>
                        <a:pt x="543909" y="22748"/>
                      </a:cubicBezTo>
                      <a:cubicBezTo>
                        <a:pt x="544455" y="22680"/>
                        <a:pt x="545137" y="22646"/>
                        <a:pt x="545956" y="22646"/>
                      </a:cubicBezTo>
                      <a:cubicBezTo>
                        <a:pt x="546809" y="22646"/>
                        <a:pt x="547508" y="22680"/>
                        <a:pt x="548054" y="22748"/>
                      </a:cubicBezTo>
                      <a:cubicBezTo>
                        <a:pt x="548599" y="22816"/>
                        <a:pt x="549025" y="22918"/>
                        <a:pt x="549333" y="23055"/>
                      </a:cubicBezTo>
                      <a:cubicBezTo>
                        <a:pt x="549640" y="23191"/>
                        <a:pt x="549861" y="23362"/>
                        <a:pt x="549998" y="23566"/>
                      </a:cubicBezTo>
                      <a:cubicBezTo>
                        <a:pt x="550134" y="23771"/>
                        <a:pt x="550202" y="23993"/>
                        <a:pt x="550202" y="24232"/>
                      </a:cubicBezTo>
                      <a:close/>
                      <a:moveTo>
                        <a:pt x="551174" y="8679"/>
                      </a:moveTo>
                      <a:cubicBezTo>
                        <a:pt x="551174" y="10657"/>
                        <a:pt x="550799" y="12004"/>
                        <a:pt x="550049" y="12721"/>
                      </a:cubicBezTo>
                      <a:cubicBezTo>
                        <a:pt x="549299" y="13437"/>
                        <a:pt x="547917" y="13795"/>
                        <a:pt x="545905" y="13795"/>
                      </a:cubicBezTo>
                      <a:cubicBezTo>
                        <a:pt x="543926" y="13795"/>
                        <a:pt x="542571" y="13445"/>
                        <a:pt x="541838" y="12746"/>
                      </a:cubicBezTo>
                      <a:cubicBezTo>
                        <a:pt x="541104" y="12047"/>
                        <a:pt x="540737" y="10725"/>
                        <a:pt x="540737" y="8781"/>
                      </a:cubicBezTo>
                      <a:cubicBezTo>
                        <a:pt x="540737" y="6803"/>
                        <a:pt x="541113" y="5456"/>
                        <a:pt x="541863" y="4740"/>
                      </a:cubicBezTo>
                      <a:cubicBezTo>
                        <a:pt x="542614" y="4024"/>
                        <a:pt x="543995" y="3665"/>
                        <a:pt x="546007" y="3665"/>
                      </a:cubicBezTo>
                      <a:cubicBezTo>
                        <a:pt x="547985" y="3665"/>
                        <a:pt x="549341" y="4015"/>
                        <a:pt x="550074" y="4714"/>
                      </a:cubicBezTo>
                      <a:cubicBezTo>
                        <a:pt x="550807" y="5413"/>
                        <a:pt x="551174" y="6735"/>
                        <a:pt x="551174" y="8679"/>
                      </a:cubicBezTo>
                      <a:close/>
                      <a:moveTo>
                        <a:pt x="589516" y="66898"/>
                      </a:moveTo>
                      <a:cubicBezTo>
                        <a:pt x="589516" y="67887"/>
                        <a:pt x="589448" y="68672"/>
                        <a:pt x="589311" y="69252"/>
                      </a:cubicBezTo>
                      <a:cubicBezTo>
                        <a:pt x="589175" y="69831"/>
                        <a:pt x="588970" y="70258"/>
                        <a:pt x="588698" y="70531"/>
                      </a:cubicBezTo>
                      <a:cubicBezTo>
                        <a:pt x="588424" y="70803"/>
                        <a:pt x="588016" y="71059"/>
                        <a:pt x="587470" y="71298"/>
                      </a:cubicBezTo>
                      <a:cubicBezTo>
                        <a:pt x="586924" y="71537"/>
                        <a:pt x="586301" y="71733"/>
                        <a:pt x="585602" y="71886"/>
                      </a:cubicBezTo>
                      <a:cubicBezTo>
                        <a:pt x="584903" y="72040"/>
                        <a:pt x="584161" y="72168"/>
                        <a:pt x="583377" y="72270"/>
                      </a:cubicBezTo>
                      <a:cubicBezTo>
                        <a:pt x="582592" y="72372"/>
                        <a:pt x="581808" y="72423"/>
                        <a:pt x="581023" y="72423"/>
                      </a:cubicBezTo>
                      <a:cubicBezTo>
                        <a:pt x="578636" y="72423"/>
                        <a:pt x="576590" y="72108"/>
                        <a:pt x="574885" y="71477"/>
                      </a:cubicBezTo>
                      <a:cubicBezTo>
                        <a:pt x="573179" y="70846"/>
                        <a:pt x="571780" y="69891"/>
                        <a:pt x="570690" y="68612"/>
                      </a:cubicBezTo>
                      <a:cubicBezTo>
                        <a:pt x="569598" y="67333"/>
                        <a:pt x="568805" y="65713"/>
                        <a:pt x="568310" y="63752"/>
                      </a:cubicBezTo>
                      <a:cubicBezTo>
                        <a:pt x="567816" y="61791"/>
                        <a:pt x="567568" y="59480"/>
                        <a:pt x="567568" y="56820"/>
                      </a:cubicBezTo>
                      <a:lnTo>
                        <a:pt x="567568" y="29910"/>
                      </a:lnTo>
                      <a:lnTo>
                        <a:pt x="561123" y="29910"/>
                      </a:lnTo>
                      <a:cubicBezTo>
                        <a:pt x="560610" y="29910"/>
                        <a:pt x="560202" y="29637"/>
                        <a:pt x="559895" y="29092"/>
                      </a:cubicBezTo>
                      <a:cubicBezTo>
                        <a:pt x="559587" y="28546"/>
                        <a:pt x="559434" y="27659"/>
                        <a:pt x="559434" y="26431"/>
                      </a:cubicBezTo>
                      <a:cubicBezTo>
                        <a:pt x="559434" y="25783"/>
                        <a:pt x="559477" y="25238"/>
                        <a:pt x="559562" y="24794"/>
                      </a:cubicBezTo>
                      <a:cubicBezTo>
                        <a:pt x="559647" y="24351"/>
                        <a:pt x="559758" y="23984"/>
                        <a:pt x="559895" y="23694"/>
                      </a:cubicBezTo>
                      <a:cubicBezTo>
                        <a:pt x="560031" y="23404"/>
                        <a:pt x="560210" y="23200"/>
                        <a:pt x="560432" y="23080"/>
                      </a:cubicBezTo>
                      <a:cubicBezTo>
                        <a:pt x="560653" y="22961"/>
                        <a:pt x="560901" y="22901"/>
                        <a:pt x="561173" y="22901"/>
                      </a:cubicBezTo>
                      <a:lnTo>
                        <a:pt x="567568" y="22901"/>
                      </a:lnTo>
                      <a:lnTo>
                        <a:pt x="567568" y="11953"/>
                      </a:lnTo>
                      <a:cubicBezTo>
                        <a:pt x="567568" y="11715"/>
                        <a:pt x="567628" y="11493"/>
                        <a:pt x="567747" y="11288"/>
                      </a:cubicBezTo>
                      <a:cubicBezTo>
                        <a:pt x="567867" y="11084"/>
                        <a:pt x="568088" y="10905"/>
                        <a:pt x="568412" y="10751"/>
                      </a:cubicBezTo>
                      <a:cubicBezTo>
                        <a:pt x="568737" y="10598"/>
                        <a:pt x="569171" y="10487"/>
                        <a:pt x="569717" y="10418"/>
                      </a:cubicBezTo>
                      <a:cubicBezTo>
                        <a:pt x="570263" y="10350"/>
                        <a:pt x="570945" y="10316"/>
                        <a:pt x="571763" y="10316"/>
                      </a:cubicBezTo>
                      <a:cubicBezTo>
                        <a:pt x="572617" y="10316"/>
                        <a:pt x="573316" y="10350"/>
                        <a:pt x="573862" y="10418"/>
                      </a:cubicBezTo>
                      <a:cubicBezTo>
                        <a:pt x="574407" y="10487"/>
                        <a:pt x="574833" y="10598"/>
                        <a:pt x="575140" y="10751"/>
                      </a:cubicBezTo>
                      <a:cubicBezTo>
                        <a:pt x="575447" y="10905"/>
                        <a:pt x="575668" y="11084"/>
                        <a:pt x="575806" y="11288"/>
                      </a:cubicBezTo>
                      <a:cubicBezTo>
                        <a:pt x="575942" y="11493"/>
                        <a:pt x="576009" y="11715"/>
                        <a:pt x="576009" y="11953"/>
                      </a:cubicBezTo>
                      <a:lnTo>
                        <a:pt x="576009" y="22901"/>
                      </a:lnTo>
                      <a:lnTo>
                        <a:pt x="587828" y="22901"/>
                      </a:lnTo>
                      <a:cubicBezTo>
                        <a:pt x="588101" y="22901"/>
                        <a:pt x="588340" y="22961"/>
                        <a:pt x="588544" y="23080"/>
                      </a:cubicBezTo>
                      <a:cubicBezTo>
                        <a:pt x="588749" y="23200"/>
                        <a:pt x="588928" y="23404"/>
                        <a:pt x="589082" y="23694"/>
                      </a:cubicBezTo>
                      <a:cubicBezTo>
                        <a:pt x="589235" y="23984"/>
                        <a:pt x="589345" y="24351"/>
                        <a:pt x="589414" y="24794"/>
                      </a:cubicBezTo>
                      <a:cubicBezTo>
                        <a:pt x="589482" y="25238"/>
                        <a:pt x="589516" y="25783"/>
                        <a:pt x="589516" y="26431"/>
                      </a:cubicBezTo>
                      <a:cubicBezTo>
                        <a:pt x="589516" y="27659"/>
                        <a:pt x="589363" y="28546"/>
                        <a:pt x="589056" y="29092"/>
                      </a:cubicBezTo>
                      <a:cubicBezTo>
                        <a:pt x="588748" y="29637"/>
                        <a:pt x="588340" y="29910"/>
                        <a:pt x="587828" y="29910"/>
                      </a:cubicBezTo>
                      <a:lnTo>
                        <a:pt x="576009" y="29910"/>
                      </a:lnTo>
                      <a:lnTo>
                        <a:pt x="576009" y="55592"/>
                      </a:lnTo>
                      <a:cubicBezTo>
                        <a:pt x="576009" y="58764"/>
                        <a:pt x="576479" y="61160"/>
                        <a:pt x="577417" y="62780"/>
                      </a:cubicBezTo>
                      <a:cubicBezTo>
                        <a:pt x="578355" y="64400"/>
                        <a:pt x="580035" y="65210"/>
                        <a:pt x="582456" y="65210"/>
                      </a:cubicBezTo>
                      <a:cubicBezTo>
                        <a:pt x="583241" y="65210"/>
                        <a:pt x="583940" y="65133"/>
                        <a:pt x="584553" y="64980"/>
                      </a:cubicBezTo>
                      <a:cubicBezTo>
                        <a:pt x="585168" y="64826"/>
                        <a:pt x="585714" y="64664"/>
                        <a:pt x="586191" y="64494"/>
                      </a:cubicBezTo>
                      <a:cubicBezTo>
                        <a:pt x="586668" y="64323"/>
                        <a:pt x="587078" y="64161"/>
                        <a:pt x="587419" y="64008"/>
                      </a:cubicBezTo>
                      <a:cubicBezTo>
                        <a:pt x="587760" y="63854"/>
                        <a:pt x="588066" y="63778"/>
                        <a:pt x="588340" y="63778"/>
                      </a:cubicBezTo>
                      <a:cubicBezTo>
                        <a:pt x="588510" y="63778"/>
                        <a:pt x="588672" y="63820"/>
                        <a:pt x="588825" y="63905"/>
                      </a:cubicBezTo>
                      <a:cubicBezTo>
                        <a:pt x="588979" y="63991"/>
                        <a:pt x="589099" y="64153"/>
                        <a:pt x="589183" y="64391"/>
                      </a:cubicBezTo>
                      <a:cubicBezTo>
                        <a:pt x="589269" y="64630"/>
                        <a:pt x="589345" y="64954"/>
                        <a:pt x="589414" y="65364"/>
                      </a:cubicBezTo>
                      <a:cubicBezTo>
                        <a:pt x="589482" y="65773"/>
                        <a:pt x="589516" y="66284"/>
                        <a:pt x="589516" y="66898"/>
                      </a:cubicBezTo>
                      <a:close/>
                      <a:moveTo>
                        <a:pt x="608741" y="70275"/>
                      </a:moveTo>
                      <a:cubicBezTo>
                        <a:pt x="608741" y="70548"/>
                        <a:pt x="608673" y="70778"/>
                        <a:pt x="608536" y="70965"/>
                      </a:cubicBezTo>
                      <a:cubicBezTo>
                        <a:pt x="608400" y="71153"/>
                        <a:pt x="608178" y="71315"/>
                        <a:pt x="607872" y="71451"/>
                      </a:cubicBezTo>
                      <a:cubicBezTo>
                        <a:pt x="607565" y="71588"/>
                        <a:pt x="607138" y="71690"/>
                        <a:pt x="606592" y="71758"/>
                      </a:cubicBezTo>
                      <a:cubicBezTo>
                        <a:pt x="606047" y="71827"/>
                        <a:pt x="605347" y="71861"/>
                        <a:pt x="604495" y="71861"/>
                      </a:cubicBezTo>
                      <a:cubicBezTo>
                        <a:pt x="603677" y="71861"/>
                        <a:pt x="602995" y="71827"/>
                        <a:pt x="602449" y="71758"/>
                      </a:cubicBezTo>
                      <a:cubicBezTo>
                        <a:pt x="601903" y="71690"/>
                        <a:pt x="601468" y="71588"/>
                        <a:pt x="601144" y="71451"/>
                      </a:cubicBezTo>
                      <a:cubicBezTo>
                        <a:pt x="600820" y="71315"/>
                        <a:pt x="600598" y="71153"/>
                        <a:pt x="600479" y="70965"/>
                      </a:cubicBezTo>
                      <a:cubicBezTo>
                        <a:pt x="600359" y="70778"/>
                        <a:pt x="600300" y="70548"/>
                        <a:pt x="600300" y="70275"/>
                      </a:cubicBezTo>
                      <a:lnTo>
                        <a:pt x="600300" y="24232"/>
                      </a:lnTo>
                      <a:cubicBezTo>
                        <a:pt x="600300" y="23993"/>
                        <a:pt x="600359" y="23771"/>
                        <a:pt x="600479" y="23566"/>
                      </a:cubicBezTo>
                      <a:cubicBezTo>
                        <a:pt x="600598" y="23362"/>
                        <a:pt x="600820" y="23191"/>
                        <a:pt x="601144" y="23055"/>
                      </a:cubicBezTo>
                      <a:cubicBezTo>
                        <a:pt x="601468" y="22918"/>
                        <a:pt x="601903" y="22816"/>
                        <a:pt x="602449" y="22748"/>
                      </a:cubicBezTo>
                      <a:cubicBezTo>
                        <a:pt x="602995" y="22680"/>
                        <a:pt x="603677" y="22646"/>
                        <a:pt x="604495" y="22646"/>
                      </a:cubicBezTo>
                      <a:cubicBezTo>
                        <a:pt x="605347" y="22646"/>
                        <a:pt x="606047" y="22680"/>
                        <a:pt x="606592" y="22748"/>
                      </a:cubicBezTo>
                      <a:cubicBezTo>
                        <a:pt x="607138" y="22816"/>
                        <a:pt x="607565" y="22918"/>
                        <a:pt x="607872" y="23055"/>
                      </a:cubicBezTo>
                      <a:cubicBezTo>
                        <a:pt x="608178" y="23191"/>
                        <a:pt x="608400" y="23362"/>
                        <a:pt x="608536" y="23566"/>
                      </a:cubicBezTo>
                      <a:cubicBezTo>
                        <a:pt x="608673" y="23771"/>
                        <a:pt x="608741" y="23993"/>
                        <a:pt x="608741" y="24232"/>
                      </a:cubicBezTo>
                      <a:close/>
                      <a:moveTo>
                        <a:pt x="609714" y="8679"/>
                      </a:moveTo>
                      <a:cubicBezTo>
                        <a:pt x="609714" y="10657"/>
                        <a:pt x="609338" y="12004"/>
                        <a:pt x="608588" y="12721"/>
                      </a:cubicBezTo>
                      <a:cubicBezTo>
                        <a:pt x="607837" y="13437"/>
                        <a:pt x="606456" y="13795"/>
                        <a:pt x="604444" y="13795"/>
                      </a:cubicBezTo>
                      <a:cubicBezTo>
                        <a:pt x="602466" y="13795"/>
                        <a:pt x="601110" y="13445"/>
                        <a:pt x="600376" y="12746"/>
                      </a:cubicBezTo>
                      <a:cubicBezTo>
                        <a:pt x="599643" y="12047"/>
                        <a:pt x="599277" y="10725"/>
                        <a:pt x="599277" y="8781"/>
                      </a:cubicBezTo>
                      <a:cubicBezTo>
                        <a:pt x="599277" y="6803"/>
                        <a:pt x="599652" y="5456"/>
                        <a:pt x="600402" y="4740"/>
                      </a:cubicBezTo>
                      <a:cubicBezTo>
                        <a:pt x="601153" y="4024"/>
                        <a:pt x="602534" y="3665"/>
                        <a:pt x="604546" y="3665"/>
                      </a:cubicBezTo>
                      <a:cubicBezTo>
                        <a:pt x="606525" y="3665"/>
                        <a:pt x="607880" y="4015"/>
                        <a:pt x="608614" y="4714"/>
                      </a:cubicBezTo>
                      <a:cubicBezTo>
                        <a:pt x="609347" y="5413"/>
                        <a:pt x="609714" y="6735"/>
                        <a:pt x="609714" y="8679"/>
                      </a:cubicBezTo>
                      <a:close/>
                      <a:moveTo>
                        <a:pt x="663761" y="70275"/>
                      </a:moveTo>
                      <a:cubicBezTo>
                        <a:pt x="663761" y="70548"/>
                        <a:pt x="663693" y="70778"/>
                        <a:pt x="663557" y="70965"/>
                      </a:cubicBezTo>
                      <a:cubicBezTo>
                        <a:pt x="663420" y="71153"/>
                        <a:pt x="663198" y="71315"/>
                        <a:pt x="662892" y="71451"/>
                      </a:cubicBezTo>
                      <a:cubicBezTo>
                        <a:pt x="662584" y="71588"/>
                        <a:pt x="662158" y="71690"/>
                        <a:pt x="661613" y="71758"/>
                      </a:cubicBezTo>
                      <a:cubicBezTo>
                        <a:pt x="661067" y="71827"/>
                        <a:pt x="660385" y="71861"/>
                        <a:pt x="659566" y="71861"/>
                      </a:cubicBezTo>
                      <a:cubicBezTo>
                        <a:pt x="658713" y="71861"/>
                        <a:pt x="658014" y="71827"/>
                        <a:pt x="657468" y="71758"/>
                      </a:cubicBezTo>
                      <a:cubicBezTo>
                        <a:pt x="656922" y="71690"/>
                        <a:pt x="656497" y="71588"/>
                        <a:pt x="656190" y="71451"/>
                      </a:cubicBezTo>
                      <a:cubicBezTo>
                        <a:pt x="655882" y="71315"/>
                        <a:pt x="655661" y="71153"/>
                        <a:pt x="655524" y="70965"/>
                      </a:cubicBezTo>
                      <a:cubicBezTo>
                        <a:pt x="655388" y="70778"/>
                        <a:pt x="655319" y="70548"/>
                        <a:pt x="655319" y="70275"/>
                      </a:cubicBezTo>
                      <a:lnTo>
                        <a:pt x="655319" y="43314"/>
                      </a:lnTo>
                      <a:cubicBezTo>
                        <a:pt x="655319" y="40688"/>
                        <a:pt x="655116" y="38573"/>
                        <a:pt x="654706" y="36970"/>
                      </a:cubicBezTo>
                      <a:cubicBezTo>
                        <a:pt x="654296" y="35367"/>
                        <a:pt x="653700" y="33986"/>
                        <a:pt x="652915" y="32826"/>
                      </a:cubicBezTo>
                      <a:cubicBezTo>
                        <a:pt x="652130" y="31667"/>
                        <a:pt x="651116" y="30780"/>
                        <a:pt x="649871" y="30166"/>
                      </a:cubicBezTo>
                      <a:cubicBezTo>
                        <a:pt x="648626" y="29552"/>
                        <a:pt x="647185" y="29245"/>
                        <a:pt x="645549" y="29245"/>
                      </a:cubicBezTo>
                      <a:cubicBezTo>
                        <a:pt x="643434" y="29245"/>
                        <a:pt x="641320" y="29995"/>
                        <a:pt x="639205" y="31496"/>
                      </a:cubicBezTo>
                      <a:cubicBezTo>
                        <a:pt x="637089" y="32997"/>
                        <a:pt x="634873" y="35197"/>
                        <a:pt x="632554" y="38096"/>
                      </a:cubicBezTo>
                      <a:lnTo>
                        <a:pt x="632554" y="70275"/>
                      </a:lnTo>
                      <a:cubicBezTo>
                        <a:pt x="632554" y="70548"/>
                        <a:pt x="632485" y="70778"/>
                        <a:pt x="632349" y="70965"/>
                      </a:cubicBezTo>
                      <a:cubicBezTo>
                        <a:pt x="632213" y="71153"/>
                        <a:pt x="631991" y="71315"/>
                        <a:pt x="631684" y="71451"/>
                      </a:cubicBezTo>
                      <a:cubicBezTo>
                        <a:pt x="631377" y="71588"/>
                        <a:pt x="630951" y="71690"/>
                        <a:pt x="630405" y="71758"/>
                      </a:cubicBezTo>
                      <a:cubicBezTo>
                        <a:pt x="629859" y="71827"/>
                        <a:pt x="629160" y="71861"/>
                        <a:pt x="628307" y="71861"/>
                      </a:cubicBezTo>
                      <a:cubicBezTo>
                        <a:pt x="627489" y="71861"/>
                        <a:pt x="626807" y="71827"/>
                        <a:pt x="626262" y="71758"/>
                      </a:cubicBezTo>
                      <a:cubicBezTo>
                        <a:pt x="625716" y="71690"/>
                        <a:pt x="625280" y="71588"/>
                        <a:pt x="624957" y="71451"/>
                      </a:cubicBezTo>
                      <a:cubicBezTo>
                        <a:pt x="624633" y="71315"/>
                        <a:pt x="624411" y="71153"/>
                        <a:pt x="624292" y="70965"/>
                      </a:cubicBezTo>
                      <a:cubicBezTo>
                        <a:pt x="624172" y="70778"/>
                        <a:pt x="624113" y="70548"/>
                        <a:pt x="624113" y="70275"/>
                      </a:cubicBezTo>
                      <a:lnTo>
                        <a:pt x="624113" y="24232"/>
                      </a:lnTo>
                      <a:cubicBezTo>
                        <a:pt x="624113" y="23959"/>
                        <a:pt x="624163" y="23728"/>
                        <a:pt x="624266" y="23541"/>
                      </a:cubicBezTo>
                      <a:cubicBezTo>
                        <a:pt x="624368" y="23353"/>
                        <a:pt x="624573" y="23183"/>
                        <a:pt x="624879" y="23029"/>
                      </a:cubicBezTo>
                      <a:cubicBezTo>
                        <a:pt x="625187" y="22876"/>
                        <a:pt x="625579" y="22773"/>
                        <a:pt x="626057" y="22722"/>
                      </a:cubicBezTo>
                      <a:cubicBezTo>
                        <a:pt x="626534" y="22671"/>
                        <a:pt x="627165" y="22646"/>
                        <a:pt x="627949" y="22646"/>
                      </a:cubicBezTo>
                      <a:cubicBezTo>
                        <a:pt x="628700" y="22646"/>
                        <a:pt x="629322" y="22671"/>
                        <a:pt x="629817" y="22722"/>
                      </a:cubicBezTo>
                      <a:cubicBezTo>
                        <a:pt x="630311" y="22773"/>
                        <a:pt x="630695" y="22876"/>
                        <a:pt x="630968" y="23029"/>
                      </a:cubicBezTo>
                      <a:cubicBezTo>
                        <a:pt x="631241" y="23183"/>
                        <a:pt x="631436" y="23353"/>
                        <a:pt x="631556" y="23541"/>
                      </a:cubicBezTo>
                      <a:cubicBezTo>
                        <a:pt x="631675" y="23728"/>
                        <a:pt x="631736" y="23959"/>
                        <a:pt x="631736" y="24232"/>
                      </a:cubicBezTo>
                      <a:lnTo>
                        <a:pt x="631736" y="30319"/>
                      </a:lnTo>
                      <a:cubicBezTo>
                        <a:pt x="634327" y="27420"/>
                        <a:pt x="636910" y="25297"/>
                        <a:pt x="639486" y="23950"/>
                      </a:cubicBezTo>
                      <a:cubicBezTo>
                        <a:pt x="642061" y="22603"/>
                        <a:pt x="644662" y="21929"/>
                        <a:pt x="647288" y="21929"/>
                      </a:cubicBezTo>
                      <a:cubicBezTo>
                        <a:pt x="650357" y="21929"/>
                        <a:pt x="652941" y="22449"/>
                        <a:pt x="655038" y="23490"/>
                      </a:cubicBezTo>
                      <a:cubicBezTo>
                        <a:pt x="657136" y="24530"/>
                        <a:pt x="658833" y="25920"/>
                        <a:pt x="660129" y="27659"/>
                      </a:cubicBezTo>
                      <a:cubicBezTo>
                        <a:pt x="661425" y="29399"/>
                        <a:pt x="662355" y="31436"/>
                        <a:pt x="662917" y="33773"/>
                      </a:cubicBezTo>
                      <a:cubicBezTo>
                        <a:pt x="663479" y="36109"/>
                        <a:pt x="663761" y="38914"/>
                        <a:pt x="663761" y="42188"/>
                      </a:cubicBezTo>
                      <a:close/>
                      <a:moveTo>
                        <a:pt x="717155" y="26329"/>
                      </a:moveTo>
                      <a:cubicBezTo>
                        <a:pt x="717155" y="27523"/>
                        <a:pt x="716993" y="28384"/>
                        <a:pt x="716669" y="28913"/>
                      </a:cubicBezTo>
                      <a:cubicBezTo>
                        <a:pt x="716345" y="29441"/>
                        <a:pt x="715927" y="29706"/>
                        <a:pt x="715416" y="29706"/>
                      </a:cubicBezTo>
                      <a:lnTo>
                        <a:pt x="708816" y="29706"/>
                      </a:lnTo>
                      <a:cubicBezTo>
                        <a:pt x="710009" y="30933"/>
                        <a:pt x="710845" y="32289"/>
                        <a:pt x="711323" y="33773"/>
                      </a:cubicBezTo>
                      <a:cubicBezTo>
                        <a:pt x="711800" y="35256"/>
                        <a:pt x="712039" y="36800"/>
                        <a:pt x="712039" y="38403"/>
                      </a:cubicBezTo>
                      <a:cubicBezTo>
                        <a:pt x="712039" y="41063"/>
                        <a:pt x="711612" y="43416"/>
                        <a:pt x="710760" y="45463"/>
                      </a:cubicBezTo>
                      <a:cubicBezTo>
                        <a:pt x="709907" y="47509"/>
                        <a:pt x="708688" y="49240"/>
                        <a:pt x="707102" y="50655"/>
                      </a:cubicBezTo>
                      <a:cubicBezTo>
                        <a:pt x="705516" y="52071"/>
                        <a:pt x="703631" y="53154"/>
                        <a:pt x="701449" y="53904"/>
                      </a:cubicBezTo>
                      <a:cubicBezTo>
                        <a:pt x="699266" y="54654"/>
                        <a:pt x="696845" y="55029"/>
                        <a:pt x="694184" y="55029"/>
                      </a:cubicBezTo>
                      <a:cubicBezTo>
                        <a:pt x="692308" y="55029"/>
                        <a:pt x="690527" y="54782"/>
                        <a:pt x="688838" y="54288"/>
                      </a:cubicBezTo>
                      <a:cubicBezTo>
                        <a:pt x="687150" y="53793"/>
                        <a:pt x="685845" y="53171"/>
                        <a:pt x="684924" y="52420"/>
                      </a:cubicBezTo>
                      <a:cubicBezTo>
                        <a:pt x="684311" y="53034"/>
                        <a:pt x="683807" y="53733"/>
                        <a:pt x="683415" y="54518"/>
                      </a:cubicBezTo>
                      <a:cubicBezTo>
                        <a:pt x="683023" y="55302"/>
                        <a:pt x="682827" y="56206"/>
                        <a:pt x="682827" y="57229"/>
                      </a:cubicBezTo>
                      <a:cubicBezTo>
                        <a:pt x="682827" y="58423"/>
                        <a:pt x="683381" y="59412"/>
                        <a:pt x="684490" y="60196"/>
                      </a:cubicBezTo>
                      <a:cubicBezTo>
                        <a:pt x="685597" y="60981"/>
                        <a:pt x="687073" y="61407"/>
                        <a:pt x="688915" y="61475"/>
                      </a:cubicBezTo>
                      <a:lnTo>
                        <a:pt x="700937" y="61987"/>
                      </a:lnTo>
                      <a:cubicBezTo>
                        <a:pt x="703223" y="62055"/>
                        <a:pt x="705320" y="62371"/>
                        <a:pt x="707230" y="62933"/>
                      </a:cubicBezTo>
                      <a:cubicBezTo>
                        <a:pt x="709139" y="63496"/>
                        <a:pt x="710794" y="64298"/>
                        <a:pt x="712192" y="65338"/>
                      </a:cubicBezTo>
                      <a:cubicBezTo>
                        <a:pt x="713590" y="66378"/>
                        <a:pt x="714682" y="67657"/>
                        <a:pt x="715467" y="69175"/>
                      </a:cubicBezTo>
                      <a:cubicBezTo>
                        <a:pt x="716251" y="70693"/>
                        <a:pt x="716643" y="72458"/>
                        <a:pt x="716643" y="74470"/>
                      </a:cubicBezTo>
                      <a:cubicBezTo>
                        <a:pt x="716643" y="76584"/>
                        <a:pt x="716199" y="78597"/>
                        <a:pt x="715313" y="80507"/>
                      </a:cubicBezTo>
                      <a:cubicBezTo>
                        <a:pt x="714426" y="82417"/>
                        <a:pt x="713070" y="84096"/>
                        <a:pt x="711245" y="85546"/>
                      </a:cubicBezTo>
                      <a:cubicBezTo>
                        <a:pt x="709421" y="86995"/>
                        <a:pt x="707093" y="88138"/>
                        <a:pt x="704263" y="88974"/>
                      </a:cubicBezTo>
                      <a:cubicBezTo>
                        <a:pt x="701432" y="89809"/>
                        <a:pt x="698090" y="90227"/>
                        <a:pt x="694236" y="90227"/>
                      </a:cubicBezTo>
                      <a:cubicBezTo>
                        <a:pt x="690518" y="90227"/>
                        <a:pt x="687354" y="89911"/>
                        <a:pt x="684745" y="89280"/>
                      </a:cubicBezTo>
                      <a:cubicBezTo>
                        <a:pt x="682136" y="88649"/>
                        <a:pt x="679996" y="87788"/>
                        <a:pt x="678324" y="86697"/>
                      </a:cubicBezTo>
                      <a:cubicBezTo>
                        <a:pt x="676653" y="85606"/>
                        <a:pt x="675443" y="84301"/>
                        <a:pt x="674692" y="82783"/>
                      </a:cubicBezTo>
                      <a:cubicBezTo>
                        <a:pt x="673942" y="81265"/>
                        <a:pt x="673566" y="79620"/>
                        <a:pt x="673566" y="77846"/>
                      </a:cubicBezTo>
                      <a:cubicBezTo>
                        <a:pt x="673566" y="76721"/>
                        <a:pt x="673704" y="75629"/>
                        <a:pt x="673976" y="74572"/>
                      </a:cubicBezTo>
                      <a:cubicBezTo>
                        <a:pt x="674248" y="73515"/>
                        <a:pt x="674667" y="72509"/>
                        <a:pt x="675230" y="71554"/>
                      </a:cubicBezTo>
                      <a:cubicBezTo>
                        <a:pt x="675792" y="70599"/>
                        <a:pt x="676492" y="69686"/>
                        <a:pt x="677327" y="68817"/>
                      </a:cubicBezTo>
                      <a:cubicBezTo>
                        <a:pt x="678162" y="67947"/>
                        <a:pt x="679126" y="67086"/>
                        <a:pt x="680218" y="66233"/>
                      </a:cubicBezTo>
                      <a:cubicBezTo>
                        <a:pt x="678546" y="65381"/>
                        <a:pt x="677310" y="64306"/>
                        <a:pt x="676509" y="63010"/>
                      </a:cubicBezTo>
                      <a:cubicBezTo>
                        <a:pt x="675707" y="61714"/>
                        <a:pt x="675307" y="60316"/>
                        <a:pt x="675307" y="58815"/>
                      </a:cubicBezTo>
                      <a:cubicBezTo>
                        <a:pt x="675307" y="56735"/>
                        <a:pt x="675732" y="54876"/>
                        <a:pt x="676585" y="53239"/>
                      </a:cubicBezTo>
                      <a:cubicBezTo>
                        <a:pt x="677437" y="51602"/>
                        <a:pt x="678495" y="50135"/>
                        <a:pt x="679757" y="48839"/>
                      </a:cubicBezTo>
                      <a:cubicBezTo>
                        <a:pt x="678699" y="47577"/>
                        <a:pt x="677864" y="46153"/>
                        <a:pt x="677251" y="44567"/>
                      </a:cubicBezTo>
                      <a:cubicBezTo>
                        <a:pt x="676636" y="42981"/>
                        <a:pt x="676330" y="41063"/>
                        <a:pt x="676330" y="38812"/>
                      </a:cubicBezTo>
                      <a:cubicBezTo>
                        <a:pt x="676330" y="36186"/>
                        <a:pt x="676773" y="33832"/>
                        <a:pt x="677659" y="31752"/>
                      </a:cubicBezTo>
                      <a:cubicBezTo>
                        <a:pt x="678546" y="29671"/>
                        <a:pt x="679774" y="27915"/>
                        <a:pt x="681343" y="26483"/>
                      </a:cubicBezTo>
                      <a:cubicBezTo>
                        <a:pt x="682912" y="25050"/>
                        <a:pt x="684796" y="23950"/>
                        <a:pt x="686996" y="23183"/>
                      </a:cubicBezTo>
                      <a:cubicBezTo>
                        <a:pt x="689196" y="22415"/>
                        <a:pt x="691592" y="22032"/>
                        <a:pt x="694184" y="22032"/>
                      </a:cubicBezTo>
                      <a:cubicBezTo>
                        <a:pt x="695582" y="22032"/>
                        <a:pt x="696887" y="22108"/>
                        <a:pt x="698098" y="22262"/>
                      </a:cubicBezTo>
                      <a:cubicBezTo>
                        <a:pt x="699309" y="22415"/>
                        <a:pt x="700442" y="22628"/>
                        <a:pt x="701500" y="22901"/>
                      </a:cubicBezTo>
                      <a:lnTo>
                        <a:pt x="715416" y="22901"/>
                      </a:lnTo>
                      <a:cubicBezTo>
                        <a:pt x="715996" y="22901"/>
                        <a:pt x="716430" y="23183"/>
                        <a:pt x="716720" y="23745"/>
                      </a:cubicBezTo>
                      <a:cubicBezTo>
                        <a:pt x="717010" y="24308"/>
                        <a:pt x="717155" y="25169"/>
                        <a:pt x="717155" y="26329"/>
                      </a:cubicBezTo>
                      <a:close/>
                      <a:moveTo>
                        <a:pt x="703956" y="38454"/>
                      </a:moveTo>
                      <a:cubicBezTo>
                        <a:pt x="703956" y="35316"/>
                        <a:pt x="703094" y="32869"/>
                        <a:pt x="701372" y="31112"/>
                      </a:cubicBezTo>
                      <a:cubicBezTo>
                        <a:pt x="699650" y="29356"/>
                        <a:pt x="697203" y="28478"/>
                        <a:pt x="694031" y="28478"/>
                      </a:cubicBezTo>
                      <a:cubicBezTo>
                        <a:pt x="692394" y="28478"/>
                        <a:pt x="690970" y="28751"/>
                        <a:pt x="689759" y="29296"/>
                      </a:cubicBezTo>
                      <a:cubicBezTo>
                        <a:pt x="688548" y="29842"/>
                        <a:pt x="687541" y="30592"/>
                        <a:pt x="686740" y="31547"/>
                      </a:cubicBezTo>
                      <a:cubicBezTo>
                        <a:pt x="685938" y="32502"/>
                        <a:pt x="685342" y="33602"/>
                        <a:pt x="684950" y="34847"/>
                      </a:cubicBezTo>
                      <a:cubicBezTo>
                        <a:pt x="684557" y="36092"/>
                        <a:pt x="684361" y="37396"/>
                        <a:pt x="684361" y="38761"/>
                      </a:cubicBezTo>
                      <a:cubicBezTo>
                        <a:pt x="684361" y="41796"/>
                        <a:pt x="685222" y="44184"/>
                        <a:pt x="686945" y="45923"/>
                      </a:cubicBezTo>
                      <a:cubicBezTo>
                        <a:pt x="688667" y="47662"/>
                        <a:pt x="691080" y="48532"/>
                        <a:pt x="694184" y="48532"/>
                      </a:cubicBezTo>
                      <a:cubicBezTo>
                        <a:pt x="695855" y="48532"/>
                        <a:pt x="697305" y="48268"/>
                        <a:pt x="698532" y="47739"/>
                      </a:cubicBezTo>
                      <a:cubicBezTo>
                        <a:pt x="699760" y="47210"/>
                        <a:pt x="700776" y="46477"/>
                        <a:pt x="701577" y="45539"/>
                      </a:cubicBezTo>
                      <a:cubicBezTo>
                        <a:pt x="702379" y="44601"/>
                        <a:pt x="702975" y="43519"/>
                        <a:pt x="703367" y="42291"/>
                      </a:cubicBezTo>
                      <a:cubicBezTo>
                        <a:pt x="703760" y="41063"/>
                        <a:pt x="703956" y="39784"/>
                        <a:pt x="703956" y="38454"/>
                      </a:cubicBezTo>
                      <a:close/>
                      <a:moveTo>
                        <a:pt x="708202" y="74930"/>
                      </a:moveTo>
                      <a:cubicBezTo>
                        <a:pt x="708202" y="72952"/>
                        <a:pt x="707392" y="71426"/>
                        <a:pt x="705771" y="70352"/>
                      </a:cubicBezTo>
                      <a:cubicBezTo>
                        <a:pt x="704151" y="69277"/>
                        <a:pt x="701960" y="68706"/>
                        <a:pt x="699198" y="68638"/>
                      </a:cubicBezTo>
                      <a:lnTo>
                        <a:pt x="687278" y="68228"/>
                      </a:lnTo>
                      <a:cubicBezTo>
                        <a:pt x="686186" y="69081"/>
                        <a:pt x="685291" y="69891"/>
                        <a:pt x="684592" y="70658"/>
                      </a:cubicBezTo>
                      <a:cubicBezTo>
                        <a:pt x="683893" y="71426"/>
                        <a:pt x="683338" y="72159"/>
                        <a:pt x="682929" y="72858"/>
                      </a:cubicBezTo>
                      <a:cubicBezTo>
                        <a:pt x="682520" y="73558"/>
                        <a:pt x="682238" y="74248"/>
                        <a:pt x="682085" y="74930"/>
                      </a:cubicBezTo>
                      <a:cubicBezTo>
                        <a:pt x="681931" y="75612"/>
                        <a:pt x="681855" y="76312"/>
                        <a:pt x="681855" y="77028"/>
                      </a:cubicBezTo>
                      <a:cubicBezTo>
                        <a:pt x="681855" y="79245"/>
                        <a:pt x="682980" y="80924"/>
                        <a:pt x="685231" y="82067"/>
                      </a:cubicBezTo>
                      <a:cubicBezTo>
                        <a:pt x="687482" y="83210"/>
                        <a:pt x="690620" y="83781"/>
                        <a:pt x="694644" y="83781"/>
                      </a:cubicBezTo>
                      <a:cubicBezTo>
                        <a:pt x="697203" y="83781"/>
                        <a:pt x="699343" y="83534"/>
                        <a:pt x="701065" y="83039"/>
                      </a:cubicBezTo>
                      <a:cubicBezTo>
                        <a:pt x="702787" y="82544"/>
                        <a:pt x="704177" y="81888"/>
                        <a:pt x="705234" y="81069"/>
                      </a:cubicBezTo>
                      <a:cubicBezTo>
                        <a:pt x="706292" y="80251"/>
                        <a:pt x="707051" y="79313"/>
                        <a:pt x="707512" y="78256"/>
                      </a:cubicBezTo>
                      <a:cubicBezTo>
                        <a:pt x="707972" y="77198"/>
                        <a:pt x="708202" y="76090"/>
                        <a:pt x="708202" y="7493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8" name="Полилиния: фигура 77">
                  <a:extLst>
                    <a:ext uri="{FF2B5EF4-FFF2-40B4-BE49-F238E27FC236}">
                      <a16:creationId xmlns:a16="http://schemas.microsoft.com/office/drawing/2014/main" id="{1F5A4B63-E02F-401F-A0C9-E0EE1DB9E781}"/>
                    </a:ext>
                  </a:extLst>
                </p:cNvPr>
                <p:cNvSpPr/>
                <p:nvPr/>
              </p:nvSpPr>
              <p:spPr>
                <a:xfrm>
                  <a:off x="680118" y="2810325"/>
                  <a:ext cx="306062" cy="67172"/>
                </a:xfrm>
                <a:custGeom>
                  <a:avLst/>
                  <a:gdLst>
                    <a:gd name="connsiteX0" fmla="*/ 40742 w 306062"/>
                    <a:gd name="connsiteY0" fmla="*/ 19691 h 67172"/>
                    <a:gd name="connsiteX1" fmla="*/ 39105 w 306062"/>
                    <a:gd name="connsiteY1" fmla="*/ 28644 h 67172"/>
                    <a:gd name="connsiteX2" fmla="*/ 34424 w 306062"/>
                    <a:gd name="connsiteY2" fmla="*/ 35448 h 67172"/>
                    <a:gd name="connsiteX3" fmla="*/ 26955 w 306062"/>
                    <a:gd name="connsiteY3" fmla="*/ 39797 h 67172"/>
                    <a:gd name="connsiteX4" fmla="*/ 16390 w 306062"/>
                    <a:gd name="connsiteY4" fmla="*/ 41332 h 67172"/>
                    <a:gd name="connsiteX5" fmla="*/ 8870 w 306062"/>
                    <a:gd name="connsiteY5" fmla="*/ 41332 h 67172"/>
                    <a:gd name="connsiteX6" fmla="*/ 8870 w 306062"/>
                    <a:gd name="connsiteY6" fmla="*/ 65172 h 67172"/>
                    <a:gd name="connsiteX7" fmla="*/ 8640 w 306062"/>
                    <a:gd name="connsiteY7" fmla="*/ 65888 h 67172"/>
                    <a:gd name="connsiteX8" fmla="*/ 7923 w 306062"/>
                    <a:gd name="connsiteY8" fmla="*/ 66374 h 67172"/>
                    <a:gd name="connsiteX9" fmla="*/ 6593 w 306062"/>
                    <a:gd name="connsiteY9" fmla="*/ 66681 h 67172"/>
                    <a:gd name="connsiteX10" fmla="*/ 4470 w 306062"/>
                    <a:gd name="connsiteY10" fmla="*/ 66809 h 67172"/>
                    <a:gd name="connsiteX11" fmla="*/ 2347 w 306062"/>
                    <a:gd name="connsiteY11" fmla="*/ 66681 h 67172"/>
                    <a:gd name="connsiteX12" fmla="*/ 991 w 306062"/>
                    <a:gd name="connsiteY12" fmla="*/ 66374 h 67172"/>
                    <a:gd name="connsiteX13" fmla="*/ 275 w 306062"/>
                    <a:gd name="connsiteY13" fmla="*/ 65888 h 67172"/>
                    <a:gd name="connsiteX14" fmla="*/ 70 w 306062"/>
                    <a:gd name="connsiteY14" fmla="*/ 65172 h 67172"/>
                    <a:gd name="connsiteX15" fmla="*/ 70 w 306062"/>
                    <a:gd name="connsiteY15" fmla="*/ 4088 h 67172"/>
                    <a:gd name="connsiteX16" fmla="*/ 1145 w 306062"/>
                    <a:gd name="connsiteY16" fmla="*/ 1172 h 67172"/>
                    <a:gd name="connsiteX17" fmla="*/ 3549 w 306062"/>
                    <a:gd name="connsiteY17" fmla="*/ 302 h 67172"/>
                    <a:gd name="connsiteX18" fmla="*/ 17721 w 306062"/>
                    <a:gd name="connsiteY18" fmla="*/ 302 h 67172"/>
                    <a:gd name="connsiteX19" fmla="*/ 21839 w 306062"/>
                    <a:gd name="connsiteY19" fmla="*/ 481 h 67172"/>
                    <a:gd name="connsiteX20" fmla="*/ 26494 w 306062"/>
                    <a:gd name="connsiteY20" fmla="*/ 1248 h 67172"/>
                    <a:gd name="connsiteX21" fmla="*/ 31969 w 306062"/>
                    <a:gd name="connsiteY21" fmla="*/ 3448 h 67172"/>
                    <a:gd name="connsiteX22" fmla="*/ 36701 w 306062"/>
                    <a:gd name="connsiteY22" fmla="*/ 7413 h 67172"/>
                    <a:gd name="connsiteX23" fmla="*/ 39694 w 306062"/>
                    <a:gd name="connsiteY23" fmla="*/ 12862 h 67172"/>
                    <a:gd name="connsiteX24" fmla="*/ 40742 w 306062"/>
                    <a:gd name="connsiteY24" fmla="*/ 19691 h 67172"/>
                    <a:gd name="connsiteX25" fmla="*/ 31483 w 306062"/>
                    <a:gd name="connsiteY25" fmla="*/ 20408 h 67172"/>
                    <a:gd name="connsiteX26" fmla="*/ 29973 w 306062"/>
                    <a:gd name="connsiteY26" fmla="*/ 13655 h 67172"/>
                    <a:gd name="connsiteX27" fmla="*/ 26239 w 306062"/>
                    <a:gd name="connsiteY27" fmla="*/ 9613 h 67172"/>
                    <a:gd name="connsiteX28" fmla="*/ 21634 w 306062"/>
                    <a:gd name="connsiteY28" fmla="*/ 7925 h 67172"/>
                    <a:gd name="connsiteX29" fmla="*/ 17004 w 306062"/>
                    <a:gd name="connsiteY29" fmla="*/ 7567 h 67172"/>
                    <a:gd name="connsiteX30" fmla="*/ 8870 w 306062"/>
                    <a:gd name="connsiteY30" fmla="*/ 7567 h 67172"/>
                    <a:gd name="connsiteX31" fmla="*/ 8870 w 306062"/>
                    <a:gd name="connsiteY31" fmla="*/ 34118 h 67172"/>
                    <a:gd name="connsiteX32" fmla="*/ 16800 w 306062"/>
                    <a:gd name="connsiteY32" fmla="*/ 34118 h 67172"/>
                    <a:gd name="connsiteX33" fmla="*/ 23425 w 306062"/>
                    <a:gd name="connsiteY33" fmla="*/ 33095 h 67172"/>
                    <a:gd name="connsiteX34" fmla="*/ 27850 w 306062"/>
                    <a:gd name="connsiteY34" fmla="*/ 30256 h 67172"/>
                    <a:gd name="connsiteX35" fmla="*/ 30562 w 306062"/>
                    <a:gd name="connsiteY35" fmla="*/ 25907 h 67172"/>
                    <a:gd name="connsiteX36" fmla="*/ 31483 w 306062"/>
                    <a:gd name="connsiteY36" fmla="*/ 20408 h 67172"/>
                    <a:gd name="connsiteX37" fmla="*/ 79587 w 306062"/>
                    <a:gd name="connsiteY37" fmla="*/ 22198 h 67172"/>
                    <a:gd name="connsiteX38" fmla="*/ 79535 w 306062"/>
                    <a:gd name="connsiteY38" fmla="*/ 24091 h 67172"/>
                    <a:gd name="connsiteX39" fmla="*/ 79331 w 306062"/>
                    <a:gd name="connsiteY39" fmla="*/ 25293 h 67172"/>
                    <a:gd name="connsiteX40" fmla="*/ 78947 w 306062"/>
                    <a:gd name="connsiteY40" fmla="*/ 25958 h 67172"/>
                    <a:gd name="connsiteX41" fmla="*/ 78308 w 306062"/>
                    <a:gd name="connsiteY41" fmla="*/ 26189 h 67172"/>
                    <a:gd name="connsiteX42" fmla="*/ 77310 w 306062"/>
                    <a:gd name="connsiteY42" fmla="*/ 25958 h 67172"/>
                    <a:gd name="connsiteX43" fmla="*/ 75980 w 306062"/>
                    <a:gd name="connsiteY43" fmla="*/ 25498 h 67172"/>
                    <a:gd name="connsiteX44" fmla="*/ 74317 w 306062"/>
                    <a:gd name="connsiteY44" fmla="*/ 25063 h 67172"/>
                    <a:gd name="connsiteX45" fmla="*/ 72322 w 306062"/>
                    <a:gd name="connsiteY45" fmla="*/ 24858 h 67172"/>
                    <a:gd name="connsiteX46" fmla="*/ 69815 w 306062"/>
                    <a:gd name="connsiteY46" fmla="*/ 25370 h 67172"/>
                    <a:gd name="connsiteX47" fmla="*/ 67231 w 306062"/>
                    <a:gd name="connsiteY47" fmla="*/ 27058 h 67172"/>
                    <a:gd name="connsiteX48" fmla="*/ 64392 w 306062"/>
                    <a:gd name="connsiteY48" fmla="*/ 30179 h 67172"/>
                    <a:gd name="connsiteX49" fmla="*/ 61118 w 306062"/>
                    <a:gd name="connsiteY49" fmla="*/ 34937 h 67172"/>
                    <a:gd name="connsiteX50" fmla="*/ 61118 w 306062"/>
                    <a:gd name="connsiteY50" fmla="*/ 65223 h 67172"/>
                    <a:gd name="connsiteX51" fmla="*/ 60913 w 306062"/>
                    <a:gd name="connsiteY51" fmla="*/ 65914 h 67172"/>
                    <a:gd name="connsiteX52" fmla="*/ 60248 w 306062"/>
                    <a:gd name="connsiteY52" fmla="*/ 66400 h 67172"/>
                    <a:gd name="connsiteX53" fmla="*/ 58969 w 306062"/>
                    <a:gd name="connsiteY53" fmla="*/ 66707 h 67172"/>
                    <a:gd name="connsiteX54" fmla="*/ 56872 w 306062"/>
                    <a:gd name="connsiteY54" fmla="*/ 66809 h 67172"/>
                    <a:gd name="connsiteX55" fmla="*/ 54825 w 306062"/>
                    <a:gd name="connsiteY55" fmla="*/ 66707 h 67172"/>
                    <a:gd name="connsiteX56" fmla="*/ 53521 w 306062"/>
                    <a:gd name="connsiteY56" fmla="*/ 66400 h 67172"/>
                    <a:gd name="connsiteX57" fmla="*/ 52856 w 306062"/>
                    <a:gd name="connsiteY57" fmla="*/ 65914 h 67172"/>
                    <a:gd name="connsiteX58" fmla="*/ 52677 w 306062"/>
                    <a:gd name="connsiteY58" fmla="*/ 65223 h 67172"/>
                    <a:gd name="connsiteX59" fmla="*/ 52677 w 306062"/>
                    <a:gd name="connsiteY59" fmla="*/ 19180 h 67172"/>
                    <a:gd name="connsiteX60" fmla="*/ 52830 w 306062"/>
                    <a:gd name="connsiteY60" fmla="*/ 18489 h 67172"/>
                    <a:gd name="connsiteX61" fmla="*/ 53444 w 306062"/>
                    <a:gd name="connsiteY61" fmla="*/ 17978 h 67172"/>
                    <a:gd name="connsiteX62" fmla="*/ 54621 w 306062"/>
                    <a:gd name="connsiteY62" fmla="*/ 17671 h 67172"/>
                    <a:gd name="connsiteX63" fmla="*/ 56514 w 306062"/>
                    <a:gd name="connsiteY63" fmla="*/ 17594 h 67172"/>
                    <a:gd name="connsiteX64" fmla="*/ 58381 w 306062"/>
                    <a:gd name="connsiteY64" fmla="*/ 17671 h 67172"/>
                    <a:gd name="connsiteX65" fmla="*/ 59532 w 306062"/>
                    <a:gd name="connsiteY65" fmla="*/ 17978 h 67172"/>
                    <a:gd name="connsiteX66" fmla="*/ 60120 w 306062"/>
                    <a:gd name="connsiteY66" fmla="*/ 18489 h 67172"/>
                    <a:gd name="connsiteX67" fmla="*/ 60299 w 306062"/>
                    <a:gd name="connsiteY67" fmla="*/ 19180 h 67172"/>
                    <a:gd name="connsiteX68" fmla="*/ 60299 w 306062"/>
                    <a:gd name="connsiteY68" fmla="*/ 25882 h 67172"/>
                    <a:gd name="connsiteX69" fmla="*/ 63855 w 306062"/>
                    <a:gd name="connsiteY69" fmla="*/ 21380 h 67172"/>
                    <a:gd name="connsiteX70" fmla="*/ 67001 w 306062"/>
                    <a:gd name="connsiteY70" fmla="*/ 18643 h 67172"/>
                    <a:gd name="connsiteX71" fmla="*/ 69943 w 306062"/>
                    <a:gd name="connsiteY71" fmla="*/ 17261 h 67172"/>
                    <a:gd name="connsiteX72" fmla="*/ 72885 w 306062"/>
                    <a:gd name="connsiteY72" fmla="*/ 16878 h 67172"/>
                    <a:gd name="connsiteX73" fmla="*/ 74394 w 306062"/>
                    <a:gd name="connsiteY73" fmla="*/ 16954 h 67172"/>
                    <a:gd name="connsiteX74" fmla="*/ 76159 w 306062"/>
                    <a:gd name="connsiteY74" fmla="*/ 17236 h 67172"/>
                    <a:gd name="connsiteX75" fmla="*/ 77822 w 306062"/>
                    <a:gd name="connsiteY75" fmla="*/ 17696 h 67172"/>
                    <a:gd name="connsiteX76" fmla="*/ 78870 w 306062"/>
                    <a:gd name="connsiteY76" fmla="*/ 18208 h 67172"/>
                    <a:gd name="connsiteX77" fmla="*/ 79280 w 306062"/>
                    <a:gd name="connsiteY77" fmla="*/ 18694 h 67172"/>
                    <a:gd name="connsiteX78" fmla="*/ 79459 w 306062"/>
                    <a:gd name="connsiteY78" fmla="*/ 19282 h 67172"/>
                    <a:gd name="connsiteX79" fmla="*/ 79561 w 306062"/>
                    <a:gd name="connsiteY79" fmla="*/ 20331 h 67172"/>
                    <a:gd name="connsiteX80" fmla="*/ 79587 w 306062"/>
                    <a:gd name="connsiteY80" fmla="*/ 22198 h 67172"/>
                    <a:gd name="connsiteX81" fmla="*/ 129549 w 306062"/>
                    <a:gd name="connsiteY81" fmla="*/ 41690 h 67172"/>
                    <a:gd name="connsiteX82" fmla="*/ 128065 w 306062"/>
                    <a:gd name="connsiteY82" fmla="*/ 52050 h 67172"/>
                    <a:gd name="connsiteX83" fmla="*/ 123640 w 306062"/>
                    <a:gd name="connsiteY83" fmla="*/ 60209 h 67172"/>
                    <a:gd name="connsiteX84" fmla="*/ 116273 w 306062"/>
                    <a:gd name="connsiteY84" fmla="*/ 65556 h 67172"/>
                    <a:gd name="connsiteX85" fmla="*/ 106016 w 306062"/>
                    <a:gd name="connsiteY85" fmla="*/ 67474 h 67172"/>
                    <a:gd name="connsiteX86" fmla="*/ 96117 w 306062"/>
                    <a:gd name="connsiteY86" fmla="*/ 65786 h 67172"/>
                    <a:gd name="connsiteX87" fmla="*/ 89081 w 306062"/>
                    <a:gd name="connsiteY87" fmla="*/ 60875 h 67172"/>
                    <a:gd name="connsiteX88" fmla="*/ 84887 w 306062"/>
                    <a:gd name="connsiteY88" fmla="*/ 53047 h 67172"/>
                    <a:gd name="connsiteX89" fmla="*/ 83505 w 306062"/>
                    <a:gd name="connsiteY89" fmla="*/ 42611 h 67172"/>
                    <a:gd name="connsiteX90" fmla="*/ 84963 w 306062"/>
                    <a:gd name="connsiteY90" fmla="*/ 32251 h 67172"/>
                    <a:gd name="connsiteX91" fmla="*/ 89363 w 306062"/>
                    <a:gd name="connsiteY91" fmla="*/ 24091 h 67172"/>
                    <a:gd name="connsiteX92" fmla="*/ 96704 w 306062"/>
                    <a:gd name="connsiteY92" fmla="*/ 18771 h 67172"/>
                    <a:gd name="connsiteX93" fmla="*/ 106987 w 306062"/>
                    <a:gd name="connsiteY93" fmla="*/ 16878 h 67172"/>
                    <a:gd name="connsiteX94" fmla="*/ 116887 w 306062"/>
                    <a:gd name="connsiteY94" fmla="*/ 18566 h 67172"/>
                    <a:gd name="connsiteX95" fmla="*/ 123922 w 306062"/>
                    <a:gd name="connsiteY95" fmla="*/ 23477 h 67172"/>
                    <a:gd name="connsiteX96" fmla="*/ 128142 w 306062"/>
                    <a:gd name="connsiteY96" fmla="*/ 31305 h 67172"/>
                    <a:gd name="connsiteX97" fmla="*/ 129549 w 306062"/>
                    <a:gd name="connsiteY97" fmla="*/ 41690 h 67172"/>
                    <a:gd name="connsiteX98" fmla="*/ 120801 w 306062"/>
                    <a:gd name="connsiteY98" fmla="*/ 42253 h 67172"/>
                    <a:gd name="connsiteX99" fmla="*/ 120103 w 306062"/>
                    <a:gd name="connsiteY99" fmla="*/ 35193 h 67172"/>
                    <a:gd name="connsiteX100" fmla="*/ 117806 w 306062"/>
                    <a:gd name="connsiteY100" fmla="*/ 29361 h 67172"/>
                    <a:gd name="connsiteX101" fmla="*/ 113470 w 306062"/>
                    <a:gd name="connsiteY101" fmla="*/ 25396 h 67172"/>
                    <a:gd name="connsiteX102" fmla="*/ 106656 w 306062"/>
                    <a:gd name="connsiteY102" fmla="*/ 23938 h 67172"/>
                    <a:gd name="connsiteX103" fmla="*/ 100177 w 306062"/>
                    <a:gd name="connsiteY103" fmla="*/ 25268 h 67172"/>
                    <a:gd name="connsiteX104" fmla="*/ 95713 w 306062"/>
                    <a:gd name="connsiteY104" fmla="*/ 29028 h 67172"/>
                    <a:gd name="connsiteX105" fmla="*/ 93106 w 306062"/>
                    <a:gd name="connsiteY105" fmla="*/ 34783 h 67172"/>
                    <a:gd name="connsiteX106" fmla="*/ 92254 w 306062"/>
                    <a:gd name="connsiteY106" fmla="*/ 42048 h 67172"/>
                    <a:gd name="connsiteX107" fmla="*/ 92950 w 306062"/>
                    <a:gd name="connsiteY107" fmla="*/ 49159 h 67172"/>
                    <a:gd name="connsiteX108" fmla="*/ 95274 w 306062"/>
                    <a:gd name="connsiteY108" fmla="*/ 54966 h 67172"/>
                    <a:gd name="connsiteX109" fmla="*/ 99635 w 306062"/>
                    <a:gd name="connsiteY109" fmla="*/ 58905 h 67172"/>
                    <a:gd name="connsiteX110" fmla="*/ 106450 w 306062"/>
                    <a:gd name="connsiteY110" fmla="*/ 60363 h 67172"/>
                    <a:gd name="connsiteX111" fmla="*/ 112902 w 306062"/>
                    <a:gd name="connsiteY111" fmla="*/ 59033 h 67172"/>
                    <a:gd name="connsiteX112" fmla="*/ 117393 w 306062"/>
                    <a:gd name="connsiteY112" fmla="*/ 55298 h 67172"/>
                    <a:gd name="connsiteX113" fmla="*/ 119975 w 306062"/>
                    <a:gd name="connsiteY113" fmla="*/ 49568 h 67172"/>
                    <a:gd name="connsiteX114" fmla="*/ 120801 w 306062"/>
                    <a:gd name="connsiteY114" fmla="*/ 42253 h 67172"/>
                    <a:gd name="connsiteX115" fmla="*/ 174399 w 306062"/>
                    <a:gd name="connsiteY115" fmla="*/ 58214 h 67172"/>
                    <a:gd name="connsiteX116" fmla="*/ 174348 w 306062"/>
                    <a:gd name="connsiteY116" fmla="*/ 59723 h 67172"/>
                    <a:gd name="connsiteX117" fmla="*/ 174169 w 306062"/>
                    <a:gd name="connsiteY117" fmla="*/ 60798 h 67172"/>
                    <a:gd name="connsiteX118" fmla="*/ 173861 w 306062"/>
                    <a:gd name="connsiteY118" fmla="*/ 61565 h 67172"/>
                    <a:gd name="connsiteX119" fmla="*/ 173043 w 306062"/>
                    <a:gd name="connsiteY119" fmla="*/ 62537 h 67172"/>
                    <a:gd name="connsiteX120" fmla="*/ 170869 w 306062"/>
                    <a:gd name="connsiteY120" fmla="*/ 64123 h 67172"/>
                    <a:gd name="connsiteX121" fmla="*/ 167416 w 306062"/>
                    <a:gd name="connsiteY121" fmla="*/ 65811 h 67172"/>
                    <a:gd name="connsiteX122" fmla="*/ 163246 w 306062"/>
                    <a:gd name="connsiteY122" fmla="*/ 67014 h 67172"/>
                    <a:gd name="connsiteX123" fmla="*/ 158591 w 306062"/>
                    <a:gd name="connsiteY123" fmla="*/ 67474 h 67172"/>
                    <a:gd name="connsiteX124" fmla="*/ 149791 w 306062"/>
                    <a:gd name="connsiteY124" fmla="*/ 65837 h 67172"/>
                    <a:gd name="connsiteX125" fmla="*/ 143371 w 306062"/>
                    <a:gd name="connsiteY125" fmla="*/ 61054 h 67172"/>
                    <a:gd name="connsiteX126" fmla="*/ 139431 w 306062"/>
                    <a:gd name="connsiteY126" fmla="*/ 53329 h 67172"/>
                    <a:gd name="connsiteX127" fmla="*/ 138076 w 306062"/>
                    <a:gd name="connsiteY127" fmla="*/ 42764 h 67172"/>
                    <a:gd name="connsiteX128" fmla="*/ 139738 w 306062"/>
                    <a:gd name="connsiteY128" fmla="*/ 31074 h 67172"/>
                    <a:gd name="connsiteX129" fmla="*/ 144292 w 306062"/>
                    <a:gd name="connsiteY129" fmla="*/ 23068 h 67172"/>
                    <a:gd name="connsiteX130" fmla="*/ 151096 w 306062"/>
                    <a:gd name="connsiteY130" fmla="*/ 18438 h 67172"/>
                    <a:gd name="connsiteX131" fmla="*/ 159563 w 306062"/>
                    <a:gd name="connsiteY131" fmla="*/ 16929 h 67172"/>
                    <a:gd name="connsiteX132" fmla="*/ 163834 w 306062"/>
                    <a:gd name="connsiteY132" fmla="*/ 17338 h 67172"/>
                    <a:gd name="connsiteX133" fmla="*/ 167646 w 306062"/>
                    <a:gd name="connsiteY133" fmla="*/ 18412 h 67172"/>
                    <a:gd name="connsiteX134" fmla="*/ 170741 w 306062"/>
                    <a:gd name="connsiteY134" fmla="*/ 19947 h 67172"/>
                    <a:gd name="connsiteX135" fmla="*/ 172711 w 306062"/>
                    <a:gd name="connsiteY135" fmla="*/ 21431 h 67172"/>
                    <a:gd name="connsiteX136" fmla="*/ 173555 w 306062"/>
                    <a:gd name="connsiteY136" fmla="*/ 22403 h 67172"/>
                    <a:gd name="connsiteX137" fmla="*/ 173939 w 306062"/>
                    <a:gd name="connsiteY137" fmla="*/ 23247 h 67172"/>
                    <a:gd name="connsiteX138" fmla="*/ 174143 w 306062"/>
                    <a:gd name="connsiteY138" fmla="*/ 24347 h 67172"/>
                    <a:gd name="connsiteX139" fmla="*/ 174195 w 306062"/>
                    <a:gd name="connsiteY139" fmla="*/ 25882 h 67172"/>
                    <a:gd name="connsiteX140" fmla="*/ 173734 w 306062"/>
                    <a:gd name="connsiteY140" fmla="*/ 28670 h 67172"/>
                    <a:gd name="connsiteX141" fmla="*/ 172609 w 306062"/>
                    <a:gd name="connsiteY141" fmla="*/ 29463 h 67172"/>
                    <a:gd name="connsiteX142" fmla="*/ 170844 w 306062"/>
                    <a:gd name="connsiteY142" fmla="*/ 28619 h 67172"/>
                    <a:gd name="connsiteX143" fmla="*/ 168311 w 306062"/>
                    <a:gd name="connsiteY143" fmla="*/ 26751 h 67172"/>
                    <a:gd name="connsiteX144" fmla="*/ 164602 w 306062"/>
                    <a:gd name="connsiteY144" fmla="*/ 24884 h 67172"/>
                    <a:gd name="connsiteX145" fmla="*/ 159461 w 306062"/>
                    <a:gd name="connsiteY145" fmla="*/ 24040 h 67172"/>
                    <a:gd name="connsiteX146" fmla="*/ 150124 w 306062"/>
                    <a:gd name="connsiteY146" fmla="*/ 28721 h 67172"/>
                    <a:gd name="connsiteX147" fmla="*/ 146875 w 306062"/>
                    <a:gd name="connsiteY147" fmla="*/ 42304 h 67172"/>
                    <a:gd name="connsiteX148" fmla="*/ 147719 w 306062"/>
                    <a:gd name="connsiteY148" fmla="*/ 50106 h 67172"/>
                    <a:gd name="connsiteX149" fmla="*/ 150200 w 306062"/>
                    <a:gd name="connsiteY149" fmla="*/ 55707 h 67172"/>
                    <a:gd name="connsiteX150" fmla="*/ 154216 w 306062"/>
                    <a:gd name="connsiteY150" fmla="*/ 59058 h 67172"/>
                    <a:gd name="connsiteX151" fmla="*/ 159665 w 306062"/>
                    <a:gd name="connsiteY151" fmla="*/ 60158 h 67172"/>
                    <a:gd name="connsiteX152" fmla="*/ 164781 w 306062"/>
                    <a:gd name="connsiteY152" fmla="*/ 59237 h 67172"/>
                    <a:gd name="connsiteX153" fmla="*/ 168592 w 306062"/>
                    <a:gd name="connsiteY153" fmla="*/ 57217 h 67172"/>
                    <a:gd name="connsiteX154" fmla="*/ 171304 w 306062"/>
                    <a:gd name="connsiteY154" fmla="*/ 55221 h 67172"/>
                    <a:gd name="connsiteX155" fmla="*/ 173018 w 306062"/>
                    <a:gd name="connsiteY155" fmla="*/ 54326 h 67172"/>
                    <a:gd name="connsiteX156" fmla="*/ 173632 w 306062"/>
                    <a:gd name="connsiteY156" fmla="*/ 54531 h 67172"/>
                    <a:gd name="connsiteX157" fmla="*/ 174066 w 306062"/>
                    <a:gd name="connsiteY157" fmla="*/ 55221 h 67172"/>
                    <a:gd name="connsiteX158" fmla="*/ 174322 w 306062"/>
                    <a:gd name="connsiteY158" fmla="*/ 56449 h 67172"/>
                    <a:gd name="connsiteX159" fmla="*/ 174399 w 306062"/>
                    <a:gd name="connsiteY159" fmla="*/ 58214 h 67172"/>
                    <a:gd name="connsiteX160" fmla="*/ 224246 w 306062"/>
                    <a:gd name="connsiteY160" fmla="*/ 40206 h 67172"/>
                    <a:gd name="connsiteX161" fmla="*/ 223244 w 306062"/>
                    <a:gd name="connsiteY161" fmla="*/ 43046 h 67172"/>
                    <a:gd name="connsiteX162" fmla="*/ 220956 w 306062"/>
                    <a:gd name="connsiteY162" fmla="*/ 43890 h 67172"/>
                    <a:gd name="connsiteX163" fmla="*/ 190634 w 306062"/>
                    <a:gd name="connsiteY163" fmla="*/ 43890 h 67172"/>
                    <a:gd name="connsiteX164" fmla="*/ 191405 w 306062"/>
                    <a:gd name="connsiteY164" fmla="*/ 50796 h 67172"/>
                    <a:gd name="connsiteX165" fmla="*/ 193975 w 306062"/>
                    <a:gd name="connsiteY165" fmla="*/ 56066 h 67172"/>
                    <a:gd name="connsiteX166" fmla="*/ 198653 w 306062"/>
                    <a:gd name="connsiteY166" fmla="*/ 59442 h 67172"/>
                    <a:gd name="connsiteX167" fmla="*/ 205696 w 306062"/>
                    <a:gd name="connsiteY167" fmla="*/ 60619 h 67172"/>
                    <a:gd name="connsiteX168" fmla="*/ 211557 w 306062"/>
                    <a:gd name="connsiteY168" fmla="*/ 60082 h 67172"/>
                    <a:gd name="connsiteX169" fmla="*/ 216004 w 306062"/>
                    <a:gd name="connsiteY169" fmla="*/ 58879 h 67172"/>
                    <a:gd name="connsiteX170" fmla="*/ 219088 w 306062"/>
                    <a:gd name="connsiteY170" fmla="*/ 57677 h 67172"/>
                    <a:gd name="connsiteX171" fmla="*/ 220914 w 306062"/>
                    <a:gd name="connsiteY171" fmla="*/ 57140 h 67172"/>
                    <a:gd name="connsiteX172" fmla="*/ 221556 w 306062"/>
                    <a:gd name="connsiteY172" fmla="*/ 57319 h 67172"/>
                    <a:gd name="connsiteX173" fmla="*/ 221993 w 306062"/>
                    <a:gd name="connsiteY173" fmla="*/ 57856 h 67172"/>
                    <a:gd name="connsiteX174" fmla="*/ 222225 w 306062"/>
                    <a:gd name="connsiteY174" fmla="*/ 58854 h 67172"/>
                    <a:gd name="connsiteX175" fmla="*/ 222302 w 306062"/>
                    <a:gd name="connsiteY175" fmla="*/ 60414 h 67172"/>
                    <a:gd name="connsiteX176" fmla="*/ 222250 w 306062"/>
                    <a:gd name="connsiteY176" fmla="*/ 61565 h 67172"/>
                    <a:gd name="connsiteX177" fmla="*/ 222123 w 306062"/>
                    <a:gd name="connsiteY177" fmla="*/ 62435 h 67172"/>
                    <a:gd name="connsiteX178" fmla="*/ 221867 w 306062"/>
                    <a:gd name="connsiteY178" fmla="*/ 63126 h 67172"/>
                    <a:gd name="connsiteX179" fmla="*/ 221406 w 306062"/>
                    <a:gd name="connsiteY179" fmla="*/ 63714 h 67172"/>
                    <a:gd name="connsiteX180" fmla="*/ 219743 w 306062"/>
                    <a:gd name="connsiteY180" fmla="*/ 64635 h 67172"/>
                    <a:gd name="connsiteX181" fmla="*/ 216162 w 306062"/>
                    <a:gd name="connsiteY181" fmla="*/ 65888 h 67172"/>
                    <a:gd name="connsiteX182" fmla="*/ 211072 w 306062"/>
                    <a:gd name="connsiteY182" fmla="*/ 66988 h 67172"/>
                    <a:gd name="connsiteX183" fmla="*/ 204907 w 306062"/>
                    <a:gd name="connsiteY183" fmla="*/ 67474 h 67172"/>
                    <a:gd name="connsiteX184" fmla="*/ 194956 w 306062"/>
                    <a:gd name="connsiteY184" fmla="*/ 65888 h 67172"/>
                    <a:gd name="connsiteX185" fmla="*/ 187769 w 306062"/>
                    <a:gd name="connsiteY185" fmla="*/ 61182 h 67172"/>
                    <a:gd name="connsiteX186" fmla="*/ 183369 w 306062"/>
                    <a:gd name="connsiteY186" fmla="*/ 53354 h 67172"/>
                    <a:gd name="connsiteX187" fmla="*/ 181885 w 306062"/>
                    <a:gd name="connsiteY187" fmla="*/ 42406 h 67172"/>
                    <a:gd name="connsiteX188" fmla="*/ 183420 w 306062"/>
                    <a:gd name="connsiteY188" fmla="*/ 31739 h 67172"/>
                    <a:gd name="connsiteX189" fmla="*/ 187845 w 306062"/>
                    <a:gd name="connsiteY189" fmla="*/ 23707 h 67172"/>
                    <a:gd name="connsiteX190" fmla="*/ 194829 w 306062"/>
                    <a:gd name="connsiteY190" fmla="*/ 18643 h 67172"/>
                    <a:gd name="connsiteX191" fmla="*/ 203986 w 306062"/>
                    <a:gd name="connsiteY191" fmla="*/ 16878 h 67172"/>
                    <a:gd name="connsiteX192" fmla="*/ 213221 w 306062"/>
                    <a:gd name="connsiteY192" fmla="*/ 18617 h 67172"/>
                    <a:gd name="connsiteX193" fmla="*/ 219488 w 306062"/>
                    <a:gd name="connsiteY193" fmla="*/ 23298 h 67172"/>
                    <a:gd name="connsiteX194" fmla="*/ 223094 w 306062"/>
                    <a:gd name="connsiteY194" fmla="*/ 30205 h 67172"/>
                    <a:gd name="connsiteX195" fmla="*/ 224246 w 306062"/>
                    <a:gd name="connsiteY195" fmla="*/ 38671 h 67172"/>
                    <a:gd name="connsiteX196" fmla="*/ 215753 w 306062"/>
                    <a:gd name="connsiteY196" fmla="*/ 37699 h 67172"/>
                    <a:gd name="connsiteX197" fmla="*/ 212793 w 306062"/>
                    <a:gd name="connsiteY197" fmla="*/ 27263 h 67172"/>
                    <a:gd name="connsiteX198" fmla="*/ 203554 w 306062"/>
                    <a:gd name="connsiteY198" fmla="*/ 23477 h 67172"/>
                    <a:gd name="connsiteX199" fmla="*/ 198046 w 306062"/>
                    <a:gd name="connsiteY199" fmla="*/ 24654 h 67172"/>
                    <a:gd name="connsiteX200" fmla="*/ 194083 w 306062"/>
                    <a:gd name="connsiteY200" fmla="*/ 27775 h 67172"/>
                    <a:gd name="connsiteX201" fmla="*/ 191611 w 306062"/>
                    <a:gd name="connsiteY201" fmla="*/ 32302 h 67172"/>
                    <a:gd name="connsiteX202" fmla="*/ 190634 w 306062"/>
                    <a:gd name="connsiteY202" fmla="*/ 37699 h 67172"/>
                    <a:gd name="connsiteX203" fmla="*/ 265454 w 306062"/>
                    <a:gd name="connsiteY203" fmla="*/ 52689 h 67172"/>
                    <a:gd name="connsiteX204" fmla="*/ 264150 w 306062"/>
                    <a:gd name="connsiteY204" fmla="*/ 58982 h 67172"/>
                    <a:gd name="connsiteX205" fmla="*/ 260440 w 306062"/>
                    <a:gd name="connsiteY205" fmla="*/ 63637 h 67172"/>
                    <a:gd name="connsiteX206" fmla="*/ 254711 w 306062"/>
                    <a:gd name="connsiteY206" fmla="*/ 66502 h 67172"/>
                    <a:gd name="connsiteX207" fmla="*/ 247394 w 306062"/>
                    <a:gd name="connsiteY207" fmla="*/ 67474 h 67172"/>
                    <a:gd name="connsiteX208" fmla="*/ 242714 w 306062"/>
                    <a:gd name="connsiteY208" fmla="*/ 67090 h 67172"/>
                    <a:gd name="connsiteX209" fmla="*/ 238723 w 306062"/>
                    <a:gd name="connsiteY209" fmla="*/ 66118 h 67172"/>
                    <a:gd name="connsiteX210" fmla="*/ 235730 w 306062"/>
                    <a:gd name="connsiteY210" fmla="*/ 64891 h 67172"/>
                    <a:gd name="connsiteX211" fmla="*/ 233939 w 306062"/>
                    <a:gd name="connsiteY211" fmla="*/ 63739 h 67172"/>
                    <a:gd name="connsiteX212" fmla="*/ 233121 w 306062"/>
                    <a:gd name="connsiteY212" fmla="*/ 62307 h 67172"/>
                    <a:gd name="connsiteX213" fmla="*/ 232865 w 306062"/>
                    <a:gd name="connsiteY213" fmla="*/ 59800 h 67172"/>
                    <a:gd name="connsiteX214" fmla="*/ 232968 w 306062"/>
                    <a:gd name="connsiteY214" fmla="*/ 58163 h 67172"/>
                    <a:gd name="connsiteX215" fmla="*/ 233223 w 306062"/>
                    <a:gd name="connsiteY215" fmla="*/ 57089 h 67172"/>
                    <a:gd name="connsiteX216" fmla="*/ 233658 w 306062"/>
                    <a:gd name="connsiteY216" fmla="*/ 56500 h 67172"/>
                    <a:gd name="connsiteX217" fmla="*/ 234298 w 306062"/>
                    <a:gd name="connsiteY217" fmla="*/ 56321 h 67172"/>
                    <a:gd name="connsiteX218" fmla="*/ 235961 w 306062"/>
                    <a:gd name="connsiteY218" fmla="*/ 57012 h 67172"/>
                    <a:gd name="connsiteX219" fmla="*/ 238671 w 306062"/>
                    <a:gd name="connsiteY219" fmla="*/ 58521 h 67172"/>
                    <a:gd name="connsiteX220" fmla="*/ 242483 w 306062"/>
                    <a:gd name="connsiteY220" fmla="*/ 60030 h 67172"/>
                    <a:gd name="connsiteX221" fmla="*/ 247548 w 306062"/>
                    <a:gd name="connsiteY221" fmla="*/ 60721 h 67172"/>
                    <a:gd name="connsiteX222" fmla="*/ 251436 w 306062"/>
                    <a:gd name="connsiteY222" fmla="*/ 60261 h 67172"/>
                    <a:gd name="connsiteX223" fmla="*/ 254454 w 306062"/>
                    <a:gd name="connsiteY223" fmla="*/ 58905 h 67172"/>
                    <a:gd name="connsiteX224" fmla="*/ 256424 w 306062"/>
                    <a:gd name="connsiteY224" fmla="*/ 56628 h 67172"/>
                    <a:gd name="connsiteX225" fmla="*/ 257115 w 306062"/>
                    <a:gd name="connsiteY225" fmla="*/ 53354 h 67172"/>
                    <a:gd name="connsiteX226" fmla="*/ 256117 w 306062"/>
                    <a:gd name="connsiteY226" fmla="*/ 50080 h 67172"/>
                    <a:gd name="connsiteX227" fmla="*/ 253483 w 306062"/>
                    <a:gd name="connsiteY227" fmla="*/ 47727 h 67172"/>
                    <a:gd name="connsiteX228" fmla="*/ 249800 w 306062"/>
                    <a:gd name="connsiteY228" fmla="*/ 45910 h 67172"/>
                    <a:gd name="connsiteX229" fmla="*/ 245578 w 306062"/>
                    <a:gd name="connsiteY229" fmla="*/ 44248 h 67172"/>
                    <a:gd name="connsiteX230" fmla="*/ 241332 w 306062"/>
                    <a:gd name="connsiteY230" fmla="*/ 42278 h 67172"/>
                    <a:gd name="connsiteX231" fmla="*/ 237623 w 306062"/>
                    <a:gd name="connsiteY231" fmla="*/ 39592 h 67172"/>
                    <a:gd name="connsiteX232" fmla="*/ 234988 w 306062"/>
                    <a:gd name="connsiteY232" fmla="*/ 35807 h 67172"/>
                    <a:gd name="connsiteX233" fmla="*/ 233991 w 306062"/>
                    <a:gd name="connsiteY233" fmla="*/ 30537 h 67172"/>
                    <a:gd name="connsiteX234" fmla="*/ 235040 w 306062"/>
                    <a:gd name="connsiteY234" fmla="*/ 25345 h 67172"/>
                    <a:gd name="connsiteX235" fmla="*/ 238186 w 306062"/>
                    <a:gd name="connsiteY235" fmla="*/ 20996 h 67172"/>
                    <a:gd name="connsiteX236" fmla="*/ 243430 w 306062"/>
                    <a:gd name="connsiteY236" fmla="*/ 18003 h 67172"/>
                    <a:gd name="connsiteX237" fmla="*/ 250771 w 306062"/>
                    <a:gd name="connsiteY237" fmla="*/ 16878 h 67172"/>
                    <a:gd name="connsiteX238" fmla="*/ 254454 w 306062"/>
                    <a:gd name="connsiteY238" fmla="*/ 17185 h 67172"/>
                    <a:gd name="connsiteX239" fmla="*/ 257780 w 306062"/>
                    <a:gd name="connsiteY239" fmla="*/ 17952 h 67172"/>
                    <a:gd name="connsiteX240" fmla="*/ 260312 w 306062"/>
                    <a:gd name="connsiteY240" fmla="*/ 18950 h 67172"/>
                    <a:gd name="connsiteX241" fmla="*/ 261898 w 306062"/>
                    <a:gd name="connsiteY241" fmla="*/ 19896 h 67172"/>
                    <a:gd name="connsiteX242" fmla="*/ 262614 w 306062"/>
                    <a:gd name="connsiteY242" fmla="*/ 20612 h 67172"/>
                    <a:gd name="connsiteX243" fmla="*/ 262871 w 306062"/>
                    <a:gd name="connsiteY243" fmla="*/ 21303 h 67172"/>
                    <a:gd name="connsiteX244" fmla="*/ 263024 w 306062"/>
                    <a:gd name="connsiteY244" fmla="*/ 22249 h 67172"/>
                    <a:gd name="connsiteX245" fmla="*/ 263100 w 306062"/>
                    <a:gd name="connsiteY245" fmla="*/ 23631 h 67172"/>
                    <a:gd name="connsiteX246" fmla="*/ 263024 w 306062"/>
                    <a:gd name="connsiteY246" fmla="*/ 25140 h 67172"/>
                    <a:gd name="connsiteX247" fmla="*/ 262768 w 306062"/>
                    <a:gd name="connsiteY247" fmla="*/ 26189 h 67172"/>
                    <a:gd name="connsiteX248" fmla="*/ 262333 w 306062"/>
                    <a:gd name="connsiteY248" fmla="*/ 26777 h 67172"/>
                    <a:gd name="connsiteX249" fmla="*/ 261771 w 306062"/>
                    <a:gd name="connsiteY249" fmla="*/ 26956 h 67172"/>
                    <a:gd name="connsiteX250" fmla="*/ 260440 w 306062"/>
                    <a:gd name="connsiteY250" fmla="*/ 26393 h 67172"/>
                    <a:gd name="connsiteX251" fmla="*/ 258189 w 306062"/>
                    <a:gd name="connsiteY251" fmla="*/ 25191 h 67172"/>
                    <a:gd name="connsiteX252" fmla="*/ 254941 w 306062"/>
                    <a:gd name="connsiteY252" fmla="*/ 23989 h 67172"/>
                    <a:gd name="connsiteX253" fmla="*/ 250669 w 306062"/>
                    <a:gd name="connsiteY253" fmla="*/ 23426 h 67172"/>
                    <a:gd name="connsiteX254" fmla="*/ 246883 w 306062"/>
                    <a:gd name="connsiteY254" fmla="*/ 23912 h 67172"/>
                    <a:gd name="connsiteX255" fmla="*/ 244197 w 306062"/>
                    <a:gd name="connsiteY255" fmla="*/ 25293 h 67172"/>
                    <a:gd name="connsiteX256" fmla="*/ 242611 w 306062"/>
                    <a:gd name="connsiteY256" fmla="*/ 27416 h 67172"/>
                    <a:gd name="connsiteX257" fmla="*/ 242074 w 306062"/>
                    <a:gd name="connsiteY257" fmla="*/ 30077 h 67172"/>
                    <a:gd name="connsiteX258" fmla="*/ 243097 w 306062"/>
                    <a:gd name="connsiteY258" fmla="*/ 33428 h 67172"/>
                    <a:gd name="connsiteX259" fmla="*/ 245757 w 306062"/>
                    <a:gd name="connsiteY259" fmla="*/ 35807 h 67172"/>
                    <a:gd name="connsiteX260" fmla="*/ 249492 w 306062"/>
                    <a:gd name="connsiteY260" fmla="*/ 37648 h 67172"/>
                    <a:gd name="connsiteX261" fmla="*/ 253764 w 306062"/>
                    <a:gd name="connsiteY261" fmla="*/ 39337 h 67172"/>
                    <a:gd name="connsiteX262" fmla="*/ 258062 w 306062"/>
                    <a:gd name="connsiteY262" fmla="*/ 41281 h 67172"/>
                    <a:gd name="connsiteX263" fmla="*/ 261822 w 306062"/>
                    <a:gd name="connsiteY263" fmla="*/ 43890 h 67172"/>
                    <a:gd name="connsiteX264" fmla="*/ 264457 w 306062"/>
                    <a:gd name="connsiteY264" fmla="*/ 47573 h 67172"/>
                    <a:gd name="connsiteX265" fmla="*/ 265454 w 306062"/>
                    <a:gd name="connsiteY265" fmla="*/ 52689 h 67172"/>
                    <a:gd name="connsiteX266" fmla="*/ 306133 w 306062"/>
                    <a:gd name="connsiteY266" fmla="*/ 52689 h 67172"/>
                    <a:gd name="connsiteX267" fmla="*/ 304829 w 306062"/>
                    <a:gd name="connsiteY267" fmla="*/ 58982 h 67172"/>
                    <a:gd name="connsiteX268" fmla="*/ 301120 w 306062"/>
                    <a:gd name="connsiteY268" fmla="*/ 63637 h 67172"/>
                    <a:gd name="connsiteX269" fmla="*/ 295390 w 306062"/>
                    <a:gd name="connsiteY269" fmla="*/ 66502 h 67172"/>
                    <a:gd name="connsiteX270" fmla="*/ 288075 w 306062"/>
                    <a:gd name="connsiteY270" fmla="*/ 67474 h 67172"/>
                    <a:gd name="connsiteX271" fmla="*/ 283393 w 306062"/>
                    <a:gd name="connsiteY271" fmla="*/ 67090 h 67172"/>
                    <a:gd name="connsiteX272" fmla="*/ 279403 w 306062"/>
                    <a:gd name="connsiteY272" fmla="*/ 66118 h 67172"/>
                    <a:gd name="connsiteX273" fmla="*/ 276410 w 306062"/>
                    <a:gd name="connsiteY273" fmla="*/ 64891 h 67172"/>
                    <a:gd name="connsiteX274" fmla="*/ 274620 w 306062"/>
                    <a:gd name="connsiteY274" fmla="*/ 63739 h 67172"/>
                    <a:gd name="connsiteX275" fmla="*/ 273801 w 306062"/>
                    <a:gd name="connsiteY275" fmla="*/ 62307 h 67172"/>
                    <a:gd name="connsiteX276" fmla="*/ 273545 w 306062"/>
                    <a:gd name="connsiteY276" fmla="*/ 59800 h 67172"/>
                    <a:gd name="connsiteX277" fmla="*/ 273647 w 306062"/>
                    <a:gd name="connsiteY277" fmla="*/ 58163 h 67172"/>
                    <a:gd name="connsiteX278" fmla="*/ 273904 w 306062"/>
                    <a:gd name="connsiteY278" fmla="*/ 57089 h 67172"/>
                    <a:gd name="connsiteX279" fmla="*/ 274338 w 306062"/>
                    <a:gd name="connsiteY279" fmla="*/ 56500 h 67172"/>
                    <a:gd name="connsiteX280" fmla="*/ 274978 w 306062"/>
                    <a:gd name="connsiteY280" fmla="*/ 56321 h 67172"/>
                    <a:gd name="connsiteX281" fmla="*/ 276640 w 306062"/>
                    <a:gd name="connsiteY281" fmla="*/ 57012 h 67172"/>
                    <a:gd name="connsiteX282" fmla="*/ 279352 w 306062"/>
                    <a:gd name="connsiteY282" fmla="*/ 58521 h 67172"/>
                    <a:gd name="connsiteX283" fmla="*/ 283163 w 306062"/>
                    <a:gd name="connsiteY283" fmla="*/ 60030 h 67172"/>
                    <a:gd name="connsiteX284" fmla="*/ 288228 w 306062"/>
                    <a:gd name="connsiteY284" fmla="*/ 60721 h 67172"/>
                    <a:gd name="connsiteX285" fmla="*/ 292116 w 306062"/>
                    <a:gd name="connsiteY285" fmla="*/ 60261 h 67172"/>
                    <a:gd name="connsiteX286" fmla="*/ 295135 w 306062"/>
                    <a:gd name="connsiteY286" fmla="*/ 58905 h 67172"/>
                    <a:gd name="connsiteX287" fmla="*/ 297105 w 306062"/>
                    <a:gd name="connsiteY287" fmla="*/ 56628 h 67172"/>
                    <a:gd name="connsiteX288" fmla="*/ 297795 w 306062"/>
                    <a:gd name="connsiteY288" fmla="*/ 53354 h 67172"/>
                    <a:gd name="connsiteX289" fmla="*/ 296797 w 306062"/>
                    <a:gd name="connsiteY289" fmla="*/ 50080 h 67172"/>
                    <a:gd name="connsiteX290" fmla="*/ 294162 w 306062"/>
                    <a:gd name="connsiteY290" fmla="*/ 47727 h 67172"/>
                    <a:gd name="connsiteX291" fmla="*/ 290479 w 306062"/>
                    <a:gd name="connsiteY291" fmla="*/ 45910 h 67172"/>
                    <a:gd name="connsiteX292" fmla="*/ 286258 w 306062"/>
                    <a:gd name="connsiteY292" fmla="*/ 44248 h 67172"/>
                    <a:gd name="connsiteX293" fmla="*/ 282012 w 306062"/>
                    <a:gd name="connsiteY293" fmla="*/ 42278 h 67172"/>
                    <a:gd name="connsiteX294" fmla="*/ 278303 w 306062"/>
                    <a:gd name="connsiteY294" fmla="*/ 39592 h 67172"/>
                    <a:gd name="connsiteX295" fmla="*/ 275668 w 306062"/>
                    <a:gd name="connsiteY295" fmla="*/ 35807 h 67172"/>
                    <a:gd name="connsiteX296" fmla="*/ 274670 w 306062"/>
                    <a:gd name="connsiteY296" fmla="*/ 30537 h 67172"/>
                    <a:gd name="connsiteX297" fmla="*/ 275719 w 306062"/>
                    <a:gd name="connsiteY297" fmla="*/ 25345 h 67172"/>
                    <a:gd name="connsiteX298" fmla="*/ 278866 w 306062"/>
                    <a:gd name="connsiteY298" fmla="*/ 20996 h 67172"/>
                    <a:gd name="connsiteX299" fmla="*/ 284110 w 306062"/>
                    <a:gd name="connsiteY299" fmla="*/ 18003 h 67172"/>
                    <a:gd name="connsiteX300" fmla="*/ 291450 w 306062"/>
                    <a:gd name="connsiteY300" fmla="*/ 16878 h 67172"/>
                    <a:gd name="connsiteX301" fmla="*/ 295135 w 306062"/>
                    <a:gd name="connsiteY301" fmla="*/ 17185 h 67172"/>
                    <a:gd name="connsiteX302" fmla="*/ 298460 w 306062"/>
                    <a:gd name="connsiteY302" fmla="*/ 17952 h 67172"/>
                    <a:gd name="connsiteX303" fmla="*/ 300993 w 306062"/>
                    <a:gd name="connsiteY303" fmla="*/ 18950 h 67172"/>
                    <a:gd name="connsiteX304" fmla="*/ 302579 w 306062"/>
                    <a:gd name="connsiteY304" fmla="*/ 19896 h 67172"/>
                    <a:gd name="connsiteX305" fmla="*/ 303295 w 306062"/>
                    <a:gd name="connsiteY305" fmla="*/ 20612 h 67172"/>
                    <a:gd name="connsiteX306" fmla="*/ 303550 w 306062"/>
                    <a:gd name="connsiteY306" fmla="*/ 21303 h 67172"/>
                    <a:gd name="connsiteX307" fmla="*/ 303703 w 306062"/>
                    <a:gd name="connsiteY307" fmla="*/ 22249 h 67172"/>
                    <a:gd name="connsiteX308" fmla="*/ 303781 w 306062"/>
                    <a:gd name="connsiteY308" fmla="*/ 23631 h 67172"/>
                    <a:gd name="connsiteX309" fmla="*/ 303703 w 306062"/>
                    <a:gd name="connsiteY309" fmla="*/ 25140 h 67172"/>
                    <a:gd name="connsiteX310" fmla="*/ 303448 w 306062"/>
                    <a:gd name="connsiteY310" fmla="*/ 26189 h 67172"/>
                    <a:gd name="connsiteX311" fmla="*/ 303013 w 306062"/>
                    <a:gd name="connsiteY311" fmla="*/ 26777 h 67172"/>
                    <a:gd name="connsiteX312" fmla="*/ 302450 w 306062"/>
                    <a:gd name="connsiteY312" fmla="*/ 26956 h 67172"/>
                    <a:gd name="connsiteX313" fmla="*/ 301120 w 306062"/>
                    <a:gd name="connsiteY313" fmla="*/ 26393 h 67172"/>
                    <a:gd name="connsiteX314" fmla="*/ 298869 w 306062"/>
                    <a:gd name="connsiteY314" fmla="*/ 25191 h 67172"/>
                    <a:gd name="connsiteX315" fmla="*/ 295620 w 306062"/>
                    <a:gd name="connsiteY315" fmla="*/ 23989 h 67172"/>
                    <a:gd name="connsiteX316" fmla="*/ 291349 w 306062"/>
                    <a:gd name="connsiteY316" fmla="*/ 23426 h 67172"/>
                    <a:gd name="connsiteX317" fmla="*/ 287562 w 306062"/>
                    <a:gd name="connsiteY317" fmla="*/ 23912 h 67172"/>
                    <a:gd name="connsiteX318" fmla="*/ 284877 w 306062"/>
                    <a:gd name="connsiteY318" fmla="*/ 25293 h 67172"/>
                    <a:gd name="connsiteX319" fmla="*/ 283291 w 306062"/>
                    <a:gd name="connsiteY319" fmla="*/ 27416 h 67172"/>
                    <a:gd name="connsiteX320" fmla="*/ 282754 w 306062"/>
                    <a:gd name="connsiteY320" fmla="*/ 30077 h 67172"/>
                    <a:gd name="connsiteX321" fmla="*/ 283777 w 306062"/>
                    <a:gd name="connsiteY321" fmla="*/ 33428 h 67172"/>
                    <a:gd name="connsiteX322" fmla="*/ 286437 w 306062"/>
                    <a:gd name="connsiteY322" fmla="*/ 35807 h 67172"/>
                    <a:gd name="connsiteX323" fmla="*/ 290172 w 306062"/>
                    <a:gd name="connsiteY323" fmla="*/ 37648 h 67172"/>
                    <a:gd name="connsiteX324" fmla="*/ 294444 w 306062"/>
                    <a:gd name="connsiteY324" fmla="*/ 39337 h 67172"/>
                    <a:gd name="connsiteX325" fmla="*/ 298741 w 306062"/>
                    <a:gd name="connsiteY325" fmla="*/ 41281 h 67172"/>
                    <a:gd name="connsiteX326" fmla="*/ 302501 w 306062"/>
                    <a:gd name="connsiteY326" fmla="*/ 43890 h 67172"/>
                    <a:gd name="connsiteX327" fmla="*/ 305136 w 306062"/>
                    <a:gd name="connsiteY327" fmla="*/ 47573 h 67172"/>
                    <a:gd name="connsiteX328" fmla="*/ 306133 w 306062"/>
                    <a:gd name="connsiteY328" fmla="*/ 52689 h 6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306062" h="67172">
                      <a:moveTo>
                        <a:pt x="40742" y="19691"/>
                      </a:moveTo>
                      <a:cubicBezTo>
                        <a:pt x="40742" y="23000"/>
                        <a:pt x="40197" y="25984"/>
                        <a:pt x="39105" y="28644"/>
                      </a:cubicBezTo>
                      <a:cubicBezTo>
                        <a:pt x="38014" y="31305"/>
                        <a:pt x="36454" y="33573"/>
                        <a:pt x="34424" y="35448"/>
                      </a:cubicBezTo>
                      <a:cubicBezTo>
                        <a:pt x="32395" y="37324"/>
                        <a:pt x="29905" y="38774"/>
                        <a:pt x="26955" y="39797"/>
                      </a:cubicBezTo>
                      <a:cubicBezTo>
                        <a:pt x="24005" y="40820"/>
                        <a:pt x="20483" y="41332"/>
                        <a:pt x="16390" y="41332"/>
                      </a:cubicBezTo>
                      <a:lnTo>
                        <a:pt x="8870" y="41332"/>
                      </a:lnTo>
                      <a:lnTo>
                        <a:pt x="8870" y="65172"/>
                      </a:lnTo>
                      <a:cubicBezTo>
                        <a:pt x="8870" y="65445"/>
                        <a:pt x="8793" y="65684"/>
                        <a:pt x="8640" y="65888"/>
                      </a:cubicBezTo>
                      <a:cubicBezTo>
                        <a:pt x="8486" y="66093"/>
                        <a:pt x="8248" y="66255"/>
                        <a:pt x="7923" y="66374"/>
                      </a:cubicBezTo>
                      <a:cubicBezTo>
                        <a:pt x="7599" y="66494"/>
                        <a:pt x="7156" y="66596"/>
                        <a:pt x="6593" y="66681"/>
                      </a:cubicBezTo>
                      <a:cubicBezTo>
                        <a:pt x="6031" y="66766"/>
                        <a:pt x="5323" y="66809"/>
                        <a:pt x="4470" y="66809"/>
                      </a:cubicBezTo>
                      <a:cubicBezTo>
                        <a:pt x="3618" y="66809"/>
                        <a:pt x="2910" y="66766"/>
                        <a:pt x="2347" y="66681"/>
                      </a:cubicBezTo>
                      <a:cubicBezTo>
                        <a:pt x="1784" y="66596"/>
                        <a:pt x="1332" y="66494"/>
                        <a:pt x="991" y="66374"/>
                      </a:cubicBezTo>
                      <a:cubicBezTo>
                        <a:pt x="650" y="66255"/>
                        <a:pt x="412" y="66093"/>
                        <a:pt x="275" y="65888"/>
                      </a:cubicBezTo>
                      <a:cubicBezTo>
                        <a:pt x="139" y="65684"/>
                        <a:pt x="70" y="65445"/>
                        <a:pt x="70" y="65172"/>
                      </a:cubicBezTo>
                      <a:lnTo>
                        <a:pt x="70" y="4088"/>
                      </a:lnTo>
                      <a:cubicBezTo>
                        <a:pt x="70" y="2724"/>
                        <a:pt x="429" y="1752"/>
                        <a:pt x="1145" y="1172"/>
                      </a:cubicBezTo>
                      <a:cubicBezTo>
                        <a:pt x="1861" y="592"/>
                        <a:pt x="2663" y="302"/>
                        <a:pt x="3549" y="302"/>
                      </a:cubicBezTo>
                      <a:lnTo>
                        <a:pt x="17721" y="302"/>
                      </a:lnTo>
                      <a:cubicBezTo>
                        <a:pt x="19153" y="302"/>
                        <a:pt x="20526" y="362"/>
                        <a:pt x="21839" y="481"/>
                      </a:cubicBezTo>
                      <a:cubicBezTo>
                        <a:pt x="23152" y="601"/>
                        <a:pt x="24704" y="856"/>
                        <a:pt x="26494" y="1248"/>
                      </a:cubicBezTo>
                      <a:cubicBezTo>
                        <a:pt x="28285" y="1641"/>
                        <a:pt x="30110" y="2374"/>
                        <a:pt x="31969" y="3448"/>
                      </a:cubicBezTo>
                      <a:cubicBezTo>
                        <a:pt x="33827" y="4523"/>
                        <a:pt x="35405" y="5844"/>
                        <a:pt x="36701" y="7413"/>
                      </a:cubicBezTo>
                      <a:cubicBezTo>
                        <a:pt x="37997" y="8982"/>
                        <a:pt x="38994" y="10798"/>
                        <a:pt x="39694" y="12862"/>
                      </a:cubicBezTo>
                      <a:cubicBezTo>
                        <a:pt x="40393" y="14925"/>
                        <a:pt x="40742" y="17202"/>
                        <a:pt x="40742" y="19691"/>
                      </a:cubicBezTo>
                      <a:close/>
                      <a:moveTo>
                        <a:pt x="31483" y="20408"/>
                      </a:moveTo>
                      <a:cubicBezTo>
                        <a:pt x="31483" y="17713"/>
                        <a:pt x="30979" y="15462"/>
                        <a:pt x="29973" y="13655"/>
                      </a:cubicBezTo>
                      <a:cubicBezTo>
                        <a:pt x="28967" y="11847"/>
                        <a:pt x="27722" y="10500"/>
                        <a:pt x="26239" y="9613"/>
                      </a:cubicBezTo>
                      <a:cubicBezTo>
                        <a:pt x="24755" y="8726"/>
                        <a:pt x="23220" y="8163"/>
                        <a:pt x="21634" y="7925"/>
                      </a:cubicBezTo>
                      <a:cubicBezTo>
                        <a:pt x="20048" y="7686"/>
                        <a:pt x="18505" y="7567"/>
                        <a:pt x="17004" y="7567"/>
                      </a:cubicBezTo>
                      <a:lnTo>
                        <a:pt x="8870" y="7567"/>
                      </a:lnTo>
                      <a:lnTo>
                        <a:pt x="8870" y="34118"/>
                      </a:lnTo>
                      <a:lnTo>
                        <a:pt x="16800" y="34118"/>
                      </a:lnTo>
                      <a:cubicBezTo>
                        <a:pt x="19460" y="34118"/>
                        <a:pt x="21668" y="33777"/>
                        <a:pt x="23425" y="33095"/>
                      </a:cubicBezTo>
                      <a:cubicBezTo>
                        <a:pt x="25181" y="32413"/>
                        <a:pt x="26656" y="31467"/>
                        <a:pt x="27850" y="30256"/>
                      </a:cubicBezTo>
                      <a:cubicBezTo>
                        <a:pt x="29044" y="29045"/>
                        <a:pt x="29948" y="27595"/>
                        <a:pt x="30562" y="25907"/>
                      </a:cubicBezTo>
                      <a:cubicBezTo>
                        <a:pt x="31176" y="24219"/>
                        <a:pt x="31483" y="22386"/>
                        <a:pt x="31483" y="20408"/>
                      </a:cubicBezTo>
                      <a:close/>
                      <a:moveTo>
                        <a:pt x="79587" y="22198"/>
                      </a:moveTo>
                      <a:cubicBezTo>
                        <a:pt x="79587" y="22949"/>
                        <a:pt x="79569" y="23579"/>
                        <a:pt x="79535" y="24091"/>
                      </a:cubicBezTo>
                      <a:cubicBezTo>
                        <a:pt x="79501" y="24603"/>
                        <a:pt x="79433" y="25003"/>
                        <a:pt x="79331" y="25293"/>
                      </a:cubicBezTo>
                      <a:cubicBezTo>
                        <a:pt x="79228" y="25583"/>
                        <a:pt x="79101" y="25805"/>
                        <a:pt x="78947" y="25958"/>
                      </a:cubicBezTo>
                      <a:cubicBezTo>
                        <a:pt x="78794" y="26112"/>
                        <a:pt x="78580" y="26189"/>
                        <a:pt x="78308" y="26189"/>
                      </a:cubicBezTo>
                      <a:cubicBezTo>
                        <a:pt x="78035" y="26189"/>
                        <a:pt x="77702" y="26112"/>
                        <a:pt x="77310" y="25958"/>
                      </a:cubicBezTo>
                      <a:cubicBezTo>
                        <a:pt x="76918" y="25805"/>
                        <a:pt x="76474" y="25651"/>
                        <a:pt x="75980" y="25498"/>
                      </a:cubicBezTo>
                      <a:cubicBezTo>
                        <a:pt x="75485" y="25345"/>
                        <a:pt x="74931" y="25200"/>
                        <a:pt x="74317" y="25063"/>
                      </a:cubicBezTo>
                      <a:cubicBezTo>
                        <a:pt x="73703" y="24927"/>
                        <a:pt x="73038" y="24858"/>
                        <a:pt x="72322" y="24858"/>
                      </a:cubicBezTo>
                      <a:cubicBezTo>
                        <a:pt x="71469" y="24858"/>
                        <a:pt x="70634" y="25029"/>
                        <a:pt x="69815" y="25370"/>
                      </a:cubicBezTo>
                      <a:cubicBezTo>
                        <a:pt x="68997" y="25711"/>
                        <a:pt x="68135" y="26274"/>
                        <a:pt x="67231" y="27058"/>
                      </a:cubicBezTo>
                      <a:cubicBezTo>
                        <a:pt x="66328" y="27843"/>
                        <a:pt x="65381" y="28883"/>
                        <a:pt x="64392" y="30179"/>
                      </a:cubicBezTo>
                      <a:cubicBezTo>
                        <a:pt x="63403" y="31475"/>
                        <a:pt x="62312" y="33061"/>
                        <a:pt x="61118" y="34937"/>
                      </a:cubicBezTo>
                      <a:lnTo>
                        <a:pt x="61118" y="65223"/>
                      </a:lnTo>
                      <a:cubicBezTo>
                        <a:pt x="61118" y="65496"/>
                        <a:pt x="61050" y="65726"/>
                        <a:pt x="60913" y="65914"/>
                      </a:cubicBezTo>
                      <a:cubicBezTo>
                        <a:pt x="60777" y="66101"/>
                        <a:pt x="60555" y="66263"/>
                        <a:pt x="60248" y="66400"/>
                      </a:cubicBezTo>
                      <a:cubicBezTo>
                        <a:pt x="59941" y="66536"/>
                        <a:pt x="59515" y="66639"/>
                        <a:pt x="58969" y="66707"/>
                      </a:cubicBezTo>
                      <a:cubicBezTo>
                        <a:pt x="58424" y="66775"/>
                        <a:pt x="57724" y="66809"/>
                        <a:pt x="56872" y="66809"/>
                      </a:cubicBezTo>
                      <a:cubicBezTo>
                        <a:pt x="56053" y="66809"/>
                        <a:pt x="55371" y="66775"/>
                        <a:pt x="54825" y="66707"/>
                      </a:cubicBezTo>
                      <a:cubicBezTo>
                        <a:pt x="54280" y="66639"/>
                        <a:pt x="53845" y="66536"/>
                        <a:pt x="53521" y="66400"/>
                      </a:cubicBezTo>
                      <a:cubicBezTo>
                        <a:pt x="53197" y="66263"/>
                        <a:pt x="52975" y="66101"/>
                        <a:pt x="52856" y="65914"/>
                      </a:cubicBezTo>
                      <a:cubicBezTo>
                        <a:pt x="52736" y="65726"/>
                        <a:pt x="52677" y="65496"/>
                        <a:pt x="52677" y="65223"/>
                      </a:cubicBezTo>
                      <a:lnTo>
                        <a:pt x="52677" y="19180"/>
                      </a:lnTo>
                      <a:cubicBezTo>
                        <a:pt x="52677" y="18907"/>
                        <a:pt x="52728" y="18677"/>
                        <a:pt x="52830" y="18489"/>
                      </a:cubicBezTo>
                      <a:cubicBezTo>
                        <a:pt x="52932" y="18302"/>
                        <a:pt x="53137" y="18131"/>
                        <a:pt x="53444" y="17978"/>
                      </a:cubicBezTo>
                      <a:cubicBezTo>
                        <a:pt x="53751" y="17824"/>
                        <a:pt x="54143" y="17722"/>
                        <a:pt x="54621" y="17671"/>
                      </a:cubicBezTo>
                      <a:cubicBezTo>
                        <a:pt x="55098" y="17619"/>
                        <a:pt x="55729" y="17594"/>
                        <a:pt x="56514" y="17594"/>
                      </a:cubicBezTo>
                      <a:cubicBezTo>
                        <a:pt x="57264" y="17594"/>
                        <a:pt x="57886" y="17619"/>
                        <a:pt x="58381" y="17671"/>
                      </a:cubicBezTo>
                      <a:cubicBezTo>
                        <a:pt x="58875" y="17722"/>
                        <a:pt x="59259" y="17824"/>
                        <a:pt x="59532" y="17978"/>
                      </a:cubicBezTo>
                      <a:cubicBezTo>
                        <a:pt x="59805" y="18131"/>
                        <a:pt x="60001" y="18302"/>
                        <a:pt x="60120" y="18489"/>
                      </a:cubicBezTo>
                      <a:cubicBezTo>
                        <a:pt x="60240" y="18677"/>
                        <a:pt x="60299" y="18907"/>
                        <a:pt x="60299" y="19180"/>
                      </a:cubicBezTo>
                      <a:lnTo>
                        <a:pt x="60299" y="25882"/>
                      </a:lnTo>
                      <a:cubicBezTo>
                        <a:pt x="61561" y="24040"/>
                        <a:pt x="62747" y="22539"/>
                        <a:pt x="63855" y="21380"/>
                      </a:cubicBezTo>
                      <a:cubicBezTo>
                        <a:pt x="64963" y="20220"/>
                        <a:pt x="66012" y="19308"/>
                        <a:pt x="67001" y="18643"/>
                      </a:cubicBezTo>
                      <a:cubicBezTo>
                        <a:pt x="67990" y="17978"/>
                        <a:pt x="68971" y="17517"/>
                        <a:pt x="69943" y="17261"/>
                      </a:cubicBezTo>
                      <a:cubicBezTo>
                        <a:pt x="70915" y="17006"/>
                        <a:pt x="71896" y="16878"/>
                        <a:pt x="72885" y="16878"/>
                      </a:cubicBezTo>
                      <a:cubicBezTo>
                        <a:pt x="73328" y="16878"/>
                        <a:pt x="73831" y="16903"/>
                        <a:pt x="74394" y="16954"/>
                      </a:cubicBezTo>
                      <a:cubicBezTo>
                        <a:pt x="74957" y="17006"/>
                        <a:pt x="75545" y="17099"/>
                        <a:pt x="76159" y="17236"/>
                      </a:cubicBezTo>
                      <a:cubicBezTo>
                        <a:pt x="76773" y="17372"/>
                        <a:pt x="77327" y="17526"/>
                        <a:pt x="77822" y="17696"/>
                      </a:cubicBezTo>
                      <a:cubicBezTo>
                        <a:pt x="78316" y="17867"/>
                        <a:pt x="78666" y="18037"/>
                        <a:pt x="78870" y="18208"/>
                      </a:cubicBezTo>
                      <a:cubicBezTo>
                        <a:pt x="79075" y="18378"/>
                        <a:pt x="79211" y="18540"/>
                        <a:pt x="79280" y="18694"/>
                      </a:cubicBezTo>
                      <a:cubicBezTo>
                        <a:pt x="79348" y="18847"/>
                        <a:pt x="79407" y="19043"/>
                        <a:pt x="79459" y="19282"/>
                      </a:cubicBezTo>
                      <a:cubicBezTo>
                        <a:pt x="79510" y="19521"/>
                        <a:pt x="79544" y="19870"/>
                        <a:pt x="79561" y="20331"/>
                      </a:cubicBezTo>
                      <a:cubicBezTo>
                        <a:pt x="79578" y="20791"/>
                        <a:pt x="79587" y="21414"/>
                        <a:pt x="79587" y="22198"/>
                      </a:cubicBezTo>
                      <a:close/>
                      <a:moveTo>
                        <a:pt x="129549" y="41690"/>
                      </a:moveTo>
                      <a:cubicBezTo>
                        <a:pt x="129549" y="45442"/>
                        <a:pt x="129055" y="48895"/>
                        <a:pt x="128065" y="52050"/>
                      </a:cubicBezTo>
                      <a:cubicBezTo>
                        <a:pt x="127077" y="55204"/>
                        <a:pt x="125601" y="57924"/>
                        <a:pt x="123640" y="60209"/>
                      </a:cubicBezTo>
                      <a:cubicBezTo>
                        <a:pt x="121679" y="62495"/>
                        <a:pt x="119223" y="64277"/>
                        <a:pt x="116273" y="65556"/>
                      </a:cubicBezTo>
                      <a:cubicBezTo>
                        <a:pt x="113323" y="66835"/>
                        <a:pt x="109904" y="67474"/>
                        <a:pt x="106016" y="67474"/>
                      </a:cubicBezTo>
                      <a:cubicBezTo>
                        <a:pt x="102230" y="67474"/>
                        <a:pt x="98930" y="66911"/>
                        <a:pt x="96117" y="65786"/>
                      </a:cubicBezTo>
                      <a:cubicBezTo>
                        <a:pt x="93303" y="64660"/>
                        <a:pt x="90958" y="63023"/>
                        <a:pt x="89081" y="60875"/>
                      </a:cubicBezTo>
                      <a:cubicBezTo>
                        <a:pt x="87206" y="58726"/>
                        <a:pt x="85808" y="56117"/>
                        <a:pt x="84887" y="53047"/>
                      </a:cubicBezTo>
                      <a:cubicBezTo>
                        <a:pt x="83966" y="49978"/>
                        <a:pt x="83505" y="46499"/>
                        <a:pt x="83505" y="42611"/>
                      </a:cubicBezTo>
                      <a:cubicBezTo>
                        <a:pt x="83505" y="38859"/>
                        <a:pt x="83991" y="35406"/>
                        <a:pt x="84963" y="32251"/>
                      </a:cubicBezTo>
                      <a:cubicBezTo>
                        <a:pt x="85936" y="29096"/>
                        <a:pt x="87402" y="26376"/>
                        <a:pt x="89363" y="24091"/>
                      </a:cubicBezTo>
                      <a:cubicBezTo>
                        <a:pt x="91324" y="21806"/>
                        <a:pt x="93771" y="20032"/>
                        <a:pt x="96704" y="18771"/>
                      </a:cubicBezTo>
                      <a:cubicBezTo>
                        <a:pt x="99638" y="17509"/>
                        <a:pt x="103065" y="16878"/>
                        <a:pt x="106987" y="16878"/>
                      </a:cubicBezTo>
                      <a:cubicBezTo>
                        <a:pt x="110774" y="16878"/>
                        <a:pt x="114073" y="17440"/>
                        <a:pt x="116887" y="18566"/>
                      </a:cubicBezTo>
                      <a:cubicBezTo>
                        <a:pt x="119700" y="19691"/>
                        <a:pt x="122045" y="21328"/>
                        <a:pt x="123922" y="23477"/>
                      </a:cubicBezTo>
                      <a:cubicBezTo>
                        <a:pt x="125797" y="25626"/>
                        <a:pt x="127204" y="28235"/>
                        <a:pt x="128142" y="31305"/>
                      </a:cubicBezTo>
                      <a:cubicBezTo>
                        <a:pt x="129080" y="34374"/>
                        <a:pt x="129549" y="37836"/>
                        <a:pt x="129549" y="41690"/>
                      </a:cubicBezTo>
                      <a:close/>
                      <a:moveTo>
                        <a:pt x="120801" y="42253"/>
                      </a:moveTo>
                      <a:cubicBezTo>
                        <a:pt x="120801" y="39763"/>
                        <a:pt x="120568" y="37410"/>
                        <a:pt x="120103" y="35193"/>
                      </a:cubicBezTo>
                      <a:cubicBezTo>
                        <a:pt x="119639" y="32976"/>
                        <a:pt x="118874" y="31032"/>
                        <a:pt x="117806" y="29361"/>
                      </a:cubicBezTo>
                      <a:cubicBezTo>
                        <a:pt x="116739" y="27689"/>
                        <a:pt x="115294" y="26368"/>
                        <a:pt x="113470" y="25396"/>
                      </a:cubicBezTo>
                      <a:cubicBezTo>
                        <a:pt x="111646" y="24424"/>
                        <a:pt x="109375" y="23938"/>
                        <a:pt x="106656" y="23938"/>
                      </a:cubicBezTo>
                      <a:cubicBezTo>
                        <a:pt x="104144" y="23938"/>
                        <a:pt x="101984" y="24381"/>
                        <a:pt x="100177" y="25268"/>
                      </a:cubicBezTo>
                      <a:cubicBezTo>
                        <a:pt x="98371" y="26155"/>
                        <a:pt x="96882" y="27408"/>
                        <a:pt x="95713" y="29028"/>
                      </a:cubicBezTo>
                      <a:cubicBezTo>
                        <a:pt x="94542" y="30648"/>
                        <a:pt x="93673" y="32566"/>
                        <a:pt x="93106" y="34783"/>
                      </a:cubicBezTo>
                      <a:cubicBezTo>
                        <a:pt x="92538" y="37000"/>
                        <a:pt x="92254" y="39422"/>
                        <a:pt x="92254" y="42048"/>
                      </a:cubicBezTo>
                      <a:cubicBezTo>
                        <a:pt x="92254" y="44572"/>
                        <a:pt x="92486" y="46942"/>
                        <a:pt x="92950" y="49159"/>
                      </a:cubicBezTo>
                      <a:cubicBezTo>
                        <a:pt x="93415" y="51376"/>
                        <a:pt x="94190" y="53312"/>
                        <a:pt x="95274" y="54966"/>
                      </a:cubicBezTo>
                      <a:cubicBezTo>
                        <a:pt x="96357" y="56620"/>
                        <a:pt x="97812" y="57933"/>
                        <a:pt x="99635" y="58905"/>
                      </a:cubicBezTo>
                      <a:cubicBezTo>
                        <a:pt x="101459" y="59877"/>
                        <a:pt x="103731" y="60363"/>
                        <a:pt x="106450" y="60363"/>
                      </a:cubicBezTo>
                      <a:cubicBezTo>
                        <a:pt x="108928" y="60363"/>
                        <a:pt x="111078" y="59920"/>
                        <a:pt x="112902" y="59033"/>
                      </a:cubicBezTo>
                      <a:cubicBezTo>
                        <a:pt x="114726" y="58146"/>
                        <a:pt x="116224" y="56901"/>
                        <a:pt x="117393" y="55298"/>
                      </a:cubicBezTo>
                      <a:cubicBezTo>
                        <a:pt x="118563" y="53695"/>
                        <a:pt x="119424" y="51785"/>
                        <a:pt x="119975" y="49568"/>
                      </a:cubicBezTo>
                      <a:cubicBezTo>
                        <a:pt x="120525" y="47351"/>
                        <a:pt x="120801" y="44913"/>
                        <a:pt x="120801" y="42253"/>
                      </a:cubicBezTo>
                      <a:close/>
                      <a:moveTo>
                        <a:pt x="174399" y="58214"/>
                      </a:moveTo>
                      <a:cubicBezTo>
                        <a:pt x="174399" y="58794"/>
                        <a:pt x="174382" y="59297"/>
                        <a:pt x="174348" y="59723"/>
                      </a:cubicBezTo>
                      <a:cubicBezTo>
                        <a:pt x="174314" y="60150"/>
                        <a:pt x="174254" y="60508"/>
                        <a:pt x="174169" y="60798"/>
                      </a:cubicBezTo>
                      <a:cubicBezTo>
                        <a:pt x="174083" y="61088"/>
                        <a:pt x="173981" y="61344"/>
                        <a:pt x="173861" y="61565"/>
                      </a:cubicBezTo>
                      <a:cubicBezTo>
                        <a:pt x="173742" y="61787"/>
                        <a:pt x="173470" y="62111"/>
                        <a:pt x="173043" y="62537"/>
                      </a:cubicBezTo>
                      <a:cubicBezTo>
                        <a:pt x="172617" y="62964"/>
                        <a:pt x="171893" y="63492"/>
                        <a:pt x="170869" y="64123"/>
                      </a:cubicBezTo>
                      <a:cubicBezTo>
                        <a:pt x="169846" y="64754"/>
                        <a:pt x="168695" y="65317"/>
                        <a:pt x="167416" y="65811"/>
                      </a:cubicBezTo>
                      <a:cubicBezTo>
                        <a:pt x="166137" y="66306"/>
                        <a:pt x="164747" y="66707"/>
                        <a:pt x="163246" y="67014"/>
                      </a:cubicBezTo>
                      <a:cubicBezTo>
                        <a:pt x="161746" y="67321"/>
                        <a:pt x="160194" y="67474"/>
                        <a:pt x="158591" y="67474"/>
                      </a:cubicBezTo>
                      <a:cubicBezTo>
                        <a:pt x="155282" y="67474"/>
                        <a:pt x="152349" y="66928"/>
                        <a:pt x="149791" y="65837"/>
                      </a:cubicBezTo>
                      <a:cubicBezTo>
                        <a:pt x="147233" y="64746"/>
                        <a:pt x="145093" y="63151"/>
                        <a:pt x="143371" y="61054"/>
                      </a:cubicBezTo>
                      <a:cubicBezTo>
                        <a:pt x="141648" y="58956"/>
                        <a:pt x="140335" y="56381"/>
                        <a:pt x="139431" y="53329"/>
                      </a:cubicBezTo>
                      <a:cubicBezTo>
                        <a:pt x="138528" y="50276"/>
                        <a:pt x="138076" y="46755"/>
                        <a:pt x="138076" y="42764"/>
                      </a:cubicBezTo>
                      <a:cubicBezTo>
                        <a:pt x="138076" y="38228"/>
                        <a:pt x="138630" y="34331"/>
                        <a:pt x="139738" y="31074"/>
                      </a:cubicBezTo>
                      <a:cubicBezTo>
                        <a:pt x="140847" y="27817"/>
                        <a:pt x="142364" y="25148"/>
                        <a:pt x="144292" y="23068"/>
                      </a:cubicBezTo>
                      <a:cubicBezTo>
                        <a:pt x="146219" y="20987"/>
                        <a:pt x="148487" y="19444"/>
                        <a:pt x="151096" y="18438"/>
                      </a:cubicBezTo>
                      <a:cubicBezTo>
                        <a:pt x="153705" y="17432"/>
                        <a:pt x="156527" y="16929"/>
                        <a:pt x="159563" y="16929"/>
                      </a:cubicBezTo>
                      <a:cubicBezTo>
                        <a:pt x="161029" y="16929"/>
                        <a:pt x="162453" y="17065"/>
                        <a:pt x="163834" y="17338"/>
                      </a:cubicBezTo>
                      <a:cubicBezTo>
                        <a:pt x="165216" y="17611"/>
                        <a:pt x="166486" y="17969"/>
                        <a:pt x="167646" y="18412"/>
                      </a:cubicBezTo>
                      <a:cubicBezTo>
                        <a:pt x="168806" y="18856"/>
                        <a:pt x="169837" y="19367"/>
                        <a:pt x="170741" y="19947"/>
                      </a:cubicBezTo>
                      <a:cubicBezTo>
                        <a:pt x="171645" y="20527"/>
                        <a:pt x="172301" y="21022"/>
                        <a:pt x="172711" y="21431"/>
                      </a:cubicBezTo>
                      <a:cubicBezTo>
                        <a:pt x="173120" y="21840"/>
                        <a:pt x="173401" y="22164"/>
                        <a:pt x="173555" y="22403"/>
                      </a:cubicBezTo>
                      <a:cubicBezTo>
                        <a:pt x="173708" y="22642"/>
                        <a:pt x="173837" y="22923"/>
                        <a:pt x="173939" y="23247"/>
                      </a:cubicBezTo>
                      <a:cubicBezTo>
                        <a:pt x="174041" y="23571"/>
                        <a:pt x="174109" y="23938"/>
                        <a:pt x="174143" y="24347"/>
                      </a:cubicBezTo>
                      <a:cubicBezTo>
                        <a:pt x="174178" y="24756"/>
                        <a:pt x="174195" y="25268"/>
                        <a:pt x="174195" y="25882"/>
                      </a:cubicBezTo>
                      <a:cubicBezTo>
                        <a:pt x="174195" y="27212"/>
                        <a:pt x="174041" y="28141"/>
                        <a:pt x="173734" y="28670"/>
                      </a:cubicBezTo>
                      <a:cubicBezTo>
                        <a:pt x="173427" y="29199"/>
                        <a:pt x="173052" y="29463"/>
                        <a:pt x="172609" y="29463"/>
                      </a:cubicBezTo>
                      <a:cubicBezTo>
                        <a:pt x="172096" y="29463"/>
                        <a:pt x="171509" y="29181"/>
                        <a:pt x="170844" y="28619"/>
                      </a:cubicBezTo>
                      <a:cubicBezTo>
                        <a:pt x="170178" y="28056"/>
                        <a:pt x="169334" y="27433"/>
                        <a:pt x="168311" y="26751"/>
                      </a:cubicBezTo>
                      <a:cubicBezTo>
                        <a:pt x="167288" y="26069"/>
                        <a:pt x="166052" y="25447"/>
                        <a:pt x="164602" y="24884"/>
                      </a:cubicBezTo>
                      <a:cubicBezTo>
                        <a:pt x="163153" y="24321"/>
                        <a:pt x="161439" y="24040"/>
                        <a:pt x="159461" y="24040"/>
                      </a:cubicBezTo>
                      <a:cubicBezTo>
                        <a:pt x="155402" y="24040"/>
                        <a:pt x="152289" y="25600"/>
                        <a:pt x="150124" y="28721"/>
                      </a:cubicBezTo>
                      <a:cubicBezTo>
                        <a:pt x="147958" y="31842"/>
                        <a:pt x="146875" y="36369"/>
                        <a:pt x="146875" y="42304"/>
                      </a:cubicBezTo>
                      <a:cubicBezTo>
                        <a:pt x="146875" y="45271"/>
                        <a:pt x="147156" y="47872"/>
                        <a:pt x="147719" y="50106"/>
                      </a:cubicBezTo>
                      <a:cubicBezTo>
                        <a:pt x="148282" y="52339"/>
                        <a:pt x="149109" y="54207"/>
                        <a:pt x="150200" y="55707"/>
                      </a:cubicBezTo>
                      <a:cubicBezTo>
                        <a:pt x="151292" y="57208"/>
                        <a:pt x="152630" y="58325"/>
                        <a:pt x="154216" y="59058"/>
                      </a:cubicBezTo>
                      <a:cubicBezTo>
                        <a:pt x="155803" y="59792"/>
                        <a:pt x="157618" y="60158"/>
                        <a:pt x="159665" y="60158"/>
                      </a:cubicBezTo>
                      <a:cubicBezTo>
                        <a:pt x="161609" y="60158"/>
                        <a:pt x="163314" y="59851"/>
                        <a:pt x="164781" y="59237"/>
                      </a:cubicBezTo>
                      <a:cubicBezTo>
                        <a:pt x="166247" y="58624"/>
                        <a:pt x="167518" y="57950"/>
                        <a:pt x="168592" y="57217"/>
                      </a:cubicBezTo>
                      <a:cubicBezTo>
                        <a:pt x="169667" y="56483"/>
                        <a:pt x="170571" y="55818"/>
                        <a:pt x="171304" y="55221"/>
                      </a:cubicBezTo>
                      <a:cubicBezTo>
                        <a:pt x="172037" y="54625"/>
                        <a:pt x="172609" y="54326"/>
                        <a:pt x="173018" y="54326"/>
                      </a:cubicBezTo>
                      <a:cubicBezTo>
                        <a:pt x="173257" y="54326"/>
                        <a:pt x="173461" y="54394"/>
                        <a:pt x="173632" y="54531"/>
                      </a:cubicBezTo>
                      <a:cubicBezTo>
                        <a:pt x="173802" y="54667"/>
                        <a:pt x="173947" y="54897"/>
                        <a:pt x="174066" y="55221"/>
                      </a:cubicBezTo>
                      <a:cubicBezTo>
                        <a:pt x="174186" y="55545"/>
                        <a:pt x="174271" y="55955"/>
                        <a:pt x="174322" y="56449"/>
                      </a:cubicBezTo>
                      <a:cubicBezTo>
                        <a:pt x="174374" y="56944"/>
                        <a:pt x="174399" y="57532"/>
                        <a:pt x="174399" y="58214"/>
                      </a:cubicBezTo>
                      <a:close/>
                      <a:moveTo>
                        <a:pt x="224246" y="40206"/>
                      </a:moveTo>
                      <a:cubicBezTo>
                        <a:pt x="224246" y="41536"/>
                        <a:pt x="223912" y="42483"/>
                        <a:pt x="223244" y="43046"/>
                      </a:cubicBezTo>
                      <a:cubicBezTo>
                        <a:pt x="222575" y="43608"/>
                        <a:pt x="221813" y="43890"/>
                        <a:pt x="220956" y="43890"/>
                      </a:cubicBezTo>
                      <a:lnTo>
                        <a:pt x="190634" y="43890"/>
                      </a:lnTo>
                      <a:cubicBezTo>
                        <a:pt x="190634" y="46448"/>
                        <a:pt x="190891" y="48750"/>
                        <a:pt x="191405" y="50796"/>
                      </a:cubicBezTo>
                      <a:cubicBezTo>
                        <a:pt x="191919" y="52843"/>
                        <a:pt x="192775" y="54599"/>
                        <a:pt x="193975" y="56066"/>
                      </a:cubicBezTo>
                      <a:cubicBezTo>
                        <a:pt x="195175" y="57532"/>
                        <a:pt x="196734" y="58658"/>
                        <a:pt x="198653" y="59442"/>
                      </a:cubicBezTo>
                      <a:cubicBezTo>
                        <a:pt x="200572" y="60227"/>
                        <a:pt x="202920" y="60619"/>
                        <a:pt x="205696" y="60619"/>
                      </a:cubicBezTo>
                      <a:cubicBezTo>
                        <a:pt x="207890" y="60619"/>
                        <a:pt x="209843" y="60440"/>
                        <a:pt x="211557" y="60082"/>
                      </a:cubicBezTo>
                      <a:cubicBezTo>
                        <a:pt x="213270" y="59723"/>
                        <a:pt x="214752" y="59323"/>
                        <a:pt x="216004" y="58879"/>
                      </a:cubicBezTo>
                      <a:cubicBezTo>
                        <a:pt x="217255" y="58436"/>
                        <a:pt x="218283" y="58035"/>
                        <a:pt x="219088" y="57677"/>
                      </a:cubicBezTo>
                      <a:cubicBezTo>
                        <a:pt x="219894" y="57319"/>
                        <a:pt x="220503" y="57140"/>
                        <a:pt x="220914" y="57140"/>
                      </a:cubicBezTo>
                      <a:cubicBezTo>
                        <a:pt x="221154" y="57140"/>
                        <a:pt x="221367" y="57200"/>
                        <a:pt x="221556" y="57319"/>
                      </a:cubicBezTo>
                      <a:cubicBezTo>
                        <a:pt x="221745" y="57438"/>
                        <a:pt x="221890" y="57617"/>
                        <a:pt x="221993" y="57856"/>
                      </a:cubicBezTo>
                      <a:cubicBezTo>
                        <a:pt x="222096" y="58095"/>
                        <a:pt x="222173" y="58427"/>
                        <a:pt x="222225" y="58854"/>
                      </a:cubicBezTo>
                      <a:cubicBezTo>
                        <a:pt x="222276" y="59280"/>
                        <a:pt x="222302" y="59800"/>
                        <a:pt x="222302" y="60414"/>
                      </a:cubicBezTo>
                      <a:cubicBezTo>
                        <a:pt x="222302" y="60858"/>
                        <a:pt x="222285" y="61241"/>
                        <a:pt x="222250" y="61565"/>
                      </a:cubicBezTo>
                      <a:cubicBezTo>
                        <a:pt x="222216" y="61889"/>
                        <a:pt x="222173" y="62179"/>
                        <a:pt x="222123" y="62435"/>
                      </a:cubicBezTo>
                      <a:cubicBezTo>
                        <a:pt x="222071" y="62691"/>
                        <a:pt x="221987" y="62921"/>
                        <a:pt x="221867" y="63126"/>
                      </a:cubicBezTo>
                      <a:cubicBezTo>
                        <a:pt x="221747" y="63330"/>
                        <a:pt x="221594" y="63526"/>
                        <a:pt x="221406" y="63714"/>
                      </a:cubicBezTo>
                      <a:cubicBezTo>
                        <a:pt x="221219" y="63901"/>
                        <a:pt x="220664" y="64208"/>
                        <a:pt x="219743" y="64635"/>
                      </a:cubicBezTo>
                      <a:cubicBezTo>
                        <a:pt x="218822" y="65061"/>
                        <a:pt x="217629" y="65479"/>
                        <a:pt x="216162" y="65888"/>
                      </a:cubicBezTo>
                      <a:cubicBezTo>
                        <a:pt x="214696" y="66297"/>
                        <a:pt x="212999" y="66664"/>
                        <a:pt x="211072" y="66988"/>
                      </a:cubicBezTo>
                      <a:cubicBezTo>
                        <a:pt x="209145" y="67312"/>
                        <a:pt x="207090" y="67474"/>
                        <a:pt x="204907" y="67474"/>
                      </a:cubicBezTo>
                      <a:cubicBezTo>
                        <a:pt x="201121" y="67474"/>
                        <a:pt x="197804" y="66945"/>
                        <a:pt x="194956" y="65888"/>
                      </a:cubicBezTo>
                      <a:cubicBezTo>
                        <a:pt x="192109" y="64831"/>
                        <a:pt x="189713" y="63262"/>
                        <a:pt x="187769" y="61182"/>
                      </a:cubicBezTo>
                      <a:cubicBezTo>
                        <a:pt x="185825" y="59101"/>
                        <a:pt x="184358" y="56492"/>
                        <a:pt x="183369" y="53354"/>
                      </a:cubicBezTo>
                      <a:cubicBezTo>
                        <a:pt x="182380" y="50216"/>
                        <a:pt x="181885" y="46567"/>
                        <a:pt x="181885" y="42406"/>
                      </a:cubicBezTo>
                      <a:cubicBezTo>
                        <a:pt x="181885" y="38450"/>
                        <a:pt x="182397" y="34894"/>
                        <a:pt x="183420" y="31739"/>
                      </a:cubicBezTo>
                      <a:cubicBezTo>
                        <a:pt x="184444" y="28585"/>
                        <a:pt x="185918" y="25907"/>
                        <a:pt x="187845" y="23707"/>
                      </a:cubicBezTo>
                      <a:cubicBezTo>
                        <a:pt x="189773" y="21508"/>
                        <a:pt x="192100" y="19819"/>
                        <a:pt x="194829" y="18643"/>
                      </a:cubicBezTo>
                      <a:cubicBezTo>
                        <a:pt x="197558" y="17466"/>
                        <a:pt x="200610" y="16878"/>
                        <a:pt x="203986" y="16878"/>
                      </a:cubicBezTo>
                      <a:cubicBezTo>
                        <a:pt x="207602" y="16878"/>
                        <a:pt x="210679" y="17457"/>
                        <a:pt x="213221" y="18617"/>
                      </a:cubicBezTo>
                      <a:cubicBezTo>
                        <a:pt x="215762" y="19777"/>
                        <a:pt x="217851" y="21337"/>
                        <a:pt x="219488" y="23298"/>
                      </a:cubicBezTo>
                      <a:cubicBezTo>
                        <a:pt x="221125" y="25259"/>
                        <a:pt x="222328" y="27561"/>
                        <a:pt x="223094" y="30205"/>
                      </a:cubicBezTo>
                      <a:cubicBezTo>
                        <a:pt x="223862" y="32848"/>
                        <a:pt x="224246" y="35670"/>
                        <a:pt x="224246" y="38671"/>
                      </a:cubicBezTo>
                      <a:close/>
                      <a:moveTo>
                        <a:pt x="215753" y="37699"/>
                      </a:moveTo>
                      <a:cubicBezTo>
                        <a:pt x="215855" y="33266"/>
                        <a:pt x="214868" y="29787"/>
                        <a:pt x="212793" y="27263"/>
                      </a:cubicBezTo>
                      <a:cubicBezTo>
                        <a:pt x="210717" y="24739"/>
                        <a:pt x="207638" y="23477"/>
                        <a:pt x="203554" y="23477"/>
                      </a:cubicBezTo>
                      <a:cubicBezTo>
                        <a:pt x="201461" y="23477"/>
                        <a:pt x="199625" y="23869"/>
                        <a:pt x="198046" y="24654"/>
                      </a:cubicBezTo>
                      <a:cubicBezTo>
                        <a:pt x="196468" y="25438"/>
                        <a:pt x="195147" y="26478"/>
                        <a:pt x="194083" y="27775"/>
                      </a:cubicBezTo>
                      <a:cubicBezTo>
                        <a:pt x="193019" y="29071"/>
                        <a:pt x="192195" y="30580"/>
                        <a:pt x="191611" y="32302"/>
                      </a:cubicBezTo>
                      <a:cubicBezTo>
                        <a:pt x="191028" y="34024"/>
                        <a:pt x="190703" y="35824"/>
                        <a:pt x="190634" y="37699"/>
                      </a:cubicBezTo>
                      <a:close/>
                      <a:moveTo>
                        <a:pt x="265454" y="52689"/>
                      </a:moveTo>
                      <a:cubicBezTo>
                        <a:pt x="265454" y="55042"/>
                        <a:pt x="265020" y="57140"/>
                        <a:pt x="264150" y="58982"/>
                      </a:cubicBezTo>
                      <a:cubicBezTo>
                        <a:pt x="263279" y="60823"/>
                        <a:pt x="262043" y="62375"/>
                        <a:pt x="260440" y="63637"/>
                      </a:cubicBezTo>
                      <a:cubicBezTo>
                        <a:pt x="258838" y="64899"/>
                        <a:pt x="256927" y="65854"/>
                        <a:pt x="254711" y="66502"/>
                      </a:cubicBezTo>
                      <a:cubicBezTo>
                        <a:pt x="252493" y="67150"/>
                        <a:pt x="250055" y="67474"/>
                        <a:pt x="247394" y="67474"/>
                      </a:cubicBezTo>
                      <a:cubicBezTo>
                        <a:pt x="245757" y="67474"/>
                        <a:pt x="244197" y="67346"/>
                        <a:pt x="242714" y="67090"/>
                      </a:cubicBezTo>
                      <a:cubicBezTo>
                        <a:pt x="241230" y="66835"/>
                        <a:pt x="239900" y="66511"/>
                        <a:pt x="238723" y="66118"/>
                      </a:cubicBezTo>
                      <a:cubicBezTo>
                        <a:pt x="237547" y="65726"/>
                        <a:pt x="236548" y="65317"/>
                        <a:pt x="235730" y="64891"/>
                      </a:cubicBezTo>
                      <a:cubicBezTo>
                        <a:pt x="234912" y="64464"/>
                        <a:pt x="234315" y="64081"/>
                        <a:pt x="233939" y="63739"/>
                      </a:cubicBezTo>
                      <a:cubicBezTo>
                        <a:pt x="233564" y="63398"/>
                        <a:pt x="233292" y="62921"/>
                        <a:pt x="233121" y="62307"/>
                      </a:cubicBezTo>
                      <a:cubicBezTo>
                        <a:pt x="232951" y="61693"/>
                        <a:pt x="232865" y="60858"/>
                        <a:pt x="232865" y="59800"/>
                      </a:cubicBezTo>
                      <a:cubicBezTo>
                        <a:pt x="232865" y="59152"/>
                        <a:pt x="232899" y="58607"/>
                        <a:pt x="232968" y="58163"/>
                      </a:cubicBezTo>
                      <a:cubicBezTo>
                        <a:pt x="233036" y="57720"/>
                        <a:pt x="233121" y="57362"/>
                        <a:pt x="233223" y="57089"/>
                      </a:cubicBezTo>
                      <a:cubicBezTo>
                        <a:pt x="233326" y="56816"/>
                        <a:pt x="233471" y="56620"/>
                        <a:pt x="233658" y="56500"/>
                      </a:cubicBezTo>
                      <a:cubicBezTo>
                        <a:pt x="233846" y="56381"/>
                        <a:pt x="234059" y="56321"/>
                        <a:pt x="234298" y="56321"/>
                      </a:cubicBezTo>
                      <a:cubicBezTo>
                        <a:pt x="234673" y="56321"/>
                        <a:pt x="235227" y="56552"/>
                        <a:pt x="235961" y="57012"/>
                      </a:cubicBezTo>
                      <a:cubicBezTo>
                        <a:pt x="236694" y="57472"/>
                        <a:pt x="237598" y="57976"/>
                        <a:pt x="238671" y="58521"/>
                      </a:cubicBezTo>
                      <a:cubicBezTo>
                        <a:pt x="239746" y="59067"/>
                        <a:pt x="241017" y="59570"/>
                        <a:pt x="242483" y="60030"/>
                      </a:cubicBezTo>
                      <a:cubicBezTo>
                        <a:pt x="243950" y="60491"/>
                        <a:pt x="245638" y="60721"/>
                        <a:pt x="247548" y="60721"/>
                      </a:cubicBezTo>
                      <a:cubicBezTo>
                        <a:pt x="248980" y="60721"/>
                        <a:pt x="250277" y="60568"/>
                        <a:pt x="251436" y="60261"/>
                      </a:cubicBezTo>
                      <a:cubicBezTo>
                        <a:pt x="252596" y="59954"/>
                        <a:pt x="253602" y="59502"/>
                        <a:pt x="254454" y="58905"/>
                      </a:cubicBezTo>
                      <a:cubicBezTo>
                        <a:pt x="255307" y="58308"/>
                        <a:pt x="255964" y="57549"/>
                        <a:pt x="256424" y="56628"/>
                      </a:cubicBezTo>
                      <a:cubicBezTo>
                        <a:pt x="256885" y="55707"/>
                        <a:pt x="257115" y="54616"/>
                        <a:pt x="257115" y="53354"/>
                      </a:cubicBezTo>
                      <a:cubicBezTo>
                        <a:pt x="257115" y="52058"/>
                        <a:pt x="256782" y="50967"/>
                        <a:pt x="256117" y="50080"/>
                      </a:cubicBezTo>
                      <a:cubicBezTo>
                        <a:pt x="255453" y="49193"/>
                        <a:pt x="254574" y="48409"/>
                        <a:pt x="253483" y="47727"/>
                      </a:cubicBezTo>
                      <a:cubicBezTo>
                        <a:pt x="252391" y="47044"/>
                        <a:pt x="251164" y="46439"/>
                        <a:pt x="249800" y="45910"/>
                      </a:cubicBezTo>
                      <a:cubicBezTo>
                        <a:pt x="248435" y="45382"/>
                        <a:pt x="247028" y="44828"/>
                        <a:pt x="245578" y="44248"/>
                      </a:cubicBezTo>
                      <a:cubicBezTo>
                        <a:pt x="244129" y="43668"/>
                        <a:pt x="242714" y="43011"/>
                        <a:pt x="241332" y="42278"/>
                      </a:cubicBezTo>
                      <a:cubicBezTo>
                        <a:pt x="239951" y="41545"/>
                        <a:pt x="238714" y="40650"/>
                        <a:pt x="237623" y="39592"/>
                      </a:cubicBezTo>
                      <a:cubicBezTo>
                        <a:pt x="236532" y="38535"/>
                        <a:pt x="235654" y="37273"/>
                        <a:pt x="234988" y="35807"/>
                      </a:cubicBezTo>
                      <a:cubicBezTo>
                        <a:pt x="234323" y="34340"/>
                        <a:pt x="233991" y="32583"/>
                        <a:pt x="233991" y="30537"/>
                      </a:cubicBezTo>
                      <a:cubicBezTo>
                        <a:pt x="233991" y="28729"/>
                        <a:pt x="234340" y="26999"/>
                        <a:pt x="235040" y="25345"/>
                      </a:cubicBezTo>
                      <a:cubicBezTo>
                        <a:pt x="235739" y="23690"/>
                        <a:pt x="236787" y="22241"/>
                        <a:pt x="238186" y="20996"/>
                      </a:cubicBezTo>
                      <a:cubicBezTo>
                        <a:pt x="239584" y="19751"/>
                        <a:pt x="241332" y="18753"/>
                        <a:pt x="243430" y="18003"/>
                      </a:cubicBezTo>
                      <a:cubicBezTo>
                        <a:pt x="245528" y="17253"/>
                        <a:pt x="247975" y="16878"/>
                        <a:pt x="250771" y="16878"/>
                      </a:cubicBezTo>
                      <a:cubicBezTo>
                        <a:pt x="251999" y="16878"/>
                        <a:pt x="253227" y="16980"/>
                        <a:pt x="254454" y="17185"/>
                      </a:cubicBezTo>
                      <a:cubicBezTo>
                        <a:pt x="255682" y="17389"/>
                        <a:pt x="256791" y="17645"/>
                        <a:pt x="257780" y="17952"/>
                      </a:cubicBezTo>
                      <a:cubicBezTo>
                        <a:pt x="258769" y="18259"/>
                        <a:pt x="259613" y="18591"/>
                        <a:pt x="260312" y="18950"/>
                      </a:cubicBezTo>
                      <a:cubicBezTo>
                        <a:pt x="261011" y="19308"/>
                        <a:pt x="261540" y="19623"/>
                        <a:pt x="261898" y="19896"/>
                      </a:cubicBezTo>
                      <a:cubicBezTo>
                        <a:pt x="262256" y="20169"/>
                        <a:pt x="262495" y="20408"/>
                        <a:pt x="262614" y="20612"/>
                      </a:cubicBezTo>
                      <a:cubicBezTo>
                        <a:pt x="262734" y="20817"/>
                        <a:pt x="262819" y="21047"/>
                        <a:pt x="262871" y="21303"/>
                      </a:cubicBezTo>
                      <a:cubicBezTo>
                        <a:pt x="262921" y="21559"/>
                        <a:pt x="262973" y="21874"/>
                        <a:pt x="263024" y="22249"/>
                      </a:cubicBezTo>
                      <a:cubicBezTo>
                        <a:pt x="263075" y="22625"/>
                        <a:pt x="263100" y="23085"/>
                        <a:pt x="263100" y="23631"/>
                      </a:cubicBezTo>
                      <a:cubicBezTo>
                        <a:pt x="263100" y="24210"/>
                        <a:pt x="263075" y="24714"/>
                        <a:pt x="263024" y="25140"/>
                      </a:cubicBezTo>
                      <a:cubicBezTo>
                        <a:pt x="262973" y="25566"/>
                        <a:pt x="262888" y="25916"/>
                        <a:pt x="262768" y="26189"/>
                      </a:cubicBezTo>
                      <a:cubicBezTo>
                        <a:pt x="262649" y="26461"/>
                        <a:pt x="262504" y="26658"/>
                        <a:pt x="262333" y="26777"/>
                      </a:cubicBezTo>
                      <a:cubicBezTo>
                        <a:pt x="262163" y="26896"/>
                        <a:pt x="261975" y="26956"/>
                        <a:pt x="261771" y="26956"/>
                      </a:cubicBezTo>
                      <a:cubicBezTo>
                        <a:pt x="261464" y="26956"/>
                        <a:pt x="261020" y="26768"/>
                        <a:pt x="260440" y="26393"/>
                      </a:cubicBezTo>
                      <a:cubicBezTo>
                        <a:pt x="259861" y="26018"/>
                        <a:pt x="259110" y="25617"/>
                        <a:pt x="258189" y="25191"/>
                      </a:cubicBezTo>
                      <a:cubicBezTo>
                        <a:pt x="257268" y="24765"/>
                        <a:pt x="256185" y="24364"/>
                        <a:pt x="254941" y="23989"/>
                      </a:cubicBezTo>
                      <a:cubicBezTo>
                        <a:pt x="253696" y="23614"/>
                        <a:pt x="252272" y="23426"/>
                        <a:pt x="250669" y="23426"/>
                      </a:cubicBezTo>
                      <a:cubicBezTo>
                        <a:pt x="249237" y="23426"/>
                        <a:pt x="247975" y="23588"/>
                        <a:pt x="246883" y="23912"/>
                      </a:cubicBezTo>
                      <a:cubicBezTo>
                        <a:pt x="245791" y="24236"/>
                        <a:pt x="244896" y="24696"/>
                        <a:pt x="244197" y="25293"/>
                      </a:cubicBezTo>
                      <a:cubicBezTo>
                        <a:pt x="243498" y="25890"/>
                        <a:pt x="242969" y="26598"/>
                        <a:pt x="242611" y="27416"/>
                      </a:cubicBezTo>
                      <a:cubicBezTo>
                        <a:pt x="242253" y="28235"/>
                        <a:pt x="242074" y="29122"/>
                        <a:pt x="242074" y="30077"/>
                      </a:cubicBezTo>
                      <a:cubicBezTo>
                        <a:pt x="242074" y="31407"/>
                        <a:pt x="242415" y="32524"/>
                        <a:pt x="243097" y="33428"/>
                      </a:cubicBezTo>
                      <a:cubicBezTo>
                        <a:pt x="243780" y="34331"/>
                        <a:pt x="244667" y="35124"/>
                        <a:pt x="245757" y="35807"/>
                      </a:cubicBezTo>
                      <a:cubicBezTo>
                        <a:pt x="246849" y="36489"/>
                        <a:pt x="248094" y="37103"/>
                        <a:pt x="249492" y="37648"/>
                      </a:cubicBezTo>
                      <a:cubicBezTo>
                        <a:pt x="250890" y="38194"/>
                        <a:pt x="252314" y="38757"/>
                        <a:pt x="253764" y="39337"/>
                      </a:cubicBezTo>
                      <a:cubicBezTo>
                        <a:pt x="255214" y="39916"/>
                        <a:pt x="256646" y="40564"/>
                        <a:pt x="258062" y="41281"/>
                      </a:cubicBezTo>
                      <a:cubicBezTo>
                        <a:pt x="259477" y="41997"/>
                        <a:pt x="260730" y="42866"/>
                        <a:pt x="261822" y="43890"/>
                      </a:cubicBezTo>
                      <a:cubicBezTo>
                        <a:pt x="262913" y="44913"/>
                        <a:pt x="263792" y="46141"/>
                        <a:pt x="264457" y="47573"/>
                      </a:cubicBezTo>
                      <a:cubicBezTo>
                        <a:pt x="265121" y="49006"/>
                        <a:pt x="265454" y="50711"/>
                        <a:pt x="265454" y="52689"/>
                      </a:cubicBezTo>
                      <a:close/>
                      <a:moveTo>
                        <a:pt x="306133" y="52689"/>
                      </a:moveTo>
                      <a:cubicBezTo>
                        <a:pt x="306133" y="55042"/>
                        <a:pt x="305699" y="57140"/>
                        <a:pt x="304829" y="58982"/>
                      </a:cubicBezTo>
                      <a:cubicBezTo>
                        <a:pt x="303960" y="60823"/>
                        <a:pt x="302723" y="62375"/>
                        <a:pt x="301120" y="63637"/>
                      </a:cubicBezTo>
                      <a:cubicBezTo>
                        <a:pt x="299517" y="64899"/>
                        <a:pt x="297607" y="65854"/>
                        <a:pt x="295390" y="66502"/>
                      </a:cubicBezTo>
                      <a:cubicBezTo>
                        <a:pt x="293174" y="67150"/>
                        <a:pt x="290734" y="67474"/>
                        <a:pt x="288075" y="67474"/>
                      </a:cubicBezTo>
                      <a:cubicBezTo>
                        <a:pt x="286437" y="67474"/>
                        <a:pt x="284877" y="67346"/>
                        <a:pt x="283393" y="67090"/>
                      </a:cubicBezTo>
                      <a:cubicBezTo>
                        <a:pt x="281909" y="66835"/>
                        <a:pt x="280580" y="66511"/>
                        <a:pt x="279403" y="66118"/>
                      </a:cubicBezTo>
                      <a:cubicBezTo>
                        <a:pt x="278226" y="65726"/>
                        <a:pt x="277229" y="65317"/>
                        <a:pt x="276410" y="64891"/>
                      </a:cubicBezTo>
                      <a:cubicBezTo>
                        <a:pt x="275591" y="64464"/>
                        <a:pt x="274994" y="64081"/>
                        <a:pt x="274620" y="63739"/>
                      </a:cubicBezTo>
                      <a:cubicBezTo>
                        <a:pt x="274244" y="63398"/>
                        <a:pt x="273971" y="62921"/>
                        <a:pt x="273801" y="62307"/>
                      </a:cubicBezTo>
                      <a:cubicBezTo>
                        <a:pt x="273630" y="61693"/>
                        <a:pt x="273545" y="60858"/>
                        <a:pt x="273545" y="59800"/>
                      </a:cubicBezTo>
                      <a:cubicBezTo>
                        <a:pt x="273545" y="59152"/>
                        <a:pt x="273579" y="58607"/>
                        <a:pt x="273647" y="58163"/>
                      </a:cubicBezTo>
                      <a:cubicBezTo>
                        <a:pt x="273716" y="57720"/>
                        <a:pt x="273801" y="57362"/>
                        <a:pt x="273904" y="57089"/>
                      </a:cubicBezTo>
                      <a:cubicBezTo>
                        <a:pt x="274005" y="56816"/>
                        <a:pt x="274150" y="56620"/>
                        <a:pt x="274338" y="56500"/>
                      </a:cubicBezTo>
                      <a:cubicBezTo>
                        <a:pt x="274525" y="56381"/>
                        <a:pt x="274739" y="56321"/>
                        <a:pt x="274978" y="56321"/>
                      </a:cubicBezTo>
                      <a:cubicBezTo>
                        <a:pt x="275352" y="56321"/>
                        <a:pt x="275907" y="56552"/>
                        <a:pt x="276640" y="57012"/>
                      </a:cubicBezTo>
                      <a:cubicBezTo>
                        <a:pt x="277373" y="57472"/>
                        <a:pt x="278277" y="57976"/>
                        <a:pt x="279352" y="58521"/>
                      </a:cubicBezTo>
                      <a:cubicBezTo>
                        <a:pt x="280426" y="59067"/>
                        <a:pt x="281697" y="59570"/>
                        <a:pt x="283163" y="60030"/>
                      </a:cubicBezTo>
                      <a:cubicBezTo>
                        <a:pt x="284630" y="60491"/>
                        <a:pt x="286317" y="60721"/>
                        <a:pt x="288228" y="60721"/>
                      </a:cubicBezTo>
                      <a:cubicBezTo>
                        <a:pt x="289661" y="60721"/>
                        <a:pt x="290956" y="60568"/>
                        <a:pt x="292116" y="60261"/>
                      </a:cubicBezTo>
                      <a:cubicBezTo>
                        <a:pt x="293275" y="59954"/>
                        <a:pt x="294281" y="59502"/>
                        <a:pt x="295135" y="58905"/>
                      </a:cubicBezTo>
                      <a:cubicBezTo>
                        <a:pt x="295987" y="58308"/>
                        <a:pt x="296643" y="57549"/>
                        <a:pt x="297105" y="56628"/>
                      </a:cubicBezTo>
                      <a:cubicBezTo>
                        <a:pt x="297565" y="55707"/>
                        <a:pt x="297795" y="54616"/>
                        <a:pt x="297795" y="53354"/>
                      </a:cubicBezTo>
                      <a:cubicBezTo>
                        <a:pt x="297795" y="52058"/>
                        <a:pt x="297462" y="50967"/>
                        <a:pt x="296797" y="50080"/>
                      </a:cubicBezTo>
                      <a:cubicBezTo>
                        <a:pt x="296132" y="49193"/>
                        <a:pt x="295254" y="48409"/>
                        <a:pt x="294162" y="47727"/>
                      </a:cubicBezTo>
                      <a:cubicBezTo>
                        <a:pt x="293071" y="47044"/>
                        <a:pt x="291843" y="46439"/>
                        <a:pt x="290479" y="45910"/>
                      </a:cubicBezTo>
                      <a:cubicBezTo>
                        <a:pt x="289115" y="45382"/>
                        <a:pt x="287708" y="44828"/>
                        <a:pt x="286258" y="44248"/>
                      </a:cubicBezTo>
                      <a:cubicBezTo>
                        <a:pt x="284809" y="43668"/>
                        <a:pt x="283393" y="43011"/>
                        <a:pt x="282012" y="42278"/>
                      </a:cubicBezTo>
                      <a:cubicBezTo>
                        <a:pt x="280631" y="41545"/>
                        <a:pt x="279395" y="40650"/>
                        <a:pt x="278303" y="39592"/>
                      </a:cubicBezTo>
                      <a:cubicBezTo>
                        <a:pt x="277212" y="38535"/>
                        <a:pt x="276333" y="37273"/>
                        <a:pt x="275668" y="35807"/>
                      </a:cubicBezTo>
                      <a:cubicBezTo>
                        <a:pt x="275003" y="34340"/>
                        <a:pt x="274670" y="32583"/>
                        <a:pt x="274670" y="30537"/>
                      </a:cubicBezTo>
                      <a:cubicBezTo>
                        <a:pt x="274670" y="28729"/>
                        <a:pt x="275020" y="26999"/>
                        <a:pt x="275719" y="25345"/>
                      </a:cubicBezTo>
                      <a:cubicBezTo>
                        <a:pt x="276418" y="23690"/>
                        <a:pt x="277467" y="22241"/>
                        <a:pt x="278866" y="20996"/>
                      </a:cubicBezTo>
                      <a:cubicBezTo>
                        <a:pt x="280264" y="19751"/>
                        <a:pt x="282012" y="18753"/>
                        <a:pt x="284110" y="18003"/>
                      </a:cubicBezTo>
                      <a:cubicBezTo>
                        <a:pt x="286207" y="17253"/>
                        <a:pt x="288654" y="16878"/>
                        <a:pt x="291450" y="16878"/>
                      </a:cubicBezTo>
                      <a:cubicBezTo>
                        <a:pt x="292679" y="16878"/>
                        <a:pt x="293907" y="16980"/>
                        <a:pt x="295135" y="17185"/>
                      </a:cubicBezTo>
                      <a:cubicBezTo>
                        <a:pt x="296363" y="17389"/>
                        <a:pt x="297470" y="17645"/>
                        <a:pt x="298460" y="17952"/>
                      </a:cubicBezTo>
                      <a:cubicBezTo>
                        <a:pt x="299449" y="18259"/>
                        <a:pt x="300293" y="18591"/>
                        <a:pt x="300993" y="18950"/>
                      </a:cubicBezTo>
                      <a:cubicBezTo>
                        <a:pt x="301692" y="19308"/>
                        <a:pt x="302220" y="19623"/>
                        <a:pt x="302579" y="19896"/>
                      </a:cubicBezTo>
                      <a:cubicBezTo>
                        <a:pt x="302937" y="20169"/>
                        <a:pt x="303175" y="20408"/>
                        <a:pt x="303295" y="20612"/>
                      </a:cubicBezTo>
                      <a:cubicBezTo>
                        <a:pt x="303414" y="20817"/>
                        <a:pt x="303499" y="21047"/>
                        <a:pt x="303550" y="21303"/>
                      </a:cubicBezTo>
                      <a:cubicBezTo>
                        <a:pt x="303601" y="21559"/>
                        <a:pt x="303653" y="21874"/>
                        <a:pt x="303703" y="22249"/>
                      </a:cubicBezTo>
                      <a:cubicBezTo>
                        <a:pt x="303755" y="22625"/>
                        <a:pt x="303781" y="23085"/>
                        <a:pt x="303781" y="23631"/>
                      </a:cubicBezTo>
                      <a:cubicBezTo>
                        <a:pt x="303781" y="24210"/>
                        <a:pt x="303755" y="24714"/>
                        <a:pt x="303703" y="25140"/>
                      </a:cubicBezTo>
                      <a:cubicBezTo>
                        <a:pt x="303653" y="25566"/>
                        <a:pt x="303567" y="25916"/>
                        <a:pt x="303448" y="26189"/>
                      </a:cubicBezTo>
                      <a:cubicBezTo>
                        <a:pt x="303328" y="26461"/>
                        <a:pt x="303183" y="26658"/>
                        <a:pt x="303013" y="26777"/>
                      </a:cubicBezTo>
                      <a:cubicBezTo>
                        <a:pt x="302842" y="26896"/>
                        <a:pt x="302655" y="26956"/>
                        <a:pt x="302450" y="26956"/>
                      </a:cubicBezTo>
                      <a:cubicBezTo>
                        <a:pt x="302143" y="26956"/>
                        <a:pt x="301700" y="26768"/>
                        <a:pt x="301120" y="26393"/>
                      </a:cubicBezTo>
                      <a:cubicBezTo>
                        <a:pt x="300540" y="26018"/>
                        <a:pt x="299790" y="25617"/>
                        <a:pt x="298869" y="25191"/>
                      </a:cubicBezTo>
                      <a:cubicBezTo>
                        <a:pt x="297948" y="24765"/>
                        <a:pt x="296865" y="24364"/>
                        <a:pt x="295620" y="23989"/>
                      </a:cubicBezTo>
                      <a:cubicBezTo>
                        <a:pt x="294376" y="23614"/>
                        <a:pt x="292952" y="23426"/>
                        <a:pt x="291349" y="23426"/>
                      </a:cubicBezTo>
                      <a:cubicBezTo>
                        <a:pt x="289916" y="23426"/>
                        <a:pt x="288654" y="23588"/>
                        <a:pt x="287562" y="23912"/>
                      </a:cubicBezTo>
                      <a:cubicBezTo>
                        <a:pt x="286472" y="24236"/>
                        <a:pt x="285576" y="24696"/>
                        <a:pt x="284877" y="25293"/>
                      </a:cubicBezTo>
                      <a:cubicBezTo>
                        <a:pt x="284178" y="25890"/>
                        <a:pt x="283649" y="26598"/>
                        <a:pt x="283291" y="27416"/>
                      </a:cubicBezTo>
                      <a:cubicBezTo>
                        <a:pt x="282933" y="28235"/>
                        <a:pt x="282754" y="29122"/>
                        <a:pt x="282754" y="30077"/>
                      </a:cubicBezTo>
                      <a:cubicBezTo>
                        <a:pt x="282754" y="31407"/>
                        <a:pt x="283095" y="32524"/>
                        <a:pt x="283777" y="33428"/>
                      </a:cubicBezTo>
                      <a:cubicBezTo>
                        <a:pt x="284459" y="34331"/>
                        <a:pt x="285346" y="35124"/>
                        <a:pt x="286437" y="35807"/>
                      </a:cubicBezTo>
                      <a:cubicBezTo>
                        <a:pt x="287529" y="36489"/>
                        <a:pt x="288774" y="37103"/>
                        <a:pt x="290172" y="37648"/>
                      </a:cubicBezTo>
                      <a:cubicBezTo>
                        <a:pt x="291570" y="38194"/>
                        <a:pt x="292994" y="38757"/>
                        <a:pt x="294444" y="39337"/>
                      </a:cubicBezTo>
                      <a:cubicBezTo>
                        <a:pt x="295893" y="39916"/>
                        <a:pt x="297325" y="40564"/>
                        <a:pt x="298741" y="41281"/>
                      </a:cubicBezTo>
                      <a:cubicBezTo>
                        <a:pt x="300156" y="41997"/>
                        <a:pt x="301410" y="42866"/>
                        <a:pt x="302501" y="43890"/>
                      </a:cubicBezTo>
                      <a:cubicBezTo>
                        <a:pt x="303593" y="44913"/>
                        <a:pt x="304471" y="46141"/>
                        <a:pt x="305136" y="47573"/>
                      </a:cubicBezTo>
                      <a:cubicBezTo>
                        <a:pt x="305801" y="49006"/>
                        <a:pt x="306133" y="50711"/>
                        <a:pt x="306133" y="5268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9" name="Полилиния: фигура 78">
                  <a:extLst>
                    <a:ext uri="{FF2B5EF4-FFF2-40B4-BE49-F238E27FC236}">
                      <a16:creationId xmlns:a16="http://schemas.microsoft.com/office/drawing/2014/main" id="{4F2E8172-44E9-4B6D-88DF-5129054CF82C}"/>
                    </a:ext>
                  </a:extLst>
                </p:cNvPr>
                <p:cNvSpPr/>
                <p:nvPr/>
              </p:nvSpPr>
              <p:spPr>
                <a:xfrm>
                  <a:off x="586805" y="2950673"/>
                  <a:ext cx="25937" cy="25937"/>
                </a:xfrm>
                <a:custGeom>
                  <a:avLst/>
                  <a:gdLst>
                    <a:gd name="connsiteX0" fmla="*/ 61 w 25937"/>
                    <a:gd name="connsiteY0" fmla="*/ 13258 h 25937"/>
                    <a:gd name="connsiteX1" fmla="*/ 3872 w 25937"/>
                    <a:gd name="connsiteY1" fmla="*/ 4101 h 25937"/>
                    <a:gd name="connsiteX2" fmla="*/ 13004 w 25937"/>
                    <a:gd name="connsiteY2" fmla="*/ 315 h 25937"/>
                    <a:gd name="connsiteX3" fmla="*/ 22188 w 25937"/>
                    <a:gd name="connsiteY3" fmla="*/ 4101 h 25937"/>
                    <a:gd name="connsiteX4" fmla="*/ 25999 w 25937"/>
                    <a:gd name="connsiteY4" fmla="*/ 13258 h 25937"/>
                    <a:gd name="connsiteX5" fmla="*/ 22188 w 25937"/>
                    <a:gd name="connsiteY5" fmla="*/ 22441 h 25937"/>
                    <a:gd name="connsiteX6" fmla="*/ 13004 w 25937"/>
                    <a:gd name="connsiteY6" fmla="*/ 26253 h 25937"/>
                    <a:gd name="connsiteX7" fmla="*/ 3872 w 25937"/>
                    <a:gd name="connsiteY7" fmla="*/ 22441 h 25937"/>
                    <a:gd name="connsiteX8" fmla="*/ 61 w 25937"/>
                    <a:gd name="connsiteY8" fmla="*/ 1325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258"/>
                      </a:moveTo>
                      <a:cubicBezTo>
                        <a:pt x="61" y="9677"/>
                        <a:pt x="1331" y="6625"/>
                        <a:pt x="3872" y="4101"/>
                      </a:cubicBezTo>
                      <a:cubicBezTo>
                        <a:pt x="6413" y="1577"/>
                        <a:pt x="9457" y="315"/>
                        <a:pt x="13004" y="315"/>
                      </a:cubicBezTo>
                      <a:cubicBezTo>
                        <a:pt x="16586" y="315"/>
                        <a:pt x="19647" y="1577"/>
                        <a:pt x="22188" y="4101"/>
                      </a:cubicBezTo>
                      <a:cubicBezTo>
                        <a:pt x="24728" y="6625"/>
                        <a:pt x="25999" y="9677"/>
                        <a:pt x="25999" y="13258"/>
                      </a:cubicBezTo>
                      <a:cubicBezTo>
                        <a:pt x="25999" y="16839"/>
                        <a:pt x="24728" y="19900"/>
                        <a:pt x="22188" y="22441"/>
                      </a:cubicBezTo>
                      <a:cubicBezTo>
                        <a:pt x="19647" y="24982"/>
                        <a:pt x="16586" y="26253"/>
                        <a:pt x="13004" y="26253"/>
                      </a:cubicBezTo>
                      <a:cubicBezTo>
                        <a:pt x="9457" y="26253"/>
                        <a:pt x="6413" y="24982"/>
                        <a:pt x="3872" y="22441"/>
                      </a:cubicBezTo>
                      <a:cubicBezTo>
                        <a:pt x="1331" y="19900"/>
                        <a:pt x="61" y="16839"/>
                        <a:pt x="61" y="132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0" name="Полилиния: фигура 79">
                  <a:extLst>
                    <a:ext uri="{FF2B5EF4-FFF2-40B4-BE49-F238E27FC236}">
                      <a16:creationId xmlns:a16="http://schemas.microsoft.com/office/drawing/2014/main" id="{908F756C-52D1-425C-A18B-90F504CFBA47}"/>
                    </a:ext>
                  </a:extLst>
                </p:cNvPr>
                <p:cNvSpPr/>
                <p:nvPr/>
              </p:nvSpPr>
              <p:spPr>
                <a:xfrm>
                  <a:off x="680118" y="2932460"/>
                  <a:ext cx="637759" cy="68860"/>
                </a:xfrm>
                <a:custGeom>
                  <a:avLst/>
                  <a:gdLst>
                    <a:gd name="connsiteX0" fmla="*/ 50974 w 637759"/>
                    <a:gd name="connsiteY0" fmla="*/ 34131 h 68860"/>
                    <a:gd name="connsiteX1" fmla="*/ 48774 w 637759"/>
                    <a:gd name="connsiteY1" fmla="*/ 49146 h 68860"/>
                    <a:gd name="connsiteX2" fmla="*/ 42354 w 637759"/>
                    <a:gd name="connsiteY2" fmla="*/ 59788 h 68860"/>
                    <a:gd name="connsiteX3" fmla="*/ 31994 w 637759"/>
                    <a:gd name="connsiteY3" fmla="*/ 66106 h 68860"/>
                    <a:gd name="connsiteX4" fmla="*/ 17362 w 637759"/>
                    <a:gd name="connsiteY4" fmla="*/ 68203 h 68860"/>
                    <a:gd name="connsiteX5" fmla="*/ 3345 w 637759"/>
                    <a:gd name="connsiteY5" fmla="*/ 68203 h 68860"/>
                    <a:gd name="connsiteX6" fmla="*/ 1119 w 637759"/>
                    <a:gd name="connsiteY6" fmla="*/ 67410 h 68860"/>
                    <a:gd name="connsiteX7" fmla="*/ 70 w 637759"/>
                    <a:gd name="connsiteY7" fmla="*/ 64622 h 68860"/>
                    <a:gd name="connsiteX8" fmla="*/ 70 w 637759"/>
                    <a:gd name="connsiteY8" fmla="*/ 5584 h 68860"/>
                    <a:gd name="connsiteX9" fmla="*/ 1119 w 637759"/>
                    <a:gd name="connsiteY9" fmla="*/ 2796 h 68860"/>
                    <a:gd name="connsiteX10" fmla="*/ 3345 w 637759"/>
                    <a:gd name="connsiteY10" fmla="*/ 2003 h 68860"/>
                    <a:gd name="connsiteX11" fmla="*/ 18334 w 637759"/>
                    <a:gd name="connsiteY11" fmla="*/ 2003 h 68860"/>
                    <a:gd name="connsiteX12" fmla="*/ 32864 w 637759"/>
                    <a:gd name="connsiteY12" fmla="*/ 4229 h 68860"/>
                    <a:gd name="connsiteX13" fmla="*/ 42814 w 637759"/>
                    <a:gd name="connsiteY13" fmla="*/ 10624 h 68860"/>
                    <a:gd name="connsiteX14" fmla="*/ 48902 w 637759"/>
                    <a:gd name="connsiteY14" fmla="*/ 20727 h 68860"/>
                    <a:gd name="connsiteX15" fmla="*/ 50974 w 637759"/>
                    <a:gd name="connsiteY15" fmla="*/ 34131 h 68860"/>
                    <a:gd name="connsiteX16" fmla="*/ 41714 w 637759"/>
                    <a:gd name="connsiteY16" fmla="*/ 34489 h 68860"/>
                    <a:gd name="connsiteX17" fmla="*/ 40384 w 637759"/>
                    <a:gd name="connsiteY17" fmla="*/ 24488 h 68860"/>
                    <a:gd name="connsiteX18" fmla="*/ 36215 w 637759"/>
                    <a:gd name="connsiteY18" fmla="*/ 16481 h 68860"/>
                    <a:gd name="connsiteX19" fmla="*/ 29027 w 637759"/>
                    <a:gd name="connsiteY19" fmla="*/ 11212 h 68860"/>
                    <a:gd name="connsiteX20" fmla="*/ 17823 w 637759"/>
                    <a:gd name="connsiteY20" fmla="*/ 9319 h 68860"/>
                    <a:gd name="connsiteX21" fmla="*/ 8870 w 637759"/>
                    <a:gd name="connsiteY21" fmla="*/ 9319 h 68860"/>
                    <a:gd name="connsiteX22" fmla="*/ 8870 w 637759"/>
                    <a:gd name="connsiteY22" fmla="*/ 60836 h 68860"/>
                    <a:gd name="connsiteX23" fmla="*/ 17925 w 637759"/>
                    <a:gd name="connsiteY23" fmla="*/ 60836 h 68860"/>
                    <a:gd name="connsiteX24" fmla="*/ 28618 w 637759"/>
                    <a:gd name="connsiteY24" fmla="*/ 59250 h 68860"/>
                    <a:gd name="connsiteX25" fmla="*/ 35882 w 637759"/>
                    <a:gd name="connsiteY25" fmla="*/ 54390 h 68860"/>
                    <a:gd name="connsiteX26" fmla="*/ 40256 w 637759"/>
                    <a:gd name="connsiteY26" fmla="*/ 46179 h 68860"/>
                    <a:gd name="connsiteX27" fmla="*/ 41714 w 637759"/>
                    <a:gd name="connsiteY27" fmla="*/ 34489 h 68860"/>
                    <a:gd name="connsiteX28" fmla="*/ 105419 w 637759"/>
                    <a:gd name="connsiteY28" fmla="*/ 43391 h 68860"/>
                    <a:gd name="connsiteX29" fmla="*/ 103936 w 637759"/>
                    <a:gd name="connsiteY29" fmla="*/ 53751 h 68860"/>
                    <a:gd name="connsiteX30" fmla="*/ 99510 w 637759"/>
                    <a:gd name="connsiteY30" fmla="*/ 61911 h 68860"/>
                    <a:gd name="connsiteX31" fmla="*/ 92144 w 637759"/>
                    <a:gd name="connsiteY31" fmla="*/ 67257 h 68860"/>
                    <a:gd name="connsiteX32" fmla="*/ 81886 w 637759"/>
                    <a:gd name="connsiteY32" fmla="*/ 69175 h 68860"/>
                    <a:gd name="connsiteX33" fmla="*/ 71986 w 637759"/>
                    <a:gd name="connsiteY33" fmla="*/ 67487 h 68860"/>
                    <a:gd name="connsiteX34" fmla="*/ 64952 w 637759"/>
                    <a:gd name="connsiteY34" fmla="*/ 62576 h 68860"/>
                    <a:gd name="connsiteX35" fmla="*/ 60757 w 637759"/>
                    <a:gd name="connsiteY35" fmla="*/ 54748 h 68860"/>
                    <a:gd name="connsiteX36" fmla="*/ 59375 w 637759"/>
                    <a:gd name="connsiteY36" fmla="*/ 44312 h 68860"/>
                    <a:gd name="connsiteX37" fmla="*/ 60833 w 637759"/>
                    <a:gd name="connsiteY37" fmla="*/ 33952 h 68860"/>
                    <a:gd name="connsiteX38" fmla="*/ 65233 w 637759"/>
                    <a:gd name="connsiteY38" fmla="*/ 25792 h 68860"/>
                    <a:gd name="connsiteX39" fmla="*/ 72575 w 637759"/>
                    <a:gd name="connsiteY39" fmla="*/ 20472 h 68860"/>
                    <a:gd name="connsiteX40" fmla="*/ 82858 w 637759"/>
                    <a:gd name="connsiteY40" fmla="*/ 18579 h 68860"/>
                    <a:gd name="connsiteX41" fmla="*/ 92757 w 637759"/>
                    <a:gd name="connsiteY41" fmla="*/ 20267 h 68860"/>
                    <a:gd name="connsiteX42" fmla="*/ 99791 w 637759"/>
                    <a:gd name="connsiteY42" fmla="*/ 25178 h 68860"/>
                    <a:gd name="connsiteX43" fmla="*/ 104012 w 637759"/>
                    <a:gd name="connsiteY43" fmla="*/ 33006 h 68860"/>
                    <a:gd name="connsiteX44" fmla="*/ 105419 w 637759"/>
                    <a:gd name="connsiteY44" fmla="*/ 43391 h 68860"/>
                    <a:gd name="connsiteX45" fmla="*/ 96671 w 637759"/>
                    <a:gd name="connsiteY45" fmla="*/ 43954 h 68860"/>
                    <a:gd name="connsiteX46" fmla="*/ 95974 w 637759"/>
                    <a:gd name="connsiteY46" fmla="*/ 36894 h 68860"/>
                    <a:gd name="connsiteX47" fmla="*/ 93676 w 637759"/>
                    <a:gd name="connsiteY47" fmla="*/ 31062 h 68860"/>
                    <a:gd name="connsiteX48" fmla="*/ 89340 w 637759"/>
                    <a:gd name="connsiteY48" fmla="*/ 27097 h 68860"/>
                    <a:gd name="connsiteX49" fmla="*/ 82526 w 637759"/>
                    <a:gd name="connsiteY49" fmla="*/ 25639 h 68860"/>
                    <a:gd name="connsiteX50" fmla="*/ 76047 w 637759"/>
                    <a:gd name="connsiteY50" fmla="*/ 26969 h 68860"/>
                    <a:gd name="connsiteX51" fmla="*/ 71582 w 637759"/>
                    <a:gd name="connsiteY51" fmla="*/ 30729 h 68860"/>
                    <a:gd name="connsiteX52" fmla="*/ 68975 w 637759"/>
                    <a:gd name="connsiteY52" fmla="*/ 36485 h 68860"/>
                    <a:gd name="connsiteX53" fmla="*/ 68124 w 637759"/>
                    <a:gd name="connsiteY53" fmla="*/ 43749 h 68860"/>
                    <a:gd name="connsiteX54" fmla="*/ 68821 w 637759"/>
                    <a:gd name="connsiteY54" fmla="*/ 50860 h 68860"/>
                    <a:gd name="connsiteX55" fmla="*/ 71144 w 637759"/>
                    <a:gd name="connsiteY55" fmla="*/ 56667 h 68860"/>
                    <a:gd name="connsiteX56" fmla="*/ 75505 w 637759"/>
                    <a:gd name="connsiteY56" fmla="*/ 60606 h 68860"/>
                    <a:gd name="connsiteX57" fmla="*/ 82320 w 637759"/>
                    <a:gd name="connsiteY57" fmla="*/ 62064 h 68860"/>
                    <a:gd name="connsiteX58" fmla="*/ 88773 w 637759"/>
                    <a:gd name="connsiteY58" fmla="*/ 60734 h 68860"/>
                    <a:gd name="connsiteX59" fmla="*/ 93264 w 637759"/>
                    <a:gd name="connsiteY59" fmla="*/ 56999 h 68860"/>
                    <a:gd name="connsiteX60" fmla="*/ 95845 w 637759"/>
                    <a:gd name="connsiteY60" fmla="*/ 51270 h 68860"/>
                    <a:gd name="connsiteX61" fmla="*/ 96671 w 637759"/>
                    <a:gd name="connsiteY61" fmla="*/ 43954 h 68860"/>
                    <a:gd name="connsiteX62" fmla="*/ 150269 w 637759"/>
                    <a:gd name="connsiteY62" fmla="*/ 59915 h 68860"/>
                    <a:gd name="connsiteX63" fmla="*/ 150218 w 637759"/>
                    <a:gd name="connsiteY63" fmla="*/ 61425 h 68860"/>
                    <a:gd name="connsiteX64" fmla="*/ 150038 w 637759"/>
                    <a:gd name="connsiteY64" fmla="*/ 62499 h 68860"/>
                    <a:gd name="connsiteX65" fmla="*/ 149732 w 637759"/>
                    <a:gd name="connsiteY65" fmla="*/ 63266 h 68860"/>
                    <a:gd name="connsiteX66" fmla="*/ 148914 w 637759"/>
                    <a:gd name="connsiteY66" fmla="*/ 64238 h 68860"/>
                    <a:gd name="connsiteX67" fmla="*/ 146739 w 637759"/>
                    <a:gd name="connsiteY67" fmla="*/ 65824 h 68860"/>
                    <a:gd name="connsiteX68" fmla="*/ 143286 w 637759"/>
                    <a:gd name="connsiteY68" fmla="*/ 67513 h 68860"/>
                    <a:gd name="connsiteX69" fmla="*/ 139116 w 637759"/>
                    <a:gd name="connsiteY69" fmla="*/ 68715 h 68860"/>
                    <a:gd name="connsiteX70" fmla="*/ 134460 w 637759"/>
                    <a:gd name="connsiteY70" fmla="*/ 69175 h 68860"/>
                    <a:gd name="connsiteX71" fmla="*/ 125661 w 637759"/>
                    <a:gd name="connsiteY71" fmla="*/ 67538 h 68860"/>
                    <a:gd name="connsiteX72" fmla="*/ 119240 w 637759"/>
                    <a:gd name="connsiteY72" fmla="*/ 62755 h 68860"/>
                    <a:gd name="connsiteX73" fmla="*/ 115302 w 637759"/>
                    <a:gd name="connsiteY73" fmla="*/ 55030 h 68860"/>
                    <a:gd name="connsiteX74" fmla="*/ 113945 w 637759"/>
                    <a:gd name="connsiteY74" fmla="*/ 44465 h 68860"/>
                    <a:gd name="connsiteX75" fmla="*/ 115608 w 637759"/>
                    <a:gd name="connsiteY75" fmla="*/ 32776 h 68860"/>
                    <a:gd name="connsiteX76" fmla="*/ 120161 w 637759"/>
                    <a:gd name="connsiteY76" fmla="*/ 24769 h 68860"/>
                    <a:gd name="connsiteX77" fmla="*/ 126966 w 637759"/>
                    <a:gd name="connsiteY77" fmla="*/ 20139 h 68860"/>
                    <a:gd name="connsiteX78" fmla="*/ 135433 w 637759"/>
                    <a:gd name="connsiteY78" fmla="*/ 18630 h 68860"/>
                    <a:gd name="connsiteX79" fmla="*/ 139705 w 637759"/>
                    <a:gd name="connsiteY79" fmla="*/ 19039 h 68860"/>
                    <a:gd name="connsiteX80" fmla="*/ 143516 w 637759"/>
                    <a:gd name="connsiteY80" fmla="*/ 20114 h 68860"/>
                    <a:gd name="connsiteX81" fmla="*/ 146611 w 637759"/>
                    <a:gd name="connsiteY81" fmla="*/ 21648 h 68860"/>
                    <a:gd name="connsiteX82" fmla="*/ 148581 w 637759"/>
                    <a:gd name="connsiteY82" fmla="*/ 23132 h 68860"/>
                    <a:gd name="connsiteX83" fmla="*/ 149425 w 637759"/>
                    <a:gd name="connsiteY83" fmla="*/ 24104 h 68860"/>
                    <a:gd name="connsiteX84" fmla="*/ 149809 w 637759"/>
                    <a:gd name="connsiteY84" fmla="*/ 24948 h 68860"/>
                    <a:gd name="connsiteX85" fmla="*/ 150014 w 637759"/>
                    <a:gd name="connsiteY85" fmla="*/ 26048 h 68860"/>
                    <a:gd name="connsiteX86" fmla="*/ 150064 w 637759"/>
                    <a:gd name="connsiteY86" fmla="*/ 27583 h 68860"/>
                    <a:gd name="connsiteX87" fmla="*/ 149604 w 637759"/>
                    <a:gd name="connsiteY87" fmla="*/ 30371 h 68860"/>
                    <a:gd name="connsiteX88" fmla="*/ 148478 w 637759"/>
                    <a:gd name="connsiteY88" fmla="*/ 31164 h 68860"/>
                    <a:gd name="connsiteX89" fmla="*/ 146713 w 637759"/>
                    <a:gd name="connsiteY89" fmla="*/ 30320 h 68860"/>
                    <a:gd name="connsiteX90" fmla="*/ 144181 w 637759"/>
                    <a:gd name="connsiteY90" fmla="*/ 28453 h 68860"/>
                    <a:gd name="connsiteX91" fmla="*/ 140472 w 637759"/>
                    <a:gd name="connsiteY91" fmla="*/ 26585 h 68860"/>
                    <a:gd name="connsiteX92" fmla="*/ 135330 w 637759"/>
                    <a:gd name="connsiteY92" fmla="*/ 25741 h 68860"/>
                    <a:gd name="connsiteX93" fmla="*/ 125994 w 637759"/>
                    <a:gd name="connsiteY93" fmla="*/ 30422 h 68860"/>
                    <a:gd name="connsiteX94" fmla="*/ 122746 w 637759"/>
                    <a:gd name="connsiteY94" fmla="*/ 44005 h 68860"/>
                    <a:gd name="connsiteX95" fmla="*/ 123589 w 637759"/>
                    <a:gd name="connsiteY95" fmla="*/ 51807 h 68860"/>
                    <a:gd name="connsiteX96" fmla="*/ 126071 w 637759"/>
                    <a:gd name="connsiteY96" fmla="*/ 57409 h 68860"/>
                    <a:gd name="connsiteX97" fmla="*/ 130086 w 637759"/>
                    <a:gd name="connsiteY97" fmla="*/ 60760 h 68860"/>
                    <a:gd name="connsiteX98" fmla="*/ 135535 w 637759"/>
                    <a:gd name="connsiteY98" fmla="*/ 61860 h 68860"/>
                    <a:gd name="connsiteX99" fmla="*/ 140651 w 637759"/>
                    <a:gd name="connsiteY99" fmla="*/ 60939 h 68860"/>
                    <a:gd name="connsiteX100" fmla="*/ 144463 w 637759"/>
                    <a:gd name="connsiteY100" fmla="*/ 58918 h 68860"/>
                    <a:gd name="connsiteX101" fmla="*/ 147174 w 637759"/>
                    <a:gd name="connsiteY101" fmla="*/ 56923 h 68860"/>
                    <a:gd name="connsiteX102" fmla="*/ 148888 w 637759"/>
                    <a:gd name="connsiteY102" fmla="*/ 56027 h 68860"/>
                    <a:gd name="connsiteX103" fmla="*/ 149501 w 637759"/>
                    <a:gd name="connsiteY103" fmla="*/ 56232 h 68860"/>
                    <a:gd name="connsiteX104" fmla="*/ 149937 w 637759"/>
                    <a:gd name="connsiteY104" fmla="*/ 56923 h 68860"/>
                    <a:gd name="connsiteX105" fmla="*/ 150193 w 637759"/>
                    <a:gd name="connsiteY105" fmla="*/ 58150 h 68860"/>
                    <a:gd name="connsiteX106" fmla="*/ 150269 w 637759"/>
                    <a:gd name="connsiteY106" fmla="*/ 59915 h 68860"/>
                    <a:gd name="connsiteX107" fmla="*/ 200270 w 637759"/>
                    <a:gd name="connsiteY107" fmla="*/ 66924 h 68860"/>
                    <a:gd name="connsiteX108" fmla="*/ 200090 w 637759"/>
                    <a:gd name="connsiteY108" fmla="*/ 67615 h 68860"/>
                    <a:gd name="connsiteX109" fmla="*/ 199450 w 637759"/>
                    <a:gd name="connsiteY109" fmla="*/ 68101 h 68860"/>
                    <a:gd name="connsiteX110" fmla="*/ 198248 w 637759"/>
                    <a:gd name="connsiteY110" fmla="*/ 68408 h 68860"/>
                    <a:gd name="connsiteX111" fmla="*/ 196432 w 637759"/>
                    <a:gd name="connsiteY111" fmla="*/ 68510 h 68860"/>
                    <a:gd name="connsiteX112" fmla="*/ 194514 w 637759"/>
                    <a:gd name="connsiteY112" fmla="*/ 68408 h 68860"/>
                    <a:gd name="connsiteX113" fmla="*/ 193337 w 637759"/>
                    <a:gd name="connsiteY113" fmla="*/ 68101 h 68860"/>
                    <a:gd name="connsiteX114" fmla="*/ 192749 w 637759"/>
                    <a:gd name="connsiteY114" fmla="*/ 67615 h 68860"/>
                    <a:gd name="connsiteX115" fmla="*/ 192595 w 637759"/>
                    <a:gd name="connsiteY115" fmla="*/ 66924 h 68860"/>
                    <a:gd name="connsiteX116" fmla="*/ 192595 w 637759"/>
                    <a:gd name="connsiteY116" fmla="*/ 60836 h 68860"/>
                    <a:gd name="connsiteX117" fmla="*/ 184819 w 637759"/>
                    <a:gd name="connsiteY117" fmla="*/ 67180 h 68860"/>
                    <a:gd name="connsiteX118" fmla="*/ 177043 w 637759"/>
                    <a:gd name="connsiteY118" fmla="*/ 69175 h 68860"/>
                    <a:gd name="connsiteX119" fmla="*/ 169292 w 637759"/>
                    <a:gd name="connsiteY119" fmla="*/ 67641 h 68860"/>
                    <a:gd name="connsiteX120" fmla="*/ 164201 w 637759"/>
                    <a:gd name="connsiteY120" fmla="*/ 63471 h 68860"/>
                    <a:gd name="connsiteX121" fmla="*/ 161413 w 637759"/>
                    <a:gd name="connsiteY121" fmla="*/ 57332 h 68860"/>
                    <a:gd name="connsiteX122" fmla="*/ 160569 w 637759"/>
                    <a:gd name="connsiteY122" fmla="*/ 48814 h 68860"/>
                    <a:gd name="connsiteX123" fmla="*/ 160569 w 637759"/>
                    <a:gd name="connsiteY123" fmla="*/ 20881 h 68860"/>
                    <a:gd name="connsiteX124" fmla="*/ 160748 w 637759"/>
                    <a:gd name="connsiteY124" fmla="*/ 20190 h 68860"/>
                    <a:gd name="connsiteX125" fmla="*/ 161439 w 637759"/>
                    <a:gd name="connsiteY125" fmla="*/ 19679 h 68860"/>
                    <a:gd name="connsiteX126" fmla="*/ 162769 w 637759"/>
                    <a:gd name="connsiteY126" fmla="*/ 19372 h 68860"/>
                    <a:gd name="connsiteX127" fmla="*/ 164816 w 637759"/>
                    <a:gd name="connsiteY127" fmla="*/ 19295 h 68860"/>
                    <a:gd name="connsiteX128" fmla="*/ 166862 w 637759"/>
                    <a:gd name="connsiteY128" fmla="*/ 19372 h 68860"/>
                    <a:gd name="connsiteX129" fmla="*/ 168166 w 637759"/>
                    <a:gd name="connsiteY129" fmla="*/ 19679 h 68860"/>
                    <a:gd name="connsiteX130" fmla="*/ 168857 w 637759"/>
                    <a:gd name="connsiteY130" fmla="*/ 20190 h 68860"/>
                    <a:gd name="connsiteX131" fmla="*/ 169062 w 637759"/>
                    <a:gd name="connsiteY131" fmla="*/ 20881 h 68860"/>
                    <a:gd name="connsiteX132" fmla="*/ 169062 w 637759"/>
                    <a:gd name="connsiteY132" fmla="*/ 47688 h 68860"/>
                    <a:gd name="connsiteX133" fmla="*/ 169650 w 637759"/>
                    <a:gd name="connsiteY133" fmla="*/ 54160 h 68860"/>
                    <a:gd name="connsiteX134" fmla="*/ 171440 w 637759"/>
                    <a:gd name="connsiteY134" fmla="*/ 58304 h 68860"/>
                    <a:gd name="connsiteX135" fmla="*/ 174484 w 637759"/>
                    <a:gd name="connsiteY135" fmla="*/ 60964 h 68860"/>
                    <a:gd name="connsiteX136" fmla="*/ 178782 w 637759"/>
                    <a:gd name="connsiteY136" fmla="*/ 61911 h 68860"/>
                    <a:gd name="connsiteX137" fmla="*/ 185100 w 637759"/>
                    <a:gd name="connsiteY137" fmla="*/ 59660 h 68860"/>
                    <a:gd name="connsiteX138" fmla="*/ 191777 w 637759"/>
                    <a:gd name="connsiteY138" fmla="*/ 53060 h 68860"/>
                    <a:gd name="connsiteX139" fmla="*/ 191777 w 637759"/>
                    <a:gd name="connsiteY139" fmla="*/ 20881 h 68860"/>
                    <a:gd name="connsiteX140" fmla="*/ 191956 w 637759"/>
                    <a:gd name="connsiteY140" fmla="*/ 20190 h 68860"/>
                    <a:gd name="connsiteX141" fmla="*/ 192647 w 637759"/>
                    <a:gd name="connsiteY141" fmla="*/ 19679 h 68860"/>
                    <a:gd name="connsiteX142" fmla="*/ 193951 w 637759"/>
                    <a:gd name="connsiteY142" fmla="*/ 19372 h 68860"/>
                    <a:gd name="connsiteX143" fmla="*/ 196023 w 637759"/>
                    <a:gd name="connsiteY143" fmla="*/ 19295 h 68860"/>
                    <a:gd name="connsiteX144" fmla="*/ 198069 w 637759"/>
                    <a:gd name="connsiteY144" fmla="*/ 19372 h 68860"/>
                    <a:gd name="connsiteX145" fmla="*/ 199348 w 637759"/>
                    <a:gd name="connsiteY145" fmla="*/ 19679 h 68860"/>
                    <a:gd name="connsiteX146" fmla="*/ 200039 w 637759"/>
                    <a:gd name="connsiteY146" fmla="*/ 20190 h 68860"/>
                    <a:gd name="connsiteX147" fmla="*/ 200270 w 637759"/>
                    <a:gd name="connsiteY147" fmla="*/ 20881 h 68860"/>
                    <a:gd name="connsiteX148" fmla="*/ 283693 w 637759"/>
                    <a:gd name="connsiteY148" fmla="*/ 66924 h 68860"/>
                    <a:gd name="connsiteX149" fmla="*/ 283489 w 637759"/>
                    <a:gd name="connsiteY149" fmla="*/ 67615 h 68860"/>
                    <a:gd name="connsiteX150" fmla="*/ 282824 w 637759"/>
                    <a:gd name="connsiteY150" fmla="*/ 68101 h 68860"/>
                    <a:gd name="connsiteX151" fmla="*/ 281544 w 637759"/>
                    <a:gd name="connsiteY151" fmla="*/ 68408 h 68860"/>
                    <a:gd name="connsiteX152" fmla="*/ 279498 w 637759"/>
                    <a:gd name="connsiteY152" fmla="*/ 68510 h 68860"/>
                    <a:gd name="connsiteX153" fmla="*/ 277401 w 637759"/>
                    <a:gd name="connsiteY153" fmla="*/ 68408 h 68860"/>
                    <a:gd name="connsiteX154" fmla="*/ 276096 w 637759"/>
                    <a:gd name="connsiteY154" fmla="*/ 68101 h 68860"/>
                    <a:gd name="connsiteX155" fmla="*/ 275406 w 637759"/>
                    <a:gd name="connsiteY155" fmla="*/ 67615 h 68860"/>
                    <a:gd name="connsiteX156" fmla="*/ 275201 w 637759"/>
                    <a:gd name="connsiteY156" fmla="*/ 66924 h 68860"/>
                    <a:gd name="connsiteX157" fmla="*/ 275201 w 637759"/>
                    <a:gd name="connsiteY157" fmla="*/ 38940 h 68860"/>
                    <a:gd name="connsiteX158" fmla="*/ 274689 w 637759"/>
                    <a:gd name="connsiteY158" fmla="*/ 33620 h 68860"/>
                    <a:gd name="connsiteX159" fmla="*/ 273052 w 637759"/>
                    <a:gd name="connsiteY159" fmla="*/ 29476 h 68860"/>
                    <a:gd name="connsiteX160" fmla="*/ 270188 w 637759"/>
                    <a:gd name="connsiteY160" fmla="*/ 26816 h 68860"/>
                    <a:gd name="connsiteX161" fmla="*/ 266095 w 637759"/>
                    <a:gd name="connsiteY161" fmla="*/ 25895 h 68860"/>
                    <a:gd name="connsiteX162" fmla="*/ 260237 w 637759"/>
                    <a:gd name="connsiteY162" fmla="*/ 28146 h 68860"/>
                    <a:gd name="connsiteX163" fmla="*/ 253765 w 637759"/>
                    <a:gd name="connsiteY163" fmla="*/ 34745 h 68860"/>
                    <a:gd name="connsiteX164" fmla="*/ 253765 w 637759"/>
                    <a:gd name="connsiteY164" fmla="*/ 66924 h 68860"/>
                    <a:gd name="connsiteX165" fmla="*/ 253560 w 637759"/>
                    <a:gd name="connsiteY165" fmla="*/ 67615 h 68860"/>
                    <a:gd name="connsiteX166" fmla="*/ 252869 w 637759"/>
                    <a:gd name="connsiteY166" fmla="*/ 68101 h 68860"/>
                    <a:gd name="connsiteX167" fmla="*/ 251565 w 637759"/>
                    <a:gd name="connsiteY167" fmla="*/ 68408 h 68860"/>
                    <a:gd name="connsiteX168" fmla="*/ 249519 w 637759"/>
                    <a:gd name="connsiteY168" fmla="*/ 68510 h 68860"/>
                    <a:gd name="connsiteX169" fmla="*/ 247498 w 637759"/>
                    <a:gd name="connsiteY169" fmla="*/ 68408 h 68860"/>
                    <a:gd name="connsiteX170" fmla="*/ 246168 w 637759"/>
                    <a:gd name="connsiteY170" fmla="*/ 68101 h 68860"/>
                    <a:gd name="connsiteX171" fmla="*/ 245503 w 637759"/>
                    <a:gd name="connsiteY171" fmla="*/ 67615 h 68860"/>
                    <a:gd name="connsiteX172" fmla="*/ 245324 w 637759"/>
                    <a:gd name="connsiteY172" fmla="*/ 66924 h 68860"/>
                    <a:gd name="connsiteX173" fmla="*/ 245324 w 637759"/>
                    <a:gd name="connsiteY173" fmla="*/ 38940 h 68860"/>
                    <a:gd name="connsiteX174" fmla="*/ 244761 w 637759"/>
                    <a:gd name="connsiteY174" fmla="*/ 33620 h 68860"/>
                    <a:gd name="connsiteX175" fmla="*/ 243073 w 637759"/>
                    <a:gd name="connsiteY175" fmla="*/ 29476 h 68860"/>
                    <a:gd name="connsiteX176" fmla="*/ 240234 w 637759"/>
                    <a:gd name="connsiteY176" fmla="*/ 26816 h 68860"/>
                    <a:gd name="connsiteX177" fmla="*/ 236166 w 637759"/>
                    <a:gd name="connsiteY177" fmla="*/ 25895 h 68860"/>
                    <a:gd name="connsiteX178" fmla="*/ 230283 w 637759"/>
                    <a:gd name="connsiteY178" fmla="*/ 28146 h 68860"/>
                    <a:gd name="connsiteX179" fmla="*/ 223836 w 637759"/>
                    <a:gd name="connsiteY179" fmla="*/ 34745 h 68860"/>
                    <a:gd name="connsiteX180" fmla="*/ 223836 w 637759"/>
                    <a:gd name="connsiteY180" fmla="*/ 66924 h 68860"/>
                    <a:gd name="connsiteX181" fmla="*/ 223632 w 637759"/>
                    <a:gd name="connsiteY181" fmla="*/ 67615 h 68860"/>
                    <a:gd name="connsiteX182" fmla="*/ 222967 w 637759"/>
                    <a:gd name="connsiteY182" fmla="*/ 68101 h 68860"/>
                    <a:gd name="connsiteX183" fmla="*/ 221688 w 637759"/>
                    <a:gd name="connsiteY183" fmla="*/ 68408 h 68860"/>
                    <a:gd name="connsiteX184" fmla="*/ 219590 w 637759"/>
                    <a:gd name="connsiteY184" fmla="*/ 68510 h 68860"/>
                    <a:gd name="connsiteX185" fmla="*/ 217544 w 637759"/>
                    <a:gd name="connsiteY185" fmla="*/ 68408 h 68860"/>
                    <a:gd name="connsiteX186" fmla="*/ 216239 w 637759"/>
                    <a:gd name="connsiteY186" fmla="*/ 68101 h 68860"/>
                    <a:gd name="connsiteX187" fmla="*/ 215574 w 637759"/>
                    <a:gd name="connsiteY187" fmla="*/ 67615 h 68860"/>
                    <a:gd name="connsiteX188" fmla="*/ 215395 w 637759"/>
                    <a:gd name="connsiteY188" fmla="*/ 66924 h 68860"/>
                    <a:gd name="connsiteX189" fmla="*/ 215395 w 637759"/>
                    <a:gd name="connsiteY189" fmla="*/ 20881 h 68860"/>
                    <a:gd name="connsiteX190" fmla="*/ 215549 w 637759"/>
                    <a:gd name="connsiteY190" fmla="*/ 20190 h 68860"/>
                    <a:gd name="connsiteX191" fmla="*/ 216163 w 637759"/>
                    <a:gd name="connsiteY191" fmla="*/ 19679 h 68860"/>
                    <a:gd name="connsiteX192" fmla="*/ 217339 w 637759"/>
                    <a:gd name="connsiteY192" fmla="*/ 19372 h 68860"/>
                    <a:gd name="connsiteX193" fmla="*/ 219232 w 637759"/>
                    <a:gd name="connsiteY193" fmla="*/ 19295 h 68860"/>
                    <a:gd name="connsiteX194" fmla="*/ 221100 w 637759"/>
                    <a:gd name="connsiteY194" fmla="*/ 19372 h 68860"/>
                    <a:gd name="connsiteX195" fmla="*/ 222250 w 637759"/>
                    <a:gd name="connsiteY195" fmla="*/ 19679 h 68860"/>
                    <a:gd name="connsiteX196" fmla="*/ 222839 w 637759"/>
                    <a:gd name="connsiteY196" fmla="*/ 20190 h 68860"/>
                    <a:gd name="connsiteX197" fmla="*/ 223018 w 637759"/>
                    <a:gd name="connsiteY197" fmla="*/ 20881 h 68860"/>
                    <a:gd name="connsiteX198" fmla="*/ 223018 w 637759"/>
                    <a:gd name="connsiteY198" fmla="*/ 26969 h 68860"/>
                    <a:gd name="connsiteX199" fmla="*/ 230564 w 637759"/>
                    <a:gd name="connsiteY199" fmla="*/ 20600 h 68860"/>
                    <a:gd name="connsiteX200" fmla="*/ 237957 w 637759"/>
                    <a:gd name="connsiteY200" fmla="*/ 18579 h 68860"/>
                    <a:gd name="connsiteX201" fmla="*/ 243099 w 637759"/>
                    <a:gd name="connsiteY201" fmla="*/ 19244 h 68860"/>
                    <a:gd name="connsiteX202" fmla="*/ 247114 w 637759"/>
                    <a:gd name="connsiteY202" fmla="*/ 21111 h 68860"/>
                    <a:gd name="connsiteX203" fmla="*/ 250081 w 637759"/>
                    <a:gd name="connsiteY203" fmla="*/ 23976 h 68860"/>
                    <a:gd name="connsiteX204" fmla="*/ 252128 w 637759"/>
                    <a:gd name="connsiteY204" fmla="*/ 27685 h 68860"/>
                    <a:gd name="connsiteX205" fmla="*/ 256502 w 637759"/>
                    <a:gd name="connsiteY205" fmla="*/ 23439 h 68860"/>
                    <a:gd name="connsiteX206" fmla="*/ 260492 w 637759"/>
                    <a:gd name="connsiteY206" fmla="*/ 20625 h 68860"/>
                    <a:gd name="connsiteX207" fmla="*/ 264227 w 637759"/>
                    <a:gd name="connsiteY207" fmla="*/ 19065 h 68860"/>
                    <a:gd name="connsiteX208" fmla="*/ 267886 w 637759"/>
                    <a:gd name="connsiteY208" fmla="*/ 18579 h 68860"/>
                    <a:gd name="connsiteX209" fmla="*/ 275354 w 637759"/>
                    <a:gd name="connsiteY209" fmla="*/ 20139 h 68860"/>
                    <a:gd name="connsiteX210" fmla="*/ 280240 w 637759"/>
                    <a:gd name="connsiteY210" fmla="*/ 24309 h 68860"/>
                    <a:gd name="connsiteX211" fmla="*/ 282901 w 637759"/>
                    <a:gd name="connsiteY211" fmla="*/ 30422 h 68860"/>
                    <a:gd name="connsiteX212" fmla="*/ 283693 w 637759"/>
                    <a:gd name="connsiteY212" fmla="*/ 37815 h 68860"/>
                    <a:gd name="connsiteX213" fmla="*/ 337037 w 637759"/>
                    <a:gd name="connsiteY213" fmla="*/ 41907 h 68860"/>
                    <a:gd name="connsiteX214" fmla="*/ 336035 w 637759"/>
                    <a:gd name="connsiteY214" fmla="*/ 44747 h 68860"/>
                    <a:gd name="connsiteX215" fmla="*/ 333748 w 637759"/>
                    <a:gd name="connsiteY215" fmla="*/ 45591 h 68860"/>
                    <a:gd name="connsiteX216" fmla="*/ 303425 w 637759"/>
                    <a:gd name="connsiteY216" fmla="*/ 45591 h 68860"/>
                    <a:gd name="connsiteX217" fmla="*/ 304197 w 637759"/>
                    <a:gd name="connsiteY217" fmla="*/ 52497 h 68860"/>
                    <a:gd name="connsiteX218" fmla="*/ 306767 w 637759"/>
                    <a:gd name="connsiteY218" fmla="*/ 57767 h 68860"/>
                    <a:gd name="connsiteX219" fmla="*/ 311445 w 637759"/>
                    <a:gd name="connsiteY219" fmla="*/ 61143 h 68860"/>
                    <a:gd name="connsiteX220" fmla="*/ 318488 w 637759"/>
                    <a:gd name="connsiteY220" fmla="*/ 62320 h 68860"/>
                    <a:gd name="connsiteX221" fmla="*/ 324349 w 637759"/>
                    <a:gd name="connsiteY221" fmla="*/ 61783 h 68860"/>
                    <a:gd name="connsiteX222" fmla="*/ 328796 w 637759"/>
                    <a:gd name="connsiteY222" fmla="*/ 60581 h 68860"/>
                    <a:gd name="connsiteX223" fmla="*/ 331880 w 637759"/>
                    <a:gd name="connsiteY223" fmla="*/ 59378 h 68860"/>
                    <a:gd name="connsiteX224" fmla="*/ 333706 w 637759"/>
                    <a:gd name="connsiteY224" fmla="*/ 58841 h 68860"/>
                    <a:gd name="connsiteX225" fmla="*/ 334348 w 637759"/>
                    <a:gd name="connsiteY225" fmla="*/ 59020 h 68860"/>
                    <a:gd name="connsiteX226" fmla="*/ 334785 w 637759"/>
                    <a:gd name="connsiteY226" fmla="*/ 59557 h 68860"/>
                    <a:gd name="connsiteX227" fmla="*/ 335016 w 637759"/>
                    <a:gd name="connsiteY227" fmla="*/ 60555 h 68860"/>
                    <a:gd name="connsiteX228" fmla="*/ 335093 w 637759"/>
                    <a:gd name="connsiteY228" fmla="*/ 62115 h 68860"/>
                    <a:gd name="connsiteX229" fmla="*/ 335043 w 637759"/>
                    <a:gd name="connsiteY229" fmla="*/ 63266 h 68860"/>
                    <a:gd name="connsiteX230" fmla="*/ 334914 w 637759"/>
                    <a:gd name="connsiteY230" fmla="*/ 64136 h 68860"/>
                    <a:gd name="connsiteX231" fmla="*/ 334659 w 637759"/>
                    <a:gd name="connsiteY231" fmla="*/ 64827 h 68860"/>
                    <a:gd name="connsiteX232" fmla="*/ 334199 w 637759"/>
                    <a:gd name="connsiteY232" fmla="*/ 65415 h 68860"/>
                    <a:gd name="connsiteX233" fmla="*/ 332536 w 637759"/>
                    <a:gd name="connsiteY233" fmla="*/ 66336 h 68860"/>
                    <a:gd name="connsiteX234" fmla="*/ 328954 w 637759"/>
                    <a:gd name="connsiteY234" fmla="*/ 67589 h 68860"/>
                    <a:gd name="connsiteX235" fmla="*/ 323864 w 637759"/>
                    <a:gd name="connsiteY235" fmla="*/ 68689 h 68860"/>
                    <a:gd name="connsiteX236" fmla="*/ 317699 w 637759"/>
                    <a:gd name="connsiteY236" fmla="*/ 69175 h 68860"/>
                    <a:gd name="connsiteX237" fmla="*/ 307749 w 637759"/>
                    <a:gd name="connsiteY237" fmla="*/ 67589 h 68860"/>
                    <a:gd name="connsiteX238" fmla="*/ 300561 w 637759"/>
                    <a:gd name="connsiteY238" fmla="*/ 62883 h 68860"/>
                    <a:gd name="connsiteX239" fmla="*/ 296161 w 637759"/>
                    <a:gd name="connsiteY239" fmla="*/ 55055 h 68860"/>
                    <a:gd name="connsiteX240" fmla="*/ 294678 w 637759"/>
                    <a:gd name="connsiteY240" fmla="*/ 44107 h 68860"/>
                    <a:gd name="connsiteX241" fmla="*/ 296212 w 637759"/>
                    <a:gd name="connsiteY241" fmla="*/ 33441 h 68860"/>
                    <a:gd name="connsiteX242" fmla="*/ 300637 w 637759"/>
                    <a:gd name="connsiteY242" fmla="*/ 25409 h 68860"/>
                    <a:gd name="connsiteX243" fmla="*/ 307621 w 637759"/>
                    <a:gd name="connsiteY243" fmla="*/ 20344 h 68860"/>
                    <a:gd name="connsiteX244" fmla="*/ 316778 w 637759"/>
                    <a:gd name="connsiteY244" fmla="*/ 18579 h 68860"/>
                    <a:gd name="connsiteX245" fmla="*/ 326013 w 637759"/>
                    <a:gd name="connsiteY245" fmla="*/ 20318 h 68860"/>
                    <a:gd name="connsiteX246" fmla="*/ 332279 w 637759"/>
                    <a:gd name="connsiteY246" fmla="*/ 24999 h 68860"/>
                    <a:gd name="connsiteX247" fmla="*/ 335886 w 637759"/>
                    <a:gd name="connsiteY247" fmla="*/ 31906 h 68860"/>
                    <a:gd name="connsiteX248" fmla="*/ 337037 w 637759"/>
                    <a:gd name="connsiteY248" fmla="*/ 40373 h 68860"/>
                    <a:gd name="connsiteX249" fmla="*/ 328545 w 637759"/>
                    <a:gd name="connsiteY249" fmla="*/ 39401 h 68860"/>
                    <a:gd name="connsiteX250" fmla="*/ 325585 w 637759"/>
                    <a:gd name="connsiteY250" fmla="*/ 28964 h 68860"/>
                    <a:gd name="connsiteX251" fmla="*/ 316346 w 637759"/>
                    <a:gd name="connsiteY251" fmla="*/ 25178 h 68860"/>
                    <a:gd name="connsiteX252" fmla="*/ 310839 w 637759"/>
                    <a:gd name="connsiteY252" fmla="*/ 26355 h 68860"/>
                    <a:gd name="connsiteX253" fmla="*/ 306874 w 637759"/>
                    <a:gd name="connsiteY253" fmla="*/ 29476 h 68860"/>
                    <a:gd name="connsiteX254" fmla="*/ 304404 w 637759"/>
                    <a:gd name="connsiteY254" fmla="*/ 34003 h 68860"/>
                    <a:gd name="connsiteX255" fmla="*/ 303425 w 637759"/>
                    <a:gd name="connsiteY255" fmla="*/ 39401 h 68860"/>
                    <a:gd name="connsiteX256" fmla="*/ 388989 w 637759"/>
                    <a:gd name="connsiteY256" fmla="*/ 66924 h 68860"/>
                    <a:gd name="connsiteX257" fmla="*/ 388785 w 637759"/>
                    <a:gd name="connsiteY257" fmla="*/ 67615 h 68860"/>
                    <a:gd name="connsiteX258" fmla="*/ 388120 w 637759"/>
                    <a:gd name="connsiteY258" fmla="*/ 68101 h 68860"/>
                    <a:gd name="connsiteX259" fmla="*/ 386840 w 637759"/>
                    <a:gd name="connsiteY259" fmla="*/ 68408 h 68860"/>
                    <a:gd name="connsiteX260" fmla="*/ 384795 w 637759"/>
                    <a:gd name="connsiteY260" fmla="*/ 68510 h 68860"/>
                    <a:gd name="connsiteX261" fmla="*/ 382697 w 637759"/>
                    <a:gd name="connsiteY261" fmla="*/ 68408 h 68860"/>
                    <a:gd name="connsiteX262" fmla="*/ 381418 w 637759"/>
                    <a:gd name="connsiteY262" fmla="*/ 68101 h 68860"/>
                    <a:gd name="connsiteX263" fmla="*/ 380753 w 637759"/>
                    <a:gd name="connsiteY263" fmla="*/ 67615 h 68860"/>
                    <a:gd name="connsiteX264" fmla="*/ 380548 w 637759"/>
                    <a:gd name="connsiteY264" fmla="*/ 66924 h 68860"/>
                    <a:gd name="connsiteX265" fmla="*/ 380548 w 637759"/>
                    <a:gd name="connsiteY265" fmla="*/ 39963 h 68860"/>
                    <a:gd name="connsiteX266" fmla="*/ 379934 w 637759"/>
                    <a:gd name="connsiteY266" fmla="*/ 33620 h 68860"/>
                    <a:gd name="connsiteX267" fmla="*/ 378143 w 637759"/>
                    <a:gd name="connsiteY267" fmla="*/ 29476 h 68860"/>
                    <a:gd name="connsiteX268" fmla="*/ 375100 w 637759"/>
                    <a:gd name="connsiteY268" fmla="*/ 26816 h 68860"/>
                    <a:gd name="connsiteX269" fmla="*/ 370777 w 637759"/>
                    <a:gd name="connsiteY269" fmla="*/ 25895 h 68860"/>
                    <a:gd name="connsiteX270" fmla="*/ 364433 w 637759"/>
                    <a:gd name="connsiteY270" fmla="*/ 28146 h 68860"/>
                    <a:gd name="connsiteX271" fmla="*/ 357782 w 637759"/>
                    <a:gd name="connsiteY271" fmla="*/ 34745 h 68860"/>
                    <a:gd name="connsiteX272" fmla="*/ 357782 w 637759"/>
                    <a:gd name="connsiteY272" fmla="*/ 66924 h 68860"/>
                    <a:gd name="connsiteX273" fmla="*/ 357578 w 637759"/>
                    <a:gd name="connsiteY273" fmla="*/ 67615 h 68860"/>
                    <a:gd name="connsiteX274" fmla="*/ 356912 w 637759"/>
                    <a:gd name="connsiteY274" fmla="*/ 68101 h 68860"/>
                    <a:gd name="connsiteX275" fmla="*/ 355634 w 637759"/>
                    <a:gd name="connsiteY275" fmla="*/ 68408 h 68860"/>
                    <a:gd name="connsiteX276" fmla="*/ 353535 w 637759"/>
                    <a:gd name="connsiteY276" fmla="*/ 68510 h 68860"/>
                    <a:gd name="connsiteX277" fmla="*/ 351489 w 637759"/>
                    <a:gd name="connsiteY277" fmla="*/ 68408 h 68860"/>
                    <a:gd name="connsiteX278" fmla="*/ 350184 w 637759"/>
                    <a:gd name="connsiteY278" fmla="*/ 68101 h 68860"/>
                    <a:gd name="connsiteX279" fmla="*/ 349520 w 637759"/>
                    <a:gd name="connsiteY279" fmla="*/ 67615 h 68860"/>
                    <a:gd name="connsiteX280" fmla="*/ 349341 w 637759"/>
                    <a:gd name="connsiteY280" fmla="*/ 66924 h 68860"/>
                    <a:gd name="connsiteX281" fmla="*/ 349341 w 637759"/>
                    <a:gd name="connsiteY281" fmla="*/ 20881 h 68860"/>
                    <a:gd name="connsiteX282" fmla="*/ 349494 w 637759"/>
                    <a:gd name="connsiteY282" fmla="*/ 20190 h 68860"/>
                    <a:gd name="connsiteX283" fmla="*/ 350108 w 637759"/>
                    <a:gd name="connsiteY283" fmla="*/ 19679 h 68860"/>
                    <a:gd name="connsiteX284" fmla="*/ 351285 w 637759"/>
                    <a:gd name="connsiteY284" fmla="*/ 19372 h 68860"/>
                    <a:gd name="connsiteX285" fmla="*/ 353177 w 637759"/>
                    <a:gd name="connsiteY285" fmla="*/ 19295 h 68860"/>
                    <a:gd name="connsiteX286" fmla="*/ 355045 w 637759"/>
                    <a:gd name="connsiteY286" fmla="*/ 19372 h 68860"/>
                    <a:gd name="connsiteX287" fmla="*/ 356196 w 637759"/>
                    <a:gd name="connsiteY287" fmla="*/ 19679 h 68860"/>
                    <a:gd name="connsiteX288" fmla="*/ 356784 w 637759"/>
                    <a:gd name="connsiteY288" fmla="*/ 20190 h 68860"/>
                    <a:gd name="connsiteX289" fmla="*/ 356963 w 637759"/>
                    <a:gd name="connsiteY289" fmla="*/ 20881 h 68860"/>
                    <a:gd name="connsiteX290" fmla="*/ 356963 w 637759"/>
                    <a:gd name="connsiteY290" fmla="*/ 26969 h 68860"/>
                    <a:gd name="connsiteX291" fmla="*/ 364714 w 637759"/>
                    <a:gd name="connsiteY291" fmla="*/ 20600 h 68860"/>
                    <a:gd name="connsiteX292" fmla="*/ 372516 w 637759"/>
                    <a:gd name="connsiteY292" fmla="*/ 18579 h 68860"/>
                    <a:gd name="connsiteX293" fmla="*/ 380266 w 637759"/>
                    <a:gd name="connsiteY293" fmla="*/ 20139 h 68860"/>
                    <a:gd name="connsiteX294" fmla="*/ 385357 w 637759"/>
                    <a:gd name="connsiteY294" fmla="*/ 24309 h 68860"/>
                    <a:gd name="connsiteX295" fmla="*/ 388145 w 637759"/>
                    <a:gd name="connsiteY295" fmla="*/ 30422 h 68860"/>
                    <a:gd name="connsiteX296" fmla="*/ 388989 w 637759"/>
                    <a:gd name="connsiteY296" fmla="*/ 38838 h 68860"/>
                    <a:gd name="connsiteX297" fmla="*/ 426902 w 637759"/>
                    <a:gd name="connsiteY297" fmla="*/ 63548 h 68860"/>
                    <a:gd name="connsiteX298" fmla="*/ 426697 w 637759"/>
                    <a:gd name="connsiteY298" fmla="*/ 65901 h 68860"/>
                    <a:gd name="connsiteX299" fmla="*/ 426083 w 637759"/>
                    <a:gd name="connsiteY299" fmla="*/ 67180 h 68860"/>
                    <a:gd name="connsiteX300" fmla="*/ 424855 w 637759"/>
                    <a:gd name="connsiteY300" fmla="*/ 67947 h 68860"/>
                    <a:gd name="connsiteX301" fmla="*/ 422988 w 637759"/>
                    <a:gd name="connsiteY301" fmla="*/ 68536 h 68860"/>
                    <a:gd name="connsiteX302" fmla="*/ 420762 w 637759"/>
                    <a:gd name="connsiteY302" fmla="*/ 68920 h 68860"/>
                    <a:gd name="connsiteX303" fmla="*/ 418408 w 637759"/>
                    <a:gd name="connsiteY303" fmla="*/ 69073 h 68860"/>
                    <a:gd name="connsiteX304" fmla="*/ 412269 w 637759"/>
                    <a:gd name="connsiteY304" fmla="*/ 68127 h 68860"/>
                    <a:gd name="connsiteX305" fmla="*/ 408075 w 637759"/>
                    <a:gd name="connsiteY305" fmla="*/ 65262 h 68860"/>
                    <a:gd name="connsiteX306" fmla="*/ 405695 w 637759"/>
                    <a:gd name="connsiteY306" fmla="*/ 60401 h 68860"/>
                    <a:gd name="connsiteX307" fmla="*/ 404954 w 637759"/>
                    <a:gd name="connsiteY307" fmla="*/ 53469 h 68860"/>
                    <a:gd name="connsiteX308" fmla="*/ 404954 w 637759"/>
                    <a:gd name="connsiteY308" fmla="*/ 26560 h 68860"/>
                    <a:gd name="connsiteX309" fmla="*/ 398508 w 637759"/>
                    <a:gd name="connsiteY309" fmla="*/ 26560 h 68860"/>
                    <a:gd name="connsiteX310" fmla="*/ 397280 w 637759"/>
                    <a:gd name="connsiteY310" fmla="*/ 25741 h 68860"/>
                    <a:gd name="connsiteX311" fmla="*/ 396819 w 637759"/>
                    <a:gd name="connsiteY311" fmla="*/ 23081 h 68860"/>
                    <a:gd name="connsiteX312" fmla="*/ 396947 w 637759"/>
                    <a:gd name="connsiteY312" fmla="*/ 21444 h 68860"/>
                    <a:gd name="connsiteX313" fmla="*/ 397280 w 637759"/>
                    <a:gd name="connsiteY313" fmla="*/ 20344 h 68860"/>
                    <a:gd name="connsiteX314" fmla="*/ 397817 w 637759"/>
                    <a:gd name="connsiteY314" fmla="*/ 19730 h 68860"/>
                    <a:gd name="connsiteX315" fmla="*/ 398559 w 637759"/>
                    <a:gd name="connsiteY315" fmla="*/ 19551 h 68860"/>
                    <a:gd name="connsiteX316" fmla="*/ 404954 w 637759"/>
                    <a:gd name="connsiteY316" fmla="*/ 19551 h 68860"/>
                    <a:gd name="connsiteX317" fmla="*/ 404954 w 637759"/>
                    <a:gd name="connsiteY317" fmla="*/ 8603 h 68860"/>
                    <a:gd name="connsiteX318" fmla="*/ 405133 w 637759"/>
                    <a:gd name="connsiteY318" fmla="*/ 7938 h 68860"/>
                    <a:gd name="connsiteX319" fmla="*/ 405798 w 637759"/>
                    <a:gd name="connsiteY319" fmla="*/ 7401 h 68860"/>
                    <a:gd name="connsiteX320" fmla="*/ 407102 w 637759"/>
                    <a:gd name="connsiteY320" fmla="*/ 7068 h 68860"/>
                    <a:gd name="connsiteX321" fmla="*/ 409149 w 637759"/>
                    <a:gd name="connsiteY321" fmla="*/ 6966 h 68860"/>
                    <a:gd name="connsiteX322" fmla="*/ 411246 w 637759"/>
                    <a:gd name="connsiteY322" fmla="*/ 7068 h 68860"/>
                    <a:gd name="connsiteX323" fmla="*/ 412526 w 637759"/>
                    <a:gd name="connsiteY323" fmla="*/ 7401 h 68860"/>
                    <a:gd name="connsiteX324" fmla="*/ 413190 w 637759"/>
                    <a:gd name="connsiteY324" fmla="*/ 7938 h 68860"/>
                    <a:gd name="connsiteX325" fmla="*/ 413395 w 637759"/>
                    <a:gd name="connsiteY325" fmla="*/ 8603 h 68860"/>
                    <a:gd name="connsiteX326" fmla="*/ 413395 w 637759"/>
                    <a:gd name="connsiteY326" fmla="*/ 19551 h 68860"/>
                    <a:gd name="connsiteX327" fmla="*/ 425213 w 637759"/>
                    <a:gd name="connsiteY327" fmla="*/ 19551 h 68860"/>
                    <a:gd name="connsiteX328" fmla="*/ 425929 w 637759"/>
                    <a:gd name="connsiteY328" fmla="*/ 19730 h 68860"/>
                    <a:gd name="connsiteX329" fmla="*/ 426466 w 637759"/>
                    <a:gd name="connsiteY329" fmla="*/ 20344 h 68860"/>
                    <a:gd name="connsiteX330" fmla="*/ 426799 w 637759"/>
                    <a:gd name="connsiteY330" fmla="*/ 21444 h 68860"/>
                    <a:gd name="connsiteX331" fmla="*/ 426902 w 637759"/>
                    <a:gd name="connsiteY331" fmla="*/ 23081 h 68860"/>
                    <a:gd name="connsiteX332" fmla="*/ 426441 w 637759"/>
                    <a:gd name="connsiteY332" fmla="*/ 25741 h 68860"/>
                    <a:gd name="connsiteX333" fmla="*/ 425213 w 637759"/>
                    <a:gd name="connsiteY333" fmla="*/ 26560 h 68860"/>
                    <a:gd name="connsiteX334" fmla="*/ 413395 w 637759"/>
                    <a:gd name="connsiteY334" fmla="*/ 26560 h 68860"/>
                    <a:gd name="connsiteX335" fmla="*/ 413395 w 637759"/>
                    <a:gd name="connsiteY335" fmla="*/ 52242 h 68860"/>
                    <a:gd name="connsiteX336" fmla="*/ 414802 w 637759"/>
                    <a:gd name="connsiteY336" fmla="*/ 59429 h 68860"/>
                    <a:gd name="connsiteX337" fmla="*/ 419841 w 637759"/>
                    <a:gd name="connsiteY337" fmla="*/ 61860 h 68860"/>
                    <a:gd name="connsiteX338" fmla="*/ 421939 w 637759"/>
                    <a:gd name="connsiteY338" fmla="*/ 61629 h 68860"/>
                    <a:gd name="connsiteX339" fmla="*/ 423576 w 637759"/>
                    <a:gd name="connsiteY339" fmla="*/ 61143 h 68860"/>
                    <a:gd name="connsiteX340" fmla="*/ 424803 w 637759"/>
                    <a:gd name="connsiteY340" fmla="*/ 60657 h 68860"/>
                    <a:gd name="connsiteX341" fmla="*/ 425724 w 637759"/>
                    <a:gd name="connsiteY341" fmla="*/ 60427 h 68860"/>
                    <a:gd name="connsiteX342" fmla="*/ 426210 w 637759"/>
                    <a:gd name="connsiteY342" fmla="*/ 60555 h 68860"/>
                    <a:gd name="connsiteX343" fmla="*/ 426568 w 637759"/>
                    <a:gd name="connsiteY343" fmla="*/ 61041 h 68860"/>
                    <a:gd name="connsiteX344" fmla="*/ 426799 w 637759"/>
                    <a:gd name="connsiteY344" fmla="*/ 62013 h 68860"/>
                    <a:gd name="connsiteX345" fmla="*/ 426902 w 637759"/>
                    <a:gd name="connsiteY345" fmla="*/ 63548 h 68860"/>
                    <a:gd name="connsiteX346" fmla="*/ 471101 w 637759"/>
                    <a:gd name="connsiteY346" fmla="*/ 66975 h 68860"/>
                    <a:gd name="connsiteX347" fmla="*/ 470692 w 637759"/>
                    <a:gd name="connsiteY347" fmla="*/ 67896 h 68860"/>
                    <a:gd name="connsiteX348" fmla="*/ 469566 w 637759"/>
                    <a:gd name="connsiteY348" fmla="*/ 68357 h 68860"/>
                    <a:gd name="connsiteX349" fmla="*/ 467469 w 637759"/>
                    <a:gd name="connsiteY349" fmla="*/ 68510 h 68860"/>
                    <a:gd name="connsiteX350" fmla="*/ 465346 w 637759"/>
                    <a:gd name="connsiteY350" fmla="*/ 68357 h 68860"/>
                    <a:gd name="connsiteX351" fmla="*/ 464195 w 637759"/>
                    <a:gd name="connsiteY351" fmla="*/ 67896 h 68860"/>
                    <a:gd name="connsiteX352" fmla="*/ 463837 w 637759"/>
                    <a:gd name="connsiteY352" fmla="*/ 66975 h 68860"/>
                    <a:gd name="connsiteX353" fmla="*/ 463837 w 637759"/>
                    <a:gd name="connsiteY353" fmla="*/ 62371 h 68860"/>
                    <a:gd name="connsiteX354" fmla="*/ 457109 w 637759"/>
                    <a:gd name="connsiteY354" fmla="*/ 67385 h 68860"/>
                    <a:gd name="connsiteX355" fmla="*/ 449256 w 637759"/>
                    <a:gd name="connsiteY355" fmla="*/ 69175 h 68860"/>
                    <a:gd name="connsiteX356" fmla="*/ 442682 w 637759"/>
                    <a:gd name="connsiteY356" fmla="*/ 68229 h 68860"/>
                    <a:gd name="connsiteX357" fmla="*/ 437669 w 637759"/>
                    <a:gd name="connsiteY357" fmla="*/ 65492 h 68860"/>
                    <a:gd name="connsiteX358" fmla="*/ 434445 w 637759"/>
                    <a:gd name="connsiteY358" fmla="*/ 61092 h 68860"/>
                    <a:gd name="connsiteX359" fmla="*/ 433294 w 637759"/>
                    <a:gd name="connsiteY359" fmla="*/ 55158 h 68860"/>
                    <a:gd name="connsiteX360" fmla="*/ 434880 w 637759"/>
                    <a:gd name="connsiteY360" fmla="*/ 48405 h 68860"/>
                    <a:gd name="connsiteX361" fmla="*/ 439434 w 637759"/>
                    <a:gd name="connsiteY361" fmla="*/ 43647 h 68860"/>
                    <a:gd name="connsiteX362" fmla="*/ 446698 w 637759"/>
                    <a:gd name="connsiteY362" fmla="*/ 40808 h 68860"/>
                    <a:gd name="connsiteX363" fmla="*/ 456367 w 637759"/>
                    <a:gd name="connsiteY363" fmla="*/ 39861 h 68860"/>
                    <a:gd name="connsiteX364" fmla="*/ 462711 w 637759"/>
                    <a:gd name="connsiteY364" fmla="*/ 39861 h 68860"/>
                    <a:gd name="connsiteX365" fmla="*/ 462711 w 637759"/>
                    <a:gd name="connsiteY365" fmla="*/ 36280 h 68860"/>
                    <a:gd name="connsiteX366" fmla="*/ 462148 w 637759"/>
                    <a:gd name="connsiteY366" fmla="*/ 31573 h 68860"/>
                    <a:gd name="connsiteX367" fmla="*/ 460333 w 637759"/>
                    <a:gd name="connsiteY367" fmla="*/ 28171 h 68860"/>
                    <a:gd name="connsiteX368" fmla="*/ 457084 w 637759"/>
                    <a:gd name="connsiteY368" fmla="*/ 26125 h 68860"/>
                    <a:gd name="connsiteX369" fmla="*/ 452172 w 637759"/>
                    <a:gd name="connsiteY369" fmla="*/ 25434 h 68860"/>
                    <a:gd name="connsiteX370" fmla="*/ 446570 w 637759"/>
                    <a:gd name="connsiteY370" fmla="*/ 26176 h 68860"/>
                    <a:gd name="connsiteX371" fmla="*/ 442222 w 637759"/>
                    <a:gd name="connsiteY371" fmla="*/ 27813 h 68860"/>
                    <a:gd name="connsiteX372" fmla="*/ 439101 w 637759"/>
                    <a:gd name="connsiteY372" fmla="*/ 29450 h 68860"/>
                    <a:gd name="connsiteX373" fmla="*/ 437233 w 637759"/>
                    <a:gd name="connsiteY373" fmla="*/ 30192 h 68860"/>
                    <a:gd name="connsiteX374" fmla="*/ 436517 w 637759"/>
                    <a:gd name="connsiteY374" fmla="*/ 29987 h 68860"/>
                    <a:gd name="connsiteX375" fmla="*/ 435980 w 637759"/>
                    <a:gd name="connsiteY375" fmla="*/ 29373 h 68860"/>
                    <a:gd name="connsiteX376" fmla="*/ 435648 w 637759"/>
                    <a:gd name="connsiteY376" fmla="*/ 28325 h 68860"/>
                    <a:gd name="connsiteX377" fmla="*/ 435546 w 637759"/>
                    <a:gd name="connsiteY377" fmla="*/ 26918 h 68860"/>
                    <a:gd name="connsiteX378" fmla="*/ 435725 w 637759"/>
                    <a:gd name="connsiteY378" fmla="*/ 24897 h 68860"/>
                    <a:gd name="connsiteX379" fmla="*/ 436594 w 637759"/>
                    <a:gd name="connsiteY379" fmla="*/ 23490 h 68860"/>
                    <a:gd name="connsiteX380" fmla="*/ 438973 w 637759"/>
                    <a:gd name="connsiteY380" fmla="*/ 21930 h 68860"/>
                    <a:gd name="connsiteX381" fmla="*/ 442861 w 637759"/>
                    <a:gd name="connsiteY381" fmla="*/ 20293 h 68860"/>
                    <a:gd name="connsiteX382" fmla="*/ 447670 w 637759"/>
                    <a:gd name="connsiteY382" fmla="*/ 19065 h 68860"/>
                    <a:gd name="connsiteX383" fmla="*/ 452939 w 637759"/>
                    <a:gd name="connsiteY383" fmla="*/ 18579 h 68860"/>
                    <a:gd name="connsiteX384" fmla="*/ 461381 w 637759"/>
                    <a:gd name="connsiteY384" fmla="*/ 19704 h 68860"/>
                    <a:gd name="connsiteX385" fmla="*/ 467009 w 637759"/>
                    <a:gd name="connsiteY385" fmla="*/ 23004 h 68860"/>
                    <a:gd name="connsiteX386" fmla="*/ 470129 w 637759"/>
                    <a:gd name="connsiteY386" fmla="*/ 28401 h 68860"/>
                    <a:gd name="connsiteX387" fmla="*/ 471101 w 637759"/>
                    <a:gd name="connsiteY387" fmla="*/ 35922 h 68860"/>
                    <a:gd name="connsiteX388" fmla="*/ 462711 w 637759"/>
                    <a:gd name="connsiteY388" fmla="*/ 45949 h 68860"/>
                    <a:gd name="connsiteX389" fmla="*/ 455498 w 637759"/>
                    <a:gd name="connsiteY389" fmla="*/ 45949 h 68860"/>
                    <a:gd name="connsiteX390" fmla="*/ 449461 w 637759"/>
                    <a:gd name="connsiteY390" fmla="*/ 46537 h 68860"/>
                    <a:gd name="connsiteX391" fmla="*/ 445214 w 637759"/>
                    <a:gd name="connsiteY391" fmla="*/ 48277 h 68860"/>
                    <a:gd name="connsiteX392" fmla="*/ 442733 w 637759"/>
                    <a:gd name="connsiteY392" fmla="*/ 51039 h 68860"/>
                    <a:gd name="connsiteX393" fmla="*/ 441941 w 637759"/>
                    <a:gd name="connsiteY393" fmla="*/ 54748 h 68860"/>
                    <a:gd name="connsiteX394" fmla="*/ 444217 w 637759"/>
                    <a:gd name="connsiteY394" fmla="*/ 60453 h 68860"/>
                    <a:gd name="connsiteX395" fmla="*/ 450587 w 637759"/>
                    <a:gd name="connsiteY395" fmla="*/ 62576 h 68860"/>
                    <a:gd name="connsiteX396" fmla="*/ 456751 w 637759"/>
                    <a:gd name="connsiteY396" fmla="*/ 60888 h 68860"/>
                    <a:gd name="connsiteX397" fmla="*/ 462711 w 637759"/>
                    <a:gd name="connsiteY397" fmla="*/ 55720 h 68860"/>
                    <a:gd name="connsiteX398" fmla="*/ 509015 w 637759"/>
                    <a:gd name="connsiteY398" fmla="*/ 63548 h 68860"/>
                    <a:gd name="connsiteX399" fmla="*/ 508810 w 637759"/>
                    <a:gd name="connsiteY399" fmla="*/ 65901 h 68860"/>
                    <a:gd name="connsiteX400" fmla="*/ 508196 w 637759"/>
                    <a:gd name="connsiteY400" fmla="*/ 67180 h 68860"/>
                    <a:gd name="connsiteX401" fmla="*/ 506968 w 637759"/>
                    <a:gd name="connsiteY401" fmla="*/ 67947 h 68860"/>
                    <a:gd name="connsiteX402" fmla="*/ 505101 w 637759"/>
                    <a:gd name="connsiteY402" fmla="*/ 68536 h 68860"/>
                    <a:gd name="connsiteX403" fmla="*/ 502876 w 637759"/>
                    <a:gd name="connsiteY403" fmla="*/ 68920 h 68860"/>
                    <a:gd name="connsiteX404" fmla="*/ 500522 w 637759"/>
                    <a:gd name="connsiteY404" fmla="*/ 69073 h 68860"/>
                    <a:gd name="connsiteX405" fmla="*/ 494383 w 637759"/>
                    <a:gd name="connsiteY405" fmla="*/ 68127 h 68860"/>
                    <a:gd name="connsiteX406" fmla="*/ 490188 w 637759"/>
                    <a:gd name="connsiteY406" fmla="*/ 65262 h 68860"/>
                    <a:gd name="connsiteX407" fmla="*/ 487809 w 637759"/>
                    <a:gd name="connsiteY407" fmla="*/ 60401 h 68860"/>
                    <a:gd name="connsiteX408" fmla="*/ 487067 w 637759"/>
                    <a:gd name="connsiteY408" fmla="*/ 53469 h 68860"/>
                    <a:gd name="connsiteX409" fmla="*/ 487067 w 637759"/>
                    <a:gd name="connsiteY409" fmla="*/ 26560 h 68860"/>
                    <a:gd name="connsiteX410" fmla="*/ 480621 w 637759"/>
                    <a:gd name="connsiteY410" fmla="*/ 26560 h 68860"/>
                    <a:gd name="connsiteX411" fmla="*/ 479393 w 637759"/>
                    <a:gd name="connsiteY411" fmla="*/ 25741 h 68860"/>
                    <a:gd name="connsiteX412" fmla="*/ 478933 w 637759"/>
                    <a:gd name="connsiteY412" fmla="*/ 23081 h 68860"/>
                    <a:gd name="connsiteX413" fmla="*/ 479061 w 637759"/>
                    <a:gd name="connsiteY413" fmla="*/ 21444 h 68860"/>
                    <a:gd name="connsiteX414" fmla="*/ 479393 w 637759"/>
                    <a:gd name="connsiteY414" fmla="*/ 20344 h 68860"/>
                    <a:gd name="connsiteX415" fmla="*/ 479930 w 637759"/>
                    <a:gd name="connsiteY415" fmla="*/ 19730 h 68860"/>
                    <a:gd name="connsiteX416" fmla="*/ 480672 w 637759"/>
                    <a:gd name="connsiteY416" fmla="*/ 19551 h 68860"/>
                    <a:gd name="connsiteX417" fmla="*/ 487067 w 637759"/>
                    <a:gd name="connsiteY417" fmla="*/ 19551 h 68860"/>
                    <a:gd name="connsiteX418" fmla="*/ 487067 w 637759"/>
                    <a:gd name="connsiteY418" fmla="*/ 8603 h 68860"/>
                    <a:gd name="connsiteX419" fmla="*/ 487246 w 637759"/>
                    <a:gd name="connsiteY419" fmla="*/ 7938 h 68860"/>
                    <a:gd name="connsiteX420" fmla="*/ 487911 w 637759"/>
                    <a:gd name="connsiteY420" fmla="*/ 7401 h 68860"/>
                    <a:gd name="connsiteX421" fmla="*/ 489216 w 637759"/>
                    <a:gd name="connsiteY421" fmla="*/ 7068 h 68860"/>
                    <a:gd name="connsiteX422" fmla="*/ 491262 w 637759"/>
                    <a:gd name="connsiteY422" fmla="*/ 6966 h 68860"/>
                    <a:gd name="connsiteX423" fmla="*/ 493360 w 637759"/>
                    <a:gd name="connsiteY423" fmla="*/ 7068 h 68860"/>
                    <a:gd name="connsiteX424" fmla="*/ 494639 w 637759"/>
                    <a:gd name="connsiteY424" fmla="*/ 7401 h 68860"/>
                    <a:gd name="connsiteX425" fmla="*/ 495304 w 637759"/>
                    <a:gd name="connsiteY425" fmla="*/ 7938 h 68860"/>
                    <a:gd name="connsiteX426" fmla="*/ 495508 w 637759"/>
                    <a:gd name="connsiteY426" fmla="*/ 8603 h 68860"/>
                    <a:gd name="connsiteX427" fmla="*/ 495508 w 637759"/>
                    <a:gd name="connsiteY427" fmla="*/ 19551 h 68860"/>
                    <a:gd name="connsiteX428" fmla="*/ 507326 w 637759"/>
                    <a:gd name="connsiteY428" fmla="*/ 19551 h 68860"/>
                    <a:gd name="connsiteX429" fmla="*/ 508042 w 637759"/>
                    <a:gd name="connsiteY429" fmla="*/ 19730 h 68860"/>
                    <a:gd name="connsiteX430" fmla="*/ 508580 w 637759"/>
                    <a:gd name="connsiteY430" fmla="*/ 20344 h 68860"/>
                    <a:gd name="connsiteX431" fmla="*/ 508912 w 637759"/>
                    <a:gd name="connsiteY431" fmla="*/ 21444 h 68860"/>
                    <a:gd name="connsiteX432" fmla="*/ 509015 w 637759"/>
                    <a:gd name="connsiteY432" fmla="*/ 23081 h 68860"/>
                    <a:gd name="connsiteX433" fmla="*/ 508554 w 637759"/>
                    <a:gd name="connsiteY433" fmla="*/ 25741 h 68860"/>
                    <a:gd name="connsiteX434" fmla="*/ 507326 w 637759"/>
                    <a:gd name="connsiteY434" fmla="*/ 26560 h 68860"/>
                    <a:gd name="connsiteX435" fmla="*/ 495508 w 637759"/>
                    <a:gd name="connsiteY435" fmla="*/ 26560 h 68860"/>
                    <a:gd name="connsiteX436" fmla="*/ 495508 w 637759"/>
                    <a:gd name="connsiteY436" fmla="*/ 52242 h 68860"/>
                    <a:gd name="connsiteX437" fmla="*/ 496915 w 637759"/>
                    <a:gd name="connsiteY437" fmla="*/ 59429 h 68860"/>
                    <a:gd name="connsiteX438" fmla="*/ 501955 w 637759"/>
                    <a:gd name="connsiteY438" fmla="*/ 61860 h 68860"/>
                    <a:gd name="connsiteX439" fmla="*/ 504052 w 637759"/>
                    <a:gd name="connsiteY439" fmla="*/ 61629 h 68860"/>
                    <a:gd name="connsiteX440" fmla="*/ 505690 w 637759"/>
                    <a:gd name="connsiteY440" fmla="*/ 61143 h 68860"/>
                    <a:gd name="connsiteX441" fmla="*/ 506917 w 637759"/>
                    <a:gd name="connsiteY441" fmla="*/ 60657 h 68860"/>
                    <a:gd name="connsiteX442" fmla="*/ 507838 w 637759"/>
                    <a:gd name="connsiteY442" fmla="*/ 60427 h 68860"/>
                    <a:gd name="connsiteX443" fmla="*/ 508324 w 637759"/>
                    <a:gd name="connsiteY443" fmla="*/ 60555 h 68860"/>
                    <a:gd name="connsiteX444" fmla="*/ 508682 w 637759"/>
                    <a:gd name="connsiteY444" fmla="*/ 61041 h 68860"/>
                    <a:gd name="connsiteX445" fmla="*/ 508912 w 637759"/>
                    <a:gd name="connsiteY445" fmla="*/ 62013 h 68860"/>
                    <a:gd name="connsiteX446" fmla="*/ 509015 w 637759"/>
                    <a:gd name="connsiteY446" fmla="*/ 63548 h 68860"/>
                    <a:gd name="connsiteX447" fmla="*/ 528240 w 637759"/>
                    <a:gd name="connsiteY447" fmla="*/ 66924 h 68860"/>
                    <a:gd name="connsiteX448" fmla="*/ 528035 w 637759"/>
                    <a:gd name="connsiteY448" fmla="*/ 67615 h 68860"/>
                    <a:gd name="connsiteX449" fmla="*/ 527370 w 637759"/>
                    <a:gd name="connsiteY449" fmla="*/ 68101 h 68860"/>
                    <a:gd name="connsiteX450" fmla="*/ 526091 w 637759"/>
                    <a:gd name="connsiteY450" fmla="*/ 68408 h 68860"/>
                    <a:gd name="connsiteX451" fmla="*/ 523994 w 637759"/>
                    <a:gd name="connsiteY451" fmla="*/ 68510 h 68860"/>
                    <a:gd name="connsiteX452" fmla="*/ 521947 w 637759"/>
                    <a:gd name="connsiteY452" fmla="*/ 68408 h 68860"/>
                    <a:gd name="connsiteX453" fmla="*/ 520643 w 637759"/>
                    <a:gd name="connsiteY453" fmla="*/ 68101 h 68860"/>
                    <a:gd name="connsiteX454" fmla="*/ 519977 w 637759"/>
                    <a:gd name="connsiteY454" fmla="*/ 67615 h 68860"/>
                    <a:gd name="connsiteX455" fmla="*/ 519798 w 637759"/>
                    <a:gd name="connsiteY455" fmla="*/ 66924 h 68860"/>
                    <a:gd name="connsiteX456" fmla="*/ 519798 w 637759"/>
                    <a:gd name="connsiteY456" fmla="*/ 20881 h 68860"/>
                    <a:gd name="connsiteX457" fmla="*/ 519977 w 637759"/>
                    <a:gd name="connsiteY457" fmla="*/ 20216 h 68860"/>
                    <a:gd name="connsiteX458" fmla="*/ 520643 w 637759"/>
                    <a:gd name="connsiteY458" fmla="*/ 19704 h 68860"/>
                    <a:gd name="connsiteX459" fmla="*/ 521947 w 637759"/>
                    <a:gd name="connsiteY459" fmla="*/ 19397 h 68860"/>
                    <a:gd name="connsiteX460" fmla="*/ 523994 w 637759"/>
                    <a:gd name="connsiteY460" fmla="*/ 19295 h 68860"/>
                    <a:gd name="connsiteX461" fmla="*/ 526091 w 637759"/>
                    <a:gd name="connsiteY461" fmla="*/ 19397 h 68860"/>
                    <a:gd name="connsiteX462" fmla="*/ 527370 w 637759"/>
                    <a:gd name="connsiteY462" fmla="*/ 19704 h 68860"/>
                    <a:gd name="connsiteX463" fmla="*/ 528035 w 637759"/>
                    <a:gd name="connsiteY463" fmla="*/ 20216 h 68860"/>
                    <a:gd name="connsiteX464" fmla="*/ 528240 w 637759"/>
                    <a:gd name="connsiteY464" fmla="*/ 20881 h 68860"/>
                    <a:gd name="connsiteX465" fmla="*/ 529212 w 637759"/>
                    <a:gd name="connsiteY465" fmla="*/ 5329 h 68860"/>
                    <a:gd name="connsiteX466" fmla="*/ 528087 w 637759"/>
                    <a:gd name="connsiteY466" fmla="*/ 9370 h 68860"/>
                    <a:gd name="connsiteX467" fmla="*/ 523942 w 637759"/>
                    <a:gd name="connsiteY467" fmla="*/ 10445 h 68860"/>
                    <a:gd name="connsiteX468" fmla="*/ 519875 w 637759"/>
                    <a:gd name="connsiteY468" fmla="*/ 9396 h 68860"/>
                    <a:gd name="connsiteX469" fmla="*/ 518775 w 637759"/>
                    <a:gd name="connsiteY469" fmla="*/ 5431 h 68860"/>
                    <a:gd name="connsiteX470" fmla="*/ 519901 w 637759"/>
                    <a:gd name="connsiteY470" fmla="*/ 1389 h 68860"/>
                    <a:gd name="connsiteX471" fmla="*/ 524044 w 637759"/>
                    <a:gd name="connsiteY471" fmla="*/ 315 h 68860"/>
                    <a:gd name="connsiteX472" fmla="*/ 528111 w 637759"/>
                    <a:gd name="connsiteY472" fmla="*/ 1364 h 68860"/>
                    <a:gd name="connsiteX473" fmla="*/ 529212 w 637759"/>
                    <a:gd name="connsiteY473" fmla="*/ 5329 h 68860"/>
                    <a:gd name="connsiteX474" fmla="*/ 586432 w 637759"/>
                    <a:gd name="connsiteY474" fmla="*/ 43391 h 68860"/>
                    <a:gd name="connsiteX475" fmla="*/ 584948 w 637759"/>
                    <a:gd name="connsiteY475" fmla="*/ 53751 h 68860"/>
                    <a:gd name="connsiteX476" fmla="*/ 580523 w 637759"/>
                    <a:gd name="connsiteY476" fmla="*/ 61911 h 68860"/>
                    <a:gd name="connsiteX477" fmla="*/ 573156 w 637759"/>
                    <a:gd name="connsiteY477" fmla="*/ 67257 h 68860"/>
                    <a:gd name="connsiteX478" fmla="*/ 562898 w 637759"/>
                    <a:gd name="connsiteY478" fmla="*/ 69175 h 68860"/>
                    <a:gd name="connsiteX479" fmla="*/ 552998 w 637759"/>
                    <a:gd name="connsiteY479" fmla="*/ 67487 h 68860"/>
                    <a:gd name="connsiteX480" fmla="*/ 545964 w 637759"/>
                    <a:gd name="connsiteY480" fmla="*/ 62576 h 68860"/>
                    <a:gd name="connsiteX481" fmla="*/ 541769 w 637759"/>
                    <a:gd name="connsiteY481" fmla="*/ 54748 h 68860"/>
                    <a:gd name="connsiteX482" fmla="*/ 540388 w 637759"/>
                    <a:gd name="connsiteY482" fmla="*/ 44312 h 68860"/>
                    <a:gd name="connsiteX483" fmla="*/ 541846 w 637759"/>
                    <a:gd name="connsiteY483" fmla="*/ 33952 h 68860"/>
                    <a:gd name="connsiteX484" fmla="*/ 546246 w 637759"/>
                    <a:gd name="connsiteY484" fmla="*/ 25792 h 68860"/>
                    <a:gd name="connsiteX485" fmla="*/ 553587 w 637759"/>
                    <a:gd name="connsiteY485" fmla="*/ 20472 h 68860"/>
                    <a:gd name="connsiteX486" fmla="*/ 563870 w 637759"/>
                    <a:gd name="connsiteY486" fmla="*/ 18579 h 68860"/>
                    <a:gd name="connsiteX487" fmla="*/ 573770 w 637759"/>
                    <a:gd name="connsiteY487" fmla="*/ 20267 h 68860"/>
                    <a:gd name="connsiteX488" fmla="*/ 580804 w 637759"/>
                    <a:gd name="connsiteY488" fmla="*/ 25178 h 68860"/>
                    <a:gd name="connsiteX489" fmla="*/ 585024 w 637759"/>
                    <a:gd name="connsiteY489" fmla="*/ 33006 h 68860"/>
                    <a:gd name="connsiteX490" fmla="*/ 586432 w 637759"/>
                    <a:gd name="connsiteY490" fmla="*/ 43391 h 68860"/>
                    <a:gd name="connsiteX491" fmla="*/ 577683 w 637759"/>
                    <a:gd name="connsiteY491" fmla="*/ 43954 h 68860"/>
                    <a:gd name="connsiteX492" fmla="*/ 576986 w 637759"/>
                    <a:gd name="connsiteY492" fmla="*/ 36894 h 68860"/>
                    <a:gd name="connsiteX493" fmla="*/ 574689 w 637759"/>
                    <a:gd name="connsiteY493" fmla="*/ 31062 h 68860"/>
                    <a:gd name="connsiteX494" fmla="*/ 570353 w 637759"/>
                    <a:gd name="connsiteY494" fmla="*/ 27097 h 68860"/>
                    <a:gd name="connsiteX495" fmla="*/ 563539 w 637759"/>
                    <a:gd name="connsiteY495" fmla="*/ 25639 h 68860"/>
                    <a:gd name="connsiteX496" fmla="*/ 557060 w 637759"/>
                    <a:gd name="connsiteY496" fmla="*/ 26969 h 68860"/>
                    <a:gd name="connsiteX497" fmla="*/ 552595 w 637759"/>
                    <a:gd name="connsiteY497" fmla="*/ 30729 h 68860"/>
                    <a:gd name="connsiteX498" fmla="*/ 549988 w 637759"/>
                    <a:gd name="connsiteY498" fmla="*/ 36485 h 68860"/>
                    <a:gd name="connsiteX499" fmla="*/ 549136 w 637759"/>
                    <a:gd name="connsiteY499" fmla="*/ 43749 h 68860"/>
                    <a:gd name="connsiteX500" fmla="*/ 549833 w 637759"/>
                    <a:gd name="connsiteY500" fmla="*/ 50860 h 68860"/>
                    <a:gd name="connsiteX501" fmla="*/ 552156 w 637759"/>
                    <a:gd name="connsiteY501" fmla="*/ 56667 h 68860"/>
                    <a:gd name="connsiteX502" fmla="*/ 556518 w 637759"/>
                    <a:gd name="connsiteY502" fmla="*/ 60606 h 68860"/>
                    <a:gd name="connsiteX503" fmla="*/ 563332 w 637759"/>
                    <a:gd name="connsiteY503" fmla="*/ 62064 h 68860"/>
                    <a:gd name="connsiteX504" fmla="*/ 569785 w 637759"/>
                    <a:gd name="connsiteY504" fmla="*/ 60734 h 68860"/>
                    <a:gd name="connsiteX505" fmla="*/ 574276 w 637759"/>
                    <a:gd name="connsiteY505" fmla="*/ 56999 h 68860"/>
                    <a:gd name="connsiteX506" fmla="*/ 576858 w 637759"/>
                    <a:gd name="connsiteY506" fmla="*/ 51270 h 68860"/>
                    <a:gd name="connsiteX507" fmla="*/ 577683 w 637759"/>
                    <a:gd name="connsiteY507" fmla="*/ 43954 h 68860"/>
                    <a:gd name="connsiteX508" fmla="*/ 637830 w 637759"/>
                    <a:gd name="connsiteY508" fmla="*/ 66924 h 68860"/>
                    <a:gd name="connsiteX509" fmla="*/ 637625 w 637759"/>
                    <a:gd name="connsiteY509" fmla="*/ 67615 h 68860"/>
                    <a:gd name="connsiteX510" fmla="*/ 636960 w 637759"/>
                    <a:gd name="connsiteY510" fmla="*/ 68101 h 68860"/>
                    <a:gd name="connsiteX511" fmla="*/ 635681 w 637759"/>
                    <a:gd name="connsiteY511" fmla="*/ 68408 h 68860"/>
                    <a:gd name="connsiteX512" fmla="*/ 633635 w 637759"/>
                    <a:gd name="connsiteY512" fmla="*/ 68510 h 68860"/>
                    <a:gd name="connsiteX513" fmla="*/ 631538 w 637759"/>
                    <a:gd name="connsiteY513" fmla="*/ 68408 h 68860"/>
                    <a:gd name="connsiteX514" fmla="*/ 630258 w 637759"/>
                    <a:gd name="connsiteY514" fmla="*/ 68101 h 68860"/>
                    <a:gd name="connsiteX515" fmla="*/ 629594 w 637759"/>
                    <a:gd name="connsiteY515" fmla="*/ 67615 h 68860"/>
                    <a:gd name="connsiteX516" fmla="*/ 629389 w 637759"/>
                    <a:gd name="connsiteY516" fmla="*/ 66924 h 68860"/>
                    <a:gd name="connsiteX517" fmla="*/ 629389 w 637759"/>
                    <a:gd name="connsiteY517" fmla="*/ 39963 h 68860"/>
                    <a:gd name="connsiteX518" fmla="*/ 628775 w 637759"/>
                    <a:gd name="connsiteY518" fmla="*/ 33620 h 68860"/>
                    <a:gd name="connsiteX519" fmla="*/ 626984 w 637759"/>
                    <a:gd name="connsiteY519" fmla="*/ 29476 h 68860"/>
                    <a:gd name="connsiteX520" fmla="*/ 623941 w 637759"/>
                    <a:gd name="connsiteY520" fmla="*/ 26816 h 68860"/>
                    <a:gd name="connsiteX521" fmla="*/ 619617 w 637759"/>
                    <a:gd name="connsiteY521" fmla="*/ 25895 h 68860"/>
                    <a:gd name="connsiteX522" fmla="*/ 613274 w 637759"/>
                    <a:gd name="connsiteY522" fmla="*/ 28146 h 68860"/>
                    <a:gd name="connsiteX523" fmla="*/ 606622 w 637759"/>
                    <a:gd name="connsiteY523" fmla="*/ 34745 h 68860"/>
                    <a:gd name="connsiteX524" fmla="*/ 606622 w 637759"/>
                    <a:gd name="connsiteY524" fmla="*/ 66924 h 68860"/>
                    <a:gd name="connsiteX525" fmla="*/ 606418 w 637759"/>
                    <a:gd name="connsiteY525" fmla="*/ 67615 h 68860"/>
                    <a:gd name="connsiteX526" fmla="*/ 605753 w 637759"/>
                    <a:gd name="connsiteY526" fmla="*/ 68101 h 68860"/>
                    <a:gd name="connsiteX527" fmla="*/ 604474 w 637759"/>
                    <a:gd name="connsiteY527" fmla="*/ 68408 h 68860"/>
                    <a:gd name="connsiteX528" fmla="*/ 602376 w 637759"/>
                    <a:gd name="connsiteY528" fmla="*/ 68510 h 68860"/>
                    <a:gd name="connsiteX529" fmla="*/ 600330 w 637759"/>
                    <a:gd name="connsiteY529" fmla="*/ 68408 h 68860"/>
                    <a:gd name="connsiteX530" fmla="*/ 599025 w 637759"/>
                    <a:gd name="connsiteY530" fmla="*/ 68101 h 68860"/>
                    <a:gd name="connsiteX531" fmla="*/ 598360 w 637759"/>
                    <a:gd name="connsiteY531" fmla="*/ 67615 h 68860"/>
                    <a:gd name="connsiteX532" fmla="*/ 598181 w 637759"/>
                    <a:gd name="connsiteY532" fmla="*/ 66924 h 68860"/>
                    <a:gd name="connsiteX533" fmla="*/ 598181 w 637759"/>
                    <a:gd name="connsiteY533" fmla="*/ 20881 h 68860"/>
                    <a:gd name="connsiteX534" fmla="*/ 598335 w 637759"/>
                    <a:gd name="connsiteY534" fmla="*/ 20190 h 68860"/>
                    <a:gd name="connsiteX535" fmla="*/ 598949 w 637759"/>
                    <a:gd name="connsiteY535" fmla="*/ 19679 h 68860"/>
                    <a:gd name="connsiteX536" fmla="*/ 600125 w 637759"/>
                    <a:gd name="connsiteY536" fmla="*/ 19372 h 68860"/>
                    <a:gd name="connsiteX537" fmla="*/ 602018 w 637759"/>
                    <a:gd name="connsiteY537" fmla="*/ 19295 h 68860"/>
                    <a:gd name="connsiteX538" fmla="*/ 603886 w 637759"/>
                    <a:gd name="connsiteY538" fmla="*/ 19372 h 68860"/>
                    <a:gd name="connsiteX539" fmla="*/ 605036 w 637759"/>
                    <a:gd name="connsiteY539" fmla="*/ 19679 h 68860"/>
                    <a:gd name="connsiteX540" fmla="*/ 605625 w 637759"/>
                    <a:gd name="connsiteY540" fmla="*/ 20190 h 68860"/>
                    <a:gd name="connsiteX541" fmla="*/ 605804 w 637759"/>
                    <a:gd name="connsiteY541" fmla="*/ 20881 h 68860"/>
                    <a:gd name="connsiteX542" fmla="*/ 605804 w 637759"/>
                    <a:gd name="connsiteY542" fmla="*/ 26969 h 68860"/>
                    <a:gd name="connsiteX543" fmla="*/ 613555 w 637759"/>
                    <a:gd name="connsiteY543" fmla="*/ 20600 h 68860"/>
                    <a:gd name="connsiteX544" fmla="*/ 621356 w 637759"/>
                    <a:gd name="connsiteY544" fmla="*/ 18579 h 68860"/>
                    <a:gd name="connsiteX545" fmla="*/ 629107 w 637759"/>
                    <a:gd name="connsiteY545" fmla="*/ 20139 h 68860"/>
                    <a:gd name="connsiteX546" fmla="*/ 634198 w 637759"/>
                    <a:gd name="connsiteY546" fmla="*/ 24309 h 68860"/>
                    <a:gd name="connsiteX547" fmla="*/ 636986 w 637759"/>
                    <a:gd name="connsiteY547" fmla="*/ 30422 h 68860"/>
                    <a:gd name="connsiteX548" fmla="*/ 637830 w 637759"/>
                    <a:gd name="connsiteY548" fmla="*/ 38838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Lst>
                  <a:rect l="l" t="t" r="r" b="b"/>
                  <a:pathLst>
                    <a:path w="637759" h="68860">
                      <a:moveTo>
                        <a:pt x="50974" y="34131"/>
                      </a:moveTo>
                      <a:cubicBezTo>
                        <a:pt x="50974" y="39861"/>
                        <a:pt x="50241" y="44866"/>
                        <a:pt x="48774" y="49146"/>
                      </a:cubicBezTo>
                      <a:cubicBezTo>
                        <a:pt x="47308" y="53427"/>
                        <a:pt x="45168" y="56974"/>
                        <a:pt x="42354" y="59788"/>
                      </a:cubicBezTo>
                      <a:cubicBezTo>
                        <a:pt x="39540" y="62601"/>
                        <a:pt x="36087" y="64707"/>
                        <a:pt x="31994" y="66106"/>
                      </a:cubicBezTo>
                      <a:cubicBezTo>
                        <a:pt x="27901" y="67504"/>
                        <a:pt x="23024" y="68203"/>
                        <a:pt x="17362" y="68203"/>
                      </a:cubicBezTo>
                      <a:lnTo>
                        <a:pt x="3345" y="68203"/>
                      </a:lnTo>
                      <a:cubicBezTo>
                        <a:pt x="2560" y="68203"/>
                        <a:pt x="1818" y="67939"/>
                        <a:pt x="1119" y="67410"/>
                      </a:cubicBezTo>
                      <a:cubicBezTo>
                        <a:pt x="420" y="66882"/>
                        <a:pt x="70" y="65952"/>
                        <a:pt x="70" y="64622"/>
                      </a:cubicBezTo>
                      <a:lnTo>
                        <a:pt x="70" y="5584"/>
                      </a:lnTo>
                      <a:cubicBezTo>
                        <a:pt x="70" y="4254"/>
                        <a:pt x="420" y="3325"/>
                        <a:pt x="1119" y="2796"/>
                      </a:cubicBezTo>
                      <a:cubicBezTo>
                        <a:pt x="1818" y="2268"/>
                        <a:pt x="2560" y="2003"/>
                        <a:pt x="3345" y="2003"/>
                      </a:cubicBezTo>
                      <a:lnTo>
                        <a:pt x="18334" y="2003"/>
                      </a:lnTo>
                      <a:cubicBezTo>
                        <a:pt x="24064" y="2003"/>
                        <a:pt x="28907" y="2745"/>
                        <a:pt x="32864" y="4229"/>
                      </a:cubicBezTo>
                      <a:cubicBezTo>
                        <a:pt x="36820" y="5712"/>
                        <a:pt x="40137" y="7844"/>
                        <a:pt x="42814" y="10624"/>
                      </a:cubicBezTo>
                      <a:cubicBezTo>
                        <a:pt x="45492" y="13403"/>
                        <a:pt x="47521" y="16771"/>
                        <a:pt x="48902" y="20727"/>
                      </a:cubicBezTo>
                      <a:cubicBezTo>
                        <a:pt x="50284" y="24684"/>
                        <a:pt x="50974" y="29152"/>
                        <a:pt x="50974" y="34131"/>
                      </a:cubicBezTo>
                      <a:close/>
                      <a:moveTo>
                        <a:pt x="41714" y="34489"/>
                      </a:moveTo>
                      <a:cubicBezTo>
                        <a:pt x="41714" y="30908"/>
                        <a:pt x="41271" y="27574"/>
                        <a:pt x="40384" y="24488"/>
                      </a:cubicBezTo>
                      <a:cubicBezTo>
                        <a:pt x="39498" y="21401"/>
                        <a:pt x="38108" y="18732"/>
                        <a:pt x="36215" y="16481"/>
                      </a:cubicBezTo>
                      <a:cubicBezTo>
                        <a:pt x="34322" y="14230"/>
                        <a:pt x="31926" y="12474"/>
                        <a:pt x="29027" y="11212"/>
                      </a:cubicBezTo>
                      <a:cubicBezTo>
                        <a:pt x="26128" y="9950"/>
                        <a:pt x="22393" y="9319"/>
                        <a:pt x="17823" y="9319"/>
                      </a:cubicBezTo>
                      <a:lnTo>
                        <a:pt x="8870" y="9319"/>
                      </a:lnTo>
                      <a:lnTo>
                        <a:pt x="8870" y="60836"/>
                      </a:lnTo>
                      <a:lnTo>
                        <a:pt x="17925" y="60836"/>
                      </a:lnTo>
                      <a:cubicBezTo>
                        <a:pt x="22154" y="60836"/>
                        <a:pt x="25719" y="60308"/>
                        <a:pt x="28618" y="59250"/>
                      </a:cubicBezTo>
                      <a:cubicBezTo>
                        <a:pt x="31517" y="58193"/>
                        <a:pt x="33938" y="56573"/>
                        <a:pt x="35882" y="54390"/>
                      </a:cubicBezTo>
                      <a:cubicBezTo>
                        <a:pt x="37826" y="52208"/>
                        <a:pt x="39284" y="49470"/>
                        <a:pt x="40256" y="46179"/>
                      </a:cubicBezTo>
                      <a:cubicBezTo>
                        <a:pt x="41228" y="42888"/>
                        <a:pt x="41714" y="38991"/>
                        <a:pt x="41714" y="34489"/>
                      </a:cubicBezTo>
                      <a:close/>
                      <a:moveTo>
                        <a:pt x="105419" y="43391"/>
                      </a:moveTo>
                      <a:cubicBezTo>
                        <a:pt x="105419" y="47143"/>
                        <a:pt x="104924" y="50596"/>
                        <a:pt x="103936" y="53751"/>
                      </a:cubicBezTo>
                      <a:cubicBezTo>
                        <a:pt x="102946" y="56906"/>
                        <a:pt x="101471" y="59626"/>
                        <a:pt x="99510" y="61911"/>
                      </a:cubicBezTo>
                      <a:cubicBezTo>
                        <a:pt x="97549" y="64196"/>
                        <a:pt x="95094" y="65978"/>
                        <a:pt x="92144" y="67257"/>
                      </a:cubicBezTo>
                      <a:cubicBezTo>
                        <a:pt x="89193" y="68536"/>
                        <a:pt x="85774" y="69175"/>
                        <a:pt x="81886" y="69175"/>
                      </a:cubicBezTo>
                      <a:cubicBezTo>
                        <a:pt x="78100" y="69175"/>
                        <a:pt x="74800" y="68613"/>
                        <a:pt x="71986" y="67487"/>
                      </a:cubicBezTo>
                      <a:cubicBezTo>
                        <a:pt x="69172" y="66362"/>
                        <a:pt x="66828" y="64724"/>
                        <a:pt x="64952" y="62576"/>
                      </a:cubicBezTo>
                      <a:cubicBezTo>
                        <a:pt x="63076" y="60427"/>
                        <a:pt x="61678" y="57818"/>
                        <a:pt x="60757" y="54748"/>
                      </a:cubicBezTo>
                      <a:cubicBezTo>
                        <a:pt x="59836" y="51679"/>
                        <a:pt x="59375" y="48200"/>
                        <a:pt x="59375" y="44312"/>
                      </a:cubicBezTo>
                      <a:cubicBezTo>
                        <a:pt x="59375" y="40560"/>
                        <a:pt x="59861" y="37107"/>
                        <a:pt x="60833" y="33952"/>
                      </a:cubicBezTo>
                      <a:cubicBezTo>
                        <a:pt x="61805" y="30797"/>
                        <a:pt x="63272" y="28077"/>
                        <a:pt x="65233" y="25792"/>
                      </a:cubicBezTo>
                      <a:cubicBezTo>
                        <a:pt x="67194" y="23507"/>
                        <a:pt x="69641" y="21734"/>
                        <a:pt x="72575" y="20472"/>
                      </a:cubicBezTo>
                      <a:cubicBezTo>
                        <a:pt x="75508" y="19210"/>
                        <a:pt x="78935" y="18579"/>
                        <a:pt x="82858" y="18579"/>
                      </a:cubicBezTo>
                      <a:cubicBezTo>
                        <a:pt x="86644" y="18579"/>
                        <a:pt x="89943" y="19142"/>
                        <a:pt x="92757" y="20267"/>
                      </a:cubicBezTo>
                      <a:cubicBezTo>
                        <a:pt x="95571" y="21393"/>
                        <a:pt x="97916" y="23030"/>
                        <a:pt x="99791" y="25178"/>
                      </a:cubicBezTo>
                      <a:cubicBezTo>
                        <a:pt x="101668" y="27327"/>
                        <a:pt x="103075" y="29936"/>
                        <a:pt x="104012" y="33006"/>
                      </a:cubicBezTo>
                      <a:cubicBezTo>
                        <a:pt x="104950" y="36075"/>
                        <a:pt x="105419" y="39537"/>
                        <a:pt x="105419" y="43391"/>
                      </a:cubicBezTo>
                      <a:close/>
                      <a:moveTo>
                        <a:pt x="96671" y="43954"/>
                      </a:moveTo>
                      <a:cubicBezTo>
                        <a:pt x="96671" y="41464"/>
                        <a:pt x="96438" y="39111"/>
                        <a:pt x="95974" y="36894"/>
                      </a:cubicBezTo>
                      <a:cubicBezTo>
                        <a:pt x="95509" y="34677"/>
                        <a:pt x="94743" y="32733"/>
                        <a:pt x="93676" y="31062"/>
                      </a:cubicBezTo>
                      <a:cubicBezTo>
                        <a:pt x="92609" y="29390"/>
                        <a:pt x="91164" y="28069"/>
                        <a:pt x="89340" y="27097"/>
                      </a:cubicBezTo>
                      <a:cubicBezTo>
                        <a:pt x="87516" y="26125"/>
                        <a:pt x="85245" y="25639"/>
                        <a:pt x="82526" y="25639"/>
                      </a:cubicBezTo>
                      <a:cubicBezTo>
                        <a:pt x="80014" y="25639"/>
                        <a:pt x="77854" y="26082"/>
                        <a:pt x="76047" y="26969"/>
                      </a:cubicBezTo>
                      <a:cubicBezTo>
                        <a:pt x="74241" y="27856"/>
                        <a:pt x="72752" y="29109"/>
                        <a:pt x="71582" y="30729"/>
                      </a:cubicBezTo>
                      <a:cubicBezTo>
                        <a:pt x="70412" y="32349"/>
                        <a:pt x="69543" y="34268"/>
                        <a:pt x="68975" y="36485"/>
                      </a:cubicBezTo>
                      <a:cubicBezTo>
                        <a:pt x="68408" y="38701"/>
                        <a:pt x="68124" y="41123"/>
                        <a:pt x="68124" y="43749"/>
                      </a:cubicBezTo>
                      <a:cubicBezTo>
                        <a:pt x="68124" y="46273"/>
                        <a:pt x="68356" y="48643"/>
                        <a:pt x="68821" y="50860"/>
                      </a:cubicBezTo>
                      <a:cubicBezTo>
                        <a:pt x="69285" y="53077"/>
                        <a:pt x="70060" y="55013"/>
                        <a:pt x="71144" y="56667"/>
                      </a:cubicBezTo>
                      <a:cubicBezTo>
                        <a:pt x="72228" y="58321"/>
                        <a:pt x="73682" y="59634"/>
                        <a:pt x="75505" y="60606"/>
                      </a:cubicBezTo>
                      <a:cubicBezTo>
                        <a:pt x="77329" y="61578"/>
                        <a:pt x="79601" y="62064"/>
                        <a:pt x="82320" y="62064"/>
                      </a:cubicBezTo>
                      <a:cubicBezTo>
                        <a:pt x="84798" y="62064"/>
                        <a:pt x="86949" y="61621"/>
                        <a:pt x="88773" y="60734"/>
                      </a:cubicBezTo>
                      <a:cubicBezTo>
                        <a:pt x="90597" y="59847"/>
                        <a:pt x="92093" y="58602"/>
                        <a:pt x="93264" y="56999"/>
                      </a:cubicBezTo>
                      <a:cubicBezTo>
                        <a:pt x="94433" y="55396"/>
                        <a:pt x="95294" y="53487"/>
                        <a:pt x="95845" y="51270"/>
                      </a:cubicBezTo>
                      <a:cubicBezTo>
                        <a:pt x="96396" y="49053"/>
                        <a:pt x="96671" y="46614"/>
                        <a:pt x="96671" y="43954"/>
                      </a:cubicBezTo>
                      <a:close/>
                      <a:moveTo>
                        <a:pt x="150269" y="59915"/>
                      </a:moveTo>
                      <a:cubicBezTo>
                        <a:pt x="150269" y="60495"/>
                        <a:pt x="150252" y="60998"/>
                        <a:pt x="150218" y="61425"/>
                      </a:cubicBezTo>
                      <a:cubicBezTo>
                        <a:pt x="150184" y="61851"/>
                        <a:pt x="150124" y="62209"/>
                        <a:pt x="150038" y="62499"/>
                      </a:cubicBezTo>
                      <a:cubicBezTo>
                        <a:pt x="149954" y="62789"/>
                        <a:pt x="149851" y="63045"/>
                        <a:pt x="149732" y="63266"/>
                      </a:cubicBezTo>
                      <a:cubicBezTo>
                        <a:pt x="149613" y="63488"/>
                        <a:pt x="149339" y="63812"/>
                        <a:pt x="148914" y="64238"/>
                      </a:cubicBezTo>
                      <a:cubicBezTo>
                        <a:pt x="148487" y="64665"/>
                        <a:pt x="147762" y="65193"/>
                        <a:pt x="146739" y="65824"/>
                      </a:cubicBezTo>
                      <a:cubicBezTo>
                        <a:pt x="145716" y="66455"/>
                        <a:pt x="144564" y="67018"/>
                        <a:pt x="143286" y="67513"/>
                      </a:cubicBezTo>
                      <a:cubicBezTo>
                        <a:pt x="142007" y="68007"/>
                        <a:pt x="140617" y="68408"/>
                        <a:pt x="139116" y="68715"/>
                      </a:cubicBezTo>
                      <a:cubicBezTo>
                        <a:pt x="137616" y="69022"/>
                        <a:pt x="136063" y="69175"/>
                        <a:pt x="134460" y="69175"/>
                      </a:cubicBezTo>
                      <a:cubicBezTo>
                        <a:pt x="131152" y="69175"/>
                        <a:pt x="128220" y="68630"/>
                        <a:pt x="125661" y="67538"/>
                      </a:cubicBezTo>
                      <a:cubicBezTo>
                        <a:pt x="123104" y="66447"/>
                        <a:pt x="120963" y="64852"/>
                        <a:pt x="119240" y="62755"/>
                      </a:cubicBezTo>
                      <a:cubicBezTo>
                        <a:pt x="117518" y="60657"/>
                        <a:pt x="116206" y="58082"/>
                        <a:pt x="115302" y="55030"/>
                      </a:cubicBezTo>
                      <a:cubicBezTo>
                        <a:pt x="114398" y="51977"/>
                        <a:pt x="113945" y="48456"/>
                        <a:pt x="113945" y="44465"/>
                      </a:cubicBezTo>
                      <a:cubicBezTo>
                        <a:pt x="113945" y="39929"/>
                        <a:pt x="114500" y="36033"/>
                        <a:pt x="115608" y="32776"/>
                      </a:cubicBezTo>
                      <a:cubicBezTo>
                        <a:pt x="116717" y="29518"/>
                        <a:pt x="118235" y="26850"/>
                        <a:pt x="120161" y="24769"/>
                      </a:cubicBezTo>
                      <a:cubicBezTo>
                        <a:pt x="122088" y="22689"/>
                        <a:pt x="124356" y="21145"/>
                        <a:pt x="126966" y="20139"/>
                      </a:cubicBezTo>
                      <a:cubicBezTo>
                        <a:pt x="129575" y="19133"/>
                        <a:pt x="132397" y="18630"/>
                        <a:pt x="135433" y="18630"/>
                      </a:cubicBezTo>
                      <a:cubicBezTo>
                        <a:pt x="136900" y="18630"/>
                        <a:pt x="138324" y="18766"/>
                        <a:pt x="139705" y="19039"/>
                      </a:cubicBezTo>
                      <a:cubicBezTo>
                        <a:pt x="141086" y="19312"/>
                        <a:pt x="142357" y="19670"/>
                        <a:pt x="143516" y="20114"/>
                      </a:cubicBezTo>
                      <a:cubicBezTo>
                        <a:pt x="144676" y="20557"/>
                        <a:pt x="145707" y="21069"/>
                        <a:pt x="146611" y="21648"/>
                      </a:cubicBezTo>
                      <a:cubicBezTo>
                        <a:pt x="147515" y="22228"/>
                        <a:pt x="148172" y="22723"/>
                        <a:pt x="148581" y="23132"/>
                      </a:cubicBezTo>
                      <a:cubicBezTo>
                        <a:pt x="148990" y="23541"/>
                        <a:pt x="149272" y="23865"/>
                        <a:pt x="149425" y="24104"/>
                      </a:cubicBezTo>
                      <a:cubicBezTo>
                        <a:pt x="149578" y="24343"/>
                        <a:pt x="149706" y="24624"/>
                        <a:pt x="149809" y="24948"/>
                      </a:cubicBezTo>
                      <a:cubicBezTo>
                        <a:pt x="149911" y="25272"/>
                        <a:pt x="149979" y="25639"/>
                        <a:pt x="150014" y="26048"/>
                      </a:cubicBezTo>
                      <a:cubicBezTo>
                        <a:pt x="150047" y="26457"/>
                        <a:pt x="150064" y="26969"/>
                        <a:pt x="150064" y="27583"/>
                      </a:cubicBezTo>
                      <a:cubicBezTo>
                        <a:pt x="150064" y="28913"/>
                        <a:pt x="149911" y="29842"/>
                        <a:pt x="149604" y="30371"/>
                      </a:cubicBezTo>
                      <a:cubicBezTo>
                        <a:pt x="149297" y="30900"/>
                        <a:pt x="148922" y="31164"/>
                        <a:pt x="148478" y="31164"/>
                      </a:cubicBezTo>
                      <a:cubicBezTo>
                        <a:pt x="147967" y="31164"/>
                        <a:pt x="147378" y="30883"/>
                        <a:pt x="146713" y="30320"/>
                      </a:cubicBezTo>
                      <a:cubicBezTo>
                        <a:pt x="146048" y="29757"/>
                        <a:pt x="145205" y="29135"/>
                        <a:pt x="144181" y="28453"/>
                      </a:cubicBezTo>
                      <a:cubicBezTo>
                        <a:pt x="143158" y="27770"/>
                        <a:pt x="141921" y="27148"/>
                        <a:pt x="140472" y="26585"/>
                      </a:cubicBezTo>
                      <a:cubicBezTo>
                        <a:pt x="139023" y="26022"/>
                        <a:pt x="137308" y="25741"/>
                        <a:pt x="135330" y="25741"/>
                      </a:cubicBezTo>
                      <a:cubicBezTo>
                        <a:pt x="131271" y="25741"/>
                        <a:pt x="128160" y="27301"/>
                        <a:pt x="125994" y="30422"/>
                      </a:cubicBezTo>
                      <a:cubicBezTo>
                        <a:pt x="123828" y="33543"/>
                        <a:pt x="122746" y="38071"/>
                        <a:pt x="122746" y="44005"/>
                      </a:cubicBezTo>
                      <a:cubicBezTo>
                        <a:pt x="122746" y="46972"/>
                        <a:pt x="123027" y="49573"/>
                        <a:pt x="123589" y="51807"/>
                      </a:cubicBezTo>
                      <a:cubicBezTo>
                        <a:pt x="124152" y="54041"/>
                        <a:pt x="124979" y="55908"/>
                        <a:pt x="126071" y="57409"/>
                      </a:cubicBezTo>
                      <a:cubicBezTo>
                        <a:pt x="127162" y="58909"/>
                        <a:pt x="128501" y="60026"/>
                        <a:pt x="130086" y="60760"/>
                      </a:cubicBezTo>
                      <a:cubicBezTo>
                        <a:pt x="131672" y="61493"/>
                        <a:pt x="133489" y="61860"/>
                        <a:pt x="135535" y="61860"/>
                      </a:cubicBezTo>
                      <a:cubicBezTo>
                        <a:pt x="137479" y="61860"/>
                        <a:pt x="139185" y="61553"/>
                        <a:pt x="140651" y="60939"/>
                      </a:cubicBezTo>
                      <a:cubicBezTo>
                        <a:pt x="142117" y="60325"/>
                        <a:pt x="143388" y="59651"/>
                        <a:pt x="144463" y="58918"/>
                      </a:cubicBezTo>
                      <a:cubicBezTo>
                        <a:pt x="145537" y="58185"/>
                        <a:pt x="146441" y="57520"/>
                        <a:pt x="147174" y="56923"/>
                      </a:cubicBezTo>
                      <a:cubicBezTo>
                        <a:pt x="147907" y="56326"/>
                        <a:pt x="148478" y="56027"/>
                        <a:pt x="148888" y="56027"/>
                      </a:cubicBezTo>
                      <a:cubicBezTo>
                        <a:pt x="149127" y="56027"/>
                        <a:pt x="149331" y="56096"/>
                        <a:pt x="149501" y="56232"/>
                      </a:cubicBezTo>
                      <a:cubicBezTo>
                        <a:pt x="149672" y="56368"/>
                        <a:pt x="149818" y="56599"/>
                        <a:pt x="149937" y="56923"/>
                      </a:cubicBezTo>
                      <a:cubicBezTo>
                        <a:pt x="150056" y="57247"/>
                        <a:pt x="150141" y="57656"/>
                        <a:pt x="150193" y="58150"/>
                      </a:cubicBezTo>
                      <a:cubicBezTo>
                        <a:pt x="150243" y="58645"/>
                        <a:pt x="150269" y="59233"/>
                        <a:pt x="150269" y="59915"/>
                      </a:cubicBezTo>
                      <a:close/>
                      <a:moveTo>
                        <a:pt x="200270" y="66924"/>
                      </a:moveTo>
                      <a:cubicBezTo>
                        <a:pt x="200270" y="67197"/>
                        <a:pt x="200210" y="67427"/>
                        <a:pt x="200090" y="67615"/>
                      </a:cubicBezTo>
                      <a:cubicBezTo>
                        <a:pt x="199970" y="67803"/>
                        <a:pt x="199757" y="67965"/>
                        <a:pt x="199450" y="68101"/>
                      </a:cubicBezTo>
                      <a:cubicBezTo>
                        <a:pt x="199144" y="68237"/>
                        <a:pt x="198743" y="68340"/>
                        <a:pt x="198248" y="68408"/>
                      </a:cubicBezTo>
                      <a:cubicBezTo>
                        <a:pt x="197754" y="68476"/>
                        <a:pt x="197148" y="68510"/>
                        <a:pt x="196432" y="68510"/>
                      </a:cubicBezTo>
                      <a:cubicBezTo>
                        <a:pt x="195648" y="68510"/>
                        <a:pt x="195008" y="68476"/>
                        <a:pt x="194514" y="68408"/>
                      </a:cubicBezTo>
                      <a:cubicBezTo>
                        <a:pt x="194019" y="68340"/>
                        <a:pt x="193627" y="68237"/>
                        <a:pt x="193337" y="68101"/>
                      </a:cubicBezTo>
                      <a:cubicBezTo>
                        <a:pt x="193047" y="67965"/>
                        <a:pt x="192851" y="67803"/>
                        <a:pt x="192749" y="67615"/>
                      </a:cubicBezTo>
                      <a:cubicBezTo>
                        <a:pt x="192647" y="67427"/>
                        <a:pt x="192595" y="67197"/>
                        <a:pt x="192595" y="66924"/>
                      </a:cubicBezTo>
                      <a:lnTo>
                        <a:pt x="192595" y="60836"/>
                      </a:lnTo>
                      <a:cubicBezTo>
                        <a:pt x="189969" y="63735"/>
                        <a:pt x="187376" y="65850"/>
                        <a:pt x="184819" y="67180"/>
                      </a:cubicBezTo>
                      <a:cubicBezTo>
                        <a:pt x="182261" y="68510"/>
                        <a:pt x="179669" y="69175"/>
                        <a:pt x="177043" y="69175"/>
                      </a:cubicBezTo>
                      <a:cubicBezTo>
                        <a:pt x="173973" y="69175"/>
                        <a:pt x="171390" y="68664"/>
                        <a:pt x="169292" y="67641"/>
                      </a:cubicBezTo>
                      <a:cubicBezTo>
                        <a:pt x="167194" y="66617"/>
                        <a:pt x="165498" y="65228"/>
                        <a:pt x="164201" y="63471"/>
                      </a:cubicBezTo>
                      <a:cubicBezTo>
                        <a:pt x="162906" y="61715"/>
                        <a:pt x="161976" y="59668"/>
                        <a:pt x="161413" y="57332"/>
                      </a:cubicBezTo>
                      <a:cubicBezTo>
                        <a:pt x="160850" y="54996"/>
                        <a:pt x="160569" y="52156"/>
                        <a:pt x="160569" y="48814"/>
                      </a:cubicBezTo>
                      <a:lnTo>
                        <a:pt x="160569" y="20881"/>
                      </a:lnTo>
                      <a:cubicBezTo>
                        <a:pt x="160569" y="20608"/>
                        <a:pt x="160629" y="20378"/>
                        <a:pt x="160748" y="20190"/>
                      </a:cubicBezTo>
                      <a:cubicBezTo>
                        <a:pt x="160867" y="20003"/>
                        <a:pt x="161098" y="19832"/>
                        <a:pt x="161439" y="19679"/>
                      </a:cubicBezTo>
                      <a:cubicBezTo>
                        <a:pt x="161780" y="19525"/>
                        <a:pt x="162224" y="19423"/>
                        <a:pt x="162769" y="19372"/>
                      </a:cubicBezTo>
                      <a:cubicBezTo>
                        <a:pt x="163314" y="19321"/>
                        <a:pt x="163997" y="19295"/>
                        <a:pt x="164816" y="19295"/>
                      </a:cubicBezTo>
                      <a:cubicBezTo>
                        <a:pt x="165634" y="19295"/>
                        <a:pt x="166316" y="19321"/>
                        <a:pt x="166862" y="19372"/>
                      </a:cubicBezTo>
                      <a:cubicBezTo>
                        <a:pt x="167407" y="19423"/>
                        <a:pt x="167843" y="19525"/>
                        <a:pt x="168166" y="19679"/>
                      </a:cubicBezTo>
                      <a:cubicBezTo>
                        <a:pt x="168490" y="19832"/>
                        <a:pt x="168721" y="20003"/>
                        <a:pt x="168857" y="20190"/>
                      </a:cubicBezTo>
                      <a:cubicBezTo>
                        <a:pt x="168993" y="20378"/>
                        <a:pt x="169062" y="20608"/>
                        <a:pt x="169062" y="20881"/>
                      </a:cubicBezTo>
                      <a:lnTo>
                        <a:pt x="169062" y="47688"/>
                      </a:lnTo>
                      <a:cubicBezTo>
                        <a:pt x="169062" y="50383"/>
                        <a:pt x="169258" y="52540"/>
                        <a:pt x="169650" y="54160"/>
                      </a:cubicBezTo>
                      <a:cubicBezTo>
                        <a:pt x="170042" y="55780"/>
                        <a:pt x="170639" y="57161"/>
                        <a:pt x="171440" y="58304"/>
                      </a:cubicBezTo>
                      <a:cubicBezTo>
                        <a:pt x="172242" y="59447"/>
                        <a:pt x="173257" y="60333"/>
                        <a:pt x="174484" y="60964"/>
                      </a:cubicBezTo>
                      <a:cubicBezTo>
                        <a:pt x="175712" y="61595"/>
                        <a:pt x="177145" y="61911"/>
                        <a:pt x="178782" y="61911"/>
                      </a:cubicBezTo>
                      <a:cubicBezTo>
                        <a:pt x="180897" y="61911"/>
                        <a:pt x="183003" y="61160"/>
                        <a:pt x="185100" y="59660"/>
                      </a:cubicBezTo>
                      <a:cubicBezTo>
                        <a:pt x="187197" y="58159"/>
                        <a:pt x="189423" y="55959"/>
                        <a:pt x="191777" y="53060"/>
                      </a:cubicBezTo>
                      <a:lnTo>
                        <a:pt x="191777" y="20881"/>
                      </a:lnTo>
                      <a:cubicBezTo>
                        <a:pt x="191777" y="20608"/>
                        <a:pt x="191836" y="20378"/>
                        <a:pt x="191956" y="20190"/>
                      </a:cubicBezTo>
                      <a:cubicBezTo>
                        <a:pt x="192075" y="20003"/>
                        <a:pt x="192306" y="19832"/>
                        <a:pt x="192647" y="19679"/>
                      </a:cubicBezTo>
                      <a:cubicBezTo>
                        <a:pt x="192988" y="19525"/>
                        <a:pt x="193422" y="19423"/>
                        <a:pt x="193951" y="19372"/>
                      </a:cubicBezTo>
                      <a:cubicBezTo>
                        <a:pt x="194479" y="19321"/>
                        <a:pt x="195170" y="19295"/>
                        <a:pt x="196023" y="19295"/>
                      </a:cubicBezTo>
                      <a:cubicBezTo>
                        <a:pt x="196841" y="19295"/>
                        <a:pt x="197523" y="19321"/>
                        <a:pt x="198069" y="19372"/>
                      </a:cubicBezTo>
                      <a:cubicBezTo>
                        <a:pt x="198615" y="19423"/>
                        <a:pt x="199042" y="19525"/>
                        <a:pt x="199348" y="19679"/>
                      </a:cubicBezTo>
                      <a:cubicBezTo>
                        <a:pt x="199655" y="19832"/>
                        <a:pt x="199886" y="20003"/>
                        <a:pt x="200039" y="20190"/>
                      </a:cubicBezTo>
                      <a:cubicBezTo>
                        <a:pt x="200192" y="20378"/>
                        <a:pt x="200270" y="20608"/>
                        <a:pt x="200270" y="20881"/>
                      </a:cubicBezTo>
                      <a:close/>
                      <a:moveTo>
                        <a:pt x="283693" y="66924"/>
                      </a:moveTo>
                      <a:cubicBezTo>
                        <a:pt x="283693" y="67197"/>
                        <a:pt x="283626" y="67427"/>
                        <a:pt x="283489" y="67615"/>
                      </a:cubicBezTo>
                      <a:cubicBezTo>
                        <a:pt x="283352" y="67803"/>
                        <a:pt x="283130" y="67965"/>
                        <a:pt x="282824" y="68101"/>
                      </a:cubicBezTo>
                      <a:cubicBezTo>
                        <a:pt x="282517" y="68237"/>
                        <a:pt x="282090" y="68340"/>
                        <a:pt x="281544" y="68408"/>
                      </a:cubicBezTo>
                      <a:cubicBezTo>
                        <a:pt x="280999" y="68476"/>
                        <a:pt x="280317" y="68510"/>
                        <a:pt x="279498" y="68510"/>
                      </a:cubicBezTo>
                      <a:cubicBezTo>
                        <a:pt x="278646" y="68510"/>
                        <a:pt x="277947" y="68476"/>
                        <a:pt x="277401" y="68408"/>
                      </a:cubicBezTo>
                      <a:cubicBezTo>
                        <a:pt x="276855" y="68340"/>
                        <a:pt x="276420" y="68237"/>
                        <a:pt x="276096" y="68101"/>
                      </a:cubicBezTo>
                      <a:cubicBezTo>
                        <a:pt x="275772" y="67965"/>
                        <a:pt x="275542" y="67803"/>
                        <a:pt x="275406" y="67615"/>
                      </a:cubicBezTo>
                      <a:cubicBezTo>
                        <a:pt x="275269" y="67427"/>
                        <a:pt x="275201" y="67197"/>
                        <a:pt x="275201" y="66924"/>
                      </a:cubicBezTo>
                      <a:lnTo>
                        <a:pt x="275201" y="38940"/>
                      </a:lnTo>
                      <a:cubicBezTo>
                        <a:pt x="275201" y="36996"/>
                        <a:pt x="275030" y="35223"/>
                        <a:pt x="274689" y="33620"/>
                      </a:cubicBezTo>
                      <a:cubicBezTo>
                        <a:pt x="274348" y="32017"/>
                        <a:pt x="273803" y="30635"/>
                        <a:pt x="273052" y="29476"/>
                      </a:cubicBezTo>
                      <a:cubicBezTo>
                        <a:pt x="272302" y="28316"/>
                        <a:pt x="271347" y="27429"/>
                        <a:pt x="270188" y="26816"/>
                      </a:cubicBezTo>
                      <a:cubicBezTo>
                        <a:pt x="269028" y="26202"/>
                        <a:pt x="267664" y="25895"/>
                        <a:pt x="266095" y="25895"/>
                      </a:cubicBezTo>
                      <a:cubicBezTo>
                        <a:pt x="264151" y="25895"/>
                        <a:pt x="262198" y="26645"/>
                        <a:pt x="260237" y="28146"/>
                      </a:cubicBezTo>
                      <a:cubicBezTo>
                        <a:pt x="258276" y="29646"/>
                        <a:pt x="256118" y="31846"/>
                        <a:pt x="253765" y="34745"/>
                      </a:cubicBezTo>
                      <a:lnTo>
                        <a:pt x="253765" y="66924"/>
                      </a:lnTo>
                      <a:cubicBezTo>
                        <a:pt x="253765" y="67197"/>
                        <a:pt x="253697" y="67427"/>
                        <a:pt x="253560" y="67615"/>
                      </a:cubicBezTo>
                      <a:cubicBezTo>
                        <a:pt x="253424" y="67803"/>
                        <a:pt x="253194" y="67965"/>
                        <a:pt x="252869" y="68101"/>
                      </a:cubicBezTo>
                      <a:cubicBezTo>
                        <a:pt x="252546" y="68237"/>
                        <a:pt x="252111" y="68340"/>
                        <a:pt x="251565" y="68408"/>
                      </a:cubicBezTo>
                      <a:cubicBezTo>
                        <a:pt x="251020" y="68476"/>
                        <a:pt x="250338" y="68510"/>
                        <a:pt x="249519" y="68510"/>
                      </a:cubicBezTo>
                      <a:cubicBezTo>
                        <a:pt x="248735" y="68510"/>
                        <a:pt x="248061" y="68476"/>
                        <a:pt x="247498" y="68408"/>
                      </a:cubicBezTo>
                      <a:cubicBezTo>
                        <a:pt x="246935" y="68340"/>
                        <a:pt x="246491" y="68237"/>
                        <a:pt x="246168" y="68101"/>
                      </a:cubicBezTo>
                      <a:cubicBezTo>
                        <a:pt x="245844" y="67965"/>
                        <a:pt x="245622" y="67803"/>
                        <a:pt x="245503" y="67615"/>
                      </a:cubicBezTo>
                      <a:cubicBezTo>
                        <a:pt x="245384" y="67427"/>
                        <a:pt x="245324" y="67197"/>
                        <a:pt x="245324" y="66924"/>
                      </a:cubicBezTo>
                      <a:lnTo>
                        <a:pt x="245324" y="38940"/>
                      </a:lnTo>
                      <a:cubicBezTo>
                        <a:pt x="245324" y="36996"/>
                        <a:pt x="245136" y="35223"/>
                        <a:pt x="244761" y="33620"/>
                      </a:cubicBezTo>
                      <a:cubicBezTo>
                        <a:pt x="244386" y="32017"/>
                        <a:pt x="243824" y="30635"/>
                        <a:pt x="243073" y="29476"/>
                      </a:cubicBezTo>
                      <a:cubicBezTo>
                        <a:pt x="242322" y="28316"/>
                        <a:pt x="241376" y="27429"/>
                        <a:pt x="240234" y="26816"/>
                      </a:cubicBezTo>
                      <a:cubicBezTo>
                        <a:pt x="239091" y="26202"/>
                        <a:pt x="237735" y="25895"/>
                        <a:pt x="236166" y="25895"/>
                      </a:cubicBezTo>
                      <a:cubicBezTo>
                        <a:pt x="234222" y="25895"/>
                        <a:pt x="232261" y="26645"/>
                        <a:pt x="230283" y="28146"/>
                      </a:cubicBezTo>
                      <a:cubicBezTo>
                        <a:pt x="228304" y="29646"/>
                        <a:pt x="226156" y="31846"/>
                        <a:pt x="223836" y="34745"/>
                      </a:cubicBezTo>
                      <a:lnTo>
                        <a:pt x="223836" y="66924"/>
                      </a:lnTo>
                      <a:cubicBezTo>
                        <a:pt x="223836" y="67197"/>
                        <a:pt x="223769" y="67427"/>
                        <a:pt x="223632" y="67615"/>
                      </a:cubicBezTo>
                      <a:cubicBezTo>
                        <a:pt x="223495" y="67803"/>
                        <a:pt x="223274" y="67965"/>
                        <a:pt x="222967" y="68101"/>
                      </a:cubicBezTo>
                      <a:cubicBezTo>
                        <a:pt x="222660" y="68237"/>
                        <a:pt x="222233" y="68340"/>
                        <a:pt x="221688" y="68408"/>
                      </a:cubicBezTo>
                      <a:cubicBezTo>
                        <a:pt x="221143" y="68476"/>
                        <a:pt x="220443" y="68510"/>
                        <a:pt x="219590" y="68510"/>
                      </a:cubicBezTo>
                      <a:cubicBezTo>
                        <a:pt x="218772" y="68510"/>
                        <a:pt x="218090" y="68476"/>
                        <a:pt x="217544" y="68408"/>
                      </a:cubicBezTo>
                      <a:cubicBezTo>
                        <a:pt x="216998" y="68340"/>
                        <a:pt x="216564" y="68237"/>
                        <a:pt x="216239" y="68101"/>
                      </a:cubicBezTo>
                      <a:cubicBezTo>
                        <a:pt x="215915" y="67965"/>
                        <a:pt x="215693" y="67803"/>
                        <a:pt x="215574" y="67615"/>
                      </a:cubicBezTo>
                      <a:cubicBezTo>
                        <a:pt x="215455" y="67427"/>
                        <a:pt x="215395" y="67197"/>
                        <a:pt x="215395" y="66924"/>
                      </a:cubicBezTo>
                      <a:lnTo>
                        <a:pt x="215395" y="20881"/>
                      </a:lnTo>
                      <a:cubicBezTo>
                        <a:pt x="215395" y="20608"/>
                        <a:pt x="215447" y="20378"/>
                        <a:pt x="215549" y="20190"/>
                      </a:cubicBezTo>
                      <a:cubicBezTo>
                        <a:pt x="215651" y="20003"/>
                        <a:pt x="215856" y="19832"/>
                        <a:pt x="216163" y="19679"/>
                      </a:cubicBezTo>
                      <a:cubicBezTo>
                        <a:pt x="216470" y="19525"/>
                        <a:pt x="216862" y="19423"/>
                        <a:pt x="217339" y="19372"/>
                      </a:cubicBezTo>
                      <a:cubicBezTo>
                        <a:pt x="217816" y="19321"/>
                        <a:pt x="218448" y="19295"/>
                        <a:pt x="219232" y="19295"/>
                      </a:cubicBezTo>
                      <a:cubicBezTo>
                        <a:pt x="219982" y="19295"/>
                        <a:pt x="220605" y="19321"/>
                        <a:pt x="221100" y="19372"/>
                      </a:cubicBezTo>
                      <a:cubicBezTo>
                        <a:pt x="221594" y="19423"/>
                        <a:pt x="221978" y="19525"/>
                        <a:pt x="222250" y="19679"/>
                      </a:cubicBezTo>
                      <a:cubicBezTo>
                        <a:pt x="222524" y="19832"/>
                        <a:pt x="222720" y="20003"/>
                        <a:pt x="222839" y="20190"/>
                      </a:cubicBezTo>
                      <a:cubicBezTo>
                        <a:pt x="222958" y="20378"/>
                        <a:pt x="223018" y="20608"/>
                        <a:pt x="223018" y="20881"/>
                      </a:cubicBezTo>
                      <a:lnTo>
                        <a:pt x="223018" y="26969"/>
                      </a:lnTo>
                      <a:cubicBezTo>
                        <a:pt x="225610" y="24070"/>
                        <a:pt x="228125" y="21947"/>
                        <a:pt x="230564" y="20600"/>
                      </a:cubicBezTo>
                      <a:cubicBezTo>
                        <a:pt x="233003" y="19252"/>
                        <a:pt x="235467" y="18579"/>
                        <a:pt x="237957" y="18579"/>
                      </a:cubicBezTo>
                      <a:cubicBezTo>
                        <a:pt x="239867" y="18579"/>
                        <a:pt x="241580" y="18800"/>
                        <a:pt x="243099" y="19244"/>
                      </a:cubicBezTo>
                      <a:cubicBezTo>
                        <a:pt x="244616" y="19687"/>
                        <a:pt x="245954" y="20310"/>
                        <a:pt x="247114" y="21111"/>
                      </a:cubicBezTo>
                      <a:cubicBezTo>
                        <a:pt x="248274" y="21913"/>
                        <a:pt x="249263" y="22868"/>
                        <a:pt x="250081" y="23976"/>
                      </a:cubicBezTo>
                      <a:cubicBezTo>
                        <a:pt x="250901" y="25085"/>
                        <a:pt x="251583" y="26321"/>
                        <a:pt x="252128" y="27685"/>
                      </a:cubicBezTo>
                      <a:cubicBezTo>
                        <a:pt x="253663" y="26014"/>
                        <a:pt x="255121" y="24599"/>
                        <a:pt x="256502" y="23439"/>
                      </a:cubicBezTo>
                      <a:cubicBezTo>
                        <a:pt x="257883" y="22279"/>
                        <a:pt x="259214" y="21341"/>
                        <a:pt x="260492" y="20625"/>
                      </a:cubicBezTo>
                      <a:cubicBezTo>
                        <a:pt x="261772" y="19909"/>
                        <a:pt x="263016" y="19389"/>
                        <a:pt x="264227" y="19065"/>
                      </a:cubicBezTo>
                      <a:cubicBezTo>
                        <a:pt x="265438" y="18741"/>
                        <a:pt x="266657" y="18579"/>
                        <a:pt x="267886" y="18579"/>
                      </a:cubicBezTo>
                      <a:cubicBezTo>
                        <a:pt x="270853" y="18579"/>
                        <a:pt x="273342" y="19099"/>
                        <a:pt x="275354" y="20139"/>
                      </a:cubicBezTo>
                      <a:cubicBezTo>
                        <a:pt x="277367" y="21179"/>
                        <a:pt x="278996" y="22569"/>
                        <a:pt x="280240" y="24309"/>
                      </a:cubicBezTo>
                      <a:cubicBezTo>
                        <a:pt x="281485" y="26048"/>
                        <a:pt x="282372" y="28086"/>
                        <a:pt x="282901" y="30422"/>
                      </a:cubicBezTo>
                      <a:cubicBezTo>
                        <a:pt x="283429" y="32758"/>
                        <a:pt x="283693" y="35223"/>
                        <a:pt x="283693" y="37815"/>
                      </a:cubicBezTo>
                      <a:close/>
                      <a:moveTo>
                        <a:pt x="337037" y="41907"/>
                      </a:moveTo>
                      <a:cubicBezTo>
                        <a:pt x="337037" y="43238"/>
                        <a:pt x="336704" y="44184"/>
                        <a:pt x="336035" y="44747"/>
                      </a:cubicBezTo>
                      <a:cubicBezTo>
                        <a:pt x="335367" y="45310"/>
                        <a:pt x="334605" y="45591"/>
                        <a:pt x="333748" y="45591"/>
                      </a:cubicBezTo>
                      <a:lnTo>
                        <a:pt x="303425" y="45591"/>
                      </a:lnTo>
                      <a:cubicBezTo>
                        <a:pt x="303425" y="48149"/>
                        <a:pt x="303682" y="50451"/>
                        <a:pt x="304197" y="52497"/>
                      </a:cubicBezTo>
                      <a:cubicBezTo>
                        <a:pt x="304710" y="54544"/>
                        <a:pt x="305567" y="56300"/>
                        <a:pt x="306767" y="57767"/>
                      </a:cubicBezTo>
                      <a:cubicBezTo>
                        <a:pt x="307967" y="59233"/>
                        <a:pt x="309526" y="60359"/>
                        <a:pt x="311445" y="61143"/>
                      </a:cubicBezTo>
                      <a:cubicBezTo>
                        <a:pt x="313365" y="61928"/>
                        <a:pt x="315713" y="62320"/>
                        <a:pt x="318488" y="62320"/>
                      </a:cubicBezTo>
                      <a:cubicBezTo>
                        <a:pt x="320682" y="62320"/>
                        <a:pt x="322635" y="62141"/>
                        <a:pt x="324349" y="61783"/>
                      </a:cubicBezTo>
                      <a:cubicBezTo>
                        <a:pt x="326062" y="61425"/>
                        <a:pt x="327544" y="61024"/>
                        <a:pt x="328796" y="60581"/>
                      </a:cubicBezTo>
                      <a:cubicBezTo>
                        <a:pt x="330047" y="60137"/>
                        <a:pt x="331074" y="59736"/>
                        <a:pt x="331880" y="59378"/>
                      </a:cubicBezTo>
                      <a:cubicBezTo>
                        <a:pt x="332686" y="59020"/>
                        <a:pt x="333295" y="58841"/>
                        <a:pt x="333706" y="58841"/>
                      </a:cubicBezTo>
                      <a:cubicBezTo>
                        <a:pt x="333945" y="58841"/>
                        <a:pt x="334160" y="58901"/>
                        <a:pt x="334348" y="59020"/>
                      </a:cubicBezTo>
                      <a:cubicBezTo>
                        <a:pt x="334537" y="59140"/>
                        <a:pt x="334683" y="59319"/>
                        <a:pt x="334785" y="59557"/>
                      </a:cubicBezTo>
                      <a:cubicBezTo>
                        <a:pt x="334887" y="59796"/>
                        <a:pt x="334964" y="60129"/>
                        <a:pt x="335016" y="60555"/>
                      </a:cubicBezTo>
                      <a:cubicBezTo>
                        <a:pt x="335067" y="60981"/>
                        <a:pt x="335093" y="61501"/>
                        <a:pt x="335093" y="62115"/>
                      </a:cubicBezTo>
                      <a:cubicBezTo>
                        <a:pt x="335093" y="62559"/>
                        <a:pt x="335077" y="62942"/>
                        <a:pt x="335043" y="63266"/>
                      </a:cubicBezTo>
                      <a:cubicBezTo>
                        <a:pt x="335008" y="63590"/>
                        <a:pt x="334965" y="63880"/>
                        <a:pt x="334914" y="64136"/>
                      </a:cubicBezTo>
                      <a:cubicBezTo>
                        <a:pt x="334864" y="64392"/>
                        <a:pt x="334778" y="64622"/>
                        <a:pt x="334659" y="64827"/>
                      </a:cubicBezTo>
                      <a:cubicBezTo>
                        <a:pt x="334540" y="65031"/>
                        <a:pt x="334385" y="65228"/>
                        <a:pt x="334199" y="65415"/>
                      </a:cubicBezTo>
                      <a:cubicBezTo>
                        <a:pt x="334011" y="65603"/>
                        <a:pt x="333457" y="65910"/>
                        <a:pt x="332536" y="66336"/>
                      </a:cubicBezTo>
                      <a:cubicBezTo>
                        <a:pt x="331615" y="66762"/>
                        <a:pt x="330421" y="67180"/>
                        <a:pt x="328954" y="67589"/>
                      </a:cubicBezTo>
                      <a:cubicBezTo>
                        <a:pt x="327487" y="67999"/>
                        <a:pt x="325791" y="68365"/>
                        <a:pt x="323864" y="68689"/>
                      </a:cubicBezTo>
                      <a:cubicBezTo>
                        <a:pt x="321937" y="69013"/>
                        <a:pt x="319882" y="69175"/>
                        <a:pt x="317699" y="69175"/>
                      </a:cubicBezTo>
                      <a:cubicBezTo>
                        <a:pt x="313913" y="69175"/>
                        <a:pt x="310597" y="68647"/>
                        <a:pt x="307749" y="67589"/>
                      </a:cubicBezTo>
                      <a:cubicBezTo>
                        <a:pt x="304901" y="66532"/>
                        <a:pt x="302505" y="64963"/>
                        <a:pt x="300561" y="62883"/>
                      </a:cubicBezTo>
                      <a:cubicBezTo>
                        <a:pt x="298617" y="60802"/>
                        <a:pt x="297150" y="58193"/>
                        <a:pt x="296161" y="55055"/>
                      </a:cubicBezTo>
                      <a:cubicBezTo>
                        <a:pt x="295172" y="51918"/>
                        <a:pt x="294678" y="48268"/>
                        <a:pt x="294678" y="44107"/>
                      </a:cubicBezTo>
                      <a:cubicBezTo>
                        <a:pt x="294678" y="40151"/>
                        <a:pt x="295189" y="36595"/>
                        <a:pt x="296212" y="33441"/>
                      </a:cubicBezTo>
                      <a:cubicBezTo>
                        <a:pt x="297235" y="30286"/>
                        <a:pt x="298710" y="27608"/>
                        <a:pt x="300637" y="25409"/>
                      </a:cubicBezTo>
                      <a:cubicBezTo>
                        <a:pt x="302564" y="23209"/>
                        <a:pt x="304892" y="21521"/>
                        <a:pt x="307621" y="20344"/>
                      </a:cubicBezTo>
                      <a:cubicBezTo>
                        <a:pt x="310349" y="19167"/>
                        <a:pt x="313402" y="18579"/>
                        <a:pt x="316778" y="18579"/>
                      </a:cubicBezTo>
                      <a:cubicBezTo>
                        <a:pt x="320394" y="18579"/>
                        <a:pt x="323472" y="19159"/>
                        <a:pt x="326013" y="20318"/>
                      </a:cubicBezTo>
                      <a:cubicBezTo>
                        <a:pt x="328553" y="21478"/>
                        <a:pt x="330643" y="23038"/>
                        <a:pt x="332279" y="24999"/>
                      </a:cubicBezTo>
                      <a:cubicBezTo>
                        <a:pt x="333917" y="26960"/>
                        <a:pt x="335119" y="29263"/>
                        <a:pt x="335886" y="31906"/>
                      </a:cubicBezTo>
                      <a:cubicBezTo>
                        <a:pt x="336654" y="34549"/>
                        <a:pt x="337037" y="37371"/>
                        <a:pt x="337037" y="40373"/>
                      </a:cubicBezTo>
                      <a:close/>
                      <a:moveTo>
                        <a:pt x="328545" y="39401"/>
                      </a:moveTo>
                      <a:cubicBezTo>
                        <a:pt x="328647" y="34967"/>
                        <a:pt x="327661" y="31488"/>
                        <a:pt x="325585" y="28964"/>
                      </a:cubicBezTo>
                      <a:cubicBezTo>
                        <a:pt x="323510" y="26440"/>
                        <a:pt x="320429" y="25178"/>
                        <a:pt x="316346" y="25178"/>
                      </a:cubicBezTo>
                      <a:cubicBezTo>
                        <a:pt x="314252" y="25178"/>
                        <a:pt x="312417" y="25571"/>
                        <a:pt x="310839" y="26355"/>
                      </a:cubicBezTo>
                      <a:cubicBezTo>
                        <a:pt x="309259" y="27139"/>
                        <a:pt x="307938" y="28180"/>
                        <a:pt x="306874" y="29476"/>
                      </a:cubicBezTo>
                      <a:cubicBezTo>
                        <a:pt x="305810" y="30772"/>
                        <a:pt x="304987" y="32281"/>
                        <a:pt x="304404" y="34003"/>
                      </a:cubicBezTo>
                      <a:cubicBezTo>
                        <a:pt x="303821" y="35726"/>
                        <a:pt x="303495" y="37525"/>
                        <a:pt x="303425" y="39401"/>
                      </a:cubicBezTo>
                      <a:close/>
                      <a:moveTo>
                        <a:pt x="388989" y="66924"/>
                      </a:moveTo>
                      <a:cubicBezTo>
                        <a:pt x="388989" y="67197"/>
                        <a:pt x="388921" y="67427"/>
                        <a:pt x="388785" y="67615"/>
                      </a:cubicBezTo>
                      <a:cubicBezTo>
                        <a:pt x="388648" y="67803"/>
                        <a:pt x="388426" y="67965"/>
                        <a:pt x="388120" y="68101"/>
                      </a:cubicBezTo>
                      <a:cubicBezTo>
                        <a:pt x="387813" y="68237"/>
                        <a:pt x="387386" y="68340"/>
                        <a:pt x="386840" y="68408"/>
                      </a:cubicBezTo>
                      <a:cubicBezTo>
                        <a:pt x="386295" y="68476"/>
                        <a:pt x="385613" y="68510"/>
                        <a:pt x="384795" y="68510"/>
                      </a:cubicBezTo>
                      <a:cubicBezTo>
                        <a:pt x="383942" y="68510"/>
                        <a:pt x="383243" y="68476"/>
                        <a:pt x="382697" y="68408"/>
                      </a:cubicBezTo>
                      <a:cubicBezTo>
                        <a:pt x="382151" y="68340"/>
                        <a:pt x="381725" y="68237"/>
                        <a:pt x="381418" y="68101"/>
                      </a:cubicBezTo>
                      <a:cubicBezTo>
                        <a:pt x="381111" y="67965"/>
                        <a:pt x="380889" y="67803"/>
                        <a:pt x="380753" y="67615"/>
                      </a:cubicBezTo>
                      <a:cubicBezTo>
                        <a:pt x="380616" y="67427"/>
                        <a:pt x="380548" y="67197"/>
                        <a:pt x="380548" y="66924"/>
                      </a:cubicBezTo>
                      <a:lnTo>
                        <a:pt x="380548" y="39963"/>
                      </a:lnTo>
                      <a:cubicBezTo>
                        <a:pt x="380548" y="37337"/>
                        <a:pt x="380343" y="35223"/>
                        <a:pt x="379934" y="33620"/>
                      </a:cubicBezTo>
                      <a:cubicBezTo>
                        <a:pt x="379525" y="32017"/>
                        <a:pt x="378928" y="30635"/>
                        <a:pt x="378143" y="29476"/>
                      </a:cubicBezTo>
                      <a:cubicBezTo>
                        <a:pt x="377359" y="28316"/>
                        <a:pt x="376345" y="27429"/>
                        <a:pt x="375100" y="26816"/>
                      </a:cubicBezTo>
                      <a:cubicBezTo>
                        <a:pt x="373855" y="26202"/>
                        <a:pt x="372414" y="25895"/>
                        <a:pt x="370777" y="25895"/>
                      </a:cubicBezTo>
                      <a:cubicBezTo>
                        <a:pt x="368662" y="25895"/>
                        <a:pt x="366547" y="26645"/>
                        <a:pt x="364433" y="28146"/>
                      </a:cubicBezTo>
                      <a:cubicBezTo>
                        <a:pt x="362318" y="29646"/>
                        <a:pt x="360101" y="31846"/>
                        <a:pt x="357782" y="34745"/>
                      </a:cubicBezTo>
                      <a:lnTo>
                        <a:pt x="357782" y="66924"/>
                      </a:lnTo>
                      <a:cubicBezTo>
                        <a:pt x="357782" y="67197"/>
                        <a:pt x="357714" y="67427"/>
                        <a:pt x="357578" y="67615"/>
                      </a:cubicBezTo>
                      <a:cubicBezTo>
                        <a:pt x="357441" y="67803"/>
                        <a:pt x="357220" y="67965"/>
                        <a:pt x="356912" y="68101"/>
                      </a:cubicBezTo>
                      <a:cubicBezTo>
                        <a:pt x="356605" y="68237"/>
                        <a:pt x="356179" y="68340"/>
                        <a:pt x="355634" y="68408"/>
                      </a:cubicBezTo>
                      <a:cubicBezTo>
                        <a:pt x="355088" y="68476"/>
                        <a:pt x="354389" y="68510"/>
                        <a:pt x="353535" y="68510"/>
                      </a:cubicBezTo>
                      <a:cubicBezTo>
                        <a:pt x="352717" y="68510"/>
                        <a:pt x="352035" y="68476"/>
                        <a:pt x="351489" y="68408"/>
                      </a:cubicBezTo>
                      <a:cubicBezTo>
                        <a:pt x="350944" y="68340"/>
                        <a:pt x="350509" y="68237"/>
                        <a:pt x="350184" y="68101"/>
                      </a:cubicBezTo>
                      <a:cubicBezTo>
                        <a:pt x="349861" y="67965"/>
                        <a:pt x="349639" y="67803"/>
                        <a:pt x="349520" y="67615"/>
                      </a:cubicBezTo>
                      <a:cubicBezTo>
                        <a:pt x="349401" y="67427"/>
                        <a:pt x="349341" y="67197"/>
                        <a:pt x="349341" y="66924"/>
                      </a:cubicBezTo>
                      <a:lnTo>
                        <a:pt x="349341" y="20881"/>
                      </a:lnTo>
                      <a:cubicBezTo>
                        <a:pt x="349341" y="20608"/>
                        <a:pt x="349392" y="20378"/>
                        <a:pt x="349494" y="20190"/>
                      </a:cubicBezTo>
                      <a:cubicBezTo>
                        <a:pt x="349597" y="20003"/>
                        <a:pt x="349802" y="19832"/>
                        <a:pt x="350108" y="19679"/>
                      </a:cubicBezTo>
                      <a:cubicBezTo>
                        <a:pt x="350415" y="19525"/>
                        <a:pt x="350807" y="19423"/>
                        <a:pt x="351285" y="19372"/>
                      </a:cubicBezTo>
                      <a:cubicBezTo>
                        <a:pt x="351762" y="19321"/>
                        <a:pt x="352393" y="19295"/>
                        <a:pt x="353177" y="19295"/>
                      </a:cubicBezTo>
                      <a:cubicBezTo>
                        <a:pt x="353928" y="19295"/>
                        <a:pt x="354551" y="19321"/>
                        <a:pt x="355045" y="19372"/>
                      </a:cubicBezTo>
                      <a:cubicBezTo>
                        <a:pt x="355539" y="19423"/>
                        <a:pt x="355923" y="19525"/>
                        <a:pt x="356196" y="19679"/>
                      </a:cubicBezTo>
                      <a:cubicBezTo>
                        <a:pt x="356469" y="19832"/>
                        <a:pt x="356665" y="20003"/>
                        <a:pt x="356784" y="20190"/>
                      </a:cubicBezTo>
                      <a:cubicBezTo>
                        <a:pt x="356903" y="20378"/>
                        <a:pt x="356963" y="20608"/>
                        <a:pt x="356963" y="20881"/>
                      </a:cubicBezTo>
                      <a:lnTo>
                        <a:pt x="356963" y="26969"/>
                      </a:lnTo>
                      <a:cubicBezTo>
                        <a:pt x="359555" y="24070"/>
                        <a:pt x="362139" y="21947"/>
                        <a:pt x="364714" y="20600"/>
                      </a:cubicBezTo>
                      <a:cubicBezTo>
                        <a:pt x="367289" y="19252"/>
                        <a:pt x="369890" y="18579"/>
                        <a:pt x="372516" y="18579"/>
                      </a:cubicBezTo>
                      <a:cubicBezTo>
                        <a:pt x="375586" y="18579"/>
                        <a:pt x="378169" y="19099"/>
                        <a:pt x="380266" y="20139"/>
                      </a:cubicBezTo>
                      <a:cubicBezTo>
                        <a:pt x="382365" y="21179"/>
                        <a:pt x="384061" y="22569"/>
                        <a:pt x="385357" y="24309"/>
                      </a:cubicBezTo>
                      <a:cubicBezTo>
                        <a:pt x="386653" y="26048"/>
                        <a:pt x="387582" y="28086"/>
                        <a:pt x="388145" y="30422"/>
                      </a:cubicBezTo>
                      <a:cubicBezTo>
                        <a:pt x="388708" y="32758"/>
                        <a:pt x="388989" y="35564"/>
                        <a:pt x="388989" y="38838"/>
                      </a:cubicBezTo>
                      <a:close/>
                      <a:moveTo>
                        <a:pt x="426902" y="63548"/>
                      </a:moveTo>
                      <a:cubicBezTo>
                        <a:pt x="426902" y="64537"/>
                        <a:pt x="426833" y="65321"/>
                        <a:pt x="426697" y="65901"/>
                      </a:cubicBezTo>
                      <a:cubicBezTo>
                        <a:pt x="426560" y="66481"/>
                        <a:pt x="426356" y="66907"/>
                        <a:pt x="426083" y="67180"/>
                      </a:cubicBezTo>
                      <a:cubicBezTo>
                        <a:pt x="425810" y="67453"/>
                        <a:pt x="425401" y="67709"/>
                        <a:pt x="424855" y="67947"/>
                      </a:cubicBezTo>
                      <a:cubicBezTo>
                        <a:pt x="424309" y="68186"/>
                        <a:pt x="423687" y="68382"/>
                        <a:pt x="422988" y="68536"/>
                      </a:cubicBezTo>
                      <a:cubicBezTo>
                        <a:pt x="422289" y="68689"/>
                        <a:pt x="421547" y="68817"/>
                        <a:pt x="420762" y="68920"/>
                      </a:cubicBezTo>
                      <a:cubicBezTo>
                        <a:pt x="419978" y="69022"/>
                        <a:pt x="419193" y="69073"/>
                        <a:pt x="418408" y="69073"/>
                      </a:cubicBezTo>
                      <a:cubicBezTo>
                        <a:pt x="416021" y="69073"/>
                        <a:pt x="413975" y="68758"/>
                        <a:pt x="412269" y="68127"/>
                      </a:cubicBezTo>
                      <a:cubicBezTo>
                        <a:pt x="410564" y="67496"/>
                        <a:pt x="409166" y="66541"/>
                        <a:pt x="408075" y="65262"/>
                      </a:cubicBezTo>
                      <a:cubicBezTo>
                        <a:pt x="406983" y="63983"/>
                        <a:pt x="406191" y="62363"/>
                        <a:pt x="405695" y="60401"/>
                      </a:cubicBezTo>
                      <a:cubicBezTo>
                        <a:pt x="405201" y="58440"/>
                        <a:pt x="404954" y="56130"/>
                        <a:pt x="404954" y="53469"/>
                      </a:cubicBezTo>
                      <a:lnTo>
                        <a:pt x="404954" y="26560"/>
                      </a:lnTo>
                      <a:lnTo>
                        <a:pt x="398508" y="26560"/>
                      </a:lnTo>
                      <a:cubicBezTo>
                        <a:pt x="397996" y="26560"/>
                        <a:pt x="397587" y="26287"/>
                        <a:pt x="397280" y="25741"/>
                      </a:cubicBezTo>
                      <a:cubicBezTo>
                        <a:pt x="396973" y="25195"/>
                        <a:pt x="396819" y="24309"/>
                        <a:pt x="396819" y="23081"/>
                      </a:cubicBezTo>
                      <a:cubicBezTo>
                        <a:pt x="396819" y="22433"/>
                        <a:pt x="396862" y="21887"/>
                        <a:pt x="396947" y="21444"/>
                      </a:cubicBezTo>
                      <a:cubicBezTo>
                        <a:pt x="397032" y="21000"/>
                        <a:pt x="397144" y="20634"/>
                        <a:pt x="397280" y="20344"/>
                      </a:cubicBezTo>
                      <a:cubicBezTo>
                        <a:pt x="397416" y="20054"/>
                        <a:pt x="397595" y="19849"/>
                        <a:pt x="397817" y="19730"/>
                      </a:cubicBezTo>
                      <a:cubicBezTo>
                        <a:pt x="398039" y="19611"/>
                        <a:pt x="398286" y="19551"/>
                        <a:pt x="398559" y="19551"/>
                      </a:cubicBezTo>
                      <a:lnTo>
                        <a:pt x="404954" y="19551"/>
                      </a:lnTo>
                      <a:lnTo>
                        <a:pt x="404954" y="8603"/>
                      </a:lnTo>
                      <a:cubicBezTo>
                        <a:pt x="404954" y="8364"/>
                        <a:pt x="405013" y="8142"/>
                        <a:pt x="405133" y="7938"/>
                      </a:cubicBezTo>
                      <a:cubicBezTo>
                        <a:pt x="405252" y="7733"/>
                        <a:pt x="405474" y="7554"/>
                        <a:pt x="405798" y="7401"/>
                      </a:cubicBezTo>
                      <a:cubicBezTo>
                        <a:pt x="406122" y="7247"/>
                        <a:pt x="406556" y="7136"/>
                        <a:pt x="407102" y="7068"/>
                      </a:cubicBezTo>
                      <a:cubicBezTo>
                        <a:pt x="407648" y="7000"/>
                        <a:pt x="408330" y="6966"/>
                        <a:pt x="409149" y="6966"/>
                      </a:cubicBezTo>
                      <a:cubicBezTo>
                        <a:pt x="410001" y="6966"/>
                        <a:pt x="410701" y="7000"/>
                        <a:pt x="411246" y="7068"/>
                      </a:cubicBezTo>
                      <a:cubicBezTo>
                        <a:pt x="411792" y="7136"/>
                        <a:pt x="412218" y="7247"/>
                        <a:pt x="412526" y="7401"/>
                      </a:cubicBezTo>
                      <a:cubicBezTo>
                        <a:pt x="412832" y="7554"/>
                        <a:pt x="413054" y="7733"/>
                        <a:pt x="413190" y="7938"/>
                      </a:cubicBezTo>
                      <a:cubicBezTo>
                        <a:pt x="413327" y="8142"/>
                        <a:pt x="413395" y="8364"/>
                        <a:pt x="413395" y="8603"/>
                      </a:cubicBezTo>
                      <a:lnTo>
                        <a:pt x="413395" y="19551"/>
                      </a:lnTo>
                      <a:lnTo>
                        <a:pt x="425213" y="19551"/>
                      </a:lnTo>
                      <a:cubicBezTo>
                        <a:pt x="425485" y="19551"/>
                        <a:pt x="425724" y="19611"/>
                        <a:pt x="425929" y="19730"/>
                      </a:cubicBezTo>
                      <a:cubicBezTo>
                        <a:pt x="426134" y="19849"/>
                        <a:pt x="426313" y="20054"/>
                        <a:pt x="426466" y="20344"/>
                      </a:cubicBezTo>
                      <a:cubicBezTo>
                        <a:pt x="426620" y="20634"/>
                        <a:pt x="426730" y="21000"/>
                        <a:pt x="426799" y="21444"/>
                      </a:cubicBezTo>
                      <a:cubicBezTo>
                        <a:pt x="426867" y="21887"/>
                        <a:pt x="426902" y="22433"/>
                        <a:pt x="426902" y="23081"/>
                      </a:cubicBezTo>
                      <a:cubicBezTo>
                        <a:pt x="426902" y="24309"/>
                        <a:pt x="426747" y="25195"/>
                        <a:pt x="426441" y="25741"/>
                      </a:cubicBezTo>
                      <a:cubicBezTo>
                        <a:pt x="426134" y="26287"/>
                        <a:pt x="425724" y="26560"/>
                        <a:pt x="425213" y="26560"/>
                      </a:cubicBezTo>
                      <a:lnTo>
                        <a:pt x="413395" y="26560"/>
                      </a:lnTo>
                      <a:lnTo>
                        <a:pt x="413395" y="52242"/>
                      </a:lnTo>
                      <a:cubicBezTo>
                        <a:pt x="413395" y="55414"/>
                        <a:pt x="413864" y="57809"/>
                        <a:pt x="414802" y="59429"/>
                      </a:cubicBezTo>
                      <a:cubicBezTo>
                        <a:pt x="415740" y="61050"/>
                        <a:pt x="417420" y="61860"/>
                        <a:pt x="419841" y="61860"/>
                      </a:cubicBezTo>
                      <a:cubicBezTo>
                        <a:pt x="420626" y="61860"/>
                        <a:pt x="421325" y="61783"/>
                        <a:pt x="421939" y="61629"/>
                      </a:cubicBezTo>
                      <a:cubicBezTo>
                        <a:pt x="422553" y="61476"/>
                        <a:pt x="423098" y="61314"/>
                        <a:pt x="423576" y="61143"/>
                      </a:cubicBezTo>
                      <a:cubicBezTo>
                        <a:pt x="424054" y="60973"/>
                        <a:pt x="424462" y="60811"/>
                        <a:pt x="424803" y="60657"/>
                      </a:cubicBezTo>
                      <a:cubicBezTo>
                        <a:pt x="425144" y="60504"/>
                        <a:pt x="425452" y="60427"/>
                        <a:pt x="425724" y="60427"/>
                      </a:cubicBezTo>
                      <a:cubicBezTo>
                        <a:pt x="425895" y="60427"/>
                        <a:pt x="426057" y="60470"/>
                        <a:pt x="426210" y="60555"/>
                      </a:cubicBezTo>
                      <a:cubicBezTo>
                        <a:pt x="426364" y="60640"/>
                        <a:pt x="426484" y="60802"/>
                        <a:pt x="426568" y="61041"/>
                      </a:cubicBezTo>
                      <a:cubicBezTo>
                        <a:pt x="426654" y="61280"/>
                        <a:pt x="426730" y="61604"/>
                        <a:pt x="426799" y="62013"/>
                      </a:cubicBezTo>
                      <a:cubicBezTo>
                        <a:pt x="426867" y="62422"/>
                        <a:pt x="426902" y="62934"/>
                        <a:pt x="426902" y="63548"/>
                      </a:cubicBezTo>
                      <a:close/>
                      <a:moveTo>
                        <a:pt x="471101" y="66975"/>
                      </a:moveTo>
                      <a:cubicBezTo>
                        <a:pt x="471101" y="67385"/>
                        <a:pt x="470965" y="67692"/>
                        <a:pt x="470692" y="67896"/>
                      </a:cubicBezTo>
                      <a:cubicBezTo>
                        <a:pt x="470419" y="68101"/>
                        <a:pt x="470044" y="68254"/>
                        <a:pt x="469566" y="68357"/>
                      </a:cubicBezTo>
                      <a:cubicBezTo>
                        <a:pt x="469089" y="68459"/>
                        <a:pt x="468390" y="68510"/>
                        <a:pt x="467469" y="68510"/>
                      </a:cubicBezTo>
                      <a:cubicBezTo>
                        <a:pt x="466582" y="68510"/>
                        <a:pt x="465874" y="68459"/>
                        <a:pt x="465346" y="68357"/>
                      </a:cubicBezTo>
                      <a:cubicBezTo>
                        <a:pt x="464817" y="68254"/>
                        <a:pt x="464433" y="68101"/>
                        <a:pt x="464195" y="67896"/>
                      </a:cubicBezTo>
                      <a:cubicBezTo>
                        <a:pt x="463956" y="67692"/>
                        <a:pt x="463837" y="67385"/>
                        <a:pt x="463837" y="66975"/>
                      </a:cubicBezTo>
                      <a:lnTo>
                        <a:pt x="463837" y="62371"/>
                      </a:lnTo>
                      <a:cubicBezTo>
                        <a:pt x="461824" y="64520"/>
                        <a:pt x="459582" y="66191"/>
                        <a:pt x="457109" y="67385"/>
                      </a:cubicBezTo>
                      <a:cubicBezTo>
                        <a:pt x="454637" y="68578"/>
                        <a:pt x="452019" y="69175"/>
                        <a:pt x="449256" y="69175"/>
                      </a:cubicBezTo>
                      <a:cubicBezTo>
                        <a:pt x="446835" y="69175"/>
                        <a:pt x="444643" y="68860"/>
                        <a:pt x="442682" y="68229"/>
                      </a:cubicBezTo>
                      <a:cubicBezTo>
                        <a:pt x="440721" y="67598"/>
                        <a:pt x="439050" y="66686"/>
                        <a:pt x="437669" y="65492"/>
                      </a:cubicBezTo>
                      <a:cubicBezTo>
                        <a:pt x="436287" y="64298"/>
                        <a:pt x="435213" y="62832"/>
                        <a:pt x="434445" y="61092"/>
                      </a:cubicBezTo>
                      <a:cubicBezTo>
                        <a:pt x="433678" y="59353"/>
                        <a:pt x="433294" y="57375"/>
                        <a:pt x="433294" y="55158"/>
                      </a:cubicBezTo>
                      <a:cubicBezTo>
                        <a:pt x="433294" y="52566"/>
                        <a:pt x="433823" y="50315"/>
                        <a:pt x="434880" y="48405"/>
                      </a:cubicBezTo>
                      <a:cubicBezTo>
                        <a:pt x="435937" y="46495"/>
                        <a:pt x="437455" y="44909"/>
                        <a:pt x="439434" y="43647"/>
                      </a:cubicBezTo>
                      <a:cubicBezTo>
                        <a:pt x="441412" y="42385"/>
                        <a:pt x="443833" y="41438"/>
                        <a:pt x="446698" y="40808"/>
                      </a:cubicBezTo>
                      <a:cubicBezTo>
                        <a:pt x="449564" y="40177"/>
                        <a:pt x="452786" y="39861"/>
                        <a:pt x="456367" y="39861"/>
                      </a:cubicBezTo>
                      <a:lnTo>
                        <a:pt x="462711" y="39861"/>
                      </a:lnTo>
                      <a:lnTo>
                        <a:pt x="462711" y="36280"/>
                      </a:lnTo>
                      <a:cubicBezTo>
                        <a:pt x="462711" y="34506"/>
                        <a:pt x="462523" y="32938"/>
                        <a:pt x="462148" y="31573"/>
                      </a:cubicBezTo>
                      <a:cubicBezTo>
                        <a:pt x="461774" y="30209"/>
                        <a:pt x="461168" y="29075"/>
                        <a:pt x="460333" y="28171"/>
                      </a:cubicBezTo>
                      <a:cubicBezTo>
                        <a:pt x="459496" y="27267"/>
                        <a:pt x="458413" y="26585"/>
                        <a:pt x="457084" y="26125"/>
                      </a:cubicBezTo>
                      <a:cubicBezTo>
                        <a:pt x="455753" y="25664"/>
                        <a:pt x="454117" y="25434"/>
                        <a:pt x="452172" y="25434"/>
                      </a:cubicBezTo>
                      <a:cubicBezTo>
                        <a:pt x="450092" y="25434"/>
                        <a:pt x="448224" y="25681"/>
                        <a:pt x="446570" y="26176"/>
                      </a:cubicBezTo>
                      <a:cubicBezTo>
                        <a:pt x="444916" y="26671"/>
                        <a:pt x="443467" y="27216"/>
                        <a:pt x="442222" y="27813"/>
                      </a:cubicBezTo>
                      <a:cubicBezTo>
                        <a:pt x="440977" y="28410"/>
                        <a:pt x="439937" y="28956"/>
                        <a:pt x="439101" y="29450"/>
                      </a:cubicBezTo>
                      <a:cubicBezTo>
                        <a:pt x="438265" y="29945"/>
                        <a:pt x="437643" y="30192"/>
                        <a:pt x="437233" y="30192"/>
                      </a:cubicBezTo>
                      <a:cubicBezTo>
                        <a:pt x="436961" y="30192"/>
                        <a:pt x="436722" y="30124"/>
                        <a:pt x="436517" y="29987"/>
                      </a:cubicBezTo>
                      <a:cubicBezTo>
                        <a:pt x="436312" y="29851"/>
                        <a:pt x="436133" y="29646"/>
                        <a:pt x="435980" y="29373"/>
                      </a:cubicBezTo>
                      <a:cubicBezTo>
                        <a:pt x="435827" y="29101"/>
                        <a:pt x="435716" y="28751"/>
                        <a:pt x="435648" y="28325"/>
                      </a:cubicBezTo>
                      <a:cubicBezTo>
                        <a:pt x="435579" y="27898"/>
                        <a:pt x="435546" y="27429"/>
                        <a:pt x="435546" y="26918"/>
                      </a:cubicBezTo>
                      <a:cubicBezTo>
                        <a:pt x="435546" y="26065"/>
                        <a:pt x="435605" y="25392"/>
                        <a:pt x="435725" y="24897"/>
                      </a:cubicBezTo>
                      <a:cubicBezTo>
                        <a:pt x="435844" y="24402"/>
                        <a:pt x="436133" y="23933"/>
                        <a:pt x="436594" y="23490"/>
                      </a:cubicBezTo>
                      <a:cubicBezTo>
                        <a:pt x="437054" y="23047"/>
                        <a:pt x="437848" y="22527"/>
                        <a:pt x="438973" y="21930"/>
                      </a:cubicBezTo>
                      <a:cubicBezTo>
                        <a:pt x="440099" y="21333"/>
                        <a:pt x="441395" y="20787"/>
                        <a:pt x="442861" y="20293"/>
                      </a:cubicBezTo>
                      <a:cubicBezTo>
                        <a:pt x="444328" y="19798"/>
                        <a:pt x="445931" y="19389"/>
                        <a:pt x="447670" y="19065"/>
                      </a:cubicBezTo>
                      <a:cubicBezTo>
                        <a:pt x="449409" y="18741"/>
                        <a:pt x="451166" y="18579"/>
                        <a:pt x="452939" y="18579"/>
                      </a:cubicBezTo>
                      <a:cubicBezTo>
                        <a:pt x="456248" y="18579"/>
                        <a:pt x="459062" y="18954"/>
                        <a:pt x="461381" y="19704"/>
                      </a:cubicBezTo>
                      <a:cubicBezTo>
                        <a:pt x="463701" y="20455"/>
                        <a:pt x="465576" y="21555"/>
                        <a:pt x="467009" y="23004"/>
                      </a:cubicBezTo>
                      <a:cubicBezTo>
                        <a:pt x="468441" y="24454"/>
                        <a:pt x="469481" y="26253"/>
                        <a:pt x="470129" y="28401"/>
                      </a:cubicBezTo>
                      <a:cubicBezTo>
                        <a:pt x="470778" y="30550"/>
                        <a:pt x="471101" y="33057"/>
                        <a:pt x="471101" y="35922"/>
                      </a:cubicBezTo>
                      <a:close/>
                      <a:moveTo>
                        <a:pt x="462711" y="45949"/>
                      </a:moveTo>
                      <a:lnTo>
                        <a:pt x="455498" y="45949"/>
                      </a:lnTo>
                      <a:cubicBezTo>
                        <a:pt x="453178" y="45949"/>
                        <a:pt x="451166" y="46145"/>
                        <a:pt x="449461" y="46537"/>
                      </a:cubicBezTo>
                      <a:cubicBezTo>
                        <a:pt x="447756" y="46930"/>
                        <a:pt x="446340" y="47509"/>
                        <a:pt x="445214" y="48277"/>
                      </a:cubicBezTo>
                      <a:cubicBezTo>
                        <a:pt x="444089" y="49044"/>
                        <a:pt x="443262" y="49965"/>
                        <a:pt x="442733" y="51039"/>
                      </a:cubicBezTo>
                      <a:cubicBezTo>
                        <a:pt x="442205" y="52114"/>
                        <a:pt x="441941" y="53350"/>
                        <a:pt x="441941" y="54748"/>
                      </a:cubicBezTo>
                      <a:cubicBezTo>
                        <a:pt x="441941" y="57136"/>
                        <a:pt x="442699" y="59037"/>
                        <a:pt x="444217" y="60453"/>
                      </a:cubicBezTo>
                      <a:cubicBezTo>
                        <a:pt x="445735" y="61868"/>
                        <a:pt x="447858" y="62576"/>
                        <a:pt x="450587" y="62576"/>
                      </a:cubicBezTo>
                      <a:cubicBezTo>
                        <a:pt x="452803" y="62576"/>
                        <a:pt x="454859" y="62013"/>
                        <a:pt x="456751" y="60888"/>
                      </a:cubicBezTo>
                      <a:cubicBezTo>
                        <a:pt x="458644" y="59762"/>
                        <a:pt x="460631" y="58040"/>
                        <a:pt x="462711" y="55720"/>
                      </a:cubicBezTo>
                      <a:close/>
                      <a:moveTo>
                        <a:pt x="509015" y="63548"/>
                      </a:moveTo>
                      <a:cubicBezTo>
                        <a:pt x="509015" y="64537"/>
                        <a:pt x="508946" y="65321"/>
                        <a:pt x="508810" y="65901"/>
                      </a:cubicBezTo>
                      <a:cubicBezTo>
                        <a:pt x="508674" y="66481"/>
                        <a:pt x="508469" y="66907"/>
                        <a:pt x="508196" y="67180"/>
                      </a:cubicBezTo>
                      <a:cubicBezTo>
                        <a:pt x="507923" y="67453"/>
                        <a:pt x="507514" y="67709"/>
                        <a:pt x="506968" y="67947"/>
                      </a:cubicBezTo>
                      <a:cubicBezTo>
                        <a:pt x="506422" y="68186"/>
                        <a:pt x="505800" y="68382"/>
                        <a:pt x="505101" y="68536"/>
                      </a:cubicBezTo>
                      <a:cubicBezTo>
                        <a:pt x="504402" y="68689"/>
                        <a:pt x="503660" y="68817"/>
                        <a:pt x="502876" y="68920"/>
                      </a:cubicBezTo>
                      <a:cubicBezTo>
                        <a:pt x="502091" y="69022"/>
                        <a:pt x="501306" y="69073"/>
                        <a:pt x="500522" y="69073"/>
                      </a:cubicBezTo>
                      <a:cubicBezTo>
                        <a:pt x="498134" y="69073"/>
                        <a:pt x="496088" y="68758"/>
                        <a:pt x="494383" y="68127"/>
                      </a:cubicBezTo>
                      <a:cubicBezTo>
                        <a:pt x="492678" y="67496"/>
                        <a:pt x="491279" y="66541"/>
                        <a:pt x="490188" y="65262"/>
                      </a:cubicBezTo>
                      <a:cubicBezTo>
                        <a:pt x="489096" y="63983"/>
                        <a:pt x="488304" y="62363"/>
                        <a:pt x="487809" y="60401"/>
                      </a:cubicBezTo>
                      <a:cubicBezTo>
                        <a:pt x="487314" y="58440"/>
                        <a:pt x="487067" y="56130"/>
                        <a:pt x="487067" y="53469"/>
                      </a:cubicBezTo>
                      <a:lnTo>
                        <a:pt x="487067" y="26560"/>
                      </a:lnTo>
                      <a:lnTo>
                        <a:pt x="480621" y="26560"/>
                      </a:lnTo>
                      <a:cubicBezTo>
                        <a:pt x="480109" y="26560"/>
                        <a:pt x="479700" y="26287"/>
                        <a:pt x="479393" y="25741"/>
                      </a:cubicBezTo>
                      <a:cubicBezTo>
                        <a:pt x="479086" y="25195"/>
                        <a:pt x="478933" y="24309"/>
                        <a:pt x="478933" y="23081"/>
                      </a:cubicBezTo>
                      <a:cubicBezTo>
                        <a:pt x="478933" y="22433"/>
                        <a:pt x="478976" y="21887"/>
                        <a:pt x="479061" y="21444"/>
                      </a:cubicBezTo>
                      <a:cubicBezTo>
                        <a:pt x="479146" y="21000"/>
                        <a:pt x="479257" y="20634"/>
                        <a:pt x="479393" y="20344"/>
                      </a:cubicBezTo>
                      <a:cubicBezTo>
                        <a:pt x="479529" y="20054"/>
                        <a:pt x="479708" y="19849"/>
                        <a:pt x="479930" y="19730"/>
                      </a:cubicBezTo>
                      <a:cubicBezTo>
                        <a:pt x="480152" y="19611"/>
                        <a:pt x="480400" y="19551"/>
                        <a:pt x="480672" y="19551"/>
                      </a:cubicBezTo>
                      <a:lnTo>
                        <a:pt x="487067" y="19551"/>
                      </a:lnTo>
                      <a:lnTo>
                        <a:pt x="487067" y="8603"/>
                      </a:lnTo>
                      <a:cubicBezTo>
                        <a:pt x="487067" y="8364"/>
                        <a:pt x="487126" y="8142"/>
                        <a:pt x="487246" y="7938"/>
                      </a:cubicBezTo>
                      <a:cubicBezTo>
                        <a:pt x="487365" y="7733"/>
                        <a:pt x="487587" y="7554"/>
                        <a:pt x="487911" y="7401"/>
                      </a:cubicBezTo>
                      <a:cubicBezTo>
                        <a:pt x="488235" y="7247"/>
                        <a:pt x="488670" y="7136"/>
                        <a:pt x="489216" y="7068"/>
                      </a:cubicBezTo>
                      <a:cubicBezTo>
                        <a:pt x="489762" y="7000"/>
                        <a:pt x="490444" y="6966"/>
                        <a:pt x="491262" y="6966"/>
                      </a:cubicBezTo>
                      <a:cubicBezTo>
                        <a:pt x="492115" y="6966"/>
                        <a:pt x="492814" y="7000"/>
                        <a:pt x="493360" y="7068"/>
                      </a:cubicBezTo>
                      <a:cubicBezTo>
                        <a:pt x="493905" y="7136"/>
                        <a:pt x="494332" y="7247"/>
                        <a:pt x="494639" y="7401"/>
                      </a:cubicBezTo>
                      <a:cubicBezTo>
                        <a:pt x="494945" y="7554"/>
                        <a:pt x="495167" y="7733"/>
                        <a:pt x="495304" y="7938"/>
                      </a:cubicBezTo>
                      <a:cubicBezTo>
                        <a:pt x="495441" y="8142"/>
                        <a:pt x="495508" y="8364"/>
                        <a:pt x="495508" y="8603"/>
                      </a:cubicBezTo>
                      <a:lnTo>
                        <a:pt x="495508" y="19551"/>
                      </a:lnTo>
                      <a:lnTo>
                        <a:pt x="507326" y="19551"/>
                      </a:lnTo>
                      <a:cubicBezTo>
                        <a:pt x="507599" y="19551"/>
                        <a:pt x="507838" y="19611"/>
                        <a:pt x="508042" y="19730"/>
                      </a:cubicBezTo>
                      <a:cubicBezTo>
                        <a:pt x="508247" y="19849"/>
                        <a:pt x="508426" y="20054"/>
                        <a:pt x="508580" y="20344"/>
                      </a:cubicBezTo>
                      <a:cubicBezTo>
                        <a:pt x="508733" y="20634"/>
                        <a:pt x="508844" y="21000"/>
                        <a:pt x="508912" y="21444"/>
                      </a:cubicBezTo>
                      <a:cubicBezTo>
                        <a:pt x="508980" y="21887"/>
                        <a:pt x="509015" y="22433"/>
                        <a:pt x="509015" y="23081"/>
                      </a:cubicBezTo>
                      <a:cubicBezTo>
                        <a:pt x="509015" y="24309"/>
                        <a:pt x="508861" y="25195"/>
                        <a:pt x="508554" y="25741"/>
                      </a:cubicBezTo>
                      <a:cubicBezTo>
                        <a:pt x="508247" y="26287"/>
                        <a:pt x="507838" y="26560"/>
                        <a:pt x="507326" y="26560"/>
                      </a:cubicBezTo>
                      <a:lnTo>
                        <a:pt x="495508" y="26560"/>
                      </a:lnTo>
                      <a:lnTo>
                        <a:pt x="495508" y="52242"/>
                      </a:lnTo>
                      <a:cubicBezTo>
                        <a:pt x="495508" y="55414"/>
                        <a:pt x="495977" y="57809"/>
                        <a:pt x="496915" y="59429"/>
                      </a:cubicBezTo>
                      <a:cubicBezTo>
                        <a:pt x="497853" y="61050"/>
                        <a:pt x="499533" y="61860"/>
                        <a:pt x="501955" y="61860"/>
                      </a:cubicBezTo>
                      <a:cubicBezTo>
                        <a:pt x="502739" y="61860"/>
                        <a:pt x="503438" y="61783"/>
                        <a:pt x="504052" y="61629"/>
                      </a:cubicBezTo>
                      <a:cubicBezTo>
                        <a:pt x="504666" y="61476"/>
                        <a:pt x="505211" y="61314"/>
                        <a:pt x="505690" y="61143"/>
                      </a:cubicBezTo>
                      <a:cubicBezTo>
                        <a:pt x="506167" y="60973"/>
                        <a:pt x="506576" y="60811"/>
                        <a:pt x="506917" y="60657"/>
                      </a:cubicBezTo>
                      <a:cubicBezTo>
                        <a:pt x="507258" y="60504"/>
                        <a:pt x="507565" y="60427"/>
                        <a:pt x="507838" y="60427"/>
                      </a:cubicBezTo>
                      <a:cubicBezTo>
                        <a:pt x="508009" y="60427"/>
                        <a:pt x="508171" y="60470"/>
                        <a:pt x="508324" y="60555"/>
                      </a:cubicBezTo>
                      <a:cubicBezTo>
                        <a:pt x="508478" y="60640"/>
                        <a:pt x="508597" y="60802"/>
                        <a:pt x="508682" y="61041"/>
                      </a:cubicBezTo>
                      <a:cubicBezTo>
                        <a:pt x="508767" y="61280"/>
                        <a:pt x="508844" y="61604"/>
                        <a:pt x="508912" y="62013"/>
                      </a:cubicBezTo>
                      <a:cubicBezTo>
                        <a:pt x="508980" y="62422"/>
                        <a:pt x="509015" y="62934"/>
                        <a:pt x="509015" y="63548"/>
                      </a:cubicBezTo>
                      <a:close/>
                      <a:moveTo>
                        <a:pt x="528240" y="66924"/>
                      </a:moveTo>
                      <a:cubicBezTo>
                        <a:pt x="528240" y="67197"/>
                        <a:pt x="528171" y="67427"/>
                        <a:pt x="528035" y="67615"/>
                      </a:cubicBezTo>
                      <a:cubicBezTo>
                        <a:pt x="527899" y="67803"/>
                        <a:pt x="527677" y="67965"/>
                        <a:pt x="527370" y="68101"/>
                      </a:cubicBezTo>
                      <a:cubicBezTo>
                        <a:pt x="527063" y="68237"/>
                        <a:pt x="526637" y="68340"/>
                        <a:pt x="526091" y="68408"/>
                      </a:cubicBezTo>
                      <a:cubicBezTo>
                        <a:pt x="525545" y="68476"/>
                        <a:pt x="524846" y="68510"/>
                        <a:pt x="523994" y="68510"/>
                      </a:cubicBezTo>
                      <a:cubicBezTo>
                        <a:pt x="523175" y="68510"/>
                        <a:pt x="522493" y="68476"/>
                        <a:pt x="521947" y="68408"/>
                      </a:cubicBezTo>
                      <a:cubicBezTo>
                        <a:pt x="521401" y="68340"/>
                        <a:pt x="520967" y="68237"/>
                        <a:pt x="520643" y="68101"/>
                      </a:cubicBezTo>
                      <a:cubicBezTo>
                        <a:pt x="520319" y="67965"/>
                        <a:pt x="520097" y="67803"/>
                        <a:pt x="519977" y="67615"/>
                      </a:cubicBezTo>
                      <a:cubicBezTo>
                        <a:pt x="519858" y="67427"/>
                        <a:pt x="519798" y="67197"/>
                        <a:pt x="519798" y="66924"/>
                      </a:cubicBezTo>
                      <a:lnTo>
                        <a:pt x="519798" y="20881"/>
                      </a:lnTo>
                      <a:cubicBezTo>
                        <a:pt x="519798" y="20642"/>
                        <a:pt x="519858" y="20421"/>
                        <a:pt x="519977" y="20216"/>
                      </a:cubicBezTo>
                      <a:cubicBezTo>
                        <a:pt x="520097" y="20011"/>
                        <a:pt x="520319" y="19841"/>
                        <a:pt x="520643" y="19704"/>
                      </a:cubicBezTo>
                      <a:cubicBezTo>
                        <a:pt x="520967" y="19568"/>
                        <a:pt x="521401" y="19466"/>
                        <a:pt x="521947" y="19397"/>
                      </a:cubicBezTo>
                      <a:cubicBezTo>
                        <a:pt x="522493" y="19329"/>
                        <a:pt x="523175" y="19295"/>
                        <a:pt x="523994" y="19295"/>
                      </a:cubicBezTo>
                      <a:cubicBezTo>
                        <a:pt x="524846" y="19295"/>
                        <a:pt x="525545" y="19329"/>
                        <a:pt x="526091" y="19397"/>
                      </a:cubicBezTo>
                      <a:cubicBezTo>
                        <a:pt x="526637" y="19466"/>
                        <a:pt x="527063" y="19568"/>
                        <a:pt x="527370" y="19704"/>
                      </a:cubicBezTo>
                      <a:cubicBezTo>
                        <a:pt x="527677" y="19841"/>
                        <a:pt x="527899" y="20011"/>
                        <a:pt x="528035" y="20216"/>
                      </a:cubicBezTo>
                      <a:cubicBezTo>
                        <a:pt x="528171" y="20421"/>
                        <a:pt x="528240" y="20642"/>
                        <a:pt x="528240" y="20881"/>
                      </a:cubicBezTo>
                      <a:close/>
                      <a:moveTo>
                        <a:pt x="529212" y="5329"/>
                      </a:moveTo>
                      <a:cubicBezTo>
                        <a:pt x="529212" y="7307"/>
                        <a:pt x="528836" y="8654"/>
                        <a:pt x="528087" y="9370"/>
                      </a:cubicBezTo>
                      <a:cubicBezTo>
                        <a:pt x="527336" y="10086"/>
                        <a:pt x="525955" y="10445"/>
                        <a:pt x="523942" y="10445"/>
                      </a:cubicBezTo>
                      <a:cubicBezTo>
                        <a:pt x="521964" y="10445"/>
                        <a:pt x="520609" y="10095"/>
                        <a:pt x="519875" y="9396"/>
                      </a:cubicBezTo>
                      <a:cubicBezTo>
                        <a:pt x="519142" y="8697"/>
                        <a:pt x="518775" y="7375"/>
                        <a:pt x="518775" y="5431"/>
                      </a:cubicBezTo>
                      <a:cubicBezTo>
                        <a:pt x="518775" y="3453"/>
                        <a:pt x="519150" y="2106"/>
                        <a:pt x="519901" y="1389"/>
                      </a:cubicBezTo>
                      <a:cubicBezTo>
                        <a:pt x="520651" y="673"/>
                        <a:pt x="522033" y="315"/>
                        <a:pt x="524044" y="315"/>
                      </a:cubicBezTo>
                      <a:cubicBezTo>
                        <a:pt x="526023" y="315"/>
                        <a:pt x="527379" y="665"/>
                        <a:pt x="528111" y="1364"/>
                      </a:cubicBezTo>
                      <a:cubicBezTo>
                        <a:pt x="528845" y="2063"/>
                        <a:pt x="529212" y="3384"/>
                        <a:pt x="529212" y="5329"/>
                      </a:cubicBezTo>
                      <a:close/>
                      <a:moveTo>
                        <a:pt x="586432" y="43391"/>
                      </a:moveTo>
                      <a:cubicBezTo>
                        <a:pt x="586432" y="47143"/>
                        <a:pt x="585937" y="50596"/>
                        <a:pt x="584948" y="53751"/>
                      </a:cubicBezTo>
                      <a:cubicBezTo>
                        <a:pt x="583958" y="56906"/>
                        <a:pt x="582484" y="59626"/>
                        <a:pt x="580523" y="61911"/>
                      </a:cubicBezTo>
                      <a:cubicBezTo>
                        <a:pt x="578562" y="64196"/>
                        <a:pt x="576106" y="65978"/>
                        <a:pt x="573156" y="67257"/>
                      </a:cubicBezTo>
                      <a:cubicBezTo>
                        <a:pt x="570205" y="68536"/>
                        <a:pt x="566786" y="69175"/>
                        <a:pt x="562898" y="69175"/>
                      </a:cubicBezTo>
                      <a:cubicBezTo>
                        <a:pt x="559112" y="69175"/>
                        <a:pt x="555812" y="68613"/>
                        <a:pt x="552998" y="67487"/>
                      </a:cubicBezTo>
                      <a:cubicBezTo>
                        <a:pt x="550185" y="66362"/>
                        <a:pt x="547841" y="64724"/>
                        <a:pt x="545964" y="62576"/>
                      </a:cubicBezTo>
                      <a:cubicBezTo>
                        <a:pt x="544089" y="60427"/>
                        <a:pt x="542690" y="57818"/>
                        <a:pt x="541769" y="54748"/>
                      </a:cubicBezTo>
                      <a:cubicBezTo>
                        <a:pt x="540848" y="51679"/>
                        <a:pt x="540388" y="48200"/>
                        <a:pt x="540388" y="44312"/>
                      </a:cubicBezTo>
                      <a:cubicBezTo>
                        <a:pt x="540388" y="40560"/>
                        <a:pt x="540874" y="37107"/>
                        <a:pt x="541846" y="33952"/>
                      </a:cubicBezTo>
                      <a:cubicBezTo>
                        <a:pt x="542818" y="30797"/>
                        <a:pt x="544285" y="28077"/>
                        <a:pt x="546246" y="25792"/>
                      </a:cubicBezTo>
                      <a:cubicBezTo>
                        <a:pt x="548206" y="23507"/>
                        <a:pt x="550654" y="21734"/>
                        <a:pt x="553587" y="20472"/>
                      </a:cubicBezTo>
                      <a:cubicBezTo>
                        <a:pt x="556521" y="19210"/>
                        <a:pt x="559948" y="18579"/>
                        <a:pt x="563870" y="18579"/>
                      </a:cubicBezTo>
                      <a:cubicBezTo>
                        <a:pt x="567656" y="18579"/>
                        <a:pt x="570956" y="19142"/>
                        <a:pt x="573770" y="20267"/>
                      </a:cubicBezTo>
                      <a:cubicBezTo>
                        <a:pt x="576583" y="21393"/>
                        <a:pt x="578928" y="23030"/>
                        <a:pt x="580804" y="25178"/>
                      </a:cubicBezTo>
                      <a:cubicBezTo>
                        <a:pt x="582680" y="27327"/>
                        <a:pt x="584087" y="29936"/>
                        <a:pt x="585024" y="33006"/>
                      </a:cubicBezTo>
                      <a:cubicBezTo>
                        <a:pt x="585963" y="36075"/>
                        <a:pt x="586432" y="39537"/>
                        <a:pt x="586432" y="43391"/>
                      </a:cubicBezTo>
                      <a:close/>
                      <a:moveTo>
                        <a:pt x="577683" y="43954"/>
                      </a:moveTo>
                      <a:cubicBezTo>
                        <a:pt x="577683" y="41464"/>
                        <a:pt x="577451" y="39111"/>
                        <a:pt x="576986" y="36894"/>
                      </a:cubicBezTo>
                      <a:cubicBezTo>
                        <a:pt x="576521" y="34677"/>
                        <a:pt x="575756" y="32733"/>
                        <a:pt x="574689" y="31062"/>
                      </a:cubicBezTo>
                      <a:cubicBezTo>
                        <a:pt x="573622" y="29390"/>
                        <a:pt x="572177" y="28069"/>
                        <a:pt x="570353" y="27097"/>
                      </a:cubicBezTo>
                      <a:cubicBezTo>
                        <a:pt x="568529" y="26125"/>
                        <a:pt x="566257" y="25639"/>
                        <a:pt x="563539" y="25639"/>
                      </a:cubicBezTo>
                      <a:cubicBezTo>
                        <a:pt x="561026" y="25639"/>
                        <a:pt x="558867" y="26082"/>
                        <a:pt x="557060" y="26969"/>
                      </a:cubicBezTo>
                      <a:cubicBezTo>
                        <a:pt x="555253" y="27856"/>
                        <a:pt x="553765" y="29109"/>
                        <a:pt x="552595" y="30729"/>
                      </a:cubicBezTo>
                      <a:cubicBezTo>
                        <a:pt x="551425" y="32349"/>
                        <a:pt x="550556" y="34268"/>
                        <a:pt x="549988" y="36485"/>
                      </a:cubicBezTo>
                      <a:cubicBezTo>
                        <a:pt x="549420" y="38701"/>
                        <a:pt x="549136" y="41123"/>
                        <a:pt x="549136" y="43749"/>
                      </a:cubicBezTo>
                      <a:cubicBezTo>
                        <a:pt x="549136" y="46273"/>
                        <a:pt x="549368" y="48643"/>
                        <a:pt x="549833" y="50860"/>
                      </a:cubicBezTo>
                      <a:cubicBezTo>
                        <a:pt x="550298" y="53077"/>
                        <a:pt x="551072" y="55013"/>
                        <a:pt x="552156" y="56667"/>
                      </a:cubicBezTo>
                      <a:cubicBezTo>
                        <a:pt x="553240" y="58321"/>
                        <a:pt x="554694" y="59634"/>
                        <a:pt x="556518" y="60606"/>
                      </a:cubicBezTo>
                      <a:cubicBezTo>
                        <a:pt x="558342" y="61578"/>
                        <a:pt x="560614" y="62064"/>
                        <a:pt x="563332" y="62064"/>
                      </a:cubicBezTo>
                      <a:cubicBezTo>
                        <a:pt x="565810" y="62064"/>
                        <a:pt x="567961" y="61621"/>
                        <a:pt x="569785" y="60734"/>
                      </a:cubicBezTo>
                      <a:cubicBezTo>
                        <a:pt x="571609" y="59847"/>
                        <a:pt x="573106" y="58602"/>
                        <a:pt x="574276" y="56999"/>
                      </a:cubicBezTo>
                      <a:cubicBezTo>
                        <a:pt x="575446" y="55396"/>
                        <a:pt x="576306" y="53487"/>
                        <a:pt x="576858" y="51270"/>
                      </a:cubicBezTo>
                      <a:cubicBezTo>
                        <a:pt x="577408" y="49053"/>
                        <a:pt x="577683" y="46614"/>
                        <a:pt x="577683" y="43954"/>
                      </a:cubicBezTo>
                      <a:close/>
                      <a:moveTo>
                        <a:pt x="637830" y="66924"/>
                      </a:moveTo>
                      <a:cubicBezTo>
                        <a:pt x="637830" y="67197"/>
                        <a:pt x="637761" y="67427"/>
                        <a:pt x="637625" y="67615"/>
                      </a:cubicBezTo>
                      <a:cubicBezTo>
                        <a:pt x="637489" y="67803"/>
                        <a:pt x="637267" y="67965"/>
                        <a:pt x="636960" y="68101"/>
                      </a:cubicBezTo>
                      <a:cubicBezTo>
                        <a:pt x="636654" y="68237"/>
                        <a:pt x="636227" y="68340"/>
                        <a:pt x="635681" y="68408"/>
                      </a:cubicBezTo>
                      <a:cubicBezTo>
                        <a:pt x="635135" y="68476"/>
                        <a:pt x="634453" y="68510"/>
                        <a:pt x="633635" y="68510"/>
                      </a:cubicBezTo>
                      <a:cubicBezTo>
                        <a:pt x="632783" y="68510"/>
                        <a:pt x="632084" y="68476"/>
                        <a:pt x="631538" y="68408"/>
                      </a:cubicBezTo>
                      <a:cubicBezTo>
                        <a:pt x="630992" y="68340"/>
                        <a:pt x="630565" y="68237"/>
                        <a:pt x="630258" y="68101"/>
                      </a:cubicBezTo>
                      <a:cubicBezTo>
                        <a:pt x="629952" y="67965"/>
                        <a:pt x="629730" y="67803"/>
                        <a:pt x="629594" y="67615"/>
                      </a:cubicBezTo>
                      <a:cubicBezTo>
                        <a:pt x="629457" y="67427"/>
                        <a:pt x="629389" y="67197"/>
                        <a:pt x="629389" y="66924"/>
                      </a:cubicBezTo>
                      <a:lnTo>
                        <a:pt x="629389" y="39963"/>
                      </a:lnTo>
                      <a:cubicBezTo>
                        <a:pt x="629389" y="37337"/>
                        <a:pt x="629184" y="35223"/>
                        <a:pt x="628775" y="33620"/>
                      </a:cubicBezTo>
                      <a:cubicBezTo>
                        <a:pt x="628366" y="32017"/>
                        <a:pt x="627769" y="30635"/>
                        <a:pt x="626984" y="29476"/>
                      </a:cubicBezTo>
                      <a:cubicBezTo>
                        <a:pt x="626200" y="28316"/>
                        <a:pt x="625185" y="27429"/>
                        <a:pt x="623941" y="26816"/>
                      </a:cubicBezTo>
                      <a:cubicBezTo>
                        <a:pt x="622696" y="26202"/>
                        <a:pt x="621255" y="25895"/>
                        <a:pt x="619617" y="25895"/>
                      </a:cubicBezTo>
                      <a:cubicBezTo>
                        <a:pt x="617503" y="25895"/>
                        <a:pt x="615388" y="26645"/>
                        <a:pt x="613274" y="28146"/>
                      </a:cubicBezTo>
                      <a:cubicBezTo>
                        <a:pt x="611159" y="29646"/>
                        <a:pt x="608942" y="31846"/>
                        <a:pt x="606622" y="34745"/>
                      </a:cubicBezTo>
                      <a:lnTo>
                        <a:pt x="606622" y="66924"/>
                      </a:lnTo>
                      <a:cubicBezTo>
                        <a:pt x="606622" y="67197"/>
                        <a:pt x="606555" y="67427"/>
                        <a:pt x="606418" y="67615"/>
                      </a:cubicBezTo>
                      <a:cubicBezTo>
                        <a:pt x="606281" y="67803"/>
                        <a:pt x="606060" y="67965"/>
                        <a:pt x="605753" y="68101"/>
                      </a:cubicBezTo>
                      <a:cubicBezTo>
                        <a:pt x="605446" y="68237"/>
                        <a:pt x="605019" y="68340"/>
                        <a:pt x="604474" y="68408"/>
                      </a:cubicBezTo>
                      <a:cubicBezTo>
                        <a:pt x="603929" y="68476"/>
                        <a:pt x="603229" y="68510"/>
                        <a:pt x="602376" y="68510"/>
                      </a:cubicBezTo>
                      <a:cubicBezTo>
                        <a:pt x="601558" y="68510"/>
                        <a:pt x="600876" y="68476"/>
                        <a:pt x="600330" y="68408"/>
                      </a:cubicBezTo>
                      <a:cubicBezTo>
                        <a:pt x="599784" y="68340"/>
                        <a:pt x="599350" y="68237"/>
                        <a:pt x="599025" y="68101"/>
                      </a:cubicBezTo>
                      <a:cubicBezTo>
                        <a:pt x="598701" y="67965"/>
                        <a:pt x="598479" y="67803"/>
                        <a:pt x="598360" y="67615"/>
                      </a:cubicBezTo>
                      <a:cubicBezTo>
                        <a:pt x="598241" y="67427"/>
                        <a:pt x="598181" y="67197"/>
                        <a:pt x="598181" y="66924"/>
                      </a:cubicBezTo>
                      <a:lnTo>
                        <a:pt x="598181" y="20881"/>
                      </a:lnTo>
                      <a:cubicBezTo>
                        <a:pt x="598181" y="20608"/>
                        <a:pt x="598233" y="20378"/>
                        <a:pt x="598335" y="20190"/>
                      </a:cubicBezTo>
                      <a:cubicBezTo>
                        <a:pt x="598437" y="20003"/>
                        <a:pt x="598641" y="19832"/>
                        <a:pt x="598949" y="19679"/>
                      </a:cubicBezTo>
                      <a:cubicBezTo>
                        <a:pt x="599256" y="19525"/>
                        <a:pt x="599648" y="19423"/>
                        <a:pt x="600125" y="19372"/>
                      </a:cubicBezTo>
                      <a:cubicBezTo>
                        <a:pt x="600602" y="19321"/>
                        <a:pt x="601234" y="19295"/>
                        <a:pt x="602018" y="19295"/>
                      </a:cubicBezTo>
                      <a:cubicBezTo>
                        <a:pt x="602768" y="19295"/>
                        <a:pt x="603391" y="19321"/>
                        <a:pt x="603886" y="19372"/>
                      </a:cubicBezTo>
                      <a:cubicBezTo>
                        <a:pt x="604380" y="19423"/>
                        <a:pt x="604764" y="19525"/>
                        <a:pt x="605036" y="19679"/>
                      </a:cubicBezTo>
                      <a:cubicBezTo>
                        <a:pt x="605310" y="19832"/>
                        <a:pt x="605506" y="20003"/>
                        <a:pt x="605625" y="20190"/>
                      </a:cubicBezTo>
                      <a:cubicBezTo>
                        <a:pt x="605744" y="20378"/>
                        <a:pt x="605804" y="20608"/>
                        <a:pt x="605804" y="20881"/>
                      </a:cubicBezTo>
                      <a:lnTo>
                        <a:pt x="605804" y="26969"/>
                      </a:lnTo>
                      <a:cubicBezTo>
                        <a:pt x="608396" y="24070"/>
                        <a:pt x="610980" y="21947"/>
                        <a:pt x="613555" y="20600"/>
                      </a:cubicBezTo>
                      <a:cubicBezTo>
                        <a:pt x="616130" y="19252"/>
                        <a:pt x="618730" y="18579"/>
                        <a:pt x="621356" y="18579"/>
                      </a:cubicBezTo>
                      <a:cubicBezTo>
                        <a:pt x="624426" y="18579"/>
                        <a:pt x="627010" y="19099"/>
                        <a:pt x="629107" y="20139"/>
                      </a:cubicBezTo>
                      <a:cubicBezTo>
                        <a:pt x="631204" y="21179"/>
                        <a:pt x="632902" y="22569"/>
                        <a:pt x="634198" y="24309"/>
                      </a:cubicBezTo>
                      <a:cubicBezTo>
                        <a:pt x="635493" y="26048"/>
                        <a:pt x="636423" y="28086"/>
                        <a:pt x="636986" y="30422"/>
                      </a:cubicBezTo>
                      <a:cubicBezTo>
                        <a:pt x="637549" y="32758"/>
                        <a:pt x="637830" y="35564"/>
                        <a:pt x="637830" y="3883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1" name="Полилиния: фигура 80">
                  <a:extLst>
                    <a:ext uri="{FF2B5EF4-FFF2-40B4-BE49-F238E27FC236}">
                      <a16:creationId xmlns:a16="http://schemas.microsoft.com/office/drawing/2014/main" id="{38FA21BB-A4FF-4C95-9045-72D8C9BFC250}"/>
                    </a:ext>
                  </a:extLst>
                </p:cNvPr>
                <p:cNvSpPr/>
                <p:nvPr/>
              </p:nvSpPr>
              <p:spPr>
                <a:xfrm>
                  <a:off x="680118" y="3052908"/>
                  <a:ext cx="165676" cy="72236"/>
                </a:xfrm>
                <a:custGeom>
                  <a:avLst/>
                  <a:gdLst>
                    <a:gd name="connsiteX0" fmla="*/ 40742 w 165676"/>
                    <a:gd name="connsiteY0" fmla="*/ 24782 h 72236"/>
                    <a:gd name="connsiteX1" fmla="*/ 39105 w 165676"/>
                    <a:gd name="connsiteY1" fmla="*/ 33735 h 72236"/>
                    <a:gd name="connsiteX2" fmla="*/ 34424 w 165676"/>
                    <a:gd name="connsiteY2" fmla="*/ 40539 h 72236"/>
                    <a:gd name="connsiteX3" fmla="*/ 26955 w 165676"/>
                    <a:gd name="connsiteY3" fmla="*/ 44888 h 72236"/>
                    <a:gd name="connsiteX4" fmla="*/ 16390 w 165676"/>
                    <a:gd name="connsiteY4" fmla="*/ 46422 h 72236"/>
                    <a:gd name="connsiteX5" fmla="*/ 8870 w 165676"/>
                    <a:gd name="connsiteY5" fmla="*/ 46422 h 72236"/>
                    <a:gd name="connsiteX6" fmla="*/ 8870 w 165676"/>
                    <a:gd name="connsiteY6" fmla="*/ 70263 h 72236"/>
                    <a:gd name="connsiteX7" fmla="*/ 8640 w 165676"/>
                    <a:gd name="connsiteY7" fmla="*/ 70979 h 72236"/>
                    <a:gd name="connsiteX8" fmla="*/ 7923 w 165676"/>
                    <a:gd name="connsiteY8" fmla="*/ 71465 h 72236"/>
                    <a:gd name="connsiteX9" fmla="*/ 6593 w 165676"/>
                    <a:gd name="connsiteY9" fmla="*/ 71772 h 72236"/>
                    <a:gd name="connsiteX10" fmla="*/ 4470 w 165676"/>
                    <a:gd name="connsiteY10" fmla="*/ 71900 h 72236"/>
                    <a:gd name="connsiteX11" fmla="*/ 2347 w 165676"/>
                    <a:gd name="connsiteY11" fmla="*/ 71772 h 72236"/>
                    <a:gd name="connsiteX12" fmla="*/ 991 w 165676"/>
                    <a:gd name="connsiteY12" fmla="*/ 71465 h 72236"/>
                    <a:gd name="connsiteX13" fmla="*/ 275 w 165676"/>
                    <a:gd name="connsiteY13" fmla="*/ 70979 h 72236"/>
                    <a:gd name="connsiteX14" fmla="*/ 70 w 165676"/>
                    <a:gd name="connsiteY14" fmla="*/ 70263 h 72236"/>
                    <a:gd name="connsiteX15" fmla="*/ 70 w 165676"/>
                    <a:gd name="connsiteY15" fmla="*/ 9179 h 72236"/>
                    <a:gd name="connsiteX16" fmla="*/ 1145 w 165676"/>
                    <a:gd name="connsiteY16" fmla="*/ 6262 h 72236"/>
                    <a:gd name="connsiteX17" fmla="*/ 3549 w 165676"/>
                    <a:gd name="connsiteY17" fmla="*/ 5393 h 72236"/>
                    <a:gd name="connsiteX18" fmla="*/ 17721 w 165676"/>
                    <a:gd name="connsiteY18" fmla="*/ 5393 h 72236"/>
                    <a:gd name="connsiteX19" fmla="*/ 21839 w 165676"/>
                    <a:gd name="connsiteY19" fmla="*/ 5572 h 72236"/>
                    <a:gd name="connsiteX20" fmla="*/ 26494 w 165676"/>
                    <a:gd name="connsiteY20" fmla="*/ 6339 h 72236"/>
                    <a:gd name="connsiteX21" fmla="*/ 31969 w 165676"/>
                    <a:gd name="connsiteY21" fmla="*/ 8539 h 72236"/>
                    <a:gd name="connsiteX22" fmla="*/ 36701 w 165676"/>
                    <a:gd name="connsiteY22" fmla="*/ 12504 h 72236"/>
                    <a:gd name="connsiteX23" fmla="*/ 39694 w 165676"/>
                    <a:gd name="connsiteY23" fmla="*/ 17952 h 72236"/>
                    <a:gd name="connsiteX24" fmla="*/ 40742 w 165676"/>
                    <a:gd name="connsiteY24" fmla="*/ 24782 h 72236"/>
                    <a:gd name="connsiteX25" fmla="*/ 31483 w 165676"/>
                    <a:gd name="connsiteY25" fmla="*/ 25498 h 72236"/>
                    <a:gd name="connsiteX26" fmla="*/ 29973 w 165676"/>
                    <a:gd name="connsiteY26" fmla="*/ 18745 h 72236"/>
                    <a:gd name="connsiteX27" fmla="*/ 26239 w 165676"/>
                    <a:gd name="connsiteY27" fmla="*/ 14704 h 72236"/>
                    <a:gd name="connsiteX28" fmla="*/ 21634 w 165676"/>
                    <a:gd name="connsiteY28" fmla="*/ 13015 h 72236"/>
                    <a:gd name="connsiteX29" fmla="*/ 17004 w 165676"/>
                    <a:gd name="connsiteY29" fmla="*/ 12657 h 72236"/>
                    <a:gd name="connsiteX30" fmla="*/ 8870 w 165676"/>
                    <a:gd name="connsiteY30" fmla="*/ 12657 h 72236"/>
                    <a:gd name="connsiteX31" fmla="*/ 8870 w 165676"/>
                    <a:gd name="connsiteY31" fmla="*/ 39209 h 72236"/>
                    <a:gd name="connsiteX32" fmla="*/ 16800 w 165676"/>
                    <a:gd name="connsiteY32" fmla="*/ 39209 h 72236"/>
                    <a:gd name="connsiteX33" fmla="*/ 23425 w 165676"/>
                    <a:gd name="connsiteY33" fmla="*/ 38186 h 72236"/>
                    <a:gd name="connsiteX34" fmla="*/ 27850 w 165676"/>
                    <a:gd name="connsiteY34" fmla="*/ 35346 h 72236"/>
                    <a:gd name="connsiteX35" fmla="*/ 30562 w 165676"/>
                    <a:gd name="connsiteY35" fmla="*/ 30998 h 72236"/>
                    <a:gd name="connsiteX36" fmla="*/ 31483 w 165676"/>
                    <a:gd name="connsiteY36" fmla="*/ 25498 h 72236"/>
                    <a:gd name="connsiteX37" fmla="*/ 61118 w 165676"/>
                    <a:gd name="connsiteY37" fmla="*/ 70314 h 72236"/>
                    <a:gd name="connsiteX38" fmla="*/ 60913 w 165676"/>
                    <a:gd name="connsiteY38" fmla="*/ 71004 h 72236"/>
                    <a:gd name="connsiteX39" fmla="*/ 60248 w 165676"/>
                    <a:gd name="connsiteY39" fmla="*/ 71490 h 72236"/>
                    <a:gd name="connsiteX40" fmla="*/ 58969 w 165676"/>
                    <a:gd name="connsiteY40" fmla="*/ 71797 h 72236"/>
                    <a:gd name="connsiteX41" fmla="*/ 56872 w 165676"/>
                    <a:gd name="connsiteY41" fmla="*/ 71900 h 72236"/>
                    <a:gd name="connsiteX42" fmla="*/ 54825 w 165676"/>
                    <a:gd name="connsiteY42" fmla="*/ 71797 h 72236"/>
                    <a:gd name="connsiteX43" fmla="*/ 53521 w 165676"/>
                    <a:gd name="connsiteY43" fmla="*/ 71490 h 72236"/>
                    <a:gd name="connsiteX44" fmla="*/ 52856 w 165676"/>
                    <a:gd name="connsiteY44" fmla="*/ 71004 h 72236"/>
                    <a:gd name="connsiteX45" fmla="*/ 52677 w 165676"/>
                    <a:gd name="connsiteY45" fmla="*/ 70314 h 72236"/>
                    <a:gd name="connsiteX46" fmla="*/ 52677 w 165676"/>
                    <a:gd name="connsiteY46" fmla="*/ 1965 h 72236"/>
                    <a:gd name="connsiteX47" fmla="*/ 52856 w 165676"/>
                    <a:gd name="connsiteY47" fmla="*/ 1249 h 72236"/>
                    <a:gd name="connsiteX48" fmla="*/ 53521 w 165676"/>
                    <a:gd name="connsiteY48" fmla="*/ 737 h 72236"/>
                    <a:gd name="connsiteX49" fmla="*/ 54825 w 165676"/>
                    <a:gd name="connsiteY49" fmla="*/ 430 h 72236"/>
                    <a:gd name="connsiteX50" fmla="*/ 56872 w 165676"/>
                    <a:gd name="connsiteY50" fmla="*/ 328 h 72236"/>
                    <a:gd name="connsiteX51" fmla="*/ 58969 w 165676"/>
                    <a:gd name="connsiteY51" fmla="*/ 430 h 72236"/>
                    <a:gd name="connsiteX52" fmla="*/ 60248 w 165676"/>
                    <a:gd name="connsiteY52" fmla="*/ 737 h 72236"/>
                    <a:gd name="connsiteX53" fmla="*/ 60913 w 165676"/>
                    <a:gd name="connsiteY53" fmla="*/ 1249 h 72236"/>
                    <a:gd name="connsiteX54" fmla="*/ 61118 w 165676"/>
                    <a:gd name="connsiteY54" fmla="*/ 1965 h 72236"/>
                    <a:gd name="connsiteX55" fmla="*/ 111176 w 165676"/>
                    <a:gd name="connsiteY55" fmla="*/ 70365 h 72236"/>
                    <a:gd name="connsiteX56" fmla="*/ 110766 w 165676"/>
                    <a:gd name="connsiteY56" fmla="*/ 71286 h 72236"/>
                    <a:gd name="connsiteX57" fmla="*/ 109640 w 165676"/>
                    <a:gd name="connsiteY57" fmla="*/ 71746 h 72236"/>
                    <a:gd name="connsiteX58" fmla="*/ 107543 w 165676"/>
                    <a:gd name="connsiteY58" fmla="*/ 71900 h 72236"/>
                    <a:gd name="connsiteX59" fmla="*/ 105420 w 165676"/>
                    <a:gd name="connsiteY59" fmla="*/ 71746 h 72236"/>
                    <a:gd name="connsiteX60" fmla="*/ 104269 w 165676"/>
                    <a:gd name="connsiteY60" fmla="*/ 71286 h 72236"/>
                    <a:gd name="connsiteX61" fmla="*/ 103911 w 165676"/>
                    <a:gd name="connsiteY61" fmla="*/ 70365 h 72236"/>
                    <a:gd name="connsiteX62" fmla="*/ 103911 w 165676"/>
                    <a:gd name="connsiteY62" fmla="*/ 65761 h 72236"/>
                    <a:gd name="connsiteX63" fmla="*/ 97183 w 165676"/>
                    <a:gd name="connsiteY63" fmla="*/ 70774 h 72236"/>
                    <a:gd name="connsiteX64" fmla="*/ 89330 w 165676"/>
                    <a:gd name="connsiteY64" fmla="*/ 72565 h 72236"/>
                    <a:gd name="connsiteX65" fmla="*/ 82756 w 165676"/>
                    <a:gd name="connsiteY65" fmla="*/ 71618 h 72236"/>
                    <a:gd name="connsiteX66" fmla="*/ 77742 w 165676"/>
                    <a:gd name="connsiteY66" fmla="*/ 68881 h 72236"/>
                    <a:gd name="connsiteX67" fmla="*/ 74519 w 165676"/>
                    <a:gd name="connsiteY67" fmla="*/ 64482 h 72236"/>
                    <a:gd name="connsiteX68" fmla="*/ 73368 w 165676"/>
                    <a:gd name="connsiteY68" fmla="*/ 58547 h 72236"/>
                    <a:gd name="connsiteX69" fmla="*/ 74954 w 165676"/>
                    <a:gd name="connsiteY69" fmla="*/ 51794 h 72236"/>
                    <a:gd name="connsiteX70" fmla="*/ 79507 w 165676"/>
                    <a:gd name="connsiteY70" fmla="*/ 47036 h 72236"/>
                    <a:gd name="connsiteX71" fmla="*/ 86772 w 165676"/>
                    <a:gd name="connsiteY71" fmla="*/ 44197 h 72236"/>
                    <a:gd name="connsiteX72" fmla="*/ 96441 w 165676"/>
                    <a:gd name="connsiteY72" fmla="*/ 43251 h 72236"/>
                    <a:gd name="connsiteX73" fmla="*/ 102785 w 165676"/>
                    <a:gd name="connsiteY73" fmla="*/ 43251 h 72236"/>
                    <a:gd name="connsiteX74" fmla="*/ 102785 w 165676"/>
                    <a:gd name="connsiteY74" fmla="*/ 39669 h 72236"/>
                    <a:gd name="connsiteX75" fmla="*/ 102222 w 165676"/>
                    <a:gd name="connsiteY75" fmla="*/ 34963 h 72236"/>
                    <a:gd name="connsiteX76" fmla="*/ 100407 w 165676"/>
                    <a:gd name="connsiteY76" fmla="*/ 31561 h 72236"/>
                    <a:gd name="connsiteX77" fmla="*/ 97158 w 165676"/>
                    <a:gd name="connsiteY77" fmla="*/ 29514 h 72236"/>
                    <a:gd name="connsiteX78" fmla="*/ 92246 w 165676"/>
                    <a:gd name="connsiteY78" fmla="*/ 28824 h 72236"/>
                    <a:gd name="connsiteX79" fmla="*/ 86644 w 165676"/>
                    <a:gd name="connsiteY79" fmla="*/ 29565 h 72236"/>
                    <a:gd name="connsiteX80" fmla="*/ 82296 w 165676"/>
                    <a:gd name="connsiteY80" fmla="*/ 31203 h 72236"/>
                    <a:gd name="connsiteX81" fmla="*/ 79175 w 165676"/>
                    <a:gd name="connsiteY81" fmla="*/ 32840 h 72236"/>
                    <a:gd name="connsiteX82" fmla="*/ 77308 w 165676"/>
                    <a:gd name="connsiteY82" fmla="*/ 33581 h 72236"/>
                    <a:gd name="connsiteX83" fmla="*/ 76591 w 165676"/>
                    <a:gd name="connsiteY83" fmla="*/ 33377 h 72236"/>
                    <a:gd name="connsiteX84" fmla="*/ 76054 w 165676"/>
                    <a:gd name="connsiteY84" fmla="*/ 32763 h 72236"/>
                    <a:gd name="connsiteX85" fmla="*/ 75722 w 165676"/>
                    <a:gd name="connsiteY85" fmla="*/ 31714 h 72236"/>
                    <a:gd name="connsiteX86" fmla="*/ 75619 w 165676"/>
                    <a:gd name="connsiteY86" fmla="*/ 30307 h 72236"/>
                    <a:gd name="connsiteX87" fmla="*/ 75798 w 165676"/>
                    <a:gd name="connsiteY87" fmla="*/ 28286 h 72236"/>
                    <a:gd name="connsiteX88" fmla="*/ 76668 w 165676"/>
                    <a:gd name="connsiteY88" fmla="*/ 26880 h 72236"/>
                    <a:gd name="connsiteX89" fmla="*/ 79047 w 165676"/>
                    <a:gd name="connsiteY89" fmla="*/ 25319 h 72236"/>
                    <a:gd name="connsiteX90" fmla="*/ 82935 w 165676"/>
                    <a:gd name="connsiteY90" fmla="*/ 23682 h 72236"/>
                    <a:gd name="connsiteX91" fmla="*/ 87744 w 165676"/>
                    <a:gd name="connsiteY91" fmla="*/ 22454 h 72236"/>
                    <a:gd name="connsiteX92" fmla="*/ 93013 w 165676"/>
                    <a:gd name="connsiteY92" fmla="*/ 21968 h 72236"/>
                    <a:gd name="connsiteX93" fmla="*/ 101455 w 165676"/>
                    <a:gd name="connsiteY93" fmla="*/ 23094 h 72236"/>
                    <a:gd name="connsiteX94" fmla="*/ 107083 w 165676"/>
                    <a:gd name="connsiteY94" fmla="*/ 26394 h 72236"/>
                    <a:gd name="connsiteX95" fmla="*/ 110203 w 165676"/>
                    <a:gd name="connsiteY95" fmla="*/ 31791 h 72236"/>
                    <a:gd name="connsiteX96" fmla="*/ 111176 w 165676"/>
                    <a:gd name="connsiteY96" fmla="*/ 39311 h 72236"/>
                    <a:gd name="connsiteX97" fmla="*/ 102785 w 165676"/>
                    <a:gd name="connsiteY97" fmla="*/ 49338 h 72236"/>
                    <a:gd name="connsiteX98" fmla="*/ 95572 w 165676"/>
                    <a:gd name="connsiteY98" fmla="*/ 49338 h 72236"/>
                    <a:gd name="connsiteX99" fmla="*/ 89535 w 165676"/>
                    <a:gd name="connsiteY99" fmla="*/ 49927 h 72236"/>
                    <a:gd name="connsiteX100" fmla="*/ 85289 w 165676"/>
                    <a:gd name="connsiteY100" fmla="*/ 51666 h 72236"/>
                    <a:gd name="connsiteX101" fmla="*/ 82807 w 165676"/>
                    <a:gd name="connsiteY101" fmla="*/ 54429 h 72236"/>
                    <a:gd name="connsiteX102" fmla="*/ 82014 w 165676"/>
                    <a:gd name="connsiteY102" fmla="*/ 58138 h 72236"/>
                    <a:gd name="connsiteX103" fmla="*/ 84291 w 165676"/>
                    <a:gd name="connsiteY103" fmla="*/ 63842 h 72236"/>
                    <a:gd name="connsiteX104" fmla="*/ 90661 w 165676"/>
                    <a:gd name="connsiteY104" fmla="*/ 65965 h 72236"/>
                    <a:gd name="connsiteX105" fmla="*/ 96825 w 165676"/>
                    <a:gd name="connsiteY105" fmla="*/ 64277 h 72236"/>
                    <a:gd name="connsiteX106" fmla="*/ 102785 w 165676"/>
                    <a:gd name="connsiteY106" fmla="*/ 59110 h 72236"/>
                    <a:gd name="connsiteX107" fmla="*/ 165747 w 165676"/>
                    <a:gd name="connsiteY107" fmla="*/ 70314 h 72236"/>
                    <a:gd name="connsiteX108" fmla="*/ 165542 w 165676"/>
                    <a:gd name="connsiteY108" fmla="*/ 71004 h 72236"/>
                    <a:gd name="connsiteX109" fmla="*/ 164877 w 165676"/>
                    <a:gd name="connsiteY109" fmla="*/ 71490 h 72236"/>
                    <a:gd name="connsiteX110" fmla="*/ 163598 w 165676"/>
                    <a:gd name="connsiteY110" fmla="*/ 71797 h 72236"/>
                    <a:gd name="connsiteX111" fmla="*/ 161552 w 165676"/>
                    <a:gd name="connsiteY111" fmla="*/ 71900 h 72236"/>
                    <a:gd name="connsiteX112" fmla="*/ 159455 w 165676"/>
                    <a:gd name="connsiteY112" fmla="*/ 71797 h 72236"/>
                    <a:gd name="connsiteX113" fmla="*/ 158176 w 165676"/>
                    <a:gd name="connsiteY113" fmla="*/ 71490 h 72236"/>
                    <a:gd name="connsiteX114" fmla="*/ 157511 w 165676"/>
                    <a:gd name="connsiteY114" fmla="*/ 71004 h 72236"/>
                    <a:gd name="connsiteX115" fmla="*/ 157306 w 165676"/>
                    <a:gd name="connsiteY115" fmla="*/ 70314 h 72236"/>
                    <a:gd name="connsiteX116" fmla="*/ 157306 w 165676"/>
                    <a:gd name="connsiteY116" fmla="*/ 43353 h 72236"/>
                    <a:gd name="connsiteX117" fmla="*/ 156692 w 165676"/>
                    <a:gd name="connsiteY117" fmla="*/ 37009 h 72236"/>
                    <a:gd name="connsiteX118" fmla="*/ 154901 w 165676"/>
                    <a:gd name="connsiteY118" fmla="*/ 32865 h 72236"/>
                    <a:gd name="connsiteX119" fmla="*/ 151858 w 165676"/>
                    <a:gd name="connsiteY119" fmla="*/ 30205 h 72236"/>
                    <a:gd name="connsiteX120" fmla="*/ 147534 w 165676"/>
                    <a:gd name="connsiteY120" fmla="*/ 29284 h 72236"/>
                    <a:gd name="connsiteX121" fmla="*/ 141191 w 165676"/>
                    <a:gd name="connsiteY121" fmla="*/ 31535 h 72236"/>
                    <a:gd name="connsiteX122" fmla="*/ 134539 w 165676"/>
                    <a:gd name="connsiteY122" fmla="*/ 38135 h 72236"/>
                    <a:gd name="connsiteX123" fmla="*/ 134539 w 165676"/>
                    <a:gd name="connsiteY123" fmla="*/ 70314 h 72236"/>
                    <a:gd name="connsiteX124" fmla="*/ 134336 w 165676"/>
                    <a:gd name="connsiteY124" fmla="*/ 71004 h 72236"/>
                    <a:gd name="connsiteX125" fmla="*/ 133670 w 165676"/>
                    <a:gd name="connsiteY125" fmla="*/ 71490 h 72236"/>
                    <a:gd name="connsiteX126" fmla="*/ 132392 w 165676"/>
                    <a:gd name="connsiteY126" fmla="*/ 71797 h 72236"/>
                    <a:gd name="connsiteX127" fmla="*/ 130293 w 165676"/>
                    <a:gd name="connsiteY127" fmla="*/ 71900 h 72236"/>
                    <a:gd name="connsiteX128" fmla="*/ 128247 w 165676"/>
                    <a:gd name="connsiteY128" fmla="*/ 71797 h 72236"/>
                    <a:gd name="connsiteX129" fmla="*/ 126942 w 165676"/>
                    <a:gd name="connsiteY129" fmla="*/ 71490 h 72236"/>
                    <a:gd name="connsiteX130" fmla="*/ 126277 w 165676"/>
                    <a:gd name="connsiteY130" fmla="*/ 71004 h 72236"/>
                    <a:gd name="connsiteX131" fmla="*/ 126098 w 165676"/>
                    <a:gd name="connsiteY131" fmla="*/ 70314 h 72236"/>
                    <a:gd name="connsiteX132" fmla="*/ 126098 w 165676"/>
                    <a:gd name="connsiteY132" fmla="*/ 24271 h 72236"/>
                    <a:gd name="connsiteX133" fmla="*/ 126252 w 165676"/>
                    <a:gd name="connsiteY133" fmla="*/ 23580 h 72236"/>
                    <a:gd name="connsiteX134" fmla="*/ 126866 w 165676"/>
                    <a:gd name="connsiteY134" fmla="*/ 23068 h 72236"/>
                    <a:gd name="connsiteX135" fmla="*/ 128042 w 165676"/>
                    <a:gd name="connsiteY135" fmla="*/ 22761 h 72236"/>
                    <a:gd name="connsiteX136" fmla="*/ 129935 w 165676"/>
                    <a:gd name="connsiteY136" fmla="*/ 22685 h 72236"/>
                    <a:gd name="connsiteX137" fmla="*/ 131803 w 165676"/>
                    <a:gd name="connsiteY137" fmla="*/ 22761 h 72236"/>
                    <a:gd name="connsiteX138" fmla="*/ 132953 w 165676"/>
                    <a:gd name="connsiteY138" fmla="*/ 23068 h 72236"/>
                    <a:gd name="connsiteX139" fmla="*/ 133542 w 165676"/>
                    <a:gd name="connsiteY139" fmla="*/ 23580 h 72236"/>
                    <a:gd name="connsiteX140" fmla="*/ 133721 w 165676"/>
                    <a:gd name="connsiteY140" fmla="*/ 24271 h 72236"/>
                    <a:gd name="connsiteX141" fmla="*/ 133721 w 165676"/>
                    <a:gd name="connsiteY141" fmla="*/ 30358 h 72236"/>
                    <a:gd name="connsiteX142" fmla="*/ 141472 w 165676"/>
                    <a:gd name="connsiteY142" fmla="*/ 23989 h 72236"/>
                    <a:gd name="connsiteX143" fmla="*/ 149274 w 165676"/>
                    <a:gd name="connsiteY143" fmla="*/ 21968 h 72236"/>
                    <a:gd name="connsiteX144" fmla="*/ 157024 w 165676"/>
                    <a:gd name="connsiteY144" fmla="*/ 23529 h 72236"/>
                    <a:gd name="connsiteX145" fmla="*/ 162115 w 165676"/>
                    <a:gd name="connsiteY145" fmla="*/ 27698 h 72236"/>
                    <a:gd name="connsiteX146" fmla="*/ 164903 w 165676"/>
                    <a:gd name="connsiteY146" fmla="*/ 33812 h 72236"/>
                    <a:gd name="connsiteX147" fmla="*/ 165747 w 165676"/>
                    <a:gd name="connsiteY147" fmla="*/ 42227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165676" h="72236">
                      <a:moveTo>
                        <a:pt x="40742" y="24782"/>
                      </a:moveTo>
                      <a:cubicBezTo>
                        <a:pt x="40742" y="28090"/>
                        <a:pt x="40197" y="31075"/>
                        <a:pt x="39105" y="33735"/>
                      </a:cubicBezTo>
                      <a:cubicBezTo>
                        <a:pt x="38014" y="36395"/>
                        <a:pt x="36454" y="38663"/>
                        <a:pt x="34424" y="40539"/>
                      </a:cubicBezTo>
                      <a:cubicBezTo>
                        <a:pt x="32395" y="42415"/>
                        <a:pt x="29905" y="43864"/>
                        <a:pt x="26955" y="44888"/>
                      </a:cubicBezTo>
                      <a:cubicBezTo>
                        <a:pt x="24005" y="45911"/>
                        <a:pt x="20483" y="46422"/>
                        <a:pt x="16390" y="46422"/>
                      </a:cubicBezTo>
                      <a:lnTo>
                        <a:pt x="8870" y="46422"/>
                      </a:lnTo>
                      <a:lnTo>
                        <a:pt x="8870" y="70263"/>
                      </a:lnTo>
                      <a:cubicBezTo>
                        <a:pt x="8870" y="70535"/>
                        <a:pt x="8793" y="70774"/>
                        <a:pt x="8640" y="70979"/>
                      </a:cubicBezTo>
                      <a:cubicBezTo>
                        <a:pt x="8486" y="71183"/>
                        <a:pt x="8248" y="71346"/>
                        <a:pt x="7923" y="71465"/>
                      </a:cubicBezTo>
                      <a:cubicBezTo>
                        <a:pt x="7599" y="71584"/>
                        <a:pt x="7156" y="71687"/>
                        <a:pt x="6593" y="71772"/>
                      </a:cubicBezTo>
                      <a:cubicBezTo>
                        <a:pt x="6031" y="71857"/>
                        <a:pt x="5323" y="71900"/>
                        <a:pt x="4470" y="71900"/>
                      </a:cubicBezTo>
                      <a:cubicBezTo>
                        <a:pt x="3618" y="71900"/>
                        <a:pt x="2910" y="71857"/>
                        <a:pt x="2347" y="71772"/>
                      </a:cubicBezTo>
                      <a:cubicBezTo>
                        <a:pt x="1784" y="71687"/>
                        <a:pt x="1332" y="71584"/>
                        <a:pt x="991" y="71465"/>
                      </a:cubicBezTo>
                      <a:cubicBezTo>
                        <a:pt x="650" y="71346"/>
                        <a:pt x="412" y="71183"/>
                        <a:pt x="275" y="70979"/>
                      </a:cubicBezTo>
                      <a:cubicBezTo>
                        <a:pt x="139" y="70774"/>
                        <a:pt x="70" y="70535"/>
                        <a:pt x="70" y="70263"/>
                      </a:cubicBezTo>
                      <a:lnTo>
                        <a:pt x="70" y="9179"/>
                      </a:lnTo>
                      <a:cubicBezTo>
                        <a:pt x="70" y="7814"/>
                        <a:pt x="429" y="6842"/>
                        <a:pt x="1145" y="6262"/>
                      </a:cubicBezTo>
                      <a:cubicBezTo>
                        <a:pt x="1861" y="5683"/>
                        <a:pt x="2663" y="5393"/>
                        <a:pt x="3549" y="5393"/>
                      </a:cubicBezTo>
                      <a:lnTo>
                        <a:pt x="17721" y="5393"/>
                      </a:lnTo>
                      <a:cubicBezTo>
                        <a:pt x="19153" y="5393"/>
                        <a:pt x="20526" y="5452"/>
                        <a:pt x="21839" y="5572"/>
                      </a:cubicBezTo>
                      <a:cubicBezTo>
                        <a:pt x="23152" y="5691"/>
                        <a:pt x="24704" y="5947"/>
                        <a:pt x="26494" y="6339"/>
                      </a:cubicBezTo>
                      <a:cubicBezTo>
                        <a:pt x="28285" y="6731"/>
                        <a:pt x="30110" y="7465"/>
                        <a:pt x="31969" y="8539"/>
                      </a:cubicBezTo>
                      <a:cubicBezTo>
                        <a:pt x="33827" y="9613"/>
                        <a:pt x="35405" y="10935"/>
                        <a:pt x="36701" y="12504"/>
                      </a:cubicBezTo>
                      <a:cubicBezTo>
                        <a:pt x="37997" y="14073"/>
                        <a:pt x="38994" y="15889"/>
                        <a:pt x="39694" y="17952"/>
                      </a:cubicBezTo>
                      <a:cubicBezTo>
                        <a:pt x="40393" y="20016"/>
                        <a:pt x="40742" y="22292"/>
                        <a:pt x="40742" y="24782"/>
                      </a:cubicBezTo>
                      <a:close/>
                      <a:moveTo>
                        <a:pt x="31483" y="25498"/>
                      </a:moveTo>
                      <a:cubicBezTo>
                        <a:pt x="31483" y="22804"/>
                        <a:pt x="30979" y="20553"/>
                        <a:pt x="29973" y="18745"/>
                      </a:cubicBezTo>
                      <a:cubicBezTo>
                        <a:pt x="28967" y="16938"/>
                        <a:pt x="27722" y="15590"/>
                        <a:pt x="26239" y="14704"/>
                      </a:cubicBezTo>
                      <a:cubicBezTo>
                        <a:pt x="24755" y="13817"/>
                        <a:pt x="23220" y="13254"/>
                        <a:pt x="21634" y="13015"/>
                      </a:cubicBezTo>
                      <a:cubicBezTo>
                        <a:pt x="20048" y="12777"/>
                        <a:pt x="18505" y="12657"/>
                        <a:pt x="17004" y="12657"/>
                      </a:cubicBezTo>
                      <a:lnTo>
                        <a:pt x="8870" y="12657"/>
                      </a:lnTo>
                      <a:lnTo>
                        <a:pt x="8870" y="39209"/>
                      </a:lnTo>
                      <a:lnTo>
                        <a:pt x="16800" y="39209"/>
                      </a:lnTo>
                      <a:cubicBezTo>
                        <a:pt x="19460" y="39209"/>
                        <a:pt x="21668" y="38868"/>
                        <a:pt x="23425" y="38186"/>
                      </a:cubicBezTo>
                      <a:cubicBezTo>
                        <a:pt x="25181" y="37504"/>
                        <a:pt x="26656" y="36557"/>
                        <a:pt x="27850" y="35346"/>
                      </a:cubicBezTo>
                      <a:cubicBezTo>
                        <a:pt x="29044" y="34136"/>
                        <a:pt x="29948" y="32686"/>
                        <a:pt x="30562" y="30998"/>
                      </a:cubicBezTo>
                      <a:cubicBezTo>
                        <a:pt x="31176" y="29310"/>
                        <a:pt x="31483" y="27476"/>
                        <a:pt x="31483" y="25498"/>
                      </a:cubicBezTo>
                      <a:close/>
                      <a:moveTo>
                        <a:pt x="61118" y="70314"/>
                      </a:moveTo>
                      <a:cubicBezTo>
                        <a:pt x="61118" y="70587"/>
                        <a:pt x="61050" y="70817"/>
                        <a:pt x="60913" y="71004"/>
                      </a:cubicBezTo>
                      <a:cubicBezTo>
                        <a:pt x="60777" y="71192"/>
                        <a:pt x="60555" y="71354"/>
                        <a:pt x="60248" y="71490"/>
                      </a:cubicBezTo>
                      <a:cubicBezTo>
                        <a:pt x="59941" y="71627"/>
                        <a:pt x="59515" y="71729"/>
                        <a:pt x="58969" y="71797"/>
                      </a:cubicBezTo>
                      <a:cubicBezTo>
                        <a:pt x="58424" y="71866"/>
                        <a:pt x="57724" y="71900"/>
                        <a:pt x="56872" y="71900"/>
                      </a:cubicBezTo>
                      <a:cubicBezTo>
                        <a:pt x="56053" y="71900"/>
                        <a:pt x="55371" y="71866"/>
                        <a:pt x="54825" y="71797"/>
                      </a:cubicBezTo>
                      <a:cubicBezTo>
                        <a:pt x="54280" y="71729"/>
                        <a:pt x="53845" y="71627"/>
                        <a:pt x="53521" y="71490"/>
                      </a:cubicBezTo>
                      <a:cubicBezTo>
                        <a:pt x="53197" y="71354"/>
                        <a:pt x="52975" y="71192"/>
                        <a:pt x="52856" y="71004"/>
                      </a:cubicBezTo>
                      <a:cubicBezTo>
                        <a:pt x="52736" y="70817"/>
                        <a:pt x="52677" y="70587"/>
                        <a:pt x="52677" y="70314"/>
                      </a:cubicBezTo>
                      <a:lnTo>
                        <a:pt x="52677" y="1965"/>
                      </a:lnTo>
                      <a:cubicBezTo>
                        <a:pt x="52677" y="1692"/>
                        <a:pt x="52736" y="1453"/>
                        <a:pt x="52856" y="1249"/>
                      </a:cubicBezTo>
                      <a:cubicBezTo>
                        <a:pt x="52975" y="1044"/>
                        <a:pt x="53197" y="874"/>
                        <a:pt x="53521" y="737"/>
                      </a:cubicBezTo>
                      <a:cubicBezTo>
                        <a:pt x="53845" y="601"/>
                        <a:pt x="54280" y="498"/>
                        <a:pt x="54825" y="430"/>
                      </a:cubicBezTo>
                      <a:cubicBezTo>
                        <a:pt x="55371" y="362"/>
                        <a:pt x="56053" y="328"/>
                        <a:pt x="56872" y="328"/>
                      </a:cubicBezTo>
                      <a:cubicBezTo>
                        <a:pt x="57724" y="328"/>
                        <a:pt x="58424" y="362"/>
                        <a:pt x="58969" y="430"/>
                      </a:cubicBezTo>
                      <a:cubicBezTo>
                        <a:pt x="59515" y="498"/>
                        <a:pt x="59941" y="601"/>
                        <a:pt x="60248" y="737"/>
                      </a:cubicBezTo>
                      <a:cubicBezTo>
                        <a:pt x="60555" y="874"/>
                        <a:pt x="60777" y="1044"/>
                        <a:pt x="60913" y="1249"/>
                      </a:cubicBezTo>
                      <a:cubicBezTo>
                        <a:pt x="61050" y="1453"/>
                        <a:pt x="61118" y="1692"/>
                        <a:pt x="61118" y="1965"/>
                      </a:cubicBezTo>
                      <a:close/>
                      <a:moveTo>
                        <a:pt x="111176" y="70365"/>
                      </a:moveTo>
                      <a:cubicBezTo>
                        <a:pt x="111176" y="70774"/>
                        <a:pt x="111039" y="71081"/>
                        <a:pt x="110766" y="71286"/>
                      </a:cubicBezTo>
                      <a:cubicBezTo>
                        <a:pt x="110494" y="71490"/>
                        <a:pt x="110118" y="71644"/>
                        <a:pt x="109640" y="71746"/>
                      </a:cubicBezTo>
                      <a:cubicBezTo>
                        <a:pt x="109163" y="71849"/>
                        <a:pt x="108464" y="71900"/>
                        <a:pt x="107543" y="71900"/>
                      </a:cubicBezTo>
                      <a:cubicBezTo>
                        <a:pt x="106656" y="71900"/>
                        <a:pt x="105948" y="71849"/>
                        <a:pt x="105420" y="71746"/>
                      </a:cubicBezTo>
                      <a:cubicBezTo>
                        <a:pt x="104891" y="71644"/>
                        <a:pt x="104507" y="71490"/>
                        <a:pt x="104269" y="71286"/>
                      </a:cubicBezTo>
                      <a:cubicBezTo>
                        <a:pt x="104030" y="71081"/>
                        <a:pt x="103911" y="70774"/>
                        <a:pt x="103911" y="70365"/>
                      </a:cubicBezTo>
                      <a:lnTo>
                        <a:pt x="103911" y="65761"/>
                      </a:lnTo>
                      <a:cubicBezTo>
                        <a:pt x="101898" y="67909"/>
                        <a:pt x="99656" y="69581"/>
                        <a:pt x="97183" y="70774"/>
                      </a:cubicBezTo>
                      <a:cubicBezTo>
                        <a:pt x="94711" y="71968"/>
                        <a:pt x="92093" y="72565"/>
                        <a:pt x="89330" y="72565"/>
                      </a:cubicBezTo>
                      <a:cubicBezTo>
                        <a:pt x="86909" y="72565"/>
                        <a:pt x="84717" y="72249"/>
                        <a:pt x="82756" y="71618"/>
                      </a:cubicBezTo>
                      <a:cubicBezTo>
                        <a:pt x="80795" y="70987"/>
                        <a:pt x="79124" y="70075"/>
                        <a:pt x="77742" y="68881"/>
                      </a:cubicBezTo>
                      <a:cubicBezTo>
                        <a:pt x="76361" y="67688"/>
                        <a:pt x="75287" y="66221"/>
                        <a:pt x="74519" y="64482"/>
                      </a:cubicBezTo>
                      <a:cubicBezTo>
                        <a:pt x="73752" y="62742"/>
                        <a:pt x="73368" y="60764"/>
                        <a:pt x="73368" y="58547"/>
                      </a:cubicBezTo>
                      <a:cubicBezTo>
                        <a:pt x="73368" y="55955"/>
                        <a:pt x="73897" y="53704"/>
                        <a:pt x="74954" y="51794"/>
                      </a:cubicBezTo>
                      <a:cubicBezTo>
                        <a:pt x="76012" y="49884"/>
                        <a:pt x="77529" y="48298"/>
                        <a:pt x="79507" y="47036"/>
                      </a:cubicBezTo>
                      <a:cubicBezTo>
                        <a:pt x="81486" y="45774"/>
                        <a:pt x="83907" y="44828"/>
                        <a:pt x="86772" y="44197"/>
                      </a:cubicBezTo>
                      <a:cubicBezTo>
                        <a:pt x="89637" y="43566"/>
                        <a:pt x="92860" y="43251"/>
                        <a:pt x="96441" y="43251"/>
                      </a:cubicBezTo>
                      <a:lnTo>
                        <a:pt x="102785" y="43251"/>
                      </a:lnTo>
                      <a:lnTo>
                        <a:pt x="102785" y="39669"/>
                      </a:lnTo>
                      <a:cubicBezTo>
                        <a:pt x="102785" y="37896"/>
                        <a:pt x="102597" y="36327"/>
                        <a:pt x="102222" y="34963"/>
                      </a:cubicBezTo>
                      <a:cubicBezTo>
                        <a:pt x="101848" y="33599"/>
                        <a:pt x="101242" y="32465"/>
                        <a:pt x="100407" y="31561"/>
                      </a:cubicBezTo>
                      <a:cubicBezTo>
                        <a:pt x="99570" y="30657"/>
                        <a:pt x="98487" y="29975"/>
                        <a:pt x="97158" y="29514"/>
                      </a:cubicBezTo>
                      <a:cubicBezTo>
                        <a:pt x="95828" y="29054"/>
                        <a:pt x="94191" y="28824"/>
                        <a:pt x="92246" y="28824"/>
                      </a:cubicBezTo>
                      <a:cubicBezTo>
                        <a:pt x="90166" y="28824"/>
                        <a:pt x="88298" y="29071"/>
                        <a:pt x="86644" y="29565"/>
                      </a:cubicBezTo>
                      <a:cubicBezTo>
                        <a:pt x="84990" y="30060"/>
                        <a:pt x="83541" y="30606"/>
                        <a:pt x="82296" y="31203"/>
                      </a:cubicBezTo>
                      <a:cubicBezTo>
                        <a:pt x="81051" y="31799"/>
                        <a:pt x="80011" y="32345"/>
                        <a:pt x="79175" y="32840"/>
                      </a:cubicBezTo>
                      <a:cubicBezTo>
                        <a:pt x="78339" y="33334"/>
                        <a:pt x="77717" y="33581"/>
                        <a:pt x="77308" y="33581"/>
                      </a:cubicBezTo>
                      <a:cubicBezTo>
                        <a:pt x="77035" y="33581"/>
                        <a:pt x="76796" y="33513"/>
                        <a:pt x="76591" y="33377"/>
                      </a:cubicBezTo>
                      <a:cubicBezTo>
                        <a:pt x="76387" y="33240"/>
                        <a:pt x="76208" y="33036"/>
                        <a:pt x="76054" y="32763"/>
                      </a:cubicBezTo>
                      <a:cubicBezTo>
                        <a:pt x="75901" y="32490"/>
                        <a:pt x="75790" y="32140"/>
                        <a:pt x="75722" y="31714"/>
                      </a:cubicBezTo>
                      <a:cubicBezTo>
                        <a:pt x="75653" y="31288"/>
                        <a:pt x="75619" y="30819"/>
                        <a:pt x="75619" y="30307"/>
                      </a:cubicBezTo>
                      <a:cubicBezTo>
                        <a:pt x="75619" y="29455"/>
                        <a:pt x="75679" y="28781"/>
                        <a:pt x="75798" y="28286"/>
                      </a:cubicBezTo>
                      <a:cubicBezTo>
                        <a:pt x="75918" y="27792"/>
                        <a:pt x="76208" y="27323"/>
                        <a:pt x="76668" y="26880"/>
                      </a:cubicBezTo>
                      <a:cubicBezTo>
                        <a:pt x="77129" y="26436"/>
                        <a:pt x="77922" y="25916"/>
                        <a:pt x="79047" y="25319"/>
                      </a:cubicBezTo>
                      <a:cubicBezTo>
                        <a:pt x="80173" y="24722"/>
                        <a:pt x="81469" y="24177"/>
                        <a:pt x="82935" y="23682"/>
                      </a:cubicBezTo>
                      <a:cubicBezTo>
                        <a:pt x="84402" y="23188"/>
                        <a:pt x="86005" y="22778"/>
                        <a:pt x="87744" y="22454"/>
                      </a:cubicBezTo>
                      <a:cubicBezTo>
                        <a:pt x="89483" y="22130"/>
                        <a:pt x="91240" y="21968"/>
                        <a:pt x="93013" y="21968"/>
                      </a:cubicBezTo>
                      <a:cubicBezTo>
                        <a:pt x="96322" y="21968"/>
                        <a:pt x="99136" y="22344"/>
                        <a:pt x="101455" y="23094"/>
                      </a:cubicBezTo>
                      <a:cubicBezTo>
                        <a:pt x="103775" y="23844"/>
                        <a:pt x="105650" y="24944"/>
                        <a:pt x="107083" y="26394"/>
                      </a:cubicBezTo>
                      <a:cubicBezTo>
                        <a:pt x="108515" y="27843"/>
                        <a:pt x="109555" y="29642"/>
                        <a:pt x="110203" y="31791"/>
                      </a:cubicBezTo>
                      <a:cubicBezTo>
                        <a:pt x="110852" y="33940"/>
                        <a:pt x="111176" y="36446"/>
                        <a:pt x="111176" y="39311"/>
                      </a:cubicBezTo>
                      <a:close/>
                      <a:moveTo>
                        <a:pt x="102785" y="49338"/>
                      </a:moveTo>
                      <a:lnTo>
                        <a:pt x="95572" y="49338"/>
                      </a:lnTo>
                      <a:cubicBezTo>
                        <a:pt x="93252" y="49338"/>
                        <a:pt x="91240" y="49535"/>
                        <a:pt x="89535" y="49927"/>
                      </a:cubicBezTo>
                      <a:cubicBezTo>
                        <a:pt x="87830" y="50319"/>
                        <a:pt x="86414" y="50899"/>
                        <a:pt x="85289" y="51666"/>
                      </a:cubicBezTo>
                      <a:cubicBezTo>
                        <a:pt x="84163" y="52434"/>
                        <a:pt x="83336" y="53355"/>
                        <a:pt x="82807" y="54429"/>
                      </a:cubicBezTo>
                      <a:cubicBezTo>
                        <a:pt x="82279" y="55503"/>
                        <a:pt x="82014" y="56740"/>
                        <a:pt x="82014" y="58138"/>
                      </a:cubicBezTo>
                      <a:cubicBezTo>
                        <a:pt x="82014" y="60525"/>
                        <a:pt x="82773" y="62427"/>
                        <a:pt x="84291" y="63842"/>
                      </a:cubicBezTo>
                      <a:cubicBezTo>
                        <a:pt x="85809" y="65258"/>
                        <a:pt x="87932" y="65965"/>
                        <a:pt x="90661" y="65965"/>
                      </a:cubicBezTo>
                      <a:cubicBezTo>
                        <a:pt x="92877" y="65965"/>
                        <a:pt x="94933" y="65403"/>
                        <a:pt x="96825" y="64277"/>
                      </a:cubicBezTo>
                      <a:cubicBezTo>
                        <a:pt x="98718" y="63152"/>
                        <a:pt x="100705" y="61429"/>
                        <a:pt x="102785" y="59110"/>
                      </a:cubicBezTo>
                      <a:close/>
                      <a:moveTo>
                        <a:pt x="165747" y="70314"/>
                      </a:moveTo>
                      <a:cubicBezTo>
                        <a:pt x="165747" y="70587"/>
                        <a:pt x="165679" y="70817"/>
                        <a:pt x="165542" y="71004"/>
                      </a:cubicBezTo>
                      <a:cubicBezTo>
                        <a:pt x="165406" y="71192"/>
                        <a:pt x="165184" y="71354"/>
                        <a:pt x="164877" y="71490"/>
                      </a:cubicBezTo>
                      <a:cubicBezTo>
                        <a:pt x="164571" y="71627"/>
                        <a:pt x="164144" y="71729"/>
                        <a:pt x="163598" y="71797"/>
                      </a:cubicBezTo>
                      <a:cubicBezTo>
                        <a:pt x="163052" y="71866"/>
                        <a:pt x="162371" y="71900"/>
                        <a:pt x="161552" y="71900"/>
                      </a:cubicBezTo>
                      <a:cubicBezTo>
                        <a:pt x="160700" y="71900"/>
                        <a:pt x="160001" y="71866"/>
                        <a:pt x="159455" y="71797"/>
                      </a:cubicBezTo>
                      <a:cubicBezTo>
                        <a:pt x="158909" y="71729"/>
                        <a:pt x="158482" y="71627"/>
                        <a:pt x="158176" y="71490"/>
                      </a:cubicBezTo>
                      <a:cubicBezTo>
                        <a:pt x="157869" y="71354"/>
                        <a:pt x="157647" y="71192"/>
                        <a:pt x="157511" y="71004"/>
                      </a:cubicBezTo>
                      <a:cubicBezTo>
                        <a:pt x="157374" y="70817"/>
                        <a:pt x="157306" y="70587"/>
                        <a:pt x="157306" y="70314"/>
                      </a:cubicBezTo>
                      <a:lnTo>
                        <a:pt x="157306" y="43353"/>
                      </a:lnTo>
                      <a:cubicBezTo>
                        <a:pt x="157306" y="40727"/>
                        <a:pt x="157101" y="38612"/>
                        <a:pt x="156692" y="37009"/>
                      </a:cubicBezTo>
                      <a:cubicBezTo>
                        <a:pt x="156283" y="35406"/>
                        <a:pt x="155686" y="34025"/>
                        <a:pt x="154901" y="32865"/>
                      </a:cubicBezTo>
                      <a:cubicBezTo>
                        <a:pt x="154117" y="31706"/>
                        <a:pt x="153103" y="30819"/>
                        <a:pt x="151858" y="30205"/>
                      </a:cubicBezTo>
                      <a:cubicBezTo>
                        <a:pt x="150613" y="29591"/>
                        <a:pt x="149172" y="29284"/>
                        <a:pt x="147534" y="29284"/>
                      </a:cubicBezTo>
                      <a:cubicBezTo>
                        <a:pt x="145420" y="29284"/>
                        <a:pt x="143305" y="30034"/>
                        <a:pt x="141191" y="31535"/>
                      </a:cubicBezTo>
                      <a:cubicBezTo>
                        <a:pt x="139076" y="33036"/>
                        <a:pt x="136859" y="35236"/>
                        <a:pt x="134539" y="38135"/>
                      </a:cubicBezTo>
                      <a:lnTo>
                        <a:pt x="134539" y="70314"/>
                      </a:lnTo>
                      <a:cubicBezTo>
                        <a:pt x="134539" y="70587"/>
                        <a:pt x="134472" y="70817"/>
                        <a:pt x="134336" y="71004"/>
                      </a:cubicBezTo>
                      <a:cubicBezTo>
                        <a:pt x="134198" y="71192"/>
                        <a:pt x="133977" y="71354"/>
                        <a:pt x="133670" y="71490"/>
                      </a:cubicBezTo>
                      <a:cubicBezTo>
                        <a:pt x="133363" y="71627"/>
                        <a:pt x="132936" y="71729"/>
                        <a:pt x="132392" y="71797"/>
                      </a:cubicBezTo>
                      <a:cubicBezTo>
                        <a:pt x="131846" y="71866"/>
                        <a:pt x="131147" y="71900"/>
                        <a:pt x="130293" y="71900"/>
                      </a:cubicBezTo>
                      <a:cubicBezTo>
                        <a:pt x="129475" y="71900"/>
                        <a:pt x="128793" y="71866"/>
                        <a:pt x="128247" y="71797"/>
                      </a:cubicBezTo>
                      <a:cubicBezTo>
                        <a:pt x="127701" y="71729"/>
                        <a:pt x="127267" y="71627"/>
                        <a:pt x="126942" y="71490"/>
                      </a:cubicBezTo>
                      <a:cubicBezTo>
                        <a:pt x="126618" y="71354"/>
                        <a:pt x="126396" y="71192"/>
                        <a:pt x="126277" y="71004"/>
                      </a:cubicBezTo>
                      <a:cubicBezTo>
                        <a:pt x="126158" y="70817"/>
                        <a:pt x="126098" y="70587"/>
                        <a:pt x="126098" y="70314"/>
                      </a:cubicBezTo>
                      <a:lnTo>
                        <a:pt x="126098" y="24271"/>
                      </a:lnTo>
                      <a:cubicBezTo>
                        <a:pt x="126098" y="23998"/>
                        <a:pt x="126150" y="23767"/>
                        <a:pt x="126252" y="23580"/>
                      </a:cubicBezTo>
                      <a:cubicBezTo>
                        <a:pt x="126355" y="23392"/>
                        <a:pt x="126559" y="23222"/>
                        <a:pt x="126866" y="23068"/>
                      </a:cubicBezTo>
                      <a:cubicBezTo>
                        <a:pt x="127173" y="22915"/>
                        <a:pt x="127565" y="22812"/>
                        <a:pt x="128042" y="22761"/>
                      </a:cubicBezTo>
                      <a:cubicBezTo>
                        <a:pt x="128520" y="22710"/>
                        <a:pt x="129151" y="22685"/>
                        <a:pt x="129935" y="22685"/>
                      </a:cubicBezTo>
                      <a:cubicBezTo>
                        <a:pt x="130686" y="22685"/>
                        <a:pt x="131309" y="22710"/>
                        <a:pt x="131803" y="22761"/>
                      </a:cubicBezTo>
                      <a:cubicBezTo>
                        <a:pt x="132297" y="22812"/>
                        <a:pt x="132681" y="22915"/>
                        <a:pt x="132953" y="23068"/>
                      </a:cubicBezTo>
                      <a:cubicBezTo>
                        <a:pt x="133227" y="23222"/>
                        <a:pt x="133423" y="23392"/>
                        <a:pt x="133542" y="23580"/>
                      </a:cubicBezTo>
                      <a:cubicBezTo>
                        <a:pt x="133661" y="23767"/>
                        <a:pt x="133721" y="23998"/>
                        <a:pt x="133721" y="24271"/>
                      </a:cubicBezTo>
                      <a:lnTo>
                        <a:pt x="133721" y="30358"/>
                      </a:lnTo>
                      <a:cubicBezTo>
                        <a:pt x="136313" y="27459"/>
                        <a:pt x="138897" y="25336"/>
                        <a:pt x="141472" y="23989"/>
                      </a:cubicBezTo>
                      <a:cubicBezTo>
                        <a:pt x="144047" y="22642"/>
                        <a:pt x="146648" y="21968"/>
                        <a:pt x="149274" y="21968"/>
                      </a:cubicBezTo>
                      <a:cubicBezTo>
                        <a:pt x="152344" y="21968"/>
                        <a:pt x="154927" y="22488"/>
                        <a:pt x="157024" y="23529"/>
                      </a:cubicBezTo>
                      <a:cubicBezTo>
                        <a:pt x="159122" y="24569"/>
                        <a:pt x="160819" y="25959"/>
                        <a:pt x="162115" y="27698"/>
                      </a:cubicBezTo>
                      <a:cubicBezTo>
                        <a:pt x="163411" y="29438"/>
                        <a:pt x="164340" y="31475"/>
                        <a:pt x="164903" y="33812"/>
                      </a:cubicBezTo>
                      <a:cubicBezTo>
                        <a:pt x="165466" y="36148"/>
                        <a:pt x="165747" y="38953"/>
                        <a:pt x="165747" y="4222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2" name="Полилиния: фигура 81">
                  <a:extLst>
                    <a:ext uri="{FF2B5EF4-FFF2-40B4-BE49-F238E27FC236}">
                      <a16:creationId xmlns:a16="http://schemas.microsoft.com/office/drawing/2014/main" id="{5B9E4C7C-D20C-44B9-9D84-CE67FFDF112D}"/>
                    </a:ext>
                  </a:extLst>
                </p:cNvPr>
                <p:cNvSpPr/>
                <p:nvPr/>
              </p:nvSpPr>
              <p:spPr>
                <a:xfrm>
                  <a:off x="586805" y="3198321"/>
                  <a:ext cx="25937" cy="25937"/>
                </a:xfrm>
                <a:custGeom>
                  <a:avLst/>
                  <a:gdLst>
                    <a:gd name="connsiteX0" fmla="*/ 61 w 25937"/>
                    <a:gd name="connsiteY0" fmla="*/ 13284 h 25937"/>
                    <a:gd name="connsiteX1" fmla="*/ 3872 w 25937"/>
                    <a:gd name="connsiteY1" fmla="*/ 4127 h 25937"/>
                    <a:gd name="connsiteX2" fmla="*/ 13004 w 25937"/>
                    <a:gd name="connsiteY2" fmla="*/ 341 h 25937"/>
                    <a:gd name="connsiteX3" fmla="*/ 22188 w 25937"/>
                    <a:gd name="connsiteY3" fmla="*/ 4127 h 25937"/>
                    <a:gd name="connsiteX4" fmla="*/ 25999 w 25937"/>
                    <a:gd name="connsiteY4" fmla="*/ 13284 h 25937"/>
                    <a:gd name="connsiteX5" fmla="*/ 22188 w 25937"/>
                    <a:gd name="connsiteY5" fmla="*/ 22467 h 25937"/>
                    <a:gd name="connsiteX6" fmla="*/ 13004 w 25937"/>
                    <a:gd name="connsiteY6" fmla="*/ 26279 h 25937"/>
                    <a:gd name="connsiteX7" fmla="*/ 3872 w 25937"/>
                    <a:gd name="connsiteY7" fmla="*/ 22467 h 25937"/>
                    <a:gd name="connsiteX8" fmla="*/ 61 w 25937"/>
                    <a:gd name="connsiteY8" fmla="*/ 13284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284"/>
                      </a:moveTo>
                      <a:cubicBezTo>
                        <a:pt x="61" y="9703"/>
                        <a:pt x="1331" y="6651"/>
                        <a:pt x="3872" y="4127"/>
                      </a:cubicBezTo>
                      <a:cubicBezTo>
                        <a:pt x="6413" y="1603"/>
                        <a:pt x="9457" y="341"/>
                        <a:pt x="13004" y="341"/>
                      </a:cubicBezTo>
                      <a:cubicBezTo>
                        <a:pt x="16586" y="341"/>
                        <a:pt x="19647" y="1603"/>
                        <a:pt x="22188" y="4127"/>
                      </a:cubicBezTo>
                      <a:cubicBezTo>
                        <a:pt x="24728" y="6651"/>
                        <a:pt x="25999" y="9703"/>
                        <a:pt x="25999" y="13284"/>
                      </a:cubicBezTo>
                      <a:cubicBezTo>
                        <a:pt x="25999" y="16865"/>
                        <a:pt x="24728" y="19926"/>
                        <a:pt x="22188" y="22467"/>
                      </a:cubicBezTo>
                      <a:cubicBezTo>
                        <a:pt x="19647" y="25008"/>
                        <a:pt x="16586" y="26279"/>
                        <a:pt x="13004" y="26279"/>
                      </a:cubicBezTo>
                      <a:cubicBezTo>
                        <a:pt x="9457" y="26279"/>
                        <a:pt x="6413" y="25008"/>
                        <a:pt x="3872" y="22467"/>
                      </a:cubicBezTo>
                      <a:cubicBezTo>
                        <a:pt x="1331" y="19926"/>
                        <a:pt x="61" y="16865"/>
                        <a:pt x="61" y="1328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3" name="Полилиния: фигура 82">
                  <a:extLst>
                    <a:ext uri="{FF2B5EF4-FFF2-40B4-BE49-F238E27FC236}">
                      <a16:creationId xmlns:a16="http://schemas.microsoft.com/office/drawing/2014/main" id="{84F0009A-52F6-4FD0-BF4C-4CB5B28F1F95}"/>
                    </a:ext>
                  </a:extLst>
                </p:cNvPr>
                <p:cNvSpPr/>
                <p:nvPr/>
              </p:nvSpPr>
              <p:spPr>
                <a:xfrm>
                  <a:off x="680118" y="3180108"/>
                  <a:ext cx="637759" cy="68860"/>
                </a:xfrm>
                <a:custGeom>
                  <a:avLst/>
                  <a:gdLst>
                    <a:gd name="connsiteX0" fmla="*/ 50974 w 637759"/>
                    <a:gd name="connsiteY0" fmla="*/ 34157 h 68860"/>
                    <a:gd name="connsiteX1" fmla="*/ 48774 w 637759"/>
                    <a:gd name="connsiteY1" fmla="*/ 49172 h 68860"/>
                    <a:gd name="connsiteX2" fmla="*/ 42354 w 637759"/>
                    <a:gd name="connsiteY2" fmla="*/ 59814 h 68860"/>
                    <a:gd name="connsiteX3" fmla="*/ 31994 w 637759"/>
                    <a:gd name="connsiteY3" fmla="*/ 66132 h 68860"/>
                    <a:gd name="connsiteX4" fmla="*/ 17362 w 637759"/>
                    <a:gd name="connsiteY4" fmla="*/ 68229 h 68860"/>
                    <a:gd name="connsiteX5" fmla="*/ 3345 w 637759"/>
                    <a:gd name="connsiteY5" fmla="*/ 68229 h 68860"/>
                    <a:gd name="connsiteX6" fmla="*/ 1119 w 637759"/>
                    <a:gd name="connsiteY6" fmla="*/ 67436 h 68860"/>
                    <a:gd name="connsiteX7" fmla="*/ 70 w 637759"/>
                    <a:gd name="connsiteY7" fmla="*/ 64648 h 68860"/>
                    <a:gd name="connsiteX8" fmla="*/ 70 w 637759"/>
                    <a:gd name="connsiteY8" fmla="*/ 5610 h 68860"/>
                    <a:gd name="connsiteX9" fmla="*/ 1119 w 637759"/>
                    <a:gd name="connsiteY9" fmla="*/ 2822 h 68860"/>
                    <a:gd name="connsiteX10" fmla="*/ 3345 w 637759"/>
                    <a:gd name="connsiteY10" fmla="*/ 2029 h 68860"/>
                    <a:gd name="connsiteX11" fmla="*/ 18334 w 637759"/>
                    <a:gd name="connsiteY11" fmla="*/ 2029 h 68860"/>
                    <a:gd name="connsiteX12" fmla="*/ 32864 w 637759"/>
                    <a:gd name="connsiteY12" fmla="*/ 4255 h 68860"/>
                    <a:gd name="connsiteX13" fmla="*/ 42814 w 637759"/>
                    <a:gd name="connsiteY13" fmla="*/ 10650 h 68860"/>
                    <a:gd name="connsiteX14" fmla="*/ 48902 w 637759"/>
                    <a:gd name="connsiteY14" fmla="*/ 20753 h 68860"/>
                    <a:gd name="connsiteX15" fmla="*/ 50974 w 637759"/>
                    <a:gd name="connsiteY15" fmla="*/ 34157 h 68860"/>
                    <a:gd name="connsiteX16" fmla="*/ 41714 w 637759"/>
                    <a:gd name="connsiteY16" fmla="*/ 34515 h 68860"/>
                    <a:gd name="connsiteX17" fmla="*/ 40384 w 637759"/>
                    <a:gd name="connsiteY17" fmla="*/ 24514 h 68860"/>
                    <a:gd name="connsiteX18" fmla="*/ 36215 w 637759"/>
                    <a:gd name="connsiteY18" fmla="*/ 16507 h 68860"/>
                    <a:gd name="connsiteX19" fmla="*/ 29027 w 637759"/>
                    <a:gd name="connsiteY19" fmla="*/ 11238 h 68860"/>
                    <a:gd name="connsiteX20" fmla="*/ 17823 w 637759"/>
                    <a:gd name="connsiteY20" fmla="*/ 9345 h 68860"/>
                    <a:gd name="connsiteX21" fmla="*/ 8870 w 637759"/>
                    <a:gd name="connsiteY21" fmla="*/ 9345 h 68860"/>
                    <a:gd name="connsiteX22" fmla="*/ 8870 w 637759"/>
                    <a:gd name="connsiteY22" fmla="*/ 60862 h 68860"/>
                    <a:gd name="connsiteX23" fmla="*/ 17925 w 637759"/>
                    <a:gd name="connsiteY23" fmla="*/ 60862 h 68860"/>
                    <a:gd name="connsiteX24" fmla="*/ 28618 w 637759"/>
                    <a:gd name="connsiteY24" fmla="*/ 59276 h 68860"/>
                    <a:gd name="connsiteX25" fmla="*/ 35882 w 637759"/>
                    <a:gd name="connsiteY25" fmla="*/ 54416 h 68860"/>
                    <a:gd name="connsiteX26" fmla="*/ 40256 w 637759"/>
                    <a:gd name="connsiteY26" fmla="*/ 46205 h 68860"/>
                    <a:gd name="connsiteX27" fmla="*/ 41714 w 637759"/>
                    <a:gd name="connsiteY27" fmla="*/ 34515 h 68860"/>
                    <a:gd name="connsiteX28" fmla="*/ 105419 w 637759"/>
                    <a:gd name="connsiteY28" fmla="*/ 43417 h 68860"/>
                    <a:gd name="connsiteX29" fmla="*/ 103936 w 637759"/>
                    <a:gd name="connsiteY29" fmla="*/ 53777 h 68860"/>
                    <a:gd name="connsiteX30" fmla="*/ 99510 w 637759"/>
                    <a:gd name="connsiteY30" fmla="*/ 61937 h 68860"/>
                    <a:gd name="connsiteX31" fmla="*/ 92144 w 637759"/>
                    <a:gd name="connsiteY31" fmla="*/ 67283 h 68860"/>
                    <a:gd name="connsiteX32" fmla="*/ 81886 w 637759"/>
                    <a:gd name="connsiteY32" fmla="*/ 69201 h 68860"/>
                    <a:gd name="connsiteX33" fmla="*/ 71986 w 637759"/>
                    <a:gd name="connsiteY33" fmla="*/ 67513 h 68860"/>
                    <a:gd name="connsiteX34" fmla="*/ 64952 w 637759"/>
                    <a:gd name="connsiteY34" fmla="*/ 62602 h 68860"/>
                    <a:gd name="connsiteX35" fmla="*/ 60757 w 637759"/>
                    <a:gd name="connsiteY35" fmla="*/ 54774 h 68860"/>
                    <a:gd name="connsiteX36" fmla="*/ 59375 w 637759"/>
                    <a:gd name="connsiteY36" fmla="*/ 44338 h 68860"/>
                    <a:gd name="connsiteX37" fmla="*/ 60833 w 637759"/>
                    <a:gd name="connsiteY37" fmla="*/ 33978 h 68860"/>
                    <a:gd name="connsiteX38" fmla="*/ 65233 w 637759"/>
                    <a:gd name="connsiteY38" fmla="*/ 25818 h 68860"/>
                    <a:gd name="connsiteX39" fmla="*/ 72575 w 637759"/>
                    <a:gd name="connsiteY39" fmla="*/ 20498 h 68860"/>
                    <a:gd name="connsiteX40" fmla="*/ 82858 w 637759"/>
                    <a:gd name="connsiteY40" fmla="*/ 18605 h 68860"/>
                    <a:gd name="connsiteX41" fmla="*/ 92757 w 637759"/>
                    <a:gd name="connsiteY41" fmla="*/ 20293 h 68860"/>
                    <a:gd name="connsiteX42" fmla="*/ 99791 w 637759"/>
                    <a:gd name="connsiteY42" fmla="*/ 25204 h 68860"/>
                    <a:gd name="connsiteX43" fmla="*/ 104012 w 637759"/>
                    <a:gd name="connsiteY43" fmla="*/ 33032 h 68860"/>
                    <a:gd name="connsiteX44" fmla="*/ 105419 w 637759"/>
                    <a:gd name="connsiteY44" fmla="*/ 43417 h 68860"/>
                    <a:gd name="connsiteX45" fmla="*/ 96671 w 637759"/>
                    <a:gd name="connsiteY45" fmla="*/ 43980 h 68860"/>
                    <a:gd name="connsiteX46" fmla="*/ 95974 w 637759"/>
                    <a:gd name="connsiteY46" fmla="*/ 36920 h 68860"/>
                    <a:gd name="connsiteX47" fmla="*/ 93676 w 637759"/>
                    <a:gd name="connsiteY47" fmla="*/ 31088 h 68860"/>
                    <a:gd name="connsiteX48" fmla="*/ 89340 w 637759"/>
                    <a:gd name="connsiteY48" fmla="*/ 27123 h 68860"/>
                    <a:gd name="connsiteX49" fmla="*/ 82526 w 637759"/>
                    <a:gd name="connsiteY49" fmla="*/ 25665 h 68860"/>
                    <a:gd name="connsiteX50" fmla="*/ 76047 w 637759"/>
                    <a:gd name="connsiteY50" fmla="*/ 26995 h 68860"/>
                    <a:gd name="connsiteX51" fmla="*/ 71582 w 637759"/>
                    <a:gd name="connsiteY51" fmla="*/ 30755 h 68860"/>
                    <a:gd name="connsiteX52" fmla="*/ 68975 w 637759"/>
                    <a:gd name="connsiteY52" fmla="*/ 36511 h 68860"/>
                    <a:gd name="connsiteX53" fmla="*/ 68124 w 637759"/>
                    <a:gd name="connsiteY53" fmla="*/ 43775 h 68860"/>
                    <a:gd name="connsiteX54" fmla="*/ 68821 w 637759"/>
                    <a:gd name="connsiteY54" fmla="*/ 50886 h 68860"/>
                    <a:gd name="connsiteX55" fmla="*/ 71144 w 637759"/>
                    <a:gd name="connsiteY55" fmla="*/ 56693 h 68860"/>
                    <a:gd name="connsiteX56" fmla="*/ 75505 w 637759"/>
                    <a:gd name="connsiteY56" fmla="*/ 60632 h 68860"/>
                    <a:gd name="connsiteX57" fmla="*/ 82320 w 637759"/>
                    <a:gd name="connsiteY57" fmla="*/ 62090 h 68860"/>
                    <a:gd name="connsiteX58" fmla="*/ 88773 w 637759"/>
                    <a:gd name="connsiteY58" fmla="*/ 60760 h 68860"/>
                    <a:gd name="connsiteX59" fmla="*/ 93264 w 637759"/>
                    <a:gd name="connsiteY59" fmla="*/ 57025 h 68860"/>
                    <a:gd name="connsiteX60" fmla="*/ 95845 w 637759"/>
                    <a:gd name="connsiteY60" fmla="*/ 51296 h 68860"/>
                    <a:gd name="connsiteX61" fmla="*/ 96671 w 637759"/>
                    <a:gd name="connsiteY61" fmla="*/ 43980 h 68860"/>
                    <a:gd name="connsiteX62" fmla="*/ 150269 w 637759"/>
                    <a:gd name="connsiteY62" fmla="*/ 59941 h 68860"/>
                    <a:gd name="connsiteX63" fmla="*/ 150218 w 637759"/>
                    <a:gd name="connsiteY63" fmla="*/ 61451 h 68860"/>
                    <a:gd name="connsiteX64" fmla="*/ 150038 w 637759"/>
                    <a:gd name="connsiteY64" fmla="*/ 62525 h 68860"/>
                    <a:gd name="connsiteX65" fmla="*/ 149732 w 637759"/>
                    <a:gd name="connsiteY65" fmla="*/ 63292 h 68860"/>
                    <a:gd name="connsiteX66" fmla="*/ 148914 w 637759"/>
                    <a:gd name="connsiteY66" fmla="*/ 64264 h 68860"/>
                    <a:gd name="connsiteX67" fmla="*/ 146739 w 637759"/>
                    <a:gd name="connsiteY67" fmla="*/ 65850 h 68860"/>
                    <a:gd name="connsiteX68" fmla="*/ 143286 w 637759"/>
                    <a:gd name="connsiteY68" fmla="*/ 67539 h 68860"/>
                    <a:gd name="connsiteX69" fmla="*/ 139116 w 637759"/>
                    <a:gd name="connsiteY69" fmla="*/ 68741 h 68860"/>
                    <a:gd name="connsiteX70" fmla="*/ 134460 w 637759"/>
                    <a:gd name="connsiteY70" fmla="*/ 69201 h 68860"/>
                    <a:gd name="connsiteX71" fmla="*/ 125661 w 637759"/>
                    <a:gd name="connsiteY71" fmla="*/ 67564 h 68860"/>
                    <a:gd name="connsiteX72" fmla="*/ 119240 w 637759"/>
                    <a:gd name="connsiteY72" fmla="*/ 62781 h 68860"/>
                    <a:gd name="connsiteX73" fmla="*/ 115302 w 637759"/>
                    <a:gd name="connsiteY73" fmla="*/ 55056 h 68860"/>
                    <a:gd name="connsiteX74" fmla="*/ 113945 w 637759"/>
                    <a:gd name="connsiteY74" fmla="*/ 44491 h 68860"/>
                    <a:gd name="connsiteX75" fmla="*/ 115608 w 637759"/>
                    <a:gd name="connsiteY75" fmla="*/ 32802 h 68860"/>
                    <a:gd name="connsiteX76" fmla="*/ 120161 w 637759"/>
                    <a:gd name="connsiteY76" fmla="*/ 24795 h 68860"/>
                    <a:gd name="connsiteX77" fmla="*/ 126966 w 637759"/>
                    <a:gd name="connsiteY77" fmla="*/ 20165 h 68860"/>
                    <a:gd name="connsiteX78" fmla="*/ 135433 w 637759"/>
                    <a:gd name="connsiteY78" fmla="*/ 18656 h 68860"/>
                    <a:gd name="connsiteX79" fmla="*/ 139705 w 637759"/>
                    <a:gd name="connsiteY79" fmla="*/ 19065 h 68860"/>
                    <a:gd name="connsiteX80" fmla="*/ 143516 w 637759"/>
                    <a:gd name="connsiteY80" fmla="*/ 20140 h 68860"/>
                    <a:gd name="connsiteX81" fmla="*/ 146611 w 637759"/>
                    <a:gd name="connsiteY81" fmla="*/ 21674 h 68860"/>
                    <a:gd name="connsiteX82" fmla="*/ 148581 w 637759"/>
                    <a:gd name="connsiteY82" fmla="*/ 23158 h 68860"/>
                    <a:gd name="connsiteX83" fmla="*/ 149425 w 637759"/>
                    <a:gd name="connsiteY83" fmla="*/ 24130 h 68860"/>
                    <a:gd name="connsiteX84" fmla="*/ 149809 w 637759"/>
                    <a:gd name="connsiteY84" fmla="*/ 24974 h 68860"/>
                    <a:gd name="connsiteX85" fmla="*/ 150014 w 637759"/>
                    <a:gd name="connsiteY85" fmla="*/ 26074 h 68860"/>
                    <a:gd name="connsiteX86" fmla="*/ 150064 w 637759"/>
                    <a:gd name="connsiteY86" fmla="*/ 27609 h 68860"/>
                    <a:gd name="connsiteX87" fmla="*/ 149604 w 637759"/>
                    <a:gd name="connsiteY87" fmla="*/ 30397 h 68860"/>
                    <a:gd name="connsiteX88" fmla="*/ 148478 w 637759"/>
                    <a:gd name="connsiteY88" fmla="*/ 31190 h 68860"/>
                    <a:gd name="connsiteX89" fmla="*/ 146713 w 637759"/>
                    <a:gd name="connsiteY89" fmla="*/ 30346 h 68860"/>
                    <a:gd name="connsiteX90" fmla="*/ 144181 w 637759"/>
                    <a:gd name="connsiteY90" fmla="*/ 28479 h 68860"/>
                    <a:gd name="connsiteX91" fmla="*/ 140472 w 637759"/>
                    <a:gd name="connsiteY91" fmla="*/ 26611 h 68860"/>
                    <a:gd name="connsiteX92" fmla="*/ 135330 w 637759"/>
                    <a:gd name="connsiteY92" fmla="*/ 25767 h 68860"/>
                    <a:gd name="connsiteX93" fmla="*/ 125994 w 637759"/>
                    <a:gd name="connsiteY93" fmla="*/ 30448 h 68860"/>
                    <a:gd name="connsiteX94" fmla="*/ 122746 w 637759"/>
                    <a:gd name="connsiteY94" fmla="*/ 44031 h 68860"/>
                    <a:gd name="connsiteX95" fmla="*/ 123589 w 637759"/>
                    <a:gd name="connsiteY95" fmla="*/ 51833 h 68860"/>
                    <a:gd name="connsiteX96" fmla="*/ 126071 w 637759"/>
                    <a:gd name="connsiteY96" fmla="*/ 57435 h 68860"/>
                    <a:gd name="connsiteX97" fmla="*/ 130086 w 637759"/>
                    <a:gd name="connsiteY97" fmla="*/ 60786 h 68860"/>
                    <a:gd name="connsiteX98" fmla="*/ 135535 w 637759"/>
                    <a:gd name="connsiteY98" fmla="*/ 61886 h 68860"/>
                    <a:gd name="connsiteX99" fmla="*/ 140651 w 637759"/>
                    <a:gd name="connsiteY99" fmla="*/ 60965 h 68860"/>
                    <a:gd name="connsiteX100" fmla="*/ 144463 w 637759"/>
                    <a:gd name="connsiteY100" fmla="*/ 58944 h 68860"/>
                    <a:gd name="connsiteX101" fmla="*/ 147174 w 637759"/>
                    <a:gd name="connsiteY101" fmla="*/ 56949 h 68860"/>
                    <a:gd name="connsiteX102" fmla="*/ 148888 w 637759"/>
                    <a:gd name="connsiteY102" fmla="*/ 56053 h 68860"/>
                    <a:gd name="connsiteX103" fmla="*/ 149501 w 637759"/>
                    <a:gd name="connsiteY103" fmla="*/ 56258 h 68860"/>
                    <a:gd name="connsiteX104" fmla="*/ 149937 w 637759"/>
                    <a:gd name="connsiteY104" fmla="*/ 56949 h 68860"/>
                    <a:gd name="connsiteX105" fmla="*/ 150193 w 637759"/>
                    <a:gd name="connsiteY105" fmla="*/ 58176 h 68860"/>
                    <a:gd name="connsiteX106" fmla="*/ 150269 w 637759"/>
                    <a:gd name="connsiteY106" fmla="*/ 59941 h 68860"/>
                    <a:gd name="connsiteX107" fmla="*/ 200270 w 637759"/>
                    <a:gd name="connsiteY107" fmla="*/ 66950 h 68860"/>
                    <a:gd name="connsiteX108" fmla="*/ 200090 w 637759"/>
                    <a:gd name="connsiteY108" fmla="*/ 67641 h 68860"/>
                    <a:gd name="connsiteX109" fmla="*/ 199450 w 637759"/>
                    <a:gd name="connsiteY109" fmla="*/ 68127 h 68860"/>
                    <a:gd name="connsiteX110" fmla="*/ 198248 w 637759"/>
                    <a:gd name="connsiteY110" fmla="*/ 68434 h 68860"/>
                    <a:gd name="connsiteX111" fmla="*/ 196432 w 637759"/>
                    <a:gd name="connsiteY111" fmla="*/ 68536 h 68860"/>
                    <a:gd name="connsiteX112" fmla="*/ 194514 w 637759"/>
                    <a:gd name="connsiteY112" fmla="*/ 68434 h 68860"/>
                    <a:gd name="connsiteX113" fmla="*/ 193337 w 637759"/>
                    <a:gd name="connsiteY113" fmla="*/ 68127 h 68860"/>
                    <a:gd name="connsiteX114" fmla="*/ 192749 w 637759"/>
                    <a:gd name="connsiteY114" fmla="*/ 67641 h 68860"/>
                    <a:gd name="connsiteX115" fmla="*/ 192595 w 637759"/>
                    <a:gd name="connsiteY115" fmla="*/ 66950 h 68860"/>
                    <a:gd name="connsiteX116" fmla="*/ 192595 w 637759"/>
                    <a:gd name="connsiteY116" fmla="*/ 60862 h 68860"/>
                    <a:gd name="connsiteX117" fmla="*/ 184819 w 637759"/>
                    <a:gd name="connsiteY117" fmla="*/ 67206 h 68860"/>
                    <a:gd name="connsiteX118" fmla="*/ 177043 w 637759"/>
                    <a:gd name="connsiteY118" fmla="*/ 69201 h 68860"/>
                    <a:gd name="connsiteX119" fmla="*/ 169292 w 637759"/>
                    <a:gd name="connsiteY119" fmla="*/ 67667 h 68860"/>
                    <a:gd name="connsiteX120" fmla="*/ 164201 w 637759"/>
                    <a:gd name="connsiteY120" fmla="*/ 63497 h 68860"/>
                    <a:gd name="connsiteX121" fmla="*/ 161413 w 637759"/>
                    <a:gd name="connsiteY121" fmla="*/ 57358 h 68860"/>
                    <a:gd name="connsiteX122" fmla="*/ 160569 w 637759"/>
                    <a:gd name="connsiteY122" fmla="*/ 48840 h 68860"/>
                    <a:gd name="connsiteX123" fmla="*/ 160569 w 637759"/>
                    <a:gd name="connsiteY123" fmla="*/ 20907 h 68860"/>
                    <a:gd name="connsiteX124" fmla="*/ 160748 w 637759"/>
                    <a:gd name="connsiteY124" fmla="*/ 20216 h 68860"/>
                    <a:gd name="connsiteX125" fmla="*/ 161439 w 637759"/>
                    <a:gd name="connsiteY125" fmla="*/ 19705 h 68860"/>
                    <a:gd name="connsiteX126" fmla="*/ 162769 w 637759"/>
                    <a:gd name="connsiteY126" fmla="*/ 19398 h 68860"/>
                    <a:gd name="connsiteX127" fmla="*/ 164816 w 637759"/>
                    <a:gd name="connsiteY127" fmla="*/ 19321 h 68860"/>
                    <a:gd name="connsiteX128" fmla="*/ 166862 w 637759"/>
                    <a:gd name="connsiteY128" fmla="*/ 19398 h 68860"/>
                    <a:gd name="connsiteX129" fmla="*/ 168166 w 637759"/>
                    <a:gd name="connsiteY129" fmla="*/ 19705 h 68860"/>
                    <a:gd name="connsiteX130" fmla="*/ 168857 w 637759"/>
                    <a:gd name="connsiteY130" fmla="*/ 20216 h 68860"/>
                    <a:gd name="connsiteX131" fmla="*/ 169062 w 637759"/>
                    <a:gd name="connsiteY131" fmla="*/ 20907 h 68860"/>
                    <a:gd name="connsiteX132" fmla="*/ 169062 w 637759"/>
                    <a:gd name="connsiteY132" fmla="*/ 47714 h 68860"/>
                    <a:gd name="connsiteX133" fmla="*/ 169650 w 637759"/>
                    <a:gd name="connsiteY133" fmla="*/ 54186 h 68860"/>
                    <a:gd name="connsiteX134" fmla="*/ 171440 w 637759"/>
                    <a:gd name="connsiteY134" fmla="*/ 58330 h 68860"/>
                    <a:gd name="connsiteX135" fmla="*/ 174484 w 637759"/>
                    <a:gd name="connsiteY135" fmla="*/ 60990 h 68860"/>
                    <a:gd name="connsiteX136" fmla="*/ 178782 w 637759"/>
                    <a:gd name="connsiteY136" fmla="*/ 61937 h 68860"/>
                    <a:gd name="connsiteX137" fmla="*/ 185100 w 637759"/>
                    <a:gd name="connsiteY137" fmla="*/ 59686 h 68860"/>
                    <a:gd name="connsiteX138" fmla="*/ 191777 w 637759"/>
                    <a:gd name="connsiteY138" fmla="*/ 53086 h 68860"/>
                    <a:gd name="connsiteX139" fmla="*/ 191777 w 637759"/>
                    <a:gd name="connsiteY139" fmla="*/ 20907 h 68860"/>
                    <a:gd name="connsiteX140" fmla="*/ 191956 w 637759"/>
                    <a:gd name="connsiteY140" fmla="*/ 20216 h 68860"/>
                    <a:gd name="connsiteX141" fmla="*/ 192647 w 637759"/>
                    <a:gd name="connsiteY141" fmla="*/ 19705 h 68860"/>
                    <a:gd name="connsiteX142" fmla="*/ 193951 w 637759"/>
                    <a:gd name="connsiteY142" fmla="*/ 19398 h 68860"/>
                    <a:gd name="connsiteX143" fmla="*/ 196023 w 637759"/>
                    <a:gd name="connsiteY143" fmla="*/ 19321 h 68860"/>
                    <a:gd name="connsiteX144" fmla="*/ 198069 w 637759"/>
                    <a:gd name="connsiteY144" fmla="*/ 19398 h 68860"/>
                    <a:gd name="connsiteX145" fmla="*/ 199348 w 637759"/>
                    <a:gd name="connsiteY145" fmla="*/ 19705 h 68860"/>
                    <a:gd name="connsiteX146" fmla="*/ 200039 w 637759"/>
                    <a:gd name="connsiteY146" fmla="*/ 20216 h 68860"/>
                    <a:gd name="connsiteX147" fmla="*/ 200270 w 637759"/>
                    <a:gd name="connsiteY147" fmla="*/ 20907 h 68860"/>
                    <a:gd name="connsiteX148" fmla="*/ 283693 w 637759"/>
                    <a:gd name="connsiteY148" fmla="*/ 66950 h 68860"/>
                    <a:gd name="connsiteX149" fmla="*/ 283489 w 637759"/>
                    <a:gd name="connsiteY149" fmla="*/ 67641 h 68860"/>
                    <a:gd name="connsiteX150" fmla="*/ 282824 w 637759"/>
                    <a:gd name="connsiteY150" fmla="*/ 68127 h 68860"/>
                    <a:gd name="connsiteX151" fmla="*/ 281544 w 637759"/>
                    <a:gd name="connsiteY151" fmla="*/ 68434 h 68860"/>
                    <a:gd name="connsiteX152" fmla="*/ 279498 w 637759"/>
                    <a:gd name="connsiteY152" fmla="*/ 68536 h 68860"/>
                    <a:gd name="connsiteX153" fmla="*/ 277401 w 637759"/>
                    <a:gd name="connsiteY153" fmla="*/ 68434 h 68860"/>
                    <a:gd name="connsiteX154" fmla="*/ 276096 w 637759"/>
                    <a:gd name="connsiteY154" fmla="*/ 68127 h 68860"/>
                    <a:gd name="connsiteX155" fmla="*/ 275406 w 637759"/>
                    <a:gd name="connsiteY155" fmla="*/ 67641 h 68860"/>
                    <a:gd name="connsiteX156" fmla="*/ 275201 w 637759"/>
                    <a:gd name="connsiteY156" fmla="*/ 66950 h 68860"/>
                    <a:gd name="connsiteX157" fmla="*/ 275201 w 637759"/>
                    <a:gd name="connsiteY157" fmla="*/ 38966 h 68860"/>
                    <a:gd name="connsiteX158" fmla="*/ 274689 w 637759"/>
                    <a:gd name="connsiteY158" fmla="*/ 33646 h 68860"/>
                    <a:gd name="connsiteX159" fmla="*/ 273052 w 637759"/>
                    <a:gd name="connsiteY159" fmla="*/ 29502 h 68860"/>
                    <a:gd name="connsiteX160" fmla="*/ 270188 w 637759"/>
                    <a:gd name="connsiteY160" fmla="*/ 26842 h 68860"/>
                    <a:gd name="connsiteX161" fmla="*/ 266095 w 637759"/>
                    <a:gd name="connsiteY161" fmla="*/ 25921 h 68860"/>
                    <a:gd name="connsiteX162" fmla="*/ 260237 w 637759"/>
                    <a:gd name="connsiteY162" fmla="*/ 28172 h 68860"/>
                    <a:gd name="connsiteX163" fmla="*/ 253765 w 637759"/>
                    <a:gd name="connsiteY163" fmla="*/ 34771 h 68860"/>
                    <a:gd name="connsiteX164" fmla="*/ 253765 w 637759"/>
                    <a:gd name="connsiteY164" fmla="*/ 66950 h 68860"/>
                    <a:gd name="connsiteX165" fmla="*/ 253560 w 637759"/>
                    <a:gd name="connsiteY165" fmla="*/ 67641 h 68860"/>
                    <a:gd name="connsiteX166" fmla="*/ 252869 w 637759"/>
                    <a:gd name="connsiteY166" fmla="*/ 68127 h 68860"/>
                    <a:gd name="connsiteX167" fmla="*/ 251565 w 637759"/>
                    <a:gd name="connsiteY167" fmla="*/ 68434 h 68860"/>
                    <a:gd name="connsiteX168" fmla="*/ 249519 w 637759"/>
                    <a:gd name="connsiteY168" fmla="*/ 68536 h 68860"/>
                    <a:gd name="connsiteX169" fmla="*/ 247498 w 637759"/>
                    <a:gd name="connsiteY169" fmla="*/ 68434 h 68860"/>
                    <a:gd name="connsiteX170" fmla="*/ 246168 w 637759"/>
                    <a:gd name="connsiteY170" fmla="*/ 68127 h 68860"/>
                    <a:gd name="connsiteX171" fmla="*/ 245503 w 637759"/>
                    <a:gd name="connsiteY171" fmla="*/ 67641 h 68860"/>
                    <a:gd name="connsiteX172" fmla="*/ 245324 w 637759"/>
                    <a:gd name="connsiteY172" fmla="*/ 66950 h 68860"/>
                    <a:gd name="connsiteX173" fmla="*/ 245324 w 637759"/>
                    <a:gd name="connsiteY173" fmla="*/ 38966 h 68860"/>
                    <a:gd name="connsiteX174" fmla="*/ 244761 w 637759"/>
                    <a:gd name="connsiteY174" fmla="*/ 33646 h 68860"/>
                    <a:gd name="connsiteX175" fmla="*/ 243073 w 637759"/>
                    <a:gd name="connsiteY175" fmla="*/ 29502 h 68860"/>
                    <a:gd name="connsiteX176" fmla="*/ 240234 w 637759"/>
                    <a:gd name="connsiteY176" fmla="*/ 26842 h 68860"/>
                    <a:gd name="connsiteX177" fmla="*/ 236166 w 637759"/>
                    <a:gd name="connsiteY177" fmla="*/ 25921 h 68860"/>
                    <a:gd name="connsiteX178" fmla="*/ 230283 w 637759"/>
                    <a:gd name="connsiteY178" fmla="*/ 28172 h 68860"/>
                    <a:gd name="connsiteX179" fmla="*/ 223836 w 637759"/>
                    <a:gd name="connsiteY179" fmla="*/ 34771 h 68860"/>
                    <a:gd name="connsiteX180" fmla="*/ 223836 w 637759"/>
                    <a:gd name="connsiteY180" fmla="*/ 66950 h 68860"/>
                    <a:gd name="connsiteX181" fmla="*/ 223632 w 637759"/>
                    <a:gd name="connsiteY181" fmla="*/ 67641 h 68860"/>
                    <a:gd name="connsiteX182" fmla="*/ 222967 w 637759"/>
                    <a:gd name="connsiteY182" fmla="*/ 68127 h 68860"/>
                    <a:gd name="connsiteX183" fmla="*/ 221688 w 637759"/>
                    <a:gd name="connsiteY183" fmla="*/ 68434 h 68860"/>
                    <a:gd name="connsiteX184" fmla="*/ 219590 w 637759"/>
                    <a:gd name="connsiteY184" fmla="*/ 68536 h 68860"/>
                    <a:gd name="connsiteX185" fmla="*/ 217544 w 637759"/>
                    <a:gd name="connsiteY185" fmla="*/ 68434 h 68860"/>
                    <a:gd name="connsiteX186" fmla="*/ 216239 w 637759"/>
                    <a:gd name="connsiteY186" fmla="*/ 68127 h 68860"/>
                    <a:gd name="connsiteX187" fmla="*/ 215574 w 637759"/>
                    <a:gd name="connsiteY187" fmla="*/ 67641 h 68860"/>
                    <a:gd name="connsiteX188" fmla="*/ 215395 w 637759"/>
                    <a:gd name="connsiteY188" fmla="*/ 66950 h 68860"/>
                    <a:gd name="connsiteX189" fmla="*/ 215395 w 637759"/>
                    <a:gd name="connsiteY189" fmla="*/ 20907 h 68860"/>
                    <a:gd name="connsiteX190" fmla="*/ 215549 w 637759"/>
                    <a:gd name="connsiteY190" fmla="*/ 20216 h 68860"/>
                    <a:gd name="connsiteX191" fmla="*/ 216163 w 637759"/>
                    <a:gd name="connsiteY191" fmla="*/ 19705 h 68860"/>
                    <a:gd name="connsiteX192" fmla="*/ 217339 w 637759"/>
                    <a:gd name="connsiteY192" fmla="*/ 19398 h 68860"/>
                    <a:gd name="connsiteX193" fmla="*/ 219232 w 637759"/>
                    <a:gd name="connsiteY193" fmla="*/ 19321 h 68860"/>
                    <a:gd name="connsiteX194" fmla="*/ 221100 w 637759"/>
                    <a:gd name="connsiteY194" fmla="*/ 19398 h 68860"/>
                    <a:gd name="connsiteX195" fmla="*/ 222250 w 637759"/>
                    <a:gd name="connsiteY195" fmla="*/ 19705 h 68860"/>
                    <a:gd name="connsiteX196" fmla="*/ 222839 w 637759"/>
                    <a:gd name="connsiteY196" fmla="*/ 20216 h 68860"/>
                    <a:gd name="connsiteX197" fmla="*/ 223018 w 637759"/>
                    <a:gd name="connsiteY197" fmla="*/ 20907 h 68860"/>
                    <a:gd name="connsiteX198" fmla="*/ 223018 w 637759"/>
                    <a:gd name="connsiteY198" fmla="*/ 26995 h 68860"/>
                    <a:gd name="connsiteX199" fmla="*/ 230564 w 637759"/>
                    <a:gd name="connsiteY199" fmla="*/ 20626 h 68860"/>
                    <a:gd name="connsiteX200" fmla="*/ 237957 w 637759"/>
                    <a:gd name="connsiteY200" fmla="*/ 18605 h 68860"/>
                    <a:gd name="connsiteX201" fmla="*/ 243099 w 637759"/>
                    <a:gd name="connsiteY201" fmla="*/ 19270 h 68860"/>
                    <a:gd name="connsiteX202" fmla="*/ 247114 w 637759"/>
                    <a:gd name="connsiteY202" fmla="*/ 21137 h 68860"/>
                    <a:gd name="connsiteX203" fmla="*/ 250081 w 637759"/>
                    <a:gd name="connsiteY203" fmla="*/ 24002 h 68860"/>
                    <a:gd name="connsiteX204" fmla="*/ 252128 w 637759"/>
                    <a:gd name="connsiteY204" fmla="*/ 27711 h 68860"/>
                    <a:gd name="connsiteX205" fmla="*/ 256502 w 637759"/>
                    <a:gd name="connsiteY205" fmla="*/ 23465 h 68860"/>
                    <a:gd name="connsiteX206" fmla="*/ 260492 w 637759"/>
                    <a:gd name="connsiteY206" fmla="*/ 20651 h 68860"/>
                    <a:gd name="connsiteX207" fmla="*/ 264227 w 637759"/>
                    <a:gd name="connsiteY207" fmla="*/ 19091 h 68860"/>
                    <a:gd name="connsiteX208" fmla="*/ 267886 w 637759"/>
                    <a:gd name="connsiteY208" fmla="*/ 18605 h 68860"/>
                    <a:gd name="connsiteX209" fmla="*/ 275354 w 637759"/>
                    <a:gd name="connsiteY209" fmla="*/ 20165 h 68860"/>
                    <a:gd name="connsiteX210" fmla="*/ 280240 w 637759"/>
                    <a:gd name="connsiteY210" fmla="*/ 24335 h 68860"/>
                    <a:gd name="connsiteX211" fmla="*/ 282901 w 637759"/>
                    <a:gd name="connsiteY211" fmla="*/ 30448 h 68860"/>
                    <a:gd name="connsiteX212" fmla="*/ 283693 w 637759"/>
                    <a:gd name="connsiteY212" fmla="*/ 37841 h 68860"/>
                    <a:gd name="connsiteX213" fmla="*/ 337037 w 637759"/>
                    <a:gd name="connsiteY213" fmla="*/ 41933 h 68860"/>
                    <a:gd name="connsiteX214" fmla="*/ 336035 w 637759"/>
                    <a:gd name="connsiteY214" fmla="*/ 44773 h 68860"/>
                    <a:gd name="connsiteX215" fmla="*/ 333748 w 637759"/>
                    <a:gd name="connsiteY215" fmla="*/ 45617 h 68860"/>
                    <a:gd name="connsiteX216" fmla="*/ 303425 w 637759"/>
                    <a:gd name="connsiteY216" fmla="*/ 45617 h 68860"/>
                    <a:gd name="connsiteX217" fmla="*/ 304197 w 637759"/>
                    <a:gd name="connsiteY217" fmla="*/ 52523 h 68860"/>
                    <a:gd name="connsiteX218" fmla="*/ 306767 w 637759"/>
                    <a:gd name="connsiteY218" fmla="*/ 57793 h 68860"/>
                    <a:gd name="connsiteX219" fmla="*/ 311445 w 637759"/>
                    <a:gd name="connsiteY219" fmla="*/ 61169 h 68860"/>
                    <a:gd name="connsiteX220" fmla="*/ 318488 w 637759"/>
                    <a:gd name="connsiteY220" fmla="*/ 62346 h 68860"/>
                    <a:gd name="connsiteX221" fmla="*/ 324349 w 637759"/>
                    <a:gd name="connsiteY221" fmla="*/ 61809 h 68860"/>
                    <a:gd name="connsiteX222" fmla="*/ 328796 w 637759"/>
                    <a:gd name="connsiteY222" fmla="*/ 60607 h 68860"/>
                    <a:gd name="connsiteX223" fmla="*/ 331880 w 637759"/>
                    <a:gd name="connsiteY223" fmla="*/ 59404 h 68860"/>
                    <a:gd name="connsiteX224" fmla="*/ 333706 w 637759"/>
                    <a:gd name="connsiteY224" fmla="*/ 58867 h 68860"/>
                    <a:gd name="connsiteX225" fmla="*/ 334348 w 637759"/>
                    <a:gd name="connsiteY225" fmla="*/ 59046 h 68860"/>
                    <a:gd name="connsiteX226" fmla="*/ 334785 w 637759"/>
                    <a:gd name="connsiteY226" fmla="*/ 59583 h 68860"/>
                    <a:gd name="connsiteX227" fmla="*/ 335016 w 637759"/>
                    <a:gd name="connsiteY227" fmla="*/ 60581 h 68860"/>
                    <a:gd name="connsiteX228" fmla="*/ 335093 w 637759"/>
                    <a:gd name="connsiteY228" fmla="*/ 62141 h 68860"/>
                    <a:gd name="connsiteX229" fmla="*/ 335043 w 637759"/>
                    <a:gd name="connsiteY229" fmla="*/ 63292 h 68860"/>
                    <a:gd name="connsiteX230" fmla="*/ 334914 w 637759"/>
                    <a:gd name="connsiteY230" fmla="*/ 64162 h 68860"/>
                    <a:gd name="connsiteX231" fmla="*/ 334659 w 637759"/>
                    <a:gd name="connsiteY231" fmla="*/ 64853 h 68860"/>
                    <a:gd name="connsiteX232" fmla="*/ 334199 w 637759"/>
                    <a:gd name="connsiteY232" fmla="*/ 65441 h 68860"/>
                    <a:gd name="connsiteX233" fmla="*/ 332536 w 637759"/>
                    <a:gd name="connsiteY233" fmla="*/ 66362 h 68860"/>
                    <a:gd name="connsiteX234" fmla="*/ 328954 w 637759"/>
                    <a:gd name="connsiteY234" fmla="*/ 67615 h 68860"/>
                    <a:gd name="connsiteX235" fmla="*/ 323864 w 637759"/>
                    <a:gd name="connsiteY235" fmla="*/ 68715 h 68860"/>
                    <a:gd name="connsiteX236" fmla="*/ 317699 w 637759"/>
                    <a:gd name="connsiteY236" fmla="*/ 69201 h 68860"/>
                    <a:gd name="connsiteX237" fmla="*/ 307749 w 637759"/>
                    <a:gd name="connsiteY237" fmla="*/ 67615 h 68860"/>
                    <a:gd name="connsiteX238" fmla="*/ 300561 w 637759"/>
                    <a:gd name="connsiteY238" fmla="*/ 62909 h 68860"/>
                    <a:gd name="connsiteX239" fmla="*/ 296161 w 637759"/>
                    <a:gd name="connsiteY239" fmla="*/ 55081 h 68860"/>
                    <a:gd name="connsiteX240" fmla="*/ 294678 w 637759"/>
                    <a:gd name="connsiteY240" fmla="*/ 44133 h 68860"/>
                    <a:gd name="connsiteX241" fmla="*/ 296212 w 637759"/>
                    <a:gd name="connsiteY241" fmla="*/ 33467 h 68860"/>
                    <a:gd name="connsiteX242" fmla="*/ 300637 w 637759"/>
                    <a:gd name="connsiteY242" fmla="*/ 25435 h 68860"/>
                    <a:gd name="connsiteX243" fmla="*/ 307621 w 637759"/>
                    <a:gd name="connsiteY243" fmla="*/ 20370 h 68860"/>
                    <a:gd name="connsiteX244" fmla="*/ 316778 w 637759"/>
                    <a:gd name="connsiteY244" fmla="*/ 18605 h 68860"/>
                    <a:gd name="connsiteX245" fmla="*/ 326013 w 637759"/>
                    <a:gd name="connsiteY245" fmla="*/ 20344 h 68860"/>
                    <a:gd name="connsiteX246" fmla="*/ 332279 w 637759"/>
                    <a:gd name="connsiteY246" fmla="*/ 25025 h 68860"/>
                    <a:gd name="connsiteX247" fmla="*/ 335886 w 637759"/>
                    <a:gd name="connsiteY247" fmla="*/ 31932 h 68860"/>
                    <a:gd name="connsiteX248" fmla="*/ 337037 w 637759"/>
                    <a:gd name="connsiteY248" fmla="*/ 40399 h 68860"/>
                    <a:gd name="connsiteX249" fmla="*/ 328545 w 637759"/>
                    <a:gd name="connsiteY249" fmla="*/ 39427 h 68860"/>
                    <a:gd name="connsiteX250" fmla="*/ 325585 w 637759"/>
                    <a:gd name="connsiteY250" fmla="*/ 28990 h 68860"/>
                    <a:gd name="connsiteX251" fmla="*/ 316346 w 637759"/>
                    <a:gd name="connsiteY251" fmla="*/ 25204 h 68860"/>
                    <a:gd name="connsiteX252" fmla="*/ 310839 w 637759"/>
                    <a:gd name="connsiteY252" fmla="*/ 26381 h 68860"/>
                    <a:gd name="connsiteX253" fmla="*/ 306874 w 637759"/>
                    <a:gd name="connsiteY253" fmla="*/ 29502 h 68860"/>
                    <a:gd name="connsiteX254" fmla="*/ 304404 w 637759"/>
                    <a:gd name="connsiteY254" fmla="*/ 34029 h 68860"/>
                    <a:gd name="connsiteX255" fmla="*/ 303425 w 637759"/>
                    <a:gd name="connsiteY255" fmla="*/ 39427 h 68860"/>
                    <a:gd name="connsiteX256" fmla="*/ 388989 w 637759"/>
                    <a:gd name="connsiteY256" fmla="*/ 66950 h 68860"/>
                    <a:gd name="connsiteX257" fmla="*/ 388785 w 637759"/>
                    <a:gd name="connsiteY257" fmla="*/ 67641 h 68860"/>
                    <a:gd name="connsiteX258" fmla="*/ 388120 w 637759"/>
                    <a:gd name="connsiteY258" fmla="*/ 68127 h 68860"/>
                    <a:gd name="connsiteX259" fmla="*/ 386840 w 637759"/>
                    <a:gd name="connsiteY259" fmla="*/ 68434 h 68860"/>
                    <a:gd name="connsiteX260" fmla="*/ 384795 w 637759"/>
                    <a:gd name="connsiteY260" fmla="*/ 68536 h 68860"/>
                    <a:gd name="connsiteX261" fmla="*/ 382697 w 637759"/>
                    <a:gd name="connsiteY261" fmla="*/ 68434 h 68860"/>
                    <a:gd name="connsiteX262" fmla="*/ 381418 w 637759"/>
                    <a:gd name="connsiteY262" fmla="*/ 68127 h 68860"/>
                    <a:gd name="connsiteX263" fmla="*/ 380753 w 637759"/>
                    <a:gd name="connsiteY263" fmla="*/ 67641 h 68860"/>
                    <a:gd name="connsiteX264" fmla="*/ 380548 w 637759"/>
                    <a:gd name="connsiteY264" fmla="*/ 66950 h 68860"/>
                    <a:gd name="connsiteX265" fmla="*/ 380548 w 637759"/>
                    <a:gd name="connsiteY265" fmla="*/ 39989 h 68860"/>
                    <a:gd name="connsiteX266" fmla="*/ 379934 w 637759"/>
                    <a:gd name="connsiteY266" fmla="*/ 33646 h 68860"/>
                    <a:gd name="connsiteX267" fmla="*/ 378143 w 637759"/>
                    <a:gd name="connsiteY267" fmla="*/ 29502 h 68860"/>
                    <a:gd name="connsiteX268" fmla="*/ 375100 w 637759"/>
                    <a:gd name="connsiteY268" fmla="*/ 26842 h 68860"/>
                    <a:gd name="connsiteX269" fmla="*/ 370777 w 637759"/>
                    <a:gd name="connsiteY269" fmla="*/ 25921 h 68860"/>
                    <a:gd name="connsiteX270" fmla="*/ 364433 w 637759"/>
                    <a:gd name="connsiteY270" fmla="*/ 28172 h 68860"/>
                    <a:gd name="connsiteX271" fmla="*/ 357782 w 637759"/>
                    <a:gd name="connsiteY271" fmla="*/ 34771 h 68860"/>
                    <a:gd name="connsiteX272" fmla="*/ 357782 w 637759"/>
                    <a:gd name="connsiteY272" fmla="*/ 66950 h 68860"/>
                    <a:gd name="connsiteX273" fmla="*/ 357578 w 637759"/>
                    <a:gd name="connsiteY273" fmla="*/ 67641 h 68860"/>
                    <a:gd name="connsiteX274" fmla="*/ 356912 w 637759"/>
                    <a:gd name="connsiteY274" fmla="*/ 68127 h 68860"/>
                    <a:gd name="connsiteX275" fmla="*/ 355634 w 637759"/>
                    <a:gd name="connsiteY275" fmla="*/ 68434 h 68860"/>
                    <a:gd name="connsiteX276" fmla="*/ 353535 w 637759"/>
                    <a:gd name="connsiteY276" fmla="*/ 68536 h 68860"/>
                    <a:gd name="connsiteX277" fmla="*/ 351489 w 637759"/>
                    <a:gd name="connsiteY277" fmla="*/ 68434 h 68860"/>
                    <a:gd name="connsiteX278" fmla="*/ 350184 w 637759"/>
                    <a:gd name="connsiteY278" fmla="*/ 68127 h 68860"/>
                    <a:gd name="connsiteX279" fmla="*/ 349520 w 637759"/>
                    <a:gd name="connsiteY279" fmla="*/ 67641 h 68860"/>
                    <a:gd name="connsiteX280" fmla="*/ 349341 w 637759"/>
                    <a:gd name="connsiteY280" fmla="*/ 66950 h 68860"/>
                    <a:gd name="connsiteX281" fmla="*/ 349341 w 637759"/>
                    <a:gd name="connsiteY281" fmla="*/ 20907 h 68860"/>
                    <a:gd name="connsiteX282" fmla="*/ 349494 w 637759"/>
                    <a:gd name="connsiteY282" fmla="*/ 20216 h 68860"/>
                    <a:gd name="connsiteX283" fmla="*/ 350108 w 637759"/>
                    <a:gd name="connsiteY283" fmla="*/ 19705 h 68860"/>
                    <a:gd name="connsiteX284" fmla="*/ 351285 w 637759"/>
                    <a:gd name="connsiteY284" fmla="*/ 19398 h 68860"/>
                    <a:gd name="connsiteX285" fmla="*/ 353177 w 637759"/>
                    <a:gd name="connsiteY285" fmla="*/ 19321 h 68860"/>
                    <a:gd name="connsiteX286" fmla="*/ 355045 w 637759"/>
                    <a:gd name="connsiteY286" fmla="*/ 19398 h 68860"/>
                    <a:gd name="connsiteX287" fmla="*/ 356196 w 637759"/>
                    <a:gd name="connsiteY287" fmla="*/ 19705 h 68860"/>
                    <a:gd name="connsiteX288" fmla="*/ 356784 w 637759"/>
                    <a:gd name="connsiteY288" fmla="*/ 20216 h 68860"/>
                    <a:gd name="connsiteX289" fmla="*/ 356963 w 637759"/>
                    <a:gd name="connsiteY289" fmla="*/ 20907 h 68860"/>
                    <a:gd name="connsiteX290" fmla="*/ 356963 w 637759"/>
                    <a:gd name="connsiteY290" fmla="*/ 26995 h 68860"/>
                    <a:gd name="connsiteX291" fmla="*/ 364714 w 637759"/>
                    <a:gd name="connsiteY291" fmla="*/ 20626 h 68860"/>
                    <a:gd name="connsiteX292" fmla="*/ 372516 w 637759"/>
                    <a:gd name="connsiteY292" fmla="*/ 18605 h 68860"/>
                    <a:gd name="connsiteX293" fmla="*/ 380266 w 637759"/>
                    <a:gd name="connsiteY293" fmla="*/ 20165 h 68860"/>
                    <a:gd name="connsiteX294" fmla="*/ 385357 w 637759"/>
                    <a:gd name="connsiteY294" fmla="*/ 24335 h 68860"/>
                    <a:gd name="connsiteX295" fmla="*/ 388145 w 637759"/>
                    <a:gd name="connsiteY295" fmla="*/ 30448 h 68860"/>
                    <a:gd name="connsiteX296" fmla="*/ 388989 w 637759"/>
                    <a:gd name="connsiteY296" fmla="*/ 38864 h 68860"/>
                    <a:gd name="connsiteX297" fmla="*/ 426902 w 637759"/>
                    <a:gd name="connsiteY297" fmla="*/ 63574 h 68860"/>
                    <a:gd name="connsiteX298" fmla="*/ 426697 w 637759"/>
                    <a:gd name="connsiteY298" fmla="*/ 65927 h 68860"/>
                    <a:gd name="connsiteX299" fmla="*/ 426083 w 637759"/>
                    <a:gd name="connsiteY299" fmla="*/ 67206 h 68860"/>
                    <a:gd name="connsiteX300" fmla="*/ 424855 w 637759"/>
                    <a:gd name="connsiteY300" fmla="*/ 67973 h 68860"/>
                    <a:gd name="connsiteX301" fmla="*/ 422988 w 637759"/>
                    <a:gd name="connsiteY301" fmla="*/ 68562 h 68860"/>
                    <a:gd name="connsiteX302" fmla="*/ 420762 w 637759"/>
                    <a:gd name="connsiteY302" fmla="*/ 68946 h 68860"/>
                    <a:gd name="connsiteX303" fmla="*/ 418408 w 637759"/>
                    <a:gd name="connsiteY303" fmla="*/ 69099 h 68860"/>
                    <a:gd name="connsiteX304" fmla="*/ 412269 w 637759"/>
                    <a:gd name="connsiteY304" fmla="*/ 68153 h 68860"/>
                    <a:gd name="connsiteX305" fmla="*/ 408075 w 637759"/>
                    <a:gd name="connsiteY305" fmla="*/ 65288 h 68860"/>
                    <a:gd name="connsiteX306" fmla="*/ 405695 w 637759"/>
                    <a:gd name="connsiteY306" fmla="*/ 60427 h 68860"/>
                    <a:gd name="connsiteX307" fmla="*/ 404954 w 637759"/>
                    <a:gd name="connsiteY307" fmla="*/ 53495 h 68860"/>
                    <a:gd name="connsiteX308" fmla="*/ 404954 w 637759"/>
                    <a:gd name="connsiteY308" fmla="*/ 26586 h 68860"/>
                    <a:gd name="connsiteX309" fmla="*/ 398508 w 637759"/>
                    <a:gd name="connsiteY309" fmla="*/ 26586 h 68860"/>
                    <a:gd name="connsiteX310" fmla="*/ 397280 w 637759"/>
                    <a:gd name="connsiteY310" fmla="*/ 25767 h 68860"/>
                    <a:gd name="connsiteX311" fmla="*/ 396819 w 637759"/>
                    <a:gd name="connsiteY311" fmla="*/ 23107 h 68860"/>
                    <a:gd name="connsiteX312" fmla="*/ 396947 w 637759"/>
                    <a:gd name="connsiteY312" fmla="*/ 21470 h 68860"/>
                    <a:gd name="connsiteX313" fmla="*/ 397280 w 637759"/>
                    <a:gd name="connsiteY313" fmla="*/ 20370 h 68860"/>
                    <a:gd name="connsiteX314" fmla="*/ 397817 w 637759"/>
                    <a:gd name="connsiteY314" fmla="*/ 19756 h 68860"/>
                    <a:gd name="connsiteX315" fmla="*/ 398559 w 637759"/>
                    <a:gd name="connsiteY315" fmla="*/ 19577 h 68860"/>
                    <a:gd name="connsiteX316" fmla="*/ 404954 w 637759"/>
                    <a:gd name="connsiteY316" fmla="*/ 19577 h 68860"/>
                    <a:gd name="connsiteX317" fmla="*/ 404954 w 637759"/>
                    <a:gd name="connsiteY317" fmla="*/ 8629 h 68860"/>
                    <a:gd name="connsiteX318" fmla="*/ 405133 w 637759"/>
                    <a:gd name="connsiteY318" fmla="*/ 7964 h 68860"/>
                    <a:gd name="connsiteX319" fmla="*/ 405798 w 637759"/>
                    <a:gd name="connsiteY319" fmla="*/ 7427 h 68860"/>
                    <a:gd name="connsiteX320" fmla="*/ 407102 w 637759"/>
                    <a:gd name="connsiteY320" fmla="*/ 7094 h 68860"/>
                    <a:gd name="connsiteX321" fmla="*/ 409149 w 637759"/>
                    <a:gd name="connsiteY321" fmla="*/ 6992 h 68860"/>
                    <a:gd name="connsiteX322" fmla="*/ 411246 w 637759"/>
                    <a:gd name="connsiteY322" fmla="*/ 7094 h 68860"/>
                    <a:gd name="connsiteX323" fmla="*/ 412526 w 637759"/>
                    <a:gd name="connsiteY323" fmla="*/ 7427 h 68860"/>
                    <a:gd name="connsiteX324" fmla="*/ 413190 w 637759"/>
                    <a:gd name="connsiteY324" fmla="*/ 7964 h 68860"/>
                    <a:gd name="connsiteX325" fmla="*/ 413395 w 637759"/>
                    <a:gd name="connsiteY325" fmla="*/ 8629 h 68860"/>
                    <a:gd name="connsiteX326" fmla="*/ 413395 w 637759"/>
                    <a:gd name="connsiteY326" fmla="*/ 19577 h 68860"/>
                    <a:gd name="connsiteX327" fmla="*/ 425213 w 637759"/>
                    <a:gd name="connsiteY327" fmla="*/ 19577 h 68860"/>
                    <a:gd name="connsiteX328" fmla="*/ 425929 w 637759"/>
                    <a:gd name="connsiteY328" fmla="*/ 19756 h 68860"/>
                    <a:gd name="connsiteX329" fmla="*/ 426466 w 637759"/>
                    <a:gd name="connsiteY329" fmla="*/ 20370 h 68860"/>
                    <a:gd name="connsiteX330" fmla="*/ 426799 w 637759"/>
                    <a:gd name="connsiteY330" fmla="*/ 21470 h 68860"/>
                    <a:gd name="connsiteX331" fmla="*/ 426902 w 637759"/>
                    <a:gd name="connsiteY331" fmla="*/ 23107 h 68860"/>
                    <a:gd name="connsiteX332" fmla="*/ 426441 w 637759"/>
                    <a:gd name="connsiteY332" fmla="*/ 25767 h 68860"/>
                    <a:gd name="connsiteX333" fmla="*/ 425213 w 637759"/>
                    <a:gd name="connsiteY333" fmla="*/ 26586 h 68860"/>
                    <a:gd name="connsiteX334" fmla="*/ 413395 w 637759"/>
                    <a:gd name="connsiteY334" fmla="*/ 26586 h 68860"/>
                    <a:gd name="connsiteX335" fmla="*/ 413395 w 637759"/>
                    <a:gd name="connsiteY335" fmla="*/ 52268 h 68860"/>
                    <a:gd name="connsiteX336" fmla="*/ 414802 w 637759"/>
                    <a:gd name="connsiteY336" fmla="*/ 59455 h 68860"/>
                    <a:gd name="connsiteX337" fmla="*/ 419841 w 637759"/>
                    <a:gd name="connsiteY337" fmla="*/ 61886 h 68860"/>
                    <a:gd name="connsiteX338" fmla="*/ 421939 w 637759"/>
                    <a:gd name="connsiteY338" fmla="*/ 61655 h 68860"/>
                    <a:gd name="connsiteX339" fmla="*/ 423576 w 637759"/>
                    <a:gd name="connsiteY339" fmla="*/ 61169 h 68860"/>
                    <a:gd name="connsiteX340" fmla="*/ 424803 w 637759"/>
                    <a:gd name="connsiteY340" fmla="*/ 60683 h 68860"/>
                    <a:gd name="connsiteX341" fmla="*/ 425724 w 637759"/>
                    <a:gd name="connsiteY341" fmla="*/ 60453 h 68860"/>
                    <a:gd name="connsiteX342" fmla="*/ 426210 w 637759"/>
                    <a:gd name="connsiteY342" fmla="*/ 60581 h 68860"/>
                    <a:gd name="connsiteX343" fmla="*/ 426568 w 637759"/>
                    <a:gd name="connsiteY343" fmla="*/ 61067 h 68860"/>
                    <a:gd name="connsiteX344" fmla="*/ 426799 w 637759"/>
                    <a:gd name="connsiteY344" fmla="*/ 62039 h 68860"/>
                    <a:gd name="connsiteX345" fmla="*/ 426902 w 637759"/>
                    <a:gd name="connsiteY345" fmla="*/ 63574 h 68860"/>
                    <a:gd name="connsiteX346" fmla="*/ 471101 w 637759"/>
                    <a:gd name="connsiteY346" fmla="*/ 67001 h 68860"/>
                    <a:gd name="connsiteX347" fmla="*/ 470692 w 637759"/>
                    <a:gd name="connsiteY347" fmla="*/ 67922 h 68860"/>
                    <a:gd name="connsiteX348" fmla="*/ 469566 w 637759"/>
                    <a:gd name="connsiteY348" fmla="*/ 68383 h 68860"/>
                    <a:gd name="connsiteX349" fmla="*/ 467469 w 637759"/>
                    <a:gd name="connsiteY349" fmla="*/ 68536 h 68860"/>
                    <a:gd name="connsiteX350" fmla="*/ 465346 w 637759"/>
                    <a:gd name="connsiteY350" fmla="*/ 68383 h 68860"/>
                    <a:gd name="connsiteX351" fmla="*/ 464195 w 637759"/>
                    <a:gd name="connsiteY351" fmla="*/ 67922 h 68860"/>
                    <a:gd name="connsiteX352" fmla="*/ 463837 w 637759"/>
                    <a:gd name="connsiteY352" fmla="*/ 67001 h 68860"/>
                    <a:gd name="connsiteX353" fmla="*/ 463837 w 637759"/>
                    <a:gd name="connsiteY353" fmla="*/ 62397 h 68860"/>
                    <a:gd name="connsiteX354" fmla="*/ 457109 w 637759"/>
                    <a:gd name="connsiteY354" fmla="*/ 67411 h 68860"/>
                    <a:gd name="connsiteX355" fmla="*/ 449256 w 637759"/>
                    <a:gd name="connsiteY355" fmla="*/ 69201 h 68860"/>
                    <a:gd name="connsiteX356" fmla="*/ 442682 w 637759"/>
                    <a:gd name="connsiteY356" fmla="*/ 68255 h 68860"/>
                    <a:gd name="connsiteX357" fmla="*/ 437669 w 637759"/>
                    <a:gd name="connsiteY357" fmla="*/ 65518 h 68860"/>
                    <a:gd name="connsiteX358" fmla="*/ 434445 w 637759"/>
                    <a:gd name="connsiteY358" fmla="*/ 61118 h 68860"/>
                    <a:gd name="connsiteX359" fmla="*/ 433294 w 637759"/>
                    <a:gd name="connsiteY359" fmla="*/ 55184 h 68860"/>
                    <a:gd name="connsiteX360" fmla="*/ 434880 w 637759"/>
                    <a:gd name="connsiteY360" fmla="*/ 48431 h 68860"/>
                    <a:gd name="connsiteX361" fmla="*/ 439434 w 637759"/>
                    <a:gd name="connsiteY361" fmla="*/ 43673 h 68860"/>
                    <a:gd name="connsiteX362" fmla="*/ 446698 w 637759"/>
                    <a:gd name="connsiteY362" fmla="*/ 40834 h 68860"/>
                    <a:gd name="connsiteX363" fmla="*/ 456367 w 637759"/>
                    <a:gd name="connsiteY363" fmla="*/ 39887 h 68860"/>
                    <a:gd name="connsiteX364" fmla="*/ 462711 w 637759"/>
                    <a:gd name="connsiteY364" fmla="*/ 39887 h 68860"/>
                    <a:gd name="connsiteX365" fmla="*/ 462711 w 637759"/>
                    <a:gd name="connsiteY365" fmla="*/ 36306 h 68860"/>
                    <a:gd name="connsiteX366" fmla="*/ 462148 w 637759"/>
                    <a:gd name="connsiteY366" fmla="*/ 31599 h 68860"/>
                    <a:gd name="connsiteX367" fmla="*/ 460333 w 637759"/>
                    <a:gd name="connsiteY367" fmla="*/ 28197 h 68860"/>
                    <a:gd name="connsiteX368" fmla="*/ 457084 w 637759"/>
                    <a:gd name="connsiteY368" fmla="*/ 26151 h 68860"/>
                    <a:gd name="connsiteX369" fmla="*/ 452172 w 637759"/>
                    <a:gd name="connsiteY369" fmla="*/ 25460 h 68860"/>
                    <a:gd name="connsiteX370" fmla="*/ 446570 w 637759"/>
                    <a:gd name="connsiteY370" fmla="*/ 26202 h 68860"/>
                    <a:gd name="connsiteX371" fmla="*/ 442222 w 637759"/>
                    <a:gd name="connsiteY371" fmla="*/ 27839 h 68860"/>
                    <a:gd name="connsiteX372" fmla="*/ 439101 w 637759"/>
                    <a:gd name="connsiteY372" fmla="*/ 29476 h 68860"/>
                    <a:gd name="connsiteX373" fmla="*/ 437233 w 637759"/>
                    <a:gd name="connsiteY373" fmla="*/ 30218 h 68860"/>
                    <a:gd name="connsiteX374" fmla="*/ 436517 w 637759"/>
                    <a:gd name="connsiteY374" fmla="*/ 30013 h 68860"/>
                    <a:gd name="connsiteX375" fmla="*/ 435980 w 637759"/>
                    <a:gd name="connsiteY375" fmla="*/ 29399 h 68860"/>
                    <a:gd name="connsiteX376" fmla="*/ 435648 w 637759"/>
                    <a:gd name="connsiteY376" fmla="*/ 28351 h 68860"/>
                    <a:gd name="connsiteX377" fmla="*/ 435546 w 637759"/>
                    <a:gd name="connsiteY377" fmla="*/ 26944 h 68860"/>
                    <a:gd name="connsiteX378" fmla="*/ 435725 w 637759"/>
                    <a:gd name="connsiteY378" fmla="*/ 24923 h 68860"/>
                    <a:gd name="connsiteX379" fmla="*/ 436594 w 637759"/>
                    <a:gd name="connsiteY379" fmla="*/ 23516 h 68860"/>
                    <a:gd name="connsiteX380" fmla="*/ 438973 w 637759"/>
                    <a:gd name="connsiteY380" fmla="*/ 21956 h 68860"/>
                    <a:gd name="connsiteX381" fmla="*/ 442861 w 637759"/>
                    <a:gd name="connsiteY381" fmla="*/ 20319 h 68860"/>
                    <a:gd name="connsiteX382" fmla="*/ 447670 w 637759"/>
                    <a:gd name="connsiteY382" fmla="*/ 19091 h 68860"/>
                    <a:gd name="connsiteX383" fmla="*/ 452939 w 637759"/>
                    <a:gd name="connsiteY383" fmla="*/ 18605 h 68860"/>
                    <a:gd name="connsiteX384" fmla="*/ 461381 w 637759"/>
                    <a:gd name="connsiteY384" fmla="*/ 19730 h 68860"/>
                    <a:gd name="connsiteX385" fmla="*/ 467009 w 637759"/>
                    <a:gd name="connsiteY385" fmla="*/ 23030 h 68860"/>
                    <a:gd name="connsiteX386" fmla="*/ 470129 w 637759"/>
                    <a:gd name="connsiteY386" fmla="*/ 28427 h 68860"/>
                    <a:gd name="connsiteX387" fmla="*/ 471101 w 637759"/>
                    <a:gd name="connsiteY387" fmla="*/ 35948 h 68860"/>
                    <a:gd name="connsiteX388" fmla="*/ 462711 w 637759"/>
                    <a:gd name="connsiteY388" fmla="*/ 45975 h 68860"/>
                    <a:gd name="connsiteX389" fmla="*/ 455498 w 637759"/>
                    <a:gd name="connsiteY389" fmla="*/ 45975 h 68860"/>
                    <a:gd name="connsiteX390" fmla="*/ 449461 w 637759"/>
                    <a:gd name="connsiteY390" fmla="*/ 46563 h 68860"/>
                    <a:gd name="connsiteX391" fmla="*/ 445214 w 637759"/>
                    <a:gd name="connsiteY391" fmla="*/ 48303 h 68860"/>
                    <a:gd name="connsiteX392" fmla="*/ 442733 w 637759"/>
                    <a:gd name="connsiteY392" fmla="*/ 51065 h 68860"/>
                    <a:gd name="connsiteX393" fmla="*/ 441941 w 637759"/>
                    <a:gd name="connsiteY393" fmla="*/ 54774 h 68860"/>
                    <a:gd name="connsiteX394" fmla="*/ 444217 w 637759"/>
                    <a:gd name="connsiteY394" fmla="*/ 60479 h 68860"/>
                    <a:gd name="connsiteX395" fmla="*/ 450587 w 637759"/>
                    <a:gd name="connsiteY395" fmla="*/ 62602 h 68860"/>
                    <a:gd name="connsiteX396" fmla="*/ 456751 w 637759"/>
                    <a:gd name="connsiteY396" fmla="*/ 60914 h 68860"/>
                    <a:gd name="connsiteX397" fmla="*/ 462711 w 637759"/>
                    <a:gd name="connsiteY397" fmla="*/ 55746 h 68860"/>
                    <a:gd name="connsiteX398" fmla="*/ 509015 w 637759"/>
                    <a:gd name="connsiteY398" fmla="*/ 63574 h 68860"/>
                    <a:gd name="connsiteX399" fmla="*/ 508810 w 637759"/>
                    <a:gd name="connsiteY399" fmla="*/ 65927 h 68860"/>
                    <a:gd name="connsiteX400" fmla="*/ 508196 w 637759"/>
                    <a:gd name="connsiteY400" fmla="*/ 67206 h 68860"/>
                    <a:gd name="connsiteX401" fmla="*/ 506968 w 637759"/>
                    <a:gd name="connsiteY401" fmla="*/ 67973 h 68860"/>
                    <a:gd name="connsiteX402" fmla="*/ 505101 w 637759"/>
                    <a:gd name="connsiteY402" fmla="*/ 68562 h 68860"/>
                    <a:gd name="connsiteX403" fmla="*/ 502876 w 637759"/>
                    <a:gd name="connsiteY403" fmla="*/ 68946 h 68860"/>
                    <a:gd name="connsiteX404" fmla="*/ 500522 w 637759"/>
                    <a:gd name="connsiteY404" fmla="*/ 69099 h 68860"/>
                    <a:gd name="connsiteX405" fmla="*/ 494383 w 637759"/>
                    <a:gd name="connsiteY405" fmla="*/ 68153 h 68860"/>
                    <a:gd name="connsiteX406" fmla="*/ 490188 w 637759"/>
                    <a:gd name="connsiteY406" fmla="*/ 65288 h 68860"/>
                    <a:gd name="connsiteX407" fmla="*/ 487809 w 637759"/>
                    <a:gd name="connsiteY407" fmla="*/ 60427 h 68860"/>
                    <a:gd name="connsiteX408" fmla="*/ 487067 w 637759"/>
                    <a:gd name="connsiteY408" fmla="*/ 53495 h 68860"/>
                    <a:gd name="connsiteX409" fmla="*/ 487067 w 637759"/>
                    <a:gd name="connsiteY409" fmla="*/ 26586 h 68860"/>
                    <a:gd name="connsiteX410" fmla="*/ 480621 w 637759"/>
                    <a:gd name="connsiteY410" fmla="*/ 26586 h 68860"/>
                    <a:gd name="connsiteX411" fmla="*/ 479393 w 637759"/>
                    <a:gd name="connsiteY411" fmla="*/ 25767 h 68860"/>
                    <a:gd name="connsiteX412" fmla="*/ 478933 w 637759"/>
                    <a:gd name="connsiteY412" fmla="*/ 23107 h 68860"/>
                    <a:gd name="connsiteX413" fmla="*/ 479061 w 637759"/>
                    <a:gd name="connsiteY413" fmla="*/ 21470 h 68860"/>
                    <a:gd name="connsiteX414" fmla="*/ 479393 w 637759"/>
                    <a:gd name="connsiteY414" fmla="*/ 20370 h 68860"/>
                    <a:gd name="connsiteX415" fmla="*/ 479930 w 637759"/>
                    <a:gd name="connsiteY415" fmla="*/ 19756 h 68860"/>
                    <a:gd name="connsiteX416" fmla="*/ 480672 w 637759"/>
                    <a:gd name="connsiteY416" fmla="*/ 19577 h 68860"/>
                    <a:gd name="connsiteX417" fmla="*/ 487067 w 637759"/>
                    <a:gd name="connsiteY417" fmla="*/ 19577 h 68860"/>
                    <a:gd name="connsiteX418" fmla="*/ 487067 w 637759"/>
                    <a:gd name="connsiteY418" fmla="*/ 8629 h 68860"/>
                    <a:gd name="connsiteX419" fmla="*/ 487246 w 637759"/>
                    <a:gd name="connsiteY419" fmla="*/ 7964 h 68860"/>
                    <a:gd name="connsiteX420" fmla="*/ 487911 w 637759"/>
                    <a:gd name="connsiteY420" fmla="*/ 7427 h 68860"/>
                    <a:gd name="connsiteX421" fmla="*/ 489216 w 637759"/>
                    <a:gd name="connsiteY421" fmla="*/ 7094 h 68860"/>
                    <a:gd name="connsiteX422" fmla="*/ 491262 w 637759"/>
                    <a:gd name="connsiteY422" fmla="*/ 6992 h 68860"/>
                    <a:gd name="connsiteX423" fmla="*/ 493360 w 637759"/>
                    <a:gd name="connsiteY423" fmla="*/ 7094 h 68860"/>
                    <a:gd name="connsiteX424" fmla="*/ 494639 w 637759"/>
                    <a:gd name="connsiteY424" fmla="*/ 7427 h 68860"/>
                    <a:gd name="connsiteX425" fmla="*/ 495304 w 637759"/>
                    <a:gd name="connsiteY425" fmla="*/ 7964 h 68860"/>
                    <a:gd name="connsiteX426" fmla="*/ 495508 w 637759"/>
                    <a:gd name="connsiteY426" fmla="*/ 8629 h 68860"/>
                    <a:gd name="connsiteX427" fmla="*/ 495508 w 637759"/>
                    <a:gd name="connsiteY427" fmla="*/ 19577 h 68860"/>
                    <a:gd name="connsiteX428" fmla="*/ 507326 w 637759"/>
                    <a:gd name="connsiteY428" fmla="*/ 19577 h 68860"/>
                    <a:gd name="connsiteX429" fmla="*/ 508042 w 637759"/>
                    <a:gd name="connsiteY429" fmla="*/ 19756 h 68860"/>
                    <a:gd name="connsiteX430" fmla="*/ 508580 w 637759"/>
                    <a:gd name="connsiteY430" fmla="*/ 20370 h 68860"/>
                    <a:gd name="connsiteX431" fmla="*/ 508912 w 637759"/>
                    <a:gd name="connsiteY431" fmla="*/ 21470 h 68860"/>
                    <a:gd name="connsiteX432" fmla="*/ 509015 w 637759"/>
                    <a:gd name="connsiteY432" fmla="*/ 23107 h 68860"/>
                    <a:gd name="connsiteX433" fmla="*/ 508554 w 637759"/>
                    <a:gd name="connsiteY433" fmla="*/ 25767 h 68860"/>
                    <a:gd name="connsiteX434" fmla="*/ 507326 w 637759"/>
                    <a:gd name="connsiteY434" fmla="*/ 26586 h 68860"/>
                    <a:gd name="connsiteX435" fmla="*/ 495508 w 637759"/>
                    <a:gd name="connsiteY435" fmla="*/ 26586 h 68860"/>
                    <a:gd name="connsiteX436" fmla="*/ 495508 w 637759"/>
                    <a:gd name="connsiteY436" fmla="*/ 52268 h 68860"/>
                    <a:gd name="connsiteX437" fmla="*/ 496915 w 637759"/>
                    <a:gd name="connsiteY437" fmla="*/ 59455 h 68860"/>
                    <a:gd name="connsiteX438" fmla="*/ 501955 w 637759"/>
                    <a:gd name="connsiteY438" fmla="*/ 61886 h 68860"/>
                    <a:gd name="connsiteX439" fmla="*/ 504052 w 637759"/>
                    <a:gd name="connsiteY439" fmla="*/ 61655 h 68860"/>
                    <a:gd name="connsiteX440" fmla="*/ 505690 w 637759"/>
                    <a:gd name="connsiteY440" fmla="*/ 61169 h 68860"/>
                    <a:gd name="connsiteX441" fmla="*/ 506917 w 637759"/>
                    <a:gd name="connsiteY441" fmla="*/ 60683 h 68860"/>
                    <a:gd name="connsiteX442" fmla="*/ 507838 w 637759"/>
                    <a:gd name="connsiteY442" fmla="*/ 60453 h 68860"/>
                    <a:gd name="connsiteX443" fmla="*/ 508324 w 637759"/>
                    <a:gd name="connsiteY443" fmla="*/ 60581 h 68860"/>
                    <a:gd name="connsiteX444" fmla="*/ 508682 w 637759"/>
                    <a:gd name="connsiteY444" fmla="*/ 61067 h 68860"/>
                    <a:gd name="connsiteX445" fmla="*/ 508912 w 637759"/>
                    <a:gd name="connsiteY445" fmla="*/ 62039 h 68860"/>
                    <a:gd name="connsiteX446" fmla="*/ 509015 w 637759"/>
                    <a:gd name="connsiteY446" fmla="*/ 63574 h 68860"/>
                    <a:gd name="connsiteX447" fmla="*/ 528240 w 637759"/>
                    <a:gd name="connsiteY447" fmla="*/ 66950 h 68860"/>
                    <a:gd name="connsiteX448" fmla="*/ 528035 w 637759"/>
                    <a:gd name="connsiteY448" fmla="*/ 67641 h 68860"/>
                    <a:gd name="connsiteX449" fmla="*/ 527370 w 637759"/>
                    <a:gd name="connsiteY449" fmla="*/ 68127 h 68860"/>
                    <a:gd name="connsiteX450" fmla="*/ 526091 w 637759"/>
                    <a:gd name="connsiteY450" fmla="*/ 68434 h 68860"/>
                    <a:gd name="connsiteX451" fmla="*/ 523994 w 637759"/>
                    <a:gd name="connsiteY451" fmla="*/ 68536 h 68860"/>
                    <a:gd name="connsiteX452" fmla="*/ 521947 w 637759"/>
                    <a:gd name="connsiteY452" fmla="*/ 68434 h 68860"/>
                    <a:gd name="connsiteX453" fmla="*/ 520643 w 637759"/>
                    <a:gd name="connsiteY453" fmla="*/ 68127 h 68860"/>
                    <a:gd name="connsiteX454" fmla="*/ 519977 w 637759"/>
                    <a:gd name="connsiteY454" fmla="*/ 67641 h 68860"/>
                    <a:gd name="connsiteX455" fmla="*/ 519798 w 637759"/>
                    <a:gd name="connsiteY455" fmla="*/ 66950 h 68860"/>
                    <a:gd name="connsiteX456" fmla="*/ 519798 w 637759"/>
                    <a:gd name="connsiteY456" fmla="*/ 20907 h 68860"/>
                    <a:gd name="connsiteX457" fmla="*/ 519977 w 637759"/>
                    <a:gd name="connsiteY457" fmla="*/ 20242 h 68860"/>
                    <a:gd name="connsiteX458" fmla="*/ 520643 w 637759"/>
                    <a:gd name="connsiteY458" fmla="*/ 19730 h 68860"/>
                    <a:gd name="connsiteX459" fmla="*/ 521947 w 637759"/>
                    <a:gd name="connsiteY459" fmla="*/ 19423 h 68860"/>
                    <a:gd name="connsiteX460" fmla="*/ 523994 w 637759"/>
                    <a:gd name="connsiteY460" fmla="*/ 19321 h 68860"/>
                    <a:gd name="connsiteX461" fmla="*/ 526091 w 637759"/>
                    <a:gd name="connsiteY461" fmla="*/ 19423 h 68860"/>
                    <a:gd name="connsiteX462" fmla="*/ 527370 w 637759"/>
                    <a:gd name="connsiteY462" fmla="*/ 19730 h 68860"/>
                    <a:gd name="connsiteX463" fmla="*/ 528035 w 637759"/>
                    <a:gd name="connsiteY463" fmla="*/ 20242 h 68860"/>
                    <a:gd name="connsiteX464" fmla="*/ 528240 w 637759"/>
                    <a:gd name="connsiteY464" fmla="*/ 20907 h 68860"/>
                    <a:gd name="connsiteX465" fmla="*/ 529212 w 637759"/>
                    <a:gd name="connsiteY465" fmla="*/ 5355 h 68860"/>
                    <a:gd name="connsiteX466" fmla="*/ 528087 w 637759"/>
                    <a:gd name="connsiteY466" fmla="*/ 9396 h 68860"/>
                    <a:gd name="connsiteX467" fmla="*/ 523942 w 637759"/>
                    <a:gd name="connsiteY467" fmla="*/ 10471 h 68860"/>
                    <a:gd name="connsiteX468" fmla="*/ 519875 w 637759"/>
                    <a:gd name="connsiteY468" fmla="*/ 9422 h 68860"/>
                    <a:gd name="connsiteX469" fmla="*/ 518775 w 637759"/>
                    <a:gd name="connsiteY469" fmla="*/ 5457 h 68860"/>
                    <a:gd name="connsiteX470" fmla="*/ 519901 w 637759"/>
                    <a:gd name="connsiteY470" fmla="*/ 1415 h 68860"/>
                    <a:gd name="connsiteX471" fmla="*/ 524044 w 637759"/>
                    <a:gd name="connsiteY471" fmla="*/ 341 h 68860"/>
                    <a:gd name="connsiteX472" fmla="*/ 528111 w 637759"/>
                    <a:gd name="connsiteY472" fmla="*/ 1390 h 68860"/>
                    <a:gd name="connsiteX473" fmla="*/ 529212 w 637759"/>
                    <a:gd name="connsiteY473" fmla="*/ 5355 h 68860"/>
                    <a:gd name="connsiteX474" fmla="*/ 586432 w 637759"/>
                    <a:gd name="connsiteY474" fmla="*/ 43417 h 68860"/>
                    <a:gd name="connsiteX475" fmla="*/ 584948 w 637759"/>
                    <a:gd name="connsiteY475" fmla="*/ 53777 h 68860"/>
                    <a:gd name="connsiteX476" fmla="*/ 580523 w 637759"/>
                    <a:gd name="connsiteY476" fmla="*/ 61937 h 68860"/>
                    <a:gd name="connsiteX477" fmla="*/ 573156 w 637759"/>
                    <a:gd name="connsiteY477" fmla="*/ 67283 h 68860"/>
                    <a:gd name="connsiteX478" fmla="*/ 562898 w 637759"/>
                    <a:gd name="connsiteY478" fmla="*/ 69201 h 68860"/>
                    <a:gd name="connsiteX479" fmla="*/ 552998 w 637759"/>
                    <a:gd name="connsiteY479" fmla="*/ 67513 h 68860"/>
                    <a:gd name="connsiteX480" fmla="*/ 545964 w 637759"/>
                    <a:gd name="connsiteY480" fmla="*/ 62602 h 68860"/>
                    <a:gd name="connsiteX481" fmla="*/ 541769 w 637759"/>
                    <a:gd name="connsiteY481" fmla="*/ 54774 h 68860"/>
                    <a:gd name="connsiteX482" fmla="*/ 540388 w 637759"/>
                    <a:gd name="connsiteY482" fmla="*/ 44338 h 68860"/>
                    <a:gd name="connsiteX483" fmla="*/ 541846 w 637759"/>
                    <a:gd name="connsiteY483" fmla="*/ 33978 h 68860"/>
                    <a:gd name="connsiteX484" fmla="*/ 546246 w 637759"/>
                    <a:gd name="connsiteY484" fmla="*/ 25818 h 68860"/>
                    <a:gd name="connsiteX485" fmla="*/ 553587 w 637759"/>
                    <a:gd name="connsiteY485" fmla="*/ 20498 h 68860"/>
                    <a:gd name="connsiteX486" fmla="*/ 563870 w 637759"/>
                    <a:gd name="connsiteY486" fmla="*/ 18605 h 68860"/>
                    <a:gd name="connsiteX487" fmla="*/ 573770 w 637759"/>
                    <a:gd name="connsiteY487" fmla="*/ 20293 h 68860"/>
                    <a:gd name="connsiteX488" fmla="*/ 580804 w 637759"/>
                    <a:gd name="connsiteY488" fmla="*/ 25204 h 68860"/>
                    <a:gd name="connsiteX489" fmla="*/ 585024 w 637759"/>
                    <a:gd name="connsiteY489" fmla="*/ 33032 h 68860"/>
                    <a:gd name="connsiteX490" fmla="*/ 586432 w 637759"/>
                    <a:gd name="connsiteY490" fmla="*/ 43417 h 68860"/>
                    <a:gd name="connsiteX491" fmla="*/ 577683 w 637759"/>
                    <a:gd name="connsiteY491" fmla="*/ 43980 h 68860"/>
                    <a:gd name="connsiteX492" fmla="*/ 576986 w 637759"/>
                    <a:gd name="connsiteY492" fmla="*/ 36920 h 68860"/>
                    <a:gd name="connsiteX493" fmla="*/ 574689 w 637759"/>
                    <a:gd name="connsiteY493" fmla="*/ 31088 h 68860"/>
                    <a:gd name="connsiteX494" fmla="*/ 570353 w 637759"/>
                    <a:gd name="connsiteY494" fmla="*/ 27123 h 68860"/>
                    <a:gd name="connsiteX495" fmla="*/ 563539 w 637759"/>
                    <a:gd name="connsiteY495" fmla="*/ 25665 h 68860"/>
                    <a:gd name="connsiteX496" fmla="*/ 557060 w 637759"/>
                    <a:gd name="connsiteY496" fmla="*/ 26995 h 68860"/>
                    <a:gd name="connsiteX497" fmla="*/ 552595 w 637759"/>
                    <a:gd name="connsiteY497" fmla="*/ 30755 h 68860"/>
                    <a:gd name="connsiteX498" fmla="*/ 549988 w 637759"/>
                    <a:gd name="connsiteY498" fmla="*/ 36511 h 68860"/>
                    <a:gd name="connsiteX499" fmla="*/ 549136 w 637759"/>
                    <a:gd name="connsiteY499" fmla="*/ 43775 h 68860"/>
                    <a:gd name="connsiteX500" fmla="*/ 549833 w 637759"/>
                    <a:gd name="connsiteY500" fmla="*/ 50886 h 68860"/>
                    <a:gd name="connsiteX501" fmla="*/ 552156 w 637759"/>
                    <a:gd name="connsiteY501" fmla="*/ 56693 h 68860"/>
                    <a:gd name="connsiteX502" fmla="*/ 556518 w 637759"/>
                    <a:gd name="connsiteY502" fmla="*/ 60632 h 68860"/>
                    <a:gd name="connsiteX503" fmla="*/ 563332 w 637759"/>
                    <a:gd name="connsiteY503" fmla="*/ 62090 h 68860"/>
                    <a:gd name="connsiteX504" fmla="*/ 569785 w 637759"/>
                    <a:gd name="connsiteY504" fmla="*/ 60760 h 68860"/>
                    <a:gd name="connsiteX505" fmla="*/ 574276 w 637759"/>
                    <a:gd name="connsiteY505" fmla="*/ 57025 h 68860"/>
                    <a:gd name="connsiteX506" fmla="*/ 576858 w 637759"/>
                    <a:gd name="connsiteY506" fmla="*/ 51296 h 68860"/>
                    <a:gd name="connsiteX507" fmla="*/ 577683 w 637759"/>
                    <a:gd name="connsiteY507" fmla="*/ 43980 h 68860"/>
                    <a:gd name="connsiteX508" fmla="*/ 637830 w 637759"/>
                    <a:gd name="connsiteY508" fmla="*/ 66950 h 68860"/>
                    <a:gd name="connsiteX509" fmla="*/ 637625 w 637759"/>
                    <a:gd name="connsiteY509" fmla="*/ 67641 h 68860"/>
                    <a:gd name="connsiteX510" fmla="*/ 636960 w 637759"/>
                    <a:gd name="connsiteY510" fmla="*/ 68127 h 68860"/>
                    <a:gd name="connsiteX511" fmla="*/ 635681 w 637759"/>
                    <a:gd name="connsiteY511" fmla="*/ 68434 h 68860"/>
                    <a:gd name="connsiteX512" fmla="*/ 633635 w 637759"/>
                    <a:gd name="connsiteY512" fmla="*/ 68536 h 68860"/>
                    <a:gd name="connsiteX513" fmla="*/ 631538 w 637759"/>
                    <a:gd name="connsiteY513" fmla="*/ 68434 h 68860"/>
                    <a:gd name="connsiteX514" fmla="*/ 630258 w 637759"/>
                    <a:gd name="connsiteY514" fmla="*/ 68127 h 68860"/>
                    <a:gd name="connsiteX515" fmla="*/ 629594 w 637759"/>
                    <a:gd name="connsiteY515" fmla="*/ 67641 h 68860"/>
                    <a:gd name="connsiteX516" fmla="*/ 629389 w 637759"/>
                    <a:gd name="connsiteY516" fmla="*/ 66950 h 68860"/>
                    <a:gd name="connsiteX517" fmla="*/ 629389 w 637759"/>
                    <a:gd name="connsiteY517" fmla="*/ 39989 h 68860"/>
                    <a:gd name="connsiteX518" fmla="*/ 628775 w 637759"/>
                    <a:gd name="connsiteY518" fmla="*/ 33646 h 68860"/>
                    <a:gd name="connsiteX519" fmla="*/ 626984 w 637759"/>
                    <a:gd name="connsiteY519" fmla="*/ 29502 h 68860"/>
                    <a:gd name="connsiteX520" fmla="*/ 623941 w 637759"/>
                    <a:gd name="connsiteY520" fmla="*/ 26842 h 68860"/>
                    <a:gd name="connsiteX521" fmla="*/ 619617 w 637759"/>
                    <a:gd name="connsiteY521" fmla="*/ 25921 h 68860"/>
                    <a:gd name="connsiteX522" fmla="*/ 613274 w 637759"/>
                    <a:gd name="connsiteY522" fmla="*/ 28172 h 68860"/>
                    <a:gd name="connsiteX523" fmla="*/ 606622 w 637759"/>
                    <a:gd name="connsiteY523" fmla="*/ 34771 h 68860"/>
                    <a:gd name="connsiteX524" fmla="*/ 606622 w 637759"/>
                    <a:gd name="connsiteY524" fmla="*/ 66950 h 68860"/>
                    <a:gd name="connsiteX525" fmla="*/ 606418 w 637759"/>
                    <a:gd name="connsiteY525" fmla="*/ 67641 h 68860"/>
                    <a:gd name="connsiteX526" fmla="*/ 605753 w 637759"/>
                    <a:gd name="connsiteY526" fmla="*/ 68127 h 68860"/>
                    <a:gd name="connsiteX527" fmla="*/ 604474 w 637759"/>
                    <a:gd name="connsiteY527" fmla="*/ 68434 h 68860"/>
                    <a:gd name="connsiteX528" fmla="*/ 602376 w 637759"/>
                    <a:gd name="connsiteY528" fmla="*/ 68536 h 68860"/>
                    <a:gd name="connsiteX529" fmla="*/ 600330 w 637759"/>
                    <a:gd name="connsiteY529" fmla="*/ 68434 h 68860"/>
                    <a:gd name="connsiteX530" fmla="*/ 599025 w 637759"/>
                    <a:gd name="connsiteY530" fmla="*/ 68127 h 68860"/>
                    <a:gd name="connsiteX531" fmla="*/ 598360 w 637759"/>
                    <a:gd name="connsiteY531" fmla="*/ 67641 h 68860"/>
                    <a:gd name="connsiteX532" fmla="*/ 598181 w 637759"/>
                    <a:gd name="connsiteY532" fmla="*/ 66950 h 68860"/>
                    <a:gd name="connsiteX533" fmla="*/ 598181 w 637759"/>
                    <a:gd name="connsiteY533" fmla="*/ 20907 h 68860"/>
                    <a:gd name="connsiteX534" fmla="*/ 598335 w 637759"/>
                    <a:gd name="connsiteY534" fmla="*/ 20216 h 68860"/>
                    <a:gd name="connsiteX535" fmla="*/ 598949 w 637759"/>
                    <a:gd name="connsiteY535" fmla="*/ 19705 h 68860"/>
                    <a:gd name="connsiteX536" fmla="*/ 600125 w 637759"/>
                    <a:gd name="connsiteY536" fmla="*/ 19398 h 68860"/>
                    <a:gd name="connsiteX537" fmla="*/ 602018 w 637759"/>
                    <a:gd name="connsiteY537" fmla="*/ 19321 h 68860"/>
                    <a:gd name="connsiteX538" fmla="*/ 603886 w 637759"/>
                    <a:gd name="connsiteY538" fmla="*/ 19398 h 68860"/>
                    <a:gd name="connsiteX539" fmla="*/ 605036 w 637759"/>
                    <a:gd name="connsiteY539" fmla="*/ 19705 h 68860"/>
                    <a:gd name="connsiteX540" fmla="*/ 605625 w 637759"/>
                    <a:gd name="connsiteY540" fmla="*/ 20216 h 68860"/>
                    <a:gd name="connsiteX541" fmla="*/ 605804 w 637759"/>
                    <a:gd name="connsiteY541" fmla="*/ 20907 h 68860"/>
                    <a:gd name="connsiteX542" fmla="*/ 605804 w 637759"/>
                    <a:gd name="connsiteY542" fmla="*/ 26995 h 68860"/>
                    <a:gd name="connsiteX543" fmla="*/ 613555 w 637759"/>
                    <a:gd name="connsiteY543" fmla="*/ 20626 h 68860"/>
                    <a:gd name="connsiteX544" fmla="*/ 621356 w 637759"/>
                    <a:gd name="connsiteY544" fmla="*/ 18605 h 68860"/>
                    <a:gd name="connsiteX545" fmla="*/ 629107 w 637759"/>
                    <a:gd name="connsiteY545" fmla="*/ 20165 h 68860"/>
                    <a:gd name="connsiteX546" fmla="*/ 634198 w 637759"/>
                    <a:gd name="connsiteY546" fmla="*/ 24335 h 68860"/>
                    <a:gd name="connsiteX547" fmla="*/ 636986 w 637759"/>
                    <a:gd name="connsiteY547" fmla="*/ 30448 h 68860"/>
                    <a:gd name="connsiteX548" fmla="*/ 637830 w 637759"/>
                    <a:gd name="connsiteY548" fmla="*/ 38864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Lst>
                  <a:rect l="l" t="t" r="r" b="b"/>
                  <a:pathLst>
                    <a:path w="637759" h="68860">
                      <a:moveTo>
                        <a:pt x="50974" y="34157"/>
                      </a:moveTo>
                      <a:cubicBezTo>
                        <a:pt x="50974" y="39887"/>
                        <a:pt x="50241" y="44892"/>
                        <a:pt x="48774" y="49172"/>
                      </a:cubicBezTo>
                      <a:cubicBezTo>
                        <a:pt x="47308" y="53453"/>
                        <a:pt x="45168" y="57000"/>
                        <a:pt x="42354" y="59814"/>
                      </a:cubicBezTo>
                      <a:cubicBezTo>
                        <a:pt x="39540" y="62627"/>
                        <a:pt x="36087" y="64733"/>
                        <a:pt x="31994" y="66132"/>
                      </a:cubicBezTo>
                      <a:cubicBezTo>
                        <a:pt x="27901" y="67530"/>
                        <a:pt x="23024" y="68229"/>
                        <a:pt x="17362" y="68229"/>
                      </a:cubicBezTo>
                      <a:lnTo>
                        <a:pt x="3345" y="68229"/>
                      </a:lnTo>
                      <a:cubicBezTo>
                        <a:pt x="2560" y="68229"/>
                        <a:pt x="1818" y="67965"/>
                        <a:pt x="1119" y="67436"/>
                      </a:cubicBezTo>
                      <a:cubicBezTo>
                        <a:pt x="420" y="66908"/>
                        <a:pt x="70" y="65978"/>
                        <a:pt x="70" y="64648"/>
                      </a:cubicBezTo>
                      <a:lnTo>
                        <a:pt x="70" y="5610"/>
                      </a:lnTo>
                      <a:cubicBezTo>
                        <a:pt x="70" y="4280"/>
                        <a:pt x="420" y="3351"/>
                        <a:pt x="1119" y="2822"/>
                      </a:cubicBezTo>
                      <a:cubicBezTo>
                        <a:pt x="1818" y="2294"/>
                        <a:pt x="2560" y="2029"/>
                        <a:pt x="3345" y="2029"/>
                      </a:cubicBezTo>
                      <a:lnTo>
                        <a:pt x="18334" y="2029"/>
                      </a:lnTo>
                      <a:cubicBezTo>
                        <a:pt x="24064" y="2029"/>
                        <a:pt x="28907" y="2771"/>
                        <a:pt x="32864" y="4255"/>
                      </a:cubicBezTo>
                      <a:cubicBezTo>
                        <a:pt x="36820" y="5738"/>
                        <a:pt x="40137" y="7870"/>
                        <a:pt x="42814" y="10650"/>
                      </a:cubicBezTo>
                      <a:cubicBezTo>
                        <a:pt x="45492" y="13429"/>
                        <a:pt x="47521" y="16797"/>
                        <a:pt x="48902" y="20753"/>
                      </a:cubicBezTo>
                      <a:cubicBezTo>
                        <a:pt x="50284" y="24710"/>
                        <a:pt x="50974" y="29178"/>
                        <a:pt x="50974" y="34157"/>
                      </a:cubicBezTo>
                      <a:close/>
                      <a:moveTo>
                        <a:pt x="41714" y="34515"/>
                      </a:moveTo>
                      <a:cubicBezTo>
                        <a:pt x="41714" y="30934"/>
                        <a:pt x="41271" y="27600"/>
                        <a:pt x="40384" y="24514"/>
                      </a:cubicBezTo>
                      <a:cubicBezTo>
                        <a:pt x="39498" y="21427"/>
                        <a:pt x="38108" y="18758"/>
                        <a:pt x="36215" y="16507"/>
                      </a:cubicBezTo>
                      <a:cubicBezTo>
                        <a:pt x="34322" y="14256"/>
                        <a:pt x="31926" y="12500"/>
                        <a:pt x="29027" y="11238"/>
                      </a:cubicBezTo>
                      <a:cubicBezTo>
                        <a:pt x="26128" y="9976"/>
                        <a:pt x="22393" y="9345"/>
                        <a:pt x="17823" y="9345"/>
                      </a:cubicBezTo>
                      <a:lnTo>
                        <a:pt x="8870" y="9345"/>
                      </a:lnTo>
                      <a:lnTo>
                        <a:pt x="8870" y="60862"/>
                      </a:lnTo>
                      <a:lnTo>
                        <a:pt x="17925" y="60862"/>
                      </a:lnTo>
                      <a:cubicBezTo>
                        <a:pt x="22154" y="60862"/>
                        <a:pt x="25719" y="60334"/>
                        <a:pt x="28618" y="59276"/>
                      </a:cubicBezTo>
                      <a:cubicBezTo>
                        <a:pt x="31517" y="58219"/>
                        <a:pt x="33938" y="56599"/>
                        <a:pt x="35882" y="54416"/>
                      </a:cubicBezTo>
                      <a:cubicBezTo>
                        <a:pt x="37826" y="52234"/>
                        <a:pt x="39284" y="49496"/>
                        <a:pt x="40256" y="46205"/>
                      </a:cubicBezTo>
                      <a:cubicBezTo>
                        <a:pt x="41228" y="42914"/>
                        <a:pt x="41714" y="39017"/>
                        <a:pt x="41714" y="34515"/>
                      </a:cubicBezTo>
                      <a:close/>
                      <a:moveTo>
                        <a:pt x="105419" y="43417"/>
                      </a:moveTo>
                      <a:cubicBezTo>
                        <a:pt x="105419" y="47169"/>
                        <a:pt x="104924" y="50622"/>
                        <a:pt x="103936" y="53777"/>
                      </a:cubicBezTo>
                      <a:cubicBezTo>
                        <a:pt x="102946" y="56932"/>
                        <a:pt x="101471" y="59652"/>
                        <a:pt x="99510" y="61937"/>
                      </a:cubicBezTo>
                      <a:cubicBezTo>
                        <a:pt x="97549" y="64222"/>
                        <a:pt x="95094" y="66004"/>
                        <a:pt x="92144" y="67283"/>
                      </a:cubicBezTo>
                      <a:cubicBezTo>
                        <a:pt x="89193" y="68562"/>
                        <a:pt x="85774" y="69201"/>
                        <a:pt x="81886" y="69201"/>
                      </a:cubicBezTo>
                      <a:cubicBezTo>
                        <a:pt x="78100" y="69201"/>
                        <a:pt x="74800" y="68639"/>
                        <a:pt x="71986" y="67513"/>
                      </a:cubicBezTo>
                      <a:cubicBezTo>
                        <a:pt x="69172" y="66388"/>
                        <a:pt x="66828" y="64750"/>
                        <a:pt x="64952" y="62602"/>
                      </a:cubicBezTo>
                      <a:cubicBezTo>
                        <a:pt x="63076" y="60453"/>
                        <a:pt x="61678" y="57844"/>
                        <a:pt x="60757" y="54774"/>
                      </a:cubicBezTo>
                      <a:cubicBezTo>
                        <a:pt x="59836" y="51705"/>
                        <a:pt x="59375" y="48226"/>
                        <a:pt x="59375" y="44338"/>
                      </a:cubicBezTo>
                      <a:cubicBezTo>
                        <a:pt x="59375" y="40586"/>
                        <a:pt x="59861" y="37133"/>
                        <a:pt x="60833" y="33978"/>
                      </a:cubicBezTo>
                      <a:cubicBezTo>
                        <a:pt x="61805" y="30823"/>
                        <a:pt x="63272" y="28103"/>
                        <a:pt x="65233" y="25818"/>
                      </a:cubicBezTo>
                      <a:cubicBezTo>
                        <a:pt x="67194" y="23533"/>
                        <a:pt x="69641" y="21760"/>
                        <a:pt x="72575" y="20498"/>
                      </a:cubicBezTo>
                      <a:cubicBezTo>
                        <a:pt x="75508" y="19236"/>
                        <a:pt x="78935" y="18605"/>
                        <a:pt x="82858" y="18605"/>
                      </a:cubicBezTo>
                      <a:cubicBezTo>
                        <a:pt x="86644" y="18605"/>
                        <a:pt x="89943" y="19168"/>
                        <a:pt x="92757" y="20293"/>
                      </a:cubicBezTo>
                      <a:cubicBezTo>
                        <a:pt x="95571" y="21419"/>
                        <a:pt x="97916" y="23056"/>
                        <a:pt x="99791" y="25204"/>
                      </a:cubicBezTo>
                      <a:cubicBezTo>
                        <a:pt x="101668" y="27353"/>
                        <a:pt x="103075" y="29962"/>
                        <a:pt x="104012" y="33032"/>
                      </a:cubicBezTo>
                      <a:cubicBezTo>
                        <a:pt x="104950" y="36101"/>
                        <a:pt x="105419" y="39563"/>
                        <a:pt x="105419" y="43417"/>
                      </a:cubicBezTo>
                      <a:close/>
                      <a:moveTo>
                        <a:pt x="96671" y="43980"/>
                      </a:moveTo>
                      <a:cubicBezTo>
                        <a:pt x="96671" y="41490"/>
                        <a:pt x="96438" y="39137"/>
                        <a:pt x="95974" y="36920"/>
                      </a:cubicBezTo>
                      <a:cubicBezTo>
                        <a:pt x="95509" y="34703"/>
                        <a:pt x="94743" y="32759"/>
                        <a:pt x="93676" y="31088"/>
                      </a:cubicBezTo>
                      <a:cubicBezTo>
                        <a:pt x="92609" y="29416"/>
                        <a:pt x="91164" y="28095"/>
                        <a:pt x="89340" y="27123"/>
                      </a:cubicBezTo>
                      <a:cubicBezTo>
                        <a:pt x="87516" y="26151"/>
                        <a:pt x="85245" y="25665"/>
                        <a:pt x="82526" y="25665"/>
                      </a:cubicBezTo>
                      <a:cubicBezTo>
                        <a:pt x="80014" y="25665"/>
                        <a:pt x="77854" y="26108"/>
                        <a:pt x="76047" y="26995"/>
                      </a:cubicBezTo>
                      <a:cubicBezTo>
                        <a:pt x="74241" y="27882"/>
                        <a:pt x="72752" y="29135"/>
                        <a:pt x="71582" y="30755"/>
                      </a:cubicBezTo>
                      <a:cubicBezTo>
                        <a:pt x="70412" y="32375"/>
                        <a:pt x="69543" y="34294"/>
                        <a:pt x="68975" y="36511"/>
                      </a:cubicBezTo>
                      <a:cubicBezTo>
                        <a:pt x="68408" y="38727"/>
                        <a:pt x="68124" y="41149"/>
                        <a:pt x="68124" y="43775"/>
                      </a:cubicBezTo>
                      <a:cubicBezTo>
                        <a:pt x="68124" y="46299"/>
                        <a:pt x="68356" y="48669"/>
                        <a:pt x="68821" y="50886"/>
                      </a:cubicBezTo>
                      <a:cubicBezTo>
                        <a:pt x="69285" y="53103"/>
                        <a:pt x="70060" y="55039"/>
                        <a:pt x="71144" y="56693"/>
                      </a:cubicBezTo>
                      <a:cubicBezTo>
                        <a:pt x="72228" y="58347"/>
                        <a:pt x="73682" y="59660"/>
                        <a:pt x="75505" y="60632"/>
                      </a:cubicBezTo>
                      <a:cubicBezTo>
                        <a:pt x="77329" y="61604"/>
                        <a:pt x="79601" y="62090"/>
                        <a:pt x="82320" y="62090"/>
                      </a:cubicBezTo>
                      <a:cubicBezTo>
                        <a:pt x="84798" y="62090"/>
                        <a:pt x="86949" y="61647"/>
                        <a:pt x="88773" y="60760"/>
                      </a:cubicBezTo>
                      <a:cubicBezTo>
                        <a:pt x="90597" y="59873"/>
                        <a:pt x="92093" y="58628"/>
                        <a:pt x="93264" y="57025"/>
                      </a:cubicBezTo>
                      <a:cubicBezTo>
                        <a:pt x="94433" y="55422"/>
                        <a:pt x="95294" y="53513"/>
                        <a:pt x="95845" y="51296"/>
                      </a:cubicBezTo>
                      <a:cubicBezTo>
                        <a:pt x="96396" y="49079"/>
                        <a:pt x="96671" y="46640"/>
                        <a:pt x="96671" y="43980"/>
                      </a:cubicBezTo>
                      <a:close/>
                      <a:moveTo>
                        <a:pt x="150269" y="59941"/>
                      </a:moveTo>
                      <a:cubicBezTo>
                        <a:pt x="150269" y="60521"/>
                        <a:pt x="150252" y="61024"/>
                        <a:pt x="150218" y="61451"/>
                      </a:cubicBezTo>
                      <a:cubicBezTo>
                        <a:pt x="150184" y="61877"/>
                        <a:pt x="150124" y="62235"/>
                        <a:pt x="150038" y="62525"/>
                      </a:cubicBezTo>
                      <a:cubicBezTo>
                        <a:pt x="149954" y="62815"/>
                        <a:pt x="149851" y="63071"/>
                        <a:pt x="149732" y="63292"/>
                      </a:cubicBezTo>
                      <a:cubicBezTo>
                        <a:pt x="149613" y="63514"/>
                        <a:pt x="149339" y="63838"/>
                        <a:pt x="148914" y="64264"/>
                      </a:cubicBezTo>
                      <a:cubicBezTo>
                        <a:pt x="148487" y="64691"/>
                        <a:pt x="147762" y="65219"/>
                        <a:pt x="146739" y="65850"/>
                      </a:cubicBezTo>
                      <a:cubicBezTo>
                        <a:pt x="145716" y="66481"/>
                        <a:pt x="144564" y="67044"/>
                        <a:pt x="143286" y="67539"/>
                      </a:cubicBezTo>
                      <a:cubicBezTo>
                        <a:pt x="142007" y="68033"/>
                        <a:pt x="140617" y="68434"/>
                        <a:pt x="139116" y="68741"/>
                      </a:cubicBezTo>
                      <a:cubicBezTo>
                        <a:pt x="137616" y="69048"/>
                        <a:pt x="136063" y="69201"/>
                        <a:pt x="134460" y="69201"/>
                      </a:cubicBezTo>
                      <a:cubicBezTo>
                        <a:pt x="131152" y="69201"/>
                        <a:pt x="128220" y="68656"/>
                        <a:pt x="125661" y="67564"/>
                      </a:cubicBezTo>
                      <a:cubicBezTo>
                        <a:pt x="123104" y="66473"/>
                        <a:pt x="120963" y="64878"/>
                        <a:pt x="119240" y="62781"/>
                      </a:cubicBezTo>
                      <a:cubicBezTo>
                        <a:pt x="117518" y="60683"/>
                        <a:pt x="116206" y="58108"/>
                        <a:pt x="115302" y="55056"/>
                      </a:cubicBezTo>
                      <a:cubicBezTo>
                        <a:pt x="114398" y="52003"/>
                        <a:pt x="113945" y="48482"/>
                        <a:pt x="113945" y="44491"/>
                      </a:cubicBezTo>
                      <a:cubicBezTo>
                        <a:pt x="113945" y="39955"/>
                        <a:pt x="114500" y="36059"/>
                        <a:pt x="115608" y="32802"/>
                      </a:cubicBezTo>
                      <a:cubicBezTo>
                        <a:pt x="116717" y="29544"/>
                        <a:pt x="118235" y="26876"/>
                        <a:pt x="120161" y="24795"/>
                      </a:cubicBezTo>
                      <a:cubicBezTo>
                        <a:pt x="122088" y="22715"/>
                        <a:pt x="124356" y="21171"/>
                        <a:pt x="126966" y="20165"/>
                      </a:cubicBezTo>
                      <a:cubicBezTo>
                        <a:pt x="129575" y="19159"/>
                        <a:pt x="132397" y="18656"/>
                        <a:pt x="135433" y="18656"/>
                      </a:cubicBezTo>
                      <a:cubicBezTo>
                        <a:pt x="136900" y="18656"/>
                        <a:pt x="138324" y="18792"/>
                        <a:pt x="139705" y="19065"/>
                      </a:cubicBezTo>
                      <a:cubicBezTo>
                        <a:pt x="141086" y="19338"/>
                        <a:pt x="142357" y="19696"/>
                        <a:pt x="143516" y="20140"/>
                      </a:cubicBezTo>
                      <a:cubicBezTo>
                        <a:pt x="144676" y="20583"/>
                        <a:pt x="145707" y="21095"/>
                        <a:pt x="146611" y="21674"/>
                      </a:cubicBezTo>
                      <a:cubicBezTo>
                        <a:pt x="147515" y="22254"/>
                        <a:pt x="148172" y="22749"/>
                        <a:pt x="148581" y="23158"/>
                      </a:cubicBezTo>
                      <a:cubicBezTo>
                        <a:pt x="148990" y="23567"/>
                        <a:pt x="149272" y="23891"/>
                        <a:pt x="149425" y="24130"/>
                      </a:cubicBezTo>
                      <a:cubicBezTo>
                        <a:pt x="149578" y="24369"/>
                        <a:pt x="149706" y="24650"/>
                        <a:pt x="149809" y="24974"/>
                      </a:cubicBezTo>
                      <a:cubicBezTo>
                        <a:pt x="149911" y="25298"/>
                        <a:pt x="149979" y="25665"/>
                        <a:pt x="150014" y="26074"/>
                      </a:cubicBezTo>
                      <a:cubicBezTo>
                        <a:pt x="150047" y="26483"/>
                        <a:pt x="150064" y="26995"/>
                        <a:pt x="150064" y="27609"/>
                      </a:cubicBezTo>
                      <a:cubicBezTo>
                        <a:pt x="150064" y="28939"/>
                        <a:pt x="149911" y="29868"/>
                        <a:pt x="149604" y="30397"/>
                      </a:cubicBezTo>
                      <a:cubicBezTo>
                        <a:pt x="149297" y="30926"/>
                        <a:pt x="148922" y="31190"/>
                        <a:pt x="148478" y="31190"/>
                      </a:cubicBezTo>
                      <a:cubicBezTo>
                        <a:pt x="147967" y="31190"/>
                        <a:pt x="147378" y="30909"/>
                        <a:pt x="146713" y="30346"/>
                      </a:cubicBezTo>
                      <a:cubicBezTo>
                        <a:pt x="146048" y="29783"/>
                        <a:pt x="145205" y="29161"/>
                        <a:pt x="144181" y="28479"/>
                      </a:cubicBezTo>
                      <a:cubicBezTo>
                        <a:pt x="143158" y="27796"/>
                        <a:pt x="141921" y="27174"/>
                        <a:pt x="140472" y="26611"/>
                      </a:cubicBezTo>
                      <a:cubicBezTo>
                        <a:pt x="139023" y="26048"/>
                        <a:pt x="137308" y="25767"/>
                        <a:pt x="135330" y="25767"/>
                      </a:cubicBezTo>
                      <a:cubicBezTo>
                        <a:pt x="131271" y="25767"/>
                        <a:pt x="128160" y="27327"/>
                        <a:pt x="125994" y="30448"/>
                      </a:cubicBezTo>
                      <a:cubicBezTo>
                        <a:pt x="123828" y="33569"/>
                        <a:pt x="122746" y="38097"/>
                        <a:pt x="122746" y="44031"/>
                      </a:cubicBezTo>
                      <a:cubicBezTo>
                        <a:pt x="122746" y="46998"/>
                        <a:pt x="123027" y="49599"/>
                        <a:pt x="123589" y="51833"/>
                      </a:cubicBezTo>
                      <a:cubicBezTo>
                        <a:pt x="124152" y="54067"/>
                        <a:pt x="124979" y="55934"/>
                        <a:pt x="126071" y="57435"/>
                      </a:cubicBezTo>
                      <a:cubicBezTo>
                        <a:pt x="127162" y="58935"/>
                        <a:pt x="128501" y="60052"/>
                        <a:pt x="130086" y="60786"/>
                      </a:cubicBezTo>
                      <a:cubicBezTo>
                        <a:pt x="131672" y="61519"/>
                        <a:pt x="133489" y="61886"/>
                        <a:pt x="135535" y="61886"/>
                      </a:cubicBezTo>
                      <a:cubicBezTo>
                        <a:pt x="137479" y="61886"/>
                        <a:pt x="139185" y="61579"/>
                        <a:pt x="140651" y="60965"/>
                      </a:cubicBezTo>
                      <a:cubicBezTo>
                        <a:pt x="142117" y="60351"/>
                        <a:pt x="143388" y="59677"/>
                        <a:pt x="144463" y="58944"/>
                      </a:cubicBezTo>
                      <a:cubicBezTo>
                        <a:pt x="145537" y="58211"/>
                        <a:pt x="146441" y="57546"/>
                        <a:pt x="147174" y="56949"/>
                      </a:cubicBezTo>
                      <a:cubicBezTo>
                        <a:pt x="147907" y="56352"/>
                        <a:pt x="148478" y="56053"/>
                        <a:pt x="148888" y="56053"/>
                      </a:cubicBezTo>
                      <a:cubicBezTo>
                        <a:pt x="149127" y="56053"/>
                        <a:pt x="149331" y="56122"/>
                        <a:pt x="149501" y="56258"/>
                      </a:cubicBezTo>
                      <a:cubicBezTo>
                        <a:pt x="149672" y="56394"/>
                        <a:pt x="149818" y="56625"/>
                        <a:pt x="149937" y="56949"/>
                      </a:cubicBezTo>
                      <a:cubicBezTo>
                        <a:pt x="150056" y="57273"/>
                        <a:pt x="150141" y="57682"/>
                        <a:pt x="150193" y="58176"/>
                      </a:cubicBezTo>
                      <a:cubicBezTo>
                        <a:pt x="150243" y="58671"/>
                        <a:pt x="150269" y="59259"/>
                        <a:pt x="150269" y="59941"/>
                      </a:cubicBezTo>
                      <a:close/>
                      <a:moveTo>
                        <a:pt x="200270" y="66950"/>
                      </a:moveTo>
                      <a:cubicBezTo>
                        <a:pt x="200270" y="67223"/>
                        <a:pt x="200210" y="67453"/>
                        <a:pt x="200090" y="67641"/>
                      </a:cubicBezTo>
                      <a:cubicBezTo>
                        <a:pt x="199970" y="67829"/>
                        <a:pt x="199757" y="67991"/>
                        <a:pt x="199450" y="68127"/>
                      </a:cubicBezTo>
                      <a:cubicBezTo>
                        <a:pt x="199144" y="68263"/>
                        <a:pt x="198743" y="68366"/>
                        <a:pt x="198248" y="68434"/>
                      </a:cubicBezTo>
                      <a:cubicBezTo>
                        <a:pt x="197754" y="68502"/>
                        <a:pt x="197148" y="68536"/>
                        <a:pt x="196432" y="68536"/>
                      </a:cubicBezTo>
                      <a:cubicBezTo>
                        <a:pt x="195648" y="68536"/>
                        <a:pt x="195008" y="68502"/>
                        <a:pt x="194514" y="68434"/>
                      </a:cubicBezTo>
                      <a:cubicBezTo>
                        <a:pt x="194019" y="68366"/>
                        <a:pt x="193627" y="68263"/>
                        <a:pt x="193337" y="68127"/>
                      </a:cubicBezTo>
                      <a:cubicBezTo>
                        <a:pt x="193047" y="67991"/>
                        <a:pt x="192851" y="67829"/>
                        <a:pt x="192749" y="67641"/>
                      </a:cubicBezTo>
                      <a:cubicBezTo>
                        <a:pt x="192647" y="67453"/>
                        <a:pt x="192595" y="67223"/>
                        <a:pt x="192595" y="66950"/>
                      </a:cubicBezTo>
                      <a:lnTo>
                        <a:pt x="192595" y="60862"/>
                      </a:lnTo>
                      <a:cubicBezTo>
                        <a:pt x="189969" y="63761"/>
                        <a:pt x="187376" y="65876"/>
                        <a:pt x="184819" y="67206"/>
                      </a:cubicBezTo>
                      <a:cubicBezTo>
                        <a:pt x="182261" y="68536"/>
                        <a:pt x="179669" y="69201"/>
                        <a:pt x="177043" y="69201"/>
                      </a:cubicBezTo>
                      <a:cubicBezTo>
                        <a:pt x="173973" y="69201"/>
                        <a:pt x="171390" y="68690"/>
                        <a:pt x="169292" y="67667"/>
                      </a:cubicBezTo>
                      <a:cubicBezTo>
                        <a:pt x="167194" y="66643"/>
                        <a:pt x="165498" y="65254"/>
                        <a:pt x="164201" y="63497"/>
                      </a:cubicBezTo>
                      <a:cubicBezTo>
                        <a:pt x="162906" y="61741"/>
                        <a:pt x="161976" y="59694"/>
                        <a:pt x="161413" y="57358"/>
                      </a:cubicBezTo>
                      <a:cubicBezTo>
                        <a:pt x="160850" y="55022"/>
                        <a:pt x="160569" y="52182"/>
                        <a:pt x="160569" y="48840"/>
                      </a:cubicBezTo>
                      <a:lnTo>
                        <a:pt x="160569" y="20907"/>
                      </a:lnTo>
                      <a:cubicBezTo>
                        <a:pt x="160569" y="20634"/>
                        <a:pt x="160629" y="20404"/>
                        <a:pt x="160748" y="20216"/>
                      </a:cubicBezTo>
                      <a:cubicBezTo>
                        <a:pt x="160867" y="20029"/>
                        <a:pt x="161098" y="19858"/>
                        <a:pt x="161439" y="19705"/>
                      </a:cubicBezTo>
                      <a:cubicBezTo>
                        <a:pt x="161780" y="19551"/>
                        <a:pt x="162224" y="19449"/>
                        <a:pt x="162769" y="19398"/>
                      </a:cubicBezTo>
                      <a:cubicBezTo>
                        <a:pt x="163314" y="19347"/>
                        <a:pt x="163997" y="19321"/>
                        <a:pt x="164816" y="19321"/>
                      </a:cubicBezTo>
                      <a:cubicBezTo>
                        <a:pt x="165634" y="19321"/>
                        <a:pt x="166316" y="19347"/>
                        <a:pt x="166862" y="19398"/>
                      </a:cubicBezTo>
                      <a:cubicBezTo>
                        <a:pt x="167407" y="19449"/>
                        <a:pt x="167843" y="19551"/>
                        <a:pt x="168166" y="19705"/>
                      </a:cubicBezTo>
                      <a:cubicBezTo>
                        <a:pt x="168490" y="19858"/>
                        <a:pt x="168721" y="20029"/>
                        <a:pt x="168857" y="20216"/>
                      </a:cubicBezTo>
                      <a:cubicBezTo>
                        <a:pt x="168993" y="20404"/>
                        <a:pt x="169062" y="20634"/>
                        <a:pt x="169062" y="20907"/>
                      </a:cubicBezTo>
                      <a:lnTo>
                        <a:pt x="169062" y="47714"/>
                      </a:lnTo>
                      <a:cubicBezTo>
                        <a:pt x="169062" y="50409"/>
                        <a:pt x="169258" y="52566"/>
                        <a:pt x="169650" y="54186"/>
                      </a:cubicBezTo>
                      <a:cubicBezTo>
                        <a:pt x="170042" y="55806"/>
                        <a:pt x="170639" y="57187"/>
                        <a:pt x="171440" y="58330"/>
                      </a:cubicBezTo>
                      <a:cubicBezTo>
                        <a:pt x="172242" y="59473"/>
                        <a:pt x="173257" y="60359"/>
                        <a:pt x="174484" y="60990"/>
                      </a:cubicBezTo>
                      <a:cubicBezTo>
                        <a:pt x="175712" y="61621"/>
                        <a:pt x="177145" y="61937"/>
                        <a:pt x="178782" y="61937"/>
                      </a:cubicBezTo>
                      <a:cubicBezTo>
                        <a:pt x="180897" y="61937"/>
                        <a:pt x="183003" y="61186"/>
                        <a:pt x="185100" y="59686"/>
                      </a:cubicBezTo>
                      <a:cubicBezTo>
                        <a:pt x="187197" y="58185"/>
                        <a:pt x="189423" y="55985"/>
                        <a:pt x="191777" y="53086"/>
                      </a:cubicBezTo>
                      <a:lnTo>
                        <a:pt x="191777" y="20907"/>
                      </a:lnTo>
                      <a:cubicBezTo>
                        <a:pt x="191777" y="20634"/>
                        <a:pt x="191836" y="20404"/>
                        <a:pt x="191956" y="20216"/>
                      </a:cubicBezTo>
                      <a:cubicBezTo>
                        <a:pt x="192075" y="20029"/>
                        <a:pt x="192306" y="19858"/>
                        <a:pt x="192647" y="19705"/>
                      </a:cubicBezTo>
                      <a:cubicBezTo>
                        <a:pt x="192988" y="19551"/>
                        <a:pt x="193422" y="19449"/>
                        <a:pt x="193951" y="19398"/>
                      </a:cubicBezTo>
                      <a:cubicBezTo>
                        <a:pt x="194479" y="19347"/>
                        <a:pt x="195170" y="19321"/>
                        <a:pt x="196023" y="19321"/>
                      </a:cubicBezTo>
                      <a:cubicBezTo>
                        <a:pt x="196841" y="19321"/>
                        <a:pt x="197523" y="19347"/>
                        <a:pt x="198069" y="19398"/>
                      </a:cubicBezTo>
                      <a:cubicBezTo>
                        <a:pt x="198615" y="19449"/>
                        <a:pt x="199042" y="19551"/>
                        <a:pt x="199348" y="19705"/>
                      </a:cubicBezTo>
                      <a:cubicBezTo>
                        <a:pt x="199655" y="19858"/>
                        <a:pt x="199886" y="20029"/>
                        <a:pt x="200039" y="20216"/>
                      </a:cubicBezTo>
                      <a:cubicBezTo>
                        <a:pt x="200192" y="20404"/>
                        <a:pt x="200270" y="20634"/>
                        <a:pt x="200270" y="20907"/>
                      </a:cubicBezTo>
                      <a:close/>
                      <a:moveTo>
                        <a:pt x="283693" y="66950"/>
                      </a:moveTo>
                      <a:cubicBezTo>
                        <a:pt x="283693" y="67223"/>
                        <a:pt x="283626" y="67453"/>
                        <a:pt x="283489" y="67641"/>
                      </a:cubicBezTo>
                      <a:cubicBezTo>
                        <a:pt x="283352" y="67829"/>
                        <a:pt x="283130" y="67991"/>
                        <a:pt x="282824" y="68127"/>
                      </a:cubicBezTo>
                      <a:cubicBezTo>
                        <a:pt x="282517" y="68263"/>
                        <a:pt x="282090" y="68366"/>
                        <a:pt x="281544" y="68434"/>
                      </a:cubicBezTo>
                      <a:cubicBezTo>
                        <a:pt x="280999" y="68502"/>
                        <a:pt x="280317" y="68536"/>
                        <a:pt x="279498" y="68536"/>
                      </a:cubicBezTo>
                      <a:cubicBezTo>
                        <a:pt x="278646" y="68536"/>
                        <a:pt x="277947" y="68502"/>
                        <a:pt x="277401" y="68434"/>
                      </a:cubicBezTo>
                      <a:cubicBezTo>
                        <a:pt x="276855" y="68366"/>
                        <a:pt x="276420" y="68263"/>
                        <a:pt x="276096" y="68127"/>
                      </a:cubicBezTo>
                      <a:cubicBezTo>
                        <a:pt x="275772" y="67991"/>
                        <a:pt x="275542" y="67829"/>
                        <a:pt x="275406" y="67641"/>
                      </a:cubicBezTo>
                      <a:cubicBezTo>
                        <a:pt x="275269" y="67453"/>
                        <a:pt x="275201" y="67223"/>
                        <a:pt x="275201" y="66950"/>
                      </a:cubicBezTo>
                      <a:lnTo>
                        <a:pt x="275201" y="38966"/>
                      </a:lnTo>
                      <a:cubicBezTo>
                        <a:pt x="275201" y="37022"/>
                        <a:pt x="275030" y="35249"/>
                        <a:pt x="274689" y="33646"/>
                      </a:cubicBezTo>
                      <a:cubicBezTo>
                        <a:pt x="274348" y="32043"/>
                        <a:pt x="273803" y="30661"/>
                        <a:pt x="273052" y="29502"/>
                      </a:cubicBezTo>
                      <a:cubicBezTo>
                        <a:pt x="272302" y="28342"/>
                        <a:pt x="271347" y="27455"/>
                        <a:pt x="270188" y="26842"/>
                      </a:cubicBezTo>
                      <a:cubicBezTo>
                        <a:pt x="269028" y="26228"/>
                        <a:pt x="267664" y="25921"/>
                        <a:pt x="266095" y="25921"/>
                      </a:cubicBezTo>
                      <a:cubicBezTo>
                        <a:pt x="264151" y="25921"/>
                        <a:pt x="262198" y="26671"/>
                        <a:pt x="260237" y="28172"/>
                      </a:cubicBezTo>
                      <a:cubicBezTo>
                        <a:pt x="258276" y="29672"/>
                        <a:pt x="256118" y="31872"/>
                        <a:pt x="253765" y="34771"/>
                      </a:cubicBezTo>
                      <a:lnTo>
                        <a:pt x="253765" y="66950"/>
                      </a:lnTo>
                      <a:cubicBezTo>
                        <a:pt x="253765" y="67223"/>
                        <a:pt x="253697" y="67453"/>
                        <a:pt x="253560" y="67641"/>
                      </a:cubicBezTo>
                      <a:cubicBezTo>
                        <a:pt x="253424" y="67829"/>
                        <a:pt x="253194" y="67991"/>
                        <a:pt x="252869" y="68127"/>
                      </a:cubicBezTo>
                      <a:cubicBezTo>
                        <a:pt x="252546" y="68263"/>
                        <a:pt x="252111" y="68366"/>
                        <a:pt x="251565" y="68434"/>
                      </a:cubicBezTo>
                      <a:cubicBezTo>
                        <a:pt x="251020" y="68502"/>
                        <a:pt x="250338" y="68536"/>
                        <a:pt x="249519" y="68536"/>
                      </a:cubicBezTo>
                      <a:cubicBezTo>
                        <a:pt x="248735" y="68536"/>
                        <a:pt x="248061" y="68502"/>
                        <a:pt x="247498" y="68434"/>
                      </a:cubicBezTo>
                      <a:cubicBezTo>
                        <a:pt x="246935" y="68366"/>
                        <a:pt x="246491" y="68263"/>
                        <a:pt x="246168" y="68127"/>
                      </a:cubicBezTo>
                      <a:cubicBezTo>
                        <a:pt x="245844" y="67991"/>
                        <a:pt x="245622" y="67829"/>
                        <a:pt x="245503" y="67641"/>
                      </a:cubicBezTo>
                      <a:cubicBezTo>
                        <a:pt x="245384" y="67453"/>
                        <a:pt x="245324" y="67223"/>
                        <a:pt x="245324" y="66950"/>
                      </a:cubicBezTo>
                      <a:lnTo>
                        <a:pt x="245324" y="38966"/>
                      </a:lnTo>
                      <a:cubicBezTo>
                        <a:pt x="245324" y="37022"/>
                        <a:pt x="245136" y="35249"/>
                        <a:pt x="244761" y="33646"/>
                      </a:cubicBezTo>
                      <a:cubicBezTo>
                        <a:pt x="244386" y="32043"/>
                        <a:pt x="243824" y="30661"/>
                        <a:pt x="243073" y="29502"/>
                      </a:cubicBezTo>
                      <a:cubicBezTo>
                        <a:pt x="242322" y="28342"/>
                        <a:pt x="241376" y="27455"/>
                        <a:pt x="240234" y="26842"/>
                      </a:cubicBezTo>
                      <a:cubicBezTo>
                        <a:pt x="239091" y="26228"/>
                        <a:pt x="237735" y="25921"/>
                        <a:pt x="236166" y="25921"/>
                      </a:cubicBezTo>
                      <a:cubicBezTo>
                        <a:pt x="234222" y="25921"/>
                        <a:pt x="232261" y="26671"/>
                        <a:pt x="230283" y="28172"/>
                      </a:cubicBezTo>
                      <a:cubicBezTo>
                        <a:pt x="228304" y="29672"/>
                        <a:pt x="226156" y="31872"/>
                        <a:pt x="223836" y="34771"/>
                      </a:cubicBezTo>
                      <a:lnTo>
                        <a:pt x="223836" y="66950"/>
                      </a:lnTo>
                      <a:cubicBezTo>
                        <a:pt x="223836" y="67223"/>
                        <a:pt x="223769" y="67453"/>
                        <a:pt x="223632" y="67641"/>
                      </a:cubicBezTo>
                      <a:cubicBezTo>
                        <a:pt x="223495" y="67829"/>
                        <a:pt x="223274" y="67991"/>
                        <a:pt x="222967" y="68127"/>
                      </a:cubicBezTo>
                      <a:cubicBezTo>
                        <a:pt x="222660" y="68263"/>
                        <a:pt x="222233" y="68366"/>
                        <a:pt x="221688" y="68434"/>
                      </a:cubicBezTo>
                      <a:cubicBezTo>
                        <a:pt x="221143" y="68502"/>
                        <a:pt x="220443" y="68536"/>
                        <a:pt x="219590" y="68536"/>
                      </a:cubicBezTo>
                      <a:cubicBezTo>
                        <a:pt x="218772" y="68536"/>
                        <a:pt x="218090" y="68502"/>
                        <a:pt x="217544" y="68434"/>
                      </a:cubicBezTo>
                      <a:cubicBezTo>
                        <a:pt x="216998" y="68366"/>
                        <a:pt x="216564" y="68263"/>
                        <a:pt x="216239" y="68127"/>
                      </a:cubicBezTo>
                      <a:cubicBezTo>
                        <a:pt x="215915" y="67991"/>
                        <a:pt x="215693" y="67829"/>
                        <a:pt x="215574" y="67641"/>
                      </a:cubicBezTo>
                      <a:cubicBezTo>
                        <a:pt x="215455" y="67453"/>
                        <a:pt x="215395" y="67223"/>
                        <a:pt x="215395" y="66950"/>
                      </a:cubicBezTo>
                      <a:lnTo>
                        <a:pt x="215395" y="20907"/>
                      </a:lnTo>
                      <a:cubicBezTo>
                        <a:pt x="215395" y="20634"/>
                        <a:pt x="215447" y="20404"/>
                        <a:pt x="215549" y="20216"/>
                      </a:cubicBezTo>
                      <a:cubicBezTo>
                        <a:pt x="215651" y="20029"/>
                        <a:pt x="215856" y="19858"/>
                        <a:pt x="216163" y="19705"/>
                      </a:cubicBezTo>
                      <a:cubicBezTo>
                        <a:pt x="216470" y="19551"/>
                        <a:pt x="216862" y="19449"/>
                        <a:pt x="217339" y="19398"/>
                      </a:cubicBezTo>
                      <a:cubicBezTo>
                        <a:pt x="217816" y="19347"/>
                        <a:pt x="218448" y="19321"/>
                        <a:pt x="219232" y="19321"/>
                      </a:cubicBezTo>
                      <a:cubicBezTo>
                        <a:pt x="219982" y="19321"/>
                        <a:pt x="220605" y="19347"/>
                        <a:pt x="221100" y="19398"/>
                      </a:cubicBezTo>
                      <a:cubicBezTo>
                        <a:pt x="221594" y="19449"/>
                        <a:pt x="221978" y="19551"/>
                        <a:pt x="222250" y="19705"/>
                      </a:cubicBezTo>
                      <a:cubicBezTo>
                        <a:pt x="222524" y="19858"/>
                        <a:pt x="222720" y="20029"/>
                        <a:pt x="222839" y="20216"/>
                      </a:cubicBezTo>
                      <a:cubicBezTo>
                        <a:pt x="222958" y="20404"/>
                        <a:pt x="223018" y="20634"/>
                        <a:pt x="223018" y="20907"/>
                      </a:cubicBezTo>
                      <a:lnTo>
                        <a:pt x="223018" y="26995"/>
                      </a:lnTo>
                      <a:cubicBezTo>
                        <a:pt x="225610" y="24096"/>
                        <a:pt x="228125" y="21973"/>
                        <a:pt x="230564" y="20626"/>
                      </a:cubicBezTo>
                      <a:cubicBezTo>
                        <a:pt x="233003" y="19278"/>
                        <a:pt x="235467" y="18605"/>
                        <a:pt x="237957" y="18605"/>
                      </a:cubicBezTo>
                      <a:cubicBezTo>
                        <a:pt x="239867" y="18605"/>
                        <a:pt x="241580" y="18826"/>
                        <a:pt x="243099" y="19270"/>
                      </a:cubicBezTo>
                      <a:cubicBezTo>
                        <a:pt x="244616" y="19713"/>
                        <a:pt x="245954" y="20336"/>
                        <a:pt x="247114" y="21137"/>
                      </a:cubicBezTo>
                      <a:cubicBezTo>
                        <a:pt x="248274" y="21939"/>
                        <a:pt x="249263" y="22894"/>
                        <a:pt x="250081" y="24002"/>
                      </a:cubicBezTo>
                      <a:cubicBezTo>
                        <a:pt x="250901" y="25111"/>
                        <a:pt x="251583" y="26347"/>
                        <a:pt x="252128" y="27711"/>
                      </a:cubicBezTo>
                      <a:cubicBezTo>
                        <a:pt x="253663" y="26040"/>
                        <a:pt x="255121" y="24625"/>
                        <a:pt x="256502" y="23465"/>
                      </a:cubicBezTo>
                      <a:cubicBezTo>
                        <a:pt x="257883" y="22305"/>
                        <a:pt x="259214" y="21367"/>
                        <a:pt x="260492" y="20651"/>
                      </a:cubicBezTo>
                      <a:cubicBezTo>
                        <a:pt x="261772" y="19935"/>
                        <a:pt x="263016" y="19415"/>
                        <a:pt x="264227" y="19091"/>
                      </a:cubicBezTo>
                      <a:cubicBezTo>
                        <a:pt x="265438" y="18767"/>
                        <a:pt x="266657" y="18605"/>
                        <a:pt x="267886" y="18605"/>
                      </a:cubicBezTo>
                      <a:cubicBezTo>
                        <a:pt x="270853" y="18605"/>
                        <a:pt x="273342" y="19125"/>
                        <a:pt x="275354" y="20165"/>
                      </a:cubicBezTo>
                      <a:cubicBezTo>
                        <a:pt x="277367" y="21205"/>
                        <a:pt x="278996" y="22595"/>
                        <a:pt x="280240" y="24335"/>
                      </a:cubicBezTo>
                      <a:cubicBezTo>
                        <a:pt x="281485" y="26074"/>
                        <a:pt x="282372" y="28112"/>
                        <a:pt x="282901" y="30448"/>
                      </a:cubicBezTo>
                      <a:cubicBezTo>
                        <a:pt x="283429" y="32784"/>
                        <a:pt x="283693" y="35249"/>
                        <a:pt x="283693" y="37841"/>
                      </a:cubicBezTo>
                      <a:close/>
                      <a:moveTo>
                        <a:pt x="337037" y="41933"/>
                      </a:moveTo>
                      <a:cubicBezTo>
                        <a:pt x="337037" y="43264"/>
                        <a:pt x="336704" y="44210"/>
                        <a:pt x="336035" y="44773"/>
                      </a:cubicBezTo>
                      <a:cubicBezTo>
                        <a:pt x="335367" y="45336"/>
                        <a:pt x="334605" y="45617"/>
                        <a:pt x="333748" y="45617"/>
                      </a:cubicBezTo>
                      <a:lnTo>
                        <a:pt x="303425" y="45617"/>
                      </a:lnTo>
                      <a:cubicBezTo>
                        <a:pt x="303425" y="48175"/>
                        <a:pt x="303682" y="50477"/>
                        <a:pt x="304197" y="52523"/>
                      </a:cubicBezTo>
                      <a:cubicBezTo>
                        <a:pt x="304710" y="54570"/>
                        <a:pt x="305567" y="56326"/>
                        <a:pt x="306767" y="57793"/>
                      </a:cubicBezTo>
                      <a:cubicBezTo>
                        <a:pt x="307967" y="59259"/>
                        <a:pt x="309526" y="60385"/>
                        <a:pt x="311445" y="61169"/>
                      </a:cubicBezTo>
                      <a:cubicBezTo>
                        <a:pt x="313365" y="61954"/>
                        <a:pt x="315713" y="62346"/>
                        <a:pt x="318488" y="62346"/>
                      </a:cubicBezTo>
                      <a:cubicBezTo>
                        <a:pt x="320682" y="62346"/>
                        <a:pt x="322635" y="62167"/>
                        <a:pt x="324349" y="61809"/>
                      </a:cubicBezTo>
                      <a:cubicBezTo>
                        <a:pt x="326062" y="61451"/>
                        <a:pt x="327544" y="61050"/>
                        <a:pt x="328796" y="60607"/>
                      </a:cubicBezTo>
                      <a:cubicBezTo>
                        <a:pt x="330047" y="60163"/>
                        <a:pt x="331074" y="59762"/>
                        <a:pt x="331880" y="59404"/>
                      </a:cubicBezTo>
                      <a:cubicBezTo>
                        <a:pt x="332686" y="59046"/>
                        <a:pt x="333295" y="58867"/>
                        <a:pt x="333706" y="58867"/>
                      </a:cubicBezTo>
                      <a:cubicBezTo>
                        <a:pt x="333945" y="58867"/>
                        <a:pt x="334160" y="58927"/>
                        <a:pt x="334348" y="59046"/>
                      </a:cubicBezTo>
                      <a:cubicBezTo>
                        <a:pt x="334537" y="59166"/>
                        <a:pt x="334683" y="59345"/>
                        <a:pt x="334785" y="59583"/>
                      </a:cubicBezTo>
                      <a:cubicBezTo>
                        <a:pt x="334887" y="59822"/>
                        <a:pt x="334964" y="60155"/>
                        <a:pt x="335016" y="60581"/>
                      </a:cubicBezTo>
                      <a:cubicBezTo>
                        <a:pt x="335067" y="61007"/>
                        <a:pt x="335093" y="61527"/>
                        <a:pt x="335093" y="62141"/>
                      </a:cubicBezTo>
                      <a:cubicBezTo>
                        <a:pt x="335093" y="62585"/>
                        <a:pt x="335077" y="62968"/>
                        <a:pt x="335043" y="63292"/>
                      </a:cubicBezTo>
                      <a:cubicBezTo>
                        <a:pt x="335008" y="63616"/>
                        <a:pt x="334965" y="63906"/>
                        <a:pt x="334914" y="64162"/>
                      </a:cubicBezTo>
                      <a:cubicBezTo>
                        <a:pt x="334864" y="64418"/>
                        <a:pt x="334778" y="64648"/>
                        <a:pt x="334659" y="64853"/>
                      </a:cubicBezTo>
                      <a:cubicBezTo>
                        <a:pt x="334540" y="65057"/>
                        <a:pt x="334385" y="65254"/>
                        <a:pt x="334199" y="65441"/>
                      </a:cubicBezTo>
                      <a:cubicBezTo>
                        <a:pt x="334011" y="65629"/>
                        <a:pt x="333457" y="65936"/>
                        <a:pt x="332536" y="66362"/>
                      </a:cubicBezTo>
                      <a:cubicBezTo>
                        <a:pt x="331615" y="66788"/>
                        <a:pt x="330421" y="67206"/>
                        <a:pt x="328954" y="67615"/>
                      </a:cubicBezTo>
                      <a:cubicBezTo>
                        <a:pt x="327487" y="68025"/>
                        <a:pt x="325791" y="68391"/>
                        <a:pt x="323864" y="68715"/>
                      </a:cubicBezTo>
                      <a:cubicBezTo>
                        <a:pt x="321937" y="69039"/>
                        <a:pt x="319882" y="69201"/>
                        <a:pt x="317699" y="69201"/>
                      </a:cubicBezTo>
                      <a:cubicBezTo>
                        <a:pt x="313913" y="69201"/>
                        <a:pt x="310597" y="68673"/>
                        <a:pt x="307749" y="67615"/>
                      </a:cubicBezTo>
                      <a:cubicBezTo>
                        <a:pt x="304901" y="66558"/>
                        <a:pt x="302505" y="64989"/>
                        <a:pt x="300561" y="62909"/>
                      </a:cubicBezTo>
                      <a:cubicBezTo>
                        <a:pt x="298617" y="60828"/>
                        <a:pt x="297150" y="58219"/>
                        <a:pt x="296161" y="55081"/>
                      </a:cubicBezTo>
                      <a:cubicBezTo>
                        <a:pt x="295172" y="51944"/>
                        <a:pt x="294678" y="48294"/>
                        <a:pt x="294678" y="44133"/>
                      </a:cubicBezTo>
                      <a:cubicBezTo>
                        <a:pt x="294678" y="40177"/>
                        <a:pt x="295189" y="36621"/>
                        <a:pt x="296212" y="33467"/>
                      </a:cubicBezTo>
                      <a:cubicBezTo>
                        <a:pt x="297235" y="30312"/>
                        <a:pt x="298710" y="27634"/>
                        <a:pt x="300637" y="25435"/>
                      </a:cubicBezTo>
                      <a:cubicBezTo>
                        <a:pt x="302564" y="23235"/>
                        <a:pt x="304892" y="21547"/>
                        <a:pt x="307621" y="20370"/>
                      </a:cubicBezTo>
                      <a:cubicBezTo>
                        <a:pt x="310349" y="19193"/>
                        <a:pt x="313402" y="18605"/>
                        <a:pt x="316778" y="18605"/>
                      </a:cubicBezTo>
                      <a:cubicBezTo>
                        <a:pt x="320394" y="18605"/>
                        <a:pt x="323472" y="19185"/>
                        <a:pt x="326013" y="20344"/>
                      </a:cubicBezTo>
                      <a:cubicBezTo>
                        <a:pt x="328553" y="21504"/>
                        <a:pt x="330643" y="23064"/>
                        <a:pt x="332279" y="25025"/>
                      </a:cubicBezTo>
                      <a:cubicBezTo>
                        <a:pt x="333917" y="26986"/>
                        <a:pt x="335119" y="29289"/>
                        <a:pt x="335886" y="31932"/>
                      </a:cubicBezTo>
                      <a:cubicBezTo>
                        <a:pt x="336654" y="34575"/>
                        <a:pt x="337037" y="37397"/>
                        <a:pt x="337037" y="40399"/>
                      </a:cubicBezTo>
                      <a:close/>
                      <a:moveTo>
                        <a:pt x="328545" y="39427"/>
                      </a:moveTo>
                      <a:cubicBezTo>
                        <a:pt x="328647" y="34993"/>
                        <a:pt x="327661" y="31514"/>
                        <a:pt x="325585" y="28990"/>
                      </a:cubicBezTo>
                      <a:cubicBezTo>
                        <a:pt x="323510" y="26466"/>
                        <a:pt x="320429" y="25204"/>
                        <a:pt x="316346" y="25204"/>
                      </a:cubicBezTo>
                      <a:cubicBezTo>
                        <a:pt x="314252" y="25204"/>
                        <a:pt x="312417" y="25597"/>
                        <a:pt x="310839" y="26381"/>
                      </a:cubicBezTo>
                      <a:cubicBezTo>
                        <a:pt x="309259" y="27165"/>
                        <a:pt x="307938" y="28206"/>
                        <a:pt x="306874" y="29502"/>
                      </a:cubicBezTo>
                      <a:cubicBezTo>
                        <a:pt x="305810" y="30798"/>
                        <a:pt x="304987" y="32307"/>
                        <a:pt x="304404" y="34029"/>
                      </a:cubicBezTo>
                      <a:cubicBezTo>
                        <a:pt x="303821" y="35752"/>
                        <a:pt x="303495" y="37551"/>
                        <a:pt x="303425" y="39427"/>
                      </a:cubicBezTo>
                      <a:close/>
                      <a:moveTo>
                        <a:pt x="388989" y="66950"/>
                      </a:moveTo>
                      <a:cubicBezTo>
                        <a:pt x="388989" y="67223"/>
                        <a:pt x="388921" y="67453"/>
                        <a:pt x="388785" y="67641"/>
                      </a:cubicBezTo>
                      <a:cubicBezTo>
                        <a:pt x="388648" y="67829"/>
                        <a:pt x="388426" y="67991"/>
                        <a:pt x="388120" y="68127"/>
                      </a:cubicBezTo>
                      <a:cubicBezTo>
                        <a:pt x="387813" y="68263"/>
                        <a:pt x="387386" y="68366"/>
                        <a:pt x="386840" y="68434"/>
                      </a:cubicBezTo>
                      <a:cubicBezTo>
                        <a:pt x="386295" y="68502"/>
                        <a:pt x="385613" y="68536"/>
                        <a:pt x="384795" y="68536"/>
                      </a:cubicBezTo>
                      <a:cubicBezTo>
                        <a:pt x="383942" y="68536"/>
                        <a:pt x="383243" y="68502"/>
                        <a:pt x="382697" y="68434"/>
                      </a:cubicBezTo>
                      <a:cubicBezTo>
                        <a:pt x="382151" y="68366"/>
                        <a:pt x="381725" y="68263"/>
                        <a:pt x="381418" y="68127"/>
                      </a:cubicBezTo>
                      <a:cubicBezTo>
                        <a:pt x="381111" y="67991"/>
                        <a:pt x="380889" y="67829"/>
                        <a:pt x="380753" y="67641"/>
                      </a:cubicBezTo>
                      <a:cubicBezTo>
                        <a:pt x="380616" y="67453"/>
                        <a:pt x="380548" y="67223"/>
                        <a:pt x="380548" y="66950"/>
                      </a:cubicBezTo>
                      <a:lnTo>
                        <a:pt x="380548" y="39989"/>
                      </a:lnTo>
                      <a:cubicBezTo>
                        <a:pt x="380548" y="37363"/>
                        <a:pt x="380343" y="35249"/>
                        <a:pt x="379934" y="33646"/>
                      </a:cubicBezTo>
                      <a:cubicBezTo>
                        <a:pt x="379525" y="32043"/>
                        <a:pt x="378928" y="30661"/>
                        <a:pt x="378143" y="29502"/>
                      </a:cubicBezTo>
                      <a:cubicBezTo>
                        <a:pt x="377359" y="28342"/>
                        <a:pt x="376345" y="27455"/>
                        <a:pt x="375100" y="26842"/>
                      </a:cubicBezTo>
                      <a:cubicBezTo>
                        <a:pt x="373855" y="26228"/>
                        <a:pt x="372414" y="25921"/>
                        <a:pt x="370777" y="25921"/>
                      </a:cubicBezTo>
                      <a:cubicBezTo>
                        <a:pt x="368662" y="25921"/>
                        <a:pt x="366547" y="26671"/>
                        <a:pt x="364433" y="28172"/>
                      </a:cubicBezTo>
                      <a:cubicBezTo>
                        <a:pt x="362318" y="29672"/>
                        <a:pt x="360101" y="31872"/>
                        <a:pt x="357782" y="34771"/>
                      </a:cubicBezTo>
                      <a:lnTo>
                        <a:pt x="357782" y="66950"/>
                      </a:lnTo>
                      <a:cubicBezTo>
                        <a:pt x="357782" y="67223"/>
                        <a:pt x="357714" y="67453"/>
                        <a:pt x="357578" y="67641"/>
                      </a:cubicBezTo>
                      <a:cubicBezTo>
                        <a:pt x="357441" y="67829"/>
                        <a:pt x="357220" y="67991"/>
                        <a:pt x="356912" y="68127"/>
                      </a:cubicBezTo>
                      <a:cubicBezTo>
                        <a:pt x="356605" y="68263"/>
                        <a:pt x="356179" y="68366"/>
                        <a:pt x="355634" y="68434"/>
                      </a:cubicBezTo>
                      <a:cubicBezTo>
                        <a:pt x="355088" y="68502"/>
                        <a:pt x="354389" y="68536"/>
                        <a:pt x="353535" y="68536"/>
                      </a:cubicBezTo>
                      <a:cubicBezTo>
                        <a:pt x="352717" y="68536"/>
                        <a:pt x="352035" y="68502"/>
                        <a:pt x="351489" y="68434"/>
                      </a:cubicBezTo>
                      <a:cubicBezTo>
                        <a:pt x="350944" y="68366"/>
                        <a:pt x="350509" y="68263"/>
                        <a:pt x="350184" y="68127"/>
                      </a:cubicBezTo>
                      <a:cubicBezTo>
                        <a:pt x="349861" y="67991"/>
                        <a:pt x="349639" y="67829"/>
                        <a:pt x="349520" y="67641"/>
                      </a:cubicBezTo>
                      <a:cubicBezTo>
                        <a:pt x="349401" y="67453"/>
                        <a:pt x="349341" y="67223"/>
                        <a:pt x="349341" y="66950"/>
                      </a:cubicBezTo>
                      <a:lnTo>
                        <a:pt x="349341" y="20907"/>
                      </a:lnTo>
                      <a:cubicBezTo>
                        <a:pt x="349341" y="20634"/>
                        <a:pt x="349392" y="20404"/>
                        <a:pt x="349494" y="20216"/>
                      </a:cubicBezTo>
                      <a:cubicBezTo>
                        <a:pt x="349597" y="20029"/>
                        <a:pt x="349802" y="19858"/>
                        <a:pt x="350108" y="19705"/>
                      </a:cubicBezTo>
                      <a:cubicBezTo>
                        <a:pt x="350415" y="19551"/>
                        <a:pt x="350807" y="19449"/>
                        <a:pt x="351285" y="19398"/>
                      </a:cubicBezTo>
                      <a:cubicBezTo>
                        <a:pt x="351762" y="19347"/>
                        <a:pt x="352393" y="19321"/>
                        <a:pt x="353177" y="19321"/>
                      </a:cubicBezTo>
                      <a:cubicBezTo>
                        <a:pt x="353928" y="19321"/>
                        <a:pt x="354551" y="19347"/>
                        <a:pt x="355045" y="19398"/>
                      </a:cubicBezTo>
                      <a:cubicBezTo>
                        <a:pt x="355539" y="19449"/>
                        <a:pt x="355923" y="19551"/>
                        <a:pt x="356196" y="19705"/>
                      </a:cubicBezTo>
                      <a:cubicBezTo>
                        <a:pt x="356469" y="19858"/>
                        <a:pt x="356665" y="20029"/>
                        <a:pt x="356784" y="20216"/>
                      </a:cubicBezTo>
                      <a:cubicBezTo>
                        <a:pt x="356903" y="20404"/>
                        <a:pt x="356963" y="20634"/>
                        <a:pt x="356963" y="20907"/>
                      </a:cubicBezTo>
                      <a:lnTo>
                        <a:pt x="356963" y="26995"/>
                      </a:lnTo>
                      <a:cubicBezTo>
                        <a:pt x="359555" y="24096"/>
                        <a:pt x="362139" y="21973"/>
                        <a:pt x="364714" y="20626"/>
                      </a:cubicBezTo>
                      <a:cubicBezTo>
                        <a:pt x="367289" y="19278"/>
                        <a:pt x="369890" y="18605"/>
                        <a:pt x="372516" y="18605"/>
                      </a:cubicBezTo>
                      <a:cubicBezTo>
                        <a:pt x="375586" y="18605"/>
                        <a:pt x="378169" y="19125"/>
                        <a:pt x="380266" y="20165"/>
                      </a:cubicBezTo>
                      <a:cubicBezTo>
                        <a:pt x="382365" y="21205"/>
                        <a:pt x="384061" y="22595"/>
                        <a:pt x="385357" y="24335"/>
                      </a:cubicBezTo>
                      <a:cubicBezTo>
                        <a:pt x="386653" y="26074"/>
                        <a:pt x="387582" y="28112"/>
                        <a:pt x="388145" y="30448"/>
                      </a:cubicBezTo>
                      <a:cubicBezTo>
                        <a:pt x="388708" y="32784"/>
                        <a:pt x="388989" y="35590"/>
                        <a:pt x="388989" y="38864"/>
                      </a:cubicBezTo>
                      <a:close/>
                      <a:moveTo>
                        <a:pt x="426902" y="63574"/>
                      </a:moveTo>
                      <a:cubicBezTo>
                        <a:pt x="426902" y="64563"/>
                        <a:pt x="426833" y="65347"/>
                        <a:pt x="426697" y="65927"/>
                      </a:cubicBezTo>
                      <a:cubicBezTo>
                        <a:pt x="426560" y="66507"/>
                        <a:pt x="426356" y="66933"/>
                        <a:pt x="426083" y="67206"/>
                      </a:cubicBezTo>
                      <a:cubicBezTo>
                        <a:pt x="425810" y="67479"/>
                        <a:pt x="425401" y="67735"/>
                        <a:pt x="424855" y="67973"/>
                      </a:cubicBezTo>
                      <a:cubicBezTo>
                        <a:pt x="424309" y="68212"/>
                        <a:pt x="423687" y="68408"/>
                        <a:pt x="422988" y="68562"/>
                      </a:cubicBezTo>
                      <a:cubicBezTo>
                        <a:pt x="422289" y="68715"/>
                        <a:pt x="421547" y="68843"/>
                        <a:pt x="420762" y="68946"/>
                      </a:cubicBezTo>
                      <a:cubicBezTo>
                        <a:pt x="419978" y="69048"/>
                        <a:pt x="419193" y="69099"/>
                        <a:pt x="418408" y="69099"/>
                      </a:cubicBezTo>
                      <a:cubicBezTo>
                        <a:pt x="416021" y="69099"/>
                        <a:pt x="413975" y="68784"/>
                        <a:pt x="412269" y="68153"/>
                      </a:cubicBezTo>
                      <a:cubicBezTo>
                        <a:pt x="410564" y="67522"/>
                        <a:pt x="409166" y="66567"/>
                        <a:pt x="408075" y="65288"/>
                      </a:cubicBezTo>
                      <a:cubicBezTo>
                        <a:pt x="406983" y="64009"/>
                        <a:pt x="406191" y="62389"/>
                        <a:pt x="405695" y="60427"/>
                      </a:cubicBezTo>
                      <a:cubicBezTo>
                        <a:pt x="405201" y="58466"/>
                        <a:pt x="404954" y="56156"/>
                        <a:pt x="404954" y="53495"/>
                      </a:cubicBezTo>
                      <a:lnTo>
                        <a:pt x="404954" y="26586"/>
                      </a:lnTo>
                      <a:lnTo>
                        <a:pt x="398508" y="26586"/>
                      </a:lnTo>
                      <a:cubicBezTo>
                        <a:pt x="397996" y="26586"/>
                        <a:pt x="397587" y="26313"/>
                        <a:pt x="397280" y="25767"/>
                      </a:cubicBezTo>
                      <a:cubicBezTo>
                        <a:pt x="396973" y="25221"/>
                        <a:pt x="396819" y="24335"/>
                        <a:pt x="396819" y="23107"/>
                      </a:cubicBezTo>
                      <a:cubicBezTo>
                        <a:pt x="396819" y="22459"/>
                        <a:pt x="396862" y="21913"/>
                        <a:pt x="396947" y="21470"/>
                      </a:cubicBezTo>
                      <a:cubicBezTo>
                        <a:pt x="397032" y="21026"/>
                        <a:pt x="397144" y="20660"/>
                        <a:pt x="397280" y="20370"/>
                      </a:cubicBezTo>
                      <a:cubicBezTo>
                        <a:pt x="397416" y="20080"/>
                        <a:pt x="397595" y="19875"/>
                        <a:pt x="397817" y="19756"/>
                      </a:cubicBezTo>
                      <a:cubicBezTo>
                        <a:pt x="398039" y="19637"/>
                        <a:pt x="398286" y="19577"/>
                        <a:pt x="398559" y="19577"/>
                      </a:cubicBezTo>
                      <a:lnTo>
                        <a:pt x="404954" y="19577"/>
                      </a:lnTo>
                      <a:lnTo>
                        <a:pt x="404954" y="8629"/>
                      </a:lnTo>
                      <a:cubicBezTo>
                        <a:pt x="404954" y="8390"/>
                        <a:pt x="405013" y="8168"/>
                        <a:pt x="405133" y="7964"/>
                      </a:cubicBezTo>
                      <a:cubicBezTo>
                        <a:pt x="405252" y="7759"/>
                        <a:pt x="405474" y="7580"/>
                        <a:pt x="405798" y="7427"/>
                      </a:cubicBezTo>
                      <a:cubicBezTo>
                        <a:pt x="406122" y="7273"/>
                        <a:pt x="406556" y="7162"/>
                        <a:pt x="407102" y="7094"/>
                      </a:cubicBezTo>
                      <a:cubicBezTo>
                        <a:pt x="407648" y="7026"/>
                        <a:pt x="408330" y="6992"/>
                        <a:pt x="409149" y="6992"/>
                      </a:cubicBezTo>
                      <a:cubicBezTo>
                        <a:pt x="410001" y="6992"/>
                        <a:pt x="410701" y="7026"/>
                        <a:pt x="411246" y="7094"/>
                      </a:cubicBezTo>
                      <a:cubicBezTo>
                        <a:pt x="411792" y="7162"/>
                        <a:pt x="412218" y="7273"/>
                        <a:pt x="412526" y="7427"/>
                      </a:cubicBezTo>
                      <a:cubicBezTo>
                        <a:pt x="412832" y="7580"/>
                        <a:pt x="413054" y="7759"/>
                        <a:pt x="413190" y="7964"/>
                      </a:cubicBezTo>
                      <a:cubicBezTo>
                        <a:pt x="413327" y="8168"/>
                        <a:pt x="413395" y="8390"/>
                        <a:pt x="413395" y="8629"/>
                      </a:cubicBezTo>
                      <a:lnTo>
                        <a:pt x="413395" y="19577"/>
                      </a:lnTo>
                      <a:lnTo>
                        <a:pt x="425213" y="19577"/>
                      </a:lnTo>
                      <a:cubicBezTo>
                        <a:pt x="425485" y="19577"/>
                        <a:pt x="425724" y="19637"/>
                        <a:pt x="425929" y="19756"/>
                      </a:cubicBezTo>
                      <a:cubicBezTo>
                        <a:pt x="426134" y="19875"/>
                        <a:pt x="426313" y="20080"/>
                        <a:pt x="426466" y="20370"/>
                      </a:cubicBezTo>
                      <a:cubicBezTo>
                        <a:pt x="426620" y="20660"/>
                        <a:pt x="426730" y="21026"/>
                        <a:pt x="426799" y="21470"/>
                      </a:cubicBezTo>
                      <a:cubicBezTo>
                        <a:pt x="426867" y="21913"/>
                        <a:pt x="426902" y="22459"/>
                        <a:pt x="426902" y="23107"/>
                      </a:cubicBezTo>
                      <a:cubicBezTo>
                        <a:pt x="426902" y="24335"/>
                        <a:pt x="426747" y="25221"/>
                        <a:pt x="426441" y="25767"/>
                      </a:cubicBezTo>
                      <a:cubicBezTo>
                        <a:pt x="426134" y="26313"/>
                        <a:pt x="425724" y="26586"/>
                        <a:pt x="425213" y="26586"/>
                      </a:cubicBezTo>
                      <a:lnTo>
                        <a:pt x="413395" y="26586"/>
                      </a:lnTo>
                      <a:lnTo>
                        <a:pt x="413395" y="52268"/>
                      </a:lnTo>
                      <a:cubicBezTo>
                        <a:pt x="413395" y="55440"/>
                        <a:pt x="413864" y="57835"/>
                        <a:pt x="414802" y="59455"/>
                      </a:cubicBezTo>
                      <a:cubicBezTo>
                        <a:pt x="415740" y="61076"/>
                        <a:pt x="417420" y="61886"/>
                        <a:pt x="419841" y="61886"/>
                      </a:cubicBezTo>
                      <a:cubicBezTo>
                        <a:pt x="420626" y="61886"/>
                        <a:pt x="421325" y="61809"/>
                        <a:pt x="421939" y="61655"/>
                      </a:cubicBezTo>
                      <a:cubicBezTo>
                        <a:pt x="422553" y="61502"/>
                        <a:pt x="423098" y="61340"/>
                        <a:pt x="423576" y="61169"/>
                      </a:cubicBezTo>
                      <a:cubicBezTo>
                        <a:pt x="424054" y="60999"/>
                        <a:pt x="424462" y="60837"/>
                        <a:pt x="424803" y="60683"/>
                      </a:cubicBezTo>
                      <a:cubicBezTo>
                        <a:pt x="425144" y="60530"/>
                        <a:pt x="425452" y="60453"/>
                        <a:pt x="425724" y="60453"/>
                      </a:cubicBezTo>
                      <a:cubicBezTo>
                        <a:pt x="425895" y="60453"/>
                        <a:pt x="426057" y="60496"/>
                        <a:pt x="426210" y="60581"/>
                      </a:cubicBezTo>
                      <a:cubicBezTo>
                        <a:pt x="426364" y="60666"/>
                        <a:pt x="426484" y="60828"/>
                        <a:pt x="426568" y="61067"/>
                      </a:cubicBezTo>
                      <a:cubicBezTo>
                        <a:pt x="426654" y="61306"/>
                        <a:pt x="426730" y="61630"/>
                        <a:pt x="426799" y="62039"/>
                      </a:cubicBezTo>
                      <a:cubicBezTo>
                        <a:pt x="426867" y="62448"/>
                        <a:pt x="426902" y="62960"/>
                        <a:pt x="426902" y="63574"/>
                      </a:cubicBezTo>
                      <a:close/>
                      <a:moveTo>
                        <a:pt x="471101" y="67001"/>
                      </a:moveTo>
                      <a:cubicBezTo>
                        <a:pt x="471101" y="67411"/>
                        <a:pt x="470965" y="67718"/>
                        <a:pt x="470692" y="67922"/>
                      </a:cubicBezTo>
                      <a:cubicBezTo>
                        <a:pt x="470419" y="68127"/>
                        <a:pt x="470044" y="68280"/>
                        <a:pt x="469566" y="68383"/>
                      </a:cubicBezTo>
                      <a:cubicBezTo>
                        <a:pt x="469089" y="68485"/>
                        <a:pt x="468390" y="68536"/>
                        <a:pt x="467469" y="68536"/>
                      </a:cubicBezTo>
                      <a:cubicBezTo>
                        <a:pt x="466582" y="68536"/>
                        <a:pt x="465874" y="68485"/>
                        <a:pt x="465346" y="68383"/>
                      </a:cubicBezTo>
                      <a:cubicBezTo>
                        <a:pt x="464817" y="68280"/>
                        <a:pt x="464433" y="68127"/>
                        <a:pt x="464195" y="67922"/>
                      </a:cubicBezTo>
                      <a:cubicBezTo>
                        <a:pt x="463956" y="67718"/>
                        <a:pt x="463837" y="67411"/>
                        <a:pt x="463837" y="67001"/>
                      </a:cubicBezTo>
                      <a:lnTo>
                        <a:pt x="463837" y="62397"/>
                      </a:lnTo>
                      <a:cubicBezTo>
                        <a:pt x="461824" y="64546"/>
                        <a:pt x="459582" y="66217"/>
                        <a:pt x="457109" y="67411"/>
                      </a:cubicBezTo>
                      <a:cubicBezTo>
                        <a:pt x="454637" y="68604"/>
                        <a:pt x="452019" y="69201"/>
                        <a:pt x="449256" y="69201"/>
                      </a:cubicBezTo>
                      <a:cubicBezTo>
                        <a:pt x="446835" y="69201"/>
                        <a:pt x="444643" y="68886"/>
                        <a:pt x="442682" y="68255"/>
                      </a:cubicBezTo>
                      <a:cubicBezTo>
                        <a:pt x="440721" y="67624"/>
                        <a:pt x="439050" y="66712"/>
                        <a:pt x="437669" y="65518"/>
                      </a:cubicBezTo>
                      <a:cubicBezTo>
                        <a:pt x="436287" y="64324"/>
                        <a:pt x="435213" y="62858"/>
                        <a:pt x="434445" y="61118"/>
                      </a:cubicBezTo>
                      <a:cubicBezTo>
                        <a:pt x="433678" y="59379"/>
                        <a:pt x="433294" y="57401"/>
                        <a:pt x="433294" y="55184"/>
                      </a:cubicBezTo>
                      <a:cubicBezTo>
                        <a:pt x="433294" y="52592"/>
                        <a:pt x="433823" y="50341"/>
                        <a:pt x="434880" y="48431"/>
                      </a:cubicBezTo>
                      <a:cubicBezTo>
                        <a:pt x="435937" y="46521"/>
                        <a:pt x="437455" y="44935"/>
                        <a:pt x="439434" y="43673"/>
                      </a:cubicBezTo>
                      <a:cubicBezTo>
                        <a:pt x="441412" y="42411"/>
                        <a:pt x="443833" y="41464"/>
                        <a:pt x="446698" y="40834"/>
                      </a:cubicBezTo>
                      <a:cubicBezTo>
                        <a:pt x="449564" y="40203"/>
                        <a:pt x="452786" y="39887"/>
                        <a:pt x="456367" y="39887"/>
                      </a:cubicBezTo>
                      <a:lnTo>
                        <a:pt x="462711" y="39887"/>
                      </a:lnTo>
                      <a:lnTo>
                        <a:pt x="462711" y="36306"/>
                      </a:lnTo>
                      <a:cubicBezTo>
                        <a:pt x="462711" y="34532"/>
                        <a:pt x="462523" y="32964"/>
                        <a:pt x="462148" y="31599"/>
                      </a:cubicBezTo>
                      <a:cubicBezTo>
                        <a:pt x="461774" y="30235"/>
                        <a:pt x="461168" y="29101"/>
                        <a:pt x="460333" y="28197"/>
                      </a:cubicBezTo>
                      <a:cubicBezTo>
                        <a:pt x="459496" y="27293"/>
                        <a:pt x="458413" y="26611"/>
                        <a:pt x="457084" y="26151"/>
                      </a:cubicBezTo>
                      <a:cubicBezTo>
                        <a:pt x="455753" y="25690"/>
                        <a:pt x="454117" y="25460"/>
                        <a:pt x="452172" y="25460"/>
                      </a:cubicBezTo>
                      <a:cubicBezTo>
                        <a:pt x="450092" y="25460"/>
                        <a:pt x="448224" y="25707"/>
                        <a:pt x="446570" y="26202"/>
                      </a:cubicBezTo>
                      <a:cubicBezTo>
                        <a:pt x="444916" y="26697"/>
                        <a:pt x="443467" y="27242"/>
                        <a:pt x="442222" y="27839"/>
                      </a:cubicBezTo>
                      <a:cubicBezTo>
                        <a:pt x="440977" y="28436"/>
                        <a:pt x="439937" y="28982"/>
                        <a:pt x="439101" y="29476"/>
                      </a:cubicBezTo>
                      <a:cubicBezTo>
                        <a:pt x="438265" y="29971"/>
                        <a:pt x="437643" y="30218"/>
                        <a:pt x="437233" y="30218"/>
                      </a:cubicBezTo>
                      <a:cubicBezTo>
                        <a:pt x="436961" y="30218"/>
                        <a:pt x="436722" y="30150"/>
                        <a:pt x="436517" y="30013"/>
                      </a:cubicBezTo>
                      <a:cubicBezTo>
                        <a:pt x="436312" y="29877"/>
                        <a:pt x="436133" y="29672"/>
                        <a:pt x="435980" y="29399"/>
                      </a:cubicBezTo>
                      <a:cubicBezTo>
                        <a:pt x="435827" y="29127"/>
                        <a:pt x="435716" y="28777"/>
                        <a:pt x="435648" y="28351"/>
                      </a:cubicBezTo>
                      <a:cubicBezTo>
                        <a:pt x="435579" y="27924"/>
                        <a:pt x="435546" y="27455"/>
                        <a:pt x="435546" y="26944"/>
                      </a:cubicBezTo>
                      <a:cubicBezTo>
                        <a:pt x="435546" y="26091"/>
                        <a:pt x="435605" y="25418"/>
                        <a:pt x="435725" y="24923"/>
                      </a:cubicBezTo>
                      <a:cubicBezTo>
                        <a:pt x="435844" y="24428"/>
                        <a:pt x="436133" y="23959"/>
                        <a:pt x="436594" y="23516"/>
                      </a:cubicBezTo>
                      <a:cubicBezTo>
                        <a:pt x="437054" y="23073"/>
                        <a:pt x="437848" y="22553"/>
                        <a:pt x="438973" y="21956"/>
                      </a:cubicBezTo>
                      <a:cubicBezTo>
                        <a:pt x="440099" y="21359"/>
                        <a:pt x="441395" y="20813"/>
                        <a:pt x="442861" y="20319"/>
                      </a:cubicBezTo>
                      <a:cubicBezTo>
                        <a:pt x="444328" y="19824"/>
                        <a:pt x="445931" y="19415"/>
                        <a:pt x="447670" y="19091"/>
                      </a:cubicBezTo>
                      <a:cubicBezTo>
                        <a:pt x="449409" y="18767"/>
                        <a:pt x="451166" y="18605"/>
                        <a:pt x="452939" y="18605"/>
                      </a:cubicBezTo>
                      <a:cubicBezTo>
                        <a:pt x="456248" y="18605"/>
                        <a:pt x="459062" y="18980"/>
                        <a:pt x="461381" y="19730"/>
                      </a:cubicBezTo>
                      <a:cubicBezTo>
                        <a:pt x="463701" y="20481"/>
                        <a:pt x="465576" y="21581"/>
                        <a:pt x="467009" y="23030"/>
                      </a:cubicBezTo>
                      <a:cubicBezTo>
                        <a:pt x="468441" y="24480"/>
                        <a:pt x="469481" y="26279"/>
                        <a:pt x="470129" y="28427"/>
                      </a:cubicBezTo>
                      <a:cubicBezTo>
                        <a:pt x="470778" y="30576"/>
                        <a:pt x="471101" y="33083"/>
                        <a:pt x="471101" y="35948"/>
                      </a:cubicBezTo>
                      <a:close/>
                      <a:moveTo>
                        <a:pt x="462711" y="45975"/>
                      </a:moveTo>
                      <a:lnTo>
                        <a:pt x="455498" y="45975"/>
                      </a:lnTo>
                      <a:cubicBezTo>
                        <a:pt x="453178" y="45975"/>
                        <a:pt x="451166" y="46171"/>
                        <a:pt x="449461" y="46563"/>
                      </a:cubicBezTo>
                      <a:cubicBezTo>
                        <a:pt x="447756" y="46956"/>
                        <a:pt x="446340" y="47535"/>
                        <a:pt x="445214" y="48303"/>
                      </a:cubicBezTo>
                      <a:cubicBezTo>
                        <a:pt x="444089" y="49070"/>
                        <a:pt x="443262" y="49991"/>
                        <a:pt x="442733" y="51065"/>
                      </a:cubicBezTo>
                      <a:cubicBezTo>
                        <a:pt x="442205" y="52140"/>
                        <a:pt x="441941" y="53376"/>
                        <a:pt x="441941" y="54774"/>
                      </a:cubicBezTo>
                      <a:cubicBezTo>
                        <a:pt x="441941" y="57162"/>
                        <a:pt x="442699" y="59063"/>
                        <a:pt x="444217" y="60479"/>
                      </a:cubicBezTo>
                      <a:cubicBezTo>
                        <a:pt x="445735" y="61894"/>
                        <a:pt x="447858" y="62602"/>
                        <a:pt x="450587" y="62602"/>
                      </a:cubicBezTo>
                      <a:cubicBezTo>
                        <a:pt x="452803" y="62602"/>
                        <a:pt x="454859" y="62039"/>
                        <a:pt x="456751" y="60914"/>
                      </a:cubicBezTo>
                      <a:cubicBezTo>
                        <a:pt x="458644" y="59788"/>
                        <a:pt x="460631" y="58066"/>
                        <a:pt x="462711" y="55746"/>
                      </a:cubicBezTo>
                      <a:close/>
                      <a:moveTo>
                        <a:pt x="509015" y="63574"/>
                      </a:moveTo>
                      <a:cubicBezTo>
                        <a:pt x="509015" y="64563"/>
                        <a:pt x="508946" y="65347"/>
                        <a:pt x="508810" y="65927"/>
                      </a:cubicBezTo>
                      <a:cubicBezTo>
                        <a:pt x="508674" y="66507"/>
                        <a:pt x="508469" y="66933"/>
                        <a:pt x="508196" y="67206"/>
                      </a:cubicBezTo>
                      <a:cubicBezTo>
                        <a:pt x="507923" y="67479"/>
                        <a:pt x="507514" y="67735"/>
                        <a:pt x="506968" y="67973"/>
                      </a:cubicBezTo>
                      <a:cubicBezTo>
                        <a:pt x="506422" y="68212"/>
                        <a:pt x="505800" y="68408"/>
                        <a:pt x="505101" y="68562"/>
                      </a:cubicBezTo>
                      <a:cubicBezTo>
                        <a:pt x="504402" y="68715"/>
                        <a:pt x="503660" y="68843"/>
                        <a:pt x="502876" y="68946"/>
                      </a:cubicBezTo>
                      <a:cubicBezTo>
                        <a:pt x="502091" y="69048"/>
                        <a:pt x="501306" y="69099"/>
                        <a:pt x="500522" y="69099"/>
                      </a:cubicBezTo>
                      <a:cubicBezTo>
                        <a:pt x="498134" y="69099"/>
                        <a:pt x="496088" y="68784"/>
                        <a:pt x="494383" y="68153"/>
                      </a:cubicBezTo>
                      <a:cubicBezTo>
                        <a:pt x="492678" y="67522"/>
                        <a:pt x="491279" y="66567"/>
                        <a:pt x="490188" y="65288"/>
                      </a:cubicBezTo>
                      <a:cubicBezTo>
                        <a:pt x="489096" y="64009"/>
                        <a:pt x="488304" y="62389"/>
                        <a:pt x="487809" y="60427"/>
                      </a:cubicBezTo>
                      <a:cubicBezTo>
                        <a:pt x="487314" y="58466"/>
                        <a:pt x="487067" y="56156"/>
                        <a:pt x="487067" y="53495"/>
                      </a:cubicBezTo>
                      <a:lnTo>
                        <a:pt x="487067" y="26586"/>
                      </a:lnTo>
                      <a:lnTo>
                        <a:pt x="480621" y="26586"/>
                      </a:lnTo>
                      <a:cubicBezTo>
                        <a:pt x="480109" y="26586"/>
                        <a:pt x="479700" y="26313"/>
                        <a:pt x="479393" y="25767"/>
                      </a:cubicBezTo>
                      <a:cubicBezTo>
                        <a:pt x="479086" y="25221"/>
                        <a:pt x="478933" y="24335"/>
                        <a:pt x="478933" y="23107"/>
                      </a:cubicBezTo>
                      <a:cubicBezTo>
                        <a:pt x="478933" y="22459"/>
                        <a:pt x="478976" y="21913"/>
                        <a:pt x="479061" y="21470"/>
                      </a:cubicBezTo>
                      <a:cubicBezTo>
                        <a:pt x="479146" y="21026"/>
                        <a:pt x="479257" y="20660"/>
                        <a:pt x="479393" y="20370"/>
                      </a:cubicBezTo>
                      <a:cubicBezTo>
                        <a:pt x="479529" y="20080"/>
                        <a:pt x="479708" y="19875"/>
                        <a:pt x="479930" y="19756"/>
                      </a:cubicBezTo>
                      <a:cubicBezTo>
                        <a:pt x="480152" y="19637"/>
                        <a:pt x="480400" y="19577"/>
                        <a:pt x="480672" y="19577"/>
                      </a:cubicBezTo>
                      <a:lnTo>
                        <a:pt x="487067" y="19577"/>
                      </a:lnTo>
                      <a:lnTo>
                        <a:pt x="487067" y="8629"/>
                      </a:lnTo>
                      <a:cubicBezTo>
                        <a:pt x="487067" y="8390"/>
                        <a:pt x="487126" y="8168"/>
                        <a:pt x="487246" y="7964"/>
                      </a:cubicBezTo>
                      <a:cubicBezTo>
                        <a:pt x="487365" y="7759"/>
                        <a:pt x="487587" y="7580"/>
                        <a:pt x="487911" y="7427"/>
                      </a:cubicBezTo>
                      <a:cubicBezTo>
                        <a:pt x="488235" y="7273"/>
                        <a:pt x="488670" y="7162"/>
                        <a:pt x="489216" y="7094"/>
                      </a:cubicBezTo>
                      <a:cubicBezTo>
                        <a:pt x="489762" y="7026"/>
                        <a:pt x="490444" y="6992"/>
                        <a:pt x="491262" y="6992"/>
                      </a:cubicBezTo>
                      <a:cubicBezTo>
                        <a:pt x="492115" y="6992"/>
                        <a:pt x="492814" y="7026"/>
                        <a:pt x="493360" y="7094"/>
                      </a:cubicBezTo>
                      <a:cubicBezTo>
                        <a:pt x="493905" y="7162"/>
                        <a:pt x="494332" y="7273"/>
                        <a:pt x="494639" y="7427"/>
                      </a:cubicBezTo>
                      <a:cubicBezTo>
                        <a:pt x="494945" y="7580"/>
                        <a:pt x="495167" y="7759"/>
                        <a:pt x="495304" y="7964"/>
                      </a:cubicBezTo>
                      <a:cubicBezTo>
                        <a:pt x="495441" y="8168"/>
                        <a:pt x="495508" y="8390"/>
                        <a:pt x="495508" y="8629"/>
                      </a:cubicBezTo>
                      <a:lnTo>
                        <a:pt x="495508" y="19577"/>
                      </a:lnTo>
                      <a:lnTo>
                        <a:pt x="507326" y="19577"/>
                      </a:lnTo>
                      <a:cubicBezTo>
                        <a:pt x="507599" y="19577"/>
                        <a:pt x="507838" y="19637"/>
                        <a:pt x="508042" y="19756"/>
                      </a:cubicBezTo>
                      <a:cubicBezTo>
                        <a:pt x="508247" y="19875"/>
                        <a:pt x="508426" y="20080"/>
                        <a:pt x="508580" y="20370"/>
                      </a:cubicBezTo>
                      <a:cubicBezTo>
                        <a:pt x="508733" y="20660"/>
                        <a:pt x="508844" y="21026"/>
                        <a:pt x="508912" y="21470"/>
                      </a:cubicBezTo>
                      <a:cubicBezTo>
                        <a:pt x="508980" y="21913"/>
                        <a:pt x="509015" y="22459"/>
                        <a:pt x="509015" y="23107"/>
                      </a:cubicBezTo>
                      <a:cubicBezTo>
                        <a:pt x="509015" y="24335"/>
                        <a:pt x="508861" y="25221"/>
                        <a:pt x="508554" y="25767"/>
                      </a:cubicBezTo>
                      <a:cubicBezTo>
                        <a:pt x="508247" y="26313"/>
                        <a:pt x="507838" y="26586"/>
                        <a:pt x="507326" y="26586"/>
                      </a:cubicBezTo>
                      <a:lnTo>
                        <a:pt x="495508" y="26586"/>
                      </a:lnTo>
                      <a:lnTo>
                        <a:pt x="495508" y="52268"/>
                      </a:lnTo>
                      <a:cubicBezTo>
                        <a:pt x="495508" y="55440"/>
                        <a:pt x="495977" y="57835"/>
                        <a:pt x="496915" y="59455"/>
                      </a:cubicBezTo>
                      <a:cubicBezTo>
                        <a:pt x="497853" y="61076"/>
                        <a:pt x="499533" y="61886"/>
                        <a:pt x="501955" y="61886"/>
                      </a:cubicBezTo>
                      <a:cubicBezTo>
                        <a:pt x="502739" y="61886"/>
                        <a:pt x="503438" y="61809"/>
                        <a:pt x="504052" y="61655"/>
                      </a:cubicBezTo>
                      <a:cubicBezTo>
                        <a:pt x="504666" y="61502"/>
                        <a:pt x="505211" y="61340"/>
                        <a:pt x="505690" y="61169"/>
                      </a:cubicBezTo>
                      <a:cubicBezTo>
                        <a:pt x="506167" y="60999"/>
                        <a:pt x="506576" y="60837"/>
                        <a:pt x="506917" y="60683"/>
                      </a:cubicBezTo>
                      <a:cubicBezTo>
                        <a:pt x="507258" y="60530"/>
                        <a:pt x="507565" y="60453"/>
                        <a:pt x="507838" y="60453"/>
                      </a:cubicBezTo>
                      <a:cubicBezTo>
                        <a:pt x="508009" y="60453"/>
                        <a:pt x="508171" y="60496"/>
                        <a:pt x="508324" y="60581"/>
                      </a:cubicBezTo>
                      <a:cubicBezTo>
                        <a:pt x="508478" y="60666"/>
                        <a:pt x="508597" y="60828"/>
                        <a:pt x="508682" y="61067"/>
                      </a:cubicBezTo>
                      <a:cubicBezTo>
                        <a:pt x="508767" y="61306"/>
                        <a:pt x="508844" y="61630"/>
                        <a:pt x="508912" y="62039"/>
                      </a:cubicBezTo>
                      <a:cubicBezTo>
                        <a:pt x="508980" y="62448"/>
                        <a:pt x="509015" y="62960"/>
                        <a:pt x="509015" y="63574"/>
                      </a:cubicBezTo>
                      <a:close/>
                      <a:moveTo>
                        <a:pt x="528240" y="66950"/>
                      </a:moveTo>
                      <a:cubicBezTo>
                        <a:pt x="528240" y="67223"/>
                        <a:pt x="528171" y="67453"/>
                        <a:pt x="528035" y="67641"/>
                      </a:cubicBezTo>
                      <a:cubicBezTo>
                        <a:pt x="527899" y="67829"/>
                        <a:pt x="527677" y="67991"/>
                        <a:pt x="527370" y="68127"/>
                      </a:cubicBezTo>
                      <a:cubicBezTo>
                        <a:pt x="527063" y="68263"/>
                        <a:pt x="526637" y="68366"/>
                        <a:pt x="526091" y="68434"/>
                      </a:cubicBezTo>
                      <a:cubicBezTo>
                        <a:pt x="525545" y="68502"/>
                        <a:pt x="524846" y="68536"/>
                        <a:pt x="523994" y="68536"/>
                      </a:cubicBezTo>
                      <a:cubicBezTo>
                        <a:pt x="523175" y="68536"/>
                        <a:pt x="522493" y="68502"/>
                        <a:pt x="521947" y="68434"/>
                      </a:cubicBezTo>
                      <a:cubicBezTo>
                        <a:pt x="521401" y="68366"/>
                        <a:pt x="520967" y="68263"/>
                        <a:pt x="520643" y="68127"/>
                      </a:cubicBezTo>
                      <a:cubicBezTo>
                        <a:pt x="520319" y="67991"/>
                        <a:pt x="520097" y="67829"/>
                        <a:pt x="519977" y="67641"/>
                      </a:cubicBezTo>
                      <a:cubicBezTo>
                        <a:pt x="519858" y="67453"/>
                        <a:pt x="519798" y="67223"/>
                        <a:pt x="519798" y="66950"/>
                      </a:cubicBezTo>
                      <a:lnTo>
                        <a:pt x="519798" y="20907"/>
                      </a:lnTo>
                      <a:cubicBezTo>
                        <a:pt x="519798" y="20668"/>
                        <a:pt x="519858" y="20447"/>
                        <a:pt x="519977" y="20242"/>
                      </a:cubicBezTo>
                      <a:cubicBezTo>
                        <a:pt x="520097" y="20037"/>
                        <a:pt x="520319" y="19867"/>
                        <a:pt x="520643" y="19730"/>
                      </a:cubicBezTo>
                      <a:cubicBezTo>
                        <a:pt x="520967" y="19594"/>
                        <a:pt x="521401" y="19492"/>
                        <a:pt x="521947" y="19423"/>
                      </a:cubicBezTo>
                      <a:cubicBezTo>
                        <a:pt x="522493" y="19355"/>
                        <a:pt x="523175" y="19321"/>
                        <a:pt x="523994" y="19321"/>
                      </a:cubicBezTo>
                      <a:cubicBezTo>
                        <a:pt x="524846" y="19321"/>
                        <a:pt x="525545" y="19355"/>
                        <a:pt x="526091" y="19423"/>
                      </a:cubicBezTo>
                      <a:cubicBezTo>
                        <a:pt x="526637" y="19492"/>
                        <a:pt x="527063" y="19594"/>
                        <a:pt x="527370" y="19730"/>
                      </a:cubicBezTo>
                      <a:cubicBezTo>
                        <a:pt x="527677" y="19867"/>
                        <a:pt x="527899" y="20037"/>
                        <a:pt x="528035" y="20242"/>
                      </a:cubicBezTo>
                      <a:cubicBezTo>
                        <a:pt x="528171" y="20447"/>
                        <a:pt x="528240" y="20668"/>
                        <a:pt x="528240" y="20907"/>
                      </a:cubicBezTo>
                      <a:close/>
                      <a:moveTo>
                        <a:pt x="529212" y="5355"/>
                      </a:moveTo>
                      <a:cubicBezTo>
                        <a:pt x="529212" y="7333"/>
                        <a:pt x="528836" y="8680"/>
                        <a:pt x="528087" y="9396"/>
                      </a:cubicBezTo>
                      <a:cubicBezTo>
                        <a:pt x="527336" y="10112"/>
                        <a:pt x="525955" y="10471"/>
                        <a:pt x="523942" y="10471"/>
                      </a:cubicBezTo>
                      <a:cubicBezTo>
                        <a:pt x="521964" y="10471"/>
                        <a:pt x="520609" y="10121"/>
                        <a:pt x="519875" y="9422"/>
                      </a:cubicBezTo>
                      <a:cubicBezTo>
                        <a:pt x="519142" y="8723"/>
                        <a:pt x="518775" y="7401"/>
                        <a:pt x="518775" y="5457"/>
                      </a:cubicBezTo>
                      <a:cubicBezTo>
                        <a:pt x="518775" y="3479"/>
                        <a:pt x="519150" y="2132"/>
                        <a:pt x="519901" y="1415"/>
                      </a:cubicBezTo>
                      <a:cubicBezTo>
                        <a:pt x="520651" y="699"/>
                        <a:pt x="522033" y="341"/>
                        <a:pt x="524044" y="341"/>
                      </a:cubicBezTo>
                      <a:cubicBezTo>
                        <a:pt x="526023" y="341"/>
                        <a:pt x="527379" y="691"/>
                        <a:pt x="528111" y="1390"/>
                      </a:cubicBezTo>
                      <a:cubicBezTo>
                        <a:pt x="528845" y="2089"/>
                        <a:pt x="529212" y="3410"/>
                        <a:pt x="529212" y="5355"/>
                      </a:cubicBezTo>
                      <a:close/>
                      <a:moveTo>
                        <a:pt x="586432" y="43417"/>
                      </a:moveTo>
                      <a:cubicBezTo>
                        <a:pt x="586432" y="47169"/>
                        <a:pt x="585937" y="50622"/>
                        <a:pt x="584948" y="53777"/>
                      </a:cubicBezTo>
                      <a:cubicBezTo>
                        <a:pt x="583958" y="56932"/>
                        <a:pt x="582484" y="59652"/>
                        <a:pt x="580523" y="61937"/>
                      </a:cubicBezTo>
                      <a:cubicBezTo>
                        <a:pt x="578562" y="64222"/>
                        <a:pt x="576106" y="66004"/>
                        <a:pt x="573156" y="67283"/>
                      </a:cubicBezTo>
                      <a:cubicBezTo>
                        <a:pt x="570205" y="68562"/>
                        <a:pt x="566786" y="69201"/>
                        <a:pt x="562898" y="69201"/>
                      </a:cubicBezTo>
                      <a:cubicBezTo>
                        <a:pt x="559112" y="69201"/>
                        <a:pt x="555812" y="68639"/>
                        <a:pt x="552998" y="67513"/>
                      </a:cubicBezTo>
                      <a:cubicBezTo>
                        <a:pt x="550185" y="66388"/>
                        <a:pt x="547841" y="64750"/>
                        <a:pt x="545964" y="62602"/>
                      </a:cubicBezTo>
                      <a:cubicBezTo>
                        <a:pt x="544089" y="60453"/>
                        <a:pt x="542690" y="57844"/>
                        <a:pt x="541769" y="54774"/>
                      </a:cubicBezTo>
                      <a:cubicBezTo>
                        <a:pt x="540848" y="51705"/>
                        <a:pt x="540388" y="48226"/>
                        <a:pt x="540388" y="44338"/>
                      </a:cubicBezTo>
                      <a:cubicBezTo>
                        <a:pt x="540388" y="40586"/>
                        <a:pt x="540874" y="37133"/>
                        <a:pt x="541846" y="33978"/>
                      </a:cubicBezTo>
                      <a:cubicBezTo>
                        <a:pt x="542818" y="30823"/>
                        <a:pt x="544285" y="28103"/>
                        <a:pt x="546246" y="25818"/>
                      </a:cubicBezTo>
                      <a:cubicBezTo>
                        <a:pt x="548206" y="23533"/>
                        <a:pt x="550654" y="21760"/>
                        <a:pt x="553587" y="20498"/>
                      </a:cubicBezTo>
                      <a:cubicBezTo>
                        <a:pt x="556521" y="19236"/>
                        <a:pt x="559948" y="18605"/>
                        <a:pt x="563870" y="18605"/>
                      </a:cubicBezTo>
                      <a:cubicBezTo>
                        <a:pt x="567656" y="18605"/>
                        <a:pt x="570956" y="19168"/>
                        <a:pt x="573770" y="20293"/>
                      </a:cubicBezTo>
                      <a:cubicBezTo>
                        <a:pt x="576583" y="21419"/>
                        <a:pt x="578928" y="23056"/>
                        <a:pt x="580804" y="25204"/>
                      </a:cubicBezTo>
                      <a:cubicBezTo>
                        <a:pt x="582680" y="27353"/>
                        <a:pt x="584087" y="29962"/>
                        <a:pt x="585024" y="33032"/>
                      </a:cubicBezTo>
                      <a:cubicBezTo>
                        <a:pt x="585963" y="36101"/>
                        <a:pt x="586432" y="39563"/>
                        <a:pt x="586432" y="43417"/>
                      </a:cubicBezTo>
                      <a:close/>
                      <a:moveTo>
                        <a:pt x="577683" y="43980"/>
                      </a:moveTo>
                      <a:cubicBezTo>
                        <a:pt x="577683" y="41490"/>
                        <a:pt x="577451" y="39137"/>
                        <a:pt x="576986" y="36920"/>
                      </a:cubicBezTo>
                      <a:cubicBezTo>
                        <a:pt x="576521" y="34703"/>
                        <a:pt x="575756" y="32759"/>
                        <a:pt x="574689" y="31088"/>
                      </a:cubicBezTo>
                      <a:cubicBezTo>
                        <a:pt x="573622" y="29416"/>
                        <a:pt x="572177" y="28095"/>
                        <a:pt x="570353" y="27123"/>
                      </a:cubicBezTo>
                      <a:cubicBezTo>
                        <a:pt x="568529" y="26151"/>
                        <a:pt x="566257" y="25665"/>
                        <a:pt x="563539" y="25665"/>
                      </a:cubicBezTo>
                      <a:cubicBezTo>
                        <a:pt x="561026" y="25665"/>
                        <a:pt x="558867" y="26108"/>
                        <a:pt x="557060" y="26995"/>
                      </a:cubicBezTo>
                      <a:cubicBezTo>
                        <a:pt x="555253" y="27882"/>
                        <a:pt x="553765" y="29135"/>
                        <a:pt x="552595" y="30755"/>
                      </a:cubicBezTo>
                      <a:cubicBezTo>
                        <a:pt x="551425" y="32375"/>
                        <a:pt x="550556" y="34294"/>
                        <a:pt x="549988" y="36511"/>
                      </a:cubicBezTo>
                      <a:cubicBezTo>
                        <a:pt x="549420" y="38727"/>
                        <a:pt x="549136" y="41149"/>
                        <a:pt x="549136" y="43775"/>
                      </a:cubicBezTo>
                      <a:cubicBezTo>
                        <a:pt x="549136" y="46299"/>
                        <a:pt x="549368" y="48669"/>
                        <a:pt x="549833" y="50886"/>
                      </a:cubicBezTo>
                      <a:cubicBezTo>
                        <a:pt x="550298" y="53103"/>
                        <a:pt x="551072" y="55039"/>
                        <a:pt x="552156" y="56693"/>
                      </a:cubicBezTo>
                      <a:cubicBezTo>
                        <a:pt x="553240" y="58347"/>
                        <a:pt x="554694" y="59660"/>
                        <a:pt x="556518" y="60632"/>
                      </a:cubicBezTo>
                      <a:cubicBezTo>
                        <a:pt x="558342" y="61604"/>
                        <a:pt x="560614" y="62090"/>
                        <a:pt x="563332" y="62090"/>
                      </a:cubicBezTo>
                      <a:cubicBezTo>
                        <a:pt x="565810" y="62090"/>
                        <a:pt x="567961" y="61647"/>
                        <a:pt x="569785" y="60760"/>
                      </a:cubicBezTo>
                      <a:cubicBezTo>
                        <a:pt x="571609" y="59873"/>
                        <a:pt x="573106" y="58628"/>
                        <a:pt x="574276" y="57025"/>
                      </a:cubicBezTo>
                      <a:cubicBezTo>
                        <a:pt x="575446" y="55422"/>
                        <a:pt x="576306" y="53513"/>
                        <a:pt x="576858" y="51296"/>
                      </a:cubicBezTo>
                      <a:cubicBezTo>
                        <a:pt x="577408" y="49079"/>
                        <a:pt x="577683" y="46640"/>
                        <a:pt x="577683" y="43980"/>
                      </a:cubicBezTo>
                      <a:close/>
                      <a:moveTo>
                        <a:pt x="637830" y="66950"/>
                      </a:moveTo>
                      <a:cubicBezTo>
                        <a:pt x="637830" y="67223"/>
                        <a:pt x="637761" y="67453"/>
                        <a:pt x="637625" y="67641"/>
                      </a:cubicBezTo>
                      <a:cubicBezTo>
                        <a:pt x="637489" y="67829"/>
                        <a:pt x="637267" y="67991"/>
                        <a:pt x="636960" y="68127"/>
                      </a:cubicBezTo>
                      <a:cubicBezTo>
                        <a:pt x="636654" y="68263"/>
                        <a:pt x="636227" y="68366"/>
                        <a:pt x="635681" y="68434"/>
                      </a:cubicBezTo>
                      <a:cubicBezTo>
                        <a:pt x="635135" y="68502"/>
                        <a:pt x="634453" y="68536"/>
                        <a:pt x="633635" y="68536"/>
                      </a:cubicBezTo>
                      <a:cubicBezTo>
                        <a:pt x="632783" y="68536"/>
                        <a:pt x="632084" y="68502"/>
                        <a:pt x="631538" y="68434"/>
                      </a:cubicBezTo>
                      <a:cubicBezTo>
                        <a:pt x="630992" y="68366"/>
                        <a:pt x="630565" y="68263"/>
                        <a:pt x="630258" y="68127"/>
                      </a:cubicBezTo>
                      <a:cubicBezTo>
                        <a:pt x="629952" y="67991"/>
                        <a:pt x="629730" y="67829"/>
                        <a:pt x="629594" y="67641"/>
                      </a:cubicBezTo>
                      <a:cubicBezTo>
                        <a:pt x="629457" y="67453"/>
                        <a:pt x="629389" y="67223"/>
                        <a:pt x="629389" y="66950"/>
                      </a:cubicBezTo>
                      <a:lnTo>
                        <a:pt x="629389" y="39989"/>
                      </a:lnTo>
                      <a:cubicBezTo>
                        <a:pt x="629389" y="37363"/>
                        <a:pt x="629184" y="35249"/>
                        <a:pt x="628775" y="33646"/>
                      </a:cubicBezTo>
                      <a:cubicBezTo>
                        <a:pt x="628366" y="32043"/>
                        <a:pt x="627769" y="30661"/>
                        <a:pt x="626984" y="29502"/>
                      </a:cubicBezTo>
                      <a:cubicBezTo>
                        <a:pt x="626200" y="28342"/>
                        <a:pt x="625185" y="27455"/>
                        <a:pt x="623941" y="26842"/>
                      </a:cubicBezTo>
                      <a:cubicBezTo>
                        <a:pt x="622696" y="26228"/>
                        <a:pt x="621255" y="25921"/>
                        <a:pt x="619617" y="25921"/>
                      </a:cubicBezTo>
                      <a:cubicBezTo>
                        <a:pt x="617503" y="25921"/>
                        <a:pt x="615388" y="26671"/>
                        <a:pt x="613274" y="28172"/>
                      </a:cubicBezTo>
                      <a:cubicBezTo>
                        <a:pt x="611159" y="29672"/>
                        <a:pt x="608942" y="31872"/>
                        <a:pt x="606622" y="34771"/>
                      </a:cubicBezTo>
                      <a:lnTo>
                        <a:pt x="606622" y="66950"/>
                      </a:lnTo>
                      <a:cubicBezTo>
                        <a:pt x="606622" y="67223"/>
                        <a:pt x="606555" y="67453"/>
                        <a:pt x="606418" y="67641"/>
                      </a:cubicBezTo>
                      <a:cubicBezTo>
                        <a:pt x="606281" y="67829"/>
                        <a:pt x="606060" y="67991"/>
                        <a:pt x="605753" y="68127"/>
                      </a:cubicBezTo>
                      <a:cubicBezTo>
                        <a:pt x="605446" y="68263"/>
                        <a:pt x="605019" y="68366"/>
                        <a:pt x="604474" y="68434"/>
                      </a:cubicBezTo>
                      <a:cubicBezTo>
                        <a:pt x="603929" y="68502"/>
                        <a:pt x="603229" y="68536"/>
                        <a:pt x="602376" y="68536"/>
                      </a:cubicBezTo>
                      <a:cubicBezTo>
                        <a:pt x="601558" y="68536"/>
                        <a:pt x="600876" y="68502"/>
                        <a:pt x="600330" y="68434"/>
                      </a:cubicBezTo>
                      <a:cubicBezTo>
                        <a:pt x="599784" y="68366"/>
                        <a:pt x="599350" y="68263"/>
                        <a:pt x="599025" y="68127"/>
                      </a:cubicBezTo>
                      <a:cubicBezTo>
                        <a:pt x="598701" y="67991"/>
                        <a:pt x="598479" y="67829"/>
                        <a:pt x="598360" y="67641"/>
                      </a:cubicBezTo>
                      <a:cubicBezTo>
                        <a:pt x="598241" y="67453"/>
                        <a:pt x="598181" y="67223"/>
                        <a:pt x="598181" y="66950"/>
                      </a:cubicBezTo>
                      <a:lnTo>
                        <a:pt x="598181" y="20907"/>
                      </a:lnTo>
                      <a:cubicBezTo>
                        <a:pt x="598181" y="20634"/>
                        <a:pt x="598233" y="20404"/>
                        <a:pt x="598335" y="20216"/>
                      </a:cubicBezTo>
                      <a:cubicBezTo>
                        <a:pt x="598437" y="20029"/>
                        <a:pt x="598641" y="19858"/>
                        <a:pt x="598949" y="19705"/>
                      </a:cubicBezTo>
                      <a:cubicBezTo>
                        <a:pt x="599256" y="19551"/>
                        <a:pt x="599648" y="19449"/>
                        <a:pt x="600125" y="19398"/>
                      </a:cubicBezTo>
                      <a:cubicBezTo>
                        <a:pt x="600602" y="19347"/>
                        <a:pt x="601234" y="19321"/>
                        <a:pt x="602018" y="19321"/>
                      </a:cubicBezTo>
                      <a:cubicBezTo>
                        <a:pt x="602768" y="19321"/>
                        <a:pt x="603391" y="19347"/>
                        <a:pt x="603886" y="19398"/>
                      </a:cubicBezTo>
                      <a:cubicBezTo>
                        <a:pt x="604380" y="19449"/>
                        <a:pt x="604764" y="19551"/>
                        <a:pt x="605036" y="19705"/>
                      </a:cubicBezTo>
                      <a:cubicBezTo>
                        <a:pt x="605310" y="19858"/>
                        <a:pt x="605506" y="20029"/>
                        <a:pt x="605625" y="20216"/>
                      </a:cubicBezTo>
                      <a:cubicBezTo>
                        <a:pt x="605744" y="20404"/>
                        <a:pt x="605804" y="20634"/>
                        <a:pt x="605804" y="20907"/>
                      </a:cubicBezTo>
                      <a:lnTo>
                        <a:pt x="605804" y="26995"/>
                      </a:lnTo>
                      <a:cubicBezTo>
                        <a:pt x="608396" y="24096"/>
                        <a:pt x="610980" y="21973"/>
                        <a:pt x="613555" y="20626"/>
                      </a:cubicBezTo>
                      <a:cubicBezTo>
                        <a:pt x="616130" y="19278"/>
                        <a:pt x="618730" y="18605"/>
                        <a:pt x="621356" y="18605"/>
                      </a:cubicBezTo>
                      <a:cubicBezTo>
                        <a:pt x="624426" y="18605"/>
                        <a:pt x="627010" y="19125"/>
                        <a:pt x="629107" y="20165"/>
                      </a:cubicBezTo>
                      <a:cubicBezTo>
                        <a:pt x="631204" y="21205"/>
                        <a:pt x="632902" y="22595"/>
                        <a:pt x="634198" y="24335"/>
                      </a:cubicBezTo>
                      <a:cubicBezTo>
                        <a:pt x="635493" y="26074"/>
                        <a:pt x="636423" y="28112"/>
                        <a:pt x="636986" y="30448"/>
                      </a:cubicBezTo>
                      <a:cubicBezTo>
                        <a:pt x="637549" y="32784"/>
                        <a:pt x="637830" y="35590"/>
                        <a:pt x="637830" y="3886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4" name="Полилиния: фигура 83">
                  <a:extLst>
                    <a:ext uri="{FF2B5EF4-FFF2-40B4-BE49-F238E27FC236}">
                      <a16:creationId xmlns:a16="http://schemas.microsoft.com/office/drawing/2014/main" id="{3BACE87F-777C-4095-87A8-4618151FE8ED}"/>
                    </a:ext>
                  </a:extLst>
                </p:cNvPr>
                <p:cNvSpPr/>
                <p:nvPr/>
              </p:nvSpPr>
              <p:spPr>
                <a:xfrm>
                  <a:off x="672086" y="3296616"/>
                  <a:ext cx="424922" cy="89579"/>
                </a:xfrm>
                <a:custGeom>
                  <a:avLst/>
                  <a:gdLst>
                    <a:gd name="connsiteX0" fmla="*/ 49593 w 424922"/>
                    <a:gd name="connsiteY0" fmla="*/ 13144 h 89579"/>
                    <a:gd name="connsiteX1" fmla="*/ 49491 w 424922"/>
                    <a:gd name="connsiteY1" fmla="*/ 14832 h 89579"/>
                    <a:gd name="connsiteX2" fmla="*/ 49158 w 424922"/>
                    <a:gd name="connsiteY2" fmla="*/ 15983 h 89579"/>
                    <a:gd name="connsiteX3" fmla="*/ 48595 w 424922"/>
                    <a:gd name="connsiteY3" fmla="*/ 16623 h 89579"/>
                    <a:gd name="connsiteX4" fmla="*/ 47854 w 424922"/>
                    <a:gd name="connsiteY4" fmla="*/ 16827 h 89579"/>
                    <a:gd name="connsiteX5" fmla="*/ 29231 w 424922"/>
                    <a:gd name="connsiteY5" fmla="*/ 16827 h 89579"/>
                    <a:gd name="connsiteX6" fmla="*/ 29231 w 424922"/>
                    <a:gd name="connsiteY6" fmla="*/ 74228 h 89579"/>
                    <a:gd name="connsiteX7" fmla="*/ 29027 w 424922"/>
                    <a:gd name="connsiteY7" fmla="*/ 74944 h 89579"/>
                    <a:gd name="connsiteX8" fmla="*/ 28311 w 424922"/>
                    <a:gd name="connsiteY8" fmla="*/ 75430 h 89579"/>
                    <a:gd name="connsiteX9" fmla="*/ 26955 w 424922"/>
                    <a:gd name="connsiteY9" fmla="*/ 75737 h 89579"/>
                    <a:gd name="connsiteX10" fmla="*/ 24832 w 424922"/>
                    <a:gd name="connsiteY10" fmla="*/ 75865 h 89579"/>
                    <a:gd name="connsiteX11" fmla="*/ 22734 w 424922"/>
                    <a:gd name="connsiteY11" fmla="*/ 75737 h 89579"/>
                    <a:gd name="connsiteX12" fmla="*/ 21353 w 424922"/>
                    <a:gd name="connsiteY12" fmla="*/ 75430 h 89579"/>
                    <a:gd name="connsiteX13" fmla="*/ 20637 w 424922"/>
                    <a:gd name="connsiteY13" fmla="*/ 74944 h 89579"/>
                    <a:gd name="connsiteX14" fmla="*/ 20432 w 424922"/>
                    <a:gd name="connsiteY14" fmla="*/ 74228 h 89579"/>
                    <a:gd name="connsiteX15" fmla="*/ 20432 w 424922"/>
                    <a:gd name="connsiteY15" fmla="*/ 16827 h 89579"/>
                    <a:gd name="connsiteX16" fmla="*/ 1810 w 424922"/>
                    <a:gd name="connsiteY16" fmla="*/ 16827 h 89579"/>
                    <a:gd name="connsiteX17" fmla="*/ 1068 w 424922"/>
                    <a:gd name="connsiteY17" fmla="*/ 16623 h 89579"/>
                    <a:gd name="connsiteX18" fmla="*/ 531 w 424922"/>
                    <a:gd name="connsiteY18" fmla="*/ 15983 h 89579"/>
                    <a:gd name="connsiteX19" fmla="*/ 198 w 424922"/>
                    <a:gd name="connsiteY19" fmla="*/ 14832 h 89579"/>
                    <a:gd name="connsiteX20" fmla="*/ 70 w 424922"/>
                    <a:gd name="connsiteY20" fmla="*/ 13144 h 89579"/>
                    <a:gd name="connsiteX21" fmla="*/ 198 w 424922"/>
                    <a:gd name="connsiteY21" fmla="*/ 11430 h 89579"/>
                    <a:gd name="connsiteX22" fmla="*/ 531 w 424922"/>
                    <a:gd name="connsiteY22" fmla="*/ 10228 h 89579"/>
                    <a:gd name="connsiteX23" fmla="*/ 1068 w 424922"/>
                    <a:gd name="connsiteY23" fmla="*/ 9563 h 89579"/>
                    <a:gd name="connsiteX24" fmla="*/ 1810 w 424922"/>
                    <a:gd name="connsiteY24" fmla="*/ 9358 h 89579"/>
                    <a:gd name="connsiteX25" fmla="*/ 47854 w 424922"/>
                    <a:gd name="connsiteY25" fmla="*/ 9358 h 89579"/>
                    <a:gd name="connsiteX26" fmla="*/ 48595 w 424922"/>
                    <a:gd name="connsiteY26" fmla="*/ 9563 h 89579"/>
                    <a:gd name="connsiteX27" fmla="*/ 49158 w 424922"/>
                    <a:gd name="connsiteY27" fmla="*/ 10228 h 89579"/>
                    <a:gd name="connsiteX28" fmla="*/ 49491 w 424922"/>
                    <a:gd name="connsiteY28" fmla="*/ 11430 h 89579"/>
                    <a:gd name="connsiteX29" fmla="*/ 49593 w 424922"/>
                    <a:gd name="connsiteY29" fmla="*/ 13144 h 89579"/>
                    <a:gd name="connsiteX30" fmla="*/ 66173 w 424922"/>
                    <a:gd name="connsiteY30" fmla="*/ 74279 h 89579"/>
                    <a:gd name="connsiteX31" fmla="*/ 65969 w 424922"/>
                    <a:gd name="connsiteY31" fmla="*/ 74970 h 89579"/>
                    <a:gd name="connsiteX32" fmla="*/ 65304 w 424922"/>
                    <a:gd name="connsiteY32" fmla="*/ 75456 h 89579"/>
                    <a:gd name="connsiteX33" fmla="*/ 64025 w 424922"/>
                    <a:gd name="connsiteY33" fmla="*/ 75763 h 89579"/>
                    <a:gd name="connsiteX34" fmla="*/ 61927 w 424922"/>
                    <a:gd name="connsiteY34" fmla="*/ 75865 h 89579"/>
                    <a:gd name="connsiteX35" fmla="*/ 59881 w 424922"/>
                    <a:gd name="connsiteY35" fmla="*/ 75763 h 89579"/>
                    <a:gd name="connsiteX36" fmla="*/ 58576 w 424922"/>
                    <a:gd name="connsiteY36" fmla="*/ 75456 h 89579"/>
                    <a:gd name="connsiteX37" fmla="*/ 57911 w 424922"/>
                    <a:gd name="connsiteY37" fmla="*/ 74970 h 89579"/>
                    <a:gd name="connsiteX38" fmla="*/ 57732 w 424922"/>
                    <a:gd name="connsiteY38" fmla="*/ 74279 h 89579"/>
                    <a:gd name="connsiteX39" fmla="*/ 57732 w 424922"/>
                    <a:gd name="connsiteY39" fmla="*/ 28236 h 89579"/>
                    <a:gd name="connsiteX40" fmla="*/ 57911 w 424922"/>
                    <a:gd name="connsiteY40" fmla="*/ 27571 h 89579"/>
                    <a:gd name="connsiteX41" fmla="*/ 58576 w 424922"/>
                    <a:gd name="connsiteY41" fmla="*/ 27059 h 89579"/>
                    <a:gd name="connsiteX42" fmla="*/ 59881 w 424922"/>
                    <a:gd name="connsiteY42" fmla="*/ 26752 h 89579"/>
                    <a:gd name="connsiteX43" fmla="*/ 61927 w 424922"/>
                    <a:gd name="connsiteY43" fmla="*/ 26650 h 89579"/>
                    <a:gd name="connsiteX44" fmla="*/ 64025 w 424922"/>
                    <a:gd name="connsiteY44" fmla="*/ 26752 h 89579"/>
                    <a:gd name="connsiteX45" fmla="*/ 65304 w 424922"/>
                    <a:gd name="connsiteY45" fmla="*/ 27059 h 89579"/>
                    <a:gd name="connsiteX46" fmla="*/ 65969 w 424922"/>
                    <a:gd name="connsiteY46" fmla="*/ 27571 h 89579"/>
                    <a:gd name="connsiteX47" fmla="*/ 66173 w 424922"/>
                    <a:gd name="connsiteY47" fmla="*/ 28236 h 89579"/>
                    <a:gd name="connsiteX48" fmla="*/ 67145 w 424922"/>
                    <a:gd name="connsiteY48" fmla="*/ 12683 h 89579"/>
                    <a:gd name="connsiteX49" fmla="*/ 66020 w 424922"/>
                    <a:gd name="connsiteY49" fmla="*/ 16725 h 89579"/>
                    <a:gd name="connsiteX50" fmla="*/ 61876 w 424922"/>
                    <a:gd name="connsiteY50" fmla="*/ 17799 h 89579"/>
                    <a:gd name="connsiteX51" fmla="*/ 57809 w 424922"/>
                    <a:gd name="connsiteY51" fmla="*/ 16751 h 89579"/>
                    <a:gd name="connsiteX52" fmla="*/ 56709 w 424922"/>
                    <a:gd name="connsiteY52" fmla="*/ 12786 h 89579"/>
                    <a:gd name="connsiteX53" fmla="*/ 57834 w 424922"/>
                    <a:gd name="connsiteY53" fmla="*/ 8744 h 89579"/>
                    <a:gd name="connsiteX54" fmla="*/ 61978 w 424922"/>
                    <a:gd name="connsiteY54" fmla="*/ 7670 h 89579"/>
                    <a:gd name="connsiteX55" fmla="*/ 66046 w 424922"/>
                    <a:gd name="connsiteY55" fmla="*/ 8719 h 89579"/>
                    <a:gd name="connsiteX56" fmla="*/ 67145 w 424922"/>
                    <a:gd name="connsiteY56" fmla="*/ 12683 h 89579"/>
                    <a:gd name="connsiteX57" fmla="*/ 149843 w 424922"/>
                    <a:gd name="connsiteY57" fmla="*/ 74279 h 89579"/>
                    <a:gd name="connsiteX58" fmla="*/ 149638 w 424922"/>
                    <a:gd name="connsiteY58" fmla="*/ 74970 h 89579"/>
                    <a:gd name="connsiteX59" fmla="*/ 148973 w 424922"/>
                    <a:gd name="connsiteY59" fmla="*/ 75456 h 89579"/>
                    <a:gd name="connsiteX60" fmla="*/ 147694 w 424922"/>
                    <a:gd name="connsiteY60" fmla="*/ 75763 h 89579"/>
                    <a:gd name="connsiteX61" fmla="*/ 145648 w 424922"/>
                    <a:gd name="connsiteY61" fmla="*/ 75865 h 89579"/>
                    <a:gd name="connsiteX62" fmla="*/ 143550 w 424922"/>
                    <a:gd name="connsiteY62" fmla="*/ 75763 h 89579"/>
                    <a:gd name="connsiteX63" fmla="*/ 142246 w 424922"/>
                    <a:gd name="connsiteY63" fmla="*/ 75456 h 89579"/>
                    <a:gd name="connsiteX64" fmla="*/ 141555 w 424922"/>
                    <a:gd name="connsiteY64" fmla="*/ 74970 h 89579"/>
                    <a:gd name="connsiteX65" fmla="*/ 141350 w 424922"/>
                    <a:gd name="connsiteY65" fmla="*/ 74279 h 89579"/>
                    <a:gd name="connsiteX66" fmla="*/ 141350 w 424922"/>
                    <a:gd name="connsiteY66" fmla="*/ 46295 h 89579"/>
                    <a:gd name="connsiteX67" fmla="*/ 140839 w 424922"/>
                    <a:gd name="connsiteY67" fmla="*/ 40974 h 89579"/>
                    <a:gd name="connsiteX68" fmla="*/ 139202 w 424922"/>
                    <a:gd name="connsiteY68" fmla="*/ 36831 h 89579"/>
                    <a:gd name="connsiteX69" fmla="*/ 136336 w 424922"/>
                    <a:gd name="connsiteY69" fmla="*/ 34170 h 89579"/>
                    <a:gd name="connsiteX70" fmla="*/ 132244 w 424922"/>
                    <a:gd name="connsiteY70" fmla="*/ 33249 h 89579"/>
                    <a:gd name="connsiteX71" fmla="*/ 126386 w 424922"/>
                    <a:gd name="connsiteY71" fmla="*/ 35500 h 89579"/>
                    <a:gd name="connsiteX72" fmla="*/ 119914 w 424922"/>
                    <a:gd name="connsiteY72" fmla="*/ 42100 h 89579"/>
                    <a:gd name="connsiteX73" fmla="*/ 119914 w 424922"/>
                    <a:gd name="connsiteY73" fmla="*/ 74279 h 89579"/>
                    <a:gd name="connsiteX74" fmla="*/ 119710 w 424922"/>
                    <a:gd name="connsiteY74" fmla="*/ 74970 h 89579"/>
                    <a:gd name="connsiteX75" fmla="*/ 119019 w 424922"/>
                    <a:gd name="connsiteY75" fmla="*/ 75456 h 89579"/>
                    <a:gd name="connsiteX76" fmla="*/ 117714 w 424922"/>
                    <a:gd name="connsiteY76" fmla="*/ 75763 h 89579"/>
                    <a:gd name="connsiteX77" fmla="*/ 115668 w 424922"/>
                    <a:gd name="connsiteY77" fmla="*/ 75865 h 89579"/>
                    <a:gd name="connsiteX78" fmla="*/ 113647 w 424922"/>
                    <a:gd name="connsiteY78" fmla="*/ 75763 h 89579"/>
                    <a:gd name="connsiteX79" fmla="*/ 112317 w 424922"/>
                    <a:gd name="connsiteY79" fmla="*/ 75456 h 89579"/>
                    <a:gd name="connsiteX80" fmla="*/ 111652 w 424922"/>
                    <a:gd name="connsiteY80" fmla="*/ 74970 h 89579"/>
                    <a:gd name="connsiteX81" fmla="*/ 111473 w 424922"/>
                    <a:gd name="connsiteY81" fmla="*/ 74279 h 89579"/>
                    <a:gd name="connsiteX82" fmla="*/ 111473 w 424922"/>
                    <a:gd name="connsiteY82" fmla="*/ 46295 h 89579"/>
                    <a:gd name="connsiteX83" fmla="*/ 110910 w 424922"/>
                    <a:gd name="connsiteY83" fmla="*/ 40974 h 89579"/>
                    <a:gd name="connsiteX84" fmla="*/ 109222 w 424922"/>
                    <a:gd name="connsiteY84" fmla="*/ 36831 h 89579"/>
                    <a:gd name="connsiteX85" fmla="*/ 106382 w 424922"/>
                    <a:gd name="connsiteY85" fmla="*/ 34170 h 89579"/>
                    <a:gd name="connsiteX86" fmla="*/ 102315 w 424922"/>
                    <a:gd name="connsiteY86" fmla="*/ 33249 h 89579"/>
                    <a:gd name="connsiteX87" fmla="*/ 96432 w 424922"/>
                    <a:gd name="connsiteY87" fmla="*/ 35500 h 89579"/>
                    <a:gd name="connsiteX88" fmla="*/ 89986 w 424922"/>
                    <a:gd name="connsiteY88" fmla="*/ 42100 h 89579"/>
                    <a:gd name="connsiteX89" fmla="*/ 89986 w 424922"/>
                    <a:gd name="connsiteY89" fmla="*/ 74279 h 89579"/>
                    <a:gd name="connsiteX90" fmla="*/ 89781 w 424922"/>
                    <a:gd name="connsiteY90" fmla="*/ 74970 h 89579"/>
                    <a:gd name="connsiteX91" fmla="*/ 89116 w 424922"/>
                    <a:gd name="connsiteY91" fmla="*/ 75456 h 89579"/>
                    <a:gd name="connsiteX92" fmla="*/ 87837 w 424922"/>
                    <a:gd name="connsiteY92" fmla="*/ 75763 h 89579"/>
                    <a:gd name="connsiteX93" fmla="*/ 85740 w 424922"/>
                    <a:gd name="connsiteY93" fmla="*/ 75865 h 89579"/>
                    <a:gd name="connsiteX94" fmla="*/ 83693 w 424922"/>
                    <a:gd name="connsiteY94" fmla="*/ 75763 h 89579"/>
                    <a:gd name="connsiteX95" fmla="*/ 82389 w 424922"/>
                    <a:gd name="connsiteY95" fmla="*/ 75456 h 89579"/>
                    <a:gd name="connsiteX96" fmla="*/ 81724 w 424922"/>
                    <a:gd name="connsiteY96" fmla="*/ 74970 h 89579"/>
                    <a:gd name="connsiteX97" fmla="*/ 81545 w 424922"/>
                    <a:gd name="connsiteY97" fmla="*/ 74279 h 89579"/>
                    <a:gd name="connsiteX98" fmla="*/ 81545 w 424922"/>
                    <a:gd name="connsiteY98" fmla="*/ 28236 h 89579"/>
                    <a:gd name="connsiteX99" fmla="*/ 81698 w 424922"/>
                    <a:gd name="connsiteY99" fmla="*/ 27545 h 89579"/>
                    <a:gd name="connsiteX100" fmla="*/ 82312 w 424922"/>
                    <a:gd name="connsiteY100" fmla="*/ 27034 h 89579"/>
                    <a:gd name="connsiteX101" fmla="*/ 83489 w 424922"/>
                    <a:gd name="connsiteY101" fmla="*/ 26727 h 89579"/>
                    <a:gd name="connsiteX102" fmla="*/ 85382 w 424922"/>
                    <a:gd name="connsiteY102" fmla="*/ 26650 h 89579"/>
                    <a:gd name="connsiteX103" fmla="*/ 87249 w 424922"/>
                    <a:gd name="connsiteY103" fmla="*/ 26727 h 89579"/>
                    <a:gd name="connsiteX104" fmla="*/ 88400 w 424922"/>
                    <a:gd name="connsiteY104" fmla="*/ 27034 h 89579"/>
                    <a:gd name="connsiteX105" fmla="*/ 88988 w 424922"/>
                    <a:gd name="connsiteY105" fmla="*/ 27545 h 89579"/>
                    <a:gd name="connsiteX106" fmla="*/ 89167 w 424922"/>
                    <a:gd name="connsiteY106" fmla="*/ 28236 h 89579"/>
                    <a:gd name="connsiteX107" fmla="*/ 89167 w 424922"/>
                    <a:gd name="connsiteY107" fmla="*/ 34324 h 89579"/>
                    <a:gd name="connsiteX108" fmla="*/ 96713 w 424922"/>
                    <a:gd name="connsiteY108" fmla="*/ 27954 h 89579"/>
                    <a:gd name="connsiteX109" fmla="*/ 104106 w 424922"/>
                    <a:gd name="connsiteY109" fmla="*/ 25934 h 89579"/>
                    <a:gd name="connsiteX110" fmla="*/ 109247 w 424922"/>
                    <a:gd name="connsiteY110" fmla="*/ 26599 h 89579"/>
                    <a:gd name="connsiteX111" fmla="*/ 113264 w 424922"/>
                    <a:gd name="connsiteY111" fmla="*/ 28466 h 89579"/>
                    <a:gd name="connsiteX112" fmla="*/ 116231 w 424922"/>
                    <a:gd name="connsiteY112" fmla="*/ 31331 h 89579"/>
                    <a:gd name="connsiteX113" fmla="*/ 118277 w 424922"/>
                    <a:gd name="connsiteY113" fmla="*/ 35040 h 89579"/>
                    <a:gd name="connsiteX114" fmla="*/ 122652 w 424922"/>
                    <a:gd name="connsiteY114" fmla="*/ 30794 h 89579"/>
                    <a:gd name="connsiteX115" fmla="*/ 126642 w 424922"/>
                    <a:gd name="connsiteY115" fmla="*/ 27980 h 89579"/>
                    <a:gd name="connsiteX116" fmla="*/ 130377 w 424922"/>
                    <a:gd name="connsiteY116" fmla="*/ 26420 h 89579"/>
                    <a:gd name="connsiteX117" fmla="*/ 134034 w 424922"/>
                    <a:gd name="connsiteY117" fmla="*/ 25934 h 89579"/>
                    <a:gd name="connsiteX118" fmla="*/ 141504 w 424922"/>
                    <a:gd name="connsiteY118" fmla="*/ 27494 h 89579"/>
                    <a:gd name="connsiteX119" fmla="*/ 146389 w 424922"/>
                    <a:gd name="connsiteY119" fmla="*/ 31663 h 89579"/>
                    <a:gd name="connsiteX120" fmla="*/ 149049 w 424922"/>
                    <a:gd name="connsiteY120" fmla="*/ 37777 h 89579"/>
                    <a:gd name="connsiteX121" fmla="*/ 149843 w 424922"/>
                    <a:gd name="connsiteY121" fmla="*/ 45170 h 89579"/>
                    <a:gd name="connsiteX122" fmla="*/ 203187 w 424922"/>
                    <a:gd name="connsiteY122" fmla="*/ 49262 h 89579"/>
                    <a:gd name="connsiteX123" fmla="*/ 202185 w 424922"/>
                    <a:gd name="connsiteY123" fmla="*/ 52102 h 89579"/>
                    <a:gd name="connsiteX124" fmla="*/ 199898 w 424922"/>
                    <a:gd name="connsiteY124" fmla="*/ 52946 h 89579"/>
                    <a:gd name="connsiteX125" fmla="*/ 169575 w 424922"/>
                    <a:gd name="connsiteY125" fmla="*/ 52946 h 89579"/>
                    <a:gd name="connsiteX126" fmla="*/ 170345 w 424922"/>
                    <a:gd name="connsiteY126" fmla="*/ 59852 h 89579"/>
                    <a:gd name="connsiteX127" fmla="*/ 172916 w 424922"/>
                    <a:gd name="connsiteY127" fmla="*/ 65122 h 89579"/>
                    <a:gd name="connsiteX128" fmla="*/ 177595 w 424922"/>
                    <a:gd name="connsiteY128" fmla="*/ 68498 h 89579"/>
                    <a:gd name="connsiteX129" fmla="*/ 184638 w 424922"/>
                    <a:gd name="connsiteY129" fmla="*/ 69675 h 89579"/>
                    <a:gd name="connsiteX130" fmla="*/ 190498 w 424922"/>
                    <a:gd name="connsiteY130" fmla="*/ 69138 h 89579"/>
                    <a:gd name="connsiteX131" fmla="*/ 194945 w 424922"/>
                    <a:gd name="connsiteY131" fmla="*/ 67935 h 89579"/>
                    <a:gd name="connsiteX132" fmla="*/ 198030 w 424922"/>
                    <a:gd name="connsiteY132" fmla="*/ 66733 h 89579"/>
                    <a:gd name="connsiteX133" fmla="*/ 199855 w 424922"/>
                    <a:gd name="connsiteY133" fmla="*/ 66196 h 89579"/>
                    <a:gd name="connsiteX134" fmla="*/ 200498 w 424922"/>
                    <a:gd name="connsiteY134" fmla="*/ 66375 h 89579"/>
                    <a:gd name="connsiteX135" fmla="*/ 200934 w 424922"/>
                    <a:gd name="connsiteY135" fmla="*/ 66912 h 89579"/>
                    <a:gd name="connsiteX136" fmla="*/ 201165 w 424922"/>
                    <a:gd name="connsiteY136" fmla="*/ 67910 h 89579"/>
                    <a:gd name="connsiteX137" fmla="*/ 201243 w 424922"/>
                    <a:gd name="connsiteY137" fmla="*/ 69470 h 89579"/>
                    <a:gd name="connsiteX138" fmla="*/ 201191 w 424922"/>
                    <a:gd name="connsiteY138" fmla="*/ 70621 h 89579"/>
                    <a:gd name="connsiteX139" fmla="*/ 201064 w 424922"/>
                    <a:gd name="connsiteY139" fmla="*/ 71491 h 89579"/>
                    <a:gd name="connsiteX140" fmla="*/ 200808 w 424922"/>
                    <a:gd name="connsiteY140" fmla="*/ 72182 h 89579"/>
                    <a:gd name="connsiteX141" fmla="*/ 200347 w 424922"/>
                    <a:gd name="connsiteY141" fmla="*/ 72770 h 89579"/>
                    <a:gd name="connsiteX142" fmla="*/ 198685 w 424922"/>
                    <a:gd name="connsiteY142" fmla="*/ 73691 h 89579"/>
                    <a:gd name="connsiteX143" fmla="*/ 195104 w 424922"/>
                    <a:gd name="connsiteY143" fmla="*/ 74944 h 89579"/>
                    <a:gd name="connsiteX144" fmla="*/ 190014 w 424922"/>
                    <a:gd name="connsiteY144" fmla="*/ 76044 h 89579"/>
                    <a:gd name="connsiteX145" fmla="*/ 183848 w 424922"/>
                    <a:gd name="connsiteY145" fmla="*/ 76530 h 89579"/>
                    <a:gd name="connsiteX146" fmla="*/ 173898 w 424922"/>
                    <a:gd name="connsiteY146" fmla="*/ 74944 h 89579"/>
                    <a:gd name="connsiteX147" fmla="*/ 166710 w 424922"/>
                    <a:gd name="connsiteY147" fmla="*/ 70238 h 89579"/>
                    <a:gd name="connsiteX148" fmla="*/ 162310 w 424922"/>
                    <a:gd name="connsiteY148" fmla="*/ 62410 h 89579"/>
                    <a:gd name="connsiteX149" fmla="*/ 160826 w 424922"/>
                    <a:gd name="connsiteY149" fmla="*/ 51462 h 89579"/>
                    <a:gd name="connsiteX150" fmla="*/ 162362 w 424922"/>
                    <a:gd name="connsiteY150" fmla="*/ 40795 h 89579"/>
                    <a:gd name="connsiteX151" fmla="*/ 166787 w 424922"/>
                    <a:gd name="connsiteY151" fmla="*/ 32763 h 89579"/>
                    <a:gd name="connsiteX152" fmla="*/ 173770 w 424922"/>
                    <a:gd name="connsiteY152" fmla="*/ 27699 h 89579"/>
                    <a:gd name="connsiteX153" fmla="*/ 182928 w 424922"/>
                    <a:gd name="connsiteY153" fmla="*/ 25934 h 89579"/>
                    <a:gd name="connsiteX154" fmla="*/ 192161 w 424922"/>
                    <a:gd name="connsiteY154" fmla="*/ 27673 h 89579"/>
                    <a:gd name="connsiteX155" fmla="*/ 198429 w 424922"/>
                    <a:gd name="connsiteY155" fmla="*/ 32354 h 89579"/>
                    <a:gd name="connsiteX156" fmla="*/ 202036 w 424922"/>
                    <a:gd name="connsiteY156" fmla="*/ 39261 h 89579"/>
                    <a:gd name="connsiteX157" fmla="*/ 203187 w 424922"/>
                    <a:gd name="connsiteY157" fmla="*/ 47727 h 89579"/>
                    <a:gd name="connsiteX158" fmla="*/ 194694 w 424922"/>
                    <a:gd name="connsiteY158" fmla="*/ 46755 h 89579"/>
                    <a:gd name="connsiteX159" fmla="*/ 191734 w 424922"/>
                    <a:gd name="connsiteY159" fmla="*/ 36319 h 89579"/>
                    <a:gd name="connsiteX160" fmla="*/ 182496 w 424922"/>
                    <a:gd name="connsiteY160" fmla="*/ 32533 h 89579"/>
                    <a:gd name="connsiteX161" fmla="*/ 176987 w 424922"/>
                    <a:gd name="connsiteY161" fmla="*/ 33710 h 89579"/>
                    <a:gd name="connsiteX162" fmla="*/ 173024 w 424922"/>
                    <a:gd name="connsiteY162" fmla="*/ 36831 h 89579"/>
                    <a:gd name="connsiteX163" fmla="*/ 170553 w 424922"/>
                    <a:gd name="connsiteY163" fmla="*/ 41358 h 89579"/>
                    <a:gd name="connsiteX164" fmla="*/ 169575 w 424922"/>
                    <a:gd name="connsiteY164" fmla="*/ 46755 h 89579"/>
                    <a:gd name="connsiteX165" fmla="*/ 223931 w 424922"/>
                    <a:gd name="connsiteY165" fmla="*/ 74279 h 89579"/>
                    <a:gd name="connsiteX166" fmla="*/ 223726 w 424922"/>
                    <a:gd name="connsiteY166" fmla="*/ 74970 h 89579"/>
                    <a:gd name="connsiteX167" fmla="*/ 223062 w 424922"/>
                    <a:gd name="connsiteY167" fmla="*/ 75456 h 89579"/>
                    <a:gd name="connsiteX168" fmla="*/ 221782 w 424922"/>
                    <a:gd name="connsiteY168" fmla="*/ 75763 h 89579"/>
                    <a:gd name="connsiteX169" fmla="*/ 219685 w 424922"/>
                    <a:gd name="connsiteY169" fmla="*/ 75865 h 89579"/>
                    <a:gd name="connsiteX170" fmla="*/ 217639 w 424922"/>
                    <a:gd name="connsiteY170" fmla="*/ 75763 h 89579"/>
                    <a:gd name="connsiteX171" fmla="*/ 216334 w 424922"/>
                    <a:gd name="connsiteY171" fmla="*/ 75456 h 89579"/>
                    <a:gd name="connsiteX172" fmla="*/ 215669 w 424922"/>
                    <a:gd name="connsiteY172" fmla="*/ 74970 h 89579"/>
                    <a:gd name="connsiteX173" fmla="*/ 215490 w 424922"/>
                    <a:gd name="connsiteY173" fmla="*/ 74279 h 89579"/>
                    <a:gd name="connsiteX174" fmla="*/ 215490 w 424922"/>
                    <a:gd name="connsiteY174" fmla="*/ 5930 h 89579"/>
                    <a:gd name="connsiteX175" fmla="*/ 215669 w 424922"/>
                    <a:gd name="connsiteY175" fmla="*/ 5214 h 89579"/>
                    <a:gd name="connsiteX176" fmla="*/ 216334 w 424922"/>
                    <a:gd name="connsiteY176" fmla="*/ 4703 h 89579"/>
                    <a:gd name="connsiteX177" fmla="*/ 217639 w 424922"/>
                    <a:gd name="connsiteY177" fmla="*/ 4396 h 89579"/>
                    <a:gd name="connsiteX178" fmla="*/ 219685 w 424922"/>
                    <a:gd name="connsiteY178" fmla="*/ 4293 h 89579"/>
                    <a:gd name="connsiteX179" fmla="*/ 221782 w 424922"/>
                    <a:gd name="connsiteY179" fmla="*/ 4396 h 89579"/>
                    <a:gd name="connsiteX180" fmla="*/ 223062 w 424922"/>
                    <a:gd name="connsiteY180" fmla="*/ 4703 h 89579"/>
                    <a:gd name="connsiteX181" fmla="*/ 223726 w 424922"/>
                    <a:gd name="connsiteY181" fmla="*/ 5214 h 89579"/>
                    <a:gd name="connsiteX182" fmla="*/ 223931 w 424922"/>
                    <a:gd name="connsiteY182" fmla="*/ 5930 h 89579"/>
                    <a:gd name="connsiteX183" fmla="*/ 247744 w 424922"/>
                    <a:gd name="connsiteY183" fmla="*/ 74279 h 89579"/>
                    <a:gd name="connsiteX184" fmla="*/ 247539 w 424922"/>
                    <a:gd name="connsiteY184" fmla="*/ 74970 h 89579"/>
                    <a:gd name="connsiteX185" fmla="*/ 246874 w 424922"/>
                    <a:gd name="connsiteY185" fmla="*/ 75456 h 89579"/>
                    <a:gd name="connsiteX186" fmla="*/ 245595 w 424922"/>
                    <a:gd name="connsiteY186" fmla="*/ 75763 h 89579"/>
                    <a:gd name="connsiteX187" fmla="*/ 243497 w 424922"/>
                    <a:gd name="connsiteY187" fmla="*/ 75865 h 89579"/>
                    <a:gd name="connsiteX188" fmla="*/ 241451 w 424922"/>
                    <a:gd name="connsiteY188" fmla="*/ 75763 h 89579"/>
                    <a:gd name="connsiteX189" fmla="*/ 240147 w 424922"/>
                    <a:gd name="connsiteY189" fmla="*/ 75456 h 89579"/>
                    <a:gd name="connsiteX190" fmla="*/ 239482 w 424922"/>
                    <a:gd name="connsiteY190" fmla="*/ 74970 h 89579"/>
                    <a:gd name="connsiteX191" fmla="*/ 239303 w 424922"/>
                    <a:gd name="connsiteY191" fmla="*/ 74279 h 89579"/>
                    <a:gd name="connsiteX192" fmla="*/ 239303 w 424922"/>
                    <a:gd name="connsiteY192" fmla="*/ 28236 h 89579"/>
                    <a:gd name="connsiteX193" fmla="*/ 239482 w 424922"/>
                    <a:gd name="connsiteY193" fmla="*/ 27571 h 89579"/>
                    <a:gd name="connsiteX194" fmla="*/ 240147 w 424922"/>
                    <a:gd name="connsiteY194" fmla="*/ 27059 h 89579"/>
                    <a:gd name="connsiteX195" fmla="*/ 241451 w 424922"/>
                    <a:gd name="connsiteY195" fmla="*/ 26752 h 89579"/>
                    <a:gd name="connsiteX196" fmla="*/ 243497 w 424922"/>
                    <a:gd name="connsiteY196" fmla="*/ 26650 h 89579"/>
                    <a:gd name="connsiteX197" fmla="*/ 245595 w 424922"/>
                    <a:gd name="connsiteY197" fmla="*/ 26752 h 89579"/>
                    <a:gd name="connsiteX198" fmla="*/ 246874 w 424922"/>
                    <a:gd name="connsiteY198" fmla="*/ 27059 h 89579"/>
                    <a:gd name="connsiteX199" fmla="*/ 247539 w 424922"/>
                    <a:gd name="connsiteY199" fmla="*/ 27571 h 89579"/>
                    <a:gd name="connsiteX200" fmla="*/ 247744 w 424922"/>
                    <a:gd name="connsiteY200" fmla="*/ 28236 h 89579"/>
                    <a:gd name="connsiteX201" fmla="*/ 248716 w 424922"/>
                    <a:gd name="connsiteY201" fmla="*/ 12683 h 89579"/>
                    <a:gd name="connsiteX202" fmla="*/ 247590 w 424922"/>
                    <a:gd name="connsiteY202" fmla="*/ 16725 h 89579"/>
                    <a:gd name="connsiteX203" fmla="*/ 243446 w 424922"/>
                    <a:gd name="connsiteY203" fmla="*/ 17799 h 89579"/>
                    <a:gd name="connsiteX204" fmla="*/ 239379 w 424922"/>
                    <a:gd name="connsiteY204" fmla="*/ 16751 h 89579"/>
                    <a:gd name="connsiteX205" fmla="*/ 238280 w 424922"/>
                    <a:gd name="connsiteY205" fmla="*/ 12786 h 89579"/>
                    <a:gd name="connsiteX206" fmla="*/ 239405 w 424922"/>
                    <a:gd name="connsiteY206" fmla="*/ 8744 h 89579"/>
                    <a:gd name="connsiteX207" fmla="*/ 243549 w 424922"/>
                    <a:gd name="connsiteY207" fmla="*/ 7670 h 89579"/>
                    <a:gd name="connsiteX208" fmla="*/ 247616 w 424922"/>
                    <a:gd name="connsiteY208" fmla="*/ 8719 h 89579"/>
                    <a:gd name="connsiteX209" fmla="*/ 248716 w 424922"/>
                    <a:gd name="connsiteY209" fmla="*/ 12683 h 89579"/>
                    <a:gd name="connsiteX210" fmla="*/ 302764 w 424922"/>
                    <a:gd name="connsiteY210" fmla="*/ 74279 h 89579"/>
                    <a:gd name="connsiteX211" fmla="*/ 302559 w 424922"/>
                    <a:gd name="connsiteY211" fmla="*/ 74970 h 89579"/>
                    <a:gd name="connsiteX212" fmla="*/ 301894 w 424922"/>
                    <a:gd name="connsiteY212" fmla="*/ 75456 h 89579"/>
                    <a:gd name="connsiteX213" fmla="*/ 300615 w 424922"/>
                    <a:gd name="connsiteY213" fmla="*/ 75763 h 89579"/>
                    <a:gd name="connsiteX214" fmla="*/ 298568 w 424922"/>
                    <a:gd name="connsiteY214" fmla="*/ 75865 h 89579"/>
                    <a:gd name="connsiteX215" fmla="*/ 296471 w 424922"/>
                    <a:gd name="connsiteY215" fmla="*/ 75763 h 89579"/>
                    <a:gd name="connsiteX216" fmla="*/ 295192 w 424922"/>
                    <a:gd name="connsiteY216" fmla="*/ 75456 h 89579"/>
                    <a:gd name="connsiteX217" fmla="*/ 294527 w 424922"/>
                    <a:gd name="connsiteY217" fmla="*/ 74970 h 89579"/>
                    <a:gd name="connsiteX218" fmla="*/ 294322 w 424922"/>
                    <a:gd name="connsiteY218" fmla="*/ 74279 h 89579"/>
                    <a:gd name="connsiteX219" fmla="*/ 294322 w 424922"/>
                    <a:gd name="connsiteY219" fmla="*/ 47318 h 89579"/>
                    <a:gd name="connsiteX220" fmla="*/ 293708 w 424922"/>
                    <a:gd name="connsiteY220" fmla="*/ 40974 h 89579"/>
                    <a:gd name="connsiteX221" fmla="*/ 291918 w 424922"/>
                    <a:gd name="connsiteY221" fmla="*/ 36831 h 89579"/>
                    <a:gd name="connsiteX222" fmla="*/ 288874 w 424922"/>
                    <a:gd name="connsiteY222" fmla="*/ 34170 h 89579"/>
                    <a:gd name="connsiteX223" fmla="*/ 284551 w 424922"/>
                    <a:gd name="connsiteY223" fmla="*/ 33249 h 89579"/>
                    <a:gd name="connsiteX224" fmla="*/ 278207 w 424922"/>
                    <a:gd name="connsiteY224" fmla="*/ 35500 h 89579"/>
                    <a:gd name="connsiteX225" fmla="*/ 271556 w 424922"/>
                    <a:gd name="connsiteY225" fmla="*/ 42100 h 89579"/>
                    <a:gd name="connsiteX226" fmla="*/ 271556 w 424922"/>
                    <a:gd name="connsiteY226" fmla="*/ 74279 h 89579"/>
                    <a:gd name="connsiteX227" fmla="*/ 271351 w 424922"/>
                    <a:gd name="connsiteY227" fmla="*/ 74970 h 89579"/>
                    <a:gd name="connsiteX228" fmla="*/ 270687 w 424922"/>
                    <a:gd name="connsiteY228" fmla="*/ 75456 h 89579"/>
                    <a:gd name="connsiteX229" fmla="*/ 269407 w 424922"/>
                    <a:gd name="connsiteY229" fmla="*/ 75763 h 89579"/>
                    <a:gd name="connsiteX230" fmla="*/ 267310 w 424922"/>
                    <a:gd name="connsiteY230" fmla="*/ 75865 h 89579"/>
                    <a:gd name="connsiteX231" fmla="*/ 265264 w 424922"/>
                    <a:gd name="connsiteY231" fmla="*/ 75763 h 89579"/>
                    <a:gd name="connsiteX232" fmla="*/ 263959 w 424922"/>
                    <a:gd name="connsiteY232" fmla="*/ 75456 h 89579"/>
                    <a:gd name="connsiteX233" fmla="*/ 263294 w 424922"/>
                    <a:gd name="connsiteY233" fmla="*/ 74970 h 89579"/>
                    <a:gd name="connsiteX234" fmla="*/ 263115 w 424922"/>
                    <a:gd name="connsiteY234" fmla="*/ 74279 h 89579"/>
                    <a:gd name="connsiteX235" fmla="*/ 263115 w 424922"/>
                    <a:gd name="connsiteY235" fmla="*/ 28236 h 89579"/>
                    <a:gd name="connsiteX236" fmla="*/ 263268 w 424922"/>
                    <a:gd name="connsiteY236" fmla="*/ 27545 h 89579"/>
                    <a:gd name="connsiteX237" fmla="*/ 263882 w 424922"/>
                    <a:gd name="connsiteY237" fmla="*/ 27034 h 89579"/>
                    <a:gd name="connsiteX238" fmla="*/ 265059 w 424922"/>
                    <a:gd name="connsiteY238" fmla="*/ 26727 h 89579"/>
                    <a:gd name="connsiteX239" fmla="*/ 266952 w 424922"/>
                    <a:gd name="connsiteY239" fmla="*/ 26650 h 89579"/>
                    <a:gd name="connsiteX240" fmla="*/ 268820 w 424922"/>
                    <a:gd name="connsiteY240" fmla="*/ 26727 h 89579"/>
                    <a:gd name="connsiteX241" fmla="*/ 269970 w 424922"/>
                    <a:gd name="connsiteY241" fmla="*/ 27034 h 89579"/>
                    <a:gd name="connsiteX242" fmla="*/ 270559 w 424922"/>
                    <a:gd name="connsiteY242" fmla="*/ 27545 h 89579"/>
                    <a:gd name="connsiteX243" fmla="*/ 270738 w 424922"/>
                    <a:gd name="connsiteY243" fmla="*/ 28236 h 89579"/>
                    <a:gd name="connsiteX244" fmla="*/ 270738 w 424922"/>
                    <a:gd name="connsiteY244" fmla="*/ 34324 h 89579"/>
                    <a:gd name="connsiteX245" fmla="*/ 278488 w 424922"/>
                    <a:gd name="connsiteY245" fmla="*/ 27954 h 89579"/>
                    <a:gd name="connsiteX246" fmla="*/ 286290 w 424922"/>
                    <a:gd name="connsiteY246" fmla="*/ 25934 h 89579"/>
                    <a:gd name="connsiteX247" fmla="*/ 294041 w 424922"/>
                    <a:gd name="connsiteY247" fmla="*/ 27494 h 89579"/>
                    <a:gd name="connsiteX248" fmla="*/ 299131 w 424922"/>
                    <a:gd name="connsiteY248" fmla="*/ 31663 h 89579"/>
                    <a:gd name="connsiteX249" fmla="*/ 301920 w 424922"/>
                    <a:gd name="connsiteY249" fmla="*/ 37777 h 89579"/>
                    <a:gd name="connsiteX250" fmla="*/ 302764 w 424922"/>
                    <a:gd name="connsiteY250" fmla="*/ 46193 h 89579"/>
                    <a:gd name="connsiteX251" fmla="*/ 356975 w 424922"/>
                    <a:gd name="connsiteY251" fmla="*/ 49262 h 89579"/>
                    <a:gd name="connsiteX252" fmla="*/ 355974 w 424922"/>
                    <a:gd name="connsiteY252" fmla="*/ 52102 h 89579"/>
                    <a:gd name="connsiteX253" fmla="*/ 353686 w 424922"/>
                    <a:gd name="connsiteY253" fmla="*/ 52946 h 89579"/>
                    <a:gd name="connsiteX254" fmla="*/ 323364 w 424922"/>
                    <a:gd name="connsiteY254" fmla="*/ 52946 h 89579"/>
                    <a:gd name="connsiteX255" fmla="*/ 324135 w 424922"/>
                    <a:gd name="connsiteY255" fmla="*/ 59852 h 89579"/>
                    <a:gd name="connsiteX256" fmla="*/ 326705 w 424922"/>
                    <a:gd name="connsiteY256" fmla="*/ 65122 h 89579"/>
                    <a:gd name="connsiteX257" fmla="*/ 331384 w 424922"/>
                    <a:gd name="connsiteY257" fmla="*/ 68498 h 89579"/>
                    <a:gd name="connsiteX258" fmla="*/ 338426 w 424922"/>
                    <a:gd name="connsiteY258" fmla="*/ 69675 h 89579"/>
                    <a:gd name="connsiteX259" fmla="*/ 344287 w 424922"/>
                    <a:gd name="connsiteY259" fmla="*/ 69138 h 89579"/>
                    <a:gd name="connsiteX260" fmla="*/ 348734 w 424922"/>
                    <a:gd name="connsiteY260" fmla="*/ 67935 h 89579"/>
                    <a:gd name="connsiteX261" fmla="*/ 351819 w 424922"/>
                    <a:gd name="connsiteY261" fmla="*/ 66733 h 89579"/>
                    <a:gd name="connsiteX262" fmla="*/ 353645 w 424922"/>
                    <a:gd name="connsiteY262" fmla="*/ 66196 h 89579"/>
                    <a:gd name="connsiteX263" fmla="*/ 354287 w 424922"/>
                    <a:gd name="connsiteY263" fmla="*/ 66375 h 89579"/>
                    <a:gd name="connsiteX264" fmla="*/ 354724 w 424922"/>
                    <a:gd name="connsiteY264" fmla="*/ 66912 h 89579"/>
                    <a:gd name="connsiteX265" fmla="*/ 354954 w 424922"/>
                    <a:gd name="connsiteY265" fmla="*/ 67910 h 89579"/>
                    <a:gd name="connsiteX266" fmla="*/ 355031 w 424922"/>
                    <a:gd name="connsiteY266" fmla="*/ 69470 h 89579"/>
                    <a:gd name="connsiteX267" fmla="*/ 354981 w 424922"/>
                    <a:gd name="connsiteY267" fmla="*/ 70621 h 89579"/>
                    <a:gd name="connsiteX268" fmla="*/ 354852 w 424922"/>
                    <a:gd name="connsiteY268" fmla="*/ 71491 h 89579"/>
                    <a:gd name="connsiteX269" fmla="*/ 354597 w 424922"/>
                    <a:gd name="connsiteY269" fmla="*/ 72182 h 89579"/>
                    <a:gd name="connsiteX270" fmla="*/ 354137 w 424922"/>
                    <a:gd name="connsiteY270" fmla="*/ 72770 h 89579"/>
                    <a:gd name="connsiteX271" fmla="*/ 352474 w 424922"/>
                    <a:gd name="connsiteY271" fmla="*/ 73691 h 89579"/>
                    <a:gd name="connsiteX272" fmla="*/ 348893 w 424922"/>
                    <a:gd name="connsiteY272" fmla="*/ 74944 h 89579"/>
                    <a:gd name="connsiteX273" fmla="*/ 343802 w 424922"/>
                    <a:gd name="connsiteY273" fmla="*/ 76044 h 89579"/>
                    <a:gd name="connsiteX274" fmla="*/ 337638 w 424922"/>
                    <a:gd name="connsiteY274" fmla="*/ 76530 h 89579"/>
                    <a:gd name="connsiteX275" fmla="*/ 327687 w 424922"/>
                    <a:gd name="connsiteY275" fmla="*/ 74944 h 89579"/>
                    <a:gd name="connsiteX276" fmla="*/ 320499 w 424922"/>
                    <a:gd name="connsiteY276" fmla="*/ 70238 h 89579"/>
                    <a:gd name="connsiteX277" fmla="*/ 316099 w 424922"/>
                    <a:gd name="connsiteY277" fmla="*/ 62410 h 89579"/>
                    <a:gd name="connsiteX278" fmla="*/ 314616 w 424922"/>
                    <a:gd name="connsiteY278" fmla="*/ 51462 h 89579"/>
                    <a:gd name="connsiteX279" fmla="*/ 316150 w 424922"/>
                    <a:gd name="connsiteY279" fmla="*/ 40795 h 89579"/>
                    <a:gd name="connsiteX280" fmla="*/ 320576 w 424922"/>
                    <a:gd name="connsiteY280" fmla="*/ 32763 h 89579"/>
                    <a:gd name="connsiteX281" fmla="*/ 327559 w 424922"/>
                    <a:gd name="connsiteY281" fmla="*/ 27699 h 89579"/>
                    <a:gd name="connsiteX282" fmla="*/ 336717 w 424922"/>
                    <a:gd name="connsiteY282" fmla="*/ 25934 h 89579"/>
                    <a:gd name="connsiteX283" fmla="*/ 345951 w 424922"/>
                    <a:gd name="connsiteY283" fmla="*/ 27673 h 89579"/>
                    <a:gd name="connsiteX284" fmla="*/ 352218 w 424922"/>
                    <a:gd name="connsiteY284" fmla="*/ 32354 h 89579"/>
                    <a:gd name="connsiteX285" fmla="*/ 355825 w 424922"/>
                    <a:gd name="connsiteY285" fmla="*/ 39261 h 89579"/>
                    <a:gd name="connsiteX286" fmla="*/ 356975 w 424922"/>
                    <a:gd name="connsiteY286" fmla="*/ 47727 h 89579"/>
                    <a:gd name="connsiteX287" fmla="*/ 348483 w 424922"/>
                    <a:gd name="connsiteY287" fmla="*/ 46755 h 89579"/>
                    <a:gd name="connsiteX288" fmla="*/ 345524 w 424922"/>
                    <a:gd name="connsiteY288" fmla="*/ 36319 h 89579"/>
                    <a:gd name="connsiteX289" fmla="*/ 336284 w 424922"/>
                    <a:gd name="connsiteY289" fmla="*/ 32533 h 89579"/>
                    <a:gd name="connsiteX290" fmla="*/ 330777 w 424922"/>
                    <a:gd name="connsiteY290" fmla="*/ 33710 h 89579"/>
                    <a:gd name="connsiteX291" fmla="*/ 326813 w 424922"/>
                    <a:gd name="connsiteY291" fmla="*/ 36831 h 89579"/>
                    <a:gd name="connsiteX292" fmla="*/ 324342 w 424922"/>
                    <a:gd name="connsiteY292" fmla="*/ 41358 h 89579"/>
                    <a:gd name="connsiteX293" fmla="*/ 323364 w 424922"/>
                    <a:gd name="connsiteY293" fmla="*/ 46755 h 89579"/>
                    <a:gd name="connsiteX294" fmla="*/ 393859 w 424922"/>
                    <a:gd name="connsiteY294" fmla="*/ 87887 h 89579"/>
                    <a:gd name="connsiteX295" fmla="*/ 393322 w 424922"/>
                    <a:gd name="connsiteY295" fmla="*/ 88936 h 89579"/>
                    <a:gd name="connsiteX296" fmla="*/ 392478 w 424922"/>
                    <a:gd name="connsiteY296" fmla="*/ 89525 h 89579"/>
                    <a:gd name="connsiteX297" fmla="*/ 391224 w 424922"/>
                    <a:gd name="connsiteY297" fmla="*/ 89832 h 89579"/>
                    <a:gd name="connsiteX298" fmla="*/ 389408 w 424922"/>
                    <a:gd name="connsiteY298" fmla="*/ 89934 h 89579"/>
                    <a:gd name="connsiteX299" fmla="*/ 387285 w 424922"/>
                    <a:gd name="connsiteY299" fmla="*/ 89755 h 89579"/>
                    <a:gd name="connsiteX300" fmla="*/ 385980 w 424922"/>
                    <a:gd name="connsiteY300" fmla="*/ 89243 h 89579"/>
                    <a:gd name="connsiteX301" fmla="*/ 385418 w 424922"/>
                    <a:gd name="connsiteY301" fmla="*/ 88425 h 89579"/>
                    <a:gd name="connsiteX302" fmla="*/ 385622 w 424922"/>
                    <a:gd name="connsiteY302" fmla="*/ 87274 h 89579"/>
                    <a:gd name="connsiteX303" fmla="*/ 416573 w 424922"/>
                    <a:gd name="connsiteY303" fmla="*/ 2400 h 89579"/>
                    <a:gd name="connsiteX304" fmla="*/ 417111 w 424922"/>
                    <a:gd name="connsiteY304" fmla="*/ 1352 h 89579"/>
                    <a:gd name="connsiteX305" fmla="*/ 417930 w 424922"/>
                    <a:gd name="connsiteY305" fmla="*/ 738 h 89579"/>
                    <a:gd name="connsiteX306" fmla="*/ 419183 w 424922"/>
                    <a:gd name="connsiteY306" fmla="*/ 431 h 89579"/>
                    <a:gd name="connsiteX307" fmla="*/ 421024 w 424922"/>
                    <a:gd name="connsiteY307" fmla="*/ 354 h 89579"/>
                    <a:gd name="connsiteX308" fmla="*/ 423122 w 424922"/>
                    <a:gd name="connsiteY308" fmla="*/ 533 h 89579"/>
                    <a:gd name="connsiteX309" fmla="*/ 424401 w 424922"/>
                    <a:gd name="connsiteY309" fmla="*/ 1019 h 89579"/>
                    <a:gd name="connsiteX310" fmla="*/ 424964 w 424922"/>
                    <a:gd name="connsiteY310" fmla="*/ 1838 h 89579"/>
                    <a:gd name="connsiteX311" fmla="*/ 424811 w 424922"/>
                    <a:gd name="connsiteY311" fmla="*/ 3014 h 8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424922" h="89579">
                      <a:moveTo>
                        <a:pt x="49593" y="13144"/>
                      </a:moveTo>
                      <a:cubicBezTo>
                        <a:pt x="49593" y="13792"/>
                        <a:pt x="49559" y="14355"/>
                        <a:pt x="49491" y="14832"/>
                      </a:cubicBezTo>
                      <a:cubicBezTo>
                        <a:pt x="49422" y="15310"/>
                        <a:pt x="49312" y="15693"/>
                        <a:pt x="49158" y="15983"/>
                      </a:cubicBezTo>
                      <a:cubicBezTo>
                        <a:pt x="49005" y="16273"/>
                        <a:pt x="48817" y="16486"/>
                        <a:pt x="48595" y="16623"/>
                      </a:cubicBezTo>
                      <a:cubicBezTo>
                        <a:pt x="48374" y="16759"/>
                        <a:pt x="48126" y="16827"/>
                        <a:pt x="47854" y="16827"/>
                      </a:cubicBezTo>
                      <a:lnTo>
                        <a:pt x="29231" y="16827"/>
                      </a:lnTo>
                      <a:lnTo>
                        <a:pt x="29231" y="74228"/>
                      </a:lnTo>
                      <a:cubicBezTo>
                        <a:pt x="29231" y="74501"/>
                        <a:pt x="29163" y="74740"/>
                        <a:pt x="29027" y="74944"/>
                      </a:cubicBezTo>
                      <a:cubicBezTo>
                        <a:pt x="28890" y="75149"/>
                        <a:pt x="28652" y="75311"/>
                        <a:pt x="28311" y="75430"/>
                      </a:cubicBezTo>
                      <a:cubicBezTo>
                        <a:pt x="27970" y="75550"/>
                        <a:pt x="27518" y="75652"/>
                        <a:pt x="26955" y="75737"/>
                      </a:cubicBezTo>
                      <a:cubicBezTo>
                        <a:pt x="26392" y="75822"/>
                        <a:pt x="25684" y="75865"/>
                        <a:pt x="24832" y="75865"/>
                      </a:cubicBezTo>
                      <a:cubicBezTo>
                        <a:pt x="24013" y="75865"/>
                        <a:pt x="23314" y="75822"/>
                        <a:pt x="22734" y="75737"/>
                      </a:cubicBezTo>
                      <a:cubicBezTo>
                        <a:pt x="22154" y="75652"/>
                        <a:pt x="21694" y="75550"/>
                        <a:pt x="21353" y="75430"/>
                      </a:cubicBezTo>
                      <a:cubicBezTo>
                        <a:pt x="21012" y="75311"/>
                        <a:pt x="20773" y="75149"/>
                        <a:pt x="20637" y="74944"/>
                      </a:cubicBezTo>
                      <a:cubicBezTo>
                        <a:pt x="20500" y="74740"/>
                        <a:pt x="20432" y="74501"/>
                        <a:pt x="20432" y="74228"/>
                      </a:cubicBezTo>
                      <a:lnTo>
                        <a:pt x="20432" y="16827"/>
                      </a:lnTo>
                      <a:lnTo>
                        <a:pt x="1810" y="16827"/>
                      </a:lnTo>
                      <a:cubicBezTo>
                        <a:pt x="1537" y="16827"/>
                        <a:pt x="1290" y="16759"/>
                        <a:pt x="1068" y="16623"/>
                      </a:cubicBezTo>
                      <a:cubicBezTo>
                        <a:pt x="846" y="16486"/>
                        <a:pt x="667" y="16273"/>
                        <a:pt x="531" y="15983"/>
                      </a:cubicBezTo>
                      <a:cubicBezTo>
                        <a:pt x="394" y="15693"/>
                        <a:pt x="284" y="15310"/>
                        <a:pt x="198" y="14832"/>
                      </a:cubicBezTo>
                      <a:cubicBezTo>
                        <a:pt x="113" y="14355"/>
                        <a:pt x="70" y="13792"/>
                        <a:pt x="70" y="13144"/>
                      </a:cubicBezTo>
                      <a:cubicBezTo>
                        <a:pt x="70" y="12496"/>
                        <a:pt x="113" y="11924"/>
                        <a:pt x="198" y="11430"/>
                      </a:cubicBezTo>
                      <a:cubicBezTo>
                        <a:pt x="284" y="10935"/>
                        <a:pt x="394" y="10535"/>
                        <a:pt x="531" y="10228"/>
                      </a:cubicBezTo>
                      <a:cubicBezTo>
                        <a:pt x="667" y="9921"/>
                        <a:pt x="846" y="9699"/>
                        <a:pt x="1068" y="9563"/>
                      </a:cubicBezTo>
                      <a:cubicBezTo>
                        <a:pt x="1290" y="9426"/>
                        <a:pt x="1537" y="9358"/>
                        <a:pt x="1810" y="9358"/>
                      </a:cubicBezTo>
                      <a:lnTo>
                        <a:pt x="47854" y="9358"/>
                      </a:lnTo>
                      <a:cubicBezTo>
                        <a:pt x="48126" y="9358"/>
                        <a:pt x="48374" y="9426"/>
                        <a:pt x="48595" y="9563"/>
                      </a:cubicBezTo>
                      <a:cubicBezTo>
                        <a:pt x="48817" y="9699"/>
                        <a:pt x="49005" y="9921"/>
                        <a:pt x="49158" y="10228"/>
                      </a:cubicBezTo>
                      <a:cubicBezTo>
                        <a:pt x="49312" y="10535"/>
                        <a:pt x="49422" y="10935"/>
                        <a:pt x="49491" y="11430"/>
                      </a:cubicBezTo>
                      <a:cubicBezTo>
                        <a:pt x="49559" y="11924"/>
                        <a:pt x="49593" y="12496"/>
                        <a:pt x="49593" y="13144"/>
                      </a:cubicBezTo>
                      <a:close/>
                      <a:moveTo>
                        <a:pt x="66173" y="74279"/>
                      </a:moveTo>
                      <a:cubicBezTo>
                        <a:pt x="66173" y="74552"/>
                        <a:pt x="66105" y="74782"/>
                        <a:pt x="65969" y="74970"/>
                      </a:cubicBezTo>
                      <a:cubicBezTo>
                        <a:pt x="65832" y="75157"/>
                        <a:pt x="65611" y="75319"/>
                        <a:pt x="65304" y="75456"/>
                      </a:cubicBezTo>
                      <a:cubicBezTo>
                        <a:pt x="64997" y="75592"/>
                        <a:pt x="64570" y="75695"/>
                        <a:pt x="64025" y="75763"/>
                      </a:cubicBezTo>
                      <a:cubicBezTo>
                        <a:pt x="63479" y="75831"/>
                        <a:pt x="62780" y="75865"/>
                        <a:pt x="61927" y="75865"/>
                      </a:cubicBezTo>
                      <a:cubicBezTo>
                        <a:pt x="61109" y="75865"/>
                        <a:pt x="60427" y="75831"/>
                        <a:pt x="59881" y="75763"/>
                      </a:cubicBezTo>
                      <a:cubicBezTo>
                        <a:pt x="59335" y="75695"/>
                        <a:pt x="58900" y="75592"/>
                        <a:pt x="58576" y="75456"/>
                      </a:cubicBezTo>
                      <a:cubicBezTo>
                        <a:pt x="58252" y="75319"/>
                        <a:pt x="58031" y="75157"/>
                        <a:pt x="57911" y="74970"/>
                      </a:cubicBezTo>
                      <a:cubicBezTo>
                        <a:pt x="57792" y="74782"/>
                        <a:pt x="57732" y="74552"/>
                        <a:pt x="57732" y="74279"/>
                      </a:cubicBezTo>
                      <a:lnTo>
                        <a:pt x="57732" y="28236"/>
                      </a:lnTo>
                      <a:cubicBezTo>
                        <a:pt x="57732" y="27997"/>
                        <a:pt x="57792" y="27775"/>
                        <a:pt x="57911" y="27571"/>
                      </a:cubicBezTo>
                      <a:cubicBezTo>
                        <a:pt x="58031" y="27366"/>
                        <a:pt x="58252" y="27196"/>
                        <a:pt x="58576" y="27059"/>
                      </a:cubicBezTo>
                      <a:cubicBezTo>
                        <a:pt x="58900" y="26923"/>
                        <a:pt x="59335" y="26820"/>
                        <a:pt x="59881" y="26752"/>
                      </a:cubicBezTo>
                      <a:cubicBezTo>
                        <a:pt x="60427" y="26684"/>
                        <a:pt x="61109" y="26650"/>
                        <a:pt x="61927" y="26650"/>
                      </a:cubicBezTo>
                      <a:cubicBezTo>
                        <a:pt x="62780" y="26650"/>
                        <a:pt x="63479" y="26684"/>
                        <a:pt x="64025" y="26752"/>
                      </a:cubicBezTo>
                      <a:cubicBezTo>
                        <a:pt x="64570" y="26820"/>
                        <a:pt x="64997" y="26923"/>
                        <a:pt x="65304" y="27059"/>
                      </a:cubicBezTo>
                      <a:cubicBezTo>
                        <a:pt x="65611" y="27196"/>
                        <a:pt x="65832" y="27366"/>
                        <a:pt x="65969" y="27571"/>
                      </a:cubicBezTo>
                      <a:cubicBezTo>
                        <a:pt x="66105" y="27775"/>
                        <a:pt x="66173" y="27997"/>
                        <a:pt x="66173" y="28236"/>
                      </a:cubicBezTo>
                      <a:close/>
                      <a:moveTo>
                        <a:pt x="67145" y="12683"/>
                      </a:moveTo>
                      <a:cubicBezTo>
                        <a:pt x="67145" y="14662"/>
                        <a:pt x="66770" y="16009"/>
                        <a:pt x="66020" y="16725"/>
                      </a:cubicBezTo>
                      <a:cubicBezTo>
                        <a:pt x="65270" y="17441"/>
                        <a:pt x="63888" y="17799"/>
                        <a:pt x="61876" y="17799"/>
                      </a:cubicBezTo>
                      <a:cubicBezTo>
                        <a:pt x="59898" y="17799"/>
                        <a:pt x="58542" y="17450"/>
                        <a:pt x="57809" y="16751"/>
                      </a:cubicBezTo>
                      <a:cubicBezTo>
                        <a:pt x="57076" y="16051"/>
                        <a:pt x="56709" y="14730"/>
                        <a:pt x="56709" y="12786"/>
                      </a:cubicBezTo>
                      <a:cubicBezTo>
                        <a:pt x="56709" y="10808"/>
                        <a:pt x="57084" y="9460"/>
                        <a:pt x="57834" y="8744"/>
                      </a:cubicBezTo>
                      <a:cubicBezTo>
                        <a:pt x="58585" y="8028"/>
                        <a:pt x="59966" y="7670"/>
                        <a:pt x="61978" y="7670"/>
                      </a:cubicBezTo>
                      <a:cubicBezTo>
                        <a:pt x="63956" y="7670"/>
                        <a:pt x="65312" y="8019"/>
                        <a:pt x="66046" y="8719"/>
                      </a:cubicBezTo>
                      <a:cubicBezTo>
                        <a:pt x="66779" y="9418"/>
                        <a:pt x="67145" y="10739"/>
                        <a:pt x="67145" y="12683"/>
                      </a:cubicBezTo>
                      <a:close/>
                      <a:moveTo>
                        <a:pt x="149843" y="74279"/>
                      </a:moveTo>
                      <a:cubicBezTo>
                        <a:pt x="149843" y="74552"/>
                        <a:pt x="149774" y="74782"/>
                        <a:pt x="149638" y="74970"/>
                      </a:cubicBezTo>
                      <a:cubicBezTo>
                        <a:pt x="149502" y="75157"/>
                        <a:pt x="149280" y="75319"/>
                        <a:pt x="148973" y="75456"/>
                      </a:cubicBezTo>
                      <a:cubicBezTo>
                        <a:pt x="148667" y="75592"/>
                        <a:pt x="148240" y="75695"/>
                        <a:pt x="147694" y="75763"/>
                      </a:cubicBezTo>
                      <a:cubicBezTo>
                        <a:pt x="147148" y="75831"/>
                        <a:pt x="146466" y="75865"/>
                        <a:pt x="145648" y="75865"/>
                      </a:cubicBezTo>
                      <a:cubicBezTo>
                        <a:pt x="144795" y="75865"/>
                        <a:pt x="144095" y="75831"/>
                        <a:pt x="143550" y="75763"/>
                      </a:cubicBezTo>
                      <a:cubicBezTo>
                        <a:pt x="143005" y="75695"/>
                        <a:pt x="142570" y="75592"/>
                        <a:pt x="142246" y="75456"/>
                      </a:cubicBezTo>
                      <a:cubicBezTo>
                        <a:pt x="141922" y="75319"/>
                        <a:pt x="141691" y="75157"/>
                        <a:pt x="141555" y="74970"/>
                      </a:cubicBezTo>
                      <a:cubicBezTo>
                        <a:pt x="141418" y="74782"/>
                        <a:pt x="141350" y="74552"/>
                        <a:pt x="141350" y="74279"/>
                      </a:cubicBezTo>
                      <a:lnTo>
                        <a:pt x="141350" y="46295"/>
                      </a:lnTo>
                      <a:cubicBezTo>
                        <a:pt x="141350" y="44351"/>
                        <a:pt x="141180" y="42577"/>
                        <a:pt x="140839" y="40974"/>
                      </a:cubicBezTo>
                      <a:cubicBezTo>
                        <a:pt x="140498" y="39371"/>
                        <a:pt x="139952" y="37990"/>
                        <a:pt x="139202" y="36831"/>
                      </a:cubicBezTo>
                      <a:cubicBezTo>
                        <a:pt x="138451" y="35671"/>
                        <a:pt x="137497" y="34784"/>
                        <a:pt x="136336" y="34170"/>
                      </a:cubicBezTo>
                      <a:cubicBezTo>
                        <a:pt x="135177" y="33556"/>
                        <a:pt x="133812" y="33249"/>
                        <a:pt x="132244" y="33249"/>
                      </a:cubicBezTo>
                      <a:cubicBezTo>
                        <a:pt x="130299" y="33249"/>
                        <a:pt x="128347" y="34000"/>
                        <a:pt x="126386" y="35500"/>
                      </a:cubicBezTo>
                      <a:cubicBezTo>
                        <a:pt x="124424" y="37001"/>
                        <a:pt x="122268" y="39201"/>
                        <a:pt x="119914" y="42100"/>
                      </a:cubicBezTo>
                      <a:lnTo>
                        <a:pt x="119914" y="74279"/>
                      </a:lnTo>
                      <a:cubicBezTo>
                        <a:pt x="119914" y="74552"/>
                        <a:pt x="119846" y="74782"/>
                        <a:pt x="119710" y="74970"/>
                      </a:cubicBezTo>
                      <a:cubicBezTo>
                        <a:pt x="119573" y="75157"/>
                        <a:pt x="119343" y="75319"/>
                        <a:pt x="119019" y="75456"/>
                      </a:cubicBezTo>
                      <a:cubicBezTo>
                        <a:pt x="118695" y="75592"/>
                        <a:pt x="118260" y="75695"/>
                        <a:pt x="117714" y="75763"/>
                      </a:cubicBezTo>
                      <a:cubicBezTo>
                        <a:pt x="117168" y="75831"/>
                        <a:pt x="116486" y="75865"/>
                        <a:pt x="115668" y="75865"/>
                      </a:cubicBezTo>
                      <a:cubicBezTo>
                        <a:pt x="114883" y="75865"/>
                        <a:pt x="114210" y="75831"/>
                        <a:pt x="113647" y="75763"/>
                      </a:cubicBezTo>
                      <a:cubicBezTo>
                        <a:pt x="113085" y="75695"/>
                        <a:pt x="112641" y="75592"/>
                        <a:pt x="112317" y="75456"/>
                      </a:cubicBezTo>
                      <a:cubicBezTo>
                        <a:pt x="111993" y="75319"/>
                        <a:pt x="111771" y="75157"/>
                        <a:pt x="111652" y="74970"/>
                      </a:cubicBezTo>
                      <a:cubicBezTo>
                        <a:pt x="111532" y="74782"/>
                        <a:pt x="111473" y="74552"/>
                        <a:pt x="111473" y="74279"/>
                      </a:cubicBezTo>
                      <a:lnTo>
                        <a:pt x="111473" y="46295"/>
                      </a:lnTo>
                      <a:cubicBezTo>
                        <a:pt x="111473" y="44351"/>
                        <a:pt x="111286" y="42577"/>
                        <a:pt x="110910" y="40974"/>
                      </a:cubicBezTo>
                      <a:cubicBezTo>
                        <a:pt x="110535" y="39371"/>
                        <a:pt x="109972" y="37990"/>
                        <a:pt x="109222" y="36831"/>
                      </a:cubicBezTo>
                      <a:cubicBezTo>
                        <a:pt x="108472" y="35671"/>
                        <a:pt x="107525" y="34784"/>
                        <a:pt x="106382" y="34170"/>
                      </a:cubicBezTo>
                      <a:cubicBezTo>
                        <a:pt x="105240" y="33556"/>
                        <a:pt x="103885" y="33249"/>
                        <a:pt x="102315" y="33249"/>
                      </a:cubicBezTo>
                      <a:cubicBezTo>
                        <a:pt x="100371" y="33249"/>
                        <a:pt x="98410" y="34000"/>
                        <a:pt x="96432" y="35500"/>
                      </a:cubicBezTo>
                      <a:cubicBezTo>
                        <a:pt x="94454" y="37001"/>
                        <a:pt x="92305" y="39201"/>
                        <a:pt x="89986" y="42100"/>
                      </a:cubicBezTo>
                      <a:lnTo>
                        <a:pt x="89986" y="74279"/>
                      </a:lnTo>
                      <a:cubicBezTo>
                        <a:pt x="89986" y="74552"/>
                        <a:pt x="89918" y="74782"/>
                        <a:pt x="89781" y="74970"/>
                      </a:cubicBezTo>
                      <a:cubicBezTo>
                        <a:pt x="89645" y="75157"/>
                        <a:pt x="89423" y="75319"/>
                        <a:pt x="89116" y="75456"/>
                      </a:cubicBezTo>
                      <a:cubicBezTo>
                        <a:pt x="88809" y="75592"/>
                        <a:pt x="88383" y="75695"/>
                        <a:pt x="87837" y="75763"/>
                      </a:cubicBezTo>
                      <a:cubicBezTo>
                        <a:pt x="87292" y="75831"/>
                        <a:pt x="86592" y="75865"/>
                        <a:pt x="85740" y="75865"/>
                      </a:cubicBezTo>
                      <a:cubicBezTo>
                        <a:pt x="84921" y="75865"/>
                        <a:pt x="84239" y="75831"/>
                        <a:pt x="83693" y="75763"/>
                      </a:cubicBezTo>
                      <a:cubicBezTo>
                        <a:pt x="83148" y="75695"/>
                        <a:pt x="82713" y="75592"/>
                        <a:pt x="82389" y="75456"/>
                      </a:cubicBezTo>
                      <a:cubicBezTo>
                        <a:pt x="82065" y="75319"/>
                        <a:pt x="81843" y="75157"/>
                        <a:pt x="81724" y="74970"/>
                      </a:cubicBezTo>
                      <a:cubicBezTo>
                        <a:pt x="81604" y="74782"/>
                        <a:pt x="81545" y="74552"/>
                        <a:pt x="81545" y="74279"/>
                      </a:cubicBezTo>
                      <a:lnTo>
                        <a:pt x="81545" y="28236"/>
                      </a:lnTo>
                      <a:cubicBezTo>
                        <a:pt x="81545" y="27963"/>
                        <a:pt x="81596" y="27733"/>
                        <a:pt x="81698" y="27545"/>
                      </a:cubicBezTo>
                      <a:cubicBezTo>
                        <a:pt x="81800" y="27358"/>
                        <a:pt x="82005" y="27187"/>
                        <a:pt x="82312" y="27034"/>
                      </a:cubicBezTo>
                      <a:cubicBezTo>
                        <a:pt x="82619" y="26880"/>
                        <a:pt x="83011" y="26778"/>
                        <a:pt x="83489" y="26727"/>
                      </a:cubicBezTo>
                      <a:cubicBezTo>
                        <a:pt x="83966" y="26675"/>
                        <a:pt x="84597" y="26650"/>
                        <a:pt x="85382" y="26650"/>
                      </a:cubicBezTo>
                      <a:cubicBezTo>
                        <a:pt x="86132" y="26650"/>
                        <a:pt x="86754" y="26675"/>
                        <a:pt x="87249" y="26727"/>
                      </a:cubicBezTo>
                      <a:cubicBezTo>
                        <a:pt x="87743" y="26778"/>
                        <a:pt x="88127" y="26880"/>
                        <a:pt x="88400" y="27034"/>
                      </a:cubicBezTo>
                      <a:cubicBezTo>
                        <a:pt x="88673" y="27187"/>
                        <a:pt x="88869" y="27358"/>
                        <a:pt x="88988" y="27545"/>
                      </a:cubicBezTo>
                      <a:cubicBezTo>
                        <a:pt x="89108" y="27733"/>
                        <a:pt x="89167" y="27963"/>
                        <a:pt x="89167" y="28236"/>
                      </a:cubicBezTo>
                      <a:lnTo>
                        <a:pt x="89167" y="34324"/>
                      </a:lnTo>
                      <a:cubicBezTo>
                        <a:pt x="91760" y="31425"/>
                        <a:pt x="94275" y="29302"/>
                        <a:pt x="96713" y="27954"/>
                      </a:cubicBezTo>
                      <a:cubicBezTo>
                        <a:pt x="99152" y="26607"/>
                        <a:pt x="101616" y="25934"/>
                        <a:pt x="104106" y="25934"/>
                      </a:cubicBezTo>
                      <a:cubicBezTo>
                        <a:pt x="106016" y="25934"/>
                        <a:pt x="107730" y="26155"/>
                        <a:pt x="109247" y="26599"/>
                      </a:cubicBezTo>
                      <a:cubicBezTo>
                        <a:pt x="110766" y="27042"/>
                        <a:pt x="112104" y="27665"/>
                        <a:pt x="113264" y="28466"/>
                      </a:cubicBezTo>
                      <a:cubicBezTo>
                        <a:pt x="114423" y="29268"/>
                        <a:pt x="115412" y="30223"/>
                        <a:pt x="116231" y="31331"/>
                      </a:cubicBezTo>
                      <a:cubicBezTo>
                        <a:pt x="117049" y="32439"/>
                        <a:pt x="117731" y="33676"/>
                        <a:pt x="118277" y="35040"/>
                      </a:cubicBezTo>
                      <a:cubicBezTo>
                        <a:pt x="119812" y="33369"/>
                        <a:pt x="121270" y="31953"/>
                        <a:pt x="122652" y="30794"/>
                      </a:cubicBezTo>
                      <a:cubicBezTo>
                        <a:pt x="124033" y="29634"/>
                        <a:pt x="125363" y="28696"/>
                        <a:pt x="126642" y="27980"/>
                      </a:cubicBezTo>
                      <a:cubicBezTo>
                        <a:pt x="127921" y="27264"/>
                        <a:pt x="129166" y="26744"/>
                        <a:pt x="130377" y="26420"/>
                      </a:cubicBezTo>
                      <a:cubicBezTo>
                        <a:pt x="131587" y="26096"/>
                        <a:pt x="132806" y="25934"/>
                        <a:pt x="134034" y="25934"/>
                      </a:cubicBezTo>
                      <a:cubicBezTo>
                        <a:pt x="137001" y="25934"/>
                        <a:pt x="139491" y="26454"/>
                        <a:pt x="141504" y="27494"/>
                      </a:cubicBezTo>
                      <a:cubicBezTo>
                        <a:pt x="143516" y="28534"/>
                        <a:pt x="145144" y="29924"/>
                        <a:pt x="146389" y="31663"/>
                      </a:cubicBezTo>
                      <a:cubicBezTo>
                        <a:pt x="147634" y="33403"/>
                        <a:pt x="148521" y="35441"/>
                        <a:pt x="149049" y="37777"/>
                      </a:cubicBezTo>
                      <a:cubicBezTo>
                        <a:pt x="149578" y="40113"/>
                        <a:pt x="149843" y="42577"/>
                        <a:pt x="149843" y="45170"/>
                      </a:cubicBezTo>
                      <a:close/>
                      <a:moveTo>
                        <a:pt x="203187" y="49262"/>
                      </a:moveTo>
                      <a:cubicBezTo>
                        <a:pt x="203187" y="50592"/>
                        <a:pt x="202852" y="51539"/>
                        <a:pt x="202185" y="52102"/>
                      </a:cubicBezTo>
                      <a:cubicBezTo>
                        <a:pt x="201517" y="52664"/>
                        <a:pt x="200754" y="52946"/>
                        <a:pt x="199898" y="52946"/>
                      </a:cubicBezTo>
                      <a:lnTo>
                        <a:pt x="169575" y="52946"/>
                      </a:lnTo>
                      <a:cubicBezTo>
                        <a:pt x="169575" y="55504"/>
                        <a:pt x="169832" y="57806"/>
                        <a:pt x="170345" y="59852"/>
                      </a:cubicBezTo>
                      <a:cubicBezTo>
                        <a:pt x="170860" y="61899"/>
                        <a:pt x="171717" y="63655"/>
                        <a:pt x="172916" y="65122"/>
                      </a:cubicBezTo>
                      <a:cubicBezTo>
                        <a:pt x="174115" y="66588"/>
                        <a:pt x="175676" y="67714"/>
                        <a:pt x="177595" y="68498"/>
                      </a:cubicBezTo>
                      <a:cubicBezTo>
                        <a:pt x="179514" y="69283"/>
                        <a:pt x="181861" y="69675"/>
                        <a:pt x="184638" y="69675"/>
                      </a:cubicBezTo>
                      <a:cubicBezTo>
                        <a:pt x="186831" y="69675"/>
                        <a:pt x="188785" y="69496"/>
                        <a:pt x="190498" y="69138"/>
                      </a:cubicBezTo>
                      <a:cubicBezTo>
                        <a:pt x="192212" y="68779"/>
                        <a:pt x="193694" y="68379"/>
                        <a:pt x="194945" y="67935"/>
                      </a:cubicBezTo>
                      <a:cubicBezTo>
                        <a:pt x="196196" y="67492"/>
                        <a:pt x="197224" y="67091"/>
                        <a:pt x="198030" y="66733"/>
                      </a:cubicBezTo>
                      <a:cubicBezTo>
                        <a:pt x="198835" y="66375"/>
                        <a:pt x="199443" y="66196"/>
                        <a:pt x="199855" y="66196"/>
                      </a:cubicBezTo>
                      <a:cubicBezTo>
                        <a:pt x="200095" y="66196"/>
                        <a:pt x="200309" y="66256"/>
                        <a:pt x="200498" y="66375"/>
                      </a:cubicBezTo>
                      <a:cubicBezTo>
                        <a:pt x="200685" y="66494"/>
                        <a:pt x="200831" y="66673"/>
                        <a:pt x="200934" y="66912"/>
                      </a:cubicBezTo>
                      <a:cubicBezTo>
                        <a:pt x="201037" y="67151"/>
                        <a:pt x="201114" y="67483"/>
                        <a:pt x="201165" y="67910"/>
                      </a:cubicBezTo>
                      <a:cubicBezTo>
                        <a:pt x="201217" y="68336"/>
                        <a:pt x="201243" y="68856"/>
                        <a:pt x="201243" y="69470"/>
                      </a:cubicBezTo>
                      <a:cubicBezTo>
                        <a:pt x="201243" y="69914"/>
                        <a:pt x="201225" y="70297"/>
                        <a:pt x="201191" y="70621"/>
                      </a:cubicBezTo>
                      <a:cubicBezTo>
                        <a:pt x="201158" y="70945"/>
                        <a:pt x="201115" y="71235"/>
                        <a:pt x="201064" y="71491"/>
                      </a:cubicBezTo>
                      <a:cubicBezTo>
                        <a:pt x="201012" y="71747"/>
                        <a:pt x="200927" y="71977"/>
                        <a:pt x="200808" y="72182"/>
                      </a:cubicBezTo>
                      <a:cubicBezTo>
                        <a:pt x="200688" y="72386"/>
                        <a:pt x="200535" y="72582"/>
                        <a:pt x="200347" y="72770"/>
                      </a:cubicBezTo>
                      <a:cubicBezTo>
                        <a:pt x="200160" y="72957"/>
                        <a:pt x="199605" y="73264"/>
                        <a:pt x="198685" y="73691"/>
                      </a:cubicBezTo>
                      <a:cubicBezTo>
                        <a:pt x="197764" y="74117"/>
                        <a:pt x="196571" y="74535"/>
                        <a:pt x="195104" y="74944"/>
                      </a:cubicBezTo>
                      <a:cubicBezTo>
                        <a:pt x="193637" y="75353"/>
                        <a:pt x="191940" y="75720"/>
                        <a:pt x="190014" y="76044"/>
                      </a:cubicBezTo>
                      <a:cubicBezTo>
                        <a:pt x="188086" y="76368"/>
                        <a:pt x="186031" y="76530"/>
                        <a:pt x="183848" y="76530"/>
                      </a:cubicBezTo>
                      <a:cubicBezTo>
                        <a:pt x="180063" y="76530"/>
                        <a:pt x="176746" y="76001"/>
                        <a:pt x="173898" y="74944"/>
                      </a:cubicBezTo>
                      <a:cubicBezTo>
                        <a:pt x="171050" y="73887"/>
                        <a:pt x="168654" y="72318"/>
                        <a:pt x="166710" y="70238"/>
                      </a:cubicBezTo>
                      <a:cubicBezTo>
                        <a:pt x="164766" y="68157"/>
                        <a:pt x="163299" y="65548"/>
                        <a:pt x="162310" y="62410"/>
                      </a:cubicBezTo>
                      <a:cubicBezTo>
                        <a:pt x="161321" y="59272"/>
                        <a:pt x="160826" y="55623"/>
                        <a:pt x="160826" y="51462"/>
                      </a:cubicBezTo>
                      <a:cubicBezTo>
                        <a:pt x="160826" y="47506"/>
                        <a:pt x="161339" y="43950"/>
                        <a:pt x="162362" y="40795"/>
                      </a:cubicBezTo>
                      <a:cubicBezTo>
                        <a:pt x="163385" y="37641"/>
                        <a:pt x="164860" y="34963"/>
                        <a:pt x="166787" y="32763"/>
                      </a:cubicBezTo>
                      <a:cubicBezTo>
                        <a:pt x="168714" y="30564"/>
                        <a:pt x="171042" y="28875"/>
                        <a:pt x="173770" y="27699"/>
                      </a:cubicBezTo>
                      <a:cubicBezTo>
                        <a:pt x="176499" y="26522"/>
                        <a:pt x="179551" y="25934"/>
                        <a:pt x="182928" y="25934"/>
                      </a:cubicBezTo>
                      <a:cubicBezTo>
                        <a:pt x="186543" y="25934"/>
                        <a:pt x="189621" y="26513"/>
                        <a:pt x="192161" y="27673"/>
                      </a:cubicBezTo>
                      <a:cubicBezTo>
                        <a:pt x="194703" y="28833"/>
                        <a:pt x="196792" y="30393"/>
                        <a:pt x="198429" y="32354"/>
                      </a:cubicBezTo>
                      <a:cubicBezTo>
                        <a:pt x="200066" y="34315"/>
                        <a:pt x="201268" y="36617"/>
                        <a:pt x="202036" y="39261"/>
                      </a:cubicBezTo>
                      <a:cubicBezTo>
                        <a:pt x="202803" y="41904"/>
                        <a:pt x="203187" y="44726"/>
                        <a:pt x="203187" y="47727"/>
                      </a:cubicBezTo>
                      <a:close/>
                      <a:moveTo>
                        <a:pt x="194694" y="46755"/>
                      </a:moveTo>
                      <a:cubicBezTo>
                        <a:pt x="194797" y="42322"/>
                        <a:pt x="193810" y="38843"/>
                        <a:pt x="191734" y="36319"/>
                      </a:cubicBezTo>
                      <a:cubicBezTo>
                        <a:pt x="189658" y="33795"/>
                        <a:pt x="186579" y="32533"/>
                        <a:pt x="182496" y="32533"/>
                      </a:cubicBezTo>
                      <a:cubicBezTo>
                        <a:pt x="180402" y="32533"/>
                        <a:pt x="178565" y="32925"/>
                        <a:pt x="176987" y="33710"/>
                      </a:cubicBezTo>
                      <a:cubicBezTo>
                        <a:pt x="175409" y="34494"/>
                        <a:pt x="174088" y="35534"/>
                        <a:pt x="173024" y="36831"/>
                      </a:cubicBezTo>
                      <a:cubicBezTo>
                        <a:pt x="171960" y="38127"/>
                        <a:pt x="171136" y="39636"/>
                        <a:pt x="170553" y="41358"/>
                      </a:cubicBezTo>
                      <a:cubicBezTo>
                        <a:pt x="169969" y="43080"/>
                        <a:pt x="169643" y="44880"/>
                        <a:pt x="169575" y="46755"/>
                      </a:cubicBezTo>
                      <a:close/>
                      <a:moveTo>
                        <a:pt x="223931" y="74279"/>
                      </a:moveTo>
                      <a:cubicBezTo>
                        <a:pt x="223931" y="74552"/>
                        <a:pt x="223863" y="74782"/>
                        <a:pt x="223726" y="74970"/>
                      </a:cubicBezTo>
                      <a:cubicBezTo>
                        <a:pt x="223590" y="75157"/>
                        <a:pt x="223368" y="75319"/>
                        <a:pt x="223062" y="75456"/>
                      </a:cubicBezTo>
                      <a:cubicBezTo>
                        <a:pt x="222755" y="75592"/>
                        <a:pt x="222328" y="75695"/>
                        <a:pt x="221782" y="75763"/>
                      </a:cubicBezTo>
                      <a:cubicBezTo>
                        <a:pt x="221237" y="75831"/>
                        <a:pt x="220537" y="75865"/>
                        <a:pt x="219685" y="75865"/>
                      </a:cubicBezTo>
                      <a:cubicBezTo>
                        <a:pt x="218867" y="75865"/>
                        <a:pt x="218185" y="75831"/>
                        <a:pt x="217639" y="75763"/>
                      </a:cubicBezTo>
                      <a:cubicBezTo>
                        <a:pt x="217093" y="75695"/>
                        <a:pt x="216658" y="75592"/>
                        <a:pt x="216334" y="75456"/>
                      </a:cubicBezTo>
                      <a:cubicBezTo>
                        <a:pt x="216010" y="75319"/>
                        <a:pt x="215788" y="75157"/>
                        <a:pt x="215669" y="74970"/>
                      </a:cubicBezTo>
                      <a:cubicBezTo>
                        <a:pt x="215549" y="74782"/>
                        <a:pt x="215490" y="74552"/>
                        <a:pt x="215490" y="74279"/>
                      </a:cubicBezTo>
                      <a:lnTo>
                        <a:pt x="215490" y="5930"/>
                      </a:lnTo>
                      <a:cubicBezTo>
                        <a:pt x="215490" y="5658"/>
                        <a:pt x="215549" y="5419"/>
                        <a:pt x="215669" y="5214"/>
                      </a:cubicBezTo>
                      <a:cubicBezTo>
                        <a:pt x="215788" y="5009"/>
                        <a:pt x="216010" y="4839"/>
                        <a:pt x="216334" y="4703"/>
                      </a:cubicBezTo>
                      <a:cubicBezTo>
                        <a:pt x="216658" y="4566"/>
                        <a:pt x="217093" y="4464"/>
                        <a:pt x="217639" y="4396"/>
                      </a:cubicBezTo>
                      <a:cubicBezTo>
                        <a:pt x="218185" y="4327"/>
                        <a:pt x="218867" y="4293"/>
                        <a:pt x="219685" y="4293"/>
                      </a:cubicBezTo>
                      <a:cubicBezTo>
                        <a:pt x="220537" y="4293"/>
                        <a:pt x="221237" y="4327"/>
                        <a:pt x="221782" y="4396"/>
                      </a:cubicBezTo>
                      <a:cubicBezTo>
                        <a:pt x="222328" y="4464"/>
                        <a:pt x="222755" y="4566"/>
                        <a:pt x="223062" y="4703"/>
                      </a:cubicBezTo>
                      <a:cubicBezTo>
                        <a:pt x="223368" y="4839"/>
                        <a:pt x="223590" y="5009"/>
                        <a:pt x="223726" y="5214"/>
                      </a:cubicBezTo>
                      <a:cubicBezTo>
                        <a:pt x="223863" y="5419"/>
                        <a:pt x="223931" y="5658"/>
                        <a:pt x="223931" y="5930"/>
                      </a:cubicBezTo>
                      <a:close/>
                      <a:moveTo>
                        <a:pt x="247744" y="74279"/>
                      </a:moveTo>
                      <a:cubicBezTo>
                        <a:pt x="247744" y="74552"/>
                        <a:pt x="247675" y="74782"/>
                        <a:pt x="247539" y="74970"/>
                      </a:cubicBezTo>
                      <a:cubicBezTo>
                        <a:pt x="247403" y="75157"/>
                        <a:pt x="247181" y="75319"/>
                        <a:pt x="246874" y="75456"/>
                      </a:cubicBezTo>
                      <a:cubicBezTo>
                        <a:pt x="246567" y="75592"/>
                        <a:pt x="246141" y="75695"/>
                        <a:pt x="245595" y="75763"/>
                      </a:cubicBezTo>
                      <a:cubicBezTo>
                        <a:pt x="245049" y="75831"/>
                        <a:pt x="244350" y="75865"/>
                        <a:pt x="243497" y="75865"/>
                      </a:cubicBezTo>
                      <a:cubicBezTo>
                        <a:pt x="242679" y="75865"/>
                        <a:pt x="241997" y="75831"/>
                        <a:pt x="241451" y="75763"/>
                      </a:cubicBezTo>
                      <a:cubicBezTo>
                        <a:pt x="240906" y="75695"/>
                        <a:pt x="240470" y="75592"/>
                        <a:pt x="240147" y="75456"/>
                      </a:cubicBezTo>
                      <a:cubicBezTo>
                        <a:pt x="239823" y="75319"/>
                        <a:pt x="239601" y="75157"/>
                        <a:pt x="239482" y="74970"/>
                      </a:cubicBezTo>
                      <a:cubicBezTo>
                        <a:pt x="239362" y="74782"/>
                        <a:pt x="239303" y="74552"/>
                        <a:pt x="239303" y="74279"/>
                      </a:cubicBezTo>
                      <a:lnTo>
                        <a:pt x="239303" y="28236"/>
                      </a:lnTo>
                      <a:cubicBezTo>
                        <a:pt x="239303" y="27997"/>
                        <a:pt x="239362" y="27775"/>
                        <a:pt x="239482" y="27571"/>
                      </a:cubicBezTo>
                      <a:cubicBezTo>
                        <a:pt x="239601" y="27366"/>
                        <a:pt x="239823" y="27196"/>
                        <a:pt x="240147" y="27059"/>
                      </a:cubicBezTo>
                      <a:cubicBezTo>
                        <a:pt x="240470" y="26923"/>
                        <a:pt x="240906" y="26820"/>
                        <a:pt x="241451" y="26752"/>
                      </a:cubicBezTo>
                      <a:cubicBezTo>
                        <a:pt x="241997" y="26684"/>
                        <a:pt x="242679" y="26650"/>
                        <a:pt x="243497" y="26650"/>
                      </a:cubicBezTo>
                      <a:cubicBezTo>
                        <a:pt x="244350" y="26650"/>
                        <a:pt x="245049" y="26684"/>
                        <a:pt x="245595" y="26752"/>
                      </a:cubicBezTo>
                      <a:cubicBezTo>
                        <a:pt x="246141" y="26820"/>
                        <a:pt x="246567" y="26923"/>
                        <a:pt x="246874" y="27059"/>
                      </a:cubicBezTo>
                      <a:cubicBezTo>
                        <a:pt x="247181" y="27196"/>
                        <a:pt x="247403" y="27366"/>
                        <a:pt x="247539" y="27571"/>
                      </a:cubicBezTo>
                      <a:cubicBezTo>
                        <a:pt x="247675" y="27775"/>
                        <a:pt x="247744" y="27997"/>
                        <a:pt x="247744" y="28236"/>
                      </a:cubicBezTo>
                      <a:close/>
                      <a:moveTo>
                        <a:pt x="248716" y="12683"/>
                      </a:moveTo>
                      <a:cubicBezTo>
                        <a:pt x="248716" y="14662"/>
                        <a:pt x="248341" y="16009"/>
                        <a:pt x="247590" y="16725"/>
                      </a:cubicBezTo>
                      <a:cubicBezTo>
                        <a:pt x="246840" y="17441"/>
                        <a:pt x="245459" y="17799"/>
                        <a:pt x="243446" y="17799"/>
                      </a:cubicBezTo>
                      <a:cubicBezTo>
                        <a:pt x="241469" y="17799"/>
                        <a:pt x="240112" y="17450"/>
                        <a:pt x="239379" y="16751"/>
                      </a:cubicBezTo>
                      <a:cubicBezTo>
                        <a:pt x="238646" y="16051"/>
                        <a:pt x="238280" y="14730"/>
                        <a:pt x="238280" y="12786"/>
                      </a:cubicBezTo>
                      <a:cubicBezTo>
                        <a:pt x="238280" y="10808"/>
                        <a:pt x="238654" y="9460"/>
                        <a:pt x="239405" y="8744"/>
                      </a:cubicBezTo>
                      <a:cubicBezTo>
                        <a:pt x="240155" y="8028"/>
                        <a:pt x="241536" y="7670"/>
                        <a:pt x="243549" y="7670"/>
                      </a:cubicBezTo>
                      <a:cubicBezTo>
                        <a:pt x="245527" y="7670"/>
                        <a:pt x="246883" y="8019"/>
                        <a:pt x="247616" y="8719"/>
                      </a:cubicBezTo>
                      <a:cubicBezTo>
                        <a:pt x="248349" y="9418"/>
                        <a:pt x="248716" y="10739"/>
                        <a:pt x="248716" y="12683"/>
                      </a:cubicBezTo>
                      <a:close/>
                      <a:moveTo>
                        <a:pt x="302764" y="74279"/>
                      </a:moveTo>
                      <a:cubicBezTo>
                        <a:pt x="302764" y="74552"/>
                        <a:pt x="302695" y="74782"/>
                        <a:pt x="302559" y="74970"/>
                      </a:cubicBezTo>
                      <a:cubicBezTo>
                        <a:pt x="302423" y="75157"/>
                        <a:pt x="302201" y="75319"/>
                        <a:pt x="301894" y="75456"/>
                      </a:cubicBezTo>
                      <a:cubicBezTo>
                        <a:pt x="301587" y="75592"/>
                        <a:pt x="301161" y="75695"/>
                        <a:pt x="300615" y="75763"/>
                      </a:cubicBezTo>
                      <a:cubicBezTo>
                        <a:pt x="300069" y="75831"/>
                        <a:pt x="299387" y="75865"/>
                        <a:pt x="298568" y="75865"/>
                      </a:cubicBezTo>
                      <a:cubicBezTo>
                        <a:pt x="297716" y="75865"/>
                        <a:pt x="297017" y="75831"/>
                        <a:pt x="296471" y="75763"/>
                      </a:cubicBezTo>
                      <a:cubicBezTo>
                        <a:pt x="295925" y="75695"/>
                        <a:pt x="295499" y="75592"/>
                        <a:pt x="295192" y="75456"/>
                      </a:cubicBezTo>
                      <a:cubicBezTo>
                        <a:pt x="294885" y="75319"/>
                        <a:pt x="294664" y="75157"/>
                        <a:pt x="294527" y="74970"/>
                      </a:cubicBezTo>
                      <a:cubicBezTo>
                        <a:pt x="294390" y="74782"/>
                        <a:pt x="294322" y="74552"/>
                        <a:pt x="294322" y="74279"/>
                      </a:cubicBezTo>
                      <a:lnTo>
                        <a:pt x="294322" y="47318"/>
                      </a:lnTo>
                      <a:cubicBezTo>
                        <a:pt x="294322" y="44692"/>
                        <a:pt x="294118" y="42577"/>
                        <a:pt x="293708" y="40974"/>
                      </a:cubicBezTo>
                      <a:cubicBezTo>
                        <a:pt x="293299" y="39371"/>
                        <a:pt x="292703" y="37990"/>
                        <a:pt x="291918" y="36831"/>
                      </a:cubicBezTo>
                      <a:cubicBezTo>
                        <a:pt x="291133" y="35671"/>
                        <a:pt x="290118" y="34784"/>
                        <a:pt x="288874" y="34170"/>
                      </a:cubicBezTo>
                      <a:cubicBezTo>
                        <a:pt x="287629" y="33556"/>
                        <a:pt x="286188" y="33249"/>
                        <a:pt x="284551" y="33249"/>
                      </a:cubicBezTo>
                      <a:cubicBezTo>
                        <a:pt x="282437" y="33249"/>
                        <a:pt x="280322" y="34000"/>
                        <a:pt x="278207" y="35500"/>
                      </a:cubicBezTo>
                      <a:cubicBezTo>
                        <a:pt x="276092" y="37001"/>
                        <a:pt x="273876" y="39201"/>
                        <a:pt x="271556" y="42100"/>
                      </a:cubicBezTo>
                      <a:lnTo>
                        <a:pt x="271556" y="74279"/>
                      </a:lnTo>
                      <a:cubicBezTo>
                        <a:pt x="271556" y="74552"/>
                        <a:pt x="271488" y="74782"/>
                        <a:pt x="271351" y="74970"/>
                      </a:cubicBezTo>
                      <a:cubicBezTo>
                        <a:pt x="271215" y="75157"/>
                        <a:pt x="270993" y="75319"/>
                        <a:pt x="270687" y="75456"/>
                      </a:cubicBezTo>
                      <a:cubicBezTo>
                        <a:pt x="270380" y="75592"/>
                        <a:pt x="269953" y="75695"/>
                        <a:pt x="269407" y="75763"/>
                      </a:cubicBezTo>
                      <a:cubicBezTo>
                        <a:pt x="268862" y="75831"/>
                        <a:pt x="268162" y="75865"/>
                        <a:pt x="267310" y="75865"/>
                      </a:cubicBezTo>
                      <a:cubicBezTo>
                        <a:pt x="266492" y="75865"/>
                        <a:pt x="265810" y="75831"/>
                        <a:pt x="265264" y="75763"/>
                      </a:cubicBezTo>
                      <a:cubicBezTo>
                        <a:pt x="264718" y="75695"/>
                        <a:pt x="264283" y="75592"/>
                        <a:pt x="263959" y="75456"/>
                      </a:cubicBezTo>
                      <a:cubicBezTo>
                        <a:pt x="263635" y="75319"/>
                        <a:pt x="263413" y="75157"/>
                        <a:pt x="263294" y="74970"/>
                      </a:cubicBezTo>
                      <a:cubicBezTo>
                        <a:pt x="263174" y="74782"/>
                        <a:pt x="263115" y="74552"/>
                        <a:pt x="263115" y="74279"/>
                      </a:cubicBezTo>
                      <a:lnTo>
                        <a:pt x="263115" y="28236"/>
                      </a:lnTo>
                      <a:cubicBezTo>
                        <a:pt x="263115" y="27963"/>
                        <a:pt x="263167" y="27733"/>
                        <a:pt x="263268" y="27545"/>
                      </a:cubicBezTo>
                      <a:cubicBezTo>
                        <a:pt x="263370" y="27358"/>
                        <a:pt x="263575" y="27187"/>
                        <a:pt x="263882" y="27034"/>
                      </a:cubicBezTo>
                      <a:cubicBezTo>
                        <a:pt x="264190" y="26880"/>
                        <a:pt x="264582" y="26778"/>
                        <a:pt x="265059" y="26727"/>
                      </a:cubicBezTo>
                      <a:cubicBezTo>
                        <a:pt x="265536" y="26675"/>
                        <a:pt x="266168" y="26650"/>
                        <a:pt x="266952" y="26650"/>
                      </a:cubicBezTo>
                      <a:cubicBezTo>
                        <a:pt x="267702" y="26650"/>
                        <a:pt x="268324" y="26675"/>
                        <a:pt x="268820" y="26727"/>
                      </a:cubicBezTo>
                      <a:cubicBezTo>
                        <a:pt x="269314" y="26778"/>
                        <a:pt x="269698" y="26880"/>
                        <a:pt x="269970" y="27034"/>
                      </a:cubicBezTo>
                      <a:cubicBezTo>
                        <a:pt x="270244" y="27187"/>
                        <a:pt x="270439" y="27358"/>
                        <a:pt x="270559" y="27545"/>
                      </a:cubicBezTo>
                      <a:cubicBezTo>
                        <a:pt x="270678" y="27733"/>
                        <a:pt x="270738" y="27963"/>
                        <a:pt x="270738" y="28236"/>
                      </a:cubicBezTo>
                      <a:lnTo>
                        <a:pt x="270738" y="34324"/>
                      </a:lnTo>
                      <a:cubicBezTo>
                        <a:pt x="273330" y="31425"/>
                        <a:pt x="275913" y="29302"/>
                        <a:pt x="278488" y="27954"/>
                      </a:cubicBezTo>
                      <a:cubicBezTo>
                        <a:pt x="281063" y="26607"/>
                        <a:pt x="283664" y="25934"/>
                        <a:pt x="286290" y="25934"/>
                      </a:cubicBezTo>
                      <a:cubicBezTo>
                        <a:pt x="289360" y="25934"/>
                        <a:pt x="291943" y="26454"/>
                        <a:pt x="294041" y="27494"/>
                      </a:cubicBezTo>
                      <a:cubicBezTo>
                        <a:pt x="296138" y="28534"/>
                        <a:pt x="297836" y="29924"/>
                        <a:pt x="299131" y="31663"/>
                      </a:cubicBezTo>
                      <a:cubicBezTo>
                        <a:pt x="300427" y="33403"/>
                        <a:pt x="301357" y="35441"/>
                        <a:pt x="301920" y="37777"/>
                      </a:cubicBezTo>
                      <a:cubicBezTo>
                        <a:pt x="302482" y="40113"/>
                        <a:pt x="302764" y="42918"/>
                        <a:pt x="302764" y="46193"/>
                      </a:cubicBezTo>
                      <a:close/>
                      <a:moveTo>
                        <a:pt x="356975" y="49262"/>
                      </a:moveTo>
                      <a:cubicBezTo>
                        <a:pt x="356975" y="50592"/>
                        <a:pt x="356642" y="51539"/>
                        <a:pt x="355974" y="52102"/>
                      </a:cubicBezTo>
                      <a:cubicBezTo>
                        <a:pt x="355306" y="52664"/>
                        <a:pt x="354544" y="52946"/>
                        <a:pt x="353686" y="52946"/>
                      </a:cubicBezTo>
                      <a:lnTo>
                        <a:pt x="323364" y="52946"/>
                      </a:lnTo>
                      <a:cubicBezTo>
                        <a:pt x="323364" y="55504"/>
                        <a:pt x="323621" y="57806"/>
                        <a:pt x="324135" y="59852"/>
                      </a:cubicBezTo>
                      <a:cubicBezTo>
                        <a:pt x="324649" y="61899"/>
                        <a:pt x="325506" y="63655"/>
                        <a:pt x="326705" y="65122"/>
                      </a:cubicBezTo>
                      <a:cubicBezTo>
                        <a:pt x="327905" y="66588"/>
                        <a:pt x="329464" y="67714"/>
                        <a:pt x="331384" y="68498"/>
                      </a:cubicBezTo>
                      <a:cubicBezTo>
                        <a:pt x="333303" y="69283"/>
                        <a:pt x="335651" y="69675"/>
                        <a:pt x="338426" y="69675"/>
                      </a:cubicBezTo>
                      <a:cubicBezTo>
                        <a:pt x="340620" y="69675"/>
                        <a:pt x="342574" y="69496"/>
                        <a:pt x="344287" y="69138"/>
                      </a:cubicBezTo>
                      <a:cubicBezTo>
                        <a:pt x="346001" y="68779"/>
                        <a:pt x="347483" y="68379"/>
                        <a:pt x="348734" y="67935"/>
                      </a:cubicBezTo>
                      <a:cubicBezTo>
                        <a:pt x="349985" y="67492"/>
                        <a:pt x="351013" y="67091"/>
                        <a:pt x="351819" y="66733"/>
                      </a:cubicBezTo>
                      <a:cubicBezTo>
                        <a:pt x="352624" y="66375"/>
                        <a:pt x="353233" y="66196"/>
                        <a:pt x="353645" y="66196"/>
                      </a:cubicBezTo>
                      <a:cubicBezTo>
                        <a:pt x="353884" y="66196"/>
                        <a:pt x="354098" y="66256"/>
                        <a:pt x="354287" y="66375"/>
                      </a:cubicBezTo>
                      <a:cubicBezTo>
                        <a:pt x="354475" y="66494"/>
                        <a:pt x="354621" y="66673"/>
                        <a:pt x="354724" y="66912"/>
                      </a:cubicBezTo>
                      <a:cubicBezTo>
                        <a:pt x="354826" y="67151"/>
                        <a:pt x="354903" y="67483"/>
                        <a:pt x="354954" y="67910"/>
                      </a:cubicBezTo>
                      <a:cubicBezTo>
                        <a:pt x="355006" y="68336"/>
                        <a:pt x="355031" y="68856"/>
                        <a:pt x="355031" y="69470"/>
                      </a:cubicBezTo>
                      <a:cubicBezTo>
                        <a:pt x="355031" y="69914"/>
                        <a:pt x="355015" y="70297"/>
                        <a:pt x="354981" y="70621"/>
                      </a:cubicBezTo>
                      <a:cubicBezTo>
                        <a:pt x="354947" y="70945"/>
                        <a:pt x="354904" y="71235"/>
                        <a:pt x="354852" y="71491"/>
                      </a:cubicBezTo>
                      <a:cubicBezTo>
                        <a:pt x="354802" y="71747"/>
                        <a:pt x="354716" y="71977"/>
                        <a:pt x="354597" y="72182"/>
                      </a:cubicBezTo>
                      <a:cubicBezTo>
                        <a:pt x="354478" y="72386"/>
                        <a:pt x="354324" y="72582"/>
                        <a:pt x="354137" y="72770"/>
                      </a:cubicBezTo>
                      <a:cubicBezTo>
                        <a:pt x="353949" y="72957"/>
                        <a:pt x="353395" y="73264"/>
                        <a:pt x="352474" y="73691"/>
                      </a:cubicBezTo>
                      <a:cubicBezTo>
                        <a:pt x="351553" y="74117"/>
                        <a:pt x="350359" y="74535"/>
                        <a:pt x="348893" y="74944"/>
                      </a:cubicBezTo>
                      <a:cubicBezTo>
                        <a:pt x="347426" y="75353"/>
                        <a:pt x="345729" y="75720"/>
                        <a:pt x="343802" y="76044"/>
                      </a:cubicBezTo>
                      <a:cubicBezTo>
                        <a:pt x="341875" y="76368"/>
                        <a:pt x="339820" y="76530"/>
                        <a:pt x="337638" y="76530"/>
                      </a:cubicBezTo>
                      <a:cubicBezTo>
                        <a:pt x="333852" y="76530"/>
                        <a:pt x="330535" y="76001"/>
                        <a:pt x="327687" y="74944"/>
                      </a:cubicBezTo>
                      <a:cubicBezTo>
                        <a:pt x="324839" y="73887"/>
                        <a:pt x="322443" y="72318"/>
                        <a:pt x="320499" y="70238"/>
                      </a:cubicBezTo>
                      <a:cubicBezTo>
                        <a:pt x="318555" y="68157"/>
                        <a:pt x="317089" y="65548"/>
                        <a:pt x="316099" y="62410"/>
                      </a:cubicBezTo>
                      <a:cubicBezTo>
                        <a:pt x="315110" y="59272"/>
                        <a:pt x="314616" y="55623"/>
                        <a:pt x="314616" y="51462"/>
                      </a:cubicBezTo>
                      <a:cubicBezTo>
                        <a:pt x="314616" y="47506"/>
                        <a:pt x="315127" y="43950"/>
                        <a:pt x="316150" y="40795"/>
                      </a:cubicBezTo>
                      <a:cubicBezTo>
                        <a:pt x="317173" y="37641"/>
                        <a:pt x="318649" y="34963"/>
                        <a:pt x="320576" y="32763"/>
                      </a:cubicBezTo>
                      <a:cubicBezTo>
                        <a:pt x="322503" y="30564"/>
                        <a:pt x="324830" y="28875"/>
                        <a:pt x="327559" y="27699"/>
                      </a:cubicBezTo>
                      <a:cubicBezTo>
                        <a:pt x="330287" y="26522"/>
                        <a:pt x="333340" y="25934"/>
                        <a:pt x="336717" y="25934"/>
                      </a:cubicBezTo>
                      <a:cubicBezTo>
                        <a:pt x="340332" y="25934"/>
                        <a:pt x="343410" y="26513"/>
                        <a:pt x="345951" y="27673"/>
                      </a:cubicBezTo>
                      <a:cubicBezTo>
                        <a:pt x="348491" y="28833"/>
                        <a:pt x="350581" y="30393"/>
                        <a:pt x="352218" y="32354"/>
                      </a:cubicBezTo>
                      <a:cubicBezTo>
                        <a:pt x="353855" y="34315"/>
                        <a:pt x="355057" y="36617"/>
                        <a:pt x="355825" y="39261"/>
                      </a:cubicBezTo>
                      <a:cubicBezTo>
                        <a:pt x="356593" y="41904"/>
                        <a:pt x="356975" y="44726"/>
                        <a:pt x="356975" y="47727"/>
                      </a:cubicBezTo>
                      <a:close/>
                      <a:moveTo>
                        <a:pt x="348483" y="46755"/>
                      </a:moveTo>
                      <a:cubicBezTo>
                        <a:pt x="348586" y="42322"/>
                        <a:pt x="347599" y="38843"/>
                        <a:pt x="345524" y="36319"/>
                      </a:cubicBezTo>
                      <a:cubicBezTo>
                        <a:pt x="343448" y="33795"/>
                        <a:pt x="340368" y="32533"/>
                        <a:pt x="336284" y="32533"/>
                      </a:cubicBezTo>
                      <a:cubicBezTo>
                        <a:pt x="334191" y="32533"/>
                        <a:pt x="332355" y="32925"/>
                        <a:pt x="330777" y="33710"/>
                      </a:cubicBezTo>
                      <a:cubicBezTo>
                        <a:pt x="329198" y="34494"/>
                        <a:pt x="327877" y="35534"/>
                        <a:pt x="326813" y="36831"/>
                      </a:cubicBezTo>
                      <a:cubicBezTo>
                        <a:pt x="325749" y="38127"/>
                        <a:pt x="324926" y="39636"/>
                        <a:pt x="324342" y="41358"/>
                      </a:cubicBezTo>
                      <a:cubicBezTo>
                        <a:pt x="323759" y="43080"/>
                        <a:pt x="323433" y="44880"/>
                        <a:pt x="323364" y="46755"/>
                      </a:cubicBezTo>
                      <a:close/>
                      <a:moveTo>
                        <a:pt x="393859" y="87887"/>
                      </a:moveTo>
                      <a:cubicBezTo>
                        <a:pt x="393723" y="88331"/>
                        <a:pt x="393544" y="88680"/>
                        <a:pt x="393322" y="88936"/>
                      </a:cubicBezTo>
                      <a:cubicBezTo>
                        <a:pt x="393100" y="89192"/>
                        <a:pt x="392819" y="89388"/>
                        <a:pt x="392478" y="89525"/>
                      </a:cubicBezTo>
                      <a:cubicBezTo>
                        <a:pt x="392137" y="89661"/>
                        <a:pt x="391719" y="89763"/>
                        <a:pt x="391224" y="89832"/>
                      </a:cubicBezTo>
                      <a:cubicBezTo>
                        <a:pt x="390730" y="89900"/>
                        <a:pt x="390124" y="89934"/>
                        <a:pt x="389408" y="89934"/>
                      </a:cubicBezTo>
                      <a:cubicBezTo>
                        <a:pt x="388556" y="89934"/>
                        <a:pt x="387848" y="89874"/>
                        <a:pt x="387285" y="89755"/>
                      </a:cubicBezTo>
                      <a:cubicBezTo>
                        <a:pt x="386722" y="89635"/>
                        <a:pt x="386288" y="89465"/>
                        <a:pt x="385980" y="89243"/>
                      </a:cubicBezTo>
                      <a:cubicBezTo>
                        <a:pt x="385673" y="89021"/>
                        <a:pt x="385486" y="88749"/>
                        <a:pt x="385418" y="88425"/>
                      </a:cubicBezTo>
                      <a:cubicBezTo>
                        <a:pt x="385349" y="88101"/>
                        <a:pt x="385417" y="87717"/>
                        <a:pt x="385622" y="87274"/>
                      </a:cubicBezTo>
                      <a:lnTo>
                        <a:pt x="416573" y="2400"/>
                      </a:lnTo>
                      <a:cubicBezTo>
                        <a:pt x="416711" y="1957"/>
                        <a:pt x="416890" y="1607"/>
                        <a:pt x="417111" y="1352"/>
                      </a:cubicBezTo>
                      <a:cubicBezTo>
                        <a:pt x="417332" y="1096"/>
                        <a:pt x="417606" y="891"/>
                        <a:pt x="417930" y="738"/>
                      </a:cubicBezTo>
                      <a:cubicBezTo>
                        <a:pt x="418254" y="584"/>
                        <a:pt x="418672" y="482"/>
                        <a:pt x="419183" y="431"/>
                      </a:cubicBezTo>
                      <a:cubicBezTo>
                        <a:pt x="419695" y="380"/>
                        <a:pt x="420308" y="354"/>
                        <a:pt x="421024" y="354"/>
                      </a:cubicBezTo>
                      <a:cubicBezTo>
                        <a:pt x="421877" y="354"/>
                        <a:pt x="422577" y="414"/>
                        <a:pt x="423122" y="533"/>
                      </a:cubicBezTo>
                      <a:cubicBezTo>
                        <a:pt x="423668" y="652"/>
                        <a:pt x="424094" y="814"/>
                        <a:pt x="424401" y="1019"/>
                      </a:cubicBezTo>
                      <a:cubicBezTo>
                        <a:pt x="424708" y="1224"/>
                        <a:pt x="424895" y="1497"/>
                        <a:pt x="424964" y="1838"/>
                      </a:cubicBezTo>
                      <a:cubicBezTo>
                        <a:pt x="425032" y="2179"/>
                        <a:pt x="424981" y="2571"/>
                        <a:pt x="424811" y="301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5" name="Полилиния: фигура 84">
                  <a:extLst>
                    <a:ext uri="{FF2B5EF4-FFF2-40B4-BE49-F238E27FC236}">
                      <a16:creationId xmlns:a16="http://schemas.microsoft.com/office/drawing/2014/main" id="{15EAAA97-0242-454E-894B-165821BBACE1}"/>
                    </a:ext>
                  </a:extLst>
                </p:cNvPr>
                <p:cNvSpPr/>
                <p:nvPr/>
              </p:nvSpPr>
              <p:spPr>
                <a:xfrm>
                  <a:off x="674951" y="3424380"/>
                  <a:ext cx="373884" cy="72236"/>
                </a:xfrm>
                <a:custGeom>
                  <a:avLst/>
                  <a:gdLst>
                    <a:gd name="connsiteX0" fmla="*/ 40794 w 373884"/>
                    <a:gd name="connsiteY0" fmla="*/ 53061 h 72236"/>
                    <a:gd name="connsiteX1" fmla="*/ 39080 w 373884"/>
                    <a:gd name="connsiteY1" fmla="*/ 61349 h 72236"/>
                    <a:gd name="connsiteX2" fmla="*/ 34322 w 373884"/>
                    <a:gd name="connsiteY2" fmla="*/ 67513 h 72236"/>
                    <a:gd name="connsiteX3" fmla="*/ 27160 w 373884"/>
                    <a:gd name="connsiteY3" fmla="*/ 71325 h 72236"/>
                    <a:gd name="connsiteX4" fmla="*/ 18283 w 373884"/>
                    <a:gd name="connsiteY4" fmla="*/ 72604 h 72236"/>
                    <a:gd name="connsiteX5" fmla="*/ 12119 w 373884"/>
                    <a:gd name="connsiteY5" fmla="*/ 72041 h 72236"/>
                    <a:gd name="connsiteX6" fmla="*/ 7054 w 373884"/>
                    <a:gd name="connsiteY6" fmla="*/ 70660 h 72236"/>
                    <a:gd name="connsiteX7" fmla="*/ 3319 w 373884"/>
                    <a:gd name="connsiteY7" fmla="*/ 68971 h 72236"/>
                    <a:gd name="connsiteX8" fmla="*/ 1222 w 373884"/>
                    <a:gd name="connsiteY8" fmla="*/ 67488 h 72236"/>
                    <a:gd name="connsiteX9" fmla="*/ 352 w 373884"/>
                    <a:gd name="connsiteY9" fmla="*/ 65928 h 72236"/>
                    <a:gd name="connsiteX10" fmla="*/ 70 w 373884"/>
                    <a:gd name="connsiteY10" fmla="*/ 63395 h 72236"/>
                    <a:gd name="connsiteX11" fmla="*/ 173 w 373884"/>
                    <a:gd name="connsiteY11" fmla="*/ 61528 h 72236"/>
                    <a:gd name="connsiteX12" fmla="*/ 480 w 373884"/>
                    <a:gd name="connsiteY12" fmla="*/ 60326 h 72236"/>
                    <a:gd name="connsiteX13" fmla="*/ 991 w 373884"/>
                    <a:gd name="connsiteY13" fmla="*/ 59686 h 72236"/>
                    <a:gd name="connsiteX14" fmla="*/ 1708 w 373884"/>
                    <a:gd name="connsiteY14" fmla="*/ 59507 h 72236"/>
                    <a:gd name="connsiteX15" fmla="*/ 3728 w 373884"/>
                    <a:gd name="connsiteY15" fmla="*/ 60377 h 72236"/>
                    <a:gd name="connsiteX16" fmla="*/ 7079 w 373884"/>
                    <a:gd name="connsiteY16" fmla="*/ 62270 h 72236"/>
                    <a:gd name="connsiteX17" fmla="*/ 12016 w 373884"/>
                    <a:gd name="connsiteY17" fmla="*/ 64188 h 72236"/>
                    <a:gd name="connsiteX18" fmla="*/ 18693 w 373884"/>
                    <a:gd name="connsiteY18" fmla="*/ 65083 h 72236"/>
                    <a:gd name="connsiteX19" fmla="*/ 23936 w 373884"/>
                    <a:gd name="connsiteY19" fmla="*/ 64316 h 72236"/>
                    <a:gd name="connsiteX20" fmla="*/ 28029 w 373884"/>
                    <a:gd name="connsiteY20" fmla="*/ 62142 h 72236"/>
                    <a:gd name="connsiteX21" fmla="*/ 30664 w 373884"/>
                    <a:gd name="connsiteY21" fmla="*/ 58688 h 72236"/>
                    <a:gd name="connsiteX22" fmla="*/ 31585 w 373884"/>
                    <a:gd name="connsiteY22" fmla="*/ 54033 h 72236"/>
                    <a:gd name="connsiteX23" fmla="*/ 30306 w 373884"/>
                    <a:gd name="connsiteY23" fmla="*/ 49224 h 72236"/>
                    <a:gd name="connsiteX24" fmla="*/ 26929 w 373884"/>
                    <a:gd name="connsiteY24" fmla="*/ 45720 h 72236"/>
                    <a:gd name="connsiteX25" fmla="*/ 22146 w 373884"/>
                    <a:gd name="connsiteY25" fmla="*/ 42957 h 72236"/>
                    <a:gd name="connsiteX26" fmla="*/ 16646 w 373884"/>
                    <a:gd name="connsiteY26" fmla="*/ 40399 h 72236"/>
                    <a:gd name="connsiteX27" fmla="*/ 11172 w 373884"/>
                    <a:gd name="connsiteY27" fmla="*/ 37509 h 72236"/>
                    <a:gd name="connsiteX28" fmla="*/ 6414 w 373884"/>
                    <a:gd name="connsiteY28" fmla="*/ 33774 h 72236"/>
                    <a:gd name="connsiteX29" fmla="*/ 3012 w 373884"/>
                    <a:gd name="connsiteY29" fmla="*/ 28735 h 72236"/>
                    <a:gd name="connsiteX30" fmla="*/ 1708 w 373884"/>
                    <a:gd name="connsiteY30" fmla="*/ 21803 h 72236"/>
                    <a:gd name="connsiteX31" fmla="*/ 3217 w 373884"/>
                    <a:gd name="connsiteY31" fmla="*/ 14410 h 72236"/>
                    <a:gd name="connsiteX32" fmla="*/ 7412 w 373884"/>
                    <a:gd name="connsiteY32" fmla="*/ 8962 h 72236"/>
                    <a:gd name="connsiteX33" fmla="*/ 13807 w 373884"/>
                    <a:gd name="connsiteY33" fmla="*/ 5611 h 72236"/>
                    <a:gd name="connsiteX34" fmla="*/ 21813 w 373884"/>
                    <a:gd name="connsiteY34" fmla="*/ 4460 h 72236"/>
                    <a:gd name="connsiteX35" fmla="*/ 26239 w 373884"/>
                    <a:gd name="connsiteY35" fmla="*/ 4843 h 72236"/>
                    <a:gd name="connsiteX36" fmla="*/ 30434 w 373884"/>
                    <a:gd name="connsiteY36" fmla="*/ 5867 h 72236"/>
                    <a:gd name="connsiteX37" fmla="*/ 33938 w 373884"/>
                    <a:gd name="connsiteY37" fmla="*/ 7299 h 72236"/>
                    <a:gd name="connsiteX38" fmla="*/ 35959 w 373884"/>
                    <a:gd name="connsiteY38" fmla="*/ 8578 h 72236"/>
                    <a:gd name="connsiteX39" fmla="*/ 36598 w 373884"/>
                    <a:gd name="connsiteY39" fmla="*/ 9345 h 72236"/>
                    <a:gd name="connsiteX40" fmla="*/ 36854 w 373884"/>
                    <a:gd name="connsiteY40" fmla="*/ 10062 h 72236"/>
                    <a:gd name="connsiteX41" fmla="*/ 37008 w 373884"/>
                    <a:gd name="connsiteY41" fmla="*/ 11110 h 72236"/>
                    <a:gd name="connsiteX42" fmla="*/ 37059 w 373884"/>
                    <a:gd name="connsiteY42" fmla="*/ 12696 h 72236"/>
                    <a:gd name="connsiteX43" fmla="*/ 36982 w 373884"/>
                    <a:gd name="connsiteY43" fmla="*/ 14333 h 72236"/>
                    <a:gd name="connsiteX44" fmla="*/ 36752 w 373884"/>
                    <a:gd name="connsiteY44" fmla="*/ 15536 h 72236"/>
                    <a:gd name="connsiteX45" fmla="*/ 36317 w 373884"/>
                    <a:gd name="connsiteY45" fmla="*/ 16252 h 72236"/>
                    <a:gd name="connsiteX46" fmla="*/ 35678 w 373884"/>
                    <a:gd name="connsiteY46" fmla="*/ 16482 h 72236"/>
                    <a:gd name="connsiteX47" fmla="*/ 33913 w 373884"/>
                    <a:gd name="connsiteY47" fmla="*/ 15766 h 72236"/>
                    <a:gd name="connsiteX48" fmla="*/ 30971 w 373884"/>
                    <a:gd name="connsiteY48" fmla="*/ 14154 h 72236"/>
                    <a:gd name="connsiteX49" fmla="*/ 26853 w 373884"/>
                    <a:gd name="connsiteY49" fmla="*/ 12517 h 72236"/>
                    <a:gd name="connsiteX50" fmla="*/ 21506 w 373884"/>
                    <a:gd name="connsiteY50" fmla="*/ 11775 h 72236"/>
                    <a:gd name="connsiteX51" fmla="*/ 16697 w 373884"/>
                    <a:gd name="connsiteY51" fmla="*/ 12517 h 72236"/>
                    <a:gd name="connsiteX52" fmla="*/ 13321 w 373884"/>
                    <a:gd name="connsiteY52" fmla="*/ 14487 h 72236"/>
                    <a:gd name="connsiteX53" fmla="*/ 11326 w 373884"/>
                    <a:gd name="connsiteY53" fmla="*/ 17403 h 72236"/>
                    <a:gd name="connsiteX54" fmla="*/ 10660 w 373884"/>
                    <a:gd name="connsiteY54" fmla="*/ 20984 h 72236"/>
                    <a:gd name="connsiteX55" fmla="*/ 11940 w 373884"/>
                    <a:gd name="connsiteY55" fmla="*/ 25742 h 72236"/>
                    <a:gd name="connsiteX56" fmla="*/ 15342 w 373884"/>
                    <a:gd name="connsiteY56" fmla="*/ 29272 h 72236"/>
                    <a:gd name="connsiteX57" fmla="*/ 20176 w 373884"/>
                    <a:gd name="connsiteY57" fmla="*/ 32086 h 72236"/>
                    <a:gd name="connsiteX58" fmla="*/ 25702 w 373884"/>
                    <a:gd name="connsiteY58" fmla="*/ 34669 h 72236"/>
                    <a:gd name="connsiteX59" fmla="*/ 31227 w 373884"/>
                    <a:gd name="connsiteY59" fmla="*/ 37534 h 72236"/>
                    <a:gd name="connsiteX60" fmla="*/ 36061 w 373884"/>
                    <a:gd name="connsiteY60" fmla="*/ 41218 h 72236"/>
                    <a:gd name="connsiteX61" fmla="*/ 39489 w 373884"/>
                    <a:gd name="connsiteY61" fmla="*/ 46231 h 72236"/>
                    <a:gd name="connsiteX62" fmla="*/ 40794 w 373884"/>
                    <a:gd name="connsiteY62" fmla="*/ 53061 h 72236"/>
                    <a:gd name="connsiteX63" fmla="*/ 84991 w 373884"/>
                    <a:gd name="connsiteY63" fmla="*/ 63344 h 72236"/>
                    <a:gd name="connsiteX64" fmla="*/ 84940 w 373884"/>
                    <a:gd name="connsiteY64" fmla="*/ 64853 h 72236"/>
                    <a:gd name="connsiteX65" fmla="*/ 84761 w 373884"/>
                    <a:gd name="connsiteY65" fmla="*/ 65928 h 72236"/>
                    <a:gd name="connsiteX66" fmla="*/ 84454 w 373884"/>
                    <a:gd name="connsiteY66" fmla="*/ 66695 h 72236"/>
                    <a:gd name="connsiteX67" fmla="*/ 83635 w 373884"/>
                    <a:gd name="connsiteY67" fmla="*/ 67667 h 72236"/>
                    <a:gd name="connsiteX68" fmla="*/ 81461 w 373884"/>
                    <a:gd name="connsiteY68" fmla="*/ 69253 h 72236"/>
                    <a:gd name="connsiteX69" fmla="*/ 78008 w 373884"/>
                    <a:gd name="connsiteY69" fmla="*/ 70941 h 72236"/>
                    <a:gd name="connsiteX70" fmla="*/ 73838 w 373884"/>
                    <a:gd name="connsiteY70" fmla="*/ 72143 h 72236"/>
                    <a:gd name="connsiteX71" fmla="*/ 69183 w 373884"/>
                    <a:gd name="connsiteY71" fmla="*/ 72604 h 72236"/>
                    <a:gd name="connsiteX72" fmla="*/ 60383 w 373884"/>
                    <a:gd name="connsiteY72" fmla="*/ 70967 h 72236"/>
                    <a:gd name="connsiteX73" fmla="*/ 53963 w 373884"/>
                    <a:gd name="connsiteY73" fmla="*/ 66183 h 72236"/>
                    <a:gd name="connsiteX74" fmla="*/ 50023 w 373884"/>
                    <a:gd name="connsiteY74" fmla="*/ 58458 h 72236"/>
                    <a:gd name="connsiteX75" fmla="*/ 48668 w 373884"/>
                    <a:gd name="connsiteY75" fmla="*/ 47894 h 72236"/>
                    <a:gd name="connsiteX76" fmla="*/ 50330 w 373884"/>
                    <a:gd name="connsiteY76" fmla="*/ 36204 h 72236"/>
                    <a:gd name="connsiteX77" fmla="*/ 54883 w 373884"/>
                    <a:gd name="connsiteY77" fmla="*/ 28198 h 72236"/>
                    <a:gd name="connsiteX78" fmla="*/ 61688 w 373884"/>
                    <a:gd name="connsiteY78" fmla="*/ 23568 h 72236"/>
                    <a:gd name="connsiteX79" fmla="*/ 70155 w 373884"/>
                    <a:gd name="connsiteY79" fmla="*/ 22058 h 72236"/>
                    <a:gd name="connsiteX80" fmla="*/ 74426 w 373884"/>
                    <a:gd name="connsiteY80" fmla="*/ 22468 h 72236"/>
                    <a:gd name="connsiteX81" fmla="*/ 78238 w 373884"/>
                    <a:gd name="connsiteY81" fmla="*/ 23542 h 72236"/>
                    <a:gd name="connsiteX82" fmla="*/ 81333 w 373884"/>
                    <a:gd name="connsiteY82" fmla="*/ 25077 h 72236"/>
                    <a:gd name="connsiteX83" fmla="*/ 83303 w 373884"/>
                    <a:gd name="connsiteY83" fmla="*/ 26561 h 72236"/>
                    <a:gd name="connsiteX84" fmla="*/ 84147 w 373884"/>
                    <a:gd name="connsiteY84" fmla="*/ 27533 h 72236"/>
                    <a:gd name="connsiteX85" fmla="*/ 84530 w 373884"/>
                    <a:gd name="connsiteY85" fmla="*/ 28377 h 72236"/>
                    <a:gd name="connsiteX86" fmla="*/ 84735 w 373884"/>
                    <a:gd name="connsiteY86" fmla="*/ 29477 h 72236"/>
                    <a:gd name="connsiteX87" fmla="*/ 84786 w 373884"/>
                    <a:gd name="connsiteY87" fmla="*/ 31011 h 72236"/>
                    <a:gd name="connsiteX88" fmla="*/ 84326 w 373884"/>
                    <a:gd name="connsiteY88" fmla="*/ 33800 h 72236"/>
                    <a:gd name="connsiteX89" fmla="*/ 83200 w 373884"/>
                    <a:gd name="connsiteY89" fmla="*/ 34593 h 72236"/>
                    <a:gd name="connsiteX90" fmla="*/ 81435 w 373884"/>
                    <a:gd name="connsiteY90" fmla="*/ 33748 h 72236"/>
                    <a:gd name="connsiteX91" fmla="*/ 78903 w 373884"/>
                    <a:gd name="connsiteY91" fmla="*/ 31881 h 72236"/>
                    <a:gd name="connsiteX92" fmla="*/ 75194 w 373884"/>
                    <a:gd name="connsiteY92" fmla="*/ 30014 h 72236"/>
                    <a:gd name="connsiteX93" fmla="*/ 70052 w 373884"/>
                    <a:gd name="connsiteY93" fmla="*/ 29170 h 72236"/>
                    <a:gd name="connsiteX94" fmla="*/ 60716 w 373884"/>
                    <a:gd name="connsiteY94" fmla="*/ 33851 h 72236"/>
                    <a:gd name="connsiteX95" fmla="*/ 57467 w 373884"/>
                    <a:gd name="connsiteY95" fmla="*/ 47433 h 72236"/>
                    <a:gd name="connsiteX96" fmla="*/ 58311 w 373884"/>
                    <a:gd name="connsiteY96" fmla="*/ 55235 h 72236"/>
                    <a:gd name="connsiteX97" fmla="*/ 60792 w 373884"/>
                    <a:gd name="connsiteY97" fmla="*/ 60837 h 72236"/>
                    <a:gd name="connsiteX98" fmla="*/ 64808 w 373884"/>
                    <a:gd name="connsiteY98" fmla="*/ 64188 h 72236"/>
                    <a:gd name="connsiteX99" fmla="*/ 70257 w 373884"/>
                    <a:gd name="connsiteY99" fmla="*/ 65288 h 72236"/>
                    <a:gd name="connsiteX100" fmla="*/ 75373 w 373884"/>
                    <a:gd name="connsiteY100" fmla="*/ 64367 h 72236"/>
                    <a:gd name="connsiteX101" fmla="*/ 79184 w 373884"/>
                    <a:gd name="connsiteY101" fmla="*/ 62346 h 72236"/>
                    <a:gd name="connsiteX102" fmla="*/ 81896 w 373884"/>
                    <a:gd name="connsiteY102" fmla="*/ 60351 h 72236"/>
                    <a:gd name="connsiteX103" fmla="*/ 83610 w 373884"/>
                    <a:gd name="connsiteY103" fmla="*/ 59456 h 72236"/>
                    <a:gd name="connsiteX104" fmla="*/ 84223 w 373884"/>
                    <a:gd name="connsiteY104" fmla="*/ 59660 h 72236"/>
                    <a:gd name="connsiteX105" fmla="*/ 84658 w 373884"/>
                    <a:gd name="connsiteY105" fmla="*/ 60351 h 72236"/>
                    <a:gd name="connsiteX106" fmla="*/ 84914 w 373884"/>
                    <a:gd name="connsiteY106" fmla="*/ 61579 h 72236"/>
                    <a:gd name="connsiteX107" fmla="*/ 84991 w 373884"/>
                    <a:gd name="connsiteY107" fmla="*/ 63344 h 72236"/>
                    <a:gd name="connsiteX108" fmla="*/ 135195 w 373884"/>
                    <a:gd name="connsiteY108" fmla="*/ 70353 h 72236"/>
                    <a:gd name="connsiteX109" fmla="*/ 134991 w 373884"/>
                    <a:gd name="connsiteY109" fmla="*/ 71043 h 72236"/>
                    <a:gd name="connsiteX110" fmla="*/ 134326 w 373884"/>
                    <a:gd name="connsiteY110" fmla="*/ 71529 h 72236"/>
                    <a:gd name="connsiteX111" fmla="*/ 133047 w 373884"/>
                    <a:gd name="connsiteY111" fmla="*/ 71836 h 72236"/>
                    <a:gd name="connsiteX112" fmla="*/ 131001 w 373884"/>
                    <a:gd name="connsiteY112" fmla="*/ 71939 h 72236"/>
                    <a:gd name="connsiteX113" fmla="*/ 128903 w 373884"/>
                    <a:gd name="connsiteY113" fmla="*/ 71836 h 72236"/>
                    <a:gd name="connsiteX114" fmla="*/ 127624 w 373884"/>
                    <a:gd name="connsiteY114" fmla="*/ 71529 h 72236"/>
                    <a:gd name="connsiteX115" fmla="*/ 126959 w 373884"/>
                    <a:gd name="connsiteY115" fmla="*/ 71043 h 72236"/>
                    <a:gd name="connsiteX116" fmla="*/ 126754 w 373884"/>
                    <a:gd name="connsiteY116" fmla="*/ 70353 h 72236"/>
                    <a:gd name="connsiteX117" fmla="*/ 126754 w 373884"/>
                    <a:gd name="connsiteY117" fmla="*/ 43392 h 72236"/>
                    <a:gd name="connsiteX118" fmla="*/ 126140 w 373884"/>
                    <a:gd name="connsiteY118" fmla="*/ 37048 h 72236"/>
                    <a:gd name="connsiteX119" fmla="*/ 124349 w 373884"/>
                    <a:gd name="connsiteY119" fmla="*/ 32904 h 72236"/>
                    <a:gd name="connsiteX120" fmla="*/ 121306 w 373884"/>
                    <a:gd name="connsiteY120" fmla="*/ 30244 h 72236"/>
                    <a:gd name="connsiteX121" fmla="*/ 116983 w 373884"/>
                    <a:gd name="connsiteY121" fmla="*/ 29323 h 72236"/>
                    <a:gd name="connsiteX122" fmla="*/ 110639 w 373884"/>
                    <a:gd name="connsiteY122" fmla="*/ 31574 h 72236"/>
                    <a:gd name="connsiteX123" fmla="*/ 103988 w 373884"/>
                    <a:gd name="connsiteY123" fmla="*/ 38174 h 72236"/>
                    <a:gd name="connsiteX124" fmla="*/ 103988 w 373884"/>
                    <a:gd name="connsiteY124" fmla="*/ 70353 h 72236"/>
                    <a:gd name="connsiteX125" fmla="*/ 103784 w 373884"/>
                    <a:gd name="connsiteY125" fmla="*/ 71043 h 72236"/>
                    <a:gd name="connsiteX126" fmla="*/ 103118 w 373884"/>
                    <a:gd name="connsiteY126" fmla="*/ 71529 h 72236"/>
                    <a:gd name="connsiteX127" fmla="*/ 101840 w 373884"/>
                    <a:gd name="connsiteY127" fmla="*/ 71836 h 72236"/>
                    <a:gd name="connsiteX128" fmla="*/ 99742 w 373884"/>
                    <a:gd name="connsiteY128" fmla="*/ 71939 h 72236"/>
                    <a:gd name="connsiteX129" fmla="*/ 97696 w 373884"/>
                    <a:gd name="connsiteY129" fmla="*/ 71836 h 72236"/>
                    <a:gd name="connsiteX130" fmla="*/ 96391 w 373884"/>
                    <a:gd name="connsiteY130" fmla="*/ 71529 h 72236"/>
                    <a:gd name="connsiteX131" fmla="*/ 95726 w 373884"/>
                    <a:gd name="connsiteY131" fmla="*/ 71043 h 72236"/>
                    <a:gd name="connsiteX132" fmla="*/ 95547 w 373884"/>
                    <a:gd name="connsiteY132" fmla="*/ 70353 h 72236"/>
                    <a:gd name="connsiteX133" fmla="*/ 95547 w 373884"/>
                    <a:gd name="connsiteY133" fmla="*/ 2004 h 72236"/>
                    <a:gd name="connsiteX134" fmla="*/ 95726 w 373884"/>
                    <a:gd name="connsiteY134" fmla="*/ 1288 h 72236"/>
                    <a:gd name="connsiteX135" fmla="*/ 96391 w 373884"/>
                    <a:gd name="connsiteY135" fmla="*/ 776 h 72236"/>
                    <a:gd name="connsiteX136" fmla="*/ 97696 w 373884"/>
                    <a:gd name="connsiteY136" fmla="*/ 469 h 72236"/>
                    <a:gd name="connsiteX137" fmla="*/ 99742 w 373884"/>
                    <a:gd name="connsiteY137" fmla="*/ 367 h 72236"/>
                    <a:gd name="connsiteX138" fmla="*/ 101840 w 373884"/>
                    <a:gd name="connsiteY138" fmla="*/ 469 h 72236"/>
                    <a:gd name="connsiteX139" fmla="*/ 103118 w 373884"/>
                    <a:gd name="connsiteY139" fmla="*/ 776 h 72236"/>
                    <a:gd name="connsiteX140" fmla="*/ 103784 w 373884"/>
                    <a:gd name="connsiteY140" fmla="*/ 1288 h 72236"/>
                    <a:gd name="connsiteX141" fmla="*/ 103988 w 373884"/>
                    <a:gd name="connsiteY141" fmla="*/ 2004 h 72236"/>
                    <a:gd name="connsiteX142" fmla="*/ 103988 w 373884"/>
                    <a:gd name="connsiteY142" fmla="*/ 29579 h 72236"/>
                    <a:gd name="connsiteX143" fmla="*/ 111304 w 373884"/>
                    <a:gd name="connsiteY143" fmla="*/ 23875 h 72236"/>
                    <a:gd name="connsiteX144" fmla="*/ 118722 w 373884"/>
                    <a:gd name="connsiteY144" fmla="*/ 22007 h 72236"/>
                    <a:gd name="connsiteX145" fmla="*/ 126472 w 373884"/>
                    <a:gd name="connsiteY145" fmla="*/ 23568 h 72236"/>
                    <a:gd name="connsiteX146" fmla="*/ 131564 w 373884"/>
                    <a:gd name="connsiteY146" fmla="*/ 27737 h 72236"/>
                    <a:gd name="connsiteX147" fmla="*/ 134352 w 373884"/>
                    <a:gd name="connsiteY147" fmla="*/ 33851 h 72236"/>
                    <a:gd name="connsiteX148" fmla="*/ 135195 w 373884"/>
                    <a:gd name="connsiteY148" fmla="*/ 42317 h 72236"/>
                    <a:gd name="connsiteX149" fmla="*/ 189408 w 373884"/>
                    <a:gd name="connsiteY149" fmla="*/ 45336 h 72236"/>
                    <a:gd name="connsiteX150" fmla="*/ 188406 w 373884"/>
                    <a:gd name="connsiteY150" fmla="*/ 48175 h 72236"/>
                    <a:gd name="connsiteX151" fmla="*/ 186118 w 373884"/>
                    <a:gd name="connsiteY151" fmla="*/ 49019 h 72236"/>
                    <a:gd name="connsiteX152" fmla="*/ 155796 w 373884"/>
                    <a:gd name="connsiteY152" fmla="*/ 49019 h 72236"/>
                    <a:gd name="connsiteX153" fmla="*/ 156567 w 373884"/>
                    <a:gd name="connsiteY153" fmla="*/ 55926 h 72236"/>
                    <a:gd name="connsiteX154" fmla="*/ 159138 w 373884"/>
                    <a:gd name="connsiteY154" fmla="*/ 61195 h 72236"/>
                    <a:gd name="connsiteX155" fmla="*/ 163815 w 373884"/>
                    <a:gd name="connsiteY155" fmla="*/ 64572 h 72236"/>
                    <a:gd name="connsiteX156" fmla="*/ 170858 w 373884"/>
                    <a:gd name="connsiteY156" fmla="*/ 65748 h 72236"/>
                    <a:gd name="connsiteX157" fmla="*/ 176719 w 373884"/>
                    <a:gd name="connsiteY157" fmla="*/ 65211 h 72236"/>
                    <a:gd name="connsiteX158" fmla="*/ 181166 w 373884"/>
                    <a:gd name="connsiteY158" fmla="*/ 64009 h 72236"/>
                    <a:gd name="connsiteX159" fmla="*/ 184250 w 373884"/>
                    <a:gd name="connsiteY159" fmla="*/ 62807 h 72236"/>
                    <a:gd name="connsiteX160" fmla="*/ 186076 w 373884"/>
                    <a:gd name="connsiteY160" fmla="*/ 62270 h 72236"/>
                    <a:gd name="connsiteX161" fmla="*/ 186718 w 373884"/>
                    <a:gd name="connsiteY161" fmla="*/ 62449 h 72236"/>
                    <a:gd name="connsiteX162" fmla="*/ 187155 w 373884"/>
                    <a:gd name="connsiteY162" fmla="*/ 62986 h 72236"/>
                    <a:gd name="connsiteX163" fmla="*/ 187387 w 373884"/>
                    <a:gd name="connsiteY163" fmla="*/ 63983 h 72236"/>
                    <a:gd name="connsiteX164" fmla="*/ 187464 w 373884"/>
                    <a:gd name="connsiteY164" fmla="*/ 65544 h 72236"/>
                    <a:gd name="connsiteX165" fmla="*/ 187413 w 373884"/>
                    <a:gd name="connsiteY165" fmla="*/ 66695 h 72236"/>
                    <a:gd name="connsiteX166" fmla="*/ 187285 w 373884"/>
                    <a:gd name="connsiteY166" fmla="*/ 67565 h 72236"/>
                    <a:gd name="connsiteX167" fmla="*/ 187029 w 373884"/>
                    <a:gd name="connsiteY167" fmla="*/ 68255 h 72236"/>
                    <a:gd name="connsiteX168" fmla="*/ 186569 w 373884"/>
                    <a:gd name="connsiteY168" fmla="*/ 68844 h 72236"/>
                    <a:gd name="connsiteX169" fmla="*/ 184906 w 373884"/>
                    <a:gd name="connsiteY169" fmla="*/ 69764 h 72236"/>
                    <a:gd name="connsiteX170" fmla="*/ 181324 w 373884"/>
                    <a:gd name="connsiteY170" fmla="*/ 71018 h 72236"/>
                    <a:gd name="connsiteX171" fmla="*/ 176234 w 373884"/>
                    <a:gd name="connsiteY171" fmla="*/ 72118 h 72236"/>
                    <a:gd name="connsiteX172" fmla="*/ 170069 w 373884"/>
                    <a:gd name="connsiteY172" fmla="*/ 72604 h 72236"/>
                    <a:gd name="connsiteX173" fmla="*/ 160119 w 373884"/>
                    <a:gd name="connsiteY173" fmla="*/ 71018 h 72236"/>
                    <a:gd name="connsiteX174" fmla="*/ 152931 w 373884"/>
                    <a:gd name="connsiteY174" fmla="*/ 66311 h 72236"/>
                    <a:gd name="connsiteX175" fmla="*/ 148531 w 373884"/>
                    <a:gd name="connsiteY175" fmla="*/ 58484 h 72236"/>
                    <a:gd name="connsiteX176" fmla="*/ 147047 w 373884"/>
                    <a:gd name="connsiteY176" fmla="*/ 47536 h 72236"/>
                    <a:gd name="connsiteX177" fmla="*/ 148582 w 373884"/>
                    <a:gd name="connsiteY177" fmla="*/ 36869 h 72236"/>
                    <a:gd name="connsiteX178" fmla="*/ 153007 w 373884"/>
                    <a:gd name="connsiteY178" fmla="*/ 28837 h 72236"/>
                    <a:gd name="connsiteX179" fmla="*/ 159991 w 373884"/>
                    <a:gd name="connsiteY179" fmla="*/ 23772 h 72236"/>
                    <a:gd name="connsiteX180" fmla="*/ 169148 w 373884"/>
                    <a:gd name="connsiteY180" fmla="*/ 22007 h 72236"/>
                    <a:gd name="connsiteX181" fmla="*/ 178383 w 373884"/>
                    <a:gd name="connsiteY181" fmla="*/ 23747 h 72236"/>
                    <a:gd name="connsiteX182" fmla="*/ 184650 w 373884"/>
                    <a:gd name="connsiteY182" fmla="*/ 28428 h 72236"/>
                    <a:gd name="connsiteX183" fmla="*/ 188256 w 373884"/>
                    <a:gd name="connsiteY183" fmla="*/ 35334 h 72236"/>
                    <a:gd name="connsiteX184" fmla="*/ 189408 w 373884"/>
                    <a:gd name="connsiteY184" fmla="*/ 43801 h 72236"/>
                    <a:gd name="connsiteX185" fmla="*/ 180915 w 373884"/>
                    <a:gd name="connsiteY185" fmla="*/ 42829 h 72236"/>
                    <a:gd name="connsiteX186" fmla="*/ 177955 w 373884"/>
                    <a:gd name="connsiteY186" fmla="*/ 32393 h 72236"/>
                    <a:gd name="connsiteX187" fmla="*/ 168716 w 373884"/>
                    <a:gd name="connsiteY187" fmla="*/ 28607 h 72236"/>
                    <a:gd name="connsiteX188" fmla="*/ 163209 w 373884"/>
                    <a:gd name="connsiteY188" fmla="*/ 29784 h 72236"/>
                    <a:gd name="connsiteX189" fmla="*/ 159245 w 373884"/>
                    <a:gd name="connsiteY189" fmla="*/ 32904 h 72236"/>
                    <a:gd name="connsiteX190" fmla="*/ 156773 w 373884"/>
                    <a:gd name="connsiteY190" fmla="*/ 37432 h 72236"/>
                    <a:gd name="connsiteX191" fmla="*/ 155796 w 373884"/>
                    <a:gd name="connsiteY191" fmla="*/ 42829 h 72236"/>
                    <a:gd name="connsiteX192" fmla="*/ 241155 w 373884"/>
                    <a:gd name="connsiteY192" fmla="*/ 70353 h 72236"/>
                    <a:gd name="connsiteX193" fmla="*/ 240976 w 373884"/>
                    <a:gd name="connsiteY193" fmla="*/ 71069 h 72236"/>
                    <a:gd name="connsiteX194" fmla="*/ 240362 w 373884"/>
                    <a:gd name="connsiteY194" fmla="*/ 71555 h 72236"/>
                    <a:gd name="connsiteX195" fmla="*/ 239211 w 373884"/>
                    <a:gd name="connsiteY195" fmla="*/ 71836 h 72236"/>
                    <a:gd name="connsiteX196" fmla="*/ 237471 w 373884"/>
                    <a:gd name="connsiteY196" fmla="*/ 71939 h 72236"/>
                    <a:gd name="connsiteX197" fmla="*/ 235681 w 373884"/>
                    <a:gd name="connsiteY197" fmla="*/ 71836 h 72236"/>
                    <a:gd name="connsiteX198" fmla="*/ 234504 w 373884"/>
                    <a:gd name="connsiteY198" fmla="*/ 71555 h 72236"/>
                    <a:gd name="connsiteX199" fmla="*/ 233839 w 373884"/>
                    <a:gd name="connsiteY199" fmla="*/ 71069 h 72236"/>
                    <a:gd name="connsiteX200" fmla="*/ 233634 w 373884"/>
                    <a:gd name="connsiteY200" fmla="*/ 70353 h 72236"/>
                    <a:gd name="connsiteX201" fmla="*/ 233634 w 373884"/>
                    <a:gd name="connsiteY201" fmla="*/ 64265 h 72236"/>
                    <a:gd name="connsiteX202" fmla="*/ 226089 w 373884"/>
                    <a:gd name="connsiteY202" fmla="*/ 70404 h 72236"/>
                    <a:gd name="connsiteX203" fmla="*/ 217519 w 373884"/>
                    <a:gd name="connsiteY203" fmla="*/ 72604 h 72236"/>
                    <a:gd name="connsiteX204" fmla="*/ 208873 w 373884"/>
                    <a:gd name="connsiteY204" fmla="*/ 70634 h 72236"/>
                    <a:gd name="connsiteX205" fmla="*/ 203067 w 373884"/>
                    <a:gd name="connsiteY205" fmla="*/ 65314 h 72236"/>
                    <a:gd name="connsiteX206" fmla="*/ 199818 w 373884"/>
                    <a:gd name="connsiteY206" fmla="*/ 57435 h 72236"/>
                    <a:gd name="connsiteX207" fmla="*/ 198795 w 373884"/>
                    <a:gd name="connsiteY207" fmla="*/ 47894 h 72236"/>
                    <a:gd name="connsiteX208" fmla="*/ 200074 w 373884"/>
                    <a:gd name="connsiteY208" fmla="*/ 37176 h 72236"/>
                    <a:gd name="connsiteX209" fmla="*/ 203859 w 373884"/>
                    <a:gd name="connsiteY209" fmla="*/ 29016 h 72236"/>
                    <a:gd name="connsiteX210" fmla="*/ 210075 w 373884"/>
                    <a:gd name="connsiteY210" fmla="*/ 23823 h 72236"/>
                    <a:gd name="connsiteX211" fmla="*/ 218645 w 373884"/>
                    <a:gd name="connsiteY211" fmla="*/ 22007 h 72236"/>
                    <a:gd name="connsiteX212" fmla="*/ 226037 w 373884"/>
                    <a:gd name="connsiteY212" fmla="*/ 23772 h 72236"/>
                    <a:gd name="connsiteX213" fmla="*/ 232663 w 373884"/>
                    <a:gd name="connsiteY213" fmla="*/ 28965 h 72236"/>
                    <a:gd name="connsiteX214" fmla="*/ 232663 w 373884"/>
                    <a:gd name="connsiteY214" fmla="*/ 2209 h 72236"/>
                    <a:gd name="connsiteX215" fmla="*/ 232842 w 373884"/>
                    <a:gd name="connsiteY215" fmla="*/ 1518 h 72236"/>
                    <a:gd name="connsiteX216" fmla="*/ 233533 w 373884"/>
                    <a:gd name="connsiteY216" fmla="*/ 1006 h 72236"/>
                    <a:gd name="connsiteX217" fmla="*/ 234837 w 373884"/>
                    <a:gd name="connsiteY217" fmla="*/ 700 h 72236"/>
                    <a:gd name="connsiteX218" fmla="*/ 236858 w 373884"/>
                    <a:gd name="connsiteY218" fmla="*/ 572 h 72236"/>
                    <a:gd name="connsiteX219" fmla="*/ 238955 w 373884"/>
                    <a:gd name="connsiteY219" fmla="*/ 700 h 72236"/>
                    <a:gd name="connsiteX220" fmla="*/ 240234 w 373884"/>
                    <a:gd name="connsiteY220" fmla="*/ 1006 h 72236"/>
                    <a:gd name="connsiteX221" fmla="*/ 240925 w 373884"/>
                    <a:gd name="connsiteY221" fmla="*/ 1518 h 72236"/>
                    <a:gd name="connsiteX222" fmla="*/ 241155 w 373884"/>
                    <a:gd name="connsiteY222" fmla="*/ 2209 h 72236"/>
                    <a:gd name="connsiteX223" fmla="*/ 232663 w 373884"/>
                    <a:gd name="connsiteY223" fmla="*/ 37969 h 72236"/>
                    <a:gd name="connsiteX224" fmla="*/ 226037 w 373884"/>
                    <a:gd name="connsiteY224" fmla="*/ 31497 h 72236"/>
                    <a:gd name="connsiteX225" fmla="*/ 219361 w 373884"/>
                    <a:gd name="connsiteY225" fmla="*/ 29272 h 72236"/>
                    <a:gd name="connsiteX226" fmla="*/ 213887 w 373884"/>
                    <a:gd name="connsiteY226" fmla="*/ 30807 h 72236"/>
                    <a:gd name="connsiteX227" fmla="*/ 210229 w 373884"/>
                    <a:gd name="connsiteY227" fmla="*/ 34848 h 72236"/>
                    <a:gd name="connsiteX228" fmla="*/ 208183 w 373884"/>
                    <a:gd name="connsiteY228" fmla="*/ 40527 h 72236"/>
                    <a:gd name="connsiteX229" fmla="*/ 207543 w 373884"/>
                    <a:gd name="connsiteY229" fmla="*/ 46973 h 72236"/>
                    <a:gd name="connsiteX230" fmla="*/ 208080 w 373884"/>
                    <a:gd name="connsiteY230" fmla="*/ 53777 h 72236"/>
                    <a:gd name="connsiteX231" fmla="*/ 209948 w 373884"/>
                    <a:gd name="connsiteY231" fmla="*/ 59686 h 72236"/>
                    <a:gd name="connsiteX232" fmla="*/ 213478 w 373884"/>
                    <a:gd name="connsiteY232" fmla="*/ 63830 h 72236"/>
                    <a:gd name="connsiteX233" fmla="*/ 219003 w 373884"/>
                    <a:gd name="connsiteY233" fmla="*/ 65390 h 72236"/>
                    <a:gd name="connsiteX234" fmla="*/ 222251 w 373884"/>
                    <a:gd name="connsiteY234" fmla="*/ 64930 h 72236"/>
                    <a:gd name="connsiteX235" fmla="*/ 225449 w 373884"/>
                    <a:gd name="connsiteY235" fmla="*/ 63395 h 72236"/>
                    <a:gd name="connsiteX236" fmla="*/ 228877 w 373884"/>
                    <a:gd name="connsiteY236" fmla="*/ 60607 h 72236"/>
                    <a:gd name="connsiteX237" fmla="*/ 232663 w 373884"/>
                    <a:gd name="connsiteY237" fmla="*/ 56386 h 72236"/>
                    <a:gd name="connsiteX238" fmla="*/ 295725 w 373884"/>
                    <a:gd name="connsiteY238" fmla="*/ 70353 h 72236"/>
                    <a:gd name="connsiteX239" fmla="*/ 295546 w 373884"/>
                    <a:gd name="connsiteY239" fmla="*/ 71043 h 72236"/>
                    <a:gd name="connsiteX240" fmla="*/ 294907 w 373884"/>
                    <a:gd name="connsiteY240" fmla="*/ 71529 h 72236"/>
                    <a:gd name="connsiteX241" fmla="*/ 293705 w 373884"/>
                    <a:gd name="connsiteY241" fmla="*/ 71836 h 72236"/>
                    <a:gd name="connsiteX242" fmla="*/ 291888 w 373884"/>
                    <a:gd name="connsiteY242" fmla="*/ 71939 h 72236"/>
                    <a:gd name="connsiteX243" fmla="*/ 289970 w 373884"/>
                    <a:gd name="connsiteY243" fmla="*/ 71836 h 72236"/>
                    <a:gd name="connsiteX244" fmla="*/ 288793 w 373884"/>
                    <a:gd name="connsiteY244" fmla="*/ 71529 h 72236"/>
                    <a:gd name="connsiteX245" fmla="*/ 288205 w 373884"/>
                    <a:gd name="connsiteY245" fmla="*/ 71043 h 72236"/>
                    <a:gd name="connsiteX246" fmla="*/ 288052 w 373884"/>
                    <a:gd name="connsiteY246" fmla="*/ 70353 h 72236"/>
                    <a:gd name="connsiteX247" fmla="*/ 288052 w 373884"/>
                    <a:gd name="connsiteY247" fmla="*/ 64265 h 72236"/>
                    <a:gd name="connsiteX248" fmla="*/ 280276 w 373884"/>
                    <a:gd name="connsiteY248" fmla="*/ 70609 h 72236"/>
                    <a:gd name="connsiteX249" fmla="*/ 272498 w 373884"/>
                    <a:gd name="connsiteY249" fmla="*/ 72604 h 72236"/>
                    <a:gd name="connsiteX250" fmla="*/ 264748 w 373884"/>
                    <a:gd name="connsiteY250" fmla="*/ 71069 h 72236"/>
                    <a:gd name="connsiteX251" fmla="*/ 259658 w 373884"/>
                    <a:gd name="connsiteY251" fmla="*/ 66900 h 72236"/>
                    <a:gd name="connsiteX252" fmla="*/ 256870 w 373884"/>
                    <a:gd name="connsiteY252" fmla="*/ 60760 h 72236"/>
                    <a:gd name="connsiteX253" fmla="*/ 256026 w 373884"/>
                    <a:gd name="connsiteY253" fmla="*/ 52242 h 72236"/>
                    <a:gd name="connsiteX254" fmla="*/ 256026 w 373884"/>
                    <a:gd name="connsiteY254" fmla="*/ 24310 h 72236"/>
                    <a:gd name="connsiteX255" fmla="*/ 256205 w 373884"/>
                    <a:gd name="connsiteY255" fmla="*/ 23619 h 72236"/>
                    <a:gd name="connsiteX256" fmla="*/ 256895 w 373884"/>
                    <a:gd name="connsiteY256" fmla="*/ 23107 h 72236"/>
                    <a:gd name="connsiteX257" fmla="*/ 258225 w 373884"/>
                    <a:gd name="connsiteY257" fmla="*/ 22800 h 72236"/>
                    <a:gd name="connsiteX258" fmla="*/ 260272 w 373884"/>
                    <a:gd name="connsiteY258" fmla="*/ 22724 h 72236"/>
                    <a:gd name="connsiteX259" fmla="*/ 262318 w 373884"/>
                    <a:gd name="connsiteY259" fmla="*/ 22800 h 72236"/>
                    <a:gd name="connsiteX260" fmla="*/ 263623 w 373884"/>
                    <a:gd name="connsiteY260" fmla="*/ 23107 h 72236"/>
                    <a:gd name="connsiteX261" fmla="*/ 264314 w 373884"/>
                    <a:gd name="connsiteY261" fmla="*/ 23619 h 72236"/>
                    <a:gd name="connsiteX262" fmla="*/ 264518 w 373884"/>
                    <a:gd name="connsiteY262" fmla="*/ 24310 h 72236"/>
                    <a:gd name="connsiteX263" fmla="*/ 264518 w 373884"/>
                    <a:gd name="connsiteY263" fmla="*/ 51117 h 72236"/>
                    <a:gd name="connsiteX264" fmla="*/ 265106 w 373884"/>
                    <a:gd name="connsiteY264" fmla="*/ 57589 h 72236"/>
                    <a:gd name="connsiteX265" fmla="*/ 266897 w 373884"/>
                    <a:gd name="connsiteY265" fmla="*/ 61732 h 72236"/>
                    <a:gd name="connsiteX266" fmla="*/ 269941 w 373884"/>
                    <a:gd name="connsiteY266" fmla="*/ 64393 h 72236"/>
                    <a:gd name="connsiteX267" fmla="*/ 274239 w 373884"/>
                    <a:gd name="connsiteY267" fmla="*/ 65339 h 72236"/>
                    <a:gd name="connsiteX268" fmla="*/ 280557 w 373884"/>
                    <a:gd name="connsiteY268" fmla="*/ 63088 h 72236"/>
                    <a:gd name="connsiteX269" fmla="*/ 287233 w 373884"/>
                    <a:gd name="connsiteY269" fmla="*/ 56489 h 72236"/>
                    <a:gd name="connsiteX270" fmla="*/ 287233 w 373884"/>
                    <a:gd name="connsiteY270" fmla="*/ 24310 h 72236"/>
                    <a:gd name="connsiteX271" fmla="*/ 287412 w 373884"/>
                    <a:gd name="connsiteY271" fmla="*/ 23619 h 72236"/>
                    <a:gd name="connsiteX272" fmla="*/ 288102 w 373884"/>
                    <a:gd name="connsiteY272" fmla="*/ 23107 h 72236"/>
                    <a:gd name="connsiteX273" fmla="*/ 289407 w 373884"/>
                    <a:gd name="connsiteY273" fmla="*/ 22800 h 72236"/>
                    <a:gd name="connsiteX274" fmla="*/ 291479 w 373884"/>
                    <a:gd name="connsiteY274" fmla="*/ 22724 h 72236"/>
                    <a:gd name="connsiteX275" fmla="*/ 293526 w 373884"/>
                    <a:gd name="connsiteY275" fmla="*/ 22800 h 72236"/>
                    <a:gd name="connsiteX276" fmla="*/ 294804 w 373884"/>
                    <a:gd name="connsiteY276" fmla="*/ 23107 h 72236"/>
                    <a:gd name="connsiteX277" fmla="*/ 295496 w 373884"/>
                    <a:gd name="connsiteY277" fmla="*/ 23619 h 72236"/>
                    <a:gd name="connsiteX278" fmla="*/ 295725 w 373884"/>
                    <a:gd name="connsiteY278" fmla="*/ 24310 h 72236"/>
                    <a:gd name="connsiteX279" fmla="*/ 319293 w 373884"/>
                    <a:gd name="connsiteY279" fmla="*/ 70353 h 72236"/>
                    <a:gd name="connsiteX280" fmla="*/ 319088 w 373884"/>
                    <a:gd name="connsiteY280" fmla="*/ 71043 h 72236"/>
                    <a:gd name="connsiteX281" fmla="*/ 318423 w 373884"/>
                    <a:gd name="connsiteY281" fmla="*/ 71529 h 72236"/>
                    <a:gd name="connsiteX282" fmla="*/ 317144 w 373884"/>
                    <a:gd name="connsiteY282" fmla="*/ 71836 h 72236"/>
                    <a:gd name="connsiteX283" fmla="*/ 315047 w 373884"/>
                    <a:gd name="connsiteY283" fmla="*/ 71939 h 72236"/>
                    <a:gd name="connsiteX284" fmla="*/ 313001 w 373884"/>
                    <a:gd name="connsiteY284" fmla="*/ 71836 h 72236"/>
                    <a:gd name="connsiteX285" fmla="*/ 311696 w 373884"/>
                    <a:gd name="connsiteY285" fmla="*/ 71529 h 72236"/>
                    <a:gd name="connsiteX286" fmla="*/ 311031 w 373884"/>
                    <a:gd name="connsiteY286" fmla="*/ 71043 h 72236"/>
                    <a:gd name="connsiteX287" fmla="*/ 310852 w 373884"/>
                    <a:gd name="connsiteY287" fmla="*/ 70353 h 72236"/>
                    <a:gd name="connsiteX288" fmla="*/ 310852 w 373884"/>
                    <a:gd name="connsiteY288" fmla="*/ 2004 h 72236"/>
                    <a:gd name="connsiteX289" fmla="*/ 311031 w 373884"/>
                    <a:gd name="connsiteY289" fmla="*/ 1288 h 72236"/>
                    <a:gd name="connsiteX290" fmla="*/ 311696 w 373884"/>
                    <a:gd name="connsiteY290" fmla="*/ 776 h 72236"/>
                    <a:gd name="connsiteX291" fmla="*/ 313001 w 373884"/>
                    <a:gd name="connsiteY291" fmla="*/ 469 h 72236"/>
                    <a:gd name="connsiteX292" fmla="*/ 315047 w 373884"/>
                    <a:gd name="connsiteY292" fmla="*/ 367 h 72236"/>
                    <a:gd name="connsiteX293" fmla="*/ 317144 w 373884"/>
                    <a:gd name="connsiteY293" fmla="*/ 469 h 72236"/>
                    <a:gd name="connsiteX294" fmla="*/ 318423 w 373884"/>
                    <a:gd name="connsiteY294" fmla="*/ 776 h 72236"/>
                    <a:gd name="connsiteX295" fmla="*/ 319088 w 373884"/>
                    <a:gd name="connsiteY295" fmla="*/ 1288 h 72236"/>
                    <a:gd name="connsiteX296" fmla="*/ 319293 w 373884"/>
                    <a:gd name="connsiteY296" fmla="*/ 2004 h 72236"/>
                    <a:gd name="connsiteX297" fmla="*/ 373955 w 373884"/>
                    <a:gd name="connsiteY297" fmla="*/ 45336 h 72236"/>
                    <a:gd name="connsiteX298" fmla="*/ 372953 w 373884"/>
                    <a:gd name="connsiteY298" fmla="*/ 48175 h 72236"/>
                    <a:gd name="connsiteX299" fmla="*/ 370665 w 373884"/>
                    <a:gd name="connsiteY299" fmla="*/ 49019 h 72236"/>
                    <a:gd name="connsiteX300" fmla="*/ 340343 w 373884"/>
                    <a:gd name="connsiteY300" fmla="*/ 49019 h 72236"/>
                    <a:gd name="connsiteX301" fmla="*/ 341114 w 373884"/>
                    <a:gd name="connsiteY301" fmla="*/ 55926 h 72236"/>
                    <a:gd name="connsiteX302" fmla="*/ 343684 w 373884"/>
                    <a:gd name="connsiteY302" fmla="*/ 61195 h 72236"/>
                    <a:gd name="connsiteX303" fmla="*/ 348362 w 373884"/>
                    <a:gd name="connsiteY303" fmla="*/ 64572 h 72236"/>
                    <a:gd name="connsiteX304" fmla="*/ 355405 w 373884"/>
                    <a:gd name="connsiteY304" fmla="*/ 65748 h 72236"/>
                    <a:gd name="connsiteX305" fmla="*/ 361266 w 373884"/>
                    <a:gd name="connsiteY305" fmla="*/ 65211 h 72236"/>
                    <a:gd name="connsiteX306" fmla="*/ 365713 w 373884"/>
                    <a:gd name="connsiteY306" fmla="*/ 64009 h 72236"/>
                    <a:gd name="connsiteX307" fmla="*/ 368797 w 373884"/>
                    <a:gd name="connsiteY307" fmla="*/ 62807 h 72236"/>
                    <a:gd name="connsiteX308" fmla="*/ 370623 w 373884"/>
                    <a:gd name="connsiteY308" fmla="*/ 62270 h 72236"/>
                    <a:gd name="connsiteX309" fmla="*/ 371265 w 373884"/>
                    <a:gd name="connsiteY309" fmla="*/ 62449 h 72236"/>
                    <a:gd name="connsiteX310" fmla="*/ 371702 w 373884"/>
                    <a:gd name="connsiteY310" fmla="*/ 62986 h 72236"/>
                    <a:gd name="connsiteX311" fmla="*/ 371934 w 373884"/>
                    <a:gd name="connsiteY311" fmla="*/ 63983 h 72236"/>
                    <a:gd name="connsiteX312" fmla="*/ 372011 w 373884"/>
                    <a:gd name="connsiteY312" fmla="*/ 65544 h 72236"/>
                    <a:gd name="connsiteX313" fmla="*/ 371959 w 373884"/>
                    <a:gd name="connsiteY313" fmla="*/ 66695 h 72236"/>
                    <a:gd name="connsiteX314" fmla="*/ 371832 w 373884"/>
                    <a:gd name="connsiteY314" fmla="*/ 67565 h 72236"/>
                    <a:gd name="connsiteX315" fmla="*/ 371576 w 373884"/>
                    <a:gd name="connsiteY315" fmla="*/ 68255 h 72236"/>
                    <a:gd name="connsiteX316" fmla="*/ 371115 w 373884"/>
                    <a:gd name="connsiteY316" fmla="*/ 68844 h 72236"/>
                    <a:gd name="connsiteX317" fmla="*/ 369452 w 373884"/>
                    <a:gd name="connsiteY317" fmla="*/ 69764 h 72236"/>
                    <a:gd name="connsiteX318" fmla="*/ 365871 w 373884"/>
                    <a:gd name="connsiteY318" fmla="*/ 71018 h 72236"/>
                    <a:gd name="connsiteX319" fmla="*/ 360781 w 373884"/>
                    <a:gd name="connsiteY319" fmla="*/ 72118 h 72236"/>
                    <a:gd name="connsiteX320" fmla="*/ 354616 w 373884"/>
                    <a:gd name="connsiteY320" fmla="*/ 72604 h 72236"/>
                    <a:gd name="connsiteX321" fmla="*/ 344665 w 373884"/>
                    <a:gd name="connsiteY321" fmla="*/ 71018 h 72236"/>
                    <a:gd name="connsiteX322" fmla="*/ 337478 w 373884"/>
                    <a:gd name="connsiteY322" fmla="*/ 66311 h 72236"/>
                    <a:gd name="connsiteX323" fmla="*/ 333078 w 373884"/>
                    <a:gd name="connsiteY323" fmla="*/ 58484 h 72236"/>
                    <a:gd name="connsiteX324" fmla="*/ 331594 w 373884"/>
                    <a:gd name="connsiteY324" fmla="*/ 47536 h 72236"/>
                    <a:gd name="connsiteX325" fmla="*/ 333129 w 373884"/>
                    <a:gd name="connsiteY325" fmla="*/ 36869 h 72236"/>
                    <a:gd name="connsiteX326" fmla="*/ 337554 w 373884"/>
                    <a:gd name="connsiteY326" fmla="*/ 28837 h 72236"/>
                    <a:gd name="connsiteX327" fmla="*/ 344538 w 373884"/>
                    <a:gd name="connsiteY327" fmla="*/ 23772 h 72236"/>
                    <a:gd name="connsiteX328" fmla="*/ 353695 w 373884"/>
                    <a:gd name="connsiteY328" fmla="*/ 22007 h 72236"/>
                    <a:gd name="connsiteX329" fmla="*/ 362930 w 373884"/>
                    <a:gd name="connsiteY329" fmla="*/ 23747 h 72236"/>
                    <a:gd name="connsiteX330" fmla="*/ 369197 w 373884"/>
                    <a:gd name="connsiteY330" fmla="*/ 28428 h 72236"/>
                    <a:gd name="connsiteX331" fmla="*/ 372803 w 373884"/>
                    <a:gd name="connsiteY331" fmla="*/ 35334 h 72236"/>
                    <a:gd name="connsiteX332" fmla="*/ 373955 w 373884"/>
                    <a:gd name="connsiteY332" fmla="*/ 43801 h 72236"/>
                    <a:gd name="connsiteX333" fmla="*/ 365462 w 373884"/>
                    <a:gd name="connsiteY333" fmla="*/ 42829 h 72236"/>
                    <a:gd name="connsiteX334" fmla="*/ 362502 w 373884"/>
                    <a:gd name="connsiteY334" fmla="*/ 32393 h 72236"/>
                    <a:gd name="connsiteX335" fmla="*/ 353263 w 373884"/>
                    <a:gd name="connsiteY335" fmla="*/ 28607 h 72236"/>
                    <a:gd name="connsiteX336" fmla="*/ 347755 w 373884"/>
                    <a:gd name="connsiteY336" fmla="*/ 29784 h 72236"/>
                    <a:gd name="connsiteX337" fmla="*/ 343792 w 373884"/>
                    <a:gd name="connsiteY337" fmla="*/ 32904 h 72236"/>
                    <a:gd name="connsiteX338" fmla="*/ 341321 w 373884"/>
                    <a:gd name="connsiteY338" fmla="*/ 37432 h 72236"/>
                    <a:gd name="connsiteX339" fmla="*/ 340343 w 373884"/>
                    <a:gd name="connsiteY339" fmla="*/ 42829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Lst>
                  <a:rect l="l" t="t" r="r" b="b"/>
                  <a:pathLst>
                    <a:path w="373884" h="72236">
                      <a:moveTo>
                        <a:pt x="40794" y="53061"/>
                      </a:moveTo>
                      <a:cubicBezTo>
                        <a:pt x="40794" y="56165"/>
                        <a:pt x="40222" y="58927"/>
                        <a:pt x="39080" y="61349"/>
                      </a:cubicBezTo>
                      <a:cubicBezTo>
                        <a:pt x="37937" y="63770"/>
                        <a:pt x="36351" y="65825"/>
                        <a:pt x="34322" y="67513"/>
                      </a:cubicBezTo>
                      <a:cubicBezTo>
                        <a:pt x="32293" y="69202"/>
                        <a:pt x="29905" y="70472"/>
                        <a:pt x="27160" y="71325"/>
                      </a:cubicBezTo>
                      <a:cubicBezTo>
                        <a:pt x="24414" y="72177"/>
                        <a:pt x="21455" y="72604"/>
                        <a:pt x="18283" y="72604"/>
                      </a:cubicBezTo>
                      <a:cubicBezTo>
                        <a:pt x="16066" y="72604"/>
                        <a:pt x="14011" y="72416"/>
                        <a:pt x="12119" y="72041"/>
                      </a:cubicBezTo>
                      <a:cubicBezTo>
                        <a:pt x="10226" y="71666"/>
                        <a:pt x="8537" y="71205"/>
                        <a:pt x="7054" y="70660"/>
                      </a:cubicBezTo>
                      <a:cubicBezTo>
                        <a:pt x="5570" y="70114"/>
                        <a:pt x="4325" y="69551"/>
                        <a:pt x="3319" y="68971"/>
                      </a:cubicBezTo>
                      <a:cubicBezTo>
                        <a:pt x="2313" y="68392"/>
                        <a:pt x="1614" y="67897"/>
                        <a:pt x="1222" y="67488"/>
                      </a:cubicBezTo>
                      <a:cubicBezTo>
                        <a:pt x="829" y="67079"/>
                        <a:pt x="539" y="66558"/>
                        <a:pt x="352" y="65928"/>
                      </a:cubicBezTo>
                      <a:cubicBezTo>
                        <a:pt x="164" y="65297"/>
                        <a:pt x="70" y="64452"/>
                        <a:pt x="70" y="63395"/>
                      </a:cubicBezTo>
                      <a:cubicBezTo>
                        <a:pt x="70" y="62645"/>
                        <a:pt x="105" y="62022"/>
                        <a:pt x="173" y="61528"/>
                      </a:cubicBezTo>
                      <a:cubicBezTo>
                        <a:pt x="241" y="61033"/>
                        <a:pt x="343" y="60632"/>
                        <a:pt x="480" y="60326"/>
                      </a:cubicBezTo>
                      <a:cubicBezTo>
                        <a:pt x="616" y="60019"/>
                        <a:pt x="787" y="59805"/>
                        <a:pt x="991" y="59686"/>
                      </a:cubicBezTo>
                      <a:cubicBezTo>
                        <a:pt x="1196" y="59567"/>
                        <a:pt x="1435" y="59507"/>
                        <a:pt x="1708" y="59507"/>
                      </a:cubicBezTo>
                      <a:cubicBezTo>
                        <a:pt x="2185" y="59507"/>
                        <a:pt x="2859" y="59797"/>
                        <a:pt x="3728" y="60377"/>
                      </a:cubicBezTo>
                      <a:cubicBezTo>
                        <a:pt x="4598" y="60957"/>
                        <a:pt x="5715" y="61588"/>
                        <a:pt x="7079" y="62270"/>
                      </a:cubicBezTo>
                      <a:cubicBezTo>
                        <a:pt x="8444" y="62952"/>
                        <a:pt x="10089" y="63591"/>
                        <a:pt x="12016" y="64188"/>
                      </a:cubicBezTo>
                      <a:cubicBezTo>
                        <a:pt x="13943" y="64785"/>
                        <a:pt x="16169" y="65083"/>
                        <a:pt x="18693" y="65083"/>
                      </a:cubicBezTo>
                      <a:cubicBezTo>
                        <a:pt x="20603" y="65083"/>
                        <a:pt x="22351" y="64828"/>
                        <a:pt x="23936" y="64316"/>
                      </a:cubicBezTo>
                      <a:cubicBezTo>
                        <a:pt x="25522" y="63804"/>
                        <a:pt x="26887" y="63080"/>
                        <a:pt x="28029" y="62142"/>
                      </a:cubicBezTo>
                      <a:cubicBezTo>
                        <a:pt x="29172" y="61204"/>
                        <a:pt x="30050" y="60053"/>
                        <a:pt x="30664" y="58688"/>
                      </a:cubicBezTo>
                      <a:cubicBezTo>
                        <a:pt x="31278" y="57324"/>
                        <a:pt x="31585" y="55772"/>
                        <a:pt x="31585" y="54033"/>
                      </a:cubicBezTo>
                      <a:cubicBezTo>
                        <a:pt x="31585" y="52157"/>
                        <a:pt x="31158" y="50554"/>
                        <a:pt x="30306" y="49224"/>
                      </a:cubicBezTo>
                      <a:cubicBezTo>
                        <a:pt x="29453" y="47894"/>
                        <a:pt x="28328" y="46726"/>
                        <a:pt x="26929" y="45720"/>
                      </a:cubicBezTo>
                      <a:cubicBezTo>
                        <a:pt x="25531" y="44713"/>
                        <a:pt x="23936" y="43793"/>
                        <a:pt x="22146" y="42957"/>
                      </a:cubicBezTo>
                      <a:cubicBezTo>
                        <a:pt x="20355" y="42121"/>
                        <a:pt x="18522" y="41269"/>
                        <a:pt x="16646" y="40399"/>
                      </a:cubicBezTo>
                      <a:cubicBezTo>
                        <a:pt x="14770" y="39529"/>
                        <a:pt x="12946" y="38566"/>
                        <a:pt x="11172" y="37509"/>
                      </a:cubicBezTo>
                      <a:cubicBezTo>
                        <a:pt x="9399" y="36451"/>
                        <a:pt x="7813" y="35206"/>
                        <a:pt x="6414" y="33774"/>
                      </a:cubicBezTo>
                      <a:cubicBezTo>
                        <a:pt x="5016" y="32341"/>
                        <a:pt x="3882" y="30662"/>
                        <a:pt x="3012" y="28735"/>
                      </a:cubicBezTo>
                      <a:cubicBezTo>
                        <a:pt x="2142" y="26808"/>
                        <a:pt x="1708" y="24497"/>
                        <a:pt x="1708" y="21803"/>
                      </a:cubicBezTo>
                      <a:cubicBezTo>
                        <a:pt x="1708" y="19040"/>
                        <a:pt x="2211" y="16576"/>
                        <a:pt x="3217" y="14410"/>
                      </a:cubicBezTo>
                      <a:cubicBezTo>
                        <a:pt x="4223" y="12244"/>
                        <a:pt x="5621" y="10428"/>
                        <a:pt x="7412" y="8962"/>
                      </a:cubicBezTo>
                      <a:cubicBezTo>
                        <a:pt x="9202" y="7495"/>
                        <a:pt x="11334" y="6378"/>
                        <a:pt x="13807" y="5611"/>
                      </a:cubicBezTo>
                      <a:cubicBezTo>
                        <a:pt x="16280" y="4843"/>
                        <a:pt x="18948" y="4460"/>
                        <a:pt x="21813" y="4460"/>
                      </a:cubicBezTo>
                      <a:cubicBezTo>
                        <a:pt x="23280" y="4460"/>
                        <a:pt x="24755" y="4588"/>
                        <a:pt x="26239" y="4843"/>
                      </a:cubicBezTo>
                      <a:cubicBezTo>
                        <a:pt x="27722" y="5099"/>
                        <a:pt x="29121" y="5440"/>
                        <a:pt x="30434" y="5867"/>
                      </a:cubicBezTo>
                      <a:cubicBezTo>
                        <a:pt x="31747" y="6293"/>
                        <a:pt x="32915" y="6770"/>
                        <a:pt x="33938" y="7299"/>
                      </a:cubicBezTo>
                      <a:cubicBezTo>
                        <a:pt x="34961" y="7828"/>
                        <a:pt x="35635" y="8254"/>
                        <a:pt x="35959" y="8578"/>
                      </a:cubicBezTo>
                      <a:cubicBezTo>
                        <a:pt x="36283" y="8902"/>
                        <a:pt x="36496" y="9158"/>
                        <a:pt x="36598" y="9345"/>
                      </a:cubicBezTo>
                      <a:cubicBezTo>
                        <a:pt x="36701" y="9533"/>
                        <a:pt x="36786" y="9772"/>
                        <a:pt x="36854" y="10062"/>
                      </a:cubicBezTo>
                      <a:cubicBezTo>
                        <a:pt x="36923" y="10352"/>
                        <a:pt x="36974" y="10701"/>
                        <a:pt x="37008" y="11110"/>
                      </a:cubicBezTo>
                      <a:cubicBezTo>
                        <a:pt x="37042" y="11520"/>
                        <a:pt x="37059" y="12048"/>
                        <a:pt x="37059" y="12696"/>
                      </a:cubicBezTo>
                      <a:cubicBezTo>
                        <a:pt x="37059" y="13310"/>
                        <a:pt x="37033" y="13856"/>
                        <a:pt x="36982" y="14333"/>
                      </a:cubicBezTo>
                      <a:cubicBezTo>
                        <a:pt x="36931" y="14811"/>
                        <a:pt x="36854" y="15212"/>
                        <a:pt x="36752" y="15536"/>
                      </a:cubicBezTo>
                      <a:cubicBezTo>
                        <a:pt x="36650" y="15860"/>
                        <a:pt x="36505" y="16098"/>
                        <a:pt x="36317" y="16252"/>
                      </a:cubicBezTo>
                      <a:cubicBezTo>
                        <a:pt x="36129" y="16405"/>
                        <a:pt x="35916" y="16482"/>
                        <a:pt x="35678" y="16482"/>
                      </a:cubicBezTo>
                      <a:cubicBezTo>
                        <a:pt x="35302" y="16482"/>
                        <a:pt x="34714" y="16243"/>
                        <a:pt x="33913" y="15766"/>
                      </a:cubicBezTo>
                      <a:cubicBezTo>
                        <a:pt x="33111" y="15288"/>
                        <a:pt x="32131" y="14751"/>
                        <a:pt x="30971" y="14154"/>
                      </a:cubicBezTo>
                      <a:cubicBezTo>
                        <a:pt x="29811" y="13557"/>
                        <a:pt x="28439" y="13012"/>
                        <a:pt x="26853" y="12517"/>
                      </a:cubicBezTo>
                      <a:cubicBezTo>
                        <a:pt x="25267" y="12023"/>
                        <a:pt x="23485" y="11775"/>
                        <a:pt x="21506" y="11775"/>
                      </a:cubicBezTo>
                      <a:cubicBezTo>
                        <a:pt x="19665" y="11775"/>
                        <a:pt x="18062" y="12023"/>
                        <a:pt x="16697" y="12517"/>
                      </a:cubicBezTo>
                      <a:cubicBezTo>
                        <a:pt x="15333" y="13012"/>
                        <a:pt x="14208" y="13668"/>
                        <a:pt x="13321" y="14487"/>
                      </a:cubicBezTo>
                      <a:cubicBezTo>
                        <a:pt x="12434" y="15305"/>
                        <a:pt x="11769" y="16278"/>
                        <a:pt x="11326" y="17403"/>
                      </a:cubicBezTo>
                      <a:cubicBezTo>
                        <a:pt x="10882" y="18528"/>
                        <a:pt x="10660" y="19722"/>
                        <a:pt x="10660" y="20984"/>
                      </a:cubicBezTo>
                      <a:cubicBezTo>
                        <a:pt x="10660" y="22826"/>
                        <a:pt x="11087" y="24412"/>
                        <a:pt x="11940" y="25742"/>
                      </a:cubicBezTo>
                      <a:cubicBezTo>
                        <a:pt x="12792" y="27072"/>
                        <a:pt x="13926" y="28249"/>
                        <a:pt x="15342" y="29272"/>
                      </a:cubicBezTo>
                      <a:cubicBezTo>
                        <a:pt x="16757" y="30295"/>
                        <a:pt x="18369" y="31233"/>
                        <a:pt x="20176" y="32086"/>
                      </a:cubicBezTo>
                      <a:cubicBezTo>
                        <a:pt x="21984" y="32938"/>
                        <a:pt x="23826" y="33800"/>
                        <a:pt x="25702" y="34669"/>
                      </a:cubicBezTo>
                      <a:cubicBezTo>
                        <a:pt x="27577" y="35539"/>
                        <a:pt x="29419" y="36494"/>
                        <a:pt x="31227" y="37534"/>
                      </a:cubicBezTo>
                      <a:cubicBezTo>
                        <a:pt x="33034" y="38574"/>
                        <a:pt x="34646" y="39802"/>
                        <a:pt x="36061" y="41218"/>
                      </a:cubicBezTo>
                      <a:cubicBezTo>
                        <a:pt x="37477" y="42633"/>
                        <a:pt x="38619" y="44304"/>
                        <a:pt x="39489" y="46231"/>
                      </a:cubicBezTo>
                      <a:cubicBezTo>
                        <a:pt x="40359" y="48158"/>
                        <a:pt x="40794" y="50435"/>
                        <a:pt x="40794" y="53061"/>
                      </a:cubicBezTo>
                      <a:close/>
                      <a:moveTo>
                        <a:pt x="84991" y="63344"/>
                      </a:moveTo>
                      <a:cubicBezTo>
                        <a:pt x="84991" y="63924"/>
                        <a:pt x="84974" y="64427"/>
                        <a:pt x="84940" y="64853"/>
                      </a:cubicBezTo>
                      <a:cubicBezTo>
                        <a:pt x="84906" y="65279"/>
                        <a:pt x="84846" y="65638"/>
                        <a:pt x="84761" y="65928"/>
                      </a:cubicBezTo>
                      <a:cubicBezTo>
                        <a:pt x="84675" y="66217"/>
                        <a:pt x="84573" y="66473"/>
                        <a:pt x="84454" y="66695"/>
                      </a:cubicBezTo>
                      <a:cubicBezTo>
                        <a:pt x="84334" y="66917"/>
                        <a:pt x="84061" y="67241"/>
                        <a:pt x="83635" y="67667"/>
                      </a:cubicBezTo>
                      <a:cubicBezTo>
                        <a:pt x="83209" y="68093"/>
                        <a:pt x="82484" y="68622"/>
                        <a:pt x="81461" y="69253"/>
                      </a:cubicBezTo>
                      <a:cubicBezTo>
                        <a:pt x="80438" y="69884"/>
                        <a:pt x="79287" y="70447"/>
                        <a:pt x="78008" y="70941"/>
                      </a:cubicBezTo>
                      <a:cubicBezTo>
                        <a:pt x="76729" y="71436"/>
                        <a:pt x="75339" y="71836"/>
                        <a:pt x="73838" y="72143"/>
                      </a:cubicBezTo>
                      <a:cubicBezTo>
                        <a:pt x="72337" y="72450"/>
                        <a:pt x="70786" y="72604"/>
                        <a:pt x="69183" y="72604"/>
                      </a:cubicBezTo>
                      <a:cubicBezTo>
                        <a:pt x="65874" y="72604"/>
                        <a:pt x="62941" y="72058"/>
                        <a:pt x="60383" y="70967"/>
                      </a:cubicBezTo>
                      <a:cubicBezTo>
                        <a:pt x="57825" y="69875"/>
                        <a:pt x="55685" y="68281"/>
                        <a:pt x="53963" y="66183"/>
                      </a:cubicBezTo>
                      <a:cubicBezTo>
                        <a:pt x="52240" y="64086"/>
                        <a:pt x="50927" y="61511"/>
                        <a:pt x="50023" y="58458"/>
                      </a:cubicBezTo>
                      <a:cubicBezTo>
                        <a:pt x="49119" y="55406"/>
                        <a:pt x="48668" y="51884"/>
                        <a:pt x="48668" y="47894"/>
                      </a:cubicBezTo>
                      <a:cubicBezTo>
                        <a:pt x="48668" y="43358"/>
                        <a:pt x="49222" y="39461"/>
                        <a:pt x="50330" y="36204"/>
                      </a:cubicBezTo>
                      <a:cubicBezTo>
                        <a:pt x="51439" y="32947"/>
                        <a:pt x="52956" y="30278"/>
                        <a:pt x="54883" y="28198"/>
                      </a:cubicBezTo>
                      <a:cubicBezTo>
                        <a:pt x="56810" y="26117"/>
                        <a:pt x="59079" y="24574"/>
                        <a:pt x="61688" y="23568"/>
                      </a:cubicBezTo>
                      <a:cubicBezTo>
                        <a:pt x="64297" y="22562"/>
                        <a:pt x="67119" y="22058"/>
                        <a:pt x="70155" y="22058"/>
                      </a:cubicBezTo>
                      <a:cubicBezTo>
                        <a:pt x="71621" y="22058"/>
                        <a:pt x="73045" y="22195"/>
                        <a:pt x="74426" y="22468"/>
                      </a:cubicBezTo>
                      <a:cubicBezTo>
                        <a:pt x="75808" y="22741"/>
                        <a:pt x="77078" y="23099"/>
                        <a:pt x="78238" y="23542"/>
                      </a:cubicBezTo>
                      <a:cubicBezTo>
                        <a:pt x="79397" y="23985"/>
                        <a:pt x="80429" y="24497"/>
                        <a:pt x="81333" y="25077"/>
                      </a:cubicBezTo>
                      <a:cubicBezTo>
                        <a:pt x="82237" y="25657"/>
                        <a:pt x="82893" y="26151"/>
                        <a:pt x="83303" y="26561"/>
                      </a:cubicBezTo>
                      <a:cubicBezTo>
                        <a:pt x="83712" y="26970"/>
                        <a:pt x="83993" y="27294"/>
                        <a:pt x="84147" y="27533"/>
                      </a:cubicBezTo>
                      <a:cubicBezTo>
                        <a:pt x="84300" y="27771"/>
                        <a:pt x="84428" y="28053"/>
                        <a:pt x="84530" y="28377"/>
                      </a:cubicBezTo>
                      <a:cubicBezTo>
                        <a:pt x="84633" y="28701"/>
                        <a:pt x="84701" y="29067"/>
                        <a:pt x="84735" y="29477"/>
                      </a:cubicBezTo>
                      <a:cubicBezTo>
                        <a:pt x="84769" y="29886"/>
                        <a:pt x="84786" y="30397"/>
                        <a:pt x="84786" y="31011"/>
                      </a:cubicBezTo>
                      <a:cubicBezTo>
                        <a:pt x="84786" y="32341"/>
                        <a:pt x="84633" y="33271"/>
                        <a:pt x="84326" y="33800"/>
                      </a:cubicBezTo>
                      <a:cubicBezTo>
                        <a:pt x="84019" y="34328"/>
                        <a:pt x="83644" y="34593"/>
                        <a:pt x="83200" y="34593"/>
                      </a:cubicBezTo>
                      <a:cubicBezTo>
                        <a:pt x="82689" y="34593"/>
                        <a:pt x="82100" y="34311"/>
                        <a:pt x="81435" y="33748"/>
                      </a:cubicBezTo>
                      <a:cubicBezTo>
                        <a:pt x="80770" y="33186"/>
                        <a:pt x="79926" y="32563"/>
                        <a:pt x="78903" y="31881"/>
                      </a:cubicBezTo>
                      <a:cubicBezTo>
                        <a:pt x="77880" y="31199"/>
                        <a:pt x="76643" y="30577"/>
                        <a:pt x="75194" y="30014"/>
                      </a:cubicBezTo>
                      <a:cubicBezTo>
                        <a:pt x="73744" y="29451"/>
                        <a:pt x="72030" y="29170"/>
                        <a:pt x="70052" y="29170"/>
                      </a:cubicBezTo>
                      <a:cubicBezTo>
                        <a:pt x="65994" y="29170"/>
                        <a:pt x="62881" y="30730"/>
                        <a:pt x="60716" y="33851"/>
                      </a:cubicBezTo>
                      <a:cubicBezTo>
                        <a:pt x="58550" y="36971"/>
                        <a:pt x="57467" y="41499"/>
                        <a:pt x="57467" y="47433"/>
                      </a:cubicBezTo>
                      <a:cubicBezTo>
                        <a:pt x="57467" y="50401"/>
                        <a:pt x="57748" y="53001"/>
                        <a:pt x="58311" y="55235"/>
                      </a:cubicBezTo>
                      <a:cubicBezTo>
                        <a:pt x="58874" y="57469"/>
                        <a:pt x="59701" y="59337"/>
                        <a:pt x="60792" y="60837"/>
                      </a:cubicBezTo>
                      <a:cubicBezTo>
                        <a:pt x="61884" y="62338"/>
                        <a:pt x="63222" y="63455"/>
                        <a:pt x="64808" y="64188"/>
                      </a:cubicBezTo>
                      <a:cubicBezTo>
                        <a:pt x="66394" y="64921"/>
                        <a:pt x="68211" y="65288"/>
                        <a:pt x="70257" y="65288"/>
                      </a:cubicBezTo>
                      <a:cubicBezTo>
                        <a:pt x="72201" y="65288"/>
                        <a:pt x="73906" y="64981"/>
                        <a:pt x="75373" y="64367"/>
                      </a:cubicBezTo>
                      <a:cubicBezTo>
                        <a:pt x="76839" y="63753"/>
                        <a:pt x="78110" y="63080"/>
                        <a:pt x="79184" y="62346"/>
                      </a:cubicBezTo>
                      <a:cubicBezTo>
                        <a:pt x="80259" y="61613"/>
                        <a:pt x="81162" y="60948"/>
                        <a:pt x="81896" y="60351"/>
                      </a:cubicBezTo>
                      <a:cubicBezTo>
                        <a:pt x="82629" y="59754"/>
                        <a:pt x="83200" y="59456"/>
                        <a:pt x="83610" y="59456"/>
                      </a:cubicBezTo>
                      <a:cubicBezTo>
                        <a:pt x="83848" y="59456"/>
                        <a:pt x="84053" y="59524"/>
                        <a:pt x="84223" y="59660"/>
                      </a:cubicBezTo>
                      <a:cubicBezTo>
                        <a:pt x="84394" y="59797"/>
                        <a:pt x="84539" y="60027"/>
                        <a:pt x="84658" y="60351"/>
                      </a:cubicBezTo>
                      <a:cubicBezTo>
                        <a:pt x="84778" y="60675"/>
                        <a:pt x="84863" y="61084"/>
                        <a:pt x="84914" y="61579"/>
                      </a:cubicBezTo>
                      <a:cubicBezTo>
                        <a:pt x="84965" y="62074"/>
                        <a:pt x="84991" y="62662"/>
                        <a:pt x="84991" y="63344"/>
                      </a:cubicBezTo>
                      <a:close/>
                      <a:moveTo>
                        <a:pt x="135195" y="70353"/>
                      </a:moveTo>
                      <a:cubicBezTo>
                        <a:pt x="135195" y="70626"/>
                        <a:pt x="135127" y="70856"/>
                        <a:pt x="134991" y="71043"/>
                      </a:cubicBezTo>
                      <a:cubicBezTo>
                        <a:pt x="134854" y="71231"/>
                        <a:pt x="134633" y="71393"/>
                        <a:pt x="134326" y="71529"/>
                      </a:cubicBezTo>
                      <a:cubicBezTo>
                        <a:pt x="134019" y="71666"/>
                        <a:pt x="133592" y="71768"/>
                        <a:pt x="133047" y="71836"/>
                      </a:cubicBezTo>
                      <a:cubicBezTo>
                        <a:pt x="132501" y="71905"/>
                        <a:pt x="131819" y="71939"/>
                        <a:pt x="131001" y="71939"/>
                      </a:cubicBezTo>
                      <a:cubicBezTo>
                        <a:pt x="130148" y="71939"/>
                        <a:pt x="129449" y="71905"/>
                        <a:pt x="128903" y="71836"/>
                      </a:cubicBezTo>
                      <a:cubicBezTo>
                        <a:pt x="128357" y="71768"/>
                        <a:pt x="127931" y="71666"/>
                        <a:pt x="127624" y="71529"/>
                      </a:cubicBezTo>
                      <a:cubicBezTo>
                        <a:pt x="127317" y="71393"/>
                        <a:pt x="127095" y="71231"/>
                        <a:pt x="126959" y="71043"/>
                      </a:cubicBezTo>
                      <a:cubicBezTo>
                        <a:pt x="126822" y="70856"/>
                        <a:pt x="126754" y="70626"/>
                        <a:pt x="126754" y="70353"/>
                      </a:cubicBezTo>
                      <a:lnTo>
                        <a:pt x="126754" y="43392"/>
                      </a:lnTo>
                      <a:cubicBezTo>
                        <a:pt x="126754" y="40766"/>
                        <a:pt x="126550" y="38651"/>
                        <a:pt x="126140" y="37048"/>
                      </a:cubicBezTo>
                      <a:cubicBezTo>
                        <a:pt x="125731" y="35445"/>
                        <a:pt x="125134" y="34064"/>
                        <a:pt x="124349" y="32904"/>
                      </a:cubicBezTo>
                      <a:cubicBezTo>
                        <a:pt x="123565" y="31745"/>
                        <a:pt x="122551" y="30858"/>
                        <a:pt x="121306" y="30244"/>
                      </a:cubicBezTo>
                      <a:cubicBezTo>
                        <a:pt x="120061" y="29630"/>
                        <a:pt x="118620" y="29323"/>
                        <a:pt x="116983" y="29323"/>
                      </a:cubicBezTo>
                      <a:cubicBezTo>
                        <a:pt x="114868" y="29323"/>
                        <a:pt x="112754" y="30073"/>
                        <a:pt x="110639" y="31574"/>
                      </a:cubicBezTo>
                      <a:cubicBezTo>
                        <a:pt x="108525" y="33075"/>
                        <a:pt x="106307" y="35275"/>
                        <a:pt x="103988" y="38174"/>
                      </a:cubicBezTo>
                      <a:lnTo>
                        <a:pt x="103988" y="70353"/>
                      </a:lnTo>
                      <a:cubicBezTo>
                        <a:pt x="103988" y="70626"/>
                        <a:pt x="103920" y="70856"/>
                        <a:pt x="103784" y="71043"/>
                      </a:cubicBezTo>
                      <a:cubicBezTo>
                        <a:pt x="103647" y="71231"/>
                        <a:pt x="103426" y="71393"/>
                        <a:pt x="103118" y="71529"/>
                      </a:cubicBezTo>
                      <a:cubicBezTo>
                        <a:pt x="102811" y="71666"/>
                        <a:pt x="102385" y="71768"/>
                        <a:pt x="101840" y="71836"/>
                      </a:cubicBezTo>
                      <a:cubicBezTo>
                        <a:pt x="101294" y="71905"/>
                        <a:pt x="100595" y="71939"/>
                        <a:pt x="99742" y="71939"/>
                      </a:cubicBezTo>
                      <a:cubicBezTo>
                        <a:pt x="98923" y="71939"/>
                        <a:pt x="98241" y="71905"/>
                        <a:pt x="97696" y="71836"/>
                      </a:cubicBezTo>
                      <a:cubicBezTo>
                        <a:pt x="97150" y="71768"/>
                        <a:pt x="96715" y="71666"/>
                        <a:pt x="96391" y="71529"/>
                      </a:cubicBezTo>
                      <a:cubicBezTo>
                        <a:pt x="96067" y="71393"/>
                        <a:pt x="95845" y="71231"/>
                        <a:pt x="95726" y="71043"/>
                      </a:cubicBezTo>
                      <a:cubicBezTo>
                        <a:pt x="95607" y="70856"/>
                        <a:pt x="95547" y="70626"/>
                        <a:pt x="95547" y="70353"/>
                      </a:cubicBezTo>
                      <a:lnTo>
                        <a:pt x="95547" y="2004"/>
                      </a:lnTo>
                      <a:cubicBezTo>
                        <a:pt x="95547" y="1731"/>
                        <a:pt x="95607" y="1492"/>
                        <a:pt x="95726" y="1288"/>
                      </a:cubicBezTo>
                      <a:cubicBezTo>
                        <a:pt x="95845" y="1083"/>
                        <a:pt x="96067" y="913"/>
                        <a:pt x="96391" y="776"/>
                      </a:cubicBezTo>
                      <a:cubicBezTo>
                        <a:pt x="96715" y="640"/>
                        <a:pt x="97150" y="537"/>
                        <a:pt x="97696" y="469"/>
                      </a:cubicBezTo>
                      <a:cubicBezTo>
                        <a:pt x="98241" y="401"/>
                        <a:pt x="98923" y="367"/>
                        <a:pt x="99742" y="367"/>
                      </a:cubicBezTo>
                      <a:cubicBezTo>
                        <a:pt x="100595" y="367"/>
                        <a:pt x="101294" y="401"/>
                        <a:pt x="101840" y="469"/>
                      </a:cubicBezTo>
                      <a:cubicBezTo>
                        <a:pt x="102385" y="537"/>
                        <a:pt x="102811" y="640"/>
                        <a:pt x="103118" y="776"/>
                      </a:cubicBezTo>
                      <a:cubicBezTo>
                        <a:pt x="103426" y="913"/>
                        <a:pt x="103647" y="1083"/>
                        <a:pt x="103784" y="1288"/>
                      </a:cubicBezTo>
                      <a:cubicBezTo>
                        <a:pt x="103920" y="1492"/>
                        <a:pt x="103988" y="1731"/>
                        <a:pt x="103988" y="2004"/>
                      </a:cubicBezTo>
                      <a:lnTo>
                        <a:pt x="103988" y="29579"/>
                      </a:lnTo>
                      <a:cubicBezTo>
                        <a:pt x="106410" y="27021"/>
                        <a:pt x="108848" y="25119"/>
                        <a:pt x="111304" y="23875"/>
                      </a:cubicBezTo>
                      <a:cubicBezTo>
                        <a:pt x="113759" y="22630"/>
                        <a:pt x="116232" y="22007"/>
                        <a:pt x="118722" y="22007"/>
                      </a:cubicBezTo>
                      <a:cubicBezTo>
                        <a:pt x="121792" y="22007"/>
                        <a:pt x="124375" y="22527"/>
                        <a:pt x="126472" y="23568"/>
                      </a:cubicBezTo>
                      <a:cubicBezTo>
                        <a:pt x="128571" y="24608"/>
                        <a:pt x="130267" y="25998"/>
                        <a:pt x="131564" y="27737"/>
                      </a:cubicBezTo>
                      <a:cubicBezTo>
                        <a:pt x="132859" y="29477"/>
                        <a:pt x="133789" y="31514"/>
                        <a:pt x="134352" y="33851"/>
                      </a:cubicBezTo>
                      <a:cubicBezTo>
                        <a:pt x="134915" y="36187"/>
                        <a:pt x="135195" y="39009"/>
                        <a:pt x="135195" y="42317"/>
                      </a:cubicBezTo>
                      <a:close/>
                      <a:moveTo>
                        <a:pt x="189408" y="45336"/>
                      </a:moveTo>
                      <a:cubicBezTo>
                        <a:pt x="189408" y="46666"/>
                        <a:pt x="189074" y="47612"/>
                        <a:pt x="188406" y="48175"/>
                      </a:cubicBezTo>
                      <a:cubicBezTo>
                        <a:pt x="187737" y="48738"/>
                        <a:pt x="186975" y="49019"/>
                        <a:pt x="186118" y="49019"/>
                      </a:cubicBezTo>
                      <a:lnTo>
                        <a:pt x="155796" y="49019"/>
                      </a:lnTo>
                      <a:cubicBezTo>
                        <a:pt x="155796" y="51577"/>
                        <a:pt x="156053" y="53880"/>
                        <a:pt x="156567" y="55926"/>
                      </a:cubicBezTo>
                      <a:cubicBezTo>
                        <a:pt x="157081" y="57972"/>
                        <a:pt x="157937" y="59729"/>
                        <a:pt x="159138" y="61195"/>
                      </a:cubicBezTo>
                      <a:cubicBezTo>
                        <a:pt x="160337" y="62662"/>
                        <a:pt x="161896" y="63787"/>
                        <a:pt x="163815" y="64572"/>
                      </a:cubicBezTo>
                      <a:cubicBezTo>
                        <a:pt x="165735" y="65356"/>
                        <a:pt x="168082" y="65748"/>
                        <a:pt x="170858" y="65748"/>
                      </a:cubicBezTo>
                      <a:cubicBezTo>
                        <a:pt x="173052" y="65748"/>
                        <a:pt x="175005" y="65569"/>
                        <a:pt x="176719" y="65211"/>
                      </a:cubicBezTo>
                      <a:cubicBezTo>
                        <a:pt x="178432" y="64853"/>
                        <a:pt x="179914" y="64452"/>
                        <a:pt x="181166" y="64009"/>
                      </a:cubicBezTo>
                      <a:cubicBezTo>
                        <a:pt x="182417" y="63566"/>
                        <a:pt x="183445" y="63165"/>
                        <a:pt x="184250" y="62807"/>
                      </a:cubicBezTo>
                      <a:cubicBezTo>
                        <a:pt x="185056" y="62449"/>
                        <a:pt x="185665" y="62270"/>
                        <a:pt x="186076" y="62270"/>
                      </a:cubicBezTo>
                      <a:cubicBezTo>
                        <a:pt x="186316" y="62270"/>
                        <a:pt x="186530" y="62329"/>
                        <a:pt x="186718" y="62449"/>
                      </a:cubicBezTo>
                      <a:cubicBezTo>
                        <a:pt x="186907" y="62568"/>
                        <a:pt x="187052" y="62747"/>
                        <a:pt x="187155" y="62986"/>
                      </a:cubicBezTo>
                      <a:cubicBezTo>
                        <a:pt x="187258" y="63225"/>
                        <a:pt x="187335" y="63557"/>
                        <a:pt x="187387" y="63983"/>
                      </a:cubicBezTo>
                      <a:cubicBezTo>
                        <a:pt x="187438" y="64410"/>
                        <a:pt x="187464" y="64930"/>
                        <a:pt x="187464" y="65544"/>
                      </a:cubicBezTo>
                      <a:cubicBezTo>
                        <a:pt x="187464" y="65987"/>
                        <a:pt x="187447" y="66371"/>
                        <a:pt x="187413" y="66695"/>
                      </a:cubicBezTo>
                      <a:cubicBezTo>
                        <a:pt x="187378" y="67019"/>
                        <a:pt x="187335" y="67309"/>
                        <a:pt x="187285" y="67565"/>
                      </a:cubicBezTo>
                      <a:cubicBezTo>
                        <a:pt x="187233" y="67820"/>
                        <a:pt x="187149" y="68051"/>
                        <a:pt x="187029" y="68255"/>
                      </a:cubicBezTo>
                      <a:cubicBezTo>
                        <a:pt x="186910" y="68460"/>
                        <a:pt x="186756" y="68656"/>
                        <a:pt x="186569" y="68844"/>
                      </a:cubicBezTo>
                      <a:cubicBezTo>
                        <a:pt x="186381" y="69031"/>
                        <a:pt x="185827" y="69338"/>
                        <a:pt x="184906" y="69764"/>
                      </a:cubicBezTo>
                      <a:cubicBezTo>
                        <a:pt x="183984" y="70191"/>
                        <a:pt x="182791" y="70609"/>
                        <a:pt x="181324" y="71018"/>
                      </a:cubicBezTo>
                      <a:cubicBezTo>
                        <a:pt x="179858" y="71427"/>
                        <a:pt x="178161" y="71794"/>
                        <a:pt x="176234" y="72118"/>
                      </a:cubicBezTo>
                      <a:cubicBezTo>
                        <a:pt x="174307" y="72442"/>
                        <a:pt x="172253" y="72604"/>
                        <a:pt x="170069" y="72604"/>
                      </a:cubicBezTo>
                      <a:cubicBezTo>
                        <a:pt x="166283" y="72604"/>
                        <a:pt x="162967" y="72075"/>
                        <a:pt x="160119" y="71018"/>
                      </a:cubicBezTo>
                      <a:cubicBezTo>
                        <a:pt x="157271" y="69961"/>
                        <a:pt x="154875" y="68392"/>
                        <a:pt x="152931" y="66311"/>
                      </a:cubicBezTo>
                      <a:cubicBezTo>
                        <a:pt x="150987" y="64231"/>
                        <a:pt x="149520" y="61622"/>
                        <a:pt x="148531" y="58484"/>
                      </a:cubicBezTo>
                      <a:cubicBezTo>
                        <a:pt x="147542" y="55346"/>
                        <a:pt x="147047" y="51697"/>
                        <a:pt x="147047" y="47536"/>
                      </a:cubicBezTo>
                      <a:cubicBezTo>
                        <a:pt x="147047" y="43579"/>
                        <a:pt x="147559" y="40024"/>
                        <a:pt x="148582" y="36869"/>
                      </a:cubicBezTo>
                      <a:cubicBezTo>
                        <a:pt x="149606" y="33714"/>
                        <a:pt x="151080" y="31037"/>
                        <a:pt x="153007" y="28837"/>
                      </a:cubicBezTo>
                      <a:cubicBezTo>
                        <a:pt x="154935" y="26637"/>
                        <a:pt x="157262" y="24949"/>
                        <a:pt x="159991" y="23772"/>
                      </a:cubicBezTo>
                      <a:cubicBezTo>
                        <a:pt x="162720" y="22596"/>
                        <a:pt x="165772" y="22007"/>
                        <a:pt x="169148" y="22007"/>
                      </a:cubicBezTo>
                      <a:cubicBezTo>
                        <a:pt x="172764" y="22007"/>
                        <a:pt x="175842" y="22587"/>
                        <a:pt x="178383" y="23747"/>
                      </a:cubicBezTo>
                      <a:cubicBezTo>
                        <a:pt x="180924" y="24906"/>
                        <a:pt x="183013" y="26467"/>
                        <a:pt x="184650" y="28428"/>
                      </a:cubicBezTo>
                      <a:cubicBezTo>
                        <a:pt x="186287" y="30389"/>
                        <a:pt x="187490" y="32691"/>
                        <a:pt x="188256" y="35334"/>
                      </a:cubicBezTo>
                      <a:cubicBezTo>
                        <a:pt x="189024" y="37978"/>
                        <a:pt x="189408" y="40800"/>
                        <a:pt x="189408" y="43801"/>
                      </a:cubicBezTo>
                      <a:close/>
                      <a:moveTo>
                        <a:pt x="180915" y="42829"/>
                      </a:moveTo>
                      <a:cubicBezTo>
                        <a:pt x="181017" y="38395"/>
                        <a:pt x="180031" y="34917"/>
                        <a:pt x="177955" y="32393"/>
                      </a:cubicBezTo>
                      <a:cubicBezTo>
                        <a:pt x="175880" y="29869"/>
                        <a:pt x="172800" y="28607"/>
                        <a:pt x="168716" y="28607"/>
                      </a:cubicBezTo>
                      <a:cubicBezTo>
                        <a:pt x="166623" y="28607"/>
                        <a:pt x="164787" y="28999"/>
                        <a:pt x="163209" y="29784"/>
                      </a:cubicBezTo>
                      <a:cubicBezTo>
                        <a:pt x="161630" y="30568"/>
                        <a:pt x="160309" y="31608"/>
                        <a:pt x="159245" y="32904"/>
                      </a:cubicBezTo>
                      <a:cubicBezTo>
                        <a:pt x="158181" y="34200"/>
                        <a:pt x="157357" y="35709"/>
                        <a:pt x="156773" y="37432"/>
                      </a:cubicBezTo>
                      <a:cubicBezTo>
                        <a:pt x="156190" y="39154"/>
                        <a:pt x="155865" y="40953"/>
                        <a:pt x="155796" y="42829"/>
                      </a:cubicBezTo>
                      <a:close/>
                      <a:moveTo>
                        <a:pt x="241155" y="70353"/>
                      </a:moveTo>
                      <a:cubicBezTo>
                        <a:pt x="241155" y="70626"/>
                        <a:pt x="241095" y="70864"/>
                        <a:pt x="240976" y="71069"/>
                      </a:cubicBezTo>
                      <a:cubicBezTo>
                        <a:pt x="240856" y="71274"/>
                        <a:pt x="240652" y="71436"/>
                        <a:pt x="240362" y="71555"/>
                      </a:cubicBezTo>
                      <a:cubicBezTo>
                        <a:pt x="240072" y="71674"/>
                        <a:pt x="239689" y="71768"/>
                        <a:pt x="239211" y="71836"/>
                      </a:cubicBezTo>
                      <a:cubicBezTo>
                        <a:pt x="238733" y="71905"/>
                        <a:pt x="238154" y="71939"/>
                        <a:pt x="237471" y="71939"/>
                      </a:cubicBezTo>
                      <a:cubicBezTo>
                        <a:pt x="236755" y="71939"/>
                        <a:pt x="236159" y="71905"/>
                        <a:pt x="235681" y="71836"/>
                      </a:cubicBezTo>
                      <a:cubicBezTo>
                        <a:pt x="235203" y="71768"/>
                        <a:pt x="234811" y="71674"/>
                        <a:pt x="234504" y="71555"/>
                      </a:cubicBezTo>
                      <a:cubicBezTo>
                        <a:pt x="234197" y="71436"/>
                        <a:pt x="233975" y="71274"/>
                        <a:pt x="233839" y="71069"/>
                      </a:cubicBezTo>
                      <a:cubicBezTo>
                        <a:pt x="233703" y="70864"/>
                        <a:pt x="233634" y="70626"/>
                        <a:pt x="233634" y="70353"/>
                      </a:cubicBezTo>
                      <a:lnTo>
                        <a:pt x="233634" y="64265"/>
                      </a:lnTo>
                      <a:cubicBezTo>
                        <a:pt x="231213" y="66891"/>
                        <a:pt x="228698" y="68937"/>
                        <a:pt x="226089" y="70404"/>
                      </a:cubicBezTo>
                      <a:cubicBezTo>
                        <a:pt x="223479" y="71871"/>
                        <a:pt x="220623" y="72604"/>
                        <a:pt x="217519" y="72604"/>
                      </a:cubicBezTo>
                      <a:cubicBezTo>
                        <a:pt x="214143" y="72604"/>
                        <a:pt x="211260" y="71947"/>
                        <a:pt x="208873" y="70634"/>
                      </a:cubicBezTo>
                      <a:cubicBezTo>
                        <a:pt x="206485" y="69321"/>
                        <a:pt x="204550" y="67548"/>
                        <a:pt x="203067" y="65314"/>
                      </a:cubicBezTo>
                      <a:cubicBezTo>
                        <a:pt x="201583" y="63080"/>
                        <a:pt x="200500" y="60454"/>
                        <a:pt x="199818" y="57435"/>
                      </a:cubicBezTo>
                      <a:cubicBezTo>
                        <a:pt x="199136" y="54417"/>
                        <a:pt x="198795" y="51236"/>
                        <a:pt x="198795" y="47894"/>
                      </a:cubicBezTo>
                      <a:cubicBezTo>
                        <a:pt x="198795" y="43938"/>
                        <a:pt x="199222" y="40365"/>
                        <a:pt x="200074" y="37176"/>
                      </a:cubicBezTo>
                      <a:cubicBezTo>
                        <a:pt x="200927" y="33987"/>
                        <a:pt x="202189" y="31267"/>
                        <a:pt x="203859" y="29016"/>
                      </a:cubicBezTo>
                      <a:cubicBezTo>
                        <a:pt x="205531" y="26765"/>
                        <a:pt x="207603" y="25034"/>
                        <a:pt x="210075" y="23823"/>
                      </a:cubicBezTo>
                      <a:cubicBezTo>
                        <a:pt x="212548" y="22613"/>
                        <a:pt x="215405" y="22007"/>
                        <a:pt x="218645" y="22007"/>
                      </a:cubicBezTo>
                      <a:cubicBezTo>
                        <a:pt x="221340" y="22007"/>
                        <a:pt x="223804" y="22596"/>
                        <a:pt x="226037" y="23772"/>
                      </a:cubicBezTo>
                      <a:cubicBezTo>
                        <a:pt x="228271" y="24949"/>
                        <a:pt x="230480" y="26680"/>
                        <a:pt x="232663" y="28965"/>
                      </a:cubicBezTo>
                      <a:lnTo>
                        <a:pt x="232663" y="2209"/>
                      </a:lnTo>
                      <a:cubicBezTo>
                        <a:pt x="232663" y="1970"/>
                        <a:pt x="232722" y="1740"/>
                        <a:pt x="232842" y="1518"/>
                      </a:cubicBezTo>
                      <a:cubicBezTo>
                        <a:pt x="232961" y="1296"/>
                        <a:pt x="233192" y="1126"/>
                        <a:pt x="233533" y="1006"/>
                      </a:cubicBezTo>
                      <a:cubicBezTo>
                        <a:pt x="233874" y="887"/>
                        <a:pt x="234308" y="785"/>
                        <a:pt x="234837" y="700"/>
                      </a:cubicBezTo>
                      <a:cubicBezTo>
                        <a:pt x="235365" y="614"/>
                        <a:pt x="236039" y="572"/>
                        <a:pt x="236858" y="572"/>
                      </a:cubicBezTo>
                      <a:cubicBezTo>
                        <a:pt x="237710" y="572"/>
                        <a:pt x="238409" y="614"/>
                        <a:pt x="238955" y="700"/>
                      </a:cubicBezTo>
                      <a:cubicBezTo>
                        <a:pt x="239501" y="785"/>
                        <a:pt x="239928" y="887"/>
                        <a:pt x="240234" y="1006"/>
                      </a:cubicBezTo>
                      <a:cubicBezTo>
                        <a:pt x="240541" y="1126"/>
                        <a:pt x="240772" y="1296"/>
                        <a:pt x="240925" y="1518"/>
                      </a:cubicBezTo>
                      <a:cubicBezTo>
                        <a:pt x="241078" y="1740"/>
                        <a:pt x="241155" y="1970"/>
                        <a:pt x="241155" y="2209"/>
                      </a:cubicBezTo>
                      <a:close/>
                      <a:moveTo>
                        <a:pt x="232663" y="37969"/>
                      </a:moveTo>
                      <a:cubicBezTo>
                        <a:pt x="230377" y="35138"/>
                        <a:pt x="228169" y="32981"/>
                        <a:pt x="226037" y="31497"/>
                      </a:cubicBezTo>
                      <a:cubicBezTo>
                        <a:pt x="223906" y="30014"/>
                        <a:pt x="221681" y="29272"/>
                        <a:pt x="219361" y="29272"/>
                      </a:cubicBezTo>
                      <a:cubicBezTo>
                        <a:pt x="217212" y="29272"/>
                        <a:pt x="215387" y="29784"/>
                        <a:pt x="213887" y="30807"/>
                      </a:cubicBezTo>
                      <a:cubicBezTo>
                        <a:pt x="212386" y="31830"/>
                        <a:pt x="211167" y="33177"/>
                        <a:pt x="210229" y="34848"/>
                      </a:cubicBezTo>
                      <a:cubicBezTo>
                        <a:pt x="209291" y="36519"/>
                        <a:pt x="208608" y="38412"/>
                        <a:pt x="208183" y="40527"/>
                      </a:cubicBezTo>
                      <a:cubicBezTo>
                        <a:pt x="207756" y="42642"/>
                        <a:pt x="207543" y="44790"/>
                        <a:pt x="207543" y="46973"/>
                      </a:cubicBezTo>
                      <a:cubicBezTo>
                        <a:pt x="207543" y="49292"/>
                        <a:pt x="207722" y="51560"/>
                        <a:pt x="208080" y="53777"/>
                      </a:cubicBezTo>
                      <a:cubicBezTo>
                        <a:pt x="208438" y="55994"/>
                        <a:pt x="209061" y="57964"/>
                        <a:pt x="209948" y="59686"/>
                      </a:cubicBezTo>
                      <a:cubicBezTo>
                        <a:pt x="210834" y="61408"/>
                        <a:pt x="212011" y="62790"/>
                        <a:pt x="213478" y="63830"/>
                      </a:cubicBezTo>
                      <a:cubicBezTo>
                        <a:pt x="214945" y="64870"/>
                        <a:pt x="216786" y="65390"/>
                        <a:pt x="219003" y="65390"/>
                      </a:cubicBezTo>
                      <a:cubicBezTo>
                        <a:pt x="220128" y="65390"/>
                        <a:pt x="221211" y="65237"/>
                        <a:pt x="222251" y="64930"/>
                      </a:cubicBezTo>
                      <a:cubicBezTo>
                        <a:pt x="223292" y="64623"/>
                        <a:pt x="224357" y="64111"/>
                        <a:pt x="225449" y="63395"/>
                      </a:cubicBezTo>
                      <a:cubicBezTo>
                        <a:pt x="226540" y="62679"/>
                        <a:pt x="227683" y="61749"/>
                        <a:pt x="228877" y="60607"/>
                      </a:cubicBezTo>
                      <a:cubicBezTo>
                        <a:pt x="230070" y="59464"/>
                        <a:pt x="231332" y="58058"/>
                        <a:pt x="232663" y="56386"/>
                      </a:cubicBezTo>
                      <a:close/>
                      <a:moveTo>
                        <a:pt x="295725" y="70353"/>
                      </a:moveTo>
                      <a:cubicBezTo>
                        <a:pt x="295725" y="70626"/>
                        <a:pt x="295666" y="70856"/>
                        <a:pt x="295546" y="71043"/>
                      </a:cubicBezTo>
                      <a:cubicBezTo>
                        <a:pt x="295427" y="71231"/>
                        <a:pt x="295214" y="71393"/>
                        <a:pt x="294907" y="71529"/>
                      </a:cubicBezTo>
                      <a:cubicBezTo>
                        <a:pt x="294600" y="71666"/>
                        <a:pt x="294199" y="71768"/>
                        <a:pt x="293705" y="71836"/>
                      </a:cubicBezTo>
                      <a:cubicBezTo>
                        <a:pt x="293210" y="71905"/>
                        <a:pt x="292605" y="71939"/>
                        <a:pt x="291888" y="71939"/>
                      </a:cubicBezTo>
                      <a:cubicBezTo>
                        <a:pt x="291104" y="71939"/>
                        <a:pt x="290464" y="71905"/>
                        <a:pt x="289970" y="71836"/>
                      </a:cubicBezTo>
                      <a:cubicBezTo>
                        <a:pt x="289476" y="71768"/>
                        <a:pt x="289083" y="71666"/>
                        <a:pt x="288793" y="71529"/>
                      </a:cubicBezTo>
                      <a:cubicBezTo>
                        <a:pt x="288503" y="71393"/>
                        <a:pt x="288307" y="71231"/>
                        <a:pt x="288205" y="71043"/>
                      </a:cubicBezTo>
                      <a:cubicBezTo>
                        <a:pt x="288102" y="70856"/>
                        <a:pt x="288052" y="70626"/>
                        <a:pt x="288052" y="70353"/>
                      </a:cubicBezTo>
                      <a:lnTo>
                        <a:pt x="288052" y="64265"/>
                      </a:lnTo>
                      <a:cubicBezTo>
                        <a:pt x="285425" y="67164"/>
                        <a:pt x="282833" y="69278"/>
                        <a:pt x="280276" y="70609"/>
                      </a:cubicBezTo>
                      <a:cubicBezTo>
                        <a:pt x="277717" y="71939"/>
                        <a:pt x="275125" y="72604"/>
                        <a:pt x="272498" y="72604"/>
                      </a:cubicBezTo>
                      <a:cubicBezTo>
                        <a:pt x="269429" y="72604"/>
                        <a:pt x="266845" y="72092"/>
                        <a:pt x="264748" y="71069"/>
                      </a:cubicBezTo>
                      <a:cubicBezTo>
                        <a:pt x="262650" y="70046"/>
                        <a:pt x="260954" y="68656"/>
                        <a:pt x="259658" y="66900"/>
                      </a:cubicBezTo>
                      <a:cubicBezTo>
                        <a:pt x="258361" y="65143"/>
                        <a:pt x="257433" y="63097"/>
                        <a:pt x="256870" y="60760"/>
                      </a:cubicBezTo>
                      <a:cubicBezTo>
                        <a:pt x="256307" y="58424"/>
                        <a:pt x="256026" y="55585"/>
                        <a:pt x="256026" y="52242"/>
                      </a:cubicBezTo>
                      <a:lnTo>
                        <a:pt x="256026" y="24310"/>
                      </a:lnTo>
                      <a:cubicBezTo>
                        <a:pt x="256026" y="24037"/>
                        <a:pt x="256085" y="23806"/>
                        <a:pt x="256205" y="23619"/>
                      </a:cubicBezTo>
                      <a:cubicBezTo>
                        <a:pt x="256324" y="23431"/>
                        <a:pt x="256554" y="23261"/>
                        <a:pt x="256895" y="23107"/>
                      </a:cubicBezTo>
                      <a:cubicBezTo>
                        <a:pt x="257236" y="22954"/>
                        <a:pt x="257679" y="22851"/>
                        <a:pt x="258225" y="22800"/>
                      </a:cubicBezTo>
                      <a:cubicBezTo>
                        <a:pt x="258771" y="22749"/>
                        <a:pt x="259453" y="22724"/>
                        <a:pt x="260272" y="22724"/>
                      </a:cubicBezTo>
                      <a:cubicBezTo>
                        <a:pt x="261090" y="22724"/>
                        <a:pt x="261772" y="22749"/>
                        <a:pt x="262318" y="22800"/>
                      </a:cubicBezTo>
                      <a:cubicBezTo>
                        <a:pt x="262864" y="22851"/>
                        <a:pt x="263298" y="22954"/>
                        <a:pt x="263623" y="23107"/>
                      </a:cubicBezTo>
                      <a:cubicBezTo>
                        <a:pt x="263947" y="23261"/>
                        <a:pt x="264177" y="23431"/>
                        <a:pt x="264314" y="23619"/>
                      </a:cubicBezTo>
                      <a:cubicBezTo>
                        <a:pt x="264450" y="23806"/>
                        <a:pt x="264518" y="24037"/>
                        <a:pt x="264518" y="24310"/>
                      </a:cubicBezTo>
                      <a:lnTo>
                        <a:pt x="264518" y="51117"/>
                      </a:lnTo>
                      <a:cubicBezTo>
                        <a:pt x="264518" y="53811"/>
                        <a:pt x="264714" y="55969"/>
                        <a:pt x="265106" y="57589"/>
                      </a:cubicBezTo>
                      <a:cubicBezTo>
                        <a:pt x="265498" y="59209"/>
                        <a:pt x="266096" y="60590"/>
                        <a:pt x="266897" y="61732"/>
                      </a:cubicBezTo>
                      <a:cubicBezTo>
                        <a:pt x="267699" y="62875"/>
                        <a:pt x="268713" y="63762"/>
                        <a:pt x="269941" y="64393"/>
                      </a:cubicBezTo>
                      <a:cubicBezTo>
                        <a:pt x="271169" y="65024"/>
                        <a:pt x="272601" y="65339"/>
                        <a:pt x="274239" y="65339"/>
                      </a:cubicBezTo>
                      <a:cubicBezTo>
                        <a:pt x="276353" y="65339"/>
                        <a:pt x="278459" y="64589"/>
                        <a:pt x="280557" y="63088"/>
                      </a:cubicBezTo>
                      <a:cubicBezTo>
                        <a:pt x="282654" y="61588"/>
                        <a:pt x="284880" y="59388"/>
                        <a:pt x="287233" y="56489"/>
                      </a:cubicBezTo>
                      <a:lnTo>
                        <a:pt x="287233" y="24310"/>
                      </a:lnTo>
                      <a:cubicBezTo>
                        <a:pt x="287233" y="24037"/>
                        <a:pt x="287293" y="23806"/>
                        <a:pt x="287412" y="23619"/>
                      </a:cubicBezTo>
                      <a:cubicBezTo>
                        <a:pt x="287532" y="23431"/>
                        <a:pt x="287761" y="23261"/>
                        <a:pt x="288102" y="23107"/>
                      </a:cubicBezTo>
                      <a:cubicBezTo>
                        <a:pt x="288443" y="22954"/>
                        <a:pt x="288879" y="22851"/>
                        <a:pt x="289407" y="22800"/>
                      </a:cubicBezTo>
                      <a:cubicBezTo>
                        <a:pt x="289936" y="22749"/>
                        <a:pt x="290626" y="22724"/>
                        <a:pt x="291479" y="22724"/>
                      </a:cubicBezTo>
                      <a:cubicBezTo>
                        <a:pt x="292298" y="22724"/>
                        <a:pt x="292980" y="22749"/>
                        <a:pt x="293526" y="22800"/>
                      </a:cubicBezTo>
                      <a:cubicBezTo>
                        <a:pt x="294072" y="22851"/>
                        <a:pt x="294497" y="22954"/>
                        <a:pt x="294804" y="23107"/>
                      </a:cubicBezTo>
                      <a:cubicBezTo>
                        <a:pt x="295112" y="23261"/>
                        <a:pt x="295341" y="23431"/>
                        <a:pt x="295496" y="23619"/>
                      </a:cubicBezTo>
                      <a:cubicBezTo>
                        <a:pt x="295649" y="23806"/>
                        <a:pt x="295725" y="24037"/>
                        <a:pt x="295725" y="24310"/>
                      </a:cubicBezTo>
                      <a:close/>
                      <a:moveTo>
                        <a:pt x="319293" y="70353"/>
                      </a:moveTo>
                      <a:cubicBezTo>
                        <a:pt x="319293" y="70626"/>
                        <a:pt x="319224" y="70856"/>
                        <a:pt x="319088" y="71043"/>
                      </a:cubicBezTo>
                      <a:cubicBezTo>
                        <a:pt x="318952" y="71231"/>
                        <a:pt x="318730" y="71393"/>
                        <a:pt x="318423" y="71529"/>
                      </a:cubicBezTo>
                      <a:cubicBezTo>
                        <a:pt x="318116" y="71666"/>
                        <a:pt x="317690" y="71768"/>
                        <a:pt x="317144" y="71836"/>
                      </a:cubicBezTo>
                      <a:cubicBezTo>
                        <a:pt x="316598" y="71905"/>
                        <a:pt x="315899" y="71939"/>
                        <a:pt x="315047" y="71939"/>
                      </a:cubicBezTo>
                      <a:cubicBezTo>
                        <a:pt x="314228" y="71939"/>
                        <a:pt x="313546" y="71905"/>
                        <a:pt x="313001" y="71836"/>
                      </a:cubicBezTo>
                      <a:cubicBezTo>
                        <a:pt x="312455" y="71768"/>
                        <a:pt x="312020" y="71666"/>
                        <a:pt x="311696" y="71529"/>
                      </a:cubicBezTo>
                      <a:cubicBezTo>
                        <a:pt x="311372" y="71393"/>
                        <a:pt x="311150" y="71231"/>
                        <a:pt x="311031" y="71043"/>
                      </a:cubicBezTo>
                      <a:cubicBezTo>
                        <a:pt x="310911" y="70856"/>
                        <a:pt x="310852" y="70626"/>
                        <a:pt x="310852" y="70353"/>
                      </a:cubicBezTo>
                      <a:lnTo>
                        <a:pt x="310852" y="2004"/>
                      </a:lnTo>
                      <a:cubicBezTo>
                        <a:pt x="310852" y="1731"/>
                        <a:pt x="310911" y="1492"/>
                        <a:pt x="311031" y="1288"/>
                      </a:cubicBezTo>
                      <a:cubicBezTo>
                        <a:pt x="311150" y="1083"/>
                        <a:pt x="311372" y="913"/>
                        <a:pt x="311696" y="776"/>
                      </a:cubicBezTo>
                      <a:cubicBezTo>
                        <a:pt x="312020" y="640"/>
                        <a:pt x="312455" y="537"/>
                        <a:pt x="313001" y="469"/>
                      </a:cubicBezTo>
                      <a:cubicBezTo>
                        <a:pt x="313546" y="401"/>
                        <a:pt x="314228" y="367"/>
                        <a:pt x="315047" y="367"/>
                      </a:cubicBezTo>
                      <a:cubicBezTo>
                        <a:pt x="315899" y="367"/>
                        <a:pt x="316598" y="401"/>
                        <a:pt x="317144" y="469"/>
                      </a:cubicBezTo>
                      <a:cubicBezTo>
                        <a:pt x="317690" y="537"/>
                        <a:pt x="318116" y="640"/>
                        <a:pt x="318423" y="776"/>
                      </a:cubicBezTo>
                      <a:cubicBezTo>
                        <a:pt x="318730" y="913"/>
                        <a:pt x="318952" y="1083"/>
                        <a:pt x="319088" y="1288"/>
                      </a:cubicBezTo>
                      <a:cubicBezTo>
                        <a:pt x="319224" y="1492"/>
                        <a:pt x="319293" y="1731"/>
                        <a:pt x="319293" y="2004"/>
                      </a:cubicBezTo>
                      <a:close/>
                      <a:moveTo>
                        <a:pt x="373955" y="45336"/>
                      </a:moveTo>
                      <a:cubicBezTo>
                        <a:pt x="373955" y="46666"/>
                        <a:pt x="373621" y="47612"/>
                        <a:pt x="372953" y="48175"/>
                      </a:cubicBezTo>
                      <a:cubicBezTo>
                        <a:pt x="372285" y="48738"/>
                        <a:pt x="371522" y="49019"/>
                        <a:pt x="370665" y="49019"/>
                      </a:cubicBezTo>
                      <a:lnTo>
                        <a:pt x="340343" y="49019"/>
                      </a:lnTo>
                      <a:cubicBezTo>
                        <a:pt x="340343" y="51577"/>
                        <a:pt x="340600" y="53880"/>
                        <a:pt x="341114" y="55926"/>
                      </a:cubicBezTo>
                      <a:cubicBezTo>
                        <a:pt x="341628" y="57972"/>
                        <a:pt x="342484" y="59729"/>
                        <a:pt x="343684" y="61195"/>
                      </a:cubicBezTo>
                      <a:cubicBezTo>
                        <a:pt x="344884" y="62662"/>
                        <a:pt x="346443" y="63787"/>
                        <a:pt x="348362" y="64572"/>
                      </a:cubicBezTo>
                      <a:cubicBezTo>
                        <a:pt x="350281" y="65356"/>
                        <a:pt x="352629" y="65748"/>
                        <a:pt x="355405" y="65748"/>
                      </a:cubicBezTo>
                      <a:cubicBezTo>
                        <a:pt x="357599" y="65748"/>
                        <a:pt x="359552" y="65569"/>
                        <a:pt x="361266" y="65211"/>
                      </a:cubicBezTo>
                      <a:cubicBezTo>
                        <a:pt x="362979" y="64853"/>
                        <a:pt x="364461" y="64452"/>
                        <a:pt x="365713" y="64009"/>
                      </a:cubicBezTo>
                      <a:cubicBezTo>
                        <a:pt x="366964" y="63566"/>
                        <a:pt x="367992" y="63165"/>
                        <a:pt x="368797" y="62807"/>
                      </a:cubicBezTo>
                      <a:cubicBezTo>
                        <a:pt x="369603" y="62449"/>
                        <a:pt x="370212" y="62270"/>
                        <a:pt x="370623" y="62270"/>
                      </a:cubicBezTo>
                      <a:cubicBezTo>
                        <a:pt x="370863" y="62270"/>
                        <a:pt x="371076" y="62329"/>
                        <a:pt x="371265" y="62449"/>
                      </a:cubicBezTo>
                      <a:cubicBezTo>
                        <a:pt x="371454" y="62568"/>
                        <a:pt x="371599" y="62747"/>
                        <a:pt x="371702" y="62986"/>
                      </a:cubicBezTo>
                      <a:cubicBezTo>
                        <a:pt x="371805" y="63225"/>
                        <a:pt x="371882" y="63557"/>
                        <a:pt x="371934" y="63983"/>
                      </a:cubicBezTo>
                      <a:cubicBezTo>
                        <a:pt x="371985" y="64410"/>
                        <a:pt x="372011" y="64930"/>
                        <a:pt x="372011" y="65544"/>
                      </a:cubicBezTo>
                      <a:cubicBezTo>
                        <a:pt x="372011" y="65987"/>
                        <a:pt x="371994" y="66371"/>
                        <a:pt x="371959" y="66695"/>
                      </a:cubicBezTo>
                      <a:cubicBezTo>
                        <a:pt x="371925" y="67019"/>
                        <a:pt x="371882" y="67309"/>
                        <a:pt x="371832" y="67565"/>
                      </a:cubicBezTo>
                      <a:cubicBezTo>
                        <a:pt x="371780" y="67820"/>
                        <a:pt x="371696" y="68051"/>
                        <a:pt x="371576" y="68255"/>
                      </a:cubicBezTo>
                      <a:cubicBezTo>
                        <a:pt x="371456" y="68460"/>
                        <a:pt x="371303" y="68656"/>
                        <a:pt x="371115" y="68844"/>
                      </a:cubicBezTo>
                      <a:cubicBezTo>
                        <a:pt x="370928" y="69031"/>
                        <a:pt x="370373" y="69338"/>
                        <a:pt x="369452" y="69764"/>
                      </a:cubicBezTo>
                      <a:cubicBezTo>
                        <a:pt x="368531" y="70191"/>
                        <a:pt x="367338" y="70609"/>
                        <a:pt x="365871" y="71018"/>
                      </a:cubicBezTo>
                      <a:cubicBezTo>
                        <a:pt x="364405" y="71427"/>
                        <a:pt x="362708" y="71794"/>
                        <a:pt x="360781" y="72118"/>
                      </a:cubicBezTo>
                      <a:cubicBezTo>
                        <a:pt x="358854" y="72442"/>
                        <a:pt x="356799" y="72604"/>
                        <a:pt x="354616" y="72604"/>
                      </a:cubicBezTo>
                      <a:cubicBezTo>
                        <a:pt x="350830" y="72604"/>
                        <a:pt x="347513" y="72075"/>
                        <a:pt x="344665" y="71018"/>
                      </a:cubicBezTo>
                      <a:cubicBezTo>
                        <a:pt x="341818" y="69961"/>
                        <a:pt x="339422" y="68392"/>
                        <a:pt x="337478" y="66311"/>
                      </a:cubicBezTo>
                      <a:cubicBezTo>
                        <a:pt x="335534" y="64231"/>
                        <a:pt x="334067" y="61622"/>
                        <a:pt x="333078" y="58484"/>
                      </a:cubicBezTo>
                      <a:cubicBezTo>
                        <a:pt x="332089" y="55346"/>
                        <a:pt x="331594" y="51697"/>
                        <a:pt x="331594" y="47536"/>
                      </a:cubicBezTo>
                      <a:cubicBezTo>
                        <a:pt x="331594" y="43579"/>
                        <a:pt x="332106" y="40024"/>
                        <a:pt x="333129" y="36869"/>
                      </a:cubicBezTo>
                      <a:cubicBezTo>
                        <a:pt x="334153" y="33714"/>
                        <a:pt x="335627" y="31037"/>
                        <a:pt x="337554" y="28837"/>
                      </a:cubicBezTo>
                      <a:cubicBezTo>
                        <a:pt x="339482" y="26637"/>
                        <a:pt x="341809" y="24949"/>
                        <a:pt x="344538" y="23772"/>
                      </a:cubicBezTo>
                      <a:cubicBezTo>
                        <a:pt x="347267" y="22596"/>
                        <a:pt x="350319" y="22007"/>
                        <a:pt x="353695" y="22007"/>
                      </a:cubicBezTo>
                      <a:cubicBezTo>
                        <a:pt x="357311" y="22007"/>
                        <a:pt x="360388" y="22587"/>
                        <a:pt x="362930" y="23747"/>
                      </a:cubicBezTo>
                      <a:cubicBezTo>
                        <a:pt x="365471" y="24906"/>
                        <a:pt x="367560" y="26467"/>
                        <a:pt x="369197" y="28428"/>
                      </a:cubicBezTo>
                      <a:cubicBezTo>
                        <a:pt x="370834" y="30389"/>
                        <a:pt x="372037" y="32691"/>
                        <a:pt x="372803" y="35334"/>
                      </a:cubicBezTo>
                      <a:cubicBezTo>
                        <a:pt x="373571" y="37978"/>
                        <a:pt x="373955" y="40800"/>
                        <a:pt x="373955" y="43801"/>
                      </a:cubicBezTo>
                      <a:close/>
                      <a:moveTo>
                        <a:pt x="365462" y="42829"/>
                      </a:moveTo>
                      <a:cubicBezTo>
                        <a:pt x="365564" y="38395"/>
                        <a:pt x="364577" y="34917"/>
                        <a:pt x="362502" y="32393"/>
                      </a:cubicBezTo>
                      <a:cubicBezTo>
                        <a:pt x="360427" y="29869"/>
                        <a:pt x="357347" y="28607"/>
                        <a:pt x="353263" y="28607"/>
                      </a:cubicBezTo>
                      <a:cubicBezTo>
                        <a:pt x="351170" y="28607"/>
                        <a:pt x="349334" y="28999"/>
                        <a:pt x="347755" y="29784"/>
                      </a:cubicBezTo>
                      <a:cubicBezTo>
                        <a:pt x="346177" y="30568"/>
                        <a:pt x="344856" y="31608"/>
                        <a:pt x="343792" y="32904"/>
                      </a:cubicBezTo>
                      <a:cubicBezTo>
                        <a:pt x="342728" y="34200"/>
                        <a:pt x="341904" y="35709"/>
                        <a:pt x="341321" y="37432"/>
                      </a:cubicBezTo>
                      <a:cubicBezTo>
                        <a:pt x="340737" y="39154"/>
                        <a:pt x="340412" y="40953"/>
                        <a:pt x="340343" y="4282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6" name="Полилиния: фигура 85">
                  <a:extLst>
                    <a:ext uri="{FF2B5EF4-FFF2-40B4-BE49-F238E27FC236}">
                      <a16:creationId xmlns:a16="http://schemas.microsoft.com/office/drawing/2014/main" id="{81E613C2-9AA0-4751-BEBF-194A8CBC480F}"/>
                    </a:ext>
                  </a:extLst>
                </p:cNvPr>
                <p:cNvSpPr/>
                <p:nvPr/>
              </p:nvSpPr>
              <p:spPr>
                <a:xfrm>
                  <a:off x="586805" y="3569793"/>
                  <a:ext cx="25937" cy="25937"/>
                </a:xfrm>
                <a:custGeom>
                  <a:avLst/>
                  <a:gdLst>
                    <a:gd name="connsiteX0" fmla="*/ 61 w 25937"/>
                    <a:gd name="connsiteY0" fmla="*/ 13323 h 25937"/>
                    <a:gd name="connsiteX1" fmla="*/ 3872 w 25937"/>
                    <a:gd name="connsiteY1" fmla="*/ 4166 h 25937"/>
                    <a:gd name="connsiteX2" fmla="*/ 13004 w 25937"/>
                    <a:gd name="connsiteY2" fmla="*/ 380 h 25937"/>
                    <a:gd name="connsiteX3" fmla="*/ 22188 w 25937"/>
                    <a:gd name="connsiteY3" fmla="*/ 4166 h 25937"/>
                    <a:gd name="connsiteX4" fmla="*/ 25999 w 25937"/>
                    <a:gd name="connsiteY4" fmla="*/ 13323 h 25937"/>
                    <a:gd name="connsiteX5" fmla="*/ 22188 w 25937"/>
                    <a:gd name="connsiteY5" fmla="*/ 22506 h 25937"/>
                    <a:gd name="connsiteX6" fmla="*/ 13004 w 25937"/>
                    <a:gd name="connsiteY6" fmla="*/ 26318 h 25937"/>
                    <a:gd name="connsiteX7" fmla="*/ 3872 w 25937"/>
                    <a:gd name="connsiteY7" fmla="*/ 22506 h 25937"/>
                    <a:gd name="connsiteX8" fmla="*/ 61 w 25937"/>
                    <a:gd name="connsiteY8" fmla="*/ 13323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323"/>
                      </a:moveTo>
                      <a:cubicBezTo>
                        <a:pt x="61" y="9742"/>
                        <a:pt x="1331" y="6690"/>
                        <a:pt x="3872" y="4166"/>
                      </a:cubicBezTo>
                      <a:cubicBezTo>
                        <a:pt x="6413" y="1642"/>
                        <a:pt x="9457" y="380"/>
                        <a:pt x="13004" y="380"/>
                      </a:cubicBezTo>
                      <a:cubicBezTo>
                        <a:pt x="16586" y="380"/>
                        <a:pt x="19647" y="1642"/>
                        <a:pt x="22188" y="4166"/>
                      </a:cubicBezTo>
                      <a:cubicBezTo>
                        <a:pt x="24728" y="6690"/>
                        <a:pt x="25999" y="9742"/>
                        <a:pt x="25999" y="13323"/>
                      </a:cubicBezTo>
                      <a:cubicBezTo>
                        <a:pt x="25999" y="16904"/>
                        <a:pt x="24728" y="19965"/>
                        <a:pt x="22188" y="22506"/>
                      </a:cubicBezTo>
                      <a:cubicBezTo>
                        <a:pt x="19647" y="25047"/>
                        <a:pt x="16586" y="26318"/>
                        <a:pt x="13004" y="26318"/>
                      </a:cubicBezTo>
                      <a:cubicBezTo>
                        <a:pt x="9457" y="26318"/>
                        <a:pt x="6413" y="25047"/>
                        <a:pt x="3872" y="22506"/>
                      </a:cubicBezTo>
                      <a:cubicBezTo>
                        <a:pt x="1331" y="19965"/>
                        <a:pt x="61" y="16904"/>
                        <a:pt x="61" y="13323"/>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7" name="Полилиния: фигура 86">
                  <a:extLst>
                    <a:ext uri="{FF2B5EF4-FFF2-40B4-BE49-F238E27FC236}">
                      <a16:creationId xmlns:a16="http://schemas.microsoft.com/office/drawing/2014/main" id="{7513E6F6-A710-4556-AD52-88765EAB45BE}"/>
                    </a:ext>
                  </a:extLst>
                </p:cNvPr>
                <p:cNvSpPr/>
                <p:nvPr/>
              </p:nvSpPr>
              <p:spPr>
                <a:xfrm>
                  <a:off x="680118" y="3548204"/>
                  <a:ext cx="501087" cy="72236"/>
                </a:xfrm>
                <a:custGeom>
                  <a:avLst/>
                  <a:gdLst>
                    <a:gd name="connsiteX0" fmla="*/ 50974 w 501087"/>
                    <a:gd name="connsiteY0" fmla="*/ 37573 h 72236"/>
                    <a:gd name="connsiteX1" fmla="*/ 48774 w 501087"/>
                    <a:gd name="connsiteY1" fmla="*/ 52588 h 72236"/>
                    <a:gd name="connsiteX2" fmla="*/ 42354 w 501087"/>
                    <a:gd name="connsiteY2" fmla="*/ 63229 h 72236"/>
                    <a:gd name="connsiteX3" fmla="*/ 31994 w 501087"/>
                    <a:gd name="connsiteY3" fmla="*/ 69547 h 72236"/>
                    <a:gd name="connsiteX4" fmla="*/ 17362 w 501087"/>
                    <a:gd name="connsiteY4" fmla="*/ 71645 h 72236"/>
                    <a:gd name="connsiteX5" fmla="*/ 3345 w 501087"/>
                    <a:gd name="connsiteY5" fmla="*/ 71645 h 72236"/>
                    <a:gd name="connsiteX6" fmla="*/ 1119 w 501087"/>
                    <a:gd name="connsiteY6" fmla="*/ 70852 h 72236"/>
                    <a:gd name="connsiteX7" fmla="*/ 70 w 501087"/>
                    <a:gd name="connsiteY7" fmla="*/ 68064 h 72236"/>
                    <a:gd name="connsiteX8" fmla="*/ 70 w 501087"/>
                    <a:gd name="connsiteY8" fmla="*/ 9026 h 72236"/>
                    <a:gd name="connsiteX9" fmla="*/ 1119 w 501087"/>
                    <a:gd name="connsiteY9" fmla="*/ 6238 h 72236"/>
                    <a:gd name="connsiteX10" fmla="*/ 3345 w 501087"/>
                    <a:gd name="connsiteY10" fmla="*/ 5445 h 72236"/>
                    <a:gd name="connsiteX11" fmla="*/ 18334 w 501087"/>
                    <a:gd name="connsiteY11" fmla="*/ 5445 h 72236"/>
                    <a:gd name="connsiteX12" fmla="*/ 32864 w 501087"/>
                    <a:gd name="connsiteY12" fmla="*/ 7670 h 72236"/>
                    <a:gd name="connsiteX13" fmla="*/ 42814 w 501087"/>
                    <a:gd name="connsiteY13" fmla="*/ 14065 h 72236"/>
                    <a:gd name="connsiteX14" fmla="*/ 48902 w 501087"/>
                    <a:gd name="connsiteY14" fmla="*/ 24169 h 72236"/>
                    <a:gd name="connsiteX15" fmla="*/ 50974 w 501087"/>
                    <a:gd name="connsiteY15" fmla="*/ 37573 h 72236"/>
                    <a:gd name="connsiteX16" fmla="*/ 41714 w 501087"/>
                    <a:gd name="connsiteY16" fmla="*/ 37931 h 72236"/>
                    <a:gd name="connsiteX17" fmla="*/ 40384 w 501087"/>
                    <a:gd name="connsiteY17" fmla="*/ 27929 h 72236"/>
                    <a:gd name="connsiteX18" fmla="*/ 36215 w 501087"/>
                    <a:gd name="connsiteY18" fmla="*/ 19923 h 72236"/>
                    <a:gd name="connsiteX19" fmla="*/ 29027 w 501087"/>
                    <a:gd name="connsiteY19" fmla="*/ 14653 h 72236"/>
                    <a:gd name="connsiteX20" fmla="*/ 17823 w 501087"/>
                    <a:gd name="connsiteY20" fmla="*/ 12760 h 72236"/>
                    <a:gd name="connsiteX21" fmla="*/ 8870 w 501087"/>
                    <a:gd name="connsiteY21" fmla="*/ 12760 h 72236"/>
                    <a:gd name="connsiteX22" fmla="*/ 8870 w 501087"/>
                    <a:gd name="connsiteY22" fmla="*/ 64278 h 72236"/>
                    <a:gd name="connsiteX23" fmla="*/ 17925 w 501087"/>
                    <a:gd name="connsiteY23" fmla="*/ 64278 h 72236"/>
                    <a:gd name="connsiteX24" fmla="*/ 28618 w 501087"/>
                    <a:gd name="connsiteY24" fmla="*/ 62692 h 72236"/>
                    <a:gd name="connsiteX25" fmla="*/ 35882 w 501087"/>
                    <a:gd name="connsiteY25" fmla="*/ 57832 h 72236"/>
                    <a:gd name="connsiteX26" fmla="*/ 40256 w 501087"/>
                    <a:gd name="connsiteY26" fmla="*/ 49621 h 72236"/>
                    <a:gd name="connsiteX27" fmla="*/ 41714 w 501087"/>
                    <a:gd name="connsiteY27" fmla="*/ 37931 h 72236"/>
                    <a:gd name="connsiteX28" fmla="*/ 101889 w 501087"/>
                    <a:gd name="connsiteY28" fmla="*/ 45349 h 72236"/>
                    <a:gd name="connsiteX29" fmla="*/ 100887 w 501087"/>
                    <a:gd name="connsiteY29" fmla="*/ 48188 h 72236"/>
                    <a:gd name="connsiteX30" fmla="*/ 98600 w 501087"/>
                    <a:gd name="connsiteY30" fmla="*/ 49032 h 72236"/>
                    <a:gd name="connsiteX31" fmla="*/ 68277 w 501087"/>
                    <a:gd name="connsiteY31" fmla="*/ 49032 h 72236"/>
                    <a:gd name="connsiteX32" fmla="*/ 69048 w 501087"/>
                    <a:gd name="connsiteY32" fmla="*/ 55939 h 72236"/>
                    <a:gd name="connsiteX33" fmla="*/ 71619 w 501087"/>
                    <a:gd name="connsiteY33" fmla="*/ 61208 h 72236"/>
                    <a:gd name="connsiteX34" fmla="*/ 76297 w 501087"/>
                    <a:gd name="connsiteY34" fmla="*/ 64585 h 72236"/>
                    <a:gd name="connsiteX35" fmla="*/ 83340 w 501087"/>
                    <a:gd name="connsiteY35" fmla="*/ 65761 h 72236"/>
                    <a:gd name="connsiteX36" fmla="*/ 89200 w 501087"/>
                    <a:gd name="connsiteY36" fmla="*/ 65224 h 72236"/>
                    <a:gd name="connsiteX37" fmla="*/ 93648 w 501087"/>
                    <a:gd name="connsiteY37" fmla="*/ 64022 h 72236"/>
                    <a:gd name="connsiteX38" fmla="*/ 96732 w 501087"/>
                    <a:gd name="connsiteY38" fmla="*/ 62820 h 72236"/>
                    <a:gd name="connsiteX39" fmla="*/ 98558 w 501087"/>
                    <a:gd name="connsiteY39" fmla="*/ 62283 h 72236"/>
                    <a:gd name="connsiteX40" fmla="*/ 99200 w 501087"/>
                    <a:gd name="connsiteY40" fmla="*/ 62462 h 72236"/>
                    <a:gd name="connsiteX41" fmla="*/ 99636 w 501087"/>
                    <a:gd name="connsiteY41" fmla="*/ 62999 h 72236"/>
                    <a:gd name="connsiteX42" fmla="*/ 99867 w 501087"/>
                    <a:gd name="connsiteY42" fmla="*/ 63996 h 72236"/>
                    <a:gd name="connsiteX43" fmla="*/ 99945 w 501087"/>
                    <a:gd name="connsiteY43" fmla="*/ 65557 h 72236"/>
                    <a:gd name="connsiteX44" fmla="*/ 99894 w 501087"/>
                    <a:gd name="connsiteY44" fmla="*/ 66708 h 72236"/>
                    <a:gd name="connsiteX45" fmla="*/ 99766 w 501087"/>
                    <a:gd name="connsiteY45" fmla="*/ 67578 h 72236"/>
                    <a:gd name="connsiteX46" fmla="*/ 99510 w 501087"/>
                    <a:gd name="connsiteY46" fmla="*/ 68268 h 72236"/>
                    <a:gd name="connsiteX47" fmla="*/ 99049 w 501087"/>
                    <a:gd name="connsiteY47" fmla="*/ 68857 h 72236"/>
                    <a:gd name="connsiteX48" fmla="*/ 97387 w 501087"/>
                    <a:gd name="connsiteY48" fmla="*/ 69777 h 72236"/>
                    <a:gd name="connsiteX49" fmla="*/ 93806 w 501087"/>
                    <a:gd name="connsiteY49" fmla="*/ 71031 h 72236"/>
                    <a:gd name="connsiteX50" fmla="*/ 88716 w 501087"/>
                    <a:gd name="connsiteY50" fmla="*/ 72131 h 72236"/>
                    <a:gd name="connsiteX51" fmla="*/ 82551 w 501087"/>
                    <a:gd name="connsiteY51" fmla="*/ 72617 h 72236"/>
                    <a:gd name="connsiteX52" fmla="*/ 72600 w 501087"/>
                    <a:gd name="connsiteY52" fmla="*/ 71031 h 72236"/>
                    <a:gd name="connsiteX53" fmla="*/ 65412 w 501087"/>
                    <a:gd name="connsiteY53" fmla="*/ 66324 h 72236"/>
                    <a:gd name="connsiteX54" fmla="*/ 61012 w 501087"/>
                    <a:gd name="connsiteY54" fmla="*/ 58497 h 72236"/>
                    <a:gd name="connsiteX55" fmla="*/ 59529 w 501087"/>
                    <a:gd name="connsiteY55" fmla="*/ 47549 h 72236"/>
                    <a:gd name="connsiteX56" fmla="*/ 61064 w 501087"/>
                    <a:gd name="connsiteY56" fmla="*/ 36882 h 72236"/>
                    <a:gd name="connsiteX57" fmla="*/ 65489 w 501087"/>
                    <a:gd name="connsiteY57" fmla="*/ 28850 h 72236"/>
                    <a:gd name="connsiteX58" fmla="*/ 72472 w 501087"/>
                    <a:gd name="connsiteY58" fmla="*/ 23785 h 72236"/>
                    <a:gd name="connsiteX59" fmla="*/ 81630 w 501087"/>
                    <a:gd name="connsiteY59" fmla="*/ 22020 h 72236"/>
                    <a:gd name="connsiteX60" fmla="*/ 90864 w 501087"/>
                    <a:gd name="connsiteY60" fmla="*/ 23760 h 72236"/>
                    <a:gd name="connsiteX61" fmla="*/ 97131 w 501087"/>
                    <a:gd name="connsiteY61" fmla="*/ 28441 h 72236"/>
                    <a:gd name="connsiteX62" fmla="*/ 100738 w 501087"/>
                    <a:gd name="connsiteY62" fmla="*/ 35347 h 72236"/>
                    <a:gd name="connsiteX63" fmla="*/ 101889 w 501087"/>
                    <a:gd name="connsiteY63" fmla="*/ 43814 h 72236"/>
                    <a:gd name="connsiteX64" fmla="*/ 93396 w 501087"/>
                    <a:gd name="connsiteY64" fmla="*/ 42842 h 72236"/>
                    <a:gd name="connsiteX65" fmla="*/ 90437 w 501087"/>
                    <a:gd name="connsiteY65" fmla="*/ 32406 h 72236"/>
                    <a:gd name="connsiteX66" fmla="*/ 81197 w 501087"/>
                    <a:gd name="connsiteY66" fmla="*/ 28620 h 72236"/>
                    <a:gd name="connsiteX67" fmla="*/ 75690 w 501087"/>
                    <a:gd name="connsiteY67" fmla="*/ 29797 h 72236"/>
                    <a:gd name="connsiteX68" fmla="*/ 71726 w 501087"/>
                    <a:gd name="connsiteY68" fmla="*/ 32917 h 72236"/>
                    <a:gd name="connsiteX69" fmla="*/ 69255 w 501087"/>
                    <a:gd name="connsiteY69" fmla="*/ 37445 h 72236"/>
                    <a:gd name="connsiteX70" fmla="*/ 68277 w 501087"/>
                    <a:gd name="connsiteY70" fmla="*/ 42842 h 72236"/>
                    <a:gd name="connsiteX71" fmla="*/ 122633 w 501087"/>
                    <a:gd name="connsiteY71" fmla="*/ 70366 h 72236"/>
                    <a:gd name="connsiteX72" fmla="*/ 122429 w 501087"/>
                    <a:gd name="connsiteY72" fmla="*/ 71056 h 72236"/>
                    <a:gd name="connsiteX73" fmla="*/ 121764 w 501087"/>
                    <a:gd name="connsiteY73" fmla="*/ 71542 h 72236"/>
                    <a:gd name="connsiteX74" fmla="*/ 120485 w 501087"/>
                    <a:gd name="connsiteY74" fmla="*/ 71849 h 72236"/>
                    <a:gd name="connsiteX75" fmla="*/ 118387 w 501087"/>
                    <a:gd name="connsiteY75" fmla="*/ 71952 h 72236"/>
                    <a:gd name="connsiteX76" fmla="*/ 116341 w 501087"/>
                    <a:gd name="connsiteY76" fmla="*/ 71849 h 72236"/>
                    <a:gd name="connsiteX77" fmla="*/ 115036 w 501087"/>
                    <a:gd name="connsiteY77" fmla="*/ 71542 h 72236"/>
                    <a:gd name="connsiteX78" fmla="*/ 114371 w 501087"/>
                    <a:gd name="connsiteY78" fmla="*/ 71056 h 72236"/>
                    <a:gd name="connsiteX79" fmla="*/ 114192 w 501087"/>
                    <a:gd name="connsiteY79" fmla="*/ 70366 h 72236"/>
                    <a:gd name="connsiteX80" fmla="*/ 114192 w 501087"/>
                    <a:gd name="connsiteY80" fmla="*/ 2017 h 72236"/>
                    <a:gd name="connsiteX81" fmla="*/ 114371 w 501087"/>
                    <a:gd name="connsiteY81" fmla="*/ 1301 h 72236"/>
                    <a:gd name="connsiteX82" fmla="*/ 115036 w 501087"/>
                    <a:gd name="connsiteY82" fmla="*/ 789 h 72236"/>
                    <a:gd name="connsiteX83" fmla="*/ 116341 w 501087"/>
                    <a:gd name="connsiteY83" fmla="*/ 482 h 72236"/>
                    <a:gd name="connsiteX84" fmla="*/ 118387 w 501087"/>
                    <a:gd name="connsiteY84" fmla="*/ 380 h 72236"/>
                    <a:gd name="connsiteX85" fmla="*/ 120485 w 501087"/>
                    <a:gd name="connsiteY85" fmla="*/ 482 h 72236"/>
                    <a:gd name="connsiteX86" fmla="*/ 121764 w 501087"/>
                    <a:gd name="connsiteY86" fmla="*/ 789 h 72236"/>
                    <a:gd name="connsiteX87" fmla="*/ 122429 w 501087"/>
                    <a:gd name="connsiteY87" fmla="*/ 1301 h 72236"/>
                    <a:gd name="connsiteX88" fmla="*/ 122633 w 501087"/>
                    <a:gd name="connsiteY88" fmla="*/ 2017 h 72236"/>
                    <a:gd name="connsiteX89" fmla="*/ 146446 w 501087"/>
                    <a:gd name="connsiteY89" fmla="*/ 70366 h 72236"/>
                    <a:gd name="connsiteX90" fmla="*/ 146242 w 501087"/>
                    <a:gd name="connsiteY90" fmla="*/ 71056 h 72236"/>
                    <a:gd name="connsiteX91" fmla="*/ 145576 w 501087"/>
                    <a:gd name="connsiteY91" fmla="*/ 71542 h 72236"/>
                    <a:gd name="connsiteX92" fmla="*/ 144298 w 501087"/>
                    <a:gd name="connsiteY92" fmla="*/ 71849 h 72236"/>
                    <a:gd name="connsiteX93" fmla="*/ 142199 w 501087"/>
                    <a:gd name="connsiteY93" fmla="*/ 71952 h 72236"/>
                    <a:gd name="connsiteX94" fmla="*/ 140153 w 501087"/>
                    <a:gd name="connsiteY94" fmla="*/ 71849 h 72236"/>
                    <a:gd name="connsiteX95" fmla="*/ 138849 w 501087"/>
                    <a:gd name="connsiteY95" fmla="*/ 71542 h 72236"/>
                    <a:gd name="connsiteX96" fmla="*/ 138184 w 501087"/>
                    <a:gd name="connsiteY96" fmla="*/ 71056 h 72236"/>
                    <a:gd name="connsiteX97" fmla="*/ 138005 w 501087"/>
                    <a:gd name="connsiteY97" fmla="*/ 70366 h 72236"/>
                    <a:gd name="connsiteX98" fmla="*/ 138005 w 501087"/>
                    <a:gd name="connsiteY98" fmla="*/ 24323 h 72236"/>
                    <a:gd name="connsiteX99" fmla="*/ 138184 w 501087"/>
                    <a:gd name="connsiteY99" fmla="*/ 23657 h 72236"/>
                    <a:gd name="connsiteX100" fmla="*/ 138849 w 501087"/>
                    <a:gd name="connsiteY100" fmla="*/ 23146 h 72236"/>
                    <a:gd name="connsiteX101" fmla="*/ 140153 w 501087"/>
                    <a:gd name="connsiteY101" fmla="*/ 22839 h 72236"/>
                    <a:gd name="connsiteX102" fmla="*/ 142199 w 501087"/>
                    <a:gd name="connsiteY102" fmla="*/ 22737 h 72236"/>
                    <a:gd name="connsiteX103" fmla="*/ 144298 w 501087"/>
                    <a:gd name="connsiteY103" fmla="*/ 22839 h 72236"/>
                    <a:gd name="connsiteX104" fmla="*/ 145576 w 501087"/>
                    <a:gd name="connsiteY104" fmla="*/ 23146 h 72236"/>
                    <a:gd name="connsiteX105" fmla="*/ 146242 w 501087"/>
                    <a:gd name="connsiteY105" fmla="*/ 23657 h 72236"/>
                    <a:gd name="connsiteX106" fmla="*/ 146446 w 501087"/>
                    <a:gd name="connsiteY106" fmla="*/ 24323 h 72236"/>
                    <a:gd name="connsiteX107" fmla="*/ 147418 w 501087"/>
                    <a:gd name="connsiteY107" fmla="*/ 8770 h 72236"/>
                    <a:gd name="connsiteX108" fmla="*/ 146292 w 501087"/>
                    <a:gd name="connsiteY108" fmla="*/ 12812 h 72236"/>
                    <a:gd name="connsiteX109" fmla="*/ 142149 w 501087"/>
                    <a:gd name="connsiteY109" fmla="*/ 13886 h 72236"/>
                    <a:gd name="connsiteX110" fmla="*/ 138082 w 501087"/>
                    <a:gd name="connsiteY110" fmla="*/ 12837 h 72236"/>
                    <a:gd name="connsiteX111" fmla="*/ 136982 w 501087"/>
                    <a:gd name="connsiteY111" fmla="*/ 8872 h 72236"/>
                    <a:gd name="connsiteX112" fmla="*/ 138107 w 501087"/>
                    <a:gd name="connsiteY112" fmla="*/ 4831 h 72236"/>
                    <a:gd name="connsiteX113" fmla="*/ 142251 w 501087"/>
                    <a:gd name="connsiteY113" fmla="*/ 3756 h 72236"/>
                    <a:gd name="connsiteX114" fmla="*/ 146318 w 501087"/>
                    <a:gd name="connsiteY114" fmla="*/ 4805 h 72236"/>
                    <a:gd name="connsiteX115" fmla="*/ 147418 w 501087"/>
                    <a:gd name="connsiteY115" fmla="*/ 8770 h 72236"/>
                    <a:gd name="connsiteX116" fmla="*/ 199573 w 501087"/>
                    <a:gd name="connsiteY116" fmla="*/ 24220 h 72236"/>
                    <a:gd name="connsiteX117" fmla="*/ 199548 w 501087"/>
                    <a:gd name="connsiteY117" fmla="*/ 24655 h 72236"/>
                    <a:gd name="connsiteX118" fmla="*/ 199470 w 501087"/>
                    <a:gd name="connsiteY118" fmla="*/ 25141 h 72236"/>
                    <a:gd name="connsiteX119" fmla="*/ 199343 w 501087"/>
                    <a:gd name="connsiteY119" fmla="*/ 25704 h 72236"/>
                    <a:gd name="connsiteX120" fmla="*/ 199164 w 501087"/>
                    <a:gd name="connsiteY120" fmla="*/ 26369 h 72236"/>
                    <a:gd name="connsiteX121" fmla="*/ 183458 w 501087"/>
                    <a:gd name="connsiteY121" fmla="*/ 70110 h 72236"/>
                    <a:gd name="connsiteX122" fmla="*/ 182921 w 501087"/>
                    <a:gd name="connsiteY122" fmla="*/ 71031 h 72236"/>
                    <a:gd name="connsiteX123" fmla="*/ 181923 w 501087"/>
                    <a:gd name="connsiteY123" fmla="*/ 71594 h 72236"/>
                    <a:gd name="connsiteX124" fmla="*/ 180235 w 501087"/>
                    <a:gd name="connsiteY124" fmla="*/ 71875 h 72236"/>
                    <a:gd name="connsiteX125" fmla="*/ 177677 w 501087"/>
                    <a:gd name="connsiteY125" fmla="*/ 71952 h 72236"/>
                    <a:gd name="connsiteX126" fmla="*/ 175119 w 501087"/>
                    <a:gd name="connsiteY126" fmla="*/ 71849 h 72236"/>
                    <a:gd name="connsiteX127" fmla="*/ 173456 w 501087"/>
                    <a:gd name="connsiteY127" fmla="*/ 71542 h 72236"/>
                    <a:gd name="connsiteX128" fmla="*/ 172458 w 501087"/>
                    <a:gd name="connsiteY128" fmla="*/ 70980 h 72236"/>
                    <a:gd name="connsiteX129" fmla="*/ 171896 w 501087"/>
                    <a:gd name="connsiteY129" fmla="*/ 70110 h 72236"/>
                    <a:gd name="connsiteX130" fmla="*/ 156241 w 501087"/>
                    <a:gd name="connsiteY130" fmla="*/ 26369 h 72236"/>
                    <a:gd name="connsiteX131" fmla="*/ 155908 w 501087"/>
                    <a:gd name="connsiteY131" fmla="*/ 25295 h 72236"/>
                    <a:gd name="connsiteX132" fmla="*/ 155754 w 501087"/>
                    <a:gd name="connsiteY132" fmla="*/ 24604 h 72236"/>
                    <a:gd name="connsiteX133" fmla="*/ 155730 w 501087"/>
                    <a:gd name="connsiteY133" fmla="*/ 24220 h 72236"/>
                    <a:gd name="connsiteX134" fmla="*/ 155934 w 501087"/>
                    <a:gd name="connsiteY134" fmla="*/ 23504 h 72236"/>
                    <a:gd name="connsiteX135" fmla="*/ 156624 w 501087"/>
                    <a:gd name="connsiteY135" fmla="*/ 23018 h 72236"/>
                    <a:gd name="connsiteX136" fmla="*/ 157903 w 501087"/>
                    <a:gd name="connsiteY136" fmla="*/ 22788 h 72236"/>
                    <a:gd name="connsiteX137" fmla="*/ 159873 w 501087"/>
                    <a:gd name="connsiteY137" fmla="*/ 22737 h 72236"/>
                    <a:gd name="connsiteX138" fmla="*/ 162252 w 501087"/>
                    <a:gd name="connsiteY138" fmla="*/ 22813 h 72236"/>
                    <a:gd name="connsiteX139" fmla="*/ 163634 w 501087"/>
                    <a:gd name="connsiteY139" fmla="*/ 23095 h 72236"/>
                    <a:gd name="connsiteX140" fmla="*/ 164350 w 501087"/>
                    <a:gd name="connsiteY140" fmla="*/ 23606 h 72236"/>
                    <a:gd name="connsiteX141" fmla="*/ 164784 w 501087"/>
                    <a:gd name="connsiteY141" fmla="*/ 24374 h 72236"/>
                    <a:gd name="connsiteX142" fmla="*/ 177779 w 501087"/>
                    <a:gd name="connsiteY142" fmla="*/ 62334 h 72236"/>
                    <a:gd name="connsiteX143" fmla="*/ 177984 w 501087"/>
                    <a:gd name="connsiteY143" fmla="*/ 62948 h 72236"/>
                    <a:gd name="connsiteX144" fmla="*/ 178137 w 501087"/>
                    <a:gd name="connsiteY144" fmla="*/ 62334 h 72236"/>
                    <a:gd name="connsiteX145" fmla="*/ 190978 w 501087"/>
                    <a:gd name="connsiteY145" fmla="*/ 24374 h 72236"/>
                    <a:gd name="connsiteX146" fmla="*/ 191336 w 501087"/>
                    <a:gd name="connsiteY146" fmla="*/ 23606 h 72236"/>
                    <a:gd name="connsiteX147" fmla="*/ 192078 w 501087"/>
                    <a:gd name="connsiteY147" fmla="*/ 23095 h 72236"/>
                    <a:gd name="connsiteX148" fmla="*/ 193409 w 501087"/>
                    <a:gd name="connsiteY148" fmla="*/ 22813 h 72236"/>
                    <a:gd name="connsiteX149" fmla="*/ 195634 w 501087"/>
                    <a:gd name="connsiteY149" fmla="*/ 22737 h 72236"/>
                    <a:gd name="connsiteX150" fmla="*/ 197578 w 501087"/>
                    <a:gd name="connsiteY150" fmla="*/ 22788 h 72236"/>
                    <a:gd name="connsiteX151" fmla="*/ 198780 w 501087"/>
                    <a:gd name="connsiteY151" fmla="*/ 23043 h 72236"/>
                    <a:gd name="connsiteX152" fmla="*/ 199394 w 501087"/>
                    <a:gd name="connsiteY152" fmla="*/ 23530 h 72236"/>
                    <a:gd name="connsiteX153" fmla="*/ 199573 w 501087"/>
                    <a:gd name="connsiteY153" fmla="*/ 24220 h 72236"/>
                    <a:gd name="connsiteX154" fmla="*/ 246749 w 501087"/>
                    <a:gd name="connsiteY154" fmla="*/ 45349 h 72236"/>
                    <a:gd name="connsiteX155" fmla="*/ 245747 w 501087"/>
                    <a:gd name="connsiteY155" fmla="*/ 48188 h 72236"/>
                    <a:gd name="connsiteX156" fmla="*/ 243459 w 501087"/>
                    <a:gd name="connsiteY156" fmla="*/ 49032 h 72236"/>
                    <a:gd name="connsiteX157" fmla="*/ 213137 w 501087"/>
                    <a:gd name="connsiteY157" fmla="*/ 49032 h 72236"/>
                    <a:gd name="connsiteX158" fmla="*/ 213907 w 501087"/>
                    <a:gd name="connsiteY158" fmla="*/ 55939 h 72236"/>
                    <a:gd name="connsiteX159" fmla="*/ 216478 w 501087"/>
                    <a:gd name="connsiteY159" fmla="*/ 61208 h 72236"/>
                    <a:gd name="connsiteX160" fmla="*/ 221156 w 501087"/>
                    <a:gd name="connsiteY160" fmla="*/ 64585 h 72236"/>
                    <a:gd name="connsiteX161" fmla="*/ 228199 w 501087"/>
                    <a:gd name="connsiteY161" fmla="*/ 65761 h 72236"/>
                    <a:gd name="connsiteX162" fmla="*/ 234059 w 501087"/>
                    <a:gd name="connsiteY162" fmla="*/ 65224 h 72236"/>
                    <a:gd name="connsiteX163" fmla="*/ 238507 w 501087"/>
                    <a:gd name="connsiteY163" fmla="*/ 64022 h 72236"/>
                    <a:gd name="connsiteX164" fmla="*/ 241591 w 501087"/>
                    <a:gd name="connsiteY164" fmla="*/ 62820 h 72236"/>
                    <a:gd name="connsiteX165" fmla="*/ 243417 w 501087"/>
                    <a:gd name="connsiteY165" fmla="*/ 62283 h 72236"/>
                    <a:gd name="connsiteX166" fmla="*/ 244059 w 501087"/>
                    <a:gd name="connsiteY166" fmla="*/ 62462 h 72236"/>
                    <a:gd name="connsiteX167" fmla="*/ 244496 w 501087"/>
                    <a:gd name="connsiteY167" fmla="*/ 62999 h 72236"/>
                    <a:gd name="connsiteX168" fmla="*/ 244727 w 501087"/>
                    <a:gd name="connsiteY168" fmla="*/ 63996 h 72236"/>
                    <a:gd name="connsiteX169" fmla="*/ 244805 w 501087"/>
                    <a:gd name="connsiteY169" fmla="*/ 65557 h 72236"/>
                    <a:gd name="connsiteX170" fmla="*/ 244753 w 501087"/>
                    <a:gd name="connsiteY170" fmla="*/ 66708 h 72236"/>
                    <a:gd name="connsiteX171" fmla="*/ 244626 w 501087"/>
                    <a:gd name="connsiteY171" fmla="*/ 67578 h 72236"/>
                    <a:gd name="connsiteX172" fmla="*/ 244369 w 501087"/>
                    <a:gd name="connsiteY172" fmla="*/ 68268 h 72236"/>
                    <a:gd name="connsiteX173" fmla="*/ 243909 w 501087"/>
                    <a:gd name="connsiteY173" fmla="*/ 68857 h 72236"/>
                    <a:gd name="connsiteX174" fmla="*/ 242246 w 501087"/>
                    <a:gd name="connsiteY174" fmla="*/ 69777 h 72236"/>
                    <a:gd name="connsiteX175" fmla="*/ 238665 w 501087"/>
                    <a:gd name="connsiteY175" fmla="*/ 71031 h 72236"/>
                    <a:gd name="connsiteX176" fmla="*/ 233575 w 501087"/>
                    <a:gd name="connsiteY176" fmla="*/ 72131 h 72236"/>
                    <a:gd name="connsiteX177" fmla="*/ 227410 w 501087"/>
                    <a:gd name="connsiteY177" fmla="*/ 72617 h 72236"/>
                    <a:gd name="connsiteX178" fmla="*/ 217459 w 501087"/>
                    <a:gd name="connsiteY178" fmla="*/ 71031 h 72236"/>
                    <a:gd name="connsiteX179" fmla="*/ 210272 w 501087"/>
                    <a:gd name="connsiteY179" fmla="*/ 66324 h 72236"/>
                    <a:gd name="connsiteX180" fmla="*/ 205872 w 501087"/>
                    <a:gd name="connsiteY180" fmla="*/ 58497 h 72236"/>
                    <a:gd name="connsiteX181" fmla="*/ 204388 w 501087"/>
                    <a:gd name="connsiteY181" fmla="*/ 47549 h 72236"/>
                    <a:gd name="connsiteX182" fmla="*/ 205923 w 501087"/>
                    <a:gd name="connsiteY182" fmla="*/ 36882 h 72236"/>
                    <a:gd name="connsiteX183" fmla="*/ 210348 w 501087"/>
                    <a:gd name="connsiteY183" fmla="*/ 28850 h 72236"/>
                    <a:gd name="connsiteX184" fmla="*/ 217332 w 501087"/>
                    <a:gd name="connsiteY184" fmla="*/ 23785 h 72236"/>
                    <a:gd name="connsiteX185" fmla="*/ 226489 w 501087"/>
                    <a:gd name="connsiteY185" fmla="*/ 22020 h 72236"/>
                    <a:gd name="connsiteX186" fmla="*/ 235723 w 501087"/>
                    <a:gd name="connsiteY186" fmla="*/ 23760 h 72236"/>
                    <a:gd name="connsiteX187" fmla="*/ 241991 w 501087"/>
                    <a:gd name="connsiteY187" fmla="*/ 28441 h 72236"/>
                    <a:gd name="connsiteX188" fmla="*/ 245597 w 501087"/>
                    <a:gd name="connsiteY188" fmla="*/ 35347 h 72236"/>
                    <a:gd name="connsiteX189" fmla="*/ 246749 w 501087"/>
                    <a:gd name="connsiteY189" fmla="*/ 43814 h 72236"/>
                    <a:gd name="connsiteX190" fmla="*/ 238256 w 501087"/>
                    <a:gd name="connsiteY190" fmla="*/ 42842 h 72236"/>
                    <a:gd name="connsiteX191" fmla="*/ 235296 w 501087"/>
                    <a:gd name="connsiteY191" fmla="*/ 32406 h 72236"/>
                    <a:gd name="connsiteX192" fmla="*/ 226057 w 501087"/>
                    <a:gd name="connsiteY192" fmla="*/ 28620 h 72236"/>
                    <a:gd name="connsiteX193" fmla="*/ 220549 w 501087"/>
                    <a:gd name="connsiteY193" fmla="*/ 29797 h 72236"/>
                    <a:gd name="connsiteX194" fmla="*/ 216586 w 501087"/>
                    <a:gd name="connsiteY194" fmla="*/ 32917 h 72236"/>
                    <a:gd name="connsiteX195" fmla="*/ 214114 w 501087"/>
                    <a:gd name="connsiteY195" fmla="*/ 37445 h 72236"/>
                    <a:gd name="connsiteX196" fmla="*/ 213137 w 501087"/>
                    <a:gd name="connsiteY196" fmla="*/ 42842 h 72236"/>
                    <a:gd name="connsiteX197" fmla="*/ 285961 w 501087"/>
                    <a:gd name="connsiteY197" fmla="*/ 27341 h 72236"/>
                    <a:gd name="connsiteX198" fmla="*/ 285911 w 501087"/>
                    <a:gd name="connsiteY198" fmla="*/ 29234 h 72236"/>
                    <a:gd name="connsiteX199" fmla="*/ 285706 w 501087"/>
                    <a:gd name="connsiteY199" fmla="*/ 30436 h 72236"/>
                    <a:gd name="connsiteX200" fmla="*/ 285322 w 501087"/>
                    <a:gd name="connsiteY200" fmla="*/ 31101 h 72236"/>
                    <a:gd name="connsiteX201" fmla="*/ 284683 w 501087"/>
                    <a:gd name="connsiteY201" fmla="*/ 31331 h 72236"/>
                    <a:gd name="connsiteX202" fmla="*/ 283685 w 501087"/>
                    <a:gd name="connsiteY202" fmla="*/ 31101 h 72236"/>
                    <a:gd name="connsiteX203" fmla="*/ 282355 w 501087"/>
                    <a:gd name="connsiteY203" fmla="*/ 30641 h 72236"/>
                    <a:gd name="connsiteX204" fmla="*/ 280692 w 501087"/>
                    <a:gd name="connsiteY204" fmla="*/ 30206 h 72236"/>
                    <a:gd name="connsiteX205" fmla="*/ 278696 w 501087"/>
                    <a:gd name="connsiteY205" fmla="*/ 30001 h 72236"/>
                    <a:gd name="connsiteX206" fmla="*/ 276190 w 501087"/>
                    <a:gd name="connsiteY206" fmla="*/ 30513 h 72236"/>
                    <a:gd name="connsiteX207" fmla="*/ 273606 w 501087"/>
                    <a:gd name="connsiteY207" fmla="*/ 32201 h 72236"/>
                    <a:gd name="connsiteX208" fmla="*/ 270767 w 501087"/>
                    <a:gd name="connsiteY208" fmla="*/ 35322 h 72236"/>
                    <a:gd name="connsiteX209" fmla="*/ 267493 w 501087"/>
                    <a:gd name="connsiteY209" fmla="*/ 40080 h 72236"/>
                    <a:gd name="connsiteX210" fmla="*/ 267493 w 501087"/>
                    <a:gd name="connsiteY210" fmla="*/ 70366 h 72236"/>
                    <a:gd name="connsiteX211" fmla="*/ 267288 w 501087"/>
                    <a:gd name="connsiteY211" fmla="*/ 71056 h 72236"/>
                    <a:gd name="connsiteX212" fmla="*/ 266624 w 501087"/>
                    <a:gd name="connsiteY212" fmla="*/ 71542 h 72236"/>
                    <a:gd name="connsiteX213" fmla="*/ 265344 w 501087"/>
                    <a:gd name="connsiteY213" fmla="*/ 71849 h 72236"/>
                    <a:gd name="connsiteX214" fmla="*/ 263247 w 501087"/>
                    <a:gd name="connsiteY214" fmla="*/ 71952 h 72236"/>
                    <a:gd name="connsiteX215" fmla="*/ 261200 w 501087"/>
                    <a:gd name="connsiteY215" fmla="*/ 71849 h 72236"/>
                    <a:gd name="connsiteX216" fmla="*/ 259896 w 501087"/>
                    <a:gd name="connsiteY216" fmla="*/ 71542 h 72236"/>
                    <a:gd name="connsiteX217" fmla="*/ 259230 w 501087"/>
                    <a:gd name="connsiteY217" fmla="*/ 71056 h 72236"/>
                    <a:gd name="connsiteX218" fmla="*/ 259051 w 501087"/>
                    <a:gd name="connsiteY218" fmla="*/ 70366 h 72236"/>
                    <a:gd name="connsiteX219" fmla="*/ 259051 w 501087"/>
                    <a:gd name="connsiteY219" fmla="*/ 24323 h 72236"/>
                    <a:gd name="connsiteX220" fmla="*/ 259205 w 501087"/>
                    <a:gd name="connsiteY220" fmla="*/ 23632 h 72236"/>
                    <a:gd name="connsiteX221" fmla="*/ 259819 w 501087"/>
                    <a:gd name="connsiteY221" fmla="*/ 23120 h 72236"/>
                    <a:gd name="connsiteX222" fmla="*/ 260995 w 501087"/>
                    <a:gd name="connsiteY222" fmla="*/ 22813 h 72236"/>
                    <a:gd name="connsiteX223" fmla="*/ 262889 w 501087"/>
                    <a:gd name="connsiteY223" fmla="*/ 22737 h 72236"/>
                    <a:gd name="connsiteX224" fmla="*/ 264756 w 501087"/>
                    <a:gd name="connsiteY224" fmla="*/ 22813 h 72236"/>
                    <a:gd name="connsiteX225" fmla="*/ 265907 w 501087"/>
                    <a:gd name="connsiteY225" fmla="*/ 23120 h 72236"/>
                    <a:gd name="connsiteX226" fmla="*/ 266495 w 501087"/>
                    <a:gd name="connsiteY226" fmla="*/ 23632 h 72236"/>
                    <a:gd name="connsiteX227" fmla="*/ 266674 w 501087"/>
                    <a:gd name="connsiteY227" fmla="*/ 24323 h 72236"/>
                    <a:gd name="connsiteX228" fmla="*/ 266674 w 501087"/>
                    <a:gd name="connsiteY228" fmla="*/ 31024 h 72236"/>
                    <a:gd name="connsiteX229" fmla="*/ 270230 w 501087"/>
                    <a:gd name="connsiteY229" fmla="*/ 26522 h 72236"/>
                    <a:gd name="connsiteX230" fmla="*/ 273377 w 501087"/>
                    <a:gd name="connsiteY230" fmla="*/ 23785 h 72236"/>
                    <a:gd name="connsiteX231" fmla="*/ 276318 w 501087"/>
                    <a:gd name="connsiteY231" fmla="*/ 22404 h 72236"/>
                    <a:gd name="connsiteX232" fmla="*/ 279259 w 501087"/>
                    <a:gd name="connsiteY232" fmla="*/ 22020 h 72236"/>
                    <a:gd name="connsiteX233" fmla="*/ 280769 w 501087"/>
                    <a:gd name="connsiteY233" fmla="*/ 22097 h 72236"/>
                    <a:gd name="connsiteX234" fmla="*/ 282534 w 501087"/>
                    <a:gd name="connsiteY234" fmla="*/ 22378 h 72236"/>
                    <a:gd name="connsiteX235" fmla="*/ 284196 w 501087"/>
                    <a:gd name="connsiteY235" fmla="*/ 22839 h 72236"/>
                    <a:gd name="connsiteX236" fmla="*/ 285245 w 501087"/>
                    <a:gd name="connsiteY236" fmla="*/ 23350 h 72236"/>
                    <a:gd name="connsiteX237" fmla="*/ 285655 w 501087"/>
                    <a:gd name="connsiteY237" fmla="*/ 23836 h 72236"/>
                    <a:gd name="connsiteX238" fmla="*/ 285834 w 501087"/>
                    <a:gd name="connsiteY238" fmla="*/ 24425 h 72236"/>
                    <a:gd name="connsiteX239" fmla="*/ 285936 w 501087"/>
                    <a:gd name="connsiteY239" fmla="*/ 25474 h 72236"/>
                    <a:gd name="connsiteX240" fmla="*/ 285961 w 501087"/>
                    <a:gd name="connsiteY240" fmla="*/ 27341 h 72236"/>
                    <a:gd name="connsiteX241" fmla="*/ 327353 w 501087"/>
                    <a:gd name="connsiteY241" fmla="*/ 70417 h 72236"/>
                    <a:gd name="connsiteX242" fmla="*/ 326943 w 501087"/>
                    <a:gd name="connsiteY242" fmla="*/ 71338 h 72236"/>
                    <a:gd name="connsiteX243" fmla="*/ 325819 w 501087"/>
                    <a:gd name="connsiteY243" fmla="*/ 71798 h 72236"/>
                    <a:gd name="connsiteX244" fmla="*/ 323721 w 501087"/>
                    <a:gd name="connsiteY244" fmla="*/ 71952 h 72236"/>
                    <a:gd name="connsiteX245" fmla="*/ 321598 w 501087"/>
                    <a:gd name="connsiteY245" fmla="*/ 71798 h 72236"/>
                    <a:gd name="connsiteX246" fmla="*/ 320446 w 501087"/>
                    <a:gd name="connsiteY246" fmla="*/ 71338 h 72236"/>
                    <a:gd name="connsiteX247" fmla="*/ 320088 w 501087"/>
                    <a:gd name="connsiteY247" fmla="*/ 70417 h 72236"/>
                    <a:gd name="connsiteX248" fmla="*/ 320088 w 501087"/>
                    <a:gd name="connsiteY248" fmla="*/ 65813 h 72236"/>
                    <a:gd name="connsiteX249" fmla="*/ 313361 w 501087"/>
                    <a:gd name="connsiteY249" fmla="*/ 70826 h 72236"/>
                    <a:gd name="connsiteX250" fmla="*/ 305508 w 501087"/>
                    <a:gd name="connsiteY250" fmla="*/ 72617 h 72236"/>
                    <a:gd name="connsiteX251" fmla="*/ 298934 w 501087"/>
                    <a:gd name="connsiteY251" fmla="*/ 71670 h 72236"/>
                    <a:gd name="connsiteX252" fmla="*/ 293920 w 501087"/>
                    <a:gd name="connsiteY252" fmla="*/ 68933 h 72236"/>
                    <a:gd name="connsiteX253" fmla="*/ 290697 w 501087"/>
                    <a:gd name="connsiteY253" fmla="*/ 64534 h 72236"/>
                    <a:gd name="connsiteX254" fmla="*/ 289546 w 501087"/>
                    <a:gd name="connsiteY254" fmla="*/ 58599 h 72236"/>
                    <a:gd name="connsiteX255" fmla="*/ 291132 w 501087"/>
                    <a:gd name="connsiteY255" fmla="*/ 51846 h 72236"/>
                    <a:gd name="connsiteX256" fmla="*/ 295685 w 501087"/>
                    <a:gd name="connsiteY256" fmla="*/ 47088 h 72236"/>
                    <a:gd name="connsiteX257" fmla="*/ 302950 w 501087"/>
                    <a:gd name="connsiteY257" fmla="*/ 44249 h 72236"/>
                    <a:gd name="connsiteX258" fmla="*/ 312619 w 501087"/>
                    <a:gd name="connsiteY258" fmla="*/ 43303 h 72236"/>
                    <a:gd name="connsiteX259" fmla="*/ 318963 w 501087"/>
                    <a:gd name="connsiteY259" fmla="*/ 43303 h 72236"/>
                    <a:gd name="connsiteX260" fmla="*/ 318963 w 501087"/>
                    <a:gd name="connsiteY260" fmla="*/ 39721 h 72236"/>
                    <a:gd name="connsiteX261" fmla="*/ 318400 w 501087"/>
                    <a:gd name="connsiteY261" fmla="*/ 35015 h 72236"/>
                    <a:gd name="connsiteX262" fmla="*/ 316584 w 501087"/>
                    <a:gd name="connsiteY262" fmla="*/ 31613 h 72236"/>
                    <a:gd name="connsiteX263" fmla="*/ 313335 w 501087"/>
                    <a:gd name="connsiteY263" fmla="*/ 29566 h 72236"/>
                    <a:gd name="connsiteX264" fmla="*/ 308424 w 501087"/>
                    <a:gd name="connsiteY264" fmla="*/ 28876 h 72236"/>
                    <a:gd name="connsiteX265" fmla="*/ 302822 w 501087"/>
                    <a:gd name="connsiteY265" fmla="*/ 29617 h 72236"/>
                    <a:gd name="connsiteX266" fmla="*/ 298473 w 501087"/>
                    <a:gd name="connsiteY266" fmla="*/ 31255 h 72236"/>
                    <a:gd name="connsiteX267" fmla="*/ 295353 w 501087"/>
                    <a:gd name="connsiteY267" fmla="*/ 32892 h 72236"/>
                    <a:gd name="connsiteX268" fmla="*/ 293485 w 501087"/>
                    <a:gd name="connsiteY268" fmla="*/ 33633 h 72236"/>
                    <a:gd name="connsiteX269" fmla="*/ 292770 w 501087"/>
                    <a:gd name="connsiteY269" fmla="*/ 33429 h 72236"/>
                    <a:gd name="connsiteX270" fmla="*/ 292232 w 501087"/>
                    <a:gd name="connsiteY270" fmla="*/ 32815 h 72236"/>
                    <a:gd name="connsiteX271" fmla="*/ 291899 w 501087"/>
                    <a:gd name="connsiteY271" fmla="*/ 31766 h 72236"/>
                    <a:gd name="connsiteX272" fmla="*/ 291797 w 501087"/>
                    <a:gd name="connsiteY272" fmla="*/ 30359 h 72236"/>
                    <a:gd name="connsiteX273" fmla="*/ 291976 w 501087"/>
                    <a:gd name="connsiteY273" fmla="*/ 28338 h 72236"/>
                    <a:gd name="connsiteX274" fmla="*/ 292846 w 501087"/>
                    <a:gd name="connsiteY274" fmla="*/ 26932 h 72236"/>
                    <a:gd name="connsiteX275" fmla="*/ 295225 w 501087"/>
                    <a:gd name="connsiteY275" fmla="*/ 25371 h 72236"/>
                    <a:gd name="connsiteX276" fmla="*/ 299113 w 501087"/>
                    <a:gd name="connsiteY276" fmla="*/ 23734 h 72236"/>
                    <a:gd name="connsiteX277" fmla="*/ 303922 w 501087"/>
                    <a:gd name="connsiteY277" fmla="*/ 22506 h 72236"/>
                    <a:gd name="connsiteX278" fmla="*/ 309192 w 501087"/>
                    <a:gd name="connsiteY278" fmla="*/ 22020 h 72236"/>
                    <a:gd name="connsiteX279" fmla="*/ 317633 w 501087"/>
                    <a:gd name="connsiteY279" fmla="*/ 23146 h 72236"/>
                    <a:gd name="connsiteX280" fmla="*/ 323260 w 501087"/>
                    <a:gd name="connsiteY280" fmla="*/ 26446 h 72236"/>
                    <a:gd name="connsiteX281" fmla="*/ 326382 w 501087"/>
                    <a:gd name="connsiteY281" fmla="*/ 31843 h 72236"/>
                    <a:gd name="connsiteX282" fmla="*/ 327353 w 501087"/>
                    <a:gd name="connsiteY282" fmla="*/ 39363 h 72236"/>
                    <a:gd name="connsiteX283" fmla="*/ 318963 w 501087"/>
                    <a:gd name="connsiteY283" fmla="*/ 49390 h 72236"/>
                    <a:gd name="connsiteX284" fmla="*/ 311749 w 501087"/>
                    <a:gd name="connsiteY284" fmla="*/ 49390 h 72236"/>
                    <a:gd name="connsiteX285" fmla="*/ 305712 w 501087"/>
                    <a:gd name="connsiteY285" fmla="*/ 49979 h 72236"/>
                    <a:gd name="connsiteX286" fmla="*/ 301466 w 501087"/>
                    <a:gd name="connsiteY286" fmla="*/ 51718 h 72236"/>
                    <a:gd name="connsiteX287" fmla="*/ 298985 w 501087"/>
                    <a:gd name="connsiteY287" fmla="*/ 54481 h 72236"/>
                    <a:gd name="connsiteX288" fmla="*/ 298192 w 501087"/>
                    <a:gd name="connsiteY288" fmla="*/ 58190 h 72236"/>
                    <a:gd name="connsiteX289" fmla="*/ 300469 w 501087"/>
                    <a:gd name="connsiteY289" fmla="*/ 63894 h 72236"/>
                    <a:gd name="connsiteX290" fmla="*/ 306838 w 501087"/>
                    <a:gd name="connsiteY290" fmla="*/ 66017 h 72236"/>
                    <a:gd name="connsiteX291" fmla="*/ 313003 w 501087"/>
                    <a:gd name="connsiteY291" fmla="*/ 64329 h 72236"/>
                    <a:gd name="connsiteX292" fmla="*/ 318963 w 501087"/>
                    <a:gd name="connsiteY292" fmla="*/ 59162 h 72236"/>
                    <a:gd name="connsiteX293" fmla="*/ 384636 w 501087"/>
                    <a:gd name="connsiteY293" fmla="*/ 46730 h 72236"/>
                    <a:gd name="connsiteX294" fmla="*/ 383331 w 501087"/>
                    <a:gd name="connsiteY294" fmla="*/ 57499 h 72236"/>
                    <a:gd name="connsiteX295" fmla="*/ 379495 w 501087"/>
                    <a:gd name="connsiteY295" fmla="*/ 65659 h 72236"/>
                    <a:gd name="connsiteX296" fmla="*/ 373279 w 501087"/>
                    <a:gd name="connsiteY296" fmla="*/ 70826 h 72236"/>
                    <a:gd name="connsiteX297" fmla="*/ 364838 w 501087"/>
                    <a:gd name="connsiteY297" fmla="*/ 72617 h 72236"/>
                    <a:gd name="connsiteX298" fmla="*/ 360771 w 501087"/>
                    <a:gd name="connsiteY298" fmla="*/ 72182 h 72236"/>
                    <a:gd name="connsiteX299" fmla="*/ 357113 w 501087"/>
                    <a:gd name="connsiteY299" fmla="*/ 70775 h 72236"/>
                    <a:gd name="connsiteX300" fmla="*/ 353532 w 501087"/>
                    <a:gd name="connsiteY300" fmla="*/ 68319 h 72236"/>
                    <a:gd name="connsiteX301" fmla="*/ 349745 w 501087"/>
                    <a:gd name="connsiteY301" fmla="*/ 64738 h 72236"/>
                    <a:gd name="connsiteX302" fmla="*/ 349745 w 501087"/>
                    <a:gd name="connsiteY302" fmla="*/ 70366 h 72236"/>
                    <a:gd name="connsiteX303" fmla="*/ 349541 w 501087"/>
                    <a:gd name="connsiteY303" fmla="*/ 71082 h 72236"/>
                    <a:gd name="connsiteX304" fmla="*/ 348876 w 501087"/>
                    <a:gd name="connsiteY304" fmla="*/ 71568 h 72236"/>
                    <a:gd name="connsiteX305" fmla="*/ 347725 w 501087"/>
                    <a:gd name="connsiteY305" fmla="*/ 71849 h 72236"/>
                    <a:gd name="connsiteX306" fmla="*/ 345960 w 501087"/>
                    <a:gd name="connsiteY306" fmla="*/ 71952 h 72236"/>
                    <a:gd name="connsiteX307" fmla="*/ 344220 w 501087"/>
                    <a:gd name="connsiteY307" fmla="*/ 71849 h 72236"/>
                    <a:gd name="connsiteX308" fmla="*/ 343044 w 501087"/>
                    <a:gd name="connsiteY308" fmla="*/ 71568 h 72236"/>
                    <a:gd name="connsiteX309" fmla="*/ 342430 w 501087"/>
                    <a:gd name="connsiteY309" fmla="*/ 71082 h 72236"/>
                    <a:gd name="connsiteX310" fmla="*/ 342276 w 501087"/>
                    <a:gd name="connsiteY310" fmla="*/ 70366 h 72236"/>
                    <a:gd name="connsiteX311" fmla="*/ 342276 w 501087"/>
                    <a:gd name="connsiteY311" fmla="*/ 2017 h 72236"/>
                    <a:gd name="connsiteX312" fmla="*/ 342455 w 501087"/>
                    <a:gd name="connsiteY312" fmla="*/ 1301 h 72236"/>
                    <a:gd name="connsiteX313" fmla="*/ 343121 w 501087"/>
                    <a:gd name="connsiteY313" fmla="*/ 789 h 72236"/>
                    <a:gd name="connsiteX314" fmla="*/ 344425 w 501087"/>
                    <a:gd name="connsiteY314" fmla="*/ 482 h 72236"/>
                    <a:gd name="connsiteX315" fmla="*/ 346472 w 501087"/>
                    <a:gd name="connsiteY315" fmla="*/ 380 h 72236"/>
                    <a:gd name="connsiteX316" fmla="*/ 348569 w 501087"/>
                    <a:gd name="connsiteY316" fmla="*/ 482 h 72236"/>
                    <a:gd name="connsiteX317" fmla="*/ 349848 w 501087"/>
                    <a:gd name="connsiteY317" fmla="*/ 789 h 72236"/>
                    <a:gd name="connsiteX318" fmla="*/ 350513 w 501087"/>
                    <a:gd name="connsiteY318" fmla="*/ 1301 h 72236"/>
                    <a:gd name="connsiteX319" fmla="*/ 350718 w 501087"/>
                    <a:gd name="connsiteY319" fmla="*/ 2017 h 72236"/>
                    <a:gd name="connsiteX320" fmla="*/ 350718 w 501087"/>
                    <a:gd name="connsiteY320" fmla="*/ 29592 h 72236"/>
                    <a:gd name="connsiteX321" fmla="*/ 354682 w 501087"/>
                    <a:gd name="connsiteY321" fmla="*/ 26062 h 72236"/>
                    <a:gd name="connsiteX322" fmla="*/ 358443 w 501087"/>
                    <a:gd name="connsiteY322" fmla="*/ 23734 h 72236"/>
                    <a:gd name="connsiteX323" fmla="*/ 362126 w 501087"/>
                    <a:gd name="connsiteY323" fmla="*/ 22430 h 72236"/>
                    <a:gd name="connsiteX324" fmla="*/ 366014 w 501087"/>
                    <a:gd name="connsiteY324" fmla="*/ 22020 h 72236"/>
                    <a:gd name="connsiteX325" fmla="*/ 374584 w 501087"/>
                    <a:gd name="connsiteY325" fmla="*/ 24016 h 72236"/>
                    <a:gd name="connsiteX326" fmla="*/ 380364 w 501087"/>
                    <a:gd name="connsiteY326" fmla="*/ 29362 h 72236"/>
                    <a:gd name="connsiteX327" fmla="*/ 383613 w 501087"/>
                    <a:gd name="connsiteY327" fmla="*/ 37215 h 72236"/>
                    <a:gd name="connsiteX328" fmla="*/ 384636 w 501087"/>
                    <a:gd name="connsiteY328" fmla="*/ 46730 h 72236"/>
                    <a:gd name="connsiteX329" fmla="*/ 375889 w 501087"/>
                    <a:gd name="connsiteY329" fmla="*/ 47702 h 72236"/>
                    <a:gd name="connsiteX330" fmla="*/ 375348 w 501087"/>
                    <a:gd name="connsiteY330" fmla="*/ 40847 h 72236"/>
                    <a:gd name="connsiteX331" fmla="*/ 373469 w 501087"/>
                    <a:gd name="connsiteY331" fmla="*/ 34964 h 72236"/>
                    <a:gd name="connsiteX332" fmla="*/ 369917 w 501087"/>
                    <a:gd name="connsiteY332" fmla="*/ 30845 h 72236"/>
                    <a:gd name="connsiteX333" fmla="*/ 364409 w 501087"/>
                    <a:gd name="connsiteY333" fmla="*/ 29285 h 72236"/>
                    <a:gd name="connsiteX334" fmla="*/ 361167 w 501087"/>
                    <a:gd name="connsiteY334" fmla="*/ 29745 h 72236"/>
                    <a:gd name="connsiteX335" fmla="*/ 357924 w 501087"/>
                    <a:gd name="connsiteY335" fmla="*/ 31280 h 72236"/>
                    <a:gd name="connsiteX336" fmla="*/ 354500 w 501087"/>
                    <a:gd name="connsiteY336" fmla="*/ 34043 h 72236"/>
                    <a:gd name="connsiteX337" fmla="*/ 350718 w 501087"/>
                    <a:gd name="connsiteY337" fmla="*/ 38289 h 72236"/>
                    <a:gd name="connsiteX338" fmla="*/ 350718 w 501087"/>
                    <a:gd name="connsiteY338" fmla="*/ 56655 h 72236"/>
                    <a:gd name="connsiteX339" fmla="*/ 357409 w 501087"/>
                    <a:gd name="connsiteY339" fmla="*/ 63127 h 72236"/>
                    <a:gd name="connsiteX340" fmla="*/ 364049 w 501087"/>
                    <a:gd name="connsiteY340" fmla="*/ 65352 h 72236"/>
                    <a:gd name="connsiteX341" fmla="*/ 369506 w 501087"/>
                    <a:gd name="connsiteY341" fmla="*/ 63817 h 72236"/>
                    <a:gd name="connsiteX342" fmla="*/ 373186 w 501087"/>
                    <a:gd name="connsiteY342" fmla="*/ 59750 h 72236"/>
                    <a:gd name="connsiteX343" fmla="*/ 375245 w 501087"/>
                    <a:gd name="connsiteY343" fmla="*/ 54072 h 72236"/>
                    <a:gd name="connsiteX344" fmla="*/ 375889 w 501087"/>
                    <a:gd name="connsiteY344" fmla="*/ 47702 h 72236"/>
                    <a:gd name="connsiteX345" fmla="*/ 405288 w 501087"/>
                    <a:gd name="connsiteY345" fmla="*/ 70366 h 72236"/>
                    <a:gd name="connsiteX346" fmla="*/ 405084 w 501087"/>
                    <a:gd name="connsiteY346" fmla="*/ 71056 h 72236"/>
                    <a:gd name="connsiteX347" fmla="*/ 404418 w 501087"/>
                    <a:gd name="connsiteY347" fmla="*/ 71542 h 72236"/>
                    <a:gd name="connsiteX348" fmla="*/ 403140 w 501087"/>
                    <a:gd name="connsiteY348" fmla="*/ 71849 h 72236"/>
                    <a:gd name="connsiteX349" fmla="*/ 401041 w 501087"/>
                    <a:gd name="connsiteY349" fmla="*/ 71952 h 72236"/>
                    <a:gd name="connsiteX350" fmla="*/ 398995 w 501087"/>
                    <a:gd name="connsiteY350" fmla="*/ 71849 h 72236"/>
                    <a:gd name="connsiteX351" fmla="*/ 397690 w 501087"/>
                    <a:gd name="connsiteY351" fmla="*/ 71542 h 72236"/>
                    <a:gd name="connsiteX352" fmla="*/ 397026 w 501087"/>
                    <a:gd name="connsiteY352" fmla="*/ 71056 h 72236"/>
                    <a:gd name="connsiteX353" fmla="*/ 396846 w 501087"/>
                    <a:gd name="connsiteY353" fmla="*/ 70366 h 72236"/>
                    <a:gd name="connsiteX354" fmla="*/ 396846 w 501087"/>
                    <a:gd name="connsiteY354" fmla="*/ 2017 h 72236"/>
                    <a:gd name="connsiteX355" fmla="*/ 397026 w 501087"/>
                    <a:gd name="connsiteY355" fmla="*/ 1301 h 72236"/>
                    <a:gd name="connsiteX356" fmla="*/ 397690 w 501087"/>
                    <a:gd name="connsiteY356" fmla="*/ 789 h 72236"/>
                    <a:gd name="connsiteX357" fmla="*/ 398995 w 501087"/>
                    <a:gd name="connsiteY357" fmla="*/ 482 h 72236"/>
                    <a:gd name="connsiteX358" fmla="*/ 401041 w 501087"/>
                    <a:gd name="connsiteY358" fmla="*/ 380 h 72236"/>
                    <a:gd name="connsiteX359" fmla="*/ 403140 w 501087"/>
                    <a:gd name="connsiteY359" fmla="*/ 482 h 72236"/>
                    <a:gd name="connsiteX360" fmla="*/ 404418 w 501087"/>
                    <a:gd name="connsiteY360" fmla="*/ 789 h 72236"/>
                    <a:gd name="connsiteX361" fmla="*/ 405084 w 501087"/>
                    <a:gd name="connsiteY361" fmla="*/ 1301 h 72236"/>
                    <a:gd name="connsiteX362" fmla="*/ 405288 w 501087"/>
                    <a:gd name="connsiteY362" fmla="*/ 2017 h 72236"/>
                    <a:gd name="connsiteX363" fmla="*/ 459950 w 501087"/>
                    <a:gd name="connsiteY363" fmla="*/ 45349 h 72236"/>
                    <a:gd name="connsiteX364" fmla="*/ 458948 w 501087"/>
                    <a:gd name="connsiteY364" fmla="*/ 48188 h 72236"/>
                    <a:gd name="connsiteX365" fmla="*/ 456661 w 501087"/>
                    <a:gd name="connsiteY365" fmla="*/ 49032 h 72236"/>
                    <a:gd name="connsiteX366" fmla="*/ 426338 w 501087"/>
                    <a:gd name="connsiteY366" fmla="*/ 49032 h 72236"/>
                    <a:gd name="connsiteX367" fmla="*/ 427108 w 501087"/>
                    <a:gd name="connsiteY367" fmla="*/ 55939 h 72236"/>
                    <a:gd name="connsiteX368" fmla="*/ 429679 w 501087"/>
                    <a:gd name="connsiteY368" fmla="*/ 61208 h 72236"/>
                    <a:gd name="connsiteX369" fmla="*/ 434358 w 501087"/>
                    <a:gd name="connsiteY369" fmla="*/ 64585 h 72236"/>
                    <a:gd name="connsiteX370" fmla="*/ 441401 w 501087"/>
                    <a:gd name="connsiteY370" fmla="*/ 65761 h 72236"/>
                    <a:gd name="connsiteX371" fmla="*/ 447261 w 501087"/>
                    <a:gd name="connsiteY371" fmla="*/ 65224 h 72236"/>
                    <a:gd name="connsiteX372" fmla="*/ 451708 w 501087"/>
                    <a:gd name="connsiteY372" fmla="*/ 64022 h 72236"/>
                    <a:gd name="connsiteX373" fmla="*/ 454793 w 501087"/>
                    <a:gd name="connsiteY373" fmla="*/ 62820 h 72236"/>
                    <a:gd name="connsiteX374" fmla="*/ 456618 w 501087"/>
                    <a:gd name="connsiteY374" fmla="*/ 62283 h 72236"/>
                    <a:gd name="connsiteX375" fmla="*/ 457261 w 501087"/>
                    <a:gd name="connsiteY375" fmla="*/ 62462 h 72236"/>
                    <a:gd name="connsiteX376" fmla="*/ 457697 w 501087"/>
                    <a:gd name="connsiteY376" fmla="*/ 62999 h 72236"/>
                    <a:gd name="connsiteX377" fmla="*/ 457928 w 501087"/>
                    <a:gd name="connsiteY377" fmla="*/ 63996 h 72236"/>
                    <a:gd name="connsiteX378" fmla="*/ 458006 w 501087"/>
                    <a:gd name="connsiteY378" fmla="*/ 65557 h 72236"/>
                    <a:gd name="connsiteX379" fmla="*/ 457954 w 501087"/>
                    <a:gd name="connsiteY379" fmla="*/ 66708 h 72236"/>
                    <a:gd name="connsiteX380" fmla="*/ 457826 w 501087"/>
                    <a:gd name="connsiteY380" fmla="*/ 67578 h 72236"/>
                    <a:gd name="connsiteX381" fmla="*/ 457571 w 501087"/>
                    <a:gd name="connsiteY381" fmla="*/ 68268 h 72236"/>
                    <a:gd name="connsiteX382" fmla="*/ 457110 w 501087"/>
                    <a:gd name="connsiteY382" fmla="*/ 68857 h 72236"/>
                    <a:gd name="connsiteX383" fmla="*/ 455448 w 501087"/>
                    <a:gd name="connsiteY383" fmla="*/ 69777 h 72236"/>
                    <a:gd name="connsiteX384" fmla="*/ 451867 w 501087"/>
                    <a:gd name="connsiteY384" fmla="*/ 71031 h 72236"/>
                    <a:gd name="connsiteX385" fmla="*/ 446777 w 501087"/>
                    <a:gd name="connsiteY385" fmla="*/ 72131 h 72236"/>
                    <a:gd name="connsiteX386" fmla="*/ 440611 w 501087"/>
                    <a:gd name="connsiteY386" fmla="*/ 72617 h 72236"/>
                    <a:gd name="connsiteX387" fmla="*/ 430661 w 501087"/>
                    <a:gd name="connsiteY387" fmla="*/ 71031 h 72236"/>
                    <a:gd name="connsiteX388" fmla="*/ 423473 w 501087"/>
                    <a:gd name="connsiteY388" fmla="*/ 66324 h 72236"/>
                    <a:gd name="connsiteX389" fmla="*/ 419073 w 501087"/>
                    <a:gd name="connsiteY389" fmla="*/ 58497 h 72236"/>
                    <a:gd name="connsiteX390" fmla="*/ 417589 w 501087"/>
                    <a:gd name="connsiteY390" fmla="*/ 47549 h 72236"/>
                    <a:gd name="connsiteX391" fmla="*/ 419124 w 501087"/>
                    <a:gd name="connsiteY391" fmla="*/ 36882 h 72236"/>
                    <a:gd name="connsiteX392" fmla="*/ 423550 w 501087"/>
                    <a:gd name="connsiteY392" fmla="*/ 28850 h 72236"/>
                    <a:gd name="connsiteX393" fmla="*/ 430533 w 501087"/>
                    <a:gd name="connsiteY393" fmla="*/ 23785 h 72236"/>
                    <a:gd name="connsiteX394" fmla="*/ 439691 w 501087"/>
                    <a:gd name="connsiteY394" fmla="*/ 22020 h 72236"/>
                    <a:gd name="connsiteX395" fmla="*/ 448924 w 501087"/>
                    <a:gd name="connsiteY395" fmla="*/ 23760 h 72236"/>
                    <a:gd name="connsiteX396" fmla="*/ 455192 w 501087"/>
                    <a:gd name="connsiteY396" fmla="*/ 28441 h 72236"/>
                    <a:gd name="connsiteX397" fmla="*/ 458799 w 501087"/>
                    <a:gd name="connsiteY397" fmla="*/ 35347 h 72236"/>
                    <a:gd name="connsiteX398" fmla="*/ 459950 w 501087"/>
                    <a:gd name="connsiteY398" fmla="*/ 43814 h 72236"/>
                    <a:gd name="connsiteX399" fmla="*/ 451457 w 501087"/>
                    <a:gd name="connsiteY399" fmla="*/ 42842 h 72236"/>
                    <a:gd name="connsiteX400" fmla="*/ 448497 w 501087"/>
                    <a:gd name="connsiteY400" fmla="*/ 32406 h 72236"/>
                    <a:gd name="connsiteX401" fmla="*/ 439258 w 501087"/>
                    <a:gd name="connsiteY401" fmla="*/ 28620 h 72236"/>
                    <a:gd name="connsiteX402" fmla="*/ 433750 w 501087"/>
                    <a:gd name="connsiteY402" fmla="*/ 29797 h 72236"/>
                    <a:gd name="connsiteX403" fmla="*/ 429787 w 501087"/>
                    <a:gd name="connsiteY403" fmla="*/ 32917 h 72236"/>
                    <a:gd name="connsiteX404" fmla="*/ 427316 w 501087"/>
                    <a:gd name="connsiteY404" fmla="*/ 37445 h 72236"/>
                    <a:gd name="connsiteX405" fmla="*/ 426338 w 501087"/>
                    <a:gd name="connsiteY405" fmla="*/ 42842 h 72236"/>
                    <a:gd name="connsiteX406" fmla="*/ 501158 w 501087"/>
                    <a:gd name="connsiteY406" fmla="*/ 57832 h 72236"/>
                    <a:gd name="connsiteX407" fmla="*/ 499854 w 501087"/>
                    <a:gd name="connsiteY407" fmla="*/ 64124 h 72236"/>
                    <a:gd name="connsiteX408" fmla="*/ 496145 w 501087"/>
                    <a:gd name="connsiteY408" fmla="*/ 68780 h 72236"/>
                    <a:gd name="connsiteX409" fmla="*/ 490414 w 501087"/>
                    <a:gd name="connsiteY409" fmla="*/ 71645 h 72236"/>
                    <a:gd name="connsiteX410" fmla="*/ 483099 w 501087"/>
                    <a:gd name="connsiteY410" fmla="*/ 72617 h 72236"/>
                    <a:gd name="connsiteX411" fmla="*/ 478418 w 501087"/>
                    <a:gd name="connsiteY411" fmla="*/ 72233 h 72236"/>
                    <a:gd name="connsiteX412" fmla="*/ 474428 w 501087"/>
                    <a:gd name="connsiteY412" fmla="*/ 71261 h 72236"/>
                    <a:gd name="connsiteX413" fmla="*/ 471434 w 501087"/>
                    <a:gd name="connsiteY413" fmla="*/ 70033 h 72236"/>
                    <a:gd name="connsiteX414" fmla="*/ 469644 w 501087"/>
                    <a:gd name="connsiteY414" fmla="*/ 68882 h 72236"/>
                    <a:gd name="connsiteX415" fmla="*/ 468825 w 501087"/>
                    <a:gd name="connsiteY415" fmla="*/ 67450 h 72236"/>
                    <a:gd name="connsiteX416" fmla="*/ 468570 w 501087"/>
                    <a:gd name="connsiteY416" fmla="*/ 64943 h 72236"/>
                    <a:gd name="connsiteX417" fmla="*/ 468672 w 501087"/>
                    <a:gd name="connsiteY417" fmla="*/ 63306 h 72236"/>
                    <a:gd name="connsiteX418" fmla="*/ 468928 w 501087"/>
                    <a:gd name="connsiteY418" fmla="*/ 62231 h 72236"/>
                    <a:gd name="connsiteX419" fmla="*/ 469362 w 501087"/>
                    <a:gd name="connsiteY419" fmla="*/ 61643 h 72236"/>
                    <a:gd name="connsiteX420" fmla="*/ 470002 w 501087"/>
                    <a:gd name="connsiteY420" fmla="*/ 61464 h 72236"/>
                    <a:gd name="connsiteX421" fmla="*/ 471664 w 501087"/>
                    <a:gd name="connsiteY421" fmla="*/ 62155 h 72236"/>
                    <a:gd name="connsiteX422" fmla="*/ 474376 w 501087"/>
                    <a:gd name="connsiteY422" fmla="*/ 63664 h 72236"/>
                    <a:gd name="connsiteX423" fmla="*/ 478187 w 501087"/>
                    <a:gd name="connsiteY423" fmla="*/ 65173 h 72236"/>
                    <a:gd name="connsiteX424" fmla="*/ 483253 w 501087"/>
                    <a:gd name="connsiteY424" fmla="*/ 65864 h 72236"/>
                    <a:gd name="connsiteX425" fmla="*/ 487141 w 501087"/>
                    <a:gd name="connsiteY425" fmla="*/ 65403 h 72236"/>
                    <a:gd name="connsiteX426" fmla="*/ 490159 w 501087"/>
                    <a:gd name="connsiteY426" fmla="*/ 64048 h 72236"/>
                    <a:gd name="connsiteX427" fmla="*/ 492129 w 501087"/>
                    <a:gd name="connsiteY427" fmla="*/ 61771 h 72236"/>
                    <a:gd name="connsiteX428" fmla="*/ 492819 w 501087"/>
                    <a:gd name="connsiteY428" fmla="*/ 58497 h 72236"/>
                    <a:gd name="connsiteX429" fmla="*/ 491821 w 501087"/>
                    <a:gd name="connsiteY429" fmla="*/ 55223 h 72236"/>
                    <a:gd name="connsiteX430" fmla="*/ 489187 w 501087"/>
                    <a:gd name="connsiteY430" fmla="*/ 52869 h 72236"/>
                    <a:gd name="connsiteX431" fmla="*/ 485503 w 501087"/>
                    <a:gd name="connsiteY431" fmla="*/ 51053 h 72236"/>
                    <a:gd name="connsiteX432" fmla="*/ 481283 w 501087"/>
                    <a:gd name="connsiteY432" fmla="*/ 49390 h 72236"/>
                    <a:gd name="connsiteX433" fmla="*/ 477037 w 501087"/>
                    <a:gd name="connsiteY433" fmla="*/ 47421 h 72236"/>
                    <a:gd name="connsiteX434" fmla="*/ 473327 w 501087"/>
                    <a:gd name="connsiteY434" fmla="*/ 44735 h 72236"/>
                    <a:gd name="connsiteX435" fmla="*/ 470693 w 501087"/>
                    <a:gd name="connsiteY435" fmla="*/ 40949 h 72236"/>
                    <a:gd name="connsiteX436" fmla="*/ 469695 w 501087"/>
                    <a:gd name="connsiteY436" fmla="*/ 35680 h 72236"/>
                    <a:gd name="connsiteX437" fmla="*/ 470743 w 501087"/>
                    <a:gd name="connsiteY437" fmla="*/ 30487 h 72236"/>
                    <a:gd name="connsiteX438" fmla="*/ 473890 w 501087"/>
                    <a:gd name="connsiteY438" fmla="*/ 26139 h 72236"/>
                    <a:gd name="connsiteX439" fmla="*/ 479134 w 501087"/>
                    <a:gd name="connsiteY439" fmla="*/ 23146 h 72236"/>
                    <a:gd name="connsiteX440" fmla="*/ 486475 w 501087"/>
                    <a:gd name="connsiteY440" fmla="*/ 22020 h 72236"/>
                    <a:gd name="connsiteX441" fmla="*/ 490159 w 501087"/>
                    <a:gd name="connsiteY441" fmla="*/ 22327 h 72236"/>
                    <a:gd name="connsiteX442" fmla="*/ 493484 w 501087"/>
                    <a:gd name="connsiteY442" fmla="*/ 23095 h 72236"/>
                    <a:gd name="connsiteX443" fmla="*/ 496017 w 501087"/>
                    <a:gd name="connsiteY443" fmla="*/ 24092 h 72236"/>
                    <a:gd name="connsiteX444" fmla="*/ 497603 w 501087"/>
                    <a:gd name="connsiteY444" fmla="*/ 25039 h 72236"/>
                    <a:gd name="connsiteX445" fmla="*/ 498319 w 501087"/>
                    <a:gd name="connsiteY445" fmla="*/ 25755 h 72236"/>
                    <a:gd name="connsiteX446" fmla="*/ 498574 w 501087"/>
                    <a:gd name="connsiteY446" fmla="*/ 26446 h 72236"/>
                    <a:gd name="connsiteX447" fmla="*/ 498728 w 501087"/>
                    <a:gd name="connsiteY447" fmla="*/ 27392 h 72236"/>
                    <a:gd name="connsiteX448" fmla="*/ 498805 w 501087"/>
                    <a:gd name="connsiteY448" fmla="*/ 28773 h 72236"/>
                    <a:gd name="connsiteX449" fmla="*/ 498728 w 501087"/>
                    <a:gd name="connsiteY449" fmla="*/ 30283 h 72236"/>
                    <a:gd name="connsiteX450" fmla="*/ 498473 w 501087"/>
                    <a:gd name="connsiteY450" fmla="*/ 31331 h 72236"/>
                    <a:gd name="connsiteX451" fmla="*/ 498037 w 501087"/>
                    <a:gd name="connsiteY451" fmla="*/ 31920 h 72236"/>
                    <a:gd name="connsiteX452" fmla="*/ 497474 w 501087"/>
                    <a:gd name="connsiteY452" fmla="*/ 32099 h 72236"/>
                    <a:gd name="connsiteX453" fmla="*/ 496145 w 501087"/>
                    <a:gd name="connsiteY453" fmla="*/ 31536 h 72236"/>
                    <a:gd name="connsiteX454" fmla="*/ 493894 w 501087"/>
                    <a:gd name="connsiteY454" fmla="*/ 30334 h 72236"/>
                    <a:gd name="connsiteX455" fmla="*/ 490645 w 501087"/>
                    <a:gd name="connsiteY455" fmla="*/ 29131 h 72236"/>
                    <a:gd name="connsiteX456" fmla="*/ 486373 w 501087"/>
                    <a:gd name="connsiteY456" fmla="*/ 28569 h 72236"/>
                    <a:gd name="connsiteX457" fmla="*/ 482587 w 501087"/>
                    <a:gd name="connsiteY457" fmla="*/ 29055 h 72236"/>
                    <a:gd name="connsiteX458" fmla="*/ 479902 w 501087"/>
                    <a:gd name="connsiteY458" fmla="*/ 30436 h 72236"/>
                    <a:gd name="connsiteX459" fmla="*/ 478316 w 501087"/>
                    <a:gd name="connsiteY459" fmla="*/ 32559 h 72236"/>
                    <a:gd name="connsiteX460" fmla="*/ 477779 w 501087"/>
                    <a:gd name="connsiteY460" fmla="*/ 35219 h 72236"/>
                    <a:gd name="connsiteX461" fmla="*/ 478801 w 501087"/>
                    <a:gd name="connsiteY461" fmla="*/ 38570 h 72236"/>
                    <a:gd name="connsiteX462" fmla="*/ 481462 w 501087"/>
                    <a:gd name="connsiteY462" fmla="*/ 40949 h 72236"/>
                    <a:gd name="connsiteX463" fmla="*/ 485197 w 501087"/>
                    <a:gd name="connsiteY463" fmla="*/ 42791 h 72236"/>
                    <a:gd name="connsiteX464" fmla="*/ 489469 w 501087"/>
                    <a:gd name="connsiteY464" fmla="*/ 44479 h 72236"/>
                    <a:gd name="connsiteX465" fmla="*/ 493765 w 501087"/>
                    <a:gd name="connsiteY465" fmla="*/ 46423 h 72236"/>
                    <a:gd name="connsiteX466" fmla="*/ 497526 w 501087"/>
                    <a:gd name="connsiteY466" fmla="*/ 49032 h 72236"/>
                    <a:gd name="connsiteX467" fmla="*/ 500160 w 501087"/>
                    <a:gd name="connsiteY467" fmla="*/ 52716 h 72236"/>
                    <a:gd name="connsiteX468" fmla="*/ 501158 w 501087"/>
                    <a:gd name="connsiteY468" fmla="*/ 57832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501087" h="72236">
                      <a:moveTo>
                        <a:pt x="50974" y="37573"/>
                      </a:moveTo>
                      <a:cubicBezTo>
                        <a:pt x="50974" y="43303"/>
                        <a:pt x="50241" y="48308"/>
                        <a:pt x="48774" y="52588"/>
                      </a:cubicBezTo>
                      <a:cubicBezTo>
                        <a:pt x="47308" y="56868"/>
                        <a:pt x="45168" y="60415"/>
                        <a:pt x="42354" y="63229"/>
                      </a:cubicBezTo>
                      <a:cubicBezTo>
                        <a:pt x="39540" y="66043"/>
                        <a:pt x="36087" y="68149"/>
                        <a:pt x="31994" y="69547"/>
                      </a:cubicBezTo>
                      <a:cubicBezTo>
                        <a:pt x="27901" y="70946"/>
                        <a:pt x="23024" y="71645"/>
                        <a:pt x="17362" y="71645"/>
                      </a:cubicBezTo>
                      <a:lnTo>
                        <a:pt x="3345" y="71645"/>
                      </a:lnTo>
                      <a:cubicBezTo>
                        <a:pt x="2560" y="71645"/>
                        <a:pt x="1818" y="71380"/>
                        <a:pt x="1119" y="70852"/>
                      </a:cubicBezTo>
                      <a:cubicBezTo>
                        <a:pt x="420" y="70323"/>
                        <a:pt x="70" y="69394"/>
                        <a:pt x="70" y="68064"/>
                      </a:cubicBezTo>
                      <a:lnTo>
                        <a:pt x="70" y="9026"/>
                      </a:lnTo>
                      <a:cubicBezTo>
                        <a:pt x="70" y="7696"/>
                        <a:pt x="420" y="6766"/>
                        <a:pt x="1119" y="6238"/>
                      </a:cubicBezTo>
                      <a:cubicBezTo>
                        <a:pt x="1818" y="5709"/>
                        <a:pt x="2560" y="5445"/>
                        <a:pt x="3345" y="5445"/>
                      </a:cubicBezTo>
                      <a:lnTo>
                        <a:pt x="18334" y="5445"/>
                      </a:lnTo>
                      <a:cubicBezTo>
                        <a:pt x="24064" y="5445"/>
                        <a:pt x="28907" y="6187"/>
                        <a:pt x="32864" y="7670"/>
                      </a:cubicBezTo>
                      <a:cubicBezTo>
                        <a:pt x="36820" y="9154"/>
                        <a:pt x="40137" y="11285"/>
                        <a:pt x="42814" y="14065"/>
                      </a:cubicBezTo>
                      <a:cubicBezTo>
                        <a:pt x="45492" y="16845"/>
                        <a:pt x="47521" y="20213"/>
                        <a:pt x="48902" y="24169"/>
                      </a:cubicBezTo>
                      <a:cubicBezTo>
                        <a:pt x="50284" y="28125"/>
                        <a:pt x="50974" y="32593"/>
                        <a:pt x="50974" y="37573"/>
                      </a:cubicBezTo>
                      <a:close/>
                      <a:moveTo>
                        <a:pt x="41714" y="37931"/>
                      </a:moveTo>
                      <a:cubicBezTo>
                        <a:pt x="41714" y="34350"/>
                        <a:pt x="41271" y="31016"/>
                        <a:pt x="40384" y="27929"/>
                      </a:cubicBezTo>
                      <a:cubicBezTo>
                        <a:pt x="39498" y="24843"/>
                        <a:pt x="38108" y="22174"/>
                        <a:pt x="36215" y="19923"/>
                      </a:cubicBezTo>
                      <a:cubicBezTo>
                        <a:pt x="34322" y="17672"/>
                        <a:pt x="31926" y="15915"/>
                        <a:pt x="29027" y="14653"/>
                      </a:cubicBezTo>
                      <a:cubicBezTo>
                        <a:pt x="26128" y="13391"/>
                        <a:pt x="22393" y="12760"/>
                        <a:pt x="17823" y="12760"/>
                      </a:cubicBezTo>
                      <a:lnTo>
                        <a:pt x="8870" y="12760"/>
                      </a:lnTo>
                      <a:lnTo>
                        <a:pt x="8870" y="64278"/>
                      </a:lnTo>
                      <a:lnTo>
                        <a:pt x="17925" y="64278"/>
                      </a:lnTo>
                      <a:cubicBezTo>
                        <a:pt x="22154" y="64278"/>
                        <a:pt x="25719" y="63749"/>
                        <a:pt x="28618" y="62692"/>
                      </a:cubicBezTo>
                      <a:cubicBezTo>
                        <a:pt x="31517" y="61635"/>
                        <a:pt x="33938" y="60015"/>
                        <a:pt x="35882" y="57832"/>
                      </a:cubicBezTo>
                      <a:cubicBezTo>
                        <a:pt x="37826" y="55649"/>
                        <a:pt x="39284" y="52912"/>
                        <a:pt x="40256" y="49621"/>
                      </a:cubicBezTo>
                      <a:cubicBezTo>
                        <a:pt x="41228" y="46329"/>
                        <a:pt x="41714" y="42433"/>
                        <a:pt x="41714" y="37931"/>
                      </a:cubicBezTo>
                      <a:close/>
                      <a:moveTo>
                        <a:pt x="101889" y="45349"/>
                      </a:moveTo>
                      <a:cubicBezTo>
                        <a:pt x="101889" y="46679"/>
                        <a:pt x="101555" y="47625"/>
                        <a:pt x="100887" y="48188"/>
                      </a:cubicBezTo>
                      <a:cubicBezTo>
                        <a:pt x="100219" y="48751"/>
                        <a:pt x="99457" y="49032"/>
                        <a:pt x="98600" y="49032"/>
                      </a:cubicBezTo>
                      <a:lnTo>
                        <a:pt x="68277" y="49032"/>
                      </a:lnTo>
                      <a:cubicBezTo>
                        <a:pt x="68277" y="51590"/>
                        <a:pt x="68534" y="53893"/>
                        <a:pt x="69048" y="55939"/>
                      </a:cubicBezTo>
                      <a:cubicBezTo>
                        <a:pt x="69562" y="57985"/>
                        <a:pt x="70419" y="59742"/>
                        <a:pt x="71619" y="61208"/>
                      </a:cubicBezTo>
                      <a:cubicBezTo>
                        <a:pt x="72818" y="62675"/>
                        <a:pt x="74378" y="63800"/>
                        <a:pt x="76297" y="64585"/>
                      </a:cubicBezTo>
                      <a:cubicBezTo>
                        <a:pt x="78216" y="65369"/>
                        <a:pt x="80564" y="65761"/>
                        <a:pt x="83340" y="65761"/>
                      </a:cubicBezTo>
                      <a:cubicBezTo>
                        <a:pt x="85533" y="65761"/>
                        <a:pt x="87487" y="65582"/>
                        <a:pt x="89200" y="65224"/>
                      </a:cubicBezTo>
                      <a:cubicBezTo>
                        <a:pt x="90914" y="64866"/>
                        <a:pt x="92396" y="64465"/>
                        <a:pt x="93648" y="64022"/>
                      </a:cubicBezTo>
                      <a:cubicBezTo>
                        <a:pt x="94898" y="63579"/>
                        <a:pt x="95926" y="63178"/>
                        <a:pt x="96732" y="62820"/>
                      </a:cubicBezTo>
                      <a:cubicBezTo>
                        <a:pt x="97538" y="62462"/>
                        <a:pt x="98146" y="62283"/>
                        <a:pt x="98558" y="62283"/>
                      </a:cubicBezTo>
                      <a:cubicBezTo>
                        <a:pt x="98797" y="62283"/>
                        <a:pt x="99011" y="62342"/>
                        <a:pt x="99200" y="62462"/>
                      </a:cubicBezTo>
                      <a:cubicBezTo>
                        <a:pt x="99388" y="62581"/>
                        <a:pt x="99533" y="62760"/>
                        <a:pt x="99636" y="62999"/>
                      </a:cubicBezTo>
                      <a:cubicBezTo>
                        <a:pt x="99739" y="63238"/>
                        <a:pt x="99816" y="63570"/>
                        <a:pt x="99867" y="63996"/>
                      </a:cubicBezTo>
                      <a:cubicBezTo>
                        <a:pt x="99919" y="64423"/>
                        <a:pt x="99945" y="64943"/>
                        <a:pt x="99945" y="65557"/>
                      </a:cubicBezTo>
                      <a:cubicBezTo>
                        <a:pt x="99945" y="66000"/>
                        <a:pt x="99928" y="66384"/>
                        <a:pt x="99894" y="66708"/>
                      </a:cubicBezTo>
                      <a:cubicBezTo>
                        <a:pt x="99860" y="67032"/>
                        <a:pt x="99817" y="67322"/>
                        <a:pt x="99766" y="67578"/>
                      </a:cubicBezTo>
                      <a:cubicBezTo>
                        <a:pt x="99715" y="67833"/>
                        <a:pt x="99629" y="68064"/>
                        <a:pt x="99510" y="68268"/>
                      </a:cubicBezTo>
                      <a:cubicBezTo>
                        <a:pt x="99391" y="68473"/>
                        <a:pt x="99237" y="68669"/>
                        <a:pt x="99049" y="68857"/>
                      </a:cubicBezTo>
                      <a:cubicBezTo>
                        <a:pt x="98863" y="69044"/>
                        <a:pt x="98308" y="69351"/>
                        <a:pt x="97387" y="69777"/>
                      </a:cubicBezTo>
                      <a:cubicBezTo>
                        <a:pt x="96466" y="70204"/>
                        <a:pt x="95273" y="70622"/>
                        <a:pt x="93806" y="71031"/>
                      </a:cubicBezTo>
                      <a:cubicBezTo>
                        <a:pt x="92339" y="71440"/>
                        <a:pt x="90642" y="71807"/>
                        <a:pt x="88716" y="72131"/>
                      </a:cubicBezTo>
                      <a:cubicBezTo>
                        <a:pt x="86789" y="72455"/>
                        <a:pt x="84734" y="72617"/>
                        <a:pt x="82551" y="72617"/>
                      </a:cubicBezTo>
                      <a:cubicBezTo>
                        <a:pt x="78765" y="72617"/>
                        <a:pt x="75448" y="72088"/>
                        <a:pt x="72600" y="71031"/>
                      </a:cubicBezTo>
                      <a:cubicBezTo>
                        <a:pt x="69752" y="69974"/>
                        <a:pt x="67356" y="68405"/>
                        <a:pt x="65412" y="66324"/>
                      </a:cubicBezTo>
                      <a:cubicBezTo>
                        <a:pt x="63468" y="64244"/>
                        <a:pt x="62002" y="61635"/>
                        <a:pt x="61012" y="58497"/>
                      </a:cubicBezTo>
                      <a:cubicBezTo>
                        <a:pt x="60023" y="55359"/>
                        <a:pt x="59529" y="51710"/>
                        <a:pt x="59529" y="47549"/>
                      </a:cubicBezTo>
                      <a:cubicBezTo>
                        <a:pt x="59529" y="43592"/>
                        <a:pt x="60040" y="40037"/>
                        <a:pt x="61064" y="36882"/>
                      </a:cubicBezTo>
                      <a:cubicBezTo>
                        <a:pt x="62087" y="33727"/>
                        <a:pt x="63562" y="31050"/>
                        <a:pt x="65489" y="28850"/>
                      </a:cubicBezTo>
                      <a:cubicBezTo>
                        <a:pt x="67416" y="26650"/>
                        <a:pt x="69744" y="24962"/>
                        <a:pt x="72472" y="23785"/>
                      </a:cubicBezTo>
                      <a:cubicBezTo>
                        <a:pt x="75201" y="22609"/>
                        <a:pt x="78253" y="22020"/>
                        <a:pt x="81630" y="22020"/>
                      </a:cubicBezTo>
                      <a:cubicBezTo>
                        <a:pt x="85245" y="22020"/>
                        <a:pt x="88323" y="22600"/>
                        <a:pt x="90864" y="23760"/>
                      </a:cubicBezTo>
                      <a:cubicBezTo>
                        <a:pt x="93405" y="24919"/>
                        <a:pt x="95495" y="26480"/>
                        <a:pt x="97131" y="28441"/>
                      </a:cubicBezTo>
                      <a:cubicBezTo>
                        <a:pt x="98768" y="30402"/>
                        <a:pt x="99970" y="32704"/>
                        <a:pt x="100738" y="35347"/>
                      </a:cubicBezTo>
                      <a:cubicBezTo>
                        <a:pt x="101506" y="37991"/>
                        <a:pt x="101889" y="40813"/>
                        <a:pt x="101889" y="43814"/>
                      </a:cubicBezTo>
                      <a:close/>
                      <a:moveTo>
                        <a:pt x="93396" y="42842"/>
                      </a:moveTo>
                      <a:cubicBezTo>
                        <a:pt x="93499" y="38408"/>
                        <a:pt x="92512" y="34930"/>
                        <a:pt x="90437" y="32406"/>
                      </a:cubicBezTo>
                      <a:cubicBezTo>
                        <a:pt x="88361" y="29882"/>
                        <a:pt x="85281" y="28620"/>
                        <a:pt x="81197" y="28620"/>
                      </a:cubicBezTo>
                      <a:cubicBezTo>
                        <a:pt x="79104" y="28620"/>
                        <a:pt x="77268" y="29012"/>
                        <a:pt x="75690" y="29797"/>
                      </a:cubicBezTo>
                      <a:cubicBezTo>
                        <a:pt x="74111" y="30581"/>
                        <a:pt x="72790" y="31621"/>
                        <a:pt x="71726" y="32917"/>
                      </a:cubicBezTo>
                      <a:cubicBezTo>
                        <a:pt x="70662" y="34213"/>
                        <a:pt x="69838" y="35722"/>
                        <a:pt x="69255" y="37445"/>
                      </a:cubicBezTo>
                      <a:cubicBezTo>
                        <a:pt x="68672" y="39167"/>
                        <a:pt x="68346" y="40966"/>
                        <a:pt x="68277" y="42842"/>
                      </a:cubicBezTo>
                      <a:close/>
                      <a:moveTo>
                        <a:pt x="122633" y="70366"/>
                      </a:moveTo>
                      <a:cubicBezTo>
                        <a:pt x="122633" y="70639"/>
                        <a:pt x="122566" y="70869"/>
                        <a:pt x="122429" y="71056"/>
                      </a:cubicBezTo>
                      <a:cubicBezTo>
                        <a:pt x="122292" y="71244"/>
                        <a:pt x="122071" y="71406"/>
                        <a:pt x="121764" y="71542"/>
                      </a:cubicBezTo>
                      <a:cubicBezTo>
                        <a:pt x="121457" y="71679"/>
                        <a:pt x="121030" y="71781"/>
                        <a:pt x="120485" y="71849"/>
                      </a:cubicBezTo>
                      <a:cubicBezTo>
                        <a:pt x="119939" y="71918"/>
                        <a:pt x="119240" y="71952"/>
                        <a:pt x="118387" y="71952"/>
                      </a:cubicBezTo>
                      <a:cubicBezTo>
                        <a:pt x="117569" y="71952"/>
                        <a:pt x="116887" y="71918"/>
                        <a:pt x="116341" y="71849"/>
                      </a:cubicBezTo>
                      <a:cubicBezTo>
                        <a:pt x="115795" y="71781"/>
                        <a:pt x="115361" y="71679"/>
                        <a:pt x="115036" y="71542"/>
                      </a:cubicBezTo>
                      <a:cubicBezTo>
                        <a:pt x="114712" y="71406"/>
                        <a:pt x="114490" y="71244"/>
                        <a:pt x="114371" y="71056"/>
                      </a:cubicBezTo>
                      <a:cubicBezTo>
                        <a:pt x="114252" y="70869"/>
                        <a:pt x="114192" y="70639"/>
                        <a:pt x="114192" y="70366"/>
                      </a:cubicBezTo>
                      <a:lnTo>
                        <a:pt x="114192" y="2017"/>
                      </a:lnTo>
                      <a:cubicBezTo>
                        <a:pt x="114192" y="1744"/>
                        <a:pt x="114252" y="1505"/>
                        <a:pt x="114371" y="1301"/>
                      </a:cubicBezTo>
                      <a:cubicBezTo>
                        <a:pt x="114490" y="1096"/>
                        <a:pt x="114712" y="926"/>
                        <a:pt x="115036" y="789"/>
                      </a:cubicBezTo>
                      <a:cubicBezTo>
                        <a:pt x="115361" y="653"/>
                        <a:pt x="115795" y="550"/>
                        <a:pt x="116341" y="482"/>
                      </a:cubicBezTo>
                      <a:cubicBezTo>
                        <a:pt x="116887" y="414"/>
                        <a:pt x="117569" y="380"/>
                        <a:pt x="118387" y="380"/>
                      </a:cubicBezTo>
                      <a:cubicBezTo>
                        <a:pt x="119240" y="380"/>
                        <a:pt x="119939" y="414"/>
                        <a:pt x="120485" y="482"/>
                      </a:cubicBezTo>
                      <a:cubicBezTo>
                        <a:pt x="121030" y="550"/>
                        <a:pt x="121457" y="653"/>
                        <a:pt x="121764" y="789"/>
                      </a:cubicBezTo>
                      <a:cubicBezTo>
                        <a:pt x="122071" y="926"/>
                        <a:pt x="122292" y="1096"/>
                        <a:pt x="122429" y="1301"/>
                      </a:cubicBezTo>
                      <a:cubicBezTo>
                        <a:pt x="122566" y="1505"/>
                        <a:pt x="122633" y="1744"/>
                        <a:pt x="122633" y="2017"/>
                      </a:cubicBezTo>
                      <a:close/>
                      <a:moveTo>
                        <a:pt x="146446" y="70366"/>
                      </a:moveTo>
                      <a:cubicBezTo>
                        <a:pt x="146446" y="70639"/>
                        <a:pt x="146378" y="70869"/>
                        <a:pt x="146242" y="71056"/>
                      </a:cubicBezTo>
                      <a:cubicBezTo>
                        <a:pt x="146105" y="71244"/>
                        <a:pt x="145884" y="71406"/>
                        <a:pt x="145576" y="71542"/>
                      </a:cubicBezTo>
                      <a:cubicBezTo>
                        <a:pt x="145269" y="71679"/>
                        <a:pt x="144843" y="71781"/>
                        <a:pt x="144298" y="71849"/>
                      </a:cubicBezTo>
                      <a:cubicBezTo>
                        <a:pt x="143752" y="71918"/>
                        <a:pt x="143053" y="71952"/>
                        <a:pt x="142199" y="71952"/>
                      </a:cubicBezTo>
                      <a:cubicBezTo>
                        <a:pt x="141381" y="71952"/>
                        <a:pt x="140699" y="71918"/>
                        <a:pt x="140153" y="71849"/>
                      </a:cubicBezTo>
                      <a:cubicBezTo>
                        <a:pt x="139608" y="71781"/>
                        <a:pt x="139173" y="71679"/>
                        <a:pt x="138849" y="71542"/>
                      </a:cubicBezTo>
                      <a:cubicBezTo>
                        <a:pt x="138525" y="71406"/>
                        <a:pt x="138303" y="71244"/>
                        <a:pt x="138184" y="71056"/>
                      </a:cubicBezTo>
                      <a:cubicBezTo>
                        <a:pt x="138065" y="70869"/>
                        <a:pt x="138005" y="70639"/>
                        <a:pt x="138005" y="70366"/>
                      </a:cubicBezTo>
                      <a:lnTo>
                        <a:pt x="138005" y="24323"/>
                      </a:lnTo>
                      <a:cubicBezTo>
                        <a:pt x="138005" y="24084"/>
                        <a:pt x="138065" y="23862"/>
                        <a:pt x="138184" y="23657"/>
                      </a:cubicBezTo>
                      <a:cubicBezTo>
                        <a:pt x="138303" y="23453"/>
                        <a:pt x="138525" y="23282"/>
                        <a:pt x="138849" y="23146"/>
                      </a:cubicBezTo>
                      <a:cubicBezTo>
                        <a:pt x="139173" y="23009"/>
                        <a:pt x="139608" y="22907"/>
                        <a:pt x="140153" y="22839"/>
                      </a:cubicBezTo>
                      <a:cubicBezTo>
                        <a:pt x="140699" y="22771"/>
                        <a:pt x="141381" y="22737"/>
                        <a:pt x="142199" y="22737"/>
                      </a:cubicBezTo>
                      <a:cubicBezTo>
                        <a:pt x="143053" y="22737"/>
                        <a:pt x="143752" y="22771"/>
                        <a:pt x="144298" y="22839"/>
                      </a:cubicBezTo>
                      <a:cubicBezTo>
                        <a:pt x="144843" y="22907"/>
                        <a:pt x="145269" y="23009"/>
                        <a:pt x="145576" y="23146"/>
                      </a:cubicBezTo>
                      <a:cubicBezTo>
                        <a:pt x="145884" y="23282"/>
                        <a:pt x="146105" y="23453"/>
                        <a:pt x="146242" y="23657"/>
                      </a:cubicBezTo>
                      <a:cubicBezTo>
                        <a:pt x="146378" y="23862"/>
                        <a:pt x="146446" y="24084"/>
                        <a:pt x="146446" y="24323"/>
                      </a:cubicBezTo>
                      <a:close/>
                      <a:moveTo>
                        <a:pt x="147418" y="8770"/>
                      </a:moveTo>
                      <a:cubicBezTo>
                        <a:pt x="147418" y="10748"/>
                        <a:pt x="147043" y="12095"/>
                        <a:pt x="146292" y="12812"/>
                      </a:cubicBezTo>
                      <a:cubicBezTo>
                        <a:pt x="145543" y="13528"/>
                        <a:pt x="144161" y="13886"/>
                        <a:pt x="142149" y="13886"/>
                      </a:cubicBezTo>
                      <a:cubicBezTo>
                        <a:pt x="140171" y="13886"/>
                        <a:pt x="138815" y="13536"/>
                        <a:pt x="138082" y="12837"/>
                      </a:cubicBezTo>
                      <a:cubicBezTo>
                        <a:pt x="137348" y="12138"/>
                        <a:pt x="136982" y="10816"/>
                        <a:pt x="136982" y="8872"/>
                      </a:cubicBezTo>
                      <a:cubicBezTo>
                        <a:pt x="136982" y="6894"/>
                        <a:pt x="137357" y="5547"/>
                        <a:pt x="138107" y="4831"/>
                      </a:cubicBezTo>
                      <a:cubicBezTo>
                        <a:pt x="138857" y="4115"/>
                        <a:pt x="140238" y="3756"/>
                        <a:pt x="142251" y="3756"/>
                      </a:cubicBezTo>
                      <a:cubicBezTo>
                        <a:pt x="144229" y="3756"/>
                        <a:pt x="145585" y="4106"/>
                        <a:pt x="146318" y="4805"/>
                      </a:cubicBezTo>
                      <a:cubicBezTo>
                        <a:pt x="147051" y="5504"/>
                        <a:pt x="147418" y="6826"/>
                        <a:pt x="147418" y="8770"/>
                      </a:cubicBezTo>
                      <a:close/>
                      <a:moveTo>
                        <a:pt x="199573" y="24220"/>
                      </a:moveTo>
                      <a:cubicBezTo>
                        <a:pt x="199573" y="24357"/>
                        <a:pt x="199565" y="24502"/>
                        <a:pt x="199548" y="24655"/>
                      </a:cubicBezTo>
                      <a:cubicBezTo>
                        <a:pt x="199530" y="24808"/>
                        <a:pt x="199505" y="24970"/>
                        <a:pt x="199470" y="25141"/>
                      </a:cubicBezTo>
                      <a:cubicBezTo>
                        <a:pt x="199437" y="25312"/>
                        <a:pt x="199394" y="25499"/>
                        <a:pt x="199343" y="25704"/>
                      </a:cubicBezTo>
                      <a:cubicBezTo>
                        <a:pt x="199291" y="25908"/>
                        <a:pt x="199232" y="26130"/>
                        <a:pt x="199164" y="26369"/>
                      </a:cubicBezTo>
                      <a:lnTo>
                        <a:pt x="183458" y="70110"/>
                      </a:lnTo>
                      <a:cubicBezTo>
                        <a:pt x="183322" y="70485"/>
                        <a:pt x="183143" y="70792"/>
                        <a:pt x="182921" y="71031"/>
                      </a:cubicBezTo>
                      <a:cubicBezTo>
                        <a:pt x="182699" y="71270"/>
                        <a:pt x="182366" y="71457"/>
                        <a:pt x="181923" y="71594"/>
                      </a:cubicBezTo>
                      <a:cubicBezTo>
                        <a:pt x="181480" y="71730"/>
                        <a:pt x="180917" y="71824"/>
                        <a:pt x="180235" y="71875"/>
                      </a:cubicBezTo>
                      <a:cubicBezTo>
                        <a:pt x="179553" y="71926"/>
                        <a:pt x="178700" y="71952"/>
                        <a:pt x="177677" y="71952"/>
                      </a:cubicBezTo>
                      <a:cubicBezTo>
                        <a:pt x="176653" y="71952"/>
                        <a:pt x="175801" y="71918"/>
                        <a:pt x="175119" y="71849"/>
                      </a:cubicBezTo>
                      <a:cubicBezTo>
                        <a:pt x="174437" y="71781"/>
                        <a:pt x="173882" y="71679"/>
                        <a:pt x="173456" y="71542"/>
                      </a:cubicBezTo>
                      <a:cubicBezTo>
                        <a:pt x="173030" y="71406"/>
                        <a:pt x="172698" y="71218"/>
                        <a:pt x="172458" y="70980"/>
                      </a:cubicBezTo>
                      <a:cubicBezTo>
                        <a:pt x="172219" y="70741"/>
                        <a:pt x="172032" y="70451"/>
                        <a:pt x="171896" y="70110"/>
                      </a:cubicBezTo>
                      <a:lnTo>
                        <a:pt x="156241" y="26369"/>
                      </a:lnTo>
                      <a:cubicBezTo>
                        <a:pt x="156104" y="25960"/>
                        <a:pt x="155994" y="25602"/>
                        <a:pt x="155908" y="25295"/>
                      </a:cubicBezTo>
                      <a:cubicBezTo>
                        <a:pt x="155823" y="24988"/>
                        <a:pt x="155772" y="24757"/>
                        <a:pt x="155754" y="24604"/>
                      </a:cubicBezTo>
                      <a:cubicBezTo>
                        <a:pt x="155737" y="24450"/>
                        <a:pt x="155730" y="24323"/>
                        <a:pt x="155730" y="24220"/>
                      </a:cubicBezTo>
                      <a:cubicBezTo>
                        <a:pt x="155730" y="23947"/>
                        <a:pt x="155797" y="23709"/>
                        <a:pt x="155934" y="23504"/>
                      </a:cubicBezTo>
                      <a:cubicBezTo>
                        <a:pt x="156071" y="23299"/>
                        <a:pt x="156300" y="23137"/>
                        <a:pt x="156624" y="23018"/>
                      </a:cubicBezTo>
                      <a:cubicBezTo>
                        <a:pt x="156949" y="22899"/>
                        <a:pt x="157375" y="22822"/>
                        <a:pt x="157903" y="22788"/>
                      </a:cubicBezTo>
                      <a:cubicBezTo>
                        <a:pt x="158432" y="22754"/>
                        <a:pt x="159089" y="22737"/>
                        <a:pt x="159873" y="22737"/>
                      </a:cubicBezTo>
                      <a:cubicBezTo>
                        <a:pt x="160862" y="22737"/>
                        <a:pt x="161655" y="22762"/>
                        <a:pt x="162252" y="22813"/>
                      </a:cubicBezTo>
                      <a:cubicBezTo>
                        <a:pt x="162849" y="22864"/>
                        <a:pt x="163310" y="22958"/>
                        <a:pt x="163634" y="23095"/>
                      </a:cubicBezTo>
                      <a:cubicBezTo>
                        <a:pt x="163957" y="23231"/>
                        <a:pt x="164196" y="23402"/>
                        <a:pt x="164350" y="23606"/>
                      </a:cubicBezTo>
                      <a:cubicBezTo>
                        <a:pt x="164503" y="23811"/>
                        <a:pt x="164648" y="24067"/>
                        <a:pt x="164784" y="24374"/>
                      </a:cubicBezTo>
                      <a:lnTo>
                        <a:pt x="177779" y="62334"/>
                      </a:lnTo>
                      <a:lnTo>
                        <a:pt x="177984" y="62948"/>
                      </a:lnTo>
                      <a:lnTo>
                        <a:pt x="178137" y="62334"/>
                      </a:lnTo>
                      <a:lnTo>
                        <a:pt x="190978" y="24374"/>
                      </a:lnTo>
                      <a:cubicBezTo>
                        <a:pt x="191046" y="24067"/>
                        <a:pt x="191166" y="23811"/>
                        <a:pt x="191336" y="23606"/>
                      </a:cubicBezTo>
                      <a:cubicBezTo>
                        <a:pt x="191507" y="23402"/>
                        <a:pt x="191754" y="23231"/>
                        <a:pt x="192078" y="23095"/>
                      </a:cubicBezTo>
                      <a:cubicBezTo>
                        <a:pt x="192402" y="22958"/>
                        <a:pt x="192846" y="22864"/>
                        <a:pt x="193409" y="22813"/>
                      </a:cubicBezTo>
                      <a:cubicBezTo>
                        <a:pt x="193971" y="22762"/>
                        <a:pt x="194713" y="22737"/>
                        <a:pt x="195634" y="22737"/>
                      </a:cubicBezTo>
                      <a:cubicBezTo>
                        <a:pt x="196419" y="22737"/>
                        <a:pt x="197066" y="22754"/>
                        <a:pt x="197578" y="22788"/>
                      </a:cubicBezTo>
                      <a:cubicBezTo>
                        <a:pt x="198089" y="22822"/>
                        <a:pt x="198490" y="22907"/>
                        <a:pt x="198780" y="23043"/>
                      </a:cubicBezTo>
                      <a:cubicBezTo>
                        <a:pt x="199070" y="23180"/>
                        <a:pt x="199274" y="23342"/>
                        <a:pt x="199394" y="23530"/>
                      </a:cubicBezTo>
                      <a:cubicBezTo>
                        <a:pt x="199513" y="23717"/>
                        <a:pt x="199573" y="23947"/>
                        <a:pt x="199573" y="24220"/>
                      </a:cubicBezTo>
                      <a:close/>
                      <a:moveTo>
                        <a:pt x="246749" y="45349"/>
                      </a:moveTo>
                      <a:cubicBezTo>
                        <a:pt x="246749" y="46679"/>
                        <a:pt x="246414" y="47625"/>
                        <a:pt x="245747" y="48188"/>
                      </a:cubicBezTo>
                      <a:cubicBezTo>
                        <a:pt x="245078" y="48751"/>
                        <a:pt x="244316" y="49032"/>
                        <a:pt x="243459" y="49032"/>
                      </a:cubicBezTo>
                      <a:lnTo>
                        <a:pt x="213137" y="49032"/>
                      </a:lnTo>
                      <a:cubicBezTo>
                        <a:pt x="213137" y="51590"/>
                        <a:pt x="213394" y="53893"/>
                        <a:pt x="213907" y="55939"/>
                      </a:cubicBezTo>
                      <a:cubicBezTo>
                        <a:pt x="214422" y="57985"/>
                        <a:pt x="215278" y="59742"/>
                        <a:pt x="216478" y="61208"/>
                      </a:cubicBezTo>
                      <a:cubicBezTo>
                        <a:pt x="217677" y="62675"/>
                        <a:pt x="219237" y="63800"/>
                        <a:pt x="221156" y="64585"/>
                      </a:cubicBezTo>
                      <a:cubicBezTo>
                        <a:pt x="223075" y="65369"/>
                        <a:pt x="225423" y="65761"/>
                        <a:pt x="228199" y="65761"/>
                      </a:cubicBezTo>
                      <a:cubicBezTo>
                        <a:pt x="230392" y="65761"/>
                        <a:pt x="232346" y="65582"/>
                        <a:pt x="234059" y="65224"/>
                      </a:cubicBezTo>
                      <a:cubicBezTo>
                        <a:pt x="235773" y="64866"/>
                        <a:pt x="237255" y="64465"/>
                        <a:pt x="238507" y="64022"/>
                      </a:cubicBezTo>
                      <a:cubicBezTo>
                        <a:pt x="239757" y="63579"/>
                        <a:pt x="240786" y="63178"/>
                        <a:pt x="241591" y="62820"/>
                      </a:cubicBezTo>
                      <a:cubicBezTo>
                        <a:pt x="242397" y="62462"/>
                        <a:pt x="243005" y="62283"/>
                        <a:pt x="243417" y="62283"/>
                      </a:cubicBezTo>
                      <a:cubicBezTo>
                        <a:pt x="243657" y="62283"/>
                        <a:pt x="243870" y="62342"/>
                        <a:pt x="244059" y="62462"/>
                      </a:cubicBezTo>
                      <a:cubicBezTo>
                        <a:pt x="244247" y="62581"/>
                        <a:pt x="244393" y="62760"/>
                        <a:pt x="244496" y="62999"/>
                      </a:cubicBezTo>
                      <a:cubicBezTo>
                        <a:pt x="244599" y="63238"/>
                        <a:pt x="244676" y="63570"/>
                        <a:pt x="244727" y="63996"/>
                      </a:cubicBezTo>
                      <a:cubicBezTo>
                        <a:pt x="244779" y="64423"/>
                        <a:pt x="244805" y="64943"/>
                        <a:pt x="244805" y="65557"/>
                      </a:cubicBezTo>
                      <a:cubicBezTo>
                        <a:pt x="244805" y="66000"/>
                        <a:pt x="244787" y="66384"/>
                        <a:pt x="244753" y="66708"/>
                      </a:cubicBezTo>
                      <a:cubicBezTo>
                        <a:pt x="244719" y="67032"/>
                        <a:pt x="244676" y="67322"/>
                        <a:pt x="244626" y="67578"/>
                      </a:cubicBezTo>
                      <a:cubicBezTo>
                        <a:pt x="244574" y="67833"/>
                        <a:pt x="244489" y="68064"/>
                        <a:pt x="244369" y="68268"/>
                      </a:cubicBezTo>
                      <a:cubicBezTo>
                        <a:pt x="244250" y="68473"/>
                        <a:pt x="244097" y="68669"/>
                        <a:pt x="243909" y="68857"/>
                      </a:cubicBezTo>
                      <a:cubicBezTo>
                        <a:pt x="243722" y="69044"/>
                        <a:pt x="243167" y="69351"/>
                        <a:pt x="242246" y="69777"/>
                      </a:cubicBezTo>
                      <a:cubicBezTo>
                        <a:pt x="241325" y="70204"/>
                        <a:pt x="240132" y="70622"/>
                        <a:pt x="238665" y="71031"/>
                      </a:cubicBezTo>
                      <a:cubicBezTo>
                        <a:pt x="237199" y="71440"/>
                        <a:pt x="235502" y="71807"/>
                        <a:pt x="233575" y="72131"/>
                      </a:cubicBezTo>
                      <a:cubicBezTo>
                        <a:pt x="231648" y="72455"/>
                        <a:pt x="229593" y="72617"/>
                        <a:pt x="227410" y="72617"/>
                      </a:cubicBezTo>
                      <a:cubicBezTo>
                        <a:pt x="223624" y="72617"/>
                        <a:pt x="220307" y="72088"/>
                        <a:pt x="217459" y="71031"/>
                      </a:cubicBezTo>
                      <a:cubicBezTo>
                        <a:pt x="214611" y="69974"/>
                        <a:pt x="212216" y="68405"/>
                        <a:pt x="210272" y="66324"/>
                      </a:cubicBezTo>
                      <a:cubicBezTo>
                        <a:pt x="208328" y="64244"/>
                        <a:pt x="206861" y="61635"/>
                        <a:pt x="205872" y="58497"/>
                      </a:cubicBezTo>
                      <a:cubicBezTo>
                        <a:pt x="204882" y="55359"/>
                        <a:pt x="204388" y="51710"/>
                        <a:pt x="204388" y="47549"/>
                      </a:cubicBezTo>
                      <a:cubicBezTo>
                        <a:pt x="204388" y="43592"/>
                        <a:pt x="204900" y="40037"/>
                        <a:pt x="205923" y="36882"/>
                      </a:cubicBezTo>
                      <a:cubicBezTo>
                        <a:pt x="206947" y="33727"/>
                        <a:pt x="208421" y="31050"/>
                        <a:pt x="210348" y="28850"/>
                      </a:cubicBezTo>
                      <a:cubicBezTo>
                        <a:pt x="212276" y="26650"/>
                        <a:pt x="214603" y="24962"/>
                        <a:pt x="217332" y="23785"/>
                      </a:cubicBezTo>
                      <a:cubicBezTo>
                        <a:pt x="220061" y="22609"/>
                        <a:pt x="223112" y="22020"/>
                        <a:pt x="226489" y="22020"/>
                      </a:cubicBezTo>
                      <a:cubicBezTo>
                        <a:pt x="230105" y="22020"/>
                        <a:pt x="233182" y="22600"/>
                        <a:pt x="235723" y="23760"/>
                      </a:cubicBezTo>
                      <a:cubicBezTo>
                        <a:pt x="238265" y="24919"/>
                        <a:pt x="240354" y="26480"/>
                        <a:pt x="241991" y="28441"/>
                      </a:cubicBezTo>
                      <a:cubicBezTo>
                        <a:pt x="243627" y="30402"/>
                        <a:pt x="244830" y="32704"/>
                        <a:pt x="245597" y="35347"/>
                      </a:cubicBezTo>
                      <a:cubicBezTo>
                        <a:pt x="246365" y="37991"/>
                        <a:pt x="246749" y="40813"/>
                        <a:pt x="246749" y="43814"/>
                      </a:cubicBezTo>
                      <a:close/>
                      <a:moveTo>
                        <a:pt x="238256" y="42842"/>
                      </a:moveTo>
                      <a:cubicBezTo>
                        <a:pt x="238358" y="38408"/>
                        <a:pt x="237371" y="34930"/>
                        <a:pt x="235296" y="32406"/>
                      </a:cubicBezTo>
                      <a:cubicBezTo>
                        <a:pt x="233220" y="29882"/>
                        <a:pt x="230141" y="28620"/>
                        <a:pt x="226057" y="28620"/>
                      </a:cubicBezTo>
                      <a:cubicBezTo>
                        <a:pt x="223964" y="28620"/>
                        <a:pt x="222128" y="29012"/>
                        <a:pt x="220549" y="29797"/>
                      </a:cubicBezTo>
                      <a:cubicBezTo>
                        <a:pt x="218971" y="30581"/>
                        <a:pt x="217650" y="31621"/>
                        <a:pt x="216586" y="32917"/>
                      </a:cubicBezTo>
                      <a:cubicBezTo>
                        <a:pt x="215522" y="34213"/>
                        <a:pt x="214698" y="35722"/>
                        <a:pt x="214114" y="37445"/>
                      </a:cubicBezTo>
                      <a:cubicBezTo>
                        <a:pt x="213531" y="39167"/>
                        <a:pt x="213205" y="40966"/>
                        <a:pt x="213137" y="42842"/>
                      </a:cubicBezTo>
                      <a:close/>
                      <a:moveTo>
                        <a:pt x="285961" y="27341"/>
                      </a:moveTo>
                      <a:cubicBezTo>
                        <a:pt x="285961" y="28091"/>
                        <a:pt x="285944" y="28722"/>
                        <a:pt x="285911" y="29234"/>
                      </a:cubicBezTo>
                      <a:cubicBezTo>
                        <a:pt x="285876" y="29745"/>
                        <a:pt x="285808" y="30146"/>
                        <a:pt x="285706" y="30436"/>
                      </a:cubicBezTo>
                      <a:cubicBezTo>
                        <a:pt x="285603" y="30726"/>
                        <a:pt x="285475" y="30948"/>
                        <a:pt x="285322" y="31101"/>
                      </a:cubicBezTo>
                      <a:cubicBezTo>
                        <a:pt x="285169" y="31255"/>
                        <a:pt x="284955" y="31331"/>
                        <a:pt x="284683" y="31331"/>
                      </a:cubicBezTo>
                      <a:cubicBezTo>
                        <a:pt x="284410" y="31331"/>
                        <a:pt x="284077" y="31255"/>
                        <a:pt x="283685" y="31101"/>
                      </a:cubicBezTo>
                      <a:cubicBezTo>
                        <a:pt x="283292" y="30948"/>
                        <a:pt x="282849" y="30794"/>
                        <a:pt x="282355" y="30641"/>
                      </a:cubicBezTo>
                      <a:cubicBezTo>
                        <a:pt x="281861" y="30487"/>
                        <a:pt x="281306" y="30342"/>
                        <a:pt x="280692" y="30206"/>
                      </a:cubicBezTo>
                      <a:cubicBezTo>
                        <a:pt x="280079" y="30069"/>
                        <a:pt x="279413" y="30001"/>
                        <a:pt x="278696" y="30001"/>
                      </a:cubicBezTo>
                      <a:cubicBezTo>
                        <a:pt x="277844" y="30001"/>
                        <a:pt x="277009" y="30172"/>
                        <a:pt x="276190" y="30513"/>
                      </a:cubicBezTo>
                      <a:cubicBezTo>
                        <a:pt x="275371" y="30854"/>
                        <a:pt x="274510" y="31417"/>
                        <a:pt x="273606" y="32201"/>
                      </a:cubicBezTo>
                      <a:cubicBezTo>
                        <a:pt x="272702" y="32985"/>
                        <a:pt x="271757" y="34026"/>
                        <a:pt x="270767" y="35322"/>
                      </a:cubicBezTo>
                      <a:cubicBezTo>
                        <a:pt x="269778" y="36618"/>
                        <a:pt x="268687" y="38204"/>
                        <a:pt x="267493" y="40080"/>
                      </a:cubicBezTo>
                      <a:lnTo>
                        <a:pt x="267493" y="70366"/>
                      </a:lnTo>
                      <a:cubicBezTo>
                        <a:pt x="267493" y="70639"/>
                        <a:pt x="267425" y="70869"/>
                        <a:pt x="267288" y="71056"/>
                      </a:cubicBezTo>
                      <a:cubicBezTo>
                        <a:pt x="267152" y="71244"/>
                        <a:pt x="266930" y="71406"/>
                        <a:pt x="266624" y="71542"/>
                      </a:cubicBezTo>
                      <a:cubicBezTo>
                        <a:pt x="266316" y="71679"/>
                        <a:pt x="265890" y="71781"/>
                        <a:pt x="265344" y="71849"/>
                      </a:cubicBezTo>
                      <a:cubicBezTo>
                        <a:pt x="264799" y="71918"/>
                        <a:pt x="264099" y="71952"/>
                        <a:pt x="263247" y="71952"/>
                      </a:cubicBezTo>
                      <a:cubicBezTo>
                        <a:pt x="262428" y="71952"/>
                        <a:pt x="261746" y="71918"/>
                        <a:pt x="261200" y="71849"/>
                      </a:cubicBezTo>
                      <a:cubicBezTo>
                        <a:pt x="260654" y="71781"/>
                        <a:pt x="260220" y="71679"/>
                        <a:pt x="259896" y="71542"/>
                      </a:cubicBezTo>
                      <a:cubicBezTo>
                        <a:pt x="259572" y="71406"/>
                        <a:pt x="259350" y="71244"/>
                        <a:pt x="259230" y="71056"/>
                      </a:cubicBezTo>
                      <a:cubicBezTo>
                        <a:pt x="259111" y="70869"/>
                        <a:pt x="259051" y="70639"/>
                        <a:pt x="259051" y="70366"/>
                      </a:cubicBezTo>
                      <a:lnTo>
                        <a:pt x="259051" y="24323"/>
                      </a:lnTo>
                      <a:cubicBezTo>
                        <a:pt x="259051" y="24050"/>
                        <a:pt x="259103" y="23819"/>
                        <a:pt x="259205" y="23632"/>
                      </a:cubicBezTo>
                      <a:cubicBezTo>
                        <a:pt x="259307" y="23444"/>
                        <a:pt x="259512" y="23274"/>
                        <a:pt x="259819" y="23120"/>
                      </a:cubicBezTo>
                      <a:cubicBezTo>
                        <a:pt x="260126" y="22967"/>
                        <a:pt x="260518" y="22864"/>
                        <a:pt x="260995" y="22813"/>
                      </a:cubicBezTo>
                      <a:cubicBezTo>
                        <a:pt x="261473" y="22762"/>
                        <a:pt x="262104" y="22737"/>
                        <a:pt x="262889" y="22737"/>
                      </a:cubicBezTo>
                      <a:cubicBezTo>
                        <a:pt x="263639" y="22737"/>
                        <a:pt x="264261" y="22762"/>
                        <a:pt x="264756" y="22813"/>
                      </a:cubicBezTo>
                      <a:cubicBezTo>
                        <a:pt x="265250" y="22864"/>
                        <a:pt x="265634" y="22967"/>
                        <a:pt x="265907" y="23120"/>
                      </a:cubicBezTo>
                      <a:cubicBezTo>
                        <a:pt x="266180" y="23274"/>
                        <a:pt x="266376" y="23444"/>
                        <a:pt x="266495" y="23632"/>
                      </a:cubicBezTo>
                      <a:cubicBezTo>
                        <a:pt x="266615" y="23819"/>
                        <a:pt x="266674" y="24050"/>
                        <a:pt x="266674" y="24323"/>
                      </a:cubicBezTo>
                      <a:lnTo>
                        <a:pt x="266674" y="31024"/>
                      </a:lnTo>
                      <a:cubicBezTo>
                        <a:pt x="267936" y="29183"/>
                        <a:pt x="269122" y="27682"/>
                        <a:pt x="270230" y="26522"/>
                      </a:cubicBezTo>
                      <a:cubicBezTo>
                        <a:pt x="271338" y="25363"/>
                        <a:pt x="272387" y="24450"/>
                        <a:pt x="273377" y="23785"/>
                      </a:cubicBezTo>
                      <a:cubicBezTo>
                        <a:pt x="274365" y="23120"/>
                        <a:pt x="275346" y="22660"/>
                        <a:pt x="276318" y="22404"/>
                      </a:cubicBezTo>
                      <a:cubicBezTo>
                        <a:pt x="277290" y="22148"/>
                        <a:pt x="278271" y="22020"/>
                        <a:pt x="279259" y="22020"/>
                      </a:cubicBezTo>
                      <a:cubicBezTo>
                        <a:pt x="279703" y="22020"/>
                        <a:pt x="280206" y="22046"/>
                        <a:pt x="280769" y="22097"/>
                      </a:cubicBezTo>
                      <a:cubicBezTo>
                        <a:pt x="281332" y="22148"/>
                        <a:pt x="281920" y="22242"/>
                        <a:pt x="282534" y="22378"/>
                      </a:cubicBezTo>
                      <a:cubicBezTo>
                        <a:pt x="283148" y="22515"/>
                        <a:pt x="283702" y="22668"/>
                        <a:pt x="284196" y="22839"/>
                      </a:cubicBezTo>
                      <a:cubicBezTo>
                        <a:pt x="284692" y="23009"/>
                        <a:pt x="285041" y="23180"/>
                        <a:pt x="285245" y="23350"/>
                      </a:cubicBezTo>
                      <a:cubicBezTo>
                        <a:pt x="285450" y="23521"/>
                        <a:pt x="285587" y="23683"/>
                        <a:pt x="285655" y="23836"/>
                      </a:cubicBezTo>
                      <a:cubicBezTo>
                        <a:pt x="285723" y="23990"/>
                        <a:pt x="285782" y="24186"/>
                        <a:pt x="285834" y="24425"/>
                      </a:cubicBezTo>
                      <a:cubicBezTo>
                        <a:pt x="285885" y="24664"/>
                        <a:pt x="285919" y="25013"/>
                        <a:pt x="285936" y="25474"/>
                      </a:cubicBezTo>
                      <a:cubicBezTo>
                        <a:pt x="285953" y="25934"/>
                        <a:pt x="285961" y="26556"/>
                        <a:pt x="285961" y="27341"/>
                      </a:cubicBezTo>
                      <a:close/>
                      <a:moveTo>
                        <a:pt x="327353" y="70417"/>
                      </a:moveTo>
                      <a:cubicBezTo>
                        <a:pt x="327353" y="70826"/>
                        <a:pt x="327217" y="71133"/>
                        <a:pt x="326943" y="71338"/>
                      </a:cubicBezTo>
                      <a:cubicBezTo>
                        <a:pt x="326671" y="71542"/>
                        <a:pt x="326296" y="71696"/>
                        <a:pt x="325819" y="71798"/>
                      </a:cubicBezTo>
                      <a:cubicBezTo>
                        <a:pt x="325340" y="71901"/>
                        <a:pt x="324641" y="71952"/>
                        <a:pt x="323721" y="71952"/>
                      </a:cubicBezTo>
                      <a:cubicBezTo>
                        <a:pt x="322834" y="71952"/>
                        <a:pt x="322127" y="71901"/>
                        <a:pt x="321598" y="71798"/>
                      </a:cubicBezTo>
                      <a:cubicBezTo>
                        <a:pt x="321069" y="71696"/>
                        <a:pt x="320686" y="71542"/>
                        <a:pt x="320446" y="71338"/>
                      </a:cubicBezTo>
                      <a:cubicBezTo>
                        <a:pt x="320207" y="71133"/>
                        <a:pt x="320088" y="70826"/>
                        <a:pt x="320088" y="70417"/>
                      </a:cubicBezTo>
                      <a:lnTo>
                        <a:pt x="320088" y="65813"/>
                      </a:lnTo>
                      <a:cubicBezTo>
                        <a:pt x="318077" y="67961"/>
                        <a:pt x="315833" y="69633"/>
                        <a:pt x="313361" y="70826"/>
                      </a:cubicBezTo>
                      <a:cubicBezTo>
                        <a:pt x="310888" y="72020"/>
                        <a:pt x="308271" y="72617"/>
                        <a:pt x="305508" y="72617"/>
                      </a:cubicBezTo>
                      <a:cubicBezTo>
                        <a:pt x="303086" y="72617"/>
                        <a:pt x="300895" y="72301"/>
                        <a:pt x="298934" y="71670"/>
                      </a:cubicBezTo>
                      <a:cubicBezTo>
                        <a:pt x="296973" y="71039"/>
                        <a:pt x="295301" y="70127"/>
                        <a:pt x="293920" y="68933"/>
                      </a:cubicBezTo>
                      <a:cubicBezTo>
                        <a:pt x="292539" y="67740"/>
                        <a:pt x="291465" y="66273"/>
                        <a:pt x="290697" y="64534"/>
                      </a:cubicBezTo>
                      <a:cubicBezTo>
                        <a:pt x="289930" y="62794"/>
                        <a:pt x="289546" y="60816"/>
                        <a:pt x="289546" y="58599"/>
                      </a:cubicBezTo>
                      <a:cubicBezTo>
                        <a:pt x="289546" y="56007"/>
                        <a:pt x="290075" y="53756"/>
                        <a:pt x="291132" y="51846"/>
                      </a:cubicBezTo>
                      <a:cubicBezTo>
                        <a:pt x="292190" y="49936"/>
                        <a:pt x="293707" y="48350"/>
                        <a:pt x="295685" y="47088"/>
                      </a:cubicBezTo>
                      <a:cubicBezTo>
                        <a:pt x="297664" y="45826"/>
                        <a:pt x="300085" y="44880"/>
                        <a:pt x="302950" y="44249"/>
                      </a:cubicBezTo>
                      <a:cubicBezTo>
                        <a:pt x="305815" y="43618"/>
                        <a:pt x="309038" y="43303"/>
                        <a:pt x="312619" y="43303"/>
                      </a:cubicBezTo>
                      <a:lnTo>
                        <a:pt x="318963" y="43303"/>
                      </a:lnTo>
                      <a:lnTo>
                        <a:pt x="318963" y="39721"/>
                      </a:lnTo>
                      <a:cubicBezTo>
                        <a:pt x="318963" y="37948"/>
                        <a:pt x="318776" y="36379"/>
                        <a:pt x="318400" y="35015"/>
                      </a:cubicBezTo>
                      <a:cubicBezTo>
                        <a:pt x="318025" y="33651"/>
                        <a:pt x="317419" y="32517"/>
                        <a:pt x="316584" y="31613"/>
                      </a:cubicBezTo>
                      <a:cubicBezTo>
                        <a:pt x="315749" y="30709"/>
                        <a:pt x="314666" y="30027"/>
                        <a:pt x="313335" y="29566"/>
                      </a:cubicBezTo>
                      <a:cubicBezTo>
                        <a:pt x="312005" y="29106"/>
                        <a:pt x="310368" y="28876"/>
                        <a:pt x="308424" y="28876"/>
                      </a:cubicBezTo>
                      <a:cubicBezTo>
                        <a:pt x="306344" y="28876"/>
                        <a:pt x="304476" y="29123"/>
                        <a:pt x="302822" y="29617"/>
                      </a:cubicBezTo>
                      <a:cubicBezTo>
                        <a:pt x="301168" y="30112"/>
                        <a:pt x="299718" y="30658"/>
                        <a:pt x="298473" y="31255"/>
                      </a:cubicBezTo>
                      <a:cubicBezTo>
                        <a:pt x="297228" y="31851"/>
                        <a:pt x="296188" y="32397"/>
                        <a:pt x="295353" y="32892"/>
                      </a:cubicBezTo>
                      <a:cubicBezTo>
                        <a:pt x="294518" y="33386"/>
                        <a:pt x="293895" y="33633"/>
                        <a:pt x="293485" y="33633"/>
                      </a:cubicBezTo>
                      <a:cubicBezTo>
                        <a:pt x="293213" y="33633"/>
                        <a:pt x="292974" y="33565"/>
                        <a:pt x="292770" y="33429"/>
                      </a:cubicBezTo>
                      <a:cubicBezTo>
                        <a:pt x="292565" y="33292"/>
                        <a:pt x="292386" y="33088"/>
                        <a:pt x="292232" y="32815"/>
                      </a:cubicBezTo>
                      <a:cubicBezTo>
                        <a:pt x="292078" y="32542"/>
                        <a:pt x="291968" y="32192"/>
                        <a:pt x="291899" y="31766"/>
                      </a:cubicBezTo>
                      <a:cubicBezTo>
                        <a:pt x="291831" y="31340"/>
                        <a:pt x="291797" y="30871"/>
                        <a:pt x="291797" y="30359"/>
                      </a:cubicBezTo>
                      <a:cubicBezTo>
                        <a:pt x="291797" y="29507"/>
                        <a:pt x="291857" y="28833"/>
                        <a:pt x="291976" y="28338"/>
                      </a:cubicBezTo>
                      <a:cubicBezTo>
                        <a:pt x="292095" y="27844"/>
                        <a:pt x="292386" y="27375"/>
                        <a:pt x="292846" y="26932"/>
                      </a:cubicBezTo>
                      <a:cubicBezTo>
                        <a:pt x="293307" y="26488"/>
                        <a:pt x="294099" y="25968"/>
                        <a:pt x="295225" y="25371"/>
                      </a:cubicBezTo>
                      <a:cubicBezTo>
                        <a:pt x="296350" y="24774"/>
                        <a:pt x="297646" y="24229"/>
                        <a:pt x="299113" y="23734"/>
                      </a:cubicBezTo>
                      <a:cubicBezTo>
                        <a:pt x="300579" y="23240"/>
                        <a:pt x="302182" y="22830"/>
                        <a:pt x="303922" y="22506"/>
                      </a:cubicBezTo>
                      <a:cubicBezTo>
                        <a:pt x="305662" y="22182"/>
                        <a:pt x="307418" y="22020"/>
                        <a:pt x="309192" y="22020"/>
                      </a:cubicBezTo>
                      <a:cubicBezTo>
                        <a:pt x="312500" y="22020"/>
                        <a:pt x="315313" y="22396"/>
                        <a:pt x="317633" y="23146"/>
                      </a:cubicBezTo>
                      <a:cubicBezTo>
                        <a:pt x="319952" y="23896"/>
                        <a:pt x="321828" y="24996"/>
                        <a:pt x="323260" y="26446"/>
                      </a:cubicBezTo>
                      <a:cubicBezTo>
                        <a:pt x="324693" y="27895"/>
                        <a:pt x="325733" y="29694"/>
                        <a:pt x="326382" y="31843"/>
                      </a:cubicBezTo>
                      <a:cubicBezTo>
                        <a:pt x="327029" y="33992"/>
                        <a:pt x="327353" y="36498"/>
                        <a:pt x="327353" y="39363"/>
                      </a:cubicBezTo>
                      <a:close/>
                      <a:moveTo>
                        <a:pt x="318963" y="49390"/>
                      </a:moveTo>
                      <a:lnTo>
                        <a:pt x="311749" y="49390"/>
                      </a:lnTo>
                      <a:cubicBezTo>
                        <a:pt x="309430" y="49390"/>
                        <a:pt x="307418" y="49587"/>
                        <a:pt x="305712" y="49979"/>
                      </a:cubicBezTo>
                      <a:cubicBezTo>
                        <a:pt x="304007" y="50371"/>
                        <a:pt x="302592" y="50951"/>
                        <a:pt x="301466" y="51718"/>
                      </a:cubicBezTo>
                      <a:cubicBezTo>
                        <a:pt x="300341" y="52486"/>
                        <a:pt x="299513" y="53407"/>
                        <a:pt x="298985" y="54481"/>
                      </a:cubicBezTo>
                      <a:cubicBezTo>
                        <a:pt x="298456" y="55555"/>
                        <a:pt x="298192" y="56792"/>
                        <a:pt x="298192" y="58190"/>
                      </a:cubicBezTo>
                      <a:cubicBezTo>
                        <a:pt x="298192" y="60577"/>
                        <a:pt x="298951" y="62479"/>
                        <a:pt x="300469" y="63894"/>
                      </a:cubicBezTo>
                      <a:cubicBezTo>
                        <a:pt x="301986" y="65310"/>
                        <a:pt x="304109" y="66017"/>
                        <a:pt x="306838" y="66017"/>
                      </a:cubicBezTo>
                      <a:cubicBezTo>
                        <a:pt x="309056" y="66017"/>
                        <a:pt x="311110" y="65455"/>
                        <a:pt x="313003" y="64329"/>
                      </a:cubicBezTo>
                      <a:cubicBezTo>
                        <a:pt x="314896" y="63204"/>
                        <a:pt x="316882" y="61481"/>
                        <a:pt x="318963" y="59162"/>
                      </a:cubicBezTo>
                      <a:close/>
                      <a:moveTo>
                        <a:pt x="384636" y="46730"/>
                      </a:moveTo>
                      <a:cubicBezTo>
                        <a:pt x="384636" y="50721"/>
                        <a:pt x="384202" y="54310"/>
                        <a:pt x="383331" y="57499"/>
                      </a:cubicBezTo>
                      <a:cubicBezTo>
                        <a:pt x="382462" y="60688"/>
                        <a:pt x="381184" y="63408"/>
                        <a:pt x="379495" y="65659"/>
                      </a:cubicBezTo>
                      <a:cubicBezTo>
                        <a:pt x="377807" y="67910"/>
                        <a:pt x="375734" y="69633"/>
                        <a:pt x="373279" y="70826"/>
                      </a:cubicBezTo>
                      <a:cubicBezTo>
                        <a:pt x="370823" y="72020"/>
                        <a:pt x="368010" y="72617"/>
                        <a:pt x="364838" y="72617"/>
                      </a:cubicBezTo>
                      <a:cubicBezTo>
                        <a:pt x="363371" y="72617"/>
                        <a:pt x="362015" y="72472"/>
                        <a:pt x="360771" y="72182"/>
                      </a:cubicBezTo>
                      <a:cubicBezTo>
                        <a:pt x="359526" y="71892"/>
                        <a:pt x="358306" y="71423"/>
                        <a:pt x="357113" y="70775"/>
                      </a:cubicBezTo>
                      <a:cubicBezTo>
                        <a:pt x="355919" y="70127"/>
                        <a:pt x="354725" y="69308"/>
                        <a:pt x="353532" y="68319"/>
                      </a:cubicBezTo>
                      <a:cubicBezTo>
                        <a:pt x="352338" y="67330"/>
                        <a:pt x="351076" y="66137"/>
                        <a:pt x="349745" y="64738"/>
                      </a:cubicBezTo>
                      <a:lnTo>
                        <a:pt x="349745" y="70366"/>
                      </a:lnTo>
                      <a:cubicBezTo>
                        <a:pt x="349745" y="70639"/>
                        <a:pt x="349678" y="70877"/>
                        <a:pt x="349541" y="71082"/>
                      </a:cubicBezTo>
                      <a:cubicBezTo>
                        <a:pt x="349404" y="71287"/>
                        <a:pt x="349182" y="71449"/>
                        <a:pt x="348876" y="71568"/>
                      </a:cubicBezTo>
                      <a:cubicBezTo>
                        <a:pt x="348569" y="71687"/>
                        <a:pt x="348185" y="71781"/>
                        <a:pt x="347725" y="71849"/>
                      </a:cubicBezTo>
                      <a:cubicBezTo>
                        <a:pt x="347264" y="71918"/>
                        <a:pt x="346676" y="71952"/>
                        <a:pt x="345960" y="71952"/>
                      </a:cubicBezTo>
                      <a:cubicBezTo>
                        <a:pt x="345277" y="71952"/>
                        <a:pt x="344698" y="71918"/>
                        <a:pt x="344220" y="71849"/>
                      </a:cubicBezTo>
                      <a:cubicBezTo>
                        <a:pt x="343743" y="71781"/>
                        <a:pt x="343350" y="71687"/>
                        <a:pt x="343044" y="71568"/>
                      </a:cubicBezTo>
                      <a:cubicBezTo>
                        <a:pt x="342737" y="71449"/>
                        <a:pt x="342532" y="71287"/>
                        <a:pt x="342430" y="71082"/>
                      </a:cubicBezTo>
                      <a:cubicBezTo>
                        <a:pt x="342327" y="70877"/>
                        <a:pt x="342276" y="70639"/>
                        <a:pt x="342276" y="70366"/>
                      </a:cubicBezTo>
                      <a:lnTo>
                        <a:pt x="342276" y="2017"/>
                      </a:lnTo>
                      <a:cubicBezTo>
                        <a:pt x="342276" y="1744"/>
                        <a:pt x="342336" y="1505"/>
                        <a:pt x="342455" y="1301"/>
                      </a:cubicBezTo>
                      <a:cubicBezTo>
                        <a:pt x="342575" y="1096"/>
                        <a:pt x="342796" y="926"/>
                        <a:pt x="343121" y="789"/>
                      </a:cubicBezTo>
                      <a:cubicBezTo>
                        <a:pt x="343445" y="653"/>
                        <a:pt x="343879" y="550"/>
                        <a:pt x="344425" y="482"/>
                      </a:cubicBezTo>
                      <a:cubicBezTo>
                        <a:pt x="344970" y="414"/>
                        <a:pt x="345652" y="380"/>
                        <a:pt x="346472" y="380"/>
                      </a:cubicBezTo>
                      <a:cubicBezTo>
                        <a:pt x="347324" y="380"/>
                        <a:pt x="348023" y="414"/>
                        <a:pt x="348569" y="482"/>
                      </a:cubicBezTo>
                      <a:cubicBezTo>
                        <a:pt x="349115" y="550"/>
                        <a:pt x="349541" y="653"/>
                        <a:pt x="349848" y="789"/>
                      </a:cubicBezTo>
                      <a:cubicBezTo>
                        <a:pt x="350155" y="926"/>
                        <a:pt x="350377" y="1096"/>
                        <a:pt x="350513" y="1301"/>
                      </a:cubicBezTo>
                      <a:cubicBezTo>
                        <a:pt x="350649" y="1505"/>
                        <a:pt x="350718" y="1744"/>
                        <a:pt x="350718" y="2017"/>
                      </a:cubicBezTo>
                      <a:lnTo>
                        <a:pt x="350718" y="29592"/>
                      </a:lnTo>
                      <a:cubicBezTo>
                        <a:pt x="352082" y="28194"/>
                        <a:pt x="353404" y="27017"/>
                        <a:pt x="354682" y="26062"/>
                      </a:cubicBezTo>
                      <a:cubicBezTo>
                        <a:pt x="355961" y="25107"/>
                        <a:pt x="357215" y="24331"/>
                        <a:pt x="358443" y="23734"/>
                      </a:cubicBezTo>
                      <a:cubicBezTo>
                        <a:pt x="359670" y="23137"/>
                        <a:pt x="360898" y="22702"/>
                        <a:pt x="362126" y="22430"/>
                      </a:cubicBezTo>
                      <a:cubicBezTo>
                        <a:pt x="363354" y="22157"/>
                        <a:pt x="364650" y="22020"/>
                        <a:pt x="366014" y="22020"/>
                      </a:cubicBezTo>
                      <a:cubicBezTo>
                        <a:pt x="369356" y="22020"/>
                        <a:pt x="372213" y="22685"/>
                        <a:pt x="374584" y="24016"/>
                      </a:cubicBezTo>
                      <a:cubicBezTo>
                        <a:pt x="376954" y="25346"/>
                        <a:pt x="378881" y="27128"/>
                        <a:pt x="380364" y="29362"/>
                      </a:cubicBezTo>
                      <a:cubicBezTo>
                        <a:pt x="381848" y="31596"/>
                        <a:pt x="382931" y="34213"/>
                        <a:pt x="383613" y="37215"/>
                      </a:cubicBezTo>
                      <a:cubicBezTo>
                        <a:pt x="384295" y="40216"/>
                        <a:pt x="384636" y="43388"/>
                        <a:pt x="384636" y="46730"/>
                      </a:cubicBezTo>
                      <a:close/>
                      <a:moveTo>
                        <a:pt x="375889" y="47702"/>
                      </a:moveTo>
                      <a:cubicBezTo>
                        <a:pt x="375889" y="45349"/>
                        <a:pt x="375708" y="43064"/>
                        <a:pt x="375348" y="40847"/>
                      </a:cubicBezTo>
                      <a:cubicBezTo>
                        <a:pt x="374988" y="38630"/>
                        <a:pt x="374361" y="36669"/>
                        <a:pt x="373469" y="34964"/>
                      </a:cubicBezTo>
                      <a:cubicBezTo>
                        <a:pt x="372577" y="33258"/>
                        <a:pt x="371393" y="31886"/>
                        <a:pt x="369917" y="30845"/>
                      </a:cubicBezTo>
                      <a:cubicBezTo>
                        <a:pt x="368442" y="29805"/>
                        <a:pt x="366606" y="29285"/>
                        <a:pt x="364409" y="29285"/>
                      </a:cubicBezTo>
                      <a:cubicBezTo>
                        <a:pt x="363312" y="29285"/>
                        <a:pt x="362231" y="29438"/>
                        <a:pt x="361167" y="29745"/>
                      </a:cubicBezTo>
                      <a:cubicBezTo>
                        <a:pt x="360103" y="30052"/>
                        <a:pt x="359023" y="30564"/>
                        <a:pt x="357924" y="31280"/>
                      </a:cubicBezTo>
                      <a:cubicBezTo>
                        <a:pt x="356825" y="31996"/>
                        <a:pt x="355684" y="32917"/>
                        <a:pt x="354500" y="34043"/>
                      </a:cubicBezTo>
                      <a:cubicBezTo>
                        <a:pt x="353317" y="35168"/>
                        <a:pt x="352056" y="36584"/>
                        <a:pt x="350718" y="38289"/>
                      </a:cubicBezTo>
                      <a:lnTo>
                        <a:pt x="350718" y="56655"/>
                      </a:lnTo>
                      <a:cubicBezTo>
                        <a:pt x="353051" y="59486"/>
                        <a:pt x="355281" y="61643"/>
                        <a:pt x="357409" y="63127"/>
                      </a:cubicBezTo>
                      <a:cubicBezTo>
                        <a:pt x="359536" y="64610"/>
                        <a:pt x="361750" y="65352"/>
                        <a:pt x="364049" y="65352"/>
                      </a:cubicBezTo>
                      <a:cubicBezTo>
                        <a:pt x="366177" y="65352"/>
                        <a:pt x="367995" y="64841"/>
                        <a:pt x="369506" y="63817"/>
                      </a:cubicBezTo>
                      <a:cubicBezTo>
                        <a:pt x="371016" y="62794"/>
                        <a:pt x="372242" y="61439"/>
                        <a:pt x="373186" y="59750"/>
                      </a:cubicBezTo>
                      <a:cubicBezTo>
                        <a:pt x="374129" y="58062"/>
                        <a:pt x="374816" y="56169"/>
                        <a:pt x="375245" y="54072"/>
                      </a:cubicBezTo>
                      <a:cubicBezTo>
                        <a:pt x="375673" y="51974"/>
                        <a:pt x="375889" y="49851"/>
                        <a:pt x="375889" y="47702"/>
                      </a:cubicBezTo>
                      <a:close/>
                      <a:moveTo>
                        <a:pt x="405288" y="70366"/>
                      </a:moveTo>
                      <a:cubicBezTo>
                        <a:pt x="405288" y="70639"/>
                        <a:pt x="405220" y="70869"/>
                        <a:pt x="405084" y="71056"/>
                      </a:cubicBezTo>
                      <a:cubicBezTo>
                        <a:pt x="404947" y="71244"/>
                        <a:pt x="404726" y="71406"/>
                        <a:pt x="404418" y="71542"/>
                      </a:cubicBezTo>
                      <a:cubicBezTo>
                        <a:pt x="404111" y="71679"/>
                        <a:pt x="403684" y="71781"/>
                        <a:pt x="403140" y="71849"/>
                      </a:cubicBezTo>
                      <a:cubicBezTo>
                        <a:pt x="402594" y="71918"/>
                        <a:pt x="401895" y="71952"/>
                        <a:pt x="401041" y="71952"/>
                      </a:cubicBezTo>
                      <a:cubicBezTo>
                        <a:pt x="400223" y="71952"/>
                        <a:pt x="399541" y="71918"/>
                        <a:pt x="398995" y="71849"/>
                      </a:cubicBezTo>
                      <a:cubicBezTo>
                        <a:pt x="398450" y="71781"/>
                        <a:pt x="398015" y="71679"/>
                        <a:pt x="397690" y="71542"/>
                      </a:cubicBezTo>
                      <a:cubicBezTo>
                        <a:pt x="397367" y="71406"/>
                        <a:pt x="397145" y="71244"/>
                        <a:pt x="397026" y="71056"/>
                      </a:cubicBezTo>
                      <a:cubicBezTo>
                        <a:pt x="396906" y="70869"/>
                        <a:pt x="396846" y="70639"/>
                        <a:pt x="396846" y="70366"/>
                      </a:cubicBezTo>
                      <a:lnTo>
                        <a:pt x="396846" y="2017"/>
                      </a:lnTo>
                      <a:cubicBezTo>
                        <a:pt x="396846" y="1744"/>
                        <a:pt x="396906" y="1505"/>
                        <a:pt x="397026" y="1301"/>
                      </a:cubicBezTo>
                      <a:cubicBezTo>
                        <a:pt x="397145" y="1096"/>
                        <a:pt x="397367" y="926"/>
                        <a:pt x="397690" y="789"/>
                      </a:cubicBezTo>
                      <a:cubicBezTo>
                        <a:pt x="398015" y="653"/>
                        <a:pt x="398450" y="550"/>
                        <a:pt x="398995" y="482"/>
                      </a:cubicBezTo>
                      <a:cubicBezTo>
                        <a:pt x="399541" y="414"/>
                        <a:pt x="400223" y="380"/>
                        <a:pt x="401041" y="380"/>
                      </a:cubicBezTo>
                      <a:cubicBezTo>
                        <a:pt x="401895" y="380"/>
                        <a:pt x="402594" y="414"/>
                        <a:pt x="403140" y="482"/>
                      </a:cubicBezTo>
                      <a:cubicBezTo>
                        <a:pt x="403684" y="550"/>
                        <a:pt x="404111" y="653"/>
                        <a:pt x="404418" y="789"/>
                      </a:cubicBezTo>
                      <a:cubicBezTo>
                        <a:pt x="404726" y="926"/>
                        <a:pt x="404947" y="1096"/>
                        <a:pt x="405084" y="1301"/>
                      </a:cubicBezTo>
                      <a:cubicBezTo>
                        <a:pt x="405220" y="1505"/>
                        <a:pt x="405288" y="1744"/>
                        <a:pt x="405288" y="2017"/>
                      </a:cubicBezTo>
                      <a:close/>
                      <a:moveTo>
                        <a:pt x="459950" y="45349"/>
                      </a:moveTo>
                      <a:cubicBezTo>
                        <a:pt x="459950" y="46679"/>
                        <a:pt x="459615" y="47625"/>
                        <a:pt x="458948" y="48188"/>
                      </a:cubicBezTo>
                      <a:cubicBezTo>
                        <a:pt x="458280" y="48751"/>
                        <a:pt x="457517" y="49032"/>
                        <a:pt x="456661" y="49032"/>
                      </a:cubicBezTo>
                      <a:lnTo>
                        <a:pt x="426338" y="49032"/>
                      </a:lnTo>
                      <a:cubicBezTo>
                        <a:pt x="426338" y="51590"/>
                        <a:pt x="426595" y="53893"/>
                        <a:pt x="427108" y="55939"/>
                      </a:cubicBezTo>
                      <a:cubicBezTo>
                        <a:pt x="427623" y="57985"/>
                        <a:pt x="428480" y="59742"/>
                        <a:pt x="429679" y="61208"/>
                      </a:cubicBezTo>
                      <a:cubicBezTo>
                        <a:pt x="430878" y="62675"/>
                        <a:pt x="432439" y="63800"/>
                        <a:pt x="434358" y="64585"/>
                      </a:cubicBezTo>
                      <a:cubicBezTo>
                        <a:pt x="436277" y="65369"/>
                        <a:pt x="438624" y="65761"/>
                        <a:pt x="441401" y="65761"/>
                      </a:cubicBezTo>
                      <a:cubicBezTo>
                        <a:pt x="443594" y="65761"/>
                        <a:pt x="445548" y="65582"/>
                        <a:pt x="447261" y="65224"/>
                      </a:cubicBezTo>
                      <a:cubicBezTo>
                        <a:pt x="448975" y="64866"/>
                        <a:pt x="450457" y="64465"/>
                        <a:pt x="451708" y="64022"/>
                      </a:cubicBezTo>
                      <a:cubicBezTo>
                        <a:pt x="452959" y="63579"/>
                        <a:pt x="453987" y="63178"/>
                        <a:pt x="454793" y="62820"/>
                      </a:cubicBezTo>
                      <a:cubicBezTo>
                        <a:pt x="455598" y="62462"/>
                        <a:pt x="456206" y="62283"/>
                        <a:pt x="456618" y="62283"/>
                      </a:cubicBezTo>
                      <a:cubicBezTo>
                        <a:pt x="456858" y="62283"/>
                        <a:pt x="457072" y="62342"/>
                        <a:pt x="457261" y="62462"/>
                      </a:cubicBezTo>
                      <a:cubicBezTo>
                        <a:pt x="457448" y="62581"/>
                        <a:pt x="457594" y="62760"/>
                        <a:pt x="457697" y="62999"/>
                      </a:cubicBezTo>
                      <a:cubicBezTo>
                        <a:pt x="457800" y="63238"/>
                        <a:pt x="457877" y="63570"/>
                        <a:pt x="457928" y="63996"/>
                      </a:cubicBezTo>
                      <a:cubicBezTo>
                        <a:pt x="457980" y="64423"/>
                        <a:pt x="458006" y="64943"/>
                        <a:pt x="458006" y="65557"/>
                      </a:cubicBezTo>
                      <a:cubicBezTo>
                        <a:pt x="458006" y="66000"/>
                        <a:pt x="457988" y="66384"/>
                        <a:pt x="457954" y="66708"/>
                      </a:cubicBezTo>
                      <a:cubicBezTo>
                        <a:pt x="457921" y="67032"/>
                        <a:pt x="457878" y="67322"/>
                        <a:pt x="457826" y="67578"/>
                      </a:cubicBezTo>
                      <a:cubicBezTo>
                        <a:pt x="457775" y="67833"/>
                        <a:pt x="457690" y="68064"/>
                        <a:pt x="457571" y="68268"/>
                      </a:cubicBezTo>
                      <a:cubicBezTo>
                        <a:pt x="457451" y="68473"/>
                        <a:pt x="457298" y="68669"/>
                        <a:pt x="457110" y="68857"/>
                      </a:cubicBezTo>
                      <a:cubicBezTo>
                        <a:pt x="456923" y="69044"/>
                        <a:pt x="456368" y="69351"/>
                        <a:pt x="455448" y="69777"/>
                      </a:cubicBezTo>
                      <a:cubicBezTo>
                        <a:pt x="454527" y="70204"/>
                        <a:pt x="453333" y="70622"/>
                        <a:pt x="451867" y="71031"/>
                      </a:cubicBezTo>
                      <a:cubicBezTo>
                        <a:pt x="450400" y="71440"/>
                        <a:pt x="448703" y="71807"/>
                        <a:pt x="446777" y="72131"/>
                      </a:cubicBezTo>
                      <a:cubicBezTo>
                        <a:pt x="444849" y="72455"/>
                        <a:pt x="442794" y="72617"/>
                        <a:pt x="440611" y="72617"/>
                      </a:cubicBezTo>
                      <a:cubicBezTo>
                        <a:pt x="436826" y="72617"/>
                        <a:pt x="433508" y="72088"/>
                        <a:pt x="430661" y="71031"/>
                      </a:cubicBezTo>
                      <a:cubicBezTo>
                        <a:pt x="427813" y="69974"/>
                        <a:pt x="425417" y="68405"/>
                        <a:pt x="423473" y="66324"/>
                      </a:cubicBezTo>
                      <a:cubicBezTo>
                        <a:pt x="421529" y="64244"/>
                        <a:pt x="420062" y="61635"/>
                        <a:pt x="419073" y="58497"/>
                      </a:cubicBezTo>
                      <a:cubicBezTo>
                        <a:pt x="418084" y="55359"/>
                        <a:pt x="417589" y="51710"/>
                        <a:pt x="417589" y="47549"/>
                      </a:cubicBezTo>
                      <a:cubicBezTo>
                        <a:pt x="417589" y="43592"/>
                        <a:pt x="418102" y="40037"/>
                        <a:pt x="419124" y="36882"/>
                      </a:cubicBezTo>
                      <a:cubicBezTo>
                        <a:pt x="420148" y="33727"/>
                        <a:pt x="421623" y="31050"/>
                        <a:pt x="423550" y="28850"/>
                      </a:cubicBezTo>
                      <a:cubicBezTo>
                        <a:pt x="425477" y="26650"/>
                        <a:pt x="427805" y="24962"/>
                        <a:pt x="430533" y="23785"/>
                      </a:cubicBezTo>
                      <a:cubicBezTo>
                        <a:pt x="433261" y="22609"/>
                        <a:pt x="436314" y="22020"/>
                        <a:pt x="439691" y="22020"/>
                      </a:cubicBezTo>
                      <a:cubicBezTo>
                        <a:pt x="443306" y="22020"/>
                        <a:pt x="446384" y="22600"/>
                        <a:pt x="448924" y="23760"/>
                      </a:cubicBezTo>
                      <a:cubicBezTo>
                        <a:pt x="451466" y="24919"/>
                        <a:pt x="453555" y="26480"/>
                        <a:pt x="455192" y="28441"/>
                      </a:cubicBezTo>
                      <a:cubicBezTo>
                        <a:pt x="456829" y="30402"/>
                        <a:pt x="458031" y="32704"/>
                        <a:pt x="458799" y="35347"/>
                      </a:cubicBezTo>
                      <a:cubicBezTo>
                        <a:pt x="459566" y="37991"/>
                        <a:pt x="459950" y="40813"/>
                        <a:pt x="459950" y="43814"/>
                      </a:cubicBezTo>
                      <a:close/>
                      <a:moveTo>
                        <a:pt x="451457" y="42842"/>
                      </a:moveTo>
                      <a:cubicBezTo>
                        <a:pt x="451559" y="38408"/>
                        <a:pt x="450573" y="34930"/>
                        <a:pt x="448497" y="32406"/>
                      </a:cubicBezTo>
                      <a:cubicBezTo>
                        <a:pt x="446421" y="29882"/>
                        <a:pt x="443342" y="28620"/>
                        <a:pt x="439258" y="28620"/>
                      </a:cubicBezTo>
                      <a:cubicBezTo>
                        <a:pt x="437165" y="28620"/>
                        <a:pt x="435328" y="29012"/>
                        <a:pt x="433750" y="29797"/>
                      </a:cubicBezTo>
                      <a:cubicBezTo>
                        <a:pt x="432172" y="30581"/>
                        <a:pt x="430851" y="31621"/>
                        <a:pt x="429787" y="32917"/>
                      </a:cubicBezTo>
                      <a:cubicBezTo>
                        <a:pt x="428723" y="34213"/>
                        <a:pt x="427899" y="35722"/>
                        <a:pt x="427316" y="37445"/>
                      </a:cubicBezTo>
                      <a:cubicBezTo>
                        <a:pt x="426732" y="39167"/>
                        <a:pt x="426406" y="40966"/>
                        <a:pt x="426338" y="42842"/>
                      </a:cubicBezTo>
                      <a:close/>
                      <a:moveTo>
                        <a:pt x="501158" y="57832"/>
                      </a:moveTo>
                      <a:cubicBezTo>
                        <a:pt x="501158" y="60185"/>
                        <a:pt x="500723" y="62283"/>
                        <a:pt x="499854" y="64124"/>
                      </a:cubicBezTo>
                      <a:cubicBezTo>
                        <a:pt x="498984" y="65966"/>
                        <a:pt x="497748" y="67518"/>
                        <a:pt x="496145" y="68780"/>
                      </a:cubicBezTo>
                      <a:cubicBezTo>
                        <a:pt x="494542" y="70042"/>
                        <a:pt x="492632" y="70997"/>
                        <a:pt x="490414" y="71645"/>
                      </a:cubicBezTo>
                      <a:cubicBezTo>
                        <a:pt x="488198" y="72293"/>
                        <a:pt x="485759" y="72617"/>
                        <a:pt x="483099" y="72617"/>
                      </a:cubicBezTo>
                      <a:cubicBezTo>
                        <a:pt x="481462" y="72617"/>
                        <a:pt x="479902" y="72489"/>
                        <a:pt x="478418" y="72233"/>
                      </a:cubicBezTo>
                      <a:cubicBezTo>
                        <a:pt x="476934" y="71977"/>
                        <a:pt x="475604" y="71653"/>
                        <a:pt x="474428" y="71261"/>
                      </a:cubicBezTo>
                      <a:cubicBezTo>
                        <a:pt x="473250" y="70869"/>
                        <a:pt x="472253" y="70460"/>
                        <a:pt x="471434" y="70033"/>
                      </a:cubicBezTo>
                      <a:cubicBezTo>
                        <a:pt x="470616" y="69607"/>
                        <a:pt x="470018" y="69223"/>
                        <a:pt x="469644" y="68882"/>
                      </a:cubicBezTo>
                      <a:cubicBezTo>
                        <a:pt x="469269" y="68541"/>
                        <a:pt x="468996" y="68064"/>
                        <a:pt x="468825" y="67450"/>
                      </a:cubicBezTo>
                      <a:cubicBezTo>
                        <a:pt x="468655" y="66836"/>
                        <a:pt x="468570" y="66000"/>
                        <a:pt x="468570" y="64943"/>
                      </a:cubicBezTo>
                      <a:cubicBezTo>
                        <a:pt x="468570" y="64295"/>
                        <a:pt x="468603" y="63749"/>
                        <a:pt x="468672" y="63306"/>
                      </a:cubicBezTo>
                      <a:cubicBezTo>
                        <a:pt x="468740" y="62862"/>
                        <a:pt x="468825" y="62504"/>
                        <a:pt x="468928" y="62231"/>
                      </a:cubicBezTo>
                      <a:cubicBezTo>
                        <a:pt x="469030" y="61959"/>
                        <a:pt x="469175" y="61762"/>
                        <a:pt x="469362" y="61643"/>
                      </a:cubicBezTo>
                      <a:cubicBezTo>
                        <a:pt x="469550" y="61524"/>
                        <a:pt x="469763" y="61464"/>
                        <a:pt x="470002" y="61464"/>
                      </a:cubicBezTo>
                      <a:cubicBezTo>
                        <a:pt x="470377" y="61464"/>
                        <a:pt x="470931" y="61694"/>
                        <a:pt x="471664" y="62155"/>
                      </a:cubicBezTo>
                      <a:cubicBezTo>
                        <a:pt x="472398" y="62615"/>
                        <a:pt x="473302" y="63118"/>
                        <a:pt x="474376" y="63664"/>
                      </a:cubicBezTo>
                      <a:cubicBezTo>
                        <a:pt x="475451" y="64210"/>
                        <a:pt x="476721" y="64713"/>
                        <a:pt x="478187" y="65173"/>
                      </a:cubicBezTo>
                      <a:cubicBezTo>
                        <a:pt x="479654" y="65634"/>
                        <a:pt x="481342" y="65864"/>
                        <a:pt x="483253" y="65864"/>
                      </a:cubicBezTo>
                      <a:cubicBezTo>
                        <a:pt x="484685" y="65864"/>
                        <a:pt x="485980" y="65710"/>
                        <a:pt x="487141" y="65403"/>
                      </a:cubicBezTo>
                      <a:cubicBezTo>
                        <a:pt x="488300" y="65096"/>
                        <a:pt x="489306" y="64644"/>
                        <a:pt x="490159" y="64048"/>
                      </a:cubicBezTo>
                      <a:cubicBezTo>
                        <a:pt x="491012" y="63451"/>
                        <a:pt x="491668" y="62692"/>
                        <a:pt x="492129" y="61771"/>
                      </a:cubicBezTo>
                      <a:cubicBezTo>
                        <a:pt x="492589" y="60850"/>
                        <a:pt x="492819" y="59759"/>
                        <a:pt x="492819" y="58497"/>
                      </a:cubicBezTo>
                      <a:cubicBezTo>
                        <a:pt x="492819" y="57201"/>
                        <a:pt x="492486" y="56109"/>
                        <a:pt x="491821" y="55223"/>
                      </a:cubicBezTo>
                      <a:cubicBezTo>
                        <a:pt x="491156" y="54336"/>
                        <a:pt x="490278" y="53551"/>
                        <a:pt x="489187" y="52869"/>
                      </a:cubicBezTo>
                      <a:cubicBezTo>
                        <a:pt x="488095" y="52187"/>
                        <a:pt x="486867" y="51582"/>
                        <a:pt x="485503" y="51053"/>
                      </a:cubicBezTo>
                      <a:cubicBezTo>
                        <a:pt x="484139" y="50525"/>
                        <a:pt x="482732" y="49970"/>
                        <a:pt x="481283" y="49390"/>
                      </a:cubicBezTo>
                      <a:cubicBezTo>
                        <a:pt x="479833" y="48811"/>
                        <a:pt x="478418" y="48154"/>
                        <a:pt x="477037" y="47421"/>
                      </a:cubicBezTo>
                      <a:cubicBezTo>
                        <a:pt x="475655" y="46688"/>
                        <a:pt x="474419" y="45792"/>
                        <a:pt x="473327" y="44735"/>
                      </a:cubicBezTo>
                      <a:cubicBezTo>
                        <a:pt x="472236" y="43678"/>
                        <a:pt x="471358" y="42416"/>
                        <a:pt x="470693" y="40949"/>
                      </a:cubicBezTo>
                      <a:cubicBezTo>
                        <a:pt x="470027" y="39483"/>
                        <a:pt x="469695" y="37726"/>
                        <a:pt x="469695" y="35680"/>
                      </a:cubicBezTo>
                      <a:cubicBezTo>
                        <a:pt x="469695" y="33872"/>
                        <a:pt x="470044" y="32141"/>
                        <a:pt x="470743" y="30487"/>
                      </a:cubicBezTo>
                      <a:cubicBezTo>
                        <a:pt x="471442" y="28833"/>
                        <a:pt x="472491" y="27384"/>
                        <a:pt x="473890" y="26139"/>
                      </a:cubicBezTo>
                      <a:cubicBezTo>
                        <a:pt x="475289" y="24894"/>
                        <a:pt x="477037" y="23896"/>
                        <a:pt x="479134" y="23146"/>
                      </a:cubicBezTo>
                      <a:cubicBezTo>
                        <a:pt x="481231" y="22396"/>
                        <a:pt x="483678" y="22020"/>
                        <a:pt x="486475" y="22020"/>
                      </a:cubicBezTo>
                      <a:cubicBezTo>
                        <a:pt x="487704" y="22020"/>
                        <a:pt x="488931" y="22123"/>
                        <a:pt x="490159" y="22327"/>
                      </a:cubicBezTo>
                      <a:cubicBezTo>
                        <a:pt x="491387" y="22532"/>
                        <a:pt x="492495" y="22788"/>
                        <a:pt x="493484" y="23095"/>
                      </a:cubicBezTo>
                      <a:cubicBezTo>
                        <a:pt x="494473" y="23402"/>
                        <a:pt x="495317" y="23734"/>
                        <a:pt x="496017" y="24092"/>
                      </a:cubicBezTo>
                      <a:cubicBezTo>
                        <a:pt x="496716" y="24450"/>
                        <a:pt x="497245" y="24766"/>
                        <a:pt x="497603" y="25039"/>
                      </a:cubicBezTo>
                      <a:cubicBezTo>
                        <a:pt x="497961" y="25312"/>
                        <a:pt x="498199" y="25550"/>
                        <a:pt x="498319" y="25755"/>
                      </a:cubicBezTo>
                      <a:cubicBezTo>
                        <a:pt x="498438" y="25960"/>
                        <a:pt x="498523" y="26190"/>
                        <a:pt x="498574" y="26446"/>
                      </a:cubicBezTo>
                      <a:cubicBezTo>
                        <a:pt x="498626" y="26701"/>
                        <a:pt x="498676" y="27017"/>
                        <a:pt x="498728" y="27392"/>
                      </a:cubicBezTo>
                      <a:cubicBezTo>
                        <a:pt x="498779" y="27767"/>
                        <a:pt x="498805" y="28228"/>
                        <a:pt x="498805" y="28773"/>
                      </a:cubicBezTo>
                      <a:cubicBezTo>
                        <a:pt x="498805" y="29353"/>
                        <a:pt x="498779" y="29856"/>
                        <a:pt x="498728" y="30283"/>
                      </a:cubicBezTo>
                      <a:cubicBezTo>
                        <a:pt x="498676" y="30709"/>
                        <a:pt x="498592" y="31058"/>
                        <a:pt x="498473" y="31331"/>
                      </a:cubicBezTo>
                      <a:cubicBezTo>
                        <a:pt x="498353" y="31604"/>
                        <a:pt x="498208" y="31800"/>
                        <a:pt x="498037" y="31920"/>
                      </a:cubicBezTo>
                      <a:cubicBezTo>
                        <a:pt x="497867" y="32039"/>
                        <a:pt x="497679" y="32099"/>
                        <a:pt x="497474" y="32099"/>
                      </a:cubicBezTo>
                      <a:cubicBezTo>
                        <a:pt x="497168" y="32099"/>
                        <a:pt x="496725" y="31911"/>
                        <a:pt x="496145" y="31536"/>
                      </a:cubicBezTo>
                      <a:cubicBezTo>
                        <a:pt x="495565" y="31161"/>
                        <a:pt x="494814" y="30760"/>
                        <a:pt x="493894" y="30334"/>
                      </a:cubicBezTo>
                      <a:cubicBezTo>
                        <a:pt x="492973" y="29907"/>
                        <a:pt x="491890" y="29507"/>
                        <a:pt x="490645" y="29131"/>
                      </a:cubicBezTo>
                      <a:cubicBezTo>
                        <a:pt x="489400" y="28756"/>
                        <a:pt x="487976" y="28569"/>
                        <a:pt x="486373" y="28569"/>
                      </a:cubicBezTo>
                      <a:cubicBezTo>
                        <a:pt x="484940" y="28569"/>
                        <a:pt x="483678" y="28731"/>
                        <a:pt x="482587" y="29055"/>
                      </a:cubicBezTo>
                      <a:cubicBezTo>
                        <a:pt x="481496" y="29379"/>
                        <a:pt x="480601" y="29839"/>
                        <a:pt x="479902" y="30436"/>
                      </a:cubicBezTo>
                      <a:cubicBezTo>
                        <a:pt x="479202" y="31033"/>
                        <a:pt x="478673" y="31741"/>
                        <a:pt x="478316" y="32559"/>
                      </a:cubicBezTo>
                      <a:cubicBezTo>
                        <a:pt x="477958" y="33378"/>
                        <a:pt x="477779" y="34264"/>
                        <a:pt x="477779" y="35219"/>
                      </a:cubicBezTo>
                      <a:cubicBezTo>
                        <a:pt x="477779" y="36550"/>
                        <a:pt x="478120" y="37667"/>
                        <a:pt x="478801" y="38570"/>
                      </a:cubicBezTo>
                      <a:cubicBezTo>
                        <a:pt x="479483" y="39474"/>
                        <a:pt x="480370" y="40267"/>
                        <a:pt x="481462" y="40949"/>
                      </a:cubicBezTo>
                      <a:cubicBezTo>
                        <a:pt x="482553" y="41631"/>
                        <a:pt x="483798" y="42245"/>
                        <a:pt x="485197" y="42791"/>
                      </a:cubicBezTo>
                      <a:cubicBezTo>
                        <a:pt x="486595" y="43337"/>
                        <a:pt x="488019" y="43899"/>
                        <a:pt x="489469" y="44479"/>
                      </a:cubicBezTo>
                      <a:cubicBezTo>
                        <a:pt x="490917" y="45059"/>
                        <a:pt x="492350" y="45707"/>
                        <a:pt x="493765" y="46423"/>
                      </a:cubicBezTo>
                      <a:cubicBezTo>
                        <a:pt x="495181" y="47140"/>
                        <a:pt x="496434" y="48009"/>
                        <a:pt x="497526" y="49032"/>
                      </a:cubicBezTo>
                      <a:cubicBezTo>
                        <a:pt x="498617" y="50056"/>
                        <a:pt x="499495" y="51283"/>
                        <a:pt x="500160" y="52716"/>
                      </a:cubicBezTo>
                      <a:cubicBezTo>
                        <a:pt x="500825" y="54148"/>
                        <a:pt x="501158" y="55854"/>
                        <a:pt x="501158" y="578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8" name="Полилиния: фигура 87">
                  <a:extLst>
                    <a:ext uri="{FF2B5EF4-FFF2-40B4-BE49-F238E27FC236}">
                      <a16:creationId xmlns:a16="http://schemas.microsoft.com/office/drawing/2014/main" id="{31C8009D-001F-4984-96A8-A07FDB7E1572}"/>
                    </a:ext>
                  </a:extLst>
                </p:cNvPr>
                <p:cNvSpPr/>
                <p:nvPr/>
              </p:nvSpPr>
              <p:spPr>
                <a:xfrm>
                  <a:off x="680118" y="3668088"/>
                  <a:ext cx="330610" cy="89579"/>
                </a:xfrm>
                <a:custGeom>
                  <a:avLst/>
                  <a:gdLst>
                    <a:gd name="connsiteX0" fmla="*/ 72052 w 330610"/>
                    <a:gd name="connsiteY0" fmla="*/ 74267 h 89579"/>
                    <a:gd name="connsiteX1" fmla="*/ 71841 w 330610"/>
                    <a:gd name="connsiteY1" fmla="*/ 74983 h 89579"/>
                    <a:gd name="connsiteX2" fmla="*/ 71104 w 330610"/>
                    <a:gd name="connsiteY2" fmla="*/ 75469 h 89579"/>
                    <a:gd name="connsiteX3" fmla="*/ 69760 w 330610"/>
                    <a:gd name="connsiteY3" fmla="*/ 75776 h 89579"/>
                    <a:gd name="connsiteX4" fmla="*/ 67626 w 330610"/>
                    <a:gd name="connsiteY4" fmla="*/ 75904 h 89579"/>
                    <a:gd name="connsiteX5" fmla="*/ 65545 w 330610"/>
                    <a:gd name="connsiteY5" fmla="*/ 75776 h 89579"/>
                    <a:gd name="connsiteX6" fmla="*/ 64175 w 330610"/>
                    <a:gd name="connsiteY6" fmla="*/ 75469 h 89579"/>
                    <a:gd name="connsiteX7" fmla="*/ 63463 w 330610"/>
                    <a:gd name="connsiteY7" fmla="*/ 74983 h 89579"/>
                    <a:gd name="connsiteX8" fmla="*/ 63253 w 330610"/>
                    <a:gd name="connsiteY8" fmla="*/ 74267 h 89579"/>
                    <a:gd name="connsiteX9" fmla="*/ 63253 w 330610"/>
                    <a:gd name="connsiteY9" fmla="*/ 16611 h 89579"/>
                    <a:gd name="connsiteX10" fmla="*/ 63150 w 330610"/>
                    <a:gd name="connsiteY10" fmla="*/ 16611 h 89579"/>
                    <a:gd name="connsiteX11" fmla="*/ 39822 w 330610"/>
                    <a:gd name="connsiteY11" fmla="*/ 74523 h 89579"/>
                    <a:gd name="connsiteX12" fmla="*/ 39387 w 330610"/>
                    <a:gd name="connsiteY12" fmla="*/ 75137 h 89579"/>
                    <a:gd name="connsiteX13" fmla="*/ 38568 w 330610"/>
                    <a:gd name="connsiteY13" fmla="*/ 75572 h 89579"/>
                    <a:gd name="connsiteX14" fmla="*/ 37289 w 330610"/>
                    <a:gd name="connsiteY14" fmla="*/ 75827 h 89579"/>
                    <a:gd name="connsiteX15" fmla="*/ 35524 w 330610"/>
                    <a:gd name="connsiteY15" fmla="*/ 75904 h 89579"/>
                    <a:gd name="connsiteX16" fmla="*/ 33682 w 330610"/>
                    <a:gd name="connsiteY16" fmla="*/ 75802 h 89579"/>
                    <a:gd name="connsiteX17" fmla="*/ 32403 w 330610"/>
                    <a:gd name="connsiteY17" fmla="*/ 75520 h 89579"/>
                    <a:gd name="connsiteX18" fmla="*/ 31610 w 330610"/>
                    <a:gd name="connsiteY18" fmla="*/ 75085 h 89579"/>
                    <a:gd name="connsiteX19" fmla="*/ 31227 w 330610"/>
                    <a:gd name="connsiteY19" fmla="*/ 74523 h 89579"/>
                    <a:gd name="connsiteX20" fmla="*/ 8921 w 330610"/>
                    <a:gd name="connsiteY20" fmla="*/ 16611 h 89579"/>
                    <a:gd name="connsiteX21" fmla="*/ 8870 w 330610"/>
                    <a:gd name="connsiteY21" fmla="*/ 16611 h 89579"/>
                    <a:gd name="connsiteX22" fmla="*/ 8870 w 330610"/>
                    <a:gd name="connsiteY22" fmla="*/ 74267 h 89579"/>
                    <a:gd name="connsiteX23" fmla="*/ 8659 w 330610"/>
                    <a:gd name="connsiteY23" fmla="*/ 74983 h 89579"/>
                    <a:gd name="connsiteX24" fmla="*/ 7921 w 330610"/>
                    <a:gd name="connsiteY24" fmla="*/ 75469 h 89579"/>
                    <a:gd name="connsiteX25" fmla="*/ 6551 w 330610"/>
                    <a:gd name="connsiteY25" fmla="*/ 75776 h 89579"/>
                    <a:gd name="connsiteX26" fmla="*/ 4391 w 330610"/>
                    <a:gd name="connsiteY26" fmla="*/ 75904 h 89579"/>
                    <a:gd name="connsiteX27" fmla="*/ 2284 w 330610"/>
                    <a:gd name="connsiteY27" fmla="*/ 75776 h 89579"/>
                    <a:gd name="connsiteX28" fmla="*/ 940 w 330610"/>
                    <a:gd name="connsiteY28" fmla="*/ 75469 h 89579"/>
                    <a:gd name="connsiteX29" fmla="*/ 255 w 330610"/>
                    <a:gd name="connsiteY29" fmla="*/ 74983 h 89579"/>
                    <a:gd name="connsiteX30" fmla="*/ 70 w 330610"/>
                    <a:gd name="connsiteY30" fmla="*/ 74267 h 89579"/>
                    <a:gd name="connsiteX31" fmla="*/ 70 w 330610"/>
                    <a:gd name="connsiteY31" fmla="*/ 13387 h 89579"/>
                    <a:gd name="connsiteX32" fmla="*/ 1213 w 330610"/>
                    <a:gd name="connsiteY32" fmla="*/ 10318 h 89579"/>
                    <a:gd name="connsiteX33" fmla="*/ 3759 w 330610"/>
                    <a:gd name="connsiteY33" fmla="*/ 9397 h 89579"/>
                    <a:gd name="connsiteX34" fmla="*/ 9162 w 330610"/>
                    <a:gd name="connsiteY34" fmla="*/ 9397 h 89579"/>
                    <a:gd name="connsiteX35" fmla="*/ 12071 w 330610"/>
                    <a:gd name="connsiteY35" fmla="*/ 9704 h 89579"/>
                    <a:gd name="connsiteX36" fmla="*/ 14252 w 330610"/>
                    <a:gd name="connsiteY36" fmla="*/ 10676 h 89579"/>
                    <a:gd name="connsiteX37" fmla="*/ 15811 w 330610"/>
                    <a:gd name="connsiteY37" fmla="*/ 12364 h 89579"/>
                    <a:gd name="connsiteX38" fmla="*/ 16902 w 330610"/>
                    <a:gd name="connsiteY38" fmla="*/ 14769 h 89579"/>
                    <a:gd name="connsiteX39" fmla="*/ 35831 w 330610"/>
                    <a:gd name="connsiteY39" fmla="*/ 62705 h 89579"/>
                    <a:gd name="connsiteX40" fmla="*/ 36087 w 330610"/>
                    <a:gd name="connsiteY40" fmla="*/ 62705 h 89579"/>
                    <a:gd name="connsiteX41" fmla="*/ 55783 w 330610"/>
                    <a:gd name="connsiteY41" fmla="*/ 14922 h 89579"/>
                    <a:gd name="connsiteX42" fmla="*/ 57031 w 330610"/>
                    <a:gd name="connsiteY42" fmla="*/ 12313 h 89579"/>
                    <a:gd name="connsiteX43" fmla="*/ 58512 w 330610"/>
                    <a:gd name="connsiteY43" fmla="*/ 10599 h 89579"/>
                    <a:gd name="connsiteX44" fmla="*/ 60305 w 330610"/>
                    <a:gd name="connsiteY44" fmla="*/ 9678 h 89579"/>
                    <a:gd name="connsiteX45" fmla="*/ 62592 w 330610"/>
                    <a:gd name="connsiteY45" fmla="*/ 9397 h 89579"/>
                    <a:gd name="connsiteX46" fmla="*/ 68258 w 330610"/>
                    <a:gd name="connsiteY46" fmla="*/ 9397 h 89579"/>
                    <a:gd name="connsiteX47" fmla="*/ 69739 w 330610"/>
                    <a:gd name="connsiteY47" fmla="*/ 9627 h 89579"/>
                    <a:gd name="connsiteX48" fmla="*/ 70935 w 330610"/>
                    <a:gd name="connsiteY48" fmla="*/ 10343 h 89579"/>
                    <a:gd name="connsiteX49" fmla="*/ 71740 w 330610"/>
                    <a:gd name="connsiteY49" fmla="*/ 11571 h 89579"/>
                    <a:gd name="connsiteX50" fmla="*/ 72052 w 330610"/>
                    <a:gd name="connsiteY50" fmla="*/ 13387 h 89579"/>
                    <a:gd name="connsiteX51" fmla="*/ 122089 w 330610"/>
                    <a:gd name="connsiteY51" fmla="*/ 74369 h 89579"/>
                    <a:gd name="connsiteX52" fmla="*/ 121680 w 330610"/>
                    <a:gd name="connsiteY52" fmla="*/ 75290 h 89579"/>
                    <a:gd name="connsiteX53" fmla="*/ 120555 w 330610"/>
                    <a:gd name="connsiteY53" fmla="*/ 75751 h 89579"/>
                    <a:gd name="connsiteX54" fmla="*/ 118457 w 330610"/>
                    <a:gd name="connsiteY54" fmla="*/ 75904 h 89579"/>
                    <a:gd name="connsiteX55" fmla="*/ 116334 w 330610"/>
                    <a:gd name="connsiteY55" fmla="*/ 75751 h 89579"/>
                    <a:gd name="connsiteX56" fmla="*/ 115183 w 330610"/>
                    <a:gd name="connsiteY56" fmla="*/ 75290 h 89579"/>
                    <a:gd name="connsiteX57" fmla="*/ 114825 w 330610"/>
                    <a:gd name="connsiteY57" fmla="*/ 74369 h 89579"/>
                    <a:gd name="connsiteX58" fmla="*/ 114825 w 330610"/>
                    <a:gd name="connsiteY58" fmla="*/ 69765 h 89579"/>
                    <a:gd name="connsiteX59" fmla="*/ 108097 w 330610"/>
                    <a:gd name="connsiteY59" fmla="*/ 74779 h 89579"/>
                    <a:gd name="connsiteX60" fmla="*/ 100245 w 330610"/>
                    <a:gd name="connsiteY60" fmla="*/ 76569 h 89579"/>
                    <a:gd name="connsiteX61" fmla="*/ 93670 w 330610"/>
                    <a:gd name="connsiteY61" fmla="*/ 75623 h 89579"/>
                    <a:gd name="connsiteX62" fmla="*/ 88657 w 330610"/>
                    <a:gd name="connsiteY62" fmla="*/ 72886 h 89579"/>
                    <a:gd name="connsiteX63" fmla="*/ 85433 w 330610"/>
                    <a:gd name="connsiteY63" fmla="*/ 68486 h 89579"/>
                    <a:gd name="connsiteX64" fmla="*/ 84282 w 330610"/>
                    <a:gd name="connsiteY64" fmla="*/ 62551 h 89579"/>
                    <a:gd name="connsiteX65" fmla="*/ 85868 w 330610"/>
                    <a:gd name="connsiteY65" fmla="*/ 55798 h 89579"/>
                    <a:gd name="connsiteX66" fmla="*/ 90422 w 330610"/>
                    <a:gd name="connsiteY66" fmla="*/ 51041 h 89579"/>
                    <a:gd name="connsiteX67" fmla="*/ 97686 w 330610"/>
                    <a:gd name="connsiteY67" fmla="*/ 48201 h 89579"/>
                    <a:gd name="connsiteX68" fmla="*/ 107355 w 330610"/>
                    <a:gd name="connsiteY68" fmla="*/ 47255 h 89579"/>
                    <a:gd name="connsiteX69" fmla="*/ 113700 w 330610"/>
                    <a:gd name="connsiteY69" fmla="*/ 47255 h 89579"/>
                    <a:gd name="connsiteX70" fmla="*/ 113700 w 330610"/>
                    <a:gd name="connsiteY70" fmla="*/ 43674 h 89579"/>
                    <a:gd name="connsiteX71" fmla="*/ 113137 w 330610"/>
                    <a:gd name="connsiteY71" fmla="*/ 38967 h 89579"/>
                    <a:gd name="connsiteX72" fmla="*/ 111320 w 330610"/>
                    <a:gd name="connsiteY72" fmla="*/ 35565 h 89579"/>
                    <a:gd name="connsiteX73" fmla="*/ 108071 w 330610"/>
                    <a:gd name="connsiteY73" fmla="*/ 33519 h 89579"/>
                    <a:gd name="connsiteX74" fmla="*/ 103160 w 330610"/>
                    <a:gd name="connsiteY74" fmla="*/ 32828 h 89579"/>
                    <a:gd name="connsiteX75" fmla="*/ 97559 w 330610"/>
                    <a:gd name="connsiteY75" fmla="*/ 33570 h 89579"/>
                    <a:gd name="connsiteX76" fmla="*/ 93209 w 330610"/>
                    <a:gd name="connsiteY76" fmla="*/ 35207 h 89579"/>
                    <a:gd name="connsiteX77" fmla="*/ 90089 w 330610"/>
                    <a:gd name="connsiteY77" fmla="*/ 36844 h 89579"/>
                    <a:gd name="connsiteX78" fmla="*/ 88221 w 330610"/>
                    <a:gd name="connsiteY78" fmla="*/ 37586 h 89579"/>
                    <a:gd name="connsiteX79" fmla="*/ 87506 w 330610"/>
                    <a:gd name="connsiteY79" fmla="*/ 37381 h 89579"/>
                    <a:gd name="connsiteX80" fmla="*/ 86969 w 330610"/>
                    <a:gd name="connsiteY80" fmla="*/ 36767 h 89579"/>
                    <a:gd name="connsiteX81" fmla="*/ 86635 w 330610"/>
                    <a:gd name="connsiteY81" fmla="*/ 35718 h 89579"/>
                    <a:gd name="connsiteX82" fmla="*/ 86533 w 330610"/>
                    <a:gd name="connsiteY82" fmla="*/ 34312 h 89579"/>
                    <a:gd name="connsiteX83" fmla="*/ 86712 w 330610"/>
                    <a:gd name="connsiteY83" fmla="*/ 32291 h 89579"/>
                    <a:gd name="connsiteX84" fmla="*/ 87582 w 330610"/>
                    <a:gd name="connsiteY84" fmla="*/ 30884 h 89579"/>
                    <a:gd name="connsiteX85" fmla="*/ 89961 w 330610"/>
                    <a:gd name="connsiteY85" fmla="*/ 29324 h 89579"/>
                    <a:gd name="connsiteX86" fmla="*/ 93850 w 330610"/>
                    <a:gd name="connsiteY86" fmla="*/ 27686 h 89579"/>
                    <a:gd name="connsiteX87" fmla="*/ 98659 w 330610"/>
                    <a:gd name="connsiteY87" fmla="*/ 26459 h 89579"/>
                    <a:gd name="connsiteX88" fmla="*/ 103928 w 330610"/>
                    <a:gd name="connsiteY88" fmla="*/ 25973 h 89579"/>
                    <a:gd name="connsiteX89" fmla="*/ 112369 w 330610"/>
                    <a:gd name="connsiteY89" fmla="*/ 27098 h 89579"/>
                    <a:gd name="connsiteX90" fmla="*/ 117996 w 330610"/>
                    <a:gd name="connsiteY90" fmla="*/ 30398 h 89579"/>
                    <a:gd name="connsiteX91" fmla="*/ 121118 w 330610"/>
                    <a:gd name="connsiteY91" fmla="*/ 35795 h 89579"/>
                    <a:gd name="connsiteX92" fmla="*/ 122089 w 330610"/>
                    <a:gd name="connsiteY92" fmla="*/ 43316 h 89579"/>
                    <a:gd name="connsiteX93" fmla="*/ 113700 w 330610"/>
                    <a:gd name="connsiteY93" fmla="*/ 53343 h 89579"/>
                    <a:gd name="connsiteX94" fmla="*/ 106485 w 330610"/>
                    <a:gd name="connsiteY94" fmla="*/ 53343 h 89579"/>
                    <a:gd name="connsiteX95" fmla="*/ 100448 w 330610"/>
                    <a:gd name="connsiteY95" fmla="*/ 53931 h 89579"/>
                    <a:gd name="connsiteX96" fmla="*/ 96202 w 330610"/>
                    <a:gd name="connsiteY96" fmla="*/ 55671 h 89579"/>
                    <a:gd name="connsiteX97" fmla="*/ 93721 w 330610"/>
                    <a:gd name="connsiteY97" fmla="*/ 58433 h 89579"/>
                    <a:gd name="connsiteX98" fmla="*/ 92928 w 330610"/>
                    <a:gd name="connsiteY98" fmla="*/ 62142 h 89579"/>
                    <a:gd name="connsiteX99" fmla="*/ 95205 w 330610"/>
                    <a:gd name="connsiteY99" fmla="*/ 67846 h 89579"/>
                    <a:gd name="connsiteX100" fmla="*/ 101574 w 330610"/>
                    <a:gd name="connsiteY100" fmla="*/ 69970 h 89579"/>
                    <a:gd name="connsiteX101" fmla="*/ 107739 w 330610"/>
                    <a:gd name="connsiteY101" fmla="*/ 68281 h 89579"/>
                    <a:gd name="connsiteX102" fmla="*/ 113700 w 330610"/>
                    <a:gd name="connsiteY102" fmla="*/ 63114 h 89579"/>
                    <a:gd name="connsiteX103" fmla="*/ 160003 w 330610"/>
                    <a:gd name="connsiteY103" fmla="*/ 70942 h 89579"/>
                    <a:gd name="connsiteX104" fmla="*/ 159798 w 330610"/>
                    <a:gd name="connsiteY104" fmla="*/ 73295 h 89579"/>
                    <a:gd name="connsiteX105" fmla="*/ 159184 w 330610"/>
                    <a:gd name="connsiteY105" fmla="*/ 74574 h 89579"/>
                    <a:gd name="connsiteX106" fmla="*/ 157957 w 330610"/>
                    <a:gd name="connsiteY106" fmla="*/ 75341 h 89579"/>
                    <a:gd name="connsiteX107" fmla="*/ 156089 w 330610"/>
                    <a:gd name="connsiteY107" fmla="*/ 75930 h 89579"/>
                    <a:gd name="connsiteX108" fmla="*/ 153864 w 330610"/>
                    <a:gd name="connsiteY108" fmla="*/ 76313 h 89579"/>
                    <a:gd name="connsiteX109" fmla="*/ 151510 w 330610"/>
                    <a:gd name="connsiteY109" fmla="*/ 76467 h 89579"/>
                    <a:gd name="connsiteX110" fmla="*/ 145371 w 330610"/>
                    <a:gd name="connsiteY110" fmla="*/ 75520 h 89579"/>
                    <a:gd name="connsiteX111" fmla="*/ 141176 w 330610"/>
                    <a:gd name="connsiteY111" fmla="*/ 72655 h 89579"/>
                    <a:gd name="connsiteX112" fmla="*/ 138797 w 330610"/>
                    <a:gd name="connsiteY112" fmla="*/ 67795 h 89579"/>
                    <a:gd name="connsiteX113" fmla="*/ 138055 w 330610"/>
                    <a:gd name="connsiteY113" fmla="*/ 60863 h 89579"/>
                    <a:gd name="connsiteX114" fmla="*/ 138055 w 330610"/>
                    <a:gd name="connsiteY114" fmla="*/ 33953 h 89579"/>
                    <a:gd name="connsiteX115" fmla="*/ 131610 w 330610"/>
                    <a:gd name="connsiteY115" fmla="*/ 33953 h 89579"/>
                    <a:gd name="connsiteX116" fmla="*/ 130382 w 330610"/>
                    <a:gd name="connsiteY116" fmla="*/ 33135 h 89579"/>
                    <a:gd name="connsiteX117" fmla="*/ 129921 w 330610"/>
                    <a:gd name="connsiteY117" fmla="*/ 30475 h 89579"/>
                    <a:gd name="connsiteX118" fmla="*/ 130048 w 330610"/>
                    <a:gd name="connsiteY118" fmla="*/ 28838 h 89579"/>
                    <a:gd name="connsiteX119" fmla="*/ 130382 w 330610"/>
                    <a:gd name="connsiteY119" fmla="*/ 27738 h 89579"/>
                    <a:gd name="connsiteX120" fmla="*/ 130918 w 330610"/>
                    <a:gd name="connsiteY120" fmla="*/ 27124 h 89579"/>
                    <a:gd name="connsiteX121" fmla="*/ 131660 w 330610"/>
                    <a:gd name="connsiteY121" fmla="*/ 26945 h 89579"/>
                    <a:gd name="connsiteX122" fmla="*/ 138055 w 330610"/>
                    <a:gd name="connsiteY122" fmla="*/ 26945 h 89579"/>
                    <a:gd name="connsiteX123" fmla="*/ 138055 w 330610"/>
                    <a:gd name="connsiteY123" fmla="*/ 15997 h 89579"/>
                    <a:gd name="connsiteX124" fmla="*/ 138234 w 330610"/>
                    <a:gd name="connsiteY124" fmla="*/ 15332 h 89579"/>
                    <a:gd name="connsiteX125" fmla="*/ 138899 w 330610"/>
                    <a:gd name="connsiteY125" fmla="*/ 14794 h 89579"/>
                    <a:gd name="connsiteX126" fmla="*/ 140204 w 330610"/>
                    <a:gd name="connsiteY126" fmla="*/ 14462 h 89579"/>
                    <a:gd name="connsiteX127" fmla="*/ 142250 w 330610"/>
                    <a:gd name="connsiteY127" fmla="*/ 14359 h 89579"/>
                    <a:gd name="connsiteX128" fmla="*/ 144348 w 330610"/>
                    <a:gd name="connsiteY128" fmla="*/ 14462 h 89579"/>
                    <a:gd name="connsiteX129" fmla="*/ 145627 w 330610"/>
                    <a:gd name="connsiteY129" fmla="*/ 14794 h 89579"/>
                    <a:gd name="connsiteX130" fmla="*/ 146292 w 330610"/>
                    <a:gd name="connsiteY130" fmla="*/ 15332 h 89579"/>
                    <a:gd name="connsiteX131" fmla="*/ 146496 w 330610"/>
                    <a:gd name="connsiteY131" fmla="*/ 15997 h 89579"/>
                    <a:gd name="connsiteX132" fmla="*/ 146496 w 330610"/>
                    <a:gd name="connsiteY132" fmla="*/ 26945 h 89579"/>
                    <a:gd name="connsiteX133" fmla="*/ 158315 w 330610"/>
                    <a:gd name="connsiteY133" fmla="*/ 26945 h 89579"/>
                    <a:gd name="connsiteX134" fmla="*/ 159031 w 330610"/>
                    <a:gd name="connsiteY134" fmla="*/ 27124 h 89579"/>
                    <a:gd name="connsiteX135" fmla="*/ 159568 w 330610"/>
                    <a:gd name="connsiteY135" fmla="*/ 27738 h 89579"/>
                    <a:gd name="connsiteX136" fmla="*/ 159901 w 330610"/>
                    <a:gd name="connsiteY136" fmla="*/ 28838 h 89579"/>
                    <a:gd name="connsiteX137" fmla="*/ 160003 w 330610"/>
                    <a:gd name="connsiteY137" fmla="*/ 30475 h 89579"/>
                    <a:gd name="connsiteX138" fmla="*/ 159543 w 330610"/>
                    <a:gd name="connsiteY138" fmla="*/ 33135 h 89579"/>
                    <a:gd name="connsiteX139" fmla="*/ 158315 w 330610"/>
                    <a:gd name="connsiteY139" fmla="*/ 33953 h 89579"/>
                    <a:gd name="connsiteX140" fmla="*/ 146496 w 330610"/>
                    <a:gd name="connsiteY140" fmla="*/ 33953 h 89579"/>
                    <a:gd name="connsiteX141" fmla="*/ 146496 w 330610"/>
                    <a:gd name="connsiteY141" fmla="*/ 59635 h 89579"/>
                    <a:gd name="connsiteX142" fmla="*/ 147904 w 330610"/>
                    <a:gd name="connsiteY142" fmla="*/ 66823 h 89579"/>
                    <a:gd name="connsiteX143" fmla="*/ 152943 w 330610"/>
                    <a:gd name="connsiteY143" fmla="*/ 69253 h 89579"/>
                    <a:gd name="connsiteX144" fmla="*/ 155040 w 330610"/>
                    <a:gd name="connsiteY144" fmla="*/ 69023 h 89579"/>
                    <a:gd name="connsiteX145" fmla="*/ 156677 w 330610"/>
                    <a:gd name="connsiteY145" fmla="*/ 68537 h 89579"/>
                    <a:gd name="connsiteX146" fmla="*/ 157905 w 330610"/>
                    <a:gd name="connsiteY146" fmla="*/ 68051 h 89579"/>
                    <a:gd name="connsiteX147" fmla="*/ 158826 w 330610"/>
                    <a:gd name="connsiteY147" fmla="*/ 67821 h 89579"/>
                    <a:gd name="connsiteX148" fmla="*/ 159312 w 330610"/>
                    <a:gd name="connsiteY148" fmla="*/ 67949 h 89579"/>
                    <a:gd name="connsiteX149" fmla="*/ 159670 w 330610"/>
                    <a:gd name="connsiteY149" fmla="*/ 68435 h 89579"/>
                    <a:gd name="connsiteX150" fmla="*/ 159901 w 330610"/>
                    <a:gd name="connsiteY150" fmla="*/ 69407 h 89579"/>
                    <a:gd name="connsiteX151" fmla="*/ 160003 w 330610"/>
                    <a:gd name="connsiteY151" fmla="*/ 70942 h 89579"/>
                    <a:gd name="connsiteX152" fmla="*/ 197697 w 330610"/>
                    <a:gd name="connsiteY152" fmla="*/ 31293 h 89579"/>
                    <a:gd name="connsiteX153" fmla="*/ 197645 w 330610"/>
                    <a:gd name="connsiteY153" fmla="*/ 33186 h 89579"/>
                    <a:gd name="connsiteX154" fmla="*/ 197441 w 330610"/>
                    <a:gd name="connsiteY154" fmla="*/ 34388 h 89579"/>
                    <a:gd name="connsiteX155" fmla="*/ 197057 w 330610"/>
                    <a:gd name="connsiteY155" fmla="*/ 35053 h 89579"/>
                    <a:gd name="connsiteX156" fmla="*/ 196418 w 330610"/>
                    <a:gd name="connsiteY156" fmla="*/ 35284 h 89579"/>
                    <a:gd name="connsiteX157" fmla="*/ 195420 w 330610"/>
                    <a:gd name="connsiteY157" fmla="*/ 35053 h 89579"/>
                    <a:gd name="connsiteX158" fmla="*/ 194090 w 330610"/>
                    <a:gd name="connsiteY158" fmla="*/ 34593 h 89579"/>
                    <a:gd name="connsiteX159" fmla="*/ 192428 w 330610"/>
                    <a:gd name="connsiteY159" fmla="*/ 34158 h 89579"/>
                    <a:gd name="connsiteX160" fmla="*/ 190432 w 330610"/>
                    <a:gd name="connsiteY160" fmla="*/ 33953 h 89579"/>
                    <a:gd name="connsiteX161" fmla="*/ 187925 w 330610"/>
                    <a:gd name="connsiteY161" fmla="*/ 34465 h 89579"/>
                    <a:gd name="connsiteX162" fmla="*/ 185342 w 330610"/>
                    <a:gd name="connsiteY162" fmla="*/ 36153 h 89579"/>
                    <a:gd name="connsiteX163" fmla="*/ 182503 w 330610"/>
                    <a:gd name="connsiteY163" fmla="*/ 39274 h 89579"/>
                    <a:gd name="connsiteX164" fmla="*/ 179228 w 330610"/>
                    <a:gd name="connsiteY164" fmla="*/ 44032 h 89579"/>
                    <a:gd name="connsiteX165" fmla="*/ 179228 w 330610"/>
                    <a:gd name="connsiteY165" fmla="*/ 74318 h 89579"/>
                    <a:gd name="connsiteX166" fmla="*/ 179023 w 330610"/>
                    <a:gd name="connsiteY166" fmla="*/ 75009 h 89579"/>
                    <a:gd name="connsiteX167" fmla="*/ 178358 w 330610"/>
                    <a:gd name="connsiteY167" fmla="*/ 75495 h 89579"/>
                    <a:gd name="connsiteX168" fmla="*/ 177079 w 330610"/>
                    <a:gd name="connsiteY168" fmla="*/ 75802 h 89579"/>
                    <a:gd name="connsiteX169" fmla="*/ 174982 w 330610"/>
                    <a:gd name="connsiteY169" fmla="*/ 75904 h 89579"/>
                    <a:gd name="connsiteX170" fmla="*/ 172936 w 330610"/>
                    <a:gd name="connsiteY170" fmla="*/ 75802 h 89579"/>
                    <a:gd name="connsiteX171" fmla="*/ 171631 w 330610"/>
                    <a:gd name="connsiteY171" fmla="*/ 75495 h 89579"/>
                    <a:gd name="connsiteX172" fmla="*/ 170966 w 330610"/>
                    <a:gd name="connsiteY172" fmla="*/ 75009 h 89579"/>
                    <a:gd name="connsiteX173" fmla="*/ 170787 w 330610"/>
                    <a:gd name="connsiteY173" fmla="*/ 74318 h 89579"/>
                    <a:gd name="connsiteX174" fmla="*/ 170787 w 330610"/>
                    <a:gd name="connsiteY174" fmla="*/ 28275 h 89579"/>
                    <a:gd name="connsiteX175" fmla="*/ 170940 w 330610"/>
                    <a:gd name="connsiteY175" fmla="*/ 27584 h 89579"/>
                    <a:gd name="connsiteX176" fmla="*/ 171554 w 330610"/>
                    <a:gd name="connsiteY176" fmla="*/ 27073 h 89579"/>
                    <a:gd name="connsiteX177" fmla="*/ 172731 w 330610"/>
                    <a:gd name="connsiteY177" fmla="*/ 26766 h 89579"/>
                    <a:gd name="connsiteX178" fmla="*/ 174623 w 330610"/>
                    <a:gd name="connsiteY178" fmla="*/ 26689 h 89579"/>
                    <a:gd name="connsiteX179" fmla="*/ 176491 w 330610"/>
                    <a:gd name="connsiteY179" fmla="*/ 26766 h 89579"/>
                    <a:gd name="connsiteX180" fmla="*/ 177642 w 330610"/>
                    <a:gd name="connsiteY180" fmla="*/ 27073 h 89579"/>
                    <a:gd name="connsiteX181" fmla="*/ 178231 w 330610"/>
                    <a:gd name="connsiteY181" fmla="*/ 27584 h 89579"/>
                    <a:gd name="connsiteX182" fmla="*/ 178410 w 330610"/>
                    <a:gd name="connsiteY182" fmla="*/ 28275 h 89579"/>
                    <a:gd name="connsiteX183" fmla="*/ 178410 w 330610"/>
                    <a:gd name="connsiteY183" fmla="*/ 34977 h 89579"/>
                    <a:gd name="connsiteX184" fmla="*/ 181965 w 330610"/>
                    <a:gd name="connsiteY184" fmla="*/ 30475 h 89579"/>
                    <a:gd name="connsiteX185" fmla="*/ 185111 w 330610"/>
                    <a:gd name="connsiteY185" fmla="*/ 27738 h 89579"/>
                    <a:gd name="connsiteX186" fmla="*/ 188053 w 330610"/>
                    <a:gd name="connsiteY186" fmla="*/ 26356 h 89579"/>
                    <a:gd name="connsiteX187" fmla="*/ 190995 w 330610"/>
                    <a:gd name="connsiteY187" fmla="*/ 25973 h 89579"/>
                    <a:gd name="connsiteX188" fmla="*/ 192504 w 330610"/>
                    <a:gd name="connsiteY188" fmla="*/ 26049 h 89579"/>
                    <a:gd name="connsiteX189" fmla="*/ 194269 w 330610"/>
                    <a:gd name="connsiteY189" fmla="*/ 26331 h 89579"/>
                    <a:gd name="connsiteX190" fmla="*/ 195932 w 330610"/>
                    <a:gd name="connsiteY190" fmla="*/ 26791 h 89579"/>
                    <a:gd name="connsiteX191" fmla="*/ 196981 w 330610"/>
                    <a:gd name="connsiteY191" fmla="*/ 27303 h 89579"/>
                    <a:gd name="connsiteX192" fmla="*/ 197389 w 330610"/>
                    <a:gd name="connsiteY192" fmla="*/ 27789 h 89579"/>
                    <a:gd name="connsiteX193" fmla="*/ 197568 w 330610"/>
                    <a:gd name="connsiteY193" fmla="*/ 28377 h 89579"/>
                    <a:gd name="connsiteX194" fmla="*/ 197671 w 330610"/>
                    <a:gd name="connsiteY194" fmla="*/ 29426 h 89579"/>
                    <a:gd name="connsiteX195" fmla="*/ 197697 w 330610"/>
                    <a:gd name="connsiteY195" fmla="*/ 31293 h 89579"/>
                    <a:gd name="connsiteX196" fmla="*/ 214947 w 330610"/>
                    <a:gd name="connsiteY196" fmla="*/ 74318 h 89579"/>
                    <a:gd name="connsiteX197" fmla="*/ 214742 w 330610"/>
                    <a:gd name="connsiteY197" fmla="*/ 75009 h 89579"/>
                    <a:gd name="connsiteX198" fmla="*/ 214077 w 330610"/>
                    <a:gd name="connsiteY198" fmla="*/ 75495 h 89579"/>
                    <a:gd name="connsiteX199" fmla="*/ 212798 w 330610"/>
                    <a:gd name="connsiteY199" fmla="*/ 75802 h 89579"/>
                    <a:gd name="connsiteX200" fmla="*/ 210700 w 330610"/>
                    <a:gd name="connsiteY200" fmla="*/ 75904 h 89579"/>
                    <a:gd name="connsiteX201" fmla="*/ 208654 w 330610"/>
                    <a:gd name="connsiteY201" fmla="*/ 75802 h 89579"/>
                    <a:gd name="connsiteX202" fmla="*/ 207349 w 330610"/>
                    <a:gd name="connsiteY202" fmla="*/ 75495 h 89579"/>
                    <a:gd name="connsiteX203" fmla="*/ 206685 w 330610"/>
                    <a:gd name="connsiteY203" fmla="*/ 75009 h 89579"/>
                    <a:gd name="connsiteX204" fmla="*/ 206506 w 330610"/>
                    <a:gd name="connsiteY204" fmla="*/ 74318 h 89579"/>
                    <a:gd name="connsiteX205" fmla="*/ 206506 w 330610"/>
                    <a:gd name="connsiteY205" fmla="*/ 28275 h 89579"/>
                    <a:gd name="connsiteX206" fmla="*/ 206685 w 330610"/>
                    <a:gd name="connsiteY206" fmla="*/ 27610 h 89579"/>
                    <a:gd name="connsiteX207" fmla="*/ 207349 w 330610"/>
                    <a:gd name="connsiteY207" fmla="*/ 27098 h 89579"/>
                    <a:gd name="connsiteX208" fmla="*/ 208654 w 330610"/>
                    <a:gd name="connsiteY208" fmla="*/ 26791 h 89579"/>
                    <a:gd name="connsiteX209" fmla="*/ 210700 w 330610"/>
                    <a:gd name="connsiteY209" fmla="*/ 26689 h 89579"/>
                    <a:gd name="connsiteX210" fmla="*/ 212798 w 330610"/>
                    <a:gd name="connsiteY210" fmla="*/ 26791 h 89579"/>
                    <a:gd name="connsiteX211" fmla="*/ 214077 w 330610"/>
                    <a:gd name="connsiteY211" fmla="*/ 27098 h 89579"/>
                    <a:gd name="connsiteX212" fmla="*/ 214742 w 330610"/>
                    <a:gd name="connsiteY212" fmla="*/ 27610 h 89579"/>
                    <a:gd name="connsiteX213" fmla="*/ 214947 w 330610"/>
                    <a:gd name="connsiteY213" fmla="*/ 28275 h 89579"/>
                    <a:gd name="connsiteX214" fmla="*/ 215919 w 330610"/>
                    <a:gd name="connsiteY214" fmla="*/ 12722 h 89579"/>
                    <a:gd name="connsiteX215" fmla="*/ 214793 w 330610"/>
                    <a:gd name="connsiteY215" fmla="*/ 16764 h 89579"/>
                    <a:gd name="connsiteX216" fmla="*/ 210649 w 330610"/>
                    <a:gd name="connsiteY216" fmla="*/ 17838 h 89579"/>
                    <a:gd name="connsiteX217" fmla="*/ 206582 w 330610"/>
                    <a:gd name="connsiteY217" fmla="*/ 16790 h 89579"/>
                    <a:gd name="connsiteX218" fmla="*/ 205483 w 330610"/>
                    <a:gd name="connsiteY218" fmla="*/ 12825 h 89579"/>
                    <a:gd name="connsiteX219" fmla="*/ 206607 w 330610"/>
                    <a:gd name="connsiteY219" fmla="*/ 8783 h 89579"/>
                    <a:gd name="connsiteX220" fmla="*/ 210752 w 330610"/>
                    <a:gd name="connsiteY220" fmla="*/ 7709 h 89579"/>
                    <a:gd name="connsiteX221" fmla="*/ 214819 w 330610"/>
                    <a:gd name="connsiteY221" fmla="*/ 8758 h 89579"/>
                    <a:gd name="connsiteX222" fmla="*/ 215919 w 330610"/>
                    <a:gd name="connsiteY222" fmla="*/ 12722 h 89579"/>
                    <a:gd name="connsiteX223" fmla="*/ 265209 w 330610"/>
                    <a:gd name="connsiteY223" fmla="*/ 73346 h 89579"/>
                    <a:gd name="connsiteX224" fmla="*/ 265618 w 330610"/>
                    <a:gd name="connsiteY224" fmla="*/ 74548 h 89579"/>
                    <a:gd name="connsiteX225" fmla="*/ 265132 w 330610"/>
                    <a:gd name="connsiteY225" fmla="*/ 75341 h 89579"/>
                    <a:gd name="connsiteX226" fmla="*/ 263648 w 330610"/>
                    <a:gd name="connsiteY226" fmla="*/ 75776 h 89579"/>
                    <a:gd name="connsiteX227" fmla="*/ 261065 w 330610"/>
                    <a:gd name="connsiteY227" fmla="*/ 75904 h 89579"/>
                    <a:gd name="connsiteX228" fmla="*/ 258635 w 330610"/>
                    <a:gd name="connsiteY228" fmla="*/ 75827 h 89579"/>
                    <a:gd name="connsiteX229" fmla="*/ 257202 w 330610"/>
                    <a:gd name="connsiteY229" fmla="*/ 75572 h 89579"/>
                    <a:gd name="connsiteX230" fmla="*/ 256384 w 330610"/>
                    <a:gd name="connsiteY230" fmla="*/ 75111 h 89579"/>
                    <a:gd name="connsiteX231" fmla="*/ 255897 w 330610"/>
                    <a:gd name="connsiteY231" fmla="*/ 74472 h 89579"/>
                    <a:gd name="connsiteX232" fmla="*/ 244847 w 330610"/>
                    <a:gd name="connsiteY232" fmla="*/ 56208 h 89579"/>
                    <a:gd name="connsiteX233" fmla="*/ 233848 w 330610"/>
                    <a:gd name="connsiteY233" fmla="*/ 74472 h 89579"/>
                    <a:gd name="connsiteX234" fmla="*/ 233362 w 330610"/>
                    <a:gd name="connsiteY234" fmla="*/ 75111 h 89579"/>
                    <a:gd name="connsiteX235" fmla="*/ 232543 w 330610"/>
                    <a:gd name="connsiteY235" fmla="*/ 75572 h 89579"/>
                    <a:gd name="connsiteX236" fmla="*/ 231136 w 330610"/>
                    <a:gd name="connsiteY236" fmla="*/ 75827 h 89579"/>
                    <a:gd name="connsiteX237" fmla="*/ 228834 w 330610"/>
                    <a:gd name="connsiteY237" fmla="*/ 75904 h 89579"/>
                    <a:gd name="connsiteX238" fmla="*/ 226404 w 330610"/>
                    <a:gd name="connsiteY238" fmla="*/ 75776 h 89579"/>
                    <a:gd name="connsiteX239" fmla="*/ 225023 w 330610"/>
                    <a:gd name="connsiteY239" fmla="*/ 75341 h 89579"/>
                    <a:gd name="connsiteX240" fmla="*/ 224614 w 330610"/>
                    <a:gd name="connsiteY240" fmla="*/ 74548 h 89579"/>
                    <a:gd name="connsiteX241" fmla="*/ 225099 w 330610"/>
                    <a:gd name="connsiteY241" fmla="*/ 73346 h 89579"/>
                    <a:gd name="connsiteX242" fmla="*/ 239424 w 330610"/>
                    <a:gd name="connsiteY242" fmla="*/ 50887 h 89579"/>
                    <a:gd name="connsiteX243" fmla="*/ 225867 w 330610"/>
                    <a:gd name="connsiteY243" fmla="*/ 29247 h 89579"/>
                    <a:gd name="connsiteX244" fmla="*/ 225432 w 330610"/>
                    <a:gd name="connsiteY244" fmla="*/ 28045 h 89579"/>
                    <a:gd name="connsiteX245" fmla="*/ 225893 w 330610"/>
                    <a:gd name="connsiteY245" fmla="*/ 27226 h 89579"/>
                    <a:gd name="connsiteX246" fmla="*/ 227376 w 330610"/>
                    <a:gd name="connsiteY246" fmla="*/ 26791 h 89579"/>
                    <a:gd name="connsiteX247" fmla="*/ 230011 w 330610"/>
                    <a:gd name="connsiteY247" fmla="*/ 26689 h 89579"/>
                    <a:gd name="connsiteX248" fmla="*/ 232390 w 330610"/>
                    <a:gd name="connsiteY248" fmla="*/ 26766 h 89579"/>
                    <a:gd name="connsiteX249" fmla="*/ 233797 w 330610"/>
                    <a:gd name="connsiteY249" fmla="*/ 26996 h 89579"/>
                    <a:gd name="connsiteX250" fmla="*/ 234564 w 330610"/>
                    <a:gd name="connsiteY250" fmla="*/ 27405 h 89579"/>
                    <a:gd name="connsiteX251" fmla="*/ 235024 w 330610"/>
                    <a:gd name="connsiteY251" fmla="*/ 28019 h 89579"/>
                    <a:gd name="connsiteX252" fmla="*/ 245512 w 330610"/>
                    <a:gd name="connsiteY252" fmla="*/ 45157 h 89579"/>
                    <a:gd name="connsiteX253" fmla="*/ 256154 w 330610"/>
                    <a:gd name="connsiteY253" fmla="*/ 28019 h 89579"/>
                    <a:gd name="connsiteX254" fmla="*/ 256614 w 330610"/>
                    <a:gd name="connsiteY254" fmla="*/ 27456 h 89579"/>
                    <a:gd name="connsiteX255" fmla="*/ 257304 w 330610"/>
                    <a:gd name="connsiteY255" fmla="*/ 27021 h 89579"/>
                    <a:gd name="connsiteX256" fmla="*/ 258532 w 330610"/>
                    <a:gd name="connsiteY256" fmla="*/ 26766 h 89579"/>
                    <a:gd name="connsiteX257" fmla="*/ 260707 w 330610"/>
                    <a:gd name="connsiteY257" fmla="*/ 26689 h 89579"/>
                    <a:gd name="connsiteX258" fmla="*/ 263136 w 330610"/>
                    <a:gd name="connsiteY258" fmla="*/ 26791 h 89579"/>
                    <a:gd name="connsiteX259" fmla="*/ 264543 w 330610"/>
                    <a:gd name="connsiteY259" fmla="*/ 27175 h 89579"/>
                    <a:gd name="connsiteX260" fmla="*/ 264953 w 330610"/>
                    <a:gd name="connsiteY260" fmla="*/ 27968 h 89579"/>
                    <a:gd name="connsiteX261" fmla="*/ 264441 w 330610"/>
                    <a:gd name="connsiteY261" fmla="*/ 29247 h 89579"/>
                    <a:gd name="connsiteX262" fmla="*/ 250986 w 330610"/>
                    <a:gd name="connsiteY262" fmla="*/ 50631 h 89579"/>
                    <a:gd name="connsiteX263" fmla="*/ 299546 w 330610"/>
                    <a:gd name="connsiteY263" fmla="*/ 87926 h 89579"/>
                    <a:gd name="connsiteX264" fmla="*/ 299009 w 330610"/>
                    <a:gd name="connsiteY264" fmla="*/ 88975 h 89579"/>
                    <a:gd name="connsiteX265" fmla="*/ 298165 w 330610"/>
                    <a:gd name="connsiteY265" fmla="*/ 89564 h 89579"/>
                    <a:gd name="connsiteX266" fmla="*/ 296911 w 330610"/>
                    <a:gd name="connsiteY266" fmla="*/ 89871 h 89579"/>
                    <a:gd name="connsiteX267" fmla="*/ 295096 w 330610"/>
                    <a:gd name="connsiteY267" fmla="*/ 89973 h 89579"/>
                    <a:gd name="connsiteX268" fmla="*/ 292973 w 330610"/>
                    <a:gd name="connsiteY268" fmla="*/ 89794 h 89579"/>
                    <a:gd name="connsiteX269" fmla="*/ 291668 w 330610"/>
                    <a:gd name="connsiteY269" fmla="*/ 89282 h 89579"/>
                    <a:gd name="connsiteX270" fmla="*/ 291105 w 330610"/>
                    <a:gd name="connsiteY270" fmla="*/ 88464 h 89579"/>
                    <a:gd name="connsiteX271" fmla="*/ 291309 w 330610"/>
                    <a:gd name="connsiteY271" fmla="*/ 87313 h 89579"/>
                    <a:gd name="connsiteX272" fmla="*/ 322261 w 330610"/>
                    <a:gd name="connsiteY272" fmla="*/ 2439 h 89579"/>
                    <a:gd name="connsiteX273" fmla="*/ 322798 w 330610"/>
                    <a:gd name="connsiteY273" fmla="*/ 1391 h 89579"/>
                    <a:gd name="connsiteX274" fmla="*/ 323616 w 330610"/>
                    <a:gd name="connsiteY274" fmla="*/ 777 h 89579"/>
                    <a:gd name="connsiteX275" fmla="*/ 324870 w 330610"/>
                    <a:gd name="connsiteY275" fmla="*/ 470 h 89579"/>
                    <a:gd name="connsiteX276" fmla="*/ 326712 w 330610"/>
                    <a:gd name="connsiteY276" fmla="*/ 393 h 89579"/>
                    <a:gd name="connsiteX277" fmla="*/ 328809 w 330610"/>
                    <a:gd name="connsiteY277" fmla="*/ 572 h 89579"/>
                    <a:gd name="connsiteX278" fmla="*/ 330089 w 330610"/>
                    <a:gd name="connsiteY278" fmla="*/ 1058 h 89579"/>
                    <a:gd name="connsiteX279" fmla="*/ 330652 w 330610"/>
                    <a:gd name="connsiteY279" fmla="*/ 1877 h 89579"/>
                    <a:gd name="connsiteX280" fmla="*/ 330498 w 330610"/>
                    <a:gd name="connsiteY280" fmla="*/ 3053 h 8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330610" h="89579">
                      <a:moveTo>
                        <a:pt x="72052" y="74267"/>
                      </a:moveTo>
                      <a:cubicBezTo>
                        <a:pt x="72052" y="74540"/>
                        <a:pt x="71982" y="74779"/>
                        <a:pt x="71841" y="74983"/>
                      </a:cubicBezTo>
                      <a:cubicBezTo>
                        <a:pt x="71701" y="75188"/>
                        <a:pt x="71455" y="75350"/>
                        <a:pt x="71104" y="75469"/>
                      </a:cubicBezTo>
                      <a:cubicBezTo>
                        <a:pt x="70752" y="75589"/>
                        <a:pt x="70304" y="75691"/>
                        <a:pt x="69760" y="75776"/>
                      </a:cubicBezTo>
                      <a:cubicBezTo>
                        <a:pt x="69216" y="75861"/>
                        <a:pt x="68504" y="75904"/>
                        <a:pt x="67626" y="75904"/>
                      </a:cubicBezTo>
                      <a:cubicBezTo>
                        <a:pt x="66818" y="75904"/>
                        <a:pt x="66124" y="75861"/>
                        <a:pt x="65545" y="75776"/>
                      </a:cubicBezTo>
                      <a:cubicBezTo>
                        <a:pt x="64965" y="75691"/>
                        <a:pt x="64509" y="75589"/>
                        <a:pt x="64175" y="75469"/>
                      </a:cubicBezTo>
                      <a:cubicBezTo>
                        <a:pt x="63841" y="75350"/>
                        <a:pt x="63604" y="75188"/>
                        <a:pt x="63463" y="74983"/>
                      </a:cubicBezTo>
                      <a:cubicBezTo>
                        <a:pt x="63323" y="74779"/>
                        <a:pt x="63253" y="74540"/>
                        <a:pt x="63253" y="74267"/>
                      </a:cubicBezTo>
                      <a:lnTo>
                        <a:pt x="63253" y="16611"/>
                      </a:lnTo>
                      <a:lnTo>
                        <a:pt x="63150" y="16611"/>
                      </a:lnTo>
                      <a:lnTo>
                        <a:pt x="39822" y="74523"/>
                      </a:lnTo>
                      <a:cubicBezTo>
                        <a:pt x="39719" y="74761"/>
                        <a:pt x="39574" y="74966"/>
                        <a:pt x="39387" y="75137"/>
                      </a:cubicBezTo>
                      <a:cubicBezTo>
                        <a:pt x="39199" y="75307"/>
                        <a:pt x="38926" y="75452"/>
                        <a:pt x="38568" y="75572"/>
                      </a:cubicBezTo>
                      <a:cubicBezTo>
                        <a:pt x="38210" y="75691"/>
                        <a:pt x="37784" y="75776"/>
                        <a:pt x="37289" y="75827"/>
                      </a:cubicBezTo>
                      <a:cubicBezTo>
                        <a:pt x="36795" y="75878"/>
                        <a:pt x="36206" y="75904"/>
                        <a:pt x="35524" y="75904"/>
                      </a:cubicBezTo>
                      <a:cubicBezTo>
                        <a:pt x="34808" y="75904"/>
                        <a:pt x="34194" y="75870"/>
                        <a:pt x="33682" y="75802"/>
                      </a:cubicBezTo>
                      <a:cubicBezTo>
                        <a:pt x="33171" y="75734"/>
                        <a:pt x="32744" y="75640"/>
                        <a:pt x="32403" y="75520"/>
                      </a:cubicBezTo>
                      <a:cubicBezTo>
                        <a:pt x="32062" y="75401"/>
                        <a:pt x="31798" y="75256"/>
                        <a:pt x="31610" y="75085"/>
                      </a:cubicBezTo>
                      <a:cubicBezTo>
                        <a:pt x="31423" y="74915"/>
                        <a:pt x="31295" y="74727"/>
                        <a:pt x="31227" y="74523"/>
                      </a:cubicBezTo>
                      <a:lnTo>
                        <a:pt x="8921" y="16611"/>
                      </a:lnTo>
                      <a:lnTo>
                        <a:pt x="8870" y="16611"/>
                      </a:lnTo>
                      <a:lnTo>
                        <a:pt x="8870" y="74267"/>
                      </a:lnTo>
                      <a:cubicBezTo>
                        <a:pt x="8870" y="74540"/>
                        <a:pt x="8800" y="74779"/>
                        <a:pt x="8659" y="74983"/>
                      </a:cubicBezTo>
                      <a:cubicBezTo>
                        <a:pt x="8519" y="75188"/>
                        <a:pt x="8273" y="75350"/>
                        <a:pt x="7921" y="75469"/>
                      </a:cubicBezTo>
                      <a:cubicBezTo>
                        <a:pt x="7570" y="75589"/>
                        <a:pt x="7113" y="75691"/>
                        <a:pt x="6551" y="75776"/>
                      </a:cubicBezTo>
                      <a:cubicBezTo>
                        <a:pt x="5989" y="75861"/>
                        <a:pt x="5269" y="75904"/>
                        <a:pt x="4391" y="75904"/>
                      </a:cubicBezTo>
                      <a:cubicBezTo>
                        <a:pt x="3548" y="75904"/>
                        <a:pt x="2846" y="75861"/>
                        <a:pt x="2284" y="75776"/>
                      </a:cubicBezTo>
                      <a:cubicBezTo>
                        <a:pt x="1722" y="75691"/>
                        <a:pt x="1274" y="75589"/>
                        <a:pt x="940" y="75469"/>
                      </a:cubicBezTo>
                      <a:cubicBezTo>
                        <a:pt x="606" y="75350"/>
                        <a:pt x="378" y="75188"/>
                        <a:pt x="255" y="74983"/>
                      </a:cubicBezTo>
                      <a:cubicBezTo>
                        <a:pt x="132" y="74779"/>
                        <a:pt x="70" y="74540"/>
                        <a:pt x="70" y="74267"/>
                      </a:cubicBezTo>
                      <a:lnTo>
                        <a:pt x="70" y="13387"/>
                      </a:lnTo>
                      <a:cubicBezTo>
                        <a:pt x="70" y="11955"/>
                        <a:pt x="451" y="10932"/>
                        <a:pt x="1213" y="10318"/>
                      </a:cubicBezTo>
                      <a:cubicBezTo>
                        <a:pt x="1975" y="9704"/>
                        <a:pt x="2824" y="9397"/>
                        <a:pt x="3759" y="9397"/>
                      </a:cubicBezTo>
                      <a:lnTo>
                        <a:pt x="9162" y="9397"/>
                      </a:lnTo>
                      <a:cubicBezTo>
                        <a:pt x="10270" y="9397"/>
                        <a:pt x="11239" y="9499"/>
                        <a:pt x="12071" y="9704"/>
                      </a:cubicBezTo>
                      <a:cubicBezTo>
                        <a:pt x="12902" y="9909"/>
                        <a:pt x="13629" y="10233"/>
                        <a:pt x="14252" y="10676"/>
                      </a:cubicBezTo>
                      <a:cubicBezTo>
                        <a:pt x="14876" y="11119"/>
                        <a:pt x="15395" y="11682"/>
                        <a:pt x="15811" y="12364"/>
                      </a:cubicBezTo>
                      <a:cubicBezTo>
                        <a:pt x="16227" y="13046"/>
                        <a:pt x="16590" y="13848"/>
                        <a:pt x="16902" y="14769"/>
                      </a:cubicBezTo>
                      <a:lnTo>
                        <a:pt x="35831" y="62705"/>
                      </a:lnTo>
                      <a:lnTo>
                        <a:pt x="36087" y="62705"/>
                      </a:lnTo>
                      <a:lnTo>
                        <a:pt x="55783" y="14922"/>
                      </a:lnTo>
                      <a:cubicBezTo>
                        <a:pt x="56164" y="13899"/>
                        <a:pt x="56580" y="13029"/>
                        <a:pt x="57031" y="12313"/>
                      </a:cubicBezTo>
                      <a:cubicBezTo>
                        <a:pt x="57481" y="11597"/>
                        <a:pt x="57975" y="11026"/>
                        <a:pt x="58512" y="10599"/>
                      </a:cubicBezTo>
                      <a:cubicBezTo>
                        <a:pt x="59050" y="10173"/>
                        <a:pt x="59647" y="9866"/>
                        <a:pt x="60305" y="9678"/>
                      </a:cubicBezTo>
                      <a:cubicBezTo>
                        <a:pt x="60964" y="9491"/>
                        <a:pt x="61726" y="9397"/>
                        <a:pt x="62592" y="9397"/>
                      </a:cubicBezTo>
                      <a:lnTo>
                        <a:pt x="68258" y="9397"/>
                      </a:lnTo>
                      <a:cubicBezTo>
                        <a:pt x="68778" y="9397"/>
                        <a:pt x="69272" y="9474"/>
                        <a:pt x="69739" y="9627"/>
                      </a:cubicBezTo>
                      <a:cubicBezTo>
                        <a:pt x="70207" y="9781"/>
                        <a:pt x="70605" y="10019"/>
                        <a:pt x="70935" y="10343"/>
                      </a:cubicBezTo>
                      <a:cubicBezTo>
                        <a:pt x="71264" y="10668"/>
                        <a:pt x="71533" y="11077"/>
                        <a:pt x="71740" y="11571"/>
                      </a:cubicBezTo>
                      <a:cubicBezTo>
                        <a:pt x="71948" y="12066"/>
                        <a:pt x="72052" y="12671"/>
                        <a:pt x="72052" y="13387"/>
                      </a:cubicBezTo>
                      <a:close/>
                      <a:moveTo>
                        <a:pt x="122089" y="74369"/>
                      </a:moveTo>
                      <a:cubicBezTo>
                        <a:pt x="122089" y="74779"/>
                        <a:pt x="121953" y="75085"/>
                        <a:pt x="121680" y="75290"/>
                      </a:cubicBezTo>
                      <a:cubicBezTo>
                        <a:pt x="121407" y="75495"/>
                        <a:pt x="121032" y="75648"/>
                        <a:pt x="120555" y="75751"/>
                      </a:cubicBezTo>
                      <a:cubicBezTo>
                        <a:pt x="120077" y="75853"/>
                        <a:pt x="119378" y="75904"/>
                        <a:pt x="118457" y="75904"/>
                      </a:cubicBezTo>
                      <a:cubicBezTo>
                        <a:pt x="117571" y="75904"/>
                        <a:pt x="116863" y="75853"/>
                        <a:pt x="116334" y="75751"/>
                      </a:cubicBezTo>
                      <a:cubicBezTo>
                        <a:pt x="115806" y="75648"/>
                        <a:pt x="115422" y="75495"/>
                        <a:pt x="115183" y="75290"/>
                      </a:cubicBezTo>
                      <a:cubicBezTo>
                        <a:pt x="114944" y="75085"/>
                        <a:pt x="114825" y="74779"/>
                        <a:pt x="114825" y="74369"/>
                      </a:cubicBezTo>
                      <a:lnTo>
                        <a:pt x="114825" y="69765"/>
                      </a:lnTo>
                      <a:cubicBezTo>
                        <a:pt x="112813" y="71914"/>
                        <a:pt x="110570" y="73585"/>
                        <a:pt x="108097" y="74779"/>
                      </a:cubicBezTo>
                      <a:cubicBezTo>
                        <a:pt x="105624" y="75972"/>
                        <a:pt x="103007" y="76569"/>
                        <a:pt x="100245" y="76569"/>
                      </a:cubicBezTo>
                      <a:cubicBezTo>
                        <a:pt x="97822" y="76569"/>
                        <a:pt x="95632" y="76254"/>
                        <a:pt x="93670" y="75623"/>
                      </a:cubicBezTo>
                      <a:cubicBezTo>
                        <a:pt x="91709" y="74992"/>
                        <a:pt x="90038" y="74079"/>
                        <a:pt x="88657" y="72886"/>
                      </a:cubicBezTo>
                      <a:cubicBezTo>
                        <a:pt x="87275" y="71692"/>
                        <a:pt x="86201" y="70225"/>
                        <a:pt x="85433" y="68486"/>
                      </a:cubicBezTo>
                      <a:cubicBezTo>
                        <a:pt x="84666" y="66747"/>
                        <a:pt x="84282" y="64768"/>
                        <a:pt x="84282" y="62551"/>
                      </a:cubicBezTo>
                      <a:cubicBezTo>
                        <a:pt x="84282" y="59959"/>
                        <a:pt x="84811" y="57708"/>
                        <a:pt x="85868" y="55798"/>
                      </a:cubicBezTo>
                      <a:cubicBezTo>
                        <a:pt x="86926" y="53889"/>
                        <a:pt x="88443" y="52303"/>
                        <a:pt x="90422" y="51041"/>
                      </a:cubicBezTo>
                      <a:cubicBezTo>
                        <a:pt x="92400" y="49779"/>
                        <a:pt x="94821" y="48832"/>
                        <a:pt x="97686" y="48201"/>
                      </a:cubicBezTo>
                      <a:cubicBezTo>
                        <a:pt x="100551" y="47570"/>
                        <a:pt x="103775" y="47255"/>
                        <a:pt x="107355" y="47255"/>
                      </a:cubicBezTo>
                      <a:lnTo>
                        <a:pt x="113700" y="47255"/>
                      </a:lnTo>
                      <a:lnTo>
                        <a:pt x="113700" y="43674"/>
                      </a:lnTo>
                      <a:cubicBezTo>
                        <a:pt x="113700" y="41900"/>
                        <a:pt x="113512" y="40331"/>
                        <a:pt x="113137" y="38967"/>
                      </a:cubicBezTo>
                      <a:cubicBezTo>
                        <a:pt x="112761" y="37603"/>
                        <a:pt x="112156" y="36469"/>
                        <a:pt x="111320" y="35565"/>
                      </a:cubicBezTo>
                      <a:cubicBezTo>
                        <a:pt x="110485" y="34661"/>
                        <a:pt x="109402" y="33979"/>
                        <a:pt x="108071" y="33519"/>
                      </a:cubicBezTo>
                      <a:cubicBezTo>
                        <a:pt x="106742" y="33058"/>
                        <a:pt x="105104" y="32828"/>
                        <a:pt x="103160" y="32828"/>
                      </a:cubicBezTo>
                      <a:cubicBezTo>
                        <a:pt x="101080" y="32828"/>
                        <a:pt x="99212" y="33075"/>
                        <a:pt x="97559" y="33570"/>
                      </a:cubicBezTo>
                      <a:cubicBezTo>
                        <a:pt x="95904" y="34064"/>
                        <a:pt x="94454" y="34610"/>
                        <a:pt x="93209" y="35207"/>
                      </a:cubicBezTo>
                      <a:cubicBezTo>
                        <a:pt x="91965" y="35804"/>
                        <a:pt x="90924" y="36349"/>
                        <a:pt x="90089" y="36844"/>
                      </a:cubicBezTo>
                      <a:cubicBezTo>
                        <a:pt x="89254" y="37339"/>
                        <a:pt x="88631" y="37586"/>
                        <a:pt x="88221" y="37586"/>
                      </a:cubicBezTo>
                      <a:cubicBezTo>
                        <a:pt x="87949" y="37586"/>
                        <a:pt x="87710" y="37518"/>
                        <a:pt x="87506" y="37381"/>
                      </a:cubicBezTo>
                      <a:cubicBezTo>
                        <a:pt x="87301" y="37245"/>
                        <a:pt x="87122" y="37040"/>
                        <a:pt x="86969" y="36767"/>
                      </a:cubicBezTo>
                      <a:cubicBezTo>
                        <a:pt x="86814" y="36494"/>
                        <a:pt x="86704" y="36145"/>
                        <a:pt x="86635" y="35718"/>
                      </a:cubicBezTo>
                      <a:cubicBezTo>
                        <a:pt x="86568" y="35292"/>
                        <a:pt x="86533" y="34823"/>
                        <a:pt x="86533" y="34312"/>
                      </a:cubicBezTo>
                      <a:cubicBezTo>
                        <a:pt x="86533" y="33459"/>
                        <a:pt x="86593" y="32785"/>
                        <a:pt x="86712" y="32291"/>
                      </a:cubicBezTo>
                      <a:cubicBezTo>
                        <a:pt x="86832" y="31796"/>
                        <a:pt x="87122" y="31327"/>
                        <a:pt x="87582" y="30884"/>
                      </a:cubicBezTo>
                      <a:cubicBezTo>
                        <a:pt x="88042" y="30440"/>
                        <a:pt x="88836" y="29920"/>
                        <a:pt x="89961" y="29324"/>
                      </a:cubicBezTo>
                      <a:cubicBezTo>
                        <a:pt x="91086" y="28727"/>
                        <a:pt x="92383" y="28181"/>
                        <a:pt x="93850" y="27686"/>
                      </a:cubicBezTo>
                      <a:cubicBezTo>
                        <a:pt x="95315" y="27192"/>
                        <a:pt x="96919" y="26783"/>
                        <a:pt x="98659" y="26459"/>
                      </a:cubicBezTo>
                      <a:cubicBezTo>
                        <a:pt x="100398" y="26135"/>
                        <a:pt x="102154" y="25973"/>
                        <a:pt x="103928" y="25973"/>
                      </a:cubicBezTo>
                      <a:cubicBezTo>
                        <a:pt x="107236" y="25973"/>
                        <a:pt x="110050" y="26348"/>
                        <a:pt x="112369" y="27098"/>
                      </a:cubicBezTo>
                      <a:cubicBezTo>
                        <a:pt x="114688" y="27848"/>
                        <a:pt x="116564" y="28948"/>
                        <a:pt x="117996" y="30398"/>
                      </a:cubicBezTo>
                      <a:cubicBezTo>
                        <a:pt x="119429" y="31847"/>
                        <a:pt x="120469" y="33646"/>
                        <a:pt x="121118" y="35795"/>
                      </a:cubicBezTo>
                      <a:cubicBezTo>
                        <a:pt x="121765" y="37944"/>
                        <a:pt x="122089" y="40451"/>
                        <a:pt x="122089" y="43316"/>
                      </a:cubicBezTo>
                      <a:close/>
                      <a:moveTo>
                        <a:pt x="113700" y="53343"/>
                      </a:moveTo>
                      <a:lnTo>
                        <a:pt x="106485" y="53343"/>
                      </a:lnTo>
                      <a:cubicBezTo>
                        <a:pt x="104166" y="53343"/>
                        <a:pt x="102154" y="53539"/>
                        <a:pt x="100448" y="53931"/>
                      </a:cubicBezTo>
                      <a:cubicBezTo>
                        <a:pt x="98744" y="54323"/>
                        <a:pt x="97328" y="54903"/>
                        <a:pt x="96202" y="55671"/>
                      </a:cubicBezTo>
                      <a:cubicBezTo>
                        <a:pt x="95077" y="56438"/>
                        <a:pt x="94250" y="57359"/>
                        <a:pt x="93721" y="58433"/>
                      </a:cubicBezTo>
                      <a:cubicBezTo>
                        <a:pt x="93192" y="59508"/>
                        <a:pt x="92928" y="60744"/>
                        <a:pt x="92928" y="62142"/>
                      </a:cubicBezTo>
                      <a:cubicBezTo>
                        <a:pt x="92928" y="64530"/>
                        <a:pt x="93688" y="66431"/>
                        <a:pt x="95205" y="67846"/>
                      </a:cubicBezTo>
                      <a:cubicBezTo>
                        <a:pt x="96722" y="69262"/>
                        <a:pt x="98845" y="69970"/>
                        <a:pt x="101574" y="69970"/>
                      </a:cubicBezTo>
                      <a:cubicBezTo>
                        <a:pt x="103792" y="69970"/>
                        <a:pt x="105846" y="69407"/>
                        <a:pt x="107739" y="68281"/>
                      </a:cubicBezTo>
                      <a:cubicBezTo>
                        <a:pt x="109632" y="67156"/>
                        <a:pt x="111618" y="65433"/>
                        <a:pt x="113700" y="63114"/>
                      </a:cubicBezTo>
                      <a:close/>
                      <a:moveTo>
                        <a:pt x="160003" y="70942"/>
                      </a:moveTo>
                      <a:cubicBezTo>
                        <a:pt x="160003" y="71931"/>
                        <a:pt x="159935" y="72715"/>
                        <a:pt x="159798" y="73295"/>
                      </a:cubicBezTo>
                      <a:cubicBezTo>
                        <a:pt x="159662" y="73875"/>
                        <a:pt x="159457" y="74301"/>
                        <a:pt x="159184" y="74574"/>
                      </a:cubicBezTo>
                      <a:cubicBezTo>
                        <a:pt x="158911" y="74847"/>
                        <a:pt x="158502" y="75103"/>
                        <a:pt x="157957" y="75341"/>
                      </a:cubicBezTo>
                      <a:cubicBezTo>
                        <a:pt x="157411" y="75580"/>
                        <a:pt x="156788" y="75776"/>
                        <a:pt x="156089" y="75930"/>
                      </a:cubicBezTo>
                      <a:cubicBezTo>
                        <a:pt x="155390" y="76083"/>
                        <a:pt x="154648" y="76211"/>
                        <a:pt x="153864" y="76313"/>
                      </a:cubicBezTo>
                      <a:cubicBezTo>
                        <a:pt x="153079" y="76416"/>
                        <a:pt x="152295" y="76467"/>
                        <a:pt x="151510" y="76467"/>
                      </a:cubicBezTo>
                      <a:cubicBezTo>
                        <a:pt x="149123" y="76467"/>
                        <a:pt x="147076" y="76151"/>
                        <a:pt x="145371" y="75520"/>
                      </a:cubicBezTo>
                      <a:cubicBezTo>
                        <a:pt x="143665" y="74889"/>
                        <a:pt x="142267" y="73934"/>
                        <a:pt x="141176" y="72655"/>
                      </a:cubicBezTo>
                      <a:cubicBezTo>
                        <a:pt x="140085" y="71376"/>
                        <a:pt x="139291" y="69756"/>
                        <a:pt x="138797" y="67795"/>
                      </a:cubicBezTo>
                      <a:cubicBezTo>
                        <a:pt x="138303" y="65834"/>
                        <a:pt x="138055" y="63523"/>
                        <a:pt x="138055" y="60863"/>
                      </a:cubicBezTo>
                      <a:lnTo>
                        <a:pt x="138055" y="33953"/>
                      </a:lnTo>
                      <a:lnTo>
                        <a:pt x="131610" y="33953"/>
                      </a:lnTo>
                      <a:cubicBezTo>
                        <a:pt x="131097" y="33953"/>
                        <a:pt x="130688" y="33681"/>
                        <a:pt x="130382" y="33135"/>
                      </a:cubicBezTo>
                      <a:cubicBezTo>
                        <a:pt x="130074" y="32589"/>
                        <a:pt x="129921" y="31702"/>
                        <a:pt x="129921" y="30475"/>
                      </a:cubicBezTo>
                      <a:cubicBezTo>
                        <a:pt x="129921" y="29827"/>
                        <a:pt x="129964" y="29281"/>
                        <a:pt x="130048" y="28838"/>
                      </a:cubicBezTo>
                      <a:cubicBezTo>
                        <a:pt x="130134" y="28394"/>
                        <a:pt x="130245" y="28028"/>
                        <a:pt x="130382" y="27738"/>
                      </a:cubicBezTo>
                      <a:cubicBezTo>
                        <a:pt x="130518" y="27448"/>
                        <a:pt x="130697" y="27243"/>
                        <a:pt x="130918" y="27124"/>
                      </a:cubicBezTo>
                      <a:cubicBezTo>
                        <a:pt x="131140" y="27004"/>
                        <a:pt x="131388" y="26945"/>
                        <a:pt x="131660" y="26945"/>
                      </a:cubicBezTo>
                      <a:lnTo>
                        <a:pt x="138055" y="26945"/>
                      </a:lnTo>
                      <a:lnTo>
                        <a:pt x="138055" y="15997"/>
                      </a:lnTo>
                      <a:cubicBezTo>
                        <a:pt x="138055" y="15758"/>
                        <a:pt x="138115" y="15536"/>
                        <a:pt x="138234" y="15332"/>
                      </a:cubicBezTo>
                      <a:cubicBezTo>
                        <a:pt x="138353" y="15127"/>
                        <a:pt x="138575" y="14948"/>
                        <a:pt x="138899" y="14794"/>
                      </a:cubicBezTo>
                      <a:cubicBezTo>
                        <a:pt x="139224" y="14641"/>
                        <a:pt x="139658" y="14530"/>
                        <a:pt x="140204" y="14462"/>
                      </a:cubicBezTo>
                      <a:cubicBezTo>
                        <a:pt x="140750" y="14394"/>
                        <a:pt x="141432" y="14359"/>
                        <a:pt x="142250" y="14359"/>
                      </a:cubicBezTo>
                      <a:cubicBezTo>
                        <a:pt x="143103" y="14359"/>
                        <a:pt x="143802" y="14394"/>
                        <a:pt x="144348" y="14462"/>
                      </a:cubicBezTo>
                      <a:cubicBezTo>
                        <a:pt x="144894" y="14530"/>
                        <a:pt x="145320" y="14641"/>
                        <a:pt x="145627" y="14794"/>
                      </a:cubicBezTo>
                      <a:cubicBezTo>
                        <a:pt x="145934" y="14948"/>
                        <a:pt x="146155" y="15127"/>
                        <a:pt x="146292" y="15332"/>
                      </a:cubicBezTo>
                      <a:cubicBezTo>
                        <a:pt x="146429" y="15536"/>
                        <a:pt x="146496" y="15758"/>
                        <a:pt x="146496" y="15997"/>
                      </a:cubicBezTo>
                      <a:lnTo>
                        <a:pt x="146496" y="26945"/>
                      </a:lnTo>
                      <a:lnTo>
                        <a:pt x="158315" y="26945"/>
                      </a:lnTo>
                      <a:cubicBezTo>
                        <a:pt x="158587" y="26945"/>
                        <a:pt x="158826" y="27004"/>
                        <a:pt x="159031" y="27124"/>
                      </a:cubicBezTo>
                      <a:cubicBezTo>
                        <a:pt x="159235" y="27243"/>
                        <a:pt x="159414" y="27448"/>
                        <a:pt x="159568" y="27738"/>
                      </a:cubicBezTo>
                      <a:cubicBezTo>
                        <a:pt x="159722" y="28028"/>
                        <a:pt x="159832" y="28394"/>
                        <a:pt x="159901" y="28838"/>
                      </a:cubicBezTo>
                      <a:cubicBezTo>
                        <a:pt x="159968" y="29281"/>
                        <a:pt x="160003" y="29827"/>
                        <a:pt x="160003" y="30475"/>
                      </a:cubicBezTo>
                      <a:cubicBezTo>
                        <a:pt x="160003" y="31702"/>
                        <a:pt x="159849" y="32589"/>
                        <a:pt x="159543" y="33135"/>
                      </a:cubicBezTo>
                      <a:cubicBezTo>
                        <a:pt x="159236" y="33681"/>
                        <a:pt x="158826" y="33953"/>
                        <a:pt x="158315" y="33953"/>
                      </a:cubicBezTo>
                      <a:lnTo>
                        <a:pt x="146496" y="33953"/>
                      </a:lnTo>
                      <a:lnTo>
                        <a:pt x="146496" y="59635"/>
                      </a:lnTo>
                      <a:cubicBezTo>
                        <a:pt x="146496" y="62807"/>
                        <a:pt x="146966" y="65203"/>
                        <a:pt x="147904" y="66823"/>
                      </a:cubicBezTo>
                      <a:cubicBezTo>
                        <a:pt x="148841" y="68443"/>
                        <a:pt x="150521" y="69253"/>
                        <a:pt x="152943" y="69253"/>
                      </a:cubicBezTo>
                      <a:cubicBezTo>
                        <a:pt x="153728" y="69253"/>
                        <a:pt x="154427" y="69177"/>
                        <a:pt x="155040" y="69023"/>
                      </a:cubicBezTo>
                      <a:cubicBezTo>
                        <a:pt x="155654" y="68870"/>
                        <a:pt x="156200" y="68708"/>
                        <a:pt x="156677" y="68537"/>
                      </a:cubicBezTo>
                      <a:cubicBezTo>
                        <a:pt x="157155" y="68367"/>
                        <a:pt x="157564" y="68205"/>
                        <a:pt x="157905" y="68051"/>
                      </a:cubicBezTo>
                      <a:cubicBezTo>
                        <a:pt x="158246" y="67898"/>
                        <a:pt x="158553" y="67821"/>
                        <a:pt x="158826" y="67821"/>
                      </a:cubicBezTo>
                      <a:cubicBezTo>
                        <a:pt x="158997" y="67821"/>
                        <a:pt x="159159" y="67864"/>
                        <a:pt x="159312" y="67949"/>
                      </a:cubicBezTo>
                      <a:cubicBezTo>
                        <a:pt x="159465" y="68034"/>
                        <a:pt x="159585" y="68196"/>
                        <a:pt x="159670" y="68435"/>
                      </a:cubicBezTo>
                      <a:cubicBezTo>
                        <a:pt x="159756" y="68674"/>
                        <a:pt x="159832" y="68998"/>
                        <a:pt x="159901" y="69407"/>
                      </a:cubicBezTo>
                      <a:cubicBezTo>
                        <a:pt x="159968" y="69816"/>
                        <a:pt x="160003" y="70328"/>
                        <a:pt x="160003" y="70942"/>
                      </a:cubicBezTo>
                      <a:close/>
                      <a:moveTo>
                        <a:pt x="197697" y="31293"/>
                      </a:moveTo>
                      <a:cubicBezTo>
                        <a:pt x="197697" y="32044"/>
                        <a:pt x="197680" y="32674"/>
                        <a:pt x="197645" y="33186"/>
                      </a:cubicBezTo>
                      <a:cubicBezTo>
                        <a:pt x="197611" y="33698"/>
                        <a:pt x="197543" y="34098"/>
                        <a:pt x="197441" y="34388"/>
                      </a:cubicBezTo>
                      <a:cubicBezTo>
                        <a:pt x="197339" y="34678"/>
                        <a:pt x="197210" y="34900"/>
                        <a:pt x="197057" y="35053"/>
                      </a:cubicBezTo>
                      <a:cubicBezTo>
                        <a:pt x="196903" y="35207"/>
                        <a:pt x="196690" y="35284"/>
                        <a:pt x="196418" y="35284"/>
                      </a:cubicBezTo>
                      <a:cubicBezTo>
                        <a:pt x="196145" y="35284"/>
                        <a:pt x="195812" y="35207"/>
                        <a:pt x="195420" y="35053"/>
                      </a:cubicBezTo>
                      <a:cubicBezTo>
                        <a:pt x="195028" y="34900"/>
                        <a:pt x="194584" y="34746"/>
                        <a:pt x="194090" y="34593"/>
                      </a:cubicBezTo>
                      <a:cubicBezTo>
                        <a:pt x="193595" y="34440"/>
                        <a:pt x="193041" y="34295"/>
                        <a:pt x="192428" y="34158"/>
                      </a:cubicBezTo>
                      <a:cubicBezTo>
                        <a:pt x="191813" y="34022"/>
                        <a:pt x="191148" y="33953"/>
                        <a:pt x="190432" y="33953"/>
                      </a:cubicBezTo>
                      <a:cubicBezTo>
                        <a:pt x="189580" y="33953"/>
                        <a:pt x="188743" y="34124"/>
                        <a:pt x="187925" y="34465"/>
                      </a:cubicBezTo>
                      <a:cubicBezTo>
                        <a:pt x="187107" y="34806"/>
                        <a:pt x="186245" y="35369"/>
                        <a:pt x="185342" y="36153"/>
                      </a:cubicBezTo>
                      <a:cubicBezTo>
                        <a:pt x="184438" y="36938"/>
                        <a:pt x="183491" y="37978"/>
                        <a:pt x="182503" y="39274"/>
                      </a:cubicBezTo>
                      <a:cubicBezTo>
                        <a:pt x="181513" y="40570"/>
                        <a:pt x="180421" y="42156"/>
                        <a:pt x="179228" y="44032"/>
                      </a:cubicBezTo>
                      <a:lnTo>
                        <a:pt x="179228" y="74318"/>
                      </a:lnTo>
                      <a:cubicBezTo>
                        <a:pt x="179228" y="74591"/>
                        <a:pt x="179159" y="74821"/>
                        <a:pt x="179023" y="75009"/>
                      </a:cubicBezTo>
                      <a:cubicBezTo>
                        <a:pt x="178887" y="75196"/>
                        <a:pt x="178665" y="75358"/>
                        <a:pt x="178358" y="75495"/>
                      </a:cubicBezTo>
                      <a:cubicBezTo>
                        <a:pt x="178052" y="75631"/>
                        <a:pt x="177625" y="75734"/>
                        <a:pt x="177079" y="75802"/>
                      </a:cubicBezTo>
                      <a:cubicBezTo>
                        <a:pt x="176533" y="75870"/>
                        <a:pt x="175834" y="75904"/>
                        <a:pt x="174982" y="75904"/>
                      </a:cubicBezTo>
                      <a:cubicBezTo>
                        <a:pt x="174163" y="75904"/>
                        <a:pt x="173481" y="75870"/>
                        <a:pt x="172936" y="75802"/>
                      </a:cubicBezTo>
                      <a:cubicBezTo>
                        <a:pt x="172390" y="75734"/>
                        <a:pt x="171955" y="75631"/>
                        <a:pt x="171631" y="75495"/>
                      </a:cubicBezTo>
                      <a:cubicBezTo>
                        <a:pt x="171307" y="75358"/>
                        <a:pt x="171085" y="75196"/>
                        <a:pt x="170966" y="75009"/>
                      </a:cubicBezTo>
                      <a:cubicBezTo>
                        <a:pt x="170846" y="74821"/>
                        <a:pt x="170787" y="74591"/>
                        <a:pt x="170787" y="74318"/>
                      </a:cubicBezTo>
                      <a:lnTo>
                        <a:pt x="170787" y="28275"/>
                      </a:lnTo>
                      <a:cubicBezTo>
                        <a:pt x="170787" y="28002"/>
                        <a:pt x="170837" y="27772"/>
                        <a:pt x="170940" y="27584"/>
                      </a:cubicBezTo>
                      <a:cubicBezTo>
                        <a:pt x="171042" y="27397"/>
                        <a:pt x="171247" y="27226"/>
                        <a:pt x="171554" y="27073"/>
                      </a:cubicBezTo>
                      <a:cubicBezTo>
                        <a:pt x="171861" y="26919"/>
                        <a:pt x="172253" y="26817"/>
                        <a:pt x="172731" y="26766"/>
                      </a:cubicBezTo>
                      <a:cubicBezTo>
                        <a:pt x="173208" y="26714"/>
                        <a:pt x="173840" y="26689"/>
                        <a:pt x="174623" y="26689"/>
                      </a:cubicBezTo>
                      <a:cubicBezTo>
                        <a:pt x="175374" y="26689"/>
                        <a:pt x="175996" y="26714"/>
                        <a:pt x="176491" y="26766"/>
                      </a:cubicBezTo>
                      <a:cubicBezTo>
                        <a:pt x="176986" y="26817"/>
                        <a:pt x="177370" y="26919"/>
                        <a:pt x="177642" y="27073"/>
                      </a:cubicBezTo>
                      <a:cubicBezTo>
                        <a:pt x="177914" y="27226"/>
                        <a:pt x="178111" y="27397"/>
                        <a:pt x="178231" y="27584"/>
                      </a:cubicBezTo>
                      <a:cubicBezTo>
                        <a:pt x="178350" y="27772"/>
                        <a:pt x="178410" y="28002"/>
                        <a:pt x="178410" y="28275"/>
                      </a:cubicBezTo>
                      <a:lnTo>
                        <a:pt x="178410" y="34977"/>
                      </a:lnTo>
                      <a:cubicBezTo>
                        <a:pt x="179672" y="33135"/>
                        <a:pt x="180857" y="31634"/>
                        <a:pt x="181965" y="30475"/>
                      </a:cubicBezTo>
                      <a:cubicBezTo>
                        <a:pt x="183073" y="29315"/>
                        <a:pt x="184122" y="28403"/>
                        <a:pt x="185111" y="27738"/>
                      </a:cubicBezTo>
                      <a:cubicBezTo>
                        <a:pt x="186100" y="27073"/>
                        <a:pt x="187081" y="26612"/>
                        <a:pt x="188053" y="26356"/>
                      </a:cubicBezTo>
                      <a:cubicBezTo>
                        <a:pt x="189025" y="26101"/>
                        <a:pt x="190005" y="25973"/>
                        <a:pt x="190995" y="25973"/>
                      </a:cubicBezTo>
                      <a:cubicBezTo>
                        <a:pt x="191438" y="25973"/>
                        <a:pt x="191941" y="25998"/>
                        <a:pt x="192504" y="26049"/>
                      </a:cubicBezTo>
                      <a:cubicBezTo>
                        <a:pt x="193067" y="26101"/>
                        <a:pt x="193655" y="26194"/>
                        <a:pt x="194269" y="26331"/>
                      </a:cubicBezTo>
                      <a:cubicBezTo>
                        <a:pt x="194883" y="26467"/>
                        <a:pt x="195437" y="26621"/>
                        <a:pt x="195932" y="26791"/>
                      </a:cubicBezTo>
                      <a:cubicBezTo>
                        <a:pt x="196426" y="26962"/>
                        <a:pt x="196776" y="27132"/>
                        <a:pt x="196981" y="27303"/>
                      </a:cubicBezTo>
                      <a:cubicBezTo>
                        <a:pt x="197185" y="27473"/>
                        <a:pt x="197322" y="27635"/>
                        <a:pt x="197389" y="27789"/>
                      </a:cubicBezTo>
                      <a:cubicBezTo>
                        <a:pt x="197458" y="27942"/>
                        <a:pt x="197518" y="28138"/>
                        <a:pt x="197568" y="28377"/>
                      </a:cubicBezTo>
                      <a:cubicBezTo>
                        <a:pt x="197620" y="28616"/>
                        <a:pt x="197654" y="28965"/>
                        <a:pt x="197671" y="29426"/>
                      </a:cubicBezTo>
                      <a:cubicBezTo>
                        <a:pt x="197688" y="29886"/>
                        <a:pt x="197697" y="30509"/>
                        <a:pt x="197697" y="31293"/>
                      </a:cubicBezTo>
                      <a:close/>
                      <a:moveTo>
                        <a:pt x="214947" y="74318"/>
                      </a:moveTo>
                      <a:cubicBezTo>
                        <a:pt x="214947" y="74591"/>
                        <a:pt x="214878" y="74821"/>
                        <a:pt x="214742" y="75009"/>
                      </a:cubicBezTo>
                      <a:cubicBezTo>
                        <a:pt x="214606" y="75196"/>
                        <a:pt x="214384" y="75358"/>
                        <a:pt x="214077" y="75495"/>
                      </a:cubicBezTo>
                      <a:cubicBezTo>
                        <a:pt x="213770" y="75631"/>
                        <a:pt x="213344" y="75734"/>
                        <a:pt x="212798" y="75802"/>
                      </a:cubicBezTo>
                      <a:cubicBezTo>
                        <a:pt x="212252" y="75870"/>
                        <a:pt x="211553" y="75904"/>
                        <a:pt x="210700" y="75904"/>
                      </a:cubicBezTo>
                      <a:cubicBezTo>
                        <a:pt x="209882" y="75904"/>
                        <a:pt x="209200" y="75870"/>
                        <a:pt x="208654" y="75802"/>
                      </a:cubicBezTo>
                      <a:cubicBezTo>
                        <a:pt x="208109" y="75734"/>
                        <a:pt x="207673" y="75631"/>
                        <a:pt x="207349" y="75495"/>
                      </a:cubicBezTo>
                      <a:cubicBezTo>
                        <a:pt x="207026" y="75358"/>
                        <a:pt x="206804" y="75196"/>
                        <a:pt x="206685" y="75009"/>
                      </a:cubicBezTo>
                      <a:cubicBezTo>
                        <a:pt x="206565" y="74821"/>
                        <a:pt x="206506" y="74591"/>
                        <a:pt x="206506" y="74318"/>
                      </a:cubicBezTo>
                      <a:lnTo>
                        <a:pt x="206506" y="28275"/>
                      </a:lnTo>
                      <a:cubicBezTo>
                        <a:pt x="206506" y="28036"/>
                        <a:pt x="206565" y="27814"/>
                        <a:pt x="206685" y="27610"/>
                      </a:cubicBezTo>
                      <a:cubicBezTo>
                        <a:pt x="206804" y="27405"/>
                        <a:pt x="207026" y="27235"/>
                        <a:pt x="207349" y="27098"/>
                      </a:cubicBezTo>
                      <a:cubicBezTo>
                        <a:pt x="207673" y="26962"/>
                        <a:pt x="208109" y="26859"/>
                        <a:pt x="208654" y="26791"/>
                      </a:cubicBezTo>
                      <a:cubicBezTo>
                        <a:pt x="209200" y="26723"/>
                        <a:pt x="209882" y="26689"/>
                        <a:pt x="210700" y="26689"/>
                      </a:cubicBezTo>
                      <a:cubicBezTo>
                        <a:pt x="211553" y="26689"/>
                        <a:pt x="212252" y="26723"/>
                        <a:pt x="212798" y="26791"/>
                      </a:cubicBezTo>
                      <a:cubicBezTo>
                        <a:pt x="213344" y="26859"/>
                        <a:pt x="213770" y="26962"/>
                        <a:pt x="214077" y="27098"/>
                      </a:cubicBezTo>
                      <a:cubicBezTo>
                        <a:pt x="214384" y="27235"/>
                        <a:pt x="214606" y="27405"/>
                        <a:pt x="214742" y="27610"/>
                      </a:cubicBezTo>
                      <a:cubicBezTo>
                        <a:pt x="214878" y="27814"/>
                        <a:pt x="214947" y="28036"/>
                        <a:pt x="214947" y="28275"/>
                      </a:cubicBezTo>
                      <a:close/>
                      <a:moveTo>
                        <a:pt x="215919" y="12722"/>
                      </a:moveTo>
                      <a:cubicBezTo>
                        <a:pt x="215919" y="14701"/>
                        <a:pt x="215544" y="16048"/>
                        <a:pt x="214793" y="16764"/>
                      </a:cubicBezTo>
                      <a:cubicBezTo>
                        <a:pt x="214043" y="17480"/>
                        <a:pt x="212662" y="17838"/>
                        <a:pt x="210649" y="17838"/>
                      </a:cubicBezTo>
                      <a:cubicBezTo>
                        <a:pt x="208672" y="17838"/>
                        <a:pt x="207315" y="17489"/>
                        <a:pt x="206582" y="16790"/>
                      </a:cubicBezTo>
                      <a:cubicBezTo>
                        <a:pt x="205848" y="16090"/>
                        <a:pt x="205483" y="14769"/>
                        <a:pt x="205483" y="12825"/>
                      </a:cubicBezTo>
                      <a:cubicBezTo>
                        <a:pt x="205483" y="10847"/>
                        <a:pt x="205857" y="9499"/>
                        <a:pt x="206607" y="8783"/>
                      </a:cubicBezTo>
                      <a:cubicBezTo>
                        <a:pt x="207358" y="8067"/>
                        <a:pt x="208739" y="7709"/>
                        <a:pt x="210752" y="7709"/>
                      </a:cubicBezTo>
                      <a:cubicBezTo>
                        <a:pt x="212730" y="7709"/>
                        <a:pt x="214086" y="8058"/>
                        <a:pt x="214819" y="8758"/>
                      </a:cubicBezTo>
                      <a:cubicBezTo>
                        <a:pt x="215552" y="9457"/>
                        <a:pt x="215919" y="10778"/>
                        <a:pt x="215919" y="12722"/>
                      </a:cubicBezTo>
                      <a:close/>
                      <a:moveTo>
                        <a:pt x="265209" y="73346"/>
                      </a:moveTo>
                      <a:cubicBezTo>
                        <a:pt x="265481" y="73824"/>
                        <a:pt x="265618" y="74224"/>
                        <a:pt x="265618" y="74548"/>
                      </a:cubicBezTo>
                      <a:cubicBezTo>
                        <a:pt x="265618" y="74872"/>
                        <a:pt x="265456" y="75137"/>
                        <a:pt x="265132" y="75341"/>
                      </a:cubicBezTo>
                      <a:cubicBezTo>
                        <a:pt x="264808" y="75546"/>
                        <a:pt x="264314" y="75691"/>
                        <a:pt x="263648" y="75776"/>
                      </a:cubicBezTo>
                      <a:cubicBezTo>
                        <a:pt x="262983" y="75861"/>
                        <a:pt x="262122" y="75904"/>
                        <a:pt x="261065" y="75904"/>
                      </a:cubicBezTo>
                      <a:cubicBezTo>
                        <a:pt x="260042" y="75904"/>
                        <a:pt x="259231" y="75878"/>
                        <a:pt x="258635" y="75827"/>
                      </a:cubicBezTo>
                      <a:cubicBezTo>
                        <a:pt x="258038" y="75776"/>
                        <a:pt x="257560" y="75691"/>
                        <a:pt x="257202" y="75572"/>
                      </a:cubicBezTo>
                      <a:cubicBezTo>
                        <a:pt x="256844" y="75452"/>
                        <a:pt x="256571" y="75299"/>
                        <a:pt x="256384" y="75111"/>
                      </a:cubicBezTo>
                      <a:cubicBezTo>
                        <a:pt x="256197" y="74923"/>
                        <a:pt x="256034" y="74710"/>
                        <a:pt x="255897" y="74472"/>
                      </a:cubicBezTo>
                      <a:lnTo>
                        <a:pt x="244847" y="56208"/>
                      </a:lnTo>
                      <a:lnTo>
                        <a:pt x="233848" y="74472"/>
                      </a:lnTo>
                      <a:cubicBezTo>
                        <a:pt x="233712" y="74710"/>
                        <a:pt x="233550" y="74923"/>
                        <a:pt x="233362" y="75111"/>
                      </a:cubicBezTo>
                      <a:cubicBezTo>
                        <a:pt x="233175" y="75299"/>
                        <a:pt x="232901" y="75452"/>
                        <a:pt x="232543" y="75572"/>
                      </a:cubicBezTo>
                      <a:cubicBezTo>
                        <a:pt x="232185" y="75691"/>
                        <a:pt x="231716" y="75776"/>
                        <a:pt x="231136" y="75827"/>
                      </a:cubicBezTo>
                      <a:cubicBezTo>
                        <a:pt x="230556" y="75878"/>
                        <a:pt x="229789" y="75904"/>
                        <a:pt x="228834" y="75904"/>
                      </a:cubicBezTo>
                      <a:cubicBezTo>
                        <a:pt x="227845" y="75904"/>
                        <a:pt x="227035" y="75861"/>
                        <a:pt x="226404" y="75776"/>
                      </a:cubicBezTo>
                      <a:cubicBezTo>
                        <a:pt x="225773" y="75691"/>
                        <a:pt x="225313" y="75546"/>
                        <a:pt x="225023" y="75341"/>
                      </a:cubicBezTo>
                      <a:cubicBezTo>
                        <a:pt x="224733" y="75137"/>
                        <a:pt x="224596" y="74872"/>
                        <a:pt x="224614" y="74548"/>
                      </a:cubicBezTo>
                      <a:cubicBezTo>
                        <a:pt x="224631" y="74224"/>
                        <a:pt x="224793" y="73824"/>
                        <a:pt x="225099" y="73346"/>
                      </a:cubicBezTo>
                      <a:lnTo>
                        <a:pt x="239424" y="50887"/>
                      </a:lnTo>
                      <a:lnTo>
                        <a:pt x="225867" y="29247"/>
                      </a:lnTo>
                      <a:cubicBezTo>
                        <a:pt x="225594" y="28769"/>
                        <a:pt x="225449" y="28369"/>
                        <a:pt x="225432" y="28045"/>
                      </a:cubicBezTo>
                      <a:cubicBezTo>
                        <a:pt x="225415" y="27721"/>
                        <a:pt x="225569" y="27448"/>
                        <a:pt x="225893" y="27226"/>
                      </a:cubicBezTo>
                      <a:cubicBezTo>
                        <a:pt x="226217" y="27004"/>
                        <a:pt x="226711" y="26859"/>
                        <a:pt x="227376" y="26791"/>
                      </a:cubicBezTo>
                      <a:cubicBezTo>
                        <a:pt x="228042" y="26723"/>
                        <a:pt x="228920" y="26689"/>
                        <a:pt x="230011" y="26689"/>
                      </a:cubicBezTo>
                      <a:cubicBezTo>
                        <a:pt x="231000" y="26689"/>
                        <a:pt x="231793" y="26714"/>
                        <a:pt x="232390" y="26766"/>
                      </a:cubicBezTo>
                      <a:cubicBezTo>
                        <a:pt x="232987" y="26817"/>
                        <a:pt x="233456" y="26894"/>
                        <a:pt x="233797" y="26996"/>
                      </a:cubicBezTo>
                      <a:cubicBezTo>
                        <a:pt x="234138" y="27098"/>
                        <a:pt x="234394" y="27235"/>
                        <a:pt x="234564" y="27405"/>
                      </a:cubicBezTo>
                      <a:cubicBezTo>
                        <a:pt x="234735" y="27576"/>
                        <a:pt x="234888" y="27780"/>
                        <a:pt x="235024" y="28019"/>
                      </a:cubicBezTo>
                      <a:lnTo>
                        <a:pt x="245512" y="45157"/>
                      </a:lnTo>
                      <a:lnTo>
                        <a:pt x="256154" y="28019"/>
                      </a:lnTo>
                      <a:cubicBezTo>
                        <a:pt x="256290" y="27814"/>
                        <a:pt x="256443" y="27627"/>
                        <a:pt x="256614" y="27456"/>
                      </a:cubicBezTo>
                      <a:cubicBezTo>
                        <a:pt x="256784" y="27286"/>
                        <a:pt x="257015" y="27141"/>
                        <a:pt x="257304" y="27021"/>
                      </a:cubicBezTo>
                      <a:cubicBezTo>
                        <a:pt x="257595" y="26902"/>
                        <a:pt x="258003" y="26817"/>
                        <a:pt x="258532" y="26766"/>
                      </a:cubicBezTo>
                      <a:cubicBezTo>
                        <a:pt x="259061" y="26714"/>
                        <a:pt x="259786" y="26689"/>
                        <a:pt x="260707" y="26689"/>
                      </a:cubicBezTo>
                      <a:cubicBezTo>
                        <a:pt x="261695" y="26689"/>
                        <a:pt x="262506" y="26723"/>
                        <a:pt x="263136" y="26791"/>
                      </a:cubicBezTo>
                      <a:cubicBezTo>
                        <a:pt x="263768" y="26859"/>
                        <a:pt x="264237" y="26987"/>
                        <a:pt x="264543" y="27175"/>
                      </a:cubicBezTo>
                      <a:cubicBezTo>
                        <a:pt x="264851" y="27362"/>
                        <a:pt x="264987" y="27627"/>
                        <a:pt x="264953" y="27968"/>
                      </a:cubicBezTo>
                      <a:cubicBezTo>
                        <a:pt x="264919" y="28309"/>
                        <a:pt x="264748" y="28735"/>
                        <a:pt x="264441" y="29247"/>
                      </a:cubicBezTo>
                      <a:lnTo>
                        <a:pt x="250986" y="50631"/>
                      </a:lnTo>
                      <a:close/>
                      <a:moveTo>
                        <a:pt x="299546" y="87926"/>
                      </a:moveTo>
                      <a:cubicBezTo>
                        <a:pt x="299410" y="88370"/>
                        <a:pt x="299230" y="88719"/>
                        <a:pt x="299009" y="88975"/>
                      </a:cubicBezTo>
                      <a:cubicBezTo>
                        <a:pt x="298788" y="89231"/>
                        <a:pt x="298506" y="89427"/>
                        <a:pt x="298165" y="89564"/>
                      </a:cubicBezTo>
                      <a:cubicBezTo>
                        <a:pt x="297824" y="89700"/>
                        <a:pt x="297406" y="89802"/>
                        <a:pt x="296911" y="89871"/>
                      </a:cubicBezTo>
                      <a:cubicBezTo>
                        <a:pt x="296417" y="89939"/>
                        <a:pt x="295812" y="89973"/>
                        <a:pt x="295096" y="89973"/>
                      </a:cubicBezTo>
                      <a:cubicBezTo>
                        <a:pt x="294242" y="89973"/>
                        <a:pt x="293535" y="89913"/>
                        <a:pt x="292973" y="89794"/>
                      </a:cubicBezTo>
                      <a:cubicBezTo>
                        <a:pt x="292410" y="89674"/>
                        <a:pt x="291974" y="89504"/>
                        <a:pt x="291668" y="89282"/>
                      </a:cubicBezTo>
                      <a:cubicBezTo>
                        <a:pt x="291361" y="89060"/>
                        <a:pt x="291173" y="88788"/>
                        <a:pt x="291105" y="88464"/>
                      </a:cubicBezTo>
                      <a:cubicBezTo>
                        <a:pt x="291037" y="88140"/>
                        <a:pt x="291105" y="87756"/>
                        <a:pt x="291309" y="87313"/>
                      </a:cubicBezTo>
                      <a:lnTo>
                        <a:pt x="322261" y="2439"/>
                      </a:lnTo>
                      <a:cubicBezTo>
                        <a:pt x="322397" y="1996"/>
                        <a:pt x="322576" y="1646"/>
                        <a:pt x="322798" y="1391"/>
                      </a:cubicBezTo>
                      <a:cubicBezTo>
                        <a:pt x="323020" y="1135"/>
                        <a:pt x="323293" y="930"/>
                        <a:pt x="323616" y="777"/>
                      </a:cubicBezTo>
                      <a:cubicBezTo>
                        <a:pt x="323941" y="623"/>
                        <a:pt x="324358" y="521"/>
                        <a:pt x="324870" y="470"/>
                      </a:cubicBezTo>
                      <a:cubicBezTo>
                        <a:pt x="325381" y="419"/>
                        <a:pt x="325996" y="393"/>
                        <a:pt x="326712" y="393"/>
                      </a:cubicBezTo>
                      <a:cubicBezTo>
                        <a:pt x="327564" y="393"/>
                        <a:pt x="328264" y="453"/>
                        <a:pt x="328809" y="572"/>
                      </a:cubicBezTo>
                      <a:cubicBezTo>
                        <a:pt x="329355" y="691"/>
                        <a:pt x="329782" y="853"/>
                        <a:pt x="330089" y="1058"/>
                      </a:cubicBezTo>
                      <a:cubicBezTo>
                        <a:pt x="330395" y="1263"/>
                        <a:pt x="330583" y="1536"/>
                        <a:pt x="330652" y="1877"/>
                      </a:cubicBezTo>
                      <a:cubicBezTo>
                        <a:pt x="330719" y="2218"/>
                        <a:pt x="330669" y="2610"/>
                        <a:pt x="330498" y="3053"/>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9" name="Полилиния: фигура 88">
                  <a:extLst>
                    <a:ext uri="{FF2B5EF4-FFF2-40B4-BE49-F238E27FC236}">
                      <a16:creationId xmlns:a16="http://schemas.microsoft.com/office/drawing/2014/main" id="{FFC31C9F-F972-43AA-A878-4598679F85FD}"/>
                    </a:ext>
                  </a:extLst>
                </p:cNvPr>
                <p:cNvSpPr/>
                <p:nvPr/>
              </p:nvSpPr>
              <p:spPr>
                <a:xfrm>
                  <a:off x="674464" y="3794675"/>
                  <a:ext cx="497074" cy="73413"/>
                </a:xfrm>
                <a:custGeom>
                  <a:avLst/>
                  <a:gdLst>
                    <a:gd name="connsiteX0" fmla="*/ 69112 w 497074"/>
                    <a:gd name="connsiteY0" fmla="*/ 70903 h 73413"/>
                    <a:gd name="connsiteX1" fmla="*/ 68498 w 497074"/>
                    <a:gd name="connsiteY1" fmla="*/ 72055 h 73413"/>
                    <a:gd name="connsiteX2" fmla="*/ 67372 w 497074"/>
                    <a:gd name="connsiteY2" fmla="*/ 72720 h 73413"/>
                    <a:gd name="connsiteX3" fmla="*/ 65607 w 497074"/>
                    <a:gd name="connsiteY3" fmla="*/ 73052 h 73413"/>
                    <a:gd name="connsiteX4" fmla="*/ 63024 w 497074"/>
                    <a:gd name="connsiteY4" fmla="*/ 73154 h 73413"/>
                    <a:gd name="connsiteX5" fmla="*/ 60338 w 497074"/>
                    <a:gd name="connsiteY5" fmla="*/ 73052 h 73413"/>
                    <a:gd name="connsiteX6" fmla="*/ 58522 w 497074"/>
                    <a:gd name="connsiteY6" fmla="*/ 72720 h 73413"/>
                    <a:gd name="connsiteX7" fmla="*/ 57447 w 497074"/>
                    <a:gd name="connsiteY7" fmla="*/ 72055 h 73413"/>
                    <a:gd name="connsiteX8" fmla="*/ 56885 w 497074"/>
                    <a:gd name="connsiteY8" fmla="*/ 70903 h 73413"/>
                    <a:gd name="connsiteX9" fmla="*/ 43020 w 497074"/>
                    <a:gd name="connsiteY9" fmla="*/ 20921 h 73413"/>
                    <a:gd name="connsiteX10" fmla="*/ 42918 w 497074"/>
                    <a:gd name="connsiteY10" fmla="*/ 20921 h 73413"/>
                    <a:gd name="connsiteX11" fmla="*/ 30128 w 497074"/>
                    <a:gd name="connsiteY11" fmla="*/ 70903 h 73413"/>
                    <a:gd name="connsiteX12" fmla="*/ 29617 w 497074"/>
                    <a:gd name="connsiteY12" fmla="*/ 72055 h 73413"/>
                    <a:gd name="connsiteX13" fmla="*/ 28593 w 497074"/>
                    <a:gd name="connsiteY13" fmla="*/ 72720 h 73413"/>
                    <a:gd name="connsiteX14" fmla="*/ 26880 w 497074"/>
                    <a:gd name="connsiteY14" fmla="*/ 73052 h 73413"/>
                    <a:gd name="connsiteX15" fmla="*/ 24194 w 497074"/>
                    <a:gd name="connsiteY15" fmla="*/ 73154 h 73413"/>
                    <a:gd name="connsiteX16" fmla="*/ 21380 w 497074"/>
                    <a:gd name="connsiteY16" fmla="*/ 73052 h 73413"/>
                    <a:gd name="connsiteX17" fmla="*/ 19538 w 497074"/>
                    <a:gd name="connsiteY17" fmla="*/ 72720 h 73413"/>
                    <a:gd name="connsiteX18" fmla="*/ 18438 w 497074"/>
                    <a:gd name="connsiteY18" fmla="*/ 72055 h 73413"/>
                    <a:gd name="connsiteX19" fmla="*/ 17901 w 497074"/>
                    <a:gd name="connsiteY19" fmla="*/ 70903 h 73413"/>
                    <a:gd name="connsiteX20" fmla="*/ 404 w 497074"/>
                    <a:gd name="connsiteY20" fmla="*/ 9768 h 73413"/>
                    <a:gd name="connsiteX21" fmla="*/ 72 w 497074"/>
                    <a:gd name="connsiteY21" fmla="*/ 7926 h 73413"/>
                    <a:gd name="connsiteX22" fmla="*/ 481 w 497074"/>
                    <a:gd name="connsiteY22" fmla="*/ 6903 h 73413"/>
                    <a:gd name="connsiteX23" fmla="*/ 1888 w 497074"/>
                    <a:gd name="connsiteY23" fmla="*/ 6443 h 73413"/>
                    <a:gd name="connsiteX24" fmla="*/ 4497 w 497074"/>
                    <a:gd name="connsiteY24" fmla="*/ 6341 h 73413"/>
                    <a:gd name="connsiteX25" fmla="*/ 7004 w 497074"/>
                    <a:gd name="connsiteY25" fmla="*/ 6417 h 73413"/>
                    <a:gd name="connsiteX26" fmla="*/ 8411 w 497074"/>
                    <a:gd name="connsiteY26" fmla="*/ 6699 h 73413"/>
                    <a:gd name="connsiteX27" fmla="*/ 9076 w 497074"/>
                    <a:gd name="connsiteY27" fmla="*/ 7261 h 73413"/>
                    <a:gd name="connsiteX28" fmla="*/ 9357 w 497074"/>
                    <a:gd name="connsiteY28" fmla="*/ 8182 h 73413"/>
                    <a:gd name="connsiteX29" fmla="*/ 24245 w 497074"/>
                    <a:gd name="connsiteY29" fmla="*/ 63639 h 73413"/>
                    <a:gd name="connsiteX30" fmla="*/ 24296 w 497074"/>
                    <a:gd name="connsiteY30" fmla="*/ 63639 h 73413"/>
                    <a:gd name="connsiteX31" fmla="*/ 38416 w 497074"/>
                    <a:gd name="connsiteY31" fmla="*/ 8285 h 73413"/>
                    <a:gd name="connsiteX32" fmla="*/ 38800 w 497074"/>
                    <a:gd name="connsiteY32" fmla="*/ 7338 h 73413"/>
                    <a:gd name="connsiteX33" fmla="*/ 39542 w 497074"/>
                    <a:gd name="connsiteY33" fmla="*/ 6750 h 73413"/>
                    <a:gd name="connsiteX34" fmla="*/ 41000 w 497074"/>
                    <a:gd name="connsiteY34" fmla="*/ 6443 h 73413"/>
                    <a:gd name="connsiteX35" fmla="*/ 43481 w 497074"/>
                    <a:gd name="connsiteY35" fmla="*/ 6341 h 73413"/>
                    <a:gd name="connsiteX36" fmla="*/ 45757 w 497074"/>
                    <a:gd name="connsiteY36" fmla="*/ 6443 h 73413"/>
                    <a:gd name="connsiteX37" fmla="*/ 47113 w 497074"/>
                    <a:gd name="connsiteY37" fmla="*/ 6750 h 73413"/>
                    <a:gd name="connsiteX38" fmla="*/ 47855 w 497074"/>
                    <a:gd name="connsiteY38" fmla="*/ 7338 h 73413"/>
                    <a:gd name="connsiteX39" fmla="*/ 48239 w 497074"/>
                    <a:gd name="connsiteY39" fmla="*/ 8285 h 73413"/>
                    <a:gd name="connsiteX40" fmla="*/ 63433 w 497074"/>
                    <a:gd name="connsiteY40" fmla="*/ 63639 h 73413"/>
                    <a:gd name="connsiteX41" fmla="*/ 63535 w 497074"/>
                    <a:gd name="connsiteY41" fmla="*/ 63639 h 73413"/>
                    <a:gd name="connsiteX42" fmla="*/ 78116 w 497074"/>
                    <a:gd name="connsiteY42" fmla="*/ 8233 h 73413"/>
                    <a:gd name="connsiteX43" fmla="*/ 78423 w 497074"/>
                    <a:gd name="connsiteY43" fmla="*/ 7338 h 73413"/>
                    <a:gd name="connsiteX44" fmla="*/ 79062 w 497074"/>
                    <a:gd name="connsiteY44" fmla="*/ 6750 h 73413"/>
                    <a:gd name="connsiteX45" fmla="*/ 80444 w 497074"/>
                    <a:gd name="connsiteY45" fmla="*/ 6443 h 73413"/>
                    <a:gd name="connsiteX46" fmla="*/ 82823 w 497074"/>
                    <a:gd name="connsiteY46" fmla="*/ 6341 h 73413"/>
                    <a:gd name="connsiteX47" fmla="*/ 85253 w 497074"/>
                    <a:gd name="connsiteY47" fmla="*/ 6468 h 73413"/>
                    <a:gd name="connsiteX48" fmla="*/ 86557 w 497074"/>
                    <a:gd name="connsiteY48" fmla="*/ 6954 h 73413"/>
                    <a:gd name="connsiteX49" fmla="*/ 86941 w 497074"/>
                    <a:gd name="connsiteY49" fmla="*/ 7978 h 73413"/>
                    <a:gd name="connsiteX50" fmla="*/ 86660 w 497074"/>
                    <a:gd name="connsiteY50" fmla="*/ 9819 h 73413"/>
                    <a:gd name="connsiteX51" fmla="*/ 135521 w 497074"/>
                    <a:gd name="connsiteY51" fmla="*/ 48035 h 73413"/>
                    <a:gd name="connsiteX52" fmla="*/ 134038 w 497074"/>
                    <a:gd name="connsiteY52" fmla="*/ 58395 h 73413"/>
                    <a:gd name="connsiteX53" fmla="*/ 129613 w 497074"/>
                    <a:gd name="connsiteY53" fmla="*/ 66555 h 73413"/>
                    <a:gd name="connsiteX54" fmla="*/ 122245 w 497074"/>
                    <a:gd name="connsiteY54" fmla="*/ 71901 h 73413"/>
                    <a:gd name="connsiteX55" fmla="*/ 111988 w 497074"/>
                    <a:gd name="connsiteY55" fmla="*/ 73820 h 73413"/>
                    <a:gd name="connsiteX56" fmla="*/ 102088 w 497074"/>
                    <a:gd name="connsiteY56" fmla="*/ 72131 h 73413"/>
                    <a:gd name="connsiteX57" fmla="*/ 95054 w 497074"/>
                    <a:gd name="connsiteY57" fmla="*/ 67220 h 73413"/>
                    <a:gd name="connsiteX58" fmla="*/ 90859 w 497074"/>
                    <a:gd name="connsiteY58" fmla="*/ 59393 h 73413"/>
                    <a:gd name="connsiteX59" fmla="*/ 89477 w 497074"/>
                    <a:gd name="connsiteY59" fmla="*/ 48956 h 73413"/>
                    <a:gd name="connsiteX60" fmla="*/ 90936 w 497074"/>
                    <a:gd name="connsiteY60" fmla="*/ 38596 h 73413"/>
                    <a:gd name="connsiteX61" fmla="*/ 95335 w 497074"/>
                    <a:gd name="connsiteY61" fmla="*/ 30436 h 73413"/>
                    <a:gd name="connsiteX62" fmla="*/ 102677 w 497074"/>
                    <a:gd name="connsiteY62" fmla="*/ 25116 h 73413"/>
                    <a:gd name="connsiteX63" fmla="*/ 112960 w 497074"/>
                    <a:gd name="connsiteY63" fmla="*/ 23223 h 73413"/>
                    <a:gd name="connsiteX64" fmla="*/ 122859 w 497074"/>
                    <a:gd name="connsiteY64" fmla="*/ 24911 h 73413"/>
                    <a:gd name="connsiteX65" fmla="*/ 129894 w 497074"/>
                    <a:gd name="connsiteY65" fmla="*/ 29823 h 73413"/>
                    <a:gd name="connsiteX66" fmla="*/ 134114 w 497074"/>
                    <a:gd name="connsiteY66" fmla="*/ 37650 h 73413"/>
                    <a:gd name="connsiteX67" fmla="*/ 135521 w 497074"/>
                    <a:gd name="connsiteY67" fmla="*/ 48035 h 73413"/>
                    <a:gd name="connsiteX68" fmla="*/ 126773 w 497074"/>
                    <a:gd name="connsiteY68" fmla="*/ 48598 h 73413"/>
                    <a:gd name="connsiteX69" fmla="*/ 126076 w 497074"/>
                    <a:gd name="connsiteY69" fmla="*/ 41538 h 73413"/>
                    <a:gd name="connsiteX70" fmla="*/ 123779 w 497074"/>
                    <a:gd name="connsiteY70" fmla="*/ 35706 h 73413"/>
                    <a:gd name="connsiteX71" fmla="*/ 119442 w 497074"/>
                    <a:gd name="connsiteY71" fmla="*/ 31741 h 73413"/>
                    <a:gd name="connsiteX72" fmla="*/ 112628 w 497074"/>
                    <a:gd name="connsiteY72" fmla="*/ 30283 h 73413"/>
                    <a:gd name="connsiteX73" fmla="*/ 106150 w 497074"/>
                    <a:gd name="connsiteY73" fmla="*/ 31613 h 73413"/>
                    <a:gd name="connsiteX74" fmla="*/ 101684 w 497074"/>
                    <a:gd name="connsiteY74" fmla="*/ 35373 h 73413"/>
                    <a:gd name="connsiteX75" fmla="*/ 99077 w 497074"/>
                    <a:gd name="connsiteY75" fmla="*/ 41129 h 73413"/>
                    <a:gd name="connsiteX76" fmla="*/ 98226 w 497074"/>
                    <a:gd name="connsiteY76" fmla="*/ 48393 h 73413"/>
                    <a:gd name="connsiteX77" fmla="*/ 98923 w 497074"/>
                    <a:gd name="connsiteY77" fmla="*/ 55505 h 73413"/>
                    <a:gd name="connsiteX78" fmla="*/ 101246 w 497074"/>
                    <a:gd name="connsiteY78" fmla="*/ 61311 h 73413"/>
                    <a:gd name="connsiteX79" fmla="*/ 105608 w 497074"/>
                    <a:gd name="connsiteY79" fmla="*/ 65250 h 73413"/>
                    <a:gd name="connsiteX80" fmla="*/ 112422 w 497074"/>
                    <a:gd name="connsiteY80" fmla="*/ 66708 h 73413"/>
                    <a:gd name="connsiteX81" fmla="*/ 118875 w 497074"/>
                    <a:gd name="connsiteY81" fmla="*/ 65378 h 73413"/>
                    <a:gd name="connsiteX82" fmla="*/ 123365 w 497074"/>
                    <a:gd name="connsiteY82" fmla="*/ 61644 h 73413"/>
                    <a:gd name="connsiteX83" fmla="*/ 125946 w 497074"/>
                    <a:gd name="connsiteY83" fmla="*/ 55914 h 73413"/>
                    <a:gd name="connsiteX84" fmla="*/ 126773 w 497074"/>
                    <a:gd name="connsiteY84" fmla="*/ 48598 h 73413"/>
                    <a:gd name="connsiteX85" fmla="*/ 174181 w 497074"/>
                    <a:gd name="connsiteY85" fmla="*/ 28544 h 73413"/>
                    <a:gd name="connsiteX86" fmla="*/ 174130 w 497074"/>
                    <a:gd name="connsiteY86" fmla="*/ 30436 h 73413"/>
                    <a:gd name="connsiteX87" fmla="*/ 173925 w 497074"/>
                    <a:gd name="connsiteY87" fmla="*/ 31639 h 73413"/>
                    <a:gd name="connsiteX88" fmla="*/ 173541 w 497074"/>
                    <a:gd name="connsiteY88" fmla="*/ 32304 h 73413"/>
                    <a:gd name="connsiteX89" fmla="*/ 172902 w 497074"/>
                    <a:gd name="connsiteY89" fmla="*/ 32534 h 73413"/>
                    <a:gd name="connsiteX90" fmla="*/ 171905 w 497074"/>
                    <a:gd name="connsiteY90" fmla="*/ 32304 h 73413"/>
                    <a:gd name="connsiteX91" fmla="*/ 170574 w 497074"/>
                    <a:gd name="connsiteY91" fmla="*/ 31843 h 73413"/>
                    <a:gd name="connsiteX92" fmla="*/ 168912 w 497074"/>
                    <a:gd name="connsiteY92" fmla="*/ 31408 h 73413"/>
                    <a:gd name="connsiteX93" fmla="*/ 166916 w 497074"/>
                    <a:gd name="connsiteY93" fmla="*/ 31204 h 73413"/>
                    <a:gd name="connsiteX94" fmla="*/ 164409 w 497074"/>
                    <a:gd name="connsiteY94" fmla="*/ 31715 h 73413"/>
                    <a:gd name="connsiteX95" fmla="*/ 161826 w 497074"/>
                    <a:gd name="connsiteY95" fmla="*/ 33404 h 73413"/>
                    <a:gd name="connsiteX96" fmla="*/ 158987 w 497074"/>
                    <a:gd name="connsiteY96" fmla="*/ 36524 h 73413"/>
                    <a:gd name="connsiteX97" fmla="*/ 155712 w 497074"/>
                    <a:gd name="connsiteY97" fmla="*/ 41282 h 73413"/>
                    <a:gd name="connsiteX98" fmla="*/ 155712 w 497074"/>
                    <a:gd name="connsiteY98" fmla="*/ 71569 h 73413"/>
                    <a:gd name="connsiteX99" fmla="*/ 155507 w 497074"/>
                    <a:gd name="connsiteY99" fmla="*/ 72259 h 73413"/>
                    <a:gd name="connsiteX100" fmla="*/ 154842 w 497074"/>
                    <a:gd name="connsiteY100" fmla="*/ 72745 h 73413"/>
                    <a:gd name="connsiteX101" fmla="*/ 153563 w 497074"/>
                    <a:gd name="connsiteY101" fmla="*/ 73052 h 73413"/>
                    <a:gd name="connsiteX102" fmla="*/ 151466 w 497074"/>
                    <a:gd name="connsiteY102" fmla="*/ 73154 h 73413"/>
                    <a:gd name="connsiteX103" fmla="*/ 149420 w 497074"/>
                    <a:gd name="connsiteY103" fmla="*/ 73052 h 73413"/>
                    <a:gd name="connsiteX104" fmla="*/ 148115 w 497074"/>
                    <a:gd name="connsiteY104" fmla="*/ 72745 h 73413"/>
                    <a:gd name="connsiteX105" fmla="*/ 147450 w 497074"/>
                    <a:gd name="connsiteY105" fmla="*/ 72259 h 73413"/>
                    <a:gd name="connsiteX106" fmla="*/ 147271 w 497074"/>
                    <a:gd name="connsiteY106" fmla="*/ 71569 h 73413"/>
                    <a:gd name="connsiteX107" fmla="*/ 147271 w 497074"/>
                    <a:gd name="connsiteY107" fmla="*/ 25525 h 73413"/>
                    <a:gd name="connsiteX108" fmla="*/ 147424 w 497074"/>
                    <a:gd name="connsiteY108" fmla="*/ 24835 h 73413"/>
                    <a:gd name="connsiteX109" fmla="*/ 148038 w 497074"/>
                    <a:gd name="connsiteY109" fmla="*/ 24323 h 73413"/>
                    <a:gd name="connsiteX110" fmla="*/ 149215 w 497074"/>
                    <a:gd name="connsiteY110" fmla="*/ 24016 h 73413"/>
                    <a:gd name="connsiteX111" fmla="*/ 151108 w 497074"/>
                    <a:gd name="connsiteY111" fmla="*/ 23939 h 73413"/>
                    <a:gd name="connsiteX112" fmla="*/ 152976 w 497074"/>
                    <a:gd name="connsiteY112" fmla="*/ 24016 h 73413"/>
                    <a:gd name="connsiteX113" fmla="*/ 154126 w 497074"/>
                    <a:gd name="connsiteY113" fmla="*/ 24323 h 73413"/>
                    <a:gd name="connsiteX114" fmla="*/ 154715 w 497074"/>
                    <a:gd name="connsiteY114" fmla="*/ 24835 h 73413"/>
                    <a:gd name="connsiteX115" fmla="*/ 154894 w 497074"/>
                    <a:gd name="connsiteY115" fmla="*/ 25525 h 73413"/>
                    <a:gd name="connsiteX116" fmla="*/ 154894 w 497074"/>
                    <a:gd name="connsiteY116" fmla="*/ 32227 h 73413"/>
                    <a:gd name="connsiteX117" fmla="*/ 158450 w 497074"/>
                    <a:gd name="connsiteY117" fmla="*/ 27725 h 73413"/>
                    <a:gd name="connsiteX118" fmla="*/ 161596 w 497074"/>
                    <a:gd name="connsiteY118" fmla="*/ 24988 h 73413"/>
                    <a:gd name="connsiteX119" fmla="*/ 164537 w 497074"/>
                    <a:gd name="connsiteY119" fmla="*/ 23607 h 73413"/>
                    <a:gd name="connsiteX120" fmla="*/ 167479 w 497074"/>
                    <a:gd name="connsiteY120" fmla="*/ 23223 h 73413"/>
                    <a:gd name="connsiteX121" fmla="*/ 168988 w 497074"/>
                    <a:gd name="connsiteY121" fmla="*/ 23300 h 73413"/>
                    <a:gd name="connsiteX122" fmla="*/ 170753 w 497074"/>
                    <a:gd name="connsiteY122" fmla="*/ 23581 h 73413"/>
                    <a:gd name="connsiteX123" fmla="*/ 172416 w 497074"/>
                    <a:gd name="connsiteY123" fmla="*/ 24042 h 73413"/>
                    <a:gd name="connsiteX124" fmla="*/ 173465 w 497074"/>
                    <a:gd name="connsiteY124" fmla="*/ 24553 h 73413"/>
                    <a:gd name="connsiteX125" fmla="*/ 173873 w 497074"/>
                    <a:gd name="connsiteY125" fmla="*/ 25039 h 73413"/>
                    <a:gd name="connsiteX126" fmla="*/ 174052 w 497074"/>
                    <a:gd name="connsiteY126" fmla="*/ 25628 h 73413"/>
                    <a:gd name="connsiteX127" fmla="*/ 174155 w 497074"/>
                    <a:gd name="connsiteY127" fmla="*/ 26676 h 73413"/>
                    <a:gd name="connsiteX128" fmla="*/ 174181 w 497074"/>
                    <a:gd name="connsiteY128" fmla="*/ 28544 h 73413"/>
                    <a:gd name="connsiteX129" fmla="*/ 220796 w 497074"/>
                    <a:gd name="connsiteY129" fmla="*/ 71517 h 73413"/>
                    <a:gd name="connsiteX130" fmla="*/ 220592 w 497074"/>
                    <a:gd name="connsiteY130" fmla="*/ 72234 h 73413"/>
                    <a:gd name="connsiteX131" fmla="*/ 219901 w 497074"/>
                    <a:gd name="connsiteY131" fmla="*/ 72745 h 73413"/>
                    <a:gd name="connsiteX132" fmla="*/ 218546 w 497074"/>
                    <a:gd name="connsiteY132" fmla="*/ 73052 h 73413"/>
                    <a:gd name="connsiteX133" fmla="*/ 216345 w 497074"/>
                    <a:gd name="connsiteY133" fmla="*/ 73154 h 73413"/>
                    <a:gd name="connsiteX134" fmla="*/ 214069 w 497074"/>
                    <a:gd name="connsiteY134" fmla="*/ 73078 h 73413"/>
                    <a:gd name="connsiteX135" fmla="*/ 212560 w 497074"/>
                    <a:gd name="connsiteY135" fmla="*/ 72822 h 73413"/>
                    <a:gd name="connsiteX136" fmla="*/ 211562 w 497074"/>
                    <a:gd name="connsiteY136" fmla="*/ 72310 h 73413"/>
                    <a:gd name="connsiteX137" fmla="*/ 210871 w 497074"/>
                    <a:gd name="connsiteY137" fmla="*/ 71517 h 73413"/>
                    <a:gd name="connsiteX138" fmla="*/ 191431 w 497074"/>
                    <a:gd name="connsiteY138" fmla="*/ 46040 h 73413"/>
                    <a:gd name="connsiteX139" fmla="*/ 191431 w 497074"/>
                    <a:gd name="connsiteY139" fmla="*/ 71569 h 73413"/>
                    <a:gd name="connsiteX140" fmla="*/ 191226 w 497074"/>
                    <a:gd name="connsiteY140" fmla="*/ 72259 h 73413"/>
                    <a:gd name="connsiteX141" fmla="*/ 190561 w 497074"/>
                    <a:gd name="connsiteY141" fmla="*/ 72745 h 73413"/>
                    <a:gd name="connsiteX142" fmla="*/ 189282 w 497074"/>
                    <a:gd name="connsiteY142" fmla="*/ 73052 h 73413"/>
                    <a:gd name="connsiteX143" fmla="*/ 187185 w 497074"/>
                    <a:gd name="connsiteY143" fmla="*/ 73154 h 73413"/>
                    <a:gd name="connsiteX144" fmla="*/ 185139 w 497074"/>
                    <a:gd name="connsiteY144" fmla="*/ 73052 h 73413"/>
                    <a:gd name="connsiteX145" fmla="*/ 183834 w 497074"/>
                    <a:gd name="connsiteY145" fmla="*/ 72745 h 73413"/>
                    <a:gd name="connsiteX146" fmla="*/ 183169 w 497074"/>
                    <a:gd name="connsiteY146" fmla="*/ 72259 h 73413"/>
                    <a:gd name="connsiteX147" fmla="*/ 182990 w 497074"/>
                    <a:gd name="connsiteY147" fmla="*/ 71569 h 73413"/>
                    <a:gd name="connsiteX148" fmla="*/ 182990 w 497074"/>
                    <a:gd name="connsiteY148" fmla="*/ 3220 h 73413"/>
                    <a:gd name="connsiteX149" fmla="*/ 183169 w 497074"/>
                    <a:gd name="connsiteY149" fmla="*/ 2504 h 73413"/>
                    <a:gd name="connsiteX150" fmla="*/ 183834 w 497074"/>
                    <a:gd name="connsiteY150" fmla="*/ 1992 h 73413"/>
                    <a:gd name="connsiteX151" fmla="*/ 185139 w 497074"/>
                    <a:gd name="connsiteY151" fmla="*/ 1685 h 73413"/>
                    <a:gd name="connsiteX152" fmla="*/ 187185 w 497074"/>
                    <a:gd name="connsiteY152" fmla="*/ 1583 h 73413"/>
                    <a:gd name="connsiteX153" fmla="*/ 189282 w 497074"/>
                    <a:gd name="connsiteY153" fmla="*/ 1685 h 73413"/>
                    <a:gd name="connsiteX154" fmla="*/ 190561 w 497074"/>
                    <a:gd name="connsiteY154" fmla="*/ 1992 h 73413"/>
                    <a:gd name="connsiteX155" fmla="*/ 191226 w 497074"/>
                    <a:gd name="connsiteY155" fmla="*/ 2504 h 73413"/>
                    <a:gd name="connsiteX156" fmla="*/ 191431 w 497074"/>
                    <a:gd name="connsiteY156" fmla="*/ 3220 h 73413"/>
                    <a:gd name="connsiteX157" fmla="*/ 191431 w 497074"/>
                    <a:gd name="connsiteY157" fmla="*/ 44863 h 73413"/>
                    <a:gd name="connsiteX158" fmla="*/ 208825 w 497074"/>
                    <a:gd name="connsiteY158" fmla="*/ 25730 h 73413"/>
                    <a:gd name="connsiteX159" fmla="*/ 209695 w 497074"/>
                    <a:gd name="connsiteY159" fmla="*/ 24886 h 73413"/>
                    <a:gd name="connsiteX160" fmla="*/ 210795 w 497074"/>
                    <a:gd name="connsiteY160" fmla="*/ 24323 h 73413"/>
                    <a:gd name="connsiteX161" fmla="*/ 212304 w 497074"/>
                    <a:gd name="connsiteY161" fmla="*/ 24016 h 73413"/>
                    <a:gd name="connsiteX162" fmla="*/ 214401 w 497074"/>
                    <a:gd name="connsiteY162" fmla="*/ 23939 h 73413"/>
                    <a:gd name="connsiteX163" fmla="*/ 216550 w 497074"/>
                    <a:gd name="connsiteY163" fmla="*/ 24016 h 73413"/>
                    <a:gd name="connsiteX164" fmla="*/ 217957 w 497074"/>
                    <a:gd name="connsiteY164" fmla="*/ 24272 h 73413"/>
                    <a:gd name="connsiteX165" fmla="*/ 218725 w 497074"/>
                    <a:gd name="connsiteY165" fmla="*/ 24732 h 73413"/>
                    <a:gd name="connsiteX166" fmla="*/ 218955 w 497074"/>
                    <a:gd name="connsiteY166" fmla="*/ 25474 h 73413"/>
                    <a:gd name="connsiteX167" fmla="*/ 218622 w 497074"/>
                    <a:gd name="connsiteY167" fmla="*/ 26702 h 73413"/>
                    <a:gd name="connsiteX168" fmla="*/ 217523 w 497074"/>
                    <a:gd name="connsiteY168" fmla="*/ 28134 h 73413"/>
                    <a:gd name="connsiteX169" fmla="*/ 200844 w 497074"/>
                    <a:gd name="connsiteY169" fmla="*/ 44812 h 73413"/>
                    <a:gd name="connsiteX170" fmla="*/ 219569 w 497074"/>
                    <a:gd name="connsiteY170" fmla="*/ 69113 h 73413"/>
                    <a:gd name="connsiteX171" fmla="*/ 220515 w 497074"/>
                    <a:gd name="connsiteY171" fmla="*/ 70520 h 73413"/>
                    <a:gd name="connsiteX172" fmla="*/ 220796 w 497074"/>
                    <a:gd name="connsiteY172" fmla="*/ 71517 h 73413"/>
                    <a:gd name="connsiteX173" fmla="*/ 257575 w 497074"/>
                    <a:gd name="connsiteY173" fmla="*/ 59034 h 73413"/>
                    <a:gd name="connsiteX174" fmla="*/ 256270 w 497074"/>
                    <a:gd name="connsiteY174" fmla="*/ 65327 h 73413"/>
                    <a:gd name="connsiteX175" fmla="*/ 252561 w 497074"/>
                    <a:gd name="connsiteY175" fmla="*/ 69983 h 73413"/>
                    <a:gd name="connsiteX176" fmla="*/ 246832 w 497074"/>
                    <a:gd name="connsiteY176" fmla="*/ 72847 h 73413"/>
                    <a:gd name="connsiteX177" fmla="*/ 239516 w 497074"/>
                    <a:gd name="connsiteY177" fmla="*/ 73820 h 73413"/>
                    <a:gd name="connsiteX178" fmla="*/ 234834 w 497074"/>
                    <a:gd name="connsiteY178" fmla="*/ 73436 h 73413"/>
                    <a:gd name="connsiteX179" fmla="*/ 230844 w 497074"/>
                    <a:gd name="connsiteY179" fmla="*/ 72464 h 73413"/>
                    <a:gd name="connsiteX180" fmla="*/ 227852 w 497074"/>
                    <a:gd name="connsiteY180" fmla="*/ 71236 h 73413"/>
                    <a:gd name="connsiteX181" fmla="*/ 226061 w 497074"/>
                    <a:gd name="connsiteY181" fmla="*/ 70085 h 73413"/>
                    <a:gd name="connsiteX182" fmla="*/ 225242 w 497074"/>
                    <a:gd name="connsiteY182" fmla="*/ 68652 h 73413"/>
                    <a:gd name="connsiteX183" fmla="*/ 224986 w 497074"/>
                    <a:gd name="connsiteY183" fmla="*/ 66146 h 73413"/>
                    <a:gd name="connsiteX184" fmla="*/ 225088 w 497074"/>
                    <a:gd name="connsiteY184" fmla="*/ 64509 h 73413"/>
                    <a:gd name="connsiteX185" fmla="*/ 225345 w 497074"/>
                    <a:gd name="connsiteY185" fmla="*/ 63434 h 73413"/>
                    <a:gd name="connsiteX186" fmla="*/ 225779 w 497074"/>
                    <a:gd name="connsiteY186" fmla="*/ 62846 h 73413"/>
                    <a:gd name="connsiteX187" fmla="*/ 226419 w 497074"/>
                    <a:gd name="connsiteY187" fmla="*/ 62667 h 73413"/>
                    <a:gd name="connsiteX188" fmla="*/ 228081 w 497074"/>
                    <a:gd name="connsiteY188" fmla="*/ 63357 h 73413"/>
                    <a:gd name="connsiteX189" fmla="*/ 230793 w 497074"/>
                    <a:gd name="connsiteY189" fmla="*/ 64867 h 73413"/>
                    <a:gd name="connsiteX190" fmla="*/ 234605 w 497074"/>
                    <a:gd name="connsiteY190" fmla="*/ 66376 h 73413"/>
                    <a:gd name="connsiteX191" fmla="*/ 239669 w 497074"/>
                    <a:gd name="connsiteY191" fmla="*/ 67066 h 73413"/>
                    <a:gd name="connsiteX192" fmla="*/ 243557 w 497074"/>
                    <a:gd name="connsiteY192" fmla="*/ 66606 h 73413"/>
                    <a:gd name="connsiteX193" fmla="*/ 246576 w 497074"/>
                    <a:gd name="connsiteY193" fmla="*/ 65250 h 73413"/>
                    <a:gd name="connsiteX194" fmla="*/ 248546 w 497074"/>
                    <a:gd name="connsiteY194" fmla="*/ 62974 h 73413"/>
                    <a:gd name="connsiteX195" fmla="*/ 249236 w 497074"/>
                    <a:gd name="connsiteY195" fmla="*/ 59700 h 73413"/>
                    <a:gd name="connsiteX196" fmla="*/ 248239 w 497074"/>
                    <a:gd name="connsiteY196" fmla="*/ 56425 h 73413"/>
                    <a:gd name="connsiteX197" fmla="*/ 245603 w 497074"/>
                    <a:gd name="connsiteY197" fmla="*/ 54072 h 73413"/>
                    <a:gd name="connsiteX198" fmla="*/ 241920 w 497074"/>
                    <a:gd name="connsiteY198" fmla="*/ 52256 h 73413"/>
                    <a:gd name="connsiteX199" fmla="*/ 237699 w 497074"/>
                    <a:gd name="connsiteY199" fmla="*/ 50593 h 73413"/>
                    <a:gd name="connsiteX200" fmla="*/ 233453 w 497074"/>
                    <a:gd name="connsiteY200" fmla="*/ 48624 h 73413"/>
                    <a:gd name="connsiteX201" fmla="*/ 229744 w 497074"/>
                    <a:gd name="connsiteY201" fmla="*/ 45938 h 73413"/>
                    <a:gd name="connsiteX202" fmla="*/ 227110 w 497074"/>
                    <a:gd name="connsiteY202" fmla="*/ 42152 h 73413"/>
                    <a:gd name="connsiteX203" fmla="*/ 226112 w 497074"/>
                    <a:gd name="connsiteY203" fmla="*/ 36883 h 73413"/>
                    <a:gd name="connsiteX204" fmla="*/ 227161 w 497074"/>
                    <a:gd name="connsiteY204" fmla="*/ 31690 h 73413"/>
                    <a:gd name="connsiteX205" fmla="*/ 230307 w 497074"/>
                    <a:gd name="connsiteY205" fmla="*/ 27341 h 73413"/>
                    <a:gd name="connsiteX206" fmla="*/ 235551 w 497074"/>
                    <a:gd name="connsiteY206" fmla="*/ 24349 h 73413"/>
                    <a:gd name="connsiteX207" fmla="*/ 242893 w 497074"/>
                    <a:gd name="connsiteY207" fmla="*/ 23223 h 73413"/>
                    <a:gd name="connsiteX208" fmla="*/ 246576 w 497074"/>
                    <a:gd name="connsiteY208" fmla="*/ 23530 h 73413"/>
                    <a:gd name="connsiteX209" fmla="*/ 249901 w 497074"/>
                    <a:gd name="connsiteY209" fmla="*/ 24297 h 73413"/>
                    <a:gd name="connsiteX210" fmla="*/ 252434 w 497074"/>
                    <a:gd name="connsiteY210" fmla="*/ 25295 h 73413"/>
                    <a:gd name="connsiteX211" fmla="*/ 254020 w 497074"/>
                    <a:gd name="connsiteY211" fmla="*/ 26241 h 73413"/>
                    <a:gd name="connsiteX212" fmla="*/ 254736 w 497074"/>
                    <a:gd name="connsiteY212" fmla="*/ 26958 h 73413"/>
                    <a:gd name="connsiteX213" fmla="*/ 254991 w 497074"/>
                    <a:gd name="connsiteY213" fmla="*/ 27648 h 73413"/>
                    <a:gd name="connsiteX214" fmla="*/ 255145 w 497074"/>
                    <a:gd name="connsiteY214" fmla="*/ 28595 h 73413"/>
                    <a:gd name="connsiteX215" fmla="*/ 255222 w 497074"/>
                    <a:gd name="connsiteY215" fmla="*/ 29976 h 73413"/>
                    <a:gd name="connsiteX216" fmla="*/ 255145 w 497074"/>
                    <a:gd name="connsiteY216" fmla="*/ 31485 h 73413"/>
                    <a:gd name="connsiteX217" fmla="*/ 254889 w 497074"/>
                    <a:gd name="connsiteY217" fmla="*/ 32534 h 73413"/>
                    <a:gd name="connsiteX218" fmla="*/ 254454 w 497074"/>
                    <a:gd name="connsiteY218" fmla="*/ 33122 h 73413"/>
                    <a:gd name="connsiteX219" fmla="*/ 253892 w 497074"/>
                    <a:gd name="connsiteY219" fmla="*/ 33301 h 73413"/>
                    <a:gd name="connsiteX220" fmla="*/ 252561 w 497074"/>
                    <a:gd name="connsiteY220" fmla="*/ 32739 h 73413"/>
                    <a:gd name="connsiteX221" fmla="*/ 250311 w 497074"/>
                    <a:gd name="connsiteY221" fmla="*/ 31536 h 73413"/>
                    <a:gd name="connsiteX222" fmla="*/ 247062 w 497074"/>
                    <a:gd name="connsiteY222" fmla="*/ 30334 h 73413"/>
                    <a:gd name="connsiteX223" fmla="*/ 242790 w 497074"/>
                    <a:gd name="connsiteY223" fmla="*/ 29771 h 73413"/>
                    <a:gd name="connsiteX224" fmla="*/ 239004 w 497074"/>
                    <a:gd name="connsiteY224" fmla="*/ 30257 h 73413"/>
                    <a:gd name="connsiteX225" fmla="*/ 236318 w 497074"/>
                    <a:gd name="connsiteY225" fmla="*/ 31639 h 73413"/>
                    <a:gd name="connsiteX226" fmla="*/ 234732 w 497074"/>
                    <a:gd name="connsiteY226" fmla="*/ 33762 h 73413"/>
                    <a:gd name="connsiteX227" fmla="*/ 234195 w 497074"/>
                    <a:gd name="connsiteY227" fmla="*/ 36422 h 73413"/>
                    <a:gd name="connsiteX228" fmla="*/ 235218 w 497074"/>
                    <a:gd name="connsiteY228" fmla="*/ 39773 h 73413"/>
                    <a:gd name="connsiteX229" fmla="*/ 237879 w 497074"/>
                    <a:gd name="connsiteY229" fmla="*/ 42152 h 73413"/>
                    <a:gd name="connsiteX230" fmla="*/ 241613 w 497074"/>
                    <a:gd name="connsiteY230" fmla="*/ 43994 h 73413"/>
                    <a:gd name="connsiteX231" fmla="*/ 245885 w 497074"/>
                    <a:gd name="connsiteY231" fmla="*/ 45682 h 73413"/>
                    <a:gd name="connsiteX232" fmla="*/ 250183 w 497074"/>
                    <a:gd name="connsiteY232" fmla="*/ 47626 h 73413"/>
                    <a:gd name="connsiteX233" fmla="*/ 253942 w 497074"/>
                    <a:gd name="connsiteY233" fmla="*/ 50235 h 73413"/>
                    <a:gd name="connsiteX234" fmla="*/ 256577 w 497074"/>
                    <a:gd name="connsiteY234" fmla="*/ 53919 h 73413"/>
                    <a:gd name="connsiteX235" fmla="*/ 257575 w 497074"/>
                    <a:gd name="connsiteY235" fmla="*/ 59034 h 73413"/>
                    <a:gd name="connsiteX236" fmla="*/ 308998 w 497074"/>
                    <a:gd name="connsiteY236" fmla="*/ 71569 h 73413"/>
                    <a:gd name="connsiteX237" fmla="*/ 308794 w 497074"/>
                    <a:gd name="connsiteY237" fmla="*/ 72259 h 73413"/>
                    <a:gd name="connsiteX238" fmla="*/ 308128 w 497074"/>
                    <a:gd name="connsiteY238" fmla="*/ 72745 h 73413"/>
                    <a:gd name="connsiteX239" fmla="*/ 306850 w 497074"/>
                    <a:gd name="connsiteY239" fmla="*/ 73052 h 73413"/>
                    <a:gd name="connsiteX240" fmla="*/ 304803 w 497074"/>
                    <a:gd name="connsiteY240" fmla="*/ 73154 h 73413"/>
                    <a:gd name="connsiteX241" fmla="*/ 302706 w 497074"/>
                    <a:gd name="connsiteY241" fmla="*/ 73052 h 73413"/>
                    <a:gd name="connsiteX242" fmla="*/ 301427 w 497074"/>
                    <a:gd name="connsiteY242" fmla="*/ 72745 h 73413"/>
                    <a:gd name="connsiteX243" fmla="*/ 300762 w 497074"/>
                    <a:gd name="connsiteY243" fmla="*/ 72259 h 73413"/>
                    <a:gd name="connsiteX244" fmla="*/ 300557 w 497074"/>
                    <a:gd name="connsiteY244" fmla="*/ 71569 h 73413"/>
                    <a:gd name="connsiteX245" fmla="*/ 300557 w 497074"/>
                    <a:gd name="connsiteY245" fmla="*/ 44608 h 73413"/>
                    <a:gd name="connsiteX246" fmla="*/ 299943 w 497074"/>
                    <a:gd name="connsiteY246" fmla="*/ 38264 h 73413"/>
                    <a:gd name="connsiteX247" fmla="*/ 298153 w 497074"/>
                    <a:gd name="connsiteY247" fmla="*/ 34120 h 73413"/>
                    <a:gd name="connsiteX248" fmla="*/ 295109 w 497074"/>
                    <a:gd name="connsiteY248" fmla="*/ 31460 h 73413"/>
                    <a:gd name="connsiteX249" fmla="*/ 290785 w 497074"/>
                    <a:gd name="connsiteY249" fmla="*/ 30539 h 73413"/>
                    <a:gd name="connsiteX250" fmla="*/ 284442 w 497074"/>
                    <a:gd name="connsiteY250" fmla="*/ 32790 h 73413"/>
                    <a:gd name="connsiteX251" fmla="*/ 277791 w 497074"/>
                    <a:gd name="connsiteY251" fmla="*/ 39389 h 73413"/>
                    <a:gd name="connsiteX252" fmla="*/ 277791 w 497074"/>
                    <a:gd name="connsiteY252" fmla="*/ 71569 h 73413"/>
                    <a:gd name="connsiteX253" fmla="*/ 277586 w 497074"/>
                    <a:gd name="connsiteY253" fmla="*/ 72259 h 73413"/>
                    <a:gd name="connsiteX254" fmla="*/ 276922 w 497074"/>
                    <a:gd name="connsiteY254" fmla="*/ 72745 h 73413"/>
                    <a:gd name="connsiteX255" fmla="*/ 275642 w 497074"/>
                    <a:gd name="connsiteY255" fmla="*/ 73052 h 73413"/>
                    <a:gd name="connsiteX256" fmla="*/ 273545 w 497074"/>
                    <a:gd name="connsiteY256" fmla="*/ 73154 h 73413"/>
                    <a:gd name="connsiteX257" fmla="*/ 271498 w 497074"/>
                    <a:gd name="connsiteY257" fmla="*/ 73052 h 73413"/>
                    <a:gd name="connsiteX258" fmla="*/ 270194 w 497074"/>
                    <a:gd name="connsiteY258" fmla="*/ 72745 h 73413"/>
                    <a:gd name="connsiteX259" fmla="*/ 269528 w 497074"/>
                    <a:gd name="connsiteY259" fmla="*/ 72259 h 73413"/>
                    <a:gd name="connsiteX260" fmla="*/ 269349 w 497074"/>
                    <a:gd name="connsiteY260" fmla="*/ 71569 h 73413"/>
                    <a:gd name="connsiteX261" fmla="*/ 269349 w 497074"/>
                    <a:gd name="connsiteY261" fmla="*/ 3220 h 73413"/>
                    <a:gd name="connsiteX262" fmla="*/ 269528 w 497074"/>
                    <a:gd name="connsiteY262" fmla="*/ 2504 h 73413"/>
                    <a:gd name="connsiteX263" fmla="*/ 270194 w 497074"/>
                    <a:gd name="connsiteY263" fmla="*/ 1992 h 73413"/>
                    <a:gd name="connsiteX264" fmla="*/ 271498 w 497074"/>
                    <a:gd name="connsiteY264" fmla="*/ 1685 h 73413"/>
                    <a:gd name="connsiteX265" fmla="*/ 273545 w 497074"/>
                    <a:gd name="connsiteY265" fmla="*/ 1583 h 73413"/>
                    <a:gd name="connsiteX266" fmla="*/ 275642 w 497074"/>
                    <a:gd name="connsiteY266" fmla="*/ 1685 h 73413"/>
                    <a:gd name="connsiteX267" fmla="*/ 276922 w 497074"/>
                    <a:gd name="connsiteY267" fmla="*/ 1992 h 73413"/>
                    <a:gd name="connsiteX268" fmla="*/ 277586 w 497074"/>
                    <a:gd name="connsiteY268" fmla="*/ 2504 h 73413"/>
                    <a:gd name="connsiteX269" fmla="*/ 277791 w 497074"/>
                    <a:gd name="connsiteY269" fmla="*/ 3220 h 73413"/>
                    <a:gd name="connsiteX270" fmla="*/ 277791 w 497074"/>
                    <a:gd name="connsiteY270" fmla="*/ 30795 h 73413"/>
                    <a:gd name="connsiteX271" fmla="*/ 285106 w 497074"/>
                    <a:gd name="connsiteY271" fmla="*/ 25090 h 73413"/>
                    <a:gd name="connsiteX272" fmla="*/ 292525 w 497074"/>
                    <a:gd name="connsiteY272" fmla="*/ 23223 h 73413"/>
                    <a:gd name="connsiteX273" fmla="*/ 300276 w 497074"/>
                    <a:gd name="connsiteY273" fmla="*/ 24783 h 73413"/>
                    <a:gd name="connsiteX274" fmla="*/ 305366 w 497074"/>
                    <a:gd name="connsiteY274" fmla="*/ 28953 h 73413"/>
                    <a:gd name="connsiteX275" fmla="*/ 308154 w 497074"/>
                    <a:gd name="connsiteY275" fmla="*/ 35066 h 73413"/>
                    <a:gd name="connsiteX276" fmla="*/ 308998 w 497074"/>
                    <a:gd name="connsiteY276" fmla="*/ 43533 h 73413"/>
                    <a:gd name="connsiteX277" fmla="*/ 363210 w 497074"/>
                    <a:gd name="connsiteY277" fmla="*/ 46552 h 73413"/>
                    <a:gd name="connsiteX278" fmla="*/ 362208 w 497074"/>
                    <a:gd name="connsiteY278" fmla="*/ 49391 h 73413"/>
                    <a:gd name="connsiteX279" fmla="*/ 359921 w 497074"/>
                    <a:gd name="connsiteY279" fmla="*/ 50235 h 73413"/>
                    <a:gd name="connsiteX280" fmla="*/ 329599 w 497074"/>
                    <a:gd name="connsiteY280" fmla="*/ 50235 h 73413"/>
                    <a:gd name="connsiteX281" fmla="*/ 330369 w 497074"/>
                    <a:gd name="connsiteY281" fmla="*/ 57142 h 73413"/>
                    <a:gd name="connsiteX282" fmla="*/ 332940 w 497074"/>
                    <a:gd name="connsiteY282" fmla="*/ 62411 h 73413"/>
                    <a:gd name="connsiteX283" fmla="*/ 337619 w 497074"/>
                    <a:gd name="connsiteY283" fmla="*/ 65788 h 73413"/>
                    <a:gd name="connsiteX284" fmla="*/ 344661 w 497074"/>
                    <a:gd name="connsiteY284" fmla="*/ 66964 h 73413"/>
                    <a:gd name="connsiteX285" fmla="*/ 350522 w 497074"/>
                    <a:gd name="connsiteY285" fmla="*/ 66427 h 73413"/>
                    <a:gd name="connsiteX286" fmla="*/ 354968 w 497074"/>
                    <a:gd name="connsiteY286" fmla="*/ 65225 h 73413"/>
                    <a:gd name="connsiteX287" fmla="*/ 358054 w 497074"/>
                    <a:gd name="connsiteY287" fmla="*/ 64023 h 73413"/>
                    <a:gd name="connsiteX288" fmla="*/ 359879 w 497074"/>
                    <a:gd name="connsiteY288" fmla="*/ 63485 h 73413"/>
                    <a:gd name="connsiteX289" fmla="*/ 360522 w 497074"/>
                    <a:gd name="connsiteY289" fmla="*/ 63664 h 73413"/>
                    <a:gd name="connsiteX290" fmla="*/ 360958 w 497074"/>
                    <a:gd name="connsiteY290" fmla="*/ 64202 h 73413"/>
                    <a:gd name="connsiteX291" fmla="*/ 361189 w 497074"/>
                    <a:gd name="connsiteY291" fmla="*/ 65199 h 73413"/>
                    <a:gd name="connsiteX292" fmla="*/ 361266 w 497074"/>
                    <a:gd name="connsiteY292" fmla="*/ 66760 h 73413"/>
                    <a:gd name="connsiteX293" fmla="*/ 361215 w 497074"/>
                    <a:gd name="connsiteY293" fmla="*/ 67911 h 73413"/>
                    <a:gd name="connsiteX294" fmla="*/ 361087 w 497074"/>
                    <a:gd name="connsiteY294" fmla="*/ 68780 h 73413"/>
                    <a:gd name="connsiteX295" fmla="*/ 360832 w 497074"/>
                    <a:gd name="connsiteY295" fmla="*/ 69471 h 73413"/>
                    <a:gd name="connsiteX296" fmla="*/ 360371 w 497074"/>
                    <a:gd name="connsiteY296" fmla="*/ 70059 h 73413"/>
                    <a:gd name="connsiteX297" fmla="*/ 358709 w 497074"/>
                    <a:gd name="connsiteY297" fmla="*/ 70980 h 73413"/>
                    <a:gd name="connsiteX298" fmla="*/ 355127 w 497074"/>
                    <a:gd name="connsiteY298" fmla="*/ 72234 h 73413"/>
                    <a:gd name="connsiteX299" fmla="*/ 350037 w 497074"/>
                    <a:gd name="connsiteY299" fmla="*/ 73333 h 73413"/>
                    <a:gd name="connsiteX300" fmla="*/ 343872 w 497074"/>
                    <a:gd name="connsiteY300" fmla="*/ 73820 h 73413"/>
                    <a:gd name="connsiteX301" fmla="*/ 333922 w 497074"/>
                    <a:gd name="connsiteY301" fmla="*/ 72234 h 73413"/>
                    <a:gd name="connsiteX302" fmla="*/ 326733 w 497074"/>
                    <a:gd name="connsiteY302" fmla="*/ 67527 h 73413"/>
                    <a:gd name="connsiteX303" fmla="*/ 322334 w 497074"/>
                    <a:gd name="connsiteY303" fmla="*/ 59700 h 73413"/>
                    <a:gd name="connsiteX304" fmla="*/ 320850 w 497074"/>
                    <a:gd name="connsiteY304" fmla="*/ 48751 h 73413"/>
                    <a:gd name="connsiteX305" fmla="*/ 322385 w 497074"/>
                    <a:gd name="connsiteY305" fmla="*/ 38085 h 73413"/>
                    <a:gd name="connsiteX306" fmla="*/ 326811 w 497074"/>
                    <a:gd name="connsiteY306" fmla="*/ 30053 h 73413"/>
                    <a:gd name="connsiteX307" fmla="*/ 333793 w 497074"/>
                    <a:gd name="connsiteY307" fmla="*/ 24988 h 73413"/>
                    <a:gd name="connsiteX308" fmla="*/ 342952 w 497074"/>
                    <a:gd name="connsiteY308" fmla="*/ 23223 h 73413"/>
                    <a:gd name="connsiteX309" fmla="*/ 352185 w 497074"/>
                    <a:gd name="connsiteY309" fmla="*/ 24962 h 73413"/>
                    <a:gd name="connsiteX310" fmla="*/ 358453 w 497074"/>
                    <a:gd name="connsiteY310" fmla="*/ 29643 h 73413"/>
                    <a:gd name="connsiteX311" fmla="*/ 362060 w 497074"/>
                    <a:gd name="connsiteY311" fmla="*/ 36550 h 73413"/>
                    <a:gd name="connsiteX312" fmla="*/ 363210 w 497074"/>
                    <a:gd name="connsiteY312" fmla="*/ 45017 h 73413"/>
                    <a:gd name="connsiteX313" fmla="*/ 354718 w 497074"/>
                    <a:gd name="connsiteY313" fmla="*/ 44045 h 73413"/>
                    <a:gd name="connsiteX314" fmla="*/ 351758 w 497074"/>
                    <a:gd name="connsiteY314" fmla="*/ 33608 h 73413"/>
                    <a:gd name="connsiteX315" fmla="*/ 342519 w 497074"/>
                    <a:gd name="connsiteY315" fmla="*/ 29823 h 73413"/>
                    <a:gd name="connsiteX316" fmla="*/ 337011 w 497074"/>
                    <a:gd name="connsiteY316" fmla="*/ 30999 h 73413"/>
                    <a:gd name="connsiteX317" fmla="*/ 333048 w 497074"/>
                    <a:gd name="connsiteY317" fmla="*/ 34120 h 73413"/>
                    <a:gd name="connsiteX318" fmla="*/ 330577 w 497074"/>
                    <a:gd name="connsiteY318" fmla="*/ 38648 h 73413"/>
                    <a:gd name="connsiteX319" fmla="*/ 329599 w 497074"/>
                    <a:gd name="connsiteY319" fmla="*/ 44045 h 73413"/>
                    <a:gd name="connsiteX320" fmla="*/ 414804 w 497074"/>
                    <a:gd name="connsiteY320" fmla="*/ 46552 h 73413"/>
                    <a:gd name="connsiteX321" fmla="*/ 413802 w 497074"/>
                    <a:gd name="connsiteY321" fmla="*/ 49391 h 73413"/>
                    <a:gd name="connsiteX322" fmla="*/ 411515 w 497074"/>
                    <a:gd name="connsiteY322" fmla="*/ 50235 h 73413"/>
                    <a:gd name="connsiteX323" fmla="*/ 381193 w 497074"/>
                    <a:gd name="connsiteY323" fmla="*/ 50235 h 73413"/>
                    <a:gd name="connsiteX324" fmla="*/ 381963 w 497074"/>
                    <a:gd name="connsiteY324" fmla="*/ 57142 h 73413"/>
                    <a:gd name="connsiteX325" fmla="*/ 384534 w 497074"/>
                    <a:gd name="connsiteY325" fmla="*/ 62411 h 73413"/>
                    <a:gd name="connsiteX326" fmla="*/ 389212 w 497074"/>
                    <a:gd name="connsiteY326" fmla="*/ 65788 h 73413"/>
                    <a:gd name="connsiteX327" fmla="*/ 396255 w 497074"/>
                    <a:gd name="connsiteY327" fmla="*/ 66964 h 73413"/>
                    <a:gd name="connsiteX328" fmla="*/ 402115 w 497074"/>
                    <a:gd name="connsiteY328" fmla="*/ 66427 h 73413"/>
                    <a:gd name="connsiteX329" fmla="*/ 406563 w 497074"/>
                    <a:gd name="connsiteY329" fmla="*/ 65225 h 73413"/>
                    <a:gd name="connsiteX330" fmla="*/ 409647 w 497074"/>
                    <a:gd name="connsiteY330" fmla="*/ 64023 h 73413"/>
                    <a:gd name="connsiteX331" fmla="*/ 411473 w 497074"/>
                    <a:gd name="connsiteY331" fmla="*/ 63485 h 73413"/>
                    <a:gd name="connsiteX332" fmla="*/ 412115 w 497074"/>
                    <a:gd name="connsiteY332" fmla="*/ 63664 h 73413"/>
                    <a:gd name="connsiteX333" fmla="*/ 412552 w 497074"/>
                    <a:gd name="connsiteY333" fmla="*/ 64202 h 73413"/>
                    <a:gd name="connsiteX334" fmla="*/ 412783 w 497074"/>
                    <a:gd name="connsiteY334" fmla="*/ 65199 h 73413"/>
                    <a:gd name="connsiteX335" fmla="*/ 412860 w 497074"/>
                    <a:gd name="connsiteY335" fmla="*/ 66760 h 73413"/>
                    <a:gd name="connsiteX336" fmla="*/ 412809 w 497074"/>
                    <a:gd name="connsiteY336" fmla="*/ 67911 h 73413"/>
                    <a:gd name="connsiteX337" fmla="*/ 412681 w 497074"/>
                    <a:gd name="connsiteY337" fmla="*/ 68780 h 73413"/>
                    <a:gd name="connsiteX338" fmla="*/ 412425 w 497074"/>
                    <a:gd name="connsiteY338" fmla="*/ 69471 h 73413"/>
                    <a:gd name="connsiteX339" fmla="*/ 411965 w 497074"/>
                    <a:gd name="connsiteY339" fmla="*/ 70059 h 73413"/>
                    <a:gd name="connsiteX340" fmla="*/ 410302 w 497074"/>
                    <a:gd name="connsiteY340" fmla="*/ 70980 h 73413"/>
                    <a:gd name="connsiteX341" fmla="*/ 406721 w 497074"/>
                    <a:gd name="connsiteY341" fmla="*/ 72234 h 73413"/>
                    <a:gd name="connsiteX342" fmla="*/ 401630 w 497074"/>
                    <a:gd name="connsiteY342" fmla="*/ 73333 h 73413"/>
                    <a:gd name="connsiteX343" fmla="*/ 395466 w 497074"/>
                    <a:gd name="connsiteY343" fmla="*/ 73820 h 73413"/>
                    <a:gd name="connsiteX344" fmla="*/ 385515 w 497074"/>
                    <a:gd name="connsiteY344" fmla="*/ 72234 h 73413"/>
                    <a:gd name="connsiteX345" fmla="*/ 378328 w 497074"/>
                    <a:gd name="connsiteY345" fmla="*/ 67527 h 73413"/>
                    <a:gd name="connsiteX346" fmla="*/ 373928 w 497074"/>
                    <a:gd name="connsiteY346" fmla="*/ 59700 h 73413"/>
                    <a:gd name="connsiteX347" fmla="*/ 372444 w 497074"/>
                    <a:gd name="connsiteY347" fmla="*/ 48751 h 73413"/>
                    <a:gd name="connsiteX348" fmla="*/ 373978 w 497074"/>
                    <a:gd name="connsiteY348" fmla="*/ 38085 h 73413"/>
                    <a:gd name="connsiteX349" fmla="*/ 378404 w 497074"/>
                    <a:gd name="connsiteY349" fmla="*/ 30053 h 73413"/>
                    <a:gd name="connsiteX350" fmla="*/ 385387 w 497074"/>
                    <a:gd name="connsiteY350" fmla="*/ 24988 h 73413"/>
                    <a:gd name="connsiteX351" fmla="*/ 394545 w 497074"/>
                    <a:gd name="connsiteY351" fmla="*/ 23223 h 73413"/>
                    <a:gd name="connsiteX352" fmla="*/ 403779 w 497074"/>
                    <a:gd name="connsiteY352" fmla="*/ 24962 h 73413"/>
                    <a:gd name="connsiteX353" fmla="*/ 410047 w 497074"/>
                    <a:gd name="connsiteY353" fmla="*/ 29643 h 73413"/>
                    <a:gd name="connsiteX354" fmla="*/ 413653 w 497074"/>
                    <a:gd name="connsiteY354" fmla="*/ 36550 h 73413"/>
                    <a:gd name="connsiteX355" fmla="*/ 414804 w 497074"/>
                    <a:gd name="connsiteY355" fmla="*/ 45017 h 73413"/>
                    <a:gd name="connsiteX356" fmla="*/ 406312 w 497074"/>
                    <a:gd name="connsiteY356" fmla="*/ 44045 h 73413"/>
                    <a:gd name="connsiteX357" fmla="*/ 403352 w 497074"/>
                    <a:gd name="connsiteY357" fmla="*/ 33608 h 73413"/>
                    <a:gd name="connsiteX358" fmla="*/ 394112 w 497074"/>
                    <a:gd name="connsiteY358" fmla="*/ 29823 h 73413"/>
                    <a:gd name="connsiteX359" fmla="*/ 388605 w 497074"/>
                    <a:gd name="connsiteY359" fmla="*/ 30999 h 73413"/>
                    <a:gd name="connsiteX360" fmla="*/ 384642 w 497074"/>
                    <a:gd name="connsiteY360" fmla="*/ 34120 h 73413"/>
                    <a:gd name="connsiteX361" fmla="*/ 382171 w 497074"/>
                    <a:gd name="connsiteY361" fmla="*/ 38648 h 73413"/>
                    <a:gd name="connsiteX362" fmla="*/ 381193 w 497074"/>
                    <a:gd name="connsiteY362" fmla="*/ 44045 h 73413"/>
                    <a:gd name="connsiteX363" fmla="*/ 450495 w 497074"/>
                    <a:gd name="connsiteY363" fmla="*/ 68192 h 73413"/>
                    <a:gd name="connsiteX364" fmla="*/ 450290 w 497074"/>
                    <a:gd name="connsiteY364" fmla="*/ 70545 h 73413"/>
                    <a:gd name="connsiteX365" fmla="*/ 449676 w 497074"/>
                    <a:gd name="connsiteY365" fmla="*/ 71824 h 73413"/>
                    <a:gd name="connsiteX366" fmla="*/ 448448 w 497074"/>
                    <a:gd name="connsiteY366" fmla="*/ 72592 h 73413"/>
                    <a:gd name="connsiteX367" fmla="*/ 446581 w 497074"/>
                    <a:gd name="connsiteY367" fmla="*/ 73180 h 73413"/>
                    <a:gd name="connsiteX368" fmla="*/ 444356 w 497074"/>
                    <a:gd name="connsiteY368" fmla="*/ 73564 h 73413"/>
                    <a:gd name="connsiteX369" fmla="*/ 442002 w 497074"/>
                    <a:gd name="connsiteY369" fmla="*/ 73717 h 73413"/>
                    <a:gd name="connsiteX370" fmla="*/ 435863 w 497074"/>
                    <a:gd name="connsiteY370" fmla="*/ 72771 h 73413"/>
                    <a:gd name="connsiteX371" fmla="*/ 431668 w 497074"/>
                    <a:gd name="connsiteY371" fmla="*/ 69906 h 73413"/>
                    <a:gd name="connsiteX372" fmla="*/ 429289 w 497074"/>
                    <a:gd name="connsiteY372" fmla="*/ 65046 h 73413"/>
                    <a:gd name="connsiteX373" fmla="*/ 428547 w 497074"/>
                    <a:gd name="connsiteY373" fmla="*/ 58114 h 73413"/>
                    <a:gd name="connsiteX374" fmla="*/ 428547 w 497074"/>
                    <a:gd name="connsiteY374" fmla="*/ 31204 h 73413"/>
                    <a:gd name="connsiteX375" fmla="*/ 422101 w 497074"/>
                    <a:gd name="connsiteY375" fmla="*/ 31204 h 73413"/>
                    <a:gd name="connsiteX376" fmla="*/ 420873 w 497074"/>
                    <a:gd name="connsiteY376" fmla="*/ 30385 h 73413"/>
                    <a:gd name="connsiteX377" fmla="*/ 420413 w 497074"/>
                    <a:gd name="connsiteY377" fmla="*/ 27725 h 73413"/>
                    <a:gd name="connsiteX378" fmla="*/ 420540 w 497074"/>
                    <a:gd name="connsiteY378" fmla="*/ 26088 h 73413"/>
                    <a:gd name="connsiteX379" fmla="*/ 420873 w 497074"/>
                    <a:gd name="connsiteY379" fmla="*/ 24988 h 73413"/>
                    <a:gd name="connsiteX380" fmla="*/ 421410 w 497074"/>
                    <a:gd name="connsiteY380" fmla="*/ 24374 h 73413"/>
                    <a:gd name="connsiteX381" fmla="*/ 422152 w 497074"/>
                    <a:gd name="connsiteY381" fmla="*/ 24195 h 73413"/>
                    <a:gd name="connsiteX382" fmla="*/ 428547 w 497074"/>
                    <a:gd name="connsiteY382" fmla="*/ 24195 h 73413"/>
                    <a:gd name="connsiteX383" fmla="*/ 428547 w 497074"/>
                    <a:gd name="connsiteY383" fmla="*/ 13247 h 73413"/>
                    <a:gd name="connsiteX384" fmla="*/ 428726 w 497074"/>
                    <a:gd name="connsiteY384" fmla="*/ 12582 h 73413"/>
                    <a:gd name="connsiteX385" fmla="*/ 429391 w 497074"/>
                    <a:gd name="connsiteY385" fmla="*/ 12045 h 73413"/>
                    <a:gd name="connsiteX386" fmla="*/ 430696 w 497074"/>
                    <a:gd name="connsiteY386" fmla="*/ 11712 h 73413"/>
                    <a:gd name="connsiteX387" fmla="*/ 432742 w 497074"/>
                    <a:gd name="connsiteY387" fmla="*/ 11610 h 73413"/>
                    <a:gd name="connsiteX388" fmla="*/ 434839 w 497074"/>
                    <a:gd name="connsiteY388" fmla="*/ 11712 h 73413"/>
                    <a:gd name="connsiteX389" fmla="*/ 436119 w 497074"/>
                    <a:gd name="connsiteY389" fmla="*/ 12045 h 73413"/>
                    <a:gd name="connsiteX390" fmla="*/ 436783 w 497074"/>
                    <a:gd name="connsiteY390" fmla="*/ 12582 h 73413"/>
                    <a:gd name="connsiteX391" fmla="*/ 436988 w 497074"/>
                    <a:gd name="connsiteY391" fmla="*/ 13247 h 73413"/>
                    <a:gd name="connsiteX392" fmla="*/ 436988 w 497074"/>
                    <a:gd name="connsiteY392" fmla="*/ 24195 h 73413"/>
                    <a:gd name="connsiteX393" fmla="*/ 448806 w 497074"/>
                    <a:gd name="connsiteY393" fmla="*/ 24195 h 73413"/>
                    <a:gd name="connsiteX394" fmla="*/ 449522 w 497074"/>
                    <a:gd name="connsiteY394" fmla="*/ 24374 h 73413"/>
                    <a:gd name="connsiteX395" fmla="*/ 450059 w 497074"/>
                    <a:gd name="connsiteY395" fmla="*/ 24988 h 73413"/>
                    <a:gd name="connsiteX396" fmla="*/ 450392 w 497074"/>
                    <a:gd name="connsiteY396" fmla="*/ 26088 h 73413"/>
                    <a:gd name="connsiteX397" fmla="*/ 450495 w 497074"/>
                    <a:gd name="connsiteY397" fmla="*/ 27725 h 73413"/>
                    <a:gd name="connsiteX398" fmla="*/ 450034 w 497074"/>
                    <a:gd name="connsiteY398" fmla="*/ 30385 h 73413"/>
                    <a:gd name="connsiteX399" fmla="*/ 448806 w 497074"/>
                    <a:gd name="connsiteY399" fmla="*/ 31204 h 73413"/>
                    <a:gd name="connsiteX400" fmla="*/ 436988 w 497074"/>
                    <a:gd name="connsiteY400" fmla="*/ 31204 h 73413"/>
                    <a:gd name="connsiteX401" fmla="*/ 436988 w 497074"/>
                    <a:gd name="connsiteY401" fmla="*/ 56886 h 73413"/>
                    <a:gd name="connsiteX402" fmla="*/ 438395 w 497074"/>
                    <a:gd name="connsiteY402" fmla="*/ 64074 h 73413"/>
                    <a:gd name="connsiteX403" fmla="*/ 443435 w 497074"/>
                    <a:gd name="connsiteY403" fmla="*/ 66504 h 73413"/>
                    <a:gd name="connsiteX404" fmla="*/ 445532 w 497074"/>
                    <a:gd name="connsiteY404" fmla="*/ 66274 h 73413"/>
                    <a:gd name="connsiteX405" fmla="*/ 447169 w 497074"/>
                    <a:gd name="connsiteY405" fmla="*/ 65788 h 73413"/>
                    <a:gd name="connsiteX406" fmla="*/ 448397 w 497074"/>
                    <a:gd name="connsiteY406" fmla="*/ 65301 h 73413"/>
                    <a:gd name="connsiteX407" fmla="*/ 449318 w 497074"/>
                    <a:gd name="connsiteY407" fmla="*/ 65071 h 73413"/>
                    <a:gd name="connsiteX408" fmla="*/ 449804 w 497074"/>
                    <a:gd name="connsiteY408" fmla="*/ 65199 h 73413"/>
                    <a:gd name="connsiteX409" fmla="*/ 450162 w 497074"/>
                    <a:gd name="connsiteY409" fmla="*/ 65685 h 73413"/>
                    <a:gd name="connsiteX410" fmla="*/ 450392 w 497074"/>
                    <a:gd name="connsiteY410" fmla="*/ 66657 h 73413"/>
                    <a:gd name="connsiteX411" fmla="*/ 450495 w 497074"/>
                    <a:gd name="connsiteY411" fmla="*/ 68192 h 73413"/>
                    <a:gd name="connsiteX412" fmla="*/ 496477 w 497074"/>
                    <a:gd name="connsiteY412" fmla="*/ 25014 h 73413"/>
                    <a:gd name="connsiteX413" fmla="*/ 497141 w 497074"/>
                    <a:gd name="connsiteY413" fmla="*/ 26216 h 73413"/>
                    <a:gd name="connsiteX414" fmla="*/ 495914 w 497074"/>
                    <a:gd name="connsiteY414" fmla="*/ 29106 h 73413"/>
                    <a:gd name="connsiteX415" fmla="*/ 493995 w 497074"/>
                    <a:gd name="connsiteY415" fmla="*/ 31613 h 73413"/>
                    <a:gd name="connsiteX416" fmla="*/ 492639 w 497074"/>
                    <a:gd name="connsiteY416" fmla="*/ 31613 h 73413"/>
                    <a:gd name="connsiteX417" fmla="*/ 481742 w 497074"/>
                    <a:gd name="connsiteY417" fmla="*/ 23683 h 73413"/>
                    <a:gd name="connsiteX418" fmla="*/ 483175 w 497074"/>
                    <a:gd name="connsiteY418" fmla="*/ 37087 h 73413"/>
                    <a:gd name="connsiteX419" fmla="*/ 482509 w 497074"/>
                    <a:gd name="connsiteY419" fmla="*/ 38264 h 73413"/>
                    <a:gd name="connsiteX420" fmla="*/ 479337 w 497074"/>
                    <a:gd name="connsiteY420" fmla="*/ 38673 h 73413"/>
                    <a:gd name="connsiteX421" fmla="*/ 476165 w 497074"/>
                    <a:gd name="connsiteY421" fmla="*/ 38264 h 73413"/>
                    <a:gd name="connsiteX422" fmla="*/ 475501 w 497074"/>
                    <a:gd name="connsiteY422" fmla="*/ 37087 h 73413"/>
                    <a:gd name="connsiteX423" fmla="*/ 476933 w 497074"/>
                    <a:gd name="connsiteY423" fmla="*/ 23683 h 73413"/>
                    <a:gd name="connsiteX424" fmla="*/ 466087 w 497074"/>
                    <a:gd name="connsiteY424" fmla="*/ 31613 h 73413"/>
                    <a:gd name="connsiteX425" fmla="*/ 464706 w 497074"/>
                    <a:gd name="connsiteY425" fmla="*/ 31613 h 73413"/>
                    <a:gd name="connsiteX426" fmla="*/ 462762 w 497074"/>
                    <a:gd name="connsiteY426" fmla="*/ 29106 h 73413"/>
                    <a:gd name="connsiteX427" fmla="*/ 461560 w 497074"/>
                    <a:gd name="connsiteY427" fmla="*/ 26216 h 73413"/>
                    <a:gd name="connsiteX428" fmla="*/ 462250 w 497074"/>
                    <a:gd name="connsiteY428" fmla="*/ 25014 h 73413"/>
                    <a:gd name="connsiteX429" fmla="*/ 474580 w 497074"/>
                    <a:gd name="connsiteY429" fmla="*/ 19540 h 73413"/>
                    <a:gd name="connsiteX430" fmla="*/ 462250 w 497074"/>
                    <a:gd name="connsiteY430" fmla="*/ 14117 h 73413"/>
                    <a:gd name="connsiteX431" fmla="*/ 461560 w 497074"/>
                    <a:gd name="connsiteY431" fmla="*/ 12863 h 73413"/>
                    <a:gd name="connsiteX432" fmla="*/ 462762 w 497074"/>
                    <a:gd name="connsiteY432" fmla="*/ 9973 h 73413"/>
                    <a:gd name="connsiteX433" fmla="*/ 464706 w 497074"/>
                    <a:gd name="connsiteY433" fmla="*/ 7517 h 73413"/>
                    <a:gd name="connsiteX434" fmla="*/ 466087 w 497074"/>
                    <a:gd name="connsiteY434" fmla="*/ 7517 h 73413"/>
                    <a:gd name="connsiteX435" fmla="*/ 476933 w 497074"/>
                    <a:gd name="connsiteY435" fmla="*/ 15396 h 73413"/>
                    <a:gd name="connsiteX436" fmla="*/ 475501 w 497074"/>
                    <a:gd name="connsiteY436" fmla="*/ 2043 h 73413"/>
                    <a:gd name="connsiteX437" fmla="*/ 476165 w 497074"/>
                    <a:gd name="connsiteY437" fmla="*/ 815 h 73413"/>
                    <a:gd name="connsiteX438" fmla="*/ 479337 w 497074"/>
                    <a:gd name="connsiteY438" fmla="*/ 406 h 73413"/>
                    <a:gd name="connsiteX439" fmla="*/ 482509 w 497074"/>
                    <a:gd name="connsiteY439" fmla="*/ 815 h 73413"/>
                    <a:gd name="connsiteX440" fmla="*/ 483175 w 497074"/>
                    <a:gd name="connsiteY440" fmla="*/ 2043 h 73413"/>
                    <a:gd name="connsiteX441" fmla="*/ 481742 w 497074"/>
                    <a:gd name="connsiteY441" fmla="*/ 15396 h 73413"/>
                    <a:gd name="connsiteX442" fmla="*/ 492639 w 497074"/>
                    <a:gd name="connsiteY442" fmla="*/ 7517 h 73413"/>
                    <a:gd name="connsiteX443" fmla="*/ 493995 w 497074"/>
                    <a:gd name="connsiteY443" fmla="*/ 7517 h 73413"/>
                    <a:gd name="connsiteX444" fmla="*/ 495914 w 497074"/>
                    <a:gd name="connsiteY444" fmla="*/ 10024 h 73413"/>
                    <a:gd name="connsiteX445" fmla="*/ 497141 w 497074"/>
                    <a:gd name="connsiteY445" fmla="*/ 12863 h 73413"/>
                    <a:gd name="connsiteX446" fmla="*/ 496477 w 497074"/>
                    <a:gd name="connsiteY446" fmla="*/ 14117 h 73413"/>
                    <a:gd name="connsiteX447" fmla="*/ 484146 w 497074"/>
                    <a:gd name="connsiteY447" fmla="*/ 19540 h 7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497074" h="73413">
                      <a:moveTo>
                        <a:pt x="69112" y="70903"/>
                      </a:moveTo>
                      <a:cubicBezTo>
                        <a:pt x="68975" y="71381"/>
                        <a:pt x="68771" y="71765"/>
                        <a:pt x="68498" y="72055"/>
                      </a:cubicBezTo>
                      <a:cubicBezTo>
                        <a:pt x="68225" y="72344"/>
                        <a:pt x="67850" y="72566"/>
                        <a:pt x="67372" y="72720"/>
                      </a:cubicBezTo>
                      <a:cubicBezTo>
                        <a:pt x="66895" y="72873"/>
                        <a:pt x="66307" y="72984"/>
                        <a:pt x="65607" y="73052"/>
                      </a:cubicBezTo>
                      <a:cubicBezTo>
                        <a:pt x="64908" y="73120"/>
                        <a:pt x="64047" y="73154"/>
                        <a:pt x="63024" y="73154"/>
                      </a:cubicBezTo>
                      <a:cubicBezTo>
                        <a:pt x="61967" y="73154"/>
                        <a:pt x="61071" y="73120"/>
                        <a:pt x="60338" y="73052"/>
                      </a:cubicBezTo>
                      <a:cubicBezTo>
                        <a:pt x="59605" y="72984"/>
                        <a:pt x="58999" y="72873"/>
                        <a:pt x="58522" y="72720"/>
                      </a:cubicBezTo>
                      <a:cubicBezTo>
                        <a:pt x="58044" y="72566"/>
                        <a:pt x="57686" y="72344"/>
                        <a:pt x="57447" y="72055"/>
                      </a:cubicBezTo>
                      <a:cubicBezTo>
                        <a:pt x="57209" y="71765"/>
                        <a:pt x="57021" y="71381"/>
                        <a:pt x="56885" y="70903"/>
                      </a:cubicBezTo>
                      <a:lnTo>
                        <a:pt x="43020" y="20921"/>
                      </a:lnTo>
                      <a:lnTo>
                        <a:pt x="42918" y="20921"/>
                      </a:lnTo>
                      <a:lnTo>
                        <a:pt x="30128" y="70903"/>
                      </a:lnTo>
                      <a:cubicBezTo>
                        <a:pt x="30026" y="71381"/>
                        <a:pt x="29855" y="71765"/>
                        <a:pt x="29617" y="72055"/>
                      </a:cubicBezTo>
                      <a:cubicBezTo>
                        <a:pt x="29378" y="72344"/>
                        <a:pt x="29037" y="72566"/>
                        <a:pt x="28593" y="72720"/>
                      </a:cubicBezTo>
                      <a:cubicBezTo>
                        <a:pt x="28150" y="72873"/>
                        <a:pt x="27579" y="72984"/>
                        <a:pt x="26880" y="73052"/>
                      </a:cubicBezTo>
                      <a:cubicBezTo>
                        <a:pt x="26180" y="73120"/>
                        <a:pt x="25285" y="73154"/>
                        <a:pt x="24194" y="73154"/>
                      </a:cubicBezTo>
                      <a:cubicBezTo>
                        <a:pt x="23068" y="73154"/>
                        <a:pt x="22130" y="73120"/>
                        <a:pt x="21380" y="73052"/>
                      </a:cubicBezTo>
                      <a:cubicBezTo>
                        <a:pt x="20630" y="72984"/>
                        <a:pt x="20016" y="72873"/>
                        <a:pt x="19538" y="72720"/>
                      </a:cubicBezTo>
                      <a:cubicBezTo>
                        <a:pt x="19061" y="72566"/>
                        <a:pt x="18694" y="72344"/>
                        <a:pt x="18438" y="72055"/>
                      </a:cubicBezTo>
                      <a:cubicBezTo>
                        <a:pt x="18182" y="71765"/>
                        <a:pt x="18003" y="71381"/>
                        <a:pt x="17901" y="70903"/>
                      </a:cubicBezTo>
                      <a:lnTo>
                        <a:pt x="404" y="9768"/>
                      </a:lnTo>
                      <a:cubicBezTo>
                        <a:pt x="200" y="8984"/>
                        <a:pt x="89" y="8370"/>
                        <a:pt x="72" y="7926"/>
                      </a:cubicBezTo>
                      <a:cubicBezTo>
                        <a:pt x="55" y="7483"/>
                        <a:pt x="191" y="7142"/>
                        <a:pt x="481" y="6903"/>
                      </a:cubicBezTo>
                      <a:cubicBezTo>
                        <a:pt x="771" y="6665"/>
                        <a:pt x="1240" y="6511"/>
                        <a:pt x="1888" y="6443"/>
                      </a:cubicBezTo>
                      <a:cubicBezTo>
                        <a:pt x="2536" y="6375"/>
                        <a:pt x="3406" y="6341"/>
                        <a:pt x="4497" y="6341"/>
                      </a:cubicBezTo>
                      <a:cubicBezTo>
                        <a:pt x="5555" y="6341"/>
                        <a:pt x="6390" y="6366"/>
                        <a:pt x="7004" y="6417"/>
                      </a:cubicBezTo>
                      <a:cubicBezTo>
                        <a:pt x="7618" y="6468"/>
                        <a:pt x="8087" y="6562"/>
                        <a:pt x="8411" y="6699"/>
                      </a:cubicBezTo>
                      <a:cubicBezTo>
                        <a:pt x="8735" y="6835"/>
                        <a:pt x="8957" y="7023"/>
                        <a:pt x="9076" y="7261"/>
                      </a:cubicBezTo>
                      <a:cubicBezTo>
                        <a:pt x="9195" y="7500"/>
                        <a:pt x="9289" y="7807"/>
                        <a:pt x="9357" y="8182"/>
                      </a:cubicBezTo>
                      <a:lnTo>
                        <a:pt x="24245" y="63639"/>
                      </a:lnTo>
                      <a:lnTo>
                        <a:pt x="24296" y="63639"/>
                      </a:lnTo>
                      <a:lnTo>
                        <a:pt x="38416" y="8285"/>
                      </a:lnTo>
                      <a:cubicBezTo>
                        <a:pt x="38518" y="7909"/>
                        <a:pt x="38646" y="7594"/>
                        <a:pt x="38800" y="7338"/>
                      </a:cubicBezTo>
                      <a:cubicBezTo>
                        <a:pt x="38953" y="7082"/>
                        <a:pt x="39200" y="6886"/>
                        <a:pt x="39542" y="6750"/>
                      </a:cubicBezTo>
                      <a:cubicBezTo>
                        <a:pt x="39883" y="6613"/>
                        <a:pt x="40369" y="6511"/>
                        <a:pt x="41000" y="6443"/>
                      </a:cubicBezTo>
                      <a:cubicBezTo>
                        <a:pt x="41631" y="6375"/>
                        <a:pt x="42458" y="6341"/>
                        <a:pt x="43481" y="6341"/>
                      </a:cubicBezTo>
                      <a:cubicBezTo>
                        <a:pt x="44436" y="6341"/>
                        <a:pt x="45195" y="6375"/>
                        <a:pt x="45757" y="6443"/>
                      </a:cubicBezTo>
                      <a:cubicBezTo>
                        <a:pt x="46320" y="6511"/>
                        <a:pt x="46772" y="6613"/>
                        <a:pt x="47113" y="6750"/>
                      </a:cubicBezTo>
                      <a:cubicBezTo>
                        <a:pt x="47454" y="6886"/>
                        <a:pt x="47702" y="7082"/>
                        <a:pt x="47855" y="7338"/>
                      </a:cubicBezTo>
                      <a:cubicBezTo>
                        <a:pt x="48009" y="7594"/>
                        <a:pt x="48136" y="7909"/>
                        <a:pt x="48239" y="8285"/>
                      </a:cubicBezTo>
                      <a:lnTo>
                        <a:pt x="63433" y="63639"/>
                      </a:lnTo>
                      <a:lnTo>
                        <a:pt x="63535" y="63639"/>
                      </a:lnTo>
                      <a:lnTo>
                        <a:pt x="78116" y="8233"/>
                      </a:lnTo>
                      <a:cubicBezTo>
                        <a:pt x="78218" y="7892"/>
                        <a:pt x="78321" y="7594"/>
                        <a:pt x="78423" y="7338"/>
                      </a:cubicBezTo>
                      <a:cubicBezTo>
                        <a:pt x="78525" y="7082"/>
                        <a:pt x="78738" y="6886"/>
                        <a:pt x="79062" y="6750"/>
                      </a:cubicBezTo>
                      <a:cubicBezTo>
                        <a:pt x="79386" y="6613"/>
                        <a:pt x="79847" y="6511"/>
                        <a:pt x="80444" y="6443"/>
                      </a:cubicBezTo>
                      <a:cubicBezTo>
                        <a:pt x="81041" y="6375"/>
                        <a:pt x="81834" y="6341"/>
                        <a:pt x="82823" y="6341"/>
                      </a:cubicBezTo>
                      <a:cubicBezTo>
                        <a:pt x="83846" y="6341"/>
                        <a:pt x="84656" y="6383"/>
                        <a:pt x="85253" y="6468"/>
                      </a:cubicBezTo>
                      <a:cubicBezTo>
                        <a:pt x="85850" y="6554"/>
                        <a:pt x="86284" y="6716"/>
                        <a:pt x="86557" y="6954"/>
                      </a:cubicBezTo>
                      <a:cubicBezTo>
                        <a:pt x="86830" y="7193"/>
                        <a:pt x="86958" y="7534"/>
                        <a:pt x="86941" y="7978"/>
                      </a:cubicBezTo>
                      <a:cubicBezTo>
                        <a:pt x="86924" y="8421"/>
                        <a:pt x="86830" y="9035"/>
                        <a:pt x="86660" y="9819"/>
                      </a:cubicBezTo>
                      <a:close/>
                      <a:moveTo>
                        <a:pt x="135521" y="48035"/>
                      </a:moveTo>
                      <a:cubicBezTo>
                        <a:pt x="135521" y="51787"/>
                        <a:pt x="135027" y="55240"/>
                        <a:pt x="134038" y="58395"/>
                      </a:cubicBezTo>
                      <a:cubicBezTo>
                        <a:pt x="133048" y="61550"/>
                        <a:pt x="131573" y="64270"/>
                        <a:pt x="129613" y="66555"/>
                      </a:cubicBezTo>
                      <a:cubicBezTo>
                        <a:pt x="127651" y="68840"/>
                        <a:pt x="125196" y="70622"/>
                        <a:pt x="122245" y="71901"/>
                      </a:cubicBezTo>
                      <a:cubicBezTo>
                        <a:pt x="119295" y="73180"/>
                        <a:pt x="115876" y="73820"/>
                        <a:pt x="111988" y="73820"/>
                      </a:cubicBezTo>
                      <a:cubicBezTo>
                        <a:pt x="108202" y="73820"/>
                        <a:pt x="104902" y="73257"/>
                        <a:pt x="102088" y="72131"/>
                      </a:cubicBezTo>
                      <a:cubicBezTo>
                        <a:pt x="99275" y="71006"/>
                        <a:pt x="96930" y="69369"/>
                        <a:pt x="95054" y="67220"/>
                      </a:cubicBezTo>
                      <a:cubicBezTo>
                        <a:pt x="93178" y="65071"/>
                        <a:pt x="91780" y="62462"/>
                        <a:pt x="90859" y="59393"/>
                      </a:cubicBezTo>
                      <a:cubicBezTo>
                        <a:pt x="89938" y="56323"/>
                        <a:pt x="89477" y="52844"/>
                        <a:pt x="89477" y="48956"/>
                      </a:cubicBezTo>
                      <a:cubicBezTo>
                        <a:pt x="89477" y="45204"/>
                        <a:pt x="89964" y="41751"/>
                        <a:pt x="90936" y="38596"/>
                      </a:cubicBezTo>
                      <a:cubicBezTo>
                        <a:pt x="91908" y="35442"/>
                        <a:pt x="93374" y="32722"/>
                        <a:pt x="95335" y="30436"/>
                      </a:cubicBezTo>
                      <a:cubicBezTo>
                        <a:pt x="97296" y="28151"/>
                        <a:pt x="99743" y="26378"/>
                        <a:pt x="102677" y="25116"/>
                      </a:cubicBezTo>
                      <a:cubicBezTo>
                        <a:pt x="105610" y="23854"/>
                        <a:pt x="109038" y="23223"/>
                        <a:pt x="112960" y="23223"/>
                      </a:cubicBezTo>
                      <a:cubicBezTo>
                        <a:pt x="116745" y="23223"/>
                        <a:pt x="120046" y="23786"/>
                        <a:pt x="122859" y="24911"/>
                      </a:cubicBezTo>
                      <a:cubicBezTo>
                        <a:pt x="125673" y="26037"/>
                        <a:pt x="128018" y="27674"/>
                        <a:pt x="129894" y="29823"/>
                      </a:cubicBezTo>
                      <a:cubicBezTo>
                        <a:pt x="131769" y="31971"/>
                        <a:pt x="133176" y="34580"/>
                        <a:pt x="134114" y="37650"/>
                      </a:cubicBezTo>
                      <a:cubicBezTo>
                        <a:pt x="135052" y="40719"/>
                        <a:pt x="135521" y="44181"/>
                        <a:pt x="135521" y="48035"/>
                      </a:cubicBezTo>
                      <a:close/>
                      <a:moveTo>
                        <a:pt x="126773" y="48598"/>
                      </a:moveTo>
                      <a:cubicBezTo>
                        <a:pt x="126773" y="46108"/>
                        <a:pt x="126541" y="43755"/>
                        <a:pt x="126076" y="41538"/>
                      </a:cubicBezTo>
                      <a:cubicBezTo>
                        <a:pt x="125611" y="39321"/>
                        <a:pt x="124845" y="37377"/>
                        <a:pt x="123779" y="35706"/>
                      </a:cubicBezTo>
                      <a:cubicBezTo>
                        <a:pt x="122712" y="34035"/>
                        <a:pt x="121266" y="32713"/>
                        <a:pt x="119442" y="31741"/>
                      </a:cubicBezTo>
                      <a:cubicBezTo>
                        <a:pt x="117619" y="30769"/>
                        <a:pt x="115347" y="30283"/>
                        <a:pt x="112628" y="30283"/>
                      </a:cubicBezTo>
                      <a:cubicBezTo>
                        <a:pt x="110116" y="30283"/>
                        <a:pt x="107957" y="30726"/>
                        <a:pt x="106150" y="31613"/>
                      </a:cubicBezTo>
                      <a:cubicBezTo>
                        <a:pt x="104343" y="32500"/>
                        <a:pt x="102854" y="33753"/>
                        <a:pt x="101684" y="35373"/>
                      </a:cubicBezTo>
                      <a:cubicBezTo>
                        <a:pt x="100514" y="36993"/>
                        <a:pt x="99645" y="38912"/>
                        <a:pt x="99077" y="41129"/>
                      </a:cubicBezTo>
                      <a:cubicBezTo>
                        <a:pt x="98510" y="43346"/>
                        <a:pt x="98226" y="45767"/>
                        <a:pt x="98226" y="48393"/>
                      </a:cubicBezTo>
                      <a:cubicBezTo>
                        <a:pt x="98226" y="50917"/>
                        <a:pt x="98458" y="53288"/>
                        <a:pt x="98923" y="55505"/>
                      </a:cubicBezTo>
                      <a:cubicBezTo>
                        <a:pt x="99388" y="57721"/>
                        <a:pt x="100162" y="59657"/>
                        <a:pt x="101246" y="61311"/>
                      </a:cubicBezTo>
                      <a:cubicBezTo>
                        <a:pt x="102330" y="62965"/>
                        <a:pt x="103784" y="64278"/>
                        <a:pt x="105608" y="65250"/>
                      </a:cubicBezTo>
                      <a:cubicBezTo>
                        <a:pt x="107432" y="66222"/>
                        <a:pt x="109703" y="66708"/>
                        <a:pt x="112422" y="66708"/>
                      </a:cubicBezTo>
                      <a:cubicBezTo>
                        <a:pt x="114899" y="66708"/>
                        <a:pt x="117051" y="66265"/>
                        <a:pt x="118875" y="65378"/>
                      </a:cubicBezTo>
                      <a:cubicBezTo>
                        <a:pt x="120698" y="64491"/>
                        <a:pt x="122196" y="63247"/>
                        <a:pt x="123365" y="61644"/>
                      </a:cubicBezTo>
                      <a:cubicBezTo>
                        <a:pt x="124536" y="60041"/>
                        <a:pt x="125396" y="58131"/>
                        <a:pt x="125946" y="55914"/>
                      </a:cubicBezTo>
                      <a:cubicBezTo>
                        <a:pt x="126497" y="53697"/>
                        <a:pt x="126773" y="51258"/>
                        <a:pt x="126773" y="48598"/>
                      </a:cubicBezTo>
                      <a:close/>
                      <a:moveTo>
                        <a:pt x="174181" y="28544"/>
                      </a:moveTo>
                      <a:cubicBezTo>
                        <a:pt x="174181" y="29294"/>
                        <a:pt x="174164" y="29925"/>
                        <a:pt x="174130" y="30436"/>
                      </a:cubicBezTo>
                      <a:cubicBezTo>
                        <a:pt x="174095" y="30948"/>
                        <a:pt x="174028" y="31349"/>
                        <a:pt x="173925" y="31639"/>
                      </a:cubicBezTo>
                      <a:cubicBezTo>
                        <a:pt x="173823" y="31929"/>
                        <a:pt x="173694" y="32150"/>
                        <a:pt x="173541" y="32304"/>
                      </a:cubicBezTo>
                      <a:cubicBezTo>
                        <a:pt x="173388" y="32457"/>
                        <a:pt x="173174" y="32534"/>
                        <a:pt x="172902" y="32534"/>
                      </a:cubicBezTo>
                      <a:cubicBezTo>
                        <a:pt x="172629" y="32534"/>
                        <a:pt x="172296" y="32457"/>
                        <a:pt x="171905" y="32304"/>
                      </a:cubicBezTo>
                      <a:cubicBezTo>
                        <a:pt x="171512" y="32150"/>
                        <a:pt x="171068" y="31997"/>
                        <a:pt x="170574" y="31843"/>
                      </a:cubicBezTo>
                      <a:cubicBezTo>
                        <a:pt x="170080" y="31690"/>
                        <a:pt x="169525" y="31545"/>
                        <a:pt x="168912" y="31408"/>
                      </a:cubicBezTo>
                      <a:cubicBezTo>
                        <a:pt x="168297" y="31272"/>
                        <a:pt x="167633" y="31204"/>
                        <a:pt x="166916" y="31204"/>
                      </a:cubicBezTo>
                      <a:cubicBezTo>
                        <a:pt x="166064" y="31204"/>
                        <a:pt x="165228" y="31374"/>
                        <a:pt x="164409" y="31715"/>
                      </a:cubicBezTo>
                      <a:cubicBezTo>
                        <a:pt x="163591" y="32057"/>
                        <a:pt x="162729" y="32619"/>
                        <a:pt x="161826" y="33404"/>
                      </a:cubicBezTo>
                      <a:cubicBezTo>
                        <a:pt x="160922" y="34188"/>
                        <a:pt x="159975" y="35228"/>
                        <a:pt x="158987" y="36524"/>
                      </a:cubicBezTo>
                      <a:cubicBezTo>
                        <a:pt x="157997" y="37820"/>
                        <a:pt x="156906" y="39406"/>
                        <a:pt x="155712" y="41282"/>
                      </a:cubicBezTo>
                      <a:lnTo>
                        <a:pt x="155712" y="71569"/>
                      </a:lnTo>
                      <a:cubicBezTo>
                        <a:pt x="155712" y="71841"/>
                        <a:pt x="155644" y="72072"/>
                        <a:pt x="155507" y="72259"/>
                      </a:cubicBezTo>
                      <a:cubicBezTo>
                        <a:pt x="155371" y="72447"/>
                        <a:pt x="155149" y="72609"/>
                        <a:pt x="154842" y="72745"/>
                      </a:cubicBezTo>
                      <a:cubicBezTo>
                        <a:pt x="154536" y="72882"/>
                        <a:pt x="154109" y="72984"/>
                        <a:pt x="153563" y="73052"/>
                      </a:cubicBezTo>
                      <a:cubicBezTo>
                        <a:pt x="153017" y="73120"/>
                        <a:pt x="152318" y="73154"/>
                        <a:pt x="151466" y="73154"/>
                      </a:cubicBezTo>
                      <a:cubicBezTo>
                        <a:pt x="150648" y="73154"/>
                        <a:pt x="149966" y="73120"/>
                        <a:pt x="149420" y="73052"/>
                      </a:cubicBezTo>
                      <a:cubicBezTo>
                        <a:pt x="148874" y="72984"/>
                        <a:pt x="148439" y="72882"/>
                        <a:pt x="148115" y="72745"/>
                      </a:cubicBezTo>
                      <a:cubicBezTo>
                        <a:pt x="147791" y="72609"/>
                        <a:pt x="147569" y="72447"/>
                        <a:pt x="147450" y="72259"/>
                      </a:cubicBezTo>
                      <a:cubicBezTo>
                        <a:pt x="147330" y="72072"/>
                        <a:pt x="147271" y="71841"/>
                        <a:pt x="147271" y="71569"/>
                      </a:cubicBezTo>
                      <a:lnTo>
                        <a:pt x="147271" y="25525"/>
                      </a:lnTo>
                      <a:cubicBezTo>
                        <a:pt x="147271" y="25252"/>
                        <a:pt x="147322" y="25022"/>
                        <a:pt x="147424" y="24835"/>
                      </a:cubicBezTo>
                      <a:cubicBezTo>
                        <a:pt x="147526" y="24647"/>
                        <a:pt x="147731" y="24476"/>
                        <a:pt x="148038" y="24323"/>
                      </a:cubicBezTo>
                      <a:cubicBezTo>
                        <a:pt x="148345" y="24169"/>
                        <a:pt x="148737" y="24067"/>
                        <a:pt x="149215" y="24016"/>
                      </a:cubicBezTo>
                      <a:cubicBezTo>
                        <a:pt x="149692" y="23965"/>
                        <a:pt x="150324" y="23939"/>
                        <a:pt x="151108" y="23939"/>
                      </a:cubicBezTo>
                      <a:cubicBezTo>
                        <a:pt x="151858" y="23939"/>
                        <a:pt x="152480" y="23965"/>
                        <a:pt x="152976" y="24016"/>
                      </a:cubicBezTo>
                      <a:cubicBezTo>
                        <a:pt x="153470" y="24067"/>
                        <a:pt x="153854" y="24169"/>
                        <a:pt x="154126" y="24323"/>
                      </a:cubicBezTo>
                      <a:cubicBezTo>
                        <a:pt x="154399" y="24476"/>
                        <a:pt x="154595" y="24647"/>
                        <a:pt x="154715" y="24835"/>
                      </a:cubicBezTo>
                      <a:cubicBezTo>
                        <a:pt x="154834" y="25022"/>
                        <a:pt x="154894" y="25252"/>
                        <a:pt x="154894" y="25525"/>
                      </a:cubicBezTo>
                      <a:lnTo>
                        <a:pt x="154894" y="32227"/>
                      </a:lnTo>
                      <a:cubicBezTo>
                        <a:pt x="156156" y="30385"/>
                        <a:pt x="157341" y="28885"/>
                        <a:pt x="158450" y="27725"/>
                      </a:cubicBezTo>
                      <a:cubicBezTo>
                        <a:pt x="159557" y="26565"/>
                        <a:pt x="160606" y="25653"/>
                        <a:pt x="161596" y="24988"/>
                      </a:cubicBezTo>
                      <a:cubicBezTo>
                        <a:pt x="162584" y="24323"/>
                        <a:pt x="163565" y="23863"/>
                        <a:pt x="164537" y="23607"/>
                      </a:cubicBezTo>
                      <a:cubicBezTo>
                        <a:pt x="165510" y="23351"/>
                        <a:pt x="166490" y="23223"/>
                        <a:pt x="167479" y="23223"/>
                      </a:cubicBezTo>
                      <a:cubicBezTo>
                        <a:pt x="167922" y="23223"/>
                        <a:pt x="168425" y="23249"/>
                        <a:pt x="168988" y="23300"/>
                      </a:cubicBezTo>
                      <a:cubicBezTo>
                        <a:pt x="169551" y="23351"/>
                        <a:pt x="170140" y="23445"/>
                        <a:pt x="170753" y="23581"/>
                      </a:cubicBezTo>
                      <a:cubicBezTo>
                        <a:pt x="171367" y="23718"/>
                        <a:pt x="171921" y="23871"/>
                        <a:pt x="172416" y="24042"/>
                      </a:cubicBezTo>
                      <a:cubicBezTo>
                        <a:pt x="172910" y="24212"/>
                        <a:pt x="173260" y="24383"/>
                        <a:pt x="173465" y="24553"/>
                      </a:cubicBezTo>
                      <a:cubicBezTo>
                        <a:pt x="173670" y="24724"/>
                        <a:pt x="173806" y="24886"/>
                        <a:pt x="173873" y="25039"/>
                      </a:cubicBezTo>
                      <a:cubicBezTo>
                        <a:pt x="173942" y="25193"/>
                        <a:pt x="174002" y="25389"/>
                        <a:pt x="174052" y="25628"/>
                      </a:cubicBezTo>
                      <a:cubicBezTo>
                        <a:pt x="174104" y="25866"/>
                        <a:pt x="174138" y="26216"/>
                        <a:pt x="174155" y="26676"/>
                      </a:cubicBezTo>
                      <a:cubicBezTo>
                        <a:pt x="174173" y="27137"/>
                        <a:pt x="174181" y="27759"/>
                        <a:pt x="174181" y="28544"/>
                      </a:cubicBezTo>
                      <a:close/>
                      <a:moveTo>
                        <a:pt x="220796" y="71517"/>
                      </a:moveTo>
                      <a:cubicBezTo>
                        <a:pt x="220796" y="71790"/>
                        <a:pt x="220729" y="72029"/>
                        <a:pt x="220592" y="72234"/>
                      </a:cubicBezTo>
                      <a:cubicBezTo>
                        <a:pt x="220455" y="72438"/>
                        <a:pt x="220225" y="72609"/>
                        <a:pt x="219901" y="72745"/>
                      </a:cubicBezTo>
                      <a:cubicBezTo>
                        <a:pt x="219577" y="72882"/>
                        <a:pt x="219126" y="72984"/>
                        <a:pt x="218546" y="73052"/>
                      </a:cubicBezTo>
                      <a:cubicBezTo>
                        <a:pt x="217966" y="73120"/>
                        <a:pt x="217232" y="73154"/>
                        <a:pt x="216345" y="73154"/>
                      </a:cubicBezTo>
                      <a:cubicBezTo>
                        <a:pt x="215425" y="73154"/>
                        <a:pt x="214666" y="73129"/>
                        <a:pt x="214069" y="73078"/>
                      </a:cubicBezTo>
                      <a:cubicBezTo>
                        <a:pt x="213473" y="73027"/>
                        <a:pt x="212969" y="72941"/>
                        <a:pt x="212560" y="72822"/>
                      </a:cubicBezTo>
                      <a:cubicBezTo>
                        <a:pt x="212151" y="72703"/>
                        <a:pt x="211818" y="72532"/>
                        <a:pt x="211562" y="72310"/>
                      </a:cubicBezTo>
                      <a:cubicBezTo>
                        <a:pt x="211307" y="72089"/>
                        <a:pt x="211076" y="71824"/>
                        <a:pt x="210871" y="71517"/>
                      </a:cubicBezTo>
                      <a:lnTo>
                        <a:pt x="191431" y="46040"/>
                      </a:lnTo>
                      <a:lnTo>
                        <a:pt x="191431" y="71569"/>
                      </a:lnTo>
                      <a:cubicBezTo>
                        <a:pt x="191431" y="71841"/>
                        <a:pt x="191362" y="72072"/>
                        <a:pt x="191226" y="72259"/>
                      </a:cubicBezTo>
                      <a:cubicBezTo>
                        <a:pt x="191090" y="72447"/>
                        <a:pt x="190868" y="72609"/>
                        <a:pt x="190561" y="72745"/>
                      </a:cubicBezTo>
                      <a:cubicBezTo>
                        <a:pt x="190255" y="72882"/>
                        <a:pt x="189828" y="72984"/>
                        <a:pt x="189282" y="73052"/>
                      </a:cubicBezTo>
                      <a:cubicBezTo>
                        <a:pt x="188736" y="73120"/>
                        <a:pt x="188037" y="73154"/>
                        <a:pt x="187185" y="73154"/>
                      </a:cubicBezTo>
                      <a:cubicBezTo>
                        <a:pt x="186366" y="73154"/>
                        <a:pt x="185684" y="73120"/>
                        <a:pt x="185139" y="73052"/>
                      </a:cubicBezTo>
                      <a:cubicBezTo>
                        <a:pt x="184593" y="72984"/>
                        <a:pt x="184158" y="72882"/>
                        <a:pt x="183834" y="72745"/>
                      </a:cubicBezTo>
                      <a:cubicBezTo>
                        <a:pt x="183510" y="72609"/>
                        <a:pt x="183288" y="72447"/>
                        <a:pt x="183169" y="72259"/>
                      </a:cubicBezTo>
                      <a:cubicBezTo>
                        <a:pt x="183049" y="72072"/>
                        <a:pt x="182990" y="71841"/>
                        <a:pt x="182990" y="71569"/>
                      </a:cubicBezTo>
                      <a:lnTo>
                        <a:pt x="182990" y="3220"/>
                      </a:lnTo>
                      <a:cubicBezTo>
                        <a:pt x="182990" y="2947"/>
                        <a:pt x="183049" y="2708"/>
                        <a:pt x="183169" y="2504"/>
                      </a:cubicBezTo>
                      <a:cubicBezTo>
                        <a:pt x="183288" y="2299"/>
                        <a:pt x="183510" y="2128"/>
                        <a:pt x="183834" y="1992"/>
                      </a:cubicBezTo>
                      <a:cubicBezTo>
                        <a:pt x="184158" y="1856"/>
                        <a:pt x="184593" y="1753"/>
                        <a:pt x="185139" y="1685"/>
                      </a:cubicBezTo>
                      <a:cubicBezTo>
                        <a:pt x="185684" y="1617"/>
                        <a:pt x="186366" y="1583"/>
                        <a:pt x="187185" y="1583"/>
                      </a:cubicBezTo>
                      <a:cubicBezTo>
                        <a:pt x="188037" y="1583"/>
                        <a:pt x="188736" y="1617"/>
                        <a:pt x="189282" y="1685"/>
                      </a:cubicBezTo>
                      <a:cubicBezTo>
                        <a:pt x="189828" y="1753"/>
                        <a:pt x="190255" y="1856"/>
                        <a:pt x="190561" y="1992"/>
                      </a:cubicBezTo>
                      <a:cubicBezTo>
                        <a:pt x="190868" y="2128"/>
                        <a:pt x="191090" y="2299"/>
                        <a:pt x="191226" y="2504"/>
                      </a:cubicBezTo>
                      <a:cubicBezTo>
                        <a:pt x="191362" y="2708"/>
                        <a:pt x="191431" y="2947"/>
                        <a:pt x="191431" y="3220"/>
                      </a:cubicBezTo>
                      <a:lnTo>
                        <a:pt x="191431" y="44863"/>
                      </a:lnTo>
                      <a:lnTo>
                        <a:pt x="208825" y="25730"/>
                      </a:lnTo>
                      <a:cubicBezTo>
                        <a:pt x="209098" y="25389"/>
                        <a:pt x="209388" y="25107"/>
                        <a:pt x="209695" y="24886"/>
                      </a:cubicBezTo>
                      <a:cubicBezTo>
                        <a:pt x="210002" y="24664"/>
                        <a:pt x="210368" y="24476"/>
                        <a:pt x="210795" y="24323"/>
                      </a:cubicBezTo>
                      <a:cubicBezTo>
                        <a:pt x="211221" y="24169"/>
                        <a:pt x="211724" y="24067"/>
                        <a:pt x="212304" y="24016"/>
                      </a:cubicBezTo>
                      <a:cubicBezTo>
                        <a:pt x="212884" y="23965"/>
                        <a:pt x="213583" y="23939"/>
                        <a:pt x="214401" y="23939"/>
                      </a:cubicBezTo>
                      <a:cubicBezTo>
                        <a:pt x="215254" y="23939"/>
                        <a:pt x="215970" y="23965"/>
                        <a:pt x="216550" y="24016"/>
                      </a:cubicBezTo>
                      <a:cubicBezTo>
                        <a:pt x="217130" y="24067"/>
                        <a:pt x="217599" y="24152"/>
                        <a:pt x="217957" y="24272"/>
                      </a:cubicBezTo>
                      <a:cubicBezTo>
                        <a:pt x="218315" y="24391"/>
                        <a:pt x="218571" y="24545"/>
                        <a:pt x="218725" y="24732"/>
                      </a:cubicBezTo>
                      <a:cubicBezTo>
                        <a:pt x="218878" y="24920"/>
                        <a:pt x="218955" y="25167"/>
                        <a:pt x="218955" y="25474"/>
                      </a:cubicBezTo>
                      <a:cubicBezTo>
                        <a:pt x="218955" y="25883"/>
                        <a:pt x="218844" y="26293"/>
                        <a:pt x="218622" y="26702"/>
                      </a:cubicBezTo>
                      <a:cubicBezTo>
                        <a:pt x="218401" y="27111"/>
                        <a:pt x="218034" y="27589"/>
                        <a:pt x="217523" y="28134"/>
                      </a:cubicBezTo>
                      <a:lnTo>
                        <a:pt x="200844" y="44812"/>
                      </a:lnTo>
                      <a:lnTo>
                        <a:pt x="219569" y="69113"/>
                      </a:lnTo>
                      <a:cubicBezTo>
                        <a:pt x="220013" y="69693"/>
                        <a:pt x="220328" y="70162"/>
                        <a:pt x="220515" y="70520"/>
                      </a:cubicBezTo>
                      <a:cubicBezTo>
                        <a:pt x="220703" y="70878"/>
                        <a:pt x="220796" y="71210"/>
                        <a:pt x="220796" y="71517"/>
                      </a:cubicBezTo>
                      <a:close/>
                      <a:moveTo>
                        <a:pt x="257575" y="59034"/>
                      </a:moveTo>
                      <a:cubicBezTo>
                        <a:pt x="257575" y="61388"/>
                        <a:pt x="257140" y="63485"/>
                        <a:pt x="256270" y="65327"/>
                      </a:cubicBezTo>
                      <a:cubicBezTo>
                        <a:pt x="255401" y="67169"/>
                        <a:pt x="254164" y="68721"/>
                        <a:pt x="252561" y="69983"/>
                      </a:cubicBezTo>
                      <a:cubicBezTo>
                        <a:pt x="250958" y="71244"/>
                        <a:pt x="249049" y="72199"/>
                        <a:pt x="246832" y="72847"/>
                      </a:cubicBezTo>
                      <a:cubicBezTo>
                        <a:pt x="244615" y="73496"/>
                        <a:pt x="242176" y="73820"/>
                        <a:pt x="239516" y="73820"/>
                      </a:cubicBezTo>
                      <a:cubicBezTo>
                        <a:pt x="237879" y="73820"/>
                        <a:pt x="236318" y="73692"/>
                        <a:pt x="234834" y="73436"/>
                      </a:cubicBezTo>
                      <a:cubicBezTo>
                        <a:pt x="233351" y="73180"/>
                        <a:pt x="232021" y="72856"/>
                        <a:pt x="230844" y="72464"/>
                      </a:cubicBezTo>
                      <a:cubicBezTo>
                        <a:pt x="229667" y="72072"/>
                        <a:pt x="228670" y="71662"/>
                        <a:pt x="227852" y="71236"/>
                      </a:cubicBezTo>
                      <a:cubicBezTo>
                        <a:pt x="227032" y="70810"/>
                        <a:pt x="226436" y="70426"/>
                        <a:pt x="226061" y="70085"/>
                      </a:cubicBezTo>
                      <a:cubicBezTo>
                        <a:pt x="225686" y="69744"/>
                        <a:pt x="225413" y="69266"/>
                        <a:pt x="225242" y="68652"/>
                      </a:cubicBezTo>
                      <a:cubicBezTo>
                        <a:pt x="225071" y="68039"/>
                        <a:pt x="224986" y="67203"/>
                        <a:pt x="224986" y="66146"/>
                      </a:cubicBezTo>
                      <a:cubicBezTo>
                        <a:pt x="224986" y="65498"/>
                        <a:pt x="225021" y="64952"/>
                        <a:pt x="225088" y="64509"/>
                      </a:cubicBezTo>
                      <a:cubicBezTo>
                        <a:pt x="225157" y="64065"/>
                        <a:pt x="225242" y="63707"/>
                        <a:pt x="225345" y="63434"/>
                      </a:cubicBezTo>
                      <a:cubicBezTo>
                        <a:pt x="225447" y="63161"/>
                        <a:pt x="225592" y="62965"/>
                        <a:pt x="225779" y="62846"/>
                      </a:cubicBezTo>
                      <a:cubicBezTo>
                        <a:pt x="225967" y="62726"/>
                        <a:pt x="226180" y="62667"/>
                        <a:pt x="226419" y="62667"/>
                      </a:cubicBezTo>
                      <a:cubicBezTo>
                        <a:pt x="226794" y="62667"/>
                        <a:pt x="227349" y="62897"/>
                        <a:pt x="228081" y="63357"/>
                      </a:cubicBezTo>
                      <a:cubicBezTo>
                        <a:pt x="228815" y="63818"/>
                        <a:pt x="229719" y="64321"/>
                        <a:pt x="230793" y="64867"/>
                      </a:cubicBezTo>
                      <a:cubicBezTo>
                        <a:pt x="231867" y="65412"/>
                        <a:pt x="233138" y="65915"/>
                        <a:pt x="234605" y="66376"/>
                      </a:cubicBezTo>
                      <a:cubicBezTo>
                        <a:pt x="236071" y="66836"/>
                        <a:pt x="237760" y="67066"/>
                        <a:pt x="239669" y="67066"/>
                      </a:cubicBezTo>
                      <a:cubicBezTo>
                        <a:pt x="241102" y="67066"/>
                        <a:pt x="242398" y="66913"/>
                        <a:pt x="243557" y="66606"/>
                      </a:cubicBezTo>
                      <a:cubicBezTo>
                        <a:pt x="244717" y="66299"/>
                        <a:pt x="245723" y="65847"/>
                        <a:pt x="246576" y="65250"/>
                      </a:cubicBezTo>
                      <a:cubicBezTo>
                        <a:pt x="247428" y="64653"/>
                        <a:pt x="248085" y="63895"/>
                        <a:pt x="248546" y="62974"/>
                      </a:cubicBezTo>
                      <a:cubicBezTo>
                        <a:pt x="249006" y="62053"/>
                        <a:pt x="249236" y="60962"/>
                        <a:pt x="249236" y="59700"/>
                      </a:cubicBezTo>
                      <a:cubicBezTo>
                        <a:pt x="249236" y="58404"/>
                        <a:pt x="248904" y="57312"/>
                        <a:pt x="248239" y="56425"/>
                      </a:cubicBezTo>
                      <a:cubicBezTo>
                        <a:pt x="247573" y="55539"/>
                        <a:pt x="246695" y="54754"/>
                        <a:pt x="245603" y="54072"/>
                      </a:cubicBezTo>
                      <a:cubicBezTo>
                        <a:pt x="244513" y="53390"/>
                        <a:pt x="243285" y="52785"/>
                        <a:pt x="241920" y="52256"/>
                      </a:cubicBezTo>
                      <a:cubicBezTo>
                        <a:pt x="240556" y="51727"/>
                        <a:pt x="239149" y="51173"/>
                        <a:pt x="237699" y="50593"/>
                      </a:cubicBezTo>
                      <a:cubicBezTo>
                        <a:pt x="236250" y="50013"/>
                        <a:pt x="234834" y="49357"/>
                        <a:pt x="233453" y="48624"/>
                      </a:cubicBezTo>
                      <a:cubicBezTo>
                        <a:pt x="232072" y="47890"/>
                        <a:pt x="230836" y="46995"/>
                        <a:pt x="229744" y="45938"/>
                      </a:cubicBezTo>
                      <a:cubicBezTo>
                        <a:pt x="228653" y="44880"/>
                        <a:pt x="227774" y="43619"/>
                        <a:pt x="227110" y="42152"/>
                      </a:cubicBezTo>
                      <a:cubicBezTo>
                        <a:pt x="226445" y="40685"/>
                        <a:pt x="226112" y="38929"/>
                        <a:pt x="226112" y="36883"/>
                      </a:cubicBezTo>
                      <a:cubicBezTo>
                        <a:pt x="226112" y="35075"/>
                        <a:pt x="226462" y="33344"/>
                        <a:pt x="227161" y="31690"/>
                      </a:cubicBezTo>
                      <a:cubicBezTo>
                        <a:pt x="227860" y="30036"/>
                        <a:pt x="228909" y="28586"/>
                        <a:pt x="230307" y="27341"/>
                      </a:cubicBezTo>
                      <a:cubicBezTo>
                        <a:pt x="231705" y="26097"/>
                        <a:pt x="233453" y="25099"/>
                        <a:pt x="235551" y="24349"/>
                      </a:cubicBezTo>
                      <a:cubicBezTo>
                        <a:pt x="237648" y="23598"/>
                        <a:pt x="240096" y="23223"/>
                        <a:pt x="242893" y="23223"/>
                      </a:cubicBezTo>
                      <a:cubicBezTo>
                        <a:pt x="244120" y="23223"/>
                        <a:pt x="245348" y="23325"/>
                        <a:pt x="246576" y="23530"/>
                      </a:cubicBezTo>
                      <a:cubicBezTo>
                        <a:pt x="247804" y="23735"/>
                        <a:pt x="248912" y="23990"/>
                        <a:pt x="249901" y="24297"/>
                      </a:cubicBezTo>
                      <a:cubicBezTo>
                        <a:pt x="250891" y="24604"/>
                        <a:pt x="251735" y="24937"/>
                        <a:pt x="252434" y="25295"/>
                      </a:cubicBezTo>
                      <a:cubicBezTo>
                        <a:pt x="253133" y="25653"/>
                        <a:pt x="253661" y="25969"/>
                        <a:pt x="254020" y="26241"/>
                      </a:cubicBezTo>
                      <a:cubicBezTo>
                        <a:pt x="254378" y="26514"/>
                        <a:pt x="254617" y="26753"/>
                        <a:pt x="254736" y="26958"/>
                      </a:cubicBezTo>
                      <a:cubicBezTo>
                        <a:pt x="254855" y="27162"/>
                        <a:pt x="254941" y="27392"/>
                        <a:pt x="254991" y="27648"/>
                      </a:cubicBezTo>
                      <a:cubicBezTo>
                        <a:pt x="255043" y="27904"/>
                        <a:pt x="255094" y="28220"/>
                        <a:pt x="255145" y="28595"/>
                      </a:cubicBezTo>
                      <a:cubicBezTo>
                        <a:pt x="255196" y="28970"/>
                        <a:pt x="255222" y="29430"/>
                        <a:pt x="255222" y="29976"/>
                      </a:cubicBezTo>
                      <a:cubicBezTo>
                        <a:pt x="255222" y="30556"/>
                        <a:pt x="255196" y="31059"/>
                        <a:pt x="255145" y="31485"/>
                      </a:cubicBezTo>
                      <a:cubicBezTo>
                        <a:pt x="255094" y="31912"/>
                        <a:pt x="255008" y="32261"/>
                        <a:pt x="254889" y="32534"/>
                      </a:cubicBezTo>
                      <a:cubicBezTo>
                        <a:pt x="254770" y="32807"/>
                        <a:pt x="254624" y="33003"/>
                        <a:pt x="254454" y="33122"/>
                      </a:cubicBezTo>
                      <a:cubicBezTo>
                        <a:pt x="254283" y="33242"/>
                        <a:pt x="254096" y="33301"/>
                        <a:pt x="253892" y="33301"/>
                      </a:cubicBezTo>
                      <a:cubicBezTo>
                        <a:pt x="253584" y="33301"/>
                        <a:pt x="253141" y="33114"/>
                        <a:pt x="252561" y="32739"/>
                      </a:cubicBezTo>
                      <a:cubicBezTo>
                        <a:pt x="251981" y="32363"/>
                        <a:pt x="251232" y="31963"/>
                        <a:pt x="250311" y="31536"/>
                      </a:cubicBezTo>
                      <a:cubicBezTo>
                        <a:pt x="249390" y="31110"/>
                        <a:pt x="248307" y="30709"/>
                        <a:pt x="247062" y="30334"/>
                      </a:cubicBezTo>
                      <a:cubicBezTo>
                        <a:pt x="245817" y="29959"/>
                        <a:pt x="244393" y="29771"/>
                        <a:pt x="242790" y="29771"/>
                      </a:cubicBezTo>
                      <a:cubicBezTo>
                        <a:pt x="241357" y="29771"/>
                        <a:pt x="240096" y="29933"/>
                        <a:pt x="239004" y="30257"/>
                      </a:cubicBezTo>
                      <a:cubicBezTo>
                        <a:pt x="237913" y="30581"/>
                        <a:pt x="237017" y="31042"/>
                        <a:pt x="236318" y="31639"/>
                      </a:cubicBezTo>
                      <a:cubicBezTo>
                        <a:pt x="235619" y="32236"/>
                        <a:pt x="235091" y="32943"/>
                        <a:pt x="234732" y="33762"/>
                      </a:cubicBezTo>
                      <a:cubicBezTo>
                        <a:pt x="234374" y="34580"/>
                        <a:pt x="234195" y="35467"/>
                        <a:pt x="234195" y="36422"/>
                      </a:cubicBezTo>
                      <a:cubicBezTo>
                        <a:pt x="234195" y="37752"/>
                        <a:pt x="234536" y="38869"/>
                        <a:pt x="235218" y="39773"/>
                      </a:cubicBezTo>
                      <a:cubicBezTo>
                        <a:pt x="235900" y="40677"/>
                        <a:pt x="236787" y="41470"/>
                        <a:pt x="237879" y="42152"/>
                      </a:cubicBezTo>
                      <a:cubicBezTo>
                        <a:pt x="238970" y="42834"/>
                        <a:pt x="240215" y="43448"/>
                        <a:pt x="241613" y="43994"/>
                      </a:cubicBezTo>
                      <a:cubicBezTo>
                        <a:pt x="243012" y="44539"/>
                        <a:pt x="244436" y="45102"/>
                        <a:pt x="245885" y="45682"/>
                      </a:cubicBezTo>
                      <a:cubicBezTo>
                        <a:pt x="247335" y="46262"/>
                        <a:pt x="248768" y="46910"/>
                        <a:pt x="250183" y="47626"/>
                      </a:cubicBezTo>
                      <a:cubicBezTo>
                        <a:pt x="251598" y="48342"/>
                        <a:pt x="252851" y="49212"/>
                        <a:pt x="253942" y="50235"/>
                      </a:cubicBezTo>
                      <a:cubicBezTo>
                        <a:pt x="255034" y="51258"/>
                        <a:pt x="255912" y="52486"/>
                        <a:pt x="256577" y="53919"/>
                      </a:cubicBezTo>
                      <a:cubicBezTo>
                        <a:pt x="257243" y="55351"/>
                        <a:pt x="257575" y="57056"/>
                        <a:pt x="257575" y="59034"/>
                      </a:cubicBezTo>
                      <a:close/>
                      <a:moveTo>
                        <a:pt x="308998" y="71569"/>
                      </a:moveTo>
                      <a:cubicBezTo>
                        <a:pt x="308998" y="71841"/>
                        <a:pt x="308930" y="72072"/>
                        <a:pt x="308794" y="72259"/>
                      </a:cubicBezTo>
                      <a:cubicBezTo>
                        <a:pt x="308657" y="72447"/>
                        <a:pt x="308436" y="72609"/>
                        <a:pt x="308128" y="72745"/>
                      </a:cubicBezTo>
                      <a:cubicBezTo>
                        <a:pt x="307822" y="72882"/>
                        <a:pt x="307395" y="72984"/>
                        <a:pt x="306850" y="73052"/>
                      </a:cubicBezTo>
                      <a:cubicBezTo>
                        <a:pt x="306304" y="73120"/>
                        <a:pt x="305621" y="73154"/>
                        <a:pt x="304803" y="73154"/>
                      </a:cubicBezTo>
                      <a:cubicBezTo>
                        <a:pt x="303951" y="73154"/>
                        <a:pt x="303251" y="73120"/>
                        <a:pt x="302706" y="73052"/>
                      </a:cubicBezTo>
                      <a:cubicBezTo>
                        <a:pt x="302160" y="72984"/>
                        <a:pt x="301733" y="72882"/>
                        <a:pt x="301427" y="72745"/>
                      </a:cubicBezTo>
                      <a:cubicBezTo>
                        <a:pt x="301120" y="72609"/>
                        <a:pt x="300898" y="72447"/>
                        <a:pt x="300762" y="72259"/>
                      </a:cubicBezTo>
                      <a:cubicBezTo>
                        <a:pt x="300625" y="72072"/>
                        <a:pt x="300557" y="71841"/>
                        <a:pt x="300557" y="71569"/>
                      </a:cubicBezTo>
                      <a:lnTo>
                        <a:pt x="300557" y="44608"/>
                      </a:lnTo>
                      <a:cubicBezTo>
                        <a:pt x="300557" y="41981"/>
                        <a:pt x="300352" y="39867"/>
                        <a:pt x="299943" y="38264"/>
                      </a:cubicBezTo>
                      <a:cubicBezTo>
                        <a:pt x="299534" y="36661"/>
                        <a:pt x="298937" y="35280"/>
                        <a:pt x="298153" y="34120"/>
                      </a:cubicBezTo>
                      <a:cubicBezTo>
                        <a:pt x="297368" y="32960"/>
                        <a:pt x="296354" y="32074"/>
                        <a:pt x="295109" y="31460"/>
                      </a:cubicBezTo>
                      <a:cubicBezTo>
                        <a:pt x="293864" y="30846"/>
                        <a:pt x="292423" y="30539"/>
                        <a:pt x="290785" y="30539"/>
                      </a:cubicBezTo>
                      <a:cubicBezTo>
                        <a:pt x="288671" y="30539"/>
                        <a:pt x="286556" y="31289"/>
                        <a:pt x="284442" y="32790"/>
                      </a:cubicBezTo>
                      <a:cubicBezTo>
                        <a:pt x="282327" y="34291"/>
                        <a:pt x="280111" y="36490"/>
                        <a:pt x="277791" y="39389"/>
                      </a:cubicBezTo>
                      <a:lnTo>
                        <a:pt x="277791" y="71569"/>
                      </a:lnTo>
                      <a:cubicBezTo>
                        <a:pt x="277791" y="71841"/>
                        <a:pt x="277723" y="72072"/>
                        <a:pt x="277586" y="72259"/>
                      </a:cubicBezTo>
                      <a:cubicBezTo>
                        <a:pt x="277450" y="72447"/>
                        <a:pt x="277228" y="72609"/>
                        <a:pt x="276922" y="72745"/>
                      </a:cubicBezTo>
                      <a:cubicBezTo>
                        <a:pt x="276614" y="72882"/>
                        <a:pt x="276188" y="72984"/>
                        <a:pt x="275642" y="73052"/>
                      </a:cubicBezTo>
                      <a:cubicBezTo>
                        <a:pt x="275097" y="73120"/>
                        <a:pt x="274397" y="73154"/>
                        <a:pt x="273545" y="73154"/>
                      </a:cubicBezTo>
                      <a:cubicBezTo>
                        <a:pt x="272726" y="73154"/>
                        <a:pt x="272044" y="73120"/>
                        <a:pt x="271498" y="73052"/>
                      </a:cubicBezTo>
                      <a:cubicBezTo>
                        <a:pt x="270952" y="72984"/>
                        <a:pt x="270518" y="72882"/>
                        <a:pt x="270194" y="72745"/>
                      </a:cubicBezTo>
                      <a:cubicBezTo>
                        <a:pt x="269870" y="72609"/>
                        <a:pt x="269648" y="72447"/>
                        <a:pt x="269528" y="72259"/>
                      </a:cubicBezTo>
                      <a:cubicBezTo>
                        <a:pt x="269409" y="72072"/>
                        <a:pt x="269349" y="71841"/>
                        <a:pt x="269349" y="71569"/>
                      </a:cubicBezTo>
                      <a:lnTo>
                        <a:pt x="269349" y="3220"/>
                      </a:lnTo>
                      <a:cubicBezTo>
                        <a:pt x="269349" y="2947"/>
                        <a:pt x="269409" y="2708"/>
                        <a:pt x="269528" y="2504"/>
                      </a:cubicBezTo>
                      <a:cubicBezTo>
                        <a:pt x="269648" y="2299"/>
                        <a:pt x="269870" y="2128"/>
                        <a:pt x="270194" y="1992"/>
                      </a:cubicBezTo>
                      <a:cubicBezTo>
                        <a:pt x="270518" y="1856"/>
                        <a:pt x="270952" y="1753"/>
                        <a:pt x="271498" y="1685"/>
                      </a:cubicBezTo>
                      <a:cubicBezTo>
                        <a:pt x="272044" y="1617"/>
                        <a:pt x="272726" y="1583"/>
                        <a:pt x="273545" y="1583"/>
                      </a:cubicBezTo>
                      <a:cubicBezTo>
                        <a:pt x="274397" y="1583"/>
                        <a:pt x="275097" y="1617"/>
                        <a:pt x="275642" y="1685"/>
                      </a:cubicBezTo>
                      <a:cubicBezTo>
                        <a:pt x="276188" y="1753"/>
                        <a:pt x="276614" y="1856"/>
                        <a:pt x="276922" y="1992"/>
                      </a:cubicBezTo>
                      <a:cubicBezTo>
                        <a:pt x="277228" y="2128"/>
                        <a:pt x="277450" y="2299"/>
                        <a:pt x="277586" y="2504"/>
                      </a:cubicBezTo>
                      <a:cubicBezTo>
                        <a:pt x="277723" y="2708"/>
                        <a:pt x="277791" y="2947"/>
                        <a:pt x="277791" y="3220"/>
                      </a:cubicBezTo>
                      <a:lnTo>
                        <a:pt x="277791" y="30795"/>
                      </a:lnTo>
                      <a:cubicBezTo>
                        <a:pt x="280212" y="28237"/>
                        <a:pt x="282651" y="26335"/>
                        <a:pt x="285106" y="25090"/>
                      </a:cubicBezTo>
                      <a:cubicBezTo>
                        <a:pt x="287563" y="23845"/>
                        <a:pt x="290036" y="23223"/>
                        <a:pt x="292525" y="23223"/>
                      </a:cubicBezTo>
                      <a:cubicBezTo>
                        <a:pt x="295594" y="23223"/>
                        <a:pt x="298178" y="23743"/>
                        <a:pt x="300276" y="24783"/>
                      </a:cubicBezTo>
                      <a:cubicBezTo>
                        <a:pt x="302373" y="25824"/>
                        <a:pt x="304070" y="27213"/>
                        <a:pt x="305366" y="28953"/>
                      </a:cubicBezTo>
                      <a:cubicBezTo>
                        <a:pt x="306662" y="30692"/>
                        <a:pt x="307591" y="32730"/>
                        <a:pt x="308154" y="35066"/>
                      </a:cubicBezTo>
                      <a:cubicBezTo>
                        <a:pt x="308717" y="37403"/>
                        <a:pt x="308998" y="40225"/>
                        <a:pt x="308998" y="43533"/>
                      </a:cubicBezTo>
                      <a:close/>
                      <a:moveTo>
                        <a:pt x="363210" y="46552"/>
                      </a:moveTo>
                      <a:cubicBezTo>
                        <a:pt x="363210" y="47882"/>
                        <a:pt x="362876" y="48828"/>
                        <a:pt x="362208" y="49391"/>
                      </a:cubicBezTo>
                      <a:cubicBezTo>
                        <a:pt x="361541" y="49954"/>
                        <a:pt x="360778" y="50235"/>
                        <a:pt x="359921" y="50235"/>
                      </a:cubicBezTo>
                      <a:lnTo>
                        <a:pt x="329599" y="50235"/>
                      </a:lnTo>
                      <a:cubicBezTo>
                        <a:pt x="329599" y="52793"/>
                        <a:pt x="329856" y="55095"/>
                        <a:pt x="330369" y="57142"/>
                      </a:cubicBezTo>
                      <a:cubicBezTo>
                        <a:pt x="330884" y="59188"/>
                        <a:pt x="331741" y="60944"/>
                        <a:pt x="332940" y="62411"/>
                      </a:cubicBezTo>
                      <a:cubicBezTo>
                        <a:pt x="334139" y="63878"/>
                        <a:pt x="335699" y="65003"/>
                        <a:pt x="337619" y="65788"/>
                      </a:cubicBezTo>
                      <a:cubicBezTo>
                        <a:pt x="339538" y="66572"/>
                        <a:pt x="341885" y="66964"/>
                        <a:pt x="344661" y="66964"/>
                      </a:cubicBezTo>
                      <a:cubicBezTo>
                        <a:pt x="346855" y="66964"/>
                        <a:pt x="348809" y="66785"/>
                        <a:pt x="350522" y="66427"/>
                      </a:cubicBezTo>
                      <a:cubicBezTo>
                        <a:pt x="352236" y="66069"/>
                        <a:pt x="353718" y="65668"/>
                        <a:pt x="354968" y="65225"/>
                      </a:cubicBezTo>
                      <a:cubicBezTo>
                        <a:pt x="356220" y="64781"/>
                        <a:pt x="357248" y="64381"/>
                        <a:pt x="358054" y="64023"/>
                      </a:cubicBezTo>
                      <a:cubicBezTo>
                        <a:pt x="358858" y="63664"/>
                        <a:pt x="359467" y="63485"/>
                        <a:pt x="359879" y="63485"/>
                      </a:cubicBezTo>
                      <a:cubicBezTo>
                        <a:pt x="360119" y="63485"/>
                        <a:pt x="360333" y="63545"/>
                        <a:pt x="360522" y="63664"/>
                      </a:cubicBezTo>
                      <a:cubicBezTo>
                        <a:pt x="360709" y="63784"/>
                        <a:pt x="360855" y="63963"/>
                        <a:pt x="360958" y="64202"/>
                      </a:cubicBezTo>
                      <a:cubicBezTo>
                        <a:pt x="361061" y="64440"/>
                        <a:pt x="361138" y="64773"/>
                        <a:pt x="361189" y="65199"/>
                      </a:cubicBezTo>
                      <a:cubicBezTo>
                        <a:pt x="361241" y="65626"/>
                        <a:pt x="361266" y="66146"/>
                        <a:pt x="361266" y="66760"/>
                      </a:cubicBezTo>
                      <a:cubicBezTo>
                        <a:pt x="361266" y="67203"/>
                        <a:pt x="361249" y="67587"/>
                        <a:pt x="361215" y="67911"/>
                      </a:cubicBezTo>
                      <a:cubicBezTo>
                        <a:pt x="361182" y="68235"/>
                        <a:pt x="361139" y="68525"/>
                        <a:pt x="361087" y="68780"/>
                      </a:cubicBezTo>
                      <a:cubicBezTo>
                        <a:pt x="361036" y="69036"/>
                        <a:pt x="360951" y="69266"/>
                        <a:pt x="360832" y="69471"/>
                      </a:cubicBezTo>
                      <a:cubicBezTo>
                        <a:pt x="360712" y="69676"/>
                        <a:pt x="360559" y="69872"/>
                        <a:pt x="360371" y="70059"/>
                      </a:cubicBezTo>
                      <a:cubicBezTo>
                        <a:pt x="360183" y="70247"/>
                        <a:pt x="359629" y="70554"/>
                        <a:pt x="358709" y="70980"/>
                      </a:cubicBezTo>
                      <a:cubicBezTo>
                        <a:pt x="357788" y="71406"/>
                        <a:pt x="356594" y="71824"/>
                        <a:pt x="355127" y="72234"/>
                      </a:cubicBezTo>
                      <a:cubicBezTo>
                        <a:pt x="353661" y="72643"/>
                        <a:pt x="351964" y="73009"/>
                        <a:pt x="350037" y="73333"/>
                      </a:cubicBezTo>
                      <a:cubicBezTo>
                        <a:pt x="348110" y="73658"/>
                        <a:pt x="346055" y="73820"/>
                        <a:pt x="343872" y="73820"/>
                      </a:cubicBezTo>
                      <a:cubicBezTo>
                        <a:pt x="340087" y="73820"/>
                        <a:pt x="336769" y="73291"/>
                        <a:pt x="333922" y="72234"/>
                      </a:cubicBezTo>
                      <a:cubicBezTo>
                        <a:pt x="331074" y="71176"/>
                        <a:pt x="328678" y="69607"/>
                        <a:pt x="326733" y="67527"/>
                      </a:cubicBezTo>
                      <a:cubicBezTo>
                        <a:pt x="324789" y="65446"/>
                        <a:pt x="323323" y="62837"/>
                        <a:pt x="322334" y="59700"/>
                      </a:cubicBezTo>
                      <a:cubicBezTo>
                        <a:pt x="321345" y="56562"/>
                        <a:pt x="320850" y="52912"/>
                        <a:pt x="320850" y="48751"/>
                      </a:cubicBezTo>
                      <a:cubicBezTo>
                        <a:pt x="320850" y="44795"/>
                        <a:pt x="321362" y="41240"/>
                        <a:pt x="322385" y="38085"/>
                      </a:cubicBezTo>
                      <a:cubicBezTo>
                        <a:pt x="323408" y="34930"/>
                        <a:pt x="324884" y="32253"/>
                        <a:pt x="326811" y="30053"/>
                      </a:cubicBezTo>
                      <a:cubicBezTo>
                        <a:pt x="328738" y="27853"/>
                        <a:pt x="331065" y="26165"/>
                        <a:pt x="333793" y="24988"/>
                      </a:cubicBezTo>
                      <a:cubicBezTo>
                        <a:pt x="336522" y="23811"/>
                        <a:pt x="339575" y="23223"/>
                        <a:pt x="342952" y="23223"/>
                      </a:cubicBezTo>
                      <a:cubicBezTo>
                        <a:pt x="346566" y="23223"/>
                        <a:pt x="349645" y="23803"/>
                        <a:pt x="352185" y="24962"/>
                      </a:cubicBezTo>
                      <a:cubicBezTo>
                        <a:pt x="354727" y="26122"/>
                        <a:pt x="356815" y="27682"/>
                        <a:pt x="358453" y="29643"/>
                      </a:cubicBezTo>
                      <a:cubicBezTo>
                        <a:pt x="360090" y="31605"/>
                        <a:pt x="361292" y="33907"/>
                        <a:pt x="362060" y="36550"/>
                      </a:cubicBezTo>
                      <a:cubicBezTo>
                        <a:pt x="362827" y="39193"/>
                        <a:pt x="363210" y="42016"/>
                        <a:pt x="363210" y="45017"/>
                      </a:cubicBezTo>
                      <a:close/>
                      <a:moveTo>
                        <a:pt x="354718" y="44045"/>
                      </a:moveTo>
                      <a:cubicBezTo>
                        <a:pt x="354821" y="39611"/>
                        <a:pt x="353834" y="36132"/>
                        <a:pt x="351758" y="33608"/>
                      </a:cubicBezTo>
                      <a:cubicBezTo>
                        <a:pt x="349682" y="31085"/>
                        <a:pt x="346603" y="29823"/>
                        <a:pt x="342519" y="29823"/>
                      </a:cubicBezTo>
                      <a:cubicBezTo>
                        <a:pt x="340426" y="29823"/>
                        <a:pt x="338589" y="30215"/>
                        <a:pt x="337011" y="30999"/>
                      </a:cubicBezTo>
                      <a:cubicBezTo>
                        <a:pt x="335433" y="31784"/>
                        <a:pt x="334112" y="32824"/>
                        <a:pt x="333048" y="34120"/>
                      </a:cubicBezTo>
                      <a:cubicBezTo>
                        <a:pt x="331984" y="35416"/>
                        <a:pt x="331160" y="36925"/>
                        <a:pt x="330577" y="38648"/>
                      </a:cubicBezTo>
                      <a:cubicBezTo>
                        <a:pt x="329993" y="40370"/>
                        <a:pt x="329667" y="42169"/>
                        <a:pt x="329599" y="44045"/>
                      </a:cubicBezTo>
                      <a:close/>
                      <a:moveTo>
                        <a:pt x="414804" y="46552"/>
                      </a:moveTo>
                      <a:cubicBezTo>
                        <a:pt x="414804" y="47882"/>
                        <a:pt x="414470" y="48828"/>
                        <a:pt x="413802" y="49391"/>
                      </a:cubicBezTo>
                      <a:cubicBezTo>
                        <a:pt x="413134" y="49954"/>
                        <a:pt x="412372" y="50235"/>
                        <a:pt x="411515" y="50235"/>
                      </a:cubicBezTo>
                      <a:lnTo>
                        <a:pt x="381193" y="50235"/>
                      </a:lnTo>
                      <a:cubicBezTo>
                        <a:pt x="381193" y="52793"/>
                        <a:pt x="381450" y="55095"/>
                        <a:pt x="381963" y="57142"/>
                      </a:cubicBezTo>
                      <a:cubicBezTo>
                        <a:pt x="382478" y="59188"/>
                        <a:pt x="383334" y="60944"/>
                        <a:pt x="384534" y="62411"/>
                      </a:cubicBezTo>
                      <a:cubicBezTo>
                        <a:pt x="385733" y="63878"/>
                        <a:pt x="387292" y="65003"/>
                        <a:pt x="389212" y="65788"/>
                      </a:cubicBezTo>
                      <a:cubicBezTo>
                        <a:pt x="391131" y="66572"/>
                        <a:pt x="393479" y="66964"/>
                        <a:pt x="396255" y="66964"/>
                      </a:cubicBezTo>
                      <a:cubicBezTo>
                        <a:pt x="398448" y="66964"/>
                        <a:pt x="400402" y="66785"/>
                        <a:pt x="402115" y="66427"/>
                      </a:cubicBezTo>
                      <a:cubicBezTo>
                        <a:pt x="403829" y="66069"/>
                        <a:pt x="405311" y="65668"/>
                        <a:pt x="406563" y="65225"/>
                      </a:cubicBezTo>
                      <a:cubicBezTo>
                        <a:pt x="407813" y="64781"/>
                        <a:pt x="408842" y="64381"/>
                        <a:pt x="409647" y="64023"/>
                      </a:cubicBezTo>
                      <a:cubicBezTo>
                        <a:pt x="410453" y="63664"/>
                        <a:pt x="411061" y="63485"/>
                        <a:pt x="411473" y="63485"/>
                      </a:cubicBezTo>
                      <a:cubicBezTo>
                        <a:pt x="411713" y="63485"/>
                        <a:pt x="411926" y="63545"/>
                        <a:pt x="412115" y="63664"/>
                      </a:cubicBezTo>
                      <a:cubicBezTo>
                        <a:pt x="412303" y="63784"/>
                        <a:pt x="412449" y="63963"/>
                        <a:pt x="412552" y="64202"/>
                      </a:cubicBezTo>
                      <a:cubicBezTo>
                        <a:pt x="412655" y="64440"/>
                        <a:pt x="412732" y="64773"/>
                        <a:pt x="412783" y="65199"/>
                      </a:cubicBezTo>
                      <a:cubicBezTo>
                        <a:pt x="412835" y="65626"/>
                        <a:pt x="412860" y="66146"/>
                        <a:pt x="412860" y="66760"/>
                      </a:cubicBezTo>
                      <a:cubicBezTo>
                        <a:pt x="412860" y="67203"/>
                        <a:pt x="412843" y="67587"/>
                        <a:pt x="412809" y="67911"/>
                      </a:cubicBezTo>
                      <a:cubicBezTo>
                        <a:pt x="412775" y="68235"/>
                        <a:pt x="412733" y="68525"/>
                        <a:pt x="412681" y="68780"/>
                      </a:cubicBezTo>
                      <a:cubicBezTo>
                        <a:pt x="412630" y="69036"/>
                        <a:pt x="412545" y="69266"/>
                        <a:pt x="412425" y="69471"/>
                      </a:cubicBezTo>
                      <a:cubicBezTo>
                        <a:pt x="412306" y="69676"/>
                        <a:pt x="412153" y="69872"/>
                        <a:pt x="411965" y="70059"/>
                      </a:cubicBezTo>
                      <a:cubicBezTo>
                        <a:pt x="411777" y="70247"/>
                        <a:pt x="411223" y="70554"/>
                        <a:pt x="410302" y="70980"/>
                      </a:cubicBezTo>
                      <a:cubicBezTo>
                        <a:pt x="409381" y="71406"/>
                        <a:pt x="408187" y="71824"/>
                        <a:pt x="406721" y="72234"/>
                      </a:cubicBezTo>
                      <a:cubicBezTo>
                        <a:pt x="405255" y="72643"/>
                        <a:pt x="403557" y="73009"/>
                        <a:pt x="401630" y="73333"/>
                      </a:cubicBezTo>
                      <a:cubicBezTo>
                        <a:pt x="399704" y="73658"/>
                        <a:pt x="397649" y="73820"/>
                        <a:pt x="395466" y="73820"/>
                      </a:cubicBezTo>
                      <a:cubicBezTo>
                        <a:pt x="391680" y="73820"/>
                        <a:pt x="388363" y="73291"/>
                        <a:pt x="385515" y="72234"/>
                      </a:cubicBezTo>
                      <a:cubicBezTo>
                        <a:pt x="382667" y="71176"/>
                        <a:pt x="380272" y="69607"/>
                        <a:pt x="378328" y="67527"/>
                      </a:cubicBezTo>
                      <a:cubicBezTo>
                        <a:pt x="376384" y="65446"/>
                        <a:pt x="374917" y="62837"/>
                        <a:pt x="373928" y="59700"/>
                      </a:cubicBezTo>
                      <a:cubicBezTo>
                        <a:pt x="372938" y="56562"/>
                        <a:pt x="372444" y="52912"/>
                        <a:pt x="372444" y="48751"/>
                      </a:cubicBezTo>
                      <a:cubicBezTo>
                        <a:pt x="372444" y="44795"/>
                        <a:pt x="372955" y="41240"/>
                        <a:pt x="373978" y="38085"/>
                      </a:cubicBezTo>
                      <a:cubicBezTo>
                        <a:pt x="375002" y="34930"/>
                        <a:pt x="376477" y="32253"/>
                        <a:pt x="378404" y="30053"/>
                      </a:cubicBezTo>
                      <a:cubicBezTo>
                        <a:pt x="380332" y="27853"/>
                        <a:pt x="382659" y="26165"/>
                        <a:pt x="385387" y="24988"/>
                      </a:cubicBezTo>
                      <a:cubicBezTo>
                        <a:pt x="388116" y="23811"/>
                        <a:pt x="391168" y="23223"/>
                        <a:pt x="394545" y="23223"/>
                      </a:cubicBezTo>
                      <a:cubicBezTo>
                        <a:pt x="398161" y="23223"/>
                        <a:pt x="401238" y="23803"/>
                        <a:pt x="403779" y="24962"/>
                      </a:cubicBezTo>
                      <a:cubicBezTo>
                        <a:pt x="406321" y="26122"/>
                        <a:pt x="408409" y="27682"/>
                        <a:pt x="410047" y="29643"/>
                      </a:cubicBezTo>
                      <a:cubicBezTo>
                        <a:pt x="411683" y="31605"/>
                        <a:pt x="412886" y="33907"/>
                        <a:pt x="413653" y="36550"/>
                      </a:cubicBezTo>
                      <a:cubicBezTo>
                        <a:pt x="414421" y="39193"/>
                        <a:pt x="414804" y="42016"/>
                        <a:pt x="414804" y="45017"/>
                      </a:cubicBezTo>
                      <a:close/>
                      <a:moveTo>
                        <a:pt x="406312" y="44045"/>
                      </a:moveTo>
                      <a:cubicBezTo>
                        <a:pt x="406414" y="39611"/>
                        <a:pt x="405427" y="36132"/>
                        <a:pt x="403352" y="33608"/>
                      </a:cubicBezTo>
                      <a:cubicBezTo>
                        <a:pt x="401276" y="31085"/>
                        <a:pt x="398197" y="29823"/>
                        <a:pt x="394112" y="29823"/>
                      </a:cubicBezTo>
                      <a:cubicBezTo>
                        <a:pt x="392020" y="29823"/>
                        <a:pt x="390183" y="30215"/>
                        <a:pt x="388605" y="30999"/>
                      </a:cubicBezTo>
                      <a:cubicBezTo>
                        <a:pt x="387027" y="31784"/>
                        <a:pt x="385706" y="32824"/>
                        <a:pt x="384642" y="34120"/>
                      </a:cubicBezTo>
                      <a:cubicBezTo>
                        <a:pt x="383578" y="35416"/>
                        <a:pt x="382754" y="36925"/>
                        <a:pt x="382171" y="38648"/>
                      </a:cubicBezTo>
                      <a:cubicBezTo>
                        <a:pt x="381587" y="40370"/>
                        <a:pt x="381261" y="42169"/>
                        <a:pt x="381193" y="44045"/>
                      </a:cubicBezTo>
                      <a:close/>
                      <a:moveTo>
                        <a:pt x="450495" y="68192"/>
                      </a:moveTo>
                      <a:cubicBezTo>
                        <a:pt x="450495" y="69181"/>
                        <a:pt x="450426" y="69966"/>
                        <a:pt x="450290" y="70545"/>
                      </a:cubicBezTo>
                      <a:cubicBezTo>
                        <a:pt x="450154" y="71125"/>
                        <a:pt x="449949" y="71551"/>
                        <a:pt x="449676" y="71824"/>
                      </a:cubicBezTo>
                      <a:cubicBezTo>
                        <a:pt x="449403" y="72097"/>
                        <a:pt x="448994" y="72353"/>
                        <a:pt x="448448" y="72592"/>
                      </a:cubicBezTo>
                      <a:cubicBezTo>
                        <a:pt x="447902" y="72830"/>
                        <a:pt x="447280" y="73027"/>
                        <a:pt x="446581" y="73180"/>
                      </a:cubicBezTo>
                      <a:cubicBezTo>
                        <a:pt x="445882" y="73333"/>
                        <a:pt x="445140" y="73461"/>
                        <a:pt x="444356" y="73564"/>
                      </a:cubicBezTo>
                      <a:cubicBezTo>
                        <a:pt x="443571" y="73666"/>
                        <a:pt x="442786" y="73717"/>
                        <a:pt x="442002" y="73717"/>
                      </a:cubicBezTo>
                      <a:cubicBezTo>
                        <a:pt x="439614" y="73717"/>
                        <a:pt x="437568" y="73402"/>
                        <a:pt x="435863" y="72771"/>
                      </a:cubicBezTo>
                      <a:cubicBezTo>
                        <a:pt x="434157" y="72140"/>
                        <a:pt x="432759" y="71185"/>
                        <a:pt x="431668" y="69906"/>
                      </a:cubicBezTo>
                      <a:cubicBezTo>
                        <a:pt x="430576" y="68627"/>
                        <a:pt x="429784" y="67007"/>
                        <a:pt x="429289" y="65046"/>
                      </a:cubicBezTo>
                      <a:cubicBezTo>
                        <a:pt x="428794" y="63085"/>
                        <a:pt x="428547" y="60774"/>
                        <a:pt x="428547" y="58114"/>
                      </a:cubicBezTo>
                      <a:lnTo>
                        <a:pt x="428547" y="31204"/>
                      </a:lnTo>
                      <a:lnTo>
                        <a:pt x="422101" y="31204"/>
                      </a:lnTo>
                      <a:cubicBezTo>
                        <a:pt x="421589" y="31204"/>
                        <a:pt x="421180" y="30931"/>
                        <a:pt x="420873" y="30385"/>
                      </a:cubicBezTo>
                      <a:cubicBezTo>
                        <a:pt x="420566" y="29840"/>
                        <a:pt x="420413" y="28953"/>
                        <a:pt x="420413" y="27725"/>
                      </a:cubicBezTo>
                      <a:cubicBezTo>
                        <a:pt x="420413" y="27077"/>
                        <a:pt x="420456" y="26531"/>
                        <a:pt x="420540" y="26088"/>
                      </a:cubicBezTo>
                      <a:cubicBezTo>
                        <a:pt x="420626" y="25645"/>
                        <a:pt x="420737" y="25278"/>
                        <a:pt x="420873" y="24988"/>
                      </a:cubicBezTo>
                      <a:cubicBezTo>
                        <a:pt x="421009" y="24698"/>
                        <a:pt x="421188" y="24493"/>
                        <a:pt x="421410" y="24374"/>
                      </a:cubicBezTo>
                      <a:cubicBezTo>
                        <a:pt x="421632" y="24255"/>
                        <a:pt x="421880" y="24195"/>
                        <a:pt x="422152" y="24195"/>
                      </a:cubicBezTo>
                      <a:lnTo>
                        <a:pt x="428547" y="24195"/>
                      </a:lnTo>
                      <a:lnTo>
                        <a:pt x="428547" y="13247"/>
                      </a:lnTo>
                      <a:cubicBezTo>
                        <a:pt x="428547" y="13008"/>
                        <a:pt x="428607" y="12787"/>
                        <a:pt x="428726" y="12582"/>
                      </a:cubicBezTo>
                      <a:cubicBezTo>
                        <a:pt x="428845" y="12377"/>
                        <a:pt x="429067" y="12198"/>
                        <a:pt x="429391" y="12045"/>
                      </a:cubicBezTo>
                      <a:cubicBezTo>
                        <a:pt x="429715" y="11891"/>
                        <a:pt x="430150" y="11780"/>
                        <a:pt x="430696" y="11712"/>
                      </a:cubicBezTo>
                      <a:cubicBezTo>
                        <a:pt x="431242" y="11644"/>
                        <a:pt x="431924" y="11610"/>
                        <a:pt x="432742" y="11610"/>
                      </a:cubicBezTo>
                      <a:cubicBezTo>
                        <a:pt x="433594" y="11610"/>
                        <a:pt x="434294" y="11644"/>
                        <a:pt x="434839" y="11712"/>
                      </a:cubicBezTo>
                      <a:cubicBezTo>
                        <a:pt x="435385" y="11780"/>
                        <a:pt x="435812" y="11891"/>
                        <a:pt x="436119" y="12045"/>
                      </a:cubicBezTo>
                      <a:cubicBezTo>
                        <a:pt x="436425" y="12198"/>
                        <a:pt x="436647" y="12377"/>
                        <a:pt x="436783" y="12582"/>
                      </a:cubicBezTo>
                      <a:cubicBezTo>
                        <a:pt x="436921" y="12787"/>
                        <a:pt x="436988" y="13008"/>
                        <a:pt x="436988" y="13247"/>
                      </a:cubicBezTo>
                      <a:lnTo>
                        <a:pt x="436988" y="24195"/>
                      </a:lnTo>
                      <a:lnTo>
                        <a:pt x="448806" y="24195"/>
                      </a:lnTo>
                      <a:cubicBezTo>
                        <a:pt x="449079" y="24195"/>
                        <a:pt x="449318" y="24255"/>
                        <a:pt x="449522" y="24374"/>
                      </a:cubicBezTo>
                      <a:cubicBezTo>
                        <a:pt x="449727" y="24493"/>
                        <a:pt x="449906" y="24698"/>
                        <a:pt x="450059" y="24988"/>
                      </a:cubicBezTo>
                      <a:cubicBezTo>
                        <a:pt x="450213" y="25278"/>
                        <a:pt x="450324" y="25645"/>
                        <a:pt x="450392" y="26088"/>
                      </a:cubicBezTo>
                      <a:cubicBezTo>
                        <a:pt x="450460" y="26531"/>
                        <a:pt x="450495" y="27077"/>
                        <a:pt x="450495" y="27725"/>
                      </a:cubicBezTo>
                      <a:cubicBezTo>
                        <a:pt x="450495" y="28953"/>
                        <a:pt x="450341" y="29840"/>
                        <a:pt x="450034" y="30385"/>
                      </a:cubicBezTo>
                      <a:cubicBezTo>
                        <a:pt x="449727" y="30931"/>
                        <a:pt x="449317" y="31204"/>
                        <a:pt x="448806" y="31204"/>
                      </a:cubicBezTo>
                      <a:lnTo>
                        <a:pt x="436988" y="31204"/>
                      </a:lnTo>
                      <a:lnTo>
                        <a:pt x="436988" y="56886"/>
                      </a:lnTo>
                      <a:cubicBezTo>
                        <a:pt x="436988" y="60058"/>
                        <a:pt x="437457" y="62454"/>
                        <a:pt x="438395" y="64074"/>
                      </a:cubicBezTo>
                      <a:cubicBezTo>
                        <a:pt x="439333" y="65694"/>
                        <a:pt x="441013" y="66504"/>
                        <a:pt x="443435" y="66504"/>
                      </a:cubicBezTo>
                      <a:cubicBezTo>
                        <a:pt x="444219" y="66504"/>
                        <a:pt x="444918" y="66427"/>
                        <a:pt x="445532" y="66274"/>
                      </a:cubicBezTo>
                      <a:cubicBezTo>
                        <a:pt x="446146" y="66120"/>
                        <a:pt x="446691" y="65958"/>
                        <a:pt x="447169" y="65788"/>
                      </a:cubicBezTo>
                      <a:cubicBezTo>
                        <a:pt x="447647" y="65617"/>
                        <a:pt x="448056" y="65455"/>
                        <a:pt x="448397" y="65301"/>
                      </a:cubicBezTo>
                      <a:cubicBezTo>
                        <a:pt x="448738" y="65148"/>
                        <a:pt x="449045" y="65071"/>
                        <a:pt x="449318" y="65071"/>
                      </a:cubicBezTo>
                      <a:cubicBezTo>
                        <a:pt x="449489" y="65071"/>
                        <a:pt x="449651" y="65114"/>
                        <a:pt x="449804" y="65199"/>
                      </a:cubicBezTo>
                      <a:cubicBezTo>
                        <a:pt x="449957" y="65284"/>
                        <a:pt x="450077" y="65446"/>
                        <a:pt x="450162" y="65685"/>
                      </a:cubicBezTo>
                      <a:cubicBezTo>
                        <a:pt x="450247" y="65924"/>
                        <a:pt x="450324" y="66248"/>
                        <a:pt x="450392" y="66657"/>
                      </a:cubicBezTo>
                      <a:cubicBezTo>
                        <a:pt x="450460" y="67066"/>
                        <a:pt x="450495" y="67578"/>
                        <a:pt x="450495" y="68192"/>
                      </a:cubicBezTo>
                      <a:close/>
                      <a:moveTo>
                        <a:pt x="496477" y="25014"/>
                      </a:moveTo>
                      <a:cubicBezTo>
                        <a:pt x="496954" y="25218"/>
                        <a:pt x="497176" y="25619"/>
                        <a:pt x="497141" y="26216"/>
                      </a:cubicBezTo>
                      <a:cubicBezTo>
                        <a:pt x="497107" y="26813"/>
                        <a:pt x="496698" y="27776"/>
                        <a:pt x="495914" y="29106"/>
                      </a:cubicBezTo>
                      <a:cubicBezTo>
                        <a:pt x="495129" y="30471"/>
                        <a:pt x="494490" y="31306"/>
                        <a:pt x="493995" y="31613"/>
                      </a:cubicBezTo>
                      <a:cubicBezTo>
                        <a:pt x="493500" y="31920"/>
                        <a:pt x="493049" y="31920"/>
                        <a:pt x="492639" y="31613"/>
                      </a:cubicBezTo>
                      <a:lnTo>
                        <a:pt x="481742" y="23683"/>
                      </a:lnTo>
                      <a:lnTo>
                        <a:pt x="483175" y="37087"/>
                      </a:lnTo>
                      <a:cubicBezTo>
                        <a:pt x="483277" y="37599"/>
                        <a:pt x="483055" y="37991"/>
                        <a:pt x="482509" y="38264"/>
                      </a:cubicBezTo>
                      <a:cubicBezTo>
                        <a:pt x="481964" y="38537"/>
                        <a:pt x="480907" y="38673"/>
                        <a:pt x="479337" y="38673"/>
                      </a:cubicBezTo>
                      <a:cubicBezTo>
                        <a:pt x="477769" y="38673"/>
                        <a:pt x="476711" y="38537"/>
                        <a:pt x="476165" y="38264"/>
                      </a:cubicBezTo>
                      <a:cubicBezTo>
                        <a:pt x="475620" y="37991"/>
                        <a:pt x="475399" y="37599"/>
                        <a:pt x="475501" y="37087"/>
                      </a:cubicBezTo>
                      <a:lnTo>
                        <a:pt x="476933" y="23683"/>
                      </a:lnTo>
                      <a:lnTo>
                        <a:pt x="466087" y="31613"/>
                      </a:lnTo>
                      <a:cubicBezTo>
                        <a:pt x="465678" y="31920"/>
                        <a:pt x="465217" y="31920"/>
                        <a:pt x="464706" y="31613"/>
                      </a:cubicBezTo>
                      <a:cubicBezTo>
                        <a:pt x="464194" y="31306"/>
                        <a:pt x="463547" y="30471"/>
                        <a:pt x="462762" y="29106"/>
                      </a:cubicBezTo>
                      <a:cubicBezTo>
                        <a:pt x="461977" y="27776"/>
                        <a:pt x="461577" y="26813"/>
                        <a:pt x="461560" y="26216"/>
                      </a:cubicBezTo>
                      <a:cubicBezTo>
                        <a:pt x="461543" y="25619"/>
                        <a:pt x="461773" y="25218"/>
                        <a:pt x="462250" y="25014"/>
                      </a:cubicBezTo>
                      <a:lnTo>
                        <a:pt x="474580" y="19540"/>
                      </a:lnTo>
                      <a:lnTo>
                        <a:pt x="462250" y="14117"/>
                      </a:lnTo>
                      <a:cubicBezTo>
                        <a:pt x="461773" y="13878"/>
                        <a:pt x="461543" y="13460"/>
                        <a:pt x="461560" y="12863"/>
                      </a:cubicBezTo>
                      <a:cubicBezTo>
                        <a:pt x="461577" y="12266"/>
                        <a:pt x="461977" y="11303"/>
                        <a:pt x="462762" y="9973"/>
                      </a:cubicBezTo>
                      <a:cubicBezTo>
                        <a:pt x="463547" y="8643"/>
                        <a:pt x="464194" y="7824"/>
                        <a:pt x="464706" y="7517"/>
                      </a:cubicBezTo>
                      <a:cubicBezTo>
                        <a:pt x="465217" y="7210"/>
                        <a:pt x="465678" y="7210"/>
                        <a:pt x="466087" y="7517"/>
                      </a:cubicBezTo>
                      <a:lnTo>
                        <a:pt x="476933" y="15396"/>
                      </a:lnTo>
                      <a:lnTo>
                        <a:pt x="475501" y="2043"/>
                      </a:lnTo>
                      <a:cubicBezTo>
                        <a:pt x="475399" y="1497"/>
                        <a:pt x="475620" y="1088"/>
                        <a:pt x="476165" y="815"/>
                      </a:cubicBezTo>
                      <a:cubicBezTo>
                        <a:pt x="476711" y="542"/>
                        <a:pt x="477769" y="406"/>
                        <a:pt x="479337" y="406"/>
                      </a:cubicBezTo>
                      <a:cubicBezTo>
                        <a:pt x="480907" y="406"/>
                        <a:pt x="481964" y="542"/>
                        <a:pt x="482509" y="815"/>
                      </a:cubicBezTo>
                      <a:cubicBezTo>
                        <a:pt x="483055" y="1088"/>
                        <a:pt x="483277" y="1497"/>
                        <a:pt x="483175" y="2043"/>
                      </a:cubicBezTo>
                      <a:lnTo>
                        <a:pt x="481742" y="15396"/>
                      </a:lnTo>
                      <a:lnTo>
                        <a:pt x="492639" y="7517"/>
                      </a:lnTo>
                      <a:cubicBezTo>
                        <a:pt x="493049" y="7210"/>
                        <a:pt x="493500" y="7210"/>
                        <a:pt x="493995" y="7517"/>
                      </a:cubicBezTo>
                      <a:cubicBezTo>
                        <a:pt x="494490" y="7824"/>
                        <a:pt x="495129" y="8660"/>
                        <a:pt x="495914" y="10024"/>
                      </a:cubicBezTo>
                      <a:cubicBezTo>
                        <a:pt x="496698" y="11320"/>
                        <a:pt x="497107" y="12266"/>
                        <a:pt x="497141" y="12863"/>
                      </a:cubicBezTo>
                      <a:cubicBezTo>
                        <a:pt x="497176" y="13460"/>
                        <a:pt x="496954" y="13878"/>
                        <a:pt x="496477" y="14117"/>
                      </a:cubicBezTo>
                      <a:lnTo>
                        <a:pt x="484146" y="19540"/>
                      </a:ln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0" name="Полилиния: фигура 89">
                  <a:extLst>
                    <a:ext uri="{FF2B5EF4-FFF2-40B4-BE49-F238E27FC236}">
                      <a16:creationId xmlns:a16="http://schemas.microsoft.com/office/drawing/2014/main" id="{1D3A501F-4BD2-44F1-A66F-40DD251203BA}"/>
                    </a:ext>
                  </a:extLst>
                </p:cNvPr>
                <p:cNvSpPr/>
                <p:nvPr/>
              </p:nvSpPr>
              <p:spPr>
                <a:xfrm>
                  <a:off x="586805" y="3941265"/>
                  <a:ext cx="25937" cy="25937"/>
                </a:xfrm>
                <a:custGeom>
                  <a:avLst/>
                  <a:gdLst>
                    <a:gd name="connsiteX0" fmla="*/ 61 w 25937"/>
                    <a:gd name="connsiteY0" fmla="*/ 13362 h 25937"/>
                    <a:gd name="connsiteX1" fmla="*/ 3872 w 25937"/>
                    <a:gd name="connsiteY1" fmla="*/ 4205 h 25937"/>
                    <a:gd name="connsiteX2" fmla="*/ 13004 w 25937"/>
                    <a:gd name="connsiteY2" fmla="*/ 419 h 25937"/>
                    <a:gd name="connsiteX3" fmla="*/ 22188 w 25937"/>
                    <a:gd name="connsiteY3" fmla="*/ 4205 h 25937"/>
                    <a:gd name="connsiteX4" fmla="*/ 25999 w 25937"/>
                    <a:gd name="connsiteY4" fmla="*/ 13362 h 25937"/>
                    <a:gd name="connsiteX5" fmla="*/ 22188 w 25937"/>
                    <a:gd name="connsiteY5" fmla="*/ 22545 h 25937"/>
                    <a:gd name="connsiteX6" fmla="*/ 13004 w 25937"/>
                    <a:gd name="connsiteY6" fmla="*/ 26357 h 25937"/>
                    <a:gd name="connsiteX7" fmla="*/ 3872 w 25937"/>
                    <a:gd name="connsiteY7" fmla="*/ 22545 h 25937"/>
                    <a:gd name="connsiteX8" fmla="*/ 61 w 25937"/>
                    <a:gd name="connsiteY8" fmla="*/ 1336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362"/>
                      </a:moveTo>
                      <a:cubicBezTo>
                        <a:pt x="61" y="9781"/>
                        <a:pt x="1331" y="6729"/>
                        <a:pt x="3872" y="4205"/>
                      </a:cubicBezTo>
                      <a:cubicBezTo>
                        <a:pt x="6413" y="1681"/>
                        <a:pt x="9457" y="419"/>
                        <a:pt x="13004" y="419"/>
                      </a:cubicBezTo>
                      <a:cubicBezTo>
                        <a:pt x="16586" y="419"/>
                        <a:pt x="19647" y="1681"/>
                        <a:pt x="22188" y="4205"/>
                      </a:cubicBezTo>
                      <a:cubicBezTo>
                        <a:pt x="24728" y="6729"/>
                        <a:pt x="25999" y="9781"/>
                        <a:pt x="25999" y="13362"/>
                      </a:cubicBezTo>
                      <a:cubicBezTo>
                        <a:pt x="25999" y="16943"/>
                        <a:pt x="24728" y="20004"/>
                        <a:pt x="22188" y="22545"/>
                      </a:cubicBezTo>
                      <a:cubicBezTo>
                        <a:pt x="19647" y="25086"/>
                        <a:pt x="16586" y="26357"/>
                        <a:pt x="13004" y="26357"/>
                      </a:cubicBezTo>
                      <a:cubicBezTo>
                        <a:pt x="9457" y="26357"/>
                        <a:pt x="6413" y="25086"/>
                        <a:pt x="3872" y="22545"/>
                      </a:cubicBezTo>
                      <a:cubicBezTo>
                        <a:pt x="1331" y="20004"/>
                        <a:pt x="61" y="16943"/>
                        <a:pt x="61" y="1336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1" name="Полилиния: фигура 90">
                  <a:extLst>
                    <a:ext uri="{FF2B5EF4-FFF2-40B4-BE49-F238E27FC236}">
                      <a16:creationId xmlns:a16="http://schemas.microsoft.com/office/drawing/2014/main" id="{D62EC118-B5B0-4031-8E86-2B1C30C11E9C}"/>
                    </a:ext>
                  </a:extLst>
                </p:cNvPr>
                <p:cNvSpPr/>
                <p:nvPr/>
              </p:nvSpPr>
              <p:spPr>
                <a:xfrm>
                  <a:off x="674951" y="3918499"/>
                  <a:ext cx="625293" cy="73413"/>
                </a:xfrm>
                <a:custGeom>
                  <a:avLst/>
                  <a:gdLst>
                    <a:gd name="connsiteX0" fmla="*/ 40794 w 625293"/>
                    <a:gd name="connsiteY0" fmla="*/ 54290 h 73413"/>
                    <a:gd name="connsiteX1" fmla="*/ 39080 w 625293"/>
                    <a:gd name="connsiteY1" fmla="*/ 62577 h 73413"/>
                    <a:gd name="connsiteX2" fmla="*/ 34322 w 625293"/>
                    <a:gd name="connsiteY2" fmla="*/ 68742 h 73413"/>
                    <a:gd name="connsiteX3" fmla="*/ 27160 w 625293"/>
                    <a:gd name="connsiteY3" fmla="*/ 72554 h 73413"/>
                    <a:gd name="connsiteX4" fmla="*/ 18283 w 625293"/>
                    <a:gd name="connsiteY4" fmla="*/ 73833 h 73413"/>
                    <a:gd name="connsiteX5" fmla="*/ 12119 w 625293"/>
                    <a:gd name="connsiteY5" fmla="*/ 73270 h 73413"/>
                    <a:gd name="connsiteX6" fmla="*/ 7054 w 625293"/>
                    <a:gd name="connsiteY6" fmla="*/ 71888 h 73413"/>
                    <a:gd name="connsiteX7" fmla="*/ 3319 w 625293"/>
                    <a:gd name="connsiteY7" fmla="*/ 70200 h 73413"/>
                    <a:gd name="connsiteX8" fmla="*/ 1222 w 625293"/>
                    <a:gd name="connsiteY8" fmla="*/ 68717 h 73413"/>
                    <a:gd name="connsiteX9" fmla="*/ 352 w 625293"/>
                    <a:gd name="connsiteY9" fmla="*/ 67156 h 73413"/>
                    <a:gd name="connsiteX10" fmla="*/ 70 w 625293"/>
                    <a:gd name="connsiteY10" fmla="*/ 64624 h 73413"/>
                    <a:gd name="connsiteX11" fmla="*/ 173 w 625293"/>
                    <a:gd name="connsiteY11" fmla="*/ 62757 h 73413"/>
                    <a:gd name="connsiteX12" fmla="*/ 480 w 625293"/>
                    <a:gd name="connsiteY12" fmla="*/ 61554 h 73413"/>
                    <a:gd name="connsiteX13" fmla="*/ 991 w 625293"/>
                    <a:gd name="connsiteY13" fmla="*/ 60915 h 73413"/>
                    <a:gd name="connsiteX14" fmla="*/ 1708 w 625293"/>
                    <a:gd name="connsiteY14" fmla="*/ 60736 h 73413"/>
                    <a:gd name="connsiteX15" fmla="*/ 3728 w 625293"/>
                    <a:gd name="connsiteY15" fmla="*/ 61605 h 73413"/>
                    <a:gd name="connsiteX16" fmla="*/ 7079 w 625293"/>
                    <a:gd name="connsiteY16" fmla="*/ 63498 h 73413"/>
                    <a:gd name="connsiteX17" fmla="*/ 12016 w 625293"/>
                    <a:gd name="connsiteY17" fmla="*/ 65417 h 73413"/>
                    <a:gd name="connsiteX18" fmla="*/ 18693 w 625293"/>
                    <a:gd name="connsiteY18" fmla="*/ 66312 h 73413"/>
                    <a:gd name="connsiteX19" fmla="*/ 23936 w 625293"/>
                    <a:gd name="connsiteY19" fmla="*/ 65545 h 73413"/>
                    <a:gd name="connsiteX20" fmla="*/ 28029 w 625293"/>
                    <a:gd name="connsiteY20" fmla="*/ 63370 h 73413"/>
                    <a:gd name="connsiteX21" fmla="*/ 30664 w 625293"/>
                    <a:gd name="connsiteY21" fmla="*/ 59917 h 73413"/>
                    <a:gd name="connsiteX22" fmla="*/ 31585 w 625293"/>
                    <a:gd name="connsiteY22" fmla="*/ 55262 h 73413"/>
                    <a:gd name="connsiteX23" fmla="*/ 30306 w 625293"/>
                    <a:gd name="connsiteY23" fmla="*/ 50453 h 73413"/>
                    <a:gd name="connsiteX24" fmla="*/ 26929 w 625293"/>
                    <a:gd name="connsiteY24" fmla="*/ 46948 h 73413"/>
                    <a:gd name="connsiteX25" fmla="*/ 22146 w 625293"/>
                    <a:gd name="connsiteY25" fmla="*/ 44186 h 73413"/>
                    <a:gd name="connsiteX26" fmla="*/ 16646 w 625293"/>
                    <a:gd name="connsiteY26" fmla="*/ 41628 h 73413"/>
                    <a:gd name="connsiteX27" fmla="*/ 11172 w 625293"/>
                    <a:gd name="connsiteY27" fmla="*/ 38737 h 73413"/>
                    <a:gd name="connsiteX28" fmla="*/ 6414 w 625293"/>
                    <a:gd name="connsiteY28" fmla="*/ 35003 h 73413"/>
                    <a:gd name="connsiteX29" fmla="*/ 3012 w 625293"/>
                    <a:gd name="connsiteY29" fmla="*/ 29963 h 73413"/>
                    <a:gd name="connsiteX30" fmla="*/ 1708 w 625293"/>
                    <a:gd name="connsiteY30" fmla="*/ 23031 h 73413"/>
                    <a:gd name="connsiteX31" fmla="*/ 3217 w 625293"/>
                    <a:gd name="connsiteY31" fmla="*/ 15639 h 73413"/>
                    <a:gd name="connsiteX32" fmla="*/ 7412 w 625293"/>
                    <a:gd name="connsiteY32" fmla="*/ 10190 h 73413"/>
                    <a:gd name="connsiteX33" fmla="*/ 13807 w 625293"/>
                    <a:gd name="connsiteY33" fmla="*/ 6839 h 73413"/>
                    <a:gd name="connsiteX34" fmla="*/ 21813 w 625293"/>
                    <a:gd name="connsiteY34" fmla="*/ 5688 h 73413"/>
                    <a:gd name="connsiteX35" fmla="*/ 26239 w 625293"/>
                    <a:gd name="connsiteY35" fmla="*/ 6072 h 73413"/>
                    <a:gd name="connsiteX36" fmla="*/ 30434 w 625293"/>
                    <a:gd name="connsiteY36" fmla="*/ 7095 h 73413"/>
                    <a:gd name="connsiteX37" fmla="*/ 33938 w 625293"/>
                    <a:gd name="connsiteY37" fmla="*/ 8528 h 73413"/>
                    <a:gd name="connsiteX38" fmla="*/ 35959 w 625293"/>
                    <a:gd name="connsiteY38" fmla="*/ 9807 h 73413"/>
                    <a:gd name="connsiteX39" fmla="*/ 36598 w 625293"/>
                    <a:gd name="connsiteY39" fmla="*/ 10574 h 73413"/>
                    <a:gd name="connsiteX40" fmla="*/ 36854 w 625293"/>
                    <a:gd name="connsiteY40" fmla="*/ 11290 h 73413"/>
                    <a:gd name="connsiteX41" fmla="*/ 37008 w 625293"/>
                    <a:gd name="connsiteY41" fmla="*/ 12339 h 73413"/>
                    <a:gd name="connsiteX42" fmla="*/ 37059 w 625293"/>
                    <a:gd name="connsiteY42" fmla="*/ 13925 h 73413"/>
                    <a:gd name="connsiteX43" fmla="*/ 36982 w 625293"/>
                    <a:gd name="connsiteY43" fmla="*/ 15562 h 73413"/>
                    <a:gd name="connsiteX44" fmla="*/ 36752 w 625293"/>
                    <a:gd name="connsiteY44" fmla="*/ 16764 h 73413"/>
                    <a:gd name="connsiteX45" fmla="*/ 36317 w 625293"/>
                    <a:gd name="connsiteY45" fmla="*/ 17481 h 73413"/>
                    <a:gd name="connsiteX46" fmla="*/ 35678 w 625293"/>
                    <a:gd name="connsiteY46" fmla="*/ 17711 h 73413"/>
                    <a:gd name="connsiteX47" fmla="*/ 33913 w 625293"/>
                    <a:gd name="connsiteY47" fmla="*/ 16995 h 73413"/>
                    <a:gd name="connsiteX48" fmla="*/ 30971 w 625293"/>
                    <a:gd name="connsiteY48" fmla="*/ 15383 h 73413"/>
                    <a:gd name="connsiteX49" fmla="*/ 26853 w 625293"/>
                    <a:gd name="connsiteY49" fmla="*/ 13746 h 73413"/>
                    <a:gd name="connsiteX50" fmla="*/ 21506 w 625293"/>
                    <a:gd name="connsiteY50" fmla="*/ 13004 h 73413"/>
                    <a:gd name="connsiteX51" fmla="*/ 16697 w 625293"/>
                    <a:gd name="connsiteY51" fmla="*/ 13746 h 73413"/>
                    <a:gd name="connsiteX52" fmla="*/ 13321 w 625293"/>
                    <a:gd name="connsiteY52" fmla="*/ 15716 h 73413"/>
                    <a:gd name="connsiteX53" fmla="*/ 11326 w 625293"/>
                    <a:gd name="connsiteY53" fmla="*/ 18632 h 73413"/>
                    <a:gd name="connsiteX54" fmla="*/ 10660 w 625293"/>
                    <a:gd name="connsiteY54" fmla="*/ 22213 h 73413"/>
                    <a:gd name="connsiteX55" fmla="*/ 11940 w 625293"/>
                    <a:gd name="connsiteY55" fmla="*/ 26971 h 73413"/>
                    <a:gd name="connsiteX56" fmla="*/ 15342 w 625293"/>
                    <a:gd name="connsiteY56" fmla="*/ 30501 h 73413"/>
                    <a:gd name="connsiteX57" fmla="*/ 20176 w 625293"/>
                    <a:gd name="connsiteY57" fmla="*/ 33314 h 73413"/>
                    <a:gd name="connsiteX58" fmla="*/ 25702 w 625293"/>
                    <a:gd name="connsiteY58" fmla="*/ 35898 h 73413"/>
                    <a:gd name="connsiteX59" fmla="*/ 31227 w 625293"/>
                    <a:gd name="connsiteY59" fmla="*/ 38763 h 73413"/>
                    <a:gd name="connsiteX60" fmla="*/ 36061 w 625293"/>
                    <a:gd name="connsiteY60" fmla="*/ 42446 h 73413"/>
                    <a:gd name="connsiteX61" fmla="*/ 39489 w 625293"/>
                    <a:gd name="connsiteY61" fmla="*/ 47460 h 73413"/>
                    <a:gd name="connsiteX62" fmla="*/ 40794 w 625293"/>
                    <a:gd name="connsiteY62" fmla="*/ 54290 h 73413"/>
                    <a:gd name="connsiteX63" fmla="*/ 75833 w 625293"/>
                    <a:gd name="connsiteY63" fmla="*/ 68205 h 73413"/>
                    <a:gd name="connsiteX64" fmla="*/ 75629 w 625293"/>
                    <a:gd name="connsiteY64" fmla="*/ 70558 h 73413"/>
                    <a:gd name="connsiteX65" fmla="*/ 75015 w 625293"/>
                    <a:gd name="connsiteY65" fmla="*/ 71837 h 73413"/>
                    <a:gd name="connsiteX66" fmla="*/ 73787 w 625293"/>
                    <a:gd name="connsiteY66" fmla="*/ 72605 h 73413"/>
                    <a:gd name="connsiteX67" fmla="*/ 71920 w 625293"/>
                    <a:gd name="connsiteY67" fmla="*/ 73193 h 73413"/>
                    <a:gd name="connsiteX68" fmla="*/ 69694 w 625293"/>
                    <a:gd name="connsiteY68" fmla="*/ 73577 h 73413"/>
                    <a:gd name="connsiteX69" fmla="*/ 67341 w 625293"/>
                    <a:gd name="connsiteY69" fmla="*/ 73730 h 73413"/>
                    <a:gd name="connsiteX70" fmla="*/ 61202 w 625293"/>
                    <a:gd name="connsiteY70" fmla="*/ 72784 h 73413"/>
                    <a:gd name="connsiteX71" fmla="*/ 57007 w 625293"/>
                    <a:gd name="connsiteY71" fmla="*/ 69919 h 73413"/>
                    <a:gd name="connsiteX72" fmla="*/ 54628 w 625293"/>
                    <a:gd name="connsiteY72" fmla="*/ 65059 h 73413"/>
                    <a:gd name="connsiteX73" fmla="*/ 53886 w 625293"/>
                    <a:gd name="connsiteY73" fmla="*/ 58127 h 73413"/>
                    <a:gd name="connsiteX74" fmla="*/ 53886 w 625293"/>
                    <a:gd name="connsiteY74" fmla="*/ 31217 h 73413"/>
                    <a:gd name="connsiteX75" fmla="*/ 47440 w 625293"/>
                    <a:gd name="connsiteY75" fmla="*/ 31217 h 73413"/>
                    <a:gd name="connsiteX76" fmla="*/ 46212 w 625293"/>
                    <a:gd name="connsiteY76" fmla="*/ 30398 h 73413"/>
                    <a:gd name="connsiteX77" fmla="*/ 45751 w 625293"/>
                    <a:gd name="connsiteY77" fmla="*/ 27738 h 73413"/>
                    <a:gd name="connsiteX78" fmla="*/ 45879 w 625293"/>
                    <a:gd name="connsiteY78" fmla="*/ 26101 h 73413"/>
                    <a:gd name="connsiteX79" fmla="*/ 46212 w 625293"/>
                    <a:gd name="connsiteY79" fmla="*/ 25001 h 73413"/>
                    <a:gd name="connsiteX80" fmla="*/ 46749 w 625293"/>
                    <a:gd name="connsiteY80" fmla="*/ 24387 h 73413"/>
                    <a:gd name="connsiteX81" fmla="*/ 47491 w 625293"/>
                    <a:gd name="connsiteY81" fmla="*/ 24208 h 73413"/>
                    <a:gd name="connsiteX82" fmla="*/ 53886 w 625293"/>
                    <a:gd name="connsiteY82" fmla="*/ 24208 h 73413"/>
                    <a:gd name="connsiteX83" fmla="*/ 53886 w 625293"/>
                    <a:gd name="connsiteY83" fmla="*/ 13260 h 73413"/>
                    <a:gd name="connsiteX84" fmla="*/ 54065 w 625293"/>
                    <a:gd name="connsiteY84" fmla="*/ 12595 h 73413"/>
                    <a:gd name="connsiteX85" fmla="*/ 54730 w 625293"/>
                    <a:gd name="connsiteY85" fmla="*/ 12058 h 73413"/>
                    <a:gd name="connsiteX86" fmla="*/ 56035 w 625293"/>
                    <a:gd name="connsiteY86" fmla="*/ 11725 h 73413"/>
                    <a:gd name="connsiteX87" fmla="*/ 58081 w 625293"/>
                    <a:gd name="connsiteY87" fmla="*/ 11623 h 73413"/>
                    <a:gd name="connsiteX88" fmla="*/ 60178 w 625293"/>
                    <a:gd name="connsiteY88" fmla="*/ 11725 h 73413"/>
                    <a:gd name="connsiteX89" fmla="*/ 61457 w 625293"/>
                    <a:gd name="connsiteY89" fmla="*/ 12058 h 73413"/>
                    <a:gd name="connsiteX90" fmla="*/ 62123 w 625293"/>
                    <a:gd name="connsiteY90" fmla="*/ 12595 h 73413"/>
                    <a:gd name="connsiteX91" fmla="*/ 62327 w 625293"/>
                    <a:gd name="connsiteY91" fmla="*/ 13260 h 73413"/>
                    <a:gd name="connsiteX92" fmla="*/ 62327 w 625293"/>
                    <a:gd name="connsiteY92" fmla="*/ 24208 h 73413"/>
                    <a:gd name="connsiteX93" fmla="*/ 74145 w 625293"/>
                    <a:gd name="connsiteY93" fmla="*/ 24208 h 73413"/>
                    <a:gd name="connsiteX94" fmla="*/ 74861 w 625293"/>
                    <a:gd name="connsiteY94" fmla="*/ 24387 h 73413"/>
                    <a:gd name="connsiteX95" fmla="*/ 75398 w 625293"/>
                    <a:gd name="connsiteY95" fmla="*/ 25001 h 73413"/>
                    <a:gd name="connsiteX96" fmla="*/ 75731 w 625293"/>
                    <a:gd name="connsiteY96" fmla="*/ 26101 h 73413"/>
                    <a:gd name="connsiteX97" fmla="*/ 75833 w 625293"/>
                    <a:gd name="connsiteY97" fmla="*/ 27738 h 73413"/>
                    <a:gd name="connsiteX98" fmla="*/ 75373 w 625293"/>
                    <a:gd name="connsiteY98" fmla="*/ 30398 h 73413"/>
                    <a:gd name="connsiteX99" fmla="*/ 74145 w 625293"/>
                    <a:gd name="connsiteY99" fmla="*/ 31217 h 73413"/>
                    <a:gd name="connsiteX100" fmla="*/ 62327 w 625293"/>
                    <a:gd name="connsiteY100" fmla="*/ 31217 h 73413"/>
                    <a:gd name="connsiteX101" fmla="*/ 62327 w 625293"/>
                    <a:gd name="connsiteY101" fmla="*/ 56899 h 73413"/>
                    <a:gd name="connsiteX102" fmla="*/ 63734 w 625293"/>
                    <a:gd name="connsiteY102" fmla="*/ 64087 h 73413"/>
                    <a:gd name="connsiteX103" fmla="*/ 68773 w 625293"/>
                    <a:gd name="connsiteY103" fmla="*/ 66517 h 73413"/>
                    <a:gd name="connsiteX104" fmla="*/ 70871 w 625293"/>
                    <a:gd name="connsiteY104" fmla="*/ 66287 h 73413"/>
                    <a:gd name="connsiteX105" fmla="*/ 72508 w 625293"/>
                    <a:gd name="connsiteY105" fmla="*/ 65801 h 73413"/>
                    <a:gd name="connsiteX106" fmla="*/ 73736 w 625293"/>
                    <a:gd name="connsiteY106" fmla="*/ 65314 h 73413"/>
                    <a:gd name="connsiteX107" fmla="*/ 74657 w 625293"/>
                    <a:gd name="connsiteY107" fmla="*/ 65084 h 73413"/>
                    <a:gd name="connsiteX108" fmla="*/ 75143 w 625293"/>
                    <a:gd name="connsiteY108" fmla="*/ 65212 h 73413"/>
                    <a:gd name="connsiteX109" fmla="*/ 75501 w 625293"/>
                    <a:gd name="connsiteY109" fmla="*/ 65698 h 73413"/>
                    <a:gd name="connsiteX110" fmla="*/ 75731 w 625293"/>
                    <a:gd name="connsiteY110" fmla="*/ 66670 h 73413"/>
                    <a:gd name="connsiteX111" fmla="*/ 75833 w 625293"/>
                    <a:gd name="connsiteY111" fmla="*/ 68205 h 73413"/>
                    <a:gd name="connsiteX112" fmla="*/ 120034 w 625293"/>
                    <a:gd name="connsiteY112" fmla="*/ 71633 h 73413"/>
                    <a:gd name="connsiteX113" fmla="*/ 119624 w 625293"/>
                    <a:gd name="connsiteY113" fmla="*/ 72554 h 73413"/>
                    <a:gd name="connsiteX114" fmla="*/ 118498 w 625293"/>
                    <a:gd name="connsiteY114" fmla="*/ 73014 h 73413"/>
                    <a:gd name="connsiteX115" fmla="*/ 116401 w 625293"/>
                    <a:gd name="connsiteY115" fmla="*/ 73167 h 73413"/>
                    <a:gd name="connsiteX116" fmla="*/ 114278 w 625293"/>
                    <a:gd name="connsiteY116" fmla="*/ 73014 h 73413"/>
                    <a:gd name="connsiteX117" fmla="*/ 113127 w 625293"/>
                    <a:gd name="connsiteY117" fmla="*/ 72554 h 73413"/>
                    <a:gd name="connsiteX118" fmla="*/ 112769 w 625293"/>
                    <a:gd name="connsiteY118" fmla="*/ 71633 h 73413"/>
                    <a:gd name="connsiteX119" fmla="*/ 112769 w 625293"/>
                    <a:gd name="connsiteY119" fmla="*/ 67028 h 73413"/>
                    <a:gd name="connsiteX120" fmla="*/ 106041 w 625293"/>
                    <a:gd name="connsiteY120" fmla="*/ 72042 h 73413"/>
                    <a:gd name="connsiteX121" fmla="*/ 98188 w 625293"/>
                    <a:gd name="connsiteY121" fmla="*/ 73833 h 73413"/>
                    <a:gd name="connsiteX122" fmla="*/ 91614 w 625293"/>
                    <a:gd name="connsiteY122" fmla="*/ 72886 h 73413"/>
                    <a:gd name="connsiteX123" fmla="*/ 86601 w 625293"/>
                    <a:gd name="connsiteY123" fmla="*/ 70149 h 73413"/>
                    <a:gd name="connsiteX124" fmla="*/ 83377 w 625293"/>
                    <a:gd name="connsiteY124" fmla="*/ 65749 h 73413"/>
                    <a:gd name="connsiteX125" fmla="*/ 82226 w 625293"/>
                    <a:gd name="connsiteY125" fmla="*/ 59815 h 73413"/>
                    <a:gd name="connsiteX126" fmla="*/ 83812 w 625293"/>
                    <a:gd name="connsiteY126" fmla="*/ 53062 h 73413"/>
                    <a:gd name="connsiteX127" fmla="*/ 88366 w 625293"/>
                    <a:gd name="connsiteY127" fmla="*/ 48304 h 73413"/>
                    <a:gd name="connsiteX128" fmla="*/ 95631 w 625293"/>
                    <a:gd name="connsiteY128" fmla="*/ 45465 h 73413"/>
                    <a:gd name="connsiteX129" fmla="*/ 105299 w 625293"/>
                    <a:gd name="connsiteY129" fmla="*/ 44518 h 73413"/>
                    <a:gd name="connsiteX130" fmla="*/ 111643 w 625293"/>
                    <a:gd name="connsiteY130" fmla="*/ 44518 h 73413"/>
                    <a:gd name="connsiteX131" fmla="*/ 111643 w 625293"/>
                    <a:gd name="connsiteY131" fmla="*/ 40937 h 73413"/>
                    <a:gd name="connsiteX132" fmla="*/ 111080 w 625293"/>
                    <a:gd name="connsiteY132" fmla="*/ 36231 h 73413"/>
                    <a:gd name="connsiteX133" fmla="*/ 109265 w 625293"/>
                    <a:gd name="connsiteY133" fmla="*/ 32828 h 73413"/>
                    <a:gd name="connsiteX134" fmla="*/ 106016 w 625293"/>
                    <a:gd name="connsiteY134" fmla="*/ 30782 h 73413"/>
                    <a:gd name="connsiteX135" fmla="*/ 101105 w 625293"/>
                    <a:gd name="connsiteY135" fmla="*/ 30091 h 73413"/>
                    <a:gd name="connsiteX136" fmla="*/ 95502 w 625293"/>
                    <a:gd name="connsiteY136" fmla="*/ 30833 h 73413"/>
                    <a:gd name="connsiteX137" fmla="*/ 91154 w 625293"/>
                    <a:gd name="connsiteY137" fmla="*/ 32470 h 73413"/>
                    <a:gd name="connsiteX138" fmla="*/ 88033 w 625293"/>
                    <a:gd name="connsiteY138" fmla="*/ 34107 h 73413"/>
                    <a:gd name="connsiteX139" fmla="*/ 86166 w 625293"/>
                    <a:gd name="connsiteY139" fmla="*/ 34849 h 73413"/>
                    <a:gd name="connsiteX140" fmla="*/ 85449 w 625293"/>
                    <a:gd name="connsiteY140" fmla="*/ 34645 h 73413"/>
                    <a:gd name="connsiteX141" fmla="*/ 84912 w 625293"/>
                    <a:gd name="connsiteY141" fmla="*/ 34031 h 73413"/>
                    <a:gd name="connsiteX142" fmla="*/ 84580 w 625293"/>
                    <a:gd name="connsiteY142" fmla="*/ 32982 h 73413"/>
                    <a:gd name="connsiteX143" fmla="*/ 84477 w 625293"/>
                    <a:gd name="connsiteY143" fmla="*/ 31575 h 73413"/>
                    <a:gd name="connsiteX144" fmla="*/ 84657 w 625293"/>
                    <a:gd name="connsiteY144" fmla="*/ 29554 h 73413"/>
                    <a:gd name="connsiteX145" fmla="*/ 85526 w 625293"/>
                    <a:gd name="connsiteY145" fmla="*/ 28147 h 73413"/>
                    <a:gd name="connsiteX146" fmla="*/ 87905 w 625293"/>
                    <a:gd name="connsiteY146" fmla="*/ 26587 h 73413"/>
                    <a:gd name="connsiteX147" fmla="*/ 91793 w 625293"/>
                    <a:gd name="connsiteY147" fmla="*/ 24950 h 73413"/>
                    <a:gd name="connsiteX148" fmla="*/ 96602 w 625293"/>
                    <a:gd name="connsiteY148" fmla="*/ 23722 h 73413"/>
                    <a:gd name="connsiteX149" fmla="*/ 101871 w 625293"/>
                    <a:gd name="connsiteY149" fmla="*/ 23236 h 73413"/>
                    <a:gd name="connsiteX150" fmla="*/ 110313 w 625293"/>
                    <a:gd name="connsiteY150" fmla="*/ 24362 h 73413"/>
                    <a:gd name="connsiteX151" fmla="*/ 115941 w 625293"/>
                    <a:gd name="connsiteY151" fmla="*/ 27661 h 73413"/>
                    <a:gd name="connsiteX152" fmla="*/ 119061 w 625293"/>
                    <a:gd name="connsiteY152" fmla="*/ 33059 h 73413"/>
                    <a:gd name="connsiteX153" fmla="*/ 120034 w 625293"/>
                    <a:gd name="connsiteY153" fmla="*/ 40579 h 73413"/>
                    <a:gd name="connsiteX154" fmla="*/ 111643 w 625293"/>
                    <a:gd name="connsiteY154" fmla="*/ 50606 h 73413"/>
                    <a:gd name="connsiteX155" fmla="*/ 104430 w 625293"/>
                    <a:gd name="connsiteY155" fmla="*/ 50606 h 73413"/>
                    <a:gd name="connsiteX156" fmla="*/ 98393 w 625293"/>
                    <a:gd name="connsiteY156" fmla="*/ 51195 h 73413"/>
                    <a:gd name="connsiteX157" fmla="*/ 94147 w 625293"/>
                    <a:gd name="connsiteY157" fmla="*/ 52934 h 73413"/>
                    <a:gd name="connsiteX158" fmla="*/ 91665 w 625293"/>
                    <a:gd name="connsiteY158" fmla="*/ 55697 h 73413"/>
                    <a:gd name="connsiteX159" fmla="*/ 90872 w 625293"/>
                    <a:gd name="connsiteY159" fmla="*/ 59406 h 73413"/>
                    <a:gd name="connsiteX160" fmla="*/ 93149 w 625293"/>
                    <a:gd name="connsiteY160" fmla="*/ 65110 h 73413"/>
                    <a:gd name="connsiteX161" fmla="*/ 99519 w 625293"/>
                    <a:gd name="connsiteY161" fmla="*/ 67233 h 73413"/>
                    <a:gd name="connsiteX162" fmla="*/ 105683 w 625293"/>
                    <a:gd name="connsiteY162" fmla="*/ 65545 h 73413"/>
                    <a:gd name="connsiteX163" fmla="*/ 111643 w 625293"/>
                    <a:gd name="connsiteY163" fmla="*/ 60378 h 73413"/>
                    <a:gd name="connsiteX164" fmla="*/ 157947 w 625293"/>
                    <a:gd name="connsiteY164" fmla="*/ 68205 h 73413"/>
                    <a:gd name="connsiteX165" fmla="*/ 157742 w 625293"/>
                    <a:gd name="connsiteY165" fmla="*/ 70558 h 73413"/>
                    <a:gd name="connsiteX166" fmla="*/ 157128 w 625293"/>
                    <a:gd name="connsiteY166" fmla="*/ 71837 h 73413"/>
                    <a:gd name="connsiteX167" fmla="*/ 155900 w 625293"/>
                    <a:gd name="connsiteY167" fmla="*/ 72605 h 73413"/>
                    <a:gd name="connsiteX168" fmla="*/ 154033 w 625293"/>
                    <a:gd name="connsiteY168" fmla="*/ 73193 h 73413"/>
                    <a:gd name="connsiteX169" fmla="*/ 151808 w 625293"/>
                    <a:gd name="connsiteY169" fmla="*/ 73577 h 73413"/>
                    <a:gd name="connsiteX170" fmla="*/ 149454 w 625293"/>
                    <a:gd name="connsiteY170" fmla="*/ 73730 h 73413"/>
                    <a:gd name="connsiteX171" fmla="*/ 143316 w 625293"/>
                    <a:gd name="connsiteY171" fmla="*/ 72784 h 73413"/>
                    <a:gd name="connsiteX172" fmla="*/ 139120 w 625293"/>
                    <a:gd name="connsiteY172" fmla="*/ 69919 h 73413"/>
                    <a:gd name="connsiteX173" fmla="*/ 136741 w 625293"/>
                    <a:gd name="connsiteY173" fmla="*/ 65059 h 73413"/>
                    <a:gd name="connsiteX174" fmla="*/ 135999 w 625293"/>
                    <a:gd name="connsiteY174" fmla="*/ 58127 h 73413"/>
                    <a:gd name="connsiteX175" fmla="*/ 135999 w 625293"/>
                    <a:gd name="connsiteY175" fmla="*/ 31217 h 73413"/>
                    <a:gd name="connsiteX176" fmla="*/ 129553 w 625293"/>
                    <a:gd name="connsiteY176" fmla="*/ 31217 h 73413"/>
                    <a:gd name="connsiteX177" fmla="*/ 128325 w 625293"/>
                    <a:gd name="connsiteY177" fmla="*/ 30398 h 73413"/>
                    <a:gd name="connsiteX178" fmla="*/ 127865 w 625293"/>
                    <a:gd name="connsiteY178" fmla="*/ 27738 h 73413"/>
                    <a:gd name="connsiteX179" fmla="*/ 127993 w 625293"/>
                    <a:gd name="connsiteY179" fmla="*/ 26101 h 73413"/>
                    <a:gd name="connsiteX180" fmla="*/ 128325 w 625293"/>
                    <a:gd name="connsiteY180" fmla="*/ 25001 h 73413"/>
                    <a:gd name="connsiteX181" fmla="*/ 128862 w 625293"/>
                    <a:gd name="connsiteY181" fmla="*/ 24387 h 73413"/>
                    <a:gd name="connsiteX182" fmla="*/ 129604 w 625293"/>
                    <a:gd name="connsiteY182" fmla="*/ 24208 h 73413"/>
                    <a:gd name="connsiteX183" fmla="*/ 135999 w 625293"/>
                    <a:gd name="connsiteY183" fmla="*/ 24208 h 73413"/>
                    <a:gd name="connsiteX184" fmla="*/ 135999 w 625293"/>
                    <a:gd name="connsiteY184" fmla="*/ 13260 h 73413"/>
                    <a:gd name="connsiteX185" fmla="*/ 136178 w 625293"/>
                    <a:gd name="connsiteY185" fmla="*/ 12595 h 73413"/>
                    <a:gd name="connsiteX186" fmla="*/ 136843 w 625293"/>
                    <a:gd name="connsiteY186" fmla="*/ 12058 h 73413"/>
                    <a:gd name="connsiteX187" fmla="*/ 138148 w 625293"/>
                    <a:gd name="connsiteY187" fmla="*/ 11725 h 73413"/>
                    <a:gd name="connsiteX188" fmla="*/ 140194 w 625293"/>
                    <a:gd name="connsiteY188" fmla="*/ 11623 h 73413"/>
                    <a:gd name="connsiteX189" fmla="*/ 142292 w 625293"/>
                    <a:gd name="connsiteY189" fmla="*/ 11725 h 73413"/>
                    <a:gd name="connsiteX190" fmla="*/ 143571 w 625293"/>
                    <a:gd name="connsiteY190" fmla="*/ 12058 h 73413"/>
                    <a:gd name="connsiteX191" fmla="*/ 144236 w 625293"/>
                    <a:gd name="connsiteY191" fmla="*/ 12595 h 73413"/>
                    <a:gd name="connsiteX192" fmla="*/ 144440 w 625293"/>
                    <a:gd name="connsiteY192" fmla="*/ 13260 h 73413"/>
                    <a:gd name="connsiteX193" fmla="*/ 144440 w 625293"/>
                    <a:gd name="connsiteY193" fmla="*/ 24208 h 73413"/>
                    <a:gd name="connsiteX194" fmla="*/ 156258 w 625293"/>
                    <a:gd name="connsiteY194" fmla="*/ 24208 h 73413"/>
                    <a:gd name="connsiteX195" fmla="*/ 156974 w 625293"/>
                    <a:gd name="connsiteY195" fmla="*/ 24387 h 73413"/>
                    <a:gd name="connsiteX196" fmla="*/ 157512 w 625293"/>
                    <a:gd name="connsiteY196" fmla="*/ 25001 h 73413"/>
                    <a:gd name="connsiteX197" fmla="*/ 157844 w 625293"/>
                    <a:gd name="connsiteY197" fmla="*/ 26101 h 73413"/>
                    <a:gd name="connsiteX198" fmla="*/ 157947 w 625293"/>
                    <a:gd name="connsiteY198" fmla="*/ 27738 h 73413"/>
                    <a:gd name="connsiteX199" fmla="*/ 157486 w 625293"/>
                    <a:gd name="connsiteY199" fmla="*/ 30398 h 73413"/>
                    <a:gd name="connsiteX200" fmla="*/ 156258 w 625293"/>
                    <a:gd name="connsiteY200" fmla="*/ 31217 h 73413"/>
                    <a:gd name="connsiteX201" fmla="*/ 144440 w 625293"/>
                    <a:gd name="connsiteY201" fmla="*/ 31217 h 73413"/>
                    <a:gd name="connsiteX202" fmla="*/ 144440 w 625293"/>
                    <a:gd name="connsiteY202" fmla="*/ 56899 h 73413"/>
                    <a:gd name="connsiteX203" fmla="*/ 145847 w 625293"/>
                    <a:gd name="connsiteY203" fmla="*/ 64087 h 73413"/>
                    <a:gd name="connsiteX204" fmla="*/ 150887 w 625293"/>
                    <a:gd name="connsiteY204" fmla="*/ 66517 h 73413"/>
                    <a:gd name="connsiteX205" fmla="*/ 152984 w 625293"/>
                    <a:gd name="connsiteY205" fmla="*/ 66287 h 73413"/>
                    <a:gd name="connsiteX206" fmla="*/ 154622 w 625293"/>
                    <a:gd name="connsiteY206" fmla="*/ 65801 h 73413"/>
                    <a:gd name="connsiteX207" fmla="*/ 155849 w 625293"/>
                    <a:gd name="connsiteY207" fmla="*/ 65314 h 73413"/>
                    <a:gd name="connsiteX208" fmla="*/ 156770 w 625293"/>
                    <a:gd name="connsiteY208" fmla="*/ 65084 h 73413"/>
                    <a:gd name="connsiteX209" fmla="*/ 157256 w 625293"/>
                    <a:gd name="connsiteY209" fmla="*/ 65212 h 73413"/>
                    <a:gd name="connsiteX210" fmla="*/ 157614 w 625293"/>
                    <a:gd name="connsiteY210" fmla="*/ 65698 h 73413"/>
                    <a:gd name="connsiteX211" fmla="*/ 157844 w 625293"/>
                    <a:gd name="connsiteY211" fmla="*/ 66670 h 73413"/>
                    <a:gd name="connsiteX212" fmla="*/ 157947 w 625293"/>
                    <a:gd name="connsiteY212" fmla="*/ 68205 h 73413"/>
                    <a:gd name="connsiteX213" fmla="*/ 208175 w 625293"/>
                    <a:gd name="connsiteY213" fmla="*/ 71582 h 73413"/>
                    <a:gd name="connsiteX214" fmla="*/ 207996 w 625293"/>
                    <a:gd name="connsiteY214" fmla="*/ 72272 h 73413"/>
                    <a:gd name="connsiteX215" fmla="*/ 207356 w 625293"/>
                    <a:gd name="connsiteY215" fmla="*/ 72758 h 73413"/>
                    <a:gd name="connsiteX216" fmla="*/ 206154 w 625293"/>
                    <a:gd name="connsiteY216" fmla="*/ 73065 h 73413"/>
                    <a:gd name="connsiteX217" fmla="*/ 204337 w 625293"/>
                    <a:gd name="connsiteY217" fmla="*/ 73167 h 73413"/>
                    <a:gd name="connsiteX218" fmla="*/ 202419 w 625293"/>
                    <a:gd name="connsiteY218" fmla="*/ 73065 h 73413"/>
                    <a:gd name="connsiteX219" fmla="*/ 201243 w 625293"/>
                    <a:gd name="connsiteY219" fmla="*/ 72758 h 73413"/>
                    <a:gd name="connsiteX220" fmla="*/ 200654 w 625293"/>
                    <a:gd name="connsiteY220" fmla="*/ 72272 h 73413"/>
                    <a:gd name="connsiteX221" fmla="*/ 200501 w 625293"/>
                    <a:gd name="connsiteY221" fmla="*/ 71582 h 73413"/>
                    <a:gd name="connsiteX222" fmla="*/ 200501 w 625293"/>
                    <a:gd name="connsiteY222" fmla="*/ 65494 h 73413"/>
                    <a:gd name="connsiteX223" fmla="*/ 192725 w 625293"/>
                    <a:gd name="connsiteY223" fmla="*/ 71837 h 73413"/>
                    <a:gd name="connsiteX224" fmla="*/ 184948 w 625293"/>
                    <a:gd name="connsiteY224" fmla="*/ 73833 h 73413"/>
                    <a:gd name="connsiteX225" fmla="*/ 177198 w 625293"/>
                    <a:gd name="connsiteY225" fmla="*/ 72298 h 73413"/>
                    <a:gd name="connsiteX226" fmla="*/ 172107 w 625293"/>
                    <a:gd name="connsiteY226" fmla="*/ 68128 h 73413"/>
                    <a:gd name="connsiteX227" fmla="*/ 169319 w 625293"/>
                    <a:gd name="connsiteY227" fmla="*/ 61989 h 73413"/>
                    <a:gd name="connsiteX228" fmla="*/ 168475 w 625293"/>
                    <a:gd name="connsiteY228" fmla="*/ 53471 h 73413"/>
                    <a:gd name="connsiteX229" fmla="*/ 168475 w 625293"/>
                    <a:gd name="connsiteY229" fmla="*/ 25538 h 73413"/>
                    <a:gd name="connsiteX230" fmla="*/ 168654 w 625293"/>
                    <a:gd name="connsiteY230" fmla="*/ 24848 h 73413"/>
                    <a:gd name="connsiteX231" fmla="*/ 169345 w 625293"/>
                    <a:gd name="connsiteY231" fmla="*/ 24336 h 73413"/>
                    <a:gd name="connsiteX232" fmla="*/ 170674 w 625293"/>
                    <a:gd name="connsiteY232" fmla="*/ 24029 h 73413"/>
                    <a:gd name="connsiteX233" fmla="*/ 172721 w 625293"/>
                    <a:gd name="connsiteY233" fmla="*/ 23952 h 73413"/>
                    <a:gd name="connsiteX234" fmla="*/ 174767 w 625293"/>
                    <a:gd name="connsiteY234" fmla="*/ 24029 h 73413"/>
                    <a:gd name="connsiteX235" fmla="*/ 176072 w 625293"/>
                    <a:gd name="connsiteY235" fmla="*/ 24336 h 73413"/>
                    <a:gd name="connsiteX236" fmla="*/ 176763 w 625293"/>
                    <a:gd name="connsiteY236" fmla="*/ 24848 h 73413"/>
                    <a:gd name="connsiteX237" fmla="*/ 176967 w 625293"/>
                    <a:gd name="connsiteY237" fmla="*/ 25538 h 73413"/>
                    <a:gd name="connsiteX238" fmla="*/ 176967 w 625293"/>
                    <a:gd name="connsiteY238" fmla="*/ 52346 h 73413"/>
                    <a:gd name="connsiteX239" fmla="*/ 177556 w 625293"/>
                    <a:gd name="connsiteY239" fmla="*/ 58817 h 73413"/>
                    <a:gd name="connsiteX240" fmla="*/ 179346 w 625293"/>
                    <a:gd name="connsiteY240" fmla="*/ 62961 h 73413"/>
                    <a:gd name="connsiteX241" fmla="*/ 182390 w 625293"/>
                    <a:gd name="connsiteY241" fmla="*/ 65621 h 73413"/>
                    <a:gd name="connsiteX242" fmla="*/ 186688 w 625293"/>
                    <a:gd name="connsiteY242" fmla="*/ 66568 h 73413"/>
                    <a:gd name="connsiteX243" fmla="*/ 193006 w 625293"/>
                    <a:gd name="connsiteY243" fmla="*/ 64317 h 73413"/>
                    <a:gd name="connsiteX244" fmla="*/ 199683 w 625293"/>
                    <a:gd name="connsiteY244" fmla="*/ 57717 h 73413"/>
                    <a:gd name="connsiteX245" fmla="*/ 199683 w 625293"/>
                    <a:gd name="connsiteY245" fmla="*/ 25538 h 73413"/>
                    <a:gd name="connsiteX246" fmla="*/ 199862 w 625293"/>
                    <a:gd name="connsiteY246" fmla="*/ 24848 h 73413"/>
                    <a:gd name="connsiteX247" fmla="*/ 200552 w 625293"/>
                    <a:gd name="connsiteY247" fmla="*/ 24336 h 73413"/>
                    <a:gd name="connsiteX248" fmla="*/ 201856 w 625293"/>
                    <a:gd name="connsiteY248" fmla="*/ 24029 h 73413"/>
                    <a:gd name="connsiteX249" fmla="*/ 203929 w 625293"/>
                    <a:gd name="connsiteY249" fmla="*/ 23952 h 73413"/>
                    <a:gd name="connsiteX250" fmla="*/ 205975 w 625293"/>
                    <a:gd name="connsiteY250" fmla="*/ 24029 h 73413"/>
                    <a:gd name="connsiteX251" fmla="*/ 207254 w 625293"/>
                    <a:gd name="connsiteY251" fmla="*/ 24336 h 73413"/>
                    <a:gd name="connsiteX252" fmla="*/ 207945 w 625293"/>
                    <a:gd name="connsiteY252" fmla="*/ 24848 h 73413"/>
                    <a:gd name="connsiteX253" fmla="*/ 208175 w 625293"/>
                    <a:gd name="connsiteY253" fmla="*/ 25538 h 73413"/>
                    <a:gd name="connsiteX254" fmla="*/ 252206 w 625293"/>
                    <a:gd name="connsiteY254" fmla="*/ 59047 h 73413"/>
                    <a:gd name="connsiteX255" fmla="*/ 250901 w 625293"/>
                    <a:gd name="connsiteY255" fmla="*/ 65340 h 73413"/>
                    <a:gd name="connsiteX256" fmla="*/ 247192 w 625293"/>
                    <a:gd name="connsiteY256" fmla="*/ 69996 h 73413"/>
                    <a:gd name="connsiteX257" fmla="*/ 241462 w 625293"/>
                    <a:gd name="connsiteY257" fmla="*/ 72860 h 73413"/>
                    <a:gd name="connsiteX258" fmla="*/ 234147 w 625293"/>
                    <a:gd name="connsiteY258" fmla="*/ 73833 h 73413"/>
                    <a:gd name="connsiteX259" fmla="*/ 229465 w 625293"/>
                    <a:gd name="connsiteY259" fmla="*/ 73449 h 73413"/>
                    <a:gd name="connsiteX260" fmla="*/ 225475 w 625293"/>
                    <a:gd name="connsiteY260" fmla="*/ 72477 h 73413"/>
                    <a:gd name="connsiteX261" fmla="*/ 222483 w 625293"/>
                    <a:gd name="connsiteY261" fmla="*/ 71249 h 73413"/>
                    <a:gd name="connsiteX262" fmla="*/ 220692 w 625293"/>
                    <a:gd name="connsiteY262" fmla="*/ 70098 h 73413"/>
                    <a:gd name="connsiteX263" fmla="*/ 219873 w 625293"/>
                    <a:gd name="connsiteY263" fmla="*/ 68665 h 73413"/>
                    <a:gd name="connsiteX264" fmla="*/ 219617 w 625293"/>
                    <a:gd name="connsiteY264" fmla="*/ 66159 h 73413"/>
                    <a:gd name="connsiteX265" fmla="*/ 219719 w 625293"/>
                    <a:gd name="connsiteY265" fmla="*/ 64522 h 73413"/>
                    <a:gd name="connsiteX266" fmla="*/ 219976 w 625293"/>
                    <a:gd name="connsiteY266" fmla="*/ 63447 h 73413"/>
                    <a:gd name="connsiteX267" fmla="*/ 220410 w 625293"/>
                    <a:gd name="connsiteY267" fmla="*/ 62859 h 73413"/>
                    <a:gd name="connsiteX268" fmla="*/ 221050 w 625293"/>
                    <a:gd name="connsiteY268" fmla="*/ 62680 h 73413"/>
                    <a:gd name="connsiteX269" fmla="*/ 222712 w 625293"/>
                    <a:gd name="connsiteY269" fmla="*/ 63370 h 73413"/>
                    <a:gd name="connsiteX270" fmla="*/ 225424 w 625293"/>
                    <a:gd name="connsiteY270" fmla="*/ 64880 h 73413"/>
                    <a:gd name="connsiteX271" fmla="*/ 229236 w 625293"/>
                    <a:gd name="connsiteY271" fmla="*/ 66389 h 73413"/>
                    <a:gd name="connsiteX272" fmla="*/ 234300 w 625293"/>
                    <a:gd name="connsiteY272" fmla="*/ 67079 h 73413"/>
                    <a:gd name="connsiteX273" fmla="*/ 238188 w 625293"/>
                    <a:gd name="connsiteY273" fmla="*/ 66619 h 73413"/>
                    <a:gd name="connsiteX274" fmla="*/ 241207 w 625293"/>
                    <a:gd name="connsiteY274" fmla="*/ 65263 h 73413"/>
                    <a:gd name="connsiteX275" fmla="*/ 243177 w 625293"/>
                    <a:gd name="connsiteY275" fmla="*/ 62987 h 73413"/>
                    <a:gd name="connsiteX276" fmla="*/ 243867 w 625293"/>
                    <a:gd name="connsiteY276" fmla="*/ 59713 h 73413"/>
                    <a:gd name="connsiteX277" fmla="*/ 242870 w 625293"/>
                    <a:gd name="connsiteY277" fmla="*/ 56438 h 73413"/>
                    <a:gd name="connsiteX278" fmla="*/ 240234 w 625293"/>
                    <a:gd name="connsiteY278" fmla="*/ 54085 h 73413"/>
                    <a:gd name="connsiteX279" fmla="*/ 236551 w 625293"/>
                    <a:gd name="connsiteY279" fmla="*/ 52269 h 73413"/>
                    <a:gd name="connsiteX280" fmla="*/ 232330 w 625293"/>
                    <a:gd name="connsiteY280" fmla="*/ 50606 h 73413"/>
                    <a:gd name="connsiteX281" fmla="*/ 228084 w 625293"/>
                    <a:gd name="connsiteY281" fmla="*/ 48637 h 73413"/>
                    <a:gd name="connsiteX282" fmla="*/ 224375 w 625293"/>
                    <a:gd name="connsiteY282" fmla="*/ 45951 h 73413"/>
                    <a:gd name="connsiteX283" fmla="*/ 221741 w 625293"/>
                    <a:gd name="connsiteY283" fmla="*/ 42165 h 73413"/>
                    <a:gd name="connsiteX284" fmla="*/ 220743 w 625293"/>
                    <a:gd name="connsiteY284" fmla="*/ 36896 h 73413"/>
                    <a:gd name="connsiteX285" fmla="*/ 221792 w 625293"/>
                    <a:gd name="connsiteY285" fmla="*/ 31703 h 73413"/>
                    <a:gd name="connsiteX286" fmla="*/ 224938 w 625293"/>
                    <a:gd name="connsiteY286" fmla="*/ 27354 h 73413"/>
                    <a:gd name="connsiteX287" fmla="*/ 230182 w 625293"/>
                    <a:gd name="connsiteY287" fmla="*/ 24362 h 73413"/>
                    <a:gd name="connsiteX288" fmla="*/ 237524 w 625293"/>
                    <a:gd name="connsiteY288" fmla="*/ 23236 h 73413"/>
                    <a:gd name="connsiteX289" fmla="*/ 241207 w 625293"/>
                    <a:gd name="connsiteY289" fmla="*/ 23543 h 73413"/>
                    <a:gd name="connsiteX290" fmla="*/ 244532 w 625293"/>
                    <a:gd name="connsiteY290" fmla="*/ 24310 h 73413"/>
                    <a:gd name="connsiteX291" fmla="*/ 247065 w 625293"/>
                    <a:gd name="connsiteY291" fmla="*/ 25308 h 73413"/>
                    <a:gd name="connsiteX292" fmla="*/ 248651 w 625293"/>
                    <a:gd name="connsiteY292" fmla="*/ 26254 h 73413"/>
                    <a:gd name="connsiteX293" fmla="*/ 249367 w 625293"/>
                    <a:gd name="connsiteY293" fmla="*/ 26971 h 73413"/>
                    <a:gd name="connsiteX294" fmla="*/ 249622 w 625293"/>
                    <a:gd name="connsiteY294" fmla="*/ 27661 h 73413"/>
                    <a:gd name="connsiteX295" fmla="*/ 249776 w 625293"/>
                    <a:gd name="connsiteY295" fmla="*/ 28608 h 73413"/>
                    <a:gd name="connsiteX296" fmla="*/ 249853 w 625293"/>
                    <a:gd name="connsiteY296" fmla="*/ 29989 h 73413"/>
                    <a:gd name="connsiteX297" fmla="*/ 249776 w 625293"/>
                    <a:gd name="connsiteY297" fmla="*/ 31498 h 73413"/>
                    <a:gd name="connsiteX298" fmla="*/ 249520 w 625293"/>
                    <a:gd name="connsiteY298" fmla="*/ 32547 h 73413"/>
                    <a:gd name="connsiteX299" fmla="*/ 249085 w 625293"/>
                    <a:gd name="connsiteY299" fmla="*/ 33135 h 73413"/>
                    <a:gd name="connsiteX300" fmla="*/ 248523 w 625293"/>
                    <a:gd name="connsiteY300" fmla="*/ 33314 h 73413"/>
                    <a:gd name="connsiteX301" fmla="*/ 247192 w 625293"/>
                    <a:gd name="connsiteY301" fmla="*/ 32752 h 73413"/>
                    <a:gd name="connsiteX302" fmla="*/ 244942 w 625293"/>
                    <a:gd name="connsiteY302" fmla="*/ 31549 h 73413"/>
                    <a:gd name="connsiteX303" fmla="*/ 241693 w 625293"/>
                    <a:gd name="connsiteY303" fmla="*/ 30347 h 73413"/>
                    <a:gd name="connsiteX304" fmla="*/ 237421 w 625293"/>
                    <a:gd name="connsiteY304" fmla="*/ 29784 h 73413"/>
                    <a:gd name="connsiteX305" fmla="*/ 233635 w 625293"/>
                    <a:gd name="connsiteY305" fmla="*/ 30270 h 73413"/>
                    <a:gd name="connsiteX306" fmla="*/ 230949 w 625293"/>
                    <a:gd name="connsiteY306" fmla="*/ 31652 h 73413"/>
                    <a:gd name="connsiteX307" fmla="*/ 229363 w 625293"/>
                    <a:gd name="connsiteY307" fmla="*/ 33775 h 73413"/>
                    <a:gd name="connsiteX308" fmla="*/ 228826 w 625293"/>
                    <a:gd name="connsiteY308" fmla="*/ 36435 h 73413"/>
                    <a:gd name="connsiteX309" fmla="*/ 229849 w 625293"/>
                    <a:gd name="connsiteY309" fmla="*/ 39786 h 73413"/>
                    <a:gd name="connsiteX310" fmla="*/ 232510 w 625293"/>
                    <a:gd name="connsiteY310" fmla="*/ 42165 h 73413"/>
                    <a:gd name="connsiteX311" fmla="*/ 236244 w 625293"/>
                    <a:gd name="connsiteY311" fmla="*/ 44007 h 73413"/>
                    <a:gd name="connsiteX312" fmla="*/ 240516 w 625293"/>
                    <a:gd name="connsiteY312" fmla="*/ 45695 h 73413"/>
                    <a:gd name="connsiteX313" fmla="*/ 244814 w 625293"/>
                    <a:gd name="connsiteY313" fmla="*/ 47639 h 73413"/>
                    <a:gd name="connsiteX314" fmla="*/ 248573 w 625293"/>
                    <a:gd name="connsiteY314" fmla="*/ 50248 h 73413"/>
                    <a:gd name="connsiteX315" fmla="*/ 251208 w 625293"/>
                    <a:gd name="connsiteY315" fmla="*/ 53932 h 73413"/>
                    <a:gd name="connsiteX316" fmla="*/ 252206 w 625293"/>
                    <a:gd name="connsiteY316" fmla="*/ 59047 h 73413"/>
                    <a:gd name="connsiteX317" fmla="*/ 330256 w 625293"/>
                    <a:gd name="connsiteY317" fmla="*/ 10446 h 73413"/>
                    <a:gd name="connsiteX318" fmla="*/ 330153 w 625293"/>
                    <a:gd name="connsiteY318" fmla="*/ 12134 h 73413"/>
                    <a:gd name="connsiteX319" fmla="*/ 329821 w 625293"/>
                    <a:gd name="connsiteY319" fmla="*/ 13286 h 73413"/>
                    <a:gd name="connsiteX320" fmla="*/ 329258 w 625293"/>
                    <a:gd name="connsiteY320" fmla="*/ 13925 h 73413"/>
                    <a:gd name="connsiteX321" fmla="*/ 328516 w 625293"/>
                    <a:gd name="connsiteY321" fmla="*/ 14130 h 73413"/>
                    <a:gd name="connsiteX322" fmla="*/ 309894 w 625293"/>
                    <a:gd name="connsiteY322" fmla="*/ 14130 h 73413"/>
                    <a:gd name="connsiteX323" fmla="*/ 309894 w 625293"/>
                    <a:gd name="connsiteY323" fmla="*/ 71530 h 73413"/>
                    <a:gd name="connsiteX324" fmla="*/ 309690 w 625293"/>
                    <a:gd name="connsiteY324" fmla="*/ 72247 h 73413"/>
                    <a:gd name="connsiteX325" fmla="*/ 308973 w 625293"/>
                    <a:gd name="connsiteY325" fmla="*/ 72733 h 73413"/>
                    <a:gd name="connsiteX326" fmla="*/ 307617 w 625293"/>
                    <a:gd name="connsiteY326" fmla="*/ 73040 h 73413"/>
                    <a:gd name="connsiteX327" fmla="*/ 305494 w 625293"/>
                    <a:gd name="connsiteY327" fmla="*/ 73167 h 73413"/>
                    <a:gd name="connsiteX328" fmla="*/ 303397 w 625293"/>
                    <a:gd name="connsiteY328" fmla="*/ 73040 h 73413"/>
                    <a:gd name="connsiteX329" fmla="*/ 302015 w 625293"/>
                    <a:gd name="connsiteY329" fmla="*/ 72733 h 73413"/>
                    <a:gd name="connsiteX330" fmla="*/ 301299 w 625293"/>
                    <a:gd name="connsiteY330" fmla="*/ 72247 h 73413"/>
                    <a:gd name="connsiteX331" fmla="*/ 301094 w 625293"/>
                    <a:gd name="connsiteY331" fmla="*/ 71530 h 73413"/>
                    <a:gd name="connsiteX332" fmla="*/ 301094 w 625293"/>
                    <a:gd name="connsiteY332" fmla="*/ 14130 h 73413"/>
                    <a:gd name="connsiteX333" fmla="*/ 282473 w 625293"/>
                    <a:gd name="connsiteY333" fmla="*/ 14130 h 73413"/>
                    <a:gd name="connsiteX334" fmla="*/ 281731 w 625293"/>
                    <a:gd name="connsiteY334" fmla="*/ 13925 h 73413"/>
                    <a:gd name="connsiteX335" fmla="*/ 281194 w 625293"/>
                    <a:gd name="connsiteY335" fmla="*/ 13286 h 73413"/>
                    <a:gd name="connsiteX336" fmla="*/ 280861 w 625293"/>
                    <a:gd name="connsiteY336" fmla="*/ 12134 h 73413"/>
                    <a:gd name="connsiteX337" fmla="*/ 280733 w 625293"/>
                    <a:gd name="connsiteY337" fmla="*/ 10446 h 73413"/>
                    <a:gd name="connsiteX338" fmla="*/ 280861 w 625293"/>
                    <a:gd name="connsiteY338" fmla="*/ 8732 h 73413"/>
                    <a:gd name="connsiteX339" fmla="*/ 281194 w 625293"/>
                    <a:gd name="connsiteY339" fmla="*/ 7530 h 73413"/>
                    <a:gd name="connsiteX340" fmla="*/ 281731 w 625293"/>
                    <a:gd name="connsiteY340" fmla="*/ 6865 h 73413"/>
                    <a:gd name="connsiteX341" fmla="*/ 282473 w 625293"/>
                    <a:gd name="connsiteY341" fmla="*/ 6660 h 73413"/>
                    <a:gd name="connsiteX342" fmla="*/ 328516 w 625293"/>
                    <a:gd name="connsiteY342" fmla="*/ 6660 h 73413"/>
                    <a:gd name="connsiteX343" fmla="*/ 329258 w 625293"/>
                    <a:gd name="connsiteY343" fmla="*/ 6865 h 73413"/>
                    <a:gd name="connsiteX344" fmla="*/ 329821 w 625293"/>
                    <a:gd name="connsiteY344" fmla="*/ 7530 h 73413"/>
                    <a:gd name="connsiteX345" fmla="*/ 330153 w 625293"/>
                    <a:gd name="connsiteY345" fmla="*/ 8732 h 73413"/>
                    <a:gd name="connsiteX346" fmla="*/ 330256 w 625293"/>
                    <a:gd name="connsiteY346" fmla="*/ 10446 h 73413"/>
                    <a:gd name="connsiteX347" fmla="*/ 358915 w 625293"/>
                    <a:gd name="connsiteY347" fmla="*/ 28557 h 73413"/>
                    <a:gd name="connsiteX348" fmla="*/ 358863 w 625293"/>
                    <a:gd name="connsiteY348" fmla="*/ 30449 h 73413"/>
                    <a:gd name="connsiteX349" fmla="*/ 358660 w 625293"/>
                    <a:gd name="connsiteY349" fmla="*/ 31652 h 73413"/>
                    <a:gd name="connsiteX350" fmla="*/ 358276 w 625293"/>
                    <a:gd name="connsiteY350" fmla="*/ 32317 h 73413"/>
                    <a:gd name="connsiteX351" fmla="*/ 357636 w 625293"/>
                    <a:gd name="connsiteY351" fmla="*/ 32547 h 73413"/>
                    <a:gd name="connsiteX352" fmla="*/ 356638 w 625293"/>
                    <a:gd name="connsiteY352" fmla="*/ 32317 h 73413"/>
                    <a:gd name="connsiteX353" fmla="*/ 355308 w 625293"/>
                    <a:gd name="connsiteY353" fmla="*/ 31856 h 73413"/>
                    <a:gd name="connsiteX354" fmla="*/ 353646 w 625293"/>
                    <a:gd name="connsiteY354" fmla="*/ 31421 h 73413"/>
                    <a:gd name="connsiteX355" fmla="*/ 351650 w 625293"/>
                    <a:gd name="connsiteY355" fmla="*/ 31217 h 73413"/>
                    <a:gd name="connsiteX356" fmla="*/ 349143 w 625293"/>
                    <a:gd name="connsiteY356" fmla="*/ 31728 h 73413"/>
                    <a:gd name="connsiteX357" fmla="*/ 346560 w 625293"/>
                    <a:gd name="connsiteY357" fmla="*/ 33417 h 73413"/>
                    <a:gd name="connsiteX358" fmla="*/ 343721 w 625293"/>
                    <a:gd name="connsiteY358" fmla="*/ 36537 h 73413"/>
                    <a:gd name="connsiteX359" fmla="*/ 340446 w 625293"/>
                    <a:gd name="connsiteY359" fmla="*/ 41295 h 73413"/>
                    <a:gd name="connsiteX360" fmla="*/ 340446 w 625293"/>
                    <a:gd name="connsiteY360" fmla="*/ 71582 h 73413"/>
                    <a:gd name="connsiteX361" fmla="*/ 340242 w 625293"/>
                    <a:gd name="connsiteY361" fmla="*/ 72272 h 73413"/>
                    <a:gd name="connsiteX362" fmla="*/ 339576 w 625293"/>
                    <a:gd name="connsiteY362" fmla="*/ 72758 h 73413"/>
                    <a:gd name="connsiteX363" fmla="*/ 338298 w 625293"/>
                    <a:gd name="connsiteY363" fmla="*/ 73065 h 73413"/>
                    <a:gd name="connsiteX364" fmla="*/ 336200 w 625293"/>
                    <a:gd name="connsiteY364" fmla="*/ 73167 h 73413"/>
                    <a:gd name="connsiteX365" fmla="*/ 334154 w 625293"/>
                    <a:gd name="connsiteY365" fmla="*/ 73065 h 73413"/>
                    <a:gd name="connsiteX366" fmla="*/ 332849 w 625293"/>
                    <a:gd name="connsiteY366" fmla="*/ 72758 h 73413"/>
                    <a:gd name="connsiteX367" fmla="*/ 332184 w 625293"/>
                    <a:gd name="connsiteY367" fmla="*/ 72272 h 73413"/>
                    <a:gd name="connsiteX368" fmla="*/ 332005 w 625293"/>
                    <a:gd name="connsiteY368" fmla="*/ 71582 h 73413"/>
                    <a:gd name="connsiteX369" fmla="*/ 332005 w 625293"/>
                    <a:gd name="connsiteY369" fmla="*/ 25538 h 73413"/>
                    <a:gd name="connsiteX370" fmla="*/ 332158 w 625293"/>
                    <a:gd name="connsiteY370" fmla="*/ 24848 h 73413"/>
                    <a:gd name="connsiteX371" fmla="*/ 332773 w 625293"/>
                    <a:gd name="connsiteY371" fmla="*/ 24336 h 73413"/>
                    <a:gd name="connsiteX372" fmla="*/ 333949 w 625293"/>
                    <a:gd name="connsiteY372" fmla="*/ 24029 h 73413"/>
                    <a:gd name="connsiteX373" fmla="*/ 335842 w 625293"/>
                    <a:gd name="connsiteY373" fmla="*/ 23952 h 73413"/>
                    <a:gd name="connsiteX374" fmla="*/ 337709 w 625293"/>
                    <a:gd name="connsiteY374" fmla="*/ 24029 h 73413"/>
                    <a:gd name="connsiteX375" fmla="*/ 338860 w 625293"/>
                    <a:gd name="connsiteY375" fmla="*/ 24336 h 73413"/>
                    <a:gd name="connsiteX376" fmla="*/ 339449 w 625293"/>
                    <a:gd name="connsiteY376" fmla="*/ 24848 h 73413"/>
                    <a:gd name="connsiteX377" fmla="*/ 339628 w 625293"/>
                    <a:gd name="connsiteY377" fmla="*/ 25538 h 73413"/>
                    <a:gd name="connsiteX378" fmla="*/ 339628 w 625293"/>
                    <a:gd name="connsiteY378" fmla="*/ 32240 h 73413"/>
                    <a:gd name="connsiteX379" fmla="*/ 343183 w 625293"/>
                    <a:gd name="connsiteY379" fmla="*/ 27738 h 73413"/>
                    <a:gd name="connsiteX380" fmla="*/ 346330 w 625293"/>
                    <a:gd name="connsiteY380" fmla="*/ 25001 h 73413"/>
                    <a:gd name="connsiteX381" fmla="*/ 349272 w 625293"/>
                    <a:gd name="connsiteY381" fmla="*/ 23620 h 73413"/>
                    <a:gd name="connsiteX382" fmla="*/ 352213 w 625293"/>
                    <a:gd name="connsiteY382" fmla="*/ 23236 h 73413"/>
                    <a:gd name="connsiteX383" fmla="*/ 353722 w 625293"/>
                    <a:gd name="connsiteY383" fmla="*/ 23313 h 73413"/>
                    <a:gd name="connsiteX384" fmla="*/ 355487 w 625293"/>
                    <a:gd name="connsiteY384" fmla="*/ 23594 h 73413"/>
                    <a:gd name="connsiteX385" fmla="*/ 357150 w 625293"/>
                    <a:gd name="connsiteY385" fmla="*/ 24055 h 73413"/>
                    <a:gd name="connsiteX386" fmla="*/ 358199 w 625293"/>
                    <a:gd name="connsiteY386" fmla="*/ 24566 h 73413"/>
                    <a:gd name="connsiteX387" fmla="*/ 358608 w 625293"/>
                    <a:gd name="connsiteY387" fmla="*/ 25052 h 73413"/>
                    <a:gd name="connsiteX388" fmla="*/ 358787 w 625293"/>
                    <a:gd name="connsiteY388" fmla="*/ 25641 h 73413"/>
                    <a:gd name="connsiteX389" fmla="*/ 358889 w 625293"/>
                    <a:gd name="connsiteY389" fmla="*/ 26689 h 73413"/>
                    <a:gd name="connsiteX390" fmla="*/ 358915 w 625293"/>
                    <a:gd name="connsiteY390" fmla="*/ 28557 h 73413"/>
                    <a:gd name="connsiteX391" fmla="*/ 400307 w 625293"/>
                    <a:gd name="connsiteY391" fmla="*/ 71633 h 73413"/>
                    <a:gd name="connsiteX392" fmla="*/ 399897 w 625293"/>
                    <a:gd name="connsiteY392" fmla="*/ 72554 h 73413"/>
                    <a:gd name="connsiteX393" fmla="*/ 398771 w 625293"/>
                    <a:gd name="connsiteY393" fmla="*/ 73014 h 73413"/>
                    <a:gd name="connsiteX394" fmla="*/ 396674 w 625293"/>
                    <a:gd name="connsiteY394" fmla="*/ 73167 h 73413"/>
                    <a:gd name="connsiteX395" fmla="*/ 394551 w 625293"/>
                    <a:gd name="connsiteY395" fmla="*/ 73014 h 73413"/>
                    <a:gd name="connsiteX396" fmla="*/ 393400 w 625293"/>
                    <a:gd name="connsiteY396" fmla="*/ 72554 h 73413"/>
                    <a:gd name="connsiteX397" fmla="*/ 393042 w 625293"/>
                    <a:gd name="connsiteY397" fmla="*/ 71633 h 73413"/>
                    <a:gd name="connsiteX398" fmla="*/ 393042 w 625293"/>
                    <a:gd name="connsiteY398" fmla="*/ 67028 h 73413"/>
                    <a:gd name="connsiteX399" fmla="*/ 386315 w 625293"/>
                    <a:gd name="connsiteY399" fmla="*/ 72042 h 73413"/>
                    <a:gd name="connsiteX400" fmla="*/ 378461 w 625293"/>
                    <a:gd name="connsiteY400" fmla="*/ 73833 h 73413"/>
                    <a:gd name="connsiteX401" fmla="*/ 371887 w 625293"/>
                    <a:gd name="connsiteY401" fmla="*/ 72886 h 73413"/>
                    <a:gd name="connsiteX402" fmla="*/ 366874 w 625293"/>
                    <a:gd name="connsiteY402" fmla="*/ 70149 h 73413"/>
                    <a:gd name="connsiteX403" fmla="*/ 363651 w 625293"/>
                    <a:gd name="connsiteY403" fmla="*/ 65749 h 73413"/>
                    <a:gd name="connsiteX404" fmla="*/ 362499 w 625293"/>
                    <a:gd name="connsiteY404" fmla="*/ 59815 h 73413"/>
                    <a:gd name="connsiteX405" fmla="*/ 364085 w 625293"/>
                    <a:gd name="connsiteY405" fmla="*/ 53062 h 73413"/>
                    <a:gd name="connsiteX406" fmla="*/ 368639 w 625293"/>
                    <a:gd name="connsiteY406" fmla="*/ 48304 h 73413"/>
                    <a:gd name="connsiteX407" fmla="*/ 375904 w 625293"/>
                    <a:gd name="connsiteY407" fmla="*/ 45465 h 73413"/>
                    <a:gd name="connsiteX408" fmla="*/ 385573 w 625293"/>
                    <a:gd name="connsiteY408" fmla="*/ 44518 h 73413"/>
                    <a:gd name="connsiteX409" fmla="*/ 391916 w 625293"/>
                    <a:gd name="connsiteY409" fmla="*/ 44518 h 73413"/>
                    <a:gd name="connsiteX410" fmla="*/ 391916 w 625293"/>
                    <a:gd name="connsiteY410" fmla="*/ 40937 h 73413"/>
                    <a:gd name="connsiteX411" fmla="*/ 391353 w 625293"/>
                    <a:gd name="connsiteY411" fmla="*/ 36231 h 73413"/>
                    <a:gd name="connsiteX412" fmla="*/ 389538 w 625293"/>
                    <a:gd name="connsiteY412" fmla="*/ 32828 h 73413"/>
                    <a:gd name="connsiteX413" fmla="*/ 386289 w 625293"/>
                    <a:gd name="connsiteY413" fmla="*/ 30782 h 73413"/>
                    <a:gd name="connsiteX414" fmla="*/ 381378 w 625293"/>
                    <a:gd name="connsiteY414" fmla="*/ 30091 h 73413"/>
                    <a:gd name="connsiteX415" fmla="*/ 375775 w 625293"/>
                    <a:gd name="connsiteY415" fmla="*/ 30833 h 73413"/>
                    <a:gd name="connsiteX416" fmla="*/ 371427 w 625293"/>
                    <a:gd name="connsiteY416" fmla="*/ 32470 h 73413"/>
                    <a:gd name="connsiteX417" fmla="*/ 368307 w 625293"/>
                    <a:gd name="connsiteY417" fmla="*/ 34107 h 73413"/>
                    <a:gd name="connsiteX418" fmla="*/ 366439 w 625293"/>
                    <a:gd name="connsiteY418" fmla="*/ 34849 h 73413"/>
                    <a:gd name="connsiteX419" fmla="*/ 365722 w 625293"/>
                    <a:gd name="connsiteY419" fmla="*/ 34645 h 73413"/>
                    <a:gd name="connsiteX420" fmla="*/ 365185 w 625293"/>
                    <a:gd name="connsiteY420" fmla="*/ 34031 h 73413"/>
                    <a:gd name="connsiteX421" fmla="*/ 364853 w 625293"/>
                    <a:gd name="connsiteY421" fmla="*/ 32982 h 73413"/>
                    <a:gd name="connsiteX422" fmla="*/ 364751 w 625293"/>
                    <a:gd name="connsiteY422" fmla="*/ 31575 h 73413"/>
                    <a:gd name="connsiteX423" fmla="*/ 364930 w 625293"/>
                    <a:gd name="connsiteY423" fmla="*/ 29554 h 73413"/>
                    <a:gd name="connsiteX424" fmla="*/ 365800 w 625293"/>
                    <a:gd name="connsiteY424" fmla="*/ 28147 h 73413"/>
                    <a:gd name="connsiteX425" fmla="*/ 368178 w 625293"/>
                    <a:gd name="connsiteY425" fmla="*/ 26587 h 73413"/>
                    <a:gd name="connsiteX426" fmla="*/ 372066 w 625293"/>
                    <a:gd name="connsiteY426" fmla="*/ 24950 h 73413"/>
                    <a:gd name="connsiteX427" fmla="*/ 376875 w 625293"/>
                    <a:gd name="connsiteY427" fmla="*/ 23722 h 73413"/>
                    <a:gd name="connsiteX428" fmla="*/ 382144 w 625293"/>
                    <a:gd name="connsiteY428" fmla="*/ 23236 h 73413"/>
                    <a:gd name="connsiteX429" fmla="*/ 390586 w 625293"/>
                    <a:gd name="connsiteY429" fmla="*/ 24362 h 73413"/>
                    <a:gd name="connsiteX430" fmla="*/ 396214 w 625293"/>
                    <a:gd name="connsiteY430" fmla="*/ 27661 h 73413"/>
                    <a:gd name="connsiteX431" fmla="*/ 399334 w 625293"/>
                    <a:gd name="connsiteY431" fmla="*/ 33059 h 73413"/>
                    <a:gd name="connsiteX432" fmla="*/ 400307 w 625293"/>
                    <a:gd name="connsiteY432" fmla="*/ 40579 h 73413"/>
                    <a:gd name="connsiteX433" fmla="*/ 391916 w 625293"/>
                    <a:gd name="connsiteY433" fmla="*/ 50606 h 73413"/>
                    <a:gd name="connsiteX434" fmla="*/ 384703 w 625293"/>
                    <a:gd name="connsiteY434" fmla="*/ 50606 h 73413"/>
                    <a:gd name="connsiteX435" fmla="*/ 378666 w 625293"/>
                    <a:gd name="connsiteY435" fmla="*/ 51195 h 73413"/>
                    <a:gd name="connsiteX436" fmla="*/ 374420 w 625293"/>
                    <a:gd name="connsiteY436" fmla="*/ 52934 h 73413"/>
                    <a:gd name="connsiteX437" fmla="*/ 371938 w 625293"/>
                    <a:gd name="connsiteY437" fmla="*/ 55697 h 73413"/>
                    <a:gd name="connsiteX438" fmla="*/ 371146 w 625293"/>
                    <a:gd name="connsiteY438" fmla="*/ 59406 h 73413"/>
                    <a:gd name="connsiteX439" fmla="*/ 373422 w 625293"/>
                    <a:gd name="connsiteY439" fmla="*/ 65110 h 73413"/>
                    <a:gd name="connsiteX440" fmla="*/ 379792 w 625293"/>
                    <a:gd name="connsiteY440" fmla="*/ 67233 h 73413"/>
                    <a:gd name="connsiteX441" fmla="*/ 385956 w 625293"/>
                    <a:gd name="connsiteY441" fmla="*/ 65545 h 73413"/>
                    <a:gd name="connsiteX442" fmla="*/ 391916 w 625293"/>
                    <a:gd name="connsiteY442" fmla="*/ 60378 h 73413"/>
                    <a:gd name="connsiteX443" fmla="*/ 448330 w 625293"/>
                    <a:gd name="connsiteY443" fmla="*/ 64573 h 73413"/>
                    <a:gd name="connsiteX444" fmla="*/ 448278 w 625293"/>
                    <a:gd name="connsiteY444" fmla="*/ 66082 h 73413"/>
                    <a:gd name="connsiteX445" fmla="*/ 448099 w 625293"/>
                    <a:gd name="connsiteY445" fmla="*/ 67156 h 73413"/>
                    <a:gd name="connsiteX446" fmla="*/ 447793 w 625293"/>
                    <a:gd name="connsiteY446" fmla="*/ 67924 h 73413"/>
                    <a:gd name="connsiteX447" fmla="*/ 446974 w 625293"/>
                    <a:gd name="connsiteY447" fmla="*/ 68896 h 73413"/>
                    <a:gd name="connsiteX448" fmla="*/ 444800 w 625293"/>
                    <a:gd name="connsiteY448" fmla="*/ 70482 h 73413"/>
                    <a:gd name="connsiteX449" fmla="*/ 441347 w 625293"/>
                    <a:gd name="connsiteY449" fmla="*/ 72170 h 73413"/>
                    <a:gd name="connsiteX450" fmla="*/ 437177 w 625293"/>
                    <a:gd name="connsiteY450" fmla="*/ 73372 h 73413"/>
                    <a:gd name="connsiteX451" fmla="*/ 432521 w 625293"/>
                    <a:gd name="connsiteY451" fmla="*/ 73833 h 73413"/>
                    <a:gd name="connsiteX452" fmla="*/ 423722 w 625293"/>
                    <a:gd name="connsiteY452" fmla="*/ 72195 h 73413"/>
                    <a:gd name="connsiteX453" fmla="*/ 417301 w 625293"/>
                    <a:gd name="connsiteY453" fmla="*/ 67412 h 73413"/>
                    <a:gd name="connsiteX454" fmla="*/ 413363 w 625293"/>
                    <a:gd name="connsiteY454" fmla="*/ 59687 h 73413"/>
                    <a:gd name="connsiteX455" fmla="*/ 412006 w 625293"/>
                    <a:gd name="connsiteY455" fmla="*/ 49123 h 73413"/>
                    <a:gd name="connsiteX456" fmla="*/ 413669 w 625293"/>
                    <a:gd name="connsiteY456" fmla="*/ 37433 h 73413"/>
                    <a:gd name="connsiteX457" fmla="*/ 418222 w 625293"/>
                    <a:gd name="connsiteY457" fmla="*/ 29426 h 73413"/>
                    <a:gd name="connsiteX458" fmla="*/ 425027 w 625293"/>
                    <a:gd name="connsiteY458" fmla="*/ 24796 h 73413"/>
                    <a:gd name="connsiteX459" fmla="*/ 433494 w 625293"/>
                    <a:gd name="connsiteY459" fmla="*/ 23287 h 73413"/>
                    <a:gd name="connsiteX460" fmla="*/ 437766 w 625293"/>
                    <a:gd name="connsiteY460" fmla="*/ 23696 h 73413"/>
                    <a:gd name="connsiteX461" fmla="*/ 441577 w 625293"/>
                    <a:gd name="connsiteY461" fmla="*/ 24771 h 73413"/>
                    <a:gd name="connsiteX462" fmla="*/ 444672 w 625293"/>
                    <a:gd name="connsiteY462" fmla="*/ 26306 h 73413"/>
                    <a:gd name="connsiteX463" fmla="*/ 446642 w 625293"/>
                    <a:gd name="connsiteY463" fmla="*/ 27789 h 73413"/>
                    <a:gd name="connsiteX464" fmla="*/ 447486 w 625293"/>
                    <a:gd name="connsiteY464" fmla="*/ 28761 h 73413"/>
                    <a:gd name="connsiteX465" fmla="*/ 447870 w 625293"/>
                    <a:gd name="connsiteY465" fmla="*/ 29605 h 73413"/>
                    <a:gd name="connsiteX466" fmla="*/ 448075 w 625293"/>
                    <a:gd name="connsiteY466" fmla="*/ 30705 h 73413"/>
                    <a:gd name="connsiteX467" fmla="*/ 448125 w 625293"/>
                    <a:gd name="connsiteY467" fmla="*/ 32240 h 73413"/>
                    <a:gd name="connsiteX468" fmla="*/ 447665 w 625293"/>
                    <a:gd name="connsiteY468" fmla="*/ 35028 h 73413"/>
                    <a:gd name="connsiteX469" fmla="*/ 446539 w 625293"/>
                    <a:gd name="connsiteY469" fmla="*/ 35821 h 73413"/>
                    <a:gd name="connsiteX470" fmla="*/ 444774 w 625293"/>
                    <a:gd name="connsiteY470" fmla="*/ 34977 h 73413"/>
                    <a:gd name="connsiteX471" fmla="*/ 442242 w 625293"/>
                    <a:gd name="connsiteY471" fmla="*/ 33110 h 73413"/>
                    <a:gd name="connsiteX472" fmla="*/ 438532 w 625293"/>
                    <a:gd name="connsiteY472" fmla="*/ 31242 h 73413"/>
                    <a:gd name="connsiteX473" fmla="*/ 433392 w 625293"/>
                    <a:gd name="connsiteY473" fmla="*/ 30398 h 73413"/>
                    <a:gd name="connsiteX474" fmla="*/ 424054 w 625293"/>
                    <a:gd name="connsiteY474" fmla="*/ 35079 h 73413"/>
                    <a:gd name="connsiteX475" fmla="*/ 420806 w 625293"/>
                    <a:gd name="connsiteY475" fmla="*/ 48662 h 73413"/>
                    <a:gd name="connsiteX476" fmla="*/ 421650 w 625293"/>
                    <a:gd name="connsiteY476" fmla="*/ 56464 h 73413"/>
                    <a:gd name="connsiteX477" fmla="*/ 424132 w 625293"/>
                    <a:gd name="connsiteY477" fmla="*/ 62066 h 73413"/>
                    <a:gd name="connsiteX478" fmla="*/ 428147 w 625293"/>
                    <a:gd name="connsiteY478" fmla="*/ 65417 h 73413"/>
                    <a:gd name="connsiteX479" fmla="*/ 433596 w 625293"/>
                    <a:gd name="connsiteY479" fmla="*/ 66517 h 73413"/>
                    <a:gd name="connsiteX480" fmla="*/ 438712 w 625293"/>
                    <a:gd name="connsiteY480" fmla="*/ 65596 h 73413"/>
                    <a:gd name="connsiteX481" fmla="*/ 442523 w 625293"/>
                    <a:gd name="connsiteY481" fmla="*/ 63575 h 73413"/>
                    <a:gd name="connsiteX482" fmla="*/ 445235 w 625293"/>
                    <a:gd name="connsiteY482" fmla="*/ 61580 h 73413"/>
                    <a:gd name="connsiteX483" fmla="*/ 446949 w 625293"/>
                    <a:gd name="connsiteY483" fmla="*/ 60685 h 73413"/>
                    <a:gd name="connsiteX484" fmla="*/ 447562 w 625293"/>
                    <a:gd name="connsiteY484" fmla="*/ 60889 h 73413"/>
                    <a:gd name="connsiteX485" fmla="*/ 447997 w 625293"/>
                    <a:gd name="connsiteY485" fmla="*/ 61580 h 73413"/>
                    <a:gd name="connsiteX486" fmla="*/ 448254 w 625293"/>
                    <a:gd name="connsiteY486" fmla="*/ 62808 h 73413"/>
                    <a:gd name="connsiteX487" fmla="*/ 448330 w 625293"/>
                    <a:gd name="connsiteY487" fmla="*/ 64573 h 73413"/>
                    <a:gd name="connsiteX488" fmla="*/ 496693 w 625293"/>
                    <a:gd name="connsiteY488" fmla="*/ 71530 h 73413"/>
                    <a:gd name="connsiteX489" fmla="*/ 496488 w 625293"/>
                    <a:gd name="connsiteY489" fmla="*/ 72247 h 73413"/>
                    <a:gd name="connsiteX490" fmla="*/ 495798 w 625293"/>
                    <a:gd name="connsiteY490" fmla="*/ 72758 h 73413"/>
                    <a:gd name="connsiteX491" fmla="*/ 494442 w 625293"/>
                    <a:gd name="connsiteY491" fmla="*/ 73065 h 73413"/>
                    <a:gd name="connsiteX492" fmla="*/ 492242 w 625293"/>
                    <a:gd name="connsiteY492" fmla="*/ 73167 h 73413"/>
                    <a:gd name="connsiteX493" fmla="*/ 489966 w 625293"/>
                    <a:gd name="connsiteY493" fmla="*/ 73091 h 73413"/>
                    <a:gd name="connsiteX494" fmla="*/ 488456 w 625293"/>
                    <a:gd name="connsiteY494" fmla="*/ 72835 h 73413"/>
                    <a:gd name="connsiteX495" fmla="*/ 487459 w 625293"/>
                    <a:gd name="connsiteY495" fmla="*/ 72323 h 73413"/>
                    <a:gd name="connsiteX496" fmla="*/ 486768 w 625293"/>
                    <a:gd name="connsiteY496" fmla="*/ 71530 h 73413"/>
                    <a:gd name="connsiteX497" fmla="*/ 467327 w 625293"/>
                    <a:gd name="connsiteY497" fmla="*/ 46053 h 73413"/>
                    <a:gd name="connsiteX498" fmla="*/ 467327 w 625293"/>
                    <a:gd name="connsiteY498" fmla="*/ 71582 h 73413"/>
                    <a:gd name="connsiteX499" fmla="*/ 467123 w 625293"/>
                    <a:gd name="connsiteY499" fmla="*/ 72272 h 73413"/>
                    <a:gd name="connsiteX500" fmla="*/ 466458 w 625293"/>
                    <a:gd name="connsiteY500" fmla="*/ 72758 h 73413"/>
                    <a:gd name="connsiteX501" fmla="*/ 465179 w 625293"/>
                    <a:gd name="connsiteY501" fmla="*/ 73065 h 73413"/>
                    <a:gd name="connsiteX502" fmla="*/ 463081 w 625293"/>
                    <a:gd name="connsiteY502" fmla="*/ 73167 h 73413"/>
                    <a:gd name="connsiteX503" fmla="*/ 461034 w 625293"/>
                    <a:gd name="connsiteY503" fmla="*/ 73065 h 73413"/>
                    <a:gd name="connsiteX504" fmla="*/ 459730 w 625293"/>
                    <a:gd name="connsiteY504" fmla="*/ 72758 h 73413"/>
                    <a:gd name="connsiteX505" fmla="*/ 459065 w 625293"/>
                    <a:gd name="connsiteY505" fmla="*/ 72272 h 73413"/>
                    <a:gd name="connsiteX506" fmla="*/ 458885 w 625293"/>
                    <a:gd name="connsiteY506" fmla="*/ 71582 h 73413"/>
                    <a:gd name="connsiteX507" fmla="*/ 458885 w 625293"/>
                    <a:gd name="connsiteY507" fmla="*/ 3233 h 73413"/>
                    <a:gd name="connsiteX508" fmla="*/ 459065 w 625293"/>
                    <a:gd name="connsiteY508" fmla="*/ 2517 h 73413"/>
                    <a:gd name="connsiteX509" fmla="*/ 459730 w 625293"/>
                    <a:gd name="connsiteY509" fmla="*/ 2005 h 73413"/>
                    <a:gd name="connsiteX510" fmla="*/ 461034 w 625293"/>
                    <a:gd name="connsiteY510" fmla="*/ 1698 h 73413"/>
                    <a:gd name="connsiteX511" fmla="*/ 463081 w 625293"/>
                    <a:gd name="connsiteY511" fmla="*/ 1596 h 73413"/>
                    <a:gd name="connsiteX512" fmla="*/ 465179 w 625293"/>
                    <a:gd name="connsiteY512" fmla="*/ 1698 h 73413"/>
                    <a:gd name="connsiteX513" fmla="*/ 466458 w 625293"/>
                    <a:gd name="connsiteY513" fmla="*/ 2005 h 73413"/>
                    <a:gd name="connsiteX514" fmla="*/ 467123 w 625293"/>
                    <a:gd name="connsiteY514" fmla="*/ 2517 h 73413"/>
                    <a:gd name="connsiteX515" fmla="*/ 467327 w 625293"/>
                    <a:gd name="connsiteY515" fmla="*/ 3233 h 73413"/>
                    <a:gd name="connsiteX516" fmla="*/ 467327 w 625293"/>
                    <a:gd name="connsiteY516" fmla="*/ 44876 h 73413"/>
                    <a:gd name="connsiteX517" fmla="*/ 484721 w 625293"/>
                    <a:gd name="connsiteY517" fmla="*/ 25743 h 73413"/>
                    <a:gd name="connsiteX518" fmla="*/ 485592 w 625293"/>
                    <a:gd name="connsiteY518" fmla="*/ 24899 h 73413"/>
                    <a:gd name="connsiteX519" fmla="*/ 486691 w 625293"/>
                    <a:gd name="connsiteY519" fmla="*/ 24336 h 73413"/>
                    <a:gd name="connsiteX520" fmla="*/ 488201 w 625293"/>
                    <a:gd name="connsiteY520" fmla="*/ 24029 h 73413"/>
                    <a:gd name="connsiteX521" fmla="*/ 490298 w 625293"/>
                    <a:gd name="connsiteY521" fmla="*/ 23952 h 73413"/>
                    <a:gd name="connsiteX522" fmla="*/ 492447 w 625293"/>
                    <a:gd name="connsiteY522" fmla="*/ 24029 h 73413"/>
                    <a:gd name="connsiteX523" fmla="*/ 493854 w 625293"/>
                    <a:gd name="connsiteY523" fmla="*/ 24285 h 73413"/>
                    <a:gd name="connsiteX524" fmla="*/ 494621 w 625293"/>
                    <a:gd name="connsiteY524" fmla="*/ 24745 h 73413"/>
                    <a:gd name="connsiteX525" fmla="*/ 494851 w 625293"/>
                    <a:gd name="connsiteY525" fmla="*/ 25487 h 73413"/>
                    <a:gd name="connsiteX526" fmla="*/ 494519 w 625293"/>
                    <a:gd name="connsiteY526" fmla="*/ 26715 h 73413"/>
                    <a:gd name="connsiteX527" fmla="*/ 493418 w 625293"/>
                    <a:gd name="connsiteY527" fmla="*/ 28147 h 73413"/>
                    <a:gd name="connsiteX528" fmla="*/ 476741 w 625293"/>
                    <a:gd name="connsiteY528" fmla="*/ 44825 h 73413"/>
                    <a:gd name="connsiteX529" fmla="*/ 495465 w 625293"/>
                    <a:gd name="connsiteY529" fmla="*/ 69126 h 73413"/>
                    <a:gd name="connsiteX530" fmla="*/ 496411 w 625293"/>
                    <a:gd name="connsiteY530" fmla="*/ 70533 h 73413"/>
                    <a:gd name="connsiteX531" fmla="*/ 496693 w 625293"/>
                    <a:gd name="connsiteY531" fmla="*/ 71530 h 73413"/>
                    <a:gd name="connsiteX532" fmla="*/ 541476 w 625293"/>
                    <a:gd name="connsiteY532" fmla="*/ 46565 h 73413"/>
                    <a:gd name="connsiteX533" fmla="*/ 540474 w 625293"/>
                    <a:gd name="connsiteY533" fmla="*/ 49404 h 73413"/>
                    <a:gd name="connsiteX534" fmla="*/ 538186 w 625293"/>
                    <a:gd name="connsiteY534" fmla="*/ 50248 h 73413"/>
                    <a:gd name="connsiteX535" fmla="*/ 507864 w 625293"/>
                    <a:gd name="connsiteY535" fmla="*/ 50248 h 73413"/>
                    <a:gd name="connsiteX536" fmla="*/ 508635 w 625293"/>
                    <a:gd name="connsiteY536" fmla="*/ 57155 h 73413"/>
                    <a:gd name="connsiteX537" fmla="*/ 511205 w 625293"/>
                    <a:gd name="connsiteY537" fmla="*/ 62424 h 73413"/>
                    <a:gd name="connsiteX538" fmla="*/ 515883 w 625293"/>
                    <a:gd name="connsiteY538" fmla="*/ 65801 h 73413"/>
                    <a:gd name="connsiteX539" fmla="*/ 522926 w 625293"/>
                    <a:gd name="connsiteY539" fmla="*/ 66977 h 73413"/>
                    <a:gd name="connsiteX540" fmla="*/ 528787 w 625293"/>
                    <a:gd name="connsiteY540" fmla="*/ 66440 h 73413"/>
                    <a:gd name="connsiteX541" fmla="*/ 533234 w 625293"/>
                    <a:gd name="connsiteY541" fmla="*/ 65238 h 73413"/>
                    <a:gd name="connsiteX542" fmla="*/ 536318 w 625293"/>
                    <a:gd name="connsiteY542" fmla="*/ 64036 h 73413"/>
                    <a:gd name="connsiteX543" fmla="*/ 538144 w 625293"/>
                    <a:gd name="connsiteY543" fmla="*/ 63498 h 73413"/>
                    <a:gd name="connsiteX544" fmla="*/ 538786 w 625293"/>
                    <a:gd name="connsiteY544" fmla="*/ 63677 h 73413"/>
                    <a:gd name="connsiteX545" fmla="*/ 539223 w 625293"/>
                    <a:gd name="connsiteY545" fmla="*/ 64215 h 73413"/>
                    <a:gd name="connsiteX546" fmla="*/ 539455 w 625293"/>
                    <a:gd name="connsiteY546" fmla="*/ 65212 h 73413"/>
                    <a:gd name="connsiteX547" fmla="*/ 539532 w 625293"/>
                    <a:gd name="connsiteY547" fmla="*/ 66773 h 73413"/>
                    <a:gd name="connsiteX548" fmla="*/ 539480 w 625293"/>
                    <a:gd name="connsiteY548" fmla="*/ 67924 h 73413"/>
                    <a:gd name="connsiteX549" fmla="*/ 539353 w 625293"/>
                    <a:gd name="connsiteY549" fmla="*/ 68793 h 73413"/>
                    <a:gd name="connsiteX550" fmla="*/ 539096 w 625293"/>
                    <a:gd name="connsiteY550" fmla="*/ 69484 h 73413"/>
                    <a:gd name="connsiteX551" fmla="*/ 538636 w 625293"/>
                    <a:gd name="connsiteY551" fmla="*/ 70072 h 73413"/>
                    <a:gd name="connsiteX552" fmla="*/ 536973 w 625293"/>
                    <a:gd name="connsiteY552" fmla="*/ 70993 h 73413"/>
                    <a:gd name="connsiteX553" fmla="*/ 533392 w 625293"/>
                    <a:gd name="connsiteY553" fmla="*/ 72247 h 73413"/>
                    <a:gd name="connsiteX554" fmla="*/ 528302 w 625293"/>
                    <a:gd name="connsiteY554" fmla="*/ 73346 h 73413"/>
                    <a:gd name="connsiteX555" fmla="*/ 522137 w 625293"/>
                    <a:gd name="connsiteY555" fmla="*/ 73833 h 73413"/>
                    <a:gd name="connsiteX556" fmla="*/ 512186 w 625293"/>
                    <a:gd name="connsiteY556" fmla="*/ 72247 h 73413"/>
                    <a:gd name="connsiteX557" fmla="*/ 504999 w 625293"/>
                    <a:gd name="connsiteY557" fmla="*/ 67540 h 73413"/>
                    <a:gd name="connsiteX558" fmla="*/ 500599 w 625293"/>
                    <a:gd name="connsiteY558" fmla="*/ 59713 h 73413"/>
                    <a:gd name="connsiteX559" fmla="*/ 499115 w 625293"/>
                    <a:gd name="connsiteY559" fmla="*/ 48764 h 73413"/>
                    <a:gd name="connsiteX560" fmla="*/ 500650 w 625293"/>
                    <a:gd name="connsiteY560" fmla="*/ 38098 h 73413"/>
                    <a:gd name="connsiteX561" fmla="*/ 505075 w 625293"/>
                    <a:gd name="connsiteY561" fmla="*/ 30066 h 73413"/>
                    <a:gd name="connsiteX562" fmla="*/ 512059 w 625293"/>
                    <a:gd name="connsiteY562" fmla="*/ 25001 h 73413"/>
                    <a:gd name="connsiteX563" fmla="*/ 521216 w 625293"/>
                    <a:gd name="connsiteY563" fmla="*/ 23236 h 73413"/>
                    <a:gd name="connsiteX564" fmla="*/ 530451 w 625293"/>
                    <a:gd name="connsiteY564" fmla="*/ 24975 h 73413"/>
                    <a:gd name="connsiteX565" fmla="*/ 536718 w 625293"/>
                    <a:gd name="connsiteY565" fmla="*/ 29656 h 73413"/>
                    <a:gd name="connsiteX566" fmla="*/ 540324 w 625293"/>
                    <a:gd name="connsiteY566" fmla="*/ 36563 h 73413"/>
                    <a:gd name="connsiteX567" fmla="*/ 541476 w 625293"/>
                    <a:gd name="connsiteY567" fmla="*/ 45030 h 73413"/>
                    <a:gd name="connsiteX568" fmla="*/ 532983 w 625293"/>
                    <a:gd name="connsiteY568" fmla="*/ 44058 h 73413"/>
                    <a:gd name="connsiteX569" fmla="*/ 530023 w 625293"/>
                    <a:gd name="connsiteY569" fmla="*/ 33621 h 73413"/>
                    <a:gd name="connsiteX570" fmla="*/ 520784 w 625293"/>
                    <a:gd name="connsiteY570" fmla="*/ 29836 h 73413"/>
                    <a:gd name="connsiteX571" fmla="*/ 515276 w 625293"/>
                    <a:gd name="connsiteY571" fmla="*/ 31012 h 73413"/>
                    <a:gd name="connsiteX572" fmla="*/ 511313 w 625293"/>
                    <a:gd name="connsiteY572" fmla="*/ 34133 h 73413"/>
                    <a:gd name="connsiteX573" fmla="*/ 508842 w 625293"/>
                    <a:gd name="connsiteY573" fmla="*/ 38661 h 73413"/>
                    <a:gd name="connsiteX574" fmla="*/ 507864 w 625293"/>
                    <a:gd name="connsiteY574" fmla="*/ 44058 h 73413"/>
                    <a:gd name="connsiteX575" fmla="*/ 580688 w 625293"/>
                    <a:gd name="connsiteY575" fmla="*/ 28557 h 73413"/>
                    <a:gd name="connsiteX576" fmla="*/ 580638 w 625293"/>
                    <a:gd name="connsiteY576" fmla="*/ 30449 h 73413"/>
                    <a:gd name="connsiteX577" fmla="*/ 580433 w 625293"/>
                    <a:gd name="connsiteY577" fmla="*/ 31652 h 73413"/>
                    <a:gd name="connsiteX578" fmla="*/ 580049 w 625293"/>
                    <a:gd name="connsiteY578" fmla="*/ 32317 h 73413"/>
                    <a:gd name="connsiteX579" fmla="*/ 579410 w 625293"/>
                    <a:gd name="connsiteY579" fmla="*/ 32547 h 73413"/>
                    <a:gd name="connsiteX580" fmla="*/ 578412 w 625293"/>
                    <a:gd name="connsiteY580" fmla="*/ 32317 h 73413"/>
                    <a:gd name="connsiteX581" fmla="*/ 577082 w 625293"/>
                    <a:gd name="connsiteY581" fmla="*/ 31856 h 73413"/>
                    <a:gd name="connsiteX582" fmla="*/ 575419 w 625293"/>
                    <a:gd name="connsiteY582" fmla="*/ 31421 h 73413"/>
                    <a:gd name="connsiteX583" fmla="*/ 573424 w 625293"/>
                    <a:gd name="connsiteY583" fmla="*/ 31217 h 73413"/>
                    <a:gd name="connsiteX584" fmla="*/ 570918 w 625293"/>
                    <a:gd name="connsiteY584" fmla="*/ 31728 h 73413"/>
                    <a:gd name="connsiteX585" fmla="*/ 568333 w 625293"/>
                    <a:gd name="connsiteY585" fmla="*/ 33417 h 73413"/>
                    <a:gd name="connsiteX586" fmla="*/ 565494 w 625293"/>
                    <a:gd name="connsiteY586" fmla="*/ 36537 h 73413"/>
                    <a:gd name="connsiteX587" fmla="*/ 562220 w 625293"/>
                    <a:gd name="connsiteY587" fmla="*/ 41295 h 73413"/>
                    <a:gd name="connsiteX588" fmla="*/ 562220 w 625293"/>
                    <a:gd name="connsiteY588" fmla="*/ 71582 h 73413"/>
                    <a:gd name="connsiteX589" fmla="*/ 562016 w 625293"/>
                    <a:gd name="connsiteY589" fmla="*/ 72272 h 73413"/>
                    <a:gd name="connsiteX590" fmla="*/ 561351 w 625293"/>
                    <a:gd name="connsiteY590" fmla="*/ 72758 h 73413"/>
                    <a:gd name="connsiteX591" fmla="*/ 560071 w 625293"/>
                    <a:gd name="connsiteY591" fmla="*/ 73065 h 73413"/>
                    <a:gd name="connsiteX592" fmla="*/ 557974 w 625293"/>
                    <a:gd name="connsiteY592" fmla="*/ 73167 h 73413"/>
                    <a:gd name="connsiteX593" fmla="*/ 555927 w 625293"/>
                    <a:gd name="connsiteY593" fmla="*/ 73065 h 73413"/>
                    <a:gd name="connsiteX594" fmla="*/ 554623 w 625293"/>
                    <a:gd name="connsiteY594" fmla="*/ 72758 h 73413"/>
                    <a:gd name="connsiteX595" fmla="*/ 553957 w 625293"/>
                    <a:gd name="connsiteY595" fmla="*/ 72272 h 73413"/>
                    <a:gd name="connsiteX596" fmla="*/ 553778 w 625293"/>
                    <a:gd name="connsiteY596" fmla="*/ 71582 h 73413"/>
                    <a:gd name="connsiteX597" fmla="*/ 553778 w 625293"/>
                    <a:gd name="connsiteY597" fmla="*/ 25538 h 73413"/>
                    <a:gd name="connsiteX598" fmla="*/ 553933 w 625293"/>
                    <a:gd name="connsiteY598" fmla="*/ 24848 h 73413"/>
                    <a:gd name="connsiteX599" fmla="*/ 554546 w 625293"/>
                    <a:gd name="connsiteY599" fmla="*/ 24336 h 73413"/>
                    <a:gd name="connsiteX600" fmla="*/ 555722 w 625293"/>
                    <a:gd name="connsiteY600" fmla="*/ 24029 h 73413"/>
                    <a:gd name="connsiteX601" fmla="*/ 557616 w 625293"/>
                    <a:gd name="connsiteY601" fmla="*/ 23952 h 73413"/>
                    <a:gd name="connsiteX602" fmla="*/ 559483 w 625293"/>
                    <a:gd name="connsiteY602" fmla="*/ 24029 h 73413"/>
                    <a:gd name="connsiteX603" fmla="*/ 560634 w 625293"/>
                    <a:gd name="connsiteY603" fmla="*/ 24336 h 73413"/>
                    <a:gd name="connsiteX604" fmla="*/ 561222 w 625293"/>
                    <a:gd name="connsiteY604" fmla="*/ 24848 h 73413"/>
                    <a:gd name="connsiteX605" fmla="*/ 561401 w 625293"/>
                    <a:gd name="connsiteY605" fmla="*/ 25538 h 73413"/>
                    <a:gd name="connsiteX606" fmla="*/ 561401 w 625293"/>
                    <a:gd name="connsiteY606" fmla="*/ 32240 h 73413"/>
                    <a:gd name="connsiteX607" fmla="*/ 564957 w 625293"/>
                    <a:gd name="connsiteY607" fmla="*/ 27738 h 73413"/>
                    <a:gd name="connsiteX608" fmla="*/ 568104 w 625293"/>
                    <a:gd name="connsiteY608" fmla="*/ 25001 h 73413"/>
                    <a:gd name="connsiteX609" fmla="*/ 571045 w 625293"/>
                    <a:gd name="connsiteY609" fmla="*/ 23620 h 73413"/>
                    <a:gd name="connsiteX610" fmla="*/ 573987 w 625293"/>
                    <a:gd name="connsiteY610" fmla="*/ 23236 h 73413"/>
                    <a:gd name="connsiteX611" fmla="*/ 575496 w 625293"/>
                    <a:gd name="connsiteY611" fmla="*/ 23313 h 73413"/>
                    <a:gd name="connsiteX612" fmla="*/ 577261 w 625293"/>
                    <a:gd name="connsiteY612" fmla="*/ 23594 h 73413"/>
                    <a:gd name="connsiteX613" fmla="*/ 578923 w 625293"/>
                    <a:gd name="connsiteY613" fmla="*/ 24055 h 73413"/>
                    <a:gd name="connsiteX614" fmla="*/ 579972 w 625293"/>
                    <a:gd name="connsiteY614" fmla="*/ 24566 h 73413"/>
                    <a:gd name="connsiteX615" fmla="*/ 580382 w 625293"/>
                    <a:gd name="connsiteY615" fmla="*/ 25052 h 73413"/>
                    <a:gd name="connsiteX616" fmla="*/ 580561 w 625293"/>
                    <a:gd name="connsiteY616" fmla="*/ 25641 h 73413"/>
                    <a:gd name="connsiteX617" fmla="*/ 580664 w 625293"/>
                    <a:gd name="connsiteY617" fmla="*/ 26689 h 73413"/>
                    <a:gd name="connsiteX618" fmla="*/ 580688 w 625293"/>
                    <a:gd name="connsiteY618" fmla="*/ 28557 h 73413"/>
                    <a:gd name="connsiteX619" fmla="*/ 624696 w 625293"/>
                    <a:gd name="connsiteY619" fmla="*/ 25027 h 73413"/>
                    <a:gd name="connsiteX620" fmla="*/ 625361 w 625293"/>
                    <a:gd name="connsiteY620" fmla="*/ 26229 h 73413"/>
                    <a:gd name="connsiteX621" fmla="*/ 624133 w 625293"/>
                    <a:gd name="connsiteY621" fmla="*/ 29119 h 73413"/>
                    <a:gd name="connsiteX622" fmla="*/ 622215 w 625293"/>
                    <a:gd name="connsiteY622" fmla="*/ 31626 h 73413"/>
                    <a:gd name="connsiteX623" fmla="*/ 620858 w 625293"/>
                    <a:gd name="connsiteY623" fmla="*/ 31626 h 73413"/>
                    <a:gd name="connsiteX624" fmla="*/ 609962 w 625293"/>
                    <a:gd name="connsiteY624" fmla="*/ 23696 h 73413"/>
                    <a:gd name="connsiteX625" fmla="*/ 611394 w 625293"/>
                    <a:gd name="connsiteY625" fmla="*/ 37100 h 73413"/>
                    <a:gd name="connsiteX626" fmla="*/ 610728 w 625293"/>
                    <a:gd name="connsiteY626" fmla="*/ 38277 h 73413"/>
                    <a:gd name="connsiteX627" fmla="*/ 607556 w 625293"/>
                    <a:gd name="connsiteY627" fmla="*/ 38686 h 73413"/>
                    <a:gd name="connsiteX628" fmla="*/ 604385 w 625293"/>
                    <a:gd name="connsiteY628" fmla="*/ 38277 h 73413"/>
                    <a:gd name="connsiteX629" fmla="*/ 603720 w 625293"/>
                    <a:gd name="connsiteY629" fmla="*/ 37100 h 73413"/>
                    <a:gd name="connsiteX630" fmla="*/ 605152 w 625293"/>
                    <a:gd name="connsiteY630" fmla="*/ 23696 h 73413"/>
                    <a:gd name="connsiteX631" fmla="*/ 594306 w 625293"/>
                    <a:gd name="connsiteY631" fmla="*/ 31626 h 73413"/>
                    <a:gd name="connsiteX632" fmla="*/ 592925 w 625293"/>
                    <a:gd name="connsiteY632" fmla="*/ 31626 h 73413"/>
                    <a:gd name="connsiteX633" fmla="*/ 590981 w 625293"/>
                    <a:gd name="connsiteY633" fmla="*/ 29119 h 73413"/>
                    <a:gd name="connsiteX634" fmla="*/ 589779 w 625293"/>
                    <a:gd name="connsiteY634" fmla="*/ 26229 h 73413"/>
                    <a:gd name="connsiteX635" fmla="*/ 590470 w 625293"/>
                    <a:gd name="connsiteY635" fmla="*/ 25027 h 73413"/>
                    <a:gd name="connsiteX636" fmla="*/ 602799 w 625293"/>
                    <a:gd name="connsiteY636" fmla="*/ 19553 h 73413"/>
                    <a:gd name="connsiteX637" fmla="*/ 590470 w 625293"/>
                    <a:gd name="connsiteY637" fmla="*/ 14130 h 73413"/>
                    <a:gd name="connsiteX638" fmla="*/ 589779 w 625293"/>
                    <a:gd name="connsiteY638" fmla="*/ 12876 h 73413"/>
                    <a:gd name="connsiteX639" fmla="*/ 590981 w 625293"/>
                    <a:gd name="connsiteY639" fmla="*/ 9986 h 73413"/>
                    <a:gd name="connsiteX640" fmla="*/ 592925 w 625293"/>
                    <a:gd name="connsiteY640" fmla="*/ 7530 h 73413"/>
                    <a:gd name="connsiteX641" fmla="*/ 594306 w 625293"/>
                    <a:gd name="connsiteY641" fmla="*/ 7530 h 73413"/>
                    <a:gd name="connsiteX642" fmla="*/ 605152 w 625293"/>
                    <a:gd name="connsiteY642" fmla="*/ 15409 h 73413"/>
                    <a:gd name="connsiteX643" fmla="*/ 603720 w 625293"/>
                    <a:gd name="connsiteY643" fmla="*/ 2056 h 73413"/>
                    <a:gd name="connsiteX644" fmla="*/ 604385 w 625293"/>
                    <a:gd name="connsiteY644" fmla="*/ 828 h 73413"/>
                    <a:gd name="connsiteX645" fmla="*/ 607556 w 625293"/>
                    <a:gd name="connsiteY645" fmla="*/ 419 h 73413"/>
                    <a:gd name="connsiteX646" fmla="*/ 610728 w 625293"/>
                    <a:gd name="connsiteY646" fmla="*/ 828 h 73413"/>
                    <a:gd name="connsiteX647" fmla="*/ 611394 w 625293"/>
                    <a:gd name="connsiteY647" fmla="*/ 2056 h 73413"/>
                    <a:gd name="connsiteX648" fmla="*/ 609962 w 625293"/>
                    <a:gd name="connsiteY648" fmla="*/ 15409 h 73413"/>
                    <a:gd name="connsiteX649" fmla="*/ 620858 w 625293"/>
                    <a:gd name="connsiteY649" fmla="*/ 7530 h 73413"/>
                    <a:gd name="connsiteX650" fmla="*/ 622215 w 625293"/>
                    <a:gd name="connsiteY650" fmla="*/ 7530 h 73413"/>
                    <a:gd name="connsiteX651" fmla="*/ 624133 w 625293"/>
                    <a:gd name="connsiteY651" fmla="*/ 10037 h 73413"/>
                    <a:gd name="connsiteX652" fmla="*/ 625361 w 625293"/>
                    <a:gd name="connsiteY652" fmla="*/ 12876 h 73413"/>
                    <a:gd name="connsiteX653" fmla="*/ 624696 w 625293"/>
                    <a:gd name="connsiteY653" fmla="*/ 14130 h 73413"/>
                    <a:gd name="connsiteX654" fmla="*/ 612366 w 625293"/>
                    <a:gd name="connsiteY654" fmla="*/ 19553 h 7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Lst>
                  <a:rect l="l" t="t" r="r" b="b"/>
                  <a:pathLst>
                    <a:path w="625293" h="73413">
                      <a:moveTo>
                        <a:pt x="40794" y="54290"/>
                      </a:moveTo>
                      <a:cubicBezTo>
                        <a:pt x="40794" y="57393"/>
                        <a:pt x="40222" y="60156"/>
                        <a:pt x="39080" y="62577"/>
                      </a:cubicBezTo>
                      <a:cubicBezTo>
                        <a:pt x="37937" y="64999"/>
                        <a:pt x="36351" y="67054"/>
                        <a:pt x="34322" y="68742"/>
                      </a:cubicBezTo>
                      <a:cubicBezTo>
                        <a:pt x="32293" y="70430"/>
                        <a:pt x="29905" y="71701"/>
                        <a:pt x="27160" y="72554"/>
                      </a:cubicBezTo>
                      <a:cubicBezTo>
                        <a:pt x="24414" y="73406"/>
                        <a:pt x="21455" y="73833"/>
                        <a:pt x="18283" y="73833"/>
                      </a:cubicBezTo>
                      <a:cubicBezTo>
                        <a:pt x="16066" y="73833"/>
                        <a:pt x="14011" y="73645"/>
                        <a:pt x="12119" y="73270"/>
                      </a:cubicBezTo>
                      <a:cubicBezTo>
                        <a:pt x="10226" y="72895"/>
                        <a:pt x="8537" y="72434"/>
                        <a:pt x="7054" y="71888"/>
                      </a:cubicBezTo>
                      <a:cubicBezTo>
                        <a:pt x="5570" y="71343"/>
                        <a:pt x="4325" y="70780"/>
                        <a:pt x="3319" y="70200"/>
                      </a:cubicBezTo>
                      <a:cubicBezTo>
                        <a:pt x="2313" y="69620"/>
                        <a:pt x="1614" y="69126"/>
                        <a:pt x="1222" y="68717"/>
                      </a:cubicBezTo>
                      <a:cubicBezTo>
                        <a:pt x="829" y="68307"/>
                        <a:pt x="539" y="67787"/>
                        <a:pt x="352" y="67156"/>
                      </a:cubicBezTo>
                      <a:cubicBezTo>
                        <a:pt x="164" y="66525"/>
                        <a:pt x="70" y="65681"/>
                        <a:pt x="70" y="64624"/>
                      </a:cubicBezTo>
                      <a:cubicBezTo>
                        <a:pt x="70" y="63874"/>
                        <a:pt x="105" y="63251"/>
                        <a:pt x="173" y="62757"/>
                      </a:cubicBezTo>
                      <a:cubicBezTo>
                        <a:pt x="241" y="62262"/>
                        <a:pt x="343" y="61861"/>
                        <a:pt x="480" y="61554"/>
                      </a:cubicBezTo>
                      <a:cubicBezTo>
                        <a:pt x="616" y="61247"/>
                        <a:pt x="787" y="61034"/>
                        <a:pt x="991" y="60915"/>
                      </a:cubicBezTo>
                      <a:cubicBezTo>
                        <a:pt x="1196" y="60795"/>
                        <a:pt x="1435" y="60736"/>
                        <a:pt x="1708" y="60736"/>
                      </a:cubicBezTo>
                      <a:cubicBezTo>
                        <a:pt x="2185" y="60736"/>
                        <a:pt x="2859" y="61026"/>
                        <a:pt x="3728" y="61605"/>
                      </a:cubicBezTo>
                      <a:cubicBezTo>
                        <a:pt x="4598" y="62185"/>
                        <a:pt x="5715" y="62816"/>
                        <a:pt x="7079" y="63498"/>
                      </a:cubicBezTo>
                      <a:cubicBezTo>
                        <a:pt x="8444" y="64180"/>
                        <a:pt x="10089" y="64820"/>
                        <a:pt x="12016" y="65417"/>
                      </a:cubicBezTo>
                      <a:cubicBezTo>
                        <a:pt x="13943" y="66014"/>
                        <a:pt x="16169" y="66312"/>
                        <a:pt x="18693" y="66312"/>
                      </a:cubicBezTo>
                      <a:cubicBezTo>
                        <a:pt x="20603" y="66312"/>
                        <a:pt x="22351" y="66056"/>
                        <a:pt x="23936" y="65545"/>
                      </a:cubicBezTo>
                      <a:cubicBezTo>
                        <a:pt x="25522" y="65033"/>
                        <a:pt x="26887" y="64308"/>
                        <a:pt x="28029" y="63370"/>
                      </a:cubicBezTo>
                      <a:cubicBezTo>
                        <a:pt x="29172" y="62433"/>
                        <a:pt x="30050" y="61281"/>
                        <a:pt x="30664" y="59917"/>
                      </a:cubicBezTo>
                      <a:cubicBezTo>
                        <a:pt x="31278" y="58553"/>
                        <a:pt x="31585" y="57001"/>
                        <a:pt x="31585" y="55262"/>
                      </a:cubicBezTo>
                      <a:cubicBezTo>
                        <a:pt x="31585" y="53386"/>
                        <a:pt x="31158" y="51783"/>
                        <a:pt x="30306" y="50453"/>
                      </a:cubicBezTo>
                      <a:cubicBezTo>
                        <a:pt x="29453" y="49123"/>
                        <a:pt x="28328" y="47954"/>
                        <a:pt x="26929" y="46948"/>
                      </a:cubicBezTo>
                      <a:cubicBezTo>
                        <a:pt x="25531" y="45942"/>
                        <a:pt x="23936" y="45021"/>
                        <a:pt x="22146" y="44186"/>
                      </a:cubicBezTo>
                      <a:cubicBezTo>
                        <a:pt x="20355" y="43350"/>
                        <a:pt x="18522" y="42498"/>
                        <a:pt x="16646" y="41628"/>
                      </a:cubicBezTo>
                      <a:cubicBezTo>
                        <a:pt x="14770" y="40758"/>
                        <a:pt x="12946" y="39795"/>
                        <a:pt x="11172" y="38737"/>
                      </a:cubicBezTo>
                      <a:cubicBezTo>
                        <a:pt x="9399" y="37680"/>
                        <a:pt x="7813" y="36435"/>
                        <a:pt x="6414" y="35003"/>
                      </a:cubicBezTo>
                      <a:cubicBezTo>
                        <a:pt x="5016" y="33570"/>
                        <a:pt x="3882" y="31890"/>
                        <a:pt x="3012" y="29963"/>
                      </a:cubicBezTo>
                      <a:cubicBezTo>
                        <a:pt x="2142" y="28037"/>
                        <a:pt x="1708" y="25726"/>
                        <a:pt x="1708" y="23031"/>
                      </a:cubicBezTo>
                      <a:cubicBezTo>
                        <a:pt x="1708" y="20269"/>
                        <a:pt x="2211" y="17805"/>
                        <a:pt x="3217" y="15639"/>
                      </a:cubicBezTo>
                      <a:cubicBezTo>
                        <a:pt x="4223" y="13473"/>
                        <a:pt x="5621" y="11657"/>
                        <a:pt x="7412" y="10190"/>
                      </a:cubicBezTo>
                      <a:cubicBezTo>
                        <a:pt x="9202" y="8724"/>
                        <a:pt x="11334" y="7607"/>
                        <a:pt x="13807" y="6839"/>
                      </a:cubicBezTo>
                      <a:cubicBezTo>
                        <a:pt x="16280" y="6072"/>
                        <a:pt x="18948" y="5688"/>
                        <a:pt x="21813" y="5688"/>
                      </a:cubicBezTo>
                      <a:cubicBezTo>
                        <a:pt x="23280" y="5688"/>
                        <a:pt x="24755" y="5816"/>
                        <a:pt x="26239" y="6072"/>
                      </a:cubicBezTo>
                      <a:cubicBezTo>
                        <a:pt x="27722" y="6328"/>
                        <a:pt x="29121" y="6669"/>
                        <a:pt x="30434" y="7095"/>
                      </a:cubicBezTo>
                      <a:cubicBezTo>
                        <a:pt x="31747" y="7522"/>
                        <a:pt x="32915" y="7999"/>
                        <a:pt x="33938" y="8528"/>
                      </a:cubicBezTo>
                      <a:cubicBezTo>
                        <a:pt x="34961" y="9056"/>
                        <a:pt x="35635" y="9483"/>
                        <a:pt x="35959" y="9807"/>
                      </a:cubicBezTo>
                      <a:cubicBezTo>
                        <a:pt x="36283" y="10131"/>
                        <a:pt x="36496" y="10387"/>
                        <a:pt x="36598" y="10574"/>
                      </a:cubicBezTo>
                      <a:cubicBezTo>
                        <a:pt x="36701" y="10762"/>
                        <a:pt x="36786" y="11000"/>
                        <a:pt x="36854" y="11290"/>
                      </a:cubicBezTo>
                      <a:cubicBezTo>
                        <a:pt x="36923" y="11580"/>
                        <a:pt x="36974" y="11930"/>
                        <a:pt x="37008" y="12339"/>
                      </a:cubicBezTo>
                      <a:cubicBezTo>
                        <a:pt x="37042" y="12748"/>
                        <a:pt x="37059" y="13277"/>
                        <a:pt x="37059" y="13925"/>
                      </a:cubicBezTo>
                      <a:cubicBezTo>
                        <a:pt x="37059" y="14539"/>
                        <a:pt x="37033" y="15085"/>
                        <a:pt x="36982" y="15562"/>
                      </a:cubicBezTo>
                      <a:cubicBezTo>
                        <a:pt x="36931" y="16040"/>
                        <a:pt x="36854" y="16440"/>
                        <a:pt x="36752" y="16764"/>
                      </a:cubicBezTo>
                      <a:cubicBezTo>
                        <a:pt x="36650" y="17088"/>
                        <a:pt x="36505" y="17327"/>
                        <a:pt x="36317" y="17481"/>
                      </a:cubicBezTo>
                      <a:cubicBezTo>
                        <a:pt x="36129" y="17634"/>
                        <a:pt x="35916" y="17711"/>
                        <a:pt x="35678" y="17711"/>
                      </a:cubicBezTo>
                      <a:cubicBezTo>
                        <a:pt x="35302" y="17711"/>
                        <a:pt x="34714" y="17472"/>
                        <a:pt x="33913" y="16995"/>
                      </a:cubicBezTo>
                      <a:cubicBezTo>
                        <a:pt x="33111" y="16517"/>
                        <a:pt x="32131" y="15980"/>
                        <a:pt x="30971" y="15383"/>
                      </a:cubicBezTo>
                      <a:cubicBezTo>
                        <a:pt x="29811" y="14786"/>
                        <a:pt x="28439" y="14241"/>
                        <a:pt x="26853" y="13746"/>
                      </a:cubicBezTo>
                      <a:cubicBezTo>
                        <a:pt x="25267" y="13251"/>
                        <a:pt x="23485" y="13004"/>
                        <a:pt x="21506" y="13004"/>
                      </a:cubicBezTo>
                      <a:cubicBezTo>
                        <a:pt x="19665" y="13004"/>
                        <a:pt x="18062" y="13251"/>
                        <a:pt x="16697" y="13746"/>
                      </a:cubicBezTo>
                      <a:cubicBezTo>
                        <a:pt x="15333" y="14241"/>
                        <a:pt x="14208" y="14897"/>
                        <a:pt x="13321" y="15716"/>
                      </a:cubicBezTo>
                      <a:cubicBezTo>
                        <a:pt x="12434" y="16534"/>
                        <a:pt x="11769" y="17506"/>
                        <a:pt x="11326" y="18632"/>
                      </a:cubicBezTo>
                      <a:cubicBezTo>
                        <a:pt x="10882" y="19757"/>
                        <a:pt x="10660" y="20951"/>
                        <a:pt x="10660" y="22213"/>
                      </a:cubicBezTo>
                      <a:cubicBezTo>
                        <a:pt x="10660" y="24055"/>
                        <a:pt x="11087" y="25641"/>
                        <a:pt x="11940" y="26971"/>
                      </a:cubicBezTo>
                      <a:cubicBezTo>
                        <a:pt x="12792" y="28301"/>
                        <a:pt x="13926" y="29477"/>
                        <a:pt x="15342" y="30501"/>
                      </a:cubicBezTo>
                      <a:cubicBezTo>
                        <a:pt x="16757" y="31524"/>
                        <a:pt x="18369" y="32462"/>
                        <a:pt x="20176" y="33314"/>
                      </a:cubicBezTo>
                      <a:cubicBezTo>
                        <a:pt x="21984" y="34167"/>
                        <a:pt x="23826" y="35028"/>
                        <a:pt x="25702" y="35898"/>
                      </a:cubicBezTo>
                      <a:cubicBezTo>
                        <a:pt x="27577" y="36768"/>
                        <a:pt x="29419" y="37723"/>
                        <a:pt x="31227" y="38763"/>
                      </a:cubicBezTo>
                      <a:cubicBezTo>
                        <a:pt x="33034" y="39803"/>
                        <a:pt x="34646" y="41031"/>
                        <a:pt x="36061" y="42446"/>
                      </a:cubicBezTo>
                      <a:cubicBezTo>
                        <a:pt x="37477" y="43862"/>
                        <a:pt x="38619" y="45533"/>
                        <a:pt x="39489" y="47460"/>
                      </a:cubicBezTo>
                      <a:cubicBezTo>
                        <a:pt x="40359" y="49387"/>
                        <a:pt x="40794" y="51664"/>
                        <a:pt x="40794" y="54290"/>
                      </a:cubicBezTo>
                      <a:close/>
                      <a:moveTo>
                        <a:pt x="75833" y="68205"/>
                      </a:moveTo>
                      <a:cubicBezTo>
                        <a:pt x="75833" y="69194"/>
                        <a:pt x="75765" y="69979"/>
                        <a:pt x="75629" y="70558"/>
                      </a:cubicBezTo>
                      <a:cubicBezTo>
                        <a:pt x="75492" y="71138"/>
                        <a:pt x="75288" y="71564"/>
                        <a:pt x="75015" y="71837"/>
                      </a:cubicBezTo>
                      <a:cubicBezTo>
                        <a:pt x="74742" y="72110"/>
                        <a:pt x="74333" y="72366"/>
                        <a:pt x="73787" y="72605"/>
                      </a:cubicBezTo>
                      <a:cubicBezTo>
                        <a:pt x="73241" y="72843"/>
                        <a:pt x="72619" y="73040"/>
                        <a:pt x="71920" y="73193"/>
                      </a:cubicBezTo>
                      <a:cubicBezTo>
                        <a:pt x="71220" y="73346"/>
                        <a:pt x="70479" y="73474"/>
                        <a:pt x="69694" y="73577"/>
                      </a:cubicBezTo>
                      <a:cubicBezTo>
                        <a:pt x="68910" y="73679"/>
                        <a:pt x="68125" y="73730"/>
                        <a:pt x="67341" y="73730"/>
                      </a:cubicBezTo>
                      <a:cubicBezTo>
                        <a:pt x="64953" y="73730"/>
                        <a:pt x="62907" y="73415"/>
                        <a:pt x="61202" y="72784"/>
                      </a:cubicBezTo>
                      <a:cubicBezTo>
                        <a:pt x="59496" y="72153"/>
                        <a:pt x="58098" y="71198"/>
                        <a:pt x="57007" y="69919"/>
                      </a:cubicBezTo>
                      <a:cubicBezTo>
                        <a:pt x="55915" y="68640"/>
                        <a:pt x="55122" y="67020"/>
                        <a:pt x="54628" y="65059"/>
                      </a:cubicBezTo>
                      <a:cubicBezTo>
                        <a:pt x="54133" y="63098"/>
                        <a:pt x="53886" y="60787"/>
                        <a:pt x="53886" y="58127"/>
                      </a:cubicBezTo>
                      <a:lnTo>
                        <a:pt x="53886" y="31217"/>
                      </a:lnTo>
                      <a:lnTo>
                        <a:pt x="47440" y="31217"/>
                      </a:lnTo>
                      <a:cubicBezTo>
                        <a:pt x="46928" y="31217"/>
                        <a:pt x="46519" y="30944"/>
                        <a:pt x="46212" y="30398"/>
                      </a:cubicBezTo>
                      <a:cubicBezTo>
                        <a:pt x="45905" y="29853"/>
                        <a:pt x="45751" y="28966"/>
                        <a:pt x="45751" y="27738"/>
                      </a:cubicBezTo>
                      <a:cubicBezTo>
                        <a:pt x="45751" y="27090"/>
                        <a:pt x="45794" y="26544"/>
                        <a:pt x="45879" y="26101"/>
                      </a:cubicBezTo>
                      <a:cubicBezTo>
                        <a:pt x="45965" y="25658"/>
                        <a:pt x="46075" y="25291"/>
                        <a:pt x="46212" y="25001"/>
                      </a:cubicBezTo>
                      <a:cubicBezTo>
                        <a:pt x="46348" y="24711"/>
                        <a:pt x="46527" y="24506"/>
                        <a:pt x="46749" y="24387"/>
                      </a:cubicBezTo>
                      <a:cubicBezTo>
                        <a:pt x="46971" y="24268"/>
                        <a:pt x="47218" y="24208"/>
                        <a:pt x="47491" y="24208"/>
                      </a:cubicBezTo>
                      <a:lnTo>
                        <a:pt x="53886" y="24208"/>
                      </a:lnTo>
                      <a:lnTo>
                        <a:pt x="53886" y="13260"/>
                      </a:lnTo>
                      <a:cubicBezTo>
                        <a:pt x="53886" y="13021"/>
                        <a:pt x="53946" y="12800"/>
                        <a:pt x="54065" y="12595"/>
                      </a:cubicBezTo>
                      <a:cubicBezTo>
                        <a:pt x="54184" y="12390"/>
                        <a:pt x="54406" y="12211"/>
                        <a:pt x="54730" y="12058"/>
                      </a:cubicBezTo>
                      <a:cubicBezTo>
                        <a:pt x="55054" y="11904"/>
                        <a:pt x="55489" y="11793"/>
                        <a:pt x="56035" y="11725"/>
                      </a:cubicBezTo>
                      <a:cubicBezTo>
                        <a:pt x="56580" y="11657"/>
                        <a:pt x="57262" y="11623"/>
                        <a:pt x="58081" y="11623"/>
                      </a:cubicBezTo>
                      <a:cubicBezTo>
                        <a:pt x="58934" y="11623"/>
                        <a:pt x="59633" y="11657"/>
                        <a:pt x="60178" y="11725"/>
                      </a:cubicBezTo>
                      <a:cubicBezTo>
                        <a:pt x="60724" y="11793"/>
                        <a:pt x="61151" y="11904"/>
                        <a:pt x="61457" y="12058"/>
                      </a:cubicBezTo>
                      <a:cubicBezTo>
                        <a:pt x="61764" y="12211"/>
                        <a:pt x="61986" y="12390"/>
                        <a:pt x="62123" y="12595"/>
                      </a:cubicBezTo>
                      <a:cubicBezTo>
                        <a:pt x="62259" y="12800"/>
                        <a:pt x="62327" y="13021"/>
                        <a:pt x="62327" y="13260"/>
                      </a:cubicBezTo>
                      <a:lnTo>
                        <a:pt x="62327" y="24208"/>
                      </a:lnTo>
                      <a:lnTo>
                        <a:pt x="74145" y="24208"/>
                      </a:lnTo>
                      <a:cubicBezTo>
                        <a:pt x="74418" y="24208"/>
                        <a:pt x="74657" y="24268"/>
                        <a:pt x="74861" y="24387"/>
                      </a:cubicBezTo>
                      <a:cubicBezTo>
                        <a:pt x="75066" y="24506"/>
                        <a:pt x="75245" y="24711"/>
                        <a:pt x="75398" y="25001"/>
                      </a:cubicBezTo>
                      <a:cubicBezTo>
                        <a:pt x="75552" y="25291"/>
                        <a:pt x="75663" y="25658"/>
                        <a:pt x="75731" y="26101"/>
                      </a:cubicBezTo>
                      <a:cubicBezTo>
                        <a:pt x="75799" y="26544"/>
                        <a:pt x="75833" y="27090"/>
                        <a:pt x="75833" y="27738"/>
                      </a:cubicBezTo>
                      <a:cubicBezTo>
                        <a:pt x="75833" y="28966"/>
                        <a:pt x="75680" y="29853"/>
                        <a:pt x="75373" y="30398"/>
                      </a:cubicBezTo>
                      <a:cubicBezTo>
                        <a:pt x="75066" y="30944"/>
                        <a:pt x="74657" y="31217"/>
                        <a:pt x="74145" y="31217"/>
                      </a:cubicBezTo>
                      <a:lnTo>
                        <a:pt x="62327" y="31217"/>
                      </a:lnTo>
                      <a:lnTo>
                        <a:pt x="62327" y="56899"/>
                      </a:lnTo>
                      <a:cubicBezTo>
                        <a:pt x="62327" y="60071"/>
                        <a:pt x="62796" y="62467"/>
                        <a:pt x="63734" y="64087"/>
                      </a:cubicBezTo>
                      <a:cubicBezTo>
                        <a:pt x="64672" y="65707"/>
                        <a:pt x="66352" y="66517"/>
                        <a:pt x="68773" y="66517"/>
                      </a:cubicBezTo>
                      <a:cubicBezTo>
                        <a:pt x="69558" y="66517"/>
                        <a:pt x="70257" y="66440"/>
                        <a:pt x="70871" y="66287"/>
                      </a:cubicBezTo>
                      <a:cubicBezTo>
                        <a:pt x="71485" y="66133"/>
                        <a:pt x="72030" y="65971"/>
                        <a:pt x="72508" y="65801"/>
                      </a:cubicBezTo>
                      <a:cubicBezTo>
                        <a:pt x="72985" y="65630"/>
                        <a:pt x="73395" y="65468"/>
                        <a:pt x="73736" y="65314"/>
                      </a:cubicBezTo>
                      <a:cubicBezTo>
                        <a:pt x="74077" y="65161"/>
                        <a:pt x="74384" y="65084"/>
                        <a:pt x="74657" y="65084"/>
                      </a:cubicBezTo>
                      <a:cubicBezTo>
                        <a:pt x="74827" y="65084"/>
                        <a:pt x="74989" y="65127"/>
                        <a:pt x="75143" y="65212"/>
                      </a:cubicBezTo>
                      <a:cubicBezTo>
                        <a:pt x="75296" y="65297"/>
                        <a:pt x="75415" y="65459"/>
                        <a:pt x="75501" y="65698"/>
                      </a:cubicBezTo>
                      <a:cubicBezTo>
                        <a:pt x="75586" y="65937"/>
                        <a:pt x="75663" y="66261"/>
                        <a:pt x="75731" y="66670"/>
                      </a:cubicBezTo>
                      <a:cubicBezTo>
                        <a:pt x="75799" y="67079"/>
                        <a:pt x="75833" y="67591"/>
                        <a:pt x="75833" y="68205"/>
                      </a:cubicBezTo>
                      <a:close/>
                      <a:moveTo>
                        <a:pt x="120034" y="71633"/>
                      </a:moveTo>
                      <a:cubicBezTo>
                        <a:pt x="120034" y="72042"/>
                        <a:pt x="119897" y="72349"/>
                        <a:pt x="119624" y="72554"/>
                      </a:cubicBezTo>
                      <a:cubicBezTo>
                        <a:pt x="119352" y="72758"/>
                        <a:pt x="118976" y="72912"/>
                        <a:pt x="118498" y="73014"/>
                      </a:cubicBezTo>
                      <a:cubicBezTo>
                        <a:pt x="118021" y="73116"/>
                        <a:pt x="117322" y="73167"/>
                        <a:pt x="116401" y="73167"/>
                      </a:cubicBezTo>
                      <a:cubicBezTo>
                        <a:pt x="115514" y="73167"/>
                        <a:pt x="114806" y="73116"/>
                        <a:pt x="114278" y="73014"/>
                      </a:cubicBezTo>
                      <a:cubicBezTo>
                        <a:pt x="113749" y="72912"/>
                        <a:pt x="113365" y="72758"/>
                        <a:pt x="113127" y="72554"/>
                      </a:cubicBezTo>
                      <a:cubicBezTo>
                        <a:pt x="112888" y="72349"/>
                        <a:pt x="112769" y="72042"/>
                        <a:pt x="112769" y="71633"/>
                      </a:cubicBezTo>
                      <a:lnTo>
                        <a:pt x="112769" y="67028"/>
                      </a:lnTo>
                      <a:cubicBezTo>
                        <a:pt x="110756" y="69177"/>
                        <a:pt x="108514" y="70848"/>
                        <a:pt x="106041" y="72042"/>
                      </a:cubicBezTo>
                      <a:cubicBezTo>
                        <a:pt x="103569" y="73236"/>
                        <a:pt x="100951" y="73833"/>
                        <a:pt x="98188" y="73833"/>
                      </a:cubicBezTo>
                      <a:cubicBezTo>
                        <a:pt x="95767" y="73833"/>
                        <a:pt x="93575" y="73517"/>
                        <a:pt x="91614" y="72886"/>
                      </a:cubicBezTo>
                      <a:cubicBezTo>
                        <a:pt x="89653" y="72255"/>
                        <a:pt x="87982" y="71343"/>
                        <a:pt x="86601" y="70149"/>
                      </a:cubicBezTo>
                      <a:cubicBezTo>
                        <a:pt x="85219" y="68955"/>
                        <a:pt x="84145" y="67489"/>
                        <a:pt x="83377" y="65749"/>
                      </a:cubicBezTo>
                      <a:cubicBezTo>
                        <a:pt x="82610" y="64010"/>
                        <a:pt x="82226" y="62032"/>
                        <a:pt x="82226" y="59815"/>
                      </a:cubicBezTo>
                      <a:cubicBezTo>
                        <a:pt x="82226" y="57223"/>
                        <a:pt x="82755" y="54972"/>
                        <a:pt x="83812" y="53062"/>
                      </a:cubicBezTo>
                      <a:cubicBezTo>
                        <a:pt x="84870" y="51152"/>
                        <a:pt x="86387" y="49566"/>
                        <a:pt x="88366" y="48304"/>
                      </a:cubicBezTo>
                      <a:cubicBezTo>
                        <a:pt x="90344" y="47042"/>
                        <a:pt x="92765" y="46096"/>
                        <a:pt x="95631" y="45465"/>
                      </a:cubicBezTo>
                      <a:cubicBezTo>
                        <a:pt x="98495" y="44834"/>
                        <a:pt x="101718" y="44518"/>
                        <a:pt x="105299" y="44518"/>
                      </a:cubicBezTo>
                      <a:lnTo>
                        <a:pt x="111643" y="44518"/>
                      </a:lnTo>
                      <a:lnTo>
                        <a:pt x="111643" y="40937"/>
                      </a:lnTo>
                      <a:cubicBezTo>
                        <a:pt x="111643" y="39164"/>
                        <a:pt x="111455" y="37595"/>
                        <a:pt x="111080" y="36231"/>
                      </a:cubicBezTo>
                      <a:cubicBezTo>
                        <a:pt x="110705" y="34866"/>
                        <a:pt x="110100" y="33732"/>
                        <a:pt x="109265" y="32828"/>
                      </a:cubicBezTo>
                      <a:cubicBezTo>
                        <a:pt x="108428" y="31925"/>
                        <a:pt x="107345" y="31242"/>
                        <a:pt x="106016" y="30782"/>
                      </a:cubicBezTo>
                      <a:cubicBezTo>
                        <a:pt x="104686" y="30322"/>
                        <a:pt x="103049" y="30091"/>
                        <a:pt x="101105" y="30091"/>
                      </a:cubicBezTo>
                      <a:cubicBezTo>
                        <a:pt x="99024" y="30091"/>
                        <a:pt x="97156" y="30339"/>
                        <a:pt x="95502" y="30833"/>
                      </a:cubicBezTo>
                      <a:cubicBezTo>
                        <a:pt x="93848" y="31328"/>
                        <a:pt x="92399" y="31873"/>
                        <a:pt x="91154" y="32470"/>
                      </a:cubicBezTo>
                      <a:cubicBezTo>
                        <a:pt x="89909" y="33067"/>
                        <a:pt x="88869" y="33613"/>
                        <a:pt x="88033" y="34107"/>
                      </a:cubicBezTo>
                      <a:cubicBezTo>
                        <a:pt x="87197" y="34602"/>
                        <a:pt x="86575" y="34849"/>
                        <a:pt x="86166" y="34849"/>
                      </a:cubicBezTo>
                      <a:cubicBezTo>
                        <a:pt x="85893" y="34849"/>
                        <a:pt x="85654" y="34781"/>
                        <a:pt x="85449" y="34645"/>
                      </a:cubicBezTo>
                      <a:cubicBezTo>
                        <a:pt x="85245" y="34508"/>
                        <a:pt x="85066" y="34304"/>
                        <a:pt x="84912" y="34031"/>
                      </a:cubicBezTo>
                      <a:cubicBezTo>
                        <a:pt x="84759" y="33758"/>
                        <a:pt x="84648" y="33408"/>
                        <a:pt x="84580" y="32982"/>
                      </a:cubicBezTo>
                      <a:cubicBezTo>
                        <a:pt x="84512" y="32556"/>
                        <a:pt x="84477" y="32087"/>
                        <a:pt x="84477" y="31575"/>
                      </a:cubicBezTo>
                      <a:cubicBezTo>
                        <a:pt x="84477" y="30722"/>
                        <a:pt x="84537" y="30049"/>
                        <a:pt x="84657" y="29554"/>
                      </a:cubicBezTo>
                      <a:cubicBezTo>
                        <a:pt x="84776" y="29060"/>
                        <a:pt x="85066" y="28591"/>
                        <a:pt x="85526" y="28147"/>
                      </a:cubicBezTo>
                      <a:cubicBezTo>
                        <a:pt x="85987" y="27704"/>
                        <a:pt x="86780" y="27184"/>
                        <a:pt x="87905" y="26587"/>
                      </a:cubicBezTo>
                      <a:cubicBezTo>
                        <a:pt x="89031" y="25990"/>
                        <a:pt x="90327" y="25444"/>
                        <a:pt x="91793" y="24950"/>
                      </a:cubicBezTo>
                      <a:cubicBezTo>
                        <a:pt x="93260" y="24455"/>
                        <a:pt x="94863" y="24046"/>
                        <a:pt x="96602" y="23722"/>
                      </a:cubicBezTo>
                      <a:cubicBezTo>
                        <a:pt x="98341" y="23398"/>
                        <a:pt x="100098" y="23236"/>
                        <a:pt x="101871" y="23236"/>
                      </a:cubicBezTo>
                      <a:cubicBezTo>
                        <a:pt x="105180" y="23236"/>
                        <a:pt x="107994" y="23611"/>
                        <a:pt x="110313" y="24362"/>
                      </a:cubicBezTo>
                      <a:cubicBezTo>
                        <a:pt x="112633" y="25112"/>
                        <a:pt x="114508" y="26212"/>
                        <a:pt x="115941" y="27661"/>
                      </a:cubicBezTo>
                      <a:cubicBezTo>
                        <a:pt x="117373" y="29111"/>
                        <a:pt x="118413" y="30910"/>
                        <a:pt x="119061" y="33059"/>
                      </a:cubicBezTo>
                      <a:cubicBezTo>
                        <a:pt x="119710" y="35207"/>
                        <a:pt x="120034" y="37714"/>
                        <a:pt x="120034" y="40579"/>
                      </a:cubicBezTo>
                      <a:close/>
                      <a:moveTo>
                        <a:pt x="111643" y="50606"/>
                      </a:moveTo>
                      <a:lnTo>
                        <a:pt x="104430" y="50606"/>
                      </a:lnTo>
                      <a:cubicBezTo>
                        <a:pt x="102110" y="50606"/>
                        <a:pt x="100098" y="50802"/>
                        <a:pt x="98393" y="51195"/>
                      </a:cubicBezTo>
                      <a:cubicBezTo>
                        <a:pt x="96688" y="51587"/>
                        <a:pt x="95272" y="52167"/>
                        <a:pt x="94147" y="52934"/>
                      </a:cubicBezTo>
                      <a:cubicBezTo>
                        <a:pt x="93021" y="53701"/>
                        <a:pt x="92194" y="54622"/>
                        <a:pt x="91665" y="55697"/>
                      </a:cubicBezTo>
                      <a:cubicBezTo>
                        <a:pt x="91137" y="56771"/>
                        <a:pt x="90872" y="58007"/>
                        <a:pt x="90872" y="59406"/>
                      </a:cubicBezTo>
                      <a:cubicBezTo>
                        <a:pt x="90872" y="61793"/>
                        <a:pt x="91631" y="63694"/>
                        <a:pt x="93149" y="65110"/>
                      </a:cubicBezTo>
                      <a:cubicBezTo>
                        <a:pt x="94667" y="66525"/>
                        <a:pt x="96790" y="67233"/>
                        <a:pt x="99519" y="67233"/>
                      </a:cubicBezTo>
                      <a:cubicBezTo>
                        <a:pt x="101735" y="67233"/>
                        <a:pt x="103791" y="66670"/>
                        <a:pt x="105683" y="65545"/>
                      </a:cubicBezTo>
                      <a:cubicBezTo>
                        <a:pt x="107576" y="64419"/>
                        <a:pt x="109563" y="62697"/>
                        <a:pt x="111643" y="60378"/>
                      </a:cubicBezTo>
                      <a:close/>
                      <a:moveTo>
                        <a:pt x="157947" y="68205"/>
                      </a:moveTo>
                      <a:cubicBezTo>
                        <a:pt x="157947" y="69194"/>
                        <a:pt x="157878" y="69979"/>
                        <a:pt x="157742" y="70558"/>
                      </a:cubicBezTo>
                      <a:cubicBezTo>
                        <a:pt x="157606" y="71138"/>
                        <a:pt x="157401" y="71564"/>
                        <a:pt x="157128" y="71837"/>
                      </a:cubicBezTo>
                      <a:cubicBezTo>
                        <a:pt x="156855" y="72110"/>
                        <a:pt x="156446" y="72366"/>
                        <a:pt x="155900" y="72605"/>
                      </a:cubicBezTo>
                      <a:cubicBezTo>
                        <a:pt x="155354" y="72843"/>
                        <a:pt x="154732" y="73040"/>
                        <a:pt x="154033" y="73193"/>
                      </a:cubicBezTo>
                      <a:cubicBezTo>
                        <a:pt x="153334" y="73346"/>
                        <a:pt x="152592" y="73474"/>
                        <a:pt x="151808" y="73577"/>
                      </a:cubicBezTo>
                      <a:cubicBezTo>
                        <a:pt x="151023" y="73679"/>
                        <a:pt x="150238" y="73730"/>
                        <a:pt x="149454" y="73730"/>
                      </a:cubicBezTo>
                      <a:cubicBezTo>
                        <a:pt x="147066" y="73730"/>
                        <a:pt x="145021" y="73415"/>
                        <a:pt x="143316" y="72784"/>
                      </a:cubicBezTo>
                      <a:cubicBezTo>
                        <a:pt x="141610" y="72153"/>
                        <a:pt x="140211" y="71198"/>
                        <a:pt x="139120" y="69919"/>
                      </a:cubicBezTo>
                      <a:cubicBezTo>
                        <a:pt x="138028" y="68640"/>
                        <a:pt x="137236" y="67020"/>
                        <a:pt x="136741" y="65059"/>
                      </a:cubicBezTo>
                      <a:cubicBezTo>
                        <a:pt x="136246" y="63098"/>
                        <a:pt x="135999" y="60787"/>
                        <a:pt x="135999" y="58127"/>
                      </a:cubicBezTo>
                      <a:lnTo>
                        <a:pt x="135999" y="31217"/>
                      </a:lnTo>
                      <a:lnTo>
                        <a:pt x="129553" y="31217"/>
                      </a:lnTo>
                      <a:cubicBezTo>
                        <a:pt x="129041" y="31217"/>
                        <a:pt x="128632" y="30944"/>
                        <a:pt x="128325" y="30398"/>
                      </a:cubicBezTo>
                      <a:cubicBezTo>
                        <a:pt x="128018" y="29853"/>
                        <a:pt x="127865" y="28966"/>
                        <a:pt x="127865" y="27738"/>
                      </a:cubicBezTo>
                      <a:cubicBezTo>
                        <a:pt x="127865" y="27090"/>
                        <a:pt x="127908" y="26544"/>
                        <a:pt x="127993" y="26101"/>
                      </a:cubicBezTo>
                      <a:cubicBezTo>
                        <a:pt x="128078" y="25658"/>
                        <a:pt x="128189" y="25291"/>
                        <a:pt x="128325" y="25001"/>
                      </a:cubicBezTo>
                      <a:cubicBezTo>
                        <a:pt x="128461" y="24711"/>
                        <a:pt x="128640" y="24506"/>
                        <a:pt x="128862" y="24387"/>
                      </a:cubicBezTo>
                      <a:cubicBezTo>
                        <a:pt x="129084" y="24268"/>
                        <a:pt x="129332" y="24208"/>
                        <a:pt x="129604" y="24208"/>
                      </a:cubicBezTo>
                      <a:lnTo>
                        <a:pt x="135999" y="24208"/>
                      </a:lnTo>
                      <a:lnTo>
                        <a:pt x="135999" y="13260"/>
                      </a:lnTo>
                      <a:cubicBezTo>
                        <a:pt x="135999" y="13021"/>
                        <a:pt x="136058" y="12800"/>
                        <a:pt x="136178" y="12595"/>
                      </a:cubicBezTo>
                      <a:cubicBezTo>
                        <a:pt x="136298" y="12390"/>
                        <a:pt x="136519" y="12211"/>
                        <a:pt x="136843" y="12058"/>
                      </a:cubicBezTo>
                      <a:cubicBezTo>
                        <a:pt x="137167" y="11904"/>
                        <a:pt x="137602" y="11793"/>
                        <a:pt x="138148" y="11725"/>
                      </a:cubicBezTo>
                      <a:cubicBezTo>
                        <a:pt x="138694" y="11657"/>
                        <a:pt x="139376" y="11623"/>
                        <a:pt x="140194" y="11623"/>
                      </a:cubicBezTo>
                      <a:cubicBezTo>
                        <a:pt x="141047" y="11623"/>
                        <a:pt x="141746" y="11657"/>
                        <a:pt x="142292" y="11725"/>
                      </a:cubicBezTo>
                      <a:cubicBezTo>
                        <a:pt x="142837" y="11793"/>
                        <a:pt x="143264" y="11904"/>
                        <a:pt x="143571" y="12058"/>
                      </a:cubicBezTo>
                      <a:cubicBezTo>
                        <a:pt x="143878" y="12211"/>
                        <a:pt x="144099" y="12390"/>
                        <a:pt x="144236" y="12595"/>
                      </a:cubicBezTo>
                      <a:cubicBezTo>
                        <a:pt x="144373" y="12800"/>
                        <a:pt x="144440" y="13021"/>
                        <a:pt x="144440" y="13260"/>
                      </a:cubicBezTo>
                      <a:lnTo>
                        <a:pt x="144440" y="24208"/>
                      </a:lnTo>
                      <a:lnTo>
                        <a:pt x="156258" y="24208"/>
                      </a:lnTo>
                      <a:cubicBezTo>
                        <a:pt x="156531" y="24208"/>
                        <a:pt x="156770" y="24268"/>
                        <a:pt x="156974" y="24387"/>
                      </a:cubicBezTo>
                      <a:cubicBezTo>
                        <a:pt x="157179" y="24506"/>
                        <a:pt x="157358" y="24711"/>
                        <a:pt x="157512" y="25001"/>
                      </a:cubicBezTo>
                      <a:cubicBezTo>
                        <a:pt x="157665" y="25291"/>
                        <a:pt x="157776" y="25658"/>
                        <a:pt x="157844" y="26101"/>
                      </a:cubicBezTo>
                      <a:cubicBezTo>
                        <a:pt x="157913" y="26544"/>
                        <a:pt x="157947" y="27090"/>
                        <a:pt x="157947" y="27738"/>
                      </a:cubicBezTo>
                      <a:cubicBezTo>
                        <a:pt x="157947" y="28966"/>
                        <a:pt x="157794" y="29853"/>
                        <a:pt x="157486" y="30398"/>
                      </a:cubicBezTo>
                      <a:cubicBezTo>
                        <a:pt x="157179" y="30944"/>
                        <a:pt x="156770" y="31217"/>
                        <a:pt x="156258" y="31217"/>
                      </a:cubicBezTo>
                      <a:lnTo>
                        <a:pt x="144440" y="31217"/>
                      </a:lnTo>
                      <a:lnTo>
                        <a:pt x="144440" y="56899"/>
                      </a:lnTo>
                      <a:cubicBezTo>
                        <a:pt x="144440" y="60071"/>
                        <a:pt x="144909" y="62467"/>
                        <a:pt x="145847" y="64087"/>
                      </a:cubicBezTo>
                      <a:cubicBezTo>
                        <a:pt x="146786" y="65707"/>
                        <a:pt x="148465" y="66517"/>
                        <a:pt x="150887" y="66517"/>
                      </a:cubicBezTo>
                      <a:cubicBezTo>
                        <a:pt x="151671" y="66517"/>
                        <a:pt x="152370" y="66440"/>
                        <a:pt x="152984" y="66287"/>
                      </a:cubicBezTo>
                      <a:cubicBezTo>
                        <a:pt x="153598" y="66133"/>
                        <a:pt x="154144" y="65971"/>
                        <a:pt x="154622" y="65801"/>
                      </a:cubicBezTo>
                      <a:cubicBezTo>
                        <a:pt x="155099" y="65630"/>
                        <a:pt x="155509" y="65468"/>
                        <a:pt x="155849" y="65314"/>
                      </a:cubicBezTo>
                      <a:cubicBezTo>
                        <a:pt x="156190" y="65161"/>
                        <a:pt x="156497" y="65084"/>
                        <a:pt x="156770" y="65084"/>
                      </a:cubicBezTo>
                      <a:cubicBezTo>
                        <a:pt x="156941" y="65084"/>
                        <a:pt x="157103" y="65127"/>
                        <a:pt x="157256" y="65212"/>
                      </a:cubicBezTo>
                      <a:cubicBezTo>
                        <a:pt x="157410" y="65297"/>
                        <a:pt x="157529" y="65459"/>
                        <a:pt x="157614" y="65698"/>
                      </a:cubicBezTo>
                      <a:cubicBezTo>
                        <a:pt x="157699" y="65937"/>
                        <a:pt x="157776" y="66261"/>
                        <a:pt x="157844" y="66670"/>
                      </a:cubicBezTo>
                      <a:cubicBezTo>
                        <a:pt x="157913" y="67079"/>
                        <a:pt x="157947" y="67591"/>
                        <a:pt x="157947" y="68205"/>
                      </a:cubicBezTo>
                      <a:close/>
                      <a:moveTo>
                        <a:pt x="208175" y="71582"/>
                      </a:moveTo>
                      <a:cubicBezTo>
                        <a:pt x="208175" y="71854"/>
                        <a:pt x="208115" y="72085"/>
                        <a:pt x="207996" y="72272"/>
                      </a:cubicBezTo>
                      <a:cubicBezTo>
                        <a:pt x="207876" y="72460"/>
                        <a:pt x="207663" y="72622"/>
                        <a:pt x="207356" y="72758"/>
                      </a:cubicBezTo>
                      <a:cubicBezTo>
                        <a:pt x="207049" y="72895"/>
                        <a:pt x="206648" y="72997"/>
                        <a:pt x="206154" y="73065"/>
                      </a:cubicBezTo>
                      <a:cubicBezTo>
                        <a:pt x="205660" y="73133"/>
                        <a:pt x="205054" y="73167"/>
                        <a:pt x="204337" y="73167"/>
                      </a:cubicBezTo>
                      <a:cubicBezTo>
                        <a:pt x="203554" y="73167"/>
                        <a:pt x="202913" y="73133"/>
                        <a:pt x="202419" y="73065"/>
                      </a:cubicBezTo>
                      <a:cubicBezTo>
                        <a:pt x="201925" y="72997"/>
                        <a:pt x="201532" y="72895"/>
                        <a:pt x="201243" y="72758"/>
                      </a:cubicBezTo>
                      <a:cubicBezTo>
                        <a:pt x="200952" y="72622"/>
                        <a:pt x="200756" y="72460"/>
                        <a:pt x="200654" y="72272"/>
                      </a:cubicBezTo>
                      <a:cubicBezTo>
                        <a:pt x="200552" y="72085"/>
                        <a:pt x="200501" y="71854"/>
                        <a:pt x="200501" y="71582"/>
                      </a:cubicBezTo>
                      <a:lnTo>
                        <a:pt x="200501" y="65494"/>
                      </a:lnTo>
                      <a:cubicBezTo>
                        <a:pt x="197875" y="68393"/>
                        <a:pt x="195282" y="70507"/>
                        <a:pt x="192725" y="71837"/>
                      </a:cubicBezTo>
                      <a:cubicBezTo>
                        <a:pt x="190166" y="73167"/>
                        <a:pt x="187574" y="73833"/>
                        <a:pt x="184948" y="73833"/>
                      </a:cubicBezTo>
                      <a:cubicBezTo>
                        <a:pt x="181878" y="73833"/>
                        <a:pt x="179295" y="73321"/>
                        <a:pt x="177198" y="72298"/>
                      </a:cubicBezTo>
                      <a:cubicBezTo>
                        <a:pt x="175100" y="71275"/>
                        <a:pt x="173403" y="69885"/>
                        <a:pt x="172107" y="68128"/>
                      </a:cubicBezTo>
                      <a:cubicBezTo>
                        <a:pt x="170811" y="66372"/>
                        <a:pt x="169882" y="64325"/>
                        <a:pt x="169319" y="61989"/>
                      </a:cubicBezTo>
                      <a:cubicBezTo>
                        <a:pt x="168756" y="59653"/>
                        <a:pt x="168475" y="56814"/>
                        <a:pt x="168475" y="53471"/>
                      </a:cubicBezTo>
                      <a:lnTo>
                        <a:pt x="168475" y="25538"/>
                      </a:lnTo>
                      <a:cubicBezTo>
                        <a:pt x="168475" y="25265"/>
                        <a:pt x="168535" y="25035"/>
                        <a:pt x="168654" y="24848"/>
                      </a:cubicBezTo>
                      <a:cubicBezTo>
                        <a:pt x="168773" y="24660"/>
                        <a:pt x="169004" y="24489"/>
                        <a:pt x="169345" y="24336"/>
                      </a:cubicBezTo>
                      <a:cubicBezTo>
                        <a:pt x="169686" y="24182"/>
                        <a:pt x="170129" y="24080"/>
                        <a:pt x="170674" y="24029"/>
                      </a:cubicBezTo>
                      <a:cubicBezTo>
                        <a:pt x="171220" y="23978"/>
                        <a:pt x="171903" y="23952"/>
                        <a:pt x="172721" y="23952"/>
                      </a:cubicBezTo>
                      <a:cubicBezTo>
                        <a:pt x="173539" y="23952"/>
                        <a:pt x="174221" y="23978"/>
                        <a:pt x="174767" y="24029"/>
                      </a:cubicBezTo>
                      <a:cubicBezTo>
                        <a:pt x="175313" y="24080"/>
                        <a:pt x="175748" y="24182"/>
                        <a:pt x="176072" y="24336"/>
                      </a:cubicBezTo>
                      <a:cubicBezTo>
                        <a:pt x="176396" y="24489"/>
                        <a:pt x="176626" y="24660"/>
                        <a:pt x="176763" y="24848"/>
                      </a:cubicBezTo>
                      <a:cubicBezTo>
                        <a:pt x="176899" y="25035"/>
                        <a:pt x="176967" y="25265"/>
                        <a:pt x="176967" y="25538"/>
                      </a:cubicBezTo>
                      <a:lnTo>
                        <a:pt x="176967" y="52346"/>
                      </a:lnTo>
                      <a:cubicBezTo>
                        <a:pt x="176967" y="55040"/>
                        <a:pt x="177164" y="57197"/>
                        <a:pt x="177556" y="58817"/>
                      </a:cubicBezTo>
                      <a:cubicBezTo>
                        <a:pt x="177948" y="60437"/>
                        <a:pt x="178545" y="61819"/>
                        <a:pt x="179346" y="62961"/>
                      </a:cubicBezTo>
                      <a:cubicBezTo>
                        <a:pt x="180148" y="64104"/>
                        <a:pt x="181162" y="64990"/>
                        <a:pt x="182390" y="65621"/>
                      </a:cubicBezTo>
                      <a:cubicBezTo>
                        <a:pt x="183618" y="66252"/>
                        <a:pt x="185050" y="66568"/>
                        <a:pt x="186688" y="66568"/>
                      </a:cubicBezTo>
                      <a:cubicBezTo>
                        <a:pt x="188802" y="66568"/>
                        <a:pt x="190908" y="65818"/>
                        <a:pt x="193006" y="64317"/>
                      </a:cubicBezTo>
                      <a:cubicBezTo>
                        <a:pt x="195103" y="62816"/>
                        <a:pt x="197329" y="60616"/>
                        <a:pt x="199683" y="57717"/>
                      </a:cubicBezTo>
                      <a:lnTo>
                        <a:pt x="199683" y="25538"/>
                      </a:lnTo>
                      <a:cubicBezTo>
                        <a:pt x="199683" y="25265"/>
                        <a:pt x="199742" y="25035"/>
                        <a:pt x="199862" y="24848"/>
                      </a:cubicBezTo>
                      <a:cubicBezTo>
                        <a:pt x="199981" y="24660"/>
                        <a:pt x="200211" y="24489"/>
                        <a:pt x="200552" y="24336"/>
                      </a:cubicBezTo>
                      <a:cubicBezTo>
                        <a:pt x="200893" y="24182"/>
                        <a:pt x="201328" y="24080"/>
                        <a:pt x="201856" y="24029"/>
                      </a:cubicBezTo>
                      <a:cubicBezTo>
                        <a:pt x="202385" y="23978"/>
                        <a:pt x="203075" y="23952"/>
                        <a:pt x="203929" y="23952"/>
                      </a:cubicBezTo>
                      <a:cubicBezTo>
                        <a:pt x="204747" y="23952"/>
                        <a:pt x="205429" y="23978"/>
                        <a:pt x="205975" y="24029"/>
                      </a:cubicBezTo>
                      <a:cubicBezTo>
                        <a:pt x="206521" y="24080"/>
                        <a:pt x="206947" y="24182"/>
                        <a:pt x="207254" y="24336"/>
                      </a:cubicBezTo>
                      <a:cubicBezTo>
                        <a:pt x="207561" y="24489"/>
                        <a:pt x="207791" y="24660"/>
                        <a:pt x="207945" y="24848"/>
                      </a:cubicBezTo>
                      <a:cubicBezTo>
                        <a:pt x="208098" y="25035"/>
                        <a:pt x="208175" y="25265"/>
                        <a:pt x="208175" y="25538"/>
                      </a:cubicBezTo>
                      <a:close/>
                      <a:moveTo>
                        <a:pt x="252206" y="59047"/>
                      </a:moveTo>
                      <a:cubicBezTo>
                        <a:pt x="252206" y="61401"/>
                        <a:pt x="251771" y="63498"/>
                        <a:pt x="250901" y="65340"/>
                      </a:cubicBezTo>
                      <a:cubicBezTo>
                        <a:pt x="250032" y="67182"/>
                        <a:pt x="248795" y="68734"/>
                        <a:pt x="247192" y="69996"/>
                      </a:cubicBezTo>
                      <a:cubicBezTo>
                        <a:pt x="245589" y="71257"/>
                        <a:pt x="243680" y="72212"/>
                        <a:pt x="241462" y="72860"/>
                      </a:cubicBezTo>
                      <a:cubicBezTo>
                        <a:pt x="239246" y="73509"/>
                        <a:pt x="236807" y="73833"/>
                        <a:pt x="234147" y="73833"/>
                      </a:cubicBezTo>
                      <a:cubicBezTo>
                        <a:pt x="232510" y="73833"/>
                        <a:pt x="230949" y="73705"/>
                        <a:pt x="229465" y="73449"/>
                      </a:cubicBezTo>
                      <a:cubicBezTo>
                        <a:pt x="227982" y="73193"/>
                        <a:pt x="226652" y="72869"/>
                        <a:pt x="225475" y="72477"/>
                      </a:cubicBezTo>
                      <a:cubicBezTo>
                        <a:pt x="224298" y="72085"/>
                        <a:pt x="223301" y="71675"/>
                        <a:pt x="222483" y="71249"/>
                      </a:cubicBezTo>
                      <a:cubicBezTo>
                        <a:pt x="221663" y="70823"/>
                        <a:pt x="221067" y="70439"/>
                        <a:pt x="220692" y="70098"/>
                      </a:cubicBezTo>
                      <a:cubicBezTo>
                        <a:pt x="220317" y="69757"/>
                        <a:pt x="220044" y="69279"/>
                        <a:pt x="219873" y="68665"/>
                      </a:cubicBezTo>
                      <a:cubicBezTo>
                        <a:pt x="219702" y="68052"/>
                        <a:pt x="219617" y="67216"/>
                        <a:pt x="219617" y="66159"/>
                      </a:cubicBezTo>
                      <a:cubicBezTo>
                        <a:pt x="219617" y="65511"/>
                        <a:pt x="219652" y="64965"/>
                        <a:pt x="219719" y="64522"/>
                      </a:cubicBezTo>
                      <a:cubicBezTo>
                        <a:pt x="219788" y="64078"/>
                        <a:pt x="219873" y="63720"/>
                        <a:pt x="219976" y="63447"/>
                      </a:cubicBezTo>
                      <a:cubicBezTo>
                        <a:pt x="220078" y="63174"/>
                        <a:pt x="220222" y="62978"/>
                        <a:pt x="220410" y="62859"/>
                      </a:cubicBezTo>
                      <a:cubicBezTo>
                        <a:pt x="220598" y="62739"/>
                        <a:pt x="220811" y="62680"/>
                        <a:pt x="221050" y="62680"/>
                      </a:cubicBezTo>
                      <a:cubicBezTo>
                        <a:pt x="221425" y="62680"/>
                        <a:pt x="221980" y="62910"/>
                        <a:pt x="222712" y="63370"/>
                      </a:cubicBezTo>
                      <a:cubicBezTo>
                        <a:pt x="223446" y="63831"/>
                        <a:pt x="224349" y="64334"/>
                        <a:pt x="225424" y="64880"/>
                      </a:cubicBezTo>
                      <a:cubicBezTo>
                        <a:pt x="226498" y="65425"/>
                        <a:pt x="227769" y="65928"/>
                        <a:pt x="229236" y="66389"/>
                      </a:cubicBezTo>
                      <a:cubicBezTo>
                        <a:pt x="230702" y="66849"/>
                        <a:pt x="232390" y="67079"/>
                        <a:pt x="234300" y="67079"/>
                      </a:cubicBezTo>
                      <a:cubicBezTo>
                        <a:pt x="235733" y="67079"/>
                        <a:pt x="237029" y="66926"/>
                        <a:pt x="238188" y="66619"/>
                      </a:cubicBezTo>
                      <a:cubicBezTo>
                        <a:pt x="239348" y="66312"/>
                        <a:pt x="240354" y="65860"/>
                        <a:pt x="241207" y="65263"/>
                      </a:cubicBezTo>
                      <a:cubicBezTo>
                        <a:pt x="242059" y="64666"/>
                        <a:pt x="242716" y="63908"/>
                        <a:pt x="243177" y="62987"/>
                      </a:cubicBezTo>
                      <a:cubicBezTo>
                        <a:pt x="243637" y="62066"/>
                        <a:pt x="243867" y="60975"/>
                        <a:pt x="243867" y="59713"/>
                      </a:cubicBezTo>
                      <a:cubicBezTo>
                        <a:pt x="243867" y="58417"/>
                        <a:pt x="243535" y="57325"/>
                        <a:pt x="242870" y="56438"/>
                      </a:cubicBezTo>
                      <a:cubicBezTo>
                        <a:pt x="242204" y="55552"/>
                        <a:pt x="241326" y="54767"/>
                        <a:pt x="240234" y="54085"/>
                      </a:cubicBezTo>
                      <a:cubicBezTo>
                        <a:pt x="239144" y="53403"/>
                        <a:pt x="237916" y="52798"/>
                        <a:pt x="236551" y="52269"/>
                      </a:cubicBezTo>
                      <a:cubicBezTo>
                        <a:pt x="235187" y="51740"/>
                        <a:pt x="233780" y="51186"/>
                        <a:pt x="232330" y="50606"/>
                      </a:cubicBezTo>
                      <a:cubicBezTo>
                        <a:pt x="230881" y="50026"/>
                        <a:pt x="229465" y="49370"/>
                        <a:pt x="228084" y="48637"/>
                      </a:cubicBezTo>
                      <a:cubicBezTo>
                        <a:pt x="226703" y="47903"/>
                        <a:pt x="225467" y="47008"/>
                        <a:pt x="224375" y="45951"/>
                      </a:cubicBezTo>
                      <a:cubicBezTo>
                        <a:pt x="223284" y="44893"/>
                        <a:pt x="222405" y="43632"/>
                        <a:pt x="221741" y="42165"/>
                      </a:cubicBezTo>
                      <a:cubicBezTo>
                        <a:pt x="221076" y="40698"/>
                        <a:pt x="220743" y="38942"/>
                        <a:pt x="220743" y="36896"/>
                      </a:cubicBezTo>
                      <a:cubicBezTo>
                        <a:pt x="220743" y="35088"/>
                        <a:pt x="221093" y="33357"/>
                        <a:pt x="221792" y="31703"/>
                      </a:cubicBezTo>
                      <a:cubicBezTo>
                        <a:pt x="222491" y="30049"/>
                        <a:pt x="223540" y="28599"/>
                        <a:pt x="224938" y="27354"/>
                      </a:cubicBezTo>
                      <a:cubicBezTo>
                        <a:pt x="226336" y="26110"/>
                        <a:pt x="228084" y="25112"/>
                        <a:pt x="230182" y="24362"/>
                      </a:cubicBezTo>
                      <a:cubicBezTo>
                        <a:pt x="232279" y="23611"/>
                        <a:pt x="234727" y="23236"/>
                        <a:pt x="237524" y="23236"/>
                      </a:cubicBezTo>
                      <a:cubicBezTo>
                        <a:pt x="238751" y="23236"/>
                        <a:pt x="239979" y="23338"/>
                        <a:pt x="241207" y="23543"/>
                      </a:cubicBezTo>
                      <a:cubicBezTo>
                        <a:pt x="242435" y="23748"/>
                        <a:pt x="243543" y="24003"/>
                        <a:pt x="244532" y="24310"/>
                      </a:cubicBezTo>
                      <a:cubicBezTo>
                        <a:pt x="245522" y="24617"/>
                        <a:pt x="246366" y="24950"/>
                        <a:pt x="247065" y="25308"/>
                      </a:cubicBezTo>
                      <a:cubicBezTo>
                        <a:pt x="247764" y="25666"/>
                        <a:pt x="248292" y="25982"/>
                        <a:pt x="248651" y="26254"/>
                      </a:cubicBezTo>
                      <a:cubicBezTo>
                        <a:pt x="249009" y="26527"/>
                        <a:pt x="249248" y="26766"/>
                        <a:pt x="249367" y="26971"/>
                      </a:cubicBezTo>
                      <a:cubicBezTo>
                        <a:pt x="249486" y="27175"/>
                        <a:pt x="249572" y="27405"/>
                        <a:pt x="249622" y="27661"/>
                      </a:cubicBezTo>
                      <a:cubicBezTo>
                        <a:pt x="249674" y="27917"/>
                        <a:pt x="249725" y="28233"/>
                        <a:pt x="249776" y="28608"/>
                      </a:cubicBezTo>
                      <a:cubicBezTo>
                        <a:pt x="249827" y="28983"/>
                        <a:pt x="249853" y="29443"/>
                        <a:pt x="249853" y="29989"/>
                      </a:cubicBezTo>
                      <a:cubicBezTo>
                        <a:pt x="249853" y="30569"/>
                        <a:pt x="249827" y="31072"/>
                        <a:pt x="249776" y="31498"/>
                      </a:cubicBezTo>
                      <a:cubicBezTo>
                        <a:pt x="249725" y="31925"/>
                        <a:pt x="249639" y="32274"/>
                        <a:pt x="249520" y="32547"/>
                      </a:cubicBezTo>
                      <a:cubicBezTo>
                        <a:pt x="249401" y="32820"/>
                        <a:pt x="249255" y="33016"/>
                        <a:pt x="249085" y="33135"/>
                      </a:cubicBezTo>
                      <a:cubicBezTo>
                        <a:pt x="248914" y="33255"/>
                        <a:pt x="248727" y="33314"/>
                        <a:pt x="248523" y="33314"/>
                      </a:cubicBezTo>
                      <a:cubicBezTo>
                        <a:pt x="248215" y="33314"/>
                        <a:pt x="247772" y="33127"/>
                        <a:pt x="247192" y="32752"/>
                      </a:cubicBezTo>
                      <a:cubicBezTo>
                        <a:pt x="246612" y="32376"/>
                        <a:pt x="245863" y="31976"/>
                        <a:pt x="244942" y="31549"/>
                      </a:cubicBezTo>
                      <a:cubicBezTo>
                        <a:pt x="244021" y="31123"/>
                        <a:pt x="242938" y="30722"/>
                        <a:pt x="241693" y="30347"/>
                      </a:cubicBezTo>
                      <a:cubicBezTo>
                        <a:pt x="240448" y="29972"/>
                        <a:pt x="239024" y="29784"/>
                        <a:pt x="237421" y="29784"/>
                      </a:cubicBezTo>
                      <a:cubicBezTo>
                        <a:pt x="235988" y="29784"/>
                        <a:pt x="234727" y="29946"/>
                        <a:pt x="233635" y="30270"/>
                      </a:cubicBezTo>
                      <a:cubicBezTo>
                        <a:pt x="232544" y="30594"/>
                        <a:pt x="231649" y="31055"/>
                        <a:pt x="230949" y="31652"/>
                      </a:cubicBezTo>
                      <a:cubicBezTo>
                        <a:pt x="230250" y="32249"/>
                        <a:pt x="229722" y="32956"/>
                        <a:pt x="229363" y="33775"/>
                      </a:cubicBezTo>
                      <a:cubicBezTo>
                        <a:pt x="229005" y="34593"/>
                        <a:pt x="228826" y="35480"/>
                        <a:pt x="228826" y="36435"/>
                      </a:cubicBezTo>
                      <a:cubicBezTo>
                        <a:pt x="228826" y="37765"/>
                        <a:pt x="229167" y="38882"/>
                        <a:pt x="229849" y="39786"/>
                      </a:cubicBezTo>
                      <a:cubicBezTo>
                        <a:pt x="230531" y="40690"/>
                        <a:pt x="231418" y="41483"/>
                        <a:pt x="232510" y="42165"/>
                      </a:cubicBezTo>
                      <a:cubicBezTo>
                        <a:pt x="233601" y="42847"/>
                        <a:pt x="234846" y="43461"/>
                        <a:pt x="236244" y="44007"/>
                      </a:cubicBezTo>
                      <a:cubicBezTo>
                        <a:pt x="237643" y="44552"/>
                        <a:pt x="239067" y="45115"/>
                        <a:pt x="240516" y="45695"/>
                      </a:cubicBezTo>
                      <a:cubicBezTo>
                        <a:pt x="241966" y="46275"/>
                        <a:pt x="243399" y="46923"/>
                        <a:pt x="244814" y="47639"/>
                      </a:cubicBezTo>
                      <a:cubicBezTo>
                        <a:pt x="246229" y="48355"/>
                        <a:pt x="247482" y="49225"/>
                        <a:pt x="248573" y="50248"/>
                      </a:cubicBezTo>
                      <a:cubicBezTo>
                        <a:pt x="249665" y="51271"/>
                        <a:pt x="250543" y="52499"/>
                        <a:pt x="251208" y="53932"/>
                      </a:cubicBezTo>
                      <a:cubicBezTo>
                        <a:pt x="251874" y="55364"/>
                        <a:pt x="252206" y="57069"/>
                        <a:pt x="252206" y="59047"/>
                      </a:cubicBezTo>
                      <a:close/>
                      <a:moveTo>
                        <a:pt x="330256" y="10446"/>
                      </a:moveTo>
                      <a:cubicBezTo>
                        <a:pt x="330256" y="11094"/>
                        <a:pt x="330222" y="11657"/>
                        <a:pt x="330153" y="12134"/>
                      </a:cubicBezTo>
                      <a:cubicBezTo>
                        <a:pt x="330085" y="12612"/>
                        <a:pt x="329974" y="12996"/>
                        <a:pt x="329821" y="13286"/>
                      </a:cubicBezTo>
                      <a:cubicBezTo>
                        <a:pt x="329667" y="13575"/>
                        <a:pt x="329480" y="13789"/>
                        <a:pt x="329258" y="13925"/>
                      </a:cubicBezTo>
                      <a:cubicBezTo>
                        <a:pt x="329036" y="14061"/>
                        <a:pt x="328789" y="14130"/>
                        <a:pt x="328516" y="14130"/>
                      </a:cubicBezTo>
                      <a:lnTo>
                        <a:pt x="309894" y="14130"/>
                      </a:lnTo>
                      <a:lnTo>
                        <a:pt x="309894" y="71530"/>
                      </a:lnTo>
                      <a:cubicBezTo>
                        <a:pt x="309894" y="71803"/>
                        <a:pt x="309826" y="72042"/>
                        <a:pt x="309690" y="72247"/>
                      </a:cubicBezTo>
                      <a:cubicBezTo>
                        <a:pt x="309553" y="72451"/>
                        <a:pt x="309314" y="72613"/>
                        <a:pt x="308973" y="72733"/>
                      </a:cubicBezTo>
                      <a:cubicBezTo>
                        <a:pt x="308632" y="72852"/>
                        <a:pt x="308180" y="72954"/>
                        <a:pt x="307617" y="73040"/>
                      </a:cubicBezTo>
                      <a:cubicBezTo>
                        <a:pt x="307055" y="73125"/>
                        <a:pt x="306347" y="73167"/>
                        <a:pt x="305494" y="73167"/>
                      </a:cubicBezTo>
                      <a:cubicBezTo>
                        <a:pt x="304676" y="73167"/>
                        <a:pt x="303977" y="73125"/>
                        <a:pt x="303397" y="73040"/>
                      </a:cubicBezTo>
                      <a:cubicBezTo>
                        <a:pt x="302817" y="72954"/>
                        <a:pt x="302356" y="72852"/>
                        <a:pt x="302015" y="72733"/>
                      </a:cubicBezTo>
                      <a:cubicBezTo>
                        <a:pt x="301674" y="72613"/>
                        <a:pt x="301435" y="72451"/>
                        <a:pt x="301299" y="72247"/>
                      </a:cubicBezTo>
                      <a:cubicBezTo>
                        <a:pt x="301163" y="72042"/>
                        <a:pt x="301094" y="71803"/>
                        <a:pt x="301094" y="71530"/>
                      </a:cubicBezTo>
                      <a:lnTo>
                        <a:pt x="301094" y="14130"/>
                      </a:lnTo>
                      <a:lnTo>
                        <a:pt x="282473" y="14130"/>
                      </a:lnTo>
                      <a:cubicBezTo>
                        <a:pt x="282200" y="14130"/>
                        <a:pt x="281952" y="14061"/>
                        <a:pt x="281731" y="13925"/>
                      </a:cubicBezTo>
                      <a:cubicBezTo>
                        <a:pt x="281509" y="13789"/>
                        <a:pt x="281330" y="13575"/>
                        <a:pt x="281194" y="13286"/>
                      </a:cubicBezTo>
                      <a:cubicBezTo>
                        <a:pt x="281058" y="12996"/>
                        <a:pt x="280946" y="12612"/>
                        <a:pt x="280861" y="12134"/>
                      </a:cubicBezTo>
                      <a:cubicBezTo>
                        <a:pt x="280776" y="11657"/>
                        <a:pt x="280733" y="11094"/>
                        <a:pt x="280733" y="10446"/>
                      </a:cubicBezTo>
                      <a:cubicBezTo>
                        <a:pt x="280733" y="9798"/>
                        <a:pt x="280776" y="9227"/>
                        <a:pt x="280861" y="8732"/>
                      </a:cubicBezTo>
                      <a:cubicBezTo>
                        <a:pt x="280946" y="8238"/>
                        <a:pt x="281058" y="7837"/>
                        <a:pt x="281194" y="7530"/>
                      </a:cubicBezTo>
                      <a:cubicBezTo>
                        <a:pt x="281330" y="7223"/>
                        <a:pt x="281509" y="7001"/>
                        <a:pt x="281731" y="6865"/>
                      </a:cubicBezTo>
                      <a:cubicBezTo>
                        <a:pt x="281952" y="6729"/>
                        <a:pt x="282200" y="6660"/>
                        <a:pt x="282473" y="6660"/>
                      </a:cubicBezTo>
                      <a:lnTo>
                        <a:pt x="328516" y="6660"/>
                      </a:lnTo>
                      <a:cubicBezTo>
                        <a:pt x="328789" y="6660"/>
                        <a:pt x="329036" y="6729"/>
                        <a:pt x="329258" y="6865"/>
                      </a:cubicBezTo>
                      <a:cubicBezTo>
                        <a:pt x="329480" y="7001"/>
                        <a:pt x="329667" y="7223"/>
                        <a:pt x="329821" y="7530"/>
                      </a:cubicBezTo>
                      <a:cubicBezTo>
                        <a:pt x="329974" y="7837"/>
                        <a:pt x="330085" y="8238"/>
                        <a:pt x="330153" y="8732"/>
                      </a:cubicBezTo>
                      <a:cubicBezTo>
                        <a:pt x="330222" y="9227"/>
                        <a:pt x="330256" y="9798"/>
                        <a:pt x="330256" y="10446"/>
                      </a:cubicBezTo>
                      <a:close/>
                      <a:moveTo>
                        <a:pt x="358915" y="28557"/>
                      </a:moveTo>
                      <a:cubicBezTo>
                        <a:pt x="358915" y="29307"/>
                        <a:pt x="358898" y="29938"/>
                        <a:pt x="358863" y="30449"/>
                      </a:cubicBezTo>
                      <a:cubicBezTo>
                        <a:pt x="358830" y="30961"/>
                        <a:pt x="358762" y="31362"/>
                        <a:pt x="358660" y="31652"/>
                      </a:cubicBezTo>
                      <a:cubicBezTo>
                        <a:pt x="358557" y="31942"/>
                        <a:pt x="358429" y="32163"/>
                        <a:pt x="358276" y="32317"/>
                      </a:cubicBezTo>
                      <a:cubicBezTo>
                        <a:pt x="358122" y="32470"/>
                        <a:pt x="357909" y="32547"/>
                        <a:pt x="357636" y="32547"/>
                      </a:cubicBezTo>
                      <a:cubicBezTo>
                        <a:pt x="357363" y="32547"/>
                        <a:pt x="357031" y="32470"/>
                        <a:pt x="356638" y="32317"/>
                      </a:cubicBezTo>
                      <a:cubicBezTo>
                        <a:pt x="356246" y="32163"/>
                        <a:pt x="355803" y="32010"/>
                        <a:pt x="355308" y="31856"/>
                      </a:cubicBezTo>
                      <a:cubicBezTo>
                        <a:pt x="354813" y="31703"/>
                        <a:pt x="354259" y="31558"/>
                        <a:pt x="353646" y="31421"/>
                      </a:cubicBezTo>
                      <a:cubicBezTo>
                        <a:pt x="353031" y="31285"/>
                        <a:pt x="352366" y="31217"/>
                        <a:pt x="351650" y="31217"/>
                      </a:cubicBezTo>
                      <a:cubicBezTo>
                        <a:pt x="350798" y="31217"/>
                        <a:pt x="349962" y="31387"/>
                        <a:pt x="349143" y="31728"/>
                      </a:cubicBezTo>
                      <a:cubicBezTo>
                        <a:pt x="348325" y="32070"/>
                        <a:pt x="347464" y="32632"/>
                        <a:pt x="346560" y="33417"/>
                      </a:cubicBezTo>
                      <a:cubicBezTo>
                        <a:pt x="345656" y="34201"/>
                        <a:pt x="344709" y="35241"/>
                        <a:pt x="343721" y="36537"/>
                      </a:cubicBezTo>
                      <a:cubicBezTo>
                        <a:pt x="342732" y="37833"/>
                        <a:pt x="341640" y="39419"/>
                        <a:pt x="340446" y="41295"/>
                      </a:cubicBezTo>
                      <a:lnTo>
                        <a:pt x="340446" y="71582"/>
                      </a:lnTo>
                      <a:cubicBezTo>
                        <a:pt x="340446" y="71854"/>
                        <a:pt x="340378" y="72085"/>
                        <a:pt x="340242" y="72272"/>
                      </a:cubicBezTo>
                      <a:cubicBezTo>
                        <a:pt x="340105" y="72460"/>
                        <a:pt x="339884" y="72622"/>
                        <a:pt x="339576" y="72758"/>
                      </a:cubicBezTo>
                      <a:cubicBezTo>
                        <a:pt x="339270" y="72895"/>
                        <a:pt x="338844" y="72997"/>
                        <a:pt x="338298" y="73065"/>
                      </a:cubicBezTo>
                      <a:cubicBezTo>
                        <a:pt x="337752" y="73133"/>
                        <a:pt x="337053" y="73167"/>
                        <a:pt x="336200" y="73167"/>
                      </a:cubicBezTo>
                      <a:cubicBezTo>
                        <a:pt x="335381" y="73167"/>
                        <a:pt x="334699" y="73133"/>
                        <a:pt x="334154" y="73065"/>
                      </a:cubicBezTo>
                      <a:cubicBezTo>
                        <a:pt x="333608" y="72997"/>
                        <a:pt x="333174" y="72895"/>
                        <a:pt x="332849" y="72758"/>
                      </a:cubicBezTo>
                      <a:cubicBezTo>
                        <a:pt x="332525" y="72622"/>
                        <a:pt x="332303" y="72460"/>
                        <a:pt x="332184" y="72272"/>
                      </a:cubicBezTo>
                      <a:cubicBezTo>
                        <a:pt x="332065" y="72085"/>
                        <a:pt x="332005" y="71854"/>
                        <a:pt x="332005" y="71582"/>
                      </a:cubicBezTo>
                      <a:lnTo>
                        <a:pt x="332005" y="25538"/>
                      </a:lnTo>
                      <a:cubicBezTo>
                        <a:pt x="332005" y="25265"/>
                        <a:pt x="332056" y="25035"/>
                        <a:pt x="332158" y="24848"/>
                      </a:cubicBezTo>
                      <a:cubicBezTo>
                        <a:pt x="332261" y="24660"/>
                        <a:pt x="332466" y="24489"/>
                        <a:pt x="332773" y="24336"/>
                      </a:cubicBezTo>
                      <a:cubicBezTo>
                        <a:pt x="333079" y="24182"/>
                        <a:pt x="333472" y="24080"/>
                        <a:pt x="333949" y="24029"/>
                      </a:cubicBezTo>
                      <a:cubicBezTo>
                        <a:pt x="334426" y="23978"/>
                        <a:pt x="335058" y="23952"/>
                        <a:pt x="335842" y="23952"/>
                      </a:cubicBezTo>
                      <a:cubicBezTo>
                        <a:pt x="336592" y="23952"/>
                        <a:pt x="337215" y="23978"/>
                        <a:pt x="337709" y="24029"/>
                      </a:cubicBezTo>
                      <a:cubicBezTo>
                        <a:pt x="338204" y="24080"/>
                        <a:pt x="338588" y="24182"/>
                        <a:pt x="338860" y="24336"/>
                      </a:cubicBezTo>
                      <a:cubicBezTo>
                        <a:pt x="339133" y="24489"/>
                        <a:pt x="339330" y="24660"/>
                        <a:pt x="339449" y="24848"/>
                      </a:cubicBezTo>
                      <a:cubicBezTo>
                        <a:pt x="339568" y="25035"/>
                        <a:pt x="339628" y="25265"/>
                        <a:pt x="339628" y="25538"/>
                      </a:cubicBezTo>
                      <a:lnTo>
                        <a:pt x="339628" y="32240"/>
                      </a:lnTo>
                      <a:cubicBezTo>
                        <a:pt x="340890" y="30398"/>
                        <a:pt x="342075" y="28898"/>
                        <a:pt x="343183" y="27738"/>
                      </a:cubicBezTo>
                      <a:cubicBezTo>
                        <a:pt x="344292" y="26578"/>
                        <a:pt x="345341" y="25666"/>
                        <a:pt x="346330" y="25001"/>
                      </a:cubicBezTo>
                      <a:cubicBezTo>
                        <a:pt x="347319" y="24336"/>
                        <a:pt x="348299" y="23876"/>
                        <a:pt x="349272" y="23620"/>
                      </a:cubicBezTo>
                      <a:cubicBezTo>
                        <a:pt x="350243" y="23364"/>
                        <a:pt x="351224" y="23236"/>
                        <a:pt x="352213" y="23236"/>
                      </a:cubicBezTo>
                      <a:cubicBezTo>
                        <a:pt x="352656" y="23236"/>
                        <a:pt x="353160" y="23262"/>
                        <a:pt x="353722" y="23313"/>
                      </a:cubicBezTo>
                      <a:cubicBezTo>
                        <a:pt x="354285" y="23364"/>
                        <a:pt x="354873" y="23458"/>
                        <a:pt x="355487" y="23594"/>
                      </a:cubicBezTo>
                      <a:cubicBezTo>
                        <a:pt x="356101" y="23731"/>
                        <a:pt x="356656" y="23884"/>
                        <a:pt x="357150" y="24055"/>
                      </a:cubicBezTo>
                      <a:cubicBezTo>
                        <a:pt x="357644" y="24225"/>
                        <a:pt x="357994" y="24396"/>
                        <a:pt x="358199" y="24566"/>
                      </a:cubicBezTo>
                      <a:cubicBezTo>
                        <a:pt x="358403" y="24737"/>
                        <a:pt x="358540" y="24899"/>
                        <a:pt x="358608" y="25052"/>
                      </a:cubicBezTo>
                      <a:cubicBezTo>
                        <a:pt x="358676" y="25206"/>
                        <a:pt x="358736" y="25402"/>
                        <a:pt x="358787" y="25641"/>
                      </a:cubicBezTo>
                      <a:cubicBezTo>
                        <a:pt x="358839" y="25879"/>
                        <a:pt x="358872" y="26229"/>
                        <a:pt x="358889" y="26689"/>
                      </a:cubicBezTo>
                      <a:cubicBezTo>
                        <a:pt x="358906" y="27150"/>
                        <a:pt x="358915" y="27772"/>
                        <a:pt x="358915" y="28557"/>
                      </a:cubicBezTo>
                      <a:close/>
                      <a:moveTo>
                        <a:pt x="400307" y="71633"/>
                      </a:moveTo>
                      <a:cubicBezTo>
                        <a:pt x="400307" y="72042"/>
                        <a:pt x="400171" y="72349"/>
                        <a:pt x="399897" y="72554"/>
                      </a:cubicBezTo>
                      <a:cubicBezTo>
                        <a:pt x="399625" y="72758"/>
                        <a:pt x="399249" y="72912"/>
                        <a:pt x="398771" y="73014"/>
                      </a:cubicBezTo>
                      <a:cubicBezTo>
                        <a:pt x="398294" y="73116"/>
                        <a:pt x="397595" y="73167"/>
                        <a:pt x="396674" y="73167"/>
                      </a:cubicBezTo>
                      <a:cubicBezTo>
                        <a:pt x="395787" y="73167"/>
                        <a:pt x="395079" y="73116"/>
                        <a:pt x="394551" y="73014"/>
                      </a:cubicBezTo>
                      <a:cubicBezTo>
                        <a:pt x="394022" y="72912"/>
                        <a:pt x="393638" y="72758"/>
                        <a:pt x="393400" y="72554"/>
                      </a:cubicBezTo>
                      <a:cubicBezTo>
                        <a:pt x="393161" y="72349"/>
                        <a:pt x="393042" y="72042"/>
                        <a:pt x="393042" y="71633"/>
                      </a:cubicBezTo>
                      <a:lnTo>
                        <a:pt x="393042" y="67028"/>
                      </a:lnTo>
                      <a:cubicBezTo>
                        <a:pt x="391029" y="69177"/>
                        <a:pt x="388787" y="70848"/>
                        <a:pt x="386315" y="72042"/>
                      </a:cubicBezTo>
                      <a:cubicBezTo>
                        <a:pt x="383842" y="73236"/>
                        <a:pt x="381224" y="73833"/>
                        <a:pt x="378461" y="73833"/>
                      </a:cubicBezTo>
                      <a:cubicBezTo>
                        <a:pt x="376040" y="73833"/>
                        <a:pt x="373848" y="73517"/>
                        <a:pt x="371887" y="72886"/>
                      </a:cubicBezTo>
                      <a:cubicBezTo>
                        <a:pt x="369926" y="72255"/>
                        <a:pt x="368255" y="71343"/>
                        <a:pt x="366874" y="70149"/>
                      </a:cubicBezTo>
                      <a:cubicBezTo>
                        <a:pt x="365493" y="68955"/>
                        <a:pt x="364418" y="67489"/>
                        <a:pt x="363651" y="65749"/>
                      </a:cubicBezTo>
                      <a:cubicBezTo>
                        <a:pt x="362883" y="64010"/>
                        <a:pt x="362499" y="62032"/>
                        <a:pt x="362499" y="59815"/>
                      </a:cubicBezTo>
                      <a:cubicBezTo>
                        <a:pt x="362499" y="57223"/>
                        <a:pt x="363028" y="54972"/>
                        <a:pt x="364085" y="53062"/>
                      </a:cubicBezTo>
                      <a:cubicBezTo>
                        <a:pt x="365142" y="51152"/>
                        <a:pt x="366661" y="49566"/>
                        <a:pt x="368639" y="48304"/>
                      </a:cubicBezTo>
                      <a:cubicBezTo>
                        <a:pt x="370617" y="47042"/>
                        <a:pt x="373039" y="46096"/>
                        <a:pt x="375904" y="45465"/>
                      </a:cubicBezTo>
                      <a:cubicBezTo>
                        <a:pt x="378769" y="44834"/>
                        <a:pt x="381991" y="44518"/>
                        <a:pt x="385573" y="44518"/>
                      </a:cubicBezTo>
                      <a:lnTo>
                        <a:pt x="391916" y="44518"/>
                      </a:lnTo>
                      <a:lnTo>
                        <a:pt x="391916" y="40937"/>
                      </a:lnTo>
                      <a:cubicBezTo>
                        <a:pt x="391916" y="39164"/>
                        <a:pt x="391729" y="37595"/>
                        <a:pt x="391353" y="36231"/>
                      </a:cubicBezTo>
                      <a:cubicBezTo>
                        <a:pt x="390979" y="34866"/>
                        <a:pt x="390373" y="33732"/>
                        <a:pt x="389538" y="32828"/>
                      </a:cubicBezTo>
                      <a:cubicBezTo>
                        <a:pt x="388701" y="31925"/>
                        <a:pt x="387618" y="31242"/>
                        <a:pt x="386289" y="30782"/>
                      </a:cubicBezTo>
                      <a:cubicBezTo>
                        <a:pt x="384959" y="30322"/>
                        <a:pt x="383322" y="30091"/>
                        <a:pt x="381378" y="30091"/>
                      </a:cubicBezTo>
                      <a:cubicBezTo>
                        <a:pt x="379297" y="30091"/>
                        <a:pt x="377430" y="30339"/>
                        <a:pt x="375775" y="30833"/>
                      </a:cubicBezTo>
                      <a:cubicBezTo>
                        <a:pt x="374122" y="31328"/>
                        <a:pt x="372672" y="31873"/>
                        <a:pt x="371427" y="32470"/>
                      </a:cubicBezTo>
                      <a:cubicBezTo>
                        <a:pt x="370182" y="33067"/>
                        <a:pt x="369142" y="33613"/>
                        <a:pt x="368307" y="34107"/>
                      </a:cubicBezTo>
                      <a:cubicBezTo>
                        <a:pt x="367470" y="34602"/>
                        <a:pt x="366848" y="34849"/>
                        <a:pt x="366439" y="34849"/>
                      </a:cubicBezTo>
                      <a:cubicBezTo>
                        <a:pt x="366166" y="34849"/>
                        <a:pt x="365927" y="34781"/>
                        <a:pt x="365722" y="34645"/>
                      </a:cubicBezTo>
                      <a:cubicBezTo>
                        <a:pt x="365518" y="34508"/>
                        <a:pt x="365339" y="34304"/>
                        <a:pt x="365185" y="34031"/>
                      </a:cubicBezTo>
                      <a:cubicBezTo>
                        <a:pt x="365032" y="33758"/>
                        <a:pt x="364921" y="33408"/>
                        <a:pt x="364853" y="32982"/>
                      </a:cubicBezTo>
                      <a:cubicBezTo>
                        <a:pt x="364785" y="32556"/>
                        <a:pt x="364751" y="32087"/>
                        <a:pt x="364751" y="31575"/>
                      </a:cubicBezTo>
                      <a:cubicBezTo>
                        <a:pt x="364751" y="30722"/>
                        <a:pt x="364810" y="30049"/>
                        <a:pt x="364930" y="29554"/>
                      </a:cubicBezTo>
                      <a:cubicBezTo>
                        <a:pt x="365049" y="29060"/>
                        <a:pt x="365339" y="28591"/>
                        <a:pt x="365800" y="28147"/>
                      </a:cubicBezTo>
                      <a:cubicBezTo>
                        <a:pt x="366260" y="27704"/>
                        <a:pt x="367053" y="27184"/>
                        <a:pt x="368178" y="26587"/>
                      </a:cubicBezTo>
                      <a:cubicBezTo>
                        <a:pt x="369304" y="25990"/>
                        <a:pt x="370600" y="25444"/>
                        <a:pt x="372066" y="24950"/>
                      </a:cubicBezTo>
                      <a:cubicBezTo>
                        <a:pt x="373533" y="24455"/>
                        <a:pt x="375136" y="24046"/>
                        <a:pt x="376875" y="23722"/>
                      </a:cubicBezTo>
                      <a:cubicBezTo>
                        <a:pt x="378615" y="23398"/>
                        <a:pt x="380371" y="23236"/>
                        <a:pt x="382144" y="23236"/>
                      </a:cubicBezTo>
                      <a:cubicBezTo>
                        <a:pt x="385453" y="23236"/>
                        <a:pt x="388267" y="23611"/>
                        <a:pt x="390586" y="24362"/>
                      </a:cubicBezTo>
                      <a:cubicBezTo>
                        <a:pt x="392906" y="25112"/>
                        <a:pt x="394781" y="26212"/>
                        <a:pt x="396214" y="27661"/>
                      </a:cubicBezTo>
                      <a:cubicBezTo>
                        <a:pt x="397646" y="29111"/>
                        <a:pt x="398687" y="30910"/>
                        <a:pt x="399334" y="33059"/>
                      </a:cubicBezTo>
                      <a:cubicBezTo>
                        <a:pt x="399983" y="35207"/>
                        <a:pt x="400307" y="37714"/>
                        <a:pt x="400307" y="40579"/>
                      </a:cubicBezTo>
                      <a:close/>
                      <a:moveTo>
                        <a:pt x="391916" y="50606"/>
                      </a:moveTo>
                      <a:lnTo>
                        <a:pt x="384703" y="50606"/>
                      </a:lnTo>
                      <a:cubicBezTo>
                        <a:pt x="382384" y="50606"/>
                        <a:pt x="380371" y="50802"/>
                        <a:pt x="378666" y="51195"/>
                      </a:cubicBezTo>
                      <a:cubicBezTo>
                        <a:pt x="376961" y="51587"/>
                        <a:pt x="375546" y="52167"/>
                        <a:pt x="374420" y="52934"/>
                      </a:cubicBezTo>
                      <a:cubicBezTo>
                        <a:pt x="373294" y="53701"/>
                        <a:pt x="372467" y="54622"/>
                        <a:pt x="371938" y="55697"/>
                      </a:cubicBezTo>
                      <a:cubicBezTo>
                        <a:pt x="371410" y="56771"/>
                        <a:pt x="371146" y="58007"/>
                        <a:pt x="371146" y="59406"/>
                      </a:cubicBezTo>
                      <a:cubicBezTo>
                        <a:pt x="371146" y="61793"/>
                        <a:pt x="371904" y="63694"/>
                        <a:pt x="373422" y="65110"/>
                      </a:cubicBezTo>
                      <a:cubicBezTo>
                        <a:pt x="374940" y="66525"/>
                        <a:pt x="377063" y="67233"/>
                        <a:pt x="379792" y="67233"/>
                      </a:cubicBezTo>
                      <a:cubicBezTo>
                        <a:pt x="382008" y="67233"/>
                        <a:pt x="384064" y="66670"/>
                        <a:pt x="385956" y="65545"/>
                      </a:cubicBezTo>
                      <a:cubicBezTo>
                        <a:pt x="387849" y="64419"/>
                        <a:pt x="389836" y="62697"/>
                        <a:pt x="391916" y="60378"/>
                      </a:cubicBezTo>
                      <a:close/>
                      <a:moveTo>
                        <a:pt x="448330" y="64573"/>
                      </a:moveTo>
                      <a:cubicBezTo>
                        <a:pt x="448330" y="65152"/>
                        <a:pt x="448313" y="65656"/>
                        <a:pt x="448278" y="66082"/>
                      </a:cubicBezTo>
                      <a:cubicBezTo>
                        <a:pt x="448245" y="66508"/>
                        <a:pt x="448185" y="66866"/>
                        <a:pt x="448099" y="67156"/>
                      </a:cubicBezTo>
                      <a:cubicBezTo>
                        <a:pt x="448015" y="67446"/>
                        <a:pt x="447912" y="67702"/>
                        <a:pt x="447793" y="67924"/>
                      </a:cubicBezTo>
                      <a:cubicBezTo>
                        <a:pt x="447674" y="68145"/>
                        <a:pt x="447400" y="68469"/>
                        <a:pt x="446974" y="68896"/>
                      </a:cubicBezTo>
                      <a:cubicBezTo>
                        <a:pt x="446548" y="69322"/>
                        <a:pt x="445823" y="69851"/>
                        <a:pt x="444800" y="70482"/>
                      </a:cubicBezTo>
                      <a:cubicBezTo>
                        <a:pt x="443777" y="71113"/>
                        <a:pt x="442625" y="71675"/>
                        <a:pt x="441347" y="72170"/>
                      </a:cubicBezTo>
                      <a:cubicBezTo>
                        <a:pt x="440068" y="72664"/>
                        <a:pt x="438678" y="73065"/>
                        <a:pt x="437177" y="73372"/>
                      </a:cubicBezTo>
                      <a:cubicBezTo>
                        <a:pt x="435677" y="73679"/>
                        <a:pt x="434124" y="73833"/>
                        <a:pt x="432521" y="73833"/>
                      </a:cubicBezTo>
                      <a:cubicBezTo>
                        <a:pt x="429213" y="73833"/>
                        <a:pt x="426280" y="73287"/>
                        <a:pt x="423722" y="72195"/>
                      </a:cubicBezTo>
                      <a:cubicBezTo>
                        <a:pt x="421165" y="71104"/>
                        <a:pt x="419024" y="69510"/>
                        <a:pt x="417301" y="67412"/>
                      </a:cubicBezTo>
                      <a:cubicBezTo>
                        <a:pt x="415579" y="65314"/>
                        <a:pt x="414267" y="62739"/>
                        <a:pt x="413363" y="59687"/>
                      </a:cubicBezTo>
                      <a:cubicBezTo>
                        <a:pt x="412459" y="56634"/>
                        <a:pt x="412006" y="53113"/>
                        <a:pt x="412006" y="49123"/>
                      </a:cubicBezTo>
                      <a:cubicBezTo>
                        <a:pt x="412006" y="44587"/>
                        <a:pt x="412561" y="40690"/>
                        <a:pt x="413669" y="37433"/>
                      </a:cubicBezTo>
                      <a:cubicBezTo>
                        <a:pt x="414778" y="34176"/>
                        <a:pt x="416295" y="31507"/>
                        <a:pt x="418222" y="29426"/>
                      </a:cubicBezTo>
                      <a:cubicBezTo>
                        <a:pt x="420149" y="27346"/>
                        <a:pt x="422418" y="25803"/>
                        <a:pt x="425027" y="24796"/>
                      </a:cubicBezTo>
                      <a:cubicBezTo>
                        <a:pt x="427636" y="23790"/>
                        <a:pt x="430458" y="23287"/>
                        <a:pt x="433494" y="23287"/>
                      </a:cubicBezTo>
                      <a:cubicBezTo>
                        <a:pt x="434961" y="23287"/>
                        <a:pt x="436385" y="23424"/>
                        <a:pt x="437766" y="23696"/>
                      </a:cubicBezTo>
                      <a:cubicBezTo>
                        <a:pt x="439147" y="23969"/>
                        <a:pt x="440417" y="24327"/>
                        <a:pt x="441577" y="24771"/>
                      </a:cubicBezTo>
                      <a:cubicBezTo>
                        <a:pt x="442737" y="25214"/>
                        <a:pt x="443768" y="25726"/>
                        <a:pt x="444672" y="26306"/>
                      </a:cubicBezTo>
                      <a:cubicBezTo>
                        <a:pt x="445576" y="26885"/>
                        <a:pt x="446232" y="27380"/>
                        <a:pt x="446642" y="27789"/>
                      </a:cubicBezTo>
                      <a:cubicBezTo>
                        <a:pt x="447051" y="28199"/>
                        <a:pt x="447333" y="28522"/>
                        <a:pt x="447486" y="28761"/>
                      </a:cubicBezTo>
                      <a:cubicBezTo>
                        <a:pt x="447639" y="29000"/>
                        <a:pt x="447767" y="29281"/>
                        <a:pt x="447870" y="29605"/>
                      </a:cubicBezTo>
                      <a:cubicBezTo>
                        <a:pt x="447972" y="29929"/>
                        <a:pt x="448040" y="30296"/>
                        <a:pt x="448075" y="30705"/>
                      </a:cubicBezTo>
                      <a:cubicBezTo>
                        <a:pt x="448108" y="31115"/>
                        <a:pt x="448125" y="31626"/>
                        <a:pt x="448125" y="32240"/>
                      </a:cubicBezTo>
                      <a:cubicBezTo>
                        <a:pt x="448125" y="33570"/>
                        <a:pt x="447972" y="34500"/>
                        <a:pt x="447665" y="35028"/>
                      </a:cubicBezTo>
                      <a:cubicBezTo>
                        <a:pt x="447358" y="35557"/>
                        <a:pt x="446983" y="35821"/>
                        <a:pt x="446539" y="35821"/>
                      </a:cubicBezTo>
                      <a:cubicBezTo>
                        <a:pt x="446028" y="35821"/>
                        <a:pt x="445439" y="35540"/>
                        <a:pt x="444774" y="34977"/>
                      </a:cubicBezTo>
                      <a:cubicBezTo>
                        <a:pt x="444109" y="34414"/>
                        <a:pt x="443265" y="33792"/>
                        <a:pt x="442242" y="33110"/>
                      </a:cubicBezTo>
                      <a:cubicBezTo>
                        <a:pt x="441218" y="32428"/>
                        <a:pt x="439982" y="31805"/>
                        <a:pt x="438532" y="31242"/>
                      </a:cubicBezTo>
                      <a:cubicBezTo>
                        <a:pt x="437084" y="30680"/>
                        <a:pt x="435369" y="30398"/>
                        <a:pt x="433392" y="30398"/>
                      </a:cubicBezTo>
                      <a:cubicBezTo>
                        <a:pt x="429332" y="30398"/>
                        <a:pt x="426220" y="31959"/>
                        <a:pt x="424054" y="35079"/>
                      </a:cubicBezTo>
                      <a:cubicBezTo>
                        <a:pt x="421888" y="38200"/>
                        <a:pt x="420806" y="42728"/>
                        <a:pt x="420806" y="48662"/>
                      </a:cubicBezTo>
                      <a:cubicBezTo>
                        <a:pt x="420806" y="51629"/>
                        <a:pt x="421087" y="54230"/>
                        <a:pt x="421650" y="56464"/>
                      </a:cubicBezTo>
                      <a:cubicBezTo>
                        <a:pt x="422213" y="58698"/>
                        <a:pt x="423040" y="60565"/>
                        <a:pt x="424132" y="62066"/>
                      </a:cubicBezTo>
                      <a:cubicBezTo>
                        <a:pt x="425223" y="63567"/>
                        <a:pt x="426561" y="64684"/>
                        <a:pt x="428147" y="65417"/>
                      </a:cubicBezTo>
                      <a:cubicBezTo>
                        <a:pt x="429733" y="66150"/>
                        <a:pt x="431550" y="66517"/>
                        <a:pt x="433596" y="66517"/>
                      </a:cubicBezTo>
                      <a:cubicBezTo>
                        <a:pt x="435540" y="66517"/>
                        <a:pt x="437246" y="66210"/>
                        <a:pt x="438712" y="65596"/>
                      </a:cubicBezTo>
                      <a:cubicBezTo>
                        <a:pt x="440178" y="64982"/>
                        <a:pt x="441449" y="64308"/>
                        <a:pt x="442523" y="63575"/>
                      </a:cubicBezTo>
                      <a:cubicBezTo>
                        <a:pt x="443598" y="62842"/>
                        <a:pt x="444502" y="62177"/>
                        <a:pt x="445235" y="61580"/>
                      </a:cubicBezTo>
                      <a:cubicBezTo>
                        <a:pt x="445968" y="60983"/>
                        <a:pt x="446539" y="60685"/>
                        <a:pt x="446949" y="60685"/>
                      </a:cubicBezTo>
                      <a:cubicBezTo>
                        <a:pt x="447188" y="60685"/>
                        <a:pt x="447392" y="60753"/>
                        <a:pt x="447562" y="60889"/>
                      </a:cubicBezTo>
                      <a:cubicBezTo>
                        <a:pt x="447733" y="61026"/>
                        <a:pt x="447878" y="61256"/>
                        <a:pt x="447997" y="61580"/>
                      </a:cubicBezTo>
                      <a:cubicBezTo>
                        <a:pt x="448117" y="61904"/>
                        <a:pt x="448202" y="62313"/>
                        <a:pt x="448254" y="62808"/>
                      </a:cubicBezTo>
                      <a:cubicBezTo>
                        <a:pt x="448304" y="63302"/>
                        <a:pt x="448330" y="63891"/>
                        <a:pt x="448330" y="64573"/>
                      </a:cubicBezTo>
                      <a:close/>
                      <a:moveTo>
                        <a:pt x="496693" y="71530"/>
                      </a:moveTo>
                      <a:cubicBezTo>
                        <a:pt x="496693" y="71803"/>
                        <a:pt x="496624" y="72042"/>
                        <a:pt x="496488" y="72247"/>
                      </a:cubicBezTo>
                      <a:cubicBezTo>
                        <a:pt x="496352" y="72451"/>
                        <a:pt x="496122" y="72622"/>
                        <a:pt x="495798" y="72758"/>
                      </a:cubicBezTo>
                      <a:cubicBezTo>
                        <a:pt x="495474" y="72895"/>
                        <a:pt x="495021" y="72997"/>
                        <a:pt x="494442" y="73065"/>
                      </a:cubicBezTo>
                      <a:cubicBezTo>
                        <a:pt x="493862" y="73133"/>
                        <a:pt x="493129" y="73167"/>
                        <a:pt x="492242" y="73167"/>
                      </a:cubicBezTo>
                      <a:cubicBezTo>
                        <a:pt x="491321" y="73167"/>
                        <a:pt x="490562" y="73142"/>
                        <a:pt x="489966" y="73091"/>
                      </a:cubicBezTo>
                      <a:cubicBezTo>
                        <a:pt x="489368" y="73040"/>
                        <a:pt x="488865" y="72954"/>
                        <a:pt x="488456" y="72835"/>
                      </a:cubicBezTo>
                      <a:cubicBezTo>
                        <a:pt x="488047" y="72716"/>
                        <a:pt x="487715" y="72545"/>
                        <a:pt x="487459" y="72323"/>
                      </a:cubicBezTo>
                      <a:cubicBezTo>
                        <a:pt x="487202" y="72102"/>
                        <a:pt x="486973" y="71837"/>
                        <a:pt x="486768" y="71530"/>
                      </a:cubicBezTo>
                      <a:lnTo>
                        <a:pt x="467327" y="46053"/>
                      </a:lnTo>
                      <a:lnTo>
                        <a:pt x="467327" y="71582"/>
                      </a:lnTo>
                      <a:cubicBezTo>
                        <a:pt x="467327" y="71854"/>
                        <a:pt x="467259" y="72085"/>
                        <a:pt x="467123" y="72272"/>
                      </a:cubicBezTo>
                      <a:cubicBezTo>
                        <a:pt x="466987" y="72460"/>
                        <a:pt x="466765" y="72622"/>
                        <a:pt x="466458" y="72758"/>
                      </a:cubicBezTo>
                      <a:cubicBezTo>
                        <a:pt x="466150" y="72895"/>
                        <a:pt x="465724" y="72997"/>
                        <a:pt x="465179" y="73065"/>
                      </a:cubicBezTo>
                      <a:cubicBezTo>
                        <a:pt x="464633" y="73133"/>
                        <a:pt x="463934" y="73167"/>
                        <a:pt x="463081" y="73167"/>
                      </a:cubicBezTo>
                      <a:cubicBezTo>
                        <a:pt x="462262" y="73167"/>
                        <a:pt x="461580" y="73133"/>
                        <a:pt x="461034" y="73065"/>
                      </a:cubicBezTo>
                      <a:cubicBezTo>
                        <a:pt x="460489" y="72997"/>
                        <a:pt x="460054" y="72895"/>
                        <a:pt x="459730" y="72758"/>
                      </a:cubicBezTo>
                      <a:cubicBezTo>
                        <a:pt x="459406" y="72622"/>
                        <a:pt x="459185" y="72460"/>
                        <a:pt x="459065" y="72272"/>
                      </a:cubicBezTo>
                      <a:cubicBezTo>
                        <a:pt x="458945" y="72085"/>
                        <a:pt x="458885" y="71854"/>
                        <a:pt x="458885" y="71582"/>
                      </a:cubicBezTo>
                      <a:lnTo>
                        <a:pt x="458885" y="3233"/>
                      </a:lnTo>
                      <a:cubicBezTo>
                        <a:pt x="458885" y="2960"/>
                        <a:pt x="458945" y="2721"/>
                        <a:pt x="459065" y="2517"/>
                      </a:cubicBezTo>
                      <a:cubicBezTo>
                        <a:pt x="459185" y="2312"/>
                        <a:pt x="459406" y="2141"/>
                        <a:pt x="459730" y="2005"/>
                      </a:cubicBezTo>
                      <a:cubicBezTo>
                        <a:pt x="460054" y="1869"/>
                        <a:pt x="460489" y="1766"/>
                        <a:pt x="461034" y="1698"/>
                      </a:cubicBezTo>
                      <a:cubicBezTo>
                        <a:pt x="461580" y="1630"/>
                        <a:pt x="462262" y="1596"/>
                        <a:pt x="463081" y="1596"/>
                      </a:cubicBezTo>
                      <a:cubicBezTo>
                        <a:pt x="463934" y="1596"/>
                        <a:pt x="464633" y="1630"/>
                        <a:pt x="465179" y="1698"/>
                      </a:cubicBezTo>
                      <a:cubicBezTo>
                        <a:pt x="465724" y="1766"/>
                        <a:pt x="466150" y="1869"/>
                        <a:pt x="466458" y="2005"/>
                      </a:cubicBezTo>
                      <a:cubicBezTo>
                        <a:pt x="466765" y="2141"/>
                        <a:pt x="466987" y="2312"/>
                        <a:pt x="467123" y="2517"/>
                      </a:cubicBezTo>
                      <a:cubicBezTo>
                        <a:pt x="467259" y="2721"/>
                        <a:pt x="467327" y="2960"/>
                        <a:pt x="467327" y="3233"/>
                      </a:cubicBezTo>
                      <a:lnTo>
                        <a:pt x="467327" y="44876"/>
                      </a:lnTo>
                      <a:lnTo>
                        <a:pt x="484721" y="25743"/>
                      </a:lnTo>
                      <a:cubicBezTo>
                        <a:pt x="484994" y="25402"/>
                        <a:pt x="485284" y="25120"/>
                        <a:pt x="485592" y="24899"/>
                      </a:cubicBezTo>
                      <a:cubicBezTo>
                        <a:pt x="485898" y="24677"/>
                        <a:pt x="486265" y="24489"/>
                        <a:pt x="486691" y="24336"/>
                      </a:cubicBezTo>
                      <a:cubicBezTo>
                        <a:pt x="487118" y="24182"/>
                        <a:pt x="487620" y="24080"/>
                        <a:pt x="488201" y="24029"/>
                      </a:cubicBezTo>
                      <a:cubicBezTo>
                        <a:pt x="488781" y="23978"/>
                        <a:pt x="489480" y="23952"/>
                        <a:pt x="490298" y="23952"/>
                      </a:cubicBezTo>
                      <a:cubicBezTo>
                        <a:pt x="491150" y="23952"/>
                        <a:pt x="491867" y="23978"/>
                        <a:pt x="492447" y="24029"/>
                      </a:cubicBezTo>
                      <a:cubicBezTo>
                        <a:pt x="493027" y="24080"/>
                        <a:pt x="493496" y="24165"/>
                        <a:pt x="493854" y="24285"/>
                      </a:cubicBezTo>
                      <a:cubicBezTo>
                        <a:pt x="494212" y="24404"/>
                        <a:pt x="494467" y="24558"/>
                        <a:pt x="494621" y="24745"/>
                      </a:cubicBezTo>
                      <a:cubicBezTo>
                        <a:pt x="494775" y="24933"/>
                        <a:pt x="494851" y="25180"/>
                        <a:pt x="494851" y="25487"/>
                      </a:cubicBezTo>
                      <a:cubicBezTo>
                        <a:pt x="494851" y="25896"/>
                        <a:pt x="494740" y="26306"/>
                        <a:pt x="494519" y="26715"/>
                      </a:cubicBezTo>
                      <a:cubicBezTo>
                        <a:pt x="494297" y="27124"/>
                        <a:pt x="493930" y="27602"/>
                        <a:pt x="493418" y="28147"/>
                      </a:cubicBezTo>
                      <a:lnTo>
                        <a:pt x="476741" y="44825"/>
                      </a:lnTo>
                      <a:lnTo>
                        <a:pt x="495465" y="69126"/>
                      </a:lnTo>
                      <a:cubicBezTo>
                        <a:pt x="495908" y="69706"/>
                        <a:pt x="496223" y="70175"/>
                        <a:pt x="496411" y="70533"/>
                      </a:cubicBezTo>
                      <a:cubicBezTo>
                        <a:pt x="496599" y="70891"/>
                        <a:pt x="496693" y="71223"/>
                        <a:pt x="496693" y="71530"/>
                      </a:cubicBezTo>
                      <a:close/>
                      <a:moveTo>
                        <a:pt x="541476" y="46565"/>
                      </a:moveTo>
                      <a:cubicBezTo>
                        <a:pt x="541476" y="47895"/>
                        <a:pt x="541141" y="48841"/>
                        <a:pt x="540474" y="49404"/>
                      </a:cubicBezTo>
                      <a:cubicBezTo>
                        <a:pt x="539805" y="49967"/>
                        <a:pt x="539043" y="50248"/>
                        <a:pt x="538186" y="50248"/>
                      </a:cubicBezTo>
                      <a:lnTo>
                        <a:pt x="507864" y="50248"/>
                      </a:lnTo>
                      <a:cubicBezTo>
                        <a:pt x="507864" y="52806"/>
                        <a:pt x="508120" y="55108"/>
                        <a:pt x="508635" y="57155"/>
                      </a:cubicBezTo>
                      <a:cubicBezTo>
                        <a:pt x="509149" y="59201"/>
                        <a:pt x="510005" y="60957"/>
                        <a:pt x="511205" y="62424"/>
                      </a:cubicBezTo>
                      <a:cubicBezTo>
                        <a:pt x="512405" y="63891"/>
                        <a:pt x="513964" y="65016"/>
                        <a:pt x="515883" y="65801"/>
                      </a:cubicBezTo>
                      <a:cubicBezTo>
                        <a:pt x="517802" y="66585"/>
                        <a:pt x="520150" y="66977"/>
                        <a:pt x="522926" y="66977"/>
                      </a:cubicBezTo>
                      <a:cubicBezTo>
                        <a:pt x="525119" y="66977"/>
                        <a:pt x="527073" y="66798"/>
                        <a:pt x="528787" y="66440"/>
                      </a:cubicBezTo>
                      <a:cubicBezTo>
                        <a:pt x="530500" y="66082"/>
                        <a:pt x="531982" y="65681"/>
                        <a:pt x="533234" y="65238"/>
                      </a:cubicBezTo>
                      <a:cubicBezTo>
                        <a:pt x="534484" y="64794"/>
                        <a:pt x="535513" y="64394"/>
                        <a:pt x="536318" y="64036"/>
                      </a:cubicBezTo>
                      <a:cubicBezTo>
                        <a:pt x="537124" y="63677"/>
                        <a:pt x="537732" y="63498"/>
                        <a:pt x="538144" y="63498"/>
                      </a:cubicBezTo>
                      <a:cubicBezTo>
                        <a:pt x="538384" y="63498"/>
                        <a:pt x="538597" y="63558"/>
                        <a:pt x="538786" y="63677"/>
                      </a:cubicBezTo>
                      <a:cubicBezTo>
                        <a:pt x="538975" y="63797"/>
                        <a:pt x="539120" y="63976"/>
                        <a:pt x="539223" y="64215"/>
                      </a:cubicBezTo>
                      <a:cubicBezTo>
                        <a:pt x="539326" y="64453"/>
                        <a:pt x="539403" y="64786"/>
                        <a:pt x="539455" y="65212"/>
                      </a:cubicBezTo>
                      <a:cubicBezTo>
                        <a:pt x="539506" y="65639"/>
                        <a:pt x="539532" y="66159"/>
                        <a:pt x="539532" y="66773"/>
                      </a:cubicBezTo>
                      <a:cubicBezTo>
                        <a:pt x="539532" y="67216"/>
                        <a:pt x="539515" y="67600"/>
                        <a:pt x="539480" y="67924"/>
                      </a:cubicBezTo>
                      <a:cubicBezTo>
                        <a:pt x="539446" y="68248"/>
                        <a:pt x="539403" y="68538"/>
                        <a:pt x="539353" y="68793"/>
                      </a:cubicBezTo>
                      <a:cubicBezTo>
                        <a:pt x="539301" y="69049"/>
                        <a:pt x="539216" y="69279"/>
                        <a:pt x="539096" y="69484"/>
                      </a:cubicBezTo>
                      <a:cubicBezTo>
                        <a:pt x="538977" y="69689"/>
                        <a:pt x="538824" y="69885"/>
                        <a:pt x="538636" y="70072"/>
                      </a:cubicBezTo>
                      <a:cubicBezTo>
                        <a:pt x="538449" y="70260"/>
                        <a:pt x="537894" y="70567"/>
                        <a:pt x="536973" y="70993"/>
                      </a:cubicBezTo>
                      <a:cubicBezTo>
                        <a:pt x="536052" y="71419"/>
                        <a:pt x="534859" y="71837"/>
                        <a:pt x="533392" y="72247"/>
                      </a:cubicBezTo>
                      <a:cubicBezTo>
                        <a:pt x="531926" y="72656"/>
                        <a:pt x="530229" y="73022"/>
                        <a:pt x="528302" y="73346"/>
                      </a:cubicBezTo>
                      <a:cubicBezTo>
                        <a:pt x="526375" y="73671"/>
                        <a:pt x="524320" y="73833"/>
                        <a:pt x="522137" y="73833"/>
                      </a:cubicBezTo>
                      <a:cubicBezTo>
                        <a:pt x="518351" y="73833"/>
                        <a:pt x="515034" y="73304"/>
                        <a:pt x="512186" y="72247"/>
                      </a:cubicBezTo>
                      <a:cubicBezTo>
                        <a:pt x="509338" y="71189"/>
                        <a:pt x="506943" y="69620"/>
                        <a:pt x="504999" y="67540"/>
                      </a:cubicBezTo>
                      <a:cubicBezTo>
                        <a:pt x="503055" y="65459"/>
                        <a:pt x="501588" y="62850"/>
                        <a:pt x="500599" y="59713"/>
                      </a:cubicBezTo>
                      <a:cubicBezTo>
                        <a:pt x="499610" y="56575"/>
                        <a:pt x="499115" y="52925"/>
                        <a:pt x="499115" y="48764"/>
                      </a:cubicBezTo>
                      <a:cubicBezTo>
                        <a:pt x="499115" y="44808"/>
                        <a:pt x="499627" y="41253"/>
                        <a:pt x="500650" y="38098"/>
                      </a:cubicBezTo>
                      <a:cubicBezTo>
                        <a:pt x="501674" y="34943"/>
                        <a:pt x="503148" y="32266"/>
                        <a:pt x="505075" y="30066"/>
                      </a:cubicBezTo>
                      <a:cubicBezTo>
                        <a:pt x="507003" y="27866"/>
                        <a:pt x="509330" y="26178"/>
                        <a:pt x="512059" y="25001"/>
                      </a:cubicBezTo>
                      <a:cubicBezTo>
                        <a:pt x="514788" y="23824"/>
                        <a:pt x="517840" y="23236"/>
                        <a:pt x="521216" y="23236"/>
                      </a:cubicBezTo>
                      <a:cubicBezTo>
                        <a:pt x="524832" y="23236"/>
                        <a:pt x="527909" y="23816"/>
                        <a:pt x="530451" y="24975"/>
                      </a:cubicBezTo>
                      <a:cubicBezTo>
                        <a:pt x="532992" y="26135"/>
                        <a:pt x="535081" y="27695"/>
                        <a:pt x="536718" y="29656"/>
                      </a:cubicBezTo>
                      <a:cubicBezTo>
                        <a:pt x="538354" y="31618"/>
                        <a:pt x="539557" y="33920"/>
                        <a:pt x="540324" y="36563"/>
                      </a:cubicBezTo>
                      <a:cubicBezTo>
                        <a:pt x="541092" y="39206"/>
                        <a:pt x="541476" y="42029"/>
                        <a:pt x="541476" y="45030"/>
                      </a:cubicBezTo>
                      <a:close/>
                      <a:moveTo>
                        <a:pt x="532983" y="44058"/>
                      </a:moveTo>
                      <a:cubicBezTo>
                        <a:pt x="533085" y="39624"/>
                        <a:pt x="532098" y="36145"/>
                        <a:pt x="530023" y="33621"/>
                      </a:cubicBezTo>
                      <a:cubicBezTo>
                        <a:pt x="527947" y="31098"/>
                        <a:pt x="524868" y="29836"/>
                        <a:pt x="520784" y="29836"/>
                      </a:cubicBezTo>
                      <a:cubicBezTo>
                        <a:pt x="518691" y="29836"/>
                        <a:pt x="516855" y="30228"/>
                        <a:pt x="515276" y="31012"/>
                      </a:cubicBezTo>
                      <a:cubicBezTo>
                        <a:pt x="513698" y="31797"/>
                        <a:pt x="512377" y="32837"/>
                        <a:pt x="511313" y="34133"/>
                      </a:cubicBezTo>
                      <a:cubicBezTo>
                        <a:pt x="510249" y="35429"/>
                        <a:pt x="509425" y="36938"/>
                        <a:pt x="508842" y="38661"/>
                      </a:cubicBezTo>
                      <a:cubicBezTo>
                        <a:pt x="508258" y="40383"/>
                        <a:pt x="507933" y="42182"/>
                        <a:pt x="507864" y="44058"/>
                      </a:cubicBezTo>
                      <a:close/>
                      <a:moveTo>
                        <a:pt x="580688" y="28557"/>
                      </a:moveTo>
                      <a:cubicBezTo>
                        <a:pt x="580688" y="29307"/>
                        <a:pt x="580671" y="29938"/>
                        <a:pt x="580638" y="30449"/>
                      </a:cubicBezTo>
                      <a:cubicBezTo>
                        <a:pt x="580604" y="30961"/>
                        <a:pt x="580535" y="31362"/>
                        <a:pt x="580433" y="31652"/>
                      </a:cubicBezTo>
                      <a:cubicBezTo>
                        <a:pt x="580330" y="31942"/>
                        <a:pt x="580203" y="32163"/>
                        <a:pt x="580049" y="32317"/>
                      </a:cubicBezTo>
                      <a:cubicBezTo>
                        <a:pt x="579896" y="32470"/>
                        <a:pt x="579683" y="32547"/>
                        <a:pt x="579410" y="32547"/>
                      </a:cubicBezTo>
                      <a:cubicBezTo>
                        <a:pt x="579137" y="32547"/>
                        <a:pt x="578804" y="32470"/>
                        <a:pt x="578412" y="32317"/>
                      </a:cubicBezTo>
                      <a:cubicBezTo>
                        <a:pt x="578019" y="32163"/>
                        <a:pt x="577577" y="32010"/>
                        <a:pt x="577082" y="31856"/>
                      </a:cubicBezTo>
                      <a:cubicBezTo>
                        <a:pt x="576588" y="31703"/>
                        <a:pt x="576033" y="31558"/>
                        <a:pt x="575419" y="31421"/>
                      </a:cubicBezTo>
                      <a:cubicBezTo>
                        <a:pt x="574806" y="31285"/>
                        <a:pt x="574140" y="31217"/>
                        <a:pt x="573424" y="31217"/>
                      </a:cubicBezTo>
                      <a:cubicBezTo>
                        <a:pt x="572571" y="31217"/>
                        <a:pt x="571736" y="31387"/>
                        <a:pt x="570918" y="31728"/>
                      </a:cubicBezTo>
                      <a:cubicBezTo>
                        <a:pt x="570098" y="32070"/>
                        <a:pt x="569237" y="32632"/>
                        <a:pt x="568333" y="33417"/>
                      </a:cubicBezTo>
                      <a:cubicBezTo>
                        <a:pt x="567430" y="34201"/>
                        <a:pt x="566484" y="35241"/>
                        <a:pt x="565494" y="36537"/>
                      </a:cubicBezTo>
                      <a:cubicBezTo>
                        <a:pt x="564505" y="37833"/>
                        <a:pt x="563414" y="39419"/>
                        <a:pt x="562220" y="41295"/>
                      </a:cubicBezTo>
                      <a:lnTo>
                        <a:pt x="562220" y="71582"/>
                      </a:lnTo>
                      <a:cubicBezTo>
                        <a:pt x="562220" y="71854"/>
                        <a:pt x="562152" y="72085"/>
                        <a:pt x="562016" y="72272"/>
                      </a:cubicBezTo>
                      <a:cubicBezTo>
                        <a:pt x="561879" y="72460"/>
                        <a:pt x="561657" y="72622"/>
                        <a:pt x="561351" y="72758"/>
                      </a:cubicBezTo>
                      <a:cubicBezTo>
                        <a:pt x="561043" y="72895"/>
                        <a:pt x="560617" y="72997"/>
                        <a:pt x="560071" y="73065"/>
                      </a:cubicBezTo>
                      <a:cubicBezTo>
                        <a:pt x="559526" y="73133"/>
                        <a:pt x="558827" y="73167"/>
                        <a:pt x="557974" y="73167"/>
                      </a:cubicBezTo>
                      <a:cubicBezTo>
                        <a:pt x="557155" y="73167"/>
                        <a:pt x="556473" y="73133"/>
                        <a:pt x="555927" y="73065"/>
                      </a:cubicBezTo>
                      <a:cubicBezTo>
                        <a:pt x="555381" y="72997"/>
                        <a:pt x="554947" y="72895"/>
                        <a:pt x="554623" y="72758"/>
                      </a:cubicBezTo>
                      <a:cubicBezTo>
                        <a:pt x="554299" y="72622"/>
                        <a:pt x="554077" y="72460"/>
                        <a:pt x="553957" y="72272"/>
                      </a:cubicBezTo>
                      <a:cubicBezTo>
                        <a:pt x="553838" y="72085"/>
                        <a:pt x="553778" y="71854"/>
                        <a:pt x="553778" y="71582"/>
                      </a:cubicBezTo>
                      <a:lnTo>
                        <a:pt x="553778" y="25538"/>
                      </a:lnTo>
                      <a:cubicBezTo>
                        <a:pt x="553778" y="25265"/>
                        <a:pt x="553830" y="25035"/>
                        <a:pt x="553933" y="24848"/>
                      </a:cubicBezTo>
                      <a:cubicBezTo>
                        <a:pt x="554035" y="24660"/>
                        <a:pt x="554239" y="24489"/>
                        <a:pt x="554546" y="24336"/>
                      </a:cubicBezTo>
                      <a:cubicBezTo>
                        <a:pt x="554853" y="24182"/>
                        <a:pt x="555245" y="24080"/>
                        <a:pt x="555722" y="24029"/>
                      </a:cubicBezTo>
                      <a:cubicBezTo>
                        <a:pt x="556201" y="23978"/>
                        <a:pt x="556831" y="23952"/>
                        <a:pt x="557616" y="23952"/>
                      </a:cubicBezTo>
                      <a:cubicBezTo>
                        <a:pt x="558366" y="23952"/>
                        <a:pt x="558988" y="23978"/>
                        <a:pt x="559483" y="24029"/>
                      </a:cubicBezTo>
                      <a:cubicBezTo>
                        <a:pt x="559977" y="24080"/>
                        <a:pt x="560361" y="24182"/>
                        <a:pt x="560634" y="24336"/>
                      </a:cubicBezTo>
                      <a:cubicBezTo>
                        <a:pt x="560907" y="24489"/>
                        <a:pt x="561103" y="24660"/>
                        <a:pt x="561222" y="24848"/>
                      </a:cubicBezTo>
                      <a:cubicBezTo>
                        <a:pt x="561342" y="25035"/>
                        <a:pt x="561401" y="25265"/>
                        <a:pt x="561401" y="25538"/>
                      </a:cubicBezTo>
                      <a:lnTo>
                        <a:pt x="561401" y="32240"/>
                      </a:lnTo>
                      <a:cubicBezTo>
                        <a:pt x="562663" y="30398"/>
                        <a:pt x="563849" y="28898"/>
                        <a:pt x="564957" y="27738"/>
                      </a:cubicBezTo>
                      <a:cubicBezTo>
                        <a:pt x="566066" y="26578"/>
                        <a:pt x="567114" y="25666"/>
                        <a:pt x="568104" y="25001"/>
                      </a:cubicBezTo>
                      <a:cubicBezTo>
                        <a:pt x="569093" y="24336"/>
                        <a:pt x="570073" y="23876"/>
                        <a:pt x="571045" y="23620"/>
                      </a:cubicBezTo>
                      <a:cubicBezTo>
                        <a:pt x="572017" y="23364"/>
                        <a:pt x="572998" y="23236"/>
                        <a:pt x="573987" y="23236"/>
                      </a:cubicBezTo>
                      <a:cubicBezTo>
                        <a:pt x="574430" y="23236"/>
                        <a:pt x="574933" y="23262"/>
                        <a:pt x="575496" y="23313"/>
                      </a:cubicBezTo>
                      <a:cubicBezTo>
                        <a:pt x="576059" y="23364"/>
                        <a:pt x="576647" y="23458"/>
                        <a:pt x="577261" y="23594"/>
                      </a:cubicBezTo>
                      <a:cubicBezTo>
                        <a:pt x="577875" y="23731"/>
                        <a:pt x="578429" y="23884"/>
                        <a:pt x="578923" y="24055"/>
                      </a:cubicBezTo>
                      <a:cubicBezTo>
                        <a:pt x="579419" y="24225"/>
                        <a:pt x="579768" y="24396"/>
                        <a:pt x="579972" y="24566"/>
                      </a:cubicBezTo>
                      <a:cubicBezTo>
                        <a:pt x="580177" y="24737"/>
                        <a:pt x="580314" y="24899"/>
                        <a:pt x="580382" y="25052"/>
                      </a:cubicBezTo>
                      <a:cubicBezTo>
                        <a:pt x="580450" y="25206"/>
                        <a:pt x="580509" y="25402"/>
                        <a:pt x="580561" y="25641"/>
                      </a:cubicBezTo>
                      <a:cubicBezTo>
                        <a:pt x="580612" y="25879"/>
                        <a:pt x="580646" y="26229"/>
                        <a:pt x="580664" y="26689"/>
                      </a:cubicBezTo>
                      <a:cubicBezTo>
                        <a:pt x="580680" y="27150"/>
                        <a:pt x="580688" y="27772"/>
                        <a:pt x="580688" y="28557"/>
                      </a:cubicBezTo>
                      <a:close/>
                      <a:moveTo>
                        <a:pt x="624696" y="25027"/>
                      </a:moveTo>
                      <a:cubicBezTo>
                        <a:pt x="625173" y="25231"/>
                        <a:pt x="625395" y="25632"/>
                        <a:pt x="625361" y="26229"/>
                      </a:cubicBezTo>
                      <a:cubicBezTo>
                        <a:pt x="625326" y="26826"/>
                        <a:pt x="624917" y="27789"/>
                        <a:pt x="624133" y="29119"/>
                      </a:cubicBezTo>
                      <a:cubicBezTo>
                        <a:pt x="623348" y="30484"/>
                        <a:pt x="622709" y="31319"/>
                        <a:pt x="622215" y="31626"/>
                      </a:cubicBezTo>
                      <a:cubicBezTo>
                        <a:pt x="621719" y="31933"/>
                        <a:pt x="621268" y="31933"/>
                        <a:pt x="620858" y="31626"/>
                      </a:cubicBezTo>
                      <a:lnTo>
                        <a:pt x="609962" y="23696"/>
                      </a:lnTo>
                      <a:lnTo>
                        <a:pt x="611394" y="37100"/>
                      </a:lnTo>
                      <a:cubicBezTo>
                        <a:pt x="611496" y="37612"/>
                        <a:pt x="611274" y="38004"/>
                        <a:pt x="610728" y="38277"/>
                      </a:cubicBezTo>
                      <a:cubicBezTo>
                        <a:pt x="610183" y="38550"/>
                        <a:pt x="609126" y="38686"/>
                        <a:pt x="607556" y="38686"/>
                      </a:cubicBezTo>
                      <a:cubicBezTo>
                        <a:pt x="605988" y="38686"/>
                        <a:pt x="604930" y="38550"/>
                        <a:pt x="604385" y="38277"/>
                      </a:cubicBezTo>
                      <a:cubicBezTo>
                        <a:pt x="603839" y="38004"/>
                        <a:pt x="603618" y="37612"/>
                        <a:pt x="603720" y="37100"/>
                      </a:cubicBezTo>
                      <a:lnTo>
                        <a:pt x="605152" y="23696"/>
                      </a:lnTo>
                      <a:lnTo>
                        <a:pt x="594306" y="31626"/>
                      </a:lnTo>
                      <a:cubicBezTo>
                        <a:pt x="593898" y="31933"/>
                        <a:pt x="593437" y="31933"/>
                        <a:pt x="592925" y="31626"/>
                      </a:cubicBezTo>
                      <a:cubicBezTo>
                        <a:pt x="592414" y="31319"/>
                        <a:pt x="591766" y="30484"/>
                        <a:pt x="590981" y="29119"/>
                      </a:cubicBezTo>
                      <a:cubicBezTo>
                        <a:pt x="590196" y="27789"/>
                        <a:pt x="589796" y="26826"/>
                        <a:pt x="589779" y="26229"/>
                      </a:cubicBezTo>
                      <a:cubicBezTo>
                        <a:pt x="589762" y="25632"/>
                        <a:pt x="589992" y="25231"/>
                        <a:pt x="590470" y="25027"/>
                      </a:cubicBezTo>
                      <a:lnTo>
                        <a:pt x="602799" y="19553"/>
                      </a:lnTo>
                      <a:lnTo>
                        <a:pt x="590470" y="14130"/>
                      </a:lnTo>
                      <a:cubicBezTo>
                        <a:pt x="589992" y="13891"/>
                        <a:pt x="589762" y="13473"/>
                        <a:pt x="589779" y="12876"/>
                      </a:cubicBezTo>
                      <a:cubicBezTo>
                        <a:pt x="589796" y="12279"/>
                        <a:pt x="590196" y="11316"/>
                        <a:pt x="590981" y="9986"/>
                      </a:cubicBezTo>
                      <a:cubicBezTo>
                        <a:pt x="591766" y="8656"/>
                        <a:pt x="592414" y="7837"/>
                        <a:pt x="592925" y="7530"/>
                      </a:cubicBezTo>
                      <a:cubicBezTo>
                        <a:pt x="593437" y="7223"/>
                        <a:pt x="593898" y="7223"/>
                        <a:pt x="594306" y="7530"/>
                      </a:cubicBezTo>
                      <a:lnTo>
                        <a:pt x="605152" y="15409"/>
                      </a:lnTo>
                      <a:lnTo>
                        <a:pt x="603720" y="2056"/>
                      </a:lnTo>
                      <a:cubicBezTo>
                        <a:pt x="603618" y="1510"/>
                        <a:pt x="603839" y="1101"/>
                        <a:pt x="604385" y="828"/>
                      </a:cubicBezTo>
                      <a:cubicBezTo>
                        <a:pt x="604930" y="555"/>
                        <a:pt x="605988" y="419"/>
                        <a:pt x="607556" y="419"/>
                      </a:cubicBezTo>
                      <a:cubicBezTo>
                        <a:pt x="609126" y="419"/>
                        <a:pt x="610183" y="555"/>
                        <a:pt x="610728" y="828"/>
                      </a:cubicBezTo>
                      <a:cubicBezTo>
                        <a:pt x="611274" y="1101"/>
                        <a:pt x="611496" y="1510"/>
                        <a:pt x="611394" y="2056"/>
                      </a:cubicBezTo>
                      <a:lnTo>
                        <a:pt x="609962" y="15409"/>
                      </a:lnTo>
                      <a:lnTo>
                        <a:pt x="620858" y="7530"/>
                      </a:lnTo>
                      <a:cubicBezTo>
                        <a:pt x="621268" y="7223"/>
                        <a:pt x="621719" y="7223"/>
                        <a:pt x="622215" y="7530"/>
                      </a:cubicBezTo>
                      <a:cubicBezTo>
                        <a:pt x="622709" y="7837"/>
                        <a:pt x="623348" y="8673"/>
                        <a:pt x="624133" y="10037"/>
                      </a:cubicBezTo>
                      <a:cubicBezTo>
                        <a:pt x="624917" y="11333"/>
                        <a:pt x="625326" y="12279"/>
                        <a:pt x="625361" y="12876"/>
                      </a:cubicBezTo>
                      <a:cubicBezTo>
                        <a:pt x="625395" y="13473"/>
                        <a:pt x="625173" y="13891"/>
                        <a:pt x="624696" y="14130"/>
                      </a:cubicBezTo>
                      <a:lnTo>
                        <a:pt x="612366" y="19553"/>
                      </a:ln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40" name="Полилиния: фигура 39">
              <a:extLst>
                <a:ext uri="{FF2B5EF4-FFF2-40B4-BE49-F238E27FC236}">
                  <a16:creationId xmlns:a16="http://schemas.microsoft.com/office/drawing/2014/main" id="{41454586-EA39-4B6D-BF77-2DC0B0368C35}"/>
                </a:ext>
              </a:extLst>
            </p:cNvPr>
            <p:cNvSpPr/>
            <p:nvPr/>
          </p:nvSpPr>
          <p:spPr>
            <a:xfrm>
              <a:off x="528637" y="2624114"/>
              <a:ext cx="952500" cy="1428737"/>
            </a:xfrm>
            <a:custGeom>
              <a:avLst/>
              <a:gdLst>
                <a:gd name="connsiteX0" fmla="*/ 0 w 952500"/>
                <a:gd name="connsiteY0" fmla="*/ 0 h 1428737"/>
                <a:gd name="connsiteX1" fmla="*/ 952500 w 952500"/>
                <a:gd name="connsiteY1" fmla="*/ 0 h 1428737"/>
                <a:gd name="connsiteX2" fmla="*/ 952500 w 952500"/>
                <a:gd name="connsiteY2" fmla="*/ 1428738 h 1428737"/>
                <a:gd name="connsiteX3" fmla="*/ 0 w 952500"/>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0" y="0"/>
                  </a:moveTo>
                  <a:lnTo>
                    <a:pt x="952500" y="0"/>
                  </a:lnTo>
                  <a:lnTo>
                    <a:pt x="952500" y="1428738"/>
                  </a:lnTo>
                  <a:lnTo>
                    <a:pt x="0" y="1428738"/>
                  </a:lnTo>
                  <a:close/>
                </a:path>
              </a:pathLst>
            </a:custGeom>
            <a:solidFill>
              <a:srgbClr val="FFBE86"/>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ru-RU" sz="800">
                  <a:effectLst/>
                  <a:latin typeface="Calibri" panose="020F0502020204030204" pitchFamily="34" charset="0"/>
                  <a:ea typeface="Calibri" panose="020F0502020204030204" pitchFamily="34" charset="0"/>
                  <a:cs typeface="Times New Roman" panose="02020603050405020304" pitchFamily="18" charset="0"/>
                </a:rPr>
                <a:t>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41" name="Рисунок 4">
              <a:extLst>
                <a:ext uri="{FF2B5EF4-FFF2-40B4-BE49-F238E27FC236}">
                  <a16:creationId xmlns:a16="http://schemas.microsoft.com/office/drawing/2014/main" id="{E2F9D3D5-C0D6-44EB-AE79-CDE670AA2995}"/>
                </a:ext>
              </a:extLst>
            </p:cNvPr>
            <p:cNvGrpSpPr/>
            <p:nvPr/>
          </p:nvGrpSpPr>
          <p:grpSpPr>
            <a:xfrm>
              <a:off x="2605087" y="2636614"/>
              <a:ext cx="952500" cy="1428737"/>
              <a:chOff x="2605087" y="2636614"/>
              <a:chExt cx="952500" cy="1428737"/>
            </a:xfrm>
          </p:grpSpPr>
          <p:sp>
            <p:nvSpPr>
              <p:cNvPr id="69" name="Полилиния: фигура 68">
                <a:extLst>
                  <a:ext uri="{FF2B5EF4-FFF2-40B4-BE49-F238E27FC236}">
                    <a16:creationId xmlns:a16="http://schemas.microsoft.com/office/drawing/2014/main" id="{E8207D78-16CC-4DD3-B156-7D2FEB20E8D6}"/>
                  </a:ext>
                </a:extLst>
              </p:cNvPr>
              <p:cNvSpPr/>
              <p:nvPr/>
            </p:nvSpPr>
            <p:spPr>
              <a:xfrm>
                <a:off x="2605087" y="2636614"/>
                <a:ext cx="952500" cy="1428737"/>
              </a:xfrm>
              <a:custGeom>
                <a:avLst/>
                <a:gdLst>
                  <a:gd name="connsiteX0" fmla="*/ 269 w 952500"/>
                  <a:gd name="connsiteY0" fmla="*/ 272 h 1428737"/>
                  <a:gd name="connsiteX1" fmla="*/ 952769 w 952500"/>
                  <a:gd name="connsiteY1" fmla="*/ 272 h 1428737"/>
                  <a:gd name="connsiteX2" fmla="*/ 952769 w 952500"/>
                  <a:gd name="connsiteY2" fmla="*/ 1429010 h 1428737"/>
                  <a:gd name="connsiteX3" fmla="*/ 269 w 952500"/>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269" y="272"/>
                    </a:moveTo>
                    <a:lnTo>
                      <a:pt x="952769" y="272"/>
                    </a:lnTo>
                    <a:lnTo>
                      <a:pt x="952769" y="1429010"/>
                    </a:lnTo>
                    <a:lnTo>
                      <a:pt x="269"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70" name="Рисунок 4">
                <a:extLst>
                  <a:ext uri="{FF2B5EF4-FFF2-40B4-BE49-F238E27FC236}">
                    <a16:creationId xmlns:a16="http://schemas.microsoft.com/office/drawing/2014/main" id="{DA543708-4FF5-4E66-BBD1-9FEF00235ECB}"/>
                  </a:ext>
                </a:extLst>
              </p:cNvPr>
              <p:cNvGrpSpPr/>
              <p:nvPr/>
            </p:nvGrpSpPr>
            <p:grpSpPr>
              <a:xfrm>
                <a:off x="2663179" y="2680106"/>
                <a:ext cx="664973" cy="214068"/>
                <a:chOff x="2663179" y="2680106"/>
                <a:chExt cx="664973" cy="214068"/>
              </a:xfrm>
              <a:solidFill>
                <a:srgbClr val="000000"/>
              </a:solidFill>
            </p:grpSpPr>
            <p:sp>
              <p:nvSpPr>
                <p:cNvPr id="71" name="Полилиния: фигура 70">
                  <a:extLst>
                    <a:ext uri="{FF2B5EF4-FFF2-40B4-BE49-F238E27FC236}">
                      <a16:creationId xmlns:a16="http://schemas.microsoft.com/office/drawing/2014/main" id="{0B574C32-6B55-4AF0-8EF4-D9F4F84DA296}"/>
                    </a:ext>
                  </a:extLst>
                </p:cNvPr>
                <p:cNvSpPr/>
                <p:nvPr/>
              </p:nvSpPr>
              <p:spPr>
                <a:xfrm>
                  <a:off x="2663179" y="2703025"/>
                  <a:ext cx="25937" cy="25937"/>
                </a:xfrm>
                <a:custGeom>
                  <a:avLst/>
                  <a:gdLst>
                    <a:gd name="connsiteX0" fmla="*/ 279 w 25937"/>
                    <a:gd name="connsiteY0" fmla="*/ 13232 h 25937"/>
                    <a:gd name="connsiteX1" fmla="*/ 4090 w 25937"/>
                    <a:gd name="connsiteY1" fmla="*/ 4075 h 25937"/>
                    <a:gd name="connsiteX2" fmla="*/ 13222 w 25937"/>
                    <a:gd name="connsiteY2" fmla="*/ 289 h 25937"/>
                    <a:gd name="connsiteX3" fmla="*/ 22406 w 25937"/>
                    <a:gd name="connsiteY3" fmla="*/ 4075 h 25937"/>
                    <a:gd name="connsiteX4" fmla="*/ 26217 w 25937"/>
                    <a:gd name="connsiteY4" fmla="*/ 13232 h 25937"/>
                    <a:gd name="connsiteX5" fmla="*/ 22406 w 25937"/>
                    <a:gd name="connsiteY5" fmla="*/ 22415 h 25937"/>
                    <a:gd name="connsiteX6" fmla="*/ 13222 w 25937"/>
                    <a:gd name="connsiteY6" fmla="*/ 26227 h 25937"/>
                    <a:gd name="connsiteX7" fmla="*/ 4090 w 25937"/>
                    <a:gd name="connsiteY7" fmla="*/ 22415 h 25937"/>
                    <a:gd name="connsiteX8" fmla="*/ 279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9" y="13232"/>
                      </a:moveTo>
                      <a:cubicBezTo>
                        <a:pt x="279" y="9651"/>
                        <a:pt x="1549" y="6599"/>
                        <a:pt x="4090" y="4075"/>
                      </a:cubicBezTo>
                      <a:cubicBezTo>
                        <a:pt x="6631" y="1551"/>
                        <a:pt x="9675" y="289"/>
                        <a:pt x="13222" y="289"/>
                      </a:cubicBezTo>
                      <a:cubicBezTo>
                        <a:pt x="16804" y="289"/>
                        <a:pt x="19865" y="1551"/>
                        <a:pt x="22406" y="4075"/>
                      </a:cubicBezTo>
                      <a:cubicBezTo>
                        <a:pt x="24946" y="6599"/>
                        <a:pt x="26217" y="9651"/>
                        <a:pt x="26217" y="13232"/>
                      </a:cubicBezTo>
                      <a:cubicBezTo>
                        <a:pt x="26217" y="16813"/>
                        <a:pt x="24946" y="19874"/>
                        <a:pt x="22406" y="22415"/>
                      </a:cubicBezTo>
                      <a:cubicBezTo>
                        <a:pt x="19865" y="24956"/>
                        <a:pt x="16804" y="26227"/>
                        <a:pt x="13222" y="26227"/>
                      </a:cubicBezTo>
                      <a:cubicBezTo>
                        <a:pt x="9675" y="26227"/>
                        <a:pt x="6631" y="24956"/>
                        <a:pt x="4090" y="22415"/>
                      </a:cubicBezTo>
                      <a:cubicBezTo>
                        <a:pt x="1549" y="19874"/>
                        <a:pt x="279" y="16813"/>
                        <a:pt x="279"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2" name="Полилиния: фигура 71">
                  <a:extLst>
                    <a:ext uri="{FF2B5EF4-FFF2-40B4-BE49-F238E27FC236}">
                      <a16:creationId xmlns:a16="http://schemas.microsoft.com/office/drawing/2014/main" id="{A20E46BB-B8DF-4DA2-8535-CE9A658FCA4C}"/>
                    </a:ext>
                  </a:extLst>
                </p:cNvPr>
                <p:cNvSpPr/>
                <p:nvPr/>
              </p:nvSpPr>
              <p:spPr>
                <a:xfrm>
                  <a:off x="2756492" y="2680106"/>
                  <a:ext cx="498694" cy="90244"/>
                </a:xfrm>
                <a:custGeom>
                  <a:avLst/>
                  <a:gdLst>
                    <a:gd name="connsiteX0" fmla="*/ 51192 w 498694"/>
                    <a:gd name="connsiteY0" fmla="*/ 38812 h 90244"/>
                    <a:gd name="connsiteX1" fmla="*/ 48992 w 498694"/>
                    <a:gd name="connsiteY1" fmla="*/ 53827 h 90244"/>
                    <a:gd name="connsiteX2" fmla="*/ 42572 w 498694"/>
                    <a:gd name="connsiteY2" fmla="*/ 64468 h 90244"/>
                    <a:gd name="connsiteX3" fmla="*/ 32212 w 498694"/>
                    <a:gd name="connsiteY3" fmla="*/ 70786 h 90244"/>
                    <a:gd name="connsiteX4" fmla="*/ 17580 w 498694"/>
                    <a:gd name="connsiteY4" fmla="*/ 72884 h 90244"/>
                    <a:gd name="connsiteX5" fmla="*/ 3563 w 498694"/>
                    <a:gd name="connsiteY5" fmla="*/ 72884 h 90244"/>
                    <a:gd name="connsiteX6" fmla="*/ 1337 w 498694"/>
                    <a:gd name="connsiteY6" fmla="*/ 72091 h 90244"/>
                    <a:gd name="connsiteX7" fmla="*/ 288 w 498694"/>
                    <a:gd name="connsiteY7" fmla="*/ 69303 h 90244"/>
                    <a:gd name="connsiteX8" fmla="*/ 288 w 498694"/>
                    <a:gd name="connsiteY8" fmla="*/ 10265 h 90244"/>
                    <a:gd name="connsiteX9" fmla="*/ 1337 w 498694"/>
                    <a:gd name="connsiteY9" fmla="*/ 7477 h 90244"/>
                    <a:gd name="connsiteX10" fmla="*/ 3563 w 498694"/>
                    <a:gd name="connsiteY10" fmla="*/ 6684 h 90244"/>
                    <a:gd name="connsiteX11" fmla="*/ 18552 w 498694"/>
                    <a:gd name="connsiteY11" fmla="*/ 6684 h 90244"/>
                    <a:gd name="connsiteX12" fmla="*/ 33082 w 498694"/>
                    <a:gd name="connsiteY12" fmla="*/ 8909 h 90244"/>
                    <a:gd name="connsiteX13" fmla="*/ 43032 w 498694"/>
                    <a:gd name="connsiteY13" fmla="*/ 15304 h 90244"/>
                    <a:gd name="connsiteX14" fmla="*/ 49120 w 498694"/>
                    <a:gd name="connsiteY14" fmla="*/ 25408 h 90244"/>
                    <a:gd name="connsiteX15" fmla="*/ 51192 w 498694"/>
                    <a:gd name="connsiteY15" fmla="*/ 38812 h 90244"/>
                    <a:gd name="connsiteX16" fmla="*/ 41932 w 498694"/>
                    <a:gd name="connsiteY16" fmla="*/ 39170 h 90244"/>
                    <a:gd name="connsiteX17" fmla="*/ 40602 w 498694"/>
                    <a:gd name="connsiteY17" fmla="*/ 29168 h 90244"/>
                    <a:gd name="connsiteX18" fmla="*/ 36433 w 498694"/>
                    <a:gd name="connsiteY18" fmla="*/ 21162 h 90244"/>
                    <a:gd name="connsiteX19" fmla="*/ 29245 w 498694"/>
                    <a:gd name="connsiteY19" fmla="*/ 15893 h 90244"/>
                    <a:gd name="connsiteX20" fmla="*/ 18041 w 498694"/>
                    <a:gd name="connsiteY20" fmla="*/ 14000 h 90244"/>
                    <a:gd name="connsiteX21" fmla="*/ 9088 w 498694"/>
                    <a:gd name="connsiteY21" fmla="*/ 14000 h 90244"/>
                    <a:gd name="connsiteX22" fmla="*/ 9088 w 498694"/>
                    <a:gd name="connsiteY22" fmla="*/ 65517 h 90244"/>
                    <a:gd name="connsiteX23" fmla="*/ 18143 w 498694"/>
                    <a:gd name="connsiteY23" fmla="*/ 65517 h 90244"/>
                    <a:gd name="connsiteX24" fmla="*/ 28836 w 498694"/>
                    <a:gd name="connsiteY24" fmla="*/ 63931 h 90244"/>
                    <a:gd name="connsiteX25" fmla="*/ 36100 w 498694"/>
                    <a:gd name="connsiteY25" fmla="*/ 59071 h 90244"/>
                    <a:gd name="connsiteX26" fmla="*/ 40474 w 498694"/>
                    <a:gd name="connsiteY26" fmla="*/ 50860 h 90244"/>
                    <a:gd name="connsiteX27" fmla="*/ 41932 w 498694"/>
                    <a:gd name="connsiteY27" fmla="*/ 39170 h 90244"/>
                    <a:gd name="connsiteX28" fmla="*/ 89726 w 498694"/>
                    <a:gd name="connsiteY28" fmla="*/ 28580 h 90244"/>
                    <a:gd name="connsiteX29" fmla="*/ 89676 w 498694"/>
                    <a:gd name="connsiteY29" fmla="*/ 30473 h 90244"/>
                    <a:gd name="connsiteX30" fmla="*/ 89471 w 498694"/>
                    <a:gd name="connsiteY30" fmla="*/ 31675 h 90244"/>
                    <a:gd name="connsiteX31" fmla="*/ 89087 w 498694"/>
                    <a:gd name="connsiteY31" fmla="*/ 32340 h 90244"/>
                    <a:gd name="connsiteX32" fmla="*/ 88448 w 498694"/>
                    <a:gd name="connsiteY32" fmla="*/ 32570 h 90244"/>
                    <a:gd name="connsiteX33" fmla="*/ 87450 w 498694"/>
                    <a:gd name="connsiteY33" fmla="*/ 32340 h 90244"/>
                    <a:gd name="connsiteX34" fmla="*/ 86120 w 498694"/>
                    <a:gd name="connsiteY34" fmla="*/ 31880 h 90244"/>
                    <a:gd name="connsiteX35" fmla="*/ 84457 w 498694"/>
                    <a:gd name="connsiteY35" fmla="*/ 31445 h 90244"/>
                    <a:gd name="connsiteX36" fmla="*/ 82462 w 498694"/>
                    <a:gd name="connsiteY36" fmla="*/ 31240 h 90244"/>
                    <a:gd name="connsiteX37" fmla="*/ 79955 w 498694"/>
                    <a:gd name="connsiteY37" fmla="*/ 31752 h 90244"/>
                    <a:gd name="connsiteX38" fmla="*/ 77371 w 498694"/>
                    <a:gd name="connsiteY38" fmla="*/ 33440 h 90244"/>
                    <a:gd name="connsiteX39" fmla="*/ 74532 w 498694"/>
                    <a:gd name="connsiteY39" fmla="*/ 36561 h 90244"/>
                    <a:gd name="connsiteX40" fmla="*/ 71258 w 498694"/>
                    <a:gd name="connsiteY40" fmla="*/ 41319 h 90244"/>
                    <a:gd name="connsiteX41" fmla="*/ 71258 w 498694"/>
                    <a:gd name="connsiteY41" fmla="*/ 71605 h 90244"/>
                    <a:gd name="connsiteX42" fmla="*/ 71053 w 498694"/>
                    <a:gd name="connsiteY42" fmla="*/ 72296 h 90244"/>
                    <a:gd name="connsiteX43" fmla="*/ 70388 w 498694"/>
                    <a:gd name="connsiteY43" fmla="*/ 72782 h 90244"/>
                    <a:gd name="connsiteX44" fmla="*/ 69109 w 498694"/>
                    <a:gd name="connsiteY44" fmla="*/ 73089 h 90244"/>
                    <a:gd name="connsiteX45" fmla="*/ 67012 w 498694"/>
                    <a:gd name="connsiteY45" fmla="*/ 73191 h 90244"/>
                    <a:gd name="connsiteX46" fmla="*/ 64965 w 498694"/>
                    <a:gd name="connsiteY46" fmla="*/ 73089 h 90244"/>
                    <a:gd name="connsiteX47" fmla="*/ 63661 w 498694"/>
                    <a:gd name="connsiteY47" fmla="*/ 72782 h 90244"/>
                    <a:gd name="connsiteX48" fmla="*/ 62995 w 498694"/>
                    <a:gd name="connsiteY48" fmla="*/ 72296 h 90244"/>
                    <a:gd name="connsiteX49" fmla="*/ 62816 w 498694"/>
                    <a:gd name="connsiteY49" fmla="*/ 71605 h 90244"/>
                    <a:gd name="connsiteX50" fmla="*/ 62816 w 498694"/>
                    <a:gd name="connsiteY50" fmla="*/ 25562 h 90244"/>
                    <a:gd name="connsiteX51" fmla="*/ 62970 w 498694"/>
                    <a:gd name="connsiteY51" fmla="*/ 24871 h 90244"/>
                    <a:gd name="connsiteX52" fmla="*/ 63584 w 498694"/>
                    <a:gd name="connsiteY52" fmla="*/ 24359 h 90244"/>
                    <a:gd name="connsiteX53" fmla="*/ 64761 w 498694"/>
                    <a:gd name="connsiteY53" fmla="*/ 24052 h 90244"/>
                    <a:gd name="connsiteX54" fmla="*/ 66653 w 498694"/>
                    <a:gd name="connsiteY54" fmla="*/ 23976 h 90244"/>
                    <a:gd name="connsiteX55" fmla="*/ 68521 w 498694"/>
                    <a:gd name="connsiteY55" fmla="*/ 24052 h 90244"/>
                    <a:gd name="connsiteX56" fmla="*/ 69672 w 498694"/>
                    <a:gd name="connsiteY56" fmla="*/ 24359 h 90244"/>
                    <a:gd name="connsiteX57" fmla="*/ 70260 w 498694"/>
                    <a:gd name="connsiteY57" fmla="*/ 24871 h 90244"/>
                    <a:gd name="connsiteX58" fmla="*/ 70439 w 498694"/>
                    <a:gd name="connsiteY58" fmla="*/ 25562 h 90244"/>
                    <a:gd name="connsiteX59" fmla="*/ 70439 w 498694"/>
                    <a:gd name="connsiteY59" fmla="*/ 32263 h 90244"/>
                    <a:gd name="connsiteX60" fmla="*/ 73995 w 498694"/>
                    <a:gd name="connsiteY60" fmla="*/ 27762 h 90244"/>
                    <a:gd name="connsiteX61" fmla="*/ 77141 w 498694"/>
                    <a:gd name="connsiteY61" fmla="*/ 25024 h 90244"/>
                    <a:gd name="connsiteX62" fmla="*/ 80083 w 498694"/>
                    <a:gd name="connsiteY62" fmla="*/ 23643 h 90244"/>
                    <a:gd name="connsiteX63" fmla="*/ 83025 w 498694"/>
                    <a:gd name="connsiteY63" fmla="*/ 23259 h 90244"/>
                    <a:gd name="connsiteX64" fmla="*/ 84534 w 498694"/>
                    <a:gd name="connsiteY64" fmla="*/ 23336 h 90244"/>
                    <a:gd name="connsiteX65" fmla="*/ 86299 w 498694"/>
                    <a:gd name="connsiteY65" fmla="*/ 23618 h 90244"/>
                    <a:gd name="connsiteX66" fmla="*/ 87961 w 498694"/>
                    <a:gd name="connsiteY66" fmla="*/ 24078 h 90244"/>
                    <a:gd name="connsiteX67" fmla="*/ 89010 w 498694"/>
                    <a:gd name="connsiteY67" fmla="*/ 24590 h 90244"/>
                    <a:gd name="connsiteX68" fmla="*/ 89419 w 498694"/>
                    <a:gd name="connsiteY68" fmla="*/ 25076 h 90244"/>
                    <a:gd name="connsiteX69" fmla="*/ 89598 w 498694"/>
                    <a:gd name="connsiteY69" fmla="*/ 25664 h 90244"/>
                    <a:gd name="connsiteX70" fmla="*/ 89701 w 498694"/>
                    <a:gd name="connsiteY70" fmla="*/ 26713 h 90244"/>
                    <a:gd name="connsiteX71" fmla="*/ 89726 w 498694"/>
                    <a:gd name="connsiteY71" fmla="*/ 28580 h 90244"/>
                    <a:gd name="connsiteX72" fmla="*/ 131118 w 498694"/>
                    <a:gd name="connsiteY72" fmla="*/ 71656 h 90244"/>
                    <a:gd name="connsiteX73" fmla="*/ 130708 w 498694"/>
                    <a:gd name="connsiteY73" fmla="*/ 72577 h 90244"/>
                    <a:gd name="connsiteX74" fmla="*/ 129583 w 498694"/>
                    <a:gd name="connsiteY74" fmla="*/ 73037 h 90244"/>
                    <a:gd name="connsiteX75" fmla="*/ 127486 w 498694"/>
                    <a:gd name="connsiteY75" fmla="*/ 73191 h 90244"/>
                    <a:gd name="connsiteX76" fmla="*/ 125363 w 498694"/>
                    <a:gd name="connsiteY76" fmla="*/ 73037 h 90244"/>
                    <a:gd name="connsiteX77" fmla="*/ 124211 w 498694"/>
                    <a:gd name="connsiteY77" fmla="*/ 72577 h 90244"/>
                    <a:gd name="connsiteX78" fmla="*/ 123853 w 498694"/>
                    <a:gd name="connsiteY78" fmla="*/ 71656 h 90244"/>
                    <a:gd name="connsiteX79" fmla="*/ 123853 w 498694"/>
                    <a:gd name="connsiteY79" fmla="*/ 67052 h 90244"/>
                    <a:gd name="connsiteX80" fmla="*/ 117126 w 498694"/>
                    <a:gd name="connsiteY80" fmla="*/ 72065 h 90244"/>
                    <a:gd name="connsiteX81" fmla="*/ 109273 w 498694"/>
                    <a:gd name="connsiteY81" fmla="*/ 73856 h 90244"/>
                    <a:gd name="connsiteX82" fmla="*/ 102699 w 498694"/>
                    <a:gd name="connsiteY82" fmla="*/ 72910 h 90244"/>
                    <a:gd name="connsiteX83" fmla="*/ 97685 w 498694"/>
                    <a:gd name="connsiteY83" fmla="*/ 70172 h 90244"/>
                    <a:gd name="connsiteX84" fmla="*/ 94462 w 498694"/>
                    <a:gd name="connsiteY84" fmla="*/ 65773 h 90244"/>
                    <a:gd name="connsiteX85" fmla="*/ 93311 w 498694"/>
                    <a:gd name="connsiteY85" fmla="*/ 59838 h 90244"/>
                    <a:gd name="connsiteX86" fmla="*/ 94897 w 498694"/>
                    <a:gd name="connsiteY86" fmla="*/ 53085 h 90244"/>
                    <a:gd name="connsiteX87" fmla="*/ 99450 w 498694"/>
                    <a:gd name="connsiteY87" fmla="*/ 48328 h 90244"/>
                    <a:gd name="connsiteX88" fmla="*/ 106715 w 498694"/>
                    <a:gd name="connsiteY88" fmla="*/ 45488 h 90244"/>
                    <a:gd name="connsiteX89" fmla="*/ 116384 w 498694"/>
                    <a:gd name="connsiteY89" fmla="*/ 44542 h 90244"/>
                    <a:gd name="connsiteX90" fmla="*/ 122728 w 498694"/>
                    <a:gd name="connsiteY90" fmla="*/ 44542 h 90244"/>
                    <a:gd name="connsiteX91" fmla="*/ 122728 w 498694"/>
                    <a:gd name="connsiteY91" fmla="*/ 40961 h 90244"/>
                    <a:gd name="connsiteX92" fmla="*/ 122165 w 498694"/>
                    <a:gd name="connsiteY92" fmla="*/ 36254 h 90244"/>
                    <a:gd name="connsiteX93" fmla="*/ 120349 w 498694"/>
                    <a:gd name="connsiteY93" fmla="*/ 32852 h 90244"/>
                    <a:gd name="connsiteX94" fmla="*/ 117100 w 498694"/>
                    <a:gd name="connsiteY94" fmla="*/ 30806 h 90244"/>
                    <a:gd name="connsiteX95" fmla="*/ 112189 w 498694"/>
                    <a:gd name="connsiteY95" fmla="*/ 30115 h 90244"/>
                    <a:gd name="connsiteX96" fmla="*/ 106587 w 498694"/>
                    <a:gd name="connsiteY96" fmla="*/ 30857 h 90244"/>
                    <a:gd name="connsiteX97" fmla="*/ 102238 w 498694"/>
                    <a:gd name="connsiteY97" fmla="*/ 32494 h 90244"/>
                    <a:gd name="connsiteX98" fmla="*/ 99118 w 498694"/>
                    <a:gd name="connsiteY98" fmla="*/ 34131 h 90244"/>
                    <a:gd name="connsiteX99" fmla="*/ 97250 w 498694"/>
                    <a:gd name="connsiteY99" fmla="*/ 34873 h 90244"/>
                    <a:gd name="connsiteX100" fmla="*/ 96535 w 498694"/>
                    <a:gd name="connsiteY100" fmla="*/ 34668 h 90244"/>
                    <a:gd name="connsiteX101" fmla="*/ 95997 w 498694"/>
                    <a:gd name="connsiteY101" fmla="*/ 34054 h 90244"/>
                    <a:gd name="connsiteX102" fmla="*/ 95664 w 498694"/>
                    <a:gd name="connsiteY102" fmla="*/ 33005 h 90244"/>
                    <a:gd name="connsiteX103" fmla="*/ 95562 w 498694"/>
                    <a:gd name="connsiteY103" fmla="*/ 31598 h 90244"/>
                    <a:gd name="connsiteX104" fmla="*/ 95741 w 498694"/>
                    <a:gd name="connsiteY104" fmla="*/ 29578 h 90244"/>
                    <a:gd name="connsiteX105" fmla="*/ 96611 w 498694"/>
                    <a:gd name="connsiteY105" fmla="*/ 28171 h 90244"/>
                    <a:gd name="connsiteX106" fmla="*/ 98990 w 498694"/>
                    <a:gd name="connsiteY106" fmla="*/ 26610 h 90244"/>
                    <a:gd name="connsiteX107" fmla="*/ 102878 w 498694"/>
                    <a:gd name="connsiteY107" fmla="*/ 24973 h 90244"/>
                    <a:gd name="connsiteX108" fmla="*/ 107687 w 498694"/>
                    <a:gd name="connsiteY108" fmla="*/ 23745 h 90244"/>
                    <a:gd name="connsiteX109" fmla="*/ 112957 w 498694"/>
                    <a:gd name="connsiteY109" fmla="*/ 23259 h 90244"/>
                    <a:gd name="connsiteX110" fmla="*/ 121398 w 498694"/>
                    <a:gd name="connsiteY110" fmla="*/ 24385 h 90244"/>
                    <a:gd name="connsiteX111" fmla="*/ 127025 w 498694"/>
                    <a:gd name="connsiteY111" fmla="*/ 27685 h 90244"/>
                    <a:gd name="connsiteX112" fmla="*/ 130146 w 498694"/>
                    <a:gd name="connsiteY112" fmla="*/ 33082 h 90244"/>
                    <a:gd name="connsiteX113" fmla="*/ 131118 w 498694"/>
                    <a:gd name="connsiteY113" fmla="*/ 40602 h 90244"/>
                    <a:gd name="connsiteX114" fmla="*/ 122728 w 498694"/>
                    <a:gd name="connsiteY114" fmla="*/ 50630 h 90244"/>
                    <a:gd name="connsiteX115" fmla="*/ 115514 w 498694"/>
                    <a:gd name="connsiteY115" fmla="*/ 50630 h 90244"/>
                    <a:gd name="connsiteX116" fmla="*/ 109477 w 498694"/>
                    <a:gd name="connsiteY116" fmla="*/ 51218 h 90244"/>
                    <a:gd name="connsiteX117" fmla="*/ 105231 w 498694"/>
                    <a:gd name="connsiteY117" fmla="*/ 52957 h 90244"/>
                    <a:gd name="connsiteX118" fmla="*/ 102750 w 498694"/>
                    <a:gd name="connsiteY118" fmla="*/ 55720 h 90244"/>
                    <a:gd name="connsiteX119" fmla="*/ 101957 w 498694"/>
                    <a:gd name="connsiteY119" fmla="*/ 59429 h 90244"/>
                    <a:gd name="connsiteX120" fmla="*/ 104234 w 498694"/>
                    <a:gd name="connsiteY120" fmla="*/ 65133 h 90244"/>
                    <a:gd name="connsiteX121" fmla="*/ 110603 w 498694"/>
                    <a:gd name="connsiteY121" fmla="*/ 67256 h 90244"/>
                    <a:gd name="connsiteX122" fmla="*/ 116768 w 498694"/>
                    <a:gd name="connsiteY122" fmla="*/ 65568 h 90244"/>
                    <a:gd name="connsiteX123" fmla="*/ 122728 w 498694"/>
                    <a:gd name="connsiteY123" fmla="*/ 60401 h 90244"/>
                    <a:gd name="connsiteX124" fmla="*/ 170668 w 498694"/>
                    <a:gd name="connsiteY124" fmla="*/ 6633 h 90244"/>
                    <a:gd name="connsiteX125" fmla="*/ 170566 w 498694"/>
                    <a:gd name="connsiteY125" fmla="*/ 8193 h 90244"/>
                    <a:gd name="connsiteX126" fmla="*/ 170335 w 498694"/>
                    <a:gd name="connsiteY126" fmla="*/ 9140 h 90244"/>
                    <a:gd name="connsiteX127" fmla="*/ 170003 w 498694"/>
                    <a:gd name="connsiteY127" fmla="*/ 9626 h 90244"/>
                    <a:gd name="connsiteX128" fmla="*/ 169491 w 498694"/>
                    <a:gd name="connsiteY128" fmla="*/ 9753 h 90244"/>
                    <a:gd name="connsiteX129" fmla="*/ 168596 w 498694"/>
                    <a:gd name="connsiteY129" fmla="*/ 9523 h 90244"/>
                    <a:gd name="connsiteX130" fmla="*/ 167291 w 498694"/>
                    <a:gd name="connsiteY130" fmla="*/ 9012 h 90244"/>
                    <a:gd name="connsiteX131" fmla="*/ 165475 w 498694"/>
                    <a:gd name="connsiteY131" fmla="*/ 8500 h 90244"/>
                    <a:gd name="connsiteX132" fmla="*/ 163045 w 498694"/>
                    <a:gd name="connsiteY132" fmla="*/ 8270 h 90244"/>
                    <a:gd name="connsiteX133" fmla="*/ 159821 w 498694"/>
                    <a:gd name="connsiteY133" fmla="*/ 8884 h 90244"/>
                    <a:gd name="connsiteX134" fmla="*/ 157673 w 498694"/>
                    <a:gd name="connsiteY134" fmla="*/ 10802 h 90244"/>
                    <a:gd name="connsiteX135" fmla="*/ 156496 w 498694"/>
                    <a:gd name="connsiteY135" fmla="*/ 14179 h 90244"/>
                    <a:gd name="connsiteX136" fmla="*/ 156138 w 498694"/>
                    <a:gd name="connsiteY136" fmla="*/ 19218 h 90244"/>
                    <a:gd name="connsiteX137" fmla="*/ 156138 w 498694"/>
                    <a:gd name="connsiteY137" fmla="*/ 24232 h 90244"/>
                    <a:gd name="connsiteX138" fmla="*/ 166421 w 498694"/>
                    <a:gd name="connsiteY138" fmla="*/ 24232 h 90244"/>
                    <a:gd name="connsiteX139" fmla="*/ 167112 w 498694"/>
                    <a:gd name="connsiteY139" fmla="*/ 24411 h 90244"/>
                    <a:gd name="connsiteX140" fmla="*/ 167623 w 498694"/>
                    <a:gd name="connsiteY140" fmla="*/ 25024 h 90244"/>
                    <a:gd name="connsiteX141" fmla="*/ 167982 w 498694"/>
                    <a:gd name="connsiteY141" fmla="*/ 26124 h 90244"/>
                    <a:gd name="connsiteX142" fmla="*/ 168109 w 498694"/>
                    <a:gd name="connsiteY142" fmla="*/ 27762 h 90244"/>
                    <a:gd name="connsiteX143" fmla="*/ 167649 w 498694"/>
                    <a:gd name="connsiteY143" fmla="*/ 30422 h 90244"/>
                    <a:gd name="connsiteX144" fmla="*/ 166421 w 498694"/>
                    <a:gd name="connsiteY144" fmla="*/ 31240 h 90244"/>
                    <a:gd name="connsiteX145" fmla="*/ 156138 w 498694"/>
                    <a:gd name="connsiteY145" fmla="*/ 31240 h 90244"/>
                    <a:gd name="connsiteX146" fmla="*/ 156138 w 498694"/>
                    <a:gd name="connsiteY146" fmla="*/ 71605 h 90244"/>
                    <a:gd name="connsiteX147" fmla="*/ 155933 w 498694"/>
                    <a:gd name="connsiteY147" fmla="*/ 72296 h 90244"/>
                    <a:gd name="connsiteX148" fmla="*/ 155243 w 498694"/>
                    <a:gd name="connsiteY148" fmla="*/ 72782 h 90244"/>
                    <a:gd name="connsiteX149" fmla="*/ 153938 w 498694"/>
                    <a:gd name="connsiteY149" fmla="*/ 73089 h 90244"/>
                    <a:gd name="connsiteX150" fmla="*/ 151892 w 498694"/>
                    <a:gd name="connsiteY150" fmla="*/ 73191 h 90244"/>
                    <a:gd name="connsiteX151" fmla="*/ 149846 w 498694"/>
                    <a:gd name="connsiteY151" fmla="*/ 73089 h 90244"/>
                    <a:gd name="connsiteX152" fmla="*/ 148541 w 498694"/>
                    <a:gd name="connsiteY152" fmla="*/ 72782 h 90244"/>
                    <a:gd name="connsiteX153" fmla="*/ 147850 w 498694"/>
                    <a:gd name="connsiteY153" fmla="*/ 72296 h 90244"/>
                    <a:gd name="connsiteX154" fmla="*/ 147646 w 498694"/>
                    <a:gd name="connsiteY154" fmla="*/ 71605 h 90244"/>
                    <a:gd name="connsiteX155" fmla="*/ 147646 w 498694"/>
                    <a:gd name="connsiteY155" fmla="*/ 31240 h 90244"/>
                    <a:gd name="connsiteX156" fmla="*/ 141149 w 498694"/>
                    <a:gd name="connsiteY156" fmla="*/ 31240 h 90244"/>
                    <a:gd name="connsiteX157" fmla="*/ 139921 w 498694"/>
                    <a:gd name="connsiteY157" fmla="*/ 30422 h 90244"/>
                    <a:gd name="connsiteX158" fmla="*/ 139511 w 498694"/>
                    <a:gd name="connsiteY158" fmla="*/ 27762 h 90244"/>
                    <a:gd name="connsiteX159" fmla="*/ 139613 w 498694"/>
                    <a:gd name="connsiteY159" fmla="*/ 26124 h 90244"/>
                    <a:gd name="connsiteX160" fmla="*/ 139921 w 498694"/>
                    <a:gd name="connsiteY160" fmla="*/ 25024 h 90244"/>
                    <a:gd name="connsiteX161" fmla="*/ 140432 w 498694"/>
                    <a:gd name="connsiteY161" fmla="*/ 24411 h 90244"/>
                    <a:gd name="connsiteX162" fmla="*/ 141149 w 498694"/>
                    <a:gd name="connsiteY162" fmla="*/ 24232 h 90244"/>
                    <a:gd name="connsiteX163" fmla="*/ 147646 w 498694"/>
                    <a:gd name="connsiteY163" fmla="*/ 24232 h 90244"/>
                    <a:gd name="connsiteX164" fmla="*/ 147646 w 498694"/>
                    <a:gd name="connsiteY164" fmla="*/ 19474 h 90244"/>
                    <a:gd name="connsiteX165" fmla="*/ 148541 w 498694"/>
                    <a:gd name="connsiteY165" fmla="*/ 11212 h 90244"/>
                    <a:gd name="connsiteX166" fmla="*/ 151278 w 498694"/>
                    <a:gd name="connsiteY166" fmla="*/ 5558 h 90244"/>
                    <a:gd name="connsiteX167" fmla="*/ 155908 w 498694"/>
                    <a:gd name="connsiteY167" fmla="*/ 2310 h 90244"/>
                    <a:gd name="connsiteX168" fmla="*/ 162482 w 498694"/>
                    <a:gd name="connsiteY168" fmla="*/ 1261 h 90244"/>
                    <a:gd name="connsiteX169" fmla="*/ 165961 w 498694"/>
                    <a:gd name="connsiteY169" fmla="*/ 1594 h 90244"/>
                    <a:gd name="connsiteX170" fmla="*/ 168570 w 498694"/>
                    <a:gd name="connsiteY170" fmla="*/ 2310 h 90244"/>
                    <a:gd name="connsiteX171" fmla="*/ 169798 w 498694"/>
                    <a:gd name="connsiteY171" fmla="*/ 3000 h 90244"/>
                    <a:gd name="connsiteX172" fmla="*/ 170309 w 498694"/>
                    <a:gd name="connsiteY172" fmla="*/ 3793 h 90244"/>
                    <a:gd name="connsiteX173" fmla="*/ 170590 w 498694"/>
                    <a:gd name="connsiteY173" fmla="*/ 4970 h 90244"/>
                    <a:gd name="connsiteX174" fmla="*/ 170668 w 498694"/>
                    <a:gd name="connsiteY174" fmla="*/ 6633 h 90244"/>
                    <a:gd name="connsiteX175" fmla="*/ 201139 w 498694"/>
                    <a:gd name="connsiteY175" fmla="*/ 68228 h 90244"/>
                    <a:gd name="connsiteX176" fmla="*/ 200934 w 498694"/>
                    <a:gd name="connsiteY176" fmla="*/ 70582 h 90244"/>
                    <a:gd name="connsiteX177" fmla="*/ 200320 w 498694"/>
                    <a:gd name="connsiteY177" fmla="*/ 71861 h 90244"/>
                    <a:gd name="connsiteX178" fmla="*/ 199092 w 498694"/>
                    <a:gd name="connsiteY178" fmla="*/ 72628 h 90244"/>
                    <a:gd name="connsiteX179" fmla="*/ 197225 w 498694"/>
                    <a:gd name="connsiteY179" fmla="*/ 73216 h 90244"/>
                    <a:gd name="connsiteX180" fmla="*/ 194999 w 498694"/>
                    <a:gd name="connsiteY180" fmla="*/ 73600 h 90244"/>
                    <a:gd name="connsiteX181" fmla="*/ 192646 w 498694"/>
                    <a:gd name="connsiteY181" fmla="*/ 73754 h 90244"/>
                    <a:gd name="connsiteX182" fmla="*/ 186507 w 498694"/>
                    <a:gd name="connsiteY182" fmla="*/ 72807 h 90244"/>
                    <a:gd name="connsiteX183" fmla="*/ 182312 w 498694"/>
                    <a:gd name="connsiteY183" fmla="*/ 69942 h 90244"/>
                    <a:gd name="connsiteX184" fmla="*/ 179933 w 498694"/>
                    <a:gd name="connsiteY184" fmla="*/ 65082 h 90244"/>
                    <a:gd name="connsiteX185" fmla="*/ 179192 w 498694"/>
                    <a:gd name="connsiteY185" fmla="*/ 58150 h 90244"/>
                    <a:gd name="connsiteX186" fmla="*/ 179192 w 498694"/>
                    <a:gd name="connsiteY186" fmla="*/ 31240 h 90244"/>
                    <a:gd name="connsiteX187" fmla="*/ 172745 w 498694"/>
                    <a:gd name="connsiteY187" fmla="*/ 31240 h 90244"/>
                    <a:gd name="connsiteX188" fmla="*/ 171517 w 498694"/>
                    <a:gd name="connsiteY188" fmla="*/ 30422 h 90244"/>
                    <a:gd name="connsiteX189" fmla="*/ 171056 w 498694"/>
                    <a:gd name="connsiteY189" fmla="*/ 27762 h 90244"/>
                    <a:gd name="connsiteX190" fmla="*/ 171185 w 498694"/>
                    <a:gd name="connsiteY190" fmla="*/ 26124 h 90244"/>
                    <a:gd name="connsiteX191" fmla="*/ 171517 w 498694"/>
                    <a:gd name="connsiteY191" fmla="*/ 25024 h 90244"/>
                    <a:gd name="connsiteX192" fmla="*/ 172054 w 498694"/>
                    <a:gd name="connsiteY192" fmla="*/ 24411 h 90244"/>
                    <a:gd name="connsiteX193" fmla="*/ 172796 w 498694"/>
                    <a:gd name="connsiteY193" fmla="*/ 24232 h 90244"/>
                    <a:gd name="connsiteX194" fmla="*/ 179192 w 498694"/>
                    <a:gd name="connsiteY194" fmla="*/ 24232 h 90244"/>
                    <a:gd name="connsiteX195" fmla="*/ 179192 w 498694"/>
                    <a:gd name="connsiteY195" fmla="*/ 13283 h 90244"/>
                    <a:gd name="connsiteX196" fmla="*/ 179370 w 498694"/>
                    <a:gd name="connsiteY196" fmla="*/ 12618 h 90244"/>
                    <a:gd name="connsiteX197" fmla="*/ 180035 w 498694"/>
                    <a:gd name="connsiteY197" fmla="*/ 12081 h 90244"/>
                    <a:gd name="connsiteX198" fmla="*/ 181339 w 498694"/>
                    <a:gd name="connsiteY198" fmla="*/ 11749 h 90244"/>
                    <a:gd name="connsiteX199" fmla="*/ 183386 w 498694"/>
                    <a:gd name="connsiteY199" fmla="*/ 11646 h 90244"/>
                    <a:gd name="connsiteX200" fmla="*/ 185484 w 498694"/>
                    <a:gd name="connsiteY200" fmla="*/ 11749 h 90244"/>
                    <a:gd name="connsiteX201" fmla="*/ 186763 w 498694"/>
                    <a:gd name="connsiteY201" fmla="*/ 12081 h 90244"/>
                    <a:gd name="connsiteX202" fmla="*/ 187428 w 498694"/>
                    <a:gd name="connsiteY202" fmla="*/ 12618 h 90244"/>
                    <a:gd name="connsiteX203" fmla="*/ 187633 w 498694"/>
                    <a:gd name="connsiteY203" fmla="*/ 13283 h 90244"/>
                    <a:gd name="connsiteX204" fmla="*/ 187633 w 498694"/>
                    <a:gd name="connsiteY204" fmla="*/ 24232 h 90244"/>
                    <a:gd name="connsiteX205" fmla="*/ 199450 w 498694"/>
                    <a:gd name="connsiteY205" fmla="*/ 24232 h 90244"/>
                    <a:gd name="connsiteX206" fmla="*/ 200167 w 498694"/>
                    <a:gd name="connsiteY206" fmla="*/ 24411 h 90244"/>
                    <a:gd name="connsiteX207" fmla="*/ 200704 w 498694"/>
                    <a:gd name="connsiteY207" fmla="*/ 25024 h 90244"/>
                    <a:gd name="connsiteX208" fmla="*/ 201036 w 498694"/>
                    <a:gd name="connsiteY208" fmla="*/ 26124 h 90244"/>
                    <a:gd name="connsiteX209" fmla="*/ 201139 w 498694"/>
                    <a:gd name="connsiteY209" fmla="*/ 27762 h 90244"/>
                    <a:gd name="connsiteX210" fmla="*/ 200678 w 498694"/>
                    <a:gd name="connsiteY210" fmla="*/ 30422 h 90244"/>
                    <a:gd name="connsiteX211" fmla="*/ 199450 w 498694"/>
                    <a:gd name="connsiteY211" fmla="*/ 31240 h 90244"/>
                    <a:gd name="connsiteX212" fmla="*/ 187633 w 498694"/>
                    <a:gd name="connsiteY212" fmla="*/ 31240 h 90244"/>
                    <a:gd name="connsiteX213" fmla="*/ 187633 w 498694"/>
                    <a:gd name="connsiteY213" fmla="*/ 56922 h 90244"/>
                    <a:gd name="connsiteX214" fmla="*/ 189039 w 498694"/>
                    <a:gd name="connsiteY214" fmla="*/ 64110 h 90244"/>
                    <a:gd name="connsiteX215" fmla="*/ 194078 w 498694"/>
                    <a:gd name="connsiteY215" fmla="*/ 66540 h 90244"/>
                    <a:gd name="connsiteX216" fmla="*/ 196177 w 498694"/>
                    <a:gd name="connsiteY216" fmla="*/ 66310 h 90244"/>
                    <a:gd name="connsiteX217" fmla="*/ 197813 w 498694"/>
                    <a:gd name="connsiteY217" fmla="*/ 65824 h 90244"/>
                    <a:gd name="connsiteX218" fmla="*/ 199041 w 498694"/>
                    <a:gd name="connsiteY218" fmla="*/ 65338 h 90244"/>
                    <a:gd name="connsiteX219" fmla="*/ 199962 w 498694"/>
                    <a:gd name="connsiteY219" fmla="*/ 65108 h 90244"/>
                    <a:gd name="connsiteX220" fmla="*/ 200448 w 498694"/>
                    <a:gd name="connsiteY220" fmla="*/ 65236 h 90244"/>
                    <a:gd name="connsiteX221" fmla="*/ 200806 w 498694"/>
                    <a:gd name="connsiteY221" fmla="*/ 65722 h 90244"/>
                    <a:gd name="connsiteX222" fmla="*/ 201036 w 498694"/>
                    <a:gd name="connsiteY222" fmla="*/ 66694 h 90244"/>
                    <a:gd name="connsiteX223" fmla="*/ 201139 w 498694"/>
                    <a:gd name="connsiteY223" fmla="*/ 68228 h 90244"/>
                    <a:gd name="connsiteX224" fmla="*/ 240828 w 498694"/>
                    <a:gd name="connsiteY224" fmla="*/ 59071 h 90244"/>
                    <a:gd name="connsiteX225" fmla="*/ 239523 w 498694"/>
                    <a:gd name="connsiteY225" fmla="*/ 65364 h 90244"/>
                    <a:gd name="connsiteX226" fmla="*/ 235814 w 498694"/>
                    <a:gd name="connsiteY226" fmla="*/ 70019 h 90244"/>
                    <a:gd name="connsiteX227" fmla="*/ 230085 w 498694"/>
                    <a:gd name="connsiteY227" fmla="*/ 72884 h 90244"/>
                    <a:gd name="connsiteX228" fmla="*/ 222768 w 498694"/>
                    <a:gd name="connsiteY228" fmla="*/ 73856 h 90244"/>
                    <a:gd name="connsiteX229" fmla="*/ 218087 w 498694"/>
                    <a:gd name="connsiteY229" fmla="*/ 73472 h 90244"/>
                    <a:gd name="connsiteX230" fmla="*/ 214097 w 498694"/>
                    <a:gd name="connsiteY230" fmla="*/ 72500 h 90244"/>
                    <a:gd name="connsiteX231" fmla="*/ 211104 w 498694"/>
                    <a:gd name="connsiteY231" fmla="*/ 71272 h 90244"/>
                    <a:gd name="connsiteX232" fmla="*/ 209313 w 498694"/>
                    <a:gd name="connsiteY232" fmla="*/ 70121 h 90244"/>
                    <a:gd name="connsiteX233" fmla="*/ 208494 w 498694"/>
                    <a:gd name="connsiteY233" fmla="*/ 68689 h 90244"/>
                    <a:gd name="connsiteX234" fmla="*/ 208239 w 498694"/>
                    <a:gd name="connsiteY234" fmla="*/ 66182 h 90244"/>
                    <a:gd name="connsiteX235" fmla="*/ 208341 w 498694"/>
                    <a:gd name="connsiteY235" fmla="*/ 64545 h 90244"/>
                    <a:gd name="connsiteX236" fmla="*/ 208597 w 498694"/>
                    <a:gd name="connsiteY236" fmla="*/ 63471 h 90244"/>
                    <a:gd name="connsiteX237" fmla="*/ 209031 w 498694"/>
                    <a:gd name="connsiteY237" fmla="*/ 62882 h 90244"/>
                    <a:gd name="connsiteX238" fmla="*/ 209672 w 498694"/>
                    <a:gd name="connsiteY238" fmla="*/ 62703 h 90244"/>
                    <a:gd name="connsiteX239" fmla="*/ 211334 w 498694"/>
                    <a:gd name="connsiteY239" fmla="*/ 63394 h 90244"/>
                    <a:gd name="connsiteX240" fmla="*/ 214045 w 498694"/>
                    <a:gd name="connsiteY240" fmla="*/ 64903 h 90244"/>
                    <a:gd name="connsiteX241" fmla="*/ 217857 w 498694"/>
                    <a:gd name="connsiteY241" fmla="*/ 66412 h 90244"/>
                    <a:gd name="connsiteX242" fmla="*/ 222922 w 498694"/>
                    <a:gd name="connsiteY242" fmla="*/ 67103 h 90244"/>
                    <a:gd name="connsiteX243" fmla="*/ 226810 w 498694"/>
                    <a:gd name="connsiteY243" fmla="*/ 66643 h 90244"/>
                    <a:gd name="connsiteX244" fmla="*/ 229828 w 498694"/>
                    <a:gd name="connsiteY244" fmla="*/ 65287 h 90244"/>
                    <a:gd name="connsiteX245" fmla="*/ 231798 w 498694"/>
                    <a:gd name="connsiteY245" fmla="*/ 63010 h 90244"/>
                    <a:gd name="connsiteX246" fmla="*/ 232489 w 498694"/>
                    <a:gd name="connsiteY246" fmla="*/ 59736 h 90244"/>
                    <a:gd name="connsiteX247" fmla="*/ 231491 w 498694"/>
                    <a:gd name="connsiteY247" fmla="*/ 56462 h 90244"/>
                    <a:gd name="connsiteX248" fmla="*/ 228856 w 498694"/>
                    <a:gd name="connsiteY248" fmla="*/ 54109 h 90244"/>
                    <a:gd name="connsiteX249" fmla="*/ 225173 w 498694"/>
                    <a:gd name="connsiteY249" fmla="*/ 52292 h 90244"/>
                    <a:gd name="connsiteX250" fmla="*/ 220952 w 498694"/>
                    <a:gd name="connsiteY250" fmla="*/ 50630 h 90244"/>
                    <a:gd name="connsiteX251" fmla="*/ 216706 w 498694"/>
                    <a:gd name="connsiteY251" fmla="*/ 48660 h 90244"/>
                    <a:gd name="connsiteX252" fmla="*/ 212997 w 498694"/>
                    <a:gd name="connsiteY252" fmla="*/ 45974 h 90244"/>
                    <a:gd name="connsiteX253" fmla="*/ 210362 w 498694"/>
                    <a:gd name="connsiteY253" fmla="*/ 42188 h 90244"/>
                    <a:gd name="connsiteX254" fmla="*/ 209365 w 498694"/>
                    <a:gd name="connsiteY254" fmla="*/ 36919 h 90244"/>
                    <a:gd name="connsiteX255" fmla="*/ 210414 w 498694"/>
                    <a:gd name="connsiteY255" fmla="*/ 31726 h 90244"/>
                    <a:gd name="connsiteX256" fmla="*/ 213560 w 498694"/>
                    <a:gd name="connsiteY256" fmla="*/ 27378 h 90244"/>
                    <a:gd name="connsiteX257" fmla="*/ 218803 w 498694"/>
                    <a:gd name="connsiteY257" fmla="*/ 24385 h 90244"/>
                    <a:gd name="connsiteX258" fmla="*/ 226145 w 498694"/>
                    <a:gd name="connsiteY258" fmla="*/ 23259 h 90244"/>
                    <a:gd name="connsiteX259" fmla="*/ 229828 w 498694"/>
                    <a:gd name="connsiteY259" fmla="*/ 23566 h 90244"/>
                    <a:gd name="connsiteX260" fmla="*/ 233154 w 498694"/>
                    <a:gd name="connsiteY260" fmla="*/ 24334 h 90244"/>
                    <a:gd name="connsiteX261" fmla="*/ 235686 w 498694"/>
                    <a:gd name="connsiteY261" fmla="*/ 25331 h 90244"/>
                    <a:gd name="connsiteX262" fmla="*/ 237272 w 498694"/>
                    <a:gd name="connsiteY262" fmla="*/ 26278 h 90244"/>
                    <a:gd name="connsiteX263" fmla="*/ 237988 w 498694"/>
                    <a:gd name="connsiteY263" fmla="*/ 26994 h 90244"/>
                    <a:gd name="connsiteX264" fmla="*/ 238244 w 498694"/>
                    <a:gd name="connsiteY264" fmla="*/ 27685 h 90244"/>
                    <a:gd name="connsiteX265" fmla="*/ 238398 w 498694"/>
                    <a:gd name="connsiteY265" fmla="*/ 28631 h 90244"/>
                    <a:gd name="connsiteX266" fmla="*/ 238474 w 498694"/>
                    <a:gd name="connsiteY266" fmla="*/ 30012 h 90244"/>
                    <a:gd name="connsiteX267" fmla="*/ 238398 w 498694"/>
                    <a:gd name="connsiteY267" fmla="*/ 31522 h 90244"/>
                    <a:gd name="connsiteX268" fmla="*/ 238142 w 498694"/>
                    <a:gd name="connsiteY268" fmla="*/ 32570 h 90244"/>
                    <a:gd name="connsiteX269" fmla="*/ 237706 w 498694"/>
                    <a:gd name="connsiteY269" fmla="*/ 33159 h 90244"/>
                    <a:gd name="connsiteX270" fmla="*/ 237144 w 498694"/>
                    <a:gd name="connsiteY270" fmla="*/ 33338 h 90244"/>
                    <a:gd name="connsiteX271" fmla="*/ 235814 w 498694"/>
                    <a:gd name="connsiteY271" fmla="*/ 32775 h 90244"/>
                    <a:gd name="connsiteX272" fmla="*/ 233563 w 498694"/>
                    <a:gd name="connsiteY272" fmla="*/ 31573 h 90244"/>
                    <a:gd name="connsiteX273" fmla="*/ 230314 w 498694"/>
                    <a:gd name="connsiteY273" fmla="*/ 30371 h 90244"/>
                    <a:gd name="connsiteX274" fmla="*/ 226042 w 498694"/>
                    <a:gd name="connsiteY274" fmla="*/ 29808 h 90244"/>
                    <a:gd name="connsiteX275" fmla="*/ 222257 w 498694"/>
                    <a:gd name="connsiteY275" fmla="*/ 30294 h 90244"/>
                    <a:gd name="connsiteX276" fmla="*/ 219571 w 498694"/>
                    <a:gd name="connsiteY276" fmla="*/ 31675 h 90244"/>
                    <a:gd name="connsiteX277" fmla="*/ 217985 w 498694"/>
                    <a:gd name="connsiteY277" fmla="*/ 33798 h 90244"/>
                    <a:gd name="connsiteX278" fmla="*/ 217448 w 498694"/>
                    <a:gd name="connsiteY278" fmla="*/ 36459 h 90244"/>
                    <a:gd name="connsiteX279" fmla="*/ 218471 w 498694"/>
                    <a:gd name="connsiteY279" fmla="*/ 39810 h 90244"/>
                    <a:gd name="connsiteX280" fmla="*/ 221131 w 498694"/>
                    <a:gd name="connsiteY280" fmla="*/ 42188 h 90244"/>
                    <a:gd name="connsiteX281" fmla="*/ 224866 w 498694"/>
                    <a:gd name="connsiteY281" fmla="*/ 44030 h 90244"/>
                    <a:gd name="connsiteX282" fmla="*/ 229138 w 498694"/>
                    <a:gd name="connsiteY282" fmla="*/ 45718 h 90244"/>
                    <a:gd name="connsiteX283" fmla="*/ 233435 w 498694"/>
                    <a:gd name="connsiteY283" fmla="*/ 47662 h 90244"/>
                    <a:gd name="connsiteX284" fmla="*/ 237195 w 498694"/>
                    <a:gd name="connsiteY284" fmla="*/ 50272 h 90244"/>
                    <a:gd name="connsiteX285" fmla="*/ 239830 w 498694"/>
                    <a:gd name="connsiteY285" fmla="*/ 53955 h 90244"/>
                    <a:gd name="connsiteX286" fmla="*/ 240828 w 498694"/>
                    <a:gd name="connsiteY286" fmla="*/ 59071 h 90244"/>
                    <a:gd name="connsiteX287" fmla="*/ 293912 w 498694"/>
                    <a:gd name="connsiteY287" fmla="*/ 2386 h 90244"/>
                    <a:gd name="connsiteX288" fmla="*/ 286673 w 498694"/>
                    <a:gd name="connsiteY288" fmla="*/ 23490 h 90244"/>
                    <a:gd name="connsiteX289" fmla="*/ 284293 w 498694"/>
                    <a:gd name="connsiteY289" fmla="*/ 45258 h 90244"/>
                    <a:gd name="connsiteX290" fmla="*/ 286723 w 498694"/>
                    <a:gd name="connsiteY290" fmla="*/ 67052 h 90244"/>
                    <a:gd name="connsiteX291" fmla="*/ 293809 w 498694"/>
                    <a:gd name="connsiteY291" fmla="*/ 88232 h 90244"/>
                    <a:gd name="connsiteX292" fmla="*/ 294091 w 498694"/>
                    <a:gd name="connsiteY292" fmla="*/ 89281 h 90244"/>
                    <a:gd name="connsiteX293" fmla="*/ 293757 w 498694"/>
                    <a:gd name="connsiteY293" fmla="*/ 89997 h 90244"/>
                    <a:gd name="connsiteX294" fmla="*/ 292658 w 498694"/>
                    <a:gd name="connsiteY294" fmla="*/ 90406 h 90244"/>
                    <a:gd name="connsiteX295" fmla="*/ 290637 w 498694"/>
                    <a:gd name="connsiteY295" fmla="*/ 90534 h 90244"/>
                    <a:gd name="connsiteX296" fmla="*/ 289051 w 498694"/>
                    <a:gd name="connsiteY296" fmla="*/ 90483 h 90244"/>
                    <a:gd name="connsiteX297" fmla="*/ 287900 w 498694"/>
                    <a:gd name="connsiteY297" fmla="*/ 90278 h 90244"/>
                    <a:gd name="connsiteX298" fmla="*/ 287107 w 498694"/>
                    <a:gd name="connsiteY298" fmla="*/ 89920 h 90244"/>
                    <a:gd name="connsiteX299" fmla="*/ 286647 w 498694"/>
                    <a:gd name="connsiteY299" fmla="*/ 89459 h 90244"/>
                    <a:gd name="connsiteX300" fmla="*/ 281786 w 498694"/>
                    <a:gd name="connsiteY300" fmla="*/ 78895 h 90244"/>
                    <a:gd name="connsiteX301" fmla="*/ 278256 w 498694"/>
                    <a:gd name="connsiteY301" fmla="*/ 68024 h 90244"/>
                    <a:gd name="connsiteX302" fmla="*/ 276107 w 498694"/>
                    <a:gd name="connsiteY302" fmla="*/ 56845 h 90244"/>
                    <a:gd name="connsiteX303" fmla="*/ 275391 w 498694"/>
                    <a:gd name="connsiteY303" fmla="*/ 45411 h 90244"/>
                    <a:gd name="connsiteX304" fmla="*/ 276185 w 498694"/>
                    <a:gd name="connsiteY304" fmla="*/ 34003 h 90244"/>
                    <a:gd name="connsiteX305" fmla="*/ 278435 w 498694"/>
                    <a:gd name="connsiteY305" fmla="*/ 22825 h 90244"/>
                    <a:gd name="connsiteX306" fmla="*/ 281991 w 498694"/>
                    <a:gd name="connsiteY306" fmla="*/ 11902 h 90244"/>
                    <a:gd name="connsiteX307" fmla="*/ 286697 w 498694"/>
                    <a:gd name="connsiteY307" fmla="*/ 1261 h 90244"/>
                    <a:gd name="connsiteX308" fmla="*/ 286979 w 498694"/>
                    <a:gd name="connsiteY308" fmla="*/ 903 h 90244"/>
                    <a:gd name="connsiteX309" fmla="*/ 287618 w 498694"/>
                    <a:gd name="connsiteY309" fmla="*/ 596 h 90244"/>
                    <a:gd name="connsiteX310" fmla="*/ 288744 w 498694"/>
                    <a:gd name="connsiteY310" fmla="*/ 366 h 90244"/>
                    <a:gd name="connsiteX311" fmla="*/ 290585 w 498694"/>
                    <a:gd name="connsiteY311" fmla="*/ 289 h 90244"/>
                    <a:gd name="connsiteX312" fmla="*/ 292479 w 498694"/>
                    <a:gd name="connsiteY312" fmla="*/ 442 h 90244"/>
                    <a:gd name="connsiteX313" fmla="*/ 293604 w 498694"/>
                    <a:gd name="connsiteY313" fmla="*/ 852 h 90244"/>
                    <a:gd name="connsiteX314" fmla="*/ 294065 w 498694"/>
                    <a:gd name="connsiteY314" fmla="*/ 1517 h 90244"/>
                    <a:gd name="connsiteX315" fmla="*/ 293912 w 498694"/>
                    <a:gd name="connsiteY315" fmla="*/ 2386 h 90244"/>
                    <a:gd name="connsiteX316" fmla="*/ 343925 w 498694"/>
                    <a:gd name="connsiteY316" fmla="*/ 10470 h 90244"/>
                    <a:gd name="connsiteX317" fmla="*/ 343823 w 498694"/>
                    <a:gd name="connsiteY317" fmla="*/ 12158 h 90244"/>
                    <a:gd name="connsiteX318" fmla="*/ 343464 w 498694"/>
                    <a:gd name="connsiteY318" fmla="*/ 13309 h 90244"/>
                    <a:gd name="connsiteX319" fmla="*/ 342877 w 498694"/>
                    <a:gd name="connsiteY319" fmla="*/ 13948 h 90244"/>
                    <a:gd name="connsiteX320" fmla="*/ 342186 w 498694"/>
                    <a:gd name="connsiteY320" fmla="*/ 14153 h 90244"/>
                    <a:gd name="connsiteX321" fmla="*/ 317937 w 498694"/>
                    <a:gd name="connsiteY321" fmla="*/ 14153 h 90244"/>
                    <a:gd name="connsiteX322" fmla="*/ 317937 w 498694"/>
                    <a:gd name="connsiteY322" fmla="*/ 36663 h 90244"/>
                    <a:gd name="connsiteX323" fmla="*/ 340856 w 498694"/>
                    <a:gd name="connsiteY323" fmla="*/ 36663 h 90244"/>
                    <a:gd name="connsiteX324" fmla="*/ 341546 w 498694"/>
                    <a:gd name="connsiteY324" fmla="*/ 36842 h 90244"/>
                    <a:gd name="connsiteX325" fmla="*/ 342135 w 498694"/>
                    <a:gd name="connsiteY325" fmla="*/ 37431 h 90244"/>
                    <a:gd name="connsiteX326" fmla="*/ 342493 w 498694"/>
                    <a:gd name="connsiteY326" fmla="*/ 38531 h 90244"/>
                    <a:gd name="connsiteX327" fmla="*/ 342595 w 498694"/>
                    <a:gd name="connsiteY327" fmla="*/ 40295 h 90244"/>
                    <a:gd name="connsiteX328" fmla="*/ 342493 w 498694"/>
                    <a:gd name="connsiteY328" fmla="*/ 41958 h 90244"/>
                    <a:gd name="connsiteX329" fmla="*/ 342135 w 498694"/>
                    <a:gd name="connsiteY329" fmla="*/ 43084 h 90244"/>
                    <a:gd name="connsiteX330" fmla="*/ 341546 w 498694"/>
                    <a:gd name="connsiteY330" fmla="*/ 43749 h 90244"/>
                    <a:gd name="connsiteX331" fmla="*/ 340856 w 498694"/>
                    <a:gd name="connsiteY331" fmla="*/ 43979 h 90244"/>
                    <a:gd name="connsiteX332" fmla="*/ 317937 w 498694"/>
                    <a:gd name="connsiteY332" fmla="*/ 43979 h 90244"/>
                    <a:gd name="connsiteX333" fmla="*/ 317937 w 498694"/>
                    <a:gd name="connsiteY333" fmla="*/ 71554 h 90244"/>
                    <a:gd name="connsiteX334" fmla="*/ 317732 w 498694"/>
                    <a:gd name="connsiteY334" fmla="*/ 72244 h 90244"/>
                    <a:gd name="connsiteX335" fmla="*/ 317015 w 498694"/>
                    <a:gd name="connsiteY335" fmla="*/ 72756 h 90244"/>
                    <a:gd name="connsiteX336" fmla="*/ 315685 w 498694"/>
                    <a:gd name="connsiteY336" fmla="*/ 73063 h 90244"/>
                    <a:gd name="connsiteX337" fmla="*/ 313536 w 498694"/>
                    <a:gd name="connsiteY337" fmla="*/ 73191 h 90244"/>
                    <a:gd name="connsiteX338" fmla="*/ 311439 w 498694"/>
                    <a:gd name="connsiteY338" fmla="*/ 73063 h 90244"/>
                    <a:gd name="connsiteX339" fmla="*/ 310057 w 498694"/>
                    <a:gd name="connsiteY339" fmla="*/ 72756 h 90244"/>
                    <a:gd name="connsiteX340" fmla="*/ 309341 w 498694"/>
                    <a:gd name="connsiteY340" fmla="*/ 72244 h 90244"/>
                    <a:gd name="connsiteX341" fmla="*/ 309136 w 498694"/>
                    <a:gd name="connsiteY341" fmla="*/ 71554 h 90244"/>
                    <a:gd name="connsiteX342" fmla="*/ 309136 w 498694"/>
                    <a:gd name="connsiteY342" fmla="*/ 10265 h 90244"/>
                    <a:gd name="connsiteX343" fmla="*/ 310185 w 498694"/>
                    <a:gd name="connsiteY343" fmla="*/ 7477 h 90244"/>
                    <a:gd name="connsiteX344" fmla="*/ 312411 w 498694"/>
                    <a:gd name="connsiteY344" fmla="*/ 6684 h 90244"/>
                    <a:gd name="connsiteX345" fmla="*/ 342186 w 498694"/>
                    <a:gd name="connsiteY345" fmla="*/ 6684 h 90244"/>
                    <a:gd name="connsiteX346" fmla="*/ 342877 w 498694"/>
                    <a:gd name="connsiteY346" fmla="*/ 6889 h 90244"/>
                    <a:gd name="connsiteX347" fmla="*/ 343464 w 498694"/>
                    <a:gd name="connsiteY347" fmla="*/ 7554 h 90244"/>
                    <a:gd name="connsiteX348" fmla="*/ 343823 w 498694"/>
                    <a:gd name="connsiteY348" fmla="*/ 8756 h 90244"/>
                    <a:gd name="connsiteX349" fmla="*/ 343925 w 498694"/>
                    <a:gd name="connsiteY349" fmla="*/ 10470 h 90244"/>
                    <a:gd name="connsiteX350" fmla="*/ 364231 w 498694"/>
                    <a:gd name="connsiteY350" fmla="*/ 71605 h 90244"/>
                    <a:gd name="connsiteX351" fmla="*/ 364026 w 498694"/>
                    <a:gd name="connsiteY351" fmla="*/ 72296 h 90244"/>
                    <a:gd name="connsiteX352" fmla="*/ 363361 w 498694"/>
                    <a:gd name="connsiteY352" fmla="*/ 72782 h 90244"/>
                    <a:gd name="connsiteX353" fmla="*/ 362082 w 498694"/>
                    <a:gd name="connsiteY353" fmla="*/ 73089 h 90244"/>
                    <a:gd name="connsiteX354" fmla="*/ 359985 w 498694"/>
                    <a:gd name="connsiteY354" fmla="*/ 73191 h 90244"/>
                    <a:gd name="connsiteX355" fmla="*/ 357939 w 498694"/>
                    <a:gd name="connsiteY355" fmla="*/ 73089 h 90244"/>
                    <a:gd name="connsiteX356" fmla="*/ 356634 w 498694"/>
                    <a:gd name="connsiteY356" fmla="*/ 72782 h 90244"/>
                    <a:gd name="connsiteX357" fmla="*/ 355969 w 498694"/>
                    <a:gd name="connsiteY357" fmla="*/ 72296 h 90244"/>
                    <a:gd name="connsiteX358" fmla="*/ 355790 w 498694"/>
                    <a:gd name="connsiteY358" fmla="*/ 71605 h 90244"/>
                    <a:gd name="connsiteX359" fmla="*/ 355790 w 498694"/>
                    <a:gd name="connsiteY359" fmla="*/ 25562 h 90244"/>
                    <a:gd name="connsiteX360" fmla="*/ 355969 w 498694"/>
                    <a:gd name="connsiteY360" fmla="*/ 24897 h 90244"/>
                    <a:gd name="connsiteX361" fmla="*/ 356634 w 498694"/>
                    <a:gd name="connsiteY361" fmla="*/ 24385 h 90244"/>
                    <a:gd name="connsiteX362" fmla="*/ 357939 w 498694"/>
                    <a:gd name="connsiteY362" fmla="*/ 24078 h 90244"/>
                    <a:gd name="connsiteX363" fmla="*/ 359985 w 498694"/>
                    <a:gd name="connsiteY363" fmla="*/ 23976 h 90244"/>
                    <a:gd name="connsiteX364" fmla="*/ 362082 w 498694"/>
                    <a:gd name="connsiteY364" fmla="*/ 24078 h 90244"/>
                    <a:gd name="connsiteX365" fmla="*/ 363361 w 498694"/>
                    <a:gd name="connsiteY365" fmla="*/ 24385 h 90244"/>
                    <a:gd name="connsiteX366" fmla="*/ 364026 w 498694"/>
                    <a:gd name="connsiteY366" fmla="*/ 24897 h 90244"/>
                    <a:gd name="connsiteX367" fmla="*/ 364231 w 498694"/>
                    <a:gd name="connsiteY367" fmla="*/ 25562 h 90244"/>
                    <a:gd name="connsiteX368" fmla="*/ 365203 w 498694"/>
                    <a:gd name="connsiteY368" fmla="*/ 10009 h 90244"/>
                    <a:gd name="connsiteX369" fmla="*/ 364078 w 498694"/>
                    <a:gd name="connsiteY369" fmla="*/ 14051 h 90244"/>
                    <a:gd name="connsiteX370" fmla="*/ 359933 w 498694"/>
                    <a:gd name="connsiteY370" fmla="*/ 15125 h 90244"/>
                    <a:gd name="connsiteX371" fmla="*/ 355866 w 498694"/>
                    <a:gd name="connsiteY371" fmla="*/ 14076 h 90244"/>
                    <a:gd name="connsiteX372" fmla="*/ 354767 w 498694"/>
                    <a:gd name="connsiteY372" fmla="*/ 10112 h 90244"/>
                    <a:gd name="connsiteX373" fmla="*/ 355892 w 498694"/>
                    <a:gd name="connsiteY373" fmla="*/ 6070 h 90244"/>
                    <a:gd name="connsiteX374" fmla="*/ 360036 w 498694"/>
                    <a:gd name="connsiteY374" fmla="*/ 4996 h 90244"/>
                    <a:gd name="connsiteX375" fmla="*/ 364103 w 498694"/>
                    <a:gd name="connsiteY375" fmla="*/ 6044 h 90244"/>
                    <a:gd name="connsiteX376" fmla="*/ 365203 w 498694"/>
                    <a:gd name="connsiteY376" fmla="*/ 10009 h 90244"/>
                    <a:gd name="connsiteX377" fmla="*/ 406512 w 498694"/>
                    <a:gd name="connsiteY377" fmla="*/ 28580 h 90244"/>
                    <a:gd name="connsiteX378" fmla="*/ 406461 w 498694"/>
                    <a:gd name="connsiteY378" fmla="*/ 30473 h 90244"/>
                    <a:gd name="connsiteX379" fmla="*/ 406256 w 498694"/>
                    <a:gd name="connsiteY379" fmla="*/ 31675 h 90244"/>
                    <a:gd name="connsiteX380" fmla="*/ 405872 w 498694"/>
                    <a:gd name="connsiteY380" fmla="*/ 32340 h 90244"/>
                    <a:gd name="connsiteX381" fmla="*/ 405233 w 498694"/>
                    <a:gd name="connsiteY381" fmla="*/ 32570 h 90244"/>
                    <a:gd name="connsiteX382" fmla="*/ 404236 w 498694"/>
                    <a:gd name="connsiteY382" fmla="*/ 32340 h 90244"/>
                    <a:gd name="connsiteX383" fmla="*/ 402905 w 498694"/>
                    <a:gd name="connsiteY383" fmla="*/ 31880 h 90244"/>
                    <a:gd name="connsiteX384" fmla="*/ 401243 w 498694"/>
                    <a:gd name="connsiteY384" fmla="*/ 31445 h 90244"/>
                    <a:gd name="connsiteX385" fmla="*/ 399248 w 498694"/>
                    <a:gd name="connsiteY385" fmla="*/ 31240 h 90244"/>
                    <a:gd name="connsiteX386" fmla="*/ 396741 w 498694"/>
                    <a:gd name="connsiteY386" fmla="*/ 31752 h 90244"/>
                    <a:gd name="connsiteX387" fmla="*/ 394157 w 498694"/>
                    <a:gd name="connsiteY387" fmla="*/ 33440 h 90244"/>
                    <a:gd name="connsiteX388" fmla="*/ 391318 w 498694"/>
                    <a:gd name="connsiteY388" fmla="*/ 36561 h 90244"/>
                    <a:gd name="connsiteX389" fmla="*/ 388043 w 498694"/>
                    <a:gd name="connsiteY389" fmla="*/ 41319 h 90244"/>
                    <a:gd name="connsiteX390" fmla="*/ 388043 w 498694"/>
                    <a:gd name="connsiteY390" fmla="*/ 71605 h 90244"/>
                    <a:gd name="connsiteX391" fmla="*/ 387839 w 498694"/>
                    <a:gd name="connsiteY391" fmla="*/ 72296 h 90244"/>
                    <a:gd name="connsiteX392" fmla="*/ 387174 w 498694"/>
                    <a:gd name="connsiteY392" fmla="*/ 72782 h 90244"/>
                    <a:gd name="connsiteX393" fmla="*/ 385894 w 498694"/>
                    <a:gd name="connsiteY393" fmla="*/ 73089 h 90244"/>
                    <a:gd name="connsiteX394" fmla="*/ 383797 w 498694"/>
                    <a:gd name="connsiteY394" fmla="*/ 73191 h 90244"/>
                    <a:gd name="connsiteX395" fmla="*/ 381751 w 498694"/>
                    <a:gd name="connsiteY395" fmla="*/ 73089 h 90244"/>
                    <a:gd name="connsiteX396" fmla="*/ 380446 w 498694"/>
                    <a:gd name="connsiteY396" fmla="*/ 72782 h 90244"/>
                    <a:gd name="connsiteX397" fmla="*/ 379781 w 498694"/>
                    <a:gd name="connsiteY397" fmla="*/ 72296 h 90244"/>
                    <a:gd name="connsiteX398" fmla="*/ 379602 w 498694"/>
                    <a:gd name="connsiteY398" fmla="*/ 71605 h 90244"/>
                    <a:gd name="connsiteX399" fmla="*/ 379602 w 498694"/>
                    <a:gd name="connsiteY399" fmla="*/ 25562 h 90244"/>
                    <a:gd name="connsiteX400" fmla="*/ 379756 w 498694"/>
                    <a:gd name="connsiteY400" fmla="*/ 24871 h 90244"/>
                    <a:gd name="connsiteX401" fmla="*/ 380369 w 498694"/>
                    <a:gd name="connsiteY401" fmla="*/ 24359 h 90244"/>
                    <a:gd name="connsiteX402" fmla="*/ 381546 w 498694"/>
                    <a:gd name="connsiteY402" fmla="*/ 24052 h 90244"/>
                    <a:gd name="connsiteX403" fmla="*/ 383439 w 498694"/>
                    <a:gd name="connsiteY403" fmla="*/ 23976 h 90244"/>
                    <a:gd name="connsiteX404" fmla="*/ 385307 w 498694"/>
                    <a:gd name="connsiteY404" fmla="*/ 24052 h 90244"/>
                    <a:gd name="connsiteX405" fmla="*/ 386457 w 498694"/>
                    <a:gd name="connsiteY405" fmla="*/ 24359 h 90244"/>
                    <a:gd name="connsiteX406" fmla="*/ 387046 w 498694"/>
                    <a:gd name="connsiteY406" fmla="*/ 24871 h 90244"/>
                    <a:gd name="connsiteX407" fmla="*/ 387225 w 498694"/>
                    <a:gd name="connsiteY407" fmla="*/ 25562 h 90244"/>
                    <a:gd name="connsiteX408" fmla="*/ 387225 w 498694"/>
                    <a:gd name="connsiteY408" fmla="*/ 32263 h 90244"/>
                    <a:gd name="connsiteX409" fmla="*/ 390781 w 498694"/>
                    <a:gd name="connsiteY409" fmla="*/ 27762 h 90244"/>
                    <a:gd name="connsiteX410" fmla="*/ 393927 w 498694"/>
                    <a:gd name="connsiteY410" fmla="*/ 25024 h 90244"/>
                    <a:gd name="connsiteX411" fmla="*/ 396868 w 498694"/>
                    <a:gd name="connsiteY411" fmla="*/ 23643 h 90244"/>
                    <a:gd name="connsiteX412" fmla="*/ 399811 w 498694"/>
                    <a:gd name="connsiteY412" fmla="*/ 23259 h 90244"/>
                    <a:gd name="connsiteX413" fmla="*/ 401319 w 498694"/>
                    <a:gd name="connsiteY413" fmla="*/ 23336 h 90244"/>
                    <a:gd name="connsiteX414" fmla="*/ 403084 w 498694"/>
                    <a:gd name="connsiteY414" fmla="*/ 23618 h 90244"/>
                    <a:gd name="connsiteX415" fmla="*/ 404747 w 498694"/>
                    <a:gd name="connsiteY415" fmla="*/ 24078 h 90244"/>
                    <a:gd name="connsiteX416" fmla="*/ 405796 w 498694"/>
                    <a:gd name="connsiteY416" fmla="*/ 24590 h 90244"/>
                    <a:gd name="connsiteX417" fmla="*/ 406205 w 498694"/>
                    <a:gd name="connsiteY417" fmla="*/ 25076 h 90244"/>
                    <a:gd name="connsiteX418" fmla="*/ 406384 w 498694"/>
                    <a:gd name="connsiteY418" fmla="*/ 25664 h 90244"/>
                    <a:gd name="connsiteX419" fmla="*/ 406487 w 498694"/>
                    <a:gd name="connsiteY419" fmla="*/ 26713 h 90244"/>
                    <a:gd name="connsiteX420" fmla="*/ 406512 w 498694"/>
                    <a:gd name="connsiteY420" fmla="*/ 28580 h 90244"/>
                    <a:gd name="connsiteX421" fmla="*/ 442480 w 498694"/>
                    <a:gd name="connsiteY421" fmla="*/ 59071 h 90244"/>
                    <a:gd name="connsiteX422" fmla="*/ 441176 w 498694"/>
                    <a:gd name="connsiteY422" fmla="*/ 65364 h 90244"/>
                    <a:gd name="connsiteX423" fmla="*/ 437466 w 498694"/>
                    <a:gd name="connsiteY423" fmla="*/ 70019 h 90244"/>
                    <a:gd name="connsiteX424" fmla="*/ 431736 w 498694"/>
                    <a:gd name="connsiteY424" fmla="*/ 72884 h 90244"/>
                    <a:gd name="connsiteX425" fmla="*/ 424420 w 498694"/>
                    <a:gd name="connsiteY425" fmla="*/ 73856 h 90244"/>
                    <a:gd name="connsiteX426" fmla="*/ 419740 w 498694"/>
                    <a:gd name="connsiteY426" fmla="*/ 73472 h 90244"/>
                    <a:gd name="connsiteX427" fmla="*/ 415749 w 498694"/>
                    <a:gd name="connsiteY427" fmla="*/ 72500 h 90244"/>
                    <a:gd name="connsiteX428" fmla="*/ 412756 w 498694"/>
                    <a:gd name="connsiteY428" fmla="*/ 71272 h 90244"/>
                    <a:gd name="connsiteX429" fmla="*/ 410965 w 498694"/>
                    <a:gd name="connsiteY429" fmla="*/ 70121 h 90244"/>
                    <a:gd name="connsiteX430" fmla="*/ 410147 w 498694"/>
                    <a:gd name="connsiteY430" fmla="*/ 68689 h 90244"/>
                    <a:gd name="connsiteX431" fmla="*/ 409891 w 498694"/>
                    <a:gd name="connsiteY431" fmla="*/ 66182 h 90244"/>
                    <a:gd name="connsiteX432" fmla="*/ 409994 w 498694"/>
                    <a:gd name="connsiteY432" fmla="*/ 64545 h 90244"/>
                    <a:gd name="connsiteX433" fmla="*/ 410249 w 498694"/>
                    <a:gd name="connsiteY433" fmla="*/ 63471 h 90244"/>
                    <a:gd name="connsiteX434" fmla="*/ 410684 w 498694"/>
                    <a:gd name="connsiteY434" fmla="*/ 62882 h 90244"/>
                    <a:gd name="connsiteX435" fmla="*/ 411323 w 498694"/>
                    <a:gd name="connsiteY435" fmla="*/ 62703 h 90244"/>
                    <a:gd name="connsiteX436" fmla="*/ 412986 w 498694"/>
                    <a:gd name="connsiteY436" fmla="*/ 63394 h 90244"/>
                    <a:gd name="connsiteX437" fmla="*/ 415697 w 498694"/>
                    <a:gd name="connsiteY437" fmla="*/ 64903 h 90244"/>
                    <a:gd name="connsiteX438" fmla="*/ 419509 w 498694"/>
                    <a:gd name="connsiteY438" fmla="*/ 66412 h 90244"/>
                    <a:gd name="connsiteX439" fmla="*/ 424574 w 498694"/>
                    <a:gd name="connsiteY439" fmla="*/ 67103 h 90244"/>
                    <a:gd name="connsiteX440" fmla="*/ 428462 w 498694"/>
                    <a:gd name="connsiteY440" fmla="*/ 66643 h 90244"/>
                    <a:gd name="connsiteX441" fmla="*/ 431480 w 498694"/>
                    <a:gd name="connsiteY441" fmla="*/ 65287 h 90244"/>
                    <a:gd name="connsiteX442" fmla="*/ 433450 w 498694"/>
                    <a:gd name="connsiteY442" fmla="*/ 63010 h 90244"/>
                    <a:gd name="connsiteX443" fmla="*/ 434141 w 498694"/>
                    <a:gd name="connsiteY443" fmla="*/ 59736 h 90244"/>
                    <a:gd name="connsiteX444" fmla="*/ 433143 w 498694"/>
                    <a:gd name="connsiteY444" fmla="*/ 56462 h 90244"/>
                    <a:gd name="connsiteX445" fmla="*/ 430509 w 498694"/>
                    <a:gd name="connsiteY445" fmla="*/ 54109 h 90244"/>
                    <a:gd name="connsiteX446" fmla="*/ 426825 w 498694"/>
                    <a:gd name="connsiteY446" fmla="*/ 52292 h 90244"/>
                    <a:gd name="connsiteX447" fmla="*/ 422604 w 498694"/>
                    <a:gd name="connsiteY447" fmla="*/ 50630 h 90244"/>
                    <a:gd name="connsiteX448" fmla="*/ 418358 w 498694"/>
                    <a:gd name="connsiteY448" fmla="*/ 48660 h 90244"/>
                    <a:gd name="connsiteX449" fmla="*/ 414649 w 498694"/>
                    <a:gd name="connsiteY449" fmla="*/ 45974 h 90244"/>
                    <a:gd name="connsiteX450" fmla="*/ 412014 w 498694"/>
                    <a:gd name="connsiteY450" fmla="*/ 42188 h 90244"/>
                    <a:gd name="connsiteX451" fmla="*/ 411017 w 498694"/>
                    <a:gd name="connsiteY451" fmla="*/ 36919 h 90244"/>
                    <a:gd name="connsiteX452" fmla="*/ 412065 w 498694"/>
                    <a:gd name="connsiteY452" fmla="*/ 31726 h 90244"/>
                    <a:gd name="connsiteX453" fmla="*/ 415211 w 498694"/>
                    <a:gd name="connsiteY453" fmla="*/ 27378 h 90244"/>
                    <a:gd name="connsiteX454" fmla="*/ 420456 w 498694"/>
                    <a:gd name="connsiteY454" fmla="*/ 24385 h 90244"/>
                    <a:gd name="connsiteX455" fmla="*/ 427797 w 498694"/>
                    <a:gd name="connsiteY455" fmla="*/ 23259 h 90244"/>
                    <a:gd name="connsiteX456" fmla="*/ 431480 w 498694"/>
                    <a:gd name="connsiteY456" fmla="*/ 23566 h 90244"/>
                    <a:gd name="connsiteX457" fmla="*/ 434805 w 498694"/>
                    <a:gd name="connsiteY457" fmla="*/ 24334 h 90244"/>
                    <a:gd name="connsiteX458" fmla="*/ 437338 w 498694"/>
                    <a:gd name="connsiteY458" fmla="*/ 25331 h 90244"/>
                    <a:gd name="connsiteX459" fmla="*/ 438924 w 498694"/>
                    <a:gd name="connsiteY459" fmla="*/ 26278 h 90244"/>
                    <a:gd name="connsiteX460" fmla="*/ 439640 w 498694"/>
                    <a:gd name="connsiteY460" fmla="*/ 26994 h 90244"/>
                    <a:gd name="connsiteX461" fmla="*/ 439897 w 498694"/>
                    <a:gd name="connsiteY461" fmla="*/ 27685 h 90244"/>
                    <a:gd name="connsiteX462" fmla="*/ 440050 w 498694"/>
                    <a:gd name="connsiteY462" fmla="*/ 28631 h 90244"/>
                    <a:gd name="connsiteX463" fmla="*/ 440126 w 498694"/>
                    <a:gd name="connsiteY463" fmla="*/ 30012 h 90244"/>
                    <a:gd name="connsiteX464" fmla="*/ 440050 w 498694"/>
                    <a:gd name="connsiteY464" fmla="*/ 31522 h 90244"/>
                    <a:gd name="connsiteX465" fmla="*/ 439794 w 498694"/>
                    <a:gd name="connsiteY465" fmla="*/ 32570 h 90244"/>
                    <a:gd name="connsiteX466" fmla="*/ 439359 w 498694"/>
                    <a:gd name="connsiteY466" fmla="*/ 33159 h 90244"/>
                    <a:gd name="connsiteX467" fmla="*/ 438796 w 498694"/>
                    <a:gd name="connsiteY467" fmla="*/ 33338 h 90244"/>
                    <a:gd name="connsiteX468" fmla="*/ 437466 w 498694"/>
                    <a:gd name="connsiteY468" fmla="*/ 32775 h 90244"/>
                    <a:gd name="connsiteX469" fmla="*/ 435215 w 498694"/>
                    <a:gd name="connsiteY469" fmla="*/ 31573 h 90244"/>
                    <a:gd name="connsiteX470" fmla="*/ 431967 w 498694"/>
                    <a:gd name="connsiteY470" fmla="*/ 30371 h 90244"/>
                    <a:gd name="connsiteX471" fmla="*/ 427695 w 498694"/>
                    <a:gd name="connsiteY471" fmla="*/ 29808 h 90244"/>
                    <a:gd name="connsiteX472" fmla="*/ 423909 w 498694"/>
                    <a:gd name="connsiteY472" fmla="*/ 30294 h 90244"/>
                    <a:gd name="connsiteX473" fmla="*/ 421223 w 498694"/>
                    <a:gd name="connsiteY473" fmla="*/ 31675 h 90244"/>
                    <a:gd name="connsiteX474" fmla="*/ 419637 w 498694"/>
                    <a:gd name="connsiteY474" fmla="*/ 33798 h 90244"/>
                    <a:gd name="connsiteX475" fmla="*/ 419100 w 498694"/>
                    <a:gd name="connsiteY475" fmla="*/ 36459 h 90244"/>
                    <a:gd name="connsiteX476" fmla="*/ 420123 w 498694"/>
                    <a:gd name="connsiteY476" fmla="*/ 39810 h 90244"/>
                    <a:gd name="connsiteX477" fmla="*/ 422783 w 498694"/>
                    <a:gd name="connsiteY477" fmla="*/ 42188 h 90244"/>
                    <a:gd name="connsiteX478" fmla="*/ 426518 w 498694"/>
                    <a:gd name="connsiteY478" fmla="*/ 44030 h 90244"/>
                    <a:gd name="connsiteX479" fmla="*/ 430790 w 498694"/>
                    <a:gd name="connsiteY479" fmla="*/ 45718 h 90244"/>
                    <a:gd name="connsiteX480" fmla="*/ 435087 w 498694"/>
                    <a:gd name="connsiteY480" fmla="*/ 47662 h 90244"/>
                    <a:gd name="connsiteX481" fmla="*/ 438848 w 498694"/>
                    <a:gd name="connsiteY481" fmla="*/ 50272 h 90244"/>
                    <a:gd name="connsiteX482" fmla="*/ 441482 w 498694"/>
                    <a:gd name="connsiteY482" fmla="*/ 53955 h 90244"/>
                    <a:gd name="connsiteX483" fmla="*/ 442480 w 498694"/>
                    <a:gd name="connsiteY483" fmla="*/ 59071 h 90244"/>
                    <a:gd name="connsiteX484" fmla="*/ 477046 w 498694"/>
                    <a:gd name="connsiteY484" fmla="*/ 68228 h 90244"/>
                    <a:gd name="connsiteX485" fmla="*/ 476841 w 498694"/>
                    <a:gd name="connsiteY485" fmla="*/ 70582 h 90244"/>
                    <a:gd name="connsiteX486" fmla="*/ 476228 w 498694"/>
                    <a:gd name="connsiteY486" fmla="*/ 71861 h 90244"/>
                    <a:gd name="connsiteX487" fmla="*/ 475000 w 498694"/>
                    <a:gd name="connsiteY487" fmla="*/ 72628 h 90244"/>
                    <a:gd name="connsiteX488" fmla="*/ 473132 w 498694"/>
                    <a:gd name="connsiteY488" fmla="*/ 73216 h 90244"/>
                    <a:gd name="connsiteX489" fmla="*/ 470907 w 498694"/>
                    <a:gd name="connsiteY489" fmla="*/ 73600 h 90244"/>
                    <a:gd name="connsiteX490" fmla="*/ 468553 w 498694"/>
                    <a:gd name="connsiteY490" fmla="*/ 73754 h 90244"/>
                    <a:gd name="connsiteX491" fmla="*/ 462415 w 498694"/>
                    <a:gd name="connsiteY491" fmla="*/ 72807 h 90244"/>
                    <a:gd name="connsiteX492" fmla="*/ 458220 w 498694"/>
                    <a:gd name="connsiteY492" fmla="*/ 69942 h 90244"/>
                    <a:gd name="connsiteX493" fmla="*/ 455840 w 498694"/>
                    <a:gd name="connsiteY493" fmla="*/ 65082 h 90244"/>
                    <a:gd name="connsiteX494" fmla="*/ 455098 w 498694"/>
                    <a:gd name="connsiteY494" fmla="*/ 58150 h 90244"/>
                    <a:gd name="connsiteX495" fmla="*/ 455098 w 498694"/>
                    <a:gd name="connsiteY495" fmla="*/ 31240 h 90244"/>
                    <a:gd name="connsiteX496" fmla="*/ 448653 w 498694"/>
                    <a:gd name="connsiteY496" fmla="*/ 31240 h 90244"/>
                    <a:gd name="connsiteX497" fmla="*/ 447425 w 498694"/>
                    <a:gd name="connsiteY497" fmla="*/ 30422 h 90244"/>
                    <a:gd name="connsiteX498" fmla="*/ 446964 w 498694"/>
                    <a:gd name="connsiteY498" fmla="*/ 27762 h 90244"/>
                    <a:gd name="connsiteX499" fmla="*/ 447092 w 498694"/>
                    <a:gd name="connsiteY499" fmla="*/ 26124 h 90244"/>
                    <a:gd name="connsiteX500" fmla="*/ 447425 w 498694"/>
                    <a:gd name="connsiteY500" fmla="*/ 25024 h 90244"/>
                    <a:gd name="connsiteX501" fmla="*/ 447962 w 498694"/>
                    <a:gd name="connsiteY501" fmla="*/ 24411 h 90244"/>
                    <a:gd name="connsiteX502" fmla="*/ 448703 w 498694"/>
                    <a:gd name="connsiteY502" fmla="*/ 24232 h 90244"/>
                    <a:gd name="connsiteX503" fmla="*/ 455098 w 498694"/>
                    <a:gd name="connsiteY503" fmla="*/ 24232 h 90244"/>
                    <a:gd name="connsiteX504" fmla="*/ 455098 w 498694"/>
                    <a:gd name="connsiteY504" fmla="*/ 13283 h 90244"/>
                    <a:gd name="connsiteX505" fmla="*/ 455277 w 498694"/>
                    <a:gd name="connsiteY505" fmla="*/ 12618 h 90244"/>
                    <a:gd name="connsiteX506" fmla="*/ 455942 w 498694"/>
                    <a:gd name="connsiteY506" fmla="*/ 12081 h 90244"/>
                    <a:gd name="connsiteX507" fmla="*/ 457247 w 498694"/>
                    <a:gd name="connsiteY507" fmla="*/ 11749 h 90244"/>
                    <a:gd name="connsiteX508" fmla="*/ 459293 w 498694"/>
                    <a:gd name="connsiteY508" fmla="*/ 11646 h 90244"/>
                    <a:gd name="connsiteX509" fmla="*/ 461392 w 498694"/>
                    <a:gd name="connsiteY509" fmla="*/ 11749 h 90244"/>
                    <a:gd name="connsiteX510" fmla="*/ 462670 w 498694"/>
                    <a:gd name="connsiteY510" fmla="*/ 12081 h 90244"/>
                    <a:gd name="connsiteX511" fmla="*/ 463336 w 498694"/>
                    <a:gd name="connsiteY511" fmla="*/ 12618 h 90244"/>
                    <a:gd name="connsiteX512" fmla="*/ 463540 w 498694"/>
                    <a:gd name="connsiteY512" fmla="*/ 13283 h 90244"/>
                    <a:gd name="connsiteX513" fmla="*/ 463540 w 498694"/>
                    <a:gd name="connsiteY513" fmla="*/ 24232 h 90244"/>
                    <a:gd name="connsiteX514" fmla="*/ 475358 w 498694"/>
                    <a:gd name="connsiteY514" fmla="*/ 24232 h 90244"/>
                    <a:gd name="connsiteX515" fmla="*/ 476074 w 498694"/>
                    <a:gd name="connsiteY515" fmla="*/ 24411 h 90244"/>
                    <a:gd name="connsiteX516" fmla="*/ 476612 w 498694"/>
                    <a:gd name="connsiteY516" fmla="*/ 25024 h 90244"/>
                    <a:gd name="connsiteX517" fmla="*/ 476944 w 498694"/>
                    <a:gd name="connsiteY517" fmla="*/ 26124 h 90244"/>
                    <a:gd name="connsiteX518" fmla="*/ 477046 w 498694"/>
                    <a:gd name="connsiteY518" fmla="*/ 27762 h 90244"/>
                    <a:gd name="connsiteX519" fmla="*/ 476586 w 498694"/>
                    <a:gd name="connsiteY519" fmla="*/ 30422 h 90244"/>
                    <a:gd name="connsiteX520" fmla="*/ 475358 w 498694"/>
                    <a:gd name="connsiteY520" fmla="*/ 31240 h 90244"/>
                    <a:gd name="connsiteX521" fmla="*/ 463540 w 498694"/>
                    <a:gd name="connsiteY521" fmla="*/ 31240 h 90244"/>
                    <a:gd name="connsiteX522" fmla="*/ 463540 w 498694"/>
                    <a:gd name="connsiteY522" fmla="*/ 56922 h 90244"/>
                    <a:gd name="connsiteX523" fmla="*/ 464947 w 498694"/>
                    <a:gd name="connsiteY523" fmla="*/ 64110 h 90244"/>
                    <a:gd name="connsiteX524" fmla="*/ 469986 w 498694"/>
                    <a:gd name="connsiteY524" fmla="*/ 66540 h 90244"/>
                    <a:gd name="connsiteX525" fmla="*/ 472083 w 498694"/>
                    <a:gd name="connsiteY525" fmla="*/ 66310 h 90244"/>
                    <a:gd name="connsiteX526" fmla="*/ 473721 w 498694"/>
                    <a:gd name="connsiteY526" fmla="*/ 65824 h 90244"/>
                    <a:gd name="connsiteX527" fmla="*/ 474949 w 498694"/>
                    <a:gd name="connsiteY527" fmla="*/ 65338 h 90244"/>
                    <a:gd name="connsiteX528" fmla="*/ 475870 w 498694"/>
                    <a:gd name="connsiteY528" fmla="*/ 65108 h 90244"/>
                    <a:gd name="connsiteX529" fmla="*/ 476355 w 498694"/>
                    <a:gd name="connsiteY529" fmla="*/ 65236 h 90244"/>
                    <a:gd name="connsiteX530" fmla="*/ 476713 w 498694"/>
                    <a:gd name="connsiteY530" fmla="*/ 65722 h 90244"/>
                    <a:gd name="connsiteX531" fmla="*/ 476944 w 498694"/>
                    <a:gd name="connsiteY531" fmla="*/ 66694 h 90244"/>
                    <a:gd name="connsiteX532" fmla="*/ 477046 w 498694"/>
                    <a:gd name="connsiteY532" fmla="*/ 68228 h 90244"/>
                    <a:gd name="connsiteX533" fmla="*/ 498983 w 498694"/>
                    <a:gd name="connsiteY533" fmla="*/ 65568 h 90244"/>
                    <a:gd name="connsiteX534" fmla="*/ 498830 w 498694"/>
                    <a:gd name="connsiteY534" fmla="*/ 68484 h 90244"/>
                    <a:gd name="connsiteX535" fmla="*/ 498318 w 498694"/>
                    <a:gd name="connsiteY535" fmla="*/ 70991 h 90244"/>
                    <a:gd name="connsiteX536" fmla="*/ 497371 w 498694"/>
                    <a:gd name="connsiteY536" fmla="*/ 73319 h 90244"/>
                    <a:gd name="connsiteX537" fmla="*/ 495913 w 498694"/>
                    <a:gd name="connsiteY537" fmla="*/ 75749 h 90244"/>
                    <a:gd name="connsiteX538" fmla="*/ 488905 w 498694"/>
                    <a:gd name="connsiteY538" fmla="*/ 86288 h 90244"/>
                    <a:gd name="connsiteX539" fmla="*/ 488316 w 498694"/>
                    <a:gd name="connsiteY539" fmla="*/ 86902 h 90244"/>
                    <a:gd name="connsiteX540" fmla="*/ 487498 w 498694"/>
                    <a:gd name="connsiteY540" fmla="*/ 87362 h 90244"/>
                    <a:gd name="connsiteX541" fmla="*/ 486372 w 498694"/>
                    <a:gd name="connsiteY541" fmla="*/ 87643 h 90244"/>
                    <a:gd name="connsiteX542" fmla="*/ 484760 w 498694"/>
                    <a:gd name="connsiteY542" fmla="*/ 87720 h 90244"/>
                    <a:gd name="connsiteX543" fmla="*/ 483302 w 498694"/>
                    <a:gd name="connsiteY543" fmla="*/ 87643 h 90244"/>
                    <a:gd name="connsiteX544" fmla="*/ 482458 w 498694"/>
                    <a:gd name="connsiteY544" fmla="*/ 87388 h 90244"/>
                    <a:gd name="connsiteX545" fmla="*/ 482177 w 498694"/>
                    <a:gd name="connsiteY545" fmla="*/ 86902 h 90244"/>
                    <a:gd name="connsiteX546" fmla="*/ 482356 w 498694"/>
                    <a:gd name="connsiteY546" fmla="*/ 86185 h 90244"/>
                    <a:gd name="connsiteX547" fmla="*/ 489160 w 498694"/>
                    <a:gd name="connsiteY547" fmla="*/ 72117 h 90244"/>
                    <a:gd name="connsiteX548" fmla="*/ 489160 w 498694"/>
                    <a:gd name="connsiteY548" fmla="*/ 65568 h 90244"/>
                    <a:gd name="connsiteX549" fmla="*/ 489442 w 498694"/>
                    <a:gd name="connsiteY549" fmla="*/ 63368 h 90244"/>
                    <a:gd name="connsiteX550" fmla="*/ 490337 w 498694"/>
                    <a:gd name="connsiteY550" fmla="*/ 62140 h 90244"/>
                    <a:gd name="connsiteX551" fmla="*/ 491872 w 498694"/>
                    <a:gd name="connsiteY551" fmla="*/ 61578 h 90244"/>
                    <a:gd name="connsiteX552" fmla="*/ 494122 w 498694"/>
                    <a:gd name="connsiteY552" fmla="*/ 61424 h 90244"/>
                    <a:gd name="connsiteX553" fmla="*/ 496323 w 498694"/>
                    <a:gd name="connsiteY553" fmla="*/ 61578 h 90244"/>
                    <a:gd name="connsiteX554" fmla="*/ 497831 w 498694"/>
                    <a:gd name="connsiteY554" fmla="*/ 62140 h 90244"/>
                    <a:gd name="connsiteX555" fmla="*/ 498701 w 498694"/>
                    <a:gd name="connsiteY555" fmla="*/ 63368 h 90244"/>
                    <a:gd name="connsiteX556" fmla="*/ 498983 w 498694"/>
                    <a:gd name="connsiteY556" fmla="*/ 65568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Lst>
                  <a:rect l="l" t="t" r="r" b="b"/>
                  <a:pathLst>
                    <a:path w="498694" h="90244">
                      <a:moveTo>
                        <a:pt x="51192" y="38812"/>
                      </a:moveTo>
                      <a:cubicBezTo>
                        <a:pt x="51192" y="44542"/>
                        <a:pt x="50459" y="49547"/>
                        <a:pt x="48992" y="53827"/>
                      </a:cubicBezTo>
                      <a:cubicBezTo>
                        <a:pt x="47526" y="58107"/>
                        <a:pt x="45386" y="61654"/>
                        <a:pt x="42572" y="64468"/>
                      </a:cubicBezTo>
                      <a:cubicBezTo>
                        <a:pt x="39758" y="67282"/>
                        <a:pt x="36305" y="69388"/>
                        <a:pt x="32212" y="70786"/>
                      </a:cubicBezTo>
                      <a:cubicBezTo>
                        <a:pt x="28119" y="72185"/>
                        <a:pt x="23242" y="72884"/>
                        <a:pt x="17580" y="72884"/>
                      </a:cubicBezTo>
                      <a:lnTo>
                        <a:pt x="3563" y="72884"/>
                      </a:lnTo>
                      <a:cubicBezTo>
                        <a:pt x="2778" y="72884"/>
                        <a:pt x="2036" y="72620"/>
                        <a:pt x="1337" y="72091"/>
                      </a:cubicBezTo>
                      <a:cubicBezTo>
                        <a:pt x="638" y="71562"/>
                        <a:pt x="288" y="70633"/>
                        <a:pt x="288" y="69303"/>
                      </a:cubicBezTo>
                      <a:lnTo>
                        <a:pt x="288" y="10265"/>
                      </a:lnTo>
                      <a:cubicBezTo>
                        <a:pt x="288" y="8935"/>
                        <a:pt x="638" y="8006"/>
                        <a:pt x="1337" y="7477"/>
                      </a:cubicBezTo>
                      <a:cubicBezTo>
                        <a:pt x="2036" y="6948"/>
                        <a:pt x="2778" y="6684"/>
                        <a:pt x="3563" y="6684"/>
                      </a:cubicBezTo>
                      <a:lnTo>
                        <a:pt x="18552" y="6684"/>
                      </a:lnTo>
                      <a:cubicBezTo>
                        <a:pt x="24282" y="6684"/>
                        <a:pt x="29125" y="7426"/>
                        <a:pt x="33082" y="8909"/>
                      </a:cubicBezTo>
                      <a:cubicBezTo>
                        <a:pt x="37038" y="10393"/>
                        <a:pt x="40355" y="12525"/>
                        <a:pt x="43032" y="15304"/>
                      </a:cubicBezTo>
                      <a:cubicBezTo>
                        <a:pt x="45710" y="18084"/>
                        <a:pt x="47739" y="21452"/>
                        <a:pt x="49120" y="25408"/>
                      </a:cubicBezTo>
                      <a:cubicBezTo>
                        <a:pt x="50502" y="29364"/>
                        <a:pt x="51192" y="33832"/>
                        <a:pt x="51192" y="38812"/>
                      </a:cubicBezTo>
                      <a:close/>
                      <a:moveTo>
                        <a:pt x="41932" y="39170"/>
                      </a:moveTo>
                      <a:cubicBezTo>
                        <a:pt x="41932" y="35589"/>
                        <a:pt x="41489" y="32255"/>
                        <a:pt x="40602" y="29168"/>
                      </a:cubicBezTo>
                      <a:cubicBezTo>
                        <a:pt x="39716" y="26082"/>
                        <a:pt x="38326" y="23413"/>
                        <a:pt x="36433" y="21162"/>
                      </a:cubicBezTo>
                      <a:cubicBezTo>
                        <a:pt x="34540" y="18911"/>
                        <a:pt x="32144" y="17154"/>
                        <a:pt x="29245" y="15893"/>
                      </a:cubicBezTo>
                      <a:cubicBezTo>
                        <a:pt x="26346" y="14631"/>
                        <a:pt x="22611" y="14000"/>
                        <a:pt x="18041" y="14000"/>
                      </a:cubicBezTo>
                      <a:lnTo>
                        <a:pt x="9088" y="14000"/>
                      </a:lnTo>
                      <a:lnTo>
                        <a:pt x="9088" y="65517"/>
                      </a:lnTo>
                      <a:lnTo>
                        <a:pt x="18143" y="65517"/>
                      </a:lnTo>
                      <a:cubicBezTo>
                        <a:pt x="22372" y="65517"/>
                        <a:pt x="25937" y="64988"/>
                        <a:pt x="28836" y="63931"/>
                      </a:cubicBezTo>
                      <a:cubicBezTo>
                        <a:pt x="31735" y="62874"/>
                        <a:pt x="34156" y="61254"/>
                        <a:pt x="36100" y="59071"/>
                      </a:cubicBezTo>
                      <a:cubicBezTo>
                        <a:pt x="38044" y="56888"/>
                        <a:pt x="39502" y="54151"/>
                        <a:pt x="40474" y="50860"/>
                      </a:cubicBezTo>
                      <a:cubicBezTo>
                        <a:pt x="41446" y="47569"/>
                        <a:pt x="41932" y="43672"/>
                        <a:pt x="41932" y="39170"/>
                      </a:cubicBezTo>
                      <a:close/>
                      <a:moveTo>
                        <a:pt x="89726" y="28580"/>
                      </a:moveTo>
                      <a:cubicBezTo>
                        <a:pt x="89726" y="29330"/>
                        <a:pt x="89709" y="29961"/>
                        <a:pt x="89676" y="30473"/>
                      </a:cubicBezTo>
                      <a:cubicBezTo>
                        <a:pt x="89641" y="30984"/>
                        <a:pt x="89573" y="31385"/>
                        <a:pt x="89471" y="31675"/>
                      </a:cubicBezTo>
                      <a:cubicBezTo>
                        <a:pt x="89368" y="31965"/>
                        <a:pt x="89240" y="32187"/>
                        <a:pt x="89087" y="32340"/>
                      </a:cubicBezTo>
                      <a:cubicBezTo>
                        <a:pt x="88934" y="32494"/>
                        <a:pt x="88720" y="32570"/>
                        <a:pt x="88448" y="32570"/>
                      </a:cubicBezTo>
                      <a:cubicBezTo>
                        <a:pt x="88174" y="32570"/>
                        <a:pt x="87842" y="32494"/>
                        <a:pt x="87450" y="32340"/>
                      </a:cubicBezTo>
                      <a:cubicBezTo>
                        <a:pt x="87057" y="32187"/>
                        <a:pt x="86614" y="32033"/>
                        <a:pt x="86120" y="31880"/>
                      </a:cubicBezTo>
                      <a:cubicBezTo>
                        <a:pt x="85625" y="31726"/>
                        <a:pt x="85071" y="31581"/>
                        <a:pt x="84457" y="31445"/>
                      </a:cubicBezTo>
                      <a:cubicBezTo>
                        <a:pt x="83843" y="31309"/>
                        <a:pt x="83178" y="31240"/>
                        <a:pt x="82462" y="31240"/>
                      </a:cubicBezTo>
                      <a:cubicBezTo>
                        <a:pt x="81609" y="31240"/>
                        <a:pt x="80774" y="31411"/>
                        <a:pt x="79955" y="31752"/>
                      </a:cubicBezTo>
                      <a:cubicBezTo>
                        <a:pt x="79136" y="32093"/>
                        <a:pt x="78275" y="32656"/>
                        <a:pt x="77371" y="33440"/>
                      </a:cubicBezTo>
                      <a:cubicBezTo>
                        <a:pt x="76468" y="34225"/>
                        <a:pt x="75521" y="35265"/>
                        <a:pt x="74532" y="36561"/>
                      </a:cubicBezTo>
                      <a:cubicBezTo>
                        <a:pt x="73543" y="37857"/>
                        <a:pt x="72452" y="39443"/>
                        <a:pt x="71258" y="41319"/>
                      </a:cubicBezTo>
                      <a:lnTo>
                        <a:pt x="71258" y="71605"/>
                      </a:lnTo>
                      <a:cubicBezTo>
                        <a:pt x="71258" y="71878"/>
                        <a:pt x="71190" y="72108"/>
                        <a:pt x="71053" y="72296"/>
                      </a:cubicBezTo>
                      <a:cubicBezTo>
                        <a:pt x="70917" y="72483"/>
                        <a:pt x="70695" y="72645"/>
                        <a:pt x="70388" y="72782"/>
                      </a:cubicBezTo>
                      <a:cubicBezTo>
                        <a:pt x="70081" y="72918"/>
                        <a:pt x="69655" y="73020"/>
                        <a:pt x="69109" y="73089"/>
                      </a:cubicBezTo>
                      <a:cubicBezTo>
                        <a:pt x="68563" y="73157"/>
                        <a:pt x="67864" y="73191"/>
                        <a:pt x="67012" y="73191"/>
                      </a:cubicBezTo>
                      <a:cubicBezTo>
                        <a:pt x="66193" y="73191"/>
                        <a:pt x="65511" y="73157"/>
                        <a:pt x="64965" y="73089"/>
                      </a:cubicBezTo>
                      <a:cubicBezTo>
                        <a:pt x="64419" y="73020"/>
                        <a:pt x="63985" y="72918"/>
                        <a:pt x="63661" y="72782"/>
                      </a:cubicBezTo>
                      <a:cubicBezTo>
                        <a:pt x="63337" y="72645"/>
                        <a:pt x="63115" y="72483"/>
                        <a:pt x="62995" y="72296"/>
                      </a:cubicBezTo>
                      <a:cubicBezTo>
                        <a:pt x="62876" y="72108"/>
                        <a:pt x="62816" y="71878"/>
                        <a:pt x="62816" y="71605"/>
                      </a:cubicBezTo>
                      <a:lnTo>
                        <a:pt x="62816" y="25562"/>
                      </a:lnTo>
                      <a:cubicBezTo>
                        <a:pt x="62816" y="25289"/>
                        <a:pt x="62868" y="25059"/>
                        <a:pt x="62970" y="24871"/>
                      </a:cubicBezTo>
                      <a:cubicBezTo>
                        <a:pt x="63072" y="24683"/>
                        <a:pt x="63277" y="24513"/>
                        <a:pt x="63584" y="24359"/>
                      </a:cubicBezTo>
                      <a:cubicBezTo>
                        <a:pt x="63891" y="24206"/>
                        <a:pt x="64283" y="24104"/>
                        <a:pt x="64761" y="24052"/>
                      </a:cubicBezTo>
                      <a:cubicBezTo>
                        <a:pt x="65238" y="24001"/>
                        <a:pt x="65869" y="23976"/>
                        <a:pt x="66653" y="23976"/>
                      </a:cubicBezTo>
                      <a:cubicBezTo>
                        <a:pt x="67404" y="23976"/>
                        <a:pt x="68026" y="24001"/>
                        <a:pt x="68521" y="24052"/>
                      </a:cubicBezTo>
                      <a:cubicBezTo>
                        <a:pt x="69015" y="24104"/>
                        <a:pt x="69399" y="24206"/>
                        <a:pt x="69672" y="24359"/>
                      </a:cubicBezTo>
                      <a:cubicBezTo>
                        <a:pt x="69945" y="24513"/>
                        <a:pt x="70141" y="24683"/>
                        <a:pt x="70260" y="24871"/>
                      </a:cubicBezTo>
                      <a:cubicBezTo>
                        <a:pt x="70380" y="25059"/>
                        <a:pt x="70439" y="25289"/>
                        <a:pt x="70439" y="25562"/>
                      </a:cubicBezTo>
                      <a:lnTo>
                        <a:pt x="70439" y="32263"/>
                      </a:lnTo>
                      <a:cubicBezTo>
                        <a:pt x="71701" y="30422"/>
                        <a:pt x="72886" y="28921"/>
                        <a:pt x="73995" y="27762"/>
                      </a:cubicBezTo>
                      <a:cubicBezTo>
                        <a:pt x="75103" y="26602"/>
                        <a:pt x="76152" y="25690"/>
                        <a:pt x="77141" y="25024"/>
                      </a:cubicBezTo>
                      <a:cubicBezTo>
                        <a:pt x="78130" y="24359"/>
                        <a:pt x="79111" y="23899"/>
                        <a:pt x="80083" y="23643"/>
                      </a:cubicBezTo>
                      <a:cubicBezTo>
                        <a:pt x="81055" y="23387"/>
                        <a:pt x="82035" y="23259"/>
                        <a:pt x="83025" y="23259"/>
                      </a:cubicBezTo>
                      <a:cubicBezTo>
                        <a:pt x="83468" y="23259"/>
                        <a:pt x="83971" y="23285"/>
                        <a:pt x="84534" y="23336"/>
                      </a:cubicBezTo>
                      <a:cubicBezTo>
                        <a:pt x="85096" y="23387"/>
                        <a:pt x="85685" y="23481"/>
                        <a:pt x="86299" y="23618"/>
                      </a:cubicBezTo>
                      <a:cubicBezTo>
                        <a:pt x="86912" y="23754"/>
                        <a:pt x="87467" y="23907"/>
                        <a:pt x="87961" y="24078"/>
                      </a:cubicBezTo>
                      <a:cubicBezTo>
                        <a:pt x="88456" y="24249"/>
                        <a:pt x="88806" y="24419"/>
                        <a:pt x="89010" y="24590"/>
                      </a:cubicBezTo>
                      <a:cubicBezTo>
                        <a:pt x="89215" y="24760"/>
                        <a:pt x="89352" y="24922"/>
                        <a:pt x="89419" y="25076"/>
                      </a:cubicBezTo>
                      <a:cubicBezTo>
                        <a:pt x="89488" y="25229"/>
                        <a:pt x="89547" y="25425"/>
                        <a:pt x="89598" y="25664"/>
                      </a:cubicBezTo>
                      <a:cubicBezTo>
                        <a:pt x="89650" y="25903"/>
                        <a:pt x="89684" y="26252"/>
                        <a:pt x="89701" y="26713"/>
                      </a:cubicBezTo>
                      <a:cubicBezTo>
                        <a:pt x="89717" y="27173"/>
                        <a:pt x="89726" y="27796"/>
                        <a:pt x="89726" y="28580"/>
                      </a:cubicBezTo>
                      <a:close/>
                      <a:moveTo>
                        <a:pt x="131118" y="71656"/>
                      </a:moveTo>
                      <a:cubicBezTo>
                        <a:pt x="131118" y="72065"/>
                        <a:pt x="130982" y="72372"/>
                        <a:pt x="130708" y="72577"/>
                      </a:cubicBezTo>
                      <a:cubicBezTo>
                        <a:pt x="130436" y="72782"/>
                        <a:pt x="130061" y="72935"/>
                        <a:pt x="129583" y="73037"/>
                      </a:cubicBezTo>
                      <a:cubicBezTo>
                        <a:pt x="129106" y="73140"/>
                        <a:pt x="128406" y="73191"/>
                        <a:pt x="127486" y="73191"/>
                      </a:cubicBezTo>
                      <a:cubicBezTo>
                        <a:pt x="126599" y="73191"/>
                        <a:pt x="125892" y="73140"/>
                        <a:pt x="125363" y="73037"/>
                      </a:cubicBezTo>
                      <a:cubicBezTo>
                        <a:pt x="124834" y="72935"/>
                        <a:pt x="124450" y="72782"/>
                        <a:pt x="124211" y="72577"/>
                      </a:cubicBezTo>
                      <a:cubicBezTo>
                        <a:pt x="123972" y="72372"/>
                        <a:pt x="123853" y="72065"/>
                        <a:pt x="123853" y="71656"/>
                      </a:cubicBezTo>
                      <a:lnTo>
                        <a:pt x="123853" y="67052"/>
                      </a:lnTo>
                      <a:cubicBezTo>
                        <a:pt x="121841" y="69200"/>
                        <a:pt x="119598" y="70872"/>
                        <a:pt x="117126" y="72065"/>
                      </a:cubicBezTo>
                      <a:cubicBezTo>
                        <a:pt x="114653" y="73259"/>
                        <a:pt x="112036" y="73856"/>
                        <a:pt x="109273" y="73856"/>
                      </a:cubicBezTo>
                      <a:cubicBezTo>
                        <a:pt x="106851" y="73856"/>
                        <a:pt x="104660" y="73540"/>
                        <a:pt x="102699" y="72910"/>
                      </a:cubicBezTo>
                      <a:cubicBezTo>
                        <a:pt x="100738" y="72279"/>
                        <a:pt x="99066" y="71366"/>
                        <a:pt x="97685" y="70172"/>
                      </a:cubicBezTo>
                      <a:cubicBezTo>
                        <a:pt x="96304" y="68979"/>
                        <a:pt x="95230" y="67512"/>
                        <a:pt x="94462" y="65773"/>
                      </a:cubicBezTo>
                      <a:cubicBezTo>
                        <a:pt x="93695" y="64033"/>
                        <a:pt x="93311" y="62055"/>
                        <a:pt x="93311" y="59838"/>
                      </a:cubicBezTo>
                      <a:cubicBezTo>
                        <a:pt x="93311" y="57246"/>
                        <a:pt x="93840" y="54995"/>
                        <a:pt x="94897" y="53085"/>
                      </a:cubicBezTo>
                      <a:cubicBezTo>
                        <a:pt x="95954" y="51175"/>
                        <a:pt x="97472" y="49589"/>
                        <a:pt x="99450" y="48328"/>
                      </a:cubicBezTo>
                      <a:cubicBezTo>
                        <a:pt x="101428" y="47066"/>
                        <a:pt x="103850" y="46119"/>
                        <a:pt x="106715" y="45488"/>
                      </a:cubicBezTo>
                      <a:cubicBezTo>
                        <a:pt x="109580" y="44857"/>
                        <a:pt x="112803" y="44542"/>
                        <a:pt x="116384" y="44542"/>
                      </a:cubicBezTo>
                      <a:lnTo>
                        <a:pt x="122728" y="44542"/>
                      </a:lnTo>
                      <a:lnTo>
                        <a:pt x="122728" y="40961"/>
                      </a:lnTo>
                      <a:cubicBezTo>
                        <a:pt x="122728" y="39187"/>
                        <a:pt x="122541" y="37618"/>
                        <a:pt x="122165" y="36254"/>
                      </a:cubicBezTo>
                      <a:cubicBezTo>
                        <a:pt x="121790" y="34890"/>
                        <a:pt x="121184" y="33756"/>
                        <a:pt x="120349" y="32852"/>
                      </a:cubicBezTo>
                      <a:cubicBezTo>
                        <a:pt x="119514" y="31948"/>
                        <a:pt x="118431" y="31266"/>
                        <a:pt x="117100" y="30806"/>
                      </a:cubicBezTo>
                      <a:cubicBezTo>
                        <a:pt x="115770" y="30345"/>
                        <a:pt x="114133" y="30115"/>
                        <a:pt x="112189" y="30115"/>
                      </a:cubicBezTo>
                      <a:cubicBezTo>
                        <a:pt x="110109" y="30115"/>
                        <a:pt x="108241" y="30362"/>
                        <a:pt x="106587" y="30857"/>
                      </a:cubicBezTo>
                      <a:cubicBezTo>
                        <a:pt x="104933" y="31351"/>
                        <a:pt x="103483" y="31897"/>
                        <a:pt x="102238" y="32494"/>
                      </a:cubicBezTo>
                      <a:cubicBezTo>
                        <a:pt x="100993" y="33091"/>
                        <a:pt x="99953" y="33636"/>
                        <a:pt x="99118" y="34131"/>
                      </a:cubicBezTo>
                      <a:cubicBezTo>
                        <a:pt x="98282" y="34625"/>
                        <a:pt x="97659" y="34873"/>
                        <a:pt x="97250" y="34873"/>
                      </a:cubicBezTo>
                      <a:cubicBezTo>
                        <a:pt x="96977" y="34873"/>
                        <a:pt x="96738" y="34804"/>
                        <a:pt x="96535" y="34668"/>
                      </a:cubicBezTo>
                      <a:cubicBezTo>
                        <a:pt x="96330" y="34532"/>
                        <a:pt x="96151" y="34327"/>
                        <a:pt x="95997" y="34054"/>
                      </a:cubicBezTo>
                      <a:cubicBezTo>
                        <a:pt x="95843" y="33781"/>
                        <a:pt x="95733" y="33432"/>
                        <a:pt x="95664" y="33005"/>
                      </a:cubicBezTo>
                      <a:cubicBezTo>
                        <a:pt x="95596" y="32579"/>
                        <a:pt x="95562" y="32110"/>
                        <a:pt x="95562" y="31598"/>
                      </a:cubicBezTo>
                      <a:cubicBezTo>
                        <a:pt x="95562" y="30746"/>
                        <a:pt x="95622" y="30072"/>
                        <a:pt x="95741" y="29578"/>
                      </a:cubicBezTo>
                      <a:cubicBezTo>
                        <a:pt x="95860" y="29083"/>
                        <a:pt x="96151" y="28614"/>
                        <a:pt x="96611" y="28171"/>
                      </a:cubicBezTo>
                      <a:cubicBezTo>
                        <a:pt x="97071" y="27727"/>
                        <a:pt x="97864" y="27207"/>
                        <a:pt x="98990" y="26610"/>
                      </a:cubicBezTo>
                      <a:cubicBezTo>
                        <a:pt x="100115" y="26014"/>
                        <a:pt x="101411" y="25468"/>
                        <a:pt x="102878" y="24973"/>
                      </a:cubicBezTo>
                      <a:cubicBezTo>
                        <a:pt x="104344" y="24479"/>
                        <a:pt x="105947" y="24069"/>
                        <a:pt x="107687" y="23745"/>
                      </a:cubicBezTo>
                      <a:cubicBezTo>
                        <a:pt x="109427" y="23422"/>
                        <a:pt x="111183" y="23259"/>
                        <a:pt x="112957" y="23259"/>
                      </a:cubicBezTo>
                      <a:cubicBezTo>
                        <a:pt x="116265" y="23259"/>
                        <a:pt x="119078" y="23635"/>
                        <a:pt x="121398" y="24385"/>
                      </a:cubicBezTo>
                      <a:cubicBezTo>
                        <a:pt x="123717" y="25135"/>
                        <a:pt x="125592" y="26235"/>
                        <a:pt x="127025" y="27685"/>
                      </a:cubicBezTo>
                      <a:cubicBezTo>
                        <a:pt x="128458" y="29134"/>
                        <a:pt x="129498" y="30933"/>
                        <a:pt x="130146" y="33082"/>
                      </a:cubicBezTo>
                      <a:cubicBezTo>
                        <a:pt x="130794" y="35231"/>
                        <a:pt x="131118" y="37738"/>
                        <a:pt x="131118" y="40602"/>
                      </a:cubicBezTo>
                      <a:close/>
                      <a:moveTo>
                        <a:pt x="122728" y="50630"/>
                      </a:moveTo>
                      <a:lnTo>
                        <a:pt x="115514" y="50630"/>
                      </a:lnTo>
                      <a:cubicBezTo>
                        <a:pt x="113195" y="50630"/>
                        <a:pt x="111183" y="50826"/>
                        <a:pt x="109477" y="51218"/>
                      </a:cubicBezTo>
                      <a:cubicBezTo>
                        <a:pt x="107772" y="51610"/>
                        <a:pt x="106357" y="52190"/>
                        <a:pt x="105231" y="52957"/>
                      </a:cubicBezTo>
                      <a:cubicBezTo>
                        <a:pt x="104106" y="53725"/>
                        <a:pt x="103278" y="54646"/>
                        <a:pt x="102750" y="55720"/>
                      </a:cubicBezTo>
                      <a:cubicBezTo>
                        <a:pt x="102221" y="56794"/>
                        <a:pt x="101957" y="58031"/>
                        <a:pt x="101957" y="59429"/>
                      </a:cubicBezTo>
                      <a:cubicBezTo>
                        <a:pt x="101957" y="61816"/>
                        <a:pt x="102716" y="63718"/>
                        <a:pt x="104234" y="65133"/>
                      </a:cubicBezTo>
                      <a:cubicBezTo>
                        <a:pt x="105751" y="66549"/>
                        <a:pt x="107874" y="67256"/>
                        <a:pt x="110603" y="67256"/>
                      </a:cubicBezTo>
                      <a:cubicBezTo>
                        <a:pt x="112820" y="67256"/>
                        <a:pt x="114875" y="66694"/>
                        <a:pt x="116768" y="65568"/>
                      </a:cubicBezTo>
                      <a:cubicBezTo>
                        <a:pt x="118661" y="64443"/>
                        <a:pt x="120647" y="62720"/>
                        <a:pt x="122728" y="60401"/>
                      </a:cubicBezTo>
                      <a:close/>
                      <a:moveTo>
                        <a:pt x="170668" y="6633"/>
                      </a:moveTo>
                      <a:cubicBezTo>
                        <a:pt x="170668" y="7281"/>
                        <a:pt x="170633" y="7801"/>
                        <a:pt x="170566" y="8193"/>
                      </a:cubicBezTo>
                      <a:cubicBezTo>
                        <a:pt x="170497" y="8585"/>
                        <a:pt x="170420" y="8901"/>
                        <a:pt x="170335" y="9140"/>
                      </a:cubicBezTo>
                      <a:cubicBezTo>
                        <a:pt x="170249" y="9378"/>
                        <a:pt x="170139" y="9540"/>
                        <a:pt x="170003" y="9626"/>
                      </a:cubicBezTo>
                      <a:cubicBezTo>
                        <a:pt x="169866" y="9711"/>
                        <a:pt x="169695" y="9753"/>
                        <a:pt x="169491" y="9753"/>
                      </a:cubicBezTo>
                      <a:cubicBezTo>
                        <a:pt x="169252" y="9753"/>
                        <a:pt x="168954" y="9677"/>
                        <a:pt x="168596" y="9523"/>
                      </a:cubicBezTo>
                      <a:cubicBezTo>
                        <a:pt x="168238" y="9370"/>
                        <a:pt x="167802" y="9199"/>
                        <a:pt x="167291" y="9012"/>
                      </a:cubicBezTo>
                      <a:cubicBezTo>
                        <a:pt x="166779" y="8824"/>
                        <a:pt x="166174" y="8653"/>
                        <a:pt x="165475" y="8500"/>
                      </a:cubicBezTo>
                      <a:cubicBezTo>
                        <a:pt x="164775" y="8347"/>
                        <a:pt x="163966" y="8270"/>
                        <a:pt x="163045" y="8270"/>
                      </a:cubicBezTo>
                      <a:cubicBezTo>
                        <a:pt x="161783" y="8270"/>
                        <a:pt x="160708" y="8474"/>
                        <a:pt x="159821" y="8884"/>
                      </a:cubicBezTo>
                      <a:cubicBezTo>
                        <a:pt x="158935" y="9293"/>
                        <a:pt x="158218" y="9933"/>
                        <a:pt x="157673" y="10802"/>
                      </a:cubicBezTo>
                      <a:cubicBezTo>
                        <a:pt x="157127" y="11672"/>
                        <a:pt x="156735" y="12797"/>
                        <a:pt x="156496" y="14179"/>
                      </a:cubicBezTo>
                      <a:cubicBezTo>
                        <a:pt x="156257" y="15560"/>
                        <a:pt x="156138" y="17240"/>
                        <a:pt x="156138" y="19218"/>
                      </a:cubicBezTo>
                      <a:lnTo>
                        <a:pt x="156138" y="24232"/>
                      </a:lnTo>
                      <a:lnTo>
                        <a:pt x="166421" y="24232"/>
                      </a:lnTo>
                      <a:cubicBezTo>
                        <a:pt x="166694" y="24232"/>
                        <a:pt x="166924" y="24291"/>
                        <a:pt x="167112" y="24411"/>
                      </a:cubicBezTo>
                      <a:cubicBezTo>
                        <a:pt x="167300" y="24530"/>
                        <a:pt x="167470" y="24735"/>
                        <a:pt x="167623" y="25024"/>
                      </a:cubicBezTo>
                      <a:cubicBezTo>
                        <a:pt x="167777" y="25314"/>
                        <a:pt x="167897" y="25681"/>
                        <a:pt x="167982" y="26124"/>
                      </a:cubicBezTo>
                      <a:cubicBezTo>
                        <a:pt x="168067" y="26568"/>
                        <a:pt x="168109" y="27113"/>
                        <a:pt x="168109" y="27762"/>
                      </a:cubicBezTo>
                      <a:cubicBezTo>
                        <a:pt x="168109" y="28989"/>
                        <a:pt x="167956" y="29876"/>
                        <a:pt x="167649" y="30422"/>
                      </a:cubicBezTo>
                      <a:cubicBezTo>
                        <a:pt x="167342" y="30967"/>
                        <a:pt x="166933" y="31240"/>
                        <a:pt x="166421" y="31240"/>
                      </a:cubicBezTo>
                      <a:lnTo>
                        <a:pt x="156138" y="31240"/>
                      </a:lnTo>
                      <a:lnTo>
                        <a:pt x="156138" y="71605"/>
                      </a:lnTo>
                      <a:cubicBezTo>
                        <a:pt x="156138" y="71878"/>
                        <a:pt x="156070" y="72108"/>
                        <a:pt x="155933" y="72296"/>
                      </a:cubicBezTo>
                      <a:cubicBezTo>
                        <a:pt x="155797" y="72483"/>
                        <a:pt x="155567" y="72645"/>
                        <a:pt x="155243" y="72782"/>
                      </a:cubicBezTo>
                      <a:cubicBezTo>
                        <a:pt x="154919" y="72918"/>
                        <a:pt x="154484" y="73020"/>
                        <a:pt x="153938" y="73089"/>
                      </a:cubicBezTo>
                      <a:cubicBezTo>
                        <a:pt x="153393" y="73157"/>
                        <a:pt x="152710" y="73191"/>
                        <a:pt x="151892" y="73191"/>
                      </a:cubicBezTo>
                      <a:cubicBezTo>
                        <a:pt x="151074" y="73191"/>
                        <a:pt x="150391" y="73157"/>
                        <a:pt x="149846" y="73089"/>
                      </a:cubicBezTo>
                      <a:cubicBezTo>
                        <a:pt x="149300" y="73020"/>
                        <a:pt x="148865" y="72918"/>
                        <a:pt x="148541" y="72782"/>
                      </a:cubicBezTo>
                      <a:cubicBezTo>
                        <a:pt x="148217" y="72645"/>
                        <a:pt x="147987" y="72483"/>
                        <a:pt x="147850" y="72296"/>
                      </a:cubicBezTo>
                      <a:cubicBezTo>
                        <a:pt x="147714" y="72108"/>
                        <a:pt x="147646" y="71878"/>
                        <a:pt x="147646" y="71605"/>
                      </a:cubicBezTo>
                      <a:lnTo>
                        <a:pt x="147646" y="31240"/>
                      </a:lnTo>
                      <a:lnTo>
                        <a:pt x="141149" y="31240"/>
                      </a:lnTo>
                      <a:cubicBezTo>
                        <a:pt x="140603" y="31240"/>
                        <a:pt x="140193" y="30967"/>
                        <a:pt x="139921" y="30422"/>
                      </a:cubicBezTo>
                      <a:cubicBezTo>
                        <a:pt x="139648" y="29876"/>
                        <a:pt x="139511" y="28989"/>
                        <a:pt x="139511" y="27762"/>
                      </a:cubicBezTo>
                      <a:cubicBezTo>
                        <a:pt x="139511" y="27113"/>
                        <a:pt x="139546" y="26568"/>
                        <a:pt x="139613" y="26124"/>
                      </a:cubicBezTo>
                      <a:cubicBezTo>
                        <a:pt x="139682" y="25681"/>
                        <a:pt x="139784" y="25314"/>
                        <a:pt x="139921" y="25024"/>
                      </a:cubicBezTo>
                      <a:cubicBezTo>
                        <a:pt x="140057" y="24735"/>
                        <a:pt x="140228" y="24530"/>
                        <a:pt x="140432" y="24411"/>
                      </a:cubicBezTo>
                      <a:cubicBezTo>
                        <a:pt x="140637" y="24291"/>
                        <a:pt x="140875" y="24232"/>
                        <a:pt x="141149" y="24232"/>
                      </a:cubicBezTo>
                      <a:lnTo>
                        <a:pt x="147646" y="24232"/>
                      </a:lnTo>
                      <a:lnTo>
                        <a:pt x="147646" y="19474"/>
                      </a:lnTo>
                      <a:cubicBezTo>
                        <a:pt x="147646" y="16268"/>
                        <a:pt x="147944" y="13514"/>
                        <a:pt x="148541" y="11212"/>
                      </a:cubicBezTo>
                      <a:cubicBezTo>
                        <a:pt x="149138" y="8909"/>
                        <a:pt x="150050" y="7025"/>
                        <a:pt x="151278" y="5558"/>
                      </a:cubicBezTo>
                      <a:cubicBezTo>
                        <a:pt x="152506" y="4092"/>
                        <a:pt x="154049" y="3009"/>
                        <a:pt x="155908" y="2310"/>
                      </a:cubicBezTo>
                      <a:cubicBezTo>
                        <a:pt x="157767" y="1611"/>
                        <a:pt x="159958" y="1261"/>
                        <a:pt x="162482" y="1261"/>
                      </a:cubicBezTo>
                      <a:cubicBezTo>
                        <a:pt x="163675" y="1261"/>
                        <a:pt x="164835" y="1372"/>
                        <a:pt x="165961" y="1594"/>
                      </a:cubicBezTo>
                      <a:cubicBezTo>
                        <a:pt x="167086" y="1815"/>
                        <a:pt x="167956" y="2054"/>
                        <a:pt x="168570" y="2310"/>
                      </a:cubicBezTo>
                      <a:cubicBezTo>
                        <a:pt x="169184" y="2566"/>
                        <a:pt x="169593" y="2796"/>
                        <a:pt x="169798" y="3000"/>
                      </a:cubicBezTo>
                      <a:cubicBezTo>
                        <a:pt x="170003" y="3205"/>
                        <a:pt x="170173" y="3469"/>
                        <a:pt x="170309" y="3793"/>
                      </a:cubicBezTo>
                      <a:cubicBezTo>
                        <a:pt x="170446" y="4117"/>
                        <a:pt x="170540" y="4510"/>
                        <a:pt x="170590" y="4970"/>
                      </a:cubicBezTo>
                      <a:cubicBezTo>
                        <a:pt x="170642" y="5430"/>
                        <a:pt x="170668" y="5985"/>
                        <a:pt x="170668" y="6633"/>
                      </a:cubicBezTo>
                      <a:close/>
                      <a:moveTo>
                        <a:pt x="201139" y="68228"/>
                      </a:moveTo>
                      <a:cubicBezTo>
                        <a:pt x="201138" y="69218"/>
                        <a:pt x="201070" y="70002"/>
                        <a:pt x="200934" y="70582"/>
                      </a:cubicBezTo>
                      <a:cubicBezTo>
                        <a:pt x="200797" y="71162"/>
                        <a:pt x="200593" y="71588"/>
                        <a:pt x="200320" y="71861"/>
                      </a:cubicBezTo>
                      <a:cubicBezTo>
                        <a:pt x="200047" y="72134"/>
                        <a:pt x="199638" y="72389"/>
                        <a:pt x="199092" y="72628"/>
                      </a:cubicBezTo>
                      <a:cubicBezTo>
                        <a:pt x="198546" y="72867"/>
                        <a:pt x="197924" y="73063"/>
                        <a:pt x="197225" y="73216"/>
                      </a:cubicBezTo>
                      <a:cubicBezTo>
                        <a:pt x="196526" y="73370"/>
                        <a:pt x="195784" y="73498"/>
                        <a:pt x="194999" y="73600"/>
                      </a:cubicBezTo>
                      <a:cubicBezTo>
                        <a:pt x="194215" y="73702"/>
                        <a:pt x="193430" y="73754"/>
                        <a:pt x="192646" y="73754"/>
                      </a:cubicBezTo>
                      <a:cubicBezTo>
                        <a:pt x="190259" y="73754"/>
                        <a:pt x="188213" y="73438"/>
                        <a:pt x="186507" y="72807"/>
                      </a:cubicBezTo>
                      <a:cubicBezTo>
                        <a:pt x="184802" y="72176"/>
                        <a:pt x="183403" y="71221"/>
                        <a:pt x="182312" y="69942"/>
                      </a:cubicBezTo>
                      <a:cubicBezTo>
                        <a:pt x="181220" y="68663"/>
                        <a:pt x="180428" y="67043"/>
                        <a:pt x="179933" y="65082"/>
                      </a:cubicBezTo>
                      <a:cubicBezTo>
                        <a:pt x="179438" y="63121"/>
                        <a:pt x="179191" y="60810"/>
                        <a:pt x="179192" y="58150"/>
                      </a:cubicBezTo>
                      <a:lnTo>
                        <a:pt x="179192" y="31240"/>
                      </a:lnTo>
                      <a:lnTo>
                        <a:pt x="172745" y="31240"/>
                      </a:lnTo>
                      <a:cubicBezTo>
                        <a:pt x="172234" y="31240"/>
                        <a:pt x="171824" y="30967"/>
                        <a:pt x="171517" y="30422"/>
                      </a:cubicBezTo>
                      <a:cubicBezTo>
                        <a:pt x="171211" y="29876"/>
                        <a:pt x="171056" y="28989"/>
                        <a:pt x="171056" y="27762"/>
                      </a:cubicBezTo>
                      <a:cubicBezTo>
                        <a:pt x="171056" y="27113"/>
                        <a:pt x="171099" y="26568"/>
                        <a:pt x="171185" y="26124"/>
                      </a:cubicBezTo>
                      <a:cubicBezTo>
                        <a:pt x="171270" y="25681"/>
                        <a:pt x="171381" y="25314"/>
                        <a:pt x="171517" y="25024"/>
                      </a:cubicBezTo>
                      <a:cubicBezTo>
                        <a:pt x="171653" y="24735"/>
                        <a:pt x="171833" y="24530"/>
                        <a:pt x="172054" y="24411"/>
                      </a:cubicBezTo>
                      <a:cubicBezTo>
                        <a:pt x="172276" y="24291"/>
                        <a:pt x="172523" y="24232"/>
                        <a:pt x="172796" y="24232"/>
                      </a:cubicBezTo>
                      <a:lnTo>
                        <a:pt x="179192" y="24232"/>
                      </a:lnTo>
                      <a:lnTo>
                        <a:pt x="179192" y="13283"/>
                      </a:lnTo>
                      <a:cubicBezTo>
                        <a:pt x="179191" y="13045"/>
                        <a:pt x="179251" y="12823"/>
                        <a:pt x="179370" y="12618"/>
                      </a:cubicBezTo>
                      <a:cubicBezTo>
                        <a:pt x="179490" y="12414"/>
                        <a:pt x="179712" y="12235"/>
                        <a:pt x="180035" y="12081"/>
                      </a:cubicBezTo>
                      <a:cubicBezTo>
                        <a:pt x="180359" y="11928"/>
                        <a:pt x="180794" y="11817"/>
                        <a:pt x="181339" y="11749"/>
                      </a:cubicBezTo>
                      <a:cubicBezTo>
                        <a:pt x="181885" y="11680"/>
                        <a:pt x="182567" y="11646"/>
                        <a:pt x="183386" y="11646"/>
                      </a:cubicBezTo>
                      <a:cubicBezTo>
                        <a:pt x="184239" y="11646"/>
                        <a:pt x="184938" y="11680"/>
                        <a:pt x="185484" y="11749"/>
                      </a:cubicBezTo>
                      <a:cubicBezTo>
                        <a:pt x="186030" y="11817"/>
                        <a:pt x="186455" y="11928"/>
                        <a:pt x="186763" y="12081"/>
                      </a:cubicBezTo>
                      <a:cubicBezTo>
                        <a:pt x="187070" y="12235"/>
                        <a:pt x="187292" y="12414"/>
                        <a:pt x="187428" y="12618"/>
                      </a:cubicBezTo>
                      <a:cubicBezTo>
                        <a:pt x="187564" y="12823"/>
                        <a:pt x="187633" y="13045"/>
                        <a:pt x="187633" y="13283"/>
                      </a:cubicBezTo>
                      <a:lnTo>
                        <a:pt x="187633" y="24232"/>
                      </a:lnTo>
                      <a:lnTo>
                        <a:pt x="199450" y="24232"/>
                      </a:lnTo>
                      <a:cubicBezTo>
                        <a:pt x="199723" y="24232"/>
                        <a:pt x="199962" y="24291"/>
                        <a:pt x="200167" y="24411"/>
                      </a:cubicBezTo>
                      <a:cubicBezTo>
                        <a:pt x="200371" y="24530"/>
                        <a:pt x="200550" y="24735"/>
                        <a:pt x="200704" y="25024"/>
                      </a:cubicBezTo>
                      <a:cubicBezTo>
                        <a:pt x="200857" y="25314"/>
                        <a:pt x="200968" y="25681"/>
                        <a:pt x="201036" y="26124"/>
                      </a:cubicBezTo>
                      <a:cubicBezTo>
                        <a:pt x="201105" y="26568"/>
                        <a:pt x="201138" y="27113"/>
                        <a:pt x="201139" y="27762"/>
                      </a:cubicBezTo>
                      <a:cubicBezTo>
                        <a:pt x="201138" y="28989"/>
                        <a:pt x="200985" y="29876"/>
                        <a:pt x="200678" y="30422"/>
                      </a:cubicBezTo>
                      <a:cubicBezTo>
                        <a:pt x="200371" y="30967"/>
                        <a:pt x="199962" y="31240"/>
                        <a:pt x="199450" y="31240"/>
                      </a:cubicBezTo>
                      <a:lnTo>
                        <a:pt x="187633" y="31240"/>
                      </a:lnTo>
                      <a:lnTo>
                        <a:pt x="187633" y="56922"/>
                      </a:lnTo>
                      <a:cubicBezTo>
                        <a:pt x="187633" y="60094"/>
                        <a:pt x="188101" y="62490"/>
                        <a:pt x="189039" y="64110"/>
                      </a:cubicBezTo>
                      <a:cubicBezTo>
                        <a:pt x="189978" y="65730"/>
                        <a:pt x="191657" y="66540"/>
                        <a:pt x="194078" y="66540"/>
                      </a:cubicBezTo>
                      <a:cubicBezTo>
                        <a:pt x="194863" y="66540"/>
                        <a:pt x="195562" y="66463"/>
                        <a:pt x="196177" y="66310"/>
                      </a:cubicBezTo>
                      <a:cubicBezTo>
                        <a:pt x="196790" y="66156"/>
                        <a:pt x="197336" y="65994"/>
                        <a:pt x="197813" y="65824"/>
                      </a:cubicBezTo>
                      <a:cubicBezTo>
                        <a:pt x="198291" y="65653"/>
                        <a:pt x="198700" y="65491"/>
                        <a:pt x="199041" y="65338"/>
                      </a:cubicBezTo>
                      <a:cubicBezTo>
                        <a:pt x="199382" y="65184"/>
                        <a:pt x="199689" y="65108"/>
                        <a:pt x="199962" y="65108"/>
                      </a:cubicBezTo>
                      <a:cubicBezTo>
                        <a:pt x="200132" y="65108"/>
                        <a:pt x="200294" y="65150"/>
                        <a:pt x="200448" y="65236"/>
                      </a:cubicBezTo>
                      <a:cubicBezTo>
                        <a:pt x="200602" y="65321"/>
                        <a:pt x="200721" y="65483"/>
                        <a:pt x="200806" y="65722"/>
                      </a:cubicBezTo>
                      <a:cubicBezTo>
                        <a:pt x="200891" y="65960"/>
                        <a:pt x="200968" y="66284"/>
                        <a:pt x="201036" y="66694"/>
                      </a:cubicBezTo>
                      <a:cubicBezTo>
                        <a:pt x="201105" y="67103"/>
                        <a:pt x="201138" y="67615"/>
                        <a:pt x="201139" y="68228"/>
                      </a:cubicBezTo>
                      <a:close/>
                      <a:moveTo>
                        <a:pt x="240828" y="59071"/>
                      </a:moveTo>
                      <a:cubicBezTo>
                        <a:pt x="240828" y="61424"/>
                        <a:pt x="240393" y="63522"/>
                        <a:pt x="239523" y="65364"/>
                      </a:cubicBezTo>
                      <a:cubicBezTo>
                        <a:pt x="238653" y="67205"/>
                        <a:pt x="237417" y="68757"/>
                        <a:pt x="235814" y="70019"/>
                      </a:cubicBezTo>
                      <a:cubicBezTo>
                        <a:pt x="234211" y="71281"/>
                        <a:pt x="232301" y="72236"/>
                        <a:pt x="230085" y="72884"/>
                      </a:cubicBezTo>
                      <a:cubicBezTo>
                        <a:pt x="227867" y="73532"/>
                        <a:pt x="225429" y="73856"/>
                        <a:pt x="222768" y="73856"/>
                      </a:cubicBezTo>
                      <a:cubicBezTo>
                        <a:pt x="221131" y="73856"/>
                        <a:pt x="219571" y="73728"/>
                        <a:pt x="218087" y="73472"/>
                      </a:cubicBezTo>
                      <a:cubicBezTo>
                        <a:pt x="216604" y="73216"/>
                        <a:pt x="215273" y="72892"/>
                        <a:pt x="214097" y="72500"/>
                      </a:cubicBezTo>
                      <a:cubicBezTo>
                        <a:pt x="212920" y="72108"/>
                        <a:pt x="211922" y="71699"/>
                        <a:pt x="211104" y="71272"/>
                      </a:cubicBezTo>
                      <a:cubicBezTo>
                        <a:pt x="210285" y="70846"/>
                        <a:pt x="209689" y="70462"/>
                        <a:pt x="209313" y="70121"/>
                      </a:cubicBezTo>
                      <a:cubicBezTo>
                        <a:pt x="208938" y="69780"/>
                        <a:pt x="208666" y="69303"/>
                        <a:pt x="208494" y="68689"/>
                      </a:cubicBezTo>
                      <a:cubicBezTo>
                        <a:pt x="208324" y="68075"/>
                        <a:pt x="208239" y="67239"/>
                        <a:pt x="208239" y="66182"/>
                      </a:cubicBezTo>
                      <a:cubicBezTo>
                        <a:pt x="208239" y="65534"/>
                        <a:pt x="208273" y="64988"/>
                        <a:pt x="208341" y="64545"/>
                      </a:cubicBezTo>
                      <a:cubicBezTo>
                        <a:pt x="208409" y="64102"/>
                        <a:pt x="208494" y="63743"/>
                        <a:pt x="208597" y="63471"/>
                      </a:cubicBezTo>
                      <a:cubicBezTo>
                        <a:pt x="208699" y="63198"/>
                        <a:pt x="208845" y="63002"/>
                        <a:pt x="209031" y="62882"/>
                      </a:cubicBezTo>
                      <a:cubicBezTo>
                        <a:pt x="209219" y="62763"/>
                        <a:pt x="209432" y="62703"/>
                        <a:pt x="209672" y="62703"/>
                      </a:cubicBezTo>
                      <a:cubicBezTo>
                        <a:pt x="210047" y="62703"/>
                        <a:pt x="210601" y="62933"/>
                        <a:pt x="211334" y="63394"/>
                      </a:cubicBezTo>
                      <a:cubicBezTo>
                        <a:pt x="212067" y="63854"/>
                        <a:pt x="212971" y="64357"/>
                        <a:pt x="214045" y="64903"/>
                      </a:cubicBezTo>
                      <a:cubicBezTo>
                        <a:pt x="215120" y="65449"/>
                        <a:pt x="216390" y="65952"/>
                        <a:pt x="217857" y="66412"/>
                      </a:cubicBezTo>
                      <a:cubicBezTo>
                        <a:pt x="219323" y="66873"/>
                        <a:pt x="221012" y="67103"/>
                        <a:pt x="222922" y="67103"/>
                      </a:cubicBezTo>
                      <a:cubicBezTo>
                        <a:pt x="224354" y="67103"/>
                        <a:pt x="225651" y="66949"/>
                        <a:pt x="226810" y="66643"/>
                      </a:cubicBezTo>
                      <a:cubicBezTo>
                        <a:pt x="227969" y="66336"/>
                        <a:pt x="228976" y="65884"/>
                        <a:pt x="229828" y="65287"/>
                      </a:cubicBezTo>
                      <a:cubicBezTo>
                        <a:pt x="230681" y="64690"/>
                        <a:pt x="231337" y="63931"/>
                        <a:pt x="231798" y="63010"/>
                      </a:cubicBezTo>
                      <a:cubicBezTo>
                        <a:pt x="232258" y="62089"/>
                        <a:pt x="232489" y="60998"/>
                        <a:pt x="232489" y="59736"/>
                      </a:cubicBezTo>
                      <a:cubicBezTo>
                        <a:pt x="232489" y="58440"/>
                        <a:pt x="232156" y="57349"/>
                        <a:pt x="231491" y="56462"/>
                      </a:cubicBezTo>
                      <a:cubicBezTo>
                        <a:pt x="230826" y="55575"/>
                        <a:pt x="229947" y="54791"/>
                        <a:pt x="228856" y="54109"/>
                      </a:cubicBezTo>
                      <a:cubicBezTo>
                        <a:pt x="227765" y="53426"/>
                        <a:pt x="226537" y="52821"/>
                        <a:pt x="225173" y="52292"/>
                      </a:cubicBezTo>
                      <a:cubicBezTo>
                        <a:pt x="223809" y="51764"/>
                        <a:pt x="222402" y="51210"/>
                        <a:pt x="220952" y="50630"/>
                      </a:cubicBezTo>
                      <a:cubicBezTo>
                        <a:pt x="219502" y="50050"/>
                        <a:pt x="218087" y="49393"/>
                        <a:pt x="216706" y="48660"/>
                      </a:cubicBezTo>
                      <a:cubicBezTo>
                        <a:pt x="215325" y="47927"/>
                        <a:pt x="214088" y="47031"/>
                        <a:pt x="212997" y="45974"/>
                      </a:cubicBezTo>
                      <a:cubicBezTo>
                        <a:pt x="211905" y="44917"/>
                        <a:pt x="211027" y="43655"/>
                        <a:pt x="210362" y="42188"/>
                      </a:cubicBezTo>
                      <a:cubicBezTo>
                        <a:pt x="209697" y="40722"/>
                        <a:pt x="209365" y="38965"/>
                        <a:pt x="209365" y="36919"/>
                      </a:cubicBezTo>
                      <a:cubicBezTo>
                        <a:pt x="209365" y="35111"/>
                        <a:pt x="209714" y="33380"/>
                        <a:pt x="210414" y="31726"/>
                      </a:cubicBezTo>
                      <a:cubicBezTo>
                        <a:pt x="211113" y="30072"/>
                        <a:pt x="212161" y="28623"/>
                        <a:pt x="213560" y="27378"/>
                      </a:cubicBezTo>
                      <a:cubicBezTo>
                        <a:pt x="214958" y="26133"/>
                        <a:pt x="216706" y="25135"/>
                        <a:pt x="218803" y="24385"/>
                      </a:cubicBezTo>
                      <a:cubicBezTo>
                        <a:pt x="220901" y="23635"/>
                        <a:pt x="223348" y="23259"/>
                        <a:pt x="226145" y="23259"/>
                      </a:cubicBezTo>
                      <a:cubicBezTo>
                        <a:pt x="227373" y="23259"/>
                        <a:pt x="228601" y="23362"/>
                        <a:pt x="229828" y="23566"/>
                      </a:cubicBezTo>
                      <a:cubicBezTo>
                        <a:pt x="231056" y="23771"/>
                        <a:pt x="232165" y="24027"/>
                        <a:pt x="233154" y="24334"/>
                      </a:cubicBezTo>
                      <a:cubicBezTo>
                        <a:pt x="234143" y="24641"/>
                        <a:pt x="234987" y="24973"/>
                        <a:pt x="235686" y="25331"/>
                      </a:cubicBezTo>
                      <a:cubicBezTo>
                        <a:pt x="236385" y="25690"/>
                        <a:pt x="236914" y="26005"/>
                        <a:pt x="237272" y="26278"/>
                      </a:cubicBezTo>
                      <a:cubicBezTo>
                        <a:pt x="237630" y="26551"/>
                        <a:pt x="237868" y="26789"/>
                        <a:pt x="237988" y="26994"/>
                      </a:cubicBezTo>
                      <a:cubicBezTo>
                        <a:pt x="238107" y="27199"/>
                        <a:pt x="238193" y="27429"/>
                        <a:pt x="238244" y="27685"/>
                      </a:cubicBezTo>
                      <a:cubicBezTo>
                        <a:pt x="238295" y="27941"/>
                        <a:pt x="238347" y="28256"/>
                        <a:pt x="238398" y="28631"/>
                      </a:cubicBezTo>
                      <a:cubicBezTo>
                        <a:pt x="238448" y="29006"/>
                        <a:pt x="238474" y="29467"/>
                        <a:pt x="238474" y="30012"/>
                      </a:cubicBezTo>
                      <a:cubicBezTo>
                        <a:pt x="238474" y="30592"/>
                        <a:pt x="238448" y="31095"/>
                        <a:pt x="238398" y="31522"/>
                      </a:cubicBezTo>
                      <a:cubicBezTo>
                        <a:pt x="238347" y="31948"/>
                        <a:pt x="238261" y="32298"/>
                        <a:pt x="238142" y="32570"/>
                      </a:cubicBezTo>
                      <a:cubicBezTo>
                        <a:pt x="238023" y="32843"/>
                        <a:pt x="237877" y="33039"/>
                        <a:pt x="237706" y="33159"/>
                      </a:cubicBezTo>
                      <a:cubicBezTo>
                        <a:pt x="237536" y="33278"/>
                        <a:pt x="237348" y="33338"/>
                        <a:pt x="237144" y="33338"/>
                      </a:cubicBezTo>
                      <a:cubicBezTo>
                        <a:pt x="236837" y="33338"/>
                        <a:pt x="236394" y="33150"/>
                        <a:pt x="235814" y="32775"/>
                      </a:cubicBezTo>
                      <a:cubicBezTo>
                        <a:pt x="235234" y="32400"/>
                        <a:pt x="234484" y="31999"/>
                        <a:pt x="233563" y="31573"/>
                      </a:cubicBezTo>
                      <a:cubicBezTo>
                        <a:pt x="232642" y="31146"/>
                        <a:pt x="231559" y="30746"/>
                        <a:pt x="230314" y="30371"/>
                      </a:cubicBezTo>
                      <a:cubicBezTo>
                        <a:pt x="229069" y="29995"/>
                        <a:pt x="227645" y="29808"/>
                        <a:pt x="226042" y="29808"/>
                      </a:cubicBezTo>
                      <a:cubicBezTo>
                        <a:pt x="224610" y="29808"/>
                        <a:pt x="223348" y="29970"/>
                        <a:pt x="222257" y="30294"/>
                      </a:cubicBezTo>
                      <a:cubicBezTo>
                        <a:pt x="221165" y="30618"/>
                        <a:pt x="220270" y="31078"/>
                        <a:pt x="219571" y="31675"/>
                      </a:cubicBezTo>
                      <a:cubicBezTo>
                        <a:pt x="218872" y="32272"/>
                        <a:pt x="218343" y="32980"/>
                        <a:pt x="217985" y="33798"/>
                      </a:cubicBezTo>
                      <a:cubicBezTo>
                        <a:pt x="217627" y="34617"/>
                        <a:pt x="217448" y="35504"/>
                        <a:pt x="217448" y="36459"/>
                      </a:cubicBezTo>
                      <a:cubicBezTo>
                        <a:pt x="217448" y="37789"/>
                        <a:pt x="217789" y="38906"/>
                        <a:pt x="218471" y="39810"/>
                      </a:cubicBezTo>
                      <a:cubicBezTo>
                        <a:pt x="219153" y="40713"/>
                        <a:pt x="220039" y="41506"/>
                        <a:pt x="221131" y="42188"/>
                      </a:cubicBezTo>
                      <a:cubicBezTo>
                        <a:pt x="222223" y="42871"/>
                        <a:pt x="223468" y="43484"/>
                        <a:pt x="224866" y="44030"/>
                      </a:cubicBezTo>
                      <a:cubicBezTo>
                        <a:pt x="226264" y="44576"/>
                        <a:pt x="227688" y="45139"/>
                        <a:pt x="229138" y="45718"/>
                      </a:cubicBezTo>
                      <a:cubicBezTo>
                        <a:pt x="230587" y="46298"/>
                        <a:pt x="232020" y="46946"/>
                        <a:pt x="233435" y="47662"/>
                      </a:cubicBezTo>
                      <a:cubicBezTo>
                        <a:pt x="234851" y="48379"/>
                        <a:pt x="236103" y="49248"/>
                        <a:pt x="237195" y="50272"/>
                      </a:cubicBezTo>
                      <a:cubicBezTo>
                        <a:pt x="238287" y="51295"/>
                        <a:pt x="239165" y="52523"/>
                        <a:pt x="239830" y="53955"/>
                      </a:cubicBezTo>
                      <a:cubicBezTo>
                        <a:pt x="240495" y="55388"/>
                        <a:pt x="240828" y="57093"/>
                        <a:pt x="240828" y="59071"/>
                      </a:cubicBezTo>
                      <a:close/>
                      <a:moveTo>
                        <a:pt x="293912" y="2386"/>
                      </a:moveTo>
                      <a:cubicBezTo>
                        <a:pt x="290671" y="9242"/>
                        <a:pt x="288259" y="16276"/>
                        <a:pt x="286673" y="23490"/>
                      </a:cubicBezTo>
                      <a:cubicBezTo>
                        <a:pt x="285086" y="30703"/>
                        <a:pt x="284293" y="37959"/>
                        <a:pt x="284293" y="45258"/>
                      </a:cubicBezTo>
                      <a:cubicBezTo>
                        <a:pt x="284293" y="52591"/>
                        <a:pt x="285103" y="59855"/>
                        <a:pt x="286723" y="67052"/>
                      </a:cubicBezTo>
                      <a:cubicBezTo>
                        <a:pt x="288343" y="74248"/>
                        <a:pt x="290705" y="81308"/>
                        <a:pt x="293809" y="88232"/>
                      </a:cubicBezTo>
                      <a:cubicBezTo>
                        <a:pt x="293979" y="88641"/>
                        <a:pt x="294074" y="88991"/>
                        <a:pt x="294091" y="89281"/>
                      </a:cubicBezTo>
                      <a:cubicBezTo>
                        <a:pt x="294107" y="89570"/>
                        <a:pt x="293996" y="89809"/>
                        <a:pt x="293757" y="89997"/>
                      </a:cubicBezTo>
                      <a:cubicBezTo>
                        <a:pt x="293519" y="90184"/>
                        <a:pt x="293152" y="90321"/>
                        <a:pt x="292658" y="90406"/>
                      </a:cubicBezTo>
                      <a:cubicBezTo>
                        <a:pt x="292163" y="90491"/>
                        <a:pt x="291489" y="90534"/>
                        <a:pt x="290637" y="90534"/>
                      </a:cubicBezTo>
                      <a:cubicBezTo>
                        <a:pt x="290023" y="90534"/>
                        <a:pt x="289495" y="90517"/>
                        <a:pt x="289051" y="90483"/>
                      </a:cubicBezTo>
                      <a:cubicBezTo>
                        <a:pt x="288608" y="90449"/>
                        <a:pt x="288224" y="90380"/>
                        <a:pt x="287900" y="90278"/>
                      </a:cubicBezTo>
                      <a:cubicBezTo>
                        <a:pt x="287576" y="90176"/>
                        <a:pt x="287312" y="90056"/>
                        <a:pt x="287107" y="89920"/>
                      </a:cubicBezTo>
                      <a:cubicBezTo>
                        <a:pt x="286902" y="89784"/>
                        <a:pt x="286749" y="89630"/>
                        <a:pt x="286647" y="89459"/>
                      </a:cubicBezTo>
                      <a:cubicBezTo>
                        <a:pt x="284805" y="85981"/>
                        <a:pt x="283185" y="82459"/>
                        <a:pt x="281786" y="78895"/>
                      </a:cubicBezTo>
                      <a:cubicBezTo>
                        <a:pt x="280388" y="75331"/>
                        <a:pt x="279212" y="71707"/>
                        <a:pt x="278256" y="68024"/>
                      </a:cubicBezTo>
                      <a:cubicBezTo>
                        <a:pt x="277301" y="64340"/>
                        <a:pt x="276585" y="60614"/>
                        <a:pt x="276107" y="56845"/>
                      </a:cubicBezTo>
                      <a:cubicBezTo>
                        <a:pt x="275630" y="53077"/>
                        <a:pt x="275391" y="49265"/>
                        <a:pt x="275391" y="45411"/>
                      </a:cubicBezTo>
                      <a:cubicBezTo>
                        <a:pt x="275391" y="41557"/>
                        <a:pt x="275656" y="37755"/>
                        <a:pt x="276185" y="34003"/>
                      </a:cubicBezTo>
                      <a:cubicBezTo>
                        <a:pt x="276713" y="30251"/>
                        <a:pt x="277464" y="26525"/>
                        <a:pt x="278435" y="22825"/>
                      </a:cubicBezTo>
                      <a:cubicBezTo>
                        <a:pt x="279408" y="19124"/>
                        <a:pt x="280593" y="15483"/>
                        <a:pt x="281991" y="11902"/>
                      </a:cubicBezTo>
                      <a:cubicBezTo>
                        <a:pt x="283389" y="8321"/>
                        <a:pt x="284958" y="4774"/>
                        <a:pt x="286697" y="1261"/>
                      </a:cubicBezTo>
                      <a:cubicBezTo>
                        <a:pt x="286732" y="1125"/>
                        <a:pt x="286826" y="1005"/>
                        <a:pt x="286979" y="903"/>
                      </a:cubicBezTo>
                      <a:cubicBezTo>
                        <a:pt x="287133" y="801"/>
                        <a:pt x="287346" y="698"/>
                        <a:pt x="287618" y="596"/>
                      </a:cubicBezTo>
                      <a:cubicBezTo>
                        <a:pt x="287892" y="494"/>
                        <a:pt x="288266" y="417"/>
                        <a:pt x="288744" y="366"/>
                      </a:cubicBezTo>
                      <a:cubicBezTo>
                        <a:pt x="289221" y="315"/>
                        <a:pt x="289836" y="289"/>
                        <a:pt x="290585" y="289"/>
                      </a:cubicBezTo>
                      <a:cubicBezTo>
                        <a:pt x="291370" y="289"/>
                        <a:pt x="292001" y="340"/>
                        <a:pt x="292479" y="442"/>
                      </a:cubicBezTo>
                      <a:cubicBezTo>
                        <a:pt x="292956" y="545"/>
                        <a:pt x="293332" y="681"/>
                        <a:pt x="293604" y="852"/>
                      </a:cubicBezTo>
                      <a:cubicBezTo>
                        <a:pt x="293877" y="1022"/>
                        <a:pt x="294031" y="1244"/>
                        <a:pt x="294065" y="1517"/>
                      </a:cubicBezTo>
                      <a:cubicBezTo>
                        <a:pt x="294099" y="1790"/>
                        <a:pt x="294048" y="2080"/>
                        <a:pt x="293912" y="2386"/>
                      </a:cubicBezTo>
                      <a:close/>
                      <a:moveTo>
                        <a:pt x="343925" y="10470"/>
                      </a:moveTo>
                      <a:cubicBezTo>
                        <a:pt x="343925" y="11118"/>
                        <a:pt x="343891" y="11680"/>
                        <a:pt x="343823" y="12158"/>
                      </a:cubicBezTo>
                      <a:cubicBezTo>
                        <a:pt x="343755" y="12635"/>
                        <a:pt x="343635" y="13019"/>
                        <a:pt x="343464" y="13309"/>
                      </a:cubicBezTo>
                      <a:cubicBezTo>
                        <a:pt x="343294" y="13599"/>
                        <a:pt x="343098" y="13812"/>
                        <a:pt x="342877" y="13948"/>
                      </a:cubicBezTo>
                      <a:cubicBezTo>
                        <a:pt x="342655" y="14085"/>
                        <a:pt x="342424" y="14153"/>
                        <a:pt x="342186" y="14153"/>
                      </a:cubicBezTo>
                      <a:lnTo>
                        <a:pt x="317937" y="14153"/>
                      </a:lnTo>
                      <a:lnTo>
                        <a:pt x="317937" y="36663"/>
                      </a:lnTo>
                      <a:lnTo>
                        <a:pt x="340856" y="36663"/>
                      </a:lnTo>
                      <a:cubicBezTo>
                        <a:pt x="341095" y="36663"/>
                        <a:pt x="341324" y="36723"/>
                        <a:pt x="341546" y="36842"/>
                      </a:cubicBezTo>
                      <a:cubicBezTo>
                        <a:pt x="341768" y="36962"/>
                        <a:pt x="341964" y="37158"/>
                        <a:pt x="342135" y="37431"/>
                      </a:cubicBezTo>
                      <a:cubicBezTo>
                        <a:pt x="342305" y="37703"/>
                        <a:pt x="342424" y="38070"/>
                        <a:pt x="342493" y="38531"/>
                      </a:cubicBezTo>
                      <a:cubicBezTo>
                        <a:pt x="342561" y="38991"/>
                        <a:pt x="342595" y="39579"/>
                        <a:pt x="342595" y="40295"/>
                      </a:cubicBezTo>
                      <a:cubicBezTo>
                        <a:pt x="342595" y="40944"/>
                        <a:pt x="342561" y="41498"/>
                        <a:pt x="342493" y="41958"/>
                      </a:cubicBezTo>
                      <a:cubicBezTo>
                        <a:pt x="342424" y="42419"/>
                        <a:pt x="342305" y="42794"/>
                        <a:pt x="342135" y="43084"/>
                      </a:cubicBezTo>
                      <a:cubicBezTo>
                        <a:pt x="341964" y="43374"/>
                        <a:pt x="341768" y="43595"/>
                        <a:pt x="341546" y="43749"/>
                      </a:cubicBezTo>
                      <a:cubicBezTo>
                        <a:pt x="341324" y="43902"/>
                        <a:pt x="341095" y="43979"/>
                        <a:pt x="340856" y="43979"/>
                      </a:cubicBezTo>
                      <a:lnTo>
                        <a:pt x="317937" y="43979"/>
                      </a:lnTo>
                      <a:lnTo>
                        <a:pt x="317937" y="71554"/>
                      </a:lnTo>
                      <a:cubicBezTo>
                        <a:pt x="317937" y="71793"/>
                        <a:pt x="317868" y="72023"/>
                        <a:pt x="317732" y="72244"/>
                      </a:cubicBezTo>
                      <a:cubicBezTo>
                        <a:pt x="317596" y="72466"/>
                        <a:pt x="317356" y="72637"/>
                        <a:pt x="317015" y="72756"/>
                      </a:cubicBezTo>
                      <a:cubicBezTo>
                        <a:pt x="316674" y="72875"/>
                        <a:pt x="316231" y="72978"/>
                        <a:pt x="315685" y="73063"/>
                      </a:cubicBezTo>
                      <a:cubicBezTo>
                        <a:pt x="315139" y="73148"/>
                        <a:pt x="314423" y="73191"/>
                        <a:pt x="313536" y="73191"/>
                      </a:cubicBezTo>
                      <a:cubicBezTo>
                        <a:pt x="312718" y="73191"/>
                        <a:pt x="312019" y="73148"/>
                        <a:pt x="311439" y="73063"/>
                      </a:cubicBezTo>
                      <a:cubicBezTo>
                        <a:pt x="310859" y="72978"/>
                        <a:pt x="310398" y="72875"/>
                        <a:pt x="310057" y="72756"/>
                      </a:cubicBezTo>
                      <a:cubicBezTo>
                        <a:pt x="309716" y="72637"/>
                        <a:pt x="309477" y="72466"/>
                        <a:pt x="309341" y="72244"/>
                      </a:cubicBezTo>
                      <a:cubicBezTo>
                        <a:pt x="309205" y="72023"/>
                        <a:pt x="309136" y="71793"/>
                        <a:pt x="309136" y="71554"/>
                      </a:cubicBezTo>
                      <a:lnTo>
                        <a:pt x="309136" y="10265"/>
                      </a:lnTo>
                      <a:cubicBezTo>
                        <a:pt x="309136" y="8935"/>
                        <a:pt x="309486" y="8006"/>
                        <a:pt x="310185" y="7477"/>
                      </a:cubicBezTo>
                      <a:cubicBezTo>
                        <a:pt x="310884" y="6948"/>
                        <a:pt x="311626" y="6684"/>
                        <a:pt x="312411" y="6684"/>
                      </a:cubicBezTo>
                      <a:lnTo>
                        <a:pt x="342186" y="6684"/>
                      </a:lnTo>
                      <a:cubicBezTo>
                        <a:pt x="342424" y="6684"/>
                        <a:pt x="342655" y="6752"/>
                        <a:pt x="342877" y="6889"/>
                      </a:cubicBezTo>
                      <a:cubicBezTo>
                        <a:pt x="343098" y="7025"/>
                        <a:pt x="343294" y="7247"/>
                        <a:pt x="343464" y="7554"/>
                      </a:cubicBezTo>
                      <a:cubicBezTo>
                        <a:pt x="343635" y="7861"/>
                        <a:pt x="343755" y="8261"/>
                        <a:pt x="343823" y="8756"/>
                      </a:cubicBezTo>
                      <a:cubicBezTo>
                        <a:pt x="343891" y="9250"/>
                        <a:pt x="343925" y="9822"/>
                        <a:pt x="343925" y="10470"/>
                      </a:cubicBezTo>
                      <a:close/>
                      <a:moveTo>
                        <a:pt x="364231" y="71605"/>
                      </a:moveTo>
                      <a:cubicBezTo>
                        <a:pt x="364231" y="71878"/>
                        <a:pt x="364162" y="72108"/>
                        <a:pt x="364026" y="72296"/>
                      </a:cubicBezTo>
                      <a:cubicBezTo>
                        <a:pt x="363890" y="72483"/>
                        <a:pt x="363668" y="72645"/>
                        <a:pt x="363361" y="72782"/>
                      </a:cubicBezTo>
                      <a:cubicBezTo>
                        <a:pt x="363054" y="72918"/>
                        <a:pt x="362628" y="73020"/>
                        <a:pt x="362082" y="73089"/>
                      </a:cubicBezTo>
                      <a:cubicBezTo>
                        <a:pt x="361536" y="73157"/>
                        <a:pt x="360837" y="73191"/>
                        <a:pt x="359985" y="73191"/>
                      </a:cubicBezTo>
                      <a:cubicBezTo>
                        <a:pt x="359166" y="73191"/>
                        <a:pt x="358484" y="73157"/>
                        <a:pt x="357939" y="73089"/>
                      </a:cubicBezTo>
                      <a:cubicBezTo>
                        <a:pt x="357393" y="73020"/>
                        <a:pt x="356958" y="72918"/>
                        <a:pt x="356634" y="72782"/>
                      </a:cubicBezTo>
                      <a:cubicBezTo>
                        <a:pt x="356310" y="72645"/>
                        <a:pt x="356088" y="72483"/>
                        <a:pt x="355969" y="72296"/>
                      </a:cubicBezTo>
                      <a:cubicBezTo>
                        <a:pt x="355849" y="72108"/>
                        <a:pt x="355790" y="71878"/>
                        <a:pt x="355790" y="71605"/>
                      </a:cubicBezTo>
                      <a:lnTo>
                        <a:pt x="355790" y="25562"/>
                      </a:lnTo>
                      <a:cubicBezTo>
                        <a:pt x="355790" y="25323"/>
                        <a:pt x="355849" y="25101"/>
                        <a:pt x="355969" y="24897"/>
                      </a:cubicBezTo>
                      <a:cubicBezTo>
                        <a:pt x="356088" y="24692"/>
                        <a:pt x="356310" y="24521"/>
                        <a:pt x="356634" y="24385"/>
                      </a:cubicBezTo>
                      <a:cubicBezTo>
                        <a:pt x="356958" y="24249"/>
                        <a:pt x="357393" y="24146"/>
                        <a:pt x="357939" y="24078"/>
                      </a:cubicBezTo>
                      <a:cubicBezTo>
                        <a:pt x="358484" y="24010"/>
                        <a:pt x="359166" y="23976"/>
                        <a:pt x="359985" y="23976"/>
                      </a:cubicBezTo>
                      <a:cubicBezTo>
                        <a:pt x="360837" y="23976"/>
                        <a:pt x="361536" y="24010"/>
                        <a:pt x="362082" y="24078"/>
                      </a:cubicBezTo>
                      <a:cubicBezTo>
                        <a:pt x="362628" y="24146"/>
                        <a:pt x="363054" y="24249"/>
                        <a:pt x="363361" y="24385"/>
                      </a:cubicBezTo>
                      <a:cubicBezTo>
                        <a:pt x="363668" y="24521"/>
                        <a:pt x="363890" y="24692"/>
                        <a:pt x="364026" y="24897"/>
                      </a:cubicBezTo>
                      <a:cubicBezTo>
                        <a:pt x="364162" y="25101"/>
                        <a:pt x="364231" y="25323"/>
                        <a:pt x="364231" y="25562"/>
                      </a:cubicBezTo>
                      <a:close/>
                      <a:moveTo>
                        <a:pt x="365203" y="10009"/>
                      </a:moveTo>
                      <a:cubicBezTo>
                        <a:pt x="365203" y="11987"/>
                        <a:pt x="364828" y="13335"/>
                        <a:pt x="364078" y="14051"/>
                      </a:cubicBezTo>
                      <a:cubicBezTo>
                        <a:pt x="363327" y="14767"/>
                        <a:pt x="361946" y="15125"/>
                        <a:pt x="359933" y="15125"/>
                      </a:cubicBezTo>
                      <a:cubicBezTo>
                        <a:pt x="357956" y="15125"/>
                        <a:pt x="356599" y="14776"/>
                        <a:pt x="355866" y="14076"/>
                      </a:cubicBezTo>
                      <a:cubicBezTo>
                        <a:pt x="355133" y="13377"/>
                        <a:pt x="354767" y="12056"/>
                        <a:pt x="354767" y="10112"/>
                      </a:cubicBezTo>
                      <a:cubicBezTo>
                        <a:pt x="354767" y="8133"/>
                        <a:pt x="355141" y="6786"/>
                        <a:pt x="355892" y="6070"/>
                      </a:cubicBezTo>
                      <a:cubicBezTo>
                        <a:pt x="356642" y="5354"/>
                        <a:pt x="358023" y="4996"/>
                        <a:pt x="360036" y="4996"/>
                      </a:cubicBezTo>
                      <a:cubicBezTo>
                        <a:pt x="362014" y="4996"/>
                        <a:pt x="363370" y="5345"/>
                        <a:pt x="364103" y="6044"/>
                      </a:cubicBezTo>
                      <a:cubicBezTo>
                        <a:pt x="364837" y="6744"/>
                        <a:pt x="365203" y="8065"/>
                        <a:pt x="365203" y="10009"/>
                      </a:cubicBezTo>
                      <a:close/>
                      <a:moveTo>
                        <a:pt x="406512" y="28580"/>
                      </a:moveTo>
                      <a:cubicBezTo>
                        <a:pt x="406512" y="29330"/>
                        <a:pt x="406495" y="29961"/>
                        <a:pt x="406461" y="30473"/>
                      </a:cubicBezTo>
                      <a:cubicBezTo>
                        <a:pt x="406427" y="30984"/>
                        <a:pt x="406359" y="31385"/>
                        <a:pt x="406256" y="31675"/>
                      </a:cubicBezTo>
                      <a:cubicBezTo>
                        <a:pt x="406154" y="31965"/>
                        <a:pt x="406027" y="32187"/>
                        <a:pt x="405872" y="32340"/>
                      </a:cubicBezTo>
                      <a:cubicBezTo>
                        <a:pt x="405719" y="32494"/>
                        <a:pt x="405506" y="32570"/>
                        <a:pt x="405233" y="32570"/>
                      </a:cubicBezTo>
                      <a:cubicBezTo>
                        <a:pt x="404960" y="32570"/>
                        <a:pt x="404627" y="32494"/>
                        <a:pt x="404236" y="32340"/>
                      </a:cubicBezTo>
                      <a:cubicBezTo>
                        <a:pt x="403843" y="32187"/>
                        <a:pt x="403400" y="32033"/>
                        <a:pt x="402905" y="31880"/>
                      </a:cubicBezTo>
                      <a:cubicBezTo>
                        <a:pt x="402411" y="31726"/>
                        <a:pt x="401856" y="31581"/>
                        <a:pt x="401243" y="31445"/>
                      </a:cubicBezTo>
                      <a:cubicBezTo>
                        <a:pt x="400629" y="31309"/>
                        <a:pt x="399964" y="31240"/>
                        <a:pt x="399248" y="31240"/>
                      </a:cubicBezTo>
                      <a:cubicBezTo>
                        <a:pt x="398395" y="31240"/>
                        <a:pt x="397559" y="31411"/>
                        <a:pt x="396741" y="31752"/>
                      </a:cubicBezTo>
                      <a:cubicBezTo>
                        <a:pt x="395922" y="32093"/>
                        <a:pt x="395060" y="32656"/>
                        <a:pt x="394157" y="33440"/>
                      </a:cubicBezTo>
                      <a:cubicBezTo>
                        <a:pt x="393254" y="34225"/>
                        <a:pt x="392307" y="35265"/>
                        <a:pt x="391318" y="36561"/>
                      </a:cubicBezTo>
                      <a:cubicBezTo>
                        <a:pt x="390328" y="37857"/>
                        <a:pt x="389237" y="39443"/>
                        <a:pt x="388043" y="41319"/>
                      </a:cubicBezTo>
                      <a:lnTo>
                        <a:pt x="388043" y="71605"/>
                      </a:lnTo>
                      <a:cubicBezTo>
                        <a:pt x="388043" y="71878"/>
                        <a:pt x="387975" y="72108"/>
                        <a:pt x="387839" y="72296"/>
                      </a:cubicBezTo>
                      <a:cubicBezTo>
                        <a:pt x="387702" y="72483"/>
                        <a:pt x="387480" y="72645"/>
                        <a:pt x="387174" y="72782"/>
                      </a:cubicBezTo>
                      <a:cubicBezTo>
                        <a:pt x="386867" y="72918"/>
                        <a:pt x="386440" y="73020"/>
                        <a:pt x="385894" y="73089"/>
                      </a:cubicBezTo>
                      <a:cubicBezTo>
                        <a:pt x="385349" y="73157"/>
                        <a:pt x="384650" y="73191"/>
                        <a:pt x="383797" y="73191"/>
                      </a:cubicBezTo>
                      <a:cubicBezTo>
                        <a:pt x="382979" y="73191"/>
                        <a:pt x="382297" y="73157"/>
                        <a:pt x="381751" y="73089"/>
                      </a:cubicBezTo>
                      <a:cubicBezTo>
                        <a:pt x="381205" y="73020"/>
                        <a:pt x="380770" y="72918"/>
                        <a:pt x="380446" y="72782"/>
                      </a:cubicBezTo>
                      <a:cubicBezTo>
                        <a:pt x="380122" y="72645"/>
                        <a:pt x="379900" y="72483"/>
                        <a:pt x="379781" y="72296"/>
                      </a:cubicBezTo>
                      <a:cubicBezTo>
                        <a:pt x="379661" y="72108"/>
                        <a:pt x="379602" y="71878"/>
                        <a:pt x="379602" y="71605"/>
                      </a:cubicBezTo>
                      <a:lnTo>
                        <a:pt x="379602" y="25562"/>
                      </a:lnTo>
                      <a:cubicBezTo>
                        <a:pt x="379602" y="25289"/>
                        <a:pt x="379654" y="25059"/>
                        <a:pt x="379756" y="24871"/>
                      </a:cubicBezTo>
                      <a:cubicBezTo>
                        <a:pt x="379858" y="24683"/>
                        <a:pt x="380062" y="24513"/>
                        <a:pt x="380369" y="24359"/>
                      </a:cubicBezTo>
                      <a:cubicBezTo>
                        <a:pt x="380677" y="24206"/>
                        <a:pt x="381068" y="24104"/>
                        <a:pt x="381546" y="24052"/>
                      </a:cubicBezTo>
                      <a:cubicBezTo>
                        <a:pt x="382024" y="24001"/>
                        <a:pt x="382655" y="23976"/>
                        <a:pt x="383439" y="23976"/>
                      </a:cubicBezTo>
                      <a:cubicBezTo>
                        <a:pt x="384190" y="23976"/>
                        <a:pt x="384812" y="24001"/>
                        <a:pt x="385307" y="24052"/>
                      </a:cubicBezTo>
                      <a:cubicBezTo>
                        <a:pt x="385801" y="24104"/>
                        <a:pt x="386185" y="24206"/>
                        <a:pt x="386457" y="24359"/>
                      </a:cubicBezTo>
                      <a:cubicBezTo>
                        <a:pt x="386731" y="24513"/>
                        <a:pt x="386926" y="24683"/>
                        <a:pt x="387046" y="24871"/>
                      </a:cubicBezTo>
                      <a:cubicBezTo>
                        <a:pt x="387165" y="25059"/>
                        <a:pt x="387225" y="25289"/>
                        <a:pt x="387225" y="25562"/>
                      </a:cubicBezTo>
                      <a:lnTo>
                        <a:pt x="387225" y="32263"/>
                      </a:lnTo>
                      <a:cubicBezTo>
                        <a:pt x="388487" y="30422"/>
                        <a:pt x="389672" y="28921"/>
                        <a:pt x="390781" y="27762"/>
                      </a:cubicBezTo>
                      <a:cubicBezTo>
                        <a:pt x="391889" y="26602"/>
                        <a:pt x="392937" y="25690"/>
                        <a:pt x="393927" y="25024"/>
                      </a:cubicBezTo>
                      <a:cubicBezTo>
                        <a:pt x="394916" y="24359"/>
                        <a:pt x="395897" y="23899"/>
                        <a:pt x="396868" y="23643"/>
                      </a:cubicBezTo>
                      <a:cubicBezTo>
                        <a:pt x="397841" y="23387"/>
                        <a:pt x="398821" y="23259"/>
                        <a:pt x="399811" y="23259"/>
                      </a:cubicBezTo>
                      <a:cubicBezTo>
                        <a:pt x="400253" y="23259"/>
                        <a:pt x="400756" y="23285"/>
                        <a:pt x="401319" y="23336"/>
                      </a:cubicBezTo>
                      <a:cubicBezTo>
                        <a:pt x="401882" y="23387"/>
                        <a:pt x="402471" y="23481"/>
                        <a:pt x="403084" y="23618"/>
                      </a:cubicBezTo>
                      <a:cubicBezTo>
                        <a:pt x="403699" y="23754"/>
                        <a:pt x="404253" y="23907"/>
                        <a:pt x="404747" y="24078"/>
                      </a:cubicBezTo>
                      <a:cubicBezTo>
                        <a:pt x="405242" y="24249"/>
                        <a:pt x="405591" y="24419"/>
                        <a:pt x="405796" y="24590"/>
                      </a:cubicBezTo>
                      <a:cubicBezTo>
                        <a:pt x="406001" y="24760"/>
                        <a:pt x="406137" y="24922"/>
                        <a:pt x="406205" y="25076"/>
                      </a:cubicBezTo>
                      <a:cubicBezTo>
                        <a:pt x="406273" y="25229"/>
                        <a:pt x="406333" y="25425"/>
                        <a:pt x="406384" y="25664"/>
                      </a:cubicBezTo>
                      <a:cubicBezTo>
                        <a:pt x="406435" y="25903"/>
                        <a:pt x="406469" y="26252"/>
                        <a:pt x="406487" y="26713"/>
                      </a:cubicBezTo>
                      <a:cubicBezTo>
                        <a:pt x="406504" y="27173"/>
                        <a:pt x="406512" y="27796"/>
                        <a:pt x="406512" y="28580"/>
                      </a:cubicBezTo>
                      <a:close/>
                      <a:moveTo>
                        <a:pt x="442480" y="59071"/>
                      </a:moveTo>
                      <a:cubicBezTo>
                        <a:pt x="442480" y="61424"/>
                        <a:pt x="442045" y="63522"/>
                        <a:pt x="441176" y="65364"/>
                      </a:cubicBezTo>
                      <a:cubicBezTo>
                        <a:pt x="440305" y="67205"/>
                        <a:pt x="439069" y="68757"/>
                        <a:pt x="437466" y="70019"/>
                      </a:cubicBezTo>
                      <a:cubicBezTo>
                        <a:pt x="435864" y="71281"/>
                        <a:pt x="433953" y="72236"/>
                        <a:pt x="431736" y="72884"/>
                      </a:cubicBezTo>
                      <a:cubicBezTo>
                        <a:pt x="429519" y="73532"/>
                        <a:pt x="427081" y="73856"/>
                        <a:pt x="424420" y="73856"/>
                      </a:cubicBezTo>
                      <a:cubicBezTo>
                        <a:pt x="422783" y="73856"/>
                        <a:pt x="421223" y="73728"/>
                        <a:pt x="419740" y="73472"/>
                      </a:cubicBezTo>
                      <a:cubicBezTo>
                        <a:pt x="418256" y="73216"/>
                        <a:pt x="416926" y="72892"/>
                        <a:pt x="415749" y="72500"/>
                      </a:cubicBezTo>
                      <a:cubicBezTo>
                        <a:pt x="414572" y="72108"/>
                        <a:pt x="413574" y="71699"/>
                        <a:pt x="412756" y="71272"/>
                      </a:cubicBezTo>
                      <a:cubicBezTo>
                        <a:pt x="411938" y="70846"/>
                        <a:pt x="411341" y="70462"/>
                        <a:pt x="410965" y="70121"/>
                      </a:cubicBezTo>
                      <a:cubicBezTo>
                        <a:pt x="410590" y="69780"/>
                        <a:pt x="410318" y="69303"/>
                        <a:pt x="410147" y="68689"/>
                      </a:cubicBezTo>
                      <a:cubicBezTo>
                        <a:pt x="409977" y="68075"/>
                        <a:pt x="409891" y="67239"/>
                        <a:pt x="409891" y="66182"/>
                      </a:cubicBezTo>
                      <a:cubicBezTo>
                        <a:pt x="409891" y="65534"/>
                        <a:pt x="409925" y="64988"/>
                        <a:pt x="409994" y="64545"/>
                      </a:cubicBezTo>
                      <a:cubicBezTo>
                        <a:pt x="410061" y="64102"/>
                        <a:pt x="410147" y="63743"/>
                        <a:pt x="410249" y="63471"/>
                      </a:cubicBezTo>
                      <a:cubicBezTo>
                        <a:pt x="410352" y="63198"/>
                        <a:pt x="410497" y="63002"/>
                        <a:pt x="410684" y="62882"/>
                      </a:cubicBezTo>
                      <a:cubicBezTo>
                        <a:pt x="410872" y="62763"/>
                        <a:pt x="411085" y="62703"/>
                        <a:pt x="411323" y="62703"/>
                      </a:cubicBezTo>
                      <a:cubicBezTo>
                        <a:pt x="411699" y="62703"/>
                        <a:pt x="412253" y="62933"/>
                        <a:pt x="412986" y="63394"/>
                      </a:cubicBezTo>
                      <a:cubicBezTo>
                        <a:pt x="413720" y="63854"/>
                        <a:pt x="414624" y="64357"/>
                        <a:pt x="415697" y="64903"/>
                      </a:cubicBezTo>
                      <a:cubicBezTo>
                        <a:pt x="416772" y="65449"/>
                        <a:pt x="418042" y="65952"/>
                        <a:pt x="419509" y="66412"/>
                      </a:cubicBezTo>
                      <a:cubicBezTo>
                        <a:pt x="420976" y="66873"/>
                        <a:pt x="422664" y="67103"/>
                        <a:pt x="424574" y="67103"/>
                      </a:cubicBezTo>
                      <a:cubicBezTo>
                        <a:pt x="426006" y="67103"/>
                        <a:pt x="427303" y="66949"/>
                        <a:pt x="428462" y="66643"/>
                      </a:cubicBezTo>
                      <a:cubicBezTo>
                        <a:pt x="429622" y="66336"/>
                        <a:pt x="430628" y="65884"/>
                        <a:pt x="431480" y="65287"/>
                      </a:cubicBezTo>
                      <a:cubicBezTo>
                        <a:pt x="432333" y="64690"/>
                        <a:pt x="432990" y="63931"/>
                        <a:pt x="433450" y="63010"/>
                      </a:cubicBezTo>
                      <a:cubicBezTo>
                        <a:pt x="433911" y="62089"/>
                        <a:pt x="434141" y="60998"/>
                        <a:pt x="434141" y="59736"/>
                      </a:cubicBezTo>
                      <a:cubicBezTo>
                        <a:pt x="434141" y="58440"/>
                        <a:pt x="433808" y="57349"/>
                        <a:pt x="433143" y="56462"/>
                      </a:cubicBezTo>
                      <a:cubicBezTo>
                        <a:pt x="432478" y="55575"/>
                        <a:pt x="431600" y="54791"/>
                        <a:pt x="430509" y="54109"/>
                      </a:cubicBezTo>
                      <a:cubicBezTo>
                        <a:pt x="429417" y="53426"/>
                        <a:pt x="428189" y="52821"/>
                        <a:pt x="426825" y="52292"/>
                      </a:cubicBezTo>
                      <a:cubicBezTo>
                        <a:pt x="425460" y="51764"/>
                        <a:pt x="424054" y="51210"/>
                        <a:pt x="422604" y="50630"/>
                      </a:cubicBezTo>
                      <a:cubicBezTo>
                        <a:pt x="421155" y="50050"/>
                        <a:pt x="419740" y="49393"/>
                        <a:pt x="418358" y="48660"/>
                      </a:cubicBezTo>
                      <a:cubicBezTo>
                        <a:pt x="416976" y="47927"/>
                        <a:pt x="415740" y="47031"/>
                        <a:pt x="414649" y="45974"/>
                      </a:cubicBezTo>
                      <a:cubicBezTo>
                        <a:pt x="413558" y="44917"/>
                        <a:pt x="412680" y="43655"/>
                        <a:pt x="412014" y="42188"/>
                      </a:cubicBezTo>
                      <a:cubicBezTo>
                        <a:pt x="411349" y="40722"/>
                        <a:pt x="411017" y="38965"/>
                        <a:pt x="411017" y="36919"/>
                      </a:cubicBezTo>
                      <a:cubicBezTo>
                        <a:pt x="411017" y="35111"/>
                        <a:pt x="411366" y="33380"/>
                        <a:pt x="412065" y="31726"/>
                      </a:cubicBezTo>
                      <a:cubicBezTo>
                        <a:pt x="412765" y="30072"/>
                        <a:pt x="413813" y="28623"/>
                        <a:pt x="415211" y="27378"/>
                      </a:cubicBezTo>
                      <a:cubicBezTo>
                        <a:pt x="416610" y="26133"/>
                        <a:pt x="418358" y="25135"/>
                        <a:pt x="420456" y="24385"/>
                      </a:cubicBezTo>
                      <a:cubicBezTo>
                        <a:pt x="422553" y="23635"/>
                        <a:pt x="425000" y="23259"/>
                        <a:pt x="427797" y="23259"/>
                      </a:cubicBezTo>
                      <a:cubicBezTo>
                        <a:pt x="429025" y="23259"/>
                        <a:pt x="430252" y="23362"/>
                        <a:pt x="431480" y="23566"/>
                      </a:cubicBezTo>
                      <a:cubicBezTo>
                        <a:pt x="432708" y="23771"/>
                        <a:pt x="433817" y="24027"/>
                        <a:pt x="434805" y="24334"/>
                      </a:cubicBezTo>
                      <a:cubicBezTo>
                        <a:pt x="435795" y="24641"/>
                        <a:pt x="436639" y="24973"/>
                        <a:pt x="437338" y="25331"/>
                      </a:cubicBezTo>
                      <a:cubicBezTo>
                        <a:pt x="438037" y="25690"/>
                        <a:pt x="438566" y="26005"/>
                        <a:pt x="438924" y="26278"/>
                      </a:cubicBezTo>
                      <a:cubicBezTo>
                        <a:pt x="439282" y="26551"/>
                        <a:pt x="439521" y="26789"/>
                        <a:pt x="439640" y="26994"/>
                      </a:cubicBezTo>
                      <a:cubicBezTo>
                        <a:pt x="439759" y="27199"/>
                        <a:pt x="439845" y="27429"/>
                        <a:pt x="439897" y="27685"/>
                      </a:cubicBezTo>
                      <a:cubicBezTo>
                        <a:pt x="439947" y="27941"/>
                        <a:pt x="439998" y="28256"/>
                        <a:pt x="440050" y="28631"/>
                      </a:cubicBezTo>
                      <a:cubicBezTo>
                        <a:pt x="440101" y="29006"/>
                        <a:pt x="440126" y="29467"/>
                        <a:pt x="440126" y="30012"/>
                      </a:cubicBezTo>
                      <a:cubicBezTo>
                        <a:pt x="440126" y="30592"/>
                        <a:pt x="440101" y="31095"/>
                        <a:pt x="440050" y="31522"/>
                      </a:cubicBezTo>
                      <a:cubicBezTo>
                        <a:pt x="439998" y="31948"/>
                        <a:pt x="439914" y="32298"/>
                        <a:pt x="439794" y="32570"/>
                      </a:cubicBezTo>
                      <a:cubicBezTo>
                        <a:pt x="439675" y="32843"/>
                        <a:pt x="439530" y="33039"/>
                        <a:pt x="439359" y="33159"/>
                      </a:cubicBezTo>
                      <a:cubicBezTo>
                        <a:pt x="439189" y="33278"/>
                        <a:pt x="439001" y="33338"/>
                        <a:pt x="438796" y="33338"/>
                      </a:cubicBezTo>
                      <a:cubicBezTo>
                        <a:pt x="438490" y="33338"/>
                        <a:pt x="438046" y="33150"/>
                        <a:pt x="437466" y="32775"/>
                      </a:cubicBezTo>
                      <a:cubicBezTo>
                        <a:pt x="436887" y="32400"/>
                        <a:pt x="436136" y="31999"/>
                        <a:pt x="435215" y="31573"/>
                      </a:cubicBezTo>
                      <a:cubicBezTo>
                        <a:pt x="434294" y="31146"/>
                        <a:pt x="433211" y="30746"/>
                        <a:pt x="431967" y="30371"/>
                      </a:cubicBezTo>
                      <a:cubicBezTo>
                        <a:pt x="430722" y="29995"/>
                        <a:pt x="429298" y="29808"/>
                        <a:pt x="427695" y="29808"/>
                      </a:cubicBezTo>
                      <a:cubicBezTo>
                        <a:pt x="426262" y="29808"/>
                        <a:pt x="425000" y="29970"/>
                        <a:pt x="423909" y="30294"/>
                      </a:cubicBezTo>
                      <a:cubicBezTo>
                        <a:pt x="422817" y="30618"/>
                        <a:pt x="421922" y="31078"/>
                        <a:pt x="421223" y="31675"/>
                      </a:cubicBezTo>
                      <a:cubicBezTo>
                        <a:pt x="420524" y="32272"/>
                        <a:pt x="419995" y="32980"/>
                        <a:pt x="419637" y="33798"/>
                      </a:cubicBezTo>
                      <a:cubicBezTo>
                        <a:pt x="419279" y="34617"/>
                        <a:pt x="419100" y="35504"/>
                        <a:pt x="419100" y="36459"/>
                      </a:cubicBezTo>
                      <a:cubicBezTo>
                        <a:pt x="419100" y="37789"/>
                        <a:pt x="419441" y="38906"/>
                        <a:pt x="420123" y="39810"/>
                      </a:cubicBezTo>
                      <a:cubicBezTo>
                        <a:pt x="420806" y="40713"/>
                        <a:pt x="421692" y="41506"/>
                        <a:pt x="422783" y="42188"/>
                      </a:cubicBezTo>
                      <a:cubicBezTo>
                        <a:pt x="423874" y="42871"/>
                        <a:pt x="425119" y="43484"/>
                        <a:pt x="426518" y="44030"/>
                      </a:cubicBezTo>
                      <a:cubicBezTo>
                        <a:pt x="427916" y="44576"/>
                        <a:pt x="429340" y="45139"/>
                        <a:pt x="430790" y="45718"/>
                      </a:cubicBezTo>
                      <a:cubicBezTo>
                        <a:pt x="432239" y="46298"/>
                        <a:pt x="433672" y="46946"/>
                        <a:pt x="435087" y="47662"/>
                      </a:cubicBezTo>
                      <a:cubicBezTo>
                        <a:pt x="436503" y="48379"/>
                        <a:pt x="437756" y="49248"/>
                        <a:pt x="438848" y="50272"/>
                      </a:cubicBezTo>
                      <a:cubicBezTo>
                        <a:pt x="439938" y="51295"/>
                        <a:pt x="440818" y="52523"/>
                        <a:pt x="441482" y="53955"/>
                      </a:cubicBezTo>
                      <a:cubicBezTo>
                        <a:pt x="442147" y="55388"/>
                        <a:pt x="442480" y="57093"/>
                        <a:pt x="442480" y="59071"/>
                      </a:cubicBezTo>
                      <a:close/>
                      <a:moveTo>
                        <a:pt x="477046" y="68228"/>
                      </a:moveTo>
                      <a:cubicBezTo>
                        <a:pt x="477046" y="69218"/>
                        <a:pt x="476978" y="70002"/>
                        <a:pt x="476841" y="70582"/>
                      </a:cubicBezTo>
                      <a:cubicBezTo>
                        <a:pt x="476705" y="71162"/>
                        <a:pt x="476500" y="71588"/>
                        <a:pt x="476228" y="71861"/>
                      </a:cubicBezTo>
                      <a:cubicBezTo>
                        <a:pt x="475954" y="72134"/>
                        <a:pt x="475546" y="72389"/>
                        <a:pt x="475000" y="72628"/>
                      </a:cubicBezTo>
                      <a:cubicBezTo>
                        <a:pt x="474454" y="72867"/>
                        <a:pt x="473831" y="73063"/>
                        <a:pt x="473132" y="73216"/>
                      </a:cubicBezTo>
                      <a:cubicBezTo>
                        <a:pt x="472433" y="73370"/>
                        <a:pt x="471691" y="73498"/>
                        <a:pt x="470907" y="73600"/>
                      </a:cubicBezTo>
                      <a:cubicBezTo>
                        <a:pt x="470122" y="73702"/>
                        <a:pt x="469338" y="73754"/>
                        <a:pt x="468553" y="73754"/>
                      </a:cubicBezTo>
                      <a:cubicBezTo>
                        <a:pt x="466166" y="73754"/>
                        <a:pt x="464120" y="73438"/>
                        <a:pt x="462415" y="72807"/>
                      </a:cubicBezTo>
                      <a:cubicBezTo>
                        <a:pt x="460709" y="72176"/>
                        <a:pt x="459310" y="71221"/>
                        <a:pt x="458220" y="69942"/>
                      </a:cubicBezTo>
                      <a:cubicBezTo>
                        <a:pt x="457128" y="68663"/>
                        <a:pt x="456335" y="67043"/>
                        <a:pt x="455840" y="65082"/>
                      </a:cubicBezTo>
                      <a:cubicBezTo>
                        <a:pt x="455346" y="63121"/>
                        <a:pt x="455098" y="60810"/>
                        <a:pt x="455098" y="58150"/>
                      </a:cubicBezTo>
                      <a:lnTo>
                        <a:pt x="455098" y="31240"/>
                      </a:lnTo>
                      <a:lnTo>
                        <a:pt x="448653" y="31240"/>
                      </a:lnTo>
                      <a:cubicBezTo>
                        <a:pt x="448141" y="31240"/>
                        <a:pt x="447732" y="30967"/>
                        <a:pt x="447425" y="30422"/>
                      </a:cubicBezTo>
                      <a:cubicBezTo>
                        <a:pt x="447117" y="29876"/>
                        <a:pt x="446964" y="28989"/>
                        <a:pt x="446964" y="27762"/>
                      </a:cubicBezTo>
                      <a:cubicBezTo>
                        <a:pt x="446964" y="27113"/>
                        <a:pt x="447007" y="26568"/>
                        <a:pt x="447092" y="26124"/>
                      </a:cubicBezTo>
                      <a:cubicBezTo>
                        <a:pt x="447177" y="25681"/>
                        <a:pt x="447288" y="25314"/>
                        <a:pt x="447425" y="25024"/>
                      </a:cubicBezTo>
                      <a:cubicBezTo>
                        <a:pt x="447561" y="24735"/>
                        <a:pt x="447740" y="24530"/>
                        <a:pt x="447962" y="24411"/>
                      </a:cubicBezTo>
                      <a:cubicBezTo>
                        <a:pt x="448183" y="24291"/>
                        <a:pt x="448431" y="24232"/>
                        <a:pt x="448703" y="24232"/>
                      </a:cubicBezTo>
                      <a:lnTo>
                        <a:pt x="455098" y="24232"/>
                      </a:lnTo>
                      <a:lnTo>
                        <a:pt x="455098" y="13283"/>
                      </a:lnTo>
                      <a:cubicBezTo>
                        <a:pt x="455098" y="13045"/>
                        <a:pt x="455158" y="12823"/>
                        <a:pt x="455277" y="12618"/>
                      </a:cubicBezTo>
                      <a:cubicBezTo>
                        <a:pt x="455397" y="12414"/>
                        <a:pt x="455618" y="12235"/>
                        <a:pt x="455942" y="12081"/>
                      </a:cubicBezTo>
                      <a:cubicBezTo>
                        <a:pt x="456267" y="11928"/>
                        <a:pt x="456701" y="11817"/>
                        <a:pt x="457247" y="11749"/>
                      </a:cubicBezTo>
                      <a:cubicBezTo>
                        <a:pt x="457793" y="11680"/>
                        <a:pt x="458475" y="11646"/>
                        <a:pt x="459293" y="11646"/>
                      </a:cubicBezTo>
                      <a:cubicBezTo>
                        <a:pt x="460147" y="11646"/>
                        <a:pt x="460846" y="11680"/>
                        <a:pt x="461392" y="11749"/>
                      </a:cubicBezTo>
                      <a:cubicBezTo>
                        <a:pt x="461937" y="11817"/>
                        <a:pt x="462363" y="11928"/>
                        <a:pt x="462670" y="12081"/>
                      </a:cubicBezTo>
                      <a:cubicBezTo>
                        <a:pt x="462977" y="12235"/>
                        <a:pt x="463198" y="12414"/>
                        <a:pt x="463336" y="12618"/>
                      </a:cubicBezTo>
                      <a:cubicBezTo>
                        <a:pt x="463472" y="12823"/>
                        <a:pt x="463540" y="13045"/>
                        <a:pt x="463540" y="13283"/>
                      </a:cubicBezTo>
                      <a:lnTo>
                        <a:pt x="463540" y="24232"/>
                      </a:lnTo>
                      <a:lnTo>
                        <a:pt x="475358" y="24232"/>
                      </a:lnTo>
                      <a:cubicBezTo>
                        <a:pt x="475630" y="24232"/>
                        <a:pt x="475870" y="24291"/>
                        <a:pt x="476074" y="24411"/>
                      </a:cubicBezTo>
                      <a:cubicBezTo>
                        <a:pt x="476279" y="24530"/>
                        <a:pt x="476458" y="24735"/>
                        <a:pt x="476612" y="25024"/>
                      </a:cubicBezTo>
                      <a:cubicBezTo>
                        <a:pt x="476765" y="25314"/>
                        <a:pt x="476875" y="25681"/>
                        <a:pt x="476944" y="26124"/>
                      </a:cubicBezTo>
                      <a:cubicBezTo>
                        <a:pt x="477012" y="26568"/>
                        <a:pt x="477046" y="27113"/>
                        <a:pt x="477046" y="27762"/>
                      </a:cubicBezTo>
                      <a:cubicBezTo>
                        <a:pt x="477046" y="28989"/>
                        <a:pt x="476893" y="29876"/>
                        <a:pt x="476586" y="30422"/>
                      </a:cubicBezTo>
                      <a:cubicBezTo>
                        <a:pt x="476279" y="30967"/>
                        <a:pt x="475870" y="31240"/>
                        <a:pt x="475358" y="31240"/>
                      </a:cubicBezTo>
                      <a:lnTo>
                        <a:pt x="463540" y="31240"/>
                      </a:lnTo>
                      <a:lnTo>
                        <a:pt x="463540" y="56922"/>
                      </a:lnTo>
                      <a:cubicBezTo>
                        <a:pt x="463540" y="60094"/>
                        <a:pt x="464009" y="62490"/>
                        <a:pt x="464947" y="64110"/>
                      </a:cubicBezTo>
                      <a:cubicBezTo>
                        <a:pt x="465885" y="65730"/>
                        <a:pt x="467565" y="66540"/>
                        <a:pt x="469986" y="66540"/>
                      </a:cubicBezTo>
                      <a:cubicBezTo>
                        <a:pt x="470771" y="66540"/>
                        <a:pt x="471470" y="66463"/>
                        <a:pt x="472083" y="66310"/>
                      </a:cubicBezTo>
                      <a:cubicBezTo>
                        <a:pt x="472698" y="66156"/>
                        <a:pt x="473244" y="65994"/>
                        <a:pt x="473721" y="65824"/>
                      </a:cubicBezTo>
                      <a:cubicBezTo>
                        <a:pt x="474198" y="65653"/>
                        <a:pt x="474608" y="65491"/>
                        <a:pt x="474949" y="65338"/>
                      </a:cubicBezTo>
                      <a:cubicBezTo>
                        <a:pt x="475290" y="65184"/>
                        <a:pt x="475596" y="65108"/>
                        <a:pt x="475870" y="65108"/>
                      </a:cubicBezTo>
                      <a:cubicBezTo>
                        <a:pt x="476040" y="65108"/>
                        <a:pt x="476202" y="65150"/>
                        <a:pt x="476355" y="65236"/>
                      </a:cubicBezTo>
                      <a:cubicBezTo>
                        <a:pt x="476509" y="65321"/>
                        <a:pt x="476629" y="65483"/>
                        <a:pt x="476713" y="65722"/>
                      </a:cubicBezTo>
                      <a:cubicBezTo>
                        <a:pt x="476799" y="65960"/>
                        <a:pt x="476875" y="66284"/>
                        <a:pt x="476944" y="66694"/>
                      </a:cubicBezTo>
                      <a:cubicBezTo>
                        <a:pt x="477012" y="67103"/>
                        <a:pt x="477046" y="67615"/>
                        <a:pt x="477046" y="68228"/>
                      </a:cubicBezTo>
                      <a:close/>
                      <a:moveTo>
                        <a:pt x="498983" y="65568"/>
                      </a:moveTo>
                      <a:cubicBezTo>
                        <a:pt x="498983" y="66625"/>
                        <a:pt x="498931" y="67597"/>
                        <a:pt x="498830" y="68484"/>
                      </a:cubicBezTo>
                      <a:cubicBezTo>
                        <a:pt x="498727" y="69371"/>
                        <a:pt x="498556" y="70207"/>
                        <a:pt x="498318" y="70991"/>
                      </a:cubicBezTo>
                      <a:cubicBezTo>
                        <a:pt x="498079" y="71775"/>
                        <a:pt x="497764" y="72551"/>
                        <a:pt x="497371" y="73319"/>
                      </a:cubicBezTo>
                      <a:cubicBezTo>
                        <a:pt x="496979" y="74086"/>
                        <a:pt x="496493" y="74896"/>
                        <a:pt x="495913" y="75749"/>
                      </a:cubicBezTo>
                      <a:lnTo>
                        <a:pt x="488905" y="86288"/>
                      </a:lnTo>
                      <a:cubicBezTo>
                        <a:pt x="488734" y="86526"/>
                        <a:pt x="488538" y="86731"/>
                        <a:pt x="488316" y="86902"/>
                      </a:cubicBezTo>
                      <a:cubicBezTo>
                        <a:pt x="488094" y="87072"/>
                        <a:pt x="487822" y="87226"/>
                        <a:pt x="487498" y="87362"/>
                      </a:cubicBezTo>
                      <a:cubicBezTo>
                        <a:pt x="487173" y="87498"/>
                        <a:pt x="486799" y="87592"/>
                        <a:pt x="486372" y="87643"/>
                      </a:cubicBezTo>
                      <a:cubicBezTo>
                        <a:pt x="485945" y="87695"/>
                        <a:pt x="485408" y="87720"/>
                        <a:pt x="484760" y="87720"/>
                      </a:cubicBezTo>
                      <a:cubicBezTo>
                        <a:pt x="484180" y="87720"/>
                        <a:pt x="483694" y="87695"/>
                        <a:pt x="483302" y="87643"/>
                      </a:cubicBezTo>
                      <a:cubicBezTo>
                        <a:pt x="482910" y="87592"/>
                        <a:pt x="482629" y="87507"/>
                        <a:pt x="482458" y="87388"/>
                      </a:cubicBezTo>
                      <a:cubicBezTo>
                        <a:pt x="482288" y="87268"/>
                        <a:pt x="482194" y="87106"/>
                        <a:pt x="482177" y="86902"/>
                      </a:cubicBezTo>
                      <a:cubicBezTo>
                        <a:pt x="482160" y="86697"/>
                        <a:pt x="482219" y="86458"/>
                        <a:pt x="482356" y="86185"/>
                      </a:cubicBezTo>
                      <a:lnTo>
                        <a:pt x="489160" y="72117"/>
                      </a:lnTo>
                      <a:lnTo>
                        <a:pt x="489160" y="65568"/>
                      </a:lnTo>
                      <a:cubicBezTo>
                        <a:pt x="489160" y="64647"/>
                        <a:pt x="489254" y="63914"/>
                        <a:pt x="489442" y="63368"/>
                      </a:cubicBezTo>
                      <a:cubicBezTo>
                        <a:pt x="489629" y="62823"/>
                        <a:pt x="489927" y="62413"/>
                        <a:pt x="490337" y="62140"/>
                      </a:cubicBezTo>
                      <a:cubicBezTo>
                        <a:pt x="490746" y="61868"/>
                        <a:pt x="491257" y="61680"/>
                        <a:pt x="491872" y="61578"/>
                      </a:cubicBezTo>
                      <a:cubicBezTo>
                        <a:pt x="492485" y="61475"/>
                        <a:pt x="493236" y="61424"/>
                        <a:pt x="494122" y="61424"/>
                      </a:cubicBezTo>
                      <a:cubicBezTo>
                        <a:pt x="494975" y="61424"/>
                        <a:pt x="495708" y="61475"/>
                        <a:pt x="496323" y="61578"/>
                      </a:cubicBezTo>
                      <a:cubicBezTo>
                        <a:pt x="496936" y="61680"/>
                        <a:pt x="497439" y="61868"/>
                        <a:pt x="497831" y="62140"/>
                      </a:cubicBezTo>
                      <a:cubicBezTo>
                        <a:pt x="498224" y="62413"/>
                        <a:pt x="498513" y="62823"/>
                        <a:pt x="498701" y="63368"/>
                      </a:cubicBezTo>
                      <a:cubicBezTo>
                        <a:pt x="498889" y="63914"/>
                        <a:pt x="498983" y="64647"/>
                        <a:pt x="498983" y="6556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3" name="Полилиния: фигура 72">
                  <a:extLst>
                    <a:ext uri="{FF2B5EF4-FFF2-40B4-BE49-F238E27FC236}">
                      <a16:creationId xmlns:a16="http://schemas.microsoft.com/office/drawing/2014/main" id="{B0CB85EC-3D60-47C4-BD98-A103409A0082}"/>
                    </a:ext>
                  </a:extLst>
                </p:cNvPr>
                <p:cNvSpPr/>
                <p:nvPr/>
              </p:nvSpPr>
              <p:spPr>
                <a:xfrm>
                  <a:off x="2756492" y="2803930"/>
                  <a:ext cx="571660" cy="90244"/>
                </a:xfrm>
                <a:custGeom>
                  <a:avLst/>
                  <a:gdLst>
                    <a:gd name="connsiteX0" fmla="*/ 9088 w 571660"/>
                    <a:gd name="connsiteY0" fmla="*/ 71567 h 90244"/>
                    <a:gd name="connsiteX1" fmla="*/ 8883 w 571660"/>
                    <a:gd name="connsiteY1" fmla="*/ 72283 h 90244"/>
                    <a:gd name="connsiteX2" fmla="*/ 8167 w 571660"/>
                    <a:gd name="connsiteY2" fmla="*/ 72769 h 90244"/>
                    <a:gd name="connsiteX3" fmla="*/ 6811 w 571660"/>
                    <a:gd name="connsiteY3" fmla="*/ 73076 h 90244"/>
                    <a:gd name="connsiteX4" fmla="*/ 4688 w 571660"/>
                    <a:gd name="connsiteY4" fmla="*/ 73204 h 90244"/>
                    <a:gd name="connsiteX5" fmla="*/ 2591 w 571660"/>
                    <a:gd name="connsiteY5" fmla="*/ 73076 h 90244"/>
                    <a:gd name="connsiteX6" fmla="*/ 1209 w 571660"/>
                    <a:gd name="connsiteY6" fmla="*/ 72769 h 90244"/>
                    <a:gd name="connsiteX7" fmla="*/ 493 w 571660"/>
                    <a:gd name="connsiteY7" fmla="*/ 72283 h 90244"/>
                    <a:gd name="connsiteX8" fmla="*/ 288 w 571660"/>
                    <a:gd name="connsiteY8" fmla="*/ 71567 h 90244"/>
                    <a:gd name="connsiteX9" fmla="*/ 288 w 571660"/>
                    <a:gd name="connsiteY9" fmla="*/ 8027 h 90244"/>
                    <a:gd name="connsiteX10" fmla="*/ 519 w 571660"/>
                    <a:gd name="connsiteY10" fmla="*/ 7311 h 90244"/>
                    <a:gd name="connsiteX11" fmla="*/ 1286 w 571660"/>
                    <a:gd name="connsiteY11" fmla="*/ 6825 h 90244"/>
                    <a:gd name="connsiteX12" fmla="*/ 2667 w 571660"/>
                    <a:gd name="connsiteY12" fmla="*/ 6518 h 90244"/>
                    <a:gd name="connsiteX13" fmla="*/ 4688 w 571660"/>
                    <a:gd name="connsiteY13" fmla="*/ 6390 h 90244"/>
                    <a:gd name="connsiteX14" fmla="*/ 6811 w 571660"/>
                    <a:gd name="connsiteY14" fmla="*/ 6518 h 90244"/>
                    <a:gd name="connsiteX15" fmla="*/ 8167 w 571660"/>
                    <a:gd name="connsiteY15" fmla="*/ 6825 h 90244"/>
                    <a:gd name="connsiteX16" fmla="*/ 8883 w 571660"/>
                    <a:gd name="connsiteY16" fmla="*/ 7311 h 90244"/>
                    <a:gd name="connsiteX17" fmla="*/ 9088 w 571660"/>
                    <a:gd name="connsiteY17" fmla="*/ 8027 h 90244"/>
                    <a:gd name="connsiteX18" fmla="*/ 64762 w 571660"/>
                    <a:gd name="connsiteY18" fmla="*/ 71618 h 90244"/>
                    <a:gd name="connsiteX19" fmla="*/ 64557 w 571660"/>
                    <a:gd name="connsiteY19" fmla="*/ 72309 h 90244"/>
                    <a:gd name="connsiteX20" fmla="*/ 63892 w 571660"/>
                    <a:gd name="connsiteY20" fmla="*/ 72795 h 90244"/>
                    <a:gd name="connsiteX21" fmla="*/ 62613 w 571660"/>
                    <a:gd name="connsiteY21" fmla="*/ 73102 h 90244"/>
                    <a:gd name="connsiteX22" fmla="*/ 60567 w 571660"/>
                    <a:gd name="connsiteY22" fmla="*/ 73204 h 90244"/>
                    <a:gd name="connsiteX23" fmla="*/ 58469 w 571660"/>
                    <a:gd name="connsiteY23" fmla="*/ 73102 h 90244"/>
                    <a:gd name="connsiteX24" fmla="*/ 57190 w 571660"/>
                    <a:gd name="connsiteY24" fmla="*/ 72795 h 90244"/>
                    <a:gd name="connsiteX25" fmla="*/ 56525 w 571660"/>
                    <a:gd name="connsiteY25" fmla="*/ 72309 h 90244"/>
                    <a:gd name="connsiteX26" fmla="*/ 56321 w 571660"/>
                    <a:gd name="connsiteY26" fmla="*/ 71618 h 90244"/>
                    <a:gd name="connsiteX27" fmla="*/ 56321 w 571660"/>
                    <a:gd name="connsiteY27" fmla="*/ 44657 h 90244"/>
                    <a:gd name="connsiteX28" fmla="*/ 55707 w 571660"/>
                    <a:gd name="connsiteY28" fmla="*/ 38313 h 90244"/>
                    <a:gd name="connsiteX29" fmla="*/ 53916 w 571660"/>
                    <a:gd name="connsiteY29" fmla="*/ 34169 h 90244"/>
                    <a:gd name="connsiteX30" fmla="*/ 50872 w 571660"/>
                    <a:gd name="connsiteY30" fmla="*/ 31509 h 90244"/>
                    <a:gd name="connsiteX31" fmla="*/ 46549 w 571660"/>
                    <a:gd name="connsiteY31" fmla="*/ 30588 h 90244"/>
                    <a:gd name="connsiteX32" fmla="*/ 40205 w 571660"/>
                    <a:gd name="connsiteY32" fmla="*/ 32839 h 90244"/>
                    <a:gd name="connsiteX33" fmla="*/ 33555 w 571660"/>
                    <a:gd name="connsiteY33" fmla="*/ 39439 h 90244"/>
                    <a:gd name="connsiteX34" fmla="*/ 33555 w 571660"/>
                    <a:gd name="connsiteY34" fmla="*/ 71618 h 90244"/>
                    <a:gd name="connsiteX35" fmla="*/ 33350 w 571660"/>
                    <a:gd name="connsiteY35" fmla="*/ 72309 h 90244"/>
                    <a:gd name="connsiteX36" fmla="*/ 32685 w 571660"/>
                    <a:gd name="connsiteY36" fmla="*/ 72795 h 90244"/>
                    <a:gd name="connsiteX37" fmla="*/ 31406 w 571660"/>
                    <a:gd name="connsiteY37" fmla="*/ 73102 h 90244"/>
                    <a:gd name="connsiteX38" fmla="*/ 29308 w 571660"/>
                    <a:gd name="connsiteY38" fmla="*/ 73204 h 90244"/>
                    <a:gd name="connsiteX39" fmla="*/ 27262 w 571660"/>
                    <a:gd name="connsiteY39" fmla="*/ 73102 h 90244"/>
                    <a:gd name="connsiteX40" fmla="*/ 25957 w 571660"/>
                    <a:gd name="connsiteY40" fmla="*/ 72795 h 90244"/>
                    <a:gd name="connsiteX41" fmla="*/ 25292 w 571660"/>
                    <a:gd name="connsiteY41" fmla="*/ 72309 h 90244"/>
                    <a:gd name="connsiteX42" fmla="*/ 25113 w 571660"/>
                    <a:gd name="connsiteY42" fmla="*/ 71618 h 90244"/>
                    <a:gd name="connsiteX43" fmla="*/ 25113 w 571660"/>
                    <a:gd name="connsiteY43" fmla="*/ 25575 h 90244"/>
                    <a:gd name="connsiteX44" fmla="*/ 25267 w 571660"/>
                    <a:gd name="connsiteY44" fmla="*/ 24884 h 90244"/>
                    <a:gd name="connsiteX45" fmla="*/ 25881 w 571660"/>
                    <a:gd name="connsiteY45" fmla="*/ 24372 h 90244"/>
                    <a:gd name="connsiteX46" fmla="*/ 27057 w 571660"/>
                    <a:gd name="connsiteY46" fmla="*/ 24065 h 90244"/>
                    <a:gd name="connsiteX47" fmla="*/ 28950 w 571660"/>
                    <a:gd name="connsiteY47" fmla="*/ 23989 h 90244"/>
                    <a:gd name="connsiteX48" fmla="*/ 30818 w 571660"/>
                    <a:gd name="connsiteY48" fmla="*/ 24065 h 90244"/>
                    <a:gd name="connsiteX49" fmla="*/ 31969 w 571660"/>
                    <a:gd name="connsiteY49" fmla="*/ 24372 h 90244"/>
                    <a:gd name="connsiteX50" fmla="*/ 32557 w 571660"/>
                    <a:gd name="connsiteY50" fmla="*/ 24884 h 90244"/>
                    <a:gd name="connsiteX51" fmla="*/ 32736 w 571660"/>
                    <a:gd name="connsiteY51" fmla="*/ 25575 h 90244"/>
                    <a:gd name="connsiteX52" fmla="*/ 32736 w 571660"/>
                    <a:gd name="connsiteY52" fmla="*/ 31663 h 90244"/>
                    <a:gd name="connsiteX53" fmla="*/ 40487 w 571660"/>
                    <a:gd name="connsiteY53" fmla="*/ 25293 h 90244"/>
                    <a:gd name="connsiteX54" fmla="*/ 48289 w 571660"/>
                    <a:gd name="connsiteY54" fmla="*/ 23272 h 90244"/>
                    <a:gd name="connsiteX55" fmla="*/ 56039 w 571660"/>
                    <a:gd name="connsiteY55" fmla="*/ 24833 h 90244"/>
                    <a:gd name="connsiteX56" fmla="*/ 61130 w 571660"/>
                    <a:gd name="connsiteY56" fmla="*/ 29002 h 90244"/>
                    <a:gd name="connsiteX57" fmla="*/ 63918 w 571660"/>
                    <a:gd name="connsiteY57" fmla="*/ 35116 h 90244"/>
                    <a:gd name="connsiteX58" fmla="*/ 64762 w 571660"/>
                    <a:gd name="connsiteY58" fmla="*/ 43532 h 90244"/>
                    <a:gd name="connsiteX59" fmla="*/ 102673 w 571660"/>
                    <a:gd name="connsiteY59" fmla="*/ 68241 h 90244"/>
                    <a:gd name="connsiteX60" fmla="*/ 102470 w 571660"/>
                    <a:gd name="connsiteY60" fmla="*/ 70595 h 90244"/>
                    <a:gd name="connsiteX61" fmla="*/ 101855 w 571660"/>
                    <a:gd name="connsiteY61" fmla="*/ 71874 h 90244"/>
                    <a:gd name="connsiteX62" fmla="*/ 100627 w 571660"/>
                    <a:gd name="connsiteY62" fmla="*/ 72641 h 90244"/>
                    <a:gd name="connsiteX63" fmla="*/ 98761 w 571660"/>
                    <a:gd name="connsiteY63" fmla="*/ 73229 h 90244"/>
                    <a:gd name="connsiteX64" fmla="*/ 96535 w 571660"/>
                    <a:gd name="connsiteY64" fmla="*/ 73613 h 90244"/>
                    <a:gd name="connsiteX65" fmla="*/ 94181 w 571660"/>
                    <a:gd name="connsiteY65" fmla="*/ 73767 h 90244"/>
                    <a:gd name="connsiteX66" fmla="*/ 88042 w 571660"/>
                    <a:gd name="connsiteY66" fmla="*/ 72820 h 90244"/>
                    <a:gd name="connsiteX67" fmla="*/ 83847 w 571660"/>
                    <a:gd name="connsiteY67" fmla="*/ 69955 h 90244"/>
                    <a:gd name="connsiteX68" fmla="*/ 81468 w 571660"/>
                    <a:gd name="connsiteY68" fmla="*/ 65095 h 90244"/>
                    <a:gd name="connsiteX69" fmla="*/ 80726 w 571660"/>
                    <a:gd name="connsiteY69" fmla="*/ 58163 h 90244"/>
                    <a:gd name="connsiteX70" fmla="*/ 80726 w 571660"/>
                    <a:gd name="connsiteY70" fmla="*/ 31253 h 90244"/>
                    <a:gd name="connsiteX71" fmla="*/ 74280 w 571660"/>
                    <a:gd name="connsiteY71" fmla="*/ 31253 h 90244"/>
                    <a:gd name="connsiteX72" fmla="*/ 73052 w 571660"/>
                    <a:gd name="connsiteY72" fmla="*/ 30435 h 90244"/>
                    <a:gd name="connsiteX73" fmla="*/ 72592 w 571660"/>
                    <a:gd name="connsiteY73" fmla="*/ 27775 h 90244"/>
                    <a:gd name="connsiteX74" fmla="*/ 72720 w 571660"/>
                    <a:gd name="connsiteY74" fmla="*/ 26137 h 90244"/>
                    <a:gd name="connsiteX75" fmla="*/ 73052 w 571660"/>
                    <a:gd name="connsiteY75" fmla="*/ 25037 h 90244"/>
                    <a:gd name="connsiteX76" fmla="*/ 73590 w 571660"/>
                    <a:gd name="connsiteY76" fmla="*/ 24424 h 90244"/>
                    <a:gd name="connsiteX77" fmla="*/ 74331 w 571660"/>
                    <a:gd name="connsiteY77" fmla="*/ 24245 h 90244"/>
                    <a:gd name="connsiteX78" fmla="*/ 80726 w 571660"/>
                    <a:gd name="connsiteY78" fmla="*/ 24245 h 90244"/>
                    <a:gd name="connsiteX79" fmla="*/ 80726 w 571660"/>
                    <a:gd name="connsiteY79" fmla="*/ 13296 h 90244"/>
                    <a:gd name="connsiteX80" fmla="*/ 80905 w 571660"/>
                    <a:gd name="connsiteY80" fmla="*/ 12631 h 90244"/>
                    <a:gd name="connsiteX81" fmla="*/ 81570 w 571660"/>
                    <a:gd name="connsiteY81" fmla="*/ 12094 h 90244"/>
                    <a:gd name="connsiteX82" fmla="*/ 82875 w 571660"/>
                    <a:gd name="connsiteY82" fmla="*/ 11762 h 90244"/>
                    <a:gd name="connsiteX83" fmla="*/ 84921 w 571660"/>
                    <a:gd name="connsiteY83" fmla="*/ 11659 h 90244"/>
                    <a:gd name="connsiteX84" fmla="*/ 87019 w 571660"/>
                    <a:gd name="connsiteY84" fmla="*/ 11762 h 90244"/>
                    <a:gd name="connsiteX85" fmla="*/ 88298 w 571660"/>
                    <a:gd name="connsiteY85" fmla="*/ 12094 h 90244"/>
                    <a:gd name="connsiteX86" fmla="*/ 88963 w 571660"/>
                    <a:gd name="connsiteY86" fmla="*/ 12631 h 90244"/>
                    <a:gd name="connsiteX87" fmla="*/ 89168 w 571660"/>
                    <a:gd name="connsiteY87" fmla="*/ 13296 h 90244"/>
                    <a:gd name="connsiteX88" fmla="*/ 89168 w 571660"/>
                    <a:gd name="connsiteY88" fmla="*/ 24245 h 90244"/>
                    <a:gd name="connsiteX89" fmla="*/ 100986 w 571660"/>
                    <a:gd name="connsiteY89" fmla="*/ 24245 h 90244"/>
                    <a:gd name="connsiteX90" fmla="*/ 101702 w 571660"/>
                    <a:gd name="connsiteY90" fmla="*/ 24424 h 90244"/>
                    <a:gd name="connsiteX91" fmla="*/ 102239 w 571660"/>
                    <a:gd name="connsiteY91" fmla="*/ 25037 h 90244"/>
                    <a:gd name="connsiteX92" fmla="*/ 102571 w 571660"/>
                    <a:gd name="connsiteY92" fmla="*/ 26137 h 90244"/>
                    <a:gd name="connsiteX93" fmla="*/ 102673 w 571660"/>
                    <a:gd name="connsiteY93" fmla="*/ 27775 h 90244"/>
                    <a:gd name="connsiteX94" fmla="*/ 102213 w 571660"/>
                    <a:gd name="connsiteY94" fmla="*/ 30435 h 90244"/>
                    <a:gd name="connsiteX95" fmla="*/ 100986 w 571660"/>
                    <a:gd name="connsiteY95" fmla="*/ 31253 h 90244"/>
                    <a:gd name="connsiteX96" fmla="*/ 89168 w 571660"/>
                    <a:gd name="connsiteY96" fmla="*/ 31253 h 90244"/>
                    <a:gd name="connsiteX97" fmla="*/ 89168 w 571660"/>
                    <a:gd name="connsiteY97" fmla="*/ 56935 h 90244"/>
                    <a:gd name="connsiteX98" fmla="*/ 90575 w 571660"/>
                    <a:gd name="connsiteY98" fmla="*/ 64123 h 90244"/>
                    <a:gd name="connsiteX99" fmla="*/ 95613 w 571660"/>
                    <a:gd name="connsiteY99" fmla="*/ 66553 h 90244"/>
                    <a:gd name="connsiteX100" fmla="*/ 97712 w 571660"/>
                    <a:gd name="connsiteY100" fmla="*/ 66323 h 90244"/>
                    <a:gd name="connsiteX101" fmla="*/ 99348 w 571660"/>
                    <a:gd name="connsiteY101" fmla="*/ 65837 h 90244"/>
                    <a:gd name="connsiteX102" fmla="*/ 100576 w 571660"/>
                    <a:gd name="connsiteY102" fmla="*/ 65351 h 90244"/>
                    <a:gd name="connsiteX103" fmla="*/ 101497 w 571660"/>
                    <a:gd name="connsiteY103" fmla="*/ 65121 h 90244"/>
                    <a:gd name="connsiteX104" fmla="*/ 101983 w 571660"/>
                    <a:gd name="connsiteY104" fmla="*/ 65249 h 90244"/>
                    <a:gd name="connsiteX105" fmla="*/ 102341 w 571660"/>
                    <a:gd name="connsiteY105" fmla="*/ 65735 h 90244"/>
                    <a:gd name="connsiteX106" fmla="*/ 102571 w 571660"/>
                    <a:gd name="connsiteY106" fmla="*/ 66707 h 90244"/>
                    <a:gd name="connsiteX107" fmla="*/ 102673 w 571660"/>
                    <a:gd name="connsiteY107" fmla="*/ 68241 h 90244"/>
                    <a:gd name="connsiteX108" fmla="*/ 151637 w 571660"/>
                    <a:gd name="connsiteY108" fmla="*/ 46601 h 90244"/>
                    <a:gd name="connsiteX109" fmla="*/ 150635 w 571660"/>
                    <a:gd name="connsiteY109" fmla="*/ 49440 h 90244"/>
                    <a:gd name="connsiteX110" fmla="*/ 148348 w 571660"/>
                    <a:gd name="connsiteY110" fmla="*/ 50285 h 90244"/>
                    <a:gd name="connsiteX111" fmla="*/ 118025 w 571660"/>
                    <a:gd name="connsiteY111" fmla="*/ 50285 h 90244"/>
                    <a:gd name="connsiteX112" fmla="*/ 118796 w 571660"/>
                    <a:gd name="connsiteY112" fmla="*/ 57191 h 90244"/>
                    <a:gd name="connsiteX113" fmla="*/ 121366 w 571660"/>
                    <a:gd name="connsiteY113" fmla="*/ 62460 h 90244"/>
                    <a:gd name="connsiteX114" fmla="*/ 126045 w 571660"/>
                    <a:gd name="connsiteY114" fmla="*/ 65837 h 90244"/>
                    <a:gd name="connsiteX115" fmla="*/ 133088 w 571660"/>
                    <a:gd name="connsiteY115" fmla="*/ 67014 h 90244"/>
                    <a:gd name="connsiteX116" fmla="*/ 138948 w 571660"/>
                    <a:gd name="connsiteY116" fmla="*/ 66476 h 90244"/>
                    <a:gd name="connsiteX117" fmla="*/ 143396 w 571660"/>
                    <a:gd name="connsiteY117" fmla="*/ 65274 h 90244"/>
                    <a:gd name="connsiteX118" fmla="*/ 146480 w 571660"/>
                    <a:gd name="connsiteY118" fmla="*/ 64072 h 90244"/>
                    <a:gd name="connsiteX119" fmla="*/ 148306 w 571660"/>
                    <a:gd name="connsiteY119" fmla="*/ 63535 h 90244"/>
                    <a:gd name="connsiteX120" fmla="*/ 148948 w 571660"/>
                    <a:gd name="connsiteY120" fmla="*/ 63714 h 90244"/>
                    <a:gd name="connsiteX121" fmla="*/ 149385 w 571660"/>
                    <a:gd name="connsiteY121" fmla="*/ 64251 h 90244"/>
                    <a:gd name="connsiteX122" fmla="*/ 149615 w 571660"/>
                    <a:gd name="connsiteY122" fmla="*/ 65249 h 90244"/>
                    <a:gd name="connsiteX123" fmla="*/ 149693 w 571660"/>
                    <a:gd name="connsiteY123" fmla="*/ 66809 h 90244"/>
                    <a:gd name="connsiteX124" fmla="*/ 149642 w 571660"/>
                    <a:gd name="connsiteY124" fmla="*/ 67960 h 90244"/>
                    <a:gd name="connsiteX125" fmla="*/ 149514 w 571660"/>
                    <a:gd name="connsiteY125" fmla="*/ 68830 h 90244"/>
                    <a:gd name="connsiteX126" fmla="*/ 149258 w 571660"/>
                    <a:gd name="connsiteY126" fmla="*/ 69520 h 90244"/>
                    <a:gd name="connsiteX127" fmla="*/ 148798 w 571660"/>
                    <a:gd name="connsiteY127" fmla="*/ 70109 h 90244"/>
                    <a:gd name="connsiteX128" fmla="*/ 147135 w 571660"/>
                    <a:gd name="connsiteY128" fmla="*/ 71030 h 90244"/>
                    <a:gd name="connsiteX129" fmla="*/ 143554 w 571660"/>
                    <a:gd name="connsiteY129" fmla="*/ 72283 h 90244"/>
                    <a:gd name="connsiteX130" fmla="*/ 138464 w 571660"/>
                    <a:gd name="connsiteY130" fmla="*/ 73383 h 90244"/>
                    <a:gd name="connsiteX131" fmla="*/ 132299 w 571660"/>
                    <a:gd name="connsiteY131" fmla="*/ 73869 h 90244"/>
                    <a:gd name="connsiteX132" fmla="*/ 122348 w 571660"/>
                    <a:gd name="connsiteY132" fmla="*/ 72283 h 90244"/>
                    <a:gd name="connsiteX133" fmla="*/ 115161 w 571660"/>
                    <a:gd name="connsiteY133" fmla="*/ 67576 h 90244"/>
                    <a:gd name="connsiteX134" fmla="*/ 110760 w 571660"/>
                    <a:gd name="connsiteY134" fmla="*/ 59749 h 90244"/>
                    <a:gd name="connsiteX135" fmla="*/ 109277 w 571660"/>
                    <a:gd name="connsiteY135" fmla="*/ 48801 h 90244"/>
                    <a:gd name="connsiteX136" fmla="*/ 110812 w 571660"/>
                    <a:gd name="connsiteY136" fmla="*/ 38134 h 90244"/>
                    <a:gd name="connsiteX137" fmla="*/ 115237 w 571660"/>
                    <a:gd name="connsiteY137" fmla="*/ 30102 h 90244"/>
                    <a:gd name="connsiteX138" fmla="*/ 122221 w 571660"/>
                    <a:gd name="connsiteY138" fmla="*/ 25037 h 90244"/>
                    <a:gd name="connsiteX139" fmla="*/ 131378 w 571660"/>
                    <a:gd name="connsiteY139" fmla="*/ 23272 h 90244"/>
                    <a:gd name="connsiteX140" fmla="*/ 140612 w 571660"/>
                    <a:gd name="connsiteY140" fmla="*/ 25012 h 90244"/>
                    <a:gd name="connsiteX141" fmla="*/ 146879 w 571660"/>
                    <a:gd name="connsiteY141" fmla="*/ 29693 h 90244"/>
                    <a:gd name="connsiteX142" fmla="*/ 150486 w 571660"/>
                    <a:gd name="connsiteY142" fmla="*/ 36599 h 90244"/>
                    <a:gd name="connsiteX143" fmla="*/ 151637 w 571660"/>
                    <a:gd name="connsiteY143" fmla="*/ 45066 h 90244"/>
                    <a:gd name="connsiteX144" fmla="*/ 143144 w 571660"/>
                    <a:gd name="connsiteY144" fmla="*/ 44094 h 90244"/>
                    <a:gd name="connsiteX145" fmla="*/ 140185 w 571660"/>
                    <a:gd name="connsiteY145" fmla="*/ 33658 h 90244"/>
                    <a:gd name="connsiteX146" fmla="*/ 130945 w 571660"/>
                    <a:gd name="connsiteY146" fmla="*/ 29872 h 90244"/>
                    <a:gd name="connsiteX147" fmla="*/ 125438 w 571660"/>
                    <a:gd name="connsiteY147" fmla="*/ 31049 h 90244"/>
                    <a:gd name="connsiteX148" fmla="*/ 121474 w 571660"/>
                    <a:gd name="connsiteY148" fmla="*/ 34169 h 90244"/>
                    <a:gd name="connsiteX149" fmla="*/ 119003 w 571660"/>
                    <a:gd name="connsiteY149" fmla="*/ 38697 h 90244"/>
                    <a:gd name="connsiteX150" fmla="*/ 118025 w 571660"/>
                    <a:gd name="connsiteY150" fmla="*/ 44094 h 90244"/>
                    <a:gd name="connsiteX151" fmla="*/ 190850 w 571660"/>
                    <a:gd name="connsiteY151" fmla="*/ 28593 h 90244"/>
                    <a:gd name="connsiteX152" fmla="*/ 190799 w 571660"/>
                    <a:gd name="connsiteY152" fmla="*/ 30486 h 90244"/>
                    <a:gd name="connsiteX153" fmla="*/ 190595 w 571660"/>
                    <a:gd name="connsiteY153" fmla="*/ 31688 h 90244"/>
                    <a:gd name="connsiteX154" fmla="*/ 190211 w 571660"/>
                    <a:gd name="connsiteY154" fmla="*/ 32353 h 90244"/>
                    <a:gd name="connsiteX155" fmla="*/ 189571 w 571660"/>
                    <a:gd name="connsiteY155" fmla="*/ 32583 h 90244"/>
                    <a:gd name="connsiteX156" fmla="*/ 188574 w 571660"/>
                    <a:gd name="connsiteY156" fmla="*/ 32353 h 90244"/>
                    <a:gd name="connsiteX157" fmla="*/ 187243 w 571660"/>
                    <a:gd name="connsiteY157" fmla="*/ 31893 h 90244"/>
                    <a:gd name="connsiteX158" fmla="*/ 185581 w 571660"/>
                    <a:gd name="connsiteY158" fmla="*/ 31458 h 90244"/>
                    <a:gd name="connsiteX159" fmla="*/ 183585 w 571660"/>
                    <a:gd name="connsiteY159" fmla="*/ 31253 h 90244"/>
                    <a:gd name="connsiteX160" fmla="*/ 181078 w 571660"/>
                    <a:gd name="connsiteY160" fmla="*/ 31765 h 90244"/>
                    <a:gd name="connsiteX161" fmla="*/ 178495 w 571660"/>
                    <a:gd name="connsiteY161" fmla="*/ 33453 h 90244"/>
                    <a:gd name="connsiteX162" fmla="*/ 175656 w 571660"/>
                    <a:gd name="connsiteY162" fmla="*/ 36574 h 90244"/>
                    <a:gd name="connsiteX163" fmla="*/ 172381 w 571660"/>
                    <a:gd name="connsiteY163" fmla="*/ 41332 h 90244"/>
                    <a:gd name="connsiteX164" fmla="*/ 172381 w 571660"/>
                    <a:gd name="connsiteY164" fmla="*/ 71618 h 90244"/>
                    <a:gd name="connsiteX165" fmla="*/ 172177 w 571660"/>
                    <a:gd name="connsiteY165" fmla="*/ 72309 h 90244"/>
                    <a:gd name="connsiteX166" fmla="*/ 171512 w 571660"/>
                    <a:gd name="connsiteY166" fmla="*/ 72795 h 90244"/>
                    <a:gd name="connsiteX167" fmla="*/ 170233 w 571660"/>
                    <a:gd name="connsiteY167" fmla="*/ 73102 h 90244"/>
                    <a:gd name="connsiteX168" fmla="*/ 168135 w 571660"/>
                    <a:gd name="connsiteY168" fmla="*/ 73204 h 90244"/>
                    <a:gd name="connsiteX169" fmla="*/ 166089 w 571660"/>
                    <a:gd name="connsiteY169" fmla="*/ 73102 h 90244"/>
                    <a:gd name="connsiteX170" fmla="*/ 164784 w 571660"/>
                    <a:gd name="connsiteY170" fmla="*/ 72795 h 90244"/>
                    <a:gd name="connsiteX171" fmla="*/ 164119 w 571660"/>
                    <a:gd name="connsiteY171" fmla="*/ 72309 h 90244"/>
                    <a:gd name="connsiteX172" fmla="*/ 163940 w 571660"/>
                    <a:gd name="connsiteY172" fmla="*/ 71618 h 90244"/>
                    <a:gd name="connsiteX173" fmla="*/ 163940 w 571660"/>
                    <a:gd name="connsiteY173" fmla="*/ 25575 h 90244"/>
                    <a:gd name="connsiteX174" fmla="*/ 164093 w 571660"/>
                    <a:gd name="connsiteY174" fmla="*/ 24884 h 90244"/>
                    <a:gd name="connsiteX175" fmla="*/ 164708 w 571660"/>
                    <a:gd name="connsiteY175" fmla="*/ 24372 h 90244"/>
                    <a:gd name="connsiteX176" fmla="*/ 165884 w 571660"/>
                    <a:gd name="connsiteY176" fmla="*/ 24065 h 90244"/>
                    <a:gd name="connsiteX177" fmla="*/ 167777 w 571660"/>
                    <a:gd name="connsiteY177" fmla="*/ 23989 h 90244"/>
                    <a:gd name="connsiteX178" fmla="*/ 169645 w 571660"/>
                    <a:gd name="connsiteY178" fmla="*/ 24065 h 90244"/>
                    <a:gd name="connsiteX179" fmla="*/ 170795 w 571660"/>
                    <a:gd name="connsiteY179" fmla="*/ 24372 h 90244"/>
                    <a:gd name="connsiteX180" fmla="*/ 171384 w 571660"/>
                    <a:gd name="connsiteY180" fmla="*/ 24884 h 90244"/>
                    <a:gd name="connsiteX181" fmla="*/ 171563 w 571660"/>
                    <a:gd name="connsiteY181" fmla="*/ 25575 h 90244"/>
                    <a:gd name="connsiteX182" fmla="*/ 171563 w 571660"/>
                    <a:gd name="connsiteY182" fmla="*/ 32276 h 90244"/>
                    <a:gd name="connsiteX183" fmla="*/ 175119 w 571660"/>
                    <a:gd name="connsiteY183" fmla="*/ 27775 h 90244"/>
                    <a:gd name="connsiteX184" fmla="*/ 178265 w 571660"/>
                    <a:gd name="connsiteY184" fmla="*/ 25037 h 90244"/>
                    <a:gd name="connsiteX185" fmla="*/ 181207 w 571660"/>
                    <a:gd name="connsiteY185" fmla="*/ 23656 h 90244"/>
                    <a:gd name="connsiteX186" fmla="*/ 184148 w 571660"/>
                    <a:gd name="connsiteY186" fmla="*/ 23272 h 90244"/>
                    <a:gd name="connsiteX187" fmla="*/ 185657 w 571660"/>
                    <a:gd name="connsiteY187" fmla="*/ 23349 h 90244"/>
                    <a:gd name="connsiteX188" fmla="*/ 187422 w 571660"/>
                    <a:gd name="connsiteY188" fmla="*/ 23631 h 90244"/>
                    <a:gd name="connsiteX189" fmla="*/ 189085 w 571660"/>
                    <a:gd name="connsiteY189" fmla="*/ 24091 h 90244"/>
                    <a:gd name="connsiteX190" fmla="*/ 190134 w 571660"/>
                    <a:gd name="connsiteY190" fmla="*/ 24603 h 90244"/>
                    <a:gd name="connsiteX191" fmla="*/ 190543 w 571660"/>
                    <a:gd name="connsiteY191" fmla="*/ 25089 h 90244"/>
                    <a:gd name="connsiteX192" fmla="*/ 190722 w 571660"/>
                    <a:gd name="connsiteY192" fmla="*/ 25677 h 90244"/>
                    <a:gd name="connsiteX193" fmla="*/ 190824 w 571660"/>
                    <a:gd name="connsiteY193" fmla="*/ 26726 h 90244"/>
                    <a:gd name="connsiteX194" fmla="*/ 190850 w 571660"/>
                    <a:gd name="connsiteY194" fmla="*/ 28593 h 90244"/>
                    <a:gd name="connsiteX195" fmla="*/ 208100 w 571660"/>
                    <a:gd name="connsiteY195" fmla="*/ 71618 h 90244"/>
                    <a:gd name="connsiteX196" fmla="*/ 207896 w 571660"/>
                    <a:gd name="connsiteY196" fmla="*/ 72309 h 90244"/>
                    <a:gd name="connsiteX197" fmla="*/ 207230 w 571660"/>
                    <a:gd name="connsiteY197" fmla="*/ 72795 h 90244"/>
                    <a:gd name="connsiteX198" fmla="*/ 205952 w 571660"/>
                    <a:gd name="connsiteY198" fmla="*/ 73102 h 90244"/>
                    <a:gd name="connsiteX199" fmla="*/ 203854 w 571660"/>
                    <a:gd name="connsiteY199" fmla="*/ 73204 h 90244"/>
                    <a:gd name="connsiteX200" fmla="*/ 201808 w 571660"/>
                    <a:gd name="connsiteY200" fmla="*/ 73102 h 90244"/>
                    <a:gd name="connsiteX201" fmla="*/ 200503 w 571660"/>
                    <a:gd name="connsiteY201" fmla="*/ 72795 h 90244"/>
                    <a:gd name="connsiteX202" fmla="*/ 199838 w 571660"/>
                    <a:gd name="connsiteY202" fmla="*/ 72309 h 90244"/>
                    <a:gd name="connsiteX203" fmla="*/ 199659 w 571660"/>
                    <a:gd name="connsiteY203" fmla="*/ 71618 h 90244"/>
                    <a:gd name="connsiteX204" fmla="*/ 199659 w 571660"/>
                    <a:gd name="connsiteY204" fmla="*/ 25575 h 90244"/>
                    <a:gd name="connsiteX205" fmla="*/ 199838 w 571660"/>
                    <a:gd name="connsiteY205" fmla="*/ 24910 h 90244"/>
                    <a:gd name="connsiteX206" fmla="*/ 200503 w 571660"/>
                    <a:gd name="connsiteY206" fmla="*/ 24398 h 90244"/>
                    <a:gd name="connsiteX207" fmla="*/ 201808 w 571660"/>
                    <a:gd name="connsiteY207" fmla="*/ 24091 h 90244"/>
                    <a:gd name="connsiteX208" fmla="*/ 203854 w 571660"/>
                    <a:gd name="connsiteY208" fmla="*/ 23989 h 90244"/>
                    <a:gd name="connsiteX209" fmla="*/ 205952 w 571660"/>
                    <a:gd name="connsiteY209" fmla="*/ 24091 h 90244"/>
                    <a:gd name="connsiteX210" fmla="*/ 207230 w 571660"/>
                    <a:gd name="connsiteY210" fmla="*/ 24398 h 90244"/>
                    <a:gd name="connsiteX211" fmla="*/ 207896 w 571660"/>
                    <a:gd name="connsiteY211" fmla="*/ 24910 h 90244"/>
                    <a:gd name="connsiteX212" fmla="*/ 208100 w 571660"/>
                    <a:gd name="connsiteY212" fmla="*/ 25575 h 90244"/>
                    <a:gd name="connsiteX213" fmla="*/ 209072 w 571660"/>
                    <a:gd name="connsiteY213" fmla="*/ 10022 h 90244"/>
                    <a:gd name="connsiteX214" fmla="*/ 207947 w 571660"/>
                    <a:gd name="connsiteY214" fmla="*/ 14064 h 90244"/>
                    <a:gd name="connsiteX215" fmla="*/ 203803 w 571660"/>
                    <a:gd name="connsiteY215" fmla="*/ 15138 h 90244"/>
                    <a:gd name="connsiteX216" fmla="*/ 199736 w 571660"/>
                    <a:gd name="connsiteY216" fmla="*/ 14089 h 90244"/>
                    <a:gd name="connsiteX217" fmla="*/ 198636 w 571660"/>
                    <a:gd name="connsiteY217" fmla="*/ 10125 h 90244"/>
                    <a:gd name="connsiteX218" fmla="*/ 199762 w 571660"/>
                    <a:gd name="connsiteY218" fmla="*/ 6083 h 90244"/>
                    <a:gd name="connsiteX219" fmla="*/ 203905 w 571660"/>
                    <a:gd name="connsiteY219" fmla="*/ 5009 h 90244"/>
                    <a:gd name="connsiteX220" fmla="*/ 207972 w 571660"/>
                    <a:gd name="connsiteY220" fmla="*/ 6057 h 90244"/>
                    <a:gd name="connsiteX221" fmla="*/ 209072 w 571660"/>
                    <a:gd name="connsiteY221" fmla="*/ 10022 h 90244"/>
                    <a:gd name="connsiteX222" fmla="*/ 291769 w 571660"/>
                    <a:gd name="connsiteY222" fmla="*/ 71618 h 90244"/>
                    <a:gd name="connsiteX223" fmla="*/ 291565 w 571660"/>
                    <a:gd name="connsiteY223" fmla="*/ 72309 h 90244"/>
                    <a:gd name="connsiteX224" fmla="*/ 290900 w 571660"/>
                    <a:gd name="connsiteY224" fmla="*/ 72795 h 90244"/>
                    <a:gd name="connsiteX225" fmla="*/ 289621 w 571660"/>
                    <a:gd name="connsiteY225" fmla="*/ 73102 h 90244"/>
                    <a:gd name="connsiteX226" fmla="*/ 287575 w 571660"/>
                    <a:gd name="connsiteY226" fmla="*/ 73204 h 90244"/>
                    <a:gd name="connsiteX227" fmla="*/ 285477 w 571660"/>
                    <a:gd name="connsiteY227" fmla="*/ 73102 h 90244"/>
                    <a:gd name="connsiteX228" fmla="*/ 284172 w 571660"/>
                    <a:gd name="connsiteY228" fmla="*/ 72795 h 90244"/>
                    <a:gd name="connsiteX229" fmla="*/ 283482 w 571660"/>
                    <a:gd name="connsiteY229" fmla="*/ 72309 h 90244"/>
                    <a:gd name="connsiteX230" fmla="*/ 283277 w 571660"/>
                    <a:gd name="connsiteY230" fmla="*/ 71618 h 90244"/>
                    <a:gd name="connsiteX231" fmla="*/ 283277 w 571660"/>
                    <a:gd name="connsiteY231" fmla="*/ 43634 h 90244"/>
                    <a:gd name="connsiteX232" fmla="*/ 282765 w 571660"/>
                    <a:gd name="connsiteY232" fmla="*/ 38313 h 90244"/>
                    <a:gd name="connsiteX233" fmla="*/ 281128 w 571660"/>
                    <a:gd name="connsiteY233" fmla="*/ 34169 h 90244"/>
                    <a:gd name="connsiteX234" fmla="*/ 278264 w 571660"/>
                    <a:gd name="connsiteY234" fmla="*/ 31509 h 90244"/>
                    <a:gd name="connsiteX235" fmla="*/ 274171 w 571660"/>
                    <a:gd name="connsiteY235" fmla="*/ 30588 h 90244"/>
                    <a:gd name="connsiteX236" fmla="*/ 268313 w 571660"/>
                    <a:gd name="connsiteY236" fmla="*/ 32839 h 90244"/>
                    <a:gd name="connsiteX237" fmla="*/ 261841 w 571660"/>
                    <a:gd name="connsiteY237" fmla="*/ 39439 h 90244"/>
                    <a:gd name="connsiteX238" fmla="*/ 261841 w 571660"/>
                    <a:gd name="connsiteY238" fmla="*/ 71618 h 90244"/>
                    <a:gd name="connsiteX239" fmla="*/ 261636 w 571660"/>
                    <a:gd name="connsiteY239" fmla="*/ 72309 h 90244"/>
                    <a:gd name="connsiteX240" fmla="*/ 260946 w 571660"/>
                    <a:gd name="connsiteY240" fmla="*/ 72795 h 90244"/>
                    <a:gd name="connsiteX241" fmla="*/ 259642 w 571660"/>
                    <a:gd name="connsiteY241" fmla="*/ 73102 h 90244"/>
                    <a:gd name="connsiteX242" fmla="*/ 257595 w 571660"/>
                    <a:gd name="connsiteY242" fmla="*/ 73204 h 90244"/>
                    <a:gd name="connsiteX243" fmla="*/ 255574 w 571660"/>
                    <a:gd name="connsiteY243" fmla="*/ 73102 h 90244"/>
                    <a:gd name="connsiteX244" fmla="*/ 254244 w 571660"/>
                    <a:gd name="connsiteY244" fmla="*/ 72795 h 90244"/>
                    <a:gd name="connsiteX245" fmla="*/ 253579 w 571660"/>
                    <a:gd name="connsiteY245" fmla="*/ 72309 h 90244"/>
                    <a:gd name="connsiteX246" fmla="*/ 253400 w 571660"/>
                    <a:gd name="connsiteY246" fmla="*/ 71618 h 90244"/>
                    <a:gd name="connsiteX247" fmla="*/ 253400 w 571660"/>
                    <a:gd name="connsiteY247" fmla="*/ 43634 h 90244"/>
                    <a:gd name="connsiteX248" fmla="*/ 252837 w 571660"/>
                    <a:gd name="connsiteY248" fmla="*/ 38313 h 90244"/>
                    <a:gd name="connsiteX249" fmla="*/ 251149 w 571660"/>
                    <a:gd name="connsiteY249" fmla="*/ 34169 h 90244"/>
                    <a:gd name="connsiteX250" fmla="*/ 248310 w 571660"/>
                    <a:gd name="connsiteY250" fmla="*/ 31509 h 90244"/>
                    <a:gd name="connsiteX251" fmla="*/ 244243 w 571660"/>
                    <a:gd name="connsiteY251" fmla="*/ 30588 h 90244"/>
                    <a:gd name="connsiteX252" fmla="*/ 238359 w 571660"/>
                    <a:gd name="connsiteY252" fmla="*/ 32839 h 90244"/>
                    <a:gd name="connsiteX253" fmla="*/ 231912 w 571660"/>
                    <a:gd name="connsiteY253" fmla="*/ 39439 h 90244"/>
                    <a:gd name="connsiteX254" fmla="*/ 231912 w 571660"/>
                    <a:gd name="connsiteY254" fmla="*/ 71618 h 90244"/>
                    <a:gd name="connsiteX255" fmla="*/ 231709 w 571660"/>
                    <a:gd name="connsiteY255" fmla="*/ 72309 h 90244"/>
                    <a:gd name="connsiteX256" fmla="*/ 231043 w 571660"/>
                    <a:gd name="connsiteY256" fmla="*/ 72795 h 90244"/>
                    <a:gd name="connsiteX257" fmla="*/ 229765 w 571660"/>
                    <a:gd name="connsiteY257" fmla="*/ 73102 h 90244"/>
                    <a:gd name="connsiteX258" fmla="*/ 227666 w 571660"/>
                    <a:gd name="connsiteY258" fmla="*/ 73204 h 90244"/>
                    <a:gd name="connsiteX259" fmla="*/ 225620 w 571660"/>
                    <a:gd name="connsiteY259" fmla="*/ 73102 h 90244"/>
                    <a:gd name="connsiteX260" fmla="*/ 224315 w 571660"/>
                    <a:gd name="connsiteY260" fmla="*/ 72795 h 90244"/>
                    <a:gd name="connsiteX261" fmla="*/ 223650 w 571660"/>
                    <a:gd name="connsiteY261" fmla="*/ 72309 h 90244"/>
                    <a:gd name="connsiteX262" fmla="*/ 223471 w 571660"/>
                    <a:gd name="connsiteY262" fmla="*/ 71618 h 90244"/>
                    <a:gd name="connsiteX263" fmla="*/ 223471 w 571660"/>
                    <a:gd name="connsiteY263" fmla="*/ 25575 h 90244"/>
                    <a:gd name="connsiteX264" fmla="*/ 223625 w 571660"/>
                    <a:gd name="connsiteY264" fmla="*/ 24884 h 90244"/>
                    <a:gd name="connsiteX265" fmla="*/ 224239 w 571660"/>
                    <a:gd name="connsiteY265" fmla="*/ 24372 h 90244"/>
                    <a:gd name="connsiteX266" fmla="*/ 225415 w 571660"/>
                    <a:gd name="connsiteY266" fmla="*/ 24065 h 90244"/>
                    <a:gd name="connsiteX267" fmla="*/ 227308 w 571660"/>
                    <a:gd name="connsiteY267" fmla="*/ 23989 h 90244"/>
                    <a:gd name="connsiteX268" fmla="*/ 229176 w 571660"/>
                    <a:gd name="connsiteY268" fmla="*/ 24065 h 90244"/>
                    <a:gd name="connsiteX269" fmla="*/ 230326 w 571660"/>
                    <a:gd name="connsiteY269" fmla="*/ 24372 h 90244"/>
                    <a:gd name="connsiteX270" fmla="*/ 230915 w 571660"/>
                    <a:gd name="connsiteY270" fmla="*/ 24884 h 90244"/>
                    <a:gd name="connsiteX271" fmla="*/ 231094 w 571660"/>
                    <a:gd name="connsiteY271" fmla="*/ 25575 h 90244"/>
                    <a:gd name="connsiteX272" fmla="*/ 231094 w 571660"/>
                    <a:gd name="connsiteY272" fmla="*/ 31663 h 90244"/>
                    <a:gd name="connsiteX273" fmla="*/ 238640 w 571660"/>
                    <a:gd name="connsiteY273" fmla="*/ 25293 h 90244"/>
                    <a:gd name="connsiteX274" fmla="*/ 246033 w 571660"/>
                    <a:gd name="connsiteY274" fmla="*/ 23272 h 90244"/>
                    <a:gd name="connsiteX275" fmla="*/ 251175 w 571660"/>
                    <a:gd name="connsiteY275" fmla="*/ 23938 h 90244"/>
                    <a:gd name="connsiteX276" fmla="*/ 255191 w 571660"/>
                    <a:gd name="connsiteY276" fmla="*/ 25805 h 90244"/>
                    <a:gd name="connsiteX277" fmla="*/ 258158 w 571660"/>
                    <a:gd name="connsiteY277" fmla="*/ 28670 h 90244"/>
                    <a:gd name="connsiteX278" fmla="*/ 260205 w 571660"/>
                    <a:gd name="connsiteY278" fmla="*/ 32379 h 90244"/>
                    <a:gd name="connsiteX279" fmla="*/ 264578 w 571660"/>
                    <a:gd name="connsiteY279" fmla="*/ 28133 h 90244"/>
                    <a:gd name="connsiteX280" fmla="*/ 268568 w 571660"/>
                    <a:gd name="connsiteY280" fmla="*/ 25319 h 90244"/>
                    <a:gd name="connsiteX281" fmla="*/ 272303 w 571660"/>
                    <a:gd name="connsiteY281" fmla="*/ 23758 h 90244"/>
                    <a:gd name="connsiteX282" fmla="*/ 275962 w 571660"/>
                    <a:gd name="connsiteY282" fmla="*/ 23272 h 90244"/>
                    <a:gd name="connsiteX283" fmla="*/ 283430 w 571660"/>
                    <a:gd name="connsiteY283" fmla="*/ 24833 h 90244"/>
                    <a:gd name="connsiteX284" fmla="*/ 288317 w 571660"/>
                    <a:gd name="connsiteY284" fmla="*/ 29002 h 90244"/>
                    <a:gd name="connsiteX285" fmla="*/ 290977 w 571660"/>
                    <a:gd name="connsiteY285" fmla="*/ 35116 h 90244"/>
                    <a:gd name="connsiteX286" fmla="*/ 291769 w 571660"/>
                    <a:gd name="connsiteY286" fmla="*/ 42508 h 90244"/>
                    <a:gd name="connsiteX287" fmla="*/ 316975 w 571660"/>
                    <a:gd name="connsiteY287" fmla="*/ 65581 h 90244"/>
                    <a:gd name="connsiteX288" fmla="*/ 316822 w 571660"/>
                    <a:gd name="connsiteY288" fmla="*/ 68497 h 90244"/>
                    <a:gd name="connsiteX289" fmla="*/ 316311 w 571660"/>
                    <a:gd name="connsiteY289" fmla="*/ 71004 h 90244"/>
                    <a:gd name="connsiteX290" fmla="*/ 315365 w 571660"/>
                    <a:gd name="connsiteY290" fmla="*/ 73332 h 90244"/>
                    <a:gd name="connsiteX291" fmla="*/ 313906 w 571660"/>
                    <a:gd name="connsiteY291" fmla="*/ 75762 h 90244"/>
                    <a:gd name="connsiteX292" fmla="*/ 306897 w 571660"/>
                    <a:gd name="connsiteY292" fmla="*/ 86301 h 90244"/>
                    <a:gd name="connsiteX293" fmla="*/ 306309 w 571660"/>
                    <a:gd name="connsiteY293" fmla="*/ 86915 h 90244"/>
                    <a:gd name="connsiteX294" fmla="*/ 305490 w 571660"/>
                    <a:gd name="connsiteY294" fmla="*/ 87375 h 90244"/>
                    <a:gd name="connsiteX295" fmla="*/ 304365 w 571660"/>
                    <a:gd name="connsiteY295" fmla="*/ 87656 h 90244"/>
                    <a:gd name="connsiteX296" fmla="*/ 302754 w 571660"/>
                    <a:gd name="connsiteY296" fmla="*/ 87733 h 90244"/>
                    <a:gd name="connsiteX297" fmla="*/ 301295 w 571660"/>
                    <a:gd name="connsiteY297" fmla="*/ 87656 h 90244"/>
                    <a:gd name="connsiteX298" fmla="*/ 300451 w 571660"/>
                    <a:gd name="connsiteY298" fmla="*/ 87401 h 90244"/>
                    <a:gd name="connsiteX299" fmla="*/ 300169 w 571660"/>
                    <a:gd name="connsiteY299" fmla="*/ 86915 h 90244"/>
                    <a:gd name="connsiteX300" fmla="*/ 300349 w 571660"/>
                    <a:gd name="connsiteY300" fmla="*/ 86198 h 90244"/>
                    <a:gd name="connsiteX301" fmla="*/ 307153 w 571660"/>
                    <a:gd name="connsiteY301" fmla="*/ 72130 h 90244"/>
                    <a:gd name="connsiteX302" fmla="*/ 307153 w 571660"/>
                    <a:gd name="connsiteY302" fmla="*/ 65581 h 90244"/>
                    <a:gd name="connsiteX303" fmla="*/ 307434 w 571660"/>
                    <a:gd name="connsiteY303" fmla="*/ 63381 h 90244"/>
                    <a:gd name="connsiteX304" fmla="*/ 308330 w 571660"/>
                    <a:gd name="connsiteY304" fmla="*/ 62153 h 90244"/>
                    <a:gd name="connsiteX305" fmla="*/ 309865 w 571660"/>
                    <a:gd name="connsiteY305" fmla="*/ 61591 h 90244"/>
                    <a:gd name="connsiteX306" fmla="*/ 312116 w 571660"/>
                    <a:gd name="connsiteY306" fmla="*/ 61437 h 90244"/>
                    <a:gd name="connsiteX307" fmla="*/ 314315 w 571660"/>
                    <a:gd name="connsiteY307" fmla="*/ 61591 h 90244"/>
                    <a:gd name="connsiteX308" fmla="*/ 315825 w 571660"/>
                    <a:gd name="connsiteY308" fmla="*/ 62153 h 90244"/>
                    <a:gd name="connsiteX309" fmla="*/ 316694 w 571660"/>
                    <a:gd name="connsiteY309" fmla="*/ 63381 h 90244"/>
                    <a:gd name="connsiteX310" fmla="*/ 316975 w 571660"/>
                    <a:gd name="connsiteY310" fmla="*/ 65581 h 90244"/>
                    <a:gd name="connsiteX311" fmla="*/ 391193 w 571660"/>
                    <a:gd name="connsiteY311" fmla="*/ 10483 h 90244"/>
                    <a:gd name="connsiteX312" fmla="*/ 391090 w 571660"/>
                    <a:gd name="connsiteY312" fmla="*/ 12171 h 90244"/>
                    <a:gd name="connsiteX313" fmla="*/ 390732 w 571660"/>
                    <a:gd name="connsiteY313" fmla="*/ 13322 h 90244"/>
                    <a:gd name="connsiteX314" fmla="*/ 390145 w 571660"/>
                    <a:gd name="connsiteY314" fmla="*/ 13961 h 90244"/>
                    <a:gd name="connsiteX315" fmla="*/ 389454 w 571660"/>
                    <a:gd name="connsiteY315" fmla="*/ 14166 h 90244"/>
                    <a:gd name="connsiteX316" fmla="*/ 365204 w 571660"/>
                    <a:gd name="connsiteY316" fmla="*/ 14166 h 90244"/>
                    <a:gd name="connsiteX317" fmla="*/ 365204 w 571660"/>
                    <a:gd name="connsiteY317" fmla="*/ 36676 h 90244"/>
                    <a:gd name="connsiteX318" fmla="*/ 388123 w 571660"/>
                    <a:gd name="connsiteY318" fmla="*/ 36676 h 90244"/>
                    <a:gd name="connsiteX319" fmla="*/ 388814 w 571660"/>
                    <a:gd name="connsiteY319" fmla="*/ 36855 h 90244"/>
                    <a:gd name="connsiteX320" fmla="*/ 389403 w 571660"/>
                    <a:gd name="connsiteY320" fmla="*/ 37444 h 90244"/>
                    <a:gd name="connsiteX321" fmla="*/ 389761 w 571660"/>
                    <a:gd name="connsiteY321" fmla="*/ 38544 h 90244"/>
                    <a:gd name="connsiteX322" fmla="*/ 389863 w 571660"/>
                    <a:gd name="connsiteY322" fmla="*/ 40308 h 90244"/>
                    <a:gd name="connsiteX323" fmla="*/ 389761 w 571660"/>
                    <a:gd name="connsiteY323" fmla="*/ 41971 h 90244"/>
                    <a:gd name="connsiteX324" fmla="*/ 389403 w 571660"/>
                    <a:gd name="connsiteY324" fmla="*/ 43097 h 90244"/>
                    <a:gd name="connsiteX325" fmla="*/ 388814 w 571660"/>
                    <a:gd name="connsiteY325" fmla="*/ 43762 h 90244"/>
                    <a:gd name="connsiteX326" fmla="*/ 388123 w 571660"/>
                    <a:gd name="connsiteY326" fmla="*/ 43992 h 90244"/>
                    <a:gd name="connsiteX327" fmla="*/ 365204 w 571660"/>
                    <a:gd name="connsiteY327" fmla="*/ 43992 h 90244"/>
                    <a:gd name="connsiteX328" fmla="*/ 365204 w 571660"/>
                    <a:gd name="connsiteY328" fmla="*/ 71567 h 90244"/>
                    <a:gd name="connsiteX329" fmla="*/ 365000 w 571660"/>
                    <a:gd name="connsiteY329" fmla="*/ 72257 h 90244"/>
                    <a:gd name="connsiteX330" fmla="*/ 364283 w 571660"/>
                    <a:gd name="connsiteY330" fmla="*/ 72769 h 90244"/>
                    <a:gd name="connsiteX331" fmla="*/ 362953 w 571660"/>
                    <a:gd name="connsiteY331" fmla="*/ 73076 h 90244"/>
                    <a:gd name="connsiteX332" fmla="*/ 360804 w 571660"/>
                    <a:gd name="connsiteY332" fmla="*/ 73204 h 90244"/>
                    <a:gd name="connsiteX333" fmla="*/ 358706 w 571660"/>
                    <a:gd name="connsiteY333" fmla="*/ 73076 h 90244"/>
                    <a:gd name="connsiteX334" fmla="*/ 357325 w 571660"/>
                    <a:gd name="connsiteY334" fmla="*/ 72769 h 90244"/>
                    <a:gd name="connsiteX335" fmla="*/ 356609 w 571660"/>
                    <a:gd name="connsiteY335" fmla="*/ 72257 h 90244"/>
                    <a:gd name="connsiteX336" fmla="*/ 356404 w 571660"/>
                    <a:gd name="connsiteY336" fmla="*/ 71567 h 90244"/>
                    <a:gd name="connsiteX337" fmla="*/ 356404 w 571660"/>
                    <a:gd name="connsiteY337" fmla="*/ 10278 h 90244"/>
                    <a:gd name="connsiteX338" fmla="*/ 357453 w 571660"/>
                    <a:gd name="connsiteY338" fmla="*/ 7490 h 90244"/>
                    <a:gd name="connsiteX339" fmla="*/ 359679 w 571660"/>
                    <a:gd name="connsiteY339" fmla="*/ 6697 h 90244"/>
                    <a:gd name="connsiteX340" fmla="*/ 389454 w 571660"/>
                    <a:gd name="connsiteY340" fmla="*/ 6697 h 90244"/>
                    <a:gd name="connsiteX341" fmla="*/ 390145 w 571660"/>
                    <a:gd name="connsiteY341" fmla="*/ 6902 h 90244"/>
                    <a:gd name="connsiteX342" fmla="*/ 390732 w 571660"/>
                    <a:gd name="connsiteY342" fmla="*/ 7567 h 90244"/>
                    <a:gd name="connsiteX343" fmla="*/ 391090 w 571660"/>
                    <a:gd name="connsiteY343" fmla="*/ 8769 h 90244"/>
                    <a:gd name="connsiteX344" fmla="*/ 391193 w 571660"/>
                    <a:gd name="connsiteY344" fmla="*/ 10483 h 90244"/>
                    <a:gd name="connsiteX345" fmla="*/ 411499 w 571660"/>
                    <a:gd name="connsiteY345" fmla="*/ 71618 h 90244"/>
                    <a:gd name="connsiteX346" fmla="*/ 411294 w 571660"/>
                    <a:gd name="connsiteY346" fmla="*/ 72309 h 90244"/>
                    <a:gd name="connsiteX347" fmla="*/ 410629 w 571660"/>
                    <a:gd name="connsiteY347" fmla="*/ 72795 h 90244"/>
                    <a:gd name="connsiteX348" fmla="*/ 409350 w 571660"/>
                    <a:gd name="connsiteY348" fmla="*/ 73102 h 90244"/>
                    <a:gd name="connsiteX349" fmla="*/ 407252 w 571660"/>
                    <a:gd name="connsiteY349" fmla="*/ 73204 h 90244"/>
                    <a:gd name="connsiteX350" fmla="*/ 405206 w 571660"/>
                    <a:gd name="connsiteY350" fmla="*/ 73102 h 90244"/>
                    <a:gd name="connsiteX351" fmla="*/ 403902 w 571660"/>
                    <a:gd name="connsiteY351" fmla="*/ 72795 h 90244"/>
                    <a:gd name="connsiteX352" fmla="*/ 403237 w 571660"/>
                    <a:gd name="connsiteY352" fmla="*/ 72309 h 90244"/>
                    <a:gd name="connsiteX353" fmla="*/ 403058 w 571660"/>
                    <a:gd name="connsiteY353" fmla="*/ 71618 h 90244"/>
                    <a:gd name="connsiteX354" fmla="*/ 403058 w 571660"/>
                    <a:gd name="connsiteY354" fmla="*/ 25575 h 90244"/>
                    <a:gd name="connsiteX355" fmla="*/ 403237 w 571660"/>
                    <a:gd name="connsiteY355" fmla="*/ 24910 h 90244"/>
                    <a:gd name="connsiteX356" fmla="*/ 403902 w 571660"/>
                    <a:gd name="connsiteY356" fmla="*/ 24398 h 90244"/>
                    <a:gd name="connsiteX357" fmla="*/ 405206 w 571660"/>
                    <a:gd name="connsiteY357" fmla="*/ 24091 h 90244"/>
                    <a:gd name="connsiteX358" fmla="*/ 407252 w 571660"/>
                    <a:gd name="connsiteY358" fmla="*/ 23989 h 90244"/>
                    <a:gd name="connsiteX359" fmla="*/ 409350 w 571660"/>
                    <a:gd name="connsiteY359" fmla="*/ 24091 h 90244"/>
                    <a:gd name="connsiteX360" fmla="*/ 410629 w 571660"/>
                    <a:gd name="connsiteY360" fmla="*/ 24398 h 90244"/>
                    <a:gd name="connsiteX361" fmla="*/ 411294 w 571660"/>
                    <a:gd name="connsiteY361" fmla="*/ 24910 h 90244"/>
                    <a:gd name="connsiteX362" fmla="*/ 411499 w 571660"/>
                    <a:gd name="connsiteY362" fmla="*/ 25575 h 90244"/>
                    <a:gd name="connsiteX363" fmla="*/ 412471 w 571660"/>
                    <a:gd name="connsiteY363" fmla="*/ 10022 h 90244"/>
                    <a:gd name="connsiteX364" fmla="*/ 411345 w 571660"/>
                    <a:gd name="connsiteY364" fmla="*/ 14064 h 90244"/>
                    <a:gd name="connsiteX365" fmla="*/ 407201 w 571660"/>
                    <a:gd name="connsiteY365" fmla="*/ 15138 h 90244"/>
                    <a:gd name="connsiteX366" fmla="*/ 403134 w 571660"/>
                    <a:gd name="connsiteY366" fmla="*/ 14089 h 90244"/>
                    <a:gd name="connsiteX367" fmla="*/ 402035 w 571660"/>
                    <a:gd name="connsiteY367" fmla="*/ 10125 h 90244"/>
                    <a:gd name="connsiteX368" fmla="*/ 403160 w 571660"/>
                    <a:gd name="connsiteY368" fmla="*/ 6083 h 90244"/>
                    <a:gd name="connsiteX369" fmla="*/ 407304 w 571660"/>
                    <a:gd name="connsiteY369" fmla="*/ 5009 h 90244"/>
                    <a:gd name="connsiteX370" fmla="*/ 411371 w 571660"/>
                    <a:gd name="connsiteY370" fmla="*/ 6057 h 90244"/>
                    <a:gd name="connsiteX371" fmla="*/ 412471 w 571660"/>
                    <a:gd name="connsiteY371" fmla="*/ 10022 h 90244"/>
                    <a:gd name="connsiteX372" fmla="*/ 466519 w 571660"/>
                    <a:gd name="connsiteY372" fmla="*/ 71618 h 90244"/>
                    <a:gd name="connsiteX373" fmla="*/ 466314 w 571660"/>
                    <a:gd name="connsiteY373" fmla="*/ 72309 h 90244"/>
                    <a:gd name="connsiteX374" fmla="*/ 465649 w 571660"/>
                    <a:gd name="connsiteY374" fmla="*/ 72795 h 90244"/>
                    <a:gd name="connsiteX375" fmla="*/ 464370 w 571660"/>
                    <a:gd name="connsiteY375" fmla="*/ 73102 h 90244"/>
                    <a:gd name="connsiteX376" fmla="*/ 462323 w 571660"/>
                    <a:gd name="connsiteY376" fmla="*/ 73204 h 90244"/>
                    <a:gd name="connsiteX377" fmla="*/ 460226 w 571660"/>
                    <a:gd name="connsiteY377" fmla="*/ 73102 h 90244"/>
                    <a:gd name="connsiteX378" fmla="*/ 458947 w 571660"/>
                    <a:gd name="connsiteY378" fmla="*/ 72795 h 90244"/>
                    <a:gd name="connsiteX379" fmla="*/ 458282 w 571660"/>
                    <a:gd name="connsiteY379" fmla="*/ 72309 h 90244"/>
                    <a:gd name="connsiteX380" fmla="*/ 458077 w 571660"/>
                    <a:gd name="connsiteY380" fmla="*/ 71618 h 90244"/>
                    <a:gd name="connsiteX381" fmla="*/ 458077 w 571660"/>
                    <a:gd name="connsiteY381" fmla="*/ 44657 h 90244"/>
                    <a:gd name="connsiteX382" fmla="*/ 457463 w 571660"/>
                    <a:gd name="connsiteY382" fmla="*/ 38313 h 90244"/>
                    <a:gd name="connsiteX383" fmla="*/ 455673 w 571660"/>
                    <a:gd name="connsiteY383" fmla="*/ 34169 h 90244"/>
                    <a:gd name="connsiteX384" fmla="*/ 452629 w 571660"/>
                    <a:gd name="connsiteY384" fmla="*/ 31509 h 90244"/>
                    <a:gd name="connsiteX385" fmla="*/ 448306 w 571660"/>
                    <a:gd name="connsiteY385" fmla="*/ 30588 h 90244"/>
                    <a:gd name="connsiteX386" fmla="*/ 441962 w 571660"/>
                    <a:gd name="connsiteY386" fmla="*/ 32839 h 90244"/>
                    <a:gd name="connsiteX387" fmla="*/ 435311 w 571660"/>
                    <a:gd name="connsiteY387" fmla="*/ 39439 h 90244"/>
                    <a:gd name="connsiteX388" fmla="*/ 435311 w 571660"/>
                    <a:gd name="connsiteY388" fmla="*/ 71618 h 90244"/>
                    <a:gd name="connsiteX389" fmla="*/ 435106 w 571660"/>
                    <a:gd name="connsiteY389" fmla="*/ 72309 h 90244"/>
                    <a:gd name="connsiteX390" fmla="*/ 434442 w 571660"/>
                    <a:gd name="connsiteY390" fmla="*/ 72795 h 90244"/>
                    <a:gd name="connsiteX391" fmla="*/ 433162 w 571660"/>
                    <a:gd name="connsiteY391" fmla="*/ 73102 h 90244"/>
                    <a:gd name="connsiteX392" fmla="*/ 431065 w 571660"/>
                    <a:gd name="connsiteY392" fmla="*/ 73204 h 90244"/>
                    <a:gd name="connsiteX393" fmla="*/ 429019 w 571660"/>
                    <a:gd name="connsiteY393" fmla="*/ 73102 h 90244"/>
                    <a:gd name="connsiteX394" fmla="*/ 427714 w 571660"/>
                    <a:gd name="connsiteY394" fmla="*/ 72795 h 90244"/>
                    <a:gd name="connsiteX395" fmla="*/ 427049 w 571660"/>
                    <a:gd name="connsiteY395" fmla="*/ 72309 h 90244"/>
                    <a:gd name="connsiteX396" fmla="*/ 426870 w 571660"/>
                    <a:gd name="connsiteY396" fmla="*/ 71618 h 90244"/>
                    <a:gd name="connsiteX397" fmla="*/ 426870 w 571660"/>
                    <a:gd name="connsiteY397" fmla="*/ 25575 h 90244"/>
                    <a:gd name="connsiteX398" fmla="*/ 427023 w 571660"/>
                    <a:gd name="connsiteY398" fmla="*/ 24884 h 90244"/>
                    <a:gd name="connsiteX399" fmla="*/ 427637 w 571660"/>
                    <a:gd name="connsiteY399" fmla="*/ 24372 h 90244"/>
                    <a:gd name="connsiteX400" fmla="*/ 428814 w 571660"/>
                    <a:gd name="connsiteY400" fmla="*/ 24065 h 90244"/>
                    <a:gd name="connsiteX401" fmla="*/ 430707 w 571660"/>
                    <a:gd name="connsiteY401" fmla="*/ 23989 h 90244"/>
                    <a:gd name="connsiteX402" fmla="*/ 432575 w 571660"/>
                    <a:gd name="connsiteY402" fmla="*/ 24065 h 90244"/>
                    <a:gd name="connsiteX403" fmla="*/ 433725 w 571660"/>
                    <a:gd name="connsiteY403" fmla="*/ 24372 h 90244"/>
                    <a:gd name="connsiteX404" fmla="*/ 434314 w 571660"/>
                    <a:gd name="connsiteY404" fmla="*/ 24884 h 90244"/>
                    <a:gd name="connsiteX405" fmla="*/ 434493 w 571660"/>
                    <a:gd name="connsiteY405" fmla="*/ 25575 h 90244"/>
                    <a:gd name="connsiteX406" fmla="*/ 434493 w 571660"/>
                    <a:gd name="connsiteY406" fmla="*/ 31663 h 90244"/>
                    <a:gd name="connsiteX407" fmla="*/ 442243 w 571660"/>
                    <a:gd name="connsiteY407" fmla="*/ 25293 h 90244"/>
                    <a:gd name="connsiteX408" fmla="*/ 450045 w 571660"/>
                    <a:gd name="connsiteY408" fmla="*/ 23272 h 90244"/>
                    <a:gd name="connsiteX409" fmla="*/ 457796 w 571660"/>
                    <a:gd name="connsiteY409" fmla="*/ 24833 h 90244"/>
                    <a:gd name="connsiteX410" fmla="*/ 462886 w 571660"/>
                    <a:gd name="connsiteY410" fmla="*/ 29002 h 90244"/>
                    <a:gd name="connsiteX411" fmla="*/ 465675 w 571660"/>
                    <a:gd name="connsiteY411" fmla="*/ 35116 h 90244"/>
                    <a:gd name="connsiteX412" fmla="*/ 466519 w 571660"/>
                    <a:gd name="connsiteY412" fmla="*/ 43532 h 90244"/>
                    <a:gd name="connsiteX413" fmla="*/ 516126 w 571660"/>
                    <a:gd name="connsiteY413" fmla="*/ 71669 h 90244"/>
                    <a:gd name="connsiteX414" fmla="*/ 515717 w 571660"/>
                    <a:gd name="connsiteY414" fmla="*/ 72590 h 90244"/>
                    <a:gd name="connsiteX415" fmla="*/ 514592 w 571660"/>
                    <a:gd name="connsiteY415" fmla="*/ 73050 h 90244"/>
                    <a:gd name="connsiteX416" fmla="*/ 512494 w 571660"/>
                    <a:gd name="connsiteY416" fmla="*/ 73204 h 90244"/>
                    <a:gd name="connsiteX417" fmla="*/ 510371 w 571660"/>
                    <a:gd name="connsiteY417" fmla="*/ 73050 h 90244"/>
                    <a:gd name="connsiteX418" fmla="*/ 509219 w 571660"/>
                    <a:gd name="connsiteY418" fmla="*/ 72590 h 90244"/>
                    <a:gd name="connsiteX419" fmla="*/ 508862 w 571660"/>
                    <a:gd name="connsiteY419" fmla="*/ 71669 h 90244"/>
                    <a:gd name="connsiteX420" fmla="*/ 508862 w 571660"/>
                    <a:gd name="connsiteY420" fmla="*/ 67065 h 90244"/>
                    <a:gd name="connsiteX421" fmla="*/ 502135 w 571660"/>
                    <a:gd name="connsiteY421" fmla="*/ 72078 h 90244"/>
                    <a:gd name="connsiteX422" fmla="*/ 494281 w 571660"/>
                    <a:gd name="connsiteY422" fmla="*/ 73869 h 90244"/>
                    <a:gd name="connsiteX423" fmla="*/ 487707 w 571660"/>
                    <a:gd name="connsiteY423" fmla="*/ 72923 h 90244"/>
                    <a:gd name="connsiteX424" fmla="*/ 482693 w 571660"/>
                    <a:gd name="connsiteY424" fmla="*/ 70185 h 90244"/>
                    <a:gd name="connsiteX425" fmla="*/ 479471 w 571660"/>
                    <a:gd name="connsiteY425" fmla="*/ 65786 h 90244"/>
                    <a:gd name="connsiteX426" fmla="*/ 478319 w 571660"/>
                    <a:gd name="connsiteY426" fmla="*/ 59851 h 90244"/>
                    <a:gd name="connsiteX427" fmla="*/ 479905 w 571660"/>
                    <a:gd name="connsiteY427" fmla="*/ 53098 h 90244"/>
                    <a:gd name="connsiteX428" fmla="*/ 484458 w 571660"/>
                    <a:gd name="connsiteY428" fmla="*/ 48341 h 90244"/>
                    <a:gd name="connsiteX429" fmla="*/ 491723 w 571660"/>
                    <a:gd name="connsiteY429" fmla="*/ 45501 h 90244"/>
                    <a:gd name="connsiteX430" fmla="*/ 501393 w 571660"/>
                    <a:gd name="connsiteY430" fmla="*/ 44555 h 90244"/>
                    <a:gd name="connsiteX431" fmla="*/ 507736 w 571660"/>
                    <a:gd name="connsiteY431" fmla="*/ 44555 h 90244"/>
                    <a:gd name="connsiteX432" fmla="*/ 507736 w 571660"/>
                    <a:gd name="connsiteY432" fmla="*/ 40974 h 90244"/>
                    <a:gd name="connsiteX433" fmla="*/ 507173 w 571660"/>
                    <a:gd name="connsiteY433" fmla="*/ 36267 h 90244"/>
                    <a:gd name="connsiteX434" fmla="*/ 505357 w 571660"/>
                    <a:gd name="connsiteY434" fmla="*/ 32865 h 90244"/>
                    <a:gd name="connsiteX435" fmla="*/ 502109 w 571660"/>
                    <a:gd name="connsiteY435" fmla="*/ 30819 h 90244"/>
                    <a:gd name="connsiteX436" fmla="*/ 497197 w 571660"/>
                    <a:gd name="connsiteY436" fmla="*/ 30128 h 90244"/>
                    <a:gd name="connsiteX437" fmla="*/ 491595 w 571660"/>
                    <a:gd name="connsiteY437" fmla="*/ 30870 h 90244"/>
                    <a:gd name="connsiteX438" fmla="*/ 487247 w 571660"/>
                    <a:gd name="connsiteY438" fmla="*/ 32507 h 90244"/>
                    <a:gd name="connsiteX439" fmla="*/ 484126 w 571660"/>
                    <a:gd name="connsiteY439" fmla="*/ 34144 h 90244"/>
                    <a:gd name="connsiteX440" fmla="*/ 482259 w 571660"/>
                    <a:gd name="connsiteY440" fmla="*/ 34886 h 90244"/>
                    <a:gd name="connsiteX441" fmla="*/ 481543 w 571660"/>
                    <a:gd name="connsiteY441" fmla="*/ 34681 h 90244"/>
                    <a:gd name="connsiteX442" fmla="*/ 481005 w 571660"/>
                    <a:gd name="connsiteY442" fmla="*/ 34067 h 90244"/>
                    <a:gd name="connsiteX443" fmla="*/ 480673 w 571660"/>
                    <a:gd name="connsiteY443" fmla="*/ 33018 h 90244"/>
                    <a:gd name="connsiteX444" fmla="*/ 480570 w 571660"/>
                    <a:gd name="connsiteY444" fmla="*/ 31611 h 90244"/>
                    <a:gd name="connsiteX445" fmla="*/ 480749 w 571660"/>
                    <a:gd name="connsiteY445" fmla="*/ 29591 h 90244"/>
                    <a:gd name="connsiteX446" fmla="*/ 481619 w 571660"/>
                    <a:gd name="connsiteY446" fmla="*/ 28184 h 90244"/>
                    <a:gd name="connsiteX447" fmla="*/ 483998 w 571660"/>
                    <a:gd name="connsiteY447" fmla="*/ 26623 h 90244"/>
                    <a:gd name="connsiteX448" fmla="*/ 487886 w 571660"/>
                    <a:gd name="connsiteY448" fmla="*/ 24986 h 90244"/>
                    <a:gd name="connsiteX449" fmla="*/ 492695 w 571660"/>
                    <a:gd name="connsiteY449" fmla="*/ 23758 h 90244"/>
                    <a:gd name="connsiteX450" fmla="*/ 497965 w 571660"/>
                    <a:gd name="connsiteY450" fmla="*/ 23272 h 90244"/>
                    <a:gd name="connsiteX451" fmla="*/ 506406 w 571660"/>
                    <a:gd name="connsiteY451" fmla="*/ 24398 h 90244"/>
                    <a:gd name="connsiteX452" fmla="*/ 512034 w 571660"/>
                    <a:gd name="connsiteY452" fmla="*/ 27698 h 90244"/>
                    <a:gd name="connsiteX453" fmla="*/ 515154 w 571660"/>
                    <a:gd name="connsiteY453" fmla="*/ 33095 h 90244"/>
                    <a:gd name="connsiteX454" fmla="*/ 516126 w 571660"/>
                    <a:gd name="connsiteY454" fmla="*/ 40615 h 90244"/>
                    <a:gd name="connsiteX455" fmla="*/ 507736 w 571660"/>
                    <a:gd name="connsiteY455" fmla="*/ 50643 h 90244"/>
                    <a:gd name="connsiteX456" fmla="*/ 500523 w 571660"/>
                    <a:gd name="connsiteY456" fmla="*/ 50643 h 90244"/>
                    <a:gd name="connsiteX457" fmla="*/ 494486 w 571660"/>
                    <a:gd name="connsiteY457" fmla="*/ 51231 h 90244"/>
                    <a:gd name="connsiteX458" fmla="*/ 490240 w 571660"/>
                    <a:gd name="connsiteY458" fmla="*/ 52970 h 90244"/>
                    <a:gd name="connsiteX459" fmla="*/ 487759 w 571660"/>
                    <a:gd name="connsiteY459" fmla="*/ 55733 h 90244"/>
                    <a:gd name="connsiteX460" fmla="*/ 486965 w 571660"/>
                    <a:gd name="connsiteY460" fmla="*/ 59442 h 90244"/>
                    <a:gd name="connsiteX461" fmla="*/ 489242 w 571660"/>
                    <a:gd name="connsiteY461" fmla="*/ 65146 h 90244"/>
                    <a:gd name="connsiteX462" fmla="*/ 495611 w 571660"/>
                    <a:gd name="connsiteY462" fmla="*/ 67269 h 90244"/>
                    <a:gd name="connsiteX463" fmla="*/ 501777 w 571660"/>
                    <a:gd name="connsiteY463" fmla="*/ 65581 h 90244"/>
                    <a:gd name="connsiteX464" fmla="*/ 507736 w 571660"/>
                    <a:gd name="connsiteY464" fmla="*/ 60414 h 90244"/>
                    <a:gd name="connsiteX465" fmla="*/ 539491 w 571660"/>
                    <a:gd name="connsiteY465" fmla="*/ 71618 h 90244"/>
                    <a:gd name="connsiteX466" fmla="*/ 539286 w 571660"/>
                    <a:gd name="connsiteY466" fmla="*/ 72309 h 90244"/>
                    <a:gd name="connsiteX467" fmla="*/ 538621 w 571660"/>
                    <a:gd name="connsiteY467" fmla="*/ 72795 h 90244"/>
                    <a:gd name="connsiteX468" fmla="*/ 537342 w 571660"/>
                    <a:gd name="connsiteY468" fmla="*/ 73102 h 90244"/>
                    <a:gd name="connsiteX469" fmla="*/ 535245 w 571660"/>
                    <a:gd name="connsiteY469" fmla="*/ 73204 h 90244"/>
                    <a:gd name="connsiteX470" fmla="*/ 533199 w 571660"/>
                    <a:gd name="connsiteY470" fmla="*/ 73102 h 90244"/>
                    <a:gd name="connsiteX471" fmla="*/ 531894 w 571660"/>
                    <a:gd name="connsiteY471" fmla="*/ 72795 h 90244"/>
                    <a:gd name="connsiteX472" fmla="*/ 531229 w 571660"/>
                    <a:gd name="connsiteY472" fmla="*/ 72309 h 90244"/>
                    <a:gd name="connsiteX473" fmla="*/ 531050 w 571660"/>
                    <a:gd name="connsiteY473" fmla="*/ 71618 h 90244"/>
                    <a:gd name="connsiteX474" fmla="*/ 531050 w 571660"/>
                    <a:gd name="connsiteY474" fmla="*/ 3269 h 90244"/>
                    <a:gd name="connsiteX475" fmla="*/ 531229 w 571660"/>
                    <a:gd name="connsiteY475" fmla="*/ 2553 h 90244"/>
                    <a:gd name="connsiteX476" fmla="*/ 531894 w 571660"/>
                    <a:gd name="connsiteY476" fmla="*/ 2041 h 90244"/>
                    <a:gd name="connsiteX477" fmla="*/ 533199 w 571660"/>
                    <a:gd name="connsiteY477" fmla="*/ 1734 h 90244"/>
                    <a:gd name="connsiteX478" fmla="*/ 535245 w 571660"/>
                    <a:gd name="connsiteY478" fmla="*/ 1632 h 90244"/>
                    <a:gd name="connsiteX479" fmla="*/ 537342 w 571660"/>
                    <a:gd name="connsiteY479" fmla="*/ 1734 h 90244"/>
                    <a:gd name="connsiteX480" fmla="*/ 538621 w 571660"/>
                    <a:gd name="connsiteY480" fmla="*/ 2041 h 90244"/>
                    <a:gd name="connsiteX481" fmla="*/ 539286 w 571660"/>
                    <a:gd name="connsiteY481" fmla="*/ 2553 h 90244"/>
                    <a:gd name="connsiteX482" fmla="*/ 539491 w 571660"/>
                    <a:gd name="connsiteY482" fmla="*/ 3269 h 90244"/>
                    <a:gd name="connsiteX483" fmla="*/ 571949 w 571660"/>
                    <a:gd name="connsiteY483" fmla="*/ 45424 h 90244"/>
                    <a:gd name="connsiteX484" fmla="*/ 571233 w 571660"/>
                    <a:gd name="connsiteY484" fmla="*/ 56858 h 90244"/>
                    <a:gd name="connsiteX485" fmla="*/ 569084 w 571660"/>
                    <a:gd name="connsiteY485" fmla="*/ 68037 h 90244"/>
                    <a:gd name="connsiteX486" fmla="*/ 565580 w 571660"/>
                    <a:gd name="connsiteY486" fmla="*/ 78908 h 90244"/>
                    <a:gd name="connsiteX487" fmla="*/ 560746 w 571660"/>
                    <a:gd name="connsiteY487" fmla="*/ 89472 h 90244"/>
                    <a:gd name="connsiteX488" fmla="*/ 560285 w 571660"/>
                    <a:gd name="connsiteY488" fmla="*/ 89933 h 90244"/>
                    <a:gd name="connsiteX489" fmla="*/ 559492 w 571660"/>
                    <a:gd name="connsiteY489" fmla="*/ 90291 h 90244"/>
                    <a:gd name="connsiteX490" fmla="*/ 558341 w 571660"/>
                    <a:gd name="connsiteY490" fmla="*/ 90496 h 90244"/>
                    <a:gd name="connsiteX491" fmla="*/ 556755 w 571660"/>
                    <a:gd name="connsiteY491" fmla="*/ 90547 h 90244"/>
                    <a:gd name="connsiteX492" fmla="*/ 554683 w 571660"/>
                    <a:gd name="connsiteY492" fmla="*/ 90419 h 90244"/>
                    <a:gd name="connsiteX493" fmla="*/ 553609 w 571660"/>
                    <a:gd name="connsiteY493" fmla="*/ 90010 h 90244"/>
                    <a:gd name="connsiteX494" fmla="*/ 553302 w 571660"/>
                    <a:gd name="connsiteY494" fmla="*/ 89294 h 90244"/>
                    <a:gd name="connsiteX495" fmla="*/ 553583 w 571660"/>
                    <a:gd name="connsiteY495" fmla="*/ 88245 h 90244"/>
                    <a:gd name="connsiteX496" fmla="*/ 560694 w 571660"/>
                    <a:gd name="connsiteY496" fmla="*/ 67090 h 90244"/>
                    <a:gd name="connsiteX497" fmla="*/ 563099 w 571660"/>
                    <a:gd name="connsiteY497" fmla="*/ 45271 h 90244"/>
                    <a:gd name="connsiteX498" fmla="*/ 560694 w 571660"/>
                    <a:gd name="connsiteY498" fmla="*/ 23503 h 90244"/>
                    <a:gd name="connsiteX499" fmla="*/ 553481 w 571660"/>
                    <a:gd name="connsiteY499" fmla="*/ 2399 h 90244"/>
                    <a:gd name="connsiteX500" fmla="*/ 553327 w 571660"/>
                    <a:gd name="connsiteY500" fmla="*/ 1530 h 90244"/>
                    <a:gd name="connsiteX501" fmla="*/ 553788 w 571660"/>
                    <a:gd name="connsiteY501" fmla="*/ 865 h 90244"/>
                    <a:gd name="connsiteX502" fmla="*/ 554913 w 571660"/>
                    <a:gd name="connsiteY502" fmla="*/ 455 h 90244"/>
                    <a:gd name="connsiteX503" fmla="*/ 556806 w 571660"/>
                    <a:gd name="connsiteY503" fmla="*/ 302 h 90244"/>
                    <a:gd name="connsiteX504" fmla="*/ 558597 w 571660"/>
                    <a:gd name="connsiteY504" fmla="*/ 379 h 90244"/>
                    <a:gd name="connsiteX505" fmla="*/ 559748 w 571660"/>
                    <a:gd name="connsiteY505" fmla="*/ 609 h 90244"/>
                    <a:gd name="connsiteX506" fmla="*/ 560388 w 571660"/>
                    <a:gd name="connsiteY506" fmla="*/ 916 h 90244"/>
                    <a:gd name="connsiteX507" fmla="*/ 560694 w 571660"/>
                    <a:gd name="connsiteY507" fmla="*/ 1274 h 90244"/>
                    <a:gd name="connsiteX508" fmla="*/ 568956 w 571660"/>
                    <a:gd name="connsiteY508" fmla="*/ 22838 h 90244"/>
                    <a:gd name="connsiteX509" fmla="*/ 571949 w 571660"/>
                    <a:gd name="connsiteY509" fmla="*/ 45424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Lst>
                  <a:rect l="l" t="t" r="r" b="b"/>
                  <a:pathLst>
                    <a:path w="571660" h="90244">
                      <a:moveTo>
                        <a:pt x="9088" y="71567"/>
                      </a:moveTo>
                      <a:cubicBezTo>
                        <a:pt x="9088" y="71840"/>
                        <a:pt x="9020" y="72078"/>
                        <a:pt x="8883" y="72283"/>
                      </a:cubicBezTo>
                      <a:cubicBezTo>
                        <a:pt x="8747" y="72488"/>
                        <a:pt x="8508" y="72650"/>
                        <a:pt x="8167" y="72769"/>
                      </a:cubicBezTo>
                      <a:cubicBezTo>
                        <a:pt x="7826" y="72888"/>
                        <a:pt x="7374" y="72991"/>
                        <a:pt x="6811" y="73076"/>
                      </a:cubicBezTo>
                      <a:cubicBezTo>
                        <a:pt x="6249" y="73161"/>
                        <a:pt x="5541" y="73204"/>
                        <a:pt x="4688" y="73204"/>
                      </a:cubicBezTo>
                      <a:cubicBezTo>
                        <a:pt x="3870" y="73204"/>
                        <a:pt x="3170" y="73161"/>
                        <a:pt x="2591" y="73076"/>
                      </a:cubicBezTo>
                      <a:cubicBezTo>
                        <a:pt x="2011" y="72991"/>
                        <a:pt x="1550" y="72888"/>
                        <a:pt x="1209" y="72769"/>
                      </a:cubicBezTo>
                      <a:cubicBezTo>
                        <a:pt x="868" y="72650"/>
                        <a:pt x="630" y="72488"/>
                        <a:pt x="493" y="72283"/>
                      </a:cubicBezTo>
                      <a:cubicBezTo>
                        <a:pt x="357" y="72078"/>
                        <a:pt x="288" y="71840"/>
                        <a:pt x="288" y="71567"/>
                      </a:cubicBezTo>
                      <a:lnTo>
                        <a:pt x="288" y="8027"/>
                      </a:lnTo>
                      <a:cubicBezTo>
                        <a:pt x="288" y="7754"/>
                        <a:pt x="365" y="7515"/>
                        <a:pt x="519" y="7311"/>
                      </a:cubicBezTo>
                      <a:cubicBezTo>
                        <a:pt x="672" y="7106"/>
                        <a:pt x="928" y="6944"/>
                        <a:pt x="1286" y="6825"/>
                      </a:cubicBezTo>
                      <a:cubicBezTo>
                        <a:pt x="1644" y="6705"/>
                        <a:pt x="2105" y="6603"/>
                        <a:pt x="2667" y="6518"/>
                      </a:cubicBezTo>
                      <a:cubicBezTo>
                        <a:pt x="3230" y="6433"/>
                        <a:pt x="3904" y="6390"/>
                        <a:pt x="4688" y="6390"/>
                      </a:cubicBezTo>
                      <a:cubicBezTo>
                        <a:pt x="5541" y="6390"/>
                        <a:pt x="6249" y="6433"/>
                        <a:pt x="6811" y="6518"/>
                      </a:cubicBezTo>
                      <a:cubicBezTo>
                        <a:pt x="7374" y="6603"/>
                        <a:pt x="7826" y="6705"/>
                        <a:pt x="8167" y="6825"/>
                      </a:cubicBezTo>
                      <a:cubicBezTo>
                        <a:pt x="8508" y="6944"/>
                        <a:pt x="8747" y="7106"/>
                        <a:pt x="8883" y="7311"/>
                      </a:cubicBezTo>
                      <a:cubicBezTo>
                        <a:pt x="9020" y="7515"/>
                        <a:pt x="9088" y="7754"/>
                        <a:pt x="9088" y="8027"/>
                      </a:cubicBezTo>
                      <a:close/>
                      <a:moveTo>
                        <a:pt x="64762" y="71618"/>
                      </a:moveTo>
                      <a:cubicBezTo>
                        <a:pt x="64762" y="71891"/>
                        <a:pt x="64694" y="72121"/>
                        <a:pt x="64557" y="72309"/>
                      </a:cubicBezTo>
                      <a:cubicBezTo>
                        <a:pt x="64421" y="72496"/>
                        <a:pt x="64199" y="72658"/>
                        <a:pt x="63892" y="72795"/>
                      </a:cubicBezTo>
                      <a:cubicBezTo>
                        <a:pt x="63585" y="72931"/>
                        <a:pt x="63159" y="73033"/>
                        <a:pt x="62613" y="73102"/>
                      </a:cubicBezTo>
                      <a:cubicBezTo>
                        <a:pt x="62068" y="73170"/>
                        <a:pt x="61386" y="73204"/>
                        <a:pt x="60567" y="73204"/>
                      </a:cubicBezTo>
                      <a:cubicBezTo>
                        <a:pt x="59714" y="73204"/>
                        <a:pt x="59015" y="73170"/>
                        <a:pt x="58469" y="73102"/>
                      </a:cubicBezTo>
                      <a:cubicBezTo>
                        <a:pt x="57924" y="73033"/>
                        <a:pt x="57497" y="72931"/>
                        <a:pt x="57190" y="72795"/>
                      </a:cubicBezTo>
                      <a:cubicBezTo>
                        <a:pt x="56883" y="72658"/>
                        <a:pt x="56662" y="72496"/>
                        <a:pt x="56525" y="72309"/>
                      </a:cubicBezTo>
                      <a:cubicBezTo>
                        <a:pt x="56389" y="72121"/>
                        <a:pt x="56321" y="71891"/>
                        <a:pt x="56321" y="71618"/>
                      </a:cubicBezTo>
                      <a:lnTo>
                        <a:pt x="56321" y="44657"/>
                      </a:lnTo>
                      <a:cubicBezTo>
                        <a:pt x="56321" y="42031"/>
                        <a:pt x="56116" y="39916"/>
                        <a:pt x="55707" y="38313"/>
                      </a:cubicBezTo>
                      <a:cubicBezTo>
                        <a:pt x="55298" y="36710"/>
                        <a:pt x="54701" y="35329"/>
                        <a:pt x="53916" y="34169"/>
                      </a:cubicBezTo>
                      <a:cubicBezTo>
                        <a:pt x="53132" y="33010"/>
                        <a:pt x="52117" y="32123"/>
                        <a:pt x="50872" y="31509"/>
                      </a:cubicBezTo>
                      <a:cubicBezTo>
                        <a:pt x="49627" y="30895"/>
                        <a:pt x="48186" y="30588"/>
                        <a:pt x="46549" y="30588"/>
                      </a:cubicBezTo>
                      <a:cubicBezTo>
                        <a:pt x="44435" y="30588"/>
                        <a:pt x="42320" y="31339"/>
                        <a:pt x="40205" y="32839"/>
                      </a:cubicBezTo>
                      <a:cubicBezTo>
                        <a:pt x="38091" y="34340"/>
                        <a:pt x="35874" y="36540"/>
                        <a:pt x="33555" y="39439"/>
                      </a:cubicBezTo>
                      <a:lnTo>
                        <a:pt x="33555" y="71618"/>
                      </a:lnTo>
                      <a:cubicBezTo>
                        <a:pt x="33555" y="71891"/>
                        <a:pt x="33486" y="72121"/>
                        <a:pt x="33350" y="72309"/>
                      </a:cubicBezTo>
                      <a:cubicBezTo>
                        <a:pt x="33214" y="72496"/>
                        <a:pt x="32992" y="72658"/>
                        <a:pt x="32685" y="72795"/>
                      </a:cubicBezTo>
                      <a:cubicBezTo>
                        <a:pt x="32378" y="72931"/>
                        <a:pt x="31952" y="73033"/>
                        <a:pt x="31406" y="73102"/>
                      </a:cubicBezTo>
                      <a:cubicBezTo>
                        <a:pt x="30860" y="73170"/>
                        <a:pt x="30161" y="73204"/>
                        <a:pt x="29308" y="73204"/>
                      </a:cubicBezTo>
                      <a:cubicBezTo>
                        <a:pt x="28490" y="73204"/>
                        <a:pt x="27808" y="73170"/>
                        <a:pt x="27262" y="73102"/>
                      </a:cubicBezTo>
                      <a:cubicBezTo>
                        <a:pt x="26716" y="73033"/>
                        <a:pt x="26281" y="72931"/>
                        <a:pt x="25957" y="72795"/>
                      </a:cubicBezTo>
                      <a:cubicBezTo>
                        <a:pt x="25633" y="72658"/>
                        <a:pt x="25412" y="72496"/>
                        <a:pt x="25292" y="72309"/>
                      </a:cubicBezTo>
                      <a:cubicBezTo>
                        <a:pt x="25173" y="72121"/>
                        <a:pt x="25113" y="71891"/>
                        <a:pt x="25113" y="71618"/>
                      </a:cubicBezTo>
                      <a:lnTo>
                        <a:pt x="25113" y="25575"/>
                      </a:lnTo>
                      <a:cubicBezTo>
                        <a:pt x="25113" y="25302"/>
                        <a:pt x="25164" y="25072"/>
                        <a:pt x="25267" y="24884"/>
                      </a:cubicBezTo>
                      <a:cubicBezTo>
                        <a:pt x="25369" y="24696"/>
                        <a:pt x="25574" y="24526"/>
                        <a:pt x="25881" y="24372"/>
                      </a:cubicBezTo>
                      <a:cubicBezTo>
                        <a:pt x="26188" y="24219"/>
                        <a:pt x="26580" y="24117"/>
                        <a:pt x="27057" y="24065"/>
                      </a:cubicBezTo>
                      <a:cubicBezTo>
                        <a:pt x="27535" y="24014"/>
                        <a:pt x="28166" y="23989"/>
                        <a:pt x="28950" y="23989"/>
                      </a:cubicBezTo>
                      <a:cubicBezTo>
                        <a:pt x="29701" y="23989"/>
                        <a:pt x="30323" y="24014"/>
                        <a:pt x="30818" y="24065"/>
                      </a:cubicBezTo>
                      <a:cubicBezTo>
                        <a:pt x="31312" y="24117"/>
                        <a:pt x="31696" y="24219"/>
                        <a:pt x="31969" y="24372"/>
                      </a:cubicBezTo>
                      <a:cubicBezTo>
                        <a:pt x="32242" y="24526"/>
                        <a:pt x="32438" y="24696"/>
                        <a:pt x="32557" y="24884"/>
                      </a:cubicBezTo>
                      <a:cubicBezTo>
                        <a:pt x="32676" y="25072"/>
                        <a:pt x="32736" y="25302"/>
                        <a:pt x="32736" y="25575"/>
                      </a:cubicBezTo>
                      <a:lnTo>
                        <a:pt x="32736" y="31663"/>
                      </a:lnTo>
                      <a:cubicBezTo>
                        <a:pt x="35328" y="28764"/>
                        <a:pt x="37912" y="26640"/>
                        <a:pt x="40487" y="25293"/>
                      </a:cubicBezTo>
                      <a:cubicBezTo>
                        <a:pt x="43062" y="23946"/>
                        <a:pt x="45662" y="23272"/>
                        <a:pt x="48289" y="23272"/>
                      </a:cubicBezTo>
                      <a:cubicBezTo>
                        <a:pt x="51358" y="23272"/>
                        <a:pt x="53942" y="23793"/>
                        <a:pt x="56039" y="24833"/>
                      </a:cubicBezTo>
                      <a:cubicBezTo>
                        <a:pt x="58137" y="25873"/>
                        <a:pt x="59834" y="27263"/>
                        <a:pt x="61130" y="29002"/>
                      </a:cubicBezTo>
                      <a:cubicBezTo>
                        <a:pt x="62426" y="30742"/>
                        <a:pt x="63355" y="32780"/>
                        <a:pt x="63918" y="35116"/>
                      </a:cubicBezTo>
                      <a:cubicBezTo>
                        <a:pt x="64481" y="37452"/>
                        <a:pt x="64762" y="40257"/>
                        <a:pt x="64762" y="43532"/>
                      </a:cubicBezTo>
                      <a:close/>
                      <a:moveTo>
                        <a:pt x="102673" y="68241"/>
                      </a:moveTo>
                      <a:cubicBezTo>
                        <a:pt x="102673" y="69231"/>
                        <a:pt x="102606" y="70015"/>
                        <a:pt x="102470" y="70595"/>
                      </a:cubicBezTo>
                      <a:cubicBezTo>
                        <a:pt x="102332" y="71175"/>
                        <a:pt x="102129" y="71601"/>
                        <a:pt x="101855" y="71874"/>
                      </a:cubicBezTo>
                      <a:cubicBezTo>
                        <a:pt x="101583" y="72147"/>
                        <a:pt x="101173" y="72402"/>
                        <a:pt x="100627" y="72641"/>
                      </a:cubicBezTo>
                      <a:cubicBezTo>
                        <a:pt x="100082" y="72880"/>
                        <a:pt x="99460" y="73076"/>
                        <a:pt x="98761" y="73229"/>
                      </a:cubicBezTo>
                      <a:cubicBezTo>
                        <a:pt x="98061" y="73383"/>
                        <a:pt x="97319" y="73511"/>
                        <a:pt x="96535" y="73613"/>
                      </a:cubicBezTo>
                      <a:cubicBezTo>
                        <a:pt x="95751" y="73715"/>
                        <a:pt x="94966" y="73767"/>
                        <a:pt x="94181" y="73767"/>
                      </a:cubicBezTo>
                      <a:cubicBezTo>
                        <a:pt x="91794" y="73767"/>
                        <a:pt x="89748" y="73451"/>
                        <a:pt x="88042" y="72820"/>
                      </a:cubicBezTo>
                      <a:cubicBezTo>
                        <a:pt x="86337" y="72189"/>
                        <a:pt x="84939" y="71234"/>
                        <a:pt x="83847" y="69955"/>
                      </a:cubicBezTo>
                      <a:cubicBezTo>
                        <a:pt x="82756" y="68676"/>
                        <a:pt x="81963" y="67056"/>
                        <a:pt x="81468" y="65095"/>
                      </a:cubicBezTo>
                      <a:cubicBezTo>
                        <a:pt x="80974" y="63134"/>
                        <a:pt x="80726" y="60823"/>
                        <a:pt x="80726" y="58163"/>
                      </a:cubicBezTo>
                      <a:lnTo>
                        <a:pt x="80726" y="31253"/>
                      </a:lnTo>
                      <a:lnTo>
                        <a:pt x="74280" y="31253"/>
                      </a:lnTo>
                      <a:cubicBezTo>
                        <a:pt x="73769" y="31253"/>
                        <a:pt x="73359" y="30980"/>
                        <a:pt x="73052" y="30435"/>
                      </a:cubicBezTo>
                      <a:cubicBezTo>
                        <a:pt x="72745" y="29889"/>
                        <a:pt x="72592" y="29002"/>
                        <a:pt x="72592" y="27775"/>
                      </a:cubicBezTo>
                      <a:cubicBezTo>
                        <a:pt x="72592" y="27126"/>
                        <a:pt x="72635" y="26581"/>
                        <a:pt x="72720" y="26137"/>
                      </a:cubicBezTo>
                      <a:cubicBezTo>
                        <a:pt x="72805" y="25694"/>
                        <a:pt x="72916" y="25327"/>
                        <a:pt x="73052" y="25037"/>
                      </a:cubicBezTo>
                      <a:cubicBezTo>
                        <a:pt x="73189" y="24748"/>
                        <a:pt x="73368" y="24543"/>
                        <a:pt x="73590" y="24424"/>
                      </a:cubicBezTo>
                      <a:cubicBezTo>
                        <a:pt x="73811" y="24304"/>
                        <a:pt x="74059" y="24245"/>
                        <a:pt x="74331" y="24245"/>
                      </a:cubicBezTo>
                      <a:lnTo>
                        <a:pt x="80726" y="24245"/>
                      </a:lnTo>
                      <a:lnTo>
                        <a:pt x="80726" y="13296"/>
                      </a:lnTo>
                      <a:cubicBezTo>
                        <a:pt x="80726" y="13058"/>
                        <a:pt x="80786" y="12836"/>
                        <a:pt x="80905" y="12631"/>
                      </a:cubicBezTo>
                      <a:cubicBezTo>
                        <a:pt x="81025" y="12427"/>
                        <a:pt x="81247" y="12248"/>
                        <a:pt x="81570" y="12094"/>
                      </a:cubicBezTo>
                      <a:cubicBezTo>
                        <a:pt x="81895" y="11941"/>
                        <a:pt x="82329" y="11830"/>
                        <a:pt x="82875" y="11762"/>
                      </a:cubicBezTo>
                      <a:cubicBezTo>
                        <a:pt x="83421" y="11693"/>
                        <a:pt x="84103" y="11659"/>
                        <a:pt x="84921" y="11659"/>
                      </a:cubicBezTo>
                      <a:cubicBezTo>
                        <a:pt x="85774" y="11659"/>
                        <a:pt x="86473" y="11693"/>
                        <a:pt x="87019" y="11762"/>
                      </a:cubicBezTo>
                      <a:cubicBezTo>
                        <a:pt x="87565" y="11830"/>
                        <a:pt x="87991" y="11941"/>
                        <a:pt x="88298" y="12094"/>
                      </a:cubicBezTo>
                      <a:cubicBezTo>
                        <a:pt x="88605" y="12248"/>
                        <a:pt x="88827" y="12427"/>
                        <a:pt x="88963" y="12631"/>
                      </a:cubicBezTo>
                      <a:cubicBezTo>
                        <a:pt x="89099" y="12836"/>
                        <a:pt x="89168" y="13058"/>
                        <a:pt x="89168" y="13296"/>
                      </a:cubicBezTo>
                      <a:lnTo>
                        <a:pt x="89168" y="24245"/>
                      </a:lnTo>
                      <a:lnTo>
                        <a:pt x="100986" y="24245"/>
                      </a:lnTo>
                      <a:cubicBezTo>
                        <a:pt x="101258" y="24245"/>
                        <a:pt x="101497" y="24304"/>
                        <a:pt x="101702" y="24424"/>
                      </a:cubicBezTo>
                      <a:cubicBezTo>
                        <a:pt x="101907" y="24543"/>
                        <a:pt x="102086" y="24748"/>
                        <a:pt x="102239" y="25037"/>
                      </a:cubicBezTo>
                      <a:cubicBezTo>
                        <a:pt x="102392" y="25327"/>
                        <a:pt x="102503" y="25694"/>
                        <a:pt x="102571" y="26137"/>
                      </a:cubicBezTo>
                      <a:cubicBezTo>
                        <a:pt x="102640" y="26581"/>
                        <a:pt x="102673" y="27126"/>
                        <a:pt x="102673" y="27775"/>
                      </a:cubicBezTo>
                      <a:cubicBezTo>
                        <a:pt x="102673" y="29002"/>
                        <a:pt x="102520" y="29889"/>
                        <a:pt x="102213" y="30435"/>
                      </a:cubicBezTo>
                      <a:cubicBezTo>
                        <a:pt x="101907" y="30980"/>
                        <a:pt x="101497" y="31253"/>
                        <a:pt x="100986" y="31253"/>
                      </a:cubicBezTo>
                      <a:lnTo>
                        <a:pt x="89168" y="31253"/>
                      </a:lnTo>
                      <a:lnTo>
                        <a:pt x="89168" y="56935"/>
                      </a:lnTo>
                      <a:cubicBezTo>
                        <a:pt x="89168" y="60107"/>
                        <a:pt x="89637" y="62503"/>
                        <a:pt x="90575" y="64123"/>
                      </a:cubicBezTo>
                      <a:cubicBezTo>
                        <a:pt x="91513" y="65743"/>
                        <a:pt x="93192" y="66553"/>
                        <a:pt x="95613" y="66553"/>
                      </a:cubicBezTo>
                      <a:cubicBezTo>
                        <a:pt x="96398" y="66553"/>
                        <a:pt x="97097" y="66476"/>
                        <a:pt x="97712" y="66323"/>
                      </a:cubicBezTo>
                      <a:cubicBezTo>
                        <a:pt x="98325" y="66169"/>
                        <a:pt x="98871" y="66007"/>
                        <a:pt x="99348" y="65837"/>
                      </a:cubicBezTo>
                      <a:cubicBezTo>
                        <a:pt x="99826" y="65666"/>
                        <a:pt x="100235" y="65504"/>
                        <a:pt x="100576" y="65351"/>
                      </a:cubicBezTo>
                      <a:cubicBezTo>
                        <a:pt x="100917" y="65197"/>
                        <a:pt x="101225" y="65121"/>
                        <a:pt x="101497" y="65121"/>
                      </a:cubicBezTo>
                      <a:cubicBezTo>
                        <a:pt x="101668" y="65121"/>
                        <a:pt x="101829" y="65163"/>
                        <a:pt x="101983" y="65249"/>
                      </a:cubicBezTo>
                      <a:cubicBezTo>
                        <a:pt x="102137" y="65334"/>
                        <a:pt x="102256" y="65496"/>
                        <a:pt x="102341" y="65735"/>
                      </a:cubicBezTo>
                      <a:cubicBezTo>
                        <a:pt x="102427" y="65973"/>
                        <a:pt x="102503" y="66297"/>
                        <a:pt x="102571" y="66707"/>
                      </a:cubicBezTo>
                      <a:cubicBezTo>
                        <a:pt x="102640" y="67116"/>
                        <a:pt x="102673" y="67628"/>
                        <a:pt x="102673" y="68241"/>
                      </a:cubicBezTo>
                      <a:close/>
                      <a:moveTo>
                        <a:pt x="151637" y="46601"/>
                      </a:moveTo>
                      <a:cubicBezTo>
                        <a:pt x="151637" y="47931"/>
                        <a:pt x="151303" y="48878"/>
                        <a:pt x="150635" y="49440"/>
                      </a:cubicBezTo>
                      <a:cubicBezTo>
                        <a:pt x="149967" y="50003"/>
                        <a:pt x="149205" y="50285"/>
                        <a:pt x="148348" y="50285"/>
                      </a:cubicBezTo>
                      <a:lnTo>
                        <a:pt x="118025" y="50285"/>
                      </a:lnTo>
                      <a:cubicBezTo>
                        <a:pt x="118025" y="52842"/>
                        <a:pt x="118282" y="55145"/>
                        <a:pt x="118796" y="57191"/>
                      </a:cubicBezTo>
                      <a:cubicBezTo>
                        <a:pt x="119310" y="59237"/>
                        <a:pt x="120167" y="60994"/>
                        <a:pt x="121366" y="62460"/>
                      </a:cubicBezTo>
                      <a:cubicBezTo>
                        <a:pt x="122566" y="63927"/>
                        <a:pt x="124126" y="65053"/>
                        <a:pt x="126045" y="65837"/>
                      </a:cubicBezTo>
                      <a:cubicBezTo>
                        <a:pt x="127964" y="66621"/>
                        <a:pt x="130312" y="67014"/>
                        <a:pt x="133088" y="67014"/>
                      </a:cubicBezTo>
                      <a:cubicBezTo>
                        <a:pt x="135281" y="67014"/>
                        <a:pt x="137235" y="66835"/>
                        <a:pt x="138948" y="66476"/>
                      </a:cubicBezTo>
                      <a:cubicBezTo>
                        <a:pt x="140662" y="66118"/>
                        <a:pt x="142144" y="65718"/>
                        <a:pt x="143396" y="65274"/>
                      </a:cubicBezTo>
                      <a:cubicBezTo>
                        <a:pt x="144646" y="64831"/>
                        <a:pt x="145674" y="64430"/>
                        <a:pt x="146480" y="64072"/>
                      </a:cubicBezTo>
                      <a:cubicBezTo>
                        <a:pt x="147286" y="63714"/>
                        <a:pt x="147894" y="63535"/>
                        <a:pt x="148306" y="63535"/>
                      </a:cubicBezTo>
                      <a:cubicBezTo>
                        <a:pt x="148545" y="63535"/>
                        <a:pt x="148759" y="63594"/>
                        <a:pt x="148948" y="63714"/>
                      </a:cubicBezTo>
                      <a:cubicBezTo>
                        <a:pt x="149136" y="63833"/>
                        <a:pt x="149282" y="64012"/>
                        <a:pt x="149385" y="64251"/>
                      </a:cubicBezTo>
                      <a:cubicBezTo>
                        <a:pt x="149487" y="64490"/>
                        <a:pt x="149564" y="64822"/>
                        <a:pt x="149615" y="65249"/>
                      </a:cubicBezTo>
                      <a:cubicBezTo>
                        <a:pt x="149667" y="65675"/>
                        <a:pt x="149693" y="66195"/>
                        <a:pt x="149693" y="66809"/>
                      </a:cubicBezTo>
                      <a:cubicBezTo>
                        <a:pt x="149693" y="67252"/>
                        <a:pt x="149676" y="67636"/>
                        <a:pt x="149642" y="67960"/>
                      </a:cubicBezTo>
                      <a:cubicBezTo>
                        <a:pt x="149608" y="68284"/>
                        <a:pt x="149565" y="68574"/>
                        <a:pt x="149514" y="68830"/>
                      </a:cubicBezTo>
                      <a:cubicBezTo>
                        <a:pt x="149463" y="69086"/>
                        <a:pt x="149377" y="69316"/>
                        <a:pt x="149258" y="69520"/>
                      </a:cubicBezTo>
                      <a:cubicBezTo>
                        <a:pt x="149139" y="69725"/>
                        <a:pt x="148985" y="69921"/>
                        <a:pt x="148798" y="70109"/>
                      </a:cubicBezTo>
                      <a:cubicBezTo>
                        <a:pt x="148611" y="70296"/>
                        <a:pt x="148056" y="70603"/>
                        <a:pt x="147135" y="71030"/>
                      </a:cubicBezTo>
                      <a:cubicBezTo>
                        <a:pt x="146214" y="71456"/>
                        <a:pt x="145021" y="71874"/>
                        <a:pt x="143554" y="72283"/>
                      </a:cubicBezTo>
                      <a:cubicBezTo>
                        <a:pt x="142087" y="72692"/>
                        <a:pt x="140390" y="73059"/>
                        <a:pt x="138464" y="73383"/>
                      </a:cubicBezTo>
                      <a:cubicBezTo>
                        <a:pt x="136537" y="73707"/>
                        <a:pt x="134481" y="73869"/>
                        <a:pt x="132299" y="73869"/>
                      </a:cubicBezTo>
                      <a:cubicBezTo>
                        <a:pt x="128513" y="73869"/>
                        <a:pt x="125196" y="73340"/>
                        <a:pt x="122348" y="72283"/>
                      </a:cubicBezTo>
                      <a:cubicBezTo>
                        <a:pt x="119500" y="71226"/>
                        <a:pt x="117105" y="69657"/>
                        <a:pt x="115161" y="67576"/>
                      </a:cubicBezTo>
                      <a:cubicBezTo>
                        <a:pt x="113217" y="65496"/>
                        <a:pt x="111750" y="62887"/>
                        <a:pt x="110760" y="59749"/>
                      </a:cubicBezTo>
                      <a:cubicBezTo>
                        <a:pt x="109771" y="56611"/>
                        <a:pt x="109277" y="52962"/>
                        <a:pt x="109277" y="48801"/>
                      </a:cubicBezTo>
                      <a:cubicBezTo>
                        <a:pt x="109277" y="44845"/>
                        <a:pt x="109789" y="41289"/>
                        <a:pt x="110812" y="38134"/>
                      </a:cubicBezTo>
                      <a:cubicBezTo>
                        <a:pt x="111835" y="34979"/>
                        <a:pt x="113310" y="32302"/>
                        <a:pt x="115237" y="30102"/>
                      </a:cubicBezTo>
                      <a:cubicBezTo>
                        <a:pt x="117164" y="27902"/>
                        <a:pt x="119492" y="26214"/>
                        <a:pt x="122221" y="25037"/>
                      </a:cubicBezTo>
                      <a:cubicBezTo>
                        <a:pt x="124949" y="23861"/>
                        <a:pt x="128001" y="23272"/>
                        <a:pt x="131378" y="23272"/>
                      </a:cubicBezTo>
                      <a:cubicBezTo>
                        <a:pt x="134993" y="23272"/>
                        <a:pt x="138071" y="23852"/>
                        <a:pt x="140612" y="25012"/>
                      </a:cubicBezTo>
                      <a:cubicBezTo>
                        <a:pt x="143153" y="26171"/>
                        <a:pt x="145243" y="27732"/>
                        <a:pt x="146879" y="29693"/>
                      </a:cubicBezTo>
                      <a:cubicBezTo>
                        <a:pt x="148516" y="31654"/>
                        <a:pt x="149718" y="33956"/>
                        <a:pt x="150486" y="36599"/>
                      </a:cubicBezTo>
                      <a:cubicBezTo>
                        <a:pt x="151254" y="39243"/>
                        <a:pt x="151637" y="42065"/>
                        <a:pt x="151637" y="45066"/>
                      </a:cubicBezTo>
                      <a:close/>
                      <a:moveTo>
                        <a:pt x="143144" y="44094"/>
                      </a:moveTo>
                      <a:cubicBezTo>
                        <a:pt x="143247" y="39660"/>
                        <a:pt x="142260" y="36182"/>
                        <a:pt x="140185" y="33658"/>
                      </a:cubicBezTo>
                      <a:cubicBezTo>
                        <a:pt x="138109" y="31134"/>
                        <a:pt x="135029" y="29872"/>
                        <a:pt x="130945" y="29872"/>
                      </a:cubicBezTo>
                      <a:cubicBezTo>
                        <a:pt x="128852" y="29872"/>
                        <a:pt x="127016" y="30264"/>
                        <a:pt x="125438" y="31049"/>
                      </a:cubicBezTo>
                      <a:cubicBezTo>
                        <a:pt x="123859" y="31833"/>
                        <a:pt x="122538" y="32873"/>
                        <a:pt x="121474" y="34169"/>
                      </a:cubicBezTo>
                      <a:cubicBezTo>
                        <a:pt x="120410" y="35465"/>
                        <a:pt x="119587" y="36975"/>
                        <a:pt x="119003" y="38697"/>
                      </a:cubicBezTo>
                      <a:cubicBezTo>
                        <a:pt x="118420" y="40419"/>
                        <a:pt x="118094" y="42218"/>
                        <a:pt x="118025" y="44094"/>
                      </a:cubicBezTo>
                      <a:close/>
                      <a:moveTo>
                        <a:pt x="190850" y="28593"/>
                      </a:moveTo>
                      <a:cubicBezTo>
                        <a:pt x="190850" y="29343"/>
                        <a:pt x="190833" y="29974"/>
                        <a:pt x="190799" y="30486"/>
                      </a:cubicBezTo>
                      <a:cubicBezTo>
                        <a:pt x="190765" y="30997"/>
                        <a:pt x="190697" y="31398"/>
                        <a:pt x="190595" y="31688"/>
                      </a:cubicBezTo>
                      <a:cubicBezTo>
                        <a:pt x="190492" y="31978"/>
                        <a:pt x="190364" y="32200"/>
                        <a:pt x="190211" y="32353"/>
                      </a:cubicBezTo>
                      <a:cubicBezTo>
                        <a:pt x="190058" y="32507"/>
                        <a:pt x="189844" y="32583"/>
                        <a:pt x="189571" y="32583"/>
                      </a:cubicBezTo>
                      <a:cubicBezTo>
                        <a:pt x="189299" y="32583"/>
                        <a:pt x="188966" y="32507"/>
                        <a:pt x="188574" y="32353"/>
                      </a:cubicBezTo>
                      <a:cubicBezTo>
                        <a:pt x="188181" y="32200"/>
                        <a:pt x="187738" y="32046"/>
                        <a:pt x="187243" y="31893"/>
                      </a:cubicBezTo>
                      <a:cubicBezTo>
                        <a:pt x="186749" y="31739"/>
                        <a:pt x="186194" y="31594"/>
                        <a:pt x="185581" y="31458"/>
                      </a:cubicBezTo>
                      <a:cubicBezTo>
                        <a:pt x="184967" y="31322"/>
                        <a:pt x="184302" y="31253"/>
                        <a:pt x="183585" y="31253"/>
                      </a:cubicBezTo>
                      <a:cubicBezTo>
                        <a:pt x="182733" y="31253"/>
                        <a:pt x="181898" y="31424"/>
                        <a:pt x="181078" y="31765"/>
                      </a:cubicBezTo>
                      <a:cubicBezTo>
                        <a:pt x="180260" y="32106"/>
                        <a:pt x="179399" y="32669"/>
                        <a:pt x="178495" y="33453"/>
                      </a:cubicBezTo>
                      <a:cubicBezTo>
                        <a:pt x="177591" y="34238"/>
                        <a:pt x="176645" y="35278"/>
                        <a:pt x="175656" y="36574"/>
                      </a:cubicBezTo>
                      <a:cubicBezTo>
                        <a:pt x="174667" y="37870"/>
                        <a:pt x="173576" y="39456"/>
                        <a:pt x="172381" y="41332"/>
                      </a:cubicBezTo>
                      <a:lnTo>
                        <a:pt x="172381" y="71618"/>
                      </a:lnTo>
                      <a:cubicBezTo>
                        <a:pt x="172381" y="71891"/>
                        <a:pt x="172314" y="72121"/>
                        <a:pt x="172177" y="72309"/>
                      </a:cubicBezTo>
                      <a:cubicBezTo>
                        <a:pt x="172040" y="72496"/>
                        <a:pt x="171819" y="72658"/>
                        <a:pt x="171512" y="72795"/>
                      </a:cubicBezTo>
                      <a:cubicBezTo>
                        <a:pt x="171205" y="72931"/>
                        <a:pt x="170778" y="73033"/>
                        <a:pt x="170233" y="73102"/>
                      </a:cubicBezTo>
                      <a:cubicBezTo>
                        <a:pt x="169687" y="73170"/>
                        <a:pt x="168988" y="73204"/>
                        <a:pt x="168135" y="73204"/>
                      </a:cubicBezTo>
                      <a:cubicBezTo>
                        <a:pt x="167317" y="73204"/>
                        <a:pt x="166635" y="73170"/>
                        <a:pt x="166089" y="73102"/>
                      </a:cubicBezTo>
                      <a:cubicBezTo>
                        <a:pt x="165543" y="73033"/>
                        <a:pt x="165109" y="72931"/>
                        <a:pt x="164784" y="72795"/>
                      </a:cubicBezTo>
                      <a:cubicBezTo>
                        <a:pt x="164460" y="72658"/>
                        <a:pt x="164238" y="72496"/>
                        <a:pt x="164119" y="72309"/>
                      </a:cubicBezTo>
                      <a:cubicBezTo>
                        <a:pt x="164000" y="72121"/>
                        <a:pt x="163940" y="71891"/>
                        <a:pt x="163940" y="71618"/>
                      </a:cubicBezTo>
                      <a:lnTo>
                        <a:pt x="163940" y="25575"/>
                      </a:lnTo>
                      <a:cubicBezTo>
                        <a:pt x="163940" y="25302"/>
                        <a:pt x="163992" y="25072"/>
                        <a:pt x="164093" y="24884"/>
                      </a:cubicBezTo>
                      <a:cubicBezTo>
                        <a:pt x="164196" y="24696"/>
                        <a:pt x="164401" y="24526"/>
                        <a:pt x="164708" y="24372"/>
                      </a:cubicBezTo>
                      <a:cubicBezTo>
                        <a:pt x="165015" y="24219"/>
                        <a:pt x="165407" y="24117"/>
                        <a:pt x="165884" y="24065"/>
                      </a:cubicBezTo>
                      <a:cubicBezTo>
                        <a:pt x="166361" y="24014"/>
                        <a:pt x="166993" y="23989"/>
                        <a:pt x="167777" y="23989"/>
                      </a:cubicBezTo>
                      <a:cubicBezTo>
                        <a:pt x="168527" y="23989"/>
                        <a:pt x="169150" y="24014"/>
                        <a:pt x="169645" y="24065"/>
                      </a:cubicBezTo>
                      <a:cubicBezTo>
                        <a:pt x="170139" y="24117"/>
                        <a:pt x="170523" y="24219"/>
                        <a:pt x="170795" y="24372"/>
                      </a:cubicBezTo>
                      <a:cubicBezTo>
                        <a:pt x="171069" y="24526"/>
                        <a:pt x="171265" y="24696"/>
                        <a:pt x="171384" y="24884"/>
                      </a:cubicBezTo>
                      <a:cubicBezTo>
                        <a:pt x="171503" y="25072"/>
                        <a:pt x="171563" y="25302"/>
                        <a:pt x="171563" y="25575"/>
                      </a:cubicBezTo>
                      <a:lnTo>
                        <a:pt x="171563" y="32276"/>
                      </a:lnTo>
                      <a:cubicBezTo>
                        <a:pt x="172825" y="30435"/>
                        <a:pt x="174010" y="28934"/>
                        <a:pt x="175119" y="27775"/>
                      </a:cubicBezTo>
                      <a:cubicBezTo>
                        <a:pt x="176227" y="26615"/>
                        <a:pt x="177276" y="25703"/>
                        <a:pt x="178265" y="25037"/>
                      </a:cubicBezTo>
                      <a:cubicBezTo>
                        <a:pt x="179254" y="24372"/>
                        <a:pt x="180235" y="23912"/>
                        <a:pt x="181207" y="23656"/>
                      </a:cubicBezTo>
                      <a:cubicBezTo>
                        <a:pt x="182179" y="23400"/>
                        <a:pt x="183160" y="23272"/>
                        <a:pt x="184148" y="23272"/>
                      </a:cubicBezTo>
                      <a:cubicBezTo>
                        <a:pt x="184591" y="23272"/>
                        <a:pt x="185095" y="23298"/>
                        <a:pt x="185657" y="23349"/>
                      </a:cubicBezTo>
                      <a:cubicBezTo>
                        <a:pt x="186220" y="23400"/>
                        <a:pt x="186809" y="23494"/>
                        <a:pt x="187422" y="23631"/>
                      </a:cubicBezTo>
                      <a:cubicBezTo>
                        <a:pt x="188036" y="23767"/>
                        <a:pt x="188591" y="23920"/>
                        <a:pt x="189085" y="24091"/>
                      </a:cubicBezTo>
                      <a:cubicBezTo>
                        <a:pt x="189579" y="24262"/>
                        <a:pt x="189929" y="24432"/>
                        <a:pt x="190134" y="24603"/>
                      </a:cubicBezTo>
                      <a:cubicBezTo>
                        <a:pt x="190339" y="24773"/>
                        <a:pt x="190475" y="24935"/>
                        <a:pt x="190543" y="25089"/>
                      </a:cubicBezTo>
                      <a:cubicBezTo>
                        <a:pt x="190611" y="25242"/>
                        <a:pt x="190671" y="25438"/>
                        <a:pt x="190722" y="25677"/>
                      </a:cubicBezTo>
                      <a:cubicBezTo>
                        <a:pt x="190774" y="25916"/>
                        <a:pt x="190807" y="26265"/>
                        <a:pt x="190824" y="26726"/>
                      </a:cubicBezTo>
                      <a:cubicBezTo>
                        <a:pt x="190842" y="27186"/>
                        <a:pt x="190850" y="27809"/>
                        <a:pt x="190850" y="28593"/>
                      </a:cubicBezTo>
                      <a:close/>
                      <a:moveTo>
                        <a:pt x="208100" y="71618"/>
                      </a:moveTo>
                      <a:cubicBezTo>
                        <a:pt x="208100" y="71891"/>
                        <a:pt x="208032" y="72121"/>
                        <a:pt x="207896" y="72309"/>
                      </a:cubicBezTo>
                      <a:cubicBezTo>
                        <a:pt x="207759" y="72496"/>
                        <a:pt x="207538" y="72658"/>
                        <a:pt x="207230" y="72795"/>
                      </a:cubicBezTo>
                      <a:cubicBezTo>
                        <a:pt x="206924" y="72931"/>
                        <a:pt x="206497" y="73033"/>
                        <a:pt x="205952" y="73102"/>
                      </a:cubicBezTo>
                      <a:cubicBezTo>
                        <a:pt x="205406" y="73170"/>
                        <a:pt x="204707" y="73204"/>
                        <a:pt x="203854" y="73204"/>
                      </a:cubicBezTo>
                      <a:cubicBezTo>
                        <a:pt x="203035" y="73204"/>
                        <a:pt x="202353" y="73170"/>
                        <a:pt x="201808" y="73102"/>
                      </a:cubicBezTo>
                      <a:cubicBezTo>
                        <a:pt x="201262" y="73033"/>
                        <a:pt x="200828" y="72931"/>
                        <a:pt x="200503" y="72795"/>
                      </a:cubicBezTo>
                      <a:cubicBezTo>
                        <a:pt x="200179" y="72658"/>
                        <a:pt x="199957" y="72496"/>
                        <a:pt x="199838" y="72309"/>
                      </a:cubicBezTo>
                      <a:cubicBezTo>
                        <a:pt x="199719" y="72121"/>
                        <a:pt x="199659" y="71891"/>
                        <a:pt x="199659" y="71618"/>
                      </a:cubicBezTo>
                      <a:lnTo>
                        <a:pt x="199659" y="25575"/>
                      </a:lnTo>
                      <a:cubicBezTo>
                        <a:pt x="199659" y="25336"/>
                        <a:pt x="199719" y="25114"/>
                        <a:pt x="199838" y="24910"/>
                      </a:cubicBezTo>
                      <a:cubicBezTo>
                        <a:pt x="199957" y="24705"/>
                        <a:pt x="200179" y="24534"/>
                        <a:pt x="200503" y="24398"/>
                      </a:cubicBezTo>
                      <a:cubicBezTo>
                        <a:pt x="200828" y="24262"/>
                        <a:pt x="201262" y="24159"/>
                        <a:pt x="201808" y="24091"/>
                      </a:cubicBezTo>
                      <a:cubicBezTo>
                        <a:pt x="202353" y="24023"/>
                        <a:pt x="203035" y="23989"/>
                        <a:pt x="203854" y="23989"/>
                      </a:cubicBezTo>
                      <a:cubicBezTo>
                        <a:pt x="204707" y="23989"/>
                        <a:pt x="205406" y="24023"/>
                        <a:pt x="205952" y="24091"/>
                      </a:cubicBezTo>
                      <a:cubicBezTo>
                        <a:pt x="206497" y="24159"/>
                        <a:pt x="206924" y="24262"/>
                        <a:pt x="207230" y="24398"/>
                      </a:cubicBezTo>
                      <a:cubicBezTo>
                        <a:pt x="207538" y="24534"/>
                        <a:pt x="207759" y="24705"/>
                        <a:pt x="207896" y="24910"/>
                      </a:cubicBezTo>
                      <a:cubicBezTo>
                        <a:pt x="208032" y="25114"/>
                        <a:pt x="208100" y="25336"/>
                        <a:pt x="208100" y="25575"/>
                      </a:cubicBezTo>
                      <a:close/>
                      <a:moveTo>
                        <a:pt x="209072" y="10022"/>
                      </a:moveTo>
                      <a:cubicBezTo>
                        <a:pt x="209072" y="12000"/>
                        <a:pt x="208697" y="13348"/>
                        <a:pt x="207947" y="14064"/>
                      </a:cubicBezTo>
                      <a:cubicBezTo>
                        <a:pt x="207197" y="14780"/>
                        <a:pt x="205815" y="15138"/>
                        <a:pt x="203803" y="15138"/>
                      </a:cubicBezTo>
                      <a:cubicBezTo>
                        <a:pt x="201825" y="15138"/>
                        <a:pt x="200469" y="14789"/>
                        <a:pt x="199736" y="14089"/>
                      </a:cubicBezTo>
                      <a:cubicBezTo>
                        <a:pt x="199003" y="13390"/>
                        <a:pt x="198636" y="12069"/>
                        <a:pt x="198636" y="10125"/>
                      </a:cubicBezTo>
                      <a:cubicBezTo>
                        <a:pt x="198636" y="8146"/>
                        <a:pt x="199011" y="6799"/>
                        <a:pt x="199762" y="6083"/>
                      </a:cubicBezTo>
                      <a:cubicBezTo>
                        <a:pt x="200511" y="5367"/>
                        <a:pt x="201892" y="5009"/>
                        <a:pt x="203905" y="5009"/>
                      </a:cubicBezTo>
                      <a:cubicBezTo>
                        <a:pt x="205883" y="5009"/>
                        <a:pt x="207239" y="5358"/>
                        <a:pt x="207972" y="6057"/>
                      </a:cubicBezTo>
                      <a:cubicBezTo>
                        <a:pt x="208706" y="6757"/>
                        <a:pt x="209072" y="8078"/>
                        <a:pt x="209072" y="10022"/>
                      </a:cubicBezTo>
                      <a:close/>
                      <a:moveTo>
                        <a:pt x="291769" y="71618"/>
                      </a:moveTo>
                      <a:cubicBezTo>
                        <a:pt x="291769" y="71891"/>
                        <a:pt x="291702" y="72121"/>
                        <a:pt x="291565" y="72309"/>
                      </a:cubicBezTo>
                      <a:cubicBezTo>
                        <a:pt x="291428" y="72496"/>
                        <a:pt x="291206" y="72658"/>
                        <a:pt x="290900" y="72795"/>
                      </a:cubicBezTo>
                      <a:cubicBezTo>
                        <a:pt x="290593" y="72931"/>
                        <a:pt x="290166" y="73033"/>
                        <a:pt x="289621" y="73102"/>
                      </a:cubicBezTo>
                      <a:cubicBezTo>
                        <a:pt x="289075" y="73170"/>
                        <a:pt x="288393" y="73204"/>
                        <a:pt x="287575" y="73204"/>
                      </a:cubicBezTo>
                      <a:cubicBezTo>
                        <a:pt x="286722" y="73204"/>
                        <a:pt x="286023" y="73170"/>
                        <a:pt x="285477" y="73102"/>
                      </a:cubicBezTo>
                      <a:cubicBezTo>
                        <a:pt x="284931" y="73033"/>
                        <a:pt x="284496" y="72931"/>
                        <a:pt x="284172" y="72795"/>
                      </a:cubicBezTo>
                      <a:cubicBezTo>
                        <a:pt x="283848" y="72658"/>
                        <a:pt x="283618" y="72496"/>
                        <a:pt x="283482" y="72309"/>
                      </a:cubicBezTo>
                      <a:cubicBezTo>
                        <a:pt x="283346" y="72121"/>
                        <a:pt x="283277" y="71891"/>
                        <a:pt x="283277" y="71618"/>
                      </a:cubicBezTo>
                      <a:lnTo>
                        <a:pt x="283277" y="43634"/>
                      </a:lnTo>
                      <a:cubicBezTo>
                        <a:pt x="283277" y="41690"/>
                        <a:pt x="283106" y="39916"/>
                        <a:pt x="282765" y="38313"/>
                      </a:cubicBezTo>
                      <a:cubicBezTo>
                        <a:pt x="282424" y="36710"/>
                        <a:pt x="281879" y="35329"/>
                        <a:pt x="281128" y="34169"/>
                      </a:cubicBezTo>
                      <a:cubicBezTo>
                        <a:pt x="280378" y="33010"/>
                        <a:pt x="279423" y="32123"/>
                        <a:pt x="278264" y="31509"/>
                      </a:cubicBezTo>
                      <a:cubicBezTo>
                        <a:pt x="277104" y="30895"/>
                        <a:pt x="275740" y="30588"/>
                        <a:pt x="274171" y="30588"/>
                      </a:cubicBezTo>
                      <a:cubicBezTo>
                        <a:pt x="272227" y="30588"/>
                        <a:pt x="270274" y="31339"/>
                        <a:pt x="268313" y="32839"/>
                      </a:cubicBezTo>
                      <a:cubicBezTo>
                        <a:pt x="266352" y="34340"/>
                        <a:pt x="264195" y="36540"/>
                        <a:pt x="261841" y="39439"/>
                      </a:cubicBezTo>
                      <a:lnTo>
                        <a:pt x="261841" y="71618"/>
                      </a:lnTo>
                      <a:cubicBezTo>
                        <a:pt x="261841" y="71891"/>
                        <a:pt x="261773" y="72121"/>
                        <a:pt x="261636" y="72309"/>
                      </a:cubicBezTo>
                      <a:cubicBezTo>
                        <a:pt x="261500" y="72496"/>
                        <a:pt x="261270" y="72658"/>
                        <a:pt x="260946" y="72795"/>
                      </a:cubicBezTo>
                      <a:cubicBezTo>
                        <a:pt x="260622" y="72931"/>
                        <a:pt x="260187" y="73033"/>
                        <a:pt x="259642" y="73102"/>
                      </a:cubicBezTo>
                      <a:cubicBezTo>
                        <a:pt x="259096" y="73170"/>
                        <a:pt x="258414" y="73204"/>
                        <a:pt x="257595" y="73204"/>
                      </a:cubicBezTo>
                      <a:cubicBezTo>
                        <a:pt x="256811" y="73204"/>
                        <a:pt x="256137" y="73170"/>
                        <a:pt x="255574" y="73102"/>
                      </a:cubicBezTo>
                      <a:cubicBezTo>
                        <a:pt x="255011" y="73033"/>
                        <a:pt x="254568" y="72931"/>
                        <a:pt x="254244" y="72795"/>
                      </a:cubicBezTo>
                      <a:cubicBezTo>
                        <a:pt x="253920" y="72658"/>
                        <a:pt x="253698" y="72496"/>
                        <a:pt x="253579" y="72309"/>
                      </a:cubicBezTo>
                      <a:cubicBezTo>
                        <a:pt x="253460" y="72121"/>
                        <a:pt x="253400" y="71891"/>
                        <a:pt x="253400" y="71618"/>
                      </a:cubicBezTo>
                      <a:lnTo>
                        <a:pt x="253400" y="43634"/>
                      </a:lnTo>
                      <a:cubicBezTo>
                        <a:pt x="253400" y="41690"/>
                        <a:pt x="253212" y="39916"/>
                        <a:pt x="252837" y="38313"/>
                      </a:cubicBezTo>
                      <a:cubicBezTo>
                        <a:pt x="252462" y="36710"/>
                        <a:pt x="251899" y="35329"/>
                        <a:pt x="251149" y="34169"/>
                      </a:cubicBezTo>
                      <a:cubicBezTo>
                        <a:pt x="250399" y="33010"/>
                        <a:pt x="249452" y="32123"/>
                        <a:pt x="248310" y="31509"/>
                      </a:cubicBezTo>
                      <a:cubicBezTo>
                        <a:pt x="247167" y="30895"/>
                        <a:pt x="245811" y="30588"/>
                        <a:pt x="244243" y="30588"/>
                      </a:cubicBezTo>
                      <a:cubicBezTo>
                        <a:pt x="242298" y="30588"/>
                        <a:pt x="240337" y="31339"/>
                        <a:pt x="238359" y="32839"/>
                      </a:cubicBezTo>
                      <a:cubicBezTo>
                        <a:pt x="236381" y="34340"/>
                        <a:pt x="234232" y="36540"/>
                        <a:pt x="231912" y="39439"/>
                      </a:cubicBezTo>
                      <a:lnTo>
                        <a:pt x="231912" y="71618"/>
                      </a:lnTo>
                      <a:cubicBezTo>
                        <a:pt x="231912" y="71891"/>
                        <a:pt x="231845" y="72121"/>
                        <a:pt x="231709" y="72309"/>
                      </a:cubicBezTo>
                      <a:cubicBezTo>
                        <a:pt x="231571" y="72496"/>
                        <a:pt x="231350" y="72658"/>
                        <a:pt x="231043" y="72795"/>
                      </a:cubicBezTo>
                      <a:cubicBezTo>
                        <a:pt x="230736" y="72931"/>
                        <a:pt x="230309" y="73033"/>
                        <a:pt x="229765" y="73102"/>
                      </a:cubicBezTo>
                      <a:cubicBezTo>
                        <a:pt x="229219" y="73170"/>
                        <a:pt x="228520" y="73204"/>
                        <a:pt x="227666" y="73204"/>
                      </a:cubicBezTo>
                      <a:cubicBezTo>
                        <a:pt x="226848" y="73204"/>
                        <a:pt x="226166" y="73170"/>
                        <a:pt x="225620" y="73102"/>
                      </a:cubicBezTo>
                      <a:cubicBezTo>
                        <a:pt x="225074" y="73033"/>
                        <a:pt x="224640" y="72931"/>
                        <a:pt x="224315" y="72795"/>
                      </a:cubicBezTo>
                      <a:cubicBezTo>
                        <a:pt x="223991" y="72658"/>
                        <a:pt x="223769" y="72496"/>
                        <a:pt x="223650" y="72309"/>
                      </a:cubicBezTo>
                      <a:cubicBezTo>
                        <a:pt x="223531" y="72121"/>
                        <a:pt x="223471" y="71891"/>
                        <a:pt x="223471" y="71618"/>
                      </a:cubicBezTo>
                      <a:lnTo>
                        <a:pt x="223471" y="25575"/>
                      </a:lnTo>
                      <a:cubicBezTo>
                        <a:pt x="223471" y="25302"/>
                        <a:pt x="223523" y="25072"/>
                        <a:pt x="223625" y="24884"/>
                      </a:cubicBezTo>
                      <a:cubicBezTo>
                        <a:pt x="223728" y="24696"/>
                        <a:pt x="223932" y="24526"/>
                        <a:pt x="224239" y="24372"/>
                      </a:cubicBezTo>
                      <a:cubicBezTo>
                        <a:pt x="224546" y="24219"/>
                        <a:pt x="224938" y="24117"/>
                        <a:pt x="225415" y="24065"/>
                      </a:cubicBezTo>
                      <a:cubicBezTo>
                        <a:pt x="225893" y="24014"/>
                        <a:pt x="226524" y="23989"/>
                        <a:pt x="227308" y="23989"/>
                      </a:cubicBezTo>
                      <a:cubicBezTo>
                        <a:pt x="228059" y="23989"/>
                        <a:pt x="228682" y="24014"/>
                        <a:pt x="229176" y="24065"/>
                      </a:cubicBezTo>
                      <a:cubicBezTo>
                        <a:pt x="229670" y="24117"/>
                        <a:pt x="230054" y="24219"/>
                        <a:pt x="230326" y="24372"/>
                      </a:cubicBezTo>
                      <a:cubicBezTo>
                        <a:pt x="230600" y="24526"/>
                        <a:pt x="230796" y="24696"/>
                        <a:pt x="230915" y="24884"/>
                      </a:cubicBezTo>
                      <a:cubicBezTo>
                        <a:pt x="231034" y="25072"/>
                        <a:pt x="231094" y="25302"/>
                        <a:pt x="231094" y="25575"/>
                      </a:cubicBezTo>
                      <a:lnTo>
                        <a:pt x="231094" y="31663"/>
                      </a:lnTo>
                      <a:cubicBezTo>
                        <a:pt x="233686" y="28764"/>
                        <a:pt x="236202" y="26640"/>
                        <a:pt x="238640" y="25293"/>
                      </a:cubicBezTo>
                      <a:cubicBezTo>
                        <a:pt x="241079" y="23946"/>
                        <a:pt x="243543" y="23272"/>
                        <a:pt x="246033" y="23272"/>
                      </a:cubicBezTo>
                      <a:cubicBezTo>
                        <a:pt x="247943" y="23272"/>
                        <a:pt x="249657" y="23494"/>
                        <a:pt x="251175" y="23938"/>
                      </a:cubicBezTo>
                      <a:cubicBezTo>
                        <a:pt x="252692" y="24381"/>
                        <a:pt x="254030" y="25003"/>
                        <a:pt x="255191" y="25805"/>
                      </a:cubicBezTo>
                      <a:cubicBezTo>
                        <a:pt x="256350" y="26606"/>
                        <a:pt x="257339" y="27561"/>
                        <a:pt x="258158" y="28670"/>
                      </a:cubicBezTo>
                      <a:cubicBezTo>
                        <a:pt x="258976" y="29778"/>
                        <a:pt x="259659" y="31015"/>
                        <a:pt x="260205" y="32379"/>
                      </a:cubicBezTo>
                      <a:cubicBezTo>
                        <a:pt x="261739" y="30708"/>
                        <a:pt x="263197" y="29292"/>
                        <a:pt x="264578" y="28133"/>
                      </a:cubicBezTo>
                      <a:cubicBezTo>
                        <a:pt x="265960" y="26973"/>
                        <a:pt x="267290" y="26035"/>
                        <a:pt x="268568" y="25319"/>
                      </a:cubicBezTo>
                      <a:cubicBezTo>
                        <a:pt x="269848" y="24603"/>
                        <a:pt x="271093" y="24082"/>
                        <a:pt x="272303" y="23758"/>
                      </a:cubicBezTo>
                      <a:cubicBezTo>
                        <a:pt x="273514" y="23435"/>
                        <a:pt x="274733" y="23272"/>
                        <a:pt x="275962" y="23272"/>
                      </a:cubicBezTo>
                      <a:cubicBezTo>
                        <a:pt x="278929" y="23272"/>
                        <a:pt x="281419" y="23793"/>
                        <a:pt x="283430" y="24833"/>
                      </a:cubicBezTo>
                      <a:cubicBezTo>
                        <a:pt x="285443" y="25873"/>
                        <a:pt x="287072" y="27263"/>
                        <a:pt x="288317" y="29002"/>
                      </a:cubicBezTo>
                      <a:cubicBezTo>
                        <a:pt x="289562" y="30742"/>
                        <a:pt x="290448" y="32780"/>
                        <a:pt x="290977" y="35116"/>
                      </a:cubicBezTo>
                      <a:cubicBezTo>
                        <a:pt x="291506" y="37452"/>
                        <a:pt x="291769" y="39916"/>
                        <a:pt x="291769" y="42508"/>
                      </a:cubicBezTo>
                      <a:close/>
                      <a:moveTo>
                        <a:pt x="316975" y="65581"/>
                      </a:moveTo>
                      <a:cubicBezTo>
                        <a:pt x="316975" y="66638"/>
                        <a:pt x="316925" y="67610"/>
                        <a:pt x="316822" y="68497"/>
                      </a:cubicBezTo>
                      <a:cubicBezTo>
                        <a:pt x="316720" y="69384"/>
                        <a:pt x="316550" y="70220"/>
                        <a:pt x="316311" y="71004"/>
                      </a:cubicBezTo>
                      <a:cubicBezTo>
                        <a:pt x="316072" y="71788"/>
                        <a:pt x="315756" y="72564"/>
                        <a:pt x="315365" y="73332"/>
                      </a:cubicBezTo>
                      <a:cubicBezTo>
                        <a:pt x="314972" y="74099"/>
                        <a:pt x="314486" y="74909"/>
                        <a:pt x="313906" y="75762"/>
                      </a:cubicBezTo>
                      <a:lnTo>
                        <a:pt x="306897" y="86301"/>
                      </a:lnTo>
                      <a:cubicBezTo>
                        <a:pt x="306727" y="86539"/>
                        <a:pt x="306530" y="86744"/>
                        <a:pt x="306309" y="86915"/>
                      </a:cubicBezTo>
                      <a:cubicBezTo>
                        <a:pt x="306087" y="87085"/>
                        <a:pt x="305814" y="87239"/>
                        <a:pt x="305490" y="87375"/>
                      </a:cubicBezTo>
                      <a:cubicBezTo>
                        <a:pt x="305166" y="87511"/>
                        <a:pt x="304791" y="87605"/>
                        <a:pt x="304365" y="87656"/>
                      </a:cubicBezTo>
                      <a:cubicBezTo>
                        <a:pt x="303939" y="87708"/>
                        <a:pt x="303401" y="87733"/>
                        <a:pt x="302754" y="87733"/>
                      </a:cubicBezTo>
                      <a:cubicBezTo>
                        <a:pt x="302174" y="87733"/>
                        <a:pt x="301688" y="87708"/>
                        <a:pt x="301295" y="87656"/>
                      </a:cubicBezTo>
                      <a:cubicBezTo>
                        <a:pt x="300903" y="87605"/>
                        <a:pt x="300622" y="87520"/>
                        <a:pt x="300451" y="87401"/>
                      </a:cubicBezTo>
                      <a:cubicBezTo>
                        <a:pt x="300281" y="87281"/>
                        <a:pt x="300187" y="87119"/>
                        <a:pt x="300169" y="86915"/>
                      </a:cubicBezTo>
                      <a:cubicBezTo>
                        <a:pt x="300152" y="86710"/>
                        <a:pt x="300212" y="86471"/>
                        <a:pt x="300349" y="86198"/>
                      </a:cubicBezTo>
                      <a:lnTo>
                        <a:pt x="307153" y="72130"/>
                      </a:lnTo>
                      <a:lnTo>
                        <a:pt x="307153" y="65581"/>
                      </a:lnTo>
                      <a:cubicBezTo>
                        <a:pt x="307153" y="64660"/>
                        <a:pt x="307247" y="63927"/>
                        <a:pt x="307434" y="63381"/>
                      </a:cubicBezTo>
                      <a:cubicBezTo>
                        <a:pt x="307622" y="62836"/>
                        <a:pt x="307921" y="62426"/>
                        <a:pt x="308330" y="62153"/>
                      </a:cubicBezTo>
                      <a:cubicBezTo>
                        <a:pt x="308739" y="61881"/>
                        <a:pt x="309251" y="61693"/>
                        <a:pt x="309865" y="61591"/>
                      </a:cubicBezTo>
                      <a:cubicBezTo>
                        <a:pt x="310478" y="61488"/>
                        <a:pt x="311229" y="61437"/>
                        <a:pt x="312116" y="61437"/>
                      </a:cubicBezTo>
                      <a:cubicBezTo>
                        <a:pt x="312968" y="61437"/>
                        <a:pt x="313702" y="61488"/>
                        <a:pt x="314315" y="61591"/>
                      </a:cubicBezTo>
                      <a:cubicBezTo>
                        <a:pt x="314929" y="61693"/>
                        <a:pt x="315432" y="61881"/>
                        <a:pt x="315825" y="62153"/>
                      </a:cubicBezTo>
                      <a:cubicBezTo>
                        <a:pt x="316217" y="62426"/>
                        <a:pt x="316507" y="62836"/>
                        <a:pt x="316694" y="63381"/>
                      </a:cubicBezTo>
                      <a:cubicBezTo>
                        <a:pt x="316882" y="63927"/>
                        <a:pt x="316975" y="64660"/>
                        <a:pt x="316975" y="65581"/>
                      </a:cubicBezTo>
                      <a:close/>
                      <a:moveTo>
                        <a:pt x="391193" y="10483"/>
                      </a:moveTo>
                      <a:cubicBezTo>
                        <a:pt x="391193" y="11131"/>
                        <a:pt x="391159" y="11693"/>
                        <a:pt x="391090" y="12171"/>
                      </a:cubicBezTo>
                      <a:cubicBezTo>
                        <a:pt x="391023" y="12648"/>
                        <a:pt x="390903" y="13032"/>
                        <a:pt x="390732" y="13322"/>
                      </a:cubicBezTo>
                      <a:cubicBezTo>
                        <a:pt x="390562" y="13612"/>
                        <a:pt x="390366" y="13825"/>
                        <a:pt x="390145" y="13961"/>
                      </a:cubicBezTo>
                      <a:cubicBezTo>
                        <a:pt x="389923" y="14098"/>
                        <a:pt x="389692" y="14166"/>
                        <a:pt x="389454" y="14166"/>
                      </a:cubicBezTo>
                      <a:lnTo>
                        <a:pt x="365204" y="14166"/>
                      </a:lnTo>
                      <a:lnTo>
                        <a:pt x="365204" y="36676"/>
                      </a:lnTo>
                      <a:lnTo>
                        <a:pt x="388123" y="36676"/>
                      </a:lnTo>
                      <a:cubicBezTo>
                        <a:pt x="388362" y="36676"/>
                        <a:pt x="388592" y="36736"/>
                        <a:pt x="388814" y="36855"/>
                      </a:cubicBezTo>
                      <a:cubicBezTo>
                        <a:pt x="389036" y="36975"/>
                        <a:pt x="389232" y="37171"/>
                        <a:pt x="389403" y="37444"/>
                      </a:cubicBezTo>
                      <a:cubicBezTo>
                        <a:pt x="389573" y="37716"/>
                        <a:pt x="389692" y="38083"/>
                        <a:pt x="389761" y="38544"/>
                      </a:cubicBezTo>
                      <a:cubicBezTo>
                        <a:pt x="389828" y="39004"/>
                        <a:pt x="389863" y="39592"/>
                        <a:pt x="389863" y="40308"/>
                      </a:cubicBezTo>
                      <a:cubicBezTo>
                        <a:pt x="389863" y="40957"/>
                        <a:pt x="389828" y="41511"/>
                        <a:pt x="389761" y="41971"/>
                      </a:cubicBezTo>
                      <a:cubicBezTo>
                        <a:pt x="389692" y="42432"/>
                        <a:pt x="389573" y="42807"/>
                        <a:pt x="389403" y="43097"/>
                      </a:cubicBezTo>
                      <a:cubicBezTo>
                        <a:pt x="389232" y="43387"/>
                        <a:pt x="389036" y="43608"/>
                        <a:pt x="388814" y="43762"/>
                      </a:cubicBezTo>
                      <a:cubicBezTo>
                        <a:pt x="388592" y="43915"/>
                        <a:pt x="388362" y="43992"/>
                        <a:pt x="388123" y="43992"/>
                      </a:cubicBezTo>
                      <a:lnTo>
                        <a:pt x="365204" y="43992"/>
                      </a:lnTo>
                      <a:lnTo>
                        <a:pt x="365204" y="71567"/>
                      </a:lnTo>
                      <a:cubicBezTo>
                        <a:pt x="365204" y="71806"/>
                        <a:pt x="365136" y="72036"/>
                        <a:pt x="365000" y="72257"/>
                      </a:cubicBezTo>
                      <a:cubicBezTo>
                        <a:pt x="364862" y="72479"/>
                        <a:pt x="364624" y="72650"/>
                        <a:pt x="364283" y="72769"/>
                      </a:cubicBezTo>
                      <a:cubicBezTo>
                        <a:pt x="363942" y="72888"/>
                        <a:pt x="363498" y="72991"/>
                        <a:pt x="362953" y="73076"/>
                      </a:cubicBezTo>
                      <a:cubicBezTo>
                        <a:pt x="362407" y="73161"/>
                        <a:pt x="361691" y="73204"/>
                        <a:pt x="360804" y="73204"/>
                      </a:cubicBezTo>
                      <a:cubicBezTo>
                        <a:pt x="359986" y="73204"/>
                        <a:pt x="359286" y="73161"/>
                        <a:pt x="358706" y="73076"/>
                      </a:cubicBezTo>
                      <a:cubicBezTo>
                        <a:pt x="358127" y="72991"/>
                        <a:pt x="357666" y="72888"/>
                        <a:pt x="357325" y="72769"/>
                      </a:cubicBezTo>
                      <a:cubicBezTo>
                        <a:pt x="356984" y="72650"/>
                        <a:pt x="356745" y="72479"/>
                        <a:pt x="356609" y="72257"/>
                      </a:cubicBezTo>
                      <a:cubicBezTo>
                        <a:pt x="356473" y="72036"/>
                        <a:pt x="356404" y="71806"/>
                        <a:pt x="356404" y="71567"/>
                      </a:cubicBezTo>
                      <a:lnTo>
                        <a:pt x="356404" y="10278"/>
                      </a:lnTo>
                      <a:cubicBezTo>
                        <a:pt x="356404" y="8948"/>
                        <a:pt x="356754" y="8019"/>
                        <a:pt x="357453" y="7490"/>
                      </a:cubicBezTo>
                      <a:cubicBezTo>
                        <a:pt x="358152" y="6961"/>
                        <a:pt x="358894" y="6697"/>
                        <a:pt x="359679" y="6697"/>
                      </a:cubicBezTo>
                      <a:lnTo>
                        <a:pt x="389454" y="6697"/>
                      </a:lnTo>
                      <a:cubicBezTo>
                        <a:pt x="389692" y="6697"/>
                        <a:pt x="389923" y="6765"/>
                        <a:pt x="390145" y="6902"/>
                      </a:cubicBezTo>
                      <a:cubicBezTo>
                        <a:pt x="390366" y="7038"/>
                        <a:pt x="390562" y="7260"/>
                        <a:pt x="390732" y="7567"/>
                      </a:cubicBezTo>
                      <a:cubicBezTo>
                        <a:pt x="390903" y="7874"/>
                        <a:pt x="391023" y="8274"/>
                        <a:pt x="391090" y="8769"/>
                      </a:cubicBezTo>
                      <a:cubicBezTo>
                        <a:pt x="391159" y="9263"/>
                        <a:pt x="391193" y="9835"/>
                        <a:pt x="391193" y="10483"/>
                      </a:cubicBezTo>
                      <a:close/>
                      <a:moveTo>
                        <a:pt x="411499" y="71618"/>
                      </a:moveTo>
                      <a:cubicBezTo>
                        <a:pt x="411499" y="71891"/>
                        <a:pt x="411430" y="72121"/>
                        <a:pt x="411294" y="72309"/>
                      </a:cubicBezTo>
                      <a:cubicBezTo>
                        <a:pt x="411158" y="72496"/>
                        <a:pt x="410936" y="72658"/>
                        <a:pt x="410629" y="72795"/>
                      </a:cubicBezTo>
                      <a:cubicBezTo>
                        <a:pt x="410322" y="72931"/>
                        <a:pt x="409896" y="73033"/>
                        <a:pt x="409350" y="73102"/>
                      </a:cubicBezTo>
                      <a:cubicBezTo>
                        <a:pt x="408804" y="73170"/>
                        <a:pt x="408105" y="73204"/>
                        <a:pt x="407252" y="73204"/>
                      </a:cubicBezTo>
                      <a:cubicBezTo>
                        <a:pt x="406434" y="73204"/>
                        <a:pt x="405752" y="73170"/>
                        <a:pt x="405206" y="73102"/>
                      </a:cubicBezTo>
                      <a:cubicBezTo>
                        <a:pt x="404661" y="73033"/>
                        <a:pt x="404225" y="72931"/>
                        <a:pt x="403902" y="72795"/>
                      </a:cubicBezTo>
                      <a:cubicBezTo>
                        <a:pt x="403578" y="72658"/>
                        <a:pt x="403356" y="72496"/>
                        <a:pt x="403237" y="72309"/>
                      </a:cubicBezTo>
                      <a:cubicBezTo>
                        <a:pt x="403117" y="72121"/>
                        <a:pt x="403058" y="71891"/>
                        <a:pt x="403058" y="71618"/>
                      </a:cubicBezTo>
                      <a:lnTo>
                        <a:pt x="403058" y="25575"/>
                      </a:lnTo>
                      <a:cubicBezTo>
                        <a:pt x="403058" y="25336"/>
                        <a:pt x="403117" y="25114"/>
                        <a:pt x="403237" y="24910"/>
                      </a:cubicBezTo>
                      <a:cubicBezTo>
                        <a:pt x="403356" y="24705"/>
                        <a:pt x="403578" y="24534"/>
                        <a:pt x="403902" y="24398"/>
                      </a:cubicBezTo>
                      <a:cubicBezTo>
                        <a:pt x="404225" y="24262"/>
                        <a:pt x="404661" y="24159"/>
                        <a:pt x="405206" y="24091"/>
                      </a:cubicBezTo>
                      <a:cubicBezTo>
                        <a:pt x="405752" y="24023"/>
                        <a:pt x="406434" y="23989"/>
                        <a:pt x="407252" y="23989"/>
                      </a:cubicBezTo>
                      <a:cubicBezTo>
                        <a:pt x="408105" y="23989"/>
                        <a:pt x="408804" y="24023"/>
                        <a:pt x="409350" y="24091"/>
                      </a:cubicBezTo>
                      <a:cubicBezTo>
                        <a:pt x="409896" y="24159"/>
                        <a:pt x="410322" y="24262"/>
                        <a:pt x="410629" y="24398"/>
                      </a:cubicBezTo>
                      <a:cubicBezTo>
                        <a:pt x="410936" y="24534"/>
                        <a:pt x="411158" y="24705"/>
                        <a:pt x="411294" y="24910"/>
                      </a:cubicBezTo>
                      <a:cubicBezTo>
                        <a:pt x="411430" y="25114"/>
                        <a:pt x="411499" y="25336"/>
                        <a:pt x="411499" y="25575"/>
                      </a:cubicBezTo>
                      <a:close/>
                      <a:moveTo>
                        <a:pt x="412471" y="10022"/>
                      </a:moveTo>
                      <a:cubicBezTo>
                        <a:pt x="412471" y="12000"/>
                        <a:pt x="412096" y="13348"/>
                        <a:pt x="411345" y="14064"/>
                      </a:cubicBezTo>
                      <a:cubicBezTo>
                        <a:pt x="410595" y="14780"/>
                        <a:pt x="409214" y="15138"/>
                        <a:pt x="407201" y="15138"/>
                      </a:cubicBezTo>
                      <a:cubicBezTo>
                        <a:pt x="405224" y="15138"/>
                        <a:pt x="403867" y="14789"/>
                        <a:pt x="403134" y="14089"/>
                      </a:cubicBezTo>
                      <a:cubicBezTo>
                        <a:pt x="402401" y="13390"/>
                        <a:pt x="402035" y="12069"/>
                        <a:pt x="402035" y="10125"/>
                      </a:cubicBezTo>
                      <a:cubicBezTo>
                        <a:pt x="402035" y="8146"/>
                        <a:pt x="402409" y="6799"/>
                        <a:pt x="403160" y="6083"/>
                      </a:cubicBezTo>
                      <a:cubicBezTo>
                        <a:pt x="403910" y="5367"/>
                        <a:pt x="405291" y="5009"/>
                        <a:pt x="407304" y="5009"/>
                      </a:cubicBezTo>
                      <a:cubicBezTo>
                        <a:pt x="409282" y="5009"/>
                        <a:pt x="410638" y="5358"/>
                        <a:pt x="411371" y="6057"/>
                      </a:cubicBezTo>
                      <a:cubicBezTo>
                        <a:pt x="412104" y="6757"/>
                        <a:pt x="412471" y="8078"/>
                        <a:pt x="412471" y="10022"/>
                      </a:cubicBezTo>
                      <a:close/>
                      <a:moveTo>
                        <a:pt x="466519" y="71618"/>
                      </a:moveTo>
                      <a:cubicBezTo>
                        <a:pt x="466519" y="71891"/>
                        <a:pt x="466450" y="72121"/>
                        <a:pt x="466314" y="72309"/>
                      </a:cubicBezTo>
                      <a:cubicBezTo>
                        <a:pt x="466178" y="72496"/>
                        <a:pt x="465956" y="72658"/>
                        <a:pt x="465649" y="72795"/>
                      </a:cubicBezTo>
                      <a:cubicBezTo>
                        <a:pt x="465342" y="72931"/>
                        <a:pt x="464916" y="73033"/>
                        <a:pt x="464370" y="73102"/>
                      </a:cubicBezTo>
                      <a:cubicBezTo>
                        <a:pt x="463824" y="73170"/>
                        <a:pt x="463142" y="73204"/>
                        <a:pt x="462323" y="73204"/>
                      </a:cubicBezTo>
                      <a:cubicBezTo>
                        <a:pt x="461471" y="73204"/>
                        <a:pt x="460772" y="73170"/>
                        <a:pt x="460226" y="73102"/>
                      </a:cubicBezTo>
                      <a:cubicBezTo>
                        <a:pt x="459680" y="73033"/>
                        <a:pt x="459254" y="72931"/>
                        <a:pt x="458947" y="72795"/>
                      </a:cubicBezTo>
                      <a:cubicBezTo>
                        <a:pt x="458640" y="72658"/>
                        <a:pt x="458419" y="72496"/>
                        <a:pt x="458282" y="72309"/>
                      </a:cubicBezTo>
                      <a:cubicBezTo>
                        <a:pt x="458145" y="72121"/>
                        <a:pt x="458077" y="71891"/>
                        <a:pt x="458077" y="71618"/>
                      </a:cubicBezTo>
                      <a:lnTo>
                        <a:pt x="458077" y="44657"/>
                      </a:lnTo>
                      <a:cubicBezTo>
                        <a:pt x="458077" y="42031"/>
                        <a:pt x="457873" y="39916"/>
                        <a:pt x="457463" y="38313"/>
                      </a:cubicBezTo>
                      <a:cubicBezTo>
                        <a:pt x="457054" y="36710"/>
                        <a:pt x="456458" y="35329"/>
                        <a:pt x="455673" y="34169"/>
                      </a:cubicBezTo>
                      <a:cubicBezTo>
                        <a:pt x="454888" y="33010"/>
                        <a:pt x="453873" y="32123"/>
                        <a:pt x="452629" y="31509"/>
                      </a:cubicBezTo>
                      <a:cubicBezTo>
                        <a:pt x="451384" y="30895"/>
                        <a:pt x="449943" y="30588"/>
                        <a:pt x="448306" y="30588"/>
                      </a:cubicBezTo>
                      <a:cubicBezTo>
                        <a:pt x="446192" y="30588"/>
                        <a:pt x="444077" y="31339"/>
                        <a:pt x="441962" y="32839"/>
                      </a:cubicBezTo>
                      <a:cubicBezTo>
                        <a:pt x="439847" y="34340"/>
                        <a:pt x="437631" y="36540"/>
                        <a:pt x="435311" y="39439"/>
                      </a:cubicBezTo>
                      <a:lnTo>
                        <a:pt x="435311" y="71618"/>
                      </a:lnTo>
                      <a:cubicBezTo>
                        <a:pt x="435311" y="71891"/>
                        <a:pt x="435243" y="72121"/>
                        <a:pt x="435106" y="72309"/>
                      </a:cubicBezTo>
                      <a:cubicBezTo>
                        <a:pt x="434970" y="72496"/>
                        <a:pt x="434748" y="72658"/>
                        <a:pt x="434442" y="72795"/>
                      </a:cubicBezTo>
                      <a:cubicBezTo>
                        <a:pt x="434135" y="72931"/>
                        <a:pt x="433708" y="73033"/>
                        <a:pt x="433162" y="73102"/>
                      </a:cubicBezTo>
                      <a:cubicBezTo>
                        <a:pt x="432617" y="73170"/>
                        <a:pt x="431917" y="73204"/>
                        <a:pt x="431065" y="73204"/>
                      </a:cubicBezTo>
                      <a:cubicBezTo>
                        <a:pt x="430247" y="73204"/>
                        <a:pt x="429565" y="73170"/>
                        <a:pt x="429019" y="73102"/>
                      </a:cubicBezTo>
                      <a:cubicBezTo>
                        <a:pt x="428473" y="73033"/>
                        <a:pt x="428038" y="72931"/>
                        <a:pt x="427714" y="72795"/>
                      </a:cubicBezTo>
                      <a:cubicBezTo>
                        <a:pt x="427390" y="72658"/>
                        <a:pt x="427168" y="72496"/>
                        <a:pt x="427049" y="72309"/>
                      </a:cubicBezTo>
                      <a:cubicBezTo>
                        <a:pt x="426929" y="72121"/>
                        <a:pt x="426870" y="71891"/>
                        <a:pt x="426870" y="71618"/>
                      </a:cubicBezTo>
                      <a:lnTo>
                        <a:pt x="426870" y="25575"/>
                      </a:lnTo>
                      <a:cubicBezTo>
                        <a:pt x="426870" y="25302"/>
                        <a:pt x="426921" y="25072"/>
                        <a:pt x="427023" y="24884"/>
                      </a:cubicBezTo>
                      <a:cubicBezTo>
                        <a:pt x="427125" y="24696"/>
                        <a:pt x="427330" y="24526"/>
                        <a:pt x="427637" y="24372"/>
                      </a:cubicBezTo>
                      <a:cubicBezTo>
                        <a:pt x="427945" y="24219"/>
                        <a:pt x="428337" y="24117"/>
                        <a:pt x="428814" y="24065"/>
                      </a:cubicBezTo>
                      <a:cubicBezTo>
                        <a:pt x="429291" y="24014"/>
                        <a:pt x="429923" y="23989"/>
                        <a:pt x="430707" y="23989"/>
                      </a:cubicBezTo>
                      <a:cubicBezTo>
                        <a:pt x="431457" y="23989"/>
                        <a:pt x="432079" y="24014"/>
                        <a:pt x="432575" y="24065"/>
                      </a:cubicBezTo>
                      <a:cubicBezTo>
                        <a:pt x="433069" y="24117"/>
                        <a:pt x="433453" y="24219"/>
                        <a:pt x="433725" y="24372"/>
                      </a:cubicBezTo>
                      <a:cubicBezTo>
                        <a:pt x="433998" y="24526"/>
                        <a:pt x="434194" y="24696"/>
                        <a:pt x="434314" y="24884"/>
                      </a:cubicBezTo>
                      <a:cubicBezTo>
                        <a:pt x="434433" y="25072"/>
                        <a:pt x="434493" y="25302"/>
                        <a:pt x="434493" y="25575"/>
                      </a:cubicBezTo>
                      <a:lnTo>
                        <a:pt x="434493" y="31663"/>
                      </a:lnTo>
                      <a:cubicBezTo>
                        <a:pt x="437085" y="28764"/>
                        <a:pt x="439668" y="26640"/>
                        <a:pt x="442243" y="25293"/>
                      </a:cubicBezTo>
                      <a:cubicBezTo>
                        <a:pt x="444818" y="23946"/>
                        <a:pt x="447419" y="23272"/>
                        <a:pt x="450045" y="23272"/>
                      </a:cubicBezTo>
                      <a:cubicBezTo>
                        <a:pt x="453114" y="23272"/>
                        <a:pt x="455698" y="23793"/>
                        <a:pt x="457796" y="24833"/>
                      </a:cubicBezTo>
                      <a:cubicBezTo>
                        <a:pt x="459893" y="25873"/>
                        <a:pt x="461591" y="27263"/>
                        <a:pt x="462886" y="29002"/>
                      </a:cubicBezTo>
                      <a:cubicBezTo>
                        <a:pt x="464182" y="30742"/>
                        <a:pt x="465112" y="32780"/>
                        <a:pt x="465675" y="35116"/>
                      </a:cubicBezTo>
                      <a:cubicBezTo>
                        <a:pt x="466237" y="37452"/>
                        <a:pt x="466519" y="40257"/>
                        <a:pt x="466519" y="43532"/>
                      </a:cubicBezTo>
                      <a:close/>
                      <a:moveTo>
                        <a:pt x="516126" y="71669"/>
                      </a:moveTo>
                      <a:cubicBezTo>
                        <a:pt x="516126" y="72078"/>
                        <a:pt x="515990" y="72385"/>
                        <a:pt x="515717" y="72590"/>
                      </a:cubicBezTo>
                      <a:cubicBezTo>
                        <a:pt x="515444" y="72795"/>
                        <a:pt x="515069" y="72948"/>
                        <a:pt x="514592" y="73050"/>
                      </a:cubicBezTo>
                      <a:cubicBezTo>
                        <a:pt x="514114" y="73153"/>
                        <a:pt x="513415" y="73204"/>
                        <a:pt x="512494" y="73204"/>
                      </a:cubicBezTo>
                      <a:cubicBezTo>
                        <a:pt x="511607" y="73204"/>
                        <a:pt x="510900" y="73153"/>
                        <a:pt x="510371" y="73050"/>
                      </a:cubicBezTo>
                      <a:cubicBezTo>
                        <a:pt x="509842" y="72948"/>
                        <a:pt x="509459" y="72795"/>
                        <a:pt x="509219" y="72590"/>
                      </a:cubicBezTo>
                      <a:cubicBezTo>
                        <a:pt x="508981" y="72385"/>
                        <a:pt x="508862" y="72078"/>
                        <a:pt x="508862" y="71669"/>
                      </a:cubicBezTo>
                      <a:lnTo>
                        <a:pt x="508862" y="67065"/>
                      </a:lnTo>
                      <a:cubicBezTo>
                        <a:pt x="506850" y="69213"/>
                        <a:pt x="504607" y="70885"/>
                        <a:pt x="502135" y="72078"/>
                      </a:cubicBezTo>
                      <a:cubicBezTo>
                        <a:pt x="499661" y="73272"/>
                        <a:pt x="497044" y="73869"/>
                        <a:pt x="494281" y="73869"/>
                      </a:cubicBezTo>
                      <a:cubicBezTo>
                        <a:pt x="491860" y="73869"/>
                        <a:pt x="489668" y="73553"/>
                        <a:pt x="487707" y="72923"/>
                      </a:cubicBezTo>
                      <a:cubicBezTo>
                        <a:pt x="485746" y="72292"/>
                        <a:pt x="484075" y="71379"/>
                        <a:pt x="482693" y="70185"/>
                      </a:cubicBezTo>
                      <a:cubicBezTo>
                        <a:pt x="481312" y="68992"/>
                        <a:pt x="480238" y="67525"/>
                        <a:pt x="479471" y="65786"/>
                      </a:cubicBezTo>
                      <a:cubicBezTo>
                        <a:pt x="478703" y="64046"/>
                        <a:pt x="478319" y="62068"/>
                        <a:pt x="478319" y="59851"/>
                      </a:cubicBezTo>
                      <a:cubicBezTo>
                        <a:pt x="478319" y="57259"/>
                        <a:pt x="478848" y="55008"/>
                        <a:pt x="479905" y="53098"/>
                      </a:cubicBezTo>
                      <a:cubicBezTo>
                        <a:pt x="480963" y="51188"/>
                        <a:pt x="482481" y="49602"/>
                        <a:pt x="484458" y="48341"/>
                      </a:cubicBezTo>
                      <a:cubicBezTo>
                        <a:pt x="486437" y="47079"/>
                        <a:pt x="488859" y="46132"/>
                        <a:pt x="491723" y="45501"/>
                      </a:cubicBezTo>
                      <a:cubicBezTo>
                        <a:pt x="494588" y="44870"/>
                        <a:pt x="497811" y="44555"/>
                        <a:pt x="501393" y="44555"/>
                      </a:cubicBezTo>
                      <a:lnTo>
                        <a:pt x="507736" y="44555"/>
                      </a:lnTo>
                      <a:lnTo>
                        <a:pt x="507736" y="40974"/>
                      </a:lnTo>
                      <a:cubicBezTo>
                        <a:pt x="507736" y="39200"/>
                        <a:pt x="507549" y="37631"/>
                        <a:pt x="507173" y="36267"/>
                      </a:cubicBezTo>
                      <a:cubicBezTo>
                        <a:pt x="506798" y="34903"/>
                        <a:pt x="506193" y="33769"/>
                        <a:pt x="505357" y="32865"/>
                      </a:cubicBezTo>
                      <a:cubicBezTo>
                        <a:pt x="504522" y="31961"/>
                        <a:pt x="503439" y="31279"/>
                        <a:pt x="502109" y="30819"/>
                      </a:cubicBezTo>
                      <a:cubicBezTo>
                        <a:pt x="500778" y="30358"/>
                        <a:pt x="499141" y="30128"/>
                        <a:pt x="497197" y="30128"/>
                      </a:cubicBezTo>
                      <a:cubicBezTo>
                        <a:pt x="495117" y="30128"/>
                        <a:pt x="493250" y="30375"/>
                        <a:pt x="491595" y="30870"/>
                      </a:cubicBezTo>
                      <a:cubicBezTo>
                        <a:pt x="489941" y="31364"/>
                        <a:pt x="488492" y="31910"/>
                        <a:pt x="487247" y="32507"/>
                      </a:cubicBezTo>
                      <a:cubicBezTo>
                        <a:pt x="486002" y="33104"/>
                        <a:pt x="484962" y="33649"/>
                        <a:pt x="484126" y="34144"/>
                      </a:cubicBezTo>
                      <a:cubicBezTo>
                        <a:pt x="483291" y="34638"/>
                        <a:pt x="482669" y="34886"/>
                        <a:pt x="482259" y="34886"/>
                      </a:cubicBezTo>
                      <a:cubicBezTo>
                        <a:pt x="481986" y="34886"/>
                        <a:pt x="481747" y="34817"/>
                        <a:pt x="481543" y="34681"/>
                      </a:cubicBezTo>
                      <a:cubicBezTo>
                        <a:pt x="481338" y="34545"/>
                        <a:pt x="481159" y="34340"/>
                        <a:pt x="481005" y="34067"/>
                      </a:cubicBezTo>
                      <a:cubicBezTo>
                        <a:pt x="480852" y="33794"/>
                        <a:pt x="480741" y="33445"/>
                        <a:pt x="480673" y="33018"/>
                      </a:cubicBezTo>
                      <a:cubicBezTo>
                        <a:pt x="480604" y="32592"/>
                        <a:pt x="480570" y="32123"/>
                        <a:pt x="480570" y="31611"/>
                      </a:cubicBezTo>
                      <a:cubicBezTo>
                        <a:pt x="480570" y="30759"/>
                        <a:pt x="480630" y="30085"/>
                        <a:pt x="480749" y="29591"/>
                      </a:cubicBezTo>
                      <a:cubicBezTo>
                        <a:pt x="480869" y="29096"/>
                        <a:pt x="481159" y="28627"/>
                        <a:pt x="481619" y="28184"/>
                      </a:cubicBezTo>
                      <a:cubicBezTo>
                        <a:pt x="482080" y="27740"/>
                        <a:pt x="482872" y="27220"/>
                        <a:pt x="483998" y="26623"/>
                      </a:cubicBezTo>
                      <a:cubicBezTo>
                        <a:pt x="485124" y="26027"/>
                        <a:pt x="486419" y="25481"/>
                        <a:pt x="487886" y="24986"/>
                      </a:cubicBezTo>
                      <a:cubicBezTo>
                        <a:pt x="489353" y="24492"/>
                        <a:pt x="490956" y="24082"/>
                        <a:pt x="492695" y="23758"/>
                      </a:cubicBezTo>
                      <a:cubicBezTo>
                        <a:pt x="494435" y="23435"/>
                        <a:pt x="496191" y="23272"/>
                        <a:pt x="497965" y="23272"/>
                      </a:cubicBezTo>
                      <a:cubicBezTo>
                        <a:pt x="501273" y="23272"/>
                        <a:pt x="504086" y="23648"/>
                        <a:pt x="506406" y="24398"/>
                      </a:cubicBezTo>
                      <a:cubicBezTo>
                        <a:pt x="508725" y="25148"/>
                        <a:pt x="510602" y="26248"/>
                        <a:pt x="512034" y="27698"/>
                      </a:cubicBezTo>
                      <a:cubicBezTo>
                        <a:pt x="513467" y="29147"/>
                        <a:pt x="514507" y="30946"/>
                        <a:pt x="515154" y="33095"/>
                      </a:cubicBezTo>
                      <a:cubicBezTo>
                        <a:pt x="515802" y="35244"/>
                        <a:pt x="516126" y="37751"/>
                        <a:pt x="516126" y="40615"/>
                      </a:cubicBezTo>
                      <a:close/>
                      <a:moveTo>
                        <a:pt x="507736" y="50643"/>
                      </a:moveTo>
                      <a:lnTo>
                        <a:pt x="500523" y="50643"/>
                      </a:lnTo>
                      <a:cubicBezTo>
                        <a:pt x="498204" y="50643"/>
                        <a:pt x="496191" y="50839"/>
                        <a:pt x="494486" y="51231"/>
                      </a:cubicBezTo>
                      <a:cubicBezTo>
                        <a:pt x="492780" y="51623"/>
                        <a:pt x="491365" y="52203"/>
                        <a:pt x="490240" y="52970"/>
                      </a:cubicBezTo>
                      <a:cubicBezTo>
                        <a:pt x="489114" y="53738"/>
                        <a:pt x="488287" y="54659"/>
                        <a:pt x="487759" y="55733"/>
                      </a:cubicBezTo>
                      <a:cubicBezTo>
                        <a:pt x="487230" y="56807"/>
                        <a:pt x="486965" y="58044"/>
                        <a:pt x="486965" y="59442"/>
                      </a:cubicBezTo>
                      <a:cubicBezTo>
                        <a:pt x="486965" y="61829"/>
                        <a:pt x="487724" y="63731"/>
                        <a:pt x="489242" y="65146"/>
                      </a:cubicBezTo>
                      <a:cubicBezTo>
                        <a:pt x="490760" y="66562"/>
                        <a:pt x="492883" y="67269"/>
                        <a:pt x="495611" y="67269"/>
                      </a:cubicBezTo>
                      <a:cubicBezTo>
                        <a:pt x="497829" y="67269"/>
                        <a:pt x="499883" y="66707"/>
                        <a:pt x="501777" y="65581"/>
                      </a:cubicBezTo>
                      <a:cubicBezTo>
                        <a:pt x="503669" y="64456"/>
                        <a:pt x="505656" y="62733"/>
                        <a:pt x="507736" y="60414"/>
                      </a:cubicBezTo>
                      <a:close/>
                      <a:moveTo>
                        <a:pt x="539491" y="71618"/>
                      </a:moveTo>
                      <a:cubicBezTo>
                        <a:pt x="539491" y="71891"/>
                        <a:pt x="539422" y="72121"/>
                        <a:pt x="539286" y="72309"/>
                      </a:cubicBezTo>
                      <a:cubicBezTo>
                        <a:pt x="539150" y="72496"/>
                        <a:pt x="538928" y="72658"/>
                        <a:pt x="538621" y="72795"/>
                      </a:cubicBezTo>
                      <a:cubicBezTo>
                        <a:pt x="538315" y="72931"/>
                        <a:pt x="537888" y="73033"/>
                        <a:pt x="537342" y="73102"/>
                      </a:cubicBezTo>
                      <a:cubicBezTo>
                        <a:pt x="536796" y="73170"/>
                        <a:pt x="536097" y="73204"/>
                        <a:pt x="535245" y="73204"/>
                      </a:cubicBezTo>
                      <a:cubicBezTo>
                        <a:pt x="534426" y="73204"/>
                        <a:pt x="533744" y="73170"/>
                        <a:pt x="533199" y="73102"/>
                      </a:cubicBezTo>
                      <a:cubicBezTo>
                        <a:pt x="532653" y="73033"/>
                        <a:pt x="532218" y="72931"/>
                        <a:pt x="531894" y="72795"/>
                      </a:cubicBezTo>
                      <a:cubicBezTo>
                        <a:pt x="531570" y="72658"/>
                        <a:pt x="531348" y="72496"/>
                        <a:pt x="531229" y="72309"/>
                      </a:cubicBezTo>
                      <a:cubicBezTo>
                        <a:pt x="531109" y="72121"/>
                        <a:pt x="531050" y="71891"/>
                        <a:pt x="531050" y="71618"/>
                      </a:cubicBezTo>
                      <a:lnTo>
                        <a:pt x="531050" y="3269"/>
                      </a:lnTo>
                      <a:cubicBezTo>
                        <a:pt x="531050" y="2996"/>
                        <a:pt x="531109" y="2758"/>
                        <a:pt x="531229" y="2553"/>
                      </a:cubicBezTo>
                      <a:cubicBezTo>
                        <a:pt x="531348" y="2348"/>
                        <a:pt x="531570" y="2178"/>
                        <a:pt x="531894" y="2041"/>
                      </a:cubicBezTo>
                      <a:cubicBezTo>
                        <a:pt x="532218" y="1905"/>
                        <a:pt x="532653" y="1803"/>
                        <a:pt x="533199" y="1734"/>
                      </a:cubicBezTo>
                      <a:cubicBezTo>
                        <a:pt x="533744" y="1666"/>
                        <a:pt x="534426" y="1632"/>
                        <a:pt x="535245" y="1632"/>
                      </a:cubicBezTo>
                      <a:cubicBezTo>
                        <a:pt x="536097" y="1632"/>
                        <a:pt x="536796" y="1666"/>
                        <a:pt x="537342" y="1734"/>
                      </a:cubicBezTo>
                      <a:cubicBezTo>
                        <a:pt x="537888" y="1803"/>
                        <a:pt x="538315" y="1905"/>
                        <a:pt x="538621" y="2041"/>
                      </a:cubicBezTo>
                      <a:cubicBezTo>
                        <a:pt x="538928" y="2178"/>
                        <a:pt x="539150" y="2348"/>
                        <a:pt x="539286" y="2553"/>
                      </a:cubicBezTo>
                      <a:cubicBezTo>
                        <a:pt x="539422" y="2758"/>
                        <a:pt x="539491" y="2996"/>
                        <a:pt x="539491" y="3269"/>
                      </a:cubicBezTo>
                      <a:close/>
                      <a:moveTo>
                        <a:pt x="571949" y="45424"/>
                      </a:moveTo>
                      <a:cubicBezTo>
                        <a:pt x="571949" y="49278"/>
                        <a:pt x="571711" y="53090"/>
                        <a:pt x="571233" y="56858"/>
                      </a:cubicBezTo>
                      <a:cubicBezTo>
                        <a:pt x="570756" y="60627"/>
                        <a:pt x="570039" y="64353"/>
                        <a:pt x="569084" y="68037"/>
                      </a:cubicBezTo>
                      <a:cubicBezTo>
                        <a:pt x="568130" y="71720"/>
                        <a:pt x="566961" y="75344"/>
                        <a:pt x="565580" y="78908"/>
                      </a:cubicBezTo>
                      <a:cubicBezTo>
                        <a:pt x="564199" y="82472"/>
                        <a:pt x="562587" y="85994"/>
                        <a:pt x="560746" y="89472"/>
                      </a:cubicBezTo>
                      <a:cubicBezTo>
                        <a:pt x="560643" y="89643"/>
                        <a:pt x="560490" y="89797"/>
                        <a:pt x="560285" y="89933"/>
                      </a:cubicBezTo>
                      <a:cubicBezTo>
                        <a:pt x="560080" y="90069"/>
                        <a:pt x="559816" y="90189"/>
                        <a:pt x="559492" y="90291"/>
                      </a:cubicBezTo>
                      <a:cubicBezTo>
                        <a:pt x="559168" y="90393"/>
                        <a:pt x="558785" y="90462"/>
                        <a:pt x="558341" y="90496"/>
                      </a:cubicBezTo>
                      <a:cubicBezTo>
                        <a:pt x="557898" y="90530"/>
                        <a:pt x="557369" y="90547"/>
                        <a:pt x="556755" y="90547"/>
                      </a:cubicBezTo>
                      <a:cubicBezTo>
                        <a:pt x="555868" y="90547"/>
                        <a:pt x="555178" y="90504"/>
                        <a:pt x="554683" y="90419"/>
                      </a:cubicBezTo>
                      <a:cubicBezTo>
                        <a:pt x="554189" y="90334"/>
                        <a:pt x="553831" y="90197"/>
                        <a:pt x="553609" y="90010"/>
                      </a:cubicBezTo>
                      <a:cubicBezTo>
                        <a:pt x="553387" y="89822"/>
                        <a:pt x="553285" y="89583"/>
                        <a:pt x="553302" y="89294"/>
                      </a:cubicBezTo>
                      <a:cubicBezTo>
                        <a:pt x="553318" y="89004"/>
                        <a:pt x="553413" y="88654"/>
                        <a:pt x="553583" y="88245"/>
                      </a:cubicBezTo>
                      <a:cubicBezTo>
                        <a:pt x="556721" y="81355"/>
                        <a:pt x="559091" y="74304"/>
                        <a:pt x="560694" y="67090"/>
                      </a:cubicBezTo>
                      <a:cubicBezTo>
                        <a:pt x="562298" y="59877"/>
                        <a:pt x="563099" y="52604"/>
                        <a:pt x="563099" y="45271"/>
                      </a:cubicBezTo>
                      <a:cubicBezTo>
                        <a:pt x="563099" y="37972"/>
                        <a:pt x="562298" y="30716"/>
                        <a:pt x="560694" y="23503"/>
                      </a:cubicBezTo>
                      <a:cubicBezTo>
                        <a:pt x="559091" y="16289"/>
                        <a:pt x="556686" y="9255"/>
                        <a:pt x="553481" y="2399"/>
                      </a:cubicBezTo>
                      <a:cubicBezTo>
                        <a:pt x="553344" y="2093"/>
                        <a:pt x="553294" y="1803"/>
                        <a:pt x="553327" y="1530"/>
                      </a:cubicBezTo>
                      <a:cubicBezTo>
                        <a:pt x="553361" y="1257"/>
                        <a:pt x="553515" y="1035"/>
                        <a:pt x="553788" y="865"/>
                      </a:cubicBezTo>
                      <a:cubicBezTo>
                        <a:pt x="554060" y="694"/>
                        <a:pt x="554436" y="558"/>
                        <a:pt x="554913" y="455"/>
                      </a:cubicBezTo>
                      <a:cubicBezTo>
                        <a:pt x="555391" y="353"/>
                        <a:pt x="556022" y="302"/>
                        <a:pt x="556806" y="302"/>
                      </a:cubicBezTo>
                      <a:cubicBezTo>
                        <a:pt x="557523" y="302"/>
                        <a:pt x="558119" y="328"/>
                        <a:pt x="558597" y="379"/>
                      </a:cubicBezTo>
                      <a:cubicBezTo>
                        <a:pt x="559074" y="430"/>
                        <a:pt x="559458" y="507"/>
                        <a:pt x="559748" y="609"/>
                      </a:cubicBezTo>
                      <a:cubicBezTo>
                        <a:pt x="560038" y="711"/>
                        <a:pt x="560251" y="814"/>
                        <a:pt x="560388" y="916"/>
                      </a:cubicBezTo>
                      <a:cubicBezTo>
                        <a:pt x="560524" y="1018"/>
                        <a:pt x="560626" y="1138"/>
                        <a:pt x="560694" y="1274"/>
                      </a:cubicBezTo>
                      <a:cubicBezTo>
                        <a:pt x="564207" y="8266"/>
                        <a:pt x="566961" y="15454"/>
                        <a:pt x="568956" y="22838"/>
                      </a:cubicBezTo>
                      <a:cubicBezTo>
                        <a:pt x="570952" y="30222"/>
                        <a:pt x="571949" y="37751"/>
                        <a:pt x="571949" y="4542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42" name="Полилиния: фигура 41">
              <a:extLst>
                <a:ext uri="{FF2B5EF4-FFF2-40B4-BE49-F238E27FC236}">
                  <a16:creationId xmlns:a16="http://schemas.microsoft.com/office/drawing/2014/main" id="{6EFAA641-E601-481D-BBF4-B008E1F052B9}"/>
                </a:ext>
              </a:extLst>
            </p:cNvPr>
            <p:cNvSpPr/>
            <p:nvPr/>
          </p:nvSpPr>
          <p:spPr>
            <a:xfrm>
              <a:off x="2605087" y="2624114"/>
              <a:ext cx="952500" cy="1428737"/>
            </a:xfrm>
            <a:custGeom>
              <a:avLst/>
              <a:gdLst>
                <a:gd name="connsiteX0" fmla="*/ 0 w 952500"/>
                <a:gd name="connsiteY0" fmla="*/ 0 h 1428737"/>
                <a:gd name="connsiteX1" fmla="*/ 952500 w 952500"/>
                <a:gd name="connsiteY1" fmla="*/ 0 h 1428737"/>
                <a:gd name="connsiteX2" fmla="*/ 952500 w 952500"/>
                <a:gd name="connsiteY2" fmla="*/ 1428738 h 1428737"/>
                <a:gd name="connsiteX3" fmla="*/ 0 w 952500"/>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0" y="0"/>
                  </a:moveTo>
                  <a:lnTo>
                    <a:pt x="952500" y="0"/>
                  </a:lnTo>
                  <a:lnTo>
                    <a:pt x="952500" y="1428738"/>
                  </a:lnTo>
                  <a:lnTo>
                    <a:pt x="0" y="1428738"/>
                  </a:lnTo>
                  <a:close/>
                </a:path>
              </a:pathLst>
            </a:custGeom>
            <a:solidFill>
              <a:srgbClr val="FFBE86"/>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Drafts (First, Interim, Final)</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43" name="Рисунок 4">
              <a:extLst>
                <a:ext uri="{FF2B5EF4-FFF2-40B4-BE49-F238E27FC236}">
                  <a16:creationId xmlns:a16="http://schemas.microsoft.com/office/drawing/2014/main" id="{C4A8EC25-402E-42FE-90D8-655774E385D5}"/>
                </a:ext>
              </a:extLst>
            </p:cNvPr>
            <p:cNvGrpSpPr/>
            <p:nvPr/>
          </p:nvGrpSpPr>
          <p:grpSpPr>
            <a:xfrm>
              <a:off x="3652837" y="2636614"/>
              <a:ext cx="952500" cy="1428737"/>
              <a:chOff x="3652837" y="2636614"/>
              <a:chExt cx="952500" cy="1428737"/>
            </a:xfrm>
          </p:grpSpPr>
          <p:sp>
            <p:nvSpPr>
              <p:cNvPr id="54" name="Полилиния: фигура 53">
                <a:extLst>
                  <a:ext uri="{FF2B5EF4-FFF2-40B4-BE49-F238E27FC236}">
                    <a16:creationId xmlns:a16="http://schemas.microsoft.com/office/drawing/2014/main" id="{D97267B6-15D2-42EE-839A-1C8C6894DE64}"/>
                  </a:ext>
                </a:extLst>
              </p:cNvPr>
              <p:cNvSpPr/>
              <p:nvPr/>
            </p:nvSpPr>
            <p:spPr>
              <a:xfrm>
                <a:off x="3652837" y="2636614"/>
                <a:ext cx="952500" cy="1428737"/>
              </a:xfrm>
              <a:custGeom>
                <a:avLst/>
                <a:gdLst>
                  <a:gd name="connsiteX0" fmla="*/ 379 w 952500"/>
                  <a:gd name="connsiteY0" fmla="*/ 272 h 1428737"/>
                  <a:gd name="connsiteX1" fmla="*/ 952879 w 952500"/>
                  <a:gd name="connsiteY1" fmla="*/ 272 h 1428737"/>
                  <a:gd name="connsiteX2" fmla="*/ 952879 w 952500"/>
                  <a:gd name="connsiteY2" fmla="*/ 1429010 h 1428737"/>
                  <a:gd name="connsiteX3" fmla="*/ 379 w 952500"/>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379" y="272"/>
                    </a:moveTo>
                    <a:lnTo>
                      <a:pt x="952879" y="272"/>
                    </a:lnTo>
                    <a:lnTo>
                      <a:pt x="952879" y="1429010"/>
                    </a:lnTo>
                    <a:lnTo>
                      <a:pt x="379"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55" name="Рисунок 4">
                <a:extLst>
                  <a:ext uri="{FF2B5EF4-FFF2-40B4-BE49-F238E27FC236}">
                    <a16:creationId xmlns:a16="http://schemas.microsoft.com/office/drawing/2014/main" id="{C5BBFEEB-4888-480A-80E2-DEBB2FD267DA}"/>
                  </a:ext>
                </a:extLst>
              </p:cNvPr>
              <p:cNvGrpSpPr/>
              <p:nvPr/>
            </p:nvGrpSpPr>
            <p:grpSpPr>
              <a:xfrm>
                <a:off x="3706242" y="2681436"/>
                <a:ext cx="767477" cy="832829"/>
                <a:chOff x="3706242" y="2681436"/>
                <a:chExt cx="767477" cy="832829"/>
              </a:xfrm>
              <a:solidFill>
                <a:srgbClr val="000000"/>
              </a:solidFill>
            </p:grpSpPr>
            <p:sp>
              <p:nvSpPr>
                <p:cNvPr id="56" name="Полилиния: фигура 55">
                  <a:extLst>
                    <a:ext uri="{FF2B5EF4-FFF2-40B4-BE49-F238E27FC236}">
                      <a16:creationId xmlns:a16="http://schemas.microsoft.com/office/drawing/2014/main" id="{6225827E-B2CB-4211-BC0B-68DF0D75C6C3}"/>
                    </a:ext>
                  </a:extLst>
                </p:cNvPr>
                <p:cNvSpPr/>
                <p:nvPr/>
              </p:nvSpPr>
              <p:spPr>
                <a:xfrm>
                  <a:off x="3706242" y="2703025"/>
                  <a:ext cx="25937" cy="25937"/>
                </a:xfrm>
                <a:custGeom>
                  <a:avLst/>
                  <a:gdLst>
                    <a:gd name="connsiteX0" fmla="*/ 389 w 25937"/>
                    <a:gd name="connsiteY0" fmla="*/ 13232 h 25937"/>
                    <a:gd name="connsiteX1" fmla="*/ 4200 w 25937"/>
                    <a:gd name="connsiteY1" fmla="*/ 4075 h 25937"/>
                    <a:gd name="connsiteX2" fmla="*/ 13332 w 25937"/>
                    <a:gd name="connsiteY2" fmla="*/ 289 h 25937"/>
                    <a:gd name="connsiteX3" fmla="*/ 22515 w 25937"/>
                    <a:gd name="connsiteY3" fmla="*/ 4075 h 25937"/>
                    <a:gd name="connsiteX4" fmla="*/ 26326 w 25937"/>
                    <a:gd name="connsiteY4" fmla="*/ 13232 h 25937"/>
                    <a:gd name="connsiteX5" fmla="*/ 22515 w 25937"/>
                    <a:gd name="connsiteY5" fmla="*/ 22415 h 25937"/>
                    <a:gd name="connsiteX6" fmla="*/ 13332 w 25937"/>
                    <a:gd name="connsiteY6" fmla="*/ 26227 h 25937"/>
                    <a:gd name="connsiteX7" fmla="*/ 4200 w 25937"/>
                    <a:gd name="connsiteY7" fmla="*/ 22415 h 25937"/>
                    <a:gd name="connsiteX8" fmla="*/ 389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32"/>
                      </a:moveTo>
                      <a:cubicBezTo>
                        <a:pt x="389" y="9651"/>
                        <a:pt x="1659" y="6599"/>
                        <a:pt x="4200" y="4075"/>
                      </a:cubicBezTo>
                      <a:cubicBezTo>
                        <a:pt x="6741" y="1551"/>
                        <a:pt x="9785" y="289"/>
                        <a:pt x="13332" y="289"/>
                      </a:cubicBezTo>
                      <a:cubicBezTo>
                        <a:pt x="16913" y="289"/>
                        <a:pt x="19974" y="1551"/>
                        <a:pt x="22515" y="4075"/>
                      </a:cubicBezTo>
                      <a:cubicBezTo>
                        <a:pt x="25056" y="6599"/>
                        <a:pt x="26326" y="9651"/>
                        <a:pt x="26326" y="13232"/>
                      </a:cubicBezTo>
                      <a:cubicBezTo>
                        <a:pt x="26326" y="16813"/>
                        <a:pt x="25056" y="19874"/>
                        <a:pt x="22515" y="22415"/>
                      </a:cubicBezTo>
                      <a:cubicBezTo>
                        <a:pt x="19974" y="24956"/>
                        <a:pt x="16913" y="26227"/>
                        <a:pt x="13332" y="26227"/>
                      </a:cubicBezTo>
                      <a:cubicBezTo>
                        <a:pt x="9785" y="26227"/>
                        <a:pt x="6741" y="24956"/>
                        <a:pt x="4200" y="22415"/>
                      </a:cubicBezTo>
                      <a:cubicBezTo>
                        <a:pt x="1659" y="19874"/>
                        <a:pt x="389" y="16813"/>
                        <a:pt x="389"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57" name="Полилиния: фигура 56">
                  <a:extLst>
                    <a:ext uri="{FF2B5EF4-FFF2-40B4-BE49-F238E27FC236}">
                      <a16:creationId xmlns:a16="http://schemas.microsoft.com/office/drawing/2014/main" id="{1E648E15-ECAF-476A-9290-F97710DA325F}"/>
                    </a:ext>
                  </a:extLst>
                </p:cNvPr>
                <p:cNvSpPr/>
                <p:nvPr/>
              </p:nvSpPr>
              <p:spPr>
                <a:xfrm>
                  <a:off x="3799556" y="2681436"/>
                  <a:ext cx="674163" cy="89937"/>
                </a:xfrm>
                <a:custGeom>
                  <a:avLst/>
                  <a:gdLst>
                    <a:gd name="connsiteX0" fmla="*/ 37233 w 674163"/>
                    <a:gd name="connsiteY0" fmla="*/ 67921 h 89937"/>
                    <a:gd name="connsiteX1" fmla="*/ 37131 w 674163"/>
                    <a:gd name="connsiteY1" fmla="*/ 69533 h 89937"/>
                    <a:gd name="connsiteX2" fmla="*/ 36773 w 674163"/>
                    <a:gd name="connsiteY2" fmla="*/ 70684 h 89937"/>
                    <a:gd name="connsiteX3" fmla="*/ 36184 w 674163"/>
                    <a:gd name="connsiteY3" fmla="*/ 71349 h 89937"/>
                    <a:gd name="connsiteX4" fmla="*/ 35442 w 674163"/>
                    <a:gd name="connsiteY4" fmla="*/ 71554 h 89937"/>
                    <a:gd name="connsiteX5" fmla="*/ 3672 w 674163"/>
                    <a:gd name="connsiteY5" fmla="*/ 71554 h 89937"/>
                    <a:gd name="connsiteX6" fmla="*/ 1447 w 674163"/>
                    <a:gd name="connsiteY6" fmla="*/ 70761 h 89937"/>
                    <a:gd name="connsiteX7" fmla="*/ 398 w 674163"/>
                    <a:gd name="connsiteY7" fmla="*/ 67973 h 89937"/>
                    <a:gd name="connsiteX8" fmla="*/ 398 w 674163"/>
                    <a:gd name="connsiteY8" fmla="*/ 8935 h 89937"/>
                    <a:gd name="connsiteX9" fmla="*/ 1447 w 674163"/>
                    <a:gd name="connsiteY9" fmla="*/ 6147 h 89937"/>
                    <a:gd name="connsiteX10" fmla="*/ 3672 w 674163"/>
                    <a:gd name="connsiteY10" fmla="*/ 5354 h 89937"/>
                    <a:gd name="connsiteX11" fmla="*/ 35084 w 674163"/>
                    <a:gd name="connsiteY11" fmla="*/ 5354 h 89937"/>
                    <a:gd name="connsiteX12" fmla="*/ 35826 w 674163"/>
                    <a:gd name="connsiteY12" fmla="*/ 5558 h 89937"/>
                    <a:gd name="connsiteX13" fmla="*/ 36363 w 674163"/>
                    <a:gd name="connsiteY13" fmla="*/ 6223 h 89937"/>
                    <a:gd name="connsiteX14" fmla="*/ 36696 w 674163"/>
                    <a:gd name="connsiteY14" fmla="*/ 7374 h 89937"/>
                    <a:gd name="connsiteX15" fmla="*/ 36824 w 674163"/>
                    <a:gd name="connsiteY15" fmla="*/ 9088 h 89937"/>
                    <a:gd name="connsiteX16" fmla="*/ 36696 w 674163"/>
                    <a:gd name="connsiteY16" fmla="*/ 10700 h 89937"/>
                    <a:gd name="connsiteX17" fmla="*/ 36363 w 674163"/>
                    <a:gd name="connsiteY17" fmla="*/ 11825 h 89937"/>
                    <a:gd name="connsiteX18" fmla="*/ 35826 w 674163"/>
                    <a:gd name="connsiteY18" fmla="*/ 12465 h 89937"/>
                    <a:gd name="connsiteX19" fmla="*/ 35084 w 674163"/>
                    <a:gd name="connsiteY19" fmla="*/ 12669 h 89937"/>
                    <a:gd name="connsiteX20" fmla="*/ 9197 w 674163"/>
                    <a:gd name="connsiteY20" fmla="*/ 12669 h 89937"/>
                    <a:gd name="connsiteX21" fmla="*/ 9197 w 674163"/>
                    <a:gd name="connsiteY21" fmla="*/ 33440 h 89937"/>
                    <a:gd name="connsiteX22" fmla="*/ 31401 w 674163"/>
                    <a:gd name="connsiteY22" fmla="*/ 33440 h 89937"/>
                    <a:gd name="connsiteX23" fmla="*/ 32143 w 674163"/>
                    <a:gd name="connsiteY23" fmla="*/ 33670 h 89937"/>
                    <a:gd name="connsiteX24" fmla="*/ 32705 w 674163"/>
                    <a:gd name="connsiteY24" fmla="*/ 34310 h 89937"/>
                    <a:gd name="connsiteX25" fmla="*/ 33038 w 674163"/>
                    <a:gd name="connsiteY25" fmla="*/ 35435 h 89937"/>
                    <a:gd name="connsiteX26" fmla="*/ 33140 w 674163"/>
                    <a:gd name="connsiteY26" fmla="*/ 37124 h 89937"/>
                    <a:gd name="connsiteX27" fmla="*/ 33038 w 674163"/>
                    <a:gd name="connsiteY27" fmla="*/ 38710 h 89937"/>
                    <a:gd name="connsiteX28" fmla="*/ 32705 w 674163"/>
                    <a:gd name="connsiteY28" fmla="*/ 39784 h 89937"/>
                    <a:gd name="connsiteX29" fmla="*/ 32143 w 674163"/>
                    <a:gd name="connsiteY29" fmla="*/ 40372 h 89937"/>
                    <a:gd name="connsiteX30" fmla="*/ 31401 w 674163"/>
                    <a:gd name="connsiteY30" fmla="*/ 40551 h 89937"/>
                    <a:gd name="connsiteX31" fmla="*/ 9197 w 674163"/>
                    <a:gd name="connsiteY31" fmla="*/ 40551 h 89937"/>
                    <a:gd name="connsiteX32" fmla="*/ 9197 w 674163"/>
                    <a:gd name="connsiteY32" fmla="*/ 64238 h 89937"/>
                    <a:gd name="connsiteX33" fmla="*/ 35442 w 674163"/>
                    <a:gd name="connsiteY33" fmla="*/ 64238 h 89937"/>
                    <a:gd name="connsiteX34" fmla="*/ 36184 w 674163"/>
                    <a:gd name="connsiteY34" fmla="*/ 64443 h 89937"/>
                    <a:gd name="connsiteX35" fmla="*/ 36773 w 674163"/>
                    <a:gd name="connsiteY35" fmla="*/ 65082 h 89937"/>
                    <a:gd name="connsiteX36" fmla="*/ 37131 w 674163"/>
                    <a:gd name="connsiteY36" fmla="*/ 66208 h 89937"/>
                    <a:gd name="connsiteX37" fmla="*/ 37233 w 674163"/>
                    <a:gd name="connsiteY37" fmla="*/ 67921 h 89937"/>
                    <a:gd name="connsiteX38" fmla="*/ 87964 w 674163"/>
                    <a:gd name="connsiteY38" fmla="*/ 70275 h 89937"/>
                    <a:gd name="connsiteX39" fmla="*/ 87785 w 674163"/>
                    <a:gd name="connsiteY39" fmla="*/ 70991 h 89937"/>
                    <a:gd name="connsiteX40" fmla="*/ 87170 w 674163"/>
                    <a:gd name="connsiteY40" fmla="*/ 71477 h 89937"/>
                    <a:gd name="connsiteX41" fmla="*/ 86019 w 674163"/>
                    <a:gd name="connsiteY41" fmla="*/ 71758 h 89937"/>
                    <a:gd name="connsiteX42" fmla="*/ 84280 w 674163"/>
                    <a:gd name="connsiteY42" fmla="*/ 71861 h 89937"/>
                    <a:gd name="connsiteX43" fmla="*/ 82489 w 674163"/>
                    <a:gd name="connsiteY43" fmla="*/ 71758 h 89937"/>
                    <a:gd name="connsiteX44" fmla="*/ 81313 w 674163"/>
                    <a:gd name="connsiteY44" fmla="*/ 71477 h 89937"/>
                    <a:gd name="connsiteX45" fmla="*/ 80648 w 674163"/>
                    <a:gd name="connsiteY45" fmla="*/ 70991 h 89937"/>
                    <a:gd name="connsiteX46" fmla="*/ 80443 w 674163"/>
                    <a:gd name="connsiteY46" fmla="*/ 70275 h 89937"/>
                    <a:gd name="connsiteX47" fmla="*/ 80443 w 674163"/>
                    <a:gd name="connsiteY47" fmla="*/ 64187 h 89937"/>
                    <a:gd name="connsiteX48" fmla="*/ 72897 w 674163"/>
                    <a:gd name="connsiteY48" fmla="*/ 70326 h 89937"/>
                    <a:gd name="connsiteX49" fmla="*/ 64328 w 674163"/>
                    <a:gd name="connsiteY49" fmla="*/ 72526 h 89937"/>
                    <a:gd name="connsiteX50" fmla="*/ 55682 w 674163"/>
                    <a:gd name="connsiteY50" fmla="*/ 70556 h 89937"/>
                    <a:gd name="connsiteX51" fmla="*/ 49875 w 674163"/>
                    <a:gd name="connsiteY51" fmla="*/ 65236 h 89937"/>
                    <a:gd name="connsiteX52" fmla="*/ 46626 w 674163"/>
                    <a:gd name="connsiteY52" fmla="*/ 57357 h 89937"/>
                    <a:gd name="connsiteX53" fmla="*/ 45603 w 674163"/>
                    <a:gd name="connsiteY53" fmla="*/ 47816 h 89937"/>
                    <a:gd name="connsiteX54" fmla="*/ 46882 w 674163"/>
                    <a:gd name="connsiteY54" fmla="*/ 37098 h 89937"/>
                    <a:gd name="connsiteX55" fmla="*/ 50668 w 674163"/>
                    <a:gd name="connsiteY55" fmla="*/ 28938 h 89937"/>
                    <a:gd name="connsiteX56" fmla="*/ 56884 w 674163"/>
                    <a:gd name="connsiteY56" fmla="*/ 23745 h 89937"/>
                    <a:gd name="connsiteX57" fmla="*/ 65453 w 674163"/>
                    <a:gd name="connsiteY57" fmla="*/ 21929 h 89937"/>
                    <a:gd name="connsiteX58" fmla="*/ 72846 w 674163"/>
                    <a:gd name="connsiteY58" fmla="*/ 23694 h 89937"/>
                    <a:gd name="connsiteX59" fmla="*/ 79471 w 674163"/>
                    <a:gd name="connsiteY59" fmla="*/ 28887 h 89937"/>
                    <a:gd name="connsiteX60" fmla="*/ 79471 w 674163"/>
                    <a:gd name="connsiteY60" fmla="*/ 2131 h 89937"/>
                    <a:gd name="connsiteX61" fmla="*/ 79650 w 674163"/>
                    <a:gd name="connsiteY61" fmla="*/ 1440 h 89937"/>
                    <a:gd name="connsiteX62" fmla="*/ 80341 w 674163"/>
                    <a:gd name="connsiteY62" fmla="*/ 928 h 89937"/>
                    <a:gd name="connsiteX63" fmla="*/ 81645 w 674163"/>
                    <a:gd name="connsiteY63" fmla="*/ 622 h 89937"/>
                    <a:gd name="connsiteX64" fmla="*/ 83666 w 674163"/>
                    <a:gd name="connsiteY64" fmla="*/ 494 h 89937"/>
                    <a:gd name="connsiteX65" fmla="*/ 85764 w 674163"/>
                    <a:gd name="connsiteY65" fmla="*/ 622 h 89937"/>
                    <a:gd name="connsiteX66" fmla="*/ 87043 w 674163"/>
                    <a:gd name="connsiteY66" fmla="*/ 928 h 89937"/>
                    <a:gd name="connsiteX67" fmla="*/ 87733 w 674163"/>
                    <a:gd name="connsiteY67" fmla="*/ 1440 h 89937"/>
                    <a:gd name="connsiteX68" fmla="*/ 87964 w 674163"/>
                    <a:gd name="connsiteY68" fmla="*/ 2131 h 89937"/>
                    <a:gd name="connsiteX69" fmla="*/ 79471 w 674163"/>
                    <a:gd name="connsiteY69" fmla="*/ 37891 h 89937"/>
                    <a:gd name="connsiteX70" fmla="*/ 72846 w 674163"/>
                    <a:gd name="connsiteY70" fmla="*/ 31419 h 89937"/>
                    <a:gd name="connsiteX71" fmla="*/ 66169 w 674163"/>
                    <a:gd name="connsiteY71" fmla="*/ 29194 h 89937"/>
                    <a:gd name="connsiteX72" fmla="*/ 60695 w 674163"/>
                    <a:gd name="connsiteY72" fmla="*/ 30729 h 89937"/>
                    <a:gd name="connsiteX73" fmla="*/ 57037 w 674163"/>
                    <a:gd name="connsiteY73" fmla="*/ 34770 h 89937"/>
                    <a:gd name="connsiteX74" fmla="*/ 54991 w 674163"/>
                    <a:gd name="connsiteY74" fmla="*/ 40449 h 89937"/>
                    <a:gd name="connsiteX75" fmla="*/ 54352 w 674163"/>
                    <a:gd name="connsiteY75" fmla="*/ 46895 h 89937"/>
                    <a:gd name="connsiteX76" fmla="*/ 54889 w 674163"/>
                    <a:gd name="connsiteY76" fmla="*/ 53699 h 89937"/>
                    <a:gd name="connsiteX77" fmla="*/ 56756 w 674163"/>
                    <a:gd name="connsiteY77" fmla="*/ 59608 h 89937"/>
                    <a:gd name="connsiteX78" fmla="*/ 60286 w 674163"/>
                    <a:gd name="connsiteY78" fmla="*/ 63752 h 89937"/>
                    <a:gd name="connsiteX79" fmla="*/ 65811 w 674163"/>
                    <a:gd name="connsiteY79" fmla="*/ 65312 h 89937"/>
                    <a:gd name="connsiteX80" fmla="*/ 69060 w 674163"/>
                    <a:gd name="connsiteY80" fmla="*/ 64852 h 89937"/>
                    <a:gd name="connsiteX81" fmla="*/ 72257 w 674163"/>
                    <a:gd name="connsiteY81" fmla="*/ 63317 h 89937"/>
                    <a:gd name="connsiteX82" fmla="*/ 75685 w 674163"/>
                    <a:gd name="connsiteY82" fmla="*/ 60529 h 89937"/>
                    <a:gd name="connsiteX83" fmla="*/ 79471 w 674163"/>
                    <a:gd name="connsiteY83" fmla="*/ 56308 h 89937"/>
                    <a:gd name="connsiteX84" fmla="*/ 111531 w 674163"/>
                    <a:gd name="connsiteY84" fmla="*/ 70275 h 89937"/>
                    <a:gd name="connsiteX85" fmla="*/ 111327 w 674163"/>
                    <a:gd name="connsiteY85" fmla="*/ 70965 h 89937"/>
                    <a:gd name="connsiteX86" fmla="*/ 110661 w 674163"/>
                    <a:gd name="connsiteY86" fmla="*/ 71451 h 89937"/>
                    <a:gd name="connsiteX87" fmla="*/ 109383 w 674163"/>
                    <a:gd name="connsiteY87" fmla="*/ 71758 h 89937"/>
                    <a:gd name="connsiteX88" fmla="*/ 107284 w 674163"/>
                    <a:gd name="connsiteY88" fmla="*/ 71861 h 89937"/>
                    <a:gd name="connsiteX89" fmla="*/ 105238 w 674163"/>
                    <a:gd name="connsiteY89" fmla="*/ 71758 h 89937"/>
                    <a:gd name="connsiteX90" fmla="*/ 103934 w 674163"/>
                    <a:gd name="connsiteY90" fmla="*/ 71451 h 89937"/>
                    <a:gd name="connsiteX91" fmla="*/ 103269 w 674163"/>
                    <a:gd name="connsiteY91" fmla="*/ 70965 h 89937"/>
                    <a:gd name="connsiteX92" fmla="*/ 103090 w 674163"/>
                    <a:gd name="connsiteY92" fmla="*/ 70275 h 89937"/>
                    <a:gd name="connsiteX93" fmla="*/ 103090 w 674163"/>
                    <a:gd name="connsiteY93" fmla="*/ 24232 h 89937"/>
                    <a:gd name="connsiteX94" fmla="*/ 103269 w 674163"/>
                    <a:gd name="connsiteY94" fmla="*/ 23566 h 89937"/>
                    <a:gd name="connsiteX95" fmla="*/ 103934 w 674163"/>
                    <a:gd name="connsiteY95" fmla="*/ 23055 h 89937"/>
                    <a:gd name="connsiteX96" fmla="*/ 105238 w 674163"/>
                    <a:gd name="connsiteY96" fmla="*/ 22748 h 89937"/>
                    <a:gd name="connsiteX97" fmla="*/ 107284 w 674163"/>
                    <a:gd name="connsiteY97" fmla="*/ 22646 h 89937"/>
                    <a:gd name="connsiteX98" fmla="*/ 109383 w 674163"/>
                    <a:gd name="connsiteY98" fmla="*/ 22748 h 89937"/>
                    <a:gd name="connsiteX99" fmla="*/ 110661 w 674163"/>
                    <a:gd name="connsiteY99" fmla="*/ 23055 h 89937"/>
                    <a:gd name="connsiteX100" fmla="*/ 111327 w 674163"/>
                    <a:gd name="connsiteY100" fmla="*/ 23566 h 89937"/>
                    <a:gd name="connsiteX101" fmla="*/ 111531 w 674163"/>
                    <a:gd name="connsiteY101" fmla="*/ 24232 h 89937"/>
                    <a:gd name="connsiteX102" fmla="*/ 112503 w 674163"/>
                    <a:gd name="connsiteY102" fmla="*/ 8679 h 89937"/>
                    <a:gd name="connsiteX103" fmla="*/ 111377 w 674163"/>
                    <a:gd name="connsiteY103" fmla="*/ 12721 h 89937"/>
                    <a:gd name="connsiteX104" fmla="*/ 107234 w 674163"/>
                    <a:gd name="connsiteY104" fmla="*/ 13795 h 89937"/>
                    <a:gd name="connsiteX105" fmla="*/ 103167 w 674163"/>
                    <a:gd name="connsiteY105" fmla="*/ 12746 h 89937"/>
                    <a:gd name="connsiteX106" fmla="*/ 102067 w 674163"/>
                    <a:gd name="connsiteY106" fmla="*/ 8781 h 89937"/>
                    <a:gd name="connsiteX107" fmla="*/ 103192 w 674163"/>
                    <a:gd name="connsiteY107" fmla="*/ 4740 h 89937"/>
                    <a:gd name="connsiteX108" fmla="*/ 107336 w 674163"/>
                    <a:gd name="connsiteY108" fmla="*/ 3665 h 89937"/>
                    <a:gd name="connsiteX109" fmla="*/ 111403 w 674163"/>
                    <a:gd name="connsiteY109" fmla="*/ 4714 h 89937"/>
                    <a:gd name="connsiteX110" fmla="*/ 112503 w 674163"/>
                    <a:gd name="connsiteY110" fmla="*/ 8679 h 89937"/>
                    <a:gd name="connsiteX111" fmla="*/ 150845 w 674163"/>
                    <a:gd name="connsiteY111" fmla="*/ 66898 h 89937"/>
                    <a:gd name="connsiteX112" fmla="*/ 150640 w 674163"/>
                    <a:gd name="connsiteY112" fmla="*/ 69252 h 89937"/>
                    <a:gd name="connsiteX113" fmla="*/ 150026 w 674163"/>
                    <a:gd name="connsiteY113" fmla="*/ 70531 h 89937"/>
                    <a:gd name="connsiteX114" fmla="*/ 148798 w 674163"/>
                    <a:gd name="connsiteY114" fmla="*/ 71298 h 89937"/>
                    <a:gd name="connsiteX115" fmla="*/ 146931 w 674163"/>
                    <a:gd name="connsiteY115" fmla="*/ 71886 h 89937"/>
                    <a:gd name="connsiteX116" fmla="*/ 144706 w 674163"/>
                    <a:gd name="connsiteY116" fmla="*/ 72270 h 89937"/>
                    <a:gd name="connsiteX117" fmla="*/ 142353 w 674163"/>
                    <a:gd name="connsiteY117" fmla="*/ 72423 h 89937"/>
                    <a:gd name="connsiteX118" fmla="*/ 136213 w 674163"/>
                    <a:gd name="connsiteY118" fmla="*/ 71477 h 89937"/>
                    <a:gd name="connsiteX119" fmla="*/ 132018 w 674163"/>
                    <a:gd name="connsiteY119" fmla="*/ 68612 h 89937"/>
                    <a:gd name="connsiteX120" fmla="*/ 129640 w 674163"/>
                    <a:gd name="connsiteY120" fmla="*/ 63752 h 89937"/>
                    <a:gd name="connsiteX121" fmla="*/ 128898 w 674163"/>
                    <a:gd name="connsiteY121" fmla="*/ 56820 h 89937"/>
                    <a:gd name="connsiteX122" fmla="*/ 128898 w 674163"/>
                    <a:gd name="connsiteY122" fmla="*/ 29910 h 89937"/>
                    <a:gd name="connsiteX123" fmla="*/ 122451 w 674163"/>
                    <a:gd name="connsiteY123" fmla="*/ 29910 h 89937"/>
                    <a:gd name="connsiteX124" fmla="*/ 121223 w 674163"/>
                    <a:gd name="connsiteY124" fmla="*/ 29092 h 89937"/>
                    <a:gd name="connsiteX125" fmla="*/ 120763 w 674163"/>
                    <a:gd name="connsiteY125" fmla="*/ 26431 h 89937"/>
                    <a:gd name="connsiteX126" fmla="*/ 120891 w 674163"/>
                    <a:gd name="connsiteY126" fmla="*/ 24794 h 89937"/>
                    <a:gd name="connsiteX127" fmla="*/ 121223 w 674163"/>
                    <a:gd name="connsiteY127" fmla="*/ 23694 h 89937"/>
                    <a:gd name="connsiteX128" fmla="*/ 121761 w 674163"/>
                    <a:gd name="connsiteY128" fmla="*/ 23080 h 89937"/>
                    <a:gd name="connsiteX129" fmla="*/ 122503 w 674163"/>
                    <a:gd name="connsiteY129" fmla="*/ 22901 h 89937"/>
                    <a:gd name="connsiteX130" fmla="*/ 128898 w 674163"/>
                    <a:gd name="connsiteY130" fmla="*/ 22901 h 89937"/>
                    <a:gd name="connsiteX131" fmla="*/ 128898 w 674163"/>
                    <a:gd name="connsiteY131" fmla="*/ 11953 h 89937"/>
                    <a:gd name="connsiteX132" fmla="*/ 129077 w 674163"/>
                    <a:gd name="connsiteY132" fmla="*/ 11288 h 89937"/>
                    <a:gd name="connsiteX133" fmla="*/ 129741 w 674163"/>
                    <a:gd name="connsiteY133" fmla="*/ 10751 h 89937"/>
                    <a:gd name="connsiteX134" fmla="*/ 131046 w 674163"/>
                    <a:gd name="connsiteY134" fmla="*/ 10418 h 89937"/>
                    <a:gd name="connsiteX135" fmla="*/ 133092 w 674163"/>
                    <a:gd name="connsiteY135" fmla="*/ 10316 h 89937"/>
                    <a:gd name="connsiteX136" fmla="*/ 135190 w 674163"/>
                    <a:gd name="connsiteY136" fmla="*/ 10418 h 89937"/>
                    <a:gd name="connsiteX137" fmla="*/ 136469 w 674163"/>
                    <a:gd name="connsiteY137" fmla="*/ 10751 h 89937"/>
                    <a:gd name="connsiteX138" fmla="*/ 137134 w 674163"/>
                    <a:gd name="connsiteY138" fmla="*/ 11288 h 89937"/>
                    <a:gd name="connsiteX139" fmla="*/ 137339 w 674163"/>
                    <a:gd name="connsiteY139" fmla="*/ 11953 h 89937"/>
                    <a:gd name="connsiteX140" fmla="*/ 137339 w 674163"/>
                    <a:gd name="connsiteY140" fmla="*/ 22901 h 89937"/>
                    <a:gd name="connsiteX141" fmla="*/ 149156 w 674163"/>
                    <a:gd name="connsiteY141" fmla="*/ 22901 h 89937"/>
                    <a:gd name="connsiteX142" fmla="*/ 149873 w 674163"/>
                    <a:gd name="connsiteY142" fmla="*/ 23080 h 89937"/>
                    <a:gd name="connsiteX143" fmla="*/ 150410 w 674163"/>
                    <a:gd name="connsiteY143" fmla="*/ 23694 h 89937"/>
                    <a:gd name="connsiteX144" fmla="*/ 150742 w 674163"/>
                    <a:gd name="connsiteY144" fmla="*/ 24794 h 89937"/>
                    <a:gd name="connsiteX145" fmla="*/ 150845 w 674163"/>
                    <a:gd name="connsiteY145" fmla="*/ 26431 h 89937"/>
                    <a:gd name="connsiteX146" fmla="*/ 150384 w 674163"/>
                    <a:gd name="connsiteY146" fmla="*/ 29092 h 89937"/>
                    <a:gd name="connsiteX147" fmla="*/ 149156 w 674163"/>
                    <a:gd name="connsiteY147" fmla="*/ 29910 h 89937"/>
                    <a:gd name="connsiteX148" fmla="*/ 137339 w 674163"/>
                    <a:gd name="connsiteY148" fmla="*/ 29910 h 89937"/>
                    <a:gd name="connsiteX149" fmla="*/ 137339 w 674163"/>
                    <a:gd name="connsiteY149" fmla="*/ 55592 h 89937"/>
                    <a:gd name="connsiteX150" fmla="*/ 138745 w 674163"/>
                    <a:gd name="connsiteY150" fmla="*/ 62780 h 89937"/>
                    <a:gd name="connsiteX151" fmla="*/ 143785 w 674163"/>
                    <a:gd name="connsiteY151" fmla="*/ 65210 h 89937"/>
                    <a:gd name="connsiteX152" fmla="*/ 145883 w 674163"/>
                    <a:gd name="connsiteY152" fmla="*/ 64980 h 89937"/>
                    <a:gd name="connsiteX153" fmla="*/ 147520 w 674163"/>
                    <a:gd name="connsiteY153" fmla="*/ 64494 h 89937"/>
                    <a:gd name="connsiteX154" fmla="*/ 148748 w 674163"/>
                    <a:gd name="connsiteY154" fmla="*/ 64008 h 89937"/>
                    <a:gd name="connsiteX155" fmla="*/ 149668 w 674163"/>
                    <a:gd name="connsiteY155" fmla="*/ 63778 h 89937"/>
                    <a:gd name="connsiteX156" fmla="*/ 150155 w 674163"/>
                    <a:gd name="connsiteY156" fmla="*/ 63905 h 89937"/>
                    <a:gd name="connsiteX157" fmla="*/ 150513 w 674163"/>
                    <a:gd name="connsiteY157" fmla="*/ 64391 h 89937"/>
                    <a:gd name="connsiteX158" fmla="*/ 150742 w 674163"/>
                    <a:gd name="connsiteY158" fmla="*/ 65364 h 89937"/>
                    <a:gd name="connsiteX159" fmla="*/ 150845 w 674163"/>
                    <a:gd name="connsiteY159" fmla="*/ 66898 h 89937"/>
                    <a:gd name="connsiteX160" fmla="*/ 170070 w 674163"/>
                    <a:gd name="connsiteY160" fmla="*/ 70275 h 89937"/>
                    <a:gd name="connsiteX161" fmla="*/ 169866 w 674163"/>
                    <a:gd name="connsiteY161" fmla="*/ 70965 h 89937"/>
                    <a:gd name="connsiteX162" fmla="*/ 169201 w 674163"/>
                    <a:gd name="connsiteY162" fmla="*/ 71451 h 89937"/>
                    <a:gd name="connsiteX163" fmla="*/ 167922 w 674163"/>
                    <a:gd name="connsiteY163" fmla="*/ 71758 h 89937"/>
                    <a:gd name="connsiteX164" fmla="*/ 165824 w 674163"/>
                    <a:gd name="connsiteY164" fmla="*/ 71861 h 89937"/>
                    <a:gd name="connsiteX165" fmla="*/ 163777 w 674163"/>
                    <a:gd name="connsiteY165" fmla="*/ 71758 h 89937"/>
                    <a:gd name="connsiteX166" fmla="*/ 162473 w 674163"/>
                    <a:gd name="connsiteY166" fmla="*/ 71451 h 89937"/>
                    <a:gd name="connsiteX167" fmla="*/ 161807 w 674163"/>
                    <a:gd name="connsiteY167" fmla="*/ 70965 h 89937"/>
                    <a:gd name="connsiteX168" fmla="*/ 161628 w 674163"/>
                    <a:gd name="connsiteY168" fmla="*/ 70275 h 89937"/>
                    <a:gd name="connsiteX169" fmla="*/ 161628 w 674163"/>
                    <a:gd name="connsiteY169" fmla="*/ 24232 h 89937"/>
                    <a:gd name="connsiteX170" fmla="*/ 161807 w 674163"/>
                    <a:gd name="connsiteY170" fmla="*/ 23566 h 89937"/>
                    <a:gd name="connsiteX171" fmla="*/ 162473 w 674163"/>
                    <a:gd name="connsiteY171" fmla="*/ 23055 h 89937"/>
                    <a:gd name="connsiteX172" fmla="*/ 163777 w 674163"/>
                    <a:gd name="connsiteY172" fmla="*/ 22748 h 89937"/>
                    <a:gd name="connsiteX173" fmla="*/ 165824 w 674163"/>
                    <a:gd name="connsiteY173" fmla="*/ 22646 h 89937"/>
                    <a:gd name="connsiteX174" fmla="*/ 167922 w 674163"/>
                    <a:gd name="connsiteY174" fmla="*/ 22748 h 89937"/>
                    <a:gd name="connsiteX175" fmla="*/ 169201 w 674163"/>
                    <a:gd name="connsiteY175" fmla="*/ 23055 h 89937"/>
                    <a:gd name="connsiteX176" fmla="*/ 169866 w 674163"/>
                    <a:gd name="connsiteY176" fmla="*/ 23566 h 89937"/>
                    <a:gd name="connsiteX177" fmla="*/ 170070 w 674163"/>
                    <a:gd name="connsiteY177" fmla="*/ 24232 h 89937"/>
                    <a:gd name="connsiteX178" fmla="*/ 171042 w 674163"/>
                    <a:gd name="connsiteY178" fmla="*/ 8679 h 89937"/>
                    <a:gd name="connsiteX179" fmla="*/ 169917 w 674163"/>
                    <a:gd name="connsiteY179" fmla="*/ 12721 h 89937"/>
                    <a:gd name="connsiteX180" fmla="*/ 165773 w 674163"/>
                    <a:gd name="connsiteY180" fmla="*/ 13795 h 89937"/>
                    <a:gd name="connsiteX181" fmla="*/ 161705 w 674163"/>
                    <a:gd name="connsiteY181" fmla="*/ 12746 h 89937"/>
                    <a:gd name="connsiteX182" fmla="*/ 160605 w 674163"/>
                    <a:gd name="connsiteY182" fmla="*/ 8781 h 89937"/>
                    <a:gd name="connsiteX183" fmla="*/ 161731 w 674163"/>
                    <a:gd name="connsiteY183" fmla="*/ 4740 h 89937"/>
                    <a:gd name="connsiteX184" fmla="*/ 165875 w 674163"/>
                    <a:gd name="connsiteY184" fmla="*/ 3665 h 89937"/>
                    <a:gd name="connsiteX185" fmla="*/ 169942 w 674163"/>
                    <a:gd name="connsiteY185" fmla="*/ 4714 h 89937"/>
                    <a:gd name="connsiteX186" fmla="*/ 171042 w 674163"/>
                    <a:gd name="connsiteY186" fmla="*/ 8679 h 89937"/>
                    <a:gd name="connsiteX187" fmla="*/ 225090 w 674163"/>
                    <a:gd name="connsiteY187" fmla="*/ 70275 h 89937"/>
                    <a:gd name="connsiteX188" fmla="*/ 224886 w 674163"/>
                    <a:gd name="connsiteY188" fmla="*/ 70965 h 89937"/>
                    <a:gd name="connsiteX189" fmla="*/ 224220 w 674163"/>
                    <a:gd name="connsiteY189" fmla="*/ 71451 h 89937"/>
                    <a:gd name="connsiteX190" fmla="*/ 222942 w 674163"/>
                    <a:gd name="connsiteY190" fmla="*/ 71758 h 89937"/>
                    <a:gd name="connsiteX191" fmla="*/ 220895 w 674163"/>
                    <a:gd name="connsiteY191" fmla="*/ 71861 h 89937"/>
                    <a:gd name="connsiteX192" fmla="*/ 218797 w 674163"/>
                    <a:gd name="connsiteY192" fmla="*/ 71758 h 89937"/>
                    <a:gd name="connsiteX193" fmla="*/ 217518 w 674163"/>
                    <a:gd name="connsiteY193" fmla="*/ 71451 h 89937"/>
                    <a:gd name="connsiteX194" fmla="*/ 216853 w 674163"/>
                    <a:gd name="connsiteY194" fmla="*/ 70965 h 89937"/>
                    <a:gd name="connsiteX195" fmla="*/ 216649 w 674163"/>
                    <a:gd name="connsiteY195" fmla="*/ 70275 h 89937"/>
                    <a:gd name="connsiteX196" fmla="*/ 216649 w 674163"/>
                    <a:gd name="connsiteY196" fmla="*/ 43314 h 89937"/>
                    <a:gd name="connsiteX197" fmla="*/ 216035 w 674163"/>
                    <a:gd name="connsiteY197" fmla="*/ 36970 h 89937"/>
                    <a:gd name="connsiteX198" fmla="*/ 214244 w 674163"/>
                    <a:gd name="connsiteY198" fmla="*/ 32826 h 89937"/>
                    <a:gd name="connsiteX199" fmla="*/ 211200 w 674163"/>
                    <a:gd name="connsiteY199" fmla="*/ 30166 h 89937"/>
                    <a:gd name="connsiteX200" fmla="*/ 206877 w 674163"/>
                    <a:gd name="connsiteY200" fmla="*/ 29245 h 89937"/>
                    <a:gd name="connsiteX201" fmla="*/ 200533 w 674163"/>
                    <a:gd name="connsiteY201" fmla="*/ 31496 h 89937"/>
                    <a:gd name="connsiteX202" fmla="*/ 193883 w 674163"/>
                    <a:gd name="connsiteY202" fmla="*/ 38096 h 89937"/>
                    <a:gd name="connsiteX203" fmla="*/ 193883 w 674163"/>
                    <a:gd name="connsiteY203" fmla="*/ 70275 h 89937"/>
                    <a:gd name="connsiteX204" fmla="*/ 193678 w 674163"/>
                    <a:gd name="connsiteY204" fmla="*/ 70965 h 89937"/>
                    <a:gd name="connsiteX205" fmla="*/ 193013 w 674163"/>
                    <a:gd name="connsiteY205" fmla="*/ 71451 h 89937"/>
                    <a:gd name="connsiteX206" fmla="*/ 191734 w 674163"/>
                    <a:gd name="connsiteY206" fmla="*/ 71758 h 89937"/>
                    <a:gd name="connsiteX207" fmla="*/ 189637 w 674163"/>
                    <a:gd name="connsiteY207" fmla="*/ 71861 h 89937"/>
                    <a:gd name="connsiteX208" fmla="*/ 187590 w 674163"/>
                    <a:gd name="connsiteY208" fmla="*/ 71758 h 89937"/>
                    <a:gd name="connsiteX209" fmla="*/ 186286 w 674163"/>
                    <a:gd name="connsiteY209" fmla="*/ 71451 h 89937"/>
                    <a:gd name="connsiteX210" fmla="*/ 185620 w 674163"/>
                    <a:gd name="connsiteY210" fmla="*/ 70965 h 89937"/>
                    <a:gd name="connsiteX211" fmla="*/ 185441 w 674163"/>
                    <a:gd name="connsiteY211" fmla="*/ 70275 h 89937"/>
                    <a:gd name="connsiteX212" fmla="*/ 185441 w 674163"/>
                    <a:gd name="connsiteY212" fmla="*/ 24232 h 89937"/>
                    <a:gd name="connsiteX213" fmla="*/ 185595 w 674163"/>
                    <a:gd name="connsiteY213" fmla="*/ 23541 h 89937"/>
                    <a:gd name="connsiteX214" fmla="*/ 186209 w 674163"/>
                    <a:gd name="connsiteY214" fmla="*/ 23029 h 89937"/>
                    <a:gd name="connsiteX215" fmla="*/ 187385 w 674163"/>
                    <a:gd name="connsiteY215" fmla="*/ 22722 h 89937"/>
                    <a:gd name="connsiteX216" fmla="*/ 189278 w 674163"/>
                    <a:gd name="connsiteY216" fmla="*/ 22646 h 89937"/>
                    <a:gd name="connsiteX217" fmla="*/ 191145 w 674163"/>
                    <a:gd name="connsiteY217" fmla="*/ 22722 h 89937"/>
                    <a:gd name="connsiteX218" fmla="*/ 192297 w 674163"/>
                    <a:gd name="connsiteY218" fmla="*/ 23029 h 89937"/>
                    <a:gd name="connsiteX219" fmla="*/ 192885 w 674163"/>
                    <a:gd name="connsiteY219" fmla="*/ 23541 h 89937"/>
                    <a:gd name="connsiteX220" fmla="*/ 193064 w 674163"/>
                    <a:gd name="connsiteY220" fmla="*/ 24232 h 89937"/>
                    <a:gd name="connsiteX221" fmla="*/ 193064 w 674163"/>
                    <a:gd name="connsiteY221" fmla="*/ 30319 h 89937"/>
                    <a:gd name="connsiteX222" fmla="*/ 200815 w 674163"/>
                    <a:gd name="connsiteY222" fmla="*/ 23950 h 89937"/>
                    <a:gd name="connsiteX223" fmla="*/ 208616 w 674163"/>
                    <a:gd name="connsiteY223" fmla="*/ 21929 h 89937"/>
                    <a:gd name="connsiteX224" fmla="*/ 216368 w 674163"/>
                    <a:gd name="connsiteY224" fmla="*/ 23490 h 89937"/>
                    <a:gd name="connsiteX225" fmla="*/ 221458 w 674163"/>
                    <a:gd name="connsiteY225" fmla="*/ 27659 h 89937"/>
                    <a:gd name="connsiteX226" fmla="*/ 224246 w 674163"/>
                    <a:gd name="connsiteY226" fmla="*/ 33773 h 89937"/>
                    <a:gd name="connsiteX227" fmla="*/ 225090 w 674163"/>
                    <a:gd name="connsiteY227" fmla="*/ 42188 h 89937"/>
                    <a:gd name="connsiteX228" fmla="*/ 278484 w 674163"/>
                    <a:gd name="connsiteY228" fmla="*/ 26329 h 89937"/>
                    <a:gd name="connsiteX229" fmla="*/ 277997 w 674163"/>
                    <a:gd name="connsiteY229" fmla="*/ 28913 h 89937"/>
                    <a:gd name="connsiteX230" fmla="*/ 276745 w 674163"/>
                    <a:gd name="connsiteY230" fmla="*/ 29706 h 89937"/>
                    <a:gd name="connsiteX231" fmla="*/ 270145 w 674163"/>
                    <a:gd name="connsiteY231" fmla="*/ 29706 h 89937"/>
                    <a:gd name="connsiteX232" fmla="*/ 272652 w 674163"/>
                    <a:gd name="connsiteY232" fmla="*/ 33773 h 89937"/>
                    <a:gd name="connsiteX233" fmla="*/ 273368 w 674163"/>
                    <a:gd name="connsiteY233" fmla="*/ 38403 h 89937"/>
                    <a:gd name="connsiteX234" fmla="*/ 272089 w 674163"/>
                    <a:gd name="connsiteY234" fmla="*/ 45463 h 89937"/>
                    <a:gd name="connsiteX235" fmla="*/ 268431 w 674163"/>
                    <a:gd name="connsiteY235" fmla="*/ 50655 h 89937"/>
                    <a:gd name="connsiteX236" fmla="*/ 262777 w 674163"/>
                    <a:gd name="connsiteY236" fmla="*/ 53904 h 89937"/>
                    <a:gd name="connsiteX237" fmla="*/ 255513 w 674163"/>
                    <a:gd name="connsiteY237" fmla="*/ 55029 h 89937"/>
                    <a:gd name="connsiteX238" fmla="*/ 250167 w 674163"/>
                    <a:gd name="connsiteY238" fmla="*/ 54288 h 89937"/>
                    <a:gd name="connsiteX239" fmla="*/ 246253 w 674163"/>
                    <a:gd name="connsiteY239" fmla="*/ 52420 h 89937"/>
                    <a:gd name="connsiteX240" fmla="*/ 244744 w 674163"/>
                    <a:gd name="connsiteY240" fmla="*/ 54518 h 89937"/>
                    <a:gd name="connsiteX241" fmla="*/ 244156 w 674163"/>
                    <a:gd name="connsiteY241" fmla="*/ 57229 h 89937"/>
                    <a:gd name="connsiteX242" fmla="*/ 245818 w 674163"/>
                    <a:gd name="connsiteY242" fmla="*/ 60196 h 89937"/>
                    <a:gd name="connsiteX243" fmla="*/ 250243 w 674163"/>
                    <a:gd name="connsiteY243" fmla="*/ 61475 h 89937"/>
                    <a:gd name="connsiteX244" fmla="*/ 262266 w 674163"/>
                    <a:gd name="connsiteY244" fmla="*/ 61987 h 89937"/>
                    <a:gd name="connsiteX245" fmla="*/ 268559 w 674163"/>
                    <a:gd name="connsiteY245" fmla="*/ 62933 h 89937"/>
                    <a:gd name="connsiteX246" fmla="*/ 273521 w 674163"/>
                    <a:gd name="connsiteY246" fmla="*/ 65338 h 89937"/>
                    <a:gd name="connsiteX247" fmla="*/ 276795 w 674163"/>
                    <a:gd name="connsiteY247" fmla="*/ 69175 h 89937"/>
                    <a:gd name="connsiteX248" fmla="*/ 277972 w 674163"/>
                    <a:gd name="connsiteY248" fmla="*/ 74470 h 89937"/>
                    <a:gd name="connsiteX249" fmla="*/ 276642 w 674163"/>
                    <a:gd name="connsiteY249" fmla="*/ 80507 h 89937"/>
                    <a:gd name="connsiteX250" fmla="*/ 272575 w 674163"/>
                    <a:gd name="connsiteY250" fmla="*/ 85546 h 89937"/>
                    <a:gd name="connsiteX251" fmla="*/ 265592 w 674163"/>
                    <a:gd name="connsiteY251" fmla="*/ 88974 h 89937"/>
                    <a:gd name="connsiteX252" fmla="*/ 255564 w 674163"/>
                    <a:gd name="connsiteY252" fmla="*/ 90227 h 89937"/>
                    <a:gd name="connsiteX253" fmla="*/ 246074 w 674163"/>
                    <a:gd name="connsiteY253" fmla="*/ 89280 h 89937"/>
                    <a:gd name="connsiteX254" fmla="*/ 239653 w 674163"/>
                    <a:gd name="connsiteY254" fmla="*/ 86697 h 89937"/>
                    <a:gd name="connsiteX255" fmla="*/ 236021 w 674163"/>
                    <a:gd name="connsiteY255" fmla="*/ 82783 h 89937"/>
                    <a:gd name="connsiteX256" fmla="*/ 234896 w 674163"/>
                    <a:gd name="connsiteY256" fmla="*/ 77846 h 89937"/>
                    <a:gd name="connsiteX257" fmla="*/ 235305 w 674163"/>
                    <a:gd name="connsiteY257" fmla="*/ 74572 h 89937"/>
                    <a:gd name="connsiteX258" fmla="*/ 236559 w 674163"/>
                    <a:gd name="connsiteY258" fmla="*/ 71554 h 89937"/>
                    <a:gd name="connsiteX259" fmla="*/ 238656 w 674163"/>
                    <a:gd name="connsiteY259" fmla="*/ 68817 h 89937"/>
                    <a:gd name="connsiteX260" fmla="*/ 241546 w 674163"/>
                    <a:gd name="connsiteY260" fmla="*/ 66233 h 89937"/>
                    <a:gd name="connsiteX261" fmla="*/ 237837 w 674163"/>
                    <a:gd name="connsiteY261" fmla="*/ 63010 h 89937"/>
                    <a:gd name="connsiteX262" fmla="*/ 236635 w 674163"/>
                    <a:gd name="connsiteY262" fmla="*/ 58815 h 89937"/>
                    <a:gd name="connsiteX263" fmla="*/ 237914 w 674163"/>
                    <a:gd name="connsiteY263" fmla="*/ 53239 h 89937"/>
                    <a:gd name="connsiteX264" fmla="*/ 241086 w 674163"/>
                    <a:gd name="connsiteY264" fmla="*/ 48839 h 89937"/>
                    <a:gd name="connsiteX265" fmla="*/ 238579 w 674163"/>
                    <a:gd name="connsiteY265" fmla="*/ 44567 h 89937"/>
                    <a:gd name="connsiteX266" fmla="*/ 237658 w 674163"/>
                    <a:gd name="connsiteY266" fmla="*/ 38812 h 89937"/>
                    <a:gd name="connsiteX267" fmla="*/ 238988 w 674163"/>
                    <a:gd name="connsiteY267" fmla="*/ 31752 h 89937"/>
                    <a:gd name="connsiteX268" fmla="*/ 242672 w 674163"/>
                    <a:gd name="connsiteY268" fmla="*/ 26483 h 89937"/>
                    <a:gd name="connsiteX269" fmla="*/ 248325 w 674163"/>
                    <a:gd name="connsiteY269" fmla="*/ 23183 h 89937"/>
                    <a:gd name="connsiteX270" fmla="*/ 255513 w 674163"/>
                    <a:gd name="connsiteY270" fmla="*/ 22032 h 89937"/>
                    <a:gd name="connsiteX271" fmla="*/ 259426 w 674163"/>
                    <a:gd name="connsiteY271" fmla="*/ 22262 h 89937"/>
                    <a:gd name="connsiteX272" fmla="*/ 262829 w 674163"/>
                    <a:gd name="connsiteY272" fmla="*/ 22901 h 89937"/>
                    <a:gd name="connsiteX273" fmla="*/ 276745 w 674163"/>
                    <a:gd name="connsiteY273" fmla="*/ 22901 h 89937"/>
                    <a:gd name="connsiteX274" fmla="*/ 278049 w 674163"/>
                    <a:gd name="connsiteY274" fmla="*/ 23745 h 89937"/>
                    <a:gd name="connsiteX275" fmla="*/ 278484 w 674163"/>
                    <a:gd name="connsiteY275" fmla="*/ 26329 h 89937"/>
                    <a:gd name="connsiteX276" fmla="*/ 265284 w 674163"/>
                    <a:gd name="connsiteY276" fmla="*/ 38454 h 89937"/>
                    <a:gd name="connsiteX277" fmla="*/ 262701 w 674163"/>
                    <a:gd name="connsiteY277" fmla="*/ 31112 h 89937"/>
                    <a:gd name="connsiteX278" fmla="*/ 255359 w 674163"/>
                    <a:gd name="connsiteY278" fmla="*/ 28478 h 89937"/>
                    <a:gd name="connsiteX279" fmla="*/ 251088 w 674163"/>
                    <a:gd name="connsiteY279" fmla="*/ 29296 h 89937"/>
                    <a:gd name="connsiteX280" fmla="*/ 248070 w 674163"/>
                    <a:gd name="connsiteY280" fmla="*/ 31547 h 89937"/>
                    <a:gd name="connsiteX281" fmla="*/ 246279 w 674163"/>
                    <a:gd name="connsiteY281" fmla="*/ 34847 h 89937"/>
                    <a:gd name="connsiteX282" fmla="*/ 245690 w 674163"/>
                    <a:gd name="connsiteY282" fmla="*/ 38761 h 89937"/>
                    <a:gd name="connsiteX283" fmla="*/ 248273 w 674163"/>
                    <a:gd name="connsiteY283" fmla="*/ 45923 h 89937"/>
                    <a:gd name="connsiteX284" fmla="*/ 255513 w 674163"/>
                    <a:gd name="connsiteY284" fmla="*/ 48532 h 89937"/>
                    <a:gd name="connsiteX285" fmla="*/ 259862 w 674163"/>
                    <a:gd name="connsiteY285" fmla="*/ 47739 h 89937"/>
                    <a:gd name="connsiteX286" fmla="*/ 262906 w 674163"/>
                    <a:gd name="connsiteY286" fmla="*/ 45539 h 89937"/>
                    <a:gd name="connsiteX287" fmla="*/ 264696 w 674163"/>
                    <a:gd name="connsiteY287" fmla="*/ 42291 h 89937"/>
                    <a:gd name="connsiteX288" fmla="*/ 265284 w 674163"/>
                    <a:gd name="connsiteY288" fmla="*/ 38454 h 89937"/>
                    <a:gd name="connsiteX289" fmla="*/ 269530 w 674163"/>
                    <a:gd name="connsiteY289" fmla="*/ 74930 h 89937"/>
                    <a:gd name="connsiteX290" fmla="*/ 267101 w 674163"/>
                    <a:gd name="connsiteY290" fmla="*/ 70352 h 89937"/>
                    <a:gd name="connsiteX291" fmla="*/ 260526 w 674163"/>
                    <a:gd name="connsiteY291" fmla="*/ 68638 h 89937"/>
                    <a:gd name="connsiteX292" fmla="*/ 248607 w 674163"/>
                    <a:gd name="connsiteY292" fmla="*/ 68228 h 89937"/>
                    <a:gd name="connsiteX293" fmla="*/ 245921 w 674163"/>
                    <a:gd name="connsiteY293" fmla="*/ 70658 h 89937"/>
                    <a:gd name="connsiteX294" fmla="*/ 244258 w 674163"/>
                    <a:gd name="connsiteY294" fmla="*/ 72858 h 89937"/>
                    <a:gd name="connsiteX295" fmla="*/ 243414 w 674163"/>
                    <a:gd name="connsiteY295" fmla="*/ 74930 h 89937"/>
                    <a:gd name="connsiteX296" fmla="*/ 243183 w 674163"/>
                    <a:gd name="connsiteY296" fmla="*/ 77028 h 89937"/>
                    <a:gd name="connsiteX297" fmla="*/ 246560 w 674163"/>
                    <a:gd name="connsiteY297" fmla="*/ 82067 h 89937"/>
                    <a:gd name="connsiteX298" fmla="*/ 255973 w 674163"/>
                    <a:gd name="connsiteY298" fmla="*/ 83781 h 89937"/>
                    <a:gd name="connsiteX299" fmla="*/ 262394 w 674163"/>
                    <a:gd name="connsiteY299" fmla="*/ 83039 h 89937"/>
                    <a:gd name="connsiteX300" fmla="*/ 266563 w 674163"/>
                    <a:gd name="connsiteY300" fmla="*/ 81069 h 89937"/>
                    <a:gd name="connsiteX301" fmla="*/ 268840 w 674163"/>
                    <a:gd name="connsiteY301" fmla="*/ 78256 h 89937"/>
                    <a:gd name="connsiteX302" fmla="*/ 269530 w 674163"/>
                    <a:gd name="connsiteY302" fmla="*/ 74930 h 89937"/>
                    <a:gd name="connsiteX303" fmla="*/ 357616 w 674163"/>
                    <a:gd name="connsiteY303" fmla="*/ 62192 h 89937"/>
                    <a:gd name="connsiteX304" fmla="*/ 357564 w 674163"/>
                    <a:gd name="connsiteY304" fmla="*/ 63624 h 89937"/>
                    <a:gd name="connsiteX305" fmla="*/ 357385 w 674163"/>
                    <a:gd name="connsiteY305" fmla="*/ 64698 h 89937"/>
                    <a:gd name="connsiteX306" fmla="*/ 357053 w 674163"/>
                    <a:gd name="connsiteY306" fmla="*/ 65517 h 89937"/>
                    <a:gd name="connsiteX307" fmla="*/ 356337 w 674163"/>
                    <a:gd name="connsiteY307" fmla="*/ 66387 h 89937"/>
                    <a:gd name="connsiteX308" fmla="*/ 354188 w 674163"/>
                    <a:gd name="connsiteY308" fmla="*/ 67947 h 89937"/>
                    <a:gd name="connsiteX309" fmla="*/ 350120 w 674163"/>
                    <a:gd name="connsiteY309" fmla="*/ 69993 h 89937"/>
                    <a:gd name="connsiteX310" fmla="*/ 344544 w 674163"/>
                    <a:gd name="connsiteY310" fmla="*/ 71682 h 89937"/>
                    <a:gd name="connsiteX311" fmla="*/ 337663 w 674163"/>
                    <a:gd name="connsiteY311" fmla="*/ 72372 h 89937"/>
                    <a:gd name="connsiteX312" fmla="*/ 326024 w 674163"/>
                    <a:gd name="connsiteY312" fmla="*/ 70224 h 89937"/>
                    <a:gd name="connsiteX313" fmla="*/ 317174 w 674163"/>
                    <a:gd name="connsiteY313" fmla="*/ 63880 h 89937"/>
                    <a:gd name="connsiteX314" fmla="*/ 311546 w 674163"/>
                    <a:gd name="connsiteY314" fmla="*/ 53520 h 89937"/>
                    <a:gd name="connsiteX315" fmla="*/ 309576 w 674163"/>
                    <a:gd name="connsiteY315" fmla="*/ 39323 h 89937"/>
                    <a:gd name="connsiteX316" fmla="*/ 311699 w 674163"/>
                    <a:gd name="connsiteY316" fmla="*/ 24641 h 89937"/>
                    <a:gd name="connsiteX317" fmla="*/ 317659 w 674163"/>
                    <a:gd name="connsiteY317" fmla="*/ 13718 h 89937"/>
                    <a:gd name="connsiteX318" fmla="*/ 326842 w 674163"/>
                    <a:gd name="connsiteY318" fmla="*/ 6889 h 89937"/>
                    <a:gd name="connsiteX319" fmla="*/ 338687 w 674163"/>
                    <a:gd name="connsiteY319" fmla="*/ 4535 h 89937"/>
                    <a:gd name="connsiteX320" fmla="*/ 344263 w 674163"/>
                    <a:gd name="connsiteY320" fmla="*/ 5072 h 89937"/>
                    <a:gd name="connsiteX321" fmla="*/ 349277 w 674163"/>
                    <a:gd name="connsiteY321" fmla="*/ 6428 h 89937"/>
                    <a:gd name="connsiteX322" fmla="*/ 353369 w 674163"/>
                    <a:gd name="connsiteY322" fmla="*/ 8321 h 89937"/>
                    <a:gd name="connsiteX323" fmla="*/ 355851 w 674163"/>
                    <a:gd name="connsiteY323" fmla="*/ 10086 h 89937"/>
                    <a:gd name="connsiteX324" fmla="*/ 356745 w 674163"/>
                    <a:gd name="connsiteY324" fmla="*/ 11135 h 89937"/>
                    <a:gd name="connsiteX325" fmla="*/ 357079 w 674163"/>
                    <a:gd name="connsiteY325" fmla="*/ 11979 h 89937"/>
                    <a:gd name="connsiteX326" fmla="*/ 357282 w 674163"/>
                    <a:gd name="connsiteY326" fmla="*/ 13130 h 89937"/>
                    <a:gd name="connsiteX327" fmla="*/ 357359 w 674163"/>
                    <a:gd name="connsiteY327" fmla="*/ 14716 h 89937"/>
                    <a:gd name="connsiteX328" fmla="*/ 357257 w 674163"/>
                    <a:gd name="connsiteY328" fmla="*/ 16455 h 89937"/>
                    <a:gd name="connsiteX329" fmla="*/ 356948 w 674163"/>
                    <a:gd name="connsiteY329" fmla="*/ 17657 h 89937"/>
                    <a:gd name="connsiteX330" fmla="*/ 356459 w 674163"/>
                    <a:gd name="connsiteY330" fmla="*/ 18374 h 89937"/>
                    <a:gd name="connsiteX331" fmla="*/ 355765 w 674163"/>
                    <a:gd name="connsiteY331" fmla="*/ 18604 h 89937"/>
                    <a:gd name="connsiteX332" fmla="*/ 353759 w 674163"/>
                    <a:gd name="connsiteY332" fmla="*/ 17606 h 89937"/>
                    <a:gd name="connsiteX333" fmla="*/ 350441 w 674163"/>
                    <a:gd name="connsiteY333" fmla="*/ 15406 h 89937"/>
                    <a:gd name="connsiteX334" fmla="*/ 345504 w 674163"/>
                    <a:gd name="connsiteY334" fmla="*/ 13207 h 89937"/>
                    <a:gd name="connsiteX335" fmla="*/ 338535 w 674163"/>
                    <a:gd name="connsiteY335" fmla="*/ 12209 h 89937"/>
                    <a:gd name="connsiteX336" fmla="*/ 330486 w 674163"/>
                    <a:gd name="connsiteY336" fmla="*/ 13974 h 89937"/>
                    <a:gd name="connsiteX337" fmla="*/ 324288 w 674163"/>
                    <a:gd name="connsiteY337" fmla="*/ 19167 h 89937"/>
                    <a:gd name="connsiteX338" fmla="*/ 320302 w 674163"/>
                    <a:gd name="connsiteY338" fmla="*/ 27531 h 89937"/>
                    <a:gd name="connsiteX339" fmla="*/ 318887 w 674163"/>
                    <a:gd name="connsiteY339" fmla="*/ 38812 h 89937"/>
                    <a:gd name="connsiteX340" fmla="*/ 320250 w 674163"/>
                    <a:gd name="connsiteY340" fmla="*/ 49939 h 89937"/>
                    <a:gd name="connsiteX341" fmla="*/ 324159 w 674163"/>
                    <a:gd name="connsiteY341" fmla="*/ 58022 h 89937"/>
                    <a:gd name="connsiteX342" fmla="*/ 330408 w 674163"/>
                    <a:gd name="connsiteY342" fmla="*/ 62933 h 89937"/>
                    <a:gd name="connsiteX343" fmla="*/ 338791 w 674163"/>
                    <a:gd name="connsiteY343" fmla="*/ 64596 h 89937"/>
                    <a:gd name="connsiteX344" fmla="*/ 345709 w 674163"/>
                    <a:gd name="connsiteY344" fmla="*/ 63624 h 89937"/>
                    <a:gd name="connsiteX345" fmla="*/ 350749 w 674163"/>
                    <a:gd name="connsiteY345" fmla="*/ 61450 h 89937"/>
                    <a:gd name="connsiteX346" fmla="*/ 354170 w 674163"/>
                    <a:gd name="connsiteY346" fmla="*/ 59276 h 89937"/>
                    <a:gd name="connsiteX347" fmla="*/ 356278 w 674163"/>
                    <a:gd name="connsiteY347" fmla="*/ 58304 h 89937"/>
                    <a:gd name="connsiteX348" fmla="*/ 356896 w 674163"/>
                    <a:gd name="connsiteY348" fmla="*/ 58457 h 89937"/>
                    <a:gd name="connsiteX349" fmla="*/ 357307 w 674163"/>
                    <a:gd name="connsiteY349" fmla="*/ 59045 h 89937"/>
                    <a:gd name="connsiteX350" fmla="*/ 357539 w 674163"/>
                    <a:gd name="connsiteY350" fmla="*/ 60248 h 89937"/>
                    <a:gd name="connsiteX351" fmla="*/ 357616 w 674163"/>
                    <a:gd name="connsiteY351" fmla="*/ 62192 h 89937"/>
                    <a:gd name="connsiteX352" fmla="*/ 406660 w 674163"/>
                    <a:gd name="connsiteY352" fmla="*/ 70275 h 89937"/>
                    <a:gd name="connsiteX353" fmla="*/ 406456 w 674163"/>
                    <a:gd name="connsiteY353" fmla="*/ 70965 h 89937"/>
                    <a:gd name="connsiteX354" fmla="*/ 405790 w 674163"/>
                    <a:gd name="connsiteY354" fmla="*/ 71451 h 89937"/>
                    <a:gd name="connsiteX355" fmla="*/ 404512 w 674163"/>
                    <a:gd name="connsiteY355" fmla="*/ 71758 h 89937"/>
                    <a:gd name="connsiteX356" fmla="*/ 402465 w 674163"/>
                    <a:gd name="connsiteY356" fmla="*/ 71861 h 89937"/>
                    <a:gd name="connsiteX357" fmla="*/ 400368 w 674163"/>
                    <a:gd name="connsiteY357" fmla="*/ 71758 h 89937"/>
                    <a:gd name="connsiteX358" fmla="*/ 399089 w 674163"/>
                    <a:gd name="connsiteY358" fmla="*/ 71451 h 89937"/>
                    <a:gd name="connsiteX359" fmla="*/ 398424 w 674163"/>
                    <a:gd name="connsiteY359" fmla="*/ 70965 h 89937"/>
                    <a:gd name="connsiteX360" fmla="*/ 398219 w 674163"/>
                    <a:gd name="connsiteY360" fmla="*/ 70275 h 89937"/>
                    <a:gd name="connsiteX361" fmla="*/ 398219 w 674163"/>
                    <a:gd name="connsiteY361" fmla="*/ 43314 h 89937"/>
                    <a:gd name="connsiteX362" fmla="*/ 397605 w 674163"/>
                    <a:gd name="connsiteY362" fmla="*/ 36970 h 89937"/>
                    <a:gd name="connsiteX363" fmla="*/ 395815 w 674163"/>
                    <a:gd name="connsiteY363" fmla="*/ 32826 h 89937"/>
                    <a:gd name="connsiteX364" fmla="*/ 392771 w 674163"/>
                    <a:gd name="connsiteY364" fmla="*/ 30166 h 89937"/>
                    <a:gd name="connsiteX365" fmla="*/ 388447 w 674163"/>
                    <a:gd name="connsiteY365" fmla="*/ 29245 h 89937"/>
                    <a:gd name="connsiteX366" fmla="*/ 382104 w 674163"/>
                    <a:gd name="connsiteY366" fmla="*/ 31496 h 89937"/>
                    <a:gd name="connsiteX367" fmla="*/ 375453 w 674163"/>
                    <a:gd name="connsiteY367" fmla="*/ 38096 h 89937"/>
                    <a:gd name="connsiteX368" fmla="*/ 375453 w 674163"/>
                    <a:gd name="connsiteY368" fmla="*/ 70275 h 89937"/>
                    <a:gd name="connsiteX369" fmla="*/ 375248 w 674163"/>
                    <a:gd name="connsiteY369" fmla="*/ 70965 h 89937"/>
                    <a:gd name="connsiteX370" fmla="*/ 374584 w 674163"/>
                    <a:gd name="connsiteY370" fmla="*/ 71451 h 89937"/>
                    <a:gd name="connsiteX371" fmla="*/ 373304 w 674163"/>
                    <a:gd name="connsiteY371" fmla="*/ 71758 h 89937"/>
                    <a:gd name="connsiteX372" fmla="*/ 371207 w 674163"/>
                    <a:gd name="connsiteY372" fmla="*/ 71861 h 89937"/>
                    <a:gd name="connsiteX373" fmla="*/ 369160 w 674163"/>
                    <a:gd name="connsiteY373" fmla="*/ 71758 h 89937"/>
                    <a:gd name="connsiteX374" fmla="*/ 367856 w 674163"/>
                    <a:gd name="connsiteY374" fmla="*/ 71451 h 89937"/>
                    <a:gd name="connsiteX375" fmla="*/ 367190 w 674163"/>
                    <a:gd name="connsiteY375" fmla="*/ 70965 h 89937"/>
                    <a:gd name="connsiteX376" fmla="*/ 367011 w 674163"/>
                    <a:gd name="connsiteY376" fmla="*/ 70275 h 89937"/>
                    <a:gd name="connsiteX377" fmla="*/ 367011 w 674163"/>
                    <a:gd name="connsiteY377" fmla="*/ 1926 h 89937"/>
                    <a:gd name="connsiteX378" fmla="*/ 367190 w 674163"/>
                    <a:gd name="connsiteY378" fmla="*/ 1210 h 89937"/>
                    <a:gd name="connsiteX379" fmla="*/ 367856 w 674163"/>
                    <a:gd name="connsiteY379" fmla="*/ 698 h 89937"/>
                    <a:gd name="connsiteX380" fmla="*/ 369160 w 674163"/>
                    <a:gd name="connsiteY380" fmla="*/ 391 h 89937"/>
                    <a:gd name="connsiteX381" fmla="*/ 371207 w 674163"/>
                    <a:gd name="connsiteY381" fmla="*/ 289 h 89937"/>
                    <a:gd name="connsiteX382" fmla="*/ 373304 w 674163"/>
                    <a:gd name="connsiteY382" fmla="*/ 391 h 89937"/>
                    <a:gd name="connsiteX383" fmla="*/ 374584 w 674163"/>
                    <a:gd name="connsiteY383" fmla="*/ 698 h 89937"/>
                    <a:gd name="connsiteX384" fmla="*/ 375248 w 674163"/>
                    <a:gd name="connsiteY384" fmla="*/ 1210 h 89937"/>
                    <a:gd name="connsiteX385" fmla="*/ 375453 w 674163"/>
                    <a:gd name="connsiteY385" fmla="*/ 1926 h 89937"/>
                    <a:gd name="connsiteX386" fmla="*/ 375453 w 674163"/>
                    <a:gd name="connsiteY386" fmla="*/ 29501 h 89937"/>
                    <a:gd name="connsiteX387" fmla="*/ 382768 w 674163"/>
                    <a:gd name="connsiteY387" fmla="*/ 23797 h 89937"/>
                    <a:gd name="connsiteX388" fmla="*/ 390187 w 674163"/>
                    <a:gd name="connsiteY388" fmla="*/ 21929 h 89937"/>
                    <a:gd name="connsiteX389" fmla="*/ 397938 w 674163"/>
                    <a:gd name="connsiteY389" fmla="*/ 23490 h 89937"/>
                    <a:gd name="connsiteX390" fmla="*/ 403028 w 674163"/>
                    <a:gd name="connsiteY390" fmla="*/ 27659 h 89937"/>
                    <a:gd name="connsiteX391" fmla="*/ 405816 w 674163"/>
                    <a:gd name="connsiteY391" fmla="*/ 33773 h 89937"/>
                    <a:gd name="connsiteX392" fmla="*/ 406660 w 674163"/>
                    <a:gd name="connsiteY392" fmla="*/ 42239 h 89937"/>
                    <a:gd name="connsiteX393" fmla="*/ 460872 w 674163"/>
                    <a:gd name="connsiteY393" fmla="*/ 45258 h 89937"/>
                    <a:gd name="connsiteX394" fmla="*/ 459870 w 674163"/>
                    <a:gd name="connsiteY394" fmla="*/ 48097 h 89937"/>
                    <a:gd name="connsiteX395" fmla="*/ 457583 w 674163"/>
                    <a:gd name="connsiteY395" fmla="*/ 48941 h 89937"/>
                    <a:gd name="connsiteX396" fmla="*/ 427261 w 674163"/>
                    <a:gd name="connsiteY396" fmla="*/ 48941 h 89937"/>
                    <a:gd name="connsiteX397" fmla="*/ 428032 w 674163"/>
                    <a:gd name="connsiteY397" fmla="*/ 55848 h 89937"/>
                    <a:gd name="connsiteX398" fmla="*/ 430602 w 674163"/>
                    <a:gd name="connsiteY398" fmla="*/ 61117 h 89937"/>
                    <a:gd name="connsiteX399" fmla="*/ 435281 w 674163"/>
                    <a:gd name="connsiteY399" fmla="*/ 64494 h 89937"/>
                    <a:gd name="connsiteX400" fmla="*/ 442323 w 674163"/>
                    <a:gd name="connsiteY400" fmla="*/ 65670 h 89937"/>
                    <a:gd name="connsiteX401" fmla="*/ 448184 w 674163"/>
                    <a:gd name="connsiteY401" fmla="*/ 65133 h 89937"/>
                    <a:gd name="connsiteX402" fmla="*/ 452630 w 674163"/>
                    <a:gd name="connsiteY402" fmla="*/ 63931 h 89937"/>
                    <a:gd name="connsiteX403" fmla="*/ 455716 w 674163"/>
                    <a:gd name="connsiteY403" fmla="*/ 62729 h 89937"/>
                    <a:gd name="connsiteX404" fmla="*/ 457541 w 674163"/>
                    <a:gd name="connsiteY404" fmla="*/ 62192 h 89937"/>
                    <a:gd name="connsiteX405" fmla="*/ 458183 w 674163"/>
                    <a:gd name="connsiteY405" fmla="*/ 62371 h 89937"/>
                    <a:gd name="connsiteX406" fmla="*/ 458620 w 674163"/>
                    <a:gd name="connsiteY406" fmla="*/ 62908 h 89937"/>
                    <a:gd name="connsiteX407" fmla="*/ 458851 w 674163"/>
                    <a:gd name="connsiteY407" fmla="*/ 63905 h 89937"/>
                    <a:gd name="connsiteX408" fmla="*/ 458928 w 674163"/>
                    <a:gd name="connsiteY408" fmla="*/ 65466 h 89937"/>
                    <a:gd name="connsiteX409" fmla="*/ 458877 w 674163"/>
                    <a:gd name="connsiteY409" fmla="*/ 66617 h 89937"/>
                    <a:gd name="connsiteX410" fmla="*/ 458749 w 674163"/>
                    <a:gd name="connsiteY410" fmla="*/ 67487 h 89937"/>
                    <a:gd name="connsiteX411" fmla="*/ 458494 w 674163"/>
                    <a:gd name="connsiteY411" fmla="*/ 68177 h 89937"/>
                    <a:gd name="connsiteX412" fmla="*/ 458033 w 674163"/>
                    <a:gd name="connsiteY412" fmla="*/ 68766 h 89937"/>
                    <a:gd name="connsiteX413" fmla="*/ 456371 w 674163"/>
                    <a:gd name="connsiteY413" fmla="*/ 69686 h 89937"/>
                    <a:gd name="connsiteX414" fmla="*/ 452789 w 674163"/>
                    <a:gd name="connsiteY414" fmla="*/ 70940 h 89937"/>
                    <a:gd name="connsiteX415" fmla="*/ 447699 w 674163"/>
                    <a:gd name="connsiteY415" fmla="*/ 72040 h 89937"/>
                    <a:gd name="connsiteX416" fmla="*/ 441534 w 674163"/>
                    <a:gd name="connsiteY416" fmla="*/ 72526 h 89937"/>
                    <a:gd name="connsiteX417" fmla="*/ 431584 w 674163"/>
                    <a:gd name="connsiteY417" fmla="*/ 70940 h 89937"/>
                    <a:gd name="connsiteX418" fmla="*/ 424395 w 674163"/>
                    <a:gd name="connsiteY418" fmla="*/ 66233 h 89937"/>
                    <a:gd name="connsiteX419" fmla="*/ 419996 w 674163"/>
                    <a:gd name="connsiteY419" fmla="*/ 58406 h 89937"/>
                    <a:gd name="connsiteX420" fmla="*/ 418513 w 674163"/>
                    <a:gd name="connsiteY420" fmla="*/ 47458 h 89937"/>
                    <a:gd name="connsiteX421" fmla="*/ 420047 w 674163"/>
                    <a:gd name="connsiteY421" fmla="*/ 36791 h 89937"/>
                    <a:gd name="connsiteX422" fmla="*/ 424473 w 674163"/>
                    <a:gd name="connsiteY422" fmla="*/ 28759 h 89937"/>
                    <a:gd name="connsiteX423" fmla="*/ 431455 w 674163"/>
                    <a:gd name="connsiteY423" fmla="*/ 23694 h 89937"/>
                    <a:gd name="connsiteX424" fmla="*/ 440614 w 674163"/>
                    <a:gd name="connsiteY424" fmla="*/ 21929 h 89937"/>
                    <a:gd name="connsiteX425" fmla="*/ 449847 w 674163"/>
                    <a:gd name="connsiteY425" fmla="*/ 23669 h 89937"/>
                    <a:gd name="connsiteX426" fmla="*/ 456115 w 674163"/>
                    <a:gd name="connsiteY426" fmla="*/ 28350 h 89937"/>
                    <a:gd name="connsiteX427" fmla="*/ 459722 w 674163"/>
                    <a:gd name="connsiteY427" fmla="*/ 35256 h 89937"/>
                    <a:gd name="connsiteX428" fmla="*/ 460872 w 674163"/>
                    <a:gd name="connsiteY428" fmla="*/ 43723 h 89937"/>
                    <a:gd name="connsiteX429" fmla="*/ 452380 w 674163"/>
                    <a:gd name="connsiteY429" fmla="*/ 42751 h 89937"/>
                    <a:gd name="connsiteX430" fmla="*/ 449420 w 674163"/>
                    <a:gd name="connsiteY430" fmla="*/ 32315 h 89937"/>
                    <a:gd name="connsiteX431" fmla="*/ 440181 w 674163"/>
                    <a:gd name="connsiteY431" fmla="*/ 28529 h 89937"/>
                    <a:gd name="connsiteX432" fmla="*/ 434673 w 674163"/>
                    <a:gd name="connsiteY432" fmla="*/ 29706 h 89937"/>
                    <a:gd name="connsiteX433" fmla="*/ 430710 w 674163"/>
                    <a:gd name="connsiteY433" fmla="*/ 32826 h 89937"/>
                    <a:gd name="connsiteX434" fmla="*/ 428239 w 674163"/>
                    <a:gd name="connsiteY434" fmla="*/ 37354 h 89937"/>
                    <a:gd name="connsiteX435" fmla="*/ 427261 w 674163"/>
                    <a:gd name="connsiteY435" fmla="*/ 42751 h 89937"/>
                    <a:gd name="connsiteX436" fmla="*/ 506276 w 674163"/>
                    <a:gd name="connsiteY436" fmla="*/ 63266 h 89937"/>
                    <a:gd name="connsiteX437" fmla="*/ 506225 w 674163"/>
                    <a:gd name="connsiteY437" fmla="*/ 64775 h 89937"/>
                    <a:gd name="connsiteX438" fmla="*/ 506046 w 674163"/>
                    <a:gd name="connsiteY438" fmla="*/ 65850 h 89937"/>
                    <a:gd name="connsiteX439" fmla="*/ 505739 w 674163"/>
                    <a:gd name="connsiteY439" fmla="*/ 66617 h 89937"/>
                    <a:gd name="connsiteX440" fmla="*/ 504920 w 674163"/>
                    <a:gd name="connsiteY440" fmla="*/ 67589 h 89937"/>
                    <a:gd name="connsiteX441" fmla="*/ 502746 w 674163"/>
                    <a:gd name="connsiteY441" fmla="*/ 69175 h 89937"/>
                    <a:gd name="connsiteX442" fmla="*/ 499292 w 674163"/>
                    <a:gd name="connsiteY442" fmla="*/ 70863 h 89937"/>
                    <a:gd name="connsiteX443" fmla="*/ 495123 w 674163"/>
                    <a:gd name="connsiteY443" fmla="*/ 72065 h 89937"/>
                    <a:gd name="connsiteX444" fmla="*/ 490468 w 674163"/>
                    <a:gd name="connsiteY444" fmla="*/ 72526 h 89937"/>
                    <a:gd name="connsiteX445" fmla="*/ 481668 w 674163"/>
                    <a:gd name="connsiteY445" fmla="*/ 70889 h 89937"/>
                    <a:gd name="connsiteX446" fmla="*/ 475248 w 674163"/>
                    <a:gd name="connsiteY446" fmla="*/ 66105 h 89937"/>
                    <a:gd name="connsiteX447" fmla="*/ 471308 w 674163"/>
                    <a:gd name="connsiteY447" fmla="*/ 58380 h 89937"/>
                    <a:gd name="connsiteX448" fmla="*/ 469953 w 674163"/>
                    <a:gd name="connsiteY448" fmla="*/ 47816 h 89937"/>
                    <a:gd name="connsiteX449" fmla="*/ 471616 w 674163"/>
                    <a:gd name="connsiteY449" fmla="*/ 36126 h 89937"/>
                    <a:gd name="connsiteX450" fmla="*/ 476169 w 674163"/>
                    <a:gd name="connsiteY450" fmla="*/ 28120 h 89937"/>
                    <a:gd name="connsiteX451" fmla="*/ 482972 w 674163"/>
                    <a:gd name="connsiteY451" fmla="*/ 23490 h 89937"/>
                    <a:gd name="connsiteX452" fmla="*/ 491440 w 674163"/>
                    <a:gd name="connsiteY452" fmla="*/ 21980 h 89937"/>
                    <a:gd name="connsiteX453" fmla="*/ 495712 w 674163"/>
                    <a:gd name="connsiteY453" fmla="*/ 22390 h 89937"/>
                    <a:gd name="connsiteX454" fmla="*/ 499523 w 674163"/>
                    <a:gd name="connsiteY454" fmla="*/ 23464 h 89937"/>
                    <a:gd name="connsiteX455" fmla="*/ 502618 w 674163"/>
                    <a:gd name="connsiteY455" fmla="*/ 24999 h 89937"/>
                    <a:gd name="connsiteX456" fmla="*/ 504587 w 674163"/>
                    <a:gd name="connsiteY456" fmla="*/ 26483 h 89937"/>
                    <a:gd name="connsiteX457" fmla="*/ 505432 w 674163"/>
                    <a:gd name="connsiteY457" fmla="*/ 27455 h 89937"/>
                    <a:gd name="connsiteX458" fmla="*/ 505815 w 674163"/>
                    <a:gd name="connsiteY458" fmla="*/ 28299 h 89937"/>
                    <a:gd name="connsiteX459" fmla="*/ 506020 w 674163"/>
                    <a:gd name="connsiteY459" fmla="*/ 29399 h 89937"/>
                    <a:gd name="connsiteX460" fmla="*/ 506071 w 674163"/>
                    <a:gd name="connsiteY460" fmla="*/ 30933 h 89937"/>
                    <a:gd name="connsiteX461" fmla="*/ 505611 w 674163"/>
                    <a:gd name="connsiteY461" fmla="*/ 33722 h 89937"/>
                    <a:gd name="connsiteX462" fmla="*/ 504486 w 674163"/>
                    <a:gd name="connsiteY462" fmla="*/ 34515 h 89937"/>
                    <a:gd name="connsiteX463" fmla="*/ 502720 w 674163"/>
                    <a:gd name="connsiteY463" fmla="*/ 33670 h 89937"/>
                    <a:gd name="connsiteX464" fmla="*/ 500188 w 674163"/>
                    <a:gd name="connsiteY464" fmla="*/ 31803 h 89937"/>
                    <a:gd name="connsiteX465" fmla="*/ 496479 w 674163"/>
                    <a:gd name="connsiteY465" fmla="*/ 29936 h 89937"/>
                    <a:gd name="connsiteX466" fmla="*/ 491337 w 674163"/>
                    <a:gd name="connsiteY466" fmla="*/ 29092 h 89937"/>
                    <a:gd name="connsiteX467" fmla="*/ 482001 w 674163"/>
                    <a:gd name="connsiteY467" fmla="*/ 33773 h 89937"/>
                    <a:gd name="connsiteX468" fmla="*/ 478752 w 674163"/>
                    <a:gd name="connsiteY468" fmla="*/ 47355 h 89937"/>
                    <a:gd name="connsiteX469" fmla="*/ 479597 w 674163"/>
                    <a:gd name="connsiteY469" fmla="*/ 55157 h 89937"/>
                    <a:gd name="connsiteX470" fmla="*/ 482078 w 674163"/>
                    <a:gd name="connsiteY470" fmla="*/ 60759 h 89937"/>
                    <a:gd name="connsiteX471" fmla="*/ 486094 w 674163"/>
                    <a:gd name="connsiteY471" fmla="*/ 64110 h 89937"/>
                    <a:gd name="connsiteX472" fmla="*/ 491542 w 674163"/>
                    <a:gd name="connsiteY472" fmla="*/ 65210 h 89937"/>
                    <a:gd name="connsiteX473" fmla="*/ 496658 w 674163"/>
                    <a:gd name="connsiteY473" fmla="*/ 64289 h 89937"/>
                    <a:gd name="connsiteX474" fmla="*/ 500470 w 674163"/>
                    <a:gd name="connsiteY474" fmla="*/ 62268 h 89937"/>
                    <a:gd name="connsiteX475" fmla="*/ 503181 w 674163"/>
                    <a:gd name="connsiteY475" fmla="*/ 60273 h 89937"/>
                    <a:gd name="connsiteX476" fmla="*/ 504895 w 674163"/>
                    <a:gd name="connsiteY476" fmla="*/ 59378 h 89937"/>
                    <a:gd name="connsiteX477" fmla="*/ 505508 w 674163"/>
                    <a:gd name="connsiteY477" fmla="*/ 59582 h 89937"/>
                    <a:gd name="connsiteX478" fmla="*/ 505944 w 674163"/>
                    <a:gd name="connsiteY478" fmla="*/ 60273 h 89937"/>
                    <a:gd name="connsiteX479" fmla="*/ 506199 w 674163"/>
                    <a:gd name="connsiteY479" fmla="*/ 61501 h 89937"/>
                    <a:gd name="connsiteX480" fmla="*/ 506276 w 674163"/>
                    <a:gd name="connsiteY480" fmla="*/ 63266 h 89937"/>
                    <a:gd name="connsiteX481" fmla="*/ 554639 w 674163"/>
                    <a:gd name="connsiteY481" fmla="*/ 70224 h 89937"/>
                    <a:gd name="connsiteX482" fmla="*/ 554435 w 674163"/>
                    <a:gd name="connsiteY482" fmla="*/ 70940 h 89937"/>
                    <a:gd name="connsiteX483" fmla="*/ 553744 w 674163"/>
                    <a:gd name="connsiteY483" fmla="*/ 71451 h 89937"/>
                    <a:gd name="connsiteX484" fmla="*/ 552388 w 674163"/>
                    <a:gd name="connsiteY484" fmla="*/ 71758 h 89937"/>
                    <a:gd name="connsiteX485" fmla="*/ 550188 w 674163"/>
                    <a:gd name="connsiteY485" fmla="*/ 71861 h 89937"/>
                    <a:gd name="connsiteX486" fmla="*/ 547912 w 674163"/>
                    <a:gd name="connsiteY486" fmla="*/ 71784 h 89937"/>
                    <a:gd name="connsiteX487" fmla="*/ 546402 w 674163"/>
                    <a:gd name="connsiteY487" fmla="*/ 71528 h 89937"/>
                    <a:gd name="connsiteX488" fmla="*/ 545405 w 674163"/>
                    <a:gd name="connsiteY488" fmla="*/ 71017 h 89937"/>
                    <a:gd name="connsiteX489" fmla="*/ 544714 w 674163"/>
                    <a:gd name="connsiteY489" fmla="*/ 70224 h 89937"/>
                    <a:gd name="connsiteX490" fmla="*/ 525273 w 674163"/>
                    <a:gd name="connsiteY490" fmla="*/ 44746 h 89937"/>
                    <a:gd name="connsiteX491" fmla="*/ 525273 w 674163"/>
                    <a:gd name="connsiteY491" fmla="*/ 70275 h 89937"/>
                    <a:gd name="connsiteX492" fmla="*/ 525069 w 674163"/>
                    <a:gd name="connsiteY492" fmla="*/ 70965 h 89937"/>
                    <a:gd name="connsiteX493" fmla="*/ 524403 w 674163"/>
                    <a:gd name="connsiteY493" fmla="*/ 71451 h 89937"/>
                    <a:gd name="connsiteX494" fmla="*/ 523125 w 674163"/>
                    <a:gd name="connsiteY494" fmla="*/ 71758 h 89937"/>
                    <a:gd name="connsiteX495" fmla="*/ 521027 w 674163"/>
                    <a:gd name="connsiteY495" fmla="*/ 71861 h 89937"/>
                    <a:gd name="connsiteX496" fmla="*/ 518981 w 674163"/>
                    <a:gd name="connsiteY496" fmla="*/ 71758 h 89937"/>
                    <a:gd name="connsiteX497" fmla="*/ 517676 w 674163"/>
                    <a:gd name="connsiteY497" fmla="*/ 71451 h 89937"/>
                    <a:gd name="connsiteX498" fmla="*/ 517011 w 674163"/>
                    <a:gd name="connsiteY498" fmla="*/ 70965 h 89937"/>
                    <a:gd name="connsiteX499" fmla="*/ 516832 w 674163"/>
                    <a:gd name="connsiteY499" fmla="*/ 70275 h 89937"/>
                    <a:gd name="connsiteX500" fmla="*/ 516832 w 674163"/>
                    <a:gd name="connsiteY500" fmla="*/ 1926 h 89937"/>
                    <a:gd name="connsiteX501" fmla="*/ 517011 w 674163"/>
                    <a:gd name="connsiteY501" fmla="*/ 1210 h 89937"/>
                    <a:gd name="connsiteX502" fmla="*/ 517676 w 674163"/>
                    <a:gd name="connsiteY502" fmla="*/ 698 h 89937"/>
                    <a:gd name="connsiteX503" fmla="*/ 518981 w 674163"/>
                    <a:gd name="connsiteY503" fmla="*/ 391 h 89937"/>
                    <a:gd name="connsiteX504" fmla="*/ 521027 w 674163"/>
                    <a:gd name="connsiteY504" fmla="*/ 289 h 89937"/>
                    <a:gd name="connsiteX505" fmla="*/ 523125 w 674163"/>
                    <a:gd name="connsiteY505" fmla="*/ 391 h 89937"/>
                    <a:gd name="connsiteX506" fmla="*/ 524403 w 674163"/>
                    <a:gd name="connsiteY506" fmla="*/ 698 h 89937"/>
                    <a:gd name="connsiteX507" fmla="*/ 525069 w 674163"/>
                    <a:gd name="connsiteY507" fmla="*/ 1210 h 89937"/>
                    <a:gd name="connsiteX508" fmla="*/ 525273 w 674163"/>
                    <a:gd name="connsiteY508" fmla="*/ 1926 h 89937"/>
                    <a:gd name="connsiteX509" fmla="*/ 525273 w 674163"/>
                    <a:gd name="connsiteY509" fmla="*/ 43570 h 89937"/>
                    <a:gd name="connsiteX510" fmla="*/ 542667 w 674163"/>
                    <a:gd name="connsiteY510" fmla="*/ 24436 h 89937"/>
                    <a:gd name="connsiteX511" fmla="*/ 543537 w 674163"/>
                    <a:gd name="connsiteY511" fmla="*/ 23592 h 89937"/>
                    <a:gd name="connsiteX512" fmla="*/ 544637 w 674163"/>
                    <a:gd name="connsiteY512" fmla="*/ 23029 h 89937"/>
                    <a:gd name="connsiteX513" fmla="*/ 546147 w 674163"/>
                    <a:gd name="connsiteY513" fmla="*/ 22722 h 89937"/>
                    <a:gd name="connsiteX514" fmla="*/ 548244 w 674163"/>
                    <a:gd name="connsiteY514" fmla="*/ 22646 h 89937"/>
                    <a:gd name="connsiteX515" fmla="*/ 550393 w 674163"/>
                    <a:gd name="connsiteY515" fmla="*/ 22722 h 89937"/>
                    <a:gd name="connsiteX516" fmla="*/ 551800 w 674163"/>
                    <a:gd name="connsiteY516" fmla="*/ 22978 h 89937"/>
                    <a:gd name="connsiteX517" fmla="*/ 552567 w 674163"/>
                    <a:gd name="connsiteY517" fmla="*/ 23439 h 89937"/>
                    <a:gd name="connsiteX518" fmla="*/ 552797 w 674163"/>
                    <a:gd name="connsiteY518" fmla="*/ 24180 h 89937"/>
                    <a:gd name="connsiteX519" fmla="*/ 552465 w 674163"/>
                    <a:gd name="connsiteY519" fmla="*/ 25408 h 89937"/>
                    <a:gd name="connsiteX520" fmla="*/ 551365 w 674163"/>
                    <a:gd name="connsiteY520" fmla="*/ 26841 h 89937"/>
                    <a:gd name="connsiteX521" fmla="*/ 534686 w 674163"/>
                    <a:gd name="connsiteY521" fmla="*/ 43519 h 89937"/>
                    <a:gd name="connsiteX522" fmla="*/ 553411 w 674163"/>
                    <a:gd name="connsiteY522" fmla="*/ 67819 h 89937"/>
                    <a:gd name="connsiteX523" fmla="*/ 554357 w 674163"/>
                    <a:gd name="connsiteY523" fmla="*/ 69226 h 89937"/>
                    <a:gd name="connsiteX524" fmla="*/ 554639 w 674163"/>
                    <a:gd name="connsiteY524" fmla="*/ 70224 h 89937"/>
                    <a:gd name="connsiteX525" fmla="*/ 571906 w 674163"/>
                    <a:gd name="connsiteY525" fmla="*/ 70275 h 89937"/>
                    <a:gd name="connsiteX526" fmla="*/ 571702 w 674163"/>
                    <a:gd name="connsiteY526" fmla="*/ 70965 h 89937"/>
                    <a:gd name="connsiteX527" fmla="*/ 571037 w 674163"/>
                    <a:gd name="connsiteY527" fmla="*/ 71451 h 89937"/>
                    <a:gd name="connsiteX528" fmla="*/ 569757 w 674163"/>
                    <a:gd name="connsiteY528" fmla="*/ 71758 h 89937"/>
                    <a:gd name="connsiteX529" fmla="*/ 567660 w 674163"/>
                    <a:gd name="connsiteY529" fmla="*/ 71861 h 89937"/>
                    <a:gd name="connsiteX530" fmla="*/ 565613 w 674163"/>
                    <a:gd name="connsiteY530" fmla="*/ 71758 h 89937"/>
                    <a:gd name="connsiteX531" fmla="*/ 564309 w 674163"/>
                    <a:gd name="connsiteY531" fmla="*/ 71451 h 89937"/>
                    <a:gd name="connsiteX532" fmla="*/ 563643 w 674163"/>
                    <a:gd name="connsiteY532" fmla="*/ 70965 h 89937"/>
                    <a:gd name="connsiteX533" fmla="*/ 563464 w 674163"/>
                    <a:gd name="connsiteY533" fmla="*/ 70275 h 89937"/>
                    <a:gd name="connsiteX534" fmla="*/ 563464 w 674163"/>
                    <a:gd name="connsiteY534" fmla="*/ 1926 h 89937"/>
                    <a:gd name="connsiteX535" fmla="*/ 563643 w 674163"/>
                    <a:gd name="connsiteY535" fmla="*/ 1210 h 89937"/>
                    <a:gd name="connsiteX536" fmla="*/ 564309 w 674163"/>
                    <a:gd name="connsiteY536" fmla="*/ 698 h 89937"/>
                    <a:gd name="connsiteX537" fmla="*/ 565613 w 674163"/>
                    <a:gd name="connsiteY537" fmla="*/ 391 h 89937"/>
                    <a:gd name="connsiteX538" fmla="*/ 567660 w 674163"/>
                    <a:gd name="connsiteY538" fmla="*/ 289 h 89937"/>
                    <a:gd name="connsiteX539" fmla="*/ 569757 w 674163"/>
                    <a:gd name="connsiteY539" fmla="*/ 391 h 89937"/>
                    <a:gd name="connsiteX540" fmla="*/ 571037 w 674163"/>
                    <a:gd name="connsiteY540" fmla="*/ 698 h 89937"/>
                    <a:gd name="connsiteX541" fmla="*/ 571702 w 674163"/>
                    <a:gd name="connsiteY541" fmla="*/ 1210 h 89937"/>
                    <a:gd name="connsiteX542" fmla="*/ 571906 w 674163"/>
                    <a:gd name="connsiteY542" fmla="*/ 1926 h 89937"/>
                    <a:gd name="connsiteX543" fmla="*/ 595719 w 674163"/>
                    <a:gd name="connsiteY543" fmla="*/ 70275 h 89937"/>
                    <a:gd name="connsiteX544" fmla="*/ 595514 w 674163"/>
                    <a:gd name="connsiteY544" fmla="*/ 70965 h 89937"/>
                    <a:gd name="connsiteX545" fmla="*/ 594849 w 674163"/>
                    <a:gd name="connsiteY545" fmla="*/ 71451 h 89937"/>
                    <a:gd name="connsiteX546" fmla="*/ 593570 w 674163"/>
                    <a:gd name="connsiteY546" fmla="*/ 71758 h 89937"/>
                    <a:gd name="connsiteX547" fmla="*/ 591473 w 674163"/>
                    <a:gd name="connsiteY547" fmla="*/ 71861 h 89937"/>
                    <a:gd name="connsiteX548" fmla="*/ 589426 w 674163"/>
                    <a:gd name="connsiteY548" fmla="*/ 71758 h 89937"/>
                    <a:gd name="connsiteX549" fmla="*/ 588122 w 674163"/>
                    <a:gd name="connsiteY549" fmla="*/ 71451 h 89937"/>
                    <a:gd name="connsiteX550" fmla="*/ 587456 w 674163"/>
                    <a:gd name="connsiteY550" fmla="*/ 70965 h 89937"/>
                    <a:gd name="connsiteX551" fmla="*/ 587277 w 674163"/>
                    <a:gd name="connsiteY551" fmla="*/ 70275 h 89937"/>
                    <a:gd name="connsiteX552" fmla="*/ 587277 w 674163"/>
                    <a:gd name="connsiteY552" fmla="*/ 24232 h 89937"/>
                    <a:gd name="connsiteX553" fmla="*/ 587456 w 674163"/>
                    <a:gd name="connsiteY553" fmla="*/ 23566 h 89937"/>
                    <a:gd name="connsiteX554" fmla="*/ 588122 w 674163"/>
                    <a:gd name="connsiteY554" fmla="*/ 23055 h 89937"/>
                    <a:gd name="connsiteX555" fmla="*/ 589426 w 674163"/>
                    <a:gd name="connsiteY555" fmla="*/ 22748 h 89937"/>
                    <a:gd name="connsiteX556" fmla="*/ 591473 w 674163"/>
                    <a:gd name="connsiteY556" fmla="*/ 22646 h 89937"/>
                    <a:gd name="connsiteX557" fmla="*/ 593570 w 674163"/>
                    <a:gd name="connsiteY557" fmla="*/ 22748 h 89937"/>
                    <a:gd name="connsiteX558" fmla="*/ 594849 w 674163"/>
                    <a:gd name="connsiteY558" fmla="*/ 23055 h 89937"/>
                    <a:gd name="connsiteX559" fmla="*/ 595514 w 674163"/>
                    <a:gd name="connsiteY559" fmla="*/ 23566 h 89937"/>
                    <a:gd name="connsiteX560" fmla="*/ 595719 w 674163"/>
                    <a:gd name="connsiteY560" fmla="*/ 24232 h 89937"/>
                    <a:gd name="connsiteX561" fmla="*/ 596690 w 674163"/>
                    <a:gd name="connsiteY561" fmla="*/ 8679 h 89937"/>
                    <a:gd name="connsiteX562" fmla="*/ 595565 w 674163"/>
                    <a:gd name="connsiteY562" fmla="*/ 12721 h 89937"/>
                    <a:gd name="connsiteX563" fmla="*/ 591421 w 674163"/>
                    <a:gd name="connsiteY563" fmla="*/ 13795 h 89937"/>
                    <a:gd name="connsiteX564" fmla="*/ 587354 w 674163"/>
                    <a:gd name="connsiteY564" fmla="*/ 12746 h 89937"/>
                    <a:gd name="connsiteX565" fmla="*/ 586254 w 674163"/>
                    <a:gd name="connsiteY565" fmla="*/ 8781 h 89937"/>
                    <a:gd name="connsiteX566" fmla="*/ 587380 w 674163"/>
                    <a:gd name="connsiteY566" fmla="*/ 4740 h 89937"/>
                    <a:gd name="connsiteX567" fmla="*/ 591523 w 674163"/>
                    <a:gd name="connsiteY567" fmla="*/ 3665 h 89937"/>
                    <a:gd name="connsiteX568" fmla="*/ 595591 w 674163"/>
                    <a:gd name="connsiteY568" fmla="*/ 4714 h 89937"/>
                    <a:gd name="connsiteX569" fmla="*/ 596690 w 674163"/>
                    <a:gd name="connsiteY569" fmla="*/ 8679 h 89937"/>
                    <a:gd name="connsiteX570" fmla="*/ 639995 w 674163"/>
                    <a:gd name="connsiteY570" fmla="*/ 57741 h 89937"/>
                    <a:gd name="connsiteX571" fmla="*/ 638691 w 674163"/>
                    <a:gd name="connsiteY571" fmla="*/ 64033 h 89937"/>
                    <a:gd name="connsiteX572" fmla="*/ 634982 w 674163"/>
                    <a:gd name="connsiteY572" fmla="*/ 68689 h 89937"/>
                    <a:gd name="connsiteX573" fmla="*/ 629252 w 674163"/>
                    <a:gd name="connsiteY573" fmla="*/ 71554 h 89937"/>
                    <a:gd name="connsiteX574" fmla="*/ 621935 w 674163"/>
                    <a:gd name="connsiteY574" fmla="*/ 72526 h 89937"/>
                    <a:gd name="connsiteX575" fmla="*/ 617255 w 674163"/>
                    <a:gd name="connsiteY575" fmla="*/ 72142 h 89937"/>
                    <a:gd name="connsiteX576" fmla="*/ 613264 w 674163"/>
                    <a:gd name="connsiteY576" fmla="*/ 71170 h 89937"/>
                    <a:gd name="connsiteX577" fmla="*/ 610271 w 674163"/>
                    <a:gd name="connsiteY577" fmla="*/ 69942 h 89937"/>
                    <a:gd name="connsiteX578" fmla="*/ 608480 w 674163"/>
                    <a:gd name="connsiteY578" fmla="*/ 68791 h 89937"/>
                    <a:gd name="connsiteX579" fmla="*/ 607662 w 674163"/>
                    <a:gd name="connsiteY579" fmla="*/ 67359 h 89937"/>
                    <a:gd name="connsiteX580" fmla="*/ 607406 w 674163"/>
                    <a:gd name="connsiteY580" fmla="*/ 64852 h 89937"/>
                    <a:gd name="connsiteX581" fmla="*/ 607509 w 674163"/>
                    <a:gd name="connsiteY581" fmla="*/ 63215 h 89937"/>
                    <a:gd name="connsiteX582" fmla="*/ 607764 w 674163"/>
                    <a:gd name="connsiteY582" fmla="*/ 62140 h 89937"/>
                    <a:gd name="connsiteX583" fmla="*/ 608199 w 674163"/>
                    <a:gd name="connsiteY583" fmla="*/ 61552 h 89937"/>
                    <a:gd name="connsiteX584" fmla="*/ 608839 w 674163"/>
                    <a:gd name="connsiteY584" fmla="*/ 61373 h 89937"/>
                    <a:gd name="connsiteX585" fmla="*/ 610502 w 674163"/>
                    <a:gd name="connsiteY585" fmla="*/ 62064 h 89937"/>
                    <a:gd name="connsiteX586" fmla="*/ 613213 w 674163"/>
                    <a:gd name="connsiteY586" fmla="*/ 63573 h 89937"/>
                    <a:gd name="connsiteX587" fmla="*/ 617024 w 674163"/>
                    <a:gd name="connsiteY587" fmla="*/ 65082 h 89937"/>
                    <a:gd name="connsiteX588" fmla="*/ 622089 w 674163"/>
                    <a:gd name="connsiteY588" fmla="*/ 65773 h 89937"/>
                    <a:gd name="connsiteX589" fmla="*/ 625977 w 674163"/>
                    <a:gd name="connsiteY589" fmla="*/ 65312 h 89937"/>
                    <a:gd name="connsiteX590" fmla="*/ 628995 w 674163"/>
                    <a:gd name="connsiteY590" fmla="*/ 63957 h 89937"/>
                    <a:gd name="connsiteX591" fmla="*/ 630965 w 674163"/>
                    <a:gd name="connsiteY591" fmla="*/ 61680 h 89937"/>
                    <a:gd name="connsiteX592" fmla="*/ 631656 w 674163"/>
                    <a:gd name="connsiteY592" fmla="*/ 58406 h 89937"/>
                    <a:gd name="connsiteX593" fmla="*/ 630658 w 674163"/>
                    <a:gd name="connsiteY593" fmla="*/ 55132 h 89937"/>
                    <a:gd name="connsiteX594" fmla="*/ 628024 w 674163"/>
                    <a:gd name="connsiteY594" fmla="*/ 52778 h 89937"/>
                    <a:gd name="connsiteX595" fmla="*/ 624341 w 674163"/>
                    <a:gd name="connsiteY595" fmla="*/ 50962 h 89937"/>
                    <a:gd name="connsiteX596" fmla="*/ 620120 w 674163"/>
                    <a:gd name="connsiteY596" fmla="*/ 49299 h 89937"/>
                    <a:gd name="connsiteX597" fmla="*/ 615873 w 674163"/>
                    <a:gd name="connsiteY597" fmla="*/ 47330 h 89937"/>
                    <a:gd name="connsiteX598" fmla="*/ 612164 w 674163"/>
                    <a:gd name="connsiteY598" fmla="*/ 44644 h 89937"/>
                    <a:gd name="connsiteX599" fmla="*/ 609529 w 674163"/>
                    <a:gd name="connsiteY599" fmla="*/ 40858 h 89937"/>
                    <a:gd name="connsiteX600" fmla="*/ 608532 w 674163"/>
                    <a:gd name="connsiteY600" fmla="*/ 35589 h 89937"/>
                    <a:gd name="connsiteX601" fmla="*/ 609581 w 674163"/>
                    <a:gd name="connsiteY601" fmla="*/ 30396 h 89937"/>
                    <a:gd name="connsiteX602" fmla="*/ 612727 w 674163"/>
                    <a:gd name="connsiteY602" fmla="*/ 26048 h 89937"/>
                    <a:gd name="connsiteX603" fmla="*/ 617971 w 674163"/>
                    <a:gd name="connsiteY603" fmla="*/ 23055 h 89937"/>
                    <a:gd name="connsiteX604" fmla="*/ 625312 w 674163"/>
                    <a:gd name="connsiteY604" fmla="*/ 21929 h 89937"/>
                    <a:gd name="connsiteX605" fmla="*/ 628995 w 674163"/>
                    <a:gd name="connsiteY605" fmla="*/ 22236 h 89937"/>
                    <a:gd name="connsiteX606" fmla="*/ 632322 w 674163"/>
                    <a:gd name="connsiteY606" fmla="*/ 23004 h 89937"/>
                    <a:gd name="connsiteX607" fmla="*/ 634853 w 674163"/>
                    <a:gd name="connsiteY607" fmla="*/ 24001 h 89937"/>
                    <a:gd name="connsiteX608" fmla="*/ 636439 w 674163"/>
                    <a:gd name="connsiteY608" fmla="*/ 24948 h 89937"/>
                    <a:gd name="connsiteX609" fmla="*/ 637155 w 674163"/>
                    <a:gd name="connsiteY609" fmla="*/ 25664 h 89937"/>
                    <a:gd name="connsiteX610" fmla="*/ 637412 w 674163"/>
                    <a:gd name="connsiteY610" fmla="*/ 26355 h 89937"/>
                    <a:gd name="connsiteX611" fmla="*/ 637565 w 674163"/>
                    <a:gd name="connsiteY611" fmla="*/ 27301 h 89937"/>
                    <a:gd name="connsiteX612" fmla="*/ 637641 w 674163"/>
                    <a:gd name="connsiteY612" fmla="*/ 28682 h 89937"/>
                    <a:gd name="connsiteX613" fmla="*/ 637565 w 674163"/>
                    <a:gd name="connsiteY613" fmla="*/ 30192 h 89937"/>
                    <a:gd name="connsiteX614" fmla="*/ 637309 w 674163"/>
                    <a:gd name="connsiteY614" fmla="*/ 31240 h 89937"/>
                    <a:gd name="connsiteX615" fmla="*/ 636874 w 674163"/>
                    <a:gd name="connsiteY615" fmla="*/ 31829 h 89937"/>
                    <a:gd name="connsiteX616" fmla="*/ 636312 w 674163"/>
                    <a:gd name="connsiteY616" fmla="*/ 32008 h 89937"/>
                    <a:gd name="connsiteX617" fmla="*/ 634982 w 674163"/>
                    <a:gd name="connsiteY617" fmla="*/ 31445 h 89937"/>
                    <a:gd name="connsiteX618" fmla="*/ 632730 w 674163"/>
                    <a:gd name="connsiteY618" fmla="*/ 30243 h 89937"/>
                    <a:gd name="connsiteX619" fmla="*/ 629482 w 674163"/>
                    <a:gd name="connsiteY619" fmla="*/ 29040 h 89937"/>
                    <a:gd name="connsiteX620" fmla="*/ 625210 w 674163"/>
                    <a:gd name="connsiteY620" fmla="*/ 28478 h 89937"/>
                    <a:gd name="connsiteX621" fmla="*/ 621424 w 674163"/>
                    <a:gd name="connsiteY621" fmla="*/ 28964 h 89937"/>
                    <a:gd name="connsiteX622" fmla="*/ 618738 w 674163"/>
                    <a:gd name="connsiteY622" fmla="*/ 30345 h 89937"/>
                    <a:gd name="connsiteX623" fmla="*/ 617152 w 674163"/>
                    <a:gd name="connsiteY623" fmla="*/ 32468 h 89937"/>
                    <a:gd name="connsiteX624" fmla="*/ 616615 w 674163"/>
                    <a:gd name="connsiteY624" fmla="*/ 35128 h 89937"/>
                    <a:gd name="connsiteX625" fmla="*/ 617639 w 674163"/>
                    <a:gd name="connsiteY625" fmla="*/ 38479 h 89937"/>
                    <a:gd name="connsiteX626" fmla="*/ 620298 w 674163"/>
                    <a:gd name="connsiteY626" fmla="*/ 40858 h 89937"/>
                    <a:gd name="connsiteX627" fmla="*/ 624033 w 674163"/>
                    <a:gd name="connsiteY627" fmla="*/ 42700 h 89937"/>
                    <a:gd name="connsiteX628" fmla="*/ 628305 w 674163"/>
                    <a:gd name="connsiteY628" fmla="*/ 44388 h 89937"/>
                    <a:gd name="connsiteX629" fmla="*/ 632602 w 674163"/>
                    <a:gd name="connsiteY629" fmla="*/ 46332 h 89937"/>
                    <a:gd name="connsiteX630" fmla="*/ 636363 w 674163"/>
                    <a:gd name="connsiteY630" fmla="*/ 48941 h 89937"/>
                    <a:gd name="connsiteX631" fmla="*/ 638998 w 674163"/>
                    <a:gd name="connsiteY631" fmla="*/ 52625 h 89937"/>
                    <a:gd name="connsiteX632" fmla="*/ 639995 w 674163"/>
                    <a:gd name="connsiteY632" fmla="*/ 57741 h 89937"/>
                    <a:gd name="connsiteX633" fmla="*/ 674561 w 674163"/>
                    <a:gd name="connsiteY633" fmla="*/ 66898 h 89937"/>
                    <a:gd name="connsiteX634" fmla="*/ 674356 w 674163"/>
                    <a:gd name="connsiteY634" fmla="*/ 69252 h 89937"/>
                    <a:gd name="connsiteX635" fmla="*/ 673743 w 674163"/>
                    <a:gd name="connsiteY635" fmla="*/ 70531 h 89937"/>
                    <a:gd name="connsiteX636" fmla="*/ 672515 w 674163"/>
                    <a:gd name="connsiteY636" fmla="*/ 71298 h 89937"/>
                    <a:gd name="connsiteX637" fmla="*/ 670647 w 674163"/>
                    <a:gd name="connsiteY637" fmla="*/ 71886 h 89937"/>
                    <a:gd name="connsiteX638" fmla="*/ 668422 w 674163"/>
                    <a:gd name="connsiteY638" fmla="*/ 72270 h 89937"/>
                    <a:gd name="connsiteX639" fmla="*/ 666069 w 674163"/>
                    <a:gd name="connsiteY639" fmla="*/ 72423 h 89937"/>
                    <a:gd name="connsiteX640" fmla="*/ 659930 w 674163"/>
                    <a:gd name="connsiteY640" fmla="*/ 71477 h 89937"/>
                    <a:gd name="connsiteX641" fmla="*/ 655735 w 674163"/>
                    <a:gd name="connsiteY641" fmla="*/ 68612 h 89937"/>
                    <a:gd name="connsiteX642" fmla="*/ 653356 w 674163"/>
                    <a:gd name="connsiteY642" fmla="*/ 63752 h 89937"/>
                    <a:gd name="connsiteX643" fmla="*/ 652614 w 674163"/>
                    <a:gd name="connsiteY643" fmla="*/ 56820 h 89937"/>
                    <a:gd name="connsiteX644" fmla="*/ 652614 w 674163"/>
                    <a:gd name="connsiteY644" fmla="*/ 29910 h 89937"/>
                    <a:gd name="connsiteX645" fmla="*/ 646168 w 674163"/>
                    <a:gd name="connsiteY645" fmla="*/ 29910 h 89937"/>
                    <a:gd name="connsiteX646" fmla="*/ 644940 w 674163"/>
                    <a:gd name="connsiteY646" fmla="*/ 29092 h 89937"/>
                    <a:gd name="connsiteX647" fmla="*/ 644479 w 674163"/>
                    <a:gd name="connsiteY647" fmla="*/ 26431 h 89937"/>
                    <a:gd name="connsiteX648" fmla="*/ 644608 w 674163"/>
                    <a:gd name="connsiteY648" fmla="*/ 24794 h 89937"/>
                    <a:gd name="connsiteX649" fmla="*/ 644940 w 674163"/>
                    <a:gd name="connsiteY649" fmla="*/ 23694 h 89937"/>
                    <a:gd name="connsiteX650" fmla="*/ 645477 w 674163"/>
                    <a:gd name="connsiteY650" fmla="*/ 23080 h 89937"/>
                    <a:gd name="connsiteX651" fmla="*/ 646218 w 674163"/>
                    <a:gd name="connsiteY651" fmla="*/ 22901 h 89937"/>
                    <a:gd name="connsiteX652" fmla="*/ 652614 w 674163"/>
                    <a:gd name="connsiteY652" fmla="*/ 22901 h 89937"/>
                    <a:gd name="connsiteX653" fmla="*/ 652614 w 674163"/>
                    <a:gd name="connsiteY653" fmla="*/ 11953 h 89937"/>
                    <a:gd name="connsiteX654" fmla="*/ 652793 w 674163"/>
                    <a:gd name="connsiteY654" fmla="*/ 11288 h 89937"/>
                    <a:gd name="connsiteX655" fmla="*/ 653457 w 674163"/>
                    <a:gd name="connsiteY655" fmla="*/ 10751 h 89937"/>
                    <a:gd name="connsiteX656" fmla="*/ 654762 w 674163"/>
                    <a:gd name="connsiteY656" fmla="*/ 10418 h 89937"/>
                    <a:gd name="connsiteX657" fmla="*/ 656809 w 674163"/>
                    <a:gd name="connsiteY657" fmla="*/ 10316 h 89937"/>
                    <a:gd name="connsiteX658" fmla="*/ 658907 w 674163"/>
                    <a:gd name="connsiteY658" fmla="*/ 10418 h 89937"/>
                    <a:gd name="connsiteX659" fmla="*/ 660185 w 674163"/>
                    <a:gd name="connsiteY659" fmla="*/ 10751 h 89937"/>
                    <a:gd name="connsiteX660" fmla="*/ 660851 w 674163"/>
                    <a:gd name="connsiteY660" fmla="*/ 11288 h 89937"/>
                    <a:gd name="connsiteX661" fmla="*/ 661056 w 674163"/>
                    <a:gd name="connsiteY661" fmla="*/ 11953 h 89937"/>
                    <a:gd name="connsiteX662" fmla="*/ 661056 w 674163"/>
                    <a:gd name="connsiteY662" fmla="*/ 22901 h 89937"/>
                    <a:gd name="connsiteX663" fmla="*/ 672873 w 674163"/>
                    <a:gd name="connsiteY663" fmla="*/ 22901 h 89937"/>
                    <a:gd name="connsiteX664" fmla="*/ 673589 w 674163"/>
                    <a:gd name="connsiteY664" fmla="*/ 23080 h 89937"/>
                    <a:gd name="connsiteX665" fmla="*/ 674127 w 674163"/>
                    <a:gd name="connsiteY665" fmla="*/ 23694 h 89937"/>
                    <a:gd name="connsiteX666" fmla="*/ 674459 w 674163"/>
                    <a:gd name="connsiteY666" fmla="*/ 24794 h 89937"/>
                    <a:gd name="connsiteX667" fmla="*/ 674561 w 674163"/>
                    <a:gd name="connsiteY667" fmla="*/ 26431 h 89937"/>
                    <a:gd name="connsiteX668" fmla="*/ 674101 w 674163"/>
                    <a:gd name="connsiteY668" fmla="*/ 29092 h 89937"/>
                    <a:gd name="connsiteX669" fmla="*/ 672873 w 674163"/>
                    <a:gd name="connsiteY669" fmla="*/ 29910 h 89937"/>
                    <a:gd name="connsiteX670" fmla="*/ 661056 w 674163"/>
                    <a:gd name="connsiteY670" fmla="*/ 29910 h 89937"/>
                    <a:gd name="connsiteX671" fmla="*/ 661056 w 674163"/>
                    <a:gd name="connsiteY671" fmla="*/ 55592 h 89937"/>
                    <a:gd name="connsiteX672" fmla="*/ 662462 w 674163"/>
                    <a:gd name="connsiteY672" fmla="*/ 62780 h 89937"/>
                    <a:gd name="connsiteX673" fmla="*/ 667501 w 674163"/>
                    <a:gd name="connsiteY673" fmla="*/ 65210 h 89937"/>
                    <a:gd name="connsiteX674" fmla="*/ 669599 w 674163"/>
                    <a:gd name="connsiteY674" fmla="*/ 64980 h 89937"/>
                    <a:gd name="connsiteX675" fmla="*/ 671236 w 674163"/>
                    <a:gd name="connsiteY675" fmla="*/ 64494 h 89937"/>
                    <a:gd name="connsiteX676" fmla="*/ 672464 w 674163"/>
                    <a:gd name="connsiteY676" fmla="*/ 64008 h 89937"/>
                    <a:gd name="connsiteX677" fmla="*/ 673385 w 674163"/>
                    <a:gd name="connsiteY677" fmla="*/ 63778 h 89937"/>
                    <a:gd name="connsiteX678" fmla="*/ 673870 w 674163"/>
                    <a:gd name="connsiteY678" fmla="*/ 63905 h 89937"/>
                    <a:gd name="connsiteX679" fmla="*/ 674229 w 674163"/>
                    <a:gd name="connsiteY679" fmla="*/ 64391 h 89937"/>
                    <a:gd name="connsiteX680" fmla="*/ 674459 w 674163"/>
                    <a:gd name="connsiteY680" fmla="*/ 65364 h 89937"/>
                    <a:gd name="connsiteX681" fmla="*/ 674561 w 674163"/>
                    <a:gd name="connsiteY681" fmla="*/ 66898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Lst>
                  <a:rect l="l" t="t" r="r" b="b"/>
                  <a:pathLst>
                    <a:path w="674163" h="89937">
                      <a:moveTo>
                        <a:pt x="37233" y="67921"/>
                      </a:moveTo>
                      <a:cubicBezTo>
                        <a:pt x="37233" y="68535"/>
                        <a:pt x="37199" y="69073"/>
                        <a:pt x="37131" y="69533"/>
                      </a:cubicBezTo>
                      <a:cubicBezTo>
                        <a:pt x="37062" y="69993"/>
                        <a:pt x="36943" y="70377"/>
                        <a:pt x="36773" y="70684"/>
                      </a:cubicBezTo>
                      <a:cubicBezTo>
                        <a:pt x="36602" y="70991"/>
                        <a:pt x="36406" y="71213"/>
                        <a:pt x="36184" y="71349"/>
                      </a:cubicBezTo>
                      <a:cubicBezTo>
                        <a:pt x="35962" y="71486"/>
                        <a:pt x="35715" y="71554"/>
                        <a:pt x="35442" y="71554"/>
                      </a:cubicBezTo>
                      <a:lnTo>
                        <a:pt x="3672" y="71554"/>
                      </a:lnTo>
                      <a:cubicBezTo>
                        <a:pt x="2888" y="71554"/>
                        <a:pt x="2146" y="71289"/>
                        <a:pt x="1447" y="70761"/>
                      </a:cubicBezTo>
                      <a:cubicBezTo>
                        <a:pt x="748" y="70232"/>
                        <a:pt x="398" y="69303"/>
                        <a:pt x="398" y="67973"/>
                      </a:cubicBezTo>
                      <a:lnTo>
                        <a:pt x="398" y="8935"/>
                      </a:lnTo>
                      <a:cubicBezTo>
                        <a:pt x="398" y="7605"/>
                        <a:pt x="748" y="6675"/>
                        <a:pt x="1447" y="6147"/>
                      </a:cubicBezTo>
                      <a:cubicBezTo>
                        <a:pt x="2146" y="5618"/>
                        <a:pt x="2888" y="5354"/>
                        <a:pt x="3672" y="5354"/>
                      </a:cubicBezTo>
                      <a:lnTo>
                        <a:pt x="35084" y="5354"/>
                      </a:lnTo>
                      <a:cubicBezTo>
                        <a:pt x="35357" y="5354"/>
                        <a:pt x="35604" y="5422"/>
                        <a:pt x="35826" y="5558"/>
                      </a:cubicBezTo>
                      <a:cubicBezTo>
                        <a:pt x="36048" y="5695"/>
                        <a:pt x="36227" y="5917"/>
                        <a:pt x="36363" y="6223"/>
                      </a:cubicBezTo>
                      <a:cubicBezTo>
                        <a:pt x="36500" y="6530"/>
                        <a:pt x="36611" y="6914"/>
                        <a:pt x="36696" y="7374"/>
                      </a:cubicBezTo>
                      <a:cubicBezTo>
                        <a:pt x="36781" y="7835"/>
                        <a:pt x="36824" y="8406"/>
                        <a:pt x="36824" y="9088"/>
                      </a:cubicBezTo>
                      <a:cubicBezTo>
                        <a:pt x="36824" y="9702"/>
                        <a:pt x="36781" y="10239"/>
                        <a:pt x="36696" y="10700"/>
                      </a:cubicBezTo>
                      <a:cubicBezTo>
                        <a:pt x="36611" y="11160"/>
                        <a:pt x="36500" y="11535"/>
                        <a:pt x="36363" y="11825"/>
                      </a:cubicBezTo>
                      <a:cubicBezTo>
                        <a:pt x="36227" y="12115"/>
                        <a:pt x="36048" y="12328"/>
                        <a:pt x="35826" y="12465"/>
                      </a:cubicBezTo>
                      <a:cubicBezTo>
                        <a:pt x="35604" y="12601"/>
                        <a:pt x="35357" y="12669"/>
                        <a:pt x="35084" y="12669"/>
                      </a:cubicBezTo>
                      <a:lnTo>
                        <a:pt x="9197" y="12669"/>
                      </a:lnTo>
                      <a:lnTo>
                        <a:pt x="9197" y="33440"/>
                      </a:lnTo>
                      <a:lnTo>
                        <a:pt x="31401" y="33440"/>
                      </a:lnTo>
                      <a:cubicBezTo>
                        <a:pt x="31674" y="33440"/>
                        <a:pt x="31921" y="33517"/>
                        <a:pt x="32143" y="33670"/>
                      </a:cubicBezTo>
                      <a:cubicBezTo>
                        <a:pt x="32364" y="33824"/>
                        <a:pt x="32552" y="34037"/>
                        <a:pt x="32705" y="34310"/>
                      </a:cubicBezTo>
                      <a:cubicBezTo>
                        <a:pt x="32859" y="34583"/>
                        <a:pt x="32970" y="34958"/>
                        <a:pt x="33038" y="35435"/>
                      </a:cubicBezTo>
                      <a:cubicBezTo>
                        <a:pt x="33106" y="35913"/>
                        <a:pt x="33140" y="36476"/>
                        <a:pt x="33140" y="37124"/>
                      </a:cubicBezTo>
                      <a:cubicBezTo>
                        <a:pt x="33140" y="37738"/>
                        <a:pt x="33106" y="38266"/>
                        <a:pt x="33038" y="38710"/>
                      </a:cubicBezTo>
                      <a:cubicBezTo>
                        <a:pt x="32970" y="39153"/>
                        <a:pt x="32859" y="39511"/>
                        <a:pt x="32705" y="39784"/>
                      </a:cubicBezTo>
                      <a:cubicBezTo>
                        <a:pt x="32552" y="40057"/>
                        <a:pt x="32364" y="40253"/>
                        <a:pt x="32143" y="40372"/>
                      </a:cubicBezTo>
                      <a:cubicBezTo>
                        <a:pt x="31921" y="40492"/>
                        <a:pt x="31674" y="40551"/>
                        <a:pt x="31401" y="40551"/>
                      </a:cubicBezTo>
                      <a:lnTo>
                        <a:pt x="9197" y="40551"/>
                      </a:lnTo>
                      <a:lnTo>
                        <a:pt x="9197" y="64238"/>
                      </a:lnTo>
                      <a:lnTo>
                        <a:pt x="35442" y="64238"/>
                      </a:lnTo>
                      <a:cubicBezTo>
                        <a:pt x="35715" y="64238"/>
                        <a:pt x="35962" y="64306"/>
                        <a:pt x="36184" y="64443"/>
                      </a:cubicBezTo>
                      <a:cubicBezTo>
                        <a:pt x="36406" y="64579"/>
                        <a:pt x="36602" y="64792"/>
                        <a:pt x="36773" y="65082"/>
                      </a:cubicBezTo>
                      <a:cubicBezTo>
                        <a:pt x="36943" y="65372"/>
                        <a:pt x="37062" y="65747"/>
                        <a:pt x="37131" y="66208"/>
                      </a:cubicBezTo>
                      <a:cubicBezTo>
                        <a:pt x="37199" y="66668"/>
                        <a:pt x="37233" y="67239"/>
                        <a:pt x="37233" y="67921"/>
                      </a:cubicBezTo>
                      <a:close/>
                      <a:moveTo>
                        <a:pt x="87964" y="70275"/>
                      </a:moveTo>
                      <a:cubicBezTo>
                        <a:pt x="87964" y="70548"/>
                        <a:pt x="87904" y="70786"/>
                        <a:pt x="87785" y="70991"/>
                      </a:cubicBezTo>
                      <a:cubicBezTo>
                        <a:pt x="87665" y="71196"/>
                        <a:pt x="87460" y="71358"/>
                        <a:pt x="87170" y="71477"/>
                      </a:cubicBezTo>
                      <a:cubicBezTo>
                        <a:pt x="86881" y="71596"/>
                        <a:pt x="86497" y="71690"/>
                        <a:pt x="86019" y="71758"/>
                      </a:cubicBezTo>
                      <a:cubicBezTo>
                        <a:pt x="85542" y="71827"/>
                        <a:pt x="84962" y="71861"/>
                        <a:pt x="84280" y="71861"/>
                      </a:cubicBezTo>
                      <a:cubicBezTo>
                        <a:pt x="83564" y="71861"/>
                        <a:pt x="82967" y="71827"/>
                        <a:pt x="82489" y="71758"/>
                      </a:cubicBezTo>
                      <a:cubicBezTo>
                        <a:pt x="82012" y="71690"/>
                        <a:pt x="81620" y="71596"/>
                        <a:pt x="81313" y="71477"/>
                      </a:cubicBezTo>
                      <a:cubicBezTo>
                        <a:pt x="81006" y="71358"/>
                        <a:pt x="80784" y="71196"/>
                        <a:pt x="80648" y="70991"/>
                      </a:cubicBezTo>
                      <a:cubicBezTo>
                        <a:pt x="80511" y="70786"/>
                        <a:pt x="80443" y="70548"/>
                        <a:pt x="80443" y="70275"/>
                      </a:cubicBezTo>
                      <a:lnTo>
                        <a:pt x="80443" y="64187"/>
                      </a:lnTo>
                      <a:cubicBezTo>
                        <a:pt x="78021" y="66813"/>
                        <a:pt x="75506" y="68859"/>
                        <a:pt x="72897" y="70326"/>
                      </a:cubicBezTo>
                      <a:cubicBezTo>
                        <a:pt x="70288" y="71793"/>
                        <a:pt x="67431" y="72526"/>
                        <a:pt x="64328" y="72526"/>
                      </a:cubicBezTo>
                      <a:cubicBezTo>
                        <a:pt x="60951" y="72526"/>
                        <a:pt x="58069" y="71869"/>
                        <a:pt x="55682" y="70556"/>
                      </a:cubicBezTo>
                      <a:cubicBezTo>
                        <a:pt x="53294" y="69243"/>
                        <a:pt x="51359" y="67470"/>
                        <a:pt x="49875" y="65236"/>
                      </a:cubicBezTo>
                      <a:cubicBezTo>
                        <a:pt x="48392" y="63002"/>
                        <a:pt x="47309" y="60376"/>
                        <a:pt x="46626" y="57357"/>
                      </a:cubicBezTo>
                      <a:cubicBezTo>
                        <a:pt x="45944" y="54339"/>
                        <a:pt x="45603" y="51158"/>
                        <a:pt x="45603" y="47816"/>
                      </a:cubicBezTo>
                      <a:cubicBezTo>
                        <a:pt x="45603" y="43860"/>
                        <a:pt x="46030" y="40287"/>
                        <a:pt x="46882" y="37098"/>
                      </a:cubicBezTo>
                      <a:cubicBezTo>
                        <a:pt x="47735" y="33909"/>
                        <a:pt x="48997" y="31189"/>
                        <a:pt x="50668" y="28938"/>
                      </a:cubicBezTo>
                      <a:cubicBezTo>
                        <a:pt x="52339" y="26687"/>
                        <a:pt x="54411" y="24956"/>
                        <a:pt x="56884" y="23745"/>
                      </a:cubicBezTo>
                      <a:cubicBezTo>
                        <a:pt x="59357" y="22535"/>
                        <a:pt x="62213" y="21929"/>
                        <a:pt x="65453" y="21929"/>
                      </a:cubicBezTo>
                      <a:cubicBezTo>
                        <a:pt x="68148" y="21929"/>
                        <a:pt x="70612" y="22518"/>
                        <a:pt x="72846" y="23694"/>
                      </a:cubicBezTo>
                      <a:cubicBezTo>
                        <a:pt x="75080" y="24871"/>
                        <a:pt x="77288" y="26602"/>
                        <a:pt x="79471" y="28887"/>
                      </a:cubicBezTo>
                      <a:lnTo>
                        <a:pt x="79471" y="2131"/>
                      </a:lnTo>
                      <a:cubicBezTo>
                        <a:pt x="79471" y="1892"/>
                        <a:pt x="79531" y="1662"/>
                        <a:pt x="79650" y="1440"/>
                      </a:cubicBezTo>
                      <a:cubicBezTo>
                        <a:pt x="79769" y="1218"/>
                        <a:pt x="80000" y="1048"/>
                        <a:pt x="80341" y="928"/>
                      </a:cubicBezTo>
                      <a:cubicBezTo>
                        <a:pt x="80682" y="809"/>
                        <a:pt x="81117" y="707"/>
                        <a:pt x="81645" y="622"/>
                      </a:cubicBezTo>
                      <a:cubicBezTo>
                        <a:pt x="82174" y="536"/>
                        <a:pt x="82848" y="494"/>
                        <a:pt x="83666" y="494"/>
                      </a:cubicBezTo>
                      <a:cubicBezTo>
                        <a:pt x="84519" y="494"/>
                        <a:pt x="85218" y="536"/>
                        <a:pt x="85764" y="622"/>
                      </a:cubicBezTo>
                      <a:cubicBezTo>
                        <a:pt x="86309" y="707"/>
                        <a:pt x="86736" y="809"/>
                        <a:pt x="87043" y="928"/>
                      </a:cubicBezTo>
                      <a:cubicBezTo>
                        <a:pt x="87350" y="1048"/>
                        <a:pt x="87580" y="1218"/>
                        <a:pt x="87733" y="1440"/>
                      </a:cubicBezTo>
                      <a:cubicBezTo>
                        <a:pt x="87887" y="1662"/>
                        <a:pt x="87964" y="1892"/>
                        <a:pt x="87964" y="2131"/>
                      </a:cubicBezTo>
                      <a:close/>
                      <a:moveTo>
                        <a:pt x="79471" y="37891"/>
                      </a:moveTo>
                      <a:cubicBezTo>
                        <a:pt x="77186" y="35060"/>
                        <a:pt x="74977" y="32903"/>
                        <a:pt x="72846" y="31419"/>
                      </a:cubicBezTo>
                      <a:cubicBezTo>
                        <a:pt x="70714" y="29936"/>
                        <a:pt x="68489" y="29194"/>
                        <a:pt x="66169" y="29194"/>
                      </a:cubicBezTo>
                      <a:cubicBezTo>
                        <a:pt x="64021" y="29194"/>
                        <a:pt x="62196" y="29706"/>
                        <a:pt x="60695" y="30729"/>
                      </a:cubicBezTo>
                      <a:cubicBezTo>
                        <a:pt x="59195" y="31752"/>
                        <a:pt x="57975" y="33099"/>
                        <a:pt x="57037" y="34770"/>
                      </a:cubicBezTo>
                      <a:cubicBezTo>
                        <a:pt x="56100" y="36441"/>
                        <a:pt x="55417" y="38334"/>
                        <a:pt x="54991" y="40449"/>
                      </a:cubicBezTo>
                      <a:cubicBezTo>
                        <a:pt x="54565" y="42564"/>
                        <a:pt x="54352" y="44712"/>
                        <a:pt x="54352" y="46895"/>
                      </a:cubicBezTo>
                      <a:cubicBezTo>
                        <a:pt x="54352" y="49214"/>
                        <a:pt x="54531" y="51482"/>
                        <a:pt x="54889" y="53699"/>
                      </a:cubicBezTo>
                      <a:cubicBezTo>
                        <a:pt x="55247" y="55916"/>
                        <a:pt x="55869" y="57886"/>
                        <a:pt x="56756" y="59608"/>
                      </a:cubicBezTo>
                      <a:cubicBezTo>
                        <a:pt x="57643" y="61330"/>
                        <a:pt x="58819" y="62712"/>
                        <a:pt x="60286" y="63752"/>
                      </a:cubicBezTo>
                      <a:cubicBezTo>
                        <a:pt x="61753" y="64792"/>
                        <a:pt x="63594" y="65312"/>
                        <a:pt x="65811" y="65312"/>
                      </a:cubicBezTo>
                      <a:cubicBezTo>
                        <a:pt x="66937" y="65312"/>
                        <a:pt x="68020" y="65159"/>
                        <a:pt x="69060" y="64852"/>
                      </a:cubicBezTo>
                      <a:cubicBezTo>
                        <a:pt x="70100" y="64545"/>
                        <a:pt x="71166" y="64033"/>
                        <a:pt x="72257" y="63317"/>
                      </a:cubicBezTo>
                      <a:cubicBezTo>
                        <a:pt x="73349" y="62601"/>
                        <a:pt x="74491" y="61671"/>
                        <a:pt x="75685" y="60529"/>
                      </a:cubicBezTo>
                      <a:cubicBezTo>
                        <a:pt x="76879" y="59386"/>
                        <a:pt x="78141" y="57980"/>
                        <a:pt x="79471" y="56308"/>
                      </a:cubicBezTo>
                      <a:close/>
                      <a:moveTo>
                        <a:pt x="111531" y="70275"/>
                      </a:moveTo>
                      <a:cubicBezTo>
                        <a:pt x="111531" y="70548"/>
                        <a:pt x="111463" y="70778"/>
                        <a:pt x="111327" y="70965"/>
                      </a:cubicBezTo>
                      <a:cubicBezTo>
                        <a:pt x="111190" y="71153"/>
                        <a:pt x="110969" y="71315"/>
                        <a:pt x="110661" y="71451"/>
                      </a:cubicBezTo>
                      <a:cubicBezTo>
                        <a:pt x="110354" y="71588"/>
                        <a:pt x="109928" y="71690"/>
                        <a:pt x="109383" y="71758"/>
                      </a:cubicBezTo>
                      <a:cubicBezTo>
                        <a:pt x="108837" y="71827"/>
                        <a:pt x="108138" y="71861"/>
                        <a:pt x="107284" y="71861"/>
                      </a:cubicBezTo>
                      <a:cubicBezTo>
                        <a:pt x="106466" y="71861"/>
                        <a:pt x="105784" y="71827"/>
                        <a:pt x="105238" y="71758"/>
                      </a:cubicBezTo>
                      <a:cubicBezTo>
                        <a:pt x="104693" y="71690"/>
                        <a:pt x="104258" y="71588"/>
                        <a:pt x="103934" y="71451"/>
                      </a:cubicBezTo>
                      <a:cubicBezTo>
                        <a:pt x="103610" y="71315"/>
                        <a:pt x="103388" y="71153"/>
                        <a:pt x="103269" y="70965"/>
                      </a:cubicBezTo>
                      <a:cubicBezTo>
                        <a:pt x="103150" y="70778"/>
                        <a:pt x="103090" y="70548"/>
                        <a:pt x="103090" y="70275"/>
                      </a:cubicBezTo>
                      <a:lnTo>
                        <a:pt x="103090" y="24232"/>
                      </a:lnTo>
                      <a:cubicBezTo>
                        <a:pt x="103090" y="23993"/>
                        <a:pt x="103150" y="23771"/>
                        <a:pt x="103269" y="23566"/>
                      </a:cubicBezTo>
                      <a:cubicBezTo>
                        <a:pt x="103388" y="23362"/>
                        <a:pt x="103610" y="23191"/>
                        <a:pt x="103934" y="23055"/>
                      </a:cubicBezTo>
                      <a:cubicBezTo>
                        <a:pt x="104258" y="22918"/>
                        <a:pt x="104693" y="22816"/>
                        <a:pt x="105238" y="22748"/>
                      </a:cubicBezTo>
                      <a:cubicBezTo>
                        <a:pt x="105784" y="22680"/>
                        <a:pt x="106466" y="22646"/>
                        <a:pt x="107284" y="22646"/>
                      </a:cubicBezTo>
                      <a:cubicBezTo>
                        <a:pt x="108138" y="22646"/>
                        <a:pt x="108837" y="22680"/>
                        <a:pt x="109383" y="22748"/>
                      </a:cubicBezTo>
                      <a:cubicBezTo>
                        <a:pt x="109928" y="22816"/>
                        <a:pt x="110354" y="22918"/>
                        <a:pt x="110661" y="23055"/>
                      </a:cubicBezTo>
                      <a:cubicBezTo>
                        <a:pt x="110969" y="23191"/>
                        <a:pt x="111190" y="23362"/>
                        <a:pt x="111327" y="23566"/>
                      </a:cubicBezTo>
                      <a:cubicBezTo>
                        <a:pt x="111463" y="23771"/>
                        <a:pt x="111531" y="23993"/>
                        <a:pt x="111531" y="24232"/>
                      </a:cubicBezTo>
                      <a:close/>
                      <a:moveTo>
                        <a:pt x="112503" y="8679"/>
                      </a:moveTo>
                      <a:cubicBezTo>
                        <a:pt x="112503" y="10657"/>
                        <a:pt x="112128" y="12004"/>
                        <a:pt x="111377" y="12721"/>
                      </a:cubicBezTo>
                      <a:cubicBezTo>
                        <a:pt x="110628" y="13437"/>
                        <a:pt x="109246" y="13795"/>
                        <a:pt x="107234" y="13795"/>
                      </a:cubicBezTo>
                      <a:cubicBezTo>
                        <a:pt x="105256" y="13795"/>
                        <a:pt x="103900" y="13445"/>
                        <a:pt x="103167" y="12746"/>
                      </a:cubicBezTo>
                      <a:cubicBezTo>
                        <a:pt x="102433" y="12047"/>
                        <a:pt x="102067" y="10725"/>
                        <a:pt x="102067" y="8781"/>
                      </a:cubicBezTo>
                      <a:cubicBezTo>
                        <a:pt x="102067" y="6803"/>
                        <a:pt x="102442" y="5456"/>
                        <a:pt x="103192" y="4740"/>
                      </a:cubicBezTo>
                      <a:cubicBezTo>
                        <a:pt x="103942" y="4024"/>
                        <a:pt x="105323" y="3665"/>
                        <a:pt x="107336" y="3665"/>
                      </a:cubicBezTo>
                      <a:cubicBezTo>
                        <a:pt x="109314" y="3665"/>
                        <a:pt x="110670" y="4015"/>
                        <a:pt x="111403" y="4714"/>
                      </a:cubicBezTo>
                      <a:cubicBezTo>
                        <a:pt x="112136" y="5413"/>
                        <a:pt x="112503" y="6735"/>
                        <a:pt x="112503" y="8679"/>
                      </a:cubicBezTo>
                      <a:close/>
                      <a:moveTo>
                        <a:pt x="150845" y="66898"/>
                      </a:moveTo>
                      <a:cubicBezTo>
                        <a:pt x="150845" y="67887"/>
                        <a:pt x="150777" y="68672"/>
                        <a:pt x="150640" y="69252"/>
                      </a:cubicBezTo>
                      <a:cubicBezTo>
                        <a:pt x="150504" y="69831"/>
                        <a:pt x="150299" y="70258"/>
                        <a:pt x="150026" y="70531"/>
                      </a:cubicBezTo>
                      <a:cubicBezTo>
                        <a:pt x="149754" y="70803"/>
                        <a:pt x="149344" y="71059"/>
                        <a:pt x="148798" y="71298"/>
                      </a:cubicBezTo>
                      <a:cubicBezTo>
                        <a:pt x="148252" y="71537"/>
                        <a:pt x="147630" y="71733"/>
                        <a:pt x="146931" y="71886"/>
                      </a:cubicBezTo>
                      <a:cubicBezTo>
                        <a:pt x="146232" y="72040"/>
                        <a:pt x="145490" y="72168"/>
                        <a:pt x="144706" y="72270"/>
                      </a:cubicBezTo>
                      <a:cubicBezTo>
                        <a:pt x="143921" y="72372"/>
                        <a:pt x="143137" y="72423"/>
                        <a:pt x="142353" y="72423"/>
                      </a:cubicBezTo>
                      <a:cubicBezTo>
                        <a:pt x="139965" y="72423"/>
                        <a:pt x="137919" y="72108"/>
                        <a:pt x="136213" y="71477"/>
                      </a:cubicBezTo>
                      <a:cubicBezTo>
                        <a:pt x="134508" y="70846"/>
                        <a:pt x="133110" y="69891"/>
                        <a:pt x="132018" y="68612"/>
                      </a:cubicBezTo>
                      <a:cubicBezTo>
                        <a:pt x="130926" y="67333"/>
                        <a:pt x="130134" y="65713"/>
                        <a:pt x="129640" y="63752"/>
                      </a:cubicBezTo>
                      <a:cubicBezTo>
                        <a:pt x="129144" y="61791"/>
                        <a:pt x="128898" y="59480"/>
                        <a:pt x="128898" y="56820"/>
                      </a:cubicBezTo>
                      <a:lnTo>
                        <a:pt x="128898" y="29910"/>
                      </a:lnTo>
                      <a:lnTo>
                        <a:pt x="122451" y="29910"/>
                      </a:lnTo>
                      <a:cubicBezTo>
                        <a:pt x="121940" y="29910"/>
                        <a:pt x="121530" y="29637"/>
                        <a:pt x="121223" y="29092"/>
                      </a:cubicBezTo>
                      <a:cubicBezTo>
                        <a:pt x="120917" y="28546"/>
                        <a:pt x="120763" y="27659"/>
                        <a:pt x="120763" y="26431"/>
                      </a:cubicBezTo>
                      <a:cubicBezTo>
                        <a:pt x="120763" y="25783"/>
                        <a:pt x="120806" y="25238"/>
                        <a:pt x="120891" y="24794"/>
                      </a:cubicBezTo>
                      <a:cubicBezTo>
                        <a:pt x="120977" y="24351"/>
                        <a:pt x="121087" y="23984"/>
                        <a:pt x="121223" y="23694"/>
                      </a:cubicBezTo>
                      <a:cubicBezTo>
                        <a:pt x="121360" y="23404"/>
                        <a:pt x="121539" y="23200"/>
                        <a:pt x="121761" y="23080"/>
                      </a:cubicBezTo>
                      <a:cubicBezTo>
                        <a:pt x="121982" y="22961"/>
                        <a:pt x="122230" y="22901"/>
                        <a:pt x="122503" y="22901"/>
                      </a:cubicBezTo>
                      <a:lnTo>
                        <a:pt x="128898" y="22901"/>
                      </a:lnTo>
                      <a:lnTo>
                        <a:pt x="128898" y="11953"/>
                      </a:lnTo>
                      <a:cubicBezTo>
                        <a:pt x="128898" y="11715"/>
                        <a:pt x="128957" y="11493"/>
                        <a:pt x="129077" y="11288"/>
                      </a:cubicBezTo>
                      <a:cubicBezTo>
                        <a:pt x="129196" y="11084"/>
                        <a:pt x="129418" y="10905"/>
                        <a:pt x="129741" y="10751"/>
                      </a:cubicBezTo>
                      <a:cubicBezTo>
                        <a:pt x="130065" y="10598"/>
                        <a:pt x="130501" y="10487"/>
                        <a:pt x="131046" y="10418"/>
                      </a:cubicBezTo>
                      <a:cubicBezTo>
                        <a:pt x="131592" y="10350"/>
                        <a:pt x="132274" y="10316"/>
                        <a:pt x="133092" y="10316"/>
                      </a:cubicBezTo>
                      <a:cubicBezTo>
                        <a:pt x="133945" y="10316"/>
                        <a:pt x="134644" y="10350"/>
                        <a:pt x="135190" y="10418"/>
                      </a:cubicBezTo>
                      <a:cubicBezTo>
                        <a:pt x="135736" y="10487"/>
                        <a:pt x="136162" y="10598"/>
                        <a:pt x="136469" y="10751"/>
                      </a:cubicBezTo>
                      <a:cubicBezTo>
                        <a:pt x="136776" y="10905"/>
                        <a:pt x="136998" y="11084"/>
                        <a:pt x="137134" y="11288"/>
                      </a:cubicBezTo>
                      <a:cubicBezTo>
                        <a:pt x="137271" y="11493"/>
                        <a:pt x="137339" y="11715"/>
                        <a:pt x="137339" y="11953"/>
                      </a:cubicBezTo>
                      <a:lnTo>
                        <a:pt x="137339" y="22901"/>
                      </a:lnTo>
                      <a:lnTo>
                        <a:pt x="149156" y="22901"/>
                      </a:lnTo>
                      <a:cubicBezTo>
                        <a:pt x="149430" y="22901"/>
                        <a:pt x="149668" y="22961"/>
                        <a:pt x="149873" y="23080"/>
                      </a:cubicBezTo>
                      <a:cubicBezTo>
                        <a:pt x="150077" y="23200"/>
                        <a:pt x="150256" y="23404"/>
                        <a:pt x="150410" y="23694"/>
                      </a:cubicBezTo>
                      <a:cubicBezTo>
                        <a:pt x="150563" y="23984"/>
                        <a:pt x="150675" y="24351"/>
                        <a:pt x="150742" y="24794"/>
                      </a:cubicBezTo>
                      <a:cubicBezTo>
                        <a:pt x="150811" y="25238"/>
                        <a:pt x="150845" y="25783"/>
                        <a:pt x="150845" y="26431"/>
                      </a:cubicBezTo>
                      <a:cubicBezTo>
                        <a:pt x="150845" y="27659"/>
                        <a:pt x="150692" y="28546"/>
                        <a:pt x="150384" y="29092"/>
                      </a:cubicBezTo>
                      <a:cubicBezTo>
                        <a:pt x="150077" y="29637"/>
                        <a:pt x="149668" y="29910"/>
                        <a:pt x="149156" y="29910"/>
                      </a:cubicBezTo>
                      <a:lnTo>
                        <a:pt x="137339" y="29910"/>
                      </a:lnTo>
                      <a:lnTo>
                        <a:pt x="137339" y="55592"/>
                      </a:lnTo>
                      <a:cubicBezTo>
                        <a:pt x="137339" y="58764"/>
                        <a:pt x="137807" y="61160"/>
                        <a:pt x="138745" y="62780"/>
                      </a:cubicBezTo>
                      <a:cubicBezTo>
                        <a:pt x="139684" y="64400"/>
                        <a:pt x="141363" y="65210"/>
                        <a:pt x="143785" y="65210"/>
                      </a:cubicBezTo>
                      <a:cubicBezTo>
                        <a:pt x="144569" y="65210"/>
                        <a:pt x="145268" y="65133"/>
                        <a:pt x="145883" y="64980"/>
                      </a:cubicBezTo>
                      <a:cubicBezTo>
                        <a:pt x="146496" y="64826"/>
                        <a:pt x="147042" y="64664"/>
                        <a:pt x="147520" y="64494"/>
                      </a:cubicBezTo>
                      <a:cubicBezTo>
                        <a:pt x="147997" y="64323"/>
                        <a:pt x="148407" y="64161"/>
                        <a:pt x="148748" y="64008"/>
                      </a:cubicBezTo>
                      <a:cubicBezTo>
                        <a:pt x="149089" y="63854"/>
                        <a:pt x="149395" y="63778"/>
                        <a:pt x="149668" y="63778"/>
                      </a:cubicBezTo>
                      <a:cubicBezTo>
                        <a:pt x="149838" y="63778"/>
                        <a:pt x="150001" y="63820"/>
                        <a:pt x="150155" y="63905"/>
                      </a:cubicBezTo>
                      <a:cubicBezTo>
                        <a:pt x="150308" y="63991"/>
                        <a:pt x="150427" y="64153"/>
                        <a:pt x="150513" y="64391"/>
                      </a:cubicBezTo>
                      <a:cubicBezTo>
                        <a:pt x="150597" y="64630"/>
                        <a:pt x="150675" y="64954"/>
                        <a:pt x="150742" y="65364"/>
                      </a:cubicBezTo>
                      <a:cubicBezTo>
                        <a:pt x="150811" y="65773"/>
                        <a:pt x="150845" y="66284"/>
                        <a:pt x="150845" y="66898"/>
                      </a:cubicBezTo>
                      <a:close/>
                      <a:moveTo>
                        <a:pt x="170070" y="70275"/>
                      </a:moveTo>
                      <a:cubicBezTo>
                        <a:pt x="170070" y="70548"/>
                        <a:pt x="170002" y="70778"/>
                        <a:pt x="169866" y="70965"/>
                      </a:cubicBezTo>
                      <a:cubicBezTo>
                        <a:pt x="169729" y="71153"/>
                        <a:pt x="169507" y="71315"/>
                        <a:pt x="169201" y="71451"/>
                      </a:cubicBezTo>
                      <a:cubicBezTo>
                        <a:pt x="168893" y="71588"/>
                        <a:pt x="168467" y="71690"/>
                        <a:pt x="167922" y="71758"/>
                      </a:cubicBezTo>
                      <a:cubicBezTo>
                        <a:pt x="167376" y="71827"/>
                        <a:pt x="166677" y="71861"/>
                        <a:pt x="165824" y="71861"/>
                      </a:cubicBezTo>
                      <a:cubicBezTo>
                        <a:pt x="165005" y="71861"/>
                        <a:pt x="164323" y="71827"/>
                        <a:pt x="163777" y="71758"/>
                      </a:cubicBezTo>
                      <a:cubicBezTo>
                        <a:pt x="163231" y="71690"/>
                        <a:pt x="162797" y="71588"/>
                        <a:pt x="162473" y="71451"/>
                      </a:cubicBezTo>
                      <a:cubicBezTo>
                        <a:pt x="162149" y="71315"/>
                        <a:pt x="161927" y="71153"/>
                        <a:pt x="161807" y="70965"/>
                      </a:cubicBezTo>
                      <a:cubicBezTo>
                        <a:pt x="161688" y="70778"/>
                        <a:pt x="161628" y="70548"/>
                        <a:pt x="161628" y="70275"/>
                      </a:cubicBezTo>
                      <a:lnTo>
                        <a:pt x="161628" y="24232"/>
                      </a:lnTo>
                      <a:cubicBezTo>
                        <a:pt x="161628" y="23993"/>
                        <a:pt x="161688" y="23771"/>
                        <a:pt x="161807" y="23566"/>
                      </a:cubicBezTo>
                      <a:cubicBezTo>
                        <a:pt x="161927" y="23362"/>
                        <a:pt x="162149" y="23191"/>
                        <a:pt x="162473" y="23055"/>
                      </a:cubicBezTo>
                      <a:cubicBezTo>
                        <a:pt x="162797" y="22918"/>
                        <a:pt x="163231" y="22816"/>
                        <a:pt x="163777" y="22748"/>
                      </a:cubicBezTo>
                      <a:cubicBezTo>
                        <a:pt x="164323" y="22680"/>
                        <a:pt x="165005" y="22646"/>
                        <a:pt x="165824" y="22646"/>
                      </a:cubicBezTo>
                      <a:cubicBezTo>
                        <a:pt x="166677" y="22646"/>
                        <a:pt x="167376" y="22680"/>
                        <a:pt x="167922" y="22748"/>
                      </a:cubicBezTo>
                      <a:cubicBezTo>
                        <a:pt x="168467" y="22816"/>
                        <a:pt x="168893" y="22918"/>
                        <a:pt x="169201" y="23055"/>
                      </a:cubicBezTo>
                      <a:cubicBezTo>
                        <a:pt x="169507" y="23191"/>
                        <a:pt x="169729" y="23362"/>
                        <a:pt x="169866" y="23566"/>
                      </a:cubicBezTo>
                      <a:cubicBezTo>
                        <a:pt x="170002" y="23771"/>
                        <a:pt x="170070" y="23993"/>
                        <a:pt x="170070" y="24232"/>
                      </a:cubicBezTo>
                      <a:close/>
                      <a:moveTo>
                        <a:pt x="171042" y="8679"/>
                      </a:moveTo>
                      <a:cubicBezTo>
                        <a:pt x="171042" y="10657"/>
                        <a:pt x="170667" y="12004"/>
                        <a:pt x="169917" y="12721"/>
                      </a:cubicBezTo>
                      <a:cubicBezTo>
                        <a:pt x="169166" y="13437"/>
                        <a:pt x="167785" y="13795"/>
                        <a:pt x="165773" y="13795"/>
                      </a:cubicBezTo>
                      <a:cubicBezTo>
                        <a:pt x="163794" y="13795"/>
                        <a:pt x="162439" y="13445"/>
                        <a:pt x="161705" y="12746"/>
                      </a:cubicBezTo>
                      <a:cubicBezTo>
                        <a:pt x="160972" y="12047"/>
                        <a:pt x="160605" y="10725"/>
                        <a:pt x="160605" y="8781"/>
                      </a:cubicBezTo>
                      <a:cubicBezTo>
                        <a:pt x="160605" y="6803"/>
                        <a:pt x="160981" y="5456"/>
                        <a:pt x="161731" y="4740"/>
                      </a:cubicBezTo>
                      <a:cubicBezTo>
                        <a:pt x="162482" y="4024"/>
                        <a:pt x="163863" y="3665"/>
                        <a:pt x="165875" y="3665"/>
                      </a:cubicBezTo>
                      <a:cubicBezTo>
                        <a:pt x="167853" y="3665"/>
                        <a:pt x="169209" y="4015"/>
                        <a:pt x="169942" y="4714"/>
                      </a:cubicBezTo>
                      <a:cubicBezTo>
                        <a:pt x="170675" y="5413"/>
                        <a:pt x="171042" y="6735"/>
                        <a:pt x="171042" y="8679"/>
                      </a:cubicBezTo>
                      <a:close/>
                      <a:moveTo>
                        <a:pt x="225090" y="70275"/>
                      </a:moveTo>
                      <a:cubicBezTo>
                        <a:pt x="225090" y="70548"/>
                        <a:pt x="225022" y="70778"/>
                        <a:pt x="224886" y="70965"/>
                      </a:cubicBezTo>
                      <a:cubicBezTo>
                        <a:pt x="224749" y="71153"/>
                        <a:pt x="224528" y="71315"/>
                        <a:pt x="224220" y="71451"/>
                      </a:cubicBezTo>
                      <a:cubicBezTo>
                        <a:pt x="223913" y="71588"/>
                        <a:pt x="223487" y="71690"/>
                        <a:pt x="222942" y="71758"/>
                      </a:cubicBezTo>
                      <a:cubicBezTo>
                        <a:pt x="222396" y="71827"/>
                        <a:pt x="221713" y="71861"/>
                        <a:pt x="220895" y="71861"/>
                      </a:cubicBezTo>
                      <a:cubicBezTo>
                        <a:pt x="220042" y="71861"/>
                        <a:pt x="219343" y="71827"/>
                        <a:pt x="218797" y="71758"/>
                      </a:cubicBezTo>
                      <a:cubicBezTo>
                        <a:pt x="218252" y="71690"/>
                        <a:pt x="217825" y="71588"/>
                        <a:pt x="217518" y="71451"/>
                      </a:cubicBezTo>
                      <a:cubicBezTo>
                        <a:pt x="217211" y="71315"/>
                        <a:pt x="216990" y="71153"/>
                        <a:pt x="216853" y="70965"/>
                      </a:cubicBezTo>
                      <a:cubicBezTo>
                        <a:pt x="216717" y="70778"/>
                        <a:pt x="216649" y="70548"/>
                        <a:pt x="216649" y="70275"/>
                      </a:cubicBezTo>
                      <a:lnTo>
                        <a:pt x="216649" y="43314"/>
                      </a:lnTo>
                      <a:cubicBezTo>
                        <a:pt x="216649" y="40688"/>
                        <a:pt x="216444" y="38573"/>
                        <a:pt x="216035" y="36970"/>
                      </a:cubicBezTo>
                      <a:cubicBezTo>
                        <a:pt x="215626" y="35367"/>
                        <a:pt x="215028" y="33986"/>
                        <a:pt x="214244" y="32826"/>
                      </a:cubicBezTo>
                      <a:cubicBezTo>
                        <a:pt x="213460" y="31667"/>
                        <a:pt x="212445" y="30780"/>
                        <a:pt x="211200" y="30166"/>
                      </a:cubicBezTo>
                      <a:cubicBezTo>
                        <a:pt x="209955" y="29552"/>
                        <a:pt x="208514" y="29245"/>
                        <a:pt x="206877" y="29245"/>
                      </a:cubicBezTo>
                      <a:cubicBezTo>
                        <a:pt x="204762" y="29245"/>
                        <a:pt x="202648" y="29995"/>
                        <a:pt x="200533" y="31496"/>
                      </a:cubicBezTo>
                      <a:cubicBezTo>
                        <a:pt x="198419" y="32997"/>
                        <a:pt x="196202" y="35197"/>
                        <a:pt x="193883" y="38096"/>
                      </a:cubicBezTo>
                      <a:lnTo>
                        <a:pt x="193883" y="70275"/>
                      </a:lnTo>
                      <a:cubicBezTo>
                        <a:pt x="193883" y="70548"/>
                        <a:pt x="193814" y="70778"/>
                        <a:pt x="193678" y="70965"/>
                      </a:cubicBezTo>
                      <a:cubicBezTo>
                        <a:pt x="193542" y="71153"/>
                        <a:pt x="193320" y="71315"/>
                        <a:pt x="193013" y="71451"/>
                      </a:cubicBezTo>
                      <a:cubicBezTo>
                        <a:pt x="192706" y="71588"/>
                        <a:pt x="192280" y="71690"/>
                        <a:pt x="191734" y="71758"/>
                      </a:cubicBezTo>
                      <a:cubicBezTo>
                        <a:pt x="191188" y="71827"/>
                        <a:pt x="190489" y="71861"/>
                        <a:pt x="189637" y="71861"/>
                      </a:cubicBezTo>
                      <a:cubicBezTo>
                        <a:pt x="188817" y="71861"/>
                        <a:pt x="188135" y="71827"/>
                        <a:pt x="187590" y="71758"/>
                      </a:cubicBezTo>
                      <a:cubicBezTo>
                        <a:pt x="187044" y="71690"/>
                        <a:pt x="186610" y="71588"/>
                        <a:pt x="186286" y="71451"/>
                      </a:cubicBezTo>
                      <a:cubicBezTo>
                        <a:pt x="185962" y="71315"/>
                        <a:pt x="185740" y="71153"/>
                        <a:pt x="185620" y="70965"/>
                      </a:cubicBezTo>
                      <a:cubicBezTo>
                        <a:pt x="185501" y="70778"/>
                        <a:pt x="185441" y="70548"/>
                        <a:pt x="185441" y="70275"/>
                      </a:cubicBezTo>
                      <a:lnTo>
                        <a:pt x="185441" y="24232"/>
                      </a:lnTo>
                      <a:cubicBezTo>
                        <a:pt x="185441" y="23959"/>
                        <a:pt x="185492" y="23728"/>
                        <a:pt x="185595" y="23541"/>
                      </a:cubicBezTo>
                      <a:cubicBezTo>
                        <a:pt x="185697" y="23353"/>
                        <a:pt x="185902" y="23183"/>
                        <a:pt x="186209" y="23029"/>
                      </a:cubicBezTo>
                      <a:cubicBezTo>
                        <a:pt x="186515" y="22876"/>
                        <a:pt x="186908" y="22773"/>
                        <a:pt x="187385" y="22722"/>
                      </a:cubicBezTo>
                      <a:cubicBezTo>
                        <a:pt x="187863" y="22671"/>
                        <a:pt x="188494" y="22646"/>
                        <a:pt x="189278" y="22646"/>
                      </a:cubicBezTo>
                      <a:cubicBezTo>
                        <a:pt x="190029" y="22646"/>
                        <a:pt x="190651" y="22671"/>
                        <a:pt x="191145" y="22722"/>
                      </a:cubicBezTo>
                      <a:cubicBezTo>
                        <a:pt x="191640" y="22773"/>
                        <a:pt x="192024" y="22876"/>
                        <a:pt x="192297" y="23029"/>
                      </a:cubicBezTo>
                      <a:cubicBezTo>
                        <a:pt x="192569" y="23183"/>
                        <a:pt x="192766" y="23353"/>
                        <a:pt x="192885" y="23541"/>
                      </a:cubicBezTo>
                      <a:cubicBezTo>
                        <a:pt x="193005" y="23728"/>
                        <a:pt x="193064" y="23959"/>
                        <a:pt x="193064" y="24232"/>
                      </a:cubicBezTo>
                      <a:lnTo>
                        <a:pt x="193064" y="30319"/>
                      </a:lnTo>
                      <a:cubicBezTo>
                        <a:pt x="195656" y="27420"/>
                        <a:pt x="198240" y="25297"/>
                        <a:pt x="200815" y="23950"/>
                      </a:cubicBezTo>
                      <a:cubicBezTo>
                        <a:pt x="203390" y="22603"/>
                        <a:pt x="205990" y="21929"/>
                        <a:pt x="208616" y="21929"/>
                      </a:cubicBezTo>
                      <a:cubicBezTo>
                        <a:pt x="211686" y="21929"/>
                        <a:pt x="214270" y="22449"/>
                        <a:pt x="216368" y="23490"/>
                      </a:cubicBezTo>
                      <a:cubicBezTo>
                        <a:pt x="218465" y="24530"/>
                        <a:pt x="220161" y="25920"/>
                        <a:pt x="221458" y="27659"/>
                      </a:cubicBezTo>
                      <a:cubicBezTo>
                        <a:pt x="222754" y="29399"/>
                        <a:pt x="223683" y="31436"/>
                        <a:pt x="224246" y="33773"/>
                      </a:cubicBezTo>
                      <a:cubicBezTo>
                        <a:pt x="224809" y="36109"/>
                        <a:pt x="225090" y="38914"/>
                        <a:pt x="225090" y="42188"/>
                      </a:cubicBezTo>
                      <a:close/>
                      <a:moveTo>
                        <a:pt x="278484" y="26329"/>
                      </a:moveTo>
                      <a:cubicBezTo>
                        <a:pt x="278484" y="27523"/>
                        <a:pt x="278322" y="28384"/>
                        <a:pt x="277997" y="28913"/>
                      </a:cubicBezTo>
                      <a:cubicBezTo>
                        <a:pt x="277673" y="29441"/>
                        <a:pt x="277256" y="29706"/>
                        <a:pt x="276745" y="29706"/>
                      </a:cubicBezTo>
                      <a:lnTo>
                        <a:pt x="270145" y="29706"/>
                      </a:lnTo>
                      <a:cubicBezTo>
                        <a:pt x="271338" y="30933"/>
                        <a:pt x="272174" y="32289"/>
                        <a:pt x="272652" y="33773"/>
                      </a:cubicBezTo>
                      <a:cubicBezTo>
                        <a:pt x="273129" y="35256"/>
                        <a:pt x="273368" y="36800"/>
                        <a:pt x="273368" y="38403"/>
                      </a:cubicBezTo>
                      <a:cubicBezTo>
                        <a:pt x="273368" y="41063"/>
                        <a:pt x="272941" y="43416"/>
                        <a:pt x="272089" y="45463"/>
                      </a:cubicBezTo>
                      <a:cubicBezTo>
                        <a:pt x="271236" y="47509"/>
                        <a:pt x="270017" y="49240"/>
                        <a:pt x="268431" y="50655"/>
                      </a:cubicBezTo>
                      <a:cubicBezTo>
                        <a:pt x="266845" y="52071"/>
                        <a:pt x="264960" y="53154"/>
                        <a:pt x="262777" y="53904"/>
                      </a:cubicBezTo>
                      <a:cubicBezTo>
                        <a:pt x="260595" y="54654"/>
                        <a:pt x="258173" y="55029"/>
                        <a:pt x="255513" y="55029"/>
                      </a:cubicBezTo>
                      <a:cubicBezTo>
                        <a:pt x="253637" y="55029"/>
                        <a:pt x="251855" y="54782"/>
                        <a:pt x="250167" y="54288"/>
                      </a:cubicBezTo>
                      <a:cubicBezTo>
                        <a:pt x="248478" y="53793"/>
                        <a:pt x="247174" y="53171"/>
                        <a:pt x="246253" y="52420"/>
                      </a:cubicBezTo>
                      <a:cubicBezTo>
                        <a:pt x="245639" y="53034"/>
                        <a:pt x="245136" y="53733"/>
                        <a:pt x="244744" y="54518"/>
                      </a:cubicBezTo>
                      <a:cubicBezTo>
                        <a:pt x="244352" y="55302"/>
                        <a:pt x="244156" y="56206"/>
                        <a:pt x="244156" y="57229"/>
                      </a:cubicBezTo>
                      <a:cubicBezTo>
                        <a:pt x="244156" y="58423"/>
                        <a:pt x="244710" y="59412"/>
                        <a:pt x="245818" y="60196"/>
                      </a:cubicBezTo>
                      <a:cubicBezTo>
                        <a:pt x="246927" y="60981"/>
                        <a:pt x="248402" y="61407"/>
                        <a:pt x="250243" y="61475"/>
                      </a:cubicBezTo>
                      <a:lnTo>
                        <a:pt x="262266" y="61987"/>
                      </a:lnTo>
                      <a:cubicBezTo>
                        <a:pt x="264551" y="62055"/>
                        <a:pt x="266649" y="62371"/>
                        <a:pt x="268559" y="62933"/>
                      </a:cubicBezTo>
                      <a:cubicBezTo>
                        <a:pt x="270469" y="63496"/>
                        <a:pt x="272123" y="64298"/>
                        <a:pt x="273521" y="65338"/>
                      </a:cubicBezTo>
                      <a:cubicBezTo>
                        <a:pt x="274920" y="66378"/>
                        <a:pt x="276011" y="67657"/>
                        <a:pt x="276795" y="69175"/>
                      </a:cubicBezTo>
                      <a:cubicBezTo>
                        <a:pt x="277580" y="70693"/>
                        <a:pt x="277972" y="72458"/>
                        <a:pt x="277972" y="74470"/>
                      </a:cubicBezTo>
                      <a:cubicBezTo>
                        <a:pt x="277972" y="76584"/>
                        <a:pt x="277529" y="78597"/>
                        <a:pt x="276642" y="80507"/>
                      </a:cubicBezTo>
                      <a:cubicBezTo>
                        <a:pt x="275755" y="82417"/>
                        <a:pt x="274400" y="84096"/>
                        <a:pt x="272575" y="85546"/>
                      </a:cubicBezTo>
                      <a:cubicBezTo>
                        <a:pt x="270750" y="86995"/>
                        <a:pt x="268423" y="88138"/>
                        <a:pt x="265592" y="88974"/>
                      </a:cubicBezTo>
                      <a:cubicBezTo>
                        <a:pt x="262761" y="89809"/>
                        <a:pt x="259418" y="90227"/>
                        <a:pt x="255564" y="90227"/>
                      </a:cubicBezTo>
                      <a:cubicBezTo>
                        <a:pt x="251846" y="90227"/>
                        <a:pt x="248683" y="89911"/>
                        <a:pt x="246074" y="89280"/>
                      </a:cubicBezTo>
                      <a:cubicBezTo>
                        <a:pt x="243465" y="88649"/>
                        <a:pt x="241325" y="87788"/>
                        <a:pt x="239653" y="86697"/>
                      </a:cubicBezTo>
                      <a:cubicBezTo>
                        <a:pt x="237983" y="85606"/>
                        <a:pt x="236771" y="84301"/>
                        <a:pt x="236021" y="82783"/>
                      </a:cubicBezTo>
                      <a:cubicBezTo>
                        <a:pt x="235271" y="81265"/>
                        <a:pt x="234896" y="79620"/>
                        <a:pt x="234896" y="77846"/>
                      </a:cubicBezTo>
                      <a:cubicBezTo>
                        <a:pt x="234896" y="76721"/>
                        <a:pt x="235032" y="75629"/>
                        <a:pt x="235305" y="74572"/>
                      </a:cubicBezTo>
                      <a:cubicBezTo>
                        <a:pt x="235578" y="73515"/>
                        <a:pt x="235996" y="72509"/>
                        <a:pt x="236559" y="71554"/>
                      </a:cubicBezTo>
                      <a:cubicBezTo>
                        <a:pt x="237121" y="70599"/>
                        <a:pt x="237820" y="69686"/>
                        <a:pt x="238656" y="68817"/>
                      </a:cubicBezTo>
                      <a:cubicBezTo>
                        <a:pt x="239491" y="67947"/>
                        <a:pt x="240455" y="67086"/>
                        <a:pt x="241546" y="66233"/>
                      </a:cubicBezTo>
                      <a:cubicBezTo>
                        <a:pt x="239875" y="65381"/>
                        <a:pt x="238639" y="64306"/>
                        <a:pt x="237837" y="63010"/>
                      </a:cubicBezTo>
                      <a:cubicBezTo>
                        <a:pt x="237036" y="61714"/>
                        <a:pt x="236635" y="60316"/>
                        <a:pt x="236635" y="58815"/>
                      </a:cubicBezTo>
                      <a:cubicBezTo>
                        <a:pt x="236635" y="56735"/>
                        <a:pt x="237062" y="54876"/>
                        <a:pt x="237914" y="53239"/>
                      </a:cubicBezTo>
                      <a:cubicBezTo>
                        <a:pt x="238767" y="51602"/>
                        <a:pt x="239824" y="50135"/>
                        <a:pt x="241086" y="48839"/>
                      </a:cubicBezTo>
                      <a:cubicBezTo>
                        <a:pt x="240029" y="47577"/>
                        <a:pt x="239193" y="46153"/>
                        <a:pt x="238579" y="44567"/>
                      </a:cubicBezTo>
                      <a:cubicBezTo>
                        <a:pt x="237966" y="42981"/>
                        <a:pt x="237658" y="41063"/>
                        <a:pt x="237658" y="38812"/>
                      </a:cubicBezTo>
                      <a:cubicBezTo>
                        <a:pt x="237658" y="36186"/>
                        <a:pt x="238102" y="33832"/>
                        <a:pt x="238988" y="31752"/>
                      </a:cubicBezTo>
                      <a:cubicBezTo>
                        <a:pt x="239875" y="29671"/>
                        <a:pt x="241103" y="27915"/>
                        <a:pt x="242672" y="26483"/>
                      </a:cubicBezTo>
                      <a:cubicBezTo>
                        <a:pt x="244241" y="25050"/>
                        <a:pt x="246126" y="23950"/>
                        <a:pt x="248325" y="23183"/>
                      </a:cubicBezTo>
                      <a:cubicBezTo>
                        <a:pt x="250525" y="22415"/>
                        <a:pt x="252921" y="22032"/>
                        <a:pt x="255513" y="22032"/>
                      </a:cubicBezTo>
                      <a:cubicBezTo>
                        <a:pt x="256912" y="22032"/>
                        <a:pt x="258216" y="22108"/>
                        <a:pt x="259426" y="22262"/>
                      </a:cubicBezTo>
                      <a:cubicBezTo>
                        <a:pt x="260638" y="22415"/>
                        <a:pt x="261771" y="22628"/>
                        <a:pt x="262829" y="22901"/>
                      </a:cubicBezTo>
                      <a:lnTo>
                        <a:pt x="276745" y="22901"/>
                      </a:lnTo>
                      <a:cubicBezTo>
                        <a:pt x="277324" y="22901"/>
                        <a:pt x="277759" y="23183"/>
                        <a:pt x="278049" y="23745"/>
                      </a:cubicBezTo>
                      <a:cubicBezTo>
                        <a:pt x="278339" y="24308"/>
                        <a:pt x="278484" y="25169"/>
                        <a:pt x="278484" y="26329"/>
                      </a:cubicBezTo>
                      <a:close/>
                      <a:moveTo>
                        <a:pt x="265284" y="38454"/>
                      </a:moveTo>
                      <a:cubicBezTo>
                        <a:pt x="265284" y="35316"/>
                        <a:pt x="264423" y="32869"/>
                        <a:pt x="262701" y="31112"/>
                      </a:cubicBezTo>
                      <a:cubicBezTo>
                        <a:pt x="260979" y="29356"/>
                        <a:pt x="258531" y="28478"/>
                        <a:pt x="255359" y="28478"/>
                      </a:cubicBezTo>
                      <a:cubicBezTo>
                        <a:pt x="253723" y="28478"/>
                        <a:pt x="252299" y="28751"/>
                        <a:pt x="251088" y="29296"/>
                      </a:cubicBezTo>
                      <a:cubicBezTo>
                        <a:pt x="249877" y="29842"/>
                        <a:pt x="248871" y="30592"/>
                        <a:pt x="248070" y="31547"/>
                      </a:cubicBezTo>
                      <a:cubicBezTo>
                        <a:pt x="247268" y="32502"/>
                        <a:pt x="246670" y="33602"/>
                        <a:pt x="246279" y="34847"/>
                      </a:cubicBezTo>
                      <a:cubicBezTo>
                        <a:pt x="245886" y="36092"/>
                        <a:pt x="245690" y="37396"/>
                        <a:pt x="245690" y="38761"/>
                      </a:cubicBezTo>
                      <a:cubicBezTo>
                        <a:pt x="245690" y="41796"/>
                        <a:pt x="246551" y="44184"/>
                        <a:pt x="248273" y="45923"/>
                      </a:cubicBezTo>
                      <a:cubicBezTo>
                        <a:pt x="249997" y="47662"/>
                        <a:pt x="252409" y="48532"/>
                        <a:pt x="255513" y="48532"/>
                      </a:cubicBezTo>
                      <a:cubicBezTo>
                        <a:pt x="257184" y="48532"/>
                        <a:pt x="258634" y="48268"/>
                        <a:pt x="259862" y="47739"/>
                      </a:cubicBezTo>
                      <a:cubicBezTo>
                        <a:pt x="261089" y="47210"/>
                        <a:pt x="262104" y="46477"/>
                        <a:pt x="262906" y="45539"/>
                      </a:cubicBezTo>
                      <a:cubicBezTo>
                        <a:pt x="263707" y="44601"/>
                        <a:pt x="264304" y="43519"/>
                        <a:pt x="264696" y="42291"/>
                      </a:cubicBezTo>
                      <a:cubicBezTo>
                        <a:pt x="265088" y="41063"/>
                        <a:pt x="265284" y="39784"/>
                        <a:pt x="265284" y="38454"/>
                      </a:cubicBezTo>
                      <a:close/>
                      <a:moveTo>
                        <a:pt x="269530" y="74930"/>
                      </a:moveTo>
                      <a:cubicBezTo>
                        <a:pt x="269530" y="72952"/>
                        <a:pt x="268721" y="71426"/>
                        <a:pt x="267101" y="70352"/>
                      </a:cubicBezTo>
                      <a:cubicBezTo>
                        <a:pt x="265480" y="69277"/>
                        <a:pt x="263290" y="68706"/>
                        <a:pt x="260526" y="68638"/>
                      </a:cubicBezTo>
                      <a:lnTo>
                        <a:pt x="248607" y="68228"/>
                      </a:lnTo>
                      <a:cubicBezTo>
                        <a:pt x="247515" y="69081"/>
                        <a:pt x="246620" y="69891"/>
                        <a:pt x="245921" y="70658"/>
                      </a:cubicBezTo>
                      <a:cubicBezTo>
                        <a:pt x="245222" y="71426"/>
                        <a:pt x="244667" y="72159"/>
                        <a:pt x="244258" y="72858"/>
                      </a:cubicBezTo>
                      <a:cubicBezTo>
                        <a:pt x="243848" y="73558"/>
                        <a:pt x="243567" y="74248"/>
                        <a:pt x="243414" y="74930"/>
                      </a:cubicBezTo>
                      <a:cubicBezTo>
                        <a:pt x="243260" y="75612"/>
                        <a:pt x="243183" y="76312"/>
                        <a:pt x="243183" y="77028"/>
                      </a:cubicBezTo>
                      <a:cubicBezTo>
                        <a:pt x="243183" y="79245"/>
                        <a:pt x="244309" y="80924"/>
                        <a:pt x="246560" y="82067"/>
                      </a:cubicBezTo>
                      <a:cubicBezTo>
                        <a:pt x="248811" y="83210"/>
                        <a:pt x="251949" y="83781"/>
                        <a:pt x="255973" y="83781"/>
                      </a:cubicBezTo>
                      <a:cubicBezTo>
                        <a:pt x="258531" y="83781"/>
                        <a:pt x="260671" y="83534"/>
                        <a:pt x="262394" y="83039"/>
                      </a:cubicBezTo>
                      <a:cubicBezTo>
                        <a:pt x="264116" y="82544"/>
                        <a:pt x="265506" y="81888"/>
                        <a:pt x="266563" y="81069"/>
                      </a:cubicBezTo>
                      <a:cubicBezTo>
                        <a:pt x="267621" y="80251"/>
                        <a:pt x="268380" y="79313"/>
                        <a:pt x="268840" y="78256"/>
                      </a:cubicBezTo>
                      <a:cubicBezTo>
                        <a:pt x="269301" y="77198"/>
                        <a:pt x="269530" y="76090"/>
                        <a:pt x="269530" y="74930"/>
                      </a:cubicBezTo>
                      <a:close/>
                      <a:moveTo>
                        <a:pt x="357616" y="62192"/>
                      </a:moveTo>
                      <a:cubicBezTo>
                        <a:pt x="357616" y="62737"/>
                        <a:pt x="357599" y="63215"/>
                        <a:pt x="357564" y="63624"/>
                      </a:cubicBezTo>
                      <a:cubicBezTo>
                        <a:pt x="357530" y="64033"/>
                        <a:pt x="357470" y="64391"/>
                        <a:pt x="357385" y="64698"/>
                      </a:cubicBezTo>
                      <a:cubicBezTo>
                        <a:pt x="357299" y="65005"/>
                        <a:pt x="357189" y="65278"/>
                        <a:pt x="357053" y="65517"/>
                      </a:cubicBezTo>
                      <a:cubicBezTo>
                        <a:pt x="356916" y="65756"/>
                        <a:pt x="356677" y="66046"/>
                        <a:pt x="356337" y="66387"/>
                      </a:cubicBezTo>
                      <a:cubicBezTo>
                        <a:pt x="355996" y="66728"/>
                        <a:pt x="355279" y="67248"/>
                        <a:pt x="354188" y="67947"/>
                      </a:cubicBezTo>
                      <a:cubicBezTo>
                        <a:pt x="353096" y="68646"/>
                        <a:pt x="351741" y="69328"/>
                        <a:pt x="350120" y="69993"/>
                      </a:cubicBezTo>
                      <a:cubicBezTo>
                        <a:pt x="348500" y="70658"/>
                        <a:pt x="346642" y="71221"/>
                        <a:pt x="344544" y="71682"/>
                      </a:cubicBezTo>
                      <a:cubicBezTo>
                        <a:pt x="342446" y="72142"/>
                        <a:pt x="340153" y="72372"/>
                        <a:pt x="337663" y="72372"/>
                      </a:cubicBezTo>
                      <a:cubicBezTo>
                        <a:pt x="333366" y="72372"/>
                        <a:pt x="329486" y="71656"/>
                        <a:pt x="326024" y="70224"/>
                      </a:cubicBezTo>
                      <a:cubicBezTo>
                        <a:pt x="322563" y="68791"/>
                        <a:pt x="319612" y="66677"/>
                        <a:pt x="317174" y="63880"/>
                      </a:cubicBezTo>
                      <a:cubicBezTo>
                        <a:pt x="314735" y="61083"/>
                        <a:pt x="312859" y="57630"/>
                        <a:pt x="311546" y="53520"/>
                      </a:cubicBezTo>
                      <a:cubicBezTo>
                        <a:pt x="310233" y="49410"/>
                        <a:pt x="309576" y="44678"/>
                        <a:pt x="309576" y="39323"/>
                      </a:cubicBezTo>
                      <a:cubicBezTo>
                        <a:pt x="309576" y="33832"/>
                        <a:pt x="310284" y="28938"/>
                        <a:pt x="311699" y="24641"/>
                      </a:cubicBezTo>
                      <a:cubicBezTo>
                        <a:pt x="313115" y="20343"/>
                        <a:pt x="315102" y="16703"/>
                        <a:pt x="317659" y="13718"/>
                      </a:cubicBezTo>
                      <a:cubicBezTo>
                        <a:pt x="320218" y="10734"/>
                        <a:pt x="323279" y="8457"/>
                        <a:pt x="326842" y="6889"/>
                      </a:cubicBezTo>
                      <a:cubicBezTo>
                        <a:pt x="330407" y="5320"/>
                        <a:pt x="334355" y="4535"/>
                        <a:pt x="338687" y="4535"/>
                      </a:cubicBezTo>
                      <a:cubicBezTo>
                        <a:pt x="340596" y="4535"/>
                        <a:pt x="342455" y="4714"/>
                        <a:pt x="344263" y="5072"/>
                      </a:cubicBezTo>
                      <a:cubicBezTo>
                        <a:pt x="346070" y="5430"/>
                        <a:pt x="347741" y="5882"/>
                        <a:pt x="349277" y="6428"/>
                      </a:cubicBezTo>
                      <a:cubicBezTo>
                        <a:pt x="350811" y="6974"/>
                        <a:pt x="352175" y="7605"/>
                        <a:pt x="353369" y="8321"/>
                      </a:cubicBezTo>
                      <a:cubicBezTo>
                        <a:pt x="354563" y="9037"/>
                        <a:pt x="355390" y="9626"/>
                        <a:pt x="355851" y="10086"/>
                      </a:cubicBezTo>
                      <a:cubicBezTo>
                        <a:pt x="356311" y="10546"/>
                        <a:pt x="356609" y="10896"/>
                        <a:pt x="356745" y="11135"/>
                      </a:cubicBezTo>
                      <a:cubicBezTo>
                        <a:pt x="356882" y="11373"/>
                        <a:pt x="356993" y="11655"/>
                        <a:pt x="357079" y="11979"/>
                      </a:cubicBezTo>
                      <a:cubicBezTo>
                        <a:pt x="357163" y="12303"/>
                        <a:pt x="357232" y="12687"/>
                        <a:pt x="357282" y="13130"/>
                      </a:cubicBezTo>
                      <a:cubicBezTo>
                        <a:pt x="357334" y="13573"/>
                        <a:pt x="357359" y="14102"/>
                        <a:pt x="357359" y="14716"/>
                      </a:cubicBezTo>
                      <a:cubicBezTo>
                        <a:pt x="357359" y="15398"/>
                        <a:pt x="357325" y="15978"/>
                        <a:pt x="357257" y="16455"/>
                      </a:cubicBezTo>
                      <a:cubicBezTo>
                        <a:pt x="357188" y="16933"/>
                        <a:pt x="357085" y="17334"/>
                        <a:pt x="356948" y="17657"/>
                      </a:cubicBezTo>
                      <a:cubicBezTo>
                        <a:pt x="356811" y="17982"/>
                        <a:pt x="356648" y="18220"/>
                        <a:pt x="356459" y="18374"/>
                      </a:cubicBezTo>
                      <a:cubicBezTo>
                        <a:pt x="356271" y="18527"/>
                        <a:pt x="356039" y="18604"/>
                        <a:pt x="355765" y="18604"/>
                      </a:cubicBezTo>
                      <a:cubicBezTo>
                        <a:pt x="355285" y="18604"/>
                        <a:pt x="354616" y="18271"/>
                        <a:pt x="353759" y="17606"/>
                      </a:cubicBezTo>
                      <a:cubicBezTo>
                        <a:pt x="352902" y="16941"/>
                        <a:pt x="351796" y="16208"/>
                        <a:pt x="350441" y="15406"/>
                      </a:cubicBezTo>
                      <a:cubicBezTo>
                        <a:pt x="349087" y="14605"/>
                        <a:pt x="347441" y="13872"/>
                        <a:pt x="345504" y="13207"/>
                      </a:cubicBezTo>
                      <a:cubicBezTo>
                        <a:pt x="343567" y="12542"/>
                        <a:pt x="341244" y="12209"/>
                        <a:pt x="338535" y="12209"/>
                      </a:cubicBezTo>
                      <a:cubicBezTo>
                        <a:pt x="335586" y="12209"/>
                        <a:pt x="332903" y="12797"/>
                        <a:pt x="330486" y="13974"/>
                      </a:cubicBezTo>
                      <a:cubicBezTo>
                        <a:pt x="328068" y="15151"/>
                        <a:pt x="326002" y="16882"/>
                        <a:pt x="324288" y="19167"/>
                      </a:cubicBezTo>
                      <a:cubicBezTo>
                        <a:pt x="322573" y="21452"/>
                        <a:pt x="321245" y="24240"/>
                        <a:pt x="320302" y="27531"/>
                      </a:cubicBezTo>
                      <a:cubicBezTo>
                        <a:pt x="319359" y="30822"/>
                        <a:pt x="318887" y="34583"/>
                        <a:pt x="318887" y="38812"/>
                      </a:cubicBezTo>
                      <a:cubicBezTo>
                        <a:pt x="318887" y="43007"/>
                        <a:pt x="319341" y="46716"/>
                        <a:pt x="320250" y="49939"/>
                      </a:cubicBezTo>
                      <a:cubicBezTo>
                        <a:pt x="321159" y="53162"/>
                        <a:pt x="322462" y="55856"/>
                        <a:pt x="324159" y="58022"/>
                      </a:cubicBezTo>
                      <a:cubicBezTo>
                        <a:pt x="325857" y="60188"/>
                        <a:pt x="327940" y="61825"/>
                        <a:pt x="330408" y="62933"/>
                      </a:cubicBezTo>
                      <a:cubicBezTo>
                        <a:pt x="332877" y="64042"/>
                        <a:pt x="335671" y="64596"/>
                        <a:pt x="338791" y="64596"/>
                      </a:cubicBezTo>
                      <a:cubicBezTo>
                        <a:pt x="341432" y="64596"/>
                        <a:pt x="343738" y="64272"/>
                        <a:pt x="345709" y="63624"/>
                      </a:cubicBezTo>
                      <a:cubicBezTo>
                        <a:pt x="347680" y="62976"/>
                        <a:pt x="349360" y="62251"/>
                        <a:pt x="350749" y="61450"/>
                      </a:cubicBezTo>
                      <a:cubicBezTo>
                        <a:pt x="352138" y="60648"/>
                        <a:pt x="353278" y="59924"/>
                        <a:pt x="354170" y="59276"/>
                      </a:cubicBezTo>
                      <a:cubicBezTo>
                        <a:pt x="355061" y="58628"/>
                        <a:pt x="355764" y="58304"/>
                        <a:pt x="356278" y="58304"/>
                      </a:cubicBezTo>
                      <a:cubicBezTo>
                        <a:pt x="356518" y="58304"/>
                        <a:pt x="356724" y="58355"/>
                        <a:pt x="356896" y="58457"/>
                      </a:cubicBezTo>
                      <a:cubicBezTo>
                        <a:pt x="357067" y="58559"/>
                        <a:pt x="357204" y="58755"/>
                        <a:pt x="357307" y="59045"/>
                      </a:cubicBezTo>
                      <a:cubicBezTo>
                        <a:pt x="357410" y="59335"/>
                        <a:pt x="357487" y="59736"/>
                        <a:pt x="357539" y="60248"/>
                      </a:cubicBezTo>
                      <a:cubicBezTo>
                        <a:pt x="357590" y="60759"/>
                        <a:pt x="357616" y="61407"/>
                        <a:pt x="357616" y="62192"/>
                      </a:cubicBezTo>
                      <a:close/>
                      <a:moveTo>
                        <a:pt x="406660" y="70275"/>
                      </a:moveTo>
                      <a:cubicBezTo>
                        <a:pt x="406660" y="70548"/>
                        <a:pt x="406592" y="70778"/>
                        <a:pt x="406456" y="70965"/>
                      </a:cubicBezTo>
                      <a:cubicBezTo>
                        <a:pt x="406319" y="71153"/>
                        <a:pt x="406098" y="71315"/>
                        <a:pt x="405790" y="71451"/>
                      </a:cubicBezTo>
                      <a:cubicBezTo>
                        <a:pt x="405484" y="71588"/>
                        <a:pt x="405057" y="71690"/>
                        <a:pt x="404512" y="71758"/>
                      </a:cubicBezTo>
                      <a:cubicBezTo>
                        <a:pt x="403966" y="71827"/>
                        <a:pt x="403284" y="71861"/>
                        <a:pt x="402465" y="71861"/>
                      </a:cubicBezTo>
                      <a:cubicBezTo>
                        <a:pt x="401613" y="71861"/>
                        <a:pt x="400913" y="71827"/>
                        <a:pt x="400368" y="71758"/>
                      </a:cubicBezTo>
                      <a:cubicBezTo>
                        <a:pt x="399822" y="71690"/>
                        <a:pt x="399396" y="71588"/>
                        <a:pt x="399089" y="71451"/>
                      </a:cubicBezTo>
                      <a:cubicBezTo>
                        <a:pt x="398782" y="71315"/>
                        <a:pt x="398560" y="71153"/>
                        <a:pt x="398424" y="70965"/>
                      </a:cubicBezTo>
                      <a:cubicBezTo>
                        <a:pt x="398287" y="70778"/>
                        <a:pt x="398219" y="70548"/>
                        <a:pt x="398219" y="70275"/>
                      </a:cubicBezTo>
                      <a:lnTo>
                        <a:pt x="398219" y="43314"/>
                      </a:lnTo>
                      <a:cubicBezTo>
                        <a:pt x="398219" y="40688"/>
                        <a:pt x="398014" y="38573"/>
                        <a:pt x="397605" y="36970"/>
                      </a:cubicBezTo>
                      <a:cubicBezTo>
                        <a:pt x="397196" y="35367"/>
                        <a:pt x="396599" y="33986"/>
                        <a:pt x="395815" y="32826"/>
                      </a:cubicBezTo>
                      <a:cubicBezTo>
                        <a:pt x="395030" y="31667"/>
                        <a:pt x="394016" y="30780"/>
                        <a:pt x="392771" y="30166"/>
                      </a:cubicBezTo>
                      <a:cubicBezTo>
                        <a:pt x="391526" y="29552"/>
                        <a:pt x="390085" y="29245"/>
                        <a:pt x="388447" y="29245"/>
                      </a:cubicBezTo>
                      <a:cubicBezTo>
                        <a:pt x="386333" y="29245"/>
                        <a:pt x="384218" y="29995"/>
                        <a:pt x="382104" y="31496"/>
                      </a:cubicBezTo>
                      <a:cubicBezTo>
                        <a:pt x="379989" y="32997"/>
                        <a:pt x="377773" y="35197"/>
                        <a:pt x="375453" y="38096"/>
                      </a:cubicBezTo>
                      <a:lnTo>
                        <a:pt x="375453" y="70275"/>
                      </a:lnTo>
                      <a:cubicBezTo>
                        <a:pt x="375453" y="70548"/>
                        <a:pt x="375385" y="70778"/>
                        <a:pt x="375248" y="70965"/>
                      </a:cubicBezTo>
                      <a:cubicBezTo>
                        <a:pt x="375112" y="71153"/>
                        <a:pt x="374890" y="71315"/>
                        <a:pt x="374584" y="71451"/>
                      </a:cubicBezTo>
                      <a:cubicBezTo>
                        <a:pt x="374276" y="71588"/>
                        <a:pt x="373850" y="71690"/>
                        <a:pt x="373304" y="71758"/>
                      </a:cubicBezTo>
                      <a:cubicBezTo>
                        <a:pt x="372759" y="71827"/>
                        <a:pt x="372059" y="71861"/>
                        <a:pt x="371207" y="71861"/>
                      </a:cubicBezTo>
                      <a:cubicBezTo>
                        <a:pt x="370388" y="71861"/>
                        <a:pt x="369706" y="71827"/>
                        <a:pt x="369160" y="71758"/>
                      </a:cubicBezTo>
                      <a:cubicBezTo>
                        <a:pt x="368614" y="71690"/>
                        <a:pt x="368180" y="71588"/>
                        <a:pt x="367856" y="71451"/>
                      </a:cubicBezTo>
                      <a:cubicBezTo>
                        <a:pt x="367532" y="71315"/>
                        <a:pt x="367310" y="71153"/>
                        <a:pt x="367190" y="70965"/>
                      </a:cubicBezTo>
                      <a:cubicBezTo>
                        <a:pt x="367071" y="70778"/>
                        <a:pt x="367011" y="70548"/>
                        <a:pt x="367011" y="70275"/>
                      </a:cubicBezTo>
                      <a:lnTo>
                        <a:pt x="367011" y="1926"/>
                      </a:lnTo>
                      <a:cubicBezTo>
                        <a:pt x="367011" y="1653"/>
                        <a:pt x="367071" y="1414"/>
                        <a:pt x="367190" y="1210"/>
                      </a:cubicBezTo>
                      <a:cubicBezTo>
                        <a:pt x="367310" y="1005"/>
                        <a:pt x="367532" y="835"/>
                        <a:pt x="367856" y="698"/>
                      </a:cubicBezTo>
                      <a:cubicBezTo>
                        <a:pt x="368180" y="562"/>
                        <a:pt x="368614" y="459"/>
                        <a:pt x="369160" y="391"/>
                      </a:cubicBezTo>
                      <a:cubicBezTo>
                        <a:pt x="369706" y="323"/>
                        <a:pt x="370388" y="289"/>
                        <a:pt x="371207" y="289"/>
                      </a:cubicBezTo>
                      <a:cubicBezTo>
                        <a:pt x="372059" y="289"/>
                        <a:pt x="372759" y="323"/>
                        <a:pt x="373304" y="391"/>
                      </a:cubicBezTo>
                      <a:cubicBezTo>
                        <a:pt x="373850" y="459"/>
                        <a:pt x="374276" y="562"/>
                        <a:pt x="374584" y="698"/>
                      </a:cubicBezTo>
                      <a:cubicBezTo>
                        <a:pt x="374890" y="835"/>
                        <a:pt x="375112" y="1005"/>
                        <a:pt x="375248" y="1210"/>
                      </a:cubicBezTo>
                      <a:cubicBezTo>
                        <a:pt x="375385" y="1414"/>
                        <a:pt x="375453" y="1653"/>
                        <a:pt x="375453" y="1926"/>
                      </a:cubicBezTo>
                      <a:lnTo>
                        <a:pt x="375453" y="29501"/>
                      </a:lnTo>
                      <a:cubicBezTo>
                        <a:pt x="377874" y="26943"/>
                        <a:pt x="380313" y="25041"/>
                        <a:pt x="382768" y="23797"/>
                      </a:cubicBezTo>
                      <a:cubicBezTo>
                        <a:pt x="385225" y="22552"/>
                        <a:pt x="387698" y="21929"/>
                        <a:pt x="390187" y="21929"/>
                      </a:cubicBezTo>
                      <a:cubicBezTo>
                        <a:pt x="393256" y="21929"/>
                        <a:pt x="395841" y="22449"/>
                        <a:pt x="397938" y="23490"/>
                      </a:cubicBezTo>
                      <a:cubicBezTo>
                        <a:pt x="400035" y="24530"/>
                        <a:pt x="401732" y="25920"/>
                        <a:pt x="403028" y="27659"/>
                      </a:cubicBezTo>
                      <a:cubicBezTo>
                        <a:pt x="404324" y="29399"/>
                        <a:pt x="405253" y="31436"/>
                        <a:pt x="405816" y="33773"/>
                      </a:cubicBezTo>
                      <a:cubicBezTo>
                        <a:pt x="406379" y="36109"/>
                        <a:pt x="406660" y="38931"/>
                        <a:pt x="406660" y="42239"/>
                      </a:cubicBezTo>
                      <a:close/>
                      <a:moveTo>
                        <a:pt x="460872" y="45258"/>
                      </a:moveTo>
                      <a:cubicBezTo>
                        <a:pt x="460872" y="46588"/>
                        <a:pt x="460538" y="47534"/>
                        <a:pt x="459870" y="48097"/>
                      </a:cubicBezTo>
                      <a:cubicBezTo>
                        <a:pt x="459203" y="48660"/>
                        <a:pt x="458440" y="48941"/>
                        <a:pt x="457583" y="48941"/>
                      </a:cubicBezTo>
                      <a:lnTo>
                        <a:pt x="427261" y="48941"/>
                      </a:lnTo>
                      <a:cubicBezTo>
                        <a:pt x="427261" y="51499"/>
                        <a:pt x="427518" y="53802"/>
                        <a:pt x="428032" y="55848"/>
                      </a:cubicBezTo>
                      <a:cubicBezTo>
                        <a:pt x="428546" y="57894"/>
                        <a:pt x="429403" y="59651"/>
                        <a:pt x="430602" y="61117"/>
                      </a:cubicBezTo>
                      <a:cubicBezTo>
                        <a:pt x="431801" y="62584"/>
                        <a:pt x="433361" y="63709"/>
                        <a:pt x="435281" y="64494"/>
                      </a:cubicBezTo>
                      <a:cubicBezTo>
                        <a:pt x="437200" y="65278"/>
                        <a:pt x="439547" y="65670"/>
                        <a:pt x="442323" y="65670"/>
                      </a:cubicBezTo>
                      <a:cubicBezTo>
                        <a:pt x="444517" y="65670"/>
                        <a:pt x="446471" y="65491"/>
                        <a:pt x="448184" y="65133"/>
                      </a:cubicBezTo>
                      <a:cubicBezTo>
                        <a:pt x="449898" y="64775"/>
                        <a:pt x="451380" y="64374"/>
                        <a:pt x="452630" y="63931"/>
                      </a:cubicBezTo>
                      <a:cubicBezTo>
                        <a:pt x="453882" y="63488"/>
                        <a:pt x="454910" y="63087"/>
                        <a:pt x="455716" y="62729"/>
                      </a:cubicBezTo>
                      <a:cubicBezTo>
                        <a:pt x="456520" y="62371"/>
                        <a:pt x="457129" y="62192"/>
                        <a:pt x="457541" y="62192"/>
                      </a:cubicBezTo>
                      <a:cubicBezTo>
                        <a:pt x="457781" y="62192"/>
                        <a:pt x="457995" y="62251"/>
                        <a:pt x="458183" y="62371"/>
                      </a:cubicBezTo>
                      <a:cubicBezTo>
                        <a:pt x="458371" y="62490"/>
                        <a:pt x="458517" y="62669"/>
                        <a:pt x="458620" y="62908"/>
                      </a:cubicBezTo>
                      <a:cubicBezTo>
                        <a:pt x="458723" y="63147"/>
                        <a:pt x="458800" y="63479"/>
                        <a:pt x="458851" y="63905"/>
                      </a:cubicBezTo>
                      <a:cubicBezTo>
                        <a:pt x="458903" y="64332"/>
                        <a:pt x="458928" y="64852"/>
                        <a:pt x="458928" y="65466"/>
                      </a:cubicBezTo>
                      <a:cubicBezTo>
                        <a:pt x="458928" y="65909"/>
                        <a:pt x="458911" y="66293"/>
                        <a:pt x="458877" y="66617"/>
                      </a:cubicBezTo>
                      <a:cubicBezTo>
                        <a:pt x="458844" y="66941"/>
                        <a:pt x="458801" y="67231"/>
                        <a:pt x="458749" y="67487"/>
                      </a:cubicBezTo>
                      <a:cubicBezTo>
                        <a:pt x="458698" y="67742"/>
                        <a:pt x="458613" y="67973"/>
                        <a:pt x="458494" y="68177"/>
                      </a:cubicBezTo>
                      <a:cubicBezTo>
                        <a:pt x="458374" y="68382"/>
                        <a:pt x="458221" y="68578"/>
                        <a:pt x="458033" y="68766"/>
                      </a:cubicBezTo>
                      <a:cubicBezTo>
                        <a:pt x="457845" y="68953"/>
                        <a:pt x="457291" y="69260"/>
                        <a:pt x="456371" y="69686"/>
                      </a:cubicBezTo>
                      <a:cubicBezTo>
                        <a:pt x="455450" y="70113"/>
                        <a:pt x="454256" y="70531"/>
                        <a:pt x="452789" y="70940"/>
                      </a:cubicBezTo>
                      <a:cubicBezTo>
                        <a:pt x="451323" y="71349"/>
                        <a:pt x="449626" y="71716"/>
                        <a:pt x="447699" y="72040"/>
                      </a:cubicBezTo>
                      <a:cubicBezTo>
                        <a:pt x="445772" y="72364"/>
                        <a:pt x="443717" y="72526"/>
                        <a:pt x="441534" y="72526"/>
                      </a:cubicBezTo>
                      <a:cubicBezTo>
                        <a:pt x="437749" y="72526"/>
                        <a:pt x="434432" y="71997"/>
                        <a:pt x="431584" y="70940"/>
                      </a:cubicBezTo>
                      <a:cubicBezTo>
                        <a:pt x="428736" y="69883"/>
                        <a:pt x="426340" y="68314"/>
                        <a:pt x="424395" y="66233"/>
                      </a:cubicBezTo>
                      <a:cubicBezTo>
                        <a:pt x="422451" y="64153"/>
                        <a:pt x="420986" y="61544"/>
                        <a:pt x="419996" y="58406"/>
                      </a:cubicBezTo>
                      <a:cubicBezTo>
                        <a:pt x="419007" y="55268"/>
                        <a:pt x="418513" y="51619"/>
                        <a:pt x="418513" y="47458"/>
                      </a:cubicBezTo>
                      <a:cubicBezTo>
                        <a:pt x="418513" y="43501"/>
                        <a:pt x="419024" y="39946"/>
                        <a:pt x="420047" y="36791"/>
                      </a:cubicBezTo>
                      <a:cubicBezTo>
                        <a:pt x="421070" y="33636"/>
                        <a:pt x="422546" y="30959"/>
                        <a:pt x="424473" y="28759"/>
                      </a:cubicBezTo>
                      <a:cubicBezTo>
                        <a:pt x="426400" y="26559"/>
                        <a:pt x="428727" y="24871"/>
                        <a:pt x="431455" y="23694"/>
                      </a:cubicBezTo>
                      <a:cubicBezTo>
                        <a:pt x="434184" y="22518"/>
                        <a:pt x="437237" y="21929"/>
                        <a:pt x="440614" y="21929"/>
                      </a:cubicBezTo>
                      <a:cubicBezTo>
                        <a:pt x="444228" y="21929"/>
                        <a:pt x="447307" y="22509"/>
                        <a:pt x="449847" y="23669"/>
                      </a:cubicBezTo>
                      <a:cubicBezTo>
                        <a:pt x="452389" y="24828"/>
                        <a:pt x="454477" y="26389"/>
                        <a:pt x="456115" y="28350"/>
                      </a:cubicBezTo>
                      <a:cubicBezTo>
                        <a:pt x="457752" y="30311"/>
                        <a:pt x="458954" y="32613"/>
                        <a:pt x="459722" y="35256"/>
                      </a:cubicBezTo>
                      <a:cubicBezTo>
                        <a:pt x="460489" y="37900"/>
                        <a:pt x="460872" y="40722"/>
                        <a:pt x="460872" y="43723"/>
                      </a:cubicBezTo>
                      <a:close/>
                      <a:moveTo>
                        <a:pt x="452380" y="42751"/>
                      </a:moveTo>
                      <a:cubicBezTo>
                        <a:pt x="452483" y="38317"/>
                        <a:pt x="451496" y="34839"/>
                        <a:pt x="449420" y="32315"/>
                      </a:cubicBezTo>
                      <a:cubicBezTo>
                        <a:pt x="447344" y="29791"/>
                        <a:pt x="444265" y="28529"/>
                        <a:pt x="440181" y="28529"/>
                      </a:cubicBezTo>
                      <a:cubicBezTo>
                        <a:pt x="438088" y="28529"/>
                        <a:pt x="436251" y="28921"/>
                        <a:pt x="434673" y="29706"/>
                      </a:cubicBezTo>
                      <a:cubicBezTo>
                        <a:pt x="433095" y="30490"/>
                        <a:pt x="431774" y="31530"/>
                        <a:pt x="430710" y="32826"/>
                      </a:cubicBezTo>
                      <a:cubicBezTo>
                        <a:pt x="429646" y="34122"/>
                        <a:pt x="428822" y="35631"/>
                        <a:pt x="428239" y="37354"/>
                      </a:cubicBezTo>
                      <a:cubicBezTo>
                        <a:pt x="427656" y="39076"/>
                        <a:pt x="427329" y="40875"/>
                        <a:pt x="427261" y="42751"/>
                      </a:cubicBezTo>
                      <a:close/>
                      <a:moveTo>
                        <a:pt x="506276" y="63266"/>
                      </a:moveTo>
                      <a:cubicBezTo>
                        <a:pt x="506276" y="63846"/>
                        <a:pt x="506259" y="64349"/>
                        <a:pt x="506225" y="64775"/>
                      </a:cubicBezTo>
                      <a:cubicBezTo>
                        <a:pt x="506190" y="65201"/>
                        <a:pt x="506131" y="65560"/>
                        <a:pt x="506046" y="65850"/>
                      </a:cubicBezTo>
                      <a:cubicBezTo>
                        <a:pt x="505961" y="66139"/>
                        <a:pt x="505858" y="66395"/>
                        <a:pt x="505739" y="66617"/>
                      </a:cubicBezTo>
                      <a:cubicBezTo>
                        <a:pt x="505620" y="66839"/>
                        <a:pt x="505347" y="67163"/>
                        <a:pt x="504920" y="67589"/>
                      </a:cubicBezTo>
                      <a:cubicBezTo>
                        <a:pt x="504494" y="68015"/>
                        <a:pt x="503769" y="68544"/>
                        <a:pt x="502746" y="69175"/>
                      </a:cubicBezTo>
                      <a:cubicBezTo>
                        <a:pt x="501723" y="69806"/>
                        <a:pt x="500572" y="70369"/>
                        <a:pt x="499292" y="70863"/>
                      </a:cubicBezTo>
                      <a:cubicBezTo>
                        <a:pt x="498013" y="71358"/>
                        <a:pt x="496624" y="71758"/>
                        <a:pt x="495123" y="72065"/>
                      </a:cubicBezTo>
                      <a:cubicBezTo>
                        <a:pt x="493622" y="72372"/>
                        <a:pt x="492071" y="72526"/>
                        <a:pt x="490468" y="72526"/>
                      </a:cubicBezTo>
                      <a:cubicBezTo>
                        <a:pt x="487160" y="72526"/>
                        <a:pt x="484226" y="71980"/>
                        <a:pt x="481668" y="70889"/>
                      </a:cubicBezTo>
                      <a:cubicBezTo>
                        <a:pt x="479110" y="69797"/>
                        <a:pt x="476970" y="68203"/>
                        <a:pt x="475248" y="66105"/>
                      </a:cubicBezTo>
                      <a:cubicBezTo>
                        <a:pt x="473525" y="64008"/>
                        <a:pt x="472212" y="61433"/>
                        <a:pt x="471308" y="58380"/>
                      </a:cubicBezTo>
                      <a:cubicBezTo>
                        <a:pt x="470404" y="55328"/>
                        <a:pt x="469953" y="51806"/>
                        <a:pt x="469953" y="47816"/>
                      </a:cubicBezTo>
                      <a:cubicBezTo>
                        <a:pt x="469953" y="43280"/>
                        <a:pt x="470507" y="39383"/>
                        <a:pt x="471616" y="36126"/>
                      </a:cubicBezTo>
                      <a:cubicBezTo>
                        <a:pt x="472723" y="32869"/>
                        <a:pt x="474242" y="30200"/>
                        <a:pt x="476169" y="28120"/>
                      </a:cubicBezTo>
                      <a:cubicBezTo>
                        <a:pt x="478096" y="26039"/>
                        <a:pt x="480363" y="24496"/>
                        <a:pt x="482972" y="23490"/>
                      </a:cubicBezTo>
                      <a:cubicBezTo>
                        <a:pt x="485582" y="22484"/>
                        <a:pt x="488404" y="21980"/>
                        <a:pt x="491440" y="21980"/>
                      </a:cubicBezTo>
                      <a:cubicBezTo>
                        <a:pt x="492906" y="21980"/>
                        <a:pt x="494330" y="22117"/>
                        <a:pt x="495712" y="22390"/>
                      </a:cubicBezTo>
                      <a:cubicBezTo>
                        <a:pt x="497093" y="22663"/>
                        <a:pt x="498364" y="23021"/>
                        <a:pt x="499523" y="23464"/>
                      </a:cubicBezTo>
                      <a:cubicBezTo>
                        <a:pt x="500682" y="23907"/>
                        <a:pt x="501715" y="24419"/>
                        <a:pt x="502618" y="24999"/>
                      </a:cubicBezTo>
                      <a:cubicBezTo>
                        <a:pt x="503522" y="25579"/>
                        <a:pt x="504179" y="26073"/>
                        <a:pt x="504587" y="26483"/>
                      </a:cubicBezTo>
                      <a:cubicBezTo>
                        <a:pt x="504997" y="26892"/>
                        <a:pt x="505278" y="27216"/>
                        <a:pt x="505432" y="27455"/>
                      </a:cubicBezTo>
                      <a:cubicBezTo>
                        <a:pt x="505586" y="27693"/>
                        <a:pt x="505713" y="27975"/>
                        <a:pt x="505815" y="28299"/>
                      </a:cubicBezTo>
                      <a:cubicBezTo>
                        <a:pt x="505918" y="28623"/>
                        <a:pt x="505986" y="28989"/>
                        <a:pt x="506020" y="29399"/>
                      </a:cubicBezTo>
                      <a:cubicBezTo>
                        <a:pt x="506054" y="29808"/>
                        <a:pt x="506071" y="30319"/>
                        <a:pt x="506071" y="30933"/>
                      </a:cubicBezTo>
                      <a:cubicBezTo>
                        <a:pt x="506071" y="32263"/>
                        <a:pt x="505918" y="33193"/>
                        <a:pt x="505611" y="33722"/>
                      </a:cubicBezTo>
                      <a:cubicBezTo>
                        <a:pt x="505304" y="34250"/>
                        <a:pt x="504928" y="34515"/>
                        <a:pt x="504486" y="34515"/>
                      </a:cubicBezTo>
                      <a:cubicBezTo>
                        <a:pt x="503974" y="34515"/>
                        <a:pt x="503385" y="34233"/>
                        <a:pt x="502720" y="33670"/>
                      </a:cubicBezTo>
                      <a:cubicBezTo>
                        <a:pt x="502056" y="33108"/>
                        <a:pt x="501211" y="32485"/>
                        <a:pt x="500188" y="31803"/>
                      </a:cubicBezTo>
                      <a:cubicBezTo>
                        <a:pt x="499165" y="31121"/>
                        <a:pt x="497928" y="30499"/>
                        <a:pt x="496479" y="29936"/>
                      </a:cubicBezTo>
                      <a:cubicBezTo>
                        <a:pt x="495029" y="29373"/>
                        <a:pt x="493316" y="29092"/>
                        <a:pt x="491337" y="29092"/>
                      </a:cubicBezTo>
                      <a:cubicBezTo>
                        <a:pt x="487279" y="29092"/>
                        <a:pt x="484167" y="30652"/>
                        <a:pt x="482001" y="33773"/>
                      </a:cubicBezTo>
                      <a:cubicBezTo>
                        <a:pt x="479835" y="36893"/>
                        <a:pt x="478752" y="41421"/>
                        <a:pt x="478752" y="47355"/>
                      </a:cubicBezTo>
                      <a:cubicBezTo>
                        <a:pt x="478752" y="50323"/>
                        <a:pt x="479034" y="52923"/>
                        <a:pt x="479597" y="55157"/>
                      </a:cubicBezTo>
                      <a:cubicBezTo>
                        <a:pt x="480159" y="57391"/>
                        <a:pt x="480986" y="59259"/>
                        <a:pt x="482078" y="60759"/>
                      </a:cubicBezTo>
                      <a:cubicBezTo>
                        <a:pt x="483169" y="62260"/>
                        <a:pt x="484508" y="63377"/>
                        <a:pt x="486094" y="64110"/>
                      </a:cubicBezTo>
                      <a:cubicBezTo>
                        <a:pt x="487680" y="64843"/>
                        <a:pt x="489496" y="65210"/>
                        <a:pt x="491542" y="65210"/>
                      </a:cubicBezTo>
                      <a:cubicBezTo>
                        <a:pt x="493486" y="65210"/>
                        <a:pt x="495191" y="64903"/>
                        <a:pt x="496658" y="64289"/>
                      </a:cubicBezTo>
                      <a:cubicBezTo>
                        <a:pt x="498125" y="63675"/>
                        <a:pt x="499395" y="63002"/>
                        <a:pt x="500470" y="62268"/>
                      </a:cubicBezTo>
                      <a:cubicBezTo>
                        <a:pt x="501544" y="61535"/>
                        <a:pt x="502447" y="60870"/>
                        <a:pt x="503181" y="60273"/>
                      </a:cubicBezTo>
                      <a:cubicBezTo>
                        <a:pt x="503914" y="59676"/>
                        <a:pt x="504486" y="59378"/>
                        <a:pt x="504895" y="59378"/>
                      </a:cubicBezTo>
                      <a:cubicBezTo>
                        <a:pt x="505133" y="59378"/>
                        <a:pt x="505338" y="59446"/>
                        <a:pt x="505508" y="59582"/>
                      </a:cubicBezTo>
                      <a:cubicBezTo>
                        <a:pt x="505679" y="59719"/>
                        <a:pt x="505824" y="59949"/>
                        <a:pt x="505944" y="60273"/>
                      </a:cubicBezTo>
                      <a:cubicBezTo>
                        <a:pt x="506063" y="60597"/>
                        <a:pt x="506149" y="61006"/>
                        <a:pt x="506199" y="61501"/>
                      </a:cubicBezTo>
                      <a:cubicBezTo>
                        <a:pt x="506250" y="61996"/>
                        <a:pt x="506276" y="62584"/>
                        <a:pt x="506276" y="63266"/>
                      </a:cubicBezTo>
                      <a:close/>
                      <a:moveTo>
                        <a:pt x="554639" y="70224"/>
                      </a:moveTo>
                      <a:cubicBezTo>
                        <a:pt x="554639" y="70496"/>
                        <a:pt x="554571" y="70735"/>
                        <a:pt x="554435" y="70940"/>
                      </a:cubicBezTo>
                      <a:cubicBezTo>
                        <a:pt x="554297" y="71144"/>
                        <a:pt x="554068" y="71315"/>
                        <a:pt x="553744" y="71451"/>
                      </a:cubicBezTo>
                      <a:cubicBezTo>
                        <a:pt x="553419" y="71588"/>
                        <a:pt x="552968" y="71690"/>
                        <a:pt x="552388" y="71758"/>
                      </a:cubicBezTo>
                      <a:cubicBezTo>
                        <a:pt x="551809" y="71827"/>
                        <a:pt x="551075" y="71861"/>
                        <a:pt x="550188" y="71861"/>
                      </a:cubicBezTo>
                      <a:cubicBezTo>
                        <a:pt x="549267" y="71861"/>
                        <a:pt x="548508" y="71835"/>
                        <a:pt x="547912" y="71784"/>
                      </a:cubicBezTo>
                      <a:cubicBezTo>
                        <a:pt x="547315" y="71733"/>
                        <a:pt x="546812" y="71648"/>
                        <a:pt x="546402" y="71528"/>
                      </a:cubicBezTo>
                      <a:cubicBezTo>
                        <a:pt x="545993" y="71409"/>
                        <a:pt x="545660" y="71238"/>
                        <a:pt x="545405" y="71017"/>
                      </a:cubicBezTo>
                      <a:cubicBezTo>
                        <a:pt x="545149" y="70795"/>
                        <a:pt x="544918" y="70531"/>
                        <a:pt x="544714" y="70224"/>
                      </a:cubicBezTo>
                      <a:lnTo>
                        <a:pt x="525273" y="44746"/>
                      </a:lnTo>
                      <a:lnTo>
                        <a:pt x="525273" y="70275"/>
                      </a:lnTo>
                      <a:cubicBezTo>
                        <a:pt x="525273" y="70548"/>
                        <a:pt x="525205" y="70778"/>
                        <a:pt x="525069" y="70965"/>
                      </a:cubicBezTo>
                      <a:cubicBezTo>
                        <a:pt x="524932" y="71153"/>
                        <a:pt x="524711" y="71315"/>
                        <a:pt x="524403" y="71451"/>
                      </a:cubicBezTo>
                      <a:cubicBezTo>
                        <a:pt x="524097" y="71588"/>
                        <a:pt x="523670" y="71690"/>
                        <a:pt x="523125" y="71758"/>
                      </a:cubicBezTo>
                      <a:cubicBezTo>
                        <a:pt x="522579" y="71827"/>
                        <a:pt x="521880" y="71861"/>
                        <a:pt x="521027" y="71861"/>
                      </a:cubicBezTo>
                      <a:cubicBezTo>
                        <a:pt x="520208" y="71861"/>
                        <a:pt x="519526" y="71827"/>
                        <a:pt x="518981" y="71758"/>
                      </a:cubicBezTo>
                      <a:cubicBezTo>
                        <a:pt x="518435" y="71690"/>
                        <a:pt x="518001" y="71588"/>
                        <a:pt x="517676" y="71451"/>
                      </a:cubicBezTo>
                      <a:cubicBezTo>
                        <a:pt x="517352" y="71315"/>
                        <a:pt x="517130" y="71153"/>
                        <a:pt x="517011" y="70965"/>
                      </a:cubicBezTo>
                      <a:cubicBezTo>
                        <a:pt x="516892" y="70778"/>
                        <a:pt x="516832" y="70548"/>
                        <a:pt x="516832" y="70275"/>
                      </a:cubicBezTo>
                      <a:lnTo>
                        <a:pt x="516832" y="1926"/>
                      </a:lnTo>
                      <a:cubicBezTo>
                        <a:pt x="516832" y="1653"/>
                        <a:pt x="516892" y="1414"/>
                        <a:pt x="517011" y="1210"/>
                      </a:cubicBezTo>
                      <a:cubicBezTo>
                        <a:pt x="517130" y="1005"/>
                        <a:pt x="517352" y="835"/>
                        <a:pt x="517676" y="698"/>
                      </a:cubicBezTo>
                      <a:cubicBezTo>
                        <a:pt x="518001" y="562"/>
                        <a:pt x="518435" y="459"/>
                        <a:pt x="518981" y="391"/>
                      </a:cubicBezTo>
                      <a:cubicBezTo>
                        <a:pt x="519526" y="323"/>
                        <a:pt x="520208" y="289"/>
                        <a:pt x="521027" y="289"/>
                      </a:cubicBezTo>
                      <a:cubicBezTo>
                        <a:pt x="521880" y="289"/>
                        <a:pt x="522579" y="323"/>
                        <a:pt x="523125" y="391"/>
                      </a:cubicBezTo>
                      <a:cubicBezTo>
                        <a:pt x="523670" y="459"/>
                        <a:pt x="524097" y="562"/>
                        <a:pt x="524403" y="698"/>
                      </a:cubicBezTo>
                      <a:cubicBezTo>
                        <a:pt x="524711" y="835"/>
                        <a:pt x="524932" y="1005"/>
                        <a:pt x="525069" y="1210"/>
                      </a:cubicBezTo>
                      <a:cubicBezTo>
                        <a:pt x="525205" y="1414"/>
                        <a:pt x="525273" y="1653"/>
                        <a:pt x="525273" y="1926"/>
                      </a:cubicBezTo>
                      <a:lnTo>
                        <a:pt x="525273" y="43570"/>
                      </a:lnTo>
                      <a:lnTo>
                        <a:pt x="542667" y="24436"/>
                      </a:lnTo>
                      <a:cubicBezTo>
                        <a:pt x="542941" y="24095"/>
                        <a:pt x="543230" y="23814"/>
                        <a:pt x="543537" y="23592"/>
                      </a:cubicBezTo>
                      <a:cubicBezTo>
                        <a:pt x="543845" y="23370"/>
                        <a:pt x="544210" y="23183"/>
                        <a:pt x="544637" y="23029"/>
                      </a:cubicBezTo>
                      <a:cubicBezTo>
                        <a:pt x="545064" y="22876"/>
                        <a:pt x="545567" y="22773"/>
                        <a:pt x="546147" y="22722"/>
                      </a:cubicBezTo>
                      <a:cubicBezTo>
                        <a:pt x="546726" y="22671"/>
                        <a:pt x="547425" y="22646"/>
                        <a:pt x="548244" y="22646"/>
                      </a:cubicBezTo>
                      <a:cubicBezTo>
                        <a:pt x="549097" y="22646"/>
                        <a:pt x="549813" y="22671"/>
                        <a:pt x="550393" y="22722"/>
                      </a:cubicBezTo>
                      <a:cubicBezTo>
                        <a:pt x="550972" y="22773"/>
                        <a:pt x="551442" y="22859"/>
                        <a:pt x="551800" y="22978"/>
                      </a:cubicBezTo>
                      <a:cubicBezTo>
                        <a:pt x="552158" y="23097"/>
                        <a:pt x="552413" y="23251"/>
                        <a:pt x="552567" y="23439"/>
                      </a:cubicBezTo>
                      <a:cubicBezTo>
                        <a:pt x="552720" y="23626"/>
                        <a:pt x="552797" y="23873"/>
                        <a:pt x="552797" y="24180"/>
                      </a:cubicBezTo>
                      <a:cubicBezTo>
                        <a:pt x="552797" y="24590"/>
                        <a:pt x="552687" y="24999"/>
                        <a:pt x="552465" y="25408"/>
                      </a:cubicBezTo>
                      <a:cubicBezTo>
                        <a:pt x="552243" y="25817"/>
                        <a:pt x="551876" y="26295"/>
                        <a:pt x="551365" y="26841"/>
                      </a:cubicBezTo>
                      <a:lnTo>
                        <a:pt x="534686" y="43519"/>
                      </a:lnTo>
                      <a:lnTo>
                        <a:pt x="553411" y="67819"/>
                      </a:lnTo>
                      <a:cubicBezTo>
                        <a:pt x="553855" y="68399"/>
                        <a:pt x="554170" y="68868"/>
                        <a:pt x="554357" y="69226"/>
                      </a:cubicBezTo>
                      <a:cubicBezTo>
                        <a:pt x="554545" y="69584"/>
                        <a:pt x="554639" y="69917"/>
                        <a:pt x="554639" y="70224"/>
                      </a:cubicBezTo>
                      <a:close/>
                      <a:moveTo>
                        <a:pt x="571906" y="70275"/>
                      </a:moveTo>
                      <a:cubicBezTo>
                        <a:pt x="571906" y="70548"/>
                        <a:pt x="571838" y="70778"/>
                        <a:pt x="571702" y="70965"/>
                      </a:cubicBezTo>
                      <a:cubicBezTo>
                        <a:pt x="571565" y="71153"/>
                        <a:pt x="571343" y="71315"/>
                        <a:pt x="571037" y="71451"/>
                      </a:cubicBezTo>
                      <a:cubicBezTo>
                        <a:pt x="570729" y="71588"/>
                        <a:pt x="570303" y="71690"/>
                        <a:pt x="569757" y="71758"/>
                      </a:cubicBezTo>
                      <a:cubicBezTo>
                        <a:pt x="569212" y="71827"/>
                        <a:pt x="568513" y="71861"/>
                        <a:pt x="567660" y="71861"/>
                      </a:cubicBezTo>
                      <a:cubicBezTo>
                        <a:pt x="566841" y="71861"/>
                        <a:pt x="566159" y="71827"/>
                        <a:pt x="565613" y="71758"/>
                      </a:cubicBezTo>
                      <a:cubicBezTo>
                        <a:pt x="565067" y="71690"/>
                        <a:pt x="564633" y="71588"/>
                        <a:pt x="564309" y="71451"/>
                      </a:cubicBezTo>
                      <a:cubicBezTo>
                        <a:pt x="563985" y="71315"/>
                        <a:pt x="563763" y="71153"/>
                        <a:pt x="563643" y="70965"/>
                      </a:cubicBezTo>
                      <a:cubicBezTo>
                        <a:pt x="563524" y="70778"/>
                        <a:pt x="563464" y="70548"/>
                        <a:pt x="563464" y="70275"/>
                      </a:cubicBezTo>
                      <a:lnTo>
                        <a:pt x="563464" y="1926"/>
                      </a:lnTo>
                      <a:cubicBezTo>
                        <a:pt x="563464" y="1653"/>
                        <a:pt x="563524" y="1414"/>
                        <a:pt x="563643" y="1210"/>
                      </a:cubicBezTo>
                      <a:cubicBezTo>
                        <a:pt x="563763" y="1005"/>
                        <a:pt x="563985" y="835"/>
                        <a:pt x="564309" y="698"/>
                      </a:cubicBezTo>
                      <a:cubicBezTo>
                        <a:pt x="564633" y="562"/>
                        <a:pt x="565067" y="459"/>
                        <a:pt x="565613" y="391"/>
                      </a:cubicBezTo>
                      <a:cubicBezTo>
                        <a:pt x="566159" y="323"/>
                        <a:pt x="566841" y="289"/>
                        <a:pt x="567660" y="289"/>
                      </a:cubicBezTo>
                      <a:cubicBezTo>
                        <a:pt x="568513" y="289"/>
                        <a:pt x="569212" y="323"/>
                        <a:pt x="569757" y="391"/>
                      </a:cubicBezTo>
                      <a:cubicBezTo>
                        <a:pt x="570303" y="459"/>
                        <a:pt x="570729" y="562"/>
                        <a:pt x="571037" y="698"/>
                      </a:cubicBezTo>
                      <a:cubicBezTo>
                        <a:pt x="571343" y="835"/>
                        <a:pt x="571565" y="1005"/>
                        <a:pt x="571702" y="1210"/>
                      </a:cubicBezTo>
                      <a:cubicBezTo>
                        <a:pt x="571838" y="1414"/>
                        <a:pt x="571906" y="1653"/>
                        <a:pt x="571906" y="1926"/>
                      </a:cubicBezTo>
                      <a:close/>
                      <a:moveTo>
                        <a:pt x="595719" y="70275"/>
                      </a:moveTo>
                      <a:cubicBezTo>
                        <a:pt x="595719" y="70548"/>
                        <a:pt x="595650" y="70778"/>
                        <a:pt x="595514" y="70965"/>
                      </a:cubicBezTo>
                      <a:cubicBezTo>
                        <a:pt x="595378" y="71153"/>
                        <a:pt x="595156" y="71315"/>
                        <a:pt x="594849" y="71451"/>
                      </a:cubicBezTo>
                      <a:cubicBezTo>
                        <a:pt x="594542" y="71588"/>
                        <a:pt x="594116" y="71690"/>
                        <a:pt x="593570" y="71758"/>
                      </a:cubicBezTo>
                      <a:cubicBezTo>
                        <a:pt x="593024" y="71827"/>
                        <a:pt x="592325" y="71861"/>
                        <a:pt x="591473" y="71861"/>
                      </a:cubicBezTo>
                      <a:cubicBezTo>
                        <a:pt x="590653" y="71861"/>
                        <a:pt x="589971" y="71827"/>
                        <a:pt x="589426" y="71758"/>
                      </a:cubicBezTo>
                      <a:cubicBezTo>
                        <a:pt x="588880" y="71690"/>
                        <a:pt x="588446" y="71588"/>
                        <a:pt x="588122" y="71451"/>
                      </a:cubicBezTo>
                      <a:cubicBezTo>
                        <a:pt x="587798" y="71315"/>
                        <a:pt x="587576" y="71153"/>
                        <a:pt x="587456" y="70965"/>
                      </a:cubicBezTo>
                      <a:cubicBezTo>
                        <a:pt x="587337" y="70778"/>
                        <a:pt x="587277" y="70548"/>
                        <a:pt x="587277" y="70275"/>
                      </a:cubicBezTo>
                      <a:lnTo>
                        <a:pt x="587277" y="24232"/>
                      </a:lnTo>
                      <a:cubicBezTo>
                        <a:pt x="587277" y="23993"/>
                        <a:pt x="587337" y="23771"/>
                        <a:pt x="587456" y="23566"/>
                      </a:cubicBezTo>
                      <a:cubicBezTo>
                        <a:pt x="587576" y="23362"/>
                        <a:pt x="587798" y="23191"/>
                        <a:pt x="588122" y="23055"/>
                      </a:cubicBezTo>
                      <a:cubicBezTo>
                        <a:pt x="588446" y="22918"/>
                        <a:pt x="588880" y="22816"/>
                        <a:pt x="589426" y="22748"/>
                      </a:cubicBezTo>
                      <a:cubicBezTo>
                        <a:pt x="589971" y="22680"/>
                        <a:pt x="590653" y="22646"/>
                        <a:pt x="591473" y="22646"/>
                      </a:cubicBezTo>
                      <a:cubicBezTo>
                        <a:pt x="592325" y="22646"/>
                        <a:pt x="593024" y="22680"/>
                        <a:pt x="593570" y="22748"/>
                      </a:cubicBezTo>
                      <a:cubicBezTo>
                        <a:pt x="594116" y="22816"/>
                        <a:pt x="594542" y="22918"/>
                        <a:pt x="594849" y="23055"/>
                      </a:cubicBezTo>
                      <a:cubicBezTo>
                        <a:pt x="595156" y="23191"/>
                        <a:pt x="595378" y="23362"/>
                        <a:pt x="595514" y="23566"/>
                      </a:cubicBezTo>
                      <a:cubicBezTo>
                        <a:pt x="595650" y="23771"/>
                        <a:pt x="595719" y="23993"/>
                        <a:pt x="595719" y="24232"/>
                      </a:cubicBezTo>
                      <a:close/>
                      <a:moveTo>
                        <a:pt x="596690" y="8679"/>
                      </a:moveTo>
                      <a:cubicBezTo>
                        <a:pt x="596690" y="10657"/>
                        <a:pt x="596315" y="12004"/>
                        <a:pt x="595565" y="12721"/>
                      </a:cubicBezTo>
                      <a:cubicBezTo>
                        <a:pt x="594815" y="13437"/>
                        <a:pt x="593434" y="13795"/>
                        <a:pt x="591421" y="13795"/>
                      </a:cubicBezTo>
                      <a:cubicBezTo>
                        <a:pt x="589443" y="13795"/>
                        <a:pt x="588087" y="13445"/>
                        <a:pt x="587354" y="12746"/>
                      </a:cubicBezTo>
                      <a:cubicBezTo>
                        <a:pt x="586621" y="12047"/>
                        <a:pt x="586254" y="10725"/>
                        <a:pt x="586254" y="8781"/>
                      </a:cubicBezTo>
                      <a:cubicBezTo>
                        <a:pt x="586254" y="6803"/>
                        <a:pt x="586629" y="5456"/>
                        <a:pt x="587380" y="4740"/>
                      </a:cubicBezTo>
                      <a:cubicBezTo>
                        <a:pt x="588130" y="4024"/>
                        <a:pt x="589511" y="3665"/>
                        <a:pt x="591523" y="3665"/>
                      </a:cubicBezTo>
                      <a:cubicBezTo>
                        <a:pt x="593501" y="3665"/>
                        <a:pt x="594858" y="4015"/>
                        <a:pt x="595591" y="4714"/>
                      </a:cubicBezTo>
                      <a:cubicBezTo>
                        <a:pt x="596324" y="5413"/>
                        <a:pt x="596690" y="6735"/>
                        <a:pt x="596690" y="8679"/>
                      </a:cubicBezTo>
                      <a:close/>
                      <a:moveTo>
                        <a:pt x="639995" y="57741"/>
                      </a:moveTo>
                      <a:cubicBezTo>
                        <a:pt x="639995" y="60094"/>
                        <a:pt x="639560" y="62192"/>
                        <a:pt x="638691" y="64033"/>
                      </a:cubicBezTo>
                      <a:cubicBezTo>
                        <a:pt x="637820" y="65875"/>
                        <a:pt x="636584" y="67427"/>
                        <a:pt x="634982" y="68689"/>
                      </a:cubicBezTo>
                      <a:cubicBezTo>
                        <a:pt x="633379" y="69951"/>
                        <a:pt x="631468" y="70906"/>
                        <a:pt x="629252" y="71554"/>
                      </a:cubicBezTo>
                      <a:cubicBezTo>
                        <a:pt x="627034" y="72202"/>
                        <a:pt x="624596" y="72526"/>
                        <a:pt x="621935" y="72526"/>
                      </a:cubicBezTo>
                      <a:cubicBezTo>
                        <a:pt x="620298" y="72526"/>
                        <a:pt x="618738" y="72398"/>
                        <a:pt x="617255" y="72142"/>
                      </a:cubicBezTo>
                      <a:cubicBezTo>
                        <a:pt x="615771" y="71886"/>
                        <a:pt x="614441" y="71562"/>
                        <a:pt x="613264" y="71170"/>
                      </a:cubicBezTo>
                      <a:cubicBezTo>
                        <a:pt x="612088" y="70778"/>
                        <a:pt x="611090" y="70369"/>
                        <a:pt x="610271" y="69942"/>
                      </a:cubicBezTo>
                      <a:cubicBezTo>
                        <a:pt x="609453" y="69516"/>
                        <a:pt x="608856" y="69132"/>
                        <a:pt x="608480" y="68791"/>
                      </a:cubicBezTo>
                      <a:cubicBezTo>
                        <a:pt x="608105" y="68450"/>
                        <a:pt x="607833" y="67973"/>
                        <a:pt x="607662" y="67359"/>
                      </a:cubicBezTo>
                      <a:cubicBezTo>
                        <a:pt x="607492" y="66745"/>
                        <a:pt x="607406" y="65909"/>
                        <a:pt x="607406" y="64852"/>
                      </a:cubicBezTo>
                      <a:cubicBezTo>
                        <a:pt x="607406" y="64204"/>
                        <a:pt x="607440" y="63658"/>
                        <a:pt x="607509" y="63215"/>
                      </a:cubicBezTo>
                      <a:cubicBezTo>
                        <a:pt x="607577" y="62771"/>
                        <a:pt x="607662" y="62413"/>
                        <a:pt x="607764" y="62140"/>
                      </a:cubicBezTo>
                      <a:cubicBezTo>
                        <a:pt x="607867" y="61868"/>
                        <a:pt x="608012" y="61671"/>
                        <a:pt x="608199" y="61552"/>
                      </a:cubicBezTo>
                      <a:cubicBezTo>
                        <a:pt x="608387" y="61433"/>
                        <a:pt x="608600" y="61373"/>
                        <a:pt x="608839" y="61373"/>
                      </a:cubicBezTo>
                      <a:cubicBezTo>
                        <a:pt x="609214" y="61373"/>
                        <a:pt x="609768" y="61603"/>
                        <a:pt x="610502" y="62064"/>
                      </a:cubicBezTo>
                      <a:cubicBezTo>
                        <a:pt x="611235" y="62524"/>
                        <a:pt x="612139" y="63027"/>
                        <a:pt x="613213" y="63573"/>
                      </a:cubicBezTo>
                      <a:cubicBezTo>
                        <a:pt x="614287" y="64119"/>
                        <a:pt x="615557" y="64622"/>
                        <a:pt x="617024" y="65082"/>
                      </a:cubicBezTo>
                      <a:cubicBezTo>
                        <a:pt x="618491" y="65543"/>
                        <a:pt x="620179" y="65773"/>
                        <a:pt x="622089" y="65773"/>
                      </a:cubicBezTo>
                      <a:cubicBezTo>
                        <a:pt x="623521" y="65773"/>
                        <a:pt x="624818" y="65619"/>
                        <a:pt x="625977" y="65312"/>
                      </a:cubicBezTo>
                      <a:cubicBezTo>
                        <a:pt x="627137" y="65005"/>
                        <a:pt x="628143" y="64553"/>
                        <a:pt x="628995" y="63957"/>
                      </a:cubicBezTo>
                      <a:cubicBezTo>
                        <a:pt x="629849" y="63360"/>
                        <a:pt x="630505" y="62601"/>
                        <a:pt x="630965" y="61680"/>
                      </a:cubicBezTo>
                      <a:cubicBezTo>
                        <a:pt x="631426" y="60759"/>
                        <a:pt x="631656" y="59668"/>
                        <a:pt x="631656" y="58406"/>
                      </a:cubicBezTo>
                      <a:cubicBezTo>
                        <a:pt x="631656" y="57110"/>
                        <a:pt x="631323" y="56018"/>
                        <a:pt x="630658" y="55132"/>
                      </a:cubicBezTo>
                      <a:cubicBezTo>
                        <a:pt x="629994" y="54245"/>
                        <a:pt x="629115" y="53460"/>
                        <a:pt x="628024" y="52778"/>
                      </a:cubicBezTo>
                      <a:cubicBezTo>
                        <a:pt x="626932" y="52096"/>
                        <a:pt x="625704" y="51491"/>
                        <a:pt x="624341" y="50962"/>
                      </a:cubicBezTo>
                      <a:cubicBezTo>
                        <a:pt x="622976" y="50434"/>
                        <a:pt x="621569" y="49879"/>
                        <a:pt x="620120" y="49299"/>
                      </a:cubicBezTo>
                      <a:cubicBezTo>
                        <a:pt x="618670" y="48720"/>
                        <a:pt x="617255" y="48063"/>
                        <a:pt x="615873" y="47330"/>
                      </a:cubicBezTo>
                      <a:cubicBezTo>
                        <a:pt x="614492" y="46597"/>
                        <a:pt x="613255" y="45701"/>
                        <a:pt x="612164" y="44644"/>
                      </a:cubicBezTo>
                      <a:cubicBezTo>
                        <a:pt x="611073" y="43587"/>
                        <a:pt x="610195" y="42325"/>
                        <a:pt x="609529" y="40858"/>
                      </a:cubicBezTo>
                      <a:cubicBezTo>
                        <a:pt x="608864" y="39392"/>
                        <a:pt x="608532" y="37635"/>
                        <a:pt x="608532" y="35589"/>
                      </a:cubicBezTo>
                      <a:cubicBezTo>
                        <a:pt x="608532" y="33781"/>
                        <a:pt x="608881" y="32050"/>
                        <a:pt x="609581" y="30396"/>
                      </a:cubicBezTo>
                      <a:cubicBezTo>
                        <a:pt x="610280" y="28742"/>
                        <a:pt x="611328" y="27293"/>
                        <a:pt x="612727" y="26048"/>
                      </a:cubicBezTo>
                      <a:cubicBezTo>
                        <a:pt x="614125" y="24803"/>
                        <a:pt x="615873" y="23805"/>
                        <a:pt x="617971" y="23055"/>
                      </a:cubicBezTo>
                      <a:cubicBezTo>
                        <a:pt x="620069" y="22305"/>
                        <a:pt x="622515" y="21929"/>
                        <a:pt x="625312" y="21929"/>
                      </a:cubicBezTo>
                      <a:cubicBezTo>
                        <a:pt x="626540" y="21929"/>
                        <a:pt x="627768" y="22032"/>
                        <a:pt x="628995" y="22236"/>
                      </a:cubicBezTo>
                      <a:cubicBezTo>
                        <a:pt x="630223" y="22441"/>
                        <a:pt x="631332" y="22697"/>
                        <a:pt x="632322" y="23004"/>
                      </a:cubicBezTo>
                      <a:cubicBezTo>
                        <a:pt x="633310" y="23311"/>
                        <a:pt x="634154" y="23643"/>
                        <a:pt x="634853" y="24001"/>
                      </a:cubicBezTo>
                      <a:cubicBezTo>
                        <a:pt x="635552" y="24359"/>
                        <a:pt x="636081" y="24675"/>
                        <a:pt x="636439" y="24948"/>
                      </a:cubicBezTo>
                      <a:cubicBezTo>
                        <a:pt x="636797" y="25221"/>
                        <a:pt x="637036" y="25459"/>
                        <a:pt x="637155" y="25664"/>
                      </a:cubicBezTo>
                      <a:cubicBezTo>
                        <a:pt x="637275" y="25869"/>
                        <a:pt x="637360" y="26099"/>
                        <a:pt x="637412" y="26355"/>
                      </a:cubicBezTo>
                      <a:cubicBezTo>
                        <a:pt x="637463" y="26610"/>
                        <a:pt x="637514" y="26926"/>
                        <a:pt x="637565" y="27301"/>
                      </a:cubicBezTo>
                      <a:cubicBezTo>
                        <a:pt x="637616" y="27676"/>
                        <a:pt x="637641" y="28137"/>
                        <a:pt x="637641" y="28682"/>
                      </a:cubicBezTo>
                      <a:cubicBezTo>
                        <a:pt x="637641" y="29262"/>
                        <a:pt x="637616" y="29765"/>
                        <a:pt x="637565" y="30192"/>
                      </a:cubicBezTo>
                      <a:cubicBezTo>
                        <a:pt x="637514" y="30618"/>
                        <a:pt x="637429" y="30967"/>
                        <a:pt x="637309" y="31240"/>
                      </a:cubicBezTo>
                      <a:cubicBezTo>
                        <a:pt x="637190" y="31513"/>
                        <a:pt x="637045" y="31709"/>
                        <a:pt x="636874" y="31829"/>
                      </a:cubicBezTo>
                      <a:cubicBezTo>
                        <a:pt x="636704" y="31948"/>
                        <a:pt x="636516" y="32008"/>
                        <a:pt x="636312" y="32008"/>
                      </a:cubicBezTo>
                      <a:cubicBezTo>
                        <a:pt x="636005" y="32008"/>
                        <a:pt x="635561" y="31820"/>
                        <a:pt x="634982" y="31445"/>
                      </a:cubicBezTo>
                      <a:cubicBezTo>
                        <a:pt x="634402" y="31070"/>
                        <a:pt x="633651" y="30669"/>
                        <a:pt x="632730" y="30243"/>
                      </a:cubicBezTo>
                      <a:cubicBezTo>
                        <a:pt x="631809" y="29816"/>
                        <a:pt x="630727" y="29416"/>
                        <a:pt x="629482" y="29040"/>
                      </a:cubicBezTo>
                      <a:cubicBezTo>
                        <a:pt x="628237" y="28665"/>
                        <a:pt x="626813" y="28478"/>
                        <a:pt x="625210" y="28478"/>
                      </a:cubicBezTo>
                      <a:cubicBezTo>
                        <a:pt x="623778" y="28478"/>
                        <a:pt x="622515" y="28640"/>
                        <a:pt x="621424" y="28964"/>
                      </a:cubicBezTo>
                      <a:cubicBezTo>
                        <a:pt x="620332" y="29288"/>
                        <a:pt x="619437" y="29748"/>
                        <a:pt x="618738" y="30345"/>
                      </a:cubicBezTo>
                      <a:cubicBezTo>
                        <a:pt x="618039" y="30942"/>
                        <a:pt x="617510" y="31650"/>
                        <a:pt x="617152" y="32468"/>
                      </a:cubicBezTo>
                      <a:cubicBezTo>
                        <a:pt x="616794" y="33287"/>
                        <a:pt x="616615" y="34173"/>
                        <a:pt x="616615" y="35128"/>
                      </a:cubicBezTo>
                      <a:cubicBezTo>
                        <a:pt x="616615" y="36459"/>
                        <a:pt x="616956" y="37576"/>
                        <a:pt x="617639" y="38479"/>
                      </a:cubicBezTo>
                      <a:cubicBezTo>
                        <a:pt x="618321" y="39383"/>
                        <a:pt x="619207" y="40176"/>
                        <a:pt x="620298" y="40858"/>
                      </a:cubicBezTo>
                      <a:cubicBezTo>
                        <a:pt x="621390" y="41540"/>
                        <a:pt x="622635" y="42154"/>
                        <a:pt x="624033" y="42700"/>
                      </a:cubicBezTo>
                      <a:cubicBezTo>
                        <a:pt x="625431" y="43246"/>
                        <a:pt x="626855" y="43808"/>
                        <a:pt x="628305" y="44388"/>
                      </a:cubicBezTo>
                      <a:cubicBezTo>
                        <a:pt x="629755" y="44968"/>
                        <a:pt x="631187" y="45616"/>
                        <a:pt x="632602" y="46332"/>
                      </a:cubicBezTo>
                      <a:cubicBezTo>
                        <a:pt x="634018" y="47049"/>
                        <a:pt x="635271" y="47918"/>
                        <a:pt x="636363" y="48941"/>
                      </a:cubicBezTo>
                      <a:cubicBezTo>
                        <a:pt x="637454" y="49965"/>
                        <a:pt x="638333" y="51192"/>
                        <a:pt x="638998" y="52625"/>
                      </a:cubicBezTo>
                      <a:cubicBezTo>
                        <a:pt x="639662" y="54057"/>
                        <a:pt x="639995" y="55763"/>
                        <a:pt x="639995" y="57741"/>
                      </a:cubicBezTo>
                      <a:close/>
                      <a:moveTo>
                        <a:pt x="674561" y="66898"/>
                      </a:moveTo>
                      <a:cubicBezTo>
                        <a:pt x="674561" y="67887"/>
                        <a:pt x="674493" y="68672"/>
                        <a:pt x="674356" y="69252"/>
                      </a:cubicBezTo>
                      <a:cubicBezTo>
                        <a:pt x="674220" y="69831"/>
                        <a:pt x="674015" y="70258"/>
                        <a:pt x="673743" y="70531"/>
                      </a:cubicBezTo>
                      <a:cubicBezTo>
                        <a:pt x="673470" y="70803"/>
                        <a:pt x="673061" y="71059"/>
                        <a:pt x="672515" y="71298"/>
                      </a:cubicBezTo>
                      <a:cubicBezTo>
                        <a:pt x="671969" y="71537"/>
                        <a:pt x="671346" y="71733"/>
                        <a:pt x="670647" y="71886"/>
                      </a:cubicBezTo>
                      <a:cubicBezTo>
                        <a:pt x="669948" y="72040"/>
                        <a:pt x="669206" y="72168"/>
                        <a:pt x="668422" y="72270"/>
                      </a:cubicBezTo>
                      <a:cubicBezTo>
                        <a:pt x="667637" y="72372"/>
                        <a:pt x="666853" y="72423"/>
                        <a:pt x="666069" y="72423"/>
                      </a:cubicBezTo>
                      <a:cubicBezTo>
                        <a:pt x="663682" y="72423"/>
                        <a:pt x="661635" y="72108"/>
                        <a:pt x="659930" y="71477"/>
                      </a:cubicBezTo>
                      <a:cubicBezTo>
                        <a:pt x="658225" y="70846"/>
                        <a:pt x="656826" y="69891"/>
                        <a:pt x="655735" y="68612"/>
                      </a:cubicBezTo>
                      <a:cubicBezTo>
                        <a:pt x="654643" y="67333"/>
                        <a:pt x="653850" y="65713"/>
                        <a:pt x="653356" y="63752"/>
                      </a:cubicBezTo>
                      <a:cubicBezTo>
                        <a:pt x="652861" y="61791"/>
                        <a:pt x="652614" y="59480"/>
                        <a:pt x="652614" y="56820"/>
                      </a:cubicBezTo>
                      <a:lnTo>
                        <a:pt x="652614" y="29910"/>
                      </a:lnTo>
                      <a:lnTo>
                        <a:pt x="646168" y="29910"/>
                      </a:lnTo>
                      <a:cubicBezTo>
                        <a:pt x="645657" y="29910"/>
                        <a:pt x="645247" y="29637"/>
                        <a:pt x="644940" y="29092"/>
                      </a:cubicBezTo>
                      <a:cubicBezTo>
                        <a:pt x="644633" y="28546"/>
                        <a:pt x="644479" y="27659"/>
                        <a:pt x="644479" y="26431"/>
                      </a:cubicBezTo>
                      <a:cubicBezTo>
                        <a:pt x="644479" y="25783"/>
                        <a:pt x="644522" y="25238"/>
                        <a:pt x="644608" y="24794"/>
                      </a:cubicBezTo>
                      <a:cubicBezTo>
                        <a:pt x="644693" y="24351"/>
                        <a:pt x="644803" y="23984"/>
                        <a:pt x="644940" y="23694"/>
                      </a:cubicBezTo>
                      <a:cubicBezTo>
                        <a:pt x="645076" y="23404"/>
                        <a:pt x="645255" y="23200"/>
                        <a:pt x="645477" y="23080"/>
                      </a:cubicBezTo>
                      <a:cubicBezTo>
                        <a:pt x="645698" y="22961"/>
                        <a:pt x="645946" y="22901"/>
                        <a:pt x="646218" y="22901"/>
                      </a:cubicBezTo>
                      <a:lnTo>
                        <a:pt x="652614" y="22901"/>
                      </a:lnTo>
                      <a:lnTo>
                        <a:pt x="652614" y="11953"/>
                      </a:lnTo>
                      <a:cubicBezTo>
                        <a:pt x="652614" y="11715"/>
                        <a:pt x="652674" y="11493"/>
                        <a:pt x="652793" y="11288"/>
                      </a:cubicBezTo>
                      <a:cubicBezTo>
                        <a:pt x="652913" y="11084"/>
                        <a:pt x="653134" y="10905"/>
                        <a:pt x="653457" y="10751"/>
                      </a:cubicBezTo>
                      <a:cubicBezTo>
                        <a:pt x="653782" y="10598"/>
                        <a:pt x="654217" y="10487"/>
                        <a:pt x="654762" y="10418"/>
                      </a:cubicBezTo>
                      <a:cubicBezTo>
                        <a:pt x="655308" y="10350"/>
                        <a:pt x="655990" y="10316"/>
                        <a:pt x="656809" y="10316"/>
                      </a:cubicBezTo>
                      <a:cubicBezTo>
                        <a:pt x="657662" y="10316"/>
                        <a:pt x="658361" y="10350"/>
                        <a:pt x="658907" y="10418"/>
                      </a:cubicBezTo>
                      <a:cubicBezTo>
                        <a:pt x="659452" y="10487"/>
                        <a:pt x="659878" y="10598"/>
                        <a:pt x="660185" y="10751"/>
                      </a:cubicBezTo>
                      <a:cubicBezTo>
                        <a:pt x="660493" y="10905"/>
                        <a:pt x="660715" y="11084"/>
                        <a:pt x="660851" y="11288"/>
                      </a:cubicBezTo>
                      <a:cubicBezTo>
                        <a:pt x="660987" y="11493"/>
                        <a:pt x="661056" y="11715"/>
                        <a:pt x="661056" y="11953"/>
                      </a:cubicBezTo>
                      <a:lnTo>
                        <a:pt x="661056" y="22901"/>
                      </a:lnTo>
                      <a:lnTo>
                        <a:pt x="672873" y="22901"/>
                      </a:lnTo>
                      <a:cubicBezTo>
                        <a:pt x="673146" y="22901"/>
                        <a:pt x="673385" y="22961"/>
                        <a:pt x="673589" y="23080"/>
                      </a:cubicBezTo>
                      <a:cubicBezTo>
                        <a:pt x="673794" y="23200"/>
                        <a:pt x="673973" y="23404"/>
                        <a:pt x="674127" y="23694"/>
                      </a:cubicBezTo>
                      <a:cubicBezTo>
                        <a:pt x="674280" y="23984"/>
                        <a:pt x="674391" y="24351"/>
                        <a:pt x="674459" y="24794"/>
                      </a:cubicBezTo>
                      <a:cubicBezTo>
                        <a:pt x="674527" y="25238"/>
                        <a:pt x="674561" y="25783"/>
                        <a:pt x="674561" y="26431"/>
                      </a:cubicBezTo>
                      <a:cubicBezTo>
                        <a:pt x="674561" y="27659"/>
                        <a:pt x="674408" y="28546"/>
                        <a:pt x="674101" y="29092"/>
                      </a:cubicBezTo>
                      <a:cubicBezTo>
                        <a:pt x="673794" y="29637"/>
                        <a:pt x="673385" y="29910"/>
                        <a:pt x="672873" y="29910"/>
                      </a:cubicBezTo>
                      <a:lnTo>
                        <a:pt x="661056" y="29910"/>
                      </a:lnTo>
                      <a:lnTo>
                        <a:pt x="661056" y="55592"/>
                      </a:lnTo>
                      <a:cubicBezTo>
                        <a:pt x="661056" y="58764"/>
                        <a:pt x="661524" y="61160"/>
                        <a:pt x="662462" y="62780"/>
                      </a:cubicBezTo>
                      <a:cubicBezTo>
                        <a:pt x="663400" y="64400"/>
                        <a:pt x="665080" y="65210"/>
                        <a:pt x="667501" y="65210"/>
                      </a:cubicBezTo>
                      <a:cubicBezTo>
                        <a:pt x="668286" y="65210"/>
                        <a:pt x="668985" y="65133"/>
                        <a:pt x="669599" y="64980"/>
                      </a:cubicBezTo>
                      <a:cubicBezTo>
                        <a:pt x="670213" y="64826"/>
                        <a:pt x="670759" y="64664"/>
                        <a:pt x="671236" y="64494"/>
                      </a:cubicBezTo>
                      <a:cubicBezTo>
                        <a:pt x="671713" y="64323"/>
                        <a:pt x="672123" y="64161"/>
                        <a:pt x="672464" y="64008"/>
                      </a:cubicBezTo>
                      <a:cubicBezTo>
                        <a:pt x="672805" y="63854"/>
                        <a:pt x="673111" y="63778"/>
                        <a:pt x="673385" y="63778"/>
                      </a:cubicBezTo>
                      <a:cubicBezTo>
                        <a:pt x="673555" y="63778"/>
                        <a:pt x="673717" y="63820"/>
                        <a:pt x="673870" y="63905"/>
                      </a:cubicBezTo>
                      <a:cubicBezTo>
                        <a:pt x="674024" y="63991"/>
                        <a:pt x="674144" y="64153"/>
                        <a:pt x="674229" y="64391"/>
                      </a:cubicBezTo>
                      <a:cubicBezTo>
                        <a:pt x="674314" y="64630"/>
                        <a:pt x="674391" y="64954"/>
                        <a:pt x="674459" y="65364"/>
                      </a:cubicBezTo>
                      <a:cubicBezTo>
                        <a:pt x="674527" y="65773"/>
                        <a:pt x="674561" y="66284"/>
                        <a:pt x="674561" y="6689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58" name="Полилиния: фигура 57">
                  <a:extLst>
                    <a:ext uri="{FF2B5EF4-FFF2-40B4-BE49-F238E27FC236}">
                      <a16:creationId xmlns:a16="http://schemas.microsoft.com/office/drawing/2014/main" id="{DCD17626-00D3-4900-B35F-5587043A5268}"/>
                    </a:ext>
                  </a:extLst>
                </p:cNvPr>
                <p:cNvSpPr/>
                <p:nvPr/>
              </p:nvSpPr>
              <p:spPr>
                <a:xfrm>
                  <a:off x="3706242" y="2826849"/>
                  <a:ext cx="25937" cy="25937"/>
                </a:xfrm>
                <a:custGeom>
                  <a:avLst/>
                  <a:gdLst>
                    <a:gd name="connsiteX0" fmla="*/ 389 w 25937"/>
                    <a:gd name="connsiteY0" fmla="*/ 13245 h 25937"/>
                    <a:gd name="connsiteX1" fmla="*/ 4200 w 25937"/>
                    <a:gd name="connsiteY1" fmla="*/ 4088 h 25937"/>
                    <a:gd name="connsiteX2" fmla="*/ 13332 w 25937"/>
                    <a:gd name="connsiteY2" fmla="*/ 302 h 25937"/>
                    <a:gd name="connsiteX3" fmla="*/ 22515 w 25937"/>
                    <a:gd name="connsiteY3" fmla="*/ 4088 h 25937"/>
                    <a:gd name="connsiteX4" fmla="*/ 26326 w 25937"/>
                    <a:gd name="connsiteY4" fmla="*/ 13245 h 25937"/>
                    <a:gd name="connsiteX5" fmla="*/ 22515 w 25937"/>
                    <a:gd name="connsiteY5" fmla="*/ 22428 h 25937"/>
                    <a:gd name="connsiteX6" fmla="*/ 13332 w 25937"/>
                    <a:gd name="connsiteY6" fmla="*/ 26240 h 25937"/>
                    <a:gd name="connsiteX7" fmla="*/ 4200 w 25937"/>
                    <a:gd name="connsiteY7" fmla="*/ 22428 h 25937"/>
                    <a:gd name="connsiteX8" fmla="*/ 389 w 25937"/>
                    <a:gd name="connsiteY8" fmla="*/ 13245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45"/>
                      </a:moveTo>
                      <a:cubicBezTo>
                        <a:pt x="389" y="9664"/>
                        <a:pt x="1659" y="6612"/>
                        <a:pt x="4200" y="4088"/>
                      </a:cubicBezTo>
                      <a:cubicBezTo>
                        <a:pt x="6741" y="1564"/>
                        <a:pt x="9785" y="302"/>
                        <a:pt x="13332" y="302"/>
                      </a:cubicBezTo>
                      <a:cubicBezTo>
                        <a:pt x="16913" y="302"/>
                        <a:pt x="19974" y="1564"/>
                        <a:pt x="22515" y="4088"/>
                      </a:cubicBezTo>
                      <a:cubicBezTo>
                        <a:pt x="25056" y="6612"/>
                        <a:pt x="26326" y="9664"/>
                        <a:pt x="26326" y="13245"/>
                      </a:cubicBezTo>
                      <a:cubicBezTo>
                        <a:pt x="26326" y="16826"/>
                        <a:pt x="25056" y="19887"/>
                        <a:pt x="22515" y="22428"/>
                      </a:cubicBezTo>
                      <a:cubicBezTo>
                        <a:pt x="19974" y="24969"/>
                        <a:pt x="16913" y="26240"/>
                        <a:pt x="13332" y="26240"/>
                      </a:cubicBezTo>
                      <a:cubicBezTo>
                        <a:pt x="9785" y="26240"/>
                        <a:pt x="6741" y="24969"/>
                        <a:pt x="4200" y="22428"/>
                      </a:cubicBezTo>
                      <a:cubicBezTo>
                        <a:pt x="1659" y="19887"/>
                        <a:pt x="389" y="16826"/>
                        <a:pt x="389" y="1324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59" name="Полилиния: фигура 58">
                  <a:extLst>
                    <a:ext uri="{FF2B5EF4-FFF2-40B4-BE49-F238E27FC236}">
                      <a16:creationId xmlns:a16="http://schemas.microsoft.com/office/drawing/2014/main" id="{C277AFDB-075C-42E9-A705-1E6B0C64596D}"/>
                    </a:ext>
                  </a:extLst>
                </p:cNvPr>
                <p:cNvSpPr/>
                <p:nvPr/>
              </p:nvSpPr>
              <p:spPr>
                <a:xfrm>
                  <a:off x="3799556" y="2805260"/>
                  <a:ext cx="540813" cy="89937"/>
                </a:xfrm>
                <a:custGeom>
                  <a:avLst/>
                  <a:gdLst>
                    <a:gd name="connsiteX0" fmla="*/ 37233 w 540813"/>
                    <a:gd name="connsiteY0" fmla="*/ 67934 h 89937"/>
                    <a:gd name="connsiteX1" fmla="*/ 37131 w 540813"/>
                    <a:gd name="connsiteY1" fmla="*/ 69546 h 89937"/>
                    <a:gd name="connsiteX2" fmla="*/ 36773 w 540813"/>
                    <a:gd name="connsiteY2" fmla="*/ 70697 h 89937"/>
                    <a:gd name="connsiteX3" fmla="*/ 36184 w 540813"/>
                    <a:gd name="connsiteY3" fmla="*/ 71362 h 89937"/>
                    <a:gd name="connsiteX4" fmla="*/ 35442 w 540813"/>
                    <a:gd name="connsiteY4" fmla="*/ 71567 h 89937"/>
                    <a:gd name="connsiteX5" fmla="*/ 3672 w 540813"/>
                    <a:gd name="connsiteY5" fmla="*/ 71567 h 89937"/>
                    <a:gd name="connsiteX6" fmla="*/ 1447 w 540813"/>
                    <a:gd name="connsiteY6" fmla="*/ 70774 h 89937"/>
                    <a:gd name="connsiteX7" fmla="*/ 398 w 540813"/>
                    <a:gd name="connsiteY7" fmla="*/ 67986 h 89937"/>
                    <a:gd name="connsiteX8" fmla="*/ 398 w 540813"/>
                    <a:gd name="connsiteY8" fmla="*/ 8948 h 89937"/>
                    <a:gd name="connsiteX9" fmla="*/ 1447 w 540813"/>
                    <a:gd name="connsiteY9" fmla="*/ 6160 h 89937"/>
                    <a:gd name="connsiteX10" fmla="*/ 3672 w 540813"/>
                    <a:gd name="connsiteY10" fmla="*/ 5367 h 89937"/>
                    <a:gd name="connsiteX11" fmla="*/ 35084 w 540813"/>
                    <a:gd name="connsiteY11" fmla="*/ 5367 h 89937"/>
                    <a:gd name="connsiteX12" fmla="*/ 35826 w 540813"/>
                    <a:gd name="connsiteY12" fmla="*/ 5571 h 89937"/>
                    <a:gd name="connsiteX13" fmla="*/ 36363 w 540813"/>
                    <a:gd name="connsiteY13" fmla="*/ 6236 h 89937"/>
                    <a:gd name="connsiteX14" fmla="*/ 36696 w 540813"/>
                    <a:gd name="connsiteY14" fmla="*/ 7387 h 89937"/>
                    <a:gd name="connsiteX15" fmla="*/ 36824 w 540813"/>
                    <a:gd name="connsiteY15" fmla="*/ 9101 h 89937"/>
                    <a:gd name="connsiteX16" fmla="*/ 36696 w 540813"/>
                    <a:gd name="connsiteY16" fmla="*/ 10713 h 89937"/>
                    <a:gd name="connsiteX17" fmla="*/ 36363 w 540813"/>
                    <a:gd name="connsiteY17" fmla="*/ 11838 h 89937"/>
                    <a:gd name="connsiteX18" fmla="*/ 35826 w 540813"/>
                    <a:gd name="connsiteY18" fmla="*/ 12478 h 89937"/>
                    <a:gd name="connsiteX19" fmla="*/ 35084 w 540813"/>
                    <a:gd name="connsiteY19" fmla="*/ 12682 h 89937"/>
                    <a:gd name="connsiteX20" fmla="*/ 9197 w 540813"/>
                    <a:gd name="connsiteY20" fmla="*/ 12682 h 89937"/>
                    <a:gd name="connsiteX21" fmla="*/ 9197 w 540813"/>
                    <a:gd name="connsiteY21" fmla="*/ 33453 h 89937"/>
                    <a:gd name="connsiteX22" fmla="*/ 31401 w 540813"/>
                    <a:gd name="connsiteY22" fmla="*/ 33453 h 89937"/>
                    <a:gd name="connsiteX23" fmla="*/ 32143 w 540813"/>
                    <a:gd name="connsiteY23" fmla="*/ 33683 h 89937"/>
                    <a:gd name="connsiteX24" fmla="*/ 32705 w 540813"/>
                    <a:gd name="connsiteY24" fmla="*/ 34323 h 89937"/>
                    <a:gd name="connsiteX25" fmla="*/ 33038 w 540813"/>
                    <a:gd name="connsiteY25" fmla="*/ 35448 h 89937"/>
                    <a:gd name="connsiteX26" fmla="*/ 33140 w 540813"/>
                    <a:gd name="connsiteY26" fmla="*/ 37137 h 89937"/>
                    <a:gd name="connsiteX27" fmla="*/ 33038 w 540813"/>
                    <a:gd name="connsiteY27" fmla="*/ 38723 h 89937"/>
                    <a:gd name="connsiteX28" fmla="*/ 32705 w 540813"/>
                    <a:gd name="connsiteY28" fmla="*/ 39797 h 89937"/>
                    <a:gd name="connsiteX29" fmla="*/ 32143 w 540813"/>
                    <a:gd name="connsiteY29" fmla="*/ 40385 h 89937"/>
                    <a:gd name="connsiteX30" fmla="*/ 31401 w 540813"/>
                    <a:gd name="connsiteY30" fmla="*/ 40564 h 89937"/>
                    <a:gd name="connsiteX31" fmla="*/ 9197 w 540813"/>
                    <a:gd name="connsiteY31" fmla="*/ 40564 h 89937"/>
                    <a:gd name="connsiteX32" fmla="*/ 9197 w 540813"/>
                    <a:gd name="connsiteY32" fmla="*/ 64251 h 89937"/>
                    <a:gd name="connsiteX33" fmla="*/ 35442 w 540813"/>
                    <a:gd name="connsiteY33" fmla="*/ 64251 h 89937"/>
                    <a:gd name="connsiteX34" fmla="*/ 36184 w 540813"/>
                    <a:gd name="connsiteY34" fmla="*/ 64456 h 89937"/>
                    <a:gd name="connsiteX35" fmla="*/ 36773 w 540813"/>
                    <a:gd name="connsiteY35" fmla="*/ 65095 h 89937"/>
                    <a:gd name="connsiteX36" fmla="*/ 37131 w 540813"/>
                    <a:gd name="connsiteY36" fmla="*/ 66221 h 89937"/>
                    <a:gd name="connsiteX37" fmla="*/ 37233 w 540813"/>
                    <a:gd name="connsiteY37" fmla="*/ 67934 h 89937"/>
                    <a:gd name="connsiteX38" fmla="*/ 87964 w 540813"/>
                    <a:gd name="connsiteY38" fmla="*/ 70288 h 89937"/>
                    <a:gd name="connsiteX39" fmla="*/ 87785 w 540813"/>
                    <a:gd name="connsiteY39" fmla="*/ 71004 h 89937"/>
                    <a:gd name="connsiteX40" fmla="*/ 87170 w 540813"/>
                    <a:gd name="connsiteY40" fmla="*/ 71490 h 89937"/>
                    <a:gd name="connsiteX41" fmla="*/ 86019 w 540813"/>
                    <a:gd name="connsiteY41" fmla="*/ 71771 h 89937"/>
                    <a:gd name="connsiteX42" fmla="*/ 84280 w 540813"/>
                    <a:gd name="connsiteY42" fmla="*/ 71874 h 89937"/>
                    <a:gd name="connsiteX43" fmla="*/ 82489 w 540813"/>
                    <a:gd name="connsiteY43" fmla="*/ 71771 h 89937"/>
                    <a:gd name="connsiteX44" fmla="*/ 81313 w 540813"/>
                    <a:gd name="connsiteY44" fmla="*/ 71490 h 89937"/>
                    <a:gd name="connsiteX45" fmla="*/ 80648 w 540813"/>
                    <a:gd name="connsiteY45" fmla="*/ 71004 h 89937"/>
                    <a:gd name="connsiteX46" fmla="*/ 80443 w 540813"/>
                    <a:gd name="connsiteY46" fmla="*/ 70288 h 89937"/>
                    <a:gd name="connsiteX47" fmla="*/ 80443 w 540813"/>
                    <a:gd name="connsiteY47" fmla="*/ 64200 h 89937"/>
                    <a:gd name="connsiteX48" fmla="*/ 72897 w 540813"/>
                    <a:gd name="connsiteY48" fmla="*/ 70339 h 89937"/>
                    <a:gd name="connsiteX49" fmla="*/ 64328 w 540813"/>
                    <a:gd name="connsiteY49" fmla="*/ 72539 h 89937"/>
                    <a:gd name="connsiteX50" fmla="*/ 55682 w 540813"/>
                    <a:gd name="connsiteY50" fmla="*/ 70569 h 89937"/>
                    <a:gd name="connsiteX51" fmla="*/ 49875 w 540813"/>
                    <a:gd name="connsiteY51" fmla="*/ 65249 h 89937"/>
                    <a:gd name="connsiteX52" fmla="*/ 46626 w 540813"/>
                    <a:gd name="connsiteY52" fmla="*/ 57370 h 89937"/>
                    <a:gd name="connsiteX53" fmla="*/ 45603 w 540813"/>
                    <a:gd name="connsiteY53" fmla="*/ 47829 h 89937"/>
                    <a:gd name="connsiteX54" fmla="*/ 46882 w 540813"/>
                    <a:gd name="connsiteY54" fmla="*/ 37111 h 89937"/>
                    <a:gd name="connsiteX55" fmla="*/ 50668 w 540813"/>
                    <a:gd name="connsiteY55" fmla="*/ 28951 h 89937"/>
                    <a:gd name="connsiteX56" fmla="*/ 56884 w 540813"/>
                    <a:gd name="connsiteY56" fmla="*/ 23758 h 89937"/>
                    <a:gd name="connsiteX57" fmla="*/ 65453 w 540813"/>
                    <a:gd name="connsiteY57" fmla="*/ 21942 h 89937"/>
                    <a:gd name="connsiteX58" fmla="*/ 72846 w 540813"/>
                    <a:gd name="connsiteY58" fmla="*/ 23707 h 89937"/>
                    <a:gd name="connsiteX59" fmla="*/ 79471 w 540813"/>
                    <a:gd name="connsiteY59" fmla="*/ 28900 h 89937"/>
                    <a:gd name="connsiteX60" fmla="*/ 79471 w 540813"/>
                    <a:gd name="connsiteY60" fmla="*/ 2144 h 89937"/>
                    <a:gd name="connsiteX61" fmla="*/ 79650 w 540813"/>
                    <a:gd name="connsiteY61" fmla="*/ 1453 h 89937"/>
                    <a:gd name="connsiteX62" fmla="*/ 80341 w 540813"/>
                    <a:gd name="connsiteY62" fmla="*/ 941 h 89937"/>
                    <a:gd name="connsiteX63" fmla="*/ 81645 w 540813"/>
                    <a:gd name="connsiteY63" fmla="*/ 635 h 89937"/>
                    <a:gd name="connsiteX64" fmla="*/ 83666 w 540813"/>
                    <a:gd name="connsiteY64" fmla="*/ 507 h 89937"/>
                    <a:gd name="connsiteX65" fmla="*/ 85764 w 540813"/>
                    <a:gd name="connsiteY65" fmla="*/ 635 h 89937"/>
                    <a:gd name="connsiteX66" fmla="*/ 87043 w 540813"/>
                    <a:gd name="connsiteY66" fmla="*/ 941 h 89937"/>
                    <a:gd name="connsiteX67" fmla="*/ 87733 w 540813"/>
                    <a:gd name="connsiteY67" fmla="*/ 1453 h 89937"/>
                    <a:gd name="connsiteX68" fmla="*/ 87964 w 540813"/>
                    <a:gd name="connsiteY68" fmla="*/ 2144 h 89937"/>
                    <a:gd name="connsiteX69" fmla="*/ 79471 w 540813"/>
                    <a:gd name="connsiteY69" fmla="*/ 37904 h 89937"/>
                    <a:gd name="connsiteX70" fmla="*/ 72846 w 540813"/>
                    <a:gd name="connsiteY70" fmla="*/ 31432 h 89937"/>
                    <a:gd name="connsiteX71" fmla="*/ 66169 w 540813"/>
                    <a:gd name="connsiteY71" fmla="*/ 29207 h 89937"/>
                    <a:gd name="connsiteX72" fmla="*/ 60695 w 540813"/>
                    <a:gd name="connsiteY72" fmla="*/ 30742 h 89937"/>
                    <a:gd name="connsiteX73" fmla="*/ 57037 w 540813"/>
                    <a:gd name="connsiteY73" fmla="*/ 34783 h 89937"/>
                    <a:gd name="connsiteX74" fmla="*/ 54991 w 540813"/>
                    <a:gd name="connsiteY74" fmla="*/ 40462 h 89937"/>
                    <a:gd name="connsiteX75" fmla="*/ 54352 w 540813"/>
                    <a:gd name="connsiteY75" fmla="*/ 46908 h 89937"/>
                    <a:gd name="connsiteX76" fmla="*/ 54889 w 540813"/>
                    <a:gd name="connsiteY76" fmla="*/ 53712 h 89937"/>
                    <a:gd name="connsiteX77" fmla="*/ 56756 w 540813"/>
                    <a:gd name="connsiteY77" fmla="*/ 59621 h 89937"/>
                    <a:gd name="connsiteX78" fmla="*/ 60286 w 540813"/>
                    <a:gd name="connsiteY78" fmla="*/ 63765 h 89937"/>
                    <a:gd name="connsiteX79" fmla="*/ 65811 w 540813"/>
                    <a:gd name="connsiteY79" fmla="*/ 65325 h 89937"/>
                    <a:gd name="connsiteX80" fmla="*/ 69060 w 540813"/>
                    <a:gd name="connsiteY80" fmla="*/ 64865 h 89937"/>
                    <a:gd name="connsiteX81" fmla="*/ 72257 w 540813"/>
                    <a:gd name="connsiteY81" fmla="*/ 63330 h 89937"/>
                    <a:gd name="connsiteX82" fmla="*/ 75685 w 540813"/>
                    <a:gd name="connsiteY82" fmla="*/ 60542 h 89937"/>
                    <a:gd name="connsiteX83" fmla="*/ 79471 w 540813"/>
                    <a:gd name="connsiteY83" fmla="*/ 56321 h 89937"/>
                    <a:gd name="connsiteX84" fmla="*/ 111531 w 540813"/>
                    <a:gd name="connsiteY84" fmla="*/ 70288 h 89937"/>
                    <a:gd name="connsiteX85" fmla="*/ 111327 w 540813"/>
                    <a:gd name="connsiteY85" fmla="*/ 70978 h 89937"/>
                    <a:gd name="connsiteX86" fmla="*/ 110661 w 540813"/>
                    <a:gd name="connsiteY86" fmla="*/ 71464 h 89937"/>
                    <a:gd name="connsiteX87" fmla="*/ 109383 w 540813"/>
                    <a:gd name="connsiteY87" fmla="*/ 71771 h 89937"/>
                    <a:gd name="connsiteX88" fmla="*/ 107284 w 540813"/>
                    <a:gd name="connsiteY88" fmla="*/ 71874 h 89937"/>
                    <a:gd name="connsiteX89" fmla="*/ 105238 w 540813"/>
                    <a:gd name="connsiteY89" fmla="*/ 71771 h 89937"/>
                    <a:gd name="connsiteX90" fmla="*/ 103934 w 540813"/>
                    <a:gd name="connsiteY90" fmla="*/ 71464 h 89937"/>
                    <a:gd name="connsiteX91" fmla="*/ 103269 w 540813"/>
                    <a:gd name="connsiteY91" fmla="*/ 70978 h 89937"/>
                    <a:gd name="connsiteX92" fmla="*/ 103090 w 540813"/>
                    <a:gd name="connsiteY92" fmla="*/ 70288 h 89937"/>
                    <a:gd name="connsiteX93" fmla="*/ 103090 w 540813"/>
                    <a:gd name="connsiteY93" fmla="*/ 24245 h 89937"/>
                    <a:gd name="connsiteX94" fmla="*/ 103269 w 540813"/>
                    <a:gd name="connsiteY94" fmla="*/ 23579 h 89937"/>
                    <a:gd name="connsiteX95" fmla="*/ 103934 w 540813"/>
                    <a:gd name="connsiteY95" fmla="*/ 23068 h 89937"/>
                    <a:gd name="connsiteX96" fmla="*/ 105238 w 540813"/>
                    <a:gd name="connsiteY96" fmla="*/ 22761 h 89937"/>
                    <a:gd name="connsiteX97" fmla="*/ 107284 w 540813"/>
                    <a:gd name="connsiteY97" fmla="*/ 22659 h 89937"/>
                    <a:gd name="connsiteX98" fmla="*/ 109383 w 540813"/>
                    <a:gd name="connsiteY98" fmla="*/ 22761 h 89937"/>
                    <a:gd name="connsiteX99" fmla="*/ 110661 w 540813"/>
                    <a:gd name="connsiteY99" fmla="*/ 23068 h 89937"/>
                    <a:gd name="connsiteX100" fmla="*/ 111327 w 540813"/>
                    <a:gd name="connsiteY100" fmla="*/ 23579 h 89937"/>
                    <a:gd name="connsiteX101" fmla="*/ 111531 w 540813"/>
                    <a:gd name="connsiteY101" fmla="*/ 24245 h 89937"/>
                    <a:gd name="connsiteX102" fmla="*/ 112503 w 540813"/>
                    <a:gd name="connsiteY102" fmla="*/ 8692 h 89937"/>
                    <a:gd name="connsiteX103" fmla="*/ 111377 w 540813"/>
                    <a:gd name="connsiteY103" fmla="*/ 12734 h 89937"/>
                    <a:gd name="connsiteX104" fmla="*/ 107234 w 540813"/>
                    <a:gd name="connsiteY104" fmla="*/ 13808 h 89937"/>
                    <a:gd name="connsiteX105" fmla="*/ 103167 w 540813"/>
                    <a:gd name="connsiteY105" fmla="*/ 12759 h 89937"/>
                    <a:gd name="connsiteX106" fmla="*/ 102067 w 540813"/>
                    <a:gd name="connsiteY106" fmla="*/ 8794 h 89937"/>
                    <a:gd name="connsiteX107" fmla="*/ 103192 w 540813"/>
                    <a:gd name="connsiteY107" fmla="*/ 4753 h 89937"/>
                    <a:gd name="connsiteX108" fmla="*/ 107336 w 540813"/>
                    <a:gd name="connsiteY108" fmla="*/ 3678 h 89937"/>
                    <a:gd name="connsiteX109" fmla="*/ 111403 w 540813"/>
                    <a:gd name="connsiteY109" fmla="*/ 4727 h 89937"/>
                    <a:gd name="connsiteX110" fmla="*/ 112503 w 540813"/>
                    <a:gd name="connsiteY110" fmla="*/ 8692 h 89937"/>
                    <a:gd name="connsiteX111" fmla="*/ 150845 w 540813"/>
                    <a:gd name="connsiteY111" fmla="*/ 66911 h 89937"/>
                    <a:gd name="connsiteX112" fmla="*/ 150640 w 540813"/>
                    <a:gd name="connsiteY112" fmla="*/ 69265 h 89937"/>
                    <a:gd name="connsiteX113" fmla="*/ 150026 w 540813"/>
                    <a:gd name="connsiteY113" fmla="*/ 70544 h 89937"/>
                    <a:gd name="connsiteX114" fmla="*/ 148798 w 540813"/>
                    <a:gd name="connsiteY114" fmla="*/ 71311 h 89937"/>
                    <a:gd name="connsiteX115" fmla="*/ 146931 w 540813"/>
                    <a:gd name="connsiteY115" fmla="*/ 71899 h 89937"/>
                    <a:gd name="connsiteX116" fmla="*/ 144706 w 540813"/>
                    <a:gd name="connsiteY116" fmla="*/ 72283 h 89937"/>
                    <a:gd name="connsiteX117" fmla="*/ 142353 w 540813"/>
                    <a:gd name="connsiteY117" fmla="*/ 72436 h 89937"/>
                    <a:gd name="connsiteX118" fmla="*/ 136213 w 540813"/>
                    <a:gd name="connsiteY118" fmla="*/ 71490 h 89937"/>
                    <a:gd name="connsiteX119" fmla="*/ 132018 w 540813"/>
                    <a:gd name="connsiteY119" fmla="*/ 68625 h 89937"/>
                    <a:gd name="connsiteX120" fmla="*/ 129640 w 540813"/>
                    <a:gd name="connsiteY120" fmla="*/ 63765 h 89937"/>
                    <a:gd name="connsiteX121" fmla="*/ 128898 w 540813"/>
                    <a:gd name="connsiteY121" fmla="*/ 56833 h 89937"/>
                    <a:gd name="connsiteX122" fmla="*/ 128898 w 540813"/>
                    <a:gd name="connsiteY122" fmla="*/ 29923 h 89937"/>
                    <a:gd name="connsiteX123" fmla="*/ 122451 w 540813"/>
                    <a:gd name="connsiteY123" fmla="*/ 29923 h 89937"/>
                    <a:gd name="connsiteX124" fmla="*/ 121223 w 540813"/>
                    <a:gd name="connsiteY124" fmla="*/ 29105 h 89937"/>
                    <a:gd name="connsiteX125" fmla="*/ 120763 w 540813"/>
                    <a:gd name="connsiteY125" fmla="*/ 26444 h 89937"/>
                    <a:gd name="connsiteX126" fmla="*/ 120891 w 540813"/>
                    <a:gd name="connsiteY126" fmla="*/ 24807 h 89937"/>
                    <a:gd name="connsiteX127" fmla="*/ 121223 w 540813"/>
                    <a:gd name="connsiteY127" fmla="*/ 23707 h 89937"/>
                    <a:gd name="connsiteX128" fmla="*/ 121761 w 540813"/>
                    <a:gd name="connsiteY128" fmla="*/ 23093 h 89937"/>
                    <a:gd name="connsiteX129" fmla="*/ 122503 w 540813"/>
                    <a:gd name="connsiteY129" fmla="*/ 22914 h 89937"/>
                    <a:gd name="connsiteX130" fmla="*/ 128898 w 540813"/>
                    <a:gd name="connsiteY130" fmla="*/ 22914 h 89937"/>
                    <a:gd name="connsiteX131" fmla="*/ 128898 w 540813"/>
                    <a:gd name="connsiteY131" fmla="*/ 11966 h 89937"/>
                    <a:gd name="connsiteX132" fmla="*/ 129077 w 540813"/>
                    <a:gd name="connsiteY132" fmla="*/ 11301 h 89937"/>
                    <a:gd name="connsiteX133" fmla="*/ 129741 w 540813"/>
                    <a:gd name="connsiteY133" fmla="*/ 10764 h 89937"/>
                    <a:gd name="connsiteX134" fmla="*/ 131046 w 540813"/>
                    <a:gd name="connsiteY134" fmla="*/ 10431 h 89937"/>
                    <a:gd name="connsiteX135" fmla="*/ 133092 w 540813"/>
                    <a:gd name="connsiteY135" fmla="*/ 10329 h 89937"/>
                    <a:gd name="connsiteX136" fmla="*/ 135190 w 540813"/>
                    <a:gd name="connsiteY136" fmla="*/ 10431 h 89937"/>
                    <a:gd name="connsiteX137" fmla="*/ 136469 w 540813"/>
                    <a:gd name="connsiteY137" fmla="*/ 10764 h 89937"/>
                    <a:gd name="connsiteX138" fmla="*/ 137134 w 540813"/>
                    <a:gd name="connsiteY138" fmla="*/ 11301 h 89937"/>
                    <a:gd name="connsiteX139" fmla="*/ 137339 w 540813"/>
                    <a:gd name="connsiteY139" fmla="*/ 11966 h 89937"/>
                    <a:gd name="connsiteX140" fmla="*/ 137339 w 540813"/>
                    <a:gd name="connsiteY140" fmla="*/ 22914 h 89937"/>
                    <a:gd name="connsiteX141" fmla="*/ 149156 w 540813"/>
                    <a:gd name="connsiteY141" fmla="*/ 22914 h 89937"/>
                    <a:gd name="connsiteX142" fmla="*/ 149873 w 540813"/>
                    <a:gd name="connsiteY142" fmla="*/ 23093 h 89937"/>
                    <a:gd name="connsiteX143" fmla="*/ 150410 w 540813"/>
                    <a:gd name="connsiteY143" fmla="*/ 23707 h 89937"/>
                    <a:gd name="connsiteX144" fmla="*/ 150742 w 540813"/>
                    <a:gd name="connsiteY144" fmla="*/ 24807 h 89937"/>
                    <a:gd name="connsiteX145" fmla="*/ 150845 w 540813"/>
                    <a:gd name="connsiteY145" fmla="*/ 26444 h 89937"/>
                    <a:gd name="connsiteX146" fmla="*/ 150384 w 540813"/>
                    <a:gd name="connsiteY146" fmla="*/ 29105 h 89937"/>
                    <a:gd name="connsiteX147" fmla="*/ 149156 w 540813"/>
                    <a:gd name="connsiteY147" fmla="*/ 29923 h 89937"/>
                    <a:gd name="connsiteX148" fmla="*/ 137339 w 540813"/>
                    <a:gd name="connsiteY148" fmla="*/ 29923 h 89937"/>
                    <a:gd name="connsiteX149" fmla="*/ 137339 w 540813"/>
                    <a:gd name="connsiteY149" fmla="*/ 55605 h 89937"/>
                    <a:gd name="connsiteX150" fmla="*/ 138745 w 540813"/>
                    <a:gd name="connsiteY150" fmla="*/ 62793 h 89937"/>
                    <a:gd name="connsiteX151" fmla="*/ 143785 w 540813"/>
                    <a:gd name="connsiteY151" fmla="*/ 65223 h 89937"/>
                    <a:gd name="connsiteX152" fmla="*/ 145883 w 540813"/>
                    <a:gd name="connsiteY152" fmla="*/ 64993 h 89937"/>
                    <a:gd name="connsiteX153" fmla="*/ 147520 w 540813"/>
                    <a:gd name="connsiteY153" fmla="*/ 64507 h 89937"/>
                    <a:gd name="connsiteX154" fmla="*/ 148748 w 540813"/>
                    <a:gd name="connsiteY154" fmla="*/ 64021 h 89937"/>
                    <a:gd name="connsiteX155" fmla="*/ 149668 w 540813"/>
                    <a:gd name="connsiteY155" fmla="*/ 63791 h 89937"/>
                    <a:gd name="connsiteX156" fmla="*/ 150155 w 540813"/>
                    <a:gd name="connsiteY156" fmla="*/ 63918 h 89937"/>
                    <a:gd name="connsiteX157" fmla="*/ 150513 w 540813"/>
                    <a:gd name="connsiteY157" fmla="*/ 64404 h 89937"/>
                    <a:gd name="connsiteX158" fmla="*/ 150742 w 540813"/>
                    <a:gd name="connsiteY158" fmla="*/ 65377 h 89937"/>
                    <a:gd name="connsiteX159" fmla="*/ 150845 w 540813"/>
                    <a:gd name="connsiteY159" fmla="*/ 66911 h 89937"/>
                    <a:gd name="connsiteX160" fmla="*/ 170070 w 540813"/>
                    <a:gd name="connsiteY160" fmla="*/ 70288 h 89937"/>
                    <a:gd name="connsiteX161" fmla="*/ 169866 w 540813"/>
                    <a:gd name="connsiteY161" fmla="*/ 70978 h 89937"/>
                    <a:gd name="connsiteX162" fmla="*/ 169201 w 540813"/>
                    <a:gd name="connsiteY162" fmla="*/ 71464 h 89937"/>
                    <a:gd name="connsiteX163" fmla="*/ 167922 w 540813"/>
                    <a:gd name="connsiteY163" fmla="*/ 71771 h 89937"/>
                    <a:gd name="connsiteX164" fmla="*/ 165824 w 540813"/>
                    <a:gd name="connsiteY164" fmla="*/ 71874 h 89937"/>
                    <a:gd name="connsiteX165" fmla="*/ 163777 w 540813"/>
                    <a:gd name="connsiteY165" fmla="*/ 71771 h 89937"/>
                    <a:gd name="connsiteX166" fmla="*/ 162473 w 540813"/>
                    <a:gd name="connsiteY166" fmla="*/ 71464 h 89937"/>
                    <a:gd name="connsiteX167" fmla="*/ 161807 w 540813"/>
                    <a:gd name="connsiteY167" fmla="*/ 70978 h 89937"/>
                    <a:gd name="connsiteX168" fmla="*/ 161628 w 540813"/>
                    <a:gd name="connsiteY168" fmla="*/ 70288 h 89937"/>
                    <a:gd name="connsiteX169" fmla="*/ 161628 w 540813"/>
                    <a:gd name="connsiteY169" fmla="*/ 24245 h 89937"/>
                    <a:gd name="connsiteX170" fmla="*/ 161807 w 540813"/>
                    <a:gd name="connsiteY170" fmla="*/ 23579 h 89937"/>
                    <a:gd name="connsiteX171" fmla="*/ 162473 w 540813"/>
                    <a:gd name="connsiteY171" fmla="*/ 23068 h 89937"/>
                    <a:gd name="connsiteX172" fmla="*/ 163777 w 540813"/>
                    <a:gd name="connsiteY172" fmla="*/ 22761 h 89937"/>
                    <a:gd name="connsiteX173" fmla="*/ 165824 w 540813"/>
                    <a:gd name="connsiteY173" fmla="*/ 22659 h 89937"/>
                    <a:gd name="connsiteX174" fmla="*/ 167922 w 540813"/>
                    <a:gd name="connsiteY174" fmla="*/ 22761 h 89937"/>
                    <a:gd name="connsiteX175" fmla="*/ 169201 w 540813"/>
                    <a:gd name="connsiteY175" fmla="*/ 23068 h 89937"/>
                    <a:gd name="connsiteX176" fmla="*/ 169866 w 540813"/>
                    <a:gd name="connsiteY176" fmla="*/ 23579 h 89937"/>
                    <a:gd name="connsiteX177" fmla="*/ 170070 w 540813"/>
                    <a:gd name="connsiteY177" fmla="*/ 24245 h 89937"/>
                    <a:gd name="connsiteX178" fmla="*/ 171042 w 540813"/>
                    <a:gd name="connsiteY178" fmla="*/ 8692 h 89937"/>
                    <a:gd name="connsiteX179" fmla="*/ 169917 w 540813"/>
                    <a:gd name="connsiteY179" fmla="*/ 12734 h 89937"/>
                    <a:gd name="connsiteX180" fmla="*/ 165773 w 540813"/>
                    <a:gd name="connsiteY180" fmla="*/ 13808 h 89937"/>
                    <a:gd name="connsiteX181" fmla="*/ 161705 w 540813"/>
                    <a:gd name="connsiteY181" fmla="*/ 12759 h 89937"/>
                    <a:gd name="connsiteX182" fmla="*/ 160605 w 540813"/>
                    <a:gd name="connsiteY182" fmla="*/ 8794 h 89937"/>
                    <a:gd name="connsiteX183" fmla="*/ 161731 w 540813"/>
                    <a:gd name="connsiteY183" fmla="*/ 4753 h 89937"/>
                    <a:gd name="connsiteX184" fmla="*/ 165875 w 540813"/>
                    <a:gd name="connsiteY184" fmla="*/ 3678 h 89937"/>
                    <a:gd name="connsiteX185" fmla="*/ 169942 w 540813"/>
                    <a:gd name="connsiteY185" fmla="*/ 4727 h 89937"/>
                    <a:gd name="connsiteX186" fmla="*/ 171042 w 540813"/>
                    <a:gd name="connsiteY186" fmla="*/ 8692 h 89937"/>
                    <a:gd name="connsiteX187" fmla="*/ 225090 w 540813"/>
                    <a:gd name="connsiteY187" fmla="*/ 70288 h 89937"/>
                    <a:gd name="connsiteX188" fmla="*/ 224886 w 540813"/>
                    <a:gd name="connsiteY188" fmla="*/ 70978 h 89937"/>
                    <a:gd name="connsiteX189" fmla="*/ 224220 w 540813"/>
                    <a:gd name="connsiteY189" fmla="*/ 71464 h 89937"/>
                    <a:gd name="connsiteX190" fmla="*/ 222942 w 540813"/>
                    <a:gd name="connsiteY190" fmla="*/ 71771 h 89937"/>
                    <a:gd name="connsiteX191" fmla="*/ 220895 w 540813"/>
                    <a:gd name="connsiteY191" fmla="*/ 71874 h 89937"/>
                    <a:gd name="connsiteX192" fmla="*/ 218797 w 540813"/>
                    <a:gd name="connsiteY192" fmla="*/ 71771 h 89937"/>
                    <a:gd name="connsiteX193" fmla="*/ 217518 w 540813"/>
                    <a:gd name="connsiteY193" fmla="*/ 71464 h 89937"/>
                    <a:gd name="connsiteX194" fmla="*/ 216853 w 540813"/>
                    <a:gd name="connsiteY194" fmla="*/ 70978 h 89937"/>
                    <a:gd name="connsiteX195" fmla="*/ 216649 w 540813"/>
                    <a:gd name="connsiteY195" fmla="*/ 70288 h 89937"/>
                    <a:gd name="connsiteX196" fmla="*/ 216649 w 540813"/>
                    <a:gd name="connsiteY196" fmla="*/ 43327 h 89937"/>
                    <a:gd name="connsiteX197" fmla="*/ 216035 w 540813"/>
                    <a:gd name="connsiteY197" fmla="*/ 36983 h 89937"/>
                    <a:gd name="connsiteX198" fmla="*/ 214244 w 540813"/>
                    <a:gd name="connsiteY198" fmla="*/ 32839 h 89937"/>
                    <a:gd name="connsiteX199" fmla="*/ 211200 w 540813"/>
                    <a:gd name="connsiteY199" fmla="*/ 30179 h 89937"/>
                    <a:gd name="connsiteX200" fmla="*/ 206877 w 540813"/>
                    <a:gd name="connsiteY200" fmla="*/ 29258 h 89937"/>
                    <a:gd name="connsiteX201" fmla="*/ 200533 w 540813"/>
                    <a:gd name="connsiteY201" fmla="*/ 31509 h 89937"/>
                    <a:gd name="connsiteX202" fmla="*/ 193883 w 540813"/>
                    <a:gd name="connsiteY202" fmla="*/ 38109 h 89937"/>
                    <a:gd name="connsiteX203" fmla="*/ 193883 w 540813"/>
                    <a:gd name="connsiteY203" fmla="*/ 70288 h 89937"/>
                    <a:gd name="connsiteX204" fmla="*/ 193678 w 540813"/>
                    <a:gd name="connsiteY204" fmla="*/ 70978 h 89937"/>
                    <a:gd name="connsiteX205" fmla="*/ 193013 w 540813"/>
                    <a:gd name="connsiteY205" fmla="*/ 71464 h 89937"/>
                    <a:gd name="connsiteX206" fmla="*/ 191734 w 540813"/>
                    <a:gd name="connsiteY206" fmla="*/ 71771 h 89937"/>
                    <a:gd name="connsiteX207" fmla="*/ 189637 w 540813"/>
                    <a:gd name="connsiteY207" fmla="*/ 71874 h 89937"/>
                    <a:gd name="connsiteX208" fmla="*/ 187590 w 540813"/>
                    <a:gd name="connsiteY208" fmla="*/ 71771 h 89937"/>
                    <a:gd name="connsiteX209" fmla="*/ 186286 w 540813"/>
                    <a:gd name="connsiteY209" fmla="*/ 71464 h 89937"/>
                    <a:gd name="connsiteX210" fmla="*/ 185620 w 540813"/>
                    <a:gd name="connsiteY210" fmla="*/ 70978 h 89937"/>
                    <a:gd name="connsiteX211" fmla="*/ 185441 w 540813"/>
                    <a:gd name="connsiteY211" fmla="*/ 70288 h 89937"/>
                    <a:gd name="connsiteX212" fmla="*/ 185441 w 540813"/>
                    <a:gd name="connsiteY212" fmla="*/ 24245 h 89937"/>
                    <a:gd name="connsiteX213" fmla="*/ 185595 w 540813"/>
                    <a:gd name="connsiteY213" fmla="*/ 23554 h 89937"/>
                    <a:gd name="connsiteX214" fmla="*/ 186209 w 540813"/>
                    <a:gd name="connsiteY214" fmla="*/ 23042 h 89937"/>
                    <a:gd name="connsiteX215" fmla="*/ 187385 w 540813"/>
                    <a:gd name="connsiteY215" fmla="*/ 22735 h 89937"/>
                    <a:gd name="connsiteX216" fmla="*/ 189278 w 540813"/>
                    <a:gd name="connsiteY216" fmla="*/ 22659 h 89937"/>
                    <a:gd name="connsiteX217" fmla="*/ 191145 w 540813"/>
                    <a:gd name="connsiteY217" fmla="*/ 22735 h 89937"/>
                    <a:gd name="connsiteX218" fmla="*/ 192297 w 540813"/>
                    <a:gd name="connsiteY218" fmla="*/ 23042 h 89937"/>
                    <a:gd name="connsiteX219" fmla="*/ 192885 w 540813"/>
                    <a:gd name="connsiteY219" fmla="*/ 23554 h 89937"/>
                    <a:gd name="connsiteX220" fmla="*/ 193064 w 540813"/>
                    <a:gd name="connsiteY220" fmla="*/ 24245 h 89937"/>
                    <a:gd name="connsiteX221" fmla="*/ 193064 w 540813"/>
                    <a:gd name="connsiteY221" fmla="*/ 30332 h 89937"/>
                    <a:gd name="connsiteX222" fmla="*/ 200815 w 540813"/>
                    <a:gd name="connsiteY222" fmla="*/ 23963 h 89937"/>
                    <a:gd name="connsiteX223" fmla="*/ 208616 w 540813"/>
                    <a:gd name="connsiteY223" fmla="*/ 21942 h 89937"/>
                    <a:gd name="connsiteX224" fmla="*/ 216368 w 540813"/>
                    <a:gd name="connsiteY224" fmla="*/ 23503 h 89937"/>
                    <a:gd name="connsiteX225" fmla="*/ 221458 w 540813"/>
                    <a:gd name="connsiteY225" fmla="*/ 27672 h 89937"/>
                    <a:gd name="connsiteX226" fmla="*/ 224246 w 540813"/>
                    <a:gd name="connsiteY226" fmla="*/ 33786 h 89937"/>
                    <a:gd name="connsiteX227" fmla="*/ 225090 w 540813"/>
                    <a:gd name="connsiteY227" fmla="*/ 42201 h 89937"/>
                    <a:gd name="connsiteX228" fmla="*/ 278484 w 540813"/>
                    <a:gd name="connsiteY228" fmla="*/ 26342 h 89937"/>
                    <a:gd name="connsiteX229" fmla="*/ 277997 w 540813"/>
                    <a:gd name="connsiteY229" fmla="*/ 28926 h 89937"/>
                    <a:gd name="connsiteX230" fmla="*/ 276745 w 540813"/>
                    <a:gd name="connsiteY230" fmla="*/ 29719 h 89937"/>
                    <a:gd name="connsiteX231" fmla="*/ 270145 w 540813"/>
                    <a:gd name="connsiteY231" fmla="*/ 29719 h 89937"/>
                    <a:gd name="connsiteX232" fmla="*/ 272652 w 540813"/>
                    <a:gd name="connsiteY232" fmla="*/ 33786 h 89937"/>
                    <a:gd name="connsiteX233" fmla="*/ 273368 w 540813"/>
                    <a:gd name="connsiteY233" fmla="*/ 38416 h 89937"/>
                    <a:gd name="connsiteX234" fmla="*/ 272089 w 540813"/>
                    <a:gd name="connsiteY234" fmla="*/ 45476 h 89937"/>
                    <a:gd name="connsiteX235" fmla="*/ 268431 w 540813"/>
                    <a:gd name="connsiteY235" fmla="*/ 50668 h 89937"/>
                    <a:gd name="connsiteX236" fmla="*/ 262777 w 540813"/>
                    <a:gd name="connsiteY236" fmla="*/ 53917 h 89937"/>
                    <a:gd name="connsiteX237" fmla="*/ 255513 w 540813"/>
                    <a:gd name="connsiteY237" fmla="*/ 55042 h 89937"/>
                    <a:gd name="connsiteX238" fmla="*/ 250167 w 540813"/>
                    <a:gd name="connsiteY238" fmla="*/ 54301 h 89937"/>
                    <a:gd name="connsiteX239" fmla="*/ 246253 w 540813"/>
                    <a:gd name="connsiteY239" fmla="*/ 52433 h 89937"/>
                    <a:gd name="connsiteX240" fmla="*/ 244744 w 540813"/>
                    <a:gd name="connsiteY240" fmla="*/ 54531 h 89937"/>
                    <a:gd name="connsiteX241" fmla="*/ 244156 w 540813"/>
                    <a:gd name="connsiteY241" fmla="*/ 57242 h 89937"/>
                    <a:gd name="connsiteX242" fmla="*/ 245818 w 540813"/>
                    <a:gd name="connsiteY242" fmla="*/ 60209 h 89937"/>
                    <a:gd name="connsiteX243" fmla="*/ 250243 w 540813"/>
                    <a:gd name="connsiteY243" fmla="*/ 61488 h 89937"/>
                    <a:gd name="connsiteX244" fmla="*/ 262266 w 540813"/>
                    <a:gd name="connsiteY244" fmla="*/ 62000 h 89937"/>
                    <a:gd name="connsiteX245" fmla="*/ 268559 w 540813"/>
                    <a:gd name="connsiteY245" fmla="*/ 62946 h 89937"/>
                    <a:gd name="connsiteX246" fmla="*/ 273521 w 540813"/>
                    <a:gd name="connsiteY246" fmla="*/ 65351 h 89937"/>
                    <a:gd name="connsiteX247" fmla="*/ 276795 w 540813"/>
                    <a:gd name="connsiteY247" fmla="*/ 69188 h 89937"/>
                    <a:gd name="connsiteX248" fmla="*/ 277972 w 540813"/>
                    <a:gd name="connsiteY248" fmla="*/ 74483 h 89937"/>
                    <a:gd name="connsiteX249" fmla="*/ 276642 w 540813"/>
                    <a:gd name="connsiteY249" fmla="*/ 80520 h 89937"/>
                    <a:gd name="connsiteX250" fmla="*/ 272575 w 540813"/>
                    <a:gd name="connsiteY250" fmla="*/ 85559 h 89937"/>
                    <a:gd name="connsiteX251" fmla="*/ 265592 w 540813"/>
                    <a:gd name="connsiteY251" fmla="*/ 88987 h 89937"/>
                    <a:gd name="connsiteX252" fmla="*/ 255564 w 540813"/>
                    <a:gd name="connsiteY252" fmla="*/ 90240 h 89937"/>
                    <a:gd name="connsiteX253" fmla="*/ 246074 w 540813"/>
                    <a:gd name="connsiteY253" fmla="*/ 89293 h 89937"/>
                    <a:gd name="connsiteX254" fmla="*/ 239653 w 540813"/>
                    <a:gd name="connsiteY254" fmla="*/ 86710 h 89937"/>
                    <a:gd name="connsiteX255" fmla="*/ 236021 w 540813"/>
                    <a:gd name="connsiteY255" fmla="*/ 82796 h 89937"/>
                    <a:gd name="connsiteX256" fmla="*/ 234896 w 540813"/>
                    <a:gd name="connsiteY256" fmla="*/ 77859 h 89937"/>
                    <a:gd name="connsiteX257" fmla="*/ 235305 w 540813"/>
                    <a:gd name="connsiteY257" fmla="*/ 74585 h 89937"/>
                    <a:gd name="connsiteX258" fmla="*/ 236559 w 540813"/>
                    <a:gd name="connsiteY258" fmla="*/ 71567 h 89937"/>
                    <a:gd name="connsiteX259" fmla="*/ 238656 w 540813"/>
                    <a:gd name="connsiteY259" fmla="*/ 68830 h 89937"/>
                    <a:gd name="connsiteX260" fmla="*/ 241546 w 540813"/>
                    <a:gd name="connsiteY260" fmla="*/ 66246 h 89937"/>
                    <a:gd name="connsiteX261" fmla="*/ 237837 w 540813"/>
                    <a:gd name="connsiteY261" fmla="*/ 63023 h 89937"/>
                    <a:gd name="connsiteX262" fmla="*/ 236635 w 540813"/>
                    <a:gd name="connsiteY262" fmla="*/ 58828 h 89937"/>
                    <a:gd name="connsiteX263" fmla="*/ 237914 w 540813"/>
                    <a:gd name="connsiteY263" fmla="*/ 53252 h 89937"/>
                    <a:gd name="connsiteX264" fmla="*/ 241086 w 540813"/>
                    <a:gd name="connsiteY264" fmla="*/ 48852 h 89937"/>
                    <a:gd name="connsiteX265" fmla="*/ 238579 w 540813"/>
                    <a:gd name="connsiteY265" fmla="*/ 44580 h 89937"/>
                    <a:gd name="connsiteX266" fmla="*/ 237658 w 540813"/>
                    <a:gd name="connsiteY266" fmla="*/ 38825 h 89937"/>
                    <a:gd name="connsiteX267" fmla="*/ 238988 w 540813"/>
                    <a:gd name="connsiteY267" fmla="*/ 31765 h 89937"/>
                    <a:gd name="connsiteX268" fmla="*/ 242672 w 540813"/>
                    <a:gd name="connsiteY268" fmla="*/ 26496 h 89937"/>
                    <a:gd name="connsiteX269" fmla="*/ 248325 w 540813"/>
                    <a:gd name="connsiteY269" fmla="*/ 23196 h 89937"/>
                    <a:gd name="connsiteX270" fmla="*/ 255513 w 540813"/>
                    <a:gd name="connsiteY270" fmla="*/ 22045 h 89937"/>
                    <a:gd name="connsiteX271" fmla="*/ 259426 w 540813"/>
                    <a:gd name="connsiteY271" fmla="*/ 22275 h 89937"/>
                    <a:gd name="connsiteX272" fmla="*/ 262829 w 540813"/>
                    <a:gd name="connsiteY272" fmla="*/ 22914 h 89937"/>
                    <a:gd name="connsiteX273" fmla="*/ 276745 w 540813"/>
                    <a:gd name="connsiteY273" fmla="*/ 22914 h 89937"/>
                    <a:gd name="connsiteX274" fmla="*/ 278049 w 540813"/>
                    <a:gd name="connsiteY274" fmla="*/ 23758 h 89937"/>
                    <a:gd name="connsiteX275" fmla="*/ 278484 w 540813"/>
                    <a:gd name="connsiteY275" fmla="*/ 26342 h 89937"/>
                    <a:gd name="connsiteX276" fmla="*/ 265284 w 540813"/>
                    <a:gd name="connsiteY276" fmla="*/ 38467 h 89937"/>
                    <a:gd name="connsiteX277" fmla="*/ 262701 w 540813"/>
                    <a:gd name="connsiteY277" fmla="*/ 31125 h 89937"/>
                    <a:gd name="connsiteX278" fmla="*/ 255359 w 540813"/>
                    <a:gd name="connsiteY278" fmla="*/ 28491 h 89937"/>
                    <a:gd name="connsiteX279" fmla="*/ 251088 w 540813"/>
                    <a:gd name="connsiteY279" fmla="*/ 29309 h 89937"/>
                    <a:gd name="connsiteX280" fmla="*/ 248070 w 540813"/>
                    <a:gd name="connsiteY280" fmla="*/ 31560 h 89937"/>
                    <a:gd name="connsiteX281" fmla="*/ 246279 w 540813"/>
                    <a:gd name="connsiteY281" fmla="*/ 34860 h 89937"/>
                    <a:gd name="connsiteX282" fmla="*/ 245690 w 540813"/>
                    <a:gd name="connsiteY282" fmla="*/ 38774 h 89937"/>
                    <a:gd name="connsiteX283" fmla="*/ 248273 w 540813"/>
                    <a:gd name="connsiteY283" fmla="*/ 45936 h 89937"/>
                    <a:gd name="connsiteX284" fmla="*/ 255513 w 540813"/>
                    <a:gd name="connsiteY284" fmla="*/ 48545 h 89937"/>
                    <a:gd name="connsiteX285" fmla="*/ 259862 w 540813"/>
                    <a:gd name="connsiteY285" fmla="*/ 47752 h 89937"/>
                    <a:gd name="connsiteX286" fmla="*/ 262906 w 540813"/>
                    <a:gd name="connsiteY286" fmla="*/ 45552 h 89937"/>
                    <a:gd name="connsiteX287" fmla="*/ 264696 w 540813"/>
                    <a:gd name="connsiteY287" fmla="*/ 42304 h 89937"/>
                    <a:gd name="connsiteX288" fmla="*/ 265284 w 540813"/>
                    <a:gd name="connsiteY288" fmla="*/ 38467 h 89937"/>
                    <a:gd name="connsiteX289" fmla="*/ 269530 w 540813"/>
                    <a:gd name="connsiteY289" fmla="*/ 74943 h 89937"/>
                    <a:gd name="connsiteX290" fmla="*/ 267101 w 540813"/>
                    <a:gd name="connsiteY290" fmla="*/ 70365 h 89937"/>
                    <a:gd name="connsiteX291" fmla="*/ 260526 w 540813"/>
                    <a:gd name="connsiteY291" fmla="*/ 68651 h 89937"/>
                    <a:gd name="connsiteX292" fmla="*/ 248607 w 540813"/>
                    <a:gd name="connsiteY292" fmla="*/ 68241 h 89937"/>
                    <a:gd name="connsiteX293" fmla="*/ 245921 w 540813"/>
                    <a:gd name="connsiteY293" fmla="*/ 70671 h 89937"/>
                    <a:gd name="connsiteX294" fmla="*/ 244258 w 540813"/>
                    <a:gd name="connsiteY294" fmla="*/ 72871 h 89937"/>
                    <a:gd name="connsiteX295" fmla="*/ 243414 w 540813"/>
                    <a:gd name="connsiteY295" fmla="*/ 74943 h 89937"/>
                    <a:gd name="connsiteX296" fmla="*/ 243183 w 540813"/>
                    <a:gd name="connsiteY296" fmla="*/ 77041 h 89937"/>
                    <a:gd name="connsiteX297" fmla="*/ 246560 w 540813"/>
                    <a:gd name="connsiteY297" fmla="*/ 82080 h 89937"/>
                    <a:gd name="connsiteX298" fmla="*/ 255973 w 540813"/>
                    <a:gd name="connsiteY298" fmla="*/ 83794 h 89937"/>
                    <a:gd name="connsiteX299" fmla="*/ 262394 w 540813"/>
                    <a:gd name="connsiteY299" fmla="*/ 83052 h 89937"/>
                    <a:gd name="connsiteX300" fmla="*/ 266563 w 540813"/>
                    <a:gd name="connsiteY300" fmla="*/ 81082 h 89937"/>
                    <a:gd name="connsiteX301" fmla="*/ 268840 w 540813"/>
                    <a:gd name="connsiteY301" fmla="*/ 78269 h 89937"/>
                    <a:gd name="connsiteX302" fmla="*/ 269530 w 540813"/>
                    <a:gd name="connsiteY302" fmla="*/ 74943 h 89937"/>
                    <a:gd name="connsiteX303" fmla="*/ 348969 w 540813"/>
                    <a:gd name="connsiteY303" fmla="*/ 52996 h 89937"/>
                    <a:gd name="connsiteX304" fmla="*/ 347255 w 540813"/>
                    <a:gd name="connsiteY304" fmla="*/ 61284 h 89937"/>
                    <a:gd name="connsiteX305" fmla="*/ 342498 w 540813"/>
                    <a:gd name="connsiteY305" fmla="*/ 67448 h 89937"/>
                    <a:gd name="connsiteX306" fmla="*/ 335335 w 540813"/>
                    <a:gd name="connsiteY306" fmla="*/ 71260 h 89937"/>
                    <a:gd name="connsiteX307" fmla="*/ 326459 w 540813"/>
                    <a:gd name="connsiteY307" fmla="*/ 72539 h 89937"/>
                    <a:gd name="connsiteX308" fmla="*/ 320294 w 540813"/>
                    <a:gd name="connsiteY308" fmla="*/ 71976 h 89937"/>
                    <a:gd name="connsiteX309" fmla="*/ 315229 w 540813"/>
                    <a:gd name="connsiteY309" fmla="*/ 70595 h 89937"/>
                    <a:gd name="connsiteX310" fmla="*/ 311495 w 540813"/>
                    <a:gd name="connsiteY310" fmla="*/ 68906 h 89937"/>
                    <a:gd name="connsiteX311" fmla="*/ 309397 w 540813"/>
                    <a:gd name="connsiteY311" fmla="*/ 67423 h 89937"/>
                    <a:gd name="connsiteX312" fmla="*/ 308528 w 540813"/>
                    <a:gd name="connsiteY312" fmla="*/ 65863 h 89937"/>
                    <a:gd name="connsiteX313" fmla="*/ 308247 w 540813"/>
                    <a:gd name="connsiteY313" fmla="*/ 63330 h 89937"/>
                    <a:gd name="connsiteX314" fmla="*/ 308349 w 540813"/>
                    <a:gd name="connsiteY314" fmla="*/ 61463 h 89937"/>
                    <a:gd name="connsiteX315" fmla="*/ 308655 w 540813"/>
                    <a:gd name="connsiteY315" fmla="*/ 60261 h 89937"/>
                    <a:gd name="connsiteX316" fmla="*/ 309167 w 540813"/>
                    <a:gd name="connsiteY316" fmla="*/ 59621 h 89937"/>
                    <a:gd name="connsiteX317" fmla="*/ 309883 w 540813"/>
                    <a:gd name="connsiteY317" fmla="*/ 59442 h 89937"/>
                    <a:gd name="connsiteX318" fmla="*/ 311904 w 540813"/>
                    <a:gd name="connsiteY318" fmla="*/ 60312 h 89937"/>
                    <a:gd name="connsiteX319" fmla="*/ 315255 w 540813"/>
                    <a:gd name="connsiteY319" fmla="*/ 62205 h 89937"/>
                    <a:gd name="connsiteX320" fmla="*/ 320192 w 540813"/>
                    <a:gd name="connsiteY320" fmla="*/ 64123 h 89937"/>
                    <a:gd name="connsiteX321" fmla="*/ 326868 w 540813"/>
                    <a:gd name="connsiteY321" fmla="*/ 65018 h 89937"/>
                    <a:gd name="connsiteX322" fmla="*/ 332113 w 540813"/>
                    <a:gd name="connsiteY322" fmla="*/ 64251 h 89937"/>
                    <a:gd name="connsiteX323" fmla="*/ 336205 w 540813"/>
                    <a:gd name="connsiteY323" fmla="*/ 62077 h 89937"/>
                    <a:gd name="connsiteX324" fmla="*/ 338840 w 540813"/>
                    <a:gd name="connsiteY324" fmla="*/ 58623 h 89937"/>
                    <a:gd name="connsiteX325" fmla="*/ 339760 w 540813"/>
                    <a:gd name="connsiteY325" fmla="*/ 53968 h 89937"/>
                    <a:gd name="connsiteX326" fmla="*/ 338482 w 540813"/>
                    <a:gd name="connsiteY326" fmla="*/ 49159 h 89937"/>
                    <a:gd name="connsiteX327" fmla="*/ 335105 w 540813"/>
                    <a:gd name="connsiteY327" fmla="*/ 45655 h 89937"/>
                    <a:gd name="connsiteX328" fmla="*/ 330322 w 540813"/>
                    <a:gd name="connsiteY328" fmla="*/ 42892 h 89937"/>
                    <a:gd name="connsiteX329" fmla="*/ 324822 w 540813"/>
                    <a:gd name="connsiteY329" fmla="*/ 40334 h 89937"/>
                    <a:gd name="connsiteX330" fmla="*/ 319348 w 540813"/>
                    <a:gd name="connsiteY330" fmla="*/ 37444 h 89937"/>
                    <a:gd name="connsiteX331" fmla="*/ 314590 w 540813"/>
                    <a:gd name="connsiteY331" fmla="*/ 33709 h 89937"/>
                    <a:gd name="connsiteX332" fmla="*/ 311188 w 540813"/>
                    <a:gd name="connsiteY332" fmla="*/ 28670 h 89937"/>
                    <a:gd name="connsiteX333" fmla="*/ 309883 w 540813"/>
                    <a:gd name="connsiteY333" fmla="*/ 21738 h 89937"/>
                    <a:gd name="connsiteX334" fmla="*/ 311393 w 540813"/>
                    <a:gd name="connsiteY334" fmla="*/ 14345 h 89937"/>
                    <a:gd name="connsiteX335" fmla="*/ 315588 w 540813"/>
                    <a:gd name="connsiteY335" fmla="*/ 8897 h 89937"/>
                    <a:gd name="connsiteX336" fmla="*/ 321983 w 540813"/>
                    <a:gd name="connsiteY336" fmla="*/ 5546 h 89937"/>
                    <a:gd name="connsiteX337" fmla="*/ 329989 w 540813"/>
                    <a:gd name="connsiteY337" fmla="*/ 4395 h 89937"/>
                    <a:gd name="connsiteX338" fmla="*/ 334415 w 540813"/>
                    <a:gd name="connsiteY338" fmla="*/ 4778 h 89937"/>
                    <a:gd name="connsiteX339" fmla="*/ 338610 w 540813"/>
                    <a:gd name="connsiteY339" fmla="*/ 5802 h 89937"/>
                    <a:gd name="connsiteX340" fmla="*/ 342114 w 540813"/>
                    <a:gd name="connsiteY340" fmla="*/ 7234 h 89937"/>
                    <a:gd name="connsiteX341" fmla="*/ 344135 w 540813"/>
                    <a:gd name="connsiteY341" fmla="*/ 8513 h 89937"/>
                    <a:gd name="connsiteX342" fmla="*/ 344774 w 540813"/>
                    <a:gd name="connsiteY342" fmla="*/ 9280 h 89937"/>
                    <a:gd name="connsiteX343" fmla="*/ 345030 w 540813"/>
                    <a:gd name="connsiteY343" fmla="*/ 9997 h 89937"/>
                    <a:gd name="connsiteX344" fmla="*/ 345184 w 540813"/>
                    <a:gd name="connsiteY344" fmla="*/ 11045 h 89937"/>
                    <a:gd name="connsiteX345" fmla="*/ 345235 w 540813"/>
                    <a:gd name="connsiteY345" fmla="*/ 12631 h 89937"/>
                    <a:gd name="connsiteX346" fmla="*/ 345158 w 540813"/>
                    <a:gd name="connsiteY346" fmla="*/ 14268 h 89937"/>
                    <a:gd name="connsiteX347" fmla="*/ 344927 w 540813"/>
                    <a:gd name="connsiteY347" fmla="*/ 15471 h 89937"/>
                    <a:gd name="connsiteX348" fmla="*/ 344493 w 540813"/>
                    <a:gd name="connsiteY348" fmla="*/ 16187 h 89937"/>
                    <a:gd name="connsiteX349" fmla="*/ 343853 w 540813"/>
                    <a:gd name="connsiteY349" fmla="*/ 16417 h 89937"/>
                    <a:gd name="connsiteX350" fmla="*/ 342088 w 540813"/>
                    <a:gd name="connsiteY350" fmla="*/ 15701 h 89937"/>
                    <a:gd name="connsiteX351" fmla="*/ 339147 w 540813"/>
                    <a:gd name="connsiteY351" fmla="*/ 14089 h 89937"/>
                    <a:gd name="connsiteX352" fmla="*/ 335028 w 540813"/>
                    <a:gd name="connsiteY352" fmla="*/ 12452 h 89937"/>
                    <a:gd name="connsiteX353" fmla="*/ 329682 w 540813"/>
                    <a:gd name="connsiteY353" fmla="*/ 11710 h 89937"/>
                    <a:gd name="connsiteX354" fmla="*/ 324874 w 540813"/>
                    <a:gd name="connsiteY354" fmla="*/ 12452 h 89937"/>
                    <a:gd name="connsiteX355" fmla="*/ 321497 w 540813"/>
                    <a:gd name="connsiteY355" fmla="*/ 14422 h 89937"/>
                    <a:gd name="connsiteX356" fmla="*/ 319501 w 540813"/>
                    <a:gd name="connsiteY356" fmla="*/ 17338 h 89937"/>
                    <a:gd name="connsiteX357" fmla="*/ 318837 w 540813"/>
                    <a:gd name="connsiteY357" fmla="*/ 20919 h 89937"/>
                    <a:gd name="connsiteX358" fmla="*/ 320115 w 540813"/>
                    <a:gd name="connsiteY358" fmla="*/ 25677 h 89937"/>
                    <a:gd name="connsiteX359" fmla="*/ 323517 w 540813"/>
                    <a:gd name="connsiteY359" fmla="*/ 29207 h 89937"/>
                    <a:gd name="connsiteX360" fmla="*/ 328352 w 540813"/>
                    <a:gd name="connsiteY360" fmla="*/ 32021 h 89937"/>
                    <a:gd name="connsiteX361" fmla="*/ 333877 w 540813"/>
                    <a:gd name="connsiteY361" fmla="*/ 34604 h 89937"/>
                    <a:gd name="connsiteX362" fmla="*/ 339402 w 540813"/>
                    <a:gd name="connsiteY362" fmla="*/ 37469 h 89937"/>
                    <a:gd name="connsiteX363" fmla="*/ 344237 w 540813"/>
                    <a:gd name="connsiteY363" fmla="*/ 41153 h 89937"/>
                    <a:gd name="connsiteX364" fmla="*/ 347665 w 540813"/>
                    <a:gd name="connsiteY364" fmla="*/ 46166 h 89937"/>
                    <a:gd name="connsiteX365" fmla="*/ 348969 w 540813"/>
                    <a:gd name="connsiteY365" fmla="*/ 52996 h 89937"/>
                    <a:gd name="connsiteX366" fmla="*/ 399715 w 540813"/>
                    <a:gd name="connsiteY366" fmla="*/ 70288 h 89937"/>
                    <a:gd name="connsiteX367" fmla="*/ 399510 w 540813"/>
                    <a:gd name="connsiteY367" fmla="*/ 70978 h 89937"/>
                    <a:gd name="connsiteX368" fmla="*/ 398846 w 540813"/>
                    <a:gd name="connsiteY368" fmla="*/ 71464 h 89937"/>
                    <a:gd name="connsiteX369" fmla="*/ 397566 w 540813"/>
                    <a:gd name="connsiteY369" fmla="*/ 71771 h 89937"/>
                    <a:gd name="connsiteX370" fmla="*/ 395519 w 540813"/>
                    <a:gd name="connsiteY370" fmla="*/ 71874 h 89937"/>
                    <a:gd name="connsiteX371" fmla="*/ 393422 w 540813"/>
                    <a:gd name="connsiteY371" fmla="*/ 71771 h 89937"/>
                    <a:gd name="connsiteX372" fmla="*/ 392144 w 540813"/>
                    <a:gd name="connsiteY372" fmla="*/ 71464 h 89937"/>
                    <a:gd name="connsiteX373" fmla="*/ 391478 w 540813"/>
                    <a:gd name="connsiteY373" fmla="*/ 70978 h 89937"/>
                    <a:gd name="connsiteX374" fmla="*/ 391273 w 540813"/>
                    <a:gd name="connsiteY374" fmla="*/ 70288 h 89937"/>
                    <a:gd name="connsiteX375" fmla="*/ 391273 w 540813"/>
                    <a:gd name="connsiteY375" fmla="*/ 43327 h 89937"/>
                    <a:gd name="connsiteX376" fmla="*/ 390660 w 540813"/>
                    <a:gd name="connsiteY376" fmla="*/ 36983 h 89937"/>
                    <a:gd name="connsiteX377" fmla="*/ 388869 w 540813"/>
                    <a:gd name="connsiteY377" fmla="*/ 32839 h 89937"/>
                    <a:gd name="connsiteX378" fmla="*/ 385825 w 540813"/>
                    <a:gd name="connsiteY378" fmla="*/ 30179 h 89937"/>
                    <a:gd name="connsiteX379" fmla="*/ 381502 w 540813"/>
                    <a:gd name="connsiteY379" fmla="*/ 29258 h 89937"/>
                    <a:gd name="connsiteX380" fmla="*/ 375159 w 540813"/>
                    <a:gd name="connsiteY380" fmla="*/ 31509 h 89937"/>
                    <a:gd name="connsiteX381" fmla="*/ 368508 w 540813"/>
                    <a:gd name="connsiteY381" fmla="*/ 38109 h 89937"/>
                    <a:gd name="connsiteX382" fmla="*/ 368508 w 540813"/>
                    <a:gd name="connsiteY382" fmla="*/ 70288 h 89937"/>
                    <a:gd name="connsiteX383" fmla="*/ 368303 w 540813"/>
                    <a:gd name="connsiteY383" fmla="*/ 70978 h 89937"/>
                    <a:gd name="connsiteX384" fmla="*/ 367638 w 540813"/>
                    <a:gd name="connsiteY384" fmla="*/ 71464 h 89937"/>
                    <a:gd name="connsiteX385" fmla="*/ 366359 w 540813"/>
                    <a:gd name="connsiteY385" fmla="*/ 71771 h 89937"/>
                    <a:gd name="connsiteX386" fmla="*/ 364261 w 540813"/>
                    <a:gd name="connsiteY386" fmla="*/ 71874 h 89937"/>
                    <a:gd name="connsiteX387" fmla="*/ 362215 w 540813"/>
                    <a:gd name="connsiteY387" fmla="*/ 71771 h 89937"/>
                    <a:gd name="connsiteX388" fmla="*/ 360910 w 540813"/>
                    <a:gd name="connsiteY388" fmla="*/ 71464 h 89937"/>
                    <a:gd name="connsiteX389" fmla="*/ 360246 w 540813"/>
                    <a:gd name="connsiteY389" fmla="*/ 70978 h 89937"/>
                    <a:gd name="connsiteX390" fmla="*/ 360066 w 540813"/>
                    <a:gd name="connsiteY390" fmla="*/ 70288 h 89937"/>
                    <a:gd name="connsiteX391" fmla="*/ 360066 w 540813"/>
                    <a:gd name="connsiteY391" fmla="*/ 1939 h 89937"/>
                    <a:gd name="connsiteX392" fmla="*/ 360246 w 540813"/>
                    <a:gd name="connsiteY392" fmla="*/ 1223 h 89937"/>
                    <a:gd name="connsiteX393" fmla="*/ 360910 w 540813"/>
                    <a:gd name="connsiteY393" fmla="*/ 711 h 89937"/>
                    <a:gd name="connsiteX394" fmla="*/ 362215 w 540813"/>
                    <a:gd name="connsiteY394" fmla="*/ 404 h 89937"/>
                    <a:gd name="connsiteX395" fmla="*/ 364261 w 540813"/>
                    <a:gd name="connsiteY395" fmla="*/ 302 h 89937"/>
                    <a:gd name="connsiteX396" fmla="*/ 366359 w 540813"/>
                    <a:gd name="connsiteY396" fmla="*/ 404 h 89937"/>
                    <a:gd name="connsiteX397" fmla="*/ 367638 w 540813"/>
                    <a:gd name="connsiteY397" fmla="*/ 711 h 89937"/>
                    <a:gd name="connsiteX398" fmla="*/ 368303 w 540813"/>
                    <a:gd name="connsiteY398" fmla="*/ 1223 h 89937"/>
                    <a:gd name="connsiteX399" fmla="*/ 368508 w 540813"/>
                    <a:gd name="connsiteY399" fmla="*/ 1939 h 89937"/>
                    <a:gd name="connsiteX400" fmla="*/ 368508 w 540813"/>
                    <a:gd name="connsiteY400" fmla="*/ 29514 h 89937"/>
                    <a:gd name="connsiteX401" fmla="*/ 375824 w 540813"/>
                    <a:gd name="connsiteY401" fmla="*/ 23810 h 89937"/>
                    <a:gd name="connsiteX402" fmla="*/ 383242 w 540813"/>
                    <a:gd name="connsiteY402" fmla="*/ 21942 h 89937"/>
                    <a:gd name="connsiteX403" fmla="*/ 390992 w 540813"/>
                    <a:gd name="connsiteY403" fmla="*/ 23503 h 89937"/>
                    <a:gd name="connsiteX404" fmla="*/ 396082 w 540813"/>
                    <a:gd name="connsiteY404" fmla="*/ 27672 h 89937"/>
                    <a:gd name="connsiteX405" fmla="*/ 398871 w 540813"/>
                    <a:gd name="connsiteY405" fmla="*/ 33786 h 89937"/>
                    <a:gd name="connsiteX406" fmla="*/ 399715 w 540813"/>
                    <a:gd name="connsiteY406" fmla="*/ 42252 h 89937"/>
                    <a:gd name="connsiteX407" fmla="*/ 453927 w 540813"/>
                    <a:gd name="connsiteY407" fmla="*/ 45271 h 89937"/>
                    <a:gd name="connsiteX408" fmla="*/ 452926 w 540813"/>
                    <a:gd name="connsiteY408" fmla="*/ 48110 h 89937"/>
                    <a:gd name="connsiteX409" fmla="*/ 450638 w 540813"/>
                    <a:gd name="connsiteY409" fmla="*/ 48954 h 89937"/>
                    <a:gd name="connsiteX410" fmla="*/ 420315 w 540813"/>
                    <a:gd name="connsiteY410" fmla="*/ 48954 h 89937"/>
                    <a:gd name="connsiteX411" fmla="*/ 421086 w 540813"/>
                    <a:gd name="connsiteY411" fmla="*/ 55861 h 89937"/>
                    <a:gd name="connsiteX412" fmla="*/ 423656 w 540813"/>
                    <a:gd name="connsiteY412" fmla="*/ 61130 h 89937"/>
                    <a:gd name="connsiteX413" fmla="*/ 428335 w 540813"/>
                    <a:gd name="connsiteY413" fmla="*/ 64507 h 89937"/>
                    <a:gd name="connsiteX414" fmla="*/ 435378 w 540813"/>
                    <a:gd name="connsiteY414" fmla="*/ 65683 h 89937"/>
                    <a:gd name="connsiteX415" fmla="*/ 441239 w 540813"/>
                    <a:gd name="connsiteY415" fmla="*/ 65146 h 89937"/>
                    <a:gd name="connsiteX416" fmla="*/ 445686 w 540813"/>
                    <a:gd name="connsiteY416" fmla="*/ 63944 h 89937"/>
                    <a:gd name="connsiteX417" fmla="*/ 448770 w 540813"/>
                    <a:gd name="connsiteY417" fmla="*/ 62742 h 89937"/>
                    <a:gd name="connsiteX418" fmla="*/ 450596 w 540813"/>
                    <a:gd name="connsiteY418" fmla="*/ 62205 h 89937"/>
                    <a:gd name="connsiteX419" fmla="*/ 451238 w 540813"/>
                    <a:gd name="connsiteY419" fmla="*/ 62384 h 89937"/>
                    <a:gd name="connsiteX420" fmla="*/ 451675 w 540813"/>
                    <a:gd name="connsiteY420" fmla="*/ 62921 h 89937"/>
                    <a:gd name="connsiteX421" fmla="*/ 451906 w 540813"/>
                    <a:gd name="connsiteY421" fmla="*/ 63918 h 89937"/>
                    <a:gd name="connsiteX422" fmla="*/ 451983 w 540813"/>
                    <a:gd name="connsiteY422" fmla="*/ 65479 h 89937"/>
                    <a:gd name="connsiteX423" fmla="*/ 451932 w 540813"/>
                    <a:gd name="connsiteY423" fmla="*/ 66630 h 89937"/>
                    <a:gd name="connsiteX424" fmla="*/ 451804 w 540813"/>
                    <a:gd name="connsiteY424" fmla="*/ 67500 h 89937"/>
                    <a:gd name="connsiteX425" fmla="*/ 451548 w 540813"/>
                    <a:gd name="connsiteY425" fmla="*/ 68190 h 89937"/>
                    <a:gd name="connsiteX426" fmla="*/ 451088 w 540813"/>
                    <a:gd name="connsiteY426" fmla="*/ 68779 h 89937"/>
                    <a:gd name="connsiteX427" fmla="*/ 449425 w 540813"/>
                    <a:gd name="connsiteY427" fmla="*/ 69699 h 89937"/>
                    <a:gd name="connsiteX428" fmla="*/ 445844 w 540813"/>
                    <a:gd name="connsiteY428" fmla="*/ 70953 h 89937"/>
                    <a:gd name="connsiteX429" fmla="*/ 440754 w 540813"/>
                    <a:gd name="connsiteY429" fmla="*/ 72053 h 89937"/>
                    <a:gd name="connsiteX430" fmla="*/ 434589 w 540813"/>
                    <a:gd name="connsiteY430" fmla="*/ 72539 h 89937"/>
                    <a:gd name="connsiteX431" fmla="*/ 424638 w 540813"/>
                    <a:gd name="connsiteY431" fmla="*/ 70953 h 89937"/>
                    <a:gd name="connsiteX432" fmla="*/ 417451 w 540813"/>
                    <a:gd name="connsiteY432" fmla="*/ 66246 h 89937"/>
                    <a:gd name="connsiteX433" fmla="*/ 413050 w 540813"/>
                    <a:gd name="connsiteY433" fmla="*/ 58419 h 89937"/>
                    <a:gd name="connsiteX434" fmla="*/ 411567 w 540813"/>
                    <a:gd name="connsiteY434" fmla="*/ 47471 h 89937"/>
                    <a:gd name="connsiteX435" fmla="*/ 413102 w 540813"/>
                    <a:gd name="connsiteY435" fmla="*/ 36804 h 89937"/>
                    <a:gd name="connsiteX436" fmla="*/ 417527 w 540813"/>
                    <a:gd name="connsiteY436" fmla="*/ 28772 h 89937"/>
                    <a:gd name="connsiteX437" fmla="*/ 424511 w 540813"/>
                    <a:gd name="connsiteY437" fmla="*/ 23707 h 89937"/>
                    <a:gd name="connsiteX438" fmla="*/ 433668 w 540813"/>
                    <a:gd name="connsiteY438" fmla="*/ 21942 h 89937"/>
                    <a:gd name="connsiteX439" fmla="*/ 442903 w 540813"/>
                    <a:gd name="connsiteY439" fmla="*/ 23682 h 89937"/>
                    <a:gd name="connsiteX440" fmla="*/ 449169 w 540813"/>
                    <a:gd name="connsiteY440" fmla="*/ 28363 h 89937"/>
                    <a:gd name="connsiteX441" fmla="*/ 452776 w 540813"/>
                    <a:gd name="connsiteY441" fmla="*/ 35269 h 89937"/>
                    <a:gd name="connsiteX442" fmla="*/ 453927 w 540813"/>
                    <a:gd name="connsiteY442" fmla="*/ 43736 h 89937"/>
                    <a:gd name="connsiteX443" fmla="*/ 445434 w 540813"/>
                    <a:gd name="connsiteY443" fmla="*/ 42764 h 89937"/>
                    <a:gd name="connsiteX444" fmla="*/ 442475 w 540813"/>
                    <a:gd name="connsiteY444" fmla="*/ 32328 h 89937"/>
                    <a:gd name="connsiteX445" fmla="*/ 433236 w 540813"/>
                    <a:gd name="connsiteY445" fmla="*/ 28542 h 89937"/>
                    <a:gd name="connsiteX446" fmla="*/ 427728 w 540813"/>
                    <a:gd name="connsiteY446" fmla="*/ 29719 h 89937"/>
                    <a:gd name="connsiteX447" fmla="*/ 423764 w 540813"/>
                    <a:gd name="connsiteY447" fmla="*/ 32839 h 89937"/>
                    <a:gd name="connsiteX448" fmla="*/ 421293 w 540813"/>
                    <a:gd name="connsiteY448" fmla="*/ 37367 h 89937"/>
                    <a:gd name="connsiteX449" fmla="*/ 420315 w 540813"/>
                    <a:gd name="connsiteY449" fmla="*/ 42764 h 89937"/>
                    <a:gd name="connsiteX450" fmla="*/ 505521 w 540813"/>
                    <a:gd name="connsiteY450" fmla="*/ 45271 h 89937"/>
                    <a:gd name="connsiteX451" fmla="*/ 504519 w 540813"/>
                    <a:gd name="connsiteY451" fmla="*/ 48110 h 89937"/>
                    <a:gd name="connsiteX452" fmla="*/ 502232 w 540813"/>
                    <a:gd name="connsiteY452" fmla="*/ 48954 h 89937"/>
                    <a:gd name="connsiteX453" fmla="*/ 471909 w 540813"/>
                    <a:gd name="connsiteY453" fmla="*/ 48954 h 89937"/>
                    <a:gd name="connsiteX454" fmla="*/ 472681 w 540813"/>
                    <a:gd name="connsiteY454" fmla="*/ 55861 h 89937"/>
                    <a:gd name="connsiteX455" fmla="*/ 475250 w 540813"/>
                    <a:gd name="connsiteY455" fmla="*/ 61130 h 89937"/>
                    <a:gd name="connsiteX456" fmla="*/ 479929 w 540813"/>
                    <a:gd name="connsiteY456" fmla="*/ 64507 h 89937"/>
                    <a:gd name="connsiteX457" fmla="*/ 486972 w 540813"/>
                    <a:gd name="connsiteY457" fmla="*/ 65683 h 89937"/>
                    <a:gd name="connsiteX458" fmla="*/ 492833 w 540813"/>
                    <a:gd name="connsiteY458" fmla="*/ 65146 h 89937"/>
                    <a:gd name="connsiteX459" fmla="*/ 497279 w 540813"/>
                    <a:gd name="connsiteY459" fmla="*/ 63944 h 89937"/>
                    <a:gd name="connsiteX460" fmla="*/ 500364 w 540813"/>
                    <a:gd name="connsiteY460" fmla="*/ 62742 h 89937"/>
                    <a:gd name="connsiteX461" fmla="*/ 502189 w 540813"/>
                    <a:gd name="connsiteY461" fmla="*/ 62205 h 89937"/>
                    <a:gd name="connsiteX462" fmla="*/ 502832 w 540813"/>
                    <a:gd name="connsiteY462" fmla="*/ 62384 h 89937"/>
                    <a:gd name="connsiteX463" fmla="*/ 503268 w 540813"/>
                    <a:gd name="connsiteY463" fmla="*/ 62921 h 89937"/>
                    <a:gd name="connsiteX464" fmla="*/ 503500 w 540813"/>
                    <a:gd name="connsiteY464" fmla="*/ 63918 h 89937"/>
                    <a:gd name="connsiteX465" fmla="*/ 503577 w 540813"/>
                    <a:gd name="connsiteY465" fmla="*/ 65479 h 89937"/>
                    <a:gd name="connsiteX466" fmla="*/ 503525 w 540813"/>
                    <a:gd name="connsiteY466" fmla="*/ 66630 h 89937"/>
                    <a:gd name="connsiteX467" fmla="*/ 503398 w 540813"/>
                    <a:gd name="connsiteY467" fmla="*/ 67500 h 89937"/>
                    <a:gd name="connsiteX468" fmla="*/ 503142 w 540813"/>
                    <a:gd name="connsiteY468" fmla="*/ 68190 h 89937"/>
                    <a:gd name="connsiteX469" fmla="*/ 502681 w 540813"/>
                    <a:gd name="connsiteY469" fmla="*/ 68779 h 89937"/>
                    <a:gd name="connsiteX470" fmla="*/ 501019 w 540813"/>
                    <a:gd name="connsiteY470" fmla="*/ 69699 h 89937"/>
                    <a:gd name="connsiteX471" fmla="*/ 497438 w 540813"/>
                    <a:gd name="connsiteY471" fmla="*/ 70953 h 89937"/>
                    <a:gd name="connsiteX472" fmla="*/ 492348 w 540813"/>
                    <a:gd name="connsiteY472" fmla="*/ 72053 h 89937"/>
                    <a:gd name="connsiteX473" fmla="*/ 486182 w 540813"/>
                    <a:gd name="connsiteY473" fmla="*/ 72539 h 89937"/>
                    <a:gd name="connsiteX474" fmla="*/ 476232 w 540813"/>
                    <a:gd name="connsiteY474" fmla="*/ 70953 h 89937"/>
                    <a:gd name="connsiteX475" fmla="*/ 469044 w 540813"/>
                    <a:gd name="connsiteY475" fmla="*/ 66246 h 89937"/>
                    <a:gd name="connsiteX476" fmla="*/ 464644 w 540813"/>
                    <a:gd name="connsiteY476" fmla="*/ 58419 h 89937"/>
                    <a:gd name="connsiteX477" fmla="*/ 463161 w 540813"/>
                    <a:gd name="connsiteY477" fmla="*/ 47471 h 89937"/>
                    <a:gd name="connsiteX478" fmla="*/ 464696 w 540813"/>
                    <a:gd name="connsiteY478" fmla="*/ 36804 h 89937"/>
                    <a:gd name="connsiteX479" fmla="*/ 469121 w 540813"/>
                    <a:gd name="connsiteY479" fmla="*/ 28772 h 89937"/>
                    <a:gd name="connsiteX480" fmla="*/ 476104 w 540813"/>
                    <a:gd name="connsiteY480" fmla="*/ 23707 h 89937"/>
                    <a:gd name="connsiteX481" fmla="*/ 485262 w 540813"/>
                    <a:gd name="connsiteY481" fmla="*/ 21942 h 89937"/>
                    <a:gd name="connsiteX482" fmla="*/ 494496 w 540813"/>
                    <a:gd name="connsiteY482" fmla="*/ 23682 h 89937"/>
                    <a:gd name="connsiteX483" fmla="*/ 500763 w 540813"/>
                    <a:gd name="connsiteY483" fmla="*/ 28363 h 89937"/>
                    <a:gd name="connsiteX484" fmla="*/ 504370 w 540813"/>
                    <a:gd name="connsiteY484" fmla="*/ 35269 h 89937"/>
                    <a:gd name="connsiteX485" fmla="*/ 505521 w 540813"/>
                    <a:gd name="connsiteY485" fmla="*/ 43736 h 89937"/>
                    <a:gd name="connsiteX486" fmla="*/ 497028 w 540813"/>
                    <a:gd name="connsiteY486" fmla="*/ 42764 h 89937"/>
                    <a:gd name="connsiteX487" fmla="*/ 494068 w 540813"/>
                    <a:gd name="connsiteY487" fmla="*/ 32328 h 89937"/>
                    <a:gd name="connsiteX488" fmla="*/ 484830 w 540813"/>
                    <a:gd name="connsiteY488" fmla="*/ 28542 h 89937"/>
                    <a:gd name="connsiteX489" fmla="*/ 479321 w 540813"/>
                    <a:gd name="connsiteY489" fmla="*/ 29719 h 89937"/>
                    <a:gd name="connsiteX490" fmla="*/ 475358 w 540813"/>
                    <a:gd name="connsiteY490" fmla="*/ 32839 h 89937"/>
                    <a:gd name="connsiteX491" fmla="*/ 472887 w 540813"/>
                    <a:gd name="connsiteY491" fmla="*/ 37367 h 89937"/>
                    <a:gd name="connsiteX492" fmla="*/ 471909 w 540813"/>
                    <a:gd name="connsiteY492" fmla="*/ 42764 h 89937"/>
                    <a:gd name="connsiteX493" fmla="*/ 541211 w 540813"/>
                    <a:gd name="connsiteY493" fmla="*/ 66911 h 89937"/>
                    <a:gd name="connsiteX494" fmla="*/ 541006 w 540813"/>
                    <a:gd name="connsiteY494" fmla="*/ 69265 h 89937"/>
                    <a:gd name="connsiteX495" fmla="*/ 540393 w 540813"/>
                    <a:gd name="connsiteY495" fmla="*/ 70544 h 89937"/>
                    <a:gd name="connsiteX496" fmla="*/ 539165 w 540813"/>
                    <a:gd name="connsiteY496" fmla="*/ 71311 h 89937"/>
                    <a:gd name="connsiteX497" fmla="*/ 537297 w 540813"/>
                    <a:gd name="connsiteY497" fmla="*/ 71899 h 89937"/>
                    <a:gd name="connsiteX498" fmla="*/ 535072 w 540813"/>
                    <a:gd name="connsiteY498" fmla="*/ 72283 h 89937"/>
                    <a:gd name="connsiteX499" fmla="*/ 532719 w 540813"/>
                    <a:gd name="connsiteY499" fmla="*/ 72436 h 89937"/>
                    <a:gd name="connsiteX500" fmla="*/ 526580 w 540813"/>
                    <a:gd name="connsiteY500" fmla="*/ 71490 h 89937"/>
                    <a:gd name="connsiteX501" fmla="*/ 522385 w 540813"/>
                    <a:gd name="connsiteY501" fmla="*/ 68625 h 89937"/>
                    <a:gd name="connsiteX502" fmla="*/ 520006 w 540813"/>
                    <a:gd name="connsiteY502" fmla="*/ 63765 h 89937"/>
                    <a:gd name="connsiteX503" fmla="*/ 519264 w 540813"/>
                    <a:gd name="connsiteY503" fmla="*/ 56833 h 89937"/>
                    <a:gd name="connsiteX504" fmla="*/ 519264 w 540813"/>
                    <a:gd name="connsiteY504" fmla="*/ 29923 h 89937"/>
                    <a:gd name="connsiteX505" fmla="*/ 512818 w 540813"/>
                    <a:gd name="connsiteY505" fmla="*/ 29923 h 89937"/>
                    <a:gd name="connsiteX506" fmla="*/ 511590 w 540813"/>
                    <a:gd name="connsiteY506" fmla="*/ 29105 h 89937"/>
                    <a:gd name="connsiteX507" fmla="*/ 511129 w 540813"/>
                    <a:gd name="connsiteY507" fmla="*/ 26444 h 89937"/>
                    <a:gd name="connsiteX508" fmla="*/ 511257 w 540813"/>
                    <a:gd name="connsiteY508" fmla="*/ 24807 h 89937"/>
                    <a:gd name="connsiteX509" fmla="*/ 511590 w 540813"/>
                    <a:gd name="connsiteY509" fmla="*/ 23707 h 89937"/>
                    <a:gd name="connsiteX510" fmla="*/ 512127 w 540813"/>
                    <a:gd name="connsiteY510" fmla="*/ 23093 h 89937"/>
                    <a:gd name="connsiteX511" fmla="*/ 512868 w 540813"/>
                    <a:gd name="connsiteY511" fmla="*/ 22914 h 89937"/>
                    <a:gd name="connsiteX512" fmla="*/ 519264 w 540813"/>
                    <a:gd name="connsiteY512" fmla="*/ 22914 h 89937"/>
                    <a:gd name="connsiteX513" fmla="*/ 519264 w 540813"/>
                    <a:gd name="connsiteY513" fmla="*/ 11966 h 89937"/>
                    <a:gd name="connsiteX514" fmla="*/ 519443 w 540813"/>
                    <a:gd name="connsiteY514" fmla="*/ 11301 h 89937"/>
                    <a:gd name="connsiteX515" fmla="*/ 520107 w 540813"/>
                    <a:gd name="connsiteY515" fmla="*/ 10764 h 89937"/>
                    <a:gd name="connsiteX516" fmla="*/ 521412 w 540813"/>
                    <a:gd name="connsiteY516" fmla="*/ 10431 h 89937"/>
                    <a:gd name="connsiteX517" fmla="*/ 523459 w 540813"/>
                    <a:gd name="connsiteY517" fmla="*/ 10329 h 89937"/>
                    <a:gd name="connsiteX518" fmla="*/ 525557 w 540813"/>
                    <a:gd name="connsiteY518" fmla="*/ 10431 h 89937"/>
                    <a:gd name="connsiteX519" fmla="*/ 526835 w 540813"/>
                    <a:gd name="connsiteY519" fmla="*/ 10764 h 89937"/>
                    <a:gd name="connsiteX520" fmla="*/ 527501 w 540813"/>
                    <a:gd name="connsiteY520" fmla="*/ 11301 h 89937"/>
                    <a:gd name="connsiteX521" fmla="*/ 527706 w 540813"/>
                    <a:gd name="connsiteY521" fmla="*/ 11966 h 89937"/>
                    <a:gd name="connsiteX522" fmla="*/ 527706 w 540813"/>
                    <a:gd name="connsiteY522" fmla="*/ 22914 h 89937"/>
                    <a:gd name="connsiteX523" fmla="*/ 539523 w 540813"/>
                    <a:gd name="connsiteY523" fmla="*/ 22914 h 89937"/>
                    <a:gd name="connsiteX524" fmla="*/ 540240 w 540813"/>
                    <a:gd name="connsiteY524" fmla="*/ 23093 h 89937"/>
                    <a:gd name="connsiteX525" fmla="*/ 540777 w 540813"/>
                    <a:gd name="connsiteY525" fmla="*/ 23707 h 89937"/>
                    <a:gd name="connsiteX526" fmla="*/ 541109 w 540813"/>
                    <a:gd name="connsiteY526" fmla="*/ 24807 h 89937"/>
                    <a:gd name="connsiteX527" fmla="*/ 541211 w 540813"/>
                    <a:gd name="connsiteY527" fmla="*/ 26444 h 89937"/>
                    <a:gd name="connsiteX528" fmla="*/ 540751 w 540813"/>
                    <a:gd name="connsiteY528" fmla="*/ 29105 h 89937"/>
                    <a:gd name="connsiteX529" fmla="*/ 539523 w 540813"/>
                    <a:gd name="connsiteY529" fmla="*/ 29923 h 89937"/>
                    <a:gd name="connsiteX530" fmla="*/ 527706 w 540813"/>
                    <a:gd name="connsiteY530" fmla="*/ 29923 h 89937"/>
                    <a:gd name="connsiteX531" fmla="*/ 527706 w 540813"/>
                    <a:gd name="connsiteY531" fmla="*/ 55605 h 89937"/>
                    <a:gd name="connsiteX532" fmla="*/ 529112 w 540813"/>
                    <a:gd name="connsiteY532" fmla="*/ 62793 h 89937"/>
                    <a:gd name="connsiteX533" fmla="*/ 534151 w 540813"/>
                    <a:gd name="connsiteY533" fmla="*/ 65223 h 89937"/>
                    <a:gd name="connsiteX534" fmla="*/ 536249 w 540813"/>
                    <a:gd name="connsiteY534" fmla="*/ 64993 h 89937"/>
                    <a:gd name="connsiteX535" fmla="*/ 537886 w 540813"/>
                    <a:gd name="connsiteY535" fmla="*/ 64507 h 89937"/>
                    <a:gd name="connsiteX536" fmla="*/ 539114 w 540813"/>
                    <a:gd name="connsiteY536" fmla="*/ 64021 h 89937"/>
                    <a:gd name="connsiteX537" fmla="*/ 540035 w 540813"/>
                    <a:gd name="connsiteY537" fmla="*/ 63791 h 89937"/>
                    <a:gd name="connsiteX538" fmla="*/ 540520 w 540813"/>
                    <a:gd name="connsiteY538" fmla="*/ 63918 h 89937"/>
                    <a:gd name="connsiteX539" fmla="*/ 540879 w 540813"/>
                    <a:gd name="connsiteY539" fmla="*/ 64404 h 89937"/>
                    <a:gd name="connsiteX540" fmla="*/ 541109 w 540813"/>
                    <a:gd name="connsiteY540" fmla="*/ 65377 h 89937"/>
                    <a:gd name="connsiteX541" fmla="*/ 541211 w 540813"/>
                    <a:gd name="connsiteY541" fmla="*/ 66911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Lst>
                  <a:rect l="l" t="t" r="r" b="b"/>
                  <a:pathLst>
                    <a:path w="540813" h="89937">
                      <a:moveTo>
                        <a:pt x="37233" y="67934"/>
                      </a:moveTo>
                      <a:cubicBezTo>
                        <a:pt x="37233" y="68548"/>
                        <a:pt x="37199" y="69086"/>
                        <a:pt x="37131" y="69546"/>
                      </a:cubicBezTo>
                      <a:cubicBezTo>
                        <a:pt x="37062" y="70006"/>
                        <a:pt x="36943" y="70390"/>
                        <a:pt x="36773" y="70697"/>
                      </a:cubicBezTo>
                      <a:cubicBezTo>
                        <a:pt x="36602" y="71004"/>
                        <a:pt x="36406" y="71226"/>
                        <a:pt x="36184" y="71362"/>
                      </a:cubicBezTo>
                      <a:cubicBezTo>
                        <a:pt x="35962" y="71499"/>
                        <a:pt x="35715" y="71567"/>
                        <a:pt x="35442" y="71567"/>
                      </a:cubicBezTo>
                      <a:lnTo>
                        <a:pt x="3672" y="71567"/>
                      </a:lnTo>
                      <a:cubicBezTo>
                        <a:pt x="2888" y="71567"/>
                        <a:pt x="2146" y="71302"/>
                        <a:pt x="1447" y="70774"/>
                      </a:cubicBezTo>
                      <a:cubicBezTo>
                        <a:pt x="748" y="70245"/>
                        <a:pt x="398" y="69316"/>
                        <a:pt x="398" y="67986"/>
                      </a:cubicBezTo>
                      <a:lnTo>
                        <a:pt x="398" y="8948"/>
                      </a:lnTo>
                      <a:cubicBezTo>
                        <a:pt x="398" y="7618"/>
                        <a:pt x="748" y="6688"/>
                        <a:pt x="1447" y="6160"/>
                      </a:cubicBezTo>
                      <a:cubicBezTo>
                        <a:pt x="2146" y="5631"/>
                        <a:pt x="2888" y="5367"/>
                        <a:pt x="3672" y="5367"/>
                      </a:cubicBezTo>
                      <a:lnTo>
                        <a:pt x="35084" y="5367"/>
                      </a:lnTo>
                      <a:cubicBezTo>
                        <a:pt x="35357" y="5367"/>
                        <a:pt x="35604" y="5435"/>
                        <a:pt x="35826" y="5571"/>
                      </a:cubicBezTo>
                      <a:cubicBezTo>
                        <a:pt x="36048" y="5708"/>
                        <a:pt x="36227" y="5930"/>
                        <a:pt x="36363" y="6236"/>
                      </a:cubicBezTo>
                      <a:cubicBezTo>
                        <a:pt x="36500" y="6543"/>
                        <a:pt x="36611" y="6927"/>
                        <a:pt x="36696" y="7387"/>
                      </a:cubicBezTo>
                      <a:cubicBezTo>
                        <a:pt x="36781" y="7848"/>
                        <a:pt x="36824" y="8419"/>
                        <a:pt x="36824" y="9101"/>
                      </a:cubicBezTo>
                      <a:cubicBezTo>
                        <a:pt x="36824" y="9715"/>
                        <a:pt x="36781" y="10252"/>
                        <a:pt x="36696" y="10713"/>
                      </a:cubicBezTo>
                      <a:cubicBezTo>
                        <a:pt x="36611" y="11173"/>
                        <a:pt x="36500" y="11548"/>
                        <a:pt x="36363" y="11838"/>
                      </a:cubicBezTo>
                      <a:cubicBezTo>
                        <a:pt x="36227" y="12128"/>
                        <a:pt x="36048" y="12341"/>
                        <a:pt x="35826" y="12478"/>
                      </a:cubicBezTo>
                      <a:cubicBezTo>
                        <a:pt x="35604" y="12614"/>
                        <a:pt x="35357" y="12682"/>
                        <a:pt x="35084" y="12682"/>
                      </a:cubicBezTo>
                      <a:lnTo>
                        <a:pt x="9197" y="12682"/>
                      </a:lnTo>
                      <a:lnTo>
                        <a:pt x="9197" y="33453"/>
                      </a:lnTo>
                      <a:lnTo>
                        <a:pt x="31401" y="33453"/>
                      </a:lnTo>
                      <a:cubicBezTo>
                        <a:pt x="31674" y="33453"/>
                        <a:pt x="31921" y="33530"/>
                        <a:pt x="32143" y="33683"/>
                      </a:cubicBezTo>
                      <a:cubicBezTo>
                        <a:pt x="32364" y="33837"/>
                        <a:pt x="32552" y="34050"/>
                        <a:pt x="32705" y="34323"/>
                      </a:cubicBezTo>
                      <a:cubicBezTo>
                        <a:pt x="32859" y="34596"/>
                        <a:pt x="32970" y="34971"/>
                        <a:pt x="33038" y="35448"/>
                      </a:cubicBezTo>
                      <a:cubicBezTo>
                        <a:pt x="33106" y="35926"/>
                        <a:pt x="33140" y="36489"/>
                        <a:pt x="33140" y="37137"/>
                      </a:cubicBezTo>
                      <a:cubicBezTo>
                        <a:pt x="33140" y="37751"/>
                        <a:pt x="33106" y="38279"/>
                        <a:pt x="33038" y="38723"/>
                      </a:cubicBezTo>
                      <a:cubicBezTo>
                        <a:pt x="32970" y="39166"/>
                        <a:pt x="32859" y="39524"/>
                        <a:pt x="32705" y="39797"/>
                      </a:cubicBezTo>
                      <a:cubicBezTo>
                        <a:pt x="32552" y="40070"/>
                        <a:pt x="32364" y="40266"/>
                        <a:pt x="32143" y="40385"/>
                      </a:cubicBezTo>
                      <a:cubicBezTo>
                        <a:pt x="31921" y="40505"/>
                        <a:pt x="31674" y="40564"/>
                        <a:pt x="31401" y="40564"/>
                      </a:cubicBezTo>
                      <a:lnTo>
                        <a:pt x="9197" y="40564"/>
                      </a:lnTo>
                      <a:lnTo>
                        <a:pt x="9197" y="64251"/>
                      </a:lnTo>
                      <a:lnTo>
                        <a:pt x="35442" y="64251"/>
                      </a:lnTo>
                      <a:cubicBezTo>
                        <a:pt x="35715" y="64251"/>
                        <a:pt x="35962" y="64319"/>
                        <a:pt x="36184" y="64456"/>
                      </a:cubicBezTo>
                      <a:cubicBezTo>
                        <a:pt x="36406" y="64592"/>
                        <a:pt x="36602" y="64805"/>
                        <a:pt x="36773" y="65095"/>
                      </a:cubicBezTo>
                      <a:cubicBezTo>
                        <a:pt x="36943" y="65385"/>
                        <a:pt x="37062" y="65760"/>
                        <a:pt x="37131" y="66221"/>
                      </a:cubicBezTo>
                      <a:cubicBezTo>
                        <a:pt x="37199" y="66681"/>
                        <a:pt x="37233" y="67252"/>
                        <a:pt x="37233" y="67934"/>
                      </a:cubicBezTo>
                      <a:close/>
                      <a:moveTo>
                        <a:pt x="87964" y="70288"/>
                      </a:moveTo>
                      <a:cubicBezTo>
                        <a:pt x="87964" y="70561"/>
                        <a:pt x="87904" y="70799"/>
                        <a:pt x="87785" y="71004"/>
                      </a:cubicBezTo>
                      <a:cubicBezTo>
                        <a:pt x="87665" y="71209"/>
                        <a:pt x="87460" y="71371"/>
                        <a:pt x="87170" y="71490"/>
                      </a:cubicBezTo>
                      <a:cubicBezTo>
                        <a:pt x="86881" y="71609"/>
                        <a:pt x="86497" y="71703"/>
                        <a:pt x="86019" y="71771"/>
                      </a:cubicBezTo>
                      <a:cubicBezTo>
                        <a:pt x="85542" y="71840"/>
                        <a:pt x="84962" y="71874"/>
                        <a:pt x="84280" y="71874"/>
                      </a:cubicBezTo>
                      <a:cubicBezTo>
                        <a:pt x="83564" y="71874"/>
                        <a:pt x="82967" y="71840"/>
                        <a:pt x="82489" y="71771"/>
                      </a:cubicBezTo>
                      <a:cubicBezTo>
                        <a:pt x="82012" y="71703"/>
                        <a:pt x="81620" y="71609"/>
                        <a:pt x="81313" y="71490"/>
                      </a:cubicBezTo>
                      <a:cubicBezTo>
                        <a:pt x="81006" y="71371"/>
                        <a:pt x="80784" y="71209"/>
                        <a:pt x="80648" y="71004"/>
                      </a:cubicBezTo>
                      <a:cubicBezTo>
                        <a:pt x="80511" y="70799"/>
                        <a:pt x="80443" y="70561"/>
                        <a:pt x="80443" y="70288"/>
                      </a:cubicBezTo>
                      <a:lnTo>
                        <a:pt x="80443" y="64200"/>
                      </a:lnTo>
                      <a:cubicBezTo>
                        <a:pt x="78021" y="66826"/>
                        <a:pt x="75506" y="68872"/>
                        <a:pt x="72897" y="70339"/>
                      </a:cubicBezTo>
                      <a:cubicBezTo>
                        <a:pt x="70288" y="71806"/>
                        <a:pt x="67431" y="72539"/>
                        <a:pt x="64328" y="72539"/>
                      </a:cubicBezTo>
                      <a:cubicBezTo>
                        <a:pt x="60951" y="72539"/>
                        <a:pt x="58069" y="71882"/>
                        <a:pt x="55682" y="70569"/>
                      </a:cubicBezTo>
                      <a:cubicBezTo>
                        <a:pt x="53294" y="69256"/>
                        <a:pt x="51359" y="67483"/>
                        <a:pt x="49875" y="65249"/>
                      </a:cubicBezTo>
                      <a:cubicBezTo>
                        <a:pt x="48392" y="63015"/>
                        <a:pt x="47309" y="60389"/>
                        <a:pt x="46626" y="57370"/>
                      </a:cubicBezTo>
                      <a:cubicBezTo>
                        <a:pt x="45944" y="54352"/>
                        <a:pt x="45603" y="51171"/>
                        <a:pt x="45603" y="47829"/>
                      </a:cubicBezTo>
                      <a:cubicBezTo>
                        <a:pt x="45603" y="43873"/>
                        <a:pt x="46030" y="40300"/>
                        <a:pt x="46882" y="37111"/>
                      </a:cubicBezTo>
                      <a:cubicBezTo>
                        <a:pt x="47735" y="33922"/>
                        <a:pt x="48997" y="31202"/>
                        <a:pt x="50668" y="28951"/>
                      </a:cubicBezTo>
                      <a:cubicBezTo>
                        <a:pt x="52339" y="26700"/>
                        <a:pt x="54411" y="24969"/>
                        <a:pt x="56884" y="23758"/>
                      </a:cubicBezTo>
                      <a:cubicBezTo>
                        <a:pt x="59357" y="22548"/>
                        <a:pt x="62213" y="21942"/>
                        <a:pt x="65453" y="21942"/>
                      </a:cubicBezTo>
                      <a:cubicBezTo>
                        <a:pt x="68148" y="21942"/>
                        <a:pt x="70612" y="22531"/>
                        <a:pt x="72846" y="23707"/>
                      </a:cubicBezTo>
                      <a:cubicBezTo>
                        <a:pt x="75080" y="24884"/>
                        <a:pt x="77288" y="26615"/>
                        <a:pt x="79471" y="28900"/>
                      </a:cubicBezTo>
                      <a:lnTo>
                        <a:pt x="79471" y="2144"/>
                      </a:lnTo>
                      <a:cubicBezTo>
                        <a:pt x="79471" y="1905"/>
                        <a:pt x="79531" y="1675"/>
                        <a:pt x="79650" y="1453"/>
                      </a:cubicBezTo>
                      <a:cubicBezTo>
                        <a:pt x="79769" y="1231"/>
                        <a:pt x="80000" y="1061"/>
                        <a:pt x="80341" y="941"/>
                      </a:cubicBezTo>
                      <a:cubicBezTo>
                        <a:pt x="80682" y="822"/>
                        <a:pt x="81117" y="720"/>
                        <a:pt x="81645" y="635"/>
                      </a:cubicBezTo>
                      <a:cubicBezTo>
                        <a:pt x="82174" y="549"/>
                        <a:pt x="82848" y="507"/>
                        <a:pt x="83666" y="507"/>
                      </a:cubicBezTo>
                      <a:cubicBezTo>
                        <a:pt x="84519" y="507"/>
                        <a:pt x="85218" y="549"/>
                        <a:pt x="85764" y="635"/>
                      </a:cubicBezTo>
                      <a:cubicBezTo>
                        <a:pt x="86309" y="720"/>
                        <a:pt x="86736" y="822"/>
                        <a:pt x="87043" y="941"/>
                      </a:cubicBezTo>
                      <a:cubicBezTo>
                        <a:pt x="87350" y="1061"/>
                        <a:pt x="87580" y="1231"/>
                        <a:pt x="87733" y="1453"/>
                      </a:cubicBezTo>
                      <a:cubicBezTo>
                        <a:pt x="87887" y="1675"/>
                        <a:pt x="87964" y="1905"/>
                        <a:pt x="87964" y="2144"/>
                      </a:cubicBezTo>
                      <a:close/>
                      <a:moveTo>
                        <a:pt x="79471" y="37904"/>
                      </a:moveTo>
                      <a:cubicBezTo>
                        <a:pt x="77186" y="35073"/>
                        <a:pt x="74977" y="32916"/>
                        <a:pt x="72846" y="31432"/>
                      </a:cubicBezTo>
                      <a:cubicBezTo>
                        <a:pt x="70714" y="29949"/>
                        <a:pt x="68489" y="29207"/>
                        <a:pt x="66169" y="29207"/>
                      </a:cubicBezTo>
                      <a:cubicBezTo>
                        <a:pt x="64021" y="29207"/>
                        <a:pt x="62196" y="29719"/>
                        <a:pt x="60695" y="30742"/>
                      </a:cubicBezTo>
                      <a:cubicBezTo>
                        <a:pt x="59195" y="31765"/>
                        <a:pt x="57975" y="33112"/>
                        <a:pt x="57037" y="34783"/>
                      </a:cubicBezTo>
                      <a:cubicBezTo>
                        <a:pt x="56100" y="36454"/>
                        <a:pt x="55417" y="38347"/>
                        <a:pt x="54991" y="40462"/>
                      </a:cubicBezTo>
                      <a:cubicBezTo>
                        <a:pt x="54565" y="42577"/>
                        <a:pt x="54352" y="44725"/>
                        <a:pt x="54352" y="46908"/>
                      </a:cubicBezTo>
                      <a:cubicBezTo>
                        <a:pt x="54352" y="49227"/>
                        <a:pt x="54531" y="51495"/>
                        <a:pt x="54889" y="53712"/>
                      </a:cubicBezTo>
                      <a:cubicBezTo>
                        <a:pt x="55247" y="55929"/>
                        <a:pt x="55869" y="57899"/>
                        <a:pt x="56756" y="59621"/>
                      </a:cubicBezTo>
                      <a:cubicBezTo>
                        <a:pt x="57643" y="61343"/>
                        <a:pt x="58819" y="62725"/>
                        <a:pt x="60286" y="63765"/>
                      </a:cubicBezTo>
                      <a:cubicBezTo>
                        <a:pt x="61753" y="64805"/>
                        <a:pt x="63594" y="65325"/>
                        <a:pt x="65811" y="65325"/>
                      </a:cubicBezTo>
                      <a:cubicBezTo>
                        <a:pt x="66937" y="65325"/>
                        <a:pt x="68020" y="65172"/>
                        <a:pt x="69060" y="64865"/>
                      </a:cubicBezTo>
                      <a:cubicBezTo>
                        <a:pt x="70100" y="64558"/>
                        <a:pt x="71166" y="64046"/>
                        <a:pt x="72257" y="63330"/>
                      </a:cubicBezTo>
                      <a:cubicBezTo>
                        <a:pt x="73349" y="62614"/>
                        <a:pt x="74491" y="61684"/>
                        <a:pt x="75685" y="60542"/>
                      </a:cubicBezTo>
                      <a:cubicBezTo>
                        <a:pt x="76879" y="59399"/>
                        <a:pt x="78141" y="57993"/>
                        <a:pt x="79471" y="56321"/>
                      </a:cubicBezTo>
                      <a:close/>
                      <a:moveTo>
                        <a:pt x="111531" y="70288"/>
                      </a:moveTo>
                      <a:cubicBezTo>
                        <a:pt x="111531" y="70561"/>
                        <a:pt x="111463" y="70791"/>
                        <a:pt x="111327" y="70978"/>
                      </a:cubicBezTo>
                      <a:cubicBezTo>
                        <a:pt x="111190" y="71166"/>
                        <a:pt x="110969" y="71328"/>
                        <a:pt x="110661" y="71464"/>
                      </a:cubicBezTo>
                      <a:cubicBezTo>
                        <a:pt x="110354" y="71601"/>
                        <a:pt x="109928" y="71703"/>
                        <a:pt x="109383" y="71771"/>
                      </a:cubicBezTo>
                      <a:cubicBezTo>
                        <a:pt x="108837" y="71840"/>
                        <a:pt x="108138" y="71874"/>
                        <a:pt x="107284" y="71874"/>
                      </a:cubicBezTo>
                      <a:cubicBezTo>
                        <a:pt x="106466" y="71874"/>
                        <a:pt x="105784" y="71840"/>
                        <a:pt x="105238" y="71771"/>
                      </a:cubicBezTo>
                      <a:cubicBezTo>
                        <a:pt x="104693" y="71703"/>
                        <a:pt x="104258" y="71601"/>
                        <a:pt x="103934" y="71464"/>
                      </a:cubicBezTo>
                      <a:cubicBezTo>
                        <a:pt x="103610" y="71328"/>
                        <a:pt x="103388" y="71166"/>
                        <a:pt x="103269" y="70978"/>
                      </a:cubicBezTo>
                      <a:cubicBezTo>
                        <a:pt x="103150" y="70791"/>
                        <a:pt x="103090" y="70561"/>
                        <a:pt x="103090" y="70288"/>
                      </a:cubicBezTo>
                      <a:lnTo>
                        <a:pt x="103090" y="24245"/>
                      </a:lnTo>
                      <a:cubicBezTo>
                        <a:pt x="103090" y="24006"/>
                        <a:pt x="103150" y="23784"/>
                        <a:pt x="103269" y="23579"/>
                      </a:cubicBezTo>
                      <a:cubicBezTo>
                        <a:pt x="103388" y="23375"/>
                        <a:pt x="103610" y="23204"/>
                        <a:pt x="103934" y="23068"/>
                      </a:cubicBezTo>
                      <a:cubicBezTo>
                        <a:pt x="104258" y="22931"/>
                        <a:pt x="104693" y="22829"/>
                        <a:pt x="105238" y="22761"/>
                      </a:cubicBezTo>
                      <a:cubicBezTo>
                        <a:pt x="105784" y="22693"/>
                        <a:pt x="106466" y="22659"/>
                        <a:pt x="107284" y="22659"/>
                      </a:cubicBezTo>
                      <a:cubicBezTo>
                        <a:pt x="108138" y="22659"/>
                        <a:pt x="108837" y="22693"/>
                        <a:pt x="109383" y="22761"/>
                      </a:cubicBezTo>
                      <a:cubicBezTo>
                        <a:pt x="109928" y="22829"/>
                        <a:pt x="110354" y="22931"/>
                        <a:pt x="110661" y="23068"/>
                      </a:cubicBezTo>
                      <a:cubicBezTo>
                        <a:pt x="110969" y="23204"/>
                        <a:pt x="111190" y="23375"/>
                        <a:pt x="111327" y="23579"/>
                      </a:cubicBezTo>
                      <a:cubicBezTo>
                        <a:pt x="111463" y="23784"/>
                        <a:pt x="111531" y="24006"/>
                        <a:pt x="111531" y="24245"/>
                      </a:cubicBezTo>
                      <a:close/>
                      <a:moveTo>
                        <a:pt x="112503" y="8692"/>
                      </a:moveTo>
                      <a:cubicBezTo>
                        <a:pt x="112503" y="10670"/>
                        <a:pt x="112128" y="12017"/>
                        <a:pt x="111377" y="12734"/>
                      </a:cubicBezTo>
                      <a:cubicBezTo>
                        <a:pt x="110628" y="13450"/>
                        <a:pt x="109246" y="13808"/>
                        <a:pt x="107234" y="13808"/>
                      </a:cubicBezTo>
                      <a:cubicBezTo>
                        <a:pt x="105256" y="13808"/>
                        <a:pt x="103900" y="13458"/>
                        <a:pt x="103167" y="12759"/>
                      </a:cubicBezTo>
                      <a:cubicBezTo>
                        <a:pt x="102433" y="12060"/>
                        <a:pt x="102067" y="10738"/>
                        <a:pt x="102067" y="8794"/>
                      </a:cubicBezTo>
                      <a:cubicBezTo>
                        <a:pt x="102067" y="6816"/>
                        <a:pt x="102442" y="5469"/>
                        <a:pt x="103192" y="4753"/>
                      </a:cubicBezTo>
                      <a:cubicBezTo>
                        <a:pt x="103942" y="4037"/>
                        <a:pt x="105323" y="3678"/>
                        <a:pt x="107336" y="3678"/>
                      </a:cubicBezTo>
                      <a:cubicBezTo>
                        <a:pt x="109314" y="3678"/>
                        <a:pt x="110670" y="4028"/>
                        <a:pt x="111403" y="4727"/>
                      </a:cubicBezTo>
                      <a:cubicBezTo>
                        <a:pt x="112136" y="5426"/>
                        <a:pt x="112503" y="6748"/>
                        <a:pt x="112503" y="8692"/>
                      </a:cubicBezTo>
                      <a:close/>
                      <a:moveTo>
                        <a:pt x="150845" y="66911"/>
                      </a:moveTo>
                      <a:cubicBezTo>
                        <a:pt x="150845" y="67900"/>
                        <a:pt x="150777" y="68685"/>
                        <a:pt x="150640" y="69265"/>
                      </a:cubicBezTo>
                      <a:cubicBezTo>
                        <a:pt x="150504" y="69844"/>
                        <a:pt x="150299" y="70271"/>
                        <a:pt x="150026" y="70544"/>
                      </a:cubicBezTo>
                      <a:cubicBezTo>
                        <a:pt x="149754" y="70816"/>
                        <a:pt x="149344" y="71072"/>
                        <a:pt x="148798" y="71311"/>
                      </a:cubicBezTo>
                      <a:cubicBezTo>
                        <a:pt x="148252" y="71550"/>
                        <a:pt x="147630" y="71746"/>
                        <a:pt x="146931" y="71899"/>
                      </a:cubicBezTo>
                      <a:cubicBezTo>
                        <a:pt x="146232" y="72053"/>
                        <a:pt x="145490" y="72181"/>
                        <a:pt x="144706" y="72283"/>
                      </a:cubicBezTo>
                      <a:cubicBezTo>
                        <a:pt x="143921" y="72385"/>
                        <a:pt x="143137" y="72436"/>
                        <a:pt x="142353" y="72436"/>
                      </a:cubicBezTo>
                      <a:cubicBezTo>
                        <a:pt x="139965" y="72436"/>
                        <a:pt x="137919" y="72121"/>
                        <a:pt x="136213" y="71490"/>
                      </a:cubicBezTo>
                      <a:cubicBezTo>
                        <a:pt x="134508" y="70859"/>
                        <a:pt x="133110" y="69904"/>
                        <a:pt x="132018" y="68625"/>
                      </a:cubicBezTo>
                      <a:cubicBezTo>
                        <a:pt x="130926" y="67346"/>
                        <a:pt x="130134" y="65726"/>
                        <a:pt x="129640" y="63765"/>
                      </a:cubicBezTo>
                      <a:cubicBezTo>
                        <a:pt x="129144" y="61804"/>
                        <a:pt x="128898" y="59493"/>
                        <a:pt x="128898" y="56833"/>
                      </a:cubicBezTo>
                      <a:lnTo>
                        <a:pt x="128898" y="29923"/>
                      </a:lnTo>
                      <a:lnTo>
                        <a:pt x="122451" y="29923"/>
                      </a:lnTo>
                      <a:cubicBezTo>
                        <a:pt x="121940" y="29923"/>
                        <a:pt x="121530" y="29650"/>
                        <a:pt x="121223" y="29105"/>
                      </a:cubicBezTo>
                      <a:cubicBezTo>
                        <a:pt x="120917" y="28559"/>
                        <a:pt x="120763" y="27672"/>
                        <a:pt x="120763" y="26444"/>
                      </a:cubicBezTo>
                      <a:cubicBezTo>
                        <a:pt x="120763" y="25796"/>
                        <a:pt x="120806" y="25251"/>
                        <a:pt x="120891" y="24807"/>
                      </a:cubicBezTo>
                      <a:cubicBezTo>
                        <a:pt x="120977" y="24364"/>
                        <a:pt x="121087" y="23997"/>
                        <a:pt x="121223" y="23707"/>
                      </a:cubicBezTo>
                      <a:cubicBezTo>
                        <a:pt x="121360" y="23417"/>
                        <a:pt x="121539" y="23213"/>
                        <a:pt x="121761" y="23093"/>
                      </a:cubicBezTo>
                      <a:cubicBezTo>
                        <a:pt x="121982" y="22974"/>
                        <a:pt x="122230" y="22914"/>
                        <a:pt x="122503" y="22914"/>
                      </a:cubicBezTo>
                      <a:lnTo>
                        <a:pt x="128898" y="22914"/>
                      </a:lnTo>
                      <a:lnTo>
                        <a:pt x="128898" y="11966"/>
                      </a:lnTo>
                      <a:cubicBezTo>
                        <a:pt x="128898" y="11728"/>
                        <a:pt x="128957" y="11506"/>
                        <a:pt x="129077" y="11301"/>
                      </a:cubicBezTo>
                      <a:cubicBezTo>
                        <a:pt x="129196" y="11097"/>
                        <a:pt x="129418" y="10918"/>
                        <a:pt x="129741" y="10764"/>
                      </a:cubicBezTo>
                      <a:cubicBezTo>
                        <a:pt x="130065" y="10611"/>
                        <a:pt x="130501" y="10500"/>
                        <a:pt x="131046" y="10431"/>
                      </a:cubicBezTo>
                      <a:cubicBezTo>
                        <a:pt x="131592" y="10363"/>
                        <a:pt x="132274" y="10329"/>
                        <a:pt x="133092" y="10329"/>
                      </a:cubicBezTo>
                      <a:cubicBezTo>
                        <a:pt x="133945" y="10329"/>
                        <a:pt x="134644" y="10363"/>
                        <a:pt x="135190" y="10431"/>
                      </a:cubicBezTo>
                      <a:cubicBezTo>
                        <a:pt x="135736" y="10500"/>
                        <a:pt x="136162" y="10611"/>
                        <a:pt x="136469" y="10764"/>
                      </a:cubicBezTo>
                      <a:cubicBezTo>
                        <a:pt x="136776" y="10918"/>
                        <a:pt x="136998" y="11097"/>
                        <a:pt x="137134" y="11301"/>
                      </a:cubicBezTo>
                      <a:cubicBezTo>
                        <a:pt x="137271" y="11506"/>
                        <a:pt x="137339" y="11728"/>
                        <a:pt x="137339" y="11966"/>
                      </a:cubicBezTo>
                      <a:lnTo>
                        <a:pt x="137339" y="22914"/>
                      </a:lnTo>
                      <a:lnTo>
                        <a:pt x="149156" y="22914"/>
                      </a:lnTo>
                      <a:cubicBezTo>
                        <a:pt x="149430" y="22914"/>
                        <a:pt x="149668" y="22974"/>
                        <a:pt x="149873" y="23093"/>
                      </a:cubicBezTo>
                      <a:cubicBezTo>
                        <a:pt x="150077" y="23213"/>
                        <a:pt x="150256" y="23417"/>
                        <a:pt x="150410" y="23707"/>
                      </a:cubicBezTo>
                      <a:cubicBezTo>
                        <a:pt x="150563" y="23997"/>
                        <a:pt x="150675" y="24364"/>
                        <a:pt x="150742" y="24807"/>
                      </a:cubicBezTo>
                      <a:cubicBezTo>
                        <a:pt x="150811" y="25251"/>
                        <a:pt x="150845" y="25796"/>
                        <a:pt x="150845" y="26444"/>
                      </a:cubicBezTo>
                      <a:cubicBezTo>
                        <a:pt x="150845" y="27672"/>
                        <a:pt x="150692" y="28559"/>
                        <a:pt x="150384" y="29105"/>
                      </a:cubicBezTo>
                      <a:cubicBezTo>
                        <a:pt x="150077" y="29650"/>
                        <a:pt x="149668" y="29923"/>
                        <a:pt x="149156" y="29923"/>
                      </a:cubicBezTo>
                      <a:lnTo>
                        <a:pt x="137339" y="29923"/>
                      </a:lnTo>
                      <a:lnTo>
                        <a:pt x="137339" y="55605"/>
                      </a:lnTo>
                      <a:cubicBezTo>
                        <a:pt x="137339" y="58777"/>
                        <a:pt x="137807" y="61173"/>
                        <a:pt x="138745" y="62793"/>
                      </a:cubicBezTo>
                      <a:cubicBezTo>
                        <a:pt x="139684" y="64413"/>
                        <a:pt x="141363" y="65223"/>
                        <a:pt x="143785" y="65223"/>
                      </a:cubicBezTo>
                      <a:cubicBezTo>
                        <a:pt x="144569" y="65223"/>
                        <a:pt x="145268" y="65146"/>
                        <a:pt x="145883" y="64993"/>
                      </a:cubicBezTo>
                      <a:cubicBezTo>
                        <a:pt x="146496" y="64839"/>
                        <a:pt x="147042" y="64677"/>
                        <a:pt x="147520" y="64507"/>
                      </a:cubicBezTo>
                      <a:cubicBezTo>
                        <a:pt x="147997" y="64336"/>
                        <a:pt x="148407" y="64174"/>
                        <a:pt x="148748" y="64021"/>
                      </a:cubicBezTo>
                      <a:cubicBezTo>
                        <a:pt x="149089" y="63867"/>
                        <a:pt x="149395" y="63791"/>
                        <a:pt x="149668" y="63791"/>
                      </a:cubicBezTo>
                      <a:cubicBezTo>
                        <a:pt x="149838" y="63791"/>
                        <a:pt x="150001" y="63833"/>
                        <a:pt x="150155" y="63918"/>
                      </a:cubicBezTo>
                      <a:cubicBezTo>
                        <a:pt x="150308" y="64004"/>
                        <a:pt x="150427" y="64166"/>
                        <a:pt x="150513" y="64404"/>
                      </a:cubicBezTo>
                      <a:cubicBezTo>
                        <a:pt x="150597" y="64643"/>
                        <a:pt x="150675" y="64967"/>
                        <a:pt x="150742" y="65377"/>
                      </a:cubicBezTo>
                      <a:cubicBezTo>
                        <a:pt x="150811" y="65786"/>
                        <a:pt x="150845" y="66297"/>
                        <a:pt x="150845" y="66911"/>
                      </a:cubicBezTo>
                      <a:close/>
                      <a:moveTo>
                        <a:pt x="170070" y="70288"/>
                      </a:moveTo>
                      <a:cubicBezTo>
                        <a:pt x="170070" y="70561"/>
                        <a:pt x="170002" y="70791"/>
                        <a:pt x="169866" y="70978"/>
                      </a:cubicBezTo>
                      <a:cubicBezTo>
                        <a:pt x="169729" y="71166"/>
                        <a:pt x="169507" y="71328"/>
                        <a:pt x="169201" y="71464"/>
                      </a:cubicBezTo>
                      <a:cubicBezTo>
                        <a:pt x="168893" y="71601"/>
                        <a:pt x="168467" y="71703"/>
                        <a:pt x="167922" y="71771"/>
                      </a:cubicBezTo>
                      <a:cubicBezTo>
                        <a:pt x="167376" y="71840"/>
                        <a:pt x="166677" y="71874"/>
                        <a:pt x="165824" y="71874"/>
                      </a:cubicBezTo>
                      <a:cubicBezTo>
                        <a:pt x="165005" y="71874"/>
                        <a:pt x="164323" y="71840"/>
                        <a:pt x="163777" y="71771"/>
                      </a:cubicBezTo>
                      <a:cubicBezTo>
                        <a:pt x="163231" y="71703"/>
                        <a:pt x="162797" y="71601"/>
                        <a:pt x="162473" y="71464"/>
                      </a:cubicBezTo>
                      <a:cubicBezTo>
                        <a:pt x="162149" y="71328"/>
                        <a:pt x="161927" y="71166"/>
                        <a:pt x="161807" y="70978"/>
                      </a:cubicBezTo>
                      <a:cubicBezTo>
                        <a:pt x="161688" y="70791"/>
                        <a:pt x="161628" y="70561"/>
                        <a:pt x="161628" y="70288"/>
                      </a:cubicBezTo>
                      <a:lnTo>
                        <a:pt x="161628" y="24245"/>
                      </a:lnTo>
                      <a:cubicBezTo>
                        <a:pt x="161628" y="24006"/>
                        <a:pt x="161688" y="23784"/>
                        <a:pt x="161807" y="23579"/>
                      </a:cubicBezTo>
                      <a:cubicBezTo>
                        <a:pt x="161927" y="23375"/>
                        <a:pt x="162149" y="23204"/>
                        <a:pt x="162473" y="23068"/>
                      </a:cubicBezTo>
                      <a:cubicBezTo>
                        <a:pt x="162797" y="22931"/>
                        <a:pt x="163231" y="22829"/>
                        <a:pt x="163777" y="22761"/>
                      </a:cubicBezTo>
                      <a:cubicBezTo>
                        <a:pt x="164323" y="22693"/>
                        <a:pt x="165005" y="22659"/>
                        <a:pt x="165824" y="22659"/>
                      </a:cubicBezTo>
                      <a:cubicBezTo>
                        <a:pt x="166677" y="22659"/>
                        <a:pt x="167376" y="22693"/>
                        <a:pt x="167922" y="22761"/>
                      </a:cubicBezTo>
                      <a:cubicBezTo>
                        <a:pt x="168467" y="22829"/>
                        <a:pt x="168893" y="22931"/>
                        <a:pt x="169201" y="23068"/>
                      </a:cubicBezTo>
                      <a:cubicBezTo>
                        <a:pt x="169507" y="23204"/>
                        <a:pt x="169729" y="23375"/>
                        <a:pt x="169866" y="23579"/>
                      </a:cubicBezTo>
                      <a:cubicBezTo>
                        <a:pt x="170002" y="23784"/>
                        <a:pt x="170070" y="24006"/>
                        <a:pt x="170070" y="24245"/>
                      </a:cubicBezTo>
                      <a:close/>
                      <a:moveTo>
                        <a:pt x="171042" y="8692"/>
                      </a:moveTo>
                      <a:cubicBezTo>
                        <a:pt x="171042" y="10670"/>
                        <a:pt x="170667" y="12017"/>
                        <a:pt x="169917" y="12734"/>
                      </a:cubicBezTo>
                      <a:cubicBezTo>
                        <a:pt x="169166" y="13450"/>
                        <a:pt x="167785" y="13808"/>
                        <a:pt x="165773" y="13808"/>
                      </a:cubicBezTo>
                      <a:cubicBezTo>
                        <a:pt x="163794" y="13808"/>
                        <a:pt x="162439" y="13458"/>
                        <a:pt x="161705" y="12759"/>
                      </a:cubicBezTo>
                      <a:cubicBezTo>
                        <a:pt x="160972" y="12060"/>
                        <a:pt x="160605" y="10738"/>
                        <a:pt x="160605" y="8794"/>
                      </a:cubicBezTo>
                      <a:cubicBezTo>
                        <a:pt x="160605" y="6816"/>
                        <a:pt x="160981" y="5469"/>
                        <a:pt x="161731" y="4753"/>
                      </a:cubicBezTo>
                      <a:cubicBezTo>
                        <a:pt x="162482" y="4037"/>
                        <a:pt x="163863" y="3678"/>
                        <a:pt x="165875" y="3678"/>
                      </a:cubicBezTo>
                      <a:cubicBezTo>
                        <a:pt x="167853" y="3678"/>
                        <a:pt x="169209" y="4028"/>
                        <a:pt x="169942" y="4727"/>
                      </a:cubicBezTo>
                      <a:cubicBezTo>
                        <a:pt x="170675" y="5426"/>
                        <a:pt x="171042" y="6748"/>
                        <a:pt x="171042" y="8692"/>
                      </a:cubicBezTo>
                      <a:close/>
                      <a:moveTo>
                        <a:pt x="225090" y="70288"/>
                      </a:moveTo>
                      <a:cubicBezTo>
                        <a:pt x="225090" y="70561"/>
                        <a:pt x="225022" y="70791"/>
                        <a:pt x="224886" y="70978"/>
                      </a:cubicBezTo>
                      <a:cubicBezTo>
                        <a:pt x="224749" y="71166"/>
                        <a:pt x="224528" y="71328"/>
                        <a:pt x="224220" y="71464"/>
                      </a:cubicBezTo>
                      <a:cubicBezTo>
                        <a:pt x="223913" y="71601"/>
                        <a:pt x="223487" y="71703"/>
                        <a:pt x="222942" y="71771"/>
                      </a:cubicBezTo>
                      <a:cubicBezTo>
                        <a:pt x="222396" y="71840"/>
                        <a:pt x="221713" y="71874"/>
                        <a:pt x="220895" y="71874"/>
                      </a:cubicBezTo>
                      <a:cubicBezTo>
                        <a:pt x="220042" y="71874"/>
                        <a:pt x="219343" y="71840"/>
                        <a:pt x="218797" y="71771"/>
                      </a:cubicBezTo>
                      <a:cubicBezTo>
                        <a:pt x="218252" y="71703"/>
                        <a:pt x="217825" y="71601"/>
                        <a:pt x="217518" y="71464"/>
                      </a:cubicBezTo>
                      <a:cubicBezTo>
                        <a:pt x="217211" y="71328"/>
                        <a:pt x="216990" y="71166"/>
                        <a:pt x="216853" y="70978"/>
                      </a:cubicBezTo>
                      <a:cubicBezTo>
                        <a:pt x="216717" y="70791"/>
                        <a:pt x="216649" y="70561"/>
                        <a:pt x="216649" y="70288"/>
                      </a:cubicBezTo>
                      <a:lnTo>
                        <a:pt x="216649" y="43327"/>
                      </a:lnTo>
                      <a:cubicBezTo>
                        <a:pt x="216649" y="40701"/>
                        <a:pt x="216444" y="38586"/>
                        <a:pt x="216035" y="36983"/>
                      </a:cubicBezTo>
                      <a:cubicBezTo>
                        <a:pt x="215626" y="35380"/>
                        <a:pt x="215028" y="33999"/>
                        <a:pt x="214244" y="32839"/>
                      </a:cubicBezTo>
                      <a:cubicBezTo>
                        <a:pt x="213460" y="31680"/>
                        <a:pt x="212445" y="30793"/>
                        <a:pt x="211200" y="30179"/>
                      </a:cubicBezTo>
                      <a:cubicBezTo>
                        <a:pt x="209955" y="29565"/>
                        <a:pt x="208514" y="29258"/>
                        <a:pt x="206877" y="29258"/>
                      </a:cubicBezTo>
                      <a:cubicBezTo>
                        <a:pt x="204762" y="29258"/>
                        <a:pt x="202648" y="30008"/>
                        <a:pt x="200533" y="31509"/>
                      </a:cubicBezTo>
                      <a:cubicBezTo>
                        <a:pt x="198419" y="33010"/>
                        <a:pt x="196202" y="35210"/>
                        <a:pt x="193883" y="38109"/>
                      </a:cubicBezTo>
                      <a:lnTo>
                        <a:pt x="193883" y="70288"/>
                      </a:lnTo>
                      <a:cubicBezTo>
                        <a:pt x="193883" y="70561"/>
                        <a:pt x="193814" y="70791"/>
                        <a:pt x="193678" y="70978"/>
                      </a:cubicBezTo>
                      <a:cubicBezTo>
                        <a:pt x="193542" y="71166"/>
                        <a:pt x="193320" y="71328"/>
                        <a:pt x="193013" y="71464"/>
                      </a:cubicBezTo>
                      <a:cubicBezTo>
                        <a:pt x="192706" y="71601"/>
                        <a:pt x="192280" y="71703"/>
                        <a:pt x="191734" y="71771"/>
                      </a:cubicBezTo>
                      <a:cubicBezTo>
                        <a:pt x="191188" y="71840"/>
                        <a:pt x="190489" y="71874"/>
                        <a:pt x="189637" y="71874"/>
                      </a:cubicBezTo>
                      <a:cubicBezTo>
                        <a:pt x="188817" y="71874"/>
                        <a:pt x="188135" y="71840"/>
                        <a:pt x="187590" y="71771"/>
                      </a:cubicBezTo>
                      <a:cubicBezTo>
                        <a:pt x="187044" y="71703"/>
                        <a:pt x="186610" y="71601"/>
                        <a:pt x="186286" y="71464"/>
                      </a:cubicBezTo>
                      <a:cubicBezTo>
                        <a:pt x="185962" y="71328"/>
                        <a:pt x="185740" y="71166"/>
                        <a:pt x="185620" y="70978"/>
                      </a:cubicBezTo>
                      <a:cubicBezTo>
                        <a:pt x="185501" y="70791"/>
                        <a:pt x="185441" y="70561"/>
                        <a:pt x="185441" y="70288"/>
                      </a:cubicBezTo>
                      <a:lnTo>
                        <a:pt x="185441" y="24245"/>
                      </a:lnTo>
                      <a:cubicBezTo>
                        <a:pt x="185441" y="23972"/>
                        <a:pt x="185492" y="23741"/>
                        <a:pt x="185595" y="23554"/>
                      </a:cubicBezTo>
                      <a:cubicBezTo>
                        <a:pt x="185697" y="23366"/>
                        <a:pt x="185902" y="23196"/>
                        <a:pt x="186209" y="23042"/>
                      </a:cubicBezTo>
                      <a:cubicBezTo>
                        <a:pt x="186515" y="22889"/>
                        <a:pt x="186908" y="22786"/>
                        <a:pt x="187385" y="22735"/>
                      </a:cubicBezTo>
                      <a:cubicBezTo>
                        <a:pt x="187863" y="22684"/>
                        <a:pt x="188494" y="22659"/>
                        <a:pt x="189278" y="22659"/>
                      </a:cubicBezTo>
                      <a:cubicBezTo>
                        <a:pt x="190029" y="22659"/>
                        <a:pt x="190651" y="22684"/>
                        <a:pt x="191145" y="22735"/>
                      </a:cubicBezTo>
                      <a:cubicBezTo>
                        <a:pt x="191640" y="22786"/>
                        <a:pt x="192024" y="22889"/>
                        <a:pt x="192297" y="23042"/>
                      </a:cubicBezTo>
                      <a:cubicBezTo>
                        <a:pt x="192569" y="23196"/>
                        <a:pt x="192766" y="23366"/>
                        <a:pt x="192885" y="23554"/>
                      </a:cubicBezTo>
                      <a:cubicBezTo>
                        <a:pt x="193005" y="23741"/>
                        <a:pt x="193064" y="23972"/>
                        <a:pt x="193064" y="24245"/>
                      </a:cubicBezTo>
                      <a:lnTo>
                        <a:pt x="193064" y="30332"/>
                      </a:lnTo>
                      <a:cubicBezTo>
                        <a:pt x="195656" y="27433"/>
                        <a:pt x="198240" y="25310"/>
                        <a:pt x="200815" y="23963"/>
                      </a:cubicBezTo>
                      <a:cubicBezTo>
                        <a:pt x="203390" y="22616"/>
                        <a:pt x="205990" y="21942"/>
                        <a:pt x="208616" y="21942"/>
                      </a:cubicBezTo>
                      <a:cubicBezTo>
                        <a:pt x="211686" y="21942"/>
                        <a:pt x="214270" y="22462"/>
                        <a:pt x="216368" y="23503"/>
                      </a:cubicBezTo>
                      <a:cubicBezTo>
                        <a:pt x="218465" y="24543"/>
                        <a:pt x="220161" y="25933"/>
                        <a:pt x="221458" y="27672"/>
                      </a:cubicBezTo>
                      <a:cubicBezTo>
                        <a:pt x="222754" y="29412"/>
                        <a:pt x="223683" y="31449"/>
                        <a:pt x="224246" y="33786"/>
                      </a:cubicBezTo>
                      <a:cubicBezTo>
                        <a:pt x="224809" y="36122"/>
                        <a:pt x="225090" y="38927"/>
                        <a:pt x="225090" y="42201"/>
                      </a:cubicBezTo>
                      <a:close/>
                      <a:moveTo>
                        <a:pt x="278484" y="26342"/>
                      </a:moveTo>
                      <a:cubicBezTo>
                        <a:pt x="278484" y="27536"/>
                        <a:pt x="278322" y="28397"/>
                        <a:pt x="277997" y="28926"/>
                      </a:cubicBezTo>
                      <a:cubicBezTo>
                        <a:pt x="277673" y="29454"/>
                        <a:pt x="277256" y="29719"/>
                        <a:pt x="276745" y="29719"/>
                      </a:cubicBezTo>
                      <a:lnTo>
                        <a:pt x="270145" y="29719"/>
                      </a:lnTo>
                      <a:cubicBezTo>
                        <a:pt x="271338" y="30946"/>
                        <a:pt x="272174" y="32302"/>
                        <a:pt x="272652" y="33786"/>
                      </a:cubicBezTo>
                      <a:cubicBezTo>
                        <a:pt x="273129" y="35269"/>
                        <a:pt x="273368" y="36813"/>
                        <a:pt x="273368" y="38416"/>
                      </a:cubicBezTo>
                      <a:cubicBezTo>
                        <a:pt x="273368" y="41076"/>
                        <a:pt x="272941" y="43429"/>
                        <a:pt x="272089" y="45476"/>
                      </a:cubicBezTo>
                      <a:cubicBezTo>
                        <a:pt x="271236" y="47522"/>
                        <a:pt x="270017" y="49253"/>
                        <a:pt x="268431" y="50668"/>
                      </a:cubicBezTo>
                      <a:cubicBezTo>
                        <a:pt x="266845" y="52084"/>
                        <a:pt x="264960" y="53167"/>
                        <a:pt x="262777" y="53917"/>
                      </a:cubicBezTo>
                      <a:cubicBezTo>
                        <a:pt x="260595" y="54667"/>
                        <a:pt x="258173" y="55042"/>
                        <a:pt x="255513" y="55042"/>
                      </a:cubicBezTo>
                      <a:cubicBezTo>
                        <a:pt x="253637" y="55042"/>
                        <a:pt x="251855" y="54795"/>
                        <a:pt x="250167" y="54301"/>
                      </a:cubicBezTo>
                      <a:cubicBezTo>
                        <a:pt x="248478" y="53806"/>
                        <a:pt x="247174" y="53184"/>
                        <a:pt x="246253" y="52433"/>
                      </a:cubicBezTo>
                      <a:cubicBezTo>
                        <a:pt x="245639" y="53047"/>
                        <a:pt x="245136" y="53746"/>
                        <a:pt x="244744" y="54531"/>
                      </a:cubicBezTo>
                      <a:cubicBezTo>
                        <a:pt x="244352" y="55315"/>
                        <a:pt x="244156" y="56219"/>
                        <a:pt x="244156" y="57242"/>
                      </a:cubicBezTo>
                      <a:cubicBezTo>
                        <a:pt x="244156" y="58436"/>
                        <a:pt x="244710" y="59425"/>
                        <a:pt x="245818" y="60209"/>
                      </a:cubicBezTo>
                      <a:cubicBezTo>
                        <a:pt x="246927" y="60994"/>
                        <a:pt x="248402" y="61420"/>
                        <a:pt x="250243" y="61488"/>
                      </a:cubicBezTo>
                      <a:lnTo>
                        <a:pt x="262266" y="62000"/>
                      </a:lnTo>
                      <a:cubicBezTo>
                        <a:pt x="264551" y="62068"/>
                        <a:pt x="266649" y="62384"/>
                        <a:pt x="268559" y="62946"/>
                      </a:cubicBezTo>
                      <a:cubicBezTo>
                        <a:pt x="270469" y="63509"/>
                        <a:pt x="272123" y="64311"/>
                        <a:pt x="273521" y="65351"/>
                      </a:cubicBezTo>
                      <a:cubicBezTo>
                        <a:pt x="274920" y="66391"/>
                        <a:pt x="276011" y="67670"/>
                        <a:pt x="276795" y="69188"/>
                      </a:cubicBezTo>
                      <a:cubicBezTo>
                        <a:pt x="277580" y="70706"/>
                        <a:pt x="277972" y="72471"/>
                        <a:pt x="277972" y="74483"/>
                      </a:cubicBezTo>
                      <a:cubicBezTo>
                        <a:pt x="277972" y="76597"/>
                        <a:pt x="277529" y="78610"/>
                        <a:pt x="276642" y="80520"/>
                      </a:cubicBezTo>
                      <a:cubicBezTo>
                        <a:pt x="275755" y="82430"/>
                        <a:pt x="274400" y="84109"/>
                        <a:pt x="272575" y="85559"/>
                      </a:cubicBezTo>
                      <a:cubicBezTo>
                        <a:pt x="270750" y="87008"/>
                        <a:pt x="268423" y="88151"/>
                        <a:pt x="265592" y="88987"/>
                      </a:cubicBezTo>
                      <a:cubicBezTo>
                        <a:pt x="262761" y="89822"/>
                        <a:pt x="259418" y="90240"/>
                        <a:pt x="255564" y="90240"/>
                      </a:cubicBezTo>
                      <a:cubicBezTo>
                        <a:pt x="251846" y="90240"/>
                        <a:pt x="248683" y="89924"/>
                        <a:pt x="246074" y="89293"/>
                      </a:cubicBezTo>
                      <a:cubicBezTo>
                        <a:pt x="243465" y="88662"/>
                        <a:pt x="241325" y="87801"/>
                        <a:pt x="239653" y="86710"/>
                      </a:cubicBezTo>
                      <a:cubicBezTo>
                        <a:pt x="237983" y="85619"/>
                        <a:pt x="236771" y="84314"/>
                        <a:pt x="236021" y="82796"/>
                      </a:cubicBezTo>
                      <a:cubicBezTo>
                        <a:pt x="235271" y="81278"/>
                        <a:pt x="234896" y="79633"/>
                        <a:pt x="234896" y="77859"/>
                      </a:cubicBezTo>
                      <a:cubicBezTo>
                        <a:pt x="234896" y="76734"/>
                        <a:pt x="235032" y="75642"/>
                        <a:pt x="235305" y="74585"/>
                      </a:cubicBezTo>
                      <a:cubicBezTo>
                        <a:pt x="235578" y="73528"/>
                        <a:pt x="235996" y="72522"/>
                        <a:pt x="236559" y="71567"/>
                      </a:cubicBezTo>
                      <a:cubicBezTo>
                        <a:pt x="237121" y="70612"/>
                        <a:pt x="237820" y="69699"/>
                        <a:pt x="238656" y="68830"/>
                      </a:cubicBezTo>
                      <a:cubicBezTo>
                        <a:pt x="239491" y="67960"/>
                        <a:pt x="240455" y="67099"/>
                        <a:pt x="241546" y="66246"/>
                      </a:cubicBezTo>
                      <a:cubicBezTo>
                        <a:pt x="239875" y="65394"/>
                        <a:pt x="238639" y="64319"/>
                        <a:pt x="237837" y="63023"/>
                      </a:cubicBezTo>
                      <a:cubicBezTo>
                        <a:pt x="237036" y="61727"/>
                        <a:pt x="236635" y="60329"/>
                        <a:pt x="236635" y="58828"/>
                      </a:cubicBezTo>
                      <a:cubicBezTo>
                        <a:pt x="236635" y="56748"/>
                        <a:pt x="237062" y="54889"/>
                        <a:pt x="237914" y="53252"/>
                      </a:cubicBezTo>
                      <a:cubicBezTo>
                        <a:pt x="238767" y="51615"/>
                        <a:pt x="239824" y="50148"/>
                        <a:pt x="241086" y="48852"/>
                      </a:cubicBezTo>
                      <a:cubicBezTo>
                        <a:pt x="240029" y="47590"/>
                        <a:pt x="239193" y="46166"/>
                        <a:pt x="238579" y="44580"/>
                      </a:cubicBezTo>
                      <a:cubicBezTo>
                        <a:pt x="237966" y="42994"/>
                        <a:pt x="237658" y="41076"/>
                        <a:pt x="237658" y="38825"/>
                      </a:cubicBezTo>
                      <a:cubicBezTo>
                        <a:pt x="237658" y="36199"/>
                        <a:pt x="238102" y="33845"/>
                        <a:pt x="238988" y="31765"/>
                      </a:cubicBezTo>
                      <a:cubicBezTo>
                        <a:pt x="239875" y="29684"/>
                        <a:pt x="241103" y="27928"/>
                        <a:pt x="242672" y="26496"/>
                      </a:cubicBezTo>
                      <a:cubicBezTo>
                        <a:pt x="244241" y="25063"/>
                        <a:pt x="246126" y="23963"/>
                        <a:pt x="248325" y="23196"/>
                      </a:cubicBezTo>
                      <a:cubicBezTo>
                        <a:pt x="250525" y="22428"/>
                        <a:pt x="252921" y="22045"/>
                        <a:pt x="255513" y="22045"/>
                      </a:cubicBezTo>
                      <a:cubicBezTo>
                        <a:pt x="256912" y="22045"/>
                        <a:pt x="258216" y="22121"/>
                        <a:pt x="259426" y="22275"/>
                      </a:cubicBezTo>
                      <a:cubicBezTo>
                        <a:pt x="260638" y="22428"/>
                        <a:pt x="261771" y="22641"/>
                        <a:pt x="262829" y="22914"/>
                      </a:cubicBezTo>
                      <a:lnTo>
                        <a:pt x="276745" y="22914"/>
                      </a:lnTo>
                      <a:cubicBezTo>
                        <a:pt x="277324" y="22914"/>
                        <a:pt x="277759" y="23196"/>
                        <a:pt x="278049" y="23758"/>
                      </a:cubicBezTo>
                      <a:cubicBezTo>
                        <a:pt x="278339" y="24321"/>
                        <a:pt x="278484" y="25182"/>
                        <a:pt x="278484" y="26342"/>
                      </a:cubicBezTo>
                      <a:close/>
                      <a:moveTo>
                        <a:pt x="265284" y="38467"/>
                      </a:moveTo>
                      <a:cubicBezTo>
                        <a:pt x="265284" y="35329"/>
                        <a:pt x="264423" y="32882"/>
                        <a:pt x="262701" y="31125"/>
                      </a:cubicBezTo>
                      <a:cubicBezTo>
                        <a:pt x="260979" y="29369"/>
                        <a:pt x="258531" y="28491"/>
                        <a:pt x="255359" y="28491"/>
                      </a:cubicBezTo>
                      <a:cubicBezTo>
                        <a:pt x="253723" y="28491"/>
                        <a:pt x="252299" y="28764"/>
                        <a:pt x="251088" y="29309"/>
                      </a:cubicBezTo>
                      <a:cubicBezTo>
                        <a:pt x="249877" y="29855"/>
                        <a:pt x="248871" y="30605"/>
                        <a:pt x="248070" y="31560"/>
                      </a:cubicBezTo>
                      <a:cubicBezTo>
                        <a:pt x="247268" y="32515"/>
                        <a:pt x="246670" y="33615"/>
                        <a:pt x="246279" y="34860"/>
                      </a:cubicBezTo>
                      <a:cubicBezTo>
                        <a:pt x="245886" y="36105"/>
                        <a:pt x="245690" y="37409"/>
                        <a:pt x="245690" y="38774"/>
                      </a:cubicBezTo>
                      <a:cubicBezTo>
                        <a:pt x="245690" y="41809"/>
                        <a:pt x="246551" y="44197"/>
                        <a:pt x="248273" y="45936"/>
                      </a:cubicBezTo>
                      <a:cubicBezTo>
                        <a:pt x="249997" y="47675"/>
                        <a:pt x="252409" y="48545"/>
                        <a:pt x="255513" y="48545"/>
                      </a:cubicBezTo>
                      <a:cubicBezTo>
                        <a:pt x="257184" y="48545"/>
                        <a:pt x="258634" y="48281"/>
                        <a:pt x="259862" y="47752"/>
                      </a:cubicBezTo>
                      <a:cubicBezTo>
                        <a:pt x="261089" y="47223"/>
                        <a:pt x="262104" y="46490"/>
                        <a:pt x="262906" y="45552"/>
                      </a:cubicBezTo>
                      <a:cubicBezTo>
                        <a:pt x="263707" y="44614"/>
                        <a:pt x="264304" y="43532"/>
                        <a:pt x="264696" y="42304"/>
                      </a:cubicBezTo>
                      <a:cubicBezTo>
                        <a:pt x="265088" y="41076"/>
                        <a:pt x="265284" y="39797"/>
                        <a:pt x="265284" y="38467"/>
                      </a:cubicBezTo>
                      <a:close/>
                      <a:moveTo>
                        <a:pt x="269530" y="74943"/>
                      </a:moveTo>
                      <a:cubicBezTo>
                        <a:pt x="269530" y="72965"/>
                        <a:pt x="268721" y="71439"/>
                        <a:pt x="267101" y="70365"/>
                      </a:cubicBezTo>
                      <a:cubicBezTo>
                        <a:pt x="265480" y="69290"/>
                        <a:pt x="263290" y="68719"/>
                        <a:pt x="260526" y="68651"/>
                      </a:cubicBezTo>
                      <a:lnTo>
                        <a:pt x="248607" y="68241"/>
                      </a:lnTo>
                      <a:cubicBezTo>
                        <a:pt x="247515" y="69094"/>
                        <a:pt x="246620" y="69904"/>
                        <a:pt x="245921" y="70671"/>
                      </a:cubicBezTo>
                      <a:cubicBezTo>
                        <a:pt x="245222" y="71439"/>
                        <a:pt x="244667" y="72172"/>
                        <a:pt x="244258" y="72871"/>
                      </a:cubicBezTo>
                      <a:cubicBezTo>
                        <a:pt x="243848" y="73571"/>
                        <a:pt x="243567" y="74261"/>
                        <a:pt x="243414" y="74943"/>
                      </a:cubicBezTo>
                      <a:cubicBezTo>
                        <a:pt x="243260" y="75625"/>
                        <a:pt x="243183" y="76325"/>
                        <a:pt x="243183" y="77041"/>
                      </a:cubicBezTo>
                      <a:cubicBezTo>
                        <a:pt x="243183" y="79258"/>
                        <a:pt x="244309" y="80937"/>
                        <a:pt x="246560" y="82080"/>
                      </a:cubicBezTo>
                      <a:cubicBezTo>
                        <a:pt x="248811" y="83223"/>
                        <a:pt x="251949" y="83794"/>
                        <a:pt x="255973" y="83794"/>
                      </a:cubicBezTo>
                      <a:cubicBezTo>
                        <a:pt x="258531" y="83794"/>
                        <a:pt x="260671" y="83547"/>
                        <a:pt x="262394" y="83052"/>
                      </a:cubicBezTo>
                      <a:cubicBezTo>
                        <a:pt x="264116" y="82557"/>
                        <a:pt x="265506" y="81901"/>
                        <a:pt x="266563" y="81082"/>
                      </a:cubicBezTo>
                      <a:cubicBezTo>
                        <a:pt x="267621" y="80264"/>
                        <a:pt x="268380" y="79326"/>
                        <a:pt x="268840" y="78269"/>
                      </a:cubicBezTo>
                      <a:cubicBezTo>
                        <a:pt x="269301" y="77211"/>
                        <a:pt x="269530" y="76103"/>
                        <a:pt x="269530" y="74943"/>
                      </a:cubicBezTo>
                      <a:close/>
                      <a:moveTo>
                        <a:pt x="348969" y="52996"/>
                      </a:moveTo>
                      <a:cubicBezTo>
                        <a:pt x="348969" y="56100"/>
                        <a:pt x="348398" y="58862"/>
                        <a:pt x="347255" y="61284"/>
                      </a:cubicBezTo>
                      <a:cubicBezTo>
                        <a:pt x="346113" y="63705"/>
                        <a:pt x="344526" y="65760"/>
                        <a:pt x="342498" y="67448"/>
                      </a:cubicBezTo>
                      <a:cubicBezTo>
                        <a:pt x="340468" y="69137"/>
                        <a:pt x="338081" y="70407"/>
                        <a:pt x="335335" y="71260"/>
                      </a:cubicBezTo>
                      <a:cubicBezTo>
                        <a:pt x="332590" y="72112"/>
                        <a:pt x="329631" y="72539"/>
                        <a:pt x="326459" y="72539"/>
                      </a:cubicBezTo>
                      <a:cubicBezTo>
                        <a:pt x="324242" y="72539"/>
                        <a:pt x="322187" y="72351"/>
                        <a:pt x="320294" y="71976"/>
                      </a:cubicBezTo>
                      <a:cubicBezTo>
                        <a:pt x="318401" y="71601"/>
                        <a:pt x="316713" y="71140"/>
                        <a:pt x="315229" y="70595"/>
                      </a:cubicBezTo>
                      <a:cubicBezTo>
                        <a:pt x="313745" y="70049"/>
                        <a:pt x="312501" y="69486"/>
                        <a:pt x="311495" y="68906"/>
                      </a:cubicBezTo>
                      <a:cubicBezTo>
                        <a:pt x="310489" y="68327"/>
                        <a:pt x="309790" y="67832"/>
                        <a:pt x="309397" y="67423"/>
                      </a:cubicBezTo>
                      <a:cubicBezTo>
                        <a:pt x="309005" y="67014"/>
                        <a:pt x="308715" y="66493"/>
                        <a:pt x="308528" y="65863"/>
                      </a:cubicBezTo>
                      <a:cubicBezTo>
                        <a:pt x="308340" y="65232"/>
                        <a:pt x="308247" y="64387"/>
                        <a:pt x="308247" y="63330"/>
                      </a:cubicBezTo>
                      <a:cubicBezTo>
                        <a:pt x="308247" y="62580"/>
                        <a:pt x="308280" y="61957"/>
                        <a:pt x="308349" y="61463"/>
                      </a:cubicBezTo>
                      <a:cubicBezTo>
                        <a:pt x="308417" y="60968"/>
                        <a:pt x="308519" y="60567"/>
                        <a:pt x="308655" y="60261"/>
                      </a:cubicBezTo>
                      <a:cubicBezTo>
                        <a:pt x="308792" y="59954"/>
                        <a:pt x="308962" y="59740"/>
                        <a:pt x="309167" y="59621"/>
                      </a:cubicBezTo>
                      <a:cubicBezTo>
                        <a:pt x="309372" y="59502"/>
                        <a:pt x="309611" y="59442"/>
                        <a:pt x="309883" y="59442"/>
                      </a:cubicBezTo>
                      <a:cubicBezTo>
                        <a:pt x="310361" y="59442"/>
                        <a:pt x="311035" y="59732"/>
                        <a:pt x="311904" y="60312"/>
                      </a:cubicBezTo>
                      <a:cubicBezTo>
                        <a:pt x="312774" y="60892"/>
                        <a:pt x="313891" y="61523"/>
                        <a:pt x="315255" y="62205"/>
                      </a:cubicBezTo>
                      <a:cubicBezTo>
                        <a:pt x="316619" y="62887"/>
                        <a:pt x="318265" y="63526"/>
                        <a:pt x="320192" y="64123"/>
                      </a:cubicBezTo>
                      <a:cubicBezTo>
                        <a:pt x="322119" y="64720"/>
                        <a:pt x="324345" y="65018"/>
                        <a:pt x="326868" y="65018"/>
                      </a:cubicBezTo>
                      <a:cubicBezTo>
                        <a:pt x="328778" y="65018"/>
                        <a:pt x="330527" y="64763"/>
                        <a:pt x="332113" y="64251"/>
                      </a:cubicBezTo>
                      <a:cubicBezTo>
                        <a:pt x="333698" y="63739"/>
                        <a:pt x="335062" y="63015"/>
                        <a:pt x="336205" y="62077"/>
                      </a:cubicBezTo>
                      <a:cubicBezTo>
                        <a:pt x="337347" y="61139"/>
                        <a:pt x="338226" y="59988"/>
                        <a:pt x="338840" y="58623"/>
                      </a:cubicBezTo>
                      <a:cubicBezTo>
                        <a:pt x="339453" y="57259"/>
                        <a:pt x="339760" y="55707"/>
                        <a:pt x="339760" y="53968"/>
                      </a:cubicBezTo>
                      <a:cubicBezTo>
                        <a:pt x="339760" y="52092"/>
                        <a:pt x="339334" y="50489"/>
                        <a:pt x="338482" y="49159"/>
                      </a:cubicBezTo>
                      <a:cubicBezTo>
                        <a:pt x="337628" y="47829"/>
                        <a:pt x="336504" y="46661"/>
                        <a:pt x="335105" y="45655"/>
                      </a:cubicBezTo>
                      <a:cubicBezTo>
                        <a:pt x="333707" y="44648"/>
                        <a:pt x="332113" y="43728"/>
                        <a:pt x="330322" y="42892"/>
                      </a:cubicBezTo>
                      <a:cubicBezTo>
                        <a:pt x="328531" y="42056"/>
                        <a:pt x="326698" y="41204"/>
                        <a:pt x="324822" y="40334"/>
                      </a:cubicBezTo>
                      <a:cubicBezTo>
                        <a:pt x="322946" y="39464"/>
                        <a:pt x="321122" y="38501"/>
                        <a:pt x="319348" y="37444"/>
                      </a:cubicBezTo>
                      <a:cubicBezTo>
                        <a:pt x="317575" y="36386"/>
                        <a:pt x="315989" y="35141"/>
                        <a:pt x="314590" y="33709"/>
                      </a:cubicBezTo>
                      <a:cubicBezTo>
                        <a:pt x="313192" y="32276"/>
                        <a:pt x="312058" y="30597"/>
                        <a:pt x="311188" y="28670"/>
                      </a:cubicBezTo>
                      <a:cubicBezTo>
                        <a:pt x="310318" y="26743"/>
                        <a:pt x="309883" y="24432"/>
                        <a:pt x="309883" y="21738"/>
                      </a:cubicBezTo>
                      <a:cubicBezTo>
                        <a:pt x="309883" y="18975"/>
                        <a:pt x="310386" y="16511"/>
                        <a:pt x="311393" y="14345"/>
                      </a:cubicBezTo>
                      <a:cubicBezTo>
                        <a:pt x="312399" y="12179"/>
                        <a:pt x="313797" y="10363"/>
                        <a:pt x="315588" y="8897"/>
                      </a:cubicBezTo>
                      <a:cubicBezTo>
                        <a:pt x="317378" y="7430"/>
                        <a:pt x="319510" y="6313"/>
                        <a:pt x="321983" y="5546"/>
                      </a:cubicBezTo>
                      <a:cubicBezTo>
                        <a:pt x="324455" y="4778"/>
                        <a:pt x="327124" y="4395"/>
                        <a:pt x="329989" y="4395"/>
                      </a:cubicBezTo>
                      <a:cubicBezTo>
                        <a:pt x="331455" y="4395"/>
                        <a:pt x="332931" y="4523"/>
                        <a:pt x="334415" y="4778"/>
                      </a:cubicBezTo>
                      <a:cubicBezTo>
                        <a:pt x="335898" y="5034"/>
                        <a:pt x="337296" y="5375"/>
                        <a:pt x="338610" y="5802"/>
                      </a:cubicBezTo>
                      <a:cubicBezTo>
                        <a:pt x="339923" y="6228"/>
                        <a:pt x="341091" y="6705"/>
                        <a:pt x="342114" y="7234"/>
                      </a:cubicBezTo>
                      <a:cubicBezTo>
                        <a:pt x="343137" y="7763"/>
                        <a:pt x="343811" y="8189"/>
                        <a:pt x="344135" y="8513"/>
                      </a:cubicBezTo>
                      <a:cubicBezTo>
                        <a:pt x="344459" y="8837"/>
                        <a:pt x="344672" y="9093"/>
                        <a:pt x="344774" y="9280"/>
                      </a:cubicBezTo>
                      <a:cubicBezTo>
                        <a:pt x="344877" y="9468"/>
                        <a:pt x="344962" y="9707"/>
                        <a:pt x="345030" y="9997"/>
                      </a:cubicBezTo>
                      <a:cubicBezTo>
                        <a:pt x="345098" y="10287"/>
                        <a:pt x="345149" y="10636"/>
                        <a:pt x="345184" y="11045"/>
                      </a:cubicBezTo>
                      <a:cubicBezTo>
                        <a:pt x="345218" y="11455"/>
                        <a:pt x="345235" y="11983"/>
                        <a:pt x="345235" y="12631"/>
                      </a:cubicBezTo>
                      <a:cubicBezTo>
                        <a:pt x="345235" y="13245"/>
                        <a:pt x="345209" y="13791"/>
                        <a:pt x="345158" y="14268"/>
                      </a:cubicBezTo>
                      <a:cubicBezTo>
                        <a:pt x="345107" y="14746"/>
                        <a:pt x="345030" y="15147"/>
                        <a:pt x="344927" y="15471"/>
                      </a:cubicBezTo>
                      <a:cubicBezTo>
                        <a:pt x="344826" y="15795"/>
                        <a:pt x="344681" y="16033"/>
                        <a:pt x="344493" y="16187"/>
                      </a:cubicBezTo>
                      <a:cubicBezTo>
                        <a:pt x="344305" y="16340"/>
                        <a:pt x="344092" y="16417"/>
                        <a:pt x="343853" y="16417"/>
                      </a:cubicBezTo>
                      <a:cubicBezTo>
                        <a:pt x="343478" y="16417"/>
                        <a:pt x="342890" y="16178"/>
                        <a:pt x="342088" y="15701"/>
                      </a:cubicBezTo>
                      <a:cubicBezTo>
                        <a:pt x="341287" y="15223"/>
                        <a:pt x="340306" y="14686"/>
                        <a:pt x="339147" y="14089"/>
                      </a:cubicBezTo>
                      <a:cubicBezTo>
                        <a:pt x="337987" y="13492"/>
                        <a:pt x="336614" y="12947"/>
                        <a:pt x="335028" y="12452"/>
                      </a:cubicBezTo>
                      <a:cubicBezTo>
                        <a:pt x="333442" y="11958"/>
                        <a:pt x="331660" y="11710"/>
                        <a:pt x="329682" y="11710"/>
                      </a:cubicBezTo>
                      <a:cubicBezTo>
                        <a:pt x="327841" y="11710"/>
                        <a:pt x="326238" y="11958"/>
                        <a:pt x="324874" y="12452"/>
                      </a:cubicBezTo>
                      <a:cubicBezTo>
                        <a:pt x="323509" y="12947"/>
                        <a:pt x="322384" y="13603"/>
                        <a:pt x="321497" y="14422"/>
                      </a:cubicBezTo>
                      <a:cubicBezTo>
                        <a:pt x="320610" y="15240"/>
                        <a:pt x="319944" y="16213"/>
                        <a:pt x="319501" y="17338"/>
                      </a:cubicBezTo>
                      <a:cubicBezTo>
                        <a:pt x="319058" y="18463"/>
                        <a:pt x="318837" y="19657"/>
                        <a:pt x="318837" y="20919"/>
                      </a:cubicBezTo>
                      <a:cubicBezTo>
                        <a:pt x="318837" y="22761"/>
                        <a:pt x="319262" y="24347"/>
                        <a:pt x="320115" y="25677"/>
                      </a:cubicBezTo>
                      <a:cubicBezTo>
                        <a:pt x="320968" y="27007"/>
                        <a:pt x="322102" y="28184"/>
                        <a:pt x="323517" y="29207"/>
                      </a:cubicBezTo>
                      <a:cubicBezTo>
                        <a:pt x="324933" y="30230"/>
                        <a:pt x="326544" y="31168"/>
                        <a:pt x="328352" y="32021"/>
                      </a:cubicBezTo>
                      <a:cubicBezTo>
                        <a:pt x="330160" y="32873"/>
                        <a:pt x="332001" y="33735"/>
                        <a:pt x="333877" y="34604"/>
                      </a:cubicBezTo>
                      <a:cubicBezTo>
                        <a:pt x="335753" y="35474"/>
                        <a:pt x="337595" y="36429"/>
                        <a:pt x="339402" y="37469"/>
                      </a:cubicBezTo>
                      <a:cubicBezTo>
                        <a:pt x="341210" y="38509"/>
                        <a:pt x="342821" y="39737"/>
                        <a:pt x="344237" y="41153"/>
                      </a:cubicBezTo>
                      <a:cubicBezTo>
                        <a:pt x="345652" y="42568"/>
                        <a:pt x="346795" y="44239"/>
                        <a:pt x="347665" y="46166"/>
                      </a:cubicBezTo>
                      <a:cubicBezTo>
                        <a:pt x="348535" y="48093"/>
                        <a:pt x="348969" y="50370"/>
                        <a:pt x="348969" y="52996"/>
                      </a:cubicBezTo>
                      <a:close/>
                      <a:moveTo>
                        <a:pt x="399715" y="70288"/>
                      </a:moveTo>
                      <a:cubicBezTo>
                        <a:pt x="399715" y="70561"/>
                        <a:pt x="399647" y="70791"/>
                        <a:pt x="399510" y="70978"/>
                      </a:cubicBezTo>
                      <a:cubicBezTo>
                        <a:pt x="399374" y="71166"/>
                        <a:pt x="399152" y="71328"/>
                        <a:pt x="398846" y="71464"/>
                      </a:cubicBezTo>
                      <a:cubicBezTo>
                        <a:pt x="398538" y="71601"/>
                        <a:pt x="398112" y="71703"/>
                        <a:pt x="397566" y="71771"/>
                      </a:cubicBezTo>
                      <a:cubicBezTo>
                        <a:pt x="397021" y="71840"/>
                        <a:pt x="396339" y="71874"/>
                        <a:pt x="395519" y="71874"/>
                      </a:cubicBezTo>
                      <a:cubicBezTo>
                        <a:pt x="394667" y="71874"/>
                        <a:pt x="393968" y="71840"/>
                        <a:pt x="393422" y="71771"/>
                      </a:cubicBezTo>
                      <a:cubicBezTo>
                        <a:pt x="392876" y="71703"/>
                        <a:pt x="392451" y="71601"/>
                        <a:pt x="392144" y="71464"/>
                      </a:cubicBezTo>
                      <a:cubicBezTo>
                        <a:pt x="391836" y="71328"/>
                        <a:pt x="391615" y="71166"/>
                        <a:pt x="391478" y="70978"/>
                      </a:cubicBezTo>
                      <a:cubicBezTo>
                        <a:pt x="391342" y="70791"/>
                        <a:pt x="391273" y="70561"/>
                        <a:pt x="391273" y="70288"/>
                      </a:cubicBezTo>
                      <a:lnTo>
                        <a:pt x="391273" y="43327"/>
                      </a:lnTo>
                      <a:cubicBezTo>
                        <a:pt x="391273" y="40701"/>
                        <a:pt x="391069" y="38586"/>
                        <a:pt x="390660" y="36983"/>
                      </a:cubicBezTo>
                      <a:cubicBezTo>
                        <a:pt x="390250" y="35380"/>
                        <a:pt x="389654" y="33999"/>
                        <a:pt x="388869" y="32839"/>
                      </a:cubicBezTo>
                      <a:cubicBezTo>
                        <a:pt x="388084" y="31680"/>
                        <a:pt x="387070" y="30793"/>
                        <a:pt x="385825" y="30179"/>
                      </a:cubicBezTo>
                      <a:cubicBezTo>
                        <a:pt x="384580" y="29565"/>
                        <a:pt x="383139" y="29258"/>
                        <a:pt x="381502" y="29258"/>
                      </a:cubicBezTo>
                      <a:cubicBezTo>
                        <a:pt x="379388" y="29258"/>
                        <a:pt x="377273" y="30008"/>
                        <a:pt x="375159" y="31509"/>
                      </a:cubicBezTo>
                      <a:cubicBezTo>
                        <a:pt x="373043" y="33010"/>
                        <a:pt x="370827" y="35210"/>
                        <a:pt x="368508" y="38109"/>
                      </a:cubicBezTo>
                      <a:lnTo>
                        <a:pt x="368508" y="70288"/>
                      </a:lnTo>
                      <a:cubicBezTo>
                        <a:pt x="368508" y="70561"/>
                        <a:pt x="368439" y="70791"/>
                        <a:pt x="368303" y="70978"/>
                      </a:cubicBezTo>
                      <a:cubicBezTo>
                        <a:pt x="368167" y="71166"/>
                        <a:pt x="367945" y="71328"/>
                        <a:pt x="367638" y="71464"/>
                      </a:cubicBezTo>
                      <a:cubicBezTo>
                        <a:pt x="367331" y="71601"/>
                        <a:pt x="366904" y="71703"/>
                        <a:pt x="366359" y="71771"/>
                      </a:cubicBezTo>
                      <a:cubicBezTo>
                        <a:pt x="365813" y="71840"/>
                        <a:pt x="365114" y="71874"/>
                        <a:pt x="364261" y="71874"/>
                      </a:cubicBezTo>
                      <a:cubicBezTo>
                        <a:pt x="363443" y="71874"/>
                        <a:pt x="362761" y="71840"/>
                        <a:pt x="362215" y="71771"/>
                      </a:cubicBezTo>
                      <a:cubicBezTo>
                        <a:pt x="361670" y="71703"/>
                        <a:pt x="361234" y="71601"/>
                        <a:pt x="360910" y="71464"/>
                      </a:cubicBezTo>
                      <a:cubicBezTo>
                        <a:pt x="360587" y="71328"/>
                        <a:pt x="360365" y="71166"/>
                        <a:pt x="360246" y="70978"/>
                      </a:cubicBezTo>
                      <a:cubicBezTo>
                        <a:pt x="360126" y="70791"/>
                        <a:pt x="360066" y="70561"/>
                        <a:pt x="360066" y="70288"/>
                      </a:cubicBezTo>
                      <a:lnTo>
                        <a:pt x="360066" y="1939"/>
                      </a:lnTo>
                      <a:cubicBezTo>
                        <a:pt x="360066" y="1666"/>
                        <a:pt x="360126" y="1427"/>
                        <a:pt x="360246" y="1223"/>
                      </a:cubicBezTo>
                      <a:cubicBezTo>
                        <a:pt x="360365" y="1018"/>
                        <a:pt x="360587" y="848"/>
                        <a:pt x="360910" y="711"/>
                      </a:cubicBezTo>
                      <a:cubicBezTo>
                        <a:pt x="361234" y="575"/>
                        <a:pt x="361670" y="472"/>
                        <a:pt x="362215" y="404"/>
                      </a:cubicBezTo>
                      <a:cubicBezTo>
                        <a:pt x="362761" y="336"/>
                        <a:pt x="363443" y="302"/>
                        <a:pt x="364261" y="302"/>
                      </a:cubicBezTo>
                      <a:cubicBezTo>
                        <a:pt x="365114" y="302"/>
                        <a:pt x="365813" y="336"/>
                        <a:pt x="366359" y="404"/>
                      </a:cubicBezTo>
                      <a:cubicBezTo>
                        <a:pt x="366904" y="472"/>
                        <a:pt x="367331" y="575"/>
                        <a:pt x="367638" y="711"/>
                      </a:cubicBezTo>
                      <a:cubicBezTo>
                        <a:pt x="367945" y="848"/>
                        <a:pt x="368167" y="1018"/>
                        <a:pt x="368303" y="1223"/>
                      </a:cubicBezTo>
                      <a:cubicBezTo>
                        <a:pt x="368439" y="1427"/>
                        <a:pt x="368508" y="1666"/>
                        <a:pt x="368508" y="1939"/>
                      </a:cubicBezTo>
                      <a:lnTo>
                        <a:pt x="368508" y="29514"/>
                      </a:lnTo>
                      <a:cubicBezTo>
                        <a:pt x="370929" y="26956"/>
                        <a:pt x="373368" y="25054"/>
                        <a:pt x="375824" y="23810"/>
                      </a:cubicBezTo>
                      <a:cubicBezTo>
                        <a:pt x="378279" y="22565"/>
                        <a:pt x="380752" y="21942"/>
                        <a:pt x="383242" y="21942"/>
                      </a:cubicBezTo>
                      <a:cubicBezTo>
                        <a:pt x="386312" y="21942"/>
                        <a:pt x="388895" y="22462"/>
                        <a:pt x="390992" y="23503"/>
                      </a:cubicBezTo>
                      <a:cubicBezTo>
                        <a:pt x="393090" y="24543"/>
                        <a:pt x="394787" y="25933"/>
                        <a:pt x="396082" y="27672"/>
                      </a:cubicBezTo>
                      <a:cubicBezTo>
                        <a:pt x="397379" y="29412"/>
                        <a:pt x="398308" y="31449"/>
                        <a:pt x="398871" y="33786"/>
                      </a:cubicBezTo>
                      <a:cubicBezTo>
                        <a:pt x="399433" y="36122"/>
                        <a:pt x="399715" y="38944"/>
                        <a:pt x="399715" y="42252"/>
                      </a:cubicBezTo>
                      <a:close/>
                      <a:moveTo>
                        <a:pt x="453927" y="45271"/>
                      </a:moveTo>
                      <a:cubicBezTo>
                        <a:pt x="453927" y="46601"/>
                        <a:pt x="453593" y="47547"/>
                        <a:pt x="452926" y="48110"/>
                      </a:cubicBezTo>
                      <a:cubicBezTo>
                        <a:pt x="452257" y="48673"/>
                        <a:pt x="451495" y="48954"/>
                        <a:pt x="450638" y="48954"/>
                      </a:cubicBezTo>
                      <a:lnTo>
                        <a:pt x="420315" y="48954"/>
                      </a:lnTo>
                      <a:cubicBezTo>
                        <a:pt x="420315" y="51512"/>
                        <a:pt x="420572" y="53815"/>
                        <a:pt x="421086" y="55861"/>
                      </a:cubicBezTo>
                      <a:cubicBezTo>
                        <a:pt x="421600" y="57907"/>
                        <a:pt x="422457" y="59664"/>
                        <a:pt x="423656" y="61130"/>
                      </a:cubicBezTo>
                      <a:cubicBezTo>
                        <a:pt x="424856" y="62597"/>
                        <a:pt x="426416" y="63722"/>
                        <a:pt x="428335" y="64507"/>
                      </a:cubicBezTo>
                      <a:cubicBezTo>
                        <a:pt x="430254" y="65291"/>
                        <a:pt x="432602" y="65683"/>
                        <a:pt x="435378" y="65683"/>
                      </a:cubicBezTo>
                      <a:cubicBezTo>
                        <a:pt x="437571" y="65683"/>
                        <a:pt x="439525" y="65504"/>
                        <a:pt x="441239" y="65146"/>
                      </a:cubicBezTo>
                      <a:cubicBezTo>
                        <a:pt x="442952" y="64788"/>
                        <a:pt x="444434" y="64387"/>
                        <a:pt x="445686" y="63944"/>
                      </a:cubicBezTo>
                      <a:cubicBezTo>
                        <a:pt x="446936" y="63501"/>
                        <a:pt x="447964" y="63100"/>
                        <a:pt x="448770" y="62742"/>
                      </a:cubicBezTo>
                      <a:cubicBezTo>
                        <a:pt x="449576" y="62384"/>
                        <a:pt x="450184" y="62205"/>
                        <a:pt x="450596" y="62205"/>
                      </a:cubicBezTo>
                      <a:cubicBezTo>
                        <a:pt x="450835" y="62205"/>
                        <a:pt x="451049" y="62264"/>
                        <a:pt x="451238" y="62384"/>
                      </a:cubicBezTo>
                      <a:cubicBezTo>
                        <a:pt x="451426" y="62503"/>
                        <a:pt x="451572" y="62682"/>
                        <a:pt x="451675" y="62921"/>
                      </a:cubicBezTo>
                      <a:cubicBezTo>
                        <a:pt x="451777" y="63160"/>
                        <a:pt x="451854" y="63492"/>
                        <a:pt x="451906" y="63918"/>
                      </a:cubicBezTo>
                      <a:cubicBezTo>
                        <a:pt x="451957" y="64345"/>
                        <a:pt x="451983" y="64865"/>
                        <a:pt x="451983" y="65479"/>
                      </a:cubicBezTo>
                      <a:cubicBezTo>
                        <a:pt x="451983" y="65922"/>
                        <a:pt x="451967" y="66306"/>
                        <a:pt x="451932" y="66630"/>
                      </a:cubicBezTo>
                      <a:cubicBezTo>
                        <a:pt x="451898" y="66954"/>
                        <a:pt x="451855" y="67244"/>
                        <a:pt x="451804" y="67500"/>
                      </a:cubicBezTo>
                      <a:cubicBezTo>
                        <a:pt x="451753" y="67755"/>
                        <a:pt x="451667" y="67986"/>
                        <a:pt x="451548" y="68190"/>
                      </a:cubicBezTo>
                      <a:cubicBezTo>
                        <a:pt x="451429" y="68395"/>
                        <a:pt x="451275" y="68591"/>
                        <a:pt x="451088" y="68779"/>
                      </a:cubicBezTo>
                      <a:cubicBezTo>
                        <a:pt x="450901" y="68966"/>
                        <a:pt x="450346" y="69273"/>
                        <a:pt x="449425" y="69699"/>
                      </a:cubicBezTo>
                      <a:cubicBezTo>
                        <a:pt x="448504" y="70126"/>
                        <a:pt x="447311" y="70544"/>
                        <a:pt x="445844" y="70953"/>
                      </a:cubicBezTo>
                      <a:cubicBezTo>
                        <a:pt x="444377" y="71362"/>
                        <a:pt x="442681" y="71729"/>
                        <a:pt x="440754" y="72053"/>
                      </a:cubicBezTo>
                      <a:cubicBezTo>
                        <a:pt x="438827" y="72377"/>
                        <a:pt x="436771" y="72539"/>
                        <a:pt x="434589" y="72539"/>
                      </a:cubicBezTo>
                      <a:cubicBezTo>
                        <a:pt x="430803" y="72539"/>
                        <a:pt x="427486" y="72010"/>
                        <a:pt x="424638" y="70953"/>
                      </a:cubicBezTo>
                      <a:cubicBezTo>
                        <a:pt x="421790" y="69896"/>
                        <a:pt x="419395" y="68327"/>
                        <a:pt x="417451" y="66246"/>
                      </a:cubicBezTo>
                      <a:cubicBezTo>
                        <a:pt x="415507" y="64166"/>
                        <a:pt x="414040" y="61557"/>
                        <a:pt x="413050" y="58419"/>
                      </a:cubicBezTo>
                      <a:cubicBezTo>
                        <a:pt x="412062" y="55281"/>
                        <a:pt x="411567" y="51632"/>
                        <a:pt x="411567" y="47471"/>
                      </a:cubicBezTo>
                      <a:cubicBezTo>
                        <a:pt x="411567" y="43514"/>
                        <a:pt x="412079" y="39959"/>
                        <a:pt x="413102" y="36804"/>
                      </a:cubicBezTo>
                      <a:cubicBezTo>
                        <a:pt x="414125" y="33649"/>
                        <a:pt x="415600" y="30972"/>
                        <a:pt x="417527" y="28772"/>
                      </a:cubicBezTo>
                      <a:cubicBezTo>
                        <a:pt x="419454" y="26572"/>
                        <a:pt x="421782" y="24884"/>
                        <a:pt x="424511" y="23707"/>
                      </a:cubicBezTo>
                      <a:cubicBezTo>
                        <a:pt x="427239" y="22531"/>
                        <a:pt x="430291" y="21942"/>
                        <a:pt x="433668" y="21942"/>
                      </a:cubicBezTo>
                      <a:cubicBezTo>
                        <a:pt x="437284" y="21942"/>
                        <a:pt x="440361" y="22522"/>
                        <a:pt x="442903" y="23682"/>
                      </a:cubicBezTo>
                      <a:cubicBezTo>
                        <a:pt x="445443" y="24841"/>
                        <a:pt x="447533" y="26402"/>
                        <a:pt x="449169" y="28363"/>
                      </a:cubicBezTo>
                      <a:cubicBezTo>
                        <a:pt x="450806" y="30324"/>
                        <a:pt x="452008" y="32626"/>
                        <a:pt x="452776" y="35269"/>
                      </a:cubicBezTo>
                      <a:cubicBezTo>
                        <a:pt x="453544" y="37913"/>
                        <a:pt x="453927" y="40735"/>
                        <a:pt x="453927" y="43736"/>
                      </a:cubicBezTo>
                      <a:close/>
                      <a:moveTo>
                        <a:pt x="445434" y="42764"/>
                      </a:moveTo>
                      <a:cubicBezTo>
                        <a:pt x="445537" y="38330"/>
                        <a:pt x="444550" y="34852"/>
                        <a:pt x="442475" y="32328"/>
                      </a:cubicBezTo>
                      <a:cubicBezTo>
                        <a:pt x="440399" y="29804"/>
                        <a:pt x="437319" y="28542"/>
                        <a:pt x="433236" y="28542"/>
                      </a:cubicBezTo>
                      <a:cubicBezTo>
                        <a:pt x="431142" y="28542"/>
                        <a:pt x="429307" y="28934"/>
                        <a:pt x="427728" y="29719"/>
                      </a:cubicBezTo>
                      <a:cubicBezTo>
                        <a:pt x="426149" y="30503"/>
                        <a:pt x="424828" y="31543"/>
                        <a:pt x="423764" y="32839"/>
                      </a:cubicBezTo>
                      <a:cubicBezTo>
                        <a:pt x="422700" y="34135"/>
                        <a:pt x="421877" y="35644"/>
                        <a:pt x="421293" y="37367"/>
                      </a:cubicBezTo>
                      <a:cubicBezTo>
                        <a:pt x="420710" y="39089"/>
                        <a:pt x="420384" y="40888"/>
                        <a:pt x="420315" y="42764"/>
                      </a:cubicBezTo>
                      <a:close/>
                      <a:moveTo>
                        <a:pt x="505521" y="45271"/>
                      </a:moveTo>
                      <a:cubicBezTo>
                        <a:pt x="505521" y="46601"/>
                        <a:pt x="505187" y="47547"/>
                        <a:pt x="504519" y="48110"/>
                      </a:cubicBezTo>
                      <a:cubicBezTo>
                        <a:pt x="503851" y="48673"/>
                        <a:pt x="503088" y="48954"/>
                        <a:pt x="502232" y="48954"/>
                      </a:cubicBezTo>
                      <a:lnTo>
                        <a:pt x="471909" y="48954"/>
                      </a:lnTo>
                      <a:cubicBezTo>
                        <a:pt x="471909" y="51512"/>
                        <a:pt x="472166" y="53815"/>
                        <a:pt x="472681" y="55861"/>
                      </a:cubicBezTo>
                      <a:cubicBezTo>
                        <a:pt x="473194" y="57907"/>
                        <a:pt x="474051" y="59664"/>
                        <a:pt x="475250" y="61130"/>
                      </a:cubicBezTo>
                      <a:cubicBezTo>
                        <a:pt x="476450" y="62597"/>
                        <a:pt x="478010" y="63722"/>
                        <a:pt x="479929" y="64507"/>
                      </a:cubicBezTo>
                      <a:cubicBezTo>
                        <a:pt x="481848" y="65291"/>
                        <a:pt x="484195" y="65683"/>
                        <a:pt x="486972" y="65683"/>
                      </a:cubicBezTo>
                      <a:cubicBezTo>
                        <a:pt x="489165" y="65683"/>
                        <a:pt x="491119" y="65504"/>
                        <a:pt x="492833" y="65146"/>
                      </a:cubicBezTo>
                      <a:cubicBezTo>
                        <a:pt x="494546" y="64788"/>
                        <a:pt x="496028" y="64387"/>
                        <a:pt x="497279" y="63944"/>
                      </a:cubicBezTo>
                      <a:cubicBezTo>
                        <a:pt x="498530" y="63501"/>
                        <a:pt x="499558" y="63100"/>
                        <a:pt x="500364" y="62742"/>
                      </a:cubicBezTo>
                      <a:cubicBezTo>
                        <a:pt x="501169" y="62384"/>
                        <a:pt x="501778" y="62205"/>
                        <a:pt x="502189" y="62205"/>
                      </a:cubicBezTo>
                      <a:cubicBezTo>
                        <a:pt x="502429" y="62205"/>
                        <a:pt x="502643" y="62264"/>
                        <a:pt x="502832" y="62384"/>
                      </a:cubicBezTo>
                      <a:cubicBezTo>
                        <a:pt x="503020" y="62503"/>
                        <a:pt x="503165" y="62682"/>
                        <a:pt x="503268" y="62921"/>
                      </a:cubicBezTo>
                      <a:cubicBezTo>
                        <a:pt x="503371" y="63160"/>
                        <a:pt x="503448" y="63492"/>
                        <a:pt x="503500" y="63918"/>
                      </a:cubicBezTo>
                      <a:cubicBezTo>
                        <a:pt x="503551" y="64345"/>
                        <a:pt x="503577" y="64865"/>
                        <a:pt x="503577" y="65479"/>
                      </a:cubicBezTo>
                      <a:cubicBezTo>
                        <a:pt x="503577" y="65922"/>
                        <a:pt x="503560" y="66306"/>
                        <a:pt x="503525" y="66630"/>
                      </a:cubicBezTo>
                      <a:cubicBezTo>
                        <a:pt x="503492" y="66954"/>
                        <a:pt x="503449" y="67244"/>
                        <a:pt x="503398" y="67500"/>
                      </a:cubicBezTo>
                      <a:cubicBezTo>
                        <a:pt x="503346" y="67755"/>
                        <a:pt x="503262" y="67986"/>
                        <a:pt x="503142" y="68190"/>
                      </a:cubicBezTo>
                      <a:cubicBezTo>
                        <a:pt x="503022" y="68395"/>
                        <a:pt x="502869" y="68591"/>
                        <a:pt x="502681" y="68779"/>
                      </a:cubicBezTo>
                      <a:cubicBezTo>
                        <a:pt x="502494" y="68966"/>
                        <a:pt x="501939" y="69273"/>
                        <a:pt x="501019" y="69699"/>
                      </a:cubicBezTo>
                      <a:cubicBezTo>
                        <a:pt x="500098" y="70126"/>
                        <a:pt x="498905" y="70544"/>
                        <a:pt x="497438" y="70953"/>
                      </a:cubicBezTo>
                      <a:cubicBezTo>
                        <a:pt x="495971" y="71362"/>
                        <a:pt x="494275" y="71729"/>
                        <a:pt x="492348" y="72053"/>
                      </a:cubicBezTo>
                      <a:cubicBezTo>
                        <a:pt x="490420" y="72377"/>
                        <a:pt x="488365" y="72539"/>
                        <a:pt x="486182" y="72539"/>
                      </a:cubicBezTo>
                      <a:cubicBezTo>
                        <a:pt x="482397" y="72539"/>
                        <a:pt x="479080" y="72010"/>
                        <a:pt x="476232" y="70953"/>
                      </a:cubicBezTo>
                      <a:cubicBezTo>
                        <a:pt x="473384" y="69896"/>
                        <a:pt x="470988" y="68327"/>
                        <a:pt x="469044" y="66246"/>
                      </a:cubicBezTo>
                      <a:cubicBezTo>
                        <a:pt x="467100" y="64166"/>
                        <a:pt x="465634" y="61557"/>
                        <a:pt x="464644" y="58419"/>
                      </a:cubicBezTo>
                      <a:cubicBezTo>
                        <a:pt x="463656" y="55281"/>
                        <a:pt x="463160" y="51632"/>
                        <a:pt x="463161" y="47471"/>
                      </a:cubicBezTo>
                      <a:cubicBezTo>
                        <a:pt x="463160" y="43514"/>
                        <a:pt x="463673" y="39959"/>
                        <a:pt x="464696" y="36804"/>
                      </a:cubicBezTo>
                      <a:cubicBezTo>
                        <a:pt x="465719" y="33649"/>
                        <a:pt x="467194" y="30972"/>
                        <a:pt x="469121" y="28772"/>
                      </a:cubicBezTo>
                      <a:cubicBezTo>
                        <a:pt x="471048" y="26572"/>
                        <a:pt x="473376" y="24884"/>
                        <a:pt x="476104" y="23707"/>
                      </a:cubicBezTo>
                      <a:cubicBezTo>
                        <a:pt x="478833" y="22531"/>
                        <a:pt x="481886" y="21942"/>
                        <a:pt x="485262" y="21942"/>
                      </a:cubicBezTo>
                      <a:cubicBezTo>
                        <a:pt x="488877" y="21942"/>
                        <a:pt x="491955" y="22522"/>
                        <a:pt x="494496" y="23682"/>
                      </a:cubicBezTo>
                      <a:cubicBezTo>
                        <a:pt x="497037" y="24841"/>
                        <a:pt x="499126" y="26402"/>
                        <a:pt x="500763" y="28363"/>
                      </a:cubicBezTo>
                      <a:cubicBezTo>
                        <a:pt x="502400" y="30324"/>
                        <a:pt x="503603" y="32626"/>
                        <a:pt x="504370" y="35269"/>
                      </a:cubicBezTo>
                      <a:cubicBezTo>
                        <a:pt x="505137" y="37913"/>
                        <a:pt x="505521" y="40735"/>
                        <a:pt x="505521" y="43736"/>
                      </a:cubicBezTo>
                      <a:close/>
                      <a:moveTo>
                        <a:pt x="497028" y="42764"/>
                      </a:moveTo>
                      <a:cubicBezTo>
                        <a:pt x="497131" y="38330"/>
                        <a:pt x="496144" y="34852"/>
                        <a:pt x="494068" y="32328"/>
                      </a:cubicBezTo>
                      <a:cubicBezTo>
                        <a:pt x="491993" y="29804"/>
                        <a:pt x="488913" y="28542"/>
                        <a:pt x="484830" y="28542"/>
                      </a:cubicBezTo>
                      <a:cubicBezTo>
                        <a:pt x="482736" y="28542"/>
                        <a:pt x="480900" y="28934"/>
                        <a:pt x="479321" y="29719"/>
                      </a:cubicBezTo>
                      <a:cubicBezTo>
                        <a:pt x="477743" y="30503"/>
                        <a:pt x="476422" y="31543"/>
                        <a:pt x="475358" y="32839"/>
                      </a:cubicBezTo>
                      <a:cubicBezTo>
                        <a:pt x="474294" y="34135"/>
                        <a:pt x="473470" y="35644"/>
                        <a:pt x="472887" y="37367"/>
                      </a:cubicBezTo>
                      <a:cubicBezTo>
                        <a:pt x="472304" y="39089"/>
                        <a:pt x="471978" y="40888"/>
                        <a:pt x="471909" y="42764"/>
                      </a:cubicBezTo>
                      <a:close/>
                      <a:moveTo>
                        <a:pt x="541211" y="66911"/>
                      </a:moveTo>
                      <a:cubicBezTo>
                        <a:pt x="541211" y="67900"/>
                        <a:pt x="541143" y="68685"/>
                        <a:pt x="541006" y="69265"/>
                      </a:cubicBezTo>
                      <a:cubicBezTo>
                        <a:pt x="540870" y="69844"/>
                        <a:pt x="540665" y="70271"/>
                        <a:pt x="540393" y="70544"/>
                      </a:cubicBezTo>
                      <a:cubicBezTo>
                        <a:pt x="540120" y="70816"/>
                        <a:pt x="539711" y="71072"/>
                        <a:pt x="539165" y="71311"/>
                      </a:cubicBezTo>
                      <a:cubicBezTo>
                        <a:pt x="538619" y="71550"/>
                        <a:pt x="537996" y="71746"/>
                        <a:pt x="537297" y="71899"/>
                      </a:cubicBezTo>
                      <a:cubicBezTo>
                        <a:pt x="536598" y="72053"/>
                        <a:pt x="535856" y="72181"/>
                        <a:pt x="535072" y="72283"/>
                      </a:cubicBezTo>
                      <a:cubicBezTo>
                        <a:pt x="534287" y="72385"/>
                        <a:pt x="533503" y="72436"/>
                        <a:pt x="532719" y="72436"/>
                      </a:cubicBezTo>
                      <a:cubicBezTo>
                        <a:pt x="530332" y="72436"/>
                        <a:pt x="528285" y="72121"/>
                        <a:pt x="526580" y="71490"/>
                      </a:cubicBezTo>
                      <a:cubicBezTo>
                        <a:pt x="524874" y="70859"/>
                        <a:pt x="523475" y="69904"/>
                        <a:pt x="522385" y="68625"/>
                      </a:cubicBezTo>
                      <a:cubicBezTo>
                        <a:pt x="521293" y="67346"/>
                        <a:pt x="520500" y="65726"/>
                        <a:pt x="520006" y="63765"/>
                      </a:cubicBezTo>
                      <a:cubicBezTo>
                        <a:pt x="519511" y="61804"/>
                        <a:pt x="519264" y="59493"/>
                        <a:pt x="519264" y="56833"/>
                      </a:cubicBezTo>
                      <a:lnTo>
                        <a:pt x="519264" y="29923"/>
                      </a:lnTo>
                      <a:lnTo>
                        <a:pt x="512818" y="29923"/>
                      </a:lnTo>
                      <a:cubicBezTo>
                        <a:pt x="512306" y="29923"/>
                        <a:pt x="511897" y="29650"/>
                        <a:pt x="511590" y="29105"/>
                      </a:cubicBezTo>
                      <a:cubicBezTo>
                        <a:pt x="511283" y="28559"/>
                        <a:pt x="511129" y="27672"/>
                        <a:pt x="511129" y="26444"/>
                      </a:cubicBezTo>
                      <a:cubicBezTo>
                        <a:pt x="511129" y="25796"/>
                        <a:pt x="511172" y="25251"/>
                        <a:pt x="511257" y="24807"/>
                      </a:cubicBezTo>
                      <a:cubicBezTo>
                        <a:pt x="511343" y="24364"/>
                        <a:pt x="511453" y="23997"/>
                        <a:pt x="511590" y="23707"/>
                      </a:cubicBezTo>
                      <a:cubicBezTo>
                        <a:pt x="511726" y="23417"/>
                        <a:pt x="511905" y="23213"/>
                        <a:pt x="512127" y="23093"/>
                      </a:cubicBezTo>
                      <a:cubicBezTo>
                        <a:pt x="512348" y="22974"/>
                        <a:pt x="512596" y="22914"/>
                        <a:pt x="512868" y="22914"/>
                      </a:cubicBezTo>
                      <a:lnTo>
                        <a:pt x="519264" y="22914"/>
                      </a:lnTo>
                      <a:lnTo>
                        <a:pt x="519264" y="11966"/>
                      </a:lnTo>
                      <a:cubicBezTo>
                        <a:pt x="519264" y="11728"/>
                        <a:pt x="519324" y="11506"/>
                        <a:pt x="519443" y="11301"/>
                      </a:cubicBezTo>
                      <a:cubicBezTo>
                        <a:pt x="519563" y="11097"/>
                        <a:pt x="519784" y="10918"/>
                        <a:pt x="520107" y="10764"/>
                      </a:cubicBezTo>
                      <a:cubicBezTo>
                        <a:pt x="520432" y="10611"/>
                        <a:pt x="520867" y="10500"/>
                        <a:pt x="521412" y="10431"/>
                      </a:cubicBezTo>
                      <a:cubicBezTo>
                        <a:pt x="521958" y="10363"/>
                        <a:pt x="522640" y="10329"/>
                        <a:pt x="523459" y="10329"/>
                      </a:cubicBezTo>
                      <a:cubicBezTo>
                        <a:pt x="524312" y="10329"/>
                        <a:pt x="525011" y="10363"/>
                        <a:pt x="525557" y="10431"/>
                      </a:cubicBezTo>
                      <a:cubicBezTo>
                        <a:pt x="526102" y="10500"/>
                        <a:pt x="526528" y="10611"/>
                        <a:pt x="526835" y="10764"/>
                      </a:cubicBezTo>
                      <a:cubicBezTo>
                        <a:pt x="527143" y="10918"/>
                        <a:pt x="527364" y="11097"/>
                        <a:pt x="527501" y="11301"/>
                      </a:cubicBezTo>
                      <a:cubicBezTo>
                        <a:pt x="527637" y="11506"/>
                        <a:pt x="527705" y="11728"/>
                        <a:pt x="527706" y="11966"/>
                      </a:cubicBezTo>
                      <a:lnTo>
                        <a:pt x="527706" y="22914"/>
                      </a:lnTo>
                      <a:lnTo>
                        <a:pt x="539523" y="22914"/>
                      </a:lnTo>
                      <a:cubicBezTo>
                        <a:pt x="539796" y="22914"/>
                        <a:pt x="540035" y="22974"/>
                        <a:pt x="540240" y="23093"/>
                      </a:cubicBezTo>
                      <a:cubicBezTo>
                        <a:pt x="540444" y="23213"/>
                        <a:pt x="540623" y="23417"/>
                        <a:pt x="540777" y="23707"/>
                      </a:cubicBezTo>
                      <a:cubicBezTo>
                        <a:pt x="540930" y="23997"/>
                        <a:pt x="541041" y="24364"/>
                        <a:pt x="541109" y="24807"/>
                      </a:cubicBezTo>
                      <a:cubicBezTo>
                        <a:pt x="541177" y="25251"/>
                        <a:pt x="541211" y="25796"/>
                        <a:pt x="541211" y="26444"/>
                      </a:cubicBezTo>
                      <a:cubicBezTo>
                        <a:pt x="541211" y="27672"/>
                        <a:pt x="541058" y="28559"/>
                        <a:pt x="540751" y="29105"/>
                      </a:cubicBezTo>
                      <a:cubicBezTo>
                        <a:pt x="540444" y="29650"/>
                        <a:pt x="540035" y="29923"/>
                        <a:pt x="539523" y="29923"/>
                      </a:cubicBezTo>
                      <a:lnTo>
                        <a:pt x="527706" y="29923"/>
                      </a:lnTo>
                      <a:lnTo>
                        <a:pt x="527706" y="55605"/>
                      </a:lnTo>
                      <a:cubicBezTo>
                        <a:pt x="527705" y="58777"/>
                        <a:pt x="528174" y="61173"/>
                        <a:pt x="529112" y="62793"/>
                      </a:cubicBezTo>
                      <a:cubicBezTo>
                        <a:pt x="530050" y="64413"/>
                        <a:pt x="531730" y="65223"/>
                        <a:pt x="534151" y="65223"/>
                      </a:cubicBezTo>
                      <a:cubicBezTo>
                        <a:pt x="534936" y="65223"/>
                        <a:pt x="535635" y="65146"/>
                        <a:pt x="536249" y="64993"/>
                      </a:cubicBezTo>
                      <a:cubicBezTo>
                        <a:pt x="536863" y="64839"/>
                        <a:pt x="537409" y="64677"/>
                        <a:pt x="537886" y="64507"/>
                      </a:cubicBezTo>
                      <a:cubicBezTo>
                        <a:pt x="538363" y="64336"/>
                        <a:pt x="538773" y="64174"/>
                        <a:pt x="539114" y="64021"/>
                      </a:cubicBezTo>
                      <a:cubicBezTo>
                        <a:pt x="539455" y="63867"/>
                        <a:pt x="539761" y="63791"/>
                        <a:pt x="540035" y="63791"/>
                      </a:cubicBezTo>
                      <a:cubicBezTo>
                        <a:pt x="540205" y="63791"/>
                        <a:pt x="540367" y="63833"/>
                        <a:pt x="540520" y="63918"/>
                      </a:cubicBezTo>
                      <a:cubicBezTo>
                        <a:pt x="540674" y="64004"/>
                        <a:pt x="540794" y="64166"/>
                        <a:pt x="540879" y="64404"/>
                      </a:cubicBezTo>
                      <a:cubicBezTo>
                        <a:pt x="540964" y="64643"/>
                        <a:pt x="541041" y="64967"/>
                        <a:pt x="541109" y="65377"/>
                      </a:cubicBezTo>
                      <a:cubicBezTo>
                        <a:pt x="541177" y="65786"/>
                        <a:pt x="541211" y="66297"/>
                        <a:pt x="541211" y="6691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0" name="Полилиния: фигура 59">
                  <a:extLst>
                    <a:ext uri="{FF2B5EF4-FFF2-40B4-BE49-F238E27FC236}">
                      <a16:creationId xmlns:a16="http://schemas.microsoft.com/office/drawing/2014/main" id="{16146613-EAAF-4A3C-895A-B499CE6CDA9A}"/>
                    </a:ext>
                  </a:extLst>
                </p:cNvPr>
                <p:cNvSpPr/>
                <p:nvPr/>
              </p:nvSpPr>
              <p:spPr>
                <a:xfrm>
                  <a:off x="3706242" y="2950673"/>
                  <a:ext cx="25937" cy="25937"/>
                </a:xfrm>
                <a:custGeom>
                  <a:avLst/>
                  <a:gdLst>
                    <a:gd name="connsiteX0" fmla="*/ 389 w 25937"/>
                    <a:gd name="connsiteY0" fmla="*/ 13258 h 25937"/>
                    <a:gd name="connsiteX1" fmla="*/ 4200 w 25937"/>
                    <a:gd name="connsiteY1" fmla="*/ 4101 h 25937"/>
                    <a:gd name="connsiteX2" fmla="*/ 13332 w 25937"/>
                    <a:gd name="connsiteY2" fmla="*/ 315 h 25937"/>
                    <a:gd name="connsiteX3" fmla="*/ 22515 w 25937"/>
                    <a:gd name="connsiteY3" fmla="*/ 4101 h 25937"/>
                    <a:gd name="connsiteX4" fmla="*/ 26326 w 25937"/>
                    <a:gd name="connsiteY4" fmla="*/ 13258 h 25937"/>
                    <a:gd name="connsiteX5" fmla="*/ 22515 w 25937"/>
                    <a:gd name="connsiteY5" fmla="*/ 22441 h 25937"/>
                    <a:gd name="connsiteX6" fmla="*/ 13332 w 25937"/>
                    <a:gd name="connsiteY6" fmla="*/ 26253 h 25937"/>
                    <a:gd name="connsiteX7" fmla="*/ 4200 w 25937"/>
                    <a:gd name="connsiteY7" fmla="*/ 22441 h 25937"/>
                    <a:gd name="connsiteX8" fmla="*/ 389 w 25937"/>
                    <a:gd name="connsiteY8" fmla="*/ 1325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58"/>
                      </a:moveTo>
                      <a:cubicBezTo>
                        <a:pt x="389" y="9677"/>
                        <a:pt x="1659" y="6625"/>
                        <a:pt x="4200" y="4101"/>
                      </a:cubicBezTo>
                      <a:cubicBezTo>
                        <a:pt x="6741" y="1577"/>
                        <a:pt x="9785" y="315"/>
                        <a:pt x="13332" y="315"/>
                      </a:cubicBezTo>
                      <a:cubicBezTo>
                        <a:pt x="16913" y="315"/>
                        <a:pt x="19974" y="1577"/>
                        <a:pt x="22515" y="4101"/>
                      </a:cubicBezTo>
                      <a:cubicBezTo>
                        <a:pt x="25056" y="6625"/>
                        <a:pt x="26326" y="9677"/>
                        <a:pt x="26326" y="13258"/>
                      </a:cubicBezTo>
                      <a:cubicBezTo>
                        <a:pt x="26326" y="16839"/>
                        <a:pt x="25056" y="19900"/>
                        <a:pt x="22515" y="22441"/>
                      </a:cubicBezTo>
                      <a:cubicBezTo>
                        <a:pt x="19974" y="24982"/>
                        <a:pt x="16913" y="26253"/>
                        <a:pt x="13332" y="26253"/>
                      </a:cubicBezTo>
                      <a:cubicBezTo>
                        <a:pt x="9785" y="26253"/>
                        <a:pt x="6741" y="24982"/>
                        <a:pt x="4200" y="22441"/>
                      </a:cubicBezTo>
                      <a:cubicBezTo>
                        <a:pt x="1659" y="19900"/>
                        <a:pt x="389" y="16839"/>
                        <a:pt x="389" y="132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1" name="Полилиния: фигура 60">
                  <a:extLst>
                    <a:ext uri="{FF2B5EF4-FFF2-40B4-BE49-F238E27FC236}">
                      <a16:creationId xmlns:a16="http://schemas.microsoft.com/office/drawing/2014/main" id="{AF02B2C9-CDF7-49F3-A901-06482BF21FFF}"/>
                    </a:ext>
                  </a:extLst>
                </p:cNvPr>
                <p:cNvSpPr/>
                <p:nvPr/>
              </p:nvSpPr>
              <p:spPr>
                <a:xfrm>
                  <a:off x="3799556" y="2932460"/>
                  <a:ext cx="589120" cy="68860"/>
                </a:xfrm>
                <a:custGeom>
                  <a:avLst/>
                  <a:gdLst>
                    <a:gd name="connsiteX0" fmla="*/ 44549 w 589120"/>
                    <a:gd name="connsiteY0" fmla="*/ 66873 h 68860"/>
                    <a:gd name="connsiteX1" fmla="*/ 44395 w 589120"/>
                    <a:gd name="connsiteY1" fmla="*/ 67589 h 68860"/>
                    <a:gd name="connsiteX2" fmla="*/ 43730 w 589120"/>
                    <a:gd name="connsiteY2" fmla="*/ 68101 h 68860"/>
                    <a:gd name="connsiteX3" fmla="*/ 42298 w 589120"/>
                    <a:gd name="connsiteY3" fmla="*/ 68408 h 68860"/>
                    <a:gd name="connsiteX4" fmla="*/ 39842 w 589120"/>
                    <a:gd name="connsiteY4" fmla="*/ 68510 h 68860"/>
                    <a:gd name="connsiteX5" fmla="*/ 37668 w 589120"/>
                    <a:gd name="connsiteY5" fmla="*/ 68408 h 68860"/>
                    <a:gd name="connsiteX6" fmla="*/ 36312 w 589120"/>
                    <a:gd name="connsiteY6" fmla="*/ 68075 h 68860"/>
                    <a:gd name="connsiteX7" fmla="*/ 35519 w 589120"/>
                    <a:gd name="connsiteY7" fmla="*/ 67436 h 68860"/>
                    <a:gd name="connsiteX8" fmla="*/ 35033 w 589120"/>
                    <a:gd name="connsiteY8" fmla="*/ 66413 h 68860"/>
                    <a:gd name="connsiteX9" fmla="*/ 28945 w 589120"/>
                    <a:gd name="connsiteY9" fmla="*/ 50809 h 68860"/>
                    <a:gd name="connsiteX10" fmla="*/ 26720 w 589120"/>
                    <a:gd name="connsiteY10" fmla="*/ 45923 h 68860"/>
                    <a:gd name="connsiteX11" fmla="*/ 23983 w 589120"/>
                    <a:gd name="connsiteY11" fmla="*/ 42087 h 68860"/>
                    <a:gd name="connsiteX12" fmla="*/ 20248 w 589120"/>
                    <a:gd name="connsiteY12" fmla="*/ 39580 h 68860"/>
                    <a:gd name="connsiteX13" fmla="*/ 15081 w 589120"/>
                    <a:gd name="connsiteY13" fmla="*/ 38684 h 68860"/>
                    <a:gd name="connsiteX14" fmla="*/ 9197 w 589120"/>
                    <a:gd name="connsiteY14" fmla="*/ 38684 h 68860"/>
                    <a:gd name="connsiteX15" fmla="*/ 9197 w 589120"/>
                    <a:gd name="connsiteY15" fmla="*/ 66873 h 68860"/>
                    <a:gd name="connsiteX16" fmla="*/ 8967 w 589120"/>
                    <a:gd name="connsiteY16" fmla="*/ 67589 h 68860"/>
                    <a:gd name="connsiteX17" fmla="*/ 8251 w 589120"/>
                    <a:gd name="connsiteY17" fmla="*/ 68075 h 68860"/>
                    <a:gd name="connsiteX18" fmla="*/ 6921 w 589120"/>
                    <a:gd name="connsiteY18" fmla="*/ 68382 h 68860"/>
                    <a:gd name="connsiteX19" fmla="*/ 4798 w 589120"/>
                    <a:gd name="connsiteY19" fmla="*/ 68510 h 68860"/>
                    <a:gd name="connsiteX20" fmla="*/ 2675 w 589120"/>
                    <a:gd name="connsiteY20" fmla="*/ 68382 h 68860"/>
                    <a:gd name="connsiteX21" fmla="*/ 1319 w 589120"/>
                    <a:gd name="connsiteY21" fmla="*/ 68075 h 68860"/>
                    <a:gd name="connsiteX22" fmla="*/ 603 w 589120"/>
                    <a:gd name="connsiteY22" fmla="*/ 67589 h 68860"/>
                    <a:gd name="connsiteX23" fmla="*/ 398 w 589120"/>
                    <a:gd name="connsiteY23" fmla="*/ 66873 h 68860"/>
                    <a:gd name="connsiteX24" fmla="*/ 398 w 589120"/>
                    <a:gd name="connsiteY24" fmla="*/ 5584 h 68860"/>
                    <a:gd name="connsiteX25" fmla="*/ 1447 w 589120"/>
                    <a:gd name="connsiteY25" fmla="*/ 2796 h 68860"/>
                    <a:gd name="connsiteX26" fmla="*/ 3672 w 589120"/>
                    <a:gd name="connsiteY26" fmla="*/ 2003 h 68860"/>
                    <a:gd name="connsiteX27" fmla="*/ 17741 w 589120"/>
                    <a:gd name="connsiteY27" fmla="*/ 2003 h 68860"/>
                    <a:gd name="connsiteX28" fmla="*/ 21911 w 589120"/>
                    <a:gd name="connsiteY28" fmla="*/ 2131 h 68860"/>
                    <a:gd name="connsiteX29" fmla="*/ 24903 w 589120"/>
                    <a:gd name="connsiteY29" fmla="*/ 2412 h 68860"/>
                    <a:gd name="connsiteX30" fmla="*/ 31682 w 589120"/>
                    <a:gd name="connsiteY30" fmla="*/ 4510 h 68860"/>
                    <a:gd name="connsiteX31" fmla="*/ 36619 w 589120"/>
                    <a:gd name="connsiteY31" fmla="*/ 8142 h 68860"/>
                    <a:gd name="connsiteX32" fmla="*/ 39612 w 589120"/>
                    <a:gd name="connsiteY32" fmla="*/ 13182 h 68860"/>
                    <a:gd name="connsiteX33" fmla="*/ 40610 w 589120"/>
                    <a:gd name="connsiteY33" fmla="*/ 19449 h 68860"/>
                    <a:gd name="connsiteX34" fmla="*/ 39714 w 589120"/>
                    <a:gd name="connsiteY34" fmla="*/ 25409 h 68860"/>
                    <a:gd name="connsiteX35" fmla="*/ 37131 w 589120"/>
                    <a:gd name="connsiteY35" fmla="*/ 30064 h 68860"/>
                    <a:gd name="connsiteX36" fmla="*/ 33089 w 589120"/>
                    <a:gd name="connsiteY36" fmla="*/ 33568 h 68860"/>
                    <a:gd name="connsiteX37" fmla="*/ 27820 w 589120"/>
                    <a:gd name="connsiteY37" fmla="*/ 36075 h 68860"/>
                    <a:gd name="connsiteX38" fmla="*/ 30787 w 589120"/>
                    <a:gd name="connsiteY38" fmla="*/ 37891 h 68860"/>
                    <a:gd name="connsiteX39" fmla="*/ 33268 w 589120"/>
                    <a:gd name="connsiteY39" fmla="*/ 40526 h 68860"/>
                    <a:gd name="connsiteX40" fmla="*/ 35442 w 589120"/>
                    <a:gd name="connsiteY40" fmla="*/ 44056 h 68860"/>
                    <a:gd name="connsiteX41" fmla="*/ 37489 w 589120"/>
                    <a:gd name="connsiteY41" fmla="*/ 48558 h 68860"/>
                    <a:gd name="connsiteX42" fmla="*/ 43423 w 589120"/>
                    <a:gd name="connsiteY42" fmla="*/ 63139 h 68860"/>
                    <a:gd name="connsiteX43" fmla="*/ 44344 w 589120"/>
                    <a:gd name="connsiteY43" fmla="*/ 65722 h 68860"/>
                    <a:gd name="connsiteX44" fmla="*/ 44549 w 589120"/>
                    <a:gd name="connsiteY44" fmla="*/ 66873 h 68860"/>
                    <a:gd name="connsiteX45" fmla="*/ 31298 w 589120"/>
                    <a:gd name="connsiteY45" fmla="*/ 20369 h 68860"/>
                    <a:gd name="connsiteX46" fmla="*/ 29559 w 589120"/>
                    <a:gd name="connsiteY46" fmla="*/ 13795 h 68860"/>
                    <a:gd name="connsiteX47" fmla="*/ 23727 w 589120"/>
                    <a:gd name="connsiteY47" fmla="*/ 9933 h 68860"/>
                    <a:gd name="connsiteX48" fmla="*/ 20836 w 589120"/>
                    <a:gd name="connsiteY48" fmla="*/ 9421 h 68860"/>
                    <a:gd name="connsiteX49" fmla="*/ 16616 w 589120"/>
                    <a:gd name="connsiteY49" fmla="*/ 9268 h 68860"/>
                    <a:gd name="connsiteX50" fmla="*/ 9197 w 589120"/>
                    <a:gd name="connsiteY50" fmla="*/ 9268 h 68860"/>
                    <a:gd name="connsiteX51" fmla="*/ 9197 w 589120"/>
                    <a:gd name="connsiteY51" fmla="*/ 31573 h 68860"/>
                    <a:gd name="connsiteX52" fmla="*/ 17792 w 589120"/>
                    <a:gd name="connsiteY52" fmla="*/ 31573 h 68860"/>
                    <a:gd name="connsiteX53" fmla="*/ 23803 w 589120"/>
                    <a:gd name="connsiteY53" fmla="*/ 30729 h 68860"/>
                    <a:gd name="connsiteX54" fmla="*/ 28024 w 589120"/>
                    <a:gd name="connsiteY54" fmla="*/ 28376 h 68860"/>
                    <a:gd name="connsiteX55" fmla="*/ 30505 w 589120"/>
                    <a:gd name="connsiteY55" fmla="*/ 24820 h 68860"/>
                    <a:gd name="connsiteX56" fmla="*/ 31298 w 589120"/>
                    <a:gd name="connsiteY56" fmla="*/ 20369 h 68860"/>
                    <a:gd name="connsiteX57" fmla="*/ 92453 w 589120"/>
                    <a:gd name="connsiteY57" fmla="*/ 41907 h 68860"/>
                    <a:gd name="connsiteX58" fmla="*/ 91451 w 589120"/>
                    <a:gd name="connsiteY58" fmla="*/ 44747 h 68860"/>
                    <a:gd name="connsiteX59" fmla="*/ 89164 w 589120"/>
                    <a:gd name="connsiteY59" fmla="*/ 45591 h 68860"/>
                    <a:gd name="connsiteX60" fmla="*/ 58842 w 589120"/>
                    <a:gd name="connsiteY60" fmla="*/ 45591 h 68860"/>
                    <a:gd name="connsiteX61" fmla="*/ 59613 w 589120"/>
                    <a:gd name="connsiteY61" fmla="*/ 52497 h 68860"/>
                    <a:gd name="connsiteX62" fmla="*/ 62183 w 589120"/>
                    <a:gd name="connsiteY62" fmla="*/ 57767 h 68860"/>
                    <a:gd name="connsiteX63" fmla="*/ 66861 w 589120"/>
                    <a:gd name="connsiteY63" fmla="*/ 61143 h 68860"/>
                    <a:gd name="connsiteX64" fmla="*/ 73904 w 589120"/>
                    <a:gd name="connsiteY64" fmla="*/ 62320 h 68860"/>
                    <a:gd name="connsiteX65" fmla="*/ 79765 w 589120"/>
                    <a:gd name="connsiteY65" fmla="*/ 61783 h 68860"/>
                    <a:gd name="connsiteX66" fmla="*/ 84212 w 589120"/>
                    <a:gd name="connsiteY66" fmla="*/ 60581 h 68860"/>
                    <a:gd name="connsiteX67" fmla="*/ 87296 w 589120"/>
                    <a:gd name="connsiteY67" fmla="*/ 59378 h 68860"/>
                    <a:gd name="connsiteX68" fmla="*/ 89122 w 589120"/>
                    <a:gd name="connsiteY68" fmla="*/ 58841 h 68860"/>
                    <a:gd name="connsiteX69" fmla="*/ 89764 w 589120"/>
                    <a:gd name="connsiteY69" fmla="*/ 59020 h 68860"/>
                    <a:gd name="connsiteX70" fmla="*/ 90200 w 589120"/>
                    <a:gd name="connsiteY70" fmla="*/ 59557 h 68860"/>
                    <a:gd name="connsiteX71" fmla="*/ 90432 w 589120"/>
                    <a:gd name="connsiteY71" fmla="*/ 60555 h 68860"/>
                    <a:gd name="connsiteX72" fmla="*/ 90509 w 589120"/>
                    <a:gd name="connsiteY72" fmla="*/ 62115 h 68860"/>
                    <a:gd name="connsiteX73" fmla="*/ 90458 w 589120"/>
                    <a:gd name="connsiteY73" fmla="*/ 63266 h 68860"/>
                    <a:gd name="connsiteX74" fmla="*/ 90330 w 589120"/>
                    <a:gd name="connsiteY74" fmla="*/ 64136 h 68860"/>
                    <a:gd name="connsiteX75" fmla="*/ 90075 w 589120"/>
                    <a:gd name="connsiteY75" fmla="*/ 64827 h 68860"/>
                    <a:gd name="connsiteX76" fmla="*/ 89614 w 589120"/>
                    <a:gd name="connsiteY76" fmla="*/ 65415 h 68860"/>
                    <a:gd name="connsiteX77" fmla="*/ 87952 w 589120"/>
                    <a:gd name="connsiteY77" fmla="*/ 66336 h 68860"/>
                    <a:gd name="connsiteX78" fmla="*/ 84370 w 589120"/>
                    <a:gd name="connsiteY78" fmla="*/ 67589 h 68860"/>
                    <a:gd name="connsiteX79" fmla="*/ 79280 w 589120"/>
                    <a:gd name="connsiteY79" fmla="*/ 68689 h 68860"/>
                    <a:gd name="connsiteX80" fmla="*/ 73115 w 589120"/>
                    <a:gd name="connsiteY80" fmla="*/ 69175 h 68860"/>
                    <a:gd name="connsiteX81" fmla="*/ 63165 w 589120"/>
                    <a:gd name="connsiteY81" fmla="*/ 67589 h 68860"/>
                    <a:gd name="connsiteX82" fmla="*/ 55977 w 589120"/>
                    <a:gd name="connsiteY82" fmla="*/ 62883 h 68860"/>
                    <a:gd name="connsiteX83" fmla="*/ 51577 w 589120"/>
                    <a:gd name="connsiteY83" fmla="*/ 55055 h 68860"/>
                    <a:gd name="connsiteX84" fmla="*/ 50093 w 589120"/>
                    <a:gd name="connsiteY84" fmla="*/ 44107 h 68860"/>
                    <a:gd name="connsiteX85" fmla="*/ 51628 w 589120"/>
                    <a:gd name="connsiteY85" fmla="*/ 33441 h 68860"/>
                    <a:gd name="connsiteX86" fmla="*/ 56053 w 589120"/>
                    <a:gd name="connsiteY86" fmla="*/ 25409 h 68860"/>
                    <a:gd name="connsiteX87" fmla="*/ 63037 w 589120"/>
                    <a:gd name="connsiteY87" fmla="*/ 20344 h 68860"/>
                    <a:gd name="connsiteX88" fmla="*/ 72194 w 589120"/>
                    <a:gd name="connsiteY88" fmla="*/ 18579 h 68860"/>
                    <a:gd name="connsiteX89" fmla="*/ 81429 w 589120"/>
                    <a:gd name="connsiteY89" fmla="*/ 20318 h 68860"/>
                    <a:gd name="connsiteX90" fmla="*/ 87695 w 589120"/>
                    <a:gd name="connsiteY90" fmla="*/ 24999 h 68860"/>
                    <a:gd name="connsiteX91" fmla="*/ 91302 w 589120"/>
                    <a:gd name="connsiteY91" fmla="*/ 31906 h 68860"/>
                    <a:gd name="connsiteX92" fmla="*/ 92453 w 589120"/>
                    <a:gd name="connsiteY92" fmla="*/ 40373 h 68860"/>
                    <a:gd name="connsiteX93" fmla="*/ 83961 w 589120"/>
                    <a:gd name="connsiteY93" fmla="*/ 39401 h 68860"/>
                    <a:gd name="connsiteX94" fmla="*/ 81001 w 589120"/>
                    <a:gd name="connsiteY94" fmla="*/ 28964 h 68860"/>
                    <a:gd name="connsiteX95" fmla="*/ 71762 w 589120"/>
                    <a:gd name="connsiteY95" fmla="*/ 25178 h 68860"/>
                    <a:gd name="connsiteX96" fmla="*/ 66254 w 589120"/>
                    <a:gd name="connsiteY96" fmla="*/ 26355 h 68860"/>
                    <a:gd name="connsiteX97" fmla="*/ 62290 w 589120"/>
                    <a:gd name="connsiteY97" fmla="*/ 29476 h 68860"/>
                    <a:gd name="connsiteX98" fmla="*/ 59820 w 589120"/>
                    <a:gd name="connsiteY98" fmla="*/ 34003 h 68860"/>
                    <a:gd name="connsiteX99" fmla="*/ 58842 w 589120"/>
                    <a:gd name="connsiteY99" fmla="*/ 39401 h 68860"/>
                    <a:gd name="connsiteX100" fmla="*/ 141996 w 589120"/>
                    <a:gd name="connsiteY100" fmla="*/ 20779 h 68860"/>
                    <a:gd name="connsiteX101" fmla="*/ 141971 w 589120"/>
                    <a:gd name="connsiteY101" fmla="*/ 21214 h 68860"/>
                    <a:gd name="connsiteX102" fmla="*/ 141894 w 589120"/>
                    <a:gd name="connsiteY102" fmla="*/ 21700 h 68860"/>
                    <a:gd name="connsiteX103" fmla="*/ 141766 w 589120"/>
                    <a:gd name="connsiteY103" fmla="*/ 22262 h 68860"/>
                    <a:gd name="connsiteX104" fmla="*/ 141587 w 589120"/>
                    <a:gd name="connsiteY104" fmla="*/ 22927 h 68860"/>
                    <a:gd name="connsiteX105" fmla="*/ 125881 w 589120"/>
                    <a:gd name="connsiteY105" fmla="*/ 66669 h 68860"/>
                    <a:gd name="connsiteX106" fmla="*/ 125344 w 589120"/>
                    <a:gd name="connsiteY106" fmla="*/ 67589 h 68860"/>
                    <a:gd name="connsiteX107" fmla="*/ 124347 w 589120"/>
                    <a:gd name="connsiteY107" fmla="*/ 68152 h 68860"/>
                    <a:gd name="connsiteX108" fmla="*/ 122658 w 589120"/>
                    <a:gd name="connsiteY108" fmla="*/ 68434 h 68860"/>
                    <a:gd name="connsiteX109" fmla="*/ 120100 w 589120"/>
                    <a:gd name="connsiteY109" fmla="*/ 68510 h 68860"/>
                    <a:gd name="connsiteX110" fmla="*/ 117542 w 589120"/>
                    <a:gd name="connsiteY110" fmla="*/ 68408 h 68860"/>
                    <a:gd name="connsiteX111" fmla="*/ 115880 w 589120"/>
                    <a:gd name="connsiteY111" fmla="*/ 68101 h 68860"/>
                    <a:gd name="connsiteX112" fmla="*/ 114882 w 589120"/>
                    <a:gd name="connsiteY112" fmla="*/ 67538 h 68860"/>
                    <a:gd name="connsiteX113" fmla="*/ 114320 w 589120"/>
                    <a:gd name="connsiteY113" fmla="*/ 66669 h 68860"/>
                    <a:gd name="connsiteX114" fmla="*/ 98664 w 589120"/>
                    <a:gd name="connsiteY114" fmla="*/ 22927 h 68860"/>
                    <a:gd name="connsiteX115" fmla="*/ 98332 w 589120"/>
                    <a:gd name="connsiteY115" fmla="*/ 21853 h 68860"/>
                    <a:gd name="connsiteX116" fmla="*/ 98179 w 589120"/>
                    <a:gd name="connsiteY116" fmla="*/ 21162 h 68860"/>
                    <a:gd name="connsiteX117" fmla="*/ 98153 w 589120"/>
                    <a:gd name="connsiteY117" fmla="*/ 20779 h 68860"/>
                    <a:gd name="connsiteX118" fmla="*/ 98358 w 589120"/>
                    <a:gd name="connsiteY118" fmla="*/ 20062 h 68860"/>
                    <a:gd name="connsiteX119" fmla="*/ 99048 w 589120"/>
                    <a:gd name="connsiteY119" fmla="*/ 19576 h 68860"/>
                    <a:gd name="connsiteX120" fmla="*/ 100327 w 589120"/>
                    <a:gd name="connsiteY120" fmla="*/ 19346 h 68860"/>
                    <a:gd name="connsiteX121" fmla="*/ 102296 w 589120"/>
                    <a:gd name="connsiteY121" fmla="*/ 19295 h 68860"/>
                    <a:gd name="connsiteX122" fmla="*/ 104676 w 589120"/>
                    <a:gd name="connsiteY122" fmla="*/ 19372 h 68860"/>
                    <a:gd name="connsiteX123" fmla="*/ 106057 w 589120"/>
                    <a:gd name="connsiteY123" fmla="*/ 19653 h 68860"/>
                    <a:gd name="connsiteX124" fmla="*/ 106773 w 589120"/>
                    <a:gd name="connsiteY124" fmla="*/ 20165 h 68860"/>
                    <a:gd name="connsiteX125" fmla="*/ 107208 w 589120"/>
                    <a:gd name="connsiteY125" fmla="*/ 20932 h 68860"/>
                    <a:gd name="connsiteX126" fmla="*/ 120202 w 589120"/>
                    <a:gd name="connsiteY126" fmla="*/ 58892 h 68860"/>
                    <a:gd name="connsiteX127" fmla="*/ 120407 w 589120"/>
                    <a:gd name="connsiteY127" fmla="*/ 59506 h 68860"/>
                    <a:gd name="connsiteX128" fmla="*/ 120560 w 589120"/>
                    <a:gd name="connsiteY128" fmla="*/ 58892 h 68860"/>
                    <a:gd name="connsiteX129" fmla="*/ 133402 w 589120"/>
                    <a:gd name="connsiteY129" fmla="*/ 20932 h 68860"/>
                    <a:gd name="connsiteX130" fmla="*/ 133760 w 589120"/>
                    <a:gd name="connsiteY130" fmla="*/ 20165 h 68860"/>
                    <a:gd name="connsiteX131" fmla="*/ 134501 w 589120"/>
                    <a:gd name="connsiteY131" fmla="*/ 19653 h 68860"/>
                    <a:gd name="connsiteX132" fmla="*/ 135832 w 589120"/>
                    <a:gd name="connsiteY132" fmla="*/ 19372 h 68860"/>
                    <a:gd name="connsiteX133" fmla="*/ 138057 w 589120"/>
                    <a:gd name="connsiteY133" fmla="*/ 19295 h 68860"/>
                    <a:gd name="connsiteX134" fmla="*/ 140001 w 589120"/>
                    <a:gd name="connsiteY134" fmla="*/ 19346 h 68860"/>
                    <a:gd name="connsiteX135" fmla="*/ 141204 w 589120"/>
                    <a:gd name="connsiteY135" fmla="*/ 19602 h 68860"/>
                    <a:gd name="connsiteX136" fmla="*/ 141817 w 589120"/>
                    <a:gd name="connsiteY136" fmla="*/ 20088 h 68860"/>
                    <a:gd name="connsiteX137" fmla="*/ 141996 w 589120"/>
                    <a:gd name="connsiteY137" fmla="*/ 20779 h 68860"/>
                    <a:gd name="connsiteX138" fmla="*/ 159315 w 589120"/>
                    <a:gd name="connsiteY138" fmla="*/ 66924 h 68860"/>
                    <a:gd name="connsiteX139" fmla="*/ 159110 w 589120"/>
                    <a:gd name="connsiteY139" fmla="*/ 67615 h 68860"/>
                    <a:gd name="connsiteX140" fmla="*/ 158445 w 589120"/>
                    <a:gd name="connsiteY140" fmla="*/ 68101 h 68860"/>
                    <a:gd name="connsiteX141" fmla="*/ 157166 w 589120"/>
                    <a:gd name="connsiteY141" fmla="*/ 68408 h 68860"/>
                    <a:gd name="connsiteX142" fmla="*/ 155068 w 589120"/>
                    <a:gd name="connsiteY142" fmla="*/ 68510 h 68860"/>
                    <a:gd name="connsiteX143" fmla="*/ 153023 w 589120"/>
                    <a:gd name="connsiteY143" fmla="*/ 68408 h 68860"/>
                    <a:gd name="connsiteX144" fmla="*/ 151718 w 589120"/>
                    <a:gd name="connsiteY144" fmla="*/ 68101 h 68860"/>
                    <a:gd name="connsiteX145" fmla="*/ 151053 w 589120"/>
                    <a:gd name="connsiteY145" fmla="*/ 67615 h 68860"/>
                    <a:gd name="connsiteX146" fmla="*/ 150874 w 589120"/>
                    <a:gd name="connsiteY146" fmla="*/ 66924 h 68860"/>
                    <a:gd name="connsiteX147" fmla="*/ 150874 w 589120"/>
                    <a:gd name="connsiteY147" fmla="*/ 20881 h 68860"/>
                    <a:gd name="connsiteX148" fmla="*/ 151053 w 589120"/>
                    <a:gd name="connsiteY148" fmla="*/ 20216 h 68860"/>
                    <a:gd name="connsiteX149" fmla="*/ 151718 w 589120"/>
                    <a:gd name="connsiteY149" fmla="*/ 19704 h 68860"/>
                    <a:gd name="connsiteX150" fmla="*/ 153023 w 589120"/>
                    <a:gd name="connsiteY150" fmla="*/ 19397 h 68860"/>
                    <a:gd name="connsiteX151" fmla="*/ 155068 w 589120"/>
                    <a:gd name="connsiteY151" fmla="*/ 19295 h 68860"/>
                    <a:gd name="connsiteX152" fmla="*/ 157166 w 589120"/>
                    <a:gd name="connsiteY152" fmla="*/ 19397 h 68860"/>
                    <a:gd name="connsiteX153" fmla="*/ 158445 w 589120"/>
                    <a:gd name="connsiteY153" fmla="*/ 19704 h 68860"/>
                    <a:gd name="connsiteX154" fmla="*/ 159110 w 589120"/>
                    <a:gd name="connsiteY154" fmla="*/ 20216 h 68860"/>
                    <a:gd name="connsiteX155" fmla="*/ 159315 w 589120"/>
                    <a:gd name="connsiteY155" fmla="*/ 20881 h 68860"/>
                    <a:gd name="connsiteX156" fmla="*/ 160287 w 589120"/>
                    <a:gd name="connsiteY156" fmla="*/ 5329 h 68860"/>
                    <a:gd name="connsiteX157" fmla="*/ 159161 w 589120"/>
                    <a:gd name="connsiteY157" fmla="*/ 9370 h 68860"/>
                    <a:gd name="connsiteX158" fmla="*/ 155017 w 589120"/>
                    <a:gd name="connsiteY158" fmla="*/ 10445 h 68860"/>
                    <a:gd name="connsiteX159" fmla="*/ 150950 w 589120"/>
                    <a:gd name="connsiteY159" fmla="*/ 9396 h 68860"/>
                    <a:gd name="connsiteX160" fmla="*/ 149851 w 589120"/>
                    <a:gd name="connsiteY160" fmla="*/ 5431 h 68860"/>
                    <a:gd name="connsiteX161" fmla="*/ 150976 w 589120"/>
                    <a:gd name="connsiteY161" fmla="*/ 1389 h 68860"/>
                    <a:gd name="connsiteX162" fmla="*/ 155120 w 589120"/>
                    <a:gd name="connsiteY162" fmla="*/ 315 h 68860"/>
                    <a:gd name="connsiteX163" fmla="*/ 159187 w 589120"/>
                    <a:gd name="connsiteY163" fmla="*/ 1364 h 68860"/>
                    <a:gd name="connsiteX164" fmla="*/ 160287 w 589120"/>
                    <a:gd name="connsiteY164" fmla="*/ 5329 h 68860"/>
                    <a:gd name="connsiteX165" fmla="*/ 213977 w 589120"/>
                    <a:gd name="connsiteY165" fmla="*/ 41907 h 68860"/>
                    <a:gd name="connsiteX166" fmla="*/ 212975 w 589120"/>
                    <a:gd name="connsiteY166" fmla="*/ 44747 h 68860"/>
                    <a:gd name="connsiteX167" fmla="*/ 210687 w 589120"/>
                    <a:gd name="connsiteY167" fmla="*/ 45591 h 68860"/>
                    <a:gd name="connsiteX168" fmla="*/ 180365 w 589120"/>
                    <a:gd name="connsiteY168" fmla="*/ 45591 h 68860"/>
                    <a:gd name="connsiteX169" fmla="*/ 181136 w 589120"/>
                    <a:gd name="connsiteY169" fmla="*/ 52497 h 68860"/>
                    <a:gd name="connsiteX170" fmla="*/ 183706 w 589120"/>
                    <a:gd name="connsiteY170" fmla="*/ 57767 h 68860"/>
                    <a:gd name="connsiteX171" fmla="*/ 188384 w 589120"/>
                    <a:gd name="connsiteY171" fmla="*/ 61143 h 68860"/>
                    <a:gd name="connsiteX172" fmla="*/ 195427 w 589120"/>
                    <a:gd name="connsiteY172" fmla="*/ 62320 h 68860"/>
                    <a:gd name="connsiteX173" fmla="*/ 201288 w 589120"/>
                    <a:gd name="connsiteY173" fmla="*/ 61783 h 68860"/>
                    <a:gd name="connsiteX174" fmla="*/ 205735 w 589120"/>
                    <a:gd name="connsiteY174" fmla="*/ 60581 h 68860"/>
                    <a:gd name="connsiteX175" fmla="*/ 208819 w 589120"/>
                    <a:gd name="connsiteY175" fmla="*/ 59378 h 68860"/>
                    <a:gd name="connsiteX176" fmla="*/ 210645 w 589120"/>
                    <a:gd name="connsiteY176" fmla="*/ 58841 h 68860"/>
                    <a:gd name="connsiteX177" fmla="*/ 211287 w 589120"/>
                    <a:gd name="connsiteY177" fmla="*/ 59020 h 68860"/>
                    <a:gd name="connsiteX178" fmla="*/ 211724 w 589120"/>
                    <a:gd name="connsiteY178" fmla="*/ 59557 h 68860"/>
                    <a:gd name="connsiteX179" fmla="*/ 211956 w 589120"/>
                    <a:gd name="connsiteY179" fmla="*/ 60555 h 68860"/>
                    <a:gd name="connsiteX180" fmla="*/ 212033 w 589120"/>
                    <a:gd name="connsiteY180" fmla="*/ 62115 h 68860"/>
                    <a:gd name="connsiteX181" fmla="*/ 211981 w 589120"/>
                    <a:gd name="connsiteY181" fmla="*/ 63266 h 68860"/>
                    <a:gd name="connsiteX182" fmla="*/ 211854 w 589120"/>
                    <a:gd name="connsiteY182" fmla="*/ 64136 h 68860"/>
                    <a:gd name="connsiteX183" fmla="*/ 211597 w 589120"/>
                    <a:gd name="connsiteY183" fmla="*/ 64827 h 68860"/>
                    <a:gd name="connsiteX184" fmla="*/ 211137 w 589120"/>
                    <a:gd name="connsiteY184" fmla="*/ 65415 h 68860"/>
                    <a:gd name="connsiteX185" fmla="*/ 209474 w 589120"/>
                    <a:gd name="connsiteY185" fmla="*/ 66336 h 68860"/>
                    <a:gd name="connsiteX186" fmla="*/ 205893 w 589120"/>
                    <a:gd name="connsiteY186" fmla="*/ 67589 h 68860"/>
                    <a:gd name="connsiteX187" fmla="*/ 200803 w 589120"/>
                    <a:gd name="connsiteY187" fmla="*/ 68689 h 68860"/>
                    <a:gd name="connsiteX188" fmla="*/ 194638 w 589120"/>
                    <a:gd name="connsiteY188" fmla="*/ 69175 h 68860"/>
                    <a:gd name="connsiteX189" fmla="*/ 184687 w 589120"/>
                    <a:gd name="connsiteY189" fmla="*/ 67589 h 68860"/>
                    <a:gd name="connsiteX190" fmla="*/ 177500 w 589120"/>
                    <a:gd name="connsiteY190" fmla="*/ 62883 h 68860"/>
                    <a:gd name="connsiteX191" fmla="*/ 173100 w 589120"/>
                    <a:gd name="connsiteY191" fmla="*/ 55055 h 68860"/>
                    <a:gd name="connsiteX192" fmla="*/ 171616 w 589120"/>
                    <a:gd name="connsiteY192" fmla="*/ 44107 h 68860"/>
                    <a:gd name="connsiteX193" fmla="*/ 173151 w 589120"/>
                    <a:gd name="connsiteY193" fmla="*/ 33441 h 68860"/>
                    <a:gd name="connsiteX194" fmla="*/ 177576 w 589120"/>
                    <a:gd name="connsiteY194" fmla="*/ 25409 h 68860"/>
                    <a:gd name="connsiteX195" fmla="*/ 184560 w 589120"/>
                    <a:gd name="connsiteY195" fmla="*/ 20344 h 68860"/>
                    <a:gd name="connsiteX196" fmla="*/ 193717 w 589120"/>
                    <a:gd name="connsiteY196" fmla="*/ 18579 h 68860"/>
                    <a:gd name="connsiteX197" fmla="*/ 202952 w 589120"/>
                    <a:gd name="connsiteY197" fmla="*/ 20318 h 68860"/>
                    <a:gd name="connsiteX198" fmla="*/ 209219 w 589120"/>
                    <a:gd name="connsiteY198" fmla="*/ 24999 h 68860"/>
                    <a:gd name="connsiteX199" fmla="*/ 212825 w 589120"/>
                    <a:gd name="connsiteY199" fmla="*/ 31906 h 68860"/>
                    <a:gd name="connsiteX200" fmla="*/ 213977 w 589120"/>
                    <a:gd name="connsiteY200" fmla="*/ 40373 h 68860"/>
                    <a:gd name="connsiteX201" fmla="*/ 205484 w 589120"/>
                    <a:gd name="connsiteY201" fmla="*/ 39401 h 68860"/>
                    <a:gd name="connsiteX202" fmla="*/ 202524 w 589120"/>
                    <a:gd name="connsiteY202" fmla="*/ 28964 h 68860"/>
                    <a:gd name="connsiteX203" fmla="*/ 193285 w 589120"/>
                    <a:gd name="connsiteY203" fmla="*/ 25178 h 68860"/>
                    <a:gd name="connsiteX204" fmla="*/ 187777 w 589120"/>
                    <a:gd name="connsiteY204" fmla="*/ 26355 h 68860"/>
                    <a:gd name="connsiteX205" fmla="*/ 183814 w 589120"/>
                    <a:gd name="connsiteY205" fmla="*/ 29476 h 68860"/>
                    <a:gd name="connsiteX206" fmla="*/ 181343 w 589120"/>
                    <a:gd name="connsiteY206" fmla="*/ 34003 h 68860"/>
                    <a:gd name="connsiteX207" fmla="*/ 180365 w 589120"/>
                    <a:gd name="connsiteY207" fmla="*/ 39401 h 68860"/>
                    <a:gd name="connsiteX208" fmla="*/ 290174 w 589120"/>
                    <a:gd name="connsiteY208" fmla="*/ 20779 h 68860"/>
                    <a:gd name="connsiteX209" fmla="*/ 290071 w 589120"/>
                    <a:gd name="connsiteY209" fmla="*/ 21648 h 68860"/>
                    <a:gd name="connsiteX210" fmla="*/ 289713 w 589120"/>
                    <a:gd name="connsiteY210" fmla="*/ 22927 h 68860"/>
                    <a:gd name="connsiteX211" fmla="*/ 276156 w 589120"/>
                    <a:gd name="connsiteY211" fmla="*/ 66669 h 68860"/>
                    <a:gd name="connsiteX212" fmla="*/ 275670 w 589120"/>
                    <a:gd name="connsiteY212" fmla="*/ 67589 h 68860"/>
                    <a:gd name="connsiteX213" fmla="*/ 274749 w 589120"/>
                    <a:gd name="connsiteY213" fmla="*/ 68152 h 68860"/>
                    <a:gd name="connsiteX214" fmla="*/ 273138 w 589120"/>
                    <a:gd name="connsiteY214" fmla="*/ 68434 h 68860"/>
                    <a:gd name="connsiteX215" fmla="*/ 270580 w 589120"/>
                    <a:gd name="connsiteY215" fmla="*/ 68510 h 68860"/>
                    <a:gd name="connsiteX216" fmla="*/ 267920 w 589120"/>
                    <a:gd name="connsiteY216" fmla="*/ 68408 h 68860"/>
                    <a:gd name="connsiteX217" fmla="*/ 266205 w 589120"/>
                    <a:gd name="connsiteY217" fmla="*/ 68101 h 68860"/>
                    <a:gd name="connsiteX218" fmla="*/ 265259 w 589120"/>
                    <a:gd name="connsiteY218" fmla="*/ 67538 h 68860"/>
                    <a:gd name="connsiteX219" fmla="*/ 264798 w 589120"/>
                    <a:gd name="connsiteY219" fmla="*/ 66669 h 68860"/>
                    <a:gd name="connsiteX220" fmla="*/ 255130 w 589120"/>
                    <a:gd name="connsiteY220" fmla="*/ 33262 h 68860"/>
                    <a:gd name="connsiteX221" fmla="*/ 255027 w 589120"/>
                    <a:gd name="connsiteY221" fmla="*/ 32801 h 68860"/>
                    <a:gd name="connsiteX222" fmla="*/ 254925 w 589120"/>
                    <a:gd name="connsiteY222" fmla="*/ 33262 h 68860"/>
                    <a:gd name="connsiteX223" fmla="*/ 245972 w 589120"/>
                    <a:gd name="connsiteY223" fmla="*/ 66669 h 68860"/>
                    <a:gd name="connsiteX224" fmla="*/ 245485 w 589120"/>
                    <a:gd name="connsiteY224" fmla="*/ 67589 h 68860"/>
                    <a:gd name="connsiteX225" fmla="*/ 244488 w 589120"/>
                    <a:gd name="connsiteY225" fmla="*/ 68152 h 68860"/>
                    <a:gd name="connsiteX226" fmla="*/ 242775 w 589120"/>
                    <a:gd name="connsiteY226" fmla="*/ 68434 h 68860"/>
                    <a:gd name="connsiteX227" fmla="*/ 240191 w 589120"/>
                    <a:gd name="connsiteY227" fmla="*/ 68510 h 68860"/>
                    <a:gd name="connsiteX228" fmla="*/ 237607 w 589120"/>
                    <a:gd name="connsiteY228" fmla="*/ 68408 h 68860"/>
                    <a:gd name="connsiteX229" fmla="*/ 235970 w 589120"/>
                    <a:gd name="connsiteY229" fmla="*/ 68101 h 68860"/>
                    <a:gd name="connsiteX230" fmla="*/ 235023 w 589120"/>
                    <a:gd name="connsiteY230" fmla="*/ 67538 h 68860"/>
                    <a:gd name="connsiteX231" fmla="*/ 234563 w 589120"/>
                    <a:gd name="connsiteY231" fmla="*/ 66669 h 68860"/>
                    <a:gd name="connsiteX232" fmla="*/ 221108 w 589120"/>
                    <a:gd name="connsiteY232" fmla="*/ 22927 h 68860"/>
                    <a:gd name="connsiteX233" fmla="*/ 220750 w 589120"/>
                    <a:gd name="connsiteY233" fmla="*/ 21648 h 68860"/>
                    <a:gd name="connsiteX234" fmla="*/ 220648 w 589120"/>
                    <a:gd name="connsiteY234" fmla="*/ 20779 h 68860"/>
                    <a:gd name="connsiteX235" fmla="*/ 220853 w 589120"/>
                    <a:gd name="connsiteY235" fmla="*/ 20037 h 68860"/>
                    <a:gd name="connsiteX236" fmla="*/ 221543 w 589120"/>
                    <a:gd name="connsiteY236" fmla="*/ 19576 h 68860"/>
                    <a:gd name="connsiteX237" fmla="*/ 222847 w 589120"/>
                    <a:gd name="connsiteY237" fmla="*/ 19346 h 68860"/>
                    <a:gd name="connsiteX238" fmla="*/ 224843 w 589120"/>
                    <a:gd name="connsiteY238" fmla="*/ 19295 h 68860"/>
                    <a:gd name="connsiteX239" fmla="*/ 227145 w 589120"/>
                    <a:gd name="connsiteY239" fmla="*/ 19372 h 68860"/>
                    <a:gd name="connsiteX240" fmla="*/ 228475 w 589120"/>
                    <a:gd name="connsiteY240" fmla="*/ 19628 h 68860"/>
                    <a:gd name="connsiteX241" fmla="*/ 229141 w 589120"/>
                    <a:gd name="connsiteY241" fmla="*/ 20139 h 68860"/>
                    <a:gd name="connsiteX242" fmla="*/ 229499 w 589120"/>
                    <a:gd name="connsiteY242" fmla="*/ 20932 h 68860"/>
                    <a:gd name="connsiteX243" fmla="*/ 240600 w 589120"/>
                    <a:gd name="connsiteY243" fmla="*/ 58892 h 68860"/>
                    <a:gd name="connsiteX244" fmla="*/ 240702 w 589120"/>
                    <a:gd name="connsiteY244" fmla="*/ 59353 h 68860"/>
                    <a:gd name="connsiteX245" fmla="*/ 240805 w 589120"/>
                    <a:gd name="connsiteY245" fmla="*/ 58892 h 68860"/>
                    <a:gd name="connsiteX246" fmla="*/ 250985 w 589120"/>
                    <a:gd name="connsiteY246" fmla="*/ 20932 h 68860"/>
                    <a:gd name="connsiteX247" fmla="*/ 251318 w 589120"/>
                    <a:gd name="connsiteY247" fmla="*/ 20139 h 68860"/>
                    <a:gd name="connsiteX248" fmla="*/ 252008 w 589120"/>
                    <a:gd name="connsiteY248" fmla="*/ 19628 h 68860"/>
                    <a:gd name="connsiteX249" fmla="*/ 253262 w 589120"/>
                    <a:gd name="connsiteY249" fmla="*/ 19372 h 68860"/>
                    <a:gd name="connsiteX250" fmla="*/ 255334 w 589120"/>
                    <a:gd name="connsiteY250" fmla="*/ 19295 h 68860"/>
                    <a:gd name="connsiteX251" fmla="*/ 257355 w 589120"/>
                    <a:gd name="connsiteY251" fmla="*/ 19372 h 68860"/>
                    <a:gd name="connsiteX252" fmla="*/ 258608 w 589120"/>
                    <a:gd name="connsiteY252" fmla="*/ 19628 h 68860"/>
                    <a:gd name="connsiteX253" fmla="*/ 259273 w 589120"/>
                    <a:gd name="connsiteY253" fmla="*/ 20114 h 68860"/>
                    <a:gd name="connsiteX254" fmla="*/ 259581 w 589120"/>
                    <a:gd name="connsiteY254" fmla="*/ 20830 h 68860"/>
                    <a:gd name="connsiteX255" fmla="*/ 270580 w 589120"/>
                    <a:gd name="connsiteY255" fmla="*/ 58892 h 68860"/>
                    <a:gd name="connsiteX256" fmla="*/ 270682 w 589120"/>
                    <a:gd name="connsiteY256" fmla="*/ 59353 h 68860"/>
                    <a:gd name="connsiteX257" fmla="*/ 270733 w 589120"/>
                    <a:gd name="connsiteY257" fmla="*/ 58892 h 68860"/>
                    <a:gd name="connsiteX258" fmla="*/ 281681 w 589120"/>
                    <a:gd name="connsiteY258" fmla="*/ 20932 h 68860"/>
                    <a:gd name="connsiteX259" fmla="*/ 282014 w 589120"/>
                    <a:gd name="connsiteY259" fmla="*/ 20139 h 68860"/>
                    <a:gd name="connsiteX260" fmla="*/ 282730 w 589120"/>
                    <a:gd name="connsiteY260" fmla="*/ 19628 h 68860"/>
                    <a:gd name="connsiteX261" fmla="*/ 284060 w 589120"/>
                    <a:gd name="connsiteY261" fmla="*/ 19372 h 68860"/>
                    <a:gd name="connsiteX262" fmla="*/ 286234 w 589120"/>
                    <a:gd name="connsiteY262" fmla="*/ 19295 h 68860"/>
                    <a:gd name="connsiteX263" fmla="*/ 288204 w 589120"/>
                    <a:gd name="connsiteY263" fmla="*/ 19346 h 68860"/>
                    <a:gd name="connsiteX264" fmla="*/ 289381 w 589120"/>
                    <a:gd name="connsiteY264" fmla="*/ 19602 h 68860"/>
                    <a:gd name="connsiteX265" fmla="*/ 289995 w 589120"/>
                    <a:gd name="connsiteY265" fmla="*/ 20062 h 68860"/>
                    <a:gd name="connsiteX266" fmla="*/ 290174 w 589120"/>
                    <a:gd name="connsiteY266" fmla="*/ 20779 h 68860"/>
                    <a:gd name="connsiteX267" fmla="*/ 395952 w 589120"/>
                    <a:gd name="connsiteY267" fmla="*/ 66873 h 68860"/>
                    <a:gd name="connsiteX268" fmla="*/ 395741 w 589120"/>
                    <a:gd name="connsiteY268" fmla="*/ 67589 h 68860"/>
                    <a:gd name="connsiteX269" fmla="*/ 395003 w 589120"/>
                    <a:gd name="connsiteY269" fmla="*/ 68075 h 68860"/>
                    <a:gd name="connsiteX270" fmla="*/ 393659 w 589120"/>
                    <a:gd name="connsiteY270" fmla="*/ 68382 h 68860"/>
                    <a:gd name="connsiteX271" fmla="*/ 391526 w 589120"/>
                    <a:gd name="connsiteY271" fmla="*/ 68510 h 68860"/>
                    <a:gd name="connsiteX272" fmla="*/ 389444 w 589120"/>
                    <a:gd name="connsiteY272" fmla="*/ 68382 h 68860"/>
                    <a:gd name="connsiteX273" fmla="*/ 388075 w 589120"/>
                    <a:gd name="connsiteY273" fmla="*/ 68075 h 68860"/>
                    <a:gd name="connsiteX274" fmla="*/ 387363 w 589120"/>
                    <a:gd name="connsiteY274" fmla="*/ 67589 h 68860"/>
                    <a:gd name="connsiteX275" fmla="*/ 387153 w 589120"/>
                    <a:gd name="connsiteY275" fmla="*/ 66873 h 68860"/>
                    <a:gd name="connsiteX276" fmla="*/ 387153 w 589120"/>
                    <a:gd name="connsiteY276" fmla="*/ 9217 h 68860"/>
                    <a:gd name="connsiteX277" fmla="*/ 387050 w 589120"/>
                    <a:gd name="connsiteY277" fmla="*/ 9217 h 68860"/>
                    <a:gd name="connsiteX278" fmla="*/ 363721 w 589120"/>
                    <a:gd name="connsiteY278" fmla="*/ 67129 h 68860"/>
                    <a:gd name="connsiteX279" fmla="*/ 363287 w 589120"/>
                    <a:gd name="connsiteY279" fmla="*/ 67743 h 68860"/>
                    <a:gd name="connsiteX280" fmla="*/ 362468 w 589120"/>
                    <a:gd name="connsiteY280" fmla="*/ 68178 h 68860"/>
                    <a:gd name="connsiteX281" fmla="*/ 361189 w 589120"/>
                    <a:gd name="connsiteY281" fmla="*/ 68434 h 68860"/>
                    <a:gd name="connsiteX282" fmla="*/ 359424 w 589120"/>
                    <a:gd name="connsiteY282" fmla="*/ 68510 h 68860"/>
                    <a:gd name="connsiteX283" fmla="*/ 357582 w 589120"/>
                    <a:gd name="connsiteY283" fmla="*/ 68408 h 68860"/>
                    <a:gd name="connsiteX284" fmla="*/ 356303 w 589120"/>
                    <a:gd name="connsiteY284" fmla="*/ 68127 h 68860"/>
                    <a:gd name="connsiteX285" fmla="*/ 355510 w 589120"/>
                    <a:gd name="connsiteY285" fmla="*/ 67692 h 68860"/>
                    <a:gd name="connsiteX286" fmla="*/ 355127 w 589120"/>
                    <a:gd name="connsiteY286" fmla="*/ 67129 h 68860"/>
                    <a:gd name="connsiteX287" fmla="*/ 332821 w 589120"/>
                    <a:gd name="connsiteY287" fmla="*/ 9217 h 68860"/>
                    <a:gd name="connsiteX288" fmla="*/ 332770 w 589120"/>
                    <a:gd name="connsiteY288" fmla="*/ 9217 h 68860"/>
                    <a:gd name="connsiteX289" fmla="*/ 332770 w 589120"/>
                    <a:gd name="connsiteY289" fmla="*/ 66873 h 68860"/>
                    <a:gd name="connsiteX290" fmla="*/ 332559 w 589120"/>
                    <a:gd name="connsiteY290" fmla="*/ 67589 h 68860"/>
                    <a:gd name="connsiteX291" fmla="*/ 331821 w 589120"/>
                    <a:gd name="connsiteY291" fmla="*/ 68075 h 68860"/>
                    <a:gd name="connsiteX292" fmla="*/ 330451 w 589120"/>
                    <a:gd name="connsiteY292" fmla="*/ 68382 h 68860"/>
                    <a:gd name="connsiteX293" fmla="*/ 328291 w 589120"/>
                    <a:gd name="connsiteY293" fmla="*/ 68510 h 68860"/>
                    <a:gd name="connsiteX294" fmla="*/ 326183 w 589120"/>
                    <a:gd name="connsiteY294" fmla="*/ 68382 h 68860"/>
                    <a:gd name="connsiteX295" fmla="*/ 324839 w 589120"/>
                    <a:gd name="connsiteY295" fmla="*/ 68075 h 68860"/>
                    <a:gd name="connsiteX296" fmla="*/ 324154 w 589120"/>
                    <a:gd name="connsiteY296" fmla="*/ 67589 h 68860"/>
                    <a:gd name="connsiteX297" fmla="*/ 323971 w 589120"/>
                    <a:gd name="connsiteY297" fmla="*/ 66873 h 68860"/>
                    <a:gd name="connsiteX298" fmla="*/ 323971 w 589120"/>
                    <a:gd name="connsiteY298" fmla="*/ 5994 h 68860"/>
                    <a:gd name="connsiteX299" fmla="*/ 325113 w 589120"/>
                    <a:gd name="connsiteY299" fmla="*/ 2924 h 68860"/>
                    <a:gd name="connsiteX300" fmla="*/ 327659 w 589120"/>
                    <a:gd name="connsiteY300" fmla="*/ 2003 h 68860"/>
                    <a:gd name="connsiteX301" fmla="*/ 333061 w 589120"/>
                    <a:gd name="connsiteY301" fmla="*/ 2003 h 68860"/>
                    <a:gd name="connsiteX302" fmla="*/ 335970 w 589120"/>
                    <a:gd name="connsiteY302" fmla="*/ 2310 h 68860"/>
                    <a:gd name="connsiteX303" fmla="*/ 338152 w 589120"/>
                    <a:gd name="connsiteY303" fmla="*/ 3282 h 68860"/>
                    <a:gd name="connsiteX304" fmla="*/ 339711 w 589120"/>
                    <a:gd name="connsiteY304" fmla="*/ 4970 h 68860"/>
                    <a:gd name="connsiteX305" fmla="*/ 340802 w 589120"/>
                    <a:gd name="connsiteY305" fmla="*/ 7375 h 68860"/>
                    <a:gd name="connsiteX306" fmla="*/ 359731 w 589120"/>
                    <a:gd name="connsiteY306" fmla="*/ 55311 h 68860"/>
                    <a:gd name="connsiteX307" fmla="*/ 359986 w 589120"/>
                    <a:gd name="connsiteY307" fmla="*/ 55311 h 68860"/>
                    <a:gd name="connsiteX308" fmla="*/ 379683 w 589120"/>
                    <a:gd name="connsiteY308" fmla="*/ 7528 h 68860"/>
                    <a:gd name="connsiteX309" fmla="*/ 380930 w 589120"/>
                    <a:gd name="connsiteY309" fmla="*/ 4919 h 68860"/>
                    <a:gd name="connsiteX310" fmla="*/ 382412 w 589120"/>
                    <a:gd name="connsiteY310" fmla="*/ 3206 h 68860"/>
                    <a:gd name="connsiteX311" fmla="*/ 384205 w 589120"/>
                    <a:gd name="connsiteY311" fmla="*/ 2285 h 68860"/>
                    <a:gd name="connsiteX312" fmla="*/ 386492 w 589120"/>
                    <a:gd name="connsiteY312" fmla="*/ 2003 h 68860"/>
                    <a:gd name="connsiteX313" fmla="*/ 392157 w 589120"/>
                    <a:gd name="connsiteY313" fmla="*/ 2003 h 68860"/>
                    <a:gd name="connsiteX314" fmla="*/ 393639 w 589120"/>
                    <a:gd name="connsiteY314" fmla="*/ 2233 h 68860"/>
                    <a:gd name="connsiteX315" fmla="*/ 394835 w 589120"/>
                    <a:gd name="connsiteY315" fmla="*/ 2950 h 68860"/>
                    <a:gd name="connsiteX316" fmla="*/ 395640 w 589120"/>
                    <a:gd name="connsiteY316" fmla="*/ 4178 h 68860"/>
                    <a:gd name="connsiteX317" fmla="*/ 395952 w 589120"/>
                    <a:gd name="connsiteY317" fmla="*/ 5994 h 68860"/>
                    <a:gd name="connsiteX318" fmla="*/ 445989 w 589120"/>
                    <a:gd name="connsiteY318" fmla="*/ 66975 h 68860"/>
                    <a:gd name="connsiteX319" fmla="*/ 445580 w 589120"/>
                    <a:gd name="connsiteY319" fmla="*/ 67896 h 68860"/>
                    <a:gd name="connsiteX320" fmla="*/ 444454 w 589120"/>
                    <a:gd name="connsiteY320" fmla="*/ 68357 h 68860"/>
                    <a:gd name="connsiteX321" fmla="*/ 442357 w 589120"/>
                    <a:gd name="connsiteY321" fmla="*/ 68510 h 68860"/>
                    <a:gd name="connsiteX322" fmla="*/ 440234 w 589120"/>
                    <a:gd name="connsiteY322" fmla="*/ 68357 h 68860"/>
                    <a:gd name="connsiteX323" fmla="*/ 439082 w 589120"/>
                    <a:gd name="connsiteY323" fmla="*/ 67896 h 68860"/>
                    <a:gd name="connsiteX324" fmla="*/ 438725 w 589120"/>
                    <a:gd name="connsiteY324" fmla="*/ 66975 h 68860"/>
                    <a:gd name="connsiteX325" fmla="*/ 438725 w 589120"/>
                    <a:gd name="connsiteY325" fmla="*/ 62371 h 68860"/>
                    <a:gd name="connsiteX326" fmla="*/ 431997 w 589120"/>
                    <a:gd name="connsiteY326" fmla="*/ 67385 h 68860"/>
                    <a:gd name="connsiteX327" fmla="*/ 424144 w 589120"/>
                    <a:gd name="connsiteY327" fmla="*/ 69175 h 68860"/>
                    <a:gd name="connsiteX328" fmla="*/ 417570 w 589120"/>
                    <a:gd name="connsiteY328" fmla="*/ 68229 h 68860"/>
                    <a:gd name="connsiteX329" fmla="*/ 412556 w 589120"/>
                    <a:gd name="connsiteY329" fmla="*/ 65492 h 68860"/>
                    <a:gd name="connsiteX330" fmla="*/ 409334 w 589120"/>
                    <a:gd name="connsiteY330" fmla="*/ 61092 h 68860"/>
                    <a:gd name="connsiteX331" fmla="*/ 408182 w 589120"/>
                    <a:gd name="connsiteY331" fmla="*/ 55158 h 68860"/>
                    <a:gd name="connsiteX332" fmla="*/ 409768 w 589120"/>
                    <a:gd name="connsiteY332" fmla="*/ 48405 h 68860"/>
                    <a:gd name="connsiteX333" fmla="*/ 414321 w 589120"/>
                    <a:gd name="connsiteY333" fmla="*/ 43647 h 68860"/>
                    <a:gd name="connsiteX334" fmla="*/ 421586 w 589120"/>
                    <a:gd name="connsiteY334" fmla="*/ 40808 h 68860"/>
                    <a:gd name="connsiteX335" fmla="*/ 431255 w 589120"/>
                    <a:gd name="connsiteY335" fmla="*/ 39861 h 68860"/>
                    <a:gd name="connsiteX336" fmla="*/ 437599 w 589120"/>
                    <a:gd name="connsiteY336" fmla="*/ 39861 h 68860"/>
                    <a:gd name="connsiteX337" fmla="*/ 437599 w 589120"/>
                    <a:gd name="connsiteY337" fmla="*/ 36280 h 68860"/>
                    <a:gd name="connsiteX338" fmla="*/ 437036 w 589120"/>
                    <a:gd name="connsiteY338" fmla="*/ 31573 h 68860"/>
                    <a:gd name="connsiteX339" fmla="*/ 435220 w 589120"/>
                    <a:gd name="connsiteY339" fmla="*/ 28171 h 68860"/>
                    <a:gd name="connsiteX340" fmla="*/ 431972 w 589120"/>
                    <a:gd name="connsiteY340" fmla="*/ 26125 h 68860"/>
                    <a:gd name="connsiteX341" fmla="*/ 427060 w 589120"/>
                    <a:gd name="connsiteY341" fmla="*/ 25434 h 68860"/>
                    <a:gd name="connsiteX342" fmla="*/ 421458 w 589120"/>
                    <a:gd name="connsiteY342" fmla="*/ 26176 h 68860"/>
                    <a:gd name="connsiteX343" fmla="*/ 417110 w 589120"/>
                    <a:gd name="connsiteY343" fmla="*/ 27813 h 68860"/>
                    <a:gd name="connsiteX344" fmla="*/ 413988 w 589120"/>
                    <a:gd name="connsiteY344" fmla="*/ 29450 h 68860"/>
                    <a:gd name="connsiteX345" fmla="*/ 412122 w 589120"/>
                    <a:gd name="connsiteY345" fmla="*/ 30192 h 68860"/>
                    <a:gd name="connsiteX346" fmla="*/ 411405 w 589120"/>
                    <a:gd name="connsiteY346" fmla="*/ 29987 h 68860"/>
                    <a:gd name="connsiteX347" fmla="*/ 410868 w 589120"/>
                    <a:gd name="connsiteY347" fmla="*/ 29373 h 68860"/>
                    <a:gd name="connsiteX348" fmla="*/ 410536 w 589120"/>
                    <a:gd name="connsiteY348" fmla="*/ 28325 h 68860"/>
                    <a:gd name="connsiteX349" fmla="*/ 410433 w 589120"/>
                    <a:gd name="connsiteY349" fmla="*/ 26918 h 68860"/>
                    <a:gd name="connsiteX350" fmla="*/ 410612 w 589120"/>
                    <a:gd name="connsiteY350" fmla="*/ 24897 h 68860"/>
                    <a:gd name="connsiteX351" fmla="*/ 411481 w 589120"/>
                    <a:gd name="connsiteY351" fmla="*/ 23490 h 68860"/>
                    <a:gd name="connsiteX352" fmla="*/ 413861 w 589120"/>
                    <a:gd name="connsiteY352" fmla="*/ 21930 h 68860"/>
                    <a:gd name="connsiteX353" fmla="*/ 417749 w 589120"/>
                    <a:gd name="connsiteY353" fmla="*/ 20293 h 68860"/>
                    <a:gd name="connsiteX354" fmla="*/ 422558 w 589120"/>
                    <a:gd name="connsiteY354" fmla="*/ 19065 h 68860"/>
                    <a:gd name="connsiteX355" fmla="*/ 427827 w 589120"/>
                    <a:gd name="connsiteY355" fmla="*/ 18579 h 68860"/>
                    <a:gd name="connsiteX356" fmla="*/ 436268 w 589120"/>
                    <a:gd name="connsiteY356" fmla="*/ 19704 h 68860"/>
                    <a:gd name="connsiteX357" fmla="*/ 441897 w 589120"/>
                    <a:gd name="connsiteY357" fmla="*/ 23004 h 68860"/>
                    <a:gd name="connsiteX358" fmla="*/ 445017 w 589120"/>
                    <a:gd name="connsiteY358" fmla="*/ 28401 h 68860"/>
                    <a:gd name="connsiteX359" fmla="*/ 445989 w 589120"/>
                    <a:gd name="connsiteY359" fmla="*/ 35922 h 68860"/>
                    <a:gd name="connsiteX360" fmla="*/ 437599 w 589120"/>
                    <a:gd name="connsiteY360" fmla="*/ 45949 h 68860"/>
                    <a:gd name="connsiteX361" fmla="*/ 430386 w 589120"/>
                    <a:gd name="connsiteY361" fmla="*/ 45949 h 68860"/>
                    <a:gd name="connsiteX362" fmla="*/ 424349 w 589120"/>
                    <a:gd name="connsiteY362" fmla="*/ 46537 h 68860"/>
                    <a:gd name="connsiteX363" fmla="*/ 420103 w 589120"/>
                    <a:gd name="connsiteY363" fmla="*/ 48277 h 68860"/>
                    <a:gd name="connsiteX364" fmla="*/ 417621 w 589120"/>
                    <a:gd name="connsiteY364" fmla="*/ 51039 h 68860"/>
                    <a:gd name="connsiteX365" fmla="*/ 416828 w 589120"/>
                    <a:gd name="connsiteY365" fmla="*/ 54748 h 68860"/>
                    <a:gd name="connsiteX366" fmla="*/ 419104 w 589120"/>
                    <a:gd name="connsiteY366" fmla="*/ 60453 h 68860"/>
                    <a:gd name="connsiteX367" fmla="*/ 425474 w 589120"/>
                    <a:gd name="connsiteY367" fmla="*/ 62576 h 68860"/>
                    <a:gd name="connsiteX368" fmla="*/ 431639 w 589120"/>
                    <a:gd name="connsiteY368" fmla="*/ 60888 h 68860"/>
                    <a:gd name="connsiteX369" fmla="*/ 437599 w 589120"/>
                    <a:gd name="connsiteY369" fmla="*/ 55720 h 68860"/>
                    <a:gd name="connsiteX370" fmla="*/ 483903 w 589120"/>
                    <a:gd name="connsiteY370" fmla="*/ 63548 h 68860"/>
                    <a:gd name="connsiteX371" fmla="*/ 483698 w 589120"/>
                    <a:gd name="connsiteY371" fmla="*/ 65901 h 68860"/>
                    <a:gd name="connsiteX372" fmla="*/ 483084 w 589120"/>
                    <a:gd name="connsiteY372" fmla="*/ 67180 h 68860"/>
                    <a:gd name="connsiteX373" fmla="*/ 481856 w 589120"/>
                    <a:gd name="connsiteY373" fmla="*/ 67947 h 68860"/>
                    <a:gd name="connsiteX374" fmla="*/ 479989 w 589120"/>
                    <a:gd name="connsiteY374" fmla="*/ 68536 h 68860"/>
                    <a:gd name="connsiteX375" fmla="*/ 477763 w 589120"/>
                    <a:gd name="connsiteY375" fmla="*/ 68920 h 68860"/>
                    <a:gd name="connsiteX376" fmla="*/ 475409 w 589120"/>
                    <a:gd name="connsiteY376" fmla="*/ 69073 h 68860"/>
                    <a:gd name="connsiteX377" fmla="*/ 469271 w 589120"/>
                    <a:gd name="connsiteY377" fmla="*/ 68127 h 68860"/>
                    <a:gd name="connsiteX378" fmla="*/ 465076 w 589120"/>
                    <a:gd name="connsiteY378" fmla="*/ 65262 h 68860"/>
                    <a:gd name="connsiteX379" fmla="*/ 462696 w 589120"/>
                    <a:gd name="connsiteY379" fmla="*/ 60401 h 68860"/>
                    <a:gd name="connsiteX380" fmla="*/ 461955 w 589120"/>
                    <a:gd name="connsiteY380" fmla="*/ 53469 h 68860"/>
                    <a:gd name="connsiteX381" fmla="*/ 461955 w 589120"/>
                    <a:gd name="connsiteY381" fmla="*/ 26560 h 68860"/>
                    <a:gd name="connsiteX382" fmla="*/ 455509 w 589120"/>
                    <a:gd name="connsiteY382" fmla="*/ 26560 h 68860"/>
                    <a:gd name="connsiteX383" fmla="*/ 454281 w 589120"/>
                    <a:gd name="connsiteY383" fmla="*/ 25741 h 68860"/>
                    <a:gd name="connsiteX384" fmla="*/ 453820 w 589120"/>
                    <a:gd name="connsiteY384" fmla="*/ 23081 h 68860"/>
                    <a:gd name="connsiteX385" fmla="*/ 453949 w 589120"/>
                    <a:gd name="connsiteY385" fmla="*/ 21444 h 68860"/>
                    <a:gd name="connsiteX386" fmla="*/ 454281 w 589120"/>
                    <a:gd name="connsiteY386" fmla="*/ 20344 h 68860"/>
                    <a:gd name="connsiteX387" fmla="*/ 454818 w 589120"/>
                    <a:gd name="connsiteY387" fmla="*/ 19730 h 68860"/>
                    <a:gd name="connsiteX388" fmla="*/ 455560 w 589120"/>
                    <a:gd name="connsiteY388" fmla="*/ 19551 h 68860"/>
                    <a:gd name="connsiteX389" fmla="*/ 461955 w 589120"/>
                    <a:gd name="connsiteY389" fmla="*/ 19551 h 68860"/>
                    <a:gd name="connsiteX390" fmla="*/ 461955 w 589120"/>
                    <a:gd name="connsiteY390" fmla="*/ 8603 h 68860"/>
                    <a:gd name="connsiteX391" fmla="*/ 462134 w 589120"/>
                    <a:gd name="connsiteY391" fmla="*/ 7938 h 68860"/>
                    <a:gd name="connsiteX392" fmla="*/ 462799 w 589120"/>
                    <a:gd name="connsiteY392" fmla="*/ 7401 h 68860"/>
                    <a:gd name="connsiteX393" fmla="*/ 464103 w 589120"/>
                    <a:gd name="connsiteY393" fmla="*/ 7068 h 68860"/>
                    <a:gd name="connsiteX394" fmla="*/ 466150 w 589120"/>
                    <a:gd name="connsiteY394" fmla="*/ 6966 h 68860"/>
                    <a:gd name="connsiteX395" fmla="*/ 468248 w 589120"/>
                    <a:gd name="connsiteY395" fmla="*/ 7068 h 68860"/>
                    <a:gd name="connsiteX396" fmla="*/ 469527 w 589120"/>
                    <a:gd name="connsiteY396" fmla="*/ 7401 h 68860"/>
                    <a:gd name="connsiteX397" fmla="*/ 470192 w 589120"/>
                    <a:gd name="connsiteY397" fmla="*/ 7938 h 68860"/>
                    <a:gd name="connsiteX398" fmla="*/ 470396 w 589120"/>
                    <a:gd name="connsiteY398" fmla="*/ 8603 h 68860"/>
                    <a:gd name="connsiteX399" fmla="*/ 470396 w 589120"/>
                    <a:gd name="connsiteY399" fmla="*/ 19551 h 68860"/>
                    <a:gd name="connsiteX400" fmla="*/ 482214 w 589120"/>
                    <a:gd name="connsiteY400" fmla="*/ 19551 h 68860"/>
                    <a:gd name="connsiteX401" fmla="*/ 482930 w 589120"/>
                    <a:gd name="connsiteY401" fmla="*/ 19730 h 68860"/>
                    <a:gd name="connsiteX402" fmla="*/ 483468 w 589120"/>
                    <a:gd name="connsiteY402" fmla="*/ 20344 h 68860"/>
                    <a:gd name="connsiteX403" fmla="*/ 483800 w 589120"/>
                    <a:gd name="connsiteY403" fmla="*/ 21444 h 68860"/>
                    <a:gd name="connsiteX404" fmla="*/ 483903 w 589120"/>
                    <a:gd name="connsiteY404" fmla="*/ 23081 h 68860"/>
                    <a:gd name="connsiteX405" fmla="*/ 483442 w 589120"/>
                    <a:gd name="connsiteY405" fmla="*/ 25741 h 68860"/>
                    <a:gd name="connsiteX406" fmla="*/ 482214 w 589120"/>
                    <a:gd name="connsiteY406" fmla="*/ 26560 h 68860"/>
                    <a:gd name="connsiteX407" fmla="*/ 470396 w 589120"/>
                    <a:gd name="connsiteY407" fmla="*/ 26560 h 68860"/>
                    <a:gd name="connsiteX408" fmla="*/ 470396 w 589120"/>
                    <a:gd name="connsiteY408" fmla="*/ 52242 h 68860"/>
                    <a:gd name="connsiteX409" fmla="*/ 471803 w 589120"/>
                    <a:gd name="connsiteY409" fmla="*/ 59429 h 68860"/>
                    <a:gd name="connsiteX410" fmla="*/ 476842 w 589120"/>
                    <a:gd name="connsiteY410" fmla="*/ 61860 h 68860"/>
                    <a:gd name="connsiteX411" fmla="*/ 478940 w 589120"/>
                    <a:gd name="connsiteY411" fmla="*/ 61629 h 68860"/>
                    <a:gd name="connsiteX412" fmla="*/ 480577 w 589120"/>
                    <a:gd name="connsiteY412" fmla="*/ 61143 h 68860"/>
                    <a:gd name="connsiteX413" fmla="*/ 481805 w 589120"/>
                    <a:gd name="connsiteY413" fmla="*/ 60657 h 68860"/>
                    <a:gd name="connsiteX414" fmla="*/ 482726 w 589120"/>
                    <a:gd name="connsiteY414" fmla="*/ 60427 h 68860"/>
                    <a:gd name="connsiteX415" fmla="*/ 483211 w 589120"/>
                    <a:gd name="connsiteY415" fmla="*/ 60555 h 68860"/>
                    <a:gd name="connsiteX416" fmla="*/ 483570 w 589120"/>
                    <a:gd name="connsiteY416" fmla="*/ 61041 h 68860"/>
                    <a:gd name="connsiteX417" fmla="*/ 483800 w 589120"/>
                    <a:gd name="connsiteY417" fmla="*/ 62013 h 68860"/>
                    <a:gd name="connsiteX418" fmla="*/ 483903 w 589120"/>
                    <a:gd name="connsiteY418" fmla="*/ 63548 h 68860"/>
                    <a:gd name="connsiteX419" fmla="*/ 521596 w 589120"/>
                    <a:gd name="connsiteY419" fmla="*/ 23899 h 68860"/>
                    <a:gd name="connsiteX420" fmla="*/ 521545 w 589120"/>
                    <a:gd name="connsiteY420" fmla="*/ 25792 h 68860"/>
                    <a:gd name="connsiteX421" fmla="*/ 521341 w 589120"/>
                    <a:gd name="connsiteY421" fmla="*/ 26994 h 68860"/>
                    <a:gd name="connsiteX422" fmla="*/ 520957 w 589120"/>
                    <a:gd name="connsiteY422" fmla="*/ 27660 h 68860"/>
                    <a:gd name="connsiteX423" fmla="*/ 520317 w 589120"/>
                    <a:gd name="connsiteY423" fmla="*/ 27890 h 68860"/>
                    <a:gd name="connsiteX424" fmla="*/ 519320 w 589120"/>
                    <a:gd name="connsiteY424" fmla="*/ 27660 h 68860"/>
                    <a:gd name="connsiteX425" fmla="*/ 517989 w 589120"/>
                    <a:gd name="connsiteY425" fmla="*/ 27199 h 68860"/>
                    <a:gd name="connsiteX426" fmla="*/ 516327 w 589120"/>
                    <a:gd name="connsiteY426" fmla="*/ 26764 h 68860"/>
                    <a:gd name="connsiteX427" fmla="*/ 514331 w 589120"/>
                    <a:gd name="connsiteY427" fmla="*/ 26560 h 68860"/>
                    <a:gd name="connsiteX428" fmla="*/ 511825 w 589120"/>
                    <a:gd name="connsiteY428" fmla="*/ 27071 h 68860"/>
                    <a:gd name="connsiteX429" fmla="*/ 509241 w 589120"/>
                    <a:gd name="connsiteY429" fmla="*/ 28760 h 68860"/>
                    <a:gd name="connsiteX430" fmla="*/ 506402 w 589120"/>
                    <a:gd name="connsiteY430" fmla="*/ 31880 h 68860"/>
                    <a:gd name="connsiteX431" fmla="*/ 503127 w 589120"/>
                    <a:gd name="connsiteY431" fmla="*/ 36638 h 68860"/>
                    <a:gd name="connsiteX432" fmla="*/ 503127 w 589120"/>
                    <a:gd name="connsiteY432" fmla="*/ 66924 h 68860"/>
                    <a:gd name="connsiteX433" fmla="*/ 502923 w 589120"/>
                    <a:gd name="connsiteY433" fmla="*/ 67615 h 68860"/>
                    <a:gd name="connsiteX434" fmla="*/ 502258 w 589120"/>
                    <a:gd name="connsiteY434" fmla="*/ 68101 h 68860"/>
                    <a:gd name="connsiteX435" fmla="*/ 500979 w 589120"/>
                    <a:gd name="connsiteY435" fmla="*/ 68408 h 68860"/>
                    <a:gd name="connsiteX436" fmla="*/ 498881 w 589120"/>
                    <a:gd name="connsiteY436" fmla="*/ 68510 h 68860"/>
                    <a:gd name="connsiteX437" fmla="*/ 496835 w 589120"/>
                    <a:gd name="connsiteY437" fmla="*/ 68408 h 68860"/>
                    <a:gd name="connsiteX438" fmla="*/ 495530 w 589120"/>
                    <a:gd name="connsiteY438" fmla="*/ 68101 h 68860"/>
                    <a:gd name="connsiteX439" fmla="*/ 494865 w 589120"/>
                    <a:gd name="connsiteY439" fmla="*/ 67615 h 68860"/>
                    <a:gd name="connsiteX440" fmla="*/ 494686 w 589120"/>
                    <a:gd name="connsiteY440" fmla="*/ 66924 h 68860"/>
                    <a:gd name="connsiteX441" fmla="*/ 494686 w 589120"/>
                    <a:gd name="connsiteY441" fmla="*/ 20881 h 68860"/>
                    <a:gd name="connsiteX442" fmla="*/ 494840 w 589120"/>
                    <a:gd name="connsiteY442" fmla="*/ 20190 h 68860"/>
                    <a:gd name="connsiteX443" fmla="*/ 495454 w 589120"/>
                    <a:gd name="connsiteY443" fmla="*/ 19679 h 68860"/>
                    <a:gd name="connsiteX444" fmla="*/ 496630 w 589120"/>
                    <a:gd name="connsiteY444" fmla="*/ 19372 h 68860"/>
                    <a:gd name="connsiteX445" fmla="*/ 498523 w 589120"/>
                    <a:gd name="connsiteY445" fmla="*/ 19295 h 68860"/>
                    <a:gd name="connsiteX446" fmla="*/ 500391 w 589120"/>
                    <a:gd name="connsiteY446" fmla="*/ 19372 h 68860"/>
                    <a:gd name="connsiteX447" fmla="*/ 501541 w 589120"/>
                    <a:gd name="connsiteY447" fmla="*/ 19679 h 68860"/>
                    <a:gd name="connsiteX448" fmla="*/ 502130 w 589120"/>
                    <a:gd name="connsiteY448" fmla="*/ 20190 h 68860"/>
                    <a:gd name="connsiteX449" fmla="*/ 502309 w 589120"/>
                    <a:gd name="connsiteY449" fmla="*/ 20881 h 68860"/>
                    <a:gd name="connsiteX450" fmla="*/ 502309 w 589120"/>
                    <a:gd name="connsiteY450" fmla="*/ 27583 h 68860"/>
                    <a:gd name="connsiteX451" fmla="*/ 505865 w 589120"/>
                    <a:gd name="connsiteY451" fmla="*/ 23081 h 68860"/>
                    <a:gd name="connsiteX452" fmla="*/ 509011 w 589120"/>
                    <a:gd name="connsiteY452" fmla="*/ 20344 h 68860"/>
                    <a:gd name="connsiteX453" fmla="*/ 511953 w 589120"/>
                    <a:gd name="connsiteY453" fmla="*/ 18963 h 68860"/>
                    <a:gd name="connsiteX454" fmla="*/ 514894 w 589120"/>
                    <a:gd name="connsiteY454" fmla="*/ 18579 h 68860"/>
                    <a:gd name="connsiteX455" fmla="*/ 516403 w 589120"/>
                    <a:gd name="connsiteY455" fmla="*/ 18656 h 68860"/>
                    <a:gd name="connsiteX456" fmla="*/ 518168 w 589120"/>
                    <a:gd name="connsiteY456" fmla="*/ 18937 h 68860"/>
                    <a:gd name="connsiteX457" fmla="*/ 519831 w 589120"/>
                    <a:gd name="connsiteY457" fmla="*/ 19397 h 68860"/>
                    <a:gd name="connsiteX458" fmla="*/ 520880 w 589120"/>
                    <a:gd name="connsiteY458" fmla="*/ 19909 h 68860"/>
                    <a:gd name="connsiteX459" fmla="*/ 521289 w 589120"/>
                    <a:gd name="connsiteY459" fmla="*/ 20395 h 68860"/>
                    <a:gd name="connsiteX460" fmla="*/ 521469 w 589120"/>
                    <a:gd name="connsiteY460" fmla="*/ 20983 h 68860"/>
                    <a:gd name="connsiteX461" fmla="*/ 521570 w 589120"/>
                    <a:gd name="connsiteY461" fmla="*/ 22032 h 68860"/>
                    <a:gd name="connsiteX462" fmla="*/ 521596 w 589120"/>
                    <a:gd name="connsiteY462" fmla="*/ 23899 h 68860"/>
                    <a:gd name="connsiteX463" fmla="*/ 538846 w 589120"/>
                    <a:gd name="connsiteY463" fmla="*/ 66924 h 68860"/>
                    <a:gd name="connsiteX464" fmla="*/ 538642 w 589120"/>
                    <a:gd name="connsiteY464" fmla="*/ 67615 h 68860"/>
                    <a:gd name="connsiteX465" fmla="*/ 537976 w 589120"/>
                    <a:gd name="connsiteY465" fmla="*/ 68101 h 68860"/>
                    <a:gd name="connsiteX466" fmla="*/ 536698 w 589120"/>
                    <a:gd name="connsiteY466" fmla="*/ 68408 h 68860"/>
                    <a:gd name="connsiteX467" fmla="*/ 534600 w 589120"/>
                    <a:gd name="connsiteY467" fmla="*/ 68510 h 68860"/>
                    <a:gd name="connsiteX468" fmla="*/ 532554 w 589120"/>
                    <a:gd name="connsiteY468" fmla="*/ 68408 h 68860"/>
                    <a:gd name="connsiteX469" fmla="*/ 531249 w 589120"/>
                    <a:gd name="connsiteY469" fmla="*/ 68101 h 68860"/>
                    <a:gd name="connsiteX470" fmla="*/ 530584 w 589120"/>
                    <a:gd name="connsiteY470" fmla="*/ 67615 h 68860"/>
                    <a:gd name="connsiteX471" fmla="*/ 530405 w 589120"/>
                    <a:gd name="connsiteY471" fmla="*/ 66924 h 68860"/>
                    <a:gd name="connsiteX472" fmla="*/ 530405 w 589120"/>
                    <a:gd name="connsiteY472" fmla="*/ 20881 h 68860"/>
                    <a:gd name="connsiteX473" fmla="*/ 530584 w 589120"/>
                    <a:gd name="connsiteY473" fmla="*/ 20216 h 68860"/>
                    <a:gd name="connsiteX474" fmla="*/ 531249 w 589120"/>
                    <a:gd name="connsiteY474" fmla="*/ 19704 h 68860"/>
                    <a:gd name="connsiteX475" fmla="*/ 532554 w 589120"/>
                    <a:gd name="connsiteY475" fmla="*/ 19397 h 68860"/>
                    <a:gd name="connsiteX476" fmla="*/ 534600 w 589120"/>
                    <a:gd name="connsiteY476" fmla="*/ 19295 h 68860"/>
                    <a:gd name="connsiteX477" fmla="*/ 536698 w 589120"/>
                    <a:gd name="connsiteY477" fmla="*/ 19397 h 68860"/>
                    <a:gd name="connsiteX478" fmla="*/ 537976 w 589120"/>
                    <a:gd name="connsiteY478" fmla="*/ 19704 h 68860"/>
                    <a:gd name="connsiteX479" fmla="*/ 538642 w 589120"/>
                    <a:gd name="connsiteY479" fmla="*/ 20216 h 68860"/>
                    <a:gd name="connsiteX480" fmla="*/ 538846 w 589120"/>
                    <a:gd name="connsiteY480" fmla="*/ 20881 h 68860"/>
                    <a:gd name="connsiteX481" fmla="*/ 539819 w 589120"/>
                    <a:gd name="connsiteY481" fmla="*/ 5329 h 68860"/>
                    <a:gd name="connsiteX482" fmla="*/ 538693 w 589120"/>
                    <a:gd name="connsiteY482" fmla="*/ 9370 h 68860"/>
                    <a:gd name="connsiteX483" fmla="*/ 534549 w 589120"/>
                    <a:gd name="connsiteY483" fmla="*/ 10445 h 68860"/>
                    <a:gd name="connsiteX484" fmla="*/ 530482 w 589120"/>
                    <a:gd name="connsiteY484" fmla="*/ 9396 h 68860"/>
                    <a:gd name="connsiteX485" fmla="*/ 529382 w 589120"/>
                    <a:gd name="connsiteY485" fmla="*/ 5431 h 68860"/>
                    <a:gd name="connsiteX486" fmla="*/ 530508 w 589120"/>
                    <a:gd name="connsiteY486" fmla="*/ 1389 h 68860"/>
                    <a:gd name="connsiteX487" fmla="*/ 534651 w 589120"/>
                    <a:gd name="connsiteY487" fmla="*/ 315 h 68860"/>
                    <a:gd name="connsiteX488" fmla="*/ 538718 w 589120"/>
                    <a:gd name="connsiteY488" fmla="*/ 1364 h 68860"/>
                    <a:gd name="connsiteX489" fmla="*/ 539819 w 589120"/>
                    <a:gd name="connsiteY489" fmla="*/ 5329 h 68860"/>
                    <a:gd name="connsiteX490" fmla="*/ 589108 w 589120"/>
                    <a:gd name="connsiteY490" fmla="*/ 65952 h 68860"/>
                    <a:gd name="connsiteX491" fmla="*/ 589518 w 589120"/>
                    <a:gd name="connsiteY491" fmla="*/ 67155 h 68860"/>
                    <a:gd name="connsiteX492" fmla="*/ 589031 w 589120"/>
                    <a:gd name="connsiteY492" fmla="*/ 67947 h 68860"/>
                    <a:gd name="connsiteX493" fmla="*/ 587548 w 589120"/>
                    <a:gd name="connsiteY493" fmla="*/ 68382 h 68860"/>
                    <a:gd name="connsiteX494" fmla="*/ 584964 w 589120"/>
                    <a:gd name="connsiteY494" fmla="*/ 68510 h 68860"/>
                    <a:gd name="connsiteX495" fmla="*/ 582534 w 589120"/>
                    <a:gd name="connsiteY495" fmla="*/ 68434 h 68860"/>
                    <a:gd name="connsiteX496" fmla="*/ 581102 w 589120"/>
                    <a:gd name="connsiteY496" fmla="*/ 68178 h 68860"/>
                    <a:gd name="connsiteX497" fmla="*/ 580284 w 589120"/>
                    <a:gd name="connsiteY497" fmla="*/ 67717 h 68860"/>
                    <a:gd name="connsiteX498" fmla="*/ 579798 w 589120"/>
                    <a:gd name="connsiteY498" fmla="*/ 67078 h 68860"/>
                    <a:gd name="connsiteX499" fmla="*/ 568747 w 589120"/>
                    <a:gd name="connsiteY499" fmla="*/ 48814 h 68860"/>
                    <a:gd name="connsiteX500" fmla="*/ 557747 w 589120"/>
                    <a:gd name="connsiteY500" fmla="*/ 67078 h 68860"/>
                    <a:gd name="connsiteX501" fmla="*/ 557262 w 589120"/>
                    <a:gd name="connsiteY501" fmla="*/ 67717 h 68860"/>
                    <a:gd name="connsiteX502" fmla="*/ 556443 w 589120"/>
                    <a:gd name="connsiteY502" fmla="*/ 68178 h 68860"/>
                    <a:gd name="connsiteX503" fmla="*/ 555036 w 589120"/>
                    <a:gd name="connsiteY503" fmla="*/ 68434 h 68860"/>
                    <a:gd name="connsiteX504" fmla="*/ 552733 w 589120"/>
                    <a:gd name="connsiteY504" fmla="*/ 68510 h 68860"/>
                    <a:gd name="connsiteX505" fmla="*/ 550304 w 589120"/>
                    <a:gd name="connsiteY505" fmla="*/ 68382 h 68860"/>
                    <a:gd name="connsiteX506" fmla="*/ 548922 w 589120"/>
                    <a:gd name="connsiteY506" fmla="*/ 67947 h 68860"/>
                    <a:gd name="connsiteX507" fmla="*/ 548513 w 589120"/>
                    <a:gd name="connsiteY507" fmla="*/ 67155 h 68860"/>
                    <a:gd name="connsiteX508" fmla="*/ 549000 w 589120"/>
                    <a:gd name="connsiteY508" fmla="*/ 65952 h 68860"/>
                    <a:gd name="connsiteX509" fmla="*/ 563324 w 589120"/>
                    <a:gd name="connsiteY509" fmla="*/ 43493 h 68860"/>
                    <a:gd name="connsiteX510" fmla="*/ 549766 w 589120"/>
                    <a:gd name="connsiteY510" fmla="*/ 21853 h 68860"/>
                    <a:gd name="connsiteX511" fmla="*/ 549332 w 589120"/>
                    <a:gd name="connsiteY511" fmla="*/ 20651 h 68860"/>
                    <a:gd name="connsiteX512" fmla="*/ 549792 w 589120"/>
                    <a:gd name="connsiteY512" fmla="*/ 19832 h 68860"/>
                    <a:gd name="connsiteX513" fmla="*/ 551276 w 589120"/>
                    <a:gd name="connsiteY513" fmla="*/ 19397 h 68860"/>
                    <a:gd name="connsiteX514" fmla="*/ 553911 w 589120"/>
                    <a:gd name="connsiteY514" fmla="*/ 19295 h 68860"/>
                    <a:gd name="connsiteX515" fmla="*/ 556289 w 589120"/>
                    <a:gd name="connsiteY515" fmla="*/ 19372 h 68860"/>
                    <a:gd name="connsiteX516" fmla="*/ 557696 w 589120"/>
                    <a:gd name="connsiteY516" fmla="*/ 19602 h 68860"/>
                    <a:gd name="connsiteX517" fmla="*/ 558464 w 589120"/>
                    <a:gd name="connsiteY517" fmla="*/ 20011 h 68860"/>
                    <a:gd name="connsiteX518" fmla="*/ 558925 w 589120"/>
                    <a:gd name="connsiteY518" fmla="*/ 20625 h 68860"/>
                    <a:gd name="connsiteX519" fmla="*/ 569412 w 589120"/>
                    <a:gd name="connsiteY519" fmla="*/ 37764 h 68860"/>
                    <a:gd name="connsiteX520" fmla="*/ 580053 w 589120"/>
                    <a:gd name="connsiteY520" fmla="*/ 20625 h 68860"/>
                    <a:gd name="connsiteX521" fmla="*/ 580514 w 589120"/>
                    <a:gd name="connsiteY521" fmla="*/ 20062 h 68860"/>
                    <a:gd name="connsiteX522" fmla="*/ 581205 w 589120"/>
                    <a:gd name="connsiteY522" fmla="*/ 19628 h 68860"/>
                    <a:gd name="connsiteX523" fmla="*/ 582432 w 589120"/>
                    <a:gd name="connsiteY523" fmla="*/ 19372 h 68860"/>
                    <a:gd name="connsiteX524" fmla="*/ 584606 w 589120"/>
                    <a:gd name="connsiteY524" fmla="*/ 19295 h 68860"/>
                    <a:gd name="connsiteX525" fmla="*/ 587037 w 589120"/>
                    <a:gd name="connsiteY525" fmla="*/ 19397 h 68860"/>
                    <a:gd name="connsiteX526" fmla="*/ 588444 w 589120"/>
                    <a:gd name="connsiteY526" fmla="*/ 19781 h 68860"/>
                    <a:gd name="connsiteX527" fmla="*/ 588852 w 589120"/>
                    <a:gd name="connsiteY527" fmla="*/ 20574 h 68860"/>
                    <a:gd name="connsiteX528" fmla="*/ 588341 w 589120"/>
                    <a:gd name="connsiteY528" fmla="*/ 21853 h 68860"/>
                    <a:gd name="connsiteX529" fmla="*/ 574886 w 589120"/>
                    <a:gd name="connsiteY529" fmla="*/ 43238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Lst>
                  <a:rect l="l" t="t" r="r" b="b"/>
                  <a:pathLst>
                    <a:path w="589120" h="68860">
                      <a:moveTo>
                        <a:pt x="44549" y="66873"/>
                      </a:moveTo>
                      <a:cubicBezTo>
                        <a:pt x="44549" y="67146"/>
                        <a:pt x="44498" y="67385"/>
                        <a:pt x="44395" y="67589"/>
                      </a:cubicBezTo>
                      <a:cubicBezTo>
                        <a:pt x="44293" y="67794"/>
                        <a:pt x="44071" y="67965"/>
                        <a:pt x="43730" y="68101"/>
                      </a:cubicBezTo>
                      <a:cubicBezTo>
                        <a:pt x="43389" y="68237"/>
                        <a:pt x="42912" y="68340"/>
                        <a:pt x="42298" y="68408"/>
                      </a:cubicBezTo>
                      <a:cubicBezTo>
                        <a:pt x="41684" y="68476"/>
                        <a:pt x="40865" y="68510"/>
                        <a:pt x="39842" y="68510"/>
                      </a:cubicBezTo>
                      <a:cubicBezTo>
                        <a:pt x="38955" y="68510"/>
                        <a:pt x="38231" y="68476"/>
                        <a:pt x="37668" y="68408"/>
                      </a:cubicBezTo>
                      <a:cubicBezTo>
                        <a:pt x="37105" y="68340"/>
                        <a:pt x="36653" y="68229"/>
                        <a:pt x="36312" y="68075"/>
                      </a:cubicBezTo>
                      <a:cubicBezTo>
                        <a:pt x="35971" y="67922"/>
                        <a:pt x="35707" y="67709"/>
                        <a:pt x="35519" y="67436"/>
                      </a:cubicBezTo>
                      <a:cubicBezTo>
                        <a:pt x="35332" y="67163"/>
                        <a:pt x="35169" y="66822"/>
                        <a:pt x="35033" y="66413"/>
                      </a:cubicBezTo>
                      <a:lnTo>
                        <a:pt x="28945" y="50809"/>
                      </a:lnTo>
                      <a:cubicBezTo>
                        <a:pt x="28229" y="49036"/>
                        <a:pt x="27487" y="47407"/>
                        <a:pt x="26720" y="45923"/>
                      </a:cubicBezTo>
                      <a:cubicBezTo>
                        <a:pt x="25952" y="44440"/>
                        <a:pt x="25040" y="43161"/>
                        <a:pt x="23983" y="42087"/>
                      </a:cubicBezTo>
                      <a:cubicBezTo>
                        <a:pt x="22925" y="41012"/>
                        <a:pt x="21680" y="40177"/>
                        <a:pt x="20248" y="39580"/>
                      </a:cubicBezTo>
                      <a:cubicBezTo>
                        <a:pt x="18815" y="38983"/>
                        <a:pt x="17093" y="38684"/>
                        <a:pt x="15081" y="38684"/>
                      </a:cubicBezTo>
                      <a:lnTo>
                        <a:pt x="9197" y="38684"/>
                      </a:lnTo>
                      <a:lnTo>
                        <a:pt x="9197" y="66873"/>
                      </a:lnTo>
                      <a:cubicBezTo>
                        <a:pt x="9197" y="67146"/>
                        <a:pt x="9121" y="67385"/>
                        <a:pt x="8967" y="67589"/>
                      </a:cubicBezTo>
                      <a:cubicBezTo>
                        <a:pt x="8814" y="67794"/>
                        <a:pt x="8575" y="67956"/>
                        <a:pt x="8251" y="68075"/>
                      </a:cubicBezTo>
                      <a:cubicBezTo>
                        <a:pt x="7927" y="68195"/>
                        <a:pt x="7484" y="68297"/>
                        <a:pt x="6921" y="68382"/>
                      </a:cubicBezTo>
                      <a:cubicBezTo>
                        <a:pt x="6358" y="68468"/>
                        <a:pt x="5650" y="68510"/>
                        <a:pt x="4798" y="68510"/>
                      </a:cubicBezTo>
                      <a:cubicBezTo>
                        <a:pt x="3945" y="68510"/>
                        <a:pt x="3237" y="68468"/>
                        <a:pt x="2675" y="68382"/>
                      </a:cubicBezTo>
                      <a:cubicBezTo>
                        <a:pt x="2112" y="68297"/>
                        <a:pt x="1660" y="68195"/>
                        <a:pt x="1319" y="68075"/>
                      </a:cubicBezTo>
                      <a:cubicBezTo>
                        <a:pt x="978" y="67956"/>
                        <a:pt x="739" y="67794"/>
                        <a:pt x="603" y="67589"/>
                      </a:cubicBezTo>
                      <a:cubicBezTo>
                        <a:pt x="466" y="67385"/>
                        <a:pt x="398" y="67146"/>
                        <a:pt x="398" y="66873"/>
                      </a:cubicBezTo>
                      <a:lnTo>
                        <a:pt x="398" y="5584"/>
                      </a:lnTo>
                      <a:cubicBezTo>
                        <a:pt x="398" y="4254"/>
                        <a:pt x="748" y="3325"/>
                        <a:pt x="1447" y="2796"/>
                      </a:cubicBezTo>
                      <a:cubicBezTo>
                        <a:pt x="2146" y="2268"/>
                        <a:pt x="2888" y="2003"/>
                        <a:pt x="3672" y="2003"/>
                      </a:cubicBezTo>
                      <a:lnTo>
                        <a:pt x="17741" y="2003"/>
                      </a:lnTo>
                      <a:cubicBezTo>
                        <a:pt x="19412" y="2003"/>
                        <a:pt x="20802" y="2046"/>
                        <a:pt x="21911" y="2131"/>
                      </a:cubicBezTo>
                      <a:cubicBezTo>
                        <a:pt x="23019" y="2216"/>
                        <a:pt x="24017" y="2310"/>
                        <a:pt x="24903" y="2412"/>
                      </a:cubicBezTo>
                      <a:cubicBezTo>
                        <a:pt x="27461" y="2856"/>
                        <a:pt x="29721" y="3555"/>
                        <a:pt x="31682" y="4510"/>
                      </a:cubicBezTo>
                      <a:cubicBezTo>
                        <a:pt x="33643" y="5465"/>
                        <a:pt x="35289" y="6676"/>
                        <a:pt x="36619" y="8142"/>
                      </a:cubicBezTo>
                      <a:cubicBezTo>
                        <a:pt x="37949" y="9609"/>
                        <a:pt x="38947" y="11289"/>
                        <a:pt x="39612" y="13182"/>
                      </a:cubicBezTo>
                      <a:cubicBezTo>
                        <a:pt x="40277" y="15074"/>
                        <a:pt x="40610" y="17163"/>
                        <a:pt x="40610" y="19449"/>
                      </a:cubicBezTo>
                      <a:cubicBezTo>
                        <a:pt x="40610" y="21665"/>
                        <a:pt x="40311" y="23652"/>
                        <a:pt x="39714" y="25409"/>
                      </a:cubicBezTo>
                      <a:cubicBezTo>
                        <a:pt x="39117" y="27165"/>
                        <a:pt x="38256" y="28717"/>
                        <a:pt x="37131" y="30064"/>
                      </a:cubicBezTo>
                      <a:cubicBezTo>
                        <a:pt x="36005" y="31411"/>
                        <a:pt x="34658" y="32579"/>
                        <a:pt x="33089" y="33568"/>
                      </a:cubicBezTo>
                      <a:cubicBezTo>
                        <a:pt x="31520" y="34558"/>
                        <a:pt x="29764" y="35393"/>
                        <a:pt x="27820" y="36075"/>
                      </a:cubicBezTo>
                      <a:cubicBezTo>
                        <a:pt x="28911" y="36553"/>
                        <a:pt x="29900" y="37158"/>
                        <a:pt x="30787" y="37891"/>
                      </a:cubicBezTo>
                      <a:cubicBezTo>
                        <a:pt x="31674" y="38625"/>
                        <a:pt x="32501" y="39503"/>
                        <a:pt x="33268" y="40526"/>
                      </a:cubicBezTo>
                      <a:cubicBezTo>
                        <a:pt x="34035" y="41549"/>
                        <a:pt x="34760" y="42726"/>
                        <a:pt x="35442" y="44056"/>
                      </a:cubicBezTo>
                      <a:cubicBezTo>
                        <a:pt x="36124" y="45386"/>
                        <a:pt x="36807" y="46887"/>
                        <a:pt x="37489" y="48558"/>
                      </a:cubicBezTo>
                      <a:lnTo>
                        <a:pt x="43423" y="63139"/>
                      </a:lnTo>
                      <a:cubicBezTo>
                        <a:pt x="43901" y="64366"/>
                        <a:pt x="44208" y="65228"/>
                        <a:pt x="44344" y="65722"/>
                      </a:cubicBezTo>
                      <a:cubicBezTo>
                        <a:pt x="44481" y="66217"/>
                        <a:pt x="44549" y="66600"/>
                        <a:pt x="44549" y="66873"/>
                      </a:cubicBezTo>
                      <a:close/>
                      <a:moveTo>
                        <a:pt x="31298" y="20369"/>
                      </a:moveTo>
                      <a:cubicBezTo>
                        <a:pt x="31298" y="17777"/>
                        <a:pt x="30719" y="15586"/>
                        <a:pt x="29559" y="13795"/>
                      </a:cubicBezTo>
                      <a:cubicBezTo>
                        <a:pt x="28399" y="12005"/>
                        <a:pt x="26455" y="10717"/>
                        <a:pt x="23727" y="9933"/>
                      </a:cubicBezTo>
                      <a:cubicBezTo>
                        <a:pt x="22874" y="9694"/>
                        <a:pt x="21911" y="9524"/>
                        <a:pt x="20836" y="9421"/>
                      </a:cubicBezTo>
                      <a:cubicBezTo>
                        <a:pt x="19762" y="9319"/>
                        <a:pt x="18355" y="9268"/>
                        <a:pt x="16616" y="9268"/>
                      </a:cubicBezTo>
                      <a:lnTo>
                        <a:pt x="9197" y="9268"/>
                      </a:lnTo>
                      <a:lnTo>
                        <a:pt x="9197" y="31573"/>
                      </a:lnTo>
                      <a:lnTo>
                        <a:pt x="17792" y="31573"/>
                      </a:lnTo>
                      <a:cubicBezTo>
                        <a:pt x="20112" y="31573"/>
                        <a:pt x="22115" y="31292"/>
                        <a:pt x="23803" y="30729"/>
                      </a:cubicBezTo>
                      <a:cubicBezTo>
                        <a:pt x="25492" y="30166"/>
                        <a:pt x="26899" y="29382"/>
                        <a:pt x="28024" y="28376"/>
                      </a:cubicBezTo>
                      <a:cubicBezTo>
                        <a:pt x="29150" y="27370"/>
                        <a:pt x="29977" y="26184"/>
                        <a:pt x="30505" y="24820"/>
                      </a:cubicBezTo>
                      <a:cubicBezTo>
                        <a:pt x="31034" y="23456"/>
                        <a:pt x="31298" y="21972"/>
                        <a:pt x="31298" y="20369"/>
                      </a:cubicBezTo>
                      <a:close/>
                      <a:moveTo>
                        <a:pt x="92453" y="41907"/>
                      </a:moveTo>
                      <a:cubicBezTo>
                        <a:pt x="92453" y="43238"/>
                        <a:pt x="92120" y="44184"/>
                        <a:pt x="91451" y="44747"/>
                      </a:cubicBezTo>
                      <a:cubicBezTo>
                        <a:pt x="90783" y="45310"/>
                        <a:pt x="90021" y="45591"/>
                        <a:pt x="89164" y="45591"/>
                      </a:cubicBezTo>
                      <a:lnTo>
                        <a:pt x="58842" y="45591"/>
                      </a:lnTo>
                      <a:cubicBezTo>
                        <a:pt x="58842" y="48149"/>
                        <a:pt x="59099" y="50451"/>
                        <a:pt x="59613" y="52497"/>
                      </a:cubicBezTo>
                      <a:cubicBezTo>
                        <a:pt x="60127" y="54544"/>
                        <a:pt x="60983" y="56300"/>
                        <a:pt x="62183" y="57767"/>
                      </a:cubicBezTo>
                      <a:cubicBezTo>
                        <a:pt x="63383" y="59233"/>
                        <a:pt x="64942" y="60359"/>
                        <a:pt x="66861" y="61143"/>
                      </a:cubicBezTo>
                      <a:cubicBezTo>
                        <a:pt x="68781" y="61928"/>
                        <a:pt x="71128" y="62320"/>
                        <a:pt x="73904" y="62320"/>
                      </a:cubicBezTo>
                      <a:cubicBezTo>
                        <a:pt x="76098" y="62320"/>
                        <a:pt x="78051" y="62141"/>
                        <a:pt x="79765" y="61783"/>
                      </a:cubicBezTo>
                      <a:cubicBezTo>
                        <a:pt x="81478" y="61425"/>
                        <a:pt x="82961" y="61024"/>
                        <a:pt x="84212" y="60581"/>
                      </a:cubicBezTo>
                      <a:cubicBezTo>
                        <a:pt x="85463" y="60137"/>
                        <a:pt x="86491" y="59736"/>
                        <a:pt x="87296" y="59378"/>
                      </a:cubicBezTo>
                      <a:cubicBezTo>
                        <a:pt x="88102" y="59020"/>
                        <a:pt x="88711" y="58841"/>
                        <a:pt x="89122" y="58841"/>
                      </a:cubicBezTo>
                      <a:cubicBezTo>
                        <a:pt x="89361" y="58841"/>
                        <a:pt x="89576" y="58901"/>
                        <a:pt x="89764" y="59020"/>
                      </a:cubicBezTo>
                      <a:cubicBezTo>
                        <a:pt x="89953" y="59140"/>
                        <a:pt x="90097" y="59319"/>
                        <a:pt x="90200" y="59557"/>
                      </a:cubicBezTo>
                      <a:cubicBezTo>
                        <a:pt x="90303" y="59796"/>
                        <a:pt x="90380" y="60129"/>
                        <a:pt x="90432" y="60555"/>
                      </a:cubicBezTo>
                      <a:cubicBezTo>
                        <a:pt x="90483" y="60981"/>
                        <a:pt x="90509" y="61501"/>
                        <a:pt x="90509" y="62115"/>
                      </a:cubicBezTo>
                      <a:cubicBezTo>
                        <a:pt x="90509" y="62559"/>
                        <a:pt x="90493" y="62942"/>
                        <a:pt x="90458" y="63266"/>
                      </a:cubicBezTo>
                      <a:cubicBezTo>
                        <a:pt x="90424" y="63590"/>
                        <a:pt x="90381" y="63880"/>
                        <a:pt x="90330" y="64136"/>
                      </a:cubicBezTo>
                      <a:cubicBezTo>
                        <a:pt x="90279" y="64392"/>
                        <a:pt x="90194" y="64622"/>
                        <a:pt x="90075" y="64827"/>
                      </a:cubicBezTo>
                      <a:cubicBezTo>
                        <a:pt x="89956" y="65031"/>
                        <a:pt x="89801" y="65228"/>
                        <a:pt x="89614" y="65415"/>
                      </a:cubicBezTo>
                      <a:cubicBezTo>
                        <a:pt x="89427" y="65603"/>
                        <a:pt x="88873" y="65910"/>
                        <a:pt x="87952" y="66336"/>
                      </a:cubicBezTo>
                      <a:cubicBezTo>
                        <a:pt x="87030" y="66762"/>
                        <a:pt x="85837" y="67180"/>
                        <a:pt x="84370" y="67589"/>
                      </a:cubicBezTo>
                      <a:cubicBezTo>
                        <a:pt x="82904" y="67999"/>
                        <a:pt x="81207" y="68365"/>
                        <a:pt x="79280" y="68689"/>
                      </a:cubicBezTo>
                      <a:cubicBezTo>
                        <a:pt x="77353" y="69013"/>
                        <a:pt x="75298" y="69175"/>
                        <a:pt x="73115" y="69175"/>
                      </a:cubicBezTo>
                      <a:cubicBezTo>
                        <a:pt x="69329" y="69175"/>
                        <a:pt x="66012" y="68647"/>
                        <a:pt x="63165" y="67589"/>
                      </a:cubicBezTo>
                      <a:cubicBezTo>
                        <a:pt x="60317" y="66532"/>
                        <a:pt x="57921" y="64963"/>
                        <a:pt x="55977" y="62883"/>
                      </a:cubicBezTo>
                      <a:cubicBezTo>
                        <a:pt x="54033" y="60802"/>
                        <a:pt x="52566" y="58193"/>
                        <a:pt x="51577" y="55055"/>
                      </a:cubicBezTo>
                      <a:cubicBezTo>
                        <a:pt x="50588" y="51918"/>
                        <a:pt x="50093" y="48268"/>
                        <a:pt x="50093" y="44107"/>
                      </a:cubicBezTo>
                      <a:cubicBezTo>
                        <a:pt x="50093" y="40151"/>
                        <a:pt x="50605" y="36595"/>
                        <a:pt x="51628" y="33441"/>
                      </a:cubicBezTo>
                      <a:cubicBezTo>
                        <a:pt x="52651" y="30286"/>
                        <a:pt x="54126" y="27608"/>
                        <a:pt x="56053" y="25409"/>
                      </a:cubicBezTo>
                      <a:cubicBezTo>
                        <a:pt x="57980" y="23209"/>
                        <a:pt x="60308" y="21521"/>
                        <a:pt x="63037" y="20344"/>
                      </a:cubicBezTo>
                      <a:cubicBezTo>
                        <a:pt x="65765" y="19167"/>
                        <a:pt x="68818" y="18579"/>
                        <a:pt x="72194" y="18579"/>
                      </a:cubicBezTo>
                      <a:cubicBezTo>
                        <a:pt x="75810" y="18579"/>
                        <a:pt x="78888" y="19159"/>
                        <a:pt x="81429" y="20318"/>
                      </a:cubicBezTo>
                      <a:cubicBezTo>
                        <a:pt x="83969" y="21478"/>
                        <a:pt x="86059" y="23038"/>
                        <a:pt x="87695" y="24999"/>
                      </a:cubicBezTo>
                      <a:cubicBezTo>
                        <a:pt x="89333" y="26960"/>
                        <a:pt x="90535" y="29263"/>
                        <a:pt x="91302" y="31906"/>
                      </a:cubicBezTo>
                      <a:cubicBezTo>
                        <a:pt x="92070" y="34549"/>
                        <a:pt x="92453" y="37371"/>
                        <a:pt x="92453" y="40373"/>
                      </a:cubicBezTo>
                      <a:close/>
                      <a:moveTo>
                        <a:pt x="83961" y="39401"/>
                      </a:moveTo>
                      <a:cubicBezTo>
                        <a:pt x="84063" y="34967"/>
                        <a:pt x="83077" y="31488"/>
                        <a:pt x="81001" y="28964"/>
                      </a:cubicBezTo>
                      <a:cubicBezTo>
                        <a:pt x="78925" y="26440"/>
                        <a:pt x="75845" y="25178"/>
                        <a:pt x="71762" y="25178"/>
                      </a:cubicBezTo>
                      <a:cubicBezTo>
                        <a:pt x="69668" y="25178"/>
                        <a:pt x="67833" y="25571"/>
                        <a:pt x="66254" y="26355"/>
                      </a:cubicBezTo>
                      <a:cubicBezTo>
                        <a:pt x="64676" y="27139"/>
                        <a:pt x="63354" y="28180"/>
                        <a:pt x="62290" y="29476"/>
                      </a:cubicBezTo>
                      <a:cubicBezTo>
                        <a:pt x="61226" y="30772"/>
                        <a:pt x="60403" y="32281"/>
                        <a:pt x="59820" y="34003"/>
                      </a:cubicBezTo>
                      <a:cubicBezTo>
                        <a:pt x="59236" y="35726"/>
                        <a:pt x="58910" y="37525"/>
                        <a:pt x="58842" y="39401"/>
                      </a:cubicBezTo>
                      <a:close/>
                      <a:moveTo>
                        <a:pt x="141996" y="20779"/>
                      </a:moveTo>
                      <a:cubicBezTo>
                        <a:pt x="141996" y="20915"/>
                        <a:pt x="141988" y="21060"/>
                        <a:pt x="141971" y="21214"/>
                      </a:cubicBezTo>
                      <a:cubicBezTo>
                        <a:pt x="141954" y="21367"/>
                        <a:pt x="141928" y="21529"/>
                        <a:pt x="141894" y="21700"/>
                      </a:cubicBezTo>
                      <a:cubicBezTo>
                        <a:pt x="141860" y="21870"/>
                        <a:pt x="141817" y="22058"/>
                        <a:pt x="141766" y="22262"/>
                      </a:cubicBezTo>
                      <a:cubicBezTo>
                        <a:pt x="141715" y="22467"/>
                        <a:pt x="141655" y="22689"/>
                        <a:pt x="141587" y="22927"/>
                      </a:cubicBezTo>
                      <a:lnTo>
                        <a:pt x="125881" y="66669"/>
                      </a:lnTo>
                      <a:cubicBezTo>
                        <a:pt x="125745" y="67044"/>
                        <a:pt x="125566" y="67351"/>
                        <a:pt x="125344" y="67589"/>
                      </a:cubicBezTo>
                      <a:cubicBezTo>
                        <a:pt x="125122" y="67828"/>
                        <a:pt x="124789" y="68016"/>
                        <a:pt x="124347" y="68152"/>
                      </a:cubicBezTo>
                      <a:cubicBezTo>
                        <a:pt x="123903" y="68289"/>
                        <a:pt x="123341" y="68382"/>
                        <a:pt x="122658" y="68434"/>
                      </a:cubicBezTo>
                      <a:cubicBezTo>
                        <a:pt x="121976" y="68485"/>
                        <a:pt x="121123" y="68510"/>
                        <a:pt x="120100" y="68510"/>
                      </a:cubicBezTo>
                      <a:cubicBezTo>
                        <a:pt x="119077" y="68510"/>
                        <a:pt x="118224" y="68476"/>
                        <a:pt x="117542" y="68408"/>
                      </a:cubicBezTo>
                      <a:cubicBezTo>
                        <a:pt x="116860" y="68340"/>
                        <a:pt x="116306" y="68237"/>
                        <a:pt x="115880" y="68101"/>
                      </a:cubicBezTo>
                      <a:cubicBezTo>
                        <a:pt x="115453" y="67965"/>
                        <a:pt x="115121" y="67777"/>
                        <a:pt x="114882" y="67538"/>
                      </a:cubicBezTo>
                      <a:cubicBezTo>
                        <a:pt x="114643" y="67299"/>
                        <a:pt x="114456" y="67010"/>
                        <a:pt x="114320" y="66669"/>
                      </a:cubicBezTo>
                      <a:lnTo>
                        <a:pt x="98664" y="22927"/>
                      </a:lnTo>
                      <a:cubicBezTo>
                        <a:pt x="98528" y="22518"/>
                        <a:pt x="98417" y="22160"/>
                        <a:pt x="98332" y="21853"/>
                      </a:cubicBezTo>
                      <a:cubicBezTo>
                        <a:pt x="98246" y="21546"/>
                        <a:pt x="98196" y="21316"/>
                        <a:pt x="98179" y="21162"/>
                      </a:cubicBezTo>
                      <a:cubicBezTo>
                        <a:pt x="98161" y="21009"/>
                        <a:pt x="98153" y="20881"/>
                        <a:pt x="98153" y="20779"/>
                      </a:cubicBezTo>
                      <a:cubicBezTo>
                        <a:pt x="98153" y="20506"/>
                        <a:pt x="98220" y="20267"/>
                        <a:pt x="98358" y="20062"/>
                      </a:cubicBezTo>
                      <a:cubicBezTo>
                        <a:pt x="98494" y="19858"/>
                        <a:pt x="98724" y="19696"/>
                        <a:pt x="99048" y="19576"/>
                      </a:cubicBezTo>
                      <a:cubicBezTo>
                        <a:pt x="99372" y="19457"/>
                        <a:pt x="99799" y="19380"/>
                        <a:pt x="100327" y="19346"/>
                      </a:cubicBezTo>
                      <a:cubicBezTo>
                        <a:pt x="100856" y="19312"/>
                        <a:pt x="101512" y="19295"/>
                        <a:pt x="102296" y="19295"/>
                      </a:cubicBezTo>
                      <a:cubicBezTo>
                        <a:pt x="103286" y="19295"/>
                        <a:pt x="104078" y="19321"/>
                        <a:pt x="104676" y="19372"/>
                      </a:cubicBezTo>
                      <a:cubicBezTo>
                        <a:pt x="105273" y="19423"/>
                        <a:pt x="105733" y="19517"/>
                        <a:pt x="106057" y="19653"/>
                      </a:cubicBezTo>
                      <a:cubicBezTo>
                        <a:pt x="106380" y="19790"/>
                        <a:pt x="106620" y="19960"/>
                        <a:pt x="106773" y="20165"/>
                      </a:cubicBezTo>
                      <a:cubicBezTo>
                        <a:pt x="106926" y="20369"/>
                        <a:pt x="107071" y="20625"/>
                        <a:pt x="107208" y="20932"/>
                      </a:cubicBezTo>
                      <a:lnTo>
                        <a:pt x="120202" y="58892"/>
                      </a:lnTo>
                      <a:lnTo>
                        <a:pt x="120407" y="59506"/>
                      </a:lnTo>
                      <a:lnTo>
                        <a:pt x="120560" y="58892"/>
                      </a:lnTo>
                      <a:lnTo>
                        <a:pt x="133402" y="20932"/>
                      </a:lnTo>
                      <a:cubicBezTo>
                        <a:pt x="133470" y="20625"/>
                        <a:pt x="133590" y="20369"/>
                        <a:pt x="133760" y="20165"/>
                      </a:cubicBezTo>
                      <a:cubicBezTo>
                        <a:pt x="133931" y="19960"/>
                        <a:pt x="134177" y="19790"/>
                        <a:pt x="134501" y="19653"/>
                      </a:cubicBezTo>
                      <a:cubicBezTo>
                        <a:pt x="134826" y="19517"/>
                        <a:pt x="135269" y="19423"/>
                        <a:pt x="135832" y="19372"/>
                      </a:cubicBezTo>
                      <a:cubicBezTo>
                        <a:pt x="136395" y="19321"/>
                        <a:pt x="137137" y="19295"/>
                        <a:pt x="138057" y="19295"/>
                      </a:cubicBezTo>
                      <a:cubicBezTo>
                        <a:pt x="138842" y="19295"/>
                        <a:pt x="139489" y="19312"/>
                        <a:pt x="140001" y="19346"/>
                      </a:cubicBezTo>
                      <a:cubicBezTo>
                        <a:pt x="140513" y="19380"/>
                        <a:pt x="140913" y="19466"/>
                        <a:pt x="141204" y="19602"/>
                      </a:cubicBezTo>
                      <a:cubicBezTo>
                        <a:pt x="141493" y="19738"/>
                        <a:pt x="141698" y="19900"/>
                        <a:pt x="141817" y="20088"/>
                      </a:cubicBezTo>
                      <a:cubicBezTo>
                        <a:pt x="141936" y="20276"/>
                        <a:pt x="141996" y="20506"/>
                        <a:pt x="141996" y="20779"/>
                      </a:cubicBezTo>
                      <a:close/>
                      <a:moveTo>
                        <a:pt x="159315" y="66924"/>
                      </a:moveTo>
                      <a:cubicBezTo>
                        <a:pt x="159315" y="67197"/>
                        <a:pt x="159246" y="67427"/>
                        <a:pt x="159110" y="67615"/>
                      </a:cubicBezTo>
                      <a:cubicBezTo>
                        <a:pt x="158974" y="67803"/>
                        <a:pt x="158752" y="67965"/>
                        <a:pt x="158445" y="68101"/>
                      </a:cubicBezTo>
                      <a:cubicBezTo>
                        <a:pt x="158138" y="68237"/>
                        <a:pt x="157712" y="68340"/>
                        <a:pt x="157166" y="68408"/>
                      </a:cubicBezTo>
                      <a:cubicBezTo>
                        <a:pt x="156620" y="68476"/>
                        <a:pt x="155921" y="68510"/>
                        <a:pt x="155068" y="68510"/>
                      </a:cubicBezTo>
                      <a:cubicBezTo>
                        <a:pt x="154250" y="68510"/>
                        <a:pt x="153568" y="68476"/>
                        <a:pt x="153023" y="68408"/>
                      </a:cubicBezTo>
                      <a:cubicBezTo>
                        <a:pt x="152477" y="68340"/>
                        <a:pt x="152041" y="68237"/>
                        <a:pt x="151718" y="68101"/>
                      </a:cubicBezTo>
                      <a:cubicBezTo>
                        <a:pt x="151394" y="67965"/>
                        <a:pt x="151172" y="67803"/>
                        <a:pt x="151053" y="67615"/>
                      </a:cubicBezTo>
                      <a:cubicBezTo>
                        <a:pt x="150933" y="67427"/>
                        <a:pt x="150874" y="67197"/>
                        <a:pt x="150874" y="66924"/>
                      </a:cubicBezTo>
                      <a:lnTo>
                        <a:pt x="150874" y="20881"/>
                      </a:lnTo>
                      <a:cubicBezTo>
                        <a:pt x="150874" y="20642"/>
                        <a:pt x="150933" y="20421"/>
                        <a:pt x="151053" y="20216"/>
                      </a:cubicBezTo>
                      <a:cubicBezTo>
                        <a:pt x="151172" y="20011"/>
                        <a:pt x="151394" y="19841"/>
                        <a:pt x="151718" y="19704"/>
                      </a:cubicBezTo>
                      <a:cubicBezTo>
                        <a:pt x="152041" y="19568"/>
                        <a:pt x="152477" y="19466"/>
                        <a:pt x="153023" y="19397"/>
                      </a:cubicBezTo>
                      <a:cubicBezTo>
                        <a:pt x="153568" y="19329"/>
                        <a:pt x="154250" y="19295"/>
                        <a:pt x="155068" y="19295"/>
                      </a:cubicBezTo>
                      <a:cubicBezTo>
                        <a:pt x="155921" y="19295"/>
                        <a:pt x="156620" y="19329"/>
                        <a:pt x="157166" y="19397"/>
                      </a:cubicBezTo>
                      <a:cubicBezTo>
                        <a:pt x="157712" y="19466"/>
                        <a:pt x="158138" y="19568"/>
                        <a:pt x="158445" y="19704"/>
                      </a:cubicBezTo>
                      <a:cubicBezTo>
                        <a:pt x="158752" y="19841"/>
                        <a:pt x="158974" y="20011"/>
                        <a:pt x="159110" y="20216"/>
                      </a:cubicBezTo>
                      <a:cubicBezTo>
                        <a:pt x="159246" y="20421"/>
                        <a:pt x="159315" y="20642"/>
                        <a:pt x="159315" y="20881"/>
                      </a:cubicBezTo>
                      <a:close/>
                      <a:moveTo>
                        <a:pt x="160287" y="5329"/>
                      </a:moveTo>
                      <a:cubicBezTo>
                        <a:pt x="160287" y="7307"/>
                        <a:pt x="159912" y="8654"/>
                        <a:pt x="159161" y="9370"/>
                      </a:cubicBezTo>
                      <a:cubicBezTo>
                        <a:pt x="158411" y="10086"/>
                        <a:pt x="157030" y="10445"/>
                        <a:pt x="155017" y="10445"/>
                      </a:cubicBezTo>
                      <a:cubicBezTo>
                        <a:pt x="153040" y="10445"/>
                        <a:pt x="151683" y="10095"/>
                        <a:pt x="150950" y="9396"/>
                      </a:cubicBezTo>
                      <a:cubicBezTo>
                        <a:pt x="150216" y="8697"/>
                        <a:pt x="149851" y="7375"/>
                        <a:pt x="149851" y="5431"/>
                      </a:cubicBezTo>
                      <a:cubicBezTo>
                        <a:pt x="149851" y="3453"/>
                        <a:pt x="150225" y="2106"/>
                        <a:pt x="150976" y="1389"/>
                      </a:cubicBezTo>
                      <a:cubicBezTo>
                        <a:pt x="151726" y="673"/>
                        <a:pt x="153107" y="315"/>
                        <a:pt x="155120" y="315"/>
                      </a:cubicBezTo>
                      <a:cubicBezTo>
                        <a:pt x="157098" y="315"/>
                        <a:pt x="158454" y="665"/>
                        <a:pt x="159187" y="1364"/>
                      </a:cubicBezTo>
                      <a:cubicBezTo>
                        <a:pt x="159921" y="2063"/>
                        <a:pt x="160287" y="3384"/>
                        <a:pt x="160287" y="5329"/>
                      </a:cubicBezTo>
                      <a:close/>
                      <a:moveTo>
                        <a:pt x="213977" y="41907"/>
                      </a:moveTo>
                      <a:cubicBezTo>
                        <a:pt x="213977" y="43238"/>
                        <a:pt x="213642" y="44184"/>
                        <a:pt x="212975" y="44747"/>
                      </a:cubicBezTo>
                      <a:cubicBezTo>
                        <a:pt x="212306" y="45310"/>
                        <a:pt x="211544" y="45591"/>
                        <a:pt x="210687" y="45591"/>
                      </a:cubicBezTo>
                      <a:lnTo>
                        <a:pt x="180365" y="45591"/>
                      </a:lnTo>
                      <a:cubicBezTo>
                        <a:pt x="180365" y="48149"/>
                        <a:pt x="180622" y="50451"/>
                        <a:pt x="181136" y="52497"/>
                      </a:cubicBezTo>
                      <a:cubicBezTo>
                        <a:pt x="181650" y="54544"/>
                        <a:pt x="182506" y="56300"/>
                        <a:pt x="183706" y="57767"/>
                      </a:cubicBezTo>
                      <a:cubicBezTo>
                        <a:pt x="184906" y="59233"/>
                        <a:pt x="186465" y="60359"/>
                        <a:pt x="188384" y="61143"/>
                      </a:cubicBezTo>
                      <a:cubicBezTo>
                        <a:pt x="190303" y="61928"/>
                        <a:pt x="192651" y="62320"/>
                        <a:pt x="195427" y="62320"/>
                      </a:cubicBezTo>
                      <a:cubicBezTo>
                        <a:pt x="197620" y="62320"/>
                        <a:pt x="199574" y="62141"/>
                        <a:pt x="201288" y="61783"/>
                      </a:cubicBezTo>
                      <a:cubicBezTo>
                        <a:pt x="203001" y="61425"/>
                        <a:pt x="204483" y="61024"/>
                        <a:pt x="205735" y="60581"/>
                      </a:cubicBezTo>
                      <a:cubicBezTo>
                        <a:pt x="206985" y="60137"/>
                        <a:pt x="208014" y="59736"/>
                        <a:pt x="208819" y="59378"/>
                      </a:cubicBezTo>
                      <a:cubicBezTo>
                        <a:pt x="209625" y="59020"/>
                        <a:pt x="210233" y="58841"/>
                        <a:pt x="210645" y="58841"/>
                      </a:cubicBezTo>
                      <a:cubicBezTo>
                        <a:pt x="210885" y="58841"/>
                        <a:pt x="211098" y="58901"/>
                        <a:pt x="211287" y="59020"/>
                      </a:cubicBezTo>
                      <a:cubicBezTo>
                        <a:pt x="211476" y="59140"/>
                        <a:pt x="211621" y="59319"/>
                        <a:pt x="211724" y="59557"/>
                      </a:cubicBezTo>
                      <a:cubicBezTo>
                        <a:pt x="211827" y="59796"/>
                        <a:pt x="211904" y="60129"/>
                        <a:pt x="211956" y="60555"/>
                      </a:cubicBezTo>
                      <a:cubicBezTo>
                        <a:pt x="212007" y="60981"/>
                        <a:pt x="212033" y="61501"/>
                        <a:pt x="212033" y="62115"/>
                      </a:cubicBezTo>
                      <a:cubicBezTo>
                        <a:pt x="212033" y="62559"/>
                        <a:pt x="212016" y="62942"/>
                        <a:pt x="211981" y="63266"/>
                      </a:cubicBezTo>
                      <a:cubicBezTo>
                        <a:pt x="211947" y="63590"/>
                        <a:pt x="211904" y="63880"/>
                        <a:pt x="211854" y="64136"/>
                      </a:cubicBezTo>
                      <a:cubicBezTo>
                        <a:pt x="211802" y="64392"/>
                        <a:pt x="211717" y="64622"/>
                        <a:pt x="211597" y="64827"/>
                      </a:cubicBezTo>
                      <a:cubicBezTo>
                        <a:pt x="211478" y="65031"/>
                        <a:pt x="211325" y="65228"/>
                        <a:pt x="211137" y="65415"/>
                      </a:cubicBezTo>
                      <a:cubicBezTo>
                        <a:pt x="210950" y="65603"/>
                        <a:pt x="210395" y="65910"/>
                        <a:pt x="209474" y="66336"/>
                      </a:cubicBezTo>
                      <a:cubicBezTo>
                        <a:pt x="208553" y="66762"/>
                        <a:pt x="207360" y="67180"/>
                        <a:pt x="205893" y="67589"/>
                      </a:cubicBezTo>
                      <a:cubicBezTo>
                        <a:pt x="204427" y="67999"/>
                        <a:pt x="202730" y="68365"/>
                        <a:pt x="200803" y="68689"/>
                      </a:cubicBezTo>
                      <a:cubicBezTo>
                        <a:pt x="198876" y="69013"/>
                        <a:pt x="196821" y="69175"/>
                        <a:pt x="194638" y="69175"/>
                      </a:cubicBezTo>
                      <a:cubicBezTo>
                        <a:pt x="190852" y="69175"/>
                        <a:pt x="187535" y="68647"/>
                        <a:pt x="184687" y="67589"/>
                      </a:cubicBezTo>
                      <a:cubicBezTo>
                        <a:pt x="181839" y="66532"/>
                        <a:pt x="179444" y="64963"/>
                        <a:pt x="177500" y="62883"/>
                      </a:cubicBezTo>
                      <a:cubicBezTo>
                        <a:pt x="175556" y="60802"/>
                        <a:pt x="174089" y="58193"/>
                        <a:pt x="173100" y="55055"/>
                      </a:cubicBezTo>
                      <a:cubicBezTo>
                        <a:pt x="172111" y="51918"/>
                        <a:pt x="171616" y="48268"/>
                        <a:pt x="171616" y="44107"/>
                      </a:cubicBezTo>
                      <a:cubicBezTo>
                        <a:pt x="171616" y="40151"/>
                        <a:pt x="172128" y="36595"/>
                        <a:pt x="173151" y="33441"/>
                      </a:cubicBezTo>
                      <a:cubicBezTo>
                        <a:pt x="174175" y="30286"/>
                        <a:pt x="175649" y="27608"/>
                        <a:pt x="177576" y="25409"/>
                      </a:cubicBezTo>
                      <a:cubicBezTo>
                        <a:pt x="179504" y="23209"/>
                        <a:pt x="181831" y="21521"/>
                        <a:pt x="184560" y="20344"/>
                      </a:cubicBezTo>
                      <a:cubicBezTo>
                        <a:pt x="187289" y="19167"/>
                        <a:pt x="190341" y="18579"/>
                        <a:pt x="193717" y="18579"/>
                      </a:cubicBezTo>
                      <a:cubicBezTo>
                        <a:pt x="197333" y="18579"/>
                        <a:pt x="200410" y="19159"/>
                        <a:pt x="202952" y="20318"/>
                      </a:cubicBezTo>
                      <a:cubicBezTo>
                        <a:pt x="205493" y="21478"/>
                        <a:pt x="207582" y="23038"/>
                        <a:pt x="209219" y="24999"/>
                      </a:cubicBezTo>
                      <a:cubicBezTo>
                        <a:pt x="210855" y="26960"/>
                        <a:pt x="212058" y="29263"/>
                        <a:pt x="212825" y="31906"/>
                      </a:cubicBezTo>
                      <a:cubicBezTo>
                        <a:pt x="213593" y="34549"/>
                        <a:pt x="213977" y="37371"/>
                        <a:pt x="213977" y="40373"/>
                      </a:cubicBezTo>
                      <a:close/>
                      <a:moveTo>
                        <a:pt x="205484" y="39401"/>
                      </a:moveTo>
                      <a:cubicBezTo>
                        <a:pt x="205586" y="34967"/>
                        <a:pt x="204599" y="31488"/>
                        <a:pt x="202524" y="28964"/>
                      </a:cubicBezTo>
                      <a:cubicBezTo>
                        <a:pt x="200448" y="26440"/>
                        <a:pt x="197369" y="25178"/>
                        <a:pt x="193285" y="25178"/>
                      </a:cubicBezTo>
                      <a:cubicBezTo>
                        <a:pt x="191192" y="25178"/>
                        <a:pt x="189356" y="25571"/>
                        <a:pt x="187777" y="26355"/>
                      </a:cubicBezTo>
                      <a:cubicBezTo>
                        <a:pt x="186199" y="27139"/>
                        <a:pt x="184878" y="28180"/>
                        <a:pt x="183814" y="29476"/>
                      </a:cubicBezTo>
                      <a:cubicBezTo>
                        <a:pt x="182750" y="30772"/>
                        <a:pt x="181926" y="32281"/>
                        <a:pt x="181343" y="34003"/>
                      </a:cubicBezTo>
                      <a:cubicBezTo>
                        <a:pt x="180759" y="35726"/>
                        <a:pt x="180434" y="37525"/>
                        <a:pt x="180365" y="39401"/>
                      </a:cubicBezTo>
                      <a:close/>
                      <a:moveTo>
                        <a:pt x="290174" y="20779"/>
                      </a:moveTo>
                      <a:cubicBezTo>
                        <a:pt x="290174" y="21017"/>
                        <a:pt x="290140" y="21307"/>
                        <a:pt x="290071" y="21648"/>
                      </a:cubicBezTo>
                      <a:cubicBezTo>
                        <a:pt x="290003" y="21989"/>
                        <a:pt x="289883" y="22416"/>
                        <a:pt x="289713" y="22927"/>
                      </a:cubicBezTo>
                      <a:lnTo>
                        <a:pt x="276156" y="66669"/>
                      </a:lnTo>
                      <a:cubicBezTo>
                        <a:pt x="276054" y="67044"/>
                        <a:pt x="275892" y="67351"/>
                        <a:pt x="275670" y="67589"/>
                      </a:cubicBezTo>
                      <a:cubicBezTo>
                        <a:pt x="275448" y="67828"/>
                        <a:pt x="275142" y="68016"/>
                        <a:pt x="274749" y="68152"/>
                      </a:cubicBezTo>
                      <a:cubicBezTo>
                        <a:pt x="274357" y="68289"/>
                        <a:pt x="273820" y="68382"/>
                        <a:pt x="273138" y="68434"/>
                      </a:cubicBezTo>
                      <a:cubicBezTo>
                        <a:pt x="272456" y="68485"/>
                        <a:pt x="271603" y="68510"/>
                        <a:pt x="270580" y="68510"/>
                      </a:cubicBezTo>
                      <a:cubicBezTo>
                        <a:pt x="269523" y="68510"/>
                        <a:pt x="268636" y="68476"/>
                        <a:pt x="267920" y="68408"/>
                      </a:cubicBezTo>
                      <a:cubicBezTo>
                        <a:pt x="267203" y="68340"/>
                        <a:pt x="266632" y="68237"/>
                        <a:pt x="266205" y="68101"/>
                      </a:cubicBezTo>
                      <a:cubicBezTo>
                        <a:pt x="265779" y="67965"/>
                        <a:pt x="265463" y="67777"/>
                        <a:pt x="265259" y="67538"/>
                      </a:cubicBezTo>
                      <a:cubicBezTo>
                        <a:pt x="265055" y="67299"/>
                        <a:pt x="264901" y="67010"/>
                        <a:pt x="264798" y="66669"/>
                      </a:cubicBezTo>
                      <a:lnTo>
                        <a:pt x="255130" y="33262"/>
                      </a:lnTo>
                      <a:lnTo>
                        <a:pt x="255027" y="32801"/>
                      </a:lnTo>
                      <a:lnTo>
                        <a:pt x="254925" y="33262"/>
                      </a:lnTo>
                      <a:lnTo>
                        <a:pt x="245972" y="66669"/>
                      </a:lnTo>
                      <a:cubicBezTo>
                        <a:pt x="245869" y="67044"/>
                        <a:pt x="245707" y="67351"/>
                        <a:pt x="245485" y="67589"/>
                      </a:cubicBezTo>
                      <a:cubicBezTo>
                        <a:pt x="245265" y="67828"/>
                        <a:pt x="244931" y="68016"/>
                        <a:pt x="244488" y="68152"/>
                      </a:cubicBezTo>
                      <a:cubicBezTo>
                        <a:pt x="244044" y="68289"/>
                        <a:pt x="243474" y="68382"/>
                        <a:pt x="242775" y="68434"/>
                      </a:cubicBezTo>
                      <a:cubicBezTo>
                        <a:pt x="242076" y="68485"/>
                        <a:pt x="241214" y="68510"/>
                        <a:pt x="240191" y="68510"/>
                      </a:cubicBezTo>
                      <a:cubicBezTo>
                        <a:pt x="239133" y="68510"/>
                        <a:pt x="238272" y="68476"/>
                        <a:pt x="237607" y="68408"/>
                      </a:cubicBezTo>
                      <a:cubicBezTo>
                        <a:pt x="236943" y="68340"/>
                        <a:pt x="236397" y="68237"/>
                        <a:pt x="235970" y="68101"/>
                      </a:cubicBezTo>
                      <a:cubicBezTo>
                        <a:pt x="235544" y="67965"/>
                        <a:pt x="235228" y="67777"/>
                        <a:pt x="235023" y="67538"/>
                      </a:cubicBezTo>
                      <a:cubicBezTo>
                        <a:pt x="234819" y="67299"/>
                        <a:pt x="234665" y="67010"/>
                        <a:pt x="234563" y="66669"/>
                      </a:cubicBezTo>
                      <a:lnTo>
                        <a:pt x="221108" y="22927"/>
                      </a:lnTo>
                      <a:cubicBezTo>
                        <a:pt x="220938" y="22416"/>
                        <a:pt x="220819" y="21989"/>
                        <a:pt x="220750" y="21648"/>
                      </a:cubicBezTo>
                      <a:cubicBezTo>
                        <a:pt x="220681" y="21307"/>
                        <a:pt x="220648" y="21017"/>
                        <a:pt x="220648" y="20779"/>
                      </a:cubicBezTo>
                      <a:cubicBezTo>
                        <a:pt x="220648" y="20472"/>
                        <a:pt x="220716" y="20224"/>
                        <a:pt x="220853" y="20037"/>
                      </a:cubicBezTo>
                      <a:cubicBezTo>
                        <a:pt x="220989" y="19849"/>
                        <a:pt x="221219" y="19696"/>
                        <a:pt x="221543" y="19576"/>
                      </a:cubicBezTo>
                      <a:cubicBezTo>
                        <a:pt x="221867" y="19457"/>
                        <a:pt x="222302" y="19380"/>
                        <a:pt x="222847" y="19346"/>
                      </a:cubicBezTo>
                      <a:cubicBezTo>
                        <a:pt x="223393" y="19312"/>
                        <a:pt x="224058" y="19295"/>
                        <a:pt x="224843" y="19295"/>
                      </a:cubicBezTo>
                      <a:cubicBezTo>
                        <a:pt x="225798" y="19295"/>
                        <a:pt x="226565" y="19321"/>
                        <a:pt x="227145" y="19372"/>
                      </a:cubicBezTo>
                      <a:cubicBezTo>
                        <a:pt x="227725" y="19423"/>
                        <a:pt x="228168" y="19508"/>
                        <a:pt x="228475" y="19628"/>
                      </a:cubicBezTo>
                      <a:cubicBezTo>
                        <a:pt x="228782" y="19747"/>
                        <a:pt x="229003" y="19917"/>
                        <a:pt x="229141" y="20139"/>
                      </a:cubicBezTo>
                      <a:cubicBezTo>
                        <a:pt x="229277" y="20361"/>
                        <a:pt x="229396" y="20625"/>
                        <a:pt x="229499" y="20932"/>
                      </a:cubicBezTo>
                      <a:lnTo>
                        <a:pt x="240600" y="58892"/>
                      </a:lnTo>
                      <a:lnTo>
                        <a:pt x="240702" y="59353"/>
                      </a:lnTo>
                      <a:lnTo>
                        <a:pt x="240805" y="58892"/>
                      </a:lnTo>
                      <a:lnTo>
                        <a:pt x="250985" y="20932"/>
                      </a:lnTo>
                      <a:cubicBezTo>
                        <a:pt x="251054" y="20625"/>
                        <a:pt x="251164" y="20361"/>
                        <a:pt x="251318" y="20139"/>
                      </a:cubicBezTo>
                      <a:cubicBezTo>
                        <a:pt x="251472" y="19917"/>
                        <a:pt x="251702" y="19747"/>
                        <a:pt x="252008" y="19628"/>
                      </a:cubicBezTo>
                      <a:cubicBezTo>
                        <a:pt x="252316" y="19508"/>
                        <a:pt x="252733" y="19423"/>
                        <a:pt x="253262" y="19372"/>
                      </a:cubicBezTo>
                      <a:cubicBezTo>
                        <a:pt x="253790" y="19321"/>
                        <a:pt x="254482" y="19295"/>
                        <a:pt x="255334" y="19295"/>
                      </a:cubicBezTo>
                      <a:cubicBezTo>
                        <a:pt x="256153" y="19295"/>
                        <a:pt x="256826" y="19321"/>
                        <a:pt x="257355" y="19372"/>
                      </a:cubicBezTo>
                      <a:cubicBezTo>
                        <a:pt x="257883" y="19423"/>
                        <a:pt x="258301" y="19508"/>
                        <a:pt x="258608" y="19628"/>
                      </a:cubicBezTo>
                      <a:cubicBezTo>
                        <a:pt x="258915" y="19747"/>
                        <a:pt x="259137" y="19909"/>
                        <a:pt x="259273" y="20114"/>
                      </a:cubicBezTo>
                      <a:cubicBezTo>
                        <a:pt x="259410" y="20318"/>
                        <a:pt x="259512" y="20557"/>
                        <a:pt x="259581" y="20830"/>
                      </a:cubicBezTo>
                      <a:lnTo>
                        <a:pt x="270580" y="58892"/>
                      </a:lnTo>
                      <a:lnTo>
                        <a:pt x="270682" y="59353"/>
                      </a:lnTo>
                      <a:lnTo>
                        <a:pt x="270733" y="58892"/>
                      </a:lnTo>
                      <a:lnTo>
                        <a:pt x="281681" y="20932"/>
                      </a:lnTo>
                      <a:cubicBezTo>
                        <a:pt x="281749" y="20625"/>
                        <a:pt x="281861" y="20361"/>
                        <a:pt x="282014" y="20139"/>
                      </a:cubicBezTo>
                      <a:cubicBezTo>
                        <a:pt x="282167" y="19917"/>
                        <a:pt x="282406" y="19747"/>
                        <a:pt x="282730" y="19628"/>
                      </a:cubicBezTo>
                      <a:cubicBezTo>
                        <a:pt x="283054" y="19508"/>
                        <a:pt x="283498" y="19423"/>
                        <a:pt x="284060" y="19372"/>
                      </a:cubicBezTo>
                      <a:cubicBezTo>
                        <a:pt x="284623" y="19321"/>
                        <a:pt x="285348" y="19295"/>
                        <a:pt x="286234" y="19295"/>
                      </a:cubicBezTo>
                      <a:cubicBezTo>
                        <a:pt x="287053" y="19295"/>
                        <a:pt x="287710" y="19312"/>
                        <a:pt x="288204" y="19346"/>
                      </a:cubicBezTo>
                      <a:cubicBezTo>
                        <a:pt x="288699" y="19380"/>
                        <a:pt x="289091" y="19466"/>
                        <a:pt x="289381" y="19602"/>
                      </a:cubicBezTo>
                      <a:cubicBezTo>
                        <a:pt x="289671" y="19738"/>
                        <a:pt x="289876" y="19892"/>
                        <a:pt x="289995" y="20062"/>
                      </a:cubicBezTo>
                      <a:cubicBezTo>
                        <a:pt x="290114" y="20233"/>
                        <a:pt x="290174" y="20472"/>
                        <a:pt x="290174" y="20779"/>
                      </a:cubicBezTo>
                      <a:close/>
                      <a:moveTo>
                        <a:pt x="395952" y="66873"/>
                      </a:moveTo>
                      <a:cubicBezTo>
                        <a:pt x="395952" y="67146"/>
                        <a:pt x="395881" y="67385"/>
                        <a:pt x="395741" y="67589"/>
                      </a:cubicBezTo>
                      <a:cubicBezTo>
                        <a:pt x="395600" y="67794"/>
                        <a:pt x="395355" y="67956"/>
                        <a:pt x="395003" y="68075"/>
                      </a:cubicBezTo>
                      <a:cubicBezTo>
                        <a:pt x="394652" y="68195"/>
                        <a:pt x="394204" y="68297"/>
                        <a:pt x="393659" y="68382"/>
                      </a:cubicBezTo>
                      <a:cubicBezTo>
                        <a:pt x="393115" y="68468"/>
                        <a:pt x="392404" y="68510"/>
                        <a:pt x="391526" y="68510"/>
                      </a:cubicBezTo>
                      <a:cubicBezTo>
                        <a:pt x="390718" y="68510"/>
                        <a:pt x="390025" y="68468"/>
                        <a:pt x="389444" y="68382"/>
                      </a:cubicBezTo>
                      <a:cubicBezTo>
                        <a:pt x="388865" y="68297"/>
                        <a:pt x="388408" y="68195"/>
                        <a:pt x="388075" y="68075"/>
                      </a:cubicBezTo>
                      <a:cubicBezTo>
                        <a:pt x="387740" y="67956"/>
                        <a:pt x="387503" y="67794"/>
                        <a:pt x="387363" y="67589"/>
                      </a:cubicBezTo>
                      <a:cubicBezTo>
                        <a:pt x="387222" y="67385"/>
                        <a:pt x="387153" y="67146"/>
                        <a:pt x="387153" y="66873"/>
                      </a:cubicBezTo>
                      <a:lnTo>
                        <a:pt x="387153" y="9217"/>
                      </a:lnTo>
                      <a:lnTo>
                        <a:pt x="387050" y="9217"/>
                      </a:lnTo>
                      <a:lnTo>
                        <a:pt x="363721" y="67129"/>
                      </a:lnTo>
                      <a:cubicBezTo>
                        <a:pt x="363619" y="67368"/>
                        <a:pt x="363474" y="67572"/>
                        <a:pt x="363287" y="67743"/>
                      </a:cubicBezTo>
                      <a:cubicBezTo>
                        <a:pt x="363099" y="67913"/>
                        <a:pt x="362826" y="68058"/>
                        <a:pt x="362468" y="68178"/>
                      </a:cubicBezTo>
                      <a:cubicBezTo>
                        <a:pt x="362110" y="68297"/>
                        <a:pt x="361684" y="68382"/>
                        <a:pt x="361189" y="68434"/>
                      </a:cubicBezTo>
                      <a:cubicBezTo>
                        <a:pt x="360694" y="68485"/>
                        <a:pt x="360106" y="68510"/>
                        <a:pt x="359424" y="68510"/>
                      </a:cubicBezTo>
                      <a:cubicBezTo>
                        <a:pt x="358707" y="68510"/>
                        <a:pt x="358094" y="68476"/>
                        <a:pt x="357582" y="68408"/>
                      </a:cubicBezTo>
                      <a:cubicBezTo>
                        <a:pt x="357071" y="68340"/>
                        <a:pt x="356644" y="68246"/>
                        <a:pt x="356303" y="68127"/>
                      </a:cubicBezTo>
                      <a:cubicBezTo>
                        <a:pt x="355962" y="68007"/>
                        <a:pt x="355697" y="67862"/>
                        <a:pt x="355510" y="67692"/>
                      </a:cubicBezTo>
                      <a:cubicBezTo>
                        <a:pt x="355322" y="67521"/>
                        <a:pt x="355194" y="67334"/>
                        <a:pt x="355127" y="67129"/>
                      </a:cubicBezTo>
                      <a:lnTo>
                        <a:pt x="332821" y="9217"/>
                      </a:lnTo>
                      <a:lnTo>
                        <a:pt x="332770" y="9217"/>
                      </a:lnTo>
                      <a:lnTo>
                        <a:pt x="332770" y="66873"/>
                      </a:lnTo>
                      <a:cubicBezTo>
                        <a:pt x="332770" y="67146"/>
                        <a:pt x="332699" y="67385"/>
                        <a:pt x="332559" y="67589"/>
                      </a:cubicBezTo>
                      <a:cubicBezTo>
                        <a:pt x="332418" y="67794"/>
                        <a:pt x="332173" y="67956"/>
                        <a:pt x="331821" y="68075"/>
                      </a:cubicBezTo>
                      <a:cubicBezTo>
                        <a:pt x="331470" y="68195"/>
                        <a:pt x="331013" y="68297"/>
                        <a:pt x="330451" y="68382"/>
                      </a:cubicBezTo>
                      <a:cubicBezTo>
                        <a:pt x="329889" y="68468"/>
                        <a:pt x="329169" y="68510"/>
                        <a:pt x="328291" y="68510"/>
                      </a:cubicBezTo>
                      <a:cubicBezTo>
                        <a:pt x="327448" y="68510"/>
                        <a:pt x="326745" y="68468"/>
                        <a:pt x="326183" y="68382"/>
                      </a:cubicBezTo>
                      <a:cubicBezTo>
                        <a:pt x="325621" y="68297"/>
                        <a:pt x="325174" y="68195"/>
                        <a:pt x="324839" y="68075"/>
                      </a:cubicBezTo>
                      <a:cubicBezTo>
                        <a:pt x="324506" y="67956"/>
                        <a:pt x="324277" y="67794"/>
                        <a:pt x="324154" y="67589"/>
                      </a:cubicBezTo>
                      <a:cubicBezTo>
                        <a:pt x="324032" y="67385"/>
                        <a:pt x="323971" y="67146"/>
                        <a:pt x="323971" y="66873"/>
                      </a:cubicBezTo>
                      <a:lnTo>
                        <a:pt x="323971" y="5994"/>
                      </a:lnTo>
                      <a:cubicBezTo>
                        <a:pt x="323971" y="4561"/>
                        <a:pt x="324352" y="3538"/>
                        <a:pt x="325113" y="2924"/>
                      </a:cubicBezTo>
                      <a:cubicBezTo>
                        <a:pt x="325875" y="2310"/>
                        <a:pt x="326723" y="2003"/>
                        <a:pt x="327659" y="2003"/>
                      </a:cubicBezTo>
                      <a:lnTo>
                        <a:pt x="333061" y="2003"/>
                      </a:lnTo>
                      <a:cubicBezTo>
                        <a:pt x="334169" y="2003"/>
                        <a:pt x="335139" y="2106"/>
                        <a:pt x="335970" y="2310"/>
                      </a:cubicBezTo>
                      <a:cubicBezTo>
                        <a:pt x="336802" y="2515"/>
                        <a:pt x="337529" y="2839"/>
                        <a:pt x="338152" y="3282"/>
                      </a:cubicBezTo>
                      <a:cubicBezTo>
                        <a:pt x="338775" y="3726"/>
                        <a:pt x="339295" y="4288"/>
                        <a:pt x="339711" y="4970"/>
                      </a:cubicBezTo>
                      <a:cubicBezTo>
                        <a:pt x="340126" y="5653"/>
                        <a:pt x="340490" y="6454"/>
                        <a:pt x="340802" y="7375"/>
                      </a:cubicBezTo>
                      <a:lnTo>
                        <a:pt x="359731" y="55311"/>
                      </a:lnTo>
                      <a:lnTo>
                        <a:pt x="359986" y="55311"/>
                      </a:lnTo>
                      <a:lnTo>
                        <a:pt x="379683" y="7528"/>
                      </a:lnTo>
                      <a:cubicBezTo>
                        <a:pt x="380064" y="6505"/>
                        <a:pt x="380480" y="5636"/>
                        <a:pt x="380930" y="4919"/>
                      </a:cubicBezTo>
                      <a:cubicBezTo>
                        <a:pt x="381382" y="4203"/>
                        <a:pt x="381875" y="3632"/>
                        <a:pt x="382412" y="3206"/>
                      </a:cubicBezTo>
                      <a:cubicBezTo>
                        <a:pt x="382949" y="2779"/>
                        <a:pt x="383547" y="2472"/>
                        <a:pt x="384205" y="2285"/>
                      </a:cubicBezTo>
                      <a:cubicBezTo>
                        <a:pt x="384863" y="2097"/>
                        <a:pt x="385626" y="2003"/>
                        <a:pt x="386492" y="2003"/>
                      </a:cubicBezTo>
                      <a:lnTo>
                        <a:pt x="392157" y="2003"/>
                      </a:lnTo>
                      <a:cubicBezTo>
                        <a:pt x="392677" y="2003"/>
                        <a:pt x="393172" y="2080"/>
                        <a:pt x="393639" y="2233"/>
                      </a:cubicBezTo>
                      <a:cubicBezTo>
                        <a:pt x="394107" y="2387"/>
                        <a:pt x="394505" y="2626"/>
                        <a:pt x="394835" y="2950"/>
                      </a:cubicBezTo>
                      <a:cubicBezTo>
                        <a:pt x="395163" y="3274"/>
                        <a:pt x="395432" y="3683"/>
                        <a:pt x="395640" y="4178"/>
                      </a:cubicBezTo>
                      <a:cubicBezTo>
                        <a:pt x="395848" y="4672"/>
                        <a:pt x="395952" y="5277"/>
                        <a:pt x="395952" y="5994"/>
                      </a:cubicBezTo>
                      <a:close/>
                      <a:moveTo>
                        <a:pt x="445989" y="66975"/>
                      </a:moveTo>
                      <a:cubicBezTo>
                        <a:pt x="445989" y="67385"/>
                        <a:pt x="445852" y="67692"/>
                        <a:pt x="445580" y="67896"/>
                      </a:cubicBezTo>
                      <a:cubicBezTo>
                        <a:pt x="445307" y="68101"/>
                        <a:pt x="444931" y="68254"/>
                        <a:pt x="444454" y="68357"/>
                      </a:cubicBezTo>
                      <a:cubicBezTo>
                        <a:pt x="443977" y="68459"/>
                        <a:pt x="443278" y="68510"/>
                        <a:pt x="442357" y="68510"/>
                      </a:cubicBezTo>
                      <a:cubicBezTo>
                        <a:pt x="441470" y="68510"/>
                        <a:pt x="440762" y="68459"/>
                        <a:pt x="440234" y="68357"/>
                      </a:cubicBezTo>
                      <a:cubicBezTo>
                        <a:pt x="439705" y="68254"/>
                        <a:pt x="439321" y="68101"/>
                        <a:pt x="439082" y="67896"/>
                      </a:cubicBezTo>
                      <a:cubicBezTo>
                        <a:pt x="438844" y="67692"/>
                        <a:pt x="438725" y="67385"/>
                        <a:pt x="438725" y="66975"/>
                      </a:cubicBezTo>
                      <a:lnTo>
                        <a:pt x="438725" y="62371"/>
                      </a:lnTo>
                      <a:cubicBezTo>
                        <a:pt x="436712" y="64520"/>
                        <a:pt x="434470" y="66191"/>
                        <a:pt x="431997" y="67385"/>
                      </a:cubicBezTo>
                      <a:cubicBezTo>
                        <a:pt x="429524" y="68578"/>
                        <a:pt x="426906" y="69175"/>
                        <a:pt x="424144" y="69175"/>
                      </a:cubicBezTo>
                      <a:cubicBezTo>
                        <a:pt x="421723" y="69175"/>
                        <a:pt x="419531" y="68860"/>
                        <a:pt x="417570" y="68229"/>
                      </a:cubicBezTo>
                      <a:cubicBezTo>
                        <a:pt x="415609" y="67598"/>
                        <a:pt x="413938" y="66686"/>
                        <a:pt x="412556" y="65492"/>
                      </a:cubicBezTo>
                      <a:cubicBezTo>
                        <a:pt x="411175" y="64298"/>
                        <a:pt x="410100" y="62832"/>
                        <a:pt x="409334" y="61092"/>
                      </a:cubicBezTo>
                      <a:cubicBezTo>
                        <a:pt x="408566" y="59353"/>
                        <a:pt x="408182" y="57375"/>
                        <a:pt x="408182" y="55158"/>
                      </a:cubicBezTo>
                      <a:cubicBezTo>
                        <a:pt x="408182" y="52566"/>
                        <a:pt x="408711" y="50315"/>
                        <a:pt x="409768" y="48405"/>
                      </a:cubicBezTo>
                      <a:cubicBezTo>
                        <a:pt x="410825" y="46495"/>
                        <a:pt x="412343" y="44909"/>
                        <a:pt x="414321" y="43647"/>
                      </a:cubicBezTo>
                      <a:cubicBezTo>
                        <a:pt x="416299" y="42385"/>
                        <a:pt x="418721" y="41438"/>
                        <a:pt x="421586" y="40808"/>
                      </a:cubicBezTo>
                      <a:cubicBezTo>
                        <a:pt x="424451" y="40177"/>
                        <a:pt x="427674" y="39861"/>
                        <a:pt x="431255" y="39861"/>
                      </a:cubicBezTo>
                      <a:lnTo>
                        <a:pt x="437599" y="39861"/>
                      </a:lnTo>
                      <a:lnTo>
                        <a:pt x="437599" y="36280"/>
                      </a:lnTo>
                      <a:cubicBezTo>
                        <a:pt x="437599" y="34506"/>
                        <a:pt x="437411" y="32938"/>
                        <a:pt x="437036" y="31573"/>
                      </a:cubicBezTo>
                      <a:cubicBezTo>
                        <a:pt x="436661" y="30209"/>
                        <a:pt x="436056" y="29075"/>
                        <a:pt x="435220" y="28171"/>
                      </a:cubicBezTo>
                      <a:cubicBezTo>
                        <a:pt x="434384" y="27267"/>
                        <a:pt x="433301" y="26585"/>
                        <a:pt x="431972" y="26125"/>
                      </a:cubicBezTo>
                      <a:cubicBezTo>
                        <a:pt x="430641" y="25664"/>
                        <a:pt x="429004" y="25434"/>
                        <a:pt x="427060" y="25434"/>
                      </a:cubicBezTo>
                      <a:cubicBezTo>
                        <a:pt x="424979" y="25434"/>
                        <a:pt x="423112" y="25681"/>
                        <a:pt x="421458" y="26176"/>
                      </a:cubicBezTo>
                      <a:cubicBezTo>
                        <a:pt x="419803" y="26671"/>
                        <a:pt x="418355" y="27216"/>
                        <a:pt x="417110" y="27813"/>
                      </a:cubicBezTo>
                      <a:cubicBezTo>
                        <a:pt x="415865" y="28410"/>
                        <a:pt x="414825" y="28956"/>
                        <a:pt x="413988" y="29450"/>
                      </a:cubicBezTo>
                      <a:cubicBezTo>
                        <a:pt x="413153" y="29945"/>
                        <a:pt x="412531" y="30192"/>
                        <a:pt x="412122" y="30192"/>
                      </a:cubicBezTo>
                      <a:cubicBezTo>
                        <a:pt x="411848" y="30192"/>
                        <a:pt x="411610" y="30124"/>
                        <a:pt x="411405" y="29987"/>
                      </a:cubicBezTo>
                      <a:cubicBezTo>
                        <a:pt x="411201" y="29851"/>
                        <a:pt x="411021" y="29646"/>
                        <a:pt x="410868" y="29373"/>
                      </a:cubicBezTo>
                      <a:cubicBezTo>
                        <a:pt x="410715" y="29101"/>
                        <a:pt x="410603" y="28751"/>
                        <a:pt x="410536" y="28325"/>
                      </a:cubicBezTo>
                      <a:cubicBezTo>
                        <a:pt x="410467" y="27898"/>
                        <a:pt x="410433" y="27429"/>
                        <a:pt x="410433" y="26918"/>
                      </a:cubicBezTo>
                      <a:cubicBezTo>
                        <a:pt x="410433" y="26065"/>
                        <a:pt x="410493" y="25392"/>
                        <a:pt x="410612" y="24897"/>
                      </a:cubicBezTo>
                      <a:cubicBezTo>
                        <a:pt x="410732" y="24402"/>
                        <a:pt x="411021" y="23933"/>
                        <a:pt x="411481" y="23490"/>
                      </a:cubicBezTo>
                      <a:cubicBezTo>
                        <a:pt x="411942" y="23047"/>
                        <a:pt x="412735" y="22527"/>
                        <a:pt x="413861" y="21930"/>
                      </a:cubicBezTo>
                      <a:cubicBezTo>
                        <a:pt x="414987" y="21333"/>
                        <a:pt x="416282" y="20787"/>
                        <a:pt x="417749" y="20293"/>
                      </a:cubicBezTo>
                      <a:cubicBezTo>
                        <a:pt x="419216" y="19798"/>
                        <a:pt x="420819" y="19389"/>
                        <a:pt x="422558" y="19065"/>
                      </a:cubicBezTo>
                      <a:cubicBezTo>
                        <a:pt x="424297" y="18741"/>
                        <a:pt x="426054" y="18579"/>
                        <a:pt x="427827" y="18579"/>
                      </a:cubicBezTo>
                      <a:cubicBezTo>
                        <a:pt x="431135" y="18579"/>
                        <a:pt x="433949" y="18954"/>
                        <a:pt x="436268" y="19704"/>
                      </a:cubicBezTo>
                      <a:cubicBezTo>
                        <a:pt x="438588" y="20455"/>
                        <a:pt x="440464" y="21555"/>
                        <a:pt x="441897" y="23004"/>
                      </a:cubicBezTo>
                      <a:cubicBezTo>
                        <a:pt x="443329" y="24454"/>
                        <a:pt x="444369" y="26253"/>
                        <a:pt x="445017" y="28401"/>
                      </a:cubicBezTo>
                      <a:cubicBezTo>
                        <a:pt x="445665" y="30550"/>
                        <a:pt x="445989" y="33057"/>
                        <a:pt x="445989" y="35922"/>
                      </a:cubicBezTo>
                      <a:close/>
                      <a:moveTo>
                        <a:pt x="437599" y="45949"/>
                      </a:moveTo>
                      <a:lnTo>
                        <a:pt x="430386" y="45949"/>
                      </a:lnTo>
                      <a:cubicBezTo>
                        <a:pt x="428066" y="45949"/>
                        <a:pt x="426054" y="46145"/>
                        <a:pt x="424349" y="46537"/>
                      </a:cubicBezTo>
                      <a:cubicBezTo>
                        <a:pt x="422643" y="46930"/>
                        <a:pt x="421227" y="47509"/>
                        <a:pt x="420103" y="48277"/>
                      </a:cubicBezTo>
                      <a:cubicBezTo>
                        <a:pt x="418977" y="49044"/>
                        <a:pt x="418150" y="49965"/>
                        <a:pt x="417621" y="51039"/>
                      </a:cubicBezTo>
                      <a:cubicBezTo>
                        <a:pt x="417093" y="52114"/>
                        <a:pt x="416828" y="53350"/>
                        <a:pt x="416828" y="54748"/>
                      </a:cubicBezTo>
                      <a:cubicBezTo>
                        <a:pt x="416828" y="57136"/>
                        <a:pt x="417587" y="59037"/>
                        <a:pt x="419104" y="60453"/>
                      </a:cubicBezTo>
                      <a:cubicBezTo>
                        <a:pt x="420623" y="61868"/>
                        <a:pt x="422746" y="62576"/>
                        <a:pt x="425474" y="62576"/>
                      </a:cubicBezTo>
                      <a:cubicBezTo>
                        <a:pt x="427691" y="62576"/>
                        <a:pt x="429746" y="62013"/>
                        <a:pt x="431639" y="60888"/>
                      </a:cubicBezTo>
                      <a:cubicBezTo>
                        <a:pt x="433532" y="59762"/>
                        <a:pt x="435519" y="58040"/>
                        <a:pt x="437599" y="55720"/>
                      </a:cubicBezTo>
                      <a:close/>
                      <a:moveTo>
                        <a:pt x="483903" y="63548"/>
                      </a:moveTo>
                      <a:cubicBezTo>
                        <a:pt x="483903" y="64537"/>
                        <a:pt x="483834" y="65321"/>
                        <a:pt x="483698" y="65901"/>
                      </a:cubicBezTo>
                      <a:cubicBezTo>
                        <a:pt x="483561" y="66481"/>
                        <a:pt x="483357" y="66907"/>
                        <a:pt x="483084" y="67180"/>
                      </a:cubicBezTo>
                      <a:cubicBezTo>
                        <a:pt x="482811" y="67453"/>
                        <a:pt x="482402" y="67709"/>
                        <a:pt x="481856" y="67947"/>
                      </a:cubicBezTo>
                      <a:cubicBezTo>
                        <a:pt x="481310" y="68186"/>
                        <a:pt x="480688" y="68382"/>
                        <a:pt x="479989" y="68536"/>
                      </a:cubicBezTo>
                      <a:cubicBezTo>
                        <a:pt x="479290" y="68689"/>
                        <a:pt x="478548" y="68817"/>
                        <a:pt x="477763" y="68920"/>
                      </a:cubicBezTo>
                      <a:cubicBezTo>
                        <a:pt x="476979" y="69022"/>
                        <a:pt x="476194" y="69073"/>
                        <a:pt x="475409" y="69073"/>
                      </a:cubicBezTo>
                      <a:cubicBezTo>
                        <a:pt x="473023" y="69073"/>
                        <a:pt x="470977" y="68758"/>
                        <a:pt x="469271" y="68127"/>
                      </a:cubicBezTo>
                      <a:cubicBezTo>
                        <a:pt x="467566" y="67496"/>
                        <a:pt x="466167" y="66541"/>
                        <a:pt x="465076" y="65262"/>
                      </a:cubicBezTo>
                      <a:cubicBezTo>
                        <a:pt x="463984" y="63983"/>
                        <a:pt x="463192" y="62363"/>
                        <a:pt x="462696" y="60401"/>
                      </a:cubicBezTo>
                      <a:cubicBezTo>
                        <a:pt x="462202" y="58440"/>
                        <a:pt x="461955" y="56130"/>
                        <a:pt x="461955" y="53469"/>
                      </a:cubicBezTo>
                      <a:lnTo>
                        <a:pt x="461955" y="26560"/>
                      </a:lnTo>
                      <a:lnTo>
                        <a:pt x="455509" y="26560"/>
                      </a:lnTo>
                      <a:cubicBezTo>
                        <a:pt x="454997" y="26560"/>
                        <a:pt x="454588" y="26287"/>
                        <a:pt x="454281" y="25741"/>
                      </a:cubicBezTo>
                      <a:cubicBezTo>
                        <a:pt x="453974" y="25195"/>
                        <a:pt x="453820" y="24309"/>
                        <a:pt x="453820" y="23081"/>
                      </a:cubicBezTo>
                      <a:cubicBezTo>
                        <a:pt x="453820" y="22433"/>
                        <a:pt x="453863" y="21887"/>
                        <a:pt x="453949" y="21444"/>
                      </a:cubicBezTo>
                      <a:cubicBezTo>
                        <a:pt x="454033" y="21000"/>
                        <a:pt x="454145" y="20634"/>
                        <a:pt x="454281" y="20344"/>
                      </a:cubicBezTo>
                      <a:cubicBezTo>
                        <a:pt x="454417" y="20054"/>
                        <a:pt x="454596" y="19849"/>
                        <a:pt x="454818" y="19730"/>
                      </a:cubicBezTo>
                      <a:cubicBezTo>
                        <a:pt x="455040" y="19611"/>
                        <a:pt x="455287" y="19551"/>
                        <a:pt x="455560" y="19551"/>
                      </a:cubicBezTo>
                      <a:lnTo>
                        <a:pt x="461955" y="19551"/>
                      </a:lnTo>
                      <a:lnTo>
                        <a:pt x="461955" y="8603"/>
                      </a:lnTo>
                      <a:cubicBezTo>
                        <a:pt x="461955" y="8364"/>
                        <a:pt x="462014" y="8142"/>
                        <a:pt x="462134" y="7938"/>
                      </a:cubicBezTo>
                      <a:cubicBezTo>
                        <a:pt x="462254" y="7733"/>
                        <a:pt x="462475" y="7554"/>
                        <a:pt x="462799" y="7401"/>
                      </a:cubicBezTo>
                      <a:cubicBezTo>
                        <a:pt x="463123" y="7247"/>
                        <a:pt x="463558" y="7136"/>
                        <a:pt x="464103" y="7068"/>
                      </a:cubicBezTo>
                      <a:cubicBezTo>
                        <a:pt x="464649" y="7000"/>
                        <a:pt x="465331" y="6966"/>
                        <a:pt x="466150" y="6966"/>
                      </a:cubicBezTo>
                      <a:cubicBezTo>
                        <a:pt x="467003" y="6966"/>
                        <a:pt x="467702" y="7000"/>
                        <a:pt x="468248" y="7068"/>
                      </a:cubicBezTo>
                      <a:cubicBezTo>
                        <a:pt x="468793" y="7136"/>
                        <a:pt x="469219" y="7247"/>
                        <a:pt x="469527" y="7401"/>
                      </a:cubicBezTo>
                      <a:cubicBezTo>
                        <a:pt x="469834" y="7554"/>
                        <a:pt x="470055" y="7733"/>
                        <a:pt x="470192" y="7938"/>
                      </a:cubicBezTo>
                      <a:cubicBezTo>
                        <a:pt x="470328" y="8142"/>
                        <a:pt x="470396" y="8364"/>
                        <a:pt x="470396" y="8603"/>
                      </a:cubicBezTo>
                      <a:lnTo>
                        <a:pt x="470396" y="19551"/>
                      </a:lnTo>
                      <a:lnTo>
                        <a:pt x="482214" y="19551"/>
                      </a:lnTo>
                      <a:cubicBezTo>
                        <a:pt x="482487" y="19551"/>
                        <a:pt x="482726" y="19611"/>
                        <a:pt x="482930" y="19730"/>
                      </a:cubicBezTo>
                      <a:cubicBezTo>
                        <a:pt x="483135" y="19849"/>
                        <a:pt x="483314" y="20054"/>
                        <a:pt x="483468" y="20344"/>
                      </a:cubicBezTo>
                      <a:cubicBezTo>
                        <a:pt x="483621" y="20634"/>
                        <a:pt x="483731" y="21000"/>
                        <a:pt x="483800" y="21444"/>
                      </a:cubicBezTo>
                      <a:cubicBezTo>
                        <a:pt x="483869" y="21887"/>
                        <a:pt x="483903" y="22433"/>
                        <a:pt x="483903" y="23081"/>
                      </a:cubicBezTo>
                      <a:cubicBezTo>
                        <a:pt x="483903" y="24309"/>
                        <a:pt x="483749" y="25195"/>
                        <a:pt x="483442" y="25741"/>
                      </a:cubicBezTo>
                      <a:cubicBezTo>
                        <a:pt x="483135" y="26287"/>
                        <a:pt x="482726" y="26560"/>
                        <a:pt x="482214" y="26560"/>
                      </a:cubicBezTo>
                      <a:lnTo>
                        <a:pt x="470396" y="26560"/>
                      </a:lnTo>
                      <a:lnTo>
                        <a:pt x="470396" y="52242"/>
                      </a:lnTo>
                      <a:cubicBezTo>
                        <a:pt x="470396" y="55414"/>
                        <a:pt x="470865" y="57809"/>
                        <a:pt x="471803" y="59429"/>
                      </a:cubicBezTo>
                      <a:cubicBezTo>
                        <a:pt x="472742" y="61050"/>
                        <a:pt x="474421" y="61860"/>
                        <a:pt x="476842" y="61860"/>
                      </a:cubicBezTo>
                      <a:cubicBezTo>
                        <a:pt x="477627" y="61860"/>
                        <a:pt x="478326" y="61783"/>
                        <a:pt x="478940" y="61629"/>
                      </a:cubicBezTo>
                      <a:cubicBezTo>
                        <a:pt x="479554" y="61476"/>
                        <a:pt x="480100" y="61314"/>
                        <a:pt x="480577" y="61143"/>
                      </a:cubicBezTo>
                      <a:cubicBezTo>
                        <a:pt x="481055" y="60973"/>
                        <a:pt x="481464" y="60811"/>
                        <a:pt x="481805" y="60657"/>
                      </a:cubicBezTo>
                      <a:cubicBezTo>
                        <a:pt x="482146" y="60504"/>
                        <a:pt x="482453" y="60427"/>
                        <a:pt x="482726" y="60427"/>
                      </a:cubicBezTo>
                      <a:cubicBezTo>
                        <a:pt x="482896" y="60427"/>
                        <a:pt x="483058" y="60470"/>
                        <a:pt x="483211" y="60555"/>
                      </a:cubicBezTo>
                      <a:cubicBezTo>
                        <a:pt x="483366" y="60640"/>
                        <a:pt x="483485" y="60802"/>
                        <a:pt x="483570" y="61041"/>
                      </a:cubicBezTo>
                      <a:cubicBezTo>
                        <a:pt x="483655" y="61280"/>
                        <a:pt x="483731" y="61604"/>
                        <a:pt x="483800" y="62013"/>
                      </a:cubicBezTo>
                      <a:cubicBezTo>
                        <a:pt x="483869" y="62422"/>
                        <a:pt x="483903" y="62934"/>
                        <a:pt x="483903" y="63548"/>
                      </a:cubicBezTo>
                      <a:close/>
                      <a:moveTo>
                        <a:pt x="521596" y="23899"/>
                      </a:moveTo>
                      <a:cubicBezTo>
                        <a:pt x="521596" y="24650"/>
                        <a:pt x="521579" y="25281"/>
                        <a:pt x="521545" y="25792"/>
                      </a:cubicBezTo>
                      <a:cubicBezTo>
                        <a:pt x="521511" y="26304"/>
                        <a:pt x="521443" y="26705"/>
                        <a:pt x="521341" y="26994"/>
                      </a:cubicBezTo>
                      <a:cubicBezTo>
                        <a:pt x="521238" y="27284"/>
                        <a:pt x="521110" y="27506"/>
                        <a:pt x="520957" y="27660"/>
                      </a:cubicBezTo>
                      <a:cubicBezTo>
                        <a:pt x="520804" y="27813"/>
                        <a:pt x="520590" y="27890"/>
                        <a:pt x="520317" y="27890"/>
                      </a:cubicBezTo>
                      <a:cubicBezTo>
                        <a:pt x="520045" y="27890"/>
                        <a:pt x="519712" y="27813"/>
                        <a:pt x="519320" y="27660"/>
                      </a:cubicBezTo>
                      <a:cubicBezTo>
                        <a:pt x="518927" y="27506"/>
                        <a:pt x="518484" y="27353"/>
                        <a:pt x="517989" y="27199"/>
                      </a:cubicBezTo>
                      <a:cubicBezTo>
                        <a:pt x="517495" y="27046"/>
                        <a:pt x="516940" y="26901"/>
                        <a:pt x="516327" y="26764"/>
                      </a:cubicBezTo>
                      <a:cubicBezTo>
                        <a:pt x="515713" y="26628"/>
                        <a:pt x="515048" y="26560"/>
                        <a:pt x="514331" y="26560"/>
                      </a:cubicBezTo>
                      <a:cubicBezTo>
                        <a:pt x="513479" y="26560"/>
                        <a:pt x="512644" y="26730"/>
                        <a:pt x="511825" y="27071"/>
                      </a:cubicBezTo>
                      <a:cubicBezTo>
                        <a:pt x="511006" y="27412"/>
                        <a:pt x="510145" y="27975"/>
                        <a:pt x="509241" y="28760"/>
                      </a:cubicBezTo>
                      <a:cubicBezTo>
                        <a:pt x="508337" y="29544"/>
                        <a:pt x="507391" y="30584"/>
                        <a:pt x="506402" y="31880"/>
                      </a:cubicBezTo>
                      <a:cubicBezTo>
                        <a:pt x="505412" y="33176"/>
                        <a:pt x="504322" y="34762"/>
                        <a:pt x="503127" y="36638"/>
                      </a:cubicBezTo>
                      <a:lnTo>
                        <a:pt x="503127" y="66924"/>
                      </a:lnTo>
                      <a:cubicBezTo>
                        <a:pt x="503127" y="67197"/>
                        <a:pt x="503060" y="67427"/>
                        <a:pt x="502923" y="67615"/>
                      </a:cubicBezTo>
                      <a:cubicBezTo>
                        <a:pt x="502786" y="67803"/>
                        <a:pt x="502565" y="67965"/>
                        <a:pt x="502258" y="68101"/>
                      </a:cubicBezTo>
                      <a:cubicBezTo>
                        <a:pt x="501951" y="68237"/>
                        <a:pt x="501524" y="68340"/>
                        <a:pt x="500979" y="68408"/>
                      </a:cubicBezTo>
                      <a:cubicBezTo>
                        <a:pt x="500434" y="68476"/>
                        <a:pt x="499734" y="68510"/>
                        <a:pt x="498881" y="68510"/>
                      </a:cubicBezTo>
                      <a:cubicBezTo>
                        <a:pt x="498063" y="68510"/>
                        <a:pt x="497381" y="68476"/>
                        <a:pt x="496835" y="68408"/>
                      </a:cubicBezTo>
                      <a:cubicBezTo>
                        <a:pt x="496289" y="68340"/>
                        <a:pt x="495854" y="68237"/>
                        <a:pt x="495530" y="68101"/>
                      </a:cubicBezTo>
                      <a:cubicBezTo>
                        <a:pt x="495206" y="67965"/>
                        <a:pt x="494984" y="67803"/>
                        <a:pt x="494865" y="67615"/>
                      </a:cubicBezTo>
                      <a:cubicBezTo>
                        <a:pt x="494746" y="67427"/>
                        <a:pt x="494686" y="67197"/>
                        <a:pt x="494686" y="66924"/>
                      </a:cubicBezTo>
                      <a:lnTo>
                        <a:pt x="494686" y="20881"/>
                      </a:lnTo>
                      <a:cubicBezTo>
                        <a:pt x="494686" y="20608"/>
                        <a:pt x="494738" y="20378"/>
                        <a:pt x="494840" y="20190"/>
                      </a:cubicBezTo>
                      <a:cubicBezTo>
                        <a:pt x="494942" y="20003"/>
                        <a:pt x="495147" y="19832"/>
                        <a:pt x="495454" y="19679"/>
                      </a:cubicBezTo>
                      <a:cubicBezTo>
                        <a:pt x="495761" y="19525"/>
                        <a:pt x="496153" y="19423"/>
                        <a:pt x="496630" y="19372"/>
                      </a:cubicBezTo>
                      <a:cubicBezTo>
                        <a:pt x="497107" y="19321"/>
                        <a:pt x="497739" y="19295"/>
                        <a:pt x="498523" y="19295"/>
                      </a:cubicBezTo>
                      <a:cubicBezTo>
                        <a:pt x="499273" y="19295"/>
                        <a:pt x="499896" y="19321"/>
                        <a:pt x="500391" y="19372"/>
                      </a:cubicBezTo>
                      <a:cubicBezTo>
                        <a:pt x="500885" y="19423"/>
                        <a:pt x="501269" y="19525"/>
                        <a:pt x="501541" y="19679"/>
                      </a:cubicBezTo>
                      <a:cubicBezTo>
                        <a:pt x="501815" y="19832"/>
                        <a:pt x="502011" y="20003"/>
                        <a:pt x="502130" y="20190"/>
                      </a:cubicBezTo>
                      <a:cubicBezTo>
                        <a:pt x="502249" y="20378"/>
                        <a:pt x="502309" y="20608"/>
                        <a:pt x="502309" y="20881"/>
                      </a:cubicBezTo>
                      <a:lnTo>
                        <a:pt x="502309" y="27583"/>
                      </a:lnTo>
                      <a:cubicBezTo>
                        <a:pt x="503571" y="25741"/>
                        <a:pt x="504756" y="24240"/>
                        <a:pt x="505865" y="23081"/>
                      </a:cubicBezTo>
                      <a:cubicBezTo>
                        <a:pt x="506973" y="21921"/>
                        <a:pt x="508022" y="21009"/>
                        <a:pt x="509011" y="20344"/>
                      </a:cubicBezTo>
                      <a:cubicBezTo>
                        <a:pt x="510000" y="19679"/>
                        <a:pt x="510981" y="19218"/>
                        <a:pt x="511953" y="18963"/>
                      </a:cubicBezTo>
                      <a:cubicBezTo>
                        <a:pt x="512925" y="18707"/>
                        <a:pt x="513906" y="18579"/>
                        <a:pt x="514894" y="18579"/>
                      </a:cubicBezTo>
                      <a:cubicBezTo>
                        <a:pt x="515337" y="18579"/>
                        <a:pt x="515841" y="18604"/>
                        <a:pt x="516403" y="18656"/>
                      </a:cubicBezTo>
                      <a:cubicBezTo>
                        <a:pt x="516966" y="18707"/>
                        <a:pt x="517555" y="18800"/>
                        <a:pt x="518168" y="18937"/>
                      </a:cubicBezTo>
                      <a:cubicBezTo>
                        <a:pt x="518783" y="19073"/>
                        <a:pt x="519337" y="19227"/>
                        <a:pt x="519831" y="19397"/>
                      </a:cubicBezTo>
                      <a:cubicBezTo>
                        <a:pt x="520326" y="19568"/>
                        <a:pt x="520675" y="19738"/>
                        <a:pt x="520880" y="19909"/>
                      </a:cubicBezTo>
                      <a:cubicBezTo>
                        <a:pt x="521085" y="20079"/>
                        <a:pt x="521221" y="20242"/>
                        <a:pt x="521289" y="20395"/>
                      </a:cubicBezTo>
                      <a:cubicBezTo>
                        <a:pt x="521357" y="20548"/>
                        <a:pt x="521417" y="20745"/>
                        <a:pt x="521469" y="20983"/>
                      </a:cubicBezTo>
                      <a:cubicBezTo>
                        <a:pt x="521520" y="21222"/>
                        <a:pt x="521553" y="21572"/>
                        <a:pt x="521570" y="22032"/>
                      </a:cubicBezTo>
                      <a:cubicBezTo>
                        <a:pt x="521588" y="22493"/>
                        <a:pt x="521596" y="23115"/>
                        <a:pt x="521596" y="23899"/>
                      </a:cubicBezTo>
                      <a:close/>
                      <a:moveTo>
                        <a:pt x="538846" y="66924"/>
                      </a:moveTo>
                      <a:cubicBezTo>
                        <a:pt x="538846" y="67197"/>
                        <a:pt x="538778" y="67427"/>
                        <a:pt x="538642" y="67615"/>
                      </a:cubicBezTo>
                      <a:cubicBezTo>
                        <a:pt x="538505" y="67803"/>
                        <a:pt x="538284" y="67965"/>
                        <a:pt x="537976" y="68101"/>
                      </a:cubicBezTo>
                      <a:cubicBezTo>
                        <a:pt x="537670" y="68237"/>
                        <a:pt x="537243" y="68340"/>
                        <a:pt x="536698" y="68408"/>
                      </a:cubicBezTo>
                      <a:cubicBezTo>
                        <a:pt x="536152" y="68476"/>
                        <a:pt x="535453" y="68510"/>
                        <a:pt x="534600" y="68510"/>
                      </a:cubicBezTo>
                      <a:cubicBezTo>
                        <a:pt x="533782" y="68510"/>
                        <a:pt x="533100" y="68476"/>
                        <a:pt x="532554" y="68408"/>
                      </a:cubicBezTo>
                      <a:cubicBezTo>
                        <a:pt x="532008" y="68340"/>
                        <a:pt x="531573" y="68237"/>
                        <a:pt x="531249" y="68101"/>
                      </a:cubicBezTo>
                      <a:cubicBezTo>
                        <a:pt x="530925" y="67965"/>
                        <a:pt x="530703" y="67803"/>
                        <a:pt x="530584" y="67615"/>
                      </a:cubicBezTo>
                      <a:cubicBezTo>
                        <a:pt x="530465" y="67427"/>
                        <a:pt x="530405" y="67197"/>
                        <a:pt x="530405" y="66924"/>
                      </a:cubicBezTo>
                      <a:lnTo>
                        <a:pt x="530405" y="20881"/>
                      </a:lnTo>
                      <a:cubicBezTo>
                        <a:pt x="530405" y="20642"/>
                        <a:pt x="530465" y="20421"/>
                        <a:pt x="530584" y="20216"/>
                      </a:cubicBezTo>
                      <a:cubicBezTo>
                        <a:pt x="530703" y="20011"/>
                        <a:pt x="530925" y="19841"/>
                        <a:pt x="531249" y="19704"/>
                      </a:cubicBezTo>
                      <a:cubicBezTo>
                        <a:pt x="531573" y="19568"/>
                        <a:pt x="532008" y="19466"/>
                        <a:pt x="532554" y="19397"/>
                      </a:cubicBezTo>
                      <a:cubicBezTo>
                        <a:pt x="533100" y="19329"/>
                        <a:pt x="533782" y="19295"/>
                        <a:pt x="534600" y="19295"/>
                      </a:cubicBezTo>
                      <a:cubicBezTo>
                        <a:pt x="535453" y="19295"/>
                        <a:pt x="536152" y="19329"/>
                        <a:pt x="536698" y="19397"/>
                      </a:cubicBezTo>
                      <a:cubicBezTo>
                        <a:pt x="537243" y="19466"/>
                        <a:pt x="537670" y="19568"/>
                        <a:pt x="537976" y="19704"/>
                      </a:cubicBezTo>
                      <a:cubicBezTo>
                        <a:pt x="538284" y="19841"/>
                        <a:pt x="538505" y="20011"/>
                        <a:pt x="538642" y="20216"/>
                      </a:cubicBezTo>
                      <a:cubicBezTo>
                        <a:pt x="538778" y="20421"/>
                        <a:pt x="538846" y="20642"/>
                        <a:pt x="538846" y="20881"/>
                      </a:cubicBezTo>
                      <a:close/>
                      <a:moveTo>
                        <a:pt x="539819" y="5329"/>
                      </a:moveTo>
                      <a:cubicBezTo>
                        <a:pt x="539819" y="7307"/>
                        <a:pt x="539443" y="8654"/>
                        <a:pt x="538693" y="9370"/>
                      </a:cubicBezTo>
                      <a:cubicBezTo>
                        <a:pt x="537942" y="10086"/>
                        <a:pt x="536561" y="10445"/>
                        <a:pt x="534549" y="10445"/>
                      </a:cubicBezTo>
                      <a:cubicBezTo>
                        <a:pt x="532571" y="10445"/>
                        <a:pt x="531215" y="10095"/>
                        <a:pt x="530482" y="9396"/>
                      </a:cubicBezTo>
                      <a:cubicBezTo>
                        <a:pt x="529749" y="8697"/>
                        <a:pt x="529382" y="7375"/>
                        <a:pt x="529382" y="5431"/>
                      </a:cubicBezTo>
                      <a:cubicBezTo>
                        <a:pt x="529382" y="3453"/>
                        <a:pt x="529757" y="2106"/>
                        <a:pt x="530508" y="1389"/>
                      </a:cubicBezTo>
                      <a:cubicBezTo>
                        <a:pt x="531257" y="673"/>
                        <a:pt x="532639" y="315"/>
                        <a:pt x="534651" y="315"/>
                      </a:cubicBezTo>
                      <a:cubicBezTo>
                        <a:pt x="536630" y="315"/>
                        <a:pt x="537985" y="665"/>
                        <a:pt x="538718" y="1364"/>
                      </a:cubicBezTo>
                      <a:cubicBezTo>
                        <a:pt x="539452" y="2063"/>
                        <a:pt x="539819" y="3384"/>
                        <a:pt x="539819" y="5329"/>
                      </a:cubicBezTo>
                      <a:close/>
                      <a:moveTo>
                        <a:pt x="589108" y="65952"/>
                      </a:moveTo>
                      <a:cubicBezTo>
                        <a:pt x="589381" y="66430"/>
                        <a:pt x="589518" y="66831"/>
                        <a:pt x="589518" y="67155"/>
                      </a:cubicBezTo>
                      <a:cubicBezTo>
                        <a:pt x="589518" y="67479"/>
                        <a:pt x="589356" y="67743"/>
                        <a:pt x="589031" y="67947"/>
                      </a:cubicBezTo>
                      <a:cubicBezTo>
                        <a:pt x="588707" y="68152"/>
                        <a:pt x="588213" y="68297"/>
                        <a:pt x="587548" y="68382"/>
                      </a:cubicBezTo>
                      <a:cubicBezTo>
                        <a:pt x="586883" y="68468"/>
                        <a:pt x="586021" y="68510"/>
                        <a:pt x="584964" y="68510"/>
                      </a:cubicBezTo>
                      <a:cubicBezTo>
                        <a:pt x="583941" y="68510"/>
                        <a:pt x="583132" y="68485"/>
                        <a:pt x="582534" y="68434"/>
                      </a:cubicBezTo>
                      <a:cubicBezTo>
                        <a:pt x="581937" y="68382"/>
                        <a:pt x="581460" y="68297"/>
                        <a:pt x="581102" y="68178"/>
                      </a:cubicBezTo>
                      <a:cubicBezTo>
                        <a:pt x="580744" y="68058"/>
                        <a:pt x="580471" y="67905"/>
                        <a:pt x="580284" y="67717"/>
                      </a:cubicBezTo>
                      <a:cubicBezTo>
                        <a:pt x="580096" y="67530"/>
                        <a:pt x="579934" y="67317"/>
                        <a:pt x="579798" y="67078"/>
                      </a:cubicBezTo>
                      <a:lnTo>
                        <a:pt x="568747" y="48814"/>
                      </a:lnTo>
                      <a:lnTo>
                        <a:pt x="557747" y="67078"/>
                      </a:lnTo>
                      <a:cubicBezTo>
                        <a:pt x="557611" y="67317"/>
                        <a:pt x="557449" y="67530"/>
                        <a:pt x="557262" y="67717"/>
                      </a:cubicBezTo>
                      <a:cubicBezTo>
                        <a:pt x="557074" y="67905"/>
                        <a:pt x="556802" y="68058"/>
                        <a:pt x="556443" y="68178"/>
                      </a:cubicBezTo>
                      <a:cubicBezTo>
                        <a:pt x="556085" y="68297"/>
                        <a:pt x="555616" y="68382"/>
                        <a:pt x="555036" y="68434"/>
                      </a:cubicBezTo>
                      <a:cubicBezTo>
                        <a:pt x="554457" y="68485"/>
                        <a:pt x="553689" y="68510"/>
                        <a:pt x="552733" y="68510"/>
                      </a:cubicBezTo>
                      <a:cubicBezTo>
                        <a:pt x="551745" y="68510"/>
                        <a:pt x="550935" y="68468"/>
                        <a:pt x="550304" y="68382"/>
                      </a:cubicBezTo>
                      <a:cubicBezTo>
                        <a:pt x="549673" y="68297"/>
                        <a:pt x="549212" y="68152"/>
                        <a:pt x="548922" y="67947"/>
                      </a:cubicBezTo>
                      <a:cubicBezTo>
                        <a:pt x="548633" y="67743"/>
                        <a:pt x="548496" y="67479"/>
                        <a:pt x="548513" y="67155"/>
                      </a:cubicBezTo>
                      <a:cubicBezTo>
                        <a:pt x="548530" y="66831"/>
                        <a:pt x="548692" y="66430"/>
                        <a:pt x="549000" y="65952"/>
                      </a:cubicBezTo>
                      <a:lnTo>
                        <a:pt x="563324" y="43493"/>
                      </a:lnTo>
                      <a:lnTo>
                        <a:pt x="549766" y="21853"/>
                      </a:lnTo>
                      <a:cubicBezTo>
                        <a:pt x="549494" y="21376"/>
                        <a:pt x="549349" y="20975"/>
                        <a:pt x="549332" y="20651"/>
                      </a:cubicBezTo>
                      <a:cubicBezTo>
                        <a:pt x="549315" y="20327"/>
                        <a:pt x="549468" y="20054"/>
                        <a:pt x="549792" y="19832"/>
                      </a:cubicBezTo>
                      <a:cubicBezTo>
                        <a:pt x="550116" y="19611"/>
                        <a:pt x="550610" y="19466"/>
                        <a:pt x="551276" y="19397"/>
                      </a:cubicBezTo>
                      <a:cubicBezTo>
                        <a:pt x="551941" y="19329"/>
                        <a:pt x="552819" y="19295"/>
                        <a:pt x="553911" y="19295"/>
                      </a:cubicBezTo>
                      <a:cubicBezTo>
                        <a:pt x="554899" y="19295"/>
                        <a:pt x="555693" y="19321"/>
                        <a:pt x="556289" y="19372"/>
                      </a:cubicBezTo>
                      <a:cubicBezTo>
                        <a:pt x="556886" y="19423"/>
                        <a:pt x="557355" y="19500"/>
                        <a:pt x="557696" y="19602"/>
                      </a:cubicBezTo>
                      <a:cubicBezTo>
                        <a:pt x="558038" y="19704"/>
                        <a:pt x="558293" y="19841"/>
                        <a:pt x="558464" y="20011"/>
                      </a:cubicBezTo>
                      <a:cubicBezTo>
                        <a:pt x="558634" y="20182"/>
                        <a:pt x="558788" y="20386"/>
                        <a:pt x="558925" y="20625"/>
                      </a:cubicBezTo>
                      <a:lnTo>
                        <a:pt x="569412" y="37764"/>
                      </a:lnTo>
                      <a:lnTo>
                        <a:pt x="580053" y="20625"/>
                      </a:lnTo>
                      <a:cubicBezTo>
                        <a:pt x="580189" y="20421"/>
                        <a:pt x="580343" y="20233"/>
                        <a:pt x="580514" y="20062"/>
                      </a:cubicBezTo>
                      <a:cubicBezTo>
                        <a:pt x="580685" y="19892"/>
                        <a:pt x="580914" y="19747"/>
                        <a:pt x="581205" y="19628"/>
                      </a:cubicBezTo>
                      <a:cubicBezTo>
                        <a:pt x="581494" y="19508"/>
                        <a:pt x="581904" y="19423"/>
                        <a:pt x="582432" y="19372"/>
                      </a:cubicBezTo>
                      <a:cubicBezTo>
                        <a:pt x="582961" y="19321"/>
                        <a:pt x="583686" y="19295"/>
                        <a:pt x="584606" y="19295"/>
                      </a:cubicBezTo>
                      <a:cubicBezTo>
                        <a:pt x="585596" y="19295"/>
                        <a:pt x="586405" y="19329"/>
                        <a:pt x="587037" y="19397"/>
                      </a:cubicBezTo>
                      <a:cubicBezTo>
                        <a:pt x="587667" y="19466"/>
                        <a:pt x="588136" y="19594"/>
                        <a:pt x="588444" y="19781"/>
                      </a:cubicBezTo>
                      <a:cubicBezTo>
                        <a:pt x="588750" y="19969"/>
                        <a:pt x="588887" y="20233"/>
                        <a:pt x="588852" y="20574"/>
                      </a:cubicBezTo>
                      <a:cubicBezTo>
                        <a:pt x="588819" y="20915"/>
                        <a:pt x="588648" y="21341"/>
                        <a:pt x="588341" y="21853"/>
                      </a:cubicBezTo>
                      <a:lnTo>
                        <a:pt x="574886" y="43238"/>
                      </a:ln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2" name="Полилиния: фигура 61">
                  <a:extLst>
                    <a:ext uri="{FF2B5EF4-FFF2-40B4-BE49-F238E27FC236}">
                      <a16:creationId xmlns:a16="http://schemas.microsoft.com/office/drawing/2014/main" id="{3FE710E8-B2C2-4F31-8C5C-60229E6435B8}"/>
                    </a:ext>
                  </a:extLst>
                </p:cNvPr>
                <p:cNvSpPr/>
                <p:nvPr/>
              </p:nvSpPr>
              <p:spPr>
                <a:xfrm>
                  <a:off x="3706242" y="3074497"/>
                  <a:ext cx="25937" cy="25937"/>
                </a:xfrm>
                <a:custGeom>
                  <a:avLst/>
                  <a:gdLst>
                    <a:gd name="connsiteX0" fmla="*/ 389 w 25937"/>
                    <a:gd name="connsiteY0" fmla="*/ 13271 h 25937"/>
                    <a:gd name="connsiteX1" fmla="*/ 4200 w 25937"/>
                    <a:gd name="connsiteY1" fmla="*/ 4114 h 25937"/>
                    <a:gd name="connsiteX2" fmla="*/ 13332 w 25937"/>
                    <a:gd name="connsiteY2" fmla="*/ 328 h 25937"/>
                    <a:gd name="connsiteX3" fmla="*/ 22515 w 25937"/>
                    <a:gd name="connsiteY3" fmla="*/ 4114 h 25937"/>
                    <a:gd name="connsiteX4" fmla="*/ 26326 w 25937"/>
                    <a:gd name="connsiteY4" fmla="*/ 13271 h 25937"/>
                    <a:gd name="connsiteX5" fmla="*/ 22515 w 25937"/>
                    <a:gd name="connsiteY5" fmla="*/ 22454 h 25937"/>
                    <a:gd name="connsiteX6" fmla="*/ 13332 w 25937"/>
                    <a:gd name="connsiteY6" fmla="*/ 26266 h 25937"/>
                    <a:gd name="connsiteX7" fmla="*/ 4200 w 25937"/>
                    <a:gd name="connsiteY7" fmla="*/ 22454 h 25937"/>
                    <a:gd name="connsiteX8" fmla="*/ 389 w 25937"/>
                    <a:gd name="connsiteY8" fmla="*/ 13271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71"/>
                      </a:moveTo>
                      <a:cubicBezTo>
                        <a:pt x="389" y="9690"/>
                        <a:pt x="1659" y="6638"/>
                        <a:pt x="4200" y="4114"/>
                      </a:cubicBezTo>
                      <a:cubicBezTo>
                        <a:pt x="6741" y="1590"/>
                        <a:pt x="9785" y="328"/>
                        <a:pt x="13332" y="328"/>
                      </a:cubicBezTo>
                      <a:cubicBezTo>
                        <a:pt x="16913" y="328"/>
                        <a:pt x="19974" y="1590"/>
                        <a:pt x="22515" y="4114"/>
                      </a:cubicBezTo>
                      <a:cubicBezTo>
                        <a:pt x="25056" y="6638"/>
                        <a:pt x="26326" y="9690"/>
                        <a:pt x="26326" y="13271"/>
                      </a:cubicBezTo>
                      <a:cubicBezTo>
                        <a:pt x="26326" y="16852"/>
                        <a:pt x="25056" y="19913"/>
                        <a:pt x="22515" y="22454"/>
                      </a:cubicBezTo>
                      <a:cubicBezTo>
                        <a:pt x="19974" y="24995"/>
                        <a:pt x="16913" y="26266"/>
                        <a:pt x="13332" y="26266"/>
                      </a:cubicBezTo>
                      <a:cubicBezTo>
                        <a:pt x="9785" y="26266"/>
                        <a:pt x="6741" y="24995"/>
                        <a:pt x="4200" y="22454"/>
                      </a:cubicBezTo>
                      <a:cubicBezTo>
                        <a:pt x="1659" y="19913"/>
                        <a:pt x="389" y="16852"/>
                        <a:pt x="389" y="1327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3" name="Полилиния: фигура 62">
                  <a:extLst>
                    <a:ext uri="{FF2B5EF4-FFF2-40B4-BE49-F238E27FC236}">
                      <a16:creationId xmlns:a16="http://schemas.microsoft.com/office/drawing/2014/main" id="{F03093AE-D6AC-4A69-ABD2-8D1F8334A4CB}"/>
                    </a:ext>
                  </a:extLst>
                </p:cNvPr>
                <p:cNvSpPr/>
                <p:nvPr/>
              </p:nvSpPr>
              <p:spPr>
                <a:xfrm>
                  <a:off x="3799556" y="3057972"/>
                  <a:ext cx="469600" cy="84873"/>
                </a:xfrm>
                <a:custGeom>
                  <a:avLst/>
                  <a:gdLst>
                    <a:gd name="connsiteX0" fmla="*/ 72380 w 469600"/>
                    <a:gd name="connsiteY0" fmla="*/ 65198 h 84873"/>
                    <a:gd name="connsiteX1" fmla="*/ 72169 w 469600"/>
                    <a:gd name="connsiteY1" fmla="*/ 65914 h 84873"/>
                    <a:gd name="connsiteX2" fmla="*/ 71431 w 469600"/>
                    <a:gd name="connsiteY2" fmla="*/ 66400 h 84873"/>
                    <a:gd name="connsiteX3" fmla="*/ 70087 w 469600"/>
                    <a:gd name="connsiteY3" fmla="*/ 66707 h 84873"/>
                    <a:gd name="connsiteX4" fmla="*/ 67953 w 469600"/>
                    <a:gd name="connsiteY4" fmla="*/ 66835 h 84873"/>
                    <a:gd name="connsiteX5" fmla="*/ 65872 w 469600"/>
                    <a:gd name="connsiteY5" fmla="*/ 66707 h 84873"/>
                    <a:gd name="connsiteX6" fmla="*/ 64502 w 469600"/>
                    <a:gd name="connsiteY6" fmla="*/ 66400 h 84873"/>
                    <a:gd name="connsiteX7" fmla="*/ 63791 w 469600"/>
                    <a:gd name="connsiteY7" fmla="*/ 65914 h 84873"/>
                    <a:gd name="connsiteX8" fmla="*/ 63580 w 469600"/>
                    <a:gd name="connsiteY8" fmla="*/ 65198 h 84873"/>
                    <a:gd name="connsiteX9" fmla="*/ 63580 w 469600"/>
                    <a:gd name="connsiteY9" fmla="*/ 7542 h 84873"/>
                    <a:gd name="connsiteX10" fmla="*/ 63478 w 469600"/>
                    <a:gd name="connsiteY10" fmla="*/ 7542 h 84873"/>
                    <a:gd name="connsiteX11" fmla="*/ 40149 w 469600"/>
                    <a:gd name="connsiteY11" fmla="*/ 65454 h 84873"/>
                    <a:gd name="connsiteX12" fmla="*/ 39714 w 469600"/>
                    <a:gd name="connsiteY12" fmla="*/ 66068 h 84873"/>
                    <a:gd name="connsiteX13" fmla="*/ 38896 w 469600"/>
                    <a:gd name="connsiteY13" fmla="*/ 66503 h 84873"/>
                    <a:gd name="connsiteX14" fmla="*/ 37617 w 469600"/>
                    <a:gd name="connsiteY14" fmla="*/ 66758 h 84873"/>
                    <a:gd name="connsiteX15" fmla="*/ 35852 w 469600"/>
                    <a:gd name="connsiteY15" fmla="*/ 66835 h 84873"/>
                    <a:gd name="connsiteX16" fmla="*/ 34010 w 469600"/>
                    <a:gd name="connsiteY16" fmla="*/ 66733 h 84873"/>
                    <a:gd name="connsiteX17" fmla="*/ 32731 w 469600"/>
                    <a:gd name="connsiteY17" fmla="*/ 66451 h 84873"/>
                    <a:gd name="connsiteX18" fmla="*/ 31938 w 469600"/>
                    <a:gd name="connsiteY18" fmla="*/ 66016 h 84873"/>
                    <a:gd name="connsiteX19" fmla="*/ 31554 w 469600"/>
                    <a:gd name="connsiteY19" fmla="*/ 65454 h 84873"/>
                    <a:gd name="connsiteX20" fmla="*/ 9249 w 469600"/>
                    <a:gd name="connsiteY20" fmla="*/ 7542 h 84873"/>
                    <a:gd name="connsiteX21" fmla="*/ 9197 w 469600"/>
                    <a:gd name="connsiteY21" fmla="*/ 7542 h 84873"/>
                    <a:gd name="connsiteX22" fmla="*/ 9197 w 469600"/>
                    <a:gd name="connsiteY22" fmla="*/ 65198 h 84873"/>
                    <a:gd name="connsiteX23" fmla="*/ 8987 w 469600"/>
                    <a:gd name="connsiteY23" fmla="*/ 65914 h 84873"/>
                    <a:gd name="connsiteX24" fmla="*/ 8249 w 469600"/>
                    <a:gd name="connsiteY24" fmla="*/ 66400 h 84873"/>
                    <a:gd name="connsiteX25" fmla="*/ 6879 w 469600"/>
                    <a:gd name="connsiteY25" fmla="*/ 66707 h 84873"/>
                    <a:gd name="connsiteX26" fmla="*/ 4719 w 469600"/>
                    <a:gd name="connsiteY26" fmla="*/ 66835 h 84873"/>
                    <a:gd name="connsiteX27" fmla="*/ 2611 w 469600"/>
                    <a:gd name="connsiteY27" fmla="*/ 66707 h 84873"/>
                    <a:gd name="connsiteX28" fmla="*/ 1267 w 469600"/>
                    <a:gd name="connsiteY28" fmla="*/ 66400 h 84873"/>
                    <a:gd name="connsiteX29" fmla="*/ 582 w 469600"/>
                    <a:gd name="connsiteY29" fmla="*/ 65914 h 84873"/>
                    <a:gd name="connsiteX30" fmla="*/ 398 w 469600"/>
                    <a:gd name="connsiteY30" fmla="*/ 65198 h 84873"/>
                    <a:gd name="connsiteX31" fmla="*/ 398 w 469600"/>
                    <a:gd name="connsiteY31" fmla="*/ 4318 h 84873"/>
                    <a:gd name="connsiteX32" fmla="*/ 1541 w 469600"/>
                    <a:gd name="connsiteY32" fmla="*/ 1249 h 84873"/>
                    <a:gd name="connsiteX33" fmla="*/ 4086 w 469600"/>
                    <a:gd name="connsiteY33" fmla="*/ 328 h 84873"/>
                    <a:gd name="connsiteX34" fmla="*/ 9489 w 469600"/>
                    <a:gd name="connsiteY34" fmla="*/ 328 h 84873"/>
                    <a:gd name="connsiteX35" fmla="*/ 12398 w 469600"/>
                    <a:gd name="connsiteY35" fmla="*/ 635 h 84873"/>
                    <a:gd name="connsiteX36" fmla="*/ 14580 w 469600"/>
                    <a:gd name="connsiteY36" fmla="*/ 1607 h 84873"/>
                    <a:gd name="connsiteX37" fmla="*/ 16138 w 469600"/>
                    <a:gd name="connsiteY37" fmla="*/ 3295 h 84873"/>
                    <a:gd name="connsiteX38" fmla="*/ 17230 w 469600"/>
                    <a:gd name="connsiteY38" fmla="*/ 5700 h 84873"/>
                    <a:gd name="connsiteX39" fmla="*/ 36159 w 469600"/>
                    <a:gd name="connsiteY39" fmla="*/ 53636 h 84873"/>
                    <a:gd name="connsiteX40" fmla="*/ 36414 w 469600"/>
                    <a:gd name="connsiteY40" fmla="*/ 53636 h 84873"/>
                    <a:gd name="connsiteX41" fmla="*/ 56111 w 469600"/>
                    <a:gd name="connsiteY41" fmla="*/ 5853 h 84873"/>
                    <a:gd name="connsiteX42" fmla="*/ 57358 w 469600"/>
                    <a:gd name="connsiteY42" fmla="*/ 3244 h 84873"/>
                    <a:gd name="connsiteX43" fmla="*/ 58840 w 469600"/>
                    <a:gd name="connsiteY43" fmla="*/ 1530 h 84873"/>
                    <a:gd name="connsiteX44" fmla="*/ 60633 w 469600"/>
                    <a:gd name="connsiteY44" fmla="*/ 609 h 84873"/>
                    <a:gd name="connsiteX45" fmla="*/ 62920 w 469600"/>
                    <a:gd name="connsiteY45" fmla="*/ 328 h 84873"/>
                    <a:gd name="connsiteX46" fmla="*/ 68585 w 469600"/>
                    <a:gd name="connsiteY46" fmla="*/ 328 h 84873"/>
                    <a:gd name="connsiteX47" fmla="*/ 70067 w 469600"/>
                    <a:gd name="connsiteY47" fmla="*/ 558 h 84873"/>
                    <a:gd name="connsiteX48" fmla="*/ 71262 w 469600"/>
                    <a:gd name="connsiteY48" fmla="*/ 1274 h 84873"/>
                    <a:gd name="connsiteX49" fmla="*/ 72068 w 469600"/>
                    <a:gd name="connsiteY49" fmla="*/ 2502 h 84873"/>
                    <a:gd name="connsiteX50" fmla="*/ 72380 w 469600"/>
                    <a:gd name="connsiteY50" fmla="*/ 4318 h 84873"/>
                    <a:gd name="connsiteX51" fmla="*/ 127021 w 469600"/>
                    <a:gd name="connsiteY51" fmla="*/ 40232 h 84873"/>
                    <a:gd name="connsiteX52" fmla="*/ 126019 w 469600"/>
                    <a:gd name="connsiteY52" fmla="*/ 43072 h 84873"/>
                    <a:gd name="connsiteX53" fmla="*/ 123732 w 469600"/>
                    <a:gd name="connsiteY53" fmla="*/ 43916 h 84873"/>
                    <a:gd name="connsiteX54" fmla="*/ 93409 w 469600"/>
                    <a:gd name="connsiteY54" fmla="*/ 43916 h 84873"/>
                    <a:gd name="connsiteX55" fmla="*/ 94180 w 469600"/>
                    <a:gd name="connsiteY55" fmla="*/ 50822 h 84873"/>
                    <a:gd name="connsiteX56" fmla="*/ 96751 w 469600"/>
                    <a:gd name="connsiteY56" fmla="*/ 56092 h 84873"/>
                    <a:gd name="connsiteX57" fmla="*/ 101429 w 469600"/>
                    <a:gd name="connsiteY57" fmla="*/ 59468 h 84873"/>
                    <a:gd name="connsiteX58" fmla="*/ 108472 w 469600"/>
                    <a:gd name="connsiteY58" fmla="*/ 60645 h 84873"/>
                    <a:gd name="connsiteX59" fmla="*/ 114333 w 469600"/>
                    <a:gd name="connsiteY59" fmla="*/ 60108 h 84873"/>
                    <a:gd name="connsiteX60" fmla="*/ 118779 w 469600"/>
                    <a:gd name="connsiteY60" fmla="*/ 58905 h 84873"/>
                    <a:gd name="connsiteX61" fmla="*/ 121864 w 469600"/>
                    <a:gd name="connsiteY61" fmla="*/ 57703 h 84873"/>
                    <a:gd name="connsiteX62" fmla="*/ 123689 w 469600"/>
                    <a:gd name="connsiteY62" fmla="*/ 57166 h 84873"/>
                    <a:gd name="connsiteX63" fmla="*/ 124332 w 469600"/>
                    <a:gd name="connsiteY63" fmla="*/ 57345 h 84873"/>
                    <a:gd name="connsiteX64" fmla="*/ 124769 w 469600"/>
                    <a:gd name="connsiteY64" fmla="*/ 57882 h 84873"/>
                    <a:gd name="connsiteX65" fmla="*/ 125000 w 469600"/>
                    <a:gd name="connsiteY65" fmla="*/ 58880 h 84873"/>
                    <a:gd name="connsiteX66" fmla="*/ 125077 w 469600"/>
                    <a:gd name="connsiteY66" fmla="*/ 60440 h 84873"/>
                    <a:gd name="connsiteX67" fmla="*/ 125026 w 469600"/>
                    <a:gd name="connsiteY67" fmla="*/ 61591 h 84873"/>
                    <a:gd name="connsiteX68" fmla="*/ 124898 w 469600"/>
                    <a:gd name="connsiteY68" fmla="*/ 62461 h 84873"/>
                    <a:gd name="connsiteX69" fmla="*/ 124643 w 469600"/>
                    <a:gd name="connsiteY69" fmla="*/ 63152 h 84873"/>
                    <a:gd name="connsiteX70" fmla="*/ 124182 w 469600"/>
                    <a:gd name="connsiteY70" fmla="*/ 63740 h 84873"/>
                    <a:gd name="connsiteX71" fmla="*/ 122520 w 469600"/>
                    <a:gd name="connsiteY71" fmla="*/ 64661 h 84873"/>
                    <a:gd name="connsiteX72" fmla="*/ 118938 w 469600"/>
                    <a:gd name="connsiteY72" fmla="*/ 65914 h 84873"/>
                    <a:gd name="connsiteX73" fmla="*/ 113848 w 469600"/>
                    <a:gd name="connsiteY73" fmla="*/ 67014 h 84873"/>
                    <a:gd name="connsiteX74" fmla="*/ 107683 w 469600"/>
                    <a:gd name="connsiteY74" fmla="*/ 67500 h 84873"/>
                    <a:gd name="connsiteX75" fmla="*/ 97733 w 469600"/>
                    <a:gd name="connsiteY75" fmla="*/ 65914 h 84873"/>
                    <a:gd name="connsiteX76" fmla="*/ 90544 w 469600"/>
                    <a:gd name="connsiteY76" fmla="*/ 61208 h 84873"/>
                    <a:gd name="connsiteX77" fmla="*/ 86145 w 469600"/>
                    <a:gd name="connsiteY77" fmla="*/ 53380 h 84873"/>
                    <a:gd name="connsiteX78" fmla="*/ 84661 w 469600"/>
                    <a:gd name="connsiteY78" fmla="*/ 42432 h 84873"/>
                    <a:gd name="connsiteX79" fmla="*/ 86196 w 469600"/>
                    <a:gd name="connsiteY79" fmla="*/ 31765 h 84873"/>
                    <a:gd name="connsiteX80" fmla="*/ 90621 w 469600"/>
                    <a:gd name="connsiteY80" fmla="*/ 23733 h 84873"/>
                    <a:gd name="connsiteX81" fmla="*/ 97604 w 469600"/>
                    <a:gd name="connsiteY81" fmla="*/ 18669 h 84873"/>
                    <a:gd name="connsiteX82" fmla="*/ 106762 w 469600"/>
                    <a:gd name="connsiteY82" fmla="*/ 16904 h 84873"/>
                    <a:gd name="connsiteX83" fmla="*/ 115996 w 469600"/>
                    <a:gd name="connsiteY83" fmla="*/ 18643 h 84873"/>
                    <a:gd name="connsiteX84" fmla="*/ 122263 w 469600"/>
                    <a:gd name="connsiteY84" fmla="*/ 23324 h 84873"/>
                    <a:gd name="connsiteX85" fmla="*/ 125871 w 469600"/>
                    <a:gd name="connsiteY85" fmla="*/ 30231 h 84873"/>
                    <a:gd name="connsiteX86" fmla="*/ 127021 w 469600"/>
                    <a:gd name="connsiteY86" fmla="*/ 38697 h 84873"/>
                    <a:gd name="connsiteX87" fmla="*/ 118529 w 469600"/>
                    <a:gd name="connsiteY87" fmla="*/ 37725 h 84873"/>
                    <a:gd name="connsiteX88" fmla="*/ 115568 w 469600"/>
                    <a:gd name="connsiteY88" fmla="*/ 27289 h 84873"/>
                    <a:gd name="connsiteX89" fmla="*/ 106330 w 469600"/>
                    <a:gd name="connsiteY89" fmla="*/ 23503 h 84873"/>
                    <a:gd name="connsiteX90" fmla="*/ 100822 w 469600"/>
                    <a:gd name="connsiteY90" fmla="*/ 24680 h 84873"/>
                    <a:gd name="connsiteX91" fmla="*/ 96858 w 469600"/>
                    <a:gd name="connsiteY91" fmla="*/ 27801 h 84873"/>
                    <a:gd name="connsiteX92" fmla="*/ 94388 w 469600"/>
                    <a:gd name="connsiteY92" fmla="*/ 32328 h 84873"/>
                    <a:gd name="connsiteX93" fmla="*/ 93409 w 469600"/>
                    <a:gd name="connsiteY93" fmla="*/ 37725 h 84873"/>
                    <a:gd name="connsiteX94" fmla="*/ 168229 w 469600"/>
                    <a:gd name="connsiteY94" fmla="*/ 52715 h 84873"/>
                    <a:gd name="connsiteX95" fmla="*/ 166925 w 469600"/>
                    <a:gd name="connsiteY95" fmla="*/ 59008 h 84873"/>
                    <a:gd name="connsiteX96" fmla="*/ 163216 w 469600"/>
                    <a:gd name="connsiteY96" fmla="*/ 63663 h 84873"/>
                    <a:gd name="connsiteX97" fmla="*/ 157486 w 469600"/>
                    <a:gd name="connsiteY97" fmla="*/ 66528 h 84873"/>
                    <a:gd name="connsiteX98" fmla="*/ 150170 w 469600"/>
                    <a:gd name="connsiteY98" fmla="*/ 67500 h 84873"/>
                    <a:gd name="connsiteX99" fmla="*/ 145489 w 469600"/>
                    <a:gd name="connsiteY99" fmla="*/ 67116 h 84873"/>
                    <a:gd name="connsiteX100" fmla="*/ 141498 w 469600"/>
                    <a:gd name="connsiteY100" fmla="*/ 66144 h 84873"/>
                    <a:gd name="connsiteX101" fmla="*/ 138505 w 469600"/>
                    <a:gd name="connsiteY101" fmla="*/ 64917 h 84873"/>
                    <a:gd name="connsiteX102" fmla="*/ 136716 w 469600"/>
                    <a:gd name="connsiteY102" fmla="*/ 63765 h 84873"/>
                    <a:gd name="connsiteX103" fmla="*/ 135897 w 469600"/>
                    <a:gd name="connsiteY103" fmla="*/ 62333 h 84873"/>
                    <a:gd name="connsiteX104" fmla="*/ 135641 w 469600"/>
                    <a:gd name="connsiteY104" fmla="*/ 59826 h 84873"/>
                    <a:gd name="connsiteX105" fmla="*/ 135743 w 469600"/>
                    <a:gd name="connsiteY105" fmla="*/ 58189 h 84873"/>
                    <a:gd name="connsiteX106" fmla="*/ 135999 w 469600"/>
                    <a:gd name="connsiteY106" fmla="*/ 57115 h 84873"/>
                    <a:gd name="connsiteX107" fmla="*/ 136434 w 469600"/>
                    <a:gd name="connsiteY107" fmla="*/ 56526 h 84873"/>
                    <a:gd name="connsiteX108" fmla="*/ 137074 w 469600"/>
                    <a:gd name="connsiteY108" fmla="*/ 56347 h 84873"/>
                    <a:gd name="connsiteX109" fmla="*/ 138736 w 469600"/>
                    <a:gd name="connsiteY109" fmla="*/ 57038 h 84873"/>
                    <a:gd name="connsiteX110" fmla="*/ 141448 w 469600"/>
                    <a:gd name="connsiteY110" fmla="*/ 58547 h 84873"/>
                    <a:gd name="connsiteX111" fmla="*/ 145259 w 469600"/>
                    <a:gd name="connsiteY111" fmla="*/ 60056 h 84873"/>
                    <a:gd name="connsiteX112" fmla="*/ 150324 w 469600"/>
                    <a:gd name="connsiteY112" fmla="*/ 60747 h 84873"/>
                    <a:gd name="connsiteX113" fmla="*/ 154212 w 469600"/>
                    <a:gd name="connsiteY113" fmla="*/ 60287 h 84873"/>
                    <a:gd name="connsiteX114" fmla="*/ 157231 w 469600"/>
                    <a:gd name="connsiteY114" fmla="*/ 58931 h 84873"/>
                    <a:gd name="connsiteX115" fmla="*/ 159199 w 469600"/>
                    <a:gd name="connsiteY115" fmla="*/ 56654 h 84873"/>
                    <a:gd name="connsiteX116" fmla="*/ 159891 w 469600"/>
                    <a:gd name="connsiteY116" fmla="*/ 53380 h 84873"/>
                    <a:gd name="connsiteX117" fmla="*/ 158893 w 469600"/>
                    <a:gd name="connsiteY117" fmla="*/ 50106 h 84873"/>
                    <a:gd name="connsiteX118" fmla="*/ 156258 w 469600"/>
                    <a:gd name="connsiteY118" fmla="*/ 47753 h 84873"/>
                    <a:gd name="connsiteX119" fmla="*/ 152575 w 469600"/>
                    <a:gd name="connsiteY119" fmla="*/ 45936 h 84873"/>
                    <a:gd name="connsiteX120" fmla="*/ 148354 w 469600"/>
                    <a:gd name="connsiteY120" fmla="*/ 44274 h 84873"/>
                    <a:gd name="connsiteX121" fmla="*/ 144108 w 469600"/>
                    <a:gd name="connsiteY121" fmla="*/ 42304 h 84873"/>
                    <a:gd name="connsiteX122" fmla="*/ 140399 w 469600"/>
                    <a:gd name="connsiteY122" fmla="*/ 39618 h 84873"/>
                    <a:gd name="connsiteX123" fmla="*/ 137764 w 469600"/>
                    <a:gd name="connsiteY123" fmla="*/ 35833 h 84873"/>
                    <a:gd name="connsiteX124" fmla="*/ 136766 w 469600"/>
                    <a:gd name="connsiteY124" fmla="*/ 30563 h 84873"/>
                    <a:gd name="connsiteX125" fmla="*/ 137815 w 469600"/>
                    <a:gd name="connsiteY125" fmla="*/ 25371 h 84873"/>
                    <a:gd name="connsiteX126" fmla="*/ 140962 w 469600"/>
                    <a:gd name="connsiteY126" fmla="*/ 21022 h 84873"/>
                    <a:gd name="connsiteX127" fmla="*/ 146205 w 469600"/>
                    <a:gd name="connsiteY127" fmla="*/ 18029 h 84873"/>
                    <a:gd name="connsiteX128" fmla="*/ 153546 w 469600"/>
                    <a:gd name="connsiteY128" fmla="*/ 16904 h 84873"/>
                    <a:gd name="connsiteX129" fmla="*/ 157231 w 469600"/>
                    <a:gd name="connsiteY129" fmla="*/ 17211 h 84873"/>
                    <a:gd name="connsiteX130" fmla="*/ 160556 w 469600"/>
                    <a:gd name="connsiteY130" fmla="*/ 17978 h 84873"/>
                    <a:gd name="connsiteX131" fmla="*/ 163089 w 469600"/>
                    <a:gd name="connsiteY131" fmla="*/ 18976 h 84873"/>
                    <a:gd name="connsiteX132" fmla="*/ 164674 w 469600"/>
                    <a:gd name="connsiteY132" fmla="*/ 19922 h 84873"/>
                    <a:gd name="connsiteX133" fmla="*/ 165390 w 469600"/>
                    <a:gd name="connsiteY133" fmla="*/ 20638 h 84873"/>
                    <a:gd name="connsiteX134" fmla="*/ 165646 w 469600"/>
                    <a:gd name="connsiteY134" fmla="*/ 21329 h 84873"/>
                    <a:gd name="connsiteX135" fmla="*/ 165799 w 469600"/>
                    <a:gd name="connsiteY135" fmla="*/ 22275 h 84873"/>
                    <a:gd name="connsiteX136" fmla="*/ 165876 w 469600"/>
                    <a:gd name="connsiteY136" fmla="*/ 23657 h 84873"/>
                    <a:gd name="connsiteX137" fmla="*/ 165799 w 469600"/>
                    <a:gd name="connsiteY137" fmla="*/ 25166 h 84873"/>
                    <a:gd name="connsiteX138" fmla="*/ 165544 w 469600"/>
                    <a:gd name="connsiteY138" fmla="*/ 26215 h 84873"/>
                    <a:gd name="connsiteX139" fmla="*/ 165109 w 469600"/>
                    <a:gd name="connsiteY139" fmla="*/ 26803 h 84873"/>
                    <a:gd name="connsiteX140" fmla="*/ 164546 w 469600"/>
                    <a:gd name="connsiteY140" fmla="*/ 26982 h 84873"/>
                    <a:gd name="connsiteX141" fmla="*/ 163216 w 469600"/>
                    <a:gd name="connsiteY141" fmla="*/ 26419 h 84873"/>
                    <a:gd name="connsiteX142" fmla="*/ 160964 w 469600"/>
                    <a:gd name="connsiteY142" fmla="*/ 25217 h 84873"/>
                    <a:gd name="connsiteX143" fmla="*/ 157716 w 469600"/>
                    <a:gd name="connsiteY143" fmla="*/ 24015 h 84873"/>
                    <a:gd name="connsiteX144" fmla="*/ 153444 w 469600"/>
                    <a:gd name="connsiteY144" fmla="*/ 23452 h 84873"/>
                    <a:gd name="connsiteX145" fmla="*/ 149658 w 469600"/>
                    <a:gd name="connsiteY145" fmla="*/ 23938 h 84873"/>
                    <a:gd name="connsiteX146" fmla="*/ 146973 w 469600"/>
                    <a:gd name="connsiteY146" fmla="*/ 25319 h 84873"/>
                    <a:gd name="connsiteX147" fmla="*/ 145387 w 469600"/>
                    <a:gd name="connsiteY147" fmla="*/ 27442 h 84873"/>
                    <a:gd name="connsiteX148" fmla="*/ 144850 w 469600"/>
                    <a:gd name="connsiteY148" fmla="*/ 30103 h 84873"/>
                    <a:gd name="connsiteX149" fmla="*/ 145873 w 469600"/>
                    <a:gd name="connsiteY149" fmla="*/ 33454 h 84873"/>
                    <a:gd name="connsiteX150" fmla="*/ 148533 w 469600"/>
                    <a:gd name="connsiteY150" fmla="*/ 35833 h 84873"/>
                    <a:gd name="connsiteX151" fmla="*/ 152268 w 469600"/>
                    <a:gd name="connsiteY151" fmla="*/ 37674 h 84873"/>
                    <a:gd name="connsiteX152" fmla="*/ 156540 w 469600"/>
                    <a:gd name="connsiteY152" fmla="*/ 39363 h 84873"/>
                    <a:gd name="connsiteX153" fmla="*/ 160837 w 469600"/>
                    <a:gd name="connsiteY153" fmla="*/ 41307 h 84873"/>
                    <a:gd name="connsiteX154" fmla="*/ 164597 w 469600"/>
                    <a:gd name="connsiteY154" fmla="*/ 43916 h 84873"/>
                    <a:gd name="connsiteX155" fmla="*/ 167232 w 469600"/>
                    <a:gd name="connsiteY155" fmla="*/ 47599 h 84873"/>
                    <a:gd name="connsiteX156" fmla="*/ 168229 w 469600"/>
                    <a:gd name="connsiteY156" fmla="*/ 52715 h 84873"/>
                    <a:gd name="connsiteX157" fmla="*/ 208909 w 469600"/>
                    <a:gd name="connsiteY157" fmla="*/ 52715 h 84873"/>
                    <a:gd name="connsiteX158" fmla="*/ 207605 w 469600"/>
                    <a:gd name="connsiteY158" fmla="*/ 59008 h 84873"/>
                    <a:gd name="connsiteX159" fmla="*/ 203896 w 469600"/>
                    <a:gd name="connsiteY159" fmla="*/ 63663 h 84873"/>
                    <a:gd name="connsiteX160" fmla="*/ 198165 w 469600"/>
                    <a:gd name="connsiteY160" fmla="*/ 66528 h 84873"/>
                    <a:gd name="connsiteX161" fmla="*/ 190850 w 469600"/>
                    <a:gd name="connsiteY161" fmla="*/ 67500 h 84873"/>
                    <a:gd name="connsiteX162" fmla="*/ 186169 w 469600"/>
                    <a:gd name="connsiteY162" fmla="*/ 67116 h 84873"/>
                    <a:gd name="connsiteX163" fmla="*/ 182179 w 469600"/>
                    <a:gd name="connsiteY163" fmla="*/ 66144 h 84873"/>
                    <a:gd name="connsiteX164" fmla="*/ 179186 w 469600"/>
                    <a:gd name="connsiteY164" fmla="*/ 64917 h 84873"/>
                    <a:gd name="connsiteX165" fmla="*/ 177395 w 469600"/>
                    <a:gd name="connsiteY165" fmla="*/ 63765 h 84873"/>
                    <a:gd name="connsiteX166" fmla="*/ 176576 w 469600"/>
                    <a:gd name="connsiteY166" fmla="*/ 62333 h 84873"/>
                    <a:gd name="connsiteX167" fmla="*/ 176321 w 469600"/>
                    <a:gd name="connsiteY167" fmla="*/ 59826 h 84873"/>
                    <a:gd name="connsiteX168" fmla="*/ 176423 w 469600"/>
                    <a:gd name="connsiteY168" fmla="*/ 58189 h 84873"/>
                    <a:gd name="connsiteX169" fmla="*/ 176679 w 469600"/>
                    <a:gd name="connsiteY169" fmla="*/ 57115 h 84873"/>
                    <a:gd name="connsiteX170" fmla="*/ 177113 w 469600"/>
                    <a:gd name="connsiteY170" fmla="*/ 56526 h 84873"/>
                    <a:gd name="connsiteX171" fmla="*/ 177753 w 469600"/>
                    <a:gd name="connsiteY171" fmla="*/ 56347 h 84873"/>
                    <a:gd name="connsiteX172" fmla="*/ 179415 w 469600"/>
                    <a:gd name="connsiteY172" fmla="*/ 57038 h 84873"/>
                    <a:gd name="connsiteX173" fmla="*/ 182127 w 469600"/>
                    <a:gd name="connsiteY173" fmla="*/ 58547 h 84873"/>
                    <a:gd name="connsiteX174" fmla="*/ 185939 w 469600"/>
                    <a:gd name="connsiteY174" fmla="*/ 60056 h 84873"/>
                    <a:gd name="connsiteX175" fmla="*/ 191003 w 469600"/>
                    <a:gd name="connsiteY175" fmla="*/ 60747 h 84873"/>
                    <a:gd name="connsiteX176" fmla="*/ 194892 w 469600"/>
                    <a:gd name="connsiteY176" fmla="*/ 60287 h 84873"/>
                    <a:gd name="connsiteX177" fmla="*/ 197910 w 469600"/>
                    <a:gd name="connsiteY177" fmla="*/ 58931 h 84873"/>
                    <a:gd name="connsiteX178" fmla="*/ 199880 w 469600"/>
                    <a:gd name="connsiteY178" fmla="*/ 56654 h 84873"/>
                    <a:gd name="connsiteX179" fmla="*/ 200570 w 469600"/>
                    <a:gd name="connsiteY179" fmla="*/ 53380 h 84873"/>
                    <a:gd name="connsiteX180" fmla="*/ 199573 w 469600"/>
                    <a:gd name="connsiteY180" fmla="*/ 50106 h 84873"/>
                    <a:gd name="connsiteX181" fmla="*/ 196938 w 469600"/>
                    <a:gd name="connsiteY181" fmla="*/ 47753 h 84873"/>
                    <a:gd name="connsiteX182" fmla="*/ 193254 w 469600"/>
                    <a:gd name="connsiteY182" fmla="*/ 45936 h 84873"/>
                    <a:gd name="connsiteX183" fmla="*/ 189034 w 469600"/>
                    <a:gd name="connsiteY183" fmla="*/ 44274 h 84873"/>
                    <a:gd name="connsiteX184" fmla="*/ 184787 w 469600"/>
                    <a:gd name="connsiteY184" fmla="*/ 42304 h 84873"/>
                    <a:gd name="connsiteX185" fmla="*/ 181078 w 469600"/>
                    <a:gd name="connsiteY185" fmla="*/ 39618 h 84873"/>
                    <a:gd name="connsiteX186" fmla="*/ 178444 w 469600"/>
                    <a:gd name="connsiteY186" fmla="*/ 35833 h 84873"/>
                    <a:gd name="connsiteX187" fmla="*/ 177447 w 469600"/>
                    <a:gd name="connsiteY187" fmla="*/ 30563 h 84873"/>
                    <a:gd name="connsiteX188" fmla="*/ 178495 w 469600"/>
                    <a:gd name="connsiteY188" fmla="*/ 25371 h 84873"/>
                    <a:gd name="connsiteX189" fmla="*/ 181641 w 469600"/>
                    <a:gd name="connsiteY189" fmla="*/ 21022 h 84873"/>
                    <a:gd name="connsiteX190" fmla="*/ 186885 w 469600"/>
                    <a:gd name="connsiteY190" fmla="*/ 18029 h 84873"/>
                    <a:gd name="connsiteX191" fmla="*/ 194227 w 469600"/>
                    <a:gd name="connsiteY191" fmla="*/ 16904 h 84873"/>
                    <a:gd name="connsiteX192" fmla="*/ 197910 w 469600"/>
                    <a:gd name="connsiteY192" fmla="*/ 17211 h 84873"/>
                    <a:gd name="connsiteX193" fmla="*/ 201235 w 469600"/>
                    <a:gd name="connsiteY193" fmla="*/ 17978 h 84873"/>
                    <a:gd name="connsiteX194" fmla="*/ 203768 w 469600"/>
                    <a:gd name="connsiteY194" fmla="*/ 18976 h 84873"/>
                    <a:gd name="connsiteX195" fmla="*/ 205354 w 469600"/>
                    <a:gd name="connsiteY195" fmla="*/ 19922 h 84873"/>
                    <a:gd name="connsiteX196" fmla="*/ 206070 w 469600"/>
                    <a:gd name="connsiteY196" fmla="*/ 20638 h 84873"/>
                    <a:gd name="connsiteX197" fmla="*/ 206325 w 469600"/>
                    <a:gd name="connsiteY197" fmla="*/ 21329 h 84873"/>
                    <a:gd name="connsiteX198" fmla="*/ 206480 w 469600"/>
                    <a:gd name="connsiteY198" fmla="*/ 22275 h 84873"/>
                    <a:gd name="connsiteX199" fmla="*/ 206556 w 469600"/>
                    <a:gd name="connsiteY199" fmla="*/ 23657 h 84873"/>
                    <a:gd name="connsiteX200" fmla="*/ 206480 w 469600"/>
                    <a:gd name="connsiteY200" fmla="*/ 25166 h 84873"/>
                    <a:gd name="connsiteX201" fmla="*/ 206223 w 469600"/>
                    <a:gd name="connsiteY201" fmla="*/ 26215 h 84873"/>
                    <a:gd name="connsiteX202" fmla="*/ 205788 w 469600"/>
                    <a:gd name="connsiteY202" fmla="*/ 26803 h 84873"/>
                    <a:gd name="connsiteX203" fmla="*/ 205226 w 469600"/>
                    <a:gd name="connsiteY203" fmla="*/ 26982 h 84873"/>
                    <a:gd name="connsiteX204" fmla="*/ 203896 w 469600"/>
                    <a:gd name="connsiteY204" fmla="*/ 26419 h 84873"/>
                    <a:gd name="connsiteX205" fmla="*/ 201645 w 469600"/>
                    <a:gd name="connsiteY205" fmla="*/ 25217 h 84873"/>
                    <a:gd name="connsiteX206" fmla="*/ 198396 w 469600"/>
                    <a:gd name="connsiteY206" fmla="*/ 24015 h 84873"/>
                    <a:gd name="connsiteX207" fmla="*/ 194124 w 469600"/>
                    <a:gd name="connsiteY207" fmla="*/ 23452 h 84873"/>
                    <a:gd name="connsiteX208" fmla="*/ 190339 w 469600"/>
                    <a:gd name="connsiteY208" fmla="*/ 23938 h 84873"/>
                    <a:gd name="connsiteX209" fmla="*/ 187653 w 469600"/>
                    <a:gd name="connsiteY209" fmla="*/ 25319 h 84873"/>
                    <a:gd name="connsiteX210" fmla="*/ 186067 w 469600"/>
                    <a:gd name="connsiteY210" fmla="*/ 27442 h 84873"/>
                    <a:gd name="connsiteX211" fmla="*/ 185529 w 469600"/>
                    <a:gd name="connsiteY211" fmla="*/ 30103 h 84873"/>
                    <a:gd name="connsiteX212" fmla="*/ 186552 w 469600"/>
                    <a:gd name="connsiteY212" fmla="*/ 33454 h 84873"/>
                    <a:gd name="connsiteX213" fmla="*/ 189213 w 469600"/>
                    <a:gd name="connsiteY213" fmla="*/ 35833 h 84873"/>
                    <a:gd name="connsiteX214" fmla="*/ 192948 w 469600"/>
                    <a:gd name="connsiteY214" fmla="*/ 37674 h 84873"/>
                    <a:gd name="connsiteX215" fmla="*/ 197219 w 469600"/>
                    <a:gd name="connsiteY215" fmla="*/ 39363 h 84873"/>
                    <a:gd name="connsiteX216" fmla="*/ 201517 w 469600"/>
                    <a:gd name="connsiteY216" fmla="*/ 41307 h 84873"/>
                    <a:gd name="connsiteX217" fmla="*/ 205277 w 469600"/>
                    <a:gd name="connsiteY217" fmla="*/ 43916 h 84873"/>
                    <a:gd name="connsiteX218" fmla="*/ 207911 w 469600"/>
                    <a:gd name="connsiteY218" fmla="*/ 47599 h 84873"/>
                    <a:gd name="connsiteX219" fmla="*/ 208909 w 469600"/>
                    <a:gd name="connsiteY219" fmla="*/ 52715 h 84873"/>
                    <a:gd name="connsiteX220" fmla="*/ 255370 w 469600"/>
                    <a:gd name="connsiteY220" fmla="*/ 65300 h 84873"/>
                    <a:gd name="connsiteX221" fmla="*/ 254961 w 469600"/>
                    <a:gd name="connsiteY221" fmla="*/ 66221 h 84873"/>
                    <a:gd name="connsiteX222" fmla="*/ 253835 w 469600"/>
                    <a:gd name="connsiteY222" fmla="*/ 66682 h 84873"/>
                    <a:gd name="connsiteX223" fmla="*/ 251738 w 469600"/>
                    <a:gd name="connsiteY223" fmla="*/ 66835 h 84873"/>
                    <a:gd name="connsiteX224" fmla="*/ 249615 w 469600"/>
                    <a:gd name="connsiteY224" fmla="*/ 66682 h 84873"/>
                    <a:gd name="connsiteX225" fmla="*/ 248463 w 469600"/>
                    <a:gd name="connsiteY225" fmla="*/ 66221 h 84873"/>
                    <a:gd name="connsiteX226" fmla="*/ 248106 w 469600"/>
                    <a:gd name="connsiteY226" fmla="*/ 65300 h 84873"/>
                    <a:gd name="connsiteX227" fmla="*/ 248106 w 469600"/>
                    <a:gd name="connsiteY227" fmla="*/ 60696 h 84873"/>
                    <a:gd name="connsiteX228" fmla="*/ 241378 w 469600"/>
                    <a:gd name="connsiteY228" fmla="*/ 65710 h 84873"/>
                    <a:gd name="connsiteX229" fmla="*/ 233525 w 469600"/>
                    <a:gd name="connsiteY229" fmla="*/ 67500 h 84873"/>
                    <a:gd name="connsiteX230" fmla="*/ 226951 w 469600"/>
                    <a:gd name="connsiteY230" fmla="*/ 66554 h 84873"/>
                    <a:gd name="connsiteX231" fmla="*/ 221937 w 469600"/>
                    <a:gd name="connsiteY231" fmla="*/ 63817 h 84873"/>
                    <a:gd name="connsiteX232" fmla="*/ 218715 w 469600"/>
                    <a:gd name="connsiteY232" fmla="*/ 59417 h 84873"/>
                    <a:gd name="connsiteX233" fmla="*/ 217563 w 469600"/>
                    <a:gd name="connsiteY233" fmla="*/ 53482 h 84873"/>
                    <a:gd name="connsiteX234" fmla="*/ 219149 w 469600"/>
                    <a:gd name="connsiteY234" fmla="*/ 46729 h 84873"/>
                    <a:gd name="connsiteX235" fmla="*/ 223702 w 469600"/>
                    <a:gd name="connsiteY235" fmla="*/ 41972 h 84873"/>
                    <a:gd name="connsiteX236" fmla="*/ 230967 w 469600"/>
                    <a:gd name="connsiteY236" fmla="*/ 39132 h 84873"/>
                    <a:gd name="connsiteX237" fmla="*/ 240636 w 469600"/>
                    <a:gd name="connsiteY237" fmla="*/ 38186 h 84873"/>
                    <a:gd name="connsiteX238" fmla="*/ 246980 w 469600"/>
                    <a:gd name="connsiteY238" fmla="*/ 38186 h 84873"/>
                    <a:gd name="connsiteX239" fmla="*/ 246980 w 469600"/>
                    <a:gd name="connsiteY239" fmla="*/ 34605 h 84873"/>
                    <a:gd name="connsiteX240" fmla="*/ 246417 w 469600"/>
                    <a:gd name="connsiteY240" fmla="*/ 29898 h 84873"/>
                    <a:gd name="connsiteX241" fmla="*/ 244601 w 469600"/>
                    <a:gd name="connsiteY241" fmla="*/ 26496 h 84873"/>
                    <a:gd name="connsiteX242" fmla="*/ 241353 w 469600"/>
                    <a:gd name="connsiteY242" fmla="*/ 24450 h 84873"/>
                    <a:gd name="connsiteX243" fmla="*/ 236441 w 469600"/>
                    <a:gd name="connsiteY243" fmla="*/ 23759 h 84873"/>
                    <a:gd name="connsiteX244" fmla="*/ 230839 w 469600"/>
                    <a:gd name="connsiteY244" fmla="*/ 24501 h 84873"/>
                    <a:gd name="connsiteX245" fmla="*/ 226491 w 469600"/>
                    <a:gd name="connsiteY245" fmla="*/ 26138 h 84873"/>
                    <a:gd name="connsiteX246" fmla="*/ 223369 w 469600"/>
                    <a:gd name="connsiteY246" fmla="*/ 27775 h 84873"/>
                    <a:gd name="connsiteX247" fmla="*/ 221502 w 469600"/>
                    <a:gd name="connsiteY247" fmla="*/ 28517 h 84873"/>
                    <a:gd name="connsiteX248" fmla="*/ 220786 w 469600"/>
                    <a:gd name="connsiteY248" fmla="*/ 28312 h 84873"/>
                    <a:gd name="connsiteX249" fmla="*/ 220249 w 469600"/>
                    <a:gd name="connsiteY249" fmla="*/ 27698 h 84873"/>
                    <a:gd name="connsiteX250" fmla="*/ 219917 w 469600"/>
                    <a:gd name="connsiteY250" fmla="*/ 26649 h 84873"/>
                    <a:gd name="connsiteX251" fmla="*/ 219814 w 469600"/>
                    <a:gd name="connsiteY251" fmla="*/ 25243 h 84873"/>
                    <a:gd name="connsiteX252" fmla="*/ 219993 w 469600"/>
                    <a:gd name="connsiteY252" fmla="*/ 23222 h 84873"/>
                    <a:gd name="connsiteX253" fmla="*/ 220862 w 469600"/>
                    <a:gd name="connsiteY253" fmla="*/ 21815 h 84873"/>
                    <a:gd name="connsiteX254" fmla="*/ 223242 w 469600"/>
                    <a:gd name="connsiteY254" fmla="*/ 20255 h 84873"/>
                    <a:gd name="connsiteX255" fmla="*/ 227130 w 469600"/>
                    <a:gd name="connsiteY255" fmla="*/ 18617 h 84873"/>
                    <a:gd name="connsiteX256" fmla="*/ 231939 w 469600"/>
                    <a:gd name="connsiteY256" fmla="*/ 17390 h 84873"/>
                    <a:gd name="connsiteX257" fmla="*/ 237208 w 469600"/>
                    <a:gd name="connsiteY257" fmla="*/ 16904 h 84873"/>
                    <a:gd name="connsiteX258" fmla="*/ 245649 w 469600"/>
                    <a:gd name="connsiteY258" fmla="*/ 18029 h 84873"/>
                    <a:gd name="connsiteX259" fmla="*/ 251278 w 469600"/>
                    <a:gd name="connsiteY259" fmla="*/ 21329 h 84873"/>
                    <a:gd name="connsiteX260" fmla="*/ 254398 w 469600"/>
                    <a:gd name="connsiteY260" fmla="*/ 26726 h 84873"/>
                    <a:gd name="connsiteX261" fmla="*/ 255370 w 469600"/>
                    <a:gd name="connsiteY261" fmla="*/ 34247 h 84873"/>
                    <a:gd name="connsiteX262" fmla="*/ 246980 w 469600"/>
                    <a:gd name="connsiteY262" fmla="*/ 44274 h 84873"/>
                    <a:gd name="connsiteX263" fmla="*/ 239767 w 469600"/>
                    <a:gd name="connsiteY263" fmla="*/ 44274 h 84873"/>
                    <a:gd name="connsiteX264" fmla="*/ 233730 w 469600"/>
                    <a:gd name="connsiteY264" fmla="*/ 44862 h 84873"/>
                    <a:gd name="connsiteX265" fmla="*/ 229483 w 469600"/>
                    <a:gd name="connsiteY265" fmla="*/ 46602 h 84873"/>
                    <a:gd name="connsiteX266" fmla="*/ 227002 w 469600"/>
                    <a:gd name="connsiteY266" fmla="*/ 49364 h 84873"/>
                    <a:gd name="connsiteX267" fmla="*/ 226209 w 469600"/>
                    <a:gd name="connsiteY267" fmla="*/ 53073 h 84873"/>
                    <a:gd name="connsiteX268" fmla="*/ 228485 w 469600"/>
                    <a:gd name="connsiteY268" fmla="*/ 58777 h 84873"/>
                    <a:gd name="connsiteX269" fmla="*/ 234855 w 469600"/>
                    <a:gd name="connsiteY269" fmla="*/ 60901 h 84873"/>
                    <a:gd name="connsiteX270" fmla="*/ 241020 w 469600"/>
                    <a:gd name="connsiteY270" fmla="*/ 59212 h 84873"/>
                    <a:gd name="connsiteX271" fmla="*/ 246980 w 469600"/>
                    <a:gd name="connsiteY271" fmla="*/ 54045 h 84873"/>
                    <a:gd name="connsiteX272" fmla="*/ 308765 w 469600"/>
                    <a:gd name="connsiteY272" fmla="*/ 21303 h 84873"/>
                    <a:gd name="connsiteX273" fmla="*/ 308279 w 469600"/>
                    <a:gd name="connsiteY273" fmla="*/ 23887 h 84873"/>
                    <a:gd name="connsiteX274" fmla="*/ 307026 w 469600"/>
                    <a:gd name="connsiteY274" fmla="*/ 24680 h 84873"/>
                    <a:gd name="connsiteX275" fmla="*/ 300427 w 469600"/>
                    <a:gd name="connsiteY275" fmla="*/ 24680 h 84873"/>
                    <a:gd name="connsiteX276" fmla="*/ 302933 w 469600"/>
                    <a:gd name="connsiteY276" fmla="*/ 28747 h 84873"/>
                    <a:gd name="connsiteX277" fmla="*/ 303649 w 469600"/>
                    <a:gd name="connsiteY277" fmla="*/ 33377 h 84873"/>
                    <a:gd name="connsiteX278" fmla="*/ 302371 w 469600"/>
                    <a:gd name="connsiteY278" fmla="*/ 40437 h 84873"/>
                    <a:gd name="connsiteX279" fmla="*/ 298712 w 469600"/>
                    <a:gd name="connsiteY279" fmla="*/ 45630 h 84873"/>
                    <a:gd name="connsiteX280" fmla="*/ 293059 w 469600"/>
                    <a:gd name="connsiteY280" fmla="*/ 48878 h 84873"/>
                    <a:gd name="connsiteX281" fmla="*/ 285794 w 469600"/>
                    <a:gd name="connsiteY281" fmla="*/ 50004 h 84873"/>
                    <a:gd name="connsiteX282" fmla="*/ 280448 w 469600"/>
                    <a:gd name="connsiteY282" fmla="*/ 49262 h 84873"/>
                    <a:gd name="connsiteX283" fmla="*/ 276535 w 469600"/>
                    <a:gd name="connsiteY283" fmla="*/ 47395 h 84873"/>
                    <a:gd name="connsiteX284" fmla="*/ 275025 w 469600"/>
                    <a:gd name="connsiteY284" fmla="*/ 49492 h 84873"/>
                    <a:gd name="connsiteX285" fmla="*/ 274437 w 469600"/>
                    <a:gd name="connsiteY285" fmla="*/ 52203 h 84873"/>
                    <a:gd name="connsiteX286" fmla="*/ 276100 w 469600"/>
                    <a:gd name="connsiteY286" fmla="*/ 55171 h 84873"/>
                    <a:gd name="connsiteX287" fmla="*/ 280525 w 469600"/>
                    <a:gd name="connsiteY287" fmla="*/ 56450 h 84873"/>
                    <a:gd name="connsiteX288" fmla="*/ 292548 w 469600"/>
                    <a:gd name="connsiteY288" fmla="*/ 56961 h 84873"/>
                    <a:gd name="connsiteX289" fmla="*/ 298840 w 469600"/>
                    <a:gd name="connsiteY289" fmla="*/ 57908 h 84873"/>
                    <a:gd name="connsiteX290" fmla="*/ 303802 w 469600"/>
                    <a:gd name="connsiteY290" fmla="*/ 60312 h 84873"/>
                    <a:gd name="connsiteX291" fmla="*/ 307077 w 469600"/>
                    <a:gd name="connsiteY291" fmla="*/ 64149 h 84873"/>
                    <a:gd name="connsiteX292" fmla="*/ 308253 w 469600"/>
                    <a:gd name="connsiteY292" fmla="*/ 69444 h 84873"/>
                    <a:gd name="connsiteX293" fmla="*/ 306924 w 469600"/>
                    <a:gd name="connsiteY293" fmla="*/ 75481 h 84873"/>
                    <a:gd name="connsiteX294" fmla="*/ 302856 w 469600"/>
                    <a:gd name="connsiteY294" fmla="*/ 80520 h 84873"/>
                    <a:gd name="connsiteX295" fmla="*/ 295873 w 469600"/>
                    <a:gd name="connsiteY295" fmla="*/ 83948 h 84873"/>
                    <a:gd name="connsiteX296" fmla="*/ 285846 w 469600"/>
                    <a:gd name="connsiteY296" fmla="*/ 85201 h 84873"/>
                    <a:gd name="connsiteX297" fmla="*/ 276356 w 469600"/>
                    <a:gd name="connsiteY297" fmla="*/ 84255 h 84873"/>
                    <a:gd name="connsiteX298" fmla="*/ 269935 w 469600"/>
                    <a:gd name="connsiteY298" fmla="*/ 81671 h 84873"/>
                    <a:gd name="connsiteX299" fmla="*/ 266302 w 469600"/>
                    <a:gd name="connsiteY299" fmla="*/ 77758 h 84873"/>
                    <a:gd name="connsiteX300" fmla="*/ 265177 w 469600"/>
                    <a:gd name="connsiteY300" fmla="*/ 72821 h 84873"/>
                    <a:gd name="connsiteX301" fmla="*/ 265586 w 469600"/>
                    <a:gd name="connsiteY301" fmla="*/ 69546 h 84873"/>
                    <a:gd name="connsiteX302" fmla="*/ 266840 w 469600"/>
                    <a:gd name="connsiteY302" fmla="*/ 66528 h 84873"/>
                    <a:gd name="connsiteX303" fmla="*/ 268937 w 469600"/>
                    <a:gd name="connsiteY303" fmla="*/ 63791 h 84873"/>
                    <a:gd name="connsiteX304" fmla="*/ 271828 w 469600"/>
                    <a:gd name="connsiteY304" fmla="*/ 61208 h 84873"/>
                    <a:gd name="connsiteX305" fmla="*/ 268119 w 469600"/>
                    <a:gd name="connsiteY305" fmla="*/ 57984 h 84873"/>
                    <a:gd name="connsiteX306" fmla="*/ 266917 w 469600"/>
                    <a:gd name="connsiteY306" fmla="*/ 53789 h 84873"/>
                    <a:gd name="connsiteX307" fmla="*/ 268196 w 469600"/>
                    <a:gd name="connsiteY307" fmla="*/ 48213 h 84873"/>
                    <a:gd name="connsiteX308" fmla="*/ 271368 w 469600"/>
                    <a:gd name="connsiteY308" fmla="*/ 43813 h 84873"/>
                    <a:gd name="connsiteX309" fmla="*/ 268861 w 469600"/>
                    <a:gd name="connsiteY309" fmla="*/ 39542 h 84873"/>
                    <a:gd name="connsiteX310" fmla="*/ 267940 w 469600"/>
                    <a:gd name="connsiteY310" fmla="*/ 33786 h 84873"/>
                    <a:gd name="connsiteX311" fmla="*/ 269270 w 469600"/>
                    <a:gd name="connsiteY311" fmla="*/ 26726 h 84873"/>
                    <a:gd name="connsiteX312" fmla="*/ 272954 w 469600"/>
                    <a:gd name="connsiteY312" fmla="*/ 21457 h 84873"/>
                    <a:gd name="connsiteX313" fmla="*/ 278607 w 469600"/>
                    <a:gd name="connsiteY313" fmla="*/ 18157 h 84873"/>
                    <a:gd name="connsiteX314" fmla="*/ 285794 w 469600"/>
                    <a:gd name="connsiteY314" fmla="*/ 17006 h 84873"/>
                    <a:gd name="connsiteX315" fmla="*/ 289708 w 469600"/>
                    <a:gd name="connsiteY315" fmla="*/ 17236 h 84873"/>
                    <a:gd name="connsiteX316" fmla="*/ 293111 w 469600"/>
                    <a:gd name="connsiteY316" fmla="*/ 17876 h 84873"/>
                    <a:gd name="connsiteX317" fmla="*/ 307026 w 469600"/>
                    <a:gd name="connsiteY317" fmla="*/ 17876 h 84873"/>
                    <a:gd name="connsiteX318" fmla="*/ 308331 w 469600"/>
                    <a:gd name="connsiteY318" fmla="*/ 18720 h 84873"/>
                    <a:gd name="connsiteX319" fmla="*/ 308765 w 469600"/>
                    <a:gd name="connsiteY319" fmla="*/ 21303 h 84873"/>
                    <a:gd name="connsiteX320" fmla="*/ 295566 w 469600"/>
                    <a:gd name="connsiteY320" fmla="*/ 33428 h 84873"/>
                    <a:gd name="connsiteX321" fmla="*/ 292983 w 469600"/>
                    <a:gd name="connsiteY321" fmla="*/ 26087 h 84873"/>
                    <a:gd name="connsiteX322" fmla="*/ 285641 w 469600"/>
                    <a:gd name="connsiteY322" fmla="*/ 23452 h 84873"/>
                    <a:gd name="connsiteX323" fmla="*/ 281369 w 469600"/>
                    <a:gd name="connsiteY323" fmla="*/ 24271 h 84873"/>
                    <a:gd name="connsiteX324" fmla="*/ 278351 w 469600"/>
                    <a:gd name="connsiteY324" fmla="*/ 26522 h 84873"/>
                    <a:gd name="connsiteX325" fmla="*/ 276560 w 469600"/>
                    <a:gd name="connsiteY325" fmla="*/ 29821 h 84873"/>
                    <a:gd name="connsiteX326" fmla="*/ 275972 w 469600"/>
                    <a:gd name="connsiteY326" fmla="*/ 33735 h 84873"/>
                    <a:gd name="connsiteX327" fmla="*/ 278555 w 469600"/>
                    <a:gd name="connsiteY327" fmla="*/ 40897 h 84873"/>
                    <a:gd name="connsiteX328" fmla="*/ 285794 w 469600"/>
                    <a:gd name="connsiteY328" fmla="*/ 43506 h 84873"/>
                    <a:gd name="connsiteX329" fmla="*/ 290143 w 469600"/>
                    <a:gd name="connsiteY329" fmla="*/ 42714 h 84873"/>
                    <a:gd name="connsiteX330" fmla="*/ 293187 w 469600"/>
                    <a:gd name="connsiteY330" fmla="*/ 40514 h 84873"/>
                    <a:gd name="connsiteX331" fmla="*/ 294977 w 469600"/>
                    <a:gd name="connsiteY331" fmla="*/ 37265 h 84873"/>
                    <a:gd name="connsiteX332" fmla="*/ 295566 w 469600"/>
                    <a:gd name="connsiteY332" fmla="*/ 33428 h 84873"/>
                    <a:gd name="connsiteX333" fmla="*/ 299812 w 469600"/>
                    <a:gd name="connsiteY333" fmla="*/ 69905 h 84873"/>
                    <a:gd name="connsiteX334" fmla="*/ 297382 w 469600"/>
                    <a:gd name="connsiteY334" fmla="*/ 65326 h 84873"/>
                    <a:gd name="connsiteX335" fmla="*/ 290808 w 469600"/>
                    <a:gd name="connsiteY335" fmla="*/ 63612 h 84873"/>
                    <a:gd name="connsiteX336" fmla="*/ 278888 w 469600"/>
                    <a:gd name="connsiteY336" fmla="*/ 63203 h 84873"/>
                    <a:gd name="connsiteX337" fmla="*/ 276202 w 469600"/>
                    <a:gd name="connsiteY337" fmla="*/ 65633 h 84873"/>
                    <a:gd name="connsiteX338" fmla="*/ 274540 w 469600"/>
                    <a:gd name="connsiteY338" fmla="*/ 67833 h 84873"/>
                    <a:gd name="connsiteX339" fmla="*/ 273696 w 469600"/>
                    <a:gd name="connsiteY339" fmla="*/ 69905 h 84873"/>
                    <a:gd name="connsiteX340" fmla="*/ 273465 w 469600"/>
                    <a:gd name="connsiteY340" fmla="*/ 72002 h 84873"/>
                    <a:gd name="connsiteX341" fmla="*/ 276842 w 469600"/>
                    <a:gd name="connsiteY341" fmla="*/ 77041 h 84873"/>
                    <a:gd name="connsiteX342" fmla="*/ 286255 w 469600"/>
                    <a:gd name="connsiteY342" fmla="*/ 78755 h 84873"/>
                    <a:gd name="connsiteX343" fmla="*/ 292675 w 469600"/>
                    <a:gd name="connsiteY343" fmla="*/ 78013 h 84873"/>
                    <a:gd name="connsiteX344" fmla="*/ 296845 w 469600"/>
                    <a:gd name="connsiteY344" fmla="*/ 76044 h 84873"/>
                    <a:gd name="connsiteX345" fmla="*/ 299122 w 469600"/>
                    <a:gd name="connsiteY345" fmla="*/ 73230 h 84873"/>
                    <a:gd name="connsiteX346" fmla="*/ 299812 w 469600"/>
                    <a:gd name="connsiteY346" fmla="*/ 69905 h 84873"/>
                    <a:gd name="connsiteX347" fmla="*/ 357328 w 469600"/>
                    <a:gd name="connsiteY347" fmla="*/ 40232 h 84873"/>
                    <a:gd name="connsiteX348" fmla="*/ 356326 w 469600"/>
                    <a:gd name="connsiteY348" fmla="*/ 43072 h 84873"/>
                    <a:gd name="connsiteX349" fmla="*/ 354038 w 469600"/>
                    <a:gd name="connsiteY349" fmla="*/ 43916 h 84873"/>
                    <a:gd name="connsiteX350" fmla="*/ 323716 w 469600"/>
                    <a:gd name="connsiteY350" fmla="*/ 43916 h 84873"/>
                    <a:gd name="connsiteX351" fmla="*/ 324487 w 469600"/>
                    <a:gd name="connsiteY351" fmla="*/ 50822 h 84873"/>
                    <a:gd name="connsiteX352" fmla="*/ 327058 w 469600"/>
                    <a:gd name="connsiteY352" fmla="*/ 56092 h 84873"/>
                    <a:gd name="connsiteX353" fmla="*/ 331735 w 469600"/>
                    <a:gd name="connsiteY353" fmla="*/ 59468 h 84873"/>
                    <a:gd name="connsiteX354" fmla="*/ 338778 w 469600"/>
                    <a:gd name="connsiteY354" fmla="*/ 60645 h 84873"/>
                    <a:gd name="connsiteX355" fmla="*/ 344639 w 469600"/>
                    <a:gd name="connsiteY355" fmla="*/ 60108 h 84873"/>
                    <a:gd name="connsiteX356" fmla="*/ 349086 w 469600"/>
                    <a:gd name="connsiteY356" fmla="*/ 58905 h 84873"/>
                    <a:gd name="connsiteX357" fmla="*/ 352170 w 469600"/>
                    <a:gd name="connsiteY357" fmla="*/ 57703 h 84873"/>
                    <a:gd name="connsiteX358" fmla="*/ 353996 w 469600"/>
                    <a:gd name="connsiteY358" fmla="*/ 57166 h 84873"/>
                    <a:gd name="connsiteX359" fmla="*/ 354638 w 469600"/>
                    <a:gd name="connsiteY359" fmla="*/ 57345 h 84873"/>
                    <a:gd name="connsiteX360" fmla="*/ 355075 w 469600"/>
                    <a:gd name="connsiteY360" fmla="*/ 57882 h 84873"/>
                    <a:gd name="connsiteX361" fmla="*/ 355307 w 469600"/>
                    <a:gd name="connsiteY361" fmla="*/ 58880 h 84873"/>
                    <a:gd name="connsiteX362" fmla="*/ 355384 w 469600"/>
                    <a:gd name="connsiteY362" fmla="*/ 60440 h 84873"/>
                    <a:gd name="connsiteX363" fmla="*/ 355333 w 469600"/>
                    <a:gd name="connsiteY363" fmla="*/ 61591 h 84873"/>
                    <a:gd name="connsiteX364" fmla="*/ 355205 w 469600"/>
                    <a:gd name="connsiteY364" fmla="*/ 62461 h 84873"/>
                    <a:gd name="connsiteX365" fmla="*/ 354949 w 469600"/>
                    <a:gd name="connsiteY365" fmla="*/ 63152 h 84873"/>
                    <a:gd name="connsiteX366" fmla="*/ 354489 w 469600"/>
                    <a:gd name="connsiteY366" fmla="*/ 63740 h 84873"/>
                    <a:gd name="connsiteX367" fmla="*/ 352826 w 469600"/>
                    <a:gd name="connsiteY367" fmla="*/ 64661 h 84873"/>
                    <a:gd name="connsiteX368" fmla="*/ 349244 w 469600"/>
                    <a:gd name="connsiteY368" fmla="*/ 65914 h 84873"/>
                    <a:gd name="connsiteX369" fmla="*/ 344154 w 469600"/>
                    <a:gd name="connsiteY369" fmla="*/ 67014 h 84873"/>
                    <a:gd name="connsiteX370" fmla="*/ 337989 w 469600"/>
                    <a:gd name="connsiteY370" fmla="*/ 67500 h 84873"/>
                    <a:gd name="connsiteX371" fmla="*/ 328039 w 469600"/>
                    <a:gd name="connsiteY371" fmla="*/ 65914 h 84873"/>
                    <a:gd name="connsiteX372" fmla="*/ 320851 w 469600"/>
                    <a:gd name="connsiteY372" fmla="*/ 61208 h 84873"/>
                    <a:gd name="connsiteX373" fmla="*/ 316452 w 469600"/>
                    <a:gd name="connsiteY373" fmla="*/ 53380 h 84873"/>
                    <a:gd name="connsiteX374" fmla="*/ 314968 w 469600"/>
                    <a:gd name="connsiteY374" fmla="*/ 42432 h 84873"/>
                    <a:gd name="connsiteX375" fmla="*/ 316502 w 469600"/>
                    <a:gd name="connsiteY375" fmla="*/ 31765 h 84873"/>
                    <a:gd name="connsiteX376" fmla="*/ 320927 w 469600"/>
                    <a:gd name="connsiteY376" fmla="*/ 23733 h 84873"/>
                    <a:gd name="connsiteX377" fmla="*/ 327911 w 469600"/>
                    <a:gd name="connsiteY377" fmla="*/ 18669 h 84873"/>
                    <a:gd name="connsiteX378" fmla="*/ 337068 w 469600"/>
                    <a:gd name="connsiteY378" fmla="*/ 16904 h 84873"/>
                    <a:gd name="connsiteX379" fmla="*/ 346303 w 469600"/>
                    <a:gd name="connsiteY379" fmla="*/ 18643 h 84873"/>
                    <a:gd name="connsiteX380" fmla="*/ 352570 w 469600"/>
                    <a:gd name="connsiteY380" fmla="*/ 23324 h 84873"/>
                    <a:gd name="connsiteX381" fmla="*/ 356176 w 469600"/>
                    <a:gd name="connsiteY381" fmla="*/ 30231 h 84873"/>
                    <a:gd name="connsiteX382" fmla="*/ 357328 w 469600"/>
                    <a:gd name="connsiteY382" fmla="*/ 38697 h 84873"/>
                    <a:gd name="connsiteX383" fmla="*/ 348836 w 469600"/>
                    <a:gd name="connsiteY383" fmla="*/ 37725 h 84873"/>
                    <a:gd name="connsiteX384" fmla="*/ 345875 w 469600"/>
                    <a:gd name="connsiteY384" fmla="*/ 27289 h 84873"/>
                    <a:gd name="connsiteX385" fmla="*/ 336636 w 469600"/>
                    <a:gd name="connsiteY385" fmla="*/ 23503 h 84873"/>
                    <a:gd name="connsiteX386" fmla="*/ 331129 w 469600"/>
                    <a:gd name="connsiteY386" fmla="*/ 24680 h 84873"/>
                    <a:gd name="connsiteX387" fmla="*/ 327165 w 469600"/>
                    <a:gd name="connsiteY387" fmla="*/ 27801 h 84873"/>
                    <a:gd name="connsiteX388" fmla="*/ 324693 w 469600"/>
                    <a:gd name="connsiteY388" fmla="*/ 32328 h 84873"/>
                    <a:gd name="connsiteX389" fmla="*/ 323716 w 469600"/>
                    <a:gd name="connsiteY389" fmla="*/ 37725 h 84873"/>
                    <a:gd name="connsiteX390" fmla="*/ 417386 w 469600"/>
                    <a:gd name="connsiteY390" fmla="*/ 61873 h 84873"/>
                    <a:gd name="connsiteX391" fmla="*/ 417181 w 469600"/>
                    <a:gd name="connsiteY391" fmla="*/ 64226 h 84873"/>
                    <a:gd name="connsiteX392" fmla="*/ 416568 w 469600"/>
                    <a:gd name="connsiteY392" fmla="*/ 65505 h 84873"/>
                    <a:gd name="connsiteX393" fmla="*/ 415340 w 469600"/>
                    <a:gd name="connsiteY393" fmla="*/ 66272 h 84873"/>
                    <a:gd name="connsiteX394" fmla="*/ 413472 w 469600"/>
                    <a:gd name="connsiteY394" fmla="*/ 66861 h 84873"/>
                    <a:gd name="connsiteX395" fmla="*/ 411247 w 469600"/>
                    <a:gd name="connsiteY395" fmla="*/ 67244 h 84873"/>
                    <a:gd name="connsiteX396" fmla="*/ 408894 w 469600"/>
                    <a:gd name="connsiteY396" fmla="*/ 67398 h 84873"/>
                    <a:gd name="connsiteX397" fmla="*/ 402755 w 469600"/>
                    <a:gd name="connsiteY397" fmla="*/ 66451 h 84873"/>
                    <a:gd name="connsiteX398" fmla="*/ 398560 w 469600"/>
                    <a:gd name="connsiteY398" fmla="*/ 63586 h 84873"/>
                    <a:gd name="connsiteX399" fmla="*/ 396181 w 469600"/>
                    <a:gd name="connsiteY399" fmla="*/ 58726 h 84873"/>
                    <a:gd name="connsiteX400" fmla="*/ 395439 w 469600"/>
                    <a:gd name="connsiteY400" fmla="*/ 51794 h 84873"/>
                    <a:gd name="connsiteX401" fmla="*/ 395439 w 469600"/>
                    <a:gd name="connsiteY401" fmla="*/ 24884 h 84873"/>
                    <a:gd name="connsiteX402" fmla="*/ 388993 w 469600"/>
                    <a:gd name="connsiteY402" fmla="*/ 24884 h 84873"/>
                    <a:gd name="connsiteX403" fmla="*/ 387765 w 469600"/>
                    <a:gd name="connsiteY403" fmla="*/ 24066 h 84873"/>
                    <a:gd name="connsiteX404" fmla="*/ 387304 w 469600"/>
                    <a:gd name="connsiteY404" fmla="*/ 21406 h 84873"/>
                    <a:gd name="connsiteX405" fmla="*/ 387432 w 469600"/>
                    <a:gd name="connsiteY405" fmla="*/ 19769 h 84873"/>
                    <a:gd name="connsiteX406" fmla="*/ 387765 w 469600"/>
                    <a:gd name="connsiteY406" fmla="*/ 18669 h 84873"/>
                    <a:gd name="connsiteX407" fmla="*/ 388302 w 469600"/>
                    <a:gd name="connsiteY407" fmla="*/ 18055 h 84873"/>
                    <a:gd name="connsiteX408" fmla="*/ 389043 w 469600"/>
                    <a:gd name="connsiteY408" fmla="*/ 17876 h 84873"/>
                    <a:gd name="connsiteX409" fmla="*/ 395439 w 469600"/>
                    <a:gd name="connsiteY409" fmla="*/ 17876 h 84873"/>
                    <a:gd name="connsiteX410" fmla="*/ 395439 w 469600"/>
                    <a:gd name="connsiteY410" fmla="*/ 6928 h 84873"/>
                    <a:gd name="connsiteX411" fmla="*/ 395618 w 469600"/>
                    <a:gd name="connsiteY411" fmla="*/ 6263 h 84873"/>
                    <a:gd name="connsiteX412" fmla="*/ 396282 w 469600"/>
                    <a:gd name="connsiteY412" fmla="*/ 5725 h 84873"/>
                    <a:gd name="connsiteX413" fmla="*/ 397587 w 469600"/>
                    <a:gd name="connsiteY413" fmla="*/ 5393 h 84873"/>
                    <a:gd name="connsiteX414" fmla="*/ 399633 w 469600"/>
                    <a:gd name="connsiteY414" fmla="*/ 5290 h 84873"/>
                    <a:gd name="connsiteX415" fmla="*/ 401732 w 469600"/>
                    <a:gd name="connsiteY415" fmla="*/ 5393 h 84873"/>
                    <a:gd name="connsiteX416" fmla="*/ 403010 w 469600"/>
                    <a:gd name="connsiteY416" fmla="*/ 5725 h 84873"/>
                    <a:gd name="connsiteX417" fmla="*/ 403676 w 469600"/>
                    <a:gd name="connsiteY417" fmla="*/ 6263 h 84873"/>
                    <a:gd name="connsiteX418" fmla="*/ 403880 w 469600"/>
                    <a:gd name="connsiteY418" fmla="*/ 6928 h 84873"/>
                    <a:gd name="connsiteX419" fmla="*/ 403880 w 469600"/>
                    <a:gd name="connsiteY419" fmla="*/ 17876 h 84873"/>
                    <a:gd name="connsiteX420" fmla="*/ 415698 w 469600"/>
                    <a:gd name="connsiteY420" fmla="*/ 17876 h 84873"/>
                    <a:gd name="connsiteX421" fmla="*/ 416415 w 469600"/>
                    <a:gd name="connsiteY421" fmla="*/ 18055 h 84873"/>
                    <a:gd name="connsiteX422" fmla="*/ 416952 w 469600"/>
                    <a:gd name="connsiteY422" fmla="*/ 18669 h 84873"/>
                    <a:gd name="connsiteX423" fmla="*/ 417284 w 469600"/>
                    <a:gd name="connsiteY423" fmla="*/ 19769 h 84873"/>
                    <a:gd name="connsiteX424" fmla="*/ 417386 w 469600"/>
                    <a:gd name="connsiteY424" fmla="*/ 21406 h 84873"/>
                    <a:gd name="connsiteX425" fmla="*/ 416926 w 469600"/>
                    <a:gd name="connsiteY425" fmla="*/ 24066 h 84873"/>
                    <a:gd name="connsiteX426" fmla="*/ 415698 w 469600"/>
                    <a:gd name="connsiteY426" fmla="*/ 24884 h 84873"/>
                    <a:gd name="connsiteX427" fmla="*/ 403880 w 469600"/>
                    <a:gd name="connsiteY427" fmla="*/ 24884 h 84873"/>
                    <a:gd name="connsiteX428" fmla="*/ 403880 w 469600"/>
                    <a:gd name="connsiteY428" fmla="*/ 50566 h 84873"/>
                    <a:gd name="connsiteX429" fmla="*/ 405287 w 469600"/>
                    <a:gd name="connsiteY429" fmla="*/ 57754 h 84873"/>
                    <a:gd name="connsiteX430" fmla="*/ 410326 w 469600"/>
                    <a:gd name="connsiteY430" fmla="*/ 60184 h 84873"/>
                    <a:gd name="connsiteX431" fmla="*/ 412424 w 469600"/>
                    <a:gd name="connsiteY431" fmla="*/ 59954 h 84873"/>
                    <a:gd name="connsiteX432" fmla="*/ 414061 w 469600"/>
                    <a:gd name="connsiteY432" fmla="*/ 59468 h 84873"/>
                    <a:gd name="connsiteX433" fmla="*/ 415289 w 469600"/>
                    <a:gd name="connsiteY433" fmla="*/ 58982 h 84873"/>
                    <a:gd name="connsiteX434" fmla="*/ 416210 w 469600"/>
                    <a:gd name="connsiteY434" fmla="*/ 58752 h 84873"/>
                    <a:gd name="connsiteX435" fmla="*/ 416695 w 469600"/>
                    <a:gd name="connsiteY435" fmla="*/ 58880 h 84873"/>
                    <a:gd name="connsiteX436" fmla="*/ 417054 w 469600"/>
                    <a:gd name="connsiteY436" fmla="*/ 59366 h 84873"/>
                    <a:gd name="connsiteX437" fmla="*/ 417284 w 469600"/>
                    <a:gd name="connsiteY437" fmla="*/ 60338 h 84873"/>
                    <a:gd name="connsiteX438" fmla="*/ 417386 w 469600"/>
                    <a:gd name="connsiteY438" fmla="*/ 61873 h 84873"/>
                    <a:gd name="connsiteX439" fmla="*/ 469998 w 469600"/>
                    <a:gd name="connsiteY439" fmla="*/ 41716 h 84873"/>
                    <a:gd name="connsiteX440" fmla="*/ 468515 w 469600"/>
                    <a:gd name="connsiteY440" fmla="*/ 52076 h 84873"/>
                    <a:gd name="connsiteX441" fmla="*/ 464090 w 469600"/>
                    <a:gd name="connsiteY441" fmla="*/ 60235 h 84873"/>
                    <a:gd name="connsiteX442" fmla="*/ 456722 w 469600"/>
                    <a:gd name="connsiteY442" fmla="*/ 65582 h 84873"/>
                    <a:gd name="connsiteX443" fmla="*/ 446465 w 469600"/>
                    <a:gd name="connsiteY443" fmla="*/ 67500 h 84873"/>
                    <a:gd name="connsiteX444" fmla="*/ 436566 w 469600"/>
                    <a:gd name="connsiteY444" fmla="*/ 65812 h 84873"/>
                    <a:gd name="connsiteX445" fmla="*/ 429531 w 469600"/>
                    <a:gd name="connsiteY445" fmla="*/ 60901 h 84873"/>
                    <a:gd name="connsiteX446" fmla="*/ 425337 w 469600"/>
                    <a:gd name="connsiteY446" fmla="*/ 53073 h 84873"/>
                    <a:gd name="connsiteX447" fmla="*/ 423954 w 469600"/>
                    <a:gd name="connsiteY447" fmla="*/ 42637 h 84873"/>
                    <a:gd name="connsiteX448" fmla="*/ 425413 w 469600"/>
                    <a:gd name="connsiteY448" fmla="*/ 32277 h 84873"/>
                    <a:gd name="connsiteX449" fmla="*/ 429812 w 469600"/>
                    <a:gd name="connsiteY449" fmla="*/ 24117 h 84873"/>
                    <a:gd name="connsiteX450" fmla="*/ 437154 w 469600"/>
                    <a:gd name="connsiteY450" fmla="*/ 18797 h 84873"/>
                    <a:gd name="connsiteX451" fmla="*/ 447437 w 469600"/>
                    <a:gd name="connsiteY451" fmla="*/ 16904 h 84873"/>
                    <a:gd name="connsiteX452" fmla="*/ 457337 w 469600"/>
                    <a:gd name="connsiteY452" fmla="*/ 18592 h 84873"/>
                    <a:gd name="connsiteX453" fmla="*/ 464371 w 469600"/>
                    <a:gd name="connsiteY453" fmla="*/ 23503 h 84873"/>
                    <a:gd name="connsiteX454" fmla="*/ 468591 w 469600"/>
                    <a:gd name="connsiteY454" fmla="*/ 31331 h 84873"/>
                    <a:gd name="connsiteX455" fmla="*/ 469998 w 469600"/>
                    <a:gd name="connsiteY455" fmla="*/ 41716 h 84873"/>
                    <a:gd name="connsiteX456" fmla="*/ 461251 w 469600"/>
                    <a:gd name="connsiteY456" fmla="*/ 42279 h 84873"/>
                    <a:gd name="connsiteX457" fmla="*/ 460553 w 469600"/>
                    <a:gd name="connsiteY457" fmla="*/ 35219 h 84873"/>
                    <a:gd name="connsiteX458" fmla="*/ 458256 w 469600"/>
                    <a:gd name="connsiteY458" fmla="*/ 29387 h 84873"/>
                    <a:gd name="connsiteX459" fmla="*/ 453919 w 469600"/>
                    <a:gd name="connsiteY459" fmla="*/ 25422 h 84873"/>
                    <a:gd name="connsiteX460" fmla="*/ 447105 w 469600"/>
                    <a:gd name="connsiteY460" fmla="*/ 23964 h 84873"/>
                    <a:gd name="connsiteX461" fmla="*/ 440627 w 469600"/>
                    <a:gd name="connsiteY461" fmla="*/ 25294 h 84873"/>
                    <a:gd name="connsiteX462" fmla="*/ 436162 w 469600"/>
                    <a:gd name="connsiteY462" fmla="*/ 29054 h 84873"/>
                    <a:gd name="connsiteX463" fmla="*/ 433555 w 469600"/>
                    <a:gd name="connsiteY463" fmla="*/ 34809 h 84873"/>
                    <a:gd name="connsiteX464" fmla="*/ 432703 w 469600"/>
                    <a:gd name="connsiteY464" fmla="*/ 42074 h 84873"/>
                    <a:gd name="connsiteX465" fmla="*/ 433400 w 469600"/>
                    <a:gd name="connsiteY465" fmla="*/ 49185 h 84873"/>
                    <a:gd name="connsiteX466" fmla="*/ 435724 w 469600"/>
                    <a:gd name="connsiteY466" fmla="*/ 54992 h 84873"/>
                    <a:gd name="connsiteX467" fmla="*/ 440085 w 469600"/>
                    <a:gd name="connsiteY467" fmla="*/ 58931 h 84873"/>
                    <a:gd name="connsiteX468" fmla="*/ 446899 w 469600"/>
                    <a:gd name="connsiteY468" fmla="*/ 60389 h 84873"/>
                    <a:gd name="connsiteX469" fmla="*/ 453352 w 469600"/>
                    <a:gd name="connsiteY469" fmla="*/ 59059 h 84873"/>
                    <a:gd name="connsiteX470" fmla="*/ 457843 w 469600"/>
                    <a:gd name="connsiteY470" fmla="*/ 55324 h 84873"/>
                    <a:gd name="connsiteX471" fmla="*/ 460424 w 469600"/>
                    <a:gd name="connsiteY471" fmla="*/ 49594 h 84873"/>
                    <a:gd name="connsiteX472" fmla="*/ 461251 w 469600"/>
                    <a:gd name="connsiteY472" fmla="*/ 42279 h 8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Lst>
                  <a:rect l="l" t="t" r="r" b="b"/>
                  <a:pathLst>
                    <a:path w="469600" h="84873">
                      <a:moveTo>
                        <a:pt x="72380" y="65198"/>
                      </a:moveTo>
                      <a:cubicBezTo>
                        <a:pt x="72380" y="65471"/>
                        <a:pt x="72309" y="65710"/>
                        <a:pt x="72169" y="65914"/>
                      </a:cubicBezTo>
                      <a:cubicBezTo>
                        <a:pt x="72029" y="66119"/>
                        <a:pt x="71783" y="66281"/>
                        <a:pt x="71431" y="66400"/>
                      </a:cubicBezTo>
                      <a:cubicBezTo>
                        <a:pt x="71080" y="66520"/>
                        <a:pt x="70632" y="66622"/>
                        <a:pt x="70087" y="66707"/>
                      </a:cubicBezTo>
                      <a:cubicBezTo>
                        <a:pt x="69543" y="66792"/>
                        <a:pt x="68832" y="66835"/>
                        <a:pt x="67953" y="66835"/>
                      </a:cubicBezTo>
                      <a:cubicBezTo>
                        <a:pt x="67146" y="66835"/>
                        <a:pt x="66452" y="66792"/>
                        <a:pt x="65872" y="66707"/>
                      </a:cubicBezTo>
                      <a:cubicBezTo>
                        <a:pt x="65293" y="66622"/>
                        <a:pt x="64836" y="66520"/>
                        <a:pt x="64502" y="66400"/>
                      </a:cubicBezTo>
                      <a:cubicBezTo>
                        <a:pt x="64168" y="66281"/>
                        <a:pt x="63931" y="66119"/>
                        <a:pt x="63791" y="65914"/>
                      </a:cubicBezTo>
                      <a:cubicBezTo>
                        <a:pt x="63650" y="65710"/>
                        <a:pt x="63580" y="65471"/>
                        <a:pt x="63580" y="65198"/>
                      </a:cubicBezTo>
                      <a:lnTo>
                        <a:pt x="63580" y="7542"/>
                      </a:lnTo>
                      <a:lnTo>
                        <a:pt x="63478" y="7542"/>
                      </a:lnTo>
                      <a:lnTo>
                        <a:pt x="40149" y="65454"/>
                      </a:lnTo>
                      <a:cubicBezTo>
                        <a:pt x="40047" y="65692"/>
                        <a:pt x="39902" y="65897"/>
                        <a:pt x="39714" y="66068"/>
                      </a:cubicBezTo>
                      <a:cubicBezTo>
                        <a:pt x="39527" y="66238"/>
                        <a:pt x="39254" y="66383"/>
                        <a:pt x="38896" y="66503"/>
                      </a:cubicBezTo>
                      <a:cubicBezTo>
                        <a:pt x="38538" y="66622"/>
                        <a:pt x="38111" y="66707"/>
                        <a:pt x="37617" y="66758"/>
                      </a:cubicBezTo>
                      <a:cubicBezTo>
                        <a:pt x="37122" y="66809"/>
                        <a:pt x="36534" y="66835"/>
                        <a:pt x="35852" y="66835"/>
                      </a:cubicBezTo>
                      <a:cubicBezTo>
                        <a:pt x="35135" y="66835"/>
                        <a:pt x="34522" y="66801"/>
                        <a:pt x="34010" y="66733"/>
                      </a:cubicBezTo>
                      <a:cubicBezTo>
                        <a:pt x="33498" y="66665"/>
                        <a:pt x="33072" y="66571"/>
                        <a:pt x="32731" y="66451"/>
                      </a:cubicBezTo>
                      <a:cubicBezTo>
                        <a:pt x="32390" y="66332"/>
                        <a:pt x="32125" y="66187"/>
                        <a:pt x="31938" y="66016"/>
                      </a:cubicBezTo>
                      <a:cubicBezTo>
                        <a:pt x="31750" y="65846"/>
                        <a:pt x="31622" y="65658"/>
                        <a:pt x="31554" y="65454"/>
                      </a:cubicBezTo>
                      <a:lnTo>
                        <a:pt x="9249" y="7542"/>
                      </a:lnTo>
                      <a:lnTo>
                        <a:pt x="9197" y="7542"/>
                      </a:lnTo>
                      <a:lnTo>
                        <a:pt x="9197" y="65198"/>
                      </a:lnTo>
                      <a:cubicBezTo>
                        <a:pt x="9197" y="65471"/>
                        <a:pt x="9127" y="65710"/>
                        <a:pt x="8987" y="65914"/>
                      </a:cubicBezTo>
                      <a:cubicBezTo>
                        <a:pt x="8846" y="66119"/>
                        <a:pt x="8600" y="66281"/>
                        <a:pt x="8249" y="66400"/>
                      </a:cubicBezTo>
                      <a:cubicBezTo>
                        <a:pt x="7898" y="66520"/>
                        <a:pt x="7441" y="66622"/>
                        <a:pt x="6879" y="66707"/>
                      </a:cubicBezTo>
                      <a:cubicBezTo>
                        <a:pt x="6317" y="66792"/>
                        <a:pt x="5597" y="66835"/>
                        <a:pt x="4719" y="66835"/>
                      </a:cubicBezTo>
                      <a:cubicBezTo>
                        <a:pt x="3875" y="66835"/>
                        <a:pt x="3173" y="66792"/>
                        <a:pt x="2611" y="66707"/>
                      </a:cubicBezTo>
                      <a:cubicBezTo>
                        <a:pt x="2049" y="66622"/>
                        <a:pt x="1601" y="66520"/>
                        <a:pt x="1267" y="66400"/>
                      </a:cubicBezTo>
                      <a:cubicBezTo>
                        <a:pt x="933" y="66281"/>
                        <a:pt x="705" y="66119"/>
                        <a:pt x="582" y="65914"/>
                      </a:cubicBezTo>
                      <a:cubicBezTo>
                        <a:pt x="459" y="65710"/>
                        <a:pt x="398" y="65471"/>
                        <a:pt x="398" y="65198"/>
                      </a:cubicBezTo>
                      <a:lnTo>
                        <a:pt x="398" y="4318"/>
                      </a:lnTo>
                      <a:cubicBezTo>
                        <a:pt x="398" y="2886"/>
                        <a:pt x="779" y="1863"/>
                        <a:pt x="1541" y="1249"/>
                      </a:cubicBezTo>
                      <a:cubicBezTo>
                        <a:pt x="2303" y="635"/>
                        <a:pt x="3151" y="328"/>
                        <a:pt x="4086" y="328"/>
                      </a:cubicBezTo>
                      <a:lnTo>
                        <a:pt x="9489" y="328"/>
                      </a:lnTo>
                      <a:cubicBezTo>
                        <a:pt x="10597" y="328"/>
                        <a:pt x="11567" y="430"/>
                        <a:pt x="12398" y="635"/>
                      </a:cubicBezTo>
                      <a:cubicBezTo>
                        <a:pt x="13230" y="840"/>
                        <a:pt x="13957" y="1164"/>
                        <a:pt x="14580" y="1607"/>
                      </a:cubicBezTo>
                      <a:cubicBezTo>
                        <a:pt x="15203" y="2050"/>
                        <a:pt x="15723" y="2613"/>
                        <a:pt x="16138" y="3295"/>
                      </a:cubicBezTo>
                      <a:cubicBezTo>
                        <a:pt x="16554" y="3977"/>
                        <a:pt x="16918" y="4779"/>
                        <a:pt x="17230" y="5700"/>
                      </a:cubicBezTo>
                      <a:lnTo>
                        <a:pt x="36159" y="53636"/>
                      </a:lnTo>
                      <a:lnTo>
                        <a:pt x="36414" y="53636"/>
                      </a:lnTo>
                      <a:lnTo>
                        <a:pt x="56111" y="5853"/>
                      </a:lnTo>
                      <a:cubicBezTo>
                        <a:pt x="56492" y="4830"/>
                        <a:pt x="56908" y="3960"/>
                        <a:pt x="57358" y="3244"/>
                      </a:cubicBezTo>
                      <a:cubicBezTo>
                        <a:pt x="57809" y="2528"/>
                        <a:pt x="58303" y="1957"/>
                        <a:pt x="58840" y="1530"/>
                      </a:cubicBezTo>
                      <a:cubicBezTo>
                        <a:pt x="59377" y="1104"/>
                        <a:pt x="59975" y="797"/>
                        <a:pt x="60633" y="609"/>
                      </a:cubicBezTo>
                      <a:cubicBezTo>
                        <a:pt x="61291" y="422"/>
                        <a:pt x="62053" y="328"/>
                        <a:pt x="62920" y="328"/>
                      </a:cubicBezTo>
                      <a:lnTo>
                        <a:pt x="68585" y="328"/>
                      </a:lnTo>
                      <a:cubicBezTo>
                        <a:pt x="69105" y="328"/>
                        <a:pt x="69599" y="405"/>
                        <a:pt x="70067" y="558"/>
                      </a:cubicBezTo>
                      <a:cubicBezTo>
                        <a:pt x="70534" y="712"/>
                        <a:pt x="70933" y="950"/>
                        <a:pt x="71262" y="1274"/>
                      </a:cubicBezTo>
                      <a:cubicBezTo>
                        <a:pt x="71591" y="1599"/>
                        <a:pt x="71860" y="2008"/>
                        <a:pt x="72068" y="2502"/>
                      </a:cubicBezTo>
                      <a:cubicBezTo>
                        <a:pt x="72276" y="2997"/>
                        <a:pt x="72380" y="3602"/>
                        <a:pt x="72380" y="4318"/>
                      </a:cubicBezTo>
                      <a:close/>
                      <a:moveTo>
                        <a:pt x="127021" y="40232"/>
                      </a:moveTo>
                      <a:cubicBezTo>
                        <a:pt x="127021" y="41562"/>
                        <a:pt x="126687" y="42509"/>
                        <a:pt x="126019" y="43072"/>
                      </a:cubicBezTo>
                      <a:cubicBezTo>
                        <a:pt x="125351" y="43634"/>
                        <a:pt x="124588" y="43916"/>
                        <a:pt x="123732" y="43916"/>
                      </a:cubicBezTo>
                      <a:lnTo>
                        <a:pt x="93409" y="43916"/>
                      </a:lnTo>
                      <a:cubicBezTo>
                        <a:pt x="93409" y="46474"/>
                        <a:pt x="93667" y="48776"/>
                        <a:pt x="94180" y="50822"/>
                      </a:cubicBezTo>
                      <a:cubicBezTo>
                        <a:pt x="94694" y="52869"/>
                        <a:pt x="95552" y="54625"/>
                        <a:pt x="96751" y="56092"/>
                      </a:cubicBezTo>
                      <a:cubicBezTo>
                        <a:pt x="97950" y="57558"/>
                        <a:pt x="99510" y="58684"/>
                        <a:pt x="101429" y="59468"/>
                      </a:cubicBezTo>
                      <a:cubicBezTo>
                        <a:pt x="103349" y="60253"/>
                        <a:pt x="105696" y="60645"/>
                        <a:pt x="108472" y="60645"/>
                      </a:cubicBezTo>
                      <a:cubicBezTo>
                        <a:pt x="110666" y="60645"/>
                        <a:pt x="112619" y="60466"/>
                        <a:pt x="114333" y="60108"/>
                      </a:cubicBezTo>
                      <a:cubicBezTo>
                        <a:pt x="116046" y="59749"/>
                        <a:pt x="117529" y="59349"/>
                        <a:pt x="118779" y="58905"/>
                      </a:cubicBezTo>
                      <a:cubicBezTo>
                        <a:pt x="120031" y="58462"/>
                        <a:pt x="121059" y="58061"/>
                        <a:pt x="121864" y="57703"/>
                      </a:cubicBezTo>
                      <a:cubicBezTo>
                        <a:pt x="122669" y="57345"/>
                        <a:pt x="123278" y="57166"/>
                        <a:pt x="123689" y="57166"/>
                      </a:cubicBezTo>
                      <a:cubicBezTo>
                        <a:pt x="123929" y="57166"/>
                        <a:pt x="124144" y="57226"/>
                        <a:pt x="124332" y="57345"/>
                      </a:cubicBezTo>
                      <a:cubicBezTo>
                        <a:pt x="124520" y="57464"/>
                        <a:pt x="124666" y="57643"/>
                        <a:pt x="124769" y="57882"/>
                      </a:cubicBezTo>
                      <a:cubicBezTo>
                        <a:pt x="124871" y="58121"/>
                        <a:pt x="124949" y="58453"/>
                        <a:pt x="125000" y="58880"/>
                      </a:cubicBezTo>
                      <a:cubicBezTo>
                        <a:pt x="125051" y="59306"/>
                        <a:pt x="125077" y="59826"/>
                        <a:pt x="125077" y="60440"/>
                      </a:cubicBezTo>
                      <a:cubicBezTo>
                        <a:pt x="125077" y="60884"/>
                        <a:pt x="125060" y="61267"/>
                        <a:pt x="125026" y="61591"/>
                      </a:cubicBezTo>
                      <a:cubicBezTo>
                        <a:pt x="124992" y="61915"/>
                        <a:pt x="124949" y="62205"/>
                        <a:pt x="124898" y="62461"/>
                      </a:cubicBezTo>
                      <a:cubicBezTo>
                        <a:pt x="124847" y="62717"/>
                        <a:pt x="124762" y="62947"/>
                        <a:pt x="124643" y="63152"/>
                      </a:cubicBezTo>
                      <a:cubicBezTo>
                        <a:pt x="124523" y="63356"/>
                        <a:pt x="124369" y="63552"/>
                        <a:pt x="124182" y="63740"/>
                      </a:cubicBezTo>
                      <a:cubicBezTo>
                        <a:pt x="123994" y="63927"/>
                        <a:pt x="123440" y="64234"/>
                        <a:pt x="122520" y="64661"/>
                      </a:cubicBezTo>
                      <a:cubicBezTo>
                        <a:pt x="121599" y="65087"/>
                        <a:pt x="120404" y="65505"/>
                        <a:pt x="118938" y="65914"/>
                      </a:cubicBezTo>
                      <a:cubicBezTo>
                        <a:pt x="117471" y="66323"/>
                        <a:pt x="115775" y="66690"/>
                        <a:pt x="113848" y="67014"/>
                      </a:cubicBezTo>
                      <a:cubicBezTo>
                        <a:pt x="111920" y="67338"/>
                        <a:pt x="109866" y="67500"/>
                        <a:pt x="107683" y="67500"/>
                      </a:cubicBezTo>
                      <a:cubicBezTo>
                        <a:pt x="103897" y="67500"/>
                        <a:pt x="100581" y="66971"/>
                        <a:pt x="97733" y="65914"/>
                      </a:cubicBezTo>
                      <a:cubicBezTo>
                        <a:pt x="94885" y="64857"/>
                        <a:pt x="92488" y="63288"/>
                        <a:pt x="90544" y="61208"/>
                      </a:cubicBezTo>
                      <a:cubicBezTo>
                        <a:pt x="88600" y="59127"/>
                        <a:pt x="87133" y="56518"/>
                        <a:pt x="86145" y="53380"/>
                      </a:cubicBezTo>
                      <a:cubicBezTo>
                        <a:pt x="85156" y="50242"/>
                        <a:pt x="84661" y="46593"/>
                        <a:pt x="84661" y="42432"/>
                      </a:cubicBezTo>
                      <a:cubicBezTo>
                        <a:pt x="84661" y="38476"/>
                        <a:pt x="85173" y="34920"/>
                        <a:pt x="86196" y="31765"/>
                      </a:cubicBezTo>
                      <a:cubicBezTo>
                        <a:pt x="87219" y="28611"/>
                        <a:pt x="88694" y="25933"/>
                        <a:pt x="90621" y="23733"/>
                      </a:cubicBezTo>
                      <a:cubicBezTo>
                        <a:pt x="92548" y="21534"/>
                        <a:pt x="94876" y="19845"/>
                        <a:pt x="97604" y="18669"/>
                      </a:cubicBezTo>
                      <a:cubicBezTo>
                        <a:pt x="100333" y="17492"/>
                        <a:pt x="103386" y="16904"/>
                        <a:pt x="106762" y="16904"/>
                      </a:cubicBezTo>
                      <a:cubicBezTo>
                        <a:pt x="110377" y="16904"/>
                        <a:pt x="113456" y="17483"/>
                        <a:pt x="115996" y="18643"/>
                      </a:cubicBezTo>
                      <a:cubicBezTo>
                        <a:pt x="118537" y="19803"/>
                        <a:pt x="120626" y="21363"/>
                        <a:pt x="122263" y="23324"/>
                      </a:cubicBezTo>
                      <a:cubicBezTo>
                        <a:pt x="123901" y="25285"/>
                        <a:pt x="125103" y="27587"/>
                        <a:pt x="125871" y="30231"/>
                      </a:cubicBezTo>
                      <a:cubicBezTo>
                        <a:pt x="126637" y="32874"/>
                        <a:pt x="127021" y="35696"/>
                        <a:pt x="127021" y="38697"/>
                      </a:cubicBezTo>
                      <a:close/>
                      <a:moveTo>
                        <a:pt x="118529" y="37725"/>
                      </a:moveTo>
                      <a:cubicBezTo>
                        <a:pt x="118632" y="33292"/>
                        <a:pt x="117645" y="29813"/>
                        <a:pt x="115568" y="27289"/>
                      </a:cubicBezTo>
                      <a:cubicBezTo>
                        <a:pt x="113493" y="24765"/>
                        <a:pt x="110413" y="23503"/>
                        <a:pt x="106330" y="23503"/>
                      </a:cubicBezTo>
                      <a:cubicBezTo>
                        <a:pt x="104236" y="23503"/>
                        <a:pt x="102400" y="23895"/>
                        <a:pt x="100822" y="24680"/>
                      </a:cubicBezTo>
                      <a:cubicBezTo>
                        <a:pt x="99243" y="25464"/>
                        <a:pt x="97922" y="26504"/>
                        <a:pt x="96858" y="27801"/>
                      </a:cubicBezTo>
                      <a:cubicBezTo>
                        <a:pt x="95794" y="29097"/>
                        <a:pt x="94970" y="30606"/>
                        <a:pt x="94388" y="32328"/>
                      </a:cubicBezTo>
                      <a:cubicBezTo>
                        <a:pt x="93804" y="34050"/>
                        <a:pt x="93478" y="35850"/>
                        <a:pt x="93409" y="37725"/>
                      </a:cubicBezTo>
                      <a:close/>
                      <a:moveTo>
                        <a:pt x="168229" y="52715"/>
                      </a:moveTo>
                      <a:cubicBezTo>
                        <a:pt x="168229" y="55068"/>
                        <a:pt x="167795" y="57166"/>
                        <a:pt x="166925" y="59008"/>
                      </a:cubicBezTo>
                      <a:cubicBezTo>
                        <a:pt x="166056" y="60849"/>
                        <a:pt x="164819" y="62401"/>
                        <a:pt x="163216" y="63663"/>
                      </a:cubicBezTo>
                      <a:cubicBezTo>
                        <a:pt x="161613" y="64925"/>
                        <a:pt x="159703" y="65880"/>
                        <a:pt x="157486" y="66528"/>
                      </a:cubicBezTo>
                      <a:cubicBezTo>
                        <a:pt x="155269" y="67176"/>
                        <a:pt x="152830" y="67500"/>
                        <a:pt x="150170" y="67500"/>
                      </a:cubicBezTo>
                      <a:cubicBezTo>
                        <a:pt x="148533" y="67500"/>
                        <a:pt x="146973" y="67372"/>
                        <a:pt x="145489" y="67116"/>
                      </a:cubicBezTo>
                      <a:cubicBezTo>
                        <a:pt x="144005" y="66861"/>
                        <a:pt x="142676" y="66537"/>
                        <a:pt x="141498" y="66144"/>
                      </a:cubicBezTo>
                      <a:cubicBezTo>
                        <a:pt x="140322" y="65752"/>
                        <a:pt x="139325" y="65343"/>
                        <a:pt x="138505" y="64917"/>
                      </a:cubicBezTo>
                      <a:cubicBezTo>
                        <a:pt x="137687" y="64490"/>
                        <a:pt x="137090" y="64107"/>
                        <a:pt x="136716" y="63765"/>
                      </a:cubicBezTo>
                      <a:cubicBezTo>
                        <a:pt x="136340" y="63424"/>
                        <a:pt x="136067" y="62947"/>
                        <a:pt x="135897" y="62333"/>
                      </a:cubicBezTo>
                      <a:cubicBezTo>
                        <a:pt x="135726" y="61719"/>
                        <a:pt x="135641" y="60884"/>
                        <a:pt x="135641" y="59826"/>
                      </a:cubicBezTo>
                      <a:cubicBezTo>
                        <a:pt x="135641" y="59178"/>
                        <a:pt x="135675" y="58633"/>
                        <a:pt x="135743" y="58189"/>
                      </a:cubicBezTo>
                      <a:cubicBezTo>
                        <a:pt x="135812" y="57746"/>
                        <a:pt x="135897" y="57388"/>
                        <a:pt x="135999" y="57115"/>
                      </a:cubicBezTo>
                      <a:cubicBezTo>
                        <a:pt x="136101" y="56842"/>
                        <a:pt x="136246" y="56646"/>
                        <a:pt x="136434" y="56526"/>
                      </a:cubicBezTo>
                      <a:cubicBezTo>
                        <a:pt x="136621" y="56407"/>
                        <a:pt x="136835" y="56347"/>
                        <a:pt x="137074" y="56347"/>
                      </a:cubicBezTo>
                      <a:cubicBezTo>
                        <a:pt x="137448" y="56347"/>
                        <a:pt x="138003" y="56578"/>
                        <a:pt x="138736" y="57038"/>
                      </a:cubicBezTo>
                      <a:cubicBezTo>
                        <a:pt x="139469" y="57498"/>
                        <a:pt x="140373" y="58002"/>
                        <a:pt x="141448" y="58547"/>
                      </a:cubicBezTo>
                      <a:cubicBezTo>
                        <a:pt x="142522" y="59093"/>
                        <a:pt x="143793" y="59596"/>
                        <a:pt x="145259" y="60056"/>
                      </a:cubicBezTo>
                      <a:cubicBezTo>
                        <a:pt x="146726" y="60517"/>
                        <a:pt x="148413" y="60747"/>
                        <a:pt x="150324" y="60747"/>
                      </a:cubicBezTo>
                      <a:cubicBezTo>
                        <a:pt x="151757" y="60747"/>
                        <a:pt x="153052" y="60594"/>
                        <a:pt x="154212" y="60287"/>
                      </a:cubicBezTo>
                      <a:cubicBezTo>
                        <a:pt x="155371" y="59980"/>
                        <a:pt x="156377" y="59528"/>
                        <a:pt x="157231" y="58931"/>
                      </a:cubicBezTo>
                      <a:cubicBezTo>
                        <a:pt x="158083" y="58334"/>
                        <a:pt x="158739" y="57575"/>
                        <a:pt x="159199" y="56654"/>
                      </a:cubicBezTo>
                      <a:cubicBezTo>
                        <a:pt x="159660" y="55733"/>
                        <a:pt x="159891" y="54642"/>
                        <a:pt x="159891" y="53380"/>
                      </a:cubicBezTo>
                      <a:cubicBezTo>
                        <a:pt x="159891" y="52084"/>
                        <a:pt x="159558" y="50993"/>
                        <a:pt x="158893" y="50106"/>
                      </a:cubicBezTo>
                      <a:cubicBezTo>
                        <a:pt x="158228" y="49219"/>
                        <a:pt x="157350" y="48435"/>
                        <a:pt x="156258" y="47753"/>
                      </a:cubicBezTo>
                      <a:cubicBezTo>
                        <a:pt x="155167" y="47070"/>
                        <a:pt x="153939" y="46465"/>
                        <a:pt x="152575" y="45936"/>
                      </a:cubicBezTo>
                      <a:cubicBezTo>
                        <a:pt x="151211" y="45408"/>
                        <a:pt x="149804" y="44854"/>
                        <a:pt x="148354" y="44274"/>
                      </a:cubicBezTo>
                      <a:cubicBezTo>
                        <a:pt x="146905" y="43694"/>
                        <a:pt x="145489" y="43037"/>
                        <a:pt x="144108" y="42304"/>
                      </a:cubicBezTo>
                      <a:cubicBezTo>
                        <a:pt x="142727" y="41571"/>
                        <a:pt x="141491" y="40676"/>
                        <a:pt x="140399" y="39618"/>
                      </a:cubicBezTo>
                      <a:cubicBezTo>
                        <a:pt x="139307" y="38561"/>
                        <a:pt x="138429" y="37299"/>
                        <a:pt x="137764" y="35833"/>
                      </a:cubicBezTo>
                      <a:cubicBezTo>
                        <a:pt x="137099" y="34366"/>
                        <a:pt x="136766" y="32609"/>
                        <a:pt x="136766" y="30563"/>
                      </a:cubicBezTo>
                      <a:cubicBezTo>
                        <a:pt x="136766" y="28755"/>
                        <a:pt x="137116" y="27025"/>
                        <a:pt x="137815" y="25371"/>
                      </a:cubicBezTo>
                      <a:cubicBezTo>
                        <a:pt x="138514" y="23716"/>
                        <a:pt x="139563" y="22267"/>
                        <a:pt x="140962" y="21022"/>
                      </a:cubicBezTo>
                      <a:cubicBezTo>
                        <a:pt x="142360" y="19777"/>
                        <a:pt x="144108" y="18779"/>
                        <a:pt x="146205" y="18029"/>
                      </a:cubicBezTo>
                      <a:cubicBezTo>
                        <a:pt x="148303" y="17279"/>
                        <a:pt x="150750" y="16904"/>
                        <a:pt x="153546" y="16904"/>
                      </a:cubicBezTo>
                      <a:cubicBezTo>
                        <a:pt x="154774" y="16904"/>
                        <a:pt x="156003" y="17006"/>
                        <a:pt x="157231" y="17211"/>
                      </a:cubicBezTo>
                      <a:cubicBezTo>
                        <a:pt x="158458" y="17415"/>
                        <a:pt x="159566" y="17671"/>
                        <a:pt x="160556" y="17978"/>
                      </a:cubicBezTo>
                      <a:cubicBezTo>
                        <a:pt x="161545" y="18285"/>
                        <a:pt x="162388" y="18617"/>
                        <a:pt x="163089" y="18976"/>
                      </a:cubicBezTo>
                      <a:cubicBezTo>
                        <a:pt x="163788" y="19334"/>
                        <a:pt x="164316" y="19649"/>
                        <a:pt x="164674" y="19922"/>
                      </a:cubicBezTo>
                      <a:cubicBezTo>
                        <a:pt x="165033" y="20195"/>
                        <a:pt x="165271" y="20434"/>
                        <a:pt x="165390" y="20638"/>
                      </a:cubicBezTo>
                      <a:cubicBezTo>
                        <a:pt x="165510" y="20843"/>
                        <a:pt x="165595" y="21073"/>
                        <a:pt x="165646" y="21329"/>
                      </a:cubicBezTo>
                      <a:cubicBezTo>
                        <a:pt x="165697" y="21585"/>
                        <a:pt x="165748" y="21900"/>
                        <a:pt x="165799" y="22275"/>
                      </a:cubicBezTo>
                      <a:cubicBezTo>
                        <a:pt x="165851" y="22651"/>
                        <a:pt x="165876" y="23111"/>
                        <a:pt x="165876" y="23657"/>
                      </a:cubicBezTo>
                      <a:cubicBezTo>
                        <a:pt x="165876" y="24236"/>
                        <a:pt x="165851" y="24740"/>
                        <a:pt x="165799" y="25166"/>
                      </a:cubicBezTo>
                      <a:cubicBezTo>
                        <a:pt x="165748" y="25592"/>
                        <a:pt x="165663" y="25942"/>
                        <a:pt x="165544" y="26215"/>
                      </a:cubicBezTo>
                      <a:cubicBezTo>
                        <a:pt x="165424" y="26487"/>
                        <a:pt x="165279" y="26684"/>
                        <a:pt x="165109" y="26803"/>
                      </a:cubicBezTo>
                      <a:cubicBezTo>
                        <a:pt x="164938" y="26922"/>
                        <a:pt x="164751" y="26982"/>
                        <a:pt x="164546" y="26982"/>
                      </a:cubicBezTo>
                      <a:cubicBezTo>
                        <a:pt x="164239" y="26982"/>
                        <a:pt x="163795" y="26794"/>
                        <a:pt x="163216" y="26419"/>
                      </a:cubicBezTo>
                      <a:cubicBezTo>
                        <a:pt x="162636" y="26044"/>
                        <a:pt x="161886" y="25643"/>
                        <a:pt x="160964" y="25217"/>
                      </a:cubicBezTo>
                      <a:cubicBezTo>
                        <a:pt x="160044" y="24791"/>
                        <a:pt x="158961" y="24390"/>
                        <a:pt x="157716" y="24015"/>
                      </a:cubicBezTo>
                      <a:cubicBezTo>
                        <a:pt x="156472" y="23640"/>
                        <a:pt x="155048" y="23452"/>
                        <a:pt x="153444" y="23452"/>
                      </a:cubicBezTo>
                      <a:cubicBezTo>
                        <a:pt x="152012" y="23452"/>
                        <a:pt x="150750" y="23614"/>
                        <a:pt x="149658" y="23938"/>
                      </a:cubicBezTo>
                      <a:cubicBezTo>
                        <a:pt x="148568" y="24262"/>
                        <a:pt x="147672" y="24722"/>
                        <a:pt x="146973" y="25319"/>
                      </a:cubicBezTo>
                      <a:cubicBezTo>
                        <a:pt x="146273" y="25916"/>
                        <a:pt x="145744" y="26624"/>
                        <a:pt x="145387" y="27442"/>
                      </a:cubicBezTo>
                      <a:cubicBezTo>
                        <a:pt x="145029" y="28261"/>
                        <a:pt x="144850" y="29148"/>
                        <a:pt x="144850" y="30103"/>
                      </a:cubicBezTo>
                      <a:cubicBezTo>
                        <a:pt x="144850" y="31433"/>
                        <a:pt x="145191" y="32550"/>
                        <a:pt x="145873" y="33454"/>
                      </a:cubicBezTo>
                      <a:cubicBezTo>
                        <a:pt x="146555" y="34357"/>
                        <a:pt x="147442" y="35150"/>
                        <a:pt x="148533" y="35833"/>
                      </a:cubicBezTo>
                      <a:cubicBezTo>
                        <a:pt x="149625" y="36515"/>
                        <a:pt x="150870" y="37129"/>
                        <a:pt x="152268" y="37674"/>
                      </a:cubicBezTo>
                      <a:cubicBezTo>
                        <a:pt x="153666" y="38220"/>
                        <a:pt x="155090" y="38783"/>
                        <a:pt x="156540" y="39363"/>
                      </a:cubicBezTo>
                      <a:cubicBezTo>
                        <a:pt x="157989" y="39942"/>
                        <a:pt x="159421" y="40590"/>
                        <a:pt x="160837" y="41307"/>
                      </a:cubicBezTo>
                      <a:cubicBezTo>
                        <a:pt x="162252" y="42023"/>
                        <a:pt x="163506" y="42892"/>
                        <a:pt x="164597" y="43916"/>
                      </a:cubicBezTo>
                      <a:cubicBezTo>
                        <a:pt x="165689" y="44939"/>
                        <a:pt x="166567" y="46167"/>
                        <a:pt x="167232" y="47599"/>
                      </a:cubicBezTo>
                      <a:cubicBezTo>
                        <a:pt x="167897" y="49032"/>
                        <a:pt x="168229" y="50737"/>
                        <a:pt x="168229" y="52715"/>
                      </a:cubicBezTo>
                      <a:close/>
                      <a:moveTo>
                        <a:pt x="208909" y="52715"/>
                      </a:moveTo>
                      <a:cubicBezTo>
                        <a:pt x="208909" y="55068"/>
                        <a:pt x="208474" y="57166"/>
                        <a:pt x="207605" y="59008"/>
                      </a:cubicBezTo>
                      <a:cubicBezTo>
                        <a:pt x="206735" y="60849"/>
                        <a:pt x="205499" y="62401"/>
                        <a:pt x="203896" y="63663"/>
                      </a:cubicBezTo>
                      <a:cubicBezTo>
                        <a:pt x="202292" y="64925"/>
                        <a:pt x="200383" y="65880"/>
                        <a:pt x="198165" y="66528"/>
                      </a:cubicBezTo>
                      <a:cubicBezTo>
                        <a:pt x="195949" y="67176"/>
                        <a:pt x="193510" y="67500"/>
                        <a:pt x="190850" y="67500"/>
                      </a:cubicBezTo>
                      <a:cubicBezTo>
                        <a:pt x="189213" y="67500"/>
                        <a:pt x="187653" y="67372"/>
                        <a:pt x="186169" y="67116"/>
                      </a:cubicBezTo>
                      <a:cubicBezTo>
                        <a:pt x="184686" y="66861"/>
                        <a:pt x="183355" y="66537"/>
                        <a:pt x="182179" y="66144"/>
                      </a:cubicBezTo>
                      <a:cubicBezTo>
                        <a:pt x="181001" y="65752"/>
                        <a:pt x="180004" y="65343"/>
                        <a:pt x="179186" y="64917"/>
                      </a:cubicBezTo>
                      <a:cubicBezTo>
                        <a:pt x="178367" y="64490"/>
                        <a:pt x="177770" y="64107"/>
                        <a:pt x="177395" y="63765"/>
                      </a:cubicBezTo>
                      <a:cubicBezTo>
                        <a:pt x="177020" y="63424"/>
                        <a:pt x="176747" y="62947"/>
                        <a:pt x="176576" y="62333"/>
                      </a:cubicBezTo>
                      <a:cubicBezTo>
                        <a:pt x="176405" y="61719"/>
                        <a:pt x="176321" y="60884"/>
                        <a:pt x="176321" y="59826"/>
                      </a:cubicBezTo>
                      <a:cubicBezTo>
                        <a:pt x="176321" y="59178"/>
                        <a:pt x="176355" y="58633"/>
                        <a:pt x="176423" y="58189"/>
                      </a:cubicBezTo>
                      <a:cubicBezTo>
                        <a:pt x="176491" y="57746"/>
                        <a:pt x="176576" y="57388"/>
                        <a:pt x="176679" y="57115"/>
                      </a:cubicBezTo>
                      <a:cubicBezTo>
                        <a:pt x="176781" y="56842"/>
                        <a:pt x="176926" y="56646"/>
                        <a:pt x="177113" y="56526"/>
                      </a:cubicBezTo>
                      <a:cubicBezTo>
                        <a:pt x="177301" y="56407"/>
                        <a:pt x="177514" y="56347"/>
                        <a:pt x="177753" y="56347"/>
                      </a:cubicBezTo>
                      <a:cubicBezTo>
                        <a:pt x="178129" y="56347"/>
                        <a:pt x="178683" y="56578"/>
                        <a:pt x="179415" y="57038"/>
                      </a:cubicBezTo>
                      <a:cubicBezTo>
                        <a:pt x="180149" y="57498"/>
                        <a:pt x="181053" y="58002"/>
                        <a:pt x="182127" y="58547"/>
                      </a:cubicBezTo>
                      <a:cubicBezTo>
                        <a:pt x="183202" y="59093"/>
                        <a:pt x="184472" y="59596"/>
                        <a:pt x="185939" y="60056"/>
                      </a:cubicBezTo>
                      <a:cubicBezTo>
                        <a:pt x="187405" y="60517"/>
                        <a:pt x="189094" y="60747"/>
                        <a:pt x="191003" y="60747"/>
                      </a:cubicBezTo>
                      <a:cubicBezTo>
                        <a:pt x="192436" y="60747"/>
                        <a:pt x="193732" y="60594"/>
                        <a:pt x="194892" y="60287"/>
                      </a:cubicBezTo>
                      <a:cubicBezTo>
                        <a:pt x="196051" y="59980"/>
                        <a:pt x="197058" y="59528"/>
                        <a:pt x="197910" y="58931"/>
                      </a:cubicBezTo>
                      <a:cubicBezTo>
                        <a:pt x="198763" y="58334"/>
                        <a:pt x="199419" y="57575"/>
                        <a:pt x="199880" y="56654"/>
                      </a:cubicBezTo>
                      <a:cubicBezTo>
                        <a:pt x="200340" y="55733"/>
                        <a:pt x="200570" y="54642"/>
                        <a:pt x="200570" y="53380"/>
                      </a:cubicBezTo>
                      <a:cubicBezTo>
                        <a:pt x="200570" y="52084"/>
                        <a:pt x="200238" y="50993"/>
                        <a:pt x="199573" y="50106"/>
                      </a:cubicBezTo>
                      <a:cubicBezTo>
                        <a:pt x="198907" y="49219"/>
                        <a:pt x="198029" y="48435"/>
                        <a:pt x="196938" y="47753"/>
                      </a:cubicBezTo>
                      <a:cubicBezTo>
                        <a:pt x="195847" y="47070"/>
                        <a:pt x="194619" y="46465"/>
                        <a:pt x="193254" y="45936"/>
                      </a:cubicBezTo>
                      <a:cubicBezTo>
                        <a:pt x="191890" y="45408"/>
                        <a:pt x="190483" y="44854"/>
                        <a:pt x="189034" y="44274"/>
                      </a:cubicBezTo>
                      <a:cubicBezTo>
                        <a:pt x="187584" y="43694"/>
                        <a:pt x="186169" y="43037"/>
                        <a:pt x="184787" y="42304"/>
                      </a:cubicBezTo>
                      <a:cubicBezTo>
                        <a:pt x="183406" y="41571"/>
                        <a:pt x="182170" y="40676"/>
                        <a:pt x="181078" y="39618"/>
                      </a:cubicBezTo>
                      <a:cubicBezTo>
                        <a:pt x="179987" y="38561"/>
                        <a:pt x="179109" y="37299"/>
                        <a:pt x="178444" y="35833"/>
                      </a:cubicBezTo>
                      <a:cubicBezTo>
                        <a:pt x="177779" y="34366"/>
                        <a:pt x="177447" y="32609"/>
                        <a:pt x="177447" y="30563"/>
                      </a:cubicBezTo>
                      <a:cubicBezTo>
                        <a:pt x="177447" y="28755"/>
                        <a:pt x="177796" y="27025"/>
                        <a:pt x="178495" y="25371"/>
                      </a:cubicBezTo>
                      <a:cubicBezTo>
                        <a:pt x="179194" y="23716"/>
                        <a:pt x="180243" y="22267"/>
                        <a:pt x="181641" y="21022"/>
                      </a:cubicBezTo>
                      <a:cubicBezTo>
                        <a:pt x="183040" y="19777"/>
                        <a:pt x="184787" y="18779"/>
                        <a:pt x="186885" y="18029"/>
                      </a:cubicBezTo>
                      <a:cubicBezTo>
                        <a:pt x="188982" y="17279"/>
                        <a:pt x="191430" y="16904"/>
                        <a:pt x="194227" y="16904"/>
                      </a:cubicBezTo>
                      <a:cubicBezTo>
                        <a:pt x="195454" y="16904"/>
                        <a:pt x="196682" y="17006"/>
                        <a:pt x="197910" y="17211"/>
                      </a:cubicBezTo>
                      <a:cubicBezTo>
                        <a:pt x="199138" y="17415"/>
                        <a:pt x="200247" y="17671"/>
                        <a:pt x="201235" y="17978"/>
                      </a:cubicBezTo>
                      <a:cubicBezTo>
                        <a:pt x="202225" y="18285"/>
                        <a:pt x="203069" y="18617"/>
                        <a:pt x="203768" y="18976"/>
                      </a:cubicBezTo>
                      <a:cubicBezTo>
                        <a:pt x="204467" y="19334"/>
                        <a:pt x="204996" y="19649"/>
                        <a:pt x="205354" y="19922"/>
                      </a:cubicBezTo>
                      <a:cubicBezTo>
                        <a:pt x="205712" y="20195"/>
                        <a:pt x="205951" y="20434"/>
                        <a:pt x="206070" y="20638"/>
                      </a:cubicBezTo>
                      <a:cubicBezTo>
                        <a:pt x="206189" y="20843"/>
                        <a:pt x="206275" y="21073"/>
                        <a:pt x="206325" y="21329"/>
                      </a:cubicBezTo>
                      <a:cubicBezTo>
                        <a:pt x="206377" y="21585"/>
                        <a:pt x="206428" y="21900"/>
                        <a:pt x="206480" y="22275"/>
                      </a:cubicBezTo>
                      <a:cubicBezTo>
                        <a:pt x="206530" y="22651"/>
                        <a:pt x="206556" y="23111"/>
                        <a:pt x="206556" y="23657"/>
                      </a:cubicBezTo>
                      <a:cubicBezTo>
                        <a:pt x="206556" y="24236"/>
                        <a:pt x="206530" y="24740"/>
                        <a:pt x="206480" y="25166"/>
                      </a:cubicBezTo>
                      <a:cubicBezTo>
                        <a:pt x="206428" y="25592"/>
                        <a:pt x="206343" y="25942"/>
                        <a:pt x="206223" y="26215"/>
                      </a:cubicBezTo>
                      <a:cubicBezTo>
                        <a:pt x="206104" y="26487"/>
                        <a:pt x="205959" y="26684"/>
                        <a:pt x="205788" y="26803"/>
                      </a:cubicBezTo>
                      <a:cubicBezTo>
                        <a:pt x="205618" y="26922"/>
                        <a:pt x="205430" y="26982"/>
                        <a:pt x="205226" y="26982"/>
                      </a:cubicBezTo>
                      <a:cubicBezTo>
                        <a:pt x="204919" y="26982"/>
                        <a:pt x="204476" y="26794"/>
                        <a:pt x="203896" y="26419"/>
                      </a:cubicBezTo>
                      <a:cubicBezTo>
                        <a:pt x="203315" y="26044"/>
                        <a:pt x="202566" y="25643"/>
                        <a:pt x="201645" y="25217"/>
                      </a:cubicBezTo>
                      <a:cubicBezTo>
                        <a:pt x="200724" y="24791"/>
                        <a:pt x="199641" y="24390"/>
                        <a:pt x="198396" y="24015"/>
                      </a:cubicBezTo>
                      <a:cubicBezTo>
                        <a:pt x="197151" y="23640"/>
                        <a:pt x="195727" y="23452"/>
                        <a:pt x="194124" y="23452"/>
                      </a:cubicBezTo>
                      <a:cubicBezTo>
                        <a:pt x="192691" y="23452"/>
                        <a:pt x="191430" y="23614"/>
                        <a:pt x="190339" y="23938"/>
                      </a:cubicBezTo>
                      <a:cubicBezTo>
                        <a:pt x="189247" y="24262"/>
                        <a:pt x="188352" y="24722"/>
                        <a:pt x="187653" y="25319"/>
                      </a:cubicBezTo>
                      <a:cubicBezTo>
                        <a:pt x="186953" y="25916"/>
                        <a:pt x="186425" y="26624"/>
                        <a:pt x="186067" y="27442"/>
                      </a:cubicBezTo>
                      <a:cubicBezTo>
                        <a:pt x="185708" y="28261"/>
                        <a:pt x="185529" y="29148"/>
                        <a:pt x="185529" y="30103"/>
                      </a:cubicBezTo>
                      <a:cubicBezTo>
                        <a:pt x="185529" y="31433"/>
                        <a:pt x="185870" y="32550"/>
                        <a:pt x="186552" y="33454"/>
                      </a:cubicBezTo>
                      <a:cubicBezTo>
                        <a:pt x="187234" y="34357"/>
                        <a:pt x="188121" y="35150"/>
                        <a:pt x="189213" y="35833"/>
                      </a:cubicBezTo>
                      <a:cubicBezTo>
                        <a:pt x="190304" y="36515"/>
                        <a:pt x="191549" y="37129"/>
                        <a:pt x="192948" y="37674"/>
                      </a:cubicBezTo>
                      <a:cubicBezTo>
                        <a:pt x="194346" y="38220"/>
                        <a:pt x="195770" y="38783"/>
                        <a:pt x="197219" y="39363"/>
                      </a:cubicBezTo>
                      <a:cubicBezTo>
                        <a:pt x="198669" y="39942"/>
                        <a:pt x="200102" y="40590"/>
                        <a:pt x="201517" y="41307"/>
                      </a:cubicBezTo>
                      <a:cubicBezTo>
                        <a:pt x="202933" y="42023"/>
                        <a:pt x="204185" y="42892"/>
                        <a:pt x="205277" y="43916"/>
                      </a:cubicBezTo>
                      <a:cubicBezTo>
                        <a:pt x="206368" y="44939"/>
                        <a:pt x="207246" y="46167"/>
                        <a:pt x="207911" y="47599"/>
                      </a:cubicBezTo>
                      <a:cubicBezTo>
                        <a:pt x="208577" y="49032"/>
                        <a:pt x="208909" y="50737"/>
                        <a:pt x="208909" y="52715"/>
                      </a:cubicBezTo>
                      <a:close/>
                      <a:moveTo>
                        <a:pt x="255370" y="65300"/>
                      </a:moveTo>
                      <a:cubicBezTo>
                        <a:pt x="255370" y="65710"/>
                        <a:pt x="255233" y="66016"/>
                        <a:pt x="254961" y="66221"/>
                      </a:cubicBezTo>
                      <a:cubicBezTo>
                        <a:pt x="254688" y="66426"/>
                        <a:pt x="254312" y="66579"/>
                        <a:pt x="253835" y="66682"/>
                      </a:cubicBezTo>
                      <a:cubicBezTo>
                        <a:pt x="253358" y="66784"/>
                        <a:pt x="252659" y="66835"/>
                        <a:pt x="251738" y="66835"/>
                      </a:cubicBezTo>
                      <a:cubicBezTo>
                        <a:pt x="250851" y="66835"/>
                        <a:pt x="250143" y="66784"/>
                        <a:pt x="249615" y="66682"/>
                      </a:cubicBezTo>
                      <a:cubicBezTo>
                        <a:pt x="249086" y="66579"/>
                        <a:pt x="248702" y="66426"/>
                        <a:pt x="248463" y="66221"/>
                      </a:cubicBezTo>
                      <a:cubicBezTo>
                        <a:pt x="248225" y="66016"/>
                        <a:pt x="248106" y="65710"/>
                        <a:pt x="248106" y="65300"/>
                      </a:cubicBezTo>
                      <a:lnTo>
                        <a:pt x="248106" y="60696"/>
                      </a:lnTo>
                      <a:cubicBezTo>
                        <a:pt x="246093" y="62845"/>
                        <a:pt x="243851" y="64516"/>
                        <a:pt x="241378" y="65710"/>
                      </a:cubicBezTo>
                      <a:cubicBezTo>
                        <a:pt x="238905" y="66903"/>
                        <a:pt x="236287" y="67500"/>
                        <a:pt x="233525" y="67500"/>
                      </a:cubicBezTo>
                      <a:cubicBezTo>
                        <a:pt x="231104" y="67500"/>
                        <a:pt x="228912" y="67185"/>
                        <a:pt x="226951" y="66554"/>
                      </a:cubicBezTo>
                      <a:cubicBezTo>
                        <a:pt x="224990" y="65923"/>
                        <a:pt x="223319" y="65010"/>
                        <a:pt x="221937" y="63817"/>
                      </a:cubicBezTo>
                      <a:cubicBezTo>
                        <a:pt x="220556" y="62623"/>
                        <a:pt x="219481" y="61156"/>
                        <a:pt x="218715" y="59417"/>
                      </a:cubicBezTo>
                      <a:cubicBezTo>
                        <a:pt x="217947" y="57678"/>
                        <a:pt x="217563" y="55699"/>
                        <a:pt x="217563" y="53482"/>
                      </a:cubicBezTo>
                      <a:cubicBezTo>
                        <a:pt x="217563" y="50890"/>
                        <a:pt x="218092" y="48639"/>
                        <a:pt x="219149" y="46729"/>
                      </a:cubicBezTo>
                      <a:cubicBezTo>
                        <a:pt x="220206" y="44820"/>
                        <a:pt x="221724" y="43234"/>
                        <a:pt x="223702" y="41972"/>
                      </a:cubicBezTo>
                      <a:cubicBezTo>
                        <a:pt x="225680" y="40710"/>
                        <a:pt x="228102" y="39763"/>
                        <a:pt x="230967" y="39132"/>
                      </a:cubicBezTo>
                      <a:cubicBezTo>
                        <a:pt x="233832" y="38501"/>
                        <a:pt x="237055" y="38186"/>
                        <a:pt x="240636" y="38186"/>
                      </a:cubicBezTo>
                      <a:lnTo>
                        <a:pt x="246980" y="38186"/>
                      </a:lnTo>
                      <a:lnTo>
                        <a:pt x="246980" y="34605"/>
                      </a:lnTo>
                      <a:cubicBezTo>
                        <a:pt x="246980" y="32831"/>
                        <a:pt x="246792" y="31262"/>
                        <a:pt x="246417" y="29898"/>
                      </a:cubicBezTo>
                      <a:cubicBezTo>
                        <a:pt x="246042" y="28534"/>
                        <a:pt x="245437" y="27400"/>
                        <a:pt x="244601" y="26496"/>
                      </a:cubicBezTo>
                      <a:cubicBezTo>
                        <a:pt x="243765" y="25592"/>
                        <a:pt x="242682" y="24910"/>
                        <a:pt x="241353" y="24450"/>
                      </a:cubicBezTo>
                      <a:cubicBezTo>
                        <a:pt x="240022" y="23989"/>
                        <a:pt x="238385" y="23759"/>
                        <a:pt x="236441" y="23759"/>
                      </a:cubicBezTo>
                      <a:cubicBezTo>
                        <a:pt x="234360" y="23759"/>
                        <a:pt x="232493" y="24006"/>
                        <a:pt x="230839" y="24501"/>
                      </a:cubicBezTo>
                      <a:cubicBezTo>
                        <a:pt x="229184" y="24995"/>
                        <a:pt x="227736" y="25541"/>
                        <a:pt x="226491" y="26138"/>
                      </a:cubicBezTo>
                      <a:cubicBezTo>
                        <a:pt x="225246" y="26735"/>
                        <a:pt x="224206" y="27280"/>
                        <a:pt x="223369" y="27775"/>
                      </a:cubicBezTo>
                      <a:cubicBezTo>
                        <a:pt x="222534" y="28270"/>
                        <a:pt x="221911" y="28517"/>
                        <a:pt x="221502" y="28517"/>
                      </a:cubicBezTo>
                      <a:cubicBezTo>
                        <a:pt x="221229" y="28517"/>
                        <a:pt x="220991" y="28449"/>
                        <a:pt x="220786" y="28312"/>
                      </a:cubicBezTo>
                      <a:cubicBezTo>
                        <a:pt x="220581" y="28176"/>
                        <a:pt x="220402" y="27971"/>
                        <a:pt x="220249" y="27698"/>
                      </a:cubicBezTo>
                      <a:cubicBezTo>
                        <a:pt x="220096" y="27425"/>
                        <a:pt x="219984" y="27076"/>
                        <a:pt x="219917" y="26649"/>
                      </a:cubicBezTo>
                      <a:cubicBezTo>
                        <a:pt x="219848" y="26223"/>
                        <a:pt x="219814" y="25754"/>
                        <a:pt x="219814" y="25243"/>
                      </a:cubicBezTo>
                      <a:cubicBezTo>
                        <a:pt x="219814" y="24390"/>
                        <a:pt x="219874" y="23716"/>
                        <a:pt x="219993" y="23222"/>
                      </a:cubicBezTo>
                      <a:cubicBezTo>
                        <a:pt x="220113" y="22727"/>
                        <a:pt x="220402" y="22258"/>
                        <a:pt x="220862" y="21815"/>
                      </a:cubicBezTo>
                      <a:cubicBezTo>
                        <a:pt x="221323" y="21371"/>
                        <a:pt x="222116" y="20851"/>
                        <a:pt x="223242" y="20255"/>
                      </a:cubicBezTo>
                      <a:cubicBezTo>
                        <a:pt x="224368" y="19658"/>
                        <a:pt x="225663" y="19112"/>
                        <a:pt x="227130" y="18617"/>
                      </a:cubicBezTo>
                      <a:cubicBezTo>
                        <a:pt x="228597" y="18123"/>
                        <a:pt x="230200" y="17714"/>
                        <a:pt x="231939" y="17390"/>
                      </a:cubicBezTo>
                      <a:cubicBezTo>
                        <a:pt x="233678" y="17066"/>
                        <a:pt x="235435" y="16904"/>
                        <a:pt x="237208" y="16904"/>
                      </a:cubicBezTo>
                      <a:cubicBezTo>
                        <a:pt x="240516" y="16904"/>
                        <a:pt x="243330" y="17279"/>
                        <a:pt x="245649" y="18029"/>
                      </a:cubicBezTo>
                      <a:cubicBezTo>
                        <a:pt x="247969" y="18779"/>
                        <a:pt x="249845" y="19879"/>
                        <a:pt x="251278" y="21329"/>
                      </a:cubicBezTo>
                      <a:cubicBezTo>
                        <a:pt x="252709" y="22778"/>
                        <a:pt x="253750" y="24577"/>
                        <a:pt x="254398" y="26726"/>
                      </a:cubicBezTo>
                      <a:cubicBezTo>
                        <a:pt x="255046" y="28875"/>
                        <a:pt x="255370" y="31382"/>
                        <a:pt x="255370" y="34247"/>
                      </a:cubicBezTo>
                      <a:close/>
                      <a:moveTo>
                        <a:pt x="246980" y="44274"/>
                      </a:moveTo>
                      <a:lnTo>
                        <a:pt x="239767" y="44274"/>
                      </a:lnTo>
                      <a:cubicBezTo>
                        <a:pt x="237447" y="44274"/>
                        <a:pt x="235435" y="44470"/>
                        <a:pt x="233730" y="44862"/>
                      </a:cubicBezTo>
                      <a:cubicBezTo>
                        <a:pt x="232024" y="45254"/>
                        <a:pt x="230608" y="45834"/>
                        <a:pt x="229483" y="46602"/>
                      </a:cubicBezTo>
                      <a:cubicBezTo>
                        <a:pt x="228358" y="47369"/>
                        <a:pt x="227531" y="48290"/>
                        <a:pt x="227002" y="49364"/>
                      </a:cubicBezTo>
                      <a:cubicBezTo>
                        <a:pt x="226474" y="50438"/>
                        <a:pt x="226209" y="51675"/>
                        <a:pt x="226209" y="53073"/>
                      </a:cubicBezTo>
                      <a:cubicBezTo>
                        <a:pt x="226209" y="55461"/>
                        <a:pt x="226968" y="57362"/>
                        <a:pt x="228485" y="58777"/>
                      </a:cubicBezTo>
                      <a:cubicBezTo>
                        <a:pt x="230004" y="60193"/>
                        <a:pt x="232127" y="60901"/>
                        <a:pt x="234855" y="60901"/>
                      </a:cubicBezTo>
                      <a:cubicBezTo>
                        <a:pt x="237072" y="60901"/>
                        <a:pt x="239127" y="60338"/>
                        <a:pt x="241020" y="59212"/>
                      </a:cubicBezTo>
                      <a:cubicBezTo>
                        <a:pt x="242913" y="58087"/>
                        <a:pt x="244900" y="56364"/>
                        <a:pt x="246980" y="54045"/>
                      </a:cubicBezTo>
                      <a:close/>
                      <a:moveTo>
                        <a:pt x="308765" y="21303"/>
                      </a:moveTo>
                      <a:cubicBezTo>
                        <a:pt x="308765" y="22497"/>
                        <a:pt x="308603" y="23358"/>
                        <a:pt x="308279" y="23887"/>
                      </a:cubicBezTo>
                      <a:cubicBezTo>
                        <a:pt x="307955" y="24415"/>
                        <a:pt x="307537" y="24680"/>
                        <a:pt x="307026" y="24680"/>
                      </a:cubicBezTo>
                      <a:lnTo>
                        <a:pt x="300427" y="24680"/>
                      </a:lnTo>
                      <a:cubicBezTo>
                        <a:pt x="301620" y="25908"/>
                        <a:pt x="302455" y="27263"/>
                        <a:pt x="302933" y="28747"/>
                      </a:cubicBezTo>
                      <a:cubicBezTo>
                        <a:pt x="303411" y="30231"/>
                        <a:pt x="303649" y="31774"/>
                        <a:pt x="303649" y="33377"/>
                      </a:cubicBezTo>
                      <a:cubicBezTo>
                        <a:pt x="303649" y="36037"/>
                        <a:pt x="303223" y="38391"/>
                        <a:pt x="302371" y="40437"/>
                      </a:cubicBezTo>
                      <a:cubicBezTo>
                        <a:pt x="301517" y="42483"/>
                        <a:pt x="300298" y="44214"/>
                        <a:pt x="298712" y="45630"/>
                      </a:cubicBezTo>
                      <a:cubicBezTo>
                        <a:pt x="297126" y="47045"/>
                        <a:pt x="295242" y="48128"/>
                        <a:pt x="293059" y="48878"/>
                      </a:cubicBezTo>
                      <a:cubicBezTo>
                        <a:pt x="290876" y="49629"/>
                        <a:pt x="288455" y="50004"/>
                        <a:pt x="285794" y="50004"/>
                      </a:cubicBezTo>
                      <a:cubicBezTo>
                        <a:pt x="283919" y="50004"/>
                        <a:pt x="282137" y="49756"/>
                        <a:pt x="280448" y="49262"/>
                      </a:cubicBezTo>
                      <a:cubicBezTo>
                        <a:pt x="278760" y="48767"/>
                        <a:pt x="277455" y="48145"/>
                        <a:pt x="276535" y="47395"/>
                      </a:cubicBezTo>
                      <a:cubicBezTo>
                        <a:pt x="275921" y="48008"/>
                        <a:pt x="275418" y="48708"/>
                        <a:pt x="275025" y="49492"/>
                      </a:cubicBezTo>
                      <a:cubicBezTo>
                        <a:pt x="274633" y="50276"/>
                        <a:pt x="274437" y="51180"/>
                        <a:pt x="274437" y="52203"/>
                      </a:cubicBezTo>
                      <a:cubicBezTo>
                        <a:pt x="274437" y="53397"/>
                        <a:pt x="274991" y="54386"/>
                        <a:pt x="276100" y="55171"/>
                      </a:cubicBezTo>
                      <a:cubicBezTo>
                        <a:pt x="277209" y="55955"/>
                        <a:pt x="278683" y="56381"/>
                        <a:pt x="280525" y="56450"/>
                      </a:cubicBezTo>
                      <a:lnTo>
                        <a:pt x="292548" y="56961"/>
                      </a:lnTo>
                      <a:cubicBezTo>
                        <a:pt x="294833" y="57030"/>
                        <a:pt x="296930" y="57345"/>
                        <a:pt x="298840" y="57908"/>
                      </a:cubicBezTo>
                      <a:cubicBezTo>
                        <a:pt x="300751" y="58471"/>
                        <a:pt x="302404" y="59272"/>
                        <a:pt x="303802" y="60312"/>
                      </a:cubicBezTo>
                      <a:cubicBezTo>
                        <a:pt x="305202" y="61352"/>
                        <a:pt x="306292" y="62631"/>
                        <a:pt x="307077" y="64149"/>
                      </a:cubicBezTo>
                      <a:cubicBezTo>
                        <a:pt x="307861" y="65667"/>
                        <a:pt x="308253" y="67432"/>
                        <a:pt x="308253" y="69444"/>
                      </a:cubicBezTo>
                      <a:cubicBezTo>
                        <a:pt x="308253" y="71559"/>
                        <a:pt x="307810" y="73571"/>
                        <a:pt x="306924" y="75481"/>
                      </a:cubicBezTo>
                      <a:cubicBezTo>
                        <a:pt x="306037" y="77391"/>
                        <a:pt x="304681" y="79071"/>
                        <a:pt x="302856" y="80520"/>
                      </a:cubicBezTo>
                      <a:cubicBezTo>
                        <a:pt x="301031" y="81970"/>
                        <a:pt x="298704" y="83112"/>
                        <a:pt x="295873" y="83948"/>
                      </a:cubicBezTo>
                      <a:cubicBezTo>
                        <a:pt x="293042" y="84783"/>
                        <a:pt x="289700" y="85201"/>
                        <a:pt x="285846" y="85201"/>
                      </a:cubicBezTo>
                      <a:cubicBezTo>
                        <a:pt x="282128" y="85201"/>
                        <a:pt x="278965" y="84886"/>
                        <a:pt x="276356" y="84255"/>
                      </a:cubicBezTo>
                      <a:cubicBezTo>
                        <a:pt x="273746" y="83624"/>
                        <a:pt x="271606" y="82763"/>
                        <a:pt x="269935" y="81671"/>
                      </a:cubicBezTo>
                      <a:cubicBezTo>
                        <a:pt x="268264" y="80580"/>
                        <a:pt x="267053" y="79275"/>
                        <a:pt x="266302" y="77758"/>
                      </a:cubicBezTo>
                      <a:cubicBezTo>
                        <a:pt x="265553" y="76240"/>
                        <a:pt x="265177" y="74594"/>
                        <a:pt x="265177" y="72821"/>
                      </a:cubicBezTo>
                      <a:cubicBezTo>
                        <a:pt x="265177" y="71695"/>
                        <a:pt x="265314" y="70604"/>
                        <a:pt x="265586" y="69546"/>
                      </a:cubicBezTo>
                      <a:cubicBezTo>
                        <a:pt x="265859" y="68489"/>
                        <a:pt x="266277" y="67483"/>
                        <a:pt x="266840" y="66528"/>
                      </a:cubicBezTo>
                      <a:cubicBezTo>
                        <a:pt x="267403" y="65573"/>
                        <a:pt x="268102" y="64661"/>
                        <a:pt x="268937" y="63791"/>
                      </a:cubicBezTo>
                      <a:cubicBezTo>
                        <a:pt x="269773" y="62921"/>
                        <a:pt x="270736" y="62060"/>
                        <a:pt x="271828" y="61208"/>
                      </a:cubicBezTo>
                      <a:cubicBezTo>
                        <a:pt x="270157" y="60355"/>
                        <a:pt x="268921" y="59281"/>
                        <a:pt x="268119" y="57984"/>
                      </a:cubicBezTo>
                      <a:cubicBezTo>
                        <a:pt x="267318" y="56688"/>
                        <a:pt x="266917" y="55290"/>
                        <a:pt x="266917" y="53789"/>
                      </a:cubicBezTo>
                      <a:cubicBezTo>
                        <a:pt x="266917" y="51709"/>
                        <a:pt x="267343" y="49850"/>
                        <a:pt x="268196" y="48213"/>
                      </a:cubicBezTo>
                      <a:cubicBezTo>
                        <a:pt x="269048" y="46576"/>
                        <a:pt x="270106" y="45109"/>
                        <a:pt x="271368" y="43813"/>
                      </a:cubicBezTo>
                      <a:cubicBezTo>
                        <a:pt x="270311" y="42551"/>
                        <a:pt x="269474" y="41128"/>
                        <a:pt x="268861" y="39542"/>
                      </a:cubicBezTo>
                      <a:cubicBezTo>
                        <a:pt x="268246" y="37956"/>
                        <a:pt x="267940" y="36037"/>
                        <a:pt x="267940" y="33786"/>
                      </a:cubicBezTo>
                      <a:cubicBezTo>
                        <a:pt x="267940" y="31160"/>
                        <a:pt x="268384" y="28807"/>
                        <a:pt x="269270" y="26726"/>
                      </a:cubicBezTo>
                      <a:cubicBezTo>
                        <a:pt x="270157" y="24646"/>
                        <a:pt x="271385" y="22889"/>
                        <a:pt x="272954" y="21457"/>
                      </a:cubicBezTo>
                      <a:cubicBezTo>
                        <a:pt x="274522" y="20024"/>
                        <a:pt x="276407" y="18924"/>
                        <a:pt x="278607" y="18157"/>
                      </a:cubicBezTo>
                      <a:cubicBezTo>
                        <a:pt x="280806" y="17390"/>
                        <a:pt x="283203" y="17006"/>
                        <a:pt x="285794" y="17006"/>
                      </a:cubicBezTo>
                      <a:cubicBezTo>
                        <a:pt x="287193" y="17006"/>
                        <a:pt x="288498" y="17083"/>
                        <a:pt x="289708" y="17236"/>
                      </a:cubicBezTo>
                      <a:cubicBezTo>
                        <a:pt x="290919" y="17390"/>
                        <a:pt x="292053" y="17603"/>
                        <a:pt x="293111" y="17876"/>
                      </a:cubicBezTo>
                      <a:lnTo>
                        <a:pt x="307026" y="17876"/>
                      </a:lnTo>
                      <a:cubicBezTo>
                        <a:pt x="307606" y="17876"/>
                        <a:pt x="308040" y="18157"/>
                        <a:pt x="308331" y="18720"/>
                      </a:cubicBezTo>
                      <a:cubicBezTo>
                        <a:pt x="308620" y="19282"/>
                        <a:pt x="308765" y="20144"/>
                        <a:pt x="308765" y="21303"/>
                      </a:cubicBezTo>
                      <a:close/>
                      <a:moveTo>
                        <a:pt x="295566" y="33428"/>
                      </a:moveTo>
                      <a:cubicBezTo>
                        <a:pt x="295566" y="30290"/>
                        <a:pt x="294705" y="27843"/>
                        <a:pt x="292983" y="26087"/>
                      </a:cubicBezTo>
                      <a:cubicBezTo>
                        <a:pt x="291260" y="24330"/>
                        <a:pt x="288813" y="23452"/>
                        <a:pt x="285641" y="23452"/>
                      </a:cubicBezTo>
                      <a:cubicBezTo>
                        <a:pt x="284004" y="23452"/>
                        <a:pt x="282580" y="23725"/>
                        <a:pt x="281369" y="24271"/>
                      </a:cubicBezTo>
                      <a:cubicBezTo>
                        <a:pt x="280158" y="24816"/>
                        <a:pt x="279153" y="25567"/>
                        <a:pt x="278351" y="26522"/>
                      </a:cubicBezTo>
                      <a:cubicBezTo>
                        <a:pt x="277550" y="27477"/>
                        <a:pt x="276952" y="28576"/>
                        <a:pt x="276560" y="29821"/>
                      </a:cubicBezTo>
                      <a:cubicBezTo>
                        <a:pt x="276168" y="31066"/>
                        <a:pt x="275972" y="32371"/>
                        <a:pt x="275972" y="33735"/>
                      </a:cubicBezTo>
                      <a:cubicBezTo>
                        <a:pt x="275972" y="36770"/>
                        <a:pt x="276833" y="39158"/>
                        <a:pt x="278555" y="40897"/>
                      </a:cubicBezTo>
                      <a:cubicBezTo>
                        <a:pt x="280277" y="42637"/>
                        <a:pt x="282691" y="43506"/>
                        <a:pt x="285794" y="43506"/>
                      </a:cubicBezTo>
                      <a:cubicBezTo>
                        <a:pt x="287466" y="43506"/>
                        <a:pt x="288916" y="43242"/>
                        <a:pt x="290143" y="42714"/>
                      </a:cubicBezTo>
                      <a:cubicBezTo>
                        <a:pt x="291371" y="42185"/>
                        <a:pt x="292386" y="41452"/>
                        <a:pt x="293187" y="40514"/>
                      </a:cubicBezTo>
                      <a:cubicBezTo>
                        <a:pt x="293989" y="39576"/>
                        <a:pt x="294586" y="38493"/>
                        <a:pt x="294977" y="37265"/>
                      </a:cubicBezTo>
                      <a:cubicBezTo>
                        <a:pt x="295370" y="36037"/>
                        <a:pt x="295566" y="34758"/>
                        <a:pt x="295566" y="33428"/>
                      </a:cubicBezTo>
                      <a:close/>
                      <a:moveTo>
                        <a:pt x="299812" y="69905"/>
                      </a:moveTo>
                      <a:cubicBezTo>
                        <a:pt x="299812" y="67926"/>
                        <a:pt x="299003" y="66400"/>
                        <a:pt x="297382" y="65326"/>
                      </a:cubicBezTo>
                      <a:cubicBezTo>
                        <a:pt x="295762" y="64251"/>
                        <a:pt x="293571" y="63680"/>
                        <a:pt x="290808" y="63612"/>
                      </a:cubicBezTo>
                      <a:lnTo>
                        <a:pt x="278888" y="63203"/>
                      </a:lnTo>
                      <a:cubicBezTo>
                        <a:pt x="277796" y="64055"/>
                        <a:pt x="276901" y="64865"/>
                        <a:pt x="276202" y="65633"/>
                      </a:cubicBezTo>
                      <a:cubicBezTo>
                        <a:pt x="275503" y="66400"/>
                        <a:pt x="274948" y="67133"/>
                        <a:pt x="274540" y="67833"/>
                      </a:cubicBezTo>
                      <a:cubicBezTo>
                        <a:pt x="274130" y="68532"/>
                        <a:pt x="273849" y="69222"/>
                        <a:pt x="273696" y="69905"/>
                      </a:cubicBezTo>
                      <a:cubicBezTo>
                        <a:pt x="273541" y="70587"/>
                        <a:pt x="273465" y="71286"/>
                        <a:pt x="273465" y="72002"/>
                      </a:cubicBezTo>
                      <a:cubicBezTo>
                        <a:pt x="273465" y="74219"/>
                        <a:pt x="274590" y="75899"/>
                        <a:pt x="276842" y="77041"/>
                      </a:cubicBezTo>
                      <a:cubicBezTo>
                        <a:pt x="279093" y="78184"/>
                        <a:pt x="282230" y="78755"/>
                        <a:pt x="286255" y="78755"/>
                      </a:cubicBezTo>
                      <a:cubicBezTo>
                        <a:pt x="288813" y="78755"/>
                        <a:pt x="290953" y="78508"/>
                        <a:pt x="292675" y="78013"/>
                      </a:cubicBezTo>
                      <a:cubicBezTo>
                        <a:pt x="294398" y="77519"/>
                        <a:pt x="295788" y="76862"/>
                        <a:pt x="296845" y="76044"/>
                      </a:cubicBezTo>
                      <a:cubicBezTo>
                        <a:pt x="297903" y="75225"/>
                        <a:pt x="298661" y="74287"/>
                        <a:pt x="299122" y="73230"/>
                      </a:cubicBezTo>
                      <a:cubicBezTo>
                        <a:pt x="299582" y="72173"/>
                        <a:pt x="299812" y="71064"/>
                        <a:pt x="299812" y="69905"/>
                      </a:cubicBezTo>
                      <a:close/>
                      <a:moveTo>
                        <a:pt x="357328" y="40232"/>
                      </a:moveTo>
                      <a:cubicBezTo>
                        <a:pt x="357328" y="41562"/>
                        <a:pt x="356994" y="42509"/>
                        <a:pt x="356326" y="43072"/>
                      </a:cubicBezTo>
                      <a:cubicBezTo>
                        <a:pt x="355657" y="43634"/>
                        <a:pt x="354895" y="43916"/>
                        <a:pt x="354038" y="43916"/>
                      </a:cubicBezTo>
                      <a:lnTo>
                        <a:pt x="323716" y="43916"/>
                      </a:lnTo>
                      <a:cubicBezTo>
                        <a:pt x="323716" y="46474"/>
                        <a:pt x="323973" y="48776"/>
                        <a:pt x="324487" y="50822"/>
                      </a:cubicBezTo>
                      <a:cubicBezTo>
                        <a:pt x="325001" y="52869"/>
                        <a:pt x="325857" y="54625"/>
                        <a:pt x="327058" y="56092"/>
                      </a:cubicBezTo>
                      <a:cubicBezTo>
                        <a:pt x="328257" y="57558"/>
                        <a:pt x="329816" y="58684"/>
                        <a:pt x="331735" y="59468"/>
                      </a:cubicBezTo>
                      <a:cubicBezTo>
                        <a:pt x="333655" y="60253"/>
                        <a:pt x="336003" y="60645"/>
                        <a:pt x="338778" y="60645"/>
                      </a:cubicBezTo>
                      <a:cubicBezTo>
                        <a:pt x="340972" y="60645"/>
                        <a:pt x="342925" y="60466"/>
                        <a:pt x="344639" y="60108"/>
                      </a:cubicBezTo>
                      <a:cubicBezTo>
                        <a:pt x="346352" y="59749"/>
                        <a:pt x="347834" y="59349"/>
                        <a:pt x="349086" y="58905"/>
                      </a:cubicBezTo>
                      <a:cubicBezTo>
                        <a:pt x="350337" y="58462"/>
                        <a:pt x="351365" y="58061"/>
                        <a:pt x="352170" y="57703"/>
                      </a:cubicBezTo>
                      <a:cubicBezTo>
                        <a:pt x="352976" y="57345"/>
                        <a:pt x="353585" y="57166"/>
                        <a:pt x="353996" y="57166"/>
                      </a:cubicBezTo>
                      <a:cubicBezTo>
                        <a:pt x="354236" y="57166"/>
                        <a:pt x="354450" y="57226"/>
                        <a:pt x="354638" y="57345"/>
                      </a:cubicBezTo>
                      <a:cubicBezTo>
                        <a:pt x="354827" y="57464"/>
                        <a:pt x="354973" y="57643"/>
                        <a:pt x="355075" y="57882"/>
                      </a:cubicBezTo>
                      <a:cubicBezTo>
                        <a:pt x="355178" y="58121"/>
                        <a:pt x="355255" y="58453"/>
                        <a:pt x="355307" y="58880"/>
                      </a:cubicBezTo>
                      <a:cubicBezTo>
                        <a:pt x="355358" y="59306"/>
                        <a:pt x="355384" y="59826"/>
                        <a:pt x="355384" y="60440"/>
                      </a:cubicBezTo>
                      <a:cubicBezTo>
                        <a:pt x="355384" y="60884"/>
                        <a:pt x="355367" y="61267"/>
                        <a:pt x="355333" y="61591"/>
                      </a:cubicBezTo>
                      <a:cubicBezTo>
                        <a:pt x="355298" y="61915"/>
                        <a:pt x="355255" y="62205"/>
                        <a:pt x="355205" y="62461"/>
                      </a:cubicBezTo>
                      <a:cubicBezTo>
                        <a:pt x="355153" y="62717"/>
                        <a:pt x="355069" y="62947"/>
                        <a:pt x="354949" y="63152"/>
                      </a:cubicBezTo>
                      <a:cubicBezTo>
                        <a:pt x="354830" y="63356"/>
                        <a:pt x="354676" y="63552"/>
                        <a:pt x="354489" y="63740"/>
                      </a:cubicBezTo>
                      <a:cubicBezTo>
                        <a:pt x="354301" y="63927"/>
                        <a:pt x="353747" y="64234"/>
                        <a:pt x="352826" y="64661"/>
                      </a:cubicBezTo>
                      <a:cubicBezTo>
                        <a:pt x="351905" y="65087"/>
                        <a:pt x="350711" y="65505"/>
                        <a:pt x="349244" y="65914"/>
                      </a:cubicBezTo>
                      <a:cubicBezTo>
                        <a:pt x="347778" y="66323"/>
                        <a:pt x="346081" y="66690"/>
                        <a:pt x="344154" y="67014"/>
                      </a:cubicBezTo>
                      <a:cubicBezTo>
                        <a:pt x="342227" y="67338"/>
                        <a:pt x="340173" y="67500"/>
                        <a:pt x="337989" y="67500"/>
                      </a:cubicBezTo>
                      <a:cubicBezTo>
                        <a:pt x="334203" y="67500"/>
                        <a:pt x="330887" y="66971"/>
                        <a:pt x="328039" y="65914"/>
                      </a:cubicBezTo>
                      <a:cubicBezTo>
                        <a:pt x="325191" y="64857"/>
                        <a:pt x="322795" y="63288"/>
                        <a:pt x="320851" y="61208"/>
                      </a:cubicBezTo>
                      <a:cubicBezTo>
                        <a:pt x="318907" y="59127"/>
                        <a:pt x="317440" y="56518"/>
                        <a:pt x="316452" y="53380"/>
                      </a:cubicBezTo>
                      <a:cubicBezTo>
                        <a:pt x="315462" y="50242"/>
                        <a:pt x="314968" y="46593"/>
                        <a:pt x="314968" y="42432"/>
                      </a:cubicBezTo>
                      <a:cubicBezTo>
                        <a:pt x="314968" y="38476"/>
                        <a:pt x="315479" y="34920"/>
                        <a:pt x="316502" y="31765"/>
                      </a:cubicBezTo>
                      <a:cubicBezTo>
                        <a:pt x="317526" y="28611"/>
                        <a:pt x="319000" y="25933"/>
                        <a:pt x="320927" y="23733"/>
                      </a:cubicBezTo>
                      <a:cubicBezTo>
                        <a:pt x="322855" y="21534"/>
                        <a:pt x="325182" y="19845"/>
                        <a:pt x="327911" y="18669"/>
                      </a:cubicBezTo>
                      <a:cubicBezTo>
                        <a:pt x="330640" y="17492"/>
                        <a:pt x="333692" y="16904"/>
                        <a:pt x="337068" y="16904"/>
                      </a:cubicBezTo>
                      <a:cubicBezTo>
                        <a:pt x="340684" y="16904"/>
                        <a:pt x="343762" y="17483"/>
                        <a:pt x="346303" y="18643"/>
                      </a:cubicBezTo>
                      <a:cubicBezTo>
                        <a:pt x="348844" y="19803"/>
                        <a:pt x="350933" y="21363"/>
                        <a:pt x="352570" y="23324"/>
                      </a:cubicBezTo>
                      <a:cubicBezTo>
                        <a:pt x="354207" y="25285"/>
                        <a:pt x="355410" y="27587"/>
                        <a:pt x="356176" y="30231"/>
                      </a:cubicBezTo>
                      <a:cubicBezTo>
                        <a:pt x="356944" y="32874"/>
                        <a:pt x="357328" y="35696"/>
                        <a:pt x="357328" y="38697"/>
                      </a:cubicBezTo>
                      <a:close/>
                      <a:moveTo>
                        <a:pt x="348836" y="37725"/>
                      </a:moveTo>
                      <a:cubicBezTo>
                        <a:pt x="348937" y="33292"/>
                        <a:pt x="347951" y="29813"/>
                        <a:pt x="345875" y="27289"/>
                      </a:cubicBezTo>
                      <a:cubicBezTo>
                        <a:pt x="343800" y="24765"/>
                        <a:pt x="340720" y="23503"/>
                        <a:pt x="336636" y="23503"/>
                      </a:cubicBezTo>
                      <a:cubicBezTo>
                        <a:pt x="334543" y="23503"/>
                        <a:pt x="332707" y="23895"/>
                        <a:pt x="331129" y="24680"/>
                      </a:cubicBezTo>
                      <a:cubicBezTo>
                        <a:pt x="329550" y="25464"/>
                        <a:pt x="328229" y="26504"/>
                        <a:pt x="327165" y="27801"/>
                      </a:cubicBezTo>
                      <a:cubicBezTo>
                        <a:pt x="326101" y="29097"/>
                        <a:pt x="325277" y="30606"/>
                        <a:pt x="324693" y="32328"/>
                      </a:cubicBezTo>
                      <a:cubicBezTo>
                        <a:pt x="324111" y="34050"/>
                        <a:pt x="323785" y="35850"/>
                        <a:pt x="323716" y="37725"/>
                      </a:cubicBezTo>
                      <a:close/>
                      <a:moveTo>
                        <a:pt x="417386" y="61873"/>
                      </a:moveTo>
                      <a:cubicBezTo>
                        <a:pt x="417386" y="62862"/>
                        <a:pt x="417318" y="63646"/>
                        <a:pt x="417181" y="64226"/>
                      </a:cubicBezTo>
                      <a:cubicBezTo>
                        <a:pt x="417045" y="64806"/>
                        <a:pt x="416840" y="65232"/>
                        <a:pt x="416568" y="65505"/>
                      </a:cubicBezTo>
                      <a:cubicBezTo>
                        <a:pt x="416294" y="65778"/>
                        <a:pt x="415886" y="66034"/>
                        <a:pt x="415340" y="66272"/>
                      </a:cubicBezTo>
                      <a:cubicBezTo>
                        <a:pt x="414794" y="66511"/>
                        <a:pt x="414171" y="66707"/>
                        <a:pt x="413472" y="66861"/>
                      </a:cubicBezTo>
                      <a:cubicBezTo>
                        <a:pt x="412773" y="67014"/>
                        <a:pt x="412031" y="67142"/>
                        <a:pt x="411247" y="67244"/>
                      </a:cubicBezTo>
                      <a:cubicBezTo>
                        <a:pt x="410462" y="67347"/>
                        <a:pt x="409678" y="67398"/>
                        <a:pt x="408894" y="67398"/>
                      </a:cubicBezTo>
                      <a:cubicBezTo>
                        <a:pt x="406507" y="67398"/>
                        <a:pt x="404460" y="67082"/>
                        <a:pt x="402755" y="66451"/>
                      </a:cubicBezTo>
                      <a:cubicBezTo>
                        <a:pt x="401049" y="65820"/>
                        <a:pt x="399650" y="64865"/>
                        <a:pt x="398560" y="63586"/>
                      </a:cubicBezTo>
                      <a:cubicBezTo>
                        <a:pt x="397468" y="62307"/>
                        <a:pt x="396675" y="60687"/>
                        <a:pt x="396181" y="58726"/>
                      </a:cubicBezTo>
                      <a:cubicBezTo>
                        <a:pt x="395686" y="56765"/>
                        <a:pt x="395439" y="54454"/>
                        <a:pt x="395439" y="51794"/>
                      </a:cubicBezTo>
                      <a:lnTo>
                        <a:pt x="395439" y="24884"/>
                      </a:lnTo>
                      <a:lnTo>
                        <a:pt x="388993" y="24884"/>
                      </a:lnTo>
                      <a:cubicBezTo>
                        <a:pt x="388481" y="24884"/>
                        <a:pt x="388072" y="24612"/>
                        <a:pt x="387765" y="24066"/>
                      </a:cubicBezTo>
                      <a:cubicBezTo>
                        <a:pt x="387458" y="23520"/>
                        <a:pt x="387304" y="22633"/>
                        <a:pt x="387304" y="21406"/>
                      </a:cubicBezTo>
                      <a:cubicBezTo>
                        <a:pt x="387304" y="20758"/>
                        <a:pt x="387347" y="20212"/>
                        <a:pt x="387432" y="19769"/>
                      </a:cubicBezTo>
                      <a:cubicBezTo>
                        <a:pt x="387518" y="19325"/>
                        <a:pt x="387628" y="18959"/>
                        <a:pt x="387765" y="18669"/>
                      </a:cubicBezTo>
                      <a:cubicBezTo>
                        <a:pt x="387901" y="18379"/>
                        <a:pt x="388080" y="18174"/>
                        <a:pt x="388302" y="18055"/>
                      </a:cubicBezTo>
                      <a:cubicBezTo>
                        <a:pt x="388523" y="17935"/>
                        <a:pt x="388771" y="17876"/>
                        <a:pt x="389043" y="17876"/>
                      </a:cubicBezTo>
                      <a:lnTo>
                        <a:pt x="395439" y="17876"/>
                      </a:lnTo>
                      <a:lnTo>
                        <a:pt x="395439" y="6928"/>
                      </a:lnTo>
                      <a:cubicBezTo>
                        <a:pt x="395439" y="6689"/>
                        <a:pt x="395499" y="6467"/>
                        <a:pt x="395618" y="6263"/>
                      </a:cubicBezTo>
                      <a:cubicBezTo>
                        <a:pt x="395737" y="6058"/>
                        <a:pt x="395959" y="5879"/>
                        <a:pt x="396282" y="5725"/>
                      </a:cubicBezTo>
                      <a:cubicBezTo>
                        <a:pt x="396607" y="5572"/>
                        <a:pt x="397042" y="5461"/>
                        <a:pt x="397587" y="5393"/>
                      </a:cubicBezTo>
                      <a:cubicBezTo>
                        <a:pt x="398133" y="5325"/>
                        <a:pt x="398815" y="5290"/>
                        <a:pt x="399633" y="5290"/>
                      </a:cubicBezTo>
                      <a:cubicBezTo>
                        <a:pt x="400487" y="5290"/>
                        <a:pt x="401186" y="5325"/>
                        <a:pt x="401732" y="5393"/>
                      </a:cubicBezTo>
                      <a:cubicBezTo>
                        <a:pt x="402277" y="5461"/>
                        <a:pt x="402703" y="5572"/>
                        <a:pt x="403010" y="5725"/>
                      </a:cubicBezTo>
                      <a:cubicBezTo>
                        <a:pt x="403318" y="5879"/>
                        <a:pt x="403539" y="6058"/>
                        <a:pt x="403676" y="6263"/>
                      </a:cubicBezTo>
                      <a:cubicBezTo>
                        <a:pt x="403812" y="6467"/>
                        <a:pt x="403880" y="6689"/>
                        <a:pt x="403880" y="6928"/>
                      </a:cubicBezTo>
                      <a:lnTo>
                        <a:pt x="403880" y="17876"/>
                      </a:lnTo>
                      <a:lnTo>
                        <a:pt x="415698" y="17876"/>
                      </a:lnTo>
                      <a:cubicBezTo>
                        <a:pt x="415971" y="17876"/>
                        <a:pt x="416210" y="17935"/>
                        <a:pt x="416415" y="18055"/>
                      </a:cubicBezTo>
                      <a:cubicBezTo>
                        <a:pt x="416619" y="18174"/>
                        <a:pt x="416798" y="18379"/>
                        <a:pt x="416952" y="18669"/>
                      </a:cubicBezTo>
                      <a:cubicBezTo>
                        <a:pt x="417105" y="18959"/>
                        <a:pt x="417216" y="19325"/>
                        <a:pt x="417284" y="19769"/>
                      </a:cubicBezTo>
                      <a:cubicBezTo>
                        <a:pt x="417352" y="20212"/>
                        <a:pt x="417386" y="20758"/>
                        <a:pt x="417386" y="21406"/>
                      </a:cubicBezTo>
                      <a:cubicBezTo>
                        <a:pt x="417386" y="22633"/>
                        <a:pt x="417233" y="23520"/>
                        <a:pt x="416926" y="24066"/>
                      </a:cubicBezTo>
                      <a:cubicBezTo>
                        <a:pt x="416619" y="24612"/>
                        <a:pt x="416210" y="24884"/>
                        <a:pt x="415698" y="24884"/>
                      </a:cubicBezTo>
                      <a:lnTo>
                        <a:pt x="403880" y="24884"/>
                      </a:lnTo>
                      <a:lnTo>
                        <a:pt x="403880" y="50566"/>
                      </a:lnTo>
                      <a:cubicBezTo>
                        <a:pt x="403880" y="53738"/>
                        <a:pt x="404349" y="56134"/>
                        <a:pt x="405287" y="57754"/>
                      </a:cubicBezTo>
                      <a:cubicBezTo>
                        <a:pt x="406225" y="59374"/>
                        <a:pt x="407905" y="60184"/>
                        <a:pt x="410326" y="60184"/>
                      </a:cubicBezTo>
                      <a:cubicBezTo>
                        <a:pt x="411111" y="60184"/>
                        <a:pt x="411810" y="60108"/>
                        <a:pt x="412424" y="59954"/>
                      </a:cubicBezTo>
                      <a:cubicBezTo>
                        <a:pt x="413038" y="59801"/>
                        <a:pt x="413584" y="59639"/>
                        <a:pt x="414061" y="59468"/>
                      </a:cubicBezTo>
                      <a:cubicBezTo>
                        <a:pt x="414538" y="59298"/>
                        <a:pt x="414948" y="59136"/>
                        <a:pt x="415289" y="58982"/>
                      </a:cubicBezTo>
                      <a:cubicBezTo>
                        <a:pt x="415630" y="58829"/>
                        <a:pt x="415936" y="58752"/>
                        <a:pt x="416210" y="58752"/>
                      </a:cubicBezTo>
                      <a:cubicBezTo>
                        <a:pt x="416380" y="58752"/>
                        <a:pt x="416542" y="58795"/>
                        <a:pt x="416695" y="58880"/>
                      </a:cubicBezTo>
                      <a:cubicBezTo>
                        <a:pt x="416849" y="58965"/>
                        <a:pt x="416969" y="59127"/>
                        <a:pt x="417054" y="59366"/>
                      </a:cubicBezTo>
                      <a:cubicBezTo>
                        <a:pt x="417139" y="59605"/>
                        <a:pt x="417216" y="59929"/>
                        <a:pt x="417284" y="60338"/>
                      </a:cubicBezTo>
                      <a:cubicBezTo>
                        <a:pt x="417352" y="60747"/>
                        <a:pt x="417386" y="61259"/>
                        <a:pt x="417386" y="61873"/>
                      </a:cubicBezTo>
                      <a:close/>
                      <a:moveTo>
                        <a:pt x="469998" y="41716"/>
                      </a:moveTo>
                      <a:cubicBezTo>
                        <a:pt x="469998" y="45468"/>
                        <a:pt x="469504" y="48921"/>
                        <a:pt x="468515" y="52076"/>
                      </a:cubicBezTo>
                      <a:cubicBezTo>
                        <a:pt x="467526" y="55230"/>
                        <a:pt x="466050" y="57950"/>
                        <a:pt x="464090" y="60235"/>
                      </a:cubicBezTo>
                      <a:cubicBezTo>
                        <a:pt x="462129" y="62521"/>
                        <a:pt x="459673" y="64303"/>
                        <a:pt x="456722" y="65582"/>
                      </a:cubicBezTo>
                      <a:cubicBezTo>
                        <a:pt x="453773" y="66861"/>
                        <a:pt x="450353" y="67500"/>
                        <a:pt x="446465" y="67500"/>
                      </a:cubicBezTo>
                      <a:cubicBezTo>
                        <a:pt x="442680" y="67500"/>
                        <a:pt x="439379" y="66937"/>
                        <a:pt x="436566" y="65812"/>
                      </a:cubicBezTo>
                      <a:cubicBezTo>
                        <a:pt x="433752" y="64686"/>
                        <a:pt x="431407" y="63049"/>
                        <a:pt x="429531" y="60901"/>
                      </a:cubicBezTo>
                      <a:cubicBezTo>
                        <a:pt x="427655" y="58752"/>
                        <a:pt x="426257" y="56143"/>
                        <a:pt x="425337" y="53073"/>
                      </a:cubicBezTo>
                      <a:cubicBezTo>
                        <a:pt x="424416" y="50004"/>
                        <a:pt x="423954" y="46525"/>
                        <a:pt x="423954" y="42637"/>
                      </a:cubicBezTo>
                      <a:cubicBezTo>
                        <a:pt x="423954" y="38885"/>
                        <a:pt x="424441" y="35432"/>
                        <a:pt x="425413" y="32277"/>
                      </a:cubicBezTo>
                      <a:cubicBezTo>
                        <a:pt x="426385" y="29122"/>
                        <a:pt x="427851" y="26402"/>
                        <a:pt x="429812" y="24117"/>
                      </a:cubicBezTo>
                      <a:cubicBezTo>
                        <a:pt x="431774" y="21832"/>
                        <a:pt x="434221" y="20058"/>
                        <a:pt x="437154" y="18797"/>
                      </a:cubicBezTo>
                      <a:cubicBezTo>
                        <a:pt x="440087" y="17535"/>
                        <a:pt x="443515" y="16904"/>
                        <a:pt x="447437" y="16904"/>
                      </a:cubicBezTo>
                      <a:cubicBezTo>
                        <a:pt x="451223" y="16904"/>
                        <a:pt x="454523" y="17466"/>
                        <a:pt x="457337" y="18592"/>
                      </a:cubicBezTo>
                      <a:cubicBezTo>
                        <a:pt x="460150" y="19717"/>
                        <a:pt x="462495" y="21354"/>
                        <a:pt x="464371" y="23503"/>
                      </a:cubicBezTo>
                      <a:cubicBezTo>
                        <a:pt x="466246" y="25652"/>
                        <a:pt x="467653" y="28261"/>
                        <a:pt x="468591" y="31331"/>
                      </a:cubicBezTo>
                      <a:cubicBezTo>
                        <a:pt x="469530" y="34400"/>
                        <a:pt x="469998" y="37862"/>
                        <a:pt x="469998" y="41716"/>
                      </a:cubicBezTo>
                      <a:close/>
                      <a:moveTo>
                        <a:pt x="461251" y="42279"/>
                      </a:moveTo>
                      <a:cubicBezTo>
                        <a:pt x="461251" y="39789"/>
                        <a:pt x="461018" y="37436"/>
                        <a:pt x="460553" y="35219"/>
                      </a:cubicBezTo>
                      <a:cubicBezTo>
                        <a:pt x="460089" y="33002"/>
                        <a:pt x="459323" y="31058"/>
                        <a:pt x="458256" y="29387"/>
                      </a:cubicBezTo>
                      <a:cubicBezTo>
                        <a:pt x="457189" y="27715"/>
                        <a:pt x="455743" y="26394"/>
                        <a:pt x="453919" y="25422"/>
                      </a:cubicBezTo>
                      <a:cubicBezTo>
                        <a:pt x="452096" y="24450"/>
                        <a:pt x="449824" y="23964"/>
                        <a:pt x="447105" y="23964"/>
                      </a:cubicBezTo>
                      <a:cubicBezTo>
                        <a:pt x="444593" y="23964"/>
                        <a:pt x="442434" y="24407"/>
                        <a:pt x="440627" y="25294"/>
                      </a:cubicBezTo>
                      <a:cubicBezTo>
                        <a:pt x="438820" y="26181"/>
                        <a:pt x="437331" y="27434"/>
                        <a:pt x="436162" y="29054"/>
                      </a:cubicBezTo>
                      <a:cubicBezTo>
                        <a:pt x="434991" y="30674"/>
                        <a:pt x="434122" y="32592"/>
                        <a:pt x="433555" y="34809"/>
                      </a:cubicBezTo>
                      <a:cubicBezTo>
                        <a:pt x="432987" y="37026"/>
                        <a:pt x="432703" y="39448"/>
                        <a:pt x="432703" y="42074"/>
                      </a:cubicBezTo>
                      <a:cubicBezTo>
                        <a:pt x="432703" y="44598"/>
                        <a:pt x="432936" y="46968"/>
                        <a:pt x="433400" y="49185"/>
                      </a:cubicBezTo>
                      <a:cubicBezTo>
                        <a:pt x="433865" y="51402"/>
                        <a:pt x="434640" y="53338"/>
                        <a:pt x="435724" y="54992"/>
                      </a:cubicBezTo>
                      <a:cubicBezTo>
                        <a:pt x="436808" y="56646"/>
                        <a:pt x="438261" y="57959"/>
                        <a:pt x="440085" y="58931"/>
                      </a:cubicBezTo>
                      <a:cubicBezTo>
                        <a:pt x="441909" y="59903"/>
                        <a:pt x="444180" y="60389"/>
                        <a:pt x="446899" y="60389"/>
                      </a:cubicBezTo>
                      <a:cubicBezTo>
                        <a:pt x="449377" y="60389"/>
                        <a:pt x="451528" y="59946"/>
                        <a:pt x="453352" y="59059"/>
                      </a:cubicBezTo>
                      <a:cubicBezTo>
                        <a:pt x="455176" y="58172"/>
                        <a:pt x="456673" y="56927"/>
                        <a:pt x="457843" y="55324"/>
                      </a:cubicBezTo>
                      <a:cubicBezTo>
                        <a:pt x="459013" y="53721"/>
                        <a:pt x="459873" y="51811"/>
                        <a:pt x="460424" y="49594"/>
                      </a:cubicBezTo>
                      <a:cubicBezTo>
                        <a:pt x="460975" y="47377"/>
                        <a:pt x="461251" y="44939"/>
                        <a:pt x="461251" y="4227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4" name="Полилиния: фигура 63">
                  <a:extLst>
                    <a:ext uri="{FF2B5EF4-FFF2-40B4-BE49-F238E27FC236}">
                      <a16:creationId xmlns:a16="http://schemas.microsoft.com/office/drawing/2014/main" id="{88D19CEA-E424-4792-A1AD-4BB4097B4441}"/>
                    </a:ext>
                  </a:extLst>
                </p:cNvPr>
                <p:cNvSpPr/>
                <p:nvPr/>
              </p:nvSpPr>
              <p:spPr>
                <a:xfrm>
                  <a:off x="3799556" y="3180108"/>
                  <a:ext cx="533534" cy="68860"/>
                </a:xfrm>
                <a:custGeom>
                  <a:avLst/>
                  <a:gdLst>
                    <a:gd name="connsiteX0" fmla="*/ 44549 w 533534"/>
                    <a:gd name="connsiteY0" fmla="*/ 66899 h 68860"/>
                    <a:gd name="connsiteX1" fmla="*/ 44395 w 533534"/>
                    <a:gd name="connsiteY1" fmla="*/ 67615 h 68860"/>
                    <a:gd name="connsiteX2" fmla="*/ 43730 w 533534"/>
                    <a:gd name="connsiteY2" fmla="*/ 68127 h 68860"/>
                    <a:gd name="connsiteX3" fmla="*/ 42298 w 533534"/>
                    <a:gd name="connsiteY3" fmla="*/ 68434 h 68860"/>
                    <a:gd name="connsiteX4" fmla="*/ 39842 w 533534"/>
                    <a:gd name="connsiteY4" fmla="*/ 68536 h 68860"/>
                    <a:gd name="connsiteX5" fmla="*/ 37668 w 533534"/>
                    <a:gd name="connsiteY5" fmla="*/ 68434 h 68860"/>
                    <a:gd name="connsiteX6" fmla="*/ 36312 w 533534"/>
                    <a:gd name="connsiteY6" fmla="*/ 68101 h 68860"/>
                    <a:gd name="connsiteX7" fmla="*/ 35519 w 533534"/>
                    <a:gd name="connsiteY7" fmla="*/ 67462 h 68860"/>
                    <a:gd name="connsiteX8" fmla="*/ 35033 w 533534"/>
                    <a:gd name="connsiteY8" fmla="*/ 66439 h 68860"/>
                    <a:gd name="connsiteX9" fmla="*/ 28945 w 533534"/>
                    <a:gd name="connsiteY9" fmla="*/ 50835 h 68860"/>
                    <a:gd name="connsiteX10" fmla="*/ 26720 w 533534"/>
                    <a:gd name="connsiteY10" fmla="*/ 45949 h 68860"/>
                    <a:gd name="connsiteX11" fmla="*/ 23983 w 533534"/>
                    <a:gd name="connsiteY11" fmla="*/ 42113 h 68860"/>
                    <a:gd name="connsiteX12" fmla="*/ 20248 w 533534"/>
                    <a:gd name="connsiteY12" fmla="*/ 39606 h 68860"/>
                    <a:gd name="connsiteX13" fmla="*/ 15081 w 533534"/>
                    <a:gd name="connsiteY13" fmla="*/ 38710 h 68860"/>
                    <a:gd name="connsiteX14" fmla="*/ 9197 w 533534"/>
                    <a:gd name="connsiteY14" fmla="*/ 38710 h 68860"/>
                    <a:gd name="connsiteX15" fmla="*/ 9197 w 533534"/>
                    <a:gd name="connsiteY15" fmla="*/ 66899 h 68860"/>
                    <a:gd name="connsiteX16" fmla="*/ 8967 w 533534"/>
                    <a:gd name="connsiteY16" fmla="*/ 67615 h 68860"/>
                    <a:gd name="connsiteX17" fmla="*/ 8251 w 533534"/>
                    <a:gd name="connsiteY17" fmla="*/ 68101 h 68860"/>
                    <a:gd name="connsiteX18" fmla="*/ 6921 w 533534"/>
                    <a:gd name="connsiteY18" fmla="*/ 68408 h 68860"/>
                    <a:gd name="connsiteX19" fmla="*/ 4798 w 533534"/>
                    <a:gd name="connsiteY19" fmla="*/ 68536 h 68860"/>
                    <a:gd name="connsiteX20" fmla="*/ 2675 w 533534"/>
                    <a:gd name="connsiteY20" fmla="*/ 68408 h 68860"/>
                    <a:gd name="connsiteX21" fmla="*/ 1319 w 533534"/>
                    <a:gd name="connsiteY21" fmla="*/ 68101 h 68860"/>
                    <a:gd name="connsiteX22" fmla="*/ 603 w 533534"/>
                    <a:gd name="connsiteY22" fmla="*/ 67615 h 68860"/>
                    <a:gd name="connsiteX23" fmla="*/ 398 w 533534"/>
                    <a:gd name="connsiteY23" fmla="*/ 66899 h 68860"/>
                    <a:gd name="connsiteX24" fmla="*/ 398 w 533534"/>
                    <a:gd name="connsiteY24" fmla="*/ 5610 h 68860"/>
                    <a:gd name="connsiteX25" fmla="*/ 1447 w 533534"/>
                    <a:gd name="connsiteY25" fmla="*/ 2822 h 68860"/>
                    <a:gd name="connsiteX26" fmla="*/ 3672 w 533534"/>
                    <a:gd name="connsiteY26" fmla="*/ 2029 h 68860"/>
                    <a:gd name="connsiteX27" fmla="*/ 17741 w 533534"/>
                    <a:gd name="connsiteY27" fmla="*/ 2029 h 68860"/>
                    <a:gd name="connsiteX28" fmla="*/ 21911 w 533534"/>
                    <a:gd name="connsiteY28" fmla="*/ 2157 h 68860"/>
                    <a:gd name="connsiteX29" fmla="*/ 24903 w 533534"/>
                    <a:gd name="connsiteY29" fmla="*/ 2438 h 68860"/>
                    <a:gd name="connsiteX30" fmla="*/ 31682 w 533534"/>
                    <a:gd name="connsiteY30" fmla="*/ 4536 h 68860"/>
                    <a:gd name="connsiteX31" fmla="*/ 36619 w 533534"/>
                    <a:gd name="connsiteY31" fmla="*/ 8168 h 68860"/>
                    <a:gd name="connsiteX32" fmla="*/ 39612 w 533534"/>
                    <a:gd name="connsiteY32" fmla="*/ 13208 h 68860"/>
                    <a:gd name="connsiteX33" fmla="*/ 40610 w 533534"/>
                    <a:gd name="connsiteY33" fmla="*/ 19475 h 68860"/>
                    <a:gd name="connsiteX34" fmla="*/ 39714 w 533534"/>
                    <a:gd name="connsiteY34" fmla="*/ 25435 h 68860"/>
                    <a:gd name="connsiteX35" fmla="*/ 37131 w 533534"/>
                    <a:gd name="connsiteY35" fmla="*/ 30090 h 68860"/>
                    <a:gd name="connsiteX36" fmla="*/ 33089 w 533534"/>
                    <a:gd name="connsiteY36" fmla="*/ 33594 h 68860"/>
                    <a:gd name="connsiteX37" fmla="*/ 27820 w 533534"/>
                    <a:gd name="connsiteY37" fmla="*/ 36101 h 68860"/>
                    <a:gd name="connsiteX38" fmla="*/ 30787 w 533534"/>
                    <a:gd name="connsiteY38" fmla="*/ 37917 h 68860"/>
                    <a:gd name="connsiteX39" fmla="*/ 33268 w 533534"/>
                    <a:gd name="connsiteY39" fmla="*/ 40552 h 68860"/>
                    <a:gd name="connsiteX40" fmla="*/ 35442 w 533534"/>
                    <a:gd name="connsiteY40" fmla="*/ 44082 h 68860"/>
                    <a:gd name="connsiteX41" fmla="*/ 37489 w 533534"/>
                    <a:gd name="connsiteY41" fmla="*/ 48584 h 68860"/>
                    <a:gd name="connsiteX42" fmla="*/ 43423 w 533534"/>
                    <a:gd name="connsiteY42" fmla="*/ 63165 h 68860"/>
                    <a:gd name="connsiteX43" fmla="*/ 44344 w 533534"/>
                    <a:gd name="connsiteY43" fmla="*/ 65748 h 68860"/>
                    <a:gd name="connsiteX44" fmla="*/ 44549 w 533534"/>
                    <a:gd name="connsiteY44" fmla="*/ 66899 h 68860"/>
                    <a:gd name="connsiteX45" fmla="*/ 31298 w 533534"/>
                    <a:gd name="connsiteY45" fmla="*/ 20395 h 68860"/>
                    <a:gd name="connsiteX46" fmla="*/ 29559 w 533534"/>
                    <a:gd name="connsiteY46" fmla="*/ 13821 h 68860"/>
                    <a:gd name="connsiteX47" fmla="*/ 23727 w 533534"/>
                    <a:gd name="connsiteY47" fmla="*/ 9959 h 68860"/>
                    <a:gd name="connsiteX48" fmla="*/ 20836 w 533534"/>
                    <a:gd name="connsiteY48" fmla="*/ 9447 h 68860"/>
                    <a:gd name="connsiteX49" fmla="*/ 16616 w 533534"/>
                    <a:gd name="connsiteY49" fmla="*/ 9294 h 68860"/>
                    <a:gd name="connsiteX50" fmla="*/ 9197 w 533534"/>
                    <a:gd name="connsiteY50" fmla="*/ 9294 h 68860"/>
                    <a:gd name="connsiteX51" fmla="*/ 9197 w 533534"/>
                    <a:gd name="connsiteY51" fmla="*/ 31599 h 68860"/>
                    <a:gd name="connsiteX52" fmla="*/ 17792 w 533534"/>
                    <a:gd name="connsiteY52" fmla="*/ 31599 h 68860"/>
                    <a:gd name="connsiteX53" fmla="*/ 23803 w 533534"/>
                    <a:gd name="connsiteY53" fmla="*/ 30755 h 68860"/>
                    <a:gd name="connsiteX54" fmla="*/ 28024 w 533534"/>
                    <a:gd name="connsiteY54" fmla="*/ 28402 h 68860"/>
                    <a:gd name="connsiteX55" fmla="*/ 30505 w 533534"/>
                    <a:gd name="connsiteY55" fmla="*/ 24846 h 68860"/>
                    <a:gd name="connsiteX56" fmla="*/ 31298 w 533534"/>
                    <a:gd name="connsiteY56" fmla="*/ 20395 h 68860"/>
                    <a:gd name="connsiteX57" fmla="*/ 92453 w 533534"/>
                    <a:gd name="connsiteY57" fmla="*/ 41933 h 68860"/>
                    <a:gd name="connsiteX58" fmla="*/ 91451 w 533534"/>
                    <a:gd name="connsiteY58" fmla="*/ 44773 h 68860"/>
                    <a:gd name="connsiteX59" fmla="*/ 89164 w 533534"/>
                    <a:gd name="connsiteY59" fmla="*/ 45617 h 68860"/>
                    <a:gd name="connsiteX60" fmla="*/ 58842 w 533534"/>
                    <a:gd name="connsiteY60" fmla="*/ 45617 h 68860"/>
                    <a:gd name="connsiteX61" fmla="*/ 59613 w 533534"/>
                    <a:gd name="connsiteY61" fmla="*/ 52523 h 68860"/>
                    <a:gd name="connsiteX62" fmla="*/ 62183 w 533534"/>
                    <a:gd name="connsiteY62" fmla="*/ 57793 h 68860"/>
                    <a:gd name="connsiteX63" fmla="*/ 66861 w 533534"/>
                    <a:gd name="connsiteY63" fmla="*/ 61169 h 68860"/>
                    <a:gd name="connsiteX64" fmla="*/ 73904 w 533534"/>
                    <a:gd name="connsiteY64" fmla="*/ 62346 h 68860"/>
                    <a:gd name="connsiteX65" fmla="*/ 79765 w 533534"/>
                    <a:gd name="connsiteY65" fmla="*/ 61809 h 68860"/>
                    <a:gd name="connsiteX66" fmla="*/ 84212 w 533534"/>
                    <a:gd name="connsiteY66" fmla="*/ 60607 h 68860"/>
                    <a:gd name="connsiteX67" fmla="*/ 87296 w 533534"/>
                    <a:gd name="connsiteY67" fmla="*/ 59404 h 68860"/>
                    <a:gd name="connsiteX68" fmla="*/ 89122 w 533534"/>
                    <a:gd name="connsiteY68" fmla="*/ 58867 h 68860"/>
                    <a:gd name="connsiteX69" fmla="*/ 89764 w 533534"/>
                    <a:gd name="connsiteY69" fmla="*/ 59046 h 68860"/>
                    <a:gd name="connsiteX70" fmla="*/ 90200 w 533534"/>
                    <a:gd name="connsiteY70" fmla="*/ 59583 h 68860"/>
                    <a:gd name="connsiteX71" fmla="*/ 90432 w 533534"/>
                    <a:gd name="connsiteY71" fmla="*/ 60581 h 68860"/>
                    <a:gd name="connsiteX72" fmla="*/ 90509 w 533534"/>
                    <a:gd name="connsiteY72" fmla="*/ 62141 h 68860"/>
                    <a:gd name="connsiteX73" fmla="*/ 90458 w 533534"/>
                    <a:gd name="connsiteY73" fmla="*/ 63292 h 68860"/>
                    <a:gd name="connsiteX74" fmla="*/ 90330 w 533534"/>
                    <a:gd name="connsiteY74" fmla="*/ 64162 h 68860"/>
                    <a:gd name="connsiteX75" fmla="*/ 90075 w 533534"/>
                    <a:gd name="connsiteY75" fmla="*/ 64853 h 68860"/>
                    <a:gd name="connsiteX76" fmla="*/ 89614 w 533534"/>
                    <a:gd name="connsiteY76" fmla="*/ 65441 h 68860"/>
                    <a:gd name="connsiteX77" fmla="*/ 87952 w 533534"/>
                    <a:gd name="connsiteY77" fmla="*/ 66362 h 68860"/>
                    <a:gd name="connsiteX78" fmla="*/ 84370 w 533534"/>
                    <a:gd name="connsiteY78" fmla="*/ 67615 h 68860"/>
                    <a:gd name="connsiteX79" fmla="*/ 79280 w 533534"/>
                    <a:gd name="connsiteY79" fmla="*/ 68715 h 68860"/>
                    <a:gd name="connsiteX80" fmla="*/ 73115 w 533534"/>
                    <a:gd name="connsiteY80" fmla="*/ 69201 h 68860"/>
                    <a:gd name="connsiteX81" fmla="*/ 63165 w 533534"/>
                    <a:gd name="connsiteY81" fmla="*/ 67615 h 68860"/>
                    <a:gd name="connsiteX82" fmla="*/ 55977 w 533534"/>
                    <a:gd name="connsiteY82" fmla="*/ 62909 h 68860"/>
                    <a:gd name="connsiteX83" fmla="*/ 51577 w 533534"/>
                    <a:gd name="connsiteY83" fmla="*/ 55081 h 68860"/>
                    <a:gd name="connsiteX84" fmla="*/ 50093 w 533534"/>
                    <a:gd name="connsiteY84" fmla="*/ 44133 h 68860"/>
                    <a:gd name="connsiteX85" fmla="*/ 51628 w 533534"/>
                    <a:gd name="connsiteY85" fmla="*/ 33467 h 68860"/>
                    <a:gd name="connsiteX86" fmla="*/ 56053 w 533534"/>
                    <a:gd name="connsiteY86" fmla="*/ 25435 h 68860"/>
                    <a:gd name="connsiteX87" fmla="*/ 63037 w 533534"/>
                    <a:gd name="connsiteY87" fmla="*/ 20370 h 68860"/>
                    <a:gd name="connsiteX88" fmla="*/ 72194 w 533534"/>
                    <a:gd name="connsiteY88" fmla="*/ 18605 h 68860"/>
                    <a:gd name="connsiteX89" fmla="*/ 81429 w 533534"/>
                    <a:gd name="connsiteY89" fmla="*/ 20344 h 68860"/>
                    <a:gd name="connsiteX90" fmla="*/ 87695 w 533534"/>
                    <a:gd name="connsiteY90" fmla="*/ 25025 h 68860"/>
                    <a:gd name="connsiteX91" fmla="*/ 91302 w 533534"/>
                    <a:gd name="connsiteY91" fmla="*/ 31932 h 68860"/>
                    <a:gd name="connsiteX92" fmla="*/ 92453 w 533534"/>
                    <a:gd name="connsiteY92" fmla="*/ 40399 h 68860"/>
                    <a:gd name="connsiteX93" fmla="*/ 83961 w 533534"/>
                    <a:gd name="connsiteY93" fmla="*/ 39427 h 68860"/>
                    <a:gd name="connsiteX94" fmla="*/ 81001 w 533534"/>
                    <a:gd name="connsiteY94" fmla="*/ 28990 h 68860"/>
                    <a:gd name="connsiteX95" fmla="*/ 71762 w 533534"/>
                    <a:gd name="connsiteY95" fmla="*/ 25204 h 68860"/>
                    <a:gd name="connsiteX96" fmla="*/ 66254 w 533534"/>
                    <a:gd name="connsiteY96" fmla="*/ 26381 h 68860"/>
                    <a:gd name="connsiteX97" fmla="*/ 62290 w 533534"/>
                    <a:gd name="connsiteY97" fmla="*/ 29502 h 68860"/>
                    <a:gd name="connsiteX98" fmla="*/ 59820 w 533534"/>
                    <a:gd name="connsiteY98" fmla="*/ 34029 h 68860"/>
                    <a:gd name="connsiteX99" fmla="*/ 58842 w 533534"/>
                    <a:gd name="connsiteY99" fmla="*/ 39427 h 68860"/>
                    <a:gd name="connsiteX100" fmla="*/ 141996 w 533534"/>
                    <a:gd name="connsiteY100" fmla="*/ 20805 h 68860"/>
                    <a:gd name="connsiteX101" fmla="*/ 141971 w 533534"/>
                    <a:gd name="connsiteY101" fmla="*/ 21240 h 68860"/>
                    <a:gd name="connsiteX102" fmla="*/ 141894 w 533534"/>
                    <a:gd name="connsiteY102" fmla="*/ 21726 h 68860"/>
                    <a:gd name="connsiteX103" fmla="*/ 141766 w 533534"/>
                    <a:gd name="connsiteY103" fmla="*/ 22288 h 68860"/>
                    <a:gd name="connsiteX104" fmla="*/ 141587 w 533534"/>
                    <a:gd name="connsiteY104" fmla="*/ 22953 h 68860"/>
                    <a:gd name="connsiteX105" fmla="*/ 125881 w 533534"/>
                    <a:gd name="connsiteY105" fmla="*/ 66695 h 68860"/>
                    <a:gd name="connsiteX106" fmla="*/ 125344 w 533534"/>
                    <a:gd name="connsiteY106" fmla="*/ 67615 h 68860"/>
                    <a:gd name="connsiteX107" fmla="*/ 124347 w 533534"/>
                    <a:gd name="connsiteY107" fmla="*/ 68178 h 68860"/>
                    <a:gd name="connsiteX108" fmla="*/ 122658 w 533534"/>
                    <a:gd name="connsiteY108" fmla="*/ 68460 h 68860"/>
                    <a:gd name="connsiteX109" fmla="*/ 120100 w 533534"/>
                    <a:gd name="connsiteY109" fmla="*/ 68536 h 68860"/>
                    <a:gd name="connsiteX110" fmla="*/ 117542 w 533534"/>
                    <a:gd name="connsiteY110" fmla="*/ 68434 h 68860"/>
                    <a:gd name="connsiteX111" fmla="*/ 115880 w 533534"/>
                    <a:gd name="connsiteY111" fmla="*/ 68127 h 68860"/>
                    <a:gd name="connsiteX112" fmla="*/ 114882 w 533534"/>
                    <a:gd name="connsiteY112" fmla="*/ 67564 h 68860"/>
                    <a:gd name="connsiteX113" fmla="*/ 114320 w 533534"/>
                    <a:gd name="connsiteY113" fmla="*/ 66695 h 68860"/>
                    <a:gd name="connsiteX114" fmla="*/ 98664 w 533534"/>
                    <a:gd name="connsiteY114" fmla="*/ 22953 h 68860"/>
                    <a:gd name="connsiteX115" fmla="*/ 98332 w 533534"/>
                    <a:gd name="connsiteY115" fmla="*/ 21879 h 68860"/>
                    <a:gd name="connsiteX116" fmla="*/ 98179 w 533534"/>
                    <a:gd name="connsiteY116" fmla="*/ 21188 h 68860"/>
                    <a:gd name="connsiteX117" fmla="*/ 98153 w 533534"/>
                    <a:gd name="connsiteY117" fmla="*/ 20805 h 68860"/>
                    <a:gd name="connsiteX118" fmla="*/ 98358 w 533534"/>
                    <a:gd name="connsiteY118" fmla="*/ 20088 h 68860"/>
                    <a:gd name="connsiteX119" fmla="*/ 99048 w 533534"/>
                    <a:gd name="connsiteY119" fmla="*/ 19602 h 68860"/>
                    <a:gd name="connsiteX120" fmla="*/ 100327 w 533534"/>
                    <a:gd name="connsiteY120" fmla="*/ 19372 h 68860"/>
                    <a:gd name="connsiteX121" fmla="*/ 102296 w 533534"/>
                    <a:gd name="connsiteY121" fmla="*/ 19321 h 68860"/>
                    <a:gd name="connsiteX122" fmla="*/ 104676 w 533534"/>
                    <a:gd name="connsiteY122" fmla="*/ 19398 h 68860"/>
                    <a:gd name="connsiteX123" fmla="*/ 106057 w 533534"/>
                    <a:gd name="connsiteY123" fmla="*/ 19679 h 68860"/>
                    <a:gd name="connsiteX124" fmla="*/ 106773 w 533534"/>
                    <a:gd name="connsiteY124" fmla="*/ 20191 h 68860"/>
                    <a:gd name="connsiteX125" fmla="*/ 107208 w 533534"/>
                    <a:gd name="connsiteY125" fmla="*/ 20958 h 68860"/>
                    <a:gd name="connsiteX126" fmla="*/ 120202 w 533534"/>
                    <a:gd name="connsiteY126" fmla="*/ 58918 h 68860"/>
                    <a:gd name="connsiteX127" fmla="*/ 120407 w 533534"/>
                    <a:gd name="connsiteY127" fmla="*/ 59532 h 68860"/>
                    <a:gd name="connsiteX128" fmla="*/ 120560 w 533534"/>
                    <a:gd name="connsiteY128" fmla="*/ 58918 h 68860"/>
                    <a:gd name="connsiteX129" fmla="*/ 133402 w 533534"/>
                    <a:gd name="connsiteY129" fmla="*/ 20958 h 68860"/>
                    <a:gd name="connsiteX130" fmla="*/ 133760 w 533534"/>
                    <a:gd name="connsiteY130" fmla="*/ 20191 h 68860"/>
                    <a:gd name="connsiteX131" fmla="*/ 134501 w 533534"/>
                    <a:gd name="connsiteY131" fmla="*/ 19679 h 68860"/>
                    <a:gd name="connsiteX132" fmla="*/ 135832 w 533534"/>
                    <a:gd name="connsiteY132" fmla="*/ 19398 h 68860"/>
                    <a:gd name="connsiteX133" fmla="*/ 138057 w 533534"/>
                    <a:gd name="connsiteY133" fmla="*/ 19321 h 68860"/>
                    <a:gd name="connsiteX134" fmla="*/ 140001 w 533534"/>
                    <a:gd name="connsiteY134" fmla="*/ 19372 h 68860"/>
                    <a:gd name="connsiteX135" fmla="*/ 141204 w 533534"/>
                    <a:gd name="connsiteY135" fmla="*/ 19628 h 68860"/>
                    <a:gd name="connsiteX136" fmla="*/ 141817 w 533534"/>
                    <a:gd name="connsiteY136" fmla="*/ 20114 h 68860"/>
                    <a:gd name="connsiteX137" fmla="*/ 141996 w 533534"/>
                    <a:gd name="connsiteY137" fmla="*/ 20805 h 68860"/>
                    <a:gd name="connsiteX138" fmla="*/ 159315 w 533534"/>
                    <a:gd name="connsiteY138" fmla="*/ 66950 h 68860"/>
                    <a:gd name="connsiteX139" fmla="*/ 159110 w 533534"/>
                    <a:gd name="connsiteY139" fmla="*/ 67641 h 68860"/>
                    <a:gd name="connsiteX140" fmla="*/ 158445 w 533534"/>
                    <a:gd name="connsiteY140" fmla="*/ 68127 h 68860"/>
                    <a:gd name="connsiteX141" fmla="*/ 157166 w 533534"/>
                    <a:gd name="connsiteY141" fmla="*/ 68434 h 68860"/>
                    <a:gd name="connsiteX142" fmla="*/ 155068 w 533534"/>
                    <a:gd name="connsiteY142" fmla="*/ 68536 h 68860"/>
                    <a:gd name="connsiteX143" fmla="*/ 153023 w 533534"/>
                    <a:gd name="connsiteY143" fmla="*/ 68434 h 68860"/>
                    <a:gd name="connsiteX144" fmla="*/ 151718 w 533534"/>
                    <a:gd name="connsiteY144" fmla="*/ 68127 h 68860"/>
                    <a:gd name="connsiteX145" fmla="*/ 151053 w 533534"/>
                    <a:gd name="connsiteY145" fmla="*/ 67641 h 68860"/>
                    <a:gd name="connsiteX146" fmla="*/ 150874 w 533534"/>
                    <a:gd name="connsiteY146" fmla="*/ 66950 h 68860"/>
                    <a:gd name="connsiteX147" fmla="*/ 150874 w 533534"/>
                    <a:gd name="connsiteY147" fmla="*/ 20907 h 68860"/>
                    <a:gd name="connsiteX148" fmla="*/ 151053 w 533534"/>
                    <a:gd name="connsiteY148" fmla="*/ 20242 h 68860"/>
                    <a:gd name="connsiteX149" fmla="*/ 151718 w 533534"/>
                    <a:gd name="connsiteY149" fmla="*/ 19730 h 68860"/>
                    <a:gd name="connsiteX150" fmla="*/ 153023 w 533534"/>
                    <a:gd name="connsiteY150" fmla="*/ 19423 h 68860"/>
                    <a:gd name="connsiteX151" fmla="*/ 155068 w 533534"/>
                    <a:gd name="connsiteY151" fmla="*/ 19321 h 68860"/>
                    <a:gd name="connsiteX152" fmla="*/ 157166 w 533534"/>
                    <a:gd name="connsiteY152" fmla="*/ 19423 h 68860"/>
                    <a:gd name="connsiteX153" fmla="*/ 158445 w 533534"/>
                    <a:gd name="connsiteY153" fmla="*/ 19730 h 68860"/>
                    <a:gd name="connsiteX154" fmla="*/ 159110 w 533534"/>
                    <a:gd name="connsiteY154" fmla="*/ 20242 h 68860"/>
                    <a:gd name="connsiteX155" fmla="*/ 159315 w 533534"/>
                    <a:gd name="connsiteY155" fmla="*/ 20907 h 68860"/>
                    <a:gd name="connsiteX156" fmla="*/ 160287 w 533534"/>
                    <a:gd name="connsiteY156" fmla="*/ 5355 h 68860"/>
                    <a:gd name="connsiteX157" fmla="*/ 159161 w 533534"/>
                    <a:gd name="connsiteY157" fmla="*/ 9396 h 68860"/>
                    <a:gd name="connsiteX158" fmla="*/ 155017 w 533534"/>
                    <a:gd name="connsiteY158" fmla="*/ 10471 h 68860"/>
                    <a:gd name="connsiteX159" fmla="*/ 150950 w 533534"/>
                    <a:gd name="connsiteY159" fmla="*/ 9422 h 68860"/>
                    <a:gd name="connsiteX160" fmla="*/ 149851 w 533534"/>
                    <a:gd name="connsiteY160" fmla="*/ 5457 h 68860"/>
                    <a:gd name="connsiteX161" fmla="*/ 150976 w 533534"/>
                    <a:gd name="connsiteY161" fmla="*/ 1415 h 68860"/>
                    <a:gd name="connsiteX162" fmla="*/ 155120 w 533534"/>
                    <a:gd name="connsiteY162" fmla="*/ 341 h 68860"/>
                    <a:gd name="connsiteX163" fmla="*/ 159187 w 533534"/>
                    <a:gd name="connsiteY163" fmla="*/ 1390 h 68860"/>
                    <a:gd name="connsiteX164" fmla="*/ 160287 w 533534"/>
                    <a:gd name="connsiteY164" fmla="*/ 5355 h 68860"/>
                    <a:gd name="connsiteX165" fmla="*/ 213977 w 533534"/>
                    <a:gd name="connsiteY165" fmla="*/ 41933 h 68860"/>
                    <a:gd name="connsiteX166" fmla="*/ 212975 w 533534"/>
                    <a:gd name="connsiteY166" fmla="*/ 44773 h 68860"/>
                    <a:gd name="connsiteX167" fmla="*/ 210687 w 533534"/>
                    <a:gd name="connsiteY167" fmla="*/ 45617 h 68860"/>
                    <a:gd name="connsiteX168" fmla="*/ 180365 w 533534"/>
                    <a:gd name="connsiteY168" fmla="*/ 45617 h 68860"/>
                    <a:gd name="connsiteX169" fmla="*/ 181136 w 533534"/>
                    <a:gd name="connsiteY169" fmla="*/ 52523 h 68860"/>
                    <a:gd name="connsiteX170" fmla="*/ 183706 w 533534"/>
                    <a:gd name="connsiteY170" fmla="*/ 57793 h 68860"/>
                    <a:gd name="connsiteX171" fmla="*/ 188384 w 533534"/>
                    <a:gd name="connsiteY171" fmla="*/ 61169 h 68860"/>
                    <a:gd name="connsiteX172" fmla="*/ 195427 w 533534"/>
                    <a:gd name="connsiteY172" fmla="*/ 62346 h 68860"/>
                    <a:gd name="connsiteX173" fmla="*/ 201288 w 533534"/>
                    <a:gd name="connsiteY173" fmla="*/ 61809 h 68860"/>
                    <a:gd name="connsiteX174" fmla="*/ 205735 w 533534"/>
                    <a:gd name="connsiteY174" fmla="*/ 60607 h 68860"/>
                    <a:gd name="connsiteX175" fmla="*/ 208819 w 533534"/>
                    <a:gd name="connsiteY175" fmla="*/ 59404 h 68860"/>
                    <a:gd name="connsiteX176" fmla="*/ 210645 w 533534"/>
                    <a:gd name="connsiteY176" fmla="*/ 58867 h 68860"/>
                    <a:gd name="connsiteX177" fmla="*/ 211287 w 533534"/>
                    <a:gd name="connsiteY177" fmla="*/ 59046 h 68860"/>
                    <a:gd name="connsiteX178" fmla="*/ 211724 w 533534"/>
                    <a:gd name="connsiteY178" fmla="*/ 59583 h 68860"/>
                    <a:gd name="connsiteX179" fmla="*/ 211956 w 533534"/>
                    <a:gd name="connsiteY179" fmla="*/ 60581 h 68860"/>
                    <a:gd name="connsiteX180" fmla="*/ 212033 w 533534"/>
                    <a:gd name="connsiteY180" fmla="*/ 62141 h 68860"/>
                    <a:gd name="connsiteX181" fmla="*/ 211981 w 533534"/>
                    <a:gd name="connsiteY181" fmla="*/ 63292 h 68860"/>
                    <a:gd name="connsiteX182" fmla="*/ 211854 w 533534"/>
                    <a:gd name="connsiteY182" fmla="*/ 64162 h 68860"/>
                    <a:gd name="connsiteX183" fmla="*/ 211597 w 533534"/>
                    <a:gd name="connsiteY183" fmla="*/ 64853 h 68860"/>
                    <a:gd name="connsiteX184" fmla="*/ 211137 w 533534"/>
                    <a:gd name="connsiteY184" fmla="*/ 65441 h 68860"/>
                    <a:gd name="connsiteX185" fmla="*/ 209474 w 533534"/>
                    <a:gd name="connsiteY185" fmla="*/ 66362 h 68860"/>
                    <a:gd name="connsiteX186" fmla="*/ 205893 w 533534"/>
                    <a:gd name="connsiteY186" fmla="*/ 67615 h 68860"/>
                    <a:gd name="connsiteX187" fmla="*/ 200803 w 533534"/>
                    <a:gd name="connsiteY187" fmla="*/ 68715 h 68860"/>
                    <a:gd name="connsiteX188" fmla="*/ 194638 w 533534"/>
                    <a:gd name="connsiteY188" fmla="*/ 69201 h 68860"/>
                    <a:gd name="connsiteX189" fmla="*/ 184687 w 533534"/>
                    <a:gd name="connsiteY189" fmla="*/ 67615 h 68860"/>
                    <a:gd name="connsiteX190" fmla="*/ 177500 w 533534"/>
                    <a:gd name="connsiteY190" fmla="*/ 62909 h 68860"/>
                    <a:gd name="connsiteX191" fmla="*/ 173100 w 533534"/>
                    <a:gd name="connsiteY191" fmla="*/ 55081 h 68860"/>
                    <a:gd name="connsiteX192" fmla="*/ 171616 w 533534"/>
                    <a:gd name="connsiteY192" fmla="*/ 44133 h 68860"/>
                    <a:gd name="connsiteX193" fmla="*/ 173151 w 533534"/>
                    <a:gd name="connsiteY193" fmla="*/ 33467 h 68860"/>
                    <a:gd name="connsiteX194" fmla="*/ 177576 w 533534"/>
                    <a:gd name="connsiteY194" fmla="*/ 25435 h 68860"/>
                    <a:gd name="connsiteX195" fmla="*/ 184560 w 533534"/>
                    <a:gd name="connsiteY195" fmla="*/ 20370 h 68860"/>
                    <a:gd name="connsiteX196" fmla="*/ 193717 w 533534"/>
                    <a:gd name="connsiteY196" fmla="*/ 18605 h 68860"/>
                    <a:gd name="connsiteX197" fmla="*/ 202952 w 533534"/>
                    <a:gd name="connsiteY197" fmla="*/ 20344 h 68860"/>
                    <a:gd name="connsiteX198" fmla="*/ 209219 w 533534"/>
                    <a:gd name="connsiteY198" fmla="*/ 25025 h 68860"/>
                    <a:gd name="connsiteX199" fmla="*/ 212825 w 533534"/>
                    <a:gd name="connsiteY199" fmla="*/ 31932 h 68860"/>
                    <a:gd name="connsiteX200" fmla="*/ 213977 w 533534"/>
                    <a:gd name="connsiteY200" fmla="*/ 40399 h 68860"/>
                    <a:gd name="connsiteX201" fmla="*/ 205484 w 533534"/>
                    <a:gd name="connsiteY201" fmla="*/ 39427 h 68860"/>
                    <a:gd name="connsiteX202" fmla="*/ 202524 w 533534"/>
                    <a:gd name="connsiteY202" fmla="*/ 28990 h 68860"/>
                    <a:gd name="connsiteX203" fmla="*/ 193285 w 533534"/>
                    <a:gd name="connsiteY203" fmla="*/ 25204 h 68860"/>
                    <a:gd name="connsiteX204" fmla="*/ 187777 w 533534"/>
                    <a:gd name="connsiteY204" fmla="*/ 26381 h 68860"/>
                    <a:gd name="connsiteX205" fmla="*/ 183814 w 533534"/>
                    <a:gd name="connsiteY205" fmla="*/ 29502 h 68860"/>
                    <a:gd name="connsiteX206" fmla="*/ 181343 w 533534"/>
                    <a:gd name="connsiteY206" fmla="*/ 34029 h 68860"/>
                    <a:gd name="connsiteX207" fmla="*/ 180365 w 533534"/>
                    <a:gd name="connsiteY207" fmla="*/ 39427 h 68860"/>
                    <a:gd name="connsiteX208" fmla="*/ 290174 w 533534"/>
                    <a:gd name="connsiteY208" fmla="*/ 20805 h 68860"/>
                    <a:gd name="connsiteX209" fmla="*/ 290071 w 533534"/>
                    <a:gd name="connsiteY209" fmla="*/ 21674 h 68860"/>
                    <a:gd name="connsiteX210" fmla="*/ 289713 w 533534"/>
                    <a:gd name="connsiteY210" fmla="*/ 22953 h 68860"/>
                    <a:gd name="connsiteX211" fmla="*/ 276156 w 533534"/>
                    <a:gd name="connsiteY211" fmla="*/ 66695 h 68860"/>
                    <a:gd name="connsiteX212" fmla="*/ 275670 w 533534"/>
                    <a:gd name="connsiteY212" fmla="*/ 67615 h 68860"/>
                    <a:gd name="connsiteX213" fmla="*/ 274749 w 533534"/>
                    <a:gd name="connsiteY213" fmla="*/ 68178 h 68860"/>
                    <a:gd name="connsiteX214" fmla="*/ 273138 w 533534"/>
                    <a:gd name="connsiteY214" fmla="*/ 68460 h 68860"/>
                    <a:gd name="connsiteX215" fmla="*/ 270580 w 533534"/>
                    <a:gd name="connsiteY215" fmla="*/ 68536 h 68860"/>
                    <a:gd name="connsiteX216" fmla="*/ 267920 w 533534"/>
                    <a:gd name="connsiteY216" fmla="*/ 68434 h 68860"/>
                    <a:gd name="connsiteX217" fmla="*/ 266205 w 533534"/>
                    <a:gd name="connsiteY217" fmla="*/ 68127 h 68860"/>
                    <a:gd name="connsiteX218" fmla="*/ 265259 w 533534"/>
                    <a:gd name="connsiteY218" fmla="*/ 67564 h 68860"/>
                    <a:gd name="connsiteX219" fmla="*/ 264798 w 533534"/>
                    <a:gd name="connsiteY219" fmla="*/ 66695 h 68860"/>
                    <a:gd name="connsiteX220" fmla="*/ 255130 w 533534"/>
                    <a:gd name="connsiteY220" fmla="*/ 33288 h 68860"/>
                    <a:gd name="connsiteX221" fmla="*/ 255027 w 533534"/>
                    <a:gd name="connsiteY221" fmla="*/ 32827 h 68860"/>
                    <a:gd name="connsiteX222" fmla="*/ 254925 w 533534"/>
                    <a:gd name="connsiteY222" fmla="*/ 33288 h 68860"/>
                    <a:gd name="connsiteX223" fmla="*/ 245972 w 533534"/>
                    <a:gd name="connsiteY223" fmla="*/ 66695 h 68860"/>
                    <a:gd name="connsiteX224" fmla="*/ 245485 w 533534"/>
                    <a:gd name="connsiteY224" fmla="*/ 67615 h 68860"/>
                    <a:gd name="connsiteX225" fmla="*/ 244488 w 533534"/>
                    <a:gd name="connsiteY225" fmla="*/ 68178 h 68860"/>
                    <a:gd name="connsiteX226" fmla="*/ 242775 w 533534"/>
                    <a:gd name="connsiteY226" fmla="*/ 68460 h 68860"/>
                    <a:gd name="connsiteX227" fmla="*/ 240191 w 533534"/>
                    <a:gd name="connsiteY227" fmla="*/ 68536 h 68860"/>
                    <a:gd name="connsiteX228" fmla="*/ 237607 w 533534"/>
                    <a:gd name="connsiteY228" fmla="*/ 68434 h 68860"/>
                    <a:gd name="connsiteX229" fmla="*/ 235970 w 533534"/>
                    <a:gd name="connsiteY229" fmla="*/ 68127 h 68860"/>
                    <a:gd name="connsiteX230" fmla="*/ 235023 w 533534"/>
                    <a:gd name="connsiteY230" fmla="*/ 67564 h 68860"/>
                    <a:gd name="connsiteX231" fmla="*/ 234563 w 533534"/>
                    <a:gd name="connsiteY231" fmla="*/ 66695 h 68860"/>
                    <a:gd name="connsiteX232" fmla="*/ 221108 w 533534"/>
                    <a:gd name="connsiteY232" fmla="*/ 22953 h 68860"/>
                    <a:gd name="connsiteX233" fmla="*/ 220750 w 533534"/>
                    <a:gd name="connsiteY233" fmla="*/ 21674 h 68860"/>
                    <a:gd name="connsiteX234" fmla="*/ 220648 w 533534"/>
                    <a:gd name="connsiteY234" fmla="*/ 20805 h 68860"/>
                    <a:gd name="connsiteX235" fmla="*/ 220853 w 533534"/>
                    <a:gd name="connsiteY235" fmla="*/ 20063 h 68860"/>
                    <a:gd name="connsiteX236" fmla="*/ 221543 w 533534"/>
                    <a:gd name="connsiteY236" fmla="*/ 19602 h 68860"/>
                    <a:gd name="connsiteX237" fmla="*/ 222847 w 533534"/>
                    <a:gd name="connsiteY237" fmla="*/ 19372 h 68860"/>
                    <a:gd name="connsiteX238" fmla="*/ 224843 w 533534"/>
                    <a:gd name="connsiteY238" fmla="*/ 19321 h 68860"/>
                    <a:gd name="connsiteX239" fmla="*/ 227145 w 533534"/>
                    <a:gd name="connsiteY239" fmla="*/ 19398 h 68860"/>
                    <a:gd name="connsiteX240" fmla="*/ 228475 w 533534"/>
                    <a:gd name="connsiteY240" fmla="*/ 19654 h 68860"/>
                    <a:gd name="connsiteX241" fmla="*/ 229141 w 533534"/>
                    <a:gd name="connsiteY241" fmla="*/ 20165 h 68860"/>
                    <a:gd name="connsiteX242" fmla="*/ 229499 w 533534"/>
                    <a:gd name="connsiteY242" fmla="*/ 20958 h 68860"/>
                    <a:gd name="connsiteX243" fmla="*/ 240600 w 533534"/>
                    <a:gd name="connsiteY243" fmla="*/ 58918 h 68860"/>
                    <a:gd name="connsiteX244" fmla="*/ 240702 w 533534"/>
                    <a:gd name="connsiteY244" fmla="*/ 59379 h 68860"/>
                    <a:gd name="connsiteX245" fmla="*/ 240805 w 533534"/>
                    <a:gd name="connsiteY245" fmla="*/ 58918 h 68860"/>
                    <a:gd name="connsiteX246" fmla="*/ 250985 w 533534"/>
                    <a:gd name="connsiteY246" fmla="*/ 20958 h 68860"/>
                    <a:gd name="connsiteX247" fmla="*/ 251318 w 533534"/>
                    <a:gd name="connsiteY247" fmla="*/ 20165 h 68860"/>
                    <a:gd name="connsiteX248" fmla="*/ 252008 w 533534"/>
                    <a:gd name="connsiteY248" fmla="*/ 19654 h 68860"/>
                    <a:gd name="connsiteX249" fmla="*/ 253262 w 533534"/>
                    <a:gd name="connsiteY249" fmla="*/ 19398 h 68860"/>
                    <a:gd name="connsiteX250" fmla="*/ 255334 w 533534"/>
                    <a:gd name="connsiteY250" fmla="*/ 19321 h 68860"/>
                    <a:gd name="connsiteX251" fmla="*/ 257355 w 533534"/>
                    <a:gd name="connsiteY251" fmla="*/ 19398 h 68860"/>
                    <a:gd name="connsiteX252" fmla="*/ 258608 w 533534"/>
                    <a:gd name="connsiteY252" fmla="*/ 19654 h 68860"/>
                    <a:gd name="connsiteX253" fmla="*/ 259273 w 533534"/>
                    <a:gd name="connsiteY253" fmla="*/ 20140 h 68860"/>
                    <a:gd name="connsiteX254" fmla="*/ 259581 w 533534"/>
                    <a:gd name="connsiteY254" fmla="*/ 20856 h 68860"/>
                    <a:gd name="connsiteX255" fmla="*/ 270580 w 533534"/>
                    <a:gd name="connsiteY255" fmla="*/ 58918 h 68860"/>
                    <a:gd name="connsiteX256" fmla="*/ 270682 w 533534"/>
                    <a:gd name="connsiteY256" fmla="*/ 59379 h 68860"/>
                    <a:gd name="connsiteX257" fmla="*/ 270733 w 533534"/>
                    <a:gd name="connsiteY257" fmla="*/ 58918 h 68860"/>
                    <a:gd name="connsiteX258" fmla="*/ 281681 w 533534"/>
                    <a:gd name="connsiteY258" fmla="*/ 20958 h 68860"/>
                    <a:gd name="connsiteX259" fmla="*/ 282014 w 533534"/>
                    <a:gd name="connsiteY259" fmla="*/ 20165 h 68860"/>
                    <a:gd name="connsiteX260" fmla="*/ 282730 w 533534"/>
                    <a:gd name="connsiteY260" fmla="*/ 19654 h 68860"/>
                    <a:gd name="connsiteX261" fmla="*/ 284060 w 533534"/>
                    <a:gd name="connsiteY261" fmla="*/ 19398 h 68860"/>
                    <a:gd name="connsiteX262" fmla="*/ 286234 w 533534"/>
                    <a:gd name="connsiteY262" fmla="*/ 19321 h 68860"/>
                    <a:gd name="connsiteX263" fmla="*/ 288204 w 533534"/>
                    <a:gd name="connsiteY263" fmla="*/ 19372 h 68860"/>
                    <a:gd name="connsiteX264" fmla="*/ 289381 w 533534"/>
                    <a:gd name="connsiteY264" fmla="*/ 19628 h 68860"/>
                    <a:gd name="connsiteX265" fmla="*/ 289995 w 533534"/>
                    <a:gd name="connsiteY265" fmla="*/ 20088 h 68860"/>
                    <a:gd name="connsiteX266" fmla="*/ 290174 w 533534"/>
                    <a:gd name="connsiteY266" fmla="*/ 20805 h 68860"/>
                    <a:gd name="connsiteX267" fmla="*/ 365460 w 533534"/>
                    <a:gd name="connsiteY267" fmla="*/ 5815 h 68860"/>
                    <a:gd name="connsiteX268" fmla="*/ 365359 w 533534"/>
                    <a:gd name="connsiteY268" fmla="*/ 7503 h 68860"/>
                    <a:gd name="connsiteX269" fmla="*/ 365026 w 533534"/>
                    <a:gd name="connsiteY269" fmla="*/ 8654 h 68860"/>
                    <a:gd name="connsiteX270" fmla="*/ 364463 w 533534"/>
                    <a:gd name="connsiteY270" fmla="*/ 9294 h 68860"/>
                    <a:gd name="connsiteX271" fmla="*/ 363721 w 533534"/>
                    <a:gd name="connsiteY271" fmla="*/ 9498 h 68860"/>
                    <a:gd name="connsiteX272" fmla="*/ 345099 w 533534"/>
                    <a:gd name="connsiteY272" fmla="*/ 9498 h 68860"/>
                    <a:gd name="connsiteX273" fmla="*/ 345099 w 533534"/>
                    <a:gd name="connsiteY273" fmla="*/ 66899 h 68860"/>
                    <a:gd name="connsiteX274" fmla="*/ 344894 w 533534"/>
                    <a:gd name="connsiteY274" fmla="*/ 67615 h 68860"/>
                    <a:gd name="connsiteX275" fmla="*/ 344178 w 533534"/>
                    <a:gd name="connsiteY275" fmla="*/ 68101 h 68860"/>
                    <a:gd name="connsiteX276" fmla="*/ 342822 w 533534"/>
                    <a:gd name="connsiteY276" fmla="*/ 68408 h 68860"/>
                    <a:gd name="connsiteX277" fmla="*/ 340699 w 533534"/>
                    <a:gd name="connsiteY277" fmla="*/ 68536 h 68860"/>
                    <a:gd name="connsiteX278" fmla="*/ 338602 w 533534"/>
                    <a:gd name="connsiteY278" fmla="*/ 68408 h 68860"/>
                    <a:gd name="connsiteX279" fmla="*/ 337221 w 533534"/>
                    <a:gd name="connsiteY279" fmla="*/ 68101 h 68860"/>
                    <a:gd name="connsiteX280" fmla="*/ 336505 w 533534"/>
                    <a:gd name="connsiteY280" fmla="*/ 67615 h 68860"/>
                    <a:gd name="connsiteX281" fmla="*/ 336300 w 533534"/>
                    <a:gd name="connsiteY281" fmla="*/ 66899 h 68860"/>
                    <a:gd name="connsiteX282" fmla="*/ 336300 w 533534"/>
                    <a:gd name="connsiteY282" fmla="*/ 9498 h 68860"/>
                    <a:gd name="connsiteX283" fmla="*/ 317677 w 533534"/>
                    <a:gd name="connsiteY283" fmla="*/ 9498 h 68860"/>
                    <a:gd name="connsiteX284" fmla="*/ 316935 w 533534"/>
                    <a:gd name="connsiteY284" fmla="*/ 9294 h 68860"/>
                    <a:gd name="connsiteX285" fmla="*/ 316398 w 533534"/>
                    <a:gd name="connsiteY285" fmla="*/ 8654 h 68860"/>
                    <a:gd name="connsiteX286" fmla="*/ 316066 w 533534"/>
                    <a:gd name="connsiteY286" fmla="*/ 7503 h 68860"/>
                    <a:gd name="connsiteX287" fmla="*/ 315938 w 533534"/>
                    <a:gd name="connsiteY287" fmla="*/ 5815 h 68860"/>
                    <a:gd name="connsiteX288" fmla="*/ 316066 w 533534"/>
                    <a:gd name="connsiteY288" fmla="*/ 4101 h 68860"/>
                    <a:gd name="connsiteX289" fmla="*/ 316398 w 533534"/>
                    <a:gd name="connsiteY289" fmla="*/ 2899 h 68860"/>
                    <a:gd name="connsiteX290" fmla="*/ 316935 w 533534"/>
                    <a:gd name="connsiteY290" fmla="*/ 2234 h 68860"/>
                    <a:gd name="connsiteX291" fmla="*/ 317677 w 533534"/>
                    <a:gd name="connsiteY291" fmla="*/ 2029 h 68860"/>
                    <a:gd name="connsiteX292" fmla="*/ 363721 w 533534"/>
                    <a:gd name="connsiteY292" fmla="*/ 2029 h 68860"/>
                    <a:gd name="connsiteX293" fmla="*/ 364463 w 533534"/>
                    <a:gd name="connsiteY293" fmla="*/ 2234 h 68860"/>
                    <a:gd name="connsiteX294" fmla="*/ 365026 w 533534"/>
                    <a:gd name="connsiteY294" fmla="*/ 2899 h 68860"/>
                    <a:gd name="connsiteX295" fmla="*/ 365359 w 533534"/>
                    <a:gd name="connsiteY295" fmla="*/ 4101 h 68860"/>
                    <a:gd name="connsiteX296" fmla="*/ 365460 w 533534"/>
                    <a:gd name="connsiteY296" fmla="*/ 5815 h 68860"/>
                    <a:gd name="connsiteX297" fmla="*/ 403722 w 533534"/>
                    <a:gd name="connsiteY297" fmla="*/ 41933 h 68860"/>
                    <a:gd name="connsiteX298" fmla="*/ 402720 w 533534"/>
                    <a:gd name="connsiteY298" fmla="*/ 44773 h 68860"/>
                    <a:gd name="connsiteX299" fmla="*/ 400433 w 533534"/>
                    <a:gd name="connsiteY299" fmla="*/ 45617 h 68860"/>
                    <a:gd name="connsiteX300" fmla="*/ 370111 w 533534"/>
                    <a:gd name="connsiteY300" fmla="*/ 45617 h 68860"/>
                    <a:gd name="connsiteX301" fmla="*/ 370882 w 533534"/>
                    <a:gd name="connsiteY301" fmla="*/ 52523 h 68860"/>
                    <a:gd name="connsiteX302" fmla="*/ 373452 w 533534"/>
                    <a:gd name="connsiteY302" fmla="*/ 57793 h 68860"/>
                    <a:gd name="connsiteX303" fmla="*/ 378131 w 533534"/>
                    <a:gd name="connsiteY303" fmla="*/ 61169 h 68860"/>
                    <a:gd name="connsiteX304" fmla="*/ 385173 w 533534"/>
                    <a:gd name="connsiteY304" fmla="*/ 62346 h 68860"/>
                    <a:gd name="connsiteX305" fmla="*/ 391034 w 533534"/>
                    <a:gd name="connsiteY305" fmla="*/ 61809 h 68860"/>
                    <a:gd name="connsiteX306" fmla="*/ 395480 w 533534"/>
                    <a:gd name="connsiteY306" fmla="*/ 60607 h 68860"/>
                    <a:gd name="connsiteX307" fmla="*/ 398566 w 533534"/>
                    <a:gd name="connsiteY307" fmla="*/ 59404 h 68860"/>
                    <a:gd name="connsiteX308" fmla="*/ 400391 w 533534"/>
                    <a:gd name="connsiteY308" fmla="*/ 58867 h 68860"/>
                    <a:gd name="connsiteX309" fmla="*/ 401033 w 533534"/>
                    <a:gd name="connsiteY309" fmla="*/ 59046 h 68860"/>
                    <a:gd name="connsiteX310" fmla="*/ 401470 w 533534"/>
                    <a:gd name="connsiteY310" fmla="*/ 59583 h 68860"/>
                    <a:gd name="connsiteX311" fmla="*/ 401701 w 533534"/>
                    <a:gd name="connsiteY311" fmla="*/ 60581 h 68860"/>
                    <a:gd name="connsiteX312" fmla="*/ 401778 w 533534"/>
                    <a:gd name="connsiteY312" fmla="*/ 62141 h 68860"/>
                    <a:gd name="connsiteX313" fmla="*/ 401727 w 533534"/>
                    <a:gd name="connsiteY313" fmla="*/ 63292 h 68860"/>
                    <a:gd name="connsiteX314" fmla="*/ 401599 w 533534"/>
                    <a:gd name="connsiteY314" fmla="*/ 64162 h 68860"/>
                    <a:gd name="connsiteX315" fmla="*/ 401344 w 533534"/>
                    <a:gd name="connsiteY315" fmla="*/ 64853 h 68860"/>
                    <a:gd name="connsiteX316" fmla="*/ 400883 w 533534"/>
                    <a:gd name="connsiteY316" fmla="*/ 65441 h 68860"/>
                    <a:gd name="connsiteX317" fmla="*/ 399221 w 533534"/>
                    <a:gd name="connsiteY317" fmla="*/ 66362 h 68860"/>
                    <a:gd name="connsiteX318" fmla="*/ 395639 w 533534"/>
                    <a:gd name="connsiteY318" fmla="*/ 67615 h 68860"/>
                    <a:gd name="connsiteX319" fmla="*/ 390549 w 533534"/>
                    <a:gd name="connsiteY319" fmla="*/ 68715 h 68860"/>
                    <a:gd name="connsiteX320" fmla="*/ 384384 w 533534"/>
                    <a:gd name="connsiteY320" fmla="*/ 69201 h 68860"/>
                    <a:gd name="connsiteX321" fmla="*/ 374434 w 533534"/>
                    <a:gd name="connsiteY321" fmla="*/ 67615 h 68860"/>
                    <a:gd name="connsiteX322" fmla="*/ 367245 w 533534"/>
                    <a:gd name="connsiteY322" fmla="*/ 62909 h 68860"/>
                    <a:gd name="connsiteX323" fmla="*/ 362846 w 533534"/>
                    <a:gd name="connsiteY323" fmla="*/ 55081 h 68860"/>
                    <a:gd name="connsiteX324" fmla="*/ 361363 w 533534"/>
                    <a:gd name="connsiteY324" fmla="*/ 44133 h 68860"/>
                    <a:gd name="connsiteX325" fmla="*/ 362897 w 533534"/>
                    <a:gd name="connsiteY325" fmla="*/ 33467 h 68860"/>
                    <a:gd name="connsiteX326" fmla="*/ 367323 w 533534"/>
                    <a:gd name="connsiteY326" fmla="*/ 25435 h 68860"/>
                    <a:gd name="connsiteX327" fmla="*/ 374305 w 533534"/>
                    <a:gd name="connsiteY327" fmla="*/ 20370 h 68860"/>
                    <a:gd name="connsiteX328" fmla="*/ 383464 w 533534"/>
                    <a:gd name="connsiteY328" fmla="*/ 18605 h 68860"/>
                    <a:gd name="connsiteX329" fmla="*/ 392697 w 533534"/>
                    <a:gd name="connsiteY329" fmla="*/ 20344 h 68860"/>
                    <a:gd name="connsiteX330" fmla="*/ 398965 w 533534"/>
                    <a:gd name="connsiteY330" fmla="*/ 25025 h 68860"/>
                    <a:gd name="connsiteX331" fmla="*/ 402572 w 533534"/>
                    <a:gd name="connsiteY331" fmla="*/ 31932 h 68860"/>
                    <a:gd name="connsiteX332" fmla="*/ 403722 w 533534"/>
                    <a:gd name="connsiteY332" fmla="*/ 40399 h 68860"/>
                    <a:gd name="connsiteX333" fmla="*/ 395230 w 533534"/>
                    <a:gd name="connsiteY333" fmla="*/ 39427 h 68860"/>
                    <a:gd name="connsiteX334" fmla="*/ 392270 w 533534"/>
                    <a:gd name="connsiteY334" fmla="*/ 28990 h 68860"/>
                    <a:gd name="connsiteX335" fmla="*/ 383031 w 533534"/>
                    <a:gd name="connsiteY335" fmla="*/ 25204 h 68860"/>
                    <a:gd name="connsiteX336" fmla="*/ 377523 w 533534"/>
                    <a:gd name="connsiteY336" fmla="*/ 26381 h 68860"/>
                    <a:gd name="connsiteX337" fmla="*/ 373560 w 533534"/>
                    <a:gd name="connsiteY337" fmla="*/ 29502 h 68860"/>
                    <a:gd name="connsiteX338" fmla="*/ 371089 w 533534"/>
                    <a:gd name="connsiteY338" fmla="*/ 34029 h 68860"/>
                    <a:gd name="connsiteX339" fmla="*/ 370111 w 533534"/>
                    <a:gd name="connsiteY339" fmla="*/ 39427 h 68860"/>
                    <a:gd name="connsiteX340" fmla="*/ 450712 w 533534"/>
                    <a:gd name="connsiteY340" fmla="*/ 67001 h 68860"/>
                    <a:gd name="connsiteX341" fmla="*/ 450303 w 533534"/>
                    <a:gd name="connsiteY341" fmla="*/ 67922 h 68860"/>
                    <a:gd name="connsiteX342" fmla="*/ 449178 w 533534"/>
                    <a:gd name="connsiteY342" fmla="*/ 68383 h 68860"/>
                    <a:gd name="connsiteX343" fmla="*/ 447079 w 533534"/>
                    <a:gd name="connsiteY343" fmla="*/ 68536 h 68860"/>
                    <a:gd name="connsiteX344" fmla="*/ 444956 w 533534"/>
                    <a:gd name="connsiteY344" fmla="*/ 68383 h 68860"/>
                    <a:gd name="connsiteX345" fmla="*/ 443806 w 533534"/>
                    <a:gd name="connsiteY345" fmla="*/ 67922 h 68860"/>
                    <a:gd name="connsiteX346" fmla="*/ 443447 w 533534"/>
                    <a:gd name="connsiteY346" fmla="*/ 67001 h 68860"/>
                    <a:gd name="connsiteX347" fmla="*/ 443447 w 533534"/>
                    <a:gd name="connsiteY347" fmla="*/ 62397 h 68860"/>
                    <a:gd name="connsiteX348" fmla="*/ 436720 w 533534"/>
                    <a:gd name="connsiteY348" fmla="*/ 67411 h 68860"/>
                    <a:gd name="connsiteX349" fmla="*/ 428867 w 533534"/>
                    <a:gd name="connsiteY349" fmla="*/ 69201 h 68860"/>
                    <a:gd name="connsiteX350" fmla="*/ 422292 w 533534"/>
                    <a:gd name="connsiteY350" fmla="*/ 68255 h 68860"/>
                    <a:gd name="connsiteX351" fmla="*/ 417279 w 533534"/>
                    <a:gd name="connsiteY351" fmla="*/ 65518 h 68860"/>
                    <a:gd name="connsiteX352" fmla="*/ 414056 w 533534"/>
                    <a:gd name="connsiteY352" fmla="*/ 61118 h 68860"/>
                    <a:gd name="connsiteX353" fmla="*/ 412905 w 533534"/>
                    <a:gd name="connsiteY353" fmla="*/ 55184 h 68860"/>
                    <a:gd name="connsiteX354" fmla="*/ 414491 w 533534"/>
                    <a:gd name="connsiteY354" fmla="*/ 48431 h 68860"/>
                    <a:gd name="connsiteX355" fmla="*/ 419044 w 533534"/>
                    <a:gd name="connsiteY355" fmla="*/ 43673 h 68860"/>
                    <a:gd name="connsiteX356" fmla="*/ 426309 w 533534"/>
                    <a:gd name="connsiteY356" fmla="*/ 40834 h 68860"/>
                    <a:gd name="connsiteX357" fmla="*/ 435978 w 533534"/>
                    <a:gd name="connsiteY357" fmla="*/ 39887 h 68860"/>
                    <a:gd name="connsiteX358" fmla="*/ 442322 w 533534"/>
                    <a:gd name="connsiteY358" fmla="*/ 39887 h 68860"/>
                    <a:gd name="connsiteX359" fmla="*/ 442322 w 533534"/>
                    <a:gd name="connsiteY359" fmla="*/ 36306 h 68860"/>
                    <a:gd name="connsiteX360" fmla="*/ 441759 w 533534"/>
                    <a:gd name="connsiteY360" fmla="*/ 31599 h 68860"/>
                    <a:gd name="connsiteX361" fmla="*/ 439943 w 533534"/>
                    <a:gd name="connsiteY361" fmla="*/ 28197 h 68860"/>
                    <a:gd name="connsiteX362" fmla="*/ 436694 w 533534"/>
                    <a:gd name="connsiteY362" fmla="*/ 26151 h 68860"/>
                    <a:gd name="connsiteX363" fmla="*/ 431783 w 533534"/>
                    <a:gd name="connsiteY363" fmla="*/ 25460 h 68860"/>
                    <a:gd name="connsiteX364" fmla="*/ 426180 w 533534"/>
                    <a:gd name="connsiteY364" fmla="*/ 26202 h 68860"/>
                    <a:gd name="connsiteX365" fmla="*/ 421832 w 533534"/>
                    <a:gd name="connsiteY365" fmla="*/ 27839 h 68860"/>
                    <a:gd name="connsiteX366" fmla="*/ 418712 w 533534"/>
                    <a:gd name="connsiteY366" fmla="*/ 29476 h 68860"/>
                    <a:gd name="connsiteX367" fmla="*/ 416844 w 533534"/>
                    <a:gd name="connsiteY367" fmla="*/ 30218 h 68860"/>
                    <a:gd name="connsiteX368" fmla="*/ 416128 w 533534"/>
                    <a:gd name="connsiteY368" fmla="*/ 30013 h 68860"/>
                    <a:gd name="connsiteX369" fmla="*/ 415591 w 533534"/>
                    <a:gd name="connsiteY369" fmla="*/ 29399 h 68860"/>
                    <a:gd name="connsiteX370" fmla="*/ 415258 w 533534"/>
                    <a:gd name="connsiteY370" fmla="*/ 28351 h 68860"/>
                    <a:gd name="connsiteX371" fmla="*/ 415156 w 533534"/>
                    <a:gd name="connsiteY371" fmla="*/ 26944 h 68860"/>
                    <a:gd name="connsiteX372" fmla="*/ 415335 w 533534"/>
                    <a:gd name="connsiteY372" fmla="*/ 24923 h 68860"/>
                    <a:gd name="connsiteX373" fmla="*/ 416205 w 533534"/>
                    <a:gd name="connsiteY373" fmla="*/ 23516 h 68860"/>
                    <a:gd name="connsiteX374" fmla="*/ 418583 w 533534"/>
                    <a:gd name="connsiteY374" fmla="*/ 21956 h 68860"/>
                    <a:gd name="connsiteX375" fmla="*/ 422471 w 533534"/>
                    <a:gd name="connsiteY375" fmla="*/ 20319 h 68860"/>
                    <a:gd name="connsiteX376" fmla="*/ 427281 w 533534"/>
                    <a:gd name="connsiteY376" fmla="*/ 19091 h 68860"/>
                    <a:gd name="connsiteX377" fmla="*/ 432550 w 533534"/>
                    <a:gd name="connsiteY377" fmla="*/ 18605 h 68860"/>
                    <a:gd name="connsiteX378" fmla="*/ 440992 w 533534"/>
                    <a:gd name="connsiteY378" fmla="*/ 19730 h 68860"/>
                    <a:gd name="connsiteX379" fmla="*/ 446619 w 533534"/>
                    <a:gd name="connsiteY379" fmla="*/ 23030 h 68860"/>
                    <a:gd name="connsiteX380" fmla="*/ 449740 w 533534"/>
                    <a:gd name="connsiteY380" fmla="*/ 28427 h 68860"/>
                    <a:gd name="connsiteX381" fmla="*/ 450712 w 533534"/>
                    <a:gd name="connsiteY381" fmla="*/ 35948 h 68860"/>
                    <a:gd name="connsiteX382" fmla="*/ 442322 w 533534"/>
                    <a:gd name="connsiteY382" fmla="*/ 45975 h 68860"/>
                    <a:gd name="connsiteX383" fmla="*/ 435108 w 533534"/>
                    <a:gd name="connsiteY383" fmla="*/ 45975 h 68860"/>
                    <a:gd name="connsiteX384" fmla="*/ 429071 w 533534"/>
                    <a:gd name="connsiteY384" fmla="*/ 46563 h 68860"/>
                    <a:gd name="connsiteX385" fmla="*/ 424825 w 533534"/>
                    <a:gd name="connsiteY385" fmla="*/ 48303 h 68860"/>
                    <a:gd name="connsiteX386" fmla="*/ 422344 w 533534"/>
                    <a:gd name="connsiteY386" fmla="*/ 51065 h 68860"/>
                    <a:gd name="connsiteX387" fmla="*/ 421551 w 533534"/>
                    <a:gd name="connsiteY387" fmla="*/ 54774 h 68860"/>
                    <a:gd name="connsiteX388" fmla="*/ 423828 w 533534"/>
                    <a:gd name="connsiteY388" fmla="*/ 60479 h 68860"/>
                    <a:gd name="connsiteX389" fmla="*/ 430197 w 533534"/>
                    <a:gd name="connsiteY389" fmla="*/ 62602 h 68860"/>
                    <a:gd name="connsiteX390" fmla="*/ 436362 w 533534"/>
                    <a:gd name="connsiteY390" fmla="*/ 60914 h 68860"/>
                    <a:gd name="connsiteX391" fmla="*/ 442322 w 533534"/>
                    <a:gd name="connsiteY391" fmla="*/ 55746 h 68860"/>
                    <a:gd name="connsiteX392" fmla="*/ 533933 w 533534"/>
                    <a:gd name="connsiteY392" fmla="*/ 66950 h 68860"/>
                    <a:gd name="connsiteX393" fmla="*/ 533728 w 533534"/>
                    <a:gd name="connsiteY393" fmla="*/ 67641 h 68860"/>
                    <a:gd name="connsiteX394" fmla="*/ 533063 w 533534"/>
                    <a:gd name="connsiteY394" fmla="*/ 68127 h 68860"/>
                    <a:gd name="connsiteX395" fmla="*/ 531784 w 533534"/>
                    <a:gd name="connsiteY395" fmla="*/ 68434 h 68860"/>
                    <a:gd name="connsiteX396" fmla="*/ 529738 w 533534"/>
                    <a:gd name="connsiteY396" fmla="*/ 68536 h 68860"/>
                    <a:gd name="connsiteX397" fmla="*/ 527641 w 533534"/>
                    <a:gd name="connsiteY397" fmla="*/ 68434 h 68860"/>
                    <a:gd name="connsiteX398" fmla="*/ 526336 w 533534"/>
                    <a:gd name="connsiteY398" fmla="*/ 68127 h 68860"/>
                    <a:gd name="connsiteX399" fmla="*/ 525645 w 533534"/>
                    <a:gd name="connsiteY399" fmla="*/ 67641 h 68860"/>
                    <a:gd name="connsiteX400" fmla="*/ 525440 w 533534"/>
                    <a:gd name="connsiteY400" fmla="*/ 66950 h 68860"/>
                    <a:gd name="connsiteX401" fmla="*/ 525440 w 533534"/>
                    <a:gd name="connsiteY401" fmla="*/ 38966 h 68860"/>
                    <a:gd name="connsiteX402" fmla="*/ 524929 w 533534"/>
                    <a:gd name="connsiteY402" fmla="*/ 33646 h 68860"/>
                    <a:gd name="connsiteX403" fmla="*/ 523292 w 533534"/>
                    <a:gd name="connsiteY403" fmla="*/ 29502 h 68860"/>
                    <a:gd name="connsiteX404" fmla="*/ 520427 w 533534"/>
                    <a:gd name="connsiteY404" fmla="*/ 26842 h 68860"/>
                    <a:gd name="connsiteX405" fmla="*/ 516335 w 533534"/>
                    <a:gd name="connsiteY405" fmla="*/ 25921 h 68860"/>
                    <a:gd name="connsiteX406" fmla="*/ 510477 w 533534"/>
                    <a:gd name="connsiteY406" fmla="*/ 28172 h 68860"/>
                    <a:gd name="connsiteX407" fmla="*/ 504004 w 533534"/>
                    <a:gd name="connsiteY407" fmla="*/ 34771 h 68860"/>
                    <a:gd name="connsiteX408" fmla="*/ 504004 w 533534"/>
                    <a:gd name="connsiteY408" fmla="*/ 66950 h 68860"/>
                    <a:gd name="connsiteX409" fmla="*/ 503801 w 533534"/>
                    <a:gd name="connsiteY409" fmla="*/ 67641 h 68860"/>
                    <a:gd name="connsiteX410" fmla="*/ 503109 w 533534"/>
                    <a:gd name="connsiteY410" fmla="*/ 68127 h 68860"/>
                    <a:gd name="connsiteX411" fmla="*/ 501805 w 533534"/>
                    <a:gd name="connsiteY411" fmla="*/ 68434 h 68860"/>
                    <a:gd name="connsiteX412" fmla="*/ 499758 w 533534"/>
                    <a:gd name="connsiteY412" fmla="*/ 68536 h 68860"/>
                    <a:gd name="connsiteX413" fmla="*/ 497738 w 533534"/>
                    <a:gd name="connsiteY413" fmla="*/ 68434 h 68860"/>
                    <a:gd name="connsiteX414" fmla="*/ 496407 w 533534"/>
                    <a:gd name="connsiteY414" fmla="*/ 68127 h 68860"/>
                    <a:gd name="connsiteX415" fmla="*/ 495743 w 533534"/>
                    <a:gd name="connsiteY415" fmla="*/ 67641 h 68860"/>
                    <a:gd name="connsiteX416" fmla="*/ 495563 w 533534"/>
                    <a:gd name="connsiteY416" fmla="*/ 66950 h 68860"/>
                    <a:gd name="connsiteX417" fmla="*/ 495563 w 533534"/>
                    <a:gd name="connsiteY417" fmla="*/ 38966 h 68860"/>
                    <a:gd name="connsiteX418" fmla="*/ 495001 w 533534"/>
                    <a:gd name="connsiteY418" fmla="*/ 33646 h 68860"/>
                    <a:gd name="connsiteX419" fmla="*/ 493313 w 533534"/>
                    <a:gd name="connsiteY419" fmla="*/ 29502 h 68860"/>
                    <a:gd name="connsiteX420" fmla="*/ 490473 w 533534"/>
                    <a:gd name="connsiteY420" fmla="*/ 26842 h 68860"/>
                    <a:gd name="connsiteX421" fmla="*/ 486406 w 533534"/>
                    <a:gd name="connsiteY421" fmla="*/ 25921 h 68860"/>
                    <a:gd name="connsiteX422" fmla="*/ 480523 w 533534"/>
                    <a:gd name="connsiteY422" fmla="*/ 28172 h 68860"/>
                    <a:gd name="connsiteX423" fmla="*/ 474076 w 533534"/>
                    <a:gd name="connsiteY423" fmla="*/ 34771 h 68860"/>
                    <a:gd name="connsiteX424" fmla="*/ 474076 w 533534"/>
                    <a:gd name="connsiteY424" fmla="*/ 66950 h 68860"/>
                    <a:gd name="connsiteX425" fmla="*/ 473872 w 533534"/>
                    <a:gd name="connsiteY425" fmla="*/ 67641 h 68860"/>
                    <a:gd name="connsiteX426" fmla="*/ 473206 w 533534"/>
                    <a:gd name="connsiteY426" fmla="*/ 68127 h 68860"/>
                    <a:gd name="connsiteX427" fmla="*/ 471928 w 533534"/>
                    <a:gd name="connsiteY427" fmla="*/ 68434 h 68860"/>
                    <a:gd name="connsiteX428" fmla="*/ 469830 w 533534"/>
                    <a:gd name="connsiteY428" fmla="*/ 68536 h 68860"/>
                    <a:gd name="connsiteX429" fmla="*/ 467784 w 533534"/>
                    <a:gd name="connsiteY429" fmla="*/ 68434 h 68860"/>
                    <a:gd name="connsiteX430" fmla="*/ 466479 w 533534"/>
                    <a:gd name="connsiteY430" fmla="*/ 68127 h 68860"/>
                    <a:gd name="connsiteX431" fmla="*/ 465814 w 533534"/>
                    <a:gd name="connsiteY431" fmla="*/ 67641 h 68860"/>
                    <a:gd name="connsiteX432" fmla="*/ 465635 w 533534"/>
                    <a:gd name="connsiteY432" fmla="*/ 66950 h 68860"/>
                    <a:gd name="connsiteX433" fmla="*/ 465635 w 533534"/>
                    <a:gd name="connsiteY433" fmla="*/ 20907 h 68860"/>
                    <a:gd name="connsiteX434" fmla="*/ 465788 w 533534"/>
                    <a:gd name="connsiteY434" fmla="*/ 20216 h 68860"/>
                    <a:gd name="connsiteX435" fmla="*/ 466403 w 533534"/>
                    <a:gd name="connsiteY435" fmla="*/ 19705 h 68860"/>
                    <a:gd name="connsiteX436" fmla="*/ 467579 w 533534"/>
                    <a:gd name="connsiteY436" fmla="*/ 19398 h 68860"/>
                    <a:gd name="connsiteX437" fmla="*/ 469472 w 533534"/>
                    <a:gd name="connsiteY437" fmla="*/ 19321 h 68860"/>
                    <a:gd name="connsiteX438" fmla="*/ 471339 w 533534"/>
                    <a:gd name="connsiteY438" fmla="*/ 19398 h 68860"/>
                    <a:gd name="connsiteX439" fmla="*/ 472490 w 533534"/>
                    <a:gd name="connsiteY439" fmla="*/ 19705 h 68860"/>
                    <a:gd name="connsiteX440" fmla="*/ 473079 w 533534"/>
                    <a:gd name="connsiteY440" fmla="*/ 20216 h 68860"/>
                    <a:gd name="connsiteX441" fmla="*/ 473258 w 533534"/>
                    <a:gd name="connsiteY441" fmla="*/ 20907 h 68860"/>
                    <a:gd name="connsiteX442" fmla="*/ 473258 w 533534"/>
                    <a:gd name="connsiteY442" fmla="*/ 26995 h 68860"/>
                    <a:gd name="connsiteX443" fmla="*/ 480803 w 533534"/>
                    <a:gd name="connsiteY443" fmla="*/ 20626 h 68860"/>
                    <a:gd name="connsiteX444" fmla="*/ 488197 w 533534"/>
                    <a:gd name="connsiteY444" fmla="*/ 18605 h 68860"/>
                    <a:gd name="connsiteX445" fmla="*/ 493338 w 533534"/>
                    <a:gd name="connsiteY445" fmla="*/ 19270 h 68860"/>
                    <a:gd name="connsiteX446" fmla="*/ 497354 w 533534"/>
                    <a:gd name="connsiteY446" fmla="*/ 21137 h 68860"/>
                    <a:gd name="connsiteX447" fmla="*/ 500321 w 533534"/>
                    <a:gd name="connsiteY447" fmla="*/ 24002 h 68860"/>
                    <a:gd name="connsiteX448" fmla="*/ 502368 w 533534"/>
                    <a:gd name="connsiteY448" fmla="*/ 27711 h 68860"/>
                    <a:gd name="connsiteX449" fmla="*/ 506742 w 533534"/>
                    <a:gd name="connsiteY449" fmla="*/ 23465 h 68860"/>
                    <a:gd name="connsiteX450" fmla="*/ 510732 w 533534"/>
                    <a:gd name="connsiteY450" fmla="*/ 20651 h 68860"/>
                    <a:gd name="connsiteX451" fmla="*/ 514467 w 533534"/>
                    <a:gd name="connsiteY451" fmla="*/ 19091 h 68860"/>
                    <a:gd name="connsiteX452" fmla="*/ 518125 w 533534"/>
                    <a:gd name="connsiteY452" fmla="*/ 18605 h 68860"/>
                    <a:gd name="connsiteX453" fmla="*/ 525594 w 533534"/>
                    <a:gd name="connsiteY453" fmla="*/ 20165 h 68860"/>
                    <a:gd name="connsiteX454" fmla="*/ 530480 w 533534"/>
                    <a:gd name="connsiteY454" fmla="*/ 24335 h 68860"/>
                    <a:gd name="connsiteX455" fmla="*/ 533141 w 533534"/>
                    <a:gd name="connsiteY455" fmla="*/ 30448 h 68860"/>
                    <a:gd name="connsiteX456" fmla="*/ 533933 w 533534"/>
                    <a:gd name="connsiteY456" fmla="*/ 37841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Lst>
                  <a:rect l="l" t="t" r="r" b="b"/>
                  <a:pathLst>
                    <a:path w="533534" h="68860">
                      <a:moveTo>
                        <a:pt x="44549" y="66899"/>
                      </a:moveTo>
                      <a:cubicBezTo>
                        <a:pt x="44549" y="67172"/>
                        <a:pt x="44498" y="67411"/>
                        <a:pt x="44395" y="67615"/>
                      </a:cubicBezTo>
                      <a:cubicBezTo>
                        <a:pt x="44293" y="67820"/>
                        <a:pt x="44071" y="67991"/>
                        <a:pt x="43730" y="68127"/>
                      </a:cubicBezTo>
                      <a:cubicBezTo>
                        <a:pt x="43389" y="68263"/>
                        <a:pt x="42912" y="68366"/>
                        <a:pt x="42298" y="68434"/>
                      </a:cubicBezTo>
                      <a:cubicBezTo>
                        <a:pt x="41684" y="68502"/>
                        <a:pt x="40865" y="68536"/>
                        <a:pt x="39842" y="68536"/>
                      </a:cubicBezTo>
                      <a:cubicBezTo>
                        <a:pt x="38955" y="68536"/>
                        <a:pt x="38231" y="68502"/>
                        <a:pt x="37668" y="68434"/>
                      </a:cubicBezTo>
                      <a:cubicBezTo>
                        <a:pt x="37105" y="68366"/>
                        <a:pt x="36653" y="68255"/>
                        <a:pt x="36312" y="68101"/>
                      </a:cubicBezTo>
                      <a:cubicBezTo>
                        <a:pt x="35971" y="67948"/>
                        <a:pt x="35707" y="67735"/>
                        <a:pt x="35519" y="67462"/>
                      </a:cubicBezTo>
                      <a:cubicBezTo>
                        <a:pt x="35332" y="67189"/>
                        <a:pt x="35169" y="66848"/>
                        <a:pt x="35033" y="66439"/>
                      </a:cubicBezTo>
                      <a:lnTo>
                        <a:pt x="28945" y="50835"/>
                      </a:lnTo>
                      <a:cubicBezTo>
                        <a:pt x="28229" y="49062"/>
                        <a:pt x="27487" y="47433"/>
                        <a:pt x="26720" y="45949"/>
                      </a:cubicBezTo>
                      <a:cubicBezTo>
                        <a:pt x="25952" y="44466"/>
                        <a:pt x="25040" y="43187"/>
                        <a:pt x="23983" y="42113"/>
                      </a:cubicBezTo>
                      <a:cubicBezTo>
                        <a:pt x="22925" y="41038"/>
                        <a:pt x="21680" y="40203"/>
                        <a:pt x="20248" y="39606"/>
                      </a:cubicBezTo>
                      <a:cubicBezTo>
                        <a:pt x="18815" y="39009"/>
                        <a:pt x="17093" y="38710"/>
                        <a:pt x="15081" y="38710"/>
                      </a:cubicBezTo>
                      <a:lnTo>
                        <a:pt x="9197" y="38710"/>
                      </a:lnTo>
                      <a:lnTo>
                        <a:pt x="9197" y="66899"/>
                      </a:lnTo>
                      <a:cubicBezTo>
                        <a:pt x="9197" y="67172"/>
                        <a:pt x="9121" y="67411"/>
                        <a:pt x="8967" y="67615"/>
                      </a:cubicBezTo>
                      <a:cubicBezTo>
                        <a:pt x="8814" y="67820"/>
                        <a:pt x="8575" y="67982"/>
                        <a:pt x="8251" y="68101"/>
                      </a:cubicBezTo>
                      <a:cubicBezTo>
                        <a:pt x="7927" y="68221"/>
                        <a:pt x="7484" y="68323"/>
                        <a:pt x="6921" y="68408"/>
                      </a:cubicBezTo>
                      <a:cubicBezTo>
                        <a:pt x="6358" y="68494"/>
                        <a:pt x="5650" y="68536"/>
                        <a:pt x="4798" y="68536"/>
                      </a:cubicBezTo>
                      <a:cubicBezTo>
                        <a:pt x="3945" y="68536"/>
                        <a:pt x="3237" y="68494"/>
                        <a:pt x="2675" y="68408"/>
                      </a:cubicBezTo>
                      <a:cubicBezTo>
                        <a:pt x="2112" y="68323"/>
                        <a:pt x="1660" y="68221"/>
                        <a:pt x="1319" y="68101"/>
                      </a:cubicBezTo>
                      <a:cubicBezTo>
                        <a:pt x="978" y="67982"/>
                        <a:pt x="739" y="67820"/>
                        <a:pt x="603" y="67615"/>
                      </a:cubicBezTo>
                      <a:cubicBezTo>
                        <a:pt x="466" y="67411"/>
                        <a:pt x="398" y="67172"/>
                        <a:pt x="398" y="66899"/>
                      </a:cubicBezTo>
                      <a:lnTo>
                        <a:pt x="398" y="5610"/>
                      </a:lnTo>
                      <a:cubicBezTo>
                        <a:pt x="398" y="4280"/>
                        <a:pt x="748" y="3351"/>
                        <a:pt x="1447" y="2822"/>
                      </a:cubicBezTo>
                      <a:cubicBezTo>
                        <a:pt x="2146" y="2294"/>
                        <a:pt x="2888" y="2029"/>
                        <a:pt x="3672" y="2029"/>
                      </a:cubicBezTo>
                      <a:lnTo>
                        <a:pt x="17741" y="2029"/>
                      </a:lnTo>
                      <a:cubicBezTo>
                        <a:pt x="19412" y="2029"/>
                        <a:pt x="20802" y="2072"/>
                        <a:pt x="21911" y="2157"/>
                      </a:cubicBezTo>
                      <a:cubicBezTo>
                        <a:pt x="23019" y="2242"/>
                        <a:pt x="24017" y="2336"/>
                        <a:pt x="24903" y="2438"/>
                      </a:cubicBezTo>
                      <a:cubicBezTo>
                        <a:pt x="27461" y="2882"/>
                        <a:pt x="29721" y="3581"/>
                        <a:pt x="31682" y="4536"/>
                      </a:cubicBezTo>
                      <a:cubicBezTo>
                        <a:pt x="33643" y="5491"/>
                        <a:pt x="35289" y="6702"/>
                        <a:pt x="36619" y="8168"/>
                      </a:cubicBezTo>
                      <a:cubicBezTo>
                        <a:pt x="37949" y="9635"/>
                        <a:pt x="38947" y="11315"/>
                        <a:pt x="39612" y="13208"/>
                      </a:cubicBezTo>
                      <a:cubicBezTo>
                        <a:pt x="40277" y="15100"/>
                        <a:pt x="40610" y="17189"/>
                        <a:pt x="40610" y="19475"/>
                      </a:cubicBezTo>
                      <a:cubicBezTo>
                        <a:pt x="40610" y="21691"/>
                        <a:pt x="40311" y="23678"/>
                        <a:pt x="39714" y="25435"/>
                      </a:cubicBezTo>
                      <a:cubicBezTo>
                        <a:pt x="39117" y="27191"/>
                        <a:pt x="38256" y="28743"/>
                        <a:pt x="37131" y="30090"/>
                      </a:cubicBezTo>
                      <a:cubicBezTo>
                        <a:pt x="36005" y="31437"/>
                        <a:pt x="34658" y="32605"/>
                        <a:pt x="33089" y="33594"/>
                      </a:cubicBezTo>
                      <a:cubicBezTo>
                        <a:pt x="31520" y="34584"/>
                        <a:pt x="29764" y="35419"/>
                        <a:pt x="27820" y="36101"/>
                      </a:cubicBezTo>
                      <a:cubicBezTo>
                        <a:pt x="28911" y="36579"/>
                        <a:pt x="29900" y="37184"/>
                        <a:pt x="30787" y="37917"/>
                      </a:cubicBezTo>
                      <a:cubicBezTo>
                        <a:pt x="31674" y="38651"/>
                        <a:pt x="32501" y="39529"/>
                        <a:pt x="33268" y="40552"/>
                      </a:cubicBezTo>
                      <a:cubicBezTo>
                        <a:pt x="34035" y="41575"/>
                        <a:pt x="34760" y="42752"/>
                        <a:pt x="35442" y="44082"/>
                      </a:cubicBezTo>
                      <a:cubicBezTo>
                        <a:pt x="36124" y="45412"/>
                        <a:pt x="36807" y="46913"/>
                        <a:pt x="37489" y="48584"/>
                      </a:cubicBezTo>
                      <a:lnTo>
                        <a:pt x="43423" y="63165"/>
                      </a:lnTo>
                      <a:cubicBezTo>
                        <a:pt x="43901" y="64392"/>
                        <a:pt x="44208" y="65254"/>
                        <a:pt x="44344" y="65748"/>
                      </a:cubicBezTo>
                      <a:cubicBezTo>
                        <a:pt x="44481" y="66243"/>
                        <a:pt x="44549" y="66626"/>
                        <a:pt x="44549" y="66899"/>
                      </a:cubicBezTo>
                      <a:close/>
                      <a:moveTo>
                        <a:pt x="31298" y="20395"/>
                      </a:moveTo>
                      <a:cubicBezTo>
                        <a:pt x="31298" y="17803"/>
                        <a:pt x="30719" y="15612"/>
                        <a:pt x="29559" y="13821"/>
                      </a:cubicBezTo>
                      <a:cubicBezTo>
                        <a:pt x="28399" y="12031"/>
                        <a:pt x="26455" y="10743"/>
                        <a:pt x="23727" y="9959"/>
                      </a:cubicBezTo>
                      <a:cubicBezTo>
                        <a:pt x="22874" y="9720"/>
                        <a:pt x="21911" y="9550"/>
                        <a:pt x="20836" y="9447"/>
                      </a:cubicBezTo>
                      <a:cubicBezTo>
                        <a:pt x="19762" y="9345"/>
                        <a:pt x="18355" y="9294"/>
                        <a:pt x="16616" y="9294"/>
                      </a:cubicBezTo>
                      <a:lnTo>
                        <a:pt x="9197" y="9294"/>
                      </a:lnTo>
                      <a:lnTo>
                        <a:pt x="9197" y="31599"/>
                      </a:lnTo>
                      <a:lnTo>
                        <a:pt x="17792" y="31599"/>
                      </a:lnTo>
                      <a:cubicBezTo>
                        <a:pt x="20112" y="31599"/>
                        <a:pt x="22115" y="31318"/>
                        <a:pt x="23803" y="30755"/>
                      </a:cubicBezTo>
                      <a:cubicBezTo>
                        <a:pt x="25492" y="30192"/>
                        <a:pt x="26899" y="29408"/>
                        <a:pt x="28024" y="28402"/>
                      </a:cubicBezTo>
                      <a:cubicBezTo>
                        <a:pt x="29150" y="27396"/>
                        <a:pt x="29977" y="26210"/>
                        <a:pt x="30505" y="24846"/>
                      </a:cubicBezTo>
                      <a:cubicBezTo>
                        <a:pt x="31034" y="23482"/>
                        <a:pt x="31298" y="21998"/>
                        <a:pt x="31298" y="20395"/>
                      </a:cubicBezTo>
                      <a:close/>
                      <a:moveTo>
                        <a:pt x="92453" y="41933"/>
                      </a:moveTo>
                      <a:cubicBezTo>
                        <a:pt x="92453" y="43264"/>
                        <a:pt x="92120" y="44210"/>
                        <a:pt x="91451" y="44773"/>
                      </a:cubicBezTo>
                      <a:cubicBezTo>
                        <a:pt x="90783" y="45336"/>
                        <a:pt x="90021" y="45617"/>
                        <a:pt x="89164" y="45617"/>
                      </a:cubicBezTo>
                      <a:lnTo>
                        <a:pt x="58842" y="45617"/>
                      </a:lnTo>
                      <a:cubicBezTo>
                        <a:pt x="58842" y="48175"/>
                        <a:pt x="59099" y="50477"/>
                        <a:pt x="59613" y="52523"/>
                      </a:cubicBezTo>
                      <a:cubicBezTo>
                        <a:pt x="60127" y="54570"/>
                        <a:pt x="60983" y="56326"/>
                        <a:pt x="62183" y="57793"/>
                      </a:cubicBezTo>
                      <a:cubicBezTo>
                        <a:pt x="63383" y="59259"/>
                        <a:pt x="64942" y="60385"/>
                        <a:pt x="66861" y="61169"/>
                      </a:cubicBezTo>
                      <a:cubicBezTo>
                        <a:pt x="68781" y="61954"/>
                        <a:pt x="71128" y="62346"/>
                        <a:pt x="73904" y="62346"/>
                      </a:cubicBezTo>
                      <a:cubicBezTo>
                        <a:pt x="76098" y="62346"/>
                        <a:pt x="78051" y="62167"/>
                        <a:pt x="79765" y="61809"/>
                      </a:cubicBezTo>
                      <a:cubicBezTo>
                        <a:pt x="81478" y="61451"/>
                        <a:pt x="82961" y="61050"/>
                        <a:pt x="84212" y="60607"/>
                      </a:cubicBezTo>
                      <a:cubicBezTo>
                        <a:pt x="85463" y="60163"/>
                        <a:pt x="86491" y="59762"/>
                        <a:pt x="87296" y="59404"/>
                      </a:cubicBezTo>
                      <a:cubicBezTo>
                        <a:pt x="88102" y="59046"/>
                        <a:pt x="88711" y="58867"/>
                        <a:pt x="89122" y="58867"/>
                      </a:cubicBezTo>
                      <a:cubicBezTo>
                        <a:pt x="89361" y="58867"/>
                        <a:pt x="89576" y="58927"/>
                        <a:pt x="89764" y="59046"/>
                      </a:cubicBezTo>
                      <a:cubicBezTo>
                        <a:pt x="89953" y="59166"/>
                        <a:pt x="90097" y="59345"/>
                        <a:pt x="90200" y="59583"/>
                      </a:cubicBezTo>
                      <a:cubicBezTo>
                        <a:pt x="90303" y="59822"/>
                        <a:pt x="90380" y="60155"/>
                        <a:pt x="90432" y="60581"/>
                      </a:cubicBezTo>
                      <a:cubicBezTo>
                        <a:pt x="90483" y="61007"/>
                        <a:pt x="90509" y="61527"/>
                        <a:pt x="90509" y="62141"/>
                      </a:cubicBezTo>
                      <a:cubicBezTo>
                        <a:pt x="90509" y="62585"/>
                        <a:pt x="90493" y="62968"/>
                        <a:pt x="90458" y="63292"/>
                      </a:cubicBezTo>
                      <a:cubicBezTo>
                        <a:pt x="90424" y="63616"/>
                        <a:pt x="90381" y="63906"/>
                        <a:pt x="90330" y="64162"/>
                      </a:cubicBezTo>
                      <a:cubicBezTo>
                        <a:pt x="90279" y="64418"/>
                        <a:pt x="90194" y="64648"/>
                        <a:pt x="90075" y="64853"/>
                      </a:cubicBezTo>
                      <a:cubicBezTo>
                        <a:pt x="89956" y="65057"/>
                        <a:pt x="89801" y="65254"/>
                        <a:pt x="89614" y="65441"/>
                      </a:cubicBezTo>
                      <a:cubicBezTo>
                        <a:pt x="89427" y="65629"/>
                        <a:pt x="88873" y="65936"/>
                        <a:pt x="87952" y="66362"/>
                      </a:cubicBezTo>
                      <a:cubicBezTo>
                        <a:pt x="87030" y="66788"/>
                        <a:pt x="85837" y="67206"/>
                        <a:pt x="84370" y="67615"/>
                      </a:cubicBezTo>
                      <a:cubicBezTo>
                        <a:pt x="82904" y="68025"/>
                        <a:pt x="81207" y="68391"/>
                        <a:pt x="79280" y="68715"/>
                      </a:cubicBezTo>
                      <a:cubicBezTo>
                        <a:pt x="77353" y="69039"/>
                        <a:pt x="75298" y="69201"/>
                        <a:pt x="73115" y="69201"/>
                      </a:cubicBezTo>
                      <a:cubicBezTo>
                        <a:pt x="69329" y="69201"/>
                        <a:pt x="66012" y="68673"/>
                        <a:pt x="63165" y="67615"/>
                      </a:cubicBezTo>
                      <a:cubicBezTo>
                        <a:pt x="60317" y="66558"/>
                        <a:pt x="57921" y="64989"/>
                        <a:pt x="55977" y="62909"/>
                      </a:cubicBezTo>
                      <a:cubicBezTo>
                        <a:pt x="54033" y="60828"/>
                        <a:pt x="52566" y="58219"/>
                        <a:pt x="51577" y="55081"/>
                      </a:cubicBezTo>
                      <a:cubicBezTo>
                        <a:pt x="50588" y="51944"/>
                        <a:pt x="50093" y="48294"/>
                        <a:pt x="50093" y="44133"/>
                      </a:cubicBezTo>
                      <a:cubicBezTo>
                        <a:pt x="50093" y="40177"/>
                        <a:pt x="50605" y="36621"/>
                        <a:pt x="51628" y="33467"/>
                      </a:cubicBezTo>
                      <a:cubicBezTo>
                        <a:pt x="52651" y="30312"/>
                        <a:pt x="54126" y="27634"/>
                        <a:pt x="56053" y="25435"/>
                      </a:cubicBezTo>
                      <a:cubicBezTo>
                        <a:pt x="57980" y="23235"/>
                        <a:pt x="60308" y="21547"/>
                        <a:pt x="63037" y="20370"/>
                      </a:cubicBezTo>
                      <a:cubicBezTo>
                        <a:pt x="65765" y="19193"/>
                        <a:pt x="68818" y="18605"/>
                        <a:pt x="72194" y="18605"/>
                      </a:cubicBezTo>
                      <a:cubicBezTo>
                        <a:pt x="75810" y="18605"/>
                        <a:pt x="78888" y="19185"/>
                        <a:pt x="81429" y="20344"/>
                      </a:cubicBezTo>
                      <a:cubicBezTo>
                        <a:pt x="83969" y="21504"/>
                        <a:pt x="86059" y="23064"/>
                        <a:pt x="87695" y="25025"/>
                      </a:cubicBezTo>
                      <a:cubicBezTo>
                        <a:pt x="89333" y="26986"/>
                        <a:pt x="90535" y="29289"/>
                        <a:pt x="91302" y="31932"/>
                      </a:cubicBezTo>
                      <a:cubicBezTo>
                        <a:pt x="92070" y="34575"/>
                        <a:pt x="92453" y="37397"/>
                        <a:pt x="92453" y="40399"/>
                      </a:cubicBezTo>
                      <a:close/>
                      <a:moveTo>
                        <a:pt x="83961" y="39427"/>
                      </a:moveTo>
                      <a:cubicBezTo>
                        <a:pt x="84063" y="34993"/>
                        <a:pt x="83077" y="31514"/>
                        <a:pt x="81001" y="28990"/>
                      </a:cubicBezTo>
                      <a:cubicBezTo>
                        <a:pt x="78925" y="26466"/>
                        <a:pt x="75845" y="25204"/>
                        <a:pt x="71762" y="25204"/>
                      </a:cubicBezTo>
                      <a:cubicBezTo>
                        <a:pt x="69668" y="25204"/>
                        <a:pt x="67833" y="25597"/>
                        <a:pt x="66254" y="26381"/>
                      </a:cubicBezTo>
                      <a:cubicBezTo>
                        <a:pt x="64676" y="27165"/>
                        <a:pt x="63354" y="28206"/>
                        <a:pt x="62290" y="29502"/>
                      </a:cubicBezTo>
                      <a:cubicBezTo>
                        <a:pt x="61226" y="30798"/>
                        <a:pt x="60403" y="32307"/>
                        <a:pt x="59820" y="34029"/>
                      </a:cubicBezTo>
                      <a:cubicBezTo>
                        <a:pt x="59236" y="35752"/>
                        <a:pt x="58910" y="37551"/>
                        <a:pt x="58842" y="39427"/>
                      </a:cubicBezTo>
                      <a:close/>
                      <a:moveTo>
                        <a:pt x="141996" y="20805"/>
                      </a:moveTo>
                      <a:cubicBezTo>
                        <a:pt x="141996" y="20941"/>
                        <a:pt x="141988" y="21086"/>
                        <a:pt x="141971" y="21240"/>
                      </a:cubicBezTo>
                      <a:cubicBezTo>
                        <a:pt x="141954" y="21393"/>
                        <a:pt x="141928" y="21555"/>
                        <a:pt x="141894" y="21726"/>
                      </a:cubicBezTo>
                      <a:cubicBezTo>
                        <a:pt x="141860" y="21896"/>
                        <a:pt x="141817" y="22084"/>
                        <a:pt x="141766" y="22288"/>
                      </a:cubicBezTo>
                      <a:cubicBezTo>
                        <a:pt x="141715" y="22493"/>
                        <a:pt x="141655" y="22715"/>
                        <a:pt x="141587" y="22953"/>
                      </a:cubicBezTo>
                      <a:lnTo>
                        <a:pt x="125881" y="66695"/>
                      </a:lnTo>
                      <a:cubicBezTo>
                        <a:pt x="125745" y="67070"/>
                        <a:pt x="125566" y="67377"/>
                        <a:pt x="125344" y="67615"/>
                      </a:cubicBezTo>
                      <a:cubicBezTo>
                        <a:pt x="125122" y="67854"/>
                        <a:pt x="124789" y="68042"/>
                        <a:pt x="124347" y="68178"/>
                      </a:cubicBezTo>
                      <a:cubicBezTo>
                        <a:pt x="123903" y="68315"/>
                        <a:pt x="123341" y="68408"/>
                        <a:pt x="122658" y="68460"/>
                      </a:cubicBezTo>
                      <a:cubicBezTo>
                        <a:pt x="121976" y="68511"/>
                        <a:pt x="121123" y="68536"/>
                        <a:pt x="120100" y="68536"/>
                      </a:cubicBezTo>
                      <a:cubicBezTo>
                        <a:pt x="119077" y="68536"/>
                        <a:pt x="118224" y="68502"/>
                        <a:pt x="117542" y="68434"/>
                      </a:cubicBezTo>
                      <a:cubicBezTo>
                        <a:pt x="116860" y="68366"/>
                        <a:pt x="116306" y="68263"/>
                        <a:pt x="115880" y="68127"/>
                      </a:cubicBezTo>
                      <a:cubicBezTo>
                        <a:pt x="115453" y="67991"/>
                        <a:pt x="115121" y="67803"/>
                        <a:pt x="114882" y="67564"/>
                      </a:cubicBezTo>
                      <a:cubicBezTo>
                        <a:pt x="114643" y="67325"/>
                        <a:pt x="114456" y="67036"/>
                        <a:pt x="114320" y="66695"/>
                      </a:cubicBezTo>
                      <a:lnTo>
                        <a:pt x="98664" y="22953"/>
                      </a:lnTo>
                      <a:cubicBezTo>
                        <a:pt x="98528" y="22544"/>
                        <a:pt x="98417" y="22186"/>
                        <a:pt x="98332" y="21879"/>
                      </a:cubicBezTo>
                      <a:cubicBezTo>
                        <a:pt x="98246" y="21572"/>
                        <a:pt x="98196" y="21342"/>
                        <a:pt x="98179" y="21188"/>
                      </a:cubicBezTo>
                      <a:cubicBezTo>
                        <a:pt x="98161" y="21035"/>
                        <a:pt x="98153" y="20907"/>
                        <a:pt x="98153" y="20805"/>
                      </a:cubicBezTo>
                      <a:cubicBezTo>
                        <a:pt x="98153" y="20532"/>
                        <a:pt x="98220" y="20293"/>
                        <a:pt x="98358" y="20088"/>
                      </a:cubicBezTo>
                      <a:cubicBezTo>
                        <a:pt x="98494" y="19884"/>
                        <a:pt x="98724" y="19722"/>
                        <a:pt x="99048" y="19602"/>
                      </a:cubicBezTo>
                      <a:cubicBezTo>
                        <a:pt x="99372" y="19483"/>
                        <a:pt x="99799" y="19406"/>
                        <a:pt x="100327" y="19372"/>
                      </a:cubicBezTo>
                      <a:cubicBezTo>
                        <a:pt x="100856" y="19338"/>
                        <a:pt x="101512" y="19321"/>
                        <a:pt x="102296" y="19321"/>
                      </a:cubicBezTo>
                      <a:cubicBezTo>
                        <a:pt x="103286" y="19321"/>
                        <a:pt x="104078" y="19347"/>
                        <a:pt x="104676" y="19398"/>
                      </a:cubicBezTo>
                      <a:cubicBezTo>
                        <a:pt x="105273" y="19449"/>
                        <a:pt x="105733" y="19543"/>
                        <a:pt x="106057" y="19679"/>
                      </a:cubicBezTo>
                      <a:cubicBezTo>
                        <a:pt x="106380" y="19816"/>
                        <a:pt x="106620" y="19986"/>
                        <a:pt x="106773" y="20191"/>
                      </a:cubicBezTo>
                      <a:cubicBezTo>
                        <a:pt x="106926" y="20395"/>
                        <a:pt x="107071" y="20651"/>
                        <a:pt x="107208" y="20958"/>
                      </a:cubicBezTo>
                      <a:lnTo>
                        <a:pt x="120202" y="58918"/>
                      </a:lnTo>
                      <a:lnTo>
                        <a:pt x="120407" y="59532"/>
                      </a:lnTo>
                      <a:lnTo>
                        <a:pt x="120560" y="58918"/>
                      </a:lnTo>
                      <a:lnTo>
                        <a:pt x="133402" y="20958"/>
                      </a:lnTo>
                      <a:cubicBezTo>
                        <a:pt x="133470" y="20651"/>
                        <a:pt x="133590" y="20395"/>
                        <a:pt x="133760" y="20191"/>
                      </a:cubicBezTo>
                      <a:cubicBezTo>
                        <a:pt x="133931" y="19986"/>
                        <a:pt x="134177" y="19816"/>
                        <a:pt x="134501" y="19679"/>
                      </a:cubicBezTo>
                      <a:cubicBezTo>
                        <a:pt x="134826" y="19543"/>
                        <a:pt x="135269" y="19449"/>
                        <a:pt x="135832" y="19398"/>
                      </a:cubicBezTo>
                      <a:cubicBezTo>
                        <a:pt x="136395" y="19347"/>
                        <a:pt x="137137" y="19321"/>
                        <a:pt x="138057" y="19321"/>
                      </a:cubicBezTo>
                      <a:cubicBezTo>
                        <a:pt x="138842" y="19321"/>
                        <a:pt x="139489" y="19338"/>
                        <a:pt x="140001" y="19372"/>
                      </a:cubicBezTo>
                      <a:cubicBezTo>
                        <a:pt x="140513" y="19406"/>
                        <a:pt x="140913" y="19492"/>
                        <a:pt x="141204" y="19628"/>
                      </a:cubicBezTo>
                      <a:cubicBezTo>
                        <a:pt x="141493" y="19764"/>
                        <a:pt x="141698" y="19926"/>
                        <a:pt x="141817" y="20114"/>
                      </a:cubicBezTo>
                      <a:cubicBezTo>
                        <a:pt x="141936" y="20302"/>
                        <a:pt x="141996" y="20532"/>
                        <a:pt x="141996" y="20805"/>
                      </a:cubicBezTo>
                      <a:close/>
                      <a:moveTo>
                        <a:pt x="159315" y="66950"/>
                      </a:moveTo>
                      <a:cubicBezTo>
                        <a:pt x="159315" y="67223"/>
                        <a:pt x="159246" y="67453"/>
                        <a:pt x="159110" y="67641"/>
                      </a:cubicBezTo>
                      <a:cubicBezTo>
                        <a:pt x="158974" y="67829"/>
                        <a:pt x="158752" y="67991"/>
                        <a:pt x="158445" y="68127"/>
                      </a:cubicBezTo>
                      <a:cubicBezTo>
                        <a:pt x="158138" y="68263"/>
                        <a:pt x="157712" y="68366"/>
                        <a:pt x="157166" y="68434"/>
                      </a:cubicBezTo>
                      <a:cubicBezTo>
                        <a:pt x="156620" y="68502"/>
                        <a:pt x="155921" y="68536"/>
                        <a:pt x="155068" y="68536"/>
                      </a:cubicBezTo>
                      <a:cubicBezTo>
                        <a:pt x="154250" y="68536"/>
                        <a:pt x="153568" y="68502"/>
                        <a:pt x="153023" y="68434"/>
                      </a:cubicBezTo>
                      <a:cubicBezTo>
                        <a:pt x="152477" y="68366"/>
                        <a:pt x="152041" y="68263"/>
                        <a:pt x="151718" y="68127"/>
                      </a:cubicBezTo>
                      <a:cubicBezTo>
                        <a:pt x="151394" y="67991"/>
                        <a:pt x="151172" y="67829"/>
                        <a:pt x="151053" y="67641"/>
                      </a:cubicBezTo>
                      <a:cubicBezTo>
                        <a:pt x="150933" y="67453"/>
                        <a:pt x="150874" y="67223"/>
                        <a:pt x="150874" y="66950"/>
                      </a:cubicBezTo>
                      <a:lnTo>
                        <a:pt x="150874" y="20907"/>
                      </a:lnTo>
                      <a:cubicBezTo>
                        <a:pt x="150874" y="20668"/>
                        <a:pt x="150933" y="20447"/>
                        <a:pt x="151053" y="20242"/>
                      </a:cubicBezTo>
                      <a:cubicBezTo>
                        <a:pt x="151172" y="20037"/>
                        <a:pt x="151394" y="19867"/>
                        <a:pt x="151718" y="19730"/>
                      </a:cubicBezTo>
                      <a:cubicBezTo>
                        <a:pt x="152041" y="19594"/>
                        <a:pt x="152477" y="19492"/>
                        <a:pt x="153023" y="19423"/>
                      </a:cubicBezTo>
                      <a:cubicBezTo>
                        <a:pt x="153568" y="19355"/>
                        <a:pt x="154250" y="19321"/>
                        <a:pt x="155068" y="19321"/>
                      </a:cubicBezTo>
                      <a:cubicBezTo>
                        <a:pt x="155921" y="19321"/>
                        <a:pt x="156620" y="19355"/>
                        <a:pt x="157166" y="19423"/>
                      </a:cubicBezTo>
                      <a:cubicBezTo>
                        <a:pt x="157712" y="19492"/>
                        <a:pt x="158138" y="19594"/>
                        <a:pt x="158445" y="19730"/>
                      </a:cubicBezTo>
                      <a:cubicBezTo>
                        <a:pt x="158752" y="19867"/>
                        <a:pt x="158974" y="20037"/>
                        <a:pt x="159110" y="20242"/>
                      </a:cubicBezTo>
                      <a:cubicBezTo>
                        <a:pt x="159246" y="20447"/>
                        <a:pt x="159315" y="20668"/>
                        <a:pt x="159315" y="20907"/>
                      </a:cubicBezTo>
                      <a:close/>
                      <a:moveTo>
                        <a:pt x="160287" y="5355"/>
                      </a:moveTo>
                      <a:cubicBezTo>
                        <a:pt x="160287" y="7333"/>
                        <a:pt x="159912" y="8680"/>
                        <a:pt x="159161" y="9396"/>
                      </a:cubicBezTo>
                      <a:cubicBezTo>
                        <a:pt x="158411" y="10112"/>
                        <a:pt x="157030" y="10471"/>
                        <a:pt x="155017" y="10471"/>
                      </a:cubicBezTo>
                      <a:cubicBezTo>
                        <a:pt x="153040" y="10471"/>
                        <a:pt x="151683" y="10121"/>
                        <a:pt x="150950" y="9422"/>
                      </a:cubicBezTo>
                      <a:cubicBezTo>
                        <a:pt x="150216" y="8723"/>
                        <a:pt x="149851" y="7401"/>
                        <a:pt x="149851" y="5457"/>
                      </a:cubicBezTo>
                      <a:cubicBezTo>
                        <a:pt x="149851" y="3479"/>
                        <a:pt x="150225" y="2132"/>
                        <a:pt x="150976" y="1415"/>
                      </a:cubicBezTo>
                      <a:cubicBezTo>
                        <a:pt x="151726" y="699"/>
                        <a:pt x="153107" y="341"/>
                        <a:pt x="155120" y="341"/>
                      </a:cubicBezTo>
                      <a:cubicBezTo>
                        <a:pt x="157098" y="341"/>
                        <a:pt x="158454" y="691"/>
                        <a:pt x="159187" y="1390"/>
                      </a:cubicBezTo>
                      <a:cubicBezTo>
                        <a:pt x="159921" y="2089"/>
                        <a:pt x="160287" y="3410"/>
                        <a:pt x="160287" y="5355"/>
                      </a:cubicBezTo>
                      <a:close/>
                      <a:moveTo>
                        <a:pt x="213977" y="41933"/>
                      </a:moveTo>
                      <a:cubicBezTo>
                        <a:pt x="213977" y="43264"/>
                        <a:pt x="213642" y="44210"/>
                        <a:pt x="212975" y="44773"/>
                      </a:cubicBezTo>
                      <a:cubicBezTo>
                        <a:pt x="212306" y="45336"/>
                        <a:pt x="211544" y="45617"/>
                        <a:pt x="210687" y="45617"/>
                      </a:cubicBezTo>
                      <a:lnTo>
                        <a:pt x="180365" y="45617"/>
                      </a:lnTo>
                      <a:cubicBezTo>
                        <a:pt x="180365" y="48175"/>
                        <a:pt x="180622" y="50477"/>
                        <a:pt x="181136" y="52523"/>
                      </a:cubicBezTo>
                      <a:cubicBezTo>
                        <a:pt x="181650" y="54570"/>
                        <a:pt x="182506" y="56326"/>
                        <a:pt x="183706" y="57793"/>
                      </a:cubicBezTo>
                      <a:cubicBezTo>
                        <a:pt x="184906" y="59259"/>
                        <a:pt x="186465" y="60385"/>
                        <a:pt x="188384" y="61169"/>
                      </a:cubicBezTo>
                      <a:cubicBezTo>
                        <a:pt x="190303" y="61954"/>
                        <a:pt x="192651" y="62346"/>
                        <a:pt x="195427" y="62346"/>
                      </a:cubicBezTo>
                      <a:cubicBezTo>
                        <a:pt x="197620" y="62346"/>
                        <a:pt x="199574" y="62167"/>
                        <a:pt x="201288" y="61809"/>
                      </a:cubicBezTo>
                      <a:cubicBezTo>
                        <a:pt x="203001" y="61451"/>
                        <a:pt x="204483" y="61050"/>
                        <a:pt x="205735" y="60607"/>
                      </a:cubicBezTo>
                      <a:cubicBezTo>
                        <a:pt x="206985" y="60163"/>
                        <a:pt x="208014" y="59762"/>
                        <a:pt x="208819" y="59404"/>
                      </a:cubicBezTo>
                      <a:cubicBezTo>
                        <a:pt x="209625" y="59046"/>
                        <a:pt x="210233" y="58867"/>
                        <a:pt x="210645" y="58867"/>
                      </a:cubicBezTo>
                      <a:cubicBezTo>
                        <a:pt x="210885" y="58867"/>
                        <a:pt x="211098" y="58927"/>
                        <a:pt x="211287" y="59046"/>
                      </a:cubicBezTo>
                      <a:cubicBezTo>
                        <a:pt x="211476" y="59166"/>
                        <a:pt x="211621" y="59345"/>
                        <a:pt x="211724" y="59583"/>
                      </a:cubicBezTo>
                      <a:cubicBezTo>
                        <a:pt x="211827" y="59822"/>
                        <a:pt x="211904" y="60155"/>
                        <a:pt x="211956" y="60581"/>
                      </a:cubicBezTo>
                      <a:cubicBezTo>
                        <a:pt x="212007" y="61007"/>
                        <a:pt x="212033" y="61527"/>
                        <a:pt x="212033" y="62141"/>
                      </a:cubicBezTo>
                      <a:cubicBezTo>
                        <a:pt x="212033" y="62585"/>
                        <a:pt x="212016" y="62968"/>
                        <a:pt x="211981" y="63292"/>
                      </a:cubicBezTo>
                      <a:cubicBezTo>
                        <a:pt x="211947" y="63616"/>
                        <a:pt x="211904" y="63906"/>
                        <a:pt x="211854" y="64162"/>
                      </a:cubicBezTo>
                      <a:cubicBezTo>
                        <a:pt x="211802" y="64418"/>
                        <a:pt x="211717" y="64648"/>
                        <a:pt x="211597" y="64853"/>
                      </a:cubicBezTo>
                      <a:cubicBezTo>
                        <a:pt x="211478" y="65057"/>
                        <a:pt x="211325" y="65254"/>
                        <a:pt x="211137" y="65441"/>
                      </a:cubicBezTo>
                      <a:cubicBezTo>
                        <a:pt x="210950" y="65629"/>
                        <a:pt x="210395" y="65936"/>
                        <a:pt x="209474" y="66362"/>
                      </a:cubicBezTo>
                      <a:cubicBezTo>
                        <a:pt x="208553" y="66788"/>
                        <a:pt x="207360" y="67206"/>
                        <a:pt x="205893" y="67615"/>
                      </a:cubicBezTo>
                      <a:cubicBezTo>
                        <a:pt x="204427" y="68025"/>
                        <a:pt x="202730" y="68391"/>
                        <a:pt x="200803" y="68715"/>
                      </a:cubicBezTo>
                      <a:cubicBezTo>
                        <a:pt x="198876" y="69039"/>
                        <a:pt x="196821" y="69201"/>
                        <a:pt x="194638" y="69201"/>
                      </a:cubicBezTo>
                      <a:cubicBezTo>
                        <a:pt x="190852" y="69201"/>
                        <a:pt x="187535" y="68673"/>
                        <a:pt x="184687" y="67615"/>
                      </a:cubicBezTo>
                      <a:cubicBezTo>
                        <a:pt x="181839" y="66558"/>
                        <a:pt x="179444" y="64989"/>
                        <a:pt x="177500" y="62909"/>
                      </a:cubicBezTo>
                      <a:cubicBezTo>
                        <a:pt x="175556" y="60828"/>
                        <a:pt x="174089" y="58219"/>
                        <a:pt x="173100" y="55081"/>
                      </a:cubicBezTo>
                      <a:cubicBezTo>
                        <a:pt x="172111" y="51944"/>
                        <a:pt x="171616" y="48294"/>
                        <a:pt x="171616" y="44133"/>
                      </a:cubicBezTo>
                      <a:cubicBezTo>
                        <a:pt x="171616" y="40177"/>
                        <a:pt x="172128" y="36621"/>
                        <a:pt x="173151" y="33467"/>
                      </a:cubicBezTo>
                      <a:cubicBezTo>
                        <a:pt x="174175" y="30312"/>
                        <a:pt x="175649" y="27634"/>
                        <a:pt x="177576" y="25435"/>
                      </a:cubicBezTo>
                      <a:cubicBezTo>
                        <a:pt x="179504" y="23235"/>
                        <a:pt x="181831" y="21547"/>
                        <a:pt x="184560" y="20370"/>
                      </a:cubicBezTo>
                      <a:cubicBezTo>
                        <a:pt x="187289" y="19193"/>
                        <a:pt x="190341" y="18605"/>
                        <a:pt x="193717" y="18605"/>
                      </a:cubicBezTo>
                      <a:cubicBezTo>
                        <a:pt x="197333" y="18605"/>
                        <a:pt x="200410" y="19185"/>
                        <a:pt x="202952" y="20344"/>
                      </a:cubicBezTo>
                      <a:cubicBezTo>
                        <a:pt x="205493" y="21504"/>
                        <a:pt x="207582" y="23064"/>
                        <a:pt x="209219" y="25025"/>
                      </a:cubicBezTo>
                      <a:cubicBezTo>
                        <a:pt x="210855" y="26986"/>
                        <a:pt x="212058" y="29289"/>
                        <a:pt x="212825" y="31932"/>
                      </a:cubicBezTo>
                      <a:cubicBezTo>
                        <a:pt x="213593" y="34575"/>
                        <a:pt x="213977" y="37397"/>
                        <a:pt x="213977" y="40399"/>
                      </a:cubicBezTo>
                      <a:close/>
                      <a:moveTo>
                        <a:pt x="205484" y="39427"/>
                      </a:moveTo>
                      <a:cubicBezTo>
                        <a:pt x="205586" y="34993"/>
                        <a:pt x="204599" y="31514"/>
                        <a:pt x="202524" y="28990"/>
                      </a:cubicBezTo>
                      <a:cubicBezTo>
                        <a:pt x="200448" y="26466"/>
                        <a:pt x="197369" y="25204"/>
                        <a:pt x="193285" y="25204"/>
                      </a:cubicBezTo>
                      <a:cubicBezTo>
                        <a:pt x="191192" y="25204"/>
                        <a:pt x="189356" y="25597"/>
                        <a:pt x="187777" y="26381"/>
                      </a:cubicBezTo>
                      <a:cubicBezTo>
                        <a:pt x="186199" y="27165"/>
                        <a:pt x="184878" y="28206"/>
                        <a:pt x="183814" y="29502"/>
                      </a:cubicBezTo>
                      <a:cubicBezTo>
                        <a:pt x="182750" y="30798"/>
                        <a:pt x="181926" y="32307"/>
                        <a:pt x="181343" y="34029"/>
                      </a:cubicBezTo>
                      <a:cubicBezTo>
                        <a:pt x="180759" y="35752"/>
                        <a:pt x="180434" y="37551"/>
                        <a:pt x="180365" y="39427"/>
                      </a:cubicBezTo>
                      <a:close/>
                      <a:moveTo>
                        <a:pt x="290174" y="20805"/>
                      </a:moveTo>
                      <a:cubicBezTo>
                        <a:pt x="290174" y="21043"/>
                        <a:pt x="290140" y="21333"/>
                        <a:pt x="290071" y="21674"/>
                      </a:cubicBezTo>
                      <a:cubicBezTo>
                        <a:pt x="290003" y="22015"/>
                        <a:pt x="289883" y="22442"/>
                        <a:pt x="289713" y="22953"/>
                      </a:cubicBezTo>
                      <a:lnTo>
                        <a:pt x="276156" y="66695"/>
                      </a:lnTo>
                      <a:cubicBezTo>
                        <a:pt x="276054" y="67070"/>
                        <a:pt x="275892" y="67377"/>
                        <a:pt x="275670" y="67615"/>
                      </a:cubicBezTo>
                      <a:cubicBezTo>
                        <a:pt x="275448" y="67854"/>
                        <a:pt x="275142" y="68042"/>
                        <a:pt x="274749" y="68178"/>
                      </a:cubicBezTo>
                      <a:cubicBezTo>
                        <a:pt x="274357" y="68315"/>
                        <a:pt x="273820" y="68408"/>
                        <a:pt x="273138" y="68460"/>
                      </a:cubicBezTo>
                      <a:cubicBezTo>
                        <a:pt x="272456" y="68511"/>
                        <a:pt x="271603" y="68536"/>
                        <a:pt x="270580" y="68536"/>
                      </a:cubicBezTo>
                      <a:cubicBezTo>
                        <a:pt x="269523" y="68536"/>
                        <a:pt x="268636" y="68502"/>
                        <a:pt x="267920" y="68434"/>
                      </a:cubicBezTo>
                      <a:cubicBezTo>
                        <a:pt x="267203" y="68366"/>
                        <a:pt x="266632" y="68263"/>
                        <a:pt x="266205" y="68127"/>
                      </a:cubicBezTo>
                      <a:cubicBezTo>
                        <a:pt x="265779" y="67991"/>
                        <a:pt x="265463" y="67803"/>
                        <a:pt x="265259" y="67564"/>
                      </a:cubicBezTo>
                      <a:cubicBezTo>
                        <a:pt x="265055" y="67325"/>
                        <a:pt x="264901" y="67036"/>
                        <a:pt x="264798" y="66695"/>
                      </a:cubicBezTo>
                      <a:lnTo>
                        <a:pt x="255130" y="33288"/>
                      </a:lnTo>
                      <a:lnTo>
                        <a:pt x="255027" y="32827"/>
                      </a:lnTo>
                      <a:lnTo>
                        <a:pt x="254925" y="33288"/>
                      </a:lnTo>
                      <a:lnTo>
                        <a:pt x="245972" y="66695"/>
                      </a:lnTo>
                      <a:cubicBezTo>
                        <a:pt x="245869" y="67070"/>
                        <a:pt x="245707" y="67377"/>
                        <a:pt x="245485" y="67615"/>
                      </a:cubicBezTo>
                      <a:cubicBezTo>
                        <a:pt x="245265" y="67854"/>
                        <a:pt x="244931" y="68042"/>
                        <a:pt x="244488" y="68178"/>
                      </a:cubicBezTo>
                      <a:cubicBezTo>
                        <a:pt x="244044" y="68315"/>
                        <a:pt x="243474" y="68408"/>
                        <a:pt x="242775" y="68460"/>
                      </a:cubicBezTo>
                      <a:cubicBezTo>
                        <a:pt x="242076" y="68511"/>
                        <a:pt x="241214" y="68536"/>
                        <a:pt x="240191" y="68536"/>
                      </a:cubicBezTo>
                      <a:cubicBezTo>
                        <a:pt x="239133" y="68536"/>
                        <a:pt x="238272" y="68502"/>
                        <a:pt x="237607" y="68434"/>
                      </a:cubicBezTo>
                      <a:cubicBezTo>
                        <a:pt x="236943" y="68366"/>
                        <a:pt x="236397" y="68263"/>
                        <a:pt x="235970" y="68127"/>
                      </a:cubicBezTo>
                      <a:cubicBezTo>
                        <a:pt x="235544" y="67991"/>
                        <a:pt x="235228" y="67803"/>
                        <a:pt x="235023" y="67564"/>
                      </a:cubicBezTo>
                      <a:cubicBezTo>
                        <a:pt x="234819" y="67325"/>
                        <a:pt x="234665" y="67036"/>
                        <a:pt x="234563" y="66695"/>
                      </a:cubicBezTo>
                      <a:lnTo>
                        <a:pt x="221108" y="22953"/>
                      </a:lnTo>
                      <a:cubicBezTo>
                        <a:pt x="220938" y="22442"/>
                        <a:pt x="220819" y="22015"/>
                        <a:pt x="220750" y="21674"/>
                      </a:cubicBezTo>
                      <a:cubicBezTo>
                        <a:pt x="220681" y="21333"/>
                        <a:pt x="220648" y="21043"/>
                        <a:pt x="220648" y="20805"/>
                      </a:cubicBezTo>
                      <a:cubicBezTo>
                        <a:pt x="220648" y="20498"/>
                        <a:pt x="220716" y="20250"/>
                        <a:pt x="220853" y="20063"/>
                      </a:cubicBezTo>
                      <a:cubicBezTo>
                        <a:pt x="220989" y="19875"/>
                        <a:pt x="221219" y="19722"/>
                        <a:pt x="221543" y="19602"/>
                      </a:cubicBezTo>
                      <a:cubicBezTo>
                        <a:pt x="221867" y="19483"/>
                        <a:pt x="222302" y="19406"/>
                        <a:pt x="222847" y="19372"/>
                      </a:cubicBezTo>
                      <a:cubicBezTo>
                        <a:pt x="223393" y="19338"/>
                        <a:pt x="224058" y="19321"/>
                        <a:pt x="224843" y="19321"/>
                      </a:cubicBezTo>
                      <a:cubicBezTo>
                        <a:pt x="225798" y="19321"/>
                        <a:pt x="226565" y="19347"/>
                        <a:pt x="227145" y="19398"/>
                      </a:cubicBezTo>
                      <a:cubicBezTo>
                        <a:pt x="227725" y="19449"/>
                        <a:pt x="228168" y="19534"/>
                        <a:pt x="228475" y="19654"/>
                      </a:cubicBezTo>
                      <a:cubicBezTo>
                        <a:pt x="228782" y="19773"/>
                        <a:pt x="229003" y="19943"/>
                        <a:pt x="229141" y="20165"/>
                      </a:cubicBezTo>
                      <a:cubicBezTo>
                        <a:pt x="229277" y="20387"/>
                        <a:pt x="229396" y="20651"/>
                        <a:pt x="229499" y="20958"/>
                      </a:cubicBezTo>
                      <a:lnTo>
                        <a:pt x="240600" y="58918"/>
                      </a:lnTo>
                      <a:lnTo>
                        <a:pt x="240702" y="59379"/>
                      </a:lnTo>
                      <a:lnTo>
                        <a:pt x="240805" y="58918"/>
                      </a:lnTo>
                      <a:lnTo>
                        <a:pt x="250985" y="20958"/>
                      </a:lnTo>
                      <a:cubicBezTo>
                        <a:pt x="251054" y="20651"/>
                        <a:pt x="251164" y="20387"/>
                        <a:pt x="251318" y="20165"/>
                      </a:cubicBezTo>
                      <a:cubicBezTo>
                        <a:pt x="251472" y="19943"/>
                        <a:pt x="251702" y="19773"/>
                        <a:pt x="252008" y="19654"/>
                      </a:cubicBezTo>
                      <a:cubicBezTo>
                        <a:pt x="252316" y="19534"/>
                        <a:pt x="252733" y="19449"/>
                        <a:pt x="253262" y="19398"/>
                      </a:cubicBezTo>
                      <a:cubicBezTo>
                        <a:pt x="253790" y="19347"/>
                        <a:pt x="254482" y="19321"/>
                        <a:pt x="255334" y="19321"/>
                      </a:cubicBezTo>
                      <a:cubicBezTo>
                        <a:pt x="256153" y="19321"/>
                        <a:pt x="256826" y="19347"/>
                        <a:pt x="257355" y="19398"/>
                      </a:cubicBezTo>
                      <a:cubicBezTo>
                        <a:pt x="257883" y="19449"/>
                        <a:pt x="258301" y="19534"/>
                        <a:pt x="258608" y="19654"/>
                      </a:cubicBezTo>
                      <a:cubicBezTo>
                        <a:pt x="258915" y="19773"/>
                        <a:pt x="259137" y="19935"/>
                        <a:pt x="259273" y="20140"/>
                      </a:cubicBezTo>
                      <a:cubicBezTo>
                        <a:pt x="259410" y="20344"/>
                        <a:pt x="259512" y="20583"/>
                        <a:pt x="259581" y="20856"/>
                      </a:cubicBezTo>
                      <a:lnTo>
                        <a:pt x="270580" y="58918"/>
                      </a:lnTo>
                      <a:lnTo>
                        <a:pt x="270682" y="59379"/>
                      </a:lnTo>
                      <a:lnTo>
                        <a:pt x="270733" y="58918"/>
                      </a:lnTo>
                      <a:lnTo>
                        <a:pt x="281681" y="20958"/>
                      </a:lnTo>
                      <a:cubicBezTo>
                        <a:pt x="281749" y="20651"/>
                        <a:pt x="281861" y="20387"/>
                        <a:pt x="282014" y="20165"/>
                      </a:cubicBezTo>
                      <a:cubicBezTo>
                        <a:pt x="282167" y="19943"/>
                        <a:pt x="282406" y="19773"/>
                        <a:pt x="282730" y="19654"/>
                      </a:cubicBezTo>
                      <a:cubicBezTo>
                        <a:pt x="283054" y="19534"/>
                        <a:pt x="283498" y="19449"/>
                        <a:pt x="284060" y="19398"/>
                      </a:cubicBezTo>
                      <a:cubicBezTo>
                        <a:pt x="284623" y="19347"/>
                        <a:pt x="285348" y="19321"/>
                        <a:pt x="286234" y="19321"/>
                      </a:cubicBezTo>
                      <a:cubicBezTo>
                        <a:pt x="287053" y="19321"/>
                        <a:pt x="287710" y="19338"/>
                        <a:pt x="288204" y="19372"/>
                      </a:cubicBezTo>
                      <a:cubicBezTo>
                        <a:pt x="288699" y="19406"/>
                        <a:pt x="289091" y="19492"/>
                        <a:pt x="289381" y="19628"/>
                      </a:cubicBezTo>
                      <a:cubicBezTo>
                        <a:pt x="289671" y="19764"/>
                        <a:pt x="289876" y="19918"/>
                        <a:pt x="289995" y="20088"/>
                      </a:cubicBezTo>
                      <a:cubicBezTo>
                        <a:pt x="290114" y="20259"/>
                        <a:pt x="290174" y="20498"/>
                        <a:pt x="290174" y="20805"/>
                      </a:cubicBezTo>
                      <a:close/>
                      <a:moveTo>
                        <a:pt x="365460" y="5815"/>
                      </a:moveTo>
                      <a:cubicBezTo>
                        <a:pt x="365460" y="6463"/>
                        <a:pt x="365426" y="7026"/>
                        <a:pt x="365359" y="7503"/>
                      </a:cubicBezTo>
                      <a:cubicBezTo>
                        <a:pt x="365290" y="7981"/>
                        <a:pt x="365180" y="8365"/>
                        <a:pt x="365026" y="8654"/>
                      </a:cubicBezTo>
                      <a:cubicBezTo>
                        <a:pt x="364873" y="8944"/>
                        <a:pt x="364685" y="9157"/>
                        <a:pt x="364463" y="9294"/>
                      </a:cubicBezTo>
                      <a:cubicBezTo>
                        <a:pt x="364241" y="9430"/>
                        <a:pt x="363994" y="9498"/>
                        <a:pt x="363721" y="9498"/>
                      </a:cubicBezTo>
                      <a:lnTo>
                        <a:pt x="345099" y="9498"/>
                      </a:lnTo>
                      <a:lnTo>
                        <a:pt x="345099" y="66899"/>
                      </a:lnTo>
                      <a:cubicBezTo>
                        <a:pt x="345099" y="67172"/>
                        <a:pt x="345031" y="67411"/>
                        <a:pt x="344894" y="67615"/>
                      </a:cubicBezTo>
                      <a:cubicBezTo>
                        <a:pt x="344758" y="67820"/>
                        <a:pt x="344520" y="67982"/>
                        <a:pt x="344178" y="68101"/>
                      </a:cubicBezTo>
                      <a:cubicBezTo>
                        <a:pt x="343837" y="68221"/>
                        <a:pt x="343385" y="68323"/>
                        <a:pt x="342822" y="68408"/>
                      </a:cubicBezTo>
                      <a:cubicBezTo>
                        <a:pt x="342260" y="68494"/>
                        <a:pt x="341552" y="68536"/>
                        <a:pt x="340699" y="68536"/>
                      </a:cubicBezTo>
                      <a:cubicBezTo>
                        <a:pt x="339881" y="68536"/>
                        <a:pt x="339182" y="68494"/>
                        <a:pt x="338602" y="68408"/>
                      </a:cubicBezTo>
                      <a:cubicBezTo>
                        <a:pt x="338022" y="68323"/>
                        <a:pt x="337562" y="68221"/>
                        <a:pt x="337221" y="68101"/>
                      </a:cubicBezTo>
                      <a:cubicBezTo>
                        <a:pt x="336880" y="67982"/>
                        <a:pt x="336641" y="67820"/>
                        <a:pt x="336505" y="67615"/>
                      </a:cubicBezTo>
                      <a:cubicBezTo>
                        <a:pt x="336368" y="67411"/>
                        <a:pt x="336300" y="67172"/>
                        <a:pt x="336300" y="66899"/>
                      </a:cubicBezTo>
                      <a:lnTo>
                        <a:pt x="336300" y="9498"/>
                      </a:lnTo>
                      <a:lnTo>
                        <a:pt x="317677" y="9498"/>
                      </a:lnTo>
                      <a:cubicBezTo>
                        <a:pt x="317405" y="9498"/>
                        <a:pt x="317157" y="9430"/>
                        <a:pt x="316935" y="9294"/>
                      </a:cubicBezTo>
                      <a:cubicBezTo>
                        <a:pt x="316714" y="9157"/>
                        <a:pt x="316535" y="8944"/>
                        <a:pt x="316398" y="8654"/>
                      </a:cubicBezTo>
                      <a:cubicBezTo>
                        <a:pt x="316262" y="8365"/>
                        <a:pt x="316151" y="7981"/>
                        <a:pt x="316066" y="7503"/>
                      </a:cubicBezTo>
                      <a:cubicBezTo>
                        <a:pt x="315981" y="7026"/>
                        <a:pt x="315938" y="6463"/>
                        <a:pt x="315938" y="5815"/>
                      </a:cubicBezTo>
                      <a:cubicBezTo>
                        <a:pt x="315938" y="5167"/>
                        <a:pt x="315981" y="4596"/>
                        <a:pt x="316066" y="4101"/>
                      </a:cubicBezTo>
                      <a:cubicBezTo>
                        <a:pt x="316151" y="3607"/>
                        <a:pt x="316262" y="3206"/>
                        <a:pt x="316398" y="2899"/>
                      </a:cubicBezTo>
                      <a:cubicBezTo>
                        <a:pt x="316535" y="2592"/>
                        <a:pt x="316714" y="2370"/>
                        <a:pt x="316935" y="2234"/>
                      </a:cubicBezTo>
                      <a:cubicBezTo>
                        <a:pt x="317157" y="2097"/>
                        <a:pt x="317405" y="2029"/>
                        <a:pt x="317677" y="2029"/>
                      </a:cubicBezTo>
                      <a:lnTo>
                        <a:pt x="363721" y="2029"/>
                      </a:lnTo>
                      <a:cubicBezTo>
                        <a:pt x="363994" y="2029"/>
                        <a:pt x="364241" y="2097"/>
                        <a:pt x="364463" y="2234"/>
                      </a:cubicBezTo>
                      <a:cubicBezTo>
                        <a:pt x="364685" y="2370"/>
                        <a:pt x="364873" y="2592"/>
                        <a:pt x="365026" y="2899"/>
                      </a:cubicBezTo>
                      <a:cubicBezTo>
                        <a:pt x="365180" y="3206"/>
                        <a:pt x="365290" y="3607"/>
                        <a:pt x="365359" y="4101"/>
                      </a:cubicBezTo>
                      <a:cubicBezTo>
                        <a:pt x="365426" y="4596"/>
                        <a:pt x="365460" y="5167"/>
                        <a:pt x="365460" y="5815"/>
                      </a:cubicBezTo>
                      <a:close/>
                      <a:moveTo>
                        <a:pt x="403722" y="41933"/>
                      </a:moveTo>
                      <a:cubicBezTo>
                        <a:pt x="403722" y="43264"/>
                        <a:pt x="403388" y="44210"/>
                        <a:pt x="402720" y="44773"/>
                      </a:cubicBezTo>
                      <a:cubicBezTo>
                        <a:pt x="402053" y="45336"/>
                        <a:pt x="401290" y="45617"/>
                        <a:pt x="400433" y="45617"/>
                      </a:cubicBezTo>
                      <a:lnTo>
                        <a:pt x="370111" y="45617"/>
                      </a:lnTo>
                      <a:cubicBezTo>
                        <a:pt x="370111" y="48175"/>
                        <a:pt x="370368" y="50477"/>
                        <a:pt x="370882" y="52523"/>
                      </a:cubicBezTo>
                      <a:cubicBezTo>
                        <a:pt x="371396" y="54570"/>
                        <a:pt x="372253" y="56326"/>
                        <a:pt x="373452" y="57793"/>
                      </a:cubicBezTo>
                      <a:cubicBezTo>
                        <a:pt x="374651" y="59259"/>
                        <a:pt x="376211" y="60385"/>
                        <a:pt x="378131" y="61169"/>
                      </a:cubicBezTo>
                      <a:cubicBezTo>
                        <a:pt x="380050" y="61954"/>
                        <a:pt x="382397" y="62346"/>
                        <a:pt x="385173" y="62346"/>
                      </a:cubicBezTo>
                      <a:cubicBezTo>
                        <a:pt x="387367" y="62346"/>
                        <a:pt x="389321" y="62167"/>
                        <a:pt x="391034" y="61809"/>
                      </a:cubicBezTo>
                      <a:cubicBezTo>
                        <a:pt x="392748" y="61451"/>
                        <a:pt x="394230" y="61050"/>
                        <a:pt x="395480" y="60607"/>
                      </a:cubicBezTo>
                      <a:cubicBezTo>
                        <a:pt x="396732" y="60163"/>
                        <a:pt x="397760" y="59762"/>
                        <a:pt x="398566" y="59404"/>
                      </a:cubicBezTo>
                      <a:cubicBezTo>
                        <a:pt x="399370" y="59046"/>
                        <a:pt x="399979" y="58867"/>
                        <a:pt x="400391" y="58867"/>
                      </a:cubicBezTo>
                      <a:cubicBezTo>
                        <a:pt x="400631" y="58867"/>
                        <a:pt x="400845" y="58927"/>
                        <a:pt x="401033" y="59046"/>
                      </a:cubicBezTo>
                      <a:cubicBezTo>
                        <a:pt x="401221" y="59166"/>
                        <a:pt x="401367" y="59345"/>
                        <a:pt x="401470" y="59583"/>
                      </a:cubicBezTo>
                      <a:cubicBezTo>
                        <a:pt x="401573" y="59822"/>
                        <a:pt x="401650" y="60155"/>
                        <a:pt x="401701" y="60581"/>
                      </a:cubicBezTo>
                      <a:cubicBezTo>
                        <a:pt x="401753" y="61007"/>
                        <a:pt x="401778" y="61527"/>
                        <a:pt x="401778" y="62141"/>
                      </a:cubicBezTo>
                      <a:cubicBezTo>
                        <a:pt x="401778" y="62585"/>
                        <a:pt x="401761" y="62968"/>
                        <a:pt x="401727" y="63292"/>
                      </a:cubicBezTo>
                      <a:cubicBezTo>
                        <a:pt x="401694" y="63616"/>
                        <a:pt x="401651" y="63906"/>
                        <a:pt x="401599" y="64162"/>
                      </a:cubicBezTo>
                      <a:cubicBezTo>
                        <a:pt x="401548" y="64418"/>
                        <a:pt x="401463" y="64648"/>
                        <a:pt x="401344" y="64853"/>
                      </a:cubicBezTo>
                      <a:cubicBezTo>
                        <a:pt x="401224" y="65057"/>
                        <a:pt x="401071" y="65254"/>
                        <a:pt x="400883" y="65441"/>
                      </a:cubicBezTo>
                      <a:cubicBezTo>
                        <a:pt x="400695" y="65629"/>
                        <a:pt x="400141" y="65936"/>
                        <a:pt x="399221" y="66362"/>
                      </a:cubicBezTo>
                      <a:cubicBezTo>
                        <a:pt x="398300" y="66788"/>
                        <a:pt x="397106" y="67206"/>
                        <a:pt x="395639" y="67615"/>
                      </a:cubicBezTo>
                      <a:cubicBezTo>
                        <a:pt x="394173" y="68025"/>
                        <a:pt x="392476" y="68391"/>
                        <a:pt x="390549" y="68715"/>
                      </a:cubicBezTo>
                      <a:cubicBezTo>
                        <a:pt x="388622" y="69039"/>
                        <a:pt x="386567" y="69201"/>
                        <a:pt x="384384" y="69201"/>
                      </a:cubicBezTo>
                      <a:cubicBezTo>
                        <a:pt x="380599" y="69201"/>
                        <a:pt x="377282" y="68673"/>
                        <a:pt x="374434" y="67615"/>
                      </a:cubicBezTo>
                      <a:cubicBezTo>
                        <a:pt x="371586" y="66558"/>
                        <a:pt x="369190" y="64989"/>
                        <a:pt x="367245" y="62909"/>
                      </a:cubicBezTo>
                      <a:cubicBezTo>
                        <a:pt x="365301" y="60828"/>
                        <a:pt x="363836" y="58219"/>
                        <a:pt x="362846" y="55081"/>
                      </a:cubicBezTo>
                      <a:cubicBezTo>
                        <a:pt x="361857" y="51944"/>
                        <a:pt x="361363" y="48294"/>
                        <a:pt x="361363" y="44133"/>
                      </a:cubicBezTo>
                      <a:cubicBezTo>
                        <a:pt x="361363" y="40177"/>
                        <a:pt x="361874" y="36621"/>
                        <a:pt x="362897" y="33467"/>
                      </a:cubicBezTo>
                      <a:cubicBezTo>
                        <a:pt x="363920" y="30312"/>
                        <a:pt x="365396" y="27634"/>
                        <a:pt x="367323" y="25435"/>
                      </a:cubicBezTo>
                      <a:cubicBezTo>
                        <a:pt x="369250" y="23235"/>
                        <a:pt x="371577" y="21547"/>
                        <a:pt x="374305" y="20370"/>
                      </a:cubicBezTo>
                      <a:cubicBezTo>
                        <a:pt x="377034" y="19193"/>
                        <a:pt x="380087" y="18605"/>
                        <a:pt x="383464" y="18605"/>
                      </a:cubicBezTo>
                      <a:cubicBezTo>
                        <a:pt x="387078" y="18605"/>
                        <a:pt x="390157" y="19185"/>
                        <a:pt x="392697" y="20344"/>
                      </a:cubicBezTo>
                      <a:cubicBezTo>
                        <a:pt x="395239" y="21504"/>
                        <a:pt x="397327" y="23064"/>
                        <a:pt x="398965" y="25025"/>
                      </a:cubicBezTo>
                      <a:cubicBezTo>
                        <a:pt x="400602" y="26986"/>
                        <a:pt x="401804" y="29289"/>
                        <a:pt x="402572" y="31932"/>
                      </a:cubicBezTo>
                      <a:cubicBezTo>
                        <a:pt x="403339" y="34575"/>
                        <a:pt x="403722" y="37397"/>
                        <a:pt x="403722" y="40399"/>
                      </a:cubicBezTo>
                      <a:close/>
                      <a:moveTo>
                        <a:pt x="395230" y="39427"/>
                      </a:moveTo>
                      <a:cubicBezTo>
                        <a:pt x="395333" y="34993"/>
                        <a:pt x="394346" y="31514"/>
                        <a:pt x="392270" y="28990"/>
                      </a:cubicBezTo>
                      <a:cubicBezTo>
                        <a:pt x="390194" y="26466"/>
                        <a:pt x="387115" y="25204"/>
                        <a:pt x="383031" y="25204"/>
                      </a:cubicBezTo>
                      <a:cubicBezTo>
                        <a:pt x="380938" y="25204"/>
                        <a:pt x="379101" y="25597"/>
                        <a:pt x="377523" y="26381"/>
                      </a:cubicBezTo>
                      <a:cubicBezTo>
                        <a:pt x="375945" y="27165"/>
                        <a:pt x="374624" y="28206"/>
                        <a:pt x="373560" y="29502"/>
                      </a:cubicBezTo>
                      <a:cubicBezTo>
                        <a:pt x="372496" y="30798"/>
                        <a:pt x="371672" y="32307"/>
                        <a:pt x="371089" y="34029"/>
                      </a:cubicBezTo>
                      <a:cubicBezTo>
                        <a:pt x="370506" y="35752"/>
                        <a:pt x="370179" y="37551"/>
                        <a:pt x="370111" y="39427"/>
                      </a:cubicBezTo>
                      <a:close/>
                      <a:moveTo>
                        <a:pt x="450712" y="67001"/>
                      </a:moveTo>
                      <a:cubicBezTo>
                        <a:pt x="450712" y="67411"/>
                        <a:pt x="450576" y="67718"/>
                        <a:pt x="450303" y="67922"/>
                      </a:cubicBezTo>
                      <a:cubicBezTo>
                        <a:pt x="450030" y="68127"/>
                        <a:pt x="449655" y="68280"/>
                        <a:pt x="449178" y="68383"/>
                      </a:cubicBezTo>
                      <a:cubicBezTo>
                        <a:pt x="448699" y="68485"/>
                        <a:pt x="448000" y="68536"/>
                        <a:pt x="447079" y="68536"/>
                      </a:cubicBezTo>
                      <a:cubicBezTo>
                        <a:pt x="446192" y="68536"/>
                        <a:pt x="445485" y="68485"/>
                        <a:pt x="444956" y="68383"/>
                      </a:cubicBezTo>
                      <a:cubicBezTo>
                        <a:pt x="444428" y="68280"/>
                        <a:pt x="444045" y="68127"/>
                        <a:pt x="443806" y="67922"/>
                      </a:cubicBezTo>
                      <a:cubicBezTo>
                        <a:pt x="443566" y="67718"/>
                        <a:pt x="443447" y="67411"/>
                        <a:pt x="443447" y="67001"/>
                      </a:cubicBezTo>
                      <a:lnTo>
                        <a:pt x="443447" y="62397"/>
                      </a:lnTo>
                      <a:cubicBezTo>
                        <a:pt x="441435" y="64546"/>
                        <a:pt x="439193" y="66217"/>
                        <a:pt x="436720" y="67411"/>
                      </a:cubicBezTo>
                      <a:cubicBezTo>
                        <a:pt x="434247" y="68604"/>
                        <a:pt x="431630" y="69201"/>
                        <a:pt x="428867" y="69201"/>
                      </a:cubicBezTo>
                      <a:cubicBezTo>
                        <a:pt x="426445" y="69201"/>
                        <a:pt x="424254" y="68886"/>
                        <a:pt x="422292" y="68255"/>
                      </a:cubicBezTo>
                      <a:cubicBezTo>
                        <a:pt x="420331" y="67624"/>
                        <a:pt x="418660" y="66712"/>
                        <a:pt x="417279" y="65518"/>
                      </a:cubicBezTo>
                      <a:cubicBezTo>
                        <a:pt x="415898" y="64324"/>
                        <a:pt x="414824" y="62858"/>
                        <a:pt x="414056" y="61118"/>
                      </a:cubicBezTo>
                      <a:cubicBezTo>
                        <a:pt x="413288" y="59379"/>
                        <a:pt x="412905" y="57401"/>
                        <a:pt x="412905" y="55184"/>
                      </a:cubicBezTo>
                      <a:cubicBezTo>
                        <a:pt x="412905" y="52592"/>
                        <a:pt x="413433" y="50341"/>
                        <a:pt x="414491" y="48431"/>
                      </a:cubicBezTo>
                      <a:cubicBezTo>
                        <a:pt x="415549" y="46521"/>
                        <a:pt x="417066" y="44935"/>
                        <a:pt x="419044" y="43673"/>
                      </a:cubicBezTo>
                      <a:cubicBezTo>
                        <a:pt x="421023" y="42411"/>
                        <a:pt x="423444" y="41464"/>
                        <a:pt x="426309" y="40834"/>
                      </a:cubicBezTo>
                      <a:cubicBezTo>
                        <a:pt x="429174" y="40203"/>
                        <a:pt x="432396" y="39887"/>
                        <a:pt x="435978" y="39887"/>
                      </a:cubicBezTo>
                      <a:lnTo>
                        <a:pt x="442322" y="39887"/>
                      </a:lnTo>
                      <a:lnTo>
                        <a:pt x="442322" y="36306"/>
                      </a:lnTo>
                      <a:cubicBezTo>
                        <a:pt x="442322" y="34532"/>
                        <a:pt x="442134" y="32964"/>
                        <a:pt x="441759" y="31599"/>
                      </a:cubicBezTo>
                      <a:cubicBezTo>
                        <a:pt x="441384" y="30235"/>
                        <a:pt x="440778" y="29101"/>
                        <a:pt x="439943" y="28197"/>
                      </a:cubicBezTo>
                      <a:cubicBezTo>
                        <a:pt x="439107" y="27293"/>
                        <a:pt x="438025" y="26611"/>
                        <a:pt x="436694" y="26151"/>
                      </a:cubicBezTo>
                      <a:cubicBezTo>
                        <a:pt x="435364" y="25690"/>
                        <a:pt x="433727" y="25460"/>
                        <a:pt x="431783" y="25460"/>
                      </a:cubicBezTo>
                      <a:cubicBezTo>
                        <a:pt x="429703" y="25460"/>
                        <a:pt x="427835" y="25707"/>
                        <a:pt x="426180" y="26202"/>
                      </a:cubicBezTo>
                      <a:cubicBezTo>
                        <a:pt x="424527" y="26697"/>
                        <a:pt x="423077" y="27242"/>
                        <a:pt x="421832" y="27839"/>
                      </a:cubicBezTo>
                      <a:cubicBezTo>
                        <a:pt x="420587" y="28436"/>
                        <a:pt x="419547" y="28982"/>
                        <a:pt x="418712" y="29476"/>
                      </a:cubicBezTo>
                      <a:cubicBezTo>
                        <a:pt x="417876" y="29971"/>
                        <a:pt x="417254" y="30218"/>
                        <a:pt x="416844" y="30218"/>
                      </a:cubicBezTo>
                      <a:cubicBezTo>
                        <a:pt x="416572" y="30218"/>
                        <a:pt x="416333" y="30150"/>
                        <a:pt x="416128" y="30013"/>
                      </a:cubicBezTo>
                      <a:cubicBezTo>
                        <a:pt x="415923" y="29877"/>
                        <a:pt x="415744" y="29672"/>
                        <a:pt x="415591" y="29399"/>
                      </a:cubicBezTo>
                      <a:cubicBezTo>
                        <a:pt x="415437" y="29127"/>
                        <a:pt x="415327" y="28777"/>
                        <a:pt x="415258" y="28351"/>
                      </a:cubicBezTo>
                      <a:cubicBezTo>
                        <a:pt x="415191" y="27924"/>
                        <a:pt x="415156" y="27455"/>
                        <a:pt x="415156" y="26944"/>
                      </a:cubicBezTo>
                      <a:cubicBezTo>
                        <a:pt x="415156" y="26091"/>
                        <a:pt x="415215" y="25418"/>
                        <a:pt x="415335" y="24923"/>
                      </a:cubicBezTo>
                      <a:cubicBezTo>
                        <a:pt x="415454" y="24428"/>
                        <a:pt x="415744" y="23959"/>
                        <a:pt x="416205" y="23516"/>
                      </a:cubicBezTo>
                      <a:cubicBezTo>
                        <a:pt x="416665" y="23073"/>
                        <a:pt x="417458" y="22553"/>
                        <a:pt x="418583" y="21956"/>
                      </a:cubicBezTo>
                      <a:cubicBezTo>
                        <a:pt x="419709" y="21359"/>
                        <a:pt x="421006" y="20813"/>
                        <a:pt x="422471" y="20319"/>
                      </a:cubicBezTo>
                      <a:cubicBezTo>
                        <a:pt x="423938" y="19824"/>
                        <a:pt x="425541" y="19415"/>
                        <a:pt x="427281" y="19091"/>
                      </a:cubicBezTo>
                      <a:cubicBezTo>
                        <a:pt x="429020" y="18767"/>
                        <a:pt x="430776" y="18605"/>
                        <a:pt x="432550" y="18605"/>
                      </a:cubicBezTo>
                      <a:cubicBezTo>
                        <a:pt x="435859" y="18605"/>
                        <a:pt x="438673" y="18980"/>
                        <a:pt x="440992" y="19730"/>
                      </a:cubicBezTo>
                      <a:cubicBezTo>
                        <a:pt x="443311" y="20481"/>
                        <a:pt x="445187" y="21581"/>
                        <a:pt x="446619" y="23030"/>
                      </a:cubicBezTo>
                      <a:cubicBezTo>
                        <a:pt x="448052" y="24480"/>
                        <a:pt x="449092" y="26279"/>
                        <a:pt x="449740" y="28427"/>
                      </a:cubicBezTo>
                      <a:cubicBezTo>
                        <a:pt x="450388" y="30576"/>
                        <a:pt x="450712" y="33083"/>
                        <a:pt x="450712" y="35948"/>
                      </a:cubicBezTo>
                      <a:close/>
                      <a:moveTo>
                        <a:pt x="442322" y="45975"/>
                      </a:moveTo>
                      <a:lnTo>
                        <a:pt x="435108" y="45975"/>
                      </a:lnTo>
                      <a:cubicBezTo>
                        <a:pt x="432789" y="45975"/>
                        <a:pt x="430776" y="46171"/>
                        <a:pt x="429071" y="46563"/>
                      </a:cubicBezTo>
                      <a:cubicBezTo>
                        <a:pt x="427366" y="46956"/>
                        <a:pt x="425951" y="47535"/>
                        <a:pt x="424825" y="48303"/>
                      </a:cubicBezTo>
                      <a:cubicBezTo>
                        <a:pt x="423699" y="49070"/>
                        <a:pt x="422872" y="49991"/>
                        <a:pt x="422344" y="51065"/>
                      </a:cubicBezTo>
                      <a:cubicBezTo>
                        <a:pt x="421815" y="52140"/>
                        <a:pt x="421551" y="53376"/>
                        <a:pt x="421551" y="54774"/>
                      </a:cubicBezTo>
                      <a:cubicBezTo>
                        <a:pt x="421551" y="57162"/>
                        <a:pt x="422310" y="59063"/>
                        <a:pt x="423828" y="60479"/>
                      </a:cubicBezTo>
                      <a:cubicBezTo>
                        <a:pt x="425345" y="61894"/>
                        <a:pt x="427468" y="62602"/>
                        <a:pt x="430197" y="62602"/>
                      </a:cubicBezTo>
                      <a:cubicBezTo>
                        <a:pt x="432414" y="62602"/>
                        <a:pt x="434469" y="62039"/>
                        <a:pt x="436362" y="60914"/>
                      </a:cubicBezTo>
                      <a:cubicBezTo>
                        <a:pt x="438254" y="59788"/>
                        <a:pt x="440241" y="58066"/>
                        <a:pt x="442322" y="55746"/>
                      </a:cubicBezTo>
                      <a:close/>
                      <a:moveTo>
                        <a:pt x="533933" y="66950"/>
                      </a:moveTo>
                      <a:cubicBezTo>
                        <a:pt x="533933" y="67223"/>
                        <a:pt x="533865" y="67453"/>
                        <a:pt x="533728" y="67641"/>
                      </a:cubicBezTo>
                      <a:cubicBezTo>
                        <a:pt x="533592" y="67829"/>
                        <a:pt x="533370" y="67991"/>
                        <a:pt x="533063" y="68127"/>
                      </a:cubicBezTo>
                      <a:cubicBezTo>
                        <a:pt x="532757" y="68263"/>
                        <a:pt x="532330" y="68366"/>
                        <a:pt x="531784" y="68434"/>
                      </a:cubicBezTo>
                      <a:cubicBezTo>
                        <a:pt x="531238" y="68502"/>
                        <a:pt x="530556" y="68536"/>
                        <a:pt x="529738" y="68536"/>
                      </a:cubicBezTo>
                      <a:cubicBezTo>
                        <a:pt x="528886" y="68536"/>
                        <a:pt x="528187" y="68502"/>
                        <a:pt x="527641" y="68434"/>
                      </a:cubicBezTo>
                      <a:cubicBezTo>
                        <a:pt x="527095" y="68366"/>
                        <a:pt x="526660" y="68263"/>
                        <a:pt x="526336" y="68127"/>
                      </a:cubicBezTo>
                      <a:cubicBezTo>
                        <a:pt x="526012" y="67991"/>
                        <a:pt x="525781" y="67829"/>
                        <a:pt x="525645" y="67641"/>
                      </a:cubicBezTo>
                      <a:cubicBezTo>
                        <a:pt x="525509" y="67453"/>
                        <a:pt x="525440" y="67223"/>
                        <a:pt x="525440" y="66950"/>
                      </a:cubicBezTo>
                      <a:lnTo>
                        <a:pt x="525440" y="38966"/>
                      </a:lnTo>
                      <a:cubicBezTo>
                        <a:pt x="525440" y="37022"/>
                        <a:pt x="525270" y="35249"/>
                        <a:pt x="524929" y="33646"/>
                      </a:cubicBezTo>
                      <a:cubicBezTo>
                        <a:pt x="524588" y="32043"/>
                        <a:pt x="524042" y="30661"/>
                        <a:pt x="523292" y="29502"/>
                      </a:cubicBezTo>
                      <a:cubicBezTo>
                        <a:pt x="522542" y="28342"/>
                        <a:pt x="521587" y="27455"/>
                        <a:pt x="520427" y="26842"/>
                      </a:cubicBezTo>
                      <a:cubicBezTo>
                        <a:pt x="519267" y="26228"/>
                        <a:pt x="517903" y="25921"/>
                        <a:pt x="516335" y="25921"/>
                      </a:cubicBezTo>
                      <a:cubicBezTo>
                        <a:pt x="514391" y="25921"/>
                        <a:pt x="512438" y="26671"/>
                        <a:pt x="510477" y="28172"/>
                      </a:cubicBezTo>
                      <a:cubicBezTo>
                        <a:pt x="508516" y="29672"/>
                        <a:pt x="506358" y="31872"/>
                        <a:pt x="504004" y="34771"/>
                      </a:cubicBezTo>
                      <a:lnTo>
                        <a:pt x="504004" y="66950"/>
                      </a:lnTo>
                      <a:cubicBezTo>
                        <a:pt x="504004" y="67223"/>
                        <a:pt x="503937" y="67453"/>
                        <a:pt x="503801" y="67641"/>
                      </a:cubicBezTo>
                      <a:cubicBezTo>
                        <a:pt x="503663" y="67829"/>
                        <a:pt x="503434" y="67991"/>
                        <a:pt x="503109" y="68127"/>
                      </a:cubicBezTo>
                      <a:cubicBezTo>
                        <a:pt x="502785" y="68263"/>
                        <a:pt x="502351" y="68366"/>
                        <a:pt x="501805" y="68434"/>
                      </a:cubicBezTo>
                      <a:cubicBezTo>
                        <a:pt x="501259" y="68502"/>
                        <a:pt x="500577" y="68536"/>
                        <a:pt x="499758" y="68536"/>
                      </a:cubicBezTo>
                      <a:cubicBezTo>
                        <a:pt x="498974" y="68536"/>
                        <a:pt x="498301" y="68502"/>
                        <a:pt x="497738" y="68434"/>
                      </a:cubicBezTo>
                      <a:cubicBezTo>
                        <a:pt x="497175" y="68366"/>
                        <a:pt x="496731" y="68263"/>
                        <a:pt x="496407" y="68127"/>
                      </a:cubicBezTo>
                      <a:cubicBezTo>
                        <a:pt x="496083" y="67991"/>
                        <a:pt x="495862" y="67829"/>
                        <a:pt x="495743" y="67641"/>
                      </a:cubicBezTo>
                      <a:cubicBezTo>
                        <a:pt x="495623" y="67453"/>
                        <a:pt x="495563" y="67223"/>
                        <a:pt x="495563" y="66950"/>
                      </a:cubicBezTo>
                      <a:lnTo>
                        <a:pt x="495563" y="38966"/>
                      </a:lnTo>
                      <a:cubicBezTo>
                        <a:pt x="495563" y="37022"/>
                        <a:pt x="495376" y="35249"/>
                        <a:pt x="495001" y="33646"/>
                      </a:cubicBezTo>
                      <a:cubicBezTo>
                        <a:pt x="494625" y="32043"/>
                        <a:pt x="494063" y="30661"/>
                        <a:pt x="493313" y="29502"/>
                      </a:cubicBezTo>
                      <a:cubicBezTo>
                        <a:pt x="492562" y="28342"/>
                        <a:pt x="491615" y="27455"/>
                        <a:pt x="490473" y="26842"/>
                      </a:cubicBezTo>
                      <a:cubicBezTo>
                        <a:pt x="489330" y="26228"/>
                        <a:pt x="487975" y="25921"/>
                        <a:pt x="486406" y="25921"/>
                      </a:cubicBezTo>
                      <a:cubicBezTo>
                        <a:pt x="484462" y="25921"/>
                        <a:pt x="482501" y="26671"/>
                        <a:pt x="480523" y="28172"/>
                      </a:cubicBezTo>
                      <a:cubicBezTo>
                        <a:pt x="478544" y="29672"/>
                        <a:pt x="476395" y="31872"/>
                        <a:pt x="474076" y="34771"/>
                      </a:cubicBezTo>
                      <a:lnTo>
                        <a:pt x="474076" y="66950"/>
                      </a:lnTo>
                      <a:cubicBezTo>
                        <a:pt x="474076" y="67223"/>
                        <a:pt x="474008" y="67453"/>
                        <a:pt x="473872" y="67641"/>
                      </a:cubicBezTo>
                      <a:cubicBezTo>
                        <a:pt x="473735" y="67829"/>
                        <a:pt x="473514" y="67991"/>
                        <a:pt x="473206" y="68127"/>
                      </a:cubicBezTo>
                      <a:cubicBezTo>
                        <a:pt x="472900" y="68263"/>
                        <a:pt x="472473" y="68366"/>
                        <a:pt x="471928" y="68434"/>
                      </a:cubicBezTo>
                      <a:cubicBezTo>
                        <a:pt x="471382" y="68502"/>
                        <a:pt x="470683" y="68536"/>
                        <a:pt x="469830" y="68536"/>
                      </a:cubicBezTo>
                      <a:cubicBezTo>
                        <a:pt x="469012" y="68536"/>
                        <a:pt x="468330" y="68502"/>
                        <a:pt x="467784" y="68434"/>
                      </a:cubicBezTo>
                      <a:cubicBezTo>
                        <a:pt x="467238" y="68366"/>
                        <a:pt x="466804" y="68263"/>
                        <a:pt x="466479" y="68127"/>
                      </a:cubicBezTo>
                      <a:cubicBezTo>
                        <a:pt x="466155" y="67991"/>
                        <a:pt x="465933" y="67829"/>
                        <a:pt x="465814" y="67641"/>
                      </a:cubicBezTo>
                      <a:cubicBezTo>
                        <a:pt x="465695" y="67453"/>
                        <a:pt x="465635" y="67223"/>
                        <a:pt x="465635" y="66950"/>
                      </a:cubicBezTo>
                      <a:lnTo>
                        <a:pt x="465635" y="20907"/>
                      </a:lnTo>
                      <a:cubicBezTo>
                        <a:pt x="465635" y="20634"/>
                        <a:pt x="465686" y="20404"/>
                        <a:pt x="465788" y="20216"/>
                      </a:cubicBezTo>
                      <a:cubicBezTo>
                        <a:pt x="465891" y="20029"/>
                        <a:pt x="466096" y="19858"/>
                        <a:pt x="466403" y="19705"/>
                      </a:cubicBezTo>
                      <a:cubicBezTo>
                        <a:pt x="466709" y="19551"/>
                        <a:pt x="467102" y="19449"/>
                        <a:pt x="467579" y="19398"/>
                      </a:cubicBezTo>
                      <a:cubicBezTo>
                        <a:pt x="468056" y="19347"/>
                        <a:pt x="468688" y="19321"/>
                        <a:pt x="469472" y="19321"/>
                      </a:cubicBezTo>
                      <a:cubicBezTo>
                        <a:pt x="470222" y="19321"/>
                        <a:pt x="470845" y="19347"/>
                        <a:pt x="471339" y="19398"/>
                      </a:cubicBezTo>
                      <a:cubicBezTo>
                        <a:pt x="471834" y="19449"/>
                        <a:pt x="472218" y="19551"/>
                        <a:pt x="472490" y="19705"/>
                      </a:cubicBezTo>
                      <a:cubicBezTo>
                        <a:pt x="472763" y="19858"/>
                        <a:pt x="472960" y="20029"/>
                        <a:pt x="473079" y="20216"/>
                      </a:cubicBezTo>
                      <a:cubicBezTo>
                        <a:pt x="473198" y="20404"/>
                        <a:pt x="473258" y="20634"/>
                        <a:pt x="473258" y="20907"/>
                      </a:cubicBezTo>
                      <a:lnTo>
                        <a:pt x="473258" y="26995"/>
                      </a:lnTo>
                      <a:cubicBezTo>
                        <a:pt x="475850" y="24096"/>
                        <a:pt x="478365" y="21973"/>
                        <a:pt x="480803" y="20626"/>
                      </a:cubicBezTo>
                      <a:cubicBezTo>
                        <a:pt x="483243" y="19278"/>
                        <a:pt x="485707" y="18605"/>
                        <a:pt x="488197" y="18605"/>
                      </a:cubicBezTo>
                      <a:cubicBezTo>
                        <a:pt x="490107" y="18605"/>
                        <a:pt x="491820" y="18826"/>
                        <a:pt x="493338" y="19270"/>
                      </a:cubicBezTo>
                      <a:cubicBezTo>
                        <a:pt x="494856" y="19713"/>
                        <a:pt x="496194" y="20336"/>
                        <a:pt x="497354" y="21137"/>
                      </a:cubicBezTo>
                      <a:cubicBezTo>
                        <a:pt x="498513" y="21939"/>
                        <a:pt x="499503" y="22894"/>
                        <a:pt x="500321" y="24002"/>
                      </a:cubicBezTo>
                      <a:cubicBezTo>
                        <a:pt x="501140" y="25111"/>
                        <a:pt x="501822" y="26347"/>
                        <a:pt x="502368" y="27711"/>
                      </a:cubicBezTo>
                      <a:cubicBezTo>
                        <a:pt x="503903" y="26040"/>
                        <a:pt x="505361" y="24625"/>
                        <a:pt x="506742" y="23465"/>
                      </a:cubicBezTo>
                      <a:cubicBezTo>
                        <a:pt x="508123" y="22305"/>
                        <a:pt x="509454" y="21367"/>
                        <a:pt x="510732" y="20651"/>
                      </a:cubicBezTo>
                      <a:cubicBezTo>
                        <a:pt x="512011" y="19935"/>
                        <a:pt x="513256" y="19415"/>
                        <a:pt x="514467" y="19091"/>
                      </a:cubicBezTo>
                      <a:cubicBezTo>
                        <a:pt x="515677" y="18767"/>
                        <a:pt x="516898" y="18605"/>
                        <a:pt x="518125" y="18605"/>
                      </a:cubicBezTo>
                      <a:cubicBezTo>
                        <a:pt x="521092" y="18605"/>
                        <a:pt x="523582" y="19125"/>
                        <a:pt x="525594" y="20165"/>
                      </a:cubicBezTo>
                      <a:cubicBezTo>
                        <a:pt x="527606" y="21205"/>
                        <a:pt x="529235" y="22595"/>
                        <a:pt x="530480" y="24335"/>
                      </a:cubicBezTo>
                      <a:cubicBezTo>
                        <a:pt x="531725" y="26074"/>
                        <a:pt x="532612" y="28112"/>
                        <a:pt x="533141" y="30448"/>
                      </a:cubicBezTo>
                      <a:cubicBezTo>
                        <a:pt x="533669" y="32784"/>
                        <a:pt x="533933" y="35249"/>
                        <a:pt x="533933" y="3784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5" name="Полилиния: фигура 64">
                  <a:extLst>
                    <a:ext uri="{FF2B5EF4-FFF2-40B4-BE49-F238E27FC236}">
                      <a16:creationId xmlns:a16="http://schemas.microsoft.com/office/drawing/2014/main" id="{6480806D-7446-4857-AD8A-4848E3D4A425}"/>
                    </a:ext>
                  </a:extLst>
                </p:cNvPr>
                <p:cNvSpPr/>
                <p:nvPr/>
              </p:nvSpPr>
              <p:spPr>
                <a:xfrm>
                  <a:off x="3706242" y="3322145"/>
                  <a:ext cx="25937" cy="25937"/>
                </a:xfrm>
                <a:custGeom>
                  <a:avLst/>
                  <a:gdLst>
                    <a:gd name="connsiteX0" fmla="*/ 389 w 25937"/>
                    <a:gd name="connsiteY0" fmla="*/ 13297 h 25937"/>
                    <a:gd name="connsiteX1" fmla="*/ 4200 w 25937"/>
                    <a:gd name="connsiteY1" fmla="*/ 4140 h 25937"/>
                    <a:gd name="connsiteX2" fmla="*/ 13332 w 25937"/>
                    <a:gd name="connsiteY2" fmla="*/ 354 h 25937"/>
                    <a:gd name="connsiteX3" fmla="*/ 22515 w 25937"/>
                    <a:gd name="connsiteY3" fmla="*/ 4140 h 25937"/>
                    <a:gd name="connsiteX4" fmla="*/ 26326 w 25937"/>
                    <a:gd name="connsiteY4" fmla="*/ 13297 h 25937"/>
                    <a:gd name="connsiteX5" fmla="*/ 22515 w 25937"/>
                    <a:gd name="connsiteY5" fmla="*/ 22480 h 25937"/>
                    <a:gd name="connsiteX6" fmla="*/ 13332 w 25937"/>
                    <a:gd name="connsiteY6" fmla="*/ 26292 h 25937"/>
                    <a:gd name="connsiteX7" fmla="*/ 4200 w 25937"/>
                    <a:gd name="connsiteY7" fmla="*/ 22480 h 25937"/>
                    <a:gd name="connsiteX8" fmla="*/ 389 w 25937"/>
                    <a:gd name="connsiteY8" fmla="*/ 1329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97"/>
                      </a:moveTo>
                      <a:cubicBezTo>
                        <a:pt x="389" y="9716"/>
                        <a:pt x="1659" y="6664"/>
                        <a:pt x="4200" y="4140"/>
                      </a:cubicBezTo>
                      <a:cubicBezTo>
                        <a:pt x="6741" y="1616"/>
                        <a:pt x="9785" y="354"/>
                        <a:pt x="13332" y="354"/>
                      </a:cubicBezTo>
                      <a:cubicBezTo>
                        <a:pt x="16913" y="354"/>
                        <a:pt x="19974" y="1616"/>
                        <a:pt x="22515" y="4140"/>
                      </a:cubicBezTo>
                      <a:cubicBezTo>
                        <a:pt x="25056" y="6664"/>
                        <a:pt x="26326" y="9716"/>
                        <a:pt x="26326" y="13297"/>
                      </a:cubicBezTo>
                      <a:cubicBezTo>
                        <a:pt x="26326" y="16878"/>
                        <a:pt x="25056" y="19939"/>
                        <a:pt x="22515" y="22480"/>
                      </a:cubicBezTo>
                      <a:cubicBezTo>
                        <a:pt x="19974" y="25021"/>
                        <a:pt x="16913" y="26292"/>
                        <a:pt x="13332" y="26292"/>
                      </a:cubicBezTo>
                      <a:cubicBezTo>
                        <a:pt x="9785" y="26292"/>
                        <a:pt x="6741" y="25021"/>
                        <a:pt x="4200" y="22480"/>
                      </a:cubicBezTo>
                      <a:cubicBezTo>
                        <a:pt x="1659" y="19939"/>
                        <a:pt x="389" y="16878"/>
                        <a:pt x="389" y="1329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6" name="Полилиния: фигура 65">
                  <a:extLst>
                    <a:ext uri="{FF2B5EF4-FFF2-40B4-BE49-F238E27FC236}">
                      <a16:creationId xmlns:a16="http://schemas.microsoft.com/office/drawing/2014/main" id="{404BF0DA-B4D4-409B-8E94-0068D2E05D58}"/>
                    </a:ext>
                  </a:extLst>
                </p:cNvPr>
                <p:cNvSpPr/>
                <p:nvPr/>
              </p:nvSpPr>
              <p:spPr>
                <a:xfrm>
                  <a:off x="3799556" y="3303932"/>
                  <a:ext cx="459299" cy="86561"/>
                </a:xfrm>
                <a:custGeom>
                  <a:avLst/>
                  <a:gdLst>
                    <a:gd name="connsiteX0" fmla="*/ 44549 w 459299"/>
                    <a:gd name="connsiteY0" fmla="*/ 66912 h 86561"/>
                    <a:gd name="connsiteX1" fmla="*/ 44395 w 459299"/>
                    <a:gd name="connsiteY1" fmla="*/ 67628 h 86561"/>
                    <a:gd name="connsiteX2" fmla="*/ 43730 w 459299"/>
                    <a:gd name="connsiteY2" fmla="*/ 68140 h 86561"/>
                    <a:gd name="connsiteX3" fmla="*/ 42298 w 459299"/>
                    <a:gd name="connsiteY3" fmla="*/ 68447 h 86561"/>
                    <a:gd name="connsiteX4" fmla="*/ 39842 w 459299"/>
                    <a:gd name="connsiteY4" fmla="*/ 68549 h 86561"/>
                    <a:gd name="connsiteX5" fmla="*/ 37668 w 459299"/>
                    <a:gd name="connsiteY5" fmla="*/ 68447 h 86561"/>
                    <a:gd name="connsiteX6" fmla="*/ 36312 w 459299"/>
                    <a:gd name="connsiteY6" fmla="*/ 68114 h 86561"/>
                    <a:gd name="connsiteX7" fmla="*/ 35519 w 459299"/>
                    <a:gd name="connsiteY7" fmla="*/ 67475 h 86561"/>
                    <a:gd name="connsiteX8" fmla="*/ 35033 w 459299"/>
                    <a:gd name="connsiteY8" fmla="*/ 66452 h 86561"/>
                    <a:gd name="connsiteX9" fmla="*/ 28945 w 459299"/>
                    <a:gd name="connsiteY9" fmla="*/ 50848 h 86561"/>
                    <a:gd name="connsiteX10" fmla="*/ 26720 w 459299"/>
                    <a:gd name="connsiteY10" fmla="*/ 45962 h 86561"/>
                    <a:gd name="connsiteX11" fmla="*/ 23983 w 459299"/>
                    <a:gd name="connsiteY11" fmla="*/ 42126 h 86561"/>
                    <a:gd name="connsiteX12" fmla="*/ 20248 w 459299"/>
                    <a:gd name="connsiteY12" fmla="*/ 39619 h 86561"/>
                    <a:gd name="connsiteX13" fmla="*/ 15081 w 459299"/>
                    <a:gd name="connsiteY13" fmla="*/ 38723 h 86561"/>
                    <a:gd name="connsiteX14" fmla="*/ 9197 w 459299"/>
                    <a:gd name="connsiteY14" fmla="*/ 38723 h 86561"/>
                    <a:gd name="connsiteX15" fmla="*/ 9197 w 459299"/>
                    <a:gd name="connsiteY15" fmla="*/ 66912 h 86561"/>
                    <a:gd name="connsiteX16" fmla="*/ 8967 w 459299"/>
                    <a:gd name="connsiteY16" fmla="*/ 67628 h 86561"/>
                    <a:gd name="connsiteX17" fmla="*/ 8251 w 459299"/>
                    <a:gd name="connsiteY17" fmla="*/ 68114 h 86561"/>
                    <a:gd name="connsiteX18" fmla="*/ 6921 w 459299"/>
                    <a:gd name="connsiteY18" fmla="*/ 68421 h 86561"/>
                    <a:gd name="connsiteX19" fmla="*/ 4798 w 459299"/>
                    <a:gd name="connsiteY19" fmla="*/ 68549 h 86561"/>
                    <a:gd name="connsiteX20" fmla="*/ 2675 w 459299"/>
                    <a:gd name="connsiteY20" fmla="*/ 68421 h 86561"/>
                    <a:gd name="connsiteX21" fmla="*/ 1319 w 459299"/>
                    <a:gd name="connsiteY21" fmla="*/ 68114 h 86561"/>
                    <a:gd name="connsiteX22" fmla="*/ 603 w 459299"/>
                    <a:gd name="connsiteY22" fmla="*/ 67628 h 86561"/>
                    <a:gd name="connsiteX23" fmla="*/ 398 w 459299"/>
                    <a:gd name="connsiteY23" fmla="*/ 66912 h 86561"/>
                    <a:gd name="connsiteX24" fmla="*/ 398 w 459299"/>
                    <a:gd name="connsiteY24" fmla="*/ 5623 h 86561"/>
                    <a:gd name="connsiteX25" fmla="*/ 1447 w 459299"/>
                    <a:gd name="connsiteY25" fmla="*/ 2835 h 86561"/>
                    <a:gd name="connsiteX26" fmla="*/ 3672 w 459299"/>
                    <a:gd name="connsiteY26" fmla="*/ 2042 h 86561"/>
                    <a:gd name="connsiteX27" fmla="*/ 17741 w 459299"/>
                    <a:gd name="connsiteY27" fmla="*/ 2042 h 86561"/>
                    <a:gd name="connsiteX28" fmla="*/ 21911 w 459299"/>
                    <a:gd name="connsiteY28" fmla="*/ 2170 h 86561"/>
                    <a:gd name="connsiteX29" fmla="*/ 24903 w 459299"/>
                    <a:gd name="connsiteY29" fmla="*/ 2451 h 86561"/>
                    <a:gd name="connsiteX30" fmla="*/ 31682 w 459299"/>
                    <a:gd name="connsiteY30" fmla="*/ 4549 h 86561"/>
                    <a:gd name="connsiteX31" fmla="*/ 36619 w 459299"/>
                    <a:gd name="connsiteY31" fmla="*/ 8181 h 86561"/>
                    <a:gd name="connsiteX32" fmla="*/ 39612 w 459299"/>
                    <a:gd name="connsiteY32" fmla="*/ 13221 h 86561"/>
                    <a:gd name="connsiteX33" fmla="*/ 40610 w 459299"/>
                    <a:gd name="connsiteY33" fmla="*/ 19488 h 86561"/>
                    <a:gd name="connsiteX34" fmla="*/ 39714 w 459299"/>
                    <a:gd name="connsiteY34" fmla="*/ 25448 h 86561"/>
                    <a:gd name="connsiteX35" fmla="*/ 37131 w 459299"/>
                    <a:gd name="connsiteY35" fmla="*/ 30103 h 86561"/>
                    <a:gd name="connsiteX36" fmla="*/ 33089 w 459299"/>
                    <a:gd name="connsiteY36" fmla="*/ 33607 h 86561"/>
                    <a:gd name="connsiteX37" fmla="*/ 27820 w 459299"/>
                    <a:gd name="connsiteY37" fmla="*/ 36114 h 86561"/>
                    <a:gd name="connsiteX38" fmla="*/ 30787 w 459299"/>
                    <a:gd name="connsiteY38" fmla="*/ 37930 h 86561"/>
                    <a:gd name="connsiteX39" fmla="*/ 33268 w 459299"/>
                    <a:gd name="connsiteY39" fmla="*/ 40565 h 86561"/>
                    <a:gd name="connsiteX40" fmla="*/ 35442 w 459299"/>
                    <a:gd name="connsiteY40" fmla="*/ 44095 h 86561"/>
                    <a:gd name="connsiteX41" fmla="*/ 37489 w 459299"/>
                    <a:gd name="connsiteY41" fmla="*/ 48597 h 86561"/>
                    <a:gd name="connsiteX42" fmla="*/ 43423 w 459299"/>
                    <a:gd name="connsiteY42" fmla="*/ 63178 h 86561"/>
                    <a:gd name="connsiteX43" fmla="*/ 44344 w 459299"/>
                    <a:gd name="connsiteY43" fmla="*/ 65761 h 86561"/>
                    <a:gd name="connsiteX44" fmla="*/ 44549 w 459299"/>
                    <a:gd name="connsiteY44" fmla="*/ 66912 h 86561"/>
                    <a:gd name="connsiteX45" fmla="*/ 31298 w 459299"/>
                    <a:gd name="connsiteY45" fmla="*/ 20408 h 86561"/>
                    <a:gd name="connsiteX46" fmla="*/ 29559 w 459299"/>
                    <a:gd name="connsiteY46" fmla="*/ 13834 h 86561"/>
                    <a:gd name="connsiteX47" fmla="*/ 23727 w 459299"/>
                    <a:gd name="connsiteY47" fmla="*/ 9972 h 86561"/>
                    <a:gd name="connsiteX48" fmla="*/ 20836 w 459299"/>
                    <a:gd name="connsiteY48" fmla="*/ 9460 h 86561"/>
                    <a:gd name="connsiteX49" fmla="*/ 16616 w 459299"/>
                    <a:gd name="connsiteY49" fmla="*/ 9307 h 86561"/>
                    <a:gd name="connsiteX50" fmla="*/ 9197 w 459299"/>
                    <a:gd name="connsiteY50" fmla="*/ 9307 h 86561"/>
                    <a:gd name="connsiteX51" fmla="*/ 9197 w 459299"/>
                    <a:gd name="connsiteY51" fmla="*/ 31612 h 86561"/>
                    <a:gd name="connsiteX52" fmla="*/ 17792 w 459299"/>
                    <a:gd name="connsiteY52" fmla="*/ 31612 h 86561"/>
                    <a:gd name="connsiteX53" fmla="*/ 23803 w 459299"/>
                    <a:gd name="connsiteY53" fmla="*/ 30768 h 86561"/>
                    <a:gd name="connsiteX54" fmla="*/ 28024 w 459299"/>
                    <a:gd name="connsiteY54" fmla="*/ 28415 h 86561"/>
                    <a:gd name="connsiteX55" fmla="*/ 30505 w 459299"/>
                    <a:gd name="connsiteY55" fmla="*/ 24859 h 86561"/>
                    <a:gd name="connsiteX56" fmla="*/ 31298 w 459299"/>
                    <a:gd name="connsiteY56" fmla="*/ 20408 h 86561"/>
                    <a:gd name="connsiteX57" fmla="*/ 92453 w 459299"/>
                    <a:gd name="connsiteY57" fmla="*/ 41946 h 86561"/>
                    <a:gd name="connsiteX58" fmla="*/ 91451 w 459299"/>
                    <a:gd name="connsiteY58" fmla="*/ 44786 h 86561"/>
                    <a:gd name="connsiteX59" fmla="*/ 89164 w 459299"/>
                    <a:gd name="connsiteY59" fmla="*/ 45630 h 86561"/>
                    <a:gd name="connsiteX60" fmla="*/ 58842 w 459299"/>
                    <a:gd name="connsiteY60" fmla="*/ 45630 h 86561"/>
                    <a:gd name="connsiteX61" fmla="*/ 59613 w 459299"/>
                    <a:gd name="connsiteY61" fmla="*/ 52536 h 86561"/>
                    <a:gd name="connsiteX62" fmla="*/ 62183 w 459299"/>
                    <a:gd name="connsiteY62" fmla="*/ 57806 h 86561"/>
                    <a:gd name="connsiteX63" fmla="*/ 66861 w 459299"/>
                    <a:gd name="connsiteY63" fmla="*/ 61182 h 86561"/>
                    <a:gd name="connsiteX64" fmla="*/ 73904 w 459299"/>
                    <a:gd name="connsiteY64" fmla="*/ 62359 h 86561"/>
                    <a:gd name="connsiteX65" fmla="*/ 79765 w 459299"/>
                    <a:gd name="connsiteY65" fmla="*/ 61822 h 86561"/>
                    <a:gd name="connsiteX66" fmla="*/ 84212 w 459299"/>
                    <a:gd name="connsiteY66" fmla="*/ 60620 h 86561"/>
                    <a:gd name="connsiteX67" fmla="*/ 87296 w 459299"/>
                    <a:gd name="connsiteY67" fmla="*/ 59417 h 86561"/>
                    <a:gd name="connsiteX68" fmla="*/ 89122 w 459299"/>
                    <a:gd name="connsiteY68" fmla="*/ 58880 h 86561"/>
                    <a:gd name="connsiteX69" fmla="*/ 89764 w 459299"/>
                    <a:gd name="connsiteY69" fmla="*/ 59059 h 86561"/>
                    <a:gd name="connsiteX70" fmla="*/ 90200 w 459299"/>
                    <a:gd name="connsiteY70" fmla="*/ 59596 h 86561"/>
                    <a:gd name="connsiteX71" fmla="*/ 90432 w 459299"/>
                    <a:gd name="connsiteY71" fmla="*/ 60594 h 86561"/>
                    <a:gd name="connsiteX72" fmla="*/ 90509 w 459299"/>
                    <a:gd name="connsiteY72" fmla="*/ 62154 h 86561"/>
                    <a:gd name="connsiteX73" fmla="*/ 90458 w 459299"/>
                    <a:gd name="connsiteY73" fmla="*/ 63305 h 86561"/>
                    <a:gd name="connsiteX74" fmla="*/ 90330 w 459299"/>
                    <a:gd name="connsiteY74" fmla="*/ 64175 h 86561"/>
                    <a:gd name="connsiteX75" fmla="*/ 90075 w 459299"/>
                    <a:gd name="connsiteY75" fmla="*/ 64866 h 86561"/>
                    <a:gd name="connsiteX76" fmla="*/ 89614 w 459299"/>
                    <a:gd name="connsiteY76" fmla="*/ 65454 h 86561"/>
                    <a:gd name="connsiteX77" fmla="*/ 87952 w 459299"/>
                    <a:gd name="connsiteY77" fmla="*/ 66375 h 86561"/>
                    <a:gd name="connsiteX78" fmla="*/ 84370 w 459299"/>
                    <a:gd name="connsiteY78" fmla="*/ 67628 h 86561"/>
                    <a:gd name="connsiteX79" fmla="*/ 79280 w 459299"/>
                    <a:gd name="connsiteY79" fmla="*/ 68728 h 86561"/>
                    <a:gd name="connsiteX80" fmla="*/ 73115 w 459299"/>
                    <a:gd name="connsiteY80" fmla="*/ 69214 h 86561"/>
                    <a:gd name="connsiteX81" fmla="*/ 63165 w 459299"/>
                    <a:gd name="connsiteY81" fmla="*/ 67628 h 86561"/>
                    <a:gd name="connsiteX82" fmla="*/ 55977 w 459299"/>
                    <a:gd name="connsiteY82" fmla="*/ 62922 h 86561"/>
                    <a:gd name="connsiteX83" fmla="*/ 51577 w 459299"/>
                    <a:gd name="connsiteY83" fmla="*/ 55094 h 86561"/>
                    <a:gd name="connsiteX84" fmla="*/ 50093 w 459299"/>
                    <a:gd name="connsiteY84" fmla="*/ 44146 h 86561"/>
                    <a:gd name="connsiteX85" fmla="*/ 51628 w 459299"/>
                    <a:gd name="connsiteY85" fmla="*/ 33480 h 86561"/>
                    <a:gd name="connsiteX86" fmla="*/ 56053 w 459299"/>
                    <a:gd name="connsiteY86" fmla="*/ 25448 h 86561"/>
                    <a:gd name="connsiteX87" fmla="*/ 63037 w 459299"/>
                    <a:gd name="connsiteY87" fmla="*/ 20383 h 86561"/>
                    <a:gd name="connsiteX88" fmla="*/ 72194 w 459299"/>
                    <a:gd name="connsiteY88" fmla="*/ 18618 h 86561"/>
                    <a:gd name="connsiteX89" fmla="*/ 81429 w 459299"/>
                    <a:gd name="connsiteY89" fmla="*/ 20357 h 86561"/>
                    <a:gd name="connsiteX90" fmla="*/ 87695 w 459299"/>
                    <a:gd name="connsiteY90" fmla="*/ 25038 h 86561"/>
                    <a:gd name="connsiteX91" fmla="*/ 91302 w 459299"/>
                    <a:gd name="connsiteY91" fmla="*/ 31945 h 86561"/>
                    <a:gd name="connsiteX92" fmla="*/ 92453 w 459299"/>
                    <a:gd name="connsiteY92" fmla="*/ 40412 h 86561"/>
                    <a:gd name="connsiteX93" fmla="*/ 83961 w 459299"/>
                    <a:gd name="connsiteY93" fmla="*/ 39440 h 86561"/>
                    <a:gd name="connsiteX94" fmla="*/ 81001 w 459299"/>
                    <a:gd name="connsiteY94" fmla="*/ 29003 h 86561"/>
                    <a:gd name="connsiteX95" fmla="*/ 71762 w 459299"/>
                    <a:gd name="connsiteY95" fmla="*/ 25217 h 86561"/>
                    <a:gd name="connsiteX96" fmla="*/ 66254 w 459299"/>
                    <a:gd name="connsiteY96" fmla="*/ 26394 h 86561"/>
                    <a:gd name="connsiteX97" fmla="*/ 62290 w 459299"/>
                    <a:gd name="connsiteY97" fmla="*/ 29515 h 86561"/>
                    <a:gd name="connsiteX98" fmla="*/ 59820 w 459299"/>
                    <a:gd name="connsiteY98" fmla="*/ 34042 h 86561"/>
                    <a:gd name="connsiteX99" fmla="*/ 58842 w 459299"/>
                    <a:gd name="connsiteY99" fmla="*/ 39440 h 86561"/>
                    <a:gd name="connsiteX100" fmla="*/ 141996 w 459299"/>
                    <a:gd name="connsiteY100" fmla="*/ 20818 h 86561"/>
                    <a:gd name="connsiteX101" fmla="*/ 141971 w 459299"/>
                    <a:gd name="connsiteY101" fmla="*/ 21253 h 86561"/>
                    <a:gd name="connsiteX102" fmla="*/ 141894 w 459299"/>
                    <a:gd name="connsiteY102" fmla="*/ 21739 h 86561"/>
                    <a:gd name="connsiteX103" fmla="*/ 141766 w 459299"/>
                    <a:gd name="connsiteY103" fmla="*/ 22301 h 86561"/>
                    <a:gd name="connsiteX104" fmla="*/ 141587 w 459299"/>
                    <a:gd name="connsiteY104" fmla="*/ 22966 h 86561"/>
                    <a:gd name="connsiteX105" fmla="*/ 125881 w 459299"/>
                    <a:gd name="connsiteY105" fmla="*/ 66708 h 86561"/>
                    <a:gd name="connsiteX106" fmla="*/ 125344 w 459299"/>
                    <a:gd name="connsiteY106" fmla="*/ 67628 h 86561"/>
                    <a:gd name="connsiteX107" fmla="*/ 124347 w 459299"/>
                    <a:gd name="connsiteY107" fmla="*/ 68191 h 86561"/>
                    <a:gd name="connsiteX108" fmla="*/ 122658 w 459299"/>
                    <a:gd name="connsiteY108" fmla="*/ 68473 h 86561"/>
                    <a:gd name="connsiteX109" fmla="*/ 120100 w 459299"/>
                    <a:gd name="connsiteY109" fmla="*/ 68549 h 86561"/>
                    <a:gd name="connsiteX110" fmla="*/ 117542 w 459299"/>
                    <a:gd name="connsiteY110" fmla="*/ 68447 h 86561"/>
                    <a:gd name="connsiteX111" fmla="*/ 115880 w 459299"/>
                    <a:gd name="connsiteY111" fmla="*/ 68140 h 86561"/>
                    <a:gd name="connsiteX112" fmla="*/ 114882 w 459299"/>
                    <a:gd name="connsiteY112" fmla="*/ 67577 h 86561"/>
                    <a:gd name="connsiteX113" fmla="*/ 114320 w 459299"/>
                    <a:gd name="connsiteY113" fmla="*/ 66708 h 86561"/>
                    <a:gd name="connsiteX114" fmla="*/ 98664 w 459299"/>
                    <a:gd name="connsiteY114" fmla="*/ 22966 h 86561"/>
                    <a:gd name="connsiteX115" fmla="*/ 98332 w 459299"/>
                    <a:gd name="connsiteY115" fmla="*/ 21892 h 86561"/>
                    <a:gd name="connsiteX116" fmla="*/ 98179 w 459299"/>
                    <a:gd name="connsiteY116" fmla="*/ 21201 h 86561"/>
                    <a:gd name="connsiteX117" fmla="*/ 98153 w 459299"/>
                    <a:gd name="connsiteY117" fmla="*/ 20818 h 86561"/>
                    <a:gd name="connsiteX118" fmla="*/ 98358 w 459299"/>
                    <a:gd name="connsiteY118" fmla="*/ 20101 h 86561"/>
                    <a:gd name="connsiteX119" fmla="*/ 99048 w 459299"/>
                    <a:gd name="connsiteY119" fmla="*/ 19615 h 86561"/>
                    <a:gd name="connsiteX120" fmla="*/ 100327 w 459299"/>
                    <a:gd name="connsiteY120" fmla="*/ 19385 h 86561"/>
                    <a:gd name="connsiteX121" fmla="*/ 102296 w 459299"/>
                    <a:gd name="connsiteY121" fmla="*/ 19334 h 86561"/>
                    <a:gd name="connsiteX122" fmla="*/ 104676 w 459299"/>
                    <a:gd name="connsiteY122" fmla="*/ 19411 h 86561"/>
                    <a:gd name="connsiteX123" fmla="*/ 106057 w 459299"/>
                    <a:gd name="connsiteY123" fmla="*/ 19692 h 86561"/>
                    <a:gd name="connsiteX124" fmla="*/ 106773 w 459299"/>
                    <a:gd name="connsiteY124" fmla="*/ 20204 h 86561"/>
                    <a:gd name="connsiteX125" fmla="*/ 107208 w 459299"/>
                    <a:gd name="connsiteY125" fmla="*/ 20971 h 86561"/>
                    <a:gd name="connsiteX126" fmla="*/ 120202 w 459299"/>
                    <a:gd name="connsiteY126" fmla="*/ 58931 h 86561"/>
                    <a:gd name="connsiteX127" fmla="*/ 120407 w 459299"/>
                    <a:gd name="connsiteY127" fmla="*/ 59545 h 86561"/>
                    <a:gd name="connsiteX128" fmla="*/ 120560 w 459299"/>
                    <a:gd name="connsiteY128" fmla="*/ 58931 h 86561"/>
                    <a:gd name="connsiteX129" fmla="*/ 133402 w 459299"/>
                    <a:gd name="connsiteY129" fmla="*/ 20971 h 86561"/>
                    <a:gd name="connsiteX130" fmla="*/ 133760 w 459299"/>
                    <a:gd name="connsiteY130" fmla="*/ 20204 h 86561"/>
                    <a:gd name="connsiteX131" fmla="*/ 134501 w 459299"/>
                    <a:gd name="connsiteY131" fmla="*/ 19692 h 86561"/>
                    <a:gd name="connsiteX132" fmla="*/ 135832 w 459299"/>
                    <a:gd name="connsiteY132" fmla="*/ 19411 h 86561"/>
                    <a:gd name="connsiteX133" fmla="*/ 138057 w 459299"/>
                    <a:gd name="connsiteY133" fmla="*/ 19334 h 86561"/>
                    <a:gd name="connsiteX134" fmla="*/ 140001 w 459299"/>
                    <a:gd name="connsiteY134" fmla="*/ 19385 h 86561"/>
                    <a:gd name="connsiteX135" fmla="*/ 141204 w 459299"/>
                    <a:gd name="connsiteY135" fmla="*/ 19641 h 86561"/>
                    <a:gd name="connsiteX136" fmla="*/ 141817 w 459299"/>
                    <a:gd name="connsiteY136" fmla="*/ 20127 h 86561"/>
                    <a:gd name="connsiteX137" fmla="*/ 141996 w 459299"/>
                    <a:gd name="connsiteY137" fmla="*/ 20818 h 86561"/>
                    <a:gd name="connsiteX138" fmla="*/ 159315 w 459299"/>
                    <a:gd name="connsiteY138" fmla="*/ 66963 h 86561"/>
                    <a:gd name="connsiteX139" fmla="*/ 159110 w 459299"/>
                    <a:gd name="connsiteY139" fmla="*/ 67654 h 86561"/>
                    <a:gd name="connsiteX140" fmla="*/ 158445 w 459299"/>
                    <a:gd name="connsiteY140" fmla="*/ 68140 h 86561"/>
                    <a:gd name="connsiteX141" fmla="*/ 157166 w 459299"/>
                    <a:gd name="connsiteY141" fmla="*/ 68447 h 86561"/>
                    <a:gd name="connsiteX142" fmla="*/ 155068 w 459299"/>
                    <a:gd name="connsiteY142" fmla="*/ 68549 h 86561"/>
                    <a:gd name="connsiteX143" fmla="*/ 153023 w 459299"/>
                    <a:gd name="connsiteY143" fmla="*/ 68447 h 86561"/>
                    <a:gd name="connsiteX144" fmla="*/ 151718 w 459299"/>
                    <a:gd name="connsiteY144" fmla="*/ 68140 h 86561"/>
                    <a:gd name="connsiteX145" fmla="*/ 151053 w 459299"/>
                    <a:gd name="connsiteY145" fmla="*/ 67654 h 86561"/>
                    <a:gd name="connsiteX146" fmla="*/ 150874 w 459299"/>
                    <a:gd name="connsiteY146" fmla="*/ 66963 h 86561"/>
                    <a:gd name="connsiteX147" fmla="*/ 150874 w 459299"/>
                    <a:gd name="connsiteY147" fmla="*/ 20920 h 86561"/>
                    <a:gd name="connsiteX148" fmla="*/ 151053 w 459299"/>
                    <a:gd name="connsiteY148" fmla="*/ 20255 h 86561"/>
                    <a:gd name="connsiteX149" fmla="*/ 151718 w 459299"/>
                    <a:gd name="connsiteY149" fmla="*/ 19743 h 86561"/>
                    <a:gd name="connsiteX150" fmla="*/ 153023 w 459299"/>
                    <a:gd name="connsiteY150" fmla="*/ 19436 h 86561"/>
                    <a:gd name="connsiteX151" fmla="*/ 155068 w 459299"/>
                    <a:gd name="connsiteY151" fmla="*/ 19334 h 86561"/>
                    <a:gd name="connsiteX152" fmla="*/ 157166 w 459299"/>
                    <a:gd name="connsiteY152" fmla="*/ 19436 h 86561"/>
                    <a:gd name="connsiteX153" fmla="*/ 158445 w 459299"/>
                    <a:gd name="connsiteY153" fmla="*/ 19743 h 86561"/>
                    <a:gd name="connsiteX154" fmla="*/ 159110 w 459299"/>
                    <a:gd name="connsiteY154" fmla="*/ 20255 h 86561"/>
                    <a:gd name="connsiteX155" fmla="*/ 159315 w 459299"/>
                    <a:gd name="connsiteY155" fmla="*/ 20920 h 86561"/>
                    <a:gd name="connsiteX156" fmla="*/ 160287 w 459299"/>
                    <a:gd name="connsiteY156" fmla="*/ 5368 h 86561"/>
                    <a:gd name="connsiteX157" fmla="*/ 159161 w 459299"/>
                    <a:gd name="connsiteY157" fmla="*/ 9409 h 86561"/>
                    <a:gd name="connsiteX158" fmla="*/ 155017 w 459299"/>
                    <a:gd name="connsiteY158" fmla="*/ 10484 h 86561"/>
                    <a:gd name="connsiteX159" fmla="*/ 150950 w 459299"/>
                    <a:gd name="connsiteY159" fmla="*/ 9435 h 86561"/>
                    <a:gd name="connsiteX160" fmla="*/ 149851 w 459299"/>
                    <a:gd name="connsiteY160" fmla="*/ 5470 h 86561"/>
                    <a:gd name="connsiteX161" fmla="*/ 150976 w 459299"/>
                    <a:gd name="connsiteY161" fmla="*/ 1428 h 86561"/>
                    <a:gd name="connsiteX162" fmla="*/ 155120 w 459299"/>
                    <a:gd name="connsiteY162" fmla="*/ 354 h 86561"/>
                    <a:gd name="connsiteX163" fmla="*/ 159187 w 459299"/>
                    <a:gd name="connsiteY163" fmla="*/ 1403 h 86561"/>
                    <a:gd name="connsiteX164" fmla="*/ 160287 w 459299"/>
                    <a:gd name="connsiteY164" fmla="*/ 5368 h 86561"/>
                    <a:gd name="connsiteX165" fmla="*/ 213977 w 459299"/>
                    <a:gd name="connsiteY165" fmla="*/ 41946 h 86561"/>
                    <a:gd name="connsiteX166" fmla="*/ 212975 w 459299"/>
                    <a:gd name="connsiteY166" fmla="*/ 44786 h 86561"/>
                    <a:gd name="connsiteX167" fmla="*/ 210687 w 459299"/>
                    <a:gd name="connsiteY167" fmla="*/ 45630 h 86561"/>
                    <a:gd name="connsiteX168" fmla="*/ 180365 w 459299"/>
                    <a:gd name="connsiteY168" fmla="*/ 45630 h 86561"/>
                    <a:gd name="connsiteX169" fmla="*/ 181136 w 459299"/>
                    <a:gd name="connsiteY169" fmla="*/ 52536 h 86561"/>
                    <a:gd name="connsiteX170" fmla="*/ 183706 w 459299"/>
                    <a:gd name="connsiteY170" fmla="*/ 57806 h 86561"/>
                    <a:gd name="connsiteX171" fmla="*/ 188384 w 459299"/>
                    <a:gd name="connsiteY171" fmla="*/ 61182 h 86561"/>
                    <a:gd name="connsiteX172" fmla="*/ 195427 w 459299"/>
                    <a:gd name="connsiteY172" fmla="*/ 62359 h 86561"/>
                    <a:gd name="connsiteX173" fmla="*/ 201288 w 459299"/>
                    <a:gd name="connsiteY173" fmla="*/ 61822 h 86561"/>
                    <a:gd name="connsiteX174" fmla="*/ 205735 w 459299"/>
                    <a:gd name="connsiteY174" fmla="*/ 60620 h 86561"/>
                    <a:gd name="connsiteX175" fmla="*/ 208819 w 459299"/>
                    <a:gd name="connsiteY175" fmla="*/ 59417 h 86561"/>
                    <a:gd name="connsiteX176" fmla="*/ 210645 w 459299"/>
                    <a:gd name="connsiteY176" fmla="*/ 58880 h 86561"/>
                    <a:gd name="connsiteX177" fmla="*/ 211287 w 459299"/>
                    <a:gd name="connsiteY177" fmla="*/ 59059 h 86561"/>
                    <a:gd name="connsiteX178" fmla="*/ 211724 w 459299"/>
                    <a:gd name="connsiteY178" fmla="*/ 59596 h 86561"/>
                    <a:gd name="connsiteX179" fmla="*/ 211956 w 459299"/>
                    <a:gd name="connsiteY179" fmla="*/ 60594 h 86561"/>
                    <a:gd name="connsiteX180" fmla="*/ 212033 w 459299"/>
                    <a:gd name="connsiteY180" fmla="*/ 62154 h 86561"/>
                    <a:gd name="connsiteX181" fmla="*/ 211981 w 459299"/>
                    <a:gd name="connsiteY181" fmla="*/ 63305 h 86561"/>
                    <a:gd name="connsiteX182" fmla="*/ 211854 w 459299"/>
                    <a:gd name="connsiteY182" fmla="*/ 64175 h 86561"/>
                    <a:gd name="connsiteX183" fmla="*/ 211597 w 459299"/>
                    <a:gd name="connsiteY183" fmla="*/ 64866 h 86561"/>
                    <a:gd name="connsiteX184" fmla="*/ 211137 w 459299"/>
                    <a:gd name="connsiteY184" fmla="*/ 65454 h 86561"/>
                    <a:gd name="connsiteX185" fmla="*/ 209474 w 459299"/>
                    <a:gd name="connsiteY185" fmla="*/ 66375 h 86561"/>
                    <a:gd name="connsiteX186" fmla="*/ 205893 w 459299"/>
                    <a:gd name="connsiteY186" fmla="*/ 67628 h 86561"/>
                    <a:gd name="connsiteX187" fmla="*/ 200803 w 459299"/>
                    <a:gd name="connsiteY187" fmla="*/ 68728 h 86561"/>
                    <a:gd name="connsiteX188" fmla="*/ 194638 w 459299"/>
                    <a:gd name="connsiteY188" fmla="*/ 69214 h 86561"/>
                    <a:gd name="connsiteX189" fmla="*/ 184687 w 459299"/>
                    <a:gd name="connsiteY189" fmla="*/ 67628 h 86561"/>
                    <a:gd name="connsiteX190" fmla="*/ 177500 w 459299"/>
                    <a:gd name="connsiteY190" fmla="*/ 62922 h 86561"/>
                    <a:gd name="connsiteX191" fmla="*/ 173100 w 459299"/>
                    <a:gd name="connsiteY191" fmla="*/ 55094 h 86561"/>
                    <a:gd name="connsiteX192" fmla="*/ 171616 w 459299"/>
                    <a:gd name="connsiteY192" fmla="*/ 44146 h 86561"/>
                    <a:gd name="connsiteX193" fmla="*/ 173151 w 459299"/>
                    <a:gd name="connsiteY193" fmla="*/ 33480 h 86561"/>
                    <a:gd name="connsiteX194" fmla="*/ 177576 w 459299"/>
                    <a:gd name="connsiteY194" fmla="*/ 25448 h 86561"/>
                    <a:gd name="connsiteX195" fmla="*/ 184560 w 459299"/>
                    <a:gd name="connsiteY195" fmla="*/ 20383 h 86561"/>
                    <a:gd name="connsiteX196" fmla="*/ 193717 w 459299"/>
                    <a:gd name="connsiteY196" fmla="*/ 18618 h 86561"/>
                    <a:gd name="connsiteX197" fmla="*/ 202952 w 459299"/>
                    <a:gd name="connsiteY197" fmla="*/ 20357 h 86561"/>
                    <a:gd name="connsiteX198" fmla="*/ 209219 w 459299"/>
                    <a:gd name="connsiteY198" fmla="*/ 25038 h 86561"/>
                    <a:gd name="connsiteX199" fmla="*/ 212825 w 459299"/>
                    <a:gd name="connsiteY199" fmla="*/ 31945 h 86561"/>
                    <a:gd name="connsiteX200" fmla="*/ 213977 w 459299"/>
                    <a:gd name="connsiteY200" fmla="*/ 40412 h 86561"/>
                    <a:gd name="connsiteX201" fmla="*/ 205484 w 459299"/>
                    <a:gd name="connsiteY201" fmla="*/ 39440 h 86561"/>
                    <a:gd name="connsiteX202" fmla="*/ 202524 w 459299"/>
                    <a:gd name="connsiteY202" fmla="*/ 29003 h 86561"/>
                    <a:gd name="connsiteX203" fmla="*/ 193285 w 459299"/>
                    <a:gd name="connsiteY203" fmla="*/ 25217 h 86561"/>
                    <a:gd name="connsiteX204" fmla="*/ 187777 w 459299"/>
                    <a:gd name="connsiteY204" fmla="*/ 26394 h 86561"/>
                    <a:gd name="connsiteX205" fmla="*/ 183814 w 459299"/>
                    <a:gd name="connsiteY205" fmla="*/ 29515 h 86561"/>
                    <a:gd name="connsiteX206" fmla="*/ 181343 w 459299"/>
                    <a:gd name="connsiteY206" fmla="*/ 34042 h 86561"/>
                    <a:gd name="connsiteX207" fmla="*/ 180365 w 459299"/>
                    <a:gd name="connsiteY207" fmla="*/ 39440 h 86561"/>
                    <a:gd name="connsiteX208" fmla="*/ 290174 w 459299"/>
                    <a:gd name="connsiteY208" fmla="*/ 20818 h 86561"/>
                    <a:gd name="connsiteX209" fmla="*/ 290071 w 459299"/>
                    <a:gd name="connsiteY209" fmla="*/ 21687 h 86561"/>
                    <a:gd name="connsiteX210" fmla="*/ 289713 w 459299"/>
                    <a:gd name="connsiteY210" fmla="*/ 22966 h 86561"/>
                    <a:gd name="connsiteX211" fmla="*/ 276156 w 459299"/>
                    <a:gd name="connsiteY211" fmla="*/ 66708 h 86561"/>
                    <a:gd name="connsiteX212" fmla="*/ 275670 w 459299"/>
                    <a:gd name="connsiteY212" fmla="*/ 67628 h 86561"/>
                    <a:gd name="connsiteX213" fmla="*/ 274749 w 459299"/>
                    <a:gd name="connsiteY213" fmla="*/ 68191 h 86561"/>
                    <a:gd name="connsiteX214" fmla="*/ 273138 w 459299"/>
                    <a:gd name="connsiteY214" fmla="*/ 68473 h 86561"/>
                    <a:gd name="connsiteX215" fmla="*/ 270580 w 459299"/>
                    <a:gd name="connsiteY215" fmla="*/ 68549 h 86561"/>
                    <a:gd name="connsiteX216" fmla="*/ 267920 w 459299"/>
                    <a:gd name="connsiteY216" fmla="*/ 68447 h 86561"/>
                    <a:gd name="connsiteX217" fmla="*/ 266205 w 459299"/>
                    <a:gd name="connsiteY217" fmla="*/ 68140 h 86561"/>
                    <a:gd name="connsiteX218" fmla="*/ 265259 w 459299"/>
                    <a:gd name="connsiteY218" fmla="*/ 67577 h 86561"/>
                    <a:gd name="connsiteX219" fmla="*/ 264798 w 459299"/>
                    <a:gd name="connsiteY219" fmla="*/ 66708 h 86561"/>
                    <a:gd name="connsiteX220" fmla="*/ 255130 w 459299"/>
                    <a:gd name="connsiteY220" fmla="*/ 33301 h 86561"/>
                    <a:gd name="connsiteX221" fmla="*/ 255027 w 459299"/>
                    <a:gd name="connsiteY221" fmla="*/ 32840 h 86561"/>
                    <a:gd name="connsiteX222" fmla="*/ 254925 w 459299"/>
                    <a:gd name="connsiteY222" fmla="*/ 33301 h 86561"/>
                    <a:gd name="connsiteX223" fmla="*/ 245972 w 459299"/>
                    <a:gd name="connsiteY223" fmla="*/ 66708 h 86561"/>
                    <a:gd name="connsiteX224" fmla="*/ 245485 w 459299"/>
                    <a:gd name="connsiteY224" fmla="*/ 67628 h 86561"/>
                    <a:gd name="connsiteX225" fmla="*/ 244488 w 459299"/>
                    <a:gd name="connsiteY225" fmla="*/ 68191 h 86561"/>
                    <a:gd name="connsiteX226" fmla="*/ 242775 w 459299"/>
                    <a:gd name="connsiteY226" fmla="*/ 68473 h 86561"/>
                    <a:gd name="connsiteX227" fmla="*/ 240191 w 459299"/>
                    <a:gd name="connsiteY227" fmla="*/ 68549 h 86561"/>
                    <a:gd name="connsiteX228" fmla="*/ 237607 w 459299"/>
                    <a:gd name="connsiteY228" fmla="*/ 68447 h 86561"/>
                    <a:gd name="connsiteX229" fmla="*/ 235970 w 459299"/>
                    <a:gd name="connsiteY229" fmla="*/ 68140 h 86561"/>
                    <a:gd name="connsiteX230" fmla="*/ 235023 w 459299"/>
                    <a:gd name="connsiteY230" fmla="*/ 67577 h 86561"/>
                    <a:gd name="connsiteX231" fmla="*/ 234563 w 459299"/>
                    <a:gd name="connsiteY231" fmla="*/ 66708 h 86561"/>
                    <a:gd name="connsiteX232" fmla="*/ 221108 w 459299"/>
                    <a:gd name="connsiteY232" fmla="*/ 22966 h 86561"/>
                    <a:gd name="connsiteX233" fmla="*/ 220750 w 459299"/>
                    <a:gd name="connsiteY233" fmla="*/ 21687 h 86561"/>
                    <a:gd name="connsiteX234" fmla="*/ 220648 w 459299"/>
                    <a:gd name="connsiteY234" fmla="*/ 20818 h 86561"/>
                    <a:gd name="connsiteX235" fmla="*/ 220853 w 459299"/>
                    <a:gd name="connsiteY235" fmla="*/ 20076 h 86561"/>
                    <a:gd name="connsiteX236" fmla="*/ 221543 w 459299"/>
                    <a:gd name="connsiteY236" fmla="*/ 19615 h 86561"/>
                    <a:gd name="connsiteX237" fmla="*/ 222847 w 459299"/>
                    <a:gd name="connsiteY237" fmla="*/ 19385 h 86561"/>
                    <a:gd name="connsiteX238" fmla="*/ 224843 w 459299"/>
                    <a:gd name="connsiteY238" fmla="*/ 19334 h 86561"/>
                    <a:gd name="connsiteX239" fmla="*/ 227145 w 459299"/>
                    <a:gd name="connsiteY239" fmla="*/ 19411 h 86561"/>
                    <a:gd name="connsiteX240" fmla="*/ 228475 w 459299"/>
                    <a:gd name="connsiteY240" fmla="*/ 19667 h 86561"/>
                    <a:gd name="connsiteX241" fmla="*/ 229141 w 459299"/>
                    <a:gd name="connsiteY241" fmla="*/ 20178 h 86561"/>
                    <a:gd name="connsiteX242" fmla="*/ 229499 w 459299"/>
                    <a:gd name="connsiteY242" fmla="*/ 20971 h 86561"/>
                    <a:gd name="connsiteX243" fmla="*/ 240600 w 459299"/>
                    <a:gd name="connsiteY243" fmla="*/ 58931 h 86561"/>
                    <a:gd name="connsiteX244" fmla="*/ 240702 w 459299"/>
                    <a:gd name="connsiteY244" fmla="*/ 59392 h 86561"/>
                    <a:gd name="connsiteX245" fmla="*/ 240805 w 459299"/>
                    <a:gd name="connsiteY245" fmla="*/ 58931 h 86561"/>
                    <a:gd name="connsiteX246" fmla="*/ 250985 w 459299"/>
                    <a:gd name="connsiteY246" fmla="*/ 20971 h 86561"/>
                    <a:gd name="connsiteX247" fmla="*/ 251318 w 459299"/>
                    <a:gd name="connsiteY247" fmla="*/ 20178 h 86561"/>
                    <a:gd name="connsiteX248" fmla="*/ 252008 w 459299"/>
                    <a:gd name="connsiteY248" fmla="*/ 19667 h 86561"/>
                    <a:gd name="connsiteX249" fmla="*/ 253262 w 459299"/>
                    <a:gd name="connsiteY249" fmla="*/ 19411 h 86561"/>
                    <a:gd name="connsiteX250" fmla="*/ 255334 w 459299"/>
                    <a:gd name="connsiteY250" fmla="*/ 19334 h 86561"/>
                    <a:gd name="connsiteX251" fmla="*/ 257355 w 459299"/>
                    <a:gd name="connsiteY251" fmla="*/ 19411 h 86561"/>
                    <a:gd name="connsiteX252" fmla="*/ 258608 w 459299"/>
                    <a:gd name="connsiteY252" fmla="*/ 19667 h 86561"/>
                    <a:gd name="connsiteX253" fmla="*/ 259273 w 459299"/>
                    <a:gd name="connsiteY253" fmla="*/ 20153 h 86561"/>
                    <a:gd name="connsiteX254" fmla="*/ 259581 w 459299"/>
                    <a:gd name="connsiteY254" fmla="*/ 20869 h 86561"/>
                    <a:gd name="connsiteX255" fmla="*/ 270580 w 459299"/>
                    <a:gd name="connsiteY255" fmla="*/ 58931 h 86561"/>
                    <a:gd name="connsiteX256" fmla="*/ 270682 w 459299"/>
                    <a:gd name="connsiteY256" fmla="*/ 59392 h 86561"/>
                    <a:gd name="connsiteX257" fmla="*/ 270733 w 459299"/>
                    <a:gd name="connsiteY257" fmla="*/ 58931 h 86561"/>
                    <a:gd name="connsiteX258" fmla="*/ 281681 w 459299"/>
                    <a:gd name="connsiteY258" fmla="*/ 20971 h 86561"/>
                    <a:gd name="connsiteX259" fmla="*/ 282014 w 459299"/>
                    <a:gd name="connsiteY259" fmla="*/ 20178 h 86561"/>
                    <a:gd name="connsiteX260" fmla="*/ 282730 w 459299"/>
                    <a:gd name="connsiteY260" fmla="*/ 19667 h 86561"/>
                    <a:gd name="connsiteX261" fmla="*/ 284060 w 459299"/>
                    <a:gd name="connsiteY261" fmla="*/ 19411 h 86561"/>
                    <a:gd name="connsiteX262" fmla="*/ 286234 w 459299"/>
                    <a:gd name="connsiteY262" fmla="*/ 19334 h 86561"/>
                    <a:gd name="connsiteX263" fmla="*/ 288204 w 459299"/>
                    <a:gd name="connsiteY263" fmla="*/ 19385 h 86561"/>
                    <a:gd name="connsiteX264" fmla="*/ 289381 w 459299"/>
                    <a:gd name="connsiteY264" fmla="*/ 19641 h 86561"/>
                    <a:gd name="connsiteX265" fmla="*/ 289995 w 459299"/>
                    <a:gd name="connsiteY265" fmla="*/ 20101 h 86561"/>
                    <a:gd name="connsiteX266" fmla="*/ 290174 w 459299"/>
                    <a:gd name="connsiteY266" fmla="*/ 20818 h 86561"/>
                    <a:gd name="connsiteX267" fmla="*/ 358299 w 459299"/>
                    <a:gd name="connsiteY267" fmla="*/ 64405 h 86561"/>
                    <a:gd name="connsiteX268" fmla="*/ 358196 w 459299"/>
                    <a:gd name="connsiteY268" fmla="*/ 66119 h 86561"/>
                    <a:gd name="connsiteX269" fmla="*/ 357863 w 459299"/>
                    <a:gd name="connsiteY269" fmla="*/ 67296 h 86561"/>
                    <a:gd name="connsiteX270" fmla="*/ 357300 w 459299"/>
                    <a:gd name="connsiteY270" fmla="*/ 68012 h 86561"/>
                    <a:gd name="connsiteX271" fmla="*/ 356508 w 459299"/>
                    <a:gd name="connsiteY271" fmla="*/ 68242 h 86561"/>
                    <a:gd name="connsiteX272" fmla="*/ 327244 w 459299"/>
                    <a:gd name="connsiteY272" fmla="*/ 68242 h 86561"/>
                    <a:gd name="connsiteX273" fmla="*/ 325019 w 459299"/>
                    <a:gd name="connsiteY273" fmla="*/ 67449 h 86561"/>
                    <a:gd name="connsiteX274" fmla="*/ 323971 w 459299"/>
                    <a:gd name="connsiteY274" fmla="*/ 64661 h 86561"/>
                    <a:gd name="connsiteX275" fmla="*/ 323971 w 459299"/>
                    <a:gd name="connsiteY275" fmla="*/ 3372 h 86561"/>
                    <a:gd name="connsiteX276" fmla="*/ 324174 w 459299"/>
                    <a:gd name="connsiteY276" fmla="*/ 2656 h 86561"/>
                    <a:gd name="connsiteX277" fmla="*/ 324891 w 459299"/>
                    <a:gd name="connsiteY277" fmla="*/ 2170 h 86561"/>
                    <a:gd name="connsiteX278" fmla="*/ 326273 w 459299"/>
                    <a:gd name="connsiteY278" fmla="*/ 1863 h 86561"/>
                    <a:gd name="connsiteX279" fmla="*/ 328370 w 459299"/>
                    <a:gd name="connsiteY279" fmla="*/ 1735 h 86561"/>
                    <a:gd name="connsiteX280" fmla="*/ 330493 w 459299"/>
                    <a:gd name="connsiteY280" fmla="*/ 1863 h 86561"/>
                    <a:gd name="connsiteX281" fmla="*/ 331849 w 459299"/>
                    <a:gd name="connsiteY281" fmla="*/ 2170 h 86561"/>
                    <a:gd name="connsiteX282" fmla="*/ 332565 w 459299"/>
                    <a:gd name="connsiteY282" fmla="*/ 2656 h 86561"/>
                    <a:gd name="connsiteX283" fmla="*/ 332770 w 459299"/>
                    <a:gd name="connsiteY283" fmla="*/ 3372 h 86561"/>
                    <a:gd name="connsiteX284" fmla="*/ 332770 w 459299"/>
                    <a:gd name="connsiteY284" fmla="*/ 60620 h 86561"/>
                    <a:gd name="connsiteX285" fmla="*/ 356508 w 459299"/>
                    <a:gd name="connsiteY285" fmla="*/ 60620 h 86561"/>
                    <a:gd name="connsiteX286" fmla="*/ 357300 w 459299"/>
                    <a:gd name="connsiteY286" fmla="*/ 60850 h 86561"/>
                    <a:gd name="connsiteX287" fmla="*/ 357863 w 459299"/>
                    <a:gd name="connsiteY287" fmla="*/ 61515 h 86561"/>
                    <a:gd name="connsiteX288" fmla="*/ 358196 w 459299"/>
                    <a:gd name="connsiteY288" fmla="*/ 62666 h 86561"/>
                    <a:gd name="connsiteX289" fmla="*/ 358299 w 459299"/>
                    <a:gd name="connsiteY289" fmla="*/ 64405 h 86561"/>
                    <a:gd name="connsiteX290" fmla="*/ 409476 w 459299"/>
                    <a:gd name="connsiteY290" fmla="*/ 43430 h 86561"/>
                    <a:gd name="connsiteX291" fmla="*/ 407992 w 459299"/>
                    <a:gd name="connsiteY291" fmla="*/ 53790 h 86561"/>
                    <a:gd name="connsiteX292" fmla="*/ 403566 w 459299"/>
                    <a:gd name="connsiteY292" fmla="*/ 61950 h 86561"/>
                    <a:gd name="connsiteX293" fmla="*/ 396200 w 459299"/>
                    <a:gd name="connsiteY293" fmla="*/ 67296 h 86561"/>
                    <a:gd name="connsiteX294" fmla="*/ 385941 w 459299"/>
                    <a:gd name="connsiteY294" fmla="*/ 69214 h 86561"/>
                    <a:gd name="connsiteX295" fmla="*/ 376042 w 459299"/>
                    <a:gd name="connsiteY295" fmla="*/ 67526 h 86561"/>
                    <a:gd name="connsiteX296" fmla="*/ 369008 w 459299"/>
                    <a:gd name="connsiteY296" fmla="*/ 62615 h 86561"/>
                    <a:gd name="connsiteX297" fmla="*/ 364813 w 459299"/>
                    <a:gd name="connsiteY297" fmla="*/ 54787 h 86561"/>
                    <a:gd name="connsiteX298" fmla="*/ 363432 w 459299"/>
                    <a:gd name="connsiteY298" fmla="*/ 44351 h 86561"/>
                    <a:gd name="connsiteX299" fmla="*/ 364889 w 459299"/>
                    <a:gd name="connsiteY299" fmla="*/ 33991 h 86561"/>
                    <a:gd name="connsiteX300" fmla="*/ 369290 w 459299"/>
                    <a:gd name="connsiteY300" fmla="*/ 25831 h 86561"/>
                    <a:gd name="connsiteX301" fmla="*/ 376630 w 459299"/>
                    <a:gd name="connsiteY301" fmla="*/ 20511 h 86561"/>
                    <a:gd name="connsiteX302" fmla="*/ 386914 w 459299"/>
                    <a:gd name="connsiteY302" fmla="*/ 18618 h 86561"/>
                    <a:gd name="connsiteX303" fmla="*/ 396813 w 459299"/>
                    <a:gd name="connsiteY303" fmla="*/ 20306 h 86561"/>
                    <a:gd name="connsiteX304" fmla="*/ 403847 w 459299"/>
                    <a:gd name="connsiteY304" fmla="*/ 25217 h 86561"/>
                    <a:gd name="connsiteX305" fmla="*/ 408068 w 459299"/>
                    <a:gd name="connsiteY305" fmla="*/ 33045 h 86561"/>
                    <a:gd name="connsiteX306" fmla="*/ 409476 w 459299"/>
                    <a:gd name="connsiteY306" fmla="*/ 43430 h 86561"/>
                    <a:gd name="connsiteX307" fmla="*/ 400727 w 459299"/>
                    <a:gd name="connsiteY307" fmla="*/ 43993 h 86561"/>
                    <a:gd name="connsiteX308" fmla="*/ 400030 w 459299"/>
                    <a:gd name="connsiteY308" fmla="*/ 36933 h 86561"/>
                    <a:gd name="connsiteX309" fmla="*/ 397732 w 459299"/>
                    <a:gd name="connsiteY309" fmla="*/ 31101 h 86561"/>
                    <a:gd name="connsiteX310" fmla="*/ 393396 w 459299"/>
                    <a:gd name="connsiteY310" fmla="*/ 27136 h 86561"/>
                    <a:gd name="connsiteX311" fmla="*/ 386582 w 459299"/>
                    <a:gd name="connsiteY311" fmla="*/ 25678 h 86561"/>
                    <a:gd name="connsiteX312" fmla="*/ 380103 w 459299"/>
                    <a:gd name="connsiteY312" fmla="*/ 27008 h 86561"/>
                    <a:gd name="connsiteX313" fmla="*/ 375638 w 459299"/>
                    <a:gd name="connsiteY313" fmla="*/ 30768 h 86561"/>
                    <a:gd name="connsiteX314" fmla="*/ 373031 w 459299"/>
                    <a:gd name="connsiteY314" fmla="*/ 36524 h 86561"/>
                    <a:gd name="connsiteX315" fmla="*/ 372179 w 459299"/>
                    <a:gd name="connsiteY315" fmla="*/ 43788 h 86561"/>
                    <a:gd name="connsiteX316" fmla="*/ 372877 w 459299"/>
                    <a:gd name="connsiteY316" fmla="*/ 50899 h 86561"/>
                    <a:gd name="connsiteX317" fmla="*/ 375200 w 459299"/>
                    <a:gd name="connsiteY317" fmla="*/ 56706 h 86561"/>
                    <a:gd name="connsiteX318" fmla="*/ 379561 w 459299"/>
                    <a:gd name="connsiteY318" fmla="*/ 60645 h 86561"/>
                    <a:gd name="connsiteX319" fmla="*/ 386375 w 459299"/>
                    <a:gd name="connsiteY319" fmla="*/ 62103 h 86561"/>
                    <a:gd name="connsiteX320" fmla="*/ 392829 w 459299"/>
                    <a:gd name="connsiteY320" fmla="*/ 60773 h 86561"/>
                    <a:gd name="connsiteX321" fmla="*/ 397320 w 459299"/>
                    <a:gd name="connsiteY321" fmla="*/ 57038 h 86561"/>
                    <a:gd name="connsiteX322" fmla="*/ 399901 w 459299"/>
                    <a:gd name="connsiteY322" fmla="*/ 51309 h 86561"/>
                    <a:gd name="connsiteX323" fmla="*/ 400727 w 459299"/>
                    <a:gd name="connsiteY323" fmla="*/ 43993 h 86561"/>
                    <a:gd name="connsiteX324" fmla="*/ 459697 w 459299"/>
                    <a:gd name="connsiteY324" fmla="*/ 23017 h 86561"/>
                    <a:gd name="connsiteX325" fmla="*/ 459211 w 459299"/>
                    <a:gd name="connsiteY325" fmla="*/ 25601 h 86561"/>
                    <a:gd name="connsiteX326" fmla="*/ 457958 w 459299"/>
                    <a:gd name="connsiteY326" fmla="*/ 26394 h 86561"/>
                    <a:gd name="connsiteX327" fmla="*/ 451358 w 459299"/>
                    <a:gd name="connsiteY327" fmla="*/ 26394 h 86561"/>
                    <a:gd name="connsiteX328" fmla="*/ 453865 w 459299"/>
                    <a:gd name="connsiteY328" fmla="*/ 30461 h 86561"/>
                    <a:gd name="connsiteX329" fmla="*/ 454581 w 459299"/>
                    <a:gd name="connsiteY329" fmla="*/ 35091 h 86561"/>
                    <a:gd name="connsiteX330" fmla="*/ 453302 w 459299"/>
                    <a:gd name="connsiteY330" fmla="*/ 42151 h 86561"/>
                    <a:gd name="connsiteX331" fmla="*/ 449644 w 459299"/>
                    <a:gd name="connsiteY331" fmla="*/ 47344 h 86561"/>
                    <a:gd name="connsiteX332" fmla="*/ 443991 w 459299"/>
                    <a:gd name="connsiteY332" fmla="*/ 50592 h 86561"/>
                    <a:gd name="connsiteX333" fmla="*/ 436727 w 459299"/>
                    <a:gd name="connsiteY333" fmla="*/ 51718 h 86561"/>
                    <a:gd name="connsiteX334" fmla="*/ 431380 w 459299"/>
                    <a:gd name="connsiteY334" fmla="*/ 50976 h 86561"/>
                    <a:gd name="connsiteX335" fmla="*/ 427466 w 459299"/>
                    <a:gd name="connsiteY335" fmla="*/ 49109 h 86561"/>
                    <a:gd name="connsiteX336" fmla="*/ 425957 w 459299"/>
                    <a:gd name="connsiteY336" fmla="*/ 51206 h 86561"/>
                    <a:gd name="connsiteX337" fmla="*/ 425369 w 459299"/>
                    <a:gd name="connsiteY337" fmla="*/ 53918 h 86561"/>
                    <a:gd name="connsiteX338" fmla="*/ 427031 w 459299"/>
                    <a:gd name="connsiteY338" fmla="*/ 56885 h 86561"/>
                    <a:gd name="connsiteX339" fmla="*/ 431456 w 459299"/>
                    <a:gd name="connsiteY339" fmla="*/ 58164 h 86561"/>
                    <a:gd name="connsiteX340" fmla="*/ 443479 w 459299"/>
                    <a:gd name="connsiteY340" fmla="*/ 58676 h 86561"/>
                    <a:gd name="connsiteX341" fmla="*/ 449772 w 459299"/>
                    <a:gd name="connsiteY341" fmla="*/ 59622 h 86561"/>
                    <a:gd name="connsiteX342" fmla="*/ 454735 w 459299"/>
                    <a:gd name="connsiteY342" fmla="*/ 62026 h 86561"/>
                    <a:gd name="connsiteX343" fmla="*/ 458008 w 459299"/>
                    <a:gd name="connsiteY343" fmla="*/ 65863 h 86561"/>
                    <a:gd name="connsiteX344" fmla="*/ 459186 w 459299"/>
                    <a:gd name="connsiteY344" fmla="*/ 71158 h 86561"/>
                    <a:gd name="connsiteX345" fmla="*/ 457855 w 459299"/>
                    <a:gd name="connsiteY345" fmla="*/ 77195 h 86561"/>
                    <a:gd name="connsiteX346" fmla="*/ 453788 w 459299"/>
                    <a:gd name="connsiteY346" fmla="*/ 82234 h 86561"/>
                    <a:gd name="connsiteX347" fmla="*/ 446805 w 459299"/>
                    <a:gd name="connsiteY347" fmla="*/ 85662 h 86561"/>
                    <a:gd name="connsiteX348" fmla="*/ 436777 w 459299"/>
                    <a:gd name="connsiteY348" fmla="*/ 86915 h 86561"/>
                    <a:gd name="connsiteX349" fmla="*/ 427287 w 459299"/>
                    <a:gd name="connsiteY349" fmla="*/ 85969 h 86561"/>
                    <a:gd name="connsiteX350" fmla="*/ 420866 w 459299"/>
                    <a:gd name="connsiteY350" fmla="*/ 83385 h 86561"/>
                    <a:gd name="connsiteX351" fmla="*/ 417235 w 459299"/>
                    <a:gd name="connsiteY351" fmla="*/ 79472 h 86561"/>
                    <a:gd name="connsiteX352" fmla="*/ 416109 w 459299"/>
                    <a:gd name="connsiteY352" fmla="*/ 74535 h 86561"/>
                    <a:gd name="connsiteX353" fmla="*/ 416518 w 459299"/>
                    <a:gd name="connsiteY353" fmla="*/ 71261 h 86561"/>
                    <a:gd name="connsiteX354" fmla="*/ 417772 w 459299"/>
                    <a:gd name="connsiteY354" fmla="*/ 68242 h 86561"/>
                    <a:gd name="connsiteX355" fmla="*/ 419869 w 459299"/>
                    <a:gd name="connsiteY355" fmla="*/ 65505 h 86561"/>
                    <a:gd name="connsiteX356" fmla="*/ 422759 w 459299"/>
                    <a:gd name="connsiteY356" fmla="*/ 62922 h 86561"/>
                    <a:gd name="connsiteX357" fmla="*/ 419050 w 459299"/>
                    <a:gd name="connsiteY357" fmla="*/ 59699 h 86561"/>
                    <a:gd name="connsiteX358" fmla="*/ 417848 w 459299"/>
                    <a:gd name="connsiteY358" fmla="*/ 55504 h 86561"/>
                    <a:gd name="connsiteX359" fmla="*/ 419127 w 459299"/>
                    <a:gd name="connsiteY359" fmla="*/ 49927 h 86561"/>
                    <a:gd name="connsiteX360" fmla="*/ 422299 w 459299"/>
                    <a:gd name="connsiteY360" fmla="*/ 45528 h 86561"/>
                    <a:gd name="connsiteX361" fmla="*/ 419792 w 459299"/>
                    <a:gd name="connsiteY361" fmla="*/ 41256 h 86561"/>
                    <a:gd name="connsiteX362" fmla="*/ 418871 w 459299"/>
                    <a:gd name="connsiteY362" fmla="*/ 35500 h 86561"/>
                    <a:gd name="connsiteX363" fmla="*/ 420202 w 459299"/>
                    <a:gd name="connsiteY363" fmla="*/ 28440 h 86561"/>
                    <a:gd name="connsiteX364" fmla="*/ 423885 w 459299"/>
                    <a:gd name="connsiteY364" fmla="*/ 23171 h 86561"/>
                    <a:gd name="connsiteX365" fmla="*/ 429538 w 459299"/>
                    <a:gd name="connsiteY365" fmla="*/ 19871 h 86561"/>
                    <a:gd name="connsiteX366" fmla="*/ 436727 w 459299"/>
                    <a:gd name="connsiteY366" fmla="*/ 18720 h 86561"/>
                    <a:gd name="connsiteX367" fmla="*/ 440639 w 459299"/>
                    <a:gd name="connsiteY367" fmla="*/ 18950 h 86561"/>
                    <a:gd name="connsiteX368" fmla="*/ 444042 w 459299"/>
                    <a:gd name="connsiteY368" fmla="*/ 19590 h 86561"/>
                    <a:gd name="connsiteX369" fmla="*/ 457958 w 459299"/>
                    <a:gd name="connsiteY369" fmla="*/ 19590 h 86561"/>
                    <a:gd name="connsiteX370" fmla="*/ 459262 w 459299"/>
                    <a:gd name="connsiteY370" fmla="*/ 20434 h 86561"/>
                    <a:gd name="connsiteX371" fmla="*/ 459697 w 459299"/>
                    <a:gd name="connsiteY371" fmla="*/ 23017 h 86561"/>
                    <a:gd name="connsiteX372" fmla="*/ 446497 w 459299"/>
                    <a:gd name="connsiteY372" fmla="*/ 35142 h 86561"/>
                    <a:gd name="connsiteX373" fmla="*/ 443914 w 459299"/>
                    <a:gd name="connsiteY373" fmla="*/ 27801 h 86561"/>
                    <a:gd name="connsiteX374" fmla="*/ 436572 w 459299"/>
                    <a:gd name="connsiteY374" fmla="*/ 25166 h 86561"/>
                    <a:gd name="connsiteX375" fmla="*/ 432301 w 459299"/>
                    <a:gd name="connsiteY375" fmla="*/ 25985 h 86561"/>
                    <a:gd name="connsiteX376" fmla="*/ 429283 w 459299"/>
                    <a:gd name="connsiteY376" fmla="*/ 28236 h 86561"/>
                    <a:gd name="connsiteX377" fmla="*/ 427492 w 459299"/>
                    <a:gd name="connsiteY377" fmla="*/ 31536 h 86561"/>
                    <a:gd name="connsiteX378" fmla="*/ 426903 w 459299"/>
                    <a:gd name="connsiteY378" fmla="*/ 35449 h 86561"/>
                    <a:gd name="connsiteX379" fmla="*/ 429487 w 459299"/>
                    <a:gd name="connsiteY379" fmla="*/ 42611 h 86561"/>
                    <a:gd name="connsiteX380" fmla="*/ 436727 w 459299"/>
                    <a:gd name="connsiteY380" fmla="*/ 45221 h 86561"/>
                    <a:gd name="connsiteX381" fmla="*/ 441075 w 459299"/>
                    <a:gd name="connsiteY381" fmla="*/ 44428 h 86561"/>
                    <a:gd name="connsiteX382" fmla="*/ 444119 w 459299"/>
                    <a:gd name="connsiteY382" fmla="*/ 42228 h 86561"/>
                    <a:gd name="connsiteX383" fmla="*/ 445910 w 459299"/>
                    <a:gd name="connsiteY383" fmla="*/ 38979 h 86561"/>
                    <a:gd name="connsiteX384" fmla="*/ 446497 w 459299"/>
                    <a:gd name="connsiteY384" fmla="*/ 35142 h 86561"/>
                    <a:gd name="connsiteX385" fmla="*/ 450744 w 459299"/>
                    <a:gd name="connsiteY385" fmla="*/ 71619 h 86561"/>
                    <a:gd name="connsiteX386" fmla="*/ 448314 w 459299"/>
                    <a:gd name="connsiteY386" fmla="*/ 67040 h 86561"/>
                    <a:gd name="connsiteX387" fmla="*/ 441740 w 459299"/>
                    <a:gd name="connsiteY387" fmla="*/ 65326 h 86561"/>
                    <a:gd name="connsiteX388" fmla="*/ 429820 w 459299"/>
                    <a:gd name="connsiteY388" fmla="*/ 64917 h 86561"/>
                    <a:gd name="connsiteX389" fmla="*/ 427134 w 459299"/>
                    <a:gd name="connsiteY389" fmla="*/ 67347 h 86561"/>
                    <a:gd name="connsiteX390" fmla="*/ 425471 w 459299"/>
                    <a:gd name="connsiteY390" fmla="*/ 69547 h 86561"/>
                    <a:gd name="connsiteX391" fmla="*/ 424627 w 459299"/>
                    <a:gd name="connsiteY391" fmla="*/ 71619 h 86561"/>
                    <a:gd name="connsiteX392" fmla="*/ 424396 w 459299"/>
                    <a:gd name="connsiteY392" fmla="*/ 73716 h 86561"/>
                    <a:gd name="connsiteX393" fmla="*/ 427773 w 459299"/>
                    <a:gd name="connsiteY393" fmla="*/ 78756 h 86561"/>
                    <a:gd name="connsiteX394" fmla="*/ 437187 w 459299"/>
                    <a:gd name="connsiteY394" fmla="*/ 80469 h 86561"/>
                    <a:gd name="connsiteX395" fmla="*/ 443607 w 459299"/>
                    <a:gd name="connsiteY395" fmla="*/ 79728 h 86561"/>
                    <a:gd name="connsiteX396" fmla="*/ 447777 w 459299"/>
                    <a:gd name="connsiteY396" fmla="*/ 77758 h 86561"/>
                    <a:gd name="connsiteX397" fmla="*/ 450053 w 459299"/>
                    <a:gd name="connsiteY397" fmla="*/ 74944 h 86561"/>
                    <a:gd name="connsiteX398" fmla="*/ 450744 w 459299"/>
                    <a:gd name="connsiteY398" fmla="*/ 71619 h 8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Lst>
                  <a:rect l="l" t="t" r="r" b="b"/>
                  <a:pathLst>
                    <a:path w="459299" h="86561">
                      <a:moveTo>
                        <a:pt x="44549" y="66912"/>
                      </a:moveTo>
                      <a:cubicBezTo>
                        <a:pt x="44549" y="67185"/>
                        <a:pt x="44498" y="67424"/>
                        <a:pt x="44395" y="67628"/>
                      </a:cubicBezTo>
                      <a:cubicBezTo>
                        <a:pt x="44293" y="67833"/>
                        <a:pt x="44071" y="68004"/>
                        <a:pt x="43730" y="68140"/>
                      </a:cubicBezTo>
                      <a:cubicBezTo>
                        <a:pt x="43389" y="68276"/>
                        <a:pt x="42912" y="68379"/>
                        <a:pt x="42298" y="68447"/>
                      </a:cubicBezTo>
                      <a:cubicBezTo>
                        <a:pt x="41684" y="68515"/>
                        <a:pt x="40865" y="68549"/>
                        <a:pt x="39842" y="68549"/>
                      </a:cubicBezTo>
                      <a:cubicBezTo>
                        <a:pt x="38955" y="68549"/>
                        <a:pt x="38231" y="68515"/>
                        <a:pt x="37668" y="68447"/>
                      </a:cubicBezTo>
                      <a:cubicBezTo>
                        <a:pt x="37105" y="68379"/>
                        <a:pt x="36653" y="68268"/>
                        <a:pt x="36312" y="68114"/>
                      </a:cubicBezTo>
                      <a:cubicBezTo>
                        <a:pt x="35971" y="67961"/>
                        <a:pt x="35707" y="67748"/>
                        <a:pt x="35519" y="67475"/>
                      </a:cubicBezTo>
                      <a:cubicBezTo>
                        <a:pt x="35332" y="67202"/>
                        <a:pt x="35169" y="66861"/>
                        <a:pt x="35033" y="66452"/>
                      </a:cubicBezTo>
                      <a:lnTo>
                        <a:pt x="28945" y="50848"/>
                      </a:lnTo>
                      <a:cubicBezTo>
                        <a:pt x="28229" y="49075"/>
                        <a:pt x="27487" y="47446"/>
                        <a:pt x="26720" y="45962"/>
                      </a:cubicBezTo>
                      <a:cubicBezTo>
                        <a:pt x="25952" y="44479"/>
                        <a:pt x="25040" y="43200"/>
                        <a:pt x="23983" y="42126"/>
                      </a:cubicBezTo>
                      <a:cubicBezTo>
                        <a:pt x="22925" y="41051"/>
                        <a:pt x="21680" y="40216"/>
                        <a:pt x="20248" y="39619"/>
                      </a:cubicBezTo>
                      <a:cubicBezTo>
                        <a:pt x="18815" y="39022"/>
                        <a:pt x="17093" y="38723"/>
                        <a:pt x="15081" y="38723"/>
                      </a:cubicBezTo>
                      <a:lnTo>
                        <a:pt x="9197" y="38723"/>
                      </a:lnTo>
                      <a:lnTo>
                        <a:pt x="9197" y="66912"/>
                      </a:lnTo>
                      <a:cubicBezTo>
                        <a:pt x="9197" y="67185"/>
                        <a:pt x="9121" y="67424"/>
                        <a:pt x="8967" y="67628"/>
                      </a:cubicBezTo>
                      <a:cubicBezTo>
                        <a:pt x="8814" y="67833"/>
                        <a:pt x="8575" y="67995"/>
                        <a:pt x="8251" y="68114"/>
                      </a:cubicBezTo>
                      <a:cubicBezTo>
                        <a:pt x="7927" y="68234"/>
                        <a:pt x="7484" y="68336"/>
                        <a:pt x="6921" y="68421"/>
                      </a:cubicBezTo>
                      <a:cubicBezTo>
                        <a:pt x="6358" y="68507"/>
                        <a:pt x="5650" y="68549"/>
                        <a:pt x="4798" y="68549"/>
                      </a:cubicBezTo>
                      <a:cubicBezTo>
                        <a:pt x="3945" y="68549"/>
                        <a:pt x="3237" y="68507"/>
                        <a:pt x="2675" y="68421"/>
                      </a:cubicBezTo>
                      <a:cubicBezTo>
                        <a:pt x="2112" y="68336"/>
                        <a:pt x="1660" y="68234"/>
                        <a:pt x="1319" y="68114"/>
                      </a:cubicBezTo>
                      <a:cubicBezTo>
                        <a:pt x="978" y="67995"/>
                        <a:pt x="739" y="67833"/>
                        <a:pt x="603" y="67628"/>
                      </a:cubicBezTo>
                      <a:cubicBezTo>
                        <a:pt x="466" y="67424"/>
                        <a:pt x="398" y="67185"/>
                        <a:pt x="398" y="66912"/>
                      </a:cubicBezTo>
                      <a:lnTo>
                        <a:pt x="398" y="5623"/>
                      </a:lnTo>
                      <a:cubicBezTo>
                        <a:pt x="398" y="4293"/>
                        <a:pt x="748" y="3364"/>
                        <a:pt x="1447" y="2835"/>
                      </a:cubicBezTo>
                      <a:cubicBezTo>
                        <a:pt x="2146" y="2307"/>
                        <a:pt x="2888" y="2042"/>
                        <a:pt x="3672" y="2042"/>
                      </a:cubicBezTo>
                      <a:lnTo>
                        <a:pt x="17741" y="2042"/>
                      </a:lnTo>
                      <a:cubicBezTo>
                        <a:pt x="19412" y="2042"/>
                        <a:pt x="20802" y="2085"/>
                        <a:pt x="21911" y="2170"/>
                      </a:cubicBezTo>
                      <a:cubicBezTo>
                        <a:pt x="23019" y="2255"/>
                        <a:pt x="24017" y="2349"/>
                        <a:pt x="24903" y="2451"/>
                      </a:cubicBezTo>
                      <a:cubicBezTo>
                        <a:pt x="27461" y="2895"/>
                        <a:pt x="29721" y="3594"/>
                        <a:pt x="31682" y="4549"/>
                      </a:cubicBezTo>
                      <a:cubicBezTo>
                        <a:pt x="33643" y="5504"/>
                        <a:pt x="35289" y="6715"/>
                        <a:pt x="36619" y="8181"/>
                      </a:cubicBezTo>
                      <a:cubicBezTo>
                        <a:pt x="37949" y="9648"/>
                        <a:pt x="38947" y="11328"/>
                        <a:pt x="39612" y="13221"/>
                      </a:cubicBezTo>
                      <a:cubicBezTo>
                        <a:pt x="40277" y="15113"/>
                        <a:pt x="40610" y="17202"/>
                        <a:pt x="40610" y="19488"/>
                      </a:cubicBezTo>
                      <a:cubicBezTo>
                        <a:pt x="40610" y="21704"/>
                        <a:pt x="40311" y="23691"/>
                        <a:pt x="39714" y="25448"/>
                      </a:cubicBezTo>
                      <a:cubicBezTo>
                        <a:pt x="39117" y="27204"/>
                        <a:pt x="38256" y="28756"/>
                        <a:pt x="37131" y="30103"/>
                      </a:cubicBezTo>
                      <a:cubicBezTo>
                        <a:pt x="36005" y="31450"/>
                        <a:pt x="34658" y="32618"/>
                        <a:pt x="33089" y="33607"/>
                      </a:cubicBezTo>
                      <a:cubicBezTo>
                        <a:pt x="31520" y="34597"/>
                        <a:pt x="29764" y="35432"/>
                        <a:pt x="27820" y="36114"/>
                      </a:cubicBezTo>
                      <a:cubicBezTo>
                        <a:pt x="28911" y="36592"/>
                        <a:pt x="29900" y="37197"/>
                        <a:pt x="30787" y="37930"/>
                      </a:cubicBezTo>
                      <a:cubicBezTo>
                        <a:pt x="31674" y="38664"/>
                        <a:pt x="32501" y="39542"/>
                        <a:pt x="33268" y="40565"/>
                      </a:cubicBezTo>
                      <a:cubicBezTo>
                        <a:pt x="34035" y="41588"/>
                        <a:pt x="34760" y="42765"/>
                        <a:pt x="35442" y="44095"/>
                      </a:cubicBezTo>
                      <a:cubicBezTo>
                        <a:pt x="36124" y="45425"/>
                        <a:pt x="36807" y="46926"/>
                        <a:pt x="37489" y="48597"/>
                      </a:cubicBezTo>
                      <a:lnTo>
                        <a:pt x="43423" y="63178"/>
                      </a:lnTo>
                      <a:cubicBezTo>
                        <a:pt x="43901" y="64405"/>
                        <a:pt x="44208" y="65267"/>
                        <a:pt x="44344" y="65761"/>
                      </a:cubicBezTo>
                      <a:cubicBezTo>
                        <a:pt x="44481" y="66256"/>
                        <a:pt x="44549" y="66639"/>
                        <a:pt x="44549" y="66912"/>
                      </a:cubicBezTo>
                      <a:close/>
                      <a:moveTo>
                        <a:pt x="31298" y="20408"/>
                      </a:moveTo>
                      <a:cubicBezTo>
                        <a:pt x="31298" y="17816"/>
                        <a:pt x="30719" y="15625"/>
                        <a:pt x="29559" y="13834"/>
                      </a:cubicBezTo>
                      <a:cubicBezTo>
                        <a:pt x="28399" y="12044"/>
                        <a:pt x="26455" y="10756"/>
                        <a:pt x="23727" y="9972"/>
                      </a:cubicBezTo>
                      <a:cubicBezTo>
                        <a:pt x="22874" y="9733"/>
                        <a:pt x="21911" y="9563"/>
                        <a:pt x="20836" y="9460"/>
                      </a:cubicBezTo>
                      <a:cubicBezTo>
                        <a:pt x="19762" y="9358"/>
                        <a:pt x="18355" y="9307"/>
                        <a:pt x="16616" y="9307"/>
                      </a:cubicBezTo>
                      <a:lnTo>
                        <a:pt x="9197" y="9307"/>
                      </a:lnTo>
                      <a:lnTo>
                        <a:pt x="9197" y="31612"/>
                      </a:lnTo>
                      <a:lnTo>
                        <a:pt x="17792" y="31612"/>
                      </a:lnTo>
                      <a:cubicBezTo>
                        <a:pt x="20112" y="31612"/>
                        <a:pt x="22115" y="31331"/>
                        <a:pt x="23803" y="30768"/>
                      </a:cubicBezTo>
                      <a:cubicBezTo>
                        <a:pt x="25492" y="30205"/>
                        <a:pt x="26899" y="29421"/>
                        <a:pt x="28024" y="28415"/>
                      </a:cubicBezTo>
                      <a:cubicBezTo>
                        <a:pt x="29150" y="27409"/>
                        <a:pt x="29977" y="26223"/>
                        <a:pt x="30505" y="24859"/>
                      </a:cubicBezTo>
                      <a:cubicBezTo>
                        <a:pt x="31034" y="23495"/>
                        <a:pt x="31298" y="22011"/>
                        <a:pt x="31298" y="20408"/>
                      </a:cubicBezTo>
                      <a:close/>
                      <a:moveTo>
                        <a:pt x="92453" y="41946"/>
                      </a:moveTo>
                      <a:cubicBezTo>
                        <a:pt x="92453" y="43277"/>
                        <a:pt x="92120" y="44223"/>
                        <a:pt x="91451" y="44786"/>
                      </a:cubicBezTo>
                      <a:cubicBezTo>
                        <a:pt x="90783" y="45349"/>
                        <a:pt x="90021" y="45630"/>
                        <a:pt x="89164" y="45630"/>
                      </a:cubicBezTo>
                      <a:lnTo>
                        <a:pt x="58842" y="45630"/>
                      </a:lnTo>
                      <a:cubicBezTo>
                        <a:pt x="58842" y="48188"/>
                        <a:pt x="59099" y="50490"/>
                        <a:pt x="59613" y="52536"/>
                      </a:cubicBezTo>
                      <a:cubicBezTo>
                        <a:pt x="60127" y="54583"/>
                        <a:pt x="60983" y="56339"/>
                        <a:pt x="62183" y="57806"/>
                      </a:cubicBezTo>
                      <a:cubicBezTo>
                        <a:pt x="63383" y="59272"/>
                        <a:pt x="64942" y="60398"/>
                        <a:pt x="66861" y="61182"/>
                      </a:cubicBezTo>
                      <a:cubicBezTo>
                        <a:pt x="68781" y="61967"/>
                        <a:pt x="71128" y="62359"/>
                        <a:pt x="73904" y="62359"/>
                      </a:cubicBezTo>
                      <a:cubicBezTo>
                        <a:pt x="76098" y="62359"/>
                        <a:pt x="78051" y="62180"/>
                        <a:pt x="79765" y="61822"/>
                      </a:cubicBezTo>
                      <a:cubicBezTo>
                        <a:pt x="81478" y="61464"/>
                        <a:pt x="82961" y="61063"/>
                        <a:pt x="84212" y="60620"/>
                      </a:cubicBezTo>
                      <a:cubicBezTo>
                        <a:pt x="85463" y="60176"/>
                        <a:pt x="86491" y="59775"/>
                        <a:pt x="87296" y="59417"/>
                      </a:cubicBezTo>
                      <a:cubicBezTo>
                        <a:pt x="88102" y="59059"/>
                        <a:pt x="88711" y="58880"/>
                        <a:pt x="89122" y="58880"/>
                      </a:cubicBezTo>
                      <a:cubicBezTo>
                        <a:pt x="89361" y="58880"/>
                        <a:pt x="89576" y="58940"/>
                        <a:pt x="89764" y="59059"/>
                      </a:cubicBezTo>
                      <a:cubicBezTo>
                        <a:pt x="89953" y="59179"/>
                        <a:pt x="90097" y="59358"/>
                        <a:pt x="90200" y="59596"/>
                      </a:cubicBezTo>
                      <a:cubicBezTo>
                        <a:pt x="90303" y="59835"/>
                        <a:pt x="90380" y="60168"/>
                        <a:pt x="90432" y="60594"/>
                      </a:cubicBezTo>
                      <a:cubicBezTo>
                        <a:pt x="90483" y="61020"/>
                        <a:pt x="90509" y="61540"/>
                        <a:pt x="90509" y="62154"/>
                      </a:cubicBezTo>
                      <a:cubicBezTo>
                        <a:pt x="90509" y="62598"/>
                        <a:pt x="90493" y="62981"/>
                        <a:pt x="90458" y="63305"/>
                      </a:cubicBezTo>
                      <a:cubicBezTo>
                        <a:pt x="90424" y="63629"/>
                        <a:pt x="90381" y="63919"/>
                        <a:pt x="90330" y="64175"/>
                      </a:cubicBezTo>
                      <a:cubicBezTo>
                        <a:pt x="90279" y="64431"/>
                        <a:pt x="90194" y="64661"/>
                        <a:pt x="90075" y="64866"/>
                      </a:cubicBezTo>
                      <a:cubicBezTo>
                        <a:pt x="89956" y="65070"/>
                        <a:pt x="89801" y="65267"/>
                        <a:pt x="89614" y="65454"/>
                      </a:cubicBezTo>
                      <a:cubicBezTo>
                        <a:pt x="89427" y="65642"/>
                        <a:pt x="88873" y="65949"/>
                        <a:pt x="87952" y="66375"/>
                      </a:cubicBezTo>
                      <a:cubicBezTo>
                        <a:pt x="87030" y="66801"/>
                        <a:pt x="85837" y="67219"/>
                        <a:pt x="84370" y="67628"/>
                      </a:cubicBezTo>
                      <a:cubicBezTo>
                        <a:pt x="82904" y="68038"/>
                        <a:pt x="81207" y="68404"/>
                        <a:pt x="79280" y="68728"/>
                      </a:cubicBezTo>
                      <a:cubicBezTo>
                        <a:pt x="77353" y="69052"/>
                        <a:pt x="75298" y="69214"/>
                        <a:pt x="73115" y="69214"/>
                      </a:cubicBezTo>
                      <a:cubicBezTo>
                        <a:pt x="69329" y="69214"/>
                        <a:pt x="66012" y="68686"/>
                        <a:pt x="63165" y="67628"/>
                      </a:cubicBezTo>
                      <a:cubicBezTo>
                        <a:pt x="60317" y="66571"/>
                        <a:pt x="57921" y="65002"/>
                        <a:pt x="55977" y="62922"/>
                      </a:cubicBezTo>
                      <a:cubicBezTo>
                        <a:pt x="54033" y="60841"/>
                        <a:pt x="52566" y="58232"/>
                        <a:pt x="51577" y="55094"/>
                      </a:cubicBezTo>
                      <a:cubicBezTo>
                        <a:pt x="50588" y="51957"/>
                        <a:pt x="50093" y="48307"/>
                        <a:pt x="50093" y="44146"/>
                      </a:cubicBezTo>
                      <a:cubicBezTo>
                        <a:pt x="50093" y="40190"/>
                        <a:pt x="50605" y="36634"/>
                        <a:pt x="51628" y="33480"/>
                      </a:cubicBezTo>
                      <a:cubicBezTo>
                        <a:pt x="52651" y="30325"/>
                        <a:pt x="54126" y="27647"/>
                        <a:pt x="56053" y="25448"/>
                      </a:cubicBezTo>
                      <a:cubicBezTo>
                        <a:pt x="57980" y="23248"/>
                        <a:pt x="60308" y="21560"/>
                        <a:pt x="63037" y="20383"/>
                      </a:cubicBezTo>
                      <a:cubicBezTo>
                        <a:pt x="65765" y="19206"/>
                        <a:pt x="68818" y="18618"/>
                        <a:pt x="72194" y="18618"/>
                      </a:cubicBezTo>
                      <a:cubicBezTo>
                        <a:pt x="75810" y="18618"/>
                        <a:pt x="78888" y="19198"/>
                        <a:pt x="81429" y="20357"/>
                      </a:cubicBezTo>
                      <a:cubicBezTo>
                        <a:pt x="83969" y="21517"/>
                        <a:pt x="86059" y="23077"/>
                        <a:pt x="87695" y="25038"/>
                      </a:cubicBezTo>
                      <a:cubicBezTo>
                        <a:pt x="89333" y="26999"/>
                        <a:pt x="90535" y="29302"/>
                        <a:pt x="91302" y="31945"/>
                      </a:cubicBezTo>
                      <a:cubicBezTo>
                        <a:pt x="92070" y="34588"/>
                        <a:pt x="92453" y="37410"/>
                        <a:pt x="92453" y="40412"/>
                      </a:cubicBezTo>
                      <a:close/>
                      <a:moveTo>
                        <a:pt x="83961" y="39440"/>
                      </a:moveTo>
                      <a:cubicBezTo>
                        <a:pt x="84063" y="35006"/>
                        <a:pt x="83077" y="31527"/>
                        <a:pt x="81001" y="29003"/>
                      </a:cubicBezTo>
                      <a:cubicBezTo>
                        <a:pt x="78925" y="26479"/>
                        <a:pt x="75845" y="25217"/>
                        <a:pt x="71762" y="25217"/>
                      </a:cubicBezTo>
                      <a:cubicBezTo>
                        <a:pt x="69668" y="25217"/>
                        <a:pt x="67833" y="25610"/>
                        <a:pt x="66254" y="26394"/>
                      </a:cubicBezTo>
                      <a:cubicBezTo>
                        <a:pt x="64676" y="27178"/>
                        <a:pt x="63354" y="28219"/>
                        <a:pt x="62290" y="29515"/>
                      </a:cubicBezTo>
                      <a:cubicBezTo>
                        <a:pt x="61226" y="30811"/>
                        <a:pt x="60403" y="32320"/>
                        <a:pt x="59820" y="34042"/>
                      </a:cubicBezTo>
                      <a:cubicBezTo>
                        <a:pt x="59236" y="35765"/>
                        <a:pt x="58910" y="37564"/>
                        <a:pt x="58842" y="39440"/>
                      </a:cubicBezTo>
                      <a:close/>
                      <a:moveTo>
                        <a:pt x="141996" y="20818"/>
                      </a:moveTo>
                      <a:cubicBezTo>
                        <a:pt x="141996" y="20954"/>
                        <a:pt x="141988" y="21099"/>
                        <a:pt x="141971" y="21253"/>
                      </a:cubicBezTo>
                      <a:cubicBezTo>
                        <a:pt x="141954" y="21406"/>
                        <a:pt x="141928" y="21568"/>
                        <a:pt x="141894" y="21739"/>
                      </a:cubicBezTo>
                      <a:cubicBezTo>
                        <a:pt x="141860" y="21909"/>
                        <a:pt x="141817" y="22097"/>
                        <a:pt x="141766" y="22301"/>
                      </a:cubicBezTo>
                      <a:cubicBezTo>
                        <a:pt x="141715" y="22506"/>
                        <a:pt x="141655" y="22728"/>
                        <a:pt x="141587" y="22966"/>
                      </a:cubicBezTo>
                      <a:lnTo>
                        <a:pt x="125881" y="66708"/>
                      </a:lnTo>
                      <a:cubicBezTo>
                        <a:pt x="125745" y="67083"/>
                        <a:pt x="125566" y="67390"/>
                        <a:pt x="125344" y="67628"/>
                      </a:cubicBezTo>
                      <a:cubicBezTo>
                        <a:pt x="125122" y="67867"/>
                        <a:pt x="124789" y="68055"/>
                        <a:pt x="124347" y="68191"/>
                      </a:cubicBezTo>
                      <a:cubicBezTo>
                        <a:pt x="123903" y="68328"/>
                        <a:pt x="123341" y="68421"/>
                        <a:pt x="122658" y="68473"/>
                      </a:cubicBezTo>
                      <a:cubicBezTo>
                        <a:pt x="121976" y="68524"/>
                        <a:pt x="121123" y="68549"/>
                        <a:pt x="120100" y="68549"/>
                      </a:cubicBezTo>
                      <a:cubicBezTo>
                        <a:pt x="119077" y="68549"/>
                        <a:pt x="118224" y="68515"/>
                        <a:pt x="117542" y="68447"/>
                      </a:cubicBezTo>
                      <a:cubicBezTo>
                        <a:pt x="116860" y="68379"/>
                        <a:pt x="116306" y="68276"/>
                        <a:pt x="115880" y="68140"/>
                      </a:cubicBezTo>
                      <a:cubicBezTo>
                        <a:pt x="115453" y="68004"/>
                        <a:pt x="115121" y="67816"/>
                        <a:pt x="114882" y="67577"/>
                      </a:cubicBezTo>
                      <a:cubicBezTo>
                        <a:pt x="114643" y="67338"/>
                        <a:pt x="114456" y="67049"/>
                        <a:pt x="114320" y="66708"/>
                      </a:cubicBezTo>
                      <a:lnTo>
                        <a:pt x="98664" y="22966"/>
                      </a:lnTo>
                      <a:cubicBezTo>
                        <a:pt x="98528" y="22557"/>
                        <a:pt x="98417" y="22199"/>
                        <a:pt x="98332" y="21892"/>
                      </a:cubicBezTo>
                      <a:cubicBezTo>
                        <a:pt x="98246" y="21585"/>
                        <a:pt x="98196" y="21355"/>
                        <a:pt x="98179" y="21201"/>
                      </a:cubicBezTo>
                      <a:cubicBezTo>
                        <a:pt x="98161" y="21048"/>
                        <a:pt x="98153" y="20920"/>
                        <a:pt x="98153" y="20818"/>
                      </a:cubicBezTo>
                      <a:cubicBezTo>
                        <a:pt x="98153" y="20545"/>
                        <a:pt x="98220" y="20306"/>
                        <a:pt x="98358" y="20101"/>
                      </a:cubicBezTo>
                      <a:cubicBezTo>
                        <a:pt x="98494" y="19897"/>
                        <a:pt x="98724" y="19735"/>
                        <a:pt x="99048" y="19615"/>
                      </a:cubicBezTo>
                      <a:cubicBezTo>
                        <a:pt x="99372" y="19496"/>
                        <a:pt x="99799" y="19419"/>
                        <a:pt x="100327" y="19385"/>
                      </a:cubicBezTo>
                      <a:cubicBezTo>
                        <a:pt x="100856" y="19351"/>
                        <a:pt x="101512" y="19334"/>
                        <a:pt x="102296" y="19334"/>
                      </a:cubicBezTo>
                      <a:cubicBezTo>
                        <a:pt x="103286" y="19334"/>
                        <a:pt x="104078" y="19360"/>
                        <a:pt x="104676" y="19411"/>
                      </a:cubicBezTo>
                      <a:cubicBezTo>
                        <a:pt x="105273" y="19462"/>
                        <a:pt x="105733" y="19556"/>
                        <a:pt x="106057" y="19692"/>
                      </a:cubicBezTo>
                      <a:cubicBezTo>
                        <a:pt x="106380" y="19829"/>
                        <a:pt x="106620" y="19999"/>
                        <a:pt x="106773" y="20204"/>
                      </a:cubicBezTo>
                      <a:cubicBezTo>
                        <a:pt x="106926" y="20408"/>
                        <a:pt x="107071" y="20664"/>
                        <a:pt x="107208" y="20971"/>
                      </a:cubicBezTo>
                      <a:lnTo>
                        <a:pt x="120202" y="58931"/>
                      </a:lnTo>
                      <a:lnTo>
                        <a:pt x="120407" y="59545"/>
                      </a:lnTo>
                      <a:lnTo>
                        <a:pt x="120560" y="58931"/>
                      </a:lnTo>
                      <a:lnTo>
                        <a:pt x="133402" y="20971"/>
                      </a:lnTo>
                      <a:cubicBezTo>
                        <a:pt x="133470" y="20664"/>
                        <a:pt x="133590" y="20408"/>
                        <a:pt x="133760" y="20204"/>
                      </a:cubicBezTo>
                      <a:cubicBezTo>
                        <a:pt x="133931" y="19999"/>
                        <a:pt x="134177" y="19829"/>
                        <a:pt x="134501" y="19692"/>
                      </a:cubicBezTo>
                      <a:cubicBezTo>
                        <a:pt x="134826" y="19556"/>
                        <a:pt x="135269" y="19462"/>
                        <a:pt x="135832" y="19411"/>
                      </a:cubicBezTo>
                      <a:cubicBezTo>
                        <a:pt x="136395" y="19360"/>
                        <a:pt x="137137" y="19334"/>
                        <a:pt x="138057" y="19334"/>
                      </a:cubicBezTo>
                      <a:cubicBezTo>
                        <a:pt x="138842" y="19334"/>
                        <a:pt x="139489" y="19351"/>
                        <a:pt x="140001" y="19385"/>
                      </a:cubicBezTo>
                      <a:cubicBezTo>
                        <a:pt x="140513" y="19419"/>
                        <a:pt x="140913" y="19505"/>
                        <a:pt x="141204" y="19641"/>
                      </a:cubicBezTo>
                      <a:cubicBezTo>
                        <a:pt x="141493" y="19777"/>
                        <a:pt x="141698" y="19939"/>
                        <a:pt x="141817" y="20127"/>
                      </a:cubicBezTo>
                      <a:cubicBezTo>
                        <a:pt x="141936" y="20315"/>
                        <a:pt x="141996" y="20545"/>
                        <a:pt x="141996" y="20818"/>
                      </a:cubicBezTo>
                      <a:close/>
                      <a:moveTo>
                        <a:pt x="159315" y="66963"/>
                      </a:moveTo>
                      <a:cubicBezTo>
                        <a:pt x="159315" y="67236"/>
                        <a:pt x="159246" y="67466"/>
                        <a:pt x="159110" y="67654"/>
                      </a:cubicBezTo>
                      <a:cubicBezTo>
                        <a:pt x="158974" y="67842"/>
                        <a:pt x="158752" y="68004"/>
                        <a:pt x="158445" y="68140"/>
                      </a:cubicBezTo>
                      <a:cubicBezTo>
                        <a:pt x="158138" y="68276"/>
                        <a:pt x="157712" y="68379"/>
                        <a:pt x="157166" y="68447"/>
                      </a:cubicBezTo>
                      <a:cubicBezTo>
                        <a:pt x="156620" y="68515"/>
                        <a:pt x="155921" y="68549"/>
                        <a:pt x="155068" y="68549"/>
                      </a:cubicBezTo>
                      <a:cubicBezTo>
                        <a:pt x="154250" y="68549"/>
                        <a:pt x="153568" y="68515"/>
                        <a:pt x="153023" y="68447"/>
                      </a:cubicBezTo>
                      <a:cubicBezTo>
                        <a:pt x="152477" y="68379"/>
                        <a:pt x="152041" y="68276"/>
                        <a:pt x="151718" y="68140"/>
                      </a:cubicBezTo>
                      <a:cubicBezTo>
                        <a:pt x="151394" y="68004"/>
                        <a:pt x="151172" y="67842"/>
                        <a:pt x="151053" y="67654"/>
                      </a:cubicBezTo>
                      <a:cubicBezTo>
                        <a:pt x="150933" y="67466"/>
                        <a:pt x="150874" y="67236"/>
                        <a:pt x="150874" y="66963"/>
                      </a:cubicBezTo>
                      <a:lnTo>
                        <a:pt x="150874" y="20920"/>
                      </a:lnTo>
                      <a:cubicBezTo>
                        <a:pt x="150874" y="20681"/>
                        <a:pt x="150933" y="20460"/>
                        <a:pt x="151053" y="20255"/>
                      </a:cubicBezTo>
                      <a:cubicBezTo>
                        <a:pt x="151172" y="20050"/>
                        <a:pt x="151394" y="19880"/>
                        <a:pt x="151718" y="19743"/>
                      </a:cubicBezTo>
                      <a:cubicBezTo>
                        <a:pt x="152041" y="19607"/>
                        <a:pt x="152477" y="19505"/>
                        <a:pt x="153023" y="19436"/>
                      </a:cubicBezTo>
                      <a:cubicBezTo>
                        <a:pt x="153568" y="19368"/>
                        <a:pt x="154250" y="19334"/>
                        <a:pt x="155068" y="19334"/>
                      </a:cubicBezTo>
                      <a:cubicBezTo>
                        <a:pt x="155921" y="19334"/>
                        <a:pt x="156620" y="19368"/>
                        <a:pt x="157166" y="19436"/>
                      </a:cubicBezTo>
                      <a:cubicBezTo>
                        <a:pt x="157712" y="19505"/>
                        <a:pt x="158138" y="19607"/>
                        <a:pt x="158445" y="19743"/>
                      </a:cubicBezTo>
                      <a:cubicBezTo>
                        <a:pt x="158752" y="19880"/>
                        <a:pt x="158974" y="20050"/>
                        <a:pt x="159110" y="20255"/>
                      </a:cubicBezTo>
                      <a:cubicBezTo>
                        <a:pt x="159246" y="20460"/>
                        <a:pt x="159315" y="20681"/>
                        <a:pt x="159315" y="20920"/>
                      </a:cubicBezTo>
                      <a:close/>
                      <a:moveTo>
                        <a:pt x="160287" y="5368"/>
                      </a:moveTo>
                      <a:cubicBezTo>
                        <a:pt x="160287" y="7346"/>
                        <a:pt x="159912" y="8693"/>
                        <a:pt x="159161" y="9409"/>
                      </a:cubicBezTo>
                      <a:cubicBezTo>
                        <a:pt x="158411" y="10125"/>
                        <a:pt x="157030" y="10484"/>
                        <a:pt x="155017" y="10484"/>
                      </a:cubicBezTo>
                      <a:cubicBezTo>
                        <a:pt x="153040" y="10484"/>
                        <a:pt x="151683" y="10134"/>
                        <a:pt x="150950" y="9435"/>
                      </a:cubicBezTo>
                      <a:cubicBezTo>
                        <a:pt x="150216" y="8736"/>
                        <a:pt x="149851" y="7414"/>
                        <a:pt x="149851" y="5470"/>
                      </a:cubicBezTo>
                      <a:cubicBezTo>
                        <a:pt x="149851" y="3492"/>
                        <a:pt x="150225" y="2145"/>
                        <a:pt x="150976" y="1428"/>
                      </a:cubicBezTo>
                      <a:cubicBezTo>
                        <a:pt x="151726" y="712"/>
                        <a:pt x="153107" y="354"/>
                        <a:pt x="155120" y="354"/>
                      </a:cubicBezTo>
                      <a:cubicBezTo>
                        <a:pt x="157098" y="354"/>
                        <a:pt x="158454" y="704"/>
                        <a:pt x="159187" y="1403"/>
                      </a:cubicBezTo>
                      <a:cubicBezTo>
                        <a:pt x="159921" y="2102"/>
                        <a:pt x="160287" y="3423"/>
                        <a:pt x="160287" y="5368"/>
                      </a:cubicBezTo>
                      <a:close/>
                      <a:moveTo>
                        <a:pt x="213977" y="41946"/>
                      </a:moveTo>
                      <a:cubicBezTo>
                        <a:pt x="213977" y="43277"/>
                        <a:pt x="213642" y="44223"/>
                        <a:pt x="212975" y="44786"/>
                      </a:cubicBezTo>
                      <a:cubicBezTo>
                        <a:pt x="212306" y="45349"/>
                        <a:pt x="211544" y="45630"/>
                        <a:pt x="210687" y="45630"/>
                      </a:cubicBezTo>
                      <a:lnTo>
                        <a:pt x="180365" y="45630"/>
                      </a:lnTo>
                      <a:cubicBezTo>
                        <a:pt x="180365" y="48188"/>
                        <a:pt x="180622" y="50490"/>
                        <a:pt x="181136" y="52536"/>
                      </a:cubicBezTo>
                      <a:cubicBezTo>
                        <a:pt x="181650" y="54583"/>
                        <a:pt x="182506" y="56339"/>
                        <a:pt x="183706" y="57806"/>
                      </a:cubicBezTo>
                      <a:cubicBezTo>
                        <a:pt x="184906" y="59272"/>
                        <a:pt x="186465" y="60398"/>
                        <a:pt x="188384" y="61182"/>
                      </a:cubicBezTo>
                      <a:cubicBezTo>
                        <a:pt x="190303" y="61967"/>
                        <a:pt x="192651" y="62359"/>
                        <a:pt x="195427" y="62359"/>
                      </a:cubicBezTo>
                      <a:cubicBezTo>
                        <a:pt x="197620" y="62359"/>
                        <a:pt x="199574" y="62180"/>
                        <a:pt x="201288" y="61822"/>
                      </a:cubicBezTo>
                      <a:cubicBezTo>
                        <a:pt x="203001" y="61464"/>
                        <a:pt x="204483" y="61063"/>
                        <a:pt x="205735" y="60620"/>
                      </a:cubicBezTo>
                      <a:cubicBezTo>
                        <a:pt x="206985" y="60176"/>
                        <a:pt x="208014" y="59775"/>
                        <a:pt x="208819" y="59417"/>
                      </a:cubicBezTo>
                      <a:cubicBezTo>
                        <a:pt x="209625" y="59059"/>
                        <a:pt x="210233" y="58880"/>
                        <a:pt x="210645" y="58880"/>
                      </a:cubicBezTo>
                      <a:cubicBezTo>
                        <a:pt x="210885" y="58880"/>
                        <a:pt x="211098" y="58940"/>
                        <a:pt x="211287" y="59059"/>
                      </a:cubicBezTo>
                      <a:cubicBezTo>
                        <a:pt x="211476" y="59179"/>
                        <a:pt x="211621" y="59358"/>
                        <a:pt x="211724" y="59596"/>
                      </a:cubicBezTo>
                      <a:cubicBezTo>
                        <a:pt x="211827" y="59835"/>
                        <a:pt x="211904" y="60168"/>
                        <a:pt x="211956" y="60594"/>
                      </a:cubicBezTo>
                      <a:cubicBezTo>
                        <a:pt x="212007" y="61020"/>
                        <a:pt x="212033" y="61540"/>
                        <a:pt x="212033" y="62154"/>
                      </a:cubicBezTo>
                      <a:cubicBezTo>
                        <a:pt x="212033" y="62598"/>
                        <a:pt x="212016" y="62981"/>
                        <a:pt x="211981" y="63305"/>
                      </a:cubicBezTo>
                      <a:cubicBezTo>
                        <a:pt x="211947" y="63629"/>
                        <a:pt x="211904" y="63919"/>
                        <a:pt x="211854" y="64175"/>
                      </a:cubicBezTo>
                      <a:cubicBezTo>
                        <a:pt x="211802" y="64431"/>
                        <a:pt x="211717" y="64661"/>
                        <a:pt x="211597" y="64866"/>
                      </a:cubicBezTo>
                      <a:cubicBezTo>
                        <a:pt x="211478" y="65070"/>
                        <a:pt x="211325" y="65267"/>
                        <a:pt x="211137" y="65454"/>
                      </a:cubicBezTo>
                      <a:cubicBezTo>
                        <a:pt x="210950" y="65642"/>
                        <a:pt x="210395" y="65949"/>
                        <a:pt x="209474" y="66375"/>
                      </a:cubicBezTo>
                      <a:cubicBezTo>
                        <a:pt x="208553" y="66801"/>
                        <a:pt x="207360" y="67219"/>
                        <a:pt x="205893" y="67628"/>
                      </a:cubicBezTo>
                      <a:cubicBezTo>
                        <a:pt x="204427" y="68038"/>
                        <a:pt x="202730" y="68404"/>
                        <a:pt x="200803" y="68728"/>
                      </a:cubicBezTo>
                      <a:cubicBezTo>
                        <a:pt x="198876" y="69052"/>
                        <a:pt x="196821" y="69214"/>
                        <a:pt x="194638" y="69214"/>
                      </a:cubicBezTo>
                      <a:cubicBezTo>
                        <a:pt x="190852" y="69214"/>
                        <a:pt x="187535" y="68686"/>
                        <a:pt x="184687" y="67628"/>
                      </a:cubicBezTo>
                      <a:cubicBezTo>
                        <a:pt x="181839" y="66571"/>
                        <a:pt x="179444" y="65002"/>
                        <a:pt x="177500" y="62922"/>
                      </a:cubicBezTo>
                      <a:cubicBezTo>
                        <a:pt x="175556" y="60841"/>
                        <a:pt x="174089" y="58232"/>
                        <a:pt x="173100" y="55094"/>
                      </a:cubicBezTo>
                      <a:cubicBezTo>
                        <a:pt x="172111" y="51957"/>
                        <a:pt x="171616" y="48307"/>
                        <a:pt x="171616" y="44146"/>
                      </a:cubicBezTo>
                      <a:cubicBezTo>
                        <a:pt x="171616" y="40190"/>
                        <a:pt x="172128" y="36634"/>
                        <a:pt x="173151" y="33480"/>
                      </a:cubicBezTo>
                      <a:cubicBezTo>
                        <a:pt x="174175" y="30325"/>
                        <a:pt x="175649" y="27647"/>
                        <a:pt x="177576" y="25448"/>
                      </a:cubicBezTo>
                      <a:cubicBezTo>
                        <a:pt x="179504" y="23248"/>
                        <a:pt x="181831" y="21560"/>
                        <a:pt x="184560" y="20383"/>
                      </a:cubicBezTo>
                      <a:cubicBezTo>
                        <a:pt x="187289" y="19206"/>
                        <a:pt x="190341" y="18618"/>
                        <a:pt x="193717" y="18618"/>
                      </a:cubicBezTo>
                      <a:cubicBezTo>
                        <a:pt x="197333" y="18618"/>
                        <a:pt x="200410" y="19198"/>
                        <a:pt x="202952" y="20357"/>
                      </a:cubicBezTo>
                      <a:cubicBezTo>
                        <a:pt x="205493" y="21517"/>
                        <a:pt x="207582" y="23077"/>
                        <a:pt x="209219" y="25038"/>
                      </a:cubicBezTo>
                      <a:cubicBezTo>
                        <a:pt x="210855" y="26999"/>
                        <a:pt x="212058" y="29302"/>
                        <a:pt x="212825" y="31945"/>
                      </a:cubicBezTo>
                      <a:cubicBezTo>
                        <a:pt x="213593" y="34588"/>
                        <a:pt x="213977" y="37410"/>
                        <a:pt x="213977" y="40412"/>
                      </a:cubicBezTo>
                      <a:close/>
                      <a:moveTo>
                        <a:pt x="205484" y="39440"/>
                      </a:moveTo>
                      <a:cubicBezTo>
                        <a:pt x="205586" y="35006"/>
                        <a:pt x="204599" y="31527"/>
                        <a:pt x="202524" y="29003"/>
                      </a:cubicBezTo>
                      <a:cubicBezTo>
                        <a:pt x="200448" y="26479"/>
                        <a:pt x="197369" y="25217"/>
                        <a:pt x="193285" y="25217"/>
                      </a:cubicBezTo>
                      <a:cubicBezTo>
                        <a:pt x="191192" y="25217"/>
                        <a:pt x="189356" y="25610"/>
                        <a:pt x="187777" y="26394"/>
                      </a:cubicBezTo>
                      <a:cubicBezTo>
                        <a:pt x="186199" y="27178"/>
                        <a:pt x="184878" y="28219"/>
                        <a:pt x="183814" y="29515"/>
                      </a:cubicBezTo>
                      <a:cubicBezTo>
                        <a:pt x="182750" y="30811"/>
                        <a:pt x="181926" y="32320"/>
                        <a:pt x="181343" y="34042"/>
                      </a:cubicBezTo>
                      <a:cubicBezTo>
                        <a:pt x="180759" y="35765"/>
                        <a:pt x="180434" y="37564"/>
                        <a:pt x="180365" y="39440"/>
                      </a:cubicBezTo>
                      <a:close/>
                      <a:moveTo>
                        <a:pt x="290174" y="20818"/>
                      </a:moveTo>
                      <a:cubicBezTo>
                        <a:pt x="290174" y="21056"/>
                        <a:pt x="290140" y="21346"/>
                        <a:pt x="290071" y="21687"/>
                      </a:cubicBezTo>
                      <a:cubicBezTo>
                        <a:pt x="290003" y="22028"/>
                        <a:pt x="289883" y="22455"/>
                        <a:pt x="289713" y="22966"/>
                      </a:cubicBezTo>
                      <a:lnTo>
                        <a:pt x="276156" y="66708"/>
                      </a:lnTo>
                      <a:cubicBezTo>
                        <a:pt x="276054" y="67083"/>
                        <a:pt x="275892" y="67390"/>
                        <a:pt x="275670" y="67628"/>
                      </a:cubicBezTo>
                      <a:cubicBezTo>
                        <a:pt x="275448" y="67867"/>
                        <a:pt x="275142" y="68055"/>
                        <a:pt x="274749" y="68191"/>
                      </a:cubicBezTo>
                      <a:cubicBezTo>
                        <a:pt x="274357" y="68328"/>
                        <a:pt x="273820" y="68421"/>
                        <a:pt x="273138" y="68473"/>
                      </a:cubicBezTo>
                      <a:cubicBezTo>
                        <a:pt x="272456" y="68524"/>
                        <a:pt x="271603" y="68549"/>
                        <a:pt x="270580" y="68549"/>
                      </a:cubicBezTo>
                      <a:cubicBezTo>
                        <a:pt x="269523" y="68549"/>
                        <a:pt x="268636" y="68515"/>
                        <a:pt x="267920" y="68447"/>
                      </a:cubicBezTo>
                      <a:cubicBezTo>
                        <a:pt x="267203" y="68379"/>
                        <a:pt x="266632" y="68276"/>
                        <a:pt x="266205" y="68140"/>
                      </a:cubicBezTo>
                      <a:cubicBezTo>
                        <a:pt x="265779" y="68004"/>
                        <a:pt x="265463" y="67816"/>
                        <a:pt x="265259" y="67577"/>
                      </a:cubicBezTo>
                      <a:cubicBezTo>
                        <a:pt x="265055" y="67338"/>
                        <a:pt x="264901" y="67049"/>
                        <a:pt x="264798" y="66708"/>
                      </a:cubicBezTo>
                      <a:lnTo>
                        <a:pt x="255130" y="33301"/>
                      </a:lnTo>
                      <a:lnTo>
                        <a:pt x="255027" y="32840"/>
                      </a:lnTo>
                      <a:lnTo>
                        <a:pt x="254925" y="33301"/>
                      </a:lnTo>
                      <a:lnTo>
                        <a:pt x="245972" y="66708"/>
                      </a:lnTo>
                      <a:cubicBezTo>
                        <a:pt x="245869" y="67083"/>
                        <a:pt x="245707" y="67390"/>
                        <a:pt x="245485" y="67628"/>
                      </a:cubicBezTo>
                      <a:cubicBezTo>
                        <a:pt x="245265" y="67867"/>
                        <a:pt x="244931" y="68055"/>
                        <a:pt x="244488" y="68191"/>
                      </a:cubicBezTo>
                      <a:cubicBezTo>
                        <a:pt x="244044" y="68328"/>
                        <a:pt x="243474" y="68421"/>
                        <a:pt x="242775" y="68473"/>
                      </a:cubicBezTo>
                      <a:cubicBezTo>
                        <a:pt x="242076" y="68524"/>
                        <a:pt x="241214" y="68549"/>
                        <a:pt x="240191" y="68549"/>
                      </a:cubicBezTo>
                      <a:cubicBezTo>
                        <a:pt x="239133" y="68549"/>
                        <a:pt x="238272" y="68515"/>
                        <a:pt x="237607" y="68447"/>
                      </a:cubicBezTo>
                      <a:cubicBezTo>
                        <a:pt x="236943" y="68379"/>
                        <a:pt x="236397" y="68276"/>
                        <a:pt x="235970" y="68140"/>
                      </a:cubicBezTo>
                      <a:cubicBezTo>
                        <a:pt x="235544" y="68004"/>
                        <a:pt x="235228" y="67816"/>
                        <a:pt x="235023" y="67577"/>
                      </a:cubicBezTo>
                      <a:cubicBezTo>
                        <a:pt x="234819" y="67338"/>
                        <a:pt x="234665" y="67049"/>
                        <a:pt x="234563" y="66708"/>
                      </a:cubicBezTo>
                      <a:lnTo>
                        <a:pt x="221108" y="22966"/>
                      </a:lnTo>
                      <a:cubicBezTo>
                        <a:pt x="220938" y="22455"/>
                        <a:pt x="220819" y="22028"/>
                        <a:pt x="220750" y="21687"/>
                      </a:cubicBezTo>
                      <a:cubicBezTo>
                        <a:pt x="220681" y="21346"/>
                        <a:pt x="220648" y="21056"/>
                        <a:pt x="220648" y="20818"/>
                      </a:cubicBezTo>
                      <a:cubicBezTo>
                        <a:pt x="220648" y="20511"/>
                        <a:pt x="220716" y="20263"/>
                        <a:pt x="220853" y="20076"/>
                      </a:cubicBezTo>
                      <a:cubicBezTo>
                        <a:pt x="220989" y="19888"/>
                        <a:pt x="221219" y="19735"/>
                        <a:pt x="221543" y="19615"/>
                      </a:cubicBezTo>
                      <a:cubicBezTo>
                        <a:pt x="221867" y="19496"/>
                        <a:pt x="222302" y="19419"/>
                        <a:pt x="222847" y="19385"/>
                      </a:cubicBezTo>
                      <a:cubicBezTo>
                        <a:pt x="223393" y="19351"/>
                        <a:pt x="224058" y="19334"/>
                        <a:pt x="224843" y="19334"/>
                      </a:cubicBezTo>
                      <a:cubicBezTo>
                        <a:pt x="225798" y="19334"/>
                        <a:pt x="226565" y="19360"/>
                        <a:pt x="227145" y="19411"/>
                      </a:cubicBezTo>
                      <a:cubicBezTo>
                        <a:pt x="227725" y="19462"/>
                        <a:pt x="228168" y="19547"/>
                        <a:pt x="228475" y="19667"/>
                      </a:cubicBezTo>
                      <a:cubicBezTo>
                        <a:pt x="228782" y="19786"/>
                        <a:pt x="229003" y="19956"/>
                        <a:pt x="229141" y="20178"/>
                      </a:cubicBezTo>
                      <a:cubicBezTo>
                        <a:pt x="229277" y="20400"/>
                        <a:pt x="229396" y="20664"/>
                        <a:pt x="229499" y="20971"/>
                      </a:cubicBezTo>
                      <a:lnTo>
                        <a:pt x="240600" y="58931"/>
                      </a:lnTo>
                      <a:lnTo>
                        <a:pt x="240702" y="59392"/>
                      </a:lnTo>
                      <a:lnTo>
                        <a:pt x="240805" y="58931"/>
                      </a:lnTo>
                      <a:lnTo>
                        <a:pt x="250985" y="20971"/>
                      </a:lnTo>
                      <a:cubicBezTo>
                        <a:pt x="251054" y="20664"/>
                        <a:pt x="251164" y="20400"/>
                        <a:pt x="251318" y="20178"/>
                      </a:cubicBezTo>
                      <a:cubicBezTo>
                        <a:pt x="251472" y="19956"/>
                        <a:pt x="251702" y="19786"/>
                        <a:pt x="252008" y="19667"/>
                      </a:cubicBezTo>
                      <a:cubicBezTo>
                        <a:pt x="252316" y="19547"/>
                        <a:pt x="252733" y="19462"/>
                        <a:pt x="253262" y="19411"/>
                      </a:cubicBezTo>
                      <a:cubicBezTo>
                        <a:pt x="253790" y="19360"/>
                        <a:pt x="254482" y="19334"/>
                        <a:pt x="255334" y="19334"/>
                      </a:cubicBezTo>
                      <a:cubicBezTo>
                        <a:pt x="256153" y="19334"/>
                        <a:pt x="256826" y="19360"/>
                        <a:pt x="257355" y="19411"/>
                      </a:cubicBezTo>
                      <a:cubicBezTo>
                        <a:pt x="257883" y="19462"/>
                        <a:pt x="258301" y="19547"/>
                        <a:pt x="258608" y="19667"/>
                      </a:cubicBezTo>
                      <a:cubicBezTo>
                        <a:pt x="258915" y="19786"/>
                        <a:pt x="259137" y="19948"/>
                        <a:pt x="259273" y="20153"/>
                      </a:cubicBezTo>
                      <a:cubicBezTo>
                        <a:pt x="259410" y="20357"/>
                        <a:pt x="259512" y="20596"/>
                        <a:pt x="259581" y="20869"/>
                      </a:cubicBezTo>
                      <a:lnTo>
                        <a:pt x="270580" y="58931"/>
                      </a:lnTo>
                      <a:lnTo>
                        <a:pt x="270682" y="59392"/>
                      </a:lnTo>
                      <a:lnTo>
                        <a:pt x="270733" y="58931"/>
                      </a:lnTo>
                      <a:lnTo>
                        <a:pt x="281681" y="20971"/>
                      </a:lnTo>
                      <a:cubicBezTo>
                        <a:pt x="281749" y="20664"/>
                        <a:pt x="281861" y="20400"/>
                        <a:pt x="282014" y="20178"/>
                      </a:cubicBezTo>
                      <a:cubicBezTo>
                        <a:pt x="282167" y="19956"/>
                        <a:pt x="282406" y="19786"/>
                        <a:pt x="282730" y="19667"/>
                      </a:cubicBezTo>
                      <a:cubicBezTo>
                        <a:pt x="283054" y="19547"/>
                        <a:pt x="283498" y="19462"/>
                        <a:pt x="284060" y="19411"/>
                      </a:cubicBezTo>
                      <a:cubicBezTo>
                        <a:pt x="284623" y="19360"/>
                        <a:pt x="285348" y="19334"/>
                        <a:pt x="286234" y="19334"/>
                      </a:cubicBezTo>
                      <a:cubicBezTo>
                        <a:pt x="287053" y="19334"/>
                        <a:pt x="287710" y="19351"/>
                        <a:pt x="288204" y="19385"/>
                      </a:cubicBezTo>
                      <a:cubicBezTo>
                        <a:pt x="288699" y="19419"/>
                        <a:pt x="289091" y="19505"/>
                        <a:pt x="289381" y="19641"/>
                      </a:cubicBezTo>
                      <a:cubicBezTo>
                        <a:pt x="289671" y="19777"/>
                        <a:pt x="289876" y="19931"/>
                        <a:pt x="289995" y="20101"/>
                      </a:cubicBezTo>
                      <a:cubicBezTo>
                        <a:pt x="290114" y="20272"/>
                        <a:pt x="290174" y="20511"/>
                        <a:pt x="290174" y="20818"/>
                      </a:cubicBezTo>
                      <a:close/>
                      <a:moveTo>
                        <a:pt x="358299" y="64405"/>
                      </a:moveTo>
                      <a:cubicBezTo>
                        <a:pt x="358299" y="65087"/>
                        <a:pt x="358264" y="65659"/>
                        <a:pt x="358196" y="66119"/>
                      </a:cubicBezTo>
                      <a:cubicBezTo>
                        <a:pt x="358128" y="66580"/>
                        <a:pt x="358017" y="66972"/>
                        <a:pt x="357863" y="67296"/>
                      </a:cubicBezTo>
                      <a:cubicBezTo>
                        <a:pt x="357710" y="67620"/>
                        <a:pt x="357522" y="67859"/>
                        <a:pt x="357300" y="68012"/>
                      </a:cubicBezTo>
                      <a:cubicBezTo>
                        <a:pt x="357079" y="68166"/>
                        <a:pt x="356815" y="68242"/>
                        <a:pt x="356508" y="68242"/>
                      </a:cubicBezTo>
                      <a:lnTo>
                        <a:pt x="327244" y="68242"/>
                      </a:lnTo>
                      <a:cubicBezTo>
                        <a:pt x="326460" y="68242"/>
                        <a:pt x="325718" y="67978"/>
                        <a:pt x="325019" y="67449"/>
                      </a:cubicBezTo>
                      <a:cubicBezTo>
                        <a:pt x="324320" y="66921"/>
                        <a:pt x="323971" y="65991"/>
                        <a:pt x="323971" y="64661"/>
                      </a:cubicBezTo>
                      <a:lnTo>
                        <a:pt x="323971" y="3372"/>
                      </a:lnTo>
                      <a:cubicBezTo>
                        <a:pt x="323971" y="3100"/>
                        <a:pt x="324038" y="2861"/>
                        <a:pt x="324174" y="2656"/>
                      </a:cubicBezTo>
                      <a:cubicBezTo>
                        <a:pt x="324312" y="2451"/>
                        <a:pt x="324550" y="2290"/>
                        <a:pt x="324891" y="2170"/>
                      </a:cubicBezTo>
                      <a:cubicBezTo>
                        <a:pt x="325233" y="2051"/>
                        <a:pt x="325693" y="1948"/>
                        <a:pt x="326273" y="1863"/>
                      </a:cubicBezTo>
                      <a:cubicBezTo>
                        <a:pt x="326852" y="1778"/>
                        <a:pt x="327551" y="1735"/>
                        <a:pt x="328370" y="1735"/>
                      </a:cubicBezTo>
                      <a:cubicBezTo>
                        <a:pt x="329223" y="1735"/>
                        <a:pt x="329930" y="1778"/>
                        <a:pt x="330493" y="1863"/>
                      </a:cubicBezTo>
                      <a:cubicBezTo>
                        <a:pt x="331056" y="1948"/>
                        <a:pt x="331508" y="2051"/>
                        <a:pt x="331849" y="2170"/>
                      </a:cubicBezTo>
                      <a:cubicBezTo>
                        <a:pt x="332190" y="2290"/>
                        <a:pt x="332429" y="2451"/>
                        <a:pt x="332565" y="2656"/>
                      </a:cubicBezTo>
                      <a:cubicBezTo>
                        <a:pt x="332701" y="2861"/>
                        <a:pt x="332770" y="3100"/>
                        <a:pt x="332770" y="3372"/>
                      </a:cubicBezTo>
                      <a:lnTo>
                        <a:pt x="332770" y="60620"/>
                      </a:lnTo>
                      <a:lnTo>
                        <a:pt x="356508" y="60620"/>
                      </a:lnTo>
                      <a:cubicBezTo>
                        <a:pt x="356815" y="60620"/>
                        <a:pt x="357079" y="60696"/>
                        <a:pt x="357300" y="60850"/>
                      </a:cubicBezTo>
                      <a:cubicBezTo>
                        <a:pt x="357522" y="61003"/>
                        <a:pt x="357710" y="61225"/>
                        <a:pt x="357863" y="61515"/>
                      </a:cubicBezTo>
                      <a:cubicBezTo>
                        <a:pt x="358017" y="61805"/>
                        <a:pt x="358128" y="62188"/>
                        <a:pt x="358196" y="62666"/>
                      </a:cubicBezTo>
                      <a:cubicBezTo>
                        <a:pt x="358264" y="63143"/>
                        <a:pt x="358299" y="63723"/>
                        <a:pt x="358299" y="64405"/>
                      </a:cubicBezTo>
                      <a:close/>
                      <a:moveTo>
                        <a:pt x="409476" y="43430"/>
                      </a:moveTo>
                      <a:cubicBezTo>
                        <a:pt x="409476" y="47182"/>
                        <a:pt x="408980" y="50635"/>
                        <a:pt x="407992" y="53790"/>
                      </a:cubicBezTo>
                      <a:cubicBezTo>
                        <a:pt x="407002" y="56945"/>
                        <a:pt x="405527" y="59665"/>
                        <a:pt x="403566" y="61950"/>
                      </a:cubicBezTo>
                      <a:cubicBezTo>
                        <a:pt x="401605" y="64235"/>
                        <a:pt x="399149" y="66017"/>
                        <a:pt x="396200" y="67296"/>
                      </a:cubicBezTo>
                      <a:cubicBezTo>
                        <a:pt x="393249" y="68575"/>
                        <a:pt x="389830" y="69214"/>
                        <a:pt x="385941" y="69214"/>
                      </a:cubicBezTo>
                      <a:cubicBezTo>
                        <a:pt x="382156" y="69214"/>
                        <a:pt x="378856" y="68652"/>
                        <a:pt x="376042" y="67526"/>
                      </a:cubicBezTo>
                      <a:cubicBezTo>
                        <a:pt x="373228" y="66401"/>
                        <a:pt x="370884" y="64763"/>
                        <a:pt x="369008" y="62615"/>
                      </a:cubicBezTo>
                      <a:cubicBezTo>
                        <a:pt x="367132" y="60466"/>
                        <a:pt x="365734" y="57857"/>
                        <a:pt x="364813" y="54787"/>
                      </a:cubicBezTo>
                      <a:cubicBezTo>
                        <a:pt x="363892" y="51718"/>
                        <a:pt x="363432" y="48239"/>
                        <a:pt x="363432" y="44351"/>
                      </a:cubicBezTo>
                      <a:cubicBezTo>
                        <a:pt x="363432" y="40599"/>
                        <a:pt x="363917" y="37146"/>
                        <a:pt x="364889" y="33991"/>
                      </a:cubicBezTo>
                      <a:cubicBezTo>
                        <a:pt x="365862" y="30836"/>
                        <a:pt x="367328" y="28116"/>
                        <a:pt x="369290" y="25831"/>
                      </a:cubicBezTo>
                      <a:cubicBezTo>
                        <a:pt x="371250" y="23546"/>
                        <a:pt x="373698" y="21773"/>
                        <a:pt x="376630" y="20511"/>
                      </a:cubicBezTo>
                      <a:cubicBezTo>
                        <a:pt x="379564" y="19249"/>
                        <a:pt x="382991" y="18618"/>
                        <a:pt x="386914" y="18618"/>
                      </a:cubicBezTo>
                      <a:cubicBezTo>
                        <a:pt x="390700" y="18618"/>
                        <a:pt x="393999" y="19181"/>
                        <a:pt x="396813" y="20306"/>
                      </a:cubicBezTo>
                      <a:cubicBezTo>
                        <a:pt x="399627" y="21432"/>
                        <a:pt x="401972" y="23069"/>
                        <a:pt x="403847" y="25217"/>
                      </a:cubicBezTo>
                      <a:cubicBezTo>
                        <a:pt x="405724" y="27366"/>
                        <a:pt x="407130" y="29975"/>
                        <a:pt x="408068" y="33045"/>
                      </a:cubicBezTo>
                      <a:cubicBezTo>
                        <a:pt x="409006" y="36114"/>
                        <a:pt x="409476" y="39576"/>
                        <a:pt x="409476" y="43430"/>
                      </a:cubicBezTo>
                      <a:close/>
                      <a:moveTo>
                        <a:pt x="400727" y="43993"/>
                      </a:moveTo>
                      <a:cubicBezTo>
                        <a:pt x="400727" y="41503"/>
                        <a:pt x="400494" y="39150"/>
                        <a:pt x="400030" y="36933"/>
                      </a:cubicBezTo>
                      <a:cubicBezTo>
                        <a:pt x="399565" y="34716"/>
                        <a:pt x="398799" y="32772"/>
                        <a:pt x="397732" y="31101"/>
                      </a:cubicBezTo>
                      <a:cubicBezTo>
                        <a:pt x="396665" y="29429"/>
                        <a:pt x="395220" y="28108"/>
                        <a:pt x="393396" y="27136"/>
                      </a:cubicBezTo>
                      <a:cubicBezTo>
                        <a:pt x="391572" y="26164"/>
                        <a:pt x="389301" y="25678"/>
                        <a:pt x="386582" y="25678"/>
                      </a:cubicBezTo>
                      <a:cubicBezTo>
                        <a:pt x="384069" y="25678"/>
                        <a:pt x="381910" y="26121"/>
                        <a:pt x="380103" y="27008"/>
                      </a:cubicBezTo>
                      <a:cubicBezTo>
                        <a:pt x="378296" y="27895"/>
                        <a:pt x="376809" y="29148"/>
                        <a:pt x="375638" y="30768"/>
                      </a:cubicBezTo>
                      <a:cubicBezTo>
                        <a:pt x="374468" y="32388"/>
                        <a:pt x="373600" y="34307"/>
                        <a:pt x="373031" y="36524"/>
                      </a:cubicBezTo>
                      <a:cubicBezTo>
                        <a:pt x="372463" y="38740"/>
                        <a:pt x="372179" y="41162"/>
                        <a:pt x="372179" y="43788"/>
                      </a:cubicBezTo>
                      <a:cubicBezTo>
                        <a:pt x="372179" y="46312"/>
                        <a:pt x="372412" y="48682"/>
                        <a:pt x="372877" y="50899"/>
                      </a:cubicBezTo>
                      <a:cubicBezTo>
                        <a:pt x="373341" y="53116"/>
                        <a:pt x="374116" y="55052"/>
                        <a:pt x="375200" y="56706"/>
                      </a:cubicBezTo>
                      <a:cubicBezTo>
                        <a:pt x="376284" y="58360"/>
                        <a:pt x="377737" y="59673"/>
                        <a:pt x="379561" y="60645"/>
                      </a:cubicBezTo>
                      <a:cubicBezTo>
                        <a:pt x="381385" y="61617"/>
                        <a:pt x="383657" y="62103"/>
                        <a:pt x="386375" y="62103"/>
                      </a:cubicBezTo>
                      <a:cubicBezTo>
                        <a:pt x="388854" y="62103"/>
                        <a:pt x="391005" y="61660"/>
                        <a:pt x="392829" y="60773"/>
                      </a:cubicBezTo>
                      <a:cubicBezTo>
                        <a:pt x="394653" y="59886"/>
                        <a:pt x="396149" y="58641"/>
                        <a:pt x="397320" y="57038"/>
                      </a:cubicBezTo>
                      <a:cubicBezTo>
                        <a:pt x="398489" y="55435"/>
                        <a:pt x="399349" y="53526"/>
                        <a:pt x="399901" y="51309"/>
                      </a:cubicBezTo>
                      <a:cubicBezTo>
                        <a:pt x="400452" y="49092"/>
                        <a:pt x="400727" y="46653"/>
                        <a:pt x="400727" y="43993"/>
                      </a:cubicBezTo>
                      <a:close/>
                      <a:moveTo>
                        <a:pt x="459697" y="23017"/>
                      </a:moveTo>
                      <a:cubicBezTo>
                        <a:pt x="459697" y="24211"/>
                        <a:pt x="459535" y="25072"/>
                        <a:pt x="459211" y="25601"/>
                      </a:cubicBezTo>
                      <a:cubicBezTo>
                        <a:pt x="458886" y="26130"/>
                        <a:pt x="458469" y="26394"/>
                        <a:pt x="457958" y="26394"/>
                      </a:cubicBezTo>
                      <a:lnTo>
                        <a:pt x="451358" y="26394"/>
                      </a:lnTo>
                      <a:cubicBezTo>
                        <a:pt x="452551" y="27622"/>
                        <a:pt x="453387" y="28978"/>
                        <a:pt x="453865" y="30461"/>
                      </a:cubicBezTo>
                      <a:cubicBezTo>
                        <a:pt x="454342" y="31945"/>
                        <a:pt x="454581" y="33488"/>
                        <a:pt x="454581" y="35091"/>
                      </a:cubicBezTo>
                      <a:cubicBezTo>
                        <a:pt x="454581" y="37751"/>
                        <a:pt x="454154" y="40105"/>
                        <a:pt x="453302" y="42151"/>
                      </a:cubicBezTo>
                      <a:cubicBezTo>
                        <a:pt x="452449" y="44197"/>
                        <a:pt x="451230" y="45928"/>
                        <a:pt x="449644" y="47344"/>
                      </a:cubicBezTo>
                      <a:cubicBezTo>
                        <a:pt x="448058" y="48759"/>
                        <a:pt x="446173" y="49842"/>
                        <a:pt x="443991" y="50592"/>
                      </a:cubicBezTo>
                      <a:cubicBezTo>
                        <a:pt x="441808" y="51343"/>
                        <a:pt x="439386" y="51718"/>
                        <a:pt x="436727" y="51718"/>
                      </a:cubicBezTo>
                      <a:cubicBezTo>
                        <a:pt x="434850" y="51718"/>
                        <a:pt x="433068" y="51471"/>
                        <a:pt x="431380" y="50976"/>
                      </a:cubicBezTo>
                      <a:cubicBezTo>
                        <a:pt x="429691" y="50482"/>
                        <a:pt x="428387" y="49859"/>
                        <a:pt x="427466" y="49109"/>
                      </a:cubicBezTo>
                      <a:cubicBezTo>
                        <a:pt x="426852" y="49723"/>
                        <a:pt x="426349" y="50422"/>
                        <a:pt x="425957" y="51206"/>
                      </a:cubicBezTo>
                      <a:cubicBezTo>
                        <a:pt x="425565" y="51991"/>
                        <a:pt x="425369" y="52894"/>
                        <a:pt x="425369" y="53918"/>
                      </a:cubicBezTo>
                      <a:cubicBezTo>
                        <a:pt x="425369" y="55111"/>
                        <a:pt x="425923" y="56100"/>
                        <a:pt x="427031" y="56885"/>
                      </a:cubicBezTo>
                      <a:cubicBezTo>
                        <a:pt x="428140" y="57669"/>
                        <a:pt x="429615" y="58096"/>
                        <a:pt x="431456" y="58164"/>
                      </a:cubicBezTo>
                      <a:lnTo>
                        <a:pt x="443479" y="58676"/>
                      </a:lnTo>
                      <a:cubicBezTo>
                        <a:pt x="445764" y="58744"/>
                        <a:pt x="447862" y="59059"/>
                        <a:pt x="449772" y="59622"/>
                      </a:cubicBezTo>
                      <a:cubicBezTo>
                        <a:pt x="451682" y="60185"/>
                        <a:pt x="453336" y="60986"/>
                        <a:pt x="454735" y="62026"/>
                      </a:cubicBezTo>
                      <a:cubicBezTo>
                        <a:pt x="456133" y="63067"/>
                        <a:pt x="457224" y="64346"/>
                        <a:pt x="458008" y="65863"/>
                      </a:cubicBezTo>
                      <a:cubicBezTo>
                        <a:pt x="458793" y="67381"/>
                        <a:pt x="459186" y="69146"/>
                        <a:pt x="459186" y="71158"/>
                      </a:cubicBezTo>
                      <a:cubicBezTo>
                        <a:pt x="459186" y="73273"/>
                        <a:pt x="458742" y="75285"/>
                        <a:pt x="457855" y="77195"/>
                      </a:cubicBezTo>
                      <a:cubicBezTo>
                        <a:pt x="456968" y="79105"/>
                        <a:pt x="455613" y="80785"/>
                        <a:pt x="453788" y="82234"/>
                      </a:cubicBezTo>
                      <a:cubicBezTo>
                        <a:pt x="451963" y="83684"/>
                        <a:pt x="449636" y="84826"/>
                        <a:pt x="446805" y="85662"/>
                      </a:cubicBezTo>
                      <a:cubicBezTo>
                        <a:pt x="443974" y="86498"/>
                        <a:pt x="440631" y="86915"/>
                        <a:pt x="436777" y="86915"/>
                      </a:cubicBezTo>
                      <a:cubicBezTo>
                        <a:pt x="433059" y="86915"/>
                        <a:pt x="429896" y="86600"/>
                        <a:pt x="427287" y="85969"/>
                      </a:cubicBezTo>
                      <a:cubicBezTo>
                        <a:pt x="424678" y="85338"/>
                        <a:pt x="422538" y="84477"/>
                        <a:pt x="420866" y="83385"/>
                      </a:cubicBezTo>
                      <a:cubicBezTo>
                        <a:pt x="419196" y="82294"/>
                        <a:pt x="417984" y="80989"/>
                        <a:pt x="417235" y="79472"/>
                      </a:cubicBezTo>
                      <a:cubicBezTo>
                        <a:pt x="416484" y="77954"/>
                        <a:pt x="416109" y="76308"/>
                        <a:pt x="416109" y="74535"/>
                      </a:cubicBezTo>
                      <a:cubicBezTo>
                        <a:pt x="416109" y="73409"/>
                        <a:pt x="416245" y="72318"/>
                        <a:pt x="416518" y="71261"/>
                      </a:cubicBezTo>
                      <a:cubicBezTo>
                        <a:pt x="416791" y="70203"/>
                        <a:pt x="417209" y="69197"/>
                        <a:pt x="417772" y="68242"/>
                      </a:cubicBezTo>
                      <a:cubicBezTo>
                        <a:pt x="418334" y="67287"/>
                        <a:pt x="419033" y="66375"/>
                        <a:pt x="419869" y="65505"/>
                      </a:cubicBezTo>
                      <a:cubicBezTo>
                        <a:pt x="420705" y="64636"/>
                        <a:pt x="421668" y="63774"/>
                        <a:pt x="422759" y="62922"/>
                      </a:cubicBezTo>
                      <a:cubicBezTo>
                        <a:pt x="421088" y="62069"/>
                        <a:pt x="419852" y="60995"/>
                        <a:pt x="419050" y="59699"/>
                      </a:cubicBezTo>
                      <a:cubicBezTo>
                        <a:pt x="418249" y="58403"/>
                        <a:pt x="417848" y="57004"/>
                        <a:pt x="417848" y="55504"/>
                      </a:cubicBezTo>
                      <a:cubicBezTo>
                        <a:pt x="417848" y="53423"/>
                        <a:pt x="418275" y="51564"/>
                        <a:pt x="419127" y="49927"/>
                      </a:cubicBezTo>
                      <a:cubicBezTo>
                        <a:pt x="419980" y="48290"/>
                        <a:pt x="421037" y="46824"/>
                        <a:pt x="422299" y="45528"/>
                      </a:cubicBezTo>
                      <a:cubicBezTo>
                        <a:pt x="421242" y="44266"/>
                        <a:pt x="420406" y="42842"/>
                        <a:pt x="419792" y="41256"/>
                      </a:cubicBezTo>
                      <a:cubicBezTo>
                        <a:pt x="419179" y="39670"/>
                        <a:pt x="418871" y="37751"/>
                        <a:pt x="418871" y="35500"/>
                      </a:cubicBezTo>
                      <a:cubicBezTo>
                        <a:pt x="418871" y="32874"/>
                        <a:pt x="419315" y="30521"/>
                        <a:pt x="420202" y="28440"/>
                      </a:cubicBezTo>
                      <a:cubicBezTo>
                        <a:pt x="421088" y="26360"/>
                        <a:pt x="422316" y="24603"/>
                        <a:pt x="423885" y="23171"/>
                      </a:cubicBezTo>
                      <a:cubicBezTo>
                        <a:pt x="425454" y="21739"/>
                        <a:pt x="427339" y="20639"/>
                        <a:pt x="429538" y="19871"/>
                      </a:cubicBezTo>
                      <a:cubicBezTo>
                        <a:pt x="431738" y="19104"/>
                        <a:pt x="434134" y="18720"/>
                        <a:pt x="436727" y="18720"/>
                      </a:cubicBezTo>
                      <a:cubicBezTo>
                        <a:pt x="438125" y="18720"/>
                        <a:pt x="439429" y="18797"/>
                        <a:pt x="440639" y="18950"/>
                      </a:cubicBezTo>
                      <a:cubicBezTo>
                        <a:pt x="441851" y="19104"/>
                        <a:pt x="442984" y="19317"/>
                        <a:pt x="444042" y="19590"/>
                      </a:cubicBezTo>
                      <a:lnTo>
                        <a:pt x="457958" y="19590"/>
                      </a:lnTo>
                      <a:cubicBezTo>
                        <a:pt x="458537" y="19590"/>
                        <a:pt x="458972" y="19871"/>
                        <a:pt x="459262" y="20434"/>
                      </a:cubicBezTo>
                      <a:cubicBezTo>
                        <a:pt x="459552" y="20997"/>
                        <a:pt x="459697" y="21858"/>
                        <a:pt x="459697" y="23017"/>
                      </a:cubicBezTo>
                      <a:close/>
                      <a:moveTo>
                        <a:pt x="446497" y="35142"/>
                      </a:moveTo>
                      <a:cubicBezTo>
                        <a:pt x="446497" y="32005"/>
                        <a:pt x="445636" y="29557"/>
                        <a:pt x="443914" y="27801"/>
                      </a:cubicBezTo>
                      <a:cubicBezTo>
                        <a:pt x="442192" y="26044"/>
                        <a:pt x="439744" y="25166"/>
                        <a:pt x="436572" y="25166"/>
                      </a:cubicBezTo>
                      <a:cubicBezTo>
                        <a:pt x="434936" y="25166"/>
                        <a:pt x="433512" y="25439"/>
                        <a:pt x="432301" y="25985"/>
                      </a:cubicBezTo>
                      <a:cubicBezTo>
                        <a:pt x="431090" y="26530"/>
                        <a:pt x="430084" y="27281"/>
                        <a:pt x="429283" y="28236"/>
                      </a:cubicBezTo>
                      <a:cubicBezTo>
                        <a:pt x="428481" y="29191"/>
                        <a:pt x="427884" y="30291"/>
                        <a:pt x="427492" y="31536"/>
                      </a:cubicBezTo>
                      <a:cubicBezTo>
                        <a:pt x="427100" y="32780"/>
                        <a:pt x="426903" y="34085"/>
                        <a:pt x="426903" y="35449"/>
                      </a:cubicBezTo>
                      <a:cubicBezTo>
                        <a:pt x="426903" y="38485"/>
                        <a:pt x="427764" y="40872"/>
                        <a:pt x="429487" y="42611"/>
                      </a:cubicBezTo>
                      <a:cubicBezTo>
                        <a:pt x="431210" y="44351"/>
                        <a:pt x="433622" y="45221"/>
                        <a:pt x="436727" y="45221"/>
                      </a:cubicBezTo>
                      <a:cubicBezTo>
                        <a:pt x="438397" y="45221"/>
                        <a:pt x="439847" y="44956"/>
                        <a:pt x="441075" y="44428"/>
                      </a:cubicBezTo>
                      <a:cubicBezTo>
                        <a:pt x="442302" y="43899"/>
                        <a:pt x="443317" y="43166"/>
                        <a:pt x="444119" y="42228"/>
                      </a:cubicBezTo>
                      <a:cubicBezTo>
                        <a:pt x="444920" y="41290"/>
                        <a:pt x="445517" y="40207"/>
                        <a:pt x="445910" y="38979"/>
                      </a:cubicBezTo>
                      <a:cubicBezTo>
                        <a:pt x="446301" y="37751"/>
                        <a:pt x="446497" y="36472"/>
                        <a:pt x="446497" y="35142"/>
                      </a:cubicBezTo>
                      <a:close/>
                      <a:moveTo>
                        <a:pt x="450744" y="71619"/>
                      </a:moveTo>
                      <a:cubicBezTo>
                        <a:pt x="450744" y="69641"/>
                        <a:pt x="449934" y="68114"/>
                        <a:pt x="448314" y="67040"/>
                      </a:cubicBezTo>
                      <a:cubicBezTo>
                        <a:pt x="446694" y="65966"/>
                        <a:pt x="444503" y="65394"/>
                        <a:pt x="441740" y="65326"/>
                      </a:cubicBezTo>
                      <a:lnTo>
                        <a:pt x="429820" y="64917"/>
                      </a:lnTo>
                      <a:cubicBezTo>
                        <a:pt x="428728" y="65770"/>
                        <a:pt x="427833" y="66580"/>
                        <a:pt x="427134" y="67347"/>
                      </a:cubicBezTo>
                      <a:cubicBezTo>
                        <a:pt x="426435" y="68114"/>
                        <a:pt x="425880" y="68848"/>
                        <a:pt x="425471" y="69547"/>
                      </a:cubicBezTo>
                      <a:cubicBezTo>
                        <a:pt x="425061" y="70246"/>
                        <a:pt x="424780" y="70937"/>
                        <a:pt x="424627" y="71619"/>
                      </a:cubicBezTo>
                      <a:cubicBezTo>
                        <a:pt x="424474" y="72301"/>
                        <a:pt x="424396" y="73000"/>
                        <a:pt x="424396" y="73716"/>
                      </a:cubicBezTo>
                      <a:cubicBezTo>
                        <a:pt x="424396" y="75933"/>
                        <a:pt x="425522" y="77613"/>
                        <a:pt x="427773" y="78756"/>
                      </a:cubicBezTo>
                      <a:cubicBezTo>
                        <a:pt x="430024" y="79898"/>
                        <a:pt x="433162" y="80469"/>
                        <a:pt x="437187" y="80469"/>
                      </a:cubicBezTo>
                      <a:cubicBezTo>
                        <a:pt x="439744" y="80469"/>
                        <a:pt x="441884" y="80222"/>
                        <a:pt x="443607" y="79728"/>
                      </a:cubicBezTo>
                      <a:cubicBezTo>
                        <a:pt x="445330" y="79233"/>
                        <a:pt x="446719" y="78576"/>
                        <a:pt x="447777" y="77758"/>
                      </a:cubicBezTo>
                      <a:cubicBezTo>
                        <a:pt x="448834" y="76939"/>
                        <a:pt x="449593" y="76001"/>
                        <a:pt x="450053" y="74944"/>
                      </a:cubicBezTo>
                      <a:cubicBezTo>
                        <a:pt x="450514" y="73887"/>
                        <a:pt x="450744" y="72778"/>
                        <a:pt x="450744" y="7161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7" name="Полилиния: фигура 66">
                  <a:extLst>
                    <a:ext uri="{FF2B5EF4-FFF2-40B4-BE49-F238E27FC236}">
                      <a16:creationId xmlns:a16="http://schemas.microsoft.com/office/drawing/2014/main" id="{1134ED1F-9026-4449-AC09-E46660B6466F}"/>
                    </a:ext>
                  </a:extLst>
                </p:cNvPr>
                <p:cNvSpPr/>
                <p:nvPr/>
              </p:nvSpPr>
              <p:spPr>
                <a:xfrm>
                  <a:off x="3706242" y="3445969"/>
                  <a:ext cx="25937" cy="25937"/>
                </a:xfrm>
                <a:custGeom>
                  <a:avLst/>
                  <a:gdLst>
                    <a:gd name="connsiteX0" fmla="*/ 389 w 25937"/>
                    <a:gd name="connsiteY0" fmla="*/ 13310 h 25937"/>
                    <a:gd name="connsiteX1" fmla="*/ 4200 w 25937"/>
                    <a:gd name="connsiteY1" fmla="*/ 4153 h 25937"/>
                    <a:gd name="connsiteX2" fmla="*/ 13332 w 25937"/>
                    <a:gd name="connsiteY2" fmla="*/ 367 h 25937"/>
                    <a:gd name="connsiteX3" fmla="*/ 22515 w 25937"/>
                    <a:gd name="connsiteY3" fmla="*/ 4153 h 25937"/>
                    <a:gd name="connsiteX4" fmla="*/ 26326 w 25937"/>
                    <a:gd name="connsiteY4" fmla="*/ 13310 h 25937"/>
                    <a:gd name="connsiteX5" fmla="*/ 22515 w 25937"/>
                    <a:gd name="connsiteY5" fmla="*/ 22493 h 25937"/>
                    <a:gd name="connsiteX6" fmla="*/ 13332 w 25937"/>
                    <a:gd name="connsiteY6" fmla="*/ 26305 h 25937"/>
                    <a:gd name="connsiteX7" fmla="*/ 4200 w 25937"/>
                    <a:gd name="connsiteY7" fmla="*/ 22493 h 25937"/>
                    <a:gd name="connsiteX8" fmla="*/ 389 w 25937"/>
                    <a:gd name="connsiteY8" fmla="*/ 13310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310"/>
                      </a:moveTo>
                      <a:cubicBezTo>
                        <a:pt x="389" y="9729"/>
                        <a:pt x="1659" y="6677"/>
                        <a:pt x="4200" y="4153"/>
                      </a:cubicBezTo>
                      <a:cubicBezTo>
                        <a:pt x="6741" y="1629"/>
                        <a:pt x="9785" y="367"/>
                        <a:pt x="13332" y="367"/>
                      </a:cubicBezTo>
                      <a:cubicBezTo>
                        <a:pt x="16913" y="367"/>
                        <a:pt x="19974" y="1629"/>
                        <a:pt x="22515" y="4153"/>
                      </a:cubicBezTo>
                      <a:cubicBezTo>
                        <a:pt x="25056" y="6677"/>
                        <a:pt x="26326" y="9729"/>
                        <a:pt x="26326" y="13310"/>
                      </a:cubicBezTo>
                      <a:cubicBezTo>
                        <a:pt x="26326" y="16891"/>
                        <a:pt x="25056" y="19952"/>
                        <a:pt x="22515" y="22493"/>
                      </a:cubicBezTo>
                      <a:cubicBezTo>
                        <a:pt x="19974" y="25034"/>
                        <a:pt x="16913" y="26305"/>
                        <a:pt x="13332" y="26305"/>
                      </a:cubicBezTo>
                      <a:cubicBezTo>
                        <a:pt x="9785" y="26305"/>
                        <a:pt x="6741" y="25034"/>
                        <a:pt x="4200" y="22493"/>
                      </a:cubicBezTo>
                      <a:cubicBezTo>
                        <a:pt x="1659" y="19952"/>
                        <a:pt x="389" y="16891"/>
                        <a:pt x="389" y="1331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8" name="Полилиния: фигура 67">
                  <a:extLst>
                    <a:ext uri="{FF2B5EF4-FFF2-40B4-BE49-F238E27FC236}">
                      <a16:creationId xmlns:a16="http://schemas.microsoft.com/office/drawing/2014/main" id="{95A059FD-752B-422C-897E-E0622D6EFD18}"/>
                    </a:ext>
                  </a:extLst>
                </p:cNvPr>
                <p:cNvSpPr/>
                <p:nvPr/>
              </p:nvSpPr>
              <p:spPr>
                <a:xfrm>
                  <a:off x="3792571" y="3424021"/>
                  <a:ext cx="640309" cy="90244"/>
                </a:xfrm>
                <a:custGeom>
                  <a:avLst/>
                  <a:gdLst>
                    <a:gd name="connsiteX0" fmla="*/ 56957 w 640309"/>
                    <a:gd name="connsiteY0" fmla="*/ 68869 h 90244"/>
                    <a:gd name="connsiteX1" fmla="*/ 57391 w 640309"/>
                    <a:gd name="connsiteY1" fmla="*/ 70685 h 90244"/>
                    <a:gd name="connsiteX2" fmla="*/ 57008 w 640309"/>
                    <a:gd name="connsiteY2" fmla="*/ 71734 h 90244"/>
                    <a:gd name="connsiteX3" fmla="*/ 55652 w 640309"/>
                    <a:gd name="connsiteY3" fmla="*/ 72195 h 90244"/>
                    <a:gd name="connsiteX4" fmla="*/ 53120 w 640309"/>
                    <a:gd name="connsiteY4" fmla="*/ 72297 h 90244"/>
                    <a:gd name="connsiteX5" fmla="*/ 50587 w 640309"/>
                    <a:gd name="connsiteY5" fmla="*/ 72220 h 90244"/>
                    <a:gd name="connsiteX6" fmla="*/ 49155 w 640309"/>
                    <a:gd name="connsiteY6" fmla="*/ 71964 h 90244"/>
                    <a:gd name="connsiteX7" fmla="*/ 48438 w 640309"/>
                    <a:gd name="connsiteY7" fmla="*/ 71478 h 90244"/>
                    <a:gd name="connsiteX8" fmla="*/ 48004 w 640309"/>
                    <a:gd name="connsiteY8" fmla="*/ 70711 h 90244"/>
                    <a:gd name="connsiteX9" fmla="*/ 42325 w 640309"/>
                    <a:gd name="connsiteY9" fmla="*/ 54596 h 90244"/>
                    <a:gd name="connsiteX10" fmla="*/ 14801 w 640309"/>
                    <a:gd name="connsiteY10" fmla="*/ 54596 h 90244"/>
                    <a:gd name="connsiteX11" fmla="*/ 9378 w 640309"/>
                    <a:gd name="connsiteY11" fmla="*/ 70506 h 90244"/>
                    <a:gd name="connsiteX12" fmla="*/ 8969 w 640309"/>
                    <a:gd name="connsiteY12" fmla="*/ 71299 h 90244"/>
                    <a:gd name="connsiteX13" fmla="*/ 8227 w 640309"/>
                    <a:gd name="connsiteY13" fmla="*/ 71862 h 90244"/>
                    <a:gd name="connsiteX14" fmla="*/ 6846 w 640309"/>
                    <a:gd name="connsiteY14" fmla="*/ 72195 h 90244"/>
                    <a:gd name="connsiteX15" fmla="*/ 4518 w 640309"/>
                    <a:gd name="connsiteY15" fmla="*/ 72297 h 90244"/>
                    <a:gd name="connsiteX16" fmla="*/ 2088 w 640309"/>
                    <a:gd name="connsiteY16" fmla="*/ 72169 h 90244"/>
                    <a:gd name="connsiteX17" fmla="*/ 758 w 640309"/>
                    <a:gd name="connsiteY17" fmla="*/ 71683 h 90244"/>
                    <a:gd name="connsiteX18" fmla="*/ 400 w 640309"/>
                    <a:gd name="connsiteY18" fmla="*/ 70634 h 90244"/>
                    <a:gd name="connsiteX19" fmla="*/ 834 w 640309"/>
                    <a:gd name="connsiteY19" fmla="*/ 68818 h 90244"/>
                    <a:gd name="connsiteX20" fmla="*/ 23038 w 640309"/>
                    <a:gd name="connsiteY20" fmla="*/ 7325 h 90244"/>
                    <a:gd name="connsiteX21" fmla="*/ 23575 w 640309"/>
                    <a:gd name="connsiteY21" fmla="*/ 6404 h 90244"/>
                    <a:gd name="connsiteX22" fmla="*/ 24547 w 640309"/>
                    <a:gd name="connsiteY22" fmla="*/ 5841 h 90244"/>
                    <a:gd name="connsiteX23" fmla="*/ 26184 w 640309"/>
                    <a:gd name="connsiteY23" fmla="*/ 5560 h 90244"/>
                    <a:gd name="connsiteX24" fmla="*/ 28716 w 640309"/>
                    <a:gd name="connsiteY24" fmla="*/ 5483 h 90244"/>
                    <a:gd name="connsiteX25" fmla="*/ 31428 w 640309"/>
                    <a:gd name="connsiteY25" fmla="*/ 5560 h 90244"/>
                    <a:gd name="connsiteX26" fmla="*/ 33167 w 640309"/>
                    <a:gd name="connsiteY26" fmla="*/ 5841 h 90244"/>
                    <a:gd name="connsiteX27" fmla="*/ 34191 w 640309"/>
                    <a:gd name="connsiteY27" fmla="*/ 6429 h 90244"/>
                    <a:gd name="connsiteX28" fmla="*/ 34753 w 640309"/>
                    <a:gd name="connsiteY28" fmla="*/ 7376 h 90244"/>
                    <a:gd name="connsiteX29" fmla="*/ 28461 w 640309"/>
                    <a:gd name="connsiteY29" fmla="*/ 14589 h 90244"/>
                    <a:gd name="connsiteX30" fmla="*/ 28410 w 640309"/>
                    <a:gd name="connsiteY30" fmla="*/ 14589 h 90244"/>
                    <a:gd name="connsiteX31" fmla="*/ 17001 w 640309"/>
                    <a:gd name="connsiteY31" fmla="*/ 47587 h 90244"/>
                    <a:gd name="connsiteX32" fmla="*/ 40023 w 640309"/>
                    <a:gd name="connsiteY32" fmla="*/ 47587 h 90244"/>
                    <a:gd name="connsiteX33" fmla="*/ 108302 w 640309"/>
                    <a:gd name="connsiteY33" fmla="*/ 46973 h 90244"/>
                    <a:gd name="connsiteX34" fmla="*/ 106998 w 640309"/>
                    <a:gd name="connsiteY34" fmla="*/ 57819 h 90244"/>
                    <a:gd name="connsiteX35" fmla="*/ 103160 w 640309"/>
                    <a:gd name="connsiteY35" fmla="*/ 65979 h 90244"/>
                    <a:gd name="connsiteX36" fmla="*/ 96894 w 640309"/>
                    <a:gd name="connsiteY36" fmla="*/ 71146 h 90244"/>
                    <a:gd name="connsiteX37" fmla="*/ 88350 w 640309"/>
                    <a:gd name="connsiteY37" fmla="*/ 72962 h 90244"/>
                    <a:gd name="connsiteX38" fmla="*/ 84564 w 640309"/>
                    <a:gd name="connsiteY38" fmla="*/ 72553 h 90244"/>
                    <a:gd name="connsiteX39" fmla="*/ 81162 w 640309"/>
                    <a:gd name="connsiteY39" fmla="*/ 71274 h 90244"/>
                    <a:gd name="connsiteX40" fmla="*/ 77862 w 640309"/>
                    <a:gd name="connsiteY40" fmla="*/ 69074 h 90244"/>
                    <a:gd name="connsiteX41" fmla="*/ 74383 w 640309"/>
                    <a:gd name="connsiteY41" fmla="*/ 65953 h 90244"/>
                    <a:gd name="connsiteX42" fmla="*/ 74383 w 640309"/>
                    <a:gd name="connsiteY42" fmla="*/ 88975 h 90244"/>
                    <a:gd name="connsiteX43" fmla="*/ 74179 w 640309"/>
                    <a:gd name="connsiteY43" fmla="*/ 89691 h 90244"/>
                    <a:gd name="connsiteX44" fmla="*/ 73514 w 640309"/>
                    <a:gd name="connsiteY44" fmla="*/ 90203 h 90244"/>
                    <a:gd name="connsiteX45" fmla="*/ 72235 w 640309"/>
                    <a:gd name="connsiteY45" fmla="*/ 90510 h 90244"/>
                    <a:gd name="connsiteX46" fmla="*/ 70137 w 640309"/>
                    <a:gd name="connsiteY46" fmla="*/ 90612 h 90244"/>
                    <a:gd name="connsiteX47" fmla="*/ 68091 w 640309"/>
                    <a:gd name="connsiteY47" fmla="*/ 90510 h 90244"/>
                    <a:gd name="connsiteX48" fmla="*/ 66786 w 640309"/>
                    <a:gd name="connsiteY48" fmla="*/ 90203 h 90244"/>
                    <a:gd name="connsiteX49" fmla="*/ 66121 w 640309"/>
                    <a:gd name="connsiteY49" fmla="*/ 89691 h 90244"/>
                    <a:gd name="connsiteX50" fmla="*/ 65942 w 640309"/>
                    <a:gd name="connsiteY50" fmla="*/ 88975 h 90244"/>
                    <a:gd name="connsiteX51" fmla="*/ 65942 w 640309"/>
                    <a:gd name="connsiteY51" fmla="*/ 24668 h 90244"/>
                    <a:gd name="connsiteX52" fmla="*/ 66096 w 640309"/>
                    <a:gd name="connsiteY52" fmla="*/ 23926 h 90244"/>
                    <a:gd name="connsiteX53" fmla="*/ 66709 w 640309"/>
                    <a:gd name="connsiteY53" fmla="*/ 23440 h 90244"/>
                    <a:gd name="connsiteX54" fmla="*/ 67886 w 640309"/>
                    <a:gd name="connsiteY54" fmla="*/ 23158 h 90244"/>
                    <a:gd name="connsiteX55" fmla="*/ 69626 w 640309"/>
                    <a:gd name="connsiteY55" fmla="*/ 23082 h 90244"/>
                    <a:gd name="connsiteX56" fmla="*/ 71391 w 640309"/>
                    <a:gd name="connsiteY56" fmla="*/ 23158 h 90244"/>
                    <a:gd name="connsiteX57" fmla="*/ 72542 w 640309"/>
                    <a:gd name="connsiteY57" fmla="*/ 23440 h 90244"/>
                    <a:gd name="connsiteX58" fmla="*/ 73181 w 640309"/>
                    <a:gd name="connsiteY58" fmla="*/ 23926 h 90244"/>
                    <a:gd name="connsiteX59" fmla="*/ 73360 w 640309"/>
                    <a:gd name="connsiteY59" fmla="*/ 24668 h 90244"/>
                    <a:gd name="connsiteX60" fmla="*/ 73360 w 640309"/>
                    <a:gd name="connsiteY60" fmla="*/ 30858 h 90244"/>
                    <a:gd name="connsiteX61" fmla="*/ 77402 w 640309"/>
                    <a:gd name="connsiteY61" fmla="*/ 27123 h 90244"/>
                    <a:gd name="connsiteX62" fmla="*/ 81316 w 640309"/>
                    <a:gd name="connsiteY62" fmla="*/ 24489 h 90244"/>
                    <a:gd name="connsiteX63" fmla="*/ 85357 w 640309"/>
                    <a:gd name="connsiteY63" fmla="*/ 22903 h 90244"/>
                    <a:gd name="connsiteX64" fmla="*/ 89731 w 640309"/>
                    <a:gd name="connsiteY64" fmla="*/ 22365 h 90244"/>
                    <a:gd name="connsiteX65" fmla="*/ 98275 w 640309"/>
                    <a:gd name="connsiteY65" fmla="*/ 24310 h 90244"/>
                    <a:gd name="connsiteX66" fmla="*/ 104031 w 640309"/>
                    <a:gd name="connsiteY66" fmla="*/ 29630 h 90244"/>
                    <a:gd name="connsiteX67" fmla="*/ 107279 w 640309"/>
                    <a:gd name="connsiteY67" fmla="*/ 37483 h 90244"/>
                    <a:gd name="connsiteX68" fmla="*/ 108302 w 640309"/>
                    <a:gd name="connsiteY68" fmla="*/ 46973 h 90244"/>
                    <a:gd name="connsiteX69" fmla="*/ 99554 w 640309"/>
                    <a:gd name="connsiteY69" fmla="*/ 47945 h 90244"/>
                    <a:gd name="connsiteX70" fmla="*/ 99014 w 640309"/>
                    <a:gd name="connsiteY70" fmla="*/ 41115 h 90244"/>
                    <a:gd name="connsiteX71" fmla="*/ 97160 w 640309"/>
                    <a:gd name="connsiteY71" fmla="*/ 35258 h 90244"/>
                    <a:gd name="connsiteX72" fmla="*/ 93635 w 640309"/>
                    <a:gd name="connsiteY72" fmla="*/ 31165 h 90244"/>
                    <a:gd name="connsiteX73" fmla="*/ 88127 w 640309"/>
                    <a:gd name="connsiteY73" fmla="*/ 29630 h 90244"/>
                    <a:gd name="connsiteX74" fmla="*/ 84884 w 640309"/>
                    <a:gd name="connsiteY74" fmla="*/ 30116 h 90244"/>
                    <a:gd name="connsiteX75" fmla="*/ 81641 w 640309"/>
                    <a:gd name="connsiteY75" fmla="*/ 31651 h 90244"/>
                    <a:gd name="connsiteX76" fmla="*/ 78192 w 640309"/>
                    <a:gd name="connsiteY76" fmla="*/ 34413 h 90244"/>
                    <a:gd name="connsiteX77" fmla="*/ 74383 w 640309"/>
                    <a:gd name="connsiteY77" fmla="*/ 38634 h 90244"/>
                    <a:gd name="connsiteX78" fmla="*/ 74383 w 640309"/>
                    <a:gd name="connsiteY78" fmla="*/ 56949 h 90244"/>
                    <a:gd name="connsiteX79" fmla="*/ 81024 w 640309"/>
                    <a:gd name="connsiteY79" fmla="*/ 63446 h 90244"/>
                    <a:gd name="connsiteX80" fmla="*/ 87612 w 640309"/>
                    <a:gd name="connsiteY80" fmla="*/ 65697 h 90244"/>
                    <a:gd name="connsiteX81" fmla="*/ 93094 w 640309"/>
                    <a:gd name="connsiteY81" fmla="*/ 64163 h 90244"/>
                    <a:gd name="connsiteX82" fmla="*/ 96800 w 640309"/>
                    <a:gd name="connsiteY82" fmla="*/ 60070 h 90244"/>
                    <a:gd name="connsiteX83" fmla="*/ 98885 w 640309"/>
                    <a:gd name="connsiteY83" fmla="*/ 54340 h 90244"/>
                    <a:gd name="connsiteX84" fmla="*/ 99554 w 640309"/>
                    <a:gd name="connsiteY84" fmla="*/ 47945 h 90244"/>
                    <a:gd name="connsiteX85" fmla="*/ 162873 w 640309"/>
                    <a:gd name="connsiteY85" fmla="*/ 46973 h 90244"/>
                    <a:gd name="connsiteX86" fmla="*/ 161568 w 640309"/>
                    <a:gd name="connsiteY86" fmla="*/ 57819 h 90244"/>
                    <a:gd name="connsiteX87" fmla="*/ 157731 w 640309"/>
                    <a:gd name="connsiteY87" fmla="*/ 65979 h 90244"/>
                    <a:gd name="connsiteX88" fmla="*/ 151464 w 640309"/>
                    <a:gd name="connsiteY88" fmla="*/ 71146 h 90244"/>
                    <a:gd name="connsiteX89" fmla="*/ 142921 w 640309"/>
                    <a:gd name="connsiteY89" fmla="*/ 72962 h 90244"/>
                    <a:gd name="connsiteX90" fmla="*/ 139134 w 640309"/>
                    <a:gd name="connsiteY90" fmla="*/ 72553 h 90244"/>
                    <a:gd name="connsiteX91" fmla="*/ 135732 w 640309"/>
                    <a:gd name="connsiteY91" fmla="*/ 71274 h 90244"/>
                    <a:gd name="connsiteX92" fmla="*/ 132433 w 640309"/>
                    <a:gd name="connsiteY92" fmla="*/ 69074 h 90244"/>
                    <a:gd name="connsiteX93" fmla="*/ 128954 w 640309"/>
                    <a:gd name="connsiteY93" fmla="*/ 65953 h 90244"/>
                    <a:gd name="connsiteX94" fmla="*/ 128954 w 640309"/>
                    <a:gd name="connsiteY94" fmla="*/ 88975 h 90244"/>
                    <a:gd name="connsiteX95" fmla="*/ 128749 w 640309"/>
                    <a:gd name="connsiteY95" fmla="*/ 89691 h 90244"/>
                    <a:gd name="connsiteX96" fmla="*/ 128084 w 640309"/>
                    <a:gd name="connsiteY96" fmla="*/ 90203 h 90244"/>
                    <a:gd name="connsiteX97" fmla="*/ 126805 w 640309"/>
                    <a:gd name="connsiteY97" fmla="*/ 90510 h 90244"/>
                    <a:gd name="connsiteX98" fmla="*/ 124708 w 640309"/>
                    <a:gd name="connsiteY98" fmla="*/ 90612 h 90244"/>
                    <a:gd name="connsiteX99" fmla="*/ 122661 w 640309"/>
                    <a:gd name="connsiteY99" fmla="*/ 90510 h 90244"/>
                    <a:gd name="connsiteX100" fmla="*/ 121357 w 640309"/>
                    <a:gd name="connsiteY100" fmla="*/ 90203 h 90244"/>
                    <a:gd name="connsiteX101" fmla="*/ 120691 w 640309"/>
                    <a:gd name="connsiteY101" fmla="*/ 89691 h 90244"/>
                    <a:gd name="connsiteX102" fmla="*/ 120512 w 640309"/>
                    <a:gd name="connsiteY102" fmla="*/ 88975 h 90244"/>
                    <a:gd name="connsiteX103" fmla="*/ 120512 w 640309"/>
                    <a:gd name="connsiteY103" fmla="*/ 24668 h 90244"/>
                    <a:gd name="connsiteX104" fmla="*/ 120666 w 640309"/>
                    <a:gd name="connsiteY104" fmla="*/ 23926 h 90244"/>
                    <a:gd name="connsiteX105" fmla="*/ 121280 w 640309"/>
                    <a:gd name="connsiteY105" fmla="*/ 23440 h 90244"/>
                    <a:gd name="connsiteX106" fmla="*/ 122456 w 640309"/>
                    <a:gd name="connsiteY106" fmla="*/ 23158 h 90244"/>
                    <a:gd name="connsiteX107" fmla="*/ 124196 w 640309"/>
                    <a:gd name="connsiteY107" fmla="*/ 23082 h 90244"/>
                    <a:gd name="connsiteX108" fmla="*/ 125961 w 640309"/>
                    <a:gd name="connsiteY108" fmla="*/ 23158 h 90244"/>
                    <a:gd name="connsiteX109" fmla="*/ 127112 w 640309"/>
                    <a:gd name="connsiteY109" fmla="*/ 23440 h 90244"/>
                    <a:gd name="connsiteX110" fmla="*/ 127752 w 640309"/>
                    <a:gd name="connsiteY110" fmla="*/ 23926 h 90244"/>
                    <a:gd name="connsiteX111" fmla="*/ 127931 w 640309"/>
                    <a:gd name="connsiteY111" fmla="*/ 24668 h 90244"/>
                    <a:gd name="connsiteX112" fmla="*/ 127931 w 640309"/>
                    <a:gd name="connsiteY112" fmla="*/ 30858 h 90244"/>
                    <a:gd name="connsiteX113" fmla="*/ 131972 w 640309"/>
                    <a:gd name="connsiteY113" fmla="*/ 27123 h 90244"/>
                    <a:gd name="connsiteX114" fmla="*/ 135886 w 640309"/>
                    <a:gd name="connsiteY114" fmla="*/ 24489 h 90244"/>
                    <a:gd name="connsiteX115" fmla="*/ 139928 w 640309"/>
                    <a:gd name="connsiteY115" fmla="*/ 22903 h 90244"/>
                    <a:gd name="connsiteX116" fmla="*/ 144302 w 640309"/>
                    <a:gd name="connsiteY116" fmla="*/ 22365 h 90244"/>
                    <a:gd name="connsiteX117" fmla="*/ 152846 w 640309"/>
                    <a:gd name="connsiteY117" fmla="*/ 24310 h 90244"/>
                    <a:gd name="connsiteX118" fmla="*/ 158601 w 640309"/>
                    <a:gd name="connsiteY118" fmla="*/ 29630 h 90244"/>
                    <a:gd name="connsiteX119" fmla="*/ 161850 w 640309"/>
                    <a:gd name="connsiteY119" fmla="*/ 37483 h 90244"/>
                    <a:gd name="connsiteX120" fmla="*/ 162873 w 640309"/>
                    <a:gd name="connsiteY120" fmla="*/ 46973 h 90244"/>
                    <a:gd name="connsiteX121" fmla="*/ 154125 w 640309"/>
                    <a:gd name="connsiteY121" fmla="*/ 47945 h 90244"/>
                    <a:gd name="connsiteX122" fmla="*/ 153584 w 640309"/>
                    <a:gd name="connsiteY122" fmla="*/ 41115 h 90244"/>
                    <a:gd name="connsiteX123" fmla="*/ 151731 w 640309"/>
                    <a:gd name="connsiteY123" fmla="*/ 35258 h 90244"/>
                    <a:gd name="connsiteX124" fmla="*/ 148205 w 640309"/>
                    <a:gd name="connsiteY124" fmla="*/ 31165 h 90244"/>
                    <a:gd name="connsiteX125" fmla="*/ 142698 w 640309"/>
                    <a:gd name="connsiteY125" fmla="*/ 29630 h 90244"/>
                    <a:gd name="connsiteX126" fmla="*/ 139454 w 640309"/>
                    <a:gd name="connsiteY126" fmla="*/ 30116 h 90244"/>
                    <a:gd name="connsiteX127" fmla="*/ 136212 w 640309"/>
                    <a:gd name="connsiteY127" fmla="*/ 31651 h 90244"/>
                    <a:gd name="connsiteX128" fmla="*/ 132763 w 640309"/>
                    <a:gd name="connsiteY128" fmla="*/ 34413 h 90244"/>
                    <a:gd name="connsiteX129" fmla="*/ 128954 w 640309"/>
                    <a:gd name="connsiteY129" fmla="*/ 38634 h 90244"/>
                    <a:gd name="connsiteX130" fmla="*/ 128954 w 640309"/>
                    <a:gd name="connsiteY130" fmla="*/ 56949 h 90244"/>
                    <a:gd name="connsiteX131" fmla="*/ 135594 w 640309"/>
                    <a:gd name="connsiteY131" fmla="*/ 63446 h 90244"/>
                    <a:gd name="connsiteX132" fmla="*/ 142182 w 640309"/>
                    <a:gd name="connsiteY132" fmla="*/ 65697 h 90244"/>
                    <a:gd name="connsiteX133" fmla="*/ 147664 w 640309"/>
                    <a:gd name="connsiteY133" fmla="*/ 64163 h 90244"/>
                    <a:gd name="connsiteX134" fmla="*/ 151370 w 640309"/>
                    <a:gd name="connsiteY134" fmla="*/ 60070 h 90244"/>
                    <a:gd name="connsiteX135" fmla="*/ 153455 w 640309"/>
                    <a:gd name="connsiteY135" fmla="*/ 54340 h 90244"/>
                    <a:gd name="connsiteX136" fmla="*/ 154125 w 640309"/>
                    <a:gd name="connsiteY136" fmla="*/ 47945 h 90244"/>
                    <a:gd name="connsiteX137" fmla="*/ 201993 w 640309"/>
                    <a:gd name="connsiteY137" fmla="*/ 27686 h 90244"/>
                    <a:gd name="connsiteX138" fmla="*/ 201941 w 640309"/>
                    <a:gd name="connsiteY138" fmla="*/ 29579 h 90244"/>
                    <a:gd name="connsiteX139" fmla="*/ 201737 w 640309"/>
                    <a:gd name="connsiteY139" fmla="*/ 30781 h 90244"/>
                    <a:gd name="connsiteX140" fmla="*/ 201354 w 640309"/>
                    <a:gd name="connsiteY140" fmla="*/ 31446 h 90244"/>
                    <a:gd name="connsiteX141" fmla="*/ 200713 w 640309"/>
                    <a:gd name="connsiteY141" fmla="*/ 31676 h 90244"/>
                    <a:gd name="connsiteX142" fmla="*/ 199716 w 640309"/>
                    <a:gd name="connsiteY142" fmla="*/ 31446 h 90244"/>
                    <a:gd name="connsiteX143" fmla="*/ 198386 w 640309"/>
                    <a:gd name="connsiteY143" fmla="*/ 30986 h 90244"/>
                    <a:gd name="connsiteX144" fmla="*/ 196723 w 640309"/>
                    <a:gd name="connsiteY144" fmla="*/ 30551 h 90244"/>
                    <a:gd name="connsiteX145" fmla="*/ 194728 w 640309"/>
                    <a:gd name="connsiteY145" fmla="*/ 30346 h 90244"/>
                    <a:gd name="connsiteX146" fmla="*/ 192221 w 640309"/>
                    <a:gd name="connsiteY146" fmla="*/ 30858 h 90244"/>
                    <a:gd name="connsiteX147" fmla="*/ 189638 w 640309"/>
                    <a:gd name="connsiteY147" fmla="*/ 32546 h 90244"/>
                    <a:gd name="connsiteX148" fmla="*/ 186798 w 640309"/>
                    <a:gd name="connsiteY148" fmla="*/ 35667 h 90244"/>
                    <a:gd name="connsiteX149" fmla="*/ 183524 w 640309"/>
                    <a:gd name="connsiteY149" fmla="*/ 40425 h 90244"/>
                    <a:gd name="connsiteX150" fmla="*/ 183524 w 640309"/>
                    <a:gd name="connsiteY150" fmla="*/ 70711 h 90244"/>
                    <a:gd name="connsiteX151" fmla="*/ 183320 w 640309"/>
                    <a:gd name="connsiteY151" fmla="*/ 71402 h 90244"/>
                    <a:gd name="connsiteX152" fmla="*/ 182654 w 640309"/>
                    <a:gd name="connsiteY152" fmla="*/ 71888 h 90244"/>
                    <a:gd name="connsiteX153" fmla="*/ 181376 w 640309"/>
                    <a:gd name="connsiteY153" fmla="*/ 72195 h 90244"/>
                    <a:gd name="connsiteX154" fmla="*/ 179277 w 640309"/>
                    <a:gd name="connsiteY154" fmla="*/ 72297 h 90244"/>
                    <a:gd name="connsiteX155" fmla="*/ 177231 w 640309"/>
                    <a:gd name="connsiteY155" fmla="*/ 72195 h 90244"/>
                    <a:gd name="connsiteX156" fmla="*/ 175927 w 640309"/>
                    <a:gd name="connsiteY156" fmla="*/ 71888 h 90244"/>
                    <a:gd name="connsiteX157" fmla="*/ 175262 w 640309"/>
                    <a:gd name="connsiteY157" fmla="*/ 71402 h 90244"/>
                    <a:gd name="connsiteX158" fmla="*/ 175083 w 640309"/>
                    <a:gd name="connsiteY158" fmla="*/ 70711 h 90244"/>
                    <a:gd name="connsiteX159" fmla="*/ 175083 w 640309"/>
                    <a:gd name="connsiteY159" fmla="*/ 24668 h 90244"/>
                    <a:gd name="connsiteX160" fmla="*/ 175236 w 640309"/>
                    <a:gd name="connsiteY160" fmla="*/ 23977 h 90244"/>
                    <a:gd name="connsiteX161" fmla="*/ 175850 w 640309"/>
                    <a:gd name="connsiteY161" fmla="*/ 23465 h 90244"/>
                    <a:gd name="connsiteX162" fmla="*/ 177027 w 640309"/>
                    <a:gd name="connsiteY162" fmla="*/ 23158 h 90244"/>
                    <a:gd name="connsiteX163" fmla="*/ 178919 w 640309"/>
                    <a:gd name="connsiteY163" fmla="*/ 23082 h 90244"/>
                    <a:gd name="connsiteX164" fmla="*/ 180787 w 640309"/>
                    <a:gd name="connsiteY164" fmla="*/ 23158 h 90244"/>
                    <a:gd name="connsiteX165" fmla="*/ 181938 w 640309"/>
                    <a:gd name="connsiteY165" fmla="*/ 23465 h 90244"/>
                    <a:gd name="connsiteX166" fmla="*/ 182526 w 640309"/>
                    <a:gd name="connsiteY166" fmla="*/ 23977 h 90244"/>
                    <a:gd name="connsiteX167" fmla="*/ 182705 w 640309"/>
                    <a:gd name="connsiteY167" fmla="*/ 24668 h 90244"/>
                    <a:gd name="connsiteX168" fmla="*/ 182705 w 640309"/>
                    <a:gd name="connsiteY168" fmla="*/ 31369 h 90244"/>
                    <a:gd name="connsiteX169" fmla="*/ 186261 w 640309"/>
                    <a:gd name="connsiteY169" fmla="*/ 26868 h 90244"/>
                    <a:gd name="connsiteX170" fmla="*/ 189407 w 640309"/>
                    <a:gd name="connsiteY170" fmla="*/ 24130 h 90244"/>
                    <a:gd name="connsiteX171" fmla="*/ 192350 w 640309"/>
                    <a:gd name="connsiteY171" fmla="*/ 22749 h 90244"/>
                    <a:gd name="connsiteX172" fmla="*/ 195291 w 640309"/>
                    <a:gd name="connsiteY172" fmla="*/ 22365 h 90244"/>
                    <a:gd name="connsiteX173" fmla="*/ 196800 w 640309"/>
                    <a:gd name="connsiteY173" fmla="*/ 22442 h 90244"/>
                    <a:gd name="connsiteX174" fmla="*/ 198565 w 640309"/>
                    <a:gd name="connsiteY174" fmla="*/ 22724 h 90244"/>
                    <a:gd name="connsiteX175" fmla="*/ 200228 w 640309"/>
                    <a:gd name="connsiteY175" fmla="*/ 23184 h 90244"/>
                    <a:gd name="connsiteX176" fmla="*/ 201276 w 640309"/>
                    <a:gd name="connsiteY176" fmla="*/ 23696 h 90244"/>
                    <a:gd name="connsiteX177" fmla="*/ 201686 w 640309"/>
                    <a:gd name="connsiteY177" fmla="*/ 24182 h 90244"/>
                    <a:gd name="connsiteX178" fmla="*/ 201865 w 640309"/>
                    <a:gd name="connsiteY178" fmla="*/ 24770 h 90244"/>
                    <a:gd name="connsiteX179" fmla="*/ 201967 w 640309"/>
                    <a:gd name="connsiteY179" fmla="*/ 25819 h 90244"/>
                    <a:gd name="connsiteX180" fmla="*/ 201993 w 640309"/>
                    <a:gd name="connsiteY180" fmla="*/ 27686 h 90244"/>
                    <a:gd name="connsiteX181" fmla="*/ 251955 w 640309"/>
                    <a:gd name="connsiteY181" fmla="*/ 47178 h 90244"/>
                    <a:gd name="connsiteX182" fmla="*/ 250472 w 640309"/>
                    <a:gd name="connsiteY182" fmla="*/ 57537 h 90244"/>
                    <a:gd name="connsiteX183" fmla="*/ 246047 w 640309"/>
                    <a:gd name="connsiteY183" fmla="*/ 65697 h 90244"/>
                    <a:gd name="connsiteX184" fmla="*/ 238679 w 640309"/>
                    <a:gd name="connsiteY184" fmla="*/ 71043 h 90244"/>
                    <a:gd name="connsiteX185" fmla="*/ 228422 w 640309"/>
                    <a:gd name="connsiteY185" fmla="*/ 72962 h 90244"/>
                    <a:gd name="connsiteX186" fmla="*/ 218522 w 640309"/>
                    <a:gd name="connsiteY186" fmla="*/ 71274 h 90244"/>
                    <a:gd name="connsiteX187" fmla="*/ 211488 w 640309"/>
                    <a:gd name="connsiteY187" fmla="*/ 66362 h 90244"/>
                    <a:gd name="connsiteX188" fmla="*/ 207293 w 640309"/>
                    <a:gd name="connsiteY188" fmla="*/ 58535 h 90244"/>
                    <a:gd name="connsiteX189" fmla="*/ 205911 w 640309"/>
                    <a:gd name="connsiteY189" fmla="*/ 48099 h 90244"/>
                    <a:gd name="connsiteX190" fmla="*/ 207370 w 640309"/>
                    <a:gd name="connsiteY190" fmla="*/ 37739 h 90244"/>
                    <a:gd name="connsiteX191" fmla="*/ 211769 w 640309"/>
                    <a:gd name="connsiteY191" fmla="*/ 29579 h 90244"/>
                    <a:gd name="connsiteX192" fmla="*/ 219111 w 640309"/>
                    <a:gd name="connsiteY192" fmla="*/ 24258 h 90244"/>
                    <a:gd name="connsiteX193" fmla="*/ 229394 w 640309"/>
                    <a:gd name="connsiteY193" fmla="*/ 22365 h 90244"/>
                    <a:gd name="connsiteX194" fmla="*/ 239294 w 640309"/>
                    <a:gd name="connsiteY194" fmla="*/ 24054 h 90244"/>
                    <a:gd name="connsiteX195" fmla="*/ 246328 w 640309"/>
                    <a:gd name="connsiteY195" fmla="*/ 28965 h 90244"/>
                    <a:gd name="connsiteX196" fmla="*/ 250548 w 640309"/>
                    <a:gd name="connsiteY196" fmla="*/ 36792 h 90244"/>
                    <a:gd name="connsiteX197" fmla="*/ 251955 w 640309"/>
                    <a:gd name="connsiteY197" fmla="*/ 47178 h 90244"/>
                    <a:gd name="connsiteX198" fmla="*/ 243207 w 640309"/>
                    <a:gd name="connsiteY198" fmla="*/ 47740 h 90244"/>
                    <a:gd name="connsiteX199" fmla="*/ 242510 w 640309"/>
                    <a:gd name="connsiteY199" fmla="*/ 40680 h 90244"/>
                    <a:gd name="connsiteX200" fmla="*/ 240213 w 640309"/>
                    <a:gd name="connsiteY200" fmla="*/ 34848 h 90244"/>
                    <a:gd name="connsiteX201" fmla="*/ 235876 w 640309"/>
                    <a:gd name="connsiteY201" fmla="*/ 30884 h 90244"/>
                    <a:gd name="connsiteX202" fmla="*/ 229062 w 640309"/>
                    <a:gd name="connsiteY202" fmla="*/ 29425 h 90244"/>
                    <a:gd name="connsiteX203" fmla="*/ 222584 w 640309"/>
                    <a:gd name="connsiteY203" fmla="*/ 30756 h 90244"/>
                    <a:gd name="connsiteX204" fmla="*/ 218118 w 640309"/>
                    <a:gd name="connsiteY204" fmla="*/ 34516 h 90244"/>
                    <a:gd name="connsiteX205" fmla="*/ 215511 w 640309"/>
                    <a:gd name="connsiteY205" fmla="*/ 40271 h 90244"/>
                    <a:gd name="connsiteX206" fmla="*/ 214660 w 640309"/>
                    <a:gd name="connsiteY206" fmla="*/ 47536 h 90244"/>
                    <a:gd name="connsiteX207" fmla="*/ 215357 w 640309"/>
                    <a:gd name="connsiteY207" fmla="*/ 54647 h 90244"/>
                    <a:gd name="connsiteX208" fmla="*/ 217680 w 640309"/>
                    <a:gd name="connsiteY208" fmla="*/ 60454 h 90244"/>
                    <a:gd name="connsiteX209" fmla="*/ 222042 w 640309"/>
                    <a:gd name="connsiteY209" fmla="*/ 64393 h 90244"/>
                    <a:gd name="connsiteX210" fmla="*/ 228856 w 640309"/>
                    <a:gd name="connsiteY210" fmla="*/ 65851 h 90244"/>
                    <a:gd name="connsiteX211" fmla="*/ 235309 w 640309"/>
                    <a:gd name="connsiteY211" fmla="*/ 64521 h 90244"/>
                    <a:gd name="connsiteX212" fmla="*/ 239799 w 640309"/>
                    <a:gd name="connsiteY212" fmla="*/ 60786 h 90244"/>
                    <a:gd name="connsiteX213" fmla="*/ 242381 w 640309"/>
                    <a:gd name="connsiteY213" fmla="*/ 55056 h 90244"/>
                    <a:gd name="connsiteX214" fmla="*/ 243207 w 640309"/>
                    <a:gd name="connsiteY214" fmla="*/ 47740 h 90244"/>
                    <a:gd name="connsiteX215" fmla="*/ 301024 w 640309"/>
                    <a:gd name="connsiteY215" fmla="*/ 24565 h 90244"/>
                    <a:gd name="connsiteX216" fmla="*/ 300998 w 640309"/>
                    <a:gd name="connsiteY216" fmla="*/ 25000 h 90244"/>
                    <a:gd name="connsiteX217" fmla="*/ 300922 w 640309"/>
                    <a:gd name="connsiteY217" fmla="*/ 25486 h 90244"/>
                    <a:gd name="connsiteX218" fmla="*/ 300794 w 640309"/>
                    <a:gd name="connsiteY218" fmla="*/ 26049 h 90244"/>
                    <a:gd name="connsiteX219" fmla="*/ 300614 w 640309"/>
                    <a:gd name="connsiteY219" fmla="*/ 26714 h 90244"/>
                    <a:gd name="connsiteX220" fmla="*/ 284909 w 640309"/>
                    <a:gd name="connsiteY220" fmla="*/ 70455 h 90244"/>
                    <a:gd name="connsiteX221" fmla="*/ 284372 w 640309"/>
                    <a:gd name="connsiteY221" fmla="*/ 71376 h 90244"/>
                    <a:gd name="connsiteX222" fmla="*/ 283374 w 640309"/>
                    <a:gd name="connsiteY222" fmla="*/ 71939 h 90244"/>
                    <a:gd name="connsiteX223" fmla="*/ 281685 w 640309"/>
                    <a:gd name="connsiteY223" fmla="*/ 72220 h 90244"/>
                    <a:gd name="connsiteX224" fmla="*/ 279128 w 640309"/>
                    <a:gd name="connsiteY224" fmla="*/ 72297 h 90244"/>
                    <a:gd name="connsiteX225" fmla="*/ 276570 w 640309"/>
                    <a:gd name="connsiteY225" fmla="*/ 72195 h 90244"/>
                    <a:gd name="connsiteX226" fmla="*/ 274907 w 640309"/>
                    <a:gd name="connsiteY226" fmla="*/ 71888 h 90244"/>
                    <a:gd name="connsiteX227" fmla="*/ 273909 w 640309"/>
                    <a:gd name="connsiteY227" fmla="*/ 71325 h 90244"/>
                    <a:gd name="connsiteX228" fmla="*/ 273347 w 640309"/>
                    <a:gd name="connsiteY228" fmla="*/ 70455 h 90244"/>
                    <a:gd name="connsiteX229" fmla="*/ 257692 w 640309"/>
                    <a:gd name="connsiteY229" fmla="*/ 26714 h 90244"/>
                    <a:gd name="connsiteX230" fmla="*/ 257360 w 640309"/>
                    <a:gd name="connsiteY230" fmla="*/ 25640 h 90244"/>
                    <a:gd name="connsiteX231" fmla="*/ 257206 w 640309"/>
                    <a:gd name="connsiteY231" fmla="*/ 24949 h 90244"/>
                    <a:gd name="connsiteX232" fmla="*/ 257180 w 640309"/>
                    <a:gd name="connsiteY232" fmla="*/ 24565 h 90244"/>
                    <a:gd name="connsiteX233" fmla="*/ 257385 w 640309"/>
                    <a:gd name="connsiteY233" fmla="*/ 23849 h 90244"/>
                    <a:gd name="connsiteX234" fmla="*/ 258076 w 640309"/>
                    <a:gd name="connsiteY234" fmla="*/ 23363 h 90244"/>
                    <a:gd name="connsiteX235" fmla="*/ 259355 w 640309"/>
                    <a:gd name="connsiteY235" fmla="*/ 23133 h 90244"/>
                    <a:gd name="connsiteX236" fmla="*/ 261324 w 640309"/>
                    <a:gd name="connsiteY236" fmla="*/ 23082 h 90244"/>
                    <a:gd name="connsiteX237" fmla="*/ 263703 w 640309"/>
                    <a:gd name="connsiteY237" fmla="*/ 23158 h 90244"/>
                    <a:gd name="connsiteX238" fmla="*/ 265084 w 640309"/>
                    <a:gd name="connsiteY238" fmla="*/ 23440 h 90244"/>
                    <a:gd name="connsiteX239" fmla="*/ 265801 w 640309"/>
                    <a:gd name="connsiteY239" fmla="*/ 23951 h 90244"/>
                    <a:gd name="connsiteX240" fmla="*/ 266236 w 640309"/>
                    <a:gd name="connsiteY240" fmla="*/ 24719 h 90244"/>
                    <a:gd name="connsiteX241" fmla="*/ 279230 w 640309"/>
                    <a:gd name="connsiteY241" fmla="*/ 62679 h 90244"/>
                    <a:gd name="connsiteX242" fmla="*/ 279435 w 640309"/>
                    <a:gd name="connsiteY242" fmla="*/ 63293 h 90244"/>
                    <a:gd name="connsiteX243" fmla="*/ 279588 w 640309"/>
                    <a:gd name="connsiteY243" fmla="*/ 62679 h 90244"/>
                    <a:gd name="connsiteX244" fmla="*/ 292430 w 640309"/>
                    <a:gd name="connsiteY244" fmla="*/ 24719 h 90244"/>
                    <a:gd name="connsiteX245" fmla="*/ 292788 w 640309"/>
                    <a:gd name="connsiteY245" fmla="*/ 23951 h 90244"/>
                    <a:gd name="connsiteX246" fmla="*/ 293530 w 640309"/>
                    <a:gd name="connsiteY246" fmla="*/ 23440 h 90244"/>
                    <a:gd name="connsiteX247" fmla="*/ 294860 w 640309"/>
                    <a:gd name="connsiteY247" fmla="*/ 23158 h 90244"/>
                    <a:gd name="connsiteX248" fmla="*/ 297085 w 640309"/>
                    <a:gd name="connsiteY248" fmla="*/ 23082 h 90244"/>
                    <a:gd name="connsiteX249" fmla="*/ 299029 w 640309"/>
                    <a:gd name="connsiteY249" fmla="*/ 23133 h 90244"/>
                    <a:gd name="connsiteX250" fmla="*/ 300232 w 640309"/>
                    <a:gd name="connsiteY250" fmla="*/ 23389 h 90244"/>
                    <a:gd name="connsiteX251" fmla="*/ 300845 w 640309"/>
                    <a:gd name="connsiteY251" fmla="*/ 23875 h 90244"/>
                    <a:gd name="connsiteX252" fmla="*/ 301024 w 640309"/>
                    <a:gd name="connsiteY252" fmla="*/ 24565 h 90244"/>
                    <a:gd name="connsiteX253" fmla="*/ 348200 w 640309"/>
                    <a:gd name="connsiteY253" fmla="*/ 45694 h 90244"/>
                    <a:gd name="connsiteX254" fmla="*/ 347197 w 640309"/>
                    <a:gd name="connsiteY254" fmla="*/ 48533 h 90244"/>
                    <a:gd name="connsiteX255" fmla="*/ 344911 w 640309"/>
                    <a:gd name="connsiteY255" fmla="*/ 49378 h 90244"/>
                    <a:gd name="connsiteX256" fmla="*/ 314588 w 640309"/>
                    <a:gd name="connsiteY256" fmla="*/ 49378 h 90244"/>
                    <a:gd name="connsiteX257" fmla="*/ 315359 w 640309"/>
                    <a:gd name="connsiteY257" fmla="*/ 56284 h 90244"/>
                    <a:gd name="connsiteX258" fmla="*/ 317929 w 640309"/>
                    <a:gd name="connsiteY258" fmla="*/ 61553 h 90244"/>
                    <a:gd name="connsiteX259" fmla="*/ 322608 w 640309"/>
                    <a:gd name="connsiteY259" fmla="*/ 64930 h 90244"/>
                    <a:gd name="connsiteX260" fmla="*/ 329651 w 640309"/>
                    <a:gd name="connsiteY260" fmla="*/ 66107 h 90244"/>
                    <a:gd name="connsiteX261" fmla="*/ 335511 w 640309"/>
                    <a:gd name="connsiteY261" fmla="*/ 65569 h 90244"/>
                    <a:gd name="connsiteX262" fmla="*/ 339958 w 640309"/>
                    <a:gd name="connsiteY262" fmla="*/ 64367 h 90244"/>
                    <a:gd name="connsiteX263" fmla="*/ 343043 w 640309"/>
                    <a:gd name="connsiteY263" fmla="*/ 63165 h 90244"/>
                    <a:gd name="connsiteX264" fmla="*/ 344868 w 640309"/>
                    <a:gd name="connsiteY264" fmla="*/ 62628 h 90244"/>
                    <a:gd name="connsiteX265" fmla="*/ 345511 w 640309"/>
                    <a:gd name="connsiteY265" fmla="*/ 62807 h 90244"/>
                    <a:gd name="connsiteX266" fmla="*/ 345947 w 640309"/>
                    <a:gd name="connsiteY266" fmla="*/ 63344 h 90244"/>
                    <a:gd name="connsiteX267" fmla="*/ 346178 w 640309"/>
                    <a:gd name="connsiteY267" fmla="*/ 64342 h 90244"/>
                    <a:gd name="connsiteX268" fmla="*/ 346255 w 640309"/>
                    <a:gd name="connsiteY268" fmla="*/ 65902 h 90244"/>
                    <a:gd name="connsiteX269" fmla="*/ 346204 w 640309"/>
                    <a:gd name="connsiteY269" fmla="*/ 67053 h 90244"/>
                    <a:gd name="connsiteX270" fmla="*/ 346076 w 640309"/>
                    <a:gd name="connsiteY270" fmla="*/ 67923 h 90244"/>
                    <a:gd name="connsiteX271" fmla="*/ 345821 w 640309"/>
                    <a:gd name="connsiteY271" fmla="*/ 68613 h 90244"/>
                    <a:gd name="connsiteX272" fmla="*/ 345360 w 640309"/>
                    <a:gd name="connsiteY272" fmla="*/ 69202 h 90244"/>
                    <a:gd name="connsiteX273" fmla="*/ 343698 w 640309"/>
                    <a:gd name="connsiteY273" fmla="*/ 70123 h 90244"/>
                    <a:gd name="connsiteX274" fmla="*/ 340117 w 640309"/>
                    <a:gd name="connsiteY274" fmla="*/ 71376 h 90244"/>
                    <a:gd name="connsiteX275" fmla="*/ 335026 w 640309"/>
                    <a:gd name="connsiteY275" fmla="*/ 72476 h 90244"/>
                    <a:gd name="connsiteX276" fmla="*/ 328861 w 640309"/>
                    <a:gd name="connsiteY276" fmla="*/ 72962 h 90244"/>
                    <a:gd name="connsiteX277" fmla="*/ 318911 w 640309"/>
                    <a:gd name="connsiteY277" fmla="*/ 71376 h 90244"/>
                    <a:gd name="connsiteX278" fmla="*/ 311723 w 640309"/>
                    <a:gd name="connsiteY278" fmla="*/ 66669 h 90244"/>
                    <a:gd name="connsiteX279" fmla="*/ 307323 w 640309"/>
                    <a:gd name="connsiteY279" fmla="*/ 58842 h 90244"/>
                    <a:gd name="connsiteX280" fmla="*/ 305840 w 640309"/>
                    <a:gd name="connsiteY280" fmla="*/ 47894 h 90244"/>
                    <a:gd name="connsiteX281" fmla="*/ 307374 w 640309"/>
                    <a:gd name="connsiteY281" fmla="*/ 37227 h 90244"/>
                    <a:gd name="connsiteX282" fmla="*/ 311800 w 640309"/>
                    <a:gd name="connsiteY282" fmla="*/ 29195 h 90244"/>
                    <a:gd name="connsiteX283" fmla="*/ 318782 w 640309"/>
                    <a:gd name="connsiteY283" fmla="*/ 24130 h 90244"/>
                    <a:gd name="connsiteX284" fmla="*/ 327941 w 640309"/>
                    <a:gd name="connsiteY284" fmla="*/ 22365 h 90244"/>
                    <a:gd name="connsiteX285" fmla="*/ 337174 w 640309"/>
                    <a:gd name="connsiteY285" fmla="*/ 24105 h 90244"/>
                    <a:gd name="connsiteX286" fmla="*/ 343442 w 640309"/>
                    <a:gd name="connsiteY286" fmla="*/ 28786 h 90244"/>
                    <a:gd name="connsiteX287" fmla="*/ 347049 w 640309"/>
                    <a:gd name="connsiteY287" fmla="*/ 35692 h 90244"/>
                    <a:gd name="connsiteX288" fmla="*/ 348200 w 640309"/>
                    <a:gd name="connsiteY288" fmla="*/ 44159 h 90244"/>
                    <a:gd name="connsiteX289" fmla="*/ 339707 w 640309"/>
                    <a:gd name="connsiteY289" fmla="*/ 43187 h 90244"/>
                    <a:gd name="connsiteX290" fmla="*/ 336747 w 640309"/>
                    <a:gd name="connsiteY290" fmla="*/ 32751 h 90244"/>
                    <a:gd name="connsiteX291" fmla="*/ 327508 w 640309"/>
                    <a:gd name="connsiteY291" fmla="*/ 28965 h 90244"/>
                    <a:gd name="connsiteX292" fmla="*/ 322000 w 640309"/>
                    <a:gd name="connsiteY292" fmla="*/ 30142 h 90244"/>
                    <a:gd name="connsiteX293" fmla="*/ 318037 w 640309"/>
                    <a:gd name="connsiteY293" fmla="*/ 33262 h 90244"/>
                    <a:gd name="connsiteX294" fmla="*/ 315566 w 640309"/>
                    <a:gd name="connsiteY294" fmla="*/ 37790 h 90244"/>
                    <a:gd name="connsiteX295" fmla="*/ 314588 w 640309"/>
                    <a:gd name="connsiteY295" fmla="*/ 43187 h 90244"/>
                    <a:gd name="connsiteX296" fmla="*/ 399947 w 640309"/>
                    <a:gd name="connsiteY296" fmla="*/ 70711 h 90244"/>
                    <a:gd name="connsiteX297" fmla="*/ 399768 w 640309"/>
                    <a:gd name="connsiteY297" fmla="*/ 71427 h 90244"/>
                    <a:gd name="connsiteX298" fmla="*/ 399153 w 640309"/>
                    <a:gd name="connsiteY298" fmla="*/ 71913 h 90244"/>
                    <a:gd name="connsiteX299" fmla="*/ 398003 w 640309"/>
                    <a:gd name="connsiteY299" fmla="*/ 72195 h 90244"/>
                    <a:gd name="connsiteX300" fmla="*/ 396264 w 640309"/>
                    <a:gd name="connsiteY300" fmla="*/ 72297 h 90244"/>
                    <a:gd name="connsiteX301" fmla="*/ 394473 w 640309"/>
                    <a:gd name="connsiteY301" fmla="*/ 72195 h 90244"/>
                    <a:gd name="connsiteX302" fmla="*/ 393297 w 640309"/>
                    <a:gd name="connsiteY302" fmla="*/ 71913 h 90244"/>
                    <a:gd name="connsiteX303" fmla="*/ 392631 w 640309"/>
                    <a:gd name="connsiteY303" fmla="*/ 71427 h 90244"/>
                    <a:gd name="connsiteX304" fmla="*/ 392426 w 640309"/>
                    <a:gd name="connsiteY304" fmla="*/ 70711 h 90244"/>
                    <a:gd name="connsiteX305" fmla="*/ 392426 w 640309"/>
                    <a:gd name="connsiteY305" fmla="*/ 64623 h 90244"/>
                    <a:gd name="connsiteX306" fmla="*/ 384880 w 640309"/>
                    <a:gd name="connsiteY306" fmla="*/ 70762 h 90244"/>
                    <a:gd name="connsiteX307" fmla="*/ 376312 w 640309"/>
                    <a:gd name="connsiteY307" fmla="*/ 72962 h 90244"/>
                    <a:gd name="connsiteX308" fmla="*/ 367665 w 640309"/>
                    <a:gd name="connsiteY308" fmla="*/ 70992 h 90244"/>
                    <a:gd name="connsiteX309" fmla="*/ 361858 w 640309"/>
                    <a:gd name="connsiteY309" fmla="*/ 65672 h 90244"/>
                    <a:gd name="connsiteX310" fmla="*/ 358610 w 640309"/>
                    <a:gd name="connsiteY310" fmla="*/ 57793 h 90244"/>
                    <a:gd name="connsiteX311" fmla="*/ 357586 w 640309"/>
                    <a:gd name="connsiteY311" fmla="*/ 48252 h 90244"/>
                    <a:gd name="connsiteX312" fmla="*/ 358866 w 640309"/>
                    <a:gd name="connsiteY312" fmla="*/ 37534 h 90244"/>
                    <a:gd name="connsiteX313" fmla="*/ 362652 w 640309"/>
                    <a:gd name="connsiteY313" fmla="*/ 29374 h 90244"/>
                    <a:gd name="connsiteX314" fmla="*/ 368868 w 640309"/>
                    <a:gd name="connsiteY314" fmla="*/ 24182 h 90244"/>
                    <a:gd name="connsiteX315" fmla="*/ 377436 w 640309"/>
                    <a:gd name="connsiteY315" fmla="*/ 22365 h 90244"/>
                    <a:gd name="connsiteX316" fmla="*/ 384829 w 640309"/>
                    <a:gd name="connsiteY316" fmla="*/ 24130 h 90244"/>
                    <a:gd name="connsiteX317" fmla="*/ 391454 w 640309"/>
                    <a:gd name="connsiteY317" fmla="*/ 29323 h 90244"/>
                    <a:gd name="connsiteX318" fmla="*/ 391454 w 640309"/>
                    <a:gd name="connsiteY318" fmla="*/ 2567 h 90244"/>
                    <a:gd name="connsiteX319" fmla="*/ 391633 w 640309"/>
                    <a:gd name="connsiteY319" fmla="*/ 1876 h 90244"/>
                    <a:gd name="connsiteX320" fmla="*/ 392324 w 640309"/>
                    <a:gd name="connsiteY320" fmla="*/ 1365 h 90244"/>
                    <a:gd name="connsiteX321" fmla="*/ 393629 w 640309"/>
                    <a:gd name="connsiteY321" fmla="*/ 1058 h 90244"/>
                    <a:gd name="connsiteX322" fmla="*/ 395649 w 640309"/>
                    <a:gd name="connsiteY322" fmla="*/ 930 h 90244"/>
                    <a:gd name="connsiteX323" fmla="*/ 397747 w 640309"/>
                    <a:gd name="connsiteY323" fmla="*/ 1058 h 90244"/>
                    <a:gd name="connsiteX324" fmla="*/ 399026 w 640309"/>
                    <a:gd name="connsiteY324" fmla="*/ 1365 h 90244"/>
                    <a:gd name="connsiteX325" fmla="*/ 399716 w 640309"/>
                    <a:gd name="connsiteY325" fmla="*/ 1876 h 90244"/>
                    <a:gd name="connsiteX326" fmla="*/ 399947 w 640309"/>
                    <a:gd name="connsiteY326" fmla="*/ 2567 h 90244"/>
                    <a:gd name="connsiteX327" fmla="*/ 391454 w 640309"/>
                    <a:gd name="connsiteY327" fmla="*/ 38327 h 90244"/>
                    <a:gd name="connsiteX328" fmla="*/ 384829 w 640309"/>
                    <a:gd name="connsiteY328" fmla="*/ 31856 h 90244"/>
                    <a:gd name="connsiteX329" fmla="*/ 378153 w 640309"/>
                    <a:gd name="connsiteY329" fmla="*/ 29630 h 90244"/>
                    <a:gd name="connsiteX330" fmla="*/ 372679 w 640309"/>
                    <a:gd name="connsiteY330" fmla="*/ 31165 h 90244"/>
                    <a:gd name="connsiteX331" fmla="*/ 369021 w 640309"/>
                    <a:gd name="connsiteY331" fmla="*/ 35206 h 90244"/>
                    <a:gd name="connsiteX332" fmla="*/ 366974 w 640309"/>
                    <a:gd name="connsiteY332" fmla="*/ 40885 h 90244"/>
                    <a:gd name="connsiteX333" fmla="*/ 366335 w 640309"/>
                    <a:gd name="connsiteY333" fmla="*/ 47331 h 90244"/>
                    <a:gd name="connsiteX334" fmla="*/ 366872 w 640309"/>
                    <a:gd name="connsiteY334" fmla="*/ 54135 h 90244"/>
                    <a:gd name="connsiteX335" fmla="*/ 368739 w 640309"/>
                    <a:gd name="connsiteY335" fmla="*/ 60044 h 90244"/>
                    <a:gd name="connsiteX336" fmla="*/ 372269 w 640309"/>
                    <a:gd name="connsiteY336" fmla="*/ 64188 h 90244"/>
                    <a:gd name="connsiteX337" fmla="*/ 377795 w 640309"/>
                    <a:gd name="connsiteY337" fmla="*/ 65748 h 90244"/>
                    <a:gd name="connsiteX338" fmla="*/ 381044 w 640309"/>
                    <a:gd name="connsiteY338" fmla="*/ 65288 h 90244"/>
                    <a:gd name="connsiteX339" fmla="*/ 384241 w 640309"/>
                    <a:gd name="connsiteY339" fmla="*/ 63753 h 90244"/>
                    <a:gd name="connsiteX340" fmla="*/ 387668 w 640309"/>
                    <a:gd name="connsiteY340" fmla="*/ 60965 h 90244"/>
                    <a:gd name="connsiteX341" fmla="*/ 391454 w 640309"/>
                    <a:gd name="connsiteY341" fmla="*/ 56744 h 90244"/>
                    <a:gd name="connsiteX342" fmla="*/ 490761 w 640309"/>
                    <a:gd name="connsiteY342" fmla="*/ 37918 h 90244"/>
                    <a:gd name="connsiteX343" fmla="*/ 488562 w 640309"/>
                    <a:gd name="connsiteY343" fmla="*/ 52933 h 90244"/>
                    <a:gd name="connsiteX344" fmla="*/ 482141 w 640309"/>
                    <a:gd name="connsiteY344" fmla="*/ 63574 h 90244"/>
                    <a:gd name="connsiteX345" fmla="*/ 471782 w 640309"/>
                    <a:gd name="connsiteY345" fmla="*/ 69892 h 90244"/>
                    <a:gd name="connsiteX346" fmla="*/ 457149 w 640309"/>
                    <a:gd name="connsiteY346" fmla="*/ 71990 h 90244"/>
                    <a:gd name="connsiteX347" fmla="*/ 443132 w 640309"/>
                    <a:gd name="connsiteY347" fmla="*/ 71990 h 90244"/>
                    <a:gd name="connsiteX348" fmla="*/ 440906 w 640309"/>
                    <a:gd name="connsiteY348" fmla="*/ 71197 h 90244"/>
                    <a:gd name="connsiteX349" fmla="*/ 439858 w 640309"/>
                    <a:gd name="connsiteY349" fmla="*/ 68409 h 90244"/>
                    <a:gd name="connsiteX350" fmla="*/ 439858 w 640309"/>
                    <a:gd name="connsiteY350" fmla="*/ 9371 h 90244"/>
                    <a:gd name="connsiteX351" fmla="*/ 440906 w 640309"/>
                    <a:gd name="connsiteY351" fmla="*/ 6583 h 90244"/>
                    <a:gd name="connsiteX352" fmla="*/ 443132 w 640309"/>
                    <a:gd name="connsiteY352" fmla="*/ 5790 h 90244"/>
                    <a:gd name="connsiteX353" fmla="*/ 458122 w 640309"/>
                    <a:gd name="connsiteY353" fmla="*/ 5790 h 90244"/>
                    <a:gd name="connsiteX354" fmla="*/ 472651 w 640309"/>
                    <a:gd name="connsiteY354" fmla="*/ 8015 h 90244"/>
                    <a:gd name="connsiteX355" fmla="*/ 482602 w 640309"/>
                    <a:gd name="connsiteY355" fmla="*/ 14410 h 90244"/>
                    <a:gd name="connsiteX356" fmla="*/ 488689 w 640309"/>
                    <a:gd name="connsiteY356" fmla="*/ 24514 h 90244"/>
                    <a:gd name="connsiteX357" fmla="*/ 490761 w 640309"/>
                    <a:gd name="connsiteY357" fmla="*/ 37918 h 90244"/>
                    <a:gd name="connsiteX358" fmla="*/ 481502 w 640309"/>
                    <a:gd name="connsiteY358" fmla="*/ 38276 h 90244"/>
                    <a:gd name="connsiteX359" fmla="*/ 480171 w 640309"/>
                    <a:gd name="connsiteY359" fmla="*/ 28274 h 90244"/>
                    <a:gd name="connsiteX360" fmla="*/ 476002 w 640309"/>
                    <a:gd name="connsiteY360" fmla="*/ 20268 h 90244"/>
                    <a:gd name="connsiteX361" fmla="*/ 468814 w 640309"/>
                    <a:gd name="connsiteY361" fmla="*/ 14999 h 90244"/>
                    <a:gd name="connsiteX362" fmla="*/ 457610 w 640309"/>
                    <a:gd name="connsiteY362" fmla="*/ 13106 h 90244"/>
                    <a:gd name="connsiteX363" fmla="*/ 448657 w 640309"/>
                    <a:gd name="connsiteY363" fmla="*/ 13106 h 90244"/>
                    <a:gd name="connsiteX364" fmla="*/ 448657 w 640309"/>
                    <a:gd name="connsiteY364" fmla="*/ 64623 h 90244"/>
                    <a:gd name="connsiteX365" fmla="*/ 457712 w 640309"/>
                    <a:gd name="connsiteY365" fmla="*/ 64623 h 90244"/>
                    <a:gd name="connsiteX366" fmla="*/ 468405 w 640309"/>
                    <a:gd name="connsiteY366" fmla="*/ 63037 h 90244"/>
                    <a:gd name="connsiteX367" fmla="*/ 475670 w 640309"/>
                    <a:gd name="connsiteY367" fmla="*/ 58177 h 90244"/>
                    <a:gd name="connsiteX368" fmla="*/ 480044 w 640309"/>
                    <a:gd name="connsiteY368" fmla="*/ 49966 h 90244"/>
                    <a:gd name="connsiteX369" fmla="*/ 481502 w 640309"/>
                    <a:gd name="connsiteY369" fmla="*/ 38276 h 90244"/>
                    <a:gd name="connsiteX370" fmla="*/ 529295 w 640309"/>
                    <a:gd name="connsiteY370" fmla="*/ 27686 h 90244"/>
                    <a:gd name="connsiteX371" fmla="*/ 529244 w 640309"/>
                    <a:gd name="connsiteY371" fmla="*/ 29579 h 90244"/>
                    <a:gd name="connsiteX372" fmla="*/ 529040 w 640309"/>
                    <a:gd name="connsiteY372" fmla="*/ 30781 h 90244"/>
                    <a:gd name="connsiteX373" fmla="*/ 528656 w 640309"/>
                    <a:gd name="connsiteY373" fmla="*/ 31446 h 90244"/>
                    <a:gd name="connsiteX374" fmla="*/ 528016 w 640309"/>
                    <a:gd name="connsiteY374" fmla="*/ 31676 h 90244"/>
                    <a:gd name="connsiteX375" fmla="*/ 527019 w 640309"/>
                    <a:gd name="connsiteY375" fmla="*/ 31446 h 90244"/>
                    <a:gd name="connsiteX376" fmla="*/ 525689 w 640309"/>
                    <a:gd name="connsiteY376" fmla="*/ 30986 h 90244"/>
                    <a:gd name="connsiteX377" fmla="*/ 524026 w 640309"/>
                    <a:gd name="connsiteY377" fmla="*/ 30551 h 90244"/>
                    <a:gd name="connsiteX378" fmla="*/ 522031 w 640309"/>
                    <a:gd name="connsiteY378" fmla="*/ 30346 h 90244"/>
                    <a:gd name="connsiteX379" fmla="*/ 519524 w 640309"/>
                    <a:gd name="connsiteY379" fmla="*/ 30858 h 90244"/>
                    <a:gd name="connsiteX380" fmla="*/ 516941 w 640309"/>
                    <a:gd name="connsiteY380" fmla="*/ 32546 h 90244"/>
                    <a:gd name="connsiteX381" fmla="*/ 514101 w 640309"/>
                    <a:gd name="connsiteY381" fmla="*/ 35667 h 90244"/>
                    <a:gd name="connsiteX382" fmla="*/ 510827 w 640309"/>
                    <a:gd name="connsiteY382" fmla="*/ 40425 h 90244"/>
                    <a:gd name="connsiteX383" fmla="*/ 510827 w 640309"/>
                    <a:gd name="connsiteY383" fmla="*/ 70711 h 90244"/>
                    <a:gd name="connsiteX384" fmla="*/ 510623 w 640309"/>
                    <a:gd name="connsiteY384" fmla="*/ 71402 h 90244"/>
                    <a:gd name="connsiteX385" fmla="*/ 509957 w 640309"/>
                    <a:gd name="connsiteY385" fmla="*/ 71888 h 90244"/>
                    <a:gd name="connsiteX386" fmla="*/ 508679 w 640309"/>
                    <a:gd name="connsiteY386" fmla="*/ 72195 h 90244"/>
                    <a:gd name="connsiteX387" fmla="*/ 506580 w 640309"/>
                    <a:gd name="connsiteY387" fmla="*/ 72297 h 90244"/>
                    <a:gd name="connsiteX388" fmla="*/ 504534 w 640309"/>
                    <a:gd name="connsiteY388" fmla="*/ 72195 h 90244"/>
                    <a:gd name="connsiteX389" fmla="*/ 503229 w 640309"/>
                    <a:gd name="connsiteY389" fmla="*/ 71888 h 90244"/>
                    <a:gd name="connsiteX390" fmla="*/ 502565 w 640309"/>
                    <a:gd name="connsiteY390" fmla="*/ 71402 h 90244"/>
                    <a:gd name="connsiteX391" fmla="*/ 502385 w 640309"/>
                    <a:gd name="connsiteY391" fmla="*/ 70711 h 90244"/>
                    <a:gd name="connsiteX392" fmla="*/ 502385 w 640309"/>
                    <a:gd name="connsiteY392" fmla="*/ 24668 h 90244"/>
                    <a:gd name="connsiteX393" fmla="*/ 502539 w 640309"/>
                    <a:gd name="connsiteY393" fmla="*/ 23977 h 90244"/>
                    <a:gd name="connsiteX394" fmla="*/ 503153 w 640309"/>
                    <a:gd name="connsiteY394" fmla="*/ 23465 h 90244"/>
                    <a:gd name="connsiteX395" fmla="*/ 504329 w 640309"/>
                    <a:gd name="connsiteY395" fmla="*/ 23158 h 90244"/>
                    <a:gd name="connsiteX396" fmla="*/ 506223 w 640309"/>
                    <a:gd name="connsiteY396" fmla="*/ 23082 h 90244"/>
                    <a:gd name="connsiteX397" fmla="*/ 508090 w 640309"/>
                    <a:gd name="connsiteY397" fmla="*/ 23158 h 90244"/>
                    <a:gd name="connsiteX398" fmla="*/ 509241 w 640309"/>
                    <a:gd name="connsiteY398" fmla="*/ 23465 h 90244"/>
                    <a:gd name="connsiteX399" fmla="*/ 509829 w 640309"/>
                    <a:gd name="connsiteY399" fmla="*/ 23977 h 90244"/>
                    <a:gd name="connsiteX400" fmla="*/ 510008 w 640309"/>
                    <a:gd name="connsiteY400" fmla="*/ 24668 h 90244"/>
                    <a:gd name="connsiteX401" fmla="*/ 510008 w 640309"/>
                    <a:gd name="connsiteY401" fmla="*/ 31369 h 90244"/>
                    <a:gd name="connsiteX402" fmla="*/ 513564 w 640309"/>
                    <a:gd name="connsiteY402" fmla="*/ 26868 h 90244"/>
                    <a:gd name="connsiteX403" fmla="*/ 516710 w 640309"/>
                    <a:gd name="connsiteY403" fmla="*/ 24130 h 90244"/>
                    <a:gd name="connsiteX404" fmla="*/ 519652 w 640309"/>
                    <a:gd name="connsiteY404" fmla="*/ 22749 h 90244"/>
                    <a:gd name="connsiteX405" fmla="*/ 522594 w 640309"/>
                    <a:gd name="connsiteY405" fmla="*/ 22365 h 90244"/>
                    <a:gd name="connsiteX406" fmla="*/ 524102 w 640309"/>
                    <a:gd name="connsiteY406" fmla="*/ 22442 h 90244"/>
                    <a:gd name="connsiteX407" fmla="*/ 525868 w 640309"/>
                    <a:gd name="connsiteY407" fmla="*/ 22724 h 90244"/>
                    <a:gd name="connsiteX408" fmla="*/ 527531 w 640309"/>
                    <a:gd name="connsiteY408" fmla="*/ 23184 h 90244"/>
                    <a:gd name="connsiteX409" fmla="*/ 528579 w 640309"/>
                    <a:gd name="connsiteY409" fmla="*/ 23696 h 90244"/>
                    <a:gd name="connsiteX410" fmla="*/ 528989 w 640309"/>
                    <a:gd name="connsiteY410" fmla="*/ 24182 h 90244"/>
                    <a:gd name="connsiteX411" fmla="*/ 529168 w 640309"/>
                    <a:gd name="connsiteY411" fmla="*/ 24770 h 90244"/>
                    <a:gd name="connsiteX412" fmla="*/ 529270 w 640309"/>
                    <a:gd name="connsiteY412" fmla="*/ 25819 h 90244"/>
                    <a:gd name="connsiteX413" fmla="*/ 529295 w 640309"/>
                    <a:gd name="connsiteY413" fmla="*/ 27686 h 90244"/>
                    <a:gd name="connsiteX414" fmla="*/ 570687 w 640309"/>
                    <a:gd name="connsiteY414" fmla="*/ 70762 h 90244"/>
                    <a:gd name="connsiteX415" fmla="*/ 570278 w 640309"/>
                    <a:gd name="connsiteY415" fmla="*/ 71683 h 90244"/>
                    <a:gd name="connsiteX416" fmla="*/ 569153 w 640309"/>
                    <a:gd name="connsiteY416" fmla="*/ 72143 h 90244"/>
                    <a:gd name="connsiteX417" fmla="*/ 567054 w 640309"/>
                    <a:gd name="connsiteY417" fmla="*/ 72297 h 90244"/>
                    <a:gd name="connsiteX418" fmla="*/ 564931 w 640309"/>
                    <a:gd name="connsiteY418" fmla="*/ 72143 h 90244"/>
                    <a:gd name="connsiteX419" fmla="*/ 563781 w 640309"/>
                    <a:gd name="connsiteY419" fmla="*/ 71683 h 90244"/>
                    <a:gd name="connsiteX420" fmla="*/ 563423 w 640309"/>
                    <a:gd name="connsiteY420" fmla="*/ 70762 h 90244"/>
                    <a:gd name="connsiteX421" fmla="*/ 563423 w 640309"/>
                    <a:gd name="connsiteY421" fmla="*/ 66158 h 90244"/>
                    <a:gd name="connsiteX422" fmla="*/ 556695 w 640309"/>
                    <a:gd name="connsiteY422" fmla="*/ 71171 h 90244"/>
                    <a:gd name="connsiteX423" fmla="*/ 548842 w 640309"/>
                    <a:gd name="connsiteY423" fmla="*/ 72962 h 90244"/>
                    <a:gd name="connsiteX424" fmla="*/ 542268 w 640309"/>
                    <a:gd name="connsiteY424" fmla="*/ 72015 h 90244"/>
                    <a:gd name="connsiteX425" fmla="*/ 537255 w 640309"/>
                    <a:gd name="connsiteY425" fmla="*/ 69278 h 90244"/>
                    <a:gd name="connsiteX426" fmla="*/ 534031 w 640309"/>
                    <a:gd name="connsiteY426" fmla="*/ 64879 h 90244"/>
                    <a:gd name="connsiteX427" fmla="*/ 532881 w 640309"/>
                    <a:gd name="connsiteY427" fmla="*/ 58944 h 90244"/>
                    <a:gd name="connsiteX428" fmla="*/ 534467 w 640309"/>
                    <a:gd name="connsiteY428" fmla="*/ 52191 h 90244"/>
                    <a:gd name="connsiteX429" fmla="*/ 539020 w 640309"/>
                    <a:gd name="connsiteY429" fmla="*/ 47434 h 90244"/>
                    <a:gd name="connsiteX430" fmla="*/ 546284 w 640309"/>
                    <a:gd name="connsiteY430" fmla="*/ 44594 h 90244"/>
                    <a:gd name="connsiteX431" fmla="*/ 555953 w 640309"/>
                    <a:gd name="connsiteY431" fmla="*/ 43648 h 90244"/>
                    <a:gd name="connsiteX432" fmla="*/ 562297 w 640309"/>
                    <a:gd name="connsiteY432" fmla="*/ 43648 h 90244"/>
                    <a:gd name="connsiteX433" fmla="*/ 562297 w 640309"/>
                    <a:gd name="connsiteY433" fmla="*/ 40067 h 90244"/>
                    <a:gd name="connsiteX434" fmla="*/ 561734 w 640309"/>
                    <a:gd name="connsiteY434" fmla="*/ 35360 h 90244"/>
                    <a:gd name="connsiteX435" fmla="*/ 559918 w 640309"/>
                    <a:gd name="connsiteY435" fmla="*/ 31958 h 90244"/>
                    <a:gd name="connsiteX436" fmla="*/ 556669 w 640309"/>
                    <a:gd name="connsiteY436" fmla="*/ 29911 h 90244"/>
                    <a:gd name="connsiteX437" fmla="*/ 551758 w 640309"/>
                    <a:gd name="connsiteY437" fmla="*/ 29221 h 90244"/>
                    <a:gd name="connsiteX438" fmla="*/ 546156 w 640309"/>
                    <a:gd name="connsiteY438" fmla="*/ 29963 h 90244"/>
                    <a:gd name="connsiteX439" fmla="*/ 541808 w 640309"/>
                    <a:gd name="connsiteY439" fmla="*/ 31600 h 90244"/>
                    <a:gd name="connsiteX440" fmla="*/ 538687 w 640309"/>
                    <a:gd name="connsiteY440" fmla="*/ 33237 h 90244"/>
                    <a:gd name="connsiteX441" fmla="*/ 536819 w 640309"/>
                    <a:gd name="connsiteY441" fmla="*/ 33979 h 90244"/>
                    <a:gd name="connsiteX442" fmla="*/ 536103 w 640309"/>
                    <a:gd name="connsiteY442" fmla="*/ 33774 h 90244"/>
                    <a:gd name="connsiteX443" fmla="*/ 535566 w 640309"/>
                    <a:gd name="connsiteY443" fmla="*/ 33160 h 90244"/>
                    <a:gd name="connsiteX444" fmla="*/ 535233 w 640309"/>
                    <a:gd name="connsiteY444" fmla="*/ 32111 h 90244"/>
                    <a:gd name="connsiteX445" fmla="*/ 535131 w 640309"/>
                    <a:gd name="connsiteY445" fmla="*/ 30704 h 90244"/>
                    <a:gd name="connsiteX446" fmla="*/ 535311 w 640309"/>
                    <a:gd name="connsiteY446" fmla="*/ 28684 h 90244"/>
                    <a:gd name="connsiteX447" fmla="*/ 536180 w 640309"/>
                    <a:gd name="connsiteY447" fmla="*/ 27277 h 90244"/>
                    <a:gd name="connsiteX448" fmla="*/ 538559 w 640309"/>
                    <a:gd name="connsiteY448" fmla="*/ 25716 h 90244"/>
                    <a:gd name="connsiteX449" fmla="*/ 542447 w 640309"/>
                    <a:gd name="connsiteY449" fmla="*/ 24079 h 90244"/>
                    <a:gd name="connsiteX450" fmla="*/ 547256 w 640309"/>
                    <a:gd name="connsiteY450" fmla="*/ 22851 h 90244"/>
                    <a:gd name="connsiteX451" fmla="*/ 552526 w 640309"/>
                    <a:gd name="connsiteY451" fmla="*/ 22365 h 90244"/>
                    <a:gd name="connsiteX452" fmla="*/ 560967 w 640309"/>
                    <a:gd name="connsiteY452" fmla="*/ 23491 h 90244"/>
                    <a:gd name="connsiteX453" fmla="*/ 566594 w 640309"/>
                    <a:gd name="connsiteY453" fmla="*/ 26791 h 90244"/>
                    <a:gd name="connsiteX454" fmla="*/ 569715 w 640309"/>
                    <a:gd name="connsiteY454" fmla="*/ 32188 h 90244"/>
                    <a:gd name="connsiteX455" fmla="*/ 570687 w 640309"/>
                    <a:gd name="connsiteY455" fmla="*/ 39708 h 90244"/>
                    <a:gd name="connsiteX456" fmla="*/ 562297 w 640309"/>
                    <a:gd name="connsiteY456" fmla="*/ 49736 h 90244"/>
                    <a:gd name="connsiteX457" fmla="*/ 555083 w 640309"/>
                    <a:gd name="connsiteY457" fmla="*/ 49736 h 90244"/>
                    <a:gd name="connsiteX458" fmla="*/ 549047 w 640309"/>
                    <a:gd name="connsiteY458" fmla="*/ 50324 h 90244"/>
                    <a:gd name="connsiteX459" fmla="*/ 544800 w 640309"/>
                    <a:gd name="connsiteY459" fmla="*/ 52063 h 90244"/>
                    <a:gd name="connsiteX460" fmla="*/ 542319 w 640309"/>
                    <a:gd name="connsiteY460" fmla="*/ 54826 h 90244"/>
                    <a:gd name="connsiteX461" fmla="*/ 541527 w 640309"/>
                    <a:gd name="connsiteY461" fmla="*/ 58535 h 90244"/>
                    <a:gd name="connsiteX462" fmla="*/ 543803 w 640309"/>
                    <a:gd name="connsiteY462" fmla="*/ 64239 h 90244"/>
                    <a:gd name="connsiteX463" fmla="*/ 550172 w 640309"/>
                    <a:gd name="connsiteY463" fmla="*/ 66362 h 90244"/>
                    <a:gd name="connsiteX464" fmla="*/ 556337 w 640309"/>
                    <a:gd name="connsiteY464" fmla="*/ 64674 h 90244"/>
                    <a:gd name="connsiteX465" fmla="*/ 562297 w 640309"/>
                    <a:gd name="connsiteY465" fmla="*/ 59507 h 90244"/>
                    <a:gd name="connsiteX466" fmla="*/ 610237 w 640309"/>
                    <a:gd name="connsiteY466" fmla="*/ 5739 h 90244"/>
                    <a:gd name="connsiteX467" fmla="*/ 610134 w 640309"/>
                    <a:gd name="connsiteY467" fmla="*/ 7299 h 90244"/>
                    <a:gd name="connsiteX468" fmla="*/ 609905 w 640309"/>
                    <a:gd name="connsiteY468" fmla="*/ 8246 h 90244"/>
                    <a:gd name="connsiteX469" fmla="*/ 609571 w 640309"/>
                    <a:gd name="connsiteY469" fmla="*/ 8731 h 90244"/>
                    <a:gd name="connsiteX470" fmla="*/ 609060 w 640309"/>
                    <a:gd name="connsiteY470" fmla="*/ 8859 h 90244"/>
                    <a:gd name="connsiteX471" fmla="*/ 608164 w 640309"/>
                    <a:gd name="connsiteY471" fmla="*/ 8629 h 90244"/>
                    <a:gd name="connsiteX472" fmla="*/ 606860 w 640309"/>
                    <a:gd name="connsiteY472" fmla="*/ 8118 h 90244"/>
                    <a:gd name="connsiteX473" fmla="*/ 605044 w 640309"/>
                    <a:gd name="connsiteY473" fmla="*/ 7606 h 90244"/>
                    <a:gd name="connsiteX474" fmla="*/ 602614 w 640309"/>
                    <a:gd name="connsiteY474" fmla="*/ 7376 h 90244"/>
                    <a:gd name="connsiteX475" fmla="*/ 599391 w 640309"/>
                    <a:gd name="connsiteY475" fmla="*/ 7990 h 90244"/>
                    <a:gd name="connsiteX476" fmla="*/ 597242 w 640309"/>
                    <a:gd name="connsiteY476" fmla="*/ 9908 h 90244"/>
                    <a:gd name="connsiteX477" fmla="*/ 596066 w 640309"/>
                    <a:gd name="connsiteY477" fmla="*/ 13285 h 90244"/>
                    <a:gd name="connsiteX478" fmla="*/ 595708 w 640309"/>
                    <a:gd name="connsiteY478" fmla="*/ 18324 h 90244"/>
                    <a:gd name="connsiteX479" fmla="*/ 595708 w 640309"/>
                    <a:gd name="connsiteY479" fmla="*/ 23337 h 90244"/>
                    <a:gd name="connsiteX480" fmla="*/ 605991 w 640309"/>
                    <a:gd name="connsiteY480" fmla="*/ 23337 h 90244"/>
                    <a:gd name="connsiteX481" fmla="*/ 606681 w 640309"/>
                    <a:gd name="connsiteY481" fmla="*/ 23517 h 90244"/>
                    <a:gd name="connsiteX482" fmla="*/ 607193 w 640309"/>
                    <a:gd name="connsiteY482" fmla="*/ 24130 h 90244"/>
                    <a:gd name="connsiteX483" fmla="*/ 607551 w 640309"/>
                    <a:gd name="connsiteY483" fmla="*/ 25230 h 90244"/>
                    <a:gd name="connsiteX484" fmla="*/ 607679 w 640309"/>
                    <a:gd name="connsiteY484" fmla="*/ 26868 h 90244"/>
                    <a:gd name="connsiteX485" fmla="*/ 607219 w 640309"/>
                    <a:gd name="connsiteY485" fmla="*/ 29528 h 90244"/>
                    <a:gd name="connsiteX486" fmla="*/ 605991 w 640309"/>
                    <a:gd name="connsiteY486" fmla="*/ 30346 h 90244"/>
                    <a:gd name="connsiteX487" fmla="*/ 595708 w 640309"/>
                    <a:gd name="connsiteY487" fmla="*/ 30346 h 90244"/>
                    <a:gd name="connsiteX488" fmla="*/ 595708 w 640309"/>
                    <a:gd name="connsiteY488" fmla="*/ 70711 h 90244"/>
                    <a:gd name="connsiteX489" fmla="*/ 595503 w 640309"/>
                    <a:gd name="connsiteY489" fmla="*/ 71402 h 90244"/>
                    <a:gd name="connsiteX490" fmla="*/ 594812 w 640309"/>
                    <a:gd name="connsiteY490" fmla="*/ 71888 h 90244"/>
                    <a:gd name="connsiteX491" fmla="*/ 593507 w 640309"/>
                    <a:gd name="connsiteY491" fmla="*/ 72195 h 90244"/>
                    <a:gd name="connsiteX492" fmla="*/ 591461 w 640309"/>
                    <a:gd name="connsiteY492" fmla="*/ 72297 h 90244"/>
                    <a:gd name="connsiteX493" fmla="*/ 589414 w 640309"/>
                    <a:gd name="connsiteY493" fmla="*/ 72195 h 90244"/>
                    <a:gd name="connsiteX494" fmla="*/ 588110 w 640309"/>
                    <a:gd name="connsiteY494" fmla="*/ 71888 h 90244"/>
                    <a:gd name="connsiteX495" fmla="*/ 587420 w 640309"/>
                    <a:gd name="connsiteY495" fmla="*/ 71402 h 90244"/>
                    <a:gd name="connsiteX496" fmla="*/ 587215 w 640309"/>
                    <a:gd name="connsiteY496" fmla="*/ 70711 h 90244"/>
                    <a:gd name="connsiteX497" fmla="*/ 587215 w 640309"/>
                    <a:gd name="connsiteY497" fmla="*/ 30346 h 90244"/>
                    <a:gd name="connsiteX498" fmla="*/ 580717 w 640309"/>
                    <a:gd name="connsiteY498" fmla="*/ 30346 h 90244"/>
                    <a:gd name="connsiteX499" fmla="*/ 579489 w 640309"/>
                    <a:gd name="connsiteY499" fmla="*/ 29528 h 90244"/>
                    <a:gd name="connsiteX500" fmla="*/ 579081 w 640309"/>
                    <a:gd name="connsiteY500" fmla="*/ 26868 h 90244"/>
                    <a:gd name="connsiteX501" fmla="*/ 579183 w 640309"/>
                    <a:gd name="connsiteY501" fmla="*/ 25230 h 90244"/>
                    <a:gd name="connsiteX502" fmla="*/ 579489 w 640309"/>
                    <a:gd name="connsiteY502" fmla="*/ 24130 h 90244"/>
                    <a:gd name="connsiteX503" fmla="*/ 580002 w 640309"/>
                    <a:gd name="connsiteY503" fmla="*/ 23517 h 90244"/>
                    <a:gd name="connsiteX504" fmla="*/ 580717 w 640309"/>
                    <a:gd name="connsiteY504" fmla="*/ 23337 h 90244"/>
                    <a:gd name="connsiteX505" fmla="*/ 587215 w 640309"/>
                    <a:gd name="connsiteY505" fmla="*/ 23337 h 90244"/>
                    <a:gd name="connsiteX506" fmla="*/ 587215 w 640309"/>
                    <a:gd name="connsiteY506" fmla="*/ 18580 h 90244"/>
                    <a:gd name="connsiteX507" fmla="*/ 588110 w 640309"/>
                    <a:gd name="connsiteY507" fmla="*/ 10317 h 90244"/>
                    <a:gd name="connsiteX508" fmla="*/ 590847 w 640309"/>
                    <a:gd name="connsiteY508" fmla="*/ 4664 h 90244"/>
                    <a:gd name="connsiteX509" fmla="*/ 595477 w 640309"/>
                    <a:gd name="connsiteY509" fmla="*/ 1416 h 90244"/>
                    <a:gd name="connsiteX510" fmla="*/ 602051 w 640309"/>
                    <a:gd name="connsiteY510" fmla="*/ 367 h 90244"/>
                    <a:gd name="connsiteX511" fmla="*/ 605530 w 640309"/>
                    <a:gd name="connsiteY511" fmla="*/ 700 h 90244"/>
                    <a:gd name="connsiteX512" fmla="*/ 608140 w 640309"/>
                    <a:gd name="connsiteY512" fmla="*/ 1416 h 90244"/>
                    <a:gd name="connsiteX513" fmla="*/ 609367 w 640309"/>
                    <a:gd name="connsiteY513" fmla="*/ 2106 h 90244"/>
                    <a:gd name="connsiteX514" fmla="*/ 609879 w 640309"/>
                    <a:gd name="connsiteY514" fmla="*/ 2899 h 90244"/>
                    <a:gd name="connsiteX515" fmla="*/ 610160 w 640309"/>
                    <a:gd name="connsiteY515" fmla="*/ 4076 h 90244"/>
                    <a:gd name="connsiteX516" fmla="*/ 610237 w 640309"/>
                    <a:gd name="connsiteY516" fmla="*/ 5739 h 90244"/>
                    <a:gd name="connsiteX517" fmla="*/ 640707 w 640309"/>
                    <a:gd name="connsiteY517" fmla="*/ 67334 h 90244"/>
                    <a:gd name="connsiteX518" fmla="*/ 640503 w 640309"/>
                    <a:gd name="connsiteY518" fmla="*/ 69688 h 90244"/>
                    <a:gd name="connsiteX519" fmla="*/ 639889 w 640309"/>
                    <a:gd name="connsiteY519" fmla="*/ 70967 h 90244"/>
                    <a:gd name="connsiteX520" fmla="*/ 638662 w 640309"/>
                    <a:gd name="connsiteY520" fmla="*/ 71734 h 90244"/>
                    <a:gd name="connsiteX521" fmla="*/ 636794 w 640309"/>
                    <a:gd name="connsiteY521" fmla="*/ 72322 h 90244"/>
                    <a:gd name="connsiteX522" fmla="*/ 634569 w 640309"/>
                    <a:gd name="connsiteY522" fmla="*/ 72706 h 90244"/>
                    <a:gd name="connsiteX523" fmla="*/ 632215 w 640309"/>
                    <a:gd name="connsiteY523" fmla="*/ 72860 h 90244"/>
                    <a:gd name="connsiteX524" fmla="*/ 626076 w 640309"/>
                    <a:gd name="connsiteY524" fmla="*/ 71913 h 90244"/>
                    <a:gd name="connsiteX525" fmla="*/ 621881 w 640309"/>
                    <a:gd name="connsiteY525" fmla="*/ 69048 h 90244"/>
                    <a:gd name="connsiteX526" fmla="*/ 619502 w 640309"/>
                    <a:gd name="connsiteY526" fmla="*/ 64188 h 90244"/>
                    <a:gd name="connsiteX527" fmla="*/ 618760 w 640309"/>
                    <a:gd name="connsiteY527" fmla="*/ 57256 h 90244"/>
                    <a:gd name="connsiteX528" fmla="*/ 618760 w 640309"/>
                    <a:gd name="connsiteY528" fmla="*/ 30346 h 90244"/>
                    <a:gd name="connsiteX529" fmla="*/ 612314 w 640309"/>
                    <a:gd name="connsiteY529" fmla="*/ 30346 h 90244"/>
                    <a:gd name="connsiteX530" fmla="*/ 611087 w 640309"/>
                    <a:gd name="connsiteY530" fmla="*/ 29528 h 90244"/>
                    <a:gd name="connsiteX531" fmla="*/ 610626 w 640309"/>
                    <a:gd name="connsiteY531" fmla="*/ 26868 h 90244"/>
                    <a:gd name="connsiteX532" fmla="*/ 610754 w 640309"/>
                    <a:gd name="connsiteY532" fmla="*/ 25230 h 90244"/>
                    <a:gd name="connsiteX533" fmla="*/ 611087 w 640309"/>
                    <a:gd name="connsiteY533" fmla="*/ 24130 h 90244"/>
                    <a:gd name="connsiteX534" fmla="*/ 611624 w 640309"/>
                    <a:gd name="connsiteY534" fmla="*/ 23517 h 90244"/>
                    <a:gd name="connsiteX535" fmla="*/ 612365 w 640309"/>
                    <a:gd name="connsiteY535" fmla="*/ 23337 h 90244"/>
                    <a:gd name="connsiteX536" fmla="*/ 618760 w 640309"/>
                    <a:gd name="connsiteY536" fmla="*/ 23337 h 90244"/>
                    <a:gd name="connsiteX537" fmla="*/ 618760 w 640309"/>
                    <a:gd name="connsiteY537" fmla="*/ 12389 h 90244"/>
                    <a:gd name="connsiteX538" fmla="*/ 618939 w 640309"/>
                    <a:gd name="connsiteY538" fmla="*/ 11724 h 90244"/>
                    <a:gd name="connsiteX539" fmla="*/ 619605 w 640309"/>
                    <a:gd name="connsiteY539" fmla="*/ 11187 h 90244"/>
                    <a:gd name="connsiteX540" fmla="*/ 620909 w 640309"/>
                    <a:gd name="connsiteY540" fmla="*/ 10855 h 90244"/>
                    <a:gd name="connsiteX541" fmla="*/ 622956 w 640309"/>
                    <a:gd name="connsiteY541" fmla="*/ 10752 h 90244"/>
                    <a:gd name="connsiteX542" fmla="*/ 625053 w 640309"/>
                    <a:gd name="connsiteY542" fmla="*/ 10855 h 90244"/>
                    <a:gd name="connsiteX543" fmla="*/ 626331 w 640309"/>
                    <a:gd name="connsiteY543" fmla="*/ 11187 h 90244"/>
                    <a:gd name="connsiteX544" fmla="*/ 626997 w 640309"/>
                    <a:gd name="connsiteY544" fmla="*/ 11724 h 90244"/>
                    <a:gd name="connsiteX545" fmla="*/ 627202 w 640309"/>
                    <a:gd name="connsiteY545" fmla="*/ 12389 h 90244"/>
                    <a:gd name="connsiteX546" fmla="*/ 627202 w 640309"/>
                    <a:gd name="connsiteY546" fmla="*/ 23337 h 90244"/>
                    <a:gd name="connsiteX547" fmla="*/ 639020 w 640309"/>
                    <a:gd name="connsiteY547" fmla="*/ 23337 h 90244"/>
                    <a:gd name="connsiteX548" fmla="*/ 639736 w 640309"/>
                    <a:gd name="connsiteY548" fmla="*/ 23517 h 90244"/>
                    <a:gd name="connsiteX549" fmla="*/ 640273 w 640309"/>
                    <a:gd name="connsiteY549" fmla="*/ 24130 h 90244"/>
                    <a:gd name="connsiteX550" fmla="*/ 640606 w 640309"/>
                    <a:gd name="connsiteY550" fmla="*/ 25230 h 90244"/>
                    <a:gd name="connsiteX551" fmla="*/ 640707 w 640309"/>
                    <a:gd name="connsiteY551" fmla="*/ 26868 h 90244"/>
                    <a:gd name="connsiteX552" fmla="*/ 640247 w 640309"/>
                    <a:gd name="connsiteY552" fmla="*/ 29528 h 90244"/>
                    <a:gd name="connsiteX553" fmla="*/ 639020 w 640309"/>
                    <a:gd name="connsiteY553" fmla="*/ 30346 h 90244"/>
                    <a:gd name="connsiteX554" fmla="*/ 627202 w 640309"/>
                    <a:gd name="connsiteY554" fmla="*/ 30346 h 90244"/>
                    <a:gd name="connsiteX555" fmla="*/ 627202 w 640309"/>
                    <a:gd name="connsiteY555" fmla="*/ 56028 h 90244"/>
                    <a:gd name="connsiteX556" fmla="*/ 628609 w 640309"/>
                    <a:gd name="connsiteY556" fmla="*/ 63216 h 90244"/>
                    <a:gd name="connsiteX557" fmla="*/ 633648 w 640309"/>
                    <a:gd name="connsiteY557" fmla="*/ 65646 h 90244"/>
                    <a:gd name="connsiteX558" fmla="*/ 635745 w 640309"/>
                    <a:gd name="connsiteY558" fmla="*/ 65416 h 90244"/>
                    <a:gd name="connsiteX559" fmla="*/ 637382 w 640309"/>
                    <a:gd name="connsiteY559" fmla="*/ 64930 h 90244"/>
                    <a:gd name="connsiteX560" fmla="*/ 638610 w 640309"/>
                    <a:gd name="connsiteY560" fmla="*/ 64444 h 90244"/>
                    <a:gd name="connsiteX561" fmla="*/ 639531 w 640309"/>
                    <a:gd name="connsiteY561" fmla="*/ 64214 h 90244"/>
                    <a:gd name="connsiteX562" fmla="*/ 640017 w 640309"/>
                    <a:gd name="connsiteY562" fmla="*/ 64342 h 90244"/>
                    <a:gd name="connsiteX563" fmla="*/ 640375 w 640309"/>
                    <a:gd name="connsiteY563" fmla="*/ 64828 h 90244"/>
                    <a:gd name="connsiteX564" fmla="*/ 640606 w 640309"/>
                    <a:gd name="connsiteY564" fmla="*/ 65800 h 90244"/>
                    <a:gd name="connsiteX565" fmla="*/ 640707 w 640309"/>
                    <a:gd name="connsiteY565" fmla="*/ 67334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Lst>
                  <a:rect l="l" t="t" r="r" b="b"/>
                  <a:pathLst>
                    <a:path w="640309" h="90244">
                      <a:moveTo>
                        <a:pt x="56957" y="68869"/>
                      </a:moveTo>
                      <a:cubicBezTo>
                        <a:pt x="57229" y="69620"/>
                        <a:pt x="57374" y="70225"/>
                        <a:pt x="57391" y="70685"/>
                      </a:cubicBezTo>
                      <a:cubicBezTo>
                        <a:pt x="57408" y="71146"/>
                        <a:pt x="57281" y="71495"/>
                        <a:pt x="57008" y="71734"/>
                      </a:cubicBezTo>
                      <a:cubicBezTo>
                        <a:pt x="56735" y="71973"/>
                        <a:pt x="56283" y="72126"/>
                        <a:pt x="55652" y="72195"/>
                      </a:cubicBezTo>
                      <a:cubicBezTo>
                        <a:pt x="55021" y="72263"/>
                        <a:pt x="54177" y="72297"/>
                        <a:pt x="53120" y="72297"/>
                      </a:cubicBezTo>
                      <a:cubicBezTo>
                        <a:pt x="52062" y="72297"/>
                        <a:pt x="51218" y="72271"/>
                        <a:pt x="50587" y="72220"/>
                      </a:cubicBezTo>
                      <a:cubicBezTo>
                        <a:pt x="49956" y="72169"/>
                        <a:pt x="49479" y="72084"/>
                        <a:pt x="49155" y="71964"/>
                      </a:cubicBezTo>
                      <a:cubicBezTo>
                        <a:pt x="48831" y="71845"/>
                        <a:pt x="48592" y="71683"/>
                        <a:pt x="48438" y="71478"/>
                      </a:cubicBezTo>
                      <a:cubicBezTo>
                        <a:pt x="48285" y="71274"/>
                        <a:pt x="48140" y="71018"/>
                        <a:pt x="48004" y="70711"/>
                      </a:cubicBezTo>
                      <a:lnTo>
                        <a:pt x="42325" y="54596"/>
                      </a:lnTo>
                      <a:lnTo>
                        <a:pt x="14801" y="54596"/>
                      </a:lnTo>
                      <a:lnTo>
                        <a:pt x="9378" y="70506"/>
                      </a:lnTo>
                      <a:cubicBezTo>
                        <a:pt x="9276" y="70813"/>
                        <a:pt x="9139" y="71078"/>
                        <a:pt x="8969" y="71299"/>
                      </a:cubicBezTo>
                      <a:cubicBezTo>
                        <a:pt x="8798" y="71521"/>
                        <a:pt x="8551" y="71709"/>
                        <a:pt x="8227" y="71862"/>
                      </a:cubicBezTo>
                      <a:cubicBezTo>
                        <a:pt x="7903" y="72015"/>
                        <a:pt x="7443" y="72126"/>
                        <a:pt x="6846" y="72195"/>
                      </a:cubicBezTo>
                      <a:cubicBezTo>
                        <a:pt x="6249" y="72263"/>
                        <a:pt x="5473" y="72297"/>
                        <a:pt x="4518" y="72297"/>
                      </a:cubicBezTo>
                      <a:cubicBezTo>
                        <a:pt x="3529" y="72297"/>
                        <a:pt x="2719" y="72254"/>
                        <a:pt x="2088" y="72169"/>
                      </a:cubicBezTo>
                      <a:cubicBezTo>
                        <a:pt x="1457" y="72084"/>
                        <a:pt x="1013" y="71922"/>
                        <a:pt x="758" y="71683"/>
                      </a:cubicBezTo>
                      <a:cubicBezTo>
                        <a:pt x="502" y="71444"/>
                        <a:pt x="383" y="71095"/>
                        <a:pt x="400" y="70634"/>
                      </a:cubicBezTo>
                      <a:cubicBezTo>
                        <a:pt x="417" y="70174"/>
                        <a:pt x="562" y="69568"/>
                        <a:pt x="834" y="68818"/>
                      </a:cubicBezTo>
                      <a:lnTo>
                        <a:pt x="23038" y="7325"/>
                      </a:lnTo>
                      <a:cubicBezTo>
                        <a:pt x="23174" y="6949"/>
                        <a:pt x="23353" y="6642"/>
                        <a:pt x="23575" y="6404"/>
                      </a:cubicBezTo>
                      <a:cubicBezTo>
                        <a:pt x="23797" y="6165"/>
                        <a:pt x="24121" y="5977"/>
                        <a:pt x="24547" y="5841"/>
                      </a:cubicBezTo>
                      <a:cubicBezTo>
                        <a:pt x="24973" y="5705"/>
                        <a:pt x="25519" y="5611"/>
                        <a:pt x="26184" y="5560"/>
                      </a:cubicBezTo>
                      <a:cubicBezTo>
                        <a:pt x="26849" y="5508"/>
                        <a:pt x="27693" y="5483"/>
                        <a:pt x="28716" y="5483"/>
                      </a:cubicBezTo>
                      <a:cubicBezTo>
                        <a:pt x="29808" y="5483"/>
                        <a:pt x="30712" y="5508"/>
                        <a:pt x="31428" y="5560"/>
                      </a:cubicBezTo>
                      <a:cubicBezTo>
                        <a:pt x="32144" y="5611"/>
                        <a:pt x="32724" y="5705"/>
                        <a:pt x="33167" y="5841"/>
                      </a:cubicBezTo>
                      <a:cubicBezTo>
                        <a:pt x="33611" y="5977"/>
                        <a:pt x="33952" y="6174"/>
                        <a:pt x="34191" y="6429"/>
                      </a:cubicBezTo>
                      <a:cubicBezTo>
                        <a:pt x="34429" y="6685"/>
                        <a:pt x="34617" y="7001"/>
                        <a:pt x="34753" y="7376"/>
                      </a:cubicBezTo>
                      <a:close/>
                      <a:moveTo>
                        <a:pt x="28461" y="14589"/>
                      </a:moveTo>
                      <a:lnTo>
                        <a:pt x="28410" y="14589"/>
                      </a:lnTo>
                      <a:lnTo>
                        <a:pt x="17001" y="47587"/>
                      </a:lnTo>
                      <a:lnTo>
                        <a:pt x="40023" y="47587"/>
                      </a:lnTo>
                      <a:close/>
                      <a:moveTo>
                        <a:pt x="108302" y="46973"/>
                      </a:moveTo>
                      <a:cubicBezTo>
                        <a:pt x="108302" y="50998"/>
                        <a:pt x="107868" y="54613"/>
                        <a:pt x="106998" y="57819"/>
                      </a:cubicBezTo>
                      <a:cubicBezTo>
                        <a:pt x="106128" y="61025"/>
                        <a:pt x="104849" y="63745"/>
                        <a:pt x="103160" y="65979"/>
                      </a:cubicBezTo>
                      <a:cubicBezTo>
                        <a:pt x="101472" y="68213"/>
                        <a:pt x="99384" y="69935"/>
                        <a:pt x="96894" y="71146"/>
                      </a:cubicBezTo>
                      <a:cubicBezTo>
                        <a:pt x="94404" y="72357"/>
                        <a:pt x="91556" y="72962"/>
                        <a:pt x="88350" y="72962"/>
                      </a:cubicBezTo>
                      <a:cubicBezTo>
                        <a:pt x="86986" y="72962"/>
                        <a:pt x="85724" y="72826"/>
                        <a:pt x="84564" y="72553"/>
                      </a:cubicBezTo>
                      <a:cubicBezTo>
                        <a:pt x="83405" y="72280"/>
                        <a:pt x="82271" y="71853"/>
                        <a:pt x="81162" y="71274"/>
                      </a:cubicBezTo>
                      <a:cubicBezTo>
                        <a:pt x="80054" y="70694"/>
                        <a:pt x="78954" y="69961"/>
                        <a:pt x="77862" y="69074"/>
                      </a:cubicBezTo>
                      <a:cubicBezTo>
                        <a:pt x="76771" y="68187"/>
                        <a:pt x="75611" y="67147"/>
                        <a:pt x="74383" y="65953"/>
                      </a:cubicBezTo>
                      <a:lnTo>
                        <a:pt x="74383" y="88975"/>
                      </a:lnTo>
                      <a:cubicBezTo>
                        <a:pt x="74383" y="89248"/>
                        <a:pt x="74315" y="89486"/>
                        <a:pt x="74179" y="89691"/>
                      </a:cubicBezTo>
                      <a:cubicBezTo>
                        <a:pt x="74042" y="89896"/>
                        <a:pt x="73821" y="90066"/>
                        <a:pt x="73514" y="90203"/>
                      </a:cubicBezTo>
                      <a:cubicBezTo>
                        <a:pt x="73207" y="90339"/>
                        <a:pt x="72780" y="90441"/>
                        <a:pt x="72235" y="90510"/>
                      </a:cubicBezTo>
                      <a:cubicBezTo>
                        <a:pt x="71689" y="90578"/>
                        <a:pt x="70990" y="90612"/>
                        <a:pt x="70137" y="90612"/>
                      </a:cubicBezTo>
                      <a:cubicBezTo>
                        <a:pt x="69319" y="90612"/>
                        <a:pt x="68637" y="90578"/>
                        <a:pt x="68091" y="90510"/>
                      </a:cubicBezTo>
                      <a:cubicBezTo>
                        <a:pt x="67545" y="90441"/>
                        <a:pt x="67110" y="90339"/>
                        <a:pt x="66786" y="90203"/>
                      </a:cubicBezTo>
                      <a:cubicBezTo>
                        <a:pt x="66462" y="90066"/>
                        <a:pt x="66241" y="89896"/>
                        <a:pt x="66121" y="89691"/>
                      </a:cubicBezTo>
                      <a:cubicBezTo>
                        <a:pt x="66002" y="89486"/>
                        <a:pt x="65942" y="89248"/>
                        <a:pt x="65942" y="88975"/>
                      </a:cubicBezTo>
                      <a:lnTo>
                        <a:pt x="65942" y="24668"/>
                      </a:lnTo>
                      <a:cubicBezTo>
                        <a:pt x="65942" y="24361"/>
                        <a:pt x="65993" y="24113"/>
                        <a:pt x="66096" y="23926"/>
                      </a:cubicBezTo>
                      <a:cubicBezTo>
                        <a:pt x="66198" y="23738"/>
                        <a:pt x="66403" y="23576"/>
                        <a:pt x="66709" y="23440"/>
                      </a:cubicBezTo>
                      <a:cubicBezTo>
                        <a:pt x="67016" y="23303"/>
                        <a:pt x="67409" y="23210"/>
                        <a:pt x="67886" y="23158"/>
                      </a:cubicBezTo>
                      <a:cubicBezTo>
                        <a:pt x="68364" y="23107"/>
                        <a:pt x="68943" y="23082"/>
                        <a:pt x="69626" y="23082"/>
                      </a:cubicBezTo>
                      <a:cubicBezTo>
                        <a:pt x="70342" y="23082"/>
                        <a:pt x="70930" y="23107"/>
                        <a:pt x="71391" y="23158"/>
                      </a:cubicBezTo>
                      <a:cubicBezTo>
                        <a:pt x="71851" y="23210"/>
                        <a:pt x="72235" y="23303"/>
                        <a:pt x="72542" y="23440"/>
                      </a:cubicBezTo>
                      <a:cubicBezTo>
                        <a:pt x="72849" y="23576"/>
                        <a:pt x="73062" y="23738"/>
                        <a:pt x="73181" y="23926"/>
                      </a:cubicBezTo>
                      <a:cubicBezTo>
                        <a:pt x="73301" y="24113"/>
                        <a:pt x="73360" y="24361"/>
                        <a:pt x="73360" y="24668"/>
                      </a:cubicBezTo>
                      <a:lnTo>
                        <a:pt x="73360" y="30858"/>
                      </a:lnTo>
                      <a:cubicBezTo>
                        <a:pt x="74759" y="29425"/>
                        <a:pt x="76106" y="28181"/>
                        <a:pt x="77402" y="27123"/>
                      </a:cubicBezTo>
                      <a:cubicBezTo>
                        <a:pt x="78698" y="26066"/>
                        <a:pt x="80002" y="25188"/>
                        <a:pt x="81316" y="24489"/>
                      </a:cubicBezTo>
                      <a:cubicBezTo>
                        <a:pt x="82629" y="23789"/>
                        <a:pt x="83976" y="23261"/>
                        <a:pt x="85357" y="22903"/>
                      </a:cubicBezTo>
                      <a:cubicBezTo>
                        <a:pt x="86739" y="22545"/>
                        <a:pt x="88197" y="22365"/>
                        <a:pt x="89731" y="22365"/>
                      </a:cubicBezTo>
                      <a:cubicBezTo>
                        <a:pt x="93074" y="22365"/>
                        <a:pt x="95921" y="23013"/>
                        <a:pt x="98275" y="24310"/>
                      </a:cubicBezTo>
                      <a:cubicBezTo>
                        <a:pt x="100629" y="25606"/>
                        <a:pt x="102547" y="27379"/>
                        <a:pt x="104031" y="29630"/>
                      </a:cubicBezTo>
                      <a:cubicBezTo>
                        <a:pt x="105514" y="31881"/>
                        <a:pt x="106597" y="34499"/>
                        <a:pt x="107279" y="37483"/>
                      </a:cubicBezTo>
                      <a:cubicBezTo>
                        <a:pt x="107961" y="40467"/>
                        <a:pt x="108302" y="43631"/>
                        <a:pt x="108302" y="46973"/>
                      </a:cubicBezTo>
                      <a:close/>
                      <a:moveTo>
                        <a:pt x="99554" y="47945"/>
                      </a:moveTo>
                      <a:cubicBezTo>
                        <a:pt x="99554" y="45592"/>
                        <a:pt x="99374" y="43315"/>
                        <a:pt x="99014" y="41115"/>
                      </a:cubicBezTo>
                      <a:cubicBezTo>
                        <a:pt x="98653" y="38915"/>
                        <a:pt x="98036" y="36963"/>
                        <a:pt x="97160" y="35258"/>
                      </a:cubicBezTo>
                      <a:cubicBezTo>
                        <a:pt x="96286" y="33552"/>
                        <a:pt x="95111" y="32188"/>
                        <a:pt x="93635" y="31165"/>
                      </a:cubicBezTo>
                      <a:cubicBezTo>
                        <a:pt x="92159" y="30142"/>
                        <a:pt x="90323" y="29630"/>
                        <a:pt x="88127" y="29630"/>
                      </a:cubicBezTo>
                      <a:cubicBezTo>
                        <a:pt x="87029" y="29630"/>
                        <a:pt x="85948" y="29792"/>
                        <a:pt x="84884" y="30116"/>
                      </a:cubicBezTo>
                      <a:cubicBezTo>
                        <a:pt x="83820" y="30440"/>
                        <a:pt x="82739" y="30952"/>
                        <a:pt x="81641" y="31651"/>
                      </a:cubicBezTo>
                      <a:cubicBezTo>
                        <a:pt x="80543" y="32350"/>
                        <a:pt x="79394" y="33271"/>
                        <a:pt x="78192" y="34413"/>
                      </a:cubicBezTo>
                      <a:cubicBezTo>
                        <a:pt x="76991" y="35556"/>
                        <a:pt x="75722" y="36963"/>
                        <a:pt x="74383" y="38634"/>
                      </a:cubicBezTo>
                      <a:lnTo>
                        <a:pt x="74383" y="56949"/>
                      </a:lnTo>
                      <a:cubicBezTo>
                        <a:pt x="76717" y="59780"/>
                        <a:pt x="78931" y="61946"/>
                        <a:pt x="81024" y="63446"/>
                      </a:cubicBezTo>
                      <a:cubicBezTo>
                        <a:pt x="83117" y="64947"/>
                        <a:pt x="85313" y="65697"/>
                        <a:pt x="87612" y="65697"/>
                      </a:cubicBezTo>
                      <a:cubicBezTo>
                        <a:pt x="89740" y="65697"/>
                        <a:pt x="91567" y="65186"/>
                        <a:pt x="93094" y="64163"/>
                      </a:cubicBezTo>
                      <a:cubicBezTo>
                        <a:pt x="94621" y="63139"/>
                        <a:pt x="95857" y="61775"/>
                        <a:pt x="96800" y="60070"/>
                      </a:cubicBezTo>
                      <a:cubicBezTo>
                        <a:pt x="97744" y="58365"/>
                        <a:pt x="98439" y="56455"/>
                        <a:pt x="98885" y="54340"/>
                      </a:cubicBezTo>
                      <a:cubicBezTo>
                        <a:pt x="99331" y="52225"/>
                        <a:pt x="99554" y="50094"/>
                        <a:pt x="99554" y="47945"/>
                      </a:cubicBezTo>
                      <a:close/>
                      <a:moveTo>
                        <a:pt x="162873" y="46973"/>
                      </a:moveTo>
                      <a:cubicBezTo>
                        <a:pt x="162873" y="50998"/>
                        <a:pt x="162438" y="54613"/>
                        <a:pt x="161568" y="57819"/>
                      </a:cubicBezTo>
                      <a:cubicBezTo>
                        <a:pt x="160698" y="61025"/>
                        <a:pt x="159420" y="63745"/>
                        <a:pt x="157731" y="65979"/>
                      </a:cubicBezTo>
                      <a:cubicBezTo>
                        <a:pt x="156043" y="68213"/>
                        <a:pt x="153953" y="69935"/>
                        <a:pt x="151464" y="71146"/>
                      </a:cubicBezTo>
                      <a:cubicBezTo>
                        <a:pt x="148975" y="72357"/>
                        <a:pt x="146127" y="72962"/>
                        <a:pt x="142921" y="72962"/>
                      </a:cubicBezTo>
                      <a:cubicBezTo>
                        <a:pt x="141557" y="72962"/>
                        <a:pt x="140294" y="72826"/>
                        <a:pt x="139134" y="72553"/>
                      </a:cubicBezTo>
                      <a:cubicBezTo>
                        <a:pt x="137975" y="72280"/>
                        <a:pt x="136841" y="71853"/>
                        <a:pt x="135732" y="71274"/>
                      </a:cubicBezTo>
                      <a:cubicBezTo>
                        <a:pt x="134624" y="70694"/>
                        <a:pt x="133524" y="69961"/>
                        <a:pt x="132433" y="69074"/>
                      </a:cubicBezTo>
                      <a:cubicBezTo>
                        <a:pt x="131341" y="68187"/>
                        <a:pt x="130182" y="67147"/>
                        <a:pt x="128954" y="65953"/>
                      </a:cubicBezTo>
                      <a:lnTo>
                        <a:pt x="128954" y="88975"/>
                      </a:lnTo>
                      <a:cubicBezTo>
                        <a:pt x="128954" y="89248"/>
                        <a:pt x="128885" y="89486"/>
                        <a:pt x="128749" y="89691"/>
                      </a:cubicBezTo>
                      <a:cubicBezTo>
                        <a:pt x="128613" y="89896"/>
                        <a:pt x="128391" y="90066"/>
                        <a:pt x="128084" y="90203"/>
                      </a:cubicBezTo>
                      <a:cubicBezTo>
                        <a:pt x="127777" y="90339"/>
                        <a:pt x="127351" y="90441"/>
                        <a:pt x="126805" y="90510"/>
                      </a:cubicBezTo>
                      <a:cubicBezTo>
                        <a:pt x="126259" y="90578"/>
                        <a:pt x="125560" y="90612"/>
                        <a:pt x="124708" y="90612"/>
                      </a:cubicBezTo>
                      <a:cubicBezTo>
                        <a:pt x="123889" y="90612"/>
                        <a:pt x="123207" y="90578"/>
                        <a:pt x="122661" y="90510"/>
                      </a:cubicBezTo>
                      <a:cubicBezTo>
                        <a:pt x="122115" y="90441"/>
                        <a:pt x="121681" y="90339"/>
                        <a:pt x="121357" y="90203"/>
                      </a:cubicBezTo>
                      <a:cubicBezTo>
                        <a:pt x="121033" y="90066"/>
                        <a:pt x="120811" y="89896"/>
                        <a:pt x="120691" y="89691"/>
                      </a:cubicBezTo>
                      <a:cubicBezTo>
                        <a:pt x="120572" y="89486"/>
                        <a:pt x="120512" y="89248"/>
                        <a:pt x="120512" y="88975"/>
                      </a:cubicBezTo>
                      <a:lnTo>
                        <a:pt x="120512" y="24668"/>
                      </a:lnTo>
                      <a:cubicBezTo>
                        <a:pt x="120512" y="24361"/>
                        <a:pt x="120563" y="24113"/>
                        <a:pt x="120666" y="23926"/>
                      </a:cubicBezTo>
                      <a:cubicBezTo>
                        <a:pt x="120768" y="23738"/>
                        <a:pt x="120973" y="23576"/>
                        <a:pt x="121280" y="23440"/>
                      </a:cubicBezTo>
                      <a:cubicBezTo>
                        <a:pt x="121586" y="23303"/>
                        <a:pt x="121979" y="23210"/>
                        <a:pt x="122456" y="23158"/>
                      </a:cubicBezTo>
                      <a:cubicBezTo>
                        <a:pt x="122934" y="23107"/>
                        <a:pt x="123513" y="23082"/>
                        <a:pt x="124196" y="23082"/>
                      </a:cubicBezTo>
                      <a:cubicBezTo>
                        <a:pt x="124913" y="23082"/>
                        <a:pt x="125500" y="23107"/>
                        <a:pt x="125961" y="23158"/>
                      </a:cubicBezTo>
                      <a:cubicBezTo>
                        <a:pt x="126421" y="23210"/>
                        <a:pt x="126805" y="23303"/>
                        <a:pt x="127112" y="23440"/>
                      </a:cubicBezTo>
                      <a:cubicBezTo>
                        <a:pt x="127419" y="23576"/>
                        <a:pt x="127632" y="23738"/>
                        <a:pt x="127752" y="23926"/>
                      </a:cubicBezTo>
                      <a:cubicBezTo>
                        <a:pt x="127871" y="24113"/>
                        <a:pt x="127931" y="24361"/>
                        <a:pt x="127931" y="24668"/>
                      </a:cubicBezTo>
                      <a:lnTo>
                        <a:pt x="127931" y="30858"/>
                      </a:lnTo>
                      <a:cubicBezTo>
                        <a:pt x="129329" y="29425"/>
                        <a:pt x="130676" y="28181"/>
                        <a:pt x="131972" y="27123"/>
                      </a:cubicBezTo>
                      <a:cubicBezTo>
                        <a:pt x="133268" y="26066"/>
                        <a:pt x="134573" y="25188"/>
                        <a:pt x="135886" y="24489"/>
                      </a:cubicBezTo>
                      <a:cubicBezTo>
                        <a:pt x="137199" y="23789"/>
                        <a:pt x="138547" y="23261"/>
                        <a:pt x="139928" y="22903"/>
                      </a:cubicBezTo>
                      <a:cubicBezTo>
                        <a:pt x="141309" y="22545"/>
                        <a:pt x="142767" y="22365"/>
                        <a:pt x="144302" y="22365"/>
                      </a:cubicBezTo>
                      <a:cubicBezTo>
                        <a:pt x="147644" y="22365"/>
                        <a:pt x="150492" y="23013"/>
                        <a:pt x="152846" y="24310"/>
                      </a:cubicBezTo>
                      <a:cubicBezTo>
                        <a:pt x="155198" y="25606"/>
                        <a:pt x="157118" y="27379"/>
                        <a:pt x="158601" y="29630"/>
                      </a:cubicBezTo>
                      <a:cubicBezTo>
                        <a:pt x="160085" y="31881"/>
                        <a:pt x="161168" y="34499"/>
                        <a:pt x="161850" y="37483"/>
                      </a:cubicBezTo>
                      <a:cubicBezTo>
                        <a:pt x="162532" y="40467"/>
                        <a:pt x="162873" y="43631"/>
                        <a:pt x="162873" y="46973"/>
                      </a:cubicBezTo>
                      <a:close/>
                      <a:moveTo>
                        <a:pt x="154125" y="47945"/>
                      </a:moveTo>
                      <a:cubicBezTo>
                        <a:pt x="154125" y="45592"/>
                        <a:pt x="153944" y="43315"/>
                        <a:pt x="153584" y="41115"/>
                      </a:cubicBezTo>
                      <a:cubicBezTo>
                        <a:pt x="153224" y="38915"/>
                        <a:pt x="152606" y="36963"/>
                        <a:pt x="151731" y="35258"/>
                      </a:cubicBezTo>
                      <a:cubicBezTo>
                        <a:pt x="150856" y="33552"/>
                        <a:pt x="149680" y="32188"/>
                        <a:pt x="148205" y="31165"/>
                      </a:cubicBezTo>
                      <a:cubicBezTo>
                        <a:pt x="146730" y="30142"/>
                        <a:pt x="144893" y="29630"/>
                        <a:pt x="142698" y="29630"/>
                      </a:cubicBezTo>
                      <a:cubicBezTo>
                        <a:pt x="141599" y="29630"/>
                        <a:pt x="140518" y="29792"/>
                        <a:pt x="139454" y="30116"/>
                      </a:cubicBezTo>
                      <a:cubicBezTo>
                        <a:pt x="138390" y="30440"/>
                        <a:pt x="137309" y="30952"/>
                        <a:pt x="136212" y="31651"/>
                      </a:cubicBezTo>
                      <a:cubicBezTo>
                        <a:pt x="135114" y="32350"/>
                        <a:pt x="133964" y="33271"/>
                        <a:pt x="132763" y="34413"/>
                      </a:cubicBezTo>
                      <a:cubicBezTo>
                        <a:pt x="131562" y="35556"/>
                        <a:pt x="130292" y="36963"/>
                        <a:pt x="128954" y="38634"/>
                      </a:cubicBezTo>
                      <a:lnTo>
                        <a:pt x="128954" y="56949"/>
                      </a:lnTo>
                      <a:cubicBezTo>
                        <a:pt x="131288" y="59780"/>
                        <a:pt x="133501" y="61946"/>
                        <a:pt x="135594" y="63446"/>
                      </a:cubicBezTo>
                      <a:cubicBezTo>
                        <a:pt x="137687" y="64947"/>
                        <a:pt x="139884" y="65697"/>
                        <a:pt x="142182" y="65697"/>
                      </a:cubicBezTo>
                      <a:cubicBezTo>
                        <a:pt x="144310" y="65697"/>
                        <a:pt x="146137" y="65186"/>
                        <a:pt x="147664" y="64163"/>
                      </a:cubicBezTo>
                      <a:cubicBezTo>
                        <a:pt x="149191" y="63139"/>
                        <a:pt x="150427" y="61775"/>
                        <a:pt x="151370" y="60070"/>
                      </a:cubicBezTo>
                      <a:cubicBezTo>
                        <a:pt x="152314" y="58365"/>
                        <a:pt x="153009" y="56455"/>
                        <a:pt x="153455" y="54340"/>
                      </a:cubicBezTo>
                      <a:cubicBezTo>
                        <a:pt x="153901" y="52225"/>
                        <a:pt x="154125" y="50094"/>
                        <a:pt x="154125" y="47945"/>
                      </a:cubicBezTo>
                      <a:close/>
                      <a:moveTo>
                        <a:pt x="201993" y="27686"/>
                      </a:moveTo>
                      <a:cubicBezTo>
                        <a:pt x="201993" y="28436"/>
                        <a:pt x="201976" y="29067"/>
                        <a:pt x="201941" y="29579"/>
                      </a:cubicBezTo>
                      <a:cubicBezTo>
                        <a:pt x="201908" y="30090"/>
                        <a:pt x="201839" y="30491"/>
                        <a:pt x="201737" y="30781"/>
                      </a:cubicBezTo>
                      <a:cubicBezTo>
                        <a:pt x="201635" y="31071"/>
                        <a:pt x="201507" y="31293"/>
                        <a:pt x="201354" y="31446"/>
                      </a:cubicBezTo>
                      <a:cubicBezTo>
                        <a:pt x="201200" y="31600"/>
                        <a:pt x="200987" y="31676"/>
                        <a:pt x="200713" y="31676"/>
                      </a:cubicBezTo>
                      <a:cubicBezTo>
                        <a:pt x="200441" y="31676"/>
                        <a:pt x="200109" y="31600"/>
                        <a:pt x="199716" y="31446"/>
                      </a:cubicBezTo>
                      <a:cubicBezTo>
                        <a:pt x="199324" y="31293"/>
                        <a:pt x="198881" y="31139"/>
                        <a:pt x="198386" y="30986"/>
                      </a:cubicBezTo>
                      <a:cubicBezTo>
                        <a:pt x="197891" y="30832"/>
                        <a:pt x="197337" y="30687"/>
                        <a:pt x="196723" y="30551"/>
                      </a:cubicBezTo>
                      <a:cubicBezTo>
                        <a:pt x="196109" y="30414"/>
                        <a:pt x="195444" y="30346"/>
                        <a:pt x="194728" y="30346"/>
                      </a:cubicBezTo>
                      <a:cubicBezTo>
                        <a:pt x="193875" y="30346"/>
                        <a:pt x="193040" y="30517"/>
                        <a:pt x="192221" y="30858"/>
                      </a:cubicBezTo>
                      <a:cubicBezTo>
                        <a:pt x="191403" y="31199"/>
                        <a:pt x="190542" y="31762"/>
                        <a:pt x="189638" y="32546"/>
                      </a:cubicBezTo>
                      <a:cubicBezTo>
                        <a:pt x="188734" y="33331"/>
                        <a:pt x="187787" y="34371"/>
                        <a:pt x="186798" y="35667"/>
                      </a:cubicBezTo>
                      <a:cubicBezTo>
                        <a:pt x="185810" y="36963"/>
                        <a:pt x="184718" y="38549"/>
                        <a:pt x="183524" y="40425"/>
                      </a:cubicBezTo>
                      <a:lnTo>
                        <a:pt x="183524" y="70711"/>
                      </a:lnTo>
                      <a:cubicBezTo>
                        <a:pt x="183524" y="70984"/>
                        <a:pt x="183456" y="71214"/>
                        <a:pt x="183320" y="71402"/>
                      </a:cubicBezTo>
                      <a:cubicBezTo>
                        <a:pt x="183183" y="71589"/>
                        <a:pt x="182962" y="71751"/>
                        <a:pt x="182654" y="71888"/>
                      </a:cubicBezTo>
                      <a:cubicBezTo>
                        <a:pt x="182347" y="72024"/>
                        <a:pt x="181921" y="72126"/>
                        <a:pt x="181376" y="72195"/>
                      </a:cubicBezTo>
                      <a:cubicBezTo>
                        <a:pt x="180830" y="72263"/>
                        <a:pt x="180131" y="72297"/>
                        <a:pt x="179277" y="72297"/>
                      </a:cubicBezTo>
                      <a:cubicBezTo>
                        <a:pt x="178459" y="72297"/>
                        <a:pt x="177777" y="72263"/>
                        <a:pt x="177231" y="72195"/>
                      </a:cubicBezTo>
                      <a:cubicBezTo>
                        <a:pt x="176686" y="72126"/>
                        <a:pt x="176251" y="72024"/>
                        <a:pt x="175927" y="71888"/>
                      </a:cubicBezTo>
                      <a:cubicBezTo>
                        <a:pt x="175603" y="71751"/>
                        <a:pt x="175381" y="71589"/>
                        <a:pt x="175262" y="71402"/>
                      </a:cubicBezTo>
                      <a:cubicBezTo>
                        <a:pt x="175143" y="71214"/>
                        <a:pt x="175083" y="70984"/>
                        <a:pt x="175083" y="70711"/>
                      </a:cubicBezTo>
                      <a:lnTo>
                        <a:pt x="175083" y="24668"/>
                      </a:lnTo>
                      <a:cubicBezTo>
                        <a:pt x="175083" y="24395"/>
                        <a:pt x="175134" y="24165"/>
                        <a:pt x="175236" y="23977"/>
                      </a:cubicBezTo>
                      <a:cubicBezTo>
                        <a:pt x="175339" y="23789"/>
                        <a:pt x="175544" y="23619"/>
                        <a:pt x="175850" y="23465"/>
                      </a:cubicBezTo>
                      <a:cubicBezTo>
                        <a:pt x="176157" y="23312"/>
                        <a:pt x="176549" y="23210"/>
                        <a:pt x="177027" y="23158"/>
                      </a:cubicBezTo>
                      <a:cubicBezTo>
                        <a:pt x="177504" y="23107"/>
                        <a:pt x="178135" y="23082"/>
                        <a:pt x="178919" y="23082"/>
                      </a:cubicBezTo>
                      <a:cubicBezTo>
                        <a:pt x="179670" y="23082"/>
                        <a:pt x="180293" y="23107"/>
                        <a:pt x="180787" y="23158"/>
                      </a:cubicBezTo>
                      <a:cubicBezTo>
                        <a:pt x="181281" y="23210"/>
                        <a:pt x="181665" y="23312"/>
                        <a:pt x="181938" y="23465"/>
                      </a:cubicBezTo>
                      <a:cubicBezTo>
                        <a:pt x="182211" y="23619"/>
                        <a:pt x="182407" y="23789"/>
                        <a:pt x="182526" y="23977"/>
                      </a:cubicBezTo>
                      <a:cubicBezTo>
                        <a:pt x="182645" y="24165"/>
                        <a:pt x="182705" y="24395"/>
                        <a:pt x="182705" y="24668"/>
                      </a:cubicBezTo>
                      <a:lnTo>
                        <a:pt x="182705" y="31369"/>
                      </a:lnTo>
                      <a:cubicBezTo>
                        <a:pt x="183968" y="29528"/>
                        <a:pt x="185152" y="28027"/>
                        <a:pt x="186261" y="26868"/>
                      </a:cubicBezTo>
                      <a:cubicBezTo>
                        <a:pt x="187370" y="25708"/>
                        <a:pt x="188419" y="24796"/>
                        <a:pt x="189407" y="24130"/>
                      </a:cubicBezTo>
                      <a:cubicBezTo>
                        <a:pt x="190397" y="23465"/>
                        <a:pt x="191377" y="23005"/>
                        <a:pt x="192350" y="22749"/>
                      </a:cubicBezTo>
                      <a:cubicBezTo>
                        <a:pt x="193321" y="22493"/>
                        <a:pt x="194302" y="22365"/>
                        <a:pt x="195291" y="22365"/>
                      </a:cubicBezTo>
                      <a:cubicBezTo>
                        <a:pt x="195734" y="22365"/>
                        <a:pt x="196238" y="22391"/>
                        <a:pt x="196800" y="22442"/>
                      </a:cubicBezTo>
                      <a:cubicBezTo>
                        <a:pt x="197363" y="22493"/>
                        <a:pt x="197951" y="22587"/>
                        <a:pt x="198565" y="22724"/>
                      </a:cubicBezTo>
                      <a:cubicBezTo>
                        <a:pt x="199179" y="22860"/>
                        <a:pt x="199733" y="23013"/>
                        <a:pt x="200228" y="23184"/>
                      </a:cubicBezTo>
                      <a:cubicBezTo>
                        <a:pt x="200722" y="23355"/>
                        <a:pt x="201072" y="23525"/>
                        <a:pt x="201276" y="23696"/>
                      </a:cubicBezTo>
                      <a:cubicBezTo>
                        <a:pt x="201481" y="23866"/>
                        <a:pt x="201617" y="24028"/>
                        <a:pt x="201686" y="24182"/>
                      </a:cubicBezTo>
                      <a:cubicBezTo>
                        <a:pt x="201754" y="24335"/>
                        <a:pt x="201814" y="24531"/>
                        <a:pt x="201865" y="24770"/>
                      </a:cubicBezTo>
                      <a:cubicBezTo>
                        <a:pt x="201916" y="25009"/>
                        <a:pt x="201950" y="25358"/>
                        <a:pt x="201967" y="25819"/>
                      </a:cubicBezTo>
                      <a:cubicBezTo>
                        <a:pt x="201984" y="26279"/>
                        <a:pt x="201993" y="26902"/>
                        <a:pt x="201993" y="27686"/>
                      </a:cubicBezTo>
                      <a:close/>
                      <a:moveTo>
                        <a:pt x="251955" y="47178"/>
                      </a:moveTo>
                      <a:cubicBezTo>
                        <a:pt x="251955" y="50929"/>
                        <a:pt x="251461" y="54383"/>
                        <a:pt x="250472" y="57537"/>
                      </a:cubicBezTo>
                      <a:cubicBezTo>
                        <a:pt x="249482" y="60692"/>
                        <a:pt x="248007" y="63412"/>
                        <a:pt x="246047" y="65697"/>
                      </a:cubicBezTo>
                      <a:cubicBezTo>
                        <a:pt x="244086" y="67982"/>
                        <a:pt x="241630" y="69764"/>
                        <a:pt x="238679" y="71043"/>
                      </a:cubicBezTo>
                      <a:cubicBezTo>
                        <a:pt x="235729" y="72322"/>
                        <a:pt x="232310" y="72962"/>
                        <a:pt x="228422" y="72962"/>
                      </a:cubicBezTo>
                      <a:cubicBezTo>
                        <a:pt x="224636" y="72962"/>
                        <a:pt x="221336" y="72399"/>
                        <a:pt x="218522" y="71274"/>
                      </a:cubicBezTo>
                      <a:cubicBezTo>
                        <a:pt x="215709" y="70148"/>
                        <a:pt x="213364" y="68511"/>
                        <a:pt x="211488" y="66362"/>
                      </a:cubicBezTo>
                      <a:cubicBezTo>
                        <a:pt x="209612" y="64214"/>
                        <a:pt x="208213" y="61605"/>
                        <a:pt x="207293" y="58535"/>
                      </a:cubicBezTo>
                      <a:cubicBezTo>
                        <a:pt x="206372" y="55466"/>
                        <a:pt x="205911" y="51987"/>
                        <a:pt x="205911" y="48099"/>
                      </a:cubicBezTo>
                      <a:cubicBezTo>
                        <a:pt x="205911" y="44347"/>
                        <a:pt x="206398" y="40894"/>
                        <a:pt x="207370" y="37739"/>
                      </a:cubicBezTo>
                      <a:cubicBezTo>
                        <a:pt x="208342" y="34584"/>
                        <a:pt x="209808" y="31864"/>
                        <a:pt x="211769" y="29579"/>
                      </a:cubicBezTo>
                      <a:cubicBezTo>
                        <a:pt x="213730" y="27294"/>
                        <a:pt x="216177" y="25520"/>
                        <a:pt x="219111" y="24258"/>
                      </a:cubicBezTo>
                      <a:cubicBezTo>
                        <a:pt x="222044" y="22996"/>
                        <a:pt x="225472" y="22365"/>
                        <a:pt x="229394" y="22365"/>
                      </a:cubicBezTo>
                      <a:cubicBezTo>
                        <a:pt x="233179" y="22365"/>
                        <a:pt x="236480" y="22928"/>
                        <a:pt x="239294" y="24054"/>
                      </a:cubicBezTo>
                      <a:cubicBezTo>
                        <a:pt x="242107" y="25179"/>
                        <a:pt x="244452" y="26816"/>
                        <a:pt x="246328" y="28965"/>
                      </a:cubicBezTo>
                      <a:cubicBezTo>
                        <a:pt x="248203" y="31114"/>
                        <a:pt x="249610" y="33723"/>
                        <a:pt x="250548" y="36792"/>
                      </a:cubicBezTo>
                      <a:cubicBezTo>
                        <a:pt x="251486" y="39862"/>
                        <a:pt x="251955" y="43324"/>
                        <a:pt x="251955" y="47178"/>
                      </a:cubicBezTo>
                      <a:close/>
                      <a:moveTo>
                        <a:pt x="243207" y="47740"/>
                      </a:moveTo>
                      <a:cubicBezTo>
                        <a:pt x="243207" y="45251"/>
                        <a:pt x="242975" y="42897"/>
                        <a:pt x="242510" y="40680"/>
                      </a:cubicBezTo>
                      <a:cubicBezTo>
                        <a:pt x="242045" y="38464"/>
                        <a:pt x="241279" y="36519"/>
                        <a:pt x="240213" y="34848"/>
                      </a:cubicBezTo>
                      <a:cubicBezTo>
                        <a:pt x="239146" y="33177"/>
                        <a:pt x="237700" y="31856"/>
                        <a:pt x="235876" y="30884"/>
                      </a:cubicBezTo>
                      <a:cubicBezTo>
                        <a:pt x="234053" y="29911"/>
                        <a:pt x="231781" y="29425"/>
                        <a:pt x="229062" y="29425"/>
                      </a:cubicBezTo>
                      <a:cubicBezTo>
                        <a:pt x="226550" y="29425"/>
                        <a:pt x="224391" y="29869"/>
                        <a:pt x="222584" y="30756"/>
                      </a:cubicBezTo>
                      <a:cubicBezTo>
                        <a:pt x="220777" y="31642"/>
                        <a:pt x="219288" y="32896"/>
                        <a:pt x="218118" y="34516"/>
                      </a:cubicBezTo>
                      <a:cubicBezTo>
                        <a:pt x="216948" y="36136"/>
                        <a:pt x="216079" y="38054"/>
                        <a:pt x="215511" y="40271"/>
                      </a:cubicBezTo>
                      <a:cubicBezTo>
                        <a:pt x="214944" y="42488"/>
                        <a:pt x="214660" y="44910"/>
                        <a:pt x="214660" y="47536"/>
                      </a:cubicBezTo>
                      <a:cubicBezTo>
                        <a:pt x="214660" y="50060"/>
                        <a:pt x="214892" y="52430"/>
                        <a:pt x="215357" y="54647"/>
                      </a:cubicBezTo>
                      <a:cubicBezTo>
                        <a:pt x="215822" y="56864"/>
                        <a:pt x="216596" y="58799"/>
                        <a:pt x="217680" y="60454"/>
                      </a:cubicBezTo>
                      <a:cubicBezTo>
                        <a:pt x="218764" y="62108"/>
                        <a:pt x="220218" y="63421"/>
                        <a:pt x="222042" y="64393"/>
                      </a:cubicBezTo>
                      <a:cubicBezTo>
                        <a:pt x="223866" y="65365"/>
                        <a:pt x="226137" y="65851"/>
                        <a:pt x="228856" y="65851"/>
                      </a:cubicBezTo>
                      <a:cubicBezTo>
                        <a:pt x="231333" y="65851"/>
                        <a:pt x="233485" y="65407"/>
                        <a:pt x="235309" y="64521"/>
                      </a:cubicBezTo>
                      <a:cubicBezTo>
                        <a:pt x="237132" y="63634"/>
                        <a:pt x="238630" y="62389"/>
                        <a:pt x="239799" y="60786"/>
                      </a:cubicBezTo>
                      <a:cubicBezTo>
                        <a:pt x="240970" y="59183"/>
                        <a:pt x="241830" y="57273"/>
                        <a:pt x="242381" y="55056"/>
                      </a:cubicBezTo>
                      <a:cubicBezTo>
                        <a:pt x="242932" y="52839"/>
                        <a:pt x="243207" y="50401"/>
                        <a:pt x="243207" y="47740"/>
                      </a:cubicBezTo>
                      <a:close/>
                      <a:moveTo>
                        <a:pt x="301024" y="24565"/>
                      </a:moveTo>
                      <a:cubicBezTo>
                        <a:pt x="301024" y="24702"/>
                        <a:pt x="301016" y="24847"/>
                        <a:pt x="300998" y="25000"/>
                      </a:cubicBezTo>
                      <a:cubicBezTo>
                        <a:pt x="300981" y="25154"/>
                        <a:pt x="300956" y="25316"/>
                        <a:pt x="300922" y="25486"/>
                      </a:cubicBezTo>
                      <a:cubicBezTo>
                        <a:pt x="300888" y="25657"/>
                        <a:pt x="300845" y="25844"/>
                        <a:pt x="300794" y="26049"/>
                      </a:cubicBezTo>
                      <a:cubicBezTo>
                        <a:pt x="300743" y="26254"/>
                        <a:pt x="300683" y="26475"/>
                        <a:pt x="300614" y="26714"/>
                      </a:cubicBezTo>
                      <a:lnTo>
                        <a:pt x="284909" y="70455"/>
                      </a:lnTo>
                      <a:cubicBezTo>
                        <a:pt x="284773" y="70830"/>
                        <a:pt x="284593" y="71137"/>
                        <a:pt x="284372" y="71376"/>
                      </a:cubicBezTo>
                      <a:cubicBezTo>
                        <a:pt x="284150" y="71615"/>
                        <a:pt x="283817" y="71802"/>
                        <a:pt x="283374" y="71939"/>
                      </a:cubicBezTo>
                      <a:cubicBezTo>
                        <a:pt x="282930" y="72075"/>
                        <a:pt x="282368" y="72169"/>
                        <a:pt x="281685" y="72220"/>
                      </a:cubicBezTo>
                      <a:cubicBezTo>
                        <a:pt x="281003" y="72271"/>
                        <a:pt x="280151" y="72297"/>
                        <a:pt x="279128" y="72297"/>
                      </a:cubicBezTo>
                      <a:cubicBezTo>
                        <a:pt x="278105" y="72297"/>
                        <a:pt x="277252" y="72263"/>
                        <a:pt x="276570" y="72195"/>
                      </a:cubicBezTo>
                      <a:cubicBezTo>
                        <a:pt x="275888" y="72126"/>
                        <a:pt x="275333" y="72024"/>
                        <a:pt x="274907" y="71888"/>
                      </a:cubicBezTo>
                      <a:cubicBezTo>
                        <a:pt x="274481" y="71751"/>
                        <a:pt x="274148" y="71564"/>
                        <a:pt x="273909" y="71325"/>
                      </a:cubicBezTo>
                      <a:cubicBezTo>
                        <a:pt x="273671" y="71086"/>
                        <a:pt x="273484" y="70796"/>
                        <a:pt x="273347" y="70455"/>
                      </a:cubicBezTo>
                      <a:lnTo>
                        <a:pt x="257692" y="26714"/>
                      </a:lnTo>
                      <a:cubicBezTo>
                        <a:pt x="257556" y="26305"/>
                        <a:pt x="257444" y="25947"/>
                        <a:pt x="257360" y="25640"/>
                      </a:cubicBezTo>
                      <a:cubicBezTo>
                        <a:pt x="257274" y="25333"/>
                        <a:pt x="257223" y="25102"/>
                        <a:pt x="257206" y="24949"/>
                      </a:cubicBezTo>
                      <a:cubicBezTo>
                        <a:pt x="257189" y="24796"/>
                        <a:pt x="257180" y="24668"/>
                        <a:pt x="257180" y="24565"/>
                      </a:cubicBezTo>
                      <a:cubicBezTo>
                        <a:pt x="257180" y="24292"/>
                        <a:pt x="257248" y="24054"/>
                        <a:pt x="257385" y="23849"/>
                      </a:cubicBezTo>
                      <a:cubicBezTo>
                        <a:pt x="257522" y="23644"/>
                        <a:pt x="257752" y="23482"/>
                        <a:pt x="258076" y="23363"/>
                      </a:cubicBezTo>
                      <a:cubicBezTo>
                        <a:pt x="258400" y="23244"/>
                        <a:pt x="258826" y="23167"/>
                        <a:pt x="259355" y="23133"/>
                      </a:cubicBezTo>
                      <a:cubicBezTo>
                        <a:pt x="259884" y="23099"/>
                        <a:pt x="260540" y="23082"/>
                        <a:pt x="261324" y="23082"/>
                      </a:cubicBezTo>
                      <a:cubicBezTo>
                        <a:pt x="262314" y="23082"/>
                        <a:pt x="263106" y="23107"/>
                        <a:pt x="263703" y="23158"/>
                      </a:cubicBezTo>
                      <a:cubicBezTo>
                        <a:pt x="264300" y="23210"/>
                        <a:pt x="264761" y="23303"/>
                        <a:pt x="265084" y="23440"/>
                      </a:cubicBezTo>
                      <a:cubicBezTo>
                        <a:pt x="265408" y="23576"/>
                        <a:pt x="265647" y="23747"/>
                        <a:pt x="265801" y="23951"/>
                      </a:cubicBezTo>
                      <a:cubicBezTo>
                        <a:pt x="265954" y="24156"/>
                        <a:pt x="266099" y="24412"/>
                        <a:pt x="266236" y="24719"/>
                      </a:cubicBezTo>
                      <a:lnTo>
                        <a:pt x="279230" y="62679"/>
                      </a:lnTo>
                      <a:lnTo>
                        <a:pt x="279435" y="63293"/>
                      </a:lnTo>
                      <a:lnTo>
                        <a:pt x="279588" y="62679"/>
                      </a:lnTo>
                      <a:lnTo>
                        <a:pt x="292430" y="24719"/>
                      </a:lnTo>
                      <a:cubicBezTo>
                        <a:pt x="292497" y="24412"/>
                        <a:pt x="292617" y="24156"/>
                        <a:pt x="292788" y="23951"/>
                      </a:cubicBezTo>
                      <a:cubicBezTo>
                        <a:pt x="292958" y="23747"/>
                        <a:pt x="293205" y="23576"/>
                        <a:pt x="293530" y="23440"/>
                      </a:cubicBezTo>
                      <a:cubicBezTo>
                        <a:pt x="293854" y="23303"/>
                        <a:pt x="294297" y="23210"/>
                        <a:pt x="294860" y="23158"/>
                      </a:cubicBezTo>
                      <a:cubicBezTo>
                        <a:pt x="295422" y="23107"/>
                        <a:pt x="296164" y="23082"/>
                        <a:pt x="297085" y="23082"/>
                      </a:cubicBezTo>
                      <a:cubicBezTo>
                        <a:pt x="297869" y="23082"/>
                        <a:pt x="298517" y="23099"/>
                        <a:pt x="299029" y="23133"/>
                      </a:cubicBezTo>
                      <a:cubicBezTo>
                        <a:pt x="299541" y="23167"/>
                        <a:pt x="299941" y="23252"/>
                        <a:pt x="300232" y="23389"/>
                      </a:cubicBezTo>
                      <a:cubicBezTo>
                        <a:pt x="300521" y="23525"/>
                        <a:pt x="300726" y="23687"/>
                        <a:pt x="300845" y="23875"/>
                      </a:cubicBezTo>
                      <a:cubicBezTo>
                        <a:pt x="300964" y="24062"/>
                        <a:pt x="301024" y="24292"/>
                        <a:pt x="301024" y="24565"/>
                      </a:cubicBezTo>
                      <a:close/>
                      <a:moveTo>
                        <a:pt x="348200" y="45694"/>
                      </a:moveTo>
                      <a:cubicBezTo>
                        <a:pt x="348200" y="47024"/>
                        <a:pt x="347865" y="47971"/>
                        <a:pt x="347197" y="48533"/>
                      </a:cubicBezTo>
                      <a:cubicBezTo>
                        <a:pt x="346530" y="49096"/>
                        <a:pt x="345767" y="49378"/>
                        <a:pt x="344911" y="49378"/>
                      </a:cubicBezTo>
                      <a:lnTo>
                        <a:pt x="314588" y="49378"/>
                      </a:lnTo>
                      <a:cubicBezTo>
                        <a:pt x="314588" y="51935"/>
                        <a:pt x="314845" y="54238"/>
                        <a:pt x="315359" y="56284"/>
                      </a:cubicBezTo>
                      <a:cubicBezTo>
                        <a:pt x="315873" y="58330"/>
                        <a:pt x="316730" y="60087"/>
                        <a:pt x="317929" y="61553"/>
                      </a:cubicBezTo>
                      <a:cubicBezTo>
                        <a:pt x="319128" y="63020"/>
                        <a:pt x="320688" y="64145"/>
                        <a:pt x="322608" y="64930"/>
                      </a:cubicBezTo>
                      <a:cubicBezTo>
                        <a:pt x="324527" y="65714"/>
                        <a:pt x="326874" y="66107"/>
                        <a:pt x="329651" y="66107"/>
                      </a:cubicBezTo>
                      <a:cubicBezTo>
                        <a:pt x="331844" y="66107"/>
                        <a:pt x="333798" y="65928"/>
                        <a:pt x="335511" y="65569"/>
                      </a:cubicBezTo>
                      <a:cubicBezTo>
                        <a:pt x="337225" y="65211"/>
                        <a:pt x="338707" y="64811"/>
                        <a:pt x="339958" y="64367"/>
                      </a:cubicBezTo>
                      <a:cubicBezTo>
                        <a:pt x="341209" y="63924"/>
                        <a:pt x="342237" y="63523"/>
                        <a:pt x="343043" y="63165"/>
                      </a:cubicBezTo>
                      <a:cubicBezTo>
                        <a:pt x="343848" y="62807"/>
                        <a:pt x="344456" y="62628"/>
                        <a:pt x="344868" y="62628"/>
                      </a:cubicBezTo>
                      <a:cubicBezTo>
                        <a:pt x="345108" y="62628"/>
                        <a:pt x="345322" y="62687"/>
                        <a:pt x="345511" y="62807"/>
                      </a:cubicBezTo>
                      <a:cubicBezTo>
                        <a:pt x="345698" y="62926"/>
                        <a:pt x="345844" y="63105"/>
                        <a:pt x="345947" y="63344"/>
                      </a:cubicBezTo>
                      <a:cubicBezTo>
                        <a:pt x="346050" y="63583"/>
                        <a:pt x="346127" y="63915"/>
                        <a:pt x="346178" y="64342"/>
                      </a:cubicBezTo>
                      <a:cubicBezTo>
                        <a:pt x="346230" y="64768"/>
                        <a:pt x="346255" y="65288"/>
                        <a:pt x="346255" y="65902"/>
                      </a:cubicBezTo>
                      <a:cubicBezTo>
                        <a:pt x="346255" y="66345"/>
                        <a:pt x="346238" y="66729"/>
                        <a:pt x="346204" y="67053"/>
                      </a:cubicBezTo>
                      <a:cubicBezTo>
                        <a:pt x="346171" y="67377"/>
                        <a:pt x="346128" y="67667"/>
                        <a:pt x="346076" y="67923"/>
                      </a:cubicBezTo>
                      <a:cubicBezTo>
                        <a:pt x="346025" y="68179"/>
                        <a:pt x="345940" y="68409"/>
                        <a:pt x="345821" y="68613"/>
                      </a:cubicBezTo>
                      <a:cubicBezTo>
                        <a:pt x="345701" y="68818"/>
                        <a:pt x="345548" y="69014"/>
                        <a:pt x="345360" y="69202"/>
                      </a:cubicBezTo>
                      <a:cubicBezTo>
                        <a:pt x="345172" y="69389"/>
                        <a:pt x="344618" y="69696"/>
                        <a:pt x="343698" y="70123"/>
                      </a:cubicBezTo>
                      <a:cubicBezTo>
                        <a:pt x="342777" y="70549"/>
                        <a:pt x="341583" y="70967"/>
                        <a:pt x="340117" y="71376"/>
                      </a:cubicBezTo>
                      <a:cubicBezTo>
                        <a:pt x="338650" y="71785"/>
                        <a:pt x="336953" y="72152"/>
                        <a:pt x="335026" y="72476"/>
                      </a:cubicBezTo>
                      <a:cubicBezTo>
                        <a:pt x="333099" y="72800"/>
                        <a:pt x="331044" y="72962"/>
                        <a:pt x="328861" y="72962"/>
                      </a:cubicBezTo>
                      <a:cubicBezTo>
                        <a:pt x="325076" y="72962"/>
                        <a:pt x="321759" y="72433"/>
                        <a:pt x="318911" y="71376"/>
                      </a:cubicBezTo>
                      <a:cubicBezTo>
                        <a:pt x="316063" y="70319"/>
                        <a:pt x="313667" y="68750"/>
                        <a:pt x="311723" y="66669"/>
                      </a:cubicBezTo>
                      <a:cubicBezTo>
                        <a:pt x="309778" y="64589"/>
                        <a:pt x="308313" y="61980"/>
                        <a:pt x="307323" y="58842"/>
                      </a:cubicBezTo>
                      <a:cubicBezTo>
                        <a:pt x="306334" y="55704"/>
                        <a:pt x="305840" y="52055"/>
                        <a:pt x="305840" y="47894"/>
                      </a:cubicBezTo>
                      <a:cubicBezTo>
                        <a:pt x="305840" y="43938"/>
                        <a:pt x="306351" y="40382"/>
                        <a:pt x="307374" y="37227"/>
                      </a:cubicBezTo>
                      <a:cubicBezTo>
                        <a:pt x="308397" y="34072"/>
                        <a:pt x="309873" y="31395"/>
                        <a:pt x="311800" y="29195"/>
                      </a:cubicBezTo>
                      <a:cubicBezTo>
                        <a:pt x="313727" y="26995"/>
                        <a:pt x="316055" y="25307"/>
                        <a:pt x="318782" y="24130"/>
                      </a:cubicBezTo>
                      <a:cubicBezTo>
                        <a:pt x="321511" y="22954"/>
                        <a:pt x="324564" y="22365"/>
                        <a:pt x="327941" y="22365"/>
                      </a:cubicBezTo>
                      <a:cubicBezTo>
                        <a:pt x="331556" y="22365"/>
                        <a:pt x="334634" y="22945"/>
                        <a:pt x="337174" y="24105"/>
                      </a:cubicBezTo>
                      <a:cubicBezTo>
                        <a:pt x="339716" y="25264"/>
                        <a:pt x="341804" y="26825"/>
                        <a:pt x="343442" y="28786"/>
                      </a:cubicBezTo>
                      <a:cubicBezTo>
                        <a:pt x="345079" y="30747"/>
                        <a:pt x="346281" y="33049"/>
                        <a:pt x="347049" y="35692"/>
                      </a:cubicBezTo>
                      <a:cubicBezTo>
                        <a:pt x="347816" y="38336"/>
                        <a:pt x="348200" y="41158"/>
                        <a:pt x="348200" y="44159"/>
                      </a:cubicBezTo>
                      <a:close/>
                      <a:moveTo>
                        <a:pt x="339707" y="43187"/>
                      </a:moveTo>
                      <a:cubicBezTo>
                        <a:pt x="339810" y="38753"/>
                        <a:pt x="338823" y="35275"/>
                        <a:pt x="336747" y="32751"/>
                      </a:cubicBezTo>
                      <a:cubicBezTo>
                        <a:pt x="334671" y="30227"/>
                        <a:pt x="331592" y="28965"/>
                        <a:pt x="327508" y="28965"/>
                      </a:cubicBezTo>
                      <a:cubicBezTo>
                        <a:pt x="325415" y="28965"/>
                        <a:pt x="323578" y="29357"/>
                        <a:pt x="322000" y="30142"/>
                      </a:cubicBezTo>
                      <a:cubicBezTo>
                        <a:pt x="320422" y="30926"/>
                        <a:pt x="319101" y="31966"/>
                        <a:pt x="318037" y="33262"/>
                      </a:cubicBezTo>
                      <a:cubicBezTo>
                        <a:pt x="316973" y="34558"/>
                        <a:pt x="316149" y="36068"/>
                        <a:pt x="315566" y="37790"/>
                      </a:cubicBezTo>
                      <a:cubicBezTo>
                        <a:pt x="314983" y="39512"/>
                        <a:pt x="314656" y="41311"/>
                        <a:pt x="314588" y="43187"/>
                      </a:cubicBezTo>
                      <a:close/>
                      <a:moveTo>
                        <a:pt x="399947" y="70711"/>
                      </a:moveTo>
                      <a:cubicBezTo>
                        <a:pt x="399947" y="70984"/>
                        <a:pt x="399887" y="71223"/>
                        <a:pt x="399768" y="71427"/>
                      </a:cubicBezTo>
                      <a:cubicBezTo>
                        <a:pt x="399649" y="71632"/>
                        <a:pt x="399444" y="71794"/>
                        <a:pt x="399153" y="71913"/>
                      </a:cubicBezTo>
                      <a:cubicBezTo>
                        <a:pt x="398864" y="72033"/>
                        <a:pt x="398480" y="72126"/>
                        <a:pt x="398003" y="72195"/>
                      </a:cubicBezTo>
                      <a:cubicBezTo>
                        <a:pt x="397526" y="72263"/>
                        <a:pt x="396946" y="72297"/>
                        <a:pt x="396264" y="72297"/>
                      </a:cubicBezTo>
                      <a:cubicBezTo>
                        <a:pt x="395547" y="72297"/>
                        <a:pt x="394950" y="72263"/>
                        <a:pt x="394473" y="72195"/>
                      </a:cubicBezTo>
                      <a:cubicBezTo>
                        <a:pt x="393996" y="72126"/>
                        <a:pt x="393603" y="72033"/>
                        <a:pt x="393297" y="71913"/>
                      </a:cubicBezTo>
                      <a:cubicBezTo>
                        <a:pt x="392989" y="71794"/>
                        <a:pt x="392768" y="71632"/>
                        <a:pt x="392631" y="71427"/>
                      </a:cubicBezTo>
                      <a:cubicBezTo>
                        <a:pt x="392495" y="71223"/>
                        <a:pt x="392426" y="70984"/>
                        <a:pt x="392426" y="70711"/>
                      </a:cubicBezTo>
                      <a:lnTo>
                        <a:pt x="392426" y="64623"/>
                      </a:lnTo>
                      <a:cubicBezTo>
                        <a:pt x="390005" y="67249"/>
                        <a:pt x="387489" y="69296"/>
                        <a:pt x="384880" y="70762"/>
                      </a:cubicBezTo>
                      <a:cubicBezTo>
                        <a:pt x="382271" y="72229"/>
                        <a:pt x="379415" y="72962"/>
                        <a:pt x="376312" y="72962"/>
                      </a:cubicBezTo>
                      <a:cubicBezTo>
                        <a:pt x="372935" y="72962"/>
                        <a:pt x="370053" y="72305"/>
                        <a:pt x="367665" y="70992"/>
                      </a:cubicBezTo>
                      <a:cubicBezTo>
                        <a:pt x="365278" y="69679"/>
                        <a:pt x="363342" y="67906"/>
                        <a:pt x="361858" y="65672"/>
                      </a:cubicBezTo>
                      <a:cubicBezTo>
                        <a:pt x="360375" y="63438"/>
                        <a:pt x="359292" y="60812"/>
                        <a:pt x="358610" y="57793"/>
                      </a:cubicBezTo>
                      <a:cubicBezTo>
                        <a:pt x="357927" y="54775"/>
                        <a:pt x="357586" y="51594"/>
                        <a:pt x="357586" y="48252"/>
                      </a:cubicBezTo>
                      <a:cubicBezTo>
                        <a:pt x="357586" y="44296"/>
                        <a:pt x="358013" y="40723"/>
                        <a:pt x="358866" y="37534"/>
                      </a:cubicBezTo>
                      <a:cubicBezTo>
                        <a:pt x="359718" y="34345"/>
                        <a:pt x="360980" y="31625"/>
                        <a:pt x="362652" y="29374"/>
                      </a:cubicBezTo>
                      <a:cubicBezTo>
                        <a:pt x="364322" y="27123"/>
                        <a:pt x="366395" y="25392"/>
                        <a:pt x="368868" y="24182"/>
                      </a:cubicBezTo>
                      <a:cubicBezTo>
                        <a:pt x="371341" y="22971"/>
                        <a:pt x="374196" y="22365"/>
                        <a:pt x="377436" y="22365"/>
                      </a:cubicBezTo>
                      <a:cubicBezTo>
                        <a:pt x="380131" y="22365"/>
                        <a:pt x="382595" y="22954"/>
                        <a:pt x="384829" y="24130"/>
                      </a:cubicBezTo>
                      <a:cubicBezTo>
                        <a:pt x="387063" y="25307"/>
                        <a:pt x="389271" y="27038"/>
                        <a:pt x="391454" y="29323"/>
                      </a:cubicBezTo>
                      <a:lnTo>
                        <a:pt x="391454" y="2567"/>
                      </a:lnTo>
                      <a:cubicBezTo>
                        <a:pt x="391454" y="2328"/>
                        <a:pt x="391514" y="2098"/>
                        <a:pt x="391633" y="1876"/>
                      </a:cubicBezTo>
                      <a:cubicBezTo>
                        <a:pt x="391753" y="1654"/>
                        <a:pt x="391983" y="1484"/>
                        <a:pt x="392324" y="1365"/>
                      </a:cubicBezTo>
                      <a:cubicBezTo>
                        <a:pt x="392665" y="1245"/>
                        <a:pt x="393100" y="1143"/>
                        <a:pt x="393629" y="1058"/>
                      </a:cubicBezTo>
                      <a:cubicBezTo>
                        <a:pt x="394158" y="972"/>
                        <a:pt x="394831" y="930"/>
                        <a:pt x="395649" y="930"/>
                      </a:cubicBezTo>
                      <a:cubicBezTo>
                        <a:pt x="396502" y="930"/>
                        <a:pt x="397201" y="972"/>
                        <a:pt x="397747" y="1058"/>
                      </a:cubicBezTo>
                      <a:cubicBezTo>
                        <a:pt x="398292" y="1143"/>
                        <a:pt x="398719" y="1245"/>
                        <a:pt x="399026" y="1365"/>
                      </a:cubicBezTo>
                      <a:cubicBezTo>
                        <a:pt x="399333" y="1484"/>
                        <a:pt x="399563" y="1654"/>
                        <a:pt x="399716" y="1876"/>
                      </a:cubicBezTo>
                      <a:cubicBezTo>
                        <a:pt x="399870" y="2098"/>
                        <a:pt x="399947" y="2328"/>
                        <a:pt x="399947" y="2567"/>
                      </a:cubicBezTo>
                      <a:close/>
                      <a:moveTo>
                        <a:pt x="391454" y="38327"/>
                      </a:moveTo>
                      <a:cubicBezTo>
                        <a:pt x="389169" y="35496"/>
                        <a:pt x="386961" y="33339"/>
                        <a:pt x="384829" y="31856"/>
                      </a:cubicBezTo>
                      <a:cubicBezTo>
                        <a:pt x="382697" y="30372"/>
                        <a:pt x="380472" y="29630"/>
                        <a:pt x="378153" y="29630"/>
                      </a:cubicBezTo>
                      <a:cubicBezTo>
                        <a:pt x="376004" y="29630"/>
                        <a:pt x="374180" y="30142"/>
                        <a:pt x="372679" y="31165"/>
                      </a:cubicBezTo>
                      <a:cubicBezTo>
                        <a:pt x="371179" y="32188"/>
                        <a:pt x="369958" y="33535"/>
                        <a:pt x="369021" y="35206"/>
                      </a:cubicBezTo>
                      <a:cubicBezTo>
                        <a:pt x="368083" y="36878"/>
                        <a:pt x="367401" y="38771"/>
                        <a:pt x="366974" y="40885"/>
                      </a:cubicBezTo>
                      <a:cubicBezTo>
                        <a:pt x="366548" y="43000"/>
                        <a:pt x="366335" y="45148"/>
                        <a:pt x="366335" y="47331"/>
                      </a:cubicBezTo>
                      <a:cubicBezTo>
                        <a:pt x="366335" y="49650"/>
                        <a:pt x="366514" y="51918"/>
                        <a:pt x="366872" y="54135"/>
                      </a:cubicBezTo>
                      <a:cubicBezTo>
                        <a:pt x="367230" y="56352"/>
                        <a:pt x="367852" y="58322"/>
                        <a:pt x="368739" y="60044"/>
                      </a:cubicBezTo>
                      <a:cubicBezTo>
                        <a:pt x="369626" y="61767"/>
                        <a:pt x="370803" y="63148"/>
                        <a:pt x="372269" y="64188"/>
                      </a:cubicBezTo>
                      <a:cubicBezTo>
                        <a:pt x="373736" y="65228"/>
                        <a:pt x="375578" y="65748"/>
                        <a:pt x="377795" y="65748"/>
                      </a:cubicBezTo>
                      <a:cubicBezTo>
                        <a:pt x="378920" y="65748"/>
                        <a:pt x="380003" y="65595"/>
                        <a:pt x="381044" y="65288"/>
                      </a:cubicBezTo>
                      <a:cubicBezTo>
                        <a:pt x="382084" y="64981"/>
                        <a:pt x="383150" y="64469"/>
                        <a:pt x="384241" y="63753"/>
                      </a:cubicBezTo>
                      <a:cubicBezTo>
                        <a:pt x="385333" y="63037"/>
                        <a:pt x="386475" y="62108"/>
                        <a:pt x="387668" y="60965"/>
                      </a:cubicBezTo>
                      <a:cubicBezTo>
                        <a:pt x="388863" y="59822"/>
                        <a:pt x="390124" y="58416"/>
                        <a:pt x="391454" y="56744"/>
                      </a:cubicBezTo>
                      <a:close/>
                      <a:moveTo>
                        <a:pt x="490761" y="37918"/>
                      </a:moveTo>
                      <a:cubicBezTo>
                        <a:pt x="490761" y="43648"/>
                        <a:pt x="490029" y="48653"/>
                        <a:pt x="488562" y="52933"/>
                      </a:cubicBezTo>
                      <a:cubicBezTo>
                        <a:pt x="487095" y="57213"/>
                        <a:pt x="484955" y="60760"/>
                        <a:pt x="482141" y="63574"/>
                      </a:cubicBezTo>
                      <a:cubicBezTo>
                        <a:pt x="479327" y="66388"/>
                        <a:pt x="475874" y="68494"/>
                        <a:pt x="471782" y="69892"/>
                      </a:cubicBezTo>
                      <a:cubicBezTo>
                        <a:pt x="467689" y="71291"/>
                        <a:pt x="462811" y="71990"/>
                        <a:pt x="457149" y="71990"/>
                      </a:cubicBezTo>
                      <a:lnTo>
                        <a:pt x="443132" y="71990"/>
                      </a:lnTo>
                      <a:cubicBezTo>
                        <a:pt x="442347" y="71990"/>
                        <a:pt x="441605" y="71726"/>
                        <a:pt x="440906" y="71197"/>
                      </a:cubicBezTo>
                      <a:cubicBezTo>
                        <a:pt x="440207" y="70668"/>
                        <a:pt x="439858" y="69739"/>
                        <a:pt x="439858" y="68409"/>
                      </a:cubicBezTo>
                      <a:lnTo>
                        <a:pt x="439858" y="9371"/>
                      </a:lnTo>
                      <a:cubicBezTo>
                        <a:pt x="439858" y="8041"/>
                        <a:pt x="440207" y="7111"/>
                        <a:pt x="440906" y="6583"/>
                      </a:cubicBezTo>
                      <a:cubicBezTo>
                        <a:pt x="441605" y="6054"/>
                        <a:pt x="442347" y="5790"/>
                        <a:pt x="443132" y="5790"/>
                      </a:cubicBezTo>
                      <a:lnTo>
                        <a:pt x="458122" y="5790"/>
                      </a:lnTo>
                      <a:cubicBezTo>
                        <a:pt x="463851" y="5790"/>
                        <a:pt x="468695" y="6532"/>
                        <a:pt x="472651" y="8015"/>
                      </a:cubicBezTo>
                      <a:cubicBezTo>
                        <a:pt x="476607" y="9499"/>
                        <a:pt x="479925" y="11631"/>
                        <a:pt x="482602" y="14410"/>
                      </a:cubicBezTo>
                      <a:cubicBezTo>
                        <a:pt x="485279" y="17190"/>
                        <a:pt x="487308" y="20558"/>
                        <a:pt x="488689" y="24514"/>
                      </a:cubicBezTo>
                      <a:cubicBezTo>
                        <a:pt x="490071" y="28470"/>
                        <a:pt x="490761" y="32938"/>
                        <a:pt x="490761" y="37918"/>
                      </a:cubicBezTo>
                      <a:close/>
                      <a:moveTo>
                        <a:pt x="481502" y="38276"/>
                      </a:moveTo>
                      <a:cubicBezTo>
                        <a:pt x="481502" y="34695"/>
                        <a:pt x="481058" y="31361"/>
                        <a:pt x="480171" y="28274"/>
                      </a:cubicBezTo>
                      <a:cubicBezTo>
                        <a:pt x="479284" y="25188"/>
                        <a:pt x="477895" y="22519"/>
                        <a:pt x="476002" y="20268"/>
                      </a:cubicBezTo>
                      <a:cubicBezTo>
                        <a:pt x="474110" y="18017"/>
                        <a:pt x="471713" y="16260"/>
                        <a:pt x="468814" y="14999"/>
                      </a:cubicBezTo>
                      <a:cubicBezTo>
                        <a:pt x="465915" y="13737"/>
                        <a:pt x="462180" y="13106"/>
                        <a:pt x="457610" y="13106"/>
                      </a:cubicBezTo>
                      <a:lnTo>
                        <a:pt x="448657" y="13106"/>
                      </a:lnTo>
                      <a:lnTo>
                        <a:pt x="448657" y="64623"/>
                      </a:lnTo>
                      <a:lnTo>
                        <a:pt x="457712" y="64623"/>
                      </a:lnTo>
                      <a:cubicBezTo>
                        <a:pt x="461941" y="64623"/>
                        <a:pt x="465506" y="64094"/>
                        <a:pt x="468405" y="63037"/>
                      </a:cubicBezTo>
                      <a:cubicBezTo>
                        <a:pt x="471303" y="61980"/>
                        <a:pt x="473726" y="60360"/>
                        <a:pt x="475670" y="58177"/>
                      </a:cubicBezTo>
                      <a:cubicBezTo>
                        <a:pt x="477614" y="55994"/>
                        <a:pt x="479071" y="53257"/>
                        <a:pt x="480044" y="49966"/>
                      </a:cubicBezTo>
                      <a:cubicBezTo>
                        <a:pt x="481015" y="46675"/>
                        <a:pt x="481502" y="42778"/>
                        <a:pt x="481502" y="38276"/>
                      </a:cubicBezTo>
                      <a:close/>
                      <a:moveTo>
                        <a:pt x="529295" y="27686"/>
                      </a:moveTo>
                      <a:cubicBezTo>
                        <a:pt x="529295" y="28436"/>
                        <a:pt x="529278" y="29067"/>
                        <a:pt x="529244" y="29579"/>
                      </a:cubicBezTo>
                      <a:cubicBezTo>
                        <a:pt x="529211" y="30090"/>
                        <a:pt x="529142" y="30491"/>
                        <a:pt x="529040" y="30781"/>
                      </a:cubicBezTo>
                      <a:cubicBezTo>
                        <a:pt x="528937" y="31071"/>
                        <a:pt x="528810" y="31293"/>
                        <a:pt x="528656" y="31446"/>
                      </a:cubicBezTo>
                      <a:cubicBezTo>
                        <a:pt x="528503" y="31600"/>
                        <a:pt x="528290" y="31676"/>
                        <a:pt x="528016" y="31676"/>
                      </a:cubicBezTo>
                      <a:cubicBezTo>
                        <a:pt x="527744" y="31676"/>
                        <a:pt x="527411" y="31600"/>
                        <a:pt x="527019" y="31446"/>
                      </a:cubicBezTo>
                      <a:cubicBezTo>
                        <a:pt x="526627" y="31293"/>
                        <a:pt x="526184" y="31139"/>
                        <a:pt x="525689" y="30986"/>
                      </a:cubicBezTo>
                      <a:cubicBezTo>
                        <a:pt x="525194" y="30832"/>
                        <a:pt x="524640" y="30687"/>
                        <a:pt x="524026" y="30551"/>
                      </a:cubicBezTo>
                      <a:cubicBezTo>
                        <a:pt x="523412" y="30414"/>
                        <a:pt x="522747" y="30346"/>
                        <a:pt x="522031" y="30346"/>
                      </a:cubicBezTo>
                      <a:cubicBezTo>
                        <a:pt x="521178" y="30346"/>
                        <a:pt x="520343" y="30517"/>
                        <a:pt x="519524" y="30858"/>
                      </a:cubicBezTo>
                      <a:cubicBezTo>
                        <a:pt x="518706" y="31199"/>
                        <a:pt x="517844" y="31762"/>
                        <a:pt x="516941" y="32546"/>
                      </a:cubicBezTo>
                      <a:cubicBezTo>
                        <a:pt x="516037" y="33331"/>
                        <a:pt x="515090" y="34371"/>
                        <a:pt x="514101" y="35667"/>
                      </a:cubicBezTo>
                      <a:cubicBezTo>
                        <a:pt x="513112" y="36963"/>
                        <a:pt x="512021" y="38549"/>
                        <a:pt x="510827" y="40425"/>
                      </a:cubicBezTo>
                      <a:lnTo>
                        <a:pt x="510827" y="70711"/>
                      </a:lnTo>
                      <a:cubicBezTo>
                        <a:pt x="510827" y="70984"/>
                        <a:pt x="510759" y="71214"/>
                        <a:pt x="510623" y="71402"/>
                      </a:cubicBezTo>
                      <a:cubicBezTo>
                        <a:pt x="510486" y="71589"/>
                        <a:pt x="510265" y="71751"/>
                        <a:pt x="509957" y="71888"/>
                      </a:cubicBezTo>
                      <a:cubicBezTo>
                        <a:pt x="509650" y="72024"/>
                        <a:pt x="509224" y="72126"/>
                        <a:pt x="508679" y="72195"/>
                      </a:cubicBezTo>
                      <a:cubicBezTo>
                        <a:pt x="508133" y="72263"/>
                        <a:pt x="507434" y="72297"/>
                        <a:pt x="506580" y="72297"/>
                      </a:cubicBezTo>
                      <a:cubicBezTo>
                        <a:pt x="505762" y="72297"/>
                        <a:pt x="505080" y="72263"/>
                        <a:pt x="504534" y="72195"/>
                      </a:cubicBezTo>
                      <a:cubicBezTo>
                        <a:pt x="503989" y="72126"/>
                        <a:pt x="503554" y="72024"/>
                        <a:pt x="503229" y="71888"/>
                      </a:cubicBezTo>
                      <a:cubicBezTo>
                        <a:pt x="502906" y="71751"/>
                        <a:pt x="502685" y="71589"/>
                        <a:pt x="502565" y="71402"/>
                      </a:cubicBezTo>
                      <a:cubicBezTo>
                        <a:pt x="502445" y="71214"/>
                        <a:pt x="502385" y="70984"/>
                        <a:pt x="502385" y="70711"/>
                      </a:cubicBezTo>
                      <a:lnTo>
                        <a:pt x="502385" y="24668"/>
                      </a:lnTo>
                      <a:cubicBezTo>
                        <a:pt x="502385" y="24395"/>
                        <a:pt x="502437" y="24165"/>
                        <a:pt x="502539" y="23977"/>
                      </a:cubicBezTo>
                      <a:cubicBezTo>
                        <a:pt x="502642" y="23789"/>
                        <a:pt x="502846" y="23619"/>
                        <a:pt x="503153" y="23465"/>
                      </a:cubicBezTo>
                      <a:cubicBezTo>
                        <a:pt x="503460" y="23312"/>
                        <a:pt x="503852" y="23210"/>
                        <a:pt x="504329" y="23158"/>
                      </a:cubicBezTo>
                      <a:cubicBezTo>
                        <a:pt x="504808" y="23107"/>
                        <a:pt x="505438" y="23082"/>
                        <a:pt x="506223" y="23082"/>
                      </a:cubicBezTo>
                      <a:cubicBezTo>
                        <a:pt x="506973" y="23082"/>
                        <a:pt x="507596" y="23107"/>
                        <a:pt x="508090" y="23158"/>
                      </a:cubicBezTo>
                      <a:cubicBezTo>
                        <a:pt x="508584" y="23210"/>
                        <a:pt x="508968" y="23312"/>
                        <a:pt x="509241" y="23465"/>
                      </a:cubicBezTo>
                      <a:cubicBezTo>
                        <a:pt x="509514" y="23619"/>
                        <a:pt x="509710" y="23789"/>
                        <a:pt x="509829" y="23977"/>
                      </a:cubicBezTo>
                      <a:cubicBezTo>
                        <a:pt x="509948" y="24165"/>
                        <a:pt x="510008" y="24395"/>
                        <a:pt x="510008" y="24668"/>
                      </a:cubicBezTo>
                      <a:lnTo>
                        <a:pt x="510008" y="31369"/>
                      </a:lnTo>
                      <a:cubicBezTo>
                        <a:pt x="511270" y="29528"/>
                        <a:pt x="512455" y="28027"/>
                        <a:pt x="513564" y="26868"/>
                      </a:cubicBezTo>
                      <a:cubicBezTo>
                        <a:pt x="514673" y="25708"/>
                        <a:pt x="515721" y="24796"/>
                        <a:pt x="516710" y="24130"/>
                      </a:cubicBezTo>
                      <a:cubicBezTo>
                        <a:pt x="517700" y="23465"/>
                        <a:pt x="518680" y="23005"/>
                        <a:pt x="519652" y="22749"/>
                      </a:cubicBezTo>
                      <a:cubicBezTo>
                        <a:pt x="520624" y="22493"/>
                        <a:pt x="521605" y="22365"/>
                        <a:pt x="522594" y="22365"/>
                      </a:cubicBezTo>
                      <a:cubicBezTo>
                        <a:pt x="523038" y="22365"/>
                        <a:pt x="523540" y="22391"/>
                        <a:pt x="524102" y="22442"/>
                      </a:cubicBezTo>
                      <a:cubicBezTo>
                        <a:pt x="524665" y="22493"/>
                        <a:pt x="525254" y="22587"/>
                        <a:pt x="525868" y="22724"/>
                      </a:cubicBezTo>
                      <a:cubicBezTo>
                        <a:pt x="526482" y="22860"/>
                        <a:pt x="527036" y="23013"/>
                        <a:pt x="527531" y="23184"/>
                      </a:cubicBezTo>
                      <a:cubicBezTo>
                        <a:pt x="528025" y="23355"/>
                        <a:pt x="528374" y="23525"/>
                        <a:pt x="528579" y="23696"/>
                      </a:cubicBezTo>
                      <a:cubicBezTo>
                        <a:pt x="528784" y="23866"/>
                        <a:pt x="528920" y="24028"/>
                        <a:pt x="528989" y="24182"/>
                      </a:cubicBezTo>
                      <a:cubicBezTo>
                        <a:pt x="529056" y="24335"/>
                        <a:pt x="529116" y="24531"/>
                        <a:pt x="529168" y="24770"/>
                      </a:cubicBezTo>
                      <a:cubicBezTo>
                        <a:pt x="529219" y="25009"/>
                        <a:pt x="529253" y="25358"/>
                        <a:pt x="529270" y="25819"/>
                      </a:cubicBezTo>
                      <a:cubicBezTo>
                        <a:pt x="529287" y="26279"/>
                        <a:pt x="529295" y="26902"/>
                        <a:pt x="529295" y="27686"/>
                      </a:cubicBezTo>
                      <a:close/>
                      <a:moveTo>
                        <a:pt x="570687" y="70762"/>
                      </a:moveTo>
                      <a:cubicBezTo>
                        <a:pt x="570687" y="71171"/>
                        <a:pt x="570551" y="71478"/>
                        <a:pt x="570278" y="71683"/>
                      </a:cubicBezTo>
                      <a:cubicBezTo>
                        <a:pt x="570005" y="71888"/>
                        <a:pt x="569630" y="72041"/>
                        <a:pt x="569153" y="72143"/>
                      </a:cubicBezTo>
                      <a:cubicBezTo>
                        <a:pt x="568675" y="72246"/>
                        <a:pt x="567976" y="72297"/>
                        <a:pt x="567054" y="72297"/>
                      </a:cubicBezTo>
                      <a:cubicBezTo>
                        <a:pt x="566168" y="72297"/>
                        <a:pt x="565460" y="72246"/>
                        <a:pt x="564931" y="72143"/>
                      </a:cubicBezTo>
                      <a:cubicBezTo>
                        <a:pt x="564403" y="72041"/>
                        <a:pt x="564020" y="71888"/>
                        <a:pt x="563781" y="71683"/>
                      </a:cubicBezTo>
                      <a:cubicBezTo>
                        <a:pt x="563542" y="71478"/>
                        <a:pt x="563423" y="71171"/>
                        <a:pt x="563423" y="70762"/>
                      </a:cubicBezTo>
                      <a:lnTo>
                        <a:pt x="563423" y="66158"/>
                      </a:lnTo>
                      <a:cubicBezTo>
                        <a:pt x="561410" y="68306"/>
                        <a:pt x="559168" y="69978"/>
                        <a:pt x="556695" y="71171"/>
                      </a:cubicBezTo>
                      <a:cubicBezTo>
                        <a:pt x="554222" y="72365"/>
                        <a:pt x="551605" y="72962"/>
                        <a:pt x="548842" y="72962"/>
                      </a:cubicBezTo>
                      <a:cubicBezTo>
                        <a:pt x="546420" y="72962"/>
                        <a:pt x="544229" y="72646"/>
                        <a:pt x="542268" y="72015"/>
                      </a:cubicBezTo>
                      <a:cubicBezTo>
                        <a:pt x="540307" y="71385"/>
                        <a:pt x="538636" y="70472"/>
                        <a:pt x="537255" y="69278"/>
                      </a:cubicBezTo>
                      <a:cubicBezTo>
                        <a:pt x="535873" y="68085"/>
                        <a:pt x="534799" y="66618"/>
                        <a:pt x="534031" y="64879"/>
                      </a:cubicBezTo>
                      <a:cubicBezTo>
                        <a:pt x="533264" y="63139"/>
                        <a:pt x="532881" y="61161"/>
                        <a:pt x="532881" y="58944"/>
                      </a:cubicBezTo>
                      <a:cubicBezTo>
                        <a:pt x="532881" y="56352"/>
                        <a:pt x="533409" y="54101"/>
                        <a:pt x="534467" y="52191"/>
                      </a:cubicBezTo>
                      <a:cubicBezTo>
                        <a:pt x="535524" y="50281"/>
                        <a:pt x="537041" y="48695"/>
                        <a:pt x="539020" y="47434"/>
                      </a:cubicBezTo>
                      <a:cubicBezTo>
                        <a:pt x="540998" y="46172"/>
                        <a:pt x="543419" y="45225"/>
                        <a:pt x="546284" y="44594"/>
                      </a:cubicBezTo>
                      <a:cubicBezTo>
                        <a:pt x="549149" y="43963"/>
                        <a:pt x="552372" y="43648"/>
                        <a:pt x="555953" y="43648"/>
                      </a:cubicBezTo>
                      <a:lnTo>
                        <a:pt x="562297" y="43648"/>
                      </a:lnTo>
                      <a:lnTo>
                        <a:pt x="562297" y="40067"/>
                      </a:lnTo>
                      <a:cubicBezTo>
                        <a:pt x="562297" y="38293"/>
                        <a:pt x="562109" y="36724"/>
                        <a:pt x="561734" y="35360"/>
                      </a:cubicBezTo>
                      <a:cubicBezTo>
                        <a:pt x="561359" y="33996"/>
                        <a:pt x="560754" y="32862"/>
                        <a:pt x="559918" y="31958"/>
                      </a:cubicBezTo>
                      <a:cubicBezTo>
                        <a:pt x="559082" y="31054"/>
                        <a:pt x="558000" y="30372"/>
                        <a:pt x="556669" y="29911"/>
                      </a:cubicBezTo>
                      <a:cubicBezTo>
                        <a:pt x="555340" y="29451"/>
                        <a:pt x="553702" y="29221"/>
                        <a:pt x="551758" y="29221"/>
                      </a:cubicBezTo>
                      <a:cubicBezTo>
                        <a:pt x="549678" y="29221"/>
                        <a:pt x="547810" y="29468"/>
                        <a:pt x="546156" y="29963"/>
                      </a:cubicBezTo>
                      <a:cubicBezTo>
                        <a:pt x="544502" y="30457"/>
                        <a:pt x="543052" y="31003"/>
                        <a:pt x="541808" y="31600"/>
                      </a:cubicBezTo>
                      <a:cubicBezTo>
                        <a:pt x="540563" y="32197"/>
                        <a:pt x="539522" y="32742"/>
                        <a:pt x="538687" y="33237"/>
                      </a:cubicBezTo>
                      <a:cubicBezTo>
                        <a:pt x="537851" y="33731"/>
                        <a:pt x="537229" y="33979"/>
                        <a:pt x="536819" y="33979"/>
                      </a:cubicBezTo>
                      <a:cubicBezTo>
                        <a:pt x="536547" y="33979"/>
                        <a:pt x="536308" y="33910"/>
                        <a:pt x="536103" y="33774"/>
                      </a:cubicBezTo>
                      <a:cubicBezTo>
                        <a:pt x="535898" y="33638"/>
                        <a:pt x="535719" y="33433"/>
                        <a:pt x="535566" y="33160"/>
                      </a:cubicBezTo>
                      <a:cubicBezTo>
                        <a:pt x="535412" y="32887"/>
                        <a:pt x="535302" y="32538"/>
                        <a:pt x="535233" y="32111"/>
                      </a:cubicBezTo>
                      <a:cubicBezTo>
                        <a:pt x="535166" y="31685"/>
                        <a:pt x="535131" y="31216"/>
                        <a:pt x="535131" y="30704"/>
                      </a:cubicBezTo>
                      <a:cubicBezTo>
                        <a:pt x="535131" y="29852"/>
                        <a:pt x="535191" y="29178"/>
                        <a:pt x="535311" y="28684"/>
                      </a:cubicBezTo>
                      <a:cubicBezTo>
                        <a:pt x="535430" y="28189"/>
                        <a:pt x="535719" y="27720"/>
                        <a:pt x="536180" y="27277"/>
                      </a:cubicBezTo>
                      <a:cubicBezTo>
                        <a:pt x="536640" y="26833"/>
                        <a:pt x="537434" y="26313"/>
                        <a:pt x="538559" y="25716"/>
                      </a:cubicBezTo>
                      <a:cubicBezTo>
                        <a:pt x="539684" y="25119"/>
                        <a:pt x="540981" y="24574"/>
                        <a:pt x="542447" y="24079"/>
                      </a:cubicBezTo>
                      <a:cubicBezTo>
                        <a:pt x="543913" y="23585"/>
                        <a:pt x="545517" y="23175"/>
                        <a:pt x="547256" y="22851"/>
                      </a:cubicBezTo>
                      <a:cubicBezTo>
                        <a:pt x="548995" y="22527"/>
                        <a:pt x="550752" y="22365"/>
                        <a:pt x="552526" y="22365"/>
                      </a:cubicBezTo>
                      <a:cubicBezTo>
                        <a:pt x="555834" y="22365"/>
                        <a:pt x="558648" y="22741"/>
                        <a:pt x="560967" y="23491"/>
                      </a:cubicBezTo>
                      <a:cubicBezTo>
                        <a:pt x="563286" y="24241"/>
                        <a:pt x="565162" y="25341"/>
                        <a:pt x="566594" y="26791"/>
                      </a:cubicBezTo>
                      <a:cubicBezTo>
                        <a:pt x="568027" y="28240"/>
                        <a:pt x="569067" y="30039"/>
                        <a:pt x="569715" y="32188"/>
                      </a:cubicBezTo>
                      <a:cubicBezTo>
                        <a:pt x="570363" y="34337"/>
                        <a:pt x="570687" y="36844"/>
                        <a:pt x="570687" y="39708"/>
                      </a:cubicBezTo>
                      <a:close/>
                      <a:moveTo>
                        <a:pt x="562297" y="49736"/>
                      </a:moveTo>
                      <a:lnTo>
                        <a:pt x="555083" y="49736"/>
                      </a:lnTo>
                      <a:cubicBezTo>
                        <a:pt x="552764" y="49736"/>
                        <a:pt x="550752" y="49932"/>
                        <a:pt x="549047" y="50324"/>
                      </a:cubicBezTo>
                      <a:cubicBezTo>
                        <a:pt x="547342" y="50716"/>
                        <a:pt x="545926" y="51296"/>
                        <a:pt x="544800" y="52063"/>
                      </a:cubicBezTo>
                      <a:cubicBezTo>
                        <a:pt x="543674" y="52831"/>
                        <a:pt x="542848" y="53752"/>
                        <a:pt x="542319" y="54826"/>
                      </a:cubicBezTo>
                      <a:cubicBezTo>
                        <a:pt x="541790" y="55900"/>
                        <a:pt x="541527" y="57137"/>
                        <a:pt x="541527" y="58535"/>
                      </a:cubicBezTo>
                      <a:cubicBezTo>
                        <a:pt x="541527" y="60922"/>
                        <a:pt x="542285" y="62824"/>
                        <a:pt x="543803" y="64239"/>
                      </a:cubicBezTo>
                      <a:cubicBezTo>
                        <a:pt x="545320" y="65655"/>
                        <a:pt x="547443" y="66362"/>
                        <a:pt x="550172" y="66362"/>
                      </a:cubicBezTo>
                      <a:cubicBezTo>
                        <a:pt x="552389" y="66362"/>
                        <a:pt x="554444" y="65800"/>
                        <a:pt x="556337" y="64674"/>
                      </a:cubicBezTo>
                      <a:cubicBezTo>
                        <a:pt x="558230" y="63549"/>
                        <a:pt x="560216" y="61826"/>
                        <a:pt x="562297" y="59507"/>
                      </a:cubicBezTo>
                      <a:close/>
                      <a:moveTo>
                        <a:pt x="610237" y="5739"/>
                      </a:moveTo>
                      <a:cubicBezTo>
                        <a:pt x="610237" y="6387"/>
                        <a:pt x="610203" y="6907"/>
                        <a:pt x="610134" y="7299"/>
                      </a:cubicBezTo>
                      <a:cubicBezTo>
                        <a:pt x="610067" y="7691"/>
                        <a:pt x="609989" y="8007"/>
                        <a:pt x="609905" y="8246"/>
                      </a:cubicBezTo>
                      <a:cubicBezTo>
                        <a:pt x="609819" y="8484"/>
                        <a:pt x="609708" y="8646"/>
                        <a:pt x="609571" y="8731"/>
                      </a:cubicBezTo>
                      <a:cubicBezTo>
                        <a:pt x="609435" y="8817"/>
                        <a:pt x="609265" y="8859"/>
                        <a:pt x="609060" y="8859"/>
                      </a:cubicBezTo>
                      <a:cubicBezTo>
                        <a:pt x="608822" y="8859"/>
                        <a:pt x="608523" y="8783"/>
                        <a:pt x="608164" y="8629"/>
                      </a:cubicBezTo>
                      <a:cubicBezTo>
                        <a:pt x="607806" y="8476"/>
                        <a:pt x="607372" y="8305"/>
                        <a:pt x="606860" y="8118"/>
                      </a:cubicBezTo>
                      <a:cubicBezTo>
                        <a:pt x="606349" y="7930"/>
                        <a:pt x="605743" y="7759"/>
                        <a:pt x="605044" y="7606"/>
                      </a:cubicBezTo>
                      <a:cubicBezTo>
                        <a:pt x="604345" y="7453"/>
                        <a:pt x="603535" y="7376"/>
                        <a:pt x="602614" y="7376"/>
                      </a:cubicBezTo>
                      <a:cubicBezTo>
                        <a:pt x="601352" y="7376"/>
                        <a:pt x="600278" y="7580"/>
                        <a:pt x="599391" y="7990"/>
                      </a:cubicBezTo>
                      <a:cubicBezTo>
                        <a:pt x="598504" y="8399"/>
                        <a:pt x="597788" y="9038"/>
                        <a:pt x="597242" y="9908"/>
                      </a:cubicBezTo>
                      <a:cubicBezTo>
                        <a:pt x="596696" y="10778"/>
                        <a:pt x="596304" y="11903"/>
                        <a:pt x="596066" y="13285"/>
                      </a:cubicBezTo>
                      <a:cubicBezTo>
                        <a:pt x="595827" y="14666"/>
                        <a:pt x="595708" y="16346"/>
                        <a:pt x="595708" y="18324"/>
                      </a:cubicBezTo>
                      <a:lnTo>
                        <a:pt x="595708" y="23337"/>
                      </a:lnTo>
                      <a:lnTo>
                        <a:pt x="605991" y="23337"/>
                      </a:lnTo>
                      <a:cubicBezTo>
                        <a:pt x="606263" y="23337"/>
                        <a:pt x="606494" y="23397"/>
                        <a:pt x="606681" y="23517"/>
                      </a:cubicBezTo>
                      <a:cubicBezTo>
                        <a:pt x="606869" y="23636"/>
                        <a:pt x="607040" y="23841"/>
                        <a:pt x="607193" y="24130"/>
                      </a:cubicBezTo>
                      <a:cubicBezTo>
                        <a:pt x="607346" y="24420"/>
                        <a:pt x="607465" y="24787"/>
                        <a:pt x="607551" y="25230"/>
                      </a:cubicBezTo>
                      <a:cubicBezTo>
                        <a:pt x="607636" y="25674"/>
                        <a:pt x="607679" y="26219"/>
                        <a:pt x="607679" y="26868"/>
                      </a:cubicBezTo>
                      <a:cubicBezTo>
                        <a:pt x="607679" y="28095"/>
                        <a:pt x="607525" y="28982"/>
                        <a:pt x="607219" y="29528"/>
                      </a:cubicBezTo>
                      <a:cubicBezTo>
                        <a:pt x="606911" y="30073"/>
                        <a:pt x="606502" y="30346"/>
                        <a:pt x="605991" y="30346"/>
                      </a:cubicBezTo>
                      <a:lnTo>
                        <a:pt x="595708" y="30346"/>
                      </a:lnTo>
                      <a:lnTo>
                        <a:pt x="595708" y="70711"/>
                      </a:lnTo>
                      <a:cubicBezTo>
                        <a:pt x="595708" y="70984"/>
                        <a:pt x="595639" y="71214"/>
                        <a:pt x="595503" y="71402"/>
                      </a:cubicBezTo>
                      <a:cubicBezTo>
                        <a:pt x="595367" y="71589"/>
                        <a:pt x="595136" y="71751"/>
                        <a:pt x="594812" y="71888"/>
                      </a:cubicBezTo>
                      <a:cubicBezTo>
                        <a:pt x="594488" y="72024"/>
                        <a:pt x="594053" y="72126"/>
                        <a:pt x="593507" y="72195"/>
                      </a:cubicBezTo>
                      <a:cubicBezTo>
                        <a:pt x="592962" y="72263"/>
                        <a:pt x="592280" y="72297"/>
                        <a:pt x="591461" y="72297"/>
                      </a:cubicBezTo>
                      <a:cubicBezTo>
                        <a:pt x="590642" y="72297"/>
                        <a:pt x="589960" y="72263"/>
                        <a:pt x="589414" y="72195"/>
                      </a:cubicBezTo>
                      <a:cubicBezTo>
                        <a:pt x="588869" y="72126"/>
                        <a:pt x="588434" y="72024"/>
                        <a:pt x="588110" y="71888"/>
                      </a:cubicBezTo>
                      <a:cubicBezTo>
                        <a:pt x="587787" y="71751"/>
                        <a:pt x="587556" y="71589"/>
                        <a:pt x="587420" y="71402"/>
                      </a:cubicBezTo>
                      <a:cubicBezTo>
                        <a:pt x="587283" y="71214"/>
                        <a:pt x="587215" y="70984"/>
                        <a:pt x="587215" y="70711"/>
                      </a:cubicBezTo>
                      <a:lnTo>
                        <a:pt x="587215" y="30346"/>
                      </a:lnTo>
                      <a:lnTo>
                        <a:pt x="580717" y="30346"/>
                      </a:lnTo>
                      <a:cubicBezTo>
                        <a:pt x="580172" y="30346"/>
                        <a:pt x="579763" y="30073"/>
                        <a:pt x="579489" y="29528"/>
                      </a:cubicBezTo>
                      <a:cubicBezTo>
                        <a:pt x="579217" y="28982"/>
                        <a:pt x="579081" y="28095"/>
                        <a:pt x="579081" y="26868"/>
                      </a:cubicBezTo>
                      <a:cubicBezTo>
                        <a:pt x="579081" y="26219"/>
                        <a:pt x="579115" y="25674"/>
                        <a:pt x="579183" y="25230"/>
                      </a:cubicBezTo>
                      <a:cubicBezTo>
                        <a:pt x="579251" y="24787"/>
                        <a:pt x="579353" y="24420"/>
                        <a:pt x="579489" y="24130"/>
                      </a:cubicBezTo>
                      <a:cubicBezTo>
                        <a:pt x="579627" y="23841"/>
                        <a:pt x="579797" y="23636"/>
                        <a:pt x="580002" y="23517"/>
                      </a:cubicBezTo>
                      <a:cubicBezTo>
                        <a:pt x="580206" y="23397"/>
                        <a:pt x="580445" y="23337"/>
                        <a:pt x="580717" y="23337"/>
                      </a:cubicBezTo>
                      <a:lnTo>
                        <a:pt x="587215" y="23337"/>
                      </a:lnTo>
                      <a:lnTo>
                        <a:pt x="587215" y="18580"/>
                      </a:lnTo>
                      <a:cubicBezTo>
                        <a:pt x="587215" y="15374"/>
                        <a:pt x="587513" y="12620"/>
                        <a:pt x="588110" y="10317"/>
                      </a:cubicBezTo>
                      <a:cubicBezTo>
                        <a:pt x="588707" y="8015"/>
                        <a:pt x="589619" y="6131"/>
                        <a:pt x="590847" y="4664"/>
                      </a:cubicBezTo>
                      <a:cubicBezTo>
                        <a:pt x="592075" y="3198"/>
                        <a:pt x="593619" y="2115"/>
                        <a:pt x="595477" y="1416"/>
                      </a:cubicBezTo>
                      <a:cubicBezTo>
                        <a:pt x="597336" y="717"/>
                        <a:pt x="599527" y="367"/>
                        <a:pt x="602051" y="367"/>
                      </a:cubicBezTo>
                      <a:cubicBezTo>
                        <a:pt x="603245" y="367"/>
                        <a:pt x="604405" y="478"/>
                        <a:pt x="605530" y="700"/>
                      </a:cubicBezTo>
                      <a:cubicBezTo>
                        <a:pt x="606656" y="921"/>
                        <a:pt x="607525" y="1160"/>
                        <a:pt x="608140" y="1416"/>
                      </a:cubicBezTo>
                      <a:cubicBezTo>
                        <a:pt x="608753" y="1672"/>
                        <a:pt x="609163" y="1902"/>
                        <a:pt x="609367" y="2106"/>
                      </a:cubicBezTo>
                      <a:cubicBezTo>
                        <a:pt x="609571" y="2311"/>
                        <a:pt x="609743" y="2575"/>
                        <a:pt x="609879" y="2899"/>
                      </a:cubicBezTo>
                      <a:cubicBezTo>
                        <a:pt x="610015" y="3223"/>
                        <a:pt x="610108" y="3616"/>
                        <a:pt x="610160" y="4076"/>
                      </a:cubicBezTo>
                      <a:cubicBezTo>
                        <a:pt x="610211" y="4536"/>
                        <a:pt x="610237" y="5091"/>
                        <a:pt x="610237" y="5739"/>
                      </a:cubicBezTo>
                      <a:close/>
                      <a:moveTo>
                        <a:pt x="640707" y="67334"/>
                      </a:moveTo>
                      <a:cubicBezTo>
                        <a:pt x="640707" y="68324"/>
                        <a:pt x="640640" y="69108"/>
                        <a:pt x="640503" y="69688"/>
                      </a:cubicBezTo>
                      <a:cubicBezTo>
                        <a:pt x="640367" y="70268"/>
                        <a:pt x="640162" y="70694"/>
                        <a:pt x="639889" y="70967"/>
                      </a:cubicBezTo>
                      <a:cubicBezTo>
                        <a:pt x="639616" y="71240"/>
                        <a:pt x="639207" y="71495"/>
                        <a:pt x="638662" y="71734"/>
                      </a:cubicBezTo>
                      <a:cubicBezTo>
                        <a:pt x="638116" y="71973"/>
                        <a:pt x="637493" y="72169"/>
                        <a:pt x="636794" y="72322"/>
                      </a:cubicBezTo>
                      <a:cubicBezTo>
                        <a:pt x="636095" y="72476"/>
                        <a:pt x="635353" y="72604"/>
                        <a:pt x="634569" y="72706"/>
                      </a:cubicBezTo>
                      <a:cubicBezTo>
                        <a:pt x="633784" y="72808"/>
                        <a:pt x="633000" y="72860"/>
                        <a:pt x="632215" y="72860"/>
                      </a:cubicBezTo>
                      <a:cubicBezTo>
                        <a:pt x="629828" y="72860"/>
                        <a:pt x="627781" y="72544"/>
                        <a:pt x="626076" y="71913"/>
                      </a:cubicBezTo>
                      <a:cubicBezTo>
                        <a:pt x="624371" y="71282"/>
                        <a:pt x="622972" y="70327"/>
                        <a:pt x="621881" y="69048"/>
                      </a:cubicBezTo>
                      <a:cubicBezTo>
                        <a:pt x="620790" y="67769"/>
                        <a:pt x="619996" y="66149"/>
                        <a:pt x="619502" y="64188"/>
                      </a:cubicBezTo>
                      <a:cubicBezTo>
                        <a:pt x="619008" y="62227"/>
                        <a:pt x="618760" y="59916"/>
                        <a:pt x="618760" y="57256"/>
                      </a:cubicBezTo>
                      <a:lnTo>
                        <a:pt x="618760" y="30346"/>
                      </a:lnTo>
                      <a:lnTo>
                        <a:pt x="612314" y="30346"/>
                      </a:lnTo>
                      <a:cubicBezTo>
                        <a:pt x="611803" y="30346"/>
                        <a:pt x="611393" y="30073"/>
                        <a:pt x="611087" y="29528"/>
                      </a:cubicBezTo>
                      <a:cubicBezTo>
                        <a:pt x="610779" y="28982"/>
                        <a:pt x="610626" y="28095"/>
                        <a:pt x="610626" y="26868"/>
                      </a:cubicBezTo>
                      <a:cubicBezTo>
                        <a:pt x="610626" y="26219"/>
                        <a:pt x="610669" y="25674"/>
                        <a:pt x="610754" y="25230"/>
                      </a:cubicBezTo>
                      <a:cubicBezTo>
                        <a:pt x="610839" y="24787"/>
                        <a:pt x="610949" y="24420"/>
                        <a:pt x="611087" y="24130"/>
                      </a:cubicBezTo>
                      <a:cubicBezTo>
                        <a:pt x="611223" y="23841"/>
                        <a:pt x="611402" y="23636"/>
                        <a:pt x="611624" y="23517"/>
                      </a:cubicBezTo>
                      <a:cubicBezTo>
                        <a:pt x="611845" y="23397"/>
                        <a:pt x="612093" y="23337"/>
                        <a:pt x="612365" y="23337"/>
                      </a:cubicBezTo>
                      <a:lnTo>
                        <a:pt x="618760" y="23337"/>
                      </a:lnTo>
                      <a:lnTo>
                        <a:pt x="618760" y="12389"/>
                      </a:lnTo>
                      <a:cubicBezTo>
                        <a:pt x="618760" y="12151"/>
                        <a:pt x="618820" y="11929"/>
                        <a:pt x="618939" y="11724"/>
                      </a:cubicBezTo>
                      <a:cubicBezTo>
                        <a:pt x="619059" y="11520"/>
                        <a:pt x="619280" y="11341"/>
                        <a:pt x="619605" y="11187"/>
                      </a:cubicBezTo>
                      <a:cubicBezTo>
                        <a:pt x="619929" y="11034"/>
                        <a:pt x="620363" y="10923"/>
                        <a:pt x="620909" y="10855"/>
                      </a:cubicBezTo>
                      <a:cubicBezTo>
                        <a:pt x="621455" y="10786"/>
                        <a:pt x="622137" y="10752"/>
                        <a:pt x="622956" y="10752"/>
                      </a:cubicBezTo>
                      <a:cubicBezTo>
                        <a:pt x="623808" y="10752"/>
                        <a:pt x="624507" y="10786"/>
                        <a:pt x="625053" y="10855"/>
                      </a:cubicBezTo>
                      <a:cubicBezTo>
                        <a:pt x="625599" y="10923"/>
                        <a:pt x="626025" y="11034"/>
                        <a:pt x="626331" y="11187"/>
                      </a:cubicBezTo>
                      <a:cubicBezTo>
                        <a:pt x="626639" y="11341"/>
                        <a:pt x="626860" y="11520"/>
                        <a:pt x="626997" y="11724"/>
                      </a:cubicBezTo>
                      <a:cubicBezTo>
                        <a:pt x="627133" y="11929"/>
                        <a:pt x="627202" y="12151"/>
                        <a:pt x="627202" y="12389"/>
                      </a:cubicBezTo>
                      <a:lnTo>
                        <a:pt x="627202" y="23337"/>
                      </a:lnTo>
                      <a:lnTo>
                        <a:pt x="639020" y="23337"/>
                      </a:lnTo>
                      <a:cubicBezTo>
                        <a:pt x="639292" y="23337"/>
                        <a:pt x="639531" y="23397"/>
                        <a:pt x="639736" y="23517"/>
                      </a:cubicBezTo>
                      <a:cubicBezTo>
                        <a:pt x="639941" y="23636"/>
                        <a:pt x="640120" y="23841"/>
                        <a:pt x="640273" y="24130"/>
                      </a:cubicBezTo>
                      <a:cubicBezTo>
                        <a:pt x="640427" y="24420"/>
                        <a:pt x="640537" y="24787"/>
                        <a:pt x="640606" y="25230"/>
                      </a:cubicBezTo>
                      <a:cubicBezTo>
                        <a:pt x="640673" y="25674"/>
                        <a:pt x="640707" y="26219"/>
                        <a:pt x="640707" y="26868"/>
                      </a:cubicBezTo>
                      <a:cubicBezTo>
                        <a:pt x="640707" y="28095"/>
                        <a:pt x="640554" y="28982"/>
                        <a:pt x="640247" y="29528"/>
                      </a:cubicBezTo>
                      <a:cubicBezTo>
                        <a:pt x="639941" y="30073"/>
                        <a:pt x="639531" y="30346"/>
                        <a:pt x="639020" y="30346"/>
                      </a:cubicBezTo>
                      <a:lnTo>
                        <a:pt x="627202" y="30346"/>
                      </a:lnTo>
                      <a:lnTo>
                        <a:pt x="627202" y="56028"/>
                      </a:lnTo>
                      <a:cubicBezTo>
                        <a:pt x="627202" y="59200"/>
                        <a:pt x="627671" y="61596"/>
                        <a:pt x="628609" y="63216"/>
                      </a:cubicBezTo>
                      <a:cubicBezTo>
                        <a:pt x="629546" y="64836"/>
                        <a:pt x="631226" y="65646"/>
                        <a:pt x="633648" y="65646"/>
                      </a:cubicBezTo>
                      <a:cubicBezTo>
                        <a:pt x="634432" y="65646"/>
                        <a:pt x="635132" y="65569"/>
                        <a:pt x="635745" y="65416"/>
                      </a:cubicBezTo>
                      <a:cubicBezTo>
                        <a:pt x="636359" y="65262"/>
                        <a:pt x="636905" y="65100"/>
                        <a:pt x="637382" y="64930"/>
                      </a:cubicBezTo>
                      <a:cubicBezTo>
                        <a:pt x="637860" y="64759"/>
                        <a:pt x="638269" y="64597"/>
                        <a:pt x="638610" y="64444"/>
                      </a:cubicBezTo>
                      <a:cubicBezTo>
                        <a:pt x="638951" y="64290"/>
                        <a:pt x="639258" y="64214"/>
                        <a:pt x="639531" y="64214"/>
                      </a:cubicBezTo>
                      <a:cubicBezTo>
                        <a:pt x="639702" y="64214"/>
                        <a:pt x="639864" y="64256"/>
                        <a:pt x="640017" y="64342"/>
                      </a:cubicBezTo>
                      <a:cubicBezTo>
                        <a:pt x="640170" y="64427"/>
                        <a:pt x="640290" y="64589"/>
                        <a:pt x="640375" y="64828"/>
                      </a:cubicBezTo>
                      <a:cubicBezTo>
                        <a:pt x="640461" y="65066"/>
                        <a:pt x="640537" y="65390"/>
                        <a:pt x="640606" y="65800"/>
                      </a:cubicBezTo>
                      <a:cubicBezTo>
                        <a:pt x="640673" y="66209"/>
                        <a:pt x="640707" y="66721"/>
                        <a:pt x="640707" y="6733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44" name="Полилиния: фигура 43">
              <a:extLst>
                <a:ext uri="{FF2B5EF4-FFF2-40B4-BE49-F238E27FC236}">
                  <a16:creationId xmlns:a16="http://schemas.microsoft.com/office/drawing/2014/main" id="{529337EB-081A-4A76-AB77-4F57EC54B720}"/>
                </a:ext>
              </a:extLst>
            </p:cNvPr>
            <p:cNvSpPr/>
            <p:nvPr/>
          </p:nvSpPr>
          <p:spPr>
            <a:xfrm>
              <a:off x="3652837" y="2624114"/>
              <a:ext cx="952500" cy="1428737"/>
            </a:xfrm>
            <a:custGeom>
              <a:avLst/>
              <a:gdLst>
                <a:gd name="connsiteX0" fmla="*/ 0 w 952500"/>
                <a:gd name="connsiteY0" fmla="*/ 0 h 1428737"/>
                <a:gd name="connsiteX1" fmla="*/ 952500 w 952500"/>
                <a:gd name="connsiteY1" fmla="*/ 0 h 1428737"/>
                <a:gd name="connsiteX2" fmla="*/ 952500 w 952500"/>
                <a:gd name="connsiteY2" fmla="*/ 1428738 h 1428737"/>
                <a:gd name="connsiteX3" fmla="*/ 0 w 952500"/>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0" y="0"/>
                  </a:moveTo>
                  <a:lnTo>
                    <a:pt x="952500" y="0"/>
                  </a:lnTo>
                  <a:lnTo>
                    <a:pt x="952500" y="1428738"/>
                  </a:lnTo>
                  <a:lnTo>
                    <a:pt x="0" y="1428738"/>
                  </a:lnTo>
                  <a:close/>
                </a:path>
              </a:pathLst>
            </a:custGeom>
            <a:solidFill>
              <a:srgbClr val="FFBE86"/>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Editing Checklist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Approved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45" name="Рисунок 4">
              <a:extLst>
                <a:ext uri="{FF2B5EF4-FFF2-40B4-BE49-F238E27FC236}">
                  <a16:creationId xmlns:a16="http://schemas.microsoft.com/office/drawing/2014/main" id="{2CA31949-913A-4141-9220-EA63B850DC8F}"/>
                </a:ext>
              </a:extLst>
            </p:cNvPr>
            <p:cNvGrpSpPr/>
            <p:nvPr/>
          </p:nvGrpSpPr>
          <p:grpSpPr>
            <a:xfrm>
              <a:off x="1547812" y="2636614"/>
              <a:ext cx="952500" cy="1428737"/>
              <a:chOff x="1547812" y="2636614"/>
              <a:chExt cx="952500" cy="1428737"/>
            </a:xfrm>
          </p:grpSpPr>
          <p:sp>
            <p:nvSpPr>
              <p:cNvPr id="50" name="Полилиния: фигура 49">
                <a:extLst>
                  <a:ext uri="{FF2B5EF4-FFF2-40B4-BE49-F238E27FC236}">
                    <a16:creationId xmlns:a16="http://schemas.microsoft.com/office/drawing/2014/main" id="{149EE058-5CDD-4326-B43C-E6DE6B86C74D}"/>
                  </a:ext>
                </a:extLst>
              </p:cNvPr>
              <p:cNvSpPr/>
              <p:nvPr/>
            </p:nvSpPr>
            <p:spPr>
              <a:xfrm>
                <a:off x="1547812" y="2636614"/>
                <a:ext cx="952500" cy="1428737"/>
              </a:xfrm>
              <a:custGeom>
                <a:avLst/>
                <a:gdLst>
                  <a:gd name="connsiteX0" fmla="*/ 158 w 952500"/>
                  <a:gd name="connsiteY0" fmla="*/ 272 h 1428737"/>
                  <a:gd name="connsiteX1" fmla="*/ 952658 w 952500"/>
                  <a:gd name="connsiteY1" fmla="*/ 272 h 1428737"/>
                  <a:gd name="connsiteX2" fmla="*/ 952658 w 952500"/>
                  <a:gd name="connsiteY2" fmla="*/ 1429010 h 1428737"/>
                  <a:gd name="connsiteX3" fmla="*/ 158 w 952500"/>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158" y="272"/>
                    </a:moveTo>
                    <a:lnTo>
                      <a:pt x="952658" y="272"/>
                    </a:lnTo>
                    <a:lnTo>
                      <a:pt x="952658" y="1429010"/>
                    </a:lnTo>
                    <a:lnTo>
                      <a:pt x="158"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51" name="Рисунок 4">
                <a:extLst>
                  <a:ext uri="{FF2B5EF4-FFF2-40B4-BE49-F238E27FC236}">
                    <a16:creationId xmlns:a16="http://schemas.microsoft.com/office/drawing/2014/main" id="{68EE4CC4-9AD8-459D-AEBE-1F7D21B158BA}"/>
                  </a:ext>
                </a:extLst>
              </p:cNvPr>
              <p:cNvGrpSpPr/>
              <p:nvPr/>
            </p:nvGrpSpPr>
            <p:grpSpPr>
              <a:xfrm>
                <a:off x="1607589" y="2681078"/>
                <a:ext cx="813636" cy="72594"/>
                <a:chOff x="1607589" y="2681078"/>
                <a:chExt cx="813636" cy="72594"/>
              </a:xfrm>
              <a:solidFill>
                <a:srgbClr val="000000"/>
              </a:solidFill>
            </p:grpSpPr>
            <p:sp>
              <p:nvSpPr>
                <p:cNvPr id="52" name="Полилиния: фигура 51">
                  <a:extLst>
                    <a:ext uri="{FF2B5EF4-FFF2-40B4-BE49-F238E27FC236}">
                      <a16:creationId xmlns:a16="http://schemas.microsoft.com/office/drawing/2014/main" id="{812D28F8-BBB4-4F06-BA61-F260E9F30B7F}"/>
                    </a:ext>
                  </a:extLst>
                </p:cNvPr>
                <p:cNvSpPr/>
                <p:nvPr/>
              </p:nvSpPr>
              <p:spPr>
                <a:xfrm>
                  <a:off x="1607589" y="2703025"/>
                  <a:ext cx="25937" cy="25937"/>
                </a:xfrm>
                <a:custGeom>
                  <a:avLst/>
                  <a:gdLst>
                    <a:gd name="connsiteX0" fmla="*/ 168 w 25937"/>
                    <a:gd name="connsiteY0" fmla="*/ 13232 h 25937"/>
                    <a:gd name="connsiteX1" fmla="*/ 3980 w 25937"/>
                    <a:gd name="connsiteY1" fmla="*/ 4075 h 25937"/>
                    <a:gd name="connsiteX2" fmla="*/ 13112 w 25937"/>
                    <a:gd name="connsiteY2" fmla="*/ 289 h 25937"/>
                    <a:gd name="connsiteX3" fmla="*/ 22295 w 25937"/>
                    <a:gd name="connsiteY3" fmla="*/ 4075 h 25937"/>
                    <a:gd name="connsiteX4" fmla="*/ 26106 w 25937"/>
                    <a:gd name="connsiteY4" fmla="*/ 13232 h 25937"/>
                    <a:gd name="connsiteX5" fmla="*/ 22295 w 25937"/>
                    <a:gd name="connsiteY5" fmla="*/ 22415 h 25937"/>
                    <a:gd name="connsiteX6" fmla="*/ 13112 w 25937"/>
                    <a:gd name="connsiteY6" fmla="*/ 26227 h 25937"/>
                    <a:gd name="connsiteX7" fmla="*/ 3980 w 25937"/>
                    <a:gd name="connsiteY7" fmla="*/ 22415 h 25937"/>
                    <a:gd name="connsiteX8" fmla="*/ 168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168" y="13232"/>
                      </a:moveTo>
                      <a:cubicBezTo>
                        <a:pt x="168" y="9651"/>
                        <a:pt x="1439" y="6599"/>
                        <a:pt x="3980" y="4075"/>
                      </a:cubicBezTo>
                      <a:cubicBezTo>
                        <a:pt x="6521" y="1551"/>
                        <a:pt x="9565" y="289"/>
                        <a:pt x="13112" y="289"/>
                      </a:cubicBezTo>
                      <a:cubicBezTo>
                        <a:pt x="16693" y="289"/>
                        <a:pt x="19754" y="1551"/>
                        <a:pt x="22295" y="4075"/>
                      </a:cubicBezTo>
                      <a:cubicBezTo>
                        <a:pt x="24836" y="6599"/>
                        <a:pt x="26106" y="9651"/>
                        <a:pt x="26106" y="13232"/>
                      </a:cubicBezTo>
                      <a:cubicBezTo>
                        <a:pt x="26106" y="16813"/>
                        <a:pt x="24836" y="19874"/>
                        <a:pt x="22295" y="22415"/>
                      </a:cubicBezTo>
                      <a:cubicBezTo>
                        <a:pt x="19754" y="24956"/>
                        <a:pt x="16693" y="26227"/>
                        <a:pt x="13112" y="26227"/>
                      </a:cubicBezTo>
                      <a:cubicBezTo>
                        <a:pt x="9565" y="26227"/>
                        <a:pt x="6521" y="24956"/>
                        <a:pt x="3980" y="22415"/>
                      </a:cubicBezTo>
                      <a:cubicBezTo>
                        <a:pt x="1439" y="19874"/>
                        <a:pt x="168" y="16813"/>
                        <a:pt x="168"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53" name="Полилиния: фигура 52">
                  <a:extLst>
                    <a:ext uri="{FF2B5EF4-FFF2-40B4-BE49-F238E27FC236}">
                      <a16:creationId xmlns:a16="http://schemas.microsoft.com/office/drawing/2014/main" id="{08DBC07D-B50E-49F6-BF83-216D0FA707E0}"/>
                    </a:ext>
                  </a:extLst>
                </p:cNvPr>
                <p:cNvSpPr/>
                <p:nvPr/>
              </p:nvSpPr>
              <p:spPr>
                <a:xfrm>
                  <a:off x="1692872" y="2681078"/>
                  <a:ext cx="728353" cy="72594"/>
                </a:xfrm>
                <a:custGeom>
                  <a:avLst/>
                  <a:gdLst>
                    <a:gd name="connsiteX0" fmla="*/ 49700 w 728353"/>
                    <a:gd name="connsiteY0" fmla="*/ 9498 h 72594"/>
                    <a:gd name="connsiteX1" fmla="*/ 49598 w 728353"/>
                    <a:gd name="connsiteY1" fmla="*/ 11186 h 72594"/>
                    <a:gd name="connsiteX2" fmla="*/ 49265 w 728353"/>
                    <a:gd name="connsiteY2" fmla="*/ 12337 h 72594"/>
                    <a:gd name="connsiteX3" fmla="*/ 48703 w 728353"/>
                    <a:gd name="connsiteY3" fmla="*/ 12976 h 72594"/>
                    <a:gd name="connsiteX4" fmla="*/ 47961 w 728353"/>
                    <a:gd name="connsiteY4" fmla="*/ 13181 h 72594"/>
                    <a:gd name="connsiteX5" fmla="*/ 29339 w 728353"/>
                    <a:gd name="connsiteY5" fmla="*/ 13181 h 72594"/>
                    <a:gd name="connsiteX6" fmla="*/ 29339 w 728353"/>
                    <a:gd name="connsiteY6" fmla="*/ 70582 h 72594"/>
                    <a:gd name="connsiteX7" fmla="*/ 29134 w 728353"/>
                    <a:gd name="connsiteY7" fmla="*/ 71298 h 72594"/>
                    <a:gd name="connsiteX8" fmla="*/ 28418 w 728353"/>
                    <a:gd name="connsiteY8" fmla="*/ 71784 h 72594"/>
                    <a:gd name="connsiteX9" fmla="*/ 27062 w 728353"/>
                    <a:gd name="connsiteY9" fmla="*/ 72091 h 72594"/>
                    <a:gd name="connsiteX10" fmla="*/ 24939 w 728353"/>
                    <a:gd name="connsiteY10" fmla="*/ 72219 h 72594"/>
                    <a:gd name="connsiteX11" fmla="*/ 22841 w 728353"/>
                    <a:gd name="connsiteY11" fmla="*/ 72091 h 72594"/>
                    <a:gd name="connsiteX12" fmla="*/ 21460 w 728353"/>
                    <a:gd name="connsiteY12" fmla="*/ 71784 h 72594"/>
                    <a:gd name="connsiteX13" fmla="*/ 20744 w 728353"/>
                    <a:gd name="connsiteY13" fmla="*/ 71298 h 72594"/>
                    <a:gd name="connsiteX14" fmla="*/ 20539 w 728353"/>
                    <a:gd name="connsiteY14" fmla="*/ 70582 h 72594"/>
                    <a:gd name="connsiteX15" fmla="*/ 20539 w 728353"/>
                    <a:gd name="connsiteY15" fmla="*/ 13181 h 72594"/>
                    <a:gd name="connsiteX16" fmla="*/ 1917 w 728353"/>
                    <a:gd name="connsiteY16" fmla="*/ 13181 h 72594"/>
                    <a:gd name="connsiteX17" fmla="*/ 1175 w 728353"/>
                    <a:gd name="connsiteY17" fmla="*/ 12976 h 72594"/>
                    <a:gd name="connsiteX18" fmla="*/ 638 w 728353"/>
                    <a:gd name="connsiteY18" fmla="*/ 12337 h 72594"/>
                    <a:gd name="connsiteX19" fmla="*/ 306 w 728353"/>
                    <a:gd name="connsiteY19" fmla="*/ 11186 h 72594"/>
                    <a:gd name="connsiteX20" fmla="*/ 178 w 728353"/>
                    <a:gd name="connsiteY20" fmla="*/ 9498 h 72594"/>
                    <a:gd name="connsiteX21" fmla="*/ 306 w 728353"/>
                    <a:gd name="connsiteY21" fmla="*/ 7784 h 72594"/>
                    <a:gd name="connsiteX22" fmla="*/ 638 w 728353"/>
                    <a:gd name="connsiteY22" fmla="*/ 6582 h 72594"/>
                    <a:gd name="connsiteX23" fmla="*/ 1175 w 728353"/>
                    <a:gd name="connsiteY23" fmla="*/ 5917 h 72594"/>
                    <a:gd name="connsiteX24" fmla="*/ 1917 w 728353"/>
                    <a:gd name="connsiteY24" fmla="*/ 5712 h 72594"/>
                    <a:gd name="connsiteX25" fmla="*/ 47961 w 728353"/>
                    <a:gd name="connsiteY25" fmla="*/ 5712 h 72594"/>
                    <a:gd name="connsiteX26" fmla="*/ 48703 w 728353"/>
                    <a:gd name="connsiteY26" fmla="*/ 5917 h 72594"/>
                    <a:gd name="connsiteX27" fmla="*/ 49265 w 728353"/>
                    <a:gd name="connsiteY27" fmla="*/ 6582 h 72594"/>
                    <a:gd name="connsiteX28" fmla="*/ 49598 w 728353"/>
                    <a:gd name="connsiteY28" fmla="*/ 7784 h 72594"/>
                    <a:gd name="connsiteX29" fmla="*/ 49700 w 728353"/>
                    <a:gd name="connsiteY29" fmla="*/ 9498 h 72594"/>
                    <a:gd name="connsiteX30" fmla="*/ 84469 w 728353"/>
                    <a:gd name="connsiteY30" fmla="*/ 70684 h 72594"/>
                    <a:gd name="connsiteX31" fmla="*/ 84060 w 728353"/>
                    <a:gd name="connsiteY31" fmla="*/ 71605 h 72594"/>
                    <a:gd name="connsiteX32" fmla="*/ 82934 w 728353"/>
                    <a:gd name="connsiteY32" fmla="*/ 72065 h 72594"/>
                    <a:gd name="connsiteX33" fmla="*/ 80837 w 728353"/>
                    <a:gd name="connsiteY33" fmla="*/ 72219 h 72594"/>
                    <a:gd name="connsiteX34" fmla="*/ 78714 w 728353"/>
                    <a:gd name="connsiteY34" fmla="*/ 72065 h 72594"/>
                    <a:gd name="connsiteX35" fmla="*/ 77562 w 728353"/>
                    <a:gd name="connsiteY35" fmla="*/ 71605 h 72594"/>
                    <a:gd name="connsiteX36" fmla="*/ 77204 w 728353"/>
                    <a:gd name="connsiteY36" fmla="*/ 70684 h 72594"/>
                    <a:gd name="connsiteX37" fmla="*/ 77204 w 728353"/>
                    <a:gd name="connsiteY37" fmla="*/ 66080 h 72594"/>
                    <a:gd name="connsiteX38" fmla="*/ 70477 w 728353"/>
                    <a:gd name="connsiteY38" fmla="*/ 71093 h 72594"/>
                    <a:gd name="connsiteX39" fmla="*/ 62624 w 728353"/>
                    <a:gd name="connsiteY39" fmla="*/ 72884 h 72594"/>
                    <a:gd name="connsiteX40" fmla="*/ 56050 w 728353"/>
                    <a:gd name="connsiteY40" fmla="*/ 71937 h 72594"/>
                    <a:gd name="connsiteX41" fmla="*/ 51036 w 728353"/>
                    <a:gd name="connsiteY41" fmla="*/ 69200 h 72594"/>
                    <a:gd name="connsiteX42" fmla="*/ 47813 w 728353"/>
                    <a:gd name="connsiteY42" fmla="*/ 64801 h 72594"/>
                    <a:gd name="connsiteX43" fmla="*/ 46662 w 728353"/>
                    <a:gd name="connsiteY43" fmla="*/ 58866 h 72594"/>
                    <a:gd name="connsiteX44" fmla="*/ 48248 w 728353"/>
                    <a:gd name="connsiteY44" fmla="*/ 52113 h 72594"/>
                    <a:gd name="connsiteX45" fmla="*/ 52801 w 728353"/>
                    <a:gd name="connsiteY45" fmla="*/ 47356 h 72594"/>
                    <a:gd name="connsiteX46" fmla="*/ 60066 w 728353"/>
                    <a:gd name="connsiteY46" fmla="*/ 44516 h 72594"/>
                    <a:gd name="connsiteX47" fmla="*/ 69735 w 728353"/>
                    <a:gd name="connsiteY47" fmla="*/ 43570 h 72594"/>
                    <a:gd name="connsiteX48" fmla="*/ 76079 w 728353"/>
                    <a:gd name="connsiteY48" fmla="*/ 43570 h 72594"/>
                    <a:gd name="connsiteX49" fmla="*/ 76079 w 728353"/>
                    <a:gd name="connsiteY49" fmla="*/ 39989 h 72594"/>
                    <a:gd name="connsiteX50" fmla="*/ 75516 w 728353"/>
                    <a:gd name="connsiteY50" fmla="*/ 35282 h 72594"/>
                    <a:gd name="connsiteX51" fmla="*/ 73700 w 728353"/>
                    <a:gd name="connsiteY51" fmla="*/ 31880 h 72594"/>
                    <a:gd name="connsiteX52" fmla="*/ 70451 w 728353"/>
                    <a:gd name="connsiteY52" fmla="*/ 29833 h 72594"/>
                    <a:gd name="connsiteX53" fmla="*/ 65540 w 728353"/>
                    <a:gd name="connsiteY53" fmla="*/ 29143 h 72594"/>
                    <a:gd name="connsiteX54" fmla="*/ 59938 w 728353"/>
                    <a:gd name="connsiteY54" fmla="*/ 29885 h 72594"/>
                    <a:gd name="connsiteX55" fmla="*/ 55589 w 728353"/>
                    <a:gd name="connsiteY55" fmla="*/ 31522 h 72594"/>
                    <a:gd name="connsiteX56" fmla="*/ 52469 w 728353"/>
                    <a:gd name="connsiteY56" fmla="*/ 33159 h 72594"/>
                    <a:gd name="connsiteX57" fmla="*/ 50601 w 728353"/>
                    <a:gd name="connsiteY57" fmla="*/ 33901 h 72594"/>
                    <a:gd name="connsiteX58" fmla="*/ 49885 w 728353"/>
                    <a:gd name="connsiteY58" fmla="*/ 33696 h 72594"/>
                    <a:gd name="connsiteX59" fmla="*/ 49348 w 728353"/>
                    <a:gd name="connsiteY59" fmla="*/ 33082 h 72594"/>
                    <a:gd name="connsiteX60" fmla="*/ 49015 w 728353"/>
                    <a:gd name="connsiteY60" fmla="*/ 32033 h 72594"/>
                    <a:gd name="connsiteX61" fmla="*/ 48913 w 728353"/>
                    <a:gd name="connsiteY61" fmla="*/ 30626 h 72594"/>
                    <a:gd name="connsiteX62" fmla="*/ 49092 w 728353"/>
                    <a:gd name="connsiteY62" fmla="*/ 28606 h 72594"/>
                    <a:gd name="connsiteX63" fmla="*/ 49962 w 728353"/>
                    <a:gd name="connsiteY63" fmla="*/ 27199 h 72594"/>
                    <a:gd name="connsiteX64" fmla="*/ 52341 w 728353"/>
                    <a:gd name="connsiteY64" fmla="*/ 25638 h 72594"/>
                    <a:gd name="connsiteX65" fmla="*/ 56229 w 728353"/>
                    <a:gd name="connsiteY65" fmla="*/ 24001 h 72594"/>
                    <a:gd name="connsiteX66" fmla="*/ 61038 w 728353"/>
                    <a:gd name="connsiteY66" fmla="*/ 22773 h 72594"/>
                    <a:gd name="connsiteX67" fmla="*/ 66307 w 728353"/>
                    <a:gd name="connsiteY67" fmla="*/ 22287 h 72594"/>
                    <a:gd name="connsiteX68" fmla="*/ 74749 w 728353"/>
                    <a:gd name="connsiteY68" fmla="*/ 23413 h 72594"/>
                    <a:gd name="connsiteX69" fmla="*/ 80376 w 728353"/>
                    <a:gd name="connsiteY69" fmla="*/ 26713 h 72594"/>
                    <a:gd name="connsiteX70" fmla="*/ 83497 w 728353"/>
                    <a:gd name="connsiteY70" fmla="*/ 32110 h 72594"/>
                    <a:gd name="connsiteX71" fmla="*/ 84469 w 728353"/>
                    <a:gd name="connsiteY71" fmla="*/ 39630 h 72594"/>
                    <a:gd name="connsiteX72" fmla="*/ 76079 w 728353"/>
                    <a:gd name="connsiteY72" fmla="*/ 49658 h 72594"/>
                    <a:gd name="connsiteX73" fmla="*/ 68865 w 728353"/>
                    <a:gd name="connsiteY73" fmla="*/ 49658 h 72594"/>
                    <a:gd name="connsiteX74" fmla="*/ 62828 w 728353"/>
                    <a:gd name="connsiteY74" fmla="*/ 50246 h 72594"/>
                    <a:gd name="connsiteX75" fmla="*/ 58582 w 728353"/>
                    <a:gd name="connsiteY75" fmla="*/ 51985 h 72594"/>
                    <a:gd name="connsiteX76" fmla="*/ 56101 w 728353"/>
                    <a:gd name="connsiteY76" fmla="*/ 54748 h 72594"/>
                    <a:gd name="connsiteX77" fmla="*/ 55308 w 728353"/>
                    <a:gd name="connsiteY77" fmla="*/ 58457 h 72594"/>
                    <a:gd name="connsiteX78" fmla="*/ 57585 w 728353"/>
                    <a:gd name="connsiteY78" fmla="*/ 64161 h 72594"/>
                    <a:gd name="connsiteX79" fmla="*/ 63954 w 728353"/>
                    <a:gd name="connsiteY79" fmla="*/ 66284 h 72594"/>
                    <a:gd name="connsiteX80" fmla="*/ 70119 w 728353"/>
                    <a:gd name="connsiteY80" fmla="*/ 64596 h 72594"/>
                    <a:gd name="connsiteX81" fmla="*/ 76079 w 728353"/>
                    <a:gd name="connsiteY81" fmla="*/ 59429 h 72594"/>
                    <a:gd name="connsiteX82" fmla="*/ 141752 w 728353"/>
                    <a:gd name="connsiteY82" fmla="*/ 46997 h 72594"/>
                    <a:gd name="connsiteX83" fmla="*/ 140448 w 728353"/>
                    <a:gd name="connsiteY83" fmla="*/ 57766 h 72594"/>
                    <a:gd name="connsiteX84" fmla="*/ 136610 w 728353"/>
                    <a:gd name="connsiteY84" fmla="*/ 65926 h 72594"/>
                    <a:gd name="connsiteX85" fmla="*/ 130395 w 728353"/>
                    <a:gd name="connsiteY85" fmla="*/ 71093 h 72594"/>
                    <a:gd name="connsiteX86" fmla="*/ 121953 w 728353"/>
                    <a:gd name="connsiteY86" fmla="*/ 72884 h 72594"/>
                    <a:gd name="connsiteX87" fmla="*/ 117886 w 728353"/>
                    <a:gd name="connsiteY87" fmla="*/ 72449 h 72594"/>
                    <a:gd name="connsiteX88" fmla="*/ 114228 w 728353"/>
                    <a:gd name="connsiteY88" fmla="*/ 71042 h 72594"/>
                    <a:gd name="connsiteX89" fmla="*/ 110647 w 728353"/>
                    <a:gd name="connsiteY89" fmla="*/ 68587 h 72594"/>
                    <a:gd name="connsiteX90" fmla="*/ 106862 w 728353"/>
                    <a:gd name="connsiteY90" fmla="*/ 65005 h 72594"/>
                    <a:gd name="connsiteX91" fmla="*/ 106862 w 728353"/>
                    <a:gd name="connsiteY91" fmla="*/ 70633 h 72594"/>
                    <a:gd name="connsiteX92" fmla="*/ 106657 w 728353"/>
                    <a:gd name="connsiteY92" fmla="*/ 71349 h 72594"/>
                    <a:gd name="connsiteX93" fmla="*/ 105991 w 728353"/>
                    <a:gd name="connsiteY93" fmla="*/ 71835 h 72594"/>
                    <a:gd name="connsiteX94" fmla="*/ 104841 w 728353"/>
                    <a:gd name="connsiteY94" fmla="*/ 72117 h 72594"/>
                    <a:gd name="connsiteX95" fmla="*/ 103076 w 728353"/>
                    <a:gd name="connsiteY95" fmla="*/ 72219 h 72594"/>
                    <a:gd name="connsiteX96" fmla="*/ 101336 w 728353"/>
                    <a:gd name="connsiteY96" fmla="*/ 72117 h 72594"/>
                    <a:gd name="connsiteX97" fmla="*/ 100159 w 728353"/>
                    <a:gd name="connsiteY97" fmla="*/ 71835 h 72594"/>
                    <a:gd name="connsiteX98" fmla="*/ 99546 w 728353"/>
                    <a:gd name="connsiteY98" fmla="*/ 71349 h 72594"/>
                    <a:gd name="connsiteX99" fmla="*/ 99392 w 728353"/>
                    <a:gd name="connsiteY99" fmla="*/ 70633 h 72594"/>
                    <a:gd name="connsiteX100" fmla="*/ 99392 w 728353"/>
                    <a:gd name="connsiteY100" fmla="*/ 2284 h 72594"/>
                    <a:gd name="connsiteX101" fmla="*/ 99571 w 728353"/>
                    <a:gd name="connsiteY101" fmla="*/ 1568 h 72594"/>
                    <a:gd name="connsiteX102" fmla="*/ 100236 w 728353"/>
                    <a:gd name="connsiteY102" fmla="*/ 1056 h 72594"/>
                    <a:gd name="connsiteX103" fmla="*/ 101541 w 728353"/>
                    <a:gd name="connsiteY103" fmla="*/ 749 h 72594"/>
                    <a:gd name="connsiteX104" fmla="*/ 103587 w 728353"/>
                    <a:gd name="connsiteY104" fmla="*/ 647 h 72594"/>
                    <a:gd name="connsiteX105" fmla="*/ 105684 w 728353"/>
                    <a:gd name="connsiteY105" fmla="*/ 749 h 72594"/>
                    <a:gd name="connsiteX106" fmla="*/ 106964 w 728353"/>
                    <a:gd name="connsiteY106" fmla="*/ 1056 h 72594"/>
                    <a:gd name="connsiteX107" fmla="*/ 107629 w 728353"/>
                    <a:gd name="connsiteY107" fmla="*/ 1568 h 72594"/>
                    <a:gd name="connsiteX108" fmla="*/ 107833 w 728353"/>
                    <a:gd name="connsiteY108" fmla="*/ 2284 h 72594"/>
                    <a:gd name="connsiteX109" fmla="*/ 107833 w 728353"/>
                    <a:gd name="connsiteY109" fmla="*/ 29859 h 72594"/>
                    <a:gd name="connsiteX110" fmla="*/ 111799 w 728353"/>
                    <a:gd name="connsiteY110" fmla="*/ 26329 h 72594"/>
                    <a:gd name="connsiteX111" fmla="*/ 115558 w 728353"/>
                    <a:gd name="connsiteY111" fmla="*/ 24001 h 72594"/>
                    <a:gd name="connsiteX112" fmla="*/ 119242 w 728353"/>
                    <a:gd name="connsiteY112" fmla="*/ 22697 h 72594"/>
                    <a:gd name="connsiteX113" fmla="*/ 123130 w 728353"/>
                    <a:gd name="connsiteY113" fmla="*/ 22287 h 72594"/>
                    <a:gd name="connsiteX114" fmla="*/ 131699 w 728353"/>
                    <a:gd name="connsiteY114" fmla="*/ 24283 h 72594"/>
                    <a:gd name="connsiteX115" fmla="*/ 137481 w 728353"/>
                    <a:gd name="connsiteY115" fmla="*/ 29629 h 72594"/>
                    <a:gd name="connsiteX116" fmla="*/ 140729 w 728353"/>
                    <a:gd name="connsiteY116" fmla="*/ 37482 h 72594"/>
                    <a:gd name="connsiteX117" fmla="*/ 141752 w 728353"/>
                    <a:gd name="connsiteY117" fmla="*/ 46997 h 72594"/>
                    <a:gd name="connsiteX118" fmla="*/ 133004 w 728353"/>
                    <a:gd name="connsiteY118" fmla="*/ 47969 h 72594"/>
                    <a:gd name="connsiteX119" fmla="*/ 132464 w 728353"/>
                    <a:gd name="connsiteY119" fmla="*/ 41114 h 72594"/>
                    <a:gd name="connsiteX120" fmla="*/ 130585 w 728353"/>
                    <a:gd name="connsiteY120" fmla="*/ 35231 h 72594"/>
                    <a:gd name="connsiteX121" fmla="*/ 127033 w 728353"/>
                    <a:gd name="connsiteY121" fmla="*/ 31112 h 72594"/>
                    <a:gd name="connsiteX122" fmla="*/ 121525 w 728353"/>
                    <a:gd name="connsiteY122" fmla="*/ 29552 h 72594"/>
                    <a:gd name="connsiteX123" fmla="*/ 118283 w 728353"/>
                    <a:gd name="connsiteY123" fmla="*/ 30012 h 72594"/>
                    <a:gd name="connsiteX124" fmla="*/ 115040 w 728353"/>
                    <a:gd name="connsiteY124" fmla="*/ 31547 h 72594"/>
                    <a:gd name="connsiteX125" fmla="*/ 111617 w 728353"/>
                    <a:gd name="connsiteY125" fmla="*/ 34310 h 72594"/>
                    <a:gd name="connsiteX126" fmla="*/ 107833 w 728353"/>
                    <a:gd name="connsiteY126" fmla="*/ 38556 h 72594"/>
                    <a:gd name="connsiteX127" fmla="*/ 107833 w 728353"/>
                    <a:gd name="connsiteY127" fmla="*/ 56922 h 72594"/>
                    <a:gd name="connsiteX128" fmla="*/ 114525 w 728353"/>
                    <a:gd name="connsiteY128" fmla="*/ 63394 h 72594"/>
                    <a:gd name="connsiteX129" fmla="*/ 121165 w 728353"/>
                    <a:gd name="connsiteY129" fmla="*/ 65619 h 72594"/>
                    <a:gd name="connsiteX130" fmla="*/ 126621 w 728353"/>
                    <a:gd name="connsiteY130" fmla="*/ 64085 h 72594"/>
                    <a:gd name="connsiteX131" fmla="*/ 130302 w 728353"/>
                    <a:gd name="connsiteY131" fmla="*/ 60017 h 72594"/>
                    <a:gd name="connsiteX132" fmla="*/ 132360 w 728353"/>
                    <a:gd name="connsiteY132" fmla="*/ 54339 h 72594"/>
                    <a:gd name="connsiteX133" fmla="*/ 133004 w 728353"/>
                    <a:gd name="connsiteY133" fmla="*/ 47969 h 72594"/>
                    <a:gd name="connsiteX134" fmla="*/ 162404 w 728353"/>
                    <a:gd name="connsiteY134" fmla="*/ 70633 h 72594"/>
                    <a:gd name="connsiteX135" fmla="*/ 162199 w 728353"/>
                    <a:gd name="connsiteY135" fmla="*/ 71324 h 72594"/>
                    <a:gd name="connsiteX136" fmla="*/ 161534 w 728353"/>
                    <a:gd name="connsiteY136" fmla="*/ 71810 h 72594"/>
                    <a:gd name="connsiteX137" fmla="*/ 160255 w 728353"/>
                    <a:gd name="connsiteY137" fmla="*/ 72117 h 72594"/>
                    <a:gd name="connsiteX138" fmla="*/ 158158 w 728353"/>
                    <a:gd name="connsiteY138" fmla="*/ 72219 h 72594"/>
                    <a:gd name="connsiteX139" fmla="*/ 156111 w 728353"/>
                    <a:gd name="connsiteY139" fmla="*/ 72117 h 72594"/>
                    <a:gd name="connsiteX140" fmla="*/ 154807 w 728353"/>
                    <a:gd name="connsiteY140" fmla="*/ 71810 h 72594"/>
                    <a:gd name="connsiteX141" fmla="*/ 154141 w 728353"/>
                    <a:gd name="connsiteY141" fmla="*/ 71324 h 72594"/>
                    <a:gd name="connsiteX142" fmla="*/ 153962 w 728353"/>
                    <a:gd name="connsiteY142" fmla="*/ 70633 h 72594"/>
                    <a:gd name="connsiteX143" fmla="*/ 153962 w 728353"/>
                    <a:gd name="connsiteY143" fmla="*/ 2284 h 72594"/>
                    <a:gd name="connsiteX144" fmla="*/ 154141 w 728353"/>
                    <a:gd name="connsiteY144" fmla="*/ 1568 h 72594"/>
                    <a:gd name="connsiteX145" fmla="*/ 154807 w 728353"/>
                    <a:gd name="connsiteY145" fmla="*/ 1056 h 72594"/>
                    <a:gd name="connsiteX146" fmla="*/ 156111 w 728353"/>
                    <a:gd name="connsiteY146" fmla="*/ 749 h 72594"/>
                    <a:gd name="connsiteX147" fmla="*/ 158158 w 728353"/>
                    <a:gd name="connsiteY147" fmla="*/ 647 h 72594"/>
                    <a:gd name="connsiteX148" fmla="*/ 160255 w 728353"/>
                    <a:gd name="connsiteY148" fmla="*/ 749 h 72594"/>
                    <a:gd name="connsiteX149" fmla="*/ 161534 w 728353"/>
                    <a:gd name="connsiteY149" fmla="*/ 1056 h 72594"/>
                    <a:gd name="connsiteX150" fmla="*/ 162199 w 728353"/>
                    <a:gd name="connsiteY150" fmla="*/ 1568 h 72594"/>
                    <a:gd name="connsiteX151" fmla="*/ 162404 w 728353"/>
                    <a:gd name="connsiteY151" fmla="*/ 2284 h 72594"/>
                    <a:gd name="connsiteX152" fmla="*/ 217065 w 728353"/>
                    <a:gd name="connsiteY152" fmla="*/ 45616 h 72594"/>
                    <a:gd name="connsiteX153" fmla="*/ 216063 w 728353"/>
                    <a:gd name="connsiteY153" fmla="*/ 48455 h 72594"/>
                    <a:gd name="connsiteX154" fmla="*/ 213776 w 728353"/>
                    <a:gd name="connsiteY154" fmla="*/ 49300 h 72594"/>
                    <a:gd name="connsiteX155" fmla="*/ 183453 w 728353"/>
                    <a:gd name="connsiteY155" fmla="*/ 49300 h 72594"/>
                    <a:gd name="connsiteX156" fmla="*/ 184225 w 728353"/>
                    <a:gd name="connsiteY156" fmla="*/ 56206 h 72594"/>
                    <a:gd name="connsiteX157" fmla="*/ 186795 w 728353"/>
                    <a:gd name="connsiteY157" fmla="*/ 61475 h 72594"/>
                    <a:gd name="connsiteX158" fmla="*/ 191473 w 728353"/>
                    <a:gd name="connsiteY158" fmla="*/ 64852 h 72594"/>
                    <a:gd name="connsiteX159" fmla="*/ 198516 w 728353"/>
                    <a:gd name="connsiteY159" fmla="*/ 66029 h 72594"/>
                    <a:gd name="connsiteX160" fmla="*/ 204377 w 728353"/>
                    <a:gd name="connsiteY160" fmla="*/ 65491 h 72594"/>
                    <a:gd name="connsiteX161" fmla="*/ 208824 w 728353"/>
                    <a:gd name="connsiteY161" fmla="*/ 64289 h 72594"/>
                    <a:gd name="connsiteX162" fmla="*/ 211908 w 728353"/>
                    <a:gd name="connsiteY162" fmla="*/ 63087 h 72594"/>
                    <a:gd name="connsiteX163" fmla="*/ 213734 w 728353"/>
                    <a:gd name="connsiteY163" fmla="*/ 62550 h 72594"/>
                    <a:gd name="connsiteX164" fmla="*/ 214376 w 728353"/>
                    <a:gd name="connsiteY164" fmla="*/ 62729 h 72594"/>
                    <a:gd name="connsiteX165" fmla="*/ 214812 w 728353"/>
                    <a:gd name="connsiteY165" fmla="*/ 63266 h 72594"/>
                    <a:gd name="connsiteX166" fmla="*/ 215044 w 728353"/>
                    <a:gd name="connsiteY166" fmla="*/ 64264 h 72594"/>
                    <a:gd name="connsiteX167" fmla="*/ 215121 w 728353"/>
                    <a:gd name="connsiteY167" fmla="*/ 65824 h 72594"/>
                    <a:gd name="connsiteX168" fmla="*/ 215071 w 728353"/>
                    <a:gd name="connsiteY168" fmla="*/ 66975 h 72594"/>
                    <a:gd name="connsiteX169" fmla="*/ 214942 w 728353"/>
                    <a:gd name="connsiteY169" fmla="*/ 67845 h 72594"/>
                    <a:gd name="connsiteX170" fmla="*/ 214687 w 728353"/>
                    <a:gd name="connsiteY170" fmla="*/ 68535 h 72594"/>
                    <a:gd name="connsiteX171" fmla="*/ 214226 w 728353"/>
                    <a:gd name="connsiteY171" fmla="*/ 69124 h 72594"/>
                    <a:gd name="connsiteX172" fmla="*/ 212564 w 728353"/>
                    <a:gd name="connsiteY172" fmla="*/ 70045 h 72594"/>
                    <a:gd name="connsiteX173" fmla="*/ 208982 w 728353"/>
                    <a:gd name="connsiteY173" fmla="*/ 71298 h 72594"/>
                    <a:gd name="connsiteX174" fmla="*/ 203892 w 728353"/>
                    <a:gd name="connsiteY174" fmla="*/ 72398 h 72594"/>
                    <a:gd name="connsiteX175" fmla="*/ 197727 w 728353"/>
                    <a:gd name="connsiteY175" fmla="*/ 72884 h 72594"/>
                    <a:gd name="connsiteX176" fmla="*/ 187777 w 728353"/>
                    <a:gd name="connsiteY176" fmla="*/ 71298 h 72594"/>
                    <a:gd name="connsiteX177" fmla="*/ 180589 w 728353"/>
                    <a:gd name="connsiteY177" fmla="*/ 66591 h 72594"/>
                    <a:gd name="connsiteX178" fmla="*/ 176189 w 728353"/>
                    <a:gd name="connsiteY178" fmla="*/ 58764 h 72594"/>
                    <a:gd name="connsiteX179" fmla="*/ 174706 w 728353"/>
                    <a:gd name="connsiteY179" fmla="*/ 47816 h 72594"/>
                    <a:gd name="connsiteX180" fmla="*/ 176240 w 728353"/>
                    <a:gd name="connsiteY180" fmla="*/ 37149 h 72594"/>
                    <a:gd name="connsiteX181" fmla="*/ 180665 w 728353"/>
                    <a:gd name="connsiteY181" fmla="*/ 29117 h 72594"/>
                    <a:gd name="connsiteX182" fmla="*/ 187649 w 728353"/>
                    <a:gd name="connsiteY182" fmla="*/ 24052 h 72594"/>
                    <a:gd name="connsiteX183" fmla="*/ 196806 w 728353"/>
                    <a:gd name="connsiteY183" fmla="*/ 22287 h 72594"/>
                    <a:gd name="connsiteX184" fmla="*/ 206041 w 728353"/>
                    <a:gd name="connsiteY184" fmla="*/ 24027 h 72594"/>
                    <a:gd name="connsiteX185" fmla="*/ 212307 w 728353"/>
                    <a:gd name="connsiteY185" fmla="*/ 28708 h 72594"/>
                    <a:gd name="connsiteX186" fmla="*/ 215914 w 728353"/>
                    <a:gd name="connsiteY186" fmla="*/ 35614 h 72594"/>
                    <a:gd name="connsiteX187" fmla="*/ 217065 w 728353"/>
                    <a:gd name="connsiteY187" fmla="*/ 44081 h 72594"/>
                    <a:gd name="connsiteX188" fmla="*/ 208573 w 728353"/>
                    <a:gd name="connsiteY188" fmla="*/ 43109 h 72594"/>
                    <a:gd name="connsiteX189" fmla="*/ 205613 w 728353"/>
                    <a:gd name="connsiteY189" fmla="*/ 32673 h 72594"/>
                    <a:gd name="connsiteX190" fmla="*/ 196374 w 728353"/>
                    <a:gd name="connsiteY190" fmla="*/ 28887 h 72594"/>
                    <a:gd name="connsiteX191" fmla="*/ 190867 w 728353"/>
                    <a:gd name="connsiteY191" fmla="*/ 30064 h 72594"/>
                    <a:gd name="connsiteX192" fmla="*/ 186902 w 728353"/>
                    <a:gd name="connsiteY192" fmla="*/ 33184 h 72594"/>
                    <a:gd name="connsiteX193" fmla="*/ 184431 w 728353"/>
                    <a:gd name="connsiteY193" fmla="*/ 37712 h 72594"/>
                    <a:gd name="connsiteX194" fmla="*/ 183453 w 728353"/>
                    <a:gd name="connsiteY194" fmla="*/ 43109 h 72594"/>
                    <a:gd name="connsiteX195" fmla="*/ 296002 w 728353"/>
                    <a:gd name="connsiteY195" fmla="*/ 47100 h 72594"/>
                    <a:gd name="connsiteX196" fmla="*/ 294519 w 728353"/>
                    <a:gd name="connsiteY196" fmla="*/ 57459 h 72594"/>
                    <a:gd name="connsiteX197" fmla="*/ 290093 w 728353"/>
                    <a:gd name="connsiteY197" fmla="*/ 65619 h 72594"/>
                    <a:gd name="connsiteX198" fmla="*/ 282726 w 728353"/>
                    <a:gd name="connsiteY198" fmla="*/ 70965 h 72594"/>
                    <a:gd name="connsiteX199" fmla="*/ 272468 w 728353"/>
                    <a:gd name="connsiteY199" fmla="*/ 72884 h 72594"/>
                    <a:gd name="connsiteX200" fmla="*/ 262569 w 728353"/>
                    <a:gd name="connsiteY200" fmla="*/ 71196 h 72594"/>
                    <a:gd name="connsiteX201" fmla="*/ 255535 w 728353"/>
                    <a:gd name="connsiteY201" fmla="*/ 66284 h 72594"/>
                    <a:gd name="connsiteX202" fmla="*/ 251340 w 728353"/>
                    <a:gd name="connsiteY202" fmla="*/ 58457 h 72594"/>
                    <a:gd name="connsiteX203" fmla="*/ 249958 w 728353"/>
                    <a:gd name="connsiteY203" fmla="*/ 48021 h 72594"/>
                    <a:gd name="connsiteX204" fmla="*/ 251416 w 728353"/>
                    <a:gd name="connsiteY204" fmla="*/ 37661 h 72594"/>
                    <a:gd name="connsiteX205" fmla="*/ 255816 w 728353"/>
                    <a:gd name="connsiteY205" fmla="*/ 29501 h 72594"/>
                    <a:gd name="connsiteX206" fmla="*/ 263158 w 728353"/>
                    <a:gd name="connsiteY206" fmla="*/ 24180 h 72594"/>
                    <a:gd name="connsiteX207" fmla="*/ 273441 w 728353"/>
                    <a:gd name="connsiteY207" fmla="*/ 22287 h 72594"/>
                    <a:gd name="connsiteX208" fmla="*/ 283340 w 728353"/>
                    <a:gd name="connsiteY208" fmla="*/ 23976 h 72594"/>
                    <a:gd name="connsiteX209" fmla="*/ 290374 w 728353"/>
                    <a:gd name="connsiteY209" fmla="*/ 28887 h 72594"/>
                    <a:gd name="connsiteX210" fmla="*/ 294595 w 728353"/>
                    <a:gd name="connsiteY210" fmla="*/ 36714 h 72594"/>
                    <a:gd name="connsiteX211" fmla="*/ 296002 w 728353"/>
                    <a:gd name="connsiteY211" fmla="*/ 47100 h 72594"/>
                    <a:gd name="connsiteX212" fmla="*/ 287254 w 728353"/>
                    <a:gd name="connsiteY212" fmla="*/ 47662 h 72594"/>
                    <a:gd name="connsiteX213" fmla="*/ 286557 w 728353"/>
                    <a:gd name="connsiteY213" fmla="*/ 40602 h 72594"/>
                    <a:gd name="connsiteX214" fmla="*/ 284259 w 728353"/>
                    <a:gd name="connsiteY214" fmla="*/ 34770 h 72594"/>
                    <a:gd name="connsiteX215" fmla="*/ 279922 w 728353"/>
                    <a:gd name="connsiteY215" fmla="*/ 30806 h 72594"/>
                    <a:gd name="connsiteX216" fmla="*/ 273108 w 728353"/>
                    <a:gd name="connsiteY216" fmla="*/ 29347 h 72594"/>
                    <a:gd name="connsiteX217" fmla="*/ 266630 w 728353"/>
                    <a:gd name="connsiteY217" fmla="*/ 30678 h 72594"/>
                    <a:gd name="connsiteX218" fmla="*/ 262165 w 728353"/>
                    <a:gd name="connsiteY218" fmla="*/ 34438 h 72594"/>
                    <a:gd name="connsiteX219" fmla="*/ 259558 w 728353"/>
                    <a:gd name="connsiteY219" fmla="*/ 40193 h 72594"/>
                    <a:gd name="connsiteX220" fmla="*/ 258706 w 728353"/>
                    <a:gd name="connsiteY220" fmla="*/ 47458 h 72594"/>
                    <a:gd name="connsiteX221" fmla="*/ 259404 w 728353"/>
                    <a:gd name="connsiteY221" fmla="*/ 54569 h 72594"/>
                    <a:gd name="connsiteX222" fmla="*/ 261727 w 728353"/>
                    <a:gd name="connsiteY222" fmla="*/ 60376 h 72594"/>
                    <a:gd name="connsiteX223" fmla="*/ 266088 w 728353"/>
                    <a:gd name="connsiteY223" fmla="*/ 64315 h 72594"/>
                    <a:gd name="connsiteX224" fmla="*/ 272903 w 728353"/>
                    <a:gd name="connsiteY224" fmla="*/ 65773 h 72594"/>
                    <a:gd name="connsiteX225" fmla="*/ 279356 w 728353"/>
                    <a:gd name="connsiteY225" fmla="*/ 64443 h 72594"/>
                    <a:gd name="connsiteX226" fmla="*/ 283846 w 728353"/>
                    <a:gd name="connsiteY226" fmla="*/ 60708 h 72594"/>
                    <a:gd name="connsiteX227" fmla="*/ 286427 w 728353"/>
                    <a:gd name="connsiteY227" fmla="*/ 54978 h 72594"/>
                    <a:gd name="connsiteX228" fmla="*/ 287254 w 728353"/>
                    <a:gd name="connsiteY228" fmla="*/ 47662 h 72594"/>
                    <a:gd name="connsiteX229" fmla="*/ 332973 w 728353"/>
                    <a:gd name="connsiteY229" fmla="*/ 5661 h 72594"/>
                    <a:gd name="connsiteX230" fmla="*/ 332871 w 728353"/>
                    <a:gd name="connsiteY230" fmla="*/ 7221 h 72594"/>
                    <a:gd name="connsiteX231" fmla="*/ 332640 w 728353"/>
                    <a:gd name="connsiteY231" fmla="*/ 8168 h 72594"/>
                    <a:gd name="connsiteX232" fmla="*/ 332308 w 728353"/>
                    <a:gd name="connsiteY232" fmla="*/ 8653 h 72594"/>
                    <a:gd name="connsiteX233" fmla="*/ 331797 w 728353"/>
                    <a:gd name="connsiteY233" fmla="*/ 8781 h 72594"/>
                    <a:gd name="connsiteX234" fmla="*/ 330901 w 728353"/>
                    <a:gd name="connsiteY234" fmla="*/ 8551 h 72594"/>
                    <a:gd name="connsiteX235" fmla="*/ 329596 w 728353"/>
                    <a:gd name="connsiteY235" fmla="*/ 8040 h 72594"/>
                    <a:gd name="connsiteX236" fmla="*/ 327781 w 728353"/>
                    <a:gd name="connsiteY236" fmla="*/ 7528 h 72594"/>
                    <a:gd name="connsiteX237" fmla="*/ 325350 w 728353"/>
                    <a:gd name="connsiteY237" fmla="*/ 7298 h 72594"/>
                    <a:gd name="connsiteX238" fmla="*/ 322128 w 728353"/>
                    <a:gd name="connsiteY238" fmla="*/ 7912 h 72594"/>
                    <a:gd name="connsiteX239" fmla="*/ 319979 w 728353"/>
                    <a:gd name="connsiteY239" fmla="*/ 9830 h 72594"/>
                    <a:gd name="connsiteX240" fmla="*/ 318802 w 728353"/>
                    <a:gd name="connsiteY240" fmla="*/ 13207 h 72594"/>
                    <a:gd name="connsiteX241" fmla="*/ 318443 w 728353"/>
                    <a:gd name="connsiteY241" fmla="*/ 18246 h 72594"/>
                    <a:gd name="connsiteX242" fmla="*/ 318443 w 728353"/>
                    <a:gd name="connsiteY242" fmla="*/ 23259 h 72594"/>
                    <a:gd name="connsiteX243" fmla="*/ 328727 w 728353"/>
                    <a:gd name="connsiteY243" fmla="*/ 23259 h 72594"/>
                    <a:gd name="connsiteX244" fmla="*/ 329417 w 728353"/>
                    <a:gd name="connsiteY244" fmla="*/ 23439 h 72594"/>
                    <a:gd name="connsiteX245" fmla="*/ 329929 w 728353"/>
                    <a:gd name="connsiteY245" fmla="*/ 24052 h 72594"/>
                    <a:gd name="connsiteX246" fmla="*/ 330287 w 728353"/>
                    <a:gd name="connsiteY246" fmla="*/ 25152 h 72594"/>
                    <a:gd name="connsiteX247" fmla="*/ 330415 w 728353"/>
                    <a:gd name="connsiteY247" fmla="*/ 26790 h 72594"/>
                    <a:gd name="connsiteX248" fmla="*/ 329954 w 728353"/>
                    <a:gd name="connsiteY248" fmla="*/ 29450 h 72594"/>
                    <a:gd name="connsiteX249" fmla="*/ 328727 w 728353"/>
                    <a:gd name="connsiteY249" fmla="*/ 30268 h 72594"/>
                    <a:gd name="connsiteX250" fmla="*/ 318443 w 728353"/>
                    <a:gd name="connsiteY250" fmla="*/ 30268 h 72594"/>
                    <a:gd name="connsiteX251" fmla="*/ 318443 w 728353"/>
                    <a:gd name="connsiteY251" fmla="*/ 70633 h 72594"/>
                    <a:gd name="connsiteX252" fmla="*/ 318240 w 728353"/>
                    <a:gd name="connsiteY252" fmla="*/ 71324 h 72594"/>
                    <a:gd name="connsiteX253" fmla="*/ 317548 w 728353"/>
                    <a:gd name="connsiteY253" fmla="*/ 71810 h 72594"/>
                    <a:gd name="connsiteX254" fmla="*/ 316244 w 728353"/>
                    <a:gd name="connsiteY254" fmla="*/ 72117 h 72594"/>
                    <a:gd name="connsiteX255" fmla="*/ 314197 w 728353"/>
                    <a:gd name="connsiteY255" fmla="*/ 72219 h 72594"/>
                    <a:gd name="connsiteX256" fmla="*/ 312151 w 728353"/>
                    <a:gd name="connsiteY256" fmla="*/ 72117 h 72594"/>
                    <a:gd name="connsiteX257" fmla="*/ 310846 w 728353"/>
                    <a:gd name="connsiteY257" fmla="*/ 71810 h 72594"/>
                    <a:gd name="connsiteX258" fmla="*/ 310156 w 728353"/>
                    <a:gd name="connsiteY258" fmla="*/ 71324 h 72594"/>
                    <a:gd name="connsiteX259" fmla="*/ 309951 w 728353"/>
                    <a:gd name="connsiteY259" fmla="*/ 70633 h 72594"/>
                    <a:gd name="connsiteX260" fmla="*/ 309951 w 728353"/>
                    <a:gd name="connsiteY260" fmla="*/ 30268 h 72594"/>
                    <a:gd name="connsiteX261" fmla="*/ 303454 w 728353"/>
                    <a:gd name="connsiteY261" fmla="*/ 30268 h 72594"/>
                    <a:gd name="connsiteX262" fmla="*/ 302226 w 728353"/>
                    <a:gd name="connsiteY262" fmla="*/ 29450 h 72594"/>
                    <a:gd name="connsiteX263" fmla="*/ 301817 w 728353"/>
                    <a:gd name="connsiteY263" fmla="*/ 26790 h 72594"/>
                    <a:gd name="connsiteX264" fmla="*/ 301920 w 728353"/>
                    <a:gd name="connsiteY264" fmla="*/ 25152 h 72594"/>
                    <a:gd name="connsiteX265" fmla="*/ 302226 w 728353"/>
                    <a:gd name="connsiteY265" fmla="*/ 24052 h 72594"/>
                    <a:gd name="connsiteX266" fmla="*/ 302738 w 728353"/>
                    <a:gd name="connsiteY266" fmla="*/ 23439 h 72594"/>
                    <a:gd name="connsiteX267" fmla="*/ 303454 w 728353"/>
                    <a:gd name="connsiteY267" fmla="*/ 23259 h 72594"/>
                    <a:gd name="connsiteX268" fmla="*/ 309951 w 728353"/>
                    <a:gd name="connsiteY268" fmla="*/ 23259 h 72594"/>
                    <a:gd name="connsiteX269" fmla="*/ 309951 w 728353"/>
                    <a:gd name="connsiteY269" fmla="*/ 18502 h 72594"/>
                    <a:gd name="connsiteX270" fmla="*/ 310846 w 728353"/>
                    <a:gd name="connsiteY270" fmla="*/ 10239 h 72594"/>
                    <a:gd name="connsiteX271" fmla="*/ 313584 w 728353"/>
                    <a:gd name="connsiteY271" fmla="*/ 4586 h 72594"/>
                    <a:gd name="connsiteX272" fmla="*/ 318214 w 728353"/>
                    <a:gd name="connsiteY272" fmla="*/ 1338 h 72594"/>
                    <a:gd name="connsiteX273" fmla="*/ 324788 w 728353"/>
                    <a:gd name="connsiteY273" fmla="*/ 289 h 72594"/>
                    <a:gd name="connsiteX274" fmla="*/ 328267 w 728353"/>
                    <a:gd name="connsiteY274" fmla="*/ 622 h 72594"/>
                    <a:gd name="connsiteX275" fmla="*/ 330876 w 728353"/>
                    <a:gd name="connsiteY275" fmla="*/ 1338 h 72594"/>
                    <a:gd name="connsiteX276" fmla="*/ 332103 w 728353"/>
                    <a:gd name="connsiteY276" fmla="*/ 2028 h 72594"/>
                    <a:gd name="connsiteX277" fmla="*/ 332615 w 728353"/>
                    <a:gd name="connsiteY277" fmla="*/ 2821 h 72594"/>
                    <a:gd name="connsiteX278" fmla="*/ 332897 w 728353"/>
                    <a:gd name="connsiteY278" fmla="*/ 3998 h 72594"/>
                    <a:gd name="connsiteX279" fmla="*/ 332973 w 728353"/>
                    <a:gd name="connsiteY279" fmla="*/ 5661 h 72594"/>
                    <a:gd name="connsiteX280" fmla="*/ 408488 w 728353"/>
                    <a:gd name="connsiteY280" fmla="*/ 62550 h 72594"/>
                    <a:gd name="connsiteX281" fmla="*/ 408437 w 728353"/>
                    <a:gd name="connsiteY281" fmla="*/ 63982 h 72594"/>
                    <a:gd name="connsiteX282" fmla="*/ 408258 w 728353"/>
                    <a:gd name="connsiteY282" fmla="*/ 65057 h 72594"/>
                    <a:gd name="connsiteX283" fmla="*/ 407925 w 728353"/>
                    <a:gd name="connsiteY283" fmla="*/ 65875 h 72594"/>
                    <a:gd name="connsiteX284" fmla="*/ 407209 w 728353"/>
                    <a:gd name="connsiteY284" fmla="*/ 66745 h 72594"/>
                    <a:gd name="connsiteX285" fmla="*/ 405060 w 728353"/>
                    <a:gd name="connsiteY285" fmla="*/ 68305 h 72594"/>
                    <a:gd name="connsiteX286" fmla="*/ 400993 w 728353"/>
                    <a:gd name="connsiteY286" fmla="*/ 70352 h 72594"/>
                    <a:gd name="connsiteX287" fmla="*/ 395417 w 728353"/>
                    <a:gd name="connsiteY287" fmla="*/ 72040 h 72594"/>
                    <a:gd name="connsiteX288" fmla="*/ 388536 w 728353"/>
                    <a:gd name="connsiteY288" fmla="*/ 72730 h 72594"/>
                    <a:gd name="connsiteX289" fmla="*/ 376896 w 728353"/>
                    <a:gd name="connsiteY289" fmla="*/ 70582 h 72594"/>
                    <a:gd name="connsiteX290" fmla="*/ 368046 w 728353"/>
                    <a:gd name="connsiteY290" fmla="*/ 64238 h 72594"/>
                    <a:gd name="connsiteX291" fmla="*/ 362418 w 728353"/>
                    <a:gd name="connsiteY291" fmla="*/ 53878 h 72594"/>
                    <a:gd name="connsiteX292" fmla="*/ 360449 w 728353"/>
                    <a:gd name="connsiteY292" fmla="*/ 39682 h 72594"/>
                    <a:gd name="connsiteX293" fmla="*/ 362572 w 728353"/>
                    <a:gd name="connsiteY293" fmla="*/ 24999 h 72594"/>
                    <a:gd name="connsiteX294" fmla="*/ 368533 w 728353"/>
                    <a:gd name="connsiteY294" fmla="*/ 14076 h 72594"/>
                    <a:gd name="connsiteX295" fmla="*/ 377716 w 728353"/>
                    <a:gd name="connsiteY295" fmla="*/ 7247 h 72594"/>
                    <a:gd name="connsiteX296" fmla="*/ 389559 w 728353"/>
                    <a:gd name="connsiteY296" fmla="*/ 4893 h 72594"/>
                    <a:gd name="connsiteX297" fmla="*/ 395135 w 728353"/>
                    <a:gd name="connsiteY297" fmla="*/ 5430 h 72594"/>
                    <a:gd name="connsiteX298" fmla="*/ 400149 w 728353"/>
                    <a:gd name="connsiteY298" fmla="*/ 6786 h 72594"/>
                    <a:gd name="connsiteX299" fmla="*/ 404242 w 728353"/>
                    <a:gd name="connsiteY299" fmla="*/ 8679 h 72594"/>
                    <a:gd name="connsiteX300" fmla="*/ 406723 w 728353"/>
                    <a:gd name="connsiteY300" fmla="*/ 10444 h 72594"/>
                    <a:gd name="connsiteX301" fmla="*/ 407618 w 728353"/>
                    <a:gd name="connsiteY301" fmla="*/ 11493 h 72594"/>
                    <a:gd name="connsiteX302" fmla="*/ 407951 w 728353"/>
                    <a:gd name="connsiteY302" fmla="*/ 12337 h 72594"/>
                    <a:gd name="connsiteX303" fmla="*/ 408156 w 728353"/>
                    <a:gd name="connsiteY303" fmla="*/ 13488 h 72594"/>
                    <a:gd name="connsiteX304" fmla="*/ 408232 w 728353"/>
                    <a:gd name="connsiteY304" fmla="*/ 15074 h 72594"/>
                    <a:gd name="connsiteX305" fmla="*/ 408129 w 728353"/>
                    <a:gd name="connsiteY305" fmla="*/ 16813 h 72594"/>
                    <a:gd name="connsiteX306" fmla="*/ 407821 w 728353"/>
                    <a:gd name="connsiteY306" fmla="*/ 18016 h 72594"/>
                    <a:gd name="connsiteX307" fmla="*/ 407332 w 728353"/>
                    <a:gd name="connsiteY307" fmla="*/ 18732 h 72594"/>
                    <a:gd name="connsiteX308" fmla="*/ 406637 w 728353"/>
                    <a:gd name="connsiteY308" fmla="*/ 18962 h 72594"/>
                    <a:gd name="connsiteX309" fmla="*/ 404631 w 728353"/>
                    <a:gd name="connsiteY309" fmla="*/ 17964 h 72594"/>
                    <a:gd name="connsiteX310" fmla="*/ 401314 w 728353"/>
                    <a:gd name="connsiteY310" fmla="*/ 15765 h 72594"/>
                    <a:gd name="connsiteX311" fmla="*/ 396377 w 728353"/>
                    <a:gd name="connsiteY311" fmla="*/ 13565 h 72594"/>
                    <a:gd name="connsiteX312" fmla="*/ 389408 w 728353"/>
                    <a:gd name="connsiteY312" fmla="*/ 12567 h 72594"/>
                    <a:gd name="connsiteX313" fmla="*/ 381358 w 728353"/>
                    <a:gd name="connsiteY313" fmla="*/ 14332 h 72594"/>
                    <a:gd name="connsiteX314" fmla="*/ 375161 w 728353"/>
                    <a:gd name="connsiteY314" fmla="*/ 19525 h 72594"/>
                    <a:gd name="connsiteX315" fmla="*/ 371175 w 728353"/>
                    <a:gd name="connsiteY315" fmla="*/ 27889 h 72594"/>
                    <a:gd name="connsiteX316" fmla="*/ 369760 w 728353"/>
                    <a:gd name="connsiteY316" fmla="*/ 39170 h 72594"/>
                    <a:gd name="connsiteX317" fmla="*/ 371123 w 728353"/>
                    <a:gd name="connsiteY317" fmla="*/ 50297 h 72594"/>
                    <a:gd name="connsiteX318" fmla="*/ 375031 w 728353"/>
                    <a:gd name="connsiteY318" fmla="*/ 58380 h 72594"/>
                    <a:gd name="connsiteX319" fmla="*/ 381281 w 728353"/>
                    <a:gd name="connsiteY319" fmla="*/ 63292 h 72594"/>
                    <a:gd name="connsiteX320" fmla="*/ 389665 w 728353"/>
                    <a:gd name="connsiteY320" fmla="*/ 64954 h 72594"/>
                    <a:gd name="connsiteX321" fmla="*/ 396582 w 728353"/>
                    <a:gd name="connsiteY321" fmla="*/ 63982 h 72594"/>
                    <a:gd name="connsiteX322" fmla="*/ 401621 w 728353"/>
                    <a:gd name="connsiteY322" fmla="*/ 61808 h 72594"/>
                    <a:gd name="connsiteX323" fmla="*/ 405042 w 728353"/>
                    <a:gd name="connsiteY323" fmla="*/ 59634 h 72594"/>
                    <a:gd name="connsiteX324" fmla="*/ 407151 w 728353"/>
                    <a:gd name="connsiteY324" fmla="*/ 58662 h 72594"/>
                    <a:gd name="connsiteX325" fmla="*/ 407768 w 728353"/>
                    <a:gd name="connsiteY325" fmla="*/ 58815 h 72594"/>
                    <a:gd name="connsiteX326" fmla="*/ 408179 w 728353"/>
                    <a:gd name="connsiteY326" fmla="*/ 59403 h 72594"/>
                    <a:gd name="connsiteX327" fmla="*/ 408411 w 728353"/>
                    <a:gd name="connsiteY327" fmla="*/ 60606 h 72594"/>
                    <a:gd name="connsiteX328" fmla="*/ 408488 w 728353"/>
                    <a:gd name="connsiteY328" fmla="*/ 62550 h 72594"/>
                    <a:gd name="connsiteX329" fmla="*/ 460705 w 728353"/>
                    <a:gd name="connsiteY329" fmla="*/ 47100 h 72594"/>
                    <a:gd name="connsiteX330" fmla="*/ 459221 w 728353"/>
                    <a:gd name="connsiteY330" fmla="*/ 57459 h 72594"/>
                    <a:gd name="connsiteX331" fmla="*/ 454796 w 728353"/>
                    <a:gd name="connsiteY331" fmla="*/ 65619 h 72594"/>
                    <a:gd name="connsiteX332" fmla="*/ 447429 w 728353"/>
                    <a:gd name="connsiteY332" fmla="*/ 70965 h 72594"/>
                    <a:gd name="connsiteX333" fmla="*/ 437172 w 728353"/>
                    <a:gd name="connsiteY333" fmla="*/ 72884 h 72594"/>
                    <a:gd name="connsiteX334" fmla="*/ 427272 w 728353"/>
                    <a:gd name="connsiteY334" fmla="*/ 71196 h 72594"/>
                    <a:gd name="connsiteX335" fmla="*/ 420238 w 728353"/>
                    <a:gd name="connsiteY335" fmla="*/ 66284 h 72594"/>
                    <a:gd name="connsiteX336" fmla="*/ 416042 w 728353"/>
                    <a:gd name="connsiteY336" fmla="*/ 58457 h 72594"/>
                    <a:gd name="connsiteX337" fmla="*/ 414661 w 728353"/>
                    <a:gd name="connsiteY337" fmla="*/ 48021 h 72594"/>
                    <a:gd name="connsiteX338" fmla="*/ 416119 w 728353"/>
                    <a:gd name="connsiteY338" fmla="*/ 37661 h 72594"/>
                    <a:gd name="connsiteX339" fmla="*/ 420519 w 728353"/>
                    <a:gd name="connsiteY339" fmla="*/ 29501 h 72594"/>
                    <a:gd name="connsiteX340" fmla="*/ 427860 w 728353"/>
                    <a:gd name="connsiteY340" fmla="*/ 24180 h 72594"/>
                    <a:gd name="connsiteX341" fmla="*/ 438143 w 728353"/>
                    <a:gd name="connsiteY341" fmla="*/ 22287 h 72594"/>
                    <a:gd name="connsiteX342" fmla="*/ 448043 w 728353"/>
                    <a:gd name="connsiteY342" fmla="*/ 23976 h 72594"/>
                    <a:gd name="connsiteX343" fmla="*/ 455078 w 728353"/>
                    <a:gd name="connsiteY343" fmla="*/ 28887 h 72594"/>
                    <a:gd name="connsiteX344" fmla="*/ 459298 w 728353"/>
                    <a:gd name="connsiteY344" fmla="*/ 36714 h 72594"/>
                    <a:gd name="connsiteX345" fmla="*/ 460705 w 728353"/>
                    <a:gd name="connsiteY345" fmla="*/ 47100 h 72594"/>
                    <a:gd name="connsiteX346" fmla="*/ 451956 w 728353"/>
                    <a:gd name="connsiteY346" fmla="*/ 47662 h 72594"/>
                    <a:gd name="connsiteX347" fmla="*/ 451259 w 728353"/>
                    <a:gd name="connsiteY347" fmla="*/ 40602 h 72594"/>
                    <a:gd name="connsiteX348" fmla="*/ 448963 w 728353"/>
                    <a:gd name="connsiteY348" fmla="*/ 34770 h 72594"/>
                    <a:gd name="connsiteX349" fmla="*/ 444626 w 728353"/>
                    <a:gd name="connsiteY349" fmla="*/ 30806 h 72594"/>
                    <a:gd name="connsiteX350" fmla="*/ 437812 w 728353"/>
                    <a:gd name="connsiteY350" fmla="*/ 29347 h 72594"/>
                    <a:gd name="connsiteX351" fmla="*/ 431333 w 728353"/>
                    <a:gd name="connsiteY351" fmla="*/ 30678 h 72594"/>
                    <a:gd name="connsiteX352" fmla="*/ 426868 w 728353"/>
                    <a:gd name="connsiteY352" fmla="*/ 34438 h 72594"/>
                    <a:gd name="connsiteX353" fmla="*/ 424261 w 728353"/>
                    <a:gd name="connsiteY353" fmla="*/ 40193 h 72594"/>
                    <a:gd name="connsiteX354" fmla="*/ 423410 w 728353"/>
                    <a:gd name="connsiteY354" fmla="*/ 47458 h 72594"/>
                    <a:gd name="connsiteX355" fmla="*/ 424106 w 728353"/>
                    <a:gd name="connsiteY355" fmla="*/ 54569 h 72594"/>
                    <a:gd name="connsiteX356" fmla="*/ 426429 w 728353"/>
                    <a:gd name="connsiteY356" fmla="*/ 60376 h 72594"/>
                    <a:gd name="connsiteX357" fmla="*/ 430791 w 728353"/>
                    <a:gd name="connsiteY357" fmla="*/ 64315 h 72594"/>
                    <a:gd name="connsiteX358" fmla="*/ 437606 w 728353"/>
                    <a:gd name="connsiteY358" fmla="*/ 65773 h 72594"/>
                    <a:gd name="connsiteX359" fmla="*/ 444058 w 728353"/>
                    <a:gd name="connsiteY359" fmla="*/ 64443 h 72594"/>
                    <a:gd name="connsiteX360" fmla="*/ 448549 w 728353"/>
                    <a:gd name="connsiteY360" fmla="*/ 60708 h 72594"/>
                    <a:gd name="connsiteX361" fmla="*/ 451131 w 728353"/>
                    <a:gd name="connsiteY361" fmla="*/ 54978 h 72594"/>
                    <a:gd name="connsiteX362" fmla="*/ 451956 w 728353"/>
                    <a:gd name="connsiteY362" fmla="*/ 47662 h 72594"/>
                    <a:gd name="connsiteX363" fmla="*/ 512103 w 728353"/>
                    <a:gd name="connsiteY363" fmla="*/ 70633 h 72594"/>
                    <a:gd name="connsiteX364" fmla="*/ 511899 w 728353"/>
                    <a:gd name="connsiteY364" fmla="*/ 71324 h 72594"/>
                    <a:gd name="connsiteX365" fmla="*/ 511233 w 728353"/>
                    <a:gd name="connsiteY365" fmla="*/ 71810 h 72594"/>
                    <a:gd name="connsiteX366" fmla="*/ 509955 w 728353"/>
                    <a:gd name="connsiteY366" fmla="*/ 72117 h 72594"/>
                    <a:gd name="connsiteX367" fmla="*/ 507908 w 728353"/>
                    <a:gd name="connsiteY367" fmla="*/ 72219 h 72594"/>
                    <a:gd name="connsiteX368" fmla="*/ 505811 w 728353"/>
                    <a:gd name="connsiteY368" fmla="*/ 72117 h 72594"/>
                    <a:gd name="connsiteX369" fmla="*/ 504532 w 728353"/>
                    <a:gd name="connsiteY369" fmla="*/ 71810 h 72594"/>
                    <a:gd name="connsiteX370" fmla="*/ 503867 w 728353"/>
                    <a:gd name="connsiteY370" fmla="*/ 71324 h 72594"/>
                    <a:gd name="connsiteX371" fmla="*/ 503662 w 728353"/>
                    <a:gd name="connsiteY371" fmla="*/ 70633 h 72594"/>
                    <a:gd name="connsiteX372" fmla="*/ 503662 w 728353"/>
                    <a:gd name="connsiteY372" fmla="*/ 43672 h 72594"/>
                    <a:gd name="connsiteX373" fmla="*/ 503048 w 728353"/>
                    <a:gd name="connsiteY373" fmla="*/ 37328 h 72594"/>
                    <a:gd name="connsiteX374" fmla="*/ 501258 w 728353"/>
                    <a:gd name="connsiteY374" fmla="*/ 33184 h 72594"/>
                    <a:gd name="connsiteX375" fmla="*/ 498214 w 728353"/>
                    <a:gd name="connsiteY375" fmla="*/ 30524 h 72594"/>
                    <a:gd name="connsiteX376" fmla="*/ 493890 w 728353"/>
                    <a:gd name="connsiteY376" fmla="*/ 29603 h 72594"/>
                    <a:gd name="connsiteX377" fmla="*/ 487546 w 728353"/>
                    <a:gd name="connsiteY377" fmla="*/ 31854 h 72594"/>
                    <a:gd name="connsiteX378" fmla="*/ 480896 w 728353"/>
                    <a:gd name="connsiteY378" fmla="*/ 38454 h 72594"/>
                    <a:gd name="connsiteX379" fmla="*/ 480896 w 728353"/>
                    <a:gd name="connsiteY379" fmla="*/ 70633 h 72594"/>
                    <a:gd name="connsiteX380" fmla="*/ 480691 w 728353"/>
                    <a:gd name="connsiteY380" fmla="*/ 71324 h 72594"/>
                    <a:gd name="connsiteX381" fmla="*/ 480027 w 728353"/>
                    <a:gd name="connsiteY381" fmla="*/ 71810 h 72594"/>
                    <a:gd name="connsiteX382" fmla="*/ 478747 w 728353"/>
                    <a:gd name="connsiteY382" fmla="*/ 72117 h 72594"/>
                    <a:gd name="connsiteX383" fmla="*/ 476650 w 728353"/>
                    <a:gd name="connsiteY383" fmla="*/ 72219 h 72594"/>
                    <a:gd name="connsiteX384" fmla="*/ 474603 w 728353"/>
                    <a:gd name="connsiteY384" fmla="*/ 72117 h 72594"/>
                    <a:gd name="connsiteX385" fmla="*/ 473299 w 728353"/>
                    <a:gd name="connsiteY385" fmla="*/ 71810 h 72594"/>
                    <a:gd name="connsiteX386" fmla="*/ 472633 w 728353"/>
                    <a:gd name="connsiteY386" fmla="*/ 71324 h 72594"/>
                    <a:gd name="connsiteX387" fmla="*/ 472454 w 728353"/>
                    <a:gd name="connsiteY387" fmla="*/ 70633 h 72594"/>
                    <a:gd name="connsiteX388" fmla="*/ 472454 w 728353"/>
                    <a:gd name="connsiteY388" fmla="*/ 24590 h 72594"/>
                    <a:gd name="connsiteX389" fmla="*/ 472608 w 728353"/>
                    <a:gd name="connsiteY389" fmla="*/ 23899 h 72594"/>
                    <a:gd name="connsiteX390" fmla="*/ 473222 w 728353"/>
                    <a:gd name="connsiteY390" fmla="*/ 23387 h 72594"/>
                    <a:gd name="connsiteX391" fmla="*/ 474398 w 728353"/>
                    <a:gd name="connsiteY391" fmla="*/ 23080 h 72594"/>
                    <a:gd name="connsiteX392" fmla="*/ 476292 w 728353"/>
                    <a:gd name="connsiteY392" fmla="*/ 23004 h 72594"/>
                    <a:gd name="connsiteX393" fmla="*/ 478159 w 728353"/>
                    <a:gd name="connsiteY393" fmla="*/ 23080 h 72594"/>
                    <a:gd name="connsiteX394" fmla="*/ 479310 w 728353"/>
                    <a:gd name="connsiteY394" fmla="*/ 23387 h 72594"/>
                    <a:gd name="connsiteX395" fmla="*/ 479898 w 728353"/>
                    <a:gd name="connsiteY395" fmla="*/ 23899 h 72594"/>
                    <a:gd name="connsiteX396" fmla="*/ 480077 w 728353"/>
                    <a:gd name="connsiteY396" fmla="*/ 24590 h 72594"/>
                    <a:gd name="connsiteX397" fmla="*/ 480077 w 728353"/>
                    <a:gd name="connsiteY397" fmla="*/ 30678 h 72594"/>
                    <a:gd name="connsiteX398" fmla="*/ 487828 w 728353"/>
                    <a:gd name="connsiteY398" fmla="*/ 24308 h 72594"/>
                    <a:gd name="connsiteX399" fmla="*/ 495630 w 728353"/>
                    <a:gd name="connsiteY399" fmla="*/ 22287 h 72594"/>
                    <a:gd name="connsiteX400" fmla="*/ 503381 w 728353"/>
                    <a:gd name="connsiteY400" fmla="*/ 23848 h 72594"/>
                    <a:gd name="connsiteX401" fmla="*/ 508471 w 728353"/>
                    <a:gd name="connsiteY401" fmla="*/ 28017 h 72594"/>
                    <a:gd name="connsiteX402" fmla="*/ 511259 w 728353"/>
                    <a:gd name="connsiteY402" fmla="*/ 34131 h 72594"/>
                    <a:gd name="connsiteX403" fmla="*/ 512103 w 728353"/>
                    <a:gd name="connsiteY403" fmla="*/ 42546 h 72594"/>
                    <a:gd name="connsiteX404" fmla="*/ 550015 w 728353"/>
                    <a:gd name="connsiteY404" fmla="*/ 67256 h 72594"/>
                    <a:gd name="connsiteX405" fmla="*/ 549811 w 728353"/>
                    <a:gd name="connsiteY405" fmla="*/ 69610 h 72594"/>
                    <a:gd name="connsiteX406" fmla="*/ 549196 w 728353"/>
                    <a:gd name="connsiteY406" fmla="*/ 70889 h 72594"/>
                    <a:gd name="connsiteX407" fmla="*/ 547968 w 728353"/>
                    <a:gd name="connsiteY407" fmla="*/ 71656 h 72594"/>
                    <a:gd name="connsiteX408" fmla="*/ 546101 w 728353"/>
                    <a:gd name="connsiteY408" fmla="*/ 72244 h 72594"/>
                    <a:gd name="connsiteX409" fmla="*/ 543876 w 728353"/>
                    <a:gd name="connsiteY409" fmla="*/ 72628 h 72594"/>
                    <a:gd name="connsiteX410" fmla="*/ 541523 w 728353"/>
                    <a:gd name="connsiteY410" fmla="*/ 72782 h 72594"/>
                    <a:gd name="connsiteX411" fmla="*/ 535384 w 728353"/>
                    <a:gd name="connsiteY411" fmla="*/ 71835 h 72594"/>
                    <a:gd name="connsiteX412" fmla="*/ 531188 w 728353"/>
                    <a:gd name="connsiteY412" fmla="*/ 68970 h 72594"/>
                    <a:gd name="connsiteX413" fmla="*/ 528810 w 728353"/>
                    <a:gd name="connsiteY413" fmla="*/ 64110 h 72594"/>
                    <a:gd name="connsiteX414" fmla="*/ 528068 w 728353"/>
                    <a:gd name="connsiteY414" fmla="*/ 57178 h 72594"/>
                    <a:gd name="connsiteX415" fmla="*/ 528068 w 728353"/>
                    <a:gd name="connsiteY415" fmla="*/ 30268 h 72594"/>
                    <a:gd name="connsiteX416" fmla="*/ 521621 w 728353"/>
                    <a:gd name="connsiteY416" fmla="*/ 30268 h 72594"/>
                    <a:gd name="connsiteX417" fmla="*/ 520393 w 728353"/>
                    <a:gd name="connsiteY417" fmla="*/ 29450 h 72594"/>
                    <a:gd name="connsiteX418" fmla="*/ 519933 w 728353"/>
                    <a:gd name="connsiteY418" fmla="*/ 26790 h 72594"/>
                    <a:gd name="connsiteX419" fmla="*/ 520061 w 728353"/>
                    <a:gd name="connsiteY419" fmla="*/ 25152 h 72594"/>
                    <a:gd name="connsiteX420" fmla="*/ 520393 w 728353"/>
                    <a:gd name="connsiteY420" fmla="*/ 24052 h 72594"/>
                    <a:gd name="connsiteX421" fmla="*/ 520931 w 728353"/>
                    <a:gd name="connsiteY421" fmla="*/ 23439 h 72594"/>
                    <a:gd name="connsiteX422" fmla="*/ 521673 w 728353"/>
                    <a:gd name="connsiteY422" fmla="*/ 23259 h 72594"/>
                    <a:gd name="connsiteX423" fmla="*/ 528068 w 728353"/>
                    <a:gd name="connsiteY423" fmla="*/ 23259 h 72594"/>
                    <a:gd name="connsiteX424" fmla="*/ 528068 w 728353"/>
                    <a:gd name="connsiteY424" fmla="*/ 12311 h 72594"/>
                    <a:gd name="connsiteX425" fmla="*/ 528247 w 728353"/>
                    <a:gd name="connsiteY425" fmla="*/ 11646 h 72594"/>
                    <a:gd name="connsiteX426" fmla="*/ 528912 w 728353"/>
                    <a:gd name="connsiteY426" fmla="*/ 11109 h 72594"/>
                    <a:gd name="connsiteX427" fmla="*/ 530217 w 728353"/>
                    <a:gd name="connsiteY427" fmla="*/ 10777 h 72594"/>
                    <a:gd name="connsiteX428" fmla="*/ 532263 w 728353"/>
                    <a:gd name="connsiteY428" fmla="*/ 10674 h 72594"/>
                    <a:gd name="connsiteX429" fmla="*/ 534360 w 728353"/>
                    <a:gd name="connsiteY429" fmla="*/ 10777 h 72594"/>
                    <a:gd name="connsiteX430" fmla="*/ 535639 w 728353"/>
                    <a:gd name="connsiteY430" fmla="*/ 11109 h 72594"/>
                    <a:gd name="connsiteX431" fmla="*/ 536304 w 728353"/>
                    <a:gd name="connsiteY431" fmla="*/ 11646 h 72594"/>
                    <a:gd name="connsiteX432" fmla="*/ 536509 w 728353"/>
                    <a:gd name="connsiteY432" fmla="*/ 12311 h 72594"/>
                    <a:gd name="connsiteX433" fmla="*/ 536509 w 728353"/>
                    <a:gd name="connsiteY433" fmla="*/ 23259 h 72594"/>
                    <a:gd name="connsiteX434" fmla="*/ 548327 w 728353"/>
                    <a:gd name="connsiteY434" fmla="*/ 23259 h 72594"/>
                    <a:gd name="connsiteX435" fmla="*/ 549043 w 728353"/>
                    <a:gd name="connsiteY435" fmla="*/ 23439 h 72594"/>
                    <a:gd name="connsiteX436" fmla="*/ 549580 w 728353"/>
                    <a:gd name="connsiteY436" fmla="*/ 24052 h 72594"/>
                    <a:gd name="connsiteX437" fmla="*/ 549912 w 728353"/>
                    <a:gd name="connsiteY437" fmla="*/ 25152 h 72594"/>
                    <a:gd name="connsiteX438" fmla="*/ 550015 w 728353"/>
                    <a:gd name="connsiteY438" fmla="*/ 26790 h 72594"/>
                    <a:gd name="connsiteX439" fmla="*/ 549554 w 728353"/>
                    <a:gd name="connsiteY439" fmla="*/ 29450 h 72594"/>
                    <a:gd name="connsiteX440" fmla="*/ 548327 w 728353"/>
                    <a:gd name="connsiteY440" fmla="*/ 30268 h 72594"/>
                    <a:gd name="connsiteX441" fmla="*/ 536509 w 728353"/>
                    <a:gd name="connsiteY441" fmla="*/ 30268 h 72594"/>
                    <a:gd name="connsiteX442" fmla="*/ 536509 w 728353"/>
                    <a:gd name="connsiteY442" fmla="*/ 55950 h 72594"/>
                    <a:gd name="connsiteX443" fmla="*/ 537916 w 728353"/>
                    <a:gd name="connsiteY443" fmla="*/ 63138 h 72594"/>
                    <a:gd name="connsiteX444" fmla="*/ 542955 w 728353"/>
                    <a:gd name="connsiteY444" fmla="*/ 65568 h 72594"/>
                    <a:gd name="connsiteX445" fmla="*/ 545053 w 728353"/>
                    <a:gd name="connsiteY445" fmla="*/ 65338 h 72594"/>
                    <a:gd name="connsiteX446" fmla="*/ 546690 w 728353"/>
                    <a:gd name="connsiteY446" fmla="*/ 64852 h 72594"/>
                    <a:gd name="connsiteX447" fmla="*/ 547918 w 728353"/>
                    <a:gd name="connsiteY447" fmla="*/ 64366 h 72594"/>
                    <a:gd name="connsiteX448" fmla="*/ 548839 w 728353"/>
                    <a:gd name="connsiteY448" fmla="*/ 64136 h 72594"/>
                    <a:gd name="connsiteX449" fmla="*/ 549325 w 728353"/>
                    <a:gd name="connsiteY449" fmla="*/ 64264 h 72594"/>
                    <a:gd name="connsiteX450" fmla="*/ 549683 w 728353"/>
                    <a:gd name="connsiteY450" fmla="*/ 64750 h 72594"/>
                    <a:gd name="connsiteX451" fmla="*/ 549912 w 728353"/>
                    <a:gd name="connsiteY451" fmla="*/ 65722 h 72594"/>
                    <a:gd name="connsiteX452" fmla="*/ 550015 w 728353"/>
                    <a:gd name="connsiteY452" fmla="*/ 67256 h 72594"/>
                    <a:gd name="connsiteX453" fmla="*/ 598979 w 728353"/>
                    <a:gd name="connsiteY453" fmla="*/ 45616 h 72594"/>
                    <a:gd name="connsiteX454" fmla="*/ 597977 w 728353"/>
                    <a:gd name="connsiteY454" fmla="*/ 48455 h 72594"/>
                    <a:gd name="connsiteX455" fmla="*/ 595689 w 728353"/>
                    <a:gd name="connsiteY455" fmla="*/ 49300 h 72594"/>
                    <a:gd name="connsiteX456" fmla="*/ 565367 w 728353"/>
                    <a:gd name="connsiteY456" fmla="*/ 49300 h 72594"/>
                    <a:gd name="connsiteX457" fmla="*/ 566137 w 728353"/>
                    <a:gd name="connsiteY457" fmla="*/ 56206 h 72594"/>
                    <a:gd name="connsiteX458" fmla="*/ 568708 w 728353"/>
                    <a:gd name="connsiteY458" fmla="*/ 61475 h 72594"/>
                    <a:gd name="connsiteX459" fmla="*/ 573386 w 728353"/>
                    <a:gd name="connsiteY459" fmla="*/ 64852 h 72594"/>
                    <a:gd name="connsiteX460" fmla="*/ 580429 w 728353"/>
                    <a:gd name="connsiteY460" fmla="*/ 66029 h 72594"/>
                    <a:gd name="connsiteX461" fmla="*/ 586289 w 728353"/>
                    <a:gd name="connsiteY461" fmla="*/ 65491 h 72594"/>
                    <a:gd name="connsiteX462" fmla="*/ 590737 w 728353"/>
                    <a:gd name="connsiteY462" fmla="*/ 64289 h 72594"/>
                    <a:gd name="connsiteX463" fmla="*/ 593821 w 728353"/>
                    <a:gd name="connsiteY463" fmla="*/ 63087 h 72594"/>
                    <a:gd name="connsiteX464" fmla="*/ 595647 w 728353"/>
                    <a:gd name="connsiteY464" fmla="*/ 62550 h 72594"/>
                    <a:gd name="connsiteX465" fmla="*/ 596289 w 728353"/>
                    <a:gd name="connsiteY465" fmla="*/ 62729 h 72594"/>
                    <a:gd name="connsiteX466" fmla="*/ 596726 w 728353"/>
                    <a:gd name="connsiteY466" fmla="*/ 63266 h 72594"/>
                    <a:gd name="connsiteX467" fmla="*/ 596957 w 728353"/>
                    <a:gd name="connsiteY467" fmla="*/ 64264 h 72594"/>
                    <a:gd name="connsiteX468" fmla="*/ 597034 w 728353"/>
                    <a:gd name="connsiteY468" fmla="*/ 65824 h 72594"/>
                    <a:gd name="connsiteX469" fmla="*/ 596983 w 728353"/>
                    <a:gd name="connsiteY469" fmla="*/ 66975 h 72594"/>
                    <a:gd name="connsiteX470" fmla="*/ 596855 w 728353"/>
                    <a:gd name="connsiteY470" fmla="*/ 67845 h 72594"/>
                    <a:gd name="connsiteX471" fmla="*/ 596599 w 728353"/>
                    <a:gd name="connsiteY471" fmla="*/ 68535 h 72594"/>
                    <a:gd name="connsiteX472" fmla="*/ 596139 w 728353"/>
                    <a:gd name="connsiteY472" fmla="*/ 69124 h 72594"/>
                    <a:gd name="connsiteX473" fmla="*/ 594476 w 728353"/>
                    <a:gd name="connsiteY473" fmla="*/ 70045 h 72594"/>
                    <a:gd name="connsiteX474" fmla="*/ 590895 w 728353"/>
                    <a:gd name="connsiteY474" fmla="*/ 71298 h 72594"/>
                    <a:gd name="connsiteX475" fmla="*/ 585805 w 728353"/>
                    <a:gd name="connsiteY475" fmla="*/ 72398 h 72594"/>
                    <a:gd name="connsiteX476" fmla="*/ 579640 w 728353"/>
                    <a:gd name="connsiteY476" fmla="*/ 72884 h 72594"/>
                    <a:gd name="connsiteX477" fmla="*/ 569689 w 728353"/>
                    <a:gd name="connsiteY477" fmla="*/ 71298 h 72594"/>
                    <a:gd name="connsiteX478" fmla="*/ 562502 w 728353"/>
                    <a:gd name="connsiteY478" fmla="*/ 66591 h 72594"/>
                    <a:gd name="connsiteX479" fmla="*/ 558102 w 728353"/>
                    <a:gd name="connsiteY479" fmla="*/ 58764 h 72594"/>
                    <a:gd name="connsiteX480" fmla="*/ 556618 w 728353"/>
                    <a:gd name="connsiteY480" fmla="*/ 47816 h 72594"/>
                    <a:gd name="connsiteX481" fmla="*/ 558152 w 728353"/>
                    <a:gd name="connsiteY481" fmla="*/ 37149 h 72594"/>
                    <a:gd name="connsiteX482" fmla="*/ 562578 w 728353"/>
                    <a:gd name="connsiteY482" fmla="*/ 29117 h 72594"/>
                    <a:gd name="connsiteX483" fmla="*/ 569562 w 728353"/>
                    <a:gd name="connsiteY483" fmla="*/ 24052 h 72594"/>
                    <a:gd name="connsiteX484" fmla="*/ 578719 w 728353"/>
                    <a:gd name="connsiteY484" fmla="*/ 22287 h 72594"/>
                    <a:gd name="connsiteX485" fmla="*/ 587953 w 728353"/>
                    <a:gd name="connsiteY485" fmla="*/ 24027 h 72594"/>
                    <a:gd name="connsiteX486" fmla="*/ 594221 w 728353"/>
                    <a:gd name="connsiteY486" fmla="*/ 28708 h 72594"/>
                    <a:gd name="connsiteX487" fmla="*/ 597827 w 728353"/>
                    <a:gd name="connsiteY487" fmla="*/ 35614 h 72594"/>
                    <a:gd name="connsiteX488" fmla="*/ 598979 w 728353"/>
                    <a:gd name="connsiteY488" fmla="*/ 44081 h 72594"/>
                    <a:gd name="connsiteX489" fmla="*/ 590486 w 728353"/>
                    <a:gd name="connsiteY489" fmla="*/ 43109 h 72594"/>
                    <a:gd name="connsiteX490" fmla="*/ 587526 w 728353"/>
                    <a:gd name="connsiteY490" fmla="*/ 32673 h 72594"/>
                    <a:gd name="connsiteX491" fmla="*/ 578286 w 728353"/>
                    <a:gd name="connsiteY491" fmla="*/ 28887 h 72594"/>
                    <a:gd name="connsiteX492" fmla="*/ 572779 w 728353"/>
                    <a:gd name="connsiteY492" fmla="*/ 30064 h 72594"/>
                    <a:gd name="connsiteX493" fmla="*/ 568816 w 728353"/>
                    <a:gd name="connsiteY493" fmla="*/ 33184 h 72594"/>
                    <a:gd name="connsiteX494" fmla="*/ 566345 w 728353"/>
                    <a:gd name="connsiteY494" fmla="*/ 37712 h 72594"/>
                    <a:gd name="connsiteX495" fmla="*/ 565367 w 728353"/>
                    <a:gd name="connsiteY495" fmla="*/ 43109 h 72594"/>
                    <a:gd name="connsiteX496" fmla="*/ 650930 w 728353"/>
                    <a:gd name="connsiteY496" fmla="*/ 70633 h 72594"/>
                    <a:gd name="connsiteX497" fmla="*/ 650726 w 728353"/>
                    <a:gd name="connsiteY497" fmla="*/ 71324 h 72594"/>
                    <a:gd name="connsiteX498" fmla="*/ 650060 w 728353"/>
                    <a:gd name="connsiteY498" fmla="*/ 71810 h 72594"/>
                    <a:gd name="connsiteX499" fmla="*/ 648782 w 728353"/>
                    <a:gd name="connsiteY499" fmla="*/ 72117 h 72594"/>
                    <a:gd name="connsiteX500" fmla="*/ 646735 w 728353"/>
                    <a:gd name="connsiteY500" fmla="*/ 72219 h 72594"/>
                    <a:gd name="connsiteX501" fmla="*/ 644638 w 728353"/>
                    <a:gd name="connsiteY501" fmla="*/ 72117 h 72594"/>
                    <a:gd name="connsiteX502" fmla="*/ 643358 w 728353"/>
                    <a:gd name="connsiteY502" fmla="*/ 71810 h 72594"/>
                    <a:gd name="connsiteX503" fmla="*/ 642694 w 728353"/>
                    <a:gd name="connsiteY503" fmla="*/ 71324 h 72594"/>
                    <a:gd name="connsiteX504" fmla="*/ 642489 w 728353"/>
                    <a:gd name="connsiteY504" fmla="*/ 70633 h 72594"/>
                    <a:gd name="connsiteX505" fmla="*/ 642489 w 728353"/>
                    <a:gd name="connsiteY505" fmla="*/ 43672 h 72594"/>
                    <a:gd name="connsiteX506" fmla="*/ 641875 w 728353"/>
                    <a:gd name="connsiteY506" fmla="*/ 37328 h 72594"/>
                    <a:gd name="connsiteX507" fmla="*/ 640085 w 728353"/>
                    <a:gd name="connsiteY507" fmla="*/ 33184 h 72594"/>
                    <a:gd name="connsiteX508" fmla="*/ 637040 w 728353"/>
                    <a:gd name="connsiteY508" fmla="*/ 30524 h 72594"/>
                    <a:gd name="connsiteX509" fmla="*/ 632717 w 728353"/>
                    <a:gd name="connsiteY509" fmla="*/ 29603 h 72594"/>
                    <a:gd name="connsiteX510" fmla="*/ 626373 w 728353"/>
                    <a:gd name="connsiteY510" fmla="*/ 31854 h 72594"/>
                    <a:gd name="connsiteX511" fmla="*/ 619723 w 728353"/>
                    <a:gd name="connsiteY511" fmla="*/ 38454 h 72594"/>
                    <a:gd name="connsiteX512" fmla="*/ 619723 w 728353"/>
                    <a:gd name="connsiteY512" fmla="*/ 70633 h 72594"/>
                    <a:gd name="connsiteX513" fmla="*/ 619518 w 728353"/>
                    <a:gd name="connsiteY513" fmla="*/ 71324 h 72594"/>
                    <a:gd name="connsiteX514" fmla="*/ 618853 w 728353"/>
                    <a:gd name="connsiteY514" fmla="*/ 71810 h 72594"/>
                    <a:gd name="connsiteX515" fmla="*/ 617574 w 728353"/>
                    <a:gd name="connsiteY515" fmla="*/ 72117 h 72594"/>
                    <a:gd name="connsiteX516" fmla="*/ 615477 w 728353"/>
                    <a:gd name="connsiteY516" fmla="*/ 72219 h 72594"/>
                    <a:gd name="connsiteX517" fmla="*/ 613430 w 728353"/>
                    <a:gd name="connsiteY517" fmla="*/ 72117 h 72594"/>
                    <a:gd name="connsiteX518" fmla="*/ 612126 w 728353"/>
                    <a:gd name="connsiteY518" fmla="*/ 71810 h 72594"/>
                    <a:gd name="connsiteX519" fmla="*/ 611460 w 728353"/>
                    <a:gd name="connsiteY519" fmla="*/ 71324 h 72594"/>
                    <a:gd name="connsiteX520" fmla="*/ 611281 w 728353"/>
                    <a:gd name="connsiteY520" fmla="*/ 70633 h 72594"/>
                    <a:gd name="connsiteX521" fmla="*/ 611281 w 728353"/>
                    <a:gd name="connsiteY521" fmla="*/ 24590 h 72594"/>
                    <a:gd name="connsiteX522" fmla="*/ 611435 w 728353"/>
                    <a:gd name="connsiteY522" fmla="*/ 23899 h 72594"/>
                    <a:gd name="connsiteX523" fmla="*/ 612049 w 728353"/>
                    <a:gd name="connsiteY523" fmla="*/ 23387 h 72594"/>
                    <a:gd name="connsiteX524" fmla="*/ 613226 w 728353"/>
                    <a:gd name="connsiteY524" fmla="*/ 23080 h 72594"/>
                    <a:gd name="connsiteX525" fmla="*/ 615119 w 728353"/>
                    <a:gd name="connsiteY525" fmla="*/ 23004 h 72594"/>
                    <a:gd name="connsiteX526" fmla="*/ 616986 w 728353"/>
                    <a:gd name="connsiteY526" fmla="*/ 23080 h 72594"/>
                    <a:gd name="connsiteX527" fmla="*/ 618137 w 728353"/>
                    <a:gd name="connsiteY527" fmla="*/ 23387 h 72594"/>
                    <a:gd name="connsiteX528" fmla="*/ 618725 w 728353"/>
                    <a:gd name="connsiteY528" fmla="*/ 23899 h 72594"/>
                    <a:gd name="connsiteX529" fmla="*/ 618904 w 728353"/>
                    <a:gd name="connsiteY529" fmla="*/ 24590 h 72594"/>
                    <a:gd name="connsiteX530" fmla="*/ 618904 w 728353"/>
                    <a:gd name="connsiteY530" fmla="*/ 30678 h 72594"/>
                    <a:gd name="connsiteX531" fmla="*/ 626655 w 728353"/>
                    <a:gd name="connsiteY531" fmla="*/ 24308 h 72594"/>
                    <a:gd name="connsiteX532" fmla="*/ 634457 w 728353"/>
                    <a:gd name="connsiteY532" fmla="*/ 22287 h 72594"/>
                    <a:gd name="connsiteX533" fmla="*/ 642208 w 728353"/>
                    <a:gd name="connsiteY533" fmla="*/ 23848 h 72594"/>
                    <a:gd name="connsiteX534" fmla="*/ 647298 w 728353"/>
                    <a:gd name="connsiteY534" fmla="*/ 28017 h 72594"/>
                    <a:gd name="connsiteX535" fmla="*/ 650086 w 728353"/>
                    <a:gd name="connsiteY535" fmla="*/ 34131 h 72594"/>
                    <a:gd name="connsiteX536" fmla="*/ 650930 w 728353"/>
                    <a:gd name="connsiteY536" fmla="*/ 42546 h 72594"/>
                    <a:gd name="connsiteX537" fmla="*/ 688842 w 728353"/>
                    <a:gd name="connsiteY537" fmla="*/ 67256 h 72594"/>
                    <a:gd name="connsiteX538" fmla="*/ 688637 w 728353"/>
                    <a:gd name="connsiteY538" fmla="*/ 69610 h 72594"/>
                    <a:gd name="connsiteX539" fmla="*/ 688023 w 728353"/>
                    <a:gd name="connsiteY539" fmla="*/ 70889 h 72594"/>
                    <a:gd name="connsiteX540" fmla="*/ 686795 w 728353"/>
                    <a:gd name="connsiteY540" fmla="*/ 71656 h 72594"/>
                    <a:gd name="connsiteX541" fmla="*/ 684928 w 728353"/>
                    <a:gd name="connsiteY541" fmla="*/ 72244 h 72594"/>
                    <a:gd name="connsiteX542" fmla="*/ 682703 w 728353"/>
                    <a:gd name="connsiteY542" fmla="*/ 72628 h 72594"/>
                    <a:gd name="connsiteX543" fmla="*/ 680350 w 728353"/>
                    <a:gd name="connsiteY543" fmla="*/ 72782 h 72594"/>
                    <a:gd name="connsiteX544" fmla="*/ 674211 w 728353"/>
                    <a:gd name="connsiteY544" fmla="*/ 71835 h 72594"/>
                    <a:gd name="connsiteX545" fmla="*/ 670015 w 728353"/>
                    <a:gd name="connsiteY545" fmla="*/ 68970 h 72594"/>
                    <a:gd name="connsiteX546" fmla="*/ 667637 w 728353"/>
                    <a:gd name="connsiteY546" fmla="*/ 64110 h 72594"/>
                    <a:gd name="connsiteX547" fmla="*/ 666895 w 728353"/>
                    <a:gd name="connsiteY547" fmla="*/ 57178 h 72594"/>
                    <a:gd name="connsiteX548" fmla="*/ 666895 w 728353"/>
                    <a:gd name="connsiteY548" fmla="*/ 30268 h 72594"/>
                    <a:gd name="connsiteX549" fmla="*/ 660448 w 728353"/>
                    <a:gd name="connsiteY549" fmla="*/ 30268 h 72594"/>
                    <a:gd name="connsiteX550" fmla="*/ 659220 w 728353"/>
                    <a:gd name="connsiteY550" fmla="*/ 29450 h 72594"/>
                    <a:gd name="connsiteX551" fmla="*/ 658760 w 728353"/>
                    <a:gd name="connsiteY551" fmla="*/ 26790 h 72594"/>
                    <a:gd name="connsiteX552" fmla="*/ 658888 w 728353"/>
                    <a:gd name="connsiteY552" fmla="*/ 25152 h 72594"/>
                    <a:gd name="connsiteX553" fmla="*/ 659220 w 728353"/>
                    <a:gd name="connsiteY553" fmla="*/ 24052 h 72594"/>
                    <a:gd name="connsiteX554" fmla="*/ 659758 w 728353"/>
                    <a:gd name="connsiteY554" fmla="*/ 23439 h 72594"/>
                    <a:gd name="connsiteX555" fmla="*/ 660500 w 728353"/>
                    <a:gd name="connsiteY555" fmla="*/ 23259 h 72594"/>
                    <a:gd name="connsiteX556" fmla="*/ 666895 w 728353"/>
                    <a:gd name="connsiteY556" fmla="*/ 23259 h 72594"/>
                    <a:gd name="connsiteX557" fmla="*/ 666895 w 728353"/>
                    <a:gd name="connsiteY557" fmla="*/ 12311 h 72594"/>
                    <a:gd name="connsiteX558" fmla="*/ 667074 w 728353"/>
                    <a:gd name="connsiteY558" fmla="*/ 11646 h 72594"/>
                    <a:gd name="connsiteX559" fmla="*/ 667739 w 728353"/>
                    <a:gd name="connsiteY559" fmla="*/ 11109 h 72594"/>
                    <a:gd name="connsiteX560" fmla="*/ 669043 w 728353"/>
                    <a:gd name="connsiteY560" fmla="*/ 10777 h 72594"/>
                    <a:gd name="connsiteX561" fmla="*/ 671089 w 728353"/>
                    <a:gd name="connsiteY561" fmla="*/ 10674 h 72594"/>
                    <a:gd name="connsiteX562" fmla="*/ 673187 w 728353"/>
                    <a:gd name="connsiteY562" fmla="*/ 10777 h 72594"/>
                    <a:gd name="connsiteX563" fmla="*/ 674466 w 728353"/>
                    <a:gd name="connsiteY563" fmla="*/ 11109 h 72594"/>
                    <a:gd name="connsiteX564" fmla="*/ 675131 w 728353"/>
                    <a:gd name="connsiteY564" fmla="*/ 11646 h 72594"/>
                    <a:gd name="connsiteX565" fmla="*/ 675336 w 728353"/>
                    <a:gd name="connsiteY565" fmla="*/ 12311 h 72594"/>
                    <a:gd name="connsiteX566" fmla="*/ 675336 w 728353"/>
                    <a:gd name="connsiteY566" fmla="*/ 23259 h 72594"/>
                    <a:gd name="connsiteX567" fmla="*/ 687153 w 728353"/>
                    <a:gd name="connsiteY567" fmla="*/ 23259 h 72594"/>
                    <a:gd name="connsiteX568" fmla="*/ 687870 w 728353"/>
                    <a:gd name="connsiteY568" fmla="*/ 23439 h 72594"/>
                    <a:gd name="connsiteX569" fmla="*/ 688407 w 728353"/>
                    <a:gd name="connsiteY569" fmla="*/ 24052 h 72594"/>
                    <a:gd name="connsiteX570" fmla="*/ 688739 w 728353"/>
                    <a:gd name="connsiteY570" fmla="*/ 25152 h 72594"/>
                    <a:gd name="connsiteX571" fmla="*/ 688842 w 728353"/>
                    <a:gd name="connsiteY571" fmla="*/ 26790 h 72594"/>
                    <a:gd name="connsiteX572" fmla="*/ 688381 w 728353"/>
                    <a:gd name="connsiteY572" fmla="*/ 29450 h 72594"/>
                    <a:gd name="connsiteX573" fmla="*/ 687153 w 728353"/>
                    <a:gd name="connsiteY573" fmla="*/ 30268 h 72594"/>
                    <a:gd name="connsiteX574" fmla="*/ 675336 w 728353"/>
                    <a:gd name="connsiteY574" fmla="*/ 30268 h 72594"/>
                    <a:gd name="connsiteX575" fmla="*/ 675336 w 728353"/>
                    <a:gd name="connsiteY575" fmla="*/ 55950 h 72594"/>
                    <a:gd name="connsiteX576" fmla="*/ 676743 w 728353"/>
                    <a:gd name="connsiteY576" fmla="*/ 63138 h 72594"/>
                    <a:gd name="connsiteX577" fmla="*/ 681782 w 728353"/>
                    <a:gd name="connsiteY577" fmla="*/ 65568 h 72594"/>
                    <a:gd name="connsiteX578" fmla="*/ 683880 w 728353"/>
                    <a:gd name="connsiteY578" fmla="*/ 65338 h 72594"/>
                    <a:gd name="connsiteX579" fmla="*/ 685517 w 728353"/>
                    <a:gd name="connsiteY579" fmla="*/ 64852 h 72594"/>
                    <a:gd name="connsiteX580" fmla="*/ 686745 w 728353"/>
                    <a:gd name="connsiteY580" fmla="*/ 64366 h 72594"/>
                    <a:gd name="connsiteX581" fmla="*/ 687666 w 728353"/>
                    <a:gd name="connsiteY581" fmla="*/ 64136 h 72594"/>
                    <a:gd name="connsiteX582" fmla="*/ 688152 w 728353"/>
                    <a:gd name="connsiteY582" fmla="*/ 64264 h 72594"/>
                    <a:gd name="connsiteX583" fmla="*/ 688510 w 728353"/>
                    <a:gd name="connsiteY583" fmla="*/ 64750 h 72594"/>
                    <a:gd name="connsiteX584" fmla="*/ 688739 w 728353"/>
                    <a:gd name="connsiteY584" fmla="*/ 65722 h 72594"/>
                    <a:gd name="connsiteX585" fmla="*/ 688842 w 728353"/>
                    <a:gd name="connsiteY585" fmla="*/ 67256 h 72594"/>
                    <a:gd name="connsiteX586" fmla="*/ 728531 w 728353"/>
                    <a:gd name="connsiteY586" fmla="*/ 58099 h 72594"/>
                    <a:gd name="connsiteX587" fmla="*/ 727227 w 728353"/>
                    <a:gd name="connsiteY587" fmla="*/ 64391 h 72594"/>
                    <a:gd name="connsiteX588" fmla="*/ 723518 w 728353"/>
                    <a:gd name="connsiteY588" fmla="*/ 69047 h 72594"/>
                    <a:gd name="connsiteX589" fmla="*/ 717788 w 728353"/>
                    <a:gd name="connsiteY589" fmla="*/ 71912 h 72594"/>
                    <a:gd name="connsiteX590" fmla="*/ 710472 w 728353"/>
                    <a:gd name="connsiteY590" fmla="*/ 72884 h 72594"/>
                    <a:gd name="connsiteX591" fmla="*/ 705791 w 728353"/>
                    <a:gd name="connsiteY591" fmla="*/ 72500 h 72594"/>
                    <a:gd name="connsiteX592" fmla="*/ 701800 w 728353"/>
                    <a:gd name="connsiteY592" fmla="*/ 71528 h 72594"/>
                    <a:gd name="connsiteX593" fmla="*/ 698807 w 728353"/>
                    <a:gd name="connsiteY593" fmla="*/ 70300 h 72594"/>
                    <a:gd name="connsiteX594" fmla="*/ 697017 w 728353"/>
                    <a:gd name="connsiteY594" fmla="*/ 69149 h 72594"/>
                    <a:gd name="connsiteX595" fmla="*/ 696198 w 728353"/>
                    <a:gd name="connsiteY595" fmla="*/ 67717 h 72594"/>
                    <a:gd name="connsiteX596" fmla="*/ 695942 w 728353"/>
                    <a:gd name="connsiteY596" fmla="*/ 65210 h 72594"/>
                    <a:gd name="connsiteX597" fmla="*/ 696045 w 728353"/>
                    <a:gd name="connsiteY597" fmla="*/ 63573 h 72594"/>
                    <a:gd name="connsiteX598" fmla="*/ 696300 w 728353"/>
                    <a:gd name="connsiteY598" fmla="*/ 62499 h 72594"/>
                    <a:gd name="connsiteX599" fmla="*/ 696736 w 728353"/>
                    <a:gd name="connsiteY599" fmla="*/ 61910 h 72594"/>
                    <a:gd name="connsiteX600" fmla="*/ 697375 w 728353"/>
                    <a:gd name="connsiteY600" fmla="*/ 61731 h 72594"/>
                    <a:gd name="connsiteX601" fmla="*/ 699038 w 728353"/>
                    <a:gd name="connsiteY601" fmla="*/ 62422 h 72594"/>
                    <a:gd name="connsiteX602" fmla="*/ 701749 w 728353"/>
                    <a:gd name="connsiteY602" fmla="*/ 63931 h 72594"/>
                    <a:gd name="connsiteX603" fmla="*/ 705560 w 728353"/>
                    <a:gd name="connsiteY603" fmla="*/ 65440 h 72594"/>
                    <a:gd name="connsiteX604" fmla="*/ 710625 w 728353"/>
                    <a:gd name="connsiteY604" fmla="*/ 66131 h 72594"/>
                    <a:gd name="connsiteX605" fmla="*/ 714513 w 728353"/>
                    <a:gd name="connsiteY605" fmla="*/ 65670 h 72594"/>
                    <a:gd name="connsiteX606" fmla="*/ 717531 w 728353"/>
                    <a:gd name="connsiteY606" fmla="*/ 64315 h 72594"/>
                    <a:gd name="connsiteX607" fmla="*/ 719501 w 728353"/>
                    <a:gd name="connsiteY607" fmla="*/ 62038 h 72594"/>
                    <a:gd name="connsiteX608" fmla="*/ 720192 w 728353"/>
                    <a:gd name="connsiteY608" fmla="*/ 58764 h 72594"/>
                    <a:gd name="connsiteX609" fmla="*/ 719195 w 728353"/>
                    <a:gd name="connsiteY609" fmla="*/ 55490 h 72594"/>
                    <a:gd name="connsiteX610" fmla="*/ 716560 w 728353"/>
                    <a:gd name="connsiteY610" fmla="*/ 53136 h 72594"/>
                    <a:gd name="connsiteX611" fmla="*/ 712877 w 728353"/>
                    <a:gd name="connsiteY611" fmla="*/ 51320 h 72594"/>
                    <a:gd name="connsiteX612" fmla="*/ 708655 w 728353"/>
                    <a:gd name="connsiteY612" fmla="*/ 49658 h 72594"/>
                    <a:gd name="connsiteX613" fmla="*/ 704409 w 728353"/>
                    <a:gd name="connsiteY613" fmla="*/ 47688 h 72594"/>
                    <a:gd name="connsiteX614" fmla="*/ 700700 w 728353"/>
                    <a:gd name="connsiteY614" fmla="*/ 45002 h 72594"/>
                    <a:gd name="connsiteX615" fmla="*/ 698065 w 728353"/>
                    <a:gd name="connsiteY615" fmla="*/ 41216 h 72594"/>
                    <a:gd name="connsiteX616" fmla="*/ 697068 w 728353"/>
                    <a:gd name="connsiteY616" fmla="*/ 35947 h 72594"/>
                    <a:gd name="connsiteX617" fmla="*/ 698117 w 728353"/>
                    <a:gd name="connsiteY617" fmla="*/ 30754 h 72594"/>
                    <a:gd name="connsiteX618" fmla="*/ 701263 w 728353"/>
                    <a:gd name="connsiteY618" fmla="*/ 26406 h 72594"/>
                    <a:gd name="connsiteX619" fmla="*/ 706507 w 728353"/>
                    <a:gd name="connsiteY619" fmla="*/ 23413 h 72594"/>
                    <a:gd name="connsiteX620" fmla="*/ 713848 w 728353"/>
                    <a:gd name="connsiteY620" fmla="*/ 22287 h 72594"/>
                    <a:gd name="connsiteX621" fmla="*/ 717531 w 728353"/>
                    <a:gd name="connsiteY621" fmla="*/ 22594 h 72594"/>
                    <a:gd name="connsiteX622" fmla="*/ 720858 w 728353"/>
                    <a:gd name="connsiteY622" fmla="*/ 23362 h 72594"/>
                    <a:gd name="connsiteX623" fmla="*/ 723389 w 728353"/>
                    <a:gd name="connsiteY623" fmla="*/ 24359 h 72594"/>
                    <a:gd name="connsiteX624" fmla="*/ 724975 w 728353"/>
                    <a:gd name="connsiteY624" fmla="*/ 25306 h 72594"/>
                    <a:gd name="connsiteX625" fmla="*/ 725692 w 728353"/>
                    <a:gd name="connsiteY625" fmla="*/ 26022 h 72594"/>
                    <a:gd name="connsiteX626" fmla="*/ 725948 w 728353"/>
                    <a:gd name="connsiteY626" fmla="*/ 26713 h 72594"/>
                    <a:gd name="connsiteX627" fmla="*/ 726101 w 728353"/>
                    <a:gd name="connsiteY627" fmla="*/ 27659 h 72594"/>
                    <a:gd name="connsiteX628" fmla="*/ 726177 w 728353"/>
                    <a:gd name="connsiteY628" fmla="*/ 29040 h 72594"/>
                    <a:gd name="connsiteX629" fmla="*/ 726101 w 728353"/>
                    <a:gd name="connsiteY629" fmla="*/ 30550 h 72594"/>
                    <a:gd name="connsiteX630" fmla="*/ 725845 w 728353"/>
                    <a:gd name="connsiteY630" fmla="*/ 31598 h 72594"/>
                    <a:gd name="connsiteX631" fmla="*/ 725411 w 728353"/>
                    <a:gd name="connsiteY631" fmla="*/ 32187 h 72594"/>
                    <a:gd name="connsiteX632" fmla="*/ 724848 w 728353"/>
                    <a:gd name="connsiteY632" fmla="*/ 32366 h 72594"/>
                    <a:gd name="connsiteX633" fmla="*/ 723518 w 728353"/>
                    <a:gd name="connsiteY633" fmla="*/ 31803 h 72594"/>
                    <a:gd name="connsiteX634" fmla="*/ 721266 w 728353"/>
                    <a:gd name="connsiteY634" fmla="*/ 30601 h 72594"/>
                    <a:gd name="connsiteX635" fmla="*/ 718018 w 728353"/>
                    <a:gd name="connsiteY635" fmla="*/ 29399 h 72594"/>
                    <a:gd name="connsiteX636" fmla="*/ 713746 w 728353"/>
                    <a:gd name="connsiteY636" fmla="*/ 28836 h 72594"/>
                    <a:gd name="connsiteX637" fmla="*/ 709960 w 728353"/>
                    <a:gd name="connsiteY637" fmla="*/ 29322 h 72594"/>
                    <a:gd name="connsiteX638" fmla="*/ 707274 w 728353"/>
                    <a:gd name="connsiteY638" fmla="*/ 30703 h 72594"/>
                    <a:gd name="connsiteX639" fmla="*/ 705688 w 728353"/>
                    <a:gd name="connsiteY639" fmla="*/ 32826 h 72594"/>
                    <a:gd name="connsiteX640" fmla="*/ 705151 w 728353"/>
                    <a:gd name="connsiteY640" fmla="*/ 35487 h 72594"/>
                    <a:gd name="connsiteX641" fmla="*/ 706175 w 728353"/>
                    <a:gd name="connsiteY641" fmla="*/ 38837 h 72594"/>
                    <a:gd name="connsiteX642" fmla="*/ 708834 w 728353"/>
                    <a:gd name="connsiteY642" fmla="*/ 41216 h 72594"/>
                    <a:gd name="connsiteX643" fmla="*/ 712569 w 728353"/>
                    <a:gd name="connsiteY643" fmla="*/ 43058 h 72594"/>
                    <a:gd name="connsiteX644" fmla="*/ 716841 w 728353"/>
                    <a:gd name="connsiteY644" fmla="*/ 44746 h 72594"/>
                    <a:gd name="connsiteX645" fmla="*/ 721139 w 728353"/>
                    <a:gd name="connsiteY645" fmla="*/ 46690 h 72594"/>
                    <a:gd name="connsiteX646" fmla="*/ 724899 w 728353"/>
                    <a:gd name="connsiteY646" fmla="*/ 49300 h 72594"/>
                    <a:gd name="connsiteX647" fmla="*/ 727534 w 728353"/>
                    <a:gd name="connsiteY647" fmla="*/ 52983 h 72594"/>
                    <a:gd name="connsiteX648" fmla="*/ 728531 w 728353"/>
                    <a:gd name="connsiteY648" fmla="*/ 58099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Lst>
                  <a:rect l="l" t="t" r="r" b="b"/>
                  <a:pathLst>
                    <a:path w="728353" h="72594">
                      <a:moveTo>
                        <a:pt x="49700" y="9498"/>
                      </a:moveTo>
                      <a:cubicBezTo>
                        <a:pt x="49700" y="10146"/>
                        <a:pt x="49666" y="10708"/>
                        <a:pt x="49598" y="11186"/>
                      </a:cubicBezTo>
                      <a:cubicBezTo>
                        <a:pt x="49530" y="11663"/>
                        <a:pt x="49419" y="12047"/>
                        <a:pt x="49265" y="12337"/>
                      </a:cubicBezTo>
                      <a:cubicBezTo>
                        <a:pt x="49112" y="12627"/>
                        <a:pt x="48924" y="12840"/>
                        <a:pt x="48703" y="12976"/>
                      </a:cubicBezTo>
                      <a:cubicBezTo>
                        <a:pt x="48481" y="13113"/>
                        <a:pt x="48234" y="13181"/>
                        <a:pt x="47961" y="13181"/>
                      </a:cubicBezTo>
                      <a:lnTo>
                        <a:pt x="29339" y="13181"/>
                      </a:lnTo>
                      <a:lnTo>
                        <a:pt x="29339" y="70582"/>
                      </a:lnTo>
                      <a:cubicBezTo>
                        <a:pt x="29339" y="70855"/>
                        <a:pt x="29270" y="71093"/>
                        <a:pt x="29134" y="71298"/>
                      </a:cubicBezTo>
                      <a:cubicBezTo>
                        <a:pt x="28998" y="71503"/>
                        <a:pt x="28759" y="71665"/>
                        <a:pt x="28418" y="71784"/>
                      </a:cubicBezTo>
                      <a:cubicBezTo>
                        <a:pt x="28077" y="71903"/>
                        <a:pt x="27625" y="72006"/>
                        <a:pt x="27062" y="72091"/>
                      </a:cubicBezTo>
                      <a:cubicBezTo>
                        <a:pt x="26499" y="72176"/>
                        <a:pt x="25792" y="72219"/>
                        <a:pt x="24939" y="72219"/>
                      </a:cubicBezTo>
                      <a:cubicBezTo>
                        <a:pt x="24120" y="72219"/>
                        <a:pt x="23421" y="72176"/>
                        <a:pt x="22841" y="72091"/>
                      </a:cubicBezTo>
                      <a:cubicBezTo>
                        <a:pt x="22262" y="72006"/>
                        <a:pt x="21801" y="71903"/>
                        <a:pt x="21460" y="71784"/>
                      </a:cubicBezTo>
                      <a:cubicBezTo>
                        <a:pt x="21119" y="71665"/>
                        <a:pt x="20880" y="71503"/>
                        <a:pt x="20744" y="71298"/>
                      </a:cubicBezTo>
                      <a:cubicBezTo>
                        <a:pt x="20607" y="71093"/>
                        <a:pt x="20539" y="70855"/>
                        <a:pt x="20539" y="70582"/>
                      </a:cubicBezTo>
                      <a:lnTo>
                        <a:pt x="20539" y="13181"/>
                      </a:lnTo>
                      <a:lnTo>
                        <a:pt x="1917" y="13181"/>
                      </a:lnTo>
                      <a:cubicBezTo>
                        <a:pt x="1644" y="13181"/>
                        <a:pt x="1397" y="13113"/>
                        <a:pt x="1175" y="12976"/>
                      </a:cubicBezTo>
                      <a:cubicBezTo>
                        <a:pt x="954" y="12840"/>
                        <a:pt x="775" y="12627"/>
                        <a:pt x="638" y="12337"/>
                      </a:cubicBezTo>
                      <a:cubicBezTo>
                        <a:pt x="502" y="12047"/>
                        <a:pt x="391" y="11663"/>
                        <a:pt x="306" y="11186"/>
                      </a:cubicBezTo>
                      <a:cubicBezTo>
                        <a:pt x="220" y="10708"/>
                        <a:pt x="178" y="10146"/>
                        <a:pt x="178" y="9498"/>
                      </a:cubicBezTo>
                      <a:cubicBezTo>
                        <a:pt x="178" y="8850"/>
                        <a:pt x="220" y="8278"/>
                        <a:pt x="306" y="7784"/>
                      </a:cubicBezTo>
                      <a:cubicBezTo>
                        <a:pt x="391" y="7289"/>
                        <a:pt x="502" y="6889"/>
                        <a:pt x="638" y="6582"/>
                      </a:cubicBezTo>
                      <a:cubicBezTo>
                        <a:pt x="775" y="6275"/>
                        <a:pt x="954" y="6053"/>
                        <a:pt x="1175" y="5917"/>
                      </a:cubicBezTo>
                      <a:cubicBezTo>
                        <a:pt x="1397" y="5780"/>
                        <a:pt x="1644" y="5712"/>
                        <a:pt x="1917" y="5712"/>
                      </a:cubicBezTo>
                      <a:lnTo>
                        <a:pt x="47961" y="5712"/>
                      </a:lnTo>
                      <a:cubicBezTo>
                        <a:pt x="48234" y="5712"/>
                        <a:pt x="48481" y="5780"/>
                        <a:pt x="48703" y="5917"/>
                      </a:cubicBezTo>
                      <a:cubicBezTo>
                        <a:pt x="48924" y="6053"/>
                        <a:pt x="49112" y="6275"/>
                        <a:pt x="49265" y="6582"/>
                      </a:cubicBezTo>
                      <a:cubicBezTo>
                        <a:pt x="49419" y="6889"/>
                        <a:pt x="49530" y="7289"/>
                        <a:pt x="49598" y="7784"/>
                      </a:cubicBezTo>
                      <a:cubicBezTo>
                        <a:pt x="49666" y="8278"/>
                        <a:pt x="49700" y="8850"/>
                        <a:pt x="49700" y="9498"/>
                      </a:cubicBezTo>
                      <a:close/>
                      <a:moveTo>
                        <a:pt x="84469" y="70684"/>
                      </a:moveTo>
                      <a:cubicBezTo>
                        <a:pt x="84469" y="71093"/>
                        <a:pt x="84332" y="71400"/>
                        <a:pt x="84060" y="71605"/>
                      </a:cubicBezTo>
                      <a:cubicBezTo>
                        <a:pt x="83787" y="71810"/>
                        <a:pt x="83412" y="71963"/>
                        <a:pt x="82934" y="72065"/>
                      </a:cubicBezTo>
                      <a:cubicBezTo>
                        <a:pt x="82457" y="72168"/>
                        <a:pt x="81758" y="72219"/>
                        <a:pt x="80837" y="72219"/>
                      </a:cubicBezTo>
                      <a:cubicBezTo>
                        <a:pt x="79950" y="72219"/>
                        <a:pt x="79242" y="72168"/>
                        <a:pt x="78714" y="72065"/>
                      </a:cubicBezTo>
                      <a:cubicBezTo>
                        <a:pt x="78185" y="71963"/>
                        <a:pt x="77801" y="71810"/>
                        <a:pt x="77562" y="71605"/>
                      </a:cubicBezTo>
                      <a:cubicBezTo>
                        <a:pt x="77324" y="71400"/>
                        <a:pt x="77204" y="71093"/>
                        <a:pt x="77204" y="70684"/>
                      </a:cubicBezTo>
                      <a:lnTo>
                        <a:pt x="77204" y="66080"/>
                      </a:lnTo>
                      <a:cubicBezTo>
                        <a:pt x="75192" y="68228"/>
                        <a:pt x="72949" y="69900"/>
                        <a:pt x="70477" y="71093"/>
                      </a:cubicBezTo>
                      <a:cubicBezTo>
                        <a:pt x="68004" y="72287"/>
                        <a:pt x="65386" y="72884"/>
                        <a:pt x="62624" y="72884"/>
                      </a:cubicBezTo>
                      <a:cubicBezTo>
                        <a:pt x="60202" y="72884"/>
                        <a:pt x="58011" y="72568"/>
                        <a:pt x="56050" y="71937"/>
                      </a:cubicBezTo>
                      <a:cubicBezTo>
                        <a:pt x="54089" y="71307"/>
                        <a:pt x="52417" y="70394"/>
                        <a:pt x="51036" y="69200"/>
                      </a:cubicBezTo>
                      <a:cubicBezTo>
                        <a:pt x="49655" y="68007"/>
                        <a:pt x="48580" y="66540"/>
                        <a:pt x="47813" y="64801"/>
                      </a:cubicBezTo>
                      <a:cubicBezTo>
                        <a:pt x="47046" y="63061"/>
                        <a:pt x="46662" y="61083"/>
                        <a:pt x="46662" y="58866"/>
                      </a:cubicBezTo>
                      <a:cubicBezTo>
                        <a:pt x="46662" y="56274"/>
                        <a:pt x="47191" y="54023"/>
                        <a:pt x="48248" y="52113"/>
                      </a:cubicBezTo>
                      <a:cubicBezTo>
                        <a:pt x="49305" y="50203"/>
                        <a:pt x="50823" y="48617"/>
                        <a:pt x="52801" y="47356"/>
                      </a:cubicBezTo>
                      <a:cubicBezTo>
                        <a:pt x="54779" y="46094"/>
                        <a:pt x="57201" y="45147"/>
                        <a:pt x="60066" y="44516"/>
                      </a:cubicBezTo>
                      <a:cubicBezTo>
                        <a:pt x="62931" y="43885"/>
                        <a:pt x="66154" y="43570"/>
                        <a:pt x="69735" y="43570"/>
                      </a:cubicBezTo>
                      <a:lnTo>
                        <a:pt x="76079" y="43570"/>
                      </a:lnTo>
                      <a:lnTo>
                        <a:pt x="76079" y="39989"/>
                      </a:lnTo>
                      <a:cubicBezTo>
                        <a:pt x="76079" y="38215"/>
                        <a:pt x="75891" y="36646"/>
                        <a:pt x="75516" y="35282"/>
                      </a:cubicBezTo>
                      <a:cubicBezTo>
                        <a:pt x="75141" y="33918"/>
                        <a:pt x="74535" y="32784"/>
                        <a:pt x="73700" y="31880"/>
                      </a:cubicBezTo>
                      <a:cubicBezTo>
                        <a:pt x="72864" y="30976"/>
                        <a:pt x="71781" y="30294"/>
                        <a:pt x="70451" y="29833"/>
                      </a:cubicBezTo>
                      <a:cubicBezTo>
                        <a:pt x="69121" y="29373"/>
                        <a:pt x="67484" y="29143"/>
                        <a:pt x="65540" y="29143"/>
                      </a:cubicBezTo>
                      <a:cubicBezTo>
                        <a:pt x="63459" y="29143"/>
                        <a:pt x="61592" y="29390"/>
                        <a:pt x="59938" y="29885"/>
                      </a:cubicBezTo>
                      <a:cubicBezTo>
                        <a:pt x="58284" y="30379"/>
                        <a:pt x="56834" y="30925"/>
                        <a:pt x="55589" y="31522"/>
                      </a:cubicBezTo>
                      <a:cubicBezTo>
                        <a:pt x="54344" y="32119"/>
                        <a:pt x="53304" y="32664"/>
                        <a:pt x="52469" y="33159"/>
                      </a:cubicBezTo>
                      <a:cubicBezTo>
                        <a:pt x="51633" y="33653"/>
                        <a:pt x="51011" y="33901"/>
                        <a:pt x="50601" y="33901"/>
                      </a:cubicBezTo>
                      <a:cubicBezTo>
                        <a:pt x="50328" y="33901"/>
                        <a:pt x="50090" y="33832"/>
                        <a:pt x="49885" y="33696"/>
                      </a:cubicBezTo>
                      <a:cubicBezTo>
                        <a:pt x="49680" y="33560"/>
                        <a:pt x="49501" y="33355"/>
                        <a:pt x="49348" y="33082"/>
                      </a:cubicBezTo>
                      <a:cubicBezTo>
                        <a:pt x="49194" y="32809"/>
                        <a:pt x="49084" y="32460"/>
                        <a:pt x="49015" y="32033"/>
                      </a:cubicBezTo>
                      <a:cubicBezTo>
                        <a:pt x="48947" y="31607"/>
                        <a:pt x="48913" y="31138"/>
                        <a:pt x="48913" y="30626"/>
                      </a:cubicBezTo>
                      <a:cubicBezTo>
                        <a:pt x="48913" y="29774"/>
                        <a:pt x="48973" y="29100"/>
                        <a:pt x="49092" y="28606"/>
                      </a:cubicBezTo>
                      <a:cubicBezTo>
                        <a:pt x="49211" y="28111"/>
                        <a:pt x="49501" y="27642"/>
                        <a:pt x="49962" y="27199"/>
                      </a:cubicBezTo>
                      <a:cubicBezTo>
                        <a:pt x="50422" y="26755"/>
                        <a:pt x="51215" y="26235"/>
                        <a:pt x="52341" y="25638"/>
                      </a:cubicBezTo>
                      <a:cubicBezTo>
                        <a:pt x="53466" y="25041"/>
                        <a:pt x="54762" y="24496"/>
                        <a:pt x="56229" y="24001"/>
                      </a:cubicBezTo>
                      <a:cubicBezTo>
                        <a:pt x="57695" y="23507"/>
                        <a:pt x="59298" y="23097"/>
                        <a:pt x="61038" y="22773"/>
                      </a:cubicBezTo>
                      <a:cubicBezTo>
                        <a:pt x="62777" y="22449"/>
                        <a:pt x="64534" y="22287"/>
                        <a:pt x="66307" y="22287"/>
                      </a:cubicBezTo>
                      <a:cubicBezTo>
                        <a:pt x="69616" y="22287"/>
                        <a:pt x="72429" y="22663"/>
                        <a:pt x="74749" y="23413"/>
                      </a:cubicBezTo>
                      <a:cubicBezTo>
                        <a:pt x="77068" y="24163"/>
                        <a:pt x="78944" y="25263"/>
                        <a:pt x="80376" y="26713"/>
                      </a:cubicBezTo>
                      <a:cubicBezTo>
                        <a:pt x="81809" y="28162"/>
                        <a:pt x="82849" y="29961"/>
                        <a:pt x="83497" y="32110"/>
                      </a:cubicBezTo>
                      <a:cubicBezTo>
                        <a:pt x="84145" y="34259"/>
                        <a:pt x="84469" y="36766"/>
                        <a:pt x="84469" y="39630"/>
                      </a:cubicBezTo>
                      <a:close/>
                      <a:moveTo>
                        <a:pt x="76079" y="49658"/>
                      </a:moveTo>
                      <a:lnTo>
                        <a:pt x="68865" y="49658"/>
                      </a:lnTo>
                      <a:cubicBezTo>
                        <a:pt x="66546" y="49658"/>
                        <a:pt x="64534" y="49854"/>
                        <a:pt x="62828" y="50246"/>
                      </a:cubicBezTo>
                      <a:cubicBezTo>
                        <a:pt x="61123" y="50638"/>
                        <a:pt x="59708" y="51218"/>
                        <a:pt x="58582" y="51985"/>
                      </a:cubicBezTo>
                      <a:cubicBezTo>
                        <a:pt x="57457" y="52753"/>
                        <a:pt x="56630" y="53674"/>
                        <a:pt x="56101" y="54748"/>
                      </a:cubicBezTo>
                      <a:cubicBezTo>
                        <a:pt x="55572" y="55822"/>
                        <a:pt x="55308" y="57059"/>
                        <a:pt x="55308" y="58457"/>
                      </a:cubicBezTo>
                      <a:cubicBezTo>
                        <a:pt x="55308" y="60844"/>
                        <a:pt x="56067" y="62746"/>
                        <a:pt x="57585" y="64161"/>
                      </a:cubicBezTo>
                      <a:cubicBezTo>
                        <a:pt x="59102" y="65577"/>
                        <a:pt x="61225" y="66284"/>
                        <a:pt x="63954" y="66284"/>
                      </a:cubicBezTo>
                      <a:cubicBezTo>
                        <a:pt x="66171" y="66284"/>
                        <a:pt x="68226" y="65722"/>
                        <a:pt x="70119" y="64596"/>
                      </a:cubicBezTo>
                      <a:cubicBezTo>
                        <a:pt x="72012" y="63471"/>
                        <a:pt x="73998" y="61748"/>
                        <a:pt x="76079" y="59429"/>
                      </a:cubicBezTo>
                      <a:close/>
                      <a:moveTo>
                        <a:pt x="141752" y="46997"/>
                      </a:moveTo>
                      <a:cubicBezTo>
                        <a:pt x="141752" y="50988"/>
                        <a:pt x="141318" y="54577"/>
                        <a:pt x="140448" y="57766"/>
                      </a:cubicBezTo>
                      <a:cubicBezTo>
                        <a:pt x="139578" y="60955"/>
                        <a:pt x="138299" y="63675"/>
                        <a:pt x="136610" y="65926"/>
                      </a:cubicBezTo>
                      <a:cubicBezTo>
                        <a:pt x="134922" y="68177"/>
                        <a:pt x="132851" y="69900"/>
                        <a:pt x="130395" y="71093"/>
                      </a:cubicBezTo>
                      <a:cubicBezTo>
                        <a:pt x="127939" y="72287"/>
                        <a:pt x="125125" y="72884"/>
                        <a:pt x="121953" y="72884"/>
                      </a:cubicBezTo>
                      <a:cubicBezTo>
                        <a:pt x="120487" y="72884"/>
                        <a:pt x="119131" y="72739"/>
                        <a:pt x="117886" y="72449"/>
                      </a:cubicBezTo>
                      <a:cubicBezTo>
                        <a:pt x="116641" y="72159"/>
                        <a:pt x="115422" y="71690"/>
                        <a:pt x="114228" y="71042"/>
                      </a:cubicBezTo>
                      <a:cubicBezTo>
                        <a:pt x="113035" y="70394"/>
                        <a:pt x="111841" y="69576"/>
                        <a:pt x="110647" y="68587"/>
                      </a:cubicBezTo>
                      <a:cubicBezTo>
                        <a:pt x="109454" y="67597"/>
                        <a:pt x="108191" y="66404"/>
                        <a:pt x="106862" y="65005"/>
                      </a:cubicBezTo>
                      <a:lnTo>
                        <a:pt x="106862" y="70633"/>
                      </a:lnTo>
                      <a:cubicBezTo>
                        <a:pt x="106862" y="70906"/>
                        <a:pt x="106793" y="71145"/>
                        <a:pt x="106657" y="71349"/>
                      </a:cubicBezTo>
                      <a:cubicBezTo>
                        <a:pt x="106520" y="71554"/>
                        <a:pt x="106299" y="71716"/>
                        <a:pt x="105991" y="71835"/>
                      </a:cubicBezTo>
                      <a:cubicBezTo>
                        <a:pt x="105684" y="71955"/>
                        <a:pt x="105301" y="72048"/>
                        <a:pt x="104841" y="72117"/>
                      </a:cubicBezTo>
                      <a:cubicBezTo>
                        <a:pt x="104381" y="72185"/>
                        <a:pt x="103792" y="72219"/>
                        <a:pt x="103076" y="72219"/>
                      </a:cubicBezTo>
                      <a:cubicBezTo>
                        <a:pt x="102394" y="72219"/>
                        <a:pt x="101814" y="72185"/>
                        <a:pt x="101336" y="72117"/>
                      </a:cubicBezTo>
                      <a:cubicBezTo>
                        <a:pt x="100858" y="72048"/>
                        <a:pt x="100467" y="71955"/>
                        <a:pt x="100159" y="71835"/>
                      </a:cubicBezTo>
                      <a:cubicBezTo>
                        <a:pt x="99852" y="71716"/>
                        <a:pt x="99648" y="71554"/>
                        <a:pt x="99546" y="71349"/>
                      </a:cubicBezTo>
                      <a:cubicBezTo>
                        <a:pt x="99443" y="71145"/>
                        <a:pt x="99392" y="70906"/>
                        <a:pt x="99392" y="70633"/>
                      </a:cubicBezTo>
                      <a:lnTo>
                        <a:pt x="99392" y="2284"/>
                      </a:lnTo>
                      <a:cubicBezTo>
                        <a:pt x="99392" y="2011"/>
                        <a:pt x="99451" y="1773"/>
                        <a:pt x="99571" y="1568"/>
                      </a:cubicBezTo>
                      <a:cubicBezTo>
                        <a:pt x="99690" y="1363"/>
                        <a:pt x="99912" y="1193"/>
                        <a:pt x="100236" y="1056"/>
                      </a:cubicBezTo>
                      <a:cubicBezTo>
                        <a:pt x="100560" y="920"/>
                        <a:pt x="100995" y="818"/>
                        <a:pt x="101541" y="749"/>
                      </a:cubicBezTo>
                      <a:cubicBezTo>
                        <a:pt x="102087" y="681"/>
                        <a:pt x="102769" y="647"/>
                        <a:pt x="103587" y="647"/>
                      </a:cubicBezTo>
                      <a:cubicBezTo>
                        <a:pt x="104440" y="647"/>
                        <a:pt x="105139" y="681"/>
                        <a:pt x="105684" y="749"/>
                      </a:cubicBezTo>
                      <a:cubicBezTo>
                        <a:pt x="106230" y="818"/>
                        <a:pt x="106657" y="920"/>
                        <a:pt x="106964" y="1056"/>
                      </a:cubicBezTo>
                      <a:cubicBezTo>
                        <a:pt x="107270" y="1193"/>
                        <a:pt x="107492" y="1363"/>
                        <a:pt x="107629" y="1568"/>
                      </a:cubicBezTo>
                      <a:cubicBezTo>
                        <a:pt x="107765" y="1773"/>
                        <a:pt x="107833" y="2011"/>
                        <a:pt x="107833" y="2284"/>
                      </a:cubicBezTo>
                      <a:lnTo>
                        <a:pt x="107833" y="29859"/>
                      </a:lnTo>
                      <a:cubicBezTo>
                        <a:pt x="109197" y="28461"/>
                        <a:pt x="110519" y="27284"/>
                        <a:pt x="111799" y="26329"/>
                      </a:cubicBezTo>
                      <a:cubicBezTo>
                        <a:pt x="113077" y="25374"/>
                        <a:pt x="114330" y="24598"/>
                        <a:pt x="115558" y="24001"/>
                      </a:cubicBezTo>
                      <a:cubicBezTo>
                        <a:pt x="116786" y="23404"/>
                        <a:pt x="118015" y="22970"/>
                        <a:pt x="119242" y="22697"/>
                      </a:cubicBezTo>
                      <a:cubicBezTo>
                        <a:pt x="120470" y="22424"/>
                        <a:pt x="121766" y="22287"/>
                        <a:pt x="123130" y="22287"/>
                      </a:cubicBezTo>
                      <a:cubicBezTo>
                        <a:pt x="126473" y="22287"/>
                        <a:pt x="129329" y="22952"/>
                        <a:pt x="131699" y="24283"/>
                      </a:cubicBezTo>
                      <a:cubicBezTo>
                        <a:pt x="134070" y="25613"/>
                        <a:pt x="135997" y="27395"/>
                        <a:pt x="137481" y="29629"/>
                      </a:cubicBezTo>
                      <a:cubicBezTo>
                        <a:pt x="138964" y="31863"/>
                        <a:pt x="140047" y="34480"/>
                        <a:pt x="140729" y="37482"/>
                      </a:cubicBezTo>
                      <a:cubicBezTo>
                        <a:pt x="141411" y="40483"/>
                        <a:pt x="141752" y="43655"/>
                        <a:pt x="141752" y="46997"/>
                      </a:cubicBezTo>
                      <a:close/>
                      <a:moveTo>
                        <a:pt x="133004" y="47969"/>
                      </a:moveTo>
                      <a:cubicBezTo>
                        <a:pt x="133004" y="45616"/>
                        <a:pt x="132824" y="43331"/>
                        <a:pt x="132464" y="41114"/>
                      </a:cubicBezTo>
                      <a:cubicBezTo>
                        <a:pt x="132103" y="38897"/>
                        <a:pt x="131477" y="36936"/>
                        <a:pt x="130585" y="35231"/>
                      </a:cubicBezTo>
                      <a:cubicBezTo>
                        <a:pt x="129692" y="33525"/>
                        <a:pt x="128508" y="32153"/>
                        <a:pt x="127033" y="31112"/>
                      </a:cubicBezTo>
                      <a:cubicBezTo>
                        <a:pt x="125557" y="30072"/>
                        <a:pt x="123722" y="29552"/>
                        <a:pt x="121525" y="29552"/>
                      </a:cubicBezTo>
                      <a:cubicBezTo>
                        <a:pt x="120427" y="29552"/>
                        <a:pt x="119346" y="29706"/>
                        <a:pt x="118283" y="30012"/>
                      </a:cubicBezTo>
                      <a:cubicBezTo>
                        <a:pt x="117219" y="30319"/>
                        <a:pt x="116138" y="30831"/>
                        <a:pt x="115040" y="31547"/>
                      </a:cubicBezTo>
                      <a:cubicBezTo>
                        <a:pt x="113942" y="32263"/>
                        <a:pt x="112801" y="33184"/>
                        <a:pt x="111617" y="34310"/>
                      </a:cubicBezTo>
                      <a:cubicBezTo>
                        <a:pt x="110433" y="35435"/>
                        <a:pt x="109172" y="36851"/>
                        <a:pt x="107833" y="38556"/>
                      </a:cubicBezTo>
                      <a:lnTo>
                        <a:pt x="107833" y="56922"/>
                      </a:lnTo>
                      <a:cubicBezTo>
                        <a:pt x="110167" y="59753"/>
                        <a:pt x="112398" y="61910"/>
                        <a:pt x="114525" y="63394"/>
                      </a:cubicBezTo>
                      <a:cubicBezTo>
                        <a:pt x="116653" y="64878"/>
                        <a:pt x="118866" y="65619"/>
                        <a:pt x="121165" y="65619"/>
                      </a:cubicBezTo>
                      <a:cubicBezTo>
                        <a:pt x="123292" y="65619"/>
                        <a:pt x="125112" y="65108"/>
                        <a:pt x="126621" y="64085"/>
                      </a:cubicBezTo>
                      <a:cubicBezTo>
                        <a:pt x="128131" y="63061"/>
                        <a:pt x="129358" y="61706"/>
                        <a:pt x="130302" y="60017"/>
                      </a:cubicBezTo>
                      <a:cubicBezTo>
                        <a:pt x="131245" y="58329"/>
                        <a:pt x="131932" y="56436"/>
                        <a:pt x="132360" y="54339"/>
                      </a:cubicBezTo>
                      <a:cubicBezTo>
                        <a:pt x="132790" y="52241"/>
                        <a:pt x="133004" y="50118"/>
                        <a:pt x="133004" y="47969"/>
                      </a:cubicBezTo>
                      <a:close/>
                      <a:moveTo>
                        <a:pt x="162404" y="70633"/>
                      </a:moveTo>
                      <a:cubicBezTo>
                        <a:pt x="162404" y="70906"/>
                        <a:pt x="162335" y="71136"/>
                        <a:pt x="162199" y="71324"/>
                      </a:cubicBezTo>
                      <a:cubicBezTo>
                        <a:pt x="162063" y="71511"/>
                        <a:pt x="161841" y="71673"/>
                        <a:pt x="161534" y="71810"/>
                      </a:cubicBezTo>
                      <a:cubicBezTo>
                        <a:pt x="161227" y="71946"/>
                        <a:pt x="160801" y="72048"/>
                        <a:pt x="160255" y="72117"/>
                      </a:cubicBezTo>
                      <a:cubicBezTo>
                        <a:pt x="159709" y="72185"/>
                        <a:pt x="159010" y="72219"/>
                        <a:pt x="158158" y="72219"/>
                      </a:cubicBezTo>
                      <a:cubicBezTo>
                        <a:pt x="157339" y="72219"/>
                        <a:pt x="156657" y="72185"/>
                        <a:pt x="156111" y="72117"/>
                      </a:cubicBezTo>
                      <a:cubicBezTo>
                        <a:pt x="155565" y="72048"/>
                        <a:pt x="155131" y="71946"/>
                        <a:pt x="154807" y="71810"/>
                      </a:cubicBezTo>
                      <a:cubicBezTo>
                        <a:pt x="154483" y="71673"/>
                        <a:pt x="154261" y="71511"/>
                        <a:pt x="154141" y="71324"/>
                      </a:cubicBezTo>
                      <a:cubicBezTo>
                        <a:pt x="154022" y="71136"/>
                        <a:pt x="153962" y="70906"/>
                        <a:pt x="153962" y="70633"/>
                      </a:cubicBezTo>
                      <a:lnTo>
                        <a:pt x="153962" y="2284"/>
                      </a:lnTo>
                      <a:cubicBezTo>
                        <a:pt x="153962" y="2011"/>
                        <a:pt x="154022" y="1773"/>
                        <a:pt x="154141" y="1568"/>
                      </a:cubicBezTo>
                      <a:cubicBezTo>
                        <a:pt x="154261" y="1363"/>
                        <a:pt x="154483" y="1193"/>
                        <a:pt x="154807" y="1056"/>
                      </a:cubicBezTo>
                      <a:cubicBezTo>
                        <a:pt x="155131" y="920"/>
                        <a:pt x="155565" y="818"/>
                        <a:pt x="156111" y="749"/>
                      </a:cubicBezTo>
                      <a:cubicBezTo>
                        <a:pt x="156657" y="681"/>
                        <a:pt x="157339" y="647"/>
                        <a:pt x="158158" y="647"/>
                      </a:cubicBezTo>
                      <a:cubicBezTo>
                        <a:pt x="159010" y="647"/>
                        <a:pt x="159709" y="681"/>
                        <a:pt x="160255" y="749"/>
                      </a:cubicBezTo>
                      <a:cubicBezTo>
                        <a:pt x="160801" y="818"/>
                        <a:pt x="161227" y="920"/>
                        <a:pt x="161534" y="1056"/>
                      </a:cubicBezTo>
                      <a:cubicBezTo>
                        <a:pt x="161841" y="1193"/>
                        <a:pt x="162063" y="1363"/>
                        <a:pt x="162199" y="1568"/>
                      </a:cubicBezTo>
                      <a:cubicBezTo>
                        <a:pt x="162335" y="1773"/>
                        <a:pt x="162404" y="2011"/>
                        <a:pt x="162404" y="2284"/>
                      </a:cubicBezTo>
                      <a:close/>
                      <a:moveTo>
                        <a:pt x="217065" y="45616"/>
                      </a:moveTo>
                      <a:cubicBezTo>
                        <a:pt x="217065" y="46946"/>
                        <a:pt x="216732" y="47893"/>
                        <a:pt x="216063" y="48455"/>
                      </a:cubicBezTo>
                      <a:cubicBezTo>
                        <a:pt x="215395" y="49018"/>
                        <a:pt x="214633" y="49300"/>
                        <a:pt x="213776" y="49300"/>
                      </a:cubicBezTo>
                      <a:lnTo>
                        <a:pt x="183453" y="49300"/>
                      </a:lnTo>
                      <a:cubicBezTo>
                        <a:pt x="183453" y="51857"/>
                        <a:pt x="183710" y="54160"/>
                        <a:pt x="184225" y="56206"/>
                      </a:cubicBezTo>
                      <a:cubicBezTo>
                        <a:pt x="184738" y="58252"/>
                        <a:pt x="185595" y="60009"/>
                        <a:pt x="186795" y="61475"/>
                      </a:cubicBezTo>
                      <a:cubicBezTo>
                        <a:pt x="187995" y="62942"/>
                        <a:pt x="189554" y="64067"/>
                        <a:pt x="191473" y="64852"/>
                      </a:cubicBezTo>
                      <a:cubicBezTo>
                        <a:pt x="193393" y="65636"/>
                        <a:pt x="195741" y="66029"/>
                        <a:pt x="198516" y="66029"/>
                      </a:cubicBezTo>
                      <a:cubicBezTo>
                        <a:pt x="200710" y="66029"/>
                        <a:pt x="202663" y="65850"/>
                        <a:pt x="204377" y="65491"/>
                      </a:cubicBezTo>
                      <a:cubicBezTo>
                        <a:pt x="206090" y="65133"/>
                        <a:pt x="207572" y="64733"/>
                        <a:pt x="208824" y="64289"/>
                      </a:cubicBezTo>
                      <a:cubicBezTo>
                        <a:pt x="210075" y="63846"/>
                        <a:pt x="211102" y="63445"/>
                        <a:pt x="211908" y="63087"/>
                      </a:cubicBezTo>
                      <a:cubicBezTo>
                        <a:pt x="212714" y="62729"/>
                        <a:pt x="213323" y="62550"/>
                        <a:pt x="213734" y="62550"/>
                      </a:cubicBezTo>
                      <a:cubicBezTo>
                        <a:pt x="213973" y="62550"/>
                        <a:pt x="214188" y="62609"/>
                        <a:pt x="214376" y="62729"/>
                      </a:cubicBezTo>
                      <a:cubicBezTo>
                        <a:pt x="214565" y="62848"/>
                        <a:pt x="214710" y="63027"/>
                        <a:pt x="214812" y="63266"/>
                      </a:cubicBezTo>
                      <a:cubicBezTo>
                        <a:pt x="214915" y="63505"/>
                        <a:pt x="214992" y="63837"/>
                        <a:pt x="215044" y="64264"/>
                      </a:cubicBezTo>
                      <a:cubicBezTo>
                        <a:pt x="215095" y="64690"/>
                        <a:pt x="215121" y="65210"/>
                        <a:pt x="215121" y="65824"/>
                      </a:cubicBezTo>
                      <a:cubicBezTo>
                        <a:pt x="215121" y="66267"/>
                        <a:pt x="215105" y="66651"/>
                        <a:pt x="215071" y="66975"/>
                      </a:cubicBezTo>
                      <a:cubicBezTo>
                        <a:pt x="215036" y="67299"/>
                        <a:pt x="214993" y="67589"/>
                        <a:pt x="214942" y="67845"/>
                      </a:cubicBezTo>
                      <a:cubicBezTo>
                        <a:pt x="214891" y="68101"/>
                        <a:pt x="214806" y="68331"/>
                        <a:pt x="214687" y="68535"/>
                      </a:cubicBezTo>
                      <a:cubicBezTo>
                        <a:pt x="214568" y="68740"/>
                        <a:pt x="214413" y="68936"/>
                        <a:pt x="214226" y="69124"/>
                      </a:cubicBezTo>
                      <a:cubicBezTo>
                        <a:pt x="214039" y="69311"/>
                        <a:pt x="213485" y="69618"/>
                        <a:pt x="212564" y="70045"/>
                      </a:cubicBezTo>
                      <a:cubicBezTo>
                        <a:pt x="211643" y="70471"/>
                        <a:pt x="210449" y="70889"/>
                        <a:pt x="208982" y="71298"/>
                      </a:cubicBezTo>
                      <a:cubicBezTo>
                        <a:pt x="207515" y="71707"/>
                        <a:pt x="205819" y="72074"/>
                        <a:pt x="203892" y="72398"/>
                      </a:cubicBezTo>
                      <a:cubicBezTo>
                        <a:pt x="201965" y="72722"/>
                        <a:pt x="199910" y="72884"/>
                        <a:pt x="197727" y="72884"/>
                      </a:cubicBezTo>
                      <a:cubicBezTo>
                        <a:pt x="193941" y="72884"/>
                        <a:pt x="190625" y="72355"/>
                        <a:pt x="187777" y="71298"/>
                      </a:cubicBezTo>
                      <a:cubicBezTo>
                        <a:pt x="184929" y="70241"/>
                        <a:pt x="182533" y="68672"/>
                        <a:pt x="180589" y="66591"/>
                      </a:cubicBezTo>
                      <a:cubicBezTo>
                        <a:pt x="178645" y="64511"/>
                        <a:pt x="177178" y="61902"/>
                        <a:pt x="176189" y="58764"/>
                      </a:cubicBezTo>
                      <a:cubicBezTo>
                        <a:pt x="175200" y="55626"/>
                        <a:pt x="174706" y="51977"/>
                        <a:pt x="174706" y="47816"/>
                      </a:cubicBezTo>
                      <a:cubicBezTo>
                        <a:pt x="174706" y="43860"/>
                        <a:pt x="175217" y="40304"/>
                        <a:pt x="176240" y="37149"/>
                      </a:cubicBezTo>
                      <a:cubicBezTo>
                        <a:pt x="177263" y="33994"/>
                        <a:pt x="178738" y="31317"/>
                        <a:pt x="180665" y="29117"/>
                      </a:cubicBezTo>
                      <a:cubicBezTo>
                        <a:pt x="182592" y="26917"/>
                        <a:pt x="184920" y="25229"/>
                        <a:pt x="187649" y="24052"/>
                      </a:cubicBezTo>
                      <a:cubicBezTo>
                        <a:pt x="190377" y="22876"/>
                        <a:pt x="193430" y="22287"/>
                        <a:pt x="196806" y="22287"/>
                      </a:cubicBezTo>
                      <a:cubicBezTo>
                        <a:pt x="200421" y="22287"/>
                        <a:pt x="203500" y="22867"/>
                        <a:pt x="206041" y="24027"/>
                      </a:cubicBezTo>
                      <a:cubicBezTo>
                        <a:pt x="208581" y="25186"/>
                        <a:pt x="210671" y="26747"/>
                        <a:pt x="212307" y="28708"/>
                      </a:cubicBezTo>
                      <a:cubicBezTo>
                        <a:pt x="213945" y="30669"/>
                        <a:pt x="215147" y="32971"/>
                        <a:pt x="215914" y="35614"/>
                      </a:cubicBezTo>
                      <a:cubicBezTo>
                        <a:pt x="216682" y="38258"/>
                        <a:pt x="217065" y="41080"/>
                        <a:pt x="217065" y="44081"/>
                      </a:cubicBezTo>
                      <a:close/>
                      <a:moveTo>
                        <a:pt x="208573" y="43109"/>
                      </a:moveTo>
                      <a:cubicBezTo>
                        <a:pt x="208675" y="38675"/>
                        <a:pt x="207689" y="35197"/>
                        <a:pt x="205613" y="32673"/>
                      </a:cubicBezTo>
                      <a:cubicBezTo>
                        <a:pt x="203538" y="30149"/>
                        <a:pt x="200457" y="28887"/>
                        <a:pt x="196374" y="28887"/>
                      </a:cubicBezTo>
                      <a:cubicBezTo>
                        <a:pt x="194280" y="28887"/>
                        <a:pt x="192445" y="29279"/>
                        <a:pt x="190867" y="30064"/>
                      </a:cubicBezTo>
                      <a:cubicBezTo>
                        <a:pt x="189287" y="30848"/>
                        <a:pt x="187966" y="31888"/>
                        <a:pt x="186902" y="33184"/>
                      </a:cubicBezTo>
                      <a:cubicBezTo>
                        <a:pt x="185838" y="34480"/>
                        <a:pt x="185015" y="35990"/>
                        <a:pt x="184431" y="37712"/>
                      </a:cubicBezTo>
                      <a:cubicBezTo>
                        <a:pt x="183849" y="39434"/>
                        <a:pt x="183523" y="41233"/>
                        <a:pt x="183453" y="43109"/>
                      </a:cubicBezTo>
                      <a:close/>
                      <a:moveTo>
                        <a:pt x="296002" y="47100"/>
                      </a:moveTo>
                      <a:cubicBezTo>
                        <a:pt x="296002" y="50851"/>
                        <a:pt x="295507" y="54305"/>
                        <a:pt x="294519" y="57459"/>
                      </a:cubicBezTo>
                      <a:cubicBezTo>
                        <a:pt x="293529" y="60614"/>
                        <a:pt x="292054" y="63334"/>
                        <a:pt x="290093" y="65619"/>
                      </a:cubicBezTo>
                      <a:cubicBezTo>
                        <a:pt x="288132" y="67904"/>
                        <a:pt x="285677" y="69686"/>
                        <a:pt x="282726" y="70965"/>
                      </a:cubicBezTo>
                      <a:cubicBezTo>
                        <a:pt x="279776" y="72244"/>
                        <a:pt x="276356" y="72884"/>
                        <a:pt x="272468" y="72884"/>
                      </a:cubicBezTo>
                      <a:cubicBezTo>
                        <a:pt x="268683" y="72884"/>
                        <a:pt x="265383" y="72321"/>
                        <a:pt x="262569" y="71196"/>
                      </a:cubicBezTo>
                      <a:cubicBezTo>
                        <a:pt x="259755" y="70070"/>
                        <a:pt x="257410" y="68433"/>
                        <a:pt x="255535" y="66284"/>
                      </a:cubicBezTo>
                      <a:cubicBezTo>
                        <a:pt x="253658" y="64136"/>
                        <a:pt x="252260" y="61527"/>
                        <a:pt x="251340" y="58457"/>
                      </a:cubicBezTo>
                      <a:cubicBezTo>
                        <a:pt x="250419" y="55388"/>
                        <a:pt x="249958" y="51909"/>
                        <a:pt x="249958" y="48021"/>
                      </a:cubicBezTo>
                      <a:cubicBezTo>
                        <a:pt x="249958" y="44269"/>
                        <a:pt x="250445" y="40816"/>
                        <a:pt x="251416" y="37661"/>
                      </a:cubicBezTo>
                      <a:cubicBezTo>
                        <a:pt x="252389" y="34506"/>
                        <a:pt x="253854" y="31786"/>
                        <a:pt x="255816" y="29501"/>
                      </a:cubicBezTo>
                      <a:cubicBezTo>
                        <a:pt x="257777" y="27216"/>
                        <a:pt x="260224" y="25442"/>
                        <a:pt x="263158" y="24180"/>
                      </a:cubicBezTo>
                      <a:cubicBezTo>
                        <a:pt x="266090" y="22918"/>
                        <a:pt x="269518" y="22287"/>
                        <a:pt x="273441" y="22287"/>
                      </a:cubicBezTo>
                      <a:cubicBezTo>
                        <a:pt x="277226" y="22287"/>
                        <a:pt x="280526" y="22850"/>
                        <a:pt x="283340" y="23976"/>
                      </a:cubicBezTo>
                      <a:cubicBezTo>
                        <a:pt x="286154" y="25101"/>
                        <a:pt x="288499" y="26738"/>
                        <a:pt x="290374" y="28887"/>
                      </a:cubicBezTo>
                      <a:cubicBezTo>
                        <a:pt x="292250" y="31036"/>
                        <a:pt x="293657" y="33645"/>
                        <a:pt x="294595" y="36714"/>
                      </a:cubicBezTo>
                      <a:cubicBezTo>
                        <a:pt x="295533" y="39784"/>
                        <a:pt x="296002" y="43246"/>
                        <a:pt x="296002" y="47100"/>
                      </a:cubicBezTo>
                      <a:close/>
                      <a:moveTo>
                        <a:pt x="287254" y="47662"/>
                      </a:moveTo>
                      <a:cubicBezTo>
                        <a:pt x="287254" y="45173"/>
                        <a:pt x="287021" y="42819"/>
                        <a:pt x="286557" y="40602"/>
                      </a:cubicBezTo>
                      <a:cubicBezTo>
                        <a:pt x="286092" y="38386"/>
                        <a:pt x="285326" y="36441"/>
                        <a:pt x="284259" y="34770"/>
                      </a:cubicBezTo>
                      <a:cubicBezTo>
                        <a:pt x="283192" y="33099"/>
                        <a:pt x="281747" y="31778"/>
                        <a:pt x="279922" y="30806"/>
                      </a:cubicBezTo>
                      <a:cubicBezTo>
                        <a:pt x="278099" y="29833"/>
                        <a:pt x="275828" y="29347"/>
                        <a:pt x="273108" y="29347"/>
                      </a:cubicBezTo>
                      <a:cubicBezTo>
                        <a:pt x="270597" y="29347"/>
                        <a:pt x="268437" y="29791"/>
                        <a:pt x="266630" y="30678"/>
                      </a:cubicBezTo>
                      <a:cubicBezTo>
                        <a:pt x="264823" y="31564"/>
                        <a:pt x="263335" y="32818"/>
                        <a:pt x="262165" y="34438"/>
                      </a:cubicBezTo>
                      <a:cubicBezTo>
                        <a:pt x="260994" y="36058"/>
                        <a:pt x="260126" y="37976"/>
                        <a:pt x="259558" y="40193"/>
                      </a:cubicBezTo>
                      <a:cubicBezTo>
                        <a:pt x="258990" y="42410"/>
                        <a:pt x="258706" y="44832"/>
                        <a:pt x="258706" y="47458"/>
                      </a:cubicBezTo>
                      <a:cubicBezTo>
                        <a:pt x="258706" y="49982"/>
                        <a:pt x="258939" y="52352"/>
                        <a:pt x="259404" y="54569"/>
                      </a:cubicBezTo>
                      <a:cubicBezTo>
                        <a:pt x="259869" y="56786"/>
                        <a:pt x="260643" y="58721"/>
                        <a:pt x="261727" y="60376"/>
                      </a:cubicBezTo>
                      <a:cubicBezTo>
                        <a:pt x="262811" y="62030"/>
                        <a:pt x="264264" y="63343"/>
                        <a:pt x="266088" y="64315"/>
                      </a:cubicBezTo>
                      <a:cubicBezTo>
                        <a:pt x="267912" y="65287"/>
                        <a:pt x="270183" y="65773"/>
                        <a:pt x="272903" y="65773"/>
                      </a:cubicBezTo>
                      <a:cubicBezTo>
                        <a:pt x="275380" y="65773"/>
                        <a:pt x="277532" y="65329"/>
                        <a:pt x="279356" y="64443"/>
                      </a:cubicBezTo>
                      <a:cubicBezTo>
                        <a:pt x="281179" y="63556"/>
                        <a:pt x="282676" y="62311"/>
                        <a:pt x="283846" y="60708"/>
                      </a:cubicBezTo>
                      <a:cubicBezTo>
                        <a:pt x="285016" y="59105"/>
                        <a:pt x="285877" y="57195"/>
                        <a:pt x="286427" y="54978"/>
                      </a:cubicBezTo>
                      <a:cubicBezTo>
                        <a:pt x="286978" y="52761"/>
                        <a:pt x="287254" y="50323"/>
                        <a:pt x="287254" y="47662"/>
                      </a:cubicBezTo>
                      <a:close/>
                      <a:moveTo>
                        <a:pt x="332973" y="5661"/>
                      </a:moveTo>
                      <a:cubicBezTo>
                        <a:pt x="332973" y="6309"/>
                        <a:pt x="332939" y="6829"/>
                        <a:pt x="332871" y="7221"/>
                      </a:cubicBezTo>
                      <a:cubicBezTo>
                        <a:pt x="332802" y="7613"/>
                        <a:pt x="332726" y="7929"/>
                        <a:pt x="332640" y="8168"/>
                      </a:cubicBezTo>
                      <a:cubicBezTo>
                        <a:pt x="332556" y="8406"/>
                        <a:pt x="332444" y="8568"/>
                        <a:pt x="332308" y="8653"/>
                      </a:cubicBezTo>
                      <a:cubicBezTo>
                        <a:pt x="332172" y="8739"/>
                        <a:pt x="332001" y="8781"/>
                        <a:pt x="331797" y="8781"/>
                      </a:cubicBezTo>
                      <a:cubicBezTo>
                        <a:pt x="331558" y="8781"/>
                        <a:pt x="331259" y="8705"/>
                        <a:pt x="330901" y="8551"/>
                      </a:cubicBezTo>
                      <a:cubicBezTo>
                        <a:pt x="330543" y="8398"/>
                        <a:pt x="330108" y="8227"/>
                        <a:pt x="329596" y="8040"/>
                      </a:cubicBezTo>
                      <a:cubicBezTo>
                        <a:pt x="329085" y="7852"/>
                        <a:pt x="328480" y="7681"/>
                        <a:pt x="327781" y="7528"/>
                      </a:cubicBezTo>
                      <a:cubicBezTo>
                        <a:pt x="327082" y="7375"/>
                        <a:pt x="326271" y="7298"/>
                        <a:pt x="325350" y="7298"/>
                      </a:cubicBezTo>
                      <a:cubicBezTo>
                        <a:pt x="324088" y="7298"/>
                        <a:pt x="323015" y="7502"/>
                        <a:pt x="322128" y="7912"/>
                      </a:cubicBezTo>
                      <a:cubicBezTo>
                        <a:pt x="321241" y="8321"/>
                        <a:pt x="320525" y="8960"/>
                        <a:pt x="319979" y="9830"/>
                      </a:cubicBezTo>
                      <a:cubicBezTo>
                        <a:pt x="319433" y="10700"/>
                        <a:pt x="319041" y="11825"/>
                        <a:pt x="318802" y="13207"/>
                      </a:cubicBezTo>
                      <a:cubicBezTo>
                        <a:pt x="318563" y="14588"/>
                        <a:pt x="318443" y="16268"/>
                        <a:pt x="318443" y="18246"/>
                      </a:cubicBezTo>
                      <a:lnTo>
                        <a:pt x="318443" y="23259"/>
                      </a:lnTo>
                      <a:lnTo>
                        <a:pt x="328727" y="23259"/>
                      </a:lnTo>
                      <a:cubicBezTo>
                        <a:pt x="329000" y="23259"/>
                        <a:pt x="329230" y="23319"/>
                        <a:pt x="329417" y="23439"/>
                      </a:cubicBezTo>
                      <a:cubicBezTo>
                        <a:pt x="329605" y="23558"/>
                        <a:pt x="329775" y="23763"/>
                        <a:pt x="329929" y="24052"/>
                      </a:cubicBezTo>
                      <a:cubicBezTo>
                        <a:pt x="330083" y="24342"/>
                        <a:pt x="330202" y="24709"/>
                        <a:pt x="330287" y="25152"/>
                      </a:cubicBezTo>
                      <a:cubicBezTo>
                        <a:pt x="330373" y="25596"/>
                        <a:pt x="330415" y="26141"/>
                        <a:pt x="330415" y="26790"/>
                      </a:cubicBezTo>
                      <a:cubicBezTo>
                        <a:pt x="330415" y="28017"/>
                        <a:pt x="330262" y="28904"/>
                        <a:pt x="329954" y="29450"/>
                      </a:cubicBezTo>
                      <a:cubicBezTo>
                        <a:pt x="329648" y="29995"/>
                        <a:pt x="329238" y="30268"/>
                        <a:pt x="328727" y="30268"/>
                      </a:cubicBezTo>
                      <a:lnTo>
                        <a:pt x="318443" y="30268"/>
                      </a:lnTo>
                      <a:lnTo>
                        <a:pt x="318443" y="70633"/>
                      </a:lnTo>
                      <a:cubicBezTo>
                        <a:pt x="318443" y="70906"/>
                        <a:pt x="318376" y="71136"/>
                        <a:pt x="318240" y="71324"/>
                      </a:cubicBezTo>
                      <a:cubicBezTo>
                        <a:pt x="318102" y="71511"/>
                        <a:pt x="317873" y="71673"/>
                        <a:pt x="317548" y="71810"/>
                      </a:cubicBezTo>
                      <a:cubicBezTo>
                        <a:pt x="317224" y="71946"/>
                        <a:pt x="316790" y="72048"/>
                        <a:pt x="316244" y="72117"/>
                      </a:cubicBezTo>
                      <a:cubicBezTo>
                        <a:pt x="315698" y="72185"/>
                        <a:pt x="315016" y="72219"/>
                        <a:pt x="314197" y="72219"/>
                      </a:cubicBezTo>
                      <a:cubicBezTo>
                        <a:pt x="313379" y="72219"/>
                        <a:pt x="312697" y="72185"/>
                        <a:pt x="312151" y="72117"/>
                      </a:cubicBezTo>
                      <a:cubicBezTo>
                        <a:pt x="311605" y="72048"/>
                        <a:pt x="311170" y="71946"/>
                        <a:pt x="310846" y="71810"/>
                      </a:cubicBezTo>
                      <a:cubicBezTo>
                        <a:pt x="310522" y="71673"/>
                        <a:pt x="310292" y="71511"/>
                        <a:pt x="310156" y="71324"/>
                      </a:cubicBezTo>
                      <a:cubicBezTo>
                        <a:pt x="310020" y="71136"/>
                        <a:pt x="309951" y="70906"/>
                        <a:pt x="309951" y="70633"/>
                      </a:cubicBezTo>
                      <a:lnTo>
                        <a:pt x="309951" y="30268"/>
                      </a:lnTo>
                      <a:lnTo>
                        <a:pt x="303454" y="30268"/>
                      </a:lnTo>
                      <a:cubicBezTo>
                        <a:pt x="302908" y="30268"/>
                        <a:pt x="302499" y="29995"/>
                        <a:pt x="302226" y="29450"/>
                      </a:cubicBezTo>
                      <a:cubicBezTo>
                        <a:pt x="301954" y="28904"/>
                        <a:pt x="301817" y="28017"/>
                        <a:pt x="301817" y="26790"/>
                      </a:cubicBezTo>
                      <a:cubicBezTo>
                        <a:pt x="301817" y="26141"/>
                        <a:pt x="301851" y="25596"/>
                        <a:pt x="301920" y="25152"/>
                      </a:cubicBezTo>
                      <a:cubicBezTo>
                        <a:pt x="301987" y="24709"/>
                        <a:pt x="302090" y="24342"/>
                        <a:pt x="302226" y="24052"/>
                      </a:cubicBezTo>
                      <a:cubicBezTo>
                        <a:pt x="302362" y="23763"/>
                        <a:pt x="302533" y="23558"/>
                        <a:pt x="302738" y="23439"/>
                      </a:cubicBezTo>
                      <a:cubicBezTo>
                        <a:pt x="302942" y="23319"/>
                        <a:pt x="303182" y="23259"/>
                        <a:pt x="303454" y="23259"/>
                      </a:cubicBezTo>
                      <a:lnTo>
                        <a:pt x="309951" y="23259"/>
                      </a:lnTo>
                      <a:lnTo>
                        <a:pt x="309951" y="18502"/>
                      </a:lnTo>
                      <a:cubicBezTo>
                        <a:pt x="309951" y="15296"/>
                        <a:pt x="310250" y="12542"/>
                        <a:pt x="310846" y="10239"/>
                      </a:cubicBezTo>
                      <a:cubicBezTo>
                        <a:pt x="311444" y="7937"/>
                        <a:pt x="312356" y="6053"/>
                        <a:pt x="313584" y="4586"/>
                      </a:cubicBezTo>
                      <a:cubicBezTo>
                        <a:pt x="314812" y="3120"/>
                        <a:pt x="316355" y="2037"/>
                        <a:pt x="318214" y="1338"/>
                      </a:cubicBezTo>
                      <a:cubicBezTo>
                        <a:pt x="320072" y="639"/>
                        <a:pt x="322264" y="289"/>
                        <a:pt x="324788" y="289"/>
                      </a:cubicBezTo>
                      <a:cubicBezTo>
                        <a:pt x="325982" y="289"/>
                        <a:pt x="327141" y="400"/>
                        <a:pt x="328267" y="622"/>
                      </a:cubicBezTo>
                      <a:cubicBezTo>
                        <a:pt x="329392" y="843"/>
                        <a:pt x="330262" y="1082"/>
                        <a:pt x="330876" y="1338"/>
                      </a:cubicBezTo>
                      <a:cubicBezTo>
                        <a:pt x="331490" y="1594"/>
                        <a:pt x="331898" y="1824"/>
                        <a:pt x="332103" y="2028"/>
                      </a:cubicBezTo>
                      <a:cubicBezTo>
                        <a:pt x="332308" y="2233"/>
                        <a:pt x="332479" y="2497"/>
                        <a:pt x="332615" y="2821"/>
                      </a:cubicBezTo>
                      <a:cubicBezTo>
                        <a:pt x="332752" y="3145"/>
                        <a:pt x="332845" y="3538"/>
                        <a:pt x="332897" y="3998"/>
                      </a:cubicBezTo>
                      <a:cubicBezTo>
                        <a:pt x="332947" y="4458"/>
                        <a:pt x="332973" y="5013"/>
                        <a:pt x="332973" y="5661"/>
                      </a:cubicBezTo>
                      <a:close/>
                      <a:moveTo>
                        <a:pt x="408488" y="62550"/>
                      </a:moveTo>
                      <a:cubicBezTo>
                        <a:pt x="408488" y="63095"/>
                        <a:pt x="408471" y="63573"/>
                        <a:pt x="408437" y="63982"/>
                      </a:cubicBezTo>
                      <a:cubicBezTo>
                        <a:pt x="408402" y="64391"/>
                        <a:pt x="408343" y="64750"/>
                        <a:pt x="408258" y="65057"/>
                      </a:cubicBezTo>
                      <a:cubicBezTo>
                        <a:pt x="408173" y="65364"/>
                        <a:pt x="408061" y="65636"/>
                        <a:pt x="407925" y="65875"/>
                      </a:cubicBezTo>
                      <a:cubicBezTo>
                        <a:pt x="407789" y="66114"/>
                        <a:pt x="407550" y="66404"/>
                        <a:pt x="407209" y="66745"/>
                      </a:cubicBezTo>
                      <a:cubicBezTo>
                        <a:pt x="406868" y="67086"/>
                        <a:pt x="406152" y="67606"/>
                        <a:pt x="405060" y="68305"/>
                      </a:cubicBezTo>
                      <a:cubicBezTo>
                        <a:pt x="403968" y="69004"/>
                        <a:pt x="402613" y="69686"/>
                        <a:pt x="400993" y="70352"/>
                      </a:cubicBezTo>
                      <a:cubicBezTo>
                        <a:pt x="399373" y="71017"/>
                        <a:pt x="397514" y="71579"/>
                        <a:pt x="395417" y="72040"/>
                      </a:cubicBezTo>
                      <a:cubicBezTo>
                        <a:pt x="393320" y="72500"/>
                        <a:pt x="391026" y="72730"/>
                        <a:pt x="388536" y="72730"/>
                      </a:cubicBezTo>
                      <a:cubicBezTo>
                        <a:pt x="384238" y="72730"/>
                        <a:pt x="380359" y="72014"/>
                        <a:pt x="376896" y="70582"/>
                      </a:cubicBezTo>
                      <a:cubicBezTo>
                        <a:pt x="373435" y="69149"/>
                        <a:pt x="370485" y="67035"/>
                        <a:pt x="368046" y="64238"/>
                      </a:cubicBezTo>
                      <a:cubicBezTo>
                        <a:pt x="365607" y="61441"/>
                        <a:pt x="363732" y="57988"/>
                        <a:pt x="362418" y="53878"/>
                      </a:cubicBezTo>
                      <a:cubicBezTo>
                        <a:pt x="361106" y="49768"/>
                        <a:pt x="360449" y="45036"/>
                        <a:pt x="360449" y="39682"/>
                      </a:cubicBezTo>
                      <a:cubicBezTo>
                        <a:pt x="360449" y="34190"/>
                        <a:pt x="361156" y="29296"/>
                        <a:pt x="362572" y="24999"/>
                      </a:cubicBezTo>
                      <a:cubicBezTo>
                        <a:pt x="363987" y="20702"/>
                        <a:pt x="365974" y="17061"/>
                        <a:pt x="368533" y="14076"/>
                      </a:cubicBezTo>
                      <a:cubicBezTo>
                        <a:pt x="371090" y="11092"/>
                        <a:pt x="374151" y="8816"/>
                        <a:pt x="377716" y="7247"/>
                      </a:cubicBezTo>
                      <a:cubicBezTo>
                        <a:pt x="381280" y="5678"/>
                        <a:pt x="385227" y="4893"/>
                        <a:pt x="389559" y="4893"/>
                      </a:cubicBezTo>
                      <a:cubicBezTo>
                        <a:pt x="391469" y="4893"/>
                        <a:pt x="393328" y="5072"/>
                        <a:pt x="395135" y="5430"/>
                      </a:cubicBezTo>
                      <a:cubicBezTo>
                        <a:pt x="396943" y="5789"/>
                        <a:pt x="398614" y="6241"/>
                        <a:pt x="400149" y="6786"/>
                      </a:cubicBezTo>
                      <a:cubicBezTo>
                        <a:pt x="401683" y="7332"/>
                        <a:pt x="403048" y="7963"/>
                        <a:pt x="404242" y="8679"/>
                      </a:cubicBezTo>
                      <a:cubicBezTo>
                        <a:pt x="405435" y="9395"/>
                        <a:pt x="406262" y="9984"/>
                        <a:pt x="406723" y="10444"/>
                      </a:cubicBezTo>
                      <a:cubicBezTo>
                        <a:pt x="407183" y="10905"/>
                        <a:pt x="407482" y="11254"/>
                        <a:pt x="407618" y="11493"/>
                      </a:cubicBezTo>
                      <a:cubicBezTo>
                        <a:pt x="407755" y="11732"/>
                        <a:pt x="407865" y="12013"/>
                        <a:pt x="407951" y="12337"/>
                      </a:cubicBezTo>
                      <a:cubicBezTo>
                        <a:pt x="408036" y="12661"/>
                        <a:pt x="408104" y="13045"/>
                        <a:pt x="408156" y="13488"/>
                      </a:cubicBezTo>
                      <a:cubicBezTo>
                        <a:pt x="408206" y="13931"/>
                        <a:pt x="408232" y="14460"/>
                        <a:pt x="408232" y="15074"/>
                      </a:cubicBezTo>
                      <a:cubicBezTo>
                        <a:pt x="408232" y="15756"/>
                        <a:pt x="408198" y="16336"/>
                        <a:pt x="408129" y="16813"/>
                      </a:cubicBezTo>
                      <a:cubicBezTo>
                        <a:pt x="408061" y="17291"/>
                        <a:pt x="407958" y="17692"/>
                        <a:pt x="407821" y="18016"/>
                      </a:cubicBezTo>
                      <a:cubicBezTo>
                        <a:pt x="407683" y="18340"/>
                        <a:pt x="407520" y="18578"/>
                        <a:pt x="407332" y="18732"/>
                      </a:cubicBezTo>
                      <a:cubicBezTo>
                        <a:pt x="407143" y="18885"/>
                        <a:pt x="406912" y="18962"/>
                        <a:pt x="406637" y="18962"/>
                      </a:cubicBezTo>
                      <a:cubicBezTo>
                        <a:pt x="406157" y="18962"/>
                        <a:pt x="405490" y="18630"/>
                        <a:pt x="404631" y="17964"/>
                      </a:cubicBezTo>
                      <a:cubicBezTo>
                        <a:pt x="403774" y="17299"/>
                        <a:pt x="402668" y="16566"/>
                        <a:pt x="401314" y="15765"/>
                      </a:cubicBezTo>
                      <a:cubicBezTo>
                        <a:pt x="399959" y="14963"/>
                        <a:pt x="398313" y="14230"/>
                        <a:pt x="396377" y="13565"/>
                      </a:cubicBezTo>
                      <a:cubicBezTo>
                        <a:pt x="394440" y="12900"/>
                        <a:pt x="392116" y="12567"/>
                        <a:pt x="389408" y="12567"/>
                      </a:cubicBezTo>
                      <a:cubicBezTo>
                        <a:pt x="386459" y="12567"/>
                        <a:pt x="383775" y="13156"/>
                        <a:pt x="381358" y="14332"/>
                      </a:cubicBezTo>
                      <a:cubicBezTo>
                        <a:pt x="378941" y="15509"/>
                        <a:pt x="376875" y="17240"/>
                        <a:pt x="375161" y="19525"/>
                      </a:cubicBezTo>
                      <a:cubicBezTo>
                        <a:pt x="373447" y="21810"/>
                        <a:pt x="372118" y="24598"/>
                        <a:pt x="371175" y="27889"/>
                      </a:cubicBezTo>
                      <a:cubicBezTo>
                        <a:pt x="370232" y="31181"/>
                        <a:pt x="369760" y="34941"/>
                        <a:pt x="369760" y="39170"/>
                      </a:cubicBezTo>
                      <a:cubicBezTo>
                        <a:pt x="369760" y="43365"/>
                        <a:pt x="370215" y="47074"/>
                        <a:pt x="371123" y="50297"/>
                      </a:cubicBezTo>
                      <a:cubicBezTo>
                        <a:pt x="372032" y="53520"/>
                        <a:pt x="373334" y="56215"/>
                        <a:pt x="375031" y="58380"/>
                      </a:cubicBezTo>
                      <a:cubicBezTo>
                        <a:pt x="376729" y="60546"/>
                        <a:pt x="378812" y="62183"/>
                        <a:pt x="381281" y="63292"/>
                      </a:cubicBezTo>
                      <a:cubicBezTo>
                        <a:pt x="383750" y="64400"/>
                        <a:pt x="386544" y="64954"/>
                        <a:pt x="389665" y="64954"/>
                      </a:cubicBezTo>
                      <a:cubicBezTo>
                        <a:pt x="392304" y="64954"/>
                        <a:pt x="394610" y="64630"/>
                        <a:pt x="396582" y="63982"/>
                      </a:cubicBezTo>
                      <a:cubicBezTo>
                        <a:pt x="398553" y="63334"/>
                        <a:pt x="400234" y="62609"/>
                        <a:pt x="401621" y="61808"/>
                      </a:cubicBezTo>
                      <a:cubicBezTo>
                        <a:pt x="403010" y="61006"/>
                        <a:pt x="404150" y="60282"/>
                        <a:pt x="405042" y="59634"/>
                      </a:cubicBezTo>
                      <a:cubicBezTo>
                        <a:pt x="405933" y="58986"/>
                        <a:pt x="406636" y="58662"/>
                        <a:pt x="407151" y="58662"/>
                      </a:cubicBezTo>
                      <a:cubicBezTo>
                        <a:pt x="407391" y="58662"/>
                        <a:pt x="407597" y="58713"/>
                        <a:pt x="407768" y="58815"/>
                      </a:cubicBezTo>
                      <a:cubicBezTo>
                        <a:pt x="407939" y="58917"/>
                        <a:pt x="408077" y="59114"/>
                        <a:pt x="408179" y="59403"/>
                      </a:cubicBezTo>
                      <a:cubicBezTo>
                        <a:pt x="408282" y="59693"/>
                        <a:pt x="408359" y="60094"/>
                        <a:pt x="408411" y="60606"/>
                      </a:cubicBezTo>
                      <a:cubicBezTo>
                        <a:pt x="408462" y="61117"/>
                        <a:pt x="408488" y="61765"/>
                        <a:pt x="408488" y="62550"/>
                      </a:cubicBezTo>
                      <a:close/>
                      <a:moveTo>
                        <a:pt x="460705" y="47100"/>
                      </a:moveTo>
                      <a:cubicBezTo>
                        <a:pt x="460705" y="50851"/>
                        <a:pt x="460211" y="54305"/>
                        <a:pt x="459221" y="57459"/>
                      </a:cubicBezTo>
                      <a:cubicBezTo>
                        <a:pt x="458232" y="60614"/>
                        <a:pt x="456757" y="63334"/>
                        <a:pt x="454796" y="65619"/>
                      </a:cubicBezTo>
                      <a:cubicBezTo>
                        <a:pt x="452835" y="67904"/>
                        <a:pt x="450379" y="69686"/>
                        <a:pt x="447429" y="70965"/>
                      </a:cubicBezTo>
                      <a:cubicBezTo>
                        <a:pt x="444479" y="72244"/>
                        <a:pt x="441060" y="72884"/>
                        <a:pt x="437172" y="72884"/>
                      </a:cubicBezTo>
                      <a:cubicBezTo>
                        <a:pt x="433385" y="72884"/>
                        <a:pt x="430086" y="72321"/>
                        <a:pt x="427272" y="71196"/>
                      </a:cubicBezTo>
                      <a:cubicBezTo>
                        <a:pt x="424459" y="70070"/>
                        <a:pt x="422114" y="68433"/>
                        <a:pt x="420238" y="66284"/>
                      </a:cubicBezTo>
                      <a:cubicBezTo>
                        <a:pt x="418362" y="64136"/>
                        <a:pt x="416963" y="61527"/>
                        <a:pt x="416042" y="58457"/>
                      </a:cubicBezTo>
                      <a:cubicBezTo>
                        <a:pt x="415121" y="55388"/>
                        <a:pt x="414661" y="51909"/>
                        <a:pt x="414661" y="48021"/>
                      </a:cubicBezTo>
                      <a:cubicBezTo>
                        <a:pt x="414661" y="44269"/>
                        <a:pt x="415147" y="40816"/>
                        <a:pt x="416119" y="37661"/>
                      </a:cubicBezTo>
                      <a:cubicBezTo>
                        <a:pt x="417091" y="34506"/>
                        <a:pt x="418558" y="31786"/>
                        <a:pt x="420519" y="29501"/>
                      </a:cubicBezTo>
                      <a:cubicBezTo>
                        <a:pt x="422480" y="27216"/>
                        <a:pt x="424927" y="25442"/>
                        <a:pt x="427860" y="24180"/>
                      </a:cubicBezTo>
                      <a:cubicBezTo>
                        <a:pt x="430794" y="22918"/>
                        <a:pt x="434221" y="22287"/>
                        <a:pt x="438143" y="22287"/>
                      </a:cubicBezTo>
                      <a:cubicBezTo>
                        <a:pt x="441929" y="22287"/>
                        <a:pt x="445229" y="22850"/>
                        <a:pt x="448043" y="23976"/>
                      </a:cubicBezTo>
                      <a:cubicBezTo>
                        <a:pt x="450857" y="25101"/>
                        <a:pt x="453201" y="26738"/>
                        <a:pt x="455078" y="28887"/>
                      </a:cubicBezTo>
                      <a:cubicBezTo>
                        <a:pt x="456953" y="31036"/>
                        <a:pt x="458360" y="33645"/>
                        <a:pt x="459298" y="36714"/>
                      </a:cubicBezTo>
                      <a:cubicBezTo>
                        <a:pt x="460235" y="39784"/>
                        <a:pt x="460705" y="43246"/>
                        <a:pt x="460705" y="47100"/>
                      </a:cubicBezTo>
                      <a:close/>
                      <a:moveTo>
                        <a:pt x="451956" y="47662"/>
                      </a:moveTo>
                      <a:cubicBezTo>
                        <a:pt x="451956" y="45173"/>
                        <a:pt x="451724" y="42819"/>
                        <a:pt x="451259" y="40602"/>
                      </a:cubicBezTo>
                      <a:cubicBezTo>
                        <a:pt x="450795" y="38386"/>
                        <a:pt x="450029" y="36441"/>
                        <a:pt x="448963" y="34770"/>
                      </a:cubicBezTo>
                      <a:cubicBezTo>
                        <a:pt x="447895" y="33099"/>
                        <a:pt x="446450" y="31778"/>
                        <a:pt x="444626" y="30806"/>
                      </a:cubicBezTo>
                      <a:cubicBezTo>
                        <a:pt x="442802" y="29833"/>
                        <a:pt x="440531" y="29347"/>
                        <a:pt x="437812" y="29347"/>
                      </a:cubicBezTo>
                      <a:cubicBezTo>
                        <a:pt x="435300" y="29347"/>
                        <a:pt x="433140" y="29791"/>
                        <a:pt x="431333" y="30678"/>
                      </a:cubicBezTo>
                      <a:cubicBezTo>
                        <a:pt x="429527" y="31564"/>
                        <a:pt x="428038" y="32818"/>
                        <a:pt x="426868" y="34438"/>
                      </a:cubicBezTo>
                      <a:cubicBezTo>
                        <a:pt x="425698" y="36058"/>
                        <a:pt x="424829" y="37976"/>
                        <a:pt x="424261" y="40193"/>
                      </a:cubicBezTo>
                      <a:cubicBezTo>
                        <a:pt x="423694" y="42410"/>
                        <a:pt x="423410" y="44832"/>
                        <a:pt x="423410" y="47458"/>
                      </a:cubicBezTo>
                      <a:cubicBezTo>
                        <a:pt x="423410" y="49982"/>
                        <a:pt x="423641" y="52352"/>
                        <a:pt x="424106" y="54569"/>
                      </a:cubicBezTo>
                      <a:cubicBezTo>
                        <a:pt x="424571" y="56786"/>
                        <a:pt x="425345" y="58721"/>
                        <a:pt x="426429" y="60376"/>
                      </a:cubicBezTo>
                      <a:cubicBezTo>
                        <a:pt x="427513" y="62030"/>
                        <a:pt x="428968" y="63343"/>
                        <a:pt x="430791" y="64315"/>
                      </a:cubicBezTo>
                      <a:cubicBezTo>
                        <a:pt x="432615" y="65287"/>
                        <a:pt x="434887" y="65773"/>
                        <a:pt x="437606" y="65773"/>
                      </a:cubicBezTo>
                      <a:cubicBezTo>
                        <a:pt x="440083" y="65773"/>
                        <a:pt x="442234" y="65329"/>
                        <a:pt x="444058" y="64443"/>
                      </a:cubicBezTo>
                      <a:cubicBezTo>
                        <a:pt x="445882" y="63556"/>
                        <a:pt x="447380" y="62311"/>
                        <a:pt x="448549" y="60708"/>
                      </a:cubicBezTo>
                      <a:cubicBezTo>
                        <a:pt x="449719" y="59105"/>
                        <a:pt x="450580" y="57195"/>
                        <a:pt x="451131" y="54978"/>
                      </a:cubicBezTo>
                      <a:cubicBezTo>
                        <a:pt x="451681" y="52761"/>
                        <a:pt x="451956" y="50323"/>
                        <a:pt x="451956" y="47662"/>
                      </a:cubicBezTo>
                      <a:close/>
                      <a:moveTo>
                        <a:pt x="512103" y="70633"/>
                      </a:moveTo>
                      <a:cubicBezTo>
                        <a:pt x="512103" y="70906"/>
                        <a:pt x="512035" y="71136"/>
                        <a:pt x="511899" y="71324"/>
                      </a:cubicBezTo>
                      <a:cubicBezTo>
                        <a:pt x="511762" y="71511"/>
                        <a:pt x="511541" y="71673"/>
                        <a:pt x="511233" y="71810"/>
                      </a:cubicBezTo>
                      <a:cubicBezTo>
                        <a:pt x="510927" y="71946"/>
                        <a:pt x="510500" y="72048"/>
                        <a:pt x="509955" y="72117"/>
                      </a:cubicBezTo>
                      <a:cubicBezTo>
                        <a:pt x="509409" y="72185"/>
                        <a:pt x="508726" y="72219"/>
                        <a:pt x="507908" y="72219"/>
                      </a:cubicBezTo>
                      <a:cubicBezTo>
                        <a:pt x="507056" y="72219"/>
                        <a:pt x="506356" y="72185"/>
                        <a:pt x="505811" y="72117"/>
                      </a:cubicBezTo>
                      <a:cubicBezTo>
                        <a:pt x="505265" y="72048"/>
                        <a:pt x="504838" y="71946"/>
                        <a:pt x="504532" y="71810"/>
                      </a:cubicBezTo>
                      <a:cubicBezTo>
                        <a:pt x="504225" y="71673"/>
                        <a:pt x="504003" y="71511"/>
                        <a:pt x="503867" y="71324"/>
                      </a:cubicBezTo>
                      <a:cubicBezTo>
                        <a:pt x="503730" y="71136"/>
                        <a:pt x="503662" y="70906"/>
                        <a:pt x="503662" y="70633"/>
                      </a:cubicBezTo>
                      <a:lnTo>
                        <a:pt x="503662" y="43672"/>
                      </a:lnTo>
                      <a:cubicBezTo>
                        <a:pt x="503662" y="41046"/>
                        <a:pt x="503457" y="38931"/>
                        <a:pt x="503048" y="37328"/>
                      </a:cubicBezTo>
                      <a:cubicBezTo>
                        <a:pt x="502639" y="35725"/>
                        <a:pt x="502042" y="34344"/>
                        <a:pt x="501258" y="33184"/>
                      </a:cubicBezTo>
                      <a:cubicBezTo>
                        <a:pt x="500473" y="32025"/>
                        <a:pt x="499458" y="31138"/>
                        <a:pt x="498214" y="30524"/>
                      </a:cubicBezTo>
                      <a:cubicBezTo>
                        <a:pt x="496969" y="29910"/>
                        <a:pt x="495528" y="29603"/>
                        <a:pt x="493890" y="29603"/>
                      </a:cubicBezTo>
                      <a:cubicBezTo>
                        <a:pt x="491776" y="29603"/>
                        <a:pt x="489661" y="30354"/>
                        <a:pt x="487546" y="31854"/>
                      </a:cubicBezTo>
                      <a:cubicBezTo>
                        <a:pt x="485432" y="33355"/>
                        <a:pt x="483216" y="35555"/>
                        <a:pt x="480896" y="38454"/>
                      </a:cubicBezTo>
                      <a:lnTo>
                        <a:pt x="480896" y="70633"/>
                      </a:lnTo>
                      <a:cubicBezTo>
                        <a:pt x="480896" y="70906"/>
                        <a:pt x="480828" y="71136"/>
                        <a:pt x="480691" y="71324"/>
                      </a:cubicBezTo>
                      <a:cubicBezTo>
                        <a:pt x="480555" y="71511"/>
                        <a:pt x="480333" y="71673"/>
                        <a:pt x="480027" y="71810"/>
                      </a:cubicBezTo>
                      <a:cubicBezTo>
                        <a:pt x="479719" y="71946"/>
                        <a:pt x="479293" y="72048"/>
                        <a:pt x="478747" y="72117"/>
                      </a:cubicBezTo>
                      <a:cubicBezTo>
                        <a:pt x="478202" y="72185"/>
                        <a:pt x="477502" y="72219"/>
                        <a:pt x="476650" y="72219"/>
                      </a:cubicBezTo>
                      <a:cubicBezTo>
                        <a:pt x="475831" y="72219"/>
                        <a:pt x="475149" y="72185"/>
                        <a:pt x="474603" y="72117"/>
                      </a:cubicBezTo>
                      <a:cubicBezTo>
                        <a:pt x="474057" y="72048"/>
                        <a:pt x="473623" y="71946"/>
                        <a:pt x="473299" y="71810"/>
                      </a:cubicBezTo>
                      <a:cubicBezTo>
                        <a:pt x="472975" y="71673"/>
                        <a:pt x="472753" y="71511"/>
                        <a:pt x="472633" y="71324"/>
                      </a:cubicBezTo>
                      <a:cubicBezTo>
                        <a:pt x="472514" y="71136"/>
                        <a:pt x="472454" y="70906"/>
                        <a:pt x="472454" y="70633"/>
                      </a:cubicBezTo>
                      <a:lnTo>
                        <a:pt x="472454" y="24590"/>
                      </a:lnTo>
                      <a:cubicBezTo>
                        <a:pt x="472454" y="24317"/>
                        <a:pt x="472506" y="24087"/>
                        <a:pt x="472608" y="23899"/>
                      </a:cubicBezTo>
                      <a:cubicBezTo>
                        <a:pt x="472710" y="23711"/>
                        <a:pt x="472915" y="23541"/>
                        <a:pt x="473222" y="23387"/>
                      </a:cubicBezTo>
                      <a:cubicBezTo>
                        <a:pt x="473529" y="23234"/>
                        <a:pt x="473921" y="23132"/>
                        <a:pt x="474398" y="23080"/>
                      </a:cubicBezTo>
                      <a:cubicBezTo>
                        <a:pt x="474876" y="23029"/>
                        <a:pt x="475507" y="23004"/>
                        <a:pt x="476292" y="23004"/>
                      </a:cubicBezTo>
                      <a:cubicBezTo>
                        <a:pt x="477042" y="23004"/>
                        <a:pt x="477664" y="23029"/>
                        <a:pt x="478159" y="23080"/>
                      </a:cubicBezTo>
                      <a:cubicBezTo>
                        <a:pt x="478653" y="23132"/>
                        <a:pt x="479037" y="23234"/>
                        <a:pt x="479310" y="23387"/>
                      </a:cubicBezTo>
                      <a:cubicBezTo>
                        <a:pt x="479583" y="23541"/>
                        <a:pt x="479779" y="23711"/>
                        <a:pt x="479898" y="23899"/>
                      </a:cubicBezTo>
                      <a:cubicBezTo>
                        <a:pt x="480018" y="24087"/>
                        <a:pt x="480077" y="24317"/>
                        <a:pt x="480077" y="24590"/>
                      </a:cubicBezTo>
                      <a:lnTo>
                        <a:pt x="480077" y="30678"/>
                      </a:lnTo>
                      <a:cubicBezTo>
                        <a:pt x="482670" y="27779"/>
                        <a:pt x="485253" y="25655"/>
                        <a:pt x="487828" y="24308"/>
                      </a:cubicBezTo>
                      <a:cubicBezTo>
                        <a:pt x="490403" y="22961"/>
                        <a:pt x="493003" y="22287"/>
                        <a:pt x="495630" y="22287"/>
                      </a:cubicBezTo>
                      <a:cubicBezTo>
                        <a:pt x="498699" y="22287"/>
                        <a:pt x="501283" y="22808"/>
                        <a:pt x="503381" y="23848"/>
                      </a:cubicBezTo>
                      <a:cubicBezTo>
                        <a:pt x="505478" y="24888"/>
                        <a:pt x="507175" y="26278"/>
                        <a:pt x="508471" y="28017"/>
                      </a:cubicBezTo>
                      <a:cubicBezTo>
                        <a:pt x="509767" y="29757"/>
                        <a:pt x="510696" y="31795"/>
                        <a:pt x="511259" y="34131"/>
                      </a:cubicBezTo>
                      <a:cubicBezTo>
                        <a:pt x="511822" y="36467"/>
                        <a:pt x="512103" y="39272"/>
                        <a:pt x="512103" y="42546"/>
                      </a:cubicBezTo>
                      <a:close/>
                      <a:moveTo>
                        <a:pt x="550015" y="67256"/>
                      </a:moveTo>
                      <a:cubicBezTo>
                        <a:pt x="550015" y="68246"/>
                        <a:pt x="549947" y="69030"/>
                        <a:pt x="549811" y="69610"/>
                      </a:cubicBezTo>
                      <a:cubicBezTo>
                        <a:pt x="549674" y="70190"/>
                        <a:pt x="549470" y="70616"/>
                        <a:pt x="549196" y="70889"/>
                      </a:cubicBezTo>
                      <a:cubicBezTo>
                        <a:pt x="548924" y="71162"/>
                        <a:pt x="548514" y="71417"/>
                        <a:pt x="547968" y="71656"/>
                      </a:cubicBezTo>
                      <a:cubicBezTo>
                        <a:pt x="547423" y="71895"/>
                        <a:pt x="546801" y="72091"/>
                        <a:pt x="546101" y="72244"/>
                      </a:cubicBezTo>
                      <a:cubicBezTo>
                        <a:pt x="545402" y="72398"/>
                        <a:pt x="544660" y="72526"/>
                        <a:pt x="543876" y="72628"/>
                      </a:cubicBezTo>
                      <a:cubicBezTo>
                        <a:pt x="543092" y="72730"/>
                        <a:pt x="542307" y="72782"/>
                        <a:pt x="541523" y="72782"/>
                      </a:cubicBezTo>
                      <a:cubicBezTo>
                        <a:pt x="539135" y="72782"/>
                        <a:pt x="537089" y="72466"/>
                        <a:pt x="535384" y="71835"/>
                      </a:cubicBezTo>
                      <a:cubicBezTo>
                        <a:pt x="533678" y="71204"/>
                        <a:pt x="532280" y="70249"/>
                        <a:pt x="531188" y="68970"/>
                      </a:cubicBezTo>
                      <a:cubicBezTo>
                        <a:pt x="530097" y="67691"/>
                        <a:pt x="529304" y="66071"/>
                        <a:pt x="528810" y="64110"/>
                      </a:cubicBezTo>
                      <a:cubicBezTo>
                        <a:pt x="528314" y="62149"/>
                        <a:pt x="528068" y="59838"/>
                        <a:pt x="528068" y="57178"/>
                      </a:cubicBezTo>
                      <a:lnTo>
                        <a:pt x="528068" y="30268"/>
                      </a:lnTo>
                      <a:lnTo>
                        <a:pt x="521621" y="30268"/>
                      </a:lnTo>
                      <a:cubicBezTo>
                        <a:pt x="521110" y="30268"/>
                        <a:pt x="520700" y="29995"/>
                        <a:pt x="520393" y="29450"/>
                      </a:cubicBezTo>
                      <a:cubicBezTo>
                        <a:pt x="520087" y="28904"/>
                        <a:pt x="519933" y="28017"/>
                        <a:pt x="519933" y="26790"/>
                      </a:cubicBezTo>
                      <a:cubicBezTo>
                        <a:pt x="519933" y="26141"/>
                        <a:pt x="519976" y="25596"/>
                        <a:pt x="520061" y="25152"/>
                      </a:cubicBezTo>
                      <a:cubicBezTo>
                        <a:pt x="520147" y="24709"/>
                        <a:pt x="520257" y="24342"/>
                        <a:pt x="520393" y="24052"/>
                      </a:cubicBezTo>
                      <a:cubicBezTo>
                        <a:pt x="520530" y="23763"/>
                        <a:pt x="520709" y="23558"/>
                        <a:pt x="520931" y="23439"/>
                      </a:cubicBezTo>
                      <a:cubicBezTo>
                        <a:pt x="521153" y="23319"/>
                        <a:pt x="521400" y="23259"/>
                        <a:pt x="521673" y="23259"/>
                      </a:cubicBezTo>
                      <a:lnTo>
                        <a:pt x="528068" y="23259"/>
                      </a:lnTo>
                      <a:lnTo>
                        <a:pt x="528068" y="12311"/>
                      </a:lnTo>
                      <a:cubicBezTo>
                        <a:pt x="528068" y="12073"/>
                        <a:pt x="528128" y="11851"/>
                        <a:pt x="528247" y="11646"/>
                      </a:cubicBezTo>
                      <a:cubicBezTo>
                        <a:pt x="528366" y="11442"/>
                        <a:pt x="528588" y="11263"/>
                        <a:pt x="528912" y="11109"/>
                      </a:cubicBezTo>
                      <a:cubicBezTo>
                        <a:pt x="529236" y="10956"/>
                        <a:pt x="529671" y="10845"/>
                        <a:pt x="530217" y="10777"/>
                      </a:cubicBezTo>
                      <a:cubicBezTo>
                        <a:pt x="530762" y="10708"/>
                        <a:pt x="531444" y="10674"/>
                        <a:pt x="532263" y="10674"/>
                      </a:cubicBezTo>
                      <a:cubicBezTo>
                        <a:pt x="533115" y="10674"/>
                        <a:pt x="533814" y="10708"/>
                        <a:pt x="534360" y="10777"/>
                      </a:cubicBezTo>
                      <a:cubicBezTo>
                        <a:pt x="534906" y="10845"/>
                        <a:pt x="535333" y="10956"/>
                        <a:pt x="535639" y="11109"/>
                      </a:cubicBezTo>
                      <a:cubicBezTo>
                        <a:pt x="535946" y="11263"/>
                        <a:pt x="536168" y="11442"/>
                        <a:pt x="536304" y="11646"/>
                      </a:cubicBezTo>
                      <a:cubicBezTo>
                        <a:pt x="536441" y="11851"/>
                        <a:pt x="536509" y="12073"/>
                        <a:pt x="536509" y="12311"/>
                      </a:cubicBezTo>
                      <a:lnTo>
                        <a:pt x="536509" y="23259"/>
                      </a:lnTo>
                      <a:lnTo>
                        <a:pt x="548327" y="23259"/>
                      </a:lnTo>
                      <a:cubicBezTo>
                        <a:pt x="548600" y="23259"/>
                        <a:pt x="548838" y="23319"/>
                        <a:pt x="549043" y="23439"/>
                      </a:cubicBezTo>
                      <a:cubicBezTo>
                        <a:pt x="549248" y="23558"/>
                        <a:pt x="549427" y="23763"/>
                        <a:pt x="549580" y="24052"/>
                      </a:cubicBezTo>
                      <a:cubicBezTo>
                        <a:pt x="549733" y="24342"/>
                        <a:pt x="549845" y="24709"/>
                        <a:pt x="549912" y="25152"/>
                      </a:cubicBezTo>
                      <a:cubicBezTo>
                        <a:pt x="549981" y="25596"/>
                        <a:pt x="550015" y="26141"/>
                        <a:pt x="550015" y="26790"/>
                      </a:cubicBezTo>
                      <a:cubicBezTo>
                        <a:pt x="550015" y="28017"/>
                        <a:pt x="549862" y="28904"/>
                        <a:pt x="549554" y="29450"/>
                      </a:cubicBezTo>
                      <a:cubicBezTo>
                        <a:pt x="549248" y="29995"/>
                        <a:pt x="548838" y="30268"/>
                        <a:pt x="548327" y="30268"/>
                      </a:cubicBezTo>
                      <a:lnTo>
                        <a:pt x="536509" y="30268"/>
                      </a:lnTo>
                      <a:lnTo>
                        <a:pt x="536509" y="55950"/>
                      </a:lnTo>
                      <a:cubicBezTo>
                        <a:pt x="536509" y="59122"/>
                        <a:pt x="536977" y="61518"/>
                        <a:pt x="537916" y="63138"/>
                      </a:cubicBezTo>
                      <a:cubicBezTo>
                        <a:pt x="538854" y="64758"/>
                        <a:pt x="540533" y="65568"/>
                        <a:pt x="542955" y="65568"/>
                      </a:cubicBezTo>
                      <a:cubicBezTo>
                        <a:pt x="543739" y="65568"/>
                        <a:pt x="544438" y="65491"/>
                        <a:pt x="545053" y="65338"/>
                      </a:cubicBezTo>
                      <a:cubicBezTo>
                        <a:pt x="545666" y="65184"/>
                        <a:pt x="546212" y="65022"/>
                        <a:pt x="546690" y="64852"/>
                      </a:cubicBezTo>
                      <a:cubicBezTo>
                        <a:pt x="547167" y="64681"/>
                        <a:pt x="547577" y="64519"/>
                        <a:pt x="547918" y="64366"/>
                      </a:cubicBezTo>
                      <a:cubicBezTo>
                        <a:pt x="548259" y="64212"/>
                        <a:pt x="548566" y="64136"/>
                        <a:pt x="548839" y="64136"/>
                      </a:cubicBezTo>
                      <a:cubicBezTo>
                        <a:pt x="549009" y="64136"/>
                        <a:pt x="549171" y="64178"/>
                        <a:pt x="549325" y="64264"/>
                      </a:cubicBezTo>
                      <a:cubicBezTo>
                        <a:pt x="549478" y="64349"/>
                        <a:pt x="549597" y="64511"/>
                        <a:pt x="549683" y="64750"/>
                      </a:cubicBezTo>
                      <a:cubicBezTo>
                        <a:pt x="549768" y="64988"/>
                        <a:pt x="549845" y="65312"/>
                        <a:pt x="549912" y="65722"/>
                      </a:cubicBezTo>
                      <a:cubicBezTo>
                        <a:pt x="549981" y="66131"/>
                        <a:pt x="550015" y="66643"/>
                        <a:pt x="550015" y="67256"/>
                      </a:cubicBezTo>
                      <a:close/>
                      <a:moveTo>
                        <a:pt x="598979" y="45616"/>
                      </a:moveTo>
                      <a:cubicBezTo>
                        <a:pt x="598979" y="46946"/>
                        <a:pt x="598644" y="47893"/>
                        <a:pt x="597977" y="48455"/>
                      </a:cubicBezTo>
                      <a:cubicBezTo>
                        <a:pt x="597308" y="49018"/>
                        <a:pt x="596546" y="49300"/>
                        <a:pt x="595689" y="49300"/>
                      </a:cubicBezTo>
                      <a:lnTo>
                        <a:pt x="565367" y="49300"/>
                      </a:lnTo>
                      <a:cubicBezTo>
                        <a:pt x="565367" y="51857"/>
                        <a:pt x="565624" y="54160"/>
                        <a:pt x="566137" y="56206"/>
                      </a:cubicBezTo>
                      <a:cubicBezTo>
                        <a:pt x="566652" y="58252"/>
                        <a:pt x="567508" y="60009"/>
                        <a:pt x="568708" y="61475"/>
                      </a:cubicBezTo>
                      <a:cubicBezTo>
                        <a:pt x="569907" y="62942"/>
                        <a:pt x="571467" y="64067"/>
                        <a:pt x="573386" y="64852"/>
                      </a:cubicBezTo>
                      <a:cubicBezTo>
                        <a:pt x="575305" y="65636"/>
                        <a:pt x="577653" y="66029"/>
                        <a:pt x="580429" y="66029"/>
                      </a:cubicBezTo>
                      <a:cubicBezTo>
                        <a:pt x="582622" y="66029"/>
                        <a:pt x="584576" y="65850"/>
                        <a:pt x="586289" y="65491"/>
                      </a:cubicBezTo>
                      <a:cubicBezTo>
                        <a:pt x="588003" y="65133"/>
                        <a:pt x="589485" y="64733"/>
                        <a:pt x="590737" y="64289"/>
                      </a:cubicBezTo>
                      <a:cubicBezTo>
                        <a:pt x="591987" y="63846"/>
                        <a:pt x="593016" y="63445"/>
                        <a:pt x="593821" y="63087"/>
                      </a:cubicBezTo>
                      <a:cubicBezTo>
                        <a:pt x="594627" y="62729"/>
                        <a:pt x="595235" y="62550"/>
                        <a:pt x="595647" y="62550"/>
                      </a:cubicBezTo>
                      <a:cubicBezTo>
                        <a:pt x="595887" y="62550"/>
                        <a:pt x="596100" y="62609"/>
                        <a:pt x="596289" y="62729"/>
                      </a:cubicBezTo>
                      <a:cubicBezTo>
                        <a:pt x="596477" y="62848"/>
                        <a:pt x="596623" y="63027"/>
                        <a:pt x="596726" y="63266"/>
                      </a:cubicBezTo>
                      <a:cubicBezTo>
                        <a:pt x="596829" y="63505"/>
                        <a:pt x="596906" y="63837"/>
                        <a:pt x="596957" y="64264"/>
                      </a:cubicBezTo>
                      <a:cubicBezTo>
                        <a:pt x="597009" y="64690"/>
                        <a:pt x="597034" y="65210"/>
                        <a:pt x="597034" y="65824"/>
                      </a:cubicBezTo>
                      <a:cubicBezTo>
                        <a:pt x="597034" y="66267"/>
                        <a:pt x="597017" y="66651"/>
                        <a:pt x="596983" y="66975"/>
                      </a:cubicBezTo>
                      <a:cubicBezTo>
                        <a:pt x="596949" y="67299"/>
                        <a:pt x="596906" y="67589"/>
                        <a:pt x="596855" y="67845"/>
                      </a:cubicBezTo>
                      <a:cubicBezTo>
                        <a:pt x="596804" y="68101"/>
                        <a:pt x="596719" y="68331"/>
                        <a:pt x="596599" y="68535"/>
                      </a:cubicBezTo>
                      <a:cubicBezTo>
                        <a:pt x="596480" y="68740"/>
                        <a:pt x="596327" y="68936"/>
                        <a:pt x="596139" y="69124"/>
                      </a:cubicBezTo>
                      <a:cubicBezTo>
                        <a:pt x="595952" y="69311"/>
                        <a:pt x="595397" y="69618"/>
                        <a:pt x="594476" y="70045"/>
                      </a:cubicBezTo>
                      <a:cubicBezTo>
                        <a:pt x="593555" y="70471"/>
                        <a:pt x="592362" y="70889"/>
                        <a:pt x="590895" y="71298"/>
                      </a:cubicBezTo>
                      <a:cubicBezTo>
                        <a:pt x="589429" y="71707"/>
                        <a:pt x="587731" y="72074"/>
                        <a:pt x="585805" y="72398"/>
                      </a:cubicBezTo>
                      <a:cubicBezTo>
                        <a:pt x="583878" y="72722"/>
                        <a:pt x="581823" y="72884"/>
                        <a:pt x="579640" y="72884"/>
                      </a:cubicBezTo>
                      <a:cubicBezTo>
                        <a:pt x="575854" y="72884"/>
                        <a:pt x="572537" y="72355"/>
                        <a:pt x="569689" y="71298"/>
                      </a:cubicBezTo>
                      <a:cubicBezTo>
                        <a:pt x="566841" y="70241"/>
                        <a:pt x="564446" y="68672"/>
                        <a:pt x="562502" y="66591"/>
                      </a:cubicBezTo>
                      <a:cubicBezTo>
                        <a:pt x="560558" y="64511"/>
                        <a:pt x="559091" y="61902"/>
                        <a:pt x="558102" y="58764"/>
                      </a:cubicBezTo>
                      <a:cubicBezTo>
                        <a:pt x="557112" y="55626"/>
                        <a:pt x="556618" y="51977"/>
                        <a:pt x="556618" y="47816"/>
                      </a:cubicBezTo>
                      <a:cubicBezTo>
                        <a:pt x="556618" y="43860"/>
                        <a:pt x="557130" y="40304"/>
                        <a:pt x="558152" y="37149"/>
                      </a:cubicBezTo>
                      <a:cubicBezTo>
                        <a:pt x="559176" y="33994"/>
                        <a:pt x="560651" y="31317"/>
                        <a:pt x="562578" y="29117"/>
                      </a:cubicBezTo>
                      <a:cubicBezTo>
                        <a:pt x="564506" y="26917"/>
                        <a:pt x="566833" y="25229"/>
                        <a:pt x="569562" y="24052"/>
                      </a:cubicBezTo>
                      <a:cubicBezTo>
                        <a:pt x="572290" y="22876"/>
                        <a:pt x="575342" y="22287"/>
                        <a:pt x="578719" y="22287"/>
                      </a:cubicBezTo>
                      <a:cubicBezTo>
                        <a:pt x="582335" y="22287"/>
                        <a:pt x="585412" y="22867"/>
                        <a:pt x="587953" y="24027"/>
                      </a:cubicBezTo>
                      <a:cubicBezTo>
                        <a:pt x="590495" y="25186"/>
                        <a:pt x="592583" y="26747"/>
                        <a:pt x="594221" y="28708"/>
                      </a:cubicBezTo>
                      <a:cubicBezTo>
                        <a:pt x="595857" y="30669"/>
                        <a:pt x="597060" y="32971"/>
                        <a:pt x="597827" y="35614"/>
                      </a:cubicBezTo>
                      <a:cubicBezTo>
                        <a:pt x="598595" y="38258"/>
                        <a:pt x="598979" y="41080"/>
                        <a:pt x="598979" y="44081"/>
                      </a:cubicBezTo>
                      <a:close/>
                      <a:moveTo>
                        <a:pt x="590486" y="43109"/>
                      </a:moveTo>
                      <a:cubicBezTo>
                        <a:pt x="590588" y="38675"/>
                        <a:pt x="589601" y="35197"/>
                        <a:pt x="587526" y="32673"/>
                      </a:cubicBezTo>
                      <a:cubicBezTo>
                        <a:pt x="585450" y="30149"/>
                        <a:pt x="582371" y="28887"/>
                        <a:pt x="578286" y="28887"/>
                      </a:cubicBezTo>
                      <a:cubicBezTo>
                        <a:pt x="576194" y="28887"/>
                        <a:pt x="574357" y="29279"/>
                        <a:pt x="572779" y="30064"/>
                      </a:cubicBezTo>
                      <a:cubicBezTo>
                        <a:pt x="571201" y="30848"/>
                        <a:pt x="569880" y="31888"/>
                        <a:pt x="568816" y="33184"/>
                      </a:cubicBezTo>
                      <a:cubicBezTo>
                        <a:pt x="567752" y="34480"/>
                        <a:pt x="566928" y="35990"/>
                        <a:pt x="566345" y="37712"/>
                      </a:cubicBezTo>
                      <a:cubicBezTo>
                        <a:pt x="565761" y="39434"/>
                        <a:pt x="565435" y="41233"/>
                        <a:pt x="565367" y="43109"/>
                      </a:cubicBezTo>
                      <a:close/>
                      <a:moveTo>
                        <a:pt x="650930" y="70633"/>
                      </a:moveTo>
                      <a:cubicBezTo>
                        <a:pt x="650930" y="70906"/>
                        <a:pt x="650862" y="71136"/>
                        <a:pt x="650726" y="71324"/>
                      </a:cubicBezTo>
                      <a:cubicBezTo>
                        <a:pt x="650589" y="71511"/>
                        <a:pt x="650368" y="71673"/>
                        <a:pt x="650060" y="71810"/>
                      </a:cubicBezTo>
                      <a:cubicBezTo>
                        <a:pt x="649753" y="71946"/>
                        <a:pt x="649327" y="72048"/>
                        <a:pt x="648782" y="72117"/>
                      </a:cubicBezTo>
                      <a:cubicBezTo>
                        <a:pt x="648236" y="72185"/>
                        <a:pt x="647554" y="72219"/>
                        <a:pt x="646735" y="72219"/>
                      </a:cubicBezTo>
                      <a:cubicBezTo>
                        <a:pt x="645883" y="72219"/>
                        <a:pt x="645183" y="72185"/>
                        <a:pt x="644638" y="72117"/>
                      </a:cubicBezTo>
                      <a:cubicBezTo>
                        <a:pt x="644092" y="72048"/>
                        <a:pt x="643666" y="71946"/>
                        <a:pt x="643358" y="71810"/>
                      </a:cubicBezTo>
                      <a:cubicBezTo>
                        <a:pt x="643052" y="71673"/>
                        <a:pt x="642830" y="71511"/>
                        <a:pt x="642694" y="71324"/>
                      </a:cubicBezTo>
                      <a:cubicBezTo>
                        <a:pt x="642557" y="71136"/>
                        <a:pt x="642489" y="70906"/>
                        <a:pt x="642489" y="70633"/>
                      </a:cubicBezTo>
                      <a:lnTo>
                        <a:pt x="642489" y="43672"/>
                      </a:lnTo>
                      <a:cubicBezTo>
                        <a:pt x="642489" y="41046"/>
                        <a:pt x="642284" y="38931"/>
                        <a:pt x="641875" y="37328"/>
                      </a:cubicBezTo>
                      <a:cubicBezTo>
                        <a:pt x="641466" y="35725"/>
                        <a:pt x="640869" y="34344"/>
                        <a:pt x="640085" y="33184"/>
                      </a:cubicBezTo>
                      <a:cubicBezTo>
                        <a:pt x="639300" y="32025"/>
                        <a:pt x="638285" y="31138"/>
                        <a:pt x="637040" y="30524"/>
                      </a:cubicBezTo>
                      <a:cubicBezTo>
                        <a:pt x="635796" y="29910"/>
                        <a:pt x="634354" y="29603"/>
                        <a:pt x="632717" y="29603"/>
                      </a:cubicBezTo>
                      <a:cubicBezTo>
                        <a:pt x="630602" y="29603"/>
                        <a:pt x="628488" y="30354"/>
                        <a:pt x="626373" y="31854"/>
                      </a:cubicBezTo>
                      <a:cubicBezTo>
                        <a:pt x="624259" y="33355"/>
                        <a:pt x="622042" y="35555"/>
                        <a:pt x="619723" y="38454"/>
                      </a:cubicBezTo>
                      <a:lnTo>
                        <a:pt x="619723" y="70633"/>
                      </a:lnTo>
                      <a:cubicBezTo>
                        <a:pt x="619723" y="70906"/>
                        <a:pt x="619654" y="71136"/>
                        <a:pt x="619518" y="71324"/>
                      </a:cubicBezTo>
                      <a:cubicBezTo>
                        <a:pt x="619382" y="71511"/>
                        <a:pt x="619160" y="71673"/>
                        <a:pt x="618853" y="71810"/>
                      </a:cubicBezTo>
                      <a:cubicBezTo>
                        <a:pt x="618546" y="71946"/>
                        <a:pt x="618120" y="72048"/>
                        <a:pt x="617574" y="72117"/>
                      </a:cubicBezTo>
                      <a:cubicBezTo>
                        <a:pt x="617028" y="72185"/>
                        <a:pt x="616329" y="72219"/>
                        <a:pt x="615477" y="72219"/>
                      </a:cubicBezTo>
                      <a:cubicBezTo>
                        <a:pt x="614658" y="72219"/>
                        <a:pt x="613976" y="72185"/>
                        <a:pt x="613430" y="72117"/>
                      </a:cubicBezTo>
                      <a:cubicBezTo>
                        <a:pt x="612884" y="72048"/>
                        <a:pt x="612450" y="71946"/>
                        <a:pt x="612126" y="71810"/>
                      </a:cubicBezTo>
                      <a:cubicBezTo>
                        <a:pt x="611802" y="71673"/>
                        <a:pt x="611580" y="71511"/>
                        <a:pt x="611460" y="71324"/>
                      </a:cubicBezTo>
                      <a:cubicBezTo>
                        <a:pt x="611341" y="71136"/>
                        <a:pt x="611281" y="70906"/>
                        <a:pt x="611281" y="70633"/>
                      </a:cubicBezTo>
                      <a:lnTo>
                        <a:pt x="611281" y="24590"/>
                      </a:lnTo>
                      <a:cubicBezTo>
                        <a:pt x="611281" y="24317"/>
                        <a:pt x="611332" y="24087"/>
                        <a:pt x="611435" y="23899"/>
                      </a:cubicBezTo>
                      <a:cubicBezTo>
                        <a:pt x="611537" y="23711"/>
                        <a:pt x="611742" y="23541"/>
                        <a:pt x="612049" y="23387"/>
                      </a:cubicBezTo>
                      <a:cubicBezTo>
                        <a:pt x="612355" y="23234"/>
                        <a:pt x="612748" y="23132"/>
                        <a:pt x="613226" y="23080"/>
                      </a:cubicBezTo>
                      <a:cubicBezTo>
                        <a:pt x="613703" y="23029"/>
                        <a:pt x="614334" y="23004"/>
                        <a:pt x="615119" y="23004"/>
                      </a:cubicBezTo>
                      <a:cubicBezTo>
                        <a:pt x="615869" y="23004"/>
                        <a:pt x="616491" y="23029"/>
                        <a:pt x="616986" y="23080"/>
                      </a:cubicBezTo>
                      <a:cubicBezTo>
                        <a:pt x="617480" y="23132"/>
                        <a:pt x="617864" y="23234"/>
                        <a:pt x="618137" y="23387"/>
                      </a:cubicBezTo>
                      <a:cubicBezTo>
                        <a:pt x="618410" y="23541"/>
                        <a:pt x="618606" y="23711"/>
                        <a:pt x="618725" y="23899"/>
                      </a:cubicBezTo>
                      <a:cubicBezTo>
                        <a:pt x="618845" y="24087"/>
                        <a:pt x="618904" y="24317"/>
                        <a:pt x="618904" y="24590"/>
                      </a:cubicBezTo>
                      <a:lnTo>
                        <a:pt x="618904" y="30678"/>
                      </a:lnTo>
                      <a:cubicBezTo>
                        <a:pt x="621497" y="27779"/>
                        <a:pt x="624080" y="25655"/>
                        <a:pt x="626655" y="24308"/>
                      </a:cubicBezTo>
                      <a:cubicBezTo>
                        <a:pt x="629230" y="22961"/>
                        <a:pt x="631830" y="22287"/>
                        <a:pt x="634457" y="22287"/>
                      </a:cubicBezTo>
                      <a:cubicBezTo>
                        <a:pt x="637526" y="22287"/>
                        <a:pt x="640110" y="22808"/>
                        <a:pt x="642208" y="23848"/>
                      </a:cubicBezTo>
                      <a:cubicBezTo>
                        <a:pt x="644305" y="24888"/>
                        <a:pt x="646002" y="26278"/>
                        <a:pt x="647298" y="28017"/>
                      </a:cubicBezTo>
                      <a:cubicBezTo>
                        <a:pt x="648594" y="29757"/>
                        <a:pt x="649523" y="31795"/>
                        <a:pt x="650086" y="34131"/>
                      </a:cubicBezTo>
                      <a:cubicBezTo>
                        <a:pt x="650649" y="36467"/>
                        <a:pt x="650930" y="39272"/>
                        <a:pt x="650930" y="42546"/>
                      </a:cubicBezTo>
                      <a:close/>
                      <a:moveTo>
                        <a:pt x="688842" y="67256"/>
                      </a:moveTo>
                      <a:cubicBezTo>
                        <a:pt x="688842" y="68246"/>
                        <a:pt x="688774" y="69030"/>
                        <a:pt x="688637" y="69610"/>
                      </a:cubicBezTo>
                      <a:cubicBezTo>
                        <a:pt x="688501" y="70190"/>
                        <a:pt x="688296" y="70616"/>
                        <a:pt x="688023" y="70889"/>
                      </a:cubicBezTo>
                      <a:cubicBezTo>
                        <a:pt x="687751" y="71162"/>
                        <a:pt x="687341" y="71417"/>
                        <a:pt x="686795" y="71656"/>
                      </a:cubicBezTo>
                      <a:cubicBezTo>
                        <a:pt x="686249" y="71895"/>
                        <a:pt x="685627" y="72091"/>
                        <a:pt x="684928" y="72244"/>
                      </a:cubicBezTo>
                      <a:cubicBezTo>
                        <a:pt x="684229" y="72398"/>
                        <a:pt x="683487" y="72526"/>
                        <a:pt x="682703" y="72628"/>
                      </a:cubicBezTo>
                      <a:cubicBezTo>
                        <a:pt x="681918" y="72730"/>
                        <a:pt x="681134" y="72782"/>
                        <a:pt x="680350" y="72782"/>
                      </a:cubicBezTo>
                      <a:cubicBezTo>
                        <a:pt x="677962" y="72782"/>
                        <a:pt x="675916" y="72466"/>
                        <a:pt x="674211" y="71835"/>
                      </a:cubicBezTo>
                      <a:cubicBezTo>
                        <a:pt x="672505" y="71204"/>
                        <a:pt x="671107" y="70249"/>
                        <a:pt x="670015" y="68970"/>
                      </a:cubicBezTo>
                      <a:cubicBezTo>
                        <a:pt x="668923" y="67691"/>
                        <a:pt x="668131" y="66071"/>
                        <a:pt x="667637" y="64110"/>
                      </a:cubicBezTo>
                      <a:cubicBezTo>
                        <a:pt x="667141" y="62149"/>
                        <a:pt x="666895" y="59838"/>
                        <a:pt x="666895" y="57178"/>
                      </a:cubicBezTo>
                      <a:lnTo>
                        <a:pt x="666895" y="30268"/>
                      </a:lnTo>
                      <a:lnTo>
                        <a:pt x="660448" y="30268"/>
                      </a:lnTo>
                      <a:cubicBezTo>
                        <a:pt x="659937" y="30268"/>
                        <a:pt x="659527" y="29995"/>
                        <a:pt x="659220" y="29450"/>
                      </a:cubicBezTo>
                      <a:cubicBezTo>
                        <a:pt x="658914" y="28904"/>
                        <a:pt x="658760" y="28017"/>
                        <a:pt x="658760" y="26790"/>
                      </a:cubicBezTo>
                      <a:cubicBezTo>
                        <a:pt x="658760" y="26141"/>
                        <a:pt x="658803" y="25596"/>
                        <a:pt x="658888" y="25152"/>
                      </a:cubicBezTo>
                      <a:cubicBezTo>
                        <a:pt x="658974" y="24709"/>
                        <a:pt x="659084" y="24342"/>
                        <a:pt x="659220" y="24052"/>
                      </a:cubicBezTo>
                      <a:cubicBezTo>
                        <a:pt x="659357" y="23763"/>
                        <a:pt x="659536" y="23558"/>
                        <a:pt x="659758" y="23439"/>
                      </a:cubicBezTo>
                      <a:cubicBezTo>
                        <a:pt x="659979" y="23319"/>
                        <a:pt x="660227" y="23259"/>
                        <a:pt x="660500" y="23259"/>
                      </a:cubicBezTo>
                      <a:lnTo>
                        <a:pt x="666895" y="23259"/>
                      </a:lnTo>
                      <a:lnTo>
                        <a:pt x="666895" y="12311"/>
                      </a:lnTo>
                      <a:cubicBezTo>
                        <a:pt x="666895" y="12073"/>
                        <a:pt x="666955" y="11851"/>
                        <a:pt x="667074" y="11646"/>
                      </a:cubicBezTo>
                      <a:cubicBezTo>
                        <a:pt x="667193" y="11442"/>
                        <a:pt x="667415" y="11263"/>
                        <a:pt x="667739" y="11109"/>
                      </a:cubicBezTo>
                      <a:cubicBezTo>
                        <a:pt x="668062" y="10956"/>
                        <a:pt x="668498" y="10845"/>
                        <a:pt x="669043" y="10777"/>
                      </a:cubicBezTo>
                      <a:cubicBezTo>
                        <a:pt x="669589" y="10708"/>
                        <a:pt x="670271" y="10674"/>
                        <a:pt x="671089" y="10674"/>
                      </a:cubicBezTo>
                      <a:cubicBezTo>
                        <a:pt x="671942" y="10674"/>
                        <a:pt x="672641" y="10708"/>
                        <a:pt x="673187" y="10777"/>
                      </a:cubicBezTo>
                      <a:cubicBezTo>
                        <a:pt x="673733" y="10845"/>
                        <a:pt x="674159" y="10956"/>
                        <a:pt x="674466" y="11109"/>
                      </a:cubicBezTo>
                      <a:cubicBezTo>
                        <a:pt x="674773" y="11263"/>
                        <a:pt x="674995" y="11442"/>
                        <a:pt x="675131" y="11646"/>
                      </a:cubicBezTo>
                      <a:cubicBezTo>
                        <a:pt x="675268" y="11851"/>
                        <a:pt x="675336" y="12073"/>
                        <a:pt x="675336" y="12311"/>
                      </a:cubicBezTo>
                      <a:lnTo>
                        <a:pt x="675336" y="23259"/>
                      </a:lnTo>
                      <a:lnTo>
                        <a:pt x="687153" y="23259"/>
                      </a:lnTo>
                      <a:cubicBezTo>
                        <a:pt x="687427" y="23259"/>
                        <a:pt x="687666" y="23319"/>
                        <a:pt x="687870" y="23439"/>
                      </a:cubicBezTo>
                      <a:cubicBezTo>
                        <a:pt x="688074" y="23558"/>
                        <a:pt x="688254" y="23763"/>
                        <a:pt x="688407" y="24052"/>
                      </a:cubicBezTo>
                      <a:cubicBezTo>
                        <a:pt x="688560" y="24342"/>
                        <a:pt x="688672" y="24709"/>
                        <a:pt x="688739" y="25152"/>
                      </a:cubicBezTo>
                      <a:cubicBezTo>
                        <a:pt x="688808" y="25596"/>
                        <a:pt x="688842" y="26141"/>
                        <a:pt x="688842" y="26790"/>
                      </a:cubicBezTo>
                      <a:cubicBezTo>
                        <a:pt x="688842" y="28017"/>
                        <a:pt x="688689" y="28904"/>
                        <a:pt x="688381" y="29450"/>
                      </a:cubicBezTo>
                      <a:cubicBezTo>
                        <a:pt x="688074" y="29995"/>
                        <a:pt x="687666" y="30268"/>
                        <a:pt x="687153" y="30268"/>
                      </a:cubicBezTo>
                      <a:lnTo>
                        <a:pt x="675336" y="30268"/>
                      </a:lnTo>
                      <a:lnTo>
                        <a:pt x="675336" y="55950"/>
                      </a:lnTo>
                      <a:cubicBezTo>
                        <a:pt x="675336" y="59122"/>
                        <a:pt x="675805" y="61518"/>
                        <a:pt x="676743" y="63138"/>
                      </a:cubicBezTo>
                      <a:cubicBezTo>
                        <a:pt x="677681" y="64758"/>
                        <a:pt x="679360" y="65568"/>
                        <a:pt x="681782" y="65568"/>
                      </a:cubicBezTo>
                      <a:cubicBezTo>
                        <a:pt x="682566" y="65568"/>
                        <a:pt x="683265" y="65491"/>
                        <a:pt x="683880" y="65338"/>
                      </a:cubicBezTo>
                      <a:cubicBezTo>
                        <a:pt x="684493" y="65184"/>
                        <a:pt x="685039" y="65022"/>
                        <a:pt x="685517" y="64852"/>
                      </a:cubicBezTo>
                      <a:cubicBezTo>
                        <a:pt x="685994" y="64681"/>
                        <a:pt x="686404" y="64519"/>
                        <a:pt x="686745" y="64366"/>
                      </a:cubicBezTo>
                      <a:cubicBezTo>
                        <a:pt x="687086" y="64212"/>
                        <a:pt x="687392" y="64136"/>
                        <a:pt x="687666" y="64136"/>
                      </a:cubicBezTo>
                      <a:cubicBezTo>
                        <a:pt x="687836" y="64136"/>
                        <a:pt x="687998" y="64178"/>
                        <a:pt x="688152" y="64264"/>
                      </a:cubicBezTo>
                      <a:cubicBezTo>
                        <a:pt x="688305" y="64349"/>
                        <a:pt x="688424" y="64511"/>
                        <a:pt x="688510" y="64750"/>
                      </a:cubicBezTo>
                      <a:cubicBezTo>
                        <a:pt x="688595" y="64988"/>
                        <a:pt x="688672" y="65312"/>
                        <a:pt x="688739" y="65722"/>
                      </a:cubicBezTo>
                      <a:cubicBezTo>
                        <a:pt x="688808" y="66131"/>
                        <a:pt x="688842" y="66643"/>
                        <a:pt x="688842" y="67256"/>
                      </a:cubicBezTo>
                      <a:close/>
                      <a:moveTo>
                        <a:pt x="728531" y="58099"/>
                      </a:moveTo>
                      <a:cubicBezTo>
                        <a:pt x="728531" y="60452"/>
                        <a:pt x="728097" y="62550"/>
                        <a:pt x="727227" y="64391"/>
                      </a:cubicBezTo>
                      <a:cubicBezTo>
                        <a:pt x="726356" y="66233"/>
                        <a:pt x="725120" y="67785"/>
                        <a:pt x="723518" y="69047"/>
                      </a:cubicBezTo>
                      <a:cubicBezTo>
                        <a:pt x="721915" y="70309"/>
                        <a:pt x="720004" y="71264"/>
                        <a:pt x="717788" y="71912"/>
                      </a:cubicBezTo>
                      <a:cubicBezTo>
                        <a:pt x="715570" y="72560"/>
                        <a:pt x="713132" y="72884"/>
                        <a:pt x="710472" y="72884"/>
                      </a:cubicBezTo>
                      <a:cubicBezTo>
                        <a:pt x="708834" y="72884"/>
                        <a:pt x="707274" y="72756"/>
                        <a:pt x="705791" y="72500"/>
                      </a:cubicBezTo>
                      <a:cubicBezTo>
                        <a:pt x="704307" y="72244"/>
                        <a:pt x="702976" y="71920"/>
                        <a:pt x="701800" y="71528"/>
                      </a:cubicBezTo>
                      <a:cubicBezTo>
                        <a:pt x="700624" y="71136"/>
                        <a:pt x="699625" y="70727"/>
                        <a:pt x="698807" y="70300"/>
                      </a:cubicBezTo>
                      <a:cubicBezTo>
                        <a:pt x="697989" y="69874"/>
                        <a:pt x="697392" y="69490"/>
                        <a:pt x="697017" y="69149"/>
                      </a:cubicBezTo>
                      <a:cubicBezTo>
                        <a:pt x="696641" y="68808"/>
                        <a:pt x="696369" y="68331"/>
                        <a:pt x="696198" y="67717"/>
                      </a:cubicBezTo>
                      <a:cubicBezTo>
                        <a:pt x="696028" y="67103"/>
                        <a:pt x="695942" y="66267"/>
                        <a:pt x="695942" y="65210"/>
                      </a:cubicBezTo>
                      <a:cubicBezTo>
                        <a:pt x="695942" y="64562"/>
                        <a:pt x="695976" y="64016"/>
                        <a:pt x="696045" y="63573"/>
                      </a:cubicBezTo>
                      <a:cubicBezTo>
                        <a:pt x="696113" y="63130"/>
                        <a:pt x="696198" y="62771"/>
                        <a:pt x="696300" y="62499"/>
                      </a:cubicBezTo>
                      <a:cubicBezTo>
                        <a:pt x="696403" y="62226"/>
                        <a:pt x="696548" y="62030"/>
                        <a:pt x="696736" y="61910"/>
                      </a:cubicBezTo>
                      <a:cubicBezTo>
                        <a:pt x="696923" y="61791"/>
                        <a:pt x="697137" y="61731"/>
                        <a:pt x="697375" y="61731"/>
                      </a:cubicBezTo>
                      <a:cubicBezTo>
                        <a:pt x="697750" y="61731"/>
                        <a:pt x="698304" y="61961"/>
                        <a:pt x="699038" y="62422"/>
                      </a:cubicBezTo>
                      <a:cubicBezTo>
                        <a:pt x="699771" y="62882"/>
                        <a:pt x="700675" y="63385"/>
                        <a:pt x="701749" y="63931"/>
                      </a:cubicBezTo>
                      <a:cubicBezTo>
                        <a:pt x="702823" y="64477"/>
                        <a:pt x="704094" y="64980"/>
                        <a:pt x="705560" y="65440"/>
                      </a:cubicBezTo>
                      <a:cubicBezTo>
                        <a:pt x="707027" y="65901"/>
                        <a:pt x="708715" y="66131"/>
                        <a:pt x="710625" y="66131"/>
                      </a:cubicBezTo>
                      <a:cubicBezTo>
                        <a:pt x="712057" y="66131"/>
                        <a:pt x="713354" y="65977"/>
                        <a:pt x="714513" y="65670"/>
                      </a:cubicBezTo>
                      <a:cubicBezTo>
                        <a:pt x="715673" y="65364"/>
                        <a:pt x="716679" y="64912"/>
                        <a:pt x="717531" y="64315"/>
                      </a:cubicBezTo>
                      <a:cubicBezTo>
                        <a:pt x="718384" y="63718"/>
                        <a:pt x="719041" y="62959"/>
                        <a:pt x="719501" y="62038"/>
                      </a:cubicBezTo>
                      <a:cubicBezTo>
                        <a:pt x="719962" y="61117"/>
                        <a:pt x="720192" y="60026"/>
                        <a:pt x="720192" y="58764"/>
                      </a:cubicBezTo>
                      <a:cubicBezTo>
                        <a:pt x="720192" y="57468"/>
                        <a:pt x="719859" y="56377"/>
                        <a:pt x="719195" y="55490"/>
                      </a:cubicBezTo>
                      <a:cubicBezTo>
                        <a:pt x="718530" y="54603"/>
                        <a:pt x="717651" y="53819"/>
                        <a:pt x="716560" y="53136"/>
                      </a:cubicBezTo>
                      <a:cubicBezTo>
                        <a:pt x="715468" y="52454"/>
                        <a:pt x="714241" y="51849"/>
                        <a:pt x="712877" y="51320"/>
                      </a:cubicBezTo>
                      <a:cubicBezTo>
                        <a:pt x="711512" y="50792"/>
                        <a:pt x="710105" y="50237"/>
                        <a:pt x="708655" y="49658"/>
                      </a:cubicBezTo>
                      <a:cubicBezTo>
                        <a:pt x="707206" y="49078"/>
                        <a:pt x="705791" y="48421"/>
                        <a:pt x="704409" y="47688"/>
                      </a:cubicBezTo>
                      <a:cubicBezTo>
                        <a:pt x="703028" y="46955"/>
                        <a:pt x="701791" y="46059"/>
                        <a:pt x="700700" y="45002"/>
                      </a:cubicBezTo>
                      <a:cubicBezTo>
                        <a:pt x="699609" y="43945"/>
                        <a:pt x="698731" y="42683"/>
                        <a:pt x="698065" y="41216"/>
                      </a:cubicBezTo>
                      <a:cubicBezTo>
                        <a:pt x="697400" y="39750"/>
                        <a:pt x="697068" y="37993"/>
                        <a:pt x="697068" y="35947"/>
                      </a:cubicBezTo>
                      <a:cubicBezTo>
                        <a:pt x="697068" y="34139"/>
                        <a:pt x="697418" y="32408"/>
                        <a:pt x="698117" y="30754"/>
                      </a:cubicBezTo>
                      <a:cubicBezTo>
                        <a:pt x="698816" y="29100"/>
                        <a:pt x="699864" y="27651"/>
                        <a:pt x="701263" y="26406"/>
                      </a:cubicBezTo>
                      <a:cubicBezTo>
                        <a:pt x="702661" y="25161"/>
                        <a:pt x="704409" y="24163"/>
                        <a:pt x="706507" y="23413"/>
                      </a:cubicBezTo>
                      <a:cubicBezTo>
                        <a:pt x="708605" y="22663"/>
                        <a:pt x="711052" y="22287"/>
                        <a:pt x="713848" y="22287"/>
                      </a:cubicBezTo>
                      <a:cubicBezTo>
                        <a:pt x="715076" y="22287"/>
                        <a:pt x="716304" y="22390"/>
                        <a:pt x="717531" y="22594"/>
                      </a:cubicBezTo>
                      <a:cubicBezTo>
                        <a:pt x="718759" y="22799"/>
                        <a:pt x="719868" y="23055"/>
                        <a:pt x="720858" y="23362"/>
                      </a:cubicBezTo>
                      <a:cubicBezTo>
                        <a:pt x="721846" y="23669"/>
                        <a:pt x="722690" y="24001"/>
                        <a:pt x="723389" y="24359"/>
                      </a:cubicBezTo>
                      <a:cubicBezTo>
                        <a:pt x="724089" y="24718"/>
                        <a:pt x="724617" y="25033"/>
                        <a:pt x="724975" y="25306"/>
                      </a:cubicBezTo>
                      <a:cubicBezTo>
                        <a:pt x="725333" y="25579"/>
                        <a:pt x="725573" y="25817"/>
                        <a:pt x="725692" y="26022"/>
                      </a:cubicBezTo>
                      <a:cubicBezTo>
                        <a:pt x="725812" y="26227"/>
                        <a:pt x="725896" y="26457"/>
                        <a:pt x="725948" y="26713"/>
                      </a:cubicBezTo>
                      <a:cubicBezTo>
                        <a:pt x="725998" y="26968"/>
                        <a:pt x="726050" y="27284"/>
                        <a:pt x="726101" y="27659"/>
                      </a:cubicBezTo>
                      <a:cubicBezTo>
                        <a:pt x="726153" y="28034"/>
                        <a:pt x="726177" y="28495"/>
                        <a:pt x="726177" y="29040"/>
                      </a:cubicBezTo>
                      <a:cubicBezTo>
                        <a:pt x="726177" y="29620"/>
                        <a:pt x="726153" y="30123"/>
                        <a:pt x="726101" y="30550"/>
                      </a:cubicBezTo>
                      <a:cubicBezTo>
                        <a:pt x="726050" y="30976"/>
                        <a:pt x="725965" y="31326"/>
                        <a:pt x="725845" y="31598"/>
                      </a:cubicBezTo>
                      <a:cubicBezTo>
                        <a:pt x="725726" y="31871"/>
                        <a:pt x="725581" y="32067"/>
                        <a:pt x="725411" y="32187"/>
                      </a:cubicBezTo>
                      <a:cubicBezTo>
                        <a:pt x="725240" y="32306"/>
                        <a:pt x="725052" y="32366"/>
                        <a:pt x="724848" y="32366"/>
                      </a:cubicBezTo>
                      <a:cubicBezTo>
                        <a:pt x="724541" y="32366"/>
                        <a:pt x="724097" y="32178"/>
                        <a:pt x="723518" y="31803"/>
                      </a:cubicBezTo>
                      <a:cubicBezTo>
                        <a:pt x="722938" y="31428"/>
                        <a:pt x="722187" y="31027"/>
                        <a:pt x="721266" y="30601"/>
                      </a:cubicBezTo>
                      <a:cubicBezTo>
                        <a:pt x="720345" y="30174"/>
                        <a:pt x="719263" y="29774"/>
                        <a:pt x="718018" y="29399"/>
                      </a:cubicBezTo>
                      <a:cubicBezTo>
                        <a:pt x="716773" y="29023"/>
                        <a:pt x="715349" y="28836"/>
                        <a:pt x="713746" y="28836"/>
                      </a:cubicBezTo>
                      <a:cubicBezTo>
                        <a:pt x="712314" y="28836"/>
                        <a:pt x="711052" y="28998"/>
                        <a:pt x="709960" y="29322"/>
                      </a:cubicBezTo>
                      <a:cubicBezTo>
                        <a:pt x="708869" y="29646"/>
                        <a:pt x="707973" y="30106"/>
                        <a:pt x="707274" y="30703"/>
                      </a:cubicBezTo>
                      <a:cubicBezTo>
                        <a:pt x="706575" y="31300"/>
                        <a:pt x="706046" y="32008"/>
                        <a:pt x="705688" y="32826"/>
                      </a:cubicBezTo>
                      <a:cubicBezTo>
                        <a:pt x="705330" y="33645"/>
                        <a:pt x="705151" y="34532"/>
                        <a:pt x="705151" y="35487"/>
                      </a:cubicBezTo>
                      <a:cubicBezTo>
                        <a:pt x="705151" y="36817"/>
                        <a:pt x="705492" y="37934"/>
                        <a:pt x="706175" y="38837"/>
                      </a:cubicBezTo>
                      <a:cubicBezTo>
                        <a:pt x="706857" y="39741"/>
                        <a:pt x="707744" y="40534"/>
                        <a:pt x="708834" y="41216"/>
                      </a:cubicBezTo>
                      <a:cubicBezTo>
                        <a:pt x="709926" y="41899"/>
                        <a:pt x="711171" y="42512"/>
                        <a:pt x="712569" y="43058"/>
                      </a:cubicBezTo>
                      <a:cubicBezTo>
                        <a:pt x="713967" y="43604"/>
                        <a:pt x="715391" y="44167"/>
                        <a:pt x="716841" y="44746"/>
                      </a:cubicBezTo>
                      <a:cubicBezTo>
                        <a:pt x="718291" y="45326"/>
                        <a:pt x="719723" y="45974"/>
                        <a:pt x="721139" y="46690"/>
                      </a:cubicBezTo>
                      <a:cubicBezTo>
                        <a:pt x="722554" y="47407"/>
                        <a:pt x="723807" y="48276"/>
                        <a:pt x="724899" y="49300"/>
                      </a:cubicBezTo>
                      <a:cubicBezTo>
                        <a:pt x="725991" y="50323"/>
                        <a:pt x="726869" y="51550"/>
                        <a:pt x="727534" y="52983"/>
                      </a:cubicBezTo>
                      <a:cubicBezTo>
                        <a:pt x="728199" y="54415"/>
                        <a:pt x="728531" y="56121"/>
                        <a:pt x="728531" y="5809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46" name="Полилиния: фигура 45">
              <a:extLst>
                <a:ext uri="{FF2B5EF4-FFF2-40B4-BE49-F238E27FC236}">
                  <a16:creationId xmlns:a16="http://schemas.microsoft.com/office/drawing/2014/main" id="{665C2AB1-F85B-478B-A97D-1D00329EE876}"/>
                </a:ext>
              </a:extLst>
            </p:cNvPr>
            <p:cNvSpPr/>
            <p:nvPr/>
          </p:nvSpPr>
          <p:spPr>
            <a:xfrm>
              <a:off x="1547812" y="2624114"/>
              <a:ext cx="952500" cy="1428737"/>
            </a:xfrm>
            <a:custGeom>
              <a:avLst/>
              <a:gdLst>
                <a:gd name="connsiteX0" fmla="*/ 0 w 952500"/>
                <a:gd name="connsiteY0" fmla="*/ 0 h 1428737"/>
                <a:gd name="connsiteX1" fmla="*/ 952500 w 952500"/>
                <a:gd name="connsiteY1" fmla="*/ 0 h 1428737"/>
                <a:gd name="connsiteX2" fmla="*/ 952500 w 952500"/>
                <a:gd name="connsiteY2" fmla="*/ 1428738 h 1428737"/>
                <a:gd name="connsiteX3" fmla="*/ 0 w 952500"/>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0" y="0"/>
                  </a:moveTo>
                  <a:lnTo>
                    <a:pt x="952500" y="0"/>
                  </a:lnTo>
                  <a:lnTo>
                    <a:pt x="952500" y="1428738"/>
                  </a:lnTo>
                  <a:lnTo>
                    <a:pt x="0" y="1428738"/>
                  </a:lnTo>
                  <a:close/>
                </a:path>
              </a:pathLst>
            </a:custGeom>
            <a:solidFill>
              <a:srgbClr val="FFBE86"/>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Table of contents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7" name="Полилиния: фигура 46">
              <a:extLst>
                <a:ext uri="{FF2B5EF4-FFF2-40B4-BE49-F238E27FC236}">
                  <a16:creationId xmlns:a16="http://schemas.microsoft.com/office/drawing/2014/main" id="{450A7D38-BC50-4585-ACA0-2EBE6CDDAF96}"/>
                </a:ext>
              </a:extLst>
            </p:cNvPr>
            <p:cNvSpPr/>
            <p:nvPr/>
          </p:nvSpPr>
          <p:spPr>
            <a:xfrm>
              <a:off x="338137" y="300034"/>
              <a:ext cx="142875" cy="380996"/>
            </a:xfrm>
            <a:custGeom>
              <a:avLst/>
              <a:gdLst>
                <a:gd name="connsiteX0" fmla="*/ 142875 w 142875"/>
                <a:gd name="connsiteY0" fmla="*/ 380997 h 380996"/>
                <a:gd name="connsiteX1" fmla="*/ 71438 w 142875"/>
                <a:gd name="connsiteY1" fmla="*/ 369091 h 380996"/>
                <a:gd name="connsiteX2" fmla="*/ 71438 w 142875"/>
                <a:gd name="connsiteY2" fmla="*/ 202405 h 380996"/>
                <a:gd name="connsiteX3" fmla="*/ 0 w 142875"/>
                <a:gd name="connsiteY3" fmla="*/ 190498 h 380996"/>
                <a:gd name="connsiteX4" fmla="*/ 71438 w 142875"/>
                <a:gd name="connsiteY4" fmla="*/ 178592 h 380996"/>
                <a:gd name="connsiteX5" fmla="*/ 71438 w 142875"/>
                <a:gd name="connsiteY5" fmla="*/ 11906 h 380996"/>
                <a:gd name="connsiteX6" fmla="*/ 142875 w 142875"/>
                <a:gd name="connsiteY6" fmla="*/ 0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380996">
                  <a:moveTo>
                    <a:pt x="142875" y="380997"/>
                  </a:moveTo>
                  <a:cubicBezTo>
                    <a:pt x="103421" y="380997"/>
                    <a:pt x="71438" y="375667"/>
                    <a:pt x="71438" y="369091"/>
                  </a:cubicBezTo>
                  <a:lnTo>
                    <a:pt x="71438" y="202405"/>
                  </a:lnTo>
                  <a:cubicBezTo>
                    <a:pt x="71438" y="195829"/>
                    <a:pt x="39454" y="190498"/>
                    <a:pt x="0" y="190498"/>
                  </a:cubicBezTo>
                  <a:cubicBezTo>
                    <a:pt x="39454" y="190498"/>
                    <a:pt x="71438" y="185168"/>
                    <a:pt x="71438" y="178592"/>
                  </a:cubicBezTo>
                  <a:lnTo>
                    <a:pt x="71438" y="11906"/>
                  </a:lnTo>
                  <a:cubicBezTo>
                    <a:pt x="71438" y="5330"/>
                    <a:pt x="103421" y="0"/>
                    <a:pt x="142875" y="0"/>
                  </a:cubicBezTo>
                </a:path>
              </a:pathLst>
            </a:custGeom>
            <a:no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48" name="Полилиния: фигура 47">
              <a:extLst>
                <a:ext uri="{FF2B5EF4-FFF2-40B4-BE49-F238E27FC236}">
                  <a16:creationId xmlns:a16="http://schemas.microsoft.com/office/drawing/2014/main" id="{2F06E1B7-7F70-413C-B56C-12F2E0BE20EB}"/>
                </a:ext>
              </a:extLst>
            </p:cNvPr>
            <p:cNvSpPr/>
            <p:nvPr/>
          </p:nvSpPr>
          <p:spPr>
            <a:xfrm>
              <a:off x="338137" y="766755"/>
              <a:ext cx="142875" cy="1762109"/>
            </a:xfrm>
            <a:custGeom>
              <a:avLst/>
              <a:gdLst>
                <a:gd name="connsiteX0" fmla="*/ 142875 w 142875"/>
                <a:gd name="connsiteY0" fmla="*/ 1762110 h 1762109"/>
                <a:gd name="connsiteX1" fmla="*/ 71438 w 142875"/>
                <a:gd name="connsiteY1" fmla="*/ 1750204 h 1762109"/>
                <a:gd name="connsiteX2" fmla="*/ 71438 w 142875"/>
                <a:gd name="connsiteY2" fmla="*/ 892961 h 1762109"/>
                <a:gd name="connsiteX3" fmla="*/ 0 w 142875"/>
                <a:gd name="connsiteY3" fmla="*/ 881055 h 1762109"/>
                <a:gd name="connsiteX4" fmla="*/ 71438 w 142875"/>
                <a:gd name="connsiteY4" fmla="*/ 869149 h 1762109"/>
                <a:gd name="connsiteX5" fmla="*/ 71438 w 142875"/>
                <a:gd name="connsiteY5" fmla="*/ 11905 h 1762109"/>
                <a:gd name="connsiteX6" fmla="*/ 142875 w 142875"/>
                <a:gd name="connsiteY6" fmla="*/ 0 h 176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762109">
                  <a:moveTo>
                    <a:pt x="142875" y="1762110"/>
                  </a:moveTo>
                  <a:cubicBezTo>
                    <a:pt x="103421" y="1762110"/>
                    <a:pt x="71438" y="1756776"/>
                    <a:pt x="71438" y="1750204"/>
                  </a:cubicBezTo>
                  <a:lnTo>
                    <a:pt x="71438" y="892961"/>
                  </a:lnTo>
                  <a:cubicBezTo>
                    <a:pt x="71438" y="886389"/>
                    <a:pt x="39454" y="881055"/>
                    <a:pt x="0" y="881055"/>
                  </a:cubicBezTo>
                  <a:cubicBezTo>
                    <a:pt x="39454" y="881055"/>
                    <a:pt x="71438" y="875721"/>
                    <a:pt x="71438" y="869149"/>
                  </a:cubicBezTo>
                  <a:lnTo>
                    <a:pt x="71438" y="11905"/>
                  </a:lnTo>
                  <a:cubicBezTo>
                    <a:pt x="71438" y="5330"/>
                    <a:pt x="103421" y="0"/>
                    <a:pt x="142875" y="0"/>
                  </a:cubicBezTo>
                </a:path>
              </a:pathLst>
            </a:custGeom>
            <a:no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49" name="Полилиния: фигура 48">
              <a:extLst>
                <a:ext uri="{FF2B5EF4-FFF2-40B4-BE49-F238E27FC236}">
                  <a16:creationId xmlns:a16="http://schemas.microsoft.com/office/drawing/2014/main" id="{C107A3B5-7397-4006-9902-FAF7B42DBD7A}"/>
                </a:ext>
              </a:extLst>
            </p:cNvPr>
            <p:cNvSpPr/>
            <p:nvPr/>
          </p:nvSpPr>
          <p:spPr>
            <a:xfrm>
              <a:off x="338137" y="2624114"/>
              <a:ext cx="142876" cy="1333488"/>
            </a:xfrm>
            <a:custGeom>
              <a:avLst/>
              <a:gdLst>
                <a:gd name="connsiteX0" fmla="*/ 142875 w 142876"/>
                <a:gd name="connsiteY0" fmla="*/ 1333489 h 1333488"/>
                <a:gd name="connsiteX1" fmla="*/ 71437 w 142876"/>
                <a:gd name="connsiteY1" fmla="*/ 1321582 h 1333488"/>
                <a:gd name="connsiteX2" fmla="*/ 71438 w 142876"/>
                <a:gd name="connsiteY2" fmla="*/ 678650 h 1333488"/>
                <a:gd name="connsiteX3" fmla="*/ 0 w 142876"/>
                <a:gd name="connsiteY3" fmla="*/ 666744 h 1333488"/>
                <a:gd name="connsiteX4" fmla="*/ 71438 w 142876"/>
                <a:gd name="connsiteY4" fmla="*/ 654838 h 1333488"/>
                <a:gd name="connsiteX5" fmla="*/ 71438 w 142876"/>
                <a:gd name="connsiteY5" fmla="*/ 11906 h 1333488"/>
                <a:gd name="connsiteX6" fmla="*/ 142877 w 142876"/>
                <a:gd name="connsiteY6" fmla="*/ 0 h 133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6" h="1333488">
                  <a:moveTo>
                    <a:pt x="142875" y="1333489"/>
                  </a:moveTo>
                  <a:cubicBezTo>
                    <a:pt x="103421" y="1333489"/>
                    <a:pt x="71437" y="1328155"/>
                    <a:pt x="71437" y="1321582"/>
                  </a:cubicBezTo>
                  <a:lnTo>
                    <a:pt x="71438" y="678650"/>
                  </a:lnTo>
                  <a:cubicBezTo>
                    <a:pt x="71438" y="672078"/>
                    <a:pt x="39454" y="666744"/>
                    <a:pt x="0" y="666744"/>
                  </a:cubicBezTo>
                  <a:cubicBezTo>
                    <a:pt x="39454" y="666744"/>
                    <a:pt x="71438" y="661410"/>
                    <a:pt x="71438" y="654838"/>
                  </a:cubicBezTo>
                  <a:lnTo>
                    <a:pt x="71438" y="11906"/>
                  </a:lnTo>
                  <a:cubicBezTo>
                    <a:pt x="71438" y="5334"/>
                    <a:pt x="103422" y="0"/>
                    <a:pt x="142877" y="0"/>
                  </a:cubicBezTo>
                </a:path>
              </a:pathLst>
            </a:custGeom>
            <a:no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Tree>
    <p:extLst>
      <p:ext uri="{BB962C8B-B14F-4D97-AF65-F5344CB8AC3E}">
        <p14:creationId xmlns:p14="http://schemas.microsoft.com/office/powerpoint/2010/main" val="333649343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Monica’s story will be familiar to many of us. Rather than working on new documentation, Monica’s work is mostly adding to the existing manual, which is the bread-and-butter style of work many technical writers are used to.</a:t>
            </a:r>
            <a:endParaRPr lang="ru-RU" sz="1900" dirty="0">
              <a:latin typeface="Tahoma" panose="020B0604030504040204" pitchFamily="34" charset="0"/>
              <a:ea typeface="Tahoma" panose="020B0604030504040204" pitchFamily="34" charset="0"/>
            </a:endParaRPr>
          </a:p>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cs typeface="Calibri" panose="020F0502020204030204" pitchFamily="34" charset="0"/>
              </a:rPr>
              <a:t>Although her work seems unstructured, once you think about it, Monica does go through the five steps of the Technical Writing Process, just with less formality and fewer tools I outputs. Here’s an example of what Monica’s process might look like - see how it doesn’t include a formal Documentation Plan?</a:t>
            </a:r>
            <a:endParaRPr lang="ru-RU" sz="19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44000"/>
              </a:lnSpc>
              <a:spcAft>
                <a:spcPts val="600"/>
              </a:spcAft>
            </a:pPr>
            <a:r>
              <a:rPr lang="en-US" sz="1900" dirty="0">
                <a:effectLst/>
                <a:latin typeface="Calibri" panose="020F0502020204030204" pitchFamily="34" charset="0"/>
                <a:ea typeface="Times New Roman" panose="02020603050405020304" pitchFamily="18" charset="0"/>
              </a:rPr>
              <a:t>Note that this is Monica’s current process. There’s certainly plenty of scope for Monica to tighten up or improve aspects of this process, for example by formalizing reviews and document control, and establishing a Status Tracker and Editing Checklist. This might help her avoid delays and rework, as well as prioritize her workload, which could help if she had a sudden burst of work.</a:t>
            </a:r>
            <a:endParaRPr lang="ru-RU" sz="1900" dirty="0"/>
          </a:p>
        </p:txBody>
      </p:sp>
    </p:spTree>
    <p:extLst>
      <p:ext uri="{BB962C8B-B14F-4D97-AF65-F5344CB8AC3E}">
        <p14:creationId xmlns:p14="http://schemas.microsoft.com/office/powerpoint/2010/main" val="305558127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2700" b="1" dirty="0">
                <a:effectLst/>
                <a:latin typeface="Calibri" panose="020F0502020204030204" pitchFamily="34" charset="0"/>
                <a:ea typeface="Times New Roman" panose="02020603050405020304" pitchFamily="18" charset="0"/>
              </a:rPr>
              <a:t>Case Study: Jim</a:t>
            </a:r>
            <a:r>
              <a:rPr lang="en-US" sz="2700" b="1" dirty="0">
                <a:effectLst/>
                <a:latin typeface="Calibri" panose="020F0502020204030204" pitchFamily="34" charset="0"/>
                <a:ea typeface="Calibri" panose="020F0502020204030204" pitchFamily="34" charset="0"/>
              </a:rPr>
              <a:t> Johnson, Senior Technical Writer, Gadgets R Us</a:t>
            </a:r>
            <a:endParaRPr lang="ru-RU" sz="27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I’m a senior technical writer for a company that makes consumer electronics. The manuals I write are published as printed booklets and shipped with the products.</a:t>
            </a:r>
            <a:endParaRPr lang="ru-RU" sz="18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My manuals are translated into 45 languages and shipped all over the world. I work very closely with the printing and translation companies, as well as our logistics team, to get this done. The last thing I want is for my manuals to delay the product launch!</a:t>
            </a:r>
            <a:endParaRPr lang="ru-RU" sz="18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I always start with a Documentation Plan, as it helps create consensus amongst the project stakeholders about what should be documented.</a:t>
            </a:r>
            <a:endParaRPr lang="ru-RU" sz="18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rPr>
              <a:t>Based on past projects, I’d estimate I only spend about 20 to 30 per cent of my time actually writing. The big things for me are changes and reviews. Our engineers love to change the product at the last minute, so I need to plan for numerous iterations of the draft.</a:t>
            </a:r>
            <a:endParaRPr lang="ru-RU" sz="1800" dirty="0">
              <a:effectLst/>
              <a:latin typeface="Calibri" panose="020F0502020204030204" pitchFamily="34" charset="0"/>
              <a:ea typeface="Times New Roman" panose="02020603050405020304" pitchFamily="18" charset="0"/>
            </a:endParaRPr>
          </a:p>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rPr>
              <a:t>We also tend to have very large stakeholder groups involved in review, with experts and managers from product management, marketing, engineering, legal and risk management chipping in.</a:t>
            </a:r>
            <a:endParaRPr lang="ru-RU" sz="19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178335098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490482" y="310552"/>
            <a:ext cx="9852590" cy="1317957"/>
          </a:xfrm>
        </p:spPr>
        <p:txBody>
          <a:bodyPr>
            <a:noAutofit/>
          </a:bodyPr>
          <a:lstStyle/>
          <a:p>
            <a:pPr indent="0" algn="just">
              <a:spcAft>
                <a:spcPts val="600"/>
              </a:spcAft>
              <a:buNone/>
            </a:pPr>
            <a:r>
              <a:rPr lang="en-US" sz="1800" dirty="0">
                <a:effectLst/>
                <a:latin typeface="Calibri" panose="020F0502020204030204" pitchFamily="34" charset="0"/>
                <a:ea typeface="Times New Roman" panose="02020603050405020304" pitchFamily="18" charset="0"/>
              </a:rPr>
              <a:t>Jim’s Technical Writing Process calls for a lot more structure and formality than Monica’s. For a start, Jim will need to add a step, called Translate. This is because translation is a major undertaking, which he will need to plan for properly. He also needs to add a number of deliverables to the Translate and Publish steps.</a:t>
            </a:r>
            <a:endParaRPr lang="ru-RU" dirty="0"/>
          </a:p>
        </p:txBody>
      </p:sp>
      <p:grpSp>
        <p:nvGrpSpPr>
          <p:cNvPr id="4" name="Рисунок 4">
            <a:extLst>
              <a:ext uri="{FF2B5EF4-FFF2-40B4-BE49-F238E27FC236}">
                <a16:creationId xmlns:a16="http://schemas.microsoft.com/office/drawing/2014/main" id="{EC92C27E-B290-4488-8ABA-54C8DB0BD9D6}"/>
              </a:ext>
            </a:extLst>
          </p:cNvPr>
          <p:cNvGrpSpPr/>
          <p:nvPr/>
        </p:nvGrpSpPr>
        <p:grpSpPr>
          <a:xfrm>
            <a:off x="1301365" y="1787949"/>
            <a:ext cx="9041707" cy="4759499"/>
            <a:chOff x="15942" y="280934"/>
            <a:chExt cx="5618095" cy="3784417"/>
          </a:xfrm>
        </p:grpSpPr>
        <p:grpSp>
          <p:nvGrpSpPr>
            <p:cNvPr id="5" name="Рисунок 4">
              <a:extLst>
                <a:ext uri="{FF2B5EF4-FFF2-40B4-BE49-F238E27FC236}">
                  <a16:creationId xmlns:a16="http://schemas.microsoft.com/office/drawing/2014/main" id="{733CB099-B965-417F-B482-AA84CC8D1823}"/>
                </a:ext>
              </a:extLst>
            </p:cNvPr>
            <p:cNvGrpSpPr/>
            <p:nvPr/>
          </p:nvGrpSpPr>
          <p:grpSpPr>
            <a:xfrm>
              <a:off x="519112" y="303009"/>
              <a:ext cx="952500" cy="380996"/>
              <a:chOff x="519112" y="303009"/>
              <a:chExt cx="952500" cy="380996"/>
            </a:xfrm>
          </p:grpSpPr>
          <p:sp>
            <p:nvSpPr>
              <p:cNvPr id="193" name="Полилиния: фигура 192">
                <a:extLst>
                  <a:ext uri="{FF2B5EF4-FFF2-40B4-BE49-F238E27FC236}">
                    <a16:creationId xmlns:a16="http://schemas.microsoft.com/office/drawing/2014/main" id="{DB1E4EFE-A89B-460A-ABAB-ECD5DB54BECE}"/>
                  </a:ext>
                </a:extLst>
              </p:cNvPr>
              <p:cNvSpPr/>
              <p:nvPr/>
            </p:nvSpPr>
            <p:spPr>
              <a:xfrm>
                <a:off x="519112" y="303009"/>
                <a:ext cx="952500" cy="380996"/>
              </a:xfrm>
              <a:custGeom>
                <a:avLst/>
                <a:gdLst>
                  <a:gd name="connsiteX0" fmla="*/ 50 w 952500"/>
                  <a:gd name="connsiteY0" fmla="*/ 63527 h 380996"/>
                  <a:gd name="connsiteX1" fmla="*/ 63551 w 952500"/>
                  <a:gd name="connsiteY1" fmla="*/ 27 h 380996"/>
                  <a:gd name="connsiteX2" fmla="*/ 889049 w 952500"/>
                  <a:gd name="connsiteY2" fmla="*/ 27 h 380996"/>
                  <a:gd name="connsiteX3" fmla="*/ 952550 w 952500"/>
                  <a:gd name="connsiteY3" fmla="*/ 63527 h 380996"/>
                  <a:gd name="connsiteX4" fmla="*/ 952550 w 952500"/>
                  <a:gd name="connsiteY4" fmla="*/ 317524 h 380996"/>
                  <a:gd name="connsiteX5" fmla="*/ 889049 w 952500"/>
                  <a:gd name="connsiteY5" fmla="*/ 381023 h 380996"/>
                  <a:gd name="connsiteX6" fmla="*/ 63551 w 952500"/>
                  <a:gd name="connsiteY6" fmla="*/ 381023 h 380996"/>
                  <a:gd name="connsiteX7" fmla="*/ 50 w 952500"/>
                  <a:gd name="connsiteY7" fmla="*/ 317524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50" y="63527"/>
                    </a:moveTo>
                    <a:cubicBezTo>
                      <a:pt x="50" y="28457"/>
                      <a:pt x="28480" y="27"/>
                      <a:pt x="63551" y="27"/>
                    </a:cubicBezTo>
                    <a:lnTo>
                      <a:pt x="889049" y="27"/>
                    </a:lnTo>
                    <a:cubicBezTo>
                      <a:pt x="924118" y="27"/>
                      <a:pt x="952550" y="28457"/>
                      <a:pt x="952550" y="63527"/>
                    </a:cubicBezTo>
                    <a:lnTo>
                      <a:pt x="952550" y="317524"/>
                    </a:lnTo>
                    <a:cubicBezTo>
                      <a:pt x="952550" y="352593"/>
                      <a:pt x="924118" y="381023"/>
                      <a:pt x="889049" y="381023"/>
                    </a:cubicBezTo>
                    <a:lnTo>
                      <a:pt x="63551" y="381023"/>
                    </a:lnTo>
                    <a:cubicBezTo>
                      <a:pt x="28480" y="381023"/>
                      <a:pt x="50" y="352593"/>
                      <a:pt x="50" y="317524"/>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94" name="Полилиния: фигура 193">
                <a:extLst>
                  <a:ext uri="{FF2B5EF4-FFF2-40B4-BE49-F238E27FC236}">
                    <a16:creationId xmlns:a16="http://schemas.microsoft.com/office/drawing/2014/main" id="{BAF60A5D-2729-4B0E-A230-6871D2BF654C}"/>
                  </a:ext>
                </a:extLst>
              </p:cNvPr>
              <p:cNvSpPr/>
              <p:nvPr/>
            </p:nvSpPr>
            <p:spPr>
              <a:xfrm>
                <a:off x="859964" y="432862"/>
                <a:ext cx="267591" cy="111876"/>
              </a:xfrm>
              <a:custGeom>
                <a:avLst/>
                <a:gdLst>
                  <a:gd name="connsiteX0" fmla="*/ 70141 w 267591"/>
                  <a:gd name="connsiteY0" fmla="*/ 38878 h 111876"/>
                  <a:gd name="connsiteX1" fmla="*/ 67452 w 267591"/>
                  <a:gd name="connsiteY1" fmla="*/ 54137 h 111876"/>
                  <a:gd name="connsiteX2" fmla="*/ 59625 w 267591"/>
                  <a:gd name="connsiteY2" fmla="*/ 65325 h 111876"/>
                  <a:gd name="connsiteX3" fmla="*/ 47014 w 267591"/>
                  <a:gd name="connsiteY3" fmla="*/ 72243 h 111876"/>
                  <a:gd name="connsiteX4" fmla="*/ 29422 w 267591"/>
                  <a:gd name="connsiteY4" fmla="*/ 74615 h 111876"/>
                  <a:gd name="connsiteX5" fmla="*/ 20883 w 267591"/>
                  <a:gd name="connsiteY5" fmla="*/ 74615 h 111876"/>
                  <a:gd name="connsiteX6" fmla="*/ 20883 w 267591"/>
                  <a:gd name="connsiteY6" fmla="*/ 107268 h 111876"/>
                  <a:gd name="connsiteX7" fmla="*/ 20369 w 267591"/>
                  <a:gd name="connsiteY7" fmla="*/ 108691 h 111876"/>
                  <a:gd name="connsiteX8" fmla="*/ 18669 w 267591"/>
                  <a:gd name="connsiteY8" fmla="*/ 109719 h 111876"/>
                  <a:gd name="connsiteX9" fmla="*/ 15507 w 267591"/>
                  <a:gd name="connsiteY9" fmla="*/ 110352 h 111876"/>
                  <a:gd name="connsiteX10" fmla="*/ 10447 w 267591"/>
                  <a:gd name="connsiteY10" fmla="*/ 110589 h 111876"/>
                  <a:gd name="connsiteX11" fmla="*/ 5426 w 267591"/>
                  <a:gd name="connsiteY11" fmla="*/ 110352 h 111876"/>
                  <a:gd name="connsiteX12" fmla="*/ 2224 w 267591"/>
                  <a:gd name="connsiteY12" fmla="*/ 109719 h 111876"/>
                  <a:gd name="connsiteX13" fmla="*/ 563 w 267591"/>
                  <a:gd name="connsiteY13" fmla="*/ 108691 h 111876"/>
                  <a:gd name="connsiteX14" fmla="*/ 89 w 267591"/>
                  <a:gd name="connsiteY14" fmla="*/ 107268 h 111876"/>
                  <a:gd name="connsiteX15" fmla="*/ 89 w 267591"/>
                  <a:gd name="connsiteY15" fmla="*/ 15237 h 111876"/>
                  <a:gd name="connsiteX16" fmla="*/ 2026 w 267591"/>
                  <a:gd name="connsiteY16" fmla="*/ 9664 h 111876"/>
                  <a:gd name="connsiteX17" fmla="*/ 7126 w 267591"/>
                  <a:gd name="connsiteY17" fmla="*/ 7806 h 111876"/>
                  <a:gd name="connsiteX18" fmla="*/ 31241 w 267591"/>
                  <a:gd name="connsiteY18" fmla="*/ 7806 h 111876"/>
                  <a:gd name="connsiteX19" fmla="*/ 38159 w 267591"/>
                  <a:gd name="connsiteY19" fmla="*/ 8082 h 111876"/>
                  <a:gd name="connsiteX20" fmla="*/ 46026 w 267591"/>
                  <a:gd name="connsiteY20" fmla="*/ 9269 h 111876"/>
                  <a:gd name="connsiteX21" fmla="*/ 55316 w 267591"/>
                  <a:gd name="connsiteY21" fmla="*/ 12628 h 111876"/>
                  <a:gd name="connsiteX22" fmla="*/ 63341 w 267591"/>
                  <a:gd name="connsiteY22" fmla="*/ 18835 h 111876"/>
                  <a:gd name="connsiteX23" fmla="*/ 68401 w 267591"/>
                  <a:gd name="connsiteY23" fmla="*/ 27611 h 111876"/>
                  <a:gd name="connsiteX24" fmla="*/ 70141 w 267591"/>
                  <a:gd name="connsiteY24" fmla="*/ 38878 h 111876"/>
                  <a:gd name="connsiteX25" fmla="*/ 48398 w 267591"/>
                  <a:gd name="connsiteY25" fmla="*/ 40380 h 111876"/>
                  <a:gd name="connsiteX26" fmla="*/ 46500 w 267591"/>
                  <a:gd name="connsiteY26" fmla="*/ 31525 h 111876"/>
                  <a:gd name="connsiteX27" fmla="*/ 41835 w 267591"/>
                  <a:gd name="connsiteY27" fmla="*/ 26385 h 111876"/>
                  <a:gd name="connsiteX28" fmla="*/ 36024 w 267591"/>
                  <a:gd name="connsiteY28" fmla="*/ 24290 h 111876"/>
                  <a:gd name="connsiteX29" fmla="*/ 29738 w 267591"/>
                  <a:gd name="connsiteY29" fmla="*/ 23855 h 111876"/>
                  <a:gd name="connsiteX30" fmla="*/ 20883 w 267591"/>
                  <a:gd name="connsiteY30" fmla="*/ 23855 h 111876"/>
                  <a:gd name="connsiteX31" fmla="*/ 20883 w 267591"/>
                  <a:gd name="connsiteY31" fmla="*/ 58565 h 111876"/>
                  <a:gd name="connsiteX32" fmla="*/ 30213 w 267591"/>
                  <a:gd name="connsiteY32" fmla="*/ 58565 h 111876"/>
                  <a:gd name="connsiteX33" fmla="*/ 38554 w 267591"/>
                  <a:gd name="connsiteY33" fmla="*/ 57221 h 111876"/>
                  <a:gd name="connsiteX34" fmla="*/ 44049 w 267591"/>
                  <a:gd name="connsiteY34" fmla="*/ 53465 h 111876"/>
                  <a:gd name="connsiteX35" fmla="*/ 47291 w 267591"/>
                  <a:gd name="connsiteY35" fmla="*/ 47693 h 111876"/>
                  <a:gd name="connsiteX36" fmla="*/ 48398 w 267591"/>
                  <a:gd name="connsiteY36" fmla="*/ 40380 h 111876"/>
                  <a:gd name="connsiteX37" fmla="*/ 103164 w 267591"/>
                  <a:gd name="connsiteY37" fmla="*/ 107426 h 111876"/>
                  <a:gd name="connsiteX38" fmla="*/ 102689 w 267591"/>
                  <a:gd name="connsiteY38" fmla="*/ 108810 h 111876"/>
                  <a:gd name="connsiteX39" fmla="*/ 101068 w 267591"/>
                  <a:gd name="connsiteY39" fmla="*/ 109798 h 111876"/>
                  <a:gd name="connsiteX40" fmla="*/ 98024 w 267591"/>
                  <a:gd name="connsiteY40" fmla="*/ 110391 h 111876"/>
                  <a:gd name="connsiteX41" fmla="*/ 93202 w 267591"/>
                  <a:gd name="connsiteY41" fmla="*/ 110589 h 111876"/>
                  <a:gd name="connsiteX42" fmla="*/ 88378 w 267591"/>
                  <a:gd name="connsiteY42" fmla="*/ 110391 h 111876"/>
                  <a:gd name="connsiteX43" fmla="*/ 85334 w 267591"/>
                  <a:gd name="connsiteY43" fmla="*/ 109798 h 111876"/>
                  <a:gd name="connsiteX44" fmla="*/ 83713 w 267591"/>
                  <a:gd name="connsiteY44" fmla="*/ 108810 h 111876"/>
                  <a:gd name="connsiteX45" fmla="*/ 83239 w 267591"/>
                  <a:gd name="connsiteY45" fmla="*/ 107426 h 111876"/>
                  <a:gd name="connsiteX46" fmla="*/ 83239 w 267591"/>
                  <a:gd name="connsiteY46" fmla="*/ 3456 h 111876"/>
                  <a:gd name="connsiteX47" fmla="*/ 83713 w 267591"/>
                  <a:gd name="connsiteY47" fmla="*/ 2033 h 111876"/>
                  <a:gd name="connsiteX48" fmla="*/ 85334 w 267591"/>
                  <a:gd name="connsiteY48" fmla="*/ 967 h 111876"/>
                  <a:gd name="connsiteX49" fmla="*/ 88378 w 267591"/>
                  <a:gd name="connsiteY49" fmla="*/ 294 h 111876"/>
                  <a:gd name="connsiteX50" fmla="*/ 93202 w 267591"/>
                  <a:gd name="connsiteY50" fmla="*/ 57 h 111876"/>
                  <a:gd name="connsiteX51" fmla="*/ 98024 w 267591"/>
                  <a:gd name="connsiteY51" fmla="*/ 294 h 111876"/>
                  <a:gd name="connsiteX52" fmla="*/ 101068 w 267591"/>
                  <a:gd name="connsiteY52" fmla="*/ 967 h 111876"/>
                  <a:gd name="connsiteX53" fmla="*/ 102689 w 267591"/>
                  <a:gd name="connsiteY53" fmla="*/ 2033 h 111876"/>
                  <a:gd name="connsiteX54" fmla="*/ 103164 w 267591"/>
                  <a:gd name="connsiteY54" fmla="*/ 3456 h 111876"/>
                  <a:gd name="connsiteX55" fmla="*/ 182024 w 267591"/>
                  <a:gd name="connsiteY55" fmla="*/ 107664 h 111876"/>
                  <a:gd name="connsiteX56" fmla="*/ 181234 w 267591"/>
                  <a:gd name="connsiteY56" fmla="*/ 109403 h 111876"/>
                  <a:gd name="connsiteX57" fmla="*/ 178743 w 267591"/>
                  <a:gd name="connsiteY57" fmla="*/ 110312 h 111876"/>
                  <a:gd name="connsiteX58" fmla="*/ 173722 w 267591"/>
                  <a:gd name="connsiteY58" fmla="*/ 110589 h 111876"/>
                  <a:gd name="connsiteX59" fmla="*/ 168543 w 267591"/>
                  <a:gd name="connsiteY59" fmla="*/ 110312 h 111876"/>
                  <a:gd name="connsiteX60" fmla="*/ 166251 w 267591"/>
                  <a:gd name="connsiteY60" fmla="*/ 109403 h 111876"/>
                  <a:gd name="connsiteX61" fmla="*/ 165578 w 267591"/>
                  <a:gd name="connsiteY61" fmla="*/ 107664 h 111876"/>
                  <a:gd name="connsiteX62" fmla="*/ 165578 w 267591"/>
                  <a:gd name="connsiteY62" fmla="*/ 102050 h 111876"/>
                  <a:gd name="connsiteX63" fmla="*/ 155655 w 267591"/>
                  <a:gd name="connsiteY63" fmla="*/ 109324 h 111876"/>
                  <a:gd name="connsiteX64" fmla="*/ 143282 w 267591"/>
                  <a:gd name="connsiteY64" fmla="*/ 111933 h 111876"/>
                  <a:gd name="connsiteX65" fmla="*/ 132964 w 267591"/>
                  <a:gd name="connsiteY65" fmla="*/ 110470 h 111876"/>
                  <a:gd name="connsiteX66" fmla="*/ 124820 w 267591"/>
                  <a:gd name="connsiteY66" fmla="*/ 106122 h 111876"/>
                  <a:gd name="connsiteX67" fmla="*/ 119483 w 267591"/>
                  <a:gd name="connsiteY67" fmla="*/ 98967 h 111876"/>
                  <a:gd name="connsiteX68" fmla="*/ 117586 w 267591"/>
                  <a:gd name="connsiteY68" fmla="*/ 89004 h 111876"/>
                  <a:gd name="connsiteX69" fmla="*/ 119997 w 267591"/>
                  <a:gd name="connsiteY69" fmla="*/ 78291 h 111876"/>
                  <a:gd name="connsiteX70" fmla="*/ 127193 w 267591"/>
                  <a:gd name="connsiteY70" fmla="*/ 70780 h 111876"/>
                  <a:gd name="connsiteX71" fmla="*/ 139091 w 267591"/>
                  <a:gd name="connsiteY71" fmla="*/ 66392 h 111876"/>
                  <a:gd name="connsiteX72" fmla="*/ 155616 w 267591"/>
                  <a:gd name="connsiteY72" fmla="*/ 64969 h 111876"/>
                  <a:gd name="connsiteX73" fmla="*/ 162495 w 267591"/>
                  <a:gd name="connsiteY73" fmla="*/ 64969 h 111876"/>
                  <a:gd name="connsiteX74" fmla="*/ 162495 w 267591"/>
                  <a:gd name="connsiteY74" fmla="*/ 60699 h 111876"/>
                  <a:gd name="connsiteX75" fmla="*/ 161823 w 267591"/>
                  <a:gd name="connsiteY75" fmla="*/ 54888 h 111876"/>
                  <a:gd name="connsiteX76" fmla="*/ 159609 w 267591"/>
                  <a:gd name="connsiteY76" fmla="*/ 50737 h 111876"/>
                  <a:gd name="connsiteX77" fmla="*/ 155497 w 267591"/>
                  <a:gd name="connsiteY77" fmla="*/ 48286 h 111876"/>
                  <a:gd name="connsiteX78" fmla="*/ 149132 w 267591"/>
                  <a:gd name="connsiteY78" fmla="*/ 47496 h 111876"/>
                  <a:gd name="connsiteX79" fmla="*/ 140238 w 267591"/>
                  <a:gd name="connsiteY79" fmla="*/ 48603 h 111876"/>
                  <a:gd name="connsiteX80" fmla="*/ 133320 w 267591"/>
                  <a:gd name="connsiteY80" fmla="*/ 51054 h 111876"/>
                  <a:gd name="connsiteX81" fmla="*/ 128299 w 267591"/>
                  <a:gd name="connsiteY81" fmla="*/ 53505 h 111876"/>
                  <a:gd name="connsiteX82" fmla="*/ 125018 w 267591"/>
                  <a:gd name="connsiteY82" fmla="*/ 54611 h 111876"/>
                  <a:gd name="connsiteX83" fmla="*/ 123476 w 267591"/>
                  <a:gd name="connsiteY83" fmla="*/ 54058 h 111876"/>
                  <a:gd name="connsiteX84" fmla="*/ 122369 w 267591"/>
                  <a:gd name="connsiteY84" fmla="*/ 52477 h 111876"/>
                  <a:gd name="connsiteX85" fmla="*/ 121698 w 267591"/>
                  <a:gd name="connsiteY85" fmla="*/ 49947 h 111876"/>
                  <a:gd name="connsiteX86" fmla="*/ 121460 w 267591"/>
                  <a:gd name="connsiteY86" fmla="*/ 46626 h 111876"/>
                  <a:gd name="connsiteX87" fmla="*/ 121856 w 267591"/>
                  <a:gd name="connsiteY87" fmla="*/ 42752 h 111876"/>
                  <a:gd name="connsiteX88" fmla="*/ 123358 w 267591"/>
                  <a:gd name="connsiteY88" fmla="*/ 40182 h 111876"/>
                  <a:gd name="connsiteX89" fmla="*/ 127232 w 267591"/>
                  <a:gd name="connsiteY89" fmla="*/ 37652 h 111876"/>
                  <a:gd name="connsiteX90" fmla="*/ 133715 w 267591"/>
                  <a:gd name="connsiteY90" fmla="*/ 35083 h 111876"/>
                  <a:gd name="connsiteX91" fmla="*/ 141819 w 267591"/>
                  <a:gd name="connsiteY91" fmla="*/ 33146 h 111876"/>
                  <a:gd name="connsiteX92" fmla="*/ 150873 w 267591"/>
                  <a:gd name="connsiteY92" fmla="*/ 32394 h 111876"/>
                  <a:gd name="connsiteX93" fmla="*/ 165064 w 267591"/>
                  <a:gd name="connsiteY93" fmla="*/ 34015 h 111876"/>
                  <a:gd name="connsiteX94" fmla="*/ 174750 w 267591"/>
                  <a:gd name="connsiteY94" fmla="*/ 38996 h 111876"/>
                  <a:gd name="connsiteX95" fmla="*/ 180284 w 267591"/>
                  <a:gd name="connsiteY95" fmla="*/ 47654 h 111876"/>
                  <a:gd name="connsiteX96" fmla="*/ 182024 w 267591"/>
                  <a:gd name="connsiteY96" fmla="*/ 60225 h 111876"/>
                  <a:gd name="connsiteX97" fmla="*/ 162495 w 267591"/>
                  <a:gd name="connsiteY97" fmla="*/ 77461 h 111876"/>
                  <a:gd name="connsiteX98" fmla="*/ 154905 w 267591"/>
                  <a:gd name="connsiteY98" fmla="*/ 77461 h 111876"/>
                  <a:gd name="connsiteX99" fmla="*/ 146682 w 267591"/>
                  <a:gd name="connsiteY99" fmla="*/ 78173 h 111876"/>
                  <a:gd name="connsiteX100" fmla="*/ 141148 w 267591"/>
                  <a:gd name="connsiteY100" fmla="*/ 80307 h 111876"/>
                  <a:gd name="connsiteX101" fmla="*/ 138024 w 267591"/>
                  <a:gd name="connsiteY101" fmla="*/ 83747 h 111876"/>
                  <a:gd name="connsiteX102" fmla="*/ 137036 w 267591"/>
                  <a:gd name="connsiteY102" fmla="*/ 88372 h 111876"/>
                  <a:gd name="connsiteX103" fmla="*/ 139843 w 267591"/>
                  <a:gd name="connsiteY103" fmla="*/ 95330 h 111876"/>
                  <a:gd name="connsiteX104" fmla="*/ 147630 w 267591"/>
                  <a:gd name="connsiteY104" fmla="*/ 97860 h 111876"/>
                  <a:gd name="connsiteX105" fmla="*/ 155339 w 267591"/>
                  <a:gd name="connsiteY105" fmla="*/ 95725 h 111876"/>
                  <a:gd name="connsiteX106" fmla="*/ 162495 w 267591"/>
                  <a:gd name="connsiteY106" fmla="*/ 89479 h 111876"/>
                  <a:gd name="connsiteX107" fmla="*/ 267681 w 267591"/>
                  <a:gd name="connsiteY107" fmla="*/ 107426 h 111876"/>
                  <a:gd name="connsiteX108" fmla="*/ 267206 w 267591"/>
                  <a:gd name="connsiteY108" fmla="*/ 108810 h 111876"/>
                  <a:gd name="connsiteX109" fmla="*/ 265625 w 267591"/>
                  <a:gd name="connsiteY109" fmla="*/ 109798 h 111876"/>
                  <a:gd name="connsiteX110" fmla="*/ 262581 w 267591"/>
                  <a:gd name="connsiteY110" fmla="*/ 110391 h 111876"/>
                  <a:gd name="connsiteX111" fmla="*/ 257797 w 267591"/>
                  <a:gd name="connsiteY111" fmla="*/ 110589 h 111876"/>
                  <a:gd name="connsiteX112" fmla="*/ 252935 w 267591"/>
                  <a:gd name="connsiteY112" fmla="*/ 110391 h 111876"/>
                  <a:gd name="connsiteX113" fmla="*/ 249891 w 267591"/>
                  <a:gd name="connsiteY113" fmla="*/ 109798 h 111876"/>
                  <a:gd name="connsiteX114" fmla="*/ 248310 w 267591"/>
                  <a:gd name="connsiteY114" fmla="*/ 108810 h 111876"/>
                  <a:gd name="connsiteX115" fmla="*/ 247835 w 267591"/>
                  <a:gd name="connsiteY115" fmla="*/ 107426 h 111876"/>
                  <a:gd name="connsiteX116" fmla="*/ 247835 w 267591"/>
                  <a:gd name="connsiteY116" fmla="*/ 67183 h 111876"/>
                  <a:gd name="connsiteX117" fmla="*/ 247084 w 267591"/>
                  <a:gd name="connsiteY117" fmla="*/ 59118 h 111876"/>
                  <a:gd name="connsiteX118" fmla="*/ 244910 w 267591"/>
                  <a:gd name="connsiteY118" fmla="*/ 54098 h 111876"/>
                  <a:gd name="connsiteX119" fmla="*/ 241233 w 267591"/>
                  <a:gd name="connsiteY119" fmla="*/ 50856 h 111876"/>
                  <a:gd name="connsiteX120" fmla="*/ 235976 w 267591"/>
                  <a:gd name="connsiteY120" fmla="*/ 49709 h 111876"/>
                  <a:gd name="connsiteX121" fmla="*/ 228306 w 267591"/>
                  <a:gd name="connsiteY121" fmla="*/ 52477 h 111876"/>
                  <a:gd name="connsiteX122" fmla="*/ 220241 w 267591"/>
                  <a:gd name="connsiteY122" fmla="*/ 60541 h 111876"/>
                  <a:gd name="connsiteX123" fmla="*/ 220241 w 267591"/>
                  <a:gd name="connsiteY123" fmla="*/ 107426 h 111876"/>
                  <a:gd name="connsiteX124" fmla="*/ 219767 w 267591"/>
                  <a:gd name="connsiteY124" fmla="*/ 108810 h 111876"/>
                  <a:gd name="connsiteX125" fmla="*/ 218147 w 267591"/>
                  <a:gd name="connsiteY125" fmla="*/ 109798 h 111876"/>
                  <a:gd name="connsiteX126" fmla="*/ 215103 w 267591"/>
                  <a:gd name="connsiteY126" fmla="*/ 110391 h 111876"/>
                  <a:gd name="connsiteX127" fmla="*/ 210279 w 267591"/>
                  <a:gd name="connsiteY127" fmla="*/ 110589 h 111876"/>
                  <a:gd name="connsiteX128" fmla="*/ 205457 w 267591"/>
                  <a:gd name="connsiteY128" fmla="*/ 110391 h 111876"/>
                  <a:gd name="connsiteX129" fmla="*/ 202412 w 267591"/>
                  <a:gd name="connsiteY129" fmla="*/ 109798 h 111876"/>
                  <a:gd name="connsiteX130" fmla="*/ 200791 w 267591"/>
                  <a:gd name="connsiteY130" fmla="*/ 108810 h 111876"/>
                  <a:gd name="connsiteX131" fmla="*/ 200317 w 267591"/>
                  <a:gd name="connsiteY131" fmla="*/ 107426 h 111876"/>
                  <a:gd name="connsiteX132" fmla="*/ 200317 w 267591"/>
                  <a:gd name="connsiteY132" fmla="*/ 36901 h 111876"/>
                  <a:gd name="connsiteX133" fmla="*/ 200712 w 267591"/>
                  <a:gd name="connsiteY133" fmla="*/ 35517 h 111876"/>
                  <a:gd name="connsiteX134" fmla="*/ 202136 w 267591"/>
                  <a:gd name="connsiteY134" fmla="*/ 34529 h 111876"/>
                  <a:gd name="connsiteX135" fmla="*/ 204784 w 267591"/>
                  <a:gd name="connsiteY135" fmla="*/ 33936 h 111876"/>
                  <a:gd name="connsiteX136" fmla="*/ 208856 w 267591"/>
                  <a:gd name="connsiteY136" fmla="*/ 33739 h 111876"/>
                  <a:gd name="connsiteX137" fmla="*/ 213047 w 267591"/>
                  <a:gd name="connsiteY137" fmla="*/ 33936 h 111876"/>
                  <a:gd name="connsiteX138" fmla="*/ 215616 w 267591"/>
                  <a:gd name="connsiteY138" fmla="*/ 34529 h 111876"/>
                  <a:gd name="connsiteX139" fmla="*/ 216921 w 267591"/>
                  <a:gd name="connsiteY139" fmla="*/ 35517 h 111876"/>
                  <a:gd name="connsiteX140" fmla="*/ 217316 w 267591"/>
                  <a:gd name="connsiteY140" fmla="*/ 36901 h 111876"/>
                  <a:gd name="connsiteX141" fmla="*/ 217316 w 267591"/>
                  <a:gd name="connsiteY141" fmla="*/ 45045 h 111876"/>
                  <a:gd name="connsiteX142" fmla="*/ 229216 w 267591"/>
                  <a:gd name="connsiteY142" fmla="*/ 35557 h 111876"/>
                  <a:gd name="connsiteX143" fmla="*/ 241826 w 267591"/>
                  <a:gd name="connsiteY143" fmla="*/ 32394 h 111876"/>
                  <a:gd name="connsiteX144" fmla="*/ 253963 w 267591"/>
                  <a:gd name="connsiteY144" fmla="*/ 34766 h 111876"/>
                  <a:gd name="connsiteX145" fmla="*/ 261948 w 267591"/>
                  <a:gd name="connsiteY145" fmla="*/ 41210 h 111876"/>
                  <a:gd name="connsiteX146" fmla="*/ 266337 w 267591"/>
                  <a:gd name="connsiteY146" fmla="*/ 50737 h 111876"/>
                  <a:gd name="connsiteX147" fmla="*/ 267681 w 267591"/>
                  <a:gd name="connsiteY147" fmla="*/ 63862 h 11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67591" h="111876">
                    <a:moveTo>
                      <a:pt x="70141" y="38878"/>
                    </a:moveTo>
                    <a:cubicBezTo>
                      <a:pt x="70141" y="44623"/>
                      <a:pt x="69245" y="49709"/>
                      <a:pt x="67452" y="54137"/>
                    </a:cubicBezTo>
                    <a:cubicBezTo>
                      <a:pt x="65660" y="58565"/>
                      <a:pt x="63051" y="62294"/>
                      <a:pt x="59625" y="65325"/>
                    </a:cubicBezTo>
                    <a:cubicBezTo>
                      <a:pt x="56199" y="68355"/>
                      <a:pt x="51995" y="70662"/>
                      <a:pt x="47014" y="72243"/>
                    </a:cubicBezTo>
                    <a:cubicBezTo>
                      <a:pt x="42033" y="73824"/>
                      <a:pt x="36169" y="74615"/>
                      <a:pt x="29422" y="74615"/>
                    </a:cubicBezTo>
                    <a:lnTo>
                      <a:pt x="20883" y="74615"/>
                    </a:lnTo>
                    <a:lnTo>
                      <a:pt x="20883" y="107268"/>
                    </a:lnTo>
                    <a:cubicBezTo>
                      <a:pt x="20883" y="107795"/>
                      <a:pt x="20712" y="108270"/>
                      <a:pt x="20369" y="108691"/>
                    </a:cubicBezTo>
                    <a:cubicBezTo>
                      <a:pt x="20027" y="109113"/>
                      <a:pt x="19460" y="109456"/>
                      <a:pt x="18669" y="109719"/>
                    </a:cubicBezTo>
                    <a:cubicBezTo>
                      <a:pt x="17879" y="109983"/>
                      <a:pt x="16825" y="110194"/>
                      <a:pt x="15507" y="110352"/>
                    </a:cubicBezTo>
                    <a:cubicBezTo>
                      <a:pt x="14189" y="110510"/>
                      <a:pt x="12502" y="110589"/>
                      <a:pt x="10447" y="110589"/>
                    </a:cubicBezTo>
                    <a:cubicBezTo>
                      <a:pt x="8444" y="110589"/>
                      <a:pt x="6770" y="110510"/>
                      <a:pt x="5426" y="110352"/>
                    </a:cubicBezTo>
                    <a:cubicBezTo>
                      <a:pt x="4082" y="110194"/>
                      <a:pt x="3015" y="109983"/>
                      <a:pt x="2224" y="109719"/>
                    </a:cubicBezTo>
                    <a:cubicBezTo>
                      <a:pt x="1433" y="109456"/>
                      <a:pt x="880" y="109113"/>
                      <a:pt x="563" y="108691"/>
                    </a:cubicBezTo>
                    <a:cubicBezTo>
                      <a:pt x="247" y="108270"/>
                      <a:pt x="89" y="107795"/>
                      <a:pt x="89" y="107268"/>
                    </a:cubicBezTo>
                    <a:lnTo>
                      <a:pt x="89" y="15237"/>
                    </a:lnTo>
                    <a:cubicBezTo>
                      <a:pt x="89" y="12760"/>
                      <a:pt x="735" y="10902"/>
                      <a:pt x="2026" y="9664"/>
                    </a:cubicBezTo>
                    <a:cubicBezTo>
                      <a:pt x="3318" y="8425"/>
                      <a:pt x="5018" y="7806"/>
                      <a:pt x="7126" y="7806"/>
                    </a:cubicBezTo>
                    <a:lnTo>
                      <a:pt x="31241" y="7806"/>
                    </a:lnTo>
                    <a:cubicBezTo>
                      <a:pt x="33665" y="7806"/>
                      <a:pt x="35971" y="7898"/>
                      <a:pt x="38159" y="8082"/>
                    </a:cubicBezTo>
                    <a:cubicBezTo>
                      <a:pt x="40346" y="8267"/>
                      <a:pt x="42969" y="8662"/>
                      <a:pt x="46026" y="9269"/>
                    </a:cubicBezTo>
                    <a:cubicBezTo>
                      <a:pt x="49083" y="9874"/>
                      <a:pt x="52180" y="10994"/>
                      <a:pt x="55316" y="12628"/>
                    </a:cubicBezTo>
                    <a:cubicBezTo>
                      <a:pt x="58452" y="14262"/>
                      <a:pt x="61127" y="16331"/>
                      <a:pt x="63341" y="18835"/>
                    </a:cubicBezTo>
                    <a:cubicBezTo>
                      <a:pt x="65555" y="21339"/>
                      <a:pt x="67242" y="24264"/>
                      <a:pt x="68401" y="27611"/>
                    </a:cubicBezTo>
                    <a:cubicBezTo>
                      <a:pt x="69561" y="30958"/>
                      <a:pt x="70141" y="34714"/>
                      <a:pt x="70141" y="38878"/>
                    </a:cubicBezTo>
                    <a:close/>
                    <a:moveTo>
                      <a:pt x="48398" y="40380"/>
                    </a:moveTo>
                    <a:cubicBezTo>
                      <a:pt x="48398" y="36796"/>
                      <a:pt x="47765" y="33844"/>
                      <a:pt x="46500" y="31525"/>
                    </a:cubicBezTo>
                    <a:cubicBezTo>
                      <a:pt x="45235" y="29205"/>
                      <a:pt x="43680" y="27492"/>
                      <a:pt x="41835" y="26385"/>
                    </a:cubicBezTo>
                    <a:cubicBezTo>
                      <a:pt x="39991" y="25279"/>
                      <a:pt x="38053" y="24580"/>
                      <a:pt x="36024" y="24290"/>
                    </a:cubicBezTo>
                    <a:cubicBezTo>
                      <a:pt x="33995" y="24000"/>
                      <a:pt x="31900" y="23855"/>
                      <a:pt x="29738" y="23855"/>
                    </a:cubicBezTo>
                    <a:lnTo>
                      <a:pt x="20883" y="23855"/>
                    </a:lnTo>
                    <a:lnTo>
                      <a:pt x="20883" y="58565"/>
                    </a:lnTo>
                    <a:lnTo>
                      <a:pt x="30213" y="58565"/>
                    </a:lnTo>
                    <a:cubicBezTo>
                      <a:pt x="33534" y="58565"/>
                      <a:pt x="36314" y="58117"/>
                      <a:pt x="38554" y="57221"/>
                    </a:cubicBezTo>
                    <a:cubicBezTo>
                      <a:pt x="40794" y="56325"/>
                      <a:pt x="42626" y="55073"/>
                      <a:pt x="44049" y="53465"/>
                    </a:cubicBezTo>
                    <a:cubicBezTo>
                      <a:pt x="45472" y="51857"/>
                      <a:pt x="46553" y="49933"/>
                      <a:pt x="47291" y="47693"/>
                    </a:cubicBezTo>
                    <a:cubicBezTo>
                      <a:pt x="48029" y="45453"/>
                      <a:pt x="48398" y="43015"/>
                      <a:pt x="48398" y="40380"/>
                    </a:cubicBezTo>
                    <a:close/>
                    <a:moveTo>
                      <a:pt x="103164" y="107426"/>
                    </a:moveTo>
                    <a:cubicBezTo>
                      <a:pt x="103164" y="107953"/>
                      <a:pt x="103006" y="108415"/>
                      <a:pt x="102689" y="108810"/>
                    </a:cubicBezTo>
                    <a:cubicBezTo>
                      <a:pt x="102373" y="109205"/>
                      <a:pt x="101832" y="109535"/>
                      <a:pt x="101068" y="109798"/>
                    </a:cubicBezTo>
                    <a:cubicBezTo>
                      <a:pt x="100304" y="110062"/>
                      <a:pt x="99289" y="110260"/>
                      <a:pt x="98024" y="110391"/>
                    </a:cubicBezTo>
                    <a:cubicBezTo>
                      <a:pt x="96759" y="110523"/>
                      <a:pt x="95151" y="110589"/>
                      <a:pt x="93202" y="110589"/>
                    </a:cubicBezTo>
                    <a:cubicBezTo>
                      <a:pt x="91251" y="110589"/>
                      <a:pt x="89643" y="110523"/>
                      <a:pt x="88378" y="110391"/>
                    </a:cubicBezTo>
                    <a:cubicBezTo>
                      <a:pt x="87113" y="110260"/>
                      <a:pt x="86099" y="110062"/>
                      <a:pt x="85334" y="109798"/>
                    </a:cubicBezTo>
                    <a:cubicBezTo>
                      <a:pt x="84570" y="109535"/>
                      <a:pt x="84030" y="109205"/>
                      <a:pt x="83713" y="108810"/>
                    </a:cubicBezTo>
                    <a:cubicBezTo>
                      <a:pt x="83397" y="108415"/>
                      <a:pt x="83239" y="107953"/>
                      <a:pt x="83239" y="107426"/>
                    </a:cubicBezTo>
                    <a:lnTo>
                      <a:pt x="83239" y="3456"/>
                    </a:lnTo>
                    <a:cubicBezTo>
                      <a:pt x="83239" y="2930"/>
                      <a:pt x="83397" y="2455"/>
                      <a:pt x="83713" y="2033"/>
                    </a:cubicBezTo>
                    <a:cubicBezTo>
                      <a:pt x="84030" y="1612"/>
                      <a:pt x="84570" y="1256"/>
                      <a:pt x="85334" y="967"/>
                    </a:cubicBezTo>
                    <a:cubicBezTo>
                      <a:pt x="86099" y="676"/>
                      <a:pt x="87113" y="452"/>
                      <a:pt x="88378" y="294"/>
                    </a:cubicBezTo>
                    <a:cubicBezTo>
                      <a:pt x="89643" y="136"/>
                      <a:pt x="91251" y="57"/>
                      <a:pt x="93202" y="57"/>
                    </a:cubicBezTo>
                    <a:cubicBezTo>
                      <a:pt x="95151" y="57"/>
                      <a:pt x="96759" y="136"/>
                      <a:pt x="98024" y="294"/>
                    </a:cubicBezTo>
                    <a:cubicBezTo>
                      <a:pt x="99289" y="452"/>
                      <a:pt x="100304" y="676"/>
                      <a:pt x="101068" y="967"/>
                    </a:cubicBezTo>
                    <a:cubicBezTo>
                      <a:pt x="101832" y="1256"/>
                      <a:pt x="102373" y="1612"/>
                      <a:pt x="102689" y="2033"/>
                    </a:cubicBezTo>
                    <a:cubicBezTo>
                      <a:pt x="103006" y="2455"/>
                      <a:pt x="103164" y="2930"/>
                      <a:pt x="103164" y="3456"/>
                    </a:cubicBezTo>
                    <a:close/>
                    <a:moveTo>
                      <a:pt x="182024" y="107664"/>
                    </a:moveTo>
                    <a:cubicBezTo>
                      <a:pt x="182024" y="108402"/>
                      <a:pt x="181760" y="108981"/>
                      <a:pt x="181234" y="109403"/>
                    </a:cubicBezTo>
                    <a:cubicBezTo>
                      <a:pt x="180706" y="109825"/>
                      <a:pt x="179876" y="110128"/>
                      <a:pt x="178743" y="110312"/>
                    </a:cubicBezTo>
                    <a:cubicBezTo>
                      <a:pt x="177609" y="110497"/>
                      <a:pt x="175936" y="110589"/>
                      <a:pt x="173722" y="110589"/>
                    </a:cubicBezTo>
                    <a:cubicBezTo>
                      <a:pt x="171350" y="110589"/>
                      <a:pt x="169624" y="110497"/>
                      <a:pt x="168543" y="110312"/>
                    </a:cubicBezTo>
                    <a:cubicBezTo>
                      <a:pt x="167462" y="110128"/>
                      <a:pt x="166698" y="109825"/>
                      <a:pt x="166251" y="109403"/>
                    </a:cubicBezTo>
                    <a:cubicBezTo>
                      <a:pt x="165802" y="108981"/>
                      <a:pt x="165578" y="108402"/>
                      <a:pt x="165578" y="107664"/>
                    </a:cubicBezTo>
                    <a:lnTo>
                      <a:pt x="165578" y="102050"/>
                    </a:lnTo>
                    <a:cubicBezTo>
                      <a:pt x="162679" y="105160"/>
                      <a:pt x="159372" y="107585"/>
                      <a:pt x="155655" y="109324"/>
                    </a:cubicBezTo>
                    <a:cubicBezTo>
                      <a:pt x="151939" y="111063"/>
                      <a:pt x="147815" y="111933"/>
                      <a:pt x="143282" y="111933"/>
                    </a:cubicBezTo>
                    <a:cubicBezTo>
                      <a:pt x="139540" y="111933"/>
                      <a:pt x="136100" y="111445"/>
                      <a:pt x="132964" y="110470"/>
                    </a:cubicBezTo>
                    <a:cubicBezTo>
                      <a:pt x="129828" y="109495"/>
                      <a:pt x="127113" y="108046"/>
                      <a:pt x="124820" y="106122"/>
                    </a:cubicBezTo>
                    <a:cubicBezTo>
                      <a:pt x="122527" y="104198"/>
                      <a:pt x="120749" y="101813"/>
                      <a:pt x="119483" y="98967"/>
                    </a:cubicBezTo>
                    <a:cubicBezTo>
                      <a:pt x="118218" y="96120"/>
                      <a:pt x="117586" y="92800"/>
                      <a:pt x="117586" y="89004"/>
                    </a:cubicBezTo>
                    <a:cubicBezTo>
                      <a:pt x="117586" y="84893"/>
                      <a:pt x="118390" y="81322"/>
                      <a:pt x="119997" y="78291"/>
                    </a:cubicBezTo>
                    <a:cubicBezTo>
                      <a:pt x="121605" y="75260"/>
                      <a:pt x="124004" y="72757"/>
                      <a:pt x="127193" y="70780"/>
                    </a:cubicBezTo>
                    <a:cubicBezTo>
                      <a:pt x="130381" y="68803"/>
                      <a:pt x="134348" y="67341"/>
                      <a:pt x="139091" y="66392"/>
                    </a:cubicBezTo>
                    <a:cubicBezTo>
                      <a:pt x="143836" y="65443"/>
                      <a:pt x="149344" y="64969"/>
                      <a:pt x="155616" y="64969"/>
                    </a:cubicBezTo>
                    <a:lnTo>
                      <a:pt x="162495" y="64969"/>
                    </a:lnTo>
                    <a:lnTo>
                      <a:pt x="162495" y="60699"/>
                    </a:lnTo>
                    <a:cubicBezTo>
                      <a:pt x="162495" y="58486"/>
                      <a:pt x="162270" y="56549"/>
                      <a:pt x="161823" y="54888"/>
                    </a:cubicBezTo>
                    <a:cubicBezTo>
                      <a:pt x="161375" y="53228"/>
                      <a:pt x="160637" y="51844"/>
                      <a:pt x="159609" y="50737"/>
                    </a:cubicBezTo>
                    <a:cubicBezTo>
                      <a:pt x="158581" y="49630"/>
                      <a:pt x="157211" y="48813"/>
                      <a:pt x="155497" y="48286"/>
                    </a:cubicBezTo>
                    <a:cubicBezTo>
                      <a:pt x="153784" y="47759"/>
                      <a:pt x="151663" y="47496"/>
                      <a:pt x="149132" y="47496"/>
                    </a:cubicBezTo>
                    <a:cubicBezTo>
                      <a:pt x="145812" y="47496"/>
                      <a:pt x="142847" y="47865"/>
                      <a:pt x="140238" y="48603"/>
                    </a:cubicBezTo>
                    <a:cubicBezTo>
                      <a:pt x="137629" y="49341"/>
                      <a:pt x="135323" y="50157"/>
                      <a:pt x="133320" y="51054"/>
                    </a:cubicBezTo>
                    <a:cubicBezTo>
                      <a:pt x="131317" y="51950"/>
                      <a:pt x="129643" y="52767"/>
                      <a:pt x="128299" y="53505"/>
                    </a:cubicBezTo>
                    <a:cubicBezTo>
                      <a:pt x="126955" y="54242"/>
                      <a:pt x="125861" y="54611"/>
                      <a:pt x="125018" y="54611"/>
                    </a:cubicBezTo>
                    <a:cubicBezTo>
                      <a:pt x="124438" y="54611"/>
                      <a:pt x="123925" y="54427"/>
                      <a:pt x="123476" y="54058"/>
                    </a:cubicBezTo>
                    <a:cubicBezTo>
                      <a:pt x="123028" y="53689"/>
                      <a:pt x="122660" y="53162"/>
                      <a:pt x="122369" y="52477"/>
                    </a:cubicBezTo>
                    <a:cubicBezTo>
                      <a:pt x="122080" y="51791"/>
                      <a:pt x="121856" y="50948"/>
                      <a:pt x="121698" y="49947"/>
                    </a:cubicBezTo>
                    <a:cubicBezTo>
                      <a:pt x="121539" y="48945"/>
                      <a:pt x="121460" y="47838"/>
                      <a:pt x="121460" y="46626"/>
                    </a:cubicBezTo>
                    <a:cubicBezTo>
                      <a:pt x="121460" y="44992"/>
                      <a:pt x="121592" y="43701"/>
                      <a:pt x="121856" y="42752"/>
                    </a:cubicBezTo>
                    <a:cubicBezTo>
                      <a:pt x="122119" y="41803"/>
                      <a:pt x="122620" y="40947"/>
                      <a:pt x="123358" y="40182"/>
                    </a:cubicBezTo>
                    <a:cubicBezTo>
                      <a:pt x="124096" y="39418"/>
                      <a:pt x="125387" y="38575"/>
                      <a:pt x="127232" y="37652"/>
                    </a:cubicBezTo>
                    <a:cubicBezTo>
                      <a:pt x="129077" y="36730"/>
                      <a:pt x="131238" y="35873"/>
                      <a:pt x="133715" y="35083"/>
                    </a:cubicBezTo>
                    <a:cubicBezTo>
                      <a:pt x="136193" y="34292"/>
                      <a:pt x="138894" y="33646"/>
                      <a:pt x="141819" y="33146"/>
                    </a:cubicBezTo>
                    <a:cubicBezTo>
                      <a:pt x="144744" y="32645"/>
                      <a:pt x="147763" y="32394"/>
                      <a:pt x="150873" y="32394"/>
                    </a:cubicBezTo>
                    <a:cubicBezTo>
                      <a:pt x="156407" y="32394"/>
                      <a:pt x="161138" y="32935"/>
                      <a:pt x="165064" y="34015"/>
                    </a:cubicBezTo>
                    <a:cubicBezTo>
                      <a:pt x="168991" y="35096"/>
                      <a:pt x="172220" y="36756"/>
                      <a:pt x="174750" y="38996"/>
                    </a:cubicBezTo>
                    <a:cubicBezTo>
                      <a:pt x="177280" y="41236"/>
                      <a:pt x="179125" y="44122"/>
                      <a:pt x="180284" y="47654"/>
                    </a:cubicBezTo>
                    <a:cubicBezTo>
                      <a:pt x="181444" y="51185"/>
                      <a:pt x="182024" y="55376"/>
                      <a:pt x="182024" y="60225"/>
                    </a:cubicBezTo>
                    <a:close/>
                    <a:moveTo>
                      <a:pt x="162495" y="77461"/>
                    </a:moveTo>
                    <a:lnTo>
                      <a:pt x="154905" y="77461"/>
                    </a:lnTo>
                    <a:cubicBezTo>
                      <a:pt x="151689" y="77461"/>
                      <a:pt x="148949" y="77698"/>
                      <a:pt x="146682" y="78173"/>
                    </a:cubicBezTo>
                    <a:cubicBezTo>
                      <a:pt x="144416" y="78647"/>
                      <a:pt x="142571" y="79359"/>
                      <a:pt x="141148" y="80307"/>
                    </a:cubicBezTo>
                    <a:cubicBezTo>
                      <a:pt x="139724" y="81256"/>
                      <a:pt x="138683" y="82403"/>
                      <a:pt x="138024" y="83747"/>
                    </a:cubicBezTo>
                    <a:cubicBezTo>
                      <a:pt x="137365" y="85091"/>
                      <a:pt x="137036" y="86633"/>
                      <a:pt x="137036" y="88372"/>
                    </a:cubicBezTo>
                    <a:cubicBezTo>
                      <a:pt x="137036" y="91324"/>
                      <a:pt x="137971" y="93643"/>
                      <a:pt x="139843" y="95330"/>
                    </a:cubicBezTo>
                    <a:cubicBezTo>
                      <a:pt x="141713" y="97016"/>
                      <a:pt x="144310" y="97860"/>
                      <a:pt x="147630" y="97860"/>
                    </a:cubicBezTo>
                    <a:cubicBezTo>
                      <a:pt x="150424" y="97860"/>
                      <a:pt x="152994" y="97148"/>
                      <a:pt x="155339" y="95725"/>
                    </a:cubicBezTo>
                    <a:cubicBezTo>
                      <a:pt x="157685" y="94302"/>
                      <a:pt x="160070" y="92220"/>
                      <a:pt x="162495" y="89479"/>
                    </a:cubicBezTo>
                    <a:close/>
                    <a:moveTo>
                      <a:pt x="267681" y="107426"/>
                    </a:moveTo>
                    <a:cubicBezTo>
                      <a:pt x="267681" y="107953"/>
                      <a:pt x="267522" y="108415"/>
                      <a:pt x="267206" y="108810"/>
                    </a:cubicBezTo>
                    <a:cubicBezTo>
                      <a:pt x="266890" y="109205"/>
                      <a:pt x="266363" y="109535"/>
                      <a:pt x="265625" y="109798"/>
                    </a:cubicBezTo>
                    <a:cubicBezTo>
                      <a:pt x="264887" y="110062"/>
                      <a:pt x="263872" y="110260"/>
                      <a:pt x="262581" y="110391"/>
                    </a:cubicBezTo>
                    <a:cubicBezTo>
                      <a:pt x="261289" y="110523"/>
                      <a:pt x="259695" y="110589"/>
                      <a:pt x="257797" y="110589"/>
                    </a:cubicBezTo>
                    <a:cubicBezTo>
                      <a:pt x="255847" y="110589"/>
                      <a:pt x="254227" y="110523"/>
                      <a:pt x="252935" y="110391"/>
                    </a:cubicBezTo>
                    <a:cubicBezTo>
                      <a:pt x="251643" y="110260"/>
                      <a:pt x="250629" y="110062"/>
                      <a:pt x="249891" y="109798"/>
                    </a:cubicBezTo>
                    <a:cubicBezTo>
                      <a:pt x="249153" y="109535"/>
                      <a:pt x="248626" y="109205"/>
                      <a:pt x="248310" y="108810"/>
                    </a:cubicBezTo>
                    <a:cubicBezTo>
                      <a:pt x="247993" y="108415"/>
                      <a:pt x="247835" y="107953"/>
                      <a:pt x="247835" y="107426"/>
                    </a:cubicBezTo>
                    <a:lnTo>
                      <a:pt x="247835" y="67183"/>
                    </a:lnTo>
                    <a:cubicBezTo>
                      <a:pt x="247835" y="63757"/>
                      <a:pt x="247585" y="61068"/>
                      <a:pt x="247084" y="59118"/>
                    </a:cubicBezTo>
                    <a:cubicBezTo>
                      <a:pt x="246584" y="57168"/>
                      <a:pt x="245859" y="55494"/>
                      <a:pt x="244910" y="54098"/>
                    </a:cubicBezTo>
                    <a:cubicBezTo>
                      <a:pt x="243961" y="52701"/>
                      <a:pt x="242736" y="51620"/>
                      <a:pt x="241233" y="50856"/>
                    </a:cubicBezTo>
                    <a:cubicBezTo>
                      <a:pt x="239731" y="50092"/>
                      <a:pt x="237979" y="49709"/>
                      <a:pt x="235976" y="49709"/>
                    </a:cubicBezTo>
                    <a:cubicBezTo>
                      <a:pt x="233446" y="49709"/>
                      <a:pt x="230889" y="50632"/>
                      <a:pt x="228306" y="52477"/>
                    </a:cubicBezTo>
                    <a:cubicBezTo>
                      <a:pt x="225724" y="54322"/>
                      <a:pt x="223035" y="57010"/>
                      <a:pt x="220241" y="60541"/>
                    </a:cubicBezTo>
                    <a:lnTo>
                      <a:pt x="220241" y="107426"/>
                    </a:lnTo>
                    <a:cubicBezTo>
                      <a:pt x="220241" y="107953"/>
                      <a:pt x="220083" y="108415"/>
                      <a:pt x="219767" y="108810"/>
                    </a:cubicBezTo>
                    <a:cubicBezTo>
                      <a:pt x="219451" y="109205"/>
                      <a:pt x="218911" y="109535"/>
                      <a:pt x="218147" y="109798"/>
                    </a:cubicBezTo>
                    <a:cubicBezTo>
                      <a:pt x="217382" y="110062"/>
                      <a:pt x="216367" y="110260"/>
                      <a:pt x="215103" y="110391"/>
                    </a:cubicBezTo>
                    <a:cubicBezTo>
                      <a:pt x="213838" y="110523"/>
                      <a:pt x="212230" y="110589"/>
                      <a:pt x="210279" y="110589"/>
                    </a:cubicBezTo>
                    <a:cubicBezTo>
                      <a:pt x="208329" y="110589"/>
                      <a:pt x="206722" y="110523"/>
                      <a:pt x="205457" y="110391"/>
                    </a:cubicBezTo>
                    <a:cubicBezTo>
                      <a:pt x="204192" y="110260"/>
                      <a:pt x="203176" y="110062"/>
                      <a:pt x="202412" y="109798"/>
                    </a:cubicBezTo>
                    <a:cubicBezTo>
                      <a:pt x="201648" y="109535"/>
                      <a:pt x="201107" y="109205"/>
                      <a:pt x="200791" y="108810"/>
                    </a:cubicBezTo>
                    <a:cubicBezTo>
                      <a:pt x="200475" y="108415"/>
                      <a:pt x="200317" y="107953"/>
                      <a:pt x="200317" y="107426"/>
                    </a:cubicBezTo>
                    <a:lnTo>
                      <a:pt x="200317" y="36901"/>
                    </a:lnTo>
                    <a:cubicBezTo>
                      <a:pt x="200317" y="36374"/>
                      <a:pt x="200449" y="35913"/>
                      <a:pt x="200712" y="35517"/>
                    </a:cubicBezTo>
                    <a:cubicBezTo>
                      <a:pt x="200976" y="35122"/>
                      <a:pt x="201450" y="34793"/>
                      <a:pt x="202136" y="34529"/>
                    </a:cubicBezTo>
                    <a:cubicBezTo>
                      <a:pt x="202821" y="34266"/>
                      <a:pt x="203704" y="34068"/>
                      <a:pt x="204784" y="33936"/>
                    </a:cubicBezTo>
                    <a:cubicBezTo>
                      <a:pt x="205865" y="33804"/>
                      <a:pt x="207223" y="33739"/>
                      <a:pt x="208856" y="33739"/>
                    </a:cubicBezTo>
                    <a:cubicBezTo>
                      <a:pt x="210543" y="33739"/>
                      <a:pt x="211939" y="33804"/>
                      <a:pt x="213047" y="33936"/>
                    </a:cubicBezTo>
                    <a:cubicBezTo>
                      <a:pt x="214154" y="34068"/>
                      <a:pt x="215010" y="34266"/>
                      <a:pt x="215616" y="34529"/>
                    </a:cubicBezTo>
                    <a:cubicBezTo>
                      <a:pt x="216223" y="34793"/>
                      <a:pt x="216657" y="35122"/>
                      <a:pt x="216921" y="35517"/>
                    </a:cubicBezTo>
                    <a:cubicBezTo>
                      <a:pt x="217185" y="35913"/>
                      <a:pt x="217316" y="36374"/>
                      <a:pt x="217316" y="36901"/>
                    </a:cubicBezTo>
                    <a:lnTo>
                      <a:pt x="217316" y="45045"/>
                    </a:lnTo>
                    <a:cubicBezTo>
                      <a:pt x="221217" y="40828"/>
                      <a:pt x="225183" y="37665"/>
                      <a:pt x="229216" y="35557"/>
                    </a:cubicBezTo>
                    <a:cubicBezTo>
                      <a:pt x="233248" y="33449"/>
                      <a:pt x="237451" y="32394"/>
                      <a:pt x="241826" y="32394"/>
                    </a:cubicBezTo>
                    <a:cubicBezTo>
                      <a:pt x="246623" y="32394"/>
                      <a:pt x="250668" y="33185"/>
                      <a:pt x="253963" y="34766"/>
                    </a:cubicBezTo>
                    <a:cubicBezTo>
                      <a:pt x="257257" y="36348"/>
                      <a:pt x="259919" y="38496"/>
                      <a:pt x="261948" y="41210"/>
                    </a:cubicBezTo>
                    <a:cubicBezTo>
                      <a:pt x="263977" y="43925"/>
                      <a:pt x="265440" y="47100"/>
                      <a:pt x="266337" y="50737"/>
                    </a:cubicBezTo>
                    <a:cubicBezTo>
                      <a:pt x="267233" y="54374"/>
                      <a:pt x="267681" y="58749"/>
                      <a:pt x="267681" y="6386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6" name="Полилиния: фигура 5">
              <a:extLst>
                <a:ext uri="{FF2B5EF4-FFF2-40B4-BE49-F238E27FC236}">
                  <a16:creationId xmlns:a16="http://schemas.microsoft.com/office/drawing/2014/main" id="{B2DF3D60-8C1C-44D3-9480-7019F5CAE18D}"/>
                </a:ext>
              </a:extLst>
            </p:cNvPr>
            <p:cNvSpPr/>
            <p:nvPr/>
          </p:nvSpPr>
          <p:spPr>
            <a:xfrm>
              <a:off x="519112" y="290509"/>
              <a:ext cx="952500" cy="380996"/>
            </a:xfrm>
            <a:custGeom>
              <a:avLst/>
              <a:gdLst>
                <a:gd name="connsiteX0" fmla="*/ 0 w 952500"/>
                <a:gd name="connsiteY0" fmla="*/ 63501 h 380996"/>
                <a:gd name="connsiteX1" fmla="*/ 63501 w 952500"/>
                <a:gd name="connsiteY1" fmla="*/ 0 h 380996"/>
                <a:gd name="connsiteX2" fmla="*/ 888997 w 952500"/>
                <a:gd name="connsiteY2" fmla="*/ 0 h 380996"/>
                <a:gd name="connsiteX3" fmla="*/ 952500 w 952500"/>
                <a:gd name="connsiteY3" fmla="*/ 63501 h 380996"/>
                <a:gd name="connsiteX4" fmla="*/ 952500 w 952500"/>
                <a:gd name="connsiteY4" fmla="*/ 317496 h 380996"/>
                <a:gd name="connsiteX5" fmla="*/ 888997 w 952500"/>
                <a:gd name="connsiteY5" fmla="*/ 380997 h 380996"/>
                <a:gd name="connsiteX6" fmla="*/ 63501 w 952500"/>
                <a:gd name="connsiteY6" fmla="*/ 380997 h 380996"/>
                <a:gd name="connsiteX7" fmla="*/ 0 w 952500"/>
                <a:gd name="connsiteY7" fmla="*/ 317496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0" y="63501"/>
                  </a:moveTo>
                  <a:cubicBezTo>
                    <a:pt x="0" y="28430"/>
                    <a:pt x="28430" y="0"/>
                    <a:pt x="63501" y="0"/>
                  </a:cubicBezTo>
                  <a:lnTo>
                    <a:pt x="888997" y="0"/>
                  </a:lnTo>
                  <a:cubicBezTo>
                    <a:pt x="924068" y="0"/>
                    <a:pt x="952500" y="28430"/>
                    <a:pt x="952500" y="63501"/>
                  </a:cubicBezTo>
                  <a:lnTo>
                    <a:pt x="952500" y="317496"/>
                  </a:lnTo>
                  <a:cubicBezTo>
                    <a:pt x="952500" y="352567"/>
                    <a:pt x="924068" y="380997"/>
                    <a:pt x="888997" y="380997"/>
                  </a:cubicBezTo>
                  <a:lnTo>
                    <a:pt x="63501" y="380997"/>
                  </a:lnTo>
                  <a:cubicBezTo>
                    <a:pt x="28430" y="380997"/>
                    <a:pt x="0" y="352567"/>
                    <a:pt x="0" y="317496"/>
                  </a:cubicBezTo>
                  <a:close/>
                </a:path>
              </a:pathLst>
            </a:custGeom>
            <a:solidFill>
              <a:srgbClr val="BCBCBC"/>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fontAlgn="base">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Plan</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07000"/>
                </a:lnSpc>
                <a:spcAft>
                  <a:spcPts val="800"/>
                </a:spcAft>
              </a:pPr>
              <a:r>
                <a:rPr lang="ru-RU" sz="1100" b="1">
                  <a:effectLst/>
                  <a:latin typeface="Calibri" panose="020F0502020204030204" pitchFamily="34" charset="0"/>
                  <a:ea typeface="Calibri" panose="020F0502020204030204" pitchFamily="34" charset="0"/>
                  <a:cs typeface="Times New Roman" panose="02020603050405020304" pitchFamily="18" charset="0"/>
                </a:rPr>
                <a:t>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7" name="Рисунок 4">
              <a:extLst>
                <a:ext uri="{FF2B5EF4-FFF2-40B4-BE49-F238E27FC236}">
                  <a16:creationId xmlns:a16="http://schemas.microsoft.com/office/drawing/2014/main" id="{B260ABA3-147F-4B58-A1E4-ECB39D41A8F3}"/>
                </a:ext>
              </a:extLst>
            </p:cNvPr>
            <p:cNvGrpSpPr/>
            <p:nvPr/>
          </p:nvGrpSpPr>
          <p:grpSpPr>
            <a:xfrm>
              <a:off x="2595562" y="312534"/>
              <a:ext cx="952500" cy="380996"/>
              <a:chOff x="2595562" y="312534"/>
              <a:chExt cx="952500" cy="380996"/>
            </a:xfrm>
          </p:grpSpPr>
          <p:sp>
            <p:nvSpPr>
              <p:cNvPr id="191" name="Полилиния: фигура 190">
                <a:extLst>
                  <a:ext uri="{FF2B5EF4-FFF2-40B4-BE49-F238E27FC236}">
                    <a16:creationId xmlns:a16="http://schemas.microsoft.com/office/drawing/2014/main" id="{36113992-1D5F-40BD-9CC0-F78D6DC6183C}"/>
                  </a:ext>
                </a:extLst>
              </p:cNvPr>
              <p:cNvSpPr/>
              <p:nvPr/>
            </p:nvSpPr>
            <p:spPr>
              <a:xfrm>
                <a:off x="2595562" y="312534"/>
                <a:ext cx="952500" cy="380996"/>
              </a:xfrm>
              <a:custGeom>
                <a:avLst/>
                <a:gdLst>
                  <a:gd name="connsiteX0" fmla="*/ 268 w 952500"/>
                  <a:gd name="connsiteY0" fmla="*/ 63528 h 380996"/>
                  <a:gd name="connsiteX1" fmla="*/ 63769 w 952500"/>
                  <a:gd name="connsiteY1" fmla="*/ 28 h 380996"/>
                  <a:gd name="connsiteX2" fmla="*/ 889267 w 952500"/>
                  <a:gd name="connsiteY2" fmla="*/ 28 h 380996"/>
                  <a:gd name="connsiteX3" fmla="*/ 952768 w 952500"/>
                  <a:gd name="connsiteY3" fmla="*/ 63528 h 380996"/>
                  <a:gd name="connsiteX4" fmla="*/ 952768 w 952500"/>
                  <a:gd name="connsiteY4" fmla="*/ 317525 h 380996"/>
                  <a:gd name="connsiteX5" fmla="*/ 889267 w 952500"/>
                  <a:gd name="connsiteY5" fmla="*/ 381024 h 380996"/>
                  <a:gd name="connsiteX6" fmla="*/ 63769 w 952500"/>
                  <a:gd name="connsiteY6" fmla="*/ 381024 h 380996"/>
                  <a:gd name="connsiteX7" fmla="*/ 268 w 952500"/>
                  <a:gd name="connsiteY7" fmla="*/ 317525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268" y="63528"/>
                    </a:moveTo>
                    <a:cubicBezTo>
                      <a:pt x="268" y="28458"/>
                      <a:pt x="28698" y="28"/>
                      <a:pt x="63769" y="28"/>
                    </a:cubicBezTo>
                    <a:lnTo>
                      <a:pt x="889267" y="28"/>
                    </a:lnTo>
                    <a:cubicBezTo>
                      <a:pt x="924336" y="28"/>
                      <a:pt x="952768" y="28458"/>
                      <a:pt x="952768" y="63528"/>
                    </a:cubicBezTo>
                    <a:lnTo>
                      <a:pt x="952768" y="317525"/>
                    </a:lnTo>
                    <a:cubicBezTo>
                      <a:pt x="952768" y="352594"/>
                      <a:pt x="924336" y="381024"/>
                      <a:pt x="889267" y="381024"/>
                    </a:cubicBezTo>
                    <a:lnTo>
                      <a:pt x="63769" y="381024"/>
                    </a:lnTo>
                    <a:cubicBezTo>
                      <a:pt x="28698" y="381024"/>
                      <a:pt x="268" y="352594"/>
                      <a:pt x="268" y="317525"/>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92" name="Полилиния: фигура 191">
                <a:extLst>
                  <a:ext uri="{FF2B5EF4-FFF2-40B4-BE49-F238E27FC236}">
                    <a16:creationId xmlns:a16="http://schemas.microsoft.com/office/drawing/2014/main" id="{9BF93142-5CD8-4FB0-A057-F26D7DCF05C2}"/>
                  </a:ext>
                </a:extLst>
              </p:cNvPr>
              <p:cNvSpPr/>
              <p:nvPr/>
            </p:nvSpPr>
            <p:spPr>
              <a:xfrm>
                <a:off x="2888142" y="445075"/>
                <a:ext cx="359055" cy="109188"/>
              </a:xfrm>
              <a:custGeom>
                <a:avLst/>
                <a:gdLst>
                  <a:gd name="connsiteX0" fmla="*/ 115665 w 359055"/>
                  <a:gd name="connsiteY0" fmla="*/ 102130 h 109188"/>
                  <a:gd name="connsiteX1" fmla="*/ 114360 w 359055"/>
                  <a:gd name="connsiteY1" fmla="*/ 105174 h 109188"/>
                  <a:gd name="connsiteX2" fmla="*/ 111869 w 359055"/>
                  <a:gd name="connsiteY2" fmla="*/ 106914 h 109188"/>
                  <a:gd name="connsiteX3" fmla="*/ 107600 w 359055"/>
                  <a:gd name="connsiteY3" fmla="*/ 107704 h 109188"/>
                  <a:gd name="connsiteX4" fmla="*/ 100958 w 359055"/>
                  <a:gd name="connsiteY4" fmla="*/ 107902 h 109188"/>
                  <a:gd name="connsiteX5" fmla="*/ 93724 w 359055"/>
                  <a:gd name="connsiteY5" fmla="*/ 107704 h 109188"/>
                  <a:gd name="connsiteX6" fmla="*/ 89415 w 359055"/>
                  <a:gd name="connsiteY6" fmla="*/ 106914 h 109188"/>
                  <a:gd name="connsiteX7" fmla="*/ 87122 w 359055"/>
                  <a:gd name="connsiteY7" fmla="*/ 105174 h 109188"/>
                  <a:gd name="connsiteX8" fmla="*/ 86015 w 359055"/>
                  <a:gd name="connsiteY8" fmla="*/ 102130 h 109188"/>
                  <a:gd name="connsiteX9" fmla="*/ 69649 w 359055"/>
                  <a:gd name="connsiteY9" fmla="*/ 37298 h 109188"/>
                  <a:gd name="connsiteX10" fmla="*/ 69491 w 359055"/>
                  <a:gd name="connsiteY10" fmla="*/ 37298 h 109188"/>
                  <a:gd name="connsiteX11" fmla="*/ 53994 w 359055"/>
                  <a:gd name="connsiteY11" fmla="*/ 102130 h 109188"/>
                  <a:gd name="connsiteX12" fmla="*/ 52887 w 359055"/>
                  <a:gd name="connsiteY12" fmla="*/ 105095 h 109188"/>
                  <a:gd name="connsiteX13" fmla="*/ 50634 w 359055"/>
                  <a:gd name="connsiteY13" fmla="*/ 106874 h 109188"/>
                  <a:gd name="connsiteX14" fmla="*/ 46443 w 359055"/>
                  <a:gd name="connsiteY14" fmla="*/ 107704 h 109188"/>
                  <a:gd name="connsiteX15" fmla="*/ 39446 w 359055"/>
                  <a:gd name="connsiteY15" fmla="*/ 107902 h 109188"/>
                  <a:gd name="connsiteX16" fmla="*/ 32132 w 359055"/>
                  <a:gd name="connsiteY16" fmla="*/ 107704 h 109188"/>
                  <a:gd name="connsiteX17" fmla="*/ 27823 w 359055"/>
                  <a:gd name="connsiteY17" fmla="*/ 106914 h 109188"/>
                  <a:gd name="connsiteX18" fmla="*/ 25530 w 359055"/>
                  <a:gd name="connsiteY18" fmla="*/ 105174 h 109188"/>
                  <a:gd name="connsiteX19" fmla="*/ 24344 w 359055"/>
                  <a:gd name="connsiteY19" fmla="*/ 102130 h 109188"/>
                  <a:gd name="connsiteX20" fmla="*/ 1099 w 359055"/>
                  <a:gd name="connsiteY20" fmla="*/ 12867 h 109188"/>
                  <a:gd name="connsiteX21" fmla="*/ 309 w 359055"/>
                  <a:gd name="connsiteY21" fmla="*/ 8400 h 109188"/>
                  <a:gd name="connsiteX22" fmla="*/ 1218 w 359055"/>
                  <a:gd name="connsiteY22" fmla="*/ 5909 h 109188"/>
                  <a:gd name="connsiteX23" fmla="*/ 4460 w 359055"/>
                  <a:gd name="connsiteY23" fmla="*/ 4841 h 109188"/>
                  <a:gd name="connsiteX24" fmla="*/ 10745 w 359055"/>
                  <a:gd name="connsiteY24" fmla="*/ 4644 h 109188"/>
                  <a:gd name="connsiteX25" fmla="*/ 16636 w 359055"/>
                  <a:gd name="connsiteY25" fmla="*/ 4762 h 109188"/>
                  <a:gd name="connsiteX26" fmla="*/ 19917 w 359055"/>
                  <a:gd name="connsiteY26" fmla="*/ 5316 h 109188"/>
                  <a:gd name="connsiteX27" fmla="*/ 21419 w 359055"/>
                  <a:gd name="connsiteY27" fmla="*/ 6582 h 109188"/>
                  <a:gd name="connsiteX28" fmla="*/ 22052 w 359055"/>
                  <a:gd name="connsiteY28" fmla="*/ 8913 h 109188"/>
                  <a:gd name="connsiteX29" fmla="*/ 39999 w 359055"/>
                  <a:gd name="connsiteY29" fmla="*/ 87266 h 109188"/>
                  <a:gd name="connsiteX30" fmla="*/ 40078 w 359055"/>
                  <a:gd name="connsiteY30" fmla="*/ 87266 h 109188"/>
                  <a:gd name="connsiteX31" fmla="*/ 58738 w 359055"/>
                  <a:gd name="connsiteY31" fmla="*/ 9467 h 109188"/>
                  <a:gd name="connsiteX32" fmla="*/ 59568 w 359055"/>
                  <a:gd name="connsiteY32" fmla="*/ 7016 h 109188"/>
                  <a:gd name="connsiteX33" fmla="*/ 61307 w 359055"/>
                  <a:gd name="connsiteY33" fmla="*/ 5553 h 109188"/>
                  <a:gd name="connsiteX34" fmla="*/ 64668 w 359055"/>
                  <a:gd name="connsiteY34" fmla="*/ 4841 h 109188"/>
                  <a:gd name="connsiteX35" fmla="*/ 70360 w 359055"/>
                  <a:gd name="connsiteY35" fmla="*/ 4644 h 109188"/>
                  <a:gd name="connsiteX36" fmla="*/ 76409 w 359055"/>
                  <a:gd name="connsiteY36" fmla="*/ 4802 h 109188"/>
                  <a:gd name="connsiteX37" fmla="*/ 79888 w 359055"/>
                  <a:gd name="connsiteY37" fmla="*/ 5474 h 109188"/>
                  <a:gd name="connsiteX38" fmla="*/ 81667 w 359055"/>
                  <a:gd name="connsiteY38" fmla="*/ 6937 h 109188"/>
                  <a:gd name="connsiteX39" fmla="*/ 82536 w 359055"/>
                  <a:gd name="connsiteY39" fmla="*/ 9467 h 109188"/>
                  <a:gd name="connsiteX40" fmla="*/ 101828 w 359055"/>
                  <a:gd name="connsiteY40" fmla="*/ 87266 h 109188"/>
                  <a:gd name="connsiteX41" fmla="*/ 101986 w 359055"/>
                  <a:gd name="connsiteY41" fmla="*/ 87266 h 109188"/>
                  <a:gd name="connsiteX42" fmla="*/ 119934 w 359055"/>
                  <a:gd name="connsiteY42" fmla="*/ 9150 h 109188"/>
                  <a:gd name="connsiteX43" fmla="*/ 120566 w 359055"/>
                  <a:gd name="connsiteY43" fmla="*/ 6977 h 109188"/>
                  <a:gd name="connsiteX44" fmla="*/ 122068 w 359055"/>
                  <a:gd name="connsiteY44" fmla="*/ 5553 h 109188"/>
                  <a:gd name="connsiteX45" fmla="*/ 125232 w 359055"/>
                  <a:gd name="connsiteY45" fmla="*/ 4841 h 109188"/>
                  <a:gd name="connsiteX46" fmla="*/ 131003 w 359055"/>
                  <a:gd name="connsiteY46" fmla="*/ 4644 h 109188"/>
                  <a:gd name="connsiteX47" fmla="*/ 136419 w 359055"/>
                  <a:gd name="connsiteY47" fmla="*/ 4841 h 109188"/>
                  <a:gd name="connsiteX48" fmla="*/ 139226 w 359055"/>
                  <a:gd name="connsiteY48" fmla="*/ 5909 h 109188"/>
                  <a:gd name="connsiteX49" fmla="*/ 139977 w 359055"/>
                  <a:gd name="connsiteY49" fmla="*/ 8479 h 109188"/>
                  <a:gd name="connsiteX50" fmla="*/ 139147 w 359055"/>
                  <a:gd name="connsiteY50" fmla="*/ 13104 h 109188"/>
                  <a:gd name="connsiteX51" fmla="*/ 191637 w 359055"/>
                  <a:gd name="connsiteY51" fmla="*/ 40776 h 109188"/>
                  <a:gd name="connsiteX52" fmla="*/ 191479 w 359055"/>
                  <a:gd name="connsiteY52" fmla="*/ 45441 h 109188"/>
                  <a:gd name="connsiteX53" fmla="*/ 191005 w 359055"/>
                  <a:gd name="connsiteY53" fmla="*/ 48288 h 109188"/>
                  <a:gd name="connsiteX54" fmla="*/ 190175 w 359055"/>
                  <a:gd name="connsiteY54" fmla="*/ 49711 h 109188"/>
                  <a:gd name="connsiteX55" fmla="*/ 188870 w 359055"/>
                  <a:gd name="connsiteY55" fmla="*/ 50106 h 109188"/>
                  <a:gd name="connsiteX56" fmla="*/ 187447 w 359055"/>
                  <a:gd name="connsiteY56" fmla="*/ 49829 h 109188"/>
                  <a:gd name="connsiteX57" fmla="*/ 185668 w 359055"/>
                  <a:gd name="connsiteY57" fmla="*/ 49236 h 109188"/>
                  <a:gd name="connsiteX58" fmla="*/ 183494 w 359055"/>
                  <a:gd name="connsiteY58" fmla="*/ 48643 h 109188"/>
                  <a:gd name="connsiteX59" fmla="*/ 180884 w 359055"/>
                  <a:gd name="connsiteY59" fmla="*/ 48367 h 109188"/>
                  <a:gd name="connsiteX60" fmla="*/ 177564 w 359055"/>
                  <a:gd name="connsiteY60" fmla="*/ 49039 h 109188"/>
                  <a:gd name="connsiteX61" fmla="*/ 174124 w 359055"/>
                  <a:gd name="connsiteY61" fmla="*/ 51134 h 109188"/>
                  <a:gd name="connsiteX62" fmla="*/ 170409 w 359055"/>
                  <a:gd name="connsiteY62" fmla="*/ 54929 h 109188"/>
                  <a:gd name="connsiteX63" fmla="*/ 166258 w 359055"/>
                  <a:gd name="connsiteY63" fmla="*/ 60780 h 109188"/>
                  <a:gd name="connsiteX64" fmla="*/ 166258 w 359055"/>
                  <a:gd name="connsiteY64" fmla="*/ 104739 h 109188"/>
                  <a:gd name="connsiteX65" fmla="*/ 165783 w 359055"/>
                  <a:gd name="connsiteY65" fmla="*/ 106123 h 109188"/>
                  <a:gd name="connsiteX66" fmla="*/ 164162 w 359055"/>
                  <a:gd name="connsiteY66" fmla="*/ 107111 h 109188"/>
                  <a:gd name="connsiteX67" fmla="*/ 161118 w 359055"/>
                  <a:gd name="connsiteY67" fmla="*/ 107704 h 109188"/>
                  <a:gd name="connsiteX68" fmla="*/ 156296 w 359055"/>
                  <a:gd name="connsiteY68" fmla="*/ 107902 h 109188"/>
                  <a:gd name="connsiteX69" fmla="*/ 151473 w 359055"/>
                  <a:gd name="connsiteY69" fmla="*/ 107704 h 109188"/>
                  <a:gd name="connsiteX70" fmla="*/ 148429 w 359055"/>
                  <a:gd name="connsiteY70" fmla="*/ 107111 h 109188"/>
                  <a:gd name="connsiteX71" fmla="*/ 146808 w 359055"/>
                  <a:gd name="connsiteY71" fmla="*/ 106123 h 109188"/>
                  <a:gd name="connsiteX72" fmla="*/ 146333 w 359055"/>
                  <a:gd name="connsiteY72" fmla="*/ 104739 h 109188"/>
                  <a:gd name="connsiteX73" fmla="*/ 146333 w 359055"/>
                  <a:gd name="connsiteY73" fmla="*/ 34214 h 109188"/>
                  <a:gd name="connsiteX74" fmla="*/ 146729 w 359055"/>
                  <a:gd name="connsiteY74" fmla="*/ 32830 h 109188"/>
                  <a:gd name="connsiteX75" fmla="*/ 148152 w 359055"/>
                  <a:gd name="connsiteY75" fmla="*/ 31842 h 109188"/>
                  <a:gd name="connsiteX76" fmla="*/ 150801 w 359055"/>
                  <a:gd name="connsiteY76" fmla="*/ 31249 h 109188"/>
                  <a:gd name="connsiteX77" fmla="*/ 154872 w 359055"/>
                  <a:gd name="connsiteY77" fmla="*/ 31052 h 109188"/>
                  <a:gd name="connsiteX78" fmla="*/ 159063 w 359055"/>
                  <a:gd name="connsiteY78" fmla="*/ 31249 h 109188"/>
                  <a:gd name="connsiteX79" fmla="*/ 161632 w 359055"/>
                  <a:gd name="connsiteY79" fmla="*/ 31842 h 109188"/>
                  <a:gd name="connsiteX80" fmla="*/ 162937 w 359055"/>
                  <a:gd name="connsiteY80" fmla="*/ 32830 h 109188"/>
                  <a:gd name="connsiteX81" fmla="*/ 163333 w 359055"/>
                  <a:gd name="connsiteY81" fmla="*/ 34214 h 109188"/>
                  <a:gd name="connsiteX82" fmla="*/ 163333 w 359055"/>
                  <a:gd name="connsiteY82" fmla="*/ 42990 h 109188"/>
                  <a:gd name="connsiteX83" fmla="*/ 168550 w 359055"/>
                  <a:gd name="connsiteY83" fmla="*/ 36467 h 109188"/>
                  <a:gd name="connsiteX84" fmla="*/ 173216 w 359055"/>
                  <a:gd name="connsiteY84" fmla="*/ 32396 h 109188"/>
                  <a:gd name="connsiteX85" fmla="*/ 177643 w 359055"/>
                  <a:gd name="connsiteY85" fmla="*/ 30300 h 109188"/>
                  <a:gd name="connsiteX86" fmla="*/ 182071 w 359055"/>
                  <a:gd name="connsiteY86" fmla="*/ 29707 h 109188"/>
                  <a:gd name="connsiteX87" fmla="*/ 184285 w 359055"/>
                  <a:gd name="connsiteY87" fmla="*/ 29826 h 109188"/>
                  <a:gd name="connsiteX88" fmla="*/ 186735 w 359055"/>
                  <a:gd name="connsiteY88" fmla="*/ 30221 h 109188"/>
                  <a:gd name="connsiteX89" fmla="*/ 188949 w 359055"/>
                  <a:gd name="connsiteY89" fmla="*/ 30854 h 109188"/>
                  <a:gd name="connsiteX90" fmla="*/ 190333 w 359055"/>
                  <a:gd name="connsiteY90" fmla="*/ 31605 h 109188"/>
                  <a:gd name="connsiteX91" fmla="*/ 190966 w 359055"/>
                  <a:gd name="connsiteY91" fmla="*/ 32475 h 109188"/>
                  <a:gd name="connsiteX92" fmla="*/ 191321 w 359055"/>
                  <a:gd name="connsiteY92" fmla="*/ 33779 h 109188"/>
                  <a:gd name="connsiteX93" fmla="*/ 191558 w 359055"/>
                  <a:gd name="connsiteY93" fmla="*/ 36270 h 109188"/>
                  <a:gd name="connsiteX94" fmla="*/ 191637 w 359055"/>
                  <a:gd name="connsiteY94" fmla="*/ 40776 h 109188"/>
                  <a:gd name="connsiteX95" fmla="*/ 222812 w 359055"/>
                  <a:gd name="connsiteY95" fmla="*/ 104739 h 109188"/>
                  <a:gd name="connsiteX96" fmla="*/ 222338 w 359055"/>
                  <a:gd name="connsiteY96" fmla="*/ 106123 h 109188"/>
                  <a:gd name="connsiteX97" fmla="*/ 220717 w 359055"/>
                  <a:gd name="connsiteY97" fmla="*/ 107111 h 109188"/>
                  <a:gd name="connsiteX98" fmla="*/ 217673 w 359055"/>
                  <a:gd name="connsiteY98" fmla="*/ 107704 h 109188"/>
                  <a:gd name="connsiteX99" fmla="*/ 212850 w 359055"/>
                  <a:gd name="connsiteY99" fmla="*/ 107902 h 109188"/>
                  <a:gd name="connsiteX100" fmla="*/ 208028 w 359055"/>
                  <a:gd name="connsiteY100" fmla="*/ 107704 h 109188"/>
                  <a:gd name="connsiteX101" fmla="*/ 204983 w 359055"/>
                  <a:gd name="connsiteY101" fmla="*/ 107111 h 109188"/>
                  <a:gd name="connsiteX102" fmla="*/ 203362 w 359055"/>
                  <a:gd name="connsiteY102" fmla="*/ 106123 h 109188"/>
                  <a:gd name="connsiteX103" fmla="*/ 202888 w 359055"/>
                  <a:gd name="connsiteY103" fmla="*/ 104739 h 109188"/>
                  <a:gd name="connsiteX104" fmla="*/ 202888 w 359055"/>
                  <a:gd name="connsiteY104" fmla="*/ 34372 h 109188"/>
                  <a:gd name="connsiteX105" fmla="*/ 203362 w 359055"/>
                  <a:gd name="connsiteY105" fmla="*/ 32989 h 109188"/>
                  <a:gd name="connsiteX106" fmla="*/ 204983 w 359055"/>
                  <a:gd name="connsiteY106" fmla="*/ 31961 h 109188"/>
                  <a:gd name="connsiteX107" fmla="*/ 208028 w 359055"/>
                  <a:gd name="connsiteY107" fmla="*/ 31289 h 109188"/>
                  <a:gd name="connsiteX108" fmla="*/ 212850 w 359055"/>
                  <a:gd name="connsiteY108" fmla="*/ 31052 h 109188"/>
                  <a:gd name="connsiteX109" fmla="*/ 217673 w 359055"/>
                  <a:gd name="connsiteY109" fmla="*/ 31289 h 109188"/>
                  <a:gd name="connsiteX110" fmla="*/ 220717 w 359055"/>
                  <a:gd name="connsiteY110" fmla="*/ 31961 h 109188"/>
                  <a:gd name="connsiteX111" fmla="*/ 222338 w 359055"/>
                  <a:gd name="connsiteY111" fmla="*/ 32989 h 109188"/>
                  <a:gd name="connsiteX112" fmla="*/ 222812 w 359055"/>
                  <a:gd name="connsiteY112" fmla="*/ 34372 h 109188"/>
                  <a:gd name="connsiteX113" fmla="*/ 224314 w 359055"/>
                  <a:gd name="connsiteY113" fmla="*/ 10336 h 109188"/>
                  <a:gd name="connsiteX114" fmla="*/ 221864 w 359055"/>
                  <a:gd name="connsiteY114" fmla="*/ 18638 h 109188"/>
                  <a:gd name="connsiteX115" fmla="*/ 212771 w 359055"/>
                  <a:gd name="connsiteY115" fmla="*/ 20931 h 109188"/>
                  <a:gd name="connsiteX116" fmla="*/ 203719 w 359055"/>
                  <a:gd name="connsiteY116" fmla="*/ 18718 h 109188"/>
                  <a:gd name="connsiteX117" fmla="*/ 201386 w 359055"/>
                  <a:gd name="connsiteY117" fmla="*/ 10732 h 109188"/>
                  <a:gd name="connsiteX118" fmla="*/ 203798 w 359055"/>
                  <a:gd name="connsiteY118" fmla="*/ 2391 h 109188"/>
                  <a:gd name="connsiteX119" fmla="*/ 212929 w 359055"/>
                  <a:gd name="connsiteY119" fmla="*/ 58 h 109188"/>
                  <a:gd name="connsiteX120" fmla="*/ 221943 w 359055"/>
                  <a:gd name="connsiteY120" fmla="*/ 2312 h 109188"/>
                  <a:gd name="connsiteX121" fmla="*/ 224314 w 359055"/>
                  <a:gd name="connsiteY121" fmla="*/ 10336 h 109188"/>
                  <a:gd name="connsiteX122" fmla="*/ 283329 w 359055"/>
                  <a:gd name="connsiteY122" fmla="*/ 97782 h 109188"/>
                  <a:gd name="connsiteX123" fmla="*/ 282895 w 359055"/>
                  <a:gd name="connsiteY123" fmla="*/ 103119 h 109188"/>
                  <a:gd name="connsiteX124" fmla="*/ 281748 w 359055"/>
                  <a:gd name="connsiteY124" fmla="*/ 105728 h 109188"/>
                  <a:gd name="connsiteX125" fmla="*/ 279653 w 359055"/>
                  <a:gd name="connsiteY125" fmla="*/ 107072 h 109188"/>
                  <a:gd name="connsiteX126" fmla="*/ 276411 w 359055"/>
                  <a:gd name="connsiteY126" fmla="*/ 108100 h 109188"/>
                  <a:gd name="connsiteX127" fmla="*/ 272380 w 359055"/>
                  <a:gd name="connsiteY127" fmla="*/ 108772 h 109188"/>
                  <a:gd name="connsiteX128" fmla="*/ 267991 w 359055"/>
                  <a:gd name="connsiteY128" fmla="*/ 109009 h 109188"/>
                  <a:gd name="connsiteX129" fmla="*/ 257713 w 359055"/>
                  <a:gd name="connsiteY129" fmla="*/ 107507 h 109188"/>
                  <a:gd name="connsiteX130" fmla="*/ 250518 w 359055"/>
                  <a:gd name="connsiteY130" fmla="*/ 102881 h 109188"/>
                  <a:gd name="connsiteX131" fmla="*/ 246327 w 359055"/>
                  <a:gd name="connsiteY131" fmla="*/ 95015 h 109188"/>
                  <a:gd name="connsiteX132" fmla="*/ 244983 w 359055"/>
                  <a:gd name="connsiteY132" fmla="*/ 83787 h 109188"/>
                  <a:gd name="connsiteX133" fmla="*/ 244983 w 359055"/>
                  <a:gd name="connsiteY133" fmla="*/ 47655 h 109188"/>
                  <a:gd name="connsiteX134" fmla="*/ 236523 w 359055"/>
                  <a:gd name="connsiteY134" fmla="*/ 47655 h 109188"/>
                  <a:gd name="connsiteX135" fmla="*/ 234230 w 359055"/>
                  <a:gd name="connsiteY135" fmla="*/ 45797 h 109188"/>
                  <a:gd name="connsiteX136" fmla="*/ 233439 w 359055"/>
                  <a:gd name="connsiteY136" fmla="*/ 39591 h 109188"/>
                  <a:gd name="connsiteX137" fmla="*/ 233638 w 359055"/>
                  <a:gd name="connsiteY137" fmla="*/ 35716 h 109188"/>
                  <a:gd name="connsiteX138" fmla="*/ 234230 w 359055"/>
                  <a:gd name="connsiteY138" fmla="*/ 33226 h 109188"/>
                  <a:gd name="connsiteX139" fmla="*/ 235219 w 359055"/>
                  <a:gd name="connsiteY139" fmla="*/ 31921 h 109188"/>
                  <a:gd name="connsiteX140" fmla="*/ 236603 w 359055"/>
                  <a:gd name="connsiteY140" fmla="*/ 31526 h 109188"/>
                  <a:gd name="connsiteX141" fmla="*/ 244983 w 359055"/>
                  <a:gd name="connsiteY141" fmla="*/ 31526 h 109188"/>
                  <a:gd name="connsiteX142" fmla="*/ 244983 w 359055"/>
                  <a:gd name="connsiteY142" fmla="*/ 15792 h 109188"/>
                  <a:gd name="connsiteX143" fmla="*/ 245418 w 359055"/>
                  <a:gd name="connsiteY143" fmla="*/ 14369 h 109188"/>
                  <a:gd name="connsiteX144" fmla="*/ 246999 w 359055"/>
                  <a:gd name="connsiteY144" fmla="*/ 13302 h 109188"/>
                  <a:gd name="connsiteX145" fmla="*/ 250082 w 359055"/>
                  <a:gd name="connsiteY145" fmla="*/ 12669 h 109188"/>
                  <a:gd name="connsiteX146" fmla="*/ 254866 w 359055"/>
                  <a:gd name="connsiteY146" fmla="*/ 12471 h 109188"/>
                  <a:gd name="connsiteX147" fmla="*/ 259728 w 359055"/>
                  <a:gd name="connsiteY147" fmla="*/ 12669 h 109188"/>
                  <a:gd name="connsiteX148" fmla="*/ 262773 w 359055"/>
                  <a:gd name="connsiteY148" fmla="*/ 13302 h 109188"/>
                  <a:gd name="connsiteX149" fmla="*/ 264354 w 359055"/>
                  <a:gd name="connsiteY149" fmla="*/ 14369 h 109188"/>
                  <a:gd name="connsiteX150" fmla="*/ 264828 w 359055"/>
                  <a:gd name="connsiteY150" fmla="*/ 15792 h 109188"/>
                  <a:gd name="connsiteX151" fmla="*/ 264828 w 359055"/>
                  <a:gd name="connsiteY151" fmla="*/ 31526 h 109188"/>
                  <a:gd name="connsiteX152" fmla="*/ 280167 w 359055"/>
                  <a:gd name="connsiteY152" fmla="*/ 31526 h 109188"/>
                  <a:gd name="connsiteX153" fmla="*/ 281550 w 359055"/>
                  <a:gd name="connsiteY153" fmla="*/ 31921 h 109188"/>
                  <a:gd name="connsiteX154" fmla="*/ 282539 w 359055"/>
                  <a:gd name="connsiteY154" fmla="*/ 33226 h 109188"/>
                  <a:gd name="connsiteX155" fmla="*/ 283132 w 359055"/>
                  <a:gd name="connsiteY155" fmla="*/ 35716 h 109188"/>
                  <a:gd name="connsiteX156" fmla="*/ 283329 w 359055"/>
                  <a:gd name="connsiteY156" fmla="*/ 39591 h 109188"/>
                  <a:gd name="connsiteX157" fmla="*/ 282539 w 359055"/>
                  <a:gd name="connsiteY157" fmla="*/ 45797 h 109188"/>
                  <a:gd name="connsiteX158" fmla="*/ 280246 w 359055"/>
                  <a:gd name="connsiteY158" fmla="*/ 47655 h 109188"/>
                  <a:gd name="connsiteX159" fmla="*/ 264828 w 359055"/>
                  <a:gd name="connsiteY159" fmla="*/ 47655 h 109188"/>
                  <a:gd name="connsiteX160" fmla="*/ 264828 w 359055"/>
                  <a:gd name="connsiteY160" fmla="*/ 80783 h 109188"/>
                  <a:gd name="connsiteX161" fmla="*/ 266646 w 359055"/>
                  <a:gd name="connsiteY161" fmla="*/ 89441 h 109188"/>
                  <a:gd name="connsiteX162" fmla="*/ 273130 w 359055"/>
                  <a:gd name="connsiteY162" fmla="*/ 92326 h 109188"/>
                  <a:gd name="connsiteX163" fmla="*/ 275976 w 359055"/>
                  <a:gd name="connsiteY163" fmla="*/ 92050 h 109188"/>
                  <a:gd name="connsiteX164" fmla="*/ 278230 w 359055"/>
                  <a:gd name="connsiteY164" fmla="*/ 91417 h 109188"/>
                  <a:gd name="connsiteX165" fmla="*/ 279890 w 359055"/>
                  <a:gd name="connsiteY165" fmla="*/ 90785 h 109188"/>
                  <a:gd name="connsiteX166" fmla="*/ 281116 w 359055"/>
                  <a:gd name="connsiteY166" fmla="*/ 90508 h 109188"/>
                  <a:gd name="connsiteX167" fmla="*/ 282025 w 359055"/>
                  <a:gd name="connsiteY167" fmla="*/ 90785 h 109188"/>
                  <a:gd name="connsiteX168" fmla="*/ 282697 w 359055"/>
                  <a:gd name="connsiteY168" fmla="*/ 91892 h 109188"/>
                  <a:gd name="connsiteX169" fmla="*/ 283132 w 359055"/>
                  <a:gd name="connsiteY169" fmla="*/ 94145 h 109188"/>
                  <a:gd name="connsiteX170" fmla="*/ 283329 w 359055"/>
                  <a:gd name="connsiteY170" fmla="*/ 97782 h 109188"/>
                  <a:gd name="connsiteX171" fmla="*/ 359358 w 359055"/>
                  <a:gd name="connsiteY171" fmla="*/ 67421 h 109188"/>
                  <a:gd name="connsiteX172" fmla="*/ 357738 w 359055"/>
                  <a:gd name="connsiteY172" fmla="*/ 72798 h 109188"/>
                  <a:gd name="connsiteX173" fmla="*/ 353271 w 359055"/>
                  <a:gd name="connsiteY173" fmla="*/ 74537 h 109188"/>
                  <a:gd name="connsiteX174" fmla="*/ 310339 w 359055"/>
                  <a:gd name="connsiteY174" fmla="*/ 74537 h 109188"/>
                  <a:gd name="connsiteX175" fmla="*/ 311405 w 359055"/>
                  <a:gd name="connsiteY175" fmla="*/ 82720 h 109188"/>
                  <a:gd name="connsiteX176" fmla="*/ 314806 w 359055"/>
                  <a:gd name="connsiteY176" fmla="*/ 88966 h 109188"/>
                  <a:gd name="connsiteX177" fmla="*/ 320814 w 359055"/>
                  <a:gd name="connsiteY177" fmla="*/ 92880 h 109188"/>
                  <a:gd name="connsiteX178" fmla="*/ 329631 w 359055"/>
                  <a:gd name="connsiteY178" fmla="*/ 94224 h 109188"/>
                  <a:gd name="connsiteX179" fmla="*/ 338801 w 359055"/>
                  <a:gd name="connsiteY179" fmla="*/ 93473 h 109188"/>
                  <a:gd name="connsiteX180" fmla="*/ 345641 w 359055"/>
                  <a:gd name="connsiteY180" fmla="*/ 91812 h 109188"/>
                  <a:gd name="connsiteX181" fmla="*/ 350425 w 359055"/>
                  <a:gd name="connsiteY181" fmla="*/ 90152 h 109188"/>
                  <a:gd name="connsiteX182" fmla="*/ 353508 w 359055"/>
                  <a:gd name="connsiteY182" fmla="*/ 89401 h 109188"/>
                  <a:gd name="connsiteX183" fmla="*/ 354694 w 359055"/>
                  <a:gd name="connsiteY183" fmla="*/ 89678 h 109188"/>
                  <a:gd name="connsiteX184" fmla="*/ 355484 w 359055"/>
                  <a:gd name="connsiteY184" fmla="*/ 90666 h 109188"/>
                  <a:gd name="connsiteX185" fmla="*/ 355920 w 359055"/>
                  <a:gd name="connsiteY185" fmla="*/ 92682 h 109188"/>
                  <a:gd name="connsiteX186" fmla="*/ 356038 w 359055"/>
                  <a:gd name="connsiteY186" fmla="*/ 95963 h 109188"/>
                  <a:gd name="connsiteX187" fmla="*/ 355959 w 359055"/>
                  <a:gd name="connsiteY187" fmla="*/ 98928 h 109188"/>
                  <a:gd name="connsiteX188" fmla="*/ 355721 w 359055"/>
                  <a:gd name="connsiteY188" fmla="*/ 101023 h 109188"/>
                  <a:gd name="connsiteX189" fmla="*/ 355247 w 359055"/>
                  <a:gd name="connsiteY189" fmla="*/ 102486 h 109188"/>
                  <a:gd name="connsiteX190" fmla="*/ 354416 w 359055"/>
                  <a:gd name="connsiteY190" fmla="*/ 103633 h 109188"/>
                  <a:gd name="connsiteX191" fmla="*/ 351610 w 359055"/>
                  <a:gd name="connsiteY191" fmla="*/ 105135 h 109188"/>
                  <a:gd name="connsiteX192" fmla="*/ 345759 w 359055"/>
                  <a:gd name="connsiteY192" fmla="*/ 106993 h 109188"/>
                  <a:gd name="connsiteX193" fmla="*/ 337615 w 359055"/>
                  <a:gd name="connsiteY193" fmla="*/ 108574 h 109188"/>
                  <a:gd name="connsiteX194" fmla="*/ 327811 w 359055"/>
                  <a:gd name="connsiteY194" fmla="*/ 109246 h 109188"/>
                  <a:gd name="connsiteX195" fmla="*/ 311326 w 359055"/>
                  <a:gd name="connsiteY195" fmla="*/ 106874 h 109188"/>
                  <a:gd name="connsiteX196" fmla="*/ 299507 w 359055"/>
                  <a:gd name="connsiteY196" fmla="*/ 99679 h 109188"/>
                  <a:gd name="connsiteX197" fmla="*/ 292430 w 359055"/>
                  <a:gd name="connsiteY197" fmla="*/ 87503 h 109188"/>
                  <a:gd name="connsiteX198" fmla="*/ 290098 w 359055"/>
                  <a:gd name="connsiteY198" fmla="*/ 70267 h 109188"/>
                  <a:gd name="connsiteX199" fmla="*/ 292549 w 359055"/>
                  <a:gd name="connsiteY199" fmla="*/ 53308 h 109188"/>
                  <a:gd name="connsiteX200" fmla="*/ 299665 w 359055"/>
                  <a:gd name="connsiteY200" fmla="*/ 40500 h 109188"/>
                  <a:gd name="connsiteX201" fmla="*/ 311010 w 359055"/>
                  <a:gd name="connsiteY201" fmla="*/ 32475 h 109188"/>
                  <a:gd name="connsiteX202" fmla="*/ 326072 w 359055"/>
                  <a:gd name="connsiteY202" fmla="*/ 29707 h 109188"/>
                  <a:gd name="connsiteX203" fmla="*/ 341213 w 359055"/>
                  <a:gd name="connsiteY203" fmla="*/ 32317 h 109188"/>
                  <a:gd name="connsiteX204" fmla="*/ 351531 w 359055"/>
                  <a:gd name="connsiteY204" fmla="*/ 39551 h 109188"/>
                  <a:gd name="connsiteX205" fmla="*/ 357461 w 359055"/>
                  <a:gd name="connsiteY205" fmla="*/ 50501 h 109188"/>
                  <a:gd name="connsiteX206" fmla="*/ 359358 w 359055"/>
                  <a:gd name="connsiteY206" fmla="*/ 64259 h 109188"/>
                  <a:gd name="connsiteX207" fmla="*/ 340067 w 359055"/>
                  <a:gd name="connsiteY207" fmla="*/ 61729 h 109188"/>
                  <a:gd name="connsiteX208" fmla="*/ 336707 w 359055"/>
                  <a:gd name="connsiteY208" fmla="*/ 48564 h 109188"/>
                  <a:gd name="connsiteX209" fmla="*/ 325598 w 359055"/>
                  <a:gd name="connsiteY209" fmla="*/ 43781 h 109188"/>
                  <a:gd name="connsiteX210" fmla="*/ 318996 w 359055"/>
                  <a:gd name="connsiteY210" fmla="*/ 45204 h 109188"/>
                  <a:gd name="connsiteX211" fmla="*/ 314331 w 359055"/>
                  <a:gd name="connsiteY211" fmla="*/ 49039 h 109188"/>
                  <a:gd name="connsiteX212" fmla="*/ 311484 w 359055"/>
                  <a:gd name="connsiteY212" fmla="*/ 54731 h 109188"/>
                  <a:gd name="connsiteX213" fmla="*/ 310339 w 359055"/>
                  <a:gd name="connsiteY213" fmla="*/ 61729 h 109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359055" h="109188">
                    <a:moveTo>
                      <a:pt x="115665" y="102130"/>
                    </a:moveTo>
                    <a:cubicBezTo>
                      <a:pt x="115348" y="103395"/>
                      <a:pt x="114913" y="104410"/>
                      <a:pt x="114360" y="105174"/>
                    </a:cubicBezTo>
                    <a:cubicBezTo>
                      <a:pt x="113806" y="105939"/>
                      <a:pt x="112976" y="106518"/>
                      <a:pt x="111869" y="106914"/>
                    </a:cubicBezTo>
                    <a:cubicBezTo>
                      <a:pt x="110762" y="107309"/>
                      <a:pt x="109339" y="107573"/>
                      <a:pt x="107600" y="107704"/>
                    </a:cubicBezTo>
                    <a:cubicBezTo>
                      <a:pt x="105861" y="107836"/>
                      <a:pt x="103647" y="107902"/>
                      <a:pt x="100958" y="107902"/>
                    </a:cubicBezTo>
                    <a:cubicBezTo>
                      <a:pt x="97954" y="107902"/>
                      <a:pt x="95542" y="107836"/>
                      <a:pt x="93724" y="107704"/>
                    </a:cubicBezTo>
                    <a:cubicBezTo>
                      <a:pt x="91905" y="107573"/>
                      <a:pt x="90469" y="107309"/>
                      <a:pt x="89415" y="106914"/>
                    </a:cubicBezTo>
                    <a:cubicBezTo>
                      <a:pt x="88361" y="106518"/>
                      <a:pt x="87596" y="105939"/>
                      <a:pt x="87122" y="105174"/>
                    </a:cubicBezTo>
                    <a:cubicBezTo>
                      <a:pt x="86648" y="104410"/>
                      <a:pt x="86279" y="103395"/>
                      <a:pt x="86015" y="102130"/>
                    </a:cubicBezTo>
                    <a:lnTo>
                      <a:pt x="69649" y="37298"/>
                    </a:lnTo>
                    <a:lnTo>
                      <a:pt x="69491" y="37298"/>
                    </a:lnTo>
                    <a:lnTo>
                      <a:pt x="53994" y="102130"/>
                    </a:lnTo>
                    <a:cubicBezTo>
                      <a:pt x="53730" y="103343"/>
                      <a:pt x="53361" y="104331"/>
                      <a:pt x="52887" y="105095"/>
                    </a:cubicBezTo>
                    <a:cubicBezTo>
                      <a:pt x="52413" y="105860"/>
                      <a:pt x="51661" y="106453"/>
                      <a:pt x="50634" y="106874"/>
                    </a:cubicBezTo>
                    <a:cubicBezTo>
                      <a:pt x="49606" y="107296"/>
                      <a:pt x="48209" y="107573"/>
                      <a:pt x="46443" y="107704"/>
                    </a:cubicBezTo>
                    <a:cubicBezTo>
                      <a:pt x="44677" y="107836"/>
                      <a:pt x="42345" y="107902"/>
                      <a:pt x="39446" y="107902"/>
                    </a:cubicBezTo>
                    <a:cubicBezTo>
                      <a:pt x="36389" y="107902"/>
                      <a:pt x="33951" y="107836"/>
                      <a:pt x="32132" y="107704"/>
                    </a:cubicBezTo>
                    <a:cubicBezTo>
                      <a:pt x="30314" y="107573"/>
                      <a:pt x="28877" y="107309"/>
                      <a:pt x="27823" y="106914"/>
                    </a:cubicBezTo>
                    <a:cubicBezTo>
                      <a:pt x="26769" y="106518"/>
                      <a:pt x="26005" y="105939"/>
                      <a:pt x="25530" y="105174"/>
                    </a:cubicBezTo>
                    <a:cubicBezTo>
                      <a:pt x="25056" y="104410"/>
                      <a:pt x="24661" y="103395"/>
                      <a:pt x="24344" y="102130"/>
                    </a:cubicBezTo>
                    <a:lnTo>
                      <a:pt x="1099" y="12867"/>
                    </a:lnTo>
                    <a:cubicBezTo>
                      <a:pt x="625" y="10969"/>
                      <a:pt x="361" y="9480"/>
                      <a:pt x="309" y="8400"/>
                    </a:cubicBezTo>
                    <a:cubicBezTo>
                      <a:pt x="256" y="7319"/>
                      <a:pt x="559" y="6489"/>
                      <a:pt x="1218" y="5909"/>
                    </a:cubicBezTo>
                    <a:cubicBezTo>
                      <a:pt x="1877" y="5329"/>
                      <a:pt x="2957" y="4974"/>
                      <a:pt x="4460" y="4841"/>
                    </a:cubicBezTo>
                    <a:cubicBezTo>
                      <a:pt x="5962" y="4710"/>
                      <a:pt x="8057" y="4644"/>
                      <a:pt x="10745" y="4644"/>
                    </a:cubicBezTo>
                    <a:cubicBezTo>
                      <a:pt x="13223" y="4644"/>
                      <a:pt x="15186" y="4683"/>
                      <a:pt x="16636" y="4762"/>
                    </a:cubicBezTo>
                    <a:cubicBezTo>
                      <a:pt x="18085" y="4841"/>
                      <a:pt x="19179" y="5026"/>
                      <a:pt x="19917" y="5316"/>
                    </a:cubicBezTo>
                    <a:cubicBezTo>
                      <a:pt x="20655" y="5606"/>
                      <a:pt x="21155" y="6027"/>
                      <a:pt x="21419" y="6582"/>
                    </a:cubicBezTo>
                    <a:cubicBezTo>
                      <a:pt x="21683" y="7135"/>
                      <a:pt x="21893" y="7912"/>
                      <a:pt x="22052" y="8913"/>
                    </a:cubicBezTo>
                    <a:lnTo>
                      <a:pt x="39999" y="87266"/>
                    </a:lnTo>
                    <a:lnTo>
                      <a:pt x="40078" y="87266"/>
                    </a:lnTo>
                    <a:lnTo>
                      <a:pt x="58738" y="9467"/>
                    </a:lnTo>
                    <a:cubicBezTo>
                      <a:pt x="58949" y="8466"/>
                      <a:pt x="59225" y="7648"/>
                      <a:pt x="59568" y="7016"/>
                    </a:cubicBezTo>
                    <a:cubicBezTo>
                      <a:pt x="59911" y="6383"/>
                      <a:pt x="60490" y="5896"/>
                      <a:pt x="61307" y="5553"/>
                    </a:cubicBezTo>
                    <a:cubicBezTo>
                      <a:pt x="62124" y="5211"/>
                      <a:pt x="63244" y="4974"/>
                      <a:pt x="64668" y="4841"/>
                    </a:cubicBezTo>
                    <a:cubicBezTo>
                      <a:pt x="66091" y="4710"/>
                      <a:pt x="67988" y="4644"/>
                      <a:pt x="70360" y="4644"/>
                    </a:cubicBezTo>
                    <a:cubicBezTo>
                      <a:pt x="72890" y="4644"/>
                      <a:pt x="74906" y="4697"/>
                      <a:pt x="76409" y="4802"/>
                    </a:cubicBezTo>
                    <a:cubicBezTo>
                      <a:pt x="77911" y="4908"/>
                      <a:pt x="79071" y="5132"/>
                      <a:pt x="79888" y="5474"/>
                    </a:cubicBezTo>
                    <a:cubicBezTo>
                      <a:pt x="80705" y="5817"/>
                      <a:pt x="81298" y="6304"/>
                      <a:pt x="81667" y="6937"/>
                    </a:cubicBezTo>
                    <a:cubicBezTo>
                      <a:pt x="82035" y="7569"/>
                      <a:pt x="82325" y="8413"/>
                      <a:pt x="82536" y="9467"/>
                    </a:cubicBezTo>
                    <a:lnTo>
                      <a:pt x="101828" y="87266"/>
                    </a:lnTo>
                    <a:lnTo>
                      <a:pt x="101986" y="87266"/>
                    </a:lnTo>
                    <a:lnTo>
                      <a:pt x="119934" y="9150"/>
                    </a:lnTo>
                    <a:cubicBezTo>
                      <a:pt x="120092" y="8308"/>
                      <a:pt x="120303" y="7583"/>
                      <a:pt x="120566" y="6977"/>
                    </a:cubicBezTo>
                    <a:cubicBezTo>
                      <a:pt x="120830" y="6370"/>
                      <a:pt x="121331" y="5896"/>
                      <a:pt x="122068" y="5553"/>
                    </a:cubicBezTo>
                    <a:cubicBezTo>
                      <a:pt x="122807" y="5211"/>
                      <a:pt x="123861" y="4974"/>
                      <a:pt x="125232" y="4841"/>
                    </a:cubicBezTo>
                    <a:cubicBezTo>
                      <a:pt x="126601" y="4710"/>
                      <a:pt x="128525" y="4644"/>
                      <a:pt x="131003" y="4644"/>
                    </a:cubicBezTo>
                    <a:cubicBezTo>
                      <a:pt x="133322" y="4644"/>
                      <a:pt x="135127" y="4710"/>
                      <a:pt x="136419" y="4841"/>
                    </a:cubicBezTo>
                    <a:cubicBezTo>
                      <a:pt x="137710" y="4974"/>
                      <a:pt x="138646" y="5329"/>
                      <a:pt x="139226" y="5909"/>
                    </a:cubicBezTo>
                    <a:cubicBezTo>
                      <a:pt x="139806" y="6489"/>
                      <a:pt x="140056" y="7346"/>
                      <a:pt x="139977" y="8479"/>
                    </a:cubicBezTo>
                    <a:cubicBezTo>
                      <a:pt x="139898" y="9612"/>
                      <a:pt x="139621" y="11154"/>
                      <a:pt x="139147" y="13104"/>
                    </a:cubicBezTo>
                    <a:close/>
                    <a:moveTo>
                      <a:pt x="191637" y="40776"/>
                    </a:moveTo>
                    <a:cubicBezTo>
                      <a:pt x="191637" y="42674"/>
                      <a:pt x="191585" y="44229"/>
                      <a:pt x="191479" y="45441"/>
                    </a:cubicBezTo>
                    <a:cubicBezTo>
                      <a:pt x="191374" y="46654"/>
                      <a:pt x="191216" y="47602"/>
                      <a:pt x="191005" y="48288"/>
                    </a:cubicBezTo>
                    <a:cubicBezTo>
                      <a:pt x="190794" y="48973"/>
                      <a:pt x="190518" y="49447"/>
                      <a:pt x="190175" y="49711"/>
                    </a:cubicBezTo>
                    <a:cubicBezTo>
                      <a:pt x="189832" y="49974"/>
                      <a:pt x="189398" y="50106"/>
                      <a:pt x="188870" y="50106"/>
                    </a:cubicBezTo>
                    <a:cubicBezTo>
                      <a:pt x="188448" y="50106"/>
                      <a:pt x="187974" y="50014"/>
                      <a:pt x="187447" y="49829"/>
                    </a:cubicBezTo>
                    <a:cubicBezTo>
                      <a:pt x="186920" y="49645"/>
                      <a:pt x="186327" y="49447"/>
                      <a:pt x="185668" y="49236"/>
                    </a:cubicBezTo>
                    <a:cubicBezTo>
                      <a:pt x="185010" y="49026"/>
                      <a:pt x="184285" y="48828"/>
                      <a:pt x="183494" y="48643"/>
                    </a:cubicBezTo>
                    <a:cubicBezTo>
                      <a:pt x="182704" y="48459"/>
                      <a:pt x="181834" y="48367"/>
                      <a:pt x="180884" y="48367"/>
                    </a:cubicBezTo>
                    <a:cubicBezTo>
                      <a:pt x="179777" y="48367"/>
                      <a:pt x="178671" y="48591"/>
                      <a:pt x="177564" y="49039"/>
                    </a:cubicBezTo>
                    <a:cubicBezTo>
                      <a:pt x="176457" y="49487"/>
                      <a:pt x="175310" y="50185"/>
                      <a:pt x="174124" y="51134"/>
                    </a:cubicBezTo>
                    <a:cubicBezTo>
                      <a:pt x="172939" y="52083"/>
                      <a:pt x="171700" y="53348"/>
                      <a:pt x="170409" y="54929"/>
                    </a:cubicBezTo>
                    <a:cubicBezTo>
                      <a:pt x="169117" y="56510"/>
                      <a:pt x="167733" y="58461"/>
                      <a:pt x="166258" y="60780"/>
                    </a:cubicBezTo>
                    <a:lnTo>
                      <a:pt x="166258" y="104739"/>
                    </a:lnTo>
                    <a:cubicBezTo>
                      <a:pt x="166258" y="105267"/>
                      <a:pt x="166100" y="105728"/>
                      <a:pt x="165783" y="106123"/>
                    </a:cubicBezTo>
                    <a:cubicBezTo>
                      <a:pt x="165467" y="106518"/>
                      <a:pt x="164927" y="106848"/>
                      <a:pt x="164162" y="107111"/>
                    </a:cubicBezTo>
                    <a:cubicBezTo>
                      <a:pt x="163398" y="107375"/>
                      <a:pt x="162384" y="107573"/>
                      <a:pt x="161118" y="107704"/>
                    </a:cubicBezTo>
                    <a:cubicBezTo>
                      <a:pt x="159853" y="107836"/>
                      <a:pt x="158246" y="107902"/>
                      <a:pt x="156296" y="107902"/>
                    </a:cubicBezTo>
                    <a:cubicBezTo>
                      <a:pt x="154345" y="107902"/>
                      <a:pt x="152738" y="107836"/>
                      <a:pt x="151473" y="107704"/>
                    </a:cubicBezTo>
                    <a:cubicBezTo>
                      <a:pt x="150207" y="107573"/>
                      <a:pt x="149193" y="107375"/>
                      <a:pt x="148429" y="107111"/>
                    </a:cubicBezTo>
                    <a:cubicBezTo>
                      <a:pt x="147664" y="106848"/>
                      <a:pt x="147124" y="106518"/>
                      <a:pt x="146808" y="106123"/>
                    </a:cubicBezTo>
                    <a:cubicBezTo>
                      <a:pt x="146491" y="105728"/>
                      <a:pt x="146333" y="105267"/>
                      <a:pt x="146333" y="104739"/>
                    </a:cubicBezTo>
                    <a:lnTo>
                      <a:pt x="146333" y="34214"/>
                    </a:lnTo>
                    <a:cubicBezTo>
                      <a:pt x="146333" y="33687"/>
                      <a:pt x="146465" y="33226"/>
                      <a:pt x="146729" y="32830"/>
                    </a:cubicBezTo>
                    <a:cubicBezTo>
                      <a:pt x="146992" y="32435"/>
                      <a:pt x="147467" y="32106"/>
                      <a:pt x="148152" y="31842"/>
                    </a:cubicBezTo>
                    <a:cubicBezTo>
                      <a:pt x="148837" y="31579"/>
                      <a:pt x="149719" y="31381"/>
                      <a:pt x="150801" y="31249"/>
                    </a:cubicBezTo>
                    <a:cubicBezTo>
                      <a:pt x="151881" y="31117"/>
                      <a:pt x="153238" y="31052"/>
                      <a:pt x="154872" y="31052"/>
                    </a:cubicBezTo>
                    <a:cubicBezTo>
                      <a:pt x="156559" y="31052"/>
                      <a:pt x="157956" y="31117"/>
                      <a:pt x="159063" y="31249"/>
                    </a:cubicBezTo>
                    <a:cubicBezTo>
                      <a:pt x="160169" y="31381"/>
                      <a:pt x="161027" y="31579"/>
                      <a:pt x="161632" y="31842"/>
                    </a:cubicBezTo>
                    <a:cubicBezTo>
                      <a:pt x="162238" y="32106"/>
                      <a:pt x="162673" y="32435"/>
                      <a:pt x="162937" y="32830"/>
                    </a:cubicBezTo>
                    <a:cubicBezTo>
                      <a:pt x="163200" y="33226"/>
                      <a:pt x="163333" y="33687"/>
                      <a:pt x="163333" y="34214"/>
                    </a:cubicBezTo>
                    <a:lnTo>
                      <a:pt x="163333" y="42990"/>
                    </a:lnTo>
                    <a:cubicBezTo>
                      <a:pt x="165178" y="40355"/>
                      <a:pt x="166917" y="38181"/>
                      <a:pt x="168550" y="36467"/>
                    </a:cubicBezTo>
                    <a:cubicBezTo>
                      <a:pt x="170185" y="34754"/>
                      <a:pt x="171739" y="33397"/>
                      <a:pt x="173216" y="32396"/>
                    </a:cubicBezTo>
                    <a:cubicBezTo>
                      <a:pt x="174691" y="31394"/>
                      <a:pt x="176168" y="30696"/>
                      <a:pt x="177643" y="30300"/>
                    </a:cubicBezTo>
                    <a:cubicBezTo>
                      <a:pt x="179119" y="29905"/>
                      <a:pt x="180595" y="29707"/>
                      <a:pt x="182071" y="29707"/>
                    </a:cubicBezTo>
                    <a:cubicBezTo>
                      <a:pt x="182756" y="29707"/>
                      <a:pt x="183494" y="29747"/>
                      <a:pt x="184285" y="29826"/>
                    </a:cubicBezTo>
                    <a:cubicBezTo>
                      <a:pt x="185075" y="29905"/>
                      <a:pt x="185893" y="30037"/>
                      <a:pt x="186735" y="30221"/>
                    </a:cubicBezTo>
                    <a:cubicBezTo>
                      <a:pt x="187578" y="30406"/>
                      <a:pt x="188317" y="30617"/>
                      <a:pt x="188949" y="30854"/>
                    </a:cubicBezTo>
                    <a:cubicBezTo>
                      <a:pt x="189582" y="31091"/>
                      <a:pt x="190043" y="31341"/>
                      <a:pt x="190333" y="31605"/>
                    </a:cubicBezTo>
                    <a:cubicBezTo>
                      <a:pt x="190623" y="31869"/>
                      <a:pt x="190834" y="32158"/>
                      <a:pt x="190966" y="32475"/>
                    </a:cubicBezTo>
                    <a:cubicBezTo>
                      <a:pt x="191097" y="32791"/>
                      <a:pt x="191216" y="33226"/>
                      <a:pt x="191321" y="33779"/>
                    </a:cubicBezTo>
                    <a:cubicBezTo>
                      <a:pt x="191427" y="34333"/>
                      <a:pt x="191506" y="35163"/>
                      <a:pt x="191558" y="36270"/>
                    </a:cubicBezTo>
                    <a:cubicBezTo>
                      <a:pt x="191611" y="37377"/>
                      <a:pt x="191637" y="38879"/>
                      <a:pt x="191637" y="40776"/>
                    </a:cubicBezTo>
                    <a:close/>
                    <a:moveTo>
                      <a:pt x="222812" y="104739"/>
                    </a:moveTo>
                    <a:cubicBezTo>
                      <a:pt x="222812" y="105267"/>
                      <a:pt x="222654" y="105728"/>
                      <a:pt x="222338" y="106123"/>
                    </a:cubicBezTo>
                    <a:cubicBezTo>
                      <a:pt x="222022" y="106518"/>
                      <a:pt x="221482" y="106848"/>
                      <a:pt x="220717" y="107111"/>
                    </a:cubicBezTo>
                    <a:cubicBezTo>
                      <a:pt x="219953" y="107375"/>
                      <a:pt x="218939" y="107573"/>
                      <a:pt x="217673" y="107704"/>
                    </a:cubicBezTo>
                    <a:cubicBezTo>
                      <a:pt x="216408" y="107836"/>
                      <a:pt x="214801" y="107902"/>
                      <a:pt x="212850" y="107902"/>
                    </a:cubicBezTo>
                    <a:cubicBezTo>
                      <a:pt x="210899" y="107902"/>
                      <a:pt x="209293" y="107836"/>
                      <a:pt x="208028" y="107704"/>
                    </a:cubicBezTo>
                    <a:cubicBezTo>
                      <a:pt x="206762" y="107573"/>
                      <a:pt x="205747" y="107375"/>
                      <a:pt x="204983" y="107111"/>
                    </a:cubicBezTo>
                    <a:cubicBezTo>
                      <a:pt x="204219" y="106848"/>
                      <a:pt x="203679" y="106518"/>
                      <a:pt x="203362" y="106123"/>
                    </a:cubicBezTo>
                    <a:cubicBezTo>
                      <a:pt x="203046" y="105728"/>
                      <a:pt x="202888" y="105267"/>
                      <a:pt x="202888" y="104739"/>
                    </a:cubicBezTo>
                    <a:lnTo>
                      <a:pt x="202888" y="34372"/>
                    </a:lnTo>
                    <a:cubicBezTo>
                      <a:pt x="202888" y="33845"/>
                      <a:pt x="203046" y="33384"/>
                      <a:pt x="203362" y="32989"/>
                    </a:cubicBezTo>
                    <a:cubicBezTo>
                      <a:pt x="203679" y="32593"/>
                      <a:pt x="204219" y="32251"/>
                      <a:pt x="204983" y="31961"/>
                    </a:cubicBezTo>
                    <a:cubicBezTo>
                      <a:pt x="205747" y="31671"/>
                      <a:pt x="206762" y="31447"/>
                      <a:pt x="208028" y="31289"/>
                    </a:cubicBezTo>
                    <a:cubicBezTo>
                      <a:pt x="209293" y="31131"/>
                      <a:pt x="210899" y="31052"/>
                      <a:pt x="212850" y="31052"/>
                    </a:cubicBezTo>
                    <a:cubicBezTo>
                      <a:pt x="214801" y="31052"/>
                      <a:pt x="216408" y="31131"/>
                      <a:pt x="217673" y="31289"/>
                    </a:cubicBezTo>
                    <a:cubicBezTo>
                      <a:pt x="218939" y="31447"/>
                      <a:pt x="219953" y="31671"/>
                      <a:pt x="220717" y="31961"/>
                    </a:cubicBezTo>
                    <a:cubicBezTo>
                      <a:pt x="221482" y="32251"/>
                      <a:pt x="222022" y="32593"/>
                      <a:pt x="222338" y="32989"/>
                    </a:cubicBezTo>
                    <a:cubicBezTo>
                      <a:pt x="222654" y="33384"/>
                      <a:pt x="222812" y="33845"/>
                      <a:pt x="222812" y="34372"/>
                    </a:cubicBezTo>
                    <a:close/>
                    <a:moveTo>
                      <a:pt x="224314" y="10336"/>
                    </a:moveTo>
                    <a:cubicBezTo>
                      <a:pt x="224314" y="14343"/>
                      <a:pt x="223497" y="17110"/>
                      <a:pt x="221864" y="18638"/>
                    </a:cubicBezTo>
                    <a:cubicBezTo>
                      <a:pt x="220229" y="20167"/>
                      <a:pt x="217198" y="20931"/>
                      <a:pt x="212771" y="20931"/>
                    </a:cubicBezTo>
                    <a:cubicBezTo>
                      <a:pt x="208291" y="20931"/>
                      <a:pt x="205273" y="20193"/>
                      <a:pt x="203719" y="18718"/>
                    </a:cubicBezTo>
                    <a:cubicBezTo>
                      <a:pt x="202163" y="17242"/>
                      <a:pt x="201386" y="14580"/>
                      <a:pt x="201386" y="10732"/>
                    </a:cubicBezTo>
                    <a:cubicBezTo>
                      <a:pt x="201386" y="6726"/>
                      <a:pt x="202190" y="3946"/>
                      <a:pt x="203798" y="2391"/>
                    </a:cubicBezTo>
                    <a:cubicBezTo>
                      <a:pt x="205405" y="836"/>
                      <a:pt x="208449" y="58"/>
                      <a:pt x="212929" y="58"/>
                    </a:cubicBezTo>
                    <a:cubicBezTo>
                      <a:pt x="217356" y="58"/>
                      <a:pt x="220362" y="810"/>
                      <a:pt x="221943" y="2312"/>
                    </a:cubicBezTo>
                    <a:cubicBezTo>
                      <a:pt x="223524" y="3814"/>
                      <a:pt x="224314" y="6489"/>
                      <a:pt x="224314" y="10336"/>
                    </a:cubicBezTo>
                    <a:close/>
                    <a:moveTo>
                      <a:pt x="283329" y="97782"/>
                    </a:moveTo>
                    <a:cubicBezTo>
                      <a:pt x="283329" y="100101"/>
                      <a:pt x="283185" y="101880"/>
                      <a:pt x="282895" y="103119"/>
                    </a:cubicBezTo>
                    <a:cubicBezTo>
                      <a:pt x="282605" y="104357"/>
                      <a:pt x="282223" y="105227"/>
                      <a:pt x="281748" y="105728"/>
                    </a:cubicBezTo>
                    <a:cubicBezTo>
                      <a:pt x="281274" y="106229"/>
                      <a:pt x="280576" y="106677"/>
                      <a:pt x="279653" y="107072"/>
                    </a:cubicBezTo>
                    <a:cubicBezTo>
                      <a:pt x="278731" y="107467"/>
                      <a:pt x="277650" y="107810"/>
                      <a:pt x="276411" y="108100"/>
                    </a:cubicBezTo>
                    <a:cubicBezTo>
                      <a:pt x="275172" y="108390"/>
                      <a:pt x="273828" y="108614"/>
                      <a:pt x="272380" y="108772"/>
                    </a:cubicBezTo>
                    <a:cubicBezTo>
                      <a:pt x="270930" y="108930"/>
                      <a:pt x="269467" y="109009"/>
                      <a:pt x="267991" y="109009"/>
                    </a:cubicBezTo>
                    <a:cubicBezTo>
                      <a:pt x="264038" y="109009"/>
                      <a:pt x="260611" y="108508"/>
                      <a:pt x="257713" y="107507"/>
                    </a:cubicBezTo>
                    <a:cubicBezTo>
                      <a:pt x="254814" y="106505"/>
                      <a:pt x="252415" y="104963"/>
                      <a:pt x="250518" y="102881"/>
                    </a:cubicBezTo>
                    <a:cubicBezTo>
                      <a:pt x="248620" y="100799"/>
                      <a:pt x="247223" y="98177"/>
                      <a:pt x="246327" y="95015"/>
                    </a:cubicBezTo>
                    <a:cubicBezTo>
                      <a:pt x="245431" y="91852"/>
                      <a:pt x="244983" y="88110"/>
                      <a:pt x="244983" y="83787"/>
                    </a:cubicBezTo>
                    <a:lnTo>
                      <a:pt x="244983" y="47655"/>
                    </a:lnTo>
                    <a:lnTo>
                      <a:pt x="236523" y="47655"/>
                    </a:lnTo>
                    <a:cubicBezTo>
                      <a:pt x="235522" y="47655"/>
                      <a:pt x="234758" y="47036"/>
                      <a:pt x="234230" y="45797"/>
                    </a:cubicBezTo>
                    <a:cubicBezTo>
                      <a:pt x="233703" y="44558"/>
                      <a:pt x="233439" y="42490"/>
                      <a:pt x="233439" y="39591"/>
                    </a:cubicBezTo>
                    <a:cubicBezTo>
                      <a:pt x="233439" y="38062"/>
                      <a:pt x="233505" y="36771"/>
                      <a:pt x="233638" y="35716"/>
                    </a:cubicBezTo>
                    <a:cubicBezTo>
                      <a:pt x="233769" y="34662"/>
                      <a:pt x="233967" y="33832"/>
                      <a:pt x="234230" y="33226"/>
                    </a:cubicBezTo>
                    <a:cubicBezTo>
                      <a:pt x="234494" y="32620"/>
                      <a:pt x="234823" y="32185"/>
                      <a:pt x="235219" y="31921"/>
                    </a:cubicBezTo>
                    <a:cubicBezTo>
                      <a:pt x="235614" y="31658"/>
                      <a:pt x="236075" y="31526"/>
                      <a:pt x="236603" y="31526"/>
                    </a:cubicBezTo>
                    <a:lnTo>
                      <a:pt x="244983" y="31526"/>
                    </a:lnTo>
                    <a:lnTo>
                      <a:pt x="244983" y="15792"/>
                    </a:lnTo>
                    <a:cubicBezTo>
                      <a:pt x="244983" y="15265"/>
                      <a:pt x="245129" y="14791"/>
                      <a:pt x="245418" y="14369"/>
                    </a:cubicBezTo>
                    <a:cubicBezTo>
                      <a:pt x="245708" y="13947"/>
                      <a:pt x="246235" y="13592"/>
                      <a:pt x="246999" y="13302"/>
                    </a:cubicBezTo>
                    <a:cubicBezTo>
                      <a:pt x="247763" y="13012"/>
                      <a:pt x="248792" y="12801"/>
                      <a:pt x="250082" y="12669"/>
                    </a:cubicBezTo>
                    <a:cubicBezTo>
                      <a:pt x="251374" y="12537"/>
                      <a:pt x="252969" y="12471"/>
                      <a:pt x="254866" y="12471"/>
                    </a:cubicBezTo>
                    <a:cubicBezTo>
                      <a:pt x="256817" y="12471"/>
                      <a:pt x="258437" y="12537"/>
                      <a:pt x="259728" y="12669"/>
                    </a:cubicBezTo>
                    <a:cubicBezTo>
                      <a:pt x="261020" y="12801"/>
                      <a:pt x="262034" y="13012"/>
                      <a:pt x="262773" y="13302"/>
                    </a:cubicBezTo>
                    <a:cubicBezTo>
                      <a:pt x="263511" y="13592"/>
                      <a:pt x="264038" y="13947"/>
                      <a:pt x="264354" y="14369"/>
                    </a:cubicBezTo>
                    <a:cubicBezTo>
                      <a:pt x="264670" y="14791"/>
                      <a:pt x="264828" y="15265"/>
                      <a:pt x="264828" y="15792"/>
                    </a:cubicBezTo>
                    <a:lnTo>
                      <a:pt x="264828" y="31526"/>
                    </a:lnTo>
                    <a:lnTo>
                      <a:pt x="280167" y="31526"/>
                    </a:lnTo>
                    <a:cubicBezTo>
                      <a:pt x="280694" y="31526"/>
                      <a:pt x="281155" y="31658"/>
                      <a:pt x="281550" y="31921"/>
                    </a:cubicBezTo>
                    <a:cubicBezTo>
                      <a:pt x="281945" y="32185"/>
                      <a:pt x="282275" y="32620"/>
                      <a:pt x="282539" y="33226"/>
                    </a:cubicBezTo>
                    <a:cubicBezTo>
                      <a:pt x="282803" y="33832"/>
                      <a:pt x="283000" y="34662"/>
                      <a:pt x="283132" y="35716"/>
                    </a:cubicBezTo>
                    <a:cubicBezTo>
                      <a:pt x="283264" y="36771"/>
                      <a:pt x="283329" y="38062"/>
                      <a:pt x="283329" y="39591"/>
                    </a:cubicBezTo>
                    <a:cubicBezTo>
                      <a:pt x="283329" y="42490"/>
                      <a:pt x="283066" y="44558"/>
                      <a:pt x="282539" y="45797"/>
                    </a:cubicBezTo>
                    <a:cubicBezTo>
                      <a:pt x="282012" y="47036"/>
                      <a:pt x="281247" y="47655"/>
                      <a:pt x="280246" y="47655"/>
                    </a:cubicBezTo>
                    <a:lnTo>
                      <a:pt x="264828" y="47655"/>
                    </a:lnTo>
                    <a:lnTo>
                      <a:pt x="264828" y="80783"/>
                    </a:lnTo>
                    <a:cubicBezTo>
                      <a:pt x="264828" y="84631"/>
                      <a:pt x="265435" y="87517"/>
                      <a:pt x="266646" y="89441"/>
                    </a:cubicBezTo>
                    <a:cubicBezTo>
                      <a:pt x="267859" y="91364"/>
                      <a:pt x="270020" y="92326"/>
                      <a:pt x="273130" y="92326"/>
                    </a:cubicBezTo>
                    <a:cubicBezTo>
                      <a:pt x="274185" y="92326"/>
                      <a:pt x="275133" y="92234"/>
                      <a:pt x="275976" y="92050"/>
                    </a:cubicBezTo>
                    <a:cubicBezTo>
                      <a:pt x="276820" y="91865"/>
                      <a:pt x="277571" y="91654"/>
                      <a:pt x="278230" y="91417"/>
                    </a:cubicBezTo>
                    <a:cubicBezTo>
                      <a:pt x="278889" y="91180"/>
                      <a:pt x="279442" y="90969"/>
                      <a:pt x="279890" y="90785"/>
                    </a:cubicBezTo>
                    <a:cubicBezTo>
                      <a:pt x="280339" y="90600"/>
                      <a:pt x="280747" y="90508"/>
                      <a:pt x="281116" y="90508"/>
                    </a:cubicBezTo>
                    <a:cubicBezTo>
                      <a:pt x="281432" y="90508"/>
                      <a:pt x="281735" y="90600"/>
                      <a:pt x="282025" y="90785"/>
                    </a:cubicBezTo>
                    <a:cubicBezTo>
                      <a:pt x="282315" y="90969"/>
                      <a:pt x="282539" y="91338"/>
                      <a:pt x="282697" y="91892"/>
                    </a:cubicBezTo>
                    <a:cubicBezTo>
                      <a:pt x="282855" y="92445"/>
                      <a:pt x="283000" y="93196"/>
                      <a:pt x="283132" y="94145"/>
                    </a:cubicBezTo>
                    <a:cubicBezTo>
                      <a:pt x="283264" y="95094"/>
                      <a:pt x="283329" y="96306"/>
                      <a:pt x="283329" y="97782"/>
                    </a:cubicBezTo>
                    <a:close/>
                    <a:moveTo>
                      <a:pt x="359358" y="67421"/>
                    </a:moveTo>
                    <a:cubicBezTo>
                      <a:pt x="359358" y="69846"/>
                      <a:pt x="358818" y="71638"/>
                      <a:pt x="357738" y="72798"/>
                    </a:cubicBezTo>
                    <a:cubicBezTo>
                      <a:pt x="356657" y="73957"/>
                      <a:pt x="355168" y="74537"/>
                      <a:pt x="353271" y="74537"/>
                    </a:cubicBezTo>
                    <a:lnTo>
                      <a:pt x="310339" y="74537"/>
                    </a:lnTo>
                    <a:cubicBezTo>
                      <a:pt x="310339" y="77541"/>
                      <a:pt x="310694" y="80269"/>
                      <a:pt x="311405" y="82720"/>
                    </a:cubicBezTo>
                    <a:cubicBezTo>
                      <a:pt x="312117" y="85171"/>
                      <a:pt x="313250" y="87253"/>
                      <a:pt x="314806" y="88966"/>
                    </a:cubicBezTo>
                    <a:cubicBezTo>
                      <a:pt x="316360" y="90679"/>
                      <a:pt x="318363" y="91984"/>
                      <a:pt x="320814" y="92880"/>
                    </a:cubicBezTo>
                    <a:cubicBezTo>
                      <a:pt x="323265" y="93776"/>
                      <a:pt x="326203" y="94224"/>
                      <a:pt x="329631" y="94224"/>
                    </a:cubicBezTo>
                    <a:cubicBezTo>
                      <a:pt x="333109" y="94224"/>
                      <a:pt x="336166" y="93974"/>
                      <a:pt x="338801" y="93473"/>
                    </a:cubicBezTo>
                    <a:cubicBezTo>
                      <a:pt x="341437" y="92972"/>
                      <a:pt x="343717" y="92419"/>
                      <a:pt x="345641" y="91812"/>
                    </a:cubicBezTo>
                    <a:cubicBezTo>
                      <a:pt x="347564" y="91206"/>
                      <a:pt x="349159" y="90653"/>
                      <a:pt x="350425" y="90152"/>
                    </a:cubicBezTo>
                    <a:cubicBezTo>
                      <a:pt x="351689" y="89651"/>
                      <a:pt x="352717" y="89401"/>
                      <a:pt x="353508" y="89401"/>
                    </a:cubicBezTo>
                    <a:cubicBezTo>
                      <a:pt x="353982" y="89401"/>
                      <a:pt x="354377" y="89493"/>
                      <a:pt x="354694" y="89678"/>
                    </a:cubicBezTo>
                    <a:cubicBezTo>
                      <a:pt x="355010" y="89862"/>
                      <a:pt x="355274" y="90192"/>
                      <a:pt x="355484" y="90666"/>
                    </a:cubicBezTo>
                    <a:cubicBezTo>
                      <a:pt x="355695" y="91140"/>
                      <a:pt x="355840" y="91812"/>
                      <a:pt x="355920" y="92682"/>
                    </a:cubicBezTo>
                    <a:cubicBezTo>
                      <a:pt x="355999" y="93552"/>
                      <a:pt x="356038" y="94646"/>
                      <a:pt x="356038" y="95963"/>
                    </a:cubicBezTo>
                    <a:cubicBezTo>
                      <a:pt x="356038" y="97123"/>
                      <a:pt x="356011" y="98111"/>
                      <a:pt x="355959" y="98928"/>
                    </a:cubicBezTo>
                    <a:cubicBezTo>
                      <a:pt x="355906" y="99745"/>
                      <a:pt x="355827" y="100444"/>
                      <a:pt x="355721" y="101023"/>
                    </a:cubicBezTo>
                    <a:cubicBezTo>
                      <a:pt x="355616" y="101603"/>
                      <a:pt x="355458" y="102091"/>
                      <a:pt x="355247" y="102486"/>
                    </a:cubicBezTo>
                    <a:cubicBezTo>
                      <a:pt x="355037" y="102881"/>
                      <a:pt x="354759" y="103264"/>
                      <a:pt x="354416" y="103633"/>
                    </a:cubicBezTo>
                    <a:cubicBezTo>
                      <a:pt x="354075" y="104002"/>
                      <a:pt x="353138" y="104502"/>
                      <a:pt x="351610" y="105135"/>
                    </a:cubicBezTo>
                    <a:cubicBezTo>
                      <a:pt x="350082" y="105767"/>
                      <a:pt x="348131" y="106387"/>
                      <a:pt x="345759" y="106993"/>
                    </a:cubicBezTo>
                    <a:cubicBezTo>
                      <a:pt x="343387" y="107599"/>
                      <a:pt x="340673" y="108126"/>
                      <a:pt x="337615" y="108574"/>
                    </a:cubicBezTo>
                    <a:cubicBezTo>
                      <a:pt x="334559" y="109022"/>
                      <a:pt x="331291" y="109246"/>
                      <a:pt x="327811" y="109246"/>
                    </a:cubicBezTo>
                    <a:cubicBezTo>
                      <a:pt x="321539" y="109246"/>
                      <a:pt x="316044" y="108455"/>
                      <a:pt x="311326" y="106874"/>
                    </a:cubicBezTo>
                    <a:cubicBezTo>
                      <a:pt x="306609" y="105293"/>
                      <a:pt x="302669" y="102895"/>
                      <a:pt x="299507" y="99679"/>
                    </a:cubicBezTo>
                    <a:cubicBezTo>
                      <a:pt x="296343" y="96464"/>
                      <a:pt x="293985" y="92405"/>
                      <a:pt x="292430" y="87503"/>
                    </a:cubicBezTo>
                    <a:cubicBezTo>
                      <a:pt x="290875" y="82601"/>
                      <a:pt x="290098" y="76856"/>
                      <a:pt x="290098" y="70267"/>
                    </a:cubicBezTo>
                    <a:cubicBezTo>
                      <a:pt x="290098" y="63995"/>
                      <a:pt x="290914" y="58342"/>
                      <a:pt x="292549" y="53308"/>
                    </a:cubicBezTo>
                    <a:cubicBezTo>
                      <a:pt x="294182" y="48274"/>
                      <a:pt x="296555" y="44005"/>
                      <a:pt x="299665" y="40500"/>
                    </a:cubicBezTo>
                    <a:cubicBezTo>
                      <a:pt x="302775" y="36995"/>
                      <a:pt x="306556" y="34320"/>
                      <a:pt x="311010" y="32475"/>
                    </a:cubicBezTo>
                    <a:cubicBezTo>
                      <a:pt x="315464" y="30630"/>
                      <a:pt x="320485" y="29707"/>
                      <a:pt x="326072" y="29707"/>
                    </a:cubicBezTo>
                    <a:cubicBezTo>
                      <a:pt x="331976" y="29707"/>
                      <a:pt x="337023" y="30577"/>
                      <a:pt x="341213" y="32317"/>
                    </a:cubicBezTo>
                    <a:cubicBezTo>
                      <a:pt x="345404" y="34056"/>
                      <a:pt x="348842" y="36467"/>
                      <a:pt x="351531" y="39551"/>
                    </a:cubicBezTo>
                    <a:cubicBezTo>
                      <a:pt x="354219" y="42634"/>
                      <a:pt x="356196" y="46285"/>
                      <a:pt x="357461" y="50501"/>
                    </a:cubicBezTo>
                    <a:cubicBezTo>
                      <a:pt x="358726" y="54718"/>
                      <a:pt x="359358" y="59304"/>
                      <a:pt x="359358" y="64259"/>
                    </a:cubicBezTo>
                    <a:close/>
                    <a:moveTo>
                      <a:pt x="340067" y="61729"/>
                    </a:moveTo>
                    <a:cubicBezTo>
                      <a:pt x="340225" y="56141"/>
                      <a:pt x="339105" y="51753"/>
                      <a:pt x="336707" y="48564"/>
                    </a:cubicBezTo>
                    <a:cubicBezTo>
                      <a:pt x="334308" y="45375"/>
                      <a:pt x="330605" y="43781"/>
                      <a:pt x="325598" y="43781"/>
                    </a:cubicBezTo>
                    <a:cubicBezTo>
                      <a:pt x="323068" y="43781"/>
                      <a:pt x="320867" y="44255"/>
                      <a:pt x="318996" y="45204"/>
                    </a:cubicBezTo>
                    <a:cubicBezTo>
                      <a:pt x="317124" y="46153"/>
                      <a:pt x="315570" y="47431"/>
                      <a:pt x="314331" y="49039"/>
                    </a:cubicBezTo>
                    <a:cubicBezTo>
                      <a:pt x="313092" y="50646"/>
                      <a:pt x="312144" y="52544"/>
                      <a:pt x="311484" y="54731"/>
                    </a:cubicBezTo>
                    <a:cubicBezTo>
                      <a:pt x="310825" y="56919"/>
                      <a:pt x="310443" y="59251"/>
                      <a:pt x="310339" y="6172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8" name="Полилиния: фигура 7">
              <a:extLst>
                <a:ext uri="{FF2B5EF4-FFF2-40B4-BE49-F238E27FC236}">
                  <a16:creationId xmlns:a16="http://schemas.microsoft.com/office/drawing/2014/main" id="{65C72C50-29BE-498D-B55F-6255E99E8846}"/>
                </a:ext>
              </a:extLst>
            </p:cNvPr>
            <p:cNvSpPr/>
            <p:nvPr/>
          </p:nvSpPr>
          <p:spPr>
            <a:xfrm>
              <a:off x="2595562" y="300034"/>
              <a:ext cx="952500" cy="380996"/>
            </a:xfrm>
            <a:custGeom>
              <a:avLst/>
              <a:gdLst>
                <a:gd name="connsiteX0" fmla="*/ 0 w 952500"/>
                <a:gd name="connsiteY0" fmla="*/ 63501 h 380996"/>
                <a:gd name="connsiteX1" fmla="*/ 63503 w 952500"/>
                <a:gd name="connsiteY1" fmla="*/ 0 h 380996"/>
                <a:gd name="connsiteX2" fmla="*/ 888997 w 952500"/>
                <a:gd name="connsiteY2" fmla="*/ 0 h 380996"/>
                <a:gd name="connsiteX3" fmla="*/ 952500 w 952500"/>
                <a:gd name="connsiteY3" fmla="*/ 63501 h 380996"/>
                <a:gd name="connsiteX4" fmla="*/ 952500 w 952500"/>
                <a:gd name="connsiteY4" fmla="*/ 317496 h 380996"/>
                <a:gd name="connsiteX5" fmla="*/ 888997 w 952500"/>
                <a:gd name="connsiteY5" fmla="*/ 380997 h 380996"/>
                <a:gd name="connsiteX6" fmla="*/ 63503 w 952500"/>
                <a:gd name="connsiteY6" fmla="*/ 380997 h 380996"/>
                <a:gd name="connsiteX7" fmla="*/ 0 w 952500"/>
                <a:gd name="connsiteY7" fmla="*/ 317496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0" y="63501"/>
                  </a:moveTo>
                  <a:cubicBezTo>
                    <a:pt x="0" y="28430"/>
                    <a:pt x="28432" y="0"/>
                    <a:pt x="63503" y="0"/>
                  </a:cubicBezTo>
                  <a:lnTo>
                    <a:pt x="888997" y="0"/>
                  </a:lnTo>
                  <a:cubicBezTo>
                    <a:pt x="924068" y="0"/>
                    <a:pt x="952500" y="28430"/>
                    <a:pt x="952500" y="63501"/>
                  </a:cubicBezTo>
                  <a:lnTo>
                    <a:pt x="952500" y="317496"/>
                  </a:lnTo>
                  <a:cubicBezTo>
                    <a:pt x="952500" y="352567"/>
                    <a:pt x="924068" y="380997"/>
                    <a:pt x="888997" y="380997"/>
                  </a:cubicBezTo>
                  <a:lnTo>
                    <a:pt x="63503" y="380997"/>
                  </a:lnTo>
                  <a:cubicBezTo>
                    <a:pt x="28432" y="380997"/>
                    <a:pt x="0" y="352567"/>
                    <a:pt x="0" y="317496"/>
                  </a:cubicBezTo>
                  <a:close/>
                </a:path>
              </a:pathLst>
            </a:custGeom>
            <a:solidFill>
              <a:srgbClr val="BCBCBC"/>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Write</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9" name="Рисунок 4">
              <a:extLst>
                <a:ext uri="{FF2B5EF4-FFF2-40B4-BE49-F238E27FC236}">
                  <a16:creationId xmlns:a16="http://schemas.microsoft.com/office/drawing/2014/main" id="{61EF6D64-F1B6-448E-B616-319090F37161}"/>
                </a:ext>
              </a:extLst>
            </p:cNvPr>
            <p:cNvGrpSpPr/>
            <p:nvPr/>
          </p:nvGrpSpPr>
          <p:grpSpPr>
            <a:xfrm>
              <a:off x="3643312" y="312534"/>
              <a:ext cx="952500" cy="380996"/>
              <a:chOff x="3643312" y="312534"/>
              <a:chExt cx="952500" cy="380996"/>
            </a:xfrm>
          </p:grpSpPr>
          <p:sp>
            <p:nvSpPr>
              <p:cNvPr id="189" name="Полилиния: фигура 188">
                <a:extLst>
                  <a:ext uri="{FF2B5EF4-FFF2-40B4-BE49-F238E27FC236}">
                    <a16:creationId xmlns:a16="http://schemas.microsoft.com/office/drawing/2014/main" id="{01AD9248-97BF-4E71-8809-C9F2DBE26C62}"/>
                  </a:ext>
                </a:extLst>
              </p:cNvPr>
              <p:cNvSpPr/>
              <p:nvPr/>
            </p:nvSpPr>
            <p:spPr>
              <a:xfrm>
                <a:off x="3643312" y="312534"/>
                <a:ext cx="952500" cy="380996"/>
              </a:xfrm>
              <a:custGeom>
                <a:avLst/>
                <a:gdLst>
                  <a:gd name="connsiteX0" fmla="*/ 378 w 952500"/>
                  <a:gd name="connsiteY0" fmla="*/ 63528 h 380996"/>
                  <a:gd name="connsiteX1" fmla="*/ 63879 w 952500"/>
                  <a:gd name="connsiteY1" fmla="*/ 28 h 380996"/>
                  <a:gd name="connsiteX2" fmla="*/ 889377 w 952500"/>
                  <a:gd name="connsiteY2" fmla="*/ 28 h 380996"/>
                  <a:gd name="connsiteX3" fmla="*/ 952878 w 952500"/>
                  <a:gd name="connsiteY3" fmla="*/ 63528 h 380996"/>
                  <a:gd name="connsiteX4" fmla="*/ 952878 w 952500"/>
                  <a:gd name="connsiteY4" fmla="*/ 317525 h 380996"/>
                  <a:gd name="connsiteX5" fmla="*/ 889377 w 952500"/>
                  <a:gd name="connsiteY5" fmla="*/ 381024 h 380996"/>
                  <a:gd name="connsiteX6" fmla="*/ 63879 w 952500"/>
                  <a:gd name="connsiteY6" fmla="*/ 381024 h 380996"/>
                  <a:gd name="connsiteX7" fmla="*/ 378 w 952500"/>
                  <a:gd name="connsiteY7" fmla="*/ 317525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378" y="63528"/>
                    </a:moveTo>
                    <a:cubicBezTo>
                      <a:pt x="378" y="28458"/>
                      <a:pt x="28808" y="28"/>
                      <a:pt x="63879" y="28"/>
                    </a:cubicBezTo>
                    <a:lnTo>
                      <a:pt x="889377" y="28"/>
                    </a:lnTo>
                    <a:cubicBezTo>
                      <a:pt x="924446" y="28"/>
                      <a:pt x="952878" y="28458"/>
                      <a:pt x="952878" y="63528"/>
                    </a:cubicBezTo>
                    <a:lnTo>
                      <a:pt x="952878" y="317525"/>
                    </a:lnTo>
                    <a:cubicBezTo>
                      <a:pt x="952878" y="352594"/>
                      <a:pt x="924446" y="381024"/>
                      <a:pt x="889377" y="381024"/>
                    </a:cubicBezTo>
                    <a:lnTo>
                      <a:pt x="63879" y="381024"/>
                    </a:lnTo>
                    <a:cubicBezTo>
                      <a:pt x="28808" y="381024"/>
                      <a:pt x="378" y="352594"/>
                      <a:pt x="378" y="317525"/>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90" name="Полилиния: фигура 189">
                <a:extLst>
                  <a:ext uri="{FF2B5EF4-FFF2-40B4-BE49-F238E27FC236}">
                    <a16:creationId xmlns:a16="http://schemas.microsoft.com/office/drawing/2014/main" id="{C5F5D5D3-6879-44F4-AECF-8DCF58C87D1A}"/>
                  </a:ext>
                </a:extLst>
              </p:cNvPr>
              <p:cNvSpPr/>
              <p:nvPr/>
            </p:nvSpPr>
            <p:spPr>
              <a:xfrm>
                <a:off x="3883635" y="445075"/>
                <a:ext cx="466941" cy="109188"/>
              </a:xfrm>
              <a:custGeom>
                <a:avLst/>
                <a:gdLst>
                  <a:gd name="connsiteX0" fmla="*/ 76309 w 466941"/>
                  <a:gd name="connsiteY0" fmla="*/ 104739 h 109188"/>
                  <a:gd name="connsiteX1" fmla="*/ 75993 w 466941"/>
                  <a:gd name="connsiteY1" fmla="*/ 106202 h 109188"/>
                  <a:gd name="connsiteX2" fmla="*/ 74490 w 466941"/>
                  <a:gd name="connsiteY2" fmla="*/ 107190 h 109188"/>
                  <a:gd name="connsiteX3" fmla="*/ 71012 w 466941"/>
                  <a:gd name="connsiteY3" fmla="*/ 107744 h 109188"/>
                  <a:gd name="connsiteX4" fmla="*/ 64765 w 466941"/>
                  <a:gd name="connsiteY4" fmla="*/ 107902 h 109188"/>
                  <a:gd name="connsiteX5" fmla="*/ 59468 w 466941"/>
                  <a:gd name="connsiteY5" fmla="*/ 107744 h 109188"/>
                  <a:gd name="connsiteX6" fmla="*/ 56345 w 466941"/>
                  <a:gd name="connsiteY6" fmla="*/ 107151 h 109188"/>
                  <a:gd name="connsiteX7" fmla="*/ 54724 w 466941"/>
                  <a:gd name="connsiteY7" fmla="*/ 106044 h 109188"/>
                  <a:gd name="connsiteX8" fmla="*/ 53934 w 466941"/>
                  <a:gd name="connsiteY8" fmla="*/ 104423 h 109188"/>
                  <a:gd name="connsiteX9" fmla="*/ 44762 w 466941"/>
                  <a:gd name="connsiteY9" fmla="*/ 81574 h 109188"/>
                  <a:gd name="connsiteX10" fmla="*/ 41520 w 466941"/>
                  <a:gd name="connsiteY10" fmla="*/ 74695 h 109188"/>
                  <a:gd name="connsiteX11" fmla="*/ 38002 w 466941"/>
                  <a:gd name="connsiteY11" fmla="*/ 69674 h 109188"/>
                  <a:gd name="connsiteX12" fmla="*/ 33535 w 466941"/>
                  <a:gd name="connsiteY12" fmla="*/ 66631 h 109188"/>
                  <a:gd name="connsiteX13" fmla="*/ 27684 w 466941"/>
                  <a:gd name="connsiteY13" fmla="*/ 65603 h 109188"/>
                  <a:gd name="connsiteX14" fmla="*/ 21201 w 466941"/>
                  <a:gd name="connsiteY14" fmla="*/ 65603 h 109188"/>
                  <a:gd name="connsiteX15" fmla="*/ 21201 w 466941"/>
                  <a:gd name="connsiteY15" fmla="*/ 104581 h 109188"/>
                  <a:gd name="connsiteX16" fmla="*/ 20687 w 466941"/>
                  <a:gd name="connsiteY16" fmla="*/ 106004 h 109188"/>
                  <a:gd name="connsiteX17" fmla="*/ 18987 w 466941"/>
                  <a:gd name="connsiteY17" fmla="*/ 107032 h 109188"/>
                  <a:gd name="connsiteX18" fmla="*/ 15824 w 466941"/>
                  <a:gd name="connsiteY18" fmla="*/ 107665 h 109188"/>
                  <a:gd name="connsiteX19" fmla="*/ 10764 w 466941"/>
                  <a:gd name="connsiteY19" fmla="*/ 107902 h 109188"/>
                  <a:gd name="connsiteX20" fmla="*/ 5743 w 466941"/>
                  <a:gd name="connsiteY20" fmla="*/ 107665 h 109188"/>
                  <a:gd name="connsiteX21" fmla="*/ 2541 w 466941"/>
                  <a:gd name="connsiteY21" fmla="*/ 107032 h 109188"/>
                  <a:gd name="connsiteX22" fmla="*/ 881 w 466941"/>
                  <a:gd name="connsiteY22" fmla="*/ 106004 h 109188"/>
                  <a:gd name="connsiteX23" fmla="*/ 407 w 466941"/>
                  <a:gd name="connsiteY23" fmla="*/ 104581 h 109188"/>
                  <a:gd name="connsiteX24" fmla="*/ 407 w 466941"/>
                  <a:gd name="connsiteY24" fmla="*/ 11681 h 109188"/>
                  <a:gd name="connsiteX25" fmla="*/ 2186 w 466941"/>
                  <a:gd name="connsiteY25" fmla="*/ 6661 h 109188"/>
                  <a:gd name="connsiteX26" fmla="*/ 6574 w 466941"/>
                  <a:gd name="connsiteY26" fmla="*/ 5119 h 109188"/>
                  <a:gd name="connsiteX27" fmla="*/ 33060 w 466941"/>
                  <a:gd name="connsiteY27" fmla="*/ 5119 h 109188"/>
                  <a:gd name="connsiteX28" fmla="*/ 39702 w 466941"/>
                  <a:gd name="connsiteY28" fmla="*/ 5277 h 109188"/>
                  <a:gd name="connsiteX29" fmla="*/ 44446 w 466941"/>
                  <a:gd name="connsiteY29" fmla="*/ 5672 h 109188"/>
                  <a:gd name="connsiteX30" fmla="*/ 55554 w 466941"/>
                  <a:gd name="connsiteY30" fmla="*/ 8676 h 109188"/>
                  <a:gd name="connsiteX31" fmla="*/ 63935 w 466941"/>
                  <a:gd name="connsiteY31" fmla="*/ 14250 h 109188"/>
                  <a:gd name="connsiteX32" fmla="*/ 69193 w 466941"/>
                  <a:gd name="connsiteY32" fmla="*/ 22394 h 109188"/>
                  <a:gd name="connsiteX33" fmla="*/ 71012 w 466941"/>
                  <a:gd name="connsiteY33" fmla="*/ 33186 h 109188"/>
                  <a:gd name="connsiteX34" fmla="*/ 69707 w 466941"/>
                  <a:gd name="connsiteY34" fmla="*/ 42555 h 109188"/>
                  <a:gd name="connsiteX35" fmla="*/ 65872 w 466941"/>
                  <a:gd name="connsiteY35" fmla="*/ 50106 h 109188"/>
                  <a:gd name="connsiteX36" fmla="*/ 59626 w 466941"/>
                  <a:gd name="connsiteY36" fmla="*/ 55878 h 109188"/>
                  <a:gd name="connsiteX37" fmla="*/ 51166 w 466941"/>
                  <a:gd name="connsiteY37" fmla="*/ 59831 h 109188"/>
                  <a:gd name="connsiteX38" fmla="*/ 55475 w 466941"/>
                  <a:gd name="connsiteY38" fmla="*/ 62519 h 109188"/>
                  <a:gd name="connsiteX39" fmla="*/ 59270 w 466941"/>
                  <a:gd name="connsiteY39" fmla="*/ 66354 h 109188"/>
                  <a:gd name="connsiteX40" fmla="*/ 62631 w 466941"/>
                  <a:gd name="connsiteY40" fmla="*/ 71493 h 109188"/>
                  <a:gd name="connsiteX41" fmla="*/ 65714 w 466941"/>
                  <a:gd name="connsiteY41" fmla="*/ 78016 h 109188"/>
                  <a:gd name="connsiteX42" fmla="*/ 74332 w 466941"/>
                  <a:gd name="connsiteY42" fmla="*/ 98177 h 109188"/>
                  <a:gd name="connsiteX43" fmla="*/ 75914 w 466941"/>
                  <a:gd name="connsiteY43" fmla="*/ 102565 h 109188"/>
                  <a:gd name="connsiteX44" fmla="*/ 76309 w 466941"/>
                  <a:gd name="connsiteY44" fmla="*/ 104739 h 109188"/>
                  <a:gd name="connsiteX45" fmla="*/ 49506 w 466941"/>
                  <a:gd name="connsiteY45" fmla="*/ 35321 h 109188"/>
                  <a:gd name="connsiteX46" fmla="*/ 47213 w 466941"/>
                  <a:gd name="connsiteY46" fmla="*/ 26782 h 109188"/>
                  <a:gd name="connsiteX47" fmla="*/ 39702 w 466941"/>
                  <a:gd name="connsiteY47" fmla="*/ 21880 h 109188"/>
                  <a:gd name="connsiteX48" fmla="*/ 36104 w 466941"/>
                  <a:gd name="connsiteY48" fmla="*/ 21248 h 109188"/>
                  <a:gd name="connsiteX49" fmla="*/ 30530 w 466941"/>
                  <a:gd name="connsiteY49" fmla="*/ 21010 h 109188"/>
                  <a:gd name="connsiteX50" fmla="*/ 21201 w 466941"/>
                  <a:gd name="connsiteY50" fmla="*/ 21010 h 109188"/>
                  <a:gd name="connsiteX51" fmla="*/ 21201 w 466941"/>
                  <a:gd name="connsiteY51" fmla="*/ 50027 h 109188"/>
                  <a:gd name="connsiteX52" fmla="*/ 31795 w 466941"/>
                  <a:gd name="connsiteY52" fmla="*/ 50027 h 109188"/>
                  <a:gd name="connsiteX53" fmla="*/ 39544 w 466941"/>
                  <a:gd name="connsiteY53" fmla="*/ 48960 h 109188"/>
                  <a:gd name="connsiteX54" fmla="*/ 45078 w 466941"/>
                  <a:gd name="connsiteY54" fmla="*/ 45955 h 109188"/>
                  <a:gd name="connsiteX55" fmla="*/ 48399 w 466941"/>
                  <a:gd name="connsiteY55" fmla="*/ 41330 h 109188"/>
                  <a:gd name="connsiteX56" fmla="*/ 49506 w 466941"/>
                  <a:gd name="connsiteY56" fmla="*/ 35321 h 109188"/>
                  <a:gd name="connsiteX57" fmla="*/ 151325 w 466941"/>
                  <a:gd name="connsiteY57" fmla="*/ 67421 h 109188"/>
                  <a:gd name="connsiteX58" fmla="*/ 149704 w 466941"/>
                  <a:gd name="connsiteY58" fmla="*/ 72798 h 109188"/>
                  <a:gd name="connsiteX59" fmla="*/ 145237 w 466941"/>
                  <a:gd name="connsiteY59" fmla="*/ 74537 h 109188"/>
                  <a:gd name="connsiteX60" fmla="*/ 102305 w 466941"/>
                  <a:gd name="connsiteY60" fmla="*/ 74537 h 109188"/>
                  <a:gd name="connsiteX61" fmla="*/ 103373 w 466941"/>
                  <a:gd name="connsiteY61" fmla="*/ 82720 h 109188"/>
                  <a:gd name="connsiteX62" fmla="*/ 106772 w 466941"/>
                  <a:gd name="connsiteY62" fmla="*/ 88966 h 109188"/>
                  <a:gd name="connsiteX63" fmla="*/ 112781 w 466941"/>
                  <a:gd name="connsiteY63" fmla="*/ 92880 h 109188"/>
                  <a:gd name="connsiteX64" fmla="*/ 121597 w 466941"/>
                  <a:gd name="connsiteY64" fmla="*/ 94224 h 109188"/>
                  <a:gd name="connsiteX65" fmla="*/ 130768 w 466941"/>
                  <a:gd name="connsiteY65" fmla="*/ 93473 h 109188"/>
                  <a:gd name="connsiteX66" fmla="*/ 137607 w 466941"/>
                  <a:gd name="connsiteY66" fmla="*/ 91812 h 109188"/>
                  <a:gd name="connsiteX67" fmla="*/ 142391 w 466941"/>
                  <a:gd name="connsiteY67" fmla="*/ 90152 h 109188"/>
                  <a:gd name="connsiteX68" fmla="*/ 145475 w 466941"/>
                  <a:gd name="connsiteY68" fmla="*/ 89401 h 109188"/>
                  <a:gd name="connsiteX69" fmla="*/ 146661 w 466941"/>
                  <a:gd name="connsiteY69" fmla="*/ 89678 h 109188"/>
                  <a:gd name="connsiteX70" fmla="*/ 147452 w 466941"/>
                  <a:gd name="connsiteY70" fmla="*/ 90666 h 109188"/>
                  <a:gd name="connsiteX71" fmla="*/ 147886 w 466941"/>
                  <a:gd name="connsiteY71" fmla="*/ 92682 h 109188"/>
                  <a:gd name="connsiteX72" fmla="*/ 148005 w 466941"/>
                  <a:gd name="connsiteY72" fmla="*/ 95963 h 109188"/>
                  <a:gd name="connsiteX73" fmla="*/ 147926 w 466941"/>
                  <a:gd name="connsiteY73" fmla="*/ 98928 h 109188"/>
                  <a:gd name="connsiteX74" fmla="*/ 147689 w 466941"/>
                  <a:gd name="connsiteY74" fmla="*/ 101023 h 109188"/>
                  <a:gd name="connsiteX75" fmla="*/ 147214 w 466941"/>
                  <a:gd name="connsiteY75" fmla="*/ 102486 h 109188"/>
                  <a:gd name="connsiteX76" fmla="*/ 146384 w 466941"/>
                  <a:gd name="connsiteY76" fmla="*/ 103633 h 109188"/>
                  <a:gd name="connsiteX77" fmla="*/ 143577 w 466941"/>
                  <a:gd name="connsiteY77" fmla="*/ 105135 h 109188"/>
                  <a:gd name="connsiteX78" fmla="*/ 137726 w 466941"/>
                  <a:gd name="connsiteY78" fmla="*/ 106993 h 109188"/>
                  <a:gd name="connsiteX79" fmla="*/ 129583 w 466941"/>
                  <a:gd name="connsiteY79" fmla="*/ 108574 h 109188"/>
                  <a:gd name="connsiteX80" fmla="*/ 119779 w 466941"/>
                  <a:gd name="connsiteY80" fmla="*/ 109246 h 109188"/>
                  <a:gd name="connsiteX81" fmla="*/ 103294 w 466941"/>
                  <a:gd name="connsiteY81" fmla="*/ 106874 h 109188"/>
                  <a:gd name="connsiteX82" fmla="*/ 91473 w 466941"/>
                  <a:gd name="connsiteY82" fmla="*/ 99679 h 109188"/>
                  <a:gd name="connsiteX83" fmla="*/ 84397 w 466941"/>
                  <a:gd name="connsiteY83" fmla="*/ 87503 h 109188"/>
                  <a:gd name="connsiteX84" fmla="*/ 82065 w 466941"/>
                  <a:gd name="connsiteY84" fmla="*/ 70267 h 109188"/>
                  <a:gd name="connsiteX85" fmla="*/ 84515 w 466941"/>
                  <a:gd name="connsiteY85" fmla="*/ 53308 h 109188"/>
                  <a:gd name="connsiteX86" fmla="*/ 91631 w 466941"/>
                  <a:gd name="connsiteY86" fmla="*/ 40500 h 109188"/>
                  <a:gd name="connsiteX87" fmla="*/ 102977 w 466941"/>
                  <a:gd name="connsiteY87" fmla="*/ 32475 h 109188"/>
                  <a:gd name="connsiteX88" fmla="*/ 118039 w 466941"/>
                  <a:gd name="connsiteY88" fmla="*/ 29707 h 109188"/>
                  <a:gd name="connsiteX89" fmla="*/ 133180 w 466941"/>
                  <a:gd name="connsiteY89" fmla="*/ 32317 h 109188"/>
                  <a:gd name="connsiteX90" fmla="*/ 143498 w 466941"/>
                  <a:gd name="connsiteY90" fmla="*/ 39551 h 109188"/>
                  <a:gd name="connsiteX91" fmla="*/ 149428 w 466941"/>
                  <a:gd name="connsiteY91" fmla="*/ 50501 h 109188"/>
                  <a:gd name="connsiteX92" fmla="*/ 151325 w 466941"/>
                  <a:gd name="connsiteY92" fmla="*/ 64259 h 109188"/>
                  <a:gd name="connsiteX93" fmla="*/ 132033 w 466941"/>
                  <a:gd name="connsiteY93" fmla="*/ 61729 h 109188"/>
                  <a:gd name="connsiteX94" fmla="*/ 128673 w 466941"/>
                  <a:gd name="connsiteY94" fmla="*/ 48564 h 109188"/>
                  <a:gd name="connsiteX95" fmla="*/ 117565 w 466941"/>
                  <a:gd name="connsiteY95" fmla="*/ 43781 h 109188"/>
                  <a:gd name="connsiteX96" fmla="*/ 110963 w 466941"/>
                  <a:gd name="connsiteY96" fmla="*/ 45204 h 109188"/>
                  <a:gd name="connsiteX97" fmla="*/ 106298 w 466941"/>
                  <a:gd name="connsiteY97" fmla="*/ 49039 h 109188"/>
                  <a:gd name="connsiteX98" fmla="*/ 103452 w 466941"/>
                  <a:gd name="connsiteY98" fmla="*/ 54731 h 109188"/>
                  <a:gd name="connsiteX99" fmla="*/ 102305 w 466941"/>
                  <a:gd name="connsiteY99" fmla="*/ 61729 h 109188"/>
                  <a:gd name="connsiteX100" fmla="*/ 230662 w 466941"/>
                  <a:gd name="connsiteY100" fmla="*/ 34135 h 109188"/>
                  <a:gd name="connsiteX101" fmla="*/ 230622 w 466941"/>
                  <a:gd name="connsiteY101" fmla="*/ 35084 h 109188"/>
                  <a:gd name="connsiteX102" fmla="*/ 230464 w 466941"/>
                  <a:gd name="connsiteY102" fmla="*/ 36309 h 109188"/>
                  <a:gd name="connsiteX103" fmla="*/ 230148 w 466941"/>
                  <a:gd name="connsiteY103" fmla="*/ 37851 h 109188"/>
                  <a:gd name="connsiteX104" fmla="*/ 229634 w 466941"/>
                  <a:gd name="connsiteY104" fmla="*/ 39828 h 109188"/>
                  <a:gd name="connsiteX105" fmla="*/ 208445 w 466941"/>
                  <a:gd name="connsiteY105" fmla="*/ 103633 h 109188"/>
                  <a:gd name="connsiteX106" fmla="*/ 207377 w 466941"/>
                  <a:gd name="connsiteY106" fmla="*/ 105807 h 109188"/>
                  <a:gd name="connsiteX107" fmla="*/ 205163 w 466941"/>
                  <a:gd name="connsiteY107" fmla="*/ 107111 h 109188"/>
                  <a:gd name="connsiteX108" fmla="*/ 200972 w 466941"/>
                  <a:gd name="connsiteY108" fmla="*/ 107744 h 109188"/>
                  <a:gd name="connsiteX109" fmla="*/ 194054 w 466941"/>
                  <a:gd name="connsiteY109" fmla="*/ 107902 h 109188"/>
                  <a:gd name="connsiteX110" fmla="*/ 187216 w 466941"/>
                  <a:gd name="connsiteY110" fmla="*/ 107704 h 109188"/>
                  <a:gd name="connsiteX111" fmla="*/ 183065 w 466941"/>
                  <a:gd name="connsiteY111" fmla="*/ 107032 h 109188"/>
                  <a:gd name="connsiteX112" fmla="*/ 180890 w 466941"/>
                  <a:gd name="connsiteY112" fmla="*/ 105728 h 109188"/>
                  <a:gd name="connsiteX113" fmla="*/ 179823 w 466941"/>
                  <a:gd name="connsiteY113" fmla="*/ 103633 h 109188"/>
                  <a:gd name="connsiteX114" fmla="*/ 158634 w 466941"/>
                  <a:gd name="connsiteY114" fmla="*/ 39828 h 109188"/>
                  <a:gd name="connsiteX115" fmla="*/ 157882 w 466941"/>
                  <a:gd name="connsiteY115" fmla="*/ 36981 h 109188"/>
                  <a:gd name="connsiteX116" fmla="*/ 157566 w 466941"/>
                  <a:gd name="connsiteY116" fmla="*/ 35163 h 109188"/>
                  <a:gd name="connsiteX117" fmla="*/ 157527 w 466941"/>
                  <a:gd name="connsiteY117" fmla="*/ 34135 h 109188"/>
                  <a:gd name="connsiteX118" fmla="*/ 157961 w 466941"/>
                  <a:gd name="connsiteY118" fmla="*/ 32751 h 109188"/>
                  <a:gd name="connsiteX119" fmla="*/ 159504 w 466941"/>
                  <a:gd name="connsiteY119" fmla="*/ 31763 h 109188"/>
                  <a:gd name="connsiteX120" fmla="*/ 162548 w 466941"/>
                  <a:gd name="connsiteY120" fmla="*/ 31210 h 109188"/>
                  <a:gd name="connsiteX121" fmla="*/ 167409 w 466941"/>
                  <a:gd name="connsiteY121" fmla="*/ 31052 h 109188"/>
                  <a:gd name="connsiteX122" fmla="*/ 172628 w 466941"/>
                  <a:gd name="connsiteY122" fmla="*/ 31249 h 109188"/>
                  <a:gd name="connsiteX123" fmla="*/ 175751 w 466941"/>
                  <a:gd name="connsiteY123" fmla="*/ 31803 h 109188"/>
                  <a:gd name="connsiteX124" fmla="*/ 177371 w 466941"/>
                  <a:gd name="connsiteY124" fmla="*/ 32830 h 109188"/>
                  <a:gd name="connsiteX125" fmla="*/ 178163 w 466941"/>
                  <a:gd name="connsiteY125" fmla="*/ 34451 h 109188"/>
                  <a:gd name="connsiteX126" fmla="*/ 194213 w 466941"/>
                  <a:gd name="connsiteY126" fmla="*/ 86238 h 109188"/>
                  <a:gd name="connsiteX127" fmla="*/ 194687 w 466941"/>
                  <a:gd name="connsiteY127" fmla="*/ 88215 h 109188"/>
                  <a:gd name="connsiteX128" fmla="*/ 195161 w 466941"/>
                  <a:gd name="connsiteY128" fmla="*/ 86238 h 109188"/>
                  <a:gd name="connsiteX129" fmla="*/ 210975 w 466941"/>
                  <a:gd name="connsiteY129" fmla="*/ 34451 h 109188"/>
                  <a:gd name="connsiteX130" fmla="*/ 211725 w 466941"/>
                  <a:gd name="connsiteY130" fmla="*/ 32830 h 109188"/>
                  <a:gd name="connsiteX131" fmla="*/ 213346 w 466941"/>
                  <a:gd name="connsiteY131" fmla="*/ 31803 h 109188"/>
                  <a:gd name="connsiteX132" fmla="*/ 216312 w 466941"/>
                  <a:gd name="connsiteY132" fmla="*/ 31249 h 109188"/>
                  <a:gd name="connsiteX133" fmla="*/ 221174 w 466941"/>
                  <a:gd name="connsiteY133" fmla="*/ 31052 h 109188"/>
                  <a:gd name="connsiteX134" fmla="*/ 225958 w 466941"/>
                  <a:gd name="connsiteY134" fmla="*/ 31210 h 109188"/>
                  <a:gd name="connsiteX135" fmla="*/ 228844 w 466941"/>
                  <a:gd name="connsiteY135" fmla="*/ 31763 h 109188"/>
                  <a:gd name="connsiteX136" fmla="*/ 230267 w 466941"/>
                  <a:gd name="connsiteY136" fmla="*/ 32751 h 109188"/>
                  <a:gd name="connsiteX137" fmla="*/ 230662 w 466941"/>
                  <a:gd name="connsiteY137" fmla="*/ 34135 h 109188"/>
                  <a:gd name="connsiteX138" fmla="*/ 261080 w 466941"/>
                  <a:gd name="connsiteY138" fmla="*/ 104739 h 109188"/>
                  <a:gd name="connsiteX139" fmla="*/ 260606 w 466941"/>
                  <a:gd name="connsiteY139" fmla="*/ 106123 h 109188"/>
                  <a:gd name="connsiteX140" fmla="*/ 258984 w 466941"/>
                  <a:gd name="connsiteY140" fmla="*/ 107111 h 109188"/>
                  <a:gd name="connsiteX141" fmla="*/ 255940 w 466941"/>
                  <a:gd name="connsiteY141" fmla="*/ 107704 h 109188"/>
                  <a:gd name="connsiteX142" fmla="*/ 251118 w 466941"/>
                  <a:gd name="connsiteY142" fmla="*/ 107902 h 109188"/>
                  <a:gd name="connsiteX143" fmla="*/ 246295 w 466941"/>
                  <a:gd name="connsiteY143" fmla="*/ 107704 h 109188"/>
                  <a:gd name="connsiteX144" fmla="*/ 243251 w 466941"/>
                  <a:gd name="connsiteY144" fmla="*/ 107111 h 109188"/>
                  <a:gd name="connsiteX145" fmla="*/ 241630 w 466941"/>
                  <a:gd name="connsiteY145" fmla="*/ 106123 h 109188"/>
                  <a:gd name="connsiteX146" fmla="*/ 241156 w 466941"/>
                  <a:gd name="connsiteY146" fmla="*/ 104739 h 109188"/>
                  <a:gd name="connsiteX147" fmla="*/ 241156 w 466941"/>
                  <a:gd name="connsiteY147" fmla="*/ 34372 h 109188"/>
                  <a:gd name="connsiteX148" fmla="*/ 241630 w 466941"/>
                  <a:gd name="connsiteY148" fmla="*/ 32989 h 109188"/>
                  <a:gd name="connsiteX149" fmla="*/ 243251 w 466941"/>
                  <a:gd name="connsiteY149" fmla="*/ 31961 h 109188"/>
                  <a:gd name="connsiteX150" fmla="*/ 246295 w 466941"/>
                  <a:gd name="connsiteY150" fmla="*/ 31289 h 109188"/>
                  <a:gd name="connsiteX151" fmla="*/ 251118 w 466941"/>
                  <a:gd name="connsiteY151" fmla="*/ 31052 h 109188"/>
                  <a:gd name="connsiteX152" fmla="*/ 255940 w 466941"/>
                  <a:gd name="connsiteY152" fmla="*/ 31289 h 109188"/>
                  <a:gd name="connsiteX153" fmla="*/ 258984 w 466941"/>
                  <a:gd name="connsiteY153" fmla="*/ 31961 h 109188"/>
                  <a:gd name="connsiteX154" fmla="*/ 260606 w 466941"/>
                  <a:gd name="connsiteY154" fmla="*/ 32989 h 109188"/>
                  <a:gd name="connsiteX155" fmla="*/ 261080 w 466941"/>
                  <a:gd name="connsiteY155" fmla="*/ 34372 h 109188"/>
                  <a:gd name="connsiteX156" fmla="*/ 262582 w 466941"/>
                  <a:gd name="connsiteY156" fmla="*/ 10336 h 109188"/>
                  <a:gd name="connsiteX157" fmla="*/ 260131 w 466941"/>
                  <a:gd name="connsiteY157" fmla="*/ 18638 h 109188"/>
                  <a:gd name="connsiteX158" fmla="*/ 251039 w 466941"/>
                  <a:gd name="connsiteY158" fmla="*/ 20931 h 109188"/>
                  <a:gd name="connsiteX159" fmla="*/ 241986 w 466941"/>
                  <a:gd name="connsiteY159" fmla="*/ 18718 h 109188"/>
                  <a:gd name="connsiteX160" fmla="*/ 239654 w 466941"/>
                  <a:gd name="connsiteY160" fmla="*/ 10732 h 109188"/>
                  <a:gd name="connsiteX161" fmla="*/ 242065 w 466941"/>
                  <a:gd name="connsiteY161" fmla="*/ 2391 h 109188"/>
                  <a:gd name="connsiteX162" fmla="*/ 251197 w 466941"/>
                  <a:gd name="connsiteY162" fmla="*/ 58 h 109188"/>
                  <a:gd name="connsiteX163" fmla="*/ 260210 w 466941"/>
                  <a:gd name="connsiteY163" fmla="*/ 2312 h 109188"/>
                  <a:gd name="connsiteX164" fmla="*/ 262582 w 466941"/>
                  <a:gd name="connsiteY164" fmla="*/ 10336 h 109188"/>
                  <a:gd name="connsiteX165" fmla="*/ 345000 w 466941"/>
                  <a:gd name="connsiteY165" fmla="*/ 67421 h 109188"/>
                  <a:gd name="connsiteX166" fmla="*/ 343380 w 466941"/>
                  <a:gd name="connsiteY166" fmla="*/ 72798 h 109188"/>
                  <a:gd name="connsiteX167" fmla="*/ 338913 w 466941"/>
                  <a:gd name="connsiteY167" fmla="*/ 74537 h 109188"/>
                  <a:gd name="connsiteX168" fmla="*/ 295981 w 466941"/>
                  <a:gd name="connsiteY168" fmla="*/ 74537 h 109188"/>
                  <a:gd name="connsiteX169" fmla="*/ 297047 w 466941"/>
                  <a:gd name="connsiteY169" fmla="*/ 82720 h 109188"/>
                  <a:gd name="connsiteX170" fmla="*/ 300448 w 466941"/>
                  <a:gd name="connsiteY170" fmla="*/ 88966 h 109188"/>
                  <a:gd name="connsiteX171" fmla="*/ 306456 w 466941"/>
                  <a:gd name="connsiteY171" fmla="*/ 92880 h 109188"/>
                  <a:gd name="connsiteX172" fmla="*/ 315272 w 466941"/>
                  <a:gd name="connsiteY172" fmla="*/ 94224 h 109188"/>
                  <a:gd name="connsiteX173" fmla="*/ 324443 w 466941"/>
                  <a:gd name="connsiteY173" fmla="*/ 93473 h 109188"/>
                  <a:gd name="connsiteX174" fmla="*/ 331283 w 466941"/>
                  <a:gd name="connsiteY174" fmla="*/ 91812 h 109188"/>
                  <a:gd name="connsiteX175" fmla="*/ 336067 w 466941"/>
                  <a:gd name="connsiteY175" fmla="*/ 90152 h 109188"/>
                  <a:gd name="connsiteX176" fmla="*/ 339150 w 466941"/>
                  <a:gd name="connsiteY176" fmla="*/ 89401 h 109188"/>
                  <a:gd name="connsiteX177" fmla="*/ 340336 w 466941"/>
                  <a:gd name="connsiteY177" fmla="*/ 89678 h 109188"/>
                  <a:gd name="connsiteX178" fmla="*/ 341126 w 466941"/>
                  <a:gd name="connsiteY178" fmla="*/ 90666 h 109188"/>
                  <a:gd name="connsiteX179" fmla="*/ 341562 w 466941"/>
                  <a:gd name="connsiteY179" fmla="*/ 92682 h 109188"/>
                  <a:gd name="connsiteX180" fmla="*/ 341680 w 466941"/>
                  <a:gd name="connsiteY180" fmla="*/ 95963 h 109188"/>
                  <a:gd name="connsiteX181" fmla="*/ 341601 w 466941"/>
                  <a:gd name="connsiteY181" fmla="*/ 98928 h 109188"/>
                  <a:gd name="connsiteX182" fmla="*/ 341363 w 466941"/>
                  <a:gd name="connsiteY182" fmla="*/ 101023 h 109188"/>
                  <a:gd name="connsiteX183" fmla="*/ 340889 w 466941"/>
                  <a:gd name="connsiteY183" fmla="*/ 102486 h 109188"/>
                  <a:gd name="connsiteX184" fmla="*/ 340058 w 466941"/>
                  <a:gd name="connsiteY184" fmla="*/ 103633 h 109188"/>
                  <a:gd name="connsiteX185" fmla="*/ 337252 w 466941"/>
                  <a:gd name="connsiteY185" fmla="*/ 105135 h 109188"/>
                  <a:gd name="connsiteX186" fmla="*/ 331401 w 466941"/>
                  <a:gd name="connsiteY186" fmla="*/ 106993 h 109188"/>
                  <a:gd name="connsiteX187" fmla="*/ 323257 w 466941"/>
                  <a:gd name="connsiteY187" fmla="*/ 108574 h 109188"/>
                  <a:gd name="connsiteX188" fmla="*/ 313453 w 466941"/>
                  <a:gd name="connsiteY188" fmla="*/ 109246 h 109188"/>
                  <a:gd name="connsiteX189" fmla="*/ 296968 w 466941"/>
                  <a:gd name="connsiteY189" fmla="*/ 106874 h 109188"/>
                  <a:gd name="connsiteX190" fmla="*/ 285149 w 466941"/>
                  <a:gd name="connsiteY190" fmla="*/ 99679 h 109188"/>
                  <a:gd name="connsiteX191" fmla="*/ 278072 w 466941"/>
                  <a:gd name="connsiteY191" fmla="*/ 87503 h 109188"/>
                  <a:gd name="connsiteX192" fmla="*/ 275740 w 466941"/>
                  <a:gd name="connsiteY192" fmla="*/ 70267 h 109188"/>
                  <a:gd name="connsiteX193" fmla="*/ 278191 w 466941"/>
                  <a:gd name="connsiteY193" fmla="*/ 53308 h 109188"/>
                  <a:gd name="connsiteX194" fmla="*/ 285307 w 466941"/>
                  <a:gd name="connsiteY194" fmla="*/ 40500 h 109188"/>
                  <a:gd name="connsiteX195" fmla="*/ 296652 w 466941"/>
                  <a:gd name="connsiteY195" fmla="*/ 32475 h 109188"/>
                  <a:gd name="connsiteX196" fmla="*/ 311714 w 466941"/>
                  <a:gd name="connsiteY196" fmla="*/ 29707 h 109188"/>
                  <a:gd name="connsiteX197" fmla="*/ 326855 w 466941"/>
                  <a:gd name="connsiteY197" fmla="*/ 32317 h 109188"/>
                  <a:gd name="connsiteX198" fmla="*/ 337173 w 466941"/>
                  <a:gd name="connsiteY198" fmla="*/ 39551 h 109188"/>
                  <a:gd name="connsiteX199" fmla="*/ 343103 w 466941"/>
                  <a:gd name="connsiteY199" fmla="*/ 50501 h 109188"/>
                  <a:gd name="connsiteX200" fmla="*/ 345000 w 466941"/>
                  <a:gd name="connsiteY200" fmla="*/ 64259 h 109188"/>
                  <a:gd name="connsiteX201" fmla="*/ 325709 w 466941"/>
                  <a:gd name="connsiteY201" fmla="*/ 61729 h 109188"/>
                  <a:gd name="connsiteX202" fmla="*/ 322349 w 466941"/>
                  <a:gd name="connsiteY202" fmla="*/ 48564 h 109188"/>
                  <a:gd name="connsiteX203" fmla="*/ 311240 w 466941"/>
                  <a:gd name="connsiteY203" fmla="*/ 43781 h 109188"/>
                  <a:gd name="connsiteX204" fmla="*/ 304638 w 466941"/>
                  <a:gd name="connsiteY204" fmla="*/ 45204 h 109188"/>
                  <a:gd name="connsiteX205" fmla="*/ 299972 w 466941"/>
                  <a:gd name="connsiteY205" fmla="*/ 49039 h 109188"/>
                  <a:gd name="connsiteX206" fmla="*/ 297126 w 466941"/>
                  <a:gd name="connsiteY206" fmla="*/ 54731 h 109188"/>
                  <a:gd name="connsiteX207" fmla="*/ 295981 w 466941"/>
                  <a:gd name="connsiteY207" fmla="*/ 61729 h 109188"/>
                  <a:gd name="connsiteX208" fmla="*/ 467348 w 466941"/>
                  <a:gd name="connsiteY208" fmla="*/ 34056 h 109188"/>
                  <a:gd name="connsiteX209" fmla="*/ 467111 w 466941"/>
                  <a:gd name="connsiteY209" fmla="*/ 36191 h 109188"/>
                  <a:gd name="connsiteX210" fmla="*/ 466241 w 466941"/>
                  <a:gd name="connsiteY210" fmla="*/ 39828 h 109188"/>
                  <a:gd name="connsiteX211" fmla="*/ 447423 w 466941"/>
                  <a:gd name="connsiteY211" fmla="*/ 103633 h 109188"/>
                  <a:gd name="connsiteX212" fmla="*/ 446396 w 466941"/>
                  <a:gd name="connsiteY212" fmla="*/ 105807 h 109188"/>
                  <a:gd name="connsiteX213" fmla="*/ 444459 w 466941"/>
                  <a:gd name="connsiteY213" fmla="*/ 107111 h 109188"/>
                  <a:gd name="connsiteX214" fmla="*/ 440742 w 466941"/>
                  <a:gd name="connsiteY214" fmla="*/ 107744 h 109188"/>
                  <a:gd name="connsiteX215" fmla="*/ 434457 w 466941"/>
                  <a:gd name="connsiteY215" fmla="*/ 107902 h 109188"/>
                  <a:gd name="connsiteX216" fmla="*/ 428131 w 466941"/>
                  <a:gd name="connsiteY216" fmla="*/ 107704 h 109188"/>
                  <a:gd name="connsiteX217" fmla="*/ 424298 w 466941"/>
                  <a:gd name="connsiteY217" fmla="*/ 107032 h 109188"/>
                  <a:gd name="connsiteX218" fmla="*/ 422281 w 466941"/>
                  <a:gd name="connsiteY218" fmla="*/ 105728 h 109188"/>
                  <a:gd name="connsiteX219" fmla="*/ 421332 w 466941"/>
                  <a:gd name="connsiteY219" fmla="*/ 103633 h 109188"/>
                  <a:gd name="connsiteX220" fmla="*/ 409473 w 466941"/>
                  <a:gd name="connsiteY220" fmla="*/ 60780 h 109188"/>
                  <a:gd name="connsiteX221" fmla="*/ 409315 w 466941"/>
                  <a:gd name="connsiteY221" fmla="*/ 60068 h 109188"/>
                  <a:gd name="connsiteX222" fmla="*/ 409157 w 466941"/>
                  <a:gd name="connsiteY222" fmla="*/ 60780 h 109188"/>
                  <a:gd name="connsiteX223" fmla="*/ 398246 w 466941"/>
                  <a:gd name="connsiteY223" fmla="*/ 103633 h 109188"/>
                  <a:gd name="connsiteX224" fmla="*/ 397336 w 466941"/>
                  <a:gd name="connsiteY224" fmla="*/ 105807 h 109188"/>
                  <a:gd name="connsiteX225" fmla="*/ 395320 w 466941"/>
                  <a:gd name="connsiteY225" fmla="*/ 107111 h 109188"/>
                  <a:gd name="connsiteX226" fmla="*/ 391446 w 466941"/>
                  <a:gd name="connsiteY226" fmla="*/ 107744 h 109188"/>
                  <a:gd name="connsiteX227" fmla="*/ 385120 w 466941"/>
                  <a:gd name="connsiteY227" fmla="*/ 107902 h 109188"/>
                  <a:gd name="connsiteX228" fmla="*/ 378756 w 466941"/>
                  <a:gd name="connsiteY228" fmla="*/ 107704 h 109188"/>
                  <a:gd name="connsiteX229" fmla="*/ 374961 w 466941"/>
                  <a:gd name="connsiteY229" fmla="*/ 107032 h 109188"/>
                  <a:gd name="connsiteX230" fmla="*/ 372944 w 466941"/>
                  <a:gd name="connsiteY230" fmla="*/ 105728 h 109188"/>
                  <a:gd name="connsiteX231" fmla="*/ 371996 w 466941"/>
                  <a:gd name="connsiteY231" fmla="*/ 103633 h 109188"/>
                  <a:gd name="connsiteX232" fmla="*/ 353336 w 466941"/>
                  <a:gd name="connsiteY232" fmla="*/ 39828 h 109188"/>
                  <a:gd name="connsiteX233" fmla="*/ 352427 w 466941"/>
                  <a:gd name="connsiteY233" fmla="*/ 36230 h 109188"/>
                  <a:gd name="connsiteX234" fmla="*/ 352230 w 466941"/>
                  <a:gd name="connsiteY234" fmla="*/ 34056 h 109188"/>
                  <a:gd name="connsiteX235" fmla="*/ 352665 w 466941"/>
                  <a:gd name="connsiteY235" fmla="*/ 32672 h 109188"/>
                  <a:gd name="connsiteX236" fmla="*/ 354246 w 466941"/>
                  <a:gd name="connsiteY236" fmla="*/ 31724 h 109188"/>
                  <a:gd name="connsiteX237" fmla="*/ 357329 w 466941"/>
                  <a:gd name="connsiteY237" fmla="*/ 31210 h 109188"/>
                  <a:gd name="connsiteX238" fmla="*/ 362192 w 466941"/>
                  <a:gd name="connsiteY238" fmla="*/ 31052 h 109188"/>
                  <a:gd name="connsiteX239" fmla="*/ 367330 w 466941"/>
                  <a:gd name="connsiteY239" fmla="*/ 31210 h 109188"/>
                  <a:gd name="connsiteX240" fmla="*/ 370415 w 466941"/>
                  <a:gd name="connsiteY240" fmla="*/ 31763 h 109188"/>
                  <a:gd name="connsiteX241" fmla="*/ 371956 w 466941"/>
                  <a:gd name="connsiteY241" fmla="*/ 32830 h 109188"/>
                  <a:gd name="connsiteX242" fmla="*/ 372628 w 466941"/>
                  <a:gd name="connsiteY242" fmla="*/ 34451 h 109188"/>
                  <a:gd name="connsiteX243" fmla="*/ 386622 w 466941"/>
                  <a:gd name="connsiteY243" fmla="*/ 86238 h 109188"/>
                  <a:gd name="connsiteX244" fmla="*/ 386780 w 466941"/>
                  <a:gd name="connsiteY244" fmla="*/ 87187 h 109188"/>
                  <a:gd name="connsiteX245" fmla="*/ 386939 w 466941"/>
                  <a:gd name="connsiteY245" fmla="*/ 86238 h 109188"/>
                  <a:gd name="connsiteX246" fmla="*/ 400064 w 466941"/>
                  <a:gd name="connsiteY246" fmla="*/ 34451 h 109188"/>
                  <a:gd name="connsiteX247" fmla="*/ 400815 w 466941"/>
                  <a:gd name="connsiteY247" fmla="*/ 32830 h 109188"/>
                  <a:gd name="connsiteX248" fmla="*/ 402357 w 466941"/>
                  <a:gd name="connsiteY248" fmla="*/ 31763 h 109188"/>
                  <a:gd name="connsiteX249" fmla="*/ 405243 w 466941"/>
                  <a:gd name="connsiteY249" fmla="*/ 31210 h 109188"/>
                  <a:gd name="connsiteX250" fmla="*/ 410026 w 466941"/>
                  <a:gd name="connsiteY250" fmla="*/ 31052 h 109188"/>
                  <a:gd name="connsiteX251" fmla="*/ 414770 w 466941"/>
                  <a:gd name="connsiteY251" fmla="*/ 31249 h 109188"/>
                  <a:gd name="connsiteX252" fmla="*/ 417656 w 466941"/>
                  <a:gd name="connsiteY252" fmla="*/ 31803 h 109188"/>
                  <a:gd name="connsiteX253" fmla="*/ 419158 w 466941"/>
                  <a:gd name="connsiteY253" fmla="*/ 32751 h 109188"/>
                  <a:gd name="connsiteX254" fmla="*/ 419830 w 466941"/>
                  <a:gd name="connsiteY254" fmla="*/ 34135 h 109188"/>
                  <a:gd name="connsiteX255" fmla="*/ 433904 w 466941"/>
                  <a:gd name="connsiteY255" fmla="*/ 86317 h 109188"/>
                  <a:gd name="connsiteX256" fmla="*/ 434141 w 466941"/>
                  <a:gd name="connsiteY256" fmla="*/ 87187 h 109188"/>
                  <a:gd name="connsiteX257" fmla="*/ 434299 w 466941"/>
                  <a:gd name="connsiteY257" fmla="*/ 86238 h 109188"/>
                  <a:gd name="connsiteX258" fmla="*/ 447740 w 466941"/>
                  <a:gd name="connsiteY258" fmla="*/ 34451 h 109188"/>
                  <a:gd name="connsiteX259" fmla="*/ 448372 w 466941"/>
                  <a:gd name="connsiteY259" fmla="*/ 32830 h 109188"/>
                  <a:gd name="connsiteX260" fmla="*/ 449954 w 466941"/>
                  <a:gd name="connsiteY260" fmla="*/ 31763 h 109188"/>
                  <a:gd name="connsiteX261" fmla="*/ 452958 w 466941"/>
                  <a:gd name="connsiteY261" fmla="*/ 31210 h 109188"/>
                  <a:gd name="connsiteX262" fmla="*/ 457781 w 466941"/>
                  <a:gd name="connsiteY262" fmla="*/ 31052 h 109188"/>
                  <a:gd name="connsiteX263" fmla="*/ 462564 w 466941"/>
                  <a:gd name="connsiteY263" fmla="*/ 31210 h 109188"/>
                  <a:gd name="connsiteX264" fmla="*/ 465490 w 466941"/>
                  <a:gd name="connsiteY264" fmla="*/ 31724 h 109188"/>
                  <a:gd name="connsiteX265" fmla="*/ 466952 w 466941"/>
                  <a:gd name="connsiteY265" fmla="*/ 32672 h 109188"/>
                  <a:gd name="connsiteX266" fmla="*/ 467348 w 466941"/>
                  <a:gd name="connsiteY266" fmla="*/ 34056 h 109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466941" h="109188">
                    <a:moveTo>
                      <a:pt x="76309" y="104739"/>
                    </a:moveTo>
                    <a:cubicBezTo>
                      <a:pt x="76309" y="105319"/>
                      <a:pt x="76203" y="105807"/>
                      <a:pt x="75993" y="106202"/>
                    </a:cubicBezTo>
                    <a:cubicBezTo>
                      <a:pt x="75782" y="106597"/>
                      <a:pt x="75281" y="106927"/>
                      <a:pt x="74490" y="107190"/>
                    </a:cubicBezTo>
                    <a:cubicBezTo>
                      <a:pt x="73700" y="107454"/>
                      <a:pt x="72540" y="107638"/>
                      <a:pt x="71012" y="107744"/>
                    </a:cubicBezTo>
                    <a:cubicBezTo>
                      <a:pt x="69483" y="107849"/>
                      <a:pt x="67401" y="107902"/>
                      <a:pt x="64765" y="107902"/>
                    </a:cubicBezTo>
                    <a:cubicBezTo>
                      <a:pt x="62552" y="107902"/>
                      <a:pt x="60786" y="107849"/>
                      <a:pt x="59468" y="107744"/>
                    </a:cubicBezTo>
                    <a:cubicBezTo>
                      <a:pt x="58150" y="107638"/>
                      <a:pt x="57109" y="107441"/>
                      <a:pt x="56345" y="107151"/>
                    </a:cubicBezTo>
                    <a:cubicBezTo>
                      <a:pt x="55581" y="106861"/>
                      <a:pt x="55040" y="106492"/>
                      <a:pt x="54724" y="106044"/>
                    </a:cubicBezTo>
                    <a:cubicBezTo>
                      <a:pt x="54408" y="105596"/>
                      <a:pt x="54144" y="105056"/>
                      <a:pt x="53934" y="104423"/>
                    </a:cubicBezTo>
                    <a:lnTo>
                      <a:pt x="44762" y="81574"/>
                    </a:lnTo>
                    <a:cubicBezTo>
                      <a:pt x="43655" y="78991"/>
                      <a:pt x="42574" y="76698"/>
                      <a:pt x="41520" y="74695"/>
                    </a:cubicBezTo>
                    <a:cubicBezTo>
                      <a:pt x="40466" y="72692"/>
                      <a:pt x="39293" y="71019"/>
                      <a:pt x="38002" y="69674"/>
                    </a:cubicBezTo>
                    <a:cubicBezTo>
                      <a:pt x="36711" y="68330"/>
                      <a:pt x="35221" y="67316"/>
                      <a:pt x="33535" y="66631"/>
                    </a:cubicBezTo>
                    <a:cubicBezTo>
                      <a:pt x="31848" y="65945"/>
                      <a:pt x="29898" y="65603"/>
                      <a:pt x="27684" y="65603"/>
                    </a:cubicBezTo>
                    <a:lnTo>
                      <a:pt x="21201" y="65603"/>
                    </a:lnTo>
                    <a:lnTo>
                      <a:pt x="21201" y="104581"/>
                    </a:lnTo>
                    <a:cubicBezTo>
                      <a:pt x="21201" y="105108"/>
                      <a:pt x="21029" y="105583"/>
                      <a:pt x="20687" y="106004"/>
                    </a:cubicBezTo>
                    <a:cubicBezTo>
                      <a:pt x="20344" y="106426"/>
                      <a:pt x="19777" y="106769"/>
                      <a:pt x="18987" y="107032"/>
                    </a:cubicBezTo>
                    <a:cubicBezTo>
                      <a:pt x="18196" y="107296"/>
                      <a:pt x="17142" y="107507"/>
                      <a:pt x="15824" y="107665"/>
                    </a:cubicBezTo>
                    <a:cubicBezTo>
                      <a:pt x="14507" y="107823"/>
                      <a:pt x="12820" y="107902"/>
                      <a:pt x="10764" y="107902"/>
                    </a:cubicBezTo>
                    <a:cubicBezTo>
                      <a:pt x="8761" y="107902"/>
                      <a:pt x="7088" y="107823"/>
                      <a:pt x="5743" y="107665"/>
                    </a:cubicBezTo>
                    <a:cubicBezTo>
                      <a:pt x="4399" y="107507"/>
                      <a:pt x="3332" y="107296"/>
                      <a:pt x="2541" y="107032"/>
                    </a:cubicBezTo>
                    <a:cubicBezTo>
                      <a:pt x="1751" y="106769"/>
                      <a:pt x="1197" y="106426"/>
                      <a:pt x="881" y="106004"/>
                    </a:cubicBezTo>
                    <a:cubicBezTo>
                      <a:pt x="565" y="105583"/>
                      <a:pt x="407" y="105108"/>
                      <a:pt x="407" y="104581"/>
                    </a:cubicBezTo>
                    <a:lnTo>
                      <a:pt x="407" y="11681"/>
                    </a:lnTo>
                    <a:cubicBezTo>
                      <a:pt x="407" y="9362"/>
                      <a:pt x="1000" y="7688"/>
                      <a:pt x="2186" y="6661"/>
                    </a:cubicBezTo>
                    <a:cubicBezTo>
                      <a:pt x="3372" y="5632"/>
                      <a:pt x="4834" y="5119"/>
                      <a:pt x="6574" y="5119"/>
                    </a:cubicBezTo>
                    <a:lnTo>
                      <a:pt x="33060" y="5119"/>
                    </a:lnTo>
                    <a:cubicBezTo>
                      <a:pt x="35749" y="5119"/>
                      <a:pt x="37962" y="5171"/>
                      <a:pt x="39702" y="5277"/>
                    </a:cubicBezTo>
                    <a:cubicBezTo>
                      <a:pt x="41441" y="5382"/>
                      <a:pt x="43023" y="5514"/>
                      <a:pt x="44446" y="5672"/>
                    </a:cubicBezTo>
                    <a:cubicBezTo>
                      <a:pt x="48557" y="6252"/>
                      <a:pt x="52260" y="7253"/>
                      <a:pt x="55554" y="8676"/>
                    </a:cubicBezTo>
                    <a:cubicBezTo>
                      <a:pt x="58849" y="10099"/>
                      <a:pt x="61642" y="11957"/>
                      <a:pt x="63935" y="14250"/>
                    </a:cubicBezTo>
                    <a:cubicBezTo>
                      <a:pt x="66228" y="16543"/>
                      <a:pt x="67981" y="19258"/>
                      <a:pt x="69193" y="22394"/>
                    </a:cubicBezTo>
                    <a:cubicBezTo>
                      <a:pt x="70405" y="25530"/>
                      <a:pt x="71012" y="29128"/>
                      <a:pt x="71012" y="33186"/>
                    </a:cubicBezTo>
                    <a:cubicBezTo>
                      <a:pt x="71012" y="36612"/>
                      <a:pt x="70577" y="39735"/>
                      <a:pt x="69707" y="42555"/>
                    </a:cubicBezTo>
                    <a:cubicBezTo>
                      <a:pt x="68837" y="45375"/>
                      <a:pt x="67559" y="47892"/>
                      <a:pt x="65872" y="50106"/>
                    </a:cubicBezTo>
                    <a:cubicBezTo>
                      <a:pt x="64186" y="52320"/>
                      <a:pt x="62104" y="54244"/>
                      <a:pt x="59626" y="55878"/>
                    </a:cubicBezTo>
                    <a:cubicBezTo>
                      <a:pt x="57149" y="57512"/>
                      <a:pt x="54329" y="58830"/>
                      <a:pt x="51166" y="59831"/>
                    </a:cubicBezTo>
                    <a:cubicBezTo>
                      <a:pt x="52695" y="60569"/>
                      <a:pt x="54131" y="61465"/>
                      <a:pt x="55475" y="62519"/>
                    </a:cubicBezTo>
                    <a:cubicBezTo>
                      <a:pt x="56819" y="63573"/>
                      <a:pt x="58084" y="64852"/>
                      <a:pt x="59270" y="66354"/>
                    </a:cubicBezTo>
                    <a:cubicBezTo>
                      <a:pt x="60456" y="67856"/>
                      <a:pt x="61576" y="69569"/>
                      <a:pt x="62631" y="71493"/>
                    </a:cubicBezTo>
                    <a:cubicBezTo>
                      <a:pt x="63685" y="73417"/>
                      <a:pt x="64713" y="75591"/>
                      <a:pt x="65714" y="78016"/>
                    </a:cubicBezTo>
                    <a:lnTo>
                      <a:pt x="74332" y="98177"/>
                    </a:lnTo>
                    <a:cubicBezTo>
                      <a:pt x="75123" y="100180"/>
                      <a:pt x="75650" y="101643"/>
                      <a:pt x="75914" y="102565"/>
                    </a:cubicBezTo>
                    <a:cubicBezTo>
                      <a:pt x="76177" y="103488"/>
                      <a:pt x="76309" y="104212"/>
                      <a:pt x="76309" y="104739"/>
                    </a:cubicBezTo>
                    <a:close/>
                    <a:moveTo>
                      <a:pt x="49506" y="35321"/>
                    </a:moveTo>
                    <a:cubicBezTo>
                      <a:pt x="49506" y="31948"/>
                      <a:pt x="48742" y="29101"/>
                      <a:pt x="47213" y="26782"/>
                    </a:cubicBezTo>
                    <a:cubicBezTo>
                      <a:pt x="45684" y="24463"/>
                      <a:pt x="43181" y="22829"/>
                      <a:pt x="39702" y="21880"/>
                    </a:cubicBezTo>
                    <a:cubicBezTo>
                      <a:pt x="38648" y="21617"/>
                      <a:pt x="37449" y="21406"/>
                      <a:pt x="36104" y="21248"/>
                    </a:cubicBezTo>
                    <a:cubicBezTo>
                      <a:pt x="34760" y="21089"/>
                      <a:pt x="32902" y="21010"/>
                      <a:pt x="30530" y="21010"/>
                    </a:cubicBezTo>
                    <a:lnTo>
                      <a:pt x="21201" y="21010"/>
                    </a:lnTo>
                    <a:lnTo>
                      <a:pt x="21201" y="50027"/>
                    </a:lnTo>
                    <a:lnTo>
                      <a:pt x="31795" y="50027"/>
                    </a:lnTo>
                    <a:cubicBezTo>
                      <a:pt x="34747" y="50027"/>
                      <a:pt x="37330" y="49671"/>
                      <a:pt x="39544" y="48960"/>
                    </a:cubicBezTo>
                    <a:cubicBezTo>
                      <a:pt x="41758" y="48248"/>
                      <a:pt x="43602" y="47247"/>
                      <a:pt x="45078" y="45955"/>
                    </a:cubicBezTo>
                    <a:cubicBezTo>
                      <a:pt x="46554" y="44664"/>
                      <a:pt x="47661" y="43122"/>
                      <a:pt x="48399" y="41330"/>
                    </a:cubicBezTo>
                    <a:cubicBezTo>
                      <a:pt x="49137" y="39538"/>
                      <a:pt x="49506" y="37535"/>
                      <a:pt x="49506" y="35321"/>
                    </a:cubicBezTo>
                    <a:close/>
                    <a:moveTo>
                      <a:pt x="151325" y="67421"/>
                    </a:moveTo>
                    <a:cubicBezTo>
                      <a:pt x="151325" y="69846"/>
                      <a:pt x="150785" y="71638"/>
                      <a:pt x="149704" y="72798"/>
                    </a:cubicBezTo>
                    <a:cubicBezTo>
                      <a:pt x="148624" y="73957"/>
                      <a:pt x="147135" y="74537"/>
                      <a:pt x="145237" y="74537"/>
                    </a:cubicBezTo>
                    <a:lnTo>
                      <a:pt x="102305" y="74537"/>
                    </a:lnTo>
                    <a:cubicBezTo>
                      <a:pt x="102305" y="77541"/>
                      <a:pt x="102661" y="80269"/>
                      <a:pt x="103373" y="82720"/>
                    </a:cubicBezTo>
                    <a:cubicBezTo>
                      <a:pt x="104084" y="85171"/>
                      <a:pt x="105218" y="87253"/>
                      <a:pt x="106772" y="88966"/>
                    </a:cubicBezTo>
                    <a:cubicBezTo>
                      <a:pt x="108328" y="90679"/>
                      <a:pt x="110331" y="91984"/>
                      <a:pt x="112781" y="92880"/>
                    </a:cubicBezTo>
                    <a:cubicBezTo>
                      <a:pt x="115232" y="93776"/>
                      <a:pt x="118171" y="94224"/>
                      <a:pt x="121597" y="94224"/>
                    </a:cubicBezTo>
                    <a:cubicBezTo>
                      <a:pt x="125076" y="94224"/>
                      <a:pt x="128133" y="93974"/>
                      <a:pt x="130768" y="93473"/>
                    </a:cubicBezTo>
                    <a:cubicBezTo>
                      <a:pt x="133404" y="92972"/>
                      <a:pt x="135683" y="92419"/>
                      <a:pt x="137607" y="91812"/>
                    </a:cubicBezTo>
                    <a:cubicBezTo>
                      <a:pt x="139531" y="91206"/>
                      <a:pt x="141126" y="90653"/>
                      <a:pt x="142391" y="90152"/>
                    </a:cubicBezTo>
                    <a:cubicBezTo>
                      <a:pt x="143656" y="89651"/>
                      <a:pt x="144684" y="89401"/>
                      <a:pt x="145475" y="89401"/>
                    </a:cubicBezTo>
                    <a:cubicBezTo>
                      <a:pt x="145949" y="89401"/>
                      <a:pt x="146345" y="89493"/>
                      <a:pt x="146661" y="89678"/>
                    </a:cubicBezTo>
                    <a:cubicBezTo>
                      <a:pt x="146977" y="89862"/>
                      <a:pt x="147240" y="90192"/>
                      <a:pt x="147452" y="90666"/>
                    </a:cubicBezTo>
                    <a:cubicBezTo>
                      <a:pt x="147662" y="91140"/>
                      <a:pt x="147807" y="91812"/>
                      <a:pt x="147886" y="92682"/>
                    </a:cubicBezTo>
                    <a:cubicBezTo>
                      <a:pt x="147965" y="93552"/>
                      <a:pt x="148005" y="94646"/>
                      <a:pt x="148005" y="95963"/>
                    </a:cubicBezTo>
                    <a:cubicBezTo>
                      <a:pt x="148005" y="97123"/>
                      <a:pt x="147978" y="98111"/>
                      <a:pt x="147926" y="98928"/>
                    </a:cubicBezTo>
                    <a:cubicBezTo>
                      <a:pt x="147873" y="99745"/>
                      <a:pt x="147793" y="100444"/>
                      <a:pt x="147689" y="101023"/>
                    </a:cubicBezTo>
                    <a:cubicBezTo>
                      <a:pt x="147583" y="101603"/>
                      <a:pt x="147425" y="102091"/>
                      <a:pt x="147214" y="102486"/>
                    </a:cubicBezTo>
                    <a:cubicBezTo>
                      <a:pt x="147003" y="102881"/>
                      <a:pt x="146727" y="103264"/>
                      <a:pt x="146384" y="103633"/>
                    </a:cubicBezTo>
                    <a:cubicBezTo>
                      <a:pt x="146041" y="104002"/>
                      <a:pt x="145106" y="104502"/>
                      <a:pt x="143577" y="105135"/>
                    </a:cubicBezTo>
                    <a:cubicBezTo>
                      <a:pt x="142049" y="105767"/>
                      <a:pt x="140098" y="106387"/>
                      <a:pt x="137726" y="106993"/>
                    </a:cubicBezTo>
                    <a:cubicBezTo>
                      <a:pt x="135355" y="107599"/>
                      <a:pt x="132640" y="108126"/>
                      <a:pt x="129583" y="108574"/>
                    </a:cubicBezTo>
                    <a:cubicBezTo>
                      <a:pt x="126525" y="109022"/>
                      <a:pt x="123257" y="109246"/>
                      <a:pt x="119779" y="109246"/>
                    </a:cubicBezTo>
                    <a:cubicBezTo>
                      <a:pt x="113506" y="109246"/>
                      <a:pt x="108011" y="108455"/>
                      <a:pt x="103294" y="106874"/>
                    </a:cubicBezTo>
                    <a:cubicBezTo>
                      <a:pt x="98576" y="105293"/>
                      <a:pt x="94635" y="102895"/>
                      <a:pt x="91473" y="99679"/>
                    </a:cubicBezTo>
                    <a:cubicBezTo>
                      <a:pt x="88311" y="96464"/>
                      <a:pt x="85951" y="92405"/>
                      <a:pt x="84397" y="87503"/>
                    </a:cubicBezTo>
                    <a:cubicBezTo>
                      <a:pt x="82842" y="82601"/>
                      <a:pt x="82065" y="76856"/>
                      <a:pt x="82065" y="70267"/>
                    </a:cubicBezTo>
                    <a:cubicBezTo>
                      <a:pt x="82065" y="63995"/>
                      <a:pt x="82882" y="58342"/>
                      <a:pt x="84515" y="53308"/>
                    </a:cubicBezTo>
                    <a:cubicBezTo>
                      <a:pt x="86150" y="48274"/>
                      <a:pt x="88521" y="44005"/>
                      <a:pt x="91631" y="40500"/>
                    </a:cubicBezTo>
                    <a:cubicBezTo>
                      <a:pt x="94741" y="36995"/>
                      <a:pt x="98523" y="34320"/>
                      <a:pt x="102977" y="32475"/>
                    </a:cubicBezTo>
                    <a:cubicBezTo>
                      <a:pt x="107431" y="30630"/>
                      <a:pt x="112452" y="29707"/>
                      <a:pt x="118039" y="29707"/>
                    </a:cubicBezTo>
                    <a:cubicBezTo>
                      <a:pt x="123943" y="29707"/>
                      <a:pt x="128989" y="30577"/>
                      <a:pt x="133180" y="32317"/>
                    </a:cubicBezTo>
                    <a:cubicBezTo>
                      <a:pt x="137370" y="34056"/>
                      <a:pt x="140810" y="36467"/>
                      <a:pt x="143498" y="39551"/>
                    </a:cubicBezTo>
                    <a:cubicBezTo>
                      <a:pt x="146187" y="42634"/>
                      <a:pt x="148163" y="46285"/>
                      <a:pt x="149428" y="50501"/>
                    </a:cubicBezTo>
                    <a:cubicBezTo>
                      <a:pt x="150693" y="54718"/>
                      <a:pt x="151325" y="59304"/>
                      <a:pt x="151325" y="64259"/>
                    </a:cubicBezTo>
                    <a:close/>
                    <a:moveTo>
                      <a:pt x="132033" y="61729"/>
                    </a:moveTo>
                    <a:cubicBezTo>
                      <a:pt x="132192" y="56141"/>
                      <a:pt x="131071" y="51753"/>
                      <a:pt x="128673" y="48564"/>
                    </a:cubicBezTo>
                    <a:cubicBezTo>
                      <a:pt x="126275" y="45375"/>
                      <a:pt x="122572" y="43781"/>
                      <a:pt x="117565" y="43781"/>
                    </a:cubicBezTo>
                    <a:cubicBezTo>
                      <a:pt x="115035" y="43781"/>
                      <a:pt x="112834" y="44255"/>
                      <a:pt x="110963" y="45204"/>
                    </a:cubicBezTo>
                    <a:cubicBezTo>
                      <a:pt x="109091" y="46153"/>
                      <a:pt x="107537" y="47431"/>
                      <a:pt x="106298" y="49039"/>
                    </a:cubicBezTo>
                    <a:cubicBezTo>
                      <a:pt x="105060" y="50646"/>
                      <a:pt x="104111" y="52544"/>
                      <a:pt x="103452" y="54731"/>
                    </a:cubicBezTo>
                    <a:cubicBezTo>
                      <a:pt x="102793" y="56919"/>
                      <a:pt x="102411" y="59251"/>
                      <a:pt x="102305" y="61729"/>
                    </a:cubicBezTo>
                    <a:close/>
                    <a:moveTo>
                      <a:pt x="230662" y="34135"/>
                    </a:moveTo>
                    <a:cubicBezTo>
                      <a:pt x="230662" y="34399"/>
                      <a:pt x="230649" y="34715"/>
                      <a:pt x="230622" y="35084"/>
                    </a:cubicBezTo>
                    <a:cubicBezTo>
                      <a:pt x="230596" y="35453"/>
                      <a:pt x="230543" y="35861"/>
                      <a:pt x="230464" y="36309"/>
                    </a:cubicBezTo>
                    <a:cubicBezTo>
                      <a:pt x="230385" y="36757"/>
                      <a:pt x="230280" y="37271"/>
                      <a:pt x="230148" y="37851"/>
                    </a:cubicBezTo>
                    <a:cubicBezTo>
                      <a:pt x="230016" y="38431"/>
                      <a:pt x="229845" y="39090"/>
                      <a:pt x="229634" y="39828"/>
                    </a:cubicBezTo>
                    <a:lnTo>
                      <a:pt x="208445" y="103633"/>
                    </a:lnTo>
                    <a:cubicBezTo>
                      <a:pt x="208181" y="104529"/>
                      <a:pt x="207825" y="105253"/>
                      <a:pt x="207377" y="105807"/>
                    </a:cubicBezTo>
                    <a:cubicBezTo>
                      <a:pt x="206929" y="106360"/>
                      <a:pt x="206191" y="106795"/>
                      <a:pt x="205163" y="107111"/>
                    </a:cubicBezTo>
                    <a:cubicBezTo>
                      <a:pt x="204136" y="107428"/>
                      <a:pt x="202738" y="107638"/>
                      <a:pt x="200972" y="107744"/>
                    </a:cubicBezTo>
                    <a:cubicBezTo>
                      <a:pt x="199207" y="107849"/>
                      <a:pt x="196901" y="107902"/>
                      <a:pt x="194054" y="107902"/>
                    </a:cubicBezTo>
                    <a:cubicBezTo>
                      <a:pt x="191261" y="107902"/>
                      <a:pt x="188981" y="107836"/>
                      <a:pt x="187216" y="107704"/>
                    </a:cubicBezTo>
                    <a:cubicBezTo>
                      <a:pt x="185450" y="107573"/>
                      <a:pt x="184066" y="107349"/>
                      <a:pt x="183065" y="107032"/>
                    </a:cubicBezTo>
                    <a:cubicBezTo>
                      <a:pt x="182063" y="106716"/>
                      <a:pt x="181339" y="106281"/>
                      <a:pt x="180890" y="105728"/>
                    </a:cubicBezTo>
                    <a:cubicBezTo>
                      <a:pt x="180442" y="105174"/>
                      <a:pt x="180086" y="104476"/>
                      <a:pt x="179823" y="103633"/>
                    </a:cubicBezTo>
                    <a:lnTo>
                      <a:pt x="158634" y="39828"/>
                    </a:lnTo>
                    <a:cubicBezTo>
                      <a:pt x="158318" y="38774"/>
                      <a:pt x="158067" y="37825"/>
                      <a:pt x="157882" y="36981"/>
                    </a:cubicBezTo>
                    <a:cubicBezTo>
                      <a:pt x="157698" y="36138"/>
                      <a:pt x="157593" y="35532"/>
                      <a:pt x="157566" y="35163"/>
                    </a:cubicBezTo>
                    <a:cubicBezTo>
                      <a:pt x="157539" y="34794"/>
                      <a:pt x="157527" y="34451"/>
                      <a:pt x="157527" y="34135"/>
                    </a:cubicBezTo>
                    <a:cubicBezTo>
                      <a:pt x="157527" y="33608"/>
                      <a:pt x="157672" y="33147"/>
                      <a:pt x="157961" y="32751"/>
                    </a:cubicBezTo>
                    <a:cubicBezTo>
                      <a:pt x="158251" y="32356"/>
                      <a:pt x="158765" y="32027"/>
                      <a:pt x="159504" y="31763"/>
                    </a:cubicBezTo>
                    <a:cubicBezTo>
                      <a:pt x="160241" y="31500"/>
                      <a:pt x="161256" y="31315"/>
                      <a:pt x="162548" y="31210"/>
                    </a:cubicBezTo>
                    <a:cubicBezTo>
                      <a:pt x="163838" y="31104"/>
                      <a:pt x="165459" y="31052"/>
                      <a:pt x="167409" y="31052"/>
                    </a:cubicBezTo>
                    <a:cubicBezTo>
                      <a:pt x="169570" y="31052"/>
                      <a:pt x="171311" y="31117"/>
                      <a:pt x="172628" y="31249"/>
                    </a:cubicBezTo>
                    <a:cubicBezTo>
                      <a:pt x="173945" y="31381"/>
                      <a:pt x="174986" y="31565"/>
                      <a:pt x="175751" y="31803"/>
                    </a:cubicBezTo>
                    <a:cubicBezTo>
                      <a:pt x="176515" y="32040"/>
                      <a:pt x="177055" y="32383"/>
                      <a:pt x="177371" y="32830"/>
                    </a:cubicBezTo>
                    <a:cubicBezTo>
                      <a:pt x="177688" y="33279"/>
                      <a:pt x="177952" y="33819"/>
                      <a:pt x="178163" y="34451"/>
                    </a:cubicBezTo>
                    <a:lnTo>
                      <a:pt x="194213" y="86238"/>
                    </a:lnTo>
                    <a:lnTo>
                      <a:pt x="194687" y="88215"/>
                    </a:lnTo>
                    <a:lnTo>
                      <a:pt x="195161" y="86238"/>
                    </a:lnTo>
                    <a:lnTo>
                      <a:pt x="210975" y="34451"/>
                    </a:lnTo>
                    <a:cubicBezTo>
                      <a:pt x="211133" y="33819"/>
                      <a:pt x="211383" y="33279"/>
                      <a:pt x="211725" y="32830"/>
                    </a:cubicBezTo>
                    <a:cubicBezTo>
                      <a:pt x="212068" y="32383"/>
                      <a:pt x="212608" y="32040"/>
                      <a:pt x="213346" y="31803"/>
                    </a:cubicBezTo>
                    <a:cubicBezTo>
                      <a:pt x="214085" y="31565"/>
                      <a:pt x="215072" y="31381"/>
                      <a:pt x="216312" y="31249"/>
                    </a:cubicBezTo>
                    <a:cubicBezTo>
                      <a:pt x="217550" y="31117"/>
                      <a:pt x="219171" y="31052"/>
                      <a:pt x="221174" y="31052"/>
                    </a:cubicBezTo>
                    <a:cubicBezTo>
                      <a:pt x="223124" y="31052"/>
                      <a:pt x="224718" y="31104"/>
                      <a:pt x="225958" y="31210"/>
                    </a:cubicBezTo>
                    <a:cubicBezTo>
                      <a:pt x="227196" y="31315"/>
                      <a:pt x="228158" y="31500"/>
                      <a:pt x="228844" y="31763"/>
                    </a:cubicBezTo>
                    <a:cubicBezTo>
                      <a:pt x="229528" y="32027"/>
                      <a:pt x="230003" y="32356"/>
                      <a:pt x="230267" y="32751"/>
                    </a:cubicBezTo>
                    <a:cubicBezTo>
                      <a:pt x="230530" y="33147"/>
                      <a:pt x="230662" y="33608"/>
                      <a:pt x="230662" y="34135"/>
                    </a:cubicBezTo>
                    <a:close/>
                    <a:moveTo>
                      <a:pt x="261080" y="104739"/>
                    </a:moveTo>
                    <a:cubicBezTo>
                      <a:pt x="261080" y="105267"/>
                      <a:pt x="260922" y="105728"/>
                      <a:pt x="260606" y="106123"/>
                    </a:cubicBezTo>
                    <a:cubicBezTo>
                      <a:pt x="260289" y="106518"/>
                      <a:pt x="259749" y="106848"/>
                      <a:pt x="258984" y="107111"/>
                    </a:cubicBezTo>
                    <a:cubicBezTo>
                      <a:pt x="258221" y="107375"/>
                      <a:pt x="257206" y="107573"/>
                      <a:pt x="255940" y="107704"/>
                    </a:cubicBezTo>
                    <a:cubicBezTo>
                      <a:pt x="254675" y="107836"/>
                      <a:pt x="253069" y="107902"/>
                      <a:pt x="251118" y="107902"/>
                    </a:cubicBezTo>
                    <a:cubicBezTo>
                      <a:pt x="249167" y="107902"/>
                      <a:pt x="247560" y="107836"/>
                      <a:pt x="246295" y="107704"/>
                    </a:cubicBezTo>
                    <a:cubicBezTo>
                      <a:pt x="245029" y="107573"/>
                      <a:pt x="244015" y="107375"/>
                      <a:pt x="243251" y="107111"/>
                    </a:cubicBezTo>
                    <a:cubicBezTo>
                      <a:pt x="242486" y="106848"/>
                      <a:pt x="241946" y="106518"/>
                      <a:pt x="241630" y="106123"/>
                    </a:cubicBezTo>
                    <a:cubicBezTo>
                      <a:pt x="241314" y="105728"/>
                      <a:pt x="241156" y="105267"/>
                      <a:pt x="241156" y="104739"/>
                    </a:cubicBezTo>
                    <a:lnTo>
                      <a:pt x="241156" y="34372"/>
                    </a:lnTo>
                    <a:cubicBezTo>
                      <a:pt x="241156" y="33845"/>
                      <a:pt x="241314" y="33384"/>
                      <a:pt x="241630" y="32989"/>
                    </a:cubicBezTo>
                    <a:cubicBezTo>
                      <a:pt x="241946" y="32593"/>
                      <a:pt x="242486" y="32251"/>
                      <a:pt x="243251" y="31961"/>
                    </a:cubicBezTo>
                    <a:cubicBezTo>
                      <a:pt x="244015" y="31671"/>
                      <a:pt x="245029" y="31447"/>
                      <a:pt x="246295" y="31289"/>
                    </a:cubicBezTo>
                    <a:cubicBezTo>
                      <a:pt x="247560" y="31131"/>
                      <a:pt x="249167" y="31052"/>
                      <a:pt x="251118" y="31052"/>
                    </a:cubicBezTo>
                    <a:cubicBezTo>
                      <a:pt x="253069" y="31052"/>
                      <a:pt x="254675" y="31131"/>
                      <a:pt x="255940" y="31289"/>
                    </a:cubicBezTo>
                    <a:cubicBezTo>
                      <a:pt x="257206" y="31447"/>
                      <a:pt x="258221" y="31671"/>
                      <a:pt x="258984" y="31961"/>
                    </a:cubicBezTo>
                    <a:cubicBezTo>
                      <a:pt x="259749" y="32251"/>
                      <a:pt x="260289" y="32593"/>
                      <a:pt x="260606" y="32989"/>
                    </a:cubicBezTo>
                    <a:cubicBezTo>
                      <a:pt x="260922" y="33384"/>
                      <a:pt x="261080" y="33845"/>
                      <a:pt x="261080" y="34372"/>
                    </a:cubicBezTo>
                    <a:close/>
                    <a:moveTo>
                      <a:pt x="262582" y="10336"/>
                    </a:moveTo>
                    <a:cubicBezTo>
                      <a:pt x="262582" y="14343"/>
                      <a:pt x="261765" y="17110"/>
                      <a:pt x="260131" y="18638"/>
                    </a:cubicBezTo>
                    <a:cubicBezTo>
                      <a:pt x="258497" y="20167"/>
                      <a:pt x="255466" y="20931"/>
                      <a:pt x="251039" y="20931"/>
                    </a:cubicBezTo>
                    <a:cubicBezTo>
                      <a:pt x="246558" y="20931"/>
                      <a:pt x="243541" y="20193"/>
                      <a:pt x="241986" y="18718"/>
                    </a:cubicBezTo>
                    <a:cubicBezTo>
                      <a:pt x="240431" y="17242"/>
                      <a:pt x="239654" y="14580"/>
                      <a:pt x="239654" y="10732"/>
                    </a:cubicBezTo>
                    <a:cubicBezTo>
                      <a:pt x="239654" y="6726"/>
                      <a:pt x="240457" y="3946"/>
                      <a:pt x="242065" y="2391"/>
                    </a:cubicBezTo>
                    <a:cubicBezTo>
                      <a:pt x="243672" y="836"/>
                      <a:pt x="246716" y="58"/>
                      <a:pt x="251197" y="58"/>
                    </a:cubicBezTo>
                    <a:cubicBezTo>
                      <a:pt x="255624" y="58"/>
                      <a:pt x="258629" y="810"/>
                      <a:pt x="260210" y="2312"/>
                    </a:cubicBezTo>
                    <a:cubicBezTo>
                      <a:pt x="261792" y="3814"/>
                      <a:pt x="262582" y="6489"/>
                      <a:pt x="262582" y="10336"/>
                    </a:cubicBezTo>
                    <a:close/>
                    <a:moveTo>
                      <a:pt x="345000" y="67421"/>
                    </a:moveTo>
                    <a:cubicBezTo>
                      <a:pt x="345000" y="69846"/>
                      <a:pt x="344460" y="71638"/>
                      <a:pt x="343380" y="72798"/>
                    </a:cubicBezTo>
                    <a:cubicBezTo>
                      <a:pt x="342299" y="73957"/>
                      <a:pt x="340810" y="74537"/>
                      <a:pt x="338913" y="74537"/>
                    </a:cubicBezTo>
                    <a:lnTo>
                      <a:pt x="295981" y="74537"/>
                    </a:lnTo>
                    <a:cubicBezTo>
                      <a:pt x="295981" y="77541"/>
                      <a:pt x="296336" y="80269"/>
                      <a:pt x="297047" y="82720"/>
                    </a:cubicBezTo>
                    <a:cubicBezTo>
                      <a:pt x="297759" y="85171"/>
                      <a:pt x="298892" y="87253"/>
                      <a:pt x="300448" y="88966"/>
                    </a:cubicBezTo>
                    <a:cubicBezTo>
                      <a:pt x="302002" y="90679"/>
                      <a:pt x="304005" y="91984"/>
                      <a:pt x="306456" y="92880"/>
                    </a:cubicBezTo>
                    <a:cubicBezTo>
                      <a:pt x="308907" y="93776"/>
                      <a:pt x="311845" y="94224"/>
                      <a:pt x="315272" y="94224"/>
                    </a:cubicBezTo>
                    <a:cubicBezTo>
                      <a:pt x="318751" y="94224"/>
                      <a:pt x="321808" y="93974"/>
                      <a:pt x="324443" y="93473"/>
                    </a:cubicBezTo>
                    <a:cubicBezTo>
                      <a:pt x="327079" y="92972"/>
                      <a:pt x="329359" y="92419"/>
                      <a:pt x="331283" y="91812"/>
                    </a:cubicBezTo>
                    <a:cubicBezTo>
                      <a:pt x="333206" y="91206"/>
                      <a:pt x="334801" y="90653"/>
                      <a:pt x="336067" y="90152"/>
                    </a:cubicBezTo>
                    <a:cubicBezTo>
                      <a:pt x="337331" y="89651"/>
                      <a:pt x="338359" y="89401"/>
                      <a:pt x="339150" y="89401"/>
                    </a:cubicBezTo>
                    <a:cubicBezTo>
                      <a:pt x="339624" y="89401"/>
                      <a:pt x="340019" y="89493"/>
                      <a:pt x="340336" y="89678"/>
                    </a:cubicBezTo>
                    <a:cubicBezTo>
                      <a:pt x="340652" y="89862"/>
                      <a:pt x="340916" y="90192"/>
                      <a:pt x="341126" y="90666"/>
                    </a:cubicBezTo>
                    <a:cubicBezTo>
                      <a:pt x="341337" y="91140"/>
                      <a:pt x="341482" y="91812"/>
                      <a:pt x="341562" y="92682"/>
                    </a:cubicBezTo>
                    <a:cubicBezTo>
                      <a:pt x="341641" y="93552"/>
                      <a:pt x="341680" y="94646"/>
                      <a:pt x="341680" y="95963"/>
                    </a:cubicBezTo>
                    <a:cubicBezTo>
                      <a:pt x="341680" y="97123"/>
                      <a:pt x="341653" y="98111"/>
                      <a:pt x="341601" y="98928"/>
                    </a:cubicBezTo>
                    <a:cubicBezTo>
                      <a:pt x="341548" y="99745"/>
                      <a:pt x="341469" y="100444"/>
                      <a:pt x="341363" y="101023"/>
                    </a:cubicBezTo>
                    <a:cubicBezTo>
                      <a:pt x="341258" y="101603"/>
                      <a:pt x="341100" y="102091"/>
                      <a:pt x="340889" y="102486"/>
                    </a:cubicBezTo>
                    <a:cubicBezTo>
                      <a:pt x="340679" y="102881"/>
                      <a:pt x="340401" y="103264"/>
                      <a:pt x="340058" y="103633"/>
                    </a:cubicBezTo>
                    <a:cubicBezTo>
                      <a:pt x="339716" y="104002"/>
                      <a:pt x="338780" y="104502"/>
                      <a:pt x="337252" y="105135"/>
                    </a:cubicBezTo>
                    <a:cubicBezTo>
                      <a:pt x="335724" y="105767"/>
                      <a:pt x="333773" y="106387"/>
                      <a:pt x="331401" y="106993"/>
                    </a:cubicBezTo>
                    <a:cubicBezTo>
                      <a:pt x="329029" y="107599"/>
                      <a:pt x="326315" y="108126"/>
                      <a:pt x="323257" y="108574"/>
                    </a:cubicBezTo>
                    <a:cubicBezTo>
                      <a:pt x="320201" y="109022"/>
                      <a:pt x="316933" y="109246"/>
                      <a:pt x="313453" y="109246"/>
                    </a:cubicBezTo>
                    <a:cubicBezTo>
                      <a:pt x="307181" y="109246"/>
                      <a:pt x="301686" y="108455"/>
                      <a:pt x="296968" y="106874"/>
                    </a:cubicBezTo>
                    <a:cubicBezTo>
                      <a:pt x="292251" y="105293"/>
                      <a:pt x="288311" y="102895"/>
                      <a:pt x="285149" y="99679"/>
                    </a:cubicBezTo>
                    <a:cubicBezTo>
                      <a:pt x="281985" y="96464"/>
                      <a:pt x="279627" y="92405"/>
                      <a:pt x="278072" y="87503"/>
                    </a:cubicBezTo>
                    <a:cubicBezTo>
                      <a:pt x="276517" y="82601"/>
                      <a:pt x="275740" y="76856"/>
                      <a:pt x="275740" y="70267"/>
                    </a:cubicBezTo>
                    <a:cubicBezTo>
                      <a:pt x="275740" y="63995"/>
                      <a:pt x="276556" y="58342"/>
                      <a:pt x="278191" y="53308"/>
                    </a:cubicBezTo>
                    <a:cubicBezTo>
                      <a:pt x="279824" y="48274"/>
                      <a:pt x="282197" y="44005"/>
                      <a:pt x="285307" y="40500"/>
                    </a:cubicBezTo>
                    <a:cubicBezTo>
                      <a:pt x="288416" y="36995"/>
                      <a:pt x="292198" y="34320"/>
                      <a:pt x="296652" y="32475"/>
                    </a:cubicBezTo>
                    <a:cubicBezTo>
                      <a:pt x="301106" y="30630"/>
                      <a:pt x="306127" y="29707"/>
                      <a:pt x="311714" y="29707"/>
                    </a:cubicBezTo>
                    <a:cubicBezTo>
                      <a:pt x="317618" y="29707"/>
                      <a:pt x="322665" y="30577"/>
                      <a:pt x="326855" y="32317"/>
                    </a:cubicBezTo>
                    <a:cubicBezTo>
                      <a:pt x="331046" y="34056"/>
                      <a:pt x="334484" y="36467"/>
                      <a:pt x="337173" y="39551"/>
                    </a:cubicBezTo>
                    <a:cubicBezTo>
                      <a:pt x="339861" y="42634"/>
                      <a:pt x="341838" y="46285"/>
                      <a:pt x="343103" y="50501"/>
                    </a:cubicBezTo>
                    <a:cubicBezTo>
                      <a:pt x="344368" y="54718"/>
                      <a:pt x="345000" y="59304"/>
                      <a:pt x="345000" y="64259"/>
                    </a:cubicBezTo>
                    <a:close/>
                    <a:moveTo>
                      <a:pt x="325709" y="61729"/>
                    </a:moveTo>
                    <a:cubicBezTo>
                      <a:pt x="325867" y="56141"/>
                      <a:pt x="324747" y="51753"/>
                      <a:pt x="322349" y="48564"/>
                    </a:cubicBezTo>
                    <a:cubicBezTo>
                      <a:pt x="319950" y="45375"/>
                      <a:pt x="316247" y="43781"/>
                      <a:pt x="311240" y="43781"/>
                    </a:cubicBezTo>
                    <a:cubicBezTo>
                      <a:pt x="308710" y="43781"/>
                      <a:pt x="306509" y="44255"/>
                      <a:pt x="304638" y="45204"/>
                    </a:cubicBezTo>
                    <a:cubicBezTo>
                      <a:pt x="302766" y="46153"/>
                      <a:pt x="301212" y="47431"/>
                      <a:pt x="299972" y="49039"/>
                    </a:cubicBezTo>
                    <a:cubicBezTo>
                      <a:pt x="298734" y="50646"/>
                      <a:pt x="297786" y="52544"/>
                      <a:pt x="297126" y="54731"/>
                    </a:cubicBezTo>
                    <a:cubicBezTo>
                      <a:pt x="296467" y="56919"/>
                      <a:pt x="296085" y="59251"/>
                      <a:pt x="295981" y="61729"/>
                    </a:cubicBezTo>
                    <a:close/>
                    <a:moveTo>
                      <a:pt x="467348" y="34056"/>
                    </a:moveTo>
                    <a:cubicBezTo>
                      <a:pt x="467348" y="34636"/>
                      <a:pt x="467269" y="35347"/>
                      <a:pt x="467111" y="36191"/>
                    </a:cubicBezTo>
                    <a:cubicBezTo>
                      <a:pt x="466952" y="37034"/>
                      <a:pt x="466663" y="38246"/>
                      <a:pt x="466241" y="39828"/>
                    </a:cubicBezTo>
                    <a:lnTo>
                      <a:pt x="447423" y="103633"/>
                    </a:lnTo>
                    <a:cubicBezTo>
                      <a:pt x="447160" y="104529"/>
                      <a:pt x="446818" y="105253"/>
                      <a:pt x="446396" y="105807"/>
                    </a:cubicBezTo>
                    <a:cubicBezTo>
                      <a:pt x="445975" y="106360"/>
                      <a:pt x="445329" y="106795"/>
                      <a:pt x="444459" y="107111"/>
                    </a:cubicBezTo>
                    <a:cubicBezTo>
                      <a:pt x="443589" y="107428"/>
                      <a:pt x="442350" y="107638"/>
                      <a:pt x="440742" y="107744"/>
                    </a:cubicBezTo>
                    <a:cubicBezTo>
                      <a:pt x="439135" y="107849"/>
                      <a:pt x="437040" y="107902"/>
                      <a:pt x="434457" y="107902"/>
                    </a:cubicBezTo>
                    <a:cubicBezTo>
                      <a:pt x="431874" y="107902"/>
                      <a:pt x="429766" y="107836"/>
                      <a:pt x="428131" y="107704"/>
                    </a:cubicBezTo>
                    <a:cubicBezTo>
                      <a:pt x="426498" y="107573"/>
                      <a:pt x="425220" y="107349"/>
                      <a:pt x="424298" y="107032"/>
                    </a:cubicBezTo>
                    <a:cubicBezTo>
                      <a:pt x="423375" y="106716"/>
                      <a:pt x="422703" y="106281"/>
                      <a:pt x="422281" y="105728"/>
                    </a:cubicBezTo>
                    <a:cubicBezTo>
                      <a:pt x="421859" y="105174"/>
                      <a:pt x="421543" y="104476"/>
                      <a:pt x="421332" y="103633"/>
                    </a:cubicBezTo>
                    <a:lnTo>
                      <a:pt x="409473" y="60780"/>
                    </a:lnTo>
                    <a:lnTo>
                      <a:pt x="409315" y="60068"/>
                    </a:lnTo>
                    <a:lnTo>
                      <a:pt x="409157" y="60780"/>
                    </a:lnTo>
                    <a:lnTo>
                      <a:pt x="398246" y="103633"/>
                    </a:lnTo>
                    <a:cubicBezTo>
                      <a:pt x="398034" y="104529"/>
                      <a:pt x="397731" y="105253"/>
                      <a:pt x="397336" y="105807"/>
                    </a:cubicBezTo>
                    <a:cubicBezTo>
                      <a:pt x="396941" y="106360"/>
                      <a:pt x="396268" y="106795"/>
                      <a:pt x="395320" y="107111"/>
                    </a:cubicBezTo>
                    <a:cubicBezTo>
                      <a:pt x="394371" y="107428"/>
                      <a:pt x="393079" y="107638"/>
                      <a:pt x="391446" y="107744"/>
                    </a:cubicBezTo>
                    <a:cubicBezTo>
                      <a:pt x="389811" y="107849"/>
                      <a:pt x="387703" y="107902"/>
                      <a:pt x="385120" y="107902"/>
                    </a:cubicBezTo>
                    <a:cubicBezTo>
                      <a:pt x="382485" y="107902"/>
                      <a:pt x="380364" y="107836"/>
                      <a:pt x="378756" y="107704"/>
                    </a:cubicBezTo>
                    <a:cubicBezTo>
                      <a:pt x="377148" y="107573"/>
                      <a:pt x="375883" y="107349"/>
                      <a:pt x="374961" y="107032"/>
                    </a:cubicBezTo>
                    <a:cubicBezTo>
                      <a:pt x="374038" y="106716"/>
                      <a:pt x="373366" y="106281"/>
                      <a:pt x="372944" y="105728"/>
                    </a:cubicBezTo>
                    <a:cubicBezTo>
                      <a:pt x="372523" y="105174"/>
                      <a:pt x="372206" y="104476"/>
                      <a:pt x="371996" y="103633"/>
                    </a:cubicBezTo>
                    <a:lnTo>
                      <a:pt x="353336" y="39828"/>
                    </a:lnTo>
                    <a:cubicBezTo>
                      <a:pt x="352862" y="38299"/>
                      <a:pt x="352559" y="37100"/>
                      <a:pt x="352427" y="36230"/>
                    </a:cubicBezTo>
                    <a:cubicBezTo>
                      <a:pt x="352295" y="35361"/>
                      <a:pt x="352230" y="34636"/>
                      <a:pt x="352230" y="34056"/>
                    </a:cubicBezTo>
                    <a:cubicBezTo>
                      <a:pt x="352230" y="33529"/>
                      <a:pt x="352374" y="33068"/>
                      <a:pt x="352665" y="32672"/>
                    </a:cubicBezTo>
                    <a:cubicBezTo>
                      <a:pt x="352954" y="32277"/>
                      <a:pt x="353481" y="31961"/>
                      <a:pt x="354246" y="31724"/>
                    </a:cubicBezTo>
                    <a:cubicBezTo>
                      <a:pt x="355010" y="31486"/>
                      <a:pt x="356038" y="31315"/>
                      <a:pt x="357329" y="31210"/>
                    </a:cubicBezTo>
                    <a:cubicBezTo>
                      <a:pt x="358621" y="31104"/>
                      <a:pt x="360241" y="31052"/>
                      <a:pt x="362192" y="31052"/>
                    </a:cubicBezTo>
                    <a:cubicBezTo>
                      <a:pt x="364300" y="31052"/>
                      <a:pt x="366013" y="31104"/>
                      <a:pt x="367330" y="31210"/>
                    </a:cubicBezTo>
                    <a:cubicBezTo>
                      <a:pt x="368649" y="31315"/>
                      <a:pt x="369676" y="31500"/>
                      <a:pt x="370415" y="31763"/>
                    </a:cubicBezTo>
                    <a:cubicBezTo>
                      <a:pt x="371152" y="32027"/>
                      <a:pt x="371666" y="32383"/>
                      <a:pt x="371956" y="32830"/>
                    </a:cubicBezTo>
                    <a:cubicBezTo>
                      <a:pt x="372246" y="33279"/>
                      <a:pt x="372470" y="33819"/>
                      <a:pt x="372628" y="34451"/>
                    </a:cubicBezTo>
                    <a:lnTo>
                      <a:pt x="386622" y="86238"/>
                    </a:lnTo>
                    <a:lnTo>
                      <a:pt x="386780" y="87187"/>
                    </a:lnTo>
                    <a:lnTo>
                      <a:pt x="386939" y="86238"/>
                    </a:lnTo>
                    <a:lnTo>
                      <a:pt x="400064" y="34451"/>
                    </a:lnTo>
                    <a:cubicBezTo>
                      <a:pt x="400222" y="33819"/>
                      <a:pt x="400473" y="33279"/>
                      <a:pt x="400815" y="32830"/>
                    </a:cubicBezTo>
                    <a:cubicBezTo>
                      <a:pt x="401158" y="32383"/>
                      <a:pt x="401672" y="32027"/>
                      <a:pt x="402357" y="31763"/>
                    </a:cubicBezTo>
                    <a:cubicBezTo>
                      <a:pt x="403042" y="31500"/>
                      <a:pt x="404004" y="31315"/>
                      <a:pt x="405243" y="31210"/>
                    </a:cubicBezTo>
                    <a:cubicBezTo>
                      <a:pt x="406481" y="31104"/>
                      <a:pt x="408076" y="31052"/>
                      <a:pt x="410026" y="31052"/>
                    </a:cubicBezTo>
                    <a:cubicBezTo>
                      <a:pt x="411976" y="31052"/>
                      <a:pt x="413557" y="31117"/>
                      <a:pt x="414770" y="31249"/>
                    </a:cubicBezTo>
                    <a:cubicBezTo>
                      <a:pt x="415982" y="31381"/>
                      <a:pt x="416944" y="31565"/>
                      <a:pt x="417656" y="31803"/>
                    </a:cubicBezTo>
                    <a:cubicBezTo>
                      <a:pt x="418367" y="32040"/>
                      <a:pt x="418868" y="32356"/>
                      <a:pt x="419158" y="32751"/>
                    </a:cubicBezTo>
                    <a:cubicBezTo>
                      <a:pt x="419447" y="33147"/>
                      <a:pt x="419672" y="33608"/>
                      <a:pt x="419830" y="34135"/>
                    </a:cubicBezTo>
                    <a:lnTo>
                      <a:pt x="433904" y="86317"/>
                    </a:lnTo>
                    <a:lnTo>
                      <a:pt x="434141" y="87187"/>
                    </a:lnTo>
                    <a:lnTo>
                      <a:pt x="434299" y="86238"/>
                    </a:lnTo>
                    <a:lnTo>
                      <a:pt x="447740" y="34451"/>
                    </a:lnTo>
                    <a:cubicBezTo>
                      <a:pt x="447845" y="33819"/>
                      <a:pt x="448056" y="33279"/>
                      <a:pt x="448372" y="32830"/>
                    </a:cubicBezTo>
                    <a:cubicBezTo>
                      <a:pt x="448688" y="32383"/>
                      <a:pt x="449216" y="32027"/>
                      <a:pt x="449954" y="31763"/>
                    </a:cubicBezTo>
                    <a:cubicBezTo>
                      <a:pt x="450691" y="31500"/>
                      <a:pt x="451693" y="31315"/>
                      <a:pt x="452958" y="31210"/>
                    </a:cubicBezTo>
                    <a:cubicBezTo>
                      <a:pt x="454223" y="31104"/>
                      <a:pt x="455831" y="31052"/>
                      <a:pt x="457781" y="31052"/>
                    </a:cubicBezTo>
                    <a:cubicBezTo>
                      <a:pt x="459732" y="31052"/>
                      <a:pt x="461326" y="31104"/>
                      <a:pt x="462564" y="31210"/>
                    </a:cubicBezTo>
                    <a:cubicBezTo>
                      <a:pt x="463803" y="31315"/>
                      <a:pt x="464779" y="31486"/>
                      <a:pt x="465490" y="31724"/>
                    </a:cubicBezTo>
                    <a:cubicBezTo>
                      <a:pt x="466202" y="31961"/>
                      <a:pt x="466690" y="32277"/>
                      <a:pt x="466952" y="32672"/>
                    </a:cubicBezTo>
                    <a:cubicBezTo>
                      <a:pt x="467216" y="33068"/>
                      <a:pt x="467348" y="33529"/>
                      <a:pt x="467348" y="3405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10" name="Полилиния: фигура 9">
              <a:extLst>
                <a:ext uri="{FF2B5EF4-FFF2-40B4-BE49-F238E27FC236}">
                  <a16:creationId xmlns:a16="http://schemas.microsoft.com/office/drawing/2014/main" id="{3D36C274-CB76-4BCB-B1F8-63737471E0D0}"/>
                </a:ext>
              </a:extLst>
            </p:cNvPr>
            <p:cNvSpPr/>
            <p:nvPr/>
          </p:nvSpPr>
          <p:spPr>
            <a:xfrm>
              <a:off x="3643312" y="300034"/>
              <a:ext cx="952500" cy="380996"/>
            </a:xfrm>
            <a:custGeom>
              <a:avLst/>
              <a:gdLst>
                <a:gd name="connsiteX0" fmla="*/ 0 w 952500"/>
                <a:gd name="connsiteY0" fmla="*/ 63501 h 380996"/>
                <a:gd name="connsiteX1" fmla="*/ 63503 w 952500"/>
                <a:gd name="connsiteY1" fmla="*/ 0 h 380996"/>
                <a:gd name="connsiteX2" fmla="*/ 888997 w 952500"/>
                <a:gd name="connsiteY2" fmla="*/ 0 h 380996"/>
                <a:gd name="connsiteX3" fmla="*/ 952500 w 952500"/>
                <a:gd name="connsiteY3" fmla="*/ 63501 h 380996"/>
                <a:gd name="connsiteX4" fmla="*/ 952500 w 952500"/>
                <a:gd name="connsiteY4" fmla="*/ 317496 h 380996"/>
                <a:gd name="connsiteX5" fmla="*/ 888997 w 952500"/>
                <a:gd name="connsiteY5" fmla="*/ 380997 h 380996"/>
                <a:gd name="connsiteX6" fmla="*/ 63503 w 952500"/>
                <a:gd name="connsiteY6" fmla="*/ 380997 h 380996"/>
                <a:gd name="connsiteX7" fmla="*/ 0 w 952500"/>
                <a:gd name="connsiteY7" fmla="*/ 317496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0" y="63501"/>
                  </a:moveTo>
                  <a:cubicBezTo>
                    <a:pt x="0" y="28430"/>
                    <a:pt x="28432" y="0"/>
                    <a:pt x="63503" y="0"/>
                  </a:cubicBezTo>
                  <a:lnTo>
                    <a:pt x="888997" y="0"/>
                  </a:lnTo>
                  <a:cubicBezTo>
                    <a:pt x="924068" y="0"/>
                    <a:pt x="952500" y="28430"/>
                    <a:pt x="952500" y="63501"/>
                  </a:cubicBezTo>
                  <a:lnTo>
                    <a:pt x="952500" y="317496"/>
                  </a:lnTo>
                  <a:cubicBezTo>
                    <a:pt x="952500" y="352567"/>
                    <a:pt x="924068" y="380997"/>
                    <a:pt x="888997" y="380997"/>
                  </a:cubicBezTo>
                  <a:lnTo>
                    <a:pt x="63503" y="380997"/>
                  </a:lnTo>
                  <a:cubicBezTo>
                    <a:pt x="28432" y="380997"/>
                    <a:pt x="0" y="352567"/>
                    <a:pt x="0" y="317496"/>
                  </a:cubicBezTo>
                  <a:close/>
                </a:path>
              </a:pathLst>
            </a:custGeom>
            <a:solidFill>
              <a:srgbClr val="BCBCBC"/>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Review</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1" name="Рисунок 4">
              <a:extLst>
                <a:ext uri="{FF2B5EF4-FFF2-40B4-BE49-F238E27FC236}">
                  <a16:creationId xmlns:a16="http://schemas.microsoft.com/office/drawing/2014/main" id="{EDAEFBD3-8074-4C4F-B3F8-5C9AE69DF73E}"/>
                </a:ext>
              </a:extLst>
            </p:cNvPr>
            <p:cNvGrpSpPr/>
            <p:nvPr/>
          </p:nvGrpSpPr>
          <p:grpSpPr>
            <a:xfrm>
              <a:off x="4681537" y="312534"/>
              <a:ext cx="952500" cy="380996"/>
              <a:chOff x="4681537" y="312534"/>
              <a:chExt cx="952500" cy="380996"/>
            </a:xfrm>
          </p:grpSpPr>
          <p:sp>
            <p:nvSpPr>
              <p:cNvPr id="187" name="Полилиния: фигура 186">
                <a:extLst>
                  <a:ext uri="{FF2B5EF4-FFF2-40B4-BE49-F238E27FC236}">
                    <a16:creationId xmlns:a16="http://schemas.microsoft.com/office/drawing/2014/main" id="{04AF4DD5-60F2-4CBA-9F0F-38F65D429B7B}"/>
                  </a:ext>
                </a:extLst>
              </p:cNvPr>
              <p:cNvSpPr/>
              <p:nvPr/>
            </p:nvSpPr>
            <p:spPr>
              <a:xfrm>
                <a:off x="4681537" y="312534"/>
                <a:ext cx="952500" cy="380996"/>
              </a:xfrm>
              <a:custGeom>
                <a:avLst/>
                <a:gdLst>
                  <a:gd name="connsiteX0" fmla="*/ 487 w 952500"/>
                  <a:gd name="connsiteY0" fmla="*/ 63528 h 380996"/>
                  <a:gd name="connsiteX1" fmla="*/ 63988 w 952500"/>
                  <a:gd name="connsiteY1" fmla="*/ 28 h 380996"/>
                  <a:gd name="connsiteX2" fmla="*/ 889486 w 952500"/>
                  <a:gd name="connsiteY2" fmla="*/ 28 h 380996"/>
                  <a:gd name="connsiteX3" fmla="*/ 952987 w 952500"/>
                  <a:gd name="connsiteY3" fmla="*/ 63528 h 380996"/>
                  <a:gd name="connsiteX4" fmla="*/ 952987 w 952500"/>
                  <a:gd name="connsiteY4" fmla="*/ 317525 h 380996"/>
                  <a:gd name="connsiteX5" fmla="*/ 889486 w 952500"/>
                  <a:gd name="connsiteY5" fmla="*/ 381024 h 380996"/>
                  <a:gd name="connsiteX6" fmla="*/ 63988 w 952500"/>
                  <a:gd name="connsiteY6" fmla="*/ 381024 h 380996"/>
                  <a:gd name="connsiteX7" fmla="*/ 487 w 952500"/>
                  <a:gd name="connsiteY7" fmla="*/ 317525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487" y="63528"/>
                    </a:moveTo>
                    <a:cubicBezTo>
                      <a:pt x="487" y="28458"/>
                      <a:pt x="28917" y="28"/>
                      <a:pt x="63988" y="28"/>
                    </a:cubicBezTo>
                    <a:lnTo>
                      <a:pt x="889486" y="28"/>
                    </a:lnTo>
                    <a:cubicBezTo>
                      <a:pt x="924555" y="28"/>
                      <a:pt x="952987" y="28458"/>
                      <a:pt x="952987" y="63528"/>
                    </a:cubicBezTo>
                    <a:lnTo>
                      <a:pt x="952987" y="317525"/>
                    </a:lnTo>
                    <a:cubicBezTo>
                      <a:pt x="952987" y="352594"/>
                      <a:pt x="924555" y="381024"/>
                      <a:pt x="889486" y="381024"/>
                    </a:cubicBezTo>
                    <a:lnTo>
                      <a:pt x="63988" y="381024"/>
                    </a:lnTo>
                    <a:cubicBezTo>
                      <a:pt x="28917" y="381024"/>
                      <a:pt x="487" y="352594"/>
                      <a:pt x="487" y="317525"/>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8" name="Полилиния: фигура 187">
                <a:extLst>
                  <a:ext uri="{FF2B5EF4-FFF2-40B4-BE49-F238E27FC236}">
                    <a16:creationId xmlns:a16="http://schemas.microsoft.com/office/drawing/2014/main" id="{3B407399-2120-4E16-A86D-A5DD4532F283}"/>
                  </a:ext>
                </a:extLst>
              </p:cNvPr>
              <p:cNvSpPr/>
              <p:nvPr/>
            </p:nvSpPr>
            <p:spPr>
              <a:xfrm>
                <a:off x="4921980" y="442387"/>
                <a:ext cx="462060" cy="111876"/>
              </a:xfrm>
              <a:custGeom>
                <a:avLst/>
                <a:gdLst>
                  <a:gd name="connsiteX0" fmla="*/ 70567 w 462060"/>
                  <a:gd name="connsiteY0" fmla="*/ 38879 h 111876"/>
                  <a:gd name="connsiteX1" fmla="*/ 67879 w 462060"/>
                  <a:gd name="connsiteY1" fmla="*/ 54138 h 111876"/>
                  <a:gd name="connsiteX2" fmla="*/ 60051 w 462060"/>
                  <a:gd name="connsiteY2" fmla="*/ 65326 h 111876"/>
                  <a:gd name="connsiteX3" fmla="*/ 47441 w 462060"/>
                  <a:gd name="connsiteY3" fmla="*/ 72244 h 111876"/>
                  <a:gd name="connsiteX4" fmla="*/ 29849 w 462060"/>
                  <a:gd name="connsiteY4" fmla="*/ 74616 h 111876"/>
                  <a:gd name="connsiteX5" fmla="*/ 21310 w 462060"/>
                  <a:gd name="connsiteY5" fmla="*/ 74616 h 111876"/>
                  <a:gd name="connsiteX6" fmla="*/ 21310 w 462060"/>
                  <a:gd name="connsiteY6" fmla="*/ 107269 h 111876"/>
                  <a:gd name="connsiteX7" fmla="*/ 20796 w 462060"/>
                  <a:gd name="connsiteY7" fmla="*/ 108692 h 111876"/>
                  <a:gd name="connsiteX8" fmla="*/ 19096 w 462060"/>
                  <a:gd name="connsiteY8" fmla="*/ 109720 h 111876"/>
                  <a:gd name="connsiteX9" fmla="*/ 15933 w 462060"/>
                  <a:gd name="connsiteY9" fmla="*/ 110353 h 111876"/>
                  <a:gd name="connsiteX10" fmla="*/ 10873 w 462060"/>
                  <a:gd name="connsiteY10" fmla="*/ 110590 h 111876"/>
                  <a:gd name="connsiteX11" fmla="*/ 5852 w 462060"/>
                  <a:gd name="connsiteY11" fmla="*/ 110353 h 111876"/>
                  <a:gd name="connsiteX12" fmla="*/ 2650 w 462060"/>
                  <a:gd name="connsiteY12" fmla="*/ 109720 h 111876"/>
                  <a:gd name="connsiteX13" fmla="*/ 990 w 462060"/>
                  <a:gd name="connsiteY13" fmla="*/ 108692 h 111876"/>
                  <a:gd name="connsiteX14" fmla="*/ 516 w 462060"/>
                  <a:gd name="connsiteY14" fmla="*/ 107269 h 111876"/>
                  <a:gd name="connsiteX15" fmla="*/ 516 w 462060"/>
                  <a:gd name="connsiteY15" fmla="*/ 15238 h 111876"/>
                  <a:gd name="connsiteX16" fmla="*/ 2453 w 462060"/>
                  <a:gd name="connsiteY16" fmla="*/ 9665 h 111876"/>
                  <a:gd name="connsiteX17" fmla="*/ 7552 w 462060"/>
                  <a:gd name="connsiteY17" fmla="*/ 7807 h 111876"/>
                  <a:gd name="connsiteX18" fmla="*/ 31667 w 462060"/>
                  <a:gd name="connsiteY18" fmla="*/ 7807 h 111876"/>
                  <a:gd name="connsiteX19" fmla="*/ 38585 w 462060"/>
                  <a:gd name="connsiteY19" fmla="*/ 8083 h 111876"/>
                  <a:gd name="connsiteX20" fmla="*/ 46452 w 462060"/>
                  <a:gd name="connsiteY20" fmla="*/ 9270 h 111876"/>
                  <a:gd name="connsiteX21" fmla="*/ 55742 w 462060"/>
                  <a:gd name="connsiteY21" fmla="*/ 12629 h 111876"/>
                  <a:gd name="connsiteX22" fmla="*/ 63768 w 462060"/>
                  <a:gd name="connsiteY22" fmla="*/ 18836 h 111876"/>
                  <a:gd name="connsiteX23" fmla="*/ 68828 w 462060"/>
                  <a:gd name="connsiteY23" fmla="*/ 27612 h 111876"/>
                  <a:gd name="connsiteX24" fmla="*/ 70567 w 462060"/>
                  <a:gd name="connsiteY24" fmla="*/ 38879 h 111876"/>
                  <a:gd name="connsiteX25" fmla="*/ 48824 w 462060"/>
                  <a:gd name="connsiteY25" fmla="*/ 40381 h 111876"/>
                  <a:gd name="connsiteX26" fmla="*/ 46927 w 462060"/>
                  <a:gd name="connsiteY26" fmla="*/ 31526 h 111876"/>
                  <a:gd name="connsiteX27" fmla="*/ 42262 w 462060"/>
                  <a:gd name="connsiteY27" fmla="*/ 26386 h 111876"/>
                  <a:gd name="connsiteX28" fmla="*/ 36451 w 462060"/>
                  <a:gd name="connsiteY28" fmla="*/ 24291 h 111876"/>
                  <a:gd name="connsiteX29" fmla="*/ 30165 w 462060"/>
                  <a:gd name="connsiteY29" fmla="*/ 23856 h 111876"/>
                  <a:gd name="connsiteX30" fmla="*/ 21310 w 462060"/>
                  <a:gd name="connsiteY30" fmla="*/ 23856 h 111876"/>
                  <a:gd name="connsiteX31" fmla="*/ 21310 w 462060"/>
                  <a:gd name="connsiteY31" fmla="*/ 58566 h 111876"/>
                  <a:gd name="connsiteX32" fmla="*/ 30639 w 462060"/>
                  <a:gd name="connsiteY32" fmla="*/ 58566 h 111876"/>
                  <a:gd name="connsiteX33" fmla="*/ 38981 w 462060"/>
                  <a:gd name="connsiteY33" fmla="*/ 57222 h 111876"/>
                  <a:gd name="connsiteX34" fmla="*/ 44476 w 462060"/>
                  <a:gd name="connsiteY34" fmla="*/ 53466 h 111876"/>
                  <a:gd name="connsiteX35" fmla="*/ 47717 w 462060"/>
                  <a:gd name="connsiteY35" fmla="*/ 47694 h 111876"/>
                  <a:gd name="connsiteX36" fmla="*/ 48824 w 462060"/>
                  <a:gd name="connsiteY36" fmla="*/ 40381 h 111876"/>
                  <a:gd name="connsiteX37" fmla="*/ 150554 w 462060"/>
                  <a:gd name="connsiteY37" fmla="*/ 107427 h 111876"/>
                  <a:gd name="connsiteX38" fmla="*/ 150159 w 462060"/>
                  <a:gd name="connsiteY38" fmla="*/ 108811 h 111876"/>
                  <a:gd name="connsiteX39" fmla="*/ 148776 w 462060"/>
                  <a:gd name="connsiteY39" fmla="*/ 109799 h 111876"/>
                  <a:gd name="connsiteX40" fmla="*/ 146166 w 462060"/>
                  <a:gd name="connsiteY40" fmla="*/ 110392 h 111876"/>
                  <a:gd name="connsiteX41" fmla="*/ 142094 w 462060"/>
                  <a:gd name="connsiteY41" fmla="*/ 110590 h 111876"/>
                  <a:gd name="connsiteX42" fmla="*/ 137865 w 462060"/>
                  <a:gd name="connsiteY42" fmla="*/ 110392 h 111876"/>
                  <a:gd name="connsiteX43" fmla="*/ 135295 w 462060"/>
                  <a:gd name="connsiteY43" fmla="*/ 109799 h 111876"/>
                  <a:gd name="connsiteX44" fmla="*/ 133951 w 462060"/>
                  <a:gd name="connsiteY44" fmla="*/ 108811 h 111876"/>
                  <a:gd name="connsiteX45" fmla="*/ 133556 w 462060"/>
                  <a:gd name="connsiteY45" fmla="*/ 107427 h 111876"/>
                  <a:gd name="connsiteX46" fmla="*/ 133556 w 462060"/>
                  <a:gd name="connsiteY46" fmla="*/ 99284 h 111876"/>
                  <a:gd name="connsiteX47" fmla="*/ 121656 w 462060"/>
                  <a:gd name="connsiteY47" fmla="*/ 108771 h 111876"/>
                  <a:gd name="connsiteX48" fmla="*/ 109124 w 462060"/>
                  <a:gd name="connsiteY48" fmla="*/ 111934 h 111876"/>
                  <a:gd name="connsiteX49" fmla="*/ 96908 w 462060"/>
                  <a:gd name="connsiteY49" fmla="*/ 109562 h 111876"/>
                  <a:gd name="connsiteX50" fmla="*/ 88924 w 462060"/>
                  <a:gd name="connsiteY50" fmla="*/ 103079 h 111876"/>
                  <a:gd name="connsiteX51" fmla="*/ 84575 w 462060"/>
                  <a:gd name="connsiteY51" fmla="*/ 93552 h 111876"/>
                  <a:gd name="connsiteX52" fmla="*/ 83270 w 462060"/>
                  <a:gd name="connsiteY52" fmla="*/ 80071 h 111876"/>
                  <a:gd name="connsiteX53" fmla="*/ 83270 w 462060"/>
                  <a:gd name="connsiteY53" fmla="*/ 36902 h 111876"/>
                  <a:gd name="connsiteX54" fmla="*/ 83705 w 462060"/>
                  <a:gd name="connsiteY54" fmla="*/ 35518 h 111876"/>
                  <a:gd name="connsiteX55" fmla="*/ 85286 w 462060"/>
                  <a:gd name="connsiteY55" fmla="*/ 34530 h 111876"/>
                  <a:gd name="connsiteX56" fmla="*/ 88370 w 462060"/>
                  <a:gd name="connsiteY56" fmla="*/ 33937 h 111876"/>
                  <a:gd name="connsiteX57" fmla="*/ 93154 w 462060"/>
                  <a:gd name="connsiteY57" fmla="*/ 33740 h 111876"/>
                  <a:gd name="connsiteX58" fmla="*/ 97976 w 462060"/>
                  <a:gd name="connsiteY58" fmla="*/ 33937 h 111876"/>
                  <a:gd name="connsiteX59" fmla="*/ 101020 w 462060"/>
                  <a:gd name="connsiteY59" fmla="*/ 34530 h 111876"/>
                  <a:gd name="connsiteX60" fmla="*/ 102642 w 462060"/>
                  <a:gd name="connsiteY60" fmla="*/ 35518 h 111876"/>
                  <a:gd name="connsiteX61" fmla="*/ 103116 w 462060"/>
                  <a:gd name="connsiteY61" fmla="*/ 36902 h 111876"/>
                  <a:gd name="connsiteX62" fmla="*/ 103116 w 462060"/>
                  <a:gd name="connsiteY62" fmla="*/ 76750 h 111876"/>
                  <a:gd name="connsiteX63" fmla="*/ 103827 w 462060"/>
                  <a:gd name="connsiteY63" fmla="*/ 85210 h 111876"/>
                  <a:gd name="connsiteX64" fmla="*/ 106001 w 462060"/>
                  <a:gd name="connsiteY64" fmla="*/ 90231 h 111876"/>
                  <a:gd name="connsiteX65" fmla="*/ 109718 w 462060"/>
                  <a:gd name="connsiteY65" fmla="*/ 93473 h 111876"/>
                  <a:gd name="connsiteX66" fmla="*/ 114975 w 462060"/>
                  <a:gd name="connsiteY66" fmla="*/ 94619 h 111876"/>
                  <a:gd name="connsiteX67" fmla="*/ 122605 w 462060"/>
                  <a:gd name="connsiteY67" fmla="*/ 91852 h 111876"/>
                  <a:gd name="connsiteX68" fmla="*/ 130788 w 462060"/>
                  <a:gd name="connsiteY68" fmla="*/ 83787 h 111876"/>
                  <a:gd name="connsiteX69" fmla="*/ 130788 w 462060"/>
                  <a:gd name="connsiteY69" fmla="*/ 36902 h 111876"/>
                  <a:gd name="connsiteX70" fmla="*/ 131223 w 462060"/>
                  <a:gd name="connsiteY70" fmla="*/ 35518 h 111876"/>
                  <a:gd name="connsiteX71" fmla="*/ 132804 w 462060"/>
                  <a:gd name="connsiteY71" fmla="*/ 34530 h 111876"/>
                  <a:gd name="connsiteX72" fmla="*/ 135849 w 462060"/>
                  <a:gd name="connsiteY72" fmla="*/ 33937 h 111876"/>
                  <a:gd name="connsiteX73" fmla="*/ 140671 w 462060"/>
                  <a:gd name="connsiteY73" fmla="*/ 33740 h 111876"/>
                  <a:gd name="connsiteX74" fmla="*/ 145495 w 462060"/>
                  <a:gd name="connsiteY74" fmla="*/ 33937 h 111876"/>
                  <a:gd name="connsiteX75" fmla="*/ 148499 w 462060"/>
                  <a:gd name="connsiteY75" fmla="*/ 34530 h 111876"/>
                  <a:gd name="connsiteX76" fmla="*/ 150080 w 462060"/>
                  <a:gd name="connsiteY76" fmla="*/ 35518 h 111876"/>
                  <a:gd name="connsiteX77" fmla="*/ 150554 w 462060"/>
                  <a:gd name="connsiteY77" fmla="*/ 36902 h 111876"/>
                  <a:gd name="connsiteX78" fmla="*/ 239994 w 462060"/>
                  <a:gd name="connsiteY78" fmla="*/ 71216 h 111876"/>
                  <a:gd name="connsiteX79" fmla="*/ 237938 w 462060"/>
                  <a:gd name="connsiteY79" fmla="*/ 88136 h 111876"/>
                  <a:gd name="connsiteX80" fmla="*/ 232008 w 462060"/>
                  <a:gd name="connsiteY80" fmla="*/ 100944 h 111876"/>
                  <a:gd name="connsiteX81" fmla="*/ 222481 w 462060"/>
                  <a:gd name="connsiteY81" fmla="*/ 109088 h 111876"/>
                  <a:gd name="connsiteX82" fmla="*/ 209633 w 462060"/>
                  <a:gd name="connsiteY82" fmla="*/ 111934 h 111876"/>
                  <a:gd name="connsiteX83" fmla="*/ 202991 w 462060"/>
                  <a:gd name="connsiteY83" fmla="*/ 111262 h 111876"/>
                  <a:gd name="connsiteX84" fmla="*/ 197101 w 462060"/>
                  <a:gd name="connsiteY84" fmla="*/ 109088 h 111876"/>
                  <a:gd name="connsiteX85" fmla="*/ 191567 w 462060"/>
                  <a:gd name="connsiteY85" fmla="*/ 105293 h 111876"/>
                  <a:gd name="connsiteX86" fmla="*/ 185993 w 462060"/>
                  <a:gd name="connsiteY86" fmla="*/ 99758 h 111876"/>
                  <a:gd name="connsiteX87" fmla="*/ 185993 w 462060"/>
                  <a:gd name="connsiteY87" fmla="*/ 107427 h 111876"/>
                  <a:gd name="connsiteX88" fmla="*/ 185558 w 462060"/>
                  <a:gd name="connsiteY88" fmla="*/ 108890 h 111876"/>
                  <a:gd name="connsiteX89" fmla="*/ 184135 w 462060"/>
                  <a:gd name="connsiteY89" fmla="*/ 109878 h 111876"/>
                  <a:gd name="connsiteX90" fmla="*/ 181486 w 462060"/>
                  <a:gd name="connsiteY90" fmla="*/ 110432 h 111876"/>
                  <a:gd name="connsiteX91" fmla="*/ 177454 w 462060"/>
                  <a:gd name="connsiteY91" fmla="*/ 110590 h 111876"/>
                  <a:gd name="connsiteX92" fmla="*/ 173382 w 462060"/>
                  <a:gd name="connsiteY92" fmla="*/ 110432 h 111876"/>
                  <a:gd name="connsiteX93" fmla="*/ 170773 w 462060"/>
                  <a:gd name="connsiteY93" fmla="*/ 109878 h 111876"/>
                  <a:gd name="connsiteX94" fmla="*/ 169389 w 462060"/>
                  <a:gd name="connsiteY94" fmla="*/ 108890 h 111876"/>
                  <a:gd name="connsiteX95" fmla="*/ 168994 w 462060"/>
                  <a:gd name="connsiteY95" fmla="*/ 107427 h 111876"/>
                  <a:gd name="connsiteX96" fmla="*/ 168994 w 462060"/>
                  <a:gd name="connsiteY96" fmla="*/ 3457 h 111876"/>
                  <a:gd name="connsiteX97" fmla="*/ 169468 w 462060"/>
                  <a:gd name="connsiteY97" fmla="*/ 2034 h 111876"/>
                  <a:gd name="connsiteX98" fmla="*/ 171089 w 462060"/>
                  <a:gd name="connsiteY98" fmla="*/ 968 h 111876"/>
                  <a:gd name="connsiteX99" fmla="*/ 174132 w 462060"/>
                  <a:gd name="connsiteY99" fmla="*/ 295 h 111876"/>
                  <a:gd name="connsiteX100" fmla="*/ 178956 w 462060"/>
                  <a:gd name="connsiteY100" fmla="*/ 58 h 111876"/>
                  <a:gd name="connsiteX101" fmla="*/ 183778 w 462060"/>
                  <a:gd name="connsiteY101" fmla="*/ 295 h 111876"/>
                  <a:gd name="connsiteX102" fmla="*/ 186823 w 462060"/>
                  <a:gd name="connsiteY102" fmla="*/ 968 h 111876"/>
                  <a:gd name="connsiteX103" fmla="*/ 188444 w 462060"/>
                  <a:gd name="connsiteY103" fmla="*/ 2034 h 111876"/>
                  <a:gd name="connsiteX104" fmla="*/ 188918 w 462060"/>
                  <a:gd name="connsiteY104" fmla="*/ 3457 h 111876"/>
                  <a:gd name="connsiteX105" fmla="*/ 188918 w 462060"/>
                  <a:gd name="connsiteY105" fmla="*/ 42437 h 111876"/>
                  <a:gd name="connsiteX106" fmla="*/ 194294 w 462060"/>
                  <a:gd name="connsiteY106" fmla="*/ 37851 h 111876"/>
                  <a:gd name="connsiteX107" fmla="*/ 199671 w 462060"/>
                  <a:gd name="connsiteY107" fmla="*/ 34728 h 111876"/>
                  <a:gd name="connsiteX108" fmla="*/ 205206 w 462060"/>
                  <a:gd name="connsiteY108" fmla="*/ 32949 h 111876"/>
                  <a:gd name="connsiteX109" fmla="*/ 211214 w 462060"/>
                  <a:gd name="connsiteY109" fmla="*/ 32395 h 111876"/>
                  <a:gd name="connsiteX110" fmla="*/ 224497 w 462060"/>
                  <a:gd name="connsiteY110" fmla="*/ 35518 h 111876"/>
                  <a:gd name="connsiteX111" fmla="*/ 233392 w 462060"/>
                  <a:gd name="connsiteY111" fmla="*/ 43939 h 111876"/>
                  <a:gd name="connsiteX112" fmla="*/ 238413 w 462060"/>
                  <a:gd name="connsiteY112" fmla="*/ 56312 h 111876"/>
                  <a:gd name="connsiteX113" fmla="*/ 239994 w 462060"/>
                  <a:gd name="connsiteY113" fmla="*/ 71216 h 111876"/>
                  <a:gd name="connsiteX114" fmla="*/ 219358 w 462060"/>
                  <a:gd name="connsiteY114" fmla="*/ 72639 h 111876"/>
                  <a:gd name="connsiteX115" fmla="*/ 218686 w 462060"/>
                  <a:gd name="connsiteY115" fmla="*/ 63942 h 111876"/>
                  <a:gd name="connsiteX116" fmla="*/ 216354 w 462060"/>
                  <a:gd name="connsiteY116" fmla="*/ 56510 h 111876"/>
                  <a:gd name="connsiteX117" fmla="*/ 212045 w 462060"/>
                  <a:gd name="connsiteY117" fmla="*/ 51331 h 111876"/>
                  <a:gd name="connsiteX118" fmla="*/ 205364 w 462060"/>
                  <a:gd name="connsiteY118" fmla="*/ 49394 h 111876"/>
                  <a:gd name="connsiteX119" fmla="*/ 201489 w 462060"/>
                  <a:gd name="connsiteY119" fmla="*/ 49948 h 111876"/>
                  <a:gd name="connsiteX120" fmla="*/ 197575 w 462060"/>
                  <a:gd name="connsiteY120" fmla="*/ 51845 h 111876"/>
                  <a:gd name="connsiteX121" fmla="*/ 193424 w 462060"/>
                  <a:gd name="connsiteY121" fmla="*/ 55324 h 111876"/>
                  <a:gd name="connsiteX122" fmla="*/ 188918 w 462060"/>
                  <a:gd name="connsiteY122" fmla="*/ 60621 h 111876"/>
                  <a:gd name="connsiteX123" fmla="*/ 188918 w 462060"/>
                  <a:gd name="connsiteY123" fmla="*/ 84024 h 111876"/>
                  <a:gd name="connsiteX124" fmla="*/ 196943 w 462060"/>
                  <a:gd name="connsiteY124" fmla="*/ 92207 h 111876"/>
                  <a:gd name="connsiteX125" fmla="*/ 204969 w 462060"/>
                  <a:gd name="connsiteY125" fmla="*/ 95014 h 111876"/>
                  <a:gd name="connsiteX126" fmla="*/ 211530 w 462060"/>
                  <a:gd name="connsiteY126" fmla="*/ 93038 h 111876"/>
                  <a:gd name="connsiteX127" fmla="*/ 215998 w 462060"/>
                  <a:gd name="connsiteY127" fmla="*/ 87899 h 111876"/>
                  <a:gd name="connsiteX128" fmla="*/ 218567 w 462060"/>
                  <a:gd name="connsiteY128" fmla="*/ 80704 h 111876"/>
                  <a:gd name="connsiteX129" fmla="*/ 219358 w 462060"/>
                  <a:gd name="connsiteY129" fmla="*/ 72639 h 111876"/>
                  <a:gd name="connsiteX130" fmla="*/ 274246 w 462060"/>
                  <a:gd name="connsiteY130" fmla="*/ 107427 h 111876"/>
                  <a:gd name="connsiteX131" fmla="*/ 273772 w 462060"/>
                  <a:gd name="connsiteY131" fmla="*/ 108811 h 111876"/>
                  <a:gd name="connsiteX132" fmla="*/ 272151 w 462060"/>
                  <a:gd name="connsiteY132" fmla="*/ 109799 h 111876"/>
                  <a:gd name="connsiteX133" fmla="*/ 269107 w 462060"/>
                  <a:gd name="connsiteY133" fmla="*/ 110392 h 111876"/>
                  <a:gd name="connsiteX134" fmla="*/ 264284 w 462060"/>
                  <a:gd name="connsiteY134" fmla="*/ 110590 h 111876"/>
                  <a:gd name="connsiteX135" fmla="*/ 259461 w 462060"/>
                  <a:gd name="connsiteY135" fmla="*/ 110392 h 111876"/>
                  <a:gd name="connsiteX136" fmla="*/ 256417 w 462060"/>
                  <a:gd name="connsiteY136" fmla="*/ 109799 h 111876"/>
                  <a:gd name="connsiteX137" fmla="*/ 254796 w 462060"/>
                  <a:gd name="connsiteY137" fmla="*/ 108811 h 111876"/>
                  <a:gd name="connsiteX138" fmla="*/ 254321 w 462060"/>
                  <a:gd name="connsiteY138" fmla="*/ 107427 h 111876"/>
                  <a:gd name="connsiteX139" fmla="*/ 254321 w 462060"/>
                  <a:gd name="connsiteY139" fmla="*/ 3457 h 111876"/>
                  <a:gd name="connsiteX140" fmla="*/ 254796 w 462060"/>
                  <a:gd name="connsiteY140" fmla="*/ 2034 h 111876"/>
                  <a:gd name="connsiteX141" fmla="*/ 256417 w 462060"/>
                  <a:gd name="connsiteY141" fmla="*/ 968 h 111876"/>
                  <a:gd name="connsiteX142" fmla="*/ 259461 w 462060"/>
                  <a:gd name="connsiteY142" fmla="*/ 295 h 111876"/>
                  <a:gd name="connsiteX143" fmla="*/ 264284 w 462060"/>
                  <a:gd name="connsiteY143" fmla="*/ 58 h 111876"/>
                  <a:gd name="connsiteX144" fmla="*/ 269107 w 462060"/>
                  <a:gd name="connsiteY144" fmla="*/ 295 h 111876"/>
                  <a:gd name="connsiteX145" fmla="*/ 272151 w 462060"/>
                  <a:gd name="connsiteY145" fmla="*/ 968 h 111876"/>
                  <a:gd name="connsiteX146" fmla="*/ 273772 w 462060"/>
                  <a:gd name="connsiteY146" fmla="*/ 2034 h 111876"/>
                  <a:gd name="connsiteX147" fmla="*/ 274246 w 462060"/>
                  <a:gd name="connsiteY147" fmla="*/ 3457 h 111876"/>
                  <a:gd name="connsiteX148" fmla="*/ 312941 w 462060"/>
                  <a:gd name="connsiteY148" fmla="*/ 107427 h 111876"/>
                  <a:gd name="connsiteX149" fmla="*/ 312467 w 462060"/>
                  <a:gd name="connsiteY149" fmla="*/ 108811 h 111876"/>
                  <a:gd name="connsiteX150" fmla="*/ 310847 w 462060"/>
                  <a:gd name="connsiteY150" fmla="*/ 109799 h 111876"/>
                  <a:gd name="connsiteX151" fmla="*/ 307802 w 462060"/>
                  <a:gd name="connsiteY151" fmla="*/ 110392 h 111876"/>
                  <a:gd name="connsiteX152" fmla="*/ 302979 w 462060"/>
                  <a:gd name="connsiteY152" fmla="*/ 110590 h 111876"/>
                  <a:gd name="connsiteX153" fmla="*/ 298157 w 462060"/>
                  <a:gd name="connsiteY153" fmla="*/ 110392 h 111876"/>
                  <a:gd name="connsiteX154" fmla="*/ 295112 w 462060"/>
                  <a:gd name="connsiteY154" fmla="*/ 109799 h 111876"/>
                  <a:gd name="connsiteX155" fmla="*/ 293491 w 462060"/>
                  <a:gd name="connsiteY155" fmla="*/ 108811 h 111876"/>
                  <a:gd name="connsiteX156" fmla="*/ 293017 w 462060"/>
                  <a:gd name="connsiteY156" fmla="*/ 107427 h 111876"/>
                  <a:gd name="connsiteX157" fmla="*/ 293017 w 462060"/>
                  <a:gd name="connsiteY157" fmla="*/ 37060 h 111876"/>
                  <a:gd name="connsiteX158" fmla="*/ 293491 w 462060"/>
                  <a:gd name="connsiteY158" fmla="*/ 35677 h 111876"/>
                  <a:gd name="connsiteX159" fmla="*/ 295112 w 462060"/>
                  <a:gd name="connsiteY159" fmla="*/ 34649 h 111876"/>
                  <a:gd name="connsiteX160" fmla="*/ 298157 w 462060"/>
                  <a:gd name="connsiteY160" fmla="*/ 33977 h 111876"/>
                  <a:gd name="connsiteX161" fmla="*/ 302979 w 462060"/>
                  <a:gd name="connsiteY161" fmla="*/ 33740 h 111876"/>
                  <a:gd name="connsiteX162" fmla="*/ 307802 w 462060"/>
                  <a:gd name="connsiteY162" fmla="*/ 33977 h 111876"/>
                  <a:gd name="connsiteX163" fmla="*/ 310847 w 462060"/>
                  <a:gd name="connsiteY163" fmla="*/ 34649 h 111876"/>
                  <a:gd name="connsiteX164" fmla="*/ 312467 w 462060"/>
                  <a:gd name="connsiteY164" fmla="*/ 35677 h 111876"/>
                  <a:gd name="connsiteX165" fmla="*/ 312941 w 462060"/>
                  <a:gd name="connsiteY165" fmla="*/ 37060 h 111876"/>
                  <a:gd name="connsiteX166" fmla="*/ 314443 w 462060"/>
                  <a:gd name="connsiteY166" fmla="*/ 13024 h 111876"/>
                  <a:gd name="connsiteX167" fmla="*/ 311993 w 462060"/>
                  <a:gd name="connsiteY167" fmla="*/ 21326 h 111876"/>
                  <a:gd name="connsiteX168" fmla="*/ 302900 w 462060"/>
                  <a:gd name="connsiteY168" fmla="*/ 23619 h 111876"/>
                  <a:gd name="connsiteX169" fmla="*/ 293847 w 462060"/>
                  <a:gd name="connsiteY169" fmla="*/ 21405 h 111876"/>
                  <a:gd name="connsiteX170" fmla="*/ 291515 w 462060"/>
                  <a:gd name="connsiteY170" fmla="*/ 13420 h 111876"/>
                  <a:gd name="connsiteX171" fmla="*/ 293926 w 462060"/>
                  <a:gd name="connsiteY171" fmla="*/ 5079 h 111876"/>
                  <a:gd name="connsiteX172" fmla="*/ 303058 w 462060"/>
                  <a:gd name="connsiteY172" fmla="*/ 2746 h 111876"/>
                  <a:gd name="connsiteX173" fmla="*/ 312072 w 462060"/>
                  <a:gd name="connsiteY173" fmla="*/ 5000 h 111876"/>
                  <a:gd name="connsiteX174" fmla="*/ 314443 w 462060"/>
                  <a:gd name="connsiteY174" fmla="*/ 13024 h 111876"/>
                  <a:gd name="connsiteX175" fmla="*/ 381365 w 462060"/>
                  <a:gd name="connsiteY175" fmla="*/ 87503 h 111876"/>
                  <a:gd name="connsiteX176" fmla="*/ 379112 w 462060"/>
                  <a:gd name="connsiteY176" fmla="*/ 98098 h 111876"/>
                  <a:gd name="connsiteX177" fmla="*/ 372747 w 462060"/>
                  <a:gd name="connsiteY177" fmla="*/ 105767 h 111876"/>
                  <a:gd name="connsiteX178" fmla="*/ 363022 w 462060"/>
                  <a:gd name="connsiteY178" fmla="*/ 110392 h 111876"/>
                  <a:gd name="connsiteX179" fmla="*/ 350846 w 462060"/>
                  <a:gd name="connsiteY179" fmla="*/ 111934 h 111876"/>
                  <a:gd name="connsiteX180" fmla="*/ 343295 w 462060"/>
                  <a:gd name="connsiteY180" fmla="*/ 111341 h 111876"/>
                  <a:gd name="connsiteX181" fmla="*/ 336852 w 462060"/>
                  <a:gd name="connsiteY181" fmla="*/ 109839 h 111876"/>
                  <a:gd name="connsiteX182" fmla="*/ 332107 w 462060"/>
                  <a:gd name="connsiteY182" fmla="*/ 107981 h 111876"/>
                  <a:gd name="connsiteX183" fmla="*/ 329340 w 462060"/>
                  <a:gd name="connsiteY183" fmla="*/ 106202 h 111876"/>
                  <a:gd name="connsiteX184" fmla="*/ 327996 w 462060"/>
                  <a:gd name="connsiteY184" fmla="*/ 103593 h 111876"/>
                  <a:gd name="connsiteX185" fmla="*/ 327522 w 462060"/>
                  <a:gd name="connsiteY185" fmla="*/ 98335 h 111876"/>
                  <a:gd name="connsiteX186" fmla="*/ 327680 w 462060"/>
                  <a:gd name="connsiteY186" fmla="*/ 94659 h 111876"/>
                  <a:gd name="connsiteX187" fmla="*/ 328155 w 462060"/>
                  <a:gd name="connsiteY187" fmla="*/ 92445 h 111876"/>
                  <a:gd name="connsiteX188" fmla="*/ 328945 w 462060"/>
                  <a:gd name="connsiteY188" fmla="*/ 91338 h 111876"/>
                  <a:gd name="connsiteX189" fmla="*/ 330131 w 462060"/>
                  <a:gd name="connsiteY189" fmla="*/ 91061 h 111876"/>
                  <a:gd name="connsiteX190" fmla="*/ 332701 w 462060"/>
                  <a:gd name="connsiteY190" fmla="*/ 92049 h 111876"/>
                  <a:gd name="connsiteX191" fmla="*/ 336931 w 462060"/>
                  <a:gd name="connsiteY191" fmla="*/ 94224 h 111876"/>
                  <a:gd name="connsiteX192" fmla="*/ 342821 w 462060"/>
                  <a:gd name="connsiteY192" fmla="*/ 96437 h 111876"/>
                  <a:gd name="connsiteX193" fmla="*/ 350451 w 462060"/>
                  <a:gd name="connsiteY193" fmla="*/ 97465 h 111876"/>
                  <a:gd name="connsiteX194" fmla="*/ 355234 w 462060"/>
                  <a:gd name="connsiteY194" fmla="*/ 96912 h 111876"/>
                  <a:gd name="connsiteX195" fmla="*/ 358872 w 462060"/>
                  <a:gd name="connsiteY195" fmla="*/ 95331 h 111876"/>
                  <a:gd name="connsiteX196" fmla="*/ 361203 w 462060"/>
                  <a:gd name="connsiteY196" fmla="*/ 92721 h 111876"/>
                  <a:gd name="connsiteX197" fmla="*/ 361994 w 462060"/>
                  <a:gd name="connsiteY197" fmla="*/ 89084 h 111876"/>
                  <a:gd name="connsiteX198" fmla="*/ 360532 w 462060"/>
                  <a:gd name="connsiteY198" fmla="*/ 85013 h 111876"/>
                  <a:gd name="connsiteX199" fmla="*/ 356657 w 462060"/>
                  <a:gd name="connsiteY199" fmla="*/ 82048 h 111876"/>
                  <a:gd name="connsiteX200" fmla="*/ 351202 w 462060"/>
                  <a:gd name="connsiteY200" fmla="*/ 79676 h 111876"/>
                  <a:gd name="connsiteX201" fmla="*/ 344956 w 462060"/>
                  <a:gd name="connsiteY201" fmla="*/ 77225 h 111876"/>
                  <a:gd name="connsiteX202" fmla="*/ 338710 w 462060"/>
                  <a:gd name="connsiteY202" fmla="*/ 74141 h 111876"/>
                  <a:gd name="connsiteX203" fmla="*/ 333254 w 462060"/>
                  <a:gd name="connsiteY203" fmla="*/ 69872 h 111876"/>
                  <a:gd name="connsiteX204" fmla="*/ 329380 w 462060"/>
                  <a:gd name="connsiteY204" fmla="*/ 63784 h 111876"/>
                  <a:gd name="connsiteX205" fmla="*/ 327917 w 462060"/>
                  <a:gd name="connsiteY205" fmla="*/ 55245 h 111876"/>
                  <a:gd name="connsiteX206" fmla="*/ 329894 w 462060"/>
                  <a:gd name="connsiteY206" fmla="*/ 45955 h 111876"/>
                  <a:gd name="connsiteX207" fmla="*/ 335587 w 462060"/>
                  <a:gd name="connsiteY207" fmla="*/ 38720 h 111876"/>
                  <a:gd name="connsiteX208" fmla="*/ 344639 w 462060"/>
                  <a:gd name="connsiteY208" fmla="*/ 34056 h 111876"/>
                  <a:gd name="connsiteX209" fmla="*/ 356618 w 462060"/>
                  <a:gd name="connsiteY209" fmla="*/ 32395 h 111876"/>
                  <a:gd name="connsiteX210" fmla="*/ 363062 w 462060"/>
                  <a:gd name="connsiteY210" fmla="*/ 32870 h 111876"/>
                  <a:gd name="connsiteX211" fmla="*/ 368715 w 462060"/>
                  <a:gd name="connsiteY211" fmla="*/ 34056 h 111876"/>
                  <a:gd name="connsiteX212" fmla="*/ 372984 w 462060"/>
                  <a:gd name="connsiteY212" fmla="*/ 35597 h 111876"/>
                  <a:gd name="connsiteX213" fmla="*/ 375475 w 462060"/>
                  <a:gd name="connsiteY213" fmla="*/ 37021 h 111876"/>
                  <a:gd name="connsiteX214" fmla="*/ 376542 w 462060"/>
                  <a:gd name="connsiteY214" fmla="*/ 38207 h 111876"/>
                  <a:gd name="connsiteX215" fmla="*/ 377017 w 462060"/>
                  <a:gd name="connsiteY215" fmla="*/ 39630 h 111876"/>
                  <a:gd name="connsiteX216" fmla="*/ 377293 w 462060"/>
                  <a:gd name="connsiteY216" fmla="*/ 41685 h 111876"/>
                  <a:gd name="connsiteX217" fmla="*/ 377412 w 462060"/>
                  <a:gd name="connsiteY217" fmla="*/ 44729 h 111876"/>
                  <a:gd name="connsiteX218" fmla="*/ 377293 w 462060"/>
                  <a:gd name="connsiteY218" fmla="*/ 48208 h 111876"/>
                  <a:gd name="connsiteX219" fmla="*/ 376898 w 462060"/>
                  <a:gd name="connsiteY219" fmla="*/ 50343 h 111876"/>
                  <a:gd name="connsiteX220" fmla="*/ 376147 w 462060"/>
                  <a:gd name="connsiteY220" fmla="*/ 51410 h 111876"/>
                  <a:gd name="connsiteX221" fmla="*/ 375040 w 462060"/>
                  <a:gd name="connsiteY221" fmla="*/ 51687 h 111876"/>
                  <a:gd name="connsiteX222" fmla="*/ 372826 w 462060"/>
                  <a:gd name="connsiteY222" fmla="*/ 50857 h 111876"/>
                  <a:gd name="connsiteX223" fmla="*/ 369071 w 462060"/>
                  <a:gd name="connsiteY223" fmla="*/ 49078 h 111876"/>
                  <a:gd name="connsiteX224" fmla="*/ 363852 w 462060"/>
                  <a:gd name="connsiteY224" fmla="*/ 47299 h 111876"/>
                  <a:gd name="connsiteX225" fmla="*/ 357092 w 462060"/>
                  <a:gd name="connsiteY225" fmla="*/ 46469 h 111876"/>
                  <a:gd name="connsiteX226" fmla="*/ 352427 w 462060"/>
                  <a:gd name="connsiteY226" fmla="*/ 47022 h 111876"/>
                  <a:gd name="connsiteX227" fmla="*/ 349186 w 462060"/>
                  <a:gd name="connsiteY227" fmla="*/ 48604 h 111876"/>
                  <a:gd name="connsiteX228" fmla="*/ 347288 w 462060"/>
                  <a:gd name="connsiteY228" fmla="*/ 51015 h 111876"/>
                  <a:gd name="connsiteX229" fmla="*/ 346656 w 462060"/>
                  <a:gd name="connsiteY229" fmla="*/ 53980 h 111876"/>
                  <a:gd name="connsiteX230" fmla="*/ 348158 w 462060"/>
                  <a:gd name="connsiteY230" fmla="*/ 58091 h 111876"/>
                  <a:gd name="connsiteX231" fmla="*/ 352111 w 462060"/>
                  <a:gd name="connsiteY231" fmla="*/ 61017 h 111876"/>
                  <a:gd name="connsiteX232" fmla="*/ 357685 w 462060"/>
                  <a:gd name="connsiteY232" fmla="*/ 63389 h 111876"/>
                  <a:gd name="connsiteX233" fmla="*/ 364010 w 462060"/>
                  <a:gd name="connsiteY233" fmla="*/ 65800 h 111876"/>
                  <a:gd name="connsiteX234" fmla="*/ 370336 w 462060"/>
                  <a:gd name="connsiteY234" fmla="*/ 68844 h 111876"/>
                  <a:gd name="connsiteX235" fmla="*/ 375910 w 462060"/>
                  <a:gd name="connsiteY235" fmla="*/ 73113 h 111876"/>
                  <a:gd name="connsiteX236" fmla="*/ 379863 w 462060"/>
                  <a:gd name="connsiteY236" fmla="*/ 79162 h 111876"/>
                  <a:gd name="connsiteX237" fmla="*/ 381365 w 462060"/>
                  <a:gd name="connsiteY237" fmla="*/ 87503 h 111876"/>
                  <a:gd name="connsiteX238" fmla="*/ 462576 w 462060"/>
                  <a:gd name="connsiteY238" fmla="*/ 107427 h 111876"/>
                  <a:gd name="connsiteX239" fmla="*/ 462102 w 462060"/>
                  <a:gd name="connsiteY239" fmla="*/ 108811 h 111876"/>
                  <a:gd name="connsiteX240" fmla="*/ 460520 w 462060"/>
                  <a:gd name="connsiteY240" fmla="*/ 109799 h 111876"/>
                  <a:gd name="connsiteX241" fmla="*/ 457476 w 462060"/>
                  <a:gd name="connsiteY241" fmla="*/ 110392 h 111876"/>
                  <a:gd name="connsiteX242" fmla="*/ 452693 w 462060"/>
                  <a:gd name="connsiteY242" fmla="*/ 110590 h 111876"/>
                  <a:gd name="connsiteX243" fmla="*/ 447830 w 462060"/>
                  <a:gd name="connsiteY243" fmla="*/ 110392 h 111876"/>
                  <a:gd name="connsiteX244" fmla="*/ 444786 w 462060"/>
                  <a:gd name="connsiteY244" fmla="*/ 109799 h 111876"/>
                  <a:gd name="connsiteX245" fmla="*/ 443205 w 462060"/>
                  <a:gd name="connsiteY245" fmla="*/ 108811 h 111876"/>
                  <a:gd name="connsiteX246" fmla="*/ 442731 w 462060"/>
                  <a:gd name="connsiteY246" fmla="*/ 107427 h 111876"/>
                  <a:gd name="connsiteX247" fmla="*/ 442731 w 462060"/>
                  <a:gd name="connsiteY247" fmla="*/ 67184 h 111876"/>
                  <a:gd name="connsiteX248" fmla="*/ 441979 w 462060"/>
                  <a:gd name="connsiteY248" fmla="*/ 59119 h 111876"/>
                  <a:gd name="connsiteX249" fmla="*/ 439805 w 462060"/>
                  <a:gd name="connsiteY249" fmla="*/ 54099 h 111876"/>
                  <a:gd name="connsiteX250" fmla="*/ 436129 w 462060"/>
                  <a:gd name="connsiteY250" fmla="*/ 50857 h 111876"/>
                  <a:gd name="connsiteX251" fmla="*/ 430871 w 462060"/>
                  <a:gd name="connsiteY251" fmla="*/ 49710 h 111876"/>
                  <a:gd name="connsiteX252" fmla="*/ 423202 w 462060"/>
                  <a:gd name="connsiteY252" fmla="*/ 52478 h 111876"/>
                  <a:gd name="connsiteX253" fmla="*/ 415137 w 462060"/>
                  <a:gd name="connsiteY253" fmla="*/ 60542 h 111876"/>
                  <a:gd name="connsiteX254" fmla="*/ 415137 w 462060"/>
                  <a:gd name="connsiteY254" fmla="*/ 107427 h 111876"/>
                  <a:gd name="connsiteX255" fmla="*/ 414662 w 462060"/>
                  <a:gd name="connsiteY255" fmla="*/ 108811 h 111876"/>
                  <a:gd name="connsiteX256" fmla="*/ 413041 w 462060"/>
                  <a:gd name="connsiteY256" fmla="*/ 109799 h 111876"/>
                  <a:gd name="connsiteX257" fmla="*/ 409997 w 462060"/>
                  <a:gd name="connsiteY257" fmla="*/ 110392 h 111876"/>
                  <a:gd name="connsiteX258" fmla="*/ 405175 w 462060"/>
                  <a:gd name="connsiteY258" fmla="*/ 110590 h 111876"/>
                  <a:gd name="connsiteX259" fmla="*/ 400352 w 462060"/>
                  <a:gd name="connsiteY259" fmla="*/ 110392 h 111876"/>
                  <a:gd name="connsiteX260" fmla="*/ 397308 w 462060"/>
                  <a:gd name="connsiteY260" fmla="*/ 109799 h 111876"/>
                  <a:gd name="connsiteX261" fmla="*/ 395687 w 462060"/>
                  <a:gd name="connsiteY261" fmla="*/ 108811 h 111876"/>
                  <a:gd name="connsiteX262" fmla="*/ 395212 w 462060"/>
                  <a:gd name="connsiteY262" fmla="*/ 107427 h 111876"/>
                  <a:gd name="connsiteX263" fmla="*/ 395212 w 462060"/>
                  <a:gd name="connsiteY263" fmla="*/ 3457 h 111876"/>
                  <a:gd name="connsiteX264" fmla="*/ 395687 w 462060"/>
                  <a:gd name="connsiteY264" fmla="*/ 2034 h 111876"/>
                  <a:gd name="connsiteX265" fmla="*/ 397308 w 462060"/>
                  <a:gd name="connsiteY265" fmla="*/ 968 h 111876"/>
                  <a:gd name="connsiteX266" fmla="*/ 400352 w 462060"/>
                  <a:gd name="connsiteY266" fmla="*/ 295 h 111876"/>
                  <a:gd name="connsiteX267" fmla="*/ 405175 w 462060"/>
                  <a:gd name="connsiteY267" fmla="*/ 58 h 111876"/>
                  <a:gd name="connsiteX268" fmla="*/ 409997 w 462060"/>
                  <a:gd name="connsiteY268" fmla="*/ 295 h 111876"/>
                  <a:gd name="connsiteX269" fmla="*/ 413041 w 462060"/>
                  <a:gd name="connsiteY269" fmla="*/ 968 h 111876"/>
                  <a:gd name="connsiteX270" fmla="*/ 414662 w 462060"/>
                  <a:gd name="connsiteY270" fmla="*/ 2034 h 111876"/>
                  <a:gd name="connsiteX271" fmla="*/ 415137 w 462060"/>
                  <a:gd name="connsiteY271" fmla="*/ 3457 h 111876"/>
                  <a:gd name="connsiteX272" fmla="*/ 415137 w 462060"/>
                  <a:gd name="connsiteY272" fmla="*/ 42437 h 111876"/>
                  <a:gd name="connsiteX273" fmla="*/ 425613 w 462060"/>
                  <a:gd name="connsiteY273" fmla="*/ 34886 h 111876"/>
                  <a:gd name="connsiteX274" fmla="*/ 436721 w 462060"/>
                  <a:gd name="connsiteY274" fmla="*/ 32395 h 111876"/>
                  <a:gd name="connsiteX275" fmla="*/ 448858 w 462060"/>
                  <a:gd name="connsiteY275" fmla="*/ 34767 h 111876"/>
                  <a:gd name="connsiteX276" fmla="*/ 456844 w 462060"/>
                  <a:gd name="connsiteY276" fmla="*/ 41251 h 111876"/>
                  <a:gd name="connsiteX277" fmla="*/ 461232 w 462060"/>
                  <a:gd name="connsiteY277" fmla="*/ 50857 h 111876"/>
                  <a:gd name="connsiteX278" fmla="*/ 462576 w 462060"/>
                  <a:gd name="connsiteY278" fmla="*/ 64179 h 11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462060" h="111876">
                    <a:moveTo>
                      <a:pt x="70567" y="38879"/>
                    </a:moveTo>
                    <a:cubicBezTo>
                      <a:pt x="70567" y="44624"/>
                      <a:pt x="69671" y="49710"/>
                      <a:pt x="67879" y="54138"/>
                    </a:cubicBezTo>
                    <a:cubicBezTo>
                      <a:pt x="66087" y="58566"/>
                      <a:pt x="63478" y="62295"/>
                      <a:pt x="60051" y="65326"/>
                    </a:cubicBezTo>
                    <a:cubicBezTo>
                      <a:pt x="56625" y="68356"/>
                      <a:pt x="52422" y="70663"/>
                      <a:pt x="47441" y="72244"/>
                    </a:cubicBezTo>
                    <a:cubicBezTo>
                      <a:pt x="42459" y="73825"/>
                      <a:pt x="36596" y="74616"/>
                      <a:pt x="29849" y="74616"/>
                    </a:cubicBezTo>
                    <a:lnTo>
                      <a:pt x="21310" y="74616"/>
                    </a:lnTo>
                    <a:lnTo>
                      <a:pt x="21310" y="107269"/>
                    </a:lnTo>
                    <a:cubicBezTo>
                      <a:pt x="21310" y="107796"/>
                      <a:pt x="21138" y="108271"/>
                      <a:pt x="20796" y="108692"/>
                    </a:cubicBezTo>
                    <a:cubicBezTo>
                      <a:pt x="20453" y="109114"/>
                      <a:pt x="19886" y="109457"/>
                      <a:pt x="19096" y="109720"/>
                    </a:cubicBezTo>
                    <a:cubicBezTo>
                      <a:pt x="18305" y="109984"/>
                      <a:pt x="17251" y="110195"/>
                      <a:pt x="15933" y="110353"/>
                    </a:cubicBezTo>
                    <a:cubicBezTo>
                      <a:pt x="14616" y="110511"/>
                      <a:pt x="12929" y="110590"/>
                      <a:pt x="10873" y="110590"/>
                    </a:cubicBezTo>
                    <a:cubicBezTo>
                      <a:pt x="8870" y="110590"/>
                      <a:pt x="7197" y="110511"/>
                      <a:pt x="5852" y="110353"/>
                    </a:cubicBezTo>
                    <a:cubicBezTo>
                      <a:pt x="4508" y="110195"/>
                      <a:pt x="3441" y="109984"/>
                      <a:pt x="2650" y="109720"/>
                    </a:cubicBezTo>
                    <a:cubicBezTo>
                      <a:pt x="1860" y="109457"/>
                      <a:pt x="1306" y="109114"/>
                      <a:pt x="990" y="108692"/>
                    </a:cubicBezTo>
                    <a:cubicBezTo>
                      <a:pt x="674" y="108271"/>
                      <a:pt x="516" y="107796"/>
                      <a:pt x="516" y="107269"/>
                    </a:cubicBezTo>
                    <a:lnTo>
                      <a:pt x="516" y="15238"/>
                    </a:lnTo>
                    <a:cubicBezTo>
                      <a:pt x="516" y="12761"/>
                      <a:pt x="1161" y="10903"/>
                      <a:pt x="2453" y="9665"/>
                    </a:cubicBezTo>
                    <a:cubicBezTo>
                      <a:pt x="3744" y="8426"/>
                      <a:pt x="5444" y="7807"/>
                      <a:pt x="7552" y="7807"/>
                    </a:cubicBezTo>
                    <a:lnTo>
                      <a:pt x="31667" y="7807"/>
                    </a:lnTo>
                    <a:cubicBezTo>
                      <a:pt x="34092" y="7807"/>
                      <a:pt x="36398" y="7899"/>
                      <a:pt x="38585" y="8083"/>
                    </a:cubicBezTo>
                    <a:cubicBezTo>
                      <a:pt x="40773" y="8268"/>
                      <a:pt x="43395" y="8663"/>
                      <a:pt x="46452" y="9270"/>
                    </a:cubicBezTo>
                    <a:cubicBezTo>
                      <a:pt x="49510" y="9875"/>
                      <a:pt x="52606" y="10995"/>
                      <a:pt x="55742" y="12629"/>
                    </a:cubicBezTo>
                    <a:cubicBezTo>
                      <a:pt x="58879" y="14263"/>
                      <a:pt x="61554" y="16332"/>
                      <a:pt x="63768" y="18836"/>
                    </a:cubicBezTo>
                    <a:cubicBezTo>
                      <a:pt x="65981" y="21340"/>
                      <a:pt x="67668" y="24265"/>
                      <a:pt x="68828" y="27612"/>
                    </a:cubicBezTo>
                    <a:cubicBezTo>
                      <a:pt x="69987" y="30959"/>
                      <a:pt x="70567" y="34715"/>
                      <a:pt x="70567" y="38879"/>
                    </a:cubicBezTo>
                    <a:close/>
                    <a:moveTo>
                      <a:pt x="48824" y="40381"/>
                    </a:moveTo>
                    <a:cubicBezTo>
                      <a:pt x="48824" y="36797"/>
                      <a:pt x="48192" y="33845"/>
                      <a:pt x="46927" y="31526"/>
                    </a:cubicBezTo>
                    <a:cubicBezTo>
                      <a:pt x="45662" y="29206"/>
                      <a:pt x="44107" y="27493"/>
                      <a:pt x="42262" y="26386"/>
                    </a:cubicBezTo>
                    <a:cubicBezTo>
                      <a:pt x="40417" y="25280"/>
                      <a:pt x="38480" y="24581"/>
                      <a:pt x="36451" y="24291"/>
                    </a:cubicBezTo>
                    <a:cubicBezTo>
                      <a:pt x="34421" y="24001"/>
                      <a:pt x="32326" y="23856"/>
                      <a:pt x="30165" y="23856"/>
                    </a:cubicBezTo>
                    <a:lnTo>
                      <a:pt x="21310" y="23856"/>
                    </a:lnTo>
                    <a:lnTo>
                      <a:pt x="21310" y="58566"/>
                    </a:lnTo>
                    <a:lnTo>
                      <a:pt x="30639" y="58566"/>
                    </a:lnTo>
                    <a:cubicBezTo>
                      <a:pt x="33960" y="58566"/>
                      <a:pt x="36740" y="58118"/>
                      <a:pt x="38981" y="57222"/>
                    </a:cubicBezTo>
                    <a:cubicBezTo>
                      <a:pt x="41221" y="56326"/>
                      <a:pt x="43053" y="55074"/>
                      <a:pt x="44476" y="53466"/>
                    </a:cubicBezTo>
                    <a:cubicBezTo>
                      <a:pt x="45899" y="51858"/>
                      <a:pt x="46979" y="49934"/>
                      <a:pt x="47717" y="47694"/>
                    </a:cubicBezTo>
                    <a:cubicBezTo>
                      <a:pt x="48455" y="45454"/>
                      <a:pt x="48824" y="43016"/>
                      <a:pt x="48824" y="40381"/>
                    </a:cubicBezTo>
                    <a:close/>
                    <a:moveTo>
                      <a:pt x="150554" y="107427"/>
                    </a:moveTo>
                    <a:cubicBezTo>
                      <a:pt x="150554" y="107954"/>
                      <a:pt x="150423" y="108416"/>
                      <a:pt x="150159" y="108811"/>
                    </a:cubicBezTo>
                    <a:cubicBezTo>
                      <a:pt x="149896" y="109206"/>
                      <a:pt x="149434" y="109536"/>
                      <a:pt x="148776" y="109799"/>
                    </a:cubicBezTo>
                    <a:cubicBezTo>
                      <a:pt x="148117" y="110063"/>
                      <a:pt x="147247" y="110261"/>
                      <a:pt x="146166" y="110392"/>
                    </a:cubicBezTo>
                    <a:cubicBezTo>
                      <a:pt x="145086" y="110524"/>
                      <a:pt x="143729" y="110590"/>
                      <a:pt x="142094" y="110590"/>
                    </a:cubicBezTo>
                    <a:cubicBezTo>
                      <a:pt x="140355" y="110590"/>
                      <a:pt x="138945" y="110524"/>
                      <a:pt x="137865" y="110392"/>
                    </a:cubicBezTo>
                    <a:cubicBezTo>
                      <a:pt x="136784" y="110261"/>
                      <a:pt x="135928" y="110063"/>
                      <a:pt x="135295" y="109799"/>
                    </a:cubicBezTo>
                    <a:cubicBezTo>
                      <a:pt x="134663" y="109536"/>
                      <a:pt x="134214" y="109206"/>
                      <a:pt x="133951" y="108811"/>
                    </a:cubicBezTo>
                    <a:cubicBezTo>
                      <a:pt x="133687" y="108416"/>
                      <a:pt x="133556" y="107954"/>
                      <a:pt x="133556" y="107427"/>
                    </a:cubicBezTo>
                    <a:lnTo>
                      <a:pt x="133556" y="99284"/>
                    </a:lnTo>
                    <a:cubicBezTo>
                      <a:pt x="129655" y="103501"/>
                      <a:pt x="125688" y="106663"/>
                      <a:pt x="121656" y="108771"/>
                    </a:cubicBezTo>
                    <a:cubicBezTo>
                      <a:pt x="117624" y="110880"/>
                      <a:pt x="113447" y="111934"/>
                      <a:pt x="109124" y="111934"/>
                    </a:cubicBezTo>
                    <a:cubicBezTo>
                      <a:pt x="104275" y="111934"/>
                      <a:pt x="100203" y="111143"/>
                      <a:pt x="96908" y="109562"/>
                    </a:cubicBezTo>
                    <a:cubicBezTo>
                      <a:pt x="93615" y="107981"/>
                      <a:pt x="90952" y="105820"/>
                      <a:pt x="88924" y="103079"/>
                    </a:cubicBezTo>
                    <a:cubicBezTo>
                      <a:pt x="86894" y="100338"/>
                      <a:pt x="85444" y="97162"/>
                      <a:pt x="84575" y="93552"/>
                    </a:cubicBezTo>
                    <a:cubicBezTo>
                      <a:pt x="83705" y="89941"/>
                      <a:pt x="83270" y="85448"/>
                      <a:pt x="83270" y="80071"/>
                    </a:cubicBezTo>
                    <a:lnTo>
                      <a:pt x="83270" y="36902"/>
                    </a:lnTo>
                    <a:cubicBezTo>
                      <a:pt x="83270" y="36375"/>
                      <a:pt x="83415" y="35914"/>
                      <a:pt x="83705" y="35518"/>
                    </a:cubicBezTo>
                    <a:cubicBezTo>
                      <a:pt x="83995" y="35123"/>
                      <a:pt x="84522" y="34794"/>
                      <a:pt x="85286" y="34530"/>
                    </a:cubicBezTo>
                    <a:cubicBezTo>
                      <a:pt x="86051" y="34267"/>
                      <a:pt x="87079" y="34069"/>
                      <a:pt x="88370" y="33937"/>
                    </a:cubicBezTo>
                    <a:cubicBezTo>
                      <a:pt x="89661" y="33805"/>
                      <a:pt x="91255" y="33740"/>
                      <a:pt x="93154" y="33740"/>
                    </a:cubicBezTo>
                    <a:cubicBezTo>
                      <a:pt x="95103" y="33740"/>
                      <a:pt x="96711" y="33805"/>
                      <a:pt x="97976" y="33937"/>
                    </a:cubicBezTo>
                    <a:cubicBezTo>
                      <a:pt x="99241" y="34069"/>
                      <a:pt x="100256" y="34267"/>
                      <a:pt x="101020" y="34530"/>
                    </a:cubicBezTo>
                    <a:cubicBezTo>
                      <a:pt x="101784" y="34794"/>
                      <a:pt x="102324" y="35123"/>
                      <a:pt x="102642" y="35518"/>
                    </a:cubicBezTo>
                    <a:cubicBezTo>
                      <a:pt x="102958" y="35914"/>
                      <a:pt x="103116" y="36375"/>
                      <a:pt x="103116" y="36902"/>
                    </a:cubicBezTo>
                    <a:lnTo>
                      <a:pt x="103116" y="76750"/>
                    </a:lnTo>
                    <a:cubicBezTo>
                      <a:pt x="103116" y="80440"/>
                      <a:pt x="103353" y="83260"/>
                      <a:pt x="103827" y="85210"/>
                    </a:cubicBezTo>
                    <a:cubicBezTo>
                      <a:pt x="104302" y="87161"/>
                      <a:pt x="105027" y="88834"/>
                      <a:pt x="106001" y="90231"/>
                    </a:cubicBezTo>
                    <a:cubicBezTo>
                      <a:pt x="106976" y="91628"/>
                      <a:pt x="108216" y="92708"/>
                      <a:pt x="109718" y="93473"/>
                    </a:cubicBezTo>
                    <a:cubicBezTo>
                      <a:pt x="111220" y="94237"/>
                      <a:pt x="112972" y="94619"/>
                      <a:pt x="114975" y="94619"/>
                    </a:cubicBezTo>
                    <a:cubicBezTo>
                      <a:pt x="117505" y="94619"/>
                      <a:pt x="120049" y="93697"/>
                      <a:pt x="122605" y="91852"/>
                    </a:cubicBezTo>
                    <a:cubicBezTo>
                      <a:pt x="125162" y="90007"/>
                      <a:pt x="127889" y="87319"/>
                      <a:pt x="130788" y="83787"/>
                    </a:cubicBezTo>
                    <a:lnTo>
                      <a:pt x="130788" y="36902"/>
                    </a:lnTo>
                    <a:cubicBezTo>
                      <a:pt x="130788" y="36375"/>
                      <a:pt x="130933" y="35914"/>
                      <a:pt x="131223" y="35518"/>
                    </a:cubicBezTo>
                    <a:cubicBezTo>
                      <a:pt x="131513" y="35123"/>
                      <a:pt x="132040" y="34794"/>
                      <a:pt x="132804" y="34530"/>
                    </a:cubicBezTo>
                    <a:cubicBezTo>
                      <a:pt x="133568" y="34267"/>
                      <a:pt x="134584" y="34069"/>
                      <a:pt x="135849" y="33937"/>
                    </a:cubicBezTo>
                    <a:cubicBezTo>
                      <a:pt x="137114" y="33805"/>
                      <a:pt x="138721" y="33740"/>
                      <a:pt x="140671" y="33740"/>
                    </a:cubicBezTo>
                    <a:cubicBezTo>
                      <a:pt x="142622" y="33740"/>
                      <a:pt x="144230" y="33805"/>
                      <a:pt x="145495" y="33937"/>
                    </a:cubicBezTo>
                    <a:cubicBezTo>
                      <a:pt x="146759" y="34069"/>
                      <a:pt x="147761" y="34267"/>
                      <a:pt x="148499" y="34530"/>
                    </a:cubicBezTo>
                    <a:cubicBezTo>
                      <a:pt x="149237" y="34794"/>
                      <a:pt x="149764" y="35123"/>
                      <a:pt x="150080" y="35518"/>
                    </a:cubicBezTo>
                    <a:cubicBezTo>
                      <a:pt x="150396" y="35914"/>
                      <a:pt x="150554" y="36375"/>
                      <a:pt x="150554" y="36902"/>
                    </a:cubicBezTo>
                    <a:close/>
                    <a:moveTo>
                      <a:pt x="239994" y="71216"/>
                    </a:moveTo>
                    <a:cubicBezTo>
                      <a:pt x="239994" y="77488"/>
                      <a:pt x="239309" y="83128"/>
                      <a:pt x="237938" y="88136"/>
                    </a:cubicBezTo>
                    <a:cubicBezTo>
                      <a:pt x="236568" y="93143"/>
                      <a:pt x="234591" y="97413"/>
                      <a:pt x="232008" y="100944"/>
                    </a:cubicBezTo>
                    <a:cubicBezTo>
                      <a:pt x="229426" y="104476"/>
                      <a:pt x="226249" y="107190"/>
                      <a:pt x="222481" y="109088"/>
                    </a:cubicBezTo>
                    <a:cubicBezTo>
                      <a:pt x="218712" y="110985"/>
                      <a:pt x="214430" y="111934"/>
                      <a:pt x="209633" y="111934"/>
                    </a:cubicBezTo>
                    <a:cubicBezTo>
                      <a:pt x="207261" y="111934"/>
                      <a:pt x="205048" y="111710"/>
                      <a:pt x="202991" y="111262"/>
                    </a:cubicBezTo>
                    <a:cubicBezTo>
                      <a:pt x="200936" y="110814"/>
                      <a:pt x="198973" y="110089"/>
                      <a:pt x="197101" y="109088"/>
                    </a:cubicBezTo>
                    <a:cubicBezTo>
                      <a:pt x="195230" y="108086"/>
                      <a:pt x="193385" y="106821"/>
                      <a:pt x="191567" y="105293"/>
                    </a:cubicBezTo>
                    <a:cubicBezTo>
                      <a:pt x="189749" y="103764"/>
                      <a:pt x="187890" y="101919"/>
                      <a:pt x="185993" y="99758"/>
                    </a:cubicBezTo>
                    <a:lnTo>
                      <a:pt x="185993" y="107427"/>
                    </a:lnTo>
                    <a:cubicBezTo>
                      <a:pt x="185993" y="108007"/>
                      <a:pt x="185847" y="108495"/>
                      <a:pt x="185558" y="108890"/>
                    </a:cubicBezTo>
                    <a:cubicBezTo>
                      <a:pt x="185268" y="109285"/>
                      <a:pt x="184794" y="109615"/>
                      <a:pt x="184135" y="109878"/>
                    </a:cubicBezTo>
                    <a:cubicBezTo>
                      <a:pt x="183475" y="110142"/>
                      <a:pt x="182593" y="110326"/>
                      <a:pt x="181486" y="110432"/>
                    </a:cubicBezTo>
                    <a:cubicBezTo>
                      <a:pt x="180379" y="110537"/>
                      <a:pt x="179035" y="110590"/>
                      <a:pt x="177454" y="110590"/>
                    </a:cubicBezTo>
                    <a:cubicBezTo>
                      <a:pt x="175819" y="110590"/>
                      <a:pt x="174462" y="110537"/>
                      <a:pt x="173382" y="110432"/>
                    </a:cubicBezTo>
                    <a:cubicBezTo>
                      <a:pt x="172301" y="110326"/>
                      <a:pt x="171431" y="110142"/>
                      <a:pt x="170773" y="109878"/>
                    </a:cubicBezTo>
                    <a:cubicBezTo>
                      <a:pt x="170114" y="109615"/>
                      <a:pt x="169653" y="109285"/>
                      <a:pt x="169389" y="108890"/>
                    </a:cubicBezTo>
                    <a:cubicBezTo>
                      <a:pt x="169125" y="108495"/>
                      <a:pt x="168994" y="108007"/>
                      <a:pt x="168994" y="107427"/>
                    </a:cubicBezTo>
                    <a:lnTo>
                      <a:pt x="168994" y="3457"/>
                    </a:lnTo>
                    <a:cubicBezTo>
                      <a:pt x="168994" y="2931"/>
                      <a:pt x="169152" y="2456"/>
                      <a:pt x="169468" y="2034"/>
                    </a:cubicBezTo>
                    <a:cubicBezTo>
                      <a:pt x="169784" y="1613"/>
                      <a:pt x="170324" y="1257"/>
                      <a:pt x="171089" y="968"/>
                    </a:cubicBezTo>
                    <a:cubicBezTo>
                      <a:pt x="171853" y="677"/>
                      <a:pt x="172868" y="453"/>
                      <a:pt x="174132" y="295"/>
                    </a:cubicBezTo>
                    <a:cubicBezTo>
                      <a:pt x="175398" y="137"/>
                      <a:pt x="177005" y="58"/>
                      <a:pt x="178956" y="58"/>
                    </a:cubicBezTo>
                    <a:cubicBezTo>
                      <a:pt x="180906" y="58"/>
                      <a:pt x="182513" y="137"/>
                      <a:pt x="183778" y="295"/>
                    </a:cubicBezTo>
                    <a:cubicBezTo>
                      <a:pt x="185044" y="453"/>
                      <a:pt x="186059" y="677"/>
                      <a:pt x="186823" y="968"/>
                    </a:cubicBezTo>
                    <a:cubicBezTo>
                      <a:pt x="187587" y="1257"/>
                      <a:pt x="188128" y="1613"/>
                      <a:pt x="188444" y="2034"/>
                    </a:cubicBezTo>
                    <a:cubicBezTo>
                      <a:pt x="188760" y="2456"/>
                      <a:pt x="188918" y="2931"/>
                      <a:pt x="188918" y="3457"/>
                    </a:cubicBezTo>
                    <a:lnTo>
                      <a:pt x="188918" y="42437"/>
                    </a:lnTo>
                    <a:cubicBezTo>
                      <a:pt x="190710" y="40644"/>
                      <a:pt x="192502" y="39116"/>
                      <a:pt x="194294" y="37851"/>
                    </a:cubicBezTo>
                    <a:cubicBezTo>
                      <a:pt x="196087" y="36586"/>
                      <a:pt x="197878" y="35545"/>
                      <a:pt x="199671" y="34728"/>
                    </a:cubicBezTo>
                    <a:cubicBezTo>
                      <a:pt x="201463" y="33911"/>
                      <a:pt x="203307" y="33318"/>
                      <a:pt x="205206" y="32949"/>
                    </a:cubicBezTo>
                    <a:cubicBezTo>
                      <a:pt x="207103" y="32580"/>
                      <a:pt x="209106" y="32395"/>
                      <a:pt x="211214" y="32395"/>
                    </a:cubicBezTo>
                    <a:cubicBezTo>
                      <a:pt x="216433" y="32395"/>
                      <a:pt x="220860" y="33436"/>
                      <a:pt x="224497" y="35518"/>
                    </a:cubicBezTo>
                    <a:cubicBezTo>
                      <a:pt x="228134" y="37600"/>
                      <a:pt x="231100" y="40407"/>
                      <a:pt x="233392" y="43939"/>
                    </a:cubicBezTo>
                    <a:cubicBezTo>
                      <a:pt x="235685" y="47470"/>
                      <a:pt x="237358" y="51595"/>
                      <a:pt x="238413" y="56312"/>
                    </a:cubicBezTo>
                    <a:cubicBezTo>
                      <a:pt x="239467" y="61030"/>
                      <a:pt x="239994" y="65998"/>
                      <a:pt x="239994" y="71216"/>
                    </a:cubicBezTo>
                    <a:close/>
                    <a:moveTo>
                      <a:pt x="219358" y="72639"/>
                    </a:moveTo>
                    <a:cubicBezTo>
                      <a:pt x="219358" y="69635"/>
                      <a:pt x="219134" y="66736"/>
                      <a:pt x="218686" y="63942"/>
                    </a:cubicBezTo>
                    <a:cubicBezTo>
                      <a:pt x="218238" y="61148"/>
                      <a:pt x="217461" y="58671"/>
                      <a:pt x="216354" y="56510"/>
                    </a:cubicBezTo>
                    <a:cubicBezTo>
                      <a:pt x="215247" y="54349"/>
                      <a:pt x="213811" y="52623"/>
                      <a:pt x="212045" y="51331"/>
                    </a:cubicBezTo>
                    <a:cubicBezTo>
                      <a:pt x="210279" y="50040"/>
                      <a:pt x="208052" y="49394"/>
                      <a:pt x="205364" y="49394"/>
                    </a:cubicBezTo>
                    <a:cubicBezTo>
                      <a:pt x="204046" y="49394"/>
                      <a:pt x="202754" y="49579"/>
                      <a:pt x="201489" y="49948"/>
                    </a:cubicBezTo>
                    <a:cubicBezTo>
                      <a:pt x="200224" y="50317"/>
                      <a:pt x="198919" y="50949"/>
                      <a:pt x="197575" y="51845"/>
                    </a:cubicBezTo>
                    <a:cubicBezTo>
                      <a:pt x="196231" y="52741"/>
                      <a:pt x="194848" y="53901"/>
                      <a:pt x="193424" y="55324"/>
                    </a:cubicBezTo>
                    <a:cubicBezTo>
                      <a:pt x="192001" y="56747"/>
                      <a:pt x="190499" y="58513"/>
                      <a:pt x="188918" y="60621"/>
                    </a:cubicBezTo>
                    <a:lnTo>
                      <a:pt x="188918" y="84024"/>
                    </a:lnTo>
                    <a:cubicBezTo>
                      <a:pt x="191712" y="87609"/>
                      <a:pt x="194386" y="90336"/>
                      <a:pt x="196943" y="92207"/>
                    </a:cubicBezTo>
                    <a:cubicBezTo>
                      <a:pt x="199499" y="94079"/>
                      <a:pt x="202175" y="95014"/>
                      <a:pt x="204969" y="95014"/>
                    </a:cubicBezTo>
                    <a:cubicBezTo>
                      <a:pt x="207551" y="95014"/>
                      <a:pt x="209739" y="94355"/>
                      <a:pt x="211530" y="93038"/>
                    </a:cubicBezTo>
                    <a:cubicBezTo>
                      <a:pt x="213323" y="91720"/>
                      <a:pt x="214812" y="90007"/>
                      <a:pt x="215998" y="87899"/>
                    </a:cubicBezTo>
                    <a:cubicBezTo>
                      <a:pt x="217184" y="85790"/>
                      <a:pt x="218040" y="83392"/>
                      <a:pt x="218567" y="80704"/>
                    </a:cubicBezTo>
                    <a:cubicBezTo>
                      <a:pt x="219094" y="78015"/>
                      <a:pt x="219358" y="75327"/>
                      <a:pt x="219358" y="72639"/>
                    </a:cubicBezTo>
                    <a:close/>
                    <a:moveTo>
                      <a:pt x="274246" y="107427"/>
                    </a:moveTo>
                    <a:cubicBezTo>
                      <a:pt x="274246" y="107954"/>
                      <a:pt x="274088" y="108416"/>
                      <a:pt x="273772" y="108811"/>
                    </a:cubicBezTo>
                    <a:cubicBezTo>
                      <a:pt x="273455" y="109206"/>
                      <a:pt x="272915" y="109536"/>
                      <a:pt x="272151" y="109799"/>
                    </a:cubicBezTo>
                    <a:cubicBezTo>
                      <a:pt x="271386" y="110063"/>
                      <a:pt x="270372" y="110261"/>
                      <a:pt x="269107" y="110392"/>
                    </a:cubicBezTo>
                    <a:cubicBezTo>
                      <a:pt x="267842" y="110524"/>
                      <a:pt x="266234" y="110590"/>
                      <a:pt x="264284" y="110590"/>
                    </a:cubicBezTo>
                    <a:cubicBezTo>
                      <a:pt x="262334" y="110590"/>
                      <a:pt x="260726" y="110524"/>
                      <a:pt x="259461" y="110392"/>
                    </a:cubicBezTo>
                    <a:cubicBezTo>
                      <a:pt x="258196" y="110261"/>
                      <a:pt x="257181" y="110063"/>
                      <a:pt x="256417" y="109799"/>
                    </a:cubicBezTo>
                    <a:cubicBezTo>
                      <a:pt x="255653" y="109536"/>
                      <a:pt x="255112" y="109206"/>
                      <a:pt x="254796" y="108811"/>
                    </a:cubicBezTo>
                    <a:cubicBezTo>
                      <a:pt x="254480" y="108416"/>
                      <a:pt x="254321" y="107954"/>
                      <a:pt x="254321" y="107427"/>
                    </a:cubicBezTo>
                    <a:lnTo>
                      <a:pt x="254321" y="3457"/>
                    </a:lnTo>
                    <a:cubicBezTo>
                      <a:pt x="254321" y="2931"/>
                      <a:pt x="254480" y="2456"/>
                      <a:pt x="254796" y="2034"/>
                    </a:cubicBezTo>
                    <a:cubicBezTo>
                      <a:pt x="255112" y="1613"/>
                      <a:pt x="255653" y="1257"/>
                      <a:pt x="256417" y="968"/>
                    </a:cubicBezTo>
                    <a:cubicBezTo>
                      <a:pt x="257181" y="677"/>
                      <a:pt x="258196" y="453"/>
                      <a:pt x="259461" y="295"/>
                    </a:cubicBezTo>
                    <a:cubicBezTo>
                      <a:pt x="260726" y="137"/>
                      <a:pt x="262334" y="58"/>
                      <a:pt x="264284" y="58"/>
                    </a:cubicBezTo>
                    <a:cubicBezTo>
                      <a:pt x="266234" y="58"/>
                      <a:pt x="267842" y="137"/>
                      <a:pt x="269107" y="295"/>
                    </a:cubicBezTo>
                    <a:cubicBezTo>
                      <a:pt x="270372" y="453"/>
                      <a:pt x="271386" y="677"/>
                      <a:pt x="272151" y="968"/>
                    </a:cubicBezTo>
                    <a:cubicBezTo>
                      <a:pt x="272915" y="1257"/>
                      <a:pt x="273455" y="1613"/>
                      <a:pt x="273772" y="2034"/>
                    </a:cubicBezTo>
                    <a:cubicBezTo>
                      <a:pt x="274088" y="2456"/>
                      <a:pt x="274246" y="2931"/>
                      <a:pt x="274246" y="3457"/>
                    </a:cubicBezTo>
                    <a:close/>
                    <a:moveTo>
                      <a:pt x="312941" y="107427"/>
                    </a:moveTo>
                    <a:cubicBezTo>
                      <a:pt x="312941" y="107954"/>
                      <a:pt x="312783" y="108416"/>
                      <a:pt x="312467" y="108811"/>
                    </a:cubicBezTo>
                    <a:cubicBezTo>
                      <a:pt x="312151" y="109206"/>
                      <a:pt x="311611" y="109536"/>
                      <a:pt x="310847" y="109799"/>
                    </a:cubicBezTo>
                    <a:cubicBezTo>
                      <a:pt x="310082" y="110063"/>
                      <a:pt x="309067" y="110261"/>
                      <a:pt x="307802" y="110392"/>
                    </a:cubicBezTo>
                    <a:cubicBezTo>
                      <a:pt x="306538" y="110524"/>
                      <a:pt x="304930" y="110590"/>
                      <a:pt x="302979" y="110590"/>
                    </a:cubicBezTo>
                    <a:cubicBezTo>
                      <a:pt x="301029" y="110590"/>
                      <a:pt x="299421" y="110524"/>
                      <a:pt x="298157" y="110392"/>
                    </a:cubicBezTo>
                    <a:cubicBezTo>
                      <a:pt x="296892" y="110261"/>
                      <a:pt x="295876" y="110063"/>
                      <a:pt x="295112" y="109799"/>
                    </a:cubicBezTo>
                    <a:cubicBezTo>
                      <a:pt x="294348" y="109536"/>
                      <a:pt x="293807" y="109206"/>
                      <a:pt x="293491" y="108811"/>
                    </a:cubicBezTo>
                    <a:cubicBezTo>
                      <a:pt x="293175" y="108416"/>
                      <a:pt x="293017" y="107954"/>
                      <a:pt x="293017" y="107427"/>
                    </a:cubicBezTo>
                    <a:lnTo>
                      <a:pt x="293017" y="37060"/>
                    </a:lnTo>
                    <a:cubicBezTo>
                      <a:pt x="293017" y="36533"/>
                      <a:pt x="293175" y="36072"/>
                      <a:pt x="293491" y="35677"/>
                    </a:cubicBezTo>
                    <a:cubicBezTo>
                      <a:pt x="293807" y="35281"/>
                      <a:pt x="294348" y="34939"/>
                      <a:pt x="295112" y="34649"/>
                    </a:cubicBezTo>
                    <a:cubicBezTo>
                      <a:pt x="295876" y="34359"/>
                      <a:pt x="296892" y="34135"/>
                      <a:pt x="298157" y="33977"/>
                    </a:cubicBezTo>
                    <a:cubicBezTo>
                      <a:pt x="299421" y="33819"/>
                      <a:pt x="301029" y="33740"/>
                      <a:pt x="302979" y="33740"/>
                    </a:cubicBezTo>
                    <a:cubicBezTo>
                      <a:pt x="304930" y="33740"/>
                      <a:pt x="306538" y="33819"/>
                      <a:pt x="307802" y="33977"/>
                    </a:cubicBezTo>
                    <a:cubicBezTo>
                      <a:pt x="309067" y="34135"/>
                      <a:pt x="310082" y="34359"/>
                      <a:pt x="310847" y="34649"/>
                    </a:cubicBezTo>
                    <a:cubicBezTo>
                      <a:pt x="311611" y="34939"/>
                      <a:pt x="312151" y="35281"/>
                      <a:pt x="312467" y="35677"/>
                    </a:cubicBezTo>
                    <a:cubicBezTo>
                      <a:pt x="312783" y="36072"/>
                      <a:pt x="312941" y="36533"/>
                      <a:pt x="312941" y="37060"/>
                    </a:cubicBezTo>
                    <a:close/>
                    <a:moveTo>
                      <a:pt x="314443" y="13024"/>
                    </a:moveTo>
                    <a:cubicBezTo>
                      <a:pt x="314443" y="17031"/>
                      <a:pt x="313627" y="19798"/>
                      <a:pt x="311993" y="21326"/>
                    </a:cubicBezTo>
                    <a:cubicBezTo>
                      <a:pt x="310359" y="22855"/>
                      <a:pt x="307328" y="23619"/>
                      <a:pt x="302900" y="23619"/>
                    </a:cubicBezTo>
                    <a:cubicBezTo>
                      <a:pt x="298420" y="23619"/>
                      <a:pt x="295402" y="22881"/>
                      <a:pt x="293847" y="21405"/>
                    </a:cubicBezTo>
                    <a:cubicBezTo>
                      <a:pt x="292292" y="19930"/>
                      <a:pt x="291515" y="17268"/>
                      <a:pt x="291515" y="13420"/>
                    </a:cubicBezTo>
                    <a:cubicBezTo>
                      <a:pt x="291515" y="9414"/>
                      <a:pt x="292319" y="6634"/>
                      <a:pt x="293926" y="5079"/>
                    </a:cubicBezTo>
                    <a:cubicBezTo>
                      <a:pt x="295534" y="3524"/>
                      <a:pt x="298578" y="2746"/>
                      <a:pt x="303058" y="2746"/>
                    </a:cubicBezTo>
                    <a:cubicBezTo>
                      <a:pt x="307486" y="2746"/>
                      <a:pt x="310490" y="3497"/>
                      <a:pt x="312072" y="5000"/>
                    </a:cubicBezTo>
                    <a:cubicBezTo>
                      <a:pt x="313653" y="6502"/>
                      <a:pt x="314443" y="9177"/>
                      <a:pt x="314443" y="13024"/>
                    </a:cubicBezTo>
                    <a:close/>
                    <a:moveTo>
                      <a:pt x="381365" y="87503"/>
                    </a:moveTo>
                    <a:cubicBezTo>
                      <a:pt x="381365" y="91509"/>
                      <a:pt x="380614" y="95041"/>
                      <a:pt x="379112" y="98098"/>
                    </a:cubicBezTo>
                    <a:cubicBezTo>
                      <a:pt x="377609" y="101155"/>
                      <a:pt x="375488" y="103711"/>
                      <a:pt x="372747" y="105767"/>
                    </a:cubicBezTo>
                    <a:cubicBezTo>
                      <a:pt x="370006" y="107823"/>
                      <a:pt x="366764" y="109364"/>
                      <a:pt x="363022" y="110392"/>
                    </a:cubicBezTo>
                    <a:cubicBezTo>
                      <a:pt x="359279" y="111420"/>
                      <a:pt x="355221" y="111934"/>
                      <a:pt x="350846" y="111934"/>
                    </a:cubicBezTo>
                    <a:cubicBezTo>
                      <a:pt x="348210" y="111934"/>
                      <a:pt x="345694" y="111736"/>
                      <a:pt x="343295" y="111341"/>
                    </a:cubicBezTo>
                    <a:cubicBezTo>
                      <a:pt x="340897" y="110946"/>
                      <a:pt x="338749" y="110445"/>
                      <a:pt x="336852" y="109839"/>
                    </a:cubicBezTo>
                    <a:cubicBezTo>
                      <a:pt x="334954" y="109233"/>
                      <a:pt x="333373" y="108613"/>
                      <a:pt x="332107" y="107981"/>
                    </a:cubicBezTo>
                    <a:cubicBezTo>
                      <a:pt x="330842" y="107348"/>
                      <a:pt x="329920" y="106755"/>
                      <a:pt x="329340" y="106202"/>
                    </a:cubicBezTo>
                    <a:cubicBezTo>
                      <a:pt x="328760" y="105648"/>
                      <a:pt x="328313" y="104779"/>
                      <a:pt x="327996" y="103593"/>
                    </a:cubicBezTo>
                    <a:cubicBezTo>
                      <a:pt x="327680" y="102407"/>
                      <a:pt x="327522" y="100654"/>
                      <a:pt x="327522" y="98335"/>
                    </a:cubicBezTo>
                    <a:cubicBezTo>
                      <a:pt x="327522" y="96806"/>
                      <a:pt x="327574" y="95581"/>
                      <a:pt x="327680" y="94659"/>
                    </a:cubicBezTo>
                    <a:cubicBezTo>
                      <a:pt x="327786" y="93736"/>
                      <a:pt x="327944" y="92998"/>
                      <a:pt x="328155" y="92445"/>
                    </a:cubicBezTo>
                    <a:cubicBezTo>
                      <a:pt x="328365" y="91891"/>
                      <a:pt x="328629" y="91522"/>
                      <a:pt x="328945" y="91338"/>
                    </a:cubicBezTo>
                    <a:cubicBezTo>
                      <a:pt x="329261" y="91153"/>
                      <a:pt x="329657" y="91061"/>
                      <a:pt x="330131" y="91061"/>
                    </a:cubicBezTo>
                    <a:cubicBezTo>
                      <a:pt x="330711" y="91061"/>
                      <a:pt x="331567" y="91391"/>
                      <a:pt x="332701" y="92049"/>
                    </a:cubicBezTo>
                    <a:cubicBezTo>
                      <a:pt x="333834" y="92708"/>
                      <a:pt x="335244" y="93433"/>
                      <a:pt x="336931" y="94224"/>
                    </a:cubicBezTo>
                    <a:cubicBezTo>
                      <a:pt x="338618" y="95014"/>
                      <a:pt x="340581" y="95752"/>
                      <a:pt x="342821" y="96437"/>
                    </a:cubicBezTo>
                    <a:cubicBezTo>
                      <a:pt x="345061" y="97123"/>
                      <a:pt x="347605" y="97465"/>
                      <a:pt x="350451" y="97465"/>
                    </a:cubicBezTo>
                    <a:cubicBezTo>
                      <a:pt x="352243" y="97465"/>
                      <a:pt x="353838" y="97281"/>
                      <a:pt x="355234" y="96912"/>
                    </a:cubicBezTo>
                    <a:cubicBezTo>
                      <a:pt x="356631" y="96543"/>
                      <a:pt x="357843" y="96016"/>
                      <a:pt x="358872" y="95331"/>
                    </a:cubicBezTo>
                    <a:cubicBezTo>
                      <a:pt x="359899" y="94645"/>
                      <a:pt x="360677" y="93776"/>
                      <a:pt x="361203" y="92721"/>
                    </a:cubicBezTo>
                    <a:cubicBezTo>
                      <a:pt x="361731" y="91667"/>
                      <a:pt x="361994" y="90455"/>
                      <a:pt x="361994" y="89084"/>
                    </a:cubicBezTo>
                    <a:cubicBezTo>
                      <a:pt x="361994" y="87503"/>
                      <a:pt x="361506" y="86146"/>
                      <a:pt x="360532" y="85013"/>
                    </a:cubicBezTo>
                    <a:cubicBezTo>
                      <a:pt x="359557" y="83879"/>
                      <a:pt x="358265" y="82891"/>
                      <a:pt x="356657" y="82048"/>
                    </a:cubicBezTo>
                    <a:cubicBezTo>
                      <a:pt x="355049" y="81204"/>
                      <a:pt x="353231" y="80414"/>
                      <a:pt x="351202" y="79676"/>
                    </a:cubicBezTo>
                    <a:cubicBezTo>
                      <a:pt x="349172" y="78938"/>
                      <a:pt x="347090" y="78121"/>
                      <a:pt x="344956" y="77225"/>
                    </a:cubicBezTo>
                    <a:cubicBezTo>
                      <a:pt x="342821" y="76329"/>
                      <a:pt x="340739" y="75301"/>
                      <a:pt x="338710" y="74141"/>
                    </a:cubicBezTo>
                    <a:cubicBezTo>
                      <a:pt x="336680" y="72982"/>
                      <a:pt x="334862" y="71559"/>
                      <a:pt x="333254" y="69872"/>
                    </a:cubicBezTo>
                    <a:cubicBezTo>
                      <a:pt x="331646" y="68185"/>
                      <a:pt x="330355" y="66156"/>
                      <a:pt x="329380" y="63784"/>
                    </a:cubicBezTo>
                    <a:cubicBezTo>
                      <a:pt x="328405" y="61412"/>
                      <a:pt x="327917" y="58566"/>
                      <a:pt x="327917" y="55245"/>
                    </a:cubicBezTo>
                    <a:cubicBezTo>
                      <a:pt x="327917" y="51872"/>
                      <a:pt x="328576" y="48775"/>
                      <a:pt x="329894" y="45955"/>
                    </a:cubicBezTo>
                    <a:cubicBezTo>
                      <a:pt x="331212" y="43135"/>
                      <a:pt x="333109" y="40723"/>
                      <a:pt x="335587" y="38720"/>
                    </a:cubicBezTo>
                    <a:cubicBezTo>
                      <a:pt x="338064" y="36718"/>
                      <a:pt x="341082" y="35163"/>
                      <a:pt x="344639" y="34056"/>
                    </a:cubicBezTo>
                    <a:cubicBezTo>
                      <a:pt x="348197" y="32949"/>
                      <a:pt x="352190" y="32395"/>
                      <a:pt x="356618" y="32395"/>
                    </a:cubicBezTo>
                    <a:cubicBezTo>
                      <a:pt x="358832" y="32395"/>
                      <a:pt x="360980" y="32553"/>
                      <a:pt x="363062" y="32870"/>
                    </a:cubicBezTo>
                    <a:cubicBezTo>
                      <a:pt x="365144" y="33186"/>
                      <a:pt x="367028" y="33581"/>
                      <a:pt x="368715" y="34056"/>
                    </a:cubicBezTo>
                    <a:cubicBezTo>
                      <a:pt x="370402" y="34530"/>
                      <a:pt x="371825" y="35044"/>
                      <a:pt x="372984" y="35597"/>
                    </a:cubicBezTo>
                    <a:cubicBezTo>
                      <a:pt x="374144" y="36151"/>
                      <a:pt x="374974" y="36625"/>
                      <a:pt x="375475" y="37021"/>
                    </a:cubicBezTo>
                    <a:cubicBezTo>
                      <a:pt x="375976" y="37416"/>
                      <a:pt x="376331" y="37811"/>
                      <a:pt x="376542" y="38207"/>
                    </a:cubicBezTo>
                    <a:cubicBezTo>
                      <a:pt x="376753" y="38602"/>
                      <a:pt x="376911" y="39076"/>
                      <a:pt x="377017" y="39630"/>
                    </a:cubicBezTo>
                    <a:cubicBezTo>
                      <a:pt x="377122" y="40183"/>
                      <a:pt x="377214" y="40868"/>
                      <a:pt x="377293" y="41685"/>
                    </a:cubicBezTo>
                    <a:cubicBezTo>
                      <a:pt x="377372" y="42502"/>
                      <a:pt x="377412" y="43517"/>
                      <a:pt x="377412" y="44729"/>
                    </a:cubicBezTo>
                    <a:cubicBezTo>
                      <a:pt x="377412" y="46153"/>
                      <a:pt x="377372" y="47312"/>
                      <a:pt x="377293" y="48208"/>
                    </a:cubicBezTo>
                    <a:cubicBezTo>
                      <a:pt x="377214" y="49104"/>
                      <a:pt x="377083" y="49816"/>
                      <a:pt x="376898" y="50343"/>
                    </a:cubicBezTo>
                    <a:cubicBezTo>
                      <a:pt x="376714" y="50870"/>
                      <a:pt x="376463" y="51226"/>
                      <a:pt x="376147" y="51410"/>
                    </a:cubicBezTo>
                    <a:cubicBezTo>
                      <a:pt x="375831" y="51595"/>
                      <a:pt x="375461" y="51687"/>
                      <a:pt x="375040" y="51687"/>
                    </a:cubicBezTo>
                    <a:cubicBezTo>
                      <a:pt x="374566" y="51687"/>
                      <a:pt x="373828" y="51410"/>
                      <a:pt x="372826" y="50857"/>
                    </a:cubicBezTo>
                    <a:cubicBezTo>
                      <a:pt x="371825" y="50303"/>
                      <a:pt x="370573" y="49710"/>
                      <a:pt x="369071" y="49078"/>
                    </a:cubicBezTo>
                    <a:cubicBezTo>
                      <a:pt x="367568" y="48445"/>
                      <a:pt x="365829" y="47852"/>
                      <a:pt x="363852" y="47299"/>
                    </a:cubicBezTo>
                    <a:cubicBezTo>
                      <a:pt x="361876" y="46746"/>
                      <a:pt x="359622" y="46469"/>
                      <a:pt x="357092" y="46469"/>
                    </a:cubicBezTo>
                    <a:cubicBezTo>
                      <a:pt x="355300" y="46469"/>
                      <a:pt x="353745" y="46653"/>
                      <a:pt x="352427" y="47022"/>
                    </a:cubicBezTo>
                    <a:cubicBezTo>
                      <a:pt x="351110" y="47391"/>
                      <a:pt x="350029" y="47918"/>
                      <a:pt x="349186" y="48604"/>
                    </a:cubicBezTo>
                    <a:cubicBezTo>
                      <a:pt x="348343" y="49289"/>
                      <a:pt x="347710" y="50093"/>
                      <a:pt x="347288" y="51015"/>
                    </a:cubicBezTo>
                    <a:cubicBezTo>
                      <a:pt x="346866" y="51937"/>
                      <a:pt x="346656" y="52926"/>
                      <a:pt x="346656" y="53980"/>
                    </a:cubicBezTo>
                    <a:cubicBezTo>
                      <a:pt x="346656" y="55614"/>
                      <a:pt x="347157" y="56984"/>
                      <a:pt x="348158" y="58091"/>
                    </a:cubicBezTo>
                    <a:cubicBezTo>
                      <a:pt x="349159" y="59198"/>
                      <a:pt x="350477" y="60173"/>
                      <a:pt x="352111" y="61017"/>
                    </a:cubicBezTo>
                    <a:cubicBezTo>
                      <a:pt x="353745" y="61860"/>
                      <a:pt x="355604" y="62651"/>
                      <a:pt x="357685" y="63389"/>
                    </a:cubicBezTo>
                    <a:cubicBezTo>
                      <a:pt x="359767" y="64127"/>
                      <a:pt x="361876" y="64930"/>
                      <a:pt x="364010" y="65800"/>
                    </a:cubicBezTo>
                    <a:cubicBezTo>
                      <a:pt x="366145" y="66670"/>
                      <a:pt x="368254" y="67684"/>
                      <a:pt x="370336" y="68844"/>
                    </a:cubicBezTo>
                    <a:cubicBezTo>
                      <a:pt x="372418" y="70004"/>
                      <a:pt x="374276" y="71427"/>
                      <a:pt x="375910" y="73113"/>
                    </a:cubicBezTo>
                    <a:cubicBezTo>
                      <a:pt x="377544" y="74800"/>
                      <a:pt x="378862" y="76816"/>
                      <a:pt x="379863" y="79162"/>
                    </a:cubicBezTo>
                    <a:cubicBezTo>
                      <a:pt x="380865" y="81507"/>
                      <a:pt x="381365" y="84288"/>
                      <a:pt x="381365" y="87503"/>
                    </a:cubicBezTo>
                    <a:close/>
                    <a:moveTo>
                      <a:pt x="462576" y="107427"/>
                    </a:moveTo>
                    <a:cubicBezTo>
                      <a:pt x="462576" y="107954"/>
                      <a:pt x="462418" y="108416"/>
                      <a:pt x="462102" y="108811"/>
                    </a:cubicBezTo>
                    <a:cubicBezTo>
                      <a:pt x="461786" y="109206"/>
                      <a:pt x="461258" y="109536"/>
                      <a:pt x="460520" y="109799"/>
                    </a:cubicBezTo>
                    <a:cubicBezTo>
                      <a:pt x="459782" y="110063"/>
                      <a:pt x="458767" y="110261"/>
                      <a:pt x="457476" y="110392"/>
                    </a:cubicBezTo>
                    <a:cubicBezTo>
                      <a:pt x="456185" y="110524"/>
                      <a:pt x="454590" y="110590"/>
                      <a:pt x="452693" y="110590"/>
                    </a:cubicBezTo>
                    <a:cubicBezTo>
                      <a:pt x="450742" y="110590"/>
                      <a:pt x="449122" y="110524"/>
                      <a:pt x="447830" y="110392"/>
                    </a:cubicBezTo>
                    <a:cubicBezTo>
                      <a:pt x="446539" y="110261"/>
                      <a:pt x="445524" y="110063"/>
                      <a:pt x="444786" y="109799"/>
                    </a:cubicBezTo>
                    <a:cubicBezTo>
                      <a:pt x="444048" y="109536"/>
                      <a:pt x="443521" y="109206"/>
                      <a:pt x="443205" y="108811"/>
                    </a:cubicBezTo>
                    <a:cubicBezTo>
                      <a:pt x="442889" y="108416"/>
                      <a:pt x="442731" y="107954"/>
                      <a:pt x="442731" y="107427"/>
                    </a:cubicBezTo>
                    <a:lnTo>
                      <a:pt x="442731" y="67184"/>
                    </a:lnTo>
                    <a:cubicBezTo>
                      <a:pt x="442731" y="63758"/>
                      <a:pt x="442480" y="61069"/>
                      <a:pt x="441979" y="59119"/>
                    </a:cubicBezTo>
                    <a:cubicBezTo>
                      <a:pt x="441478" y="57169"/>
                      <a:pt x="440753" y="55495"/>
                      <a:pt x="439805" y="54099"/>
                    </a:cubicBezTo>
                    <a:cubicBezTo>
                      <a:pt x="438856" y="52702"/>
                      <a:pt x="437631" y="51621"/>
                      <a:pt x="436129" y="50857"/>
                    </a:cubicBezTo>
                    <a:cubicBezTo>
                      <a:pt x="434626" y="50093"/>
                      <a:pt x="432873" y="49710"/>
                      <a:pt x="430871" y="49710"/>
                    </a:cubicBezTo>
                    <a:cubicBezTo>
                      <a:pt x="428340" y="49710"/>
                      <a:pt x="425784" y="50633"/>
                      <a:pt x="423202" y="52478"/>
                    </a:cubicBezTo>
                    <a:cubicBezTo>
                      <a:pt x="420618" y="54323"/>
                      <a:pt x="417931" y="57011"/>
                      <a:pt x="415137" y="60542"/>
                    </a:cubicBezTo>
                    <a:lnTo>
                      <a:pt x="415137" y="107427"/>
                    </a:lnTo>
                    <a:cubicBezTo>
                      <a:pt x="415137" y="107954"/>
                      <a:pt x="414979" y="108416"/>
                      <a:pt x="414662" y="108811"/>
                    </a:cubicBezTo>
                    <a:cubicBezTo>
                      <a:pt x="414346" y="109206"/>
                      <a:pt x="413806" y="109536"/>
                      <a:pt x="413041" y="109799"/>
                    </a:cubicBezTo>
                    <a:cubicBezTo>
                      <a:pt x="412277" y="110063"/>
                      <a:pt x="411263" y="110261"/>
                      <a:pt x="409997" y="110392"/>
                    </a:cubicBezTo>
                    <a:cubicBezTo>
                      <a:pt x="408732" y="110524"/>
                      <a:pt x="407125" y="110590"/>
                      <a:pt x="405175" y="110590"/>
                    </a:cubicBezTo>
                    <a:cubicBezTo>
                      <a:pt x="403224" y="110590"/>
                      <a:pt x="401617" y="110524"/>
                      <a:pt x="400352" y="110392"/>
                    </a:cubicBezTo>
                    <a:cubicBezTo>
                      <a:pt x="399086" y="110261"/>
                      <a:pt x="398072" y="110063"/>
                      <a:pt x="397308" y="109799"/>
                    </a:cubicBezTo>
                    <a:cubicBezTo>
                      <a:pt x="396543" y="109536"/>
                      <a:pt x="396003" y="109206"/>
                      <a:pt x="395687" y="108811"/>
                    </a:cubicBezTo>
                    <a:cubicBezTo>
                      <a:pt x="395371" y="108416"/>
                      <a:pt x="395212" y="107954"/>
                      <a:pt x="395212" y="107427"/>
                    </a:cubicBezTo>
                    <a:lnTo>
                      <a:pt x="395212" y="3457"/>
                    </a:lnTo>
                    <a:cubicBezTo>
                      <a:pt x="395212" y="2931"/>
                      <a:pt x="395371" y="2456"/>
                      <a:pt x="395687" y="2034"/>
                    </a:cubicBezTo>
                    <a:cubicBezTo>
                      <a:pt x="396003" y="1613"/>
                      <a:pt x="396543" y="1257"/>
                      <a:pt x="397308" y="968"/>
                    </a:cubicBezTo>
                    <a:cubicBezTo>
                      <a:pt x="398072" y="677"/>
                      <a:pt x="399086" y="453"/>
                      <a:pt x="400352" y="295"/>
                    </a:cubicBezTo>
                    <a:cubicBezTo>
                      <a:pt x="401617" y="137"/>
                      <a:pt x="403224" y="58"/>
                      <a:pt x="405175" y="58"/>
                    </a:cubicBezTo>
                    <a:cubicBezTo>
                      <a:pt x="407125" y="58"/>
                      <a:pt x="408732" y="137"/>
                      <a:pt x="409997" y="295"/>
                    </a:cubicBezTo>
                    <a:cubicBezTo>
                      <a:pt x="411263" y="453"/>
                      <a:pt x="412277" y="677"/>
                      <a:pt x="413041" y="968"/>
                    </a:cubicBezTo>
                    <a:cubicBezTo>
                      <a:pt x="413806" y="1257"/>
                      <a:pt x="414346" y="1613"/>
                      <a:pt x="414662" y="2034"/>
                    </a:cubicBezTo>
                    <a:cubicBezTo>
                      <a:pt x="414979" y="2456"/>
                      <a:pt x="415137" y="2931"/>
                      <a:pt x="415137" y="3457"/>
                    </a:cubicBezTo>
                    <a:lnTo>
                      <a:pt x="415137" y="42437"/>
                    </a:lnTo>
                    <a:cubicBezTo>
                      <a:pt x="418563" y="39063"/>
                      <a:pt x="422055" y="36546"/>
                      <a:pt x="425613" y="34886"/>
                    </a:cubicBezTo>
                    <a:cubicBezTo>
                      <a:pt x="429171" y="33226"/>
                      <a:pt x="432873" y="32395"/>
                      <a:pt x="436721" y="32395"/>
                    </a:cubicBezTo>
                    <a:cubicBezTo>
                      <a:pt x="441518" y="32395"/>
                      <a:pt x="445563" y="33186"/>
                      <a:pt x="448858" y="34767"/>
                    </a:cubicBezTo>
                    <a:cubicBezTo>
                      <a:pt x="452152" y="36349"/>
                      <a:pt x="454814" y="38510"/>
                      <a:pt x="456844" y="41251"/>
                    </a:cubicBezTo>
                    <a:cubicBezTo>
                      <a:pt x="458873" y="43991"/>
                      <a:pt x="460336" y="47194"/>
                      <a:pt x="461232" y="50857"/>
                    </a:cubicBezTo>
                    <a:cubicBezTo>
                      <a:pt x="462127" y="54520"/>
                      <a:pt x="462576" y="58961"/>
                      <a:pt x="462576" y="6417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12" name="Полилиния: фигура 11">
              <a:extLst>
                <a:ext uri="{FF2B5EF4-FFF2-40B4-BE49-F238E27FC236}">
                  <a16:creationId xmlns:a16="http://schemas.microsoft.com/office/drawing/2014/main" id="{8A0CDBCC-D7EB-45A6-9EA6-1480E7A046DF}"/>
                </a:ext>
              </a:extLst>
            </p:cNvPr>
            <p:cNvSpPr/>
            <p:nvPr/>
          </p:nvSpPr>
          <p:spPr>
            <a:xfrm>
              <a:off x="4681537" y="300034"/>
              <a:ext cx="952499" cy="380996"/>
            </a:xfrm>
            <a:custGeom>
              <a:avLst/>
              <a:gdLst>
                <a:gd name="connsiteX0" fmla="*/ 0 w 952500"/>
                <a:gd name="connsiteY0" fmla="*/ 63501 h 380996"/>
                <a:gd name="connsiteX1" fmla="*/ 63503 w 952500"/>
                <a:gd name="connsiteY1" fmla="*/ 0 h 380996"/>
                <a:gd name="connsiteX2" fmla="*/ 888997 w 952500"/>
                <a:gd name="connsiteY2" fmla="*/ 0 h 380996"/>
                <a:gd name="connsiteX3" fmla="*/ 952500 w 952500"/>
                <a:gd name="connsiteY3" fmla="*/ 63501 h 380996"/>
                <a:gd name="connsiteX4" fmla="*/ 952500 w 952500"/>
                <a:gd name="connsiteY4" fmla="*/ 317496 h 380996"/>
                <a:gd name="connsiteX5" fmla="*/ 888997 w 952500"/>
                <a:gd name="connsiteY5" fmla="*/ 380997 h 380996"/>
                <a:gd name="connsiteX6" fmla="*/ 63503 w 952500"/>
                <a:gd name="connsiteY6" fmla="*/ 380997 h 380996"/>
                <a:gd name="connsiteX7" fmla="*/ 0 w 952500"/>
                <a:gd name="connsiteY7" fmla="*/ 317496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380996">
                  <a:moveTo>
                    <a:pt x="0" y="63501"/>
                  </a:moveTo>
                  <a:cubicBezTo>
                    <a:pt x="0" y="28430"/>
                    <a:pt x="28432" y="0"/>
                    <a:pt x="63503" y="0"/>
                  </a:cubicBezTo>
                  <a:lnTo>
                    <a:pt x="888997" y="0"/>
                  </a:lnTo>
                  <a:cubicBezTo>
                    <a:pt x="924068" y="0"/>
                    <a:pt x="952500" y="28430"/>
                    <a:pt x="952500" y="63501"/>
                  </a:cubicBezTo>
                  <a:lnTo>
                    <a:pt x="952500" y="317496"/>
                  </a:lnTo>
                  <a:cubicBezTo>
                    <a:pt x="952500" y="352567"/>
                    <a:pt x="924068" y="380997"/>
                    <a:pt x="888997" y="380997"/>
                  </a:cubicBezTo>
                  <a:lnTo>
                    <a:pt x="63503" y="380997"/>
                  </a:lnTo>
                  <a:cubicBezTo>
                    <a:pt x="28432" y="380997"/>
                    <a:pt x="0" y="352567"/>
                    <a:pt x="0" y="317496"/>
                  </a:cubicBezTo>
                  <a:close/>
                </a:path>
              </a:pathLst>
            </a:custGeom>
            <a:solidFill>
              <a:schemeClr val="accent4">
                <a:lumMod val="60000"/>
                <a:lumOff val="40000"/>
              </a:schemeClr>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Translate</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3" name="Рисунок 4">
              <a:extLst>
                <a:ext uri="{FF2B5EF4-FFF2-40B4-BE49-F238E27FC236}">
                  <a16:creationId xmlns:a16="http://schemas.microsoft.com/office/drawing/2014/main" id="{2EB80660-13B3-42E3-A06A-EBDED5E78869}"/>
                </a:ext>
              </a:extLst>
            </p:cNvPr>
            <p:cNvGrpSpPr/>
            <p:nvPr/>
          </p:nvGrpSpPr>
          <p:grpSpPr>
            <a:xfrm>
              <a:off x="519112" y="779255"/>
              <a:ext cx="952500" cy="1762109"/>
              <a:chOff x="519112" y="779255"/>
              <a:chExt cx="952500" cy="1762109"/>
            </a:xfrm>
          </p:grpSpPr>
          <p:sp>
            <p:nvSpPr>
              <p:cNvPr id="164" name="Полилиния: фигура 163">
                <a:extLst>
                  <a:ext uri="{FF2B5EF4-FFF2-40B4-BE49-F238E27FC236}">
                    <a16:creationId xmlns:a16="http://schemas.microsoft.com/office/drawing/2014/main" id="{5543475A-2E8B-402E-B8EB-F85B4C316F1B}"/>
                  </a:ext>
                </a:extLst>
              </p:cNvPr>
              <p:cNvSpPr/>
              <p:nvPr/>
            </p:nvSpPr>
            <p:spPr>
              <a:xfrm>
                <a:off x="519112" y="779255"/>
                <a:ext cx="952500" cy="1762109"/>
              </a:xfrm>
              <a:custGeom>
                <a:avLst/>
                <a:gdLst>
                  <a:gd name="connsiteX0" fmla="*/ 50 w 952500"/>
                  <a:gd name="connsiteY0" fmla="*/ 77 h 1762109"/>
                  <a:gd name="connsiteX1" fmla="*/ 952550 w 952500"/>
                  <a:gd name="connsiteY1" fmla="*/ 77 h 1762109"/>
                  <a:gd name="connsiteX2" fmla="*/ 952550 w 952500"/>
                  <a:gd name="connsiteY2" fmla="*/ 1762187 h 1762109"/>
                  <a:gd name="connsiteX3" fmla="*/ 50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50" y="77"/>
                    </a:moveTo>
                    <a:lnTo>
                      <a:pt x="952550" y="77"/>
                    </a:lnTo>
                    <a:lnTo>
                      <a:pt x="952550" y="1762187"/>
                    </a:lnTo>
                    <a:lnTo>
                      <a:pt x="50"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65" name="Рисунок 4">
                <a:extLst>
                  <a:ext uri="{FF2B5EF4-FFF2-40B4-BE49-F238E27FC236}">
                    <a16:creationId xmlns:a16="http://schemas.microsoft.com/office/drawing/2014/main" id="{EA8E026E-A06B-4BAA-A78C-7B5EFCC4CB2E}"/>
                  </a:ext>
                </a:extLst>
              </p:cNvPr>
              <p:cNvGrpSpPr/>
              <p:nvPr/>
            </p:nvGrpSpPr>
            <p:grpSpPr>
              <a:xfrm>
                <a:off x="578664" y="823719"/>
                <a:ext cx="822166" cy="1700006"/>
                <a:chOff x="578664" y="823719"/>
                <a:chExt cx="822166" cy="1700006"/>
              </a:xfrm>
              <a:solidFill>
                <a:srgbClr val="000000"/>
              </a:solidFill>
            </p:grpSpPr>
            <p:sp>
              <p:nvSpPr>
                <p:cNvPr id="166" name="Полилиния: фигура 165">
                  <a:extLst>
                    <a:ext uri="{FF2B5EF4-FFF2-40B4-BE49-F238E27FC236}">
                      <a16:creationId xmlns:a16="http://schemas.microsoft.com/office/drawing/2014/main" id="{BD3794C2-2E8E-455F-90CF-3846C21EEDC0}"/>
                    </a:ext>
                  </a:extLst>
                </p:cNvPr>
                <p:cNvSpPr/>
                <p:nvPr/>
              </p:nvSpPr>
              <p:spPr>
                <a:xfrm>
                  <a:off x="578664" y="845666"/>
                  <a:ext cx="25937" cy="25937"/>
                </a:xfrm>
                <a:custGeom>
                  <a:avLst/>
                  <a:gdLst>
                    <a:gd name="connsiteX0" fmla="*/ 60 w 25937"/>
                    <a:gd name="connsiteY0" fmla="*/ 13037 h 25937"/>
                    <a:gd name="connsiteX1" fmla="*/ 3872 w 25937"/>
                    <a:gd name="connsiteY1" fmla="*/ 3880 h 25937"/>
                    <a:gd name="connsiteX2" fmla="*/ 13004 w 25937"/>
                    <a:gd name="connsiteY2" fmla="*/ 94 h 25937"/>
                    <a:gd name="connsiteX3" fmla="*/ 22187 w 25937"/>
                    <a:gd name="connsiteY3" fmla="*/ 3880 h 25937"/>
                    <a:gd name="connsiteX4" fmla="*/ 25998 w 25937"/>
                    <a:gd name="connsiteY4" fmla="*/ 13037 h 25937"/>
                    <a:gd name="connsiteX5" fmla="*/ 22187 w 25937"/>
                    <a:gd name="connsiteY5" fmla="*/ 22220 h 25937"/>
                    <a:gd name="connsiteX6" fmla="*/ 13004 w 25937"/>
                    <a:gd name="connsiteY6" fmla="*/ 26032 h 25937"/>
                    <a:gd name="connsiteX7" fmla="*/ 3872 w 25937"/>
                    <a:gd name="connsiteY7" fmla="*/ 22220 h 25937"/>
                    <a:gd name="connsiteX8" fmla="*/ 60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037"/>
                      </a:moveTo>
                      <a:cubicBezTo>
                        <a:pt x="60" y="9456"/>
                        <a:pt x="1331" y="6404"/>
                        <a:pt x="3872" y="3880"/>
                      </a:cubicBezTo>
                      <a:cubicBezTo>
                        <a:pt x="6412" y="1356"/>
                        <a:pt x="9456" y="94"/>
                        <a:pt x="13004" y="94"/>
                      </a:cubicBezTo>
                      <a:cubicBezTo>
                        <a:pt x="16585" y="94"/>
                        <a:pt x="19646" y="1356"/>
                        <a:pt x="22187" y="3880"/>
                      </a:cubicBezTo>
                      <a:cubicBezTo>
                        <a:pt x="24728" y="6404"/>
                        <a:pt x="25998" y="9456"/>
                        <a:pt x="25998" y="13037"/>
                      </a:cubicBezTo>
                      <a:cubicBezTo>
                        <a:pt x="25998" y="16618"/>
                        <a:pt x="24728" y="19679"/>
                        <a:pt x="22187" y="22220"/>
                      </a:cubicBezTo>
                      <a:cubicBezTo>
                        <a:pt x="19646" y="24761"/>
                        <a:pt x="16585" y="26032"/>
                        <a:pt x="13004" y="26032"/>
                      </a:cubicBezTo>
                      <a:cubicBezTo>
                        <a:pt x="9456" y="26032"/>
                        <a:pt x="6412" y="24761"/>
                        <a:pt x="3872" y="22220"/>
                      </a:cubicBezTo>
                      <a:cubicBezTo>
                        <a:pt x="1331" y="19679"/>
                        <a:pt x="60" y="16618"/>
                        <a:pt x="60"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7" name="Полилиния: фигура 166">
                  <a:extLst>
                    <a:ext uri="{FF2B5EF4-FFF2-40B4-BE49-F238E27FC236}">
                      <a16:creationId xmlns:a16="http://schemas.microsoft.com/office/drawing/2014/main" id="{FB92F11F-9178-4BA4-8827-7AA171C3A7D1}"/>
                    </a:ext>
                  </a:extLst>
                </p:cNvPr>
                <p:cNvSpPr/>
                <p:nvPr/>
              </p:nvSpPr>
              <p:spPr>
                <a:xfrm>
                  <a:off x="671977" y="823719"/>
                  <a:ext cx="554098" cy="90244"/>
                </a:xfrm>
                <a:custGeom>
                  <a:avLst/>
                  <a:gdLst>
                    <a:gd name="connsiteX0" fmla="*/ 50974 w 554098"/>
                    <a:gd name="connsiteY0" fmla="*/ 37645 h 90244"/>
                    <a:gd name="connsiteX1" fmla="*/ 48774 w 554098"/>
                    <a:gd name="connsiteY1" fmla="*/ 52660 h 90244"/>
                    <a:gd name="connsiteX2" fmla="*/ 42353 w 554098"/>
                    <a:gd name="connsiteY2" fmla="*/ 63301 h 90244"/>
                    <a:gd name="connsiteX3" fmla="*/ 31993 w 554098"/>
                    <a:gd name="connsiteY3" fmla="*/ 69619 h 90244"/>
                    <a:gd name="connsiteX4" fmla="*/ 17362 w 554098"/>
                    <a:gd name="connsiteY4" fmla="*/ 71717 h 90244"/>
                    <a:gd name="connsiteX5" fmla="*/ 3344 w 554098"/>
                    <a:gd name="connsiteY5" fmla="*/ 71717 h 90244"/>
                    <a:gd name="connsiteX6" fmla="*/ 1118 w 554098"/>
                    <a:gd name="connsiteY6" fmla="*/ 70924 h 90244"/>
                    <a:gd name="connsiteX7" fmla="*/ 70 w 554098"/>
                    <a:gd name="connsiteY7" fmla="*/ 68136 h 90244"/>
                    <a:gd name="connsiteX8" fmla="*/ 70 w 554098"/>
                    <a:gd name="connsiteY8" fmla="*/ 9098 h 90244"/>
                    <a:gd name="connsiteX9" fmla="*/ 1118 w 554098"/>
                    <a:gd name="connsiteY9" fmla="*/ 6310 h 90244"/>
                    <a:gd name="connsiteX10" fmla="*/ 3344 w 554098"/>
                    <a:gd name="connsiteY10" fmla="*/ 5517 h 90244"/>
                    <a:gd name="connsiteX11" fmla="*/ 18334 w 554098"/>
                    <a:gd name="connsiteY11" fmla="*/ 5517 h 90244"/>
                    <a:gd name="connsiteX12" fmla="*/ 32863 w 554098"/>
                    <a:gd name="connsiteY12" fmla="*/ 7742 h 90244"/>
                    <a:gd name="connsiteX13" fmla="*/ 42814 w 554098"/>
                    <a:gd name="connsiteY13" fmla="*/ 14137 h 90244"/>
                    <a:gd name="connsiteX14" fmla="*/ 48902 w 554098"/>
                    <a:gd name="connsiteY14" fmla="*/ 24241 h 90244"/>
                    <a:gd name="connsiteX15" fmla="*/ 50974 w 554098"/>
                    <a:gd name="connsiteY15" fmla="*/ 37645 h 90244"/>
                    <a:gd name="connsiteX16" fmla="*/ 41714 w 554098"/>
                    <a:gd name="connsiteY16" fmla="*/ 38003 h 90244"/>
                    <a:gd name="connsiteX17" fmla="*/ 40383 w 554098"/>
                    <a:gd name="connsiteY17" fmla="*/ 28001 h 90244"/>
                    <a:gd name="connsiteX18" fmla="*/ 36214 w 554098"/>
                    <a:gd name="connsiteY18" fmla="*/ 19995 h 90244"/>
                    <a:gd name="connsiteX19" fmla="*/ 29026 w 554098"/>
                    <a:gd name="connsiteY19" fmla="*/ 14726 h 90244"/>
                    <a:gd name="connsiteX20" fmla="*/ 17822 w 554098"/>
                    <a:gd name="connsiteY20" fmla="*/ 12833 h 90244"/>
                    <a:gd name="connsiteX21" fmla="*/ 8869 w 554098"/>
                    <a:gd name="connsiteY21" fmla="*/ 12833 h 90244"/>
                    <a:gd name="connsiteX22" fmla="*/ 8869 w 554098"/>
                    <a:gd name="connsiteY22" fmla="*/ 64350 h 90244"/>
                    <a:gd name="connsiteX23" fmla="*/ 17924 w 554098"/>
                    <a:gd name="connsiteY23" fmla="*/ 64350 h 90244"/>
                    <a:gd name="connsiteX24" fmla="*/ 28617 w 554098"/>
                    <a:gd name="connsiteY24" fmla="*/ 62764 h 90244"/>
                    <a:gd name="connsiteX25" fmla="*/ 35881 w 554098"/>
                    <a:gd name="connsiteY25" fmla="*/ 57904 h 90244"/>
                    <a:gd name="connsiteX26" fmla="*/ 40256 w 554098"/>
                    <a:gd name="connsiteY26" fmla="*/ 49693 h 90244"/>
                    <a:gd name="connsiteX27" fmla="*/ 41714 w 554098"/>
                    <a:gd name="connsiteY27" fmla="*/ 38003 h 90244"/>
                    <a:gd name="connsiteX28" fmla="*/ 101888 w 554098"/>
                    <a:gd name="connsiteY28" fmla="*/ 45421 h 90244"/>
                    <a:gd name="connsiteX29" fmla="*/ 100886 w 554098"/>
                    <a:gd name="connsiteY29" fmla="*/ 48260 h 90244"/>
                    <a:gd name="connsiteX30" fmla="*/ 98599 w 554098"/>
                    <a:gd name="connsiteY30" fmla="*/ 49105 h 90244"/>
                    <a:gd name="connsiteX31" fmla="*/ 68276 w 554098"/>
                    <a:gd name="connsiteY31" fmla="*/ 49105 h 90244"/>
                    <a:gd name="connsiteX32" fmla="*/ 69047 w 554098"/>
                    <a:gd name="connsiteY32" fmla="*/ 56011 h 90244"/>
                    <a:gd name="connsiteX33" fmla="*/ 71618 w 554098"/>
                    <a:gd name="connsiteY33" fmla="*/ 61280 h 90244"/>
                    <a:gd name="connsiteX34" fmla="*/ 76296 w 554098"/>
                    <a:gd name="connsiteY34" fmla="*/ 64657 h 90244"/>
                    <a:gd name="connsiteX35" fmla="*/ 83339 w 554098"/>
                    <a:gd name="connsiteY35" fmla="*/ 65834 h 90244"/>
                    <a:gd name="connsiteX36" fmla="*/ 89200 w 554098"/>
                    <a:gd name="connsiteY36" fmla="*/ 65296 h 90244"/>
                    <a:gd name="connsiteX37" fmla="*/ 93647 w 554098"/>
                    <a:gd name="connsiteY37" fmla="*/ 64094 h 90244"/>
                    <a:gd name="connsiteX38" fmla="*/ 96731 w 554098"/>
                    <a:gd name="connsiteY38" fmla="*/ 62892 h 90244"/>
                    <a:gd name="connsiteX39" fmla="*/ 98557 w 554098"/>
                    <a:gd name="connsiteY39" fmla="*/ 62355 h 90244"/>
                    <a:gd name="connsiteX40" fmla="*/ 99199 w 554098"/>
                    <a:gd name="connsiteY40" fmla="*/ 62534 h 90244"/>
                    <a:gd name="connsiteX41" fmla="*/ 99635 w 554098"/>
                    <a:gd name="connsiteY41" fmla="*/ 63071 h 90244"/>
                    <a:gd name="connsiteX42" fmla="*/ 99867 w 554098"/>
                    <a:gd name="connsiteY42" fmla="*/ 64069 h 90244"/>
                    <a:gd name="connsiteX43" fmla="*/ 99944 w 554098"/>
                    <a:gd name="connsiteY43" fmla="*/ 65629 h 90244"/>
                    <a:gd name="connsiteX44" fmla="*/ 99893 w 554098"/>
                    <a:gd name="connsiteY44" fmla="*/ 66780 h 90244"/>
                    <a:gd name="connsiteX45" fmla="*/ 99765 w 554098"/>
                    <a:gd name="connsiteY45" fmla="*/ 67650 h 90244"/>
                    <a:gd name="connsiteX46" fmla="*/ 99509 w 554098"/>
                    <a:gd name="connsiteY46" fmla="*/ 68340 h 90244"/>
                    <a:gd name="connsiteX47" fmla="*/ 99048 w 554098"/>
                    <a:gd name="connsiteY47" fmla="*/ 68929 h 90244"/>
                    <a:gd name="connsiteX48" fmla="*/ 97386 w 554098"/>
                    <a:gd name="connsiteY48" fmla="*/ 69850 h 90244"/>
                    <a:gd name="connsiteX49" fmla="*/ 93805 w 554098"/>
                    <a:gd name="connsiteY49" fmla="*/ 71103 h 90244"/>
                    <a:gd name="connsiteX50" fmla="*/ 88715 w 554098"/>
                    <a:gd name="connsiteY50" fmla="*/ 72203 h 90244"/>
                    <a:gd name="connsiteX51" fmla="*/ 82550 w 554098"/>
                    <a:gd name="connsiteY51" fmla="*/ 72689 h 90244"/>
                    <a:gd name="connsiteX52" fmla="*/ 72599 w 554098"/>
                    <a:gd name="connsiteY52" fmla="*/ 71103 h 90244"/>
                    <a:gd name="connsiteX53" fmla="*/ 65411 w 554098"/>
                    <a:gd name="connsiteY53" fmla="*/ 66396 h 90244"/>
                    <a:gd name="connsiteX54" fmla="*/ 61012 w 554098"/>
                    <a:gd name="connsiteY54" fmla="*/ 58569 h 90244"/>
                    <a:gd name="connsiteX55" fmla="*/ 59528 w 554098"/>
                    <a:gd name="connsiteY55" fmla="*/ 47621 h 90244"/>
                    <a:gd name="connsiteX56" fmla="*/ 61063 w 554098"/>
                    <a:gd name="connsiteY56" fmla="*/ 36954 h 90244"/>
                    <a:gd name="connsiteX57" fmla="*/ 65488 w 554098"/>
                    <a:gd name="connsiteY57" fmla="*/ 28922 h 90244"/>
                    <a:gd name="connsiteX58" fmla="*/ 72471 w 554098"/>
                    <a:gd name="connsiteY58" fmla="*/ 23857 h 90244"/>
                    <a:gd name="connsiteX59" fmla="*/ 81629 w 554098"/>
                    <a:gd name="connsiteY59" fmla="*/ 22092 h 90244"/>
                    <a:gd name="connsiteX60" fmla="*/ 90864 w 554098"/>
                    <a:gd name="connsiteY60" fmla="*/ 23832 h 90244"/>
                    <a:gd name="connsiteX61" fmla="*/ 97130 w 554098"/>
                    <a:gd name="connsiteY61" fmla="*/ 28513 h 90244"/>
                    <a:gd name="connsiteX62" fmla="*/ 100737 w 554098"/>
                    <a:gd name="connsiteY62" fmla="*/ 35419 h 90244"/>
                    <a:gd name="connsiteX63" fmla="*/ 101888 w 554098"/>
                    <a:gd name="connsiteY63" fmla="*/ 43886 h 90244"/>
                    <a:gd name="connsiteX64" fmla="*/ 93395 w 554098"/>
                    <a:gd name="connsiteY64" fmla="*/ 42914 h 90244"/>
                    <a:gd name="connsiteX65" fmla="*/ 90436 w 554098"/>
                    <a:gd name="connsiteY65" fmla="*/ 32478 h 90244"/>
                    <a:gd name="connsiteX66" fmla="*/ 81197 w 554098"/>
                    <a:gd name="connsiteY66" fmla="*/ 28692 h 90244"/>
                    <a:gd name="connsiteX67" fmla="*/ 75689 w 554098"/>
                    <a:gd name="connsiteY67" fmla="*/ 29869 h 90244"/>
                    <a:gd name="connsiteX68" fmla="*/ 71725 w 554098"/>
                    <a:gd name="connsiteY68" fmla="*/ 32989 h 90244"/>
                    <a:gd name="connsiteX69" fmla="*/ 69254 w 554098"/>
                    <a:gd name="connsiteY69" fmla="*/ 37517 h 90244"/>
                    <a:gd name="connsiteX70" fmla="*/ 68276 w 554098"/>
                    <a:gd name="connsiteY70" fmla="*/ 42914 h 90244"/>
                    <a:gd name="connsiteX71" fmla="*/ 138500 w 554098"/>
                    <a:gd name="connsiteY71" fmla="*/ 5466 h 90244"/>
                    <a:gd name="connsiteX72" fmla="*/ 138398 w 554098"/>
                    <a:gd name="connsiteY72" fmla="*/ 7026 h 90244"/>
                    <a:gd name="connsiteX73" fmla="*/ 138168 w 554098"/>
                    <a:gd name="connsiteY73" fmla="*/ 7973 h 90244"/>
                    <a:gd name="connsiteX74" fmla="*/ 137835 w 554098"/>
                    <a:gd name="connsiteY74" fmla="*/ 8458 h 90244"/>
                    <a:gd name="connsiteX75" fmla="*/ 137324 w 554098"/>
                    <a:gd name="connsiteY75" fmla="*/ 8586 h 90244"/>
                    <a:gd name="connsiteX76" fmla="*/ 136428 w 554098"/>
                    <a:gd name="connsiteY76" fmla="*/ 8356 h 90244"/>
                    <a:gd name="connsiteX77" fmla="*/ 135123 w 554098"/>
                    <a:gd name="connsiteY77" fmla="*/ 7845 h 90244"/>
                    <a:gd name="connsiteX78" fmla="*/ 133308 w 554098"/>
                    <a:gd name="connsiteY78" fmla="*/ 7333 h 90244"/>
                    <a:gd name="connsiteX79" fmla="*/ 130877 w 554098"/>
                    <a:gd name="connsiteY79" fmla="*/ 7103 h 90244"/>
                    <a:gd name="connsiteX80" fmla="*/ 127655 w 554098"/>
                    <a:gd name="connsiteY80" fmla="*/ 7717 h 90244"/>
                    <a:gd name="connsiteX81" fmla="*/ 125506 w 554098"/>
                    <a:gd name="connsiteY81" fmla="*/ 9635 h 90244"/>
                    <a:gd name="connsiteX82" fmla="*/ 124329 w 554098"/>
                    <a:gd name="connsiteY82" fmla="*/ 13012 h 90244"/>
                    <a:gd name="connsiteX83" fmla="*/ 123971 w 554098"/>
                    <a:gd name="connsiteY83" fmla="*/ 18051 h 90244"/>
                    <a:gd name="connsiteX84" fmla="*/ 123971 w 554098"/>
                    <a:gd name="connsiteY84" fmla="*/ 23064 h 90244"/>
                    <a:gd name="connsiteX85" fmla="*/ 134254 w 554098"/>
                    <a:gd name="connsiteY85" fmla="*/ 23064 h 90244"/>
                    <a:gd name="connsiteX86" fmla="*/ 134944 w 554098"/>
                    <a:gd name="connsiteY86" fmla="*/ 23244 h 90244"/>
                    <a:gd name="connsiteX87" fmla="*/ 135456 w 554098"/>
                    <a:gd name="connsiteY87" fmla="*/ 23857 h 90244"/>
                    <a:gd name="connsiteX88" fmla="*/ 135814 w 554098"/>
                    <a:gd name="connsiteY88" fmla="*/ 24957 h 90244"/>
                    <a:gd name="connsiteX89" fmla="*/ 135943 w 554098"/>
                    <a:gd name="connsiteY89" fmla="*/ 26595 h 90244"/>
                    <a:gd name="connsiteX90" fmla="*/ 135482 w 554098"/>
                    <a:gd name="connsiteY90" fmla="*/ 29255 h 90244"/>
                    <a:gd name="connsiteX91" fmla="*/ 134254 w 554098"/>
                    <a:gd name="connsiteY91" fmla="*/ 30073 h 90244"/>
                    <a:gd name="connsiteX92" fmla="*/ 123971 w 554098"/>
                    <a:gd name="connsiteY92" fmla="*/ 30073 h 90244"/>
                    <a:gd name="connsiteX93" fmla="*/ 123971 w 554098"/>
                    <a:gd name="connsiteY93" fmla="*/ 70438 h 90244"/>
                    <a:gd name="connsiteX94" fmla="*/ 123767 w 554098"/>
                    <a:gd name="connsiteY94" fmla="*/ 71129 h 90244"/>
                    <a:gd name="connsiteX95" fmla="*/ 123075 w 554098"/>
                    <a:gd name="connsiteY95" fmla="*/ 71615 h 90244"/>
                    <a:gd name="connsiteX96" fmla="*/ 121771 w 554098"/>
                    <a:gd name="connsiteY96" fmla="*/ 71922 h 90244"/>
                    <a:gd name="connsiteX97" fmla="*/ 119724 w 554098"/>
                    <a:gd name="connsiteY97" fmla="*/ 72024 h 90244"/>
                    <a:gd name="connsiteX98" fmla="*/ 117678 w 554098"/>
                    <a:gd name="connsiteY98" fmla="*/ 71922 h 90244"/>
                    <a:gd name="connsiteX99" fmla="*/ 116373 w 554098"/>
                    <a:gd name="connsiteY99" fmla="*/ 71615 h 90244"/>
                    <a:gd name="connsiteX100" fmla="*/ 115683 w 554098"/>
                    <a:gd name="connsiteY100" fmla="*/ 71129 h 90244"/>
                    <a:gd name="connsiteX101" fmla="*/ 115478 w 554098"/>
                    <a:gd name="connsiteY101" fmla="*/ 70438 h 90244"/>
                    <a:gd name="connsiteX102" fmla="*/ 115478 w 554098"/>
                    <a:gd name="connsiteY102" fmla="*/ 30073 h 90244"/>
                    <a:gd name="connsiteX103" fmla="*/ 108981 w 554098"/>
                    <a:gd name="connsiteY103" fmla="*/ 30073 h 90244"/>
                    <a:gd name="connsiteX104" fmla="*/ 107753 w 554098"/>
                    <a:gd name="connsiteY104" fmla="*/ 29255 h 90244"/>
                    <a:gd name="connsiteX105" fmla="*/ 107344 w 554098"/>
                    <a:gd name="connsiteY105" fmla="*/ 26595 h 90244"/>
                    <a:gd name="connsiteX106" fmla="*/ 107447 w 554098"/>
                    <a:gd name="connsiteY106" fmla="*/ 24957 h 90244"/>
                    <a:gd name="connsiteX107" fmla="*/ 107753 w 554098"/>
                    <a:gd name="connsiteY107" fmla="*/ 23857 h 90244"/>
                    <a:gd name="connsiteX108" fmla="*/ 108265 w 554098"/>
                    <a:gd name="connsiteY108" fmla="*/ 23244 h 90244"/>
                    <a:gd name="connsiteX109" fmla="*/ 108981 w 554098"/>
                    <a:gd name="connsiteY109" fmla="*/ 23064 h 90244"/>
                    <a:gd name="connsiteX110" fmla="*/ 115478 w 554098"/>
                    <a:gd name="connsiteY110" fmla="*/ 23064 h 90244"/>
                    <a:gd name="connsiteX111" fmla="*/ 115478 w 554098"/>
                    <a:gd name="connsiteY111" fmla="*/ 18307 h 90244"/>
                    <a:gd name="connsiteX112" fmla="*/ 116373 w 554098"/>
                    <a:gd name="connsiteY112" fmla="*/ 10044 h 90244"/>
                    <a:gd name="connsiteX113" fmla="*/ 119111 w 554098"/>
                    <a:gd name="connsiteY113" fmla="*/ 4391 h 90244"/>
                    <a:gd name="connsiteX114" fmla="*/ 123741 w 554098"/>
                    <a:gd name="connsiteY114" fmla="*/ 1143 h 90244"/>
                    <a:gd name="connsiteX115" fmla="*/ 130315 w 554098"/>
                    <a:gd name="connsiteY115" fmla="*/ 94 h 90244"/>
                    <a:gd name="connsiteX116" fmla="*/ 133794 w 554098"/>
                    <a:gd name="connsiteY116" fmla="*/ 427 h 90244"/>
                    <a:gd name="connsiteX117" fmla="*/ 136403 w 554098"/>
                    <a:gd name="connsiteY117" fmla="*/ 1143 h 90244"/>
                    <a:gd name="connsiteX118" fmla="*/ 137630 w 554098"/>
                    <a:gd name="connsiteY118" fmla="*/ 1833 h 90244"/>
                    <a:gd name="connsiteX119" fmla="*/ 138142 w 554098"/>
                    <a:gd name="connsiteY119" fmla="*/ 2626 h 90244"/>
                    <a:gd name="connsiteX120" fmla="*/ 138424 w 554098"/>
                    <a:gd name="connsiteY120" fmla="*/ 3803 h 90244"/>
                    <a:gd name="connsiteX121" fmla="*/ 138500 w 554098"/>
                    <a:gd name="connsiteY121" fmla="*/ 5466 h 90244"/>
                    <a:gd name="connsiteX122" fmla="*/ 153469 w 554098"/>
                    <a:gd name="connsiteY122" fmla="*/ 70438 h 90244"/>
                    <a:gd name="connsiteX123" fmla="*/ 153266 w 554098"/>
                    <a:gd name="connsiteY123" fmla="*/ 71129 h 90244"/>
                    <a:gd name="connsiteX124" fmla="*/ 152600 w 554098"/>
                    <a:gd name="connsiteY124" fmla="*/ 71615 h 90244"/>
                    <a:gd name="connsiteX125" fmla="*/ 151322 w 554098"/>
                    <a:gd name="connsiteY125" fmla="*/ 71922 h 90244"/>
                    <a:gd name="connsiteX126" fmla="*/ 149223 w 554098"/>
                    <a:gd name="connsiteY126" fmla="*/ 72024 h 90244"/>
                    <a:gd name="connsiteX127" fmla="*/ 147177 w 554098"/>
                    <a:gd name="connsiteY127" fmla="*/ 71922 h 90244"/>
                    <a:gd name="connsiteX128" fmla="*/ 145872 w 554098"/>
                    <a:gd name="connsiteY128" fmla="*/ 71615 h 90244"/>
                    <a:gd name="connsiteX129" fmla="*/ 145208 w 554098"/>
                    <a:gd name="connsiteY129" fmla="*/ 71129 h 90244"/>
                    <a:gd name="connsiteX130" fmla="*/ 145028 w 554098"/>
                    <a:gd name="connsiteY130" fmla="*/ 70438 h 90244"/>
                    <a:gd name="connsiteX131" fmla="*/ 145028 w 554098"/>
                    <a:gd name="connsiteY131" fmla="*/ 24395 h 90244"/>
                    <a:gd name="connsiteX132" fmla="*/ 145208 w 554098"/>
                    <a:gd name="connsiteY132" fmla="*/ 23730 h 90244"/>
                    <a:gd name="connsiteX133" fmla="*/ 145872 w 554098"/>
                    <a:gd name="connsiteY133" fmla="*/ 23218 h 90244"/>
                    <a:gd name="connsiteX134" fmla="*/ 147177 w 554098"/>
                    <a:gd name="connsiteY134" fmla="*/ 22911 h 90244"/>
                    <a:gd name="connsiteX135" fmla="*/ 149223 w 554098"/>
                    <a:gd name="connsiteY135" fmla="*/ 22809 h 90244"/>
                    <a:gd name="connsiteX136" fmla="*/ 151322 w 554098"/>
                    <a:gd name="connsiteY136" fmla="*/ 22911 h 90244"/>
                    <a:gd name="connsiteX137" fmla="*/ 152600 w 554098"/>
                    <a:gd name="connsiteY137" fmla="*/ 23218 h 90244"/>
                    <a:gd name="connsiteX138" fmla="*/ 153266 w 554098"/>
                    <a:gd name="connsiteY138" fmla="*/ 23730 h 90244"/>
                    <a:gd name="connsiteX139" fmla="*/ 153469 w 554098"/>
                    <a:gd name="connsiteY139" fmla="*/ 24395 h 90244"/>
                    <a:gd name="connsiteX140" fmla="*/ 154442 w 554098"/>
                    <a:gd name="connsiteY140" fmla="*/ 8842 h 90244"/>
                    <a:gd name="connsiteX141" fmla="*/ 153316 w 554098"/>
                    <a:gd name="connsiteY141" fmla="*/ 12884 h 90244"/>
                    <a:gd name="connsiteX142" fmla="*/ 149173 w 554098"/>
                    <a:gd name="connsiteY142" fmla="*/ 13958 h 90244"/>
                    <a:gd name="connsiteX143" fmla="*/ 145106 w 554098"/>
                    <a:gd name="connsiteY143" fmla="*/ 12909 h 90244"/>
                    <a:gd name="connsiteX144" fmla="*/ 144005 w 554098"/>
                    <a:gd name="connsiteY144" fmla="*/ 8945 h 90244"/>
                    <a:gd name="connsiteX145" fmla="*/ 145131 w 554098"/>
                    <a:gd name="connsiteY145" fmla="*/ 4903 h 90244"/>
                    <a:gd name="connsiteX146" fmla="*/ 149275 w 554098"/>
                    <a:gd name="connsiteY146" fmla="*/ 3829 h 90244"/>
                    <a:gd name="connsiteX147" fmla="*/ 153342 w 554098"/>
                    <a:gd name="connsiteY147" fmla="*/ 4877 h 90244"/>
                    <a:gd name="connsiteX148" fmla="*/ 154442 w 554098"/>
                    <a:gd name="connsiteY148" fmla="*/ 8842 h 90244"/>
                    <a:gd name="connsiteX149" fmla="*/ 208490 w 554098"/>
                    <a:gd name="connsiteY149" fmla="*/ 70438 h 90244"/>
                    <a:gd name="connsiteX150" fmla="*/ 208285 w 554098"/>
                    <a:gd name="connsiteY150" fmla="*/ 71129 h 90244"/>
                    <a:gd name="connsiteX151" fmla="*/ 207620 w 554098"/>
                    <a:gd name="connsiteY151" fmla="*/ 71615 h 90244"/>
                    <a:gd name="connsiteX152" fmla="*/ 206341 w 554098"/>
                    <a:gd name="connsiteY152" fmla="*/ 71922 h 90244"/>
                    <a:gd name="connsiteX153" fmla="*/ 204295 w 554098"/>
                    <a:gd name="connsiteY153" fmla="*/ 72024 h 90244"/>
                    <a:gd name="connsiteX154" fmla="*/ 202197 w 554098"/>
                    <a:gd name="connsiteY154" fmla="*/ 71922 h 90244"/>
                    <a:gd name="connsiteX155" fmla="*/ 200918 w 554098"/>
                    <a:gd name="connsiteY155" fmla="*/ 71615 h 90244"/>
                    <a:gd name="connsiteX156" fmla="*/ 200253 w 554098"/>
                    <a:gd name="connsiteY156" fmla="*/ 71129 h 90244"/>
                    <a:gd name="connsiteX157" fmla="*/ 200049 w 554098"/>
                    <a:gd name="connsiteY157" fmla="*/ 70438 h 90244"/>
                    <a:gd name="connsiteX158" fmla="*/ 200049 w 554098"/>
                    <a:gd name="connsiteY158" fmla="*/ 43477 h 90244"/>
                    <a:gd name="connsiteX159" fmla="*/ 199434 w 554098"/>
                    <a:gd name="connsiteY159" fmla="*/ 37133 h 90244"/>
                    <a:gd name="connsiteX160" fmla="*/ 197644 w 554098"/>
                    <a:gd name="connsiteY160" fmla="*/ 32989 h 90244"/>
                    <a:gd name="connsiteX161" fmla="*/ 194600 w 554098"/>
                    <a:gd name="connsiteY161" fmla="*/ 30329 h 90244"/>
                    <a:gd name="connsiteX162" fmla="*/ 190277 w 554098"/>
                    <a:gd name="connsiteY162" fmla="*/ 29408 h 90244"/>
                    <a:gd name="connsiteX163" fmla="*/ 183933 w 554098"/>
                    <a:gd name="connsiteY163" fmla="*/ 31659 h 90244"/>
                    <a:gd name="connsiteX164" fmla="*/ 177282 w 554098"/>
                    <a:gd name="connsiteY164" fmla="*/ 38259 h 90244"/>
                    <a:gd name="connsiteX165" fmla="*/ 177282 w 554098"/>
                    <a:gd name="connsiteY165" fmla="*/ 70438 h 90244"/>
                    <a:gd name="connsiteX166" fmla="*/ 177078 w 554098"/>
                    <a:gd name="connsiteY166" fmla="*/ 71129 h 90244"/>
                    <a:gd name="connsiteX167" fmla="*/ 176412 w 554098"/>
                    <a:gd name="connsiteY167" fmla="*/ 71615 h 90244"/>
                    <a:gd name="connsiteX168" fmla="*/ 175134 w 554098"/>
                    <a:gd name="connsiteY168" fmla="*/ 71922 h 90244"/>
                    <a:gd name="connsiteX169" fmla="*/ 173036 w 554098"/>
                    <a:gd name="connsiteY169" fmla="*/ 72024 h 90244"/>
                    <a:gd name="connsiteX170" fmla="*/ 170990 w 554098"/>
                    <a:gd name="connsiteY170" fmla="*/ 71922 h 90244"/>
                    <a:gd name="connsiteX171" fmla="*/ 169685 w 554098"/>
                    <a:gd name="connsiteY171" fmla="*/ 71615 h 90244"/>
                    <a:gd name="connsiteX172" fmla="*/ 169020 w 554098"/>
                    <a:gd name="connsiteY172" fmla="*/ 71129 h 90244"/>
                    <a:gd name="connsiteX173" fmla="*/ 168841 w 554098"/>
                    <a:gd name="connsiteY173" fmla="*/ 70438 h 90244"/>
                    <a:gd name="connsiteX174" fmla="*/ 168841 w 554098"/>
                    <a:gd name="connsiteY174" fmla="*/ 24395 h 90244"/>
                    <a:gd name="connsiteX175" fmla="*/ 168994 w 554098"/>
                    <a:gd name="connsiteY175" fmla="*/ 23704 h 90244"/>
                    <a:gd name="connsiteX176" fmla="*/ 169609 w 554098"/>
                    <a:gd name="connsiteY176" fmla="*/ 23192 h 90244"/>
                    <a:gd name="connsiteX177" fmla="*/ 170785 w 554098"/>
                    <a:gd name="connsiteY177" fmla="*/ 22885 h 90244"/>
                    <a:gd name="connsiteX178" fmla="*/ 172678 w 554098"/>
                    <a:gd name="connsiteY178" fmla="*/ 22809 h 90244"/>
                    <a:gd name="connsiteX179" fmla="*/ 174545 w 554098"/>
                    <a:gd name="connsiteY179" fmla="*/ 22885 h 90244"/>
                    <a:gd name="connsiteX180" fmla="*/ 175696 w 554098"/>
                    <a:gd name="connsiteY180" fmla="*/ 23192 h 90244"/>
                    <a:gd name="connsiteX181" fmla="*/ 176285 w 554098"/>
                    <a:gd name="connsiteY181" fmla="*/ 23704 h 90244"/>
                    <a:gd name="connsiteX182" fmla="*/ 176464 w 554098"/>
                    <a:gd name="connsiteY182" fmla="*/ 24395 h 90244"/>
                    <a:gd name="connsiteX183" fmla="*/ 176464 w 554098"/>
                    <a:gd name="connsiteY183" fmla="*/ 30483 h 90244"/>
                    <a:gd name="connsiteX184" fmla="*/ 184214 w 554098"/>
                    <a:gd name="connsiteY184" fmla="*/ 24113 h 90244"/>
                    <a:gd name="connsiteX185" fmla="*/ 192016 w 554098"/>
                    <a:gd name="connsiteY185" fmla="*/ 22092 h 90244"/>
                    <a:gd name="connsiteX186" fmla="*/ 199767 w 554098"/>
                    <a:gd name="connsiteY186" fmla="*/ 23653 h 90244"/>
                    <a:gd name="connsiteX187" fmla="*/ 204858 w 554098"/>
                    <a:gd name="connsiteY187" fmla="*/ 27822 h 90244"/>
                    <a:gd name="connsiteX188" fmla="*/ 207646 w 554098"/>
                    <a:gd name="connsiteY188" fmla="*/ 33936 h 90244"/>
                    <a:gd name="connsiteX189" fmla="*/ 208490 w 554098"/>
                    <a:gd name="connsiteY189" fmla="*/ 42351 h 90244"/>
                    <a:gd name="connsiteX190" fmla="*/ 262702 w 554098"/>
                    <a:gd name="connsiteY190" fmla="*/ 45421 h 90244"/>
                    <a:gd name="connsiteX191" fmla="*/ 261700 w 554098"/>
                    <a:gd name="connsiteY191" fmla="*/ 48260 h 90244"/>
                    <a:gd name="connsiteX192" fmla="*/ 259412 w 554098"/>
                    <a:gd name="connsiteY192" fmla="*/ 49105 h 90244"/>
                    <a:gd name="connsiteX193" fmla="*/ 229090 w 554098"/>
                    <a:gd name="connsiteY193" fmla="*/ 49105 h 90244"/>
                    <a:gd name="connsiteX194" fmla="*/ 229861 w 554098"/>
                    <a:gd name="connsiteY194" fmla="*/ 56011 h 90244"/>
                    <a:gd name="connsiteX195" fmla="*/ 232432 w 554098"/>
                    <a:gd name="connsiteY195" fmla="*/ 61280 h 90244"/>
                    <a:gd name="connsiteX196" fmla="*/ 237109 w 554098"/>
                    <a:gd name="connsiteY196" fmla="*/ 64657 h 90244"/>
                    <a:gd name="connsiteX197" fmla="*/ 244152 w 554098"/>
                    <a:gd name="connsiteY197" fmla="*/ 65834 h 90244"/>
                    <a:gd name="connsiteX198" fmla="*/ 250013 w 554098"/>
                    <a:gd name="connsiteY198" fmla="*/ 65296 h 90244"/>
                    <a:gd name="connsiteX199" fmla="*/ 254460 w 554098"/>
                    <a:gd name="connsiteY199" fmla="*/ 64094 h 90244"/>
                    <a:gd name="connsiteX200" fmla="*/ 257544 w 554098"/>
                    <a:gd name="connsiteY200" fmla="*/ 62892 h 90244"/>
                    <a:gd name="connsiteX201" fmla="*/ 259370 w 554098"/>
                    <a:gd name="connsiteY201" fmla="*/ 62355 h 90244"/>
                    <a:gd name="connsiteX202" fmla="*/ 260012 w 554098"/>
                    <a:gd name="connsiteY202" fmla="*/ 62534 h 90244"/>
                    <a:gd name="connsiteX203" fmla="*/ 260450 w 554098"/>
                    <a:gd name="connsiteY203" fmla="*/ 63071 h 90244"/>
                    <a:gd name="connsiteX204" fmla="*/ 260681 w 554098"/>
                    <a:gd name="connsiteY204" fmla="*/ 64069 h 90244"/>
                    <a:gd name="connsiteX205" fmla="*/ 260758 w 554098"/>
                    <a:gd name="connsiteY205" fmla="*/ 65629 h 90244"/>
                    <a:gd name="connsiteX206" fmla="*/ 260707 w 554098"/>
                    <a:gd name="connsiteY206" fmla="*/ 66780 h 90244"/>
                    <a:gd name="connsiteX207" fmla="*/ 260579 w 554098"/>
                    <a:gd name="connsiteY207" fmla="*/ 67650 h 90244"/>
                    <a:gd name="connsiteX208" fmla="*/ 260323 w 554098"/>
                    <a:gd name="connsiteY208" fmla="*/ 68340 h 90244"/>
                    <a:gd name="connsiteX209" fmla="*/ 259863 w 554098"/>
                    <a:gd name="connsiteY209" fmla="*/ 68929 h 90244"/>
                    <a:gd name="connsiteX210" fmla="*/ 258200 w 554098"/>
                    <a:gd name="connsiteY210" fmla="*/ 69850 h 90244"/>
                    <a:gd name="connsiteX211" fmla="*/ 254618 w 554098"/>
                    <a:gd name="connsiteY211" fmla="*/ 71103 h 90244"/>
                    <a:gd name="connsiteX212" fmla="*/ 249528 w 554098"/>
                    <a:gd name="connsiteY212" fmla="*/ 72203 h 90244"/>
                    <a:gd name="connsiteX213" fmla="*/ 243364 w 554098"/>
                    <a:gd name="connsiteY213" fmla="*/ 72689 h 90244"/>
                    <a:gd name="connsiteX214" fmla="*/ 233413 w 554098"/>
                    <a:gd name="connsiteY214" fmla="*/ 71103 h 90244"/>
                    <a:gd name="connsiteX215" fmla="*/ 226225 w 554098"/>
                    <a:gd name="connsiteY215" fmla="*/ 66396 h 90244"/>
                    <a:gd name="connsiteX216" fmla="*/ 221826 w 554098"/>
                    <a:gd name="connsiteY216" fmla="*/ 58569 h 90244"/>
                    <a:gd name="connsiteX217" fmla="*/ 220342 w 554098"/>
                    <a:gd name="connsiteY217" fmla="*/ 47621 h 90244"/>
                    <a:gd name="connsiteX218" fmla="*/ 221876 w 554098"/>
                    <a:gd name="connsiteY218" fmla="*/ 36954 h 90244"/>
                    <a:gd name="connsiteX219" fmla="*/ 226301 w 554098"/>
                    <a:gd name="connsiteY219" fmla="*/ 28922 h 90244"/>
                    <a:gd name="connsiteX220" fmla="*/ 233285 w 554098"/>
                    <a:gd name="connsiteY220" fmla="*/ 23857 h 90244"/>
                    <a:gd name="connsiteX221" fmla="*/ 242443 w 554098"/>
                    <a:gd name="connsiteY221" fmla="*/ 22092 h 90244"/>
                    <a:gd name="connsiteX222" fmla="*/ 251677 w 554098"/>
                    <a:gd name="connsiteY222" fmla="*/ 23832 h 90244"/>
                    <a:gd name="connsiteX223" fmla="*/ 257944 w 554098"/>
                    <a:gd name="connsiteY223" fmla="*/ 28513 h 90244"/>
                    <a:gd name="connsiteX224" fmla="*/ 261551 w 554098"/>
                    <a:gd name="connsiteY224" fmla="*/ 35419 h 90244"/>
                    <a:gd name="connsiteX225" fmla="*/ 262702 w 554098"/>
                    <a:gd name="connsiteY225" fmla="*/ 43886 h 90244"/>
                    <a:gd name="connsiteX226" fmla="*/ 254210 w 554098"/>
                    <a:gd name="connsiteY226" fmla="*/ 42914 h 90244"/>
                    <a:gd name="connsiteX227" fmla="*/ 251249 w 554098"/>
                    <a:gd name="connsiteY227" fmla="*/ 32478 h 90244"/>
                    <a:gd name="connsiteX228" fmla="*/ 242010 w 554098"/>
                    <a:gd name="connsiteY228" fmla="*/ 28692 h 90244"/>
                    <a:gd name="connsiteX229" fmla="*/ 236503 w 554098"/>
                    <a:gd name="connsiteY229" fmla="*/ 29869 h 90244"/>
                    <a:gd name="connsiteX230" fmla="*/ 232539 w 554098"/>
                    <a:gd name="connsiteY230" fmla="*/ 32989 h 90244"/>
                    <a:gd name="connsiteX231" fmla="*/ 230069 w 554098"/>
                    <a:gd name="connsiteY231" fmla="*/ 37517 h 90244"/>
                    <a:gd name="connsiteX232" fmla="*/ 229090 w 554098"/>
                    <a:gd name="connsiteY232" fmla="*/ 42914 h 90244"/>
                    <a:gd name="connsiteX233" fmla="*/ 327723 w 554098"/>
                    <a:gd name="connsiteY233" fmla="*/ 57904 h 90244"/>
                    <a:gd name="connsiteX234" fmla="*/ 326419 w 554098"/>
                    <a:gd name="connsiteY234" fmla="*/ 64196 h 90244"/>
                    <a:gd name="connsiteX235" fmla="*/ 322709 w 554098"/>
                    <a:gd name="connsiteY235" fmla="*/ 68852 h 90244"/>
                    <a:gd name="connsiteX236" fmla="*/ 316979 w 554098"/>
                    <a:gd name="connsiteY236" fmla="*/ 71717 h 90244"/>
                    <a:gd name="connsiteX237" fmla="*/ 309663 w 554098"/>
                    <a:gd name="connsiteY237" fmla="*/ 72689 h 90244"/>
                    <a:gd name="connsiteX238" fmla="*/ 304983 w 554098"/>
                    <a:gd name="connsiteY238" fmla="*/ 72305 h 90244"/>
                    <a:gd name="connsiteX239" fmla="*/ 300992 w 554098"/>
                    <a:gd name="connsiteY239" fmla="*/ 71333 h 90244"/>
                    <a:gd name="connsiteX240" fmla="*/ 297999 w 554098"/>
                    <a:gd name="connsiteY240" fmla="*/ 70105 h 90244"/>
                    <a:gd name="connsiteX241" fmla="*/ 296208 w 554098"/>
                    <a:gd name="connsiteY241" fmla="*/ 68954 h 90244"/>
                    <a:gd name="connsiteX242" fmla="*/ 295390 w 554098"/>
                    <a:gd name="connsiteY242" fmla="*/ 67522 h 90244"/>
                    <a:gd name="connsiteX243" fmla="*/ 295134 w 554098"/>
                    <a:gd name="connsiteY243" fmla="*/ 65015 h 90244"/>
                    <a:gd name="connsiteX244" fmla="*/ 295237 w 554098"/>
                    <a:gd name="connsiteY244" fmla="*/ 63378 h 90244"/>
                    <a:gd name="connsiteX245" fmla="*/ 295492 w 554098"/>
                    <a:gd name="connsiteY245" fmla="*/ 62304 h 90244"/>
                    <a:gd name="connsiteX246" fmla="*/ 295927 w 554098"/>
                    <a:gd name="connsiteY246" fmla="*/ 61715 h 90244"/>
                    <a:gd name="connsiteX247" fmla="*/ 296566 w 554098"/>
                    <a:gd name="connsiteY247" fmla="*/ 61536 h 90244"/>
                    <a:gd name="connsiteX248" fmla="*/ 298229 w 554098"/>
                    <a:gd name="connsiteY248" fmla="*/ 62227 h 90244"/>
                    <a:gd name="connsiteX249" fmla="*/ 300940 w 554098"/>
                    <a:gd name="connsiteY249" fmla="*/ 63736 h 90244"/>
                    <a:gd name="connsiteX250" fmla="*/ 304752 w 554098"/>
                    <a:gd name="connsiteY250" fmla="*/ 65245 h 90244"/>
                    <a:gd name="connsiteX251" fmla="*/ 309817 w 554098"/>
                    <a:gd name="connsiteY251" fmla="*/ 65936 h 90244"/>
                    <a:gd name="connsiteX252" fmla="*/ 313705 w 554098"/>
                    <a:gd name="connsiteY252" fmla="*/ 65475 h 90244"/>
                    <a:gd name="connsiteX253" fmla="*/ 316723 w 554098"/>
                    <a:gd name="connsiteY253" fmla="*/ 64120 h 90244"/>
                    <a:gd name="connsiteX254" fmla="*/ 318693 w 554098"/>
                    <a:gd name="connsiteY254" fmla="*/ 61843 h 90244"/>
                    <a:gd name="connsiteX255" fmla="*/ 319384 w 554098"/>
                    <a:gd name="connsiteY255" fmla="*/ 58569 h 90244"/>
                    <a:gd name="connsiteX256" fmla="*/ 318386 w 554098"/>
                    <a:gd name="connsiteY256" fmla="*/ 55295 h 90244"/>
                    <a:gd name="connsiteX257" fmla="*/ 315752 w 554098"/>
                    <a:gd name="connsiteY257" fmla="*/ 52941 h 90244"/>
                    <a:gd name="connsiteX258" fmla="*/ 312068 w 554098"/>
                    <a:gd name="connsiteY258" fmla="*/ 51125 h 90244"/>
                    <a:gd name="connsiteX259" fmla="*/ 307847 w 554098"/>
                    <a:gd name="connsiteY259" fmla="*/ 49463 h 90244"/>
                    <a:gd name="connsiteX260" fmla="*/ 303601 w 554098"/>
                    <a:gd name="connsiteY260" fmla="*/ 47493 h 90244"/>
                    <a:gd name="connsiteX261" fmla="*/ 299892 w 554098"/>
                    <a:gd name="connsiteY261" fmla="*/ 44807 h 90244"/>
                    <a:gd name="connsiteX262" fmla="*/ 297257 w 554098"/>
                    <a:gd name="connsiteY262" fmla="*/ 41021 h 90244"/>
                    <a:gd name="connsiteX263" fmla="*/ 296260 w 554098"/>
                    <a:gd name="connsiteY263" fmla="*/ 35752 h 90244"/>
                    <a:gd name="connsiteX264" fmla="*/ 297308 w 554098"/>
                    <a:gd name="connsiteY264" fmla="*/ 30559 h 90244"/>
                    <a:gd name="connsiteX265" fmla="*/ 300455 w 554098"/>
                    <a:gd name="connsiteY265" fmla="*/ 26211 h 90244"/>
                    <a:gd name="connsiteX266" fmla="*/ 305699 w 554098"/>
                    <a:gd name="connsiteY266" fmla="*/ 23218 h 90244"/>
                    <a:gd name="connsiteX267" fmla="*/ 313040 w 554098"/>
                    <a:gd name="connsiteY267" fmla="*/ 22092 h 90244"/>
                    <a:gd name="connsiteX268" fmla="*/ 316723 w 554098"/>
                    <a:gd name="connsiteY268" fmla="*/ 22399 h 90244"/>
                    <a:gd name="connsiteX269" fmla="*/ 320049 w 554098"/>
                    <a:gd name="connsiteY269" fmla="*/ 23167 h 90244"/>
                    <a:gd name="connsiteX270" fmla="*/ 322581 w 554098"/>
                    <a:gd name="connsiteY270" fmla="*/ 24164 h 90244"/>
                    <a:gd name="connsiteX271" fmla="*/ 324167 w 554098"/>
                    <a:gd name="connsiteY271" fmla="*/ 25111 h 90244"/>
                    <a:gd name="connsiteX272" fmla="*/ 324883 w 554098"/>
                    <a:gd name="connsiteY272" fmla="*/ 25827 h 90244"/>
                    <a:gd name="connsiteX273" fmla="*/ 325140 w 554098"/>
                    <a:gd name="connsiteY273" fmla="*/ 26518 h 90244"/>
                    <a:gd name="connsiteX274" fmla="*/ 325293 w 554098"/>
                    <a:gd name="connsiteY274" fmla="*/ 27464 h 90244"/>
                    <a:gd name="connsiteX275" fmla="*/ 325369 w 554098"/>
                    <a:gd name="connsiteY275" fmla="*/ 28845 h 90244"/>
                    <a:gd name="connsiteX276" fmla="*/ 325293 w 554098"/>
                    <a:gd name="connsiteY276" fmla="*/ 30355 h 90244"/>
                    <a:gd name="connsiteX277" fmla="*/ 325037 w 554098"/>
                    <a:gd name="connsiteY277" fmla="*/ 31403 h 90244"/>
                    <a:gd name="connsiteX278" fmla="*/ 324602 w 554098"/>
                    <a:gd name="connsiteY278" fmla="*/ 31992 h 90244"/>
                    <a:gd name="connsiteX279" fmla="*/ 324039 w 554098"/>
                    <a:gd name="connsiteY279" fmla="*/ 32171 h 90244"/>
                    <a:gd name="connsiteX280" fmla="*/ 322709 w 554098"/>
                    <a:gd name="connsiteY280" fmla="*/ 31608 h 90244"/>
                    <a:gd name="connsiteX281" fmla="*/ 320458 w 554098"/>
                    <a:gd name="connsiteY281" fmla="*/ 30406 h 90244"/>
                    <a:gd name="connsiteX282" fmla="*/ 317210 w 554098"/>
                    <a:gd name="connsiteY282" fmla="*/ 29204 h 90244"/>
                    <a:gd name="connsiteX283" fmla="*/ 312938 w 554098"/>
                    <a:gd name="connsiteY283" fmla="*/ 28641 h 90244"/>
                    <a:gd name="connsiteX284" fmla="*/ 309152 w 554098"/>
                    <a:gd name="connsiteY284" fmla="*/ 29127 h 90244"/>
                    <a:gd name="connsiteX285" fmla="*/ 306466 w 554098"/>
                    <a:gd name="connsiteY285" fmla="*/ 30508 h 90244"/>
                    <a:gd name="connsiteX286" fmla="*/ 304880 w 554098"/>
                    <a:gd name="connsiteY286" fmla="*/ 32631 h 90244"/>
                    <a:gd name="connsiteX287" fmla="*/ 304343 w 554098"/>
                    <a:gd name="connsiteY287" fmla="*/ 35292 h 90244"/>
                    <a:gd name="connsiteX288" fmla="*/ 305366 w 554098"/>
                    <a:gd name="connsiteY288" fmla="*/ 38642 h 90244"/>
                    <a:gd name="connsiteX289" fmla="*/ 308026 w 554098"/>
                    <a:gd name="connsiteY289" fmla="*/ 41021 h 90244"/>
                    <a:gd name="connsiteX290" fmla="*/ 311761 w 554098"/>
                    <a:gd name="connsiteY290" fmla="*/ 42863 h 90244"/>
                    <a:gd name="connsiteX291" fmla="*/ 316033 w 554098"/>
                    <a:gd name="connsiteY291" fmla="*/ 44551 h 90244"/>
                    <a:gd name="connsiteX292" fmla="*/ 320330 w 554098"/>
                    <a:gd name="connsiteY292" fmla="*/ 46495 h 90244"/>
                    <a:gd name="connsiteX293" fmla="*/ 324091 w 554098"/>
                    <a:gd name="connsiteY293" fmla="*/ 49105 h 90244"/>
                    <a:gd name="connsiteX294" fmla="*/ 326725 w 554098"/>
                    <a:gd name="connsiteY294" fmla="*/ 52788 h 90244"/>
                    <a:gd name="connsiteX295" fmla="*/ 327723 w 554098"/>
                    <a:gd name="connsiteY295" fmla="*/ 57904 h 90244"/>
                    <a:gd name="connsiteX296" fmla="*/ 372598 w 554098"/>
                    <a:gd name="connsiteY296" fmla="*/ 63429 h 90244"/>
                    <a:gd name="connsiteX297" fmla="*/ 372546 w 554098"/>
                    <a:gd name="connsiteY297" fmla="*/ 64938 h 90244"/>
                    <a:gd name="connsiteX298" fmla="*/ 372367 w 554098"/>
                    <a:gd name="connsiteY298" fmla="*/ 66013 h 90244"/>
                    <a:gd name="connsiteX299" fmla="*/ 372061 w 554098"/>
                    <a:gd name="connsiteY299" fmla="*/ 66780 h 90244"/>
                    <a:gd name="connsiteX300" fmla="*/ 371241 w 554098"/>
                    <a:gd name="connsiteY300" fmla="*/ 67752 h 90244"/>
                    <a:gd name="connsiteX301" fmla="*/ 369068 w 554098"/>
                    <a:gd name="connsiteY301" fmla="*/ 69338 h 90244"/>
                    <a:gd name="connsiteX302" fmla="*/ 365614 w 554098"/>
                    <a:gd name="connsiteY302" fmla="*/ 71026 h 90244"/>
                    <a:gd name="connsiteX303" fmla="*/ 361445 w 554098"/>
                    <a:gd name="connsiteY303" fmla="*/ 72228 h 90244"/>
                    <a:gd name="connsiteX304" fmla="*/ 356789 w 554098"/>
                    <a:gd name="connsiteY304" fmla="*/ 72689 h 90244"/>
                    <a:gd name="connsiteX305" fmla="*/ 347990 w 554098"/>
                    <a:gd name="connsiteY305" fmla="*/ 71052 h 90244"/>
                    <a:gd name="connsiteX306" fmla="*/ 341569 w 554098"/>
                    <a:gd name="connsiteY306" fmla="*/ 66268 h 90244"/>
                    <a:gd name="connsiteX307" fmla="*/ 337630 w 554098"/>
                    <a:gd name="connsiteY307" fmla="*/ 58543 h 90244"/>
                    <a:gd name="connsiteX308" fmla="*/ 336274 w 554098"/>
                    <a:gd name="connsiteY308" fmla="*/ 47979 h 90244"/>
                    <a:gd name="connsiteX309" fmla="*/ 337937 w 554098"/>
                    <a:gd name="connsiteY309" fmla="*/ 36289 h 90244"/>
                    <a:gd name="connsiteX310" fmla="*/ 342490 w 554098"/>
                    <a:gd name="connsiteY310" fmla="*/ 28283 h 90244"/>
                    <a:gd name="connsiteX311" fmla="*/ 349294 w 554098"/>
                    <a:gd name="connsiteY311" fmla="*/ 23653 h 90244"/>
                    <a:gd name="connsiteX312" fmla="*/ 357762 w 554098"/>
                    <a:gd name="connsiteY312" fmla="*/ 22144 h 90244"/>
                    <a:gd name="connsiteX313" fmla="*/ 362033 w 554098"/>
                    <a:gd name="connsiteY313" fmla="*/ 22553 h 90244"/>
                    <a:gd name="connsiteX314" fmla="*/ 365845 w 554098"/>
                    <a:gd name="connsiteY314" fmla="*/ 23627 h 90244"/>
                    <a:gd name="connsiteX315" fmla="*/ 368939 w 554098"/>
                    <a:gd name="connsiteY315" fmla="*/ 25162 h 90244"/>
                    <a:gd name="connsiteX316" fmla="*/ 370909 w 554098"/>
                    <a:gd name="connsiteY316" fmla="*/ 26646 h 90244"/>
                    <a:gd name="connsiteX317" fmla="*/ 371754 w 554098"/>
                    <a:gd name="connsiteY317" fmla="*/ 27618 h 90244"/>
                    <a:gd name="connsiteX318" fmla="*/ 372137 w 554098"/>
                    <a:gd name="connsiteY318" fmla="*/ 28462 h 90244"/>
                    <a:gd name="connsiteX319" fmla="*/ 372342 w 554098"/>
                    <a:gd name="connsiteY319" fmla="*/ 29562 h 90244"/>
                    <a:gd name="connsiteX320" fmla="*/ 372393 w 554098"/>
                    <a:gd name="connsiteY320" fmla="*/ 31096 h 90244"/>
                    <a:gd name="connsiteX321" fmla="*/ 371933 w 554098"/>
                    <a:gd name="connsiteY321" fmla="*/ 33885 h 90244"/>
                    <a:gd name="connsiteX322" fmla="*/ 370807 w 554098"/>
                    <a:gd name="connsiteY322" fmla="*/ 34678 h 90244"/>
                    <a:gd name="connsiteX323" fmla="*/ 369042 w 554098"/>
                    <a:gd name="connsiteY323" fmla="*/ 33834 h 90244"/>
                    <a:gd name="connsiteX324" fmla="*/ 366509 w 554098"/>
                    <a:gd name="connsiteY324" fmla="*/ 31966 h 90244"/>
                    <a:gd name="connsiteX325" fmla="*/ 362800 w 554098"/>
                    <a:gd name="connsiteY325" fmla="*/ 30099 h 90244"/>
                    <a:gd name="connsiteX326" fmla="*/ 357659 w 554098"/>
                    <a:gd name="connsiteY326" fmla="*/ 29255 h 90244"/>
                    <a:gd name="connsiteX327" fmla="*/ 348322 w 554098"/>
                    <a:gd name="connsiteY327" fmla="*/ 33936 h 90244"/>
                    <a:gd name="connsiteX328" fmla="*/ 345073 w 554098"/>
                    <a:gd name="connsiteY328" fmla="*/ 47519 h 90244"/>
                    <a:gd name="connsiteX329" fmla="*/ 345918 w 554098"/>
                    <a:gd name="connsiteY329" fmla="*/ 55320 h 90244"/>
                    <a:gd name="connsiteX330" fmla="*/ 348400 w 554098"/>
                    <a:gd name="connsiteY330" fmla="*/ 60922 h 90244"/>
                    <a:gd name="connsiteX331" fmla="*/ 352415 w 554098"/>
                    <a:gd name="connsiteY331" fmla="*/ 64273 h 90244"/>
                    <a:gd name="connsiteX332" fmla="*/ 357864 w 554098"/>
                    <a:gd name="connsiteY332" fmla="*/ 65373 h 90244"/>
                    <a:gd name="connsiteX333" fmla="*/ 362980 w 554098"/>
                    <a:gd name="connsiteY333" fmla="*/ 64452 h 90244"/>
                    <a:gd name="connsiteX334" fmla="*/ 366791 w 554098"/>
                    <a:gd name="connsiteY334" fmla="*/ 62432 h 90244"/>
                    <a:gd name="connsiteX335" fmla="*/ 369502 w 554098"/>
                    <a:gd name="connsiteY335" fmla="*/ 60436 h 90244"/>
                    <a:gd name="connsiteX336" fmla="*/ 371217 w 554098"/>
                    <a:gd name="connsiteY336" fmla="*/ 59541 h 90244"/>
                    <a:gd name="connsiteX337" fmla="*/ 371830 w 554098"/>
                    <a:gd name="connsiteY337" fmla="*/ 59746 h 90244"/>
                    <a:gd name="connsiteX338" fmla="*/ 372265 w 554098"/>
                    <a:gd name="connsiteY338" fmla="*/ 60436 h 90244"/>
                    <a:gd name="connsiteX339" fmla="*/ 372521 w 554098"/>
                    <a:gd name="connsiteY339" fmla="*/ 61664 h 90244"/>
                    <a:gd name="connsiteX340" fmla="*/ 372598 w 554098"/>
                    <a:gd name="connsiteY340" fmla="*/ 63429 h 90244"/>
                    <a:gd name="connsiteX341" fmla="*/ 425102 w 554098"/>
                    <a:gd name="connsiteY341" fmla="*/ 46905 h 90244"/>
                    <a:gd name="connsiteX342" fmla="*/ 423618 w 554098"/>
                    <a:gd name="connsiteY342" fmla="*/ 57264 h 90244"/>
                    <a:gd name="connsiteX343" fmla="*/ 419192 w 554098"/>
                    <a:gd name="connsiteY343" fmla="*/ 65424 h 90244"/>
                    <a:gd name="connsiteX344" fmla="*/ 411826 w 554098"/>
                    <a:gd name="connsiteY344" fmla="*/ 70770 h 90244"/>
                    <a:gd name="connsiteX345" fmla="*/ 401568 w 554098"/>
                    <a:gd name="connsiteY345" fmla="*/ 72689 h 90244"/>
                    <a:gd name="connsiteX346" fmla="*/ 391668 w 554098"/>
                    <a:gd name="connsiteY346" fmla="*/ 71001 h 90244"/>
                    <a:gd name="connsiteX347" fmla="*/ 384634 w 554098"/>
                    <a:gd name="connsiteY347" fmla="*/ 66089 h 90244"/>
                    <a:gd name="connsiteX348" fmla="*/ 380439 w 554098"/>
                    <a:gd name="connsiteY348" fmla="*/ 58262 h 90244"/>
                    <a:gd name="connsiteX349" fmla="*/ 379058 w 554098"/>
                    <a:gd name="connsiteY349" fmla="*/ 47826 h 90244"/>
                    <a:gd name="connsiteX350" fmla="*/ 380515 w 554098"/>
                    <a:gd name="connsiteY350" fmla="*/ 37466 h 90244"/>
                    <a:gd name="connsiteX351" fmla="*/ 384916 w 554098"/>
                    <a:gd name="connsiteY351" fmla="*/ 29306 h 90244"/>
                    <a:gd name="connsiteX352" fmla="*/ 392256 w 554098"/>
                    <a:gd name="connsiteY352" fmla="*/ 23985 h 90244"/>
                    <a:gd name="connsiteX353" fmla="*/ 402540 w 554098"/>
                    <a:gd name="connsiteY353" fmla="*/ 22092 h 90244"/>
                    <a:gd name="connsiteX354" fmla="*/ 412439 w 554098"/>
                    <a:gd name="connsiteY354" fmla="*/ 23781 h 90244"/>
                    <a:gd name="connsiteX355" fmla="*/ 419473 w 554098"/>
                    <a:gd name="connsiteY355" fmla="*/ 28692 h 90244"/>
                    <a:gd name="connsiteX356" fmla="*/ 423694 w 554098"/>
                    <a:gd name="connsiteY356" fmla="*/ 36519 h 90244"/>
                    <a:gd name="connsiteX357" fmla="*/ 425102 w 554098"/>
                    <a:gd name="connsiteY357" fmla="*/ 46905 h 90244"/>
                    <a:gd name="connsiteX358" fmla="*/ 416353 w 554098"/>
                    <a:gd name="connsiteY358" fmla="*/ 47467 h 90244"/>
                    <a:gd name="connsiteX359" fmla="*/ 415656 w 554098"/>
                    <a:gd name="connsiteY359" fmla="*/ 40407 h 90244"/>
                    <a:gd name="connsiteX360" fmla="*/ 413358 w 554098"/>
                    <a:gd name="connsiteY360" fmla="*/ 34575 h 90244"/>
                    <a:gd name="connsiteX361" fmla="*/ 409022 w 554098"/>
                    <a:gd name="connsiteY361" fmla="*/ 30611 h 90244"/>
                    <a:gd name="connsiteX362" fmla="*/ 402208 w 554098"/>
                    <a:gd name="connsiteY362" fmla="*/ 29152 h 90244"/>
                    <a:gd name="connsiteX363" fmla="*/ 395729 w 554098"/>
                    <a:gd name="connsiteY363" fmla="*/ 30483 h 90244"/>
                    <a:gd name="connsiteX364" fmla="*/ 391264 w 554098"/>
                    <a:gd name="connsiteY364" fmla="*/ 34243 h 90244"/>
                    <a:gd name="connsiteX365" fmla="*/ 388657 w 554098"/>
                    <a:gd name="connsiteY365" fmla="*/ 39998 h 90244"/>
                    <a:gd name="connsiteX366" fmla="*/ 387805 w 554098"/>
                    <a:gd name="connsiteY366" fmla="*/ 47263 h 90244"/>
                    <a:gd name="connsiteX367" fmla="*/ 388503 w 554098"/>
                    <a:gd name="connsiteY367" fmla="*/ 54374 h 90244"/>
                    <a:gd name="connsiteX368" fmla="*/ 390826 w 554098"/>
                    <a:gd name="connsiteY368" fmla="*/ 60181 h 90244"/>
                    <a:gd name="connsiteX369" fmla="*/ 395187 w 554098"/>
                    <a:gd name="connsiteY369" fmla="*/ 64120 h 90244"/>
                    <a:gd name="connsiteX370" fmla="*/ 402002 w 554098"/>
                    <a:gd name="connsiteY370" fmla="*/ 65578 h 90244"/>
                    <a:gd name="connsiteX371" fmla="*/ 408455 w 554098"/>
                    <a:gd name="connsiteY371" fmla="*/ 64248 h 90244"/>
                    <a:gd name="connsiteX372" fmla="*/ 412946 w 554098"/>
                    <a:gd name="connsiteY372" fmla="*/ 60513 h 90244"/>
                    <a:gd name="connsiteX373" fmla="*/ 415527 w 554098"/>
                    <a:gd name="connsiteY373" fmla="*/ 54783 h 90244"/>
                    <a:gd name="connsiteX374" fmla="*/ 416353 w 554098"/>
                    <a:gd name="connsiteY374" fmla="*/ 47467 h 90244"/>
                    <a:gd name="connsiteX375" fmla="*/ 479211 w 554098"/>
                    <a:gd name="connsiteY375" fmla="*/ 46700 h 90244"/>
                    <a:gd name="connsiteX376" fmla="*/ 477906 w 554098"/>
                    <a:gd name="connsiteY376" fmla="*/ 57546 h 90244"/>
                    <a:gd name="connsiteX377" fmla="*/ 474070 w 554098"/>
                    <a:gd name="connsiteY377" fmla="*/ 65706 h 90244"/>
                    <a:gd name="connsiteX378" fmla="*/ 467802 w 554098"/>
                    <a:gd name="connsiteY378" fmla="*/ 70873 h 90244"/>
                    <a:gd name="connsiteX379" fmla="*/ 459259 w 554098"/>
                    <a:gd name="connsiteY379" fmla="*/ 72689 h 90244"/>
                    <a:gd name="connsiteX380" fmla="*/ 455473 w 554098"/>
                    <a:gd name="connsiteY380" fmla="*/ 72280 h 90244"/>
                    <a:gd name="connsiteX381" fmla="*/ 452071 w 554098"/>
                    <a:gd name="connsiteY381" fmla="*/ 71001 h 90244"/>
                    <a:gd name="connsiteX382" fmla="*/ 448771 w 554098"/>
                    <a:gd name="connsiteY382" fmla="*/ 68801 h 90244"/>
                    <a:gd name="connsiteX383" fmla="*/ 445292 w 554098"/>
                    <a:gd name="connsiteY383" fmla="*/ 65680 h 90244"/>
                    <a:gd name="connsiteX384" fmla="*/ 445292 w 554098"/>
                    <a:gd name="connsiteY384" fmla="*/ 88702 h 90244"/>
                    <a:gd name="connsiteX385" fmla="*/ 445088 w 554098"/>
                    <a:gd name="connsiteY385" fmla="*/ 89418 h 90244"/>
                    <a:gd name="connsiteX386" fmla="*/ 444422 w 554098"/>
                    <a:gd name="connsiteY386" fmla="*/ 89930 h 90244"/>
                    <a:gd name="connsiteX387" fmla="*/ 443144 w 554098"/>
                    <a:gd name="connsiteY387" fmla="*/ 90237 h 90244"/>
                    <a:gd name="connsiteX388" fmla="*/ 441045 w 554098"/>
                    <a:gd name="connsiteY388" fmla="*/ 90339 h 90244"/>
                    <a:gd name="connsiteX389" fmla="*/ 438999 w 554098"/>
                    <a:gd name="connsiteY389" fmla="*/ 90237 h 90244"/>
                    <a:gd name="connsiteX390" fmla="*/ 437695 w 554098"/>
                    <a:gd name="connsiteY390" fmla="*/ 89930 h 90244"/>
                    <a:gd name="connsiteX391" fmla="*/ 437030 w 554098"/>
                    <a:gd name="connsiteY391" fmla="*/ 89418 h 90244"/>
                    <a:gd name="connsiteX392" fmla="*/ 436851 w 554098"/>
                    <a:gd name="connsiteY392" fmla="*/ 88702 h 90244"/>
                    <a:gd name="connsiteX393" fmla="*/ 436851 w 554098"/>
                    <a:gd name="connsiteY393" fmla="*/ 24395 h 90244"/>
                    <a:gd name="connsiteX394" fmla="*/ 437004 w 554098"/>
                    <a:gd name="connsiteY394" fmla="*/ 23653 h 90244"/>
                    <a:gd name="connsiteX395" fmla="*/ 437618 w 554098"/>
                    <a:gd name="connsiteY395" fmla="*/ 23167 h 90244"/>
                    <a:gd name="connsiteX396" fmla="*/ 438795 w 554098"/>
                    <a:gd name="connsiteY396" fmla="*/ 22885 h 90244"/>
                    <a:gd name="connsiteX397" fmla="*/ 440534 w 554098"/>
                    <a:gd name="connsiteY397" fmla="*/ 22809 h 90244"/>
                    <a:gd name="connsiteX398" fmla="*/ 442299 w 554098"/>
                    <a:gd name="connsiteY398" fmla="*/ 22885 h 90244"/>
                    <a:gd name="connsiteX399" fmla="*/ 443450 w 554098"/>
                    <a:gd name="connsiteY399" fmla="*/ 23167 h 90244"/>
                    <a:gd name="connsiteX400" fmla="*/ 444090 w 554098"/>
                    <a:gd name="connsiteY400" fmla="*/ 23653 h 90244"/>
                    <a:gd name="connsiteX401" fmla="*/ 444269 w 554098"/>
                    <a:gd name="connsiteY401" fmla="*/ 24395 h 90244"/>
                    <a:gd name="connsiteX402" fmla="*/ 444269 w 554098"/>
                    <a:gd name="connsiteY402" fmla="*/ 30585 h 90244"/>
                    <a:gd name="connsiteX403" fmla="*/ 448310 w 554098"/>
                    <a:gd name="connsiteY403" fmla="*/ 26850 h 90244"/>
                    <a:gd name="connsiteX404" fmla="*/ 452224 w 554098"/>
                    <a:gd name="connsiteY404" fmla="*/ 24216 h 90244"/>
                    <a:gd name="connsiteX405" fmla="*/ 456265 w 554098"/>
                    <a:gd name="connsiteY405" fmla="*/ 22630 h 90244"/>
                    <a:gd name="connsiteX406" fmla="*/ 460640 w 554098"/>
                    <a:gd name="connsiteY406" fmla="*/ 22092 h 90244"/>
                    <a:gd name="connsiteX407" fmla="*/ 469183 w 554098"/>
                    <a:gd name="connsiteY407" fmla="*/ 24037 h 90244"/>
                    <a:gd name="connsiteX408" fmla="*/ 474939 w 554098"/>
                    <a:gd name="connsiteY408" fmla="*/ 29357 h 90244"/>
                    <a:gd name="connsiteX409" fmla="*/ 478188 w 554098"/>
                    <a:gd name="connsiteY409" fmla="*/ 37210 h 90244"/>
                    <a:gd name="connsiteX410" fmla="*/ 479211 w 554098"/>
                    <a:gd name="connsiteY410" fmla="*/ 46700 h 90244"/>
                    <a:gd name="connsiteX411" fmla="*/ 470462 w 554098"/>
                    <a:gd name="connsiteY411" fmla="*/ 47672 h 90244"/>
                    <a:gd name="connsiteX412" fmla="*/ 469922 w 554098"/>
                    <a:gd name="connsiteY412" fmla="*/ 40842 h 90244"/>
                    <a:gd name="connsiteX413" fmla="*/ 468070 w 554098"/>
                    <a:gd name="connsiteY413" fmla="*/ 34985 h 90244"/>
                    <a:gd name="connsiteX414" fmla="*/ 464544 w 554098"/>
                    <a:gd name="connsiteY414" fmla="*/ 30892 h 90244"/>
                    <a:gd name="connsiteX415" fmla="*/ 459035 w 554098"/>
                    <a:gd name="connsiteY415" fmla="*/ 29357 h 90244"/>
                    <a:gd name="connsiteX416" fmla="*/ 455793 w 554098"/>
                    <a:gd name="connsiteY416" fmla="*/ 29843 h 90244"/>
                    <a:gd name="connsiteX417" fmla="*/ 452550 w 554098"/>
                    <a:gd name="connsiteY417" fmla="*/ 31378 h 90244"/>
                    <a:gd name="connsiteX418" fmla="*/ 449101 w 554098"/>
                    <a:gd name="connsiteY418" fmla="*/ 34140 h 90244"/>
                    <a:gd name="connsiteX419" fmla="*/ 445292 w 554098"/>
                    <a:gd name="connsiteY419" fmla="*/ 38361 h 90244"/>
                    <a:gd name="connsiteX420" fmla="*/ 445292 w 554098"/>
                    <a:gd name="connsiteY420" fmla="*/ 56676 h 90244"/>
                    <a:gd name="connsiteX421" fmla="*/ 451933 w 554098"/>
                    <a:gd name="connsiteY421" fmla="*/ 63173 h 90244"/>
                    <a:gd name="connsiteX422" fmla="*/ 458521 w 554098"/>
                    <a:gd name="connsiteY422" fmla="*/ 65424 h 90244"/>
                    <a:gd name="connsiteX423" fmla="*/ 464003 w 554098"/>
                    <a:gd name="connsiteY423" fmla="*/ 63890 h 90244"/>
                    <a:gd name="connsiteX424" fmla="*/ 467709 w 554098"/>
                    <a:gd name="connsiteY424" fmla="*/ 59797 h 90244"/>
                    <a:gd name="connsiteX425" fmla="*/ 469794 w 554098"/>
                    <a:gd name="connsiteY425" fmla="*/ 54067 h 90244"/>
                    <a:gd name="connsiteX426" fmla="*/ 470462 w 554098"/>
                    <a:gd name="connsiteY426" fmla="*/ 47672 h 90244"/>
                    <a:gd name="connsiteX427" fmla="*/ 530712 w 554098"/>
                    <a:gd name="connsiteY427" fmla="*/ 45421 h 90244"/>
                    <a:gd name="connsiteX428" fmla="*/ 529710 w 554098"/>
                    <a:gd name="connsiteY428" fmla="*/ 48260 h 90244"/>
                    <a:gd name="connsiteX429" fmla="*/ 527422 w 554098"/>
                    <a:gd name="connsiteY429" fmla="*/ 49105 h 90244"/>
                    <a:gd name="connsiteX430" fmla="*/ 497100 w 554098"/>
                    <a:gd name="connsiteY430" fmla="*/ 49105 h 90244"/>
                    <a:gd name="connsiteX431" fmla="*/ 497871 w 554098"/>
                    <a:gd name="connsiteY431" fmla="*/ 56011 h 90244"/>
                    <a:gd name="connsiteX432" fmla="*/ 500441 w 554098"/>
                    <a:gd name="connsiteY432" fmla="*/ 61280 h 90244"/>
                    <a:gd name="connsiteX433" fmla="*/ 505119 w 554098"/>
                    <a:gd name="connsiteY433" fmla="*/ 64657 h 90244"/>
                    <a:gd name="connsiteX434" fmla="*/ 512162 w 554098"/>
                    <a:gd name="connsiteY434" fmla="*/ 65834 h 90244"/>
                    <a:gd name="connsiteX435" fmla="*/ 518023 w 554098"/>
                    <a:gd name="connsiteY435" fmla="*/ 65296 h 90244"/>
                    <a:gd name="connsiteX436" fmla="*/ 522470 w 554098"/>
                    <a:gd name="connsiteY436" fmla="*/ 64094 h 90244"/>
                    <a:gd name="connsiteX437" fmla="*/ 525555 w 554098"/>
                    <a:gd name="connsiteY437" fmla="*/ 62892 h 90244"/>
                    <a:gd name="connsiteX438" fmla="*/ 527380 w 554098"/>
                    <a:gd name="connsiteY438" fmla="*/ 62355 h 90244"/>
                    <a:gd name="connsiteX439" fmla="*/ 528022 w 554098"/>
                    <a:gd name="connsiteY439" fmla="*/ 62534 h 90244"/>
                    <a:gd name="connsiteX440" fmla="*/ 528459 w 554098"/>
                    <a:gd name="connsiteY440" fmla="*/ 63071 h 90244"/>
                    <a:gd name="connsiteX441" fmla="*/ 528691 w 554098"/>
                    <a:gd name="connsiteY441" fmla="*/ 64069 h 90244"/>
                    <a:gd name="connsiteX442" fmla="*/ 528768 w 554098"/>
                    <a:gd name="connsiteY442" fmla="*/ 65629 h 90244"/>
                    <a:gd name="connsiteX443" fmla="*/ 528716 w 554098"/>
                    <a:gd name="connsiteY443" fmla="*/ 66780 h 90244"/>
                    <a:gd name="connsiteX444" fmla="*/ 528589 w 554098"/>
                    <a:gd name="connsiteY444" fmla="*/ 67650 h 90244"/>
                    <a:gd name="connsiteX445" fmla="*/ 528333 w 554098"/>
                    <a:gd name="connsiteY445" fmla="*/ 68340 h 90244"/>
                    <a:gd name="connsiteX446" fmla="*/ 527873 w 554098"/>
                    <a:gd name="connsiteY446" fmla="*/ 68929 h 90244"/>
                    <a:gd name="connsiteX447" fmla="*/ 526209 w 554098"/>
                    <a:gd name="connsiteY447" fmla="*/ 69850 h 90244"/>
                    <a:gd name="connsiteX448" fmla="*/ 522629 w 554098"/>
                    <a:gd name="connsiteY448" fmla="*/ 71103 h 90244"/>
                    <a:gd name="connsiteX449" fmla="*/ 517538 w 554098"/>
                    <a:gd name="connsiteY449" fmla="*/ 72203 h 90244"/>
                    <a:gd name="connsiteX450" fmla="*/ 511373 w 554098"/>
                    <a:gd name="connsiteY450" fmla="*/ 72689 h 90244"/>
                    <a:gd name="connsiteX451" fmla="*/ 501423 w 554098"/>
                    <a:gd name="connsiteY451" fmla="*/ 71103 h 90244"/>
                    <a:gd name="connsiteX452" fmla="*/ 494235 w 554098"/>
                    <a:gd name="connsiteY452" fmla="*/ 66396 h 90244"/>
                    <a:gd name="connsiteX453" fmla="*/ 489835 w 554098"/>
                    <a:gd name="connsiteY453" fmla="*/ 58569 h 90244"/>
                    <a:gd name="connsiteX454" fmla="*/ 488351 w 554098"/>
                    <a:gd name="connsiteY454" fmla="*/ 47621 h 90244"/>
                    <a:gd name="connsiteX455" fmla="*/ 489887 w 554098"/>
                    <a:gd name="connsiteY455" fmla="*/ 36954 h 90244"/>
                    <a:gd name="connsiteX456" fmla="*/ 494312 w 554098"/>
                    <a:gd name="connsiteY456" fmla="*/ 28922 h 90244"/>
                    <a:gd name="connsiteX457" fmla="*/ 501295 w 554098"/>
                    <a:gd name="connsiteY457" fmla="*/ 23857 h 90244"/>
                    <a:gd name="connsiteX458" fmla="*/ 510452 w 554098"/>
                    <a:gd name="connsiteY458" fmla="*/ 22092 h 90244"/>
                    <a:gd name="connsiteX459" fmla="*/ 519687 w 554098"/>
                    <a:gd name="connsiteY459" fmla="*/ 23832 h 90244"/>
                    <a:gd name="connsiteX460" fmla="*/ 525954 w 554098"/>
                    <a:gd name="connsiteY460" fmla="*/ 28513 h 90244"/>
                    <a:gd name="connsiteX461" fmla="*/ 529560 w 554098"/>
                    <a:gd name="connsiteY461" fmla="*/ 35419 h 90244"/>
                    <a:gd name="connsiteX462" fmla="*/ 530712 w 554098"/>
                    <a:gd name="connsiteY462" fmla="*/ 43886 h 90244"/>
                    <a:gd name="connsiteX463" fmla="*/ 522219 w 554098"/>
                    <a:gd name="connsiteY463" fmla="*/ 42914 h 90244"/>
                    <a:gd name="connsiteX464" fmla="*/ 519259 w 554098"/>
                    <a:gd name="connsiteY464" fmla="*/ 32478 h 90244"/>
                    <a:gd name="connsiteX465" fmla="*/ 510020 w 554098"/>
                    <a:gd name="connsiteY465" fmla="*/ 28692 h 90244"/>
                    <a:gd name="connsiteX466" fmla="*/ 504512 w 554098"/>
                    <a:gd name="connsiteY466" fmla="*/ 29869 h 90244"/>
                    <a:gd name="connsiteX467" fmla="*/ 500549 w 554098"/>
                    <a:gd name="connsiteY467" fmla="*/ 32989 h 90244"/>
                    <a:gd name="connsiteX468" fmla="*/ 498078 w 554098"/>
                    <a:gd name="connsiteY468" fmla="*/ 37517 h 90244"/>
                    <a:gd name="connsiteX469" fmla="*/ 497100 w 554098"/>
                    <a:gd name="connsiteY469" fmla="*/ 42914 h 90244"/>
                    <a:gd name="connsiteX470" fmla="*/ 554168 w 554098"/>
                    <a:gd name="connsiteY470" fmla="*/ 64401 h 90244"/>
                    <a:gd name="connsiteX471" fmla="*/ 554014 w 554098"/>
                    <a:gd name="connsiteY471" fmla="*/ 67317 h 90244"/>
                    <a:gd name="connsiteX472" fmla="*/ 553502 w 554098"/>
                    <a:gd name="connsiteY472" fmla="*/ 69824 h 90244"/>
                    <a:gd name="connsiteX473" fmla="*/ 552557 w 554098"/>
                    <a:gd name="connsiteY473" fmla="*/ 72152 h 90244"/>
                    <a:gd name="connsiteX474" fmla="*/ 551098 w 554098"/>
                    <a:gd name="connsiteY474" fmla="*/ 74582 h 90244"/>
                    <a:gd name="connsiteX475" fmla="*/ 544089 w 554098"/>
                    <a:gd name="connsiteY475" fmla="*/ 85121 h 90244"/>
                    <a:gd name="connsiteX476" fmla="*/ 543501 w 554098"/>
                    <a:gd name="connsiteY476" fmla="*/ 85735 h 90244"/>
                    <a:gd name="connsiteX477" fmla="*/ 542682 w 554098"/>
                    <a:gd name="connsiteY477" fmla="*/ 86195 h 90244"/>
                    <a:gd name="connsiteX478" fmla="*/ 541557 w 554098"/>
                    <a:gd name="connsiteY478" fmla="*/ 86476 h 90244"/>
                    <a:gd name="connsiteX479" fmla="*/ 539945 w 554098"/>
                    <a:gd name="connsiteY479" fmla="*/ 86553 h 90244"/>
                    <a:gd name="connsiteX480" fmla="*/ 538487 w 554098"/>
                    <a:gd name="connsiteY480" fmla="*/ 86476 h 90244"/>
                    <a:gd name="connsiteX481" fmla="*/ 537643 w 554098"/>
                    <a:gd name="connsiteY481" fmla="*/ 86221 h 90244"/>
                    <a:gd name="connsiteX482" fmla="*/ 537361 w 554098"/>
                    <a:gd name="connsiteY482" fmla="*/ 85735 h 90244"/>
                    <a:gd name="connsiteX483" fmla="*/ 537540 w 554098"/>
                    <a:gd name="connsiteY483" fmla="*/ 85018 h 90244"/>
                    <a:gd name="connsiteX484" fmla="*/ 544345 w 554098"/>
                    <a:gd name="connsiteY484" fmla="*/ 70950 h 90244"/>
                    <a:gd name="connsiteX485" fmla="*/ 544345 w 554098"/>
                    <a:gd name="connsiteY485" fmla="*/ 64401 h 90244"/>
                    <a:gd name="connsiteX486" fmla="*/ 544626 w 554098"/>
                    <a:gd name="connsiteY486" fmla="*/ 62201 h 90244"/>
                    <a:gd name="connsiteX487" fmla="*/ 545521 w 554098"/>
                    <a:gd name="connsiteY487" fmla="*/ 60973 h 90244"/>
                    <a:gd name="connsiteX488" fmla="*/ 547057 w 554098"/>
                    <a:gd name="connsiteY488" fmla="*/ 60411 h 90244"/>
                    <a:gd name="connsiteX489" fmla="*/ 549308 w 554098"/>
                    <a:gd name="connsiteY489" fmla="*/ 60257 h 90244"/>
                    <a:gd name="connsiteX490" fmla="*/ 551508 w 554098"/>
                    <a:gd name="connsiteY490" fmla="*/ 60411 h 90244"/>
                    <a:gd name="connsiteX491" fmla="*/ 553017 w 554098"/>
                    <a:gd name="connsiteY491" fmla="*/ 60973 h 90244"/>
                    <a:gd name="connsiteX492" fmla="*/ 553886 w 554098"/>
                    <a:gd name="connsiteY492" fmla="*/ 62201 h 90244"/>
                    <a:gd name="connsiteX493" fmla="*/ 554168 w 554098"/>
                    <a:gd name="connsiteY493" fmla="*/ 64401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Lst>
                  <a:rect l="l" t="t" r="r" b="b"/>
                  <a:pathLst>
                    <a:path w="554098" h="90244">
                      <a:moveTo>
                        <a:pt x="50974" y="37645"/>
                      </a:moveTo>
                      <a:cubicBezTo>
                        <a:pt x="50974" y="43375"/>
                        <a:pt x="50240" y="48380"/>
                        <a:pt x="48774" y="52660"/>
                      </a:cubicBezTo>
                      <a:cubicBezTo>
                        <a:pt x="47307" y="56940"/>
                        <a:pt x="45167" y="60487"/>
                        <a:pt x="42353" y="63301"/>
                      </a:cubicBezTo>
                      <a:cubicBezTo>
                        <a:pt x="39539" y="66115"/>
                        <a:pt x="36086" y="68221"/>
                        <a:pt x="31993" y="69619"/>
                      </a:cubicBezTo>
                      <a:cubicBezTo>
                        <a:pt x="27900" y="71018"/>
                        <a:pt x="23023" y="71717"/>
                        <a:pt x="17362" y="71717"/>
                      </a:cubicBezTo>
                      <a:lnTo>
                        <a:pt x="3344" y="71717"/>
                      </a:lnTo>
                      <a:cubicBezTo>
                        <a:pt x="2559" y="71717"/>
                        <a:pt x="1818" y="71453"/>
                        <a:pt x="1118" y="70924"/>
                      </a:cubicBezTo>
                      <a:cubicBezTo>
                        <a:pt x="419" y="70395"/>
                        <a:pt x="70" y="69466"/>
                        <a:pt x="70" y="68136"/>
                      </a:cubicBezTo>
                      <a:lnTo>
                        <a:pt x="70" y="9098"/>
                      </a:lnTo>
                      <a:cubicBezTo>
                        <a:pt x="70" y="7768"/>
                        <a:pt x="419" y="6838"/>
                        <a:pt x="1118" y="6310"/>
                      </a:cubicBezTo>
                      <a:cubicBezTo>
                        <a:pt x="1818" y="5781"/>
                        <a:pt x="2559" y="5517"/>
                        <a:pt x="3344" y="5517"/>
                      </a:cubicBezTo>
                      <a:lnTo>
                        <a:pt x="18334" y="5517"/>
                      </a:lnTo>
                      <a:cubicBezTo>
                        <a:pt x="24064" y="5517"/>
                        <a:pt x="28907" y="6259"/>
                        <a:pt x="32863" y="7742"/>
                      </a:cubicBezTo>
                      <a:cubicBezTo>
                        <a:pt x="36819" y="9226"/>
                        <a:pt x="40136" y="11358"/>
                        <a:pt x="42814" y="14137"/>
                      </a:cubicBezTo>
                      <a:cubicBezTo>
                        <a:pt x="45491" y="16917"/>
                        <a:pt x="47520" y="20285"/>
                        <a:pt x="48902" y="24241"/>
                      </a:cubicBezTo>
                      <a:cubicBezTo>
                        <a:pt x="50283" y="28197"/>
                        <a:pt x="50974" y="32665"/>
                        <a:pt x="50974" y="37645"/>
                      </a:cubicBezTo>
                      <a:close/>
                      <a:moveTo>
                        <a:pt x="41714" y="38003"/>
                      </a:moveTo>
                      <a:cubicBezTo>
                        <a:pt x="41714" y="34422"/>
                        <a:pt x="41270" y="31088"/>
                        <a:pt x="40383" y="28001"/>
                      </a:cubicBezTo>
                      <a:cubicBezTo>
                        <a:pt x="39497" y="24915"/>
                        <a:pt x="38107" y="22246"/>
                        <a:pt x="36214" y="19995"/>
                      </a:cubicBezTo>
                      <a:cubicBezTo>
                        <a:pt x="34321" y="17744"/>
                        <a:pt x="31925" y="15987"/>
                        <a:pt x="29026" y="14726"/>
                      </a:cubicBezTo>
                      <a:cubicBezTo>
                        <a:pt x="26127" y="13464"/>
                        <a:pt x="22392" y="12833"/>
                        <a:pt x="17822" y="12833"/>
                      </a:cubicBezTo>
                      <a:lnTo>
                        <a:pt x="8869" y="12833"/>
                      </a:lnTo>
                      <a:lnTo>
                        <a:pt x="8869" y="64350"/>
                      </a:lnTo>
                      <a:lnTo>
                        <a:pt x="17924" y="64350"/>
                      </a:lnTo>
                      <a:cubicBezTo>
                        <a:pt x="22154" y="64350"/>
                        <a:pt x="25718" y="63821"/>
                        <a:pt x="28617" y="62764"/>
                      </a:cubicBezTo>
                      <a:cubicBezTo>
                        <a:pt x="31516" y="61707"/>
                        <a:pt x="33937" y="60087"/>
                        <a:pt x="35881" y="57904"/>
                      </a:cubicBezTo>
                      <a:cubicBezTo>
                        <a:pt x="37826" y="55721"/>
                        <a:pt x="39283" y="52984"/>
                        <a:pt x="40256" y="49693"/>
                      </a:cubicBezTo>
                      <a:cubicBezTo>
                        <a:pt x="41228" y="46402"/>
                        <a:pt x="41714" y="42505"/>
                        <a:pt x="41714" y="38003"/>
                      </a:cubicBezTo>
                      <a:close/>
                      <a:moveTo>
                        <a:pt x="101888" y="45421"/>
                      </a:moveTo>
                      <a:cubicBezTo>
                        <a:pt x="101888" y="46751"/>
                        <a:pt x="101554" y="47698"/>
                        <a:pt x="100886" y="48260"/>
                      </a:cubicBezTo>
                      <a:cubicBezTo>
                        <a:pt x="100218" y="48823"/>
                        <a:pt x="99456" y="49105"/>
                        <a:pt x="98599" y="49105"/>
                      </a:cubicBezTo>
                      <a:lnTo>
                        <a:pt x="68276" y="49105"/>
                      </a:lnTo>
                      <a:cubicBezTo>
                        <a:pt x="68276" y="51662"/>
                        <a:pt x="68533" y="53965"/>
                        <a:pt x="69047" y="56011"/>
                      </a:cubicBezTo>
                      <a:cubicBezTo>
                        <a:pt x="69561" y="58057"/>
                        <a:pt x="70418" y="59814"/>
                        <a:pt x="71618" y="61280"/>
                      </a:cubicBezTo>
                      <a:cubicBezTo>
                        <a:pt x="72817" y="62747"/>
                        <a:pt x="74377" y="63872"/>
                        <a:pt x="76296" y="64657"/>
                      </a:cubicBezTo>
                      <a:cubicBezTo>
                        <a:pt x="78215" y="65441"/>
                        <a:pt x="80563" y="65834"/>
                        <a:pt x="83339" y="65834"/>
                      </a:cubicBezTo>
                      <a:cubicBezTo>
                        <a:pt x="85532" y="65834"/>
                        <a:pt x="87486" y="65655"/>
                        <a:pt x="89200" y="65296"/>
                      </a:cubicBezTo>
                      <a:cubicBezTo>
                        <a:pt x="90913" y="64938"/>
                        <a:pt x="92395" y="64538"/>
                        <a:pt x="93647" y="64094"/>
                      </a:cubicBezTo>
                      <a:cubicBezTo>
                        <a:pt x="94897" y="63651"/>
                        <a:pt x="95925" y="63250"/>
                        <a:pt x="96731" y="62892"/>
                      </a:cubicBezTo>
                      <a:cubicBezTo>
                        <a:pt x="97537" y="62534"/>
                        <a:pt x="98145" y="62355"/>
                        <a:pt x="98557" y="62355"/>
                      </a:cubicBezTo>
                      <a:cubicBezTo>
                        <a:pt x="98796" y="62355"/>
                        <a:pt x="99010" y="62414"/>
                        <a:pt x="99199" y="62534"/>
                      </a:cubicBezTo>
                      <a:cubicBezTo>
                        <a:pt x="99387" y="62653"/>
                        <a:pt x="99532" y="62832"/>
                        <a:pt x="99635" y="63071"/>
                      </a:cubicBezTo>
                      <a:cubicBezTo>
                        <a:pt x="99738" y="63310"/>
                        <a:pt x="99815" y="63642"/>
                        <a:pt x="99867" y="64069"/>
                      </a:cubicBezTo>
                      <a:cubicBezTo>
                        <a:pt x="99918" y="64495"/>
                        <a:pt x="99944" y="65015"/>
                        <a:pt x="99944" y="65629"/>
                      </a:cubicBezTo>
                      <a:cubicBezTo>
                        <a:pt x="99944" y="66072"/>
                        <a:pt x="99928" y="66456"/>
                        <a:pt x="99893" y="66780"/>
                      </a:cubicBezTo>
                      <a:cubicBezTo>
                        <a:pt x="99859" y="67104"/>
                        <a:pt x="99816" y="67394"/>
                        <a:pt x="99765" y="67650"/>
                      </a:cubicBezTo>
                      <a:cubicBezTo>
                        <a:pt x="99714" y="67906"/>
                        <a:pt x="99628" y="68136"/>
                        <a:pt x="99509" y="68340"/>
                      </a:cubicBezTo>
                      <a:cubicBezTo>
                        <a:pt x="99390" y="68545"/>
                        <a:pt x="99236" y="68741"/>
                        <a:pt x="99048" y="68929"/>
                      </a:cubicBezTo>
                      <a:cubicBezTo>
                        <a:pt x="98862" y="69116"/>
                        <a:pt x="98307" y="69423"/>
                        <a:pt x="97386" y="69850"/>
                      </a:cubicBezTo>
                      <a:cubicBezTo>
                        <a:pt x="96465" y="70276"/>
                        <a:pt x="95272" y="70694"/>
                        <a:pt x="93805" y="71103"/>
                      </a:cubicBezTo>
                      <a:cubicBezTo>
                        <a:pt x="92338" y="71512"/>
                        <a:pt x="90642" y="71879"/>
                        <a:pt x="88715" y="72203"/>
                      </a:cubicBezTo>
                      <a:cubicBezTo>
                        <a:pt x="86788" y="72527"/>
                        <a:pt x="84733" y="72689"/>
                        <a:pt x="82550" y="72689"/>
                      </a:cubicBezTo>
                      <a:cubicBezTo>
                        <a:pt x="78764" y="72689"/>
                        <a:pt x="75447" y="72160"/>
                        <a:pt x="72599" y="71103"/>
                      </a:cubicBezTo>
                      <a:cubicBezTo>
                        <a:pt x="69751" y="70046"/>
                        <a:pt x="67355" y="68477"/>
                        <a:pt x="65411" y="66396"/>
                      </a:cubicBezTo>
                      <a:cubicBezTo>
                        <a:pt x="63467" y="64316"/>
                        <a:pt x="62001" y="61707"/>
                        <a:pt x="61012" y="58569"/>
                      </a:cubicBezTo>
                      <a:cubicBezTo>
                        <a:pt x="60023" y="55431"/>
                        <a:pt x="59528" y="51782"/>
                        <a:pt x="59528" y="47621"/>
                      </a:cubicBezTo>
                      <a:cubicBezTo>
                        <a:pt x="59528" y="43665"/>
                        <a:pt x="60040" y="40109"/>
                        <a:pt x="61063" y="36954"/>
                      </a:cubicBezTo>
                      <a:cubicBezTo>
                        <a:pt x="62086" y="33799"/>
                        <a:pt x="63561" y="31122"/>
                        <a:pt x="65488" y="28922"/>
                      </a:cubicBezTo>
                      <a:cubicBezTo>
                        <a:pt x="67415" y="26722"/>
                        <a:pt x="69743" y="25034"/>
                        <a:pt x="72471" y="23857"/>
                      </a:cubicBezTo>
                      <a:cubicBezTo>
                        <a:pt x="75200" y="22681"/>
                        <a:pt x="78252" y="22092"/>
                        <a:pt x="81629" y="22092"/>
                      </a:cubicBezTo>
                      <a:cubicBezTo>
                        <a:pt x="85244" y="22092"/>
                        <a:pt x="88322" y="22672"/>
                        <a:pt x="90864" y="23832"/>
                      </a:cubicBezTo>
                      <a:cubicBezTo>
                        <a:pt x="93404" y="24991"/>
                        <a:pt x="95494" y="26552"/>
                        <a:pt x="97130" y="28513"/>
                      </a:cubicBezTo>
                      <a:cubicBezTo>
                        <a:pt x="98767" y="30474"/>
                        <a:pt x="99969" y="32776"/>
                        <a:pt x="100737" y="35419"/>
                      </a:cubicBezTo>
                      <a:cubicBezTo>
                        <a:pt x="101505" y="38063"/>
                        <a:pt x="101888" y="40885"/>
                        <a:pt x="101888" y="43886"/>
                      </a:cubicBezTo>
                      <a:close/>
                      <a:moveTo>
                        <a:pt x="93395" y="42914"/>
                      </a:moveTo>
                      <a:cubicBezTo>
                        <a:pt x="93498" y="38480"/>
                        <a:pt x="92511" y="35002"/>
                        <a:pt x="90436" y="32478"/>
                      </a:cubicBezTo>
                      <a:cubicBezTo>
                        <a:pt x="88360" y="29954"/>
                        <a:pt x="85280" y="28692"/>
                        <a:pt x="81197" y="28692"/>
                      </a:cubicBezTo>
                      <a:cubicBezTo>
                        <a:pt x="79103" y="28692"/>
                        <a:pt x="77267" y="29084"/>
                        <a:pt x="75689" y="29869"/>
                      </a:cubicBezTo>
                      <a:cubicBezTo>
                        <a:pt x="74110" y="30653"/>
                        <a:pt x="72789" y="31693"/>
                        <a:pt x="71725" y="32989"/>
                      </a:cubicBezTo>
                      <a:cubicBezTo>
                        <a:pt x="70661" y="34285"/>
                        <a:pt x="69838" y="35795"/>
                        <a:pt x="69254" y="37517"/>
                      </a:cubicBezTo>
                      <a:cubicBezTo>
                        <a:pt x="68671" y="39239"/>
                        <a:pt x="68345" y="41038"/>
                        <a:pt x="68276" y="42914"/>
                      </a:cubicBezTo>
                      <a:close/>
                      <a:moveTo>
                        <a:pt x="138500" y="5466"/>
                      </a:moveTo>
                      <a:cubicBezTo>
                        <a:pt x="138500" y="6114"/>
                        <a:pt x="138466" y="6634"/>
                        <a:pt x="138398" y="7026"/>
                      </a:cubicBezTo>
                      <a:cubicBezTo>
                        <a:pt x="138329" y="7418"/>
                        <a:pt x="138253" y="7734"/>
                        <a:pt x="138168" y="7973"/>
                      </a:cubicBezTo>
                      <a:cubicBezTo>
                        <a:pt x="138083" y="8211"/>
                        <a:pt x="137971" y="8373"/>
                        <a:pt x="137835" y="8458"/>
                      </a:cubicBezTo>
                      <a:cubicBezTo>
                        <a:pt x="137699" y="8544"/>
                        <a:pt x="137528" y="8586"/>
                        <a:pt x="137324" y="8586"/>
                      </a:cubicBezTo>
                      <a:cubicBezTo>
                        <a:pt x="137085" y="8586"/>
                        <a:pt x="136786" y="8510"/>
                        <a:pt x="136428" y="8356"/>
                      </a:cubicBezTo>
                      <a:cubicBezTo>
                        <a:pt x="136070" y="8203"/>
                        <a:pt x="135635" y="8032"/>
                        <a:pt x="135123" y="7845"/>
                      </a:cubicBezTo>
                      <a:cubicBezTo>
                        <a:pt x="134612" y="7657"/>
                        <a:pt x="134007" y="7486"/>
                        <a:pt x="133308" y="7333"/>
                      </a:cubicBezTo>
                      <a:cubicBezTo>
                        <a:pt x="132609" y="7180"/>
                        <a:pt x="131798" y="7103"/>
                        <a:pt x="130877" y="7103"/>
                      </a:cubicBezTo>
                      <a:cubicBezTo>
                        <a:pt x="129615" y="7103"/>
                        <a:pt x="128542" y="7307"/>
                        <a:pt x="127655" y="7717"/>
                      </a:cubicBezTo>
                      <a:cubicBezTo>
                        <a:pt x="126768" y="8126"/>
                        <a:pt x="126052" y="8765"/>
                        <a:pt x="125506" y="9635"/>
                      </a:cubicBezTo>
                      <a:cubicBezTo>
                        <a:pt x="124960" y="10505"/>
                        <a:pt x="124568" y="11630"/>
                        <a:pt x="124329" y="13012"/>
                      </a:cubicBezTo>
                      <a:cubicBezTo>
                        <a:pt x="124091" y="14393"/>
                        <a:pt x="123971" y="16073"/>
                        <a:pt x="123971" y="18051"/>
                      </a:cubicBezTo>
                      <a:lnTo>
                        <a:pt x="123971" y="23064"/>
                      </a:lnTo>
                      <a:lnTo>
                        <a:pt x="134254" y="23064"/>
                      </a:lnTo>
                      <a:cubicBezTo>
                        <a:pt x="134527" y="23064"/>
                        <a:pt x="134757" y="23124"/>
                        <a:pt x="134944" y="23244"/>
                      </a:cubicBezTo>
                      <a:cubicBezTo>
                        <a:pt x="135132" y="23363"/>
                        <a:pt x="135302" y="23568"/>
                        <a:pt x="135456" y="23857"/>
                      </a:cubicBezTo>
                      <a:cubicBezTo>
                        <a:pt x="135610" y="24147"/>
                        <a:pt x="135729" y="24514"/>
                        <a:pt x="135814" y="24957"/>
                      </a:cubicBezTo>
                      <a:cubicBezTo>
                        <a:pt x="135900" y="25401"/>
                        <a:pt x="135943" y="25946"/>
                        <a:pt x="135943" y="26595"/>
                      </a:cubicBezTo>
                      <a:cubicBezTo>
                        <a:pt x="135943" y="27822"/>
                        <a:pt x="135789" y="28709"/>
                        <a:pt x="135482" y="29255"/>
                      </a:cubicBezTo>
                      <a:cubicBezTo>
                        <a:pt x="135175" y="29800"/>
                        <a:pt x="134765" y="30073"/>
                        <a:pt x="134254" y="30073"/>
                      </a:cubicBezTo>
                      <a:lnTo>
                        <a:pt x="123971" y="30073"/>
                      </a:lnTo>
                      <a:lnTo>
                        <a:pt x="123971" y="70438"/>
                      </a:lnTo>
                      <a:cubicBezTo>
                        <a:pt x="123971" y="70711"/>
                        <a:pt x="123903" y="70941"/>
                        <a:pt x="123767" y="71129"/>
                      </a:cubicBezTo>
                      <a:cubicBezTo>
                        <a:pt x="123630" y="71316"/>
                        <a:pt x="123400" y="71478"/>
                        <a:pt x="123075" y="71615"/>
                      </a:cubicBezTo>
                      <a:cubicBezTo>
                        <a:pt x="122751" y="71751"/>
                        <a:pt x="122317" y="71853"/>
                        <a:pt x="121771" y="71922"/>
                      </a:cubicBezTo>
                      <a:cubicBezTo>
                        <a:pt x="121225" y="71990"/>
                        <a:pt x="120543" y="72024"/>
                        <a:pt x="119724" y="72024"/>
                      </a:cubicBezTo>
                      <a:cubicBezTo>
                        <a:pt x="118906" y="72024"/>
                        <a:pt x="118224" y="71990"/>
                        <a:pt x="117678" y="71922"/>
                      </a:cubicBezTo>
                      <a:cubicBezTo>
                        <a:pt x="117133" y="71853"/>
                        <a:pt x="116697" y="71751"/>
                        <a:pt x="116373" y="71615"/>
                      </a:cubicBezTo>
                      <a:cubicBezTo>
                        <a:pt x="116050" y="71478"/>
                        <a:pt x="115819" y="71316"/>
                        <a:pt x="115683" y="71129"/>
                      </a:cubicBezTo>
                      <a:cubicBezTo>
                        <a:pt x="115547" y="70941"/>
                        <a:pt x="115478" y="70711"/>
                        <a:pt x="115478" y="70438"/>
                      </a:cubicBezTo>
                      <a:lnTo>
                        <a:pt x="115478" y="30073"/>
                      </a:lnTo>
                      <a:lnTo>
                        <a:pt x="108981" y="30073"/>
                      </a:lnTo>
                      <a:cubicBezTo>
                        <a:pt x="108435" y="30073"/>
                        <a:pt x="108026" y="29800"/>
                        <a:pt x="107753" y="29255"/>
                      </a:cubicBezTo>
                      <a:cubicBezTo>
                        <a:pt x="107481" y="28709"/>
                        <a:pt x="107344" y="27822"/>
                        <a:pt x="107344" y="26595"/>
                      </a:cubicBezTo>
                      <a:cubicBezTo>
                        <a:pt x="107344" y="25946"/>
                        <a:pt x="107378" y="25401"/>
                        <a:pt x="107447" y="24957"/>
                      </a:cubicBezTo>
                      <a:cubicBezTo>
                        <a:pt x="107514" y="24514"/>
                        <a:pt x="107617" y="24147"/>
                        <a:pt x="107753" y="23857"/>
                      </a:cubicBezTo>
                      <a:cubicBezTo>
                        <a:pt x="107890" y="23568"/>
                        <a:pt x="108060" y="23363"/>
                        <a:pt x="108265" y="23244"/>
                      </a:cubicBezTo>
                      <a:cubicBezTo>
                        <a:pt x="108470" y="23124"/>
                        <a:pt x="108709" y="23064"/>
                        <a:pt x="108981" y="23064"/>
                      </a:cubicBezTo>
                      <a:lnTo>
                        <a:pt x="115478" y="23064"/>
                      </a:lnTo>
                      <a:lnTo>
                        <a:pt x="115478" y="18307"/>
                      </a:lnTo>
                      <a:cubicBezTo>
                        <a:pt x="115478" y="15101"/>
                        <a:pt x="115777" y="12347"/>
                        <a:pt x="116373" y="10044"/>
                      </a:cubicBezTo>
                      <a:cubicBezTo>
                        <a:pt x="116971" y="7742"/>
                        <a:pt x="117883" y="5858"/>
                        <a:pt x="119111" y="4391"/>
                      </a:cubicBezTo>
                      <a:cubicBezTo>
                        <a:pt x="120339" y="2925"/>
                        <a:pt x="121882" y="1842"/>
                        <a:pt x="123741" y="1143"/>
                      </a:cubicBezTo>
                      <a:cubicBezTo>
                        <a:pt x="125599" y="444"/>
                        <a:pt x="127791" y="94"/>
                        <a:pt x="130315" y="94"/>
                      </a:cubicBezTo>
                      <a:cubicBezTo>
                        <a:pt x="131509" y="94"/>
                        <a:pt x="132668" y="205"/>
                        <a:pt x="133794" y="427"/>
                      </a:cubicBezTo>
                      <a:cubicBezTo>
                        <a:pt x="134920" y="648"/>
                        <a:pt x="135789" y="887"/>
                        <a:pt x="136403" y="1143"/>
                      </a:cubicBezTo>
                      <a:cubicBezTo>
                        <a:pt x="137017" y="1399"/>
                        <a:pt x="137426" y="1629"/>
                        <a:pt x="137630" y="1833"/>
                      </a:cubicBezTo>
                      <a:cubicBezTo>
                        <a:pt x="137835" y="2038"/>
                        <a:pt x="138006" y="2302"/>
                        <a:pt x="138142" y="2626"/>
                      </a:cubicBezTo>
                      <a:cubicBezTo>
                        <a:pt x="138279" y="2950"/>
                        <a:pt x="138372" y="3343"/>
                        <a:pt x="138424" y="3803"/>
                      </a:cubicBezTo>
                      <a:cubicBezTo>
                        <a:pt x="138474" y="4263"/>
                        <a:pt x="138500" y="4818"/>
                        <a:pt x="138500" y="5466"/>
                      </a:cubicBezTo>
                      <a:close/>
                      <a:moveTo>
                        <a:pt x="153469" y="70438"/>
                      </a:moveTo>
                      <a:cubicBezTo>
                        <a:pt x="153469" y="70711"/>
                        <a:pt x="153402" y="70941"/>
                        <a:pt x="153266" y="71129"/>
                      </a:cubicBezTo>
                      <a:cubicBezTo>
                        <a:pt x="153128" y="71316"/>
                        <a:pt x="152908" y="71478"/>
                        <a:pt x="152600" y="71615"/>
                      </a:cubicBezTo>
                      <a:cubicBezTo>
                        <a:pt x="152293" y="71751"/>
                        <a:pt x="151866" y="71853"/>
                        <a:pt x="151322" y="71922"/>
                      </a:cubicBezTo>
                      <a:cubicBezTo>
                        <a:pt x="150776" y="71990"/>
                        <a:pt x="150077" y="72024"/>
                        <a:pt x="149223" y="72024"/>
                      </a:cubicBezTo>
                      <a:cubicBezTo>
                        <a:pt x="148405" y="72024"/>
                        <a:pt x="147723" y="71990"/>
                        <a:pt x="147177" y="71922"/>
                      </a:cubicBezTo>
                      <a:cubicBezTo>
                        <a:pt x="146631" y="71853"/>
                        <a:pt x="146197" y="71751"/>
                        <a:pt x="145872" y="71615"/>
                      </a:cubicBezTo>
                      <a:cubicBezTo>
                        <a:pt x="145549" y="71478"/>
                        <a:pt x="145327" y="71316"/>
                        <a:pt x="145208" y="71129"/>
                      </a:cubicBezTo>
                      <a:cubicBezTo>
                        <a:pt x="145088" y="70941"/>
                        <a:pt x="145028" y="70711"/>
                        <a:pt x="145028" y="70438"/>
                      </a:cubicBezTo>
                      <a:lnTo>
                        <a:pt x="145028" y="24395"/>
                      </a:lnTo>
                      <a:cubicBezTo>
                        <a:pt x="145028" y="24156"/>
                        <a:pt x="145088" y="23934"/>
                        <a:pt x="145208" y="23730"/>
                      </a:cubicBezTo>
                      <a:cubicBezTo>
                        <a:pt x="145327" y="23525"/>
                        <a:pt x="145549" y="23354"/>
                        <a:pt x="145872" y="23218"/>
                      </a:cubicBezTo>
                      <a:cubicBezTo>
                        <a:pt x="146197" y="23082"/>
                        <a:pt x="146631" y="22979"/>
                        <a:pt x="147177" y="22911"/>
                      </a:cubicBezTo>
                      <a:cubicBezTo>
                        <a:pt x="147723" y="22843"/>
                        <a:pt x="148405" y="22809"/>
                        <a:pt x="149223" y="22809"/>
                      </a:cubicBezTo>
                      <a:cubicBezTo>
                        <a:pt x="150077" y="22809"/>
                        <a:pt x="150776" y="22843"/>
                        <a:pt x="151322" y="22911"/>
                      </a:cubicBezTo>
                      <a:cubicBezTo>
                        <a:pt x="151866" y="22979"/>
                        <a:pt x="152293" y="23082"/>
                        <a:pt x="152600" y="23218"/>
                      </a:cubicBezTo>
                      <a:cubicBezTo>
                        <a:pt x="152908" y="23354"/>
                        <a:pt x="153128" y="23525"/>
                        <a:pt x="153266" y="23730"/>
                      </a:cubicBezTo>
                      <a:cubicBezTo>
                        <a:pt x="153402" y="23934"/>
                        <a:pt x="153469" y="24156"/>
                        <a:pt x="153469" y="24395"/>
                      </a:cubicBezTo>
                      <a:close/>
                      <a:moveTo>
                        <a:pt x="154442" y="8842"/>
                      </a:moveTo>
                      <a:cubicBezTo>
                        <a:pt x="154442" y="10820"/>
                        <a:pt x="154067" y="12168"/>
                        <a:pt x="153316" y="12884"/>
                      </a:cubicBezTo>
                      <a:cubicBezTo>
                        <a:pt x="152567" y="13600"/>
                        <a:pt x="151184" y="13958"/>
                        <a:pt x="149173" y="13958"/>
                      </a:cubicBezTo>
                      <a:cubicBezTo>
                        <a:pt x="147194" y="13958"/>
                        <a:pt x="145839" y="13609"/>
                        <a:pt x="145106" y="12909"/>
                      </a:cubicBezTo>
                      <a:cubicBezTo>
                        <a:pt x="144372" y="12210"/>
                        <a:pt x="144005" y="10889"/>
                        <a:pt x="144005" y="8945"/>
                      </a:cubicBezTo>
                      <a:cubicBezTo>
                        <a:pt x="144005" y="6966"/>
                        <a:pt x="144381" y="5619"/>
                        <a:pt x="145131" y="4903"/>
                      </a:cubicBezTo>
                      <a:cubicBezTo>
                        <a:pt x="145881" y="4187"/>
                        <a:pt x="147262" y="3829"/>
                        <a:pt x="149275" y="3829"/>
                      </a:cubicBezTo>
                      <a:cubicBezTo>
                        <a:pt x="151253" y="3829"/>
                        <a:pt x="152608" y="4178"/>
                        <a:pt x="153342" y="4877"/>
                      </a:cubicBezTo>
                      <a:cubicBezTo>
                        <a:pt x="154075" y="5577"/>
                        <a:pt x="154442" y="6898"/>
                        <a:pt x="154442" y="8842"/>
                      </a:cubicBezTo>
                      <a:close/>
                      <a:moveTo>
                        <a:pt x="208490" y="70438"/>
                      </a:moveTo>
                      <a:cubicBezTo>
                        <a:pt x="208490" y="70711"/>
                        <a:pt x="208421" y="70941"/>
                        <a:pt x="208285" y="71129"/>
                      </a:cubicBezTo>
                      <a:cubicBezTo>
                        <a:pt x="208149" y="71316"/>
                        <a:pt x="207927" y="71478"/>
                        <a:pt x="207620" y="71615"/>
                      </a:cubicBezTo>
                      <a:cubicBezTo>
                        <a:pt x="207313" y="71751"/>
                        <a:pt x="206887" y="71853"/>
                        <a:pt x="206341" y="71922"/>
                      </a:cubicBezTo>
                      <a:cubicBezTo>
                        <a:pt x="205795" y="71990"/>
                        <a:pt x="205113" y="72024"/>
                        <a:pt x="204295" y="72024"/>
                      </a:cubicBezTo>
                      <a:cubicBezTo>
                        <a:pt x="203442" y="72024"/>
                        <a:pt x="202743" y="71990"/>
                        <a:pt x="202197" y="71922"/>
                      </a:cubicBezTo>
                      <a:cubicBezTo>
                        <a:pt x="201652" y="71853"/>
                        <a:pt x="201225" y="71751"/>
                        <a:pt x="200918" y="71615"/>
                      </a:cubicBezTo>
                      <a:cubicBezTo>
                        <a:pt x="200612" y="71478"/>
                        <a:pt x="200390" y="71316"/>
                        <a:pt x="200253" y="71129"/>
                      </a:cubicBezTo>
                      <a:cubicBezTo>
                        <a:pt x="200116" y="70941"/>
                        <a:pt x="200049" y="70711"/>
                        <a:pt x="200049" y="70438"/>
                      </a:cubicBezTo>
                      <a:lnTo>
                        <a:pt x="200049" y="43477"/>
                      </a:lnTo>
                      <a:cubicBezTo>
                        <a:pt x="200049" y="40851"/>
                        <a:pt x="199844" y="38736"/>
                        <a:pt x="199434" y="37133"/>
                      </a:cubicBezTo>
                      <a:cubicBezTo>
                        <a:pt x="199026" y="35530"/>
                        <a:pt x="198428" y="34149"/>
                        <a:pt x="197644" y="32989"/>
                      </a:cubicBezTo>
                      <a:cubicBezTo>
                        <a:pt x="196860" y="31830"/>
                        <a:pt x="195845" y="30943"/>
                        <a:pt x="194600" y="30329"/>
                      </a:cubicBezTo>
                      <a:cubicBezTo>
                        <a:pt x="193355" y="29715"/>
                        <a:pt x="191914" y="29408"/>
                        <a:pt x="190277" y="29408"/>
                      </a:cubicBezTo>
                      <a:cubicBezTo>
                        <a:pt x="188162" y="29408"/>
                        <a:pt x="186048" y="30159"/>
                        <a:pt x="183933" y="31659"/>
                      </a:cubicBezTo>
                      <a:cubicBezTo>
                        <a:pt x="181819" y="33160"/>
                        <a:pt x="179601" y="35360"/>
                        <a:pt x="177282" y="38259"/>
                      </a:cubicBezTo>
                      <a:lnTo>
                        <a:pt x="177282" y="70438"/>
                      </a:lnTo>
                      <a:cubicBezTo>
                        <a:pt x="177282" y="70711"/>
                        <a:pt x="177214" y="70941"/>
                        <a:pt x="177078" y="71129"/>
                      </a:cubicBezTo>
                      <a:cubicBezTo>
                        <a:pt x="176941" y="71316"/>
                        <a:pt x="176720" y="71478"/>
                        <a:pt x="176412" y="71615"/>
                      </a:cubicBezTo>
                      <a:cubicBezTo>
                        <a:pt x="176106" y="71751"/>
                        <a:pt x="175679" y="71853"/>
                        <a:pt x="175134" y="71922"/>
                      </a:cubicBezTo>
                      <a:cubicBezTo>
                        <a:pt x="174588" y="71990"/>
                        <a:pt x="173889" y="72024"/>
                        <a:pt x="173036" y="72024"/>
                      </a:cubicBezTo>
                      <a:cubicBezTo>
                        <a:pt x="172218" y="72024"/>
                        <a:pt x="171536" y="71990"/>
                        <a:pt x="170990" y="71922"/>
                      </a:cubicBezTo>
                      <a:cubicBezTo>
                        <a:pt x="170444" y="71853"/>
                        <a:pt x="170010" y="71751"/>
                        <a:pt x="169685" y="71615"/>
                      </a:cubicBezTo>
                      <a:cubicBezTo>
                        <a:pt x="169361" y="71478"/>
                        <a:pt x="169139" y="71316"/>
                        <a:pt x="169020" y="71129"/>
                      </a:cubicBezTo>
                      <a:cubicBezTo>
                        <a:pt x="168901" y="70941"/>
                        <a:pt x="168841" y="70711"/>
                        <a:pt x="168841" y="70438"/>
                      </a:cubicBezTo>
                      <a:lnTo>
                        <a:pt x="168841" y="24395"/>
                      </a:lnTo>
                      <a:cubicBezTo>
                        <a:pt x="168841" y="24122"/>
                        <a:pt x="168892" y="23892"/>
                        <a:pt x="168994" y="23704"/>
                      </a:cubicBezTo>
                      <a:cubicBezTo>
                        <a:pt x="169097" y="23516"/>
                        <a:pt x="169302" y="23346"/>
                        <a:pt x="169609" y="23192"/>
                      </a:cubicBezTo>
                      <a:cubicBezTo>
                        <a:pt x="169915" y="23039"/>
                        <a:pt x="170308" y="22937"/>
                        <a:pt x="170785" y="22885"/>
                      </a:cubicBezTo>
                      <a:cubicBezTo>
                        <a:pt x="171262" y="22834"/>
                        <a:pt x="171894" y="22809"/>
                        <a:pt x="172678" y="22809"/>
                      </a:cubicBezTo>
                      <a:cubicBezTo>
                        <a:pt x="173428" y="22809"/>
                        <a:pt x="174051" y="22834"/>
                        <a:pt x="174545" y="22885"/>
                      </a:cubicBezTo>
                      <a:cubicBezTo>
                        <a:pt x="175040" y="22937"/>
                        <a:pt x="175424" y="23039"/>
                        <a:pt x="175696" y="23192"/>
                      </a:cubicBezTo>
                      <a:cubicBezTo>
                        <a:pt x="175969" y="23346"/>
                        <a:pt x="176166" y="23516"/>
                        <a:pt x="176285" y="23704"/>
                      </a:cubicBezTo>
                      <a:cubicBezTo>
                        <a:pt x="176404" y="23892"/>
                        <a:pt x="176464" y="24122"/>
                        <a:pt x="176464" y="24395"/>
                      </a:cubicBezTo>
                      <a:lnTo>
                        <a:pt x="176464" y="30483"/>
                      </a:lnTo>
                      <a:cubicBezTo>
                        <a:pt x="179056" y="27584"/>
                        <a:pt x="181640" y="25460"/>
                        <a:pt x="184214" y="24113"/>
                      </a:cubicBezTo>
                      <a:cubicBezTo>
                        <a:pt x="186790" y="22766"/>
                        <a:pt x="189390" y="22092"/>
                        <a:pt x="192016" y="22092"/>
                      </a:cubicBezTo>
                      <a:cubicBezTo>
                        <a:pt x="195086" y="22092"/>
                        <a:pt x="197669" y="22613"/>
                        <a:pt x="199767" y="23653"/>
                      </a:cubicBezTo>
                      <a:cubicBezTo>
                        <a:pt x="201865" y="24693"/>
                        <a:pt x="203561" y="26083"/>
                        <a:pt x="204858" y="27822"/>
                      </a:cubicBezTo>
                      <a:cubicBezTo>
                        <a:pt x="206153" y="29562"/>
                        <a:pt x="207083" y="31600"/>
                        <a:pt x="207646" y="33936"/>
                      </a:cubicBezTo>
                      <a:cubicBezTo>
                        <a:pt x="208209" y="36272"/>
                        <a:pt x="208490" y="39077"/>
                        <a:pt x="208490" y="42351"/>
                      </a:cubicBezTo>
                      <a:close/>
                      <a:moveTo>
                        <a:pt x="262702" y="45421"/>
                      </a:moveTo>
                      <a:cubicBezTo>
                        <a:pt x="262702" y="46751"/>
                        <a:pt x="262368" y="47698"/>
                        <a:pt x="261700" y="48260"/>
                      </a:cubicBezTo>
                      <a:cubicBezTo>
                        <a:pt x="261032" y="48823"/>
                        <a:pt x="260270" y="49105"/>
                        <a:pt x="259412" y="49105"/>
                      </a:cubicBezTo>
                      <a:lnTo>
                        <a:pt x="229090" y="49105"/>
                      </a:lnTo>
                      <a:cubicBezTo>
                        <a:pt x="229090" y="51662"/>
                        <a:pt x="229348" y="53965"/>
                        <a:pt x="229861" y="56011"/>
                      </a:cubicBezTo>
                      <a:cubicBezTo>
                        <a:pt x="230375" y="58057"/>
                        <a:pt x="231232" y="59814"/>
                        <a:pt x="232432" y="61280"/>
                      </a:cubicBezTo>
                      <a:cubicBezTo>
                        <a:pt x="233631" y="62747"/>
                        <a:pt x="235190" y="63872"/>
                        <a:pt x="237109" y="64657"/>
                      </a:cubicBezTo>
                      <a:cubicBezTo>
                        <a:pt x="239029" y="65441"/>
                        <a:pt x="241377" y="65834"/>
                        <a:pt x="244152" y="65834"/>
                      </a:cubicBezTo>
                      <a:cubicBezTo>
                        <a:pt x="246346" y="65834"/>
                        <a:pt x="248299" y="65655"/>
                        <a:pt x="250013" y="65296"/>
                      </a:cubicBezTo>
                      <a:cubicBezTo>
                        <a:pt x="251727" y="64938"/>
                        <a:pt x="253209" y="64538"/>
                        <a:pt x="254460" y="64094"/>
                      </a:cubicBezTo>
                      <a:cubicBezTo>
                        <a:pt x="255711" y="63651"/>
                        <a:pt x="256740" y="63250"/>
                        <a:pt x="257544" y="62892"/>
                      </a:cubicBezTo>
                      <a:cubicBezTo>
                        <a:pt x="258350" y="62534"/>
                        <a:pt x="258959" y="62355"/>
                        <a:pt x="259370" y="62355"/>
                      </a:cubicBezTo>
                      <a:cubicBezTo>
                        <a:pt x="259610" y="62355"/>
                        <a:pt x="259824" y="62414"/>
                        <a:pt x="260012" y="62534"/>
                      </a:cubicBezTo>
                      <a:cubicBezTo>
                        <a:pt x="260201" y="62653"/>
                        <a:pt x="260347" y="62832"/>
                        <a:pt x="260450" y="63071"/>
                      </a:cubicBezTo>
                      <a:cubicBezTo>
                        <a:pt x="260552" y="63310"/>
                        <a:pt x="260630" y="63642"/>
                        <a:pt x="260681" y="64069"/>
                      </a:cubicBezTo>
                      <a:cubicBezTo>
                        <a:pt x="260732" y="64495"/>
                        <a:pt x="260758" y="65015"/>
                        <a:pt x="260758" y="65629"/>
                      </a:cubicBezTo>
                      <a:cubicBezTo>
                        <a:pt x="260758" y="66072"/>
                        <a:pt x="260741" y="66456"/>
                        <a:pt x="260707" y="66780"/>
                      </a:cubicBezTo>
                      <a:cubicBezTo>
                        <a:pt x="260672" y="67104"/>
                        <a:pt x="260631" y="67394"/>
                        <a:pt x="260579" y="67650"/>
                      </a:cubicBezTo>
                      <a:cubicBezTo>
                        <a:pt x="260528" y="67906"/>
                        <a:pt x="260443" y="68136"/>
                        <a:pt x="260323" y="68340"/>
                      </a:cubicBezTo>
                      <a:cubicBezTo>
                        <a:pt x="260204" y="68545"/>
                        <a:pt x="260050" y="68741"/>
                        <a:pt x="259863" y="68929"/>
                      </a:cubicBezTo>
                      <a:cubicBezTo>
                        <a:pt x="259675" y="69116"/>
                        <a:pt x="259121" y="69423"/>
                        <a:pt x="258200" y="69850"/>
                      </a:cubicBezTo>
                      <a:cubicBezTo>
                        <a:pt x="257279" y="70276"/>
                        <a:pt x="256085" y="70694"/>
                        <a:pt x="254618" y="71103"/>
                      </a:cubicBezTo>
                      <a:cubicBezTo>
                        <a:pt x="253152" y="71512"/>
                        <a:pt x="251455" y="71879"/>
                        <a:pt x="249528" y="72203"/>
                      </a:cubicBezTo>
                      <a:cubicBezTo>
                        <a:pt x="247601" y="72527"/>
                        <a:pt x="245547" y="72689"/>
                        <a:pt x="243364" y="72689"/>
                      </a:cubicBezTo>
                      <a:cubicBezTo>
                        <a:pt x="239577" y="72689"/>
                        <a:pt x="236261" y="72160"/>
                        <a:pt x="233413" y="71103"/>
                      </a:cubicBezTo>
                      <a:cubicBezTo>
                        <a:pt x="230565" y="70046"/>
                        <a:pt x="228169" y="68477"/>
                        <a:pt x="226225" y="66396"/>
                      </a:cubicBezTo>
                      <a:cubicBezTo>
                        <a:pt x="224281" y="64316"/>
                        <a:pt x="222814" y="61707"/>
                        <a:pt x="221826" y="58569"/>
                      </a:cubicBezTo>
                      <a:cubicBezTo>
                        <a:pt x="220836" y="55431"/>
                        <a:pt x="220342" y="51782"/>
                        <a:pt x="220342" y="47621"/>
                      </a:cubicBezTo>
                      <a:cubicBezTo>
                        <a:pt x="220342" y="43665"/>
                        <a:pt x="220853" y="40109"/>
                        <a:pt x="221876" y="36954"/>
                      </a:cubicBezTo>
                      <a:cubicBezTo>
                        <a:pt x="222900" y="33799"/>
                        <a:pt x="224375" y="31122"/>
                        <a:pt x="226301" y="28922"/>
                      </a:cubicBezTo>
                      <a:cubicBezTo>
                        <a:pt x="228229" y="26722"/>
                        <a:pt x="230556" y="25034"/>
                        <a:pt x="233285" y="23857"/>
                      </a:cubicBezTo>
                      <a:cubicBezTo>
                        <a:pt x="236014" y="22681"/>
                        <a:pt x="239066" y="22092"/>
                        <a:pt x="242443" y="22092"/>
                      </a:cubicBezTo>
                      <a:cubicBezTo>
                        <a:pt x="246058" y="22092"/>
                        <a:pt x="249136" y="22672"/>
                        <a:pt x="251677" y="23832"/>
                      </a:cubicBezTo>
                      <a:cubicBezTo>
                        <a:pt x="254218" y="24991"/>
                        <a:pt x="256307" y="26552"/>
                        <a:pt x="257944" y="28513"/>
                      </a:cubicBezTo>
                      <a:cubicBezTo>
                        <a:pt x="259581" y="30474"/>
                        <a:pt x="260784" y="32776"/>
                        <a:pt x="261551" y="35419"/>
                      </a:cubicBezTo>
                      <a:cubicBezTo>
                        <a:pt x="262318" y="38063"/>
                        <a:pt x="262702" y="40885"/>
                        <a:pt x="262702" y="43886"/>
                      </a:cubicBezTo>
                      <a:close/>
                      <a:moveTo>
                        <a:pt x="254210" y="42914"/>
                      </a:moveTo>
                      <a:cubicBezTo>
                        <a:pt x="254312" y="38480"/>
                        <a:pt x="253325" y="35002"/>
                        <a:pt x="251249" y="32478"/>
                      </a:cubicBezTo>
                      <a:cubicBezTo>
                        <a:pt x="249174" y="29954"/>
                        <a:pt x="246094" y="28692"/>
                        <a:pt x="242010" y="28692"/>
                      </a:cubicBezTo>
                      <a:cubicBezTo>
                        <a:pt x="239917" y="28692"/>
                        <a:pt x="238081" y="29084"/>
                        <a:pt x="236503" y="29869"/>
                      </a:cubicBezTo>
                      <a:cubicBezTo>
                        <a:pt x="234924" y="30653"/>
                        <a:pt x="233603" y="31693"/>
                        <a:pt x="232539" y="32989"/>
                      </a:cubicBezTo>
                      <a:cubicBezTo>
                        <a:pt x="231475" y="34285"/>
                        <a:pt x="230652" y="35795"/>
                        <a:pt x="230069" y="37517"/>
                      </a:cubicBezTo>
                      <a:cubicBezTo>
                        <a:pt x="229485" y="39239"/>
                        <a:pt x="229159" y="41038"/>
                        <a:pt x="229090" y="42914"/>
                      </a:cubicBezTo>
                      <a:close/>
                      <a:moveTo>
                        <a:pt x="327723" y="57904"/>
                      </a:moveTo>
                      <a:cubicBezTo>
                        <a:pt x="327723" y="60257"/>
                        <a:pt x="327288" y="62355"/>
                        <a:pt x="326419" y="64196"/>
                      </a:cubicBezTo>
                      <a:cubicBezTo>
                        <a:pt x="325548" y="66038"/>
                        <a:pt x="324312" y="67590"/>
                        <a:pt x="322709" y="68852"/>
                      </a:cubicBezTo>
                      <a:cubicBezTo>
                        <a:pt x="321107" y="70114"/>
                        <a:pt x="319196" y="71069"/>
                        <a:pt x="316979" y="71717"/>
                      </a:cubicBezTo>
                      <a:cubicBezTo>
                        <a:pt x="314762" y="72365"/>
                        <a:pt x="312324" y="72689"/>
                        <a:pt x="309663" y="72689"/>
                      </a:cubicBezTo>
                      <a:cubicBezTo>
                        <a:pt x="308026" y="72689"/>
                        <a:pt x="306466" y="72561"/>
                        <a:pt x="304983" y="72305"/>
                      </a:cubicBezTo>
                      <a:cubicBezTo>
                        <a:pt x="303499" y="72049"/>
                        <a:pt x="302169" y="71725"/>
                        <a:pt x="300992" y="71333"/>
                      </a:cubicBezTo>
                      <a:cubicBezTo>
                        <a:pt x="299815" y="70941"/>
                        <a:pt x="298817" y="70532"/>
                        <a:pt x="297999" y="70105"/>
                      </a:cubicBezTo>
                      <a:cubicBezTo>
                        <a:pt x="297181" y="69679"/>
                        <a:pt x="296584" y="69295"/>
                        <a:pt x="296208" y="68954"/>
                      </a:cubicBezTo>
                      <a:cubicBezTo>
                        <a:pt x="295833" y="68613"/>
                        <a:pt x="295561" y="68136"/>
                        <a:pt x="295390" y="67522"/>
                      </a:cubicBezTo>
                      <a:cubicBezTo>
                        <a:pt x="295220" y="66908"/>
                        <a:pt x="295134" y="66072"/>
                        <a:pt x="295134" y="65015"/>
                      </a:cubicBezTo>
                      <a:cubicBezTo>
                        <a:pt x="295134" y="64367"/>
                        <a:pt x="295168" y="63821"/>
                        <a:pt x="295237" y="63378"/>
                      </a:cubicBezTo>
                      <a:cubicBezTo>
                        <a:pt x="295304" y="62935"/>
                        <a:pt x="295390" y="62576"/>
                        <a:pt x="295492" y="62304"/>
                      </a:cubicBezTo>
                      <a:cubicBezTo>
                        <a:pt x="295595" y="62031"/>
                        <a:pt x="295740" y="61835"/>
                        <a:pt x="295927" y="61715"/>
                      </a:cubicBezTo>
                      <a:cubicBezTo>
                        <a:pt x="296115" y="61596"/>
                        <a:pt x="296328" y="61536"/>
                        <a:pt x="296566" y="61536"/>
                      </a:cubicBezTo>
                      <a:cubicBezTo>
                        <a:pt x="296942" y="61536"/>
                        <a:pt x="297496" y="61766"/>
                        <a:pt x="298229" y="62227"/>
                      </a:cubicBezTo>
                      <a:cubicBezTo>
                        <a:pt x="298963" y="62687"/>
                        <a:pt x="299867" y="63190"/>
                        <a:pt x="300940" y="63736"/>
                      </a:cubicBezTo>
                      <a:cubicBezTo>
                        <a:pt x="302015" y="64282"/>
                        <a:pt x="303285" y="64785"/>
                        <a:pt x="304752" y="65245"/>
                      </a:cubicBezTo>
                      <a:cubicBezTo>
                        <a:pt x="306219" y="65706"/>
                        <a:pt x="307907" y="65936"/>
                        <a:pt x="309817" y="65936"/>
                      </a:cubicBezTo>
                      <a:cubicBezTo>
                        <a:pt x="311249" y="65936"/>
                        <a:pt x="312546" y="65782"/>
                        <a:pt x="313705" y="65475"/>
                      </a:cubicBezTo>
                      <a:cubicBezTo>
                        <a:pt x="314865" y="65169"/>
                        <a:pt x="315871" y="64717"/>
                        <a:pt x="316723" y="64120"/>
                      </a:cubicBezTo>
                      <a:cubicBezTo>
                        <a:pt x="317577" y="63523"/>
                        <a:pt x="318233" y="62764"/>
                        <a:pt x="318693" y="61843"/>
                      </a:cubicBezTo>
                      <a:cubicBezTo>
                        <a:pt x="319154" y="60922"/>
                        <a:pt x="319384" y="59831"/>
                        <a:pt x="319384" y="58569"/>
                      </a:cubicBezTo>
                      <a:cubicBezTo>
                        <a:pt x="319384" y="57273"/>
                        <a:pt x="319051" y="56182"/>
                        <a:pt x="318386" y="55295"/>
                      </a:cubicBezTo>
                      <a:cubicBezTo>
                        <a:pt x="317721" y="54408"/>
                        <a:pt x="316843" y="53624"/>
                        <a:pt x="315752" y="52941"/>
                      </a:cubicBezTo>
                      <a:cubicBezTo>
                        <a:pt x="314660" y="52259"/>
                        <a:pt x="313432" y="51654"/>
                        <a:pt x="312068" y="51125"/>
                      </a:cubicBezTo>
                      <a:cubicBezTo>
                        <a:pt x="310703" y="50597"/>
                        <a:pt x="309297" y="50042"/>
                        <a:pt x="307847" y="49463"/>
                      </a:cubicBezTo>
                      <a:cubicBezTo>
                        <a:pt x="306398" y="48883"/>
                        <a:pt x="304983" y="48226"/>
                        <a:pt x="303601" y="47493"/>
                      </a:cubicBezTo>
                      <a:cubicBezTo>
                        <a:pt x="302220" y="46760"/>
                        <a:pt x="300983" y="45864"/>
                        <a:pt x="299892" y="44807"/>
                      </a:cubicBezTo>
                      <a:cubicBezTo>
                        <a:pt x="298801" y="43750"/>
                        <a:pt x="297923" y="42488"/>
                        <a:pt x="297257" y="41021"/>
                      </a:cubicBezTo>
                      <a:cubicBezTo>
                        <a:pt x="296592" y="39555"/>
                        <a:pt x="296260" y="37798"/>
                        <a:pt x="296260" y="35752"/>
                      </a:cubicBezTo>
                      <a:cubicBezTo>
                        <a:pt x="296260" y="33944"/>
                        <a:pt x="296609" y="32213"/>
                        <a:pt x="297308" y="30559"/>
                      </a:cubicBezTo>
                      <a:cubicBezTo>
                        <a:pt x="298008" y="28905"/>
                        <a:pt x="299056" y="27456"/>
                        <a:pt x="300455" y="26211"/>
                      </a:cubicBezTo>
                      <a:cubicBezTo>
                        <a:pt x="301853" y="24966"/>
                        <a:pt x="303601" y="23968"/>
                        <a:pt x="305699" y="23218"/>
                      </a:cubicBezTo>
                      <a:cubicBezTo>
                        <a:pt x="307796" y="22468"/>
                        <a:pt x="310243" y="22092"/>
                        <a:pt x="313040" y="22092"/>
                      </a:cubicBezTo>
                      <a:cubicBezTo>
                        <a:pt x="314268" y="22092"/>
                        <a:pt x="315495" y="22195"/>
                        <a:pt x="316723" y="22399"/>
                      </a:cubicBezTo>
                      <a:cubicBezTo>
                        <a:pt x="317951" y="22604"/>
                        <a:pt x="319060" y="22860"/>
                        <a:pt x="320049" y="23167"/>
                      </a:cubicBezTo>
                      <a:cubicBezTo>
                        <a:pt x="321038" y="23474"/>
                        <a:pt x="321882" y="23806"/>
                        <a:pt x="322581" y="24164"/>
                      </a:cubicBezTo>
                      <a:cubicBezTo>
                        <a:pt x="323280" y="24523"/>
                        <a:pt x="323809" y="24838"/>
                        <a:pt x="324167" y="25111"/>
                      </a:cubicBezTo>
                      <a:cubicBezTo>
                        <a:pt x="324525" y="25384"/>
                        <a:pt x="324764" y="25622"/>
                        <a:pt x="324883" y="25827"/>
                      </a:cubicBezTo>
                      <a:cubicBezTo>
                        <a:pt x="325003" y="26032"/>
                        <a:pt x="325088" y="26262"/>
                        <a:pt x="325140" y="26518"/>
                      </a:cubicBezTo>
                      <a:cubicBezTo>
                        <a:pt x="325190" y="26773"/>
                        <a:pt x="325241" y="27089"/>
                        <a:pt x="325293" y="27464"/>
                      </a:cubicBezTo>
                      <a:cubicBezTo>
                        <a:pt x="325344" y="27839"/>
                        <a:pt x="325369" y="28300"/>
                        <a:pt x="325369" y="28845"/>
                      </a:cubicBezTo>
                      <a:cubicBezTo>
                        <a:pt x="325369" y="29425"/>
                        <a:pt x="325344" y="29928"/>
                        <a:pt x="325293" y="30355"/>
                      </a:cubicBezTo>
                      <a:cubicBezTo>
                        <a:pt x="325241" y="30781"/>
                        <a:pt x="325157" y="31131"/>
                        <a:pt x="325037" y="31403"/>
                      </a:cubicBezTo>
                      <a:cubicBezTo>
                        <a:pt x="324918" y="31676"/>
                        <a:pt x="324773" y="31872"/>
                        <a:pt x="324602" y="31992"/>
                      </a:cubicBezTo>
                      <a:cubicBezTo>
                        <a:pt x="324432" y="32111"/>
                        <a:pt x="324244" y="32171"/>
                        <a:pt x="324039" y="32171"/>
                      </a:cubicBezTo>
                      <a:cubicBezTo>
                        <a:pt x="323733" y="32171"/>
                        <a:pt x="323289" y="31983"/>
                        <a:pt x="322709" y="31608"/>
                      </a:cubicBezTo>
                      <a:cubicBezTo>
                        <a:pt x="322130" y="31233"/>
                        <a:pt x="321379" y="30832"/>
                        <a:pt x="320458" y="30406"/>
                      </a:cubicBezTo>
                      <a:cubicBezTo>
                        <a:pt x="319537" y="29979"/>
                        <a:pt x="318455" y="29579"/>
                        <a:pt x="317210" y="29204"/>
                      </a:cubicBezTo>
                      <a:cubicBezTo>
                        <a:pt x="315965" y="28828"/>
                        <a:pt x="314541" y="28641"/>
                        <a:pt x="312938" y="28641"/>
                      </a:cubicBezTo>
                      <a:cubicBezTo>
                        <a:pt x="311505" y="28641"/>
                        <a:pt x="310243" y="28803"/>
                        <a:pt x="309152" y="29127"/>
                      </a:cubicBezTo>
                      <a:cubicBezTo>
                        <a:pt x="308060" y="29451"/>
                        <a:pt x="307165" y="29911"/>
                        <a:pt x="306466" y="30508"/>
                      </a:cubicBezTo>
                      <a:cubicBezTo>
                        <a:pt x="305767" y="31105"/>
                        <a:pt x="305238" y="31813"/>
                        <a:pt x="304880" y="32631"/>
                      </a:cubicBezTo>
                      <a:cubicBezTo>
                        <a:pt x="304522" y="33450"/>
                        <a:pt x="304343" y="34337"/>
                        <a:pt x="304343" y="35292"/>
                      </a:cubicBezTo>
                      <a:cubicBezTo>
                        <a:pt x="304343" y="36622"/>
                        <a:pt x="304684" y="37739"/>
                        <a:pt x="305366" y="38642"/>
                      </a:cubicBezTo>
                      <a:cubicBezTo>
                        <a:pt x="306049" y="39546"/>
                        <a:pt x="306935" y="40339"/>
                        <a:pt x="308026" y="41021"/>
                      </a:cubicBezTo>
                      <a:cubicBezTo>
                        <a:pt x="309118" y="41704"/>
                        <a:pt x="310362" y="42317"/>
                        <a:pt x="311761" y="42863"/>
                      </a:cubicBezTo>
                      <a:cubicBezTo>
                        <a:pt x="313159" y="43409"/>
                        <a:pt x="314583" y="43972"/>
                        <a:pt x="316033" y="44551"/>
                      </a:cubicBezTo>
                      <a:cubicBezTo>
                        <a:pt x="317482" y="45131"/>
                        <a:pt x="318915" y="45779"/>
                        <a:pt x="320330" y="46495"/>
                      </a:cubicBezTo>
                      <a:cubicBezTo>
                        <a:pt x="321746" y="47212"/>
                        <a:pt x="322999" y="48081"/>
                        <a:pt x="324091" y="49105"/>
                      </a:cubicBezTo>
                      <a:cubicBezTo>
                        <a:pt x="325182" y="50128"/>
                        <a:pt x="326061" y="51355"/>
                        <a:pt x="326725" y="52788"/>
                      </a:cubicBezTo>
                      <a:cubicBezTo>
                        <a:pt x="327390" y="54220"/>
                        <a:pt x="327723" y="55926"/>
                        <a:pt x="327723" y="57904"/>
                      </a:cubicBezTo>
                      <a:close/>
                      <a:moveTo>
                        <a:pt x="372598" y="63429"/>
                      </a:moveTo>
                      <a:cubicBezTo>
                        <a:pt x="372598" y="64009"/>
                        <a:pt x="372581" y="64512"/>
                        <a:pt x="372546" y="64938"/>
                      </a:cubicBezTo>
                      <a:cubicBezTo>
                        <a:pt x="372512" y="65365"/>
                        <a:pt x="372453" y="65723"/>
                        <a:pt x="372367" y="66013"/>
                      </a:cubicBezTo>
                      <a:cubicBezTo>
                        <a:pt x="372283" y="66303"/>
                        <a:pt x="372180" y="66558"/>
                        <a:pt x="372061" y="66780"/>
                      </a:cubicBezTo>
                      <a:cubicBezTo>
                        <a:pt x="371941" y="67002"/>
                        <a:pt x="371668" y="67326"/>
                        <a:pt x="371241" y="67752"/>
                      </a:cubicBezTo>
                      <a:cubicBezTo>
                        <a:pt x="370816" y="68178"/>
                        <a:pt x="370091" y="68707"/>
                        <a:pt x="369068" y="69338"/>
                      </a:cubicBezTo>
                      <a:cubicBezTo>
                        <a:pt x="368045" y="69969"/>
                        <a:pt x="366893" y="70532"/>
                        <a:pt x="365614" y="71026"/>
                      </a:cubicBezTo>
                      <a:cubicBezTo>
                        <a:pt x="364335" y="71521"/>
                        <a:pt x="362945" y="71922"/>
                        <a:pt x="361445" y="72228"/>
                      </a:cubicBezTo>
                      <a:cubicBezTo>
                        <a:pt x="359944" y="72535"/>
                        <a:pt x="358392" y="72689"/>
                        <a:pt x="356789" y="72689"/>
                      </a:cubicBezTo>
                      <a:cubicBezTo>
                        <a:pt x="353481" y="72689"/>
                        <a:pt x="350547" y="72143"/>
                        <a:pt x="347990" y="71052"/>
                      </a:cubicBezTo>
                      <a:cubicBezTo>
                        <a:pt x="345432" y="69960"/>
                        <a:pt x="343291" y="68366"/>
                        <a:pt x="341569" y="66268"/>
                      </a:cubicBezTo>
                      <a:cubicBezTo>
                        <a:pt x="339847" y="64171"/>
                        <a:pt x="338534" y="61596"/>
                        <a:pt x="337630" y="58543"/>
                      </a:cubicBezTo>
                      <a:cubicBezTo>
                        <a:pt x="336726" y="55491"/>
                        <a:pt x="336274" y="51969"/>
                        <a:pt x="336274" y="47979"/>
                      </a:cubicBezTo>
                      <a:cubicBezTo>
                        <a:pt x="336274" y="43443"/>
                        <a:pt x="336829" y="39546"/>
                        <a:pt x="337937" y="36289"/>
                      </a:cubicBezTo>
                      <a:cubicBezTo>
                        <a:pt x="339045" y="33032"/>
                        <a:pt x="340563" y="30363"/>
                        <a:pt x="342490" y="28283"/>
                      </a:cubicBezTo>
                      <a:cubicBezTo>
                        <a:pt x="344417" y="26202"/>
                        <a:pt x="346685" y="24659"/>
                        <a:pt x="349294" y="23653"/>
                      </a:cubicBezTo>
                      <a:cubicBezTo>
                        <a:pt x="351904" y="22647"/>
                        <a:pt x="354726" y="22144"/>
                        <a:pt x="357762" y="22144"/>
                      </a:cubicBezTo>
                      <a:cubicBezTo>
                        <a:pt x="359228" y="22144"/>
                        <a:pt x="360652" y="22280"/>
                        <a:pt x="362033" y="22553"/>
                      </a:cubicBezTo>
                      <a:cubicBezTo>
                        <a:pt x="363415" y="22826"/>
                        <a:pt x="364684" y="23184"/>
                        <a:pt x="365845" y="23627"/>
                      </a:cubicBezTo>
                      <a:cubicBezTo>
                        <a:pt x="367004" y="24071"/>
                        <a:pt x="368036" y="24582"/>
                        <a:pt x="368939" y="25162"/>
                      </a:cubicBezTo>
                      <a:cubicBezTo>
                        <a:pt x="369843" y="25742"/>
                        <a:pt x="370500" y="26236"/>
                        <a:pt x="370909" y="26646"/>
                      </a:cubicBezTo>
                      <a:cubicBezTo>
                        <a:pt x="371319" y="27055"/>
                        <a:pt x="371600" y="27379"/>
                        <a:pt x="371754" y="27618"/>
                      </a:cubicBezTo>
                      <a:cubicBezTo>
                        <a:pt x="371907" y="27856"/>
                        <a:pt x="372035" y="28138"/>
                        <a:pt x="372137" y="28462"/>
                      </a:cubicBezTo>
                      <a:cubicBezTo>
                        <a:pt x="372240" y="28786"/>
                        <a:pt x="372307" y="29152"/>
                        <a:pt x="372342" y="29562"/>
                      </a:cubicBezTo>
                      <a:cubicBezTo>
                        <a:pt x="372376" y="29971"/>
                        <a:pt x="372393" y="30483"/>
                        <a:pt x="372393" y="31096"/>
                      </a:cubicBezTo>
                      <a:cubicBezTo>
                        <a:pt x="372393" y="32427"/>
                        <a:pt x="372240" y="33356"/>
                        <a:pt x="371933" y="33885"/>
                      </a:cubicBezTo>
                      <a:cubicBezTo>
                        <a:pt x="371625" y="34413"/>
                        <a:pt x="371250" y="34678"/>
                        <a:pt x="370807" y="34678"/>
                      </a:cubicBezTo>
                      <a:cubicBezTo>
                        <a:pt x="370296" y="34678"/>
                        <a:pt x="369707" y="34396"/>
                        <a:pt x="369042" y="33834"/>
                      </a:cubicBezTo>
                      <a:cubicBezTo>
                        <a:pt x="368377" y="33271"/>
                        <a:pt x="367532" y="32648"/>
                        <a:pt x="366509" y="31966"/>
                      </a:cubicBezTo>
                      <a:cubicBezTo>
                        <a:pt x="365486" y="31284"/>
                        <a:pt x="364250" y="30662"/>
                        <a:pt x="362800" y="30099"/>
                      </a:cubicBezTo>
                      <a:cubicBezTo>
                        <a:pt x="361351" y="29536"/>
                        <a:pt x="359637" y="29255"/>
                        <a:pt x="357659" y="29255"/>
                      </a:cubicBezTo>
                      <a:cubicBezTo>
                        <a:pt x="353600" y="29255"/>
                        <a:pt x="350488" y="30815"/>
                        <a:pt x="348322" y="33936"/>
                      </a:cubicBezTo>
                      <a:cubicBezTo>
                        <a:pt x="346156" y="37056"/>
                        <a:pt x="345073" y="41584"/>
                        <a:pt x="345073" y="47519"/>
                      </a:cubicBezTo>
                      <a:cubicBezTo>
                        <a:pt x="345073" y="50486"/>
                        <a:pt x="345355" y="53086"/>
                        <a:pt x="345918" y="55320"/>
                      </a:cubicBezTo>
                      <a:cubicBezTo>
                        <a:pt x="346480" y="57554"/>
                        <a:pt x="347308" y="59422"/>
                        <a:pt x="348400" y="60922"/>
                      </a:cubicBezTo>
                      <a:cubicBezTo>
                        <a:pt x="349490" y="62423"/>
                        <a:pt x="350829" y="63540"/>
                        <a:pt x="352415" y="64273"/>
                      </a:cubicBezTo>
                      <a:cubicBezTo>
                        <a:pt x="354001" y="65007"/>
                        <a:pt x="355818" y="65373"/>
                        <a:pt x="357864" y="65373"/>
                      </a:cubicBezTo>
                      <a:cubicBezTo>
                        <a:pt x="359808" y="65373"/>
                        <a:pt x="361513" y="65066"/>
                        <a:pt x="362980" y="64452"/>
                      </a:cubicBezTo>
                      <a:cubicBezTo>
                        <a:pt x="364446" y="63838"/>
                        <a:pt x="365717" y="63165"/>
                        <a:pt x="366791" y="62432"/>
                      </a:cubicBezTo>
                      <a:cubicBezTo>
                        <a:pt x="367866" y="61698"/>
                        <a:pt x="368769" y="61033"/>
                        <a:pt x="369502" y="60436"/>
                      </a:cubicBezTo>
                      <a:cubicBezTo>
                        <a:pt x="370236" y="59839"/>
                        <a:pt x="370807" y="59541"/>
                        <a:pt x="371217" y="59541"/>
                      </a:cubicBezTo>
                      <a:cubicBezTo>
                        <a:pt x="371455" y="59541"/>
                        <a:pt x="371660" y="59609"/>
                        <a:pt x="371830" y="59746"/>
                      </a:cubicBezTo>
                      <a:cubicBezTo>
                        <a:pt x="372001" y="59882"/>
                        <a:pt x="372145" y="60112"/>
                        <a:pt x="372265" y="60436"/>
                      </a:cubicBezTo>
                      <a:cubicBezTo>
                        <a:pt x="372384" y="60760"/>
                        <a:pt x="372470" y="61170"/>
                        <a:pt x="372521" y="61664"/>
                      </a:cubicBezTo>
                      <a:cubicBezTo>
                        <a:pt x="372572" y="62159"/>
                        <a:pt x="372598" y="62747"/>
                        <a:pt x="372598" y="63429"/>
                      </a:cubicBezTo>
                      <a:close/>
                      <a:moveTo>
                        <a:pt x="425102" y="46905"/>
                      </a:moveTo>
                      <a:cubicBezTo>
                        <a:pt x="425102" y="50656"/>
                        <a:pt x="424606" y="54110"/>
                        <a:pt x="423618" y="57264"/>
                      </a:cubicBezTo>
                      <a:cubicBezTo>
                        <a:pt x="422628" y="60419"/>
                        <a:pt x="421153" y="63139"/>
                        <a:pt x="419192" y="65424"/>
                      </a:cubicBezTo>
                      <a:cubicBezTo>
                        <a:pt x="417231" y="67709"/>
                        <a:pt x="414776" y="69491"/>
                        <a:pt x="411826" y="70770"/>
                      </a:cubicBezTo>
                      <a:cubicBezTo>
                        <a:pt x="408875" y="72049"/>
                        <a:pt x="405456" y="72689"/>
                        <a:pt x="401568" y="72689"/>
                      </a:cubicBezTo>
                      <a:cubicBezTo>
                        <a:pt x="397782" y="72689"/>
                        <a:pt x="394482" y="72126"/>
                        <a:pt x="391668" y="71001"/>
                      </a:cubicBezTo>
                      <a:cubicBezTo>
                        <a:pt x="388854" y="69875"/>
                        <a:pt x="386510" y="68238"/>
                        <a:pt x="384634" y="66089"/>
                      </a:cubicBezTo>
                      <a:cubicBezTo>
                        <a:pt x="382758" y="63941"/>
                        <a:pt x="381360" y="61332"/>
                        <a:pt x="380439" y="58262"/>
                      </a:cubicBezTo>
                      <a:cubicBezTo>
                        <a:pt x="379518" y="55193"/>
                        <a:pt x="379058" y="51714"/>
                        <a:pt x="379058" y="47826"/>
                      </a:cubicBezTo>
                      <a:cubicBezTo>
                        <a:pt x="379058" y="44074"/>
                        <a:pt x="379543" y="40621"/>
                        <a:pt x="380515" y="37466"/>
                      </a:cubicBezTo>
                      <a:cubicBezTo>
                        <a:pt x="381488" y="34311"/>
                        <a:pt x="382954" y="31591"/>
                        <a:pt x="384916" y="29306"/>
                      </a:cubicBezTo>
                      <a:cubicBezTo>
                        <a:pt x="386877" y="27021"/>
                        <a:pt x="389324" y="25247"/>
                        <a:pt x="392256" y="23985"/>
                      </a:cubicBezTo>
                      <a:cubicBezTo>
                        <a:pt x="395190" y="22723"/>
                        <a:pt x="398617" y="22092"/>
                        <a:pt x="402540" y="22092"/>
                      </a:cubicBezTo>
                      <a:cubicBezTo>
                        <a:pt x="406326" y="22092"/>
                        <a:pt x="409625" y="22655"/>
                        <a:pt x="412439" y="23781"/>
                      </a:cubicBezTo>
                      <a:cubicBezTo>
                        <a:pt x="415253" y="24906"/>
                        <a:pt x="417598" y="26543"/>
                        <a:pt x="419473" y="28692"/>
                      </a:cubicBezTo>
                      <a:cubicBezTo>
                        <a:pt x="421350" y="30841"/>
                        <a:pt x="422756" y="33450"/>
                        <a:pt x="423694" y="36519"/>
                      </a:cubicBezTo>
                      <a:cubicBezTo>
                        <a:pt x="424632" y="39589"/>
                        <a:pt x="425102" y="43051"/>
                        <a:pt x="425102" y="46905"/>
                      </a:cubicBezTo>
                      <a:close/>
                      <a:moveTo>
                        <a:pt x="416353" y="47467"/>
                      </a:moveTo>
                      <a:cubicBezTo>
                        <a:pt x="416353" y="44978"/>
                        <a:pt x="416120" y="42624"/>
                        <a:pt x="415656" y="40407"/>
                      </a:cubicBezTo>
                      <a:cubicBezTo>
                        <a:pt x="415191" y="38191"/>
                        <a:pt x="414425" y="36246"/>
                        <a:pt x="413358" y="34575"/>
                      </a:cubicBezTo>
                      <a:cubicBezTo>
                        <a:pt x="412291" y="32904"/>
                        <a:pt x="410846" y="31583"/>
                        <a:pt x="409022" y="30611"/>
                      </a:cubicBezTo>
                      <a:cubicBezTo>
                        <a:pt x="407198" y="29638"/>
                        <a:pt x="404927" y="29152"/>
                        <a:pt x="402208" y="29152"/>
                      </a:cubicBezTo>
                      <a:cubicBezTo>
                        <a:pt x="399696" y="29152"/>
                        <a:pt x="397536" y="29596"/>
                        <a:pt x="395729" y="30483"/>
                      </a:cubicBezTo>
                      <a:cubicBezTo>
                        <a:pt x="393922" y="31369"/>
                        <a:pt x="392435" y="32623"/>
                        <a:pt x="391264" y="34243"/>
                      </a:cubicBezTo>
                      <a:cubicBezTo>
                        <a:pt x="390094" y="35863"/>
                        <a:pt x="389226" y="37781"/>
                        <a:pt x="388657" y="39998"/>
                      </a:cubicBezTo>
                      <a:cubicBezTo>
                        <a:pt x="388089" y="42215"/>
                        <a:pt x="387805" y="44637"/>
                        <a:pt x="387805" y="47263"/>
                      </a:cubicBezTo>
                      <a:cubicBezTo>
                        <a:pt x="387805" y="49787"/>
                        <a:pt x="388038" y="52157"/>
                        <a:pt x="388503" y="54374"/>
                      </a:cubicBezTo>
                      <a:cubicBezTo>
                        <a:pt x="388967" y="56591"/>
                        <a:pt x="389742" y="58526"/>
                        <a:pt x="390826" y="60181"/>
                      </a:cubicBezTo>
                      <a:cubicBezTo>
                        <a:pt x="391910" y="61835"/>
                        <a:pt x="393363" y="63148"/>
                        <a:pt x="395187" y="64120"/>
                      </a:cubicBezTo>
                      <a:cubicBezTo>
                        <a:pt x="397011" y="65092"/>
                        <a:pt x="399283" y="65578"/>
                        <a:pt x="402002" y="65578"/>
                      </a:cubicBezTo>
                      <a:cubicBezTo>
                        <a:pt x="404480" y="65578"/>
                        <a:pt x="406631" y="65134"/>
                        <a:pt x="408455" y="64248"/>
                      </a:cubicBezTo>
                      <a:cubicBezTo>
                        <a:pt x="410279" y="63361"/>
                        <a:pt x="411775" y="62116"/>
                        <a:pt x="412946" y="60513"/>
                      </a:cubicBezTo>
                      <a:cubicBezTo>
                        <a:pt x="414115" y="58910"/>
                        <a:pt x="414976" y="57000"/>
                        <a:pt x="415527" y="54783"/>
                      </a:cubicBezTo>
                      <a:cubicBezTo>
                        <a:pt x="416078" y="52566"/>
                        <a:pt x="416353" y="50128"/>
                        <a:pt x="416353" y="47467"/>
                      </a:cubicBezTo>
                      <a:close/>
                      <a:moveTo>
                        <a:pt x="479211" y="46700"/>
                      </a:moveTo>
                      <a:cubicBezTo>
                        <a:pt x="479211" y="50725"/>
                        <a:pt x="478776" y="54340"/>
                        <a:pt x="477906" y="57546"/>
                      </a:cubicBezTo>
                      <a:cubicBezTo>
                        <a:pt x="477037" y="60752"/>
                        <a:pt x="475757" y="63472"/>
                        <a:pt x="474070" y="65706"/>
                      </a:cubicBezTo>
                      <a:cubicBezTo>
                        <a:pt x="472381" y="67940"/>
                        <a:pt x="470292" y="69662"/>
                        <a:pt x="467802" y="70873"/>
                      </a:cubicBezTo>
                      <a:cubicBezTo>
                        <a:pt x="465312" y="72084"/>
                        <a:pt x="462464" y="72689"/>
                        <a:pt x="459259" y="72689"/>
                      </a:cubicBezTo>
                      <a:cubicBezTo>
                        <a:pt x="457894" y="72689"/>
                        <a:pt x="456632" y="72553"/>
                        <a:pt x="455473" y="72280"/>
                      </a:cubicBezTo>
                      <a:cubicBezTo>
                        <a:pt x="454313" y="72007"/>
                        <a:pt x="453179" y="71580"/>
                        <a:pt x="452071" y="71001"/>
                      </a:cubicBezTo>
                      <a:cubicBezTo>
                        <a:pt x="450962" y="70421"/>
                        <a:pt x="449863" y="69688"/>
                        <a:pt x="448771" y="68801"/>
                      </a:cubicBezTo>
                      <a:cubicBezTo>
                        <a:pt x="447680" y="67914"/>
                        <a:pt x="446519" y="66874"/>
                        <a:pt x="445292" y="65680"/>
                      </a:cubicBezTo>
                      <a:lnTo>
                        <a:pt x="445292" y="88702"/>
                      </a:lnTo>
                      <a:cubicBezTo>
                        <a:pt x="445292" y="88975"/>
                        <a:pt x="445224" y="89213"/>
                        <a:pt x="445088" y="89418"/>
                      </a:cubicBezTo>
                      <a:cubicBezTo>
                        <a:pt x="444951" y="89623"/>
                        <a:pt x="444730" y="89793"/>
                        <a:pt x="444422" y="89930"/>
                      </a:cubicBezTo>
                      <a:cubicBezTo>
                        <a:pt x="444115" y="90066"/>
                        <a:pt x="443690" y="90168"/>
                        <a:pt x="443144" y="90237"/>
                      </a:cubicBezTo>
                      <a:cubicBezTo>
                        <a:pt x="442598" y="90305"/>
                        <a:pt x="441899" y="90339"/>
                        <a:pt x="441045" y="90339"/>
                      </a:cubicBezTo>
                      <a:cubicBezTo>
                        <a:pt x="440227" y="90339"/>
                        <a:pt x="439545" y="90305"/>
                        <a:pt x="438999" y="90237"/>
                      </a:cubicBezTo>
                      <a:cubicBezTo>
                        <a:pt x="438454" y="90168"/>
                        <a:pt x="438019" y="90066"/>
                        <a:pt x="437695" y="89930"/>
                      </a:cubicBezTo>
                      <a:cubicBezTo>
                        <a:pt x="437371" y="89793"/>
                        <a:pt x="437149" y="89623"/>
                        <a:pt x="437030" y="89418"/>
                      </a:cubicBezTo>
                      <a:cubicBezTo>
                        <a:pt x="436911" y="89213"/>
                        <a:pt x="436851" y="88975"/>
                        <a:pt x="436851" y="88702"/>
                      </a:cubicBezTo>
                      <a:lnTo>
                        <a:pt x="436851" y="24395"/>
                      </a:lnTo>
                      <a:cubicBezTo>
                        <a:pt x="436851" y="24088"/>
                        <a:pt x="436902" y="23840"/>
                        <a:pt x="437004" y="23653"/>
                      </a:cubicBezTo>
                      <a:cubicBezTo>
                        <a:pt x="437107" y="23465"/>
                        <a:pt x="437312" y="23303"/>
                        <a:pt x="437618" y="23167"/>
                      </a:cubicBezTo>
                      <a:cubicBezTo>
                        <a:pt x="437925" y="23030"/>
                        <a:pt x="438317" y="22937"/>
                        <a:pt x="438795" y="22885"/>
                      </a:cubicBezTo>
                      <a:cubicBezTo>
                        <a:pt x="439272" y="22834"/>
                        <a:pt x="439852" y="22809"/>
                        <a:pt x="440534" y="22809"/>
                      </a:cubicBezTo>
                      <a:cubicBezTo>
                        <a:pt x="441250" y="22809"/>
                        <a:pt x="441839" y="22834"/>
                        <a:pt x="442299" y="22885"/>
                      </a:cubicBezTo>
                      <a:cubicBezTo>
                        <a:pt x="442760" y="22937"/>
                        <a:pt x="443144" y="23030"/>
                        <a:pt x="443450" y="23167"/>
                      </a:cubicBezTo>
                      <a:cubicBezTo>
                        <a:pt x="443757" y="23303"/>
                        <a:pt x="443971" y="23465"/>
                        <a:pt x="444090" y="23653"/>
                      </a:cubicBezTo>
                      <a:cubicBezTo>
                        <a:pt x="444210" y="23840"/>
                        <a:pt x="444269" y="24088"/>
                        <a:pt x="444269" y="24395"/>
                      </a:cubicBezTo>
                      <a:lnTo>
                        <a:pt x="444269" y="30585"/>
                      </a:lnTo>
                      <a:cubicBezTo>
                        <a:pt x="445667" y="29152"/>
                        <a:pt x="447015" y="27908"/>
                        <a:pt x="448310" y="26850"/>
                      </a:cubicBezTo>
                      <a:cubicBezTo>
                        <a:pt x="449607" y="25793"/>
                        <a:pt x="450911" y="24915"/>
                        <a:pt x="452224" y="24216"/>
                      </a:cubicBezTo>
                      <a:cubicBezTo>
                        <a:pt x="453537" y="23516"/>
                        <a:pt x="454884" y="22988"/>
                        <a:pt x="456265" y="22630"/>
                      </a:cubicBezTo>
                      <a:cubicBezTo>
                        <a:pt x="457648" y="22272"/>
                        <a:pt x="459105" y="22092"/>
                        <a:pt x="460640" y="22092"/>
                      </a:cubicBezTo>
                      <a:cubicBezTo>
                        <a:pt x="463983" y="22092"/>
                        <a:pt x="466831" y="22740"/>
                        <a:pt x="469183" y="24037"/>
                      </a:cubicBezTo>
                      <a:cubicBezTo>
                        <a:pt x="471537" y="25333"/>
                        <a:pt x="473455" y="27106"/>
                        <a:pt x="474939" y="29357"/>
                      </a:cubicBezTo>
                      <a:cubicBezTo>
                        <a:pt x="476423" y="31608"/>
                        <a:pt x="477505" y="34226"/>
                        <a:pt x="478188" y="37210"/>
                      </a:cubicBezTo>
                      <a:cubicBezTo>
                        <a:pt x="478870" y="40194"/>
                        <a:pt x="479211" y="43358"/>
                        <a:pt x="479211" y="46700"/>
                      </a:cubicBezTo>
                      <a:close/>
                      <a:moveTo>
                        <a:pt x="470462" y="47672"/>
                      </a:moveTo>
                      <a:cubicBezTo>
                        <a:pt x="470462" y="45319"/>
                        <a:pt x="470282" y="43042"/>
                        <a:pt x="469922" y="40842"/>
                      </a:cubicBezTo>
                      <a:cubicBezTo>
                        <a:pt x="469562" y="38642"/>
                        <a:pt x="468944" y="36690"/>
                        <a:pt x="468070" y="34985"/>
                      </a:cubicBezTo>
                      <a:cubicBezTo>
                        <a:pt x="467194" y="33279"/>
                        <a:pt x="466019" y="31915"/>
                        <a:pt x="464544" y="30892"/>
                      </a:cubicBezTo>
                      <a:cubicBezTo>
                        <a:pt x="463068" y="29869"/>
                        <a:pt x="461232" y="29357"/>
                        <a:pt x="459035" y="29357"/>
                      </a:cubicBezTo>
                      <a:cubicBezTo>
                        <a:pt x="457937" y="29357"/>
                        <a:pt x="456856" y="29519"/>
                        <a:pt x="455793" y="29843"/>
                      </a:cubicBezTo>
                      <a:cubicBezTo>
                        <a:pt x="454729" y="30167"/>
                        <a:pt x="453648" y="30679"/>
                        <a:pt x="452550" y="31378"/>
                      </a:cubicBezTo>
                      <a:cubicBezTo>
                        <a:pt x="451452" y="32077"/>
                        <a:pt x="450303" y="32998"/>
                        <a:pt x="449101" y="34140"/>
                      </a:cubicBezTo>
                      <a:cubicBezTo>
                        <a:pt x="447900" y="35283"/>
                        <a:pt x="446630" y="36690"/>
                        <a:pt x="445292" y="38361"/>
                      </a:cubicBezTo>
                      <a:lnTo>
                        <a:pt x="445292" y="56676"/>
                      </a:lnTo>
                      <a:cubicBezTo>
                        <a:pt x="447625" y="59507"/>
                        <a:pt x="449839" y="61673"/>
                        <a:pt x="451933" y="63173"/>
                      </a:cubicBezTo>
                      <a:cubicBezTo>
                        <a:pt x="454026" y="64674"/>
                        <a:pt x="456222" y="65424"/>
                        <a:pt x="458521" y="65424"/>
                      </a:cubicBezTo>
                      <a:cubicBezTo>
                        <a:pt x="460648" y="65424"/>
                        <a:pt x="462476" y="64913"/>
                        <a:pt x="464003" y="63890"/>
                      </a:cubicBezTo>
                      <a:cubicBezTo>
                        <a:pt x="465529" y="62866"/>
                        <a:pt x="466765" y="61502"/>
                        <a:pt x="467709" y="59797"/>
                      </a:cubicBezTo>
                      <a:cubicBezTo>
                        <a:pt x="468653" y="58092"/>
                        <a:pt x="469347" y="56182"/>
                        <a:pt x="469794" y="54067"/>
                      </a:cubicBezTo>
                      <a:cubicBezTo>
                        <a:pt x="470240" y="51952"/>
                        <a:pt x="470462" y="49821"/>
                        <a:pt x="470462" y="47672"/>
                      </a:cubicBezTo>
                      <a:close/>
                      <a:moveTo>
                        <a:pt x="530712" y="45421"/>
                      </a:moveTo>
                      <a:cubicBezTo>
                        <a:pt x="530712" y="46751"/>
                        <a:pt x="530378" y="47698"/>
                        <a:pt x="529710" y="48260"/>
                      </a:cubicBezTo>
                      <a:cubicBezTo>
                        <a:pt x="529042" y="48823"/>
                        <a:pt x="528279" y="49105"/>
                        <a:pt x="527422" y="49105"/>
                      </a:cubicBezTo>
                      <a:lnTo>
                        <a:pt x="497100" y="49105"/>
                      </a:lnTo>
                      <a:cubicBezTo>
                        <a:pt x="497100" y="51662"/>
                        <a:pt x="497357" y="53965"/>
                        <a:pt x="497871" y="56011"/>
                      </a:cubicBezTo>
                      <a:cubicBezTo>
                        <a:pt x="498385" y="58057"/>
                        <a:pt x="499241" y="59814"/>
                        <a:pt x="500441" y="61280"/>
                      </a:cubicBezTo>
                      <a:cubicBezTo>
                        <a:pt x="501641" y="62747"/>
                        <a:pt x="503200" y="63872"/>
                        <a:pt x="505119" y="64657"/>
                      </a:cubicBezTo>
                      <a:cubicBezTo>
                        <a:pt x="507038" y="65441"/>
                        <a:pt x="509386" y="65834"/>
                        <a:pt x="512162" y="65834"/>
                      </a:cubicBezTo>
                      <a:cubicBezTo>
                        <a:pt x="514356" y="65834"/>
                        <a:pt x="516309" y="65655"/>
                        <a:pt x="518023" y="65296"/>
                      </a:cubicBezTo>
                      <a:cubicBezTo>
                        <a:pt x="519736" y="64938"/>
                        <a:pt x="521218" y="64538"/>
                        <a:pt x="522470" y="64094"/>
                      </a:cubicBezTo>
                      <a:cubicBezTo>
                        <a:pt x="523721" y="63651"/>
                        <a:pt x="524749" y="63250"/>
                        <a:pt x="525555" y="62892"/>
                      </a:cubicBezTo>
                      <a:cubicBezTo>
                        <a:pt x="526360" y="62534"/>
                        <a:pt x="526969" y="62355"/>
                        <a:pt x="527380" y="62355"/>
                      </a:cubicBezTo>
                      <a:cubicBezTo>
                        <a:pt x="527620" y="62355"/>
                        <a:pt x="527833" y="62414"/>
                        <a:pt x="528022" y="62534"/>
                      </a:cubicBezTo>
                      <a:cubicBezTo>
                        <a:pt x="528211" y="62653"/>
                        <a:pt x="528356" y="62832"/>
                        <a:pt x="528459" y="63071"/>
                      </a:cubicBezTo>
                      <a:cubicBezTo>
                        <a:pt x="528562" y="63310"/>
                        <a:pt x="528639" y="63642"/>
                        <a:pt x="528691" y="64069"/>
                      </a:cubicBezTo>
                      <a:cubicBezTo>
                        <a:pt x="528742" y="64495"/>
                        <a:pt x="528768" y="65015"/>
                        <a:pt x="528768" y="65629"/>
                      </a:cubicBezTo>
                      <a:cubicBezTo>
                        <a:pt x="528768" y="66072"/>
                        <a:pt x="528751" y="66456"/>
                        <a:pt x="528716" y="66780"/>
                      </a:cubicBezTo>
                      <a:cubicBezTo>
                        <a:pt x="528682" y="67104"/>
                        <a:pt x="528640" y="67394"/>
                        <a:pt x="528589" y="67650"/>
                      </a:cubicBezTo>
                      <a:cubicBezTo>
                        <a:pt x="528537" y="67906"/>
                        <a:pt x="528453" y="68136"/>
                        <a:pt x="528333" y="68340"/>
                      </a:cubicBezTo>
                      <a:cubicBezTo>
                        <a:pt x="528214" y="68545"/>
                        <a:pt x="528060" y="68741"/>
                        <a:pt x="527873" y="68929"/>
                      </a:cubicBezTo>
                      <a:cubicBezTo>
                        <a:pt x="527685" y="69116"/>
                        <a:pt x="527131" y="69423"/>
                        <a:pt x="526209" y="69850"/>
                      </a:cubicBezTo>
                      <a:cubicBezTo>
                        <a:pt x="525288" y="70276"/>
                        <a:pt x="524095" y="70694"/>
                        <a:pt x="522629" y="71103"/>
                      </a:cubicBezTo>
                      <a:cubicBezTo>
                        <a:pt x="521162" y="71512"/>
                        <a:pt x="519465" y="71879"/>
                        <a:pt x="517538" y="72203"/>
                      </a:cubicBezTo>
                      <a:cubicBezTo>
                        <a:pt x="515611" y="72527"/>
                        <a:pt x="513556" y="72689"/>
                        <a:pt x="511373" y="72689"/>
                      </a:cubicBezTo>
                      <a:cubicBezTo>
                        <a:pt x="507588" y="72689"/>
                        <a:pt x="504270" y="72160"/>
                        <a:pt x="501423" y="71103"/>
                      </a:cubicBezTo>
                      <a:cubicBezTo>
                        <a:pt x="498575" y="70046"/>
                        <a:pt x="496179" y="68477"/>
                        <a:pt x="494235" y="66396"/>
                      </a:cubicBezTo>
                      <a:cubicBezTo>
                        <a:pt x="492291" y="64316"/>
                        <a:pt x="490824" y="61707"/>
                        <a:pt x="489835" y="58569"/>
                      </a:cubicBezTo>
                      <a:cubicBezTo>
                        <a:pt x="488846" y="55431"/>
                        <a:pt x="488351" y="51782"/>
                        <a:pt x="488351" y="47621"/>
                      </a:cubicBezTo>
                      <a:cubicBezTo>
                        <a:pt x="488351" y="43665"/>
                        <a:pt x="488863" y="40109"/>
                        <a:pt x="489887" y="36954"/>
                      </a:cubicBezTo>
                      <a:cubicBezTo>
                        <a:pt x="490910" y="33799"/>
                        <a:pt x="492384" y="31122"/>
                        <a:pt x="494312" y="28922"/>
                      </a:cubicBezTo>
                      <a:cubicBezTo>
                        <a:pt x="496239" y="26722"/>
                        <a:pt x="498566" y="25034"/>
                        <a:pt x="501295" y="23857"/>
                      </a:cubicBezTo>
                      <a:cubicBezTo>
                        <a:pt x="504024" y="22681"/>
                        <a:pt x="507076" y="22092"/>
                        <a:pt x="510452" y="22092"/>
                      </a:cubicBezTo>
                      <a:cubicBezTo>
                        <a:pt x="514068" y="22092"/>
                        <a:pt x="517145" y="22672"/>
                        <a:pt x="519687" y="23832"/>
                      </a:cubicBezTo>
                      <a:cubicBezTo>
                        <a:pt x="522228" y="24991"/>
                        <a:pt x="524317" y="26552"/>
                        <a:pt x="525954" y="28513"/>
                      </a:cubicBezTo>
                      <a:cubicBezTo>
                        <a:pt x="527591" y="30474"/>
                        <a:pt x="528794" y="32776"/>
                        <a:pt x="529560" y="35419"/>
                      </a:cubicBezTo>
                      <a:cubicBezTo>
                        <a:pt x="530328" y="38063"/>
                        <a:pt x="530712" y="40885"/>
                        <a:pt x="530712" y="43886"/>
                      </a:cubicBezTo>
                      <a:close/>
                      <a:moveTo>
                        <a:pt x="522219" y="42914"/>
                      </a:moveTo>
                      <a:cubicBezTo>
                        <a:pt x="522321" y="38480"/>
                        <a:pt x="521335" y="35002"/>
                        <a:pt x="519259" y="32478"/>
                      </a:cubicBezTo>
                      <a:cubicBezTo>
                        <a:pt x="517184" y="29954"/>
                        <a:pt x="514104" y="28692"/>
                        <a:pt x="510020" y="28692"/>
                      </a:cubicBezTo>
                      <a:cubicBezTo>
                        <a:pt x="507927" y="28692"/>
                        <a:pt x="506091" y="29084"/>
                        <a:pt x="504512" y="29869"/>
                      </a:cubicBezTo>
                      <a:cubicBezTo>
                        <a:pt x="502934" y="30653"/>
                        <a:pt x="501613" y="31693"/>
                        <a:pt x="500549" y="32989"/>
                      </a:cubicBezTo>
                      <a:cubicBezTo>
                        <a:pt x="499485" y="34285"/>
                        <a:pt x="498661" y="35795"/>
                        <a:pt x="498078" y="37517"/>
                      </a:cubicBezTo>
                      <a:cubicBezTo>
                        <a:pt x="497494" y="39239"/>
                        <a:pt x="497169" y="41038"/>
                        <a:pt x="497100" y="42914"/>
                      </a:cubicBezTo>
                      <a:close/>
                      <a:moveTo>
                        <a:pt x="554168" y="64401"/>
                      </a:moveTo>
                      <a:cubicBezTo>
                        <a:pt x="554168" y="65458"/>
                        <a:pt x="554117" y="66430"/>
                        <a:pt x="554014" y="67317"/>
                      </a:cubicBezTo>
                      <a:cubicBezTo>
                        <a:pt x="553912" y="68204"/>
                        <a:pt x="553741" y="69040"/>
                        <a:pt x="553502" y="69824"/>
                      </a:cubicBezTo>
                      <a:cubicBezTo>
                        <a:pt x="553264" y="70608"/>
                        <a:pt x="552948" y="71384"/>
                        <a:pt x="552557" y="72152"/>
                      </a:cubicBezTo>
                      <a:cubicBezTo>
                        <a:pt x="552164" y="72919"/>
                        <a:pt x="551678" y="73729"/>
                        <a:pt x="551098" y="74582"/>
                      </a:cubicBezTo>
                      <a:lnTo>
                        <a:pt x="544089" y="85121"/>
                      </a:lnTo>
                      <a:cubicBezTo>
                        <a:pt x="543918" y="85359"/>
                        <a:pt x="543723" y="85564"/>
                        <a:pt x="543501" y="85735"/>
                      </a:cubicBezTo>
                      <a:cubicBezTo>
                        <a:pt x="543279" y="85905"/>
                        <a:pt x="543007" y="86059"/>
                        <a:pt x="542682" y="86195"/>
                      </a:cubicBezTo>
                      <a:cubicBezTo>
                        <a:pt x="542358" y="86331"/>
                        <a:pt x="541983" y="86425"/>
                        <a:pt x="541557" y="86476"/>
                      </a:cubicBezTo>
                      <a:cubicBezTo>
                        <a:pt x="541130" y="86527"/>
                        <a:pt x="540593" y="86553"/>
                        <a:pt x="539945" y="86553"/>
                      </a:cubicBezTo>
                      <a:cubicBezTo>
                        <a:pt x="539365" y="86553"/>
                        <a:pt x="538880" y="86527"/>
                        <a:pt x="538487" y="86476"/>
                      </a:cubicBezTo>
                      <a:cubicBezTo>
                        <a:pt x="538095" y="86425"/>
                        <a:pt x="537814" y="86340"/>
                        <a:pt x="537643" y="86221"/>
                      </a:cubicBezTo>
                      <a:cubicBezTo>
                        <a:pt x="537473" y="86101"/>
                        <a:pt x="537378" y="85939"/>
                        <a:pt x="537361" y="85735"/>
                      </a:cubicBezTo>
                      <a:cubicBezTo>
                        <a:pt x="537345" y="85530"/>
                        <a:pt x="537404" y="85291"/>
                        <a:pt x="537540" y="85018"/>
                      </a:cubicBezTo>
                      <a:lnTo>
                        <a:pt x="544345" y="70950"/>
                      </a:lnTo>
                      <a:lnTo>
                        <a:pt x="544345" y="64401"/>
                      </a:lnTo>
                      <a:cubicBezTo>
                        <a:pt x="544345" y="63480"/>
                        <a:pt x="544438" y="62747"/>
                        <a:pt x="544626" y="62201"/>
                      </a:cubicBezTo>
                      <a:cubicBezTo>
                        <a:pt x="544814" y="61656"/>
                        <a:pt x="545113" y="61246"/>
                        <a:pt x="545521" y="60973"/>
                      </a:cubicBezTo>
                      <a:cubicBezTo>
                        <a:pt x="545931" y="60701"/>
                        <a:pt x="546442" y="60513"/>
                        <a:pt x="547057" y="60411"/>
                      </a:cubicBezTo>
                      <a:cubicBezTo>
                        <a:pt x="547670" y="60308"/>
                        <a:pt x="548421" y="60257"/>
                        <a:pt x="549308" y="60257"/>
                      </a:cubicBezTo>
                      <a:cubicBezTo>
                        <a:pt x="550160" y="60257"/>
                        <a:pt x="550893" y="60308"/>
                        <a:pt x="551508" y="60411"/>
                      </a:cubicBezTo>
                      <a:cubicBezTo>
                        <a:pt x="552121" y="60513"/>
                        <a:pt x="552624" y="60701"/>
                        <a:pt x="553017" y="60973"/>
                      </a:cubicBezTo>
                      <a:cubicBezTo>
                        <a:pt x="553409" y="61246"/>
                        <a:pt x="553699" y="61656"/>
                        <a:pt x="553886" y="62201"/>
                      </a:cubicBezTo>
                      <a:cubicBezTo>
                        <a:pt x="554074" y="62747"/>
                        <a:pt x="554168" y="63480"/>
                        <a:pt x="554168" y="6440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8" name="Полилиния: фигура 167">
                  <a:extLst>
                    <a:ext uri="{FF2B5EF4-FFF2-40B4-BE49-F238E27FC236}">
                      <a16:creationId xmlns:a16="http://schemas.microsoft.com/office/drawing/2014/main" id="{D71F37AA-0DB2-4710-8F99-FDA3F40BCDB5}"/>
                    </a:ext>
                  </a:extLst>
                </p:cNvPr>
                <p:cNvSpPr/>
                <p:nvPr/>
              </p:nvSpPr>
              <p:spPr>
                <a:xfrm>
                  <a:off x="667322" y="947901"/>
                  <a:ext cx="617995" cy="72236"/>
                </a:xfrm>
                <a:custGeom>
                  <a:avLst/>
                  <a:gdLst>
                    <a:gd name="connsiteX0" fmla="*/ 32658 w 617995"/>
                    <a:gd name="connsiteY0" fmla="*/ 57559 h 72236"/>
                    <a:gd name="connsiteX1" fmla="*/ 31354 w 617995"/>
                    <a:gd name="connsiteY1" fmla="*/ 63851 h 72236"/>
                    <a:gd name="connsiteX2" fmla="*/ 27645 w 617995"/>
                    <a:gd name="connsiteY2" fmla="*/ 68507 h 72236"/>
                    <a:gd name="connsiteX3" fmla="*/ 21915 w 617995"/>
                    <a:gd name="connsiteY3" fmla="*/ 71372 h 72236"/>
                    <a:gd name="connsiteX4" fmla="*/ 14599 w 617995"/>
                    <a:gd name="connsiteY4" fmla="*/ 72344 h 72236"/>
                    <a:gd name="connsiteX5" fmla="*/ 9918 w 617995"/>
                    <a:gd name="connsiteY5" fmla="*/ 71960 h 72236"/>
                    <a:gd name="connsiteX6" fmla="*/ 5927 w 617995"/>
                    <a:gd name="connsiteY6" fmla="*/ 70988 h 72236"/>
                    <a:gd name="connsiteX7" fmla="*/ 2935 w 617995"/>
                    <a:gd name="connsiteY7" fmla="*/ 69760 h 72236"/>
                    <a:gd name="connsiteX8" fmla="*/ 1144 w 617995"/>
                    <a:gd name="connsiteY8" fmla="*/ 68609 h 72236"/>
                    <a:gd name="connsiteX9" fmla="*/ 325 w 617995"/>
                    <a:gd name="connsiteY9" fmla="*/ 67177 h 72236"/>
                    <a:gd name="connsiteX10" fmla="*/ 70 w 617995"/>
                    <a:gd name="connsiteY10" fmla="*/ 64670 h 72236"/>
                    <a:gd name="connsiteX11" fmla="*/ 172 w 617995"/>
                    <a:gd name="connsiteY11" fmla="*/ 63033 h 72236"/>
                    <a:gd name="connsiteX12" fmla="*/ 428 w 617995"/>
                    <a:gd name="connsiteY12" fmla="*/ 61958 h 72236"/>
                    <a:gd name="connsiteX13" fmla="*/ 863 w 617995"/>
                    <a:gd name="connsiteY13" fmla="*/ 61370 h 72236"/>
                    <a:gd name="connsiteX14" fmla="*/ 1502 w 617995"/>
                    <a:gd name="connsiteY14" fmla="*/ 61191 h 72236"/>
                    <a:gd name="connsiteX15" fmla="*/ 3165 w 617995"/>
                    <a:gd name="connsiteY15" fmla="*/ 61882 h 72236"/>
                    <a:gd name="connsiteX16" fmla="*/ 5876 w 617995"/>
                    <a:gd name="connsiteY16" fmla="*/ 63391 h 72236"/>
                    <a:gd name="connsiteX17" fmla="*/ 9688 w 617995"/>
                    <a:gd name="connsiteY17" fmla="*/ 64900 h 72236"/>
                    <a:gd name="connsiteX18" fmla="*/ 14752 w 617995"/>
                    <a:gd name="connsiteY18" fmla="*/ 65591 h 72236"/>
                    <a:gd name="connsiteX19" fmla="*/ 18641 w 617995"/>
                    <a:gd name="connsiteY19" fmla="*/ 65130 h 72236"/>
                    <a:gd name="connsiteX20" fmla="*/ 21659 w 617995"/>
                    <a:gd name="connsiteY20" fmla="*/ 63775 h 72236"/>
                    <a:gd name="connsiteX21" fmla="*/ 23629 w 617995"/>
                    <a:gd name="connsiteY21" fmla="*/ 61498 h 72236"/>
                    <a:gd name="connsiteX22" fmla="*/ 24319 w 617995"/>
                    <a:gd name="connsiteY22" fmla="*/ 58224 h 72236"/>
                    <a:gd name="connsiteX23" fmla="*/ 23322 w 617995"/>
                    <a:gd name="connsiteY23" fmla="*/ 54950 h 72236"/>
                    <a:gd name="connsiteX24" fmla="*/ 20687 w 617995"/>
                    <a:gd name="connsiteY24" fmla="*/ 52596 h 72236"/>
                    <a:gd name="connsiteX25" fmla="*/ 17003 w 617995"/>
                    <a:gd name="connsiteY25" fmla="*/ 50780 h 72236"/>
                    <a:gd name="connsiteX26" fmla="*/ 12783 w 617995"/>
                    <a:gd name="connsiteY26" fmla="*/ 49117 h 72236"/>
                    <a:gd name="connsiteX27" fmla="*/ 8537 w 617995"/>
                    <a:gd name="connsiteY27" fmla="*/ 47148 h 72236"/>
                    <a:gd name="connsiteX28" fmla="*/ 4827 w 617995"/>
                    <a:gd name="connsiteY28" fmla="*/ 44462 h 72236"/>
                    <a:gd name="connsiteX29" fmla="*/ 2193 w 617995"/>
                    <a:gd name="connsiteY29" fmla="*/ 40676 h 72236"/>
                    <a:gd name="connsiteX30" fmla="*/ 1195 w 617995"/>
                    <a:gd name="connsiteY30" fmla="*/ 35407 h 72236"/>
                    <a:gd name="connsiteX31" fmla="*/ 2244 w 617995"/>
                    <a:gd name="connsiteY31" fmla="*/ 30214 h 72236"/>
                    <a:gd name="connsiteX32" fmla="*/ 5390 w 617995"/>
                    <a:gd name="connsiteY32" fmla="*/ 25866 h 72236"/>
                    <a:gd name="connsiteX33" fmla="*/ 10634 w 617995"/>
                    <a:gd name="connsiteY33" fmla="*/ 22873 h 72236"/>
                    <a:gd name="connsiteX34" fmla="*/ 17975 w 617995"/>
                    <a:gd name="connsiteY34" fmla="*/ 21747 h 72236"/>
                    <a:gd name="connsiteX35" fmla="*/ 21659 w 617995"/>
                    <a:gd name="connsiteY35" fmla="*/ 22054 h 72236"/>
                    <a:gd name="connsiteX36" fmla="*/ 24984 w 617995"/>
                    <a:gd name="connsiteY36" fmla="*/ 22822 h 72236"/>
                    <a:gd name="connsiteX37" fmla="*/ 27517 w 617995"/>
                    <a:gd name="connsiteY37" fmla="*/ 23819 h 72236"/>
                    <a:gd name="connsiteX38" fmla="*/ 29103 w 617995"/>
                    <a:gd name="connsiteY38" fmla="*/ 24766 h 72236"/>
                    <a:gd name="connsiteX39" fmla="*/ 29819 w 617995"/>
                    <a:gd name="connsiteY39" fmla="*/ 25482 h 72236"/>
                    <a:gd name="connsiteX40" fmla="*/ 30075 w 617995"/>
                    <a:gd name="connsiteY40" fmla="*/ 26173 h 72236"/>
                    <a:gd name="connsiteX41" fmla="*/ 30228 w 617995"/>
                    <a:gd name="connsiteY41" fmla="*/ 27119 h 72236"/>
                    <a:gd name="connsiteX42" fmla="*/ 30305 w 617995"/>
                    <a:gd name="connsiteY42" fmla="*/ 28500 h 72236"/>
                    <a:gd name="connsiteX43" fmla="*/ 30228 w 617995"/>
                    <a:gd name="connsiteY43" fmla="*/ 30010 h 72236"/>
                    <a:gd name="connsiteX44" fmla="*/ 29972 w 617995"/>
                    <a:gd name="connsiteY44" fmla="*/ 31058 h 72236"/>
                    <a:gd name="connsiteX45" fmla="*/ 29538 w 617995"/>
                    <a:gd name="connsiteY45" fmla="*/ 31647 h 72236"/>
                    <a:gd name="connsiteX46" fmla="*/ 28975 w 617995"/>
                    <a:gd name="connsiteY46" fmla="*/ 31826 h 72236"/>
                    <a:gd name="connsiteX47" fmla="*/ 27645 w 617995"/>
                    <a:gd name="connsiteY47" fmla="*/ 31263 h 72236"/>
                    <a:gd name="connsiteX48" fmla="*/ 25394 w 617995"/>
                    <a:gd name="connsiteY48" fmla="*/ 30061 h 72236"/>
                    <a:gd name="connsiteX49" fmla="*/ 22145 w 617995"/>
                    <a:gd name="connsiteY49" fmla="*/ 28858 h 72236"/>
                    <a:gd name="connsiteX50" fmla="*/ 17873 w 617995"/>
                    <a:gd name="connsiteY50" fmla="*/ 28296 h 72236"/>
                    <a:gd name="connsiteX51" fmla="*/ 14087 w 617995"/>
                    <a:gd name="connsiteY51" fmla="*/ 28782 h 72236"/>
                    <a:gd name="connsiteX52" fmla="*/ 11402 w 617995"/>
                    <a:gd name="connsiteY52" fmla="*/ 30163 h 72236"/>
                    <a:gd name="connsiteX53" fmla="*/ 9816 w 617995"/>
                    <a:gd name="connsiteY53" fmla="*/ 32286 h 72236"/>
                    <a:gd name="connsiteX54" fmla="*/ 9278 w 617995"/>
                    <a:gd name="connsiteY54" fmla="*/ 34946 h 72236"/>
                    <a:gd name="connsiteX55" fmla="*/ 10302 w 617995"/>
                    <a:gd name="connsiteY55" fmla="*/ 38297 h 72236"/>
                    <a:gd name="connsiteX56" fmla="*/ 12962 w 617995"/>
                    <a:gd name="connsiteY56" fmla="*/ 40676 h 72236"/>
                    <a:gd name="connsiteX57" fmla="*/ 16696 w 617995"/>
                    <a:gd name="connsiteY57" fmla="*/ 42518 h 72236"/>
                    <a:gd name="connsiteX58" fmla="*/ 20968 w 617995"/>
                    <a:gd name="connsiteY58" fmla="*/ 44206 h 72236"/>
                    <a:gd name="connsiteX59" fmla="*/ 25266 w 617995"/>
                    <a:gd name="connsiteY59" fmla="*/ 46150 h 72236"/>
                    <a:gd name="connsiteX60" fmla="*/ 29026 w 617995"/>
                    <a:gd name="connsiteY60" fmla="*/ 48759 h 72236"/>
                    <a:gd name="connsiteX61" fmla="*/ 31661 w 617995"/>
                    <a:gd name="connsiteY61" fmla="*/ 52443 h 72236"/>
                    <a:gd name="connsiteX62" fmla="*/ 32658 w 617995"/>
                    <a:gd name="connsiteY62" fmla="*/ 57559 h 72236"/>
                    <a:gd name="connsiteX63" fmla="*/ 67225 w 617995"/>
                    <a:gd name="connsiteY63" fmla="*/ 66716 h 72236"/>
                    <a:gd name="connsiteX64" fmla="*/ 67020 w 617995"/>
                    <a:gd name="connsiteY64" fmla="*/ 69070 h 72236"/>
                    <a:gd name="connsiteX65" fmla="*/ 66406 w 617995"/>
                    <a:gd name="connsiteY65" fmla="*/ 70349 h 72236"/>
                    <a:gd name="connsiteX66" fmla="*/ 65178 w 617995"/>
                    <a:gd name="connsiteY66" fmla="*/ 71116 h 72236"/>
                    <a:gd name="connsiteX67" fmla="*/ 63311 w 617995"/>
                    <a:gd name="connsiteY67" fmla="*/ 71704 h 72236"/>
                    <a:gd name="connsiteX68" fmla="*/ 61085 w 617995"/>
                    <a:gd name="connsiteY68" fmla="*/ 72088 h 72236"/>
                    <a:gd name="connsiteX69" fmla="*/ 58732 w 617995"/>
                    <a:gd name="connsiteY69" fmla="*/ 72241 h 72236"/>
                    <a:gd name="connsiteX70" fmla="*/ 52593 w 617995"/>
                    <a:gd name="connsiteY70" fmla="*/ 71295 h 72236"/>
                    <a:gd name="connsiteX71" fmla="*/ 48398 w 617995"/>
                    <a:gd name="connsiteY71" fmla="*/ 68430 h 72236"/>
                    <a:gd name="connsiteX72" fmla="*/ 46019 w 617995"/>
                    <a:gd name="connsiteY72" fmla="*/ 63570 h 72236"/>
                    <a:gd name="connsiteX73" fmla="*/ 45277 w 617995"/>
                    <a:gd name="connsiteY73" fmla="*/ 56638 h 72236"/>
                    <a:gd name="connsiteX74" fmla="*/ 45277 w 617995"/>
                    <a:gd name="connsiteY74" fmla="*/ 29728 h 72236"/>
                    <a:gd name="connsiteX75" fmla="*/ 38831 w 617995"/>
                    <a:gd name="connsiteY75" fmla="*/ 29728 h 72236"/>
                    <a:gd name="connsiteX76" fmla="*/ 37603 w 617995"/>
                    <a:gd name="connsiteY76" fmla="*/ 28910 h 72236"/>
                    <a:gd name="connsiteX77" fmla="*/ 37143 w 617995"/>
                    <a:gd name="connsiteY77" fmla="*/ 26249 h 72236"/>
                    <a:gd name="connsiteX78" fmla="*/ 37271 w 617995"/>
                    <a:gd name="connsiteY78" fmla="*/ 24612 h 72236"/>
                    <a:gd name="connsiteX79" fmla="*/ 37603 w 617995"/>
                    <a:gd name="connsiteY79" fmla="*/ 23512 h 72236"/>
                    <a:gd name="connsiteX80" fmla="*/ 38140 w 617995"/>
                    <a:gd name="connsiteY80" fmla="*/ 22898 h 72236"/>
                    <a:gd name="connsiteX81" fmla="*/ 38882 w 617995"/>
                    <a:gd name="connsiteY81" fmla="*/ 22719 h 72236"/>
                    <a:gd name="connsiteX82" fmla="*/ 45277 w 617995"/>
                    <a:gd name="connsiteY82" fmla="*/ 22719 h 72236"/>
                    <a:gd name="connsiteX83" fmla="*/ 45277 w 617995"/>
                    <a:gd name="connsiteY83" fmla="*/ 11771 h 72236"/>
                    <a:gd name="connsiteX84" fmla="*/ 45456 w 617995"/>
                    <a:gd name="connsiteY84" fmla="*/ 11106 h 72236"/>
                    <a:gd name="connsiteX85" fmla="*/ 46121 w 617995"/>
                    <a:gd name="connsiteY85" fmla="*/ 10569 h 72236"/>
                    <a:gd name="connsiteX86" fmla="*/ 47426 w 617995"/>
                    <a:gd name="connsiteY86" fmla="*/ 10236 h 72236"/>
                    <a:gd name="connsiteX87" fmla="*/ 49472 w 617995"/>
                    <a:gd name="connsiteY87" fmla="*/ 10134 h 72236"/>
                    <a:gd name="connsiteX88" fmla="*/ 51570 w 617995"/>
                    <a:gd name="connsiteY88" fmla="*/ 10236 h 72236"/>
                    <a:gd name="connsiteX89" fmla="*/ 52849 w 617995"/>
                    <a:gd name="connsiteY89" fmla="*/ 10569 h 72236"/>
                    <a:gd name="connsiteX90" fmla="*/ 53514 w 617995"/>
                    <a:gd name="connsiteY90" fmla="*/ 11106 h 72236"/>
                    <a:gd name="connsiteX91" fmla="*/ 53718 w 617995"/>
                    <a:gd name="connsiteY91" fmla="*/ 11771 h 72236"/>
                    <a:gd name="connsiteX92" fmla="*/ 53718 w 617995"/>
                    <a:gd name="connsiteY92" fmla="*/ 22719 h 72236"/>
                    <a:gd name="connsiteX93" fmla="*/ 65536 w 617995"/>
                    <a:gd name="connsiteY93" fmla="*/ 22719 h 72236"/>
                    <a:gd name="connsiteX94" fmla="*/ 66253 w 617995"/>
                    <a:gd name="connsiteY94" fmla="*/ 22898 h 72236"/>
                    <a:gd name="connsiteX95" fmla="*/ 66790 w 617995"/>
                    <a:gd name="connsiteY95" fmla="*/ 23512 h 72236"/>
                    <a:gd name="connsiteX96" fmla="*/ 67122 w 617995"/>
                    <a:gd name="connsiteY96" fmla="*/ 24612 h 72236"/>
                    <a:gd name="connsiteX97" fmla="*/ 67225 w 617995"/>
                    <a:gd name="connsiteY97" fmla="*/ 26249 h 72236"/>
                    <a:gd name="connsiteX98" fmla="*/ 66764 w 617995"/>
                    <a:gd name="connsiteY98" fmla="*/ 28910 h 72236"/>
                    <a:gd name="connsiteX99" fmla="*/ 65536 w 617995"/>
                    <a:gd name="connsiteY99" fmla="*/ 29728 h 72236"/>
                    <a:gd name="connsiteX100" fmla="*/ 53718 w 617995"/>
                    <a:gd name="connsiteY100" fmla="*/ 29728 h 72236"/>
                    <a:gd name="connsiteX101" fmla="*/ 53718 w 617995"/>
                    <a:gd name="connsiteY101" fmla="*/ 55410 h 72236"/>
                    <a:gd name="connsiteX102" fmla="*/ 55125 w 617995"/>
                    <a:gd name="connsiteY102" fmla="*/ 62598 h 72236"/>
                    <a:gd name="connsiteX103" fmla="*/ 60165 w 617995"/>
                    <a:gd name="connsiteY103" fmla="*/ 65028 h 72236"/>
                    <a:gd name="connsiteX104" fmla="*/ 62262 w 617995"/>
                    <a:gd name="connsiteY104" fmla="*/ 64798 h 72236"/>
                    <a:gd name="connsiteX105" fmla="*/ 63899 w 617995"/>
                    <a:gd name="connsiteY105" fmla="*/ 64312 h 72236"/>
                    <a:gd name="connsiteX106" fmla="*/ 65127 w 617995"/>
                    <a:gd name="connsiteY106" fmla="*/ 63826 h 72236"/>
                    <a:gd name="connsiteX107" fmla="*/ 66048 w 617995"/>
                    <a:gd name="connsiteY107" fmla="*/ 63596 h 72236"/>
                    <a:gd name="connsiteX108" fmla="*/ 66534 w 617995"/>
                    <a:gd name="connsiteY108" fmla="*/ 63723 h 72236"/>
                    <a:gd name="connsiteX109" fmla="*/ 66892 w 617995"/>
                    <a:gd name="connsiteY109" fmla="*/ 64209 h 72236"/>
                    <a:gd name="connsiteX110" fmla="*/ 67122 w 617995"/>
                    <a:gd name="connsiteY110" fmla="*/ 65182 h 72236"/>
                    <a:gd name="connsiteX111" fmla="*/ 67225 w 617995"/>
                    <a:gd name="connsiteY111" fmla="*/ 66716 h 72236"/>
                    <a:gd name="connsiteX112" fmla="*/ 111425 w 617995"/>
                    <a:gd name="connsiteY112" fmla="*/ 70144 h 72236"/>
                    <a:gd name="connsiteX113" fmla="*/ 111015 w 617995"/>
                    <a:gd name="connsiteY113" fmla="*/ 71065 h 72236"/>
                    <a:gd name="connsiteX114" fmla="*/ 109889 w 617995"/>
                    <a:gd name="connsiteY114" fmla="*/ 71525 h 72236"/>
                    <a:gd name="connsiteX115" fmla="*/ 107792 w 617995"/>
                    <a:gd name="connsiteY115" fmla="*/ 71679 h 72236"/>
                    <a:gd name="connsiteX116" fmla="*/ 105669 w 617995"/>
                    <a:gd name="connsiteY116" fmla="*/ 71525 h 72236"/>
                    <a:gd name="connsiteX117" fmla="*/ 104518 w 617995"/>
                    <a:gd name="connsiteY117" fmla="*/ 71065 h 72236"/>
                    <a:gd name="connsiteX118" fmla="*/ 104160 w 617995"/>
                    <a:gd name="connsiteY118" fmla="*/ 70144 h 72236"/>
                    <a:gd name="connsiteX119" fmla="*/ 104160 w 617995"/>
                    <a:gd name="connsiteY119" fmla="*/ 65540 h 72236"/>
                    <a:gd name="connsiteX120" fmla="*/ 97433 w 617995"/>
                    <a:gd name="connsiteY120" fmla="*/ 70553 h 72236"/>
                    <a:gd name="connsiteX121" fmla="*/ 89579 w 617995"/>
                    <a:gd name="connsiteY121" fmla="*/ 72344 h 72236"/>
                    <a:gd name="connsiteX122" fmla="*/ 83006 w 617995"/>
                    <a:gd name="connsiteY122" fmla="*/ 71397 h 72236"/>
                    <a:gd name="connsiteX123" fmla="*/ 77992 w 617995"/>
                    <a:gd name="connsiteY123" fmla="*/ 68660 h 72236"/>
                    <a:gd name="connsiteX124" fmla="*/ 74769 w 617995"/>
                    <a:gd name="connsiteY124" fmla="*/ 64261 h 72236"/>
                    <a:gd name="connsiteX125" fmla="*/ 73618 w 617995"/>
                    <a:gd name="connsiteY125" fmla="*/ 58326 h 72236"/>
                    <a:gd name="connsiteX126" fmla="*/ 75204 w 617995"/>
                    <a:gd name="connsiteY126" fmla="*/ 51573 h 72236"/>
                    <a:gd name="connsiteX127" fmla="*/ 79757 w 617995"/>
                    <a:gd name="connsiteY127" fmla="*/ 46815 h 72236"/>
                    <a:gd name="connsiteX128" fmla="*/ 87022 w 617995"/>
                    <a:gd name="connsiteY128" fmla="*/ 43976 h 72236"/>
                    <a:gd name="connsiteX129" fmla="*/ 96691 w 617995"/>
                    <a:gd name="connsiteY129" fmla="*/ 43030 h 72236"/>
                    <a:gd name="connsiteX130" fmla="*/ 103034 w 617995"/>
                    <a:gd name="connsiteY130" fmla="*/ 43030 h 72236"/>
                    <a:gd name="connsiteX131" fmla="*/ 103034 w 617995"/>
                    <a:gd name="connsiteY131" fmla="*/ 39448 h 72236"/>
                    <a:gd name="connsiteX132" fmla="*/ 102471 w 617995"/>
                    <a:gd name="connsiteY132" fmla="*/ 34742 h 72236"/>
                    <a:gd name="connsiteX133" fmla="*/ 100656 w 617995"/>
                    <a:gd name="connsiteY133" fmla="*/ 31340 h 72236"/>
                    <a:gd name="connsiteX134" fmla="*/ 97407 w 617995"/>
                    <a:gd name="connsiteY134" fmla="*/ 29293 h 72236"/>
                    <a:gd name="connsiteX135" fmla="*/ 92496 w 617995"/>
                    <a:gd name="connsiteY135" fmla="*/ 28603 h 72236"/>
                    <a:gd name="connsiteX136" fmla="*/ 86894 w 617995"/>
                    <a:gd name="connsiteY136" fmla="*/ 29344 h 72236"/>
                    <a:gd name="connsiteX137" fmla="*/ 82545 w 617995"/>
                    <a:gd name="connsiteY137" fmla="*/ 30982 h 72236"/>
                    <a:gd name="connsiteX138" fmla="*/ 79424 w 617995"/>
                    <a:gd name="connsiteY138" fmla="*/ 32619 h 72236"/>
                    <a:gd name="connsiteX139" fmla="*/ 77557 w 617995"/>
                    <a:gd name="connsiteY139" fmla="*/ 33360 h 72236"/>
                    <a:gd name="connsiteX140" fmla="*/ 76841 w 617995"/>
                    <a:gd name="connsiteY140" fmla="*/ 33156 h 72236"/>
                    <a:gd name="connsiteX141" fmla="*/ 76304 w 617995"/>
                    <a:gd name="connsiteY141" fmla="*/ 32542 h 72236"/>
                    <a:gd name="connsiteX142" fmla="*/ 75971 w 617995"/>
                    <a:gd name="connsiteY142" fmla="*/ 31493 h 72236"/>
                    <a:gd name="connsiteX143" fmla="*/ 75869 w 617995"/>
                    <a:gd name="connsiteY143" fmla="*/ 30086 h 72236"/>
                    <a:gd name="connsiteX144" fmla="*/ 76048 w 617995"/>
                    <a:gd name="connsiteY144" fmla="*/ 28065 h 72236"/>
                    <a:gd name="connsiteX145" fmla="*/ 76918 w 617995"/>
                    <a:gd name="connsiteY145" fmla="*/ 26659 h 72236"/>
                    <a:gd name="connsiteX146" fmla="*/ 79296 w 617995"/>
                    <a:gd name="connsiteY146" fmla="*/ 25098 h 72236"/>
                    <a:gd name="connsiteX147" fmla="*/ 83185 w 617995"/>
                    <a:gd name="connsiteY147" fmla="*/ 23461 h 72236"/>
                    <a:gd name="connsiteX148" fmla="*/ 87994 w 617995"/>
                    <a:gd name="connsiteY148" fmla="*/ 22233 h 72236"/>
                    <a:gd name="connsiteX149" fmla="*/ 93263 w 617995"/>
                    <a:gd name="connsiteY149" fmla="*/ 21747 h 72236"/>
                    <a:gd name="connsiteX150" fmla="*/ 101705 w 617995"/>
                    <a:gd name="connsiteY150" fmla="*/ 22873 h 72236"/>
                    <a:gd name="connsiteX151" fmla="*/ 107332 w 617995"/>
                    <a:gd name="connsiteY151" fmla="*/ 26173 h 72236"/>
                    <a:gd name="connsiteX152" fmla="*/ 110452 w 617995"/>
                    <a:gd name="connsiteY152" fmla="*/ 31570 h 72236"/>
                    <a:gd name="connsiteX153" fmla="*/ 111425 w 617995"/>
                    <a:gd name="connsiteY153" fmla="*/ 39090 h 72236"/>
                    <a:gd name="connsiteX154" fmla="*/ 103034 w 617995"/>
                    <a:gd name="connsiteY154" fmla="*/ 49117 h 72236"/>
                    <a:gd name="connsiteX155" fmla="*/ 95821 w 617995"/>
                    <a:gd name="connsiteY155" fmla="*/ 49117 h 72236"/>
                    <a:gd name="connsiteX156" fmla="*/ 89784 w 617995"/>
                    <a:gd name="connsiteY156" fmla="*/ 49706 h 72236"/>
                    <a:gd name="connsiteX157" fmla="*/ 85538 w 617995"/>
                    <a:gd name="connsiteY157" fmla="*/ 51445 h 72236"/>
                    <a:gd name="connsiteX158" fmla="*/ 83057 w 617995"/>
                    <a:gd name="connsiteY158" fmla="*/ 54208 h 72236"/>
                    <a:gd name="connsiteX159" fmla="*/ 82264 w 617995"/>
                    <a:gd name="connsiteY159" fmla="*/ 57917 h 72236"/>
                    <a:gd name="connsiteX160" fmla="*/ 84540 w 617995"/>
                    <a:gd name="connsiteY160" fmla="*/ 63621 h 72236"/>
                    <a:gd name="connsiteX161" fmla="*/ 90910 w 617995"/>
                    <a:gd name="connsiteY161" fmla="*/ 65744 h 72236"/>
                    <a:gd name="connsiteX162" fmla="*/ 97075 w 617995"/>
                    <a:gd name="connsiteY162" fmla="*/ 64056 h 72236"/>
                    <a:gd name="connsiteX163" fmla="*/ 103034 w 617995"/>
                    <a:gd name="connsiteY163" fmla="*/ 58889 h 72236"/>
                    <a:gd name="connsiteX164" fmla="*/ 164154 w 617995"/>
                    <a:gd name="connsiteY164" fmla="*/ 70042 h 72236"/>
                    <a:gd name="connsiteX165" fmla="*/ 163951 w 617995"/>
                    <a:gd name="connsiteY165" fmla="*/ 70758 h 72236"/>
                    <a:gd name="connsiteX166" fmla="*/ 163260 w 617995"/>
                    <a:gd name="connsiteY166" fmla="*/ 71269 h 72236"/>
                    <a:gd name="connsiteX167" fmla="*/ 161904 w 617995"/>
                    <a:gd name="connsiteY167" fmla="*/ 71576 h 72236"/>
                    <a:gd name="connsiteX168" fmla="*/ 159704 w 617995"/>
                    <a:gd name="connsiteY168" fmla="*/ 71679 h 72236"/>
                    <a:gd name="connsiteX169" fmla="*/ 157428 w 617995"/>
                    <a:gd name="connsiteY169" fmla="*/ 71602 h 72236"/>
                    <a:gd name="connsiteX170" fmla="*/ 155918 w 617995"/>
                    <a:gd name="connsiteY170" fmla="*/ 71346 h 72236"/>
                    <a:gd name="connsiteX171" fmla="*/ 154921 w 617995"/>
                    <a:gd name="connsiteY171" fmla="*/ 70835 h 72236"/>
                    <a:gd name="connsiteX172" fmla="*/ 154230 w 617995"/>
                    <a:gd name="connsiteY172" fmla="*/ 70042 h 72236"/>
                    <a:gd name="connsiteX173" fmla="*/ 134789 w 617995"/>
                    <a:gd name="connsiteY173" fmla="*/ 44564 h 72236"/>
                    <a:gd name="connsiteX174" fmla="*/ 134789 w 617995"/>
                    <a:gd name="connsiteY174" fmla="*/ 70093 h 72236"/>
                    <a:gd name="connsiteX175" fmla="*/ 134585 w 617995"/>
                    <a:gd name="connsiteY175" fmla="*/ 70783 h 72236"/>
                    <a:gd name="connsiteX176" fmla="*/ 133919 w 617995"/>
                    <a:gd name="connsiteY176" fmla="*/ 71269 h 72236"/>
                    <a:gd name="connsiteX177" fmla="*/ 132641 w 617995"/>
                    <a:gd name="connsiteY177" fmla="*/ 71576 h 72236"/>
                    <a:gd name="connsiteX178" fmla="*/ 130543 w 617995"/>
                    <a:gd name="connsiteY178" fmla="*/ 71679 h 72236"/>
                    <a:gd name="connsiteX179" fmla="*/ 128497 w 617995"/>
                    <a:gd name="connsiteY179" fmla="*/ 71576 h 72236"/>
                    <a:gd name="connsiteX180" fmla="*/ 127192 w 617995"/>
                    <a:gd name="connsiteY180" fmla="*/ 71269 h 72236"/>
                    <a:gd name="connsiteX181" fmla="*/ 126527 w 617995"/>
                    <a:gd name="connsiteY181" fmla="*/ 70783 h 72236"/>
                    <a:gd name="connsiteX182" fmla="*/ 126348 w 617995"/>
                    <a:gd name="connsiteY182" fmla="*/ 70093 h 72236"/>
                    <a:gd name="connsiteX183" fmla="*/ 126348 w 617995"/>
                    <a:gd name="connsiteY183" fmla="*/ 1744 h 72236"/>
                    <a:gd name="connsiteX184" fmla="*/ 126527 w 617995"/>
                    <a:gd name="connsiteY184" fmla="*/ 1028 h 72236"/>
                    <a:gd name="connsiteX185" fmla="*/ 127192 w 617995"/>
                    <a:gd name="connsiteY185" fmla="*/ 516 h 72236"/>
                    <a:gd name="connsiteX186" fmla="*/ 128497 w 617995"/>
                    <a:gd name="connsiteY186" fmla="*/ 209 h 72236"/>
                    <a:gd name="connsiteX187" fmla="*/ 130543 w 617995"/>
                    <a:gd name="connsiteY187" fmla="*/ 107 h 72236"/>
                    <a:gd name="connsiteX188" fmla="*/ 132641 w 617995"/>
                    <a:gd name="connsiteY188" fmla="*/ 209 h 72236"/>
                    <a:gd name="connsiteX189" fmla="*/ 133919 w 617995"/>
                    <a:gd name="connsiteY189" fmla="*/ 516 h 72236"/>
                    <a:gd name="connsiteX190" fmla="*/ 134585 w 617995"/>
                    <a:gd name="connsiteY190" fmla="*/ 1028 h 72236"/>
                    <a:gd name="connsiteX191" fmla="*/ 134789 w 617995"/>
                    <a:gd name="connsiteY191" fmla="*/ 1744 h 72236"/>
                    <a:gd name="connsiteX192" fmla="*/ 134789 w 617995"/>
                    <a:gd name="connsiteY192" fmla="*/ 43388 h 72236"/>
                    <a:gd name="connsiteX193" fmla="*/ 152183 w 617995"/>
                    <a:gd name="connsiteY193" fmla="*/ 24254 h 72236"/>
                    <a:gd name="connsiteX194" fmla="*/ 153053 w 617995"/>
                    <a:gd name="connsiteY194" fmla="*/ 23410 h 72236"/>
                    <a:gd name="connsiteX195" fmla="*/ 154153 w 617995"/>
                    <a:gd name="connsiteY195" fmla="*/ 22847 h 72236"/>
                    <a:gd name="connsiteX196" fmla="*/ 155662 w 617995"/>
                    <a:gd name="connsiteY196" fmla="*/ 22540 h 72236"/>
                    <a:gd name="connsiteX197" fmla="*/ 157760 w 617995"/>
                    <a:gd name="connsiteY197" fmla="*/ 22464 h 72236"/>
                    <a:gd name="connsiteX198" fmla="*/ 159908 w 617995"/>
                    <a:gd name="connsiteY198" fmla="*/ 22540 h 72236"/>
                    <a:gd name="connsiteX199" fmla="*/ 161316 w 617995"/>
                    <a:gd name="connsiteY199" fmla="*/ 22796 h 72236"/>
                    <a:gd name="connsiteX200" fmla="*/ 162083 w 617995"/>
                    <a:gd name="connsiteY200" fmla="*/ 23257 h 72236"/>
                    <a:gd name="connsiteX201" fmla="*/ 162313 w 617995"/>
                    <a:gd name="connsiteY201" fmla="*/ 23998 h 72236"/>
                    <a:gd name="connsiteX202" fmla="*/ 161981 w 617995"/>
                    <a:gd name="connsiteY202" fmla="*/ 25226 h 72236"/>
                    <a:gd name="connsiteX203" fmla="*/ 160881 w 617995"/>
                    <a:gd name="connsiteY203" fmla="*/ 26659 h 72236"/>
                    <a:gd name="connsiteX204" fmla="*/ 144202 w 617995"/>
                    <a:gd name="connsiteY204" fmla="*/ 43337 h 72236"/>
                    <a:gd name="connsiteX205" fmla="*/ 162927 w 617995"/>
                    <a:gd name="connsiteY205" fmla="*/ 67637 h 72236"/>
                    <a:gd name="connsiteX206" fmla="*/ 163873 w 617995"/>
                    <a:gd name="connsiteY206" fmla="*/ 69044 h 72236"/>
                    <a:gd name="connsiteX207" fmla="*/ 164154 w 617995"/>
                    <a:gd name="connsiteY207" fmla="*/ 70042 h 72236"/>
                    <a:gd name="connsiteX208" fmla="*/ 208937 w 617995"/>
                    <a:gd name="connsiteY208" fmla="*/ 45076 h 72236"/>
                    <a:gd name="connsiteX209" fmla="*/ 207935 w 617995"/>
                    <a:gd name="connsiteY209" fmla="*/ 47915 h 72236"/>
                    <a:gd name="connsiteX210" fmla="*/ 205648 w 617995"/>
                    <a:gd name="connsiteY210" fmla="*/ 48759 h 72236"/>
                    <a:gd name="connsiteX211" fmla="*/ 175325 w 617995"/>
                    <a:gd name="connsiteY211" fmla="*/ 48759 h 72236"/>
                    <a:gd name="connsiteX212" fmla="*/ 176097 w 617995"/>
                    <a:gd name="connsiteY212" fmla="*/ 55666 h 72236"/>
                    <a:gd name="connsiteX213" fmla="*/ 178667 w 617995"/>
                    <a:gd name="connsiteY213" fmla="*/ 60935 h 72236"/>
                    <a:gd name="connsiteX214" fmla="*/ 183345 w 617995"/>
                    <a:gd name="connsiteY214" fmla="*/ 64312 h 72236"/>
                    <a:gd name="connsiteX215" fmla="*/ 190388 w 617995"/>
                    <a:gd name="connsiteY215" fmla="*/ 65488 h 72236"/>
                    <a:gd name="connsiteX216" fmla="*/ 196249 w 617995"/>
                    <a:gd name="connsiteY216" fmla="*/ 64951 h 72236"/>
                    <a:gd name="connsiteX217" fmla="*/ 200696 w 617995"/>
                    <a:gd name="connsiteY217" fmla="*/ 63749 h 72236"/>
                    <a:gd name="connsiteX218" fmla="*/ 203780 w 617995"/>
                    <a:gd name="connsiteY218" fmla="*/ 62547 h 72236"/>
                    <a:gd name="connsiteX219" fmla="*/ 205606 w 617995"/>
                    <a:gd name="connsiteY219" fmla="*/ 62010 h 72236"/>
                    <a:gd name="connsiteX220" fmla="*/ 206248 w 617995"/>
                    <a:gd name="connsiteY220" fmla="*/ 62189 h 72236"/>
                    <a:gd name="connsiteX221" fmla="*/ 206684 w 617995"/>
                    <a:gd name="connsiteY221" fmla="*/ 62726 h 72236"/>
                    <a:gd name="connsiteX222" fmla="*/ 206916 w 617995"/>
                    <a:gd name="connsiteY222" fmla="*/ 63723 h 72236"/>
                    <a:gd name="connsiteX223" fmla="*/ 206993 w 617995"/>
                    <a:gd name="connsiteY223" fmla="*/ 65284 h 72236"/>
                    <a:gd name="connsiteX224" fmla="*/ 206943 w 617995"/>
                    <a:gd name="connsiteY224" fmla="*/ 66435 h 72236"/>
                    <a:gd name="connsiteX225" fmla="*/ 206814 w 617995"/>
                    <a:gd name="connsiteY225" fmla="*/ 67305 h 72236"/>
                    <a:gd name="connsiteX226" fmla="*/ 206559 w 617995"/>
                    <a:gd name="connsiteY226" fmla="*/ 67995 h 72236"/>
                    <a:gd name="connsiteX227" fmla="*/ 206098 w 617995"/>
                    <a:gd name="connsiteY227" fmla="*/ 68584 h 72236"/>
                    <a:gd name="connsiteX228" fmla="*/ 204436 w 617995"/>
                    <a:gd name="connsiteY228" fmla="*/ 69504 h 72236"/>
                    <a:gd name="connsiteX229" fmla="*/ 200854 w 617995"/>
                    <a:gd name="connsiteY229" fmla="*/ 70758 h 72236"/>
                    <a:gd name="connsiteX230" fmla="*/ 195764 w 617995"/>
                    <a:gd name="connsiteY230" fmla="*/ 71858 h 72236"/>
                    <a:gd name="connsiteX231" fmla="*/ 189599 w 617995"/>
                    <a:gd name="connsiteY231" fmla="*/ 72344 h 72236"/>
                    <a:gd name="connsiteX232" fmla="*/ 179649 w 617995"/>
                    <a:gd name="connsiteY232" fmla="*/ 70758 h 72236"/>
                    <a:gd name="connsiteX233" fmla="*/ 172461 w 617995"/>
                    <a:gd name="connsiteY233" fmla="*/ 66051 h 72236"/>
                    <a:gd name="connsiteX234" fmla="*/ 168061 w 617995"/>
                    <a:gd name="connsiteY234" fmla="*/ 58224 h 72236"/>
                    <a:gd name="connsiteX235" fmla="*/ 166578 w 617995"/>
                    <a:gd name="connsiteY235" fmla="*/ 47276 h 72236"/>
                    <a:gd name="connsiteX236" fmla="*/ 168112 w 617995"/>
                    <a:gd name="connsiteY236" fmla="*/ 36609 h 72236"/>
                    <a:gd name="connsiteX237" fmla="*/ 172537 w 617995"/>
                    <a:gd name="connsiteY237" fmla="*/ 28577 h 72236"/>
                    <a:gd name="connsiteX238" fmla="*/ 179521 w 617995"/>
                    <a:gd name="connsiteY238" fmla="*/ 23512 h 72236"/>
                    <a:gd name="connsiteX239" fmla="*/ 188678 w 617995"/>
                    <a:gd name="connsiteY239" fmla="*/ 21747 h 72236"/>
                    <a:gd name="connsiteX240" fmla="*/ 197913 w 617995"/>
                    <a:gd name="connsiteY240" fmla="*/ 23487 h 72236"/>
                    <a:gd name="connsiteX241" fmla="*/ 204179 w 617995"/>
                    <a:gd name="connsiteY241" fmla="*/ 28168 h 72236"/>
                    <a:gd name="connsiteX242" fmla="*/ 207786 w 617995"/>
                    <a:gd name="connsiteY242" fmla="*/ 35074 h 72236"/>
                    <a:gd name="connsiteX243" fmla="*/ 208937 w 617995"/>
                    <a:gd name="connsiteY243" fmla="*/ 43541 h 72236"/>
                    <a:gd name="connsiteX244" fmla="*/ 200445 w 617995"/>
                    <a:gd name="connsiteY244" fmla="*/ 42569 h 72236"/>
                    <a:gd name="connsiteX245" fmla="*/ 197485 w 617995"/>
                    <a:gd name="connsiteY245" fmla="*/ 32133 h 72236"/>
                    <a:gd name="connsiteX246" fmla="*/ 188246 w 617995"/>
                    <a:gd name="connsiteY246" fmla="*/ 28347 h 72236"/>
                    <a:gd name="connsiteX247" fmla="*/ 182739 w 617995"/>
                    <a:gd name="connsiteY247" fmla="*/ 29524 h 72236"/>
                    <a:gd name="connsiteX248" fmla="*/ 178774 w 617995"/>
                    <a:gd name="connsiteY248" fmla="*/ 32644 h 72236"/>
                    <a:gd name="connsiteX249" fmla="*/ 176303 w 617995"/>
                    <a:gd name="connsiteY249" fmla="*/ 37172 h 72236"/>
                    <a:gd name="connsiteX250" fmla="*/ 175325 w 617995"/>
                    <a:gd name="connsiteY250" fmla="*/ 42569 h 72236"/>
                    <a:gd name="connsiteX251" fmla="*/ 260889 w 617995"/>
                    <a:gd name="connsiteY251" fmla="*/ 70093 h 72236"/>
                    <a:gd name="connsiteX252" fmla="*/ 260684 w 617995"/>
                    <a:gd name="connsiteY252" fmla="*/ 70783 h 72236"/>
                    <a:gd name="connsiteX253" fmla="*/ 260020 w 617995"/>
                    <a:gd name="connsiteY253" fmla="*/ 71269 h 72236"/>
                    <a:gd name="connsiteX254" fmla="*/ 258740 w 617995"/>
                    <a:gd name="connsiteY254" fmla="*/ 71576 h 72236"/>
                    <a:gd name="connsiteX255" fmla="*/ 256694 w 617995"/>
                    <a:gd name="connsiteY255" fmla="*/ 71679 h 72236"/>
                    <a:gd name="connsiteX256" fmla="*/ 254597 w 617995"/>
                    <a:gd name="connsiteY256" fmla="*/ 71576 h 72236"/>
                    <a:gd name="connsiteX257" fmla="*/ 253318 w 617995"/>
                    <a:gd name="connsiteY257" fmla="*/ 71269 h 72236"/>
                    <a:gd name="connsiteX258" fmla="*/ 252653 w 617995"/>
                    <a:gd name="connsiteY258" fmla="*/ 70783 h 72236"/>
                    <a:gd name="connsiteX259" fmla="*/ 252448 w 617995"/>
                    <a:gd name="connsiteY259" fmla="*/ 70093 h 72236"/>
                    <a:gd name="connsiteX260" fmla="*/ 252448 w 617995"/>
                    <a:gd name="connsiteY260" fmla="*/ 43132 h 72236"/>
                    <a:gd name="connsiteX261" fmla="*/ 251834 w 617995"/>
                    <a:gd name="connsiteY261" fmla="*/ 36788 h 72236"/>
                    <a:gd name="connsiteX262" fmla="*/ 250043 w 617995"/>
                    <a:gd name="connsiteY262" fmla="*/ 32644 h 72236"/>
                    <a:gd name="connsiteX263" fmla="*/ 247000 w 617995"/>
                    <a:gd name="connsiteY263" fmla="*/ 29984 h 72236"/>
                    <a:gd name="connsiteX264" fmla="*/ 242677 w 617995"/>
                    <a:gd name="connsiteY264" fmla="*/ 29063 h 72236"/>
                    <a:gd name="connsiteX265" fmla="*/ 236333 w 617995"/>
                    <a:gd name="connsiteY265" fmla="*/ 31314 h 72236"/>
                    <a:gd name="connsiteX266" fmla="*/ 229682 w 617995"/>
                    <a:gd name="connsiteY266" fmla="*/ 37914 h 72236"/>
                    <a:gd name="connsiteX267" fmla="*/ 229682 w 617995"/>
                    <a:gd name="connsiteY267" fmla="*/ 70093 h 72236"/>
                    <a:gd name="connsiteX268" fmla="*/ 229478 w 617995"/>
                    <a:gd name="connsiteY268" fmla="*/ 70783 h 72236"/>
                    <a:gd name="connsiteX269" fmla="*/ 228812 w 617995"/>
                    <a:gd name="connsiteY269" fmla="*/ 71269 h 72236"/>
                    <a:gd name="connsiteX270" fmla="*/ 227534 w 617995"/>
                    <a:gd name="connsiteY270" fmla="*/ 71576 h 72236"/>
                    <a:gd name="connsiteX271" fmla="*/ 225435 w 617995"/>
                    <a:gd name="connsiteY271" fmla="*/ 71679 h 72236"/>
                    <a:gd name="connsiteX272" fmla="*/ 223389 w 617995"/>
                    <a:gd name="connsiteY272" fmla="*/ 71576 h 72236"/>
                    <a:gd name="connsiteX273" fmla="*/ 222084 w 617995"/>
                    <a:gd name="connsiteY273" fmla="*/ 71269 h 72236"/>
                    <a:gd name="connsiteX274" fmla="*/ 221420 w 617995"/>
                    <a:gd name="connsiteY274" fmla="*/ 70783 h 72236"/>
                    <a:gd name="connsiteX275" fmla="*/ 221241 w 617995"/>
                    <a:gd name="connsiteY275" fmla="*/ 70093 h 72236"/>
                    <a:gd name="connsiteX276" fmla="*/ 221241 w 617995"/>
                    <a:gd name="connsiteY276" fmla="*/ 1744 h 72236"/>
                    <a:gd name="connsiteX277" fmla="*/ 221420 w 617995"/>
                    <a:gd name="connsiteY277" fmla="*/ 1028 h 72236"/>
                    <a:gd name="connsiteX278" fmla="*/ 222084 w 617995"/>
                    <a:gd name="connsiteY278" fmla="*/ 516 h 72236"/>
                    <a:gd name="connsiteX279" fmla="*/ 223389 w 617995"/>
                    <a:gd name="connsiteY279" fmla="*/ 209 h 72236"/>
                    <a:gd name="connsiteX280" fmla="*/ 225435 w 617995"/>
                    <a:gd name="connsiteY280" fmla="*/ 107 h 72236"/>
                    <a:gd name="connsiteX281" fmla="*/ 227534 w 617995"/>
                    <a:gd name="connsiteY281" fmla="*/ 209 h 72236"/>
                    <a:gd name="connsiteX282" fmla="*/ 228812 w 617995"/>
                    <a:gd name="connsiteY282" fmla="*/ 516 h 72236"/>
                    <a:gd name="connsiteX283" fmla="*/ 229478 w 617995"/>
                    <a:gd name="connsiteY283" fmla="*/ 1028 h 72236"/>
                    <a:gd name="connsiteX284" fmla="*/ 229682 w 617995"/>
                    <a:gd name="connsiteY284" fmla="*/ 1744 h 72236"/>
                    <a:gd name="connsiteX285" fmla="*/ 229682 w 617995"/>
                    <a:gd name="connsiteY285" fmla="*/ 29319 h 72236"/>
                    <a:gd name="connsiteX286" fmla="*/ 236998 w 617995"/>
                    <a:gd name="connsiteY286" fmla="*/ 23615 h 72236"/>
                    <a:gd name="connsiteX287" fmla="*/ 244416 w 617995"/>
                    <a:gd name="connsiteY287" fmla="*/ 21747 h 72236"/>
                    <a:gd name="connsiteX288" fmla="*/ 252166 w 617995"/>
                    <a:gd name="connsiteY288" fmla="*/ 23308 h 72236"/>
                    <a:gd name="connsiteX289" fmla="*/ 257257 w 617995"/>
                    <a:gd name="connsiteY289" fmla="*/ 27477 h 72236"/>
                    <a:gd name="connsiteX290" fmla="*/ 260045 w 617995"/>
                    <a:gd name="connsiteY290" fmla="*/ 33591 h 72236"/>
                    <a:gd name="connsiteX291" fmla="*/ 260889 w 617995"/>
                    <a:gd name="connsiteY291" fmla="*/ 42057 h 72236"/>
                    <a:gd name="connsiteX292" fmla="*/ 318632 w 617995"/>
                    <a:gd name="connsiteY292" fmla="*/ 46560 h 72236"/>
                    <a:gd name="connsiteX293" fmla="*/ 317148 w 617995"/>
                    <a:gd name="connsiteY293" fmla="*/ 56919 h 72236"/>
                    <a:gd name="connsiteX294" fmla="*/ 312722 w 617995"/>
                    <a:gd name="connsiteY294" fmla="*/ 65079 h 72236"/>
                    <a:gd name="connsiteX295" fmla="*/ 305356 w 617995"/>
                    <a:gd name="connsiteY295" fmla="*/ 70425 h 72236"/>
                    <a:gd name="connsiteX296" fmla="*/ 295098 w 617995"/>
                    <a:gd name="connsiteY296" fmla="*/ 72344 h 72236"/>
                    <a:gd name="connsiteX297" fmla="*/ 285199 w 617995"/>
                    <a:gd name="connsiteY297" fmla="*/ 70656 h 72236"/>
                    <a:gd name="connsiteX298" fmla="*/ 278165 w 617995"/>
                    <a:gd name="connsiteY298" fmla="*/ 65744 h 72236"/>
                    <a:gd name="connsiteX299" fmla="*/ 273969 w 617995"/>
                    <a:gd name="connsiteY299" fmla="*/ 57917 h 72236"/>
                    <a:gd name="connsiteX300" fmla="*/ 272588 w 617995"/>
                    <a:gd name="connsiteY300" fmla="*/ 47480 h 72236"/>
                    <a:gd name="connsiteX301" fmla="*/ 274046 w 617995"/>
                    <a:gd name="connsiteY301" fmla="*/ 37121 h 72236"/>
                    <a:gd name="connsiteX302" fmla="*/ 278446 w 617995"/>
                    <a:gd name="connsiteY302" fmla="*/ 28961 h 72236"/>
                    <a:gd name="connsiteX303" fmla="*/ 285787 w 617995"/>
                    <a:gd name="connsiteY303" fmla="*/ 23640 h 72236"/>
                    <a:gd name="connsiteX304" fmla="*/ 296070 w 617995"/>
                    <a:gd name="connsiteY304" fmla="*/ 21747 h 72236"/>
                    <a:gd name="connsiteX305" fmla="*/ 305969 w 617995"/>
                    <a:gd name="connsiteY305" fmla="*/ 23436 h 72236"/>
                    <a:gd name="connsiteX306" fmla="*/ 313004 w 617995"/>
                    <a:gd name="connsiteY306" fmla="*/ 28347 h 72236"/>
                    <a:gd name="connsiteX307" fmla="*/ 317225 w 617995"/>
                    <a:gd name="connsiteY307" fmla="*/ 36174 h 72236"/>
                    <a:gd name="connsiteX308" fmla="*/ 318632 w 617995"/>
                    <a:gd name="connsiteY308" fmla="*/ 46560 h 72236"/>
                    <a:gd name="connsiteX309" fmla="*/ 309883 w 617995"/>
                    <a:gd name="connsiteY309" fmla="*/ 47122 h 72236"/>
                    <a:gd name="connsiteX310" fmla="*/ 309186 w 617995"/>
                    <a:gd name="connsiteY310" fmla="*/ 40062 h 72236"/>
                    <a:gd name="connsiteX311" fmla="*/ 306889 w 617995"/>
                    <a:gd name="connsiteY311" fmla="*/ 34230 h 72236"/>
                    <a:gd name="connsiteX312" fmla="*/ 302553 w 617995"/>
                    <a:gd name="connsiteY312" fmla="*/ 30265 h 72236"/>
                    <a:gd name="connsiteX313" fmla="*/ 295738 w 617995"/>
                    <a:gd name="connsiteY313" fmla="*/ 28807 h 72236"/>
                    <a:gd name="connsiteX314" fmla="*/ 289260 w 617995"/>
                    <a:gd name="connsiteY314" fmla="*/ 30137 h 72236"/>
                    <a:gd name="connsiteX315" fmla="*/ 284795 w 617995"/>
                    <a:gd name="connsiteY315" fmla="*/ 33898 h 72236"/>
                    <a:gd name="connsiteX316" fmla="*/ 282188 w 617995"/>
                    <a:gd name="connsiteY316" fmla="*/ 39653 h 72236"/>
                    <a:gd name="connsiteX317" fmla="*/ 281337 w 617995"/>
                    <a:gd name="connsiteY317" fmla="*/ 46918 h 72236"/>
                    <a:gd name="connsiteX318" fmla="*/ 282033 w 617995"/>
                    <a:gd name="connsiteY318" fmla="*/ 54029 h 72236"/>
                    <a:gd name="connsiteX319" fmla="*/ 284356 w 617995"/>
                    <a:gd name="connsiteY319" fmla="*/ 59835 h 72236"/>
                    <a:gd name="connsiteX320" fmla="*/ 288718 w 617995"/>
                    <a:gd name="connsiteY320" fmla="*/ 63775 h 72236"/>
                    <a:gd name="connsiteX321" fmla="*/ 295533 w 617995"/>
                    <a:gd name="connsiteY321" fmla="*/ 65233 h 72236"/>
                    <a:gd name="connsiteX322" fmla="*/ 301985 w 617995"/>
                    <a:gd name="connsiteY322" fmla="*/ 63903 h 72236"/>
                    <a:gd name="connsiteX323" fmla="*/ 306476 w 617995"/>
                    <a:gd name="connsiteY323" fmla="*/ 60168 h 72236"/>
                    <a:gd name="connsiteX324" fmla="*/ 309057 w 617995"/>
                    <a:gd name="connsiteY324" fmla="*/ 54438 h 72236"/>
                    <a:gd name="connsiteX325" fmla="*/ 309883 w 617995"/>
                    <a:gd name="connsiteY325" fmla="*/ 47122 h 72236"/>
                    <a:gd name="connsiteX326" fmla="*/ 338823 w 617995"/>
                    <a:gd name="connsiteY326" fmla="*/ 70093 h 72236"/>
                    <a:gd name="connsiteX327" fmla="*/ 338618 w 617995"/>
                    <a:gd name="connsiteY327" fmla="*/ 70783 h 72236"/>
                    <a:gd name="connsiteX328" fmla="*/ 337953 w 617995"/>
                    <a:gd name="connsiteY328" fmla="*/ 71269 h 72236"/>
                    <a:gd name="connsiteX329" fmla="*/ 336674 w 617995"/>
                    <a:gd name="connsiteY329" fmla="*/ 71576 h 72236"/>
                    <a:gd name="connsiteX330" fmla="*/ 334577 w 617995"/>
                    <a:gd name="connsiteY330" fmla="*/ 71679 h 72236"/>
                    <a:gd name="connsiteX331" fmla="*/ 332530 w 617995"/>
                    <a:gd name="connsiteY331" fmla="*/ 71576 h 72236"/>
                    <a:gd name="connsiteX332" fmla="*/ 331226 w 617995"/>
                    <a:gd name="connsiteY332" fmla="*/ 71269 h 72236"/>
                    <a:gd name="connsiteX333" fmla="*/ 330560 w 617995"/>
                    <a:gd name="connsiteY333" fmla="*/ 70783 h 72236"/>
                    <a:gd name="connsiteX334" fmla="*/ 330381 w 617995"/>
                    <a:gd name="connsiteY334" fmla="*/ 70093 h 72236"/>
                    <a:gd name="connsiteX335" fmla="*/ 330381 w 617995"/>
                    <a:gd name="connsiteY335" fmla="*/ 1744 h 72236"/>
                    <a:gd name="connsiteX336" fmla="*/ 330560 w 617995"/>
                    <a:gd name="connsiteY336" fmla="*/ 1028 h 72236"/>
                    <a:gd name="connsiteX337" fmla="*/ 331226 w 617995"/>
                    <a:gd name="connsiteY337" fmla="*/ 516 h 72236"/>
                    <a:gd name="connsiteX338" fmla="*/ 332530 w 617995"/>
                    <a:gd name="connsiteY338" fmla="*/ 209 h 72236"/>
                    <a:gd name="connsiteX339" fmla="*/ 334577 w 617995"/>
                    <a:gd name="connsiteY339" fmla="*/ 107 h 72236"/>
                    <a:gd name="connsiteX340" fmla="*/ 336674 w 617995"/>
                    <a:gd name="connsiteY340" fmla="*/ 209 h 72236"/>
                    <a:gd name="connsiteX341" fmla="*/ 337953 w 617995"/>
                    <a:gd name="connsiteY341" fmla="*/ 516 h 72236"/>
                    <a:gd name="connsiteX342" fmla="*/ 338618 w 617995"/>
                    <a:gd name="connsiteY342" fmla="*/ 1028 h 72236"/>
                    <a:gd name="connsiteX343" fmla="*/ 338823 w 617995"/>
                    <a:gd name="connsiteY343" fmla="*/ 1744 h 72236"/>
                    <a:gd name="connsiteX344" fmla="*/ 393638 w 617995"/>
                    <a:gd name="connsiteY344" fmla="*/ 70093 h 72236"/>
                    <a:gd name="connsiteX345" fmla="*/ 393459 w 617995"/>
                    <a:gd name="connsiteY345" fmla="*/ 70809 h 72236"/>
                    <a:gd name="connsiteX346" fmla="*/ 392845 w 617995"/>
                    <a:gd name="connsiteY346" fmla="*/ 71295 h 72236"/>
                    <a:gd name="connsiteX347" fmla="*/ 391694 w 617995"/>
                    <a:gd name="connsiteY347" fmla="*/ 71576 h 72236"/>
                    <a:gd name="connsiteX348" fmla="*/ 389954 w 617995"/>
                    <a:gd name="connsiteY348" fmla="*/ 71679 h 72236"/>
                    <a:gd name="connsiteX349" fmla="*/ 388164 w 617995"/>
                    <a:gd name="connsiteY349" fmla="*/ 71576 h 72236"/>
                    <a:gd name="connsiteX350" fmla="*/ 386987 w 617995"/>
                    <a:gd name="connsiteY350" fmla="*/ 71295 h 72236"/>
                    <a:gd name="connsiteX351" fmla="*/ 386322 w 617995"/>
                    <a:gd name="connsiteY351" fmla="*/ 70809 h 72236"/>
                    <a:gd name="connsiteX352" fmla="*/ 386117 w 617995"/>
                    <a:gd name="connsiteY352" fmla="*/ 70093 h 72236"/>
                    <a:gd name="connsiteX353" fmla="*/ 386117 w 617995"/>
                    <a:gd name="connsiteY353" fmla="*/ 64005 h 72236"/>
                    <a:gd name="connsiteX354" fmla="*/ 378572 w 617995"/>
                    <a:gd name="connsiteY354" fmla="*/ 70144 h 72236"/>
                    <a:gd name="connsiteX355" fmla="*/ 370002 w 617995"/>
                    <a:gd name="connsiteY355" fmla="*/ 72344 h 72236"/>
                    <a:gd name="connsiteX356" fmla="*/ 361356 w 617995"/>
                    <a:gd name="connsiteY356" fmla="*/ 70374 h 72236"/>
                    <a:gd name="connsiteX357" fmla="*/ 355550 w 617995"/>
                    <a:gd name="connsiteY357" fmla="*/ 65054 h 72236"/>
                    <a:gd name="connsiteX358" fmla="*/ 352301 w 617995"/>
                    <a:gd name="connsiteY358" fmla="*/ 57175 h 72236"/>
                    <a:gd name="connsiteX359" fmla="*/ 351278 w 617995"/>
                    <a:gd name="connsiteY359" fmla="*/ 47634 h 72236"/>
                    <a:gd name="connsiteX360" fmla="*/ 352557 w 617995"/>
                    <a:gd name="connsiteY360" fmla="*/ 36916 h 72236"/>
                    <a:gd name="connsiteX361" fmla="*/ 356342 w 617995"/>
                    <a:gd name="connsiteY361" fmla="*/ 28756 h 72236"/>
                    <a:gd name="connsiteX362" fmla="*/ 362558 w 617995"/>
                    <a:gd name="connsiteY362" fmla="*/ 23563 h 72236"/>
                    <a:gd name="connsiteX363" fmla="*/ 371128 w 617995"/>
                    <a:gd name="connsiteY363" fmla="*/ 21747 h 72236"/>
                    <a:gd name="connsiteX364" fmla="*/ 378520 w 617995"/>
                    <a:gd name="connsiteY364" fmla="*/ 23512 h 72236"/>
                    <a:gd name="connsiteX365" fmla="*/ 385146 w 617995"/>
                    <a:gd name="connsiteY365" fmla="*/ 28705 h 72236"/>
                    <a:gd name="connsiteX366" fmla="*/ 385146 w 617995"/>
                    <a:gd name="connsiteY366" fmla="*/ 1949 h 72236"/>
                    <a:gd name="connsiteX367" fmla="*/ 385325 w 617995"/>
                    <a:gd name="connsiteY367" fmla="*/ 1258 h 72236"/>
                    <a:gd name="connsiteX368" fmla="*/ 386015 w 617995"/>
                    <a:gd name="connsiteY368" fmla="*/ 746 h 72236"/>
                    <a:gd name="connsiteX369" fmla="*/ 387319 w 617995"/>
                    <a:gd name="connsiteY369" fmla="*/ 440 h 72236"/>
                    <a:gd name="connsiteX370" fmla="*/ 389341 w 617995"/>
                    <a:gd name="connsiteY370" fmla="*/ 312 h 72236"/>
                    <a:gd name="connsiteX371" fmla="*/ 391438 w 617995"/>
                    <a:gd name="connsiteY371" fmla="*/ 440 h 72236"/>
                    <a:gd name="connsiteX372" fmla="*/ 392717 w 617995"/>
                    <a:gd name="connsiteY372" fmla="*/ 746 h 72236"/>
                    <a:gd name="connsiteX373" fmla="*/ 393408 w 617995"/>
                    <a:gd name="connsiteY373" fmla="*/ 1258 h 72236"/>
                    <a:gd name="connsiteX374" fmla="*/ 393638 w 617995"/>
                    <a:gd name="connsiteY374" fmla="*/ 1949 h 72236"/>
                    <a:gd name="connsiteX375" fmla="*/ 385146 w 617995"/>
                    <a:gd name="connsiteY375" fmla="*/ 37709 h 72236"/>
                    <a:gd name="connsiteX376" fmla="*/ 378520 w 617995"/>
                    <a:gd name="connsiteY376" fmla="*/ 31237 h 72236"/>
                    <a:gd name="connsiteX377" fmla="*/ 371844 w 617995"/>
                    <a:gd name="connsiteY377" fmla="*/ 29012 h 72236"/>
                    <a:gd name="connsiteX378" fmla="*/ 366370 w 617995"/>
                    <a:gd name="connsiteY378" fmla="*/ 30547 h 72236"/>
                    <a:gd name="connsiteX379" fmla="*/ 362712 w 617995"/>
                    <a:gd name="connsiteY379" fmla="*/ 34588 h 72236"/>
                    <a:gd name="connsiteX380" fmla="*/ 360666 w 617995"/>
                    <a:gd name="connsiteY380" fmla="*/ 40267 h 72236"/>
                    <a:gd name="connsiteX381" fmla="*/ 360026 w 617995"/>
                    <a:gd name="connsiteY381" fmla="*/ 46713 h 72236"/>
                    <a:gd name="connsiteX382" fmla="*/ 360564 w 617995"/>
                    <a:gd name="connsiteY382" fmla="*/ 53517 h 72236"/>
                    <a:gd name="connsiteX383" fmla="*/ 362431 w 617995"/>
                    <a:gd name="connsiteY383" fmla="*/ 59426 h 72236"/>
                    <a:gd name="connsiteX384" fmla="*/ 365961 w 617995"/>
                    <a:gd name="connsiteY384" fmla="*/ 63570 h 72236"/>
                    <a:gd name="connsiteX385" fmla="*/ 371486 w 617995"/>
                    <a:gd name="connsiteY385" fmla="*/ 65130 h 72236"/>
                    <a:gd name="connsiteX386" fmla="*/ 374734 w 617995"/>
                    <a:gd name="connsiteY386" fmla="*/ 64670 h 72236"/>
                    <a:gd name="connsiteX387" fmla="*/ 377932 w 617995"/>
                    <a:gd name="connsiteY387" fmla="*/ 63135 h 72236"/>
                    <a:gd name="connsiteX388" fmla="*/ 381360 w 617995"/>
                    <a:gd name="connsiteY388" fmla="*/ 60347 h 72236"/>
                    <a:gd name="connsiteX389" fmla="*/ 385146 w 617995"/>
                    <a:gd name="connsiteY389" fmla="*/ 56126 h 72236"/>
                    <a:gd name="connsiteX390" fmla="*/ 448055 w 617995"/>
                    <a:gd name="connsiteY390" fmla="*/ 45076 h 72236"/>
                    <a:gd name="connsiteX391" fmla="*/ 447053 w 617995"/>
                    <a:gd name="connsiteY391" fmla="*/ 47915 h 72236"/>
                    <a:gd name="connsiteX392" fmla="*/ 444766 w 617995"/>
                    <a:gd name="connsiteY392" fmla="*/ 48759 h 72236"/>
                    <a:gd name="connsiteX393" fmla="*/ 414443 w 617995"/>
                    <a:gd name="connsiteY393" fmla="*/ 48759 h 72236"/>
                    <a:gd name="connsiteX394" fmla="*/ 415214 w 617995"/>
                    <a:gd name="connsiteY394" fmla="*/ 55666 h 72236"/>
                    <a:gd name="connsiteX395" fmla="*/ 417784 w 617995"/>
                    <a:gd name="connsiteY395" fmla="*/ 60935 h 72236"/>
                    <a:gd name="connsiteX396" fmla="*/ 422463 w 617995"/>
                    <a:gd name="connsiteY396" fmla="*/ 64312 h 72236"/>
                    <a:gd name="connsiteX397" fmla="*/ 429506 w 617995"/>
                    <a:gd name="connsiteY397" fmla="*/ 65488 h 72236"/>
                    <a:gd name="connsiteX398" fmla="*/ 435366 w 617995"/>
                    <a:gd name="connsiteY398" fmla="*/ 64951 h 72236"/>
                    <a:gd name="connsiteX399" fmla="*/ 439813 w 617995"/>
                    <a:gd name="connsiteY399" fmla="*/ 63749 h 72236"/>
                    <a:gd name="connsiteX400" fmla="*/ 442898 w 617995"/>
                    <a:gd name="connsiteY400" fmla="*/ 62547 h 72236"/>
                    <a:gd name="connsiteX401" fmla="*/ 444723 w 617995"/>
                    <a:gd name="connsiteY401" fmla="*/ 62010 h 72236"/>
                    <a:gd name="connsiteX402" fmla="*/ 445366 w 617995"/>
                    <a:gd name="connsiteY402" fmla="*/ 62189 h 72236"/>
                    <a:gd name="connsiteX403" fmla="*/ 445802 w 617995"/>
                    <a:gd name="connsiteY403" fmla="*/ 62726 h 72236"/>
                    <a:gd name="connsiteX404" fmla="*/ 446033 w 617995"/>
                    <a:gd name="connsiteY404" fmla="*/ 63723 h 72236"/>
                    <a:gd name="connsiteX405" fmla="*/ 446111 w 617995"/>
                    <a:gd name="connsiteY405" fmla="*/ 65284 h 72236"/>
                    <a:gd name="connsiteX406" fmla="*/ 446059 w 617995"/>
                    <a:gd name="connsiteY406" fmla="*/ 66435 h 72236"/>
                    <a:gd name="connsiteX407" fmla="*/ 445931 w 617995"/>
                    <a:gd name="connsiteY407" fmla="*/ 67305 h 72236"/>
                    <a:gd name="connsiteX408" fmla="*/ 445676 w 617995"/>
                    <a:gd name="connsiteY408" fmla="*/ 67995 h 72236"/>
                    <a:gd name="connsiteX409" fmla="*/ 445215 w 617995"/>
                    <a:gd name="connsiteY409" fmla="*/ 68584 h 72236"/>
                    <a:gd name="connsiteX410" fmla="*/ 443553 w 617995"/>
                    <a:gd name="connsiteY410" fmla="*/ 69504 h 72236"/>
                    <a:gd name="connsiteX411" fmla="*/ 439972 w 617995"/>
                    <a:gd name="connsiteY411" fmla="*/ 70758 h 72236"/>
                    <a:gd name="connsiteX412" fmla="*/ 434882 w 617995"/>
                    <a:gd name="connsiteY412" fmla="*/ 71858 h 72236"/>
                    <a:gd name="connsiteX413" fmla="*/ 428716 w 617995"/>
                    <a:gd name="connsiteY413" fmla="*/ 72344 h 72236"/>
                    <a:gd name="connsiteX414" fmla="*/ 418766 w 617995"/>
                    <a:gd name="connsiteY414" fmla="*/ 70758 h 72236"/>
                    <a:gd name="connsiteX415" fmla="*/ 411578 w 617995"/>
                    <a:gd name="connsiteY415" fmla="*/ 66051 h 72236"/>
                    <a:gd name="connsiteX416" fmla="*/ 407178 w 617995"/>
                    <a:gd name="connsiteY416" fmla="*/ 58224 h 72236"/>
                    <a:gd name="connsiteX417" fmla="*/ 405695 w 617995"/>
                    <a:gd name="connsiteY417" fmla="*/ 47276 h 72236"/>
                    <a:gd name="connsiteX418" fmla="*/ 407229 w 617995"/>
                    <a:gd name="connsiteY418" fmla="*/ 36609 h 72236"/>
                    <a:gd name="connsiteX419" fmla="*/ 411655 w 617995"/>
                    <a:gd name="connsiteY419" fmla="*/ 28577 h 72236"/>
                    <a:gd name="connsiteX420" fmla="*/ 418638 w 617995"/>
                    <a:gd name="connsiteY420" fmla="*/ 23512 h 72236"/>
                    <a:gd name="connsiteX421" fmla="*/ 427796 w 617995"/>
                    <a:gd name="connsiteY421" fmla="*/ 21747 h 72236"/>
                    <a:gd name="connsiteX422" fmla="*/ 437029 w 617995"/>
                    <a:gd name="connsiteY422" fmla="*/ 23487 h 72236"/>
                    <a:gd name="connsiteX423" fmla="*/ 443297 w 617995"/>
                    <a:gd name="connsiteY423" fmla="*/ 28168 h 72236"/>
                    <a:gd name="connsiteX424" fmla="*/ 446904 w 617995"/>
                    <a:gd name="connsiteY424" fmla="*/ 35074 h 72236"/>
                    <a:gd name="connsiteX425" fmla="*/ 448055 w 617995"/>
                    <a:gd name="connsiteY425" fmla="*/ 43541 h 72236"/>
                    <a:gd name="connsiteX426" fmla="*/ 439562 w 617995"/>
                    <a:gd name="connsiteY426" fmla="*/ 42569 h 72236"/>
                    <a:gd name="connsiteX427" fmla="*/ 436602 w 617995"/>
                    <a:gd name="connsiteY427" fmla="*/ 32133 h 72236"/>
                    <a:gd name="connsiteX428" fmla="*/ 427363 w 617995"/>
                    <a:gd name="connsiteY428" fmla="*/ 28347 h 72236"/>
                    <a:gd name="connsiteX429" fmla="*/ 421855 w 617995"/>
                    <a:gd name="connsiteY429" fmla="*/ 29524 h 72236"/>
                    <a:gd name="connsiteX430" fmla="*/ 417892 w 617995"/>
                    <a:gd name="connsiteY430" fmla="*/ 32644 h 72236"/>
                    <a:gd name="connsiteX431" fmla="*/ 415421 w 617995"/>
                    <a:gd name="connsiteY431" fmla="*/ 37172 h 72236"/>
                    <a:gd name="connsiteX432" fmla="*/ 414443 w 617995"/>
                    <a:gd name="connsiteY432" fmla="*/ 42569 h 72236"/>
                    <a:gd name="connsiteX433" fmla="*/ 487268 w 617995"/>
                    <a:gd name="connsiteY433" fmla="*/ 27068 h 72236"/>
                    <a:gd name="connsiteX434" fmla="*/ 487217 w 617995"/>
                    <a:gd name="connsiteY434" fmla="*/ 28961 h 72236"/>
                    <a:gd name="connsiteX435" fmla="*/ 487012 w 617995"/>
                    <a:gd name="connsiteY435" fmla="*/ 30163 h 72236"/>
                    <a:gd name="connsiteX436" fmla="*/ 486628 w 617995"/>
                    <a:gd name="connsiteY436" fmla="*/ 30828 h 72236"/>
                    <a:gd name="connsiteX437" fmla="*/ 485989 w 617995"/>
                    <a:gd name="connsiteY437" fmla="*/ 31058 h 72236"/>
                    <a:gd name="connsiteX438" fmla="*/ 484992 w 617995"/>
                    <a:gd name="connsiteY438" fmla="*/ 30828 h 72236"/>
                    <a:gd name="connsiteX439" fmla="*/ 483661 w 617995"/>
                    <a:gd name="connsiteY439" fmla="*/ 30368 h 72236"/>
                    <a:gd name="connsiteX440" fmla="*/ 481999 w 617995"/>
                    <a:gd name="connsiteY440" fmla="*/ 29933 h 72236"/>
                    <a:gd name="connsiteX441" fmla="*/ 480003 w 617995"/>
                    <a:gd name="connsiteY441" fmla="*/ 29728 h 72236"/>
                    <a:gd name="connsiteX442" fmla="*/ 477496 w 617995"/>
                    <a:gd name="connsiteY442" fmla="*/ 30240 h 72236"/>
                    <a:gd name="connsiteX443" fmla="*/ 474913 w 617995"/>
                    <a:gd name="connsiteY443" fmla="*/ 31928 h 72236"/>
                    <a:gd name="connsiteX444" fmla="*/ 472074 w 617995"/>
                    <a:gd name="connsiteY444" fmla="*/ 35049 h 72236"/>
                    <a:gd name="connsiteX445" fmla="*/ 468799 w 617995"/>
                    <a:gd name="connsiteY445" fmla="*/ 39807 h 72236"/>
                    <a:gd name="connsiteX446" fmla="*/ 468799 w 617995"/>
                    <a:gd name="connsiteY446" fmla="*/ 70093 h 72236"/>
                    <a:gd name="connsiteX447" fmla="*/ 468594 w 617995"/>
                    <a:gd name="connsiteY447" fmla="*/ 70783 h 72236"/>
                    <a:gd name="connsiteX448" fmla="*/ 467929 w 617995"/>
                    <a:gd name="connsiteY448" fmla="*/ 71269 h 72236"/>
                    <a:gd name="connsiteX449" fmla="*/ 466650 w 617995"/>
                    <a:gd name="connsiteY449" fmla="*/ 71576 h 72236"/>
                    <a:gd name="connsiteX450" fmla="*/ 464553 w 617995"/>
                    <a:gd name="connsiteY450" fmla="*/ 71679 h 72236"/>
                    <a:gd name="connsiteX451" fmla="*/ 462507 w 617995"/>
                    <a:gd name="connsiteY451" fmla="*/ 71576 h 72236"/>
                    <a:gd name="connsiteX452" fmla="*/ 461202 w 617995"/>
                    <a:gd name="connsiteY452" fmla="*/ 71269 h 72236"/>
                    <a:gd name="connsiteX453" fmla="*/ 460537 w 617995"/>
                    <a:gd name="connsiteY453" fmla="*/ 70783 h 72236"/>
                    <a:gd name="connsiteX454" fmla="*/ 460358 w 617995"/>
                    <a:gd name="connsiteY454" fmla="*/ 70093 h 72236"/>
                    <a:gd name="connsiteX455" fmla="*/ 460358 w 617995"/>
                    <a:gd name="connsiteY455" fmla="*/ 24050 h 72236"/>
                    <a:gd name="connsiteX456" fmla="*/ 460511 w 617995"/>
                    <a:gd name="connsiteY456" fmla="*/ 23359 h 72236"/>
                    <a:gd name="connsiteX457" fmla="*/ 461126 w 617995"/>
                    <a:gd name="connsiteY457" fmla="*/ 22847 h 72236"/>
                    <a:gd name="connsiteX458" fmla="*/ 462302 w 617995"/>
                    <a:gd name="connsiteY458" fmla="*/ 22540 h 72236"/>
                    <a:gd name="connsiteX459" fmla="*/ 464195 w 617995"/>
                    <a:gd name="connsiteY459" fmla="*/ 22464 h 72236"/>
                    <a:gd name="connsiteX460" fmla="*/ 466063 w 617995"/>
                    <a:gd name="connsiteY460" fmla="*/ 22540 h 72236"/>
                    <a:gd name="connsiteX461" fmla="*/ 467213 w 617995"/>
                    <a:gd name="connsiteY461" fmla="*/ 22847 h 72236"/>
                    <a:gd name="connsiteX462" fmla="*/ 467802 w 617995"/>
                    <a:gd name="connsiteY462" fmla="*/ 23359 h 72236"/>
                    <a:gd name="connsiteX463" fmla="*/ 467981 w 617995"/>
                    <a:gd name="connsiteY463" fmla="*/ 24050 h 72236"/>
                    <a:gd name="connsiteX464" fmla="*/ 467981 w 617995"/>
                    <a:gd name="connsiteY464" fmla="*/ 30751 h 72236"/>
                    <a:gd name="connsiteX465" fmla="*/ 471537 w 617995"/>
                    <a:gd name="connsiteY465" fmla="*/ 26249 h 72236"/>
                    <a:gd name="connsiteX466" fmla="*/ 474683 w 617995"/>
                    <a:gd name="connsiteY466" fmla="*/ 23512 h 72236"/>
                    <a:gd name="connsiteX467" fmla="*/ 477624 w 617995"/>
                    <a:gd name="connsiteY467" fmla="*/ 22131 h 72236"/>
                    <a:gd name="connsiteX468" fmla="*/ 480566 w 617995"/>
                    <a:gd name="connsiteY468" fmla="*/ 21747 h 72236"/>
                    <a:gd name="connsiteX469" fmla="*/ 482075 w 617995"/>
                    <a:gd name="connsiteY469" fmla="*/ 21824 h 72236"/>
                    <a:gd name="connsiteX470" fmla="*/ 483840 w 617995"/>
                    <a:gd name="connsiteY470" fmla="*/ 22105 h 72236"/>
                    <a:gd name="connsiteX471" fmla="*/ 485503 w 617995"/>
                    <a:gd name="connsiteY471" fmla="*/ 22566 h 72236"/>
                    <a:gd name="connsiteX472" fmla="*/ 486552 w 617995"/>
                    <a:gd name="connsiteY472" fmla="*/ 23077 h 72236"/>
                    <a:gd name="connsiteX473" fmla="*/ 486961 w 617995"/>
                    <a:gd name="connsiteY473" fmla="*/ 23563 h 72236"/>
                    <a:gd name="connsiteX474" fmla="*/ 487140 w 617995"/>
                    <a:gd name="connsiteY474" fmla="*/ 24152 h 72236"/>
                    <a:gd name="connsiteX475" fmla="*/ 487242 w 617995"/>
                    <a:gd name="connsiteY475" fmla="*/ 25201 h 72236"/>
                    <a:gd name="connsiteX476" fmla="*/ 487268 w 617995"/>
                    <a:gd name="connsiteY476" fmla="*/ 27068 h 72236"/>
                    <a:gd name="connsiteX477" fmla="*/ 523235 w 617995"/>
                    <a:gd name="connsiteY477" fmla="*/ 57559 h 72236"/>
                    <a:gd name="connsiteX478" fmla="*/ 521931 w 617995"/>
                    <a:gd name="connsiteY478" fmla="*/ 63851 h 72236"/>
                    <a:gd name="connsiteX479" fmla="*/ 518222 w 617995"/>
                    <a:gd name="connsiteY479" fmla="*/ 68507 h 72236"/>
                    <a:gd name="connsiteX480" fmla="*/ 512492 w 617995"/>
                    <a:gd name="connsiteY480" fmla="*/ 71372 h 72236"/>
                    <a:gd name="connsiteX481" fmla="*/ 505176 w 617995"/>
                    <a:gd name="connsiteY481" fmla="*/ 72344 h 72236"/>
                    <a:gd name="connsiteX482" fmla="*/ 500495 w 617995"/>
                    <a:gd name="connsiteY482" fmla="*/ 71960 h 72236"/>
                    <a:gd name="connsiteX483" fmla="*/ 496504 w 617995"/>
                    <a:gd name="connsiteY483" fmla="*/ 70988 h 72236"/>
                    <a:gd name="connsiteX484" fmla="*/ 493512 w 617995"/>
                    <a:gd name="connsiteY484" fmla="*/ 69760 h 72236"/>
                    <a:gd name="connsiteX485" fmla="*/ 491721 w 617995"/>
                    <a:gd name="connsiteY485" fmla="*/ 68609 h 72236"/>
                    <a:gd name="connsiteX486" fmla="*/ 490903 w 617995"/>
                    <a:gd name="connsiteY486" fmla="*/ 67177 h 72236"/>
                    <a:gd name="connsiteX487" fmla="*/ 490647 w 617995"/>
                    <a:gd name="connsiteY487" fmla="*/ 64670 h 72236"/>
                    <a:gd name="connsiteX488" fmla="*/ 490749 w 617995"/>
                    <a:gd name="connsiteY488" fmla="*/ 63033 h 72236"/>
                    <a:gd name="connsiteX489" fmla="*/ 491005 w 617995"/>
                    <a:gd name="connsiteY489" fmla="*/ 61958 h 72236"/>
                    <a:gd name="connsiteX490" fmla="*/ 491440 w 617995"/>
                    <a:gd name="connsiteY490" fmla="*/ 61370 h 72236"/>
                    <a:gd name="connsiteX491" fmla="*/ 492079 w 617995"/>
                    <a:gd name="connsiteY491" fmla="*/ 61191 h 72236"/>
                    <a:gd name="connsiteX492" fmla="*/ 493742 w 617995"/>
                    <a:gd name="connsiteY492" fmla="*/ 61882 h 72236"/>
                    <a:gd name="connsiteX493" fmla="*/ 496454 w 617995"/>
                    <a:gd name="connsiteY493" fmla="*/ 63391 h 72236"/>
                    <a:gd name="connsiteX494" fmla="*/ 500265 w 617995"/>
                    <a:gd name="connsiteY494" fmla="*/ 64900 h 72236"/>
                    <a:gd name="connsiteX495" fmla="*/ 505329 w 617995"/>
                    <a:gd name="connsiteY495" fmla="*/ 65591 h 72236"/>
                    <a:gd name="connsiteX496" fmla="*/ 509217 w 617995"/>
                    <a:gd name="connsiteY496" fmla="*/ 65130 h 72236"/>
                    <a:gd name="connsiteX497" fmla="*/ 512236 w 617995"/>
                    <a:gd name="connsiteY497" fmla="*/ 63775 h 72236"/>
                    <a:gd name="connsiteX498" fmla="*/ 514206 w 617995"/>
                    <a:gd name="connsiteY498" fmla="*/ 61498 h 72236"/>
                    <a:gd name="connsiteX499" fmla="*/ 514896 w 617995"/>
                    <a:gd name="connsiteY499" fmla="*/ 58224 h 72236"/>
                    <a:gd name="connsiteX500" fmla="*/ 513899 w 617995"/>
                    <a:gd name="connsiteY500" fmla="*/ 54950 h 72236"/>
                    <a:gd name="connsiteX501" fmla="*/ 511264 w 617995"/>
                    <a:gd name="connsiteY501" fmla="*/ 52596 h 72236"/>
                    <a:gd name="connsiteX502" fmla="*/ 507581 w 617995"/>
                    <a:gd name="connsiteY502" fmla="*/ 50780 h 72236"/>
                    <a:gd name="connsiteX503" fmla="*/ 503360 w 617995"/>
                    <a:gd name="connsiteY503" fmla="*/ 49117 h 72236"/>
                    <a:gd name="connsiteX504" fmla="*/ 499113 w 617995"/>
                    <a:gd name="connsiteY504" fmla="*/ 47148 h 72236"/>
                    <a:gd name="connsiteX505" fmla="*/ 495404 w 617995"/>
                    <a:gd name="connsiteY505" fmla="*/ 44462 h 72236"/>
                    <a:gd name="connsiteX506" fmla="*/ 492770 w 617995"/>
                    <a:gd name="connsiteY506" fmla="*/ 40676 h 72236"/>
                    <a:gd name="connsiteX507" fmla="*/ 491772 w 617995"/>
                    <a:gd name="connsiteY507" fmla="*/ 35407 h 72236"/>
                    <a:gd name="connsiteX508" fmla="*/ 492821 w 617995"/>
                    <a:gd name="connsiteY508" fmla="*/ 30214 h 72236"/>
                    <a:gd name="connsiteX509" fmla="*/ 495967 w 617995"/>
                    <a:gd name="connsiteY509" fmla="*/ 25866 h 72236"/>
                    <a:gd name="connsiteX510" fmla="*/ 501212 w 617995"/>
                    <a:gd name="connsiteY510" fmla="*/ 22873 h 72236"/>
                    <a:gd name="connsiteX511" fmla="*/ 508553 w 617995"/>
                    <a:gd name="connsiteY511" fmla="*/ 21747 h 72236"/>
                    <a:gd name="connsiteX512" fmla="*/ 512236 w 617995"/>
                    <a:gd name="connsiteY512" fmla="*/ 22054 h 72236"/>
                    <a:gd name="connsiteX513" fmla="*/ 515562 w 617995"/>
                    <a:gd name="connsiteY513" fmla="*/ 22822 h 72236"/>
                    <a:gd name="connsiteX514" fmla="*/ 518094 w 617995"/>
                    <a:gd name="connsiteY514" fmla="*/ 23819 h 72236"/>
                    <a:gd name="connsiteX515" fmla="*/ 519680 w 617995"/>
                    <a:gd name="connsiteY515" fmla="*/ 24766 h 72236"/>
                    <a:gd name="connsiteX516" fmla="*/ 520396 w 617995"/>
                    <a:gd name="connsiteY516" fmla="*/ 25482 h 72236"/>
                    <a:gd name="connsiteX517" fmla="*/ 520652 w 617995"/>
                    <a:gd name="connsiteY517" fmla="*/ 26173 h 72236"/>
                    <a:gd name="connsiteX518" fmla="*/ 520806 w 617995"/>
                    <a:gd name="connsiteY518" fmla="*/ 27119 h 72236"/>
                    <a:gd name="connsiteX519" fmla="*/ 520882 w 617995"/>
                    <a:gd name="connsiteY519" fmla="*/ 28500 h 72236"/>
                    <a:gd name="connsiteX520" fmla="*/ 520806 w 617995"/>
                    <a:gd name="connsiteY520" fmla="*/ 30010 h 72236"/>
                    <a:gd name="connsiteX521" fmla="*/ 520549 w 617995"/>
                    <a:gd name="connsiteY521" fmla="*/ 31058 h 72236"/>
                    <a:gd name="connsiteX522" fmla="*/ 520115 w 617995"/>
                    <a:gd name="connsiteY522" fmla="*/ 31647 h 72236"/>
                    <a:gd name="connsiteX523" fmla="*/ 519552 w 617995"/>
                    <a:gd name="connsiteY523" fmla="*/ 31826 h 72236"/>
                    <a:gd name="connsiteX524" fmla="*/ 518222 w 617995"/>
                    <a:gd name="connsiteY524" fmla="*/ 31263 h 72236"/>
                    <a:gd name="connsiteX525" fmla="*/ 515971 w 617995"/>
                    <a:gd name="connsiteY525" fmla="*/ 30061 h 72236"/>
                    <a:gd name="connsiteX526" fmla="*/ 512723 w 617995"/>
                    <a:gd name="connsiteY526" fmla="*/ 28858 h 72236"/>
                    <a:gd name="connsiteX527" fmla="*/ 508451 w 617995"/>
                    <a:gd name="connsiteY527" fmla="*/ 28296 h 72236"/>
                    <a:gd name="connsiteX528" fmla="*/ 504665 w 617995"/>
                    <a:gd name="connsiteY528" fmla="*/ 28782 h 72236"/>
                    <a:gd name="connsiteX529" fmla="*/ 501978 w 617995"/>
                    <a:gd name="connsiteY529" fmla="*/ 30163 h 72236"/>
                    <a:gd name="connsiteX530" fmla="*/ 500393 w 617995"/>
                    <a:gd name="connsiteY530" fmla="*/ 32286 h 72236"/>
                    <a:gd name="connsiteX531" fmla="*/ 499855 w 617995"/>
                    <a:gd name="connsiteY531" fmla="*/ 34946 h 72236"/>
                    <a:gd name="connsiteX532" fmla="*/ 500879 w 617995"/>
                    <a:gd name="connsiteY532" fmla="*/ 38297 h 72236"/>
                    <a:gd name="connsiteX533" fmla="*/ 503539 w 617995"/>
                    <a:gd name="connsiteY533" fmla="*/ 40676 h 72236"/>
                    <a:gd name="connsiteX534" fmla="*/ 507273 w 617995"/>
                    <a:gd name="connsiteY534" fmla="*/ 42518 h 72236"/>
                    <a:gd name="connsiteX535" fmla="*/ 511545 w 617995"/>
                    <a:gd name="connsiteY535" fmla="*/ 44206 h 72236"/>
                    <a:gd name="connsiteX536" fmla="*/ 515843 w 617995"/>
                    <a:gd name="connsiteY536" fmla="*/ 46150 h 72236"/>
                    <a:gd name="connsiteX537" fmla="*/ 519604 w 617995"/>
                    <a:gd name="connsiteY537" fmla="*/ 48759 h 72236"/>
                    <a:gd name="connsiteX538" fmla="*/ 522238 w 617995"/>
                    <a:gd name="connsiteY538" fmla="*/ 52443 h 72236"/>
                    <a:gd name="connsiteX539" fmla="*/ 523235 w 617995"/>
                    <a:gd name="connsiteY539" fmla="*/ 57559 h 72236"/>
                    <a:gd name="connsiteX540" fmla="*/ 556521 w 617995"/>
                    <a:gd name="connsiteY540" fmla="*/ 53927 h 72236"/>
                    <a:gd name="connsiteX541" fmla="*/ 557287 w 617995"/>
                    <a:gd name="connsiteY541" fmla="*/ 48580 h 72236"/>
                    <a:gd name="connsiteX542" fmla="*/ 559692 w 617995"/>
                    <a:gd name="connsiteY542" fmla="*/ 43669 h 72236"/>
                    <a:gd name="connsiteX543" fmla="*/ 563964 w 617995"/>
                    <a:gd name="connsiteY543" fmla="*/ 39065 h 72236"/>
                    <a:gd name="connsiteX544" fmla="*/ 570334 w 617995"/>
                    <a:gd name="connsiteY544" fmla="*/ 34588 h 72236"/>
                    <a:gd name="connsiteX545" fmla="*/ 566829 w 617995"/>
                    <a:gd name="connsiteY545" fmla="*/ 29575 h 72236"/>
                    <a:gd name="connsiteX546" fmla="*/ 564424 w 617995"/>
                    <a:gd name="connsiteY546" fmla="*/ 25380 h 72236"/>
                    <a:gd name="connsiteX547" fmla="*/ 563069 w 617995"/>
                    <a:gd name="connsiteY547" fmla="*/ 21671 h 72236"/>
                    <a:gd name="connsiteX548" fmla="*/ 562659 w 617995"/>
                    <a:gd name="connsiteY548" fmla="*/ 18115 h 72236"/>
                    <a:gd name="connsiteX549" fmla="*/ 563734 w 617995"/>
                    <a:gd name="connsiteY549" fmla="*/ 12053 h 72236"/>
                    <a:gd name="connsiteX550" fmla="*/ 567188 w 617995"/>
                    <a:gd name="connsiteY550" fmla="*/ 6937 h 72236"/>
                    <a:gd name="connsiteX551" fmla="*/ 573301 w 617995"/>
                    <a:gd name="connsiteY551" fmla="*/ 3407 h 72236"/>
                    <a:gd name="connsiteX552" fmla="*/ 582356 w 617995"/>
                    <a:gd name="connsiteY552" fmla="*/ 2102 h 72236"/>
                    <a:gd name="connsiteX553" fmla="*/ 590158 w 617995"/>
                    <a:gd name="connsiteY553" fmla="*/ 3074 h 72236"/>
                    <a:gd name="connsiteX554" fmla="*/ 595632 w 617995"/>
                    <a:gd name="connsiteY554" fmla="*/ 5837 h 72236"/>
                    <a:gd name="connsiteX555" fmla="*/ 598906 w 617995"/>
                    <a:gd name="connsiteY555" fmla="*/ 10160 h 72236"/>
                    <a:gd name="connsiteX556" fmla="*/ 600006 w 617995"/>
                    <a:gd name="connsiteY556" fmla="*/ 15813 h 72236"/>
                    <a:gd name="connsiteX557" fmla="*/ 599034 w 617995"/>
                    <a:gd name="connsiteY557" fmla="*/ 21338 h 72236"/>
                    <a:gd name="connsiteX558" fmla="*/ 595913 w 617995"/>
                    <a:gd name="connsiteY558" fmla="*/ 26198 h 72236"/>
                    <a:gd name="connsiteX559" fmla="*/ 590413 w 617995"/>
                    <a:gd name="connsiteY559" fmla="*/ 30879 h 72236"/>
                    <a:gd name="connsiteX560" fmla="*/ 582305 w 617995"/>
                    <a:gd name="connsiteY560" fmla="*/ 35765 h 72236"/>
                    <a:gd name="connsiteX561" fmla="*/ 586091 w 617995"/>
                    <a:gd name="connsiteY561" fmla="*/ 40139 h 72236"/>
                    <a:gd name="connsiteX562" fmla="*/ 590363 w 617995"/>
                    <a:gd name="connsiteY562" fmla="*/ 44718 h 72236"/>
                    <a:gd name="connsiteX563" fmla="*/ 594916 w 617995"/>
                    <a:gd name="connsiteY563" fmla="*/ 49245 h 72236"/>
                    <a:gd name="connsiteX564" fmla="*/ 599494 w 617995"/>
                    <a:gd name="connsiteY564" fmla="*/ 53517 h 72236"/>
                    <a:gd name="connsiteX565" fmla="*/ 601337 w 617995"/>
                    <a:gd name="connsiteY565" fmla="*/ 50371 h 72236"/>
                    <a:gd name="connsiteX566" fmla="*/ 602769 w 617995"/>
                    <a:gd name="connsiteY566" fmla="*/ 46636 h 72236"/>
                    <a:gd name="connsiteX567" fmla="*/ 603689 w 617995"/>
                    <a:gd name="connsiteY567" fmla="*/ 42620 h 72236"/>
                    <a:gd name="connsiteX568" fmla="*/ 603997 w 617995"/>
                    <a:gd name="connsiteY568" fmla="*/ 38476 h 72236"/>
                    <a:gd name="connsiteX569" fmla="*/ 603997 w 617995"/>
                    <a:gd name="connsiteY569" fmla="*/ 36635 h 72236"/>
                    <a:gd name="connsiteX570" fmla="*/ 604176 w 617995"/>
                    <a:gd name="connsiteY570" fmla="*/ 35790 h 72236"/>
                    <a:gd name="connsiteX571" fmla="*/ 604764 w 617995"/>
                    <a:gd name="connsiteY571" fmla="*/ 35228 h 72236"/>
                    <a:gd name="connsiteX572" fmla="*/ 605966 w 617995"/>
                    <a:gd name="connsiteY572" fmla="*/ 34895 h 72236"/>
                    <a:gd name="connsiteX573" fmla="*/ 608038 w 617995"/>
                    <a:gd name="connsiteY573" fmla="*/ 34793 h 72236"/>
                    <a:gd name="connsiteX574" fmla="*/ 609957 w 617995"/>
                    <a:gd name="connsiteY574" fmla="*/ 34844 h 72236"/>
                    <a:gd name="connsiteX575" fmla="*/ 611262 w 617995"/>
                    <a:gd name="connsiteY575" fmla="*/ 35074 h 72236"/>
                    <a:gd name="connsiteX576" fmla="*/ 612003 w 617995"/>
                    <a:gd name="connsiteY576" fmla="*/ 35637 h 72236"/>
                    <a:gd name="connsiteX577" fmla="*/ 612233 w 617995"/>
                    <a:gd name="connsiteY577" fmla="*/ 36686 h 72236"/>
                    <a:gd name="connsiteX578" fmla="*/ 612233 w 617995"/>
                    <a:gd name="connsiteY578" fmla="*/ 37965 h 72236"/>
                    <a:gd name="connsiteX579" fmla="*/ 611747 w 617995"/>
                    <a:gd name="connsiteY579" fmla="*/ 43592 h 72236"/>
                    <a:gd name="connsiteX580" fmla="*/ 610417 w 617995"/>
                    <a:gd name="connsiteY580" fmla="*/ 48990 h 72236"/>
                    <a:gd name="connsiteX581" fmla="*/ 608319 w 617995"/>
                    <a:gd name="connsiteY581" fmla="*/ 54029 h 72236"/>
                    <a:gd name="connsiteX582" fmla="*/ 605531 w 617995"/>
                    <a:gd name="connsiteY582" fmla="*/ 58480 h 72236"/>
                    <a:gd name="connsiteX583" fmla="*/ 609547 w 617995"/>
                    <a:gd name="connsiteY583" fmla="*/ 61549 h 72236"/>
                    <a:gd name="connsiteX584" fmla="*/ 612464 w 617995"/>
                    <a:gd name="connsiteY584" fmla="*/ 63544 h 72236"/>
                    <a:gd name="connsiteX585" fmla="*/ 614459 w 617995"/>
                    <a:gd name="connsiteY585" fmla="*/ 64619 h 72236"/>
                    <a:gd name="connsiteX586" fmla="*/ 615763 w 617995"/>
                    <a:gd name="connsiteY586" fmla="*/ 64926 h 72236"/>
                    <a:gd name="connsiteX587" fmla="*/ 616736 w 617995"/>
                    <a:gd name="connsiteY587" fmla="*/ 64875 h 72236"/>
                    <a:gd name="connsiteX588" fmla="*/ 617477 w 617995"/>
                    <a:gd name="connsiteY588" fmla="*/ 65028 h 72236"/>
                    <a:gd name="connsiteX589" fmla="*/ 617912 w 617995"/>
                    <a:gd name="connsiteY589" fmla="*/ 65847 h 72236"/>
                    <a:gd name="connsiteX590" fmla="*/ 618065 w 617995"/>
                    <a:gd name="connsiteY590" fmla="*/ 67739 h 72236"/>
                    <a:gd name="connsiteX591" fmla="*/ 618014 w 617995"/>
                    <a:gd name="connsiteY591" fmla="*/ 69786 h 72236"/>
                    <a:gd name="connsiteX592" fmla="*/ 617835 w 617995"/>
                    <a:gd name="connsiteY592" fmla="*/ 70937 h 72236"/>
                    <a:gd name="connsiteX593" fmla="*/ 617401 w 617995"/>
                    <a:gd name="connsiteY593" fmla="*/ 71576 h 72236"/>
                    <a:gd name="connsiteX594" fmla="*/ 616275 w 617995"/>
                    <a:gd name="connsiteY594" fmla="*/ 72037 h 72236"/>
                    <a:gd name="connsiteX595" fmla="*/ 614126 w 617995"/>
                    <a:gd name="connsiteY595" fmla="*/ 72241 h 72236"/>
                    <a:gd name="connsiteX596" fmla="*/ 611875 w 617995"/>
                    <a:gd name="connsiteY596" fmla="*/ 71883 h 72236"/>
                    <a:gd name="connsiteX597" fmla="*/ 609010 w 617995"/>
                    <a:gd name="connsiteY597" fmla="*/ 70630 h 72236"/>
                    <a:gd name="connsiteX598" fmla="*/ 605199 w 617995"/>
                    <a:gd name="connsiteY598" fmla="*/ 68200 h 72236"/>
                    <a:gd name="connsiteX599" fmla="*/ 600109 w 617995"/>
                    <a:gd name="connsiteY599" fmla="*/ 64312 h 72236"/>
                    <a:gd name="connsiteX600" fmla="*/ 595581 w 617995"/>
                    <a:gd name="connsiteY600" fmla="*/ 67535 h 72236"/>
                    <a:gd name="connsiteX601" fmla="*/ 590516 w 617995"/>
                    <a:gd name="connsiteY601" fmla="*/ 70067 h 72236"/>
                    <a:gd name="connsiteX602" fmla="*/ 584889 w 617995"/>
                    <a:gd name="connsiteY602" fmla="*/ 71704 h 72236"/>
                    <a:gd name="connsiteX603" fmla="*/ 578519 w 617995"/>
                    <a:gd name="connsiteY603" fmla="*/ 72293 h 72236"/>
                    <a:gd name="connsiteX604" fmla="*/ 572405 w 617995"/>
                    <a:gd name="connsiteY604" fmla="*/ 71730 h 72236"/>
                    <a:gd name="connsiteX605" fmla="*/ 567059 w 617995"/>
                    <a:gd name="connsiteY605" fmla="*/ 70118 h 72236"/>
                    <a:gd name="connsiteX606" fmla="*/ 562659 w 617995"/>
                    <a:gd name="connsiteY606" fmla="*/ 67484 h 72236"/>
                    <a:gd name="connsiteX607" fmla="*/ 559360 w 617995"/>
                    <a:gd name="connsiteY607" fmla="*/ 63877 h 72236"/>
                    <a:gd name="connsiteX608" fmla="*/ 557263 w 617995"/>
                    <a:gd name="connsiteY608" fmla="*/ 59349 h 72236"/>
                    <a:gd name="connsiteX609" fmla="*/ 556521 w 617995"/>
                    <a:gd name="connsiteY609" fmla="*/ 53927 h 72236"/>
                    <a:gd name="connsiteX610" fmla="*/ 571613 w 617995"/>
                    <a:gd name="connsiteY610" fmla="*/ 17450 h 72236"/>
                    <a:gd name="connsiteX611" fmla="*/ 571996 w 617995"/>
                    <a:gd name="connsiteY611" fmla="*/ 20264 h 72236"/>
                    <a:gd name="connsiteX612" fmla="*/ 573173 w 617995"/>
                    <a:gd name="connsiteY612" fmla="*/ 23257 h 72236"/>
                    <a:gd name="connsiteX613" fmla="*/ 575117 w 617995"/>
                    <a:gd name="connsiteY613" fmla="*/ 26607 h 72236"/>
                    <a:gd name="connsiteX614" fmla="*/ 577854 w 617995"/>
                    <a:gd name="connsiteY614" fmla="*/ 30598 h 72236"/>
                    <a:gd name="connsiteX615" fmla="*/ 584121 w 617995"/>
                    <a:gd name="connsiteY615" fmla="*/ 26735 h 72236"/>
                    <a:gd name="connsiteX616" fmla="*/ 588188 w 617995"/>
                    <a:gd name="connsiteY616" fmla="*/ 23333 h 72236"/>
                    <a:gd name="connsiteX617" fmla="*/ 590413 w 617995"/>
                    <a:gd name="connsiteY617" fmla="*/ 20059 h 72236"/>
                    <a:gd name="connsiteX618" fmla="*/ 591104 w 617995"/>
                    <a:gd name="connsiteY618" fmla="*/ 16580 h 72236"/>
                    <a:gd name="connsiteX619" fmla="*/ 590567 w 617995"/>
                    <a:gd name="connsiteY619" fmla="*/ 13741 h 72236"/>
                    <a:gd name="connsiteX620" fmla="*/ 588853 w 617995"/>
                    <a:gd name="connsiteY620" fmla="*/ 11336 h 72236"/>
                    <a:gd name="connsiteX621" fmla="*/ 585886 w 617995"/>
                    <a:gd name="connsiteY621" fmla="*/ 9674 h 72236"/>
                    <a:gd name="connsiteX622" fmla="*/ 581588 w 617995"/>
                    <a:gd name="connsiteY622" fmla="*/ 9060 h 72236"/>
                    <a:gd name="connsiteX623" fmla="*/ 577010 w 617995"/>
                    <a:gd name="connsiteY623" fmla="*/ 9751 h 72236"/>
                    <a:gd name="connsiteX624" fmla="*/ 573940 w 617995"/>
                    <a:gd name="connsiteY624" fmla="*/ 11592 h 72236"/>
                    <a:gd name="connsiteX625" fmla="*/ 572175 w 617995"/>
                    <a:gd name="connsiteY625" fmla="*/ 14278 h 72236"/>
                    <a:gd name="connsiteX626" fmla="*/ 571613 w 617995"/>
                    <a:gd name="connsiteY626" fmla="*/ 17450 h 72236"/>
                    <a:gd name="connsiteX627" fmla="*/ 565678 w 617995"/>
                    <a:gd name="connsiteY627" fmla="*/ 53057 h 72236"/>
                    <a:gd name="connsiteX628" fmla="*/ 566573 w 617995"/>
                    <a:gd name="connsiteY628" fmla="*/ 57917 h 72236"/>
                    <a:gd name="connsiteX629" fmla="*/ 569208 w 617995"/>
                    <a:gd name="connsiteY629" fmla="*/ 61728 h 72236"/>
                    <a:gd name="connsiteX630" fmla="*/ 573557 w 617995"/>
                    <a:gd name="connsiteY630" fmla="*/ 64235 h 72236"/>
                    <a:gd name="connsiteX631" fmla="*/ 579593 w 617995"/>
                    <a:gd name="connsiteY631" fmla="*/ 65130 h 72236"/>
                    <a:gd name="connsiteX632" fmla="*/ 583686 w 617995"/>
                    <a:gd name="connsiteY632" fmla="*/ 64695 h 72236"/>
                    <a:gd name="connsiteX633" fmla="*/ 587498 w 617995"/>
                    <a:gd name="connsiteY633" fmla="*/ 63519 h 72236"/>
                    <a:gd name="connsiteX634" fmla="*/ 590951 w 617995"/>
                    <a:gd name="connsiteY634" fmla="*/ 61728 h 72236"/>
                    <a:gd name="connsiteX635" fmla="*/ 593969 w 617995"/>
                    <a:gd name="connsiteY635" fmla="*/ 59503 h 72236"/>
                    <a:gd name="connsiteX636" fmla="*/ 588674 w 617995"/>
                    <a:gd name="connsiteY636" fmla="*/ 54719 h 72236"/>
                    <a:gd name="connsiteX637" fmla="*/ 583584 w 617995"/>
                    <a:gd name="connsiteY637" fmla="*/ 49731 h 72236"/>
                    <a:gd name="connsiteX638" fmla="*/ 578852 w 617995"/>
                    <a:gd name="connsiteY638" fmla="*/ 44743 h 72236"/>
                    <a:gd name="connsiteX639" fmla="*/ 574682 w 617995"/>
                    <a:gd name="connsiteY639" fmla="*/ 39909 h 72236"/>
                    <a:gd name="connsiteX640" fmla="*/ 570410 w 617995"/>
                    <a:gd name="connsiteY640" fmla="*/ 43157 h 72236"/>
                    <a:gd name="connsiteX641" fmla="*/ 567648 w 617995"/>
                    <a:gd name="connsiteY641" fmla="*/ 46380 h 72236"/>
                    <a:gd name="connsiteX642" fmla="*/ 566138 w 617995"/>
                    <a:gd name="connsiteY642" fmla="*/ 49629 h 72236"/>
                    <a:gd name="connsiteX643" fmla="*/ 565678 w 617995"/>
                    <a:gd name="connsiteY643" fmla="*/ 53057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Lst>
                  <a:rect l="l" t="t" r="r" b="b"/>
                  <a:pathLst>
                    <a:path w="617995" h="72236">
                      <a:moveTo>
                        <a:pt x="32658" y="57559"/>
                      </a:moveTo>
                      <a:cubicBezTo>
                        <a:pt x="32658" y="59912"/>
                        <a:pt x="32223" y="62010"/>
                        <a:pt x="31354" y="63851"/>
                      </a:cubicBezTo>
                      <a:cubicBezTo>
                        <a:pt x="30484" y="65693"/>
                        <a:pt x="29248" y="67245"/>
                        <a:pt x="27645" y="68507"/>
                      </a:cubicBezTo>
                      <a:cubicBezTo>
                        <a:pt x="26042" y="69769"/>
                        <a:pt x="24132" y="70724"/>
                        <a:pt x="21915" y="71372"/>
                      </a:cubicBezTo>
                      <a:cubicBezTo>
                        <a:pt x="19698" y="72020"/>
                        <a:pt x="17259" y="72344"/>
                        <a:pt x="14599" y="72344"/>
                      </a:cubicBezTo>
                      <a:cubicBezTo>
                        <a:pt x="12962" y="72344"/>
                        <a:pt x="11402" y="72216"/>
                        <a:pt x="9918" y="71960"/>
                      </a:cubicBezTo>
                      <a:cubicBezTo>
                        <a:pt x="8434" y="71704"/>
                        <a:pt x="7104" y="71380"/>
                        <a:pt x="5927" y="70988"/>
                      </a:cubicBezTo>
                      <a:cubicBezTo>
                        <a:pt x="4751" y="70596"/>
                        <a:pt x="3753" y="70187"/>
                        <a:pt x="2935" y="69760"/>
                      </a:cubicBezTo>
                      <a:cubicBezTo>
                        <a:pt x="2116" y="69334"/>
                        <a:pt x="1519" y="68950"/>
                        <a:pt x="1144" y="68609"/>
                      </a:cubicBezTo>
                      <a:cubicBezTo>
                        <a:pt x="769" y="68268"/>
                        <a:pt x="496" y="67791"/>
                        <a:pt x="325" y="67177"/>
                      </a:cubicBezTo>
                      <a:cubicBezTo>
                        <a:pt x="155" y="66563"/>
                        <a:pt x="70" y="65727"/>
                        <a:pt x="70" y="64670"/>
                      </a:cubicBezTo>
                      <a:cubicBezTo>
                        <a:pt x="70" y="64022"/>
                        <a:pt x="104" y="63476"/>
                        <a:pt x="172" y="63033"/>
                      </a:cubicBezTo>
                      <a:cubicBezTo>
                        <a:pt x="240" y="62589"/>
                        <a:pt x="325" y="62231"/>
                        <a:pt x="428" y="61958"/>
                      </a:cubicBezTo>
                      <a:cubicBezTo>
                        <a:pt x="530" y="61686"/>
                        <a:pt x="675" y="61489"/>
                        <a:pt x="863" y="61370"/>
                      </a:cubicBezTo>
                      <a:cubicBezTo>
                        <a:pt x="1050" y="61251"/>
                        <a:pt x="1263" y="61191"/>
                        <a:pt x="1502" y="61191"/>
                      </a:cubicBezTo>
                      <a:cubicBezTo>
                        <a:pt x="1877" y="61191"/>
                        <a:pt x="2431" y="61421"/>
                        <a:pt x="3165" y="61882"/>
                      </a:cubicBezTo>
                      <a:cubicBezTo>
                        <a:pt x="3898" y="62342"/>
                        <a:pt x="4802" y="62845"/>
                        <a:pt x="5876" y="63391"/>
                      </a:cubicBezTo>
                      <a:cubicBezTo>
                        <a:pt x="6951" y="63937"/>
                        <a:pt x="8221" y="64440"/>
                        <a:pt x="9688" y="64900"/>
                      </a:cubicBezTo>
                      <a:cubicBezTo>
                        <a:pt x="11154" y="65361"/>
                        <a:pt x="12842" y="65591"/>
                        <a:pt x="14752" y="65591"/>
                      </a:cubicBezTo>
                      <a:cubicBezTo>
                        <a:pt x="16185" y="65591"/>
                        <a:pt x="17481" y="65437"/>
                        <a:pt x="18641" y="65130"/>
                      </a:cubicBezTo>
                      <a:cubicBezTo>
                        <a:pt x="19800" y="64823"/>
                        <a:pt x="20806" y="64371"/>
                        <a:pt x="21659" y="63775"/>
                      </a:cubicBezTo>
                      <a:cubicBezTo>
                        <a:pt x="22512" y="63178"/>
                        <a:pt x="23168" y="62419"/>
                        <a:pt x="23629" y="61498"/>
                      </a:cubicBezTo>
                      <a:cubicBezTo>
                        <a:pt x="24089" y="60577"/>
                        <a:pt x="24319" y="59486"/>
                        <a:pt x="24319" y="58224"/>
                      </a:cubicBezTo>
                      <a:cubicBezTo>
                        <a:pt x="24319" y="56928"/>
                        <a:pt x="23987" y="55836"/>
                        <a:pt x="23322" y="54950"/>
                      </a:cubicBezTo>
                      <a:cubicBezTo>
                        <a:pt x="22657" y="54063"/>
                        <a:pt x="21778" y="53278"/>
                        <a:pt x="20687" y="52596"/>
                      </a:cubicBezTo>
                      <a:cubicBezTo>
                        <a:pt x="19596" y="51914"/>
                        <a:pt x="18368" y="51309"/>
                        <a:pt x="17003" y="50780"/>
                      </a:cubicBezTo>
                      <a:cubicBezTo>
                        <a:pt x="15639" y="50252"/>
                        <a:pt x="14232" y="49697"/>
                        <a:pt x="12783" y="49117"/>
                      </a:cubicBezTo>
                      <a:cubicBezTo>
                        <a:pt x="11333" y="48538"/>
                        <a:pt x="9918" y="47881"/>
                        <a:pt x="8537" y="47148"/>
                      </a:cubicBezTo>
                      <a:cubicBezTo>
                        <a:pt x="7155" y="46415"/>
                        <a:pt x="5919" y="45519"/>
                        <a:pt x="4827" y="44462"/>
                      </a:cubicBezTo>
                      <a:cubicBezTo>
                        <a:pt x="3736" y="43405"/>
                        <a:pt x="2858" y="42143"/>
                        <a:pt x="2193" y="40676"/>
                      </a:cubicBezTo>
                      <a:cubicBezTo>
                        <a:pt x="1528" y="39210"/>
                        <a:pt x="1195" y="37453"/>
                        <a:pt x="1195" y="35407"/>
                      </a:cubicBezTo>
                      <a:cubicBezTo>
                        <a:pt x="1195" y="33599"/>
                        <a:pt x="1545" y="31868"/>
                        <a:pt x="2244" y="30214"/>
                      </a:cubicBezTo>
                      <a:cubicBezTo>
                        <a:pt x="2943" y="28560"/>
                        <a:pt x="3992" y="27111"/>
                        <a:pt x="5390" y="25866"/>
                      </a:cubicBezTo>
                      <a:cubicBezTo>
                        <a:pt x="6789" y="24621"/>
                        <a:pt x="8537" y="23623"/>
                        <a:pt x="10634" y="22873"/>
                      </a:cubicBezTo>
                      <a:cubicBezTo>
                        <a:pt x="12732" y="22123"/>
                        <a:pt x="15179" y="21747"/>
                        <a:pt x="17975" y="21747"/>
                      </a:cubicBezTo>
                      <a:cubicBezTo>
                        <a:pt x="19203" y="21747"/>
                        <a:pt x="20431" y="21850"/>
                        <a:pt x="21659" y="22054"/>
                      </a:cubicBezTo>
                      <a:cubicBezTo>
                        <a:pt x="22887" y="22259"/>
                        <a:pt x="23995" y="22515"/>
                        <a:pt x="24984" y="22822"/>
                      </a:cubicBezTo>
                      <a:cubicBezTo>
                        <a:pt x="25973" y="23129"/>
                        <a:pt x="26818" y="23461"/>
                        <a:pt x="27517" y="23819"/>
                      </a:cubicBezTo>
                      <a:cubicBezTo>
                        <a:pt x="28216" y="24177"/>
                        <a:pt x="28745" y="24493"/>
                        <a:pt x="29103" y="24766"/>
                      </a:cubicBezTo>
                      <a:cubicBezTo>
                        <a:pt x="29461" y="25039"/>
                        <a:pt x="29700" y="25277"/>
                        <a:pt x="29819" y="25482"/>
                      </a:cubicBezTo>
                      <a:cubicBezTo>
                        <a:pt x="29938" y="25687"/>
                        <a:pt x="30024" y="25917"/>
                        <a:pt x="30075" y="26173"/>
                      </a:cubicBezTo>
                      <a:cubicBezTo>
                        <a:pt x="30126" y="26428"/>
                        <a:pt x="30177" y="26744"/>
                        <a:pt x="30228" y="27119"/>
                      </a:cubicBezTo>
                      <a:cubicBezTo>
                        <a:pt x="30279" y="27494"/>
                        <a:pt x="30305" y="27955"/>
                        <a:pt x="30305" y="28500"/>
                      </a:cubicBezTo>
                      <a:cubicBezTo>
                        <a:pt x="30305" y="29080"/>
                        <a:pt x="30279" y="29583"/>
                        <a:pt x="30228" y="30010"/>
                      </a:cubicBezTo>
                      <a:cubicBezTo>
                        <a:pt x="30177" y="30436"/>
                        <a:pt x="30092" y="30785"/>
                        <a:pt x="29972" y="31058"/>
                      </a:cubicBezTo>
                      <a:cubicBezTo>
                        <a:pt x="29853" y="31331"/>
                        <a:pt x="29708" y="31527"/>
                        <a:pt x="29538" y="31647"/>
                      </a:cubicBezTo>
                      <a:cubicBezTo>
                        <a:pt x="29367" y="31766"/>
                        <a:pt x="29179" y="31826"/>
                        <a:pt x="28975" y="31826"/>
                      </a:cubicBezTo>
                      <a:cubicBezTo>
                        <a:pt x="28668" y="31826"/>
                        <a:pt x="28224" y="31638"/>
                        <a:pt x="27645" y="31263"/>
                      </a:cubicBezTo>
                      <a:cubicBezTo>
                        <a:pt x="27065" y="30888"/>
                        <a:pt x="26315" y="30487"/>
                        <a:pt x="25394" y="30061"/>
                      </a:cubicBezTo>
                      <a:cubicBezTo>
                        <a:pt x="24473" y="29634"/>
                        <a:pt x="23390" y="29234"/>
                        <a:pt x="22145" y="28858"/>
                      </a:cubicBezTo>
                      <a:cubicBezTo>
                        <a:pt x="20900" y="28483"/>
                        <a:pt x="19476" y="28296"/>
                        <a:pt x="17873" y="28296"/>
                      </a:cubicBezTo>
                      <a:cubicBezTo>
                        <a:pt x="16441" y="28296"/>
                        <a:pt x="15179" y="28458"/>
                        <a:pt x="14087" y="28782"/>
                      </a:cubicBezTo>
                      <a:cubicBezTo>
                        <a:pt x="12996" y="29106"/>
                        <a:pt x="12101" y="29566"/>
                        <a:pt x="11402" y="30163"/>
                      </a:cubicBezTo>
                      <a:cubicBezTo>
                        <a:pt x="10702" y="30760"/>
                        <a:pt x="10174" y="31468"/>
                        <a:pt x="9816" y="32286"/>
                      </a:cubicBezTo>
                      <a:cubicBezTo>
                        <a:pt x="9457" y="33105"/>
                        <a:pt x="9278" y="33991"/>
                        <a:pt x="9278" y="34946"/>
                      </a:cubicBezTo>
                      <a:cubicBezTo>
                        <a:pt x="9278" y="36277"/>
                        <a:pt x="9619" y="37394"/>
                        <a:pt x="10302" y="38297"/>
                      </a:cubicBezTo>
                      <a:cubicBezTo>
                        <a:pt x="10984" y="39201"/>
                        <a:pt x="11870" y="39994"/>
                        <a:pt x="12962" y="40676"/>
                      </a:cubicBezTo>
                      <a:cubicBezTo>
                        <a:pt x="14053" y="41358"/>
                        <a:pt x="15298" y="41972"/>
                        <a:pt x="16696" y="42518"/>
                      </a:cubicBezTo>
                      <a:cubicBezTo>
                        <a:pt x="18095" y="43064"/>
                        <a:pt x="19519" y="43626"/>
                        <a:pt x="20968" y="44206"/>
                      </a:cubicBezTo>
                      <a:cubicBezTo>
                        <a:pt x="22418" y="44786"/>
                        <a:pt x="23850" y="45434"/>
                        <a:pt x="25266" y="46150"/>
                      </a:cubicBezTo>
                      <a:cubicBezTo>
                        <a:pt x="26681" y="46867"/>
                        <a:pt x="27935" y="47736"/>
                        <a:pt x="29026" y="48759"/>
                      </a:cubicBezTo>
                      <a:cubicBezTo>
                        <a:pt x="30117" y="49783"/>
                        <a:pt x="30996" y="51010"/>
                        <a:pt x="31661" y="52443"/>
                      </a:cubicBezTo>
                      <a:cubicBezTo>
                        <a:pt x="32326" y="53875"/>
                        <a:pt x="32658" y="55581"/>
                        <a:pt x="32658" y="57559"/>
                      </a:cubicBezTo>
                      <a:close/>
                      <a:moveTo>
                        <a:pt x="67225" y="66716"/>
                      </a:moveTo>
                      <a:cubicBezTo>
                        <a:pt x="67225" y="67705"/>
                        <a:pt x="67156" y="68490"/>
                        <a:pt x="67020" y="69070"/>
                      </a:cubicBezTo>
                      <a:cubicBezTo>
                        <a:pt x="66884" y="69649"/>
                        <a:pt x="66679" y="70076"/>
                        <a:pt x="66406" y="70349"/>
                      </a:cubicBezTo>
                      <a:cubicBezTo>
                        <a:pt x="66133" y="70621"/>
                        <a:pt x="65724" y="70877"/>
                        <a:pt x="65178" y="71116"/>
                      </a:cubicBezTo>
                      <a:cubicBezTo>
                        <a:pt x="64632" y="71355"/>
                        <a:pt x="64010" y="71551"/>
                        <a:pt x="63311" y="71704"/>
                      </a:cubicBezTo>
                      <a:cubicBezTo>
                        <a:pt x="62612" y="71858"/>
                        <a:pt x="61870" y="71986"/>
                        <a:pt x="61085" y="72088"/>
                      </a:cubicBezTo>
                      <a:cubicBezTo>
                        <a:pt x="60301" y="72190"/>
                        <a:pt x="59516" y="72241"/>
                        <a:pt x="58732" y="72241"/>
                      </a:cubicBezTo>
                      <a:cubicBezTo>
                        <a:pt x="56345" y="72241"/>
                        <a:pt x="54298" y="71926"/>
                        <a:pt x="52593" y="71295"/>
                      </a:cubicBezTo>
                      <a:cubicBezTo>
                        <a:pt x="50888" y="70664"/>
                        <a:pt x="49489" y="69709"/>
                        <a:pt x="48398" y="68430"/>
                      </a:cubicBezTo>
                      <a:cubicBezTo>
                        <a:pt x="47306" y="67151"/>
                        <a:pt x="46513" y="65531"/>
                        <a:pt x="46019" y="63570"/>
                      </a:cubicBezTo>
                      <a:cubicBezTo>
                        <a:pt x="45524" y="61609"/>
                        <a:pt x="45277" y="59298"/>
                        <a:pt x="45277" y="56638"/>
                      </a:cubicBezTo>
                      <a:lnTo>
                        <a:pt x="45277" y="29728"/>
                      </a:lnTo>
                      <a:lnTo>
                        <a:pt x="38831" y="29728"/>
                      </a:lnTo>
                      <a:cubicBezTo>
                        <a:pt x="38319" y="29728"/>
                        <a:pt x="37910" y="29455"/>
                        <a:pt x="37603" y="28910"/>
                      </a:cubicBezTo>
                      <a:cubicBezTo>
                        <a:pt x="37296" y="28364"/>
                        <a:pt x="37143" y="27477"/>
                        <a:pt x="37143" y="26249"/>
                      </a:cubicBezTo>
                      <a:cubicBezTo>
                        <a:pt x="37143" y="25601"/>
                        <a:pt x="37185" y="25056"/>
                        <a:pt x="37271" y="24612"/>
                      </a:cubicBezTo>
                      <a:cubicBezTo>
                        <a:pt x="37356" y="24169"/>
                        <a:pt x="37467" y="23802"/>
                        <a:pt x="37603" y="23512"/>
                      </a:cubicBezTo>
                      <a:cubicBezTo>
                        <a:pt x="37740" y="23222"/>
                        <a:pt x="37919" y="23018"/>
                        <a:pt x="38140" y="22898"/>
                      </a:cubicBezTo>
                      <a:cubicBezTo>
                        <a:pt x="38362" y="22779"/>
                        <a:pt x="38609" y="22719"/>
                        <a:pt x="38882" y="22719"/>
                      </a:cubicBezTo>
                      <a:lnTo>
                        <a:pt x="45277" y="22719"/>
                      </a:lnTo>
                      <a:lnTo>
                        <a:pt x="45277" y="11771"/>
                      </a:lnTo>
                      <a:cubicBezTo>
                        <a:pt x="45277" y="11533"/>
                        <a:pt x="45337" y="11311"/>
                        <a:pt x="45456" y="11106"/>
                      </a:cubicBezTo>
                      <a:cubicBezTo>
                        <a:pt x="45576" y="10902"/>
                        <a:pt x="45797" y="10723"/>
                        <a:pt x="46121" y="10569"/>
                      </a:cubicBezTo>
                      <a:cubicBezTo>
                        <a:pt x="46445" y="10416"/>
                        <a:pt x="46880" y="10305"/>
                        <a:pt x="47426" y="10236"/>
                      </a:cubicBezTo>
                      <a:cubicBezTo>
                        <a:pt x="47972" y="10168"/>
                        <a:pt x="48654" y="10134"/>
                        <a:pt x="49472" y="10134"/>
                      </a:cubicBezTo>
                      <a:cubicBezTo>
                        <a:pt x="50325" y="10134"/>
                        <a:pt x="51024" y="10168"/>
                        <a:pt x="51570" y="10236"/>
                      </a:cubicBezTo>
                      <a:cubicBezTo>
                        <a:pt x="52115" y="10305"/>
                        <a:pt x="52542" y="10416"/>
                        <a:pt x="52849" y="10569"/>
                      </a:cubicBezTo>
                      <a:cubicBezTo>
                        <a:pt x="53156" y="10723"/>
                        <a:pt x="53377" y="10902"/>
                        <a:pt x="53514" y="11106"/>
                      </a:cubicBezTo>
                      <a:cubicBezTo>
                        <a:pt x="53650" y="11311"/>
                        <a:pt x="53718" y="11533"/>
                        <a:pt x="53718" y="11771"/>
                      </a:cubicBezTo>
                      <a:lnTo>
                        <a:pt x="53718" y="22719"/>
                      </a:lnTo>
                      <a:lnTo>
                        <a:pt x="65536" y="22719"/>
                      </a:lnTo>
                      <a:cubicBezTo>
                        <a:pt x="65809" y="22719"/>
                        <a:pt x="66048" y="22779"/>
                        <a:pt x="66253" y="22898"/>
                      </a:cubicBezTo>
                      <a:cubicBezTo>
                        <a:pt x="66457" y="23018"/>
                        <a:pt x="66636" y="23222"/>
                        <a:pt x="66790" y="23512"/>
                      </a:cubicBezTo>
                      <a:cubicBezTo>
                        <a:pt x="66943" y="23802"/>
                        <a:pt x="67054" y="24169"/>
                        <a:pt x="67122" y="24612"/>
                      </a:cubicBezTo>
                      <a:cubicBezTo>
                        <a:pt x="67191" y="25056"/>
                        <a:pt x="67225" y="25601"/>
                        <a:pt x="67225" y="26249"/>
                      </a:cubicBezTo>
                      <a:cubicBezTo>
                        <a:pt x="67225" y="27477"/>
                        <a:pt x="67071" y="28364"/>
                        <a:pt x="66764" y="28910"/>
                      </a:cubicBezTo>
                      <a:cubicBezTo>
                        <a:pt x="66457" y="29455"/>
                        <a:pt x="66048" y="29728"/>
                        <a:pt x="65536" y="29728"/>
                      </a:cubicBezTo>
                      <a:lnTo>
                        <a:pt x="53718" y="29728"/>
                      </a:lnTo>
                      <a:lnTo>
                        <a:pt x="53718" y="55410"/>
                      </a:lnTo>
                      <a:cubicBezTo>
                        <a:pt x="53718" y="58582"/>
                        <a:pt x="54187" y="60978"/>
                        <a:pt x="55125" y="62598"/>
                      </a:cubicBezTo>
                      <a:cubicBezTo>
                        <a:pt x="56063" y="64218"/>
                        <a:pt x="57743" y="65028"/>
                        <a:pt x="60165" y="65028"/>
                      </a:cubicBezTo>
                      <a:cubicBezTo>
                        <a:pt x="60949" y="65028"/>
                        <a:pt x="61648" y="64951"/>
                        <a:pt x="62262" y="64798"/>
                      </a:cubicBezTo>
                      <a:cubicBezTo>
                        <a:pt x="62876" y="64644"/>
                        <a:pt x="63422" y="64482"/>
                        <a:pt x="63899" y="64312"/>
                      </a:cubicBezTo>
                      <a:cubicBezTo>
                        <a:pt x="64377" y="64141"/>
                        <a:pt x="64786" y="63979"/>
                        <a:pt x="65127" y="63826"/>
                      </a:cubicBezTo>
                      <a:cubicBezTo>
                        <a:pt x="65468" y="63672"/>
                        <a:pt x="65775" y="63596"/>
                        <a:pt x="66048" y="63596"/>
                      </a:cubicBezTo>
                      <a:cubicBezTo>
                        <a:pt x="66218" y="63596"/>
                        <a:pt x="66380" y="63638"/>
                        <a:pt x="66534" y="63723"/>
                      </a:cubicBezTo>
                      <a:cubicBezTo>
                        <a:pt x="66687" y="63809"/>
                        <a:pt x="66807" y="63971"/>
                        <a:pt x="66892" y="64209"/>
                      </a:cubicBezTo>
                      <a:cubicBezTo>
                        <a:pt x="66977" y="64448"/>
                        <a:pt x="67054" y="64772"/>
                        <a:pt x="67122" y="65182"/>
                      </a:cubicBezTo>
                      <a:cubicBezTo>
                        <a:pt x="67191" y="65591"/>
                        <a:pt x="67225" y="66102"/>
                        <a:pt x="67225" y="66716"/>
                      </a:cubicBezTo>
                      <a:close/>
                      <a:moveTo>
                        <a:pt x="111425" y="70144"/>
                      </a:moveTo>
                      <a:cubicBezTo>
                        <a:pt x="111425" y="70553"/>
                        <a:pt x="111289" y="70860"/>
                        <a:pt x="111015" y="71065"/>
                      </a:cubicBezTo>
                      <a:cubicBezTo>
                        <a:pt x="110743" y="71269"/>
                        <a:pt x="110368" y="71423"/>
                        <a:pt x="109889" y="71525"/>
                      </a:cubicBezTo>
                      <a:cubicBezTo>
                        <a:pt x="109412" y="71628"/>
                        <a:pt x="108713" y="71679"/>
                        <a:pt x="107792" y="71679"/>
                      </a:cubicBezTo>
                      <a:cubicBezTo>
                        <a:pt x="106905" y="71679"/>
                        <a:pt x="106198" y="71628"/>
                        <a:pt x="105669" y="71525"/>
                      </a:cubicBezTo>
                      <a:cubicBezTo>
                        <a:pt x="105140" y="71423"/>
                        <a:pt x="104756" y="71269"/>
                        <a:pt x="104518" y="71065"/>
                      </a:cubicBezTo>
                      <a:cubicBezTo>
                        <a:pt x="104279" y="70860"/>
                        <a:pt x="104160" y="70553"/>
                        <a:pt x="104160" y="70144"/>
                      </a:cubicBezTo>
                      <a:lnTo>
                        <a:pt x="104160" y="65540"/>
                      </a:lnTo>
                      <a:cubicBezTo>
                        <a:pt x="102148" y="67688"/>
                        <a:pt x="99905" y="69360"/>
                        <a:pt x="97433" y="70553"/>
                      </a:cubicBezTo>
                      <a:cubicBezTo>
                        <a:pt x="94960" y="71747"/>
                        <a:pt x="92343" y="72344"/>
                        <a:pt x="89579" y="72344"/>
                      </a:cubicBezTo>
                      <a:cubicBezTo>
                        <a:pt x="87158" y="72344"/>
                        <a:pt x="84967" y="72028"/>
                        <a:pt x="83006" y="71397"/>
                      </a:cubicBezTo>
                      <a:cubicBezTo>
                        <a:pt x="81044" y="70766"/>
                        <a:pt x="79373" y="69854"/>
                        <a:pt x="77992" y="68660"/>
                      </a:cubicBezTo>
                      <a:cubicBezTo>
                        <a:pt x="76611" y="67467"/>
                        <a:pt x="75536" y="66000"/>
                        <a:pt x="74769" y="64261"/>
                      </a:cubicBezTo>
                      <a:cubicBezTo>
                        <a:pt x="74001" y="62521"/>
                        <a:pt x="73618" y="60543"/>
                        <a:pt x="73618" y="58326"/>
                      </a:cubicBezTo>
                      <a:cubicBezTo>
                        <a:pt x="73618" y="55734"/>
                        <a:pt x="74146" y="53483"/>
                        <a:pt x="75204" y="51573"/>
                      </a:cubicBezTo>
                      <a:cubicBezTo>
                        <a:pt x="76261" y="49663"/>
                        <a:pt x="77779" y="48077"/>
                        <a:pt x="79757" y="46815"/>
                      </a:cubicBezTo>
                      <a:cubicBezTo>
                        <a:pt x="81735" y="45553"/>
                        <a:pt x="84157" y="44607"/>
                        <a:pt x="87022" y="43976"/>
                      </a:cubicBezTo>
                      <a:cubicBezTo>
                        <a:pt x="89886" y="43345"/>
                        <a:pt x="93109" y="43030"/>
                        <a:pt x="96691" y="43030"/>
                      </a:cubicBezTo>
                      <a:lnTo>
                        <a:pt x="103034" y="43030"/>
                      </a:lnTo>
                      <a:lnTo>
                        <a:pt x="103034" y="39448"/>
                      </a:lnTo>
                      <a:cubicBezTo>
                        <a:pt x="103034" y="37675"/>
                        <a:pt x="102847" y="36106"/>
                        <a:pt x="102471" y="34742"/>
                      </a:cubicBezTo>
                      <a:cubicBezTo>
                        <a:pt x="102096" y="33378"/>
                        <a:pt x="101491" y="32244"/>
                        <a:pt x="100656" y="31340"/>
                      </a:cubicBezTo>
                      <a:cubicBezTo>
                        <a:pt x="99820" y="30436"/>
                        <a:pt x="98737" y="29754"/>
                        <a:pt x="97407" y="29293"/>
                      </a:cubicBezTo>
                      <a:cubicBezTo>
                        <a:pt x="96077" y="28833"/>
                        <a:pt x="94440" y="28603"/>
                        <a:pt x="92496" y="28603"/>
                      </a:cubicBezTo>
                      <a:cubicBezTo>
                        <a:pt x="90415" y="28603"/>
                        <a:pt x="88548" y="28850"/>
                        <a:pt x="86894" y="29344"/>
                      </a:cubicBezTo>
                      <a:cubicBezTo>
                        <a:pt x="85239" y="29839"/>
                        <a:pt x="83790" y="30385"/>
                        <a:pt x="82545" y="30982"/>
                      </a:cubicBezTo>
                      <a:cubicBezTo>
                        <a:pt x="81300" y="31578"/>
                        <a:pt x="80260" y="32124"/>
                        <a:pt x="79424" y="32619"/>
                      </a:cubicBezTo>
                      <a:cubicBezTo>
                        <a:pt x="78589" y="33113"/>
                        <a:pt x="77966" y="33360"/>
                        <a:pt x="77557" y="33360"/>
                      </a:cubicBezTo>
                      <a:cubicBezTo>
                        <a:pt x="77284" y="33360"/>
                        <a:pt x="77045" y="33292"/>
                        <a:pt x="76841" y="33156"/>
                      </a:cubicBezTo>
                      <a:cubicBezTo>
                        <a:pt x="76636" y="33019"/>
                        <a:pt x="76457" y="32815"/>
                        <a:pt x="76304" y="32542"/>
                      </a:cubicBezTo>
                      <a:cubicBezTo>
                        <a:pt x="76150" y="32269"/>
                        <a:pt x="76039" y="31919"/>
                        <a:pt x="75971" y="31493"/>
                      </a:cubicBezTo>
                      <a:cubicBezTo>
                        <a:pt x="75903" y="31067"/>
                        <a:pt x="75869" y="30598"/>
                        <a:pt x="75869" y="30086"/>
                      </a:cubicBezTo>
                      <a:cubicBezTo>
                        <a:pt x="75869" y="29234"/>
                        <a:pt x="75928" y="28560"/>
                        <a:pt x="76048" y="28065"/>
                      </a:cubicBezTo>
                      <a:cubicBezTo>
                        <a:pt x="76167" y="27571"/>
                        <a:pt x="76457" y="27102"/>
                        <a:pt x="76918" y="26659"/>
                      </a:cubicBezTo>
                      <a:cubicBezTo>
                        <a:pt x="77378" y="26215"/>
                        <a:pt x="78171" y="25695"/>
                        <a:pt x="79296" y="25098"/>
                      </a:cubicBezTo>
                      <a:cubicBezTo>
                        <a:pt x="80422" y="24501"/>
                        <a:pt x="81718" y="23956"/>
                        <a:pt x="83185" y="23461"/>
                      </a:cubicBezTo>
                      <a:cubicBezTo>
                        <a:pt x="84651" y="22967"/>
                        <a:pt x="86254" y="22557"/>
                        <a:pt x="87994" y="22233"/>
                      </a:cubicBezTo>
                      <a:cubicBezTo>
                        <a:pt x="89733" y="21909"/>
                        <a:pt x="91489" y="21747"/>
                        <a:pt x="93263" y="21747"/>
                      </a:cubicBezTo>
                      <a:cubicBezTo>
                        <a:pt x="96572" y="21747"/>
                        <a:pt x="99385" y="22123"/>
                        <a:pt x="101705" y="22873"/>
                      </a:cubicBezTo>
                      <a:cubicBezTo>
                        <a:pt x="104024" y="23623"/>
                        <a:pt x="105899" y="24723"/>
                        <a:pt x="107332" y="26173"/>
                      </a:cubicBezTo>
                      <a:cubicBezTo>
                        <a:pt x="108765" y="27622"/>
                        <a:pt x="109805" y="29421"/>
                        <a:pt x="110452" y="31570"/>
                      </a:cubicBezTo>
                      <a:cubicBezTo>
                        <a:pt x="111101" y="33719"/>
                        <a:pt x="111425" y="36225"/>
                        <a:pt x="111425" y="39090"/>
                      </a:cubicBezTo>
                      <a:close/>
                      <a:moveTo>
                        <a:pt x="103034" y="49117"/>
                      </a:moveTo>
                      <a:lnTo>
                        <a:pt x="95821" y="49117"/>
                      </a:lnTo>
                      <a:cubicBezTo>
                        <a:pt x="93502" y="49117"/>
                        <a:pt x="91489" y="49314"/>
                        <a:pt x="89784" y="49706"/>
                      </a:cubicBezTo>
                      <a:cubicBezTo>
                        <a:pt x="88079" y="50098"/>
                        <a:pt x="86663" y="50678"/>
                        <a:pt x="85538" y="51445"/>
                      </a:cubicBezTo>
                      <a:cubicBezTo>
                        <a:pt x="84412" y="52213"/>
                        <a:pt x="83585" y="53134"/>
                        <a:pt x="83057" y="54208"/>
                      </a:cubicBezTo>
                      <a:cubicBezTo>
                        <a:pt x="82528" y="55282"/>
                        <a:pt x="82264" y="56519"/>
                        <a:pt x="82264" y="57917"/>
                      </a:cubicBezTo>
                      <a:cubicBezTo>
                        <a:pt x="82264" y="60304"/>
                        <a:pt x="83023" y="62206"/>
                        <a:pt x="84540" y="63621"/>
                      </a:cubicBezTo>
                      <a:cubicBezTo>
                        <a:pt x="86058" y="65037"/>
                        <a:pt x="88181" y="65744"/>
                        <a:pt x="90910" y="65744"/>
                      </a:cubicBezTo>
                      <a:cubicBezTo>
                        <a:pt x="93126" y="65744"/>
                        <a:pt x="95182" y="65182"/>
                        <a:pt x="97075" y="64056"/>
                      </a:cubicBezTo>
                      <a:cubicBezTo>
                        <a:pt x="98967" y="62931"/>
                        <a:pt x="100954" y="61208"/>
                        <a:pt x="103034" y="58889"/>
                      </a:cubicBezTo>
                      <a:close/>
                      <a:moveTo>
                        <a:pt x="164154" y="70042"/>
                      </a:moveTo>
                      <a:cubicBezTo>
                        <a:pt x="164154" y="70314"/>
                        <a:pt x="164087" y="70553"/>
                        <a:pt x="163951" y="70758"/>
                      </a:cubicBezTo>
                      <a:cubicBezTo>
                        <a:pt x="163813" y="70962"/>
                        <a:pt x="163584" y="71133"/>
                        <a:pt x="163260" y="71269"/>
                      </a:cubicBezTo>
                      <a:cubicBezTo>
                        <a:pt x="162935" y="71406"/>
                        <a:pt x="162484" y="71508"/>
                        <a:pt x="161904" y="71576"/>
                      </a:cubicBezTo>
                      <a:cubicBezTo>
                        <a:pt x="161324" y="71645"/>
                        <a:pt x="160591" y="71679"/>
                        <a:pt x="159704" y="71679"/>
                      </a:cubicBezTo>
                      <a:cubicBezTo>
                        <a:pt x="158783" y="71679"/>
                        <a:pt x="158024" y="71653"/>
                        <a:pt x="157428" y="71602"/>
                      </a:cubicBezTo>
                      <a:cubicBezTo>
                        <a:pt x="156831" y="71551"/>
                        <a:pt x="156328" y="71466"/>
                        <a:pt x="155918" y="71346"/>
                      </a:cubicBezTo>
                      <a:cubicBezTo>
                        <a:pt x="155509" y="71227"/>
                        <a:pt x="155176" y="71056"/>
                        <a:pt x="154921" y="70835"/>
                      </a:cubicBezTo>
                      <a:cubicBezTo>
                        <a:pt x="154665" y="70613"/>
                        <a:pt x="154434" y="70349"/>
                        <a:pt x="154230" y="70042"/>
                      </a:cubicBezTo>
                      <a:lnTo>
                        <a:pt x="134789" y="44564"/>
                      </a:lnTo>
                      <a:lnTo>
                        <a:pt x="134789" y="70093"/>
                      </a:lnTo>
                      <a:cubicBezTo>
                        <a:pt x="134789" y="70366"/>
                        <a:pt x="134721" y="70596"/>
                        <a:pt x="134585" y="70783"/>
                      </a:cubicBezTo>
                      <a:cubicBezTo>
                        <a:pt x="134448" y="70971"/>
                        <a:pt x="134227" y="71133"/>
                        <a:pt x="133919" y="71269"/>
                      </a:cubicBezTo>
                      <a:cubicBezTo>
                        <a:pt x="133612" y="71406"/>
                        <a:pt x="133186" y="71508"/>
                        <a:pt x="132641" y="71576"/>
                      </a:cubicBezTo>
                      <a:cubicBezTo>
                        <a:pt x="132095" y="71645"/>
                        <a:pt x="131396" y="71679"/>
                        <a:pt x="130543" y="71679"/>
                      </a:cubicBezTo>
                      <a:cubicBezTo>
                        <a:pt x="129724" y="71679"/>
                        <a:pt x="129042" y="71645"/>
                        <a:pt x="128497" y="71576"/>
                      </a:cubicBezTo>
                      <a:cubicBezTo>
                        <a:pt x="127951" y="71508"/>
                        <a:pt x="127516" y="71406"/>
                        <a:pt x="127192" y="71269"/>
                      </a:cubicBezTo>
                      <a:cubicBezTo>
                        <a:pt x="126868" y="71133"/>
                        <a:pt x="126646" y="70971"/>
                        <a:pt x="126527" y="70783"/>
                      </a:cubicBezTo>
                      <a:cubicBezTo>
                        <a:pt x="126408" y="70596"/>
                        <a:pt x="126348" y="70366"/>
                        <a:pt x="126348" y="70093"/>
                      </a:cubicBezTo>
                      <a:lnTo>
                        <a:pt x="126348" y="1744"/>
                      </a:lnTo>
                      <a:cubicBezTo>
                        <a:pt x="126348" y="1471"/>
                        <a:pt x="126408" y="1232"/>
                        <a:pt x="126527" y="1028"/>
                      </a:cubicBezTo>
                      <a:cubicBezTo>
                        <a:pt x="126646" y="823"/>
                        <a:pt x="126868" y="653"/>
                        <a:pt x="127192" y="516"/>
                      </a:cubicBezTo>
                      <a:cubicBezTo>
                        <a:pt x="127516" y="380"/>
                        <a:pt x="127951" y="277"/>
                        <a:pt x="128497" y="209"/>
                      </a:cubicBezTo>
                      <a:cubicBezTo>
                        <a:pt x="129042" y="141"/>
                        <a:pt x="129724" y="107"/>
                        <a:pt x="130543" y="107"/>
                      </a:cubicBezTo>
                      <a:cubicBezTo>
                        <a:pt x="131396" y="107"/>
                        <a:pt x="132095" y="141"/>
                        <a:pt x="132641" y="209"/>
                      </a:cubicBezTo>
                      <a:cubicBezTo>
                        <a:pt x="133186" y="277"/>
                        <a:pt x="133612" y="380"/>
                        <a:pt x="133919" y="516"/>
                      </a:cubicBezTo>
                      <a:cubicBezTo>
                        <a:pt x="134227" y="653"/>
                        <a:pt x="134448" y="823"/>
                        <a:pt x="134585" y="1028"/>
                      </a:cubicBezTo>
                      <a:cubicBezTo>
                        <a:pt x="134721" y="1232"/>
                        <a:pt x="134789" y="1471"/>
                        <a:pt x="134789" y="1744"/>
                      </a:cubicBezTo>
                      <a:lnTo>
                        <a:pt x="134789" y="43388"/>
                      </a:lnTo>
                      <a:lnTo>
                        <a:pt x="152183" y="24254"/>
                      </a:lnTo>
                      <a:cubicBezTo>
                        <a:pt x="152457" y="23913"/>
                        <a:pt x="152746" y="23632"/>
                        <a:pt x="153053" y="23410"/>
                      </a:cubicBezTo>
                      <a:cubicBezTo>
                        <a:pt x="153360" y="23188"/>
                        <a:pt x="153726" y="23001"/>
                        <a:pt x="154153" y="22847"/>
                      </a:cubicBezTo>
                      <a:cubicBezTo>
                        <a:pt x="154580" y="22694"/>
                        <a:pt x="155083" y="22591"/>
                        <a:pt x="155662" y="22540"/>
                      </a:cubicBezTo>
                      <a:cubicBezTo>
                        <a:pt x="156242" y="22489"/>
                        <a:pt x="156941" y="22464"/>
                        <a:pt x="157760" y="22464"/>
                      </a:cubicBezTo>
                      <a:cubicBezTo>
                        <a:pt x="158613" y="22464"/>
                        <a:pt x="159329" y="22489"/>
                        <a:pt x="159908" y="22540"/>
                      </a:cubicBezTo>
                      <a:cubicBezTo>
                        <a:pt x="160488" y="22591"/>
                        <a:pt x="160958" y="22677"/>
                        <a:pt x="161316" y="22796"/>
                      </a:cubicBezTo>
                      <a:cubicBezTo>
                        <a:pt x="161674" y="22915"/>
                        <a:pt x="161929" y="23069"/>
                        <a:pt x="162083" y="23257"/>
                      </a:cubicBezTo>
                      <a:cubicBezTo>
                        <a:pt x="162236" y="23444"/>
                        <a:pt x="162313" y="23691"/>
                        <a:pt x="162313" y="23998"/>
                      </a:cubicBezTo>
                      <a:cubicBezTo>
                        <a:pt x="162313" y="24408"/>
                        <a:pt x="162203" y="24817"/>
                        <a:pt x="161981" y="25226"/>
                      </a:cubicBezTo>
                      <a:cubicBezTo>
                        <a:pt x="161759" y="25635"/>
                        <a:pt x="161392" y="26113"/>
                        <a:pt x="160881" y="26659"/>
                      </a:cubicBezTo>
                      <a:lnTo>
                        <a:pt x="144202" y="43337"/>
                      </a:lnTo>
                      <a:lnTo>
                        <a:pt x="162927" y="67637"/>
                      </a:lnTo>
                      <a:cubicBezTo>
                        <a:pt x="163370" y="68217"/>
                        <a:pt x="163686" y="68686"/>
                        <a:pt x="163873" y="69044"/>
                      </a:cubicBezTo>
                      <a:cubicBezTo>
                        <a:pt x="164061" y="69402"/>
                        <a:pt x="164154" y="69735"/>
                        <a:pt x="164154" y="70042"/>
                      </a:cubicBezTo>
                      <a:close/>
                      <a:moveTo>
                        <a:pt x="208937" y="45076"/>
                      </a:moveTo>
                      <a:cubicBezTo>
                        <a:pt x="208937" y="46406"/>
                        <a:pt x="208604" y="47352"/>
                        <a:pt x="207935" y="47915"/>
                      </a:cubicBezTo>
                      <a:cubicBezTo>
                        <a:pt x="207267" y="48478"/>
                        <a:pt x="206505" y="48759"/>
                        <a:pt x="205648" y="48759"/>
                      </a:cubicBezTo>
                      <a:lnTo>
                        <a:pt x="175325" y="48759"/>
                      </a:lnTo>
                      <a:cubicBezTo>
                        <a:pt x="175325" y="51317"/>
                        <a:pt x="175582" y="53620"/>
                        <a:pt x="176097" y="55666"/>
                      </a:cubicBezTo>
                      <a:cubicBezTo>
                        <a:pt x="176610" y="57712"/>
                        <a:pt x="177467" y="59469"/>
                        <a:pt x="178667" y="60935"/>
                      </a:cubicBezTo>
                      <a:cubicBezTo>
                        <a:pt x="179867" y="62402"/>
                        <a:pt x="181426" y="63527"/>
                        <a:pt x="183345" y="64312"/>
                      </a:cubicBezTo>
                      <a:cubicBezTo>
                        <a:pt x="185265" y="65096"/>
                        <a:pt x="187613" y="65488"/>
                        <a:pt x="190388" y="65488"/>
                      </a:cubicBezTo>
                      <a:cubicBezTo>
                        <a:pt x="192582" y="65488"/>
                        <a:pt x="194535" y="65309"/>
                        <a:pt x="196249" y="64951"/>
                      </a:cubicBezTo>
                      <a:cubicBezTo>
                        <a:pt x="197962" y="64593"/>
                        <a:pt x="199444" y="64192"/>
                        <a:pt x="200696" y="63749"/>
                      </a:cubicBezTo>
                      <a:cubicBezTo>
                        <a:pt x="201947" y="63306"/>
                        <a:pt x="202974" y="62905"/>
                        <a:pt x="203780" y="62547"/>
                      </a:cubicBezTo>
                      <a:cubicBezTo>
                        <a:pt x="204586" y="62189"/>
                        <a:pt x="205195" y="62010"/>
                        <a:pt x="205606" y="62010"/>
                      </a:cubicBezTo>
                      <a:cubicBezTo>
                        <a:pt x="205845" y="62010"/>
                        <a:pt x="206060" y="62069"/>
                        <a:pt x="206248" y="62189"/>
                      </a:cubicBezTo>
                      <a:cubicBezTo>
                        <a:pt x="206437" y="62308"/>
                        <a:pt x="206582" y="62487"/>
                        <a:pt x="206684" y="62726"/>
                      </a:cubicBezTo>
                      <a:cubicBezTo>
                        <a:pt x="206787" y="62965"/>
                        <a:pt x="206864" y="63297"/>
                        <a:pt x="206916" y="63723"/>
                      </a:cubicBezTo>
                      <a:cubicBezTo>
                        <a:pt x="206967" y="64150"/>
                        <a:pt x="206993" y="64670"/>
                        <a:pt x="206993" y="65284"/>
                      </a:cubicBezTo>
                      <a:cubicBezTo>
                        <a:pt x="206993" y="65727"/>
                        <a:pt x="206977" y="66111"/>
                        <a:pt x="206943" y="66435"/>
                      </a:cubicBezTo>
                      <a:cubicBezTo>
                        <a:pt x="206908" y="66759"/>
                        <a:pt x="206865" y="67049"/>
                        <a:pt x="206814" y="67305"/>
                      </a:cubicBezTo>
                      <a:cubicBezTo>
                        <a:pt x="206763" y="67560"/>
                        <a:pt x="206678" y="67791"/>
                        <a:pt x="206559" y="67995"/>
                      </a:cubicBezTo>
                      <a:cubicBezTo>
                        <a:pt x="206440" y="68200"/>
                        <a:pt x="206285" y="68396"/>
                        <a:pt x="206098" y="68584"/>
                      </a:cubicBezTo>
                      <a:cubicBezTo>
                        <a:pt x="205911" y="68771"/>
                        <a:pt x="205357" y="69078"/>
                        <a:pt x="204436" y="69504"/>
                      </a:cubicBezTo>
                      <a:cubicBezTo>
                        <a:pt x="203514" y="69931"/>
                        <a:pt x="202321" y="70349"/>
                        <a:pt x="200854" y="70758"/>
                      </a:cubicBezTo>
                      <a:cubicBezTo>
                        <a:pt x="199387" y="71167"/>
                        <a:pt x="197691" y="71534"/>
                        <a:pt x="195764" y="71858"/>
                      </a:cubicBezTo>
                      <a:cubicBezTo>
                        <a:pt x="193837" y="72182"/>
                        <a:pt x="191782" y="72344"/>
                        <a:pt x="189599" y="72344"/>
                      </a:cubicBezTo>
                      <a:cubicBezTo>
                        <a:pt x="185813" y="72344"/>
                        <a:pt x="182497" y="71815"/>
                        <a:pt x="179649" y="70758"/>
                      </a:cubicBezTo>
                      <a:cubicBezTo>
                        <a:pt x="176801" y="69701"/>
                        <a:pt x="174405" y="68132"/>
                        <a:pt x="172461" y="66051"/>
                      </a:cubicBezTo>
                      <a:cubicBezTo>
                        <a:pt x="170517" y="63971"/>
                        <a:pt x="169050" y="61362"/>
                        <a:pt x="168061" y="58224"/>
                      </a:cubicBezTo>
                      <a:cubicBezTo>
                        <a:pt x="167072" y="55086"/>
                        <a:pt x="166578" y="51437"/>
                        <a:pt x="166578" y="47276"/>
                      </a:cubicBezTo>
                      <a:cubicBezTo>
                        <a:pt x="166578" y="43319"/>
                        <a:pt x="167089" y="39764"/>
                        <a:pt x="168112" y="36609"/>
                      </a:cubicBezTo>
                      <a:cubicBezTo>
                        <a:pt x="169135" y="33454"/>
                        <a:pt x="170610" y="30777"/>
                        <a:pt x="172537" y="28577"/>
                      </a:cubicBezTo>
                      <a:cubicBezTo>
                        <a:pt x="174464" y="26377"/>
                        <a:pt x="176792" y="24689"/>
                        <a:pt x="179521" y="23512"/>
                      </a:cubicBezTo>
                      <a:cubicBezTo>
                        <a:pt x="182249" y="22336"/>
                        <a:pt x="185302" y="21747"/>
                        <a:pt x="188678" y="21747"/>
                      </a:cubicBezTo>
                      <a:cubicBezTo>
                        <a:pt x="192293" y="21747"/>
                        <a:pt x="195372" y="22327"/>
                        <a:pt x="197913" y="23487"/>
                      </a:cubicBezTo>
                      <a:cubicBezTo>
                        <a:pt x="200453" y="24646"/>
                        <a:pt x="202543" y="26207"/>
                        <a:pt x="204179" y="28168"/>
                      </a:cubicBezTo>
                      <a:cubicBezTo>
                        <a:pt x="205817" y="30129"/>
                        <a:pt x="207019" y="32431"/>
                        <a:pt x="207786" y="35074"/>
                      </a:cubicBezTo>
                      <a:cubicBezTo>
                        <a:pt x="208554" y="37718"/>
                        <a:pt x="208937" y="40540"/>
                        <a:pt x="208937" y="43541"/>
                      </a:cubicBezTo>
                      <a:close/>
                      <a:moveTo>
                        <a:pt x="200445" y="42569"/>
                      </a:moveTo>
                      <a:cubicBezTo>
                        <a:pt x="200547" y="38135"/>
                        <a:pt x="199561" y="34657"/>
                        <a:pt x="197485" y="32133"/>
                      </a:cubicBezTo>
                      <a:cubicBezTo>
                        <a:pt x="195410" y="29609"/>
                        <a:pt x="192329" y="28347"/>
                        <a:pt x="188246" y="28347"/>
                      </a:cubicBezTo>
                      <a:cubicBezTo>
                        <a:pt x="186152" y="28347"/>
                        <a:pt x="184317" y="28739"/>
                        <a:pt x="182739" y="29524"/>
                      </a:cubicBezTo>
                      <a:cubicBezTo>
                        <a:pt x="181159" y="30308"/>
                        <a:pt x="179838" y="31348"/>
                        <a:pt x="178774" y="32644"/>
                      </a:cubicBezTo>
                      <a:cubicBezTo>
                        <a:pt x="177710" y="33940"/>
                        <a:pt x="176887" y="35449"/>
                        <a:pt x="176303" y="37172"/>
                      </a:cubicBezTo>
                      <a:cubicBezTo>
                        <a:pt x="175721" y="38894"/>
                        <a:pt x="175395" y="40693"/>
                        <a:pt x="175325" y="42569"/>
                      </a:cubicBezTo>
                      <a:close/>
                      <a:moveTo>
                        <a:pt x="260889" y="70093"/>
                      </a:moveTo>
                      <a:cubicBezTo>
                        <a:pt x="260889" y="70366"/>
                        <a:pt x="260821" y="70596"/>
                        <a:pt x="260684" y="70783"/>
                      </a:cubicBezTo>
                      <a:cubicBezTo>
                        <a:pt x="260548" y="70971"/>
                        <a:pt x="260326" y="71133"/>
                        <a:pt x="260020" y="71269"/>
                      </a:cubicBezTo>
                      <a:cubicBezTo>
                        <a:pt x="259713" y="71406"/>
                        <a:pt x="259286" y="71508"/>
                        <a:pt x="258740" y="71576"/>
                      </a:cubicBezTo>
                      <a:cubicBezTo>
                        <a:pt x="258195" y="71645"/>
                        <a:pt x="257513" y="71679"/>
                        <a:pt x="256694" y="71679"/>
                      </a:cubicBezTo>
                      <a:cubicBezTo>
                        <a:pt x="255842" y="71679"/>
                        <a:pt x="255143" y="71645"/>
                        <a:pt x="254597" y="71576"/>
                      </a:cubicBezTo>
                      <a:cubicBezTo>
                        <a:pt x="254051" y="71508"/>
                        <a:pt x="253625" y="71406"/>
                        <a:pt x="253318" y="71269"/>
                      </a:cubicBezTo>
                      <a:cubicBezTo>
                        <a:pt x="253011" y="71133"/>
                        <a:pt x="252789" y="70971"/>
                        <a:pt x="252653" y="70783"/>
                      </a:cubicBezTo>
                      <a:cubicBezTo>
                        <a:pt x="252516" y="70596"/>
                        <a:pt x="252448" y="70366"/>
                        <a:pt x="252448" y="70093"/>
                      </a:cubicBezTo>
                      <a:lnTo>
                        <a:pt x="252448" y="43132"/>
                      </a:lnTo>
                      <a:cubicBezTo>
                        <a:pt x="252448" y="40506"/>
                        <a:pt x="252243" y="38391"/>
                        <a:pt x="251834" y="36788"/>
                      </a:cubicBezTo>
                      <a:cubicBezTo>
                        <a:pt x="251425" y="35185"/>
                        <a:pt x="250828" y="33804"/>
                        <a:pt x="250043" y="32644"/>
                      </a:cubicBezTo>
                      <a:cubicBezTo>
                        <a:pt x="249259" y="31485"/>
                        <a:pt x="248245" y="30598"/>
                        <a:pt x="247000" y="29984"/>
                      </a:cubicBezTo>
                      <a:cubicBezTo>
                        <a:pt x="245755" y="29370"/>
                        <a:pt x="244314" y="29063"/>
                        <a:pt x="242677" y="29063"/>
                      </a:cubicBezTo>
                      <a:cubicBezTo>
                        <a:pt x="240562" y="29063"/>
                        <a:pt x="238447" y="29813"/>
                        <a:pt x="236333" y="31314"/>
                      </a:cubicBezTo>
                      <a:cubicBezTo>
                        <a:pt x="234218" y="32815"/>
                        <a:pt x="232001" y="35015"/>
                        <a:pt x="229682" y="37914"/>
                      </a:cubicBezTo>
                      <a:lnTo>
                        <a:pt x="229682" y="70093"/>
                      </a:lnTo>
                      <a:cubicBezTo>
                        <a:pt x="229682" y="70366"/>
                        <a:pt x="229614" y="70596"/>
                        <a:pt x="229478" y="70783"/>
                      </a:cubicBezTo>
                      <a:cubicBezTo>
                        <a:pt x="229341" y="70971"/>
                        <a:pt x="229120" y="71133"/>
                        <a:pt x="228812" y="71269"/>
                      </a:cubicBezTo>
                      <a:cubicBezTo>
                        <a:pt x="228505" y="71406"/>
                        <a:pt x="228079" y="71508"/>
                        <a:pt x="227534" y="71576"/>
                      </a:cubicBezTo>
                      <a:cubicBezTo>
                        <a:pt x="226988" y="71645"/>
                        <a:pt x="226289" y="71679"/>
                        <a:pt x="225435" y="71679"/>
                      </a:cubicBezTo>
                      <a:cubicBezTo>
                        <a:pt x="224617" y="71679"/>
                        <a:pt x="223935" y="71645"/>
                        <a:pt x="223389" y="71576"/>
                      </a:cubicBezTo>
                      <a:cubicBezTo>
                        <a:pt x="222844" y="71508"/>
                        <a:pt x="222409" y="71406"/>
                        <a:pt x="222084" y="71269"/>
                      </a:cubicBezTo>
                      <a:cubicBezTo>
                        <a:pt x="221761" y="71133"/>
                        <a:pt x="221539" y="70971"/>
                        <a:pt x="221420" y="70783"/>
                      </a:cubicBezTo>
                      <a:cubicBezTo>
                        <a:pt x="221301" y="70596"/>
                        <a:pt x="221241" y="70366"/>
                        <a:pt x="221241" y="70093"/>
                      </a:cubicBezTo>
                      <a:lnTo>
                        <a:pt x="221241" y="1744"/>
                      </a:lnTo>
                      <a:cubicBezTo>
                        <a:pt x="221241" y="1471"/>
                        <a:pt x="221301" y="1232"/>
                        <a:pt x="221420" y="1028"/>
                      </a:cubicBezTo>
                      <a:cubicBezTo>
                        <a:pt x="221539" y="823"/>
                        <a:pt x="221761" y="653"/>
                        <a:pt x="222084" y="516"/>
                      </a:cubicBezTo>
                      <a:cubicBezTo>
                        <a:pt x="222409" y="380"/>
                        <a:pt x="222844" y="277"/>
                        <a:pt x="223389" y="209"/>
                      </a:cubicBezTo>
                      <a:cubicBezTo>
                        <a:pt x="223935" y="141"/>
                        <a:pt x="224617" y="107"/>
                        <a:pt x="225435" y="107"/>
                      </a:cubicBezTo>
                      <a:cubicBezTo>
                        <a:pt x="226289" y="107"/>
                        <a:pt x="226988" y="141"/>
                        <a:pt x="227534" y="209"/>
                      </a:cubicBezTo>
                      <a:cubicBezTo>
                        <a:pt x="228079" y="277"/>
                        <a:pt x="228505" y="380"/>
                        <a:pt x="228812" y="516"/>
                      </a:cubicBezTo>
                      <a:cubicBezTo>
                        <a:pt x="229120" y="653"/>
                        <a:pt x="229341" y="823"/>
                        <a:pt x="229478" y="1028"/>
                      </a:cubicBezTo>
                      <a:cubicBezTo>
                        <a:pt x="229614" y="1232"/>
                        <a:pt x="229682" y="1471"/>
                        <a:pt x="229682" y="1744"/>
                      </a:cubicBezTo>
                      <a:lnTo>
                        <a:pt x="229682" y="29319"/>
                      </a:lnTo>
                      <a:cubicBezTo>
                        <a:pt x="232104" y="26761"/>
                        <a:pt x="234542" y="24859"/>
                        <a:pt x="236998" y="23615"/>
                      </a:cubicBezTo>
                      <a:cubicBezTo>
                        <a:pt x="239453" y="22370"/>
                        <a:pt x="241926" y="21747"/>
                        <a:pt x="244416" y="21747"/>
                      </a:cubicBezTo>
                      <a:cubicBezTo>
                        <a:pt x="247486" y="21747"/>
                        <a:pt x="250069" y="22267"/>
                        <a:pt x="252166" y="23308"/>
                      </a:cubicBezTo>
                      <a:cubicBezTo>
                        <a:pt x="254265" y="24348"/>
                        <a:pt x="255961" y="25738"/>
                        <a:pt x="257257" y="27477"/>
                      </a:cubicBezTo>
                      <a:cubicBezTo>
                        <a:pt x="258553" y="29217"/>
                        <a:pt x="259482" y="31254"/>
                        <a:pt x="260045" y="33591"/>
                      </a:cubicBezTo>
                      <a:cubicBezTo>
                        <a:pt x="260608" y="35927"/>
                        <a:pt x="260889" y="38749"/>
                        <a:pt x="260889" y="42057"/>
                      </a:cubicBezTo>
                      <a:close/>
                      <a:moveTo>
                        <a:pt x="318632" y="46560"/>
                      </a:moveTo>
                      <a:cubicBezTo>
                        <a:pt x="318632" y="50311"/>
                        <a:pt x="318137" y="53764"/>
                        <a:pt x="317148" y="56919"/>
                      </a:cubicBezTo>
                      <a:cubicBezTo>
                        <a:pt x="316159" y="60074"/>
                        <a:pt x="314684" y="62794"/>
                        <a:pt x="312722" y="65079"/>
                      </a:cubicBezTo>
                      <a:cubicBezTo>
                        <a:pt x="310761" y="67364"/>
                        <a:pt x="308306" y="69146"/>
                        <a:pt x="305356" y="70425"/>
                      </a:cubicBezTo>
                      <a:cubicBezTo>
                        <a:pt x="302406" y="71704"/>
                        <a:pt x="298986" y="72344"/>
                        <a:pt x="295098" y="72344"/>
                      </a:cubicBezTo>
                      <a:cubicBezTo>
                        <a:pt x="291312" y="72344"/>
                        <a:pt x="288013" y="71781"/>
                        <a:pt x="285199" y="70656"/>
                      </a:cubicBezTo>
                      <a:cubicBezTo>
                        <a:pt x="282385" y="69530"/>
                        <a:pt x="280040" y="67893"/>
                        <a:pt x="278165" y="65744"/>
                      </a:cubicBezTo>
                      <a:cubicBezTo>
                        <a:pt x="276288" y="63596"/>
                        <a:pt x="274890" y="60986"/>
                        <a:pt x="273969" y="57917"/>
                      </a:cubicBezTo>
                      <a:cubicBezTo>
                        <a:pt x="273048" y="54847"/>
                        <a:pt x="272588" y="51368"/>
                        <a:pt x="272588" y="47480"/>
                      </a:cubicBezTo>
                      <a:cubicBezTo>
                        <a:pt x="272588" y="43729"/>
                        <a:pt x="273074" y="40275"/>
                        <a:pt x="274046" y="37121"/>
                      </a:cubicBezTo>
                      <a:cubicBezTo>
                        <a:pt x="275018" y="33966"/>
                        <a:pt x="276485" y="31246"/>
                        <a:pt x="278446" y="28961"/>
                      </a:cubicBezTo>
                      <a:cubicBezTo>
                        <a:pt x="280407" y="26676"/>
                        <a:pt x="282854" y="24902"/>
                        <a:pt x="285787" y="23640"/>
                      </a:cubicBezTo>
                      <a:cubicBezTo>
                        <a:pt x="288720" y="22378"/>
                        <a:pt x="292147" y="21747"/>
                        <a:pt x="296070" y="21747"/>
                      </a:cubicBezTo>
                      <a:cubicBezTo>
                        <a:pt x="299856" y="21747"/>
                        <a:pt x="303156" y="22310"/>
                        <a:pt x="305969" y="23436"/>
                      </a:cubicBezTo>
                      <a:cubicBezTo>
                        <a:pt x="308784" y="24561"/>
                        <a:pt x="311128" y="26198"/>
                        <a:pt x="313004" y="28347"/>
                      </a:cubicBezTo>
                      <a:cubicBezTo>
                        <a:pt x="314880" y="30496"/>
                        <a:pt x="316287" y="33105"/>
                        <a:pt x="317225" y="36174"/>
                      </a:cubicBezTo>
                      <a:cubicBezTo>
                        <a:pt x="318163" y="39244"/>
                        <a:pt x="318632" y="42706"/>
                        <a:pt x="318632" y="46560"/>
                      </a:cubicBezTo>
                      <a:close/>
                      <a:moveTo>
                        <a:pt x="309883" y="47122"/>
                      </a:moveTo>
                      <a:cubicBezTo>
                        <a:pt x="309883" y="44633"/>
                        <a:pt x="309651" y="42279"/>
                        <a:pt x="309186" y="40062"/>
                      </a:cubicBezTo>
                      <a:cubicBezTo>
                        <a:pt x="308722" y="37845"/>
                        <a:pt x="307956" y="35901"/>
                        <a:pt x="306889" y="34230"/>
                      </a:cubicBezTo>
                      <a:cubicBezTo>
                        <a:pt x="305822" y="32559"/>
                        <a:pt x="304377" y="31237"/>
                        <a:pt x="302553" y="30265"/>
                      </a:cubicBezTo>
                      <a:cubicBezTo>
                        <a:pt x="300729" y="29293"/>
                        <a:pt x="298458" y="28807"/>
                        <a:pt x="295738" y="28807"/>
                      </a:cubicBezTo>
                      <a:cubicBezTo>
                        <a:pt x="293227" y="28807"/>
                        <a:pt x="291066" y="29251"/>
                        <a:pt x="289260" y="30137"/>
                      </a:cubicBezTo>
                      <a:cubicBezTo>
                        <a:pt x="287454" y="31024"/>
                        <a:pt x="285965" y="32278"/>
                        <a:pt x="284795" y="33898"/>
                      </a:cubicBezTo>
                      <a:cubicBezTo>
                        <a:pt x="283625" y="35518"/>
                        <a:pt x="282756" y="37436"/>
                        <a:pt x="282188" y="39653"/>
                      </a:cubicBezTo>
                      <a:cubicBezTo>
                        <a:pt x="281620" y="41870"/>
                        <a:pt x="281337" y="44291"/>
                        <a:pt x="281337" y="46918"/>
                      </a:cubicBezTo>
                      <a:cubicBezTo>
                        <a:pt x="281337" y="49442"/>
                        <a:pt x="281569" y="51812"/>
                        <a:pt x="282033" y="54029"/>
                      </a:cubicBezTo>
                      <a:cubicBezTo>
                        <a:pt x="282498" y="56246"/>
                        <a:pt x="283272" y="58181"/>
                        <a:pt x="284356" y="59835"/>
                      </a:cubicBezTo>
                      <a:cubicBezTo>
                        <a:pt x="285440" y="61489"/>
                        <a:pt x="286894" y="62803"/>
                        <a:pt x="288718" y="63775"/>
                      </a:cubicBezTo>
                      <a:cubicBezTo>
                        <a:pt x="290542" y="64747"/>
                        <a:pt x="292813" y="65233"/>
                        <a:pt x="295533" y="65233"/>
                      </a:cubicBezTo>
                      <a:cubicBezTo>
                        <a:pt x="298010" y="65233"/>
                        <a:pt x="300161" y="64789"/>
                        <a:pt x="301985" y="63903"/>
                      </a:cubicBezTo>
                      <a:cubicBezTo>
                        <a:pt x="303809" y="63016"/>
                        <a:pt x="305306" y="61771"/>
                        <a:pt x="306476" y="60168"/>
                      </a:cubicBezTo>
                      <a:cubicBezTo>
                        <a:pt x="307646" y="58565"/>
                        <a:pt x="308507" y="56655"/>
                        <a:pt x="309057" y="54438"/>
                      </a:cubicBezTo>
                      <a:cubicBezTo>
                        <a:pt x="309608" y="52221"/>
                        <a:pt x="309883" y="49783"/>
                        <a:pt x="309883" y="47122"/>
                      </a:cubicBezTo>
                      <a:close/>
                      <a:moveTo>
                        <a:pt x="338823" y="70093"/>
                      </a:moveTo>
                      <a:cubicBezTo>
                        <a:pt x="338823" y="70366"/>
                        <a:pt x="338754" y="70596"/>
                        <a:pt x="338618" y="70783"/>
                      </a:cubicBezTo>
                      <a:cubicBezTo>
                        <a:pt x="338482" y="70971"/>
                        <a:pt x="338260" y="71133"/>
                        <a:pt x="337953" y="71269"/>
                      </a:cubicBezTo>
                      <a:cubicBezTo>
                        <a:pt x="337646" y="71406"/>
                        <a:pt x="337220" y="71508"/>
                        <a:pt x="336674" y="71576"/>
                      </a:cubicBezTo>
                      <a:cubicBezTo>
                        <a:pt x="336128" y="71645"/>
                        <a:pt x="335429" y="71679"/>
                        <a:pt x="334577" y="71679"/>
                      </a:cubicBezTo>
                      <a:cubicBezTo>
                        <a:pt x="333757" y="71679"/>
                        <a:pt x="333075" y="71645"/>
                        <a:pt x="332530" y="71576"/>
                      </a:cubicBezTo>
                      <a:cubicBezTo>
                        <a:pt x="331984" y="71508"/>
                        <a:pt x="331550" y="71406"/>
                        <a:pt x="331226" y="71269"/>
                      </a:cubicBezTo>
                      <a:cubicBezTo>
                        <a:pt x="330902" y="71133"/>
                        <a:pt x="330680" y="70971"/>
                        <a:pt x="330560" y="70783"/>
                      </a:cubicBezTo>
                      <a:cubicBezTo>
                        <a:pt x="330441" y="70596"/>
                        <a:pt x="330381" y="70366"/>
                        <a:pt x="330381" y="70093"/>
                      </a:cubicBezTo>
                      <a:lnTo>
                        <a:pt x="330381" y="1744"/>
                      </a:lnTo>
                      <a:cubicBezTo>
                        <a:pt x="330381" y="1471"/>
                        <a:pt x="330441" y="1232"/>
                        <a:pt x="330560" y="1028"/>
                      </a:cubicBezTo>
                      <a:cubicBezTo>
                        <a:pt x="330680" y="823"/>
                        <a:pt x="330902" y="653"/>
                        <a:pt x="331226" y="516"/>
                      </a:cubicBezTo>
                      <a:cubicBezTo>
                        <a:pt x="331550" y="380"/>
                        <a:pt x="331984" y="277"/>
                        <a:pt x="332530" y="209"/>
                      </a:cubicBezTo>
                      <a:cubicBezTo>
                        <a:pt x="333075" y="141"/>
                        <a:pt x="333757" y="107"/>
                        <a:pt x="334577" y="107"/>
                      </a:cubicBezTo>
                      <a:cubicBezTo>
                        <a:pt x="335429" y="107"/>
                        <a:pt x="336128" y="141"/>
                        <a:pt x="336674" y="209"/>
                      </a:cubicBezTo>
                      <a:cubicBezTo>
                        <a:pt x="337220" y="277"/>
                        <a:pt x="337646" y="380"/>
                        <a:pt x="337953" y="516"/>
                      </a:cubicBezTo>
                      <a:cubicBezTo>
                        <a:pt x="338260" y="653"/>
                        <a:pt x="338482" y="823"/>
                        <a:pt x="338618" y="1028"/>
                      </a:cubicBezTo>
                      <a:cubicBezTo>
                        <a:pt x="338754" y="1232"/>
                        <a:pt x="338823" y="1471"/>
                        <a:pt x="338823" y="1744"/>
                      </a:cubicBezTo>
                      <a:close/>
                      <a:moveTo>
                        <a:pt x="393638" y="70093"/>
                      </a:moveTo>
                      <a:cubicBezTo>
                        <a:pt x="393638" y="70366"/>
                        <a:pt x="393578" y="70604"/>
                        <a:pt x="393459" y="70809"/>
                      </a:cubicBezTo>
                      <a:cubicBezTo>
                        <a:pt x="393339" y="71014"/>
                        <a:pt x="393134" y="71176"/>
                        <a:pt x="392845" y="71295"/>
                      </a:cubicBezTo>
                      <a:cubicBezTo>
                        <a:pt x="392555" y="71414"/>
                        <a:pt x="392171" y="71508"/>
                        <a:pt x="391694" y="71576"/>
                      </a:cubicBezTo>
                      <a:cubicBezTo>
                        <a:pt x="391216" y="71645"/>
                        <a:pt x="390637" y="71679"/>
                        <a:pt x="389954" y="71679"/>
                      </a:cubicBezTo>
                      <a:cubicBezTo>
                        <a:pt x="389238" y="71679"/>
                        <a:pt x="388641" y="71645"/>
                        <a:pt x="388164" y="71576"/>
                      </a:cubicBezTo>
                      <a:cubicBezTo>
                        <a:pt x="387686" y="71508"/>
                        <a:pt x="387294" y="71414"/>
                        <a:pt x="386987" y="71295"/>
                      </a:cubicBezTo>
                      <a:cubicBezTo>
                        <a:pt x="386680" y="71176"/>
                        <a:pt x="386458" y="71014"/>
                        <a:pt x="386322" y="70809"/>
                      </a:cubicBezTo>
                      <a:cubicBezTo>
                        <a:pt x="386186" y="70604"/>
                        <a:pt x="386117" y="70366"/>
                        <a:pt x="386117" y="70093"/>
                      </a:cubicBezTo>
                      <a:lnTo>
                        <a:pt x="386117" y="64005"/>
                      </a:lnTo>
                      <a:cubicBezTo>
                        <a:pt x="383696" y="66631"/>
                        <a:pt x="381181" y="68677"/>
                        <a:pt x="378572" y="70144"/>
                      </a:cubicBezTo>
                      <a:cubicBezTo>
                        <a:pt x="375962" y="71611"/>
                        <a:pt x="373106" y="72344"/>
                        <a:pt x="370002" y="72344"/>
                      </a:cubicBezTo>
                      <a:cubicBezTo>
                        <a:pt x="366625" y="72344"/>
                        <a:pt x="363744" y="71687"/>
                        <a:pt x="361356" y="70374"/>
                      </a:cubicBezTo>
                      <a:cubicBezTo>
                        <a:pt x="358968" y="69061"/>
                        <a:pt x="357033" y="67288"/>
                        <a:pt x="355550" y="65054"/>
                      </a:cubicBezTo>
                      <a:cubicBezTo>
                        <a:pt x="354066" y="62820"/>
                        <a:pt x="352983" y="60194"/>
                        <a:pt x="352301" y="57175"/>
                      </a:cubicBezTo>
                      <a:cubicBezTo>
                        <a:pt x="351619" y="54157"/>
                        <a:pt x="351278" y="50976"/>
                        <a:pt x="351278" y="47634"/>
                      </a:cubicBezTo>
                      <a:cubicBezTo>
                        <a:pt x="351278" y="43678"/>
                        <a:pt x="351704" y="40105"/>
                        <a:pt x="352557" y="36916"/>
                      </a:cubicBezTo>
                      <a:cubicBezTo>
                        <a:pt x="353409" y="33727"/>
                        <a:pt x="354672" y="31007"/>
                        <a:pt x="356342" y="28756"/>
                      </a:cubicBezTo>
                      <a:cubicBezTo>
                        <a:pt x="358014" y="26505"/>
                        <a:pt x="360085" y="24774"/>
                        <a:pt x="362558" y="23563"/>
                      </a:cubicBezTo>
                      <a:cubicBezTo>
                        <a:pt x="365031" y="22353"/>
                        <a:pt x="367887" y="21747"/>
                        <a:pt x="371128" y="21747"/>
                      </a:cubicBezTo>
                      <a:cubicBezTo>
                        <a:pt x="373822" y="21747"/>
                        <a:pt x="376287" y="22336"/>
                        <a:pt x="378520" y="23512"/>
                      </a:cubicBezTo>
                      <a:cubicBezTo>
                        <a:pt x="380754" y="24689"/>
                        <a:pt x="382963" y="26420"/>
                        <a:pt x="385146" y="28705"/>
                      </a:cubicBezTo>
                      <a:lnTo>
                        <a:pt x="385146" y="1949"/>
                      </a:lnTo>
                      <a:cubicBezTo>
                        <a:pt x="385146" y="1710"/>
                        <a:pt x="385205" y="1480"/>
                        <a:pt x="385325" y="1258"/>
                      </a:cubicBezTo>
                      <a:cubicBezTo>
                        <a:pt x="385444" y="1036"/>
                        <a:pt x="385674" y="866"/>
                        <a:pt x="386015" y="746"/>
                      </a:cubicBezTo>
                      <a:cubicBezTo>
                        <a:pt x="386356" y="627"/>
                        <a:pt x="386791" y="525"/>
                        <a:pt x="387319" y="440"/>
                      </a:cubicBezTo>
                      <a:cubicBezTo>
                        <a:pt x="387848" y="354"/>
                        <a:pt x="388522" y="312"/>
                        <a:pt x="389341" y="312"/>
                      </a:cubicBezTo>
                      <a:cubicBezTo>
                        <a:pt x="390193" y="312"/>
                        <a:pt x="390892" y="354"/>
                        <a:pt x="391438" y="440"/>
                      </a:cubicBezTo>
                      <a:cubicBezTo>
                        <a:pt x="391984" y="525"/>
                        <a:pt x="392411" y="627"/>
                        <a:pt x="392717" y="746"/>
                      </a:cubicBezTo>
                      <a:cubicBezTo>
                        <a:pt x="393024" y="866"/>
                        <a:pt x="393254" y="1036"/>
                        <a:pt x="393408" y="1258"/>
                      </a:cubicBezTo>
                      <a:cubicBezTo>
                        <a:pt x="393561" y="1480"/>
                        <a:pt x="393638" y="1710"/>
                        <a:pt x="393638" y="1949"/>
                      </a:cubicBezTo>
                      <a:close/>
                      <a:moveTo>
                        <a:pt x="385146" y="37709"/>
                      </a:moveTo>
                      <a:cubicBezTo>
                        <a:pt x="382861" y="34878"/>
                        <a:pt x="380652" y="32721"/>
                        <a:pt x="378520" y="31237"/>
                      </a:cubicBezTo>
                      <a:cubicBezTo>
                        <a:pt x="376388" y="29754"/>
                        <a:pt x="374163" y="29012"/>
                        <a:pt x="371844" y="29012"/>
                      </a:cubicBezTo>
                      <a:cubicBezTo>
                        <a:pt x="369695" y="29012"/>
                        <a:pt x="367870" y="29524"/>
                        <a:pt x="366370" y="30547"/>
                      </a:cubicBezTo>
                      <a:cubicBezTo>
                        <a:pt x="364869" y="31570"/>
                        <a:pt x="363650" y="32917"/>
                        <a:pt x="362712" y="34588"/>
                      </a:cubicBezTo>
                      <a:cubicBezTo>
                        <a:pt x="361774" y="36259"/>
                        <a:pt x="361092" y="38152"/>
                        <a:pt x="360666" y="40267"/>
                      </a:cubicBezTo>
                      <a:cubicBezTo>
                        <a:pt x="360239" y="42382"/>
                        <a:pt x="360026" y="44530"/>
                        <a:pt x="360026" y="46713"/>
                      </a:cubicBezTo>
                      <a:cubicBezTo>
                        <a:pt x="360026" y="49032"/>
                        <a:pt x="360206" y="51300"/>
                        <a:pt x="360564" y="53517"/>
                      </a:cubicBezTo>
                      <a:cubicBezTo>
                        <a:pt x="360921" y="55734"/>
                        <a:pt x="361544" y="57704"/>
                        <a:pt x="362431" y="59426"/>
                      </a:cubicBezTo>
                      <a:cubicBezTo>
                        <a:pt x="363317" y="61148"/>
                        <a:pt x="364494" y="62530"/>
                        <a:pt x="365961" y="63570"/>
                      </a:cubicBezTo>
                      <a:cubicBezTo>
                        <a:pt x="367427" y="64610"/>
                        <a:pt x="369269" y="65130"/>
                        <a:pt x="371486" y="65130"/>
                      </a:cubicBezTo>
                      <a:cubicBezTo>
                        <a:pt x="372611" y="65130"/>
                        <a:pt x="373694" y="64977"/>
                        <a:pt x="374734" y="64670"/>
                      </a:cubicBezTo>
                      <a:cubicBezTo>
                        <a:pt x="375775" y="64363"/>
                        <a:pt x="376841" y="63851"/>
                        <a:pt x="377932" y="63135"/>
                      </a:cubicBezTo>
                      <a:cubicBezTo>
                        <a:pt x="379023" y="62419"/>
                        <a:pt x="380166" y="61489"/>
                        <a:pt x="381360" y="60347"/>
                      </a:cubicBezTo>
                      <a:cubicBezTo>
                        <a:pt x="382553" y="59204"/>
                        <a:pt x="383815" y="57798"/>
                        <a:pt x="385146" y="56126"/>
                      </a:cubicBezTo>
                      <a:close/>
                      <a:moveTo>
                        <a:pt x="448055" y="45076"/>
                      </a:moveTo>
                      <a:cubicBezTo>
                        <a:pt x="448055" y="46406"/>
                        <a:pt x="447720" y="47352"/>
                        <a:pt x="447053" y="47915"/>
                      </a:cubicBezTo>
                      <a:cubicBezTo>
                        <a:pt x="446385" y="48478"/>
                        <a:pt x="445622" y="48759"/>
                        <a:pt x="444766" y="48759"/>
                      </a:cubicBezTo>
                      <a:lnTo>
                        <a:pt x="414443" y="48759"/>
                      </a:lnTo>
                      <a:cubicBezTo>
                        <a:pt x="414443" y="51317"/>
                        <a:pt x="414700" y="53620"/>
                        <a:pt x="415214" y="55666"/>
                      </a:cubicBezTo>
                      <a:cubicBezTo>
                        <a:pt x="415728" y="57712"/>
                        <a:pt x="416585" y="59469"/>
                        <a:pt x="417784" y="60935"/>
                      </a:cubicBezTo>
                      <a:cubicBezTo>
                        <a:pt x="418983" y="62402"/>
                        <a:pt x="420544" y="63527"/>
                        <a:pt x="422463" y="64312"/>
                      </a:cubicBezTo>
                      <a:cubicBezTo>
                        <a:pt x="424382" y="65096"/>
                        <a:pt x="426729" y="65488"/>
                        <a:pt x="429506" y="65488"/>
                      </a:cubicBezTo>
                      <a:cubicBezTo>
                        <a:pt x="431699" y="65488"/>
                        <a:pt x="433653" y="65309"/>
                        <a:pt x="435366" y="64951"/>
                      </a:cubicBezTo>
                      <a:cubicBezTo>
                        <a:pt x="437080" y="64593"/>
                        <a:pt x="438562" y="64192"/>
                        <a:pt x="439813" y="63749"/>
                      </a:cubicBezTo>
                      <a:cubicBezTo>
                        <a:pt x="441064" y="63306"/>
                        <a:pt x="442092" y="62905"/>
                        <a:pt x="442898" y="62547"/>
                      </a:cubicBezTo>
                      <a:cubicBezTo>
                        <a:pt x="443703" y="62189"/>
                        <a:pt x="444311" y="62010"/>
                        <a:pt x="444723" y="62010"/>
                      </a:cubicBezTo>
                      <a:cubicBezTo>
                        <a:pt x="444963" y="62010"/>
                        <a:pt x="445177" y="62069"/>
                        <a:pt x="445366" y="62189"/>
                      </a:cubicBezTo>
                      <a:cubicBezTo>
                        <a:pt x="445553" y="62308"/>
                        <a:pt x="445699" y="62487"/>
                        <a:pt x="445802" y="62726"/>
                      </a:cubicBezTo>
                      <a:cubicBezTo>
                        <a:pt x="445905" y="62965"/>
                        <a:pt x="445982" y="63297"/>
                        <a:pt x="446033" y="63723"/>
                      </a:cubicBezTo>
                      <a:cubicBezTo>
                        <a:pt x="446085" y="64150"/>
                        <a:pt x="446111" y="64670"/>
                        <a:pt x="446111" y="65284"/>
                      </a:cubicBezTo>
                      <a:cubicBezTo>
                        <a:pt x="446111" y="65727"/>
                        <a:pt x="446093" y="66111"/>
                        <a:pt x="446059" y="66435"/>
                      </a:cubicBezTo>
                      <a:cubicBezTo>
                        <a:pt x="446026" y="66759"/>
                        <a:pt x="445983" y="67049"/>
                        <a:pt x="445931" y="67305"/>
                      </a:cubicBezTo>
                      <a:cubicBezTo>
                        <a:pt x="445880" y="67560"/>
                        <a:pt x="445795" y="67791"/>
                        <a:pt x="445676" y="67995"/>
                      </a:cubicBezTo>
                      <a:cubicBezTo>
                        <a:pt x="445556" y="68200"/>
                        <a:pt x="445403" y="68396"/>
                        <a:pt x="445215" y="68584"/>
                      </a:cubicBezTo>
                      <a:cubicBezTo>
                        <a:pt x="445028" y="68771"/>
                        <a:pt x="444473" y="69078"/>
                        <a:pt x="443553" y="69504"/>
                      </a:cubicBezTo>
                      <a:cubicBezTo>
                        <a:pt x="442632" y="69931"/>
                        <a:pt x="441439" y="70349"/>
                        <a:pt x="439972" y="70758"/>
                      </a:cubicBezTo>
                      <a:cubicBezTo>
                        <a:pt x="438505" y="71167"/>
                        <a:pt x="436808" y="71534"/>
                        <a:pt x="434882" y="71858"/>
                      </a:cubicBezTo>
                      <a:cubicBezTo>
                        <a:pt x="432954" y="72182"/>
                        <a:pt x="430899" y="72344"/>
                        <a:pt x="428716" y="72344"/>
                      </a:cubicBezTo>
                      <a:cubicBezTo>
                        <a:pt x="424931" y="72344"/>
                        <a:pt x="421614" y="71815"/>
                        <a:pt x="418766" y="70758"/>
                      </a:cubicBezTo>
                      <a:cubicBezTo>
                        <a:pt x="415918" y="69701"/>
                        <a:pt x="413522" y="68132"/>
                        <a:pt x="411578" y="66051"/>
                      </a:cubicBezTo>
                      <a:cubicBezTo>
                        <a:pt x="409634" y="63971"/>
                        <a:pt x="408168" y="61362"/>
                        <a:pt x="407178" y="58224"/>
                      </a:cubicBezTo>
                      <a:cubicBezTo>
                        <a:pt x="406189" y="55086"/>
                        <a:pt x="405695" y="51437"/>
                        <a:pt x="405695" y="47276"/>
                      </a:cubicBezTo>
                      <a:cubicBezTo>
                        <a:pt x="405695" y="43319"/>
                        <a:pt x="406207" y="39764"/>
                        <a:pt x="407229" y="36609"/>
                      </a:cubicBezTo>
                      <a:cubicBezTo>
                        <a:pt x="408252" y="33454"/>
                        <a:pt x="409728" y="30777"/>
                        <a:pt x="411655" y="28577"/>
                      </a:cubicBezTo>
                      <a:cubicBezTo>
                        <a:pt x="413582" y="26377"/>
                        <a:pt x="415910" y="24689"/>
                        <a:pt x="418638" y="23512"/>
                      </a:cubicBezTo>
                      <a:cubicBezTo>
                        <a:pt x="421366" y="22336"/>
                        <a:pt x="424419" y="21747"/>
                        <a:pt x="427796" y="21747"/>
                      </a:cubicBezTo>
                      <a:cubicBezTo>
                        <a:pt x="431411" y="21747"/>
                        <a:pt x="434489" y="22327"/>
                        <a:pt x="437029" y="23487"/>
                      </a:cubicBezTo>
                      <a:cubicBezTo>
                        <a:pt x="439571" y="24646"/>
                        <a:pt x="441660" y="26207"/>
                        <a:pt x="443297" y="28168"/>
                      </a:cubicBezTo>
                      <a:cubicBezTo>
                        <a:pt x="444934" y="30129"/>
                        <a:pt x="446136" y="32431"/>
                        <a:pt x="446904" y="35074"/>
                      </a:cubicBezTo>
                      <a:cubicBezTo>
                        <a:pt x="447671" y="37718"/>
                        <a:pt x="448055" y="40540"/>
                        <a:pt x="448055" y="43541"/>
                      </a:cubicBezTo>
                      <a:close/>
                      <a:moveTo>
                        <a:pt x="439562" y="42569"/>
                      </a:moveTo>
                      <a:cubicBezTo>
                        <a:pt x="439665" y="38135"/>
                        <a:pt x="438678" y="34657"/>
                        <a:pt x="436602" y="32133"/>
                      </a:cubicBezTo>
                      <a:cubicBezTo>
                        <a:pt x="434526" y="29609"/>
                        <a:pt x="431447" y="28347"/>
                        <a:pt x="427363" y="28347"/>
                      </a:cubicBezTo>
                      <a:cubicBezTo>
                        <a:pt x="425270" y="28347"/>
                        <a:pt x="423433" y="28739"/>
                        <a:pt x="421855" y="29524"/>
                      </a:cubicBezTo>
                      <a:cubicBezTo>
                        <a:pt x="420277" y="30308"/>
                        <a:pt x="418956" y="31348"/>
                        <a:pt x="417892" y="32644"/>
                      </a:cubicBezTo>
                      <a:cubicBezTo>
                        <a:pt x="416828" y="33940"/>
                        <a:pt x="416004" y="35449"/>
                        <a:pt x="415421" y="37172"/>
                      </a:cubicBezTo>
                      <a:cubicBezTo>
                        <a:pt x="414838" y="38894"/>
                        <a:pt x="414511" y="40693"/>
                        <a:pt x="414443" y="42569"/>
                      </a:cubicBezTo>
                      <a:close/>
                      <a:moveTo>
                        <a:pt x="487268" y="27068"/>
                      </a:moveTo>
                      <a:cubicBezTo>
                        <a:pt x="487268" y="27818"/>
                        <a:pt x="487251" y="28449"/>
                        <a:pt x="487217" y="28961"/>
                      </a:cubicBezTo>
                      <a:cubicBezTo>
                        <a:pt x="487182" y="29472"/>
                        <a:pt x="487115" y="29873"/>
                        <a:pt x="487012" y="30163"/>
                      </a:cubicBezTo>
                      <a:cubicBezTo>
                        <a:pt x="486910" y="30453"/>
                        <a:pt x="486782" y="30675"/>
                        <a:pt x="486628" y="30828"/>
                      </a:cubicBezTo>
                      <a:cubicBezTo>
                        <a:pt x="486475" y="30982"/>
                        <a:pt x="486261" y="31058"/>
                        <a:pt x="485989" y="31058"/>
                      </a:cubicBezTo>
                      <a:cubicBezTo>
                        <a:pt x="485716" y="31058"/>
                        <a:pt x="485383" y="30982"/>
                        <a:pt x="484992" y="30828"/>
                      </a:cubicBezTo>
                      <a:cubicBezTo>
                        <a:pt x="484599" y="30675"/>
                        <a:pt x="484155" y="30521"/>
                        <a:pt x="483661" y="30368"/>
                      </a:cubicBezTo>
                      <a:cubicBezTo>
                        <a:pt x="483167" y="30214"/>
                        <a:pt x="482612" y="30069"/>
                        <a:pt x="481999" y="29933"/>
                      </a:cubicBezTo>
                      <a:cubicBezTo>
                        <a:pt x="481384" y="29796"/>
                        <a:pt x="480720" y="29728"/>
                        <a:pt x="480003" y="29728"/>
                      </a:cubicBezTo>
                      <a:cubicBezTo>
                        <a:pt x="479151" y="29728"/>
                        <a:pt x="478315" y="29899"/>
                        <a:pt x="477496" y="30240"/>
                      </a:cubicBezTo>
                      <a:cubicBezTo>
                        <a:pt x="476678" y="30581"/>
                        <a:pt x="475816" y="31144"/>
                        <a:pt x="474913" y="31928"/>
                      </a:cubicBezTo>
                      <a:cubicBezTo>
                        <a:pt x="474009" y="32712"/>
                        <a:pt x="473062" y="33753"/>
                        <a:pt x="472074" y="35049"/>
                      </a:cubicBezTo>
                      <a:cubicBezTo>
                        <a:pt x="471084" y="36345"/>
                        <a:pt x="469993" y="37931"/>
                        <a:pt x="468799" y="39807"/>
                      </a:cubicBezTo>
                      <a:lnTo>
                        <a:pt x="468799" y="70093"/>
                      </a:lnTo>
                      <a:cubicBezTo>
                        <a:pt x="468799" y="70366"/>
                        <a:pt x="468731" y="70596"/>
                        <a:pt x="468594" y="70783"/>
                      </a:cubicBezTo>
                      <a:cubicBezTo>
                        <a:pt x="468458" y="70971"/>
                        <a:pt x="468236" y="71133"/>
                        <a:pt x="467929" y="71269"/>
                      </a:cubicBezTo>
                      <a:cubicBezTo>
                        <a:pt x="467623" y="71406"/>
                        <a:pt x="467196" y="71508"/>
                        <a:pt x="466650" y="71576"/>
                      </a:cubicBezTo>
                      <a:cubicBezTo>
                        <a:pt x="466104" y="71645"/>
                        <a:pt x="465405" y="71679"/>
                        <a:pt x="464553" y="71679"/>
                      </a:cubicBezTo>
                      <a:cubicBezTo>
                        <a:pt x="463735" y="71679"/>
                        <a:pt x="463053" y="71645"/>
                        <a:pt x="462507" y="71576"/>
                      </a:cubicBezTo>
                      <a:cubicBezTo>
                        <a:pt x="461961" y="71508"/>
                        <a:pt x="461526" y="71406"/>
                        <a:pt x="461202" y="71269"/>
                      </a:cubicBezTo>
                      <a:cubicBezTo>
                        <a:pt x="460878" y="71133"/>
                        <a:pt x="460656" y="70971"/>
                        <a:pt x="460537" y="70783"/>
                      </a:cubicBezTo>
                      <a:cubicBezTo>
                        <a:pt x="460417" y="70596"/>
                        <a:pt x="460358" y="70366"/>
                        <a:pt x="460358" y="70093"/>
                      </a:cubicBezTo>
                      <a:lnTo>
                        <a:pt x="460358" y="24050"/>
                      </a:lnTo>
                      <a:cubicBezTo>
                        <a:pt x="460358" y="23777"/>
                        <a:pt x="460409" y="23546"/>
                        <a:pt x="460511" y="23359"/>
                      </a:cubicBezTo>
                      <a:cubicBezTo>
                        <a:pt x="460613" y="23171"/>
                        <a:pt x="460818" y="23001"/>
                        <a:pt x="461126" y="22847"/>
                      </a:cubicBezTo>
                      <a:cubicBezTo>
                        <a:pt x="461432" y="22694"/>
                        <a:pt x="461825" y="22591"/>
                        <a:pt x="462302" y="22540"/>
                      </a:cubicBezTo>
                      <a:cubicBezTo>
                        <a:pt x="462779" y="22489"/>
                        <a:pt x="463411" y="22464"/>
                        <a:pt x="464195" y="22464"/>
                      </a:cubicBezTo>
                      <a:cubicBezTo>
                        <a:pt x="464945" y="22464"/>
                        <a:pt x="465567" y="22489"/>
                        <a:pt x="466063" y="22540"/>
                      </a:cubicBezTo>
                      <a:cubicBezTo>
                        <a:pt x="466557" y="22591"/>
                        <a:pt x="466941" y="22694"/>
                        <a:pt x="467213" y="22847"/>
                      </a:cubicBezTo>
                      <a:cubicBezTo>
                        <a:pt x="467487" y="23001"/>
                        <a:pt x="467682" y="23171"/>
                        <a:pt x="467802" y="23359"/>
                      </a:cubicBezTo>
                      <a:cubicBezTo>
                        <a:pt x="467921" y="23546"/>
                        <a:pt x="467981" y="23777"/>
                        <a:pt x="467981" y="24050"/>
                      </a:cubicBezTo>
                      <a:lnTo>
                        <a:pt x="467981" y="30751"/>
                      </a:lnTo>
                      <a:cubicBezTo>
                        <a:pt x="469243" y="28910"/>
                        <a:pt x="470428" y="27409"/>
                        <a:pt x="471537" y="26249"/>
                      </a:cubicBezTo>
                      <a:cubicBezTo>
                        <a:pt x="472644" y="25090"/>
                        <a:pt x="473693" y="24177"/>
                        <a:pt x="474683" y="23512"/>
                      </a:cubicBezTo>
                      <a:cubicBezTo>
                        <a:pt x="475671" y="22847"/>
                        <a:pt x="476652" y="22387"/>
                        <a:pt x="477624" y="22131"/>
                      </a:cubicBezTo>
                      <a:cubicBezTo>
                        <a:pt x="478596" y="21875"/>
                        <a:pt x="479577" y="21747"/>
                        <a:pt x="480566" y="21747"/>
                      </a:cubicBezTo>
                      <a:cubicBezTo>
                        <a:pt x="481009" y="21747"/>
                        <a:pt x="481512" y="21773"/>
                        <a:pt x="482075" y="21824"/>
                      </a:cubicBezTo>
                      <a:cubicBezTo>
                        <a:pt x="482638" y="21875"/>
                        <a:pt x="483227" y="21969"/>
                        <a:pt x="483840" y="22105"/>
                      </a:cubicBezTo>
                      <a:cubicBezTo>
                        <a:pt x="484454" y="22242"/>
                        <a:pt x="485009" y="22395"/>
                        <a:pt x="485503" y="22566"/>
                      </a:cubicBezTo>
                      <a:cubicBezTo>
                        <a:pt x="485997" y="22736"/>
                        <a:pt x="486347" y="22907"/>
                        <a:pt x="486552" y="23077"/>
                      </a:cubicBezTo>
                      <a:cubicBezTo>
                        <a:pt x="486757" y="23248"/>
                        <a:pt x="486893" y="23410"/>
                        <a:pt x="486961" y="23563"/>
                      </a:cubicBezTo>
                      <a:cubicBezTo>
                        <a:pt x="487029" y="23717"/>
                        <a:pt x="487089" y="23913"/>
                        <a:pt x="487140" y="24152"/>
                      </a:cubicBezTo>
                      <a:cubicBezTo>
                        <a:pt x="487191" y="24391"/>
                        <a:pt x="487225" y="24740"/>
                        <a:pt x="487242" y="25201"/>
                      </a:cubicBezTo>
                      <a:cubicBezTo>
                        <a:pt x="487259" y="25661"/>
                        <a:pt x="487268" y="26283"/>
                        <a:pt x="487268" y="27068"/>
                      </a:cubicBezTo>
                      <a:close/>
                      <a:moveTo>
                        <a:pt x="523235" y="57559"/>
                      </a:moveTo>
                      <a:cubicBezTo>
                        <a:pt x="523235" y="59912"/>
                        <a:pt x="522801" y="62010"/>
                        <a:pt x="521931" y="63851"/>
                      </a:cubicBezTo>
                      <a:cubicBezTo>
                        <a:pt x="521061" y="65693"/>
                        <a:pt x="519825" y="67245"/>
                        <a:pt x="518222" y="68507"/>
                      </a:cubicBezTo>
                      <a:cubicBezTo>
                        <a:pt x="516619" y="69769"/>
                        <a:pt x="514709" y="70724"/>
                        <a:pt x="512492" y="71372"/>
                      </a:cubicBezTo>
                      <a:cubicBezTo>
                        <a:pt x="510275" y="72020"/>
                        <a:pt x="507836" y="72344"/>
                        <a:pt x="505176" y="72344"/>
                      </a:cubicBezTo>
                      <a:cubicBezTo>
                        <a:pt x="503539" y="72344"/>
                        <a:pt x="501978" y="72216"/>
                        <a:pt x="500495" y="71960"/>
                      </a:cubicBezTo>
                      <a:cubicBezTo>
                        <a:pt x="499011" y="71704"/>
                        <a:pt x="497682" y="71380"/>
                        <a:pt x="496504" y="70988"/>
                      </a:cubicBezTo>
                      <a:cubicBezTo>
                        <a:pt x="495328" y="70596"/>
                        <a:pt x="494330" y="70187"/>
                        <a:pt x="493512" y="69760"/>
                      </a:cubicBezTo>
                      <a:cubicBezTo>
                        <a:pt x="492693" y="69334"/>
                        <a:pt x="492096" y="68950"/>
                        <a:pt x="491721" y="68609"/>
                      </a:cubicBezTo>
                      <a:cubicBezTo>
                        <a:pt x="491346" y="68268"/>
                        <a:pt x="491073" y="67791"/>
                        <a:pt x="490903" y="67177"/>
                      </a:cubicBezTo>
                      <a:cubicBezTo>
                        <a:pt x="490732" y="66563"/>
                        <a:pt x="490647" y="65727"/>
                        <a:pt x="490647" y="64670"/>
                      </a:cubicBezTo>
                      <a:cubicBezTo>
                        <a:pt x="490647" y="64022"/>
                        <a:pt x="490681" y="63476"/>
                        <a:pt x="490749" y="63033"/>
                      </a:cubicBezTo>
                      <a:cubicBezTo>
                        <a:pt x="490817" y="62589"/>
                        <a:pt x="490903" y="62231"/>
                        <a:pt x="491005" y="61958"/>
                      </a:cubicBezTo>
                      <a:cubicBezTo>
                        <a:pt x="491108" y="61686"/>
                        <a:pt x="491252" y="61489"/>
                        <a:pt x="491440" y="61370"/>
                      </a:cubicBezTo>
                      <a:cubicBezTo>
                        <a:pt x="491628" y="61251"/>
                        <a:pt x="491841" y="61191"/>
                        <a:pt x="492079" y="61191"/>
                      </a:cubicBezTo>
                      <a:cubicBezTo>
                        <a:pt x="492454" y="61191"/>
                        <a:pt x="493009" y="61421"/>
                        <a:pt x="493742" y="61882"/>
                      </a:cubicBezTo>
                      <a:cubicBezTo>
                        <a:pt x="494476" y="62342"/>
                        <a:pt x="495380" y="62845"/>
                        <a:pt x="496454" y="63391"/>
                      </a:cubicBezTo>
                      <a:cubicBezTo>
                        <a:pt x="497527" y="63937"/>
                        <a:pt x="498798" y="64440"/>
                        <a:pt x="500265" y="64900"/>
                      </a:cubicBezTo>
                      <a:cubicBezTo>
                        <a:pt x="501732" y="65361"/>
                        <a:pt x="503420" y="65591"/>
                        <a:pt x="505329" y="65591"/>
                      </a:cubicBezTo>
                      <a:cubicBezTo>
                        <a:pt x="506762" y="65591"/>
                        <a:pt x="508058" y="65437"/>
                        <a:pt x="509217" y="65130"/>
                      </a:cubicBezTo>
                      <a:cubicBezTo>
                        <a:pt x="510378" y="64823"/>
                        <a:pt x="511383" y="64371"/>
                        <a:pt x="512236" y="63775"/>
                      </a:cubicBezTo>
                      <a:cubicBezTo>
                        <a:pt x="513088" y="63178"/>
                        <a:pt x="513746" y="62419"/>
                        <a:pt x="514206" y="61498"/>
                      </a:cubicBezTo>
                      <a:cubicBezTo>
                        <a:pt x="514667" y="60577"/>
                        <a:pt x="514896" y="59486"/>
                        <a:pt x="514896" y="58224"/>
                      </a:cubicBezTo>
                      <a:cubicBezTo>
                        <a:pt x="514896" y="56928"/>
                        <a:pt x="514564" y="55836"/>
                        <a:pt x="513899" y="54950"/>
                      </a:cubicBezTo>
                      <a:cubicBezTo>
                        <a:pt x="513234" y="54063"/>
                        <a:pt x="512356" y="53278"/>
                        <a:pt x="511264" y="52596"/>
                      </a:cubicBezTo>
                      <a:cubicBezTo>
                        <a:pt x="510173" y="51914"/>
                        <a:pt x="508945" y="51309"/>
                        <a:pt x="507581" y="50780"/>
                      </a:cubicBezTo>
                      <a:cubicBezTo>
                        <a:pt x="506216" y="50252"/>
                        <a:pt x="504809" y="49697"/>
                        <a:pt x="503360" y="49117"/>
                      </a:cubicBezTo>
                      <a:cubicBezTo>
                        <a:pt x="501911" y="48538"/>
                        <a:pt x="500495" y="47881"/>
                        <a:pt x="499113" y="47148"/>
                      </a:cubicBezTo>
                      <a:cubicBezTo>
                        <a:pt x="497732" y="46415"/>
                        <a:pt x="496496" y="45519"/>
                        <a:pt x="495404" y="44462"/>
                      </a:cubicBezTo>
                      <a:cubicBezTo>
                        <a:pt x="494314" y="43405"/>
                        <a:pt x="493435" y="42143"/>
                        <a:pt x="492770" y="40676"/>
                      </a:cubicBezTo>
                      <a:cubicBezTo>
                        <a:pt x="492105" y="39210"/>
                        <a:pt x="491772" y="37453"/>
                        <a:pt x="491772" y="35407"/>
                      </a:cubicBezTo>
                      <a:cubicBezTo>
                        <a:pt x="491772" y="33599"/>
                        <a:pt x="492122" y="31868"/>
                        <a:pt x="492821" y="30214"/>
                      </a:cubicBezTo>
                      <a:cubicBezTo>
                        <a:pt x="493520" y="28560"/>
                        <a:pt x="494569" y="27111"/>
                        <a:pt x="495967" y="25866"/>
                      </a:cubicBezTo>
                      <a:cubicBezTo>
                        <a:pt x="497366" y="24621"/>
                        <a:pt x="499113" y="23623"/>
                        <a:pt x="501212" y="22873"/>
                      </a:cubicBezTo>
                      <a:cubicBezTo>
                        <a:pt x="503309" y="22123"/>
                        <a:pt x="505756" y="21747"/>
                        <a:pt x="508553" y="21747"/>
                      </a:cubicBezTo>
                      <a:cubicBezTo>
                        <a:pt x="509780" y="21747"/>
                        <a:pt x="511008" y="21850"/>
                        <a:pt x="512236" y="22054"/>
                      </a:cubicBezTo>
                      <a:cubicBezTo>
                        <a:pt x="513464" y="22259"/>
                        <a:pt x="514572" y="22515"/>
                        <a:pt x="515562" y="22822"/>
                      </a:cubicBezTo>
                      <a:cubicBezTo>
                        <a:pt x="516551" y="23129"/>
                        <a:pt x="517395" y="23461"/>
                        <a:pt x="518094" y="23819"/>
                      </a:cubicBezTo>
                      <a:cubicBezTo>
                        <a:pt x="518793" y="24177"/>
                        <a:pt x="519322" y="24493"/>
                        <a:pt x="519680" y="24766"/>
                      </a:cubicBezTo>
                      <a:cubicBezTo>
                        <a:pt x="520038" y="25039"/>
                        <a:pt x="520277" y="25277"/>
                        <a:pt x="520396" y="25482"/>
                      </a:cubicBezTo>
                      <a:cubicBezTo>
                        <a:pt x="520516" y="25687"/>
                        <a:pt x="520601" y="25917"/>
                        <a:pt x="520652" y="26173"/>
                      </a:cubicBezTo>
                      <a:cubicBezTo>
                        <a:pt x="520703" y="26428"/>
                        <a:pt x="520754" y="26744"/>
                        <a:pt x="520806" y="27119"/>
                      </a:cubicBezTo>
                      <a:cubicBezTo>
                        <a:pt x="520857" y="27494"/>
                        <a:pt x="520882" y="27955"/>
                        <a:pt x="520882" y="28500"/>
                      </a:cubicBezTo>
                      <a:cubicBezTo>
                        <a:pt x="520882" y="29080"/>
                        <a:pt x="520857" y="29583"/>
                        <a:pt x="520806" y="30010"/>
                      </a:cubicBezTo>
                      <a:cubicBezTo>
                        <a:pt x="520754" y="30436"/>
                        <a:pt x="520669" y="30785"/>
                        <a:pt x="520549" y="31058"/>
                      </a:cubicBezTo>
                      <a:cubicBezTo>
                        <a:pt x="520430" y="31331"/>
                        <a:pt x="520286" y="31527"/>
                        <a:pt x="520115" y="31647"/>
                      </a:cubicBezTo>
                      <a:cubicBezTo>
                        <a:pt x="519945" y="31766"/>
                        <a:pt x="519757" y="31826"/>
                        <a:pt x="519552" y="31826"/>
                      </a:cubicBezTo>
                      <a:cubicBezTo>
                        <a:pt x="519245" y="31826"/>
                        <a:pt x="518802" y="31638"/>
                        <a:pt x="518222" y="31263"/>
                      </a:cubicBezTo>
                      <a:cubicBezTo>
                        <a:pt x="517642" y="30888"/>
                        <a:pt x="516892" y="30487"/>
                        <a:pt x="515971" y="30061"/>
                      </a:cubicBezTo>
                      <a:cubicBezTo>
                        <a:pt x="515050" y="29634"/>
                        <a:pt x="513968" y="29234"/>
                        <a:pt x="512723" y="28858"/>
                      </a:cubicBezTo>
                      <a:cubicBezTo>
                        <a:pt x="511478" y="28483"/>
                        <a:pt x="510054" y="28296"/>
                        <a:pt x="508451" y="28296"/>
                      </a:cubicBezTo>
                      <a:cubicBezTo>
                        <a:pt x="507018" y="28296"/>
                        <a:pt x="505756" y="28458"/>
                        <a:pt x="504665" y="28782"/>
                      </a:cubicBezTo>
                      <a:cubicBezTo>
                        <a:pt x="503573" y="29106"/>
                        <a:pt x="502678" y="29566"/>
                        <a:pt x="501978" y="30163"/>
                      </a:cubicBezTo>
                      <a:cubicBezTo>
                        <a:pt x="501279" y="30760"/>
                        <a:pt x="500751" y="31468"/>
                        <a:pt x="500393" y="32286"/>
                      </a:cubicBezTo>
                      <a:cubicBezTo>
                        <a:pt x="500034" y="33105"/>
                        <a:pt x="499855" y="33991"/>
                        <a:pt x="499855" y="34946"/>
                      </a:cubicBezTo>
                      <a:cubicBezTo>
                        <a:pt x="499855" y="36277"/>
                        <a:pt x="500196" y="37394"/>
                        <a:pt x="500879" y="38297"/>
                      </a:cubicBezTo>
                      <a:cubicBezTo>
                        <a:pt x="501561" y="39201"/>
                        <a:pt x="502448" y="39994"/>
                        <a:pt x="503539" y="40676"/>
                      </a:cubicBezTo>
                      <a:cubicBezTo>
                        <a:pt x="504630" y="41358"/>
                        <a:pt x="505875" y="41972"/>
                        <a:pt x="507273" y="42518"/>
                      </a:cubicBezTo>
                      <a:cubicBezTo>
                        <a:pt x="508672" y="43064"/>
                        <a:pt x="510096" y="43626"/>
                        <a:pt x="511545" y="44206"/>
                      </a:cubicBezTo>
                      <a:cubicBezTo>
                        <a:pt x="512995" y="44786"/>
                        <a:pt x="514428" y="45434"/>
                        <a:pt x="515843" y="46150"/>
                      </a:cubicBezTo>
                      <a:cubicBezTo>
                        <a:pt x="517258" y="46867"/>
                        <a:pt x="518512" y="47736"/>
                        <a:pt x="519604" y="48759"/>
                      </a:cubicBezTo>
                      <a:cubicBezTo>
                        <a:pt x="520695" y="49783"/>
                        <a:pt x="521573" y="51010"/>
                        <a:pt x="522238" y="52443"/>
                      </a:cubicBezTo>
                      <a:cubicBezTo>
                        <a:pt x="522903" y="53875"/>
                        <a:pt x="523235" y="55581"/>
                        <a:pt x="523235" y="57559"/>
                      </a:cubicBezTo>
                      <a:close/>
                      <a:moveTo>
                        <a:pt x="556521" y="53927"/>
                      </a:moveTo>
                      <a:cubicBezTo>
                        <a:pt x="556521" y="52051"/>
                        <a:pt x="556776" y="50269"/>
                        <a:pt x="557287" y="48580"/>
                      </a:cubicBezTo>
                      <a:cubicBezTo>
                        <a:pt x="557800" y="46892"/>
                        <a:pt x="558601" y="45255"/>
                        <a:pt x="559692" y="43669"/>
                      </a:cubicBezTo>
                      <a:cubicBezTo>
                        <a:pt x="560784" y="42083"/>
                        <a:pt x="562208" y="40548"/>
                        <a:pt x="563964" y="39065"/>
                      </a:cubicBezTo>
                      <a:cubicBezTo>
                        <a:pt x="565721" y="37581"/>
                        <a:pt x="567844" y="36089"/>
                        <a:pt x="570334" y="34588"/>
                      </a:cubicBezTo>
                      <a:cubicBezTo>
                        <a:pt x="568969" y="32747"/>
                        <a:pt x="567801" y="31075"/>
                        <a:pt x="566829" y="29575"/>
                      </a:cubicBezTo>
                      <a:cubicBezTo>
                        <a:pt x="565857" y="28074"/>
                        <a:pt x="565056" y="26676"/>
                        <a:pt x="564424" y="25380"/>
                      </a:cubicBezTo>
                      <a:cubicBezTo>
                        <a:pt x="563794" y="24084"/>
                        <a:pt x="563341" y="22847"/>
                        <a:pt x="563069" y="21671"/>
                      </a:cubicBezTo>
                      <a:cubicBezTo>
                        <a:pt x="562796" y="20494"/>
                        <a:pt x="562659" y="19309"/>
                        <a:pt x="562659" y="18115"/>
                      </a:cubicBezTo>
                      <a:cubicBezTo>
                        <a:pt x="562659" y="16000"/>
                        <a:pt x="563018" y="13980"/>
                        <a:pt x="563734" y="12053"/>
                      </a:cubicBezTo>
                      <a:cubicBezTo>
                        <a:pt x="564450" y="10126"/>
                        <a:pt x="565602" y="8420"/>
                        <a:pt x="567188" y="6937"/>
                      </a:cubicBezTo>
                      <a:cubicBezTo>
                        <a:pt x="568773" y="5453"/>
                        <a:pt x="570811" y="4276"/>
                        <a:pt x="573301" y="3407"/>
                      </a:cubicBezTo>
                      <a:cubicBezTo>
                        <a:pt x="575791" y="2537"/>
                        <a:pt x="578809" y="2102"/>
                        <a:pt x="582356" y="2102"/>
                      </a:cubicBezTo>
                      <a:cubicBezTo>
                        <a:pt x="585357" y="2102"/>
                        <a:pt x="587958" y="2426"/>
                        <a:pt x="590158" y="3074"/>
                      </a:cubicBezTo>
                      <a:cubicBezTo>
                        <a:pt x="592357" y="3722"/>
                        <a:pt x="594182" y="4643"/>
                        <a:pt x="595632" y="5837"/>
                      </a:cubicBezTo>
                      <a:cubicBezTo>
                        <a:pt x="597082" y="7030"/>
                        <a:pt x="598173" y="8471"/>
                        <a:pt x="598906" y="10160"/>
                      </a:cubicBezTo>
                      <a:cubicBezTo>
                        <a:pt x="599639" y="11848"/>
                        <a:pt x="600006" y="13732"/>
                        <a:pt x="600006" y="15813"/>
                      </a:cubicBezTo>
                      <a:cubicBezTo>
                        <a:pt x="600006" y="17825"/>
                        <a:pt x="599682" y="19667"/>
                        <a:pt x="599034" y="21338"/>
                      </a:cubicBezTo>
                      <a:cubicBezTo>
                        <a:pt x="598386" y="23009"/>
                        <a:pt x="597346" y="24629"/>
                        <a:pt x="595913" y="26198"/>
                      </a:cubicBezTo>
                      <a:cubicBezTo>
                        <a:pt x="594481" y="27767"/>
                        <a:pt x="592648" y="29327"/>
                        <a:pt x="590413" y="30879"/>
                      </a:cubicBezTo>
                      <a:cubicBezTo>
                        <a:pt x="588180" y="32431"/>
                        <a:pt x="585477" y="34060"/>
                        <a:pt x="582305" y="35765"/>
                      </a:cubicBezTo>
                      <a:cubicBezTo>
                        <a:pt x="583465" y="37163"/>
                        <a:pt x="584726" y="38621"/>
                        <a:pt x="586091" y="40139"/>
                      </a:cubicBezTo>
                      <a:cubicBezTo>
                        <a:pt x="587455" y="41657"/>
                        <a:pt x="588879" y="43183"/>
                        <a:pt x="590363" y="44718"/>
                      </a:cubicBezTo>
                      <a:cubicBezTo>
                        <a:pt x="591846" y="46253"/>
                        <a:pt x="593364" y="47762"/>
                        <a:pt x="594916" y="49245"/>
                      </a:cubicBezTo>
                      <a:cubicBezTo>
                        <a:pt x="596467" y="50729"/>
                        <a:pt x="597993" y="52153"/>
                        <a:pt x="599494" y="53517"/>
                      </a:cubicBezTo>
                      <a:cubicBezTo>
                        <a:pt x="600176" y="52596"/>
                        <a:pt x="600791" y="51548"/>
                        <a:pt x="601337" y="50371"/>
                      </a:cubicBezTo>
                      <a:cubicBezTo>
                        <a:pt x="601882" y="49194"/>
                        <a:pt x="602360" y="47949"/>
                        <a:pt x="602769" y="46636"/>
                      </a:cubicBezTo>
                      <a:cubicBezTo>
                        <a:pt x="603178" y="45323"/>
                        <a:pt x="603485" y="43984"/>
                        <a:pt x="603689" y="42620"/>
                      </a:cubicBezTo>
                      <a:cubicBezTo>
                        <a:pt x="603894" y="41256"/>
                        <a:pt x="603997" y="39875"/>
                        <a:pt x="603997" y="38476"/>
                      </a:cubicBezTo>
                      <a:lnTo>
                        <a:pt x="603997" y="36635"/>
                      </a:lnTo>
                      <a:cubicBezTo>
                        <a:pt x="603997" y="36294"/>
                        <a:pt x="604056" y="36012"/>
                        <a:pt x="604176" y="35790"/>
                      </a:cubicBezTo>
                      <a:cubicBezTo>
                        <a:pt x="604295" y="35569"/>
                        <a:pt x="604491" y="35381"/>
                        <a:pt x="604764" y="35228"/>
                      </a:cubicBezTo>
                      <a:cubicBezTo>
                        <a:pt x="605037" y="35074"/>
                        <a:pt x="605437" y="34963"/>
                        <a:pt x="605966" y="34895"/>
                      </a:cubicBezTo>
                      <a:cubicBezTo>
                        <a:pt x="606494" y="34827"/>
                        <a:pt x="607186" y="34793"/>
                        <a:pt x="608038" y="34793"/>
                      </a:cubicBezTo>
                      <a:cubicBezTo>
                        <a:pt x="608789" y="34793"/>
                        <a:pt x="609428" y="34810"/>
                        <a:pt x="609957" y="34844"/>
                      </a:cubicBezTo>
                      <a:cubicBezTo>
                        <a:pt x="610485" y="34878"/>
                        <a:pt x="610920" y="34955"/>
                        <a:pt x="611262" y="35074"/>
                      </a:cubicBezTo>
                      <a:cubicBezTo>
                        <a:pt x="611603" y="35194"/>
                        <a:pt x="611849" y="35381"/>
                        <a:pt x="612003" y="35637"/>
                      </a:cubicBezTo>
                      <a:cubicBezTo>
                        <a:pt x="612157" y="35893"/>
                        <a:pt x="612233" y="36242"/>
                        <a:pt x="612233" y="36686"/>
                      </a:cubicBezTo>
                      <a:lnTo>
                        <a:pt x="612233" y="37965"/>
                      </a:lnTo>
                      <a:cubicBezTo>
                        <a:pt x="612233" y="39875"/>
                        <a:pt x="612071" y="41751"/>
                        <a:pt x="611747" y="43592"/>
                      </a:cubicBezTo>
                      <a:cubicBezTo>
                        <a:pt x="611424" y="45434"/>
                        <a:pt x="610980" y="47233"/>
                        <a:pt x="610417" y="48990"/>
                      </a:cubicBezTo>
                      <a:cubicBezTo>
                        <a:pt x="609855" y="50746"/>
                        <a:pt x="609155" y="52426"/>
                        <a:pt x="608319" y="54029"/>
                      </a:cubicBezTo>
                      <a:cubicBezTo>
                        <a:pt x="607484" y="55632"/>
                        <a:pt x="606554" y="57115"/>
                        <a:pt x="605531" y="58480"/>
                      </a:cubicBezTo>
                      <a:cubicBezTo>
                        <a:pt x="607066" y="59707"/>
                        <a:pt x="608405" y="60731"/>
                        <a:pt x="609547" y="61549"/>
                      </a:cubicBezTo>
                      <a:cubicBezTo>
                        <a:pt x="610690" y="62368"/>
                        <a:pt x="611662" y="63033"/>
                        <a:pt x="612464" y="63544"/>
                      </a:cubicBezTo>
                      <a:cubicBezTo>
                        <a:pt x="613265" y="64056"/>
                        <a:pt x="613930" y="64414"/>
                        <a:pt x="614459" y="64619"/>
                      </a:cubicBezTo>
                      <a:cubicBezTo>
                        <a:pt x="614987" y="64823"/>
                        <a:pt x="615422" y="64926"/>
                        <a:pt x="615763" y="64926"/>
                      </a:cubicBezTo>
                      <a:cubicBezTo>
                        <a:pt x="616104" y="64926"/>
                        <a:pt x="616428" y="64909"/>
                        <a:pt x="616736" y="64875"/>
                      </a:cubicBezTo>
                      <a:cubicBezTo>
                        <a:pt x="617042" y="64840"/>
                        <a:pt x="617289" y="64892"/>
                        <a:pt x="617477" y="65028"/>
                      </a:cubicBezTo>
                      <a:cubicBezTo>
                        <a:pt x="617664" y="65164"/>
                        <a:pt x="617810" y="65437"/>
                        <a:pt x="617912" y="65847"/>
                      </a:cubicBezTo>
                      <a:cubicBezTo>
                        <a:pt x="618014" y="66256"/>
                        <a:pt x="618065" y="66887"/>
                        <a:pt x="618065" y="67739"/>
                      </a:cubicBezTo>
                      <a:cubicBezTo>
                        <a:pt x="618065" y="68592"/>
                        <a:pt x="618048" y="69274"/>
                        <a:pt x="618014" y="69786"/>
                      </a:cubicBezTo>
                      <a:cubicBezTo>
                        <a:pt x="617981" y="70297"/>
                        <a:pt x="617921" y="70681"/>
                        <a:pt x="617835" y="70937"/>
                      </a:cubicBezTo>
                      <a:cubicBezTo>
                        <a:pt x="617750" y="71193"/>
                        <a:pt x="617605" y="71406"/>
                        <a:pt x="617401" y="71576"/>
                      </a:cubicBezTo>
                      <a:cubicBezTo>
                        <a:pt x="617196" y="71747"/>
                        <a:pt x="616820" y="71900"/>
                        <a:pt x="616275" y="72037"/>
                      </a:cubicBezTo>
                      <a:cubicBezTo>
                        <a:pt x="615729" y="72173"/>
                        <a:pt x="615013" y="72241"/>
                        <a:pt x="614126" y="72241"/>
                      </a:cubicBezTo>
                      <a:cubicBezTo>
                        <a:pt x="613444" y="72241"/>
                        <a:pt x="612693" y="72122"/>
                        <a:pt x="611875" y="71883"/>
                      </a:cubicBezTo>
                      <a:cubicBezTo>
                        <a:pt x="611057" y="71645"/>
                        <a:pt x="610102" y="71227"/>
                        <a:pt x="609010" y="70630"/>
                      </a:cubicBezTo>
                      <a:cubicBezTo>
                        <a:pt x="607918" y="70033"/>
                        <a:pt x="606649" y="69223"/>
                        <a:pt x="605199" y="68200"/>
                      </a:cubicBezTo>
                      <a:cubicBezTo>
                        <a:pt x="603749" y="67177"/>
                        <a:pt x="602053" y="65881"/>
                        <a:pt x="600109" y="64312"/>
                      </a:cubicBezTo>
                      <a:cubicBezTo>
                        <a:pt x="598676" y="65471"/>
                        <a:pt x="597167" y="66546"/>
                        <a:pt x="595581" y="67535"/>
                      </a:cubicBezTo>
                      <a:cubicBezTo>
                        <a:pt x="593995" y="68524"/>
                        <a:pt x="592307" y="69368"/>
                        <a:pt x="590516" y="70067"/>
                      </a:cubicBezTo>
                      <a:cubicBezTo>
                        <a:pt x="588726" y="70766"/>
                        <a:pt x="586849" y="71312"/>
                        <a:pt x="584889" y="71704"/>
                      </a:cubicBezTo>
                      <a:cubicBezTo>
                        <a:pt x="582928" y="72097"/>
                        <a:pt x="580805" y="72293"/>
                        <a:pt x="578519" y="72293"/>
                      </a:cubicBezTo>
                      <a:cubicBezTo>
                        <a:pt x="576371" y="72293"/>
                        <a:pt x="574332" y="72105"/>
                        <a:pt x="572405" y="71730"/>
                      </a:cubicBezTo>
                      <a:cubicBezTo>
                        <a:pt x="570478" y="71355"/>
                        <a:pt x="568696" y="70818"/>
                        <a:pt x="567059" y="70118"/>
                      </a:cubicBezTo>
                      <a:cubicBezTo>
                        <a:pt x="565422" y="69419"/>
                        <a:pt x="563956" y="68541"/>
                        <a:pt x="562659" y="67484"/>
                      </a:cubicBezTo>
                      <a:cubicBezTo>
                        <a:pt x="561363" y="66426"/>
                        <a:pt x="560264" y="65224"/>
                        <a:pt x="559360" y="63877"/>
                      </a:cubicBezTo>
                      <a:cubicBezTo>
                        <a:pt x="558456" y="62530"/>
                        <a:pt x="557757" y="61021"/>
                        <a:pt x="557263" y="59349"/>
                      </a:cubicBezTo>
                      <a:cubicBezTo>
                        <a:pt x="556767" y="57678"/>
                        <a:pt x="556521" y="55871"/>
                        <a:pt x="556521" y="53927"/>
                      </a:cubicBezTo>
                      <a:close/>
                      <a:moveTo>
                        <a:pt x="571613" y="17450"/>
                      </a:moveTo>
                      <a:cubicBezTo>
                        <a:pt x="571613" y="18371"/>
                        <a:pt x="571741" y="19309"/>
                        <a:pt x="571996" y="20264"/>
                      </a:cubicBezTo>
                      <a:cubicBezTo>
                        <a:pt x="572252" y="21219"/>
                        <a:pt x="572644" y="22216"/>
                        <a:pt x="573173" y="23257"/>
                      </a:cubicBezTo>
                      <a:cubicBezTo>
                        <a:pt x="573702" y="24297"/>
                        <a:pt x="574349" y="25414"/>
                        <a:pt x="575117" y="26607"/>
                      </a:cubicBezTo>
                      <a:cubicBezTo>
                        <a:pt x="575884" y="27801"/>
                        <a:pt x="576796" y="29131"/>
                        <a:pt x="577854" y="30598"/>
                      </a:cubicBezTo>
                      <a:cubicBezTo>
                        <a:pt x="580344" y="29200"/>
                        <a:pt x="582432" y="27912"/>
                        <a:pt x="584121" y="26735"/>
                      </a:cubicBezTo>
                      <a:cubicBezTo>
                        <a:pt x="585809" y="25559"/>
                        <a:pt x="587165" y="24425"/>
                        <a:pt x="588188" y="23333"/>
                      </a:cubicBezTo>
                      <a:cubicBezTo>
                        <a:pt x="589211" y="22242"/>
                        <a:pt x="589953" y="21150"/>
                        <a:pt x="590413" y="20059"/>
                      </a:cubicBezTo>
                      <a:cubicBezTo>
                        <a:pt x="590874" y="18968"/>
                        <a:pt x="591104" y="17808"/>
                        <a:pt x="591104" y="16580"/>
                      </a:cubicBezTo>
                      <a:cubicBezTo>
                        <a:pt x="591104" y="15591"/>
                        <a:pt x="590925" y="14645"/>
                        <a:pt x="590567" y="13741"/>
                      </a:cubicBezTo>
                      <a:cubicBezTo>
                        <a:pt x="590209" y="12837"/>
                        <a:pt x="589638" y="12036"/>
                        <a:pt x="588853" y="11336"/>
                      </a:cubicBezTo>
                      <a:cubicBezTo>
                        <a:pt x="588069" y="10637"/>
                        <a:pt x="587080" y="10083"/>
                        <a:pt x="585886" y="9674"/>
                      </a:cubicBezTo>
                      <a:cubicBezTo>
                        <a:pt x="584693" y="9264"/>
                        <a:pt x="583260" y="9060"/>
                        <a:pt x="581588" y="9060"/>
                      </a:cubicBezTo>
                      <a:cubicBezTo>
                        <a:pt x="579781" y="9060"/>
                        <a:pt x="578255" y="9290"/>
                        <a:pt x="577010" y="9751"/>
                      </a:cubicBezTo>
                      <a:cubicBezTo>
                        <a:pt x="575765" y="10211"/>
                        <a:pt x="574742" y="10825"/>
                        <a:pt x="573940" y="11592"/>
                      </a:cubicBezTo>
                      <a:cubicBezTo>
                        <a:pt x="573139" y="12360"/>
                        <a:pt x="572550" y="13255"/>
                        <a:pt x="572175" y="14278"/>
                      </a:cubicBezTo>
                      <a:cubicBezTo>
                        <a:pt x="571800" y="15301"/>
                        <a:pt x="571613" y="16359"/>
                        <a:pt x="571613" y="17450"/>
                      </a:cubicBezTo>
                      <a:close/>
                      <a:moveTo>
                        <a:pt x="565678" y="53057"/>
                      </a:moveTo>
                      <a:cubicBezTo>
                        <a:pt x="565678" y="54830"/>
                        <a:pt x="565976" y="56450"/>
                        <a:pt x="566573" y="57917"/>
                      </a:cubicBezTo>
                      <a:cubicBezTo>
                        <a:pt x="567170" y="59383"/>
                        <a:pt x="568049" y="60654"/>
                        <a:pt x="569208" y="61728"/>
                      </a:cubicBezTo>
                      <a:cubicBezTo>
                        <a:pt x="570368" y="62803"/>
                        <a:pt x="571817" y="63638"/>
                        <a:pt x="573557" y="64235"/>
                      </a:cubicBezTo>
                      <a:cubicBezTo>
                        <a:pt x="575296" y="64832"/>
                        <a:pt x="577308" y="65130"/>
                        <a:pt x="579593" y="65130"/>
                      </a:cubicBezTo>
                      <a:cubicBezTo>
                        <a:pt x="580992" y="65130"/>
                        <a:pt x="582356" y="64985"/>
                        <a:pt x="583686" y="64695"/>
                      </a:cubicBezTo>
                      <a:cubicBezTo>
                        <a:pt x="585017" y="64406"/>
                        <a:pt x="586287" y="64013"/>
                        <a:pt x="587498" y="63519"/>
                      </a:cubicBezTo>
                      <a:cubicBezTo>
                        <a:pt x="588708" y="63024"/>
                        <a:pt x="589859" y="62427"/>
                        <a:pt x="590951" y="61728"/>
                      </a:cubicBezTo>
                      <a:cubicBezTo>
                        <a:pt x="592042" y="61029"/>
                        <a:pt x="593048" y="60287"/>
                        <a:pt x="593969" y="59503"/>
                      </a:cubicBezTo>
                      <a:cubicBezTo>
                        <a:pt x="592195" y="57968"/>
                        <a:pt x="590430" y="56374"/>
                        <a:pt x="588674" y="54719"/>
                      </a:cubicBezTo>
                      <a:cubicBezTo>
                        <a:pt x="586918" y="53065"/>
                        <a:pt x="585221" y="51403"/>
                        <a:pt x="583584" y="49731"/>
                      </a:cubicBezTo>
                      <a:cubicBezTo>
                        <a:pt x="581947" y="48060"/>
                        <a:pt x="580369" y="46398"/>
                        <a:pt x="578852" y="44743"/>
                      </a:cubicBezTo>
                      <a:cubicBezTo>
                        <a:pt x="577334" y="43089"/>
                        <a:pt x="575944" y="41478"/>
                        <a:pt x="574682" y="39909"/>
                      </a:cubicBezTo>
                      <a:cubicBezTo>
                        <a:pt x="572977" y="41000"/>
                        <a:pt x="571553" y="42083"/>
                        <a:pt x="570410" y="43157"/>
                      </a:cubicBezTo>
                      <a:cubicBezTo>
                        <a:pt x="569268" y="44232"/>
                        <a:pt x="568347" y="45306"/>
                        <a:pt x="567648" y="46380"/>
                      </a:cubicBezTo>
                      <a:cubicBezTo>
                        <a:pt x="566949" y="47455"/>
                        <a:pt x="566446" y="48538"/>
                        <a:pt x="566138" y="49629"/>
                      </a:cubicBezTo>
                      <a:cubicBezTo>
                        <a:pt x="565831" y="50721"/>
                        <a:pt x="565678" y="51863"/>
                        <a:pt x="565678" y="5305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9" name="Полилиния: фигура 168">
                  <a:extLst>
                    <a:ext uri="{FF2B5EF4-FFF2-40B4-BE49-F238E27FC236}">
                      <a16:creationId xmlns:a16="http://schemas.microsoft.com/office/drawing/2014/main" id="{545B4AA8-C2AB-43FE-A032-98AD6103B072}"/>
                    </a:ext>
                  </a:extLst>
                </p:cNvPr>
                <p:cNvSpPr/>
                <p:nvPr/>
              </p:nvSpPr>
              <p:spPr>
                <a:xfrm>
                  <a:off x="671005" y="1093365"/>
                  <a:ext cx="308027" cy="68246"/>
                </a:xfrm>
                <a:custGeom>
                  <a:avLst/>
                  <a:gdLst>
                    <a:gd name="connsiteX0" fmla="*/ 42430 w 308027"/>
                    <a:gd name="connsiteY0" fmla="*/ 24728 h 68246"/>
                    <a:gd name="connsiteX1" fmla="*/ 41125 w 308027"/>
                    <a:gd name="connsiteY1" fmla="*/ 35573 h 68246"/>
                    <a:gd name="connsiteX2" fmla="*/ 37288 w 308027"/>
                    <a:gd name="connsiteY2" fmla="*/ 43733 h 68246"/>
                    <a:gd name="connsiteX3" fmla="*/ 31021 w 308027"/>
                    <a:gd name="connsiteY3" fmla="*/ 48900 h 68246"/>
                    <a:gd name="connsiteX4" fmla="*/ 22478 w 308027"/>
                    <a:gd name="connsiteY4" fmla="*/ 50716 h 68246"/>
                    <a:gd name="connsiteX5" fmla="*/ 18692 w 308027"/>
                    <a:gd name="connsiteY5" fmla="*/ 50307 h 68246"/>
                    <a:gd name="connsiteX6" fmla="*/ 15290 w 308027"/>
                    <a:gd name="connsiteY6" fmla="*/ 49028 h 68246"/>
                    <a:gd name="connsiteX7" fmla="*/ 11990 w 308027"/>
                    <a:gd name="connsiteY7" fmla="*/ 46828 h 68246"/>
                    <a:gd name="connsiteX8" fmla="*/ 8511 w 308027"/>
                    <a:gd name="connsiteY8" fmla="*/ 43708 h 68246"/>
                    <a:gd name="connsiteX9" fmla="*/ 8511 w 308027"/>
                    <a:gd name="connsiteY9" fmla="*/ 66729 h 68246"/>
                    <a:gd name="connsiteX10" fmla="*/ 8306 w 308027"/>
                    <a:gd name="connsiteY10" fmla="*/ 67446 h 68246"/>
                    <a:gd name="connsiteX11" fmla="*/ 7641 w 308027"/>
                    <a:gd name="connsiteY11" fmla="*/ 67957 h 68246"/>
                    <a:gd name="connsiteX12" fmla="*/ 6362 w 308027"/>
                    <a:gd name="connsiteY12" fmla="*/ 68264 h 68246"/>
                    <a:gd name="connsiteX13" fmla="*/ 4265 w 308027"/>
                    <a:gd name="connsiteY13" fmla="*/ 68366 h 68246"/>
                    <a:gd name="connsiteX14" fmla="*/ 2218 w 308027"/>
                    <a:gd name="connsiteY14" fmla="*/ 68264 h 68246"/>
                    <a:gd name="connsiteX15" fmla="*/ 914 w 308027"/>
                    <a:gd name="connsiteY15" fmla="*/ 67957 h 68246"/>
                    <a:gd name="connsiteX16" fmla="*/ 249 w 308027"/>
                    <a:gd name="connsiteY16" fmla="*/ 67446 h 68246"/>
                    <a:gd name="connsiteX17" fmla="*/ 70 w 308027"/>
                    <a:gd name="connsiteY17" fmla="*/ 66729 h 68246"/>
                    <a:gd name="connsiteX18" fmla="*/ 70 w 308027"/>
                    <a:gd name="connsiteY18" fmla="*/ 2422 h 68246"/>
                    <a:gd name="connsiteX19" fmla="*/ 223 w 308027"/>
                    <a:gd name="connsiteY19" fmla="*/ 1680 h 68246"/>
                    <a:gd name="connsiteX20" fmla="*/ 837 w 308027"/>
                    <a:gd name="connsiteY20" fmla="*/ 1194 h 68246"/>
                    <a:gd name="connsiteX21" fmla="*/ 2014 w 308027"/>
                    <a:gd name="connsiteY21" fmla="*/ 913 h 68246"/>
                    <a:gd name="connsiteX22" fmla="*/ 3753 w 308027"/>
                    <a:gd name="connsiteY22" fmla="*/ 836 h 68246"/>
                    <a:gd name="connsiteX23" fmla="*/ 5518 w 308027"/>
                    <a:gd name="connsiteY23" fmla="*/ 913 h 68246"/>
                    <a:gd name="connsiteX24" fmla="*/ 6669 w 308027"/>
                    <a:gd name="connsiteY24" fmla="*/ 1194 h 68246"/>
                    <a:gd name="connsiteX25" fmla="*/ 7309 w 308027"/>
                    <a:gd name="connsiteY25" fmla="*/ 1680 h 68246"/>
                    <a:gd name="connsiteX26" fmla="*/ 7488 w 308027"/>
                    <a:gd name="connsiteY26" fmla="*/ 2422 h 68246"/>
                    <a:gd name="connsiteX27" fmla="*/ 7488 w 308027"/>
                    <a:gd name="connsiteY27" fmla="*/ 8612 h 68246"/>
                    <a:gd name="connsiteX28" fmla="*/ 11529 w 308027"/>
                    <a:gd name="connsiteY28" fmla="*/ 4878 h 68246"/>
                    <a:gd name="connsiteX29" fmla="*/ 15443 w 308027"/>
                    <a:gd name="connsiteY29" fmla="*/ 2243 h 68246"/>
                    <a:gd name="connsiteX30" fmla="*/ 19485 w 308027"/>
                    <a:gd name="connsiteY30" fmla="*/ 657 h 68246"/>
                    <a:gd name="connsiteX31" fmla="*/ 23859 w 308027"/>
                    <a:gd name="connsiteY31" fmla="*/ 120 h 68246"/>
                    <a:gd name="connsiteX32" fmla="*/ 32403 w 308027"/>
                    <a:gd name="connsiteY32" fmla="*/ 2064 h 68246"/>
                    <a:gd name="connsiteX33" fmla="*/ 38158 w 308027"/>
                    <a:gd name="connsiteY33" fmla="*/ 7385 h 68246"/>
                    <a:gd name="connsiteX34" fmla="*/ 41407 w 308027"/>
                    <a:gd name="connsiteY34" fmla="*/ 15238 h 68246"/>
                    <a:gd name="connsiteX35" fmla="*/ 42430 w 308027"/>
                    <a:gd name="connsiteY35" fmla="*/ 24728 h 68246"/>
                    <a:gd name="connsiteX36" fmla="*/ 33682 w 308027"/>
                    <a:gd name="connsiteY36" fmla="*/ 25700 h 68246"/>
                    <a:gd name="connsiteX37" fmla="*/ 33141 w 308027"/>
                    <a:gd name="connsiteY37" fmla="*/ 18870 h 68246"/>
                    <a:gd name="connsiteX38" fmla="*/ 31288 w 308027"/>
                    <a:gd name="connsiteY38" fmla="*/ 13012 h 68246"/>
                    <a:gd name="connsiteX39" fmla="*/ 27762 w 308027"/>
                    <a:gd name="connsiteY39" fmla="*/ 8919 h 68246"/>
                    <a:gd name="connsiteX40" fmla="*/ 22255 w 308027"/>
                    <a:gd name="connsiteY40" fmla="*/ 7385 h 68246"/>
                    <a:gd name="connsiteX41" fmla="*/ 19011 w 308027"/>
                    <a:gd name="connsiteY41" fmla="*/ 7871 h 68246"/>
                    <a:gd name="connsiteX42" fmla="*/ 15769 w 308027"/>
                    <a:gd name="connsiteY42" fmla="*/ 9405 h 68246"/>
                    <a:gd name="connsiteX43" fmla="*/ 12320 w 308027"/>
                    <a:gd name="connsiteY43" fmla="*/ 12168 h 68246"/>
                    <a:gd name="connsiteX44" fmla="*/ 8511 w 308027"/>
                    <a:gd name="connsiteY44" fmla="*/ 16389 h 68246"/>
                    <a:gd name="connsiteX45" fmla="*/ 8511 w 308027"/>
                    <a:gd name="connsiteY45" fmla="*/ 34704 h 68246"/>
                    <a:gd name="connsiteX46" fmla="*/ 15151 w 308027"/>
                    <a:gd name="connsiteY46" fmla="*/ 41201 h 68246"/>
                    <a:gd name="connsiteX47" fmla="*/ 21740 w 308027"/>
                    <a:gd name="connsiteY47" fmla="*/ 43452 h 68246"/>
                    <a:gd name="connsiteX48" fmla="*/ 27221 w 308027"/>
                    <a:gd name="connsiteY48" fmla="*/ 41917 h 68246"/>
                    <a:gd name="connsiteX49" fmla="*/ 30928 w 308027"/>
                    <a:gd name="connsiteY49" fmla="*/ 37824 h 68246"/>
                    <a:gd name="connsiteX50" fmla="*/ 33012 w 308027"/>
                    <a:gd name="connsiteY50" fmla="*/ 32094 h 68246"/>
                    <a:gd name="connsiteX51" fmla="*/ 33682 w 308027"/>
                    <a:gd name="connsiteY51" fmla="*/ 25700 h 68246"/>
                    <a:gd name="connsiteX52" fmla="*/ 81550 w 308027"/>
                    <a:gd name="connsiteY52" fmla="*/ 5441 h 68246"/>
                    <a:gd name="connsiteX53" fmla="*/ 81499 w 308027"/>
                    <a:gd name="connsiteY53" fmla="*/ 7333 h 68246"/>
                    <a:gd name="connsiteX54" fmla="*/ 81294 w 308027"/>
                    <a:gd name="connsiteY54" fmla="*/ 8536 h 68246"/>
                    <a:gd name="connsiteX55" fmla="*/ 80910 w 308027"/>
                    <a:gd name="connsiteY55" fmla="*/ 9201 h 68246"/>
                    <a:gd name="connsiteX56" fmla="*/ 80271 w 308027"/>
                    <a:gd name="connsiteY56" fmla="*/ 9431 h 68246"/>
                    <a:gd name="connsiteX57" fmla="*/ 79273 w 308027"/>
                    <a:gd name="connsiteY57" fmla="*/ 9201 h 68246"/>
                    <a:gd name="connsiteX58" fmla="*/ 77943 w 308027"/>
                    <a:gd name="connsiteY58" fmla="*/ 8740 h 68246"/>
                    <a:gd name="connsiteX59" fmla="*/ 76281 w 308027"/>
                    <a:gd name="connsiteY59" fmla="*/ 8305 h 68246"/>
                    <a:gd name="connsiteX60" fmla="*/ 74285 w 308027"/>
                    <a:gd name="connsiteY60" fmla="*/ 8101 h 68246"/>
                    <a:gd name="connsiteX61" fmla="*/ 71778 w 308027"/>
                    <a:gd name="connsiteY61" fmla="*/ 8612 h 68246"/>
                    <a:gd name="connsiteX62" fmla="*/ 69195 w 308027"/>
                    <a:gd name="connsiteY62" fmla="*/ 10301 h 68246"/>
                    <a:gd name="connsiteX63" fmla="*/ 66355 w 308027"/>
                    <a:gd name="connsiteY63" fmla="*/ 13421 h 68246"/>
                    <a:gd name="connsiteX64" fmla="*/ 63081 w 308027"/>
                    <a:gd name="connsiteY64" fmla="*/ 18179 h 68246"/>
                    <a:gd name="connsiteX65" fmla="*/ 63081 w 308027"/>
                    <a:gd name="connsiteY65" fmla="*/ 48465 h 68246"/>
                    <a:gd name="connsiteX66" fmla="*/ 62877 w 308027"/>
                    <a:gd name="connsiteY66" fmla="*/ 49156 h 68246"/>
                    <a:gd name="connsiteX67" fmla="*/ 62212 w 308027"/>
                    <a:gd name="connsiteY67" fmla="*/ 49642 h 68246"/>
                    <a:gd name="connsiteX68" fmla="*/ 60933 w 308027"/>
                    <a:gd name="connsiteY68" fmla="*/ 49949 h 68246"/>
                    <a:gd name="connsiteX69" fmla="*/ 58835 w 308027"/>
                    <a:gd name="connsiteY69" fmla="*/ 50051 h 68246"/>
                    <a:gd name="connsiteX70" fmla="*/ 56789 w 308027"/>
                    <a:gd name="connsiteY70" fmla="*/ 49949 h 68246"/>
                    <a:gd name="connsiteX71" fmla="*/ 55484 w 308027"/>
                    <a:gd name="connsiteY71" fmla="*/ 49642 h 68246"/>
                    <a:gd name="connsiteX72" fmla="*/ 54819 w 308027"/>
                    <a:gd name="connsiteY72" fmla="*/ 49156 h 68246"/>
                    <a:gd name="connsiteX73" fmla="*/ 54640 w 308027"/>
                    <a:gd name="connsiteY73" fmla="*/ 48465 h 68246"/>
                    <a:gd name="connsiteX74" fmla="*/ 54640 w 308027"/>
                    <a:gd name="connsiteY74" fmla="*/ 2422 h 68246"/>
                    <a:gd name="connsiteX75" fmla="*/ 54793 w 308027"/>
                    <a:gd name="connsiteY75" fmla="*/ 1732 h 68246"/>
                    <a:gd name="connsiteX76" fmla="*/ 55407 w 308027"/>
                    <a:gd name="connsiteY76" fmla="*/ 1220 h 68246"/>
                    <a:gd name="connsiteX77" fmla="*/ 56584 w 308027"/>
                    <a:gd name="connsiteY77" fmla="*/ 913 h 68246"/>
                    <a:gd name="connsiteX78" fmla="*/ 58477 w 308027"/>
                    <a:gd name="connsiteY78" fmla="*/ 836 h 68246"/>
                    <a:gd name="connsiteX79" fmla="*/ 60344 w 308027"/>
                    <a:gd name="connsiteY79" fmla="*/ 913 h 68246"/>
                    <a:gd name="connsiteX80" fmla="*/ 61495 w 308027"/>
                    <a:gd name="connsiteY80" fmla="*/ 1220 h 68246"/>
                    <a:gd name="connsiteX81" fmla="*/ 62084 w 308027"/>
                    <a:gd name="connsiteY81" fmla="*/ 1732 h 68246"/>
                    <a:gd name="connsiteX82" fmla="*/ 62263 w 308027"/>
                    <a:gd name="connsiteY82" fmla="*/ 2422 h 68246"/>
                    <a:gd name="connsiteX83" fmla="*/ 62263 w 308027"/>
                    <a:gd name="connsiteY83" fmla="*/ 9124 h 68246"/>
                    <a:gd name="connsiteX84" fmla="*/ 65818 w 308027"/>
                    <a:gd name="connsiteY84" fmla="*/ 4622 h 68246"/>
                    <a:gd name="connsiteX85" fmla="*/ 68965 w 308027"/>
                    <a:gd name="connsiteY85" fmla="*/ 1885 h 68246"/>
                    <a:gd name="connsiteX86" fmla="*/ 71906 w 308027"/>
                    <a:gd name="connsiteY86" fmla="*/ 504 h 68246"/>
                    <a:gd name="connsiteX87" fmla="*/ 74848 w 308027"/>
                    <a:gd name="connsiteY87" fmla="*/ 120 h 68246"/>
                    <a:gd name="connsiteX88" fmla="*/ 76357 w 308027"/>
                    <a:gd name="connsiteY88" fmla="*/ 197 h 68246"/>
                    <a:gd name="connsiteX89" fmla="*/ 78122 w 308027"/>
                    <a:gd name="connsiteY89" fmla="*/ 478 h 68246"/>
                    <a:gd name="connsiteX90" fmla="*/ 79785 w 308027"/>
                    <a:gd name="connsiteY90" fmla="*/ 939 h 68246"/>
                    <a:gd name="connsiteX91" fmla="*/ 80834 w 308027"/>
                    <a:gd name="connsiteY91" fmla="*/ 1450 h 68246"/>
                    <a:gd name="connsiteX92" fmla="*/ 81243 w 308027"/>
                    <a:gd name="connsiteY92" fmla="*/ 1936 h 68246"/>
                    <a:gd name="connsiteX93" fmla="*/ 81422 w 308027"/>
                    <a:gd name="connsiteY93" fmla="*/ 2524 h 68246"/>
                    <a:gd name="connsiteX94" fmla="*/ 81524 w 308027"/>
                    <a:gd name="connsiteY94" fmla="*/ 3573 h 68246"/>
                    <a:gd name="connsiteX95" fmla="*/ 81550 w 308027"/>
                    <a:gd name="connsiteY95" fmla="*/ 5441 h 68246"/>
                    <a:gd name="connsiteX96" fmla="*/ 131512 w 308027"/>
                    <a:gd name="connsiteY96" fmla="*/ 24932 h 68246"/>
                    <a:gd name="connsiteX97" fmla="*/ 130029 w 308027"/>
                    <a:gd name="connsiteY97" fmla="*/ 35292 h 68246"/>
                    <a:gd name="connsiteX98" fmla="*/ 125604 w 308027"/>
                    <a:gd name="connsiteY98" fmla="*/ 43452 h 68246"/>
                    <a:gd name="connsiteX99" fmla="*/ 118237 w 308027"/>
                    <a:gd name="connsiteY99" fmla="*/ 48798 h 68246"/>
                    <a:gd name="connsiteX100" fmla="*/ 107979 w 308027"/>
                    <a:gd name="connsiteY100" fmla="*/ 50716 h 68246"/>
                    <a:gd name="connsiteX101" fmla="*/ 98079 w 308027"/>
                    <a:gd name="connsiteY101" fmla="*/ 49028 h 68246"/>
                    <a:gd name="connsiteX102" fmla="*/ 91045 w 308027"/>
                    <a:gd name="connsiteY102" fmla="*/ 44117 h 68246"/>
                    <a:gd name="connsiteX103" fmla="*/ 86850 w 308027"/>
                    <a:gd name="connsiteY103" fmla="*/ 36290 h 68246"/>
                    <a:gd name="connsiteX104" fmla="*/ 85469 w 308027"/>
                    <a:gd name="connsiteY104" fmla="*/ 25853 h 68246"/>
                    <a:gd name="connsiteX105" fmla="*/ 86927 w 308027"/>
                    <a:gd name="connsiteY105" fmla="*/ 15493 h 68246"/>
                    <a:gd name="connsiteX106" fmla="*/ 91327 w 308027"/>
                    <a:gd name="connsiteY106" fmla="*/ 7333 h 68246"/>
                    <a:gd name="connsiteX107" fmla="*/ 98668 w 308027"/>
                    <a:gd name="connsiteY107" fmla="*/ 2013 h 68246"/>
                    <a:gd name="connsiteX108" fmla="*/ 108951 w 308027"/>
                    <a:gd name="connsiteY108" fmla="*/ 120 h 68246"/>
                    <a:gd name="connsiteX109" fmla="*/ 118850 w 308027"/>
                    <a:gd name="connsiteY109" fmla="*/ 1808 h 68246"/>
                    <a:gd name="connsiteX110" fmla="*/ 125885 w 308027"/>
                    <a:gd name="connsiteY110" fmla="*/ 6720 h 68246"/>
                    <a:gd name="connsiteX111" fmla="*/ 130105 w 308027"/>
                    <a:gd name="connsiteY111" fmla="*/ 14547 h 68246"/>
                    <a:gd name="connsiteX112" fmla="*/ 131512 w 308027"/>
                    <a:gd name="connsiteY112" fmla="*/ 24932 h 68246"/>
                    <a:gd name="connsiteX113" fmla="*/ 122764 w 308027"/>
                    <a:gd name="connsiteY113" fmla="*/ 25495 h 68246"/>
                    <a:gd name="connsiteX114" fmla="*/ 122067 w 308027"/>
                    <a:gd name="connsiteY114" fmla="*/ 18435 h 68246"/>
                    <a:gd name="connsiteX115" fmla="*/ 119770 w 308027"/>
                    <a:gd name="connsiteY115" fmla="*/ 12603 h 68246"/>
                    <a:gd name="connsiteX116" fmla="*/ 115434 w 308027"/>
                    <a:gd name="connsiteY116" fmla="*/ 8638 h 68246"/>
                    <a:gd name="connsiteX117" fmla="*/ 108620 w 308027"/>
                    <a:gd name="connsiteY117" fmla="*/ 7180 h 68246"/>
                    <a:gd name="connsiteX118" fmla="*/ 102141 w 308027"/>
                    <a:gd name="connsiteY118" fmla="*/ 8510 h 68246"/>
                    <a:gd name="connsiteX119" fmla="*/ 97675 w 308027"/>
                    <a:gd name="connsiteY119" fmla="*/ 12270 h 68246"/>
                    <a:gd name="connsiteX120" fmla="*/ 95068 w 308027"/>
                    <a:gd name="connsiteY120" fmla="*/ 18026 h 68246"/>
                    <a:gd name="connsiteX121" fmla="*/ 94217 w 308027"/>
                    <a:gd name="connsiteY121" fmla="*/ 25290 h 68246"/>
                    <a:gd name="connsiteX122" fmla="*/ 94914 w 308027"/>
                    <a:gd name="connsiteY122" fmla="*/ 32401 h 68246"/>
                    <a:gd name="connsiteX123" fmla="*/ 97237 w 308027"/>
                    <a:gd name="connsiteY123" fmla="*/ 38208 h 68246"/>
                    <a:gd name="connsiteX124" fmla="*/ 101599 w 308027"/>
                    <a:gd name="connsiteY124" fmla="*/ 42147 h 68246"/>
                    <a:gd name="connsiteX125" fmla="*/ 108413 w 308027"/>
                    <a:gd name="connsiteY125" fmla="*/ 43605 h 68246"/>
                    <a:gd name="connsiteX126" fmla="*/ 114866 w 308027"/>
                    <a:gd name="connsiteY126" fmla="*/ 42275 h 68246"/>
                    <a:gd name="connsiteX127" fmla="*/ 119357 w 308027"/>
                    <a:gd name="connsiteY127" fmla="*/ 38541 h 68246"/>
                    <a:gd name="connsiteX128" fmla="*/ 121938 w 308027"/>
                    <a:gd name="connsiteY128" fmla="*/ 32811 h 68246"/>
                    <a:gd name="connsiteX129" fmla="*/ 122764 w 308027"/>
                    <a:gd name="connsiteY129" fmla="*/ 25495 h 68246"/>
                    <a:gd name="connsiteX130" fmla="*/ 176362 w 308027"/>
                    <a:gd name="connsiteY130" fmla="*/ 41457 h 68246"/>
                    <a:gd name="connsiteX131" fmla="*/ 176311 w 308027"/>
                    <a:gd name="connsiteY131" fmla="*/ 42966 h 68246"/>
                    <a:gd name="connsiteX132" fmla="*/ 176132 w 308027"/>
                    <a:gd name="connsiteY132" fmla="*/ 44040 h 68246"/>
                    <a:gd name="connsiteX133" fmla="*/ 175825 w 308027"/>
                    <a:gd name="connsiteY133" fmla="*/ 44808 h 68246"/>
                    <a:gd name="connsiteX134" fmla="*/ 175007 w 308027"/>
                    <a:gd name="connsiteY134" fmla="*/ 45780 h 68246"/>
                    <a:gd name="connsiteX135" fmla="*/ 172832 w 308027"/>
                    <a:gd name="connsiteY135" fmla="*/ 47366 h 68246"/>
                    <a:gd name="connsiteX136" fmla="*/ 169380 w 308027"/>
                    <a:gd name="connsiteY136" fmla="*/ 49054 h 68246"/>
                    <a:gd name="connsiteX137" fmla="*/ 165210 w 308027"/>
                    <a:gd name="connsiteY137" fmla="*/ 50256 h 68246"/>
                    <a:gd name="connsiteX138" fmla="*/ 160554 w 308027"/>
                    <a:gd name="connsiteY138" fmla="*/ 50716 h 68246"/>
                    <a:gd name="connsiteX139" fmla="*/ 151755 w 308027"/>
                    <a:gd name="connsiteY139" fmla="*/ 49079 h 68246"/>
                    <a:gd name="connsiteX140" fmla="*/ 145334 w 308027"/>
                    <a:gd name="connsiteY140" fmla="*/ 44296 h 68246"/>
                    <a:gd name="connsiteX141" fmla="*/ 141395 w 308027"/>
                    <a:gd name="connsiteY141" fmla="*/ 36571 h 68246"/>
                    <a:gd name="connsiteX142" fmla="*/ 140039 w 308027"/>
                    <a:gd name="connsiteY142" fmla="*/ 26007 h 68246"/>
                    <a:gd name="connsiteX143" fmla="*/ 141702 w 308027"/>
                    <a:gd name="connsiteY143" fmla="*/ 14317 h 68246"/>
                    <a:gd name="connsiteX144" fmla="*/ 146255 w 308027"/>
                    <a:gd name="connsiteY144" fmla="*/ 6310 h 68246"/>
                    <a:gd name="connsiteX145" fmla="*/ 153059 w 308027"/>
                    <a:gd name="connsiteY145" fmla="*/ 1680 h 68246"/>
                    <a:gd name="connsiteX146" fmla="*/ 161526 w 308027"/>
                    <a:gd name="connsiteY146" fmla="*/ 171 h 68246"/>
                    <a:gd name="connsiteX147" fmla="*/ 165798 w 308027"/>
                    <a:gd name="connsiteY147" fmla="*/ 580 h 68246"/>
                    <a:gd name="connsiteX148" fmla="*/ 169609 w 308027"/>
                    <a:gd name="connsiteY148" fmla="*/ 1655 h 68246"/>
                    <a:gd name="connsiteX149" fmla="*/ 172705 w 308027"/>
                    <a:gd name="connsiteY149" fmla="*/ 3189 h 68246"/>
                    <a:gd name="connsiteX150" fmla="*/ 174675 w 308027"/>
                    <a:gd name="connsiteY150" fmla="*/ 4673 h 68246"/>
                    <a:gd name="connsiteX151" fmla="*/ 175518 w 308027"/>
                    <a:gd name="connsiteY151" fmla="*/ 5645 h 68246"/>
                    <a:gd name="connsiteX152" fmla="*/ 175902 w 308027"/>
                    <a:gd name="connsiteY152" fmla="*/ 6489 h 68246"/>
                    <a:gd name="connsiteX153" fmla="*/ 176107 w 308027"/>
                    <a:gd name="connsiteY153" fmla="*/ 7589 h 68246"/>
                    <a:gd name="connsiteX154" fmla="*/ 176158 w 308027"/>
                    <a:gd name="connsiteY154" fmla="*/ 9124 h 68246"/>
                    <a:gd name="connsiteX155" fmla="*/ 175698 w 308027"/>
                    <a:gd name="connsiteY155" fmla="*/ 11912 h 68246"/>
                    <a:gd name="connsiteX156" fmla="*/ 174572 w 308027"/>
                    <a:gd name="connsiteY156" fmla="*/ 12705 h 68246"/>
                    <a:gd name="connsiteX157" fmla="*/ 172807 w 308027"/>
                    <a:gd name="connsiteY157" fmla="*/ 11861 h 68246"/>
                    <a:gd name="connsiteX158" fmla="*/ 170274 w 308027"/>
                    <a:gd name="connsiteY158" fmla="*/ 9994 h 68246"/>
                    <a:gd name="connsiteX159" fmla="*/ 166565 w 308027"/>
                    <a:gd name="connsiteY159" fmla="*/ 8126 h 68246"/>
                    <a:gd name="connsiteX160" fmla="*/ 161423 w 308027"/>
                    <a:gd name="connsiteY160" fmla="*/ 7282 h 68246"/>
                    <a:gd name="connsiteX161" fmla="*/ 152087 w 308027"/>
                    <a:gd name="connsiteY161" fmla="*/ 11963 h 68246"/>
                    <a:gd name="connsiteX162" fmla="*/ 148839 w 308027"/>
                    <a:gd name="connsiteY162" fmla="*/ 25546 h 68246"/>
                    <a:gd name="connsiteX163" fmla="*/ 149683 w 308027"/>
                    <a:gd name="connsiteY163" fmla="*/ 33348 h 68246"/>
                    <a:gd name="connsiteX164" fmla="*/ 152164 w 308027"/>
                    <a:gd name="connsiteY164" fmla="*/ 38950 h 68246"/>
                    <a:gd name="connsiteX165" fmla="*/ 156180 w 308027"/>
                    <a:gd name="connsiteY165" fmla="*/ 42301 h 68246"/>
                    <a:gd name="connsiteX166" fmla="*/ 161628 w 308027"/>
                    <a:gd name="connsiteY166" fmla="*/ 43401 h 68246"/>
                    <a:gd name="connsiteX167" fmla="*/ 166744 w 308027"/>
                    <a:gd name="connsiteY167" fmla="*/ 42480 h 68246"/>
                    <a:gd name="connsiteX168" fmla="*/ 170556 w 308027"/>
                    <a:gd name="connsiteY168" fmla="*/ 40459 h 68246"/>
                    <a:gd name="connsiteX169" fmla="*/ 173268 w 308027"/>
                    <a:gd name="connsiteY169" fmla="*/ 38464 h 68246"/>
                    <a:gd name="connsiteX170" fmla="*/ 174981 w 308027"/>
                    <a:gd name="connsiteY170" fmla="*/ 37569 h 68246"/>
                    <a:gd name="connsiteX171" fmla="*/ 175595 w 308027"/>
                    <a:gd name="connsiteY171" fmla="*/ 37773 h 68246"/>
                    <a:gd name="connsiteX172" fmla="*/ 176030 w 308027"/>
                    <a:gd name="connsiteY172" fmla="*/ 38464 h 68246"/>
                    <a:gd name="connsiteX173" fmla="*/ 176286 w 308027"/>
                    <a:gd name="connsiteY173" fmla="*/ 39692 h 68246"/>
                    <a:gd name="connsiteX174" fmla="*/ 176362 w 308027"/>
                    <a:gd name="connsiteY174" fmla="*/ 41457 h 68246"/>
                    <a:gd name="connsiteX175" fmla="*/ 226209 w 308027"/>
                    <a:gd name="connsiteY175" fmla="*/ 23449 h 68246"/>
                    <a:gd name="connsiteX176" fmla="*/ 225207 w 308027"/>
                    <a:gd name="connsiteY176" fmla="*/ 26288 h 68246"/>
                    <a:gd name="connsiteX177" fmla="*/ 222920 w 308027"/>
                    <a:gd name="connsiteY177" fmla="*/ 27132 h 68246"/>
                    <a:gd name="connsiteX178" fmla="*/ 192597 w 308027"/>
                    <a:gd name="connsiteY178" fmla="*/ 27132 h 68246"/>
                    <a:gd name="connsiteX179" fmla="*/ 193368 w 308027"/>
                    <a:gd name="connsiteY179" fmla="*/ 34039 h 68246"/>
                    <a:gd name="connsiteX180" fmla="*/ 195938 w 308027"/>
                    <a:gd name="connsiteY180" fmla="*/ 39308 h 68246"/>
                    <a:gd name="connsiteX181" fmla="*/ 200617 w 308027"/>
                    <a:gd name="connsiteY181" fmla="*/ 42684 h 68246"/>
                    <a:gd name="connsiteX182" fmla="*/ 207660 w 308027"/>
                    <a:gd name="connsiteY182" fmla="*/ 43861 h 68246"/>
                    <a:gd name="connsiteX183" fmla="*/ 213520 w 308027"/>
                    <a:gd name="connsiteY183" fmla="*/ 43324 h 68246"/>
                    <a:gd name="connsiteX184" fmla="*/ 217968 w 308027"/>
                    <a:gd name="connsiteY184" fmla="*/ 42122 h 68246"/>
                    <a:gd name="connsiteX185" fmla="*/ 221052 w 308027"/>
                    <a:gd name="connsiteY185" fmla="*/ 40919 h 68246"/>
                    <a:gd name="connsiteX186" fmla="*/ 222878 w 308027"/>
                    <a:gd name="connsiteY186" fmla="*/ 40382 h 68246"/>
                    <a:gd name="connsiteX187" fmla="*/ 223520 w 308027"/>
                    <a:gd name="connsiteY187" fmla="*/ 40561 h 68246"/>
                    <a:gd name="connsiteX188" fmla="*/ 223956 w 308027"/>
                    <a:gd name="connsiteY188" fmla="*/ 41099 h 68246"/>
                    <a:gd name="connsiteX189" fmla="*/ 224187 w 308027"/>
                    <a:gd name="connsiteY189" fmla="*/ 42096 h 68246"/>
                    <a:gd name="connsiteX190" fmla="*/ 224265 w 308027"/>
                    <a:gd name="connsiteY190" fmla="*/ 43656 h 68246"/>
                    <a:gd name="connsiteX191" fmla="*/ 224214 w 308027"/>
                    <a:gd name="connsiteY191" fmla="*/ 44808 h 68246"/>
                    <a:gd name="connsiteX192" fmla="*/ 224085 w 308027"/>
                    <a:gd name="connsiteY192" fmla="*/ 45677 h 68246"/>
                    <a:gd name="connsiteX193" fmla="*/ 223830 w 308027"/>
                    <a:gd name="connsiteY193" fmla="*/ 46368 h 68246"/>
                    <a:gd name="connsiteX194" fmla="*/ 223369 w 308027"/>
                    <a:gd name="connsiteY194" fmla="*/ 46956 h 68246"/>
                    <a:gd name="connsiteX195" fmla="*/ 221707 w 308027"/>
                    <a:gd name="connsiteY195" fmla="*/ 47877 h 68246"/>
                    <a:gd name="connsiteX196" fmla="*/ 218126 w 308027"/>
                    <a:gd name="connsiteY196" fmla="*/ 49131 h 68246"/>
                    <a:gd name="connsiteX197" fmla="*/ 213036 w 308027"/>
                    <a:gd name="connsiteY197" fmla="*/ 50230 h 68246"/>
                    <a:gd name="connsiteX198" fmla="*/ 206871 w 308027"/>
                    <a:gd name="connsiteY198" fmla="*/ 50716 h 68246"/>
                    <a:gd name="connsiteX199" fmla="*/ 196920 w 308027"/>
                    <a:gd name="connsiteY199" fmla="*/ 49131 h 68246"/>
                    <a:gd name="connsiteX200" fmla="*/ 189733 w 308027"/>
                    <a:gd name="connsiteY200" fmla="*/ 44424 h 68246"/>
                    <a:gd name="connsiteX201" fmla="*/ 185332 w 308027"/>
                    <a:gd name="connsiteY201" fmla="*/ 36597 h 68246"/>
                    <a:gd name="connsiteX202" fmla="*/ 183849 w 308027"/>
                    <a:gd name="connsiteY202" fmla="*/ 25648 h 68246"/>
                    <a:gd name="connsiteX203" fmla="*/ 185383 w 308027"/>
                    <a:gd name="connsiteY203" fmla="*/ 14982 h 68246"/>
                    <a:gd name="connsiteX204" fmla="*/ 189809 w 308027"/>
                    <a:gd name="connsiteY204" fmla="*/ 6950 h 68246"/>
                    <a:gd name="connsiteX205" fmla="*/ 196793 w 308027"/>
                    <a:gd name="connsiteY205" fmla="*/ 1885 h 68246"/>
                    <a:gd name="connsiteX206" fmla="*/ 205950 w 308027"/>
                    <a:gd name="connsiteY206" fmla="*/ 120 h 68246"/>
                    <a:gd name="connsiteX207" fmla="*/ 215184 w 308027"/>
                    <a:gd name="connsiteY207" fmla="*/ 1859 h 68246"/>
                    <a:gd name="connsiteX208" fmla="*/ 221451 w 308027"/>
                    <a:gd name="connsiteY208" fmla="*/ 6540 h 68246"/>
                    <a:gd name="connsiteX209" fmla="*/ 225058 w 308027"/>
                    <a:gd name="connsiteY209" fmla="*/ 13447 h 68246"/>
                    <a:gd name="connsiteX210" fmla="*/ 226209 w 308027"/>
                    <a:gd name="connsiteY210" fmla="*/ 21914 h 68246"/>
                    <a:gd name="connsiteX211" fmla="*/ 217716 w 308027"/>
                    <a:gd name="connsiteY211" fmla="*/ 20942 h 68246"/>
                    <a:gd name="connsiteX212" fmla="*/ 214757 w 308027"/>
                    <a:gd name="connsiteY212" fmla="*/ 10505 h 68246"/>
                    <a:gd name="connsiteX213" fmla="*/ 205517 w 308027"/>
                    <a:gd name="connsiteY213" fmla="*/ 6720 h 68246"/>
                    <a:gd name="connsiteX214" fmla="*/ 200010 w 308027"/>
                    <a:gd name="connsiteY214" fmla="*/ 7896 h 68246"/>
                    <a:gd name="connsiteX215" fmla="*/ 196046 w 308027"/>
                    <a:gd name="connsiteY215" fmla="*/ 11017 h 68246"/>
                    <a:gd name="connsiteX216" fmla="*/ 193575 w 308027"/>
                    <a:gd name="connsiteY216" fmla="*/ 15544 h 68246"/>
                    <a:gd name="connsiteX217" fmla="*/ 192597 w 308027"/>
                    <a:gd name="connsiteY217" fmla="*/ 20942 h 68246"/>
                    <a:gd name="connsiteX218" fmla="*/ 267418 w 308027"/>
                    <a:gd name="connsiteY218" fmla="*/ 35931 h 68246"/>
                    <a:gd name="connsiteX219" fmla="*/ 266113 w 308027"/>
                    <a:gd name="connsiteY219" fmla="*/ 42224 h 68246"/>
                    <a:gd name="connsiteX220" fmla="*/ 262404 w 308027"/>
                    <a:gd name="connsiteY220" fmla="*/ 46880 h 68246"/>
                    <a:gd name="connsiteX221" fmla="*/ 256673 w 308027"/>
                    <a:gd name="connsiteY221" fmla="*/ 49744 h 68246"/>
                    <a:gd name="connsiteX222" fmla="*/ 249358 w 308027"/>
                    <a:gd name="connsiteY222" fmla="*/ 50716 h 68246"/>
                    <a:gd name="connsiteX223" fmla="*/ 244677 w 308027"/>
                    <a:gd name="connsiteY223" fmla="*/ 50333 h 68246"/>
                    <a:gd name="connsiteX224" fmla="*/ 240687 w 308027"/>
                    <a:gd name="connsiteY224" fmla="*/ 49361 h 68246"/>
                    <a:gd name="connsiteX225" fmla="*/ 237694 w 308027"/>
                    <a:gd name="connsiteY225" fmla="*/ 48133 h 68246"/>
                    <a:gd name="connsiteX226" fmla="*/ 235903 w 308027"/>
                    <a:gd name="connsiteY226" fmla="*/ 46982 h 68246"/>
                    <a:gd name="connsiteX227" fmla="*/ 235084 w 308027"/>
                    <a:gd name="connsiteY227" fmla="*/ 45549 h 68246"/>
                    <a:gd name="connsiteX228" fmla="*/ 234829 w 308027"/>
                    <a:gd name="connsiteY228" fmla="*/ 43043 h 68246"/>
                    <a:gd name="connsiteX229" fmla="*/ 234931 w 308027"/>
                    <a:gd name="connsiteY229" fmla="*/ 41405 h 68246"/>
                    <a:gd name="connsiteX230" fmla="*/ 235187 w 308027"/>
                    <a:gd name="connsiteY230" fmla="*/ 40331 h 68246"/>
                    <a:gd name="connsiteX231" fmla="*/ 235621 w 308027"/>
                    <a:gd name="connsiteY231" fmla="*/ 39743 h 68246"/>
                    <a:gd name="connsiteX232" fmla="*/ 236261 w 308027"/>
                    <a:gd name="connsiteY232" fmla="*/ 39564 h 68246"/>
                    <a:gd name="connsiteX233" fmla="*/ 237923 w 308027"/>
                    <a:gd name="connsiteY233" fmla="*/ 40254 h 68246"/>
                    <a:gd name="connsiteX234" fmla="*/ 240635 w 308027"/>
                    <a:gd name="connsiteY234" fmla="*/ 41764 h 68246"/>
                    <a:gd name="connsiteX235" fmla="*/ 244447 w 308027"/>
                    <a:gd name="connsiteY235" fmla="*/ 43273 h 68246"/>
                    <a:gd name="connsiteX236" fmla="*/ 249511 w 308027"/>
                    <a:gd name="connsiteY236" fmla="*/ 43963 h 68246"/>
                    <a:gd name="connsiteX237" fmla="*/ 253400 w 308027"/>
                    <a:gd name="connsiteY237" fmla="*/ 43503 h 68246"/>
                    <a:gd name="connsiteX238" fmla="*/ 256418 w 308027"/>
                    <a:gd name="connsiteY238" fmla="*/ 42147 h 68246"/>
                    <a:gd name="connsiteX239" fmla="*/ 258388 w 308027"/>
                    <a:gd name="connsiteY239" fmla="*/ 39871 h 68246"/>
                    <a:gd name="connsiteX240" fmla="*/ 259078 w 308027"/>
                    <a:gd name="connsiteY240" fmla="*/ 36597 h 68246"/>
                    <a:gd name="connsiteX241" fmla="*/ 258081 w 308027"/>
                    <a:gd name="connsiteY241" fmla="*/ 33322 h 68246"/>
                    <a:gd name="connsiteX242" fmla="*/ 255446 w 308027"/>
                    <a:gd name="connsiteY242" fmla="*/ 30969 h 68246"/>
                    <a:gd name="connsiteX243" fmla="*/ 251762 w 308027"/>
                    <a:gd name="connsiteY243" fmla="*/ 29153 h 68246"/>
                    <a:gd name="connsiteX244" fmla="*/ 247542 w 308027"/>
                    <a:gd name="connsiteY244" fmla="*/ 27490 h 68246"/>
                    <a:gd name="connsiteX245" fmla="*/ 243295 w 308027"/>
                    <a:gd name="connsiteY245" fmla="*/ 25521 h 68246"/>
                    <a:gd name="connsiteX246" fmla="*/ 239586 w 308027"/>
                    <a:gd name="connsiteY246" fmla="*/ 22835 h 68246"/>
                    <a:gd name="connsiteX247" fmla="*/ 236952 w 308027"/>
                    <a:gd name="connsiteY247" fmla="*/ 19049 h 68246"/>
                    <a:gd name="connsiteX248" fmla="*/ 235955 w 308027"/>
                    <a:gd name="connsiteY248" fmla="*/ 13779 h 68246"/>
                    <a:gd name="connsiteX249" fmla="*/ 237003 w 308027"/>
                    <a:gd name="connsiteY249" fmla="*/ 8587 h 68246"/>
                    <a:gd name="connsiteX250" fmla="*/ 240149 w 308027"/>
                    <a:gd name="connsiteY250" fmla="*/ 4238 h 68246"/>
                    <a:gd name="connsiteX251" fmla="*/ 245393 w 308027"/>
                    <a:gd name="connsiteY251" fmla="*/ 1245 h 68246"/>
                    <a:gd name="connsiteX252" fmla="*/ 252735 w 308027"/>
                    <a:gd name="connsiteY252" fmla="*/ 120 h 68246"/>
                    <a:gd name="connsiteX253" fmla="*/ 256418 w 308027"/>
                    <a:gd name="connsiteY253" fmla="*/ 427 h 68246"/>
                    <a:gd name="connsiteX254" fmla="*/ 259743 w 308027"/>
                    <a:gd name="connsiteY254" fmla="*/ 1194 h 68246"/>
                    <a:gd name="connsiteX255" fmla="*/ 262276 w 308027"/>
                    <a:gd name="connsiteY255" fmla="*/ 2192 h 68246"/>
                    <a:gd name="connsiteX256" fmla="*/ 263862 w 308027"/>
                    <a:gd name="connsiteY256" fmla="*/ 3138 h 68246"/>
                    <a:gd name="connsiteX257" fmla="*/ 264578 w 308027"/>
                    <a:gd name="connsiteY257" fmla="*/ 3855 h 68246"/>
                    <a:gd name="connsiteX258" fmla="*/ 264833 w 308027"/>
                    <a:gd name="connsiteY258" fmla="*/ 4545 h 68246"/>
                    <a:gd name="connsiteX259" fmla="*/ 264988 w 308027"/>
                    <a:gd name="connsiteY259" fmla="*/ 5492 h 68246"/>
                    <a:gd name="connsiteX260" fmla="*/ 265064 w 308027"/>
                    <a:gd name="connsiteY260" fmla="*/ 6873 h 68246"/>
                    <a:gd name="connsiteX261" fmla="*/ 264988 w 308027"/>
                    <a:gd name="connsiteY261" fmla="*/ 8382 h 68246"/>
                    <a:gd name="connsiteX262" fmla="*/ 264732 w 308027"/>
                    <a:gd name="connsiteY262" fmla="*/ 9431 h 68246"/>
                    <a:gd name="connsiteX263" fmla="*/ 264296 w 308027"/>
                    <a:gd name="connsiteY263" fmla="*/ 10019 h 68246"/>
                    <a:gd name="connsiteX264" fmla="*/ 263734 w 308027"/>
                    <a:gd name="connsiteY264" fmla="*/ 10198 h 68246"/>
                    <a:gd name="connsiteX265" fmla="*/ 262404 w 308027"/>
                    <a:gd name="connsiteY265" fmla="*/ 9636 h 68246"/>
                    <a:gd name="connsiteX266" fmla="*/ 260153 w 308027"/>
                    <a:gd name="connsiteY266" fmla="*/ 8433 h 68246"/>
                    <a:gd name="connsiteX267" fmla="*/ 256904 w 308027"/>
                    <a:gd name="connsiteY267" fmla="*/ 7231 h 68246"/>
                    <a:gd name="connsiteX268" fmla="*/ 252632 w 308027"/>
                    <a:gd name="connsiteY268" fmla="*/ 6668 h 68246"/>
                    <a:gd name="connsiteX269" fmla="*/ 248847 w 308027"/>
                    <a:gd name="connsiteY269" fmla="*/ 7154 h 68246"/>
                    <a:gd name="connsiteX270" fmla="*/ 246161 w 308027"/>
                    <a:gd name="connsiteY270" fmla="*/ 8536 h 68246"/>
                    <a:gd name="connsiteX271" fmla="*/ 244575 w 308027"/>
                    <a:gd name="connsiteY271" fmla="*/ 10659 h 68246"/>
                    <a:gd name="connsiteX272" fmla="*/ 244037 w 308027"/>
                    <a:gd name="connsiteY272" fmla="*/ 13319 h 68246"/>
                    <a:gd name="connsiteX273" fmla="*/ 245060 w 308027"/>
                    <a:gd name="connsiteY273" fmla="*/ 16670 h 68246"/>
                    <a:gd name="connsiteX274" fmla="*/ 247721 w 308027"/>
                    <a:gd name="connsiteY274" fmla="*/ 19049 h 68246"/>
                    <a:gd name="connsiteX275" fmla="*/ 251456 w 308027"/>
                    <a:gd name="connsiteY275" fmla="*/ 20891 h 68246"/>
                    <a:gd name="connsiteX276" fmla="*/ 255728 w 308027"/>
                    <a:gd name="connsiteY276" fmla="*/ 22579 h 68246"/>
                    <a:gd name="connsiteX277" fmla="*/ 260025 w 308027"/>
                    <a:gd name="connsiteY277" fmla="*/ 24523 h 68246"/>
                    <a:gd name="connsiteX278" fmla="*/ 263785 w 308027"/>
                    <a:gd name="connsiteY278" fmla="*/ 27132 h 68246"/>
                    <a:gd name="connsiteX279" fmla="*/ 266419 w 308027"/>
                    <a:gd name="connsiteY279" fmla="*/ 30816 h 68246"/>
                    <a:gd name="connsiteX280" fmla="*/ 267418 w 308027"/>
                    <a:gd name="connsiteY280" fmla="*/ 35931 h 68246"/>
                    <a:gd name="connsiteX281" fmla="*/ 308097 w 308027"/>
                    <a:gd name="connsiteY281" fmla="*/ 35931 h 68246"/>
                    <a:gd name="connsiteX282" fmla="*/ 306793 w 308027"/>
                    <a:gd name="connsiteY282" fmla="*/ 42224 h 68246"/>
                    <a:gd name="connsiteX283" fmla="*/ 303083 w 308027"/>
                    <a:gd name="connsiteY283" fmla="*/ 46880 h 68246"/>
                    <a:gd name="connsiteX284" fmla="*/ 297354 w 308027"/>
                    <a:gd name="connsiteY284" fmla="*/ 49744 h 68246"/>
                    <a:gd name="connsiteX285" fmla="*/ 290038 w 308027"/>
                    <a:gd name="connsiteY285" fmla="*/ 50716 h 68246"/>
                    <a:gd name="connsiteX286" fmla="*/ 285357 w 308027"/>
                    <a:gd name="connsiteY286" fmla="*/ 50333 h 68246"/>
                    <a:gd name="connsiteX287" fmla="*/ 281366 w 308027"/>
                    <a:gd name="connsiteY287" fmla="*/ 49361 h 68246"/>
                    <a:gd name="connsiteX288" fmla="*/ 278373 w 308027"/>
                    <a:gd name="connsiteY288" fmla="*/ 48133 h 68246"/>
                    <a:gd name="connsiteX289" fmla="*/ 276583 w 308027"/>
                    <a:gd name="connsiteY289" fmla="*/ 46982 h 68246"/>
                    <a:gd name="connsiteX290" fmla="*/ 275764 w 308027"/>
                    <a:gd name="connsiteY290" fmla="*/ 45549 h 68246"/>
                    <a:gd name="connsiteX291" fmla="*/ 275508 w 308027"/>
                    <a:gd name="connsiteY291" fmla="*/ 43043 h 68246"/>
                    <a:gd name="connsiteX292" fmla="*/ 275611 w 308027"/>
                    <a:gd name="connsiteY292" fmla="*/ 41405 h 68246"/>
                    <a:gd name="connsiteX293" fmla="*/ 275866 w 308027"/>
                    <a:gd name="connsiteY293" fmla="*/ 40331 h 68246"/>
                    <a:gd name="connsiteX294" fmla="*/ 276302 w 308027"/>
                    <a:gd name="connsiteY294" fmla="*/ 39743 h 68246"/>
                    <a:gd name="connsiteX295" fmla="*/ 276941 w 308027"/>
                    <a:gd name="connsiteY295" fmla="*/ 39564 h 68246"/>
                    <a:gd name="connsiteX296" fmla="*/ 278604 w 308027"/>
                    <a:gd name="connsiteY296" fmla="*/ 40254 h 68246"/>
                    <a:gd name="connsiteX297" fmla="*/ 281315 w 308027"/>
                    <a:gd name="connsiteY297" fmla="*/ 41764 h 68246"/>
                    <a:gd name="connsiteX298" fmla="*/ 285126 w 308027"/>
                    <a:gd name="connsiteY298" fmla="*/ 43273 h 68246"/>
                    <a:gd name="connsiteX299" fmla="*/ 290191 w 308027"/>
                    <a:gd name="connsiteY299" fmla="*/ 43963 h 68246"/>
                    <a:gd name="connsiteX300" fmla="*/ 294079 w 308027"/>
                    <a:gd name="connsiteY300" fmla="*/ 43503 h 68246"/>
                    <a:gd name="connsiteX301" fmla="*/ 297097 w 308027"/>
                    <a:gd name="connsiteY301" fmla="*/ 42147 h 68246"/>
                    <a:gd name="connsiteX302" fmla="*/ 299067 w 308027"/>
                    <a:gd name="connsiteY302" fmla="*/ 39871 h 68246"/>
                    <a:gd name="connsiteX303" fmla="*/ 299758 w 308027"/>
                    <a:gd name="connsiteY303" fmla="*/ 36597 h 68246"/>
                    <a:gd name="connsiteX304" fmla="*/ 298761 w 308027"/>
                    <a:gd name="connsiteY304" fmla="*/ 33322 h 68246"/>
                    <a:gd name="connsiteX305" fmla="*/ 296126 w 308027"/>
                    <a:gd name="connsiteY305" fmla="*/ 30969 h 68246"/>
                    <a:gd name="connsiteX306" fmla="*/ 292443 w 308027"/>
                    <a:gd name="connsiteY306" fmla="*/ 29153 h 68246"/>
                    <a:gd name="connsiteX307" fmla="*/ 288221 w 308027"/>
                    <a:gd name="connsiteY307" fmla="*/ 27490 h 68246"/>
                    <a:gd name="connsiteX308" fmla="*/ 283975 w 308027"/>
                    <a:gd name="connsiteY308" fmla="*/ 25521 h 68246"/>
                    <a:gd name="connsiteX309" fmla="*/ 280266 w 308027"/>
                    <a:gd name="connsiteY309" fmla="*/ 22835 h 68246"/>
                    <a:gd name="connsiteX310" fmla="*/ 277631 w 308027"/>
                    <a:gd name="connsiteY310" fmla="*/ 19049 h 68246"/>
                    <a:gd name="connsiteX311" fmla="*/ 276634 w 308027"/>
                    <a:gd name="connsiteY311" fmla="*/ 13779 h 68246"/>
                    <a:gd name="connsiteX312" fmla="*/ 277683 w 308027"/>
                    <a:gd name="connsiteY312" fmla="*/ 8587 h 68246"/>
                    <a:gd name="connsiteX313" fmla="*/ 280829 w 308027"/>
                    <a:gd name="connsiteY313" fmla="*/ 4238 h 68246"/>
                    <a:gd name="connsiteX314" fmla="*/ 286073 w 308027"/>
                    <a:gd name="connsiteY314" fmla="*/ 1245 h 68246"/>
                    <a:gd name="connsiteX315" fmla="*/ 293414 w 308027"/>
                    <a:gd name="connsiteY315" fmla="*/ 120 h 68246"/>
                    <a:gd name="connsiteX316" fmla="*/ 297097 w 308027"/>
                    <a:gd name="connsiteY316" fmla="*/ 427 h 68246"/>
                    <a:gd name="connsiteX317" fmla="*/ 300423 w 308027"/>
                    <a:gd name="connsiteY317" fmla="*/ 1194 h 68246"/>
                    <a:gd name="connsiteX318" fmla="*/ 302955 w 308027"/>
                    <a:gd name="connsiteY318" fmla="*/ 2192 h 68246"/>
                    <a:gd name="connsiteX319" fmla="*/ 304541 w 308027"/>
                    <a:gd name="connsiteY319" fmla="*/ 3138 h 68246"/>
                    <a:gd name="connsiteX320" fmla="*/ 305258 w 308027"/>
                    <a:gd name="connsiteY320" fmla="*/ 3855 h 68246"/>
                    <a:gd name="connsiteX321" fmla="*/ 305514 w 308027"/>
                    <a:gd name="connsiteY321" fmla="*/ 4545 h 68246"/>
                    <a:gd name="connsiteX322" fmla="*/ 305667 w 308027"/>
                    <a:gd name="connsiteY322" fmla="*/ 5492 h 68246"/>
                    <a:gd name="connsiteX323" fmla="*/ 305743 w 308027"/>
                    <a:gd name="connsiteY323" fmla="*/ 6873 h 68246"/>
                    <a:gd name="connsiteX324" fmla="*/ 305667 w 308027"/>
                    <a:gd name="connsiteY324" fmla="*/ 8382 h 68246"/>
                    <a:gd name="connsiteX325" fmla="*/ 305411 w 308027"/>
                    <a:gd name="connsiteY325" fmla="*/ 9431 h 68246"/>
                    <a:gd name="connsiteX326" fmla="*/ 304977 w 308027"/>
                    <a:gd name="connsiteY326" fmla="*/ 10019 h 68246"/>
                    <a:gd name="connsiteX327" fmla="*/ 304414 w 308027"/>
                    <a:gd name="connsiteY327" fmla="*/ 10198 h 68246"/>
                    <a:gd name="connsiteX328" fmla="*/ 303083 w 308027"/>
                    <a:gd name="connsiteY328" fmla="*/ 9636 h 68246"/>
                    <a:gd name="connsiteX329" fmla="*/ 300832 w 308027"/>
                    <a:gd name="connsiteY329" fmla="*/ 8433 h 68246"/>
                    <a:gd name="connsiteX330" fmla="*/ 297584 w 308027"/>
                    <a:gd name="connsiteY330" fmla="*/ 7231 h 68246"/>
                    <a:gd name="connsiteX331" fmla="*/ 293312 w 308027"/>
                    <a:gd name="connsiteY331" fmla="*/ 6668 h 68246"/>
                    <a:gd name="connsiteX332" fmla="*/ 289526 w 308027"/>
                    <a:gd name="connsiteY332" fmla="*/ 7154 h 68246"/>
                    <a:gd name="connsiteX333" fmla="*/ 286840 w 308027"/>
                    <a:gd name="connsiteY333" fmla="*/ 8536 h 68246"/>
                    <a:gd name="connsiteX334" fmla="*/ 285254 w 308027"/>
                    <a:gd name="connsiteY334" fmla="*/ 10659 h 68246"/>
                    <a:gd name="connsiteX335" fmla="*/ 284717 w 308027"/>
                    <a:gd name="connsiteY335" fmla="*/ 13319 h 68246"/>
                    <a:gd name="connsiteX336" fmla="*/ 285740 w 308027"/>
                    <a:gd name="connsiteY336" fmla="*/ 16670 h 68246"/>
                    <a:gd name="connsiteX337" fmla="*/ 288400 w 308027"/>
                    <a:gd name="connsiteY337" fmla="*/ 19049 h 68246"/>
                    <a:gd name="connsiteX338" fmla="*/ 292135 w 308027"/>
                    <a:gd name="connsiteY338" fmla="*/ 20891 h 68246"/>
                    <a:gd name="connsiteX339" fmla="*/ 296407 w 308027"/>
                    <a:gd name="connsiteY339" fmla="*/ 22579 h 68246"/>
                    <a:gd name="connsiteX340" fmla="*/ 300705 w 308027"/>
                    <a:gd name="connsiteY340" fmla="*/ 24523 h 68246"/>
                    <a:gd name="connsiteX341" fmla="*/ 304465 w 308027"/>
                    <a:gd name="connsiteY341" fmla="*/ 27132 h 68246"/>
                    <a:gd name="connsiteX342" fmla="*/ 307100 w 308027"/>
                    <a:gd name="connsiteY342" fmla="*/ 30816 h 68246"/>
                    <a:gd name="connsiteX343" fmla="*/ 308097 w 308027"/>
                    <a:gd name="connsiteY343" fmla="*/ 35931 h 6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Lst>
                  <a:rect l="l" t="t" r="r" b="b"/>
                  <a:pathLst>
                    <a:path w="308027" h="68246">
                      <a:moveTo>
                        <a:pt x="42430" y="24728"/>
                      </a:moveTo>
                      <a:cubicBezTo>
                        <a:pt x="42430" y="28752"/>
                        <a:pt x="41995" y="32367"/>
                        <a:pt x="41125" y="35573"/>
                      </a:cubicBezTo>
                      <a:cubicBezTo>
                        <a:pt x="40256" y="38779"/>
                        <a:pt x="38977" y="41499"/>
                        <a:pt x="37288" y="43733"/>
                      </a:cubicBezTo>
                      <a:cubicBezTo>
                        <a:pt x="35600" y="45967"/>
                        <a:pt x="33511" y="47690"/>
                        <a:pt x="31021" y="48900"/>
                      </a:cubicBezTo>
                      <a:cubicBezTo>
                        <a:pt x="28531" y="50111"/>
                        <a:pt x="25684" y="50716"/>
                        <a:pt x="22478" y="50716"/>
                      </a:cubicBezTo>
                      <a:cubicBezTo>
                        <a:pt x="21113" y="50716"/>
                        <a:pt x="19851" y="50580"/>
                        <a:pt x="18692" y="50307"/>
                      </a:cubicBezTo>
                      <a:cubicBezTo>
                        <a:pt x="17532" y="50034"/>
                        <a:pt x="16398" y="49608"/>
                        <a:pt x="15290" y="49028"/>
                      </a:cubicBezTo>
                      <a:cubicBezTo>
                        <a:pt x="14181" y="48448"/>
                        <a:pt x="13081" y="47715"/>
                        <a:pt x="11990" y="46828"/>
                      </a:cubicBezTo>
                      <a:cubicBezTo>
                        <a:pt x="10898" y="45942"/>
                        <a:pt x="9739" y="44901"/>
                        <a:pt x="8511" y="43708"/>
                      </a:cubicBezTo>
                      <a:lnTo>
                        <a:pt x="8511" y="66729"/>
                      </a:lnTo>
                      <a:cubicBezTo>
                        <a:pt x="8511" y="67002"/>
                        <a:pt x="8443" y="67241"/>
                        <a:pt x="8306" y="67446"/>
                      </a:cubicBezTo>
                      <a:cubicBezTo>
                        <a:pt x="8170" y="67650"/>
                        <a:pt x="7948" y="67821"/>
                        <a:pt x="7641" y="67957"/>
                      </a:cubicBezTo>
                      <a:cubicBezTo>
                        <a:pt x="7334" y="68094"/>
                        <a:pt x="6908" y="68196"/>
                        <a:pt x="6362" y="68264"/>
                      </a:cubicBezTo>
                      <a:cubicBezTo>
                        <a:pt x="5817" y="68332"/>
                        <a:pt x="5117" y="68366"/>
                        <a:pt x="4265" y="68366"/>
                      </a:cubicBezTo>
                      <a:cubicBezTo>
                        <a:pt x="3446" y="68366"/>
                        <a:pt x="2764" y="68332"/>
                        <a:pt x="2218" y="68264"/>
                      </a:cubicBezTo>
                      <a:cubicBezTo>
                        <a:pt x="1673" y="68196"/>
                        <a:pt x="1238" y="68094"/>
                        <a:pt x="914" y="67957"/>
                      </a:cubicBezTo>
                      <a:cubicBezTo>
                        <a:pt x="590" y="67821"/>
                        <a:pt x="368" y="67650"/>
                        <a:pt x="249" y="67446"/>
                      </a:cubicBezTo>
                      <a:cubicBezTo>
                        <a:pt x="129" y="67241"/>
                        <a:pt x="70" y="67002"/>
                        <a:pt x="70" y="66729"/>
                      </a:cubicBezTo>
                      <a:lnTo>
                        <a:pt x="70" y="2422"/>
                      </a:lnTo>
                      <a:cubicBezTo>
                        <a:pt x="70" y="2115"/>
                        <a:pt x="121" y="1868"/>
                        <a:pt x="223" y="1680"/>
                      </a:cubicBezTo>
                      <a:cubicBezTo>
                        <a:pt x="325" y="1493"/>
                        <a:pt x="530" y="1331"/>
                        <a:pt x="837" y="1194"/>
                      </a:cubicBezTo>
                      <a:cubicBezTo>
                        <a:pt x="1144" y="1058"/>
                        <a:pt x="1536" y="964"/>
                        <a:pt x="2014" y="913"/>
                      </a:cubicBezTo>
                      <a:cubicBezTo>
                        <a:pt x="2491" y="862"/>
                        <a:pt x="3071" y="836"/>
                        <a:pt x="3753" y="836"/>
                      </a:cubicBezTo>
                      <a:cubicBezTo>
                        <a:pt x="4469" y="836"/>
                        <a:pt x="5058" y="862"/>
                        <a:pt x="5518" y="913"/>
                      </a:cubicBezTo>
                      <a:cubicBezTo>
                        <a:pt x="5979" y="964"/>
                        <a:pt x="6362" y="1058"/>
                        <a:pt x="6669" y="1194"/>
                      </a:cubicBezTo>
                      <a:cubicBezTo>
                        <a:pt x="6976" y="1331"/>
                        <a:pt x="7189" y="1493"/>
                        <a:pt x="7309" y="1680"/>
                      </a:cubicBezTo>
                      <a:cubicBezTo>
                        <a:pt x="7428" y="1868"/>
                        <a:pt x="7488" y="2115"/>
                        <a:pt x="7488" y="2422"/>
                      </a:cubicBezTo>
                      <a:lnTo>
                        <a:pt x="7488" y="8612"/>
                      </a:lnTo>
                      <a:cubicBezTo>
                        <a:pt x="8886" y="7180"/>
                        <a:pt x="10233" y="5935"/>
                        <a:pt x="11529" y="4878"/>
                      </a:cubicBezTo>
                      <a:cubicBezTo>
                        <a:pt x="12825" y="3821"/>
                        <a:pt x="14130" y="2942"/>
                        <a:pt x="15443" y="2243"/>
                      </a:cubicBezTo>
                      <a:cubicBezTo>
                        <a:pt x="16756" y="1544"/>
                        <a:pt x="18103" y="1015"/>
                        <a:pt x="19485" y="657"/>
                      </a:cubicBezTo>
                      <a:cubicBezTo>
                        <a:pt x="20866" y="299"/>
                        <a:pt x="22324" y="120"/>
                        <a:pt x="23859" y="120"/>
                      </a:cubicBezTo>
                      <a:cubicBezTo>
                        <a:pt x="27201" y="120"/>
                        <a:pt x="30049" y="768"/>
                        <a:pt x="32403" y="2064"/>
                      </a:cubicBezTo>
                      <a:cubicBezTo>
                        <a:pt x="34756" y="3360"/>
                        <a:pt x="36674" y="5134"/>
                        <a:pt x="38158" y="7385"/>
                      </a:cubicBezTo>
                      <a:cubicBezTo>
                        <a:pt x="39642" y="9636"/>
                        <a:pt x="40725" y="12253"/>
                        <a:pt x="41407" y="15238"/>
                      </a:cubicBezTo>
                      <a:cubicBezTo>
                        <a:pt x="42089" y="18222"/>
                        <a:pt x="42430" y="21385"/>
                        <a:pt x="42430" y="24728"/>
                      </a:cubicBezTo>
                      <a:close/>
                      <a:moveTo>
                        <a:pt x="33682" y="25700"/>
                      </a:moveTo>
                      <a:cubicBezTo>
                        <a:pt x="33682" y="23346"/>
                        <a:pt x="33501" y="21070"/>
                        <a:pt x="33141" y="18870"/>
                      </a:cubicBezTo>
                      <a:cubicBezTo>
                        <a:pt x="32781" y="16670"/>
                        <a:pt x="32163" y="14717"/>
                        <a:pt x="31288" y="13012"/>
                      </a:cubicBezTo>
                      <a:cubicBezTo>
                        <a:pt x="30413" y="11307"/>
                        <a:pt x="29238" y="9943"/>
                        <a:pt x="27762" y="8919"/>
                      </a:cubicBezTo>
                      <a:cubicBezTo>
                        <a:pt x="26287" y="7896"/>
                        <a:pt x="24451" y="7385"/>
                        <a:pt x="22255" y="7385"/>
                      </a:cubicBezTo>
                      <a:cubicBezTo>
                        <a:pt x="21156" y="7385"/>
                        <a:pt x="20075" y="7547"/>
                        <a:pt x="19011" y="7871"/>
                      </a:cubicBezTo>
                      <a:cubicBezTo>
                        <a:pt x="17948" y="8195"/>
                        <a:pt x="16867" y="8706"/>
                        <a:pt x="15769" y="9405"/>
                      </a:cubicBezTo>
                      <a:cubicBezTo>
                        <a:pt x="14671" y="10105"/>
                        <a:pt x="13521" y="11025"/>
                        <a:pt x="12320" y="12168"/>
                      </a:cubicBezTo>
                      <a:cubicBezTo>
                        <a:pt x="11119" y="13311"/>
                        <a:pt x="9849" y="14717"/>
                        <a:pt x="8511" y="16389"/>
                      </a:cubicBezTo>
                      <a:lnTo>
                        <a:pt x="8511" y="34704"/>
                      </a:lnTo>
                      <a:cubicBezTo>
                        <a:pt x="10845" y="37534"/>
                        <a:pt x="13058" y="39700"/>
                        <a:pt x="15151" y="41201"/>
                      </a:cubicBezTo>
                      <a:cubicBezTo>
                        <a:pt x="17245" y="42702"/>
                        <a:pt x="19441" y="43452"/>
                        <a:pt x="21740" y="43452"/>
                      </a:cubicBezTo>
                      <a:cubicBezTo>
                        <a:pt x="23867" y="43452"/>
                        <a:pt x="25694" y="42940"/>
                        <a:pt x="27221" y="41917"/>
                      </a:cubicBezTo>
                      <a:cubicBezTo>
                        <a:pt x="28748" y="40894"/>
                        <a:pt x="29984" y="39530"/>
                        <a:pt x="30928" y="37824"/>
                      </a:cubicBezTo>
                      <a:cubicBezTo>
                        <a:pt x="31872" y="36119"/>
                        <a:pt x="32566" y="34209"/>
                        <a:pt x="33012" y="32094"/>
                      </a:cubicBezTo>
                      <a:cubicBezTo>
                        <a:pt x="33458" y="29980"/>
                        <a:pt x="33682" y="27848"/>
                        <a:pt x="33682" y="25700"/>
                      </a:cubicBezTo>
                      <a:close/>
                      <a:moveTo>
                        <a:pt x="81550" y="5441"/>
                      </a:moveTo>
                      <a:cubicBezTo>
                        <a:pt x="81550" y="6191"/>
                        <a:pt x="81533" y="6822"/>
                        <a:pt x="81499" y="7333"/>
                      </a:cubicBezTo>
                      <a:cubicBezTo>
                        <a:pt x="81465" y="7845"/>
                        <a:pt x="81396" y="8246"/>
                        <a:pt x="81294" y="8536"/>
                      </a:cubicBezTo>
                      <a:cubicBezTo>
                        <a:pt x="81192" y="8826"/>
                        <a:pt x="81064" y="9047"/>
                        <a:pt x="80910" y="9201"/>
                      </a:cubicBezTo>
                      <a:cubicBezTo>
                        <a:pt x="80757" y="9354"/>
                        <a:pt x="80544" y="9431"/>
                        <a:pt x="80271" y="9431"/>
                      </a:cubicBezTo>
                      <a:cubicBezTo>
                        <a:pt x="79998" y="9431"/>
                        <a:pt x="79666" y="9354"/>
                        <a:pt x="79273" y="9201"/>
                      </a:cubicBezTo>
                      <a:cubicBezTo>
                        <a:pt x="78881" y="9047"/>
                        <a:pt x="78438" y="8894"/>
                        <a:pt x="77943" y="8740"/>
                      </a:cubicBezTo>
                      <a:cubicBezTo>
                        <a:pt x="77449" y="8587"/>
                        <a:pt x="76894" y="8442"/>
                        <a:pt x="76281" y="8305"/>
                      </a:cubicBezTo>
                      <a:cubicBezTo>
                        <a:pt x="75667" y="8169"/>
                        <a:pt x="75001" y="8101"/>
                        <a:pt x="74285" y="8101"/>
                      </a:cubicBezTo>
                      <a:cubicBezTo>
                        <a:pt x="73433" y="8101"/>
                        <a:pt x="72597" y="8271"/>
                        <a:pt x="71778" y="8612"/>
                      </a:cubicBezTo>
                      <a:cubicBezTo>
                        <a:pt x="70960" y="8954"/>
                        <a:pt x="70099" y="9516"/>
                        <a:pt x="69195" y="10301"/>
                      </a:cubicBezTo>
                      <a:cubicBezTo>
                        <a:pt x="68291" y="11085"/>
                        <a:pt x="67345" y="12125"/>
                        <a:pt x="66355" y="13421"/>
                      </a:cubicBezTo>
                      <a:cubicBezTo>
                        <a:pt x="65366" y="14717"/>
                        <a:pt x="64275" y="16303"/>
                        <a:pt x="63081" y="18179"/>
                      </a:cubicBezTo>
                      <a:lnTo>
                        <a:pt x="63081" y="48465"/>
                      </a:lnTo>
                      <a:cubicBezTo>
                        <a:pt x="63081" y="48738"/>
                        <a:pt x="63013" y="48969"/>
                        <a:pt x="62877" y="49156"/>
                      </a:cubicBezTo>
                      <a:cubicBezTo>
                        <a:pt x="62740" y="49344"/>
                        <a:pt x="62519" y="49506"/>
                        <a:pt x="62212" y="49642"/>
                      </a:cubicBezTo>
                      <a:cubicBezTo>
                        <a:pt x="61905" y="49779"/>
                        <a:pt x="61478" y="49881"/>
                        <a:pt x="60933" y="49949"/>
                      </a:cubicBezTo>
                      <a:cubicBezTo>
                        <a:pt x="60387" y="50017"/>
                        <a:pt x="59688" y="50051"/>
                        <a:pt x="58835" y="50051"/>
                      </a:cubicBezTo>
                      <a:cubicBezTo>
                        <a:pt x="58017" y="50051"/>
                        <a:pt x="57334" y="50017"/>
                        <a:pt x="56789" y="49949"/>
                      </a:cubicBezTo>
                      <a:cubicBezTo>
                        <a:pt x="56243" y="49881"/>
                        <a:pt x="55808" y="49779"/>
                        <a:pt x="55484" y="49642"/>
                      </a:cubicBezTo>
                      <a:cubicBezTo>
                        <a:pt x="55160" y="49506"/>
                        <a:pt x="54938" y="49344"/>
                        <a:pt x="54819" y="49156"/>
                      </a:cubicBezTo>
                      <a:cubicBezTo>
                        <a:pt x="54700" y="48969"/>
                        <a:pt x="54640" y="48738"/>
                        <a:pt x="54640" y="48465"/>
                      </a:cubicBezTo>
                      <a:lnTo>
                        <a:pt x="54640" y="2422"/>
                      </a:lnTo>
                      <a:cubicBezTo>
                        <a:pt x="54640" y="2149"/>
                        <a:pt x="54691" y="1919"/>
                        <a:pt x="54793" y="1732"/>
                      </a:cubicBezTo>
                      <a:cubicBezTo>
                        <a:pt x="54896" y="1544"/>
                        <a:pt x="55100" y="1373"/>
                        <a:pt x="55407" y="1220"/>
                      </a:cubicBezTo>
                      <a:cubicBezTo>
                        <a:pt x="55714" y="1066"/>
                        <a:pt x="56107" y="964"/>
                        <a:pt x="56584" y="913"/>
                      </a:cubicBezTo>
                      <a:cubicBezTo>
                        <a:pt x="57062" y="862"/>
                        <a:pt x="57692" y="836"/>
                        <a:pt x="58477" y="836"/>
                      </a:cubicBezTo>
                      <a:cubicBezTo>
                        <a:pt x="59227" y="836"/>
                        <a:pt x="59850" y="862"/>
                        <a:pt x="60344" y="913"/>
                      </a:cubicBezTo>
                      <a:cubicBezTo>
                        <a:pt x="60839" y="964"/>
                        <a:pt x="61222" y="1066"/>
                        <a:pt x="61495" y="1220"/>
                      </a:cubicBezTo>
                      <a:cubicBezTo>
                        <a:pt x="61768" y="1373"/>
                        <a:pt x="61964" y="1544"/>
                        <a:pt x="62084" y="1732"/>
                      </a:cubicBezTo>
                      <a:cubicBezTo>
                        <a:pt x="62203" y="1919"/>
                        <a:pt x="62263" y="2149"/>
                        <a:pt x="62263" y="2422"/>
                      </a:cubicBezTo>
                      <a:lnTo>
                        <a:pt x="62263" y="9124"/>
                      </a:lnTo>
                      <a:cubicBezTo>
                        <a:pt x="63525" y="7282"/>
                        <a:pt x="64710" y="5782"/>
                        <a:pt x="65818" y="4622"/>
                      </a:cubicBezTo>
                      <a:cubicBezTo>
                        <a:pt x="66927" y="3462"/>
                        <a:pt x="67976" y="2550"/>
                        <a:pt x="68965" y="1885"/>
                      </a:cubicBezTo>
                      <a:cubicBezTo>
                        <a:pt x="69954" y="1220"/>
                        <a:pt x="70934" y="760"/>
                        <a:pt x="71906" y="504"/>
                      </a:cubicBezTo>
                      <a:cubicBezTo>
                        <a:pt x="72878" y="248"/>
                        <a:pt x="73859" y="120"/>
                        <a:pt x="74848" y="120"/>
                      </a:cubicBezTo>
                      <a:cubicBezTo>
                        <a:pt x="75291" y="120"/>
                        <a:pt x="75794" y="146"/>
                        <a:pt x="76357" y="197"/>
                      </a:cubicBezTo>
                      <a:cubicBezTo>
                        <a:pt x="76920" y="248"/>
                        <a:pt x="77508" y="342"/>
                        <a:pt x="78122" y="478"/>
                      </a:cubicBezTo>
                      <a:cubicBezTo>
                        <a:pt x="78736" y="615"/>
                        <a:pt x="79290" y="768"/>
                        <a:pt x="79785" y="939"/>
                      </a:cubicBezTo>
                      <a:cubicBezTo>
                        <a:pt x="80279" y="1109"/>
                        <a:pt x="80629" y="1280"/>
                        <a:pt x="80834" y="1450"/>
                      </a:cubicBezTo>
                      <a:cubicBezTo>
                        <a:pt x="81038" y="1621"/>
                        <a:pt x="81175" y="1783"/>
                        <a:pt x="81243" y="1936"/>
                      </a:cubicBezTo>
                      <a:cubicBezTo>
                        <a:pt x="81311" y="2090"/>
                        <a:pt x="81371" y="2286"/>
                        <a:pt x="81422" y="2524"/>
                      </a:cubicBezTo>
                      <a:cubicBezTo>
                        <a:pt x="81473" y="2763"/>
                        <a:pt x="81507" y="3113"/>
                        <a:pt x="81524" y="3573"/>
                      </a:cubicBezTo>
                      <a:cubicBezTo>
                        <a:pt x="81541" y="4034"/>
                        <a:pt x="81550" y="4656"/>
                        <a:pt x="81550" y="5441"/>
                      </a:cubicBezTo>
                      <a:close/>
                      <a:moveTo>
                        <a:pt x="131512" y="24932"/>
                      </a:moveTo>
                      <a:cubicBezTo>
                        <a:pt x="131512" y="28684"/>
                        <a:pt x="131018" y="32137"/>
                        <a:pt x="130029" y="35292"/>
                      </a:cubicBezTo>
                      <a:cubicBezTo>
                        <a:pt x="129039" y="38447"/>
                        <a:pt x="127565" y="41167"/>
                        <a:pt x="125604" y="43452"/>
                      </a:cubicBezTo>
                      <a:cubicBezTo>
                        <a:pt x="123642" y="45737"/>
                        <a:pt x="121187" y="47519"/>
                        <a:pt x="118237" y="48798"/>
                      </a:cubicBezTo>
                      <a:cubicBezTo>
                        <a:pt x="115286" y="50077"/>
                        <a:pt x="111867" y="50716"/>
                        <a:pt x="107979" y="50716"/>
                      </a:cubicBezTo>
                      <a:cubicBezTo>
                        <a:pt x="104193" y="50716"/>
                        <a:pt x="100893" y="50154"/>
                        <a:pt x="98079" y="49028"/>
                      </a:cubicBezTo>
                      <a:cubicBezTo>
                        <a:pt x="95266" y="47903"/>
                        <a:pt x="92921" y="46266"/>
                        <a:pt x="91045" y="44117"/>
                      </a:cubicBezTo>
                      <a:cubicBezTo>
                        <a:pt x="89170" y="41968"/>
                        <a:pt x="87771" y="39359"/>
                        <a:pt x="86850" y="36290"/>
                      </a:cubicBezTo>
                      <a:cubicBezTo>
                        <a:pt x="85929" y="33220"/>
                        <a:pt x="85469" y="29741"/>
                        <a:pt x="85469" y="25853"/>
                      </a:cubicBezTo>
                      <a:cubicBezTo>
                        <a:pt x="85469" y="22101"/>
                        <a:pt x="85955" y="18648"/>
                        <a:pt x="86927" y="15493"/>
                      </a:cubicBezTo>
                      <a:cubicBezTo>
                        <a:pt x="87899" y="12339"/>
                        <a:pt x="89366" y="9619"/>
                        <a:pt x="91327" y="7333"/>
                      </a:cubicBezTo>
                      <a:cubicBezTo>
                        <a:pt x="93287" y="5048"/>
                        <a:pt x="95735" y="3275"/>
                        <a:pt x="98668" y="2013"/>
                      </a:cubicBezTo>
                      <a:cubicBezTo>
                        <a:pt x="101601" y="751"/>
                        <a:pt x="105029" y="120"/>
                        <a:pt x="108951" y="120"/>
                      </a:cubicBezTo>
                      <a:cubicBezTo>
                        <a:pt x="112737" y="120"/>
                        <a:pt x="116037" y="683"/>
                        <a:pt x="118850" y="1808"/>
                      </a:cubicBezTo>
                      <a:cubicBezTo>
                        <a:pt x="121664" y="2934"/>
                        <a:pt x="124009" y="4571"/>
                        <a:pt x="125885" y="6720"/>
                      </a:cubicBezTo>
                      <a:cubicBezTo>
                        <a:pt x="127761" y="8868"/>
                        <a:pt x="129168" y="11477"/>
                        <a:pt x="130105" y="14547"/>
                      </a:cubicBezTo>
                      <a:cubicBezTo>
                        <a:pt x="131043" y="17616"/>
                        <a:pt x="131512" y="21078"/>
                        <a:pt x="131512" y="24932"/>
                      </a:cubicBezTo>
                      <a:close/>
                      <a:moveTo>
                        <a:pt x="122764" y="25495"/>
                      </a:moveTo>
                      <a:cubicBezTo>
                        <a:pt x="122764" y="23005"/>
                        <a:pt x="122532" y="20652"/>
                        <a:pt x="122067" y="18435"/>
                      </a:cubicBezTo>
                      <a:cubicBezTo>
                        <a:pt x="121602" y="16218"/>
                        <a:pt x="120836" y="14274"/>
                        <a:pt x="119770" y="12603"/>
                      </a:cubicBezTo>
                      <a:cubicBezTo>
                        <a:pt x="118703" y="10932"/>
                        <a:pt x="117258" y="9610"/>
                        <a:pt x="115434" y="8638"/>
                      </a:cubicBezTo>
                      <a:cubicBezTo>
                        <a:pt x="113610" y="7666"/>
                        <a:pt x="111338" y="7180"/>
                        <a:pt x="108620" y="7180"/>
                      </a:cubicBezTo>
                      <a:cubicBezTo>
                        <a:pt x="106107" y="7180"/>
                        <a:pt x="103948" y="7623"/>
                        <a:pt x="102141" y="8510"/>
                      </a:cubicBezTo>
                      <a:cubicBezTo>
                        <a:pt x="100334" y="9397"/>
                        <a:pt x="98846" y="10650"/>
                        <a:pt x="97675" y="12270"/>
                      </a:cubicBezTo>
                      <a:cubicBezTo>
                        <a:pt x="96506" y="13890"/>
                        <a:pt x="95637" y="15809"/>
                        <a:pt x="95068" y="18026"/>
                      </a:cubicBezTo>
                      <a:cubicBezTo>
                        <a:pt x="94501" y="20243"/>
                        <a:pt x="94217" y="22664"/>
                        <a:pt x="94217" y="25290"/>
                      </a:cubicBezTo>
                      <a:cubicBezTo>
                        <a:pt x="94217" y="27814"/>
                        <a:pt x="94449" y="30185"/>
                        <a:pt x="94914" y="32401"/>
                      </a:cubicBezTo>
                      <a:cubicBezTo>
                        <a:pt x="95379" y="34618"/>
                        <a:pt x="96153" y="36554"/>
                        <a:pt x="97237" y="38208"/>
                      </a:cubicBezTo>
                      <a:cubicBezTo>
                        <a:pt x="98321" y="39862"/>
                        <a:pt x="99775" y="41175"/>
                        <a:pt x="101599" y="42147"/>
                      </a:cubicBezTo>
                      <a:cubicBezTo>
                        <a:pt x="103423" y="43119"/>
                        <a:pt x="105694" y="43605"/>
                        <a:pt x="108413" y="43605"/>
                      </a:cubicBezTo>
                      <a:cubicBezTo>
                        <a:pt x="110891" y="43605"/>
                        <a:pt x="113042" y="43162"/>
                        <a:pt x="114866" y="42275"/>
                      </a:cubicBezTo>
                      <a:cubicBezTo>
                        <a:pt x="116690" y="41388"/>
                        <a:pt x="118187" y="40144"/>
                        <a:pt x="119357" y="38541"/>
                      </a:cubicBezTo>
                      <a:cubicBezTo>
                        <a:pt x="120527" y="36938"/>
                        <a:pt x="121387" y="35028"/>
                        <a:pt x="121938" y="32811"/>
                      </a:cubicBezTo>
                      <a:cubicBezTo>
                        <a:pt x="122489" y="30594"/>
                        <a:pt x="122764" y="28155"/>
                        <a:pt x="122764" y="25495"/>
                      </a:cubicBezTo>
                      <a:close/>
                      <a:moveTo>
                        <a:pt x="176362" y="41457"/>
                      </a:moveTo>
                      <a:cubicBezTo>
                        <a:pt x="176362" y="42036"/>
                        <a:pt x="176345" y="42540"/>
                        <a:pt x="176311" y="42966"/>
                      </a:cubicBezTo>
                      <a:cubicBezTo>
                        <a:pt x="176278" y="43392"/>
                        <a:pt x="176218" y="43750"/>
                        <a:pt x="176132" y="44040"/>
                      </a:cubicBezTo>
                      <a:cubicBezTo>
                        <a:pt x="176047" y="44330"/>
                        <a:pt x="175944" y="44586"/>
                        <a:pt x="175825" y="44808"/>
                      </a:cubicBezTo>
                      <a:cubicBezTo>
                        <a:pt x="175706" y="45029"/>
                        <a:pt x="175433" y="45353"/>
                        <a:pt x="175007" y="45780"/>
                      </a:cubicBezTo>
                      <a:cubicBezTo>
                        <a:pt x="174580" y="46206"/>
                        <a:pt x="173855" y="46735"/>
                        <a:pt x="172832" y="47366"/>
                      </a:cubicBezTo>
                      <a:cubicBezTo>
                        <a:pt x="171809" y="47997"/>
                        <a:pt x="170658" y="48559"/>
                        <a:pt x="169380" y="49054"/>
                      </a:cubicBezTo>
                      <a:cubicBezTo>
                        <a:pt x="168100" y="49548"/>
                        <a:pt x="166711" y="49949"/>
                        <a:pt x="165210" y="50256"/>
                      </a:cubicBezTo>
                      <a:cubicBezTo>
                        <a:pt x="163709" y="50563"/>
                        <a:pt x="162157" y="50716"/>
                        <a:pt x="160554" y="50716"/>
                      </a:cubicBezTo>
                      <a:cubicBezTo>
                        <a:pt x="157246" y="50716"/>
                        <a:pt x="154313" y="50171"/>
                        <a:pt x="151755" y="49079"/>
                      </a:cubicBezTo>
                      <a:cubicBezTo>
                        <a:pt x="149197" y="47988"/>
                        <a:pt x="147057" y="46394"/>
                        <a:pt x="145334" y="44296"/>
                      </a:cubicBezTo>
                      <a:cubicBezTo>
                        <a:pt x="143612" y="42198"/>
                        <a:pt x="142299" y="39623"/>
                        <a:pt x="141395" y="36571"/>
                      </a:cubicBezTo>
                      <a:cubicBezTo>
                        <a:pt x="140491" y="33518"/>
                        <a:pt x="140039" y="29997"/>
                        <a:pt x="140039" y="26007"/>
                      </a:cubicBezTo>
                      <a:cubicBezTo>
                        <a:pt x="140039" y="21470"/>
                        <a:pt x="140593" y="17574"/>
                        <a:pt x="141702" y="14317"/>
                      </a:cubicBezTo>
                      <a:cubicBezTo>
                        <a:pt x="142811" y="11060"/>
                        <a:pt x="144328" y="8391"/>
                        <a:pt x="146255" y="6310"/>
                      </a:cubicBezTo>
                      <a:cubicBezTo>
                        <a:pt x="148182" y="4230"/>
                        <a:pt x="150450" y="2686"/>
                        <a:pt x="153059" y="1680"/>
                      </a:cubicBezTo>
                      <a:cubicBezTo>
                        <a:pt x="155668" y="674"/>
                        <a:pt x="158491" y="171"/>
                        <a:pt x="161526" y="171"/>
                      </a:cubicBezTo>
                      <a:cubicBezTo>
                        <a:pt x="162993" y="171"/>
                        <a:pt x="164417" y="308"/>
                        <a:pt x="165798" y="580"/>
                      </a:cubicBezTo>
                      <a:cubicBezTo>
                        <a:pt x="167179" y="853"/>
                        <a:pt x="168450" y="1211"/>
                        <a:pt x="169609" y="1655"/>
                      </a:cubicBezTo>
                      <a:cubicBezTo>
                        <a:pt x="170769" y="2098"/>
                        <a:pt x="171801" y="2610"/>
                        <a:pt x="172705" y="3189"/>
                      </a:cubicBezTo>
                      <a:cubicBezTo>
                        <a:pt x="173609" y="3769"/>
                        <a:pt x="174265" y="4264"/>
                        <a:pt x="174675" y="4673"/>
                      </a:cubicBezTo>
                      <a:cubicBezTo>
                        <a:pt x="175083" y="5082"/>
                        <a:pt x="175365" y="5406"/>
                        <a:pt x="175518" y="5645"/>
                      </a:cubicBezTo>
                      <a:cubicBezTo>
                        <a:pt x="175672" y="5884"/>
                        <a:pt x="175799" y="6165"/>
                        <a:pt x="175902" y="6489"/>
                      </a:cubicBezTo>
                      <a:cubicBezTo>
                        <a:pt x="176004" y="6813"/>
                        <a:pt x="176073" y="7180"/>
                        <a:pt x="176107" y="7589"/>
                      </a:cubicBezTo>
                      <a:cubicBezTo>
                        <a:pt x="176140" y="7999"/>
                        <a:pt x="176158" y="8510"/>
                        <a:pt x="176158" y="9124"/>
                      </a:cubicBezTo>
                      <a:cubicBezTo>
                        <a:pt x="176158" y="10454"/>
                        <a:pt x="176004" y="11384"/>
                        <a:pt x="175698" y="11912"/>
                      </a:cubicBezTo>
                      <a:cubicBezTo>
                        <a:pt x="175391" y="12441"/>
                        <a:pt x="175016" y="12705"/>
                        <a:pt x="174572" y="12705"/>
                      </a:cubicBezTo>
                      <a:cubicBezTo>
                        <a:pt x="174060" y="12705"/>
                        <a:pt x="173472" y="12424"/>
                        <a:pt x="172807" y="11861"/>
                      </a:cubicBezTo>
                      <a:cubicBezTo>
                        <a:pt x="172142" y="11298"/>
                        <a:pt x="171298" y="10676"/>
                        <a:pt x="170274" y="9994"/>
                      </a:cubicBezTo>
                      <a:cubicBezTo>
                        <a:pt x="169251" y="9312"/>
                        <a:pt x="168015" y="8689"/>
                        <a:pt x="166565" y="8126"/>
                      </a:cubicBezTo>
                      <a:cubicBezTo>
                        <a:pt x="165116" y="7564"/>
                        <a:pt x="163402" y="7282"/>
                        <a:pt x="161423" y="7282"/>
                      </a:cubicBezTo>
                      <a:cubicBezTo>
                        <a:pt x="157365" y="7282"/>
                        <a:pt x="154253" y="8843"/>
                        <a:pt x="152087" y="11963"/>
                      </a:cubicBezTo>
                      <a:cubicBezTo>
                        <a:pt x="149921" y="15084"/>
                        <a:pt x="148839" y="19612"/>
                        <a:pt x="148839" y="25546"/>
                      </a:cubicBezTo>
                      <a:cubicBezTo>
                        <a:pt x="148839" y="28513"/>
                        <a:pt x="149120" y="31114"/>
                        <a:pt x="149683" y="33348"/>
                      </a:cubicBezTo>
                      <a:cubicBezTo>
                        <a:pt x="150246" y="35582"/>
                        <a:pt x="151073" y="37449"/>
                        <a:pt x="152164" y="38950"/>
                      </a:cubicBezTo>
                      <a:cubicBezTo>
                        <a:pt x="153256" y="40451"/>
                        <a:pt x="154594" y="41567"/>
                        <a:pt x="156180" y="42301"/>
                      </a:cubicBezTo>
                      <a:cubicBezTo>
                        <a:pt x="157766" y="43034"/>
                        <a:pt x="159582" y="43401"/>
                        <a:pt x="161628" y="43401"/>
                      </a:cubicBezTo>
                      <a:cubicBezTo>
                        <a:pt x="163572" y="43401"/>
                        <a:pt x="165278" y="43094"/>
                        <a:pt x="166744" y="42480"/>
                      </a:cubicBezTo>
                      <a:cubicBezTo>
                        <a:pt x="168211" y="41866"/>
                        <a:pt x="169481" y="41192"/>
                        <a:pt x="170556" y="40459"/>
                      </a:cubicBezTo>
                      <a:cubicBezTo>
                        <a:pt x="171630" y="39726"/>
                        <a:pt x="172534" y="39061"/>
                        <a:pt x="173268" y="38464"/>
                      </a:cubicBezTo>
                      <a:cubicBezTo>
                        <a:pt x="174000" y="37867"/>
                        <a:pt x="174572" y="37569"/>
                        <a:pt x="174981" y="37569"/>
                      </a:cubicBezTo>
                      <a:cubicBezTo>
                        <a:pt x="175220" y="37569"/>
                        <a:pt x="175424" y="37637"/>
                        <a:pt x="175595" y="37773"/>
                      </a:cubicBezTo>
                      <a:cubicBezTo>
                        <a:pt x="175765" y="37910"/>
                        <a:pt x="175911" y="38140"/>
                        <a:pt x="176030" y="38464"/>
                      </a:cubicBezTo>
                      <a:cubicBezTo>
                        <a:pt x="176149" y="38788"/>
                        <a:pt x="176235" y="39197"/>
                        <a:pt x="176286" y="39692"/>
                      </a:cubicBezTo>
                      <a:cubicBezTo>
                        <a:pt x="176337" y="40186"/>
                        <a:pt x="176362" y="40775"/>
                        <a:pt x="176362" y="41457"/>
                      </a:cubicBezTo>
                      <a:close/>
                      <a:moveTo>
                        <a:pt x="226209" y="23449"/>
                      </a:moveTo>
                      <a:cubicBezTo>
                        <a:pt x="226209" y="24779"/>
                        <a:pt x="225875" y="25725"/>
                        <a:pt x="225207" y="26288"/>
                      </a:cubicBezTo>
                      <a:cubicBezTo>
                        <a:pt x="224539" y="26851"/>
                        <a:pt x="223777" y="27132"/>
                        <a:pt x="222920" y="27132"/>
                      </a:cubicBezTo>
                      <a:lnTo>
                        <a:pt x="192597" y="27132"/>
                      </a:lnTo>
                      <a:cubicBezTo>
                        <a:pt x="192597" y="29690"/>
                        <a:pt x="192854" y="31992"/>
                        <a:pt x="193368" y="34039"/>
                      </a:cubicBezTo>
                      <a:cubicBezTo>
                        <a:pt x="193882" y="36085"/>
                        <a:pt x="194739" y="37841"/>
                        <a:pt x="195938" y="39308"/>
                      </a:cubicBezTo>
                      <a:cubicBezTo>
                        <a:pt x="197138" y="40775"/>
                        <a:pt x="198698" y="41900"/>
                        <a:pt x="200617" y="42684"/>
                      </a:cubicBezTo>
                      <a:cubicBezTo>
                        <a:pt x="202536" y="43469"/>
                        <a:pt x="204884" y="43861"/>
                        <a:pt x="207660" y="43861"/>
                      </a:cubicBezTo>
                      <a:cubicBezTo>
                        <a:pt x="209853" y="43861"/>
                        <a:pt x="211807" y="43682"/>
                        <a:pt x="213520" y="43324"/>
                      </a:cubicBezTo>
                      <a:cubicBezTo>
                        <a:pt x="215234" y="42966"/>
                        <a:pt x="216716" y="42565"/>
                        <a:pt x="217968" y="42122"/>
                      </a:cubicBezTo>
                      <a:cubicBezTo>
                        <a:pt x="219218" y="41678"/>
                        <a:pt x="220246" y="41278"/>
                        <a:pt x="221052" y="40919"/>
                      </a:cubicBezTo>
                      <a:cubicBezTo>
                        <a:pt x="221858" y="40561"/>
                        <a:pt x="222466" y="40382"/>
                        <a:pt x="222878" y="40382"/>
                      </a:cubicBezTo>
                      <a:cubicBezTo>
                        <a:pt x="223117" y="40382"/>
                        <a:pt x="223331" y="40442"/>
                        <a:pt x="223520" y="40561"/>
                      </a:cubicBezTo>
                      <a:cubicBezTo>
                        <a:pt x="223708" y="40681"/>
                        <a:pt x="223854" y="40860"/>
                        <a:pt x="223956" y="41099"/>
                      </a:cubicBezTo>
                      <a:cubicBezTo>
                        <a:pt x="224059" y="41337"/>
                        <a:pt x="224136" y="41670"/>
                        <a:pt x="224187" y="42096"/>
                      </a:cubicBezTo>
                      <a:cubicBezTo>
                        <a:pt x="224239" y="42522"/>
                        <a:pt x="224265" y="43043"/>
                        <a:pt x="224265" y="43656"/>
                      </a:cubicBezTo>
                      <a:cubicBezTo>
                        <a:pt x="224265" y="44100"/>
                        <a:pt x="224248" y="44484"/>
                        <a:pt x="224214" y="44808"/>
                      </a:cubicBezTo>
                      <a:cubicBezTo>
                        <a:pt x="224180" y="45132"/>
                        <a:pt x="224137" y="45421"/>
                        <a:pt x="224085" y="45677"/>
                      </a:cubicBezTo>
                      <a:cubicBezTo>
                        <a:pt x="224035" y="45933"/>
                        <a:pt x="223949" y="46163"/>
                        <a:pt x="223830" y="46368"/>
                      </a:cubicBezTo>
                      <a:cubicBezTo>
                        <a:pt x="223711" y="46573"/>
                        <a:pt x="223557" y="46769"/>
                        <a:pt x="223369" y="46956"/>
                      </a:cubicBezTo>
                      <a:cubicBezTo>
                        <a:pt x="223183" y="47144"/>
                        <a:pt x="222628" y="47451"/>
                        <a:pt x="221707" y="47877"/>
                      </a:cubicBezTo>
                      <a:cubicBezTo>
                        <a:pt x="220786" y="48303"/>
                        <a:pt x="219593" y="48721"/>
                        <a:pt x="218126" y="49131"/>
                      </a:cubicBezTo>
                      <a:cubicBezTo>
                        <a:pt x="216659" y="49540"/>
                        <a:pt x="214962" y="49906"/>
                        <a:pt x="213036" y="50230"/>
                      </a:cubicBezTo>
                      <a:cubicBezTo>
                        <a:pt x="211109" y="50554"/>
                        <a:pt x="209053" y="50716"/>
                        <a:pt x="206871" y="50716"/>
                      </a:cubicBezTo>
                      <a:cubicBezTo>
                        <a:pt x="203085" y="50716"/>
                        <a:pt x="199768" y="50188"/>
                        <a:pt x="196920" y="49131"/>
                      </a:cubicBezTo>
                      <a:cubicBezTo>
                        <a:pt x="194072" y="48073"/>
                        <a:pt x="191677" y="46504"/>
                        <a:pt x="189733" y="44424"/>
                      </a:cubicBezTo>
                      <a:cubicBezTo>
                        <a:pt x="187789" y="42343"/>
                        <a:pt x="186322" y="39734"/>
                        <a:pt x="185332" y="36597"/>
                      </a:cubicBezTo>
                      <a:cubicBezTo>
                        <a:pt x="184343" y="33459"/>
                        <a:pt x="183849" y="29809"/>
                        <a:pt x="183849" y="25648"/>
                      </a:cubicBezTo>
                      <a:cubicBezTo>
                        <a:pt x="183849" y="21692"/>
                        <a:pt x="184361" y="18137"/>
                        <a:pt x="185383" y="14982"/>
                      </a:cubicBezTo>
                      <a:cubicBezTo>
                        <a:pt x="186406" y="11827"/>
                        <a:pt x="187882" y="9150"/>
                        <a:pt x="189809" y="6950"/>
                      </a:cubicBezTo>
                      <a:cubicBezTo>
                        <a:pt x="191736" y="4750"/>
                        <a:pt x="194064" y="3062"/>
                        <a:pt x="196793" y="1885"/>
                      </a:cubicBezTo>
                      <a:cubicBezTo>
                        <a:pt x="199520" y="708"/>
                        <a:pt x="202573" y="120"/>
                        <a:pt x="205950" y="120"/>
                      </a:cubicBezTo>
                      <a:cubicBezTo>
                        <a:pt x="209565" y="120"/>
                        <a:pt x="212643" y="700"/>
                        <a:pt x="215184" y="1859"/>
                      </a:cubicBezTo>
                      <a:cubicBezTo>
                        <a:pt x="217725" y="3019"/>
                        <a:pt x="219814" y="4579"/>
                        <a:pt x="221451" y="6540"/>
                      </a:cubicBezTo>
                      <a:cubicBezTo>
                        <a:pt x="223088" y="8502"/>
                        <a:pt x="224290" y="10804"/>
                        <a:pt x="225058" y="13447"/>
                      </a:cubicBezTo>
                      <a:cubicBezTo>
                        <a:pt x="225826" y="16090"/>
                        <a:pt x="226209" y="18912"/>
                        <a:pt x="226209" y="21914"/>
                      </a:cubicBezTo>
                      <a:close/>
                      <a:moveTo>
                        <a:pt x="217716" y="20942"/>
                      </a:moveTo>
                      <a:cubicBezTo>
                        <a:pt x="217819" y="16508"/>
                        <a:pt x="216832" y="13029"/>
                        <a:pt x="214757" y="10505"/>
                      </a:cubicBezTo>
                      <a:cubicBezTo>
                        <a:pt x="212681" y="7981"/>
                        <a:pt x="209601" y="6720"/>
                        <a:pt x="205517" y="6720"/>
                      </a:cubicBezTo>
                      <a:cubicBezTo>
                        <a:pt x="203424" y="6720"/>
                        <a:pt x="201588" y="7112"/>
                        <a:pt x="200010" y="7896"/>
                      </a:cubicBezTo>
                      <a:cubicBezTo>
                        <a:pt x="198431" y="8681"/>
                        <a:pt x="197110" y="9721"/>
                        <a:pt x="196046" y="11017"/>
                      </a:cubicBezTo>
                      <a:cubicBezTo>
                        <a:pt x="194982" y="12313"/>
                        <a:pt x="194159" y="13822"/>
                        <a:pt x="193575" y="15544"/>
                      </a:cubicBezTo>
                      <a:cubicBezTo>
                        <a:pt x="192992" y="17267"/>
                        <a:pt x="192666" y="19066"/>
                        <a:pt x="192597" y="20942"/>
                      </a:cubicBezTo>
                      <a:close/>
                      <a:moveTo>
                        <a:pt x="267418" y="35931"/>
                      </a:moveTo>
                      <a:cubicBezTo>
                        <a:pt x="267418" y="38285"/>
                        <a:pt x="266982" y="40382"/>
                        <a:pt x="266113" y="42224"/>
                      </a:cubicBezTo>
                      <a:cubicBezTo>
                        <a:pt x="265243" y="44066"/>
                        <a:pt x="264007" y="45618"/>
                        <a:pt x="262404" y="46880"/>
                      </a:cubicBezTo>
                      <a:cubicBezTo>
                        <a:pt x="260801" y="48141"/>
                        <a:pt x="258891" y="49096"/>
                        <a:pt x="256673" y="49744"/>
                      </a:cubicBezTo>
                      <a:cubicBezTo>
                        <a:pt x="254457" y="50392"/>
                        <a:pt x="252018" y="50716"/>
                        <a:pt x="249358" y="50716"/>
                      </a:cubicBezTo>
                      <a:cubicBezTo>
                        <a:pt x="247721" y="50716"/>
                        <a:pt x="246161" y="50589"/>
                        <a:pt x="244677" y="50333"/>
                      </a:cubicBezTo>
                      <a:cubicBezTo>
                        <a:pt x="243194" y="50077"/>
                        <a:pt x="241863" y="49753"/>
                        <a:pt x="240687" y="49361"/>
                      </a:cubicBezTo>
                      <a:cubicBezTo>
                        <a:pt x="239509" y="48969"/>
                        <a:pt x="238512" y="48559"/>
                        <a:pt x="237694" y="48133"/>
                      </a:cubicBezTo>
                      <a:cubicBezTo>
                        <a:pt x="236875" y="47707"/>
                        <a:pt x="236278" y="47323"/>
                        <a:pt x="235903" y="46982"/>
                      </a:cubicBezTo>
                      <a:cubicBezTo>
                        <a:pt x="235528" y="46641"/>
                        <a:pt x="235254" y="46163"/>
                        <a:pt x="235084" y="45549"/>
                      </a:cubicBezTo>
                      <a:cubicBezTo>
                        <a:pt x="234913" y="44935"/>
                        <a:pt x="234829" y="44100"/>
                        <a:pt x="234829" y="43043"/>
                      </a:cubicBezTo>
                      <a:cubicBezTo>
                        <a:pt x="234829" y="42395"/>
                        <a:pt x="234863" y="41849"/>
                        <a:pt x="234931" y="41405"/>
                      </a:cubicBezTo>
                      <a:cubicBezTo>
                        <a:pt x="234999" y="40962"/>
                        <a:pt x="235084" y="40604"/>
                        <a:pt x="235187" y="40331"/>
                      </a:cubicBezTo>
                      <a:cubicBezTo>
                        <a:pt x="235289" y="40058"/>
                        <a:pt x="235434" y="39862"/>
                        <a:pt x="235621" y="39743"/>
                      </a:cubicBezTo>
                      <a:cubicBezTo>
                        <a:pt x="235809" y="39623"/>
                        <a:pt x="236022" y="39564"/>
                        <a:pt x="236261" y="39564"/>
                      </a:cubicBezTo>
                      <a:cubicBezTo>
                        <a:pt x="236637" y="39564"/>
                        <a:pt x="237191" y="39794"/>
                        <a:pt x="237923" y="40254"/>
                      </a:cubicBezTo>
                      <a:cubicBezTo>
                        <a:pt x="238657" y="40715"/>
                        <a:pt x="239561" y="41218"/>
                        <a:pt x="240635" y="41764"/>
                      </a:cubicBezTo>
                      <a:cubicBezTo>
                        <a:pt x="241710" y="42309"/>
                        <a:pt x="242980" y="42812"/>
                        <a:pt x="244447" y="43273"/>
                      </a:cubicBezTo>
                      <a:cubicBezTo>
                        <a:pt x="245913" y="43733"/>
                        <a:pt x="247602" y="43963"/>
                        <a:pt x="249511" y="43963"/>
                      </a:cubicBezTo>
                      <a:cubicBezTo>
                        <a:pt x="250944" y="43963"/>
                        <a:pt x="252240" y="43810"/>
                        <a:pt x="253400" y="43503"/>
                      </a:cubicBezTo>
                      <a:cubicBezTo>
                        <a:pt x="254559" y="43196"/>
                        <a:pt x="255566" y="42744"/>
                        <a:pt x="256418" y="42147"/>
                      </a:cubicBezTo>
                      <a:cubicBezTo>
                        <a:pt x="257271" y="41550"/>
                        <a:pt x="257927" y="40792"/>
                        <a:pt x="258388" y="39871"/>
                      </a:cubicBezTo>
                      <a:cubicBezTo>
                        <a:pt x="258848" y="38950"/>
                        <a:pt x="259078" y="37858"/>
                        <a:pt x="259078" y="36597"/>
                      </a:cubicBezTo>
                      <a:cubicBezTo>
                        <a:pt x="259078" y="35300"/>
                        <a:pt x="258746" y="34209"/>
                        <a:pt x="258081" y="33322"/>
                      </a:cubicBezTo>
                      <a:cubicBezTo>
                        <a:pt x="257415" y="32436"/>
                        <a:pt x="256537" y="31651"/>
                        <a:pt x="255446" y="30969"/>
                      </a:cubicBezTo>
                      <a:cubicBezTo>
                        <a:pt x="254355" y="30287"/>
                        <a:pt x="253127" y="29682"/>
                        <a:pt x="251762" y="29153"/>
                      </a:cubicBezTo>
                      <a:cubicBezTo>
                        <a:pt x="250398" y="28624"/>
                        <a:pt x="248991" y="28070"/>
                        <a:pt x="247542" y="27490"/>
                      </a:cubicBezTo>
                      <a:cubicBezTo>
                        <a:pt x="246092" y="26910"/>
                        <a:pt x="244677" y="26254"/>
                        <a:pt x="243295" y="25521"/>
                      </a:cubicBezTo>
                      <a:cubicBezTo>
                        <a:pt x="241914" y="24787"/>
                        <a:pt x="240678" y="23892"/>
                        <a:pt x="239586" y="22835"/>
                      </a:cubicBezTo>
                      <a:cubicBezTo>
                        <a:pt x="238495" y="21777"/>
                        <a:pt x="237617" y="20516"/>
                        <a:pt x="236952" y="19049"/>
                      </a:cubicBezTo>
                      <a:cubicBezTo>
                        <a:pt x="236287" y="17582"/>
                        <a:pt x="235955" y="15826"/>
                        <a:pt x="235955" y="13779"/>
                      </a:cubicBezTo>
                      <a:cubicBezTo>
                        <a:pt x="235955" y="11972"/>
                        <a:pt x="236304" y="10241"/>
                        <a:pt x="237003" y="8587"/>
                      </a:cubicBezTo>
                      <a:cubicBezTo>
                        <a:pt x="237702" y="6933"/>
                        <a:pt x="238751" y="5483"/>
                        <a:pt x="240149" y="4238"/>
                      </a:cubicBezTo>
                      <a:cubicBezTo>
                        <a:pt x="241548" y="2993"/>
                        <a:pt x="243295" y="1996"/>
                        <a:pt x="245393" y="1245"/>
                      </a:cubicBezTo>
                      <a:cubicBezTo>
                        <a:pt x="247490" y="495"/>
                        <a:pt x="249938" y="120"/>
                        <a:pt x="252735" y="120"/>
                      </a:cubicBezTo>
                      <a:cubicBezTo>
                        <a:pt x="253963" y="120"/>
                        <a:pt x="255190" y="222"/>
                        <a:pt x="256418" y="427"/>
                      </a:cubicBezTo>
                      <a:cubicBezTo>
                        <a:pt x="257646" y="632"/>
                        <a:pt x="258755" y="887"/>
                        <a:pt x="259743" y="1194"/>
                      </a:cubicBezTo>
                      <a:cubicBezTo>
                        <a:pt x="260733" y="1501"/>
                        <a:pt x="261577" y="1834"/>
                        <a:pt x="262276" y="2192"/>
                      </a:cubicBezTo>
                      <a:cubicBezTo>
                        <a:pt x="262975" y="2550"/>
                        <a:pt x="263504" y="2866"/>
                        <a:pt x="263862" y="3138"/>
                      </a:cubicBezTo>
                      <a:cubicBezTo>
                        <a:pt x="264220" y="3411"/>
                        <a:pt x="264458" y="3650"/>
                        <a:pt x="264578" y="3855"/>
                      </a:cubicBezTo>
                      <a:cubicBezTo>
                        <a:pt x="264697" y="4059"/>
                        <a:pt x="264783" y="4289"/>
                        <a:pt x="264833" y="4545"/>
                      </a:cubicBezTo>
                      <a:cubicBezTo>
                        <a:pt x="264885" y="4801"/>
                        <a:pt x="264936" y="5117"/>
                        <a:pt x="264988" y="5492"/>
                      </a:cubicBezTo>
                      <a:cubicBezTo>
                        <a:pt x="265038" y="5867"/>
                        <a:pt x="265064" y="6327"/>
                        <a:pt x="265064" y="6873"/>
                      </a:cubicBezTo>
                      <a:cubicBezTo>
                        <a:pt x="265064" y="7453"/>
                        <a:pt x="265038" y="7956"/>
                        <a:pt x="264988" y="8382"/>
                      </a:cubicBezTo>
                      <a:cubicBezTo>
                        <a:pt x="264936" y="8809"/>
                        <a:pt x="264851" y="9158"/>
                        <a:pt x="264732" y="9431"/>
                      </a:cubicBezTo>
                      <a:cubicBezTo>
                        <a:pt x="264612" y="9704"/>
                        <a:pt x="264467" y="9900"/>
                        <a:pt x="264296" y="10019"/>
                      </a:cubicBezTo>
                      <a:cubicBezTo>
                        <a:pt x="264126" y="10139"/>
                        <a:pt x="263938" y="10198"/>
                        <a:pt x="263734" y="10198"/>
                      </a:cubicBezTo>
                      <a:cubicBezTo>
                        <a:pt x="263427" y="10198"/>
                        <a:pt x="262984" y="10011"/>
                        <a:pt x="262404" y="9636"/>
                      </a:cubicBezTo>
                      <a:cubicBezTo>
                        <a:pt x="261824" y="9260"/>
                        <a:pt x="261074" y="8860"/>
                        <a:pt x="260153" y="8433"/>
                      </a:cubicBezTo>
                      <a:cubicBezTo>
                        <a:pt x="259232" y="8007"/>
                        <a:pt x="258149" y="7606"/>
                        <a:pt x="256904" y="7231"/>
                      </a:cubicBezTo>
                      <a:cubicBezTo>
                        <a:pt x="255659" y="6856"/>
                        <a:pt x="254235" y="6668"/>
                        <a:pt x="252632" y="6668"/>
                      </a:cubicBezTo>
                      <a:cubicBezTo>
                        <a:pt x="251199" y="6668"/>
                        <a:pt x="249938" y="6830"/>
                        <a:pt x="248847" y="7154"/>
                      </a:cubicBezTo>
                      <a:cubicBezTo>
                        <a:pt x="247755" y="7478"/>
                        <a:pt x="246860" y="7939"/>
                        <a:pt x="246161" y="8536"/>
                      </a:cubicBezTo>
                      <a:cubicBezTo>
                        <a:pt x="245461" y="9133"/>
                        <a:pt x="244933" y="9840"/>
                        <a:pt x="244575" y="10659"/>
                      </a:cubicBezTo>
                      <a:cubicBezTo>
                        <a:pt x="244217" y="11477"/>
                        <a:pt x="244037" y="12364"/>
                        <a:pt x="244037" y="13319"/>
                      </a:cubicBezTo>
                      <a:cubicBezTo>
                        <a:pt x="244037" y="14649"/>
                        <a:pt x="244378" y="15766"/>
                        <a:pt x="245060" y="16670"/>
                      </a:cubicBezTo>
                      <a:cubicBezTo>
                        <a:pt x="245742" y="17574"/>
                        <a:pt x="246629" y="18367"/>
                        <a:pt x="247721" y="19049"/>
                      </a:cubicBezTo>
                      <a:cubicBezTo>
                        <a:pt x="248812" y="19731"/>
                        <a:pt x="250057" y="20345"/>
                        <a:pt x="251456" y="20891"/>
                      </a:cubicBezTo>
                      <a:cubicBezTo>
                        <a:pt x="252854" y="21436"/>
                        <a:pt x="254278" y="21999"/>
                        <a:pt x="255728" y="22579"/>
                      </a:cubicBezTo>
                      <a:cubicBezTo>
                        <a:pt x="257177" y="23159"/>
                        <a:pt x="258610" y="23807"/>
                        <a:pt x="260025" y="24523"/>
                      </a:cubicBezTo>
                      <a:cubicBezTo>
                        <a:pt x="261441" y="25239"/>
                        <a:pt x="262693" y="26109"/>
                        <a:pt x="263785" y="27132"/>
                      </a:cubicBezTo>
                      <a:cubicBezTo>
                        <a:pt x="264876" y="28155"/>
                        <a:pt x="265754" y="29383"/>
                        <a:pt x="266419" y="30816"/>
                      </a:cubicBezTo>
                      <a:cubicBezTo>
                        <a:pt x="267085" y="32248"/>
                        <a:pt x="267418" y="33953"/>
                        <a:pt x="267418" y="35931"/>
                      </a:cubicBezTo>
                      <a:close/>
                      <a:moveTo>
                        <a:pt x="308097" y="35931"/>
                      </a:moveTo>
                      <a:cubicBezTo>
                        <a:pt x="308097" y="38285"/>
                        <a:pt x="307663" y="40382"/>
                        <a:pt x="306793" y="42224"/>
                      </a:cubicBezTo>
                      <a:cubicBezTo>
                        <a:pt x="305922" y="44066"/>
                        <a:pt x="304686" y="45618"/>
                        <a:pt x="303083" y="46880"/>
                      </a:cubicBezTo>
                      <a:cubicBezTo>
                        <a:pt x="301481" y="48141"/>
                        <a:pt x="299570" y="49096"/>
                        <a:pt x="297354" y="49744"/>
                      </a:cubicBezTo>
                      <a:cubicBezTo>
                        <a:pt x="295136" y="50392"/>
                        <a:pt x="292698" y="50716"/>
                        <a:pt x="290038" y="50716"/>
                      </a:cubicBezTo>
                      <a:cubicBezTo>
                        <a:pt x="288400" y="50716"/>
                        <a:pt x="286840" y="50589"/>
                        <a:pt x="285357" y="50333"/>
                      </a:cubicBezTo>
                      <a:cubicBezTo>
                        <a:pt x="283873" y="50077"/>
                        <a:pt x="282543" y="49753"/>
                        <a:pt x="281366" y="49361"/>
                      </a:cubicBezTo>
                      <a:cubicBezTo>
                        <a:pt x="280190" y="48969"/>
                        <a:pt x="279191" y="48559"/>
                        <a:pt x="278373" y="48133"/>
                      </a:cubicBezTo>
                      <a:cubicBezTo>
                        <a:pt x="277555" y="47707"/>
                        <a:pt x="276958" y="47323"/>
                        <a:pt x="276583" y="46982"/>
                      </a:cubicBezTo>
                      <a:cubicBezTo>
                        <a:pt x="276207" y="46641"/>
                        <a:pt x="275935" y="46163"/>
                        <a:pt x="275764" y="45549"/>
                      </a:cubicBezTo>
                      <a:cubicBezTo>
                        <a:pt x="275594" y="44935"/>
                        <a:pt x="275508" y="44100"/>
                        <a:pt x="275508" y="43043"/>
                      </a:cubicBezTo>
                      <a:cubicBezTo>
                        <a:pt x="275508" y="42395"/>
                        <a:pt x="275542" y="41849"/>
                        <a:pt x="275611" y="41405"/>
                      </a:cubicBezTo>
                      <a:cubicBezTo>
                        <a:pt x="275679" y="40962"/>
                        <a:pt x="275764" y="40604"/>
                        <a:pt x="275866" y="40331"/>
                      </a:cubicBezTo>
                      <a:cubicBezTo>
                        <a:pt x="275969" y="40058"/>
                        <a:pt x="276114" y="39862"/>
                        <a:pt x="276302" y="39743"/>
                      </a:cubicBezTo>
                      <a:cubicBezTo>
                        <a:pt x="276489" y="39623"/>
                        <a:pt x="276702" y="39564"/>
                        <a:pt x="276941" y="39564"/>
                      </a:cubicBezTo>
                      <a:cubicBezTo>
                        <a:pt x="277316" y="39564"/>
                        <a:pt x="277870" y="39794"/>
                        <a:pt x="278604" y="40254"/>
                      </a:cubicBezTo>
                      <a:cubicBezTo>
                        <a:pt x="279337" y="40715"/>
                        <a:pt x="280240" y="41218"/>
                        <a:pt x="281315" y="41764"/>
                      </a:cubicBezTo>
                      <a:cubicBezTo>
                        <a:pt x="282389" y="42309"/>
                        <a:pt x="283660" y="42812"/>
                        <a:pt x="285126" y="43273"/>
                      </a:cubicBezTo>
                      <a:cubicBezTo>
                        <a:pt x="286593" y="43733"/>
                        <a:pt x="288281" y="43963"/>
                        <a:pt x="290191" y="43963"/>
                      </a:cubicBezTo>
                      <a:cubicBezTo>
                        <a:pt x="291623" y="43963"/>
                        <a:pt x="292920" y="43810"/>
                        <a:pt x="294079" y="43503"/>
                      </a:cubicBezTo>
                      <a:cubicBezTo>
                        <a:pt x="295239" y="43196"/>
                        <a:pt x="296245" y="42744"/>
                        <a:pt x="297097" y="42147"/>
                      </a:cubicBezTo>
                      <a:cubicBezTo>
                        <a:pt x="297950" y="41550"/>
                        <a:pt x="298607" y="40792"/>
                        <a:pt x="299067" y="39871"/>
                      </a:cubicBezTo>
                      <a:cubicBezTo>
                        <a:pt x="299528" y="38950"/>
                        <a:pt x="299758" y="37858"/>
                        <a:pt x="299758" y="36597"/>
                      </a:cubicBezTo>
                      <a:cubicBezTo>
                        <a:pt x="299758" y="35300"/>
                        <a:pt x="299425" y="34209"/>
                        <a:pt x="298761" y="33322"/>
                      </a:cubicBezTo>
                      <a:cubicBezTo>
                        <a:pt x="298096" y="32436"/>
                        <a:pt x="297217" y="31651"/>
                        <a:pt x="296126" y="30969"/>
                      </a:cubicBezTo>
                      <a:cubicBezTo>
                        <a:pt x="295034" y="30287"/>
                        <a:pt x="293807" y="29682"/>
                        <a:pt x="292443" y="29153"/>
                      </a:cubicBezTo>
                      <a:cubicBezTo>
                        <a:pt x="291078" y="28624"/>
                        <a:pt x="289671" y="28070"/>
                        <a:pt x="288221" y="27490"/>
                      </a:cubicBezTo>
                      <a:cubicBezTo>
                        <a:pt x="286772" y="26910"/>
                        <a:pt x="285357" y="26254"/>
                        <a:pt x="283975" y="25521"/>
                      </a:cubicBezTo>
                      <a:cubicBezTo>
                        <a:pt x="282594" y="24787"/>
                        <a:pt x="281357" y="23892"/>
                        <a:pt x="280266" y="22835"/>
                      </a:cubicBezTo>
                      <a:cubicBezTo>
                        <a:pt x="279175" y="21777"/>
                        <a:pt x="278296" y="20516"/>
                        <a:pt x="277631" y="19049"/>
                      </a:cubicBezTo>
                      <a:cubicBezTo>
                        <a:pt x="276966" y="17582"/>
                        <a:pt x="276634" y="15826"/>
                        <a:pt x="276634" y="13779"/>
                      </a:cubicBezTo>
                      <a:cubicBezTo>
                        <a:pt x="276634" y="11972"/>
                        <a:pt x="276984" y="10241"/>
                        <a:pt x="277683" y="8587"/>
                      </a:cubicBezTo>
                      <a:cubicBezTo>
                        <a:pt x="278382" y="6933"/>
                        <a:pt x="279430" y="5483"/>
                        <a:pt x="280829" y="4238"/>
                      </a:cubicBezTo>
                      <a:cubicBezTo>
                        <a:pt x="282227" y="2993"/>
                        <a:pt x="283975" y="1996"/>
                        <a:pt x="286073" y="1245"/>
                      </a:cubicBezTo>
                      <a:cubicBezTo>
                        <a:pt x="288171" y="495"/>
                        <a:pt x="290618" y="120"/>
                        <a:pt x="293414" y="120"/>
                      </a:cubicBezTo>
                      <a:cubicBezTo>
                        <a:pt x="294642" y="120"/>
                        <a:pt x="295870" y="222"/>
                        <a:pt x="297097" y="427"/>
                      </a:cubicBezTo>
                      <a:cubicBezTo>
                        <a:pt x="298325" y="632"/>
                        <a:pt x="299434" y="887"/>
                        <a:pt x="300423" y="1194"/>
                      </a:cubicBezTo>
                      <a:cubicBezTo>
                        <a:pt x="301412" y="1501"/>
                        <a:pt x="302256" y="1834"/>
                        <a:pt x="302955" y="2192"/>
                      </a:cubicBezTo>
                      <a:cubicBezTo>
                        <a:pt x="303654" y="2550"/>
                        <a:pt x="304183" y="2866"/>
                        <a:pt x="304541" y="3138"/>
                      </a:cubicBezTo>
                      <a:cubicBezTo>
                        <a:pt x="304899" y="3411"/>
                        <a:pt x="305138" y="3650"/>
                        <a:pt x="305258" y="3855"/>
                      </a:cubicBezTo>
                      <a:cubicBezTo>
                        <a:pt x="305377" y="4059"/>
                        <a:pt x="305462" y="4289"/>
                        <a:pt x="305514" y="4545"/>
                      </a:cubicBezTo>
                      <a:cubicBezTo>
                        <a:pt x="305564" y="4801"/>
                        <a:pt x="305616" y="5117"/>
                        <a:pt x="305667" y="5492"/>
                      </a:cubicBezTo>
                      <a:cubicBezTo>
                        <a:pt x="305719" y="5867"/>
                        <a:pt x="305743" y="6327"/>
                        <a:pt x="305743" y="6873"/>
                      </a:cubicBezTo>
                      <a:cubicBezTo>
                        <a:pt x="305743" y="7453"/>
                        <a:pt x="305719" y="7956"/>
                        <a:pt x="305667" y="8382"/>
                      </a:cubicBezTo>
                      <a:cubicBezTo>
                        <a:pt x="305616" y="8809"/>
                        <a:pt x="305531" y="9158"/>
                        <a:pt x="305411" y="9431"/>
                      </a:cubicBezTo>
                      <a:cubicBezTo>
                        <a:pt x="305292" y="9704"/>
                        <a:pt x="305147" y="9900"/>
                        <a:pt x="304977" y="10019"/>
                      </a:cubicBezTo>
                      <a:cubicBezTo>
                        <a:pt x="304806" y="10139"/>
                        <a:pt x="304618" y="10198"/>
                        <a:pt x="304414" y="10198"/>
                      </a:cubicBezTo>
                      <a:cubicBezTo>
                        <a:pt x="304107" y="10198"/>
                        <a:pt x="303663" y="10011"/>
                        <a:pt x="303083" y="9636"/>
                      </a:cubicBezTo>
                      <a:cubicBezTo>
                        <a:pt x="302504" y="9260"/>
                        <a:pt x="301753" y="8860"/>
                        <a:pt x="300832" y="8433"/>
                      </a:cubicBezTo>
                      <a:cubicBezTo>
                        <a:pt x="299911" y="8007"/>
                        <a:pt x="298828" y="7606"/>
                        <a:pt x="297584" y="7231"/>
                      </a:cubicBezTo>
                      <a:cubicBezTo>
                        <a:pt x="296339" y="6856"/>
                        <a:pt x="294915" y="6668"/>
                        <a:pt x="293312" y="6668"/>
                      </a:cubicBezTo>
                      <a:cubicBezTo>
                        <a:pt x="291880" y="6668"/>
                        <a:pt x="290618" y="6830"/>
                        <a:pt x="289526" y="7154"/>
                      </a:cubicBezTo>
                      <a:cubicBezTo>
                        <a:pt x="288434" y="7478"/>
                        <a:pt x="287539" y="7939"/>
                        <a:pt x="286840" y="8536"/>
                      </a:cubicBezTo>
                      <a:cubicBezTo>
                        <a:pt x="286141" y="9133"/>
                        <a:pt x="285612" y="9840"/>
                        <a:pt x="285254" y="10659"/>
                      </a:cubicBezTo>
                      <a:cubicBezTo>
                        <a:pt x="284896" y="11477"/>
                        <a:pt x="284717" y="12364"/>
                        <a:pt x="284717" y="13319"/>
                      </a:cubicBezTo>
                      <a:cubicBezTo>
                        <a:pt x="284717" y="14649"/>
                        <a:pt x="285058" y="15766"/>
                        <a:pt x="285740" y="16670"/>
                      </a:cubicBezTo>
                      <a:cubicBezTo>
                        <a:pt x="286423" y="17574"/>
                        <a:pt x="287310" y="18367"/>
                        <a:pt x="288400" y="19049"/>
                      </a:cubicBezTo>
                      <a:cubicBezTo>
                        <a:pt x="289492" y="19731"/>
                        <a:pt x="290737" y="20345"/>
                        <a:pt x="292135" y="20891"/>
                      </a:cubicBezTo>
                      <a:cubicBezTo>
                        <a:pt x="293533" y="21436"/>
                        <a:pt x="294957" y="21999"/>
                        <a:pt x="296407" y="22579"/>
                      </a:cubicBezTo>
                      <a:cubicBezTo>
                        <a:pt x="297857" y="23159"/>
                        <a:pt x="299289" y="23807"/>
                        <a:pt x="300705" y="24523"/>
                      </a:cubicBezTo>
                      <a:cubicBezTo>
                        <a:pt x="302120" y="25239"/>
                        <a:pt x="303373" y="26109"/>
                        <a:pt x="304465" y="27132"/>
                      </a:cubicBezTo>
                      <a:cubicBezTo>
                        <a:pt x="305556" y="28155"/>
                        <a:pt x="306435" y="29383"/>
                        <a:pt x="307100" y="30816"/>
                      </a:cubicBezTo>
                      <a:cubicBezTo>
                        <a:pt x="307765" y="32248"/>
                        <a:pt x="308097" y="33953"/>
                        <a:pt x="308097" y="3593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0" name="Полилиния: фигура 169">
                  <a:extLst>
                    <a:ext uri="{FF2B5EF4-FFF2-40B4-BE49-F238E27FC236}">
                      <a16:creationId xmlns:a16="http://schemas.microsoft.com/office/drawing/2014/main" id="{DC9C1D5C-02E7-4CDB-9B6A-49AA80827177}"/>
                    </a:ext>
                  </a:extLst>
                </p:cNvPr>
                <p:cNvSpPr/>
                <p:nvPr/>
              </p:nvSpPr>
              <p:spPr>
                <a:xfrm>
                  <a:off x="578664" y="1217138"/>
                  <a:ext cx="25937" cy="25937"/>
                </a:xfrm>
                <a:custGeom>
                  <a:avLst/>
                  <a:gdLst>
                    <a:gd name="connsiteX0" fmla="*/ 60 w 25937"/>
                    <a:gd name="connsiteY0" fmla="*/ 13076 h 25937"/>
                    <a:gd name="connsiteX1" fmla="*/ 3872 w 25937"/>
                    <a:gd name="connsiteY1" fmla="*/ 3919 h 25937"/>
                    <a:gd name="connsiteX2" fmla="*/ 13004 w 25937"/>
                    <a:gd name="connsiteY2" fmla="*/ 133 h 25937"/>
                    <a:gd name="connsiteX3" fmla="*/ 22187 w 25937"/>
                    <a:gd name="connsiteY3" fmla="*/ 3919 h 25937"/>
                    <a:gd name="connsiteX4" fmla="*/ 25998 w 25937"/>
                    <a:gd name="connsiteY4" fmla="*/ 13076 h 25937"/>
                    <a:gd name="connsiteX5" fmla="*/ 22187 w 25937"/>
                    <a:gd name="connsiteY5" fmla="*/ 22259 h 25937"/>
                    <a:gd name="connsiteX6" fmla="*/ 13004 w 25937"/>
                    <a:gd name="connsiteY6" fmla="*/ 26071 h 25937"/>
                    <a:gd name="connsiteX7" fmla="*/ 3872 w 25937"/>
                    <a:gd name="connsiteY7" fmla="*/ 22259 h 25937"/>
                    <a:gd name="connsiteX8" fmla="*/ 60 w 25937"/>
                    <a:gd name="connsiteY8" fmla="*/ 13076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076"/>
                      </a:moveTo>
                      <a:cubicBezTo>
                        <a:pt x="60" y="9495"/>
                        <a:pt x="1331" y="6443"/>
                        <a:pt x="3872" y="3919"/>
                      </a:cubicBezTo>
                      <a:cubicBezTo>
                        <a:pt x="6412" y="1395"/>
                        <a:pt x="9456" y="133"/>
                        <a:pt x="13004" y="133"/>
                      </a:cubicBezTo>
                      <a:cubicBezTo>
                        <a:pt x="16585" y="133"/>
                        <a:pt x="19646" y="1395"/>
                        <a:pt x="22187" y="3919"/>
                      </a:cubicBezTo>
                      <a:cubicBezTo>
                        <a:pt x="24728" y="6443"/>
                        <a:pt x="25998" y="9495"/>
                        <a:pt x="25998" y="13076"/>
                      </a:cubicBezTo>
                      <a:cubicBezTo>
                        <a:pt x="25998" y="16657"/>
                        <a:pt x="24728" y="19718"/>
                        <a:pt x="22187" y="22259"/>
                      </a:cubicBezTo>
                      <a:cubicBezTo>
                        <a:pt x="19646" y="24800"/>
                        <a:pt x="16585" y="26071"/>
                        <a:pt x="13004" y="26071"/>
                      </a:cubicBezTo>
                      <a:cubicBezTo>
                        <a:pt x="9456" y="26071"/>
                        <a:pt x="6412" y="24800"/>
                        <a:pt x="3872" y="22259"/>
                      </a:cubicBezTo>
                      <a:cubicBezTo>
                        <a:pt x="1331" y="19718"/>
                        <a:pt x="60" y="16657"/>
                        <a:pt x="60" y="1307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1" name="Полилиния: фигура 170">
                  <a:extLst>
                    <a:ext uri="{FF2B5EF4-FFF2-40B4-BE49-F238E27FC236}">
                      <a16:creationId xmlns:a16="http://schemas.microsoft.com/office/drawing/2014/main" id="{28C32268-89CA-49A2-B0D8-03FE1CD35127}"/>
                    </a:ext>
                  </a:extLst>
                </p:cNvPr>
                <p:cNvSpPr/>
                <p:nvPr/>
              </p:nvSpPr>
              <p:spPr>
                <a:xfrm>
                  <a:off x="666810" y="1195549"/>
                  <a:ext cx="732473" cy="89886"/>
                </a:xfrm>
                <a:custGeom>
                  <a:avLst/>
                  <a:gdLst>
                    <a:gd name="connsiteX0" fmla="*/ 40793 w 732473"/>
                    <a:gd name="connsiteY0" fmla="*/ 52827 h 89886"/>
                    <a:gd name="connsiteX1" fmla="*/ 39079 w 732473"/>
                    <a:gd name="connsiteY1" fmla="*/ 61115 h 89886"/>
                    <a:gd name="connsiteX2" fmla="*/ 34321 w 732473"/>
                    <a:gd name="connsiteY2" fmla="*/ 67279 h 89886"/>
                    <a:gd name="connsiteX3" fmla="*/ 27159 w 732473"/>
                    <a:gd name="connsiteY3" fmla="*/ 71091 h 89886"/>
                    <a:gd name="connsiteX4" fmla="*/ 18282 w 732473"/>
                    <a:gd name="connsiteY4" fmla="*/ 72370 h 89886"/>
                    <a:gd name="connsiteX5" fmla="*/ 12118 w 732473"/>
                    <a:gd name="connsiteY5" fmla="*/ 71807 h 89886"/>
                    <a:gd name="connsiteX6" fmla="*/ 7053 w 732473"/>
                    <a:gd name="connsiteY6" fmla="*/ 70426 h 89886"/>
                    <a:gd name="connsiteX7" fmla="*/ 3318 w 732473"/>
                    <a:gd name="connsiteY7" fmla="*/ 68737 h 89886"/>
                    <a:gd name="connsiteX8" fmla="*/ 1221 w 732473"/>
                    <a:gd name="connsiteY8" fmla="*/ 67254 h 89886"/>
                    <a:gd name="connsiteX9" fmla="*/ 351 w 732473"/>
                    <a:gd name="connsiteY9" fmla="*/ 65694 h 89886"/>
                    <a:gd name="connsiteX10" fmla="*/ 70 w 732473"/>
                    <a:gd name="connsiteY10" fmla="*/ 63161 h 89886"/>
                    <a:gd name="connsiteX11" fmla="*/ 172 w 732473"/>
                    <a:gd name="connsiteY11" fmla="*/ 61294 h 89886"/>
                    <a:gd name="connsiteX12" fmla="*/ 479 w 732473"/>
                    <a:gd name="connsiteY12" fmla="*/ 60092 h 89886"/>
                    <a:gd name="connsiteX13" fmla="*/ 990 w 732473"/>
                    <a:gd name="connsiteY13" fmla="*/ 59452 h 89886"/>
                    <a:gd name="connsiteX14" fmla="*/ 1707 w 732473"/>
                    <a:gd name="connsiteY14" fmla="*/ 59273 h 89886"/>
                    <a:gd name="connsiteX15" fmla="*/ 3728 w 732473"/>
                    <a:gd name="connsiteY15" fmla="*/ 60143 h 89886"/>
                    <a:gd name="connsiteX16" fmla="*/ 7079 w 732473"/>
                    <a:gd name="connsiteY16" fmla="*/ 62036 h 89886"/>
                    <a:gd name="connsiteX17" fmla="*/ 12015 w 732473"/>
                    <a:gd name="connsiteY17" fmla="*/ 63954 h 89886"/>
                    <a:gd name="connsiteX18" fmla="*/ 18692 w 732473"/>
                    <a:gd name="connsiteY18" fmla="*/ 64849 h 89886"/>
                    <a:gd name="connsiteX19" fmla="*/ 23936 w 732473"/>
                    <a:gd name="connsiteY19" fmla="*/ 64082 h 89886"/>
                    <a:gd name="connsiteX20" fmla="*/ 28028 w 732473"/>
                    <a:gd name="connsiteY20" fmla="*/ 61908 h 89886"/>
                    <a:gd name="connsiteX21" fmla="*/ 30663 w 732473"/>
                    <a:gd name="connsiteY21" fmla="*/ 58454 h 89886"/>
                    <a:gd name="connsiteX22" fmla="*/ 31584 w 732473"/>
                    <a:gd name="connsiteY22" fmla="*/ 53799 h 89886"/>
                    <a:gd name="connsiteX23" fmla="*/ 30305 w 732473"/>
                    <a:gd name="connsiteY23" fmla="*/ 48990 h 89886"/>
                    <a:gd name="connsiteX24" fmla="*/ 26928 w 732473"/>
                    <a:gd name="connsiteY24" fmla="*/ 45486 h 89886"/>
                    <a:gd name="connsiteX25" fmla="*/ 22145 w 732473"/>
                    <a:gd name="connsiteY25" fmla="*/ 42723 h 89886"/>
                    <a:gd name="connsiteX26" fmla="*/ 16645 w 732473"/>
                    <a:gd name="connsiteY26" fmla="*/ 40165 h 89886"/>
                    <a:gd name="connsiteX27" fmla="*/ 11171 w 732473"/>
                    <a:gd name="connsiteY27" fmla="*/ 37275 h 89886"/>
                    <a:gd name="connsiteX28" fmla="*/ 6413 w 732473"/>
                    <a:gd name="connsiteY28" fmla="*/ 33540 h 89886"/>
                    <a:gd name="connsiteX29" fmla="*/ 3011 w 732473"/>
                    <a:gd name="connsiteY29" fmla="*/ 28501 h 89886"/>
                    <a:gd name="connsiteX30" fmla="*/ 1707 w 732473"/>
                    <a:gd name="connsiteY30" fmla="*/ 21569 h 89886"/>
                    <a:gd name="connsiteX31" fmla="*/ 3216 w 732473"/>
                    <a:gd name="connsiteY31" fmla="*/ 14176 h 89886"/>
                    <a:gd name="connsiteX32" fmla="*/ 7411 w 732473"/>
                    <a:gd name="connsiteY32" fmla="*/ 8728 h 89886"/>
                    <a:gd name="connsiteX33" fmla="*/ 13806 w 732473"/>
                    <a:gd name="connsiteY33" fmla="*/ 5377 h 89886"/>
                    <a:gd name="connsiteX34" fmla="*/ 21812 w 732473"/>
                    <a:gd name="connsiteY34" fmla="*/ 4226 h 89886"/>
                    <a:gd name="connsiteX35" fmla="*/ 26238 w 732473"/>
                    <a:gd name="connsiteY35" fmla="*/ 4609 h 89886"/>
                    <a:gd name="connsiteX36" fmla="*/ 30433 w 732473"/>
                    <a:gd name="connsiteY36" fmla="*/ 5633 h 89886"/>
                    <a:gd name="connsiteX37" fmla="*/ 33937 w 732473"/>
                    <a:gd name="connsiteY37" fmla="*/ 7065 h 89886"/>
                    <a:gd name="connsiteX38" fmla="*/ 35958 w 732473"/>
                    <a:gd name="connsiteY38" fmla="*/ 8344 h 89886"/>
                    <a:gd name="connsiteX39" fmla="*/ 36598 w 732473"/>
                    <a:gd name="connsiteY39" fmla="*/ 9111 h 89886"/>
                    <a:gd name="connsiteX40" fmla="*/ 36853 w 732473"/>
                    <a:gd name="connsiteY40" fmla="*/ 9828 h 89886"/>
                    <a:gd name="connsiteX41" fmla="*/ 37007 w 732473"/>
                    <a:gd name="connsiteY41" fmla="*/ 10876 h 89886"/>
                    <a:gd name="connsiteX42" fmla="*/ 37058 w 732473"/>
                    <a:gd name="connsiteY42" fmla="*/ 12462 h 89886"/>
                    <a:gd name="connsiteX43" fmla="*/ 36981 w 732473"/>
                    <a:gd name="connsiteY43" fmla="*/ 14099 h 89886"/>
                    <a:gd name="connsiteX44" fmla="*/ 36751 w 732473"/>
                    <a:gd name="connsiteY44" fmla="*/ 15302 h 89886"/>
                    <a:gd name="connsiteX45" fmla="*/ 36316 w 732473"/>
                    <a:gd name="connsiteY45" fmla="*/ 16018 h 89886"/>
                    <a:gd name="connsiteX46" fmla="*/ 35677 w 732473"/>
                    <a:gd name="connsiteY46" fmla="*/ 16248 h 89886"/>
                    <a:gd name="connsiteX47" fmla="*/ 33912 w 732473"/>
                    <a:gd name="connsiteY47" fmla="*/ 15532 h 89886"/>
                    <a:gd name="connsiteX48" fmla="*/ 30970 w 732473"/>
                    <a:gd name="connsiteY48" fmla="*/ 13920 h 89886"/>
                    <a:gd name="connsiteX49" fmla="*/ 26852 w 732473"/>
                    <a:gd name="connsiteY49" fmla="*/ 12283 h 89886"/>
                    <a:gd name="connsiteX50" fmla="*/ 21506 w 732473"/>
                    <a:gd name="connsiteY50" fmla="*/ 11541 h 89886"/>
                    <a:gd name="connsiteX51" fmla="*/ 16696 w 732473"/>
                    <a:gd name="connsiteY51" fmla="*/ 12283 h 89886"/>
                    <a:gd name="connsiteX52" fmla="*/ 13320 w 732473"/>
                    <a:gd name="connsiteY52" fmla="*/ 14253 h 89886"/>
                    <a:gd name="connsiteX53" fmla="*/ 11325 w 732473"/>
                    <a:gd name="connsiteY53" fmla="*/ 17169 h 89886"/>
                    <a:gd name="connsiteX54" fmla="*/ 10660 w 732473"/>
                    <a:gd name="connsiteY54" fmla="*/ 20750 h 89886"/>
                    <a:gd name="connsiteX55" fmla="*/ 11939 w 732473"/>
                    <a:gd name="connsiteY55" fmla="*/ 25508 h 89886"/>
                    <a:gd name="connsiteX56" fmla="*/ 15341 w 732473"/>
                    <a:gd name="connsiteY56" fmla="*/ 29038 h 89886"/>
                    <a:gd name="connsiteX57" fmla="*/ 20175 w 732473"/>
                    <a:gd name="connsiteY57" fmla="*/ 31852 h 89886"/>
                    <a:gd name="connsiteX58" fmla="*/ 25701 w 732473"/>
                    <a:gd name="connsiteY58" fmla="*/ 34435 h 89886"/>
                    <a:gd name="connsiteX59" fmla="*/ 31226 w 732473"/>
                    <a:gd name="connsiteY59" fmla="*/ 37300 h 89886"/>
                    <a:gd name="connsiteX60" fmla="*/ 36060 w 732473"/>
                    <a:gd name="connsiteY60" fmla="*/ 40984 h 89886"/>
                    <a:gd name="connsiteX61" fmla="*/ 39488 w 732473"/>
                    <a:gd name="connsiteY61" fmla="*/ 45997 h 89886"/>
                    <a:gd name="connsiteX62" fmla="*/ 40793 w 732473"/>
                    <a:gd name="connsiteY62" fmla="*/ 52827 h 89886"/>
                    <a:gd name="connsiteX63" fmla="*/ 91180 w 732473"/>
                    <a:gd name="connsiteY63" fmla="*/ 45102 h 89886"/>
                    <a:gd name="connsiteX64" fmla="*/ 90178 w 732473"/>
                    <a:gd name="connsiteY64" fmla="*/ 47941 h 89886"/>
                    <a:gd name="connsiteX65" fmla="*/ 87891 w 732473"/>
                    <a:gd name="connsiteY65" fmla="*/ 48785 h 89886"/>
                    <a:gd name="connsiteX66" fmla="*/ 57568 w 732473"/>
                    <a:gd name="connsiteY66" fmla="*/ 48785 h 89886"/>
                    <a:gd name="connsiteX67" fmla="*/ 58339 w 732473"/>
                    <a:gd name="connsiteY67" fmla="*/ 55692 h 89886"/>
                    <a:gd name="connsiteX68" fmla="*/ 60910 w 732473"/>
                    <a:gd name="connsiteY68" fmla="*/ 60961 h 89886"/>
                    <a:gd name="connsiteX69" fmla="*/ 65588 w 732473"/>
                    <a:gd name="connsiteY69" fmla="*/ 64338 h 89886"/>
                    <a:gd name="connsiteX70" fmla="*/ 72631 w 732473"/>
                    <a:gd name="connsiteY70" fmla="*/ 65514 h 89886"/>
                    <a:gd name="connsiteX71" fmla="*/ 78492 w 732473"/>
                    <a:gd name="connsiteY71" fmla="*/ 64977 h 89886"/>
                    <a:gd name="connsiteX72" fmla="*/ 82938 w 732473"/>
                    <a:gd name="connsiteY72" fmla="*/ 63775 h 89886"/>
                    <a:gd name="connsiteX73" fmla="*/ 86023 w 732473"/>
                    <a:gd name="connsiteY73" fmla="*/ 62573 h 89886"/>
                    <a:gd name="connsiteX74" fmla="*/ 87849 w 732473"/>
                    <a:gd name="connsiteY74" fmla="*/ 62036 h 89886"/>
                    <a:gd name="connsiteX75" fmla="*/ 88491 w 732473"/>
                    <a:gd name="connsiteY75" fmla="*/ 62215 h 89886"/>
                    <a:gd name="connsiteX76" fmla="*/ 88928 w 732473"/>
                    <a:gd name="connsiteY76" fmla="*/ 62752 h 89886"/>
                    <a:gd name="connsiteX77" fmla="*/ 89159 w 732473"/>
                    <a:gd name="connsiteY77" fmla="*/ 63749 h 89886"/>
                    <a:gd name="connsiteX78" fmla="*/ 89236 w 732473"/>
                    <a:gd name="connsiteY78" fmla="*/ 65310 h 89886"/>
                    <a:gd name="connsiteX79" fmla="*/ 89185 w 732473"/>
                    <a:gd name="connsiteY79" fmla="*/ 66461 h 89886"/>
                    <a:gd name="connsiteX80" fmla="*/ 89057 w 732473"/>
                    <a:gd name="connsiteY80" fmla="*/ 67331 h 89886"/>
                    <a:gd name="connsiteX81" fmla="*/ 88801 w 732473"/>
                    <a:gd name="connsiteY81" fmla="*/ 68021 h 89886"/>
                    <a:gd name="connsiteX82" fmla="*/ 88341 w 732473"/>
                    <a:gd name="connsiteY82" fmla="*/ 68610 h 89886"/>
                    <a:gd name="connsiteX83" fmla="*/ 86678 w 732473"/>
                    <a:gd name="connsiteY83" fmla="*/ 69530 h 89886"/>
                    <a:gd name="connsiteX84" fmla="*/ 83097 w 732473"/>
                    <a:gd name="connsiteY84" fmla="*/ 70784 h 89886"/>
                    <a:gd name="connsiteX85" fmla="*/ 78007 w 732473"/>
                    <a:gd name="connsiteY85" fmla="*/ 71884 h 89886"/>
                    <a:gd name="connsiteX86" fmla="*/ 71842 w 732473"/>
                    <a:gd name="connsiteY86" fmla="*/ 72370 h 89886"/>
                    <a:gd name="connsiteX87" fmla="*/ 61891 w 732473"/>
                    <a:gd name="connsiteY87" fmla="*/ 70784 h 89886"/>
                    <a:gd name="connsiteX88" fmla="*/ 54704 w 732473"/>
                    <a:gd name="connsiteY88" fmla="*/ 66077 h 89886"/>
                    <a:gd name="connsiteX89" fmla="*/ 50304 w 732473"/>
                    <a:gd name="connsiteY89" fmla="*/ 58250 h 89886"/>
                    <a:gd name="connsiteX90" fmla="*/ 48820 w 732473"/>
                    <a:gd name="connsiteY90" fmla="*/ 47302 h 89886"/>
                    <a:gd name="connsiteX91" fmla="*/ 50355 w 732473"/>
                    <a:gd name="connsiteY91" fmla="*/ 36635 h 89886"/>
                    <a:gd name="connsiteX92" fmla="*/ 54780 w 732473"/>
                    <a:gd name="connsiteY92" fmla="*/ 28603 h 89886"/>
                    <a:gd name="connsiteX93" fmla="*/ 61764 w 732473"/>
                    <a:gd name="connsiteY93" fmla="*/ 23538 h 89886"/>
                    <a:gd name="connsiteX94" fmla="*/ 70921 w 732473"/>
                    <a:gd name="connsiteY94" fmla="*/ 21773 h 89886"/>
                    <a:gd name="connsiteX95" fmla="*/ 80155 w 732473"/>
                    <a:gd name="connsiteY95" fmla="*/ 23513 h 89886"/>
                    <a:gd name="connsiteX96" fmla="*/ 86423 w 732473"/>
                    <a:gd name="connsiteY96" fmla="*/ 28194 h 89886"/>
                    <a:gd name="connsiteX97" fmla="*/ 90029 w 732473"/>
                    <a:gd name="connsiteY97" fmla="*/ 35100 h 89886"/>
                    <a:gd name="connsiteX98" fmla="*/ 91180 w 732473"/>
                    <a:gd name="connsiteY98" fmla="*/ 43567 h 89886"/>
                    <a:gd name="connsiteX99" fmla="*/ 82688 w 732473"/>
                    <a:gd name="connsiteY99" fmla="*/ 42595 h 89886"/>
                    <a:gd name="connsiteX100" fmla="*/ 79728 w 732473"/>
                    <a:gd name="connsiteY100" fmla="*/ 32159 h 89886"/>
                    <a:gd name="connsiteX101" fmla="*/ 70489 w 732473"/>
                    <a:gd name="connsiteY101" fmla="*/ 28373 h 89886"/>
                    <a:gd name="connsiteX102" fmla="*/ 64981 w 732473"/>
                    <a:gd name="connsiteY102" fmla="*/ 29550 h 89886"/>
                    <a:gd name="connsiteX103" fmla="*/ 61017 w 732473"/>
                    <a:gd name="connsiteY103" fmla="*/ 32670 h 89886"/>
                    <a:gd name="connsiteX104" fmla="*/ 58546 w 732473"/>
                    <a:gd name="connsiteY104" fmla="*/ 37198 h 89886"/>
                    <a:gd name="connsiteX105" fmla="*/ 57568 w 732473"/>
                    <a:gd name="connsiteY105" fmla="*/ 42595 h 89886"/>
                    <a:gd name="connsiteX106" fmla="*/ 111925 w 732473"/>
                    <a:gd name="connsiteY106" fmla="*/ 70119 h 89886"/>
                    <a:gd name="connsiteX107" fmla="*/ 111720 w 732473"/>
                    <a:gd name="connsiteY107" fmla="*/ 70809 h 89886"/>
                    <a:gd name="connsiteX108" fmla="*/ 111055 w 732473"/>
                    <a:gd name="connsiteY108" fmla="*/ 71295 h 89886"/>
                    <a:gd name="connsiteX109" fmla="*/ 109776 w 732473"/>
                    <a:gd name="connsiteY109" fmla="*/ 71602 h 89886"/>
                    <a:gd name="connsiteX110" fmla="*/ 107679 w 732473"/>
                    <a:gd name="connsiteY110" fmla="*/ 71705 h 89886"/>
                    <a:gd name="connsiteX111" fmla="*/ 105632 w 732473"/>
                    <a:gd name="connsiteY111" fmla="*/ 71602 h 89886"/>
                    <a:gd name="connsiteX112" fmla="*/ 104328 w 732473"/>
                    <a:gd name="connsiteY112" fmla="*/ 71295 h 89886"/>
                    <a:gd name="connsiteX113" fmla="*/ 103662 w 732473"/>
                    <a:gd name="connsiteY113" fmla="*/ 70809 h 89886"/>
                    <a:gd name="connsiteX114" fmla="*/ 103483 w 732473"/>
                    <a:gd name="connsiteY114" fmla="*/ 70119 h 89886"/>
                    <a:gd name="connsiteX115" fmla="*/ 103483 w 732473"/>
                    <a:gd name="connsiteY115" fmla="*/ 1770 h 89886"/>
                    <a:gd name="connsiteX116" fmla="*/ 103662 w 732473"/>
                    <a:gd name="connsiteY116" fmla="*/ 1054 h 89886"/>
                    <a:gd name="connsiteX117" fmla="*/ 104328 w 732473"/>
                    <a:gd name="connsiteY117" fmla="*/ 542 h 89886"/>
                    <a:gd name="connsiteX118" fmla="*/ 105632 w 732473"/>
                    <a:gd name="connsiteY118" fmla="*/ 235 h 89886"/>
                    <a:gd name="connsiteX119" fmla="*/ 107679 w 732473"/>
                    <a:gd name="connsiteY119" fmla="*/ 133 h 89886"/>
                    <a:gd name="connsiteX120" fmla="*/ 109776 w 732473"/>
                    <a:gd name="connsiteY120" fmla="*/ 235 h 89886"/>
                    <a:gd name="connsiteX121" fmla="*/ 111055 w 732473"/>
                    <a:gd name="connsiteY121" fmla="*/ 542 h 89886"/>
                    <a:gd name="connsiteX122" fmla="*/ 111720 w 732473"/>
                    <a:gd name="connsiteY122" fmla="*/ 1054 h 89886"/>
                    <a:gd name="connsiteX123" fmla="*/ 111925 w 732473"/>
                    <a:gd name="connsiteY123" fmla="*/ 1770 h 89886"/>
                    <a:gd name="connsiteX124" fmla="*/ 166586 w 732473"/>
                    <a:gd name="connsiteY124" fmla="*/ 45102 h 89886"/>
                    <a:gd name="connsiteX125" fmla="*/ 165584 w 732473"/>
                    <a:gd name="connsiteY125" fmla="*/ 47941 h 89886"/>
                    <a:gd name="connsiteX126" fmla="*/ 163297 w 732473"/>
                    <a:gd name="connsiteY126" fmla="*/ 48785 h 89886"/>
                    <a:gd name="connsiteX127" fmla="*/ 132974 w 732473"/>
                    <a:gd name="connsiteY127" fmla="*/ 48785 h 89886"/>
                    <a:gd name="connsiteX128" fmla="*/ 133746 w 732473"/>
                    <a:gd name="connsiteY128" fmla="*/ 55692 h 89886"/>
                    <a:gd name="connsiteX129" fmla="*/ 136316 w 732473"/>
                    <a:gd name="connsiteY129" fmla="*/ 60961 h 89886"/>
                    <a:gd name="connsiteX130" fmla="*/ 140994 w 732473"/>
                    <a:gd name="connsiteY130" fmla="*/ 64338 h 89886"/>
                    <a:gd name="connsiteX131" fmla="*/ 148037 w 732473"/>
                    <a:gd name="connsiteY131" fmla="*/ 65514 h 89886"/>
                    <a:gd name="connsiteX132" fmla="*/ 153898 w 732473"/>
                    <a:gd name="connsiteY132" fmla="*/ 64977 h 89886"/>
                    <a:gd name="connsiteX133" fmla="*/ 158345 w 732473"/>
                    <a:gd name="connsiteY133" fmla="*/ 63775 h 89886"/>
                    <a:gd name="connsiteX134" fmla="*/ 161429 w 732473"/>
                    <a:gd name="connsiteY134" fmla="*/ 62573 h 89886"/>
                    <a:gd name="connsiteX135" fmla="*/ 163255 w 732473"/>
                    <a:gd name="connsiteY135" fmla="*/ 62036 h 89886"/>
                    <a:gd name="connsiteX136" fmla="*/ 163897 w 732473"/>
                    <a:gd name="connsiteY136" fmla="*/ 62215 h 89886"/>
                    <a:gd name="connsiteX137" fmla="*/ 164334 w 732473"/>
                    <a:gd name="connsiteY137" fmla="*/ 62752 h 89886"/>
                    <a:gd name="connsiteX138" fmla="*/ 164565 w 732473"/>
                    <a:gd name="connsiteY138" fmla="*/ 63749 h 89886"/>
                    <a:gd name="connsiteX139" fmla="*/ 164642 w 732473"/>
                    <a:gd name="connsiteY139" fmla="*/ 65310 h 89886"/>
                    <a:gd name="connsiteX140" fmla="*/ 164592 w 732473"/>
                    <a:gd name="connsiteY140" fmla="*/ 66461 h 89886"/>
                    <a:gd name="connsiteX141" fmla="*/ 164463 w 732473"/>
                    <a:gd name="connsiteY141" fmla="*/ 67331 h 89886"/>
                    <a:gd name="connsiteX142" fmla="*/ 164208 w 732473"/>
                    <a:gd name="connsiteY142" fmla="*/ 68021 h 89886"/>
                    <a:gd name="connsiteX143" fmla="*/ 163747 w 732473"/>
                    <a:gd name="connsiteY143" fmla="*/ 68610 h 89886"/>
                    <a:gd name="connsiteX144" fmla="*/ 162085 w 732473"/>
                    <a:gd name="connsiteY144" fmla="*/ 69530 h 89886"/>
                    <a:gd name="connsiteX145" fmla="*/ 158503 w 732473"/>
                    <a:gd name="connsiteY145" fmla="*/ 70784 h 89886"/>
                    <a:gd name="connsiteX146" fmla="*/ 153413 w 732473"/>
                    <a:gd name="connsiteY146" fmla="*/ 71884 h 89886"/>
                    <a:gd name="connsiteX147" fmla="*/ 147249 w 732473"/>
                    <a:gd name="connsiteY147" fmla="*/ 72370 h 89886"/>
                    <a:gd name="connsiteX148" fmla="*/ 137298 w 732473"/>
                    <a:gd name="connsiteY148" fmla="*/ 70784 h 89886"/>
                    <a:gd name="connsiteX149" fmla="*/ 130110 w 732473"/>
                    <a:gd name="connsiteY149" fmla="*/ 66077 h 89886"/>
                    <a:gd name="connsiteX150" fmla="*/ 125710 w 732473"/>
                    <a:gd name="connsiteY150" fmla="*/ 58250 h 89886"/>
                    <a:gd name="connsiteX151" fmla="*/ 124227 w 732473"/>
                    <a:gd name="connsiteY151" fmla="*/ 47302 h 89886"/>
                    <a:gd name="connsiteX152" fmla="*/ 125761 w 732473"/>
                    <a:gd name="connsiteY152" fmla="*/ 36635 h 89886"/>
                    <a:gd name="connsiteX153" fmla="*/ 130186 w 732473"/>
                    <a:gd name="connsiteY153" fmla="*/ 28603 h 89886"/>
                    <a:gd name="connsiteX154" fmla="*/ 137170 w 732473"/>
                    <a:gd name="connsiteY154" fmla="*/ 23538 h 89886"/>
                    <a:gd name="connsiteX155" fmla="*/ 146327 w 732473"/>
                    <a:gd name="connsiteY155" fmla="*/ 21773 h 89886"/>
                    <a:gd name="connsiteX156" fmla="*/ 155562 w 732473"/>
                    <a:gd name="connsiteY156" fmla="*/ 23513 h 89886"/>
                    <a:gd name="connsiteX157" fmla="*/ 161828 w 732473"/>
                    <a:gd name="connsiteY157" fmla="*/ 28194 h 89886"/>
                    <a:gd name="connsiteX158" fmla="*/ 165436 w 732473"/>
                    <a:gd name="connsiteY158" fmla="*/ 35100 h 89886"/>
                    <a:gd name="connsiteX159" fmla="*/ 166586 w 732473"/>
                    <a:gd name="connsiteY159" fmla="*/ 43567 h 89886"/>
                    <a:gd name="connsiteX160" fmla="*/ 158094 w 732473"/>
                    <a:gd name="connsiteY160" fmla="*/ 42595 h 89886"/>
                    <a:gd name="connsiteX161" fmla="*/ 155134 w 732473"/>
                    <a:gd name="connsiteY161" fmla="*/ 32159 h 89886"/>
                    <a:gd name="connsiteX162" fmla="*/ 145895 w 732473"/>
                    <a:gd name="connsiteY162" fmla="*/ 28373 h 89886"/>
                    <a:gd name="connsiteX163" fmla="*/ 140388 w 732473"/>
                    <a:gd name="connsiteY163" fmla="*/ 29550 h 89886"/>
                    <a:gd name="connsiteX164" fmla="*/ 136423 w 732473"/>
                    <a:gd name="connsiteY164" fmla="*/ 32670 h 89886"/>
                    <a:gd name="connsiteX165" fmla="*/ 133953 w 732473"/>
                    <a:gd name="connsiteY165" fmla="*/ 37198 h 89886"/>
                    <a:gd name="connsiteX166" fmla="*/ 132974 w 732473"/>
                    <a:gd name="connsiteY166" fmla="*/ 42595 h 89886"/>
                    <a:gd name="connsiteX167" fmla="*/ 211990 w 732473"/>
                    <a:gd name="connsiteY167" fmla="*/ 63110 h 89886"/>
                    <a:gd name="connsiteX168" fmla="*/ 211939 w 732473"/>
                    <a:gd name="connsiteY168" fmla="*/ 64619 h 89886"/>
                    <a:gd name="connsiteX169" fmla="*/ 211759 w 732473"/>
                    <a:gd name="connsiteY169" fmla="*/ 65694 h 89886"/>
                    <a:gd name="connsiteX170" fmla="*/ 211453 w 732473"/>
                    <a:gd name="connsiteY170" fmla="*/ 66461 h 89886"/>
                    <a:gd name="connsiteX171" fmla="*/ 210635 w 732473"/>
                    <a:gd name="connsiteY171" fmla="*/ 67433 h 89886"/>
                    <a:gd name="connsiteX172" fmla="*/ 208460 w 732473"/>
                    <a:gd name="connsiteY172" fmla="*/ 69019 h 89886"/>
                    <a:gd name="connsiteX173" fmla="*/ 205007 w 732473"/>
                    <a:gd name="connsiteY173" fmla="*/ 70707 h 89886"/>
                    <a:gd name="connsiteX174" fmla="*/ 200837 w 732473"/>
                    <a:gd name="connsiteY174" fmla="*/ 71909 h 89886"/>
                    <a:gd name="connsiteX175" fmla="*/ 196181 w 732473"/>
                    <a:gd name="connsiteY175" fmla="*/ 72370 h 89886"/>
                    <a:gd name="connsiteX176" fmla="*/ 187382 w 732473"/>
                    <a:gd name="connsiteY176" fmla="*/ 70733 h 89886"/>
                    <a:gd name="connsiteX177" fmla="*/ 180961 w 732473"/>
                    <a:gd name="connsiteY177" fmla="*/ 65949 h 89886"/>
                    <a:gd name="connsiteX178" fmla="*/ 177023 w 732473"/>
                    <a:gd name="connsiteY178" fmla="*/ 58224 h 89886"/>
                    <a:gd name="connsiteX179" fmla="*/ 175666 w 732473"/>
                    <a:gd name="connsiteY179" fmla="*/ 47660 h 89886"/>
                    <a:gd name="connsiteX180" fmla="*/ 177329 w 732473"/>
                    <a:gd name="connsiteY180" fmla="*/ 35970 h 89886"/>
                    <a:gd name="connsiteX181" fmla="*/ 181882 w 732473"/>
                    <a:gd name="connsiteY181" fmla="*/ 27964 h 89886"/>
                    <a:gd name="connsiteX182" fmla="*/ 188687 w 732473"/>
                    <a:gd name="connsiteY182" fmla="*/ 23334 h 89886"/>
                    <a:gd name="connsiteX183" fmla="*/ 197154 w 732473"/>
                    <a:gd name="connsiteY183" fmla="*/ 21824 h 89886"/>
                    <a:gd name="connsiteX184" fmla="*/ 201426 w 732473"/>
                    <a:gd name="connsiteY184" fmla="*/ 22234 h 89886"/>
                    <a:gd name="connsiteX185" fmla="*/ 205237 w 732473"/>
                    <a:gd name="connsiteY185" fmla="*/ 23308 h 89886"/>
                    <a:gd name="connsiteX186" fmla="*/ 208332 w 732473"/>
                    <a:gd name="connsiteY186" fmla="*/ 24843 h 89886"/>
                    <a:gd name="connsiteX187" fmla="*/ 210302 w 732473"/>
                    <a:gd name="connsiteY187" fmla="*/ 26327 h 89886"/>
                    <a:gd name="connsiteX188" fmla="*/ 211146 w 732473"/>
                    <a:gd name="connsiteY188" fmla="*/ 27299 h 89886"/>
                    <a:gd name="connsiteX189" fmla="*/ 211530 w 732473"/>
                    <a:gd name="connsiteY189" fmla="*/ 28143 h 89886"/>
                    <a:gd name="connsiteX190" fmla="*/ 211735 w 732473"/>
                    <a:gd name="connsiteY190" fmla="*/ 29243 h 89886"/>
                    <a:gd name="connsiteX191" fmla="*/ 211785 w 732473"/>
                    <a:gd name="connsiteY191" fmla="*/ 30777 h 89886"/>
                    <a:gd name="connsiteX192" fmla="*/ 211325 w 732473"/>
                    <a:gd name="connsiteY192" fmla="*/ 33566 h 89886"/>
                    <a:gd name="connsiteX193" fmla="*/ 210199 w 732473"/>
                    <a:gd name="connsiteY193" fmla="*/ 34359 h 89886"/>
                    <a:gd name="connsiteX194" fmla="*/ 208434 w 732473"/>
                    <a:gd name="connsiteY194" fmla="*/ 33514 h 89886"/>
                    <a:gd name="connsiteX195" fmla="*/ 205903 w 732473"/>
                    <a:gd name="connsiteY195" fmla="*/ 31647 h 89886"/>
                    <a:gd name="connsiteX196" fmla="*/ 202193 w 732473"/>
                    <a:gd name="connsiteY196" fmla="*/ 29780 h 89886"/>
                    <a:gd name="connsiteX197" fmla="*/ 197052 w 732473"/>
                    <a:gd name="connsiteY197" fmla="*/ 28936 h 89886"/>
                    <a:gd name="connsiteX198" fmla="*/ 187715 w 732473"/>
                    <a:gd name="connsiteY198" fmla="*/ 33617 h 89886"/>
                    <a:gd name="connsiteX199" fmla="*/ 184467 w 732473"/>
                    <a:gd name="connsiteY199" fmla="*/ 47199 h 89886"/>
                    <a:gd name="connsiteX200" fmla="*/ 185310 w 732473"/>
                    <a:gd name="connsiteY200" fmla="*/ 55001 h 89886"/>
                    <a:gd name="connsiteX201" fmla="*/ 187792 w 732473"/>
                    <a:gd name="connsiteY201" fmla="*/ 60603 h 89886"/>
                    <a:gd name="connsiteX202" fmla="*/ 191807 w 732473"/>
                    <a:gd name="connsiteY202" fmla="*/ 63954 h 89886"/>
                    <a:gd name="connsiteX203" fmla="*/ 197256 w 732473"/>
                    <a:gd name="connsiteY203" fmla="*/ 65054 h 89886"/>
                    <a:gd name="connsiteX204" fmla="*/ 202372 w 732473"/>
                    <a:gd name="connsiteY204" fmla="*/ 64133 h 89886"/>
                    <a:gd name="connsiteX205" fmla="*/ 206184 w 732473"/>
                    <a:gd name="connsiteY205" fmla="*/ 62112 h 89886"/>
                    <a:gd name="connsiteX206" fmla="*/ 208895 w 732473"/>
                    <a:gd name="connsiteY206" fmla="*/ 60117 h 89886"/>
                    <a:gd name="connsiteX207" fmla="*/ 210609 w 732473"/>
                    <a:gd name="connsiteY207" fmla="*/ 59222 h 89886"/>
                    <a:gd name="connsiteX208" fmla="*/ 211222 w 732473"/>
                    <a:gd name="connsiteY208" fmla="*/ 59426 h 89886"/>
                    <a:gd name="connsiteX209" fmla="*/ 211658 w 732473"/>
                    <a:gd name="connsiteY209" fmla="*/ 60117 h 89886"/>
                    <a:gd name="connsiteX210" fmla="*/ 211914 w 732473"/>
                    <a:gd name="connsiteY210" fmla="*/ 61345 h 89886"/>
                    <a:gd name="connsiteX211" fmla="*/ 211990 w 732473"/>
                    <a:gd name="connsiteY211" fmla="*/ 63110 h 89886"/>
                    <a:gd name="connsiteX212" fmla="*/ 246489 w 732473"/>
                    <a:gd name="connsiteY212" fmla="*/ 66742 h 89886"/>
                    <a:gd name="connsiteX213" fmla="*/ 246284 w 732473"/>
                    <a:gd name="connsiteY213" fmla="*/ 69096 h 89886"/>
                    <a:gd name="connsiteX214" fmla="*/ 245670 w 732473"/>
                    <a:gd name="connsiteY214" fmla="*/ 70375 h 89886"/>
                    <a:gd name="connsiteX215" fmla="*/ 244443 w 732473"/>
                    <a:gd name="connsiteY215" fmla="*/ 71142 h 89886"/>
                    <a:gd name="connsiteX216" fmla="*/ 242575 w 732473"/>
                    <a:gd name="connsiteY216" fmla="*/ 71730 h 89886"/>
                    <a:gd name="connsiteX217" fmla="*/ 240350 w 732473"/>
                    <a:gd name="connsiteY217" fmla="*/ 72114 h 89886"/>
                    <a:gd name="connsiteX218" fmla="*/ 237996 w 732473"/>
                    <a:gd name="connsiteY218" fmla="*/ 72267 h 89886"/>
                    <a:gd name="connsiteX219" fmla="*/ 231857 w 732473"/>
                    <a:gd name="connsiteY219" fmla="*/ 71321 h 89886"/>
                    <a:gd name="connsiteX220" fmla="*/ 227662 w 732473"/>
                    <a:gd name="connsiteY220" fmla="*/ 68456 h 89886"/>
                    <a:gd name="connsiteX221" fmla="*/ 225283 w 732473"/>
                    <a:gd name="connsiteY221" fmla="*/ 63596 h 89886"/>
                    <a:gd name="connsiteX222" fmla="*/ 224541 w 732473"/>
                    <a:gd name="connsiteY222" fmla="*/ 56664 h 89886"/>
                    <a:gd name="connsiteX223" fmla="*/ 224541 w 732473"/>
                    <a:gd name="connsiteY223" fmla="*/ 29754 h 89886"/>
                    <a:gd name="connsiteX224" fmla="*/ 218095 w 732473"/>
                    <a:gd name="connsiteY224" fmla="*/ 29754 h 89886"/>
                    <a:gd name="connsiteX225" fmla="*/ 216868 w 732473"/>
                    <a:gd name="connsiteY225" fmla="*/ 28936 h 89886"/>
                    <a:gd name="connsiteX226" fmla="*/ 216407 w 732473"/>
                    <a:gd name="connsiteY226" fmla="*/ 26275 h 89886"/>
                    <a:gd name="connsiteX227" fmla="*/ 216534 w 732473"/>
                    <a:gd name="connsiteY227" fmla="*/ 24638 h 89886"/>
                    <a:gd name="connsiteX228" fmla="*/ 216868 w 732473"/>
                    <a:gd name="connsiteY228" fmla="*/ 23538 h 89886"/>
                    <a:gd name="connsiteX229" fmla="*/ 217405 w 732473"/>
                    <a:gd name="connsiteY229" fmla="*/ 22924 h 89886"/>
                    <a:gd name="connsiteX230" fmla="*/ 218146 w 732473"/>
                    <a:gd name="connsiteY230" fmla="*/ 22745 h 89886"/>
                    <a:gd name="connsiteX231" fmla="*/ 224541 w 732473"/>
                    <a:gd name="connsiteY231" fmla="*/ 22745 h 89886"/>
                    <a:gd name="connsiteX232" fmla="*/ 224541 w 732473"/>
                    <a:gd name="connsiteY232" fmla="*/ 11797 h 89886"/>
                    <a:gd name="connsiteX233" fmla="*/ 224720 w 732473"/>
                    <a:gd name="connsiteY233" fmla="*/ 11132 h 89886"/>
                    <a:gd name="connsiteX234" fmla="*/ 225385 w 732473"/>
                    <a:gd name="connsiteY234" fmla="*/ 10595 h 89886"/>
                    <a:gd name="connsiteX235" fmla="*/ 226690 w 732473"/>
                    <a:gd name="connsiteY235" fmla="*/ 10262 h 89886"/>
                    <a:gd name="connsiteX236" fmla="*/ 228736 w 732473"/>
                    <a:gd name="connsiteY236" fmla="*/ 10160 h 89886"/>
                    <a:gd name="connsiteX237" fmla="*/ 230834 w 732473"/>
                    <a:gd name="connsiteY237" fmla="*/ 10262 h 89886"/>
                    <a:gd name="connsiteX238" fmla="*/ 232112 w 732473"/>
                    <a:gd name="connsiteY238" fmla="*/ 10595 h 89886"/>
                    <a:gd name="connsiteX239" fmla="*/ 232778 w 732473"/>
                    <a:gd name="connsiteY239" fmla="*/ 11132 h 89886"/>
                    <a:gd name="connsiteX240" fmla="*/ 232983 w 732473"/>
                    <a:gd name="connsiteY240" fmla="*/ 11797 h 89886"/>
                    <a:gd name="connsiteX241" fmla="*/ 232983 w 732473"/>
                    <a:gd name="connsiteY241" fmla="*/ 22745 h 89886"/>
                    <a:gd name="connsiteX242" fmla="*/ 244801 w 732473"/>
                    <a:gd name="connsiteY242" fmla="*/ 22745 h 89886"/>
                    <a:gd name="connsiteX243" fmla="*/ 245517 w 732473"/>
                    <a:gd name="connsiteY243" fmla="*/ 22924 h 89886"/>
                    <a:gd name="connsiteX244" fmla="*/ 246054 w 732473"/>
                    <a:gd name="connsiteY244" fmla="*/ 23538 h 89886"/>
                    <a:gd name="connsiteX245" fmla="*/ 246387 w 732473"/>
                    <a:gd name="connsiteY245" fmla="*/ 24638 h 89886"/>
                    <a:gd name="connsiteX246" fmla="*/ 246489 w 732473"/>
                    <a:gd name="connsiteY246" fmla="*/ 26275 h 89886"/>
                    <a:gd name="connsiteX247" fmla="*/ 246028 w 732473"/>
                    <a:gd name="connsiteY247" fmla="*/ 28936 h 89886"/>
                    <a:gd name="connsiteX248" fmla="*/ 244801 w 732473"/>
                    <a:gd name="connsiteY248" fmla="*/ 29754 h 89886"/>
                    <a:gd name="connsiteX249" fmla="*/ 232983 w 732473"/>
                    <a:gd name="connsiteY249" fmla="*/ 29754 h 89886"/>
                    <a:gd name="connsiteX250" fmla="*/ 232983 w 732473"/>
                    <a:gd name="connsiteY250" fmla="*/ 55436 h 89886"/>
                    <a:gd name="connsiteX251" fmla="*/ 234390 w 732473"/>
                    <a:gd name="connsiteY251" fmla="*/ 62624 h 89886"/>
                    <a:gd name="connsiteX252" fmla="*/ 239429 w 732473"/>
                    <a:gd name="connsiteY252" fmla="*/ 65054 h 89886"/>
                    <a:gd name="connsiteX253" fmla="*/ 241526 w 732473"/>
                    <a:gd name="connsiteY253" fmla="*/ 64824 h 89886"/>
                    <a:gd name="connsiteX254" fmla="*/ 243163 w 732473"/>
                    <a:gd name="connsiteY254" fmla="*/ 64338 h 89886"/>
                    <a:gd name="connsiteX255" fmla="*/ 244391 w 732473"/>
                    <a:gd name="connsiteY255" fmla="*/ 63852 h 89886"/>
                    <a:gd name="connsiteX256" fmla="*/ 245312 w 732473"/>
                    <a:gd name="connsiteY256" fmla="*/ 63622 h 89886"/>
                    <a:gd name="connsiteX257" fmla="*/ 245798 w 732473"/>
                    <a:gd name="connsiteY257" fmla="*/ 63749 h 89886"/>
                    <a:gd name="connsiteX258" fmla="*/ 246156 w 732473"/>
                    <a:gd name="connsiteY258" fmla="*/ 64235 h 89886"/>
                    <a:gd name="connsiteX259" fmla="*/ 246387 w 732473"/>
                    <a:gd name="connsiteY259" fmla="*/ 65208 h 89886"/>
                    <a:gd name="connsiteX260" fmla="*/ 246489 w 732473"/>
                    <a:gd name="connsiteY260" fmla="*/ 66742 h 89886"/>
                    <a:gd name="connsiteX261" fmla="*/ 305028 w 732473"/>
                    <a:gd name="connsiteY261" fmla="*/ 66742 h 89886"/>
                    <a:gd name="connsiteX262" fmla="*/ 304823 w 732473"/>
                    <a:gd name="connsiteY262" fmla="*/ 69096 h 89886"/>
                    <a:gd name="connsiteX263" fmla="*/ 304209 w 732473"/>
                    <a:gd name="connsiteY263" fmla="*/ 70375 h 89886"/>
                    <a:gd name="connsiteX264" fmla="*/ 302981 w 732473"/>
                    <a:gd name="connsiteY264" fmla="*/ 71142 h 89886"/>
                    <a:gd name="connsiteX265" fmla="*/ 301114 w 732473"/>
                    <a:gd name="connsiteY265" fmla="*/ 71730 h 89886"/>
                    <a:gd name="connsiteX266" fmla="*/ 298888 w 732473"/>
                    <a:gd name="connsiteY266" fmla="*/ 72114 h 89886"/>
                    <a:gd name="connsiteX267" fmla="*/ 296536 w 732473"/>
                    <a:gd name="connsiteY267" fmla="*/ 72267 h 89886"/>
                    <a:gd name="connsiteX268" fmla="*/ 290396 w 732473"/>
                    <a:gd name="connsiteY268" fmla="*/ 71321 h 89886"/>
                    <a:gd name="connsiteX269" fmla="*/ 286201 w 732473"/>
                    <a:gd name="connsiteY269" fmla="*/ 68456 h 89886"/>
                    <a:gd name="connsiteX270" fmla="*/ 283822 w 732473"/>
                    <a:gd name="connsiteY270" fmla="*/ 63596 h 89886"/>
                    <a:gd name="connsiteX271" fmla="*/ 283081 w 732473"/>
                    <a:gd name="connsiteY271" fmla="*/ 56664 h 89886"/>
                    <a:gd name="connsiteX272" fmla="*/ 283081 w 732473"/>
                    <a:gd name="connsiteY272" fmla="*/ 29754 h 89886"/>
                    <a:gd name="connsiteX273" fmla="*/ 276634 w 732473"/>
                    <a:gd name="connsiteY273" fmla="*/ 29754 h 89886"/>
                    <a:gd name="connsiteX274" fmla="*/ 275406 w 732473"/>
                    <a:gd name="connsiteY274" fmla="*/ 28936 h 89886"/>
                    <a:gd name="connsiteX275" fmla="*/ 274945 w 732473"/>
                    <a:gd name="connsiteY275" fmla="*/ 26275 h 89886"/>
                    <a:gd name="connsiteX276" fmla="*/ 275074 w 732473"/>
                    <a:gd name="connsiteY276" fmla="*/ 24638 h 89886"/>
                    <a:gd name="connsiteX277" fmla="*/ 275406 w 732473"/>
                    <a:gd name="connsiteY277" fmla="*/ 23538 h 89886"/>
                    <a:gd name="connsiteX278" fmla="*/ 275944 w 732473"/>
                    <a:gd name="connsiteY278" fmla="*/ 22924 h 89886"/>
                    <a:gd name="connsiteX279" fmla="*/ 276686 w 732473"/>
                    <a:gd name="connsiteY279" fmla="*/ 22745 h 89886"/>
                    <a:gd name="connsiteX280" fmla="*/ 283081 w 732473"/>
                    <a:gd name="connsiteY280" fmla="*/ 22745 h 89886"/>
                    <a:gd name="connsiteX281" fmla="*/ 283081 w 732473"/>
                    <a:gd name="connsiteY281" fmla="*/ 11797 h 89886"/>
                    <a:gd name="connsiteX282" fmla="*/ 283260 w 732473"/>
                    <a:gd name="connsiteY282" fmla="*/ 11132 h 89886"/>
                    <a:gd name="connsiteX283" fmla="*/ 283925 w 732473"/>
                    <a:gd name="connsiteY283" fmla="*/ 10595 h 89886"/>
                    <a:gd name="connsiteX284" fmla="*/ 285229 w 732473"/>
                    <a:gd name="connsiteY284" fmla="*/ 10262 h 89886"/>
                    <a:gd name="connsiteX285" fmla="*/ 287276 w 732473"/>
                    <a:gd name="connsiteY285" fmla="*/ 10160 h 89886"/>
                    <a:gd name="connsiteX286" fmla="*/ 289373 w 732473"/>
                    <a:gd name="connsiteY286" fmla="*/ 10262 h 89886"/>
                    <a:gd name="connsiteX287" fmla="*/ 290652 w 732473"/>
                    <a:gd name="connsiteY287" fmla="*/ 10595 h 89886"/>
                    <a:gd name="connsiteX288" fmla="*/ 291317 w 732473"/>
                    <a:gd name="connsiteY288" fmla="*/ 11132 h 89886"/>
                    <a:gd name="connsiteX289" fmla="*/ 291522 w 732473"/>
                    <a:gd name="connsiteY289" fmla="*/ 11797 h 89886"/>
                    <a:gd name="connsiteX290" fmla="*/ 291522 w 732473"/>
                    <a:gd name="connsiteY290" fmla="*/ 22745 h 89886"/>
                    <a:gd name="connsiteX291" fmla="*/ 303339 w 732473"/>
                    <a:gd name="connsiteY291" fmla="*/ 22745 h 89886"/>
                    <a:gd name="connsiteX292" fmla="*/ 304056 w 732473"/>
                    <a:gd name="connsiteY292" fmla="*/ 22924 h 89886"/>
                    <a:gd name="connsiteX293" fmla="*/ 304593 w 732473"/>
                    <a:gd name="connsiteY293" fmla="*/ 23538 h 89886"/>
                    <a:gd name="connsiteX294" fmla="*/ 304925 w 732473"/>
                    <a:gd name="connsiteY294" fmla="*/ 24638 h 89886"/>
                    <a:gd name="connsiteX295" fmla="*/ 305028 w 732473"/>
                    <a:gd name="connsiteY295" fmla="*/ 26275 h 89886"/>
                    <a:gd name="connsiteX296" fmla="*/ 304567 w 732473"/>
                    <a:gd name="connsiteY296" fmla="*/ 28936 h 89886"/>
                    <a:gd name="connsiteX297" fmla="*/ 303339 w 732473"/>
                    <a:gd name="connsiteY297" fmla="*/ 29754 h 89886"/>
                    <a:gd name="connsiteX298" fmla="*/ 291522 w 732473"/>
                    <a:gd name="connsiteY298" fmla="*/ 29754 h 89886"/>
                    <a:gd name="connsiteX299" fmla="*/ 291522 w 732473"/>
                    <a:gd name="connsiteY299" fmla="*/ 55436 h 89886"/>
                    <a:gd name="connsiteX300" fmla="*/ 292929 w 732473"/>
                    <a:gd name="connsiteY300" fmla="*/ 62624 h 89886"/>
                    <a:gd name="connsiteX301" fmla="*/ 297967 w 732473"/>
                    <a:gd name="connsiteY301" fmla="*/ 65054 h 89886"/>
                    <a:gd name="connsiteX302" fmla="*/ 300066 w 732473"/>
                    <a:gd name="connsiteY302" fmla="*/ 64824 h 89886"/>
                    <a:gd name="connsiteX303" fmla="*/ 301702 w 732473"/>
                    <a:gd name="connsiteY303" fmla="*/ 64338 h 89886"/>
                    <a:gd name="connsiteX304" fmla="*/ 302930 w 732473"/>
                    <a:gd name="connsiteY304" fmla="*/ 63852 h 89886"/>
                    <a:gd name="connsiteX305" fmla="*/ 303851 w 732473"/>
                    <a:gd name="connsiteY305" fmla="*/ 63622 h 89886"/>
                    <a:gd name="connsiteX306" fmla="*/ 304337 w 732473"/>
                    <a:gd name="connsiteY306" fmla="*/ 63749 h 89886"/>
                    <a:gd name="connsiteX307" fmla="*/ 304695 w 732473"/>
                    <a:gd name="connsiteY307" fmla="*/ 64235 h 89886"/>
                    <a:gd name="connsiteX308" fmla="*/ 304925 w 732473"/>
                    <a:gd name="connsiteY308" fmla="*/ 65208 h 89886"/>
                    <a:gd name="connsiteX309" fmla="*/ 305028 w 732473"/>
                    <a:gd name="connsiteY309" fmla="*/ 66742 h 89886"/>
                    <a:gd name="connsiteX310" fmla="*/ 353991 w 732473"/>
                    <a:gd name="connsiteY310" fmla="*/ 45102 h 89886"/>
                    <a:gd name="connsiteX311" fmla="*/ 352989 w 732473"/>
                    <a:gd name="connsiteY311" fmla="*/ 47941 h 89886"/>
                    <a:gd name="connsiteX312" fmla="*/ 350702 w 732473"/>
                    <a:gd name="connsiteY312" fmla="*/ 48785 h 89886"/>
                    <a:gd name="connsiteX313" fmla="*/ 320379 w 732473"/>
                    <a:gd name="connsiteY313" fmla="*/ 48785 h 89886"/>
                    <a:gd name="connsiteX314" fmla="*/ 321150 w 732473"/>
                    <a:gd name="connsiteY314" fmla="*/ 55692 h 89886"/>
                    <a:gd name="connsiteX315" fmla="*/ 323720 w 732473"/>
                    <a:gd name="connsiteY315" fmla="*/ 60961 h 89886"/>
                    <a:gd name="connsiteX316" fmla="*/ 328399 w 732473"/>
                    <a:gd name="connsiteY316" fmla="*/ 64338 h 89886"/>
                    <a:gd name="connsiteX317" fmla="*/ 335442 w 732473"/>
                    <a:gd name="connsiteY317" fmla="*/ 65514 h 89886"/>
                    <a:gd name="connsiteX318" fmla="*/ 341302 w 732473"/>
                    <a:gd name="connsiteY318" fmla="*/ 64977 h 89886"/>
                    <a:gd name="connsiteX319" fmla="*/ 345750 w 732473"/>
                    <a:gd name="connsiteY319" fmla="*/ 63775 h 89886"/>
                    <a:gd name="connsiteX320" fmla="*/ 348834 w 732473"/>
                    <a:gd name="connsiteY320" fmla="*/ 62573 h 89886"/>
                    <a:gd name="connsiteX321" fmla="*/ 350660 w 732473"/>
                    <a:gd name="connsiteY321" fmla="*/ 62036 h 89886"/>
                    <a:gd name="connsiteX322" fmla="*/ 351302 w 732473"/>
                    <a:gd name="connsiteY322" fmla="*/ 62215 h 89886"/>
                    <a:gd name="connsiteX323" fmla="*/ 351739 w 732473"/>
                    <a:gd name="connsiteY323" fmla="*/ 62752 h 89886"/>
                    <a:gd name="connsiteX324" fmla="*/ 351969 w 732473"/>
                    <a:gd name="connsiteY324" fmla="*/ 63749 h 89886"/>
                    <a:gd name="connsiteX325" fmla="*/ 352047 w 732473"/>
                    <a:gd name="connsiteY325" fmla="*/ 65310 h 89886"/>
                    <a:gd name="connsiteX326" fmla="*/ 351996 w 732473"/>
                    <a:gd name="connsiteY326" fmla="*/ 66461 h 89886"/>
                    <a:gd name="connsiteX327" fmla="*/ 351867 w 732473"/>
                    <a:gd name="connsiteY327" fmla="*/ 67331 h 89886"/>
                    <a:gd name="connsiteX328" fmla="*/ 351612 w 732473"/>
                    <a:gd name="connsiteY328" fmla="*/ 68021 h 89886"/>
                    <a:gd name="connsiteX329" fmla="*/ 351152 w 732473"/>
                    <a:gd name="connsiteY329" fmla="*/ 68610 h 89886"/>
                    <a:gd name="connsiteX330" fmla="*/ 349489 w 732473"/>
                    <a:gd name="connsiteY330" fmla="*/ 69530 h 89886"/>
                    <a:gd name="connsiteX331" fmla="*/ 345908 w 732473"/>
                    <a:gd name="connsiteY331" fmla="*/ 70784 h 89886"/>
                    <a:gd name="connsiteX332" fmla="*/ 340817 w 732473"/>
                    <a:gd name="connsiteY332" fmla="*/ 71884 h 89886"/>
                    <a:gd name="connsiteX333" fmla="*/ 334653 w 732473"/>
                    <a:gd name="connsiteY333" fmla="*/ 72370 h 89886"/>
                    <a:gd name="connsiteX334" fmla="*/ 324702 w 732473"/>
                    <a:gd name="connsiteY334" fmla="*/ 70784 h 89886"/>
                    <a:gd name="connsiteX335" fmla="*/ 317515 w 732473"/>
                    <a:gd name="connsiteY335" fmla="*/ 66077 h 89886"/>
                    <a:gd name="connsiteX336" fmla="*/ 313114 w 732473"/>
                    <a:gd name="connsiteY336" fmla="*/ 58250 h 89886"/>
                    <a:gd name="connsiteX337" fmla="*/ 311631 w 732473"/>
                    <a:gd name="connsiteY337" fmla="*/ 47302 h 89886"/>
                    <a:gd name="connsiteX338" fmla="*/ 313165 w 732473"/>
                    <a:gd name="connsiteY338" fmla="*/ 36635 h 89886"/>
                    <a:gd name="connsiteX339" fmla="*/ 317591 w 732473"/>
                    <a:gd name="connsiteY339" fmla="*/ 28603 h 89886"/>
                    <a:gd name="connsiteX340" fmla="*/ 324575 w 732473"/>
                    <a:gd name="connsiteY340" fmla="*/ 23538 h 89886"/>
                    <a:gd name="connsiteX341" fmla="*/ 333732 w 732473"/>
                    <a:gd name="connsiteY341" fmla="*/ 21773 h 89886"/>
                    <a:gd name="connsiteX342" fmla="*/ 342966 w 732473"/>
                    <a:gd name="connsiteY342" fmla="*/ 23513 h 89886"/>
                    <a:gd name="connsiteX343" fmla="*/ 349233 w 732473"/>
                    <a:gd name="connsiteY343" fmla="*/ 28194 h 89886"/>
                    <a:gd name="connsiteX344" fmla="*/ 352840 w 732473"/>
                    <a:gd name="connsiteY344" fmla="*/ 35100 h 89886"/>
                    <a:gd name="connsiteX345" fmla="*/ 353991 w 732473"/>
                    <a:gd name="connsiteY345" fmla="*/ 43567 h 89886"/>
                    <a:gd name="connsiteX346" fmla="*/ 345498 w 732473"/>
                    <a:gd name="connsiteY346" fmla="*/ 42595 h 89886"/>
                    <a:gd name="connsiteX347" fmla="*/ 342539 w 732473"/>
                    <a:gd name="connsiteY347" fmla="*/ 32159 h 89886"/>
                    <a:gd name="connsiteX348" fmla="*/ 333299 w 732473"/>
                    <a:gd name="connsiteY348" fmla="*/ 28373 h 89886"/>
                    <a:gd name="connsiteX349" fmla="*/ 327792 w 732473"/>
                    <a:gd name="connsiteY349" fmla="*/ 29550 h 89886"/>
                    <a:gd name="connsiteX350" fmla="*/ 323828 w 732473"/>
                    <a:gd name="connsiteY350" fmla="*/ 32670 h 89886"/>
                    <a:gd name="connsiteX351" fmla="*/ 321357 w 732473"/>
                    <a:gd name="connsiteY351" fmla="*/ 37198 h 89886"/>
                    <a:gd name="connsiteX352" fmla="*/ 320379 w 732473"/>
                    <a:gd name="connsiteY352" fmla="*/ 42595 h 89886"/>
                    <a:gd name="connsiteX353" fmla="*/ 399394 w 732473"/>
                    <a:gd name="connsiteY353" fmla="*/ 63110 h 89886"/>
                    <a:gd name="connsiteX354" fmla="*/ 399343 w 732473"/>
                    <a:gd name="connsiteY354" fmla="*/ 64619 h 89886"/>
                    <a:gd name="connsiteX355" fmla="*/ 399164 w 732473"/>
                    <a:gd name="connsiteY355" fmla="*/ 65694 h 89886"/>
                    <a:gd name="connsiteX356" fmla="*/ 398857 w 732473"/>
                    <a:gd name="connsiteY356" fmla="*/ 66461 h 89886"/>
                    <a:gd name="connsiteX357" fmla="*/ 398039 w 732473"/>
                    <a:gd name="connsiteY357" fmla="*/ 67433 h 89886"/>
                    <a:gd name="connsiteX358" fmla="*/ 395864 w 732473"/>
                    <a:gd name="connsiteY358" fmla="*/ 69019 h 89886"/>
                    <a:gd name="connsiteX359" fmla="*/ 392412 w 732473"/>
                    <a:gd name="connsiteY359" fmla="*/ 70707 h 89886"/>
                    <a:gd name="connsiteX360" fmla="*/ 388242 w 732473"/>
                    <a:gd name="connsiteY360" fmla="*/ 71909 h 89886"/>
                    <a:gd name="connsiteX361" fmla="*/ 383586 w 732473"/>
                    <a:gd name="connsiteY361" fmla="*/ 72370 h 89886"/>
                    <a:gd name="connsiteX362" fmla="*/ 374786 w 732473"/>
                    <a:gd name="connsiteY362" fmla="*/ 70733 h 89886"/>
                    <a:gd name="connsiteX363" fmla="*/ 368366 w 732473"/>
                    <a:gd name="connsiteY363" fmla="*/ 65949 h 89886"/>
                    <a:gd name="connsiteX364" fmla="*/ 364427 w 732473"/>
                    <a:gd name="connsiteY364" fmla="*/ 58224 h 89886"/>
                    <a:gd name="connsiteX365" fmla="*/ 363071 w 732473"/>
                    <a:gd name="connsiteY365" fmla="*/ 47660 h 89886"/>
                    <a:gd name="connsiteX366" fmla="*/ 364734 w 732473"/>
                    <a:gd name="connsiteY366" fmla="*/ 35970 h 89886"/>
                    <a:gd name="connsiteX367" fmla="*/ 369287 w 732473"/>
                    <a:gd name="connsiteY367" fmla="*/ 27964 h 89886"/>
                    <a:gd name="connsiteX368" fmla="*/ 376091 w 732473"/>
                    <a:gd name="connsiteY368" fmla="*/ 23334 h 89886"/>
                    <a:gd name="connsiteX369" fmla="*/ 384558 w 732473"/>
                    <a:gd name="connsiteY369" fmla="*/ 21824 h 89886"/>
                    <a:gd name="connsiteX370" fmla="*/ 388830 w 732473"/>
                    <a:gd name="connsiteY370" fmla="*/ 22234 h 89886"/>
                    <a:gd name="connsiteX371" fmla="*/ 392641 w 732473"/>
                    <a:gd name="connsiteY371" fmla="*/ 23308 h 89886"/>
                    <a:gd name="connsiteX372" fmla="*/ 395737 w 732473"/>
                    <a:gd name="connsiteY372" fmla="*/ 24843 h 89886"/>
                    <a:gd name="connsiteX373" fmla="*/ 397706 w 732473"/>
                    <a:gd name="connsiteY373" fmla="*/ 26327 h 89886"/>
                    <a:gd name="connsiteX374" fmla="*/ 398550 w 732473"/>
                    <a:gd name="connsiteY374" fmla="*/ 27299 h 89886"/>
                    <a:gd name="connsiteX375" fmla="*/ 398934 w 732473"/>
                    <a:gd name="connsiteY375" fmla="*/ 28143 h 89886"/>
                    <a:gd name="connsiteX376" fmla="*/ 399139 w 732473"/>
                    <a:gd name="connsiteY376" fmla="*/ 29243 h 89886"/>
                    <a:gd name="connsiteX377" fmla="*/ 399190 w 732473"/>
                    <a:gd name="connsiteY377" fmla="*/ 30777 h 89886"/>
                    <a:gd name="connsiteX378" fmla="*/ 398729 w 732473"/>
                    <a:gd name="connsiteY378" fmla="*/ 33566 h 89886"/>
                    <a:gd name="connsiteX379" fmla="*/ 397604 w 732473"/>
                    <a:gd name="connsiteY379" fmla="*/ 34359 h 89886"/>
                    <a:gd name="connsiteX380" fmla="*/ 395839 w 732473"/>
                    <a:gd name="connsiteY380" fmla="*/ 33514 h 89886"/>
                    <a:gd name="connsiteX381" fmla="*/ 393307 w 732473"/>
                    <a:gd name="connsiteY381" fmla="*/ 31647 h 89886"/>
                    <a:gd name="connsiteX382" fmla="*/ 389597 w 732473"/>
                    <a:gd name="connsiteY382" fmla="*/ 29780 h 89886"/>
                    <a:gd name="connsiteX383" fmla="*/ 384456 w 732473"/>
                    <a:gd name="connsiteY383" fmla="*/ 28936 h 89886"/>
                    <a:gd name="connsiteX384" fmla="*/ 375119 w 732473"/>
                    <a:gd name="connsiteY384" fmla="*/ 33617 h 89886"/>
                    <a:gd name="connsiteX385" fmla="*/ 371871 w 732473"/>
                    <a:gd name="connsiteY385" fmla="*/ 47199 h 89886"/>
                    <a:gd name="connsiteX386" fmla="*/ 372715 w 732473"/>
                    <a:gd name="connsiteY386" fmla="*/ 55001 h 89886"/>
                    <a:gd name="connsiteX387" fmla="*/ 375196 w 732473"/>
                    <a:gd name="connsiteY387" fmla="*/ 60603 h 89886"/>
                    <a:gd name="connsiteX388" fmla="*/ 379212 w 732473"/>
                    <a:gd name="connsiteY388" fmla="*/ 63954 h 89886"/>
                    <a:gd name="connsiteX389" fmla="*/ 384660 w 732473"/>
                    <a:gd name="connsiteY389" fmla="*/ 65054 h 89886"/>
                    <a:gd name="connsiteX390" fmla="*/ 389776 w 732473"/>
                    <a:gd name="connsiteY390" fmla="*/ 64133 h 89886"/>
                    <a:gd name="connsiteX391" fmla="*/ 393588 w 732473"/>
                    <a:gd name="connsiteY391" fmla="*/ 62112 h 89886"/>
                    <a:gd name="connsiteX392" fmla="*/ 396300 w 732473"/>
                    <a:gd name="connsiteY392" fmla="*/ 60117 h 89886"/>
                    <a:gd name="connsiteX393" fmla="*/ 398013 w 732473"/>
                    <a:gd name="connsiteY393" fmla="*/ 59222 h 89886"/>
                    <a:gd name="connsiteX394" fmla="*/ 398627 w 732473"/>
                    <a:gd name="connsiteY394" fmla="*/ 59426 h 89886"/>
                    <a:gd name="connsiteX395" fmla="*/ 399062 w 732473"/>
                    <a:gd name="connsiteY395" fmla="*/ 60117 h 89886"/>
                    <a:gd name="connsiteX396" fmla="*/ 399318 w 732473"/>
                    <a:gd name="connsiteY396" fmla="*/ 61345 h 89886"/>
                    <a:gd name="connsiteX397" fmla="*/ 399394 w 732473"/>
                    <a:gd name="connsiteY397" fmla="*/ 63110 h 89886"/>
                    <a:gd name="connsiteX398" fmla="*/ 449599 w 732473"/>
                    <a:gd name="connsiteY398" fmla="*/ 70119 h 89886"/>
                    <a:gd name="connsiteX399" fmla="*/ 449395 w 732473"/>
                    <a:gd name="connsiteY399" fmla="*/ 70809 h 89886"/>
                    <a:gd name="connsiteX400" fmla="*/ 448729 w 732473"/>
                    <a:gd name="connsiteY400" fmla="*/ 71295 h 89886"/>
                    <a:gd name="connsiteX401" fmla="*/ 447451 w 732473"/>
                    <a:gd name="connsiteY401" fmla="*/ 71602 h 89886"/>
                    <a:gd name="connsiteX402" fmla="*/ 445404 w 732473"/>
                    <a:gd name="connsiteY402" fmla="*/ 71705 h 89886"/>
                    <a:gd name="connsiteX403" fmla="*/ 443306 w 732473"/>
                    <a:gd name="connsiteY403" fmla="*/ 71602 h 89886"/>
                    <a:gd name="connsiteX404" fmla="*/ 442027 w 732473"/>
                    <a:gd name="connsiteY404" fmla="*/ 71295 h 89886"/>
                    <a:gd name="connsiteX405" fmla="*/ 441362 w 732473"/>
                    <a:gd name="connsiteY405" fmla="*/ 70809 h 89886"/>
                    <a:gd name="connsiteX406" fmla="*/ 441158 w 732473"/>
                    <a:gd name="connsiteY406" fmla="*/ 70119 h 89886"/>
                    <a:gd name="connsiteX407" fmla="*/ 441158 w 732473"/>
                    <a:gd name="connsiteY407" fmla="*/ 43158 h 89886"/>
                    <a:gd name="connsiteX408" fmla="*/ 440544 w 732473"/>
                    <a:gd name="connsiteY408" fmla="*/ 36814 h 89886"/>
                    <a:gd name="connsiteX409" fmla="*/ 438754 w 732473"/>
                    <a:gd name="connsiteY409" fmla="*/ 32670 h 89886"/>
                    <a:gd name="connsiteX410" fmla="*/ 435709 w 732473"/>
                    <a:gd name="connsiteY410" fmla="*/ 30010 h 89886"/>
                    <a:gd name="connsiteX411" fmla="*/ 431386 w 732473"/>
                    <a:gd name="connsiteY411" fmla="*/ 29089 h 89886"/>
                    <a:gd name="connsiteX412" fmla="*/ 425042 w 732473"/>
                    <a:gd name="connsiteY412" fmla="*/ 31340 h 89886"/>
                    <a:gd name="connsiteX413" fmla="*/ 418392 w 732473"/>
                    <a:gd name="connsiteY413" fmla="*/ 37940 h 89886"/>
                    <a:gd name="connsiteX414" fmla="*/ 418392 w 732473"/>
                    <a:gd name="connsiteY414" fmla="*/ 70119 h 89886"/>
                    <a:gd name="connsiteX415" fmla="*/ 418187 w 732473"/>
                    <a:gd name="connsiteY415" fmla="*/ 70809 h 89886"/>
                    <a:gd name="connsiteX416" fmla="*/ 417522 w 732473"/>
                    <a:gd name="connsiteY416" fmla="*/ 71295 h 89886"/>
                    <a:gd name="connsiteX417" fmla="*/ 416243 w 732473"/>
                    <a:gd name="connsiteY417" fmla="*/ 71602 h 89886"/>
                    <a:gd name="connsiteX418" fmla="*/ 414146 w 732473"/>
                    <a:gd name="connsiteY418" fmla="*/ 71705 h 89886"/>
                    <a:gd name="connsiteX419" fmla="*/ 412099 w 732473"/>
                    <a:gd name="connsiteY419" fmla="*/ 71602 h 89886"/>
                    <a:gd name="connsiteX420" fmla="*/ 410795 w 732473"/>
                    <a:gd name="connsiteY420" fmla="*/ 71295 h 89886"/>
                    <a:gd name="connsiteX421" fmla="*/ 410129 w 732473"/>
                    <a:gd name="connsiteY421" fmla="*/ 70809 h 89886"/>
                    <a:gd name="connsiteX422" fmla="*/ 409950 w 732473"/>
                    <a:gd name="connsiteY422" fmla="*/ 70119 h 89886"/>
                    <a:gd name="connsiteX423" fmla="*/ 409950 w 732473"/>
                    <a:gd name="connsiteY423" fmla="*/ 1770 h 89886"/>
                    <a:gd name="connsiteX424" fmla="*/ 410129 w 732473"/>
                    <a:gd name="connsiteY424" fmla="*/ 1054 h 89886"/>
                    <a:gd name="connsiteX425" fmla="*/ 410795 w 732473"/>
                    <a:gd name="connsiteY425" fmla="*/ 542 h 89886"/>
                    <a:gd name="connsiteX426" fmla="*/ 412099 w 732473"/>
                    <a:gd name="connsiteY426" fmla="*/ 235 h 89886"/>
                    <a:gd name="connsiteX427" fmla="*/ 414146 w 732473"/>
                    <a:gd name="connsiteY427" fmla="*/ 133 h 89886"/>
                    <a:gd name="connsiteX428" fmla="*/ 416243 w 732473"/>
                    <a:gd name="connsiteY428" fmla="*/ 235 h 89886"/>
                    <a:gd name="connsiteX429" fmla="*/ 417522 w 732473"/>
                    <a:gd name="connsiteY429" fmla="*/ 542 h 89886"/>
                    <a:gd name="connsiteX430" fmla="*/ 418187 w 732473"/>
                    <a:gd name="connsiteY430" fmla="*/ 1054 h 89886"/>
                    <a:gd name="connsiteX431" fmla="*/ 418392 w 732473"/>
                    <a:gd name="connsiteY431" fmla="*/ 1770 h 89886"/>
                    <a:gd name="connsiteX432" fmla="*/ 418392 w 732473"/>
                    <a:gd name="connsiteY432" fmla="*/ 29345 h 89886"/>
                    <a:gd name="connsiteX433" fmla="*/ 425707 w 732473"/>
                    <a:gd name="connsiteY433" fmla="*/ 23641 h 89886"/>
                    <a:gd name="connsiteX434" fmla="*/ 433126 w 732473"/>
                    <a:gd name="connsiteY434" fmla="*/ 21773 h 89886"/>
                    <a:gd name="connsiteX435" fmla="*/ 440877 w 732473"/>
                    <a:gd name="connsiteY435" fmla="*/ 23334 h 89886"/>
                    <a:gd name="connsiteX436" fmla="*/ 445967 w 732473"/>
                    <a:gd name="connsiteY436" fmla="*/ 27503 h 89886"/>
                    <a:gd name="connsiteX437" fmla="*/ 448755 w 732473"/>
                    <a:gd name="connsiteY437" fmla="*/ 33617 h 89886"/>
                    <a:gd name="connsiteX438" fmla="*/ 449599 w 732473"/>
                    <a:gd name="connsiteY438" fmla="*/ 42083 h 89886"/>
                    <a:gd name="connsiteX439" fmla="*/ 504169 w 732473"/>
                    <a:gd name="connsiteY439" fmla="*/ 70119 h 89886"/>
                    <a:gd name="connsiteX440" fmla="*/ 503965 w 732473"/>
                    <a:gd name="connsiteY440" fmla="*/ 70809 h 89886"/>
                    <a:gd name="connsiteX441" fmla="*/ 503300 w 732473"/>
                    <a:gd name="connsiteY441" fmla="*/ 71295 h 89886"/>
                    <a:gd name="connsiteX442" fmla="*/ 502021 w 732473"/>
                    <a:gd name="connsiteY442" fmla="*/ 71602 h 89886"/>
                    <a:gd name="connsiteX443" fmla="*/ 499975 w 732473"/>
                    <a:gd name="connsiteY443" fmla="*/ 71705 h 89886"/>
                    <a:gd name="connsiteX444" fmla="*/ 497877 w 732473"/>
                    <a:gd name="connsiteY444" fmla="*/ 71602 h 89886"/>
                    <a:gd name="connsiteX445" fmla="*/ 496598 w 732473"/>
                    <a:gd name="connsiteY445" fmla="*/ 71295 h 89886"/>
                    <a:gd name="connsiteX446" fmla="*/ 495933 w 732473"/>
                    <a:gd name="connsiteY446" fmla="*/ 70809 h 89886"/>
                    <a:gd name="connsiteX447" fmla="*/ 495728 w 732473"/>
                    <a:gd name="connsiteY447" fmla="*/ 70119 h 89886"/>
                    <a:gd name="connsiteX448" fmla="*/ 495728 w 732473"/>
                    <a:gd name="connsiteY448" fmla="*/ 43158 h 89886"/>
                    <a:gd name="connsiteX449" fmla="*/ 495114 w 732473"/>
                    <a:gd name="connsiteY449" fmla="*/ 36814 h 89886"/>
                    <a:gd name="connsiteX450" fmla="*/ 493323 w 732473"/>
                    <a:gd name="connsiteY450" fmla="*/ 32670 h 89886"/>
                    <a:gd name="connsiteX451" fmla="*/ 490280 w 732473"/>
                    <a:gd name="connsiteY451" fmla="*/ 30010 h 89886"/>
                    <a:gd name="connsiteX452" fmla="*/ 485957 w 732473"/>
                    <a:gd name="connsiteY452" fmla="*/ 29089 h 89886"/>
                    <a:gd name="connsiteX453" fmla="*/ 479613 w 732473"/>
                    <a:gd name="connsiteY453" fmla="*/ 31340 h 89886"/>
                    <a:gd name="connsiteX454" fmla="*/ 472962 w 732473"/>
                    <a:gd name="connsiteY454" fmla="*/ 37940 h 89886"/>
                    <a:gd name="connsiteX455" fmla="*/ 472962 w 732473"/>
                    <a:gd name="connsiteY455" fmla="*/ 70119 h 89886"/>
                    <a:gd name="connsiteX456" fmla="*/ 472758 w 732473"/>
                    <a:gd name="connsiteY456" fmla="*/ 70809 h 89886"/>
                    <a:gd name="connsiteX457" fmla="*/ 472092 w 732473"/>
                    <a:gd name="connsiteY457" fmla="*/ 71295 h 89886"/>
                    <a:gd name="connsiteX458" fmla="*/ 470814 w 732473"/>
                    <a:gd name="connsiteY458" fmla="*/ 71602 h 89886"/>
                    <a:gd name="connsiteX459" fmla="*/ 468715 w 732473"/>
                    <a:gd name="connsiteY459" fmla="*/ 71705 h 89886"/>
                    <a:gd name="connsiteX460" fmla="*/ 466669 w 732473"/>
                    <a:gd name="connsiteY460" fmla="*/ 71602 h 89886"/>
                    <a:gd name="connsiteX461" fmla="*/ 465364 w 732473"/>
                    <a:gd name="connsiteY461" fmla="*/ 71295 h 89886"/>
                    <a:gd name="connsiteX462" fmla="*/ 464700 w 732473"/>
                    <a:gd name="connsiteY462" fmla="*/ 70809 h 89886"/>
                    <a:gd name="connsiteX463" fmla="*/ 464521 w 732473"/>
                    <a:gd name="connsiteY463" fmla="*/ 70119 h 89886"/>
                    <a:gd name="connsiteX464" fmla="*/ 464521 w 732473"/>
                    <a:gd name="connsiteY464" fmla="*/ 24076 h 89886"/>
                    <a:gd name="connsiteX465" fmla="*/ 464674 w 732473"/>
                    <a:gd name="connsiteY465" fmla="*/ 23385 h 89886"/>
                    <a:gd name="connsiteX466" fmla="*/ 465288 w 732473"/>
                    <a:gd name="connsiteY466" fmla="*/ 22873 h 89886"/>
                    <a:gd name="connsiteX467" fmla="*/ 466465 w 732473"/>
                    <a:gd name="connsiteY467" fmla="*/ 22566 h 89886"/>
                    <a:gd name="connsiteX468" fmla="*/ 468357 w 732473"/>
                    <a:gd name="connsiteY468" fmla="*/ 22490 h 89886"/>
                    <a:gd name="connsiteX469" fmla="*/ 470225 w 732473"/>
                    <a:gd name="connsiteY469" fmla="*/ 22566 h 89886"/>
                    <a:gd name="connsiteX470" fmla="*/ 471376 w 732473"/>
                    <a:gd name="connsiteY470" fmla="*/ 22873 h 89886"/>
                    <a:gd name="connsiteX471" fmla="*/ 471964 w 732473"/>
                    <a:gd name="connsiteY471" fmla="*/ 23385 h 89886"/>
                    <a:gd name="connsiteX472" fmla="*/ 472143 w 732473"/>
                    <a:gd name="connsiteY472" fmla="*/ 24076 h 89886"/>
                    <a:gd name="connsiteX473" fmla="*/ 472143 w 732473"/>
                    <a:gd name="connsiteY473" fmla="*/ 30163 h 89886"/>
                    <a:gd name="connsiteX474" fmla="*/ 479894 w 732473"/>
                    <a:gd name="connsiteY474" fmla="*/ 23794 h 89886"/>
                    <a:gd name="connsiteX475" fmla="*/ 487696 w 732473"/>
                    <a:gd name="connsiteY475" fmla="*/ 21773 h 89886"/>
                    <a:gd name="connsiteX476" fmla="*/ 495446 w 732473"/>
                    <a:gd name="connsiteY476" fmla="*/ 23334 h 89886"/>
                    <a:gd name="connsiteX477" fmla="*/ 500537 w 732473"/>
                    <a:gd name="connsiteY477" fmla="*/ 27503 h 89886"/>
                    <a:gd name="connsiteX478" fmla="*/ 503325 w 732473"/>
                    <a:gd name="connsiteY478" fmla="*/ 33617 h 89886"/>
                    <a:gd name="connsiteX479" fmla="*/ 504169 w 732473"/>
                    <a:gd name="connsiteY479" fmla="*/ 42032 h 89886"/>
                    <a:gd name="connsiteX480" fmla="*/ 527532 w 732473"/>
                    <a:gd name="connsiteY480" fmla="*/ 70119 h 89886"/>
                    <a:gd name="connsiteX481" fmla="*/ 527327 w 732473"/>
                    <a:gd name="connsiteY481" fmla="*/ 70809 h 89886"/>
                    <a:gd name="connsiteX482" fmla="*/ 526663 w 732473"/>
                    <a:gd name="connsiteY482" fmla="*/ 71295 h 89886"/>
                    <a:gd name="connsiteX483" fmla="*/ 525383 w 732473"/>
                    <a:gd name="connsiteY483" fmla="*/ 71602 h 89886"/>
                    <a:gd name="connsiteX484" fmla="*/ 523286 w 732473"/>
                    <a:gd name="connsiteY484" fmla="*/ 71705 h 89886"/>
                    <a:gd name="connsiteX485" fmla="*/ 521240 w 732473"/>
                    <a:gd name="connsiteY485" fmla="*/ 71602 h 89886"/>
                    <a:gd name="connsiteX486" fmla="*/ 519935 w 732473"/>
                    <a:gd name="connsiteY486" fmla="*/ 71295 h 89886"/>
                    <a:gd name="connsiteX487" fmla="*/ 519270 w 732473"/>
                    <a:gd name="connsiteY487" fmla="*/ 70809 h 89886"/>
                    <a:gd name="connsiteX488" fmla="*/ 519091 w 732473"/>
                    <a:gd name="connsiteY488" fmla="*/ 70119 h 89886"/>
                    <a:gd name="connsiteX489" fmla="*/ 519091 w 732473"/>
                    <a:gd name="connsiteY489" fmla="*/ 24076 h 89886"/>
                    <a:gd name="connsiteX490" fmla="*/ 519270 w 732473"/>
                    <a:gd name="connsiteY490" fmla="*/ 23410 h 89886"/>
                    <a:gd name="connsiteX491" fmla="*/ 519935 w 732473"/>
                    <a:gd name="connsiteY491" fmla="*/ 22899 h 89886"/>
                    <a:gd name="connsiteX492" fmla="*/ 521240 w 732473"/>
                    <a:gd name="connsiteY492" fmla="*/ 22592 h 89886"/>
                    <a:gd name="connsiteX493" fmla="*/ 523286 w 732473"/>
                    <a:gd name="connsiteY493" fmla="*/ 22490 h 89886"/>
                    <a:gd name="connsiteX494" fmla="*/ 525383 w 732473"/>
                    <a:gd name="connsiteY494" fmla="*/ 22592 h 89886"/>
                    <a:gd name="connsiteX495" fmla="*/ 526663 w 732473"/>
                    <a:gd name="connsiteY495" fmla="*/ 22899 h 89886"/>
                    <a:gd name="connsiteX496" fmla="*/ 527327 w 732473"/>
                    <a:gd name="connsiteY496" fmla="*/ 23410 h 89886"/>
                    <a:gd name="connsiteX497" fmla="*/ 527532 w 732473"/>
                    <a:gd name="connsiteY497" fmla="*/ 24076 h 89886"/>
                    <a:gd name="connsiteX498" fmla="*/ 528505 w 732473"/>
                    <a:gd name="connsiteY498" fmla="*/ 8523 h 89886"/>
                    <a:gd name="connsiteX499" fmla="*/ 527379 w 732473"/>
                    <a:gd name="connsiteY499" fmla="*/ 12565 h 89886"/>
                    <a:gd name="connsiteX500" fmla="*/ 523235 w 732473"/>
                    <a:gd name="connsiteY500" fmla="*/ 13639 h 89886"/>
                    <a:gd name="connsiteX501" fmla="*/ 519167 w 732473"/>
                    <a:gd name="connsiteY501" fmla="*/ 12590 h 89886"/>
                    <a:gd name="connsiteX502" fmla="*/ 518068 w 732473"/>
                    <a:gd name="connsiteY502" fmla="*/ 8625 h 89886"/>
                    <a:gd name="connsiteX503" fmla="*/ 519193 w 732473"/>
                    <a:gd name="connsiteY503" fmla="*/ 4584 h 89886"/>
                    <a:gd name="connsiteX504" fmla="*/ 523337 w 732473"/>
                    <a:gd name="connsiteY504" fmla="*/ 3509 h 89886"/>
                    <a:gd name="connsiteX505" fmla="*/ 527405 w 732473"/>
                    <a:gd name="connsiteY505" fmla="*/ 4558 h 89886"/>
                    <a:gd name="connsiteX506" fmla="*/ 528505 w 732473"/>
                    <a:gd name="connsiteY506" fmla="*/ 8523 h 89886"/>
                    <a:gd name="connsiteX507" fmla="*/ 582348 w 732473"/>
                    <a:gd name="connsiteY507" fmla="*/ 88383 h 89886"/>
                    <a:gd name="connsiteX508" fmla="*/ 582117 w 732473"/>
                    <a:gd name="connsiteY508" fmla="*/ 89099 h 89886"/>
                    <a:gd name="connsiteX509" fmla="*/ 581427 w 732473"/>
                    <a:gd name="connsiteY509" fmla="*/ 89610 h 89886"/>
                    <a:gd name="connsiteX510" fmla="*/ 580147 w 732473"/>
                    <a:gd name="connsiteY510" fmla="*/ 89917 h 89886"/>
                    <a:gd name="connsiteX511" fmla="*/ 578101 w 732473"/>
                    <a:gd name="connsiteY511" fmla="*/ 90020 h 89886"/>
                    <a:gd name="connsiteX512" fmla="*/ 576030 w 732473"/>
                    <a:gd name="connsiteY512" fmla="*/ 89917 h 89886"/>
                    <a:gd name="connsiteX513" fmla="*/ 574725 w 732473"/>
                    <a:gd name="connsiteY513" fmla="*/ 89610 h 89886"/>
                    <a:gd name="connsiteX514" fmla="*/ 574034 w 732473"/>
                    <a:gd name="connsiteY514" fmla="*/ 89099 h 89886"/>
                    <a:gd name="connsiteX515" fmla="*/ 573855 w 732473"/>
                    <a:gd name="connsiteY515" fmla="*/ 88383 h 89886"/>
                    <a:gd name="connsiteX516" fmla="*/ 573855 w 732473"/>
                    <a:gd name="connsiteY516" fmla="*/ 64798 h 89886"/>
                    <a:gd name="connsiteX517" fmla="*/ 569865 w 732473"/>
                    <a:gd name="connsiteY517" fmla="*/ 68354 h 89886"/>
                    <a:gd name="connsiteX518" fmla="*/ 566130 w 732473"/>
                    <a:gd name="connsiteY518" fmla="*/ 70707 h 89886"/>
                    <a:gd name="connsiteX519" fmla="*/ 562421 w 732473"/>
                    <a:gd name="connsiteY519" fmla="*/ 71986 h 89886"/>
                    <a:gd name="connsiteX520" fmla="*/ 558558 w 732473"/>
                    <a:gd name="connsiteY520" fmla="*/ 72370 h 89886"/>
                    <a:gd name="connsiteX521" fmla="*/ 550015 w 732473"/>
                    <a:gd name="connsiteY521" fmla="*/ 70400 h 89886"/>
                    <a:gd name="connsiteX522" fmla="*/ 544259 w 732473"/>
                    <a:gd name="connsiteY522" fmla="*/ 65080 h 89886"/>
                    <a:gd name="connsiteX523" fmla="*/ 541011 w 732473"/>
                    <a:gd name="connsiteY523" fmla="*/ 57201 h 89886"/>
                    <a:gd name="connsiteX524" fmla="*/ 539987 w 732473"/>
                    <a:gd name="connsiteY524" fmla="*/ 47660 h 89886"/>
                    <a:gd name="connsiteX525" fmla="*/ 541266 w 732473"/>
                    <a:gd name="connsiteY525" fmla="*/ 36942 h 89886"/>
                    <a:gd name="connsiteX526" fmla="*/ 545078 w 732473"/>
                    <a:gd name="connsiteY526" fmla="*/ 28782 h 89886"/>
                    <a:gd name="connsiteX527" fmla="*/ 551319 w 732473"/>
                    <a:gd name="connsiteY527" fmla="*/ 23589 h 89886"/>
                    <a:gd name="connsiteX528" fmla="*/ 559889 w 732473"/>
                    <a:gd name="connsiteY528" fmla="*/ 21773 h 89886"/>
                    <a:gd name="connsiteX529" fmla="*/ 563725 w 732473"/>
                    <a:gd name="connsiteY529" fmla="*/ 22208 h 89886"/>
                    <a:gd name="connsiteX530" fmla="*/ 567281 w 732473"/>
                    <a:gd name="connsiteY530" fmla="*/ 23589 h 89886"/>
                    <a:gd name="connsiteX531" fmla="*/ 570862 w 732473"/>
                    <a:gd name="connsiteY531" fmla="*/ 26045 h 89886"/>
                    <a:gd name="connsiteX532" fmla="*/ 574827 w 732473"/>
                    <a:gd name="connsiteY532" fmla="*/ 29652 h 89886"/>
                    <a:gd name="connsiteX533" fmla="*/ 574827 w 732473"/>
                    <a:gd name="connsiteY533" fmla="*/ 24076 h 89886"/>
                    <a:gd name="connsiteX534" fmla="*/ 575032 w 732473"/>
                    <a:gd name="connsiteY534" fmla="*/ 23334 h 89886"/>
                    <a:gd name="connsiteX535" fmla="*/ 575697 w 732473"/>
                    <a:gd name="connsiteY535" fmla="*/ 22848 h 89886"/>
                    <a:gd name="connsiteX536" fmla="*/ 576874 w 732473"/>
                    <a:gd name="connsiteY536" fmla="*/ 22566 h 89886"/>
                    <a:gd name="connsiteX537" fmla="*/ 578664 w 732473"/>
                    <a:gd name="connsiteY537" fmla="*/ 22490 h 89886"/>
                    <a:gd name="connsiteX538" fmla="*/ 580404 w 732473"/>
                    <a:gd name="connsiteY538" fmla="*/ 22566 h 89886"/>
                    <a:gd name="connsiteX539" fmla="*/ 581554 w 732473"/>
                    <a:gd name="connsiteY539" fmla="*/ 22848 h 89886"/>
                    <a:gd name="connsiteX540" fmla="*/ 582169 w 732473"/>
                    <a:gd name="connsiteY540" fmla="*/ 23334 h 89886"/>
                    <a:gd name="connsiteX541" fmla="*/ 582348 w 732473"/>
                    <a:gd name="connsiteY541" fmla="*/ 24076 h 89886"/>
                    <a:gd name="connsiteX542" fmla="*/ 573855 w 732473"/>
                    <a:gd name="connsiteY542" fmla="*/ 37735 h 89886"/>
                    <a:gd name="connsiteX543" fmla="*/ 567230 w 732473"/>
                    <a:gd name="connsiteY543" fmla="*/ 31263 h 89886"/>
                    <a:gd name="connsiteX544" fmla="*/ 560554 w 732473"/>
                    <a:gd name="connsiteY544" fmla="*/ 29038 h 89886"/>
                    <a:gd name="connsiteX545" fmla="*/ 555080 w 732473"/>
                    <a:gd name="connsiteY545" fmla="*/ 30573 h 89886"/>
                    <a:gd name="connsiteX546" fmla="*/ 551422 w 732473"/>
                    <a:gd name="connsiteY546" fmla="*/ 34614 h 89886"/>
                    <a:gd name="connsiteX547" fmla="*/ 549375 w 732473"/>
                    <a:gd name="connsiteY547" fmla="*/ 40293 h 89886"/>
                    <a:gd name="connsiteX548" fmla="*/ 548736 w 732473"/>
                    <a:gd name="connsiteY548" fmla="*/ 46739 h 89886"/>
                    <a:gd name="connsiteX549" fmla="*/ 549273 w 732473"/>
                    <a:gd name="connsiteY549" fmla="*/ 53594 h 89886"/>
                    <a:gd name="connsiteX550" fmla="*/ 551140 w 732473"/>
                    <a:gd name="connsiteY550" fmla="*/ 59478 h 89886"/>
                    <a:gd name="connsiteX551" fmla="*/ 554670 w 732473"/>
                    <a:gd name="connsiteY551" fmla="*/ 63596 h 89886"/>
                    <a:gd name="connsiteX552" fmla="*/ 560195 w 732473"/>
                    <a:gd name="connsiteY552" fmla="*/ 65156 h 89886"/>
                    <a:gd name="connsiteX553" fmla="*/ 563444 w 732473"/>
                    <a:gd name="connsiteY553" fmla="*/ 64696 h 89886"/>
                    <a:gd name="connsiteX554" fmla="*/ 566642 w 732473"/>
                    <a:gd name="connsiteY554" fmla="*/ 63161 h 89886"/>
                    <a:gd name="connsiteX555" fmla="*/ 570069 w 732473"/>
                    <a:gd name="connsiteY555" fmla="*/ 60373 h 89886"/>
                    <a:gd name="connsiteX556" fmla="*/ 573855 w 732473"/>
                    <a:gd name="connsiteY556" fmla="*/ 56152 h 89886"/>
                    <a:gd name="connsiteX557" fmla="*/ 636918 w 732473"/>
                    <a:gd name="connsiteY557" fmla="*/ 70119 h 89886"/>
                    <a:gd name="connsiteX558" fmla="*/ 636739 w 732473"/>
                    <a:gd name="connsiteY558" fmla="*/ 70809 h 89886"/>
                    <a:gd name="connsiteX559" fmla="*/ 636099 w 732473"/>
                    <a:gd name="connsiteY559" fmla="*/ 71295 h 89886"/>
                    <a:gd name="connsiteX560" fmla="*/ 634897 w 732473"/>
                    <a:gd name="connsiteY560" fmla="*/ 71602 h 89886"/>
                    <a:gd name="connsiteX561" fmla="*/ 633081 w 732473"/>
                    <a:gd name="connsiteY561" fmla="*/ 71705 h 89886"/>
                    <a:gd name="connsiteX562" fmla="*/ 631162 w 732473"/>
                    <a:gd name="connsiteY562" fmla="*/ 71602 h 89886"/>
                    <a:gd name="connsiteX563" fmla="*/ 629986 w 732473"/>
                    <a:gd name="connsiteY563" fmla="*/ 71295 h 89886"/>
                    <a:gd name="connsiteX564" fmla="*/ 629397 w 732473"/>
                    <a:gd name="connsiteY564" fmla="*/ 70809 h 89886"/>
                    <a:gd name="connsiteX565" fmla="*/ 629244 w 732473"/>
                    <a:gd name="connsiteY565" fmla="*/ 70119 h 89886"/>
                    <a:gd name="connsiteX566" fmla="*/ 629244 w 732473"/>
                    <a:gd name="connsiteY566" fmla="*/ 64031 h 89886"/>
                    <a:gd name="connsiteX567" fmla="*/ 621468 w 732473"/>
                    <a:gd name="connsiteY567" fmla="*/ 70375 h 89886"/>
                    <a:gd name="connsiteX568" fmla="*/ 613692 w 732473"/>
                    <a:gd name="connsiteY568" fmla="*/ 72370 h 89886"/>
                    <a:gd name="connsiteX569" fmla="*/ 605941 w 732473"/>
                    <a:gd name="connsiteY569" fmla="*/ 70835 h 89886"/>
                    <a:gd name="connsiteX570" fmla="*/ 600850 w 732473"/>
                    <a:gd name="connsiteY570" fmla="*/ 66666 h 89886"/>
                    <a:gd name="connsiteX571" fmla="*/ 598062 w 732473"/>
                    <a:gd name="connsiteY571" fmla="*/ 60526 h 89886"/>
                    <a:gd name="connsiteX572" fmla="*/ 597218 w 732473"/>
                    <a:gd name="connsiteY572" fmla="*/ 52008 h 89886"/>
                    <a:gd name="connsiteX573" fmla="*/ 597218 w 732473"/>
                    <a:gd name="connsiteY573" fmla="*/ 24076 h 89886"/>
                    <a:gd name="connsiteX574" fmla="*/ 597397 w 732473"/>
                    <a:gd name="connsiteY574" fmla="*/ 23385 h 89886"/>
                    <a:gd name="connsiteX575" fmla="*/ 598088 w 732473"/>
                    <a:gd name="connsiteY575" fmla="*/ 22873 h 89886"/>
                    <a:gd name="connsiteX576" fmla="*/ 599418 w 732473"/>
                    <a:gd name="connsiteY576" fmla="*/ 22566 h 89886"/>
                    <a:gd name="connsiteX577" fmla="*/ 601464 w 732473"/>
                    <a:gd name="connsiteY577" fmla="*/ 22490 h 89886"/>
                    <a:gd name="connsiteX578" fmla="*/ 603510 w 732473"/>
                    <a:gd name="connsiteY578" fmla="*/ 22566 h 89886"/>
                    <a:gd name="connsiteX579" fmla="*/ 604815 w 732473"/>
                    <a:gd name="connsiteY579" fmla="*/ 22873 h 89886"/>
                    <a:gd name="connsiteX580" fmla="*/ 605506 w 732473"/>
                    <a:gd name="connsiteY580" fmla="*/ 23385 h 89886"/>
                    <a:gd name="connsiteX581" fmla="*/ 605711 w 732473"/>
                    <a:gd name="connsiteY581" fmla="*/ 24076 h 89886"/>
                    <a:gd name="connsiteX582" fmla="*/ 605711 w 732473"/>
                    <a:gd name="connsiteY582" fmla="*/ 50883 h 89886"/>
                    <a:gd name="connsiteX583" fmla="*/ 606299 w 732473"/>
                    <a:gd name="connsiteY583" fmla="*/ 57355 h 89886"/>
                    <a:gd name="connsiteX584" fmla="*/ 608090 w 732473"/>
                    <a:gd name="connsiteY584" fmla="*/ 61498 h 89886"/>
                    <a:gd name="connsiteX585" fmla="*/ 611133 w 732473"/>
                    <a:gd name="connsiteY585" fmla="*/ 64159 h 89886"/>
                    <a:gd name="connsiteX586" fmla="*/ 615431 w 732473"/>
                    <a:gd name="connsiteY586" fmla="*/ 65105 h 89886"/>
                    <a:gd name="connsiteX587" fmla="*/ 621749 w 732473"/>
                    <a:gd name="connsiteY587" fmla="*/ 62854 h 89886"/>
                    <a:gd name="connsiteX588" fmla="*/ 628426 w 732473"/>
                    <a:gd name="connsiteY588" fmla="*/ 56255 h 89886"/>
                    <a:gd name="connsiteX589" fmla="*/ 628426 w 732473"/>
                    <a:gd name="connsiteY589" fmla="*/ 24076 h 89886"/>
                    <a:gd name="connsiteX590" fmla="*/ 628605 w 732473"/>
                    <a:gd name="connsiteY590" fmla="*/ 23385 h 89886"/>
                    <a:gd name="connsiteX591" fmla="*/ 629295 w 732473"/>
                    <a:gd name="connsiteY591" fmla="*/ 22873 h 89886"/>
                    <a:gd name="connsiteX592" fmla="*/ 630599 w 732473"/>
                    <a:gd name="connsiteY592" fmla="*/ 22566 h 89886"/>
                    <a:gd name="connsiteX593" fmla="*/ 632672 w 732473"/>
                    <a:gd name="connsiteY593" fmla="*/ 22490 h 89886"/>
                    <a:gd name="connsiteX594" fmla="*/ 634718 w 732473"/>
                    <a:gd name="connsiteY594" fmla="*/ 22566 h 89886"/>
                    <a:gd name="connsiteX595" fmla="*/ 635997 w 732473"/>
                    <a:gd name="connsiteY595" fmla="*/ 22873 h 89886"/>
                    <a:gd name="connsiteX596" fmla="*/ 636688 w 732473"/>
                    <a:gd name="connsiteY596" fmla="*/ 23385 h 89886"/>
                    <a:gd name="connsiteX597" fmla="*/ 636918 w 732473"/>
                    <a:gd name="connsiteY597" fmla="*/ 24076 h 89886"/>
                    <a:gd name="connsiteX598" fmla="*/ 691335 w 732473"/>
                    <a:gd name="connsiteY598" fmla="*/ 45102 h 89886"/>
                    <a:gd name="connsiteX599" fmla="*/ 690333 w 732473"/>
                    <a:gd name="connsiteY599" fmla="*/ 47941 h 89886"/>
                    <a:gd name="connsiteX600" fmla="*/ 688046 w 732473"/>
                    <a:gd name="connsiteY600" fmla="*/ 48785 h 89886"/>
                    <a:gd name="connsiteX601" fmla="*/ 657723 w 732473"/>
                    <a:gd name="connsiteY601" fmla="*/ 48785 h 89886"/>
                    <a:gd name="connsiteX602" fmla="*/ 658493 w 732473"/>
                    <a:gd name="connsiteY602" fmla="*/ 55692 h 89886"/>
                    <a:gd name="connsiteX603" fmla="*/ 661064 w 732473"/>
                    <a:gd name="connsiteY603" fmla="*/ 60961 h 89886"/>
                    <a:gd name="connsiteX604" fmla="*/ 665743 w 732473"/>
                    <a:gd name="connsiteY604" fmla="*/ 64338 h 89886"/>
                    <a:gd name="connsiteX605" fmla="*/ 672786 w 732473"/>
                    <a:gd name="connsiteY605" fmla="*/ 65514 h 89886"/>
                    <a:gd name="connsiteX606" fmla="*/ 678646 w 732473"/>
                    <a:gd name="connsiteY606" fmla="*/ 64977 h 89886"/>
                    <a:gd name="connsiteX607" fmla="*/ 683093 w 732473"/>
                    <a:gd name="connsiteY607" fmla="*/ 63775 h 89886"/>
                    <a:gd name="connsiteX608" fmla="*/ 686178 w 732473"/>
                    <a:gd name="connsiteY608" fmla="*/ 62573 h 89886"/>
                    <a:gd name="connsiteX609" fmla="*/ 688003 w 732473"/>
                    <a:gd name="connsiteY609" fmla="*/ 62036 h 89886"/>
                    <a:gd name="connsiteX610" fmla="*/ 688646 w 732473"/>
                    <a:gd name="connsiteY610" fmla="*/ 62215 h 89886"/>
                    <a:gd name="connsiteX611" fmla="*/ 689082 w 732473"/>
                    <a:gd name="connsiteY611" fmla="*/ 62752 h 89886"/>
                    <a:gd name="connsiteX612" fmla="*/ 689313 w 732473"/>
                    <a:gd name="connsiteY612" fmla="*/ 63749 h 89886"/>
                    <a:gd name="connsiteX613" fmla="*/ 689391 w 732473"/>
                    <a:gd name="connsiteY613" fmla="*/ 65310 h 89886"/>
                    <a:gd name="connsiteX614" fmla="*/ 689339 w 732473"/>
                    <a:gd name="connsiteY614" fmla="*/ 66461 h 89886"/>
                    <a:gd name="connsiteX615" fmla="*/ 689212 w 732473"/>
                    <a:gd name="connsiteY615" fmla="*/ 67331 h 89886"/>
                    <a:gd name="connsiteX616" fmla="*/ 688956 w 732473"/>
                    <a:gd name="connsiteY616" fmla="*/ 68021 h 89886"/>
                    <a:gd name="connsiteX617" fmla="*/ 688495 w 732473"/>
                    <a:gd name="connsiteY617" fmla="*/ 68610 h 89886"/>
                    <a:gd name="connsiteX618" fmla="*/ 686833 w 732473"/>
                    <a:gd name="connsiteY618" fmla="*/ 69530 h 89886"/>
                    <a:gd name="connsiteX619" fmla="*/ 683252 w 732473"/>
                    <a:gd name="connsiteY619" fmla="*/ 70784 h 89886"/>
                    <a:gd name="connsiteX620" fmla="*/ 678162 w 732473"/>
                    <a:gd name="connsiteY620" fmla="*/ 71884 h 89886"/>
                    <a:gd name="connsiteX621" fmla="*/ 671996 w 732473"/>
                    <a:gd name="connsiteY621" fmla="*/ 72370 h 89886"/>
                    <a:gd name="connsiteX622" fmla="*/ 662046 w 732473"/>
                    <a:gd name="connsiteY622" fmla="*/ 70784 h 89886"/>
                    <a:gd name="connsiteX623" fmla="*/ 654858 w 732473"/>
                    <a:gd name="connsiteY623" fmla="*/ 66077 h 89886"/>
                    <a:gd name="connsiteX624" fmla="*/ 650458 w 732473"/>
                    <a:gd name="connsiteY624" fmla="*/ 58250 h 89886"/>
                    <a:gd name="connsiteX625" fmla="*/ 648975 w 732473"/>
                    <a:gd name="connsiteY625" fmla="*/ 47302 h 89886"/>
                    <a:gd name="connsiteX626" fmla="*/ 650510 w 732473"/>
                    <a:gd name="connsiteY626" fmla="*/ 36635 h 89886"/>
                    <a:gd name="connsiteX627" fmla="*/ 654935 w 732473"/>
                    <a:gd name="connsiteY627" fmla="*/ 28603 h 89886"/>
                    <a:gd name="connsiteX628" fmla="*/ 661918 w 732473"/>
                    <a:gd name="connsiteY628" fmla="*/ 23538 h 89886"/>
                    <a:gd name="connsiteX629" fmla="*/ 671076 w 732473"/>
                    <a:gd name="connsiteY629" fmla="*/ 21773 h 89886"/>
                    <a:gd name="connsiteX630" fmla="*/ 680309 w 732473"/>
                    <a:gd name="connsiteY630" fmla="*/ 23513 h 89886"/>
                    <a:gd name="connsiteX631" fmla="*/ 686577 w 732473"/>
                    <a:gd name="connsiteY631" fmla="*/ 28194 h 89886"/>
                    <a:gd name="connsiteX632" fmla="*/ 690184 w 732473"/>
                    <a:gd name="connsiteY632" fmla="*/ 35100 h 89886"/>
                    <a:gd name="connsiteX633" fmla="*/ 691335 w 732473"/>
                    <a:gd name="connsiteY633" fmla="*/ 43567 h 89886"/>
                    <a:gd name="connsiteX634" fmla="*/ 682842 w 732473"/>
                    <a:gd name="connsiteY634" fmla="*/ 42595 h 89886"/>
                    <a:gd name="connsiteX635" fmla="*/ 679882 w 732473"/>
                    <a:gd name="connsiteY635" fmla="*/ 32159 h 89886"/>
                    <a:gd name="connsiteX636" fmla="*/ 670643 w 732473"/>
                    <a:gd name="connsiteY636" fmla="*/ 28373 h 89886"/>
                    <a:gd name="connsiteX637" fmla="*/ 665135 w 732473"/>
                    <a:gd name="connsiteY637" fmla="*/ 29550 h 89886"/>
                    <a:gd name="connsiteX638" fmla="*/ 661172 w 732473"/>
                    <a:gd name="connsiteY638" fmla="*/ 32670 h 89886"/>
                    <a:gd name="connsiteX639" fmla="*/ 658701 w 732473"/>
                    <a:gd name="connsiteY639" fmla="*/ 37198 h 89886"/>
                    <a:gd name="connsiteX640" fmla="*/ 657723 w 732473"/>
                    <a:gd name="connsiteY640" fmla="*/ 42595 h 89886"/>
                    <a:gd name="connsiteX641" fmla="*/ 732543 w 732473"/>
                    <a:gd name="connsiteY641" fmla="*/ 57585 h 89886"/>
                    <a:gd name="connsiteX642" fmla="*/ 731239 w 732473"/>
                    <a:gd name="connsiteY642" fmla="*/ 63877 h 89886"/>
                    <a:gd name="connsiteX643" fmla="*/ 727530 w 732473"/>
                    <a:gd name="connsiteY643" fmla="*/ 68533 h 89886"/>
                    <a:gd name="connsiteX644" fmla="*/ 721799 w 732473"/>
                    <a:gd name="connsiteY644" fmla="*/ 71398 h 89886"/>
                    <a:gd name="connsiteX645" fmla="*/ 714484 w 732473"/>
                    <a:gd name="connsiteY645" fmla="*/ 72370 h 89886"/>
                    <a:gd name="connsiteX646" fmla="*/ 709803 w 732473"/>
                    <a:gd name="connsiteY646" fmla="*/ 71986 h 89886"/>
                    <a:gd name="connsiteX647" fmla="*/ 705813 w 732473"/>
                    <a:gd name="connsiteY647" fmla="*/ 71014 h 89886"/>
                    <a:gd name="connsiteX648" fmla="*/ 702819 w 732473"/>
                    <a:gd name="connsiteY648" fmla="*/ 69786 h 89886"/>
                    <a:gd name="connsiteX649" fmla="*/ 701029 w 732473"/>
                    <a:gd name="connsiteY649" fmla="*/ 68635 h 89886"/>
                    <a:gd name="connsiteX650" fmla="*/ 700210 w 732473"/>
                    <a:gd name="connsiteY650" fmla="*/ 67203 h 89886"/>
                    <a:gd name="connsiteX651" fmla="*/ 699955 w 732473"/>
                    <a:gd name="connsiteY651" fmla="*/ 64696 h 89886"/>
                    <a:gd name="connsiteX652" fmla="*/ 700057 w 732473"/>
                    <a:gd name="connsiteY652" fmla="*/ 63059 h 89886"/>
                    <a:gd name="connsiteX653" fmla="*/ 700313 w 732473"/>
                    <a:gd name="connsiteY653" fmla="*/ 61984 h 89886"/>
                    <a:gd name="connsiteX654" fmla="*/ 700747 w 732473"/>
                    <a:gd name="connsiteY654" fmla="*/ 61396 h 89886"/>
                    <a:gd name="connsiteX655" fmla="*/ 701387 w 732473"/>
                    <a:gd name="connsiteY655" fmla="*/ 61217 h 89886"/>
                    <a:gd name="connsiteX656" fmla="*/ 703049 w 732473"/>
                    <a:gd name="connsiteY656" fmla="*/ 61908 h 89886"/>
                    <a:gd name="connsiteX657" fmla="*/ 705761 w 732473"/>
                    <a:gd name="connsiteY657" fmla="*/ 63417 h 89886"/>
                    <a:gd name="connsiteX658" fmla="*/ 709572 w 732473"/>
                    <a:gd name="connsiteY658" fmla="*/ 64926 h 89886"/>
                    <a:gd name="connsiteX659" fmla="*/ 714638 w 732473"/>
                    <a:gd name="connsiteY659" fmla="*/ 65617 h 89886"/>
                    <a:gd name="connsiteX660" fmla="*/ 718526 w 732473"/>
                    <a:gd name="connsiteY660" fmla="*/ 65156 h 89886"/>
                    <a:gd name="connsiteX661" fmla="*/ 721544 w 732473"/>
                    <a:gd name="connsiteY661" fmla="*/ 63801 h 89886"/>
                    <a:gd name="connsiteX662" fmla="*/ 723514 w 732473"/>
                    <a:gd name="connsiteY662" fmla="*/ 61524 h 89886"/>
                    <a:gd name="connsiteX663" fmla="*/ 724204 w 732473"/>
                    <a:gd name="connsiteY663" fmla="*/ 58250 h 89886"/>
                    <a:gd name="connsiteX664" fmla="*/ 723206 w 732473"/>
                    <a:gd name="connsiteY664" fmla="*/ 54976 h 89886"/>
                    <a:gd name="connsiteX665" fmla="*/ 720572 w 732473"/>
                    <a:gd name="connsiteY665" fmla="*/ 52622 h 89886"/>
                    <a:gd name="connsiteX666" fmla="*/ 716888 w 732473"/>
                    <a:gd name="connsiteY666" fmla="*/ 50806 h 89886"/>
                    <a:gd name="connsiteX667" fmla="*/ 712668 w 732473"/>
                    <a:gd name="connsiteY667" fmla="*/ 49143 h 89886"/>
                    <a:gd name="connsiteX668" fmla="*/ 708422 w 732473"/>
                    <a:gd name="connsiteY668" fmla="*/ 47174 h 89886"/>
                    <a:gd name="connsiteX669" fmla="*/ 704712 w 732473"/>
                    <a:gd name="connsiteY669" fmla="*/ 44488 h 89886"/>
                    <a:gd name="connsiteX670" fmla="*/ 702078 w 732473"/>
                    <a:gd name="connsiteY670" fmla="*/ 40702 h 89886"/>
                    <a:gd name="connsiteX671" fmla="*/ 701080 w 732473"/>
                    <a:gd name="connsiteY671" fmla="*/ 35433 h 89886"/>
                    <a:gd name="connsiteX672" fmla="*/ 702128 w 732473"/>
                    <a:gd name="connsiteY672" fmla="*/ 30240 h 89886"/>
                    <a:gd name="connsiteX673" fmla="*/ 705275 w 732473"/>
                    <a:gd name="connsiteY673" fmla="*/ 25892 h 89886"/>
                    <a:gd name="connsiteX674" fmla="*/ 710519 w 732473"/>
                    <a:gd name="connsiteY674" fmla="*/ 22899 h 89886"/>
                    <a:gd name="connsiteX675" fmla="*/ 717860 w 732473"/>
                    <a:gd name="connsiteY675" fmla="*/ 21773 h 89886"/>
                    <a:gd name="connsiteX676" fmla="*/ 721544 w 732473"/>
                    <a:gd name="connsiteY676" fmla="*/ 22080 h 89886"/>
                    <a:gd name="connsiteX677" fmla="*/ 724869 w 732473"/>
                    <a:gd name="connsiteY677" fmla="*/ 22848 h 89886"/>
                    <a:gd name="connsiteX678" fmla="*/ 727402 w 732473"/>
                    <a:gd name="connsiteY678" fmla="*/ 23845 h 89886"/>
                    <a:gd name="connsiteX679" fmla="*/ 728988 w 732473"/>
                    <a:gd name="connsiteY679" fmla="*/ 24792 h 89886"/>
                    <a:gd name="connsiteX680" fmla="*/ 729704 w 732473"/>
                    <a:gd name="connsiteY680" fmla="*/ 25508 h 89886"/>
                    <a:gd name="connsiteX681" fmla="*/ 729959 w 732473"/>
                    <a:gd name="connsiteY681" fmla="*/ 26199 h 89886"/>
                    <a:gd name="connsiteX682" fmla="*/ 730113 w 732473"/>
                    <a:gd name="connsiteY682" fmla="*/ 27145 h 89886"/>
                    <a:gd name="connsiteX683" fmla="*/ 730190 w 732473"/>
                    <a:gd name="connsiteY683" fmla="*/ 28526 h 89886"/>
                    <a:gd name="connsiteX684" fmla="*/ 730113 w 732473"/>
                    <a:gd name="connsiteY684" fmla="*/ 30036 h 89886"/>
                    <a:gd name="connsiteX685" fmla="*/ 729858 w 732473"/>
                    <a:gd name="connsiteY685" fmla="*/ 31084 h 89886"/>
                    <a:gd name="connsiteX686" fmla="*/ 729422 w 732473"/>
                    <a:gd name="connsiteY686" fmla="*/ 31673 h 89886"/>
                    <a:gd name="connsiteX687" fmla="*/ 728859 w 732473"/>
                    <a:gd name="connsiteY687" fmla="*/ 31852 h 89886"/>
                    <a:gd name="connsiteX688" fmla="*/ 727530 w 732473"/>
                    <a:gd name="connsiteY688" fmla="*/ 31289 h 89886"/>
                    <a:gd name="connsiteX689" fmla="*/ 725279 w 732473"/>
                    <a:gd name="connsiteY689" fmla="*/ 30087 h 89886"/>
                    <a:gd name="connsiteX690" fmla="*/ 722030 w 732473"/>
                    <a:gd name="connsiteY690" fmla="*/ 28884 h 89886"/>
                    <a:gd name="connsiteX691" fmla="*/ 717758 w 732473"/>
                    <a:gd name="connsiteY691" fmla="*/ 28322 h 89886"/>
                    <a:gd name="connsiteX692" fmla="*/ 713972 w 732473"/>
                    <a:gd name="connsiteY692" fmla="*/ 28808 h 89886"/>
                    <a:gd name="connsiteX693" fmla="*/ 711287 w 732473"/>
                    <a:gd name="connsiteY693" fmla="*/ 30189 h 89886"/>
                    <a:gd name="connsiteX694" fmla="*/ 709701 w 732473"/>
                    <a:gd name="connsiteY694" fmla="*/ 32312 h 89886"/>
                    <a:gd name="connsiteX695" fmla="*/ 709164 w 732473"/>
                    <a:gd name="connsiteY695" fmla="*/ 34972 h 89886"/>
                    <a:gd name="connsiteX696" fmla="*/ 710187 w 732473"/>
                    <a:gd name="connsiteY696" fmla="*/ 38323 h 89886"/>
                    <a:gd name="connsiteX697" fmla="*/ 712847 w 732473"/>
                    <a:gd name="connsiteY697" fmla="*/ 40702 h 89886"/>
                    <a:gd name="connsiteX698" fmla="*/ 716582 w 732473"/>
                    <a:gd name="connsiteY698" fmla="*/ 42544 h 89886"/>
                    <a:gd name="connsiteX699" fmla="*/ 720854 w 732473"/>
                    <a:gd name="connsiteY699" fmla="*/ 44232 h 89886"/>
                    <a:gd name="connsiteX700" fmla="*/ 725150 w 732473"/>
                    <a:gd name="connsiteY700" fmla="*/ 46176 h 89886"/>
                    <a:gd name="connsiteX701" fmla="*/ 728911 w 732473"/>
                    <a:gd name="connsiteY701" fmla="*/ 48785 h 89886"/>
                    <a:gd name="connsiteX702" fmla="*/ 731545 w 732473"/>
                    <a:gd name="connsiteY702" fmla="*/ 52469 h 89886"/>
                    <a:gd name="connsiteX703" fmla="*/ 732543 w 732473"/>
                    <a:gd name="connsiteY703" fmla="*/ 57585 h 8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Lst>
                  <a:rect l="l" t="t" r="r" b="b"/>
                  <a:pathLst>
                    <a:path w="732473" h="89886">
                      <a:moveTo>
                        <a:pt x="40793" y="52827"/>
                      </a:moveTo>
                      <a:cubicBezTo>
                        <a:pt x="40793" y="55931"/>
                        <a:pt x="40221" y="58693"/>
                        <a:pt x="39079" y="61115"/>
                      </a:cubicBezTo>
                      <a:cubicBezTo>
                        <a:pt x="37936" y="63536"/>
                        <a:pt x="36350" y="65591"/>
                        <a:pt x="34321" y="67279"/>
                      </a:cubicBezTo>
                      <a:cubicBezTo>
                        <a:pt x="32292" y="68968"/>
                        <a:pt x="29904" y="70238"/>
                        <a:pt x="27159" y="71091"/>
                      </a:cubicBezTo>
                      <a:cubicBezTo>
                        <a:pt x="24413" y="71943"/>
                        <a:pt x="21454" y="72370"/>
                        <a:pt x="18282" y="72370"/>
                      </a:cubicBezTo>
                      <a:cubicBezTo>
                        <a:pt x="16066" y="72370"/>
                        <a:pt x="14011" y="72182"/>
                        <a:pt x="12118" y="71807"/>
                      </a:cubicBezTo>
                      <a:cubicBezTo>
                        <a:pt x="10225" y="71432"/>
                        <a:pt x="8537" y="70971"/>
                        <a:pt x="7053" y="70426"/>
                      </a:cubicBezTo>
                      <a:cubicBezTo>
                        <a:pt x="5569" y="69880"/>
                        <a:pt x="4324" y="69317"/>
                        <a:pt x="3318" y="68737"/>
                      </a:cubicBezTo>
                      <a:cubicBezTo>
                        <a:pt x="2312" y="68158"/>
                        <a:pt x="1613" y="67663"/>
                        <a:pt x="1221" y="67254"/>
                      </a:cubicBezTo>
                      <a:cubicBezTo>
                        <a:pt x="828" y="66845"/>
                        <a:pt x="539" y="66324"/>
                        <a:pt x="351" y="65694"/>
                      </a:cubicBezTo>
                      <a:cubicBezTo>
                        <a:pt x="163" y="65063"/>
                        <a:pt x="70" y="64218"/>
                        <a:pt x="70" y="63161"/>
                      </a:cubicBezTo>
                      <a:cubicBezTo>
                        <a:pt x="70" y="62411"/>
                        <a:pt x="104" y="61788"/>
                        <a:pt x="172" y="61294"/>
                      </a:cubicBezTo>
                      <a:cubicBezTo>
                        <a:pt x="240" y="60799"/>
                        <a:pt x="342" y="60398"/>
                        <a:pt x="479" y="60092"/>
                      </a:cubicBezTo>
                      <a:cubicBezTo>
                        <a:pt x="615" y="59785"/>
                        <a:pt x="786" y="59571"/>
                        <a:pt x="990" y="59452"/>
                      </a:cubicBezTo>
                      <a:cubicBezTo>
                        <a:pt x="1195" y="59333"/>
                        <a:pt x="1434" y="59273"/>
                        <a:pt x="1707" y="59273"/>
                      </a:cubicBezTo>
                      <a:cubicBezTo>
                        <a:pt x="2184" y="59273"/>
                        <a:pt x="2858" y="59563"/>
                        <a:pt x="3728" y="60143"/>
                      </a:cubicBezTo>
                      <a:cubicBezTo>
                        <a:pt x="4597" y="60723"/>
                        <a:pt x="5714" y="61354"/>
                        <a:pt x="7079" y="62036"/>
                      </a:cubicBezTo>
                      <a:cubicBezTo>
                        <a:pt x="8443" y="62718"/>
                        <a:pt x="10088" y="63357"/>
                        <a:pt x="12015" y="63954"/>
                      </a:cubicBezTo>
                      <a:cubicBezTo>
                        <a:pt x="13942" y="64551"/>
                        <a:pt x="16168" y="64849"/>
                        <a:pt x="18692" y="64849"/>
                      </a:cubicBezTo>
                      <a:cubicBezTo>
                        <a:pt x="20602" y="64849"/>
                        <a:pt x="22350" y="64594"/>
                        <a:pt x="23936" y="64082"/>
                      </a:cubicBezTo>
                      <a:cubicBezTo>
                        <a:pt x="25522" y="63570"/>
                        <a:pt x="26886" y="62846"/>
                        <a:pt x="28028" y="61908"/>
                      </a:cubicBezTo>
                      <a:cubicBezTo>
                        <a:pt x="29171" y="60970"/>
                        <a:pt x="30049" y="59819"/>
                        <a:pt x="30663" y="58454"/>
                      </a:cubicBezTo>
                      <a:cubicBezTo>
                        <a:pt x="31277" y="57090"/>
                        <a:pt x="31584" y="55538"/>
                        <a:pt x="31584" y="53799"/>
                      </a:cubicBezTo>
                      <a:cubicBezTo>
                        <a:pt x="31584" y="51923"/>
                        <a:pt x="31158" y="50320"/>
                        <a:pt x="30305" y="48990"/>
                      </a:cubicBezTo>
                      <a:cubicBezTo>
                        <a:pt x="29452" y="47660"/>
                        <a:pt x="28327" y="46492"/>
                        <a:pt x="26928" y="45486"/>
                      </a:cubicBezTo>
                      <a:cubicBezTo>
                        <a:pt x="25530" y="44479"/>
                        <a:pt x="23936" y="43559"/>
                        <a:pt x="22145" y="42723"/>
                      </a:cubicBezTo>
                      <a:cubicBezTo>
                        <a:pt x="20354" y="41887"/>
                        <a:pt x="18521" y="41035"/>
                        <a:pt x="16645" y="40165"/>
                      </a:cubicBezTo>
                      <a:cubicBezTo>
                        <a:pt x="14769" y="39295"/>
                        <a:pt x="12945" y="38332"/>
                        <a:pt x="11171" y="37275"/>
                      </a:cubicBezTo>
                      <a:cubicBezTo>
                        <a:pt x="9398" y="36217"/>
                        <a:pt x="7812" y="34972"/>
                        <a:pt x="6413" y="33540"/>
                      </a:cubicBezTo>
                      <a:cubicBezTo>
                        <a:pt x="5015" y="32107"/>
                        <a:pt x="3881" y="30428"/>
                        <a:pt x="3011" y="28501"/>
                      </a:cubicBezTo>
                      <a:cubicBezTo>
                        <a:pt x="2142" y="26574"/>
                        <a:pt x="1707" y="24263"/>
                        <a:pt x="1707" y="21569"/>
                      </a:cubicBezTo>
                      <a:cubicBezTo>
                        <a:pt x="1707" y="18806"/>
                        <a:pt x="2210" y="16342"/>
                        <a:pt x="3216" y="14176"/>
                      </a:cubicBezTo>
                      <a:cubicBezTo>
                        <a:pt x="4222" y="12010"/>
                        <a:pt x="5620" y="10194"/>
                        <a:pt x="7411" y="8728"/>
                      </a:cubicBezTo>
                      <a:cubicBezTo>
                        <a:pt x="9202" y="7261"/>
                        <a:pt x="11333" y="6144"/>
                        <a:pt x="13806" y="5377"/>
                      </a:cubicBezTo>
                      <a:cubicBezTo>
                        <a:pt x="16279" y="4609"/>
                        <a:pt x="18948" y="4226"/>
                        <a:pt x="21812" y="4226"/>
                      </a:cubicBezTo>
                      <a:cubicBezTo>
                        <a:pt x="23279" y="4226"/>
                        <a:pt x="24754" y="4354"/>
                        <a:pt x="26238" y="4609"/>
                      </a:cubicBezTo>
                      <a:cubicBezTo>
                        <a:pt x="27721" y="4865"/>
                        <a:pt x="29120" y="5206"/>
                        <a:pt x="30433" y="5633"/>
                      </a:cubicBezTo>
                      <a:cubicBezTo>
                        <a:pt x="31746" y="6059"/>
                        <a:pt x="32914" y="6536"/>
                        <a:pt x="33937" y="7065"/>
                      </a:cubicBezTo>
                      <a:cubicBezTo>
                        <a:pt x="34960" y="7594"/>
                        <a:pt x="35634" y="8020"/>
                        <a:pt x="35958" y="8344"/>
                      </a:cubicBezTo>
                      <a:cubicBezTo>
                        <a:pt x="36282" y="8668"/>
                        <a:pt x="36495" y="8924"/>
                        <a:pt x="36598" y="9111"/>
                      </a:cubicBezTo>
                      <a:cubicBezTo>
                        <a:pt x="36700" y="9299"/>
                        <a:pt x="36785" y="9538"/>
                        <a:pt x="36853" y="9828"/>
                      </a:cubicBezTo>
                      <a:cubicBezTo>
                        <a:pt x="36922" y="10118"/>
                        <a:pt x="36973" y="10467"/>
                        <a:pt x="37007" y="10876"/>
                      </a:cubicBezTo>
                      <a:cubicBezTo>
                        <a:pt x="37041" y="11286"/>
                        <a:pt x="37058" y="11814"/>
                        <a:pt x="37058" y="12462"/>
                      </a:cubicBezTo>
                      <a:cubicBezTo>
                        <a:pt x="37058" y="13076"/>
                        <a:pt x="37032" y="13622"/>
                        <a:pt x="36981" y="14099"/>
                      </a:cubicBezTo>
                      <a:cubicBezTo>
                        <a:pt x="36930" y="14577"/>
                        <a:pt x="36853" y="14978"/>
                        <a:pt x="36751" y="15302"/>
                      </a:cubicBezTo>
                      <a:cubicBezTo>
                        <a:pt x="36649" y="15626"/>
                        <a:pt x="36504" y="15864"/>
                        <a:pt x="36316" y="16018"/>
                      </a:cubicBezTo>
                      <a:cubicBezTo>
                        <a:pt x="36129" y="16171"/>
                        <a:pt x="35915" y="16248"/>
                        <a:pt x="35677" y="16248"/>
                      </a:cubicBezTo>
                      <a:cubicBezTo>
                        <a:pt x="35302" y="16248"/>
                        <a:pt x="34713" y="16009"/>
                        <a:pt x="33912" y="15532"/>
                      </a:cubicBezTo>
                      <a:cubicBezTo>
                        <a:pt x="33110" y="15054"/>
                        <a:pt x="32130" y="14517"/>
                        <a:pt x="30970" y="13920"/>
                      </a:cubicBezTo>
                      <a:cubicBezTo>
                        <a:pt x="29810" y="13323"/>
                        <a:pt x="28438" y="12778"/>
                        <a:pt x="26852" y="12283"/>
                      </a:cubicBezTo>
                      <a:cubicBezTo>
                        <a:pt x="25266" y="11789"/>
                        <a:pt x="23484" y="11541"/>
                        <a:pt x="21506" y="11541"/>
                      </a:cubicBezTo>
                      <a:cubicBezTo>
                        <a:pt x="19664" y="11541"/>
                        <a:pt x="18061" y="11789"/>
                        <a:pt x="16696" y="12283"/>
                      </a:cubicBezTo>
                      <a:cubicBezTo>
                        <a:pt x="15332" y="12778"/>
                        <a:pt x="14207" y="13434"/>
                        <a:pt x="13320" y="14253"/>
                      </a:cubicBezTo>
                      <a:cubicBezTo>
                        <a:pt x="12433" y="15071"/>
                        <a:pt x="11768" y="16044"/>
                        <a:pt x="11325" y="17169"/>
                      </a:cubicBezTo>
                      <a:cubicBezTo>
                        <a:pt x="10881" y="18294"/>
                        <a:pt x="10660" y="19488"/>
                        <a:pt x="10660" y="20750"/>
                      </a:cubicBezTo>
                      <a:cubicBezTo>
                        <a:pt x="10660" y="22592"/>
                        <a:pt x="11086" y="24178"/>
                        <a:pt x="11939" y="25508"/>
                      </a:cubicBezTo>
                      <a:cubicBezTo>
                        <a:pt x="12791" y="26838"/>
                        <a:pt x="13925" y="28015"/>
                        <a:pt x="15341" y="29038"/>
                      </a:cubicBezTo>
                      <a:cubicBezTo>
                        <a:pt x="16756" y="30061"/>
                        <a:pt x="18368" y="30999"/>
                        <a:pt x="20175" y="31852"/>
                      </a:cubicBezTo>
                      <a:cubicBezTo>
                        <a:pt x="21983" y="32704"/>
                        <a:pt x="23825" y="33566"/>
                        <a:pt x="25701" y="34435"/>
                      </a:cubicBezTo>
                      <a:cubicBezTo>
                        <a:pt x="27577" y="35305"/>
                        <a:pt x="29418" y="36260"/>
                        <a:pt x="31226" y="37300"/>
                      </a:cubicBezTo>
                      <a:cubicBezTo>
                        <a:pt x="33033" y="38340"/>
                        <a:pt x="34645" y="39568"/>
                        <a:pt x="36060" y="40984"/>
                      </a:cubicBezTo>
                      <a:cubicBezTo>
                        <a:pt x="37476" y="42399"/>
                        <a:pt x="38618" y="44070"/>
                        <a:pt x="39488" y="45997"/>
                      </a:cubicBezTo>
                      <a:cubicBezTo>
                        <a:pt x="40358" y="47924"/>
                        <a:pt x="40793" y="50201"/>
                        <a:pt x="40793" y="52827"/>
                      </a:cubicBezTo>
                      <a:close/>
                      <a:moveTo>
                        <a:pt x="91180" y="45102"/>
                      </a:moveTo>
                      <a:cubicBezTo>
                        <a:pt x="91180" y="46432"/>
                        <a:pt x="90846" y="47378"/>
                        <a:pt x="90178" y="47941"/>
                      </a:cubicBezTo>
                      <a:cubicBezTo>
                        <a:pt x="89510" y="48504"/>
                        <a:pt x="88748" y="48785"/>
                        <a:pt x="87891" y="48785"/>
                      </a:cubicBezTo>
                      <a:lnTo>
                        <a:pt x="57568" y="48785"/>
                      </a:lnTo>
                      <a:cubicBezTo>
                        <a:pt x="57568" y="51343"/>
                        <a:pt x="57825" y="53646"/>
                        <a:pt x="58339" y="55692"/>
                      </a:cubicBezTo>
                      <a:cubicBezTo>
                        <a:pt x="58853" y="57738"/>
                        <a:pt x="59710" y="59495"/>
                        <a:pt x="60910" y="60961"/>
                      </a:cubicBezTo>
                      <a:cubicBezTo>
                        <a:pt x="62109" y="62428"/>
                        <a:pt x="63669" y="63553"/>
                        <a:pt x="65588" y="64338"/>
                      </a:cubicBezTo>
                      <a:cubicBezTo>
                        <a:pt x="67507" y="65122"/>
                        <a:pt x="69855" y="65514"/>
                        <a:pt x="72631" y="65514"/>
                      </a:cubicBezTo>
                      <a:cubicBezTo>
                        <a:pt x="74824" y="65514"/>
                        <a:pt x="76778" y="65335"/>
                        <a:pt x="78492" y="64977"/>
                      </a:cubicBezTo>
                      <a:cubicBezTo>
                        <a:pt x="80205" y="64619"/>
                        <a:pt x="81687" y="64218"/>
                        <a:pt x="82938" y="63775"/>
                      </a:cubicBezTo>
                      <a:cubicBezTo>
                        <a:pt x="84189" y="63332"/>
                        <a:pt x="85218" y="62931"/>
                        <a:pt x="86023" y="62573"/>
                      </a:cubicBezTo>
                      <a:cubicBezTo>
                        <a:pt x="86829" y="62215"/>
                        <a:pt x="87437" y="62036"/>
                        <a:pt x="87849" y="62036"/>
                      </a:cubicBezTo>
                      <a:cubicBezTo>
                        <a:pt x="88088" y="62036"/>
                        <a:pt x="88302" y="62095"/>
                        <a:pt x="88491" y="62215"/>
                      </a:cubicBezTo>
                      <a:cubicBezTo>
                        <a:pt x="88679" y="62334"/>
                        <a:pt x="88825" y="62513"/>
                        <a:pt x="88928" y="62752"/>
                      </a:cubicBezTo>
                      <a:cubicBezTo>
                        <a:pt x="89031" y="62991"/>
                        <a:pt x="89108" y="63323"/>
                        <a:pt x="89159" y="63749"/>
                      </a:cubicBezTo>
                      <a:cubicBezTo>
                        <a:pt x="89211" y="64176"/>
                        <a:pt x="89236" y="64696"/>
                        <a:pt x="89236" y="65310"/>
                      </a:cubicBezTo>
                      <a:cubicBezTo>
                        <a:pt x="89236" y="65753"/>
                        <a:pt x="89219" y="66137"/>
                        <a:pt x="89185" y="66461"/>
                      </a:cubicBezTo>
                      <a:cubicBezTo>
                        <a:pt x="89151" y="66785"/>
                        <a:pt x="89108" y="67075"/>
                        <a:pt x="89057" y="67331"/>
                      </a:cubicBezTo>
                      <a:cubicBezTo>
                        <a:pt x="89006" y="67586"/>
                        <a:pt x="88921" y="67817"/>
                        <a:pt x="88801" y="68021"/>
                      </a:cubicBezTo>
                      <a:cubicBezTo>
                        <a:pt x="88682" y="68226"/>
                        <a:pt x="88529" y="68422"/>
                        <a:pt x="88341" y="68610"/>
                      </a:cubicBezTo>
                      <a:cubicBezTo>
                        <a:pt x="88153" y="68797"/>
                        <a:pt x="87599" y="69104"/>
                        <a:pt x="86678" y="69530"/>
                      </a:cubicBezTo>
                      <a:cubicBezTo>
                        <a:pt x="85757" y="69957"/>
                        <a:pt x="84564" y="70375"/>
                        <a:pt x="83097" y="70784"/>
                      </a:cubicBezTo>
                      <a:cubicBezTo>
                        <a:pt x="81631" y="71193"/>
                        <a:pt x="79934" y="71560"/>
                        <a:pt x="78007" y="71884"/>
                      </a:cubicBezTo>
                      <a:cubicBezTo>
                        <a:pt x="76080" y="72208"/>
                        <a:pt x="74025" y="72370"/>
                        <a:pt x="71842" y="72370"/>
                      </a:cubicBezTo>
                      <a:cubicBezTo>
                        <a:pt x="68056" y="72370"/>
                        <a:pt x="64739" y="71841"/>
                        <a:pt x="61891" y="70784"/>
                      </a:cubicBezTo>
                      <a:cubicBezTo>
                        <a:pt x="59044" y="69727"/>
                        <a:pt x="56648" y="68158"/>
                        <a:pt x="54704" y="66077"/>
                      </a:cubicBezTo>
                      <a:cubicBezTo>
                        <a:pt x="52759" y="63997"/>
                        <a:pt x="51293" y="61388"/>
                        <a:pt x="50304" y="58250"/>
                      </a:cubicBezTo>
                      <a:cubicBezTo>
                        <a:pt x="49315" y="55112"/>
                        <a:pt x="48820" y="51463"/>
                        <a:pt x="48820" y="47302"/>
                      </a:cubicBezTo>
                      <a:cubicBezTo>
                        <a:pt x="48820" y="43345"/>
                        <a:pt x="49332" y="39790"/>
                        <a:pt x="50355" y="36635"/>
                      </a:cubicBezTo>
                      <a:cubicBezTo>
                        <a:pt x="51378" y="33480"/>
                        <a:pt x="52853" y="30803"/>
                        <a:pt x="54780" y="28603"/>
                      </a:cubicBezTo>
                      <a:cubicBezTo>
                        <a:pt x="56707" y="26403"/>
                        <a:pt x="59035" y="24715"/>
                        <a:pt x="61764" y="23538"/>
                      </a:cubicBezTo>
                      <a:cubicBezTo>
                        <a:pt x="64492" y="22362"/>
                        <a:pt x="67545" y="21773"/>
                        <a:pt x="70921" y="21773"/>
                      </a:cubicBezTo>
                      <a:cubicBezTo>
                        <a:pt x="74536" y="21773"/>
                        <a:pt x="77614" y="22353"/>
                        <a:pt x="80155" y="23513"/>
                      </a:cubicBezTo>
                      <a:cubicBezTo>
                        <a:pt x="82696" y="24672"/>
                        <a:pt x="84785" y="26233"/>
                        <a:pt x="86423" y="28194"/>
                      </a:cubicBezTo>
                      <a:cubicBezTo>
                        <a:pt x="88060" y="30155"/>
                        <a:pt x="89262" y="32457"/>
                        <a:pt x="90029" y="35100"/>
                      </a:cubicBezTo>
                      <a:cubicBezTo>
                        <a:pt x="90797" y="37744"/>
                        <a:pt x="91180" y="40566"/>
                        <a:pt x="91180" y="43567"/>
                      </a:cubicBezTo>
                      <a:close/>
                      <a:moveTo>
                        <a:pt x="82688" y="42595"/>
                      </a:moveTo>
                      <a:cubicBezTo>
                        <a:pt x="82790" y="38161"/>
                        <a:pt x="81803" y="34683"/>
                        <a:pt x="79728" y="32159"/>
                      </a:cubicBezTo>
                      <a:cubicBezTo>
                        <a:pt x="77652" y="29635"/>
                        <a:pt x="74572" y="28373"/>
                        <a:pt x="70489" y="28373"/>
                      </a:cubicBezTo>
                      <a:cubicBezTo>
                        <a:pt x="68395" y="28373"/>
                        <a:pt x="66559" y="28765"/>
                        <a:pt x="64981" y="29550"/>
                      </a:cubicBezTo>
                      <a:cubicBezTo>
                        <a:pt x="63403" y="30334"/>
                        <a:pt x="62081" y="31374"/>
                        <a:pt x="61017" y="32670"/>
                      </a:cubicBezTo>
                      <a:cubicBezTo>
                        <a:pt x="59953" y="33966"/>
                        <a:pt x="59130" y="35475"/>
                        <a:pt x="58546" y="37198"/>
                      </a:cubicBezTo>
                      <a:cubicBezTo>
                        <a:pt x="57963" y="38920"/>
                        <a:pt x="57637" y="40719"/>
                        <a:pt x="57568" y="42595"/>
                      </a:cubicBezTo>
                      <a:close/>
                      <a:moveTo>
                        <a:pt x="111925" y="70119"/>
                      </a:moveTo>
                      <a:cubicBezTo>
                        <a:pt x="111925" y="70392"/>
                        <a:pt x="111856" y="70622"/>
                        <a:pt x="111720" y="70809"/>
                      </a:cubicBezTo>
                      <a:cubicBezTo>
                        <a:pt x="111584" y="70997"/>
                        <a:pt x="111362" y="71159"/>
                        <a:pt x="111055" y="71295"/>
                      </a:cubicBezTo>
                      <a:cubicBezTo>
                        <a:pt x="110748" y="71432"/>
                        <a:pt x="110322" y="71534"/>
                        <a:pt x="109776" y="71602"/>
                      </a:cubicBezTo>
                      <a:cubicBezTo>
                        <a:pt x="109230" y="71671"/>
                        <a:pt x="108531" y="71705"/>
                        <a:pt x="107679" y="71705"/>
                      </a:cubicBezTo>
                      <a:cubicBezTo>
                        <a:pt x="106860" y="71705"/>
                        <a:pt x="106178" y="71671"/>
                        <a:pt x="105632" y="71602"/>
                      </a:cubicBezTo>
                      <a:cubicBezTo>
                        <a:pt x="105086" y="71534"/>
                        <a:pt x="104652" y="71432"/>
                        <a:pt x="104328" y="71295"/>
                      </a:cubicBezTo>
                      <a:cubicBezTo>
                        <a:pt x="104004" y="71159"/>
                        <a:pt x="103782" y="70997"/>
                        <a:pt x="103662" y="70809"/>
                      </a:cubicBezTo>
                      <a:cubicBezTo>
                        <a:pt x="103543" y="70622"/>
                        <a:pt x="103483" y="70392"/>
                        <a:pt x="103483" y="70119"/>
                      </a:cubicBezTo>
                      <a:lnTo>
                        <a:pt x="103483" y="1770"/>
                      </a:lnTo>
                      <a:cubicBezTo>
                        <a:pt x="103483" y="1497"/>
                        <a:pt x="103543" y="1258"/>
                        <a:pt x="103662" y="1054"/>
                      </a:cubicBezTo>
                      <a:cubicBezTo>
                        <a:pt x="103782" y="849"/>
                        <a:pt x="104004" y="679"/>
                        <a:pt x="104328" y="542"/>
                      </a:cubicBezTo>
                      <a:cubicBezTo>
                        <a:pt x="104652" y="406"/>
                        <a:pt x="105086" y="303"/>
                        <a:pt x="105632" y="235"/>
                      </a:cubicBezTo>
                      <a:cubicBezTo>
                        <a:pt x="106178" y="167"/>
                        <a:pt x="106860" y="133"/>
                        <a:pt x="107679" y="133"/>
                      </a:cubicBezTo>
                      <a:cubicBezTo>
                        <a:pt x="108531" y="133"/>
                        <a:pt x="109230" y="167"/>
                        <a:pt x="109776" y="235"/>
                      </a:cubicBezTo>
                      <a:cubicBezTo>
                        <a:pt x="110322" y="303"/>
                        <a:pt x="110748" y="406"/>
                        <a:pt x="111055" y="542"/>
                      </a:cubicBezTo>
                      <a:cubicBezTo>
                        <a:pt x="111362" y="679"/>
                        <a:pt x="111584" y="849"/>
                        <a:pt x="111720" y="1054"/>
                      </a:cubicBezTo>
                      <a:cubicBezTo>
                        <a:pt x="111856" y="1258"/>
                        <a:pt x="111925" y="1497"/>
                        <a:pt x="111925" y="1770"/>
                      </a:cubicBezTo>
                      <a:close/>
                      <a:moveTo>
                        <a:pt x="166586" y="45102"/>
                      </a:moveTo>
                      <a:cubicBezTo>
                        <a:pt x="166586" y="46432"/>
                        <a:pt x="166253" y="47378"/>
                        <a:pt x="165584" y="47941"/>
                      </a:cubicBezTo>
                      <a:cubicBezTo>
                        <a:pt x="164916" y="48504"/>
                        <a:pt x="164154" y="48785"/>
                        <a:pt x="163297" y="48785"/>
                      </a:cubicBezTo>
                      <a:lnTo>
                        <a:pt x="132974" y="48785"/>
                      </a:lnTo>
                      <a:cubicBezTo>
                        <a:pt x="132974" y="51343"/>
                        <a:pt x="133232" y="53646"/>
                        <a:pt x="133746" y="55692"/>
                      </a:cubicBezTo>
                      <a:cubicBezTo>
                        <a:pt x="134259" y="57738"/>
                        <a:pt x="135117" y="59495"/>
                        <a:pt x="136316" y="60961"/>
                      </a:cubicBezTo>
                      <a:cubicBezTo>
                        <a:pt x="137516" y="62428"/>
                        <a:pt x="139075" y="63553"/>
                        <a:pt x="140994" y="64338"/>
                      </a:cubicBezTo>
                      <a:cubicBezTo>
                        <a:pt x="142914" y="65122"/>
                        <a:pt x="145262" y="65514"/>
                        <a:pt x="148037" y="65514"/>
                      </a:cubicBezTo>
                      <a:cubicBezTo>
                        <a:pt x="150231" y="65514"/>
                        <a:pt x="152184" y="65335"/>
                        <a:pt x="153898" y="64977"/>
                      </a:cubicBezTo>
                      <a:cubicBezTo>
                        <a:pt x="155611" y="64619"/>
                        <a:pt x="157094" y="64218"/>
                        <a:pt x="158345" y="63775"/>
                      </a:cubicBezTo>
                      <a:cubicBezTo>
                        <a:pt x="159596" y="63332"/>
                        <a:pt x="160624" y="62931"/>
                        <a:pt x="161429" y="62573"/>
                      </a:cubicBezTo>
                      <a:cubicBezTo>
                        <a:pt x="162235" y="62215"/>
                        <a:pt x="162844" y="62036"/>
                        <a:pt x="163255" y="62036"/>
                      </a:cubicBezTo>
                      <a:cubicBezTo>
                        <a:pt x="163494" y="62036"/>
                        <a:pt x="163709" y="62095"/>
                        <a:pt x="163897" y="62215"/>
                      </a:cubicBezTo>
                      <a:cubicBezTo>
                        <a:pt x="164086" y="62334"/>
                        <a:pt x="164231" y="62513"/>
                        <a:pt x="164334" y="62752"/>
                      </a:cubicBezTo>
                      <a:cubicBezTo>
                        <a:pt x="164436" y="62991"/>
                        <a:pt x="164514" y="63323"/>
                        <a:pt x="164565" y="63749"/>
                      </a:cubicBezTo>
                      <a:cubicBezTo>
                        <a:pt x="164616" y="64176"/>
                        <a:pt x="164642" y="64696"/>
                        <a:pt x="164642" y="65310"/>
                      </a:cubicBezTo>
                      <a:cubicBezTo>
                        <a:pt x="164642" y="65753"/>
                        <a:pt x="164626" y="66137"/>
                        <a:pt x="164592" y="66461"/>
                      </a:cubicBezTo>
                      <a:cubicBezTo>
                        <a:pt x="164557" y="66785"/>
                        <a:pt x="164514" y="67075"/>
                        <a:pt x="164463" y="67331"/>
                      </a:cubicBezTo>
                      <a:cubicBezTo>
                        <a:pt x="164413" y="67586"/>
                        <a:pt x="164327" y="67817"/>
                        <a:pt x="164208" y="68021"/>
                      </a:cubicBezTo>
                      <a:cubicBezTo>
                        <a:pt x="164089" y="68226"/>
                        <a:pt x="163934" y="68422"/>
                        <a:pt x="163747" y="68610"/>
                      </a:cubicBezTo>
                      <a:cubicBezTo>
                        <a:pt x="163560" y="68797"/>
                        <a:pt x="163006" y="69104"/>
                        <a:pt x="162085" y="69530"/>
                      </a:cubicBezTo>
                      <a:cubicBezTo>
                        <a:pt x="161164" y="69957"/>
                        <a:pt x="159970" y="70375"/>
                        <a:pt x="158503" y="70784"/>
                      </a:cubicBezTo>
                      <a:cubicBezTo>
                        <a:pt x="157036" y="71193"/>
                        <a:pt x="155340" y="71560"/>
                        <a:pt x="153413" y="71884"/>
                      </a:cubicBezTo>
                      <a:cubicBezTo>
                        <a:pt x="151486" y="72208"/>
                        <a:pt x="149431" y="72370"/>
                        <a:pt x="147249" y="72370"/>
                      </a:cubicBezTo>
                      <a:cubicBezTo>
                        <a:pt x="143462" y="72370"/>
                        <a:pt x="140146" y="71841"/>
                        <a:pt x="137298" y="70784"/>
                      </a:cubicBezTo>
                      <a:cubicBezTo>
                        <a:pt x="134450" y="69727"/>
                        <a:pt x="132054" y="68158"/>
                        <a:pt x="130110" y="66077"/>
                      </a:cubicBezTo>
                      <a:cubicBezTo>
                        <a:pt x="128166" y="63997"/>
                        <a:pt x="126699" y="61388"/>
                        <a:pt x="125710" y="58250"/>
                      </a:cubicBezTo>
                      <a:cubicBezTo>
                        <a:pt x="124721" y="55112"/>
                        <a:pt x="124227" y="51463"/>
                        <a:pt x="124227" y="47302"/>
                      </a:cubicBezTo>
                      <a:cubicBezTo>
                        <a:pt x="124227" y="43345"/>
                        <a:pt x="124738" y="39790"/>
                        <a:pt x="125761" y="36635"/>
                      </a:cubicBezTo>
                      <a:cubicBezTo>
                        <a:pt x="126784" y="33480"/>
                        <a:pt x="128259" y="30803"/>
                        <a:pt x="130186" y="28603"/>
                      </a:cubicBezTo>
                      <a:cubicBezTo>
                        <a:pt x="132113" y="26403"/>
                        <a:pt x="134441" y="24715"/>
                        <a:pt x="137170" y="23538"/>
                      </a:cubicBezTo>
                      <a:cubicBezTo>
                        <a:pt x="139898" y="22362"/>
                        <a:pt x="142951" y="21773"/>
                        <a:pt x="146327" y="21773"/>
                      </a:cubicBezTo>
                      <a:cubicBezTo>
                        <a:pt x="149942" y="21773"/>
                        <a:pt x="153021" y="22353"/>
                        <a:pt x="155562" y="23513"/>
                      </a:cubicBezTo>
                      <a:cubicBezTo>
                        <a:pt x="158102" y="24672"/>
                        <a:pt x="160192" y="26233"/>
                        <a:pt x="161828" y="28194"/>
                      </a:cubicBezTo>
                      <a:cubicBezTo>
                        <a:pt x="163466" y="30155"/>
                        <a:pt x="164668" y="32457"/>
                        <a:pt x="165436" y="35100"/>
                      </a:cubicBezTo>
                      <a:cubicBezTo>
                        <a:pt x="166203" y="37744"/>
                        <a:pt x="166586" y="40566"/>
                        <a:pt x="166586" y="43567"/>
                      </a:cubicBezTo>
                      <a:close/>
                      <a:moveTo>
                        <a:pt x="158094" y="42595"/>
                      </a:moveTo>
                      <a:cubicBezTo>
                        <a:pt x="158197" y="38161"/>
                        <a:pt x="157210" y="34683"/>
                        <a:pt x="155134" y="32159"/>
                      </a:cubicBezTo>
                      <a:cubicBezTo>
                        <a:pt x="153059" y="29635"/>
                        <a:pt x="149978" y="28373"/>
                        <a:pt x="145895" y="28373"/>
                      </a:cubicBezTo>
                      <a:cubicBezTo>
                        <a:pt x="143801" y="28373"/>
                        <a:pt x="141966" y="28765"/>
                        <a:pt x="140388" y="29550"/>
                      </a:cubicBezTo>
                      <a:cubicBezTo>
                        <a:pt x="138808" y="30334"/>
                        <a:pt x="137487" y="31374"/>
                        <a:pt x="136423" y="32670"/>
                      </a:cubicBezTo>
                      <a:cubicBezTo>
                        <a:pt x="135359" y="33966"/>
                        <a:pt x="134536" y="35475"/>
                        <a:pt x="133953" y="37198"/>
                      </a:cubicBezTo>
                      <a:cubicBezTo>
                        <a:pt x="133370" y="38920"/>
                        <a:pt x="133044" y="40719"/>
                        <a:pt x="132974" y="42595"/>
                      </a:cubicBezTo>
                      <a:close/>
                      <a:moveTo>
                        <a:pt x="211990" y="63110"/>
                      </a:moveTo>
                      <a:cubicBezTo>
                        <a:pt x="211990" y="63690"/>
                        <a:pt x="211973" y="64193"/>
                        <a:pt x="211939" y="64619"/>
                      </a:cubicBezTo>
                      <a:cubicBezTo>
                        <a:pt x="211905" y="65045"/>
                        <a:pt x="211845" y="65404"/>
                        <a:pt x="211759" y="65694"/>
                      </a:cubicBezTo>
                      <a:cubicBezTo>
                        <a:pt x="211675" y="65983"/>
                        <a:pt x="211572" y="66239"/>
                        <a:pt x="211453" y="66461"/>
                      </a:cubicBezTo>
                      <a:cubicBezTo>
                        <a:pt x="211334" y="66683"/>
                        <a:pt x="211060" y="67007"/>
                        <a:pt x="210635" y="67433"/>
                      </a:cubicBezTo>
                      <a:cubicBezTo>
                        <a:pt x="210208" y="67859"/>
                        <a:pt x="209483" y="68388"/>
                        <a:pt x="208460" y="69019"/>
                      </a:cubicBezTo>
                      <a:cubicBezTo>
                        <a:pt x="207437" y="69650"/>
                        <a:pt x="206285" y="70213"/>
                        <a:pt x="205007" y="70707"/>
                      </a:cubicBezTo>
                      <a:cubicBezTo>
                        <a:pt x="203728" y="71202"/>
                        <a:pt x="202338" y="71602"/>
                        <a:pt x="200837" y="71909"/>
                      </a:cubicBezTo>
                      <a:cubicBezTo>
                        <a:pt x="199337" y="72216"/>
                        <a:pt x="197784" y="72370"/>
                        <a:pt x="196181" y="72370"/>
                      </a:cubicBezTo>
                      <a:cubicBezTo>
                        <a:pt x="192873" y="72370"/>
                        <a:pt x="189941" y="71824"/>
                        <a:pt x="187382" y="70733"/>
                      </a:cubicBezTo>
                      <a:cubicBezTo>
                        <a:pt x="184825" y="69641"/>
                        <a:pt x="182684" y="68047"/>
                        <a:pt x="180961" y="65949"/>
                      </a:cubicBezTo>
                      <a:cubicBezTo>
                        <a:pt x="179239" y="63852"/>
                        <a:pt x="177927" y="61277"/>
                        <a:pt x="177023" y="58224"/>
                      </a:cubicBezTo>
                      <a:cubicBezTo>
                        <a:pt x="176119" y="55172"/>
                        <a:pt x="175666" y="51650"/>
                        <a:pt x="175666" y="47660"/>
                      </a:cubicBezTo>
                      <a:cubicBezTo>
                        <a:pt x="175666" y="43124"/>
                        <a:pt x="176221" y="39227"/>
                        <a:pt x="177329" y="35970"/>
                      </a:cubicBezTo>
                      <a:cubicBezTo>
                        <a:pt x="178438" y="32713"/>
                        <a:pt x="179955" y="30044"/>
                        <a:pt x="181882" y="27964"/>
                      </a:cubicBezTo>
                      <a:cubicBezTo>
                        <a:pt x="183809" y="25883"/>
                        <a:pt x="186078" y="24340"/>
                        <a:pt x="188687" y="23334"/>
                      </a:cubicBezTo>
                      <a:cubicBezTo>
                        <a:pt x="191296" y="22328"/>
                        <a:pt x="194118" y="21824"/>
                        <a:pt x="197154" y="21824"/>
                      </a:cubicBezTo>
                      <a:cubicBezTo>
                        <a:pt x="198621" y="21824"/>
                        <a:pt x="200045" y="21961"/>
                        <a:pt x="201426" y="22234"/>
                      </a:cubicBezTo>
                      <a:cubicBezTo>
                        <a:pt x="202807" y="22507"/>
                        <a:pt x="204078" y="22865"/>
                        <a:pt x="205237" y="23308"/>
                      </a:cubicBezTo>
                      <a:cubicBezTo>
                        <a:pt x="206397" y="23751"/>
                        <a:pt x="207428" y="24263"/>
                        <a:pt x="208332" y="24843"/>
                      </a:cubicBezTo>
                      <a:cubicBezTo>
                        <a:pt x="209236" y="25423"/>
                        <a:pt x="209893" y="25917"/>
                        <a:pt x="210302" y="26327"/>
                      </a:cubicBezTo>
                      <a:cubicBezTo>
                        <a:pt x="210711" y="26736"/>
                        <a:pt x="210993" y="27060"/>
                        <a:pt x="211146" y="27299"/>
                      </a:cubicBezTo>
                      <a:cubicBezTo>
                        <a:pt x="211299" y="27537"/>
                        <a:pt x="211427" y="27819"/>
                        <a:pt x="211530" y="28143"/>
                      </a:cubicBezTo>
                      <a:cubicBezTo>
                        <a:pt x="211632" y="28467"/>
                        <a:pt x="211700" y="28833"/>
                        <a:pt x="211735" y="29243"/>
                      </a:cubicBezTo>
                      <a:cubicBezTo>
                        <a:pt x="211768" y="29652"/>
                        <a:pt x="211785" y="30163"/>
                        <a:pt x="211785" y="30777"/>
                      </a:cubicBezTo>
                      <a:cubicBezTo>
                        <a:pt x="211785" y="32107"/>
                        <a:pt x="211632" y="33037"/>
                        <a:pt x="211325" y="33566"/>
                      </a:cubicBezTo>
                      <a:cubicBezTo>
                        <a:pt x="211018" y="34094"/>
                        <a:pt x="210643" y="34359"/>
                        <a:pt x="210199" y="34359"/>
                      </a:cubicBezTo>
                      <a:cubicBezTo>
                        <a:pt x="209688" y="34359"/>
                        <a:pt x="209099" y="34077"/>
                        <a:pt x="208434" y="33514"/>
                      </a:cubicBezTo>
                      <a:cubicBezTo>
                        <a:pt x="207769" y="32952"/>
                        <a:pt x="206925" y="32329"/>
                        <a:pt x="205903" y="31647"/>
                      </a:cubicBezTo>
                      <a:cubicBezTo>
                        <a:pt x="204879" y="30965"/>
                        <a:pt x="203642" y="30343"/>
                        <a:pt x="202193" y="29780"/>
                      </a:cubicBezTo>
                      <a:cubicBezTo>
                        <a:pt x="200744" y="29217"/>
                        <a:pt x="199029" y="28936"/>
                        <a:pt x="197052" y="28936"/>
                      </a:cubicBezTo>
                      <a:cubicBezTo>
                        <a:pt x="192992" y="28936"/>
                        <a:pt x="189881" y="30496"/>
                        <a:pt x="187715" y="33617"/>
                      </a:cubicBezTo>
                      <a:cubicBezTo>
                        <a:pt x="185549" y="36737"/>
                        <a:pt x="184467" y="41265"/>
                        <a:pt x="184467" y="47199"/>
                      </a:cubicBezTo>
                      <a:cubicBezTo>
                        <a:pt x="184467" y="50167"/>
                        <a:pt x="184747" y="52767"/>
                        <a:pt x="185310" y="55001"/>
                      </a:cubicBezTo>
                      <a:cubicBezTo>
                        <a:pt x="185873" y="57235"/>
                        <a:pt x="186700" y="59103"/>
                        <a:pt x="187792" y="60603"/>
                      </a:cubicBezTo>
                      <a:cubicBezTo>
                        <a:pt x="188883" y="62104"/>
                        <a:pt x="190222" y="63221"/>
                        <a:pt x="191807" y="63954"/>
                      </a:cubicBezTo>
                      <a:cubicBezTo>
                        <a:pt x="193393" y="64687"/>
                        <a:pt x="195210" y="65054"/>
                        <a:pt x="197256" y="65054"/>
                      </a:cubicBezTo>
                      <a:cubicBezTo>
                        <a:pt x="199200" y="65054"/>
                        <a:pt x="200906" y="64747"/>
                        <a:pt x="202372" y="64133"/>
                      </a:cubicBezTo>
                      <a:cubicBezTo>
                        <a:pt x="203838" y="63519"/>
                        <a:pt x="205109" y="62846"/>
                        <a:pt x="206184" y="62112"/>
                      </a:cubicBezTo>
                      <a:cubicBezTo>
                        <a:pt x="207258" y="61379"/>
                        <a:pt x="208162" y="60714"/>
                        <a:pt x="208895" y="60117"/>
                      </a:cubicBezTo>
                      <a:cubicBezTo>
                        <a:pt x="209628" y="59520"/>
                        <a:pt x="210199" y="59222"/>
                        <a:pt x="210609" y="59222"/>
                      </a:cubicBezTo>
                      <a:cubicBezTo>
                        <a:pt x="210848" y="59222"/>
                        <a:pt x="211052" y="59290"/>
                        <a:pt x="211222" y="59426"/>
                      </a:cubicBezTo>
                      <a:cubicBezTo>
                        <a:pt x="211393" y="59563"/>
                        <a:pt x="211538" y="59793"/>
                        <a:pt x="211658" y="60117"/>
                      </a:cubicBezTo>
                      <a:cubicBezTo>
                        <a:pt x="211777" y="60441"/>
                        <a:pt x="211862" y="60850"/>
                        <a:pt x="211914" y="61345"/>
                      </a:cubicBezTo>
                      <a:cubicBezTo>
                        <a:pt x="211964" y="61840"/>
                        <a:pt x="211990" y="62428"/>
                        <a:pt x="211990" y="63110"/>
                      </a:cubicBezTo>
                      <a:close/>
                      <a:moveTo>
                        <a:pt x="246489" y="66742"/>
                      </a:moveTo>
                      <a:cubicBezTo>
                        <a:pt x="246489" y="67731"/>
                        <a:pt x="246421" y="68516"/>
                        <a:pt x="246284" y="69096"/>
                      </a:cubicBezTo>
                      <a:cubicBezTo>
                        <a:pt x="246148" y="69675"/>
                        <a:pt x="245943" y="70102"/>
                        <a:pt x="245670" y="70375"/>
                      </a:cubicBezTo>
                      <a:cubicBezTo>
                        <a:pt x="245397" y="70647"/>
                        <a:pt x="244988" y="70903"/>
                        <a:pt x="244443" y="71142"/>
                      </a:cubicBezTo>
                      <a:cubicBezTo>
                        <a:pt x="243897" y="71381"/>
                        <a:pt x="243274" y="71577"/>
                        <a:pt x="242575" y="71730"/>
                      </a:cubicBezTo>
                      <a:cubicBezTo>
                        <a:pt x="241876" y="71884"/>
                        <a:pt x="241134" y="72012"/>
                        <a:pt x="240350" y="72114"/>
                      </a:cubicBezTo>
                      <a:cubicBezTo>
                        <a:pt x="239565" y="72216"/>
                        <a:pt x="238781" y="72267"/>
                        <a:pt x="237996" y="72267"/>
                      </a:cubicBezTo>
                      <a:cubicBezTo>
                        <a:pt x="235609" y="72267"/>
                        <a:pt x="233562" y="71952"/>
                        <a:pt x="231857" y="71321"/>
                      </a:cubicBezTo>
                      <a:cubicBezTo>
                        <a:pt x="230151" y="70690"/>
                        <a:pt x="228753" y="69735"/>
                        <a:pt x="227662" y="68456"/>
                      </a:cubicBezTo>
                      <a:cubicBezTo>
                        <a:pt x="226571" y="67177"/>
                        <a:pt x="225777" y="65557"/>
                        <a:pt x="225283" y="63596"/>
                      </a:cubicBezTo>
                      <a:cubicBezTo>
                        <a:pt x="224789" y="61635"/>
                        <a:pt x="224541" y="59324"/>
                        <a:pt x="224541" y="56664"/>
                      </a:cubicBezTo>
                      <a:lnTo>
                        <a:pt x="224541" y="29754"/>
                      </a:lnTo>
                      <a:lnTo>
                        <a:pt x="218095" y="29754"/>
                      </a:lnTo>
                      <a:cubicBezTo>
                        <a:pt x="217583" y="29754"/>
                        <a:pt x="217174" y="29481"/>
                        <a:pt x="216868" y="28936"/>
                      </a:cubicBezTo>
                      <a:cubicBezTo>
                        <a:pt x="216560" y="28390"/>
                        <a:pt x="216407" y="27503"/>
                        <a:pt x="216407" y="26275"/>
                      </a:cubicBezTo>
                      <a:cubicBezTo>
                        <a:pt x="216407" y="25627"/>
                        <a:pt x="216450" y="25082"/>
                        <a:pt x="216534" y="24638"/>
                      </a:cubicBezTo>
                      <a:cubicBezTo>
                        <a:pt x="216620" y="24195"/>
                        <a:pt x="216731" y="23828"/>
                        <a:pt x="216868" y="23538"/>
                      </a:cubicBezTo>
                      <a:cubicBezTo>
                        <a:pt x="217004" y="23248"/>
                        <a:pt x="217183" y="23044"/>
                        <a:pt x="217405" y="22924"/>
                      </a:cubicBezTo>
                      <a:cubicBezTo>
                        <a:pt x="217626" y="22805"/>
                        <a:pt x="217874" y="22745"/>
                        <a:pt x="218146" y="22745"/>
                      </a:cubicBezTo>
                      <a:lnTo>
                        <a:pt x="224541" y="22745"/>
                      </a:lnTo>
                      <a:lnTo>
                        <a:pt x="224541" y="11797"/>
                      </a:lnTo>
                      <a:cubicBezTo>
                        <a:pt x="224541" y="11559"/>
                        <a:pt x="224601" y="11337"/>
                        <a:pt x="224720" y="11132"/>
                      </a:cubicBezTo>
                      <a:cubicBezTo>
                        <a:pt x="224839" y="10928"/>
                        <a:pt x="225061" y="10749"/>
                        <a:pt x="225385" y="10595"/>
                      </a:cubicBezTo>
                      <a:cubicBezTo>
                        <a:pt x="225710" y="10442"/>
                        <a:pt x="226144" y="10331"/>
                        <a:pt x="226690" y="10262"/>
                      </a:cubicBezTo>
                      <a:cubicBezTo>
                        <a:pt x="227236" y="10194"/>
                        <a:pt x="227918" y="10160"/>
                        <a:pt x="228736" y="10160"/>
                      </a:cubicBezTo>
                      <a:cubicBezTo>
                        <a:pt x="229589" y="10160"/>
                        <a:pt x="230288" y="10194"/>
                        <a:pt x="230834" y="10262"/>
                      </a:cubicBezTo>
                      <a:cubicBezTo>
                        <a:pt x="231380" y="10331"/>
                        <a:pt x="231806" y="10442"/>
                        <a:pt x="232112" y="10595"/>
                      </a:cubicBezTo>
                      <a:cubicBezTo>
                        <a:pt x="232420" y="10749"/>
                        <a:pt x="232641" y="10928"/>
                        <a:pt x="232778" y="11132"/>
                      </a:cubicBezTo>
                      <a:cubicBezTo>
                        <a:pt x="232914" y="11337"/>
                        <a:pt x="232982" y="11559"/>
                        <a:pt x="232983" y="11797"/>
                      </a:cubicBezTo>
                      <a:lnTo>
                        <a:pt x="232983" y="22745"/>
                      </a:lnTo>
                      <a:lnTo>
                        <a:pt x="244801" y="22745"/>
                      </a:lnTo>
                      <a:cubicBezTo>
                        <a:pt x="245073" y="22745"/>
                        <a:pt x="245312" y="22805"/>
                        <a:pt x="245517" y="22924"/>
                      </a:cubicBezTo>
                      <a:cubicBezTo>
                        <a:pt x="245722" y="23044"/>
                        <a:pt x="245901" y="23248"/>
                        <a:pt x="246054" y="23538"/>
                      </a:cubicBezTo>
                      <a:cubicBezTo>
                        <a:pt x="246208" y="23828"/>
                        <a:pt x="246318" y="24195"/>
                        <a:pt x="246387" y="24638"/>
                      </a:cubicBezTo>
                      <a:cubicBezTo>
                        <a:pt x="246454" y="25082"/>
                        <a:pt x="246489" y="25627"/>
                        <a:pt x="246489" y="26275"/>
                      </a:cubicBezTo>
                      <a:cubicBezTo>
                        <a:pt x="246489" y="27503"/>
                        <a:pt x="246335" y="28390"/>
                        <a:pt x="246028" y="28936"/>
                      </a:cubicBezTo>
                      <a:cubicBezTo>
                        <a:pt x="245722" y="29481"/>
                        <a:pt x="245312" y="29754"/>
                        <a:pt x="244801" y="29754"/>
                      </a:cubicBezTo>
                      <a:lnTo>
                        <a:pt x="232983" y="29754"/>
                      </a:lnTo>
                      <a:lnTo>
                        <a:pt x="232983" y="55436"/>
                      </a:lnTo>
                      <a:cubicBezTo>
                        <a:pt x="232982" y="58608"/>
                        <a:pt x="233452" y="61004"/>
                        <a:pt x="234390" y="62624"/>
                      </a:cubicBezTo>
                      <a:cubicBezTo>
                        <a:pt x="235327" y="64244"/>
                        <a:pt x="237007" y="65054"/>
                        <a:pt x="239429" y="65054"/>
                      </a:cubicBezTo>
                      <a:cubicBezTo>
                        <a:pt x="240213" y="65054"/>
                        <a:pt x="240913" y="64977"/>
                        <a:pt x="241526" y="64824"/>
                      </a:cubicBezTo>
                      <a:cubicBezTo>
                        <a:pt x="242140" y="64670"/>
                        <a:pt x="242686" y="64508"/>
                        <a:pt x="243163" y="64338"/>
                      </a:cubicBezTo>
                      <a:cubicBezTo>
                        <a:pt x="243641" y="64167"/>
                        <a:pt x="244050" y="64005"/>
                        <a:pt x="244391" y="63852"/>
                      </a:cubicBezTo>
                      <a:cubicBezTo>
                        <a:pt x="244732" y="63698"/>
                        <a:pt x="245039" y="63622"/>
                        <a:pt x="245312" y="63622"/>
                      </a:cubicBezTo>
                      <a:cubicBezTo>
                        <a:pt x="245483" y="63622"/>
                        <a:pt x="245645" y="63664"/>
                        <a:pt x="245798" y="63749"/>
                      </a:cubicBezTo>
                      <a:cubicBezTo>
                        <a:pt x="245951" y="63835"/>
                        <a:pt x="246071" y="63997"/>
                        <a:pt x="246156" y="64235"/>
                      </a:cubicBezTo>
                      <a:cubicBezTo>
                        <a:pt x="246242" y="64474"/>
                        <a:pt x="246318" y="64798"/>
                        <a:pt x="246387" y="65208"/>
                      </a:cubicBezTo>
                      <a:cubicBezTo>
                        <a:pt x="246454" y="65617"/>
                        <a:pt x="246489" y="66128"/>
                        <a:pt x="246489" y="66742"/>
                      </a:cubicBezTo>
                      <a:close/>
                      <a:moveTo>
                        <a:pt x="305028" y="66742"/>
                      </a:moveTo>
                      <a:cubicBezTo>
                        <a:pt x="305028" y="67731"/>
                        <a:pt x="304960" y="68516"/>
                        <a:pt x="304823" y="69096"/>
                      </a:cubicBezTo>
                      <a:cubicBezTo>
                        <a:pt x="304686" y="69675"/>
                        <a:pt x="304482" y="70102"/>
                        <a:pt x="304209" y="70375"/>
                      </a:cubicBezTo>
                      <a:cubicBezTo>
                        <a:pt x="303937" y="70647"/>
                        <a:pt x="303527" y="70903"/>
                        <a:pt x="302981" y="71142"/>
                      </a:cubicBezTo>
                      <a:cubicBezTo>
                        <a:pt x="302436" y="71381"/>
                        <a:pt x="301814" y="71577"/>
                        <a:pt x="301114" y="71730"/>
                      </a:cubicBezTo>
                      <a:cubicBezTo>
                        <a:pt x="300415" y="71884"/>
                        <a:pt x="299673" y="72012"/>
                        <a:pt x="298888" y="72114"/>
                      </a:cubicBezTo>
                      <a:cubicBezTo>
                        <a:pt x="298105" y="72216"/>
                        <a:pt x="297320" y="72267"/>
                        <a:pt x="296536" y="72267"/>
                      </a:cubicBezTo>
                      <a:cubicBezTo>
                        <a:pt x="294148" y="72267"/>
                        <a:pt x="292102" y="71952"/>
                        <a:pt x="290396" y="71321"/>
                      </a:cubicBezTo>
                      <a:cubicBezTo>
                        <a:pt x="288691" y="70690"/>
                        <a:pt x="287293" y="69735"/>
                        <a:pt x="286201" y="68456"/>
                      </a:cubicBezTo>
                      <a:cubicBezTo>
                        <a:pt x="285110" y="67177"/>
                        <a:pt x="284317" y="65557"/>
                        <a:pt x="283822" y="63596"/>
                      </a:cubicBezTo>
                      <a:cubicBezTo>
                        <a:pt x="283327" y="61635"/>
                        <a:pt x="283081" y="59324"/>
                        <a:pt x="283081" y="56664"/>
                      </a:cubicBezTo>
                      <a:lnTo>
                        <a:pt x="283081" y="29754"/>
                      </a:lnTo>
                      <a:lnTo>
                        <a:pt x="276634" y="29754"/>
                      </a:lnTo>
                      <a:cubicBezTo>
                        <a:pt x="276123" y="29754"/>
                        <a:pt x="275713" y="29481"/>
                        <a:pt x="275406" y="28936"/>
                      </a:cubicBezTo>
                      <a:cubicBezTo>
                        <a:pt x="275100" y="28390"/>
                        <a:pt x="274945" y="27503"/>
                        <a:pt x="274945" y="26275"/>
                      </a:cubicBezTo>
                      <a:cubicBezTo>
                        <a:pt x="274945" y="25627"/>
                        <a:pt x="274988" y="25082"/>
                        <a:pt x="275074" y="24638"/>
                      </a:cubicBezTo>
                      <a:cubicBezTo>
                        <a:pt x="275159" y="24195"/>
                        <a:pt x="275270" y="23828"/>
                        <a:pt x="275406" y="23538"/>
                      </a:cubicBezTo>
                      <a:cubicBezTo>
                        <a:pt x="275543" y="23248"/>
                        <a:pt x="275722" y="23044"/>
                        <a:pt x="275944" y="22924"/>
                      </a:cubicBezTo>
                      <a:cubicBezTo>
                        <a:pt x="276166" y="22805"/>
                        <a:pt x="276412" y="22745"/>
                        <a:pt x="276686" y="22745"/>
                      </a:cubicBezTo>
                      <a:lnTo>
                        <a:pt x="283081" y="22745"/>
                      </a:lnTo>
                      <a:lnTo>
                        <a:pt x="283081" y="11797"/>
                      </a:lnTo>
                      <a:cubicBezTo>
                        <a:pt x="283081" y="11559"/>
                        <a:pt x="283140" y="11337"/>
                        <a:pt x="283260" y="11132"/>
                      </a:cubicBezTo>
                      <a:cubicBezTo>
                        <a:pt x="283379" y="10928"/>
                        <a:pt x="283601" y="10749"/>
                        <a:pt x="283925" y="10595"/>
                      </a:cubicBezTo>
                      <a:cubicBezTo>
                        <a:pt x="284249" y="10442"/>
                        <a:pt x="284683" y="10331"/>
                        <a:pt x="285229" y="10262"/>
                      </a:cubicBezTo>
                      <a:cubicBezTo>
                        <a:pt x="285774" y="10194"/>
                        <a:pt x="286456" y="10160"/>
                        <a:pt x="287276" y="10160"/>
                      </a:cubicBezTo>
                      <a:cubicBezTo>
                        <a:pt x="288128" y="10160"/>
                        <a:pt x="288827" y="10194"/>
                        <a:pt x="289373" y="10262"/>
                      </a:cubicBezTo>
                      <a:cubicBezTo>
                        <a:pt x="289919" y="10331"/>
                        <a:pt x="290345" y="10442"/>
                        <a:pt x="290652" y="10595"/>
                      </a:cubicBezTo>
                      <a:cubicBezTo>
                        <a:pt x="290959" y="10749"/>
                        <a:pt x="291181" y="10928"/>
                        <a:pt x="291317" y="11132"/>
                      </a:cubicBezTo>
                      <a:cubicBezTo>
                        <a:pt x="291453" y="11337"/>
                        <a:pt x="291522" y="11559"/>
                        <a:pt x="291522" y="11797"/>
                      </a:cubicBezTo>
                      <a:lnTo>
                        <a:pt x="291522" y="22745"/>
                      </a:lnTo>
                      <a:lnTo>
                        <a:pt x="303339" y="22745"/>
                      </a:lnTo>
                      <a:cubicBezTo>
                        <a:pt x="303613" y="22745"/>
                        <a:pt x="303851" y="22805"/>
                        <a:pt x="304056" y="22924"/>
                      </a:cubicBezTo>
                      <a:cubicBezTo>
                        <a:pt x="304261" y="23044"/>
                        <a:pt x="304440" y="23248"/>
                        <a:pt x="304593" y="23538"/>
                      </a:cubicBezTo>
                      <a:cubicBezTo>
                        <a:pt x="304746" y="23828"/>
                        <a:pt x="304857" y="24195"/>
                        <a:pt x="304925" y="24638"/>
                      </a:cubicBezTo>
                      <a:cubicBezTo>
                        <a:pt x="304994" y="25082"/>
                        <a:pt x="305028" y="25627"/>
                        <a:pt x="305028" y="26275"/>
                      </a:cubicBezTo>
                      <a:cubicBezTo>
                        <a:pt x="305028" y="27503"/>
                        <a:pt x="304874" y="28390"/>
                        <a:pt x="304567" y="28936"/>
                      </a:cubicBezTo>
                      <a:cubicBezTo>
                        <a:pt x="304261" y="29481"/>
                        <a:pt x="303851" y="29754"/>
                        <a:pt x="303339" y="29754"/>
                      </a:cubicBezTo>
                      <a:lnTo>
                        <a:pt x="291522" y="29754"/>
                      </a:lnTo>
                      <a:lnTo>
                        <a:pt x="291522" y="55436"/>
                      </a:lnTo>
                      <a:cubicBezTo>
                        <a:pt x="291522" y="58608"/>
                        <a:pt x="291990" y="61004"/>
                        <a:pt x="292929" y="62624"/>
                      </a:cubicBezTo>
                      <a:cubicBezTo>
                        <a:pt x="293867" y="64244"/>
                        <a:pt x="295546" y="65054"/>
                        <a:pt x="297967" y="65054"/>
                      </a:cubicBezTo>
                      <a:cubicBezTo>
                        <a:pt x="298752" y="65054"/>
                        <a:pt x="299451" y="64977"/>
                        <a:pt x="300066" y="64824"/>
                      </a:cubicBezTo>
                      <a:cubicBezTo>
                        <a:pt x="300679" y="64670"/>
                        <a:pt x="301225" y="64508"/>
                        <a:pt x="301702" y="64338"/>
                      </a:cubicBezTo>
                      <a:cubicBezTo>
                        <a:pt x="302180" y="64167"/>
                        <a:pt x="302589" y="64005"/>
                        <a:pt x="302930" y="63852"/>
                      </a:cubicBezTo>
                      <a:cubicBezTo>
                        <a:pt x="303271" y="63698"/>
                        <a:pt x="303579" y="63622"/>
                        <a:pt x="303851" y="63622"/>
                      </a:cubicBezTo>
                      <a:cubicBezTo>
                        <a:pt x="304021" y="63622"/>
                        <a:pt x="304183" y="63664"/>
                        <a:pt x="304337" y="63749"/>
                      </a:cubicBezTo>
                      <a:cubicBezTo>
                        <a:pt x="304491" y="63835"/>
                        <a:pt x="304610" y="63997"/>
                        <a:pt x="304695" y="64235"/>
                      </a:cubicBezTo>
                      <a:cubicBezTo>
                        <a:pt x="304781" y="64474"/>
                        <a:pt x="304857" y="64798"/>
                        <a:pt x="304925" y="65208"/>
                      </a:cubicBezTo>
                      <a:cubicBezTo>
                        <a:pt x="304994" y="65617"/>
                        <a:pt x="305028" y="66128"/>
                        <a:pt x="305028" y="66742"/>
                      </a:cubicBezTo>
                      <a:close/>
                      <a:moveTo>
                        <a:pt x="353991" y="45102"/>
                      </a:moveTo>
                      <a:cubicBezTo>
                        <a:pt x="353991" y="46432"/>
                        <a:pt x="353657" y="47378"/>
                        <a:pt x="352989" y="47941"/>
                      </a:cubicBezTo>
                      <a:cubicBezTo>
                        <a:pt x="352321" y="48504"/>
                        <a:pt x="351559" y="48785"/>
                        <a:pt x="350702" y="48785"/>
                      </a:cubicBezTo>
                      <a:lnTo>
                        <a:pt x="320379" y="48785"/>
                      </a:lnTo>
                      <a:cubicBezTo>
                        <a:pt x="320379" y="51343"/>
                        <a:pt x="320636" y="53646"/>
                        <a:pt x="321150" y="55692"/>
                      </a:cubicBezTo>
                      <a:cubicBezTo>
                        <a:pt x="321664" y="57738"/>
                        <a:pt x="322521" y="59495"/>
                        <a:pt x="323720" y="60961"/>
                      </a:cubicBezTo>
                      <a:cubicBezTo>
                        <a:pt x="324920" y="62428"/>
                        <a:pt x="326480" y="63553"/>
                        <a:pt x="328399" y="64338"/>
                      </a:cubicBezTo>
                      <a:cubicBezTo>
                        <a:pt x="330318" y="65122"/>
                        <a:pt x="332666" y="65514"/>
                        <a:pt x="335442" y="65514"/>
                      </a:cubicBezTo>
                      <a:cubicBezTo>
                        <a:pt x="337635" y="65514"/>
                        <a:pt x="339589" y="65335"/>
                        <a:pt x="341302" y="64977"/>
                      </a:cubicBezTo>
                      <a:cubicBezTo>
                        <a:pt x="343016" y="64619"/>
                        <a:pt x="344498" y="64218"/>
                        <a:pt x="345750" y="63775"/>
                      </a:cubicBezTo>
                      <a:cubicBezTo>
                        <a:pt x="347000" y="63332"/>
                        <a:pt x="348028" y="62931"/>
                        <a:pt x="348834" y="62573"/>
                      </a:cubicBezTo>
                      <a:cubicBezTo>
                        <a:pt x="349640" y="62215"/>
                        <a:pt x="350248" y="62036"/>
                        <a:pt x="350660" y="62036"/>
                      </a:cubicBezTo>
                      <a:cubicBezTo>
                        <a:pt x="350899" y="62036"/>
                        <a:pt x="351113" y="62095"/>
                        <a:pt x="351302" y="62215"/>
                      </a:cubicBezTo>
                      <a:cubicBezTo>
                        <a:pt x="351490" y="62334"/>
                        <a:pt x="351636" y="62513"/>
                        <a:pt x="351739" y="62752"/>
                      </a:cubicBezTo>
                      <a:cubicBezTo>
                        <a:pt x="351842" y="62991"/>
                        <a:pt x="351918" y="63323"/>
                        <a:pt x="351969" y="63749"/>
                      </a:cubicBezTo>
                      <a:cubicBezTo>
                        <a:pt x="352021" y="64176"/>
                        <a:pt x="352047" y="64696"/>
                        <a:pt x="352047" y="65310"/>
                      </a:cubicBezTo>
                      <a:cubicBezTo>
                        <a:pt x="352047" y="65753"/>
                        <a:pt x="352030" y="66137"/>
                        <a:pt x="351996" y="66461"/>
                      </a:cubicBezTo>
                      <a:cubicBezTo>
                        <a:pt x="351962" y="66785"/>
                        <a:pt x="351919" y="67075"/>
                        <a:pt x="351867" y="67331"/>
                      </a:cubicBezTo>
                      <a:cubicBezTo>
                        <a:pt x="351817" y="67586"/>
                        <a:pt x="351731" y="67817"/>
                        <a:pt x="351612" y="68021"/>
                      </a:cubicBezTo>
                      <a:cubicBezTo>
                        <a:pt x="351493" y="68226"/>
                        <a:pt x="351339" y="68422"/>
                        <a:pt x="351152" y="68610"/>
                      </a:cubicBezTo>
                      <a:cubicBezTo>
                        <a:pt x="350964" y="68797"/>
                        <a:pt x="350410" y="69104"/>
                        <a:pt x="349489" y="69530"/>
                      </a:cubicBezTo>
                      <a:cubicBezTo>
                        <a:pt x="348568" y="69957"/>
                        <a:pt x="347374" y="70375"/>
                        <a:pt x="345908" y="70784"/>
                      </a:cubicBezTo>
                      <a:cubicBezTo>
                        <a:pt x="344441" y="71193"/>
                        <a:pt x="342744" y="71560"/>
                        <a:pt x="340817" y="71884"/>
                      </a:cubicBezTo>
                      <a:cubicBezTo>
                        <a:pt x="338891" y="72208"/>
                        <a:pt x="336835" y="72370"/>
                        <a:pt x="334653" y="72370"/>
                      </a:cubicBezTo>
                      <a:cubicBezTo>
                        <a:pt x="330867" y="72370"/>
                        <a:pt x="327550" y="71841"/>
                        <a:pt x="324702" y="70784"/>
                      </a:cubicBezTo>
                      <a:cubicBezTo>
                        <a:pt x="321854" y="69727"/>
                        <a:pt x="319459" y="68158"/>
                        <a:pt x="317515" y="66077"/>
                      </a:cubicBezTo>
                      <a:cubicBezTo>
                        <a:pt x="315571" y="63997"/>
                        <a:pt x="314104" y="61388"/>
                        <a:pt x="313114" y="58250"/>
                      </a:cubicBezTo>
                      <a:cubicBezTo>
                        <a:pt x="312125" y="55112"/>
                        <a:pt x="311631" y="51463"/>
                        <a:pt x="311631" y="47302"/>
                      </a:cubicBezTo>
                      <a:cubicBezTo>
                        <a:pt x="311631" y="43345"/>
                        <a:pt x="312142" y="39790"/>
                        <a:pt x="313165" y="36635"/>
                      </a:cubicBezTo>
                      <a:cubicBezTo>
                        <a:pt x="314188" y="33480"/>
                        <a:pt x="315664" y="30803"/>
                        <a:pt x="317591" y="28603"/>
                      </a:cubicBezTo>
                      <a:cubicBezTo>
                        <a:pt x="319518" y="26403"/>
                        <a:pt x="321846" y="24715"/>
                        <a:pt x="324575" y="23538"/>
                      </a:cubicBezTo>
                      <a:cubicBezTo>
                        <a:pt x="327302" y="22362"/>
                        <a:pt x="330355" y="21773"/>
                        <a:pt x="333732" y="21773"/>
                      </a:cubicBezTo>
                      <a:cubicBezTo>
                        <a:pt x="337347" y="21773"/>
                        <a:pt x="340425" y="22353"/>
                        <a:pt x="342966" y="23513"/>
                      </a:cubicBezTo>
                      <a:cubicBezTo>
                        <a:pt x="345507" y="24672"/>
                        <a:pt x="347596" y="26233"/>
                        <a:pt x="349233" y="28194"/>
                      </a:cubicBezTo>
                      <a:cubicBezTo>
                        <a:pt x="350870" y="30155"/>
                        <a:pt x="352072" y="32457"/>
                        <a:pt x="352840" y="35100"/>
                      </a:cubicBezTo>
                      <a:cubicBezTo>
                        <a:pt x="353608" y="37744"/>
                        <a:pt x="353991" y="40566"/>
                        <a:pt x="353991" y="43567"/>
                      </a:cubicBezTo>
                      <a:close/>
                      <a:moveTo>
                        <a:pt x="345498" y="42595"/>
                      </a:moveTo>
                      <a:cubicBezTo>
                        <a:pt x="345601" y="38161"/>
                        <a:pt x="344614" y="34683"/>
                        <a:pt x="342539" y="32159"/>
                      </a:cubicBezTo>
                      <a:cubicBezTo>
                        <a:pt x="340463" y="29635"/>
                        <a:pt x="337383" y="28373"/>
                        <a:pt x="333299" y="28373"/>
                      </a:cubicBezTo>
                      <a:cubicBezTo>
                        <a:pt x="331206" y="28373"/>
                        <a:pt x="329370" y="28765"/>
                        <a:pt x="327792" y="29550"/>
                      </a:cubicBezTo>
                      <a:cubicBezTo>
                        <a:pt x="326213" y="30334"/>
                        <a:pt x="324892" y="31374"/>
                        <a:pt x="323828" y="32670"/>
                      </a:cubicBezTo>
                      <a:cubicBezTo>
                        <a:pt x="322764" y="33966"/>
                        <a:pt x="321941" y="35475"/>
                        <a:pt x="321357" y="37198"/>
                      </a:cubicBezTo>
                      <a:cubicBezTo>
                        <a:pt x="320774" y="38920"/>
                        <a:pt x="320448" y="40719"/>
                        <a:pt x="320379" y="42595"/>
                      </a:cubicBezTo>
                      <a:close/>
                      <a:moveTo>
                        <a:pt x="399394" y="63110"/>
                      </a:moveTo>
                      <a:cubicBezTo>
                        <a:pt x="399394" y="63690"/>
                        <a:pt x="399377" y="64193"/>
                        <a:pt x="399343" y="64619"/>
                      </a:cubicBezTo>
                      <a:cubicBezTo>
                        <a:pt x="399310" y="65045"/>
                        <a:pt x="399250" y="65404"/>
                        <a:pt x="399164" y="65694"/>
                      </a:cubicBezTo>
                      <a:cubicBezTo>
                        <a:pt x="399079" y="65983"/>
                        <a:pt x="398976" y="66239"/>
                        <a:pt x="398857" y="66461"/>
                      </a:cubicBezTo>
                      <a:cubicBezTo>
                        <a:pt x="398738" y="66683"/>
                        <a:pt x="398465" y="67007"/>
                        <a:pt x="398039" y="67433"/>
                      </a:cubicBezTo>
                      <a:cubicBezTo>
                        <a:pt x="397612" y="67859"/>
                        <a:pt x="396887" y="68388"/>
                        <a:pt x="395864" y="69019"/>
                      </a:cubicBezTo>
                      <a:cubicBezTo>
                        <a:pt x="394841" y="69650"/>
                        <a:pt x="393690" y="70213"/>
                        <a:pt x="392412" y="70707"/>
                      </a:cubicBezTo>
                      <a:cubicBezTo>
                        <a:pt x="391132" y="71202"/>
                        <a:pt x="389743" y="71602"/>
                        <a:pt x="388242" y="71909"/>
                      </a:cubicBezTo>
                      <a:cubicBezTo>
                        <a:pt x="386741" y="72216"/>
                        <a:pt x="385189" y="72370"/>
                        <a:pt x="383586" y="72370"/>
                      </a:cubicBezTo>
                      <a:cubicBezTo>
                        <a:pt x="380278" y="72370"/>
                        <a:pt x="377345" y="71824"/>
                        <a:pt x="374786" y="70733"/>
                      </a:cubicBezTo>
                      <a:cubicBezTo>
                        <a:pt x="372229" y="69641"/>
                        <a:pt x="370089" y="68047"/>
                        <a:pt x="368366" y="65949"/>
                      </a:cubicBezTo>
                      <a:cubicBezTo>
                        <a:pt x="366644" y="63852"/>
                        <a:pt x="365331" y="61277"/>
                        <a:pt x="364427" y="58224"/>
                      </a:cubicBezTo>
                      <a:cubicBezTo>
                        <a:pt x="363523" y="55172"/>
                        <a:pt x="363071" y="51650"/>
                        <a:pt x="363071" y="47660"/>
                      </a:cubicBezTo>
                      <a:cubicBezTo>
                        <a:pt x="363071" y="43124"/>
                        <a:pt x="363625" y="39227"/>
                        <a:pt x="364734" y="35970"/>
                      </a:cubicBezTo>
                      <a:cubicBezTo>
                        <a:pt x="365843" y="32713"/>
                        <a:pt x="367360" y="30044"/>
                        <a:pt x="369287" y="27964"/>
                      </a:cubicBezTo>
                      <a:cubicBezTo>
                        <a:pt x="371214" y="25883"/>
                        <a:pt x="373483" y="24340"/>
                        <a:pt x="376091" y="23334"/>
                      </a:cubicBezTo>
                      <a:cubicBezTo>
                        <a:pt x="378700" y="22328"/>
                        <a:pt x="381523" y="21824"/>
                        <a:pt x="384558" y="21824"/>
                      </a:cubicBezTo>
                      <a:cubicBezTo>
                        <a:pt x="386025" y="21824"/>
                        <a:pt x="387449" y="21961"/>
                        <a:pt x="388830" y="22234"/>
                      </a:cubicBezTo>
                      <a:cubicBezTo>
                        <a:pt x="390211" y="22507"/>
                        <a:pt x="391482" y="22865"/>
                        <a:pt x="392641" y="23308"/>
                      </a:cubicBezTo>
                      <a:cubicBezTo>
                        <a:pt x="393801" y="23751"/>
                        <a:pt x="394833" y="24263"/>
                        <a:pt x="395737" y="24843"/>
                      </a:cubicBezTo>
                      <a:cubicBezTo>
                        <a:pt x="396641" y="25423"/>
                        <a:pt x="397297" y="25917"/>
                        <a:pt x="397706" y="26327"/>
                      </a:cubicBezTo>
                      <a:cubicBezTo>
                        <a:pt x="398115" y="26736"/>
                        <a:pt x="398397" y="27060"/>
                        <a:pt x="398550" y="27299"/>
                      </a:cubicBezTo>
                      <a:cubicBezTo>
                        <a:pt x="398704" y="27537"/>
                        <a:pt x="398831" y="27819"/>
                        <a:pt x="398934" y="28143"/>
                      </a:cubicBezTo>
                      <a:cubicBezTo>
                        <a:pt x="399036" y="28467"/>
                        <a:pt x="399105" y="28833"/>
                        <a:pt x="399139" y="29243"/>
                      </a:cubicBezTo>
                      <a:cubicBezTo>
                        <a:pt x="399172" y="29652"/>
                        <a:pt x="399190" y="30163"/>
                        <a:pt x="399190" y="30777"/>
                      </a:cubicBezTo>
                      <a:cubicBezTo>
                        <a:pt x="399190" y="32107"/>
                        <a:pt x="399036" y="33037"/>
                        <a:pt x="398729" y="33566"/>
                      </a:cubicBezTo>
                      <a:cubicBezTo>
                        <a:pt x="398423" y="34094"/>
                        <a:pt x="398047" y="34359"/>
                        <a:pt x="397604" y="34359"/>
                      </a:cubicBezTo>
                      <a:cubicBezTo>
                        <a:pt x="397092" y="34359"/>
                        <a:pt x="396504" y="34077"/>
                        <a:pt x="395839" y="33514"/>
                      </a:cubicBezTo>
                      <a:cubicBezTo>
                        <a:pt x="395174" y="32952"/>
                        <a:pt x="394330" y="32329"/>
                        <a:pt x="393307" y="31647"/>
                      </a:cubicBezTo>
                      <a:cubicBezTo>
                        <a:pt x="392283" y="30965"/>
                        <a:pt x="391047" y="30343"/>
                        <a:pt x="389597" y="29780"/>
                      </a:cubicBezTo>
                      <a:cubicBezTo>
                        <a:pt x="388148" y="29217"/>
                        <a:pt x="386434" y="28936"/>
                        <a:pt x="384456" y="28936"/>
                      </a:cubicBezTo>
                      <a:cubicBezTo>
                        <a:pt x="380397" y="28936"/>
                        <a:pt x="377285" y="30496"/>
                        <a:pt x="375119" y="33617"/>
                      </a:cubicBezTo>
                      <a:cubicBezTo>
                        <a:pt x="372954" y="36737"/>
                        <a:pt x="371871" y="41265"/>
                        <a:pt x="371871" y="47199"/>
                      </a:cubicBezTo>
                      <a:cubicBezTo>
                        <a:pt x="371871" y="50167"/>
                        <a:pt x="372152" y="52767"/>
                        <a:pt x="372715" y="55001"/>
                      </a:cubicBezTo>
                      <a:cubicBezTo>
                        <a:pt x="373278" y="57235"/>
                        <a:pt x="374105" y="59103"/>
                        <a:pt x="375196" y="60603"/>
                      </a:cubicBezTo>
                      <a:cubicBezTo>
                        <a:pt x="376288" y="62104"/>
                        <a:pt x="377626" y="63221"/>
                        <a:pt x="379212" y="63954"/>
                      </a:cubicBezTo>
                      <a:cubicBezTo>
                        <a:pt x="380798" y="64687"/>
                        <a:pt x="382614" y="65054"/>
                        <a:pt x="384660" y="65054"/>
                      </a:cubicBezTo>
                      <a:cubicBezTo>
                        <a:pt x="386604" y="65054"/>
                        <a:pt x="388310" y="64747"/>
                        <a:pt x="389776" y="64133"/>
                      </a:cubicBezTo>
                      <a:cubicBezTo>
                        <a:pt x="391243" y="63519"/>
                        <a:pt x="392513" y="62846"/>
                        <a:pt x="393588" y="62112"/>
                      </a:cubicBezTo>
                      <a:cubicBezTo>
                        <a:pt x="394662" y="61379"/>
                        <a:pt x="395566" y="60714"/>
                        <a:pt x="396300" y="60117"/>
                      </a:cubicBezTo>
                      <a:cubicBezTo>
                        <a:pt x="397032" y="59520"/>
                        <a:pt x="397604" y="59222"/>
                        <a:pt x="398013" y="59222"/>
                      </a:cubicBezTo>
                      <a:cubicBezTo>
                        <a:pt x="398252" y="59222"/>
                        <a:pt x="398456" y="59290"/>
                        <a:pt x="398627" y="59426"/>
                      </a:cubicBezTo>
                      <a:cubicBezTo>
                        <a:pt x="398797" y="59563"/>
                        <a:pt x="398943" y="59793"/>
                        <a:pt x="399062" y="60117"/>
                      </a:cubicBezTo>
                      <a:cubicBezTo>
                        <a:pt x="399181" y="60441"/>
                        <a:pt x="399267" y="60850"/>
                        <a:pt x="399318" y="61345"/>
                      </a:cubicBezTo>
                      <a:cubicBezTo>
                        <a:pt x="399369" y="61840"/>
                        <a:pt x="399394" y="62428"/>
                        <a:pt x="399394" y="63110"/>
                      </a:cubicBezTo>
                      <a:close/>
                      <a:moveTo>
                        <a:pt x="449599" y="70119"/>
                      </a:moveTo>
                      <a:cubicBezTo>
                        <a:pt x="449599" y="70392"/>
                        <a:pt x="449531" y="70622"/>
                        <a:pt x="449395" y="70809"/>
                      </a:cubicBezTo>
                      <a:cubicBezTo>
                        <a:pt x="449258" y="70997"/>
                        <a:pt x="449037" y="71159"/>
                        <a:pt x="448729" y="71295"/>
                      </a:cubicBezTo>
                      <a:cubicBezTo>
                        <a:pt x="448422" y="71432"/>
                        <a:pt x="447997" y="71534"/>
                        <a:pt x="447451" y="71602"/>
                      </a:cubicBezTo>
                      <a:cubicBezTo>
                        <a:pt x="446905" y="71671"/>
                        <a:pt x="446222" y="71705"/>
                        <a:pt x="445404" y="71705"/>
                      </a:cubicBezTo>
                      <a:cubicBezTo>
                        <a:pt x="444551" y="71705"/>
                        <a:pt x="443852" y="71671"/>
                        <a:pt x="443306" y="71602"/>
                      </a:cubicBezTo>
                      <a:cubicBezTo>
                        <a:pt x="442761" y="71534"/>
                        <a:pt x="442334" y="71432"/>
                        <a:pt x="442027" y="71295"/>
                      </a:cubicBezTo>
                      <a:cubicBezTo>
                        <a:pt x="441721" y="71159"/>
                        <a:pt x="441499" y="70997"/>
                        <a:pt x="441362" y="70809"/>
                      </a:cubicBezTo>
                      <a:cubicBezTo>
                        <a:pt x="441226" y="70622"/>
                        <a:pt x="441158" y="70392"/>
                        <a:pt x="441158" y="70119"/>
                      </a:cubicBezTo>
                      <a:lnTo>
                        <a:pt x="441158" y="43158"/>
                      </a:lnTo>
                      <a:cubicBezTo>
                        <a:pt x="441158" y="40532"/>
                        <a:pt x="440953" y="38417"/>
                        <a:pt x="440544" y="36814"/>
                      </a:cubicBezTo>
                      <a:cubicBezTo>
                        <a:pt x="440135" y="35211"/>
                        <a:pt x="439537" y="33830"/>
                        <a:pt x="438754" y="32670"/>
                      </a:cubicBezTo>
                      <a:cubicBezTo>
                        <a:pt x="437969" y="31511"/>
                        <a:pt x="436954" y="30624"/>
                        <a:pt x="435709" y="30010"/>
                      </a:cubicBezTo>
                      <a:cubicBezTo>
                        <a:pt x="434464" y="29396"/>
                        <a:pt x="433023" y="29089"/>
                        <a:pt x="431386" y="29089"/>
                      </a:cubicBezTo>
                      <a:cubicBezTo>
                        <a:pt x="429271" y="29089"/>
                        <a:pt x="427157" y="29839"/>
                        <a:pt x="425042" y="31340"/>
                      </a:cubicBezTo>
                      <a:cubicBezTo>
                        <a:pt x="422928" y="32841"/>
                        <a:pt x="420711" y="35041"/>
                        <a:pt x="418392" y="37940"/>
                      </a:cubicBezTo>
                      <a:lnTo>
                        <a:pt x="418392" y="70119"/>
                      </a:lnTo>
                      <a:cubicBezTo>
                        <a:pt x="418392" y="70392"/>
                        <a:pt x="418323" y="70622"/>
                        <a:pt x="418187" y="70809"/>
                      </a:cubicBezTo>
                      <a:cubicBezTo>
                        <a:pt x="418051" y="70997"/>
                        <a:pt x="417829" y="71159"/>
                        <a:pt x="417522" y="71295"/>
                      </a:cubicBezTo>
                      <a:cubicBezTo>
                        <a:pt x="417215" y="71432"/>
                        <a:pt x="416789" y="71534"/>
                        <a:pt x="416243" y="71602"/>
                      </a:cubicBezTo>
                      <a:cubicBezTo>
                        <a:pt x="415697" y="71671"/>
                        <a:pt x="414998" y="71705"/>
                        <a:pt x="414146" y="71705"/>
                      </a:cubicBezTo>
                      <a:cubicBezTo>
                        <a:pt x="413327" y="71705"/>
                        <a:pt x="412645" y="71671"/>
                        <a:pt x="412099" y="71602"/>
                      </a:cubicBezTo>
                      <a:cubicBezTo>
                        <a:pt x="411553" y="71534"/>
                        <a:pt x="411119" y="71432"/>
                        <a:pt x="410795" y="71295"/>
                      </a:cubicBezTo>
                      <a:cubicBezTo>
                        <a:pt x="410471" y="71159"/>
                        <a:pt x="410249" y="70997"/>
                        <a:pt x="410129" y="70809"/>
                      </a:cubicBezTo>
                      <a:cubicBezTo>
                        <a:pt x="410010" y="70622"/>
                        <a:pt x="409950" y="70392"/>
                        <a:pt x="409950" y="70119"/>
                      </a:cubicBezTo>
                      <a:lnTo>
                        <a:pt x="409950" y="1770"/>
                      </a:lnTo>
                      <a:cubicBezTo>
                        <a:pt x="409950" y="1497"/>
                        <a:pt x="410010" y="1258"/>
                        <a:pt x="410129" y="1054"/>
                      </a:cubicBezTo>
                      <a:cubicBezTo>
                        <a:pt x="410249" y="849"/>
                        <a:pt x="410471" y="679"/>
                        <a:pt x="410795" y="542"/>
                      </a:cubicBezTo>
                      <a:cubicBezTo>
                        <a:pt x="411119" y="406"/>
                        <a:pt x="411553" y="303"/>
                        <a:pt x="412099" y="235"/>
                      </a:cubicBezTo>
                      <a:cubicBezTo>
                        <a:pt x="412645" y="167"/>
                        <a:pt x="413327" y="133"/>
                        <a:pt x="414146" y="133"/>
                      </a:cubicBezTo>
                      <a:cubicBezTo>
                        <a:pt x="414998" y="133"/>
                        <a:pt x="415697" y="167"/>
                        <a:pt x="416243" y="235"/>
                      </a:cubicBezTo>
                      <a:cubicBezTo>
                        <a:pt x="416789" y="303"/>
                        <a:pt x="417215" y="406"/>
                        <a:pt x="417522" y="542"/>
                      </a:cubicBezTo>
                      <a:cubicBezTo>
                        <a:pt x="417829" y="679"/>
                        <a:pt x="418051" y="849"/>
                        <a:pt x="418187" y="1054"/>
                      </a:cubicBezTo>
                      <a:cubicBezTo>
                        <a:pt x="418323" y="1258"/>
                        <a:pt x="418392" y="1497"/>
                        <a:pt x="418392" y="1770"/>
                      </a:cubicBezTo>
                      <a:lnTo>
                        <a:pt x="418392" y="29345"/>
                      </a:lnTo>
                      <a:cubicBezTo>
                        <a:pt x="420813" y="26787"/>
                        <a:pt x="423252" y="24885"/>
                        <a:pt x="425707" y="23641"/>
                      </a:cubicBezTo>
                      <a:cubicBezTo>
                        <a:pt x="428164" y="22396"/>
                        <a:pt x="430636" y="21773"/>
                        <a:pt x="433126" y="21773"/>
                      </a:cubicBezTo>
                      <a:cubicBezTo>
                        <a:pt x="436195" y="21773"/>
                        <a:pt x="438779" y="22293"/>
                        <a:pt x="440877" y="23334"/>
                      </a:cubicBezTo>
                      <a:cubicBezTo>
                        <a:pt x="442974" y="24374"/>
                        <a:pt x="444670" y="25764"/>
                        <a:pt x="445967" y="27503"/>
                      </a:cubicBezTo>
                      <a:cubicBezTo>
                        <a:pt x="447263" y="29243"/>
                        <a:pt x="448192" y="31280"/>
                        <a:pt x="448755" y="33617"/>
                      </a:cubicBezTo>
                      <a:cubicBezTo>
                        <a:pt x="449318" y="35953"/>
                        <a:pt x="449599" y="38775"/>
                        <a:pt x="449599" y="42083"/>
                      </a:cubicBezTo>
                      <a:close/>
                      <a:moveTo>
                        <a:pt x="504169" y="70119"/>
                      </a:moveTo>
                      <a:cubicBezTo>
                        <a:pt x="504169" y="70392"/>
                        <a:pt x="504101" y="70622"/>
                        <a:pt x="503965" y="70809"/>
                      </a:cubicBezTo>
                      <a:cubicBezTo>
                        <a:pt x="503828" y="70997"/>
                        <a:pt x="503606" y="71159"/>
                        <a:pt x="503300" y="71295"/>
                      </a:cubicBezTo>
                      <a:cubicBezTo>
                        <a:pt x="502993" y="71432"/>
                        <a:pt x="502566" y="71534"/>
                        <a:pt x="502021" y="71602"/>
                      </a:cubicBezTo>
                      <a:cubicBezTo>
                        <a:pt x="501475" y="71671"/>
                        <a:pt x="500793" y="71705"/>
                        <a:pt x="499975" y="71705"/>
                      </a:cubicBezTo>
                      <a:cubicBezTo>
                        <a:pt x="499122" y="71705"/>
                        <a:pt x="498423" y="71671"/>
                        <a:pt x="497877" y="71602"/>
                      </a:cubicBezTo>
                      <a:cubicBezTo>
                        <a:pt x="497331" y="71534"/>
                        <a:pt x="496905" y="71432"/>
                        <a:pt x="496598" y="71295"/>
                      </a:cubicBezTo>
                      <a:cubicBezTo>
                        <a:pt x="496291" y="71159"/>
                        <a:pt x="496069" y="70997"/>
                        <a:pt x="495933" y="70809"/>
                      </a:cubicBezTo>
                      <a:cubicBezTo>
                        <a:pt x="495796" y="70622"/>
                        <a:pt x="495728" y="70392"/>
                        <a:pt x="495728" y="70119"/>
                      </a:cubicBezTo>
                      <a:lnTo>
                        <a:pt x="495728" y="43158"/>
                      </a:lnTo>
                      <a:cubicBezTo>
                        <a:pt x="495728" y="40532"/>
                        <a:pt x="495523" y="38417"/>
                        <a:pt x="495114" y="36814"/>
                      </a:cubicBezTo>
                      <a:cubicBezTo>
                        <a:pt x="494705" y="35211"/>
                        <a:pt x="494108" y="33830"/>
                        <a:pt x="493323" y="32670"/>
                      </a:cubicBezTo>
                      <a:cubicBezTo>
                        <a:pt x="492539" y="31511"/>
                        <a:pt x="491525" y="30624"/>
                        <a:pt x="490280" y="30010"/>
                      </a:cubicBezTo>
                      <a:cubicBezTo>
                        <a:pt x="489035" y="29396"/>
                        <a:pt x="487594" y="29089"/>
                        <a:pt x="485957" y="29089"/>
                      </a:cubicBezTo>
                      <a:cubicBezTo>
                        <a:pt x="483842" y="29089"/>
                        <a:pt x="481727" y="29839"/>
                        <a:pt x="479613" y="31340"/>
                      </a:cubicBezTo>
                      <a:cubicBezTo>
                        <a:pt x="477498" y="32841"/>
                        <a:pt x="475281" y="35041"/>
                        <a:pt x="472962" y="37940"/>
                      </a:cubicBezTo>
                      <a:lnTo>
                        <a:pt x="472962" y="70119"/>
                      </a:lnTo>
                      <a:cubicBezTo>
                        <a:pt x="472962" y="70392"/>
                        <a:pt x="472894" y="70622"/>
                        <a:pt x="472758" y="70809"/>
                      </a:cubicBezTo>
                      <a:cubicBezTo>
                        <a:pt x="472621" y="70997"/>
                        <a:pt x="472400" y="71159"/>
                        <a:pt x="472092" y="71295"/>
                      </a:cubicBezTo>
                      <a:cubicBezTo>
                        <a:pt x="471785" y="71432"/>
                        <a:pt x="471359" y="71534"/>
                        <a:pt x="470814" y="71602"/>
                      </a:cubicBezTo>
                      <a:cubicBezTo>
                        <a:pt x="470268" y="71671"/>
                        <a:pt x="469569" y="71705"/>
                        <a:pt x="468715" y="71705"/>
                      </a:cubicBezTo>
                      <a:cubicBezTo>
                        <a:pt x="467897" y="71705"/>
                        <a:pt x="467215" y="71671"/>
                        <a:pt x="466669" y="71602"/>
                      </a:cubicBezTo>
                      <a:cubicBezTo>
                        <a:pt x="466124" y="71534"/>
                        <a:pt x="465689" y="71432"/>
                        <a:pt x="465364" y="71295"/>
                      </a:cubicBezTo>
                      <a:cubicBezTo>
                        <a:pt x="465041" y="71159"/>
                        <a:pt x="464819" y="70997"/>
                        <a:pt x="464700" y="70809"/>
                      </a:cubicBezTo>
                      <a:cubicBezTo>
                        <a:pt x="464581" y="70622"/>
                        <a:pt x="464521" y="70392"/>
                        <a:pt x="464521" y="70119"/>
                      </a:cubicBezTo>
                      <a:lnTo>
                        <a:pt x="464521" y="24076"/>
                      </a:lnTo>
                      <a:cubicBezTo>
                        <a:pt x="464521" y="23803"/>
                        <a:pt x="464572" y="23572"/>
                        <a:pt x="464674" y="23385"/>
                      </a:cubicBezTo>
                      <a:cubicBezTo>
                        <a:pt x="464777" y="23197"/>
                        <a:pt x="464982" y="23027"/>
                        <a:pt x="465288" y="22873"/>
                      </a:cubicBezTo>
                      <a:cubicBezTo>
                        <a:pt x="465595" y="22720"/>
                        <a:pt x="465987" y="22617"/>
                        <a:pt x="466465" y="22566"/>
                      </a:cubicBezTo>
                      <a:cubicBezTo>
                        <a:pt x="466942" y="22515"/>
                        <a:pt x="467573" y="22490"/>
                        <a:pt x="468357" y="22490"/>
                      </a:cubicBezTo>
                      <a:cubicBezTo>
                        <a:pt x="469108" y="22490"/>
                        <a:pt x="469731" y="22515"/>
                        <a:pt x="470225" y="22566"/>
                      </a:cubicBezTo>
                      <a:cubicBezTo>
                        <a:pt x="470719" y="22617"/>
                        <a:pt x="471103" y="22720"/>
                        <a:pt x="471376" y="22873"/>
                      </a:cubicBezTo>
                      <a:cubicBezTo>
                        <a:pt x="471649" y="23027"/>
                        <a:pt x="471845" y="23197"/>
                        <a:pt x="471964" y="23385"/>
                      </a:cubicBezTo>
                      <a:cubicBezTo>
                        <a:pt x="472083" y="23572"/>
                        <a:pt x="472143" y="23803"/>
                        <a:pt x="472143" y="24076"/>
                      </a:cubicBezTo>
                      <a:lnTo>
                        <a:pt x="472143" y="30163"/>
                      </a:lnTo>
                      <a:cubicBezTo>
                        <a:pt x="474735" y="27264"/>
                        <a:pt x="477319" y="25141"/>
                        <a:pt x="479894" y="23794"/>
                      </a:cubicBezTo>
                      <a:cubicBezTo>
                        <a:pt x="482469" y="22447"/>
                        <a:pt x="485070" y="21773"/>
                        <a:pt x="487696" y="21773"/>
                      </a:cubicBezTo>
                      <a:cubicBezTo>
                        <a:pt x="490766" y="21773"/>
                        <a:pt x="493349" y="22293"/>
                        <a:pt x="495446" y="23334"/>
                      </a:cubicBezTo>
                      <a:cubicBezTo>
                        <a:pt x="497545" y="24374"/>
                        <a:pt x="499241" y="25764"/>
                        <a:pt x="500537" y="27503"/>
                      </a:cubicBezTo>
                      <a:cubicBezTo>
                        <a:pt x="501833" y="29243"/>
                        <a:pt x="502762" y="31280"/>
                        <a:pt x="503325" y="33617"/>
                      </a:cubicBezTo>
                      <a:cubicBezTo>
                        <a:pt x="503888" y="35953"/>
                        <a:pt x="504169" y="38758"/>
                        <a:pt x="504169" y="42032"/>
                      </a:cubicBezTo>
                      <a:close/>
                      <a:moveTo>
                        <a:pt x="527532" y="70119"/>
                      </a:moveTo>
                      <a:cubicBezTo>
                        <a:pt x="527532" y="70392"/>
                        <a:pt x="527465" y="70622"/>
                        <a:pt x="527327" y="70809"/>
                      </a:cubicBezTo>
                      <a:cubicBezTo>
                        <a:pt x="527191" y="70997"/>
                        <a:pt x="526969" y="71159"/>
                        <a:pt x="526663" y="71295"/>
                      </a:cubicBezTo>
                      <a:cubicBezTo>
                        <a:pt x="526356" y="71432"/>
                        <a:pt x="525929" y="71534"/>
                        <a:pt x="525383" y="71602"/>
                      </a:cubicBezTo>
                      <a:cubicBezTo>
                        <a:pt x="524838" y="71671"/>
                        <a:pt x="524138" y="71705"/>
                        <a:pt x="523286" y="71705"/>
                      </a:cubicBezTo>
                      <a:cubicBezTo>
                        <a:pt x="522468" y="71705"/>
                        <a:pt x="521786" y="71671"/>
                        <a:pt x="521240" y="71602"/>
                      </a:cubicBezTo>
                      <a:cubicBezTo>
                        <a:pt x="520694" y="71534"/>
                        <a:pt x="520259" y="71432"/>
                        <a:pt x="519935" y="71295"/>
                      </a:cubicBezTo>
                      <a:cubicBezTo>
                        <a:pt x="519611" y="71159"/>
                        <a:pt x="519389" y="70997"/>
                        <a:pt x="519270" y="70809"/>
                      </a:cubicBezTo>
                      <a:cubicBezTo>
                        <a:pt x="519151" y="70622"/>
                        <a:pt x="519091" y="70392"/>
                        <a:pt x="519091" y="70119"/>
                      </a:cubicBezTo>
                      <a:lnTo>
                        <a:pt x="519091" y="24076"/>
                      </a:lnTo>
                      <a:cubicBezTo>
                        <a:pt x="519091" y="23837"/>
                        <a:pt x="519151" y="23615"/>
                        <a:pt x="519270" y="23410"/>
                      </a:cubicBezTo>
                      <a:cubicBezTo>
                        <a:pt x="519389" y="23206"/>
                        <a:pt x="519611" y="23035"/>
                        <a:pt x="519935" y="22899"/>
                      </a:cubicBezTo>
                      <a:cubicBezTo>
                        <a:pt x="520259" y="22762"/>
                        <a:pt x="520694" y="22660"/>
                        <a:pt x="521240" y="22592"/>
                      </a:cubicBezTo>
                      <a:cubicBezTo>
                        <a:pt x="521786" y="22524"/>
                        <a:pt x="522468" y="22490"/>
                        <a:pt x="523286" y="22490"/>
                      </a:cubicBezTo>
                      <a:cubicBezTo>
                        <a:pt x="524138" y="22490"/>
                        <a:pt x="524838" y="22524"/>
                        <a:pt x="525383" y="22592"/>
                      </a:cubicBezTo>
                      <a:cubicBezTo>
                        <a:pt x="525929" y="22660"/>
                        <a:pt x="526356" y="22762"/>
                        <a:pt x="526663" y="22899"/>
                      </a:cubicBezTo>
                      <a:cubicBezTo>
                        <a:pt x="526969" y="23035"/>
                        <a:pt x="527191" y="23206"/>
                        <a:pt x="527327" y="23410"/>
                      </a:cubicBezTo>
                      <a:cubicBezTo>
                        <a:pt x="527465" y="23615"/>
                        <a:pt x="527532" y="23837"/>
                        <a:pt x="527532" y="24076"/>
                      </a:cubicBezTo>
                      <a:close/>
                      <a:moveTo>
                        <a:pt x="528505" y="8523"/>
                      </a:moveTo>
                      <a:cubicBezTo>
                        <a:pt x="528505" y="10501"/>
                        <a:pt x="528129" y="11848"/>
                        <a:pt x="527379" y="12565"/>
                      </a:cubicBezTo>
                      <a:cubicBezTo>
                        <a:pt x="526628" y="13281"/>
                        <a:pt x="525247" y="13639"/>
                        <a:pt x="523235" y="13639"/>
                      </a:cubicBezTo>
                      <a:cubicBezTo>
                        <a:pt x="521257" y="13639"/>
                        <a:pt x="519901" y="13289"/>
                        <a:pt x="519167" y="12590"/>
                      </a:cubicBezTo>
                      <a:cubicBezTo>
                        <a:pt x="518435" y="11891"/>
                        <a:pt x="518068" y="10569"/>
                        <a:pt x="518068" y="8625"/>
                      </a:cubicBezTo>
                      <a:cubicBezTo>
                        <a:pt x="518068" y="6647"/>
                        <a:pt x="518443" y="5300"/>
                        <a:pt x="519193" y="4584"/>
                      </a:cubicBezTo>
                      <a:cubicBezTo>
                        <a:pt x="519944" y="3868"/>
                        <a:pt x="521325" y="3509"/>
                        <a:pt x="523337" y="3509"/>
                      </a:cubicBezTo>
                      <a:cubicBezTo>
                        <a:pt x="525316" y="3509"/>
                        <a:pt x="526671" y="3859"/>
                        <a:pt x="527405" y="4558"/>
                      </a:cubicBezTo>
                      <a:cubicBezTo>
                        <a:pt x="528138" y="5257"/>
                        <a:pt x="528505" y="6579"/>
                        <a:pt x="528505" y="8523"/>
                      </a:cubicBezTo>
                      <a:close/>
                      <a:moveTo>
                        <a:pt x="582348" y="88383"/>
                      </a:moveTo>
                      <a:cubicBezTo>
                        <a:pt x="582348" y="88655"/>
                        <a:pt x="582271" y="88894"/>
                        <a:pt x="582117" y="89099"/>
                      </a:cubicBezTo>
                      <a:cubicBezTo>
                        <a:pt x="581964" y="89303"/>
                        <a:pt x="581733" y="89474"/>
                        <a:pt x="581427" y="89610"/>
                      </a:cubicBezTo>
                      <a:cubicBezTo>
                        <a:pt x="581120" y="89747"/>
                        <a:pt x="580693" y="89849"/>
                        <a:pt x="580147" y="89917"/>
                      </a:cubicBezTo>
                      <a:cubicBezTo>
                        <a:pt x="579602" y="89986"/>
                        <a:pt x="578920" y="90020"/>
                        <a:pt x="578101" y="90020"/>
                      </a:cubicBezTo>
                      <a:cubicBezTo>
                        <a:pt x="577249" y="90020"/>
                        <a:pt x="576558" y="89986"/>
                        <a:pt x="576030" y="89917"/>
                      </a:cubicBezTo>
                      <a:cubicBezTo>
                        <a:pt x="575501" y="89849"/>
                        <a:pt x="575066" y="89747"/>
                        <a:pt x="574725" y="89610"/>
                      </a:cubicBezTo>
                      <a:cubicBezTo>
                        <a:pt x="574384" y="89474"/>
                        <a:pt x="574153" y="89303"/>
                        <a:pt x="574034" y="89099"/>
                      </a:cubicBezTo>
                      <a:cubicBezTo>
                        <a:pt x="573915" y="88894"/>
                        <a:pt x="573855" y="88655"/>
                        <a:pt x="573855" y="88383"/>
                      </a:cubicBezTo>
                      <a:lnTo>
                        <a:pt x="573855" y="64798"/>
                      </a:lnTo>
                      <a:cubicBezTo>
                        <a:pt x="572457" y="66197"/>
                        <a:pt x="571126" y="67382"/>
                        <a:pt x="569865" y="68354"/>
                      </a:cubicBezTo>
                      <a:cubicBezTo>
                        <a:pt x="568603" y="69326"/>
                        <a:pt x="567358" y="70110"/>
                        <a:pt x="566130" y="70707"/>
                      </a:cubicBezTo>
                      <a:cubicBezTo>
                        <a:pt x="564903" y="71304"/>
                        <a:pt x="563666" y="71730"/>
                        <a:pt x="562421" y="71986"/>
                      </a:cubicBezTo>
                      <a:cubicBezTo>
                        <a:pt x="561176" y="72242"/>
                        <a:pt x="559889" y="72370"/>
                        <a:pt x="558558" y="72370"/>
                      </a:cubicBezTo>
                      <a:cubicBezTo>
                        <a:pt x="555216" y="72370"/>
                        <a:pt x="552368" y="71713"/>
                        <a:pt x="550015" y="70400"/>
                      </a:cubicBezTo>
                      <a:cubicBezTo>
                        <a:pt x="547661" y="69087"/>
                        <a:pt x="545743" y="67314"/>
                        <a:pt x="544259" y="65080"/>
                      </a:cubicBezTo>
                      <a:cubicBezTo>
                        <a:pt x="542776" y="62846"/>
                        <a:pt x="541693" y="60220"/>
                        <a:pt x="541011" y="57201"/>
                      </a:cubicBezTo>
                      <a:cubicBezTo>
                        <a:pt x="540328" y="54183"/>
                        <a:pt x="539987" y="51002"/>
                        <a:pt x="539987" y="47660"/>
                      </a:cubicBezTo>
                      <a:cubicBezTo>
                        <a:pt x="539987" y="43704"/>
                        <a:pt x="540414" y="40131"/>
                        <a:pt x="541266" y="36942"/>
                      </a:cubicBezTo>
                      <a:cubicBezTo>
                        <a:pt x="542119" y="33753"/>
                        <a:pt x="543389" y="31033"/>
                        <a:pt x="545078" y="28782"/>
                      </a:cubicBezTo>
                      <a:cubicBezTo>
                        <a:pt x="546766" y="26531"/>
                        <a:pt x="548846" y="24800"/>
                        <a:pt x="551319" y="23589"/>
                      </a:cubicBezTo>
                      <a:cubicBezTo>
                        <a:pt x="553792" y="22379"/>
                        <a:pt x="556648" y="21773"/>
                        <a:pt x="559889" y="21773"/>
                      </a:cubicBezTo>
                      <a:cubicBezTo>
                        <a:pt x="561253" y="21773"/>
                        <a:pt x="562532" y="21918"/>
                        <a:pt x="563725" y="22208"/>
                      </a:cubicBezTo>
                      <a:cubicBezTo>
                        <a:pt x="564919" y="22498"/>
                        <a:pt x="566105" y="22959"/>
                        <a:pt x="567281" y="23589"/>
                      </a:cubicBezTo>
                      <a:cubicBezTo>
                        <a:pt x="568457" y="24220"/>
                        <a:pt x="569652" y="25039"/>
                        <a:pt x="570862" y="26045"/>
                      </a:cubicBezTo>
                      <a:cubicBezTo>
                        <a:pt x="572073" y="27051"/>
                        <a:pt x="573395" y="28254"/>
                        <a:pt x="574827" y="29652"/>
                      </a:cubicBezTo>
                      <a:lnTo>
                        <a:pt x="574827" y="24076"/>
                      </a:lnTo>
                      <a:cubicBezTo>
                        <a:pt x="574827" y="23769"/>
                        <a:pt x="574895" y="23521"/>
                        <a:pt x="575032" y="23334"/>
                      </a:cubicBezTo>
                      <a:cubicBezTo>
                        <a:pt x="575169" y="23146"/>
                        <a:pt x="575390" y="22984"/>
                        <a:pt x="575697" y="22848"/>
                      </a:cubicBezTo>
                      <a:cubicBezTo>
                        <a:pt x="576004" y="22711"/>
                        <a:pt x="576396" y="22617"/>
                        <a:pt x="576874" y="22566"/>
                      </a:cubicBezTo>
                      <a:cubicBezTo>
                        <a:pt x="577351" y="22515"/>
                        <a:pt x="577948" y="22490"/>
                        <a:pt x="578664" y="22490"/>
                      </a:cubicBezTo>
                      <a:cubicBezTo>
                        <a:pt x="579346" y="22490"/>
                        <a:pt x="579926" y="22515"/>
                        <a:pt x="580404" y="22566"/>
                      </a:cubicBezTo>
                      <a:cubicBezTo>
                        <a:pt x="580881" y="22617"/>
                        <a:pt x="581265" y="22711"/>
                        <a:pt x="581554" y="22848"/>
                      </a:cubicBezTo>
                      <a:cubicBezTo>
                        <a:pt x="581845" y="22984"/>
                        <a:pt x="582050" y="23146"/>
                        <a:pt x="582169" y="23334"/>
                      </a:cubicBezTo>
                      <a:cubicBezTo>
                        <a:pt x="582288" y="23521"/>
                        <a:pt x="582348" y="23769"/>
                        <a:pt x="582348" y="24076"/>
                      </a:cubicBezTo>
                      <a:close/>
                      <a:moveTo>
                        <a:pt x="573855" y="37735"/>
                      </a:moveTo>
                      <a:cubicBezTo>
                        <a:pt x="571570" y="34904"/>
                        <a:pt x="569361" y="32747"/>
                        <a:pt x="567230" y="31263"/>
                      </a:cubicBezTo>
                      <a:cubicBezTo>
                        <a:pt x="565098" y="29780"/>
                        <a:pt x="562873" y="29038"/>
                        <a:pt x="560554" y="29038"/>
                      </a:cubicBezTo>
                      <a:cubicBezTo>
                        <a:pt x="558405" y="29038"/>
                        <a:pt x="556581" y="29550"/>
                        <a:pt x="555080" y="30573"/>
                      </a:cubicBezTo>
                      <a:cubicBezTo>
                        <a:pt x="553579" y="31596"/>
                        <a:pt x="552359" y="32943"/>
                        <a:pt x="551422" y="34614"/>
                      </a:cubicBezTo>
                      <a:cubicBezTo>
                        <a:pt x="550484" y="36285"/>
                        <a:pt x="549802" y="38178"/>
                        <a:pt x="549375" y="40293"/>
                      </a:cubicBezTo>
                      <a:cubicBezTo>
                        <a:pt x="548949" y="42408"/>
                        <a:pt x="548736" y="44556"/>
                        <a:pt x="548736" y="46739"/>
                      </a:cubicBezTo>
                      <a:cubicBezTo>
                        <a:pt x="548736" y="49092"/>
                        <a:pt x="548915" y="51377"/>
                        <a:pt x="549273" y="53594"/>
                      </a:cubicBezTo>
                      <a:cubicBezTo>
                        <a:pt x="549631" y="55811"/>
                        <a:pt x="550253" y="57772"/>
                        <a:pt x="551140" y="59478"/>
                      </a:cubicBezTo>
                      <a:cubicBezTo>
                        <a:pt x="552027" y="61183"/>
                        <a:pt x="553204" y="62556"/>
                        <a:pt x="554670" y="63596"/>
                      </a:cubicBezTo>
                      <a:cubicBezTo>
                        <a:pt x="556137" y="64636"/>
                        <a:pt x="557979" y="65156"/>
                        <a:pt x="560195" y="65156"/>
                      </a:cubicBezTo>
                      <a:cubicBezTo>
                        <a:pt x="561321" y="65156"/>
                        <a:pt x="562404" y="65003"/>
                        <a:pt x="563444" y="64696"/>
                      </a:cubicBezTo>
                      <a:cubicBezTo>
                        <a:pt x="564485" y="64389"/>
                        <a:pt x="565550" y="63877"/>
                        <a:pt x="566642" y="63161"/>
                      </a:cubicBezTo>
                      <a:cubicBezTo>
                        <a:pt x="567733" y="62445"/>
                        <a:pt x="568876" y="61515"/>
                        <a:pt x="570069" y="60373"/>
                      </a:cubicBezTo>
                      <a:cubicBezTo>
                        <a:pt x="571263" y="59230"/>
                        <a:pt x="572525" y="57824"/>
                        <a:pt x="573855" y="56152"/>
                      </a:cubicBezTo>
                      <a:close/>
                      <a:moveTo>
                        <a:pt x="636918" y="70119"/>
                      </a:moveTo>
                      <a:cubicBezTo>
                        <a:pt x="636918" y="70392"/>
                        <a:pt x="636858" y="70622"/>
                        <a:pt x="636739" y="70809"/>
                      </a:cubicBezTo>
                      <a:cubicBezTo>
                        <a:pt x="636619" y="70997"/>
                        <a:pt x="636407" y="71159"/>
                        <a:pt x="636099" y="71295"/>
                      </a:cubicBezTo>
                      <a:cubicBezTo>
                        <a:pt x="635792" y="71432"/>
                        <a:pt x="635391" y="71534"/>
                        <a:pt x="634897" y="71602"/>
                      </a:cubicBezTo>
                      <a:cubicBezTo>
                        <a:pt x="634403" y="71671"/>
                        <a:pt x="633797" y="71705"/>
                        <a:pt x="633081" y="71705"/>
                      </a:cubicBezTo>
                      <a:cubicBezTo>
                        <a:pt x="632297" y="71705"/>
                        <a:pt x="631657" y="71671"/>
                        <a:pt x="631162" y="71602"/>
                      </a:cubicBezTo>
                      <a:cubicBezTo>
                        <a:pt x="630668" y="71534"/>
                        <a:pt x="630276" y="71432"/>
                        <a:pt x="629986" y="71295"/>
                      </a:cubicBezTo>
                      <a:cubicBezTo>
                        <a:pt x="629696" y="71159"/>
                        <a:pt x="629500" y="70997"/>
                        <a:pt x="629397" y="70809"/>
                      </a:cubicBezTo>
                      <a:cubicBezTo>
                        <a:pt x="629295" y="70622"/>
                        <a:pt x="629244" y="70392"/>
                        <a:pt x="629244" y="70119"/>
                      </a:cubicBezTo>
                      <a:lnTo>
                        <a:pt x="629244" y="64031"/>
                      </a:lnTo>
                      <a:cubicBezTo>
                        <a:pt x="626618" y="66930"/>
                        <a:pt x="624025" y="69044"/>
                        <a:pt x="621468" y="70375"/>
                      </a:cubicBezTo>
                      <a:cubicBezTo>
                        <a:pt x="618909" y="71705"/>
                        <a:pt x="616318" y="72370"/>
                        <a:pt x="613692" y="72370"/>
                      </a:cubicBezTo>
                      <a:cubicBezTo>
                        <a:pt x="610622" y="72370"/>
                        <a:pt x="608039" y="71858"/>
                        <a:pt x="605941" y="70835"/>
                      </a:cubicBezTo>
                      <a:cubicBezTo>
                        <a:pt x="603843" y="69812"/>
                        <a:pt x="602146" y="68422"/>
                        <a:pt x="600850" y="66666"/>
                      </a:cubicBezTo>
                      <a:cubicBezTo>
                        <a:pt x="599555" y="64909"/>
                        <a:pt x="598625" y="62863"/>
                        <a:pt x="598062" y="60526"/>
                      </a:cubicBezTo>
                      <a:cubicBezTo>
                        <a:pt x="597499" y="58190"/>
                        <a:pt x="597218" y="55351"/>
                        <a:pt x="597218" y="52008"/>
                      </a:cubicBezTo>
                      <a:lnTo>
                        <a:pt x="597218" y="24076"/>
                      </a:lnTo>
                      <a:cubicBezTo>
                        <a:pt x="597218" y="23803"/>
                        <a:pt x="597278" y="23572"/>
                        <a:pt x="597397" y="23385"/>
                      </a:cubicBezTo>
                      <a:cubicBezTo>
                        <a:pt x="597516" y="23197"/>
                        <a:pt x="597747" y="23027"/>
                        <a:pt x="598088" y="22873"/>
                      </a:cubicBezTo>
                      <a:cubicBezTo>
                        <a:pt x="598429" y="22720"/>
                        <a:pt x="598873" y="22617"/>
                        <a:pt x="599418" y="22566"/>
                      </a:cubicBezTo>
                      <a:cubicBezTo>
                        <a:pt x="599963" y="22515"/>
                        <a:pt x="600646" y="22490"/>
                        <a:pt x="601464" y="22490"/>
                      </a:cubicBezTo>
                      <a:cubicBezTo>
                        <a:pt x="602283" y="22490"/>
                        <a:pt x="602965" y="22515"/>
                        <a:pt x="603510" y="22566"/>
                      </a:cubicBezTo>
                      <a:cubicBezTo>
                        <a:pt x="604056" y="22617"/>
                        <a:pt x="604491" y="22720"/>
                        <a:pt x="604815" y="22873"/>
                      </a:cubicBezTo>
                      <a:cubicBezTo>
                        <a:pt x="605139" y="23027"/>
                        <a:pt x="605370" y="23197"/>
                        <a:pt x="605506" y="23385"/>
                      </a:cubicBezTo>
                      <a:cubicBezTo>
                        <a:pt x="605642" y="23572"/>
                        <a:pt x="605711" y="23803"/>
                        <a:pt x="605711" y="24076"/>
                      </a:cubicBezTo>
                      <a:lnTo>
                        <a:pt x="605711" y="50883"/>
                      </a:lnTo>
                      <a:cubicBezTo>
                        <a:pt x="605711" y="53577"/>
                        <a:pt x="605907" y="55735"/>
                        <a:pt x="606299" y="57355"/>
                      </a:cubicBezTo>
                      <a:cubicBezTo>
                        <a:pt x="606691" y="58975"/>
                        <a:pt x="607288" y="60356"/>
                        <a:pt x="608090" y="61498"/>
                      </a:cubicBezTo>
                      <a:cubicBezTo>
                        <a:pt x="608891" y="62641"/>
                        <a:pt x="609905" y="63528"/>
                        <a:pt x="611133" y="64159"/>
                      </a:cubicBezTo>
                      <a:cubicBezTo>
                        <a:pt x="612361" y="64790"/>
                        <a:pt x="613794" y="65105"/>
                        <a:pt x="615431" y="65105"/>
                      </a:cubicBezTo>
                      <a:cubicBezTo>
                        <a:pt x="617545" y="65105"/>
                        <a:pt x="619651" y="64355"/>
                        <a:pt x="621749" y="62854"/>
                      </a:cubicBezTo>
                      <a:cubicBezTo>
                        <a:pt x="623847" y="61354"/>
                        <a:pt x="626072" y="59154"/>
                        <a:pt x="628426" y="56255"/>
                      </a:cubicBezTo>
                      <a:lnTo>
                        <a:pt x="628426" y="24076"/>
                      </a:lnTo>
                      <a:cubicBezTo>
                        <a:pt x="628426" y="23803"/>
                        <a:pt x="628485" y="23572"/>
                        <a:pt x="628605" y="23385"/>
                      </a:cubicBezTo>
                      <a:cubicBezTo>
                        <a:pt x="628724" y="23197"/>
                        <a:pt x="628954" y="23027"/>
                        <a:pt x="629295" y="22873"/>
                      </a:cubicBezTo>
                      <a:cubicBezTo>
                        <a:pt x="629636" y="22720"/>
                        <a:pt x="630071" y="22617"/>
                        <a:pt x="630599" y="22566"/>
                      </a:cubicBezTo>
                      <a:cubicBezTo>
                        <a:pt x="631128" y="22515"/>
                        <a:pt x="631819" y="22490"/>
                        <a:pt x="632672" y="22490"/>
                      </a:cubicBezTo>
                      <a:cubicBezTo>
                        <a:pt x="633490" y="22490"/>
                        <a:pt x="634172" y="22515"/>
                        <a:pt x="634718" y="22566"/>
                      </a:cubicBezTo>
                      <a:cubicBezTo>
                        <a:pt x="635264" y="22617"/>
                        <a:pt x="635691" y="22720"/>
                        <a:pt x="635997" y="22873"/>
                      </a:cubicBezTo>
                      <a:cubicBezTo>
                        <a:pt x="636304" y="23027"/>
                        <a:pt x="636534" y="23197"/>
                        <a:pt x="636688" y="23385"/>
                      </a:cubicBezTo>
                      <a:cubicBezTo>
                        <a:pt x="636841" y="23572"/>
                        <a:pt x="636918" y="23803"/>
                        <a:pt x="636918" y="24076"/>
                      </a:cubicBezTo>
                      <a:close/>
                      <a:moveTo>
                        <a:pt x="691335" y="45102"/>
                      </a:moveTo>
                      <a:cubicBezTo>
                        <a:pt x="691335" y="46432"/>
                        <a:pt x="691000" y="47378"/>
                        <a:pt x="690333" y="47941"/>
                      </a:cubicBezTo>
                      <a:cubicBezTo>
                        <a:pt x="689665" y="48504"/>
                        <a:pt x="688902" y="48785"/>
                        <a:pt x="688046" y="48785"/>
                      </a:cubicBezTo>
                      <a:lnTo>
                        <a:pt x="657723" y="48785"/>
                      </a:lnTo>
                      <a:cubicBezTo>
                        <a:pt x="657723" y="51343"/>
                        <a:pt x="657980" y="53646"/>
                        <a:pt x="658493" y="55692"/>
                      </a:cubicBezTo>
                      <a:cubicBezTo>
                        <a:pt x="659008" y="57738"/>
                        <a:pt x="659865" y="59495"/>
                        <a:pt x="661064" y="60961"/>
                      </a:cubicBezTo>
                      <a:cubicBezTo>
                        <a:pt x="662263" y="62428"/>
                        <a:pt x="663824" y="63553"/>
                        <a:pt x="665743" y="64338"/>
                      </a:cubicBezTo>
                      <a:cubicBezTo>
                        <a:pt x="667662" y="65122"/>
                        <a:pt x="670009" y="65514"/>
                        <a:pt x="672786" y="65514"/>
                      </a:cubicBezTo>
                      <a:cubicBezTo>
                        <a:pt x="674979" y="65514"/>
                        <a:pt x="676933" y="65335"/>
                        <a:pt x="678646" y="64977"/>
                      </a:cubicBezTo>
                      <a:cubicBezTo>
                        <a:pt x="680360" y="64619"/>
                        <a:pt x="681842" y="64218"/>
                        <a:pt x="683093" y="63775"/>
                      </a:cubicBezTo>
                      <a:cubicBezTo>
                        <a:pt x="684344" y="63332"/>
                        <a:pt x="685372" y="62931"/>
                        <a:pt x="686178" y="62573"/>
                      </a:cubicBezTo>
                      <a:cubicBezTo>
                        <a:pt x="686983" y="62215"/>
                        <a:pt x="687591" y="62036"/>
                        <a:pt x="688003" y="62036"/>
                      </a:cubicBezTo>
                      <a:cubicBezTo>
                        <a:pt x="688243" y="62036"/>
                        <a:pt x="688457" y="62095"/>
                        <a:pt x="688646" y="62215"/>
                      </a:cubicBezTo>
                      <a:cubicBezTo>
                        <a:pt x="688833" y="62334"/>
                        <a:pt x="688979" y="62513"/>
                        <a:pt x="689082" y="62752"/>
                      </a:cubicBezTo>
                      <a:cubicBezTo>
                        <a:pt x="689185" y="62991"/>
                        <a:pt x="689262" y="63323"/>
                        <a:pt x="689313" y="63749"/>
                      </a:cubicBezTo>
                      <a:cubicBezTo>
                        <a:pt x="689365" y="64176"/>
                        <a:pt x="689391" y="64696"/>
                        <a:pt x="689391" y="65310"/>
                      </a:cubicBezTo>
                      <a:cubicBezTo>
                        <a:pt x="689391" y="65753"/>
                        <a:pt x="689373" y="66137"/>
                        <a:pt x="689339" y="66461"/>
                      </a:cubicBezTo>
                      <a:cubicBezTo>
                        <a:pt x="689306" y="66785"/>
                        <a:pt x="689263" y="67075"/>
                        <a:pt x="689212" y="67331"/>
                      </a:cubicBezTo>
                      <a:cubicBezTo>
                        <a:pt x="689160" y="67586"/>
                        <a:pt x="689075" y="67817"/>
                        <a:pt x="688956" y="68021"/>
                      </a:cubicBezTo>
                      <a:cubicBezTo>
                        <a:pt x="688836" y="68226"/>
                        <a:pt x="688683" y="68422"/>
                        <a:pt x="688495" y="68610"/>
                      </a:cubicBezTo>
                      <a:cubicBezTo>
                        <a:pt x="688308" y="68797"/>
                        <a:pt x="687753" y="69104"/>
                        <a:pt x="686833" y="69530"/>
                      </a:cubicBezTo>
                      <a:cubicBezTo>
                        <a:pt x="685912" y="69957"/>
                        <a:pt x="684719" y="70375"/>
                        <a:pt x="683252" y="70784"/>
                      </a:cubicBezTo>
                      <a:cubicBezTo>
                        <a:pt x="681785" y="71193"/>
                        <a:pt x="680088" y="71560"/>
                        <a:pt x="678162" y="71884"/>
                      </a:cubicBezTo>
                      <a:cubicBezTo>
                        <a:pt x="676235" y="72208"/>
                        <a:pt x="674179" y="72370"/>
                        <a:pt x="671996" y="72370"/>
                      </a:cubicBezTo>
                      <a:cubicBezTo>
                        <a:pt x="668211" y="72370"/>
                        <a:pt x="664894" y="71841"/>
                        <a:pt x="662046" y="70784"/>
                      </a:cubicBezTo>
                      <a:cubicBezTo>
                        <a:pt x="659198" y="69727"/>
                        <a:pt x="656802" y="68158"/>
                        <a:pt x="654858" y="66077"/>
                      </a:cubicBezTo>
                      <a:cubicBezTo>
                        <a:pt x="652914" y="63997"/>
                        <a:pt x="651448" y="61388"/>
                        <a:pt x="650458" y="58250"/>
                      </a:cubicBezTo>
                      <a:cubicBezTo>
                        <a:pt x="649469" y="55112"/>
                        <a:pt x="648975" y="51463"/>
                        <a:pt x="648975" y="47302"/>
                      </a:cubicBezTo>
                      <a:cubicBezTo>
                        <a:pt x="648975" y="43345"/>
                        <a:pt x="649487" y="39790"/>
                        <a:pt x="650510" y="36635"/>
                      </a:cubicBezTo>
                      <a:cubicBezTo>
                        <a:pt x="651533" y="33480"/>
                        <a:pt x="653008" y="30803"/>
                        <a:pt x="654935" y="28603"/>
                      </a:cubicBezTo>
                      <a:cubicBezTo>
                        <a:pt x="656862" y="26403"/>
                        <a:pt x="659190" y="24715"/>
                        <a:pt x="661918" y="23538"/>
                      </a:cubicBezTo>
                      <a:cubicBezTo>
                        <a:pt x="664647" y="22362"/>
                        <a:pt x="667699" y="21773"/>
                        <a:pt x="671076" y="21773"/>
                      </a:cubicBezTo>
                      <a:cubicBezTo>
                        <a:pt x="674691" y="21773"/>
                        <a:pt x="677769" y="22353"/>
                        <a:pt x="680309" y="23513"/>
                      </a:cubicBezTo>
                      <a:cubicBezTo>
                        <a:pt x="682851" y="24672"/>
                        <a:pt x="684940" y="26233"/>
                        <a:pt x="686577" y="28194"/>
                      </a:cubicBezTo>
                      <a:cubicBezTo>
                        <a:pt x="688214" y="30155"/>
                        <a:pt x="689416" y="32457"/>
                        <a:pt x="690184" y="35100"/>
                      </a:cubicBezTo>
                      <a:cubicBezTo>
                        <a:pt x="690951" y="37744"/>
                        <a:pt x="691335" y="40566"/>
                        <a:pt x="691335" y="43567"/>
                      </a:cubicBezTo>
                      <a:close/>
                      <a:moveTo>
                        <a:pt x="682842" y="42595"/>
                      </a:moveTo>
                      <a:cubicBezTo>
                        <a:pt x="682944" y="38161"/>
                        <a:pt x="681958" y="34683"/>
                        <a:pt x="679882" y="32159"/>
                      </a:cubicBezTo>
                      <a:cubicBezTo>
                        <a:pt x="677806" y="29635"/>
                        <a:pt x="674727" y="28373"/>
                        <a:pt x="670643" y="28373"/>
                      </a:cubicBezTo>
                      <a:cubicBezTo>
                        <a:pt x="668550" y="28373"/>
                        <a:pt x="666713" y="28765"/>
                        <a:pt x="665135" y="29550"/>
                      </a:cubicBezTo>
                      <a:cubicBezTo>
                        <a:pt x="663557" y="30334"/>
                        <a:pt x="662236" y="31374"/>
                        <a:pt x="661172" y="32670"/>
                      </a:cubicBezTo>
                      <a:cubicBezTo>
                        <a:pt x="660108" y="33966"/>
                        <a:pt x="659284" y="35475"/>
                        <a:pt x="658701" y="37198"/>
                      </a:cubicBezTo>
                      <a:cubicBezTo>
                        <a:pt x="658118" y="38920"/>
                        <a:pt x="657791" y="40719"/>
                        <a:pt x="657723" y="42595"/>
                      </a:cubicBezTo>
                      <a:close/>
                      <a:moveTo>
                        <a:pt x="732543" y="57585"/>
                      </a:moveTo>
                      <a:cubicBezTo>
                        <a:pt x="732543" y="59938"/>
                        <a:pt x="732108" y="62036"/>
                        <a:pt x="731239" y="63877"/>
                      </a:cubicBezTo>
                      <a:cubicBezTo>
                        <a:pt x="730369" y="65719"/>
                        <a:pt x="729133" y="67271"/>
                        <a:pt x="727530" y="68533"/>
                      </a:cubicBezTo>
                      <a:cubicBezTo>
                        <a:pt x="725927" y="69795"/>
                        <a:pt x="724017" y="70750"/>
                        <a:pt x="721799" y="71398"/>
                      </a:cubicBezTo>
                      <a:cubicBezTo>
                        <a:pt x="719583" y="72046"/>
                        <a:pt x="717144" y="72370"/>
                        <a:pt x="714484" y="72370"/>
                      </a:cubicBezTo>
                      <a:cubicBezTo>
                        <a:pt x="712847" y="72370"/>
                        <a:pt x="711287" y="72242"/>
                        <a:pt x="709803" y="71986"/>
                      </a:cubicBezTo>
                      <a:cubicBezTo>
                        <a:pt x="708319" y="71730"/>
                        <a:pt x="706989" y="71406"/>
                        <a:pt x="705813" y="71014"/>
                      </a:cubicBezTo>
                      <a:cubicBezTo>
                        <a:pt x="704635" y="70622"/>
                        <a:pt x="703638" y="70213"/>
                        <a:pt x="702819" y="69786"/>
                      </a:cubicBezTo>
                      <a:cubicBezTo>
                        <a:pt x="702001" y="69360"/>
                        <a:pt x="701404" y="68976"/>
                        <a:pt x="701029" y="68635"/>
                      </a:cubicBezTo>
                      <a:cubicBezTo>
                        <a:pt x="700654" y="68294"/>
                        <a:pt x="700381" y="67817"/>
                        <a:pt x="700210" y="67203"/>
                      </a:cubicBezTo>
                      <a:cubicBezTo>
                        <a:pt x="700040" y="66589"/>
                        <a:pt x="699955" y="65753"/>
                        <a:pt x="699955" y="64696"/>
                      </a:cubicBezTo>
                      <a:cubicBezTo>
                        <a:pt x="699955" y="64048"/>
                        <a:pt x="699988" y="63502"/>
                        <a:pt x="700057" y="63059"/>
                      </a:cubicBezTo>
                      <a:cubicBezTo>
                        <a:pt x="700125" y="62615"/>
                        <a:pt x="700210" y="62257"/>
                        <a:pt x="700313" y="61984"/>
                      </a:cubicBezTo>
                      <a:cubicBezTo>
                        <a:pt x="700415" y="61712"/>
                        <a:pt x="700560" y="61515"/>
                        <a:pt x="700747" y="61396"/>
                      </a:cubicBezTo>
                      <a:cubicBezTo>
                        <a:pt x="700935" y="61277"/>
                        <a:pt x="701148" y="61217"/>
                        <a:pt x="701387" y="61217"/>
                      </a:cubicBezTo>
                      <a:cubicBezTo>
                        <a:pt x="701762" y="61217"/>
                        <a:pt x="702316" y="61447"/>
                        <a:pt x="703049" y="61908"/>
                      </a:cubicBezTo>
                      <a:cubicBezTo>
                        <a:pt x="703783" y="62368"/>
                        <a:pt x="704687" y="62871"/>
                        <a:pt x="705761" y="63417"/>
                      </a:cubicBezTo>
                      <a:cubicBezTo>
                        <a:pt x="706836" y="63963"/>
                        <a:pt x="708106" y="64466"/>
                        <a:pt x="709572" y="64926"/>
                      </a:cubicBezTo>
                      <a:cubicBezTo>
                        <a:pt x="711039" y="65387"/>
                        <a:pt x="712727" y="65617"/>
                        <a:pt x="714638" y="65617"/>
                      </a:cubicBezTo>
                      <a:cubicBezTo>
                        <a:pt x="716070" y="65617"/>
                        <a:pt x="717366" y="65463"/>
                        <a:pt x="718526" y="65156"/>
                      </a:cubicBezTo>
                      <a:cubicBezTo>
                        <a:pt x="719685" y="64849"/>
                        <a:pt x="720691" y="64397"/>
                        <a:pt x="721544" y="63801"/>
                      </a:cubicBezTo>
                      <a:cubicBezTo>
                        <a:pt x="722397" y="63204"/>
                        <a:pt x="723053" y="62445"/>
                        <a:pt x="723514" y="61524"/>
                      </a:cubicBezTo>
                      <a:cubicBezTo>
                        <a:pt x="723974" y="60603"/>
                        <a:pt x="724204" y="59512"/>
                        <a:pt x="724204" y="58250"/>
                      </a:cubicBezTo>
                      <a:cubicBezTo>
                        <a:pt x="724204" y="56954"/>
                        <a:pt x="723871" y="55862"/>
                        <a:pt x="723206" y="54976"/>
                      </a:cubicBezTo>
                      <a:cubicBezTo>
                        <a:pt x="722541" y="54089"/>
                        <a:pt x="721663" y="53304"/>
                        <a:pt x="720572" y="52622"/>
                      </a:cubicBezTo>
                      <a:cubicBezTo>
                        <a:pt x="719480" y="51940"/>
                        <a:pt x="718252" y="51335"/>
                        <a:pt x="716888" y="50806"/>
                      </a:cubicBezTo>
                      <a:cubicBezTo>
                        <a:pt x="715524" y="50278"/>
                        <a:pt x="714117" y="49723"/>
                        <a:pt x="712668" y="49143"/>
                      </a:cubicBezTo>
                      <a:cubicBezTo>
                        <a:pt x="711218" y="48564"/>
                        <a:pt x="709803" y="47907"/>
                        <a:pt x="708422" y="47174"/>
                      </a:cubicBezTo>
                      <a:cubicBezTo>
                        <a:pt x="707040" y="46441"/>
                        <a:pt x="705804" y="45545"/>
                        <a:pt x="704712" y="44488"/>
                      </a:cubicBezTo>
                      <a:cubicBezTo>
                        <a:pt x="703621" y="43431"/>
                        <a:pt x="702743" y="42169"/>
                        <a:pt x="702078" y="40702"/>
                      </a:cubicBezTo>
                      <a:cubicBezTo>
                        <a:pt x="701412" y="39236"/>
                        <a:pt x="701080" y="37479"/>
                        <a:pt x="701080" y="35433"/>
                      </a:cubicBezTo>
                      <a:cubicBezTo>
                        <a:pt x="701080" y="33625"/>
                        <a:pt x="701429" y="31894"/>
                        <a:pt x="702128" y="30240"/>
                      </a:cubicBezTo>
                      <a:cubicBezTo>
                        <a:pt x="702827" y="28586"/>
                        <a:pt x="703876" y="27137"/>
                        <a:pt x="705275" y="25892"/>
                      </a:cubicBezTo>
                      <a:cubicBezTo>
                        <a:pt x="706674" y="24647"/>
                        <a:pt x="708422" y="23649"/>
                        <a:pt x="710519" y="22899"/>
                      </a:cubicBezTo>
                      <a:cubicBezTo>
                        <a:pt x="712616" y="22149"/>
                        <a:pt x="715063" y="21773"/>
                        <a:pt x="717860" y="21773"/>
                      </a:cubicBezTo>
                      <a:cubicBezTo>
                        <a:pt x="719089" y="21773"/>
                        <a:pt x="720316" y="21876"/>
                        <a:pt x="721544" y="22080"/>
                      </a:cubicBezTo>
                      <a:cubicBezTo>
                        <a:pt x="722772" y="22285"/>
                        <a:pt x="723880" y="22541"/>
                        <a:pt x="724869" y="22848"/>
                      </a:cubicBezTo>
                      <a:cubicBezTo>
                        <a:pt x="725858" y="23155"/>
                        <a:pt x="726702" y="23487"/>
                        <a:pt x="727402" y="23845"/>
                      </a:cubicBezTo>
                      <a:cubicBezTo>
                        <a:pt x="728101" y="24203"/>
                        <a:pt x="728630" y="24519"/>
                        <a:pt x="728988" y="24792"/>
                      </a:cubicBezTo>
                      <a:cubicBezTo>
                        <a:pt x="729346" y="25065"/>
                        <a:pt x="729584" y="25303"/>
                        <a:pt x="729704" y="25508"/>
                      </a:cubicBezTo>
                      <a:cubicBezTo>
                        <a:pt x="729823" y="25713"/>
                        <a:pt x="729908" y="25943"/>
                        <a:pt x="729959" y="26199"/>
                      </a:cubicBezTo>
                      <a:cubicBezTo>
                        <a:pt x="730011" y="26454"/>
                        <a:pt x="730062" y="26770"/>
                        <a:pt x="730113" y="27145"/>
                      </a:cubicBezTo>
                      <a:cubicBezTo>
                        <a:pt x="730164" y="27520"/>
                        <a:pt x="730190" y="27981"/>
                        <a:pt x="730190" y="28526"/>
                      </a:cubicBezTo>
                      <a:cubicBezTo>
                        <a:pt x="730190" y="29106"/>
                        <a:pt x="730164" y="29609"/>
                        <a:pt x="730113" y="30036"/>
                      </a:cubicBezTo>
                      <a:cubicBezTo>
                        <a:pt x="730062" y="30462"/>
                        <a:pt x="729977" y="30811"/>
                        <a:pt x="729858" y="31084"/>
                      </a:cubicBezTo>
                      <a:cubicBezTo>
                        <a:pt x="729738" y="31357"/>
                        <a:pt x="729593" y="31553"/>
                        <a:pt x="729422" y="31673"/>
                      </a:cubicBezTo>
                      <a:cubicBezTo>
                        <a:pt x="729252" y="31792"/>
                        <a:pt x="729064" y="31852"/>
                        <a:pt x="728859" y="31852"/>
                      </a:cubicBezTo>
                      <a:cubicBezTo>
                        <a:pt x="728553" y="31852"/>
                        <a:pt x="728109" y="31664"/>
                        <a:pt x="727530" y="31289"/>
                      </a:cubicBezTo>
                      <a:cubicBezTo>
                        <a:pt x="726950" y="30914"/>
                        <a:pt x="726199" y="30513"/>
                        <a:pt x="725279" y="30087"/>
                      </a:cubicBezTo>
                      <a:cubicBezTo>
                        <a:pt x="724358" y="29660"/>
                        <a:pt x="723275" y="29260"/>
                        <a:pt x="722030" y="28884"/>
                      </a:cubicBezTo>
                      <a:cubicBezTo>
                        <a:pt x="720785" y="28509"/>
                        <a:pt x="719361" y="28322"/>
                        <a:pt x="717758" y="28322"/>
                      </a:cubicBezTo>
                      <a:cubicBezTo>
                        <a:pt x="716325" y="28322"/>
                        <a:pt x="715063" y="28484"/>
                        <a:pt x="713972" y="28808"/>
                      </a:cubicBezTo>
                      <a:cubicBezTo>
                        <a:pt x="712881" y="29132"/>
                        <a:pt x="711986" y="29592"/>
                        <a:pt x="711287" y="30189"/>
                      </a:cubicBezTo>
                      <a:cubicBezTo>
                        <a:pt x="710587" y="30786"/>
                        <a:pt x="710059" y="31494"/>
                        <a:pt x="709701" y="32312"/>
                      </a:cubicBezTo>
                      <a:cubicBezTo>
                        <a:pt x="709343" y="33131"/>
                        <a:pt x="709164" y="34017"/>
                        <a:pt x="709164" y="34972"/>
                      </a:cubicBezTo>
                      <a:cubicBezTo>
                        <a:pt x="709164" y="36303"/>
                        <a:pt x="709505" y="37420"/>
                        <a:pt x="710187" y="38323"/>
                      </a:cubicBezTo>
                      <a:cubicBezTo>
                        <a:pt x="710868" y="39227"/>
                        <a:pt x="711755" y="40020"/>
                        <a:pt x="712847" y="40702"/>
                      </a:cubicBezTo>
                      <a:cubicBezTo>
                        <a:pt x="713938" y="41384"/>
                        <a:pt x="715183" y="41998"/>
                        <a:pt x="716582" y="42544"/>
                      </a:cubicBezTo>
                      <a:cubicBezTo>
                        <a:pt x="717980" y="43090"/>
                        <a:pt x="719404" y="43652"/>
                        <a:pt x="720854" y="44232"/>
                      </a:cubicBezTo>
                      <a:cubicBezTo>
                        <a:pt x="722302" y="44812"/>
                        <a:pt x="723735" y="45460"/>
                        <a:pt x="725150" y="46176"/>
                      </a:cubicBezTo>
                      <a:cubicBezTo>
                        <a:pt x="726566" y="46893"/>
                        <a:pt x="727819" y="47762"/>
                        <a:pt x="728911" y="48785"/>
                      </a:cubicBezTo>
                      <a:cubicBezTo>
                        <a:pt x="730002" y="49809"/>
                        <a:pt x="730881" y="51036"/>
                        <a:pt x="731545" y="52469"/>
                      </a:cubicBezTo>
                      <a:cubicBezTo>
                        <a:pt x="732210" y="53901"/>
                        <a:pt x="732543" y="55607"/>
                        <a:pt x="732543" y="5758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2" name="Полилиния: фигура 171">
                  <a:extLst>
                    <a:ext uri="{FF2B5EF4-FFF2-40B4-BE49-F238E27FC236}">
                      <a16:creationId xmlns:a16="http://schemas.microsoft.com/office/drawing/2014/main" id="{AE70746A-7A55-4243-A1E9-7E9302C3A1D4}"/>
                    </a:ext>
                  </a:extLst>
                </p:cNvPr>
                <p:cNvSpPr/>
                <p:nvPr/>
              </p:nvSpPr>
              <p:spPr>
                <a:xfrm>
                  <a:off x="668703" y="1319373"/>
                  <a:ext cx="292152" cy="72236"/>
                </a:xfrm>
                <a:custGeom>
                  <a:avLst/>
                  <a:gdLst>
                    <a:gd name="connsiteX0" fmla="*/ 70 w 292152"/>
                    <a:gd name="connsiteY0" fmla="*/ 53966 h 72236"/>
                    <a:gd name="connsiteX1" fmla="*/ 837 w 292152"/>
                    <a:gd name="connsiteY1" fmla="*/ 48619 h 72236"/>
                    <a:gd name="connsiteX2" fmla="*/ 3242 w 292152"/>
                    <a:gd name="connsiteY2" fmla="*/ 43708 h 72236"/>
                    <a:gd name="connsiteX3" fmla="*/ 7513 w 292152"/>
                    <a:gd name="connsiteY3" fmla="*/ 39104 h 72236"/>
                    <a:gd name="connsiteX4" fmla="*/ 13883 w 292152"/>
                    <a:gd name="connsiteY4" fmla="*/ 34627 h 72236"/>
                    <a:gd name="connsiteX5" fmla="*/ 10378 w 292152"/>
                    <a:gd name="connsiteY5" fmla="*/ 29614 h 72236"/>
                    <a:gd name="connsiteX6" fmla="*/ 7974 w 292152"/>
                    <a:gd name="connsiteY6" fmla="*/ 25419 h 72236"/>
                    <a:gd name="connsiteX7" fmla="*/ 6618 w 292152"/>
                    <a:gd name="connsiteY7" fmla="*/ 21710 h 72236"/>
                    <a:gd name="connsiteX8" fmla="*/ 6209 w 292152"/>
                    <a:gd name="connsiteY8" fmla="*/ 18154 h 72236"/>
                    <a:gd name="connsiteX9" fmla="*/ 7283 w 292152"/>
                    <a:gd name="connsiteY9" fmla="*/ 12092 h 72236"/>
                    <a:gd name="connsiteX10" fmla="*/ 10736 w 292152"/>
                    <a:gd name="connsiteY10" fmla="*/ 6976 h 72236"/>
                    <a:gd name="connsiteX11" fmla="*/ 16850 w 292152"/>
                    <a:gd name="connsiteY11" fmla="*/ 3446 h 72236"/>
                    <a:gd name="connsiteX12" fmla="*/ 25905 w 292152"/>
                    <a:gd name="connsiteY12" fmla="*/ 2141 h 72236"/>
                    <a:gd name="connsiteX13" fmla="*/ 33707 w 292152"/>
                    <a:gd name="connsiteY13" fmla="*/ 3113 h 72236"/>
                    <a:gd name="connsiteX14" fmla="*/ 39181 w 292152"/>
                    <a:gd name="connsiteY14" fmla="*/ 5876 h 72236"/>
                    <a:gd name="connsiteX15" fmla="*/ 42455 w 292152"/>
                    <a:gd name="connsiteY15" fmla="*/ 10199 h 72236"/>
                    <a:gd name="connsiteX16" fmla="*/ 43555 w 292152"/>
                    <a:gd name="connsiteY16" fmla="*/ 15852 h 72236"/>
                    <a:gd name="connsiteX17" fmla="*/ 42583 w 292152"/>
                    <a:gd name="connsiteY17" fmla="*/ 21377 h 72236"/>
                    <a:gd name="connsiteX18" fmla="*/ 39463 w 292152"/>
                    <a:gd name="connsiteY18" fmla="*/ 26237 h 72236"/>
                    <a:gd name="connsiteX19" fmla="*/ 33963 w 292152"/>
                    <a:gd name="connsiteY19" fmla="*/ 30918 h 72236"/>
                    <a:gd name="connsiteX20" fmla="*/ 25854 w 292152"/>
                    <a:gd name="connsiteY20" fmla="*/ 35804 h 72236"/>
                    <a:gd name="connsiteX21" fmla="*/ 29640 w 292152"/>
                    <a:gd name="connsiteY21" fmla="*/ 40178 h 72236"/>
                    <a:gd name="connsiteX22" fmla="*/ 33912 w 292152"/>
                    <a:gd name="connsiteY22" fmla="*/ 44757 h 72236"/>
                    <a:gd name="connsiteX23" fmla="*/ 38465 w 292152"/>
                    <a:gd name="connsiteY23" fmla="*/ 49284 h 72236"/>
                    <a:gd name="connsiteX24" fmla="*/ 43044 w 292152"/>
                    <a:gd name="connsiteY24" fmla="*/ 53556 h 72236"/>
                    <a:gd name="connsiteX25" fmla="*/ 44886 w 292152"/>
                    <a:gd name="connsiteY25" fmla="*/ 50410 h 72236"/>
                    <a:gd name="connsiteX26" fmla="*/ 46318 w 292152"/>
                    <a:gd name="connsiteY26" fmla="*/ 46675 h 72236"/>
                    <a:gd name="connsiteX27" fmla="*/ 47239 w 292152"/>
                    <a:gd name="connsiteY27" fmla="*/ 42659 h 72236"/>
                    <a:gd name="connsiteX28" fmla="*/ 47546 w 292152"/>
                    <a:gd name="connsiteY28" fmla="*/ 38515 h 72236"/>
                    <a:gd name="connsiteX29" fmla="*/ 47546 w 292152"/>
                    <a:gd name="connsiteY29" fmla="*/ 36674 h 72236"/>
                    <a:gd name="connsiteX30" fmla="*/ 47725 w 292152"/>
                    <a:gd name="connsiteY30" fmla="*/ 35829 h 72236"/>
                    <a:gd name="connsiteX31" fmla="*/ 48313 w 292152"/>
                    <a:gd name="connsiteY31" fmla="*/ 35267 h 72236"/>
                    <a:gd name="connsiteX32" fmla="*/ 49515 w 292152"/>
                    <a:gd name="connsiteY32" fmla="*/ 34934 h 72236"/>
                    <a:gd name="connsiteX33" fmla="*/ 51587 w 292152"/>
                    <a:gd name="connsiteY33" fmla="*/ 34832 h 72236"/>
                    <a:gd name="connsiteX34" fmla="*/ 53506 w 292152"/>
                    <a:gd name="connsiteY34" fmla="*/ 34883 h 72236"/>
                    <a:gd name="connsiteX35" fmla="*/ 54810 w 292152"/>
                    <a:gd name="connsiteY35" fmla="*/ 35113 h 72236"/>
                    <a:gd name="connsiteX36" fmla="*/ 55552 w 292152"/>
                    <a:gd name="connsiteY36" fmla="*/ 35676 h 72236"/>
                    <a:gd name="connsiteX37" fmla="*/ 55783 w 292152"/>
                    <a:gd name="connsiteY37" fmla="*/ 36725 h 72236"/>
                    <a:gd name="connsiteX38" fmla="*/ 55783 w 292152"/>
                    <a:gd name="connsiteY38" fmla="*/ 38004 h 72236"/>
                    <a:gd name="connsiteX39" fmla="*/ 55296 w 292152"/>
                    <a:gd name="connsiteY39" fmla="*/ 43631 h 72236"/>
                    <a:gd name="connsiteX40" fmla="*/ 53966 w 292152"/>
                    <a:gd name="connsiteY40" fmla="*/ 49029 h 72236"/>
                    <a:gd name="connsiteX41" fmla="*/ 51869 w 292152"/>
                    <a:gd name="connsiteY41" fmla="*/ 54068 h 72236"/>
                    <a:gd name="connsiteX42" fmla="*/ 49081 w 292152"/>
                    <a:gd name="connsiteY42" fmla="*/ 58519 h 72236"/>
                    <a:gd name="connsiteX43" fmla="*/ 53097 w 292152"/>
                    <a:gd name="connsiteY43" fmla="*/ 61588 h 72236"/>
                    <a:gd name="connsiteX44" fmla="*/ 56013 w 292152"/>
                    <a:gd name="connsiteY44" fmla="*/ 63583 h 72236"/>
                    <a:gd name="connsiteX45" fmla="*/ 58008 w 292152"/>
                    <a:gd name="connsiteY45" fmla="*/ 64658 h 72236"/>
                    <a:gd name="connsiteX46" fmla="*/ 59312 w 292152"/>
                    <a:gd name="connsiteY46" fmla="*/ 64965 h 72236"/>
                    <a:gd name="connsiteX47" fmla="*/ 60285 w 292152"/>
                    <a:gd name="connsiteY47" fmla="*/ 64914 h 72236"/>
                    <a:gd name="connsiteX48" fmla="*/ 61026 w 292152"/>
                    <a:gd name="connsiteY48" fmla="*/ 65067 h 72236"/>
                    <a:gd name="connsiteX49" fmla="*/ 61461 w 292152"/>
                    <a:gd name="connsiteY49" fmla="*/ 65886 h 72236"/>
                    <a:gd name="connsiteX50" fmla="*/ 61615 w 292152"/>
                    <a:gd name="connsiteY50" fmla="*/ 67778 h 72236"/>
                    <a:gd name="connsiteX51" fmla="*/ 61564 w 292152"/>
                    <a:gd name="connsiteY51" fmla="*/ 69825 h 72236"/>
                    <a:gd name="connsiteX52" fmla="*/ 61384 w 292152"/>
                    <a:gd name="connsiteY52" fmla="*/ 70976 h 72236"/>
                    <a:gd name="connsiteX53" fmla="*/ 60950 w 292152"/>
                    <a:gd name="connsiteY53" fmla="*/ 71615 h 72236"/>
                    <a:gd name="connsiteX54" fmla="*/ 59824 w 292152"/>
                    <a:gd name="connsiteY54" fmla="*/ 72076 h 72236"/>
                    <a:gd name="connsiteX55" fmla="*/ 57675 w 292152"/>
                    <a:gd name="connsiteY55" fmla="*/ 72280 h 72236"/>
                    <a:gd name="connsiteX56" fmla="*/ 55424 w 292152"/>
                    <a:gd name="connsiteY56" fmla="*/ 71922 h 72236"/>
                    <a:gd name="connsiteX57" fmla="*/ 52559 w 292152"/>
                    <a:gd name="connsiteY57" fmla="*/ 70669 h 72236"/>
                    <a:gd name="connsiteX58" fmla="*/ 48748 w 292152"/>
                    <a:gd name="connsiteY58" fmla="*/ 68239 h 72236"/>
                    <a:gd name="connsiteX59" fmla="*/ 43658 w 292152"/>
                    <a:gd name="connsiteY59" fmla="*/ 64351 h 72236"/>
                    <a:gd name="connsiteX60" fmla="*/ 39130 w 292152"/>
                    <a:gd name="connsiteY60" fmla="*/ 67574 h 72236"/>
                    <a:gd name="connsiteX61" fmla="*/ 34065 w 292152"/>
                    <a:gd name="connsiteY61" fmla="*/ 70106 h 72236"/>
                    <a:gd name="connsiteX62" fmla="*/ 28438 w 292152"/>
                    <a:gd name="connsiteY62" fmla="*/ 71743 h 72236"/>
                    <a:gd name="connsiteX63" fmla="*/ 22068 w 292152"/>
                    <a:gd name="connsiteY63" fmla="*/ 72332 h 72236"/>
                    <a:gd name="connsiteX64" fmla="*/ 15955 w 292152"/>
                    <a:gd name="connsiteY64" fmla="*/ 71769 h 72236"/>
                    <a:gd name="connsiteX65" fmla="*/ 10608 w 292152"/>
                    <a:gd name="connsiteY65" fmla="*/ 70157 h 72236"/>
                    <a:gd name="connsiteX66" fmla="*/ 6209 w 292152"/>
                    <a:gd name="connsiteY66" fmla="*/ 67523 h 72236"/>
                    <a:gd name="connsiteX67" fmla="*/ 2909 w 292152"/>
                    <a:gd name="connsiteY67" fmla="*/ 63916 h 72236"/>
                    <a:gd name="connsiteX68" fmla="*/ 811 w 292152"/>
                    <a:gd name="connsiteY68" fmla="*/ 59388 h 72236"/>
                    <a:gd name="connsiteX69" fmla="*/ 70 w 292152"/>
                    <a:gd name="connsiteY69" fmla="*/ 53966 h 72236"/>
                    <a:gd name="connsiteX70" fmla="*/ 15162 w 292152"/>
                    <a:gd name="connsiteY70" fmla="*/ 17489 h 72236"/>
                    <a:gd name="connsiteX71" fmla="*/ 15545 w 292152"/>
                    <a:gd name="connsiteY71" fmla="*/ 20303 h 72236"/>
                    <a:gd name="connsiteX72" fmla="*/ 16722 w 292152"/>
                    <a:gd name="connsiteY72" fmla="*/ 23296 h 72236"/>
                    <a:gd name="connsiteX73" fmla="*/ 18666 w 292152"/>
                    <a:gd name="connsiteY73" fmla="*/ 26646 h 72236"/>
                    <a:gd name="connsiteX74" fmla="*/ 21403 w 292152"/>
                    <a:gd name="connsiteY74" fmla="*/ 30637 h 72236"/>
                    <a:gd name="connsiteX75" fmla="*/ 27670 w 292152"/>
                    <a:gd name="connsiteY75" fmla="*/ 26774 h 72236"/>
                    <a:gd name="connsiteX76" fmla="*/ 31738 w 292152"/>
                    <a:gd name="connsiteY76" fmla="*/ 23372 h 72236"/>
                    <a:gd name="connsiteX77" fmla="*/ 33963 w 292152"/>
                    <a:gd name="connsiteY77" fmla="*/ 20098 h 72236"/>
                    <a:gd name="connsiteX78" fmla="*/ 34654 w 292152"/>
                    <a:gd name="connsiteY78" fmla="*/ 16619 h 72236"/>
                    <a:gd name="connsiteX79" fmla="*/ 34116 w 292152"/>
                    <a:gd name="connsiteY79" fmla="*/ 13780 h 72236"/>
                    <a:gd name="connsiteX80" fmla="*/ 32403 w 292152"/>
                    <a:gd name="connsiteY80" fmla="*/ 11375 h 72236"/>
                    <a:gd name="connsiteX81" fmla="*/ 29435 w 292152"/>
                    <a:gd name="connsiteY81" fmla="*/ 9713 h 72236"/>
                    <a:gd name="connsiteX82" fmla="*/ 25138 w 292152"/>
                    <a:gd name="connsiteY82" fmla="*/ 9099 h 72236"/>
                    <a:gd name="connsiteX83" fmla="*/ 20559 w 292152"/>
                    <a:gd name="connsiteY83" fmla="*/ 9790 h 72236"/>
                    <a:gd name="connsiteX84" fmla="*/ 17490 w 292152"/>
                    <a:gd name="connsiteY84" fmla="*/ 11631 h 72236"/>
                    <a:gd name="connsiteX85" fmla="*/ 15724 w 292152"/>
                    <a:gd name="connsiteY85" fmla="*/ 14317 h 72236"/>
                    <a:gd name="connsiteX86" fmla="*/ 15162 w 292152"/>
                    <a:gd name="connsiteY86" fmla="*/ 17489 h 72236"/>
                    <a:gd name="connsiteX87" fmla="*/ 9227 w 292152"/>
                    <a:gd name="connsiteY87" fmla="*/ 53096 h 72236"/>
                    <a:gd name="connsiteX88" fmla="*/ 10123 w 292152"/>
                    <a:gd name="connsiteY88" fmla="*/ 57956 h 72236"/>
                    <a:gd name="connsiteX89" fmla="*/ 12757 w 292152"/>
                    <a:gd name="connsiteY89" fmla="*/ 61767 h 72236"/>
                    <a:gd name="connsiteX90" fmla="*/ 17106 w 292152"/>
                    <a:gd name="connsiteY90" fmla="*/ 64274 h 72236"/>
                    <a:gd name="connsiteX91" fmla="*/ 23143 w 292152"/>
                    <a:gd name="connsiteY91" fmla="*/ 65169 h 72236"/>
                    <a:gd name="connsiteX92" fmla="*/ 27235 w 292152"/>
                    <a:gd name="connsiteY92" fmla="*/ 64734 h 72236"/>
                    <a:gd name="connsiteX93" fmla="*/ 31047 w 292152"/>
                    <a:gd name="connsiteY93" fmla="*/ 63558 h 72236"/>
                    <a:gd name="connsiteX94" fmla="*/ 34500 w 292152"/>
                    <a:gd name="connsiteY94" fmla="*/ 61767 h 72236"/>
                    <a:gd name="connsiteX95" fmla="*/ 37519 w 292152"/>
                    <a:gd name="connsiteY95" fmla="*/ 59542 h 72236"/>
                    <a:gd name="connsiteX96" fmla="*/ 32223 w 292152"/>
                    <a:gd name="connsiteY96" fmla="*/ 54758 h 72236"/>
                    <a:gd name="connsiteX97" fmla="*/ 27133 w 292152"/>
                    <a:gd name="connsiteY97" fmla="*/ 49770 h 72236"/>
                    <a:gd name="connsiteX98" fmla="*/ 22401 w 292152"/>
                    <a:gd name="connsiteY98" fmla="*/ 44782 h 72236"/>
                    <a:gd name="connsiteX99" fmla="*/ 18231 w 292152"/>
                    <a:gd name="connsiteY99" fmla="*/ 39948 h 72236"/>
                    <a:gd name="connsiteX100" fmla="*/ 13959 w 292152"/>
                    <a:gd name="connsiteY100" fmla="*/ 43196 h 72236"/>
                    <a:gd name="connsiteX101" fmla="*/ 11197 w 292152"/>
                    <a:gd name="connsiteY101" fmla="*/ 46419 h 72236"/>
                    <a:gd name="connsiteX102" fmla="*/ 9688 w 292152"/>
                    <a:gd name="connsiteY102" fmla="*/ 49668 h 72236"/>
                    <a:gd name="connsiteX103" fmla="*/ 9227 w 292152"/>
                    <a:gd name="connsiteY103" fmla="*/ 53096 h 72236"/>
                    <a:gd name="connsiteX104" fmla="*/ 120573 w 292152"/>
                    <a:gd name="connsiteY104" fmla="*/ 66755 h 72236"/>
                    <a:gd name="connsiteX105" fmla="*/ 120368 w 292152"/>
                    <a:gd name="connsiteY105" fmla="*/ 69109 h 72236"/>
                    <a:gd name="connsiteX106" fmla="*/ 119753 w 292152"/>
                    <a:gd name="connsiteY106" fmla="*/ 70388 h 72236"/>
                    <a:gd name="connsiteX107" fmla="*/ 118526 w 292152"/>
                    <a:gd name="connsiteY107" fmla="*/ 71155 h 72236"/>
                    <a:gd name="connsiteX108" fmla="*/ 116659 w 292152"/>
                    <a:gd name="connsiteY108" fmla="*/ 71743 h 72236"/>
                    <a:gd name="connsiteX109" fmla="*/ 114434 w 292152"/>
                    <a:gd name="connsiteY109" fmla="*/ 72127 h 72236"/>
                    <a:gd name="connsiteX110" fmla="*/ 112080 w 292152"/>
                    <a:gd name="connsiteY110" fmla="*/ 72280 h 72236"/>
                    <a:gd name="connsiteX111" fmla="*/ 105941 w 292152"/>
                    <a:gd name="connsiteY111" fmla="*/ 71334 h 72236"/>
                    <a:gd name="connsiteX112" fmla="*/ 101745 w 292152"/>
                    <a:gd name="connsiteY112" fmla="*/ 68469 h 72236"/>
                    <a:gd name="connsiteX113" fmla="*/ 99367 w 292152"/>
                    <a:gd name="connsiteY113" fmla="*/ 63609 h 72236"/>
                    <a:gd name="connsiteX114" fmla="*/ 98625 w 292152"/>
                    <a:gd name="connsiteY114" fmla="*/ 56677 h 72236"/>
                    <a:gd name="connsiteX115" fmla="*/ 98625 w 292152"/>
                    <a:gd name="connsiteY115" fmla="*/ 29767 h 72236"/>
                    <a:gd name="connsiteX116" fmla="*/ 92178 w 292152"/>
                    <a:gd name="connsiteY116" fmla="*/ 29767 h 72236"/>
                    <a:gd name="connsiteX117" fmla="*/ 90951 w 292152"/>
                    <a:gd name="connsiteY117" fmla="*/ 28949 h 72236"/>
                    <a:gd name="connsiteX118" fmla="*/ 90491 w 292152"/>
                    <a:gd name="connsiteY118" fmla="*/ 26288 h 72236"/>
                    <a:gd name="connsiteX119" fmla="*/ 90618 w 292152"/>
                    <a:gd name="connsiteY119" fmla="*/ 24651 h 72236"/>
                    <a:gd name="connsiteX120" fmla="*/ 90951 w 292152"/>
                    <a:gd name="connsiteY120" fmla="*/ 23551 h 72236"/>
                    <a:gd name="connsiteX121" fmla="*/ 91488 w 292152"/>
                    <a:gd name="connsiteY121" fmla="*/ 22937 h 72236"/>
                    <a:gd name="connsiteX122" fmla="*/ 92230 w 292152"/>
                    <a:gd name="connsiteY122" fmla="*/ 22758 h 72236"/>
                    <a:gd name="connsiteX123" fmla="*/ 98625 w 292152"/>
                    <a:gd name="connsiteY123" fmla="*/ 22758 h 72236"/>
                    <a:gd name="connsiteX124" fmla="*/ 98625 w 292152"/>
                    <a:gd name="connsiteY124" fmla="*/ 11810 h 72236"/>
                    <a:gd name="connsiteX125" fmla="*/ 98804 w 292152"/>
                    <a:gd name="connsiteY125" fmla="*/ 11145 h 72236"/>
                    <a:gd name="connsiteX126" fmla="*/ 99469 w 292152"/>
                    <a:gd name="connsiteY126" fmla="*/ 10608 h 72236"/>
                    <a:gd name="connsiteX127" fmla="*/ 100774 w 292152"/>
                    <a:gd name="connsiteY127" fmla="*/ 10275 h 72236"/>
                    <a:gd name="connsiteX128" fmla="*/ 102820 w 292152"/>
                    <a:gd name="connsiteY128" fmla="*/ 10173 h 72236"/>
                    <a:gd name="connsiteX129" fmla="*/ 104917 w 292152"/>
                    <a:gd name="connsiteY129" fmla="*/ 10275 h 72236"/>
                    <a:gd name="connsiteX130" fmla="*/ 106196 w 292152"/>
                    <a:gd name="connsiteY130" fmla="*/ 10608 h 72236"/>
                    <a:gd name="connsiteX131" fmla="*/ 106861 w 292152"/>
                    <a:gd name="connsiteY131" fmla="*/ 11145 h 72236"/>
                    <a:gd name="connsiteX132" fmla="*/ 107066 w 292152"/>
                    <a:gd name="connsiteY132" fmla="*/ 11810 h 72236"/>
                    <a:gd name="connsiteX133" fmla="*/ 107066 w 292152"/>
                    <a:gd name="connsiteY133" fmla="*/ 22758 h 72236"/>
                    <a:gd name="connsiteX134" fmla="*/ 118884 w 292152"/>
                    <a:gd name="connsiteY134" fmla="*/ 22758 h 72236"/>
                    <a:gd name="connsiteX135" fmla="*/ 119600 w 292152"/>
                    <a:gd name="connsiteY135" fmla="*/ 22937 h 72236"/>
                    <a:gd name="connsiteX136" fmla="*/ 120137 w 292152"/>
                    <a:gd name="connsiteY136" fmla="*/ 23551 h 72236"/>
                    <a:gd name="connsiteX137" fmla="*/ 120470 w 292152"/>
                    <a:gd name="connsiteY137" fmla="*/ 24651 h 72236"/>
                    <a:gd name="connsiteX138" fmla="*/ 120573 w 292152"/>
                    <a:gd name="connsiteY138" fmla="*/ 26288 h 72236"/>
                    <a:gd name="connsiteX139" fmla="*/ 120112 w 292152"/>
                    <a:gd name="connsiteY139" fmla="*/ 28949 h 72236"/>
                    <a:gd name="connsiteX140" fmla="*/ 118884 w 292152"/>
                    <a:gd name="connsiteY140" fmla="*/ 29767 h 72236"/>
                    <a:gd name="connsiteX141" fmla="*/ 107066 w 292152"/>
                    <a:gd name="connsiteY141" fmla="*/ 29767 h 72236"/>
                    <a:gd name="connsiteX142" fmla="*/ 107066 w 292152"/>
                    <a:gd name="connsiteY142" fmla="*/ 55449 h 72236"/>
                    <a:gd name="connsiteX143" fmla="*/ 108473 w 292152"/>
                    <a:gd name="connsiteY143" fmla="*/ 62637 h 72236"/>
                    <a:gd name="connsiteX144" fmla="*/ 113513 w 292152"/>
                    <a:gd name="connsiteY144" fmla="*/ 65067 h 72236"/>
                    <a:gd name="connsiteX145" fmla="*/ 115610 w 292152"/>
                    <a:gd name="connsiteY145" fmla="*/ 64837 h 72236"/>
                    <a:gd name="connsiteX146" fmla="*/ 117247 w 292152"/>
                    <a:gd name="connsiteY146" fmla="*/ 64351 h 72236"/>
                    <a:gd name="connsiteX147" fmla="*/ 118475 w 292152"/>
                    <a:gd name="connsiteY147" fmla="*/ 63865 h 72236"/>
                    <a:gd name="connsiteX148" fmla="*/ 119395 w 292152"/>
                    <a:gd name="connsiteY148" fmla="*/ 63635 h 72236"/>
                    <a:gd name="connsiteX149" fmla="*/ 119882 w 292152"/>
                    <a:gd name="connsiteY149" fmla="*/ 63762 h 72236"/>
                    <a:gd name="connsiteX150" fmla="*/ 120240 w 292152"/>
                    <a:gd name="connsiteY150" fmla="*/ 64248 h 72236"/>
                    <a:gd name="connsiteX151" fmla="*/ 120470 w 292152"/>
                    <a:gd name="connsiteY151" fmla="*/ 65221 h 72236"/>
                    <a:gd name="connsiteX152" fmla="*/ 120573 w 292152"/>
                    <a:gd name="connsiteY152" fmla="*/ 66755 h 72236"/>
                    <a:gd name="connsiteX153" fmla="*/ 173185 w 292152"/>
                    <a:gd name="connsiteY153" fmla="*/ 46599 h 72236"/>
                    <a:gd name="connsiteX154" fmla="*/ 171701 w 292152"/>
                    <a:gd name="connsiteY154" fmla="*/ 56958 h 72236"/>
                    <a:gd name="connsiteX155" fmla="*/ 167276 w 292152"/>
                    <a:gd name="connsiteY155" fmla="*/ 65118 h 72236"/>
                    <a:gd name="connsiteX156" fmla="*/ 159909 w 292152"/>
                    <a:gd name="connsiteY156" fmla="*/ 70464 h 72236"/>
                    <a:gd name="connsiteX157" fmla="*/ 149651 w 292152"/>
                    <a:gd name="connsiteY157" fmla="*/ 72383 h 72236"/>
                    <a:gd name="connsiteX158" fmla="*/ 139752 w 292152"/>
                    <a:gd name="connsiteY158" fmla="*/ 70695 h 72236"/>
                    <a:gd name="connsiteX159" fmla="*/ 132717 w 292152"/>
                    <a:gd name="connsiteY159" fmla="*/ 65783 h 72236"/>
                    <a:gd name="connsiteX160" fmla="*/ 128522 w 292152"/>
                    <a:gd name="connsiteY160" fmla="*/ 57956 h 72236"/>
                    <a:gd name="connsiteX161" fmla="*/ 127141 w 292152"/>
                    <a:gd name="connsiteY161" fmla="*/ 47519 h 72236"/>
                    <a:gd name="connsiteX162" fmla="*/ 128599 w 292152"/>
                    <a:gd name="connsiteY162" fmla="*/ 37160 h 72236"/>
                    <a:gd name="connsiteX163" fmla="*/ 132999 w 292152"/>
                    <a:gd name="connsiteY163" fmla="*/ 29000 h 72236"/>
                    <a:gd name="connsiteX164" fmla="*/ 140340 w 292152"/>
                    <a:gd name="connsiteY164" fmla="*/ 23679 h 72236"/>
                    <a:gd name="connsiteX165" fmla="*/ 150623 w 292152"/>
                    <a:gd name="connsiteY165" fmla="*/ 21786 h 72236"/>
                    <a:gd name="connsiteX166" fmla="*/ 160522 w 292152"/>
                    <a:gd name="connsiteY166" fmla="*/ 23475 h 72236"/>
                    <a:gd name="connsiteX167" fmla="*/ 167557 w 292152"/>
                    <a:gd name="connsiteY167" fmla="*/ 28386 h 72236"/>
                    <a:gd name="connsiteX168" fmla="*/ 171778 w 292152"/>
                    <a:gd name="connsiteY168" fmla="*/ 36213 h 72236"/>
                    <a:gd name="connsiteX169" fmla="*/ 173185 w 292152"/>
                    <a:gd name="connsiteY169" fmla="*/ 46599 h 72236"/>
                    <a:gd name="connsiteX170" fmla="*/ 164436 w 292152"/>
                    <a:gd name="connsiteY170" fmla="*/ 47161 h 72236"/>
                    <a:gd name="connsiteX171" fmla="*/ 163739 w 292152"/>
                    <a:gd name="connsiteY171" fmla="*/ 40101 h 72236"/>
                    <a:gd name="connsiteX172" fmla="*/ 161441 w 292152"/>
                    <a:gd name="connsiteY172" fmla="*/ 34269 h 72236"/>
                    <a:gd name="connsiteX173" fmla="*/ 157106 w 292152"/>
                    <a:gd name="connsiteY173" fmla="*/ 30304 h 72236"/>
                    <a:gd name="connsiteX174" fmla="*/ 150291 w 292152"/>
                    <a:gd name="connsiteY174" fmla="*/ 28846 h 72236"/>
                    <a:gd name="connsiteX175" fmla="*/ 143813 w 292152"/>
                    <a:gd name="connsiteY175" fmla="*/ 30176 h 72236"/>
                    <a:gd name="connsiteX176" fmla="*/ 139348 w 292152"/>
                    <a:gd name="connsiteY176" fmla="*/ 33937 h 72236"/>
                    <a:gd name="connsiteX177" fmla="*/ 136741 w 292152"/>
                    <a:gd name="connsiteY177" fmla="*/ 39692 h 72236"/>
                    <a:gd name="connsiteX178" fmla="*/ 135890 w 292152"/>
                    <a:gd name="connsiteY178" fmla="*/ 46957 h 72236"/>
                    <a:gd name="connsiteX179" fmla="*/ 136586 w 292152"/>
                    <a:gd name="connsiteY179" fmla="*/ 54068 h 72236"/>
                    <a:gd name="connsiteX180" fmla="*/ 138909 w 292152"/>
                    <a:gd name="connsiteY180" fmla="*/ 59874 h 72236"/>
                    <a:gd name="connsiteX181" fmla="*/ 143271 w 292152"/>
                    <a:gd name="connsiteY181" fmla="*/ 63814 h 72236"/>
                    <a:gd name="connsiteX182" fmla="*/ 150086 w 292152"/>
                    <a:gd name="connsiteY182" fmla="*/ 65272 h 72236"/>
                    <a:gd name="connsiteX183" fmla="*/ 156538 w 292152"/>
                    <a:gd name="connsiteY183" fmla="*/ 63942 h 72236"/>
                    <a:gd name="connsiteX184" fmla="*/ 161029 w 292152"/>
                    <a:gd name="connsiteY184" fmla="*/ 60207 h 72236"/>
                    <a:gd name="connsiteX185" fmla="*/ 163610 w 292152"/>
                    <a:gd name="connsiteY185" fmla="*/ 54477 h 72236"/>
                    <a:gd name="connsiteX186" fmla="*/ 164436 w 292152"/>
                    <a:gd name="connsiteY186" fmla="*/ 47161 h 72236"/>
                    <a:gd name="connsiteX187" fmla="*/ 227755 w 292152"/>
                    <a:gd name="connsiteY187" fmla="*/ 46599 h 72236"/>
                    <a:gd name="connsiteX188" fmla="*/ 226271 w 292152"/>
                    <a:gd name="connsiteY188" fmla="*/ 56958 h 72236"/>
                    <a:gd name="connsiteX189" fmla="*/ 221846 w 292152"/>
                    <a:gd name="connsiteY189" fmla="*/ 65118 h 72236"/>
                    <a:gd name="connsiteX190" fmla="*/ 214479 w 292152"/>
                    <a:gd name="connsiteY190" fmla="*/ 70464 h 72236"/>
                    <a:gd name="connsiteX191" fmla="*/ 204221 w 292152"/>
                    <a:gd name="connsiteY191" fmla="*/ 72383 h 72236"/>
                    <a:gd name="connsiteX192" fmla="*/ 194322 w 292152"/>
                    <a:gd name="connsiteY192" fmla="*/ 70695 h 72236"/>
                    <a:gd name="connsiteX193" fmla="*/ 187288 w 292152"/>
                    <a:gd name="connsiteY193" fmla="*/ 65783 h 72236"/>
                    <a:gd name="connsiteX194" fmla="*/ 183093 w 292152"/>
                    <a:gd name="connsiteY194" fmla="*/ 57956 h 72236"/>
                    <a:gd name="connsiteX195" fmla="*/ 181712 w 292152"/>
                    <a:gd name="connsiteY195" fmla="*/ 47519 h 72236"/>
                    <a:gd name="connsiteX196" fmla="*/ 183169 w 292152"/>
                    <a:gd name="connsiteY196" fmla="*/ 37160 h 72236"/>
                    <a:gd name="connsiteX197" fmla="*/ 187569 w 292152"/>
                    <a:gd name="connsiteY197" fmla="*/ 29000 h 72236"/>
                    <a:gd name="connsiteX198" fmla="*/ 194910 w 292152"/>
                    <a:gd name="connsiteY198" fmla="*/ 23679 h 72236"/>
                    <a:gd name="connsiteX199" fmla="*/ 205194 w 292152"/>
                    <a:gd name="connsiteY199" fmla="*/ 21786 h 72236"/>
                    <a:gd name="connsiteX200" fmla="*/ 215093 w 292152"/>
                    <a:gd name="connsiteY200" fmla="*/ 23475 h 72236"/>
                    <a:gd name="connsiteX201" fmla="*/ 222127 w 292152"/>
                    <a:gd name="connsiteY201" fmla="*/ 28386 h 72236"/>
                    <a:gd name="connsiteX202" fmla="*/ 226348 w 292152"/>
                    <a:gd name="connsiteY202" fmla="*/ 36213 h 72236"/>
                    <a:gd name="connsiteX203" fmla="*/ 227755 w 292152"/>
                    <a:gd name="connsiteY203" fmla="*/ 46599 h 72236"/>
                    <a:gd name="connsiteX204" fmla="*/ 219007 w 292152"/>
                    <a:gd name="connsiteY204" fmla="*/ 47161 h 72236"/>
                    <a:gd name="connsiteX205" fmla="*/ 218309 w 292152"/>
                    <a:gd name="connsiteY205" fmla="*/ 40101 h 72236"/>
                    <a:gd name="connsiteX206" fmla="*/ 216012 w 292152"/>
                    <a:gd name="connsiteY206" fmla="*/ 34269 h 72236"/>
                    <a:gd name="connsiteX207" fmla="*/ 211676 w 292152"/>
                    <a:gd name="connsiteY207" fmla="*/ 30304 h 72236"/>
                    <a:gd name="connsiteX208" fmla="*/ 204862 w 292152"/>
                    <a:gd name="connsiteY208" fmla="*/ 28846 h 72236"/>
                    <a:gd name="connsiteX209" fmla="*/ 198383 w 292152"/>
                    <a:gd name="connsiteY209" fmla="*/ 30176 h 72236"/>
                    <a:gd name="connsiteX210" fmla="*/ 193918 w 292152"/>
                    <a:gd name="connsiteY210" fmla="*/ 33937 h 72236"/>
                    <a:gd name="connsiteX211" fmla="*/ 191311 w 292152"/>
                    <a:gd name="connsiteY211" fmla="*/ 39692 h 72236"/>
                    <a:gd name="connsiteX212" fmla="*/ 190459 w 292152"/>
                    <a:gd name="connsiteY212" fmla="*/ 46957 h 72236"/>
                    <a:gd name="connsiteX213" fmla="*/ 191157 w 292152"/>
                    <a:gd name="connsiteY213" fmla="*/ 54068 h 72236"/>
                    <a:gd name="connsiteX214" fmla="*/ 193480 w 292152"/>
                    <a:gd name="connsiteY214" fmla="*/ 59874 h 72236"/>
                    <a:gd name="connsiteX215" fmla="*/ 197841 w 292152"/>
                    <a:gd name="connsiteY215" fmla="*/ 63814 h 72236"/>
                    <a:gd name="connsiteX216" fmla="*/ 204655 w 292152"/>
                    <a:gd name="connsiteY216" fmla="*/ 65272 h 72236"/>
                    <a:gd name="connsiteX217" fmla="*/ 211109 w 292152"/>
                    <a:gd name="connsiteY217" fmla="*/ 63942 h 72236"/>
                    <a:gd name="connsiteX218" fmla="*/ 215600 w 292152"/>
                    <a:gd name="connsiteY218" fmla="*/ 60207 h 72236"/>
                    <a:gd name="connsiteX219" fmla="*/ 218181 w 292152"/>
                    <a:gd name="connsiteY219" fmla="*/ 54477 h 72236"/>
                    <a:gd name="connsiteX220" fmla="*/ 219007 w 292152"/>
                    <a:gd name="connsiteY220" fmla="*/ 47161 h 72236"/>
                    <a:gd name="connsiteX221" fmla="*/ 247946 w 292152"/>
                    <a:gd name="connsiteY221" fmla="*/ 70132 h 72236"/>
                    <a:gd name="connsiteX222" fmla="*/ 247742 w 292152"/>
                    <a:gd name="connsiteY222" fmla="*/ 70822 h 72236"/>
                    <a:gd name="connsiteX223" fmla="*/ 247076 w 292152"/>
                    <a:gd name="connsiteY223" fmla="*/ 71308 h 72236"/>
                    <a:gd name="connsiteX224" fmla="*/ 245798 w 292152"/>
                    <a:gd name="connsiteY224" fmla="*/ 71615 h 72236"/>
                    <a:gd name="connsiteX225" fmla="*/ 243699 w 292152"/>
                    <a:gd name="connsiteY225" fmla="*/ 71718 h 72236"/>
                    <a:gd name="connsiteX226" fmla="*/ 241653 w 292152"/>
                    <a:gd name="connsiteY226" fmla="*/ 71615 h 72236"/>
                    <a:gd name="connsiteX227" fmla="*/ 240348 w 292152"/>
                    <a:gd name="connsiteY227" fmla="*/ 71308 h 72236"/>
                    <a:gd name="connsiteX228" fmla="*/ 239684 w 292152"/>
                    <a:gd name="connsiteY228" fmla="*/ 70822 h 72236"/>
                    <a:gd name="connsiteX229" fmla="*/ 239505 w 292152"/>
                    <a:gd name="connsiteY229" fmla="*/ 70132 h 72236"/>
                    <a:gd name="connsiteX230" fmla="*/ 239505 w 292152"/>
                    <a:gd name="connsiteY230" fmla="*/ 1783 h 72236"/>
                    <a:gd name="connsiteX231" fmla="*/ 239684 w 292152"/>
                    <a:gd name="connsiteY231" fmla="*/ 1067 h 72236"/>
                    <a:gd name="connsiteX232" fmla="*/ 240348 w 292152"/>
                    <a:gd name="connsiteY232" fmla="*/ 555 h 72236"/>
                    <a:gd name="connsiteX233" fmla="*/ 241653 w 292152"/>
                    <a:gd name="connsiteY233" fmla="*/ 248 h 72236"/>
                    <a:gd name="connsiteX234" fmla="*/ 243699 w 292152"/>
                    <a:gd name="connsiteY234" fmla="*/ 146 h 72236"/>
                    <a:gd name="connsiteX235" fmla="*/ 245798 w 292152"/>
                    <a:gd name="connsiteY235" fmla="*/ 248 h 72236"/>
                    <a:gd name="connsiteX236" fmla="*/ 247076 w 292152"/>
                    <a:gd name="connsiteY236" fmla="*/ 555 h 72236"/>
                    <a:gd name="connsiteX237" fmla="*/ 247742 w 292152"/>
                    <a:gd name="connsiteY237" fmla="*/ 1067 h 72236"/>
                    <a:gd name="connsiteX238" fmla="*/ 247946 w 292152"/>
                    <a:gd name="connsiteY238" fmla="*/ 1783 h 72236"/>
                    <a:gd name="connsiteX239" fmla="*/ 292223 w 292152"/>
                    <a:gd name="connsiteY239" fmla="*/ 57598 h 72236"/>
                    <a:gd name="connsiteX240" fmla="*/ 290918 w 292152"/>
                    <a:gd name="connsiteY240" fmla="*/ 63890 h 72236"/>
                    <a:gd name="connsiteX241" fmla="*/ 287209 w 292152"/>
                    <a:gd name="connsiteY241" fmla="*/ 68546 h 72236"/>
                    <a:gd name="connsiteX242" fmla="*/ 281479 w 292152"/>
                    <a:gd name="connsiteY242" fmla="*/ 71411 h 72236"/>
                    <a:gd name="connsiteX243" fmla="*/ 274163 w 292152"/>
                    <a:gd name="connsiteY243" fmla="*/ 72383 h 72236"/>
                    <a:gd name="connsiteX244" fmla="*/ 269482 w 292152"/>
                    <a:gd name="connsiteY244" fmla="*/ 71999 h 72236"/>
                    <a:gd name="connsiteX245" fmla="*/ 265492 w 292152"/>
                    <a:gd name="connsiteY245" fmla="*/ 71027 h 72236"/>
                    <a:gd name="connsiteX246" fmla="*/ 262499 w 292152"/>
                    <a:gd name="connsiteY246" fmla="*/ 69799 h 72236"/>
                    <a:gd name="connsiteX247" fmla="*/ 260708 w 292152"/>
                    <a:gd name="connsiteY247" fmla="*/ 68648 h 72236"/>
                    <a:gd name="connsiteX248" fmla="*/ 259889 w 292152"/>
                    <a:gd name="connsiteY248" fmla="*/ 67216 h 72236"/>
                    <a:gd name="connsiteX249" fmla="*/ 259634 w 292152"/>
                    <a:gd name="connsiteY249" fmla="*/ 64709 h 72236"/>
                    <a:gd name="connsiteX250" fmla="*/ 259736 w 292152"/>
                    <a:gd name="connsiteY250" fmla="*/ 63072 h 72236"/>
                    <a:gd name="connsiteX251" fmla="*/ 259992 w 292152"/>
                    <a:gd name="connsiteY251" fmla="*/ 61997 h 72236"/>
                    <a:gd name="connsiteX252" fmla="*/ 260426 w 292152"/>
                    <a:gd name="connsiteY252" fmla="*/ 61409 h 72236"/>
                    <a:gd name="connsiteX253" fmla="*/ 261066 w 292152"/>
                    <a:gd name="connsiteY253" fmla="*/ 61230 h 72236"/>
                    <a:gd name="connsiteX254" fmla="*/ 262728 w 292152"/>
                    <a:gd name="connsiteY254" fmla="*/ 61921 h 72236"/>
                    <a:gd name="connsiteX255" fmla="*/ 265440 w 292152"/>
                    <a:gd name="connsiteY255" fmla="*/ 63430 h 72236"/>
                    <a:gd name="connsiteX256" fmla="*/ 269252 w 292152"/>
                    <a:gd name="connsiteY256" fmla="*/ 64939 h 72236"/>
                    <a:gd name="connsiteX257" fmla="*/ 274317 w 292152"/>
                    <a:gd name="connsiteY257" fmla="*/ 65630 h 72236"/>
                    <a:gd name="connsiteX258" fmla="*/ 278205 w 292152"/>
                    <a:gd name="connsiteY258" fmla="*/ 65169 h 72236"/>
                    <a:gd name="connsiteX259" fmla="*/ 281223 w 292152"/>
                    <a:gd name="connsiteY259" fmla="*/ 63814 h 72236"/>
                    <a:gd name="connsiteX260" fmla="*/ 283193 w 292152"/>
                    <a:gd name="connsiteY260" fmla="*/ 61537 h 72236"/>
                    <a:gd name="connsiteX261" fmla="*/ 283883 w 292152"/>
                    <a:gd name="connsiteY261" fmla="*/ 58263 h 72236"/>
                    <a:gd name="connsiteX262" fmla="*/ 282886 w 292152"/>
                    <a:gd name="connsiteY262" fmla="*/ 54989 h 72236"/>
                    <a:gd name="connsiteX263" fmla="*/ 280251 w 292152"/>
                    <a:gd name="connsiteY263" fmla="*/ 52635 h 72236"/>
                    <a:gd name="connsiteX264" fmla="*/ 276567 w 292152"/>
                    <a:gd name="connsiteY264" fmla="*/ 50819 h 72236"/>
                    <a:gd name="connsiteX265" fmla="*/ 272347 w 292152"/>
                    <a:gd name="connsiteY265" fmla="*/ 49156 h 72236"/>
                    <a:gd name="connsiteX266" fmla="*/ 268101 w 292152"/>
                    <a:gd name="connsiteY266" fmla="*/ 47187 h 72236"/>
                    <a:gd name="connsiteX267" fmla="*/ 264391 w 292152"/>
                    <a:gd name="connsiteY267" fmla="*/ 44501 h 72236"/>
                    <a:gd name="connsiteX268" fmla="*/ 261757 w 292152"/>
                    <a:gd name="connsiteY268" fmla="*/ 40715 h 72236"/>
                    <a:gd name="connsiteX269" fmla="*/ 260760 w 292152"/>
                    <a:gd name="connsiteY269" fmla="*/ 35446 h 72236"/>
                    <a:gd name="connsiteX270" fmla="*/ 261808 w 292152"/>
                    <a:gd name="connsiteY270" fmla="*/ 30253 h 72236"/>
                    <a:gd name="connsiteX271" fmla="*/ 264954 w 292152"/>
                    <a:gd name="connsiteY271" fmla="*/ 25905 h 72236"/>
                    <a:gd name="connsiteX272" fmla="*/ 270198 w 292152"/>
                    <a:gd name="connsiteY272" fmla="*/ 22912 h 72236"/>
                    <a:gd name="connsiteX273" fmla="*/ 277540 w 292152"/>
                    <a:gd name="connsiteY273" fmla="*/ 21786 h 72236"/>
                    <a:gd name="connsiteX274" fmla="*/ 281223 w 292152"/>
                    <a:gd name="connsiteY274" fmla="*/ 22093 h 72236"/>
                    <a:gd name="connsiteX275" fmla="*/ 284548 w 292152"/>
                    <a:gd name="connsiteY275" fmla="*/ 22861 h 72236"/>
                    <a:gd name="connsiteX276" fmla="*/ 287081 w 292152"/>
                    <a:gd name="connsiteY276" fmla="*/ 23858 h 72236"/>
                    <a:gd name="connsiteX277" fmla="*/ 288667 w 292152"/>
                    <a:gd name="connsiteY277" fmla="*/ 24805 h 72236"/>
                    <a:gd name="connsiteX278" fmla="*/ 289383 w 292152"/>
                    <a:gd name="connsiteY278" fmla="*/ 25521 h 72236"/>
                    <a:gd name="connsiteX279" fmla="*/ 289638 w 292152"/>
                    <a:gd name="connsiteY279" fmla="*/ 26212 h 72236"/>
                    <a:gd name="connsiteX280" fmla="*/ 289793 w 292152"/>
                    <a:gd name="connsiteY280" fmla="*/ 27158 h 72236"/>
                    <a:gd name="connsiteX281" fmla="*/ 289869 w 292152"/>
                    <a:gd name="connsiteY281" fmla="*/ 28539 h 72236"/>
                    <a:gd name="connsiteX282" fmla="*/ 289793 w 292152"/>
                    <a:gd name="connsiteY282" fmla="*/ 30049 h 72236"/>
                    <a:gd name="connsiteX283" fmla="*/ 289537 w 292152"/>
                    <a:gd name="connsiteY283" fmla="*/ 31097 h 72236"/>
                    <a:gd name="connsiteX284" fmla="*/ 289101 w 292152"/>
                    <a:gd name="connsiteY284" fmla="*/ 31686 h 72236"/>
                    <a:gd name="connsiteX285" fmla="*/ 288539 w 292152"/>
                    <a:gd name="connsiteY285" fmla="*/ 31865 h 72236"/>
                    <a:gd name="connsiteX286" fmla="*/ 287209 w 292152"/>
                    <a:gd name="connsiteY286" fmla="*/ 31302 h 72236"/>
                    <a:gd name="connsiteX287" fmla="*/ 284958 w 292152"/>
                    <a:gd name="connsiteY287" fmla="*/ 30100 h 72236"/>
                    <a:gd name="connsiteX288" fmla="*/ 281709 w 292152"/>
                    <a:gd name="connsiteY288" fmla="*/ 28897 h 72236"/>
                    <a:gd name="connsiteX289" fmla="*/ 277437 w 292152"/>
                    <a:gd name="connsiteY289" fmla="*/ 28335 h 72236"/>
                    <a:gd name="connsiteX290" fmla="*/ 273652 w 292152"/>
                    <a:gd name="connsiteY290" fmla="*/ 28821 h 72236"/>
                    <a:gd name="connsiteX291" fmla="*/ 270966 w 292152"/>
                    <a:gd name="connsiteY291" fmla="*/ 30202 h 72236"/>
                    <a:gd name="connsiteX292" fmla="*/ 269380 w 292152"/>
                    <a:gd name="connsiteY292" fmla="*/ 32325 h 72236"/>
                    <a:gd name="connsiteX293" fmla="*/ 268842 w 292152"/>
                    <a:gd name="connsiteY293" fmla="*/ 34985 h 72236"/>
                    <a:gd name="connsiteX294" fmla="*/ 269865 w 292152"/>
                    <a:gd name="connsiteY294" fmla="*/ 38336 h 72236"/>
                    <a:gd name="connsiteX295" fmla="*/ 272526 w 292152"/>
                    <a:gd name="connsiteY295" fmla="*/ 40715 h 72236"/>
                    <a:gd name="connsiteX296" fmla="*/ 276261 w 292152"/>
                    <a:gd name="connsiteY296" fmla="*/ 42557 h 72236"/>
                    <a:gd name="connsiteX297" fmla="*/ 280533 w 292152"/>
                    <a:gd name="connsiteY297" fmla="*/ 44245 h 72236"/>
                    <a:gd name="connsiteX298" fmla="*/ 284830 w 292152"/>
                    <a:gd name="connsiteY298" fmla="*/ 46189 h 72236"/>
                    <a:gd name="connsiteX299" fmla="*/ 288590 w 292152"/>
                    <a:gd name="connsiteY299" fmla="*/ 48798 h 72236"/>
                    <a:gd name="connsiteX300" fmla="*/ 291224 w 292152"/>
                    <a:gd name="connsiteY300" fmla="*/ 52482 h 72236"/>
                    <a:gd name="connsiteX301" fmla="*/ 292223 w 292152"/>
                    <a:gd name="connsiteY301" fmla="*/ 57598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292152" h="72236">
                      <a:moveTo>
                        <a:pt x="70" y="53966"/>
                      </a:moveTo>
                      <a:cubicBezTo>
                        <a:pt x="70" y="52090"/>
                        <a:pt x="325" y="50308"/>
                        <a:pt x="837" y="48619"/>
                      </a:cubicBezTo>
                      <a:cubicBezTo>
                        <a:pt x="1349" y="46931"/>
                        <a:pt x="2150" y="45294"/>
                        <a:pt x="3242" y="43708"/>
                      </a:cubicBezTo>
                      <a:cubicBezTo>
                        <a:pt x="4333" y="42122"/>
                        <a:pt x="5757" y="40587"/>
                        <a:pt x="7513" y="39104"/>
                      </a:cubicBezTo>
                      <a:cubicBezTo>
                        <a:pt x="9270" y="37620"/>
                        <a:pt x="11393" y="36128"/>
                        <a:pt x="13883" y="34627"/>
                      </a:cubicBezTo>
                      <a:cubicBezTo>
                        <a:pt x="12518" y="32786"/>
                        <a:pt x="11350" y="31114"/>
                        <a:pt x="10378" y="29614"/>
                      </a:cubicBezTo>
                      <a:cubicBezTo>
                        <a:pt x="9406" y="28113"/>
                        <a:pt x="8605" y="26715"/>
                        <a:pt x="7974" y="25419"/>
                      </a:cubicBezTo>
                      <a:cubicBezTo>
                        <a:pt x="7343" y="24123"/>
                        <a:pt x="6891" y="22886"/>
                        <a:pt x="6618" y="21710"/>
                      </a:cubicBezTo>
                      <a:cubicBezTo>
                        <a:pt x="6345" y="20533"/>
                        <a:pt x="6209" y="19348"/>
                        <a:pt x="6209" y="18154"/>
                      </a:cubicBezTo>
                      <a:cubicBezTo>
                        <a:pt x="6209" y="16039"/>
                        <a:pt x="6567" y="14019"/>
                        <a:pt x="7283" y="12092"/>
                      </a:cubicBezTo>
                      <a:cubicBezTo>
                        <a:pt x="7999" y="10165"/>
                        <a:pt x="9150" y="8459"/>
                        <a:pt x="10736" y="6976"/>
                      </a:cubicBezTo>
                      <a:cubicBezTo>
                        <a:pt x="12322" y="5492"/>
                        <a:pt x="14360" y="4315"/>
                        <a:pt x="16850" y="3446"/>
                      </a:cubicBezTo>
                      <a:cubicBezTo>
                        <a:pt x="19340" y="2576"/>
                        <a:pt x="22358" y="2141"/>
                        <a:pt x="25905" y="2141"/>
                      </a:cubicBezTo>
                      <a:cubicBezTo>
                        <a:pt x="28907" y="2141"/>
                        <a:pt x="31507" y="2465"/>
                        <a:pt x="33707" y="3113"/>
                      </a:cubicBezTo>
                      <a:cubicBezTo>
                        <a:pt x="35907" y="3761"/>
                        <a:pt x="37732" y="4682"/>
                        <a:pt x="39181" y="5876"/>
                      </a:cubicBezTo>
                      <a:cubicBezTo>
                        <a:pt x="40631" y="7069"/>
                        <a:pt x="41722" y="8510"/>
                        <a:pt x="42455" y="10199"/>
                      </a:cubicBezTo>
                      <a:cubicBezTo>
                        <a:pt x="43189" y="11887"/>
                        <a:pt x="43555" y="13771"/>
                        <a:pt x="43555" y="15852"/>
                      </a:cubicBezTo>
                      <a:cubicBezTo>
                        <a:pt x="43555" y="17864"/>
                        <a:pt x="43231" y="19706"/>
                        <a:pt x="42583" y="21377"/>
                      </a:cubicBezTo>
                      <a:cubicBezTo>
                        <a:pt x="41935" y="23048"/>
                        <a:pt x="40895" y="24668"/>
                        <a:pt x="39463" y="26237"/>
                      </a:cubicBezTo>
                      <a:cubicBezTo>
                        <a:pt x="38030" y="27806"/>
                        <a:pt x="36197" y="29366"/>
                        <a:pt x="33963" y="30918"/>
                      </a:cubicBezTo>
                      <a:cubicBezTo>
                        <a:pt x="31729" y="32470"/>
                        <a:pt x="29026" y="34099"/>
                        <a:pt x="25854" y="35804"/>
                      </a:cubicBezTo>
                      <a:cubicBezTo>
                        <a:pt x="27014" y="37202"/>
                        <a:pt x="28276" y="38660"/>
                        <a:pt x="29640" y="40178"/>
                      </a:cubicBezTo>
                      <a:cubicBezTo>
                        <a:pt x="31004" y="41696"/>
                        <a:pt x="32428" y="43222"/>
                        <a:pt x="33912" y="44757"/>
                      </a:cubicBezTo>
                      <a:cubicBezTo>
                        <a:pt x="35395" y="46292"/>
                        <a:pt x="36913" y="47801"/>
                        <a:pt x="38465" y="49284"/>
                      </a:cubicBezTo>
                      <a:cubicBezTo>
                        <a:pt x="40017" y="50768"/>
                        <a:pt x="41543" y="52192"/>
                        <a:pt x="43044" y="53556"/>
                      </a:cubicBezTo>
                      <a:cubicBezTo>
                        <a:pt x="43726" y="52635"/>
                        <a:pt x="44340" y="51587"/>
                        <a:pt x="44886" y="50410"/>
                      </a:cubicBezTo>
                      <a:cubicBezTo>
                        <a:pt x="45431" y="49233"/>
                        <a:pt x="45909" y="47988"/>
                        <a:pt x="46318" y="46675"/>
                      </a:cubicBezTo>
                      <a:cubicBezTo>
                        <a:pt x="46727" y="45362"/>
                        <a:pt x="47034" y="44023"/>
                        <a:pt x="47239" y="42659"/>
                      </a:cubicBezTo>
                      <a:cubicBezTo>
                        <a:pt x="47443" y="41295"/>
                        <a:pt x="47546" y="39914"/>
                        <a:pt x="47546" y="38515"/>
                      </a:cubicBezTo>
                      <a:lnTo>
                        <a:pt x="47546" y="36674"/>
                      </a:lnTo>
                      <a:cubicBezTo>
                        <a:pt x="47546" y="36333"/>
                        <a:pt x="47605" y="36051"/>
                        <a:pt x="47725" y="35829"/>
                      </a:cubicBezTo>
                      <a:cubicBezTo>
                        <a:pt x="47844" y="35608"/>
                        <a:pt x="48040" y="35420"/>
                        <a:pt x="48313" y="35267"/>
                      </a:cubicBezTo>
                      <a:cubicBezTo>
                        <a:pt x="48586" y="35113"/>
                        <a:pt x="48987" y="35002"/>
                        <a:pt x="49515" y="34934"/>
                      </a:cubicBezTo>
                      <a:cubicBezTo>
                        <a:pt x="50044" y="34866"/>
                        <a:pt x="50735" y="34832"/>
                        <a:pt x="51587" y="34832"/>
                      </a:cubicBezTo>
                      <a:cubicBezTo>
                        <a:pt x="52338" y="34832"/>
                        <a:pt x="52977" y="34849"/>
                        <a:pt x="53506" y="34883"/>
                      </a:cubicBezTo>
                      <a:cubicBezTo>
                        <a:pt x="54035" y="34917"/>
                        <a:pt x="54469" y="34994"/>
                        <a:pt x="54810" y="35113"/>
                      </a:cubicBezTo>
                      <a:cubicBezTo>
                        <a:pt x="55152" y="35233"/>
                        <a:pt x="55399" y="35420"/>
                        <a:pt x="55552" y="35676"/>
                      </a:cubicBezTo>
                      <a:cubicBezTo>
                        <a:pt x="55706" y="35932"/>
                        <a:pt x="55783" y="36281"/>
                        <a:pt x="55783" y="36725"/>
                      </a:cubicBezTo>
                      <a:lnTo>
                        <a:pt x="55783" y="38004"/>
                      </a:lnTo>
                      <a:cubicBezTo>
                        <a:pt x="55783" y="39914"/>
                        <a:pt x="55620" y="41790"/>
                        <a:pt x="55296" y="43631"/>
                      </a:cubicBezTo>
                      <a:cubicBezTo>
                        <a:pt x="54973" y="45473"/>
                        <a:pt x="54529" y="47272"/>
                        <a:pt x="53966" y="49029"/>
                      </a:cubicBezTo>
                      <a:cubicBezTo>
                        <a:pt x="53404" y="50785"/>
                        <a:pt x="52704" y="52465"/>
                        <a:pt x="51869" y="54068"/>
                      </a:cubicBezTo>
                      <a:cubicBezTo>
                        <a:pt x="51033" y="55671"/>
                        <a:pt x="50104" y="57154"/>
                        <a:pt x="49081" y="58519"/>
                      </a:cubicBezTo>
                      <a:cubicBezTo>
                        <a:pt x="50615" y="59746"/>
                        <a:pt x="51954" y="60770"/>
                        <a:pt x="53097" y="61588"/>
                      </a:cubicBezTo>
                      <a:cubicBezTo>
                        <a:pt x="54239" y="62407"/>
                        <a:pt x="55211" y="63072"/>
                        <a:pt x="56013" y="63583"/>
                      </a:cubicBezTo>
                      <a:cubicBezTo>
                        <a:pt x="56814" y="64095"/>
                        <a:pt x="57479" y="64453"/>
                        <a:pt x="58008" y="64658"/>
                      </a:cubicBezTo>
                      <a:cubicBezTo>
                        <a:pt x="58537" y="64862"/>
                        <a:pt x="58971" y="64965"/>
                        <a:pt x="59312" y="64965"/>
                      </a:cubicBezTo>
                      <a:cubicBezTo>
                        <a:pt x="59654" y="64965"/>
                        <a:pt x="59978" y="64948"/>
                        <a:pt x="60285" y="64914"/>
                      </a:cubicBezTo>
                      <a:cubicBezTo>
                        <a:pt x="60591" y="64879"/>
                        <a:pt x="60839" y="64931"/>
                        <a:pt x="61026" y="65067"/>
                      </a:cubicBezTo>
                      <a:cubicBezTo>
                        <a:pt x="61214" y="65203"/>
                        <a:pt x="61359" y="65476"/>
                        <a:pt x="61461" y="65886"/>
                      </a:cubicBezTo>
                      <a:cubicBezTo>
                        <a:pt x="61564" y="66295"/>
                        <a:pt x="61615" y="66926"/>
                        <a:pt x="61615" y="67778"/>
                      </a:cubicBezTo>
                      <a:cubicBezTo>
                        <a:pt x="61615" y="68631"/>
                        <a:pt x="61598" y="69313"/>
                        <a:pt x="61564" y="69825"/>
                      </a:cubicBezTo>
                      <a:cubicBezTo>
                        <a:pt x="61529" y="70336"/>
                        <a:pt x="61470" y="70720"/>
                        <a:pt x="61384" y="70976"/>
                      </a:cubicBezTo>
                      <a:cubicBezTo>
                        <a:pt x="61299" y="71232"/>
                        <a:pt x="61154" y="71445"/>
                        <a:pt x="60950" y="71615"/>
                      </a:cubicBezTo>
                      <a:cubicBezTo>
                        <a:pt x="60745" y="71786"/>
                        <a:pt x="60370" y="71939"/>
                        <a:pt x="59824" y="72076"/>
                      </a:cubicBezTo>
                      <a:cubicBezTo>
                        <a:pt x="59278" y="72212"/>
                        <a:pt x="58562" y="72280"/>
                        <a:pt x="57675" y="72280"/>
                      </a:cubicBezTo>
                      <a:cubicBezTo>
                        <a:pt x="56993" y="72280"/>
                        <a:pt x="56243" y="72161"/>
                        <a:pt x="55424" y="71922"/>
                      </a:cubicBezTo>
                      <a:cubicBezTo>
                        <a:pt x="54606" y="71684"/>
                        <a:pt x="53651" y="71266"/>
                        <a:pt x="52559" y="70669"/>
                      </a:cubicBezTo>
                      <a:cubicBezTo>
                        <a:pt x="51468" y="70072"/>
                        <a:pt x="50198" y="69262"/>
                        <a:pt x="48748" y="68239"/>
                      </a:cubicBezTo>
                      <a:cubicBezTo>
                        <a:pt x="47298" y="67216"/>
                        <a:pt x="45602" y="65920"/>
                        <a:pt x="43658" y="64351"/>
                      </a:cubicBezTo>
                      <a:cubicBezTo>
                        <a:pt x="42225" y="65510"/>
                        <a:pt x="40716" y="66585"/>
                        <a:pt x="39130" y="67574"/>
                      </a:cubicBezTo>
                      <a:cubicBezTo>
                        <a:pt x="37544" y="68563"/>
                        <a:pt x="35856" y="69407"/>
                        <a:pt x="34065" y="70106"/>
                      </a:cubicBezTo>
                      <a:cubicBezTo>
                        <a:pt x="32275" y="70805"/>
                        <a:pt x="30399" y="71351"/>
                        <a:pt x="28438" y="71743"/>
                      </a:cubicBezTo>
                      <a:cubicBezTo>
                        <a:pt x="26477" y="72136"/>
                        <a:pt x="24353" y="72332"/>
                        <a:pt x="22068" y="72332"/>
                      </a:cubicBezTo>
                      <a:cubicBezTo>
                        <a:pt x="19920" y="72332"/>
                        <a:pt x="17882" y="72144"/>
                        <a:pt x="15955" y="71769"/>
                      </a:cubicBezTo>
                      <a:cubicBezTo>
                        <a:pt x="14028" y="71394"/>
                        <a:pt x="12246" y="70857"/>
                        <a:pt x="10608" y="70157"/>
                      </a:cubicBezTo>
                      <a:cubicBezTo>
                        <a:pt x="8971" y="69458"/>
                        <a:pt x="7505" y="68580"/>
                        <a:pt x="6209" y="67523"/>
                      </a:cubicBezTo>
                      <a:cubicBezTo>
                        <a:pt x="4913" y="66465"/>
                        <a:pt x="3813" y="65263"/>
                        <a:pt x="2909" y="63916"/>
                      </a:cubicBezTo>
                      <a:cubicBezTo>
                        <a:pt x="2005" y="62569"/>
                        <a:pt x="1306" y="61060"/>
                        <a:pt x="811" y="59388"/>
                      </a:cubicBezTo>
                      <a:cubicBezTo>
                        <a:pt x="317" y="57717"/>
                        <a:pt x="70" y="55910"/>
                        <a:pt x="70" y="53966"/>
                      </a:cubicBezTo>
                      <a:close/>
                      <a:moveTo>
                        <a:pt x="15162" y="17489"/>
                      </a:moveTo>
                      <a:cubicBezTo>
                        <a:pt x="15162" y="18410"/>
                        <a:pt x="15290" y="19348"/>
                        <a:pt x="15545" y="20303"/>
                      </a:cubicBezTo>
                      <a:cubicBezTo>
                        <a:pt x="15801" y="21258"/>
                        <a:pt x="16193" y="22255"/>
                        <a:pt x="16722" y="23296"/>
                      </a:cubicBezTo>
                      <a:cubicBezTo>
                        <a:pt x="17251" y="24336"/>
                        <a:pt x="17899" y="25453"/>
                        <a:pt x="18666" y="26646"/>
                      </a:cubicBezTo>
                      <a:cubicBezTo>
                        <a:pt x="19434" y="27840"/>
                        <a:pt x="20346" y="29170"/>
                        <a:pt x="21403" y="30637"/>
                      </a:cubicBezTo>
                      <a:cubicBezTo>
                        <a:pt x="23893" y="29239"/>
                        <a:pt x="25982" y="27951"/>
                        <a:pt x="27670" y="26774"/>
                      </a:cubicBezTo>
                      <a:cubicBezTo>
                        <a:pt x="29359" y="25598"/>
                        <a:pt x="30714" y="24464"/>
                        <a:pt x="31738" y="23372"/>
                      </a:cubicBezTo>
                      <a:cubicBezTo>
                        <a:pt x="32761" y="22281"/>
                        <a:pt x="33502" y="21189"/>
                        <a:pt x="33963" y="20098"/>
                      </a:cubicBezTo>
                      <a:cubicBezTo>
                        <a:pt x="34423" y="19007"/>
                        <a:pt x="34654" y="17847"/>
                        <a:pt x="34654" y="16619"/>
                      </a:cubicBezTo>
                      <a:cubicBezTo>
                        <a:pt x="34654" y="15630"/>
                        <a:pt x="34475" y="14684"/>
                        <a:pt x="34116" y="13780"/>
                      </a:cubicBezTo>
                      <a:cubicBezTo>
                        <a:pt x="33758" y="12876"/>
                        <a:pt x="33187" y="12075"/>
                        <a:pt x="32403" y="11375"/>
                      </a:cubicBezTo>
                      <a:cubicBezTo>
                        <a:pt x="31618" y="10676"/>
                        <a:pt x="30629" y="10122"/>
                        <a:pt x="29435" y="9713"/>
                      </a:cubicBezTo>
                      <a:cubicBezTo>
                        <a:pt x="28242" y="9303"/>
                        <a:pt x="26809" y="9099"/>
                        <a:pt x="25138" y="9099"/>
                      </a:cubicBezTo>
                      <a:cubicBezTo>
                        <a:pt x="23330" y="9099"/>
                        <a:pt x="21804" y="9329"/>
                        <a:pt x="20559" y="9790"/>
                      </a:cubicBezTo>
                      <a:cubicBezTo>
                        <a:pt x="19314" y="10250"/>
                        <a:pt x="18291" y="10864"/>
                        <a:pt x="17490" y="11631"/>
                      </a:cubicBezTo>
                      <a:cubicBezTo>
                        <a:pt x="16688" y="12399"/>
                        <a:pt x="16100" y="13294"/>
                        <a:pt x="15724" y="14317"/>
                      </a:cubicBezTo>
                      <a:cubicBezTo>
                        <a:pt x="15349" y="15340"/>
                        <a:pt x="15162" y="16398"/>
                        <a:pt x="15162" y="17489"/>
                      </a:cubicBezTo>
                      <a:close/>
                      <a:moveTo>
                        <a:pt x="9227" y="53096"/>
                      </a:moveTo>
                      <a:cubicBezTo>
                        <a:pt x="9227" y="54869"/>
                        <a:pt x="9526" y="56489"/>
                        <a:pt x="10123" y="57956"/>
                      </a:cubicBezTo>
                      <a:cubicBezTo>
                        <a:pt x="10719" y="59422"/>
                        <a:pt x="11598" y="60693"/>
                        <a:pt x="12757" y="61767"/>
                      </a:cubicBezTo>
                      <a:cubicBezTo>
                        <a:pt x="13917" y="62842"/>
                        <a:pt x="15366" y="63677"/>
                        <a:pt x="17106" y="64274"/>
                      </a:cubicBezTo>
                      <a:cubicBezTo>
                        <a:pt x="18845" y="64871"/>
                        <a:pt x="20857" y="65169"/>
                        <a:pt x="23143" y="65169"/>
                      </a:cubicBezTo>
                      <a:cubicBezTo>
                        <a:pt x="24541" y="65169"/>
                        <a:pt x="25905" y="65024"/>
                        <a:pt x="27235" y="64734"/>
                      </a:cubicBezTo>
                      <a:cubicBezTo>
                        <a:pt x="28566" y="64445"/>
                        <a:pt x="29836" y="64052"/>
                        <a:pt x="31047" y="63558"/>
                      </a:cubicBezTo>
                      <a:cubicBezTo>
                        <a:pt x="32258" y="63063"/>
                        <a:pt x="33409" y="62466"/>
                        <a:pt x="34500" y="61767"/>
                      </a:cubicBezTo>
                      <a:cubicBezTo>
                        <a:pt x="35592" y="61068"/>
                        <a:pt x="36598" y="60326"/>
                        <a:pt x="37519" y="59542"/>
                      </a:cubicBezTo>
                      <a:cubicBezTo>
                        <a:pt x="35745" y="58007"/>
                        <a:pt x="33980" y="56413"/>
                        <a:pt x="32223" y="54758"/>
                      </a:cubicBezTo>
                      <a:cubicBezTo>
                        <a:pt x="30467" y="53104"/>
                        <a:pt x="28770" y="51442"/>
                        <a:pt x="27133" y="49770"/>
                      </a:cubicBezTo>
                      <a:cubicBezTo>
                        <a:pt x="25496" y="48099"/>
                        <a:pt x="23919" y="46437"/>
                        <a:pt x="22401" y="44782"/>
                      </a:cubicBezTo>
                      <a:cubicBezTo>
                        <a:pt x="20883" y="43128"/>
                        <a:pt x="19493" y="41517"/>
                        <a:pt x="18231" y="39948"/>
                      </a:cubicBezTo>
                      <a:cubicBezTo>
                        <a:pt x="16526" y="41039"/>
                        <a:pt x="15102" y="42122"/>
                        <a:pt x="13959" y="43196"/>
                      </a:cubicBezTo>
                      <a:cubicBezTo>
                        <a:pt x="12817" y="44271"/>
                        <a:pt x="11896" y="45345"/>
                        <a:pt x="11197" y="46419"/>
                      </a:cubicBezTo>
                      <a:cubicBezTo>
                        <a:pt x="10498" y="47494"/>
                        <a:pt x="9995" y="48577"/>
                        <a:pt x="9688" y="49668"/>
                      </a:cubicBezTo>
                      <a:cubicBezTo>
                        <a:pt x="9381" y="50760"/>
                        <a:pt x="9227" y="51902"/>
                        <a:pt x="9227" y="53096"/>
                      </a:cubicBezTo>
                      <a:close/>
                      <a:moveTo>
                        <a:pt x="120573" y="66755"/>
                      </a:moveTo>
                      <a:cubicBezTo>
                        <a:pt x="120573" y="67744"/>
                        <a:pt x="120504" y="68529"/>
                        <a:pt x="120368" y="69109"/>
                      </a:cubicBezTo>
                      <a:cubicBezTo>
                        <a:pt x="120232" y="69688"/>
                        <a:pt x="120027" y="70115"/>
                        <a:pt x="119753" y="70388"/>
                      </a:cubicBezTo>
                      <a:cubicBezTo>
                        <a:pt x="119481" y="70660"/>
                        <a:pt x="119071" y="70916"/>
                        <a:pt x="118526" y="71155"/>
                      </a:cubicBezTo>
                      <a:cubicBezTo>
                        <a:pt x="117980" y="71394"/>
                        <a:pt x="117358" y="71590"/>
                        <a:pt x="116659" y="71743"/>
                      </a:cubicBezTo>
                      <a:cubicBezTo>
                        <a:pt x="115960" y="71897"/>
                        <a:pt x="115218" y="72025"/>
                        <a:pt x="114434" y="72127"/>
                      </a:cubicBezTo>
                      <a:cubicBezTo>
                        <a:pt x="113649" y="72229"/>
                        <a:pt x="112864" y="72280"/>
                        <a:pt x="112080" y="72280"/>
                      </a:cubicBezTo>
                      <a:cubicBezTo>
                        <a:pt x="109692" y="72280"/>
                        <a:pt x="107646" y="71965"/>
                        <a:pt x="105941" y="71334"/>
                      </a:cubicBezTo>
                      <a:cubicBezTo>
                        <a:pt x="104235" y="70703"/>
                        <a:pt x="102837" y="69748"/>
                        <a:pt x="101745" y="68469"/>
                      </a:cubicBezTo>
                      <a:cubicBezTo>
                        <a:pt x="100654" y="67190"/>
                        <a:pt x="99861" y="65570"/>
                        <a:pt x="99367" y="63609"/>
                      </a:cubicBezTo>
                      <a:cubicBezTo>
                        <a:pt x="98872" y="61648"/>
                        <a:pt x="98625" y="59337"/>
                        <a:pt x="98625" y="56677"/>
                      </a:cubicBezTo>
                      <a:lnTo>
                        <a:pt x="98625" y="29767"/>
                      </a:lnTo>
                      <a:lnTo>
                        <a:pt x="92178" y="29767"/>
                      </a:lnTo>
                      <a:cubicBezTo>
                        <a:pt x="91667" y="29767"/>
                        <a:pt x="91257" y="29494"/>
                        <a:pt x="90951" y="28949"/>
                      </a:cubicBezTo>
                      <a:cubicBezTo>
                        <a:pt x="90644" y="28403"/>
                        <a:pt x="90491" y="27516"/>
                        <a:pt x="90491" y="26288"/>
                      </a:cubicBezTo>
                      <a:cubicBezTo>
                        <a:pt x="90491" y="25640"/>
                        <a:pt x="90534" y="25095"/>
                        <a:pt x="90618" y="24651"/>
                      </a:cubicBezTo>
                      <a:cubicBezTo>
                        <a:pt x="90704" y="24208"/>
                        <a:pt x="90815" y="23841"/>
                        <a:pt x="90951" y="23551"/>
                      </a:cubicBezTo>
                      <a:cubicBezTo>
                        <a:pt x="91087" y="23261"/>
                        <a:pt x="91266" y="23057"/>
                        <a:pt x="91488" y="22937"/>
                      </a:cubicBezTo>
                      <a:cubicBezTo>
                        <a:pt x="91710" y="22818"/>
                        <a:pt x="91958" y="22758"/>
                        <a:pt x="92230" y="22758"/>
                      </a:cubicBezTo>
                      <a:lnTo>
                        <a:pt x="98625" y="22758"/>
                      </a:lnTo>
                      <a:lnTo>
                        <a:pt x="98625" y="11810"/>
                      </a:lnTo>
                      <a:cubicBezTo>
                        <a:pt x="98625" y="11572"/>
                        <a:pt x="98684" y="11350"/>
                        <a:pt x="98804" y="11145"/>
                      </a:cubicBezTo>
                      <a:cubicBezTo>
                        <a:pt x="98923" y="10941"/>
                        <a:pt x="99145" y="10762"/>
                        <a:pt x="99469" y="10608"/>
                      </a:cubicBezTo>
                      <a:cubicBezTo>
                        <a:pt x="99793" y="10455"/>
                        <a:pt x="100228" y="10344"/>
                        <a:pt x="100774" y="10275"/>
                      </a:cubicBezTo>
                      <a:cubicBezTo>
                        <a:pt x="101320" y="10207"/>
                        <a:pt x="102002" y="10173"/>
                        <a:pt x="102820" y="10173"/>
                      </a:cubicBezTo>
                      <a:cubicBezTo>
                        <a:pt x="103672" y="10173"/>
                        <a:pt x="104371" y="10207"/>
                        <a:pt x="104917" y="10275"/>
                      </a:cubicBezTo>
                      <a:cubicBezTo>
                        <a:pt x="105463" y="10344"/>
                        <a:pt x="105890" y="10455"/>
                        <a:pt x="106196" y="10608"/>
                      </a:cubicBezTo>
                      <a:cubicBezTo>
                        <a:pt x="106503" y="10762"/>
                        <a:pt x="106725" y="10941"/>
                        <a:pt x="106861" y="11145"/>
                      </a:cubicBezTo>
                      <a:cubicBezTo>
                        <a:pt x="106998" y="11350"/>
                        <a:pt x="107066" y="11572"/>
                        <a:pt x="107066" y="11810"/>
                      </a:cubicBezTo>
                      <a:lnTo>
                        <a:pt x="107066" y="22758"/>
                      </a:lnTo>
                      <a:lnTo>
                        <a:pt x="118884" y="22758"/>
                      </a:lnTo>
                      <a:cubicBezTo>
                        <a:pt x="119157" y="22758"/>
                        <a:pt x="119395" y="22818"/>
                        <a:pt x="119600" y="22937"/>
                      </a:cubicBezTo>
                      <a:cubicBezTo>
                        <a:pt x="119805" y="23057"/>
                        <a:pt x="119984" y="23261"/>
                        <a:pt x="120137" y="23551"/>
                      </a:cubicBezTo>
                      <a:cubicBezTo>
                        <a:pt x="120291" y="23841"/>
                        <a:pt x="120402" y="24208"/>
                        <a:pt x="120470" y="24651"/>
                      </a:cubicBezTo>
                      <a:cubicBezTo>
                        <a:pt x="120538" y="25095"/>
                        <a:pt x="120573" y="25640"/>
                        <a:pt x="120573" y="26288"/>
                      </a:cubicBezTo>
                      <a:cubicBezTo>
                        <a:pt x="120573" y="27516"/>
                        <a:pt x="120419" y="28403"/>
                        <a:pt x="120112" y="28949"/>
                      </a:cubicBezTo>
                      <a:cubicBezTo>
                        <a:pt x="119805" y="29494"/>
                        <a:pt x="119395" y="29767"/>
                        <a:pt x="118884" y="29767"/>
                      </a:cubicBezTo>
                      <a:lnTo>
                        <a:pt x="107066" y="29767"/>
                      </a:lnTo>
                      <a:lnTo>
                        <a:pt x="107066" y="55449"/>
                      </a:lnTo>
                      <a:cubicBezTo>
                        <a:pt x="107066" y="58621"/>
                        <a:pt x="107535" y="61017"/>
                        <a:pt x="108473" y="62637"/>
                      </a:cubicBezTo>
                      <a:cubicBezTo>
                        <a:pt x="109411" y="64257"/>
                        <a:pt x="111090" y="65067"/>
                        <a:pt x="113513" y="65067"/>
                      </a:cubicBezTo>
                      <a:cubicBezTo>
                        <a:pt x="114296" y="65067"/>
                        <a:pt x="114996" y="64990"/>
                        <a:pt x="115610" y="64837"/>
                      </a:cubicBezTo>
                      <a:cubicBezTo>
                        <a:pt x="116223" y="64683"/>
                        <a:pt x="116769" y="64521"/>
                        <a:pt x="117247" y="64351"/>
                      </a:cubicBezTo>
                      <a:cubicBezTo>
                        <a:pt x="117725" y="64180"/>
                        <a:pt x="118134" y="64018"/>
                        <a:pt x="118475" y="63865"/>
                      </a:cubicBezTo>
                      <a:cubicBezTo>
                        <a:pt x="118816" y="63711"/>
                        <a:pt x="119123" y="63635"/>
                        <a:pt x="119395" y="63635"/>
                      </a:cubicBezTo>
                      <a:cubicBezTo>
                        <a:pt x="119567" y="63635"/>
                        <a:pt x="119729" y="63677"/>
                        <a:pt x="119882" y="63762"/>
                      </a:cubicBezTo>
                      <a:cubicBezTo>
                        <a:pt x="120035" y="63848"/>
                        <a:pt x="120154" y="64010"/>
                        <a:pt x="120240" y="64248"/>
                      </a:cubicBezTo>
                      <a:cubicBezTo>
                        <a:pt x="120325" y="64487"/>
                        <a:pt x="120402" y="64811"/>
                        <a:pt x="120470" y="65221"/>
                      </a:cubicBezTo>
                      <a:cubicBezTo>
                        <a:pt x="120538" y="65630"/>
                        <a:pt x="120573" y="66141"/>
                        <a:pt x="120573" y="66755"/>
                      </a:cubicBezTo>
                      <a:close/>
                      <a:moveTo>
                        <a:pt x="173185" y="46599"/>
                      </a:moveTo>
                      <a:cubicBezTo>
                        <a:pt x="173185" y="50350"/>
                        <a:pt x="172690" y="53803"/>
                        <a:pt x="171701" y="56958"/>
                      </a:cubicBezTo>
                      <a:cubicBezTo>
                        <a:pt x="170712" y="60113"/>
                        <a:pt x="169237" y="62833"/>
                        <a:pt x="167276" y="65118"/>
                      </a:cubicBezTo>
                      <a:cubicBezTo>
                        <a:pt x="165314" y="67403"/>
                        <a:pt x="162859" y="69185"/>
                        <a:pt x="159909" y="70464"/>
                      </a:cubicBezTo>
                      <a:cubicBezTo>
                        <a:pt x="156958" y="71743"/>
                        <a:pt x="153539" y="72383"/>
                        <a:pt x="149651" y="72383"/>
                      </a:cubicBezTo>
                      <a:cubicBezTo>
                        <a:pt x="145865" y="72383"/>
                        <a:pt x="142566" y="71820"/>
                        <a:pt x="139752" y="70695"/>
                      </a:cubicBezTo>
                      <a:cubicBezTo>
                        <a:pt x="136938" y="69569"/>
                        <a:pt x="134593" y="67932"/>
                        <a:pt x="132717" y="65783"/>
                      </a:cubicBezTo>
                      <a:cubicBezTo>
                        <a:pt x="130841" y="63635"/>
                        <a:pt x="129443" y="61025"/>
                        <a:pt x="128522" y="57956"/>
                      </a:cubicBezTo>
                      <a:cubicBezTo>
                        <a:pt x="127601" y="54886"/>
                        <a:pt x="127141" y="51407"/>
                        <a:pt x="127141" y="47519"/>
                      </a:cubicBezTo>
                      <a:cubicBezTo>
                        <a:pt x="127141" y="43768"/>
                        <a:pt x="127627" y="40314"/>
                        <a:pt x="128599" y="37160"/>
                      </a:cubicBezTo>
                      <a:cubicBezTo>
                        <a:pt x="129571" y="34005"/>
                        <a:pt x="131038" y="31285"/>
                        <a:pt x="132999" y="29000"/>
                      </a:cubicBezTo>
                      <a:cubicBezTo>
                        <a:pt x="134960" y="26715"/>
                        <a:pt x="137407" y="24941"/>
                        <a:pt x="140340" y="23679"/>
                      </a:cubicBezTo>
                      <a:cubicBezTo>
                        <a:pt x="143273" y="22417"/>
                        <a:pt x="146701" y="21786"/>
                        <a:pt x="150623" y="21786"/>
                      </a:cubicBezTo>
                      <a:cubicBezTo>
                        <a:pt x="154409" y="21786"/>
                        <a:pt x="157709" y="22349"/>
                        <a:pt x="160522" y="23475"/>
                      </a:cubicBezTo>
                      <a:cubicBezTo>
                        <a:pt x="163336" y="24600"/>
                        <a:pt x="165681" y="26237"/>
                        <a:pt x="167557" y="28386"/>
                      </a:cubicBezTo>
                      <a:cubicBezTo>
                        <a:pt x="169433" y="30535"/>
                        <a:pt x="170840" y="33144"/>
                        <a:pt x="171778" y="36213"/>
                      </a:cubicBezTo>
                      <a:cubicBezTo>
                        <a:pt x="172715" y="39283"/>
                        <a:pt x="173185" y="42745"/>
                        <a:pt x="173185" y="46599"/>
                      </a:cubicBezTo>
                      <a:close/>
                      <a:moveTo>
                        <a:pt x="164436" y="47161"/>
                      </a:moveTo>
                      <a:cubicBezTo>
                        <a:pt x="164436" y="44672"/>
                        <a:pt x="164204" y="42318"/>
                        <a:pt x="163739" y="40101"/>
                      </a:cubicBezTo>
                      <a:cubicBezTo>
                        <a:pt x="163275" y="37884"/>
                        <a:pt x="162509" y="35940"/>
                        <a:pt x="161441" y="34269"/>
                      </a:cubicBezTo>
                      <a:cubicBezTo>
                        <a:pt x="160375" y="32598"/>
                        <a:pt x="158930" y="31276"/>
                        <a:pt x="157106" y="30304"/>
                      </a:cubicBezTo>
                      <a:cubicBezTo>
                        <a:pt x="155282" y="29332"/>
                        <a:pt x="153011" y="28846"/>
                        <a:pt x="150291" y="28846"/>
                      </a:cubicBezTo>
                      <a:cubicBezTo>
                        <a:pt x="147780" y="28846"/>
                        <a:pt x="145619" y="29290"/>
                        <a:pt x="143813" y="30176"/>
                      </a:cubicBezTo>
                      <a:cubicBezTo>
                        <a:pt x="142007" y="31063"/>
                        <a:pt x="140518" y="32317"/>
                        <a:pt x="139348" y="33937"/>
                      </a:cubicBezTo>
                      <a:cubicBezTo>
                        <a:pt x="138178" y="35557"/>
                        <a:pt x="137309" y="37475"/>
                        <a:pt x="136741" y="39692"/>
                      </a:cubicBezTo>
                      <a:cubicBezTo>
                        <a:pt x="136174" y="41909"/>
                        <a:pt x="135890" y="44330"/>
                        <a:pt x="135890" y="46957"/>
                      </a:cubicBezTo>
                      <a:cubicBezTo>
                        <a:pt x="135890" y="49481"/>
                        <a:pt x="136121" y="51851"/>
                        <a:pt x="136586" y="54068"/>
                      </a:cubicBezTo>
                      <a:cubicBezTo>
                        <a:pt x="137051" y="56285"/>
                        <a:pt x="137825" y="58220"/>
                        <a:pt x="138909" y="59874"/>
                      </a:cubicBezTo>
                      <a:cubicBezTo>
                        <a:pt x="139993" y="61528"/>
                        <a:pt x="141448" y="62842"/>
                        <a:pt x="143271" y="63814"/>
                      </a:cubicBezTo>
                      <a:cubicBezTo>
                        <a:pt x="145095" y="64786"/>
                        <a:pt x="147366" y="65272"/>
                        <a:pt x="150086" y="65272"/>
                      </a:cubicBezTo>
                      <a:cubicBezTo>
                        <a:pt x="152563" y="65272"/>
                        <a:pt x="154714" y="64828"/>
                        <a:pt x="156538" y="63942"/>
                      </a:cubicBezTo>
                      <a:cubicBezTo>
                        <a:pt x="158362" y="63055"/>
                        <a:pt x="159859" y="61810"/>
                        <a:pt x="161029" y="60207"/>
                      </a:cubicBezTo>
                      <a:cubicBezTo>
                        <a:pt x="162199" y="58604"/>
                        <a:pt x="163060" y="56694"/>
                        <a:pt x="163610" y="54477"/>
                      </a:cubicBezTo>
                      <a:cubicBezTo>
                        <a:pt x="164161" y="52260"/>
                        <a:pt x="164436" y="49822"/>
                        <a:pt x="164436" y="47161"/>
                      </a:cubicBezTo>
                      <a:close/>
                      <a:moveTo>
                        <a:pt x="227755" y="46599"/>
                      </a:moveTo>
                      <a:cubicBezTo>
                        <a:pt x="227754" y="50350"/>
                        <a:pt x="227260" y="53803"/>
                        <a:pt x="226271" y="56958"/>
                      </a:cubicBezTo>
                      <a:cubicBezTo>
                        <a:pt x="225282" y="60113"/>
                        <a:pt x="223807" y="62833"/>
                        <a:pt x="221846" y="65118"/>
                      </a:cubicBezTo>
                      <a:cubicBezTo>
                        <a:pt x="219885" y="67403"/>
                        <a:pt x="217429" y="69185"/>
                        <a:pt x="214479" y="70464"/>
                      </a:cubicBezTo>
                      <a:cubicBezTo>
                        <a:pt x="211529" y="71743"/>
                        <a:pt x="208110" y="72383"/>
                        <a:pt x="204221" y="72383"/>
                      </a:cubicBezTo>
                      <a:cubicBezTo>
                        <a:pt x="200436" y="72383"/>
                        <a:pt x="197136" y="71820"/>
                        <a:pt x="194322" y="70695"/>
                      </a:cubicBezTo>
                      <a:cubicBezTo>
                        <a:pt x="191508" y="69569"/>
                        <a:pt x="189164" y="67932"/>
                        <a:pt x="187288" y="65783"/>
                      </a:cubicBezTo>
                      <a:cubicBezTo>
                        <a:pt x="185412" y="63635"/>
                        <a:pt x="184014" y="61025"/>
                        <a:pt x="183093" y="57956"/>
                      </a:cubicBezTo>
                      <a:cubicBezTo>
                        <a:pt x="182172" y="54886"/>
                        <a:pt x="181712" y="51407"/>
                        <a:pt x="181712" y="47519"/>
                      </a:cubicBezTo>
                      <a:cubicBezTo>
                        <a:pt x="181712" y="43768"/>
                        <a:pt x="182197" y="40314"/>
                        <a:pt x="183169" y="37160"/>
                      </a:cubicBezTo>
                      <a:cubicBezTo>
                        <a:pt x="184141" y="34005"/>
                        <a:pt x="185608" y="31285"/>
                        <a:pt x="187569" y="29000"/>
                      </a:cubicBezTo>
                      <a:cubicBezTo>
                        <a:pt x="189530" y="26715"/>
                        <a:pt x="191978" y="24941"/>
                        <a:pt x="194910" y="23679"/>
                      </a:cubicBezTo>
                      <a:cubicBezTo>
                        <a:pt x="197844" y="22417"/>
                        <a:pt x="201271" y="21786"/>
                        <a:pt x="205194" y="21786"/>
                      </a:cubicBezTo>
                      <a:cubicBezTo>
                        <a:pt x="208980" y="21786"/>
                        <a:pt x="212279" y="22349"/>
                        <a:pt x="215093" y="23475"/>
                      </a:cubicBezTo>
                      <a:cubicBezTo>
                        <a:pt x="217907" y="24600"/>
                        <a:pt x="220252" y="26237"/>
                        <a:pt x="222127" y="28386"/>
                      </a:cubicBezTo>
                      <a:cubicBezTo>
                        <a:pt x="224004" y="30535"/>
                        <a:pt x="225410" y="33144"/>
                        <a:pt x="226348" y="36213"/>
                      </a:cubicBezTo>
                      <a:cubicBezTo>
                        <a:pt x="227286" y="39283"/>
                        <a:pt x="227754" y="42745"/>
                        <a:pt x="227755" y="46599"/>
                      </a:cubicBezTo>
                      <a:close/>
                      <a:moveTo>
                        <a:pt x="219007" y="47161"/>
                      </a:moveTo>
                      <a:cubicBezTo>
                        <a:pt x="219007" y="44672"/>
                        <a:pt x="218774" y="42318"/>
                        <a:pt x="218309" y="40101"/>
                      </a:cubicBezTo>
                      <a:cubicBezTo>
                        <a:pt x="217845" y="37884"/>
                        <a:pt x="217079" y="35940"/>
                        <a:pt x="216012" y="34269"/>
                      </a:cubicBezTo>
                      <a:cubicBezTo>
                        <a:pt x="214945" y="32598"/>
                        <a:pt x="213500" y="31276"/>
                        <a:pt x="211676" y="30304"/>
                      </a:cubicBezTo>
                      <a:cubicBezTo>
                        <a:pt x="209852" y="29332"/>
                        <a:pt x="207581" y="28846"/>
                        <a:pt x="204862" y="28846"/>
                      </a:cubicBezTo>
                      <a:cubicBezTo>
                        <a:pt x="202349" y="28846"/>
                        <a:pt x="200190" y="29290"/>
                        <a:pt x="198383" y="30176"/>
                      </a:cubicBezTo>
                      <a:cubicBezTo>
                        <a:pt x="196576" y="31063"/>
                        <a:pt x="195089" y="32317"/>
                        <a:pt x="193918" y="33937"/>
                      </a:cubicBezTo>
                      <a:cubicBezTo>
                        <a:pt x="192748" y="35557"/>
                        <a:pt x="191880" y="37475"/>
                        <a:pt x="191311" y="39692"/>
                      </a:cubicBezTo>
                      <a:cubicBezTo>
                        <a:pt x="190743" y="41909"/>
                        <a:pt x="190459" y="44330"/>
                        <a:pt x="190459" y="46957"/>
                      </a:cubicBezTo>
                      <a:cubicBezTo>
                        <a:pt x="190459" y="49481"/>
                        <a:pt x="190692" y="51851"/>
                        <a:pt x="191157" y="54068"/>
                      </a:cubicBezTo>
                      <a:cubicBezTo>
                        <a:pt x="191621" y="56285"/>
                        <a:pt x="192396" y="58220"/>
                        <a:pt x="193480" y="59874"/>
                      </a:cubicBezTo>
                      <a:cubicBezTo>
                        <a:pt x="194564" y="61528"/>
                        <a:pt x="196017" y="62842"/>
                        <a:pt x="197841" y="63814"/>
                      </a:cubicBezTo>
                      <a:cubicBezTo>
                        <a:pt x="199665" y="64786"/>
                        <a:pt x="201937" y="65272"/>
                        <a:pt x="204655" y="65272"/>
                      </a:cubicBezTo>
                      <a:cubicBezTo>
                        <a:pt x="207134" y="65272"/>
                        <a:pt x="209285" y="64828"/>
                        <a:pt x="211109" y="63942"/>
                      </a:cubicBezTo>
                      <a:cubicBezTo>
                        <a:pt x="212933" y="63055"/>
                        <a:pt x="214429" y="61810"/>
                        <a:pt x="215600" y="60207"/>
                      </a:cubicBezTo>
                      <a:cubicBezTo>
                        <a:pt x="216769" y="58604"/>
                        <a:pt x="217629" y="56694"/>
                        <a:pt x="218181" y="54477"/>
                      </a:cubicBezTo>
                      <a:cubicBezTo>
                        <a:pt x="218731" y="52260"/>
                        <a:pt x="219007" y="49822"/>
                        <a:pt x="219007" y="47161"/>
                      </a:cubicBezTo>
                      <a:close/>
                      <a:moveTo>
                        <a:pt x="247946" y="70132"/>
                      </a:moveTo>
                      <a:cubicBezTo>
                        <a:pt x="247946" y="70405"/>
                        <a:pt x="247878" y="70635"/>
                        <a:pt x="247742" y="70822"/>
                      </a:cubicBezTo>
                      <a:cubicBezTo>
                        <a:pt x="247605" y="71010"/>
                        <a:pt x="247384" y="71172"/>
                        <a:pt x="247076" y="71308"/>
                      </a:cubicBezTo>
                      <a:cubicBezTo>
                        <a:pt x="246769" y="71445"/>
                        <a:pt x="246343" y="71547"/>
                        <a:pt x="245798" y="71615"/>
                      </a:cubicBezTo>
                      <a:cubicBezTo>
                        <a:pt x="245252" y="71684"/>
                        <a:pt x="244553" y="71718"/>
                        <a:pt x="243699" y="71718"/>
                      </a:cubicBezTo>
                      <a:cubicBezTo>
                        <a:pt x="242881" y="71718"/>
                        <a:pt x="242199" y="71684"/>
                        <a:pt x="241653" y="71615"/>
                      </a:cubicBezTo>
                      <a:cubicBezTo>
                        <a:pt x="241108" y="71547"/>
                        <a:pt x="240673" y="71445"/>
                        <a:pt x="240348" y="71308"/>
                      </a:cubicBezTo>
                      <a:cubicBezTo>
                        <a:pt x="240025" y="71172"/>
                        <a:pt x="239803" y="71010"/>
                        <a:pt x="239684" y="70822"/>
                      </a:cubicBezTo>
                      <a:cubicBezTo>
                        <a:pt x="239565" y="70635"/>
                        <a:pt x="239505" y="70405"/>
                        <a:pt x="239505" y="70132"/>
                      </a:cubicBezTo>
                      <a:lnTo>
                        <a:pt x="239505" y="1783"/>
                      </a:lnTo>
                      <a:cubicBezTo>
                        <a:pt x="239505" y="1510"/>
                        <a:pt x="239565" y="1271"/>
                        <a:pt x="239684" y="1067"/>
                      </a:cubicBezTo>
                      <a:cubicBezTo>
                        <a:pt x="239803" y="862"/>
                        <a:pt x="240025" y="692"/>
                        <a:pt x="240348" y="555"/>
                      </a:cubicBezTo>
                      <a:cubicBezTo>
                        <a:pt x="240673" y="419"/>
                        <a:pt x="241108" y="316"/>
                        <a:pt x="241653" y="248"/>
                      </a:cubicBezTo>
                      <a:cubicBezTo>
                        <a:pt x="242199" y="180"/>
                        <a:pt x="242881" y="146"/>
                        <a:pt x="243699" y="146"/>
                      </a:cubicBezTo>
                      <a:cubicBezTo>
                        <a:pt x="244553" y="146"/>
                        <a:pt x="245252" y="180"/>
                        <a:pt x="245798" y="248"/>
                      </a:cubicBezTo>
                      <a:cubicBezTo>
                        <a:pt x="246343" y="316"/>
                        <a:pt x="246769" y="419"/>
                        <a:pt x="247076" y="555"/>
                      </a:cubicBezTo>
                      <a:cubicBezTo>
                        <a:pt x="247384" y="692"/>
                        <a:pt x="247605" y="862"/>
                        <a:pt x="247742" y="1067"/>
                      </a:cubicBezTo>
                      <a:cubicBezTo>
                        <a:pt x="247878" y="1271"/>
                        <a:pt x="247946" y="1510"/>
                        <a:pt x="247946" y="1783"/>
                      </a:cubicBezTo>
                      <a:close/>
                      <a:moveTo>
                        <a:pt x="292223" y="57598"/>
                      </a:moveTo>
                      <a:cubicBezTo>
                        <a:pt x="292223" y="59951"/>
                        <a:pt x="291787" y="62049"/>
                        <a:pt x="290918" y="63890"/>
                      </a:cubicBezTo>
                      <a:cubicBezTo>
                        <a:pt x="290048" y="65732"/>
                        <a:pt x="288812" y="67284"/>
                        <a:pt x="287209" y="68546"/>
                      </a:cubicBezTo>
                      <a:cubicBezTo>
                        <a:pt x="285606" y="69808"/>
                        <a:pt x="283696" y="70763"/>
                        <a:pt x="281479" y="71411"/>
                      </a:cubicBezTo>
                      <a:cubicBezTo>
                        <a:pt x="279262" y="72059"/>
                        <a:pt x="276823" y="72383"/>
                        <a:pt x="274163" y="72383"/>
                      </a:cubicBezTo>
                      <a:cubicBezTo>
                        <a:pt x="272526" y="72383"/>
                        <a:pt x="270966" y="72255"/>
                        <a:pt x="269482" y="71999"/>
                      </a:cubicBezTo>
                      <a:cubicBezTo>
                        <a:pt x="267999" y="71743"/>
                        <a:pt x="266668" y="71419"/>
                        <a:pt x="265492" y="71027"/>
                      </a:cubicBezTo>
                      <a:cubicBezTo>
                        <a:pt x="264314" y="70635"/>
                        <a:pt x="263317" y="70226"/>
                        <a:pt x="262499" y="69799"/>
                      </a:cubicBezTo>
                      <a:cubicBezTo>
                        <a:pt x="261680" y="69373"/>
                        <a:pt x="261083" y="68989"/>
                        <a:pt x="260708" y="68648"/>
                      </a:cubicBezTo>
                      <a:cubicBezTo>
                        <a:pt x="260333" y="68307"/>
                        <a:pt x="260060" y="67830"/>
                        <a:pt x="259889" y="67216"/>
                      </a:cubicBezTo>
                      <a:cubicBezTo>
                        <a:pt x="259718" y="66602"/>
                        <a:pt x="259634" y="65766"/>
                        <a:pt x="259634" y="64709"/>
                      </a:cubicBezTo>
                      <a:cubicBezTo>
                        <a:pt x="259634" y="64061"/>
                        <a:pt x="259668" y="63515"/>
                        <a:pt x="259736" y="63072"/>
                      </a:cubicBezTo>
                      <a:cubicBezTo>
                        <a:pt x="259804" y="62628"/>
                        <a:pt x="259889" y="62270"/>
                        <a:pt x="259992" y="61997"/>
                      </a:cubicBezTo>
                      <a:cubicBezTo>
                        <a:pt x="260094" y="61725"/>
                        <a:pt x="260240" y="61528"/>
                        <a:pt x="260426" y="61409"/>
                      </a:cubicBezTo>
                      <a:cubicBezTo>
                        <a:pt x="260614" y="61290"/>
                        <a:pt x="260827" y="61230"/>
                        <a:pt x="261066" y="61230"/>
                      </a:cubicBezTo>
                      <a:cubicBezTo>
                        <a:pt x="261442" y="61230"/>
                        <a:pt x="261996" y="61460"/>
                        <a:pt x="262728" y="61921"/>
                      </a:cubicBezTo>
                      <a:cubicBezTo>
                        <a:pt x="263462" y="62381"/>
                        <a:pt x="264366" y="62884"/>
                        <a:pt x="265440" y="63430"/>
                      </a:cubicBezTo>
                      <a:cubicBezTo>
                        <a:pt x="266515" y="63976"/>
                        <a:pt x="267785" y="64479"/>
                        <a:pt x="269252" y="64939"/>
                      </a:cubicBezTo>
                      <a:cubicBezTo>
                        <a:pt x="270718" y="65400"/>
                        <a:pt x="272407" y="65630"/>
                        <a:pt x="274317" y="65630"/>
                      </a:cubicBezTo>
                      <a:cubicBezTo>
                        <a:pt x="275749" y="65630"/>
                        <a:pt x="277045" y="65476"/>
                        <a:pt x="278205" y="65169"/>
                      </a:cubicBezTo>
                      <a:cubicBezTo>
                        <a:pt x="279364" y="64862"/>
                        <a:pt x="280371" y="64410"/>
                        <a:pt x="281223" y="63814"/>
                      </a:cubicBezTo>
                      <a:cubicBezTo>
                        <a:pt x="282076" y="63217"/>
                        <a:pt x="282732" y="62458"/>
                        <a:pt x="283193" y="61537"/>
                      </a:cubicBezTo>
                      <a:cubicBezTo>
                        <a:pt x="283653" y="60616"/>
                        <a:pt x="283883" y="59525"/>
                        <a:pt x="283883" y="58263"/>
                      </a:cubicBezTo>
                      <a:cubicBezTo>
                        <a:pt x="283883" y="56967"/>
                        <a:pt x="283551" y="55875"/>
                        <a:pt x="282886" y="54989"/>
                      </a:cubicBezTo>
                      <a:cubicBezTo>
                        <a:pt x="282220" y="54102"/>
                        <a:pt x="281342" y="53317"/>
                        <a:pt x="280251" y="52635"/>
                      </a:cubicBezTo>
                      <a:cubicBezTo>
                        <a:pt x="279160" y="51953"/>
                        <a:pt x="277932" y="51348"/>
                        <a:pt x="276567" y="50819"/>
                      </a:cubicBezTo>
                      <a:cubicBezTo>
                        <a:pt x="275203" y="50291"/>
                        <a:pt x="273796" y="49736"/>
                        <a:pt x="272347" y="49156"/>
                      </a:cubicBezTo>
                      <a:cubicBezTo>
                        <a:pt x="270897" y="48577"/>
                        <a:pt x="269482" y="47920"/>
                        <a:pt x="268101" y="47187"/>
                      </a:cubicBezTo>
                      <a:cubicBezTo>
                        <a:pt x="266719" y="46454"/>
                        <a:pt x="265483" y="45558"/>
                        <a:pt x="264391" y="44501"/>
                      </a:cubicBezTo>
                      <a:cubicBezTo>
                        <a:pt x="263300" y="43444"/>
                        <a:pt x="262422" y="42182"/>
                        <a:pt x="261757" y="40715"/>
                      </a:cubicBezTo>
                      <a:cubicBezTo>
                        <a:pt x="261092" y="39249"/>
                        <a:pt x="260760" y="37492"/>
                        <a:pt x="260760" y="35446"/>
                      </a:cubicBezTo>
                      <a:cubicBezTo>
                        <a:pt x="260760" y="33638"/>
                        <a:pt x="261109" y="31907"/>
                        <a:pt x="261808" y="30253"/>
                      </a:cubicBezTo>
                      <a:cubicBezTo>
                        <a:pt x="262507" y="28599"/>
                        <a:pt x="263556" y="27150"/>
                        <a:pt x="264954" y="25905"/>
                      </a:cubicBezTo>
                      <a:cubicBezTo>
                        <a:pt x="266353" y="24660"/>
                        <a:pt x="268101" y="23662"/>
                        <a:pt x="270198" y="22912"/>
                      </a:cubicBezTo>
                      <a:cubicBezTo>
                        <a:pt x="272295" y="22162"/>
                        <a:pt x="274743" y="21786"/>
                        <a:pt x="277540" y="21786"/>
                      </a:cubicBezTo>
                      <a:cubicBezTo>
                        <a:pt x="278768" y="21786"/>
                        <a:pt x="279995" y="21889"/>
                        <a:pt x="281223" y="22093"/>
                      </a:cubicBezTo>
                      <a:cubicBezTo>
                        <a:pt x="282451" y="22298"/>
                        <a:pt x="283560" y="22554"/>
                        <a:pt x="284548" y="22861"/>
                      </a:cubicBezTo>
                      <a:cubicBezTo>
                        <a:pt x="285538" y="23168"/>
                        <a:pt x="286382" y="23500"/>
                        <a:pt x="287081" y="23858"/>
                      </a:cubicBezTo>
                      <a:cubicBezTo>
                        <a:pt x="287780" y="24216"/>
                        <a:pt x="288309" y="24532"/>
                        <a:pt x="288667" y="24805"/>
                      </a:cubicBezTo>
                      <a:cubicBezTo>
                        <a:pt x="289025" y="25078"/>
                        <a:pt x="289264" y="25316"/>
                        <a:pt x="289383" y="25521"/>
                      </a:cubicBezTo>
                      <a:cubicBezTo>
                        <a:pt x="289502" y="25726"/>
                        <a:pt x="289588" y="25956"/>
                        <a:pt x="289638" y="26212"/>
                      </a:cubicBezTo>
                      <a:cubicBezTo>
                        <a:pt x="289690" y="26467"/>
                        <a:pt x="289741" y="26783"/>
                        <a:pt x="289793" y="27158"/>
                      </a:cubicBezTo>
                      <a:cubicBezTo>
                        <a:pt x="289843" y="27533"/>
                        <a:pt x="289869" y="27994"/>
                        <a:pt x="289869" y="28539"/>
                      </a:cubicBezTo>
                      <a:cubicBezTo>
                        <a:pt x="289869" y="29119"/>
                        <a:pt x="289843" y="29622"/>
                        <a:pt x="289793" y="30049"/>
                      </a:cubicBezTo>
                      <a:cubicBezTo>
                        <a:pt x="289741" y="30475"/>
                        <a:pt x="289656" y="30824"/>
                        <a:pt x="289537" y="31097"/>
                      </a:cubicBezTo>
                      <a:cubicBezTo>
                        <a:pt x="289417" y="31370"/>
                        <a:pt x="289272" y="31566"/>
                        <a:pt x="289101" y="31686"/>
                      </a:cubicBezTo>
                      <a:cubicBezTo>
                        <a:pt x="288931" y="31805"/>
                        <a:pt x="288743" y="31865"/>
                        <a:pt x="288539" y="31865"/>
                      </a:cubicBezTo>
                      <a:cubicBezTo>
                        <a:pt x="288232" y="31865"/>
                        <a:pt x="287789" y="31677"/>
                        <a:pt x="287209" y="31302"/>
                      </a:cubicBezTo>
                      <a:cubicBezTo>
                        <a:pt x="286629" y="30927"/>
                        <a:pt x="285879" y="30526"/>
                        <a:pt x="284958" y="30100"/>
                      </a:cubicBezTo>
                      <a:cubicBezTo>
                        <a:pt x="284037" y="29673"/>
                        <a:pt x="282954" y="29273"/>
                        <a:pt x="281709" y="28897"/>
                      </a:cubicBezTo>
                      <a:cubicBezTo>
                        <a:pt x="280464" y="28522"/>
                        <a:pt x="279040" y="28335"/>
                        <a:pt x="277437" y="28335"/>
                      </a:cubicBezTo>
                      <a:cubicBezTo>
                        <a:pt x="276004" y="28335"/>
                        <a:pt x="274743" y="28497"/>
                        <a:pt x="273652" y="28821"/>
                      </a:cubicBezTo>
                      <a:cubicBezTo>
                        <a:pt x="272560" y="29145"/>
                        <a:pt x="271665" y="29605"/>
                        <a:pt x="270966" y="30202"/>
                      </a:cubicBezTo>
                      <a:cubicBezTo>
                        <a:pt x="270266" y="30799"/>
                        <a:pt x="269738" y="31507"/>
                        <a:pt x="269380" y="32325"/>
                      </a:cubicBezTo>
                      <a:cubicBezTo>
                        <a:pt x="269022" y="33144"/>
                        <a:pt x="268842" y="34030"/>
                        <a:pt x="268842" y="34985"/>
                      </a:cubicBezTo>
                      <a:cubicBezTo>
                        <a:pt x="268842" y="36316"/>
                        <a:pt x="269183" y="37433"/>
                        <a:pt x="269865" y="38336"/>
                      </a:cubicBezTo>
                      <a:cubicBezTo>
                        <a:pt x="270547" y="39240"/>
                        <a:pt x="271434" y="40033"/>
                        <a:pt x="272526" y="40715"/>
                      </a:cubicBezTo>
                      <a:cubicBezTo>
                        <a:pt x="273617" y="41397"/>
                        <a:pt x="274862" y="42011"/>
                        <a:pt x="276261" y="42557"/>
                      </a:cubicBezTo>
                      <a:cubicBezTo>
                        <a:pt x="277659" y="43103"/>
                        <a:pt x="279083" y="43665"/>
                        <a:pt x="280533" y="44245"/>
                      </a:cubicBezTo>
                      <a:cubicBezTo>
                        <a:pt x="281982" y="44825"/>
                        <a:pt x="283415" y="45473"/>
                        <a:pt x="284830" y="46189"/>
                      </a:cubicBezTo>
                      <a:cubicBezTo>
                        <a:pt x="286246" y="46906"/>
                        <a:pt x="287498" y="47775"/>
                        <a:pt x="288590" y="48798"/>
                      </a:cubicBezTo>
                      <a:cubicBezTo>
                        <a:pt x="289681" y="49822"/>
                        <a:pt x="290559" y="51049"/>
                        <a:pt x="291224" y="52482"/>
                      </a:cubicBezTo>
                      <a:cubicBezTo>
                        <a:pt x="291890" y="53914"/>
                        <a:pt x="292223" y="55620"/>
                        <a:pt x="292223" y="5759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3" name="Полилиния: фигура 172">
                  <a:extLst>
                    <a:ext uri="{FF2B5EF4-FFF2-40B4-BE49-F238E27FC236}">
                      <a16:creationId xmlns:a16="http://schemas.microsoft.com/office/drawing/2014/main" id="{15B695C4-72C8-4E20-8C36-97F3E3F2A3C8}"/>
                    </a:ext>
                  </a:extLst>
                </p:cNvPr>
                <p:cNvSpPr/>
                <p:nvPr/>
              </p:nvSpPr>
              <p:spPr>
                <a:xfrm>
                  <a:off x="578664" y="1464786"/>
                  <a:ext cx="25937" cy="25937"/>
                </a:xfrm>
                <a:custGeom>
                  <a:avLst/>
                  <a:gdLst>
                    <a:gd name="connsiteX0" fmla="*/ 60 w 25937"/>
                    <a:gd name="connsiteY0" fmla="*/ 13102 h 25937"/>
                    <a:gd name="connsiteX1" fmla="*/ 3872 w 25937"/>
                    <a:gd name="connsiteY1" fmla="*/ 3945 h 25937"/>
                    <a:gd name="connsiteX2" fmla="*/ 13004 w 25937"/>
                    <a:gd name="connsiteY2" fmla="*/ 159 h 25937"/>
                    <a:gd name="connsiteX3" fmla="*/ 22187 w 25937"/>
                    <a:gd name="connsiteY3" fmla="*/ 3945 h 25937"/>
                    <a:gd name="connsiteX4" fmla="*/ 25998 w 25937"/>
                    <a:gd name="connsiteY4" fmla="*/ 13102 h 25937"/>
                    <a:gd name="connsiteX5" fmla="*/ 22187 w 25937"/>
                    <a:gd name="connsiteY5" fmla="*/ 22285 h 25937"/>
                    <a:gd name="connsiteX6" fmla="*/ 13004 w 25937"/>
                    <a:gd name="connsiteY6" fmla="*/ 26097 h 25937"/>
                    <a:gd name="connsiteX7" fmla="*/ 3872 w 25937"/>
                    <a:gd name="connsiteY7" fmla="*/ 22285 h 25937"/>
                    <a:gd name="connsiteX8" fmla="*/ 60 w 25937"/>
                    <a:gd name="connsiteY8" fmla="*/ 1310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102"/>
                      </a:moveTo>
                      <a:cubicBezTo>
                        <a:pt x="60" y="9521"/>
                        <a:pt x="1331" y="6469"/>
                        <a:pt x="3872" y="3945"/>
                      </a:cubicBezTo>
                      <a:cubicBezTo>
                        <a:pt x="6412" y="1421"/>
                        <a:pt x="9456" y="159"/>
                        <a:pt x="13004" y="159"/>
                      </a:cubicBezTo>
                      <a:cubicBezTo>
                        <a:pt x="16585" y="159"/>
                        <a:pt x="19646" y="1421"/>
                        <a:pt x="22187" y="3945"/>
                      </a:cubicBezTo>
                      <a:cubicBezTo>
                        <a:pt x="24728" y="6469"/>
                        <a:pt x="25998" y="9521"/>
                        <a:pt x="25998" y="13102"/>
                      </a:cubicBezTo>
                      <a:cubicBezTo>
                        <a:pt x="25998" y="16683"/>
                        <a:pt x="24728" y="19744"/>
                        <a:pt x="22187" y="22285"/>
                      </a:cubicBezTo>
                      <a:cubicBezTo>
                        <a:pt x="19646" y="24826"/>
                        <a:pt x="16585" y="26097"/>
                        <a:pt x="13004" y="26097"/>
                      </a:cubicBezTo>
                      <a:cubicBezTo>
                        <a:pt x="9456" y="26097"/>
                        <a:pt x="6412" y="24826"/>
                        <a:pt x="3872" y="22285"/>
                      </a:cubicBezTo>
                      <a:cubicBezTo>
                        <a:pt x="1331" y="19744"/>
                        <a:pt x="60" y="16683"/>
                        <a:pt x="60" y="1310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4" name="Полилиния: фигура 173">
                  <a:extLst>
                    <a:ext uri="{FF2B5EF4-FFF2-40B4-BE49-F238E27FC236}">
                      <a16:creationId xmlns:a16="http://schemas.microsoft.com/office/drawing/2014/main" id="{D54A77FA-0060-4301-A1FF-5701DCF8E1F1}"/>
                    </a:ext>
                  </a:extLst>
                </p:cNvPr>
                <p:cNvSpPr/>
                <p:nvPr/>
              </p:nvSpPr>
              <p:spPr>
                <a:xfrm>
                  <a:off x="671977" y="1443197"/>
                  <a:ext cx="700585" cy="72236"/>
                </a:xfrm>
                <a:custGeom>
                  <a:avLst/>
                  <a:gdLst>
                    <a:gd name="connsiteX0" fmla="*/ 44220 w 700585"/>
                    <a:gd name="connsiteY0" fmla="*/ 70094 h 72236"/>
                    <a:gd name="connsiteX1" fmla="*/ 44067 w 700585"/>
                    <a:gd name="connsiteY1" fmla="*/ 70810 h 72236"/>
                    <a:gd name="connsiteX2" fmla="*/ 43402 w 700585"/>
                    <a:gd name="connsiteY2" fmla="*/ 71321 h 72236"/>
                    <a:gd name="connsiteX3" fmla="*/ 41969 w 700585"/>
                    <a:gd name="connsiteY3" fmla="*/ 71628 h 72236"/>
                    <a:gd name="connsiteX4" fmla="*/ 39514 w 700585"/>
                    <a:gd name="connsiteY4" fmla="*/ 71731 h 72236"/>
                    <a:gd name="connsiteX5" fmla="*/ 37339 w 700585"/>
                    <a:gd name="connsiteY5" fmla="*/ 71628 h 72236"/>
                    <a:gd name="connsiteX6" fmla="*/ 35984 w 700585"/>
                    <a:gd name="connsiteY6" fmla="*/ 71296 h 72236"/>
                    <a:gd name="connsiteX7" fmla="*/ 35191 w 700585"/>
                    <a:gd name="connsiteY7" fmla="*/ 70656 h 72236"/>
                    <a:gd name="connsiteX8" fmla="*/ 34705 w 700585"/>
                    <a:gd name="connsiteY8" fmla="*/ 69633 h 72236"/>
                    <a:gd name="connsiteX9" fmla="*/ 28617 w 700585"/>
                    <a:gd name="connsiteY9" fmla="*/ 54030 h 72236"/>
                    <a:gd name="connsiteX10" fmla="*/ 26391 w 700585"/>
                    <a:gd name="connsiteY10" fmla="*/ 49144 h 72236"/>
                    <a:gd name="connsiteX11" fmla="*/ 23654 w 700585"/>
                    <a:gd name="connsiteY11" fmla="*/ 45307 h 72236"/>
                    <a:gd name="connsiteX12" fmla="*/ 19920 w 700585"/>
                    <a:gd name="connsiteY12" fmla="*/ 42800 h 72236"/>
                    <a:gd name="connsiteX13" fmla="*/ 14752 w 700585"/>
                    <a:gd name="connsiteY13" fmla="*/ 41905 h 72236"/>
                    <a:gd name="connsiteX14" fmla="*/ 8869 w 700585"/>
                    <a:gd name="connsiteY14" fmla="*/ 41905 h 72236"/>
                    <a:gd name="connsiteX15" fmla="*/ 8869 w 700585"/>
                    <a:gd name="connsiteY15" fmla="*/ 70094 h 72236"/>
                    <a:gd name="connsiteX16" fmla="*/ 8639 w 700585"/>
                    <a:gd name="connsiteY16" fmla="*/ 70810 h 72236"/>
                    <a:gd name="connsiteX17" fmla="*/ 7923 w 700585"/>
                    <a:gd name="connsiteY17" fmla="*/ 71296 h 72236"/>
                    <a:gd name="connsiteX18" fmla="*/ 6592 w 700585"/>
                    <a:gd name="connsiteY18" fmla="*/ 71603 h 72236"/>
                    <a:gd name="connsiteX19" fmla="*/ 4469 w 700585"/>
                    <a:gd name="connsiteY19" fmla="*/ 71731 h 72236"/>
                    <a:gd name="connsiteX20" fmla="*/ 2346 w 700585"/>
                    <a:gd name="connsiteY20" fmla="*/ 71603 h 72236"/>
                    <a:gd name="connsiteX21" fmla="*/ 991 w 700585"/>
                    <a:gd name="connsiteY21" fmla="*/ 71296 h 72236"/>
                    <a:gd name="connsiteX22" fmla="*/ 274 w 700585"/>
                    <a:gd name="connsiteY22" fmla="*/ 70810 h 72236"/>
                    <a:gd name="connsiteX23" fmla="*/ 70 w 700585"/>
                    <a:gd name="connsiteY23" fmla="*/ 70094 h 72236"/>
                    <a:gd name="connsiteX24" fmla="*/ 70 w 700585"/>
                    <a:gd name="connsiteY24" fmla="*/ 8805 h 72236"/>
                    <a:gd name="connsiteX25" fmla="*/ 1118 w 700585"/>
                    <a:gd name="connsiteY25" fmla="*/ 6017 h 72236"/>
                    <a:gd name="connsiteX26" fmla="*/ 3344 w 700585"/>
                    <a:gd name="connsiteY26" fmla="*/ 5224 h 72236"/>
                    <a:gd name="connsiteX27" fmla="*/ 17413 w 700585"/>
                    <a:gd name="connsiteY27" fmla="*/ 5224 h 72236"/>
                    <a:gd name="connsiteX28" fmla="*/ 21582 w 700585"/>
                    <a:gd name="connsiteY28" fmla="*/ 5352 h 72236"/>
                    <a:gd name="connsiteX29" fmla="*/ 24575 w 700585"/>
                    <a:gd name="connsiteY29" fmla="*/ 5633 h 72236"/>
                    <a:gd name="connsiteX30" fmla="*/ 31354 w 700585"/>
                    <a:gd name="connsiteY30" fmla="*/ 7731 h 72236"/>
                    <a:gd name="connsiteX31" fmla="*/ 36291 w 700585"/>
                    <a:gd name="connsiteY31" fmla="*/ 11363 h 72236"/>
                    <a:gd name="connsiteX32" fmla="*/ 39283 w 700585"/>
                    <a:gd name="connsiteY32" fmla="*/ 16402 h 72236"/>
                    <a:gd name="connsiteX33" fmla="*/ 40281 w 700585"/>
                    <a:gd name="connsiteY33" fmla="*/ 22669 h 72236"/>
                    <a:gd name="connsiteX34" fmla="*/ 39386 w 700585"/>
                    <a:gd name="connsiteY34" fmla="*/ 28629 h 72236"/>
                    <a:gd name="connsiteX35" fmla="*/ 36802 w 700585"/>
                    <a:gd name="connsiteY35" fmla="*/ 33285 h 72236"/>
                    <a:gd name="connsiteX36" fmla="*/ 32761 w 700585"/>
                    <a:gd name="connsiteY36" fmla="*/ 36789 h 72236"/>
                    <a:gd name="connsiteX37" fmla="*/ 27491 w 700585"/>
                    <a:gd name="connsiteY37" fmla="*/ 39296 h 72236"/>
                    <a:gd name="connsiteX38" fmla="*/ 30458 w 700585"/>
                    <a:gd name="connsiteY38" fmla="*/ 41112 h 72236"/>
                    <a:gd name="connsiteX39" fmla="*/ 32940 w 700585"/>
                    <a:gd name="connsiteY39" fmla="*/ 43747 h 72236"/>
                    <a:gd name="connsiteX40" fmla="*/ 35114 w 700585"/>
                    <a:gd name="connsiteY40" fmla="*/ 47277 h 72236"/>
                    <a:gd name="connsiteX41" fmla="*/ 37160 w 700585"/>
                    <a:gd name="connsiteY41" fmla="*/ 51779 h 72236"/>
                    <a:gd name="connsiteX42" fmla="*/ 43095 w 700585"/>
                    <a:gd name="connsiteY42" fmla="*/ 66359 h 72236"/>
                    <a:gd name="connsiteX43" fmla="*/ 44016 w 700585"/>
                    <a:gd name="connsiteY43" fmla="*/ 68943 h 72236"/>
                    <a:gd name="connsiteX44" fmla="*/ 44220 w 700585"/>
                    <a:gd name="connsiteY44" fmla="*/ 70094 h 72236"/>
                    <a:gd name="connsiteX45" fmla="*/ 30970 w 700585"/>
                    <a:gd name="connsiteY45" fmla="*/ 23590 h 72236"/>
                    <a:gd name="connsiteX46" fmla="*/ 29231 w 700585"/>
                    <a:gd name="connsiteY46" fmla="*/ 17016 h 72236"/>
                    <a:gd name="connsiteX47" fmla="*/ 23398 w 700585"/>
                    <a:gd name="connsiteY47" fmla="*/ 13153 h 72236"/>
                    <a:gd name="connsiteX48" fmla="*/ 20508 w 700585"/>
                    <a:gd name="connsiteY48" fmla="*/ 12642 h 72236"/>
                    <a:gd name="connsiteX49" fmla="*/ 16287 w 700585"/>
                    <a:gd name="connsiteY49" fmla="*/ 12488 h 72236"/>
                    <a:gd name="connsiteX50" fmla="*/ 8869 w 700585"/>
                    <a:gd name="connsiteY50" fmla="*/ 12488 h 72236"/>
                    <a:gd name="connsiteX51" fmla="*/ 8869 w 700585"/>
                    <a:gd name="connsiteY51" fmla="*/ 34794 h 72236"/>
                    <a:gd name="connsiteX52" fmla="*/ 17464 w 700585"/>
                    <a:gd name="connsiteY52" fmla="*/ 34794 h 72236"/>
                    <a:gd name="connsiteX53" fmla="*/ 23475 w 700585"/>
                    <a:gd name="connsiteY53" fmla="*/ 33950 h 72236"/>
                    <a:gd name="connsiteX54" fmla="*/ 27696 w 700585"/>
                    <a:gd name="connsiteY54" fmla="*/ 31596 h 72236"/>
                    <a:gd name="connsiteX55" fmla="*/ 30177 w 700585"/>
                    <a:gd name="connsiteY55" fmla="*/ 28041 h 72236"/>
                    <a:gd name="connsiteX56" fmla="*/ 30970 w 700585"/>
                    <a:gd name="connsiteY56" fmla="*/ 23590 h 72236"/>
                    <a:gd name="connsiteX57" fmla="*/ 92125 w 700585"/>
                    <a:gd name="connsiteY57" fmla="*/ 45128 h 72236"/>
                    <a:gd name="connsiteX58" fmla="*/ 91123 w 700585"/>
                    <a:gd name="connsiteY58" fmla="*/ 47967 h 72236"/>
                    <a:gd name="connsiteX59" fmla="*/ 88836 w 700585"/>
                    <a:gd name="connsiteY59" fmla="*/ 48811 h 72236"/>
                    <a:gd name="connsiteX60" fmla="*/ 58513 w 700585"/>
                    <a:gd name="connsiteY60" fmla="*/ 48811 h 72236"/>
                    <a:gd name="connsiteX61" fmla="*/ 59284 w 700585"/>
                    <a:gd name="connsiteY61" fmla="*/ 55718 h 72236"/>
                    <a:gd name="connsiteX62" fmla="*/ 61855 w 700585"/>
                    <a:gd name="connsiteY62" fmla="*/ 60987 h 72236"/>
                    <a:gd name="connsiteX63" fmla="*/ 66533 w 700585"/>
                    <a:gd name="connsiteY63" fmla="*/ 64364 h 72236"/>
                    <a:gd name="connsiteX64" fmla="*/ 73576 w 700585"/>
                    <a:gd name="connsiteY64" fmla="*/ 65540 h 72236"/>
                    <a:gd name="connsiteX65" fmla="*/ 79436 w 700585"/>
                    <a:gd name="connsiteY65" fmla="*/ 65003 h 72236"/>
                    <a:gd name="connsiteX66" fmla="*/ 83883 w 700585"/>
                    <a:gd name="connsiteY66" fmla="*/ 63801 h 72236"/>
                    <a:gd name="connsiteX67" fmla="*/ 86968 w 700585"/>
                    <a:gd name="connsiteY67" fmla="*/ 62599 h 72236"/>
                    <a:gd name="connsiteX68" fmla="*/ 88794 w 700585"/>
                    <a:gd name="connsiteY68" fmla="*/ 62062 h 72236"/>
                    <a:gd name="connsiteX69" fmla="*/ 89436 w 700585"/>
                    <a:gd name="connsiteY69" fmla="*/ 62241 h 72236"/>
                    <a:gd name="connsiteX70" fmla="*/ 89872 w 700585"/>
                    <a:gd name="connsiteY70" fmla="*/ 62778 h 72236"/>
                    <a:gd name="connsiteX71" fmla="*/ 90103 w 700585"/>
                    <a:gd name="connsiteY71" fmla="*/ 63775 h 72236"/>
                    <a:gd name="connsiteX72" fmla="*/ 90181 w 700585"/>
                    <a:gd name="connsiteY72" fmla="*/ 65336 h 72236"/>
                    <a:gd name="connsiteX73" fmla="*/ 90130 w 700585"/>
                    <a:gd name="connsiteY73" fmla="*/ 66487 h 72236"/>
                    <a:gd name="connsiteX74" fmla="*/ 90002 w 700585"/>
                    <a:gd name="connsiteY74" fmla="*/ 67357 h 72236"/>
                    <a:gd name="connsiteX75" fmla="*/ 89746 w 700585"/>
                    <a:gd name="connsiteY75" fmla="*/ 68047 h 72236"/>
                    <a:gd name="connsiteX76" fmla="*/ 89285 w 700585"/>
                    <a:gd name="connsiteY76" fmla="*/ 68636 h 72236"/>
                    <a:gd name="connsiteX77" fmla="*/ 87623 w 700585"/>
                    <a:gd name="connsiteY77" fmla="*/ 69556 h 72236"/>
                    <a:gd name="connsiteX78" fmla="*/ 84042 w 700585"/>
                    <a:gd name="connsiteY78" fmla="*/ 70810 h 72236"/>
                    <a:gd name="connsiteX79" fmla="*/ 78952 w 700585"/>
                    <a:gd name="connsiteY79" fmla="*/ 71910 h 72236"/>
                    <a:gd name="connsiteX80" fmla="*/ 72787 w 700585"/>
                    <a:gd name="connsiteY80" fmla="*/ 72396 h 72236"/>
                    <a:gd name="connsiteX81" fmla="*/ 62836 w 700585"/>
                    <a:gd name="connsiteY81" fmla="*/ 70810 h 72236"/>
                    <a:gd name="connsiteX82" fmla="*/ 55648 w 700585"/>
                    <a:gd name="connsiteY82" fmla="*/ 66103 h 72236"/>
                    <a:gd name="connsiteX83" fmla="*/ 51249 w 700585"/>
                    <a:gd name="connsiteY83" fmla="*/ 58276 h 72236"/>
                    <a:gd name="connsiteX84" fmla="*/ 49765 w 700585"/>
                    <a:gd name="connsiteY84" fmla="*/ 47328 h 72236"/>
                    <a:gd name="connsiteX85" fmla="*/ 51300 w 700585"/>
                    <a:gd name="connsiteY85" fmla="*/ 36661 h 72236"/>
                    <a:gd name="connsiteX86" fmla="*/ 55725 w 700585"/>
                    <a:gd name="connsiteY86" fmla="*/ 28629 h 72236"/>
                    <a:gd name="connsiteX87" fmla="*/ 62708 w 700585"/>
                    <a:gd name="connsiteY87" fmla="*/ 23564 h 72236"/>
                    <a:gd name="connsiteX88" fmla="*/ 71866 w 700585"/>
                    <a:gd name="connsiteY88" fmla="*/ 21799 h 72236"/>
                    <a:gd name="connsiteX89" fmla="*/ 81100 w 700585"/>
                    <a:gd name="connsiteY89" fmla="*/ 23539 h 72236"/>
                    <a:gd name="connsiteX90" fmla="*/ 87367 w 700585"/>
                    <a:gd name="connsiteY90" fmla="*/ 28220 h 72236"/>
                    <a:gd name="connsiteX91" fmla="*/ 90974 w 700585"/>
                    <a:gd name="connsiteY91" fmla="*/ 35126 h 72236"/>
                    <a:gd name="connsiteX92" fmla="*/ 92125 w 700585"/>
                    <a:gd name="connsiteY92" fmla="*/ 43593 h 72236"/>
                    <a:gd name="connsiteX93" fmla="*/ 83633 w 700585"/>
                    <a:gd name="connsiteY93" fmla="*/ 42621 h 72236"/>
                    <a:gd name="connsiteX94" fmla="*/ 80672 w 700585"/>
                    <a:gd name="connsiteY94" fmla="*/ 32185 h 72236"/>
                    <a:gd name="connsiteX95" fmla="*/ 71433 w 700585"/>
                    <a:gd name="connsiteY95" fmla="*/ 28399 h 72236"/>
                    <a:gd name="connsiteX96" fmla="*/ 65926 w 700585"/>
                    <a:gd name="connsiteY96" fmla="*/ 29576 h 72236"/>
                    <a:gd name="connsiteX97" fmla="*/ 61962 w 700585"/>
                    <a:gd name="connsiteY97" fmla="*/ 32696 h 72236"/>
                    <a:gd name="connsiteX98" fmla="*/ 59491 w 700585"/>
                    <a:gd name="connsiteY98" fmla="*/ 37224 h 72236"/>
                    <a:gd name="connsiteX99" fmla="*/ 58513 w 700585"/>
                    <a:gd name="connsiteY99" fmla="*/ 42621 h 72236"/>
                    <a:gd name="connsiteX100" fmla="*/ 141668 w 700585"/>
                    <a:gd name="connsiteY100" fmla="*/ 23999 h 72236"/>
                    <a:gd name="connsiteX101" fmla="*/ 141642 w 700585"/>
                    <a:gd name="connsiteY101" fmla="*/ 24434 h 72236"/>
                    <a:gd name="connsiteX102" fmla="*/ 141566 w 700585"/>
                    <a:gd name="connsiteY102" fmla="*/ 24920 h 72236"/>
                    <a:gd name="connsiteX103" fmla="*/ 141438 w 700585"/>
                    <a:gd name="connsiteY103" fmla="*/ 25483 h 72236"/>
                    <a:gd name="connsiteX104" fmla="*/ 141258 w 700585"/>
                    <a:gd name="connsiteY104" fmla="*/ 26148 h 72236"/>
                    <a:gd name="connsiteX105" fmla="*/ 125553 w 700585"/>
                    <a:gd name="connsiteY105" fmla="*/ 69889 h 72236"/>
                    <a:gd name="connsiteX106" fmla="*/ 125015 w 700585"/>
                    <a:gd name="connsiteY106" fmla="*/ 70810 h 72236"/>
                    <a:gd name="connsiteX107" fmla="*/ 124018 w 700585"/>
                    <a:gd name="connsiteY107" fmla="*/ 71373 h 72236"/>
                    <a:gd name="connsiteX108" fmla="*/ 122329 w 700585"/>
                    <a:gd name="connsiteY108" fmla="*/ 71654 h 72236"/>
                    <a:gd name="connsiteX109" fmla="*/ 119772 w 700585"/>
                    <a:gd name="connsiteY109" fmla="*/ 71731 h 72236"/>
                    <a:gd name="connsiteX110" fmla="*/ 117214 w 700585"/>
                    <a:gd name="connsiteY110" fmla="*/ 71628 h 72236"/>
                    <a:gd name="connsiteX111" fmla="*/ 115551 w 700585"/>
                    <a:gd name="connsiteY111" fmla="*/ 71321 h 72236"/>
                    <a:gd name="connsiteX112" fmla="*/ 114553 w 700585"/>
                    <a:gd name="connsiteY112" fmla="*/ 70759 h 72236"/>
                    <a:gd name="connsiteX113" fmla="*/ 113991 w 700585"/>
                    <a:gd name="connsiteY113" fmla="*/ 69889 h 72236"/>
                    <a:gd name="connsiteX114" fmla="*/ 98336 w 700585"/>
                    <a:gd name="connsiteY114" fmla="*/ 26148 h 72236"/>
                    <a:gd name="connsiteX115" fmla="*/ 98004 w 700585"/>
                    <a:gd name="connsiteY115" fmla="*/ 25074 h 72236"/>
                    <a:gd name="connsiteX116" fmla="*/ 97850 w 700585"/>
                    <a:gd name="connsiteY116" fmla="*/ 24383 h 72236"/>
                    <a:gd name="connsiteX117" fmla="*/ 97824 w 700585"/>
                    <a:gd name="connsiteY117" fmla="*/ 23999 h 72236"/>
                    <a:gd name="connsiteX118" fmla="*/ 98029 w 700585"/>
                    <a:gd name="connsiteY118" fmla="*/ 23283 h 72236"/>
                    <a:gd name="connsiteX119" fmla="*/ 98720 w 700585"/>
                    <a:gd name="connsiteY119" fmla="*/ 22797 h 72236"/>
                    <a:gd name="connsiteX120" fmla="*/ 99999 w 700585"/>
                    <a:gd name="connsiteY120" fmla="*/ 22567 h 72236"/>
                    <a:gd name="connsiteX121" fmla="*/ 101968 w 700585"/>
                    <a:gd name="connsiteY121" fmla="*/ 22516 h 72236"/>
                    <a:gd name="connsiteX122" fmla="*/ 104347 w 700585"/>
                    <a:gd name="connsiteY122" fmla="*/ 22592 h 72236"/>
                    <a:gd name="connsiteX123" fmla="*/ 105728 w 700585"/>
                    <a:gd name="connsiteY123" fmla="*/ 22874 h 72236"/>
                    <a:gd name="connsiteX124" fmla="*/ 106445 w 700585"/>
                    <a:gd name="connsiteY124" fmla="*/ 23385 h 72236"/>
                    <a:gd name="connsiteX125" fmla="*/ 106880 w 700585"/>
                    <a:gd name="connsiteY125" fmla="*/ 24153 h 72236"/>
                    <a:gd name="connsiteX126" fmla="*/ 119874 w 700585"/>
                    <a:gd name="connsiteY126" fmla="*/ 62113 h 72236"/>
                    <a:gd name="connsiteX127" fmla="*/ 120079 w 700585"/>
                    <a:gd name="connsiteY127" fmla="*/ 62727 h 72236"/>
                    <a:gd name="connsiteX128" fmla="*/ 120232 w 700585"/>
                    <a:gd name="connsiteY128" fmla="*/ 62113 h 72236"/>
                    <a:gd name="connsiteX129" fmla="*/ 133074 w 700585"/>
                    <a:gd name="connsiteY129" fmla="*/ 24153 h 72236"/>
                    <a:gd name="connsiteX130" fmla="*/ 133432 w 700585"/>
                    <a:gd name="connsiteY130" fmla="*/ 23385 h 72236"/>
                    <a:gd name="connsiteX131" fmla="*/ 134173 w 700585"/>
                    <a:gd name="connsiteY131" fmla="*/ 22874 h 72236"/>
                    <a:gd name="connsiteX132" fmla="*/ 135503 w 700585"/>
                    <a:gd name="connsiteY132" fmla="*/ 22592 h 72236"/>
                    <a:gd name="connsiteX133" fmla="*/ 137728 w 700585"/>
                    <a:gd name="connsiteY133" fmla="*/ 22516 h 72236"/>
                    <a:gd name="connsiteX134" fmla="*/ 139673 w 700585"/>
                    <a:gd name="connsiteY134" fmla="*/ 22567 h 72236"/>
                    <a:gd name="connsiteX135" fmla="*/ 140876 w 700585"/>
                    <a:gd name="connsiteY135" fmla="*/ 22822 h 72236"/>
                    <a:gd name="connsiteX136" fmla="*/ 141489 w 700585"/>
                    <a:gd name="connsiteY136" fmla="*/ 23309 h 72236"/>
                    <a:gd name="connsiteX137" fmla="*/ 141668 w 700585"/>
                    <a:gd name="connsiteY137" fmla="*/ 23999 h 72236"/>
                    <a:gd name="connsiteX138" fmla="*/ 158986 w 700585"/>
                    <a:gd name="connsiteY138" fmla="*/ 70145 h 72236"/>
                    <a:gd name="connsiteX139" fmla="*/ 158782 w 700585"/>
                    <a:gd name="connsiteY139" fmla="*/ 70835 h 72236"/>
                    <a:gd name="connsiteX140" fmla="*/ 158117 w 700585"/>
                    <a:gd name="connsiteY140" fmla="*/ 71321 h 72236"/>
                    <a:gd name="connsiteX141" fmla="*/ 156838 w 700585"/>
                    <a:gd name="connsiteY141" fmla="*/ 71628 h 72236"/>
                    <a:gd name="connsiteX142" fmla="*/ 154740 w 700585"/>
                    <a:gd name="connsiteY142" fmla="*/ 71731 h 72236"/>
                    <a:gd name="connsiteX143" fmla="*/ 152694 w 700585"/>
                    <a:gd name="connsiteY143" fmla="*/ 71628 h 72236"/>
                    <a:gd name="connsiteX144" fmla="*/ 151389 w 700585"/>
                    <a:gd name="connsiteY144" fmla="*/ 71321 h 72236"/>
                    <a:gd name="connsiteX145" fmla="*/ 150724 w 700585"/>
                    <a:gd name="connsiteY145" fmla="*/ 70835 h 72236"/>
                    <a:gd name="connsiteX146" fmla="*/ 150545 w 700585"/>
                    <a:gd name="connsiteY146" fmla="*/ 70145 h 72236"/>
                    <a:gd name="connsiteX147" fmla="*/ 150545 w 700585"/>
                    <a:gd name="connsiteY147" fmla="*/ 24102 h 72236"/>
                    <a:gd name="connsiteX148" fmla="*/ 150724 w 700585"/>
                    <a:gd name="connsiteY148" fmla="*/ 23436 h 72236"/>
                    <a:gd name="connsiteX149" fmla="*/ 151389 w 700585"/>
                    <a:gd name="connsiteY149" fmla="*/ 22925 h 72236"/>
                    <a:gd name="connsiteX150" fmla="*/ 152694 w 700585"/>
                    <a:gd name="connsiteY150" fmla="*/ 22618 h 72236"/>
                    <a:gd name="connsiteX151" fmla="*/ 154740 w 700585"/>
                    <a:gd name="connsiteY151" fmla="*/ 22516 h 72236"/>
                    <a:gd name="connsiteX152" fmla="*/ 156838 w 700585"/>
                    <a:gd name="connsiteY152" fmla="*/ 22618 h 72236"/>
                    <a:gd name="connsiteX153" fmla="*/ 158117 w 700585"/>
                    <a:gd name="connsiteY153" fmla="*/ 22925 h 72236"/>
                    <a:gd name="connsiteX154" fmla="*/ 158782 w 700585"/>
                    <a:gd name="connsiteY154" fmla="*/ 23436 h 72236"/>
                    <a:gd name="connsiteX155" fmla="*/ 158986 w 700585"/>
                    <a:gd name="connsiteY155" fmla="*/ 24102 h 72236"/>
                    <a:gd name="connsiteX156" fmla="*/ 159959 w 700585"/>
                    <a:gd name="connsiteY156" fmla="*/ 8549 h 72236"/>
                    <a:gd name="connsiteX157" fmla="*/ 158833 w 700585"/>
                    <a:gd name="connsiteY157" fmla="*/ 12591 h 72236"/>
                    <a:gd name="connsiteX158" fmla="*/ 154689 w 700585"/>
                    <a:gd name="connsiteY158" fmla="*/ 13665 h 72236"/>
                    <a:gd name="connsiteX159" fmla="*/ 150622 w 700585"/>
                    <a:gd name="connsiteY159" fmla="*/ 12616 h 72236"/>
                    <a:gd name="connsiteX160" fmla="*/ 149522 w 700585"/>
                    <a:gd name="connsiteY160" fmla="*/ 8651 h 72236"/>
                    <a:gd name="connsiteX161" fmla="*/ 150647 w 700585"/>
                    <a:gd name="connsiteY161" fmla="*/ 4610 h 72236"/>
                    <a:gd name="connsiteX162" fmla="*/ 154792 w 700585"/>
                    <a:gd name="connsiteY162" fmla="*/ 3535 h 72236"/>
                    <a:gd name="connsiteX163" fmla="*/ 158859 w 700585"/>
                    <a:gd name="connsiteY163" fmla="*/ 4584 h 72236"/>
                    <a:gd name="connsiteX164" fmla="*/ 159959 w 700585"/>
                    <a:gd name="connsiteY164" fmla="*/ 8549 h 72236"/>
                    <a:gd name="connsiteX165" fmla="*/ 213648 w 700585"/>
                    <a:gd name="connsiteY165" fmla="*/ 45128 h 72236"/>
                    <a:gd name="connsiteX166" fmla="*/ 212646 w 700585"/>
                    <a:gd name="connsiteY166" fmla="*/ 47967 h 72236"/>
                    <a:gd name="connsiteX167" fmla="*/ 210359 w 700585"/>
                    <a:gd name="connsiteY167" fmla="*/ 48811 h 72236"/>
                    <a:gd name="connsiteX168" fmla="*/ 180037 w 700585"/>
                    <a:gd name="connsiteY168" fmla="*/ 48811 h 72236"/>
                    <a:gd name="connsiteX169" fmla="*/ 180807 w 700585"/>
                    <a:gd name="connsiteY169" fmla="*/ 55718 h 72236"/>
                    <a:gd name="connsiteX170" fmla="*/ 183378 w 700585"/>
                    <a:gd name="connsiteY170" fmla="*/ 60987 h 72236"/>
                    <a:gd name="connsiteX171" fmla="*/ 188056 w 700585"/>
                    <a:gd name="connsiteY171" fmla="*/ 64364 h 72236"/>
                    <a:gd name="connsiteX172" fmla="*/ 195098 w 700585"/>
                    <a:gd name="connsiteY172" fmla="*/ 65540 h 72236"/>
                    <a:gd name="connsiteX173" fmla="*/ 200959 w 700585"/>
                    <a:gd name="connsiteY173" fmla="*/ 65003 h 72236"/>
                    <a:gd name="connsiteX174" fmla="*/ 205406 w 700585"/>
                    <a:gd name="connsiteY174" fmla="*/ 63801 h 72236"/>
                    <a:gd name="connsiteX175" fmla="*/ 208491 w 700585"/>
                    <a:gd name="connsiteY175" fmla="*/ 62599 h 72236"/>
                    <a:gd name="connsiteX176" fmla="*/ 210317 w 700585"/>
                    <a:gd name="connsiteY176" fmla="*/ 62062 h 72236"/>
                    <a:gd name="connsiteX177" fmla="*/ 210959 w 700585"/>
                    <a:gd name="connsiteY177" fmla="*/ 62241 h 72236"/>
                    <a:gd name="connsiteX178" fmla="*/ 211396 w 700585"/>
                    <a:gd name="connsiteY178" fmla="*/ 62778 h 72236"/>
                    <a:gd name="connsiteX179" fmla="*/ 211627 w 700585"/>
                    <a:gd name="connsiteY179" fmla="*/ 63775 h 72236"/>
                    <a:gd name="connsiteX180" fmla="*/ 211704 w 700585"/>
                    <a:gd name="connsiteY180" fmla="*/ 65336 h 72236"/>
                    <a:gd name="connsiteX181" fmla="*/ 211653 w 700585"/>
                    <a:gd name="connsiteY181" fmla="*/ 66487 h 72236"/>
                    <a:gd name="connsiteX182" fmla="*/ 211525 w 700585"/>
                    <a:gd name="connsiteY182" fmla="*/ 67357 h 72236"/>
                    <a:gd name="connsiteX183" fmla="*/ 211269 w 700585"/>
                    <a:gd name="connsiteY183" fmla="*/ 68047 h 72236"/>
                    <a:gd name="connsiteX184" fmla="*/ 210809 w 700585"/>
                    <a:gd name="connsiteY184" fmla="*/ 68636 h 72236"/>
                    <a:gd name="connsiteX185" fmla="*/ 209146 w 700585"/>
                    <a:gd name="connsiteY185" fmla="*/ 69556 h 72236"/>
                    <a:gd name="connsiteX186" fmla="*/ 205565 w 700585"/>
                    <a:gd name="connsiteY186" fmla="*/ 70810 h 72236"/>
                    <a:gd name="connsiteX187" fmla="*/ 200474 w 700585"/>
                    <a:gd name="connsiteY187" fmla="*/ 71910 h 72236"/>
                    <a:gd name="connsiteX188" fmla="*/ 194310 w 700585"/>
                    <a:gd name="connsiteY188" fmla="*/ 72396 h 72236"/>
                    <a:gd name="connsiteX189" fmla="*/ 184359 w 700585"/>
                    <a:gd name="connsiteY189" fmla="*/ 70810 h 72236"/>
                    <a:gd name="connsiteX190" fmla="*/ 177172 w 700585"/>
                    <a:gd name="connsiteY190" fmla="*/ 66103 h 72236"/>
                    <a:gd name="connsiteX191" fmla="*/ 172772 w 700585"/>
                    <a:gd name="connsiteY191" fmla="*/ 58276 h 72236"/>
                    <a:gd name="connsiteX192" fmla="*/ 171288 w 700585"/>
                    <a:gd name="connsiteY192" fmla="*/ 47328 h 72236"/>
                    <a:gd name="connsiteX193" fmla="*/ 172822 w 700585"/>
                    <a:gd name="connsiteY193" fmla="*/ 36661 h 72236"/>
                    <a:gd name="connsiteX194" fmla="*/ 177248 w 700585"/>
                    <a:gd name="connsiteY194" fmla="*/ 28629 h 72236"/>
                    <a:gd name="connsiteX195" fmla="*/ 184231 w 700585"/>
                    <a:gd name="connsiteY195" fmla="*/ 23564 h 72236"/>
                    <a:gd name="connsiteX196" fmla="*/ 193389 w 700585"/>
                    <a:gd name="connsiteY196" fmla="*/ 21799 h 72236"/>
                    <a:gd name="connsiteX197" fmla="*/ 202623 w 700585"/>
                    <a:gd name="connsiteY197" fmla="*/ 23539 h 72236"/>
                    <a:gd name="connsiteX198" fmla="*/ 208891 w 700585"/>
                    <a:gd name="connsiteY198" fmla="*/ 28220 h 72236"/>
                    <a:gd name="connsiteX199" fmla="*/ 212497 w 700585"/>
                    <a:gd name="connsiteY199" fmla="*/ 35126 h 72236"/>
                    <a:gd name="connsiteX200" fmla="*/ 213648 w 700585"/>
                    <a:gd name="connsiteY200" fmla="*/ 43593 h 72236"/>
                    <a:gd name="connsiteX201" fmla="*/ 205156 w 700585"/>
                    <a:gd name="connsiteY201" fmla="*/ 42621 h 72236"/>
                    <a:gd name="connsiteX202" fmla="*/ 202196 w 700585"/>
                    <a:gd name="connsiteY202" fmla="*/ 32185 h 72236"/>
                    <a:gd name="connsiteX203" fmla="*/ 192956 w 700585"/>
                    <a:gd name="connsiteY203" fmla="*/ 28399 h 72236"/>
                    <a:gd name="connsiteX204" fmla="*/ 187449 w 700585"/>
                    <a:gd name="connsiteY204" fmla="*/ 29576 h 72236"/>
                    <a:gd name="connsiteX205" fmla="*/ 183486 w 700585"/>
                    <a:gd name="connsiteY205" fmla="*/ 32696 h 72236"/>
                    <a:gd name="connsiteX206" fmla="*/ 181015 w 700585"/>
                    <a:gd name="connsiteY206" fmla="*/ 37224 h 72236"/>
                    <a:gd name="connsiteX207" fmla="*/ 180037 w 700585"/>
                    <a:gd name="connsiteY207" fmla="*/ 42621 h 72236"/>
                    <a:gd name="connsiteX208" fmla="*/ 289846 w 700585"/>
                    <a:gd name="connsiteY208" fmla="*/ 23999 h 72236"/>
                    <a:gd name="connsiteX209" fmla="*/ 289743 w 700585"/>
                    <a:gd name="connsiteY209" fmla="*/ 24869 h 72236"/>
                    <a:gd name="connsiteX210" fmla="*/ 289385 w 700585"/>
                    <a:gd name="connsiteY210" fmla="*/ 26148 h 72236"/>
                    <a:gd name="connsiteX211" fmla="*/ 275828 w 700585"/>
                    <a:gd name="connsiteY211" fmla="*/ 69889 h 72236"/>
                    <a:gd name="connsiteX212" fmla="*/ 275342 w 700585"/>
                    <a:gd name="connsiteY212" fmla="*/ 70810 h 72236"/>
                    <a:gd name="connsiteX213" fmla="*/ 274421 w 700585"/>
                    <a:gd name="connsiteY213" fmla="*/ 71373 h 72236"/>
                    <a:gd name="connsiteX214" fmla="*/ 272809 w 700585"/>
                    <a:gd name="connsiteY214" fmla="*/ 71654 h 72236"/>
                    <a:gd name="connsiteX215" fmla="*/ 270252 w 700585"/>
                    <a:gd name="connsiteY215" fmla="*/ 71731 h 72236"/>
                    <a:gd name="connsiteX216" fmla="*/ 267591 w 700585"/>
                    <a:gd name="connsiteY216" fmla="*/ 71628 h 72236"/>
                    <a:gd name="connsiteX217" fmla="*/ 265877 w 700585"/>
                    <a:gd name="connsiteY217" fmla="*/ 71321 h 72236"/>
                    <a:gd name="connsiteX218" fmla="*/ 264931 w 700585"/>
                    <a:gd name="connsiteY218" fmla="*/ 70759 h 72236"/>
                    <a:gd name="connsiteX219" fmla="*/ 264470 w 700585"/>
                    <a:gd name="connsiteY219" fmla="*/ 69889 h 72236"/>
                    <a:gd name="connsiteX220" fmla="*/ 254801 w 700585"/>
                    <a:gd name="connsiteY220" fmla="*/ 36482 h 72236"/>
                    <a:gd name="connsiteX221" fmla="*/ 254698 w 700585"/>
                    <a:gd name="connsiteY221" fmla="*/ 36022 h 72236"/>
                    <a:gd name="connsiteX222" fmla="*/ 254596 w 700585"/>
                    <a:gd name="connsiteY222" fmla="*/ 36482 h 72236"/>
                    <a:gd name="connsiteX223" fmla="*/ 245644 w 700585"/>
                    <a:gd name="connsiteY223" fmla="*/ 69889 h 72236"/>
                    <a:gd name="connsiteX224" fmla="*/ 245157 w 700585"/>
                    <a:gd name="connsiteY224" fmla="*/ 70810 h 72236"/>
                    <a:gd name="connsiteX225" fmla="*/ 244160 w 700585"/>
                    <a:gd name="connsiteY225" fmla="*/ 71373 h 72236"/>
                    <a:gd name="connsiteX226" fmla="*/ 242446 w 700585"/>
                    <a:gd name="connsiteY226" fmla="*/ 71654 h 72236"/>
                    <a:gd name="connsiteX227" fmla="*/ 239862 w 700585"/>
                    <a:gd name="connsiteY227" fmla="*/ 71731 h 72236"/>
                    <a:gd name="connsiteX228" fmla="*/ 237279 w 700585"/>
                    <a:gd name="connsiteY228" fmla="*/ 71628 h 72236"/>
                    <a:gd name="connsiteX229" fmla="*/ 235642 w 700585"/>
                    <a:gd name="connsiteY229" fmla="*/ 71321 h 72236"/>
                    <a:gd name="connsiteX230" fmla="*/ 234695 w 700585"/>
                    <a:gd name="connsiteY230" fmla="*/ 70759 h 72236"/>
                    <a:gd name="connsiteX231" fmla="*/ 234235 w 700585"/>
                    <a:gd name="connsiteY231" fmla="*/ 69889 h 72236"/>
                    <a:gd name="connsiteX232" fmla="*/ 220780 w 700585"/>
                    <a:gd name="connsiteY232" fmla="*/ 26148 h 72236"/>
                    <a:gd name="connsiteX233" fmla="*/ 220422 w 700585"/>
                    <a:gd name="connsiteY233" fmla="*/ 24869 h 72236"/>
                    <a:gd name="connsiteX234" fmla="*/ 220320 w 700585"/>
                    <a:gd name="connsiteY234" fmla="*/ 23999 h 72236"/>
                    <a:gd name="connsiteX235" fmla="*/ 220525 w 700585"/>
                    <a:gd name="connsiteY235" fmla="*/ 23257 h 72236"/>
                    <a:gd name="connsiteX236" fmla="*/ 221215 w 700585"/>
                    <a:gd name="connsiteY236" fmla="*/ 22797 h 72236"/>
                    <a:gd name="connsiteX237" fmla="*/ 222519 w 700585"/>
                    <a:gd name="connsiteY237" fmla="*/ 22567 h 72236"/>
                    <a:gd name="connsiteX238" fmla="*/ 224515 w 700585"/>
                    <a:gd name="connsiteY238" fmla="*/ 22516 h 72236"/>
                    <a:gd name="connsiteX239" fmla="*/ 226817 w 700585"/>
                    <a:gd name="connsiteY239" fmla="*/ 22592 h 72236"/>
                    <a:gd name="connsiteX240" fmla="*/ 228146 w 700585"/>
                    <a:gd name="connsiteY240" fmla="*/ 22848 h 72236"/>
                    <a:gd name="connsiteX241" fmla="*/ 228812 w 700585"/>
                    <a:gd name="connsiteY241" fmla="*/ 23360 h 72236"/>
                    <a:gd name="connsiteX242" fmla="*/ 229170 w 700585"/>
                    <a:gd name="connsiteY242" fmla="*/ 24153 h 72236"/>
                    <a:gd name="connsiteX243" fmla="*/ 240272 w 700585"/>
                    <a:gd name="connsiteY243" fmla="*/ 62113 h 72236"/>
                    <a:gd name="connsiteX244" fmla="*/ 240374 w 700585"/>
                    <a:gd name="connsiteY244" fmla="*/ 62573 h 72236"/>
                    <a:gd name="connsiteX245" fmla="*/ 240477 w 700585"/>
                    <a:gd name="connsiteY245" fmla="*/ 62113 h 72236"/>
                    <a:gd name="connsiteX246" fmla="*/ 250657 w 700585"/>
                    <a:gd name="connsiteY246" fmla="*/ 24153 h 72236"/>
                    <a:gd name="connsiteX247" fmla="*/ 250989 w 700585"/>
                    <a:gd name="connsiteY247" fmla="*/ 23360 h 72236"/>
                    <a:gd name="connsiteX248" fmla="*/ 251680 w 700585"/>
                    <a:gd name="connsiteY248" fmla="*/ 22848 h 72236"/>
                    <a:gd name="connsiteX249" fmla="*/ 252933 w 700585"/>
                    <a:gd name="connsiteY249" fmla="*/ 22592 h 72236"/>
                    <a:gd name="connsiteX250" fmla="*/ 255006 w 700585"/>
                    <a:gd name="connsiteY250" fmla="*/ 22516 h 72236"/>
                    <a:gd name="connsiteX251" fmla="*/ 257026 w 700585"/>
                    <a:gd name="connsiteY251" fmla="*/ 22592 h 72236"/>
                    <a:gd name="connsiteX252" fmla="*/ 258280 w 700585"/>
                    <a:gd name="connsiteY252" fmla="*/ 22848 h 72236"/>
                    <a:gd name="connsiteX253" fmla="*/ 258945 w 700585"/>
                    <a:gd name="connsiteY253" fmla="*/ 23334 h 72236"/>
                    <a:gd name="connsiteX254" fmla="*/ 259252 w 700585"/>
                    <a:gd name="connsiteY254" fmla="*/ 24050 h 72236"/>
                    <a:gd name="connsiteX255" fmla="*/ 270252 w 700585"/>
                    <a:gd name="connsiteY255" fmla="*/ 62113 h 72236"/>
                    <a:gd name="connsiteX256" fmla="*/ 270354 w 700585"/>
                    <a:gd name="connsiteY256" fmla="*/ 62573 h 72236"/>
                    <a:gd name="connsiteX257" fmla="*/ 270405 w 700585"/>
                    <a:gd name="connsiteY257" fmla="*/ 62113 h 72236"/>
                    <a:gd name="connsiteX258" fmla="*/ 281353 w 700585"/>
                    <a:gd name="connsiteY258" fmla="*/ 24153 h 72236"/>
                    <a:gd name="connsiteX259" fmla="*/ 281686 w 700585"/>
                    <a:gd name="connsiteY259" fmla="*/ 23360 h 72236"/>
                    <a:gd name="connsiteX260" fmla="*/ 282402 w 700585"/>
                    <a:gd name="connsiteY260" fmla="*/ 22848 h 72236"/>
                    <a:gd name="connsiteX261" fmla="*/ 283731 w 700585"/>
                    <a:gd name="connsiteY261" fmla="*/ 22592 h 72236"/>
                    <a:gd name="connsiteX262" fmla="*/ 285906 w 700585"/>
                    <a:gd name="connsiteY262" fmla="*/ 22516 h 72236"/>
                    <a:gd name="connsiteX263" fmla="*/ 287876 w 700585"/>
                    <a:gd name="connsiteY263" fmla="*/ 22567 h 72236"/>
                    <a:gd name="connsiteX264" fmla="*/ 289052 w 700585"/>
                    <a:gd name="connsiteY264" fmla="*/ 22822 h 72236"/>
                    <a:gd name="connsiteX265" fmla="*/ 289667 w 700585"/>
                    <a:gd name="connsiteY265" fmla="*/ 23283 h 72236"/>
                    <a:gd name="connsiteX266" fmla="*/ 289846 w 700585"/>
                    <a:gd name="connsiteY266" fmla="*/ 23999 h 72236"/>
                    <a:gd name="connsiteX267" fmla="*/ 374546 w 700585"/>
                    <a:gd name="connsiteY267" fmla="*/ 37352 h 72236"/>
                    <a:gd name="connsiteX268" fmla="*/ 372345 w 700585"/>
                    <a:gd name="connsiteY268" fmla="*/ 52367 h 72236"/>
                    <a:gd name="connsiteX269" fmla="*/ 365926 w 700585"/>
                    <a:gd name="connsiteY269" fmla="*/ 63008 h 72236"/>
                    <a:gd name="connsiteX270" fmla="*/ 355565 w 700585"/>
                    <a:gd name="connsiteY270" fmla="*/ 69326 h 72236"/>
                    <a:gd name="connsiteX271" fmla="*/ 340934 w 700585"/>
                    <a:gd name="connsiteY271" fmla="*/ 71424 h 72236"/>
                    <a:gd name="connsiteX272" fmla="*/ 326916 w 700585"/>
                    <a:gd name="connsiteY272" fmla="*/ 71424 h 72236"/>
                    <a:gd name="connsiteX273" fmla="*/ 324691 w 700585"/>
                    <a:gd name="connsiteY273" fmla="*/ 70631 h 72236"/>
                    <a:gd name="connsiteX274" fmla="*/ 323642 w 700585"/>
                    <a:gd name="connsiteY274" fmla="*/ 67843 h 72236"/>
                    <a:gd name="connsiteX275" fmla="*/ 323642 w 700585"/>
                    <a:gd name="connsiteY275" fmla="*/ 8805 h 72236"/>
                    <a:gd name="connsiteX276" fmla="*/ 324691 w 700585"/>
                    <a:gd name="connsiteY276" fmla="*/ 6017 h 72236"/>
                    <a:gd name="connsiteX277" fmla="*/ 326916 w 700585"/>
                    <a:gd name="connsiteY277" fmla="*/ 5224 h 72236"/>
                    <a:gd name="connsiteX278" fmla="*/ 341905 w 700585"/>
                    <a:gd name="connsiteY278" fmla="*/ 5224 h 72236"/>
                    <a:gd name="connsiteX279" fmla="*/ 356435 w 700585"/>
                    <a:gd name="connsiteY279" fmla="*/ 7449 h 72236"/>
                    <a:gd name="connsiteX280" fmla="*/ 366386 w 700585"/>
                    <a:gd name="connsiteY280" fmla="*/ 13844 h 72236"/>
                    <a:gd name="connsiteX281" fmla="*/ 372474 w 700585"/>
                    <a:gd name="connsiteY281" fmla="*/ 23948 h 72236"/>
                    <a:gd name="connsiteX282" fmla="*/ 374546 w 700585"/>
                    <a:gd name="connsiteY282" fmla="*/ 37352 h 72236"/>
                    <a:gd name="connsiteX283" fmla="*/ 365286 w 700585"/>
                    <a:gd name="connsiteY283" fmla="*/ 37710 h 72236"/>
                    <a:gd name="connsiteX284" fmla="*/ 363956 w 700585"/>
                    <a:gd name="connsiteY284" fmla="*/ 27708 h 72236"/>
                    <a:gd name="connsiteX285" fmla="*/ 359786 w 700585"/>
                    <a:gd name="connsiteY285" fmla="*/ 19702 h 72236"/>
                    <a:gd name="connsiteX286" fmla="*/ 352598 w 700585"/>
                    <a:gd name="connsiteY286" fmla="*/ 14432 h 72236"/>
                    <a:gd name="connsiteX287" fmla="*/ 341394 w 700585"/>
                    <a:gd name="connsiteY287" fmla="*/ 12539 h 72236"/>
                    <a:gd name="connsiteX288" fmla="*/ 332441 w 700585"/>
                    <a:gd name="connsiteY288" fmla="*/ 12539 h 72236"/>
                    <a:gd name="connsiteX289" fmla="*/ 332441 w 700585"/>
                    <a:gd name="connsiteY289" fmla="*/ 64057 h 72236"/>
                    <a:gd name="connsiteX290" fmla="*/ 341497 w 700585"/>
                    <a:gd name="connsiteY290" fmla="*/ 64057 h 72236"/>
                    <a:gd name="connsiteX291" fmla="*/ 352189 w 700585"/>
                    <a:gd name="connsiteY291" fmla="*/ 62471 h 72236"/>
                    <a:gd name="connsiteX292" fmla="*/ 359453 w 700585"/>
                    <a:gd name="connsiteY292" fmla="*/ 57611 h 72236"/>
                    <a:gd name="connsiteX293" fmla="*/ 363828 w 700585"/>
                    <a:gd name="connsiteY293" fmla="*/ 49400 h 72236"/>
                    <a:gd name="connsiteX294" fmla="*/ 365286 w 700585"/>
                    <a:gd name="connsiteY294" fmla="*/ 37710 h 72236"/>
                    <a:gd name="connsiteX295" fmla="*/ 428991 w 700585"/>
                    <a:gd name="connsiteY295" fmla="*/ 46612 h 72236"/>
                    <a:gd name="connsiteX296" fmla="*/ 427507 w 700585"/>
                    <a:gd name="connsiteY296" fmla="*/ 56971 h 72236"/>
                    <a:gd name="connsiteX297" fmla="*/ 423081 w 700585"/>
                    <a:gd name="connsiteY297" fmla="*/ 65131 h 72236"/>
                    <a:gd name="connsiteX298" fmla="*/ 415715 w 700585"/>
                    <a:gd name="connsiteY298" fmla="*/ 70477 h 72236"/>
                    <a:gd name="connsiteX299" fmla="*/ 405457 w 700585"/>
                    <a:gd name="connsiteY299" fmla="*/ 72396 h 72236"/>
                    <a:gd name="connsiteX300" fmla="*/ 395558 w 700585"/>
                    <a:gd name="connsiteY300" fmla="*/ 70708 h 72236"/>
                    <a:gd name="connsiteX301" fmla="*/ 388524 w 700585"/>
                    <a:gd name="connsiteY301" fmla="*/ 65796 h 72236"/>
                    <a:gd name="connsiteX302" fmla="*/ 384328 w 700585"/>
                    <a:gd name="connsiteY302" fmla="*/ 57969 h 72236"/>
                    <a:gd name="connsiteX303" fmla="*/ 382947 w 700585"/>
                    <a:gd name="connsiteY303" fmla="*/ 47532 h 72236"/>
                    <a:gd name="connsiteX304" fmla="*/ 384405 w 700585"/>
                    <a:gd name="connsiteY304" fmla="*/ 37173 h 72236"/>
                    <a:gd name="connsiteX305" fmla="*/ 388805 w 700585"/>
                    <a:gd name="connsiteY305" fmla="*/ 29013 h 72236"/>
                    <a:gd name="connsiteX306" fmla="*/ 396146 w 700585"/>
                    <a:gd name="connsiteY306" fmla="*/ 23692 h 72236"/>
                    <a:gd name="connsiteX307" fmla="*/ 406429 w 700585"/>
                    <a:gd name="connsiteY307" fmla="*/ 21799 h 72236"/>
                    <a:gd name="connsiteX308" fmla="*/ 416328 w 700585"/>
                    <a:gd name="connsiteY308" fmla="*/ 23488 h 72236"/>
                    <a:gd name="connsiteX309" fmla="*/ 423363 w 700585"/>
                    <a:gd name="connsiteY309" fmla="*/ 28399 h 72236"/>
                    <a:gd name="connsiteX310" fmla="*/ 427584 w 700585"/>
                    <a:gd name="connsiteY310" fmla="*/ 36226 h 72236"/>
                    <a:gd name="connsiteX311" fmla="*/ 428991 w 700585"/>
                    <a:gd name="connsiteY311" fmla="*/ 46612 h 72236"/>
                    <a:gd name="connsiteX312" fmla="*/ 420242 w 700585"/>
                    <a:gd name="connsiteY312" fmla="*/ 47174 h 72236"/>
                    <a:gd name="connsiteX313" fmla="*/ 419545 w 700585"/>
                    <a:gd name="connsiteY313" fmla="*/ 40114 h 72236"/>
                    <a:gd name="connsiteX314" fmla="*/ 417248 w 700585"/>
                    <a:gd name="connsiteY314" fmla="*/ 34282 h 72236"/>
                    <a:gd name="connsiteX315" fmla="*/ 412911 w 700585"/>
                    <a:gd name="connsiteY315" fmla="*/ 30317 h 72236"/>
                    <a:gd name="connsiteX316" fmla="*/ 406097 w 700585"/>
                    <a:gd name="connsiteY316" fmla="*/ 28859 h 72236"/>
                    <a:gd name="connsiteX317" fmla="*/ 399619 w 700585"/>
                    <a:gd name="connsiteY317" fmla="*/ 30189 h 72236"/>
                    <a:gd name="connsiteX318" fmla="*/ 395154 w 700585"/>
                    <a:gd name="connsiteY318" fmla="*/ 33950 h 72236"/>
                    <a:gd name="connsiteX319" fmla="*/ 392547 w 700585"/>
                    <a:gd name="connsiteY319" fmla="*/ 39705 h 72236"/>
                    <a:gd name="connsiteX320" fmla="*/ 391695 w 700585"/>
                    <a:gd name="connsiteY320" fmla="*/ 46970 h 72236"/>
                    <a:gd name="connsiteX321" fmla="*/ 392392 w 700585"/>
                    <a:gd name="connsiteY321" fmla="*/ 54081 h 72236"/>
                    <a:gd name="connsiteX322" fmla="*/ 394715 w 700585"/>
                    <a:gd name="connsiteY322" fmla="*/ 59887 h 72236"/>
                    <a:gd name="connsiteX323" fmla="*/ 399077 w 700585"/>
                    <a:gd name="connsiteY323" fmla="*/ 63827 h 72236"/>
                    <a:gd name="connsiteX324" fmla="*/ 405892 w 700585"/>
                    <a:gd name="connsiteY324" fmla="*/ 65285 h 72236"/>
                    <a:gd name="connsiteX325" fmla="*/ 412344 w 700585"/>
                    <a:gd name="connsiteY325" fmla="*/ 63955 h 72236"/>
                    <a:gd name="connsiteX326" fmla="*/ 416835 w 700585"/>
                    <a:gd name="connsiteY326" fmla="*/ 60220 h 72236"/>
                    <a:gd name="connsiteX327" fmla="*/ 419416 w 700585"/>
                    <a:gd name="connsiteY327" fmla="*/ 54490 h 72236"/>
                    <a:gd name="connsiteX328" fmla="*/ 420242 w 700585"/>
                    <a:gd name="connsiteY328" fmla="*/ 47174 h 72236"/>
                    <a:gd name="connsiteX329" fmla="*/ 473840 w 700585"/>
                    <a:gd name="connsiteY329" fmla="*/ 63136 h 72236"/>
                    <a:gd name="connsiteX330" fmla="*/ 473790 w 700585"/>
                    <a:gd name="connsiteY330" fmla="*/ 64645 h 72236"/>
                    <a:gd name="connsiteX331" fmla="*/ 473610 w 700585"/>
                    <a:gd name="connsiteY331" fmla="*/ 65720 h 72236"/>
                    <a:gd name="connsiteX332" fmla="*/ 473304 w 700585"/>
                    <a:gd name="connsiteY332" fmla="*/ 66487 h 72236"/>
                    <a:gd name="connsiteX333" fmla="*/ 472485 w 700585"/>
                    <a:gd name="connsiteY333" fmla="*/ 67459 h 72236"/>
                    <a:gd name="connsiteX334" fmla="*/ 470310 w 700585"/>
                    <a:gd name="connsiteY334" fmla="*/ 69045 h 72236"/>
                    <a:gd name="connsiteX335" fmla="*/ 466857 w 700585"/>
                    <a:gd name="connsiteY335" fmla="*/ 70733 h 72236"/>
                    <a:gd name="connsiteX336" fmla="*/ 462687 w 700585"/>
                    <a:gd name="connsiteY336" fmla="*/ 71935 h 72236"/>
                    <a:gd name="connsiteX337" fmla="*/ 458032 w 700585"/>
                    <a:gd name="connsiteY337" fmla="*/ 72396 h 72236"/>
                    <a:gd name="connsiteX338" fmla="*/ 449233 w 700585"/>
                    <a:gd name="connsiteY338" fmla="*/ 70759 h 72236"/>
                    <a:gd name="connsiteX339" fmla="*/ 442812 w 700585"/>
                    <a:gd name="connsiteY339" fmla="*/ 65975 h 72236"/>
                    <a:gd name="connsiteX340" fmla="*/ 438873 w 700585"/>
                    <a:gd name="connsiteY340" fmla="*/ 58250 h 72236"/>
                    <a:gd name="connsiteX341" fmla="*/ 437517 w 700585"/>
                    <a:gd name="connsiteY341" fmla="*/ 47686 h 72236"/>
                    <a:gd name="connsiteX342" fmla="*/ 439180 w 700585"/>
                    <a:gd name="connsiteY342" fmla="*/ 35996 h 72236"/>
                    <a:gd name="connsiteX343" fmla="*/ 443733 w 700585"/>
                    <a:gd name="connsiteY343" fmla="*/ 27990 h 72236"/>
                    <a:gd name="connsiteX344" fmla="*/ 450537 w 700585"/>
                    <a:gd name="connsiteY344" fmla="*/ 23360 h 72236"/>
                    <a:gd name="connsiteX345" fmla="*/ 459004 w 700585"/>
                    <a:gd name="connsiteY345" fmla="*/ 21850 h 72236"/>
                    <a:gd name="connsiteX346" fmla="*/ 463276 w 700585"/>
                    <a:gd name="connsiteY346" fmla="*/ 22260 h 72236"/>
                    <a:gd name="connsiteX347" fmla="*/ 467088 w 700585"/>
                    <a:gd name="connsiteY347" fmla="*/ 23334 h 72236"/>
                    <a:gd name="connsiteX348" fmla="*/ 470182 w 700585"/>
                    <a:gd name="connsiteY348" fmla="*/ 24869 h 72236"/>
                    <a:gd name="connsiteX349" fmla="*/ 472152 w 700585"/>
                    <a:gd name="connsiteY349" fmla="*/ 26353 h 72236"/>
                    <a:gd name="connsiteX350" fmla="*/ 472996 w 700585"/>
                    <a:gd name="connsiteY350" fmla="*/ 27325 h 72236"/>
                    <a:gd name="connsiteX351" fmla="*/ 473380 w 700585"/>
                    <a:gd name="connsiteY351" fmla="*/ 28169 h 72236"/>
                    <a:gd name="connsiteX352" fmla="*/ 473585 w 700585"/>
                    <a:gd name="connsiteY352" fmla="*/ 29269 h 72236"/>
                    <a:gd name="connsiteX353" fmla="*/ 473636 w 700585"/>
                    <a:gd name="connsiteY353" fmla="*/ 30803 h 72236"/>
                    <a:gd name="connsiteX354" fmla="*/ 473175 w 700585"/>
                    <a:gd name="connsiteY354" fmla="*/ 33592 h 72236"/>
                    <a:gd name="connsiteX355" fmla="*/ 472050 w 700585"/>
                    <a:gd name="connsiteY355" fmla="*/ 34385 h 72236"/>
                    <a:gd name="connsiteX356" fmla="*/ 470285 w 700585"/>
                    <a:gd name="connsiteY356" fmla="*/ 33540 h 72236"/>
                    <a:gd name="connsiteX357" fmla="*/ 467753 w 700585"/>
                    <a:gd name="connsiteY357" fmla="*/ 31673 h 72236"/>
                    <a:gd name="connsiteX358" fmla="*/ 464044 w 700585"/>
                    <a:gd name="connsiteY358" fmla="*/ 29806 h 72236"/>
                    <a:gd name="connsiteX359" fmla="*/ 458902 w 700585"/>
                    <a:gd name="connsiteY359" fmla="*/ 28962 h 72236"/>
                    <a:gd name="connsiteX360" fmla="*/ 449566 w 700585"/>
                    <a:gd name="connsiteY360" fmla="*/ 33643 h 72236"/>
                    <a:gd name="connsiteX361" fmla="*/ 446317 w 700585"/>
                    <a:gd name="connsiteY361" fmla="*/ 47225 h 72236"/>
                    <a:gd name="connsiteX362" fmla="*/ 447160 w 700585"/>
                    <a:gd name="connsiteY362" fmla="*/ 55027 h 72236"/>
                    <a:gd name="connsiteX363" fmla="*/ 449642 w 700585"/>
                    <a:gd name="connsiteY363" fmla="*/ 60629 h 72236"/>
                    <a:gd name="connsiteX364" fmla="*/ 453658 w 700585"/>
                    <a:gd name="connsiteY364" fmla="*/ 63980 h 72236"/>
                    <a:gd name="connsiteX365" fmla="*/ 459107 w 700585"/>
                    <a:gd name="connsiteY365" fmla="*/ 65080 h 72236"/>
                    <a:gd name="connsiteX366" fmla="*/ 464223 w 700585"/>
                    <a:gd name="connsiteY366" fmla="*/ 64159 h 72236"/>
                    <a:gd name="connsiteX367" fmla="*/ 468034 w 700585"/>
                    <a:gd name="connsiteY367" fmla="*/ 62138 h 72236"/>
                    <a:gd name="connsiteX368" fmla="*/ 470745 w 700585"/>
                    <a:gd name="connsiteY368" fmla="*/ 60143 h 72236"/>
                    <a:gd name="connsiteX369" fmla="*/ 472459 w 700585"/>
                    <a:gd name="connsiteY369" fmla="*/ 59248 h 72236"/>
                    <a:gd name="connsiteX370" fmla="*/ 473073 w 700585"/>
                    <a:gd name="connsiteY370" fmla="*/ 59452 h 72236"/>
                    <a:gd name="connsiteX371" fmla="*/ 473508 w 700585"/>
                    <a:gd name="connsiteY371" fmla="*/ 60143 h 72236"/>
                    <a:gd name="connsiteX372" fmla="*/ 473764 w 700585"/>
                    <a:gd name="connsiteY372" fmla="*/ 61371 h 72236"/>
                    <a:gd name="connsiteX373" fmla="*/ 473840 w 700585"/>
                    <a:gd name="connsiteY373" fmla="*/ 63136 h 72236"/>
                    <a:gd name="connsiteX374" fmla="*/ 495293 w 700585"/>
                    <a:gd name="connsiteY374" fmla="*/ 65847 h 72236"/>
                    <a:gd name="connsiteX375" fmla="*/ 494091 w 700585"/>
                    <a:gd name="connsiteY375" fmla="*/ 70682 h 72236"/>
                    <a:gd name="connsiteX376" fmla="*/ 489717 w 700585"/>
                    <a:gd name="connsiteY376" fmla="*/ 71884 h 72236"/>
                    <a:gd name="connsiteX377" fmla="*/ 485471 w 700585"/>
                    <a:gd name="connsiteY377" fmla="*/ 70708 h 72236"/>
                    <a:gd name="connsiteX378" fmla="*/ 484294 w 700585"/>
                    <a:gd name="connsiteY378" fmla="*/ 66001 h 72236"/>
                    <a:gd name="connsiteX379" fmla="*/ 485497 w 700585"/>
                    <a:gd name="connsiteY379" fmla="*/ 61166 h 72236"/>
                    <a:gd name="connsiteX380" fmla="*/ 489871 w 700585"/>
                    <a:gd name="connsiteY380" fmla="*/ 59964 h 72236"/>
                    <a:gd name="connsiteX381" fmla="*/ 494117 w 700585"/>
                    <a:gd name="connsiteY381" fmla="*/ 61141 h 72236"/>
                    <a:gd name="connsiteX382" fmla="*/ 495293 w 700585"/>
                    <a:gd name="connsiteY382" fmla="*/ 65847 h 72236"/>
                    <a:gd name="connsiteX383" fmla="*/ 575650 w 700585"/>
                    <a:gd name="connsiteY383" fmla="*/ 24613 h 72236"/>
                    <a:gd name="connsiteX384" fmla="*/ 574013 w 700585"/>
                    <a:gd name="connsiteY384" fmla="*/ 33566 h 72236"/>
                    <a:gd name="connsiteX385" fmla="*/ 569332 w 700585"/>
                    <a:gd name="connsiteY385" fmla="*/ 40370 h 72236"/>
                    <a:gd name="connsiteX386" fmla="*/ 561862 w 700585"/>
                    <a:gd name="connsiteY386" fmla="*/ 44719 h 72236"/>
                    <a:gd name="connsiteX387" fmla="*/ 551297 w 700585"/>
                    <a:gd name="connsiteY387" fmla="*/ 46253 h 72236"/>
                    <a:gd name="connsiteX388" fmla="*/ 543777 w 700585"/>
                    <a:gd name="connsiteY388" fmla="*/ 46253 h 72236"/>
                    <a:gd name="connsiteX389" fmla="*/ 543777 w 700585"/>
                    <a:gd name="connsiteY389" fmla="*/ 70094 h 72236"/>
                    <a:gd name="connsiteX390" fmla="*/ 543547 w 700585"/>
                    <a:gd name="connsiteY390" fmla="*/ 70810 h 72236"/>
                    <a:gd name="connsiteX391" fmla="*/ 542831 w 700585"/>
                    <a:gd name="connsiteY391" fmla="*/ 71296 h 72236"/>
                    <a:gd name="connsiteX392" fmla="*/ 541501 w 700585"/>
                    <a:gd name="connsiteY392" fmla="*/ 71603 h 72236"/>
                    <a:gd name="connsiteX393" fmla="*/ 539378 w 700585"/>
                    <a:gd name="connsiteY393" fmla="*/ 71731 h 72236"/>
                    <a:gd name="connsiteX394" fmla="*/ 537255 w 700585"/>
                    <a:gd name="connsiteY394" fmla="*/ 71603 h 72236"/>
                    <a:gd name="connsiteX395" fmla="*/ 535898 w 700585"/>
                    <a:gd name="connsiteY395" fmla="*/ 71296 h 72236"/>
                    <a:gd name="connsiteX396" fmla="*/ 535182 w 700585"/>
                    <a:gd name="connsiteY396" fmla="*/ 70810 h 72236"/>
                    <a:gd name="connsiteX397" fmla="*/ 534978 w 700585"/>
                    <a:gd name="connsiteY397" fmla="*/ 70094 h 72236"/>
                    <a:gd name="connsiteX398" fmla="*/ 534978 w 700585"/>
                    <a:gd name="connsiteY398" fmla="*/ 9010 h 72236"/>
                    <a:gd name="connsiteX399" fmla="*/ 536053 w 700585"/>
                    <a:gd name="connsiteY399" fmla="*/ 6093 h 72236"/>
                    <a:gd name="connsiteX400" fmla="*/ 538457 w 700585"/>
                    <a:gd name="connsiteY400" fmla="*/ 5224 h 72236"/>
                    <a:gd name="connsiteX401" fmla="*/ 552628 w 700585"/>
                    <a:gd name="connsiteY401" fmla="*/ 5224 h 72236"/>
                    <a:gd name="connsiteX402" fmla="*/ 556747 w 700585"/>
                    <a:gd name="connsiteY402" fmla="*/ 5403 h 72236"/>
                    <a:gd name="connsiteX403" fmla="*/ 561401 w 700585"/>
                    <a:gd name="connsiteY403" fmla="*/ 6170 h 72236"/>
                    <a:gd name="connsiteX404" fmla="*/ 566875 w 700585"/>
                    <a:gd name="connsiteY404" fmla="*/ 8370 h 72236"/>
                    <a:gd name="connsiteX405" fmla="*/ 571608 w 700585"/>
                    <a:gd name="connsiteY405" fmla="*/ 12335 h 72236"/>
                    <a:gd name="connsiteX406" fmla="*/ 574601 w 700585"/>
                    <a:gd name="connsiteY406" fmla="*/ 17783 h 72236"/>
                    <a:gd name="connsiteX407" fmla="*/ 575650 w 700585"/>
                    <a:gd name="connsiteY407" fmla="*/ 24613 h 72236"/>
                    <a:gd name="connsiteX408" fmla="*/ 566390 w 700585"/>
                    <a:gd name="connsiteY408" fmla="*/ 25329 h 72236"/>
                    <a:gd name="connsiteX409" fmla="*/ 564881 w 700585"/>
                    <a:gd name="connsiteY409" fmla="*/ 18576 h 72236"/>
                    <a:gd name="connsiteX410" fmla="*/ 561146 w 700585"/>
                    <a:gd name="connsiteY410" fmla="*/ 14535 h 72236"/>
                    <a:gd name="connsiteX411" fmla="*/ 556542 w 700585"/>
                    <a:gd name="connsiteY411" fmla="*/ 12846 h 72236"/>
                    <a:gd name="connsiteX412" fmla="*/ 551912 w 700585"/>
                    <a:gd name="connsiteY412" fmla="*/ 12488 h 72236"/>
                    <a:gd name="connsiteX413" fmla="*/ 543777 w 700585"/>
                    <a:gd name="connsiteY413" fmla="*/ 12488 h 72236"/>
                    <a:gd name="connsiteX414" fmla="*/ 543777 w 700585"/>
                    <a:gd name="connsiteY414" fmla="*/ 39040 h 72236"/>
                    <a:gd name="connsiteX415" fmla="*/ 551707 w 700585"/>
                    <a:gd name="connsiteY415" fmla="*/ 39040 h 72236"/>
                    <a:gd name="connsiteX416" fmla="*/ 558332 w 700585"/>
                    <a:gd name="connsiteY416" fmla="*/ 38017 h 72236"/>
                    <a:gd name="connsiteX417" fmla="*/ 562758 w 700585"/>
                    <a:gd name="connsiteY417" fmla="*/ 35177 h 72236"/>
                    <a:gd name="connsiteX418" fmla="*/ 565469 w 700585"/>
                    <a:gd name="connsiteY418" fmla="*/ 30829 h 72236"/>
                    <a:gd name="connsiteX419" fmla="*/ 566390 w 700585"/>
                    <a:gd name="connsiteY419" fmla="*/ 25329 h 72236"/>
                    <a:gd name="connsiteX420" fmla="*/ 596025 w 700585"/>
                    <a:gd name="connsiteY420" fmla="*/ 70145 h 72236"/>
                    <a:gd name="connsiteX421" fmla="*/ 595821 w 700585"/>
                    <a:gd name="connsiteY421" fmla="*/ 70835 h 72236"/>
                    <a:gd name="connsiteX422" fmla="*/ 595155 w 700585"/>
                    <a:gd name="connsiteY422" fmla="*/ 71321 h 72236"/>
                    <a:gd name="connsiteX423" fmla="*/ 593877 w 700585"/>
                    <a:gd name="connsiteY423" fmla="*/ 71628 h 72236"/>
                    <a:gd name="connsiteX424" fmla="*/ 591779 w 700585"/>
                    <a:gd name="connsiteY424" fmla="*/ 71731 h 72236"/>
                    <a:gd name="connsiteX425" fmla="*/ 589733 w 700585"/>
                    <a:gd name="connsiteY425" fmla="*/ 71628 h 72236"/>
                    <a:gd name="connsiteX426" fmla="*/ 588428 w 700585"/>
                    <a:gd name="connsiteY426" fmla="*/ 71321 h 72236"/>
                    <a:gd name="connsiteX427" fmla="*/ 587763 w 700585"/>
                    <a:gd name="connsiteY427" fmla="*/ 70835 h 72236"/>
                    <a:gd name="connsiteX428" fmla="*/ 587584 w 700585"/>
                    <a:gd name="connsiteY428" fmla="*/ 70145 h 72236"/>
                    <a:gd name="connsiteX429" fmla="*/ 587584 w 700585"/>
                    <a:gd name="connsiteY429" fmla="*/ 1796 h 72236"/>
                    <a:gd name="connsiteX430" fmla="*/ 587763 w 700585"/>
                    <a:gd name="connsiteY430" fmla="*/ 1080 h 72236"/>
                    <a:gd name="connsiteX431" fmla="*/ 588428 w 700585"/>
                    <a:gd name="connsiteY431" fmla="*/ 568 h 72236"/>
                    <a:gd name="connsiteX432" fmla="*/ 589733 w 700585"/>
                    <a:gd name="connsiteY432" fmla="*/ 261 h 72236"/>
                    <a:gd name="connsiteX433" fmla="*/ 591779 w 700585"/>
                    <a:gd name="connsiteY433" fmla="*/ 159 h 72236"/>
                    <a:gd name="connsiteX434" fmla="*/ 593877 w 700585"/>
                    <a:gd name="connsiteY434" fmla="*/ 261 h 72236"/>
                    <a:gd name="connsiteX435" fmla="*/ 595155 w 700585"/>
                    <a:gd name="connsiteY435" fmla="*/ 568 h 72236"/>
                    <a:gd name="connsiteX436" fmla="*/ 595821 w 700585"/>
                    <a:gd name="connsiteY436" fmla="*/ 1080 h 72236"/>
                    <a:gd name="connsiteX437" fmla="*/ 596025 w 700585"/>
                    <a:gd name="connsiteY437" fmla="*/ 1796 h 72236"/>
                    <a:gd name="connsiteX438" fmla="*/ 646082 w 700585"/>
                    <a:gd name="connsiteY438" fmla="*/ 70196 h 72236"/>
                    <a:gd name="connsiteX439" fmla="*/ 645674 w 700585"/>
                    <a:gd name="connsiteY439" fmla="*/ 71117 h 72236"/>
                    <a:gd name="connsiteX440" fmla="*/ 644548 w 700585"/>
                    <a:gd name="connsiteY440" fmla="*/ 71577 h 72236"/>
                    <a:gd name="connsiteX441" fmla="*/ 642451 w 700585"/>
                    <a:gd name="connsiteY441" fmla="*/ 71731 h 72236"/>
                    <a:gd name="connsiteX442" fmla="*/ 640328 w 700585"/>
                    <a:gd name="connsiteY442" fmla="*/ 71577 h 72236"/>
                    <a:gd name="connsiteX443" fmla="*/ 639176 w 700585"/>
                    <a:gd name="connsiteY443" fmla="*/ 71117 h 72236"/>
                    <a:gd name="connsiteX444" fmla="*/ 638818 w 700585"/>
                    <a:gd name="connsiteY444" fmla="*/ 70196 h 72236"/>
                    <a:gd name="connsiteX445" fmla="*/ 638818 w 700585"/>
                    <a:gd name="connsiteY445" fmla="*/ 65592 h 72236"/>
                    <a:gd name="connsiteX446" fmla="*/ 632090 w 700585"/>
                    <a:gd name="connsiteY446" fmla="*/ 70605 h 72236"/>
                    <a:gd name="connsiteX447" fmla="*/ 624238 w 700585"/>
                    <a:gd name="connsiteY447" fmla="*/ 72396 h 72236"/>
                    <a:gd name="connsiteX448" fmla="*/ 617664 w 700585"/>
                    <a:gd name="connsiteY448" fmla="*/ 71449 h 72236"/>
                    <a:gd name="connsiteX449" fmla="*/ 612650 w 700585"/>
                    <a:gd name="connsiteY449" fmla="*/ 68712 h 72236"/>
                    <a:gd name="connsiteX450" fmla="*/ 609427 w 700585"/>
                    <a:gd name="connsiteY450" fmla="*/ 64313 h 72236"/>
                    <a:gd name="connsiteX451" fmla="*/ 608276 w 700585"/>
                    <a:gd name="connsiteY451" fmla="*/ 58378 h 72236"/>
                    <a:gd name="connsiteX452" fmla="*/ 609862 w 700585"/>
                    <a:gd name="connsiteY452" fmla="*/ 51625 h 72236"/>
                    <a:gd name="connsiteX453" fmla="*/ 614415 w 700585"/>
                    <a:gd name="connsiteY453" fmla="*/ 46867 h 72236"/>
                    <a:gd name="connsiteX454" fmla="*/ 621679 w 700585"/>
                    <a:gd name="connsiteY454" fmla="*/ 44028 h 72236"/>
                    <a:gd name="connsiteX455" fmla="*/ 631348 w 700585"/>
                    <a:gd name="connsiteY455" fmla="*/ 43082 h 72236"/>
                    <a:gd name="connsiteX456" fmla="*/ 637693 w 700585"/>
                    <a:gd name="connsiteY456" fmla="*/ 43082 h 72236"/>
                    <a:gd name="connsiteX457" fmla="*/ 637693 w 700585"/>
                    <a:gd name="connsiteY457" fmla="*/ 39500 h 72236"/>
                    <a:gd name="connsiteX458" fmla="*/ 637130 w 700585"/>
                    <a:gd name="connsiteY458" fmla="*/ 34794 h 72236"/>
                    <a:gd name="connsiteX459" fmla="*/ 635314 w 700585"/>
                    <a:gd name="connsiteY459" fmla="*/ 31392 h 72236"/>
                    <a:gd name="connsiteX460" fmla="*/ 632065 w 700585"/>
                    <a:gd name="connsiteY460" fmla="*/ 29345 h 72236"/>
                    <a:gd name="connsiteX461" fmla="*/ 627153 w 700585"/>
                    <a:gd name="connsiteY461" fmla="*/ 28655 h 72236"/>
                    <a:gd name="connsiteX462" fmla="*/ 621552 w 700585"/>
                    <a:gd name="connsiteY462" fmla="*/ 29396 h 72236"/>
                    <a:gd name="connsiteX463" fmla="*/ 617203 w 700585"/>
                    <a:gd name="connsiteY463" fmla="*/ 31034 h 72236"/>
                    <a:gd name="connsiteX464" fmla="*/ 614082 w 700585"/>
                    <a:gd name="connsiteY464" fmla="*/ 32671 h 72236"/>
                    <a:gd name="connsiteX465" fmla="*/ 612215 w 700585"/>
                    <a:gd name="connsiteY465" fmla="*/ 33412 h 72236"/>
                    <a:gd name="connsiteX466" fmla="*/ 611499 w 700585"/>
                    <a:gd name="connsiteY466" fmla="*/ 33208 h 72236"/>
                    <a:gd name="connsiteX467" fmla="*/ 610962 w 700585"/>
                    <a:gd name="connsiteY467" fmla="*/ 32594 h 72236"/>
                    <a:gd name="connsiteX468" fmla="*/ 610629 w 700585"/>
                    <a:gd name="connsiteY468" fmla="*/ 31545 h 72236"/>
                    <a:gd name="connsiteX469" fmla="*/ 610527 w 700585"/>
                    <a:gd name="connsiteY469" fmla="*/ 30138 h 72236"/>
                    <a:gd name="connsiteX470" fmla="*/ 610706 w 700585"/>
                    <a:gd name="connsiteY470" fmla="*/ 28117 h 72236"/>
                    <a:gd name="connsiteX471" fmla="*/ 611575 w 700585"/>
                    <a:gd name="connsiteY471" fmla="*/ 26711 h 72236"/>
                    <a:gd name="connsiteX472" fmla="*/ 613955 w 700585"/>
                    <a:gd name="connsiteY472" fmla="*/ 25150 h 72236"/>
                    <a:gd name="connsiteX473" fmla="*/ 617843 w 700585"/>
                    <a:gd name="connsiteY473" fmla="*/ 23513 h 72236"/>
                    <a:gd name="connsiteX474" fmla="*/ 622652 w 700585"/>
                    <a:gd name="connsiteY474" fmla="*/ 22285 h 72236"/>
                    <a:gd name="connsiteX475" fmla="*/ 627921 w 700585"/>
                    <a:gd name="connsiteY475" fmla="*/ 21799 h 72236"/>
                    <a:gd name="connsiteX476" fmla="*/ 636362 w 700585"/>
                    <a:gd name="connsiteY476" fmla="*/ 22925 h 72236"/>
                    <a:gd name="connsiteX477" fmla="*/ 641990 w 700585"/>
                    <a:gd name="connsiteY477" fmla="*/ 26225 h 72236"/>
                    <a:gd name="connsiteX478" fmla="*/ 645111 w 700585"/>
                    <a:gd name="connsiteY478" fmla="*/ 31622 h 72236"/>
                    <a:gd name="connsiteX479" fmla="*/ 646082 w 700585"/>
                    <a:gd name="connsiteY479" fmla="*/ 39142 h 72236"/>
                    <a:gd name="connsiteX480" fmla="*/ 637693 w 700585"/>
                    <a:gd name="connsiteY480" fmla="*/ 49169 h 72236"/>
                    <a:gd name="connsiteX481" fmla="*/ 630479 w 700585"/>
                    <a:gd name="connsiteY481" fmla="*/ 49169 h 72236"/>
                    <a:gd name="connsiteX482" fmla="*/ 624442 w 700585"/>
                    <a:gd name="connsiteY482" fmla="*/ 49758 h 72236"/>
                    <a:gd name="connsiteX483" fmla="*/ 620195 w 700585"/>
                    <a:gd name="connsiteY483" fmla="*/ 51497 h 72236"/>
                    <a:gd name="connsiteX484" fmla="*/ 617714 w 700585"/>
                    <a:gd name="connsiteY484" fmla="*/ 54260 h 72236"/>
                    <a:gd name="connsiteX485" fmla="*/ 616922 w 700585"/>
                    <a:gd name="connsiteY485" fmla="*/ 57969 h 72236"/>
                    <a:gd name="connsiteX486" fmla="*/ 619198 w 700585"/>
                    <a:gd name="connsiteY486" fmla="*/ 63673 h 72236"/>
                    <a:gd name="connsiteX487" fmla="*/ 625568 w 700585"/>
                    <a:gd name="connsiteY487" fmla="*/ 65796 h 72236"/>
                    <a:gd name="connsiteX488" fmla="*/ 631732 w 700585"/>
                    <a:gd name="connsiteY488" fmla="*/ 64108 h 72236"/>
                    <a:gd name="connsiteX489" fmla="*/ 637693 w 700585"/>
                    <a:gd name="connsiteY489" fmla="*/ 58941 h 72236"/>
                    <a:gd name="connsiteX490" fmla="*/ 700655 w 700585"/>
                    <a:gd name="connsiteY490" fmla="*/ 70145 h 72236"/>
                    <a:gd name="connsiteX491" fmla="*/ 700450 w 700585"/>
                    <a:gd name="connsiteY491" fmla="*/ 70835 h 72236"/>
                    <a:gd name="connsiteX492" fmla="*/ 699784 w 700585"/>
                    <a:gd name="connsiteY492" fmla="*/ 71321 h 72236"/>
                    <a:gd name="connsiteX493" fmla="*/ 698506 w 700585"/>
                    <a:gd name="connsiteY493" fmla="*/ 71628 h 72236"/>
                    <a:gd name="connsiteX494" fmla="*/ 696459 w 700585"/>
                    <a:gd name="connsiteY494" fmla="*/ 71731 h 72236"/>
                    <a:gd name="connsiteX495" fmla="*/ 694362 w 700585"/>
                    <a:gd name="connsiteY495" fmla="*/ 71628 h 72236"/>
                    <a:gd name="connsiteX496" fmla="*/ 693083 w 700585"/>
                    <a:gd name="connsiteY496" fmla="*/ 71321 h 72236"/>
                    <a:gd name="connsiteX497" fmla="*/ 692418 w 700585"/>
                    <a:gd name="connsiteY497" fmla="*/ 70835 h 72236"/>
                    <a:gd name="connsiteX498" fmla="*/ 692213 w 700585"/>
                    <a:gd name="connsiteY498" fmla="*/ 70145 h 72236"/>
                    <a:gd name="connsiteX499" fmla="*/ 692213 w 700585"/>
                    <a:gd name="connsiteY499" fmla="*/ 43184 h 72236"/>
                    <a:gd name="connsiteX500" fmla="*/ 691600 w 700585"/>
                    <a:gd name="connsiteY500" fmla="*/ 36840 h 72236"/>
                    <a:gd name="connsiteX501" fmla="*/ 689809 w 700585"/>
                    <a:gd name="connsiteY501" fmla="*/ 32696 h 72236"/>
                    <a:gd name="connsiteX502" fmla="*/ 686765 w 700585"/>
                    <a:gd name="connsiteY502" fmla="*/ 30036 h 72236"/>
                    <a:gd name="connsiteX503" fmla="*/ 682441 w 700585"/>
                    <a:gd name="connsiteY503" fmla="*/ 29115 h 72236"/>
                    <a:gd name="connsiteX504" fmla="*/ 676098 w 700585"/>
                    <a:gd name="connsiteY504" fmla="*/ 31366 h 72236"/>
                    <a:gd name="connsiteX505" fmla="*/ 669447 w 700585"/>
                    <a:gd name="connsiteY505" fmla="*/ 37966 h 72236"/>
                    <a:gd name="connsiteX506" fmla="*/ 669447 w 700585"/>
                    <a:gd name="connsiteY506" fmla="*/ 70145 h 72236"/>
                    <a:gd name="connsiteX507" fmla="*/ 669243 w 700585"/>
                    <a:gd name="connsiteY507" fmla="*/ 70835 h 72236"/>
                    <a:gd name="connsiteX508" fmla="*/ 668578 w 700585"/>
                    <a:gd name="connsiteY508" fmla="*/ 71321 h 72236"/>
                    <a:gd name="connsiteX509" fmla="*/ 667298 w 700585"/>
                    <a:gd name="connsiteY509" fmla="*/ 71628 h 72236"/>
                    <a:gd name="connsiteX510" fmla="*/ 665201 w 700585"/>
                    <a:gd name="connsiteY510" fmla="*/ 71731 h 72236"/>
                    <a:gd name="connsiteX511" fmla="*/ 663154 w 700585"/>
                    <a:gd name="connsiteY511" fmla="*/ 71628 h 72236"/>
                    <a:gd name="connsiteX512" fmla="*/ 661850 w 700585"/>
                    <a:gd name="connsiteY512" fmla="*/ 71321 h 72236"/>
                    <a:gd name="connsiteX513" fmla="*/ 661185 w 700585"/>
                    <a:gd name="connsiteY513" fmla="*/ 70835 h 72236"/>
                    <a:gd name="connsiteX514" fmla="*/ 661006 w 700585"/>
                    <a:gd name="connsiteY514" fmla="*/ 70145 h 72236"/>
                    <a:gd name="connsiteX515" fmla="*/ 661006 w 700585"/>
                    <a:gd name="connsiteY515" fmla="*/ 24102 h 72236"/>
                    <a:gd name="connsiteX516" fmla="*/ 661160 w 700585"/>
                    <a:gd name="connsiteY516" fmla="*/ 23411 h 72236"/>
                    <a:gd name="connsiteX517" fmla="*/ 661773 w 700585"/>
                    <a:gd name="connsiteY517" fmla="*/ 22899 h 72236"/>
                    <a:gd name="connsiteX518" fmla="*/ 662950 w 700585"/>
                    <a:gd name="connsiteY518" fmla="*/ 22592 h 72236"/>
                    <a:gd name="connsiteX519" fmla="*/ 664843 w 700585"/>
                    <a:gd name="connsiteY519" fmla="*/ 22516 h 72236"/>
                    <a:gd name="connsiteX520" fmla="*/ 666710 w 700585"/>
                    <a:gd name="connsiteY520" fmla="*/ 22592 h 72236"/>
                    <a:gd name="connsiteX521" fmla="*/ 667861 w 700585"/>
                    <a:gd name="connsiteY521" fmla="*/ 22899 h 72236"/>
                    <a:gd name="connsiteX522" fmla="*/ 668449 w 700585"/>
                    <a:gd name="connsiteY522" fmla="*/ 23411 h 72236"/>
                    <a:gd name="connsiteX523" fmla="*/ 668628 w 700585"/>
                    <a:gd name="connsiteY523" fmla="*/ 24102 h 72236"/>
                    <a:gd name="connsiteX524" fmla="*/ 668628 w 700585"/>
                    <a:gd name="connsiteY524" fmla="*/ 30189 h 72236"/>
                    <a:gd name="connsiteX525" fmla="*/ 676380 w 700585"/>
                    <a:gd name="connsiteY525" fmla="*/ 23820 h 72236"/>
                    <a:gd name="connsiteX526" fmla="*/ 684182 w 700585"/>
                    <a:gd name="connsiteY526" fmla="*/ 21799 h 72236"/>
                    <a:gd name="connsiteX527" fmla="*/ 691932 w 700585"/>
                    <a:gd name="connsiteY527" fmla="*/ 23360 h 72236"/>
                    <a:gd name="connsiteX528" fmla="*/ 697022 w 700585"/>
                    <a:gd name="connsiteY528" fmla="*/ 27529 h 72236"/>
                    <a:gd name="connsiteX529" fmla="*/ 699810 w 700585"/>
                    <a:gd name="connsiteY529" fmla="*/ 33643 h 72236"/>
                    <a:gd name="connsiteX530" fmla="*/ 700655 w 700585"/>
                    <a:gd name="connsiteY530" fmla="*/ 42058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Lst>
                  <a:rect l="l" t="t" r="r" b="b"/>
                  <a:pathLst>
                    <a:path w="700585" h="72236">
                      <a:moveTo>
                        <a:pt x="44220" y="70094"/>
                      </a:moveTo>
                      <a:cubicBezTo>
                        <a:pt x="44220" y="70366"/>
                        <a:pt x="44169" y="70605"/>
                        <a:pt x="44067" y="70810"/>
                      </a:cubicBezTo>
                      <a:cubicBezTo>
                        <a:pt x="43965" y="71014"/>
                        <a:pt x="43743" y="71185"/>
                        <a:pt x="43402" y="71321"/>
                      </a:cubicBezTo>
                      <a:cubicBezTo>
                        <a:pt x="43061" y="71458"/>
                        <a:pt x="42583" y="71560"/>
                        <a:pt x="41969" y="71628"/>
                      </a:cubicBezTo>
                      <a:cubicBezTo>
                        <a:pt x="41355" y="71697"/>
                        <a:pt x="40537" y="71731"/>
                        <a:pt x="39514" y="71731"/>
                      </a:cubicBezTo>
                      <a:cubicBezTo>
                        <a:pt x="38627" y="71731"/>
                        <a:pt x="37902" y="71697"/>
                        <a:pt x="37339" y="71628"/>
                      </a:cubicBezTo>
                      <a:cubicBezTo>
                        <a:pt x="36777" y="71560"/>
                        <a:pt x="36325" y="71449"/>
                        <a:pt x="35984" y="71296"/>
                      </a:cubicBezTo>
                      <a:cubicBezTo>
                        <a:pt x="35643" y="71142"/>
                        <a:pt x="35378" y="70929"/>
                        <a:pt x="35191" y="70656"/>
                      </a:cubicBezTo>
                      <a:cubicBezTo>
                        <a:pt x="35003" y="70384"/>
                        <a:pt x="34841" y="70042"/>
                        <a:pt x="34705" y="69633"/>
                      </a:cubicBezTo>
                      <a:lnTo>
                        <a:pt x="28617" y="54030"/>
                      </a:lnTo>
                      <a:cubicBezTo>
                        <a:pt x="27900" y="52256"/>
                        <a:pt x="27159" y="50628"/>
                        <a:pt x="26391" y="49144"/>
                      </a:cubicBezTo>
                      <a:cubicBezTo>
                        <a:pt x="25624" y="47660"/>
                        <a:pt x="24711" y="46381"/>
                        <a:pt x="23654" y="45307"/>
                      </a:cubicBezTo>
                      <a:cubicBezTo>
                        <a:pt x="22597" y="44233"/>
                        <a:pt x="21352" y="43397"/>
                        <a:pt x="19920" y="42800"/>
                      </a:cubicBezTo>
                      <a:cubicBezTo>
                        <a:pt x="18487" y="42203"/>
                        <a:pt x="16765" y="41905"/>
                        <a:pt x="14752" y="41905"/>
                      </a:cubicBezTo>
                      <a:lnTo>
                        <a:pt x="8869" y="41905"/>
                      </a:lnTo>
                      <a:lnTo>
                        <a:pt x="8869" y="70094"/>
                      </a:lnTo>
                      <a:cubicBezTo>
                        <a:pt x="8869" y="70366"/>
                        <a:pt x="8792" y="70605"/>
                        <a:pt x="8639" y="70810"/>
                      </a:cubicBezTo>
                      <a:cubicBezTo>
                        <a:pt x="8485" y="71014"/>
                        <a:pt x="8247" y="71177"/>
                        <a:pt x="7923" y="71296"/>
                      </a:cubicBezTo>
                      <a:cubicBezTo>
                        <a:pt x="7599" y="71415"/>
                        <a:pt x="7155" y="71518"/>
                        <a:pt x="6592" y="71603"/>
                      </a:cubicBezTo>
                      <a:cubicBezTo>
                        <a:pt x="6030" y="71688"/>
                        <a:pt x="5322" y="71731"/>
                        <a:pt x="4469" y="71731"/>
                      </a:cubicBezTo>
                      <a:cubicBezTo>
                        <a:pt x="3617" y="71731"/>
                        <a:pt x="2909" y="71688"/>
                        <a:pt x="2346" y="71603"/>
                      </a:cubicBezTo>
                      <a:cubicBezTo>
                        <a:pt x="1783" y="71518"/>
                        <a:pt x="1332" y="71415"/>
                        <a:pt x="991" y="71296"/>
                      </a:cubicBezTo>
                      <a:cubicBezTo>
                        <a:pt x="649" y="71177"/>
                        <a:pt x="411" y="71014"/>
                        <a:pt x="274" y="70810"/>
                      </a:cubicBezTo>
                      <a:cubicBezTo>
                        <a:pt x="138" y="70605"/>
                        <a:pt x="70" y="70366"/>
                        <a:pt x="70" y="70094"/>
                      </a:cubicBezTo>
                      <a:lnTo>
                        <a:pt x="70" y="8805"/>
                      </a:lnTo>
                      <a:cubicBezTo>
                        <a:pt x="70" y="7475"/>
                        <a:pt x="419" y="6545"/>
                        <a:pt x="1118" y="6017"/>
                      </a:cubicBezTo>
                      <a:cubicBezTo>
                        <a:pt x="1818" y="5488"/>
                        <a:pt x="2559" y="5224"/>
                        <a:pt x="3344" y="5224"/>
                      </a:cubicBezTo>
                      <a:lnTo>
                        <a:pt x="17413" y="5224"/>
                      </a:lnTo>
                      <a:cubicBezTo>
                        <a:pt x="19084" y="5224"/>
                        <a:pt x="20474" y="5266"/>
                        <a:pt x="21582" y="5352"/>
                      </a:cubicBezTo>
                      <a:cubicBezTo>
                        <a:pt x="22691" y="5437"/>
                        <a:pt x="23688" y="5531"/>
                        <a:pt x="24575" y="5633"/>
                      </a:cubicBezTo>
                      <a:cubicBezTo>
                        <a:pt x="27133" y="6076"/>
                        <a:pt x="29393" y="6776"/>
                        <a:pt x="31354" y="7731"/>
                      </a:cubicBezTo>
                      <a:cubicBezTo>
                        <a:pt x="33315" y="8686"/>
                        <a:pt x="34960" y="9896"/>
                        <a:pt x="36291" y="11363"/>
                      </a:cubicBezTo>
                      <a:cubicBezTo>
                        <a:pt x="37621" y="12829"/>
                        <a:pt x="38618" y="14509"/>
                        <a:pt x="39283" y="16402"/>
                      </a:cubicBezTo>
                      <a:cubicBezTo>
                        <a:pt x="39949" y="18295"/>
                        <a:pt x="40281" y="20384"/>
                        <a:pt x="40281" y="22669"/>
                      </a:cubicBezTo>
                      <a:cubicBezTo>
                        <a:pt x="40281" y="24886"/>
                        <a:pt x="39983" y="26873"/>
                        <a:pt x="39386" y="28629"/>
                      </a:cubicBezTo>
                      <a:cubicBezTo>
                        <a:pt x="38789" y="30386"/>
                        <a:pt x="37928" y="31937"/>
                        <a:pt x="36802" y="33285"/>
                      </a:cubicBezTo>
                      <a:cubicBezTo>
                        <a:pt x="35677" y="34632"/>
                        <a:pt x="34330" y="35800"/>
                        <a:pt x="32761" y="36789"/>
                      </a:cubicBezTo>
                      <a:cubicBezTo>
                        <a:pt x="31192" y="37778"/>
                        <a:pt x="29435" y="38614"/>
                        <a:pt x="27491" y="39296"/>
                      </a:cubicBezTo>
                      <a:cubicBezTo>
                        <a:pt x="28583" y="39773"/>
                        <a:pt x="29572" y="40379"/>
                        <a:pt x="30458" y="41112"/>
                      </a:cubicBezTo>
                      <a:cubicBezTo>
                        <a:pt x="31345" y="41845"/>
                        <a:pt x="32172" y="42723"/>
                        <a:pt x="32940" y="43747"/>
                      </a:cubicBezTo>
                      <a:cubicBezTo>
                        <a:pt x="33707" y="44770"/>
                        <a:pt x="34432" y="45947"/>
                        <a:pt x="35114" y="47277"/>
                      </a:cubicBezTo>
                      <a:cubicBezTo>
                        <a:pt x="35796" y="48607"/>
                        <a:pt x="36478" y="50107"/>
                        <a:pt x="37160" y="51779"/>
                      </a:cubicBezTo>
                      <a:lnTo>
                        <a:pt x="43095" y="66359"/>
                      </a:lnTo>
                      <a:cubicBezTo>
                        <a:pt x="43572" y="67587"/>
                        <a:pt x="43879" y="68448"/>
                        <a:pt x="44016" y="68943"/>
                      </a:cubicBezTo>
                      <a:cubicBezTo>
                        <a:pt x="44152" y="69437"/>
                        <a:pt x="44220" y="69821"/>
                        <a:pt x="44220" y="70094"/>
                      </a:cubicBezTo>
                      <a:close/>
                      <a:moveTo>
                        <a:pt x="30970" y="23590"/>
                      </a:moveTo>
                      <a:cubicBezTo>
                        <a:pt x="30970" y="20998"/>
                        <a:pt x="30390" y="18807"/>
                        <a:pt x="29231" y="17016"/>
                      </a:cubicBezTo>
                      <a:cubicBezTo>
                        <a:pt x="28071" y="15225"/>
                        <a:pt x="26127" y="13938"/>
                        <a:pt x="23398" y="13153"/>
                      </a:cubicBezTo>
                      <a:cubicBezTo>
                        <a:pt x="22546" y="12915"/>
                        <a:pt x="21582" y="12744"/>
                        <a:pt x="20508" y="12642"/>
                      </a:cubicBezTo>
                      <a:cubicBezTo>
                        <a:pt x="19434" y="12539"/>
                        <a:pt x="18027" y="12488"/>
                        <a:pt x="16287" y="12488"/>
                      </a:cubicBezTo>
                      <a:lnTo>
                        <a:pt x="8869" y="12488"/>
                      </a:lnTo>
                      <a:lnTo>
                        <a:pt x="8869" y="34794"/>
                      </a:lnTo>
                      <a:lnTo>
                        <a:pt x="17464" y="34794"/>
                      </a:lnTo>
                      <a:cubicBezTo>
                        <a:pt x="19783" y="34794"/>
                        <a:pt x="21787" y="34512"/>
                        <a:pt x="23475" y="33950"/>
                      </a:cubicBezTo>
                      <a:cubicBezTo>
                        <a:pt x="25163" y="33387"/>
                        <a:pt x="26570" y="32602"/>
                        <a:pt x="27696" y="31596"/>
                      </a:cubicBezTo>
                      <a:cubicBezTo>
                        <a:pt x="28821" y="30590"/>
                        <a:pt x="29648" y="29405"/>
                        <a:pt x="30177" y="28041"/>
                      </a:cubicBezTo>
                      <a:cubicBezTo>
                        <a:pt x="30706" y="26676"/>
                        <a:pt x="30970" y="25193"/>
                        <a:pt x="30970" y="23590"/>
                      </a:cubicBezTo>
                      <a:close/>
                      <a:moveTo>
                        <a:pt x="92125" y="45128"/>
                      </a:moveTo>
                      <a:cubicBezTo>
                        <a:pt x="92125" y="46458"/>
                        <a:pt x="91791" y="47404"/>
                        <a:pt x="91123" y="47967"/>
                      </a:cubicBezTo>
                      <a:cubicBezTo>
                        <a:pt x="90455" y="48530"/>
                        <a:pt x="89693" y="48811"/>
                        <a:pt x="88836" y="48811"/>
                      </a:cubicBezTo>
                      <a:lnTo>
                        <a:pt x="58513" y="48811"/>
                      </a:lnTo>
                      <a:cubicBezTo>
                        <a:pt x="58513" y="51369"/>
                        <a:pt x="58770" y="53672"/>
                        <a:pt x="59284" y="55718"/>
                      </a:cubicBezTo>
                      <a:cubicBezTo>
                        <a:pt x="59798" y="57764"/>
                        <a:pt x="60655" y="59521"/>
                        <a:pt x="61855" y="60987"/>
                      </a:cubicBezTo>
                      <a:cubicBezTo>
                        <a:pt x="63054" y="62454"/>
                        <a:pt x="64614" y="63579"/>
                        <a:pt x="66533" y="64364"/>
                      </a:cubicBezTo>
                      <a:cubicBezTo>
                        <a:pt x="68452" y="65148"/>
                        <a:pt x="70800" y="65540"/>
                        <a:pt x="73576" y="65540"/>
                      </a:cubicBezTo>
                      <a:cubicBezTo>
                        <a:pt x="75769" y="65540"/>
                        <a:pt x="77723" y="65361"/>
                        <a:pt x="79436" y="65003"/>
                      </a:cubicBezTo>
                      <a:cubicBezTo>
                        <a:pt x="81150" y="64645"/>
                        <a:pt x="82632" y="64244"/>
                        <a:pt x="83883" y="63801"/>
                      </a:cubicBezTo>
                      <a:cubicBezTo>
                        <a:pt x="85134" y="63358"/>
                        <a:pt x="86163" y="62957"/>
                        <a:pt x="86968" y="62599"/>
                      </a:cubicBezTo>
                      <a:cubicBezTo>
                        <a:pt x="87774" y="62241"/>
                        <a:pt x="88382" y="62062"/>
                        <a:pt x="88794" y="62062"/>
                      </a:cubicBezTo>
                      <a:cubicBezTo>
                        <a:pt x="89033" y="62062"/>
                        <a:pt x="89247" y="62121"/>
                        <a:pt x="89436" y="62241"/>
                      </a:cubicBezTo>
                      <a:cubicBezTo>
                        <a:pt x="89624" y="62360"/>
                        <a:pt x="89769" y="62539"/>
                        <a:pt x="89872" y="62778"/>
                      </a:cubicBezTo>
                      <a:cubicBezTo>
                        <a:pt x="89975" y="63017"/>
                        <a:pt x="90052" y="63349"/>
                        <a:pt x="90103" y="63775"/>
                      </a:cubicBezTo>
                      <a:cubicBezTo>
                        <a:pt x="90155" y="64202"/>
                        <a:pt x="90181" y="64722"/>
                        <a:pt x="90181" y="65336"/>
                      </a:cubicBezTo>
                      <a:cubicBezTo>
                        <a:pt x="90181" y="65779"/>
                        <a:pt x="90164" y="66163"/>
                        <a:pt x="90130" y="66487"/>
                      </a:cubicBezTo>
                      <a:cubicBezTo>
                        <a:pt x="90096" y="66811"/>
                        <a:pt x="90053" y="67101"/>
                        <a:pt x="90002" y="67357"/>
                      </a:cubicBezTo>
                      <a:cubicBezTo>
                        <a:pt x="89951" y="67612"/>
                        <a:pt x="89865" y="67843"/>
                        <a:pt x="89746" y="68047"/>
                      </a:cubicBezTo>
                      <a:cubicBezTo>
                        <a:pt x="89627" y="68252"/>
                        <a:pt x="89473" y="68448"/>
                        <a:pt x="89285" y="68636"/>
                      </a:cubicBezTo>
                      <a:cubicBezTo>
                        <a:pt x="89099" y="68823"/>
                        <a:pt x="88544" y="69130"/>
                        <a:pt x="87623" y="69556"/>
                      </a:cubicBezTo>
                      <a:cubicBezTo>
                        <a:pt x="86702" y="69983"/>
                        <a:pt x="85508" y="70401"/>
                        <a:pt x="84042" y="70810"/>
                      </a:cubicBezTo>
                      <a:cubicBezTo>
                        <a:pt x="82575" y="71219"/>
                        <a:pt x="80879" y="71586"/>
                        <a:pt x="78952" y="71910"/>
                      </a:cubicBezTo>
                      <a:cubicBezTo>
                        <a:pt x="77025" y="72234"/>
                        <a:pt x="74970" y="72396"/>
                        <a:pt x="72787" y="72396"/>
                      </a:cubicBezTo>
                      <a:cubicBezTo>
                        <a:pt x="69001" y="72396"/>
                        <a:pt x="65684" y="71867"/>
                        <a:pt x="62836" y="70810"/>
                      </a:cubicBezTo>
                      <a:cubicBezTo>
                        <a:pt x="59988" y="69753"/>
                        <a:pt x="57592" y="68184"/>
                        <a:pt x="55648" y="66103"/>
                      </a:cubicBezTo>
                      <a:cubicBezTo>
                        <a:pt x="53704" y="64023"/>
                        <a:pt x="52238" y="61414"/>
                        <a:pt x="51249" y="58276"/>
                      </a:cubicBezTo>
                      <a:cubicBezTo>
                        <a:pt x="50259" y="55138"/>
                        <a:pt x="49765" y="51489"/>
                        <a:pt x="49765" y="47328"/>
                      </a:cubicBezTo>
                      <a:cubicBezTo>
                        <a:pt x="49765" y="43371"/>
                        <a:pt x="50276" y="39816"/>
                        <a:pt x="51300" y="36661"/>
                      </a:cubicBezTo>
                      <a:cubicBezTo>
                        <a:pt x="52323" y="33506"/>
                        <a:pt x="53798" y="30829"/>
                        <a:pt x="55725" y="28629"/>
                      </a:cubicBezTo>
                      <a:cubicBezTo>
                        <a:pt x="57652" y="26429"/>
                        <a:pt x="59980" y="24741"/>
                        <a:pt x="62708" y="23564"/>
                      </a:cubicBezTo>
                      <a:cubicBezTo>
                        <a:pt x="65437" y="22388"/>
                        <a:pt x="68489" y="21799"/>
                        <a:pt x="71866" y="21799"/>
                      </a:cubicBezTo>
                      <a:cubicBezTo>
                        <a:pt x="75481" y="21799"/>
                        <a:pt x="78559" y="22379"/>
                        <a:pt x="81100" y="23539"/>
                      </a:cubicBezTo>
                      <a:cubicBezTo>
                        <a:pt x="83641" y="24698"/>
                        <a:pt x="85730" y="26259"/>
                        <a:pt x="87367" y="28220"/>
                      </a:cubicBezTo>
                      <a:cubicBezTo>
                        <a:pt x="89004" y="30181"/>
                        <a:pt x="90206" y="32483"/>
                        <a:pt x="90974" y="35126"/>
                      </a:cubicBezTo>
                      <a:cubicBezTo>
                        <a:pt x="91742" y="37770"/>
                        <a:pt x="92125" y="40592"/>
                        <a:pt x="92125" y="43593"/>
                      </a:cubicBezTo>
                      <a:close/>
                      <a:moveTo>
                        <a:pt x="83633" y="42621"/>
                      </a:moveTo>
                      <a:cubicBezTo>
                        <a:pt x="83735" y="38187"/>
                        <a:pt x="82748" y="34709"/>
                        <a:pt x="80672" y="32185"/>
                      </a:cubicBezTo>
                      <a:cubicBezTo>
                        <a:pt x="78597" y="29661"/>
                        <a:pt x="75517" y="28399"/>
                        <a:pt x="71433" y="28399"/>
                      </a:cubicBezTo>
                      <a:cubicBezTo>
                        <a:pt x="69340" y="28399"/>
                        <a:pt x="67504" y="28791"/>
                        <a:pt x="65926" y="29576"/>
                      </a:cubicBezTo>
                      <a:cubicBezTo>
                        <a:pt x="64347" y="30360"/>
                        <a:pt x="63026" y="31400"/>
                        <a:pt x="61962" y="32696"/>
                      </a:cubicBezTo>
                      <a:cubicBezTo>
                        <a:pt x="60898" y="33992"/>
                        <a:pt x="60074" y="35501"/>
                        <a:pt x="59491" y="37224"/>
                      </a:cubicBezTo>
                      <a:cubicBezTo>
                        <a:pt x="58908" y="38946"/>
                        <a:pt x="58582" y="40745"/>
                        <a:pt x="58513" y="42621"/>
                      </a:cubicBezTo>
                      <a:close/>
                      <a:moveTo>
                        <a:pt x="141668" y="23999"/>
                      </a:moveTo>
                      <a:cubicBezTo>
                        <a:pt x="141668" y="24136"/>
                        <a:pt x="141659" y="24281"/>
                        <a:pt x="141642" y="24434"/>
                      </a:cubicBezTo>
                      <a:cubicBezTo>
                        <a:pt x="141625" y="24587"/>
                        <a:pt x="141599" y="24749"/>
                        <a:pt x="141566" y="24920"/>
                      </a:cubicBezTo>
                      <a:cubicBezTo>
                        <a:pt x="141532" y="25091"/>
                        <a:pt x="141489" y="25278"/>
                        <a:pt x="141438" y="25483"/>
                      </a:cubicBezTo>
                      <a:cubicBezTo>
                        <a:pt x="141387" y="25687"/>
                        <a:pt x="141327" y="25909"/>
                        <a:pt x="141258" y="26148"/>
                      </a:cubicBezTo>
                      <a:lnTo>
                        <a:pt x="125553" y="69889"/>
                      </a:lnTo>
                      <a:cubicBezTo>
                        <a:pt x="125416" y="70264"/>
                        <a:pt x="125237" y="70571"/>
                        <a:pt x="125015" y="70810"/>
                      </a:cubicBezTo>
                      <a:cubicBezTo>
                        <a:pt x="124794" y="71049"/>
                        <a:pt x="124461" y="71236"/>
                        <a:pt x="124018" y="71373"/>
                      </a:cubicBezTo>
                      <a:cubicBezTo>
                        <a:pt x="123574" y="71509"/>
                        <a:pt x="123012" y="71603"/>
                        <a:pt x="122329" y="71654"/>
                      </a:cubicBezTo>
                      <a:cubicBezTo>
                        <a:pt x="121647" y="71705"/>
                        <a:pt x="120795" y="71731"/>
                        <a:pt x="119772" y="71731"/>
                      </a:cubicBezTo>
                      <a:cubicBezTo>
                        <a:pt x="118749" y="71731"/>
                        <a:pt x="117896" y="71697"/>
                        <a:pt x="117214" y="71628"/>
                      </a:cubicBezTo>
                      <a:cubicBezTo>
                        <a:pt x="116532" y="71560"/>
                        <a:pt x="115977" y="71458"/>
                        <a:pt x="115551" y="71321"/>
                      </a:cubicBezTo>
                      <a:cubicBezTo>
                        <a:pt x="115125" y="71185"/>
                        <a:pt x="114792" y="70997"/>
                        <a:pt x="114553" y="70759"/>
                      </a:cubicBezTo>
                      <a:cubicBezTo>
                        <a:pt x="114315" y="70520"/>
                        <a:pt x="114127" y="70230"/>
                        <a:pt x="113991" y="69889"/>
                      </a:cubicBezTo>
                      <a:lnTo>
                        <a:pt x="98336" y="26148"/>
                      </a:lnTo>
                      <a:cubicBezTo>
                        <a:pt x="98200" y="25739"/>
                        <a:pt x="98088" y="25381"/>
                        <a:pt x="98004" y="25074"/>
                      </a:cubicBezTo>
                      <a:cubicBezTo>
                        <a:pt x="97918" y="24767"/>
                        <a:pt x="97867" y="24536"/>
                        <a:pt x="97850" y="24383"/>
                      </a:cubicBezTo>
                      <a:cubicBezTo>
                        <a:pt x="97833" y="24229"/>
                        <a:pt x="97824" y="24102"/>
                        <a:pt x="97824" y="23999"/>
                      </a:cubicBezTo>
                      <a:cubicBezTo>
                        <a:pt x="97824" y="23726"/>
                        <a:pt x="97892" y="23488"/>
                        <a:pt x="98029" y="23283"/>
                      </a:cubicBezTo>
                      <a:cubicBezTo>
                        <a:pt x="98165" y="23078"/>
                        <a:pt x="98396" y="22916"/>
                        <a:pt x="98720" y="22797"/>
                      </a:cubicBezTo>
                      <a:cubicBezTo>
                        <a:pt x="99044" y="22678"/>
                        <a:pt x="99470" y="22601"/>
                        <a:pt x="99999" y="22567"/>
                      </a:cubicBezTo>
                      <a:cubicBezTo>
                        <a:pt x="100528" y="22533"/>
                        <a:pt x="101184" y="22516"/>
                        <a:pt x="101968" y="22516"/>
                      </a:cubicBezTo>
                      <a:cubicBezTo>
                        <a:pt x="102957" y="22516"/>
                        <a:pt x="103750" y="22541"/>
                        <a:pt x="104347" y="22592"/>
                      </a:cubicBezTo>
                      <a:cubicBezTo>
                        <a:pt x="104944" y="22643"/>
                        <a:pt x="105404" y="22737"/>
                        <a:pt x="105728" y="22874"/>
                      </a:cubicBezTo>
                      <a:cubicBezTo>
                        <a:pt x="106052" y="23010"/>
                        <a:pt x="106291" y="23181"/>
                        <a:pt x="106445" y="23385"/>
                      </a:cubicBezTo>
                      <a:cubicBezTo>
                        <a:pt x="106598" y="23590"/>
                        <a:pt x="106743" y="23846"/>
                        <a:pt x="106880" y="24153"/>
                      </a:cubicBezTo>
                      <a:lnTo>
                        <a:pt x="119874" y="62113"/>
                      </a:lnTo>
                      <a:lnTo>
                        <a:pt x="120079" y="62727"/>
                      </a:lnTo>
                      <a:lnTo>
                        <a:pt x="120232" y="62113"/>
                      </a:lnTo>
                      <a:lnTo>
                        <a:pt x="133074" y="24153"/>
                      </a:lnTo>
                      <a:cubicBezTo>
                        <a:pt x="133141" y="23846"/>
                        <a:pt x="133261" y="23590"/>
                        <a:pt x="133432" y="23385"/>
                      </a:cubicBezTo>
                      <a:cubicBezTo>
                        <a:pt x="133602" y="23181"/>
                        <a:pt x="133849" y="23010"/>
                        <a:pt x="134173" y="22874"/>
                      </a:cubicBezTo>
                      <a:cubicBezTo>
                        <a:pt x="134498" y="22737"/>
                        <a:pt x="134941" y="22643"/>
                        <a:pt x="135503" y="22592"/>
                      </a:cubicBezTo>
                      <a:cubicBezTo>
                        <a:pt x="136066" y="22541"/>
                        <a:pt x="136808" y="22516"/>
                        <a:pt x="137728" y="22516"/>
                      </a:cubicBezTo>
                      <a:cubicBezTo>
                        <a:pt x="138513" y="22516"/>
                        <a:pt x="139161" y="22533"/>
                        <a:pt x="139673" y="22567"/>
                      </a:cubicBezTo>
                      <a:cubicBezTo>
                        <a:pt x="140185" y="22601"/>
                        <a:pt x="140585" y="22686"/>
                        <a:pt x="140876" y="22822"/>
                      </a:cubicBezTo>
                      <a:cubicBezTo>
                        <a:pt x="141165" y="22959"/>
                        <a:pt x="141370" y="23121"/>
                        <a:pt x="141489" y="23309"/>
                      </a:cubicBezTo>
                      <a:cubicBezTo>
                        <a:pt x="141608" y="23496"/>
                        <a:pt x="141668" y="23726"/>
                        <a:pt x="141668" y="23999"/>
                      </a:cubicBezTo>
                      <a:close/>
                      <a:moveTo>
                        <a:pt x="158986" y="70145"/>
                      </a:moveTo>
                      <a:cubicBezTo>
                        <a:pt x="158986" y="70418"/>
                        <a:pt x="158918" y="70648"/>
                        <a:pt x="158782" y="70835"/>
                      </a:cubicBezTo>
                      <a:cubicBezTo>
                        <a:pt x="158645" y="71023"/>
                        <a:pt x="158423" y="71185"/>
                        <a:pt x="158117" y="71321"/>
                      </a:cubicBezTo>
                      <a:cubicBezTo>
                        <a:pt x="157810" y="71458"/>
                        <a:pt x="157383" y="71560"/>
                        <a:pt x="156838" y="71628"/>
                      </a:cubicBezTo>
                      <a:cubicBezTo>
                        <a:pt x="156292" y="71697"/>
                        <a:pt x="155593" y="71731"/>
                        <a:pt x="154740" y="71731"/>
                      </a:cubicBezTo>
                      <a:cubicBezTo>
                        <a:pt x="153922" y="71731"/>
                        <a:pt x="153240" y="71697"/>
                        <a:pt x="152694" y="71628"/>
                      </a:cubicBezTo>
                      <a:cubicBezTo>
                        <a:pt x="152148" y="71560"/>
                        <a:pt x="151713" y="71458"/>
                        <a:pt x="151389" y="71321"/>
                      </a:cubicBezTo>
                      <a:cubicBezTo>
                        <a:pt x="151065" y="71185"/>
                        <a:pt x="150843" y="71023"/>
                        <a:pt x="150724" y="70835"/>
                      </a:cubicBezTo>
                      <a:cubicBezTo>
                        <a:pt x="150604" y="70648"/>
                        <a:pt x="150545" y="70418"/>
                        <a:pt x="150545" y="70145"/>
                      </a:cubicBezTo>
                      <a:lnTo>
                        <a:pt x="150545" y="24102"/>
                      </a:lnTo>
                      <a:cubicBezTo>
                        <a:pt x="150545" y="23863"/>
                        <a:pt x="150604" y="23641"/>
                        <a:pt x="150724" y="23436"/>
                      </a:cubicBezTo>
                      <a:cubicBezTo>
                        <a:pt x="150843" y="23232"/>
                        <a:pt x="151065" y="23061"/>
                        <a:pt x="151389" y="22925"/>
                      </a:cubicBezTo>
                      <a:cubicBezTo>
                        <a:pt x="151713" y="22788"/>
                        <a:pt x="152148" y="22686"/>
                        <a:pt x="152694" y="22618"/>
                      </a:cubicBezTo>
                      <a:cubicBezTo>
                        <a:pt x="153240" y="22550"/>
                        <a:pt x="153922" y="22516"/>
                        <a:pt x="154740" y="22516"/>
                      </a:cubicBezTo>
                      <a:cubicBezTo>
                        <a:pt x="155593" y="22516"/>
                        <a:pt x="156292" y="22550"/>
                        <a:pt x="156838" y="22618"/>
                      </a:cubicBezTo>
                      <a:cubicBezTo>
                        <a:pt x="157383" y="22686"/>
                        <a:pt x="157810" y="22788"/>
                        <a:pt x="158117" y="22925"/>
                      </a:cubicBezTo>
                      <a:cubicBezTo>
                        <a:pt x="158423" y="23061"/>
                        <a:pt x="158645" y="23232"/>
                        <a:pt x="158782" y="23436"/>
                      </a:cubicBezTo>
                      <a:cubicBezTo>
                        <a:pt x="158918" y="23641"/>
                        <a:pt x="158986" y="23863"/>
                        <a:pt x="158986" y="24102"/>
                      </a:cubicBezTo>
                      <a:close/>
                      <a:moveTo>
                        <a:pt x="159959" y="8549"/>
                      </a:moveTo>
                      <a:cubicBezTo>
                        <a:pt x="159959" y="10527"/>
                        <a:pt x="159584" y="11874"/>
                        <a:pt x="158833" y="12591"/>
                      </a:cubicBezTo>
                      <a:cubicBezTo>
                        <a:pt x="158082" y="13307"/>
                        <a:pt x="156701" y="13665"/>
                        <a:pt x="154689" y="13665"/>
                      </a:cubicBezTo>
                      <a:cubicBezTo>
                        <a:pt x="152711" y="13665"/>
                        <a:pt x="151355" y="13315"/>
                        <a:pt x="150622" y="12616"/>
                      </a:cubicBezTo>
                      <a:cubicBezTo>
                        <a:pt x="149888" y="11917"/>
                        <a:pt x="149522" y="10595"/>
                        <a:pt x="149522" y="8651"/>
                      </a:cubicBezTo>
                      <a:cubicBezTo>
                        <a:pt x="149522" y="6673"/>
                        <a:pt x="149897" y="5326"/>
                        <a:pt x="150647" y="4610"/>
                      </a:cubicBezTo>
                      <a:cubicBezTo>
                        <a:pt x="151398" y="3894"/>
                        <a:pt x="152779" y="3535"/>
                        <a:pt x="154792" y="3535"/>
                      </a:cubicBezTo>
                      <a:cubicBezTo>
                        <a:pt x="156770" y="3535"/>
                        <a:pt x="158125" y="3885"/>
                        <a:pt x="158859" y="4584"/>
                      </a:cubicBezTo>
                      <a:cubicBezTo>
                        <a:pt x="159592" y="5283"/>
                        <a:pt x="159959" y="6605"/>
                        <a:pt x="159959" y="8549"/>
                      </a:cubicBezTo>
                      <a:close/>
                      <a:moveTo>
                        <a:pt x="213648" y="45128"/>
                      </a:moveTo>
                      <a:cubicBezTo>
                        <a:pt x="213648" y="46458"/>
                        <a:pt x="213314" y="47404"/>
                        <a:pt x="212646" y="47967"/>
                      </a:cubicBezTo>
                      <a:cubicBezTo>
                        <a:pt x="211978" y="48530"/>
                        <a:pt x="211216" y="48811"/>
                        <a:pt x="210359" y="48811"/>
                      </a:cubicBezTo>
                      <a:lnTo>
                        <a:pt x="180037" y="48811"/>
                      </a:lnTo>
                      <a:cubicBezTo>
                        <a:pt x="180037" y="51369"/>
                        <a:pt x="180294" y="53672"/>
                        <a:pt x="180807" y="55718"/>
                      </a:cubicBezTo>
                      <a:cubicBezTo>
                        <a:pt x="181322" y="57764"/>
                        <a:pt x="182178" y="59521"/>
                        <a:pt x="183378" y="60987"/>
                      </a:cubicBezTo>
                      <a:cubicBezTo>
                        <a:pt x="184577" y="62454"/>
                        <a:pt x="186136" y="63579"/>
                        <a:pt x="188056" y="64364"/>
                      </a:cubicBezTo>
                      <a:cubicBezTo>
                        <a:pt x="189975" y="65148"/>
                        <a:pt x="192323" y="65540"/>
                        <a:pt x="195098" y="65540"/>
                      </a:cubicBezTo>
                      <a:cubicBezTo>
                        <a:pt x="197292" y="65540"/>
                        <a:pt x="199246" y="65361"/>
                        <a:pt x="200959" y="65003"/>
                      </a:cubicBezTo>
                      <a:cubicBezTo>
                        <a:pt x="202673" y="64645"/>
                        <a:pt x="204155" y="64244"/>
                        <a:pt x="205406" y="63801"/>
                      </a:cubicBezTo>
                      <a:cubicBezTo>
                        <a:pt x="206657" y="63358"/>
                        <a:pt x="207686" y="62957"/>
                        <a:pt x="208491" y="62599"/>
                      </a:cubicBezTo>
                      <a:cubicBezTo>
                        <a:pt x="209296" y="62241"/>
                        <a:pt x="209905" y="62062"/>
                        <a:pt x="210317" y="62062"/>
                      </a:cubicBezTo>
                      <a:cubicBezTo>
                        <a:pt x="210557" y="62062"/>
                        <a:pt x="210770" y="62121"/>
                        <a:pt x="210959" y="62241"/>
                      </a:cubicBezTo>
                      <a:cubicBezTo>
                        <a:pt x="211147" y="62360"/>
                        <a:pt x="211293" y="62539"/>
                        <a:pt x="211396" y="62778"/>
                      </a:cubicBezTo>
                      <a:cubicBezTo>
                        <a:pt x="211499" y="63017"/>
                        <a:pt x="211576" y="63349"/>
                        <a:pt x="211627" y="63775"/>
                      </a:cubicBezTo>
                      <a:cubicBezTo>
                        <a:pt x="211679" y="64202"/>
                        <a:pt x="211704" y="64722"/>
                        <a:pt x="211704" y="65336"/>
                      </a:cubicBezTo>
                      <a:cubicBezTo>
                        <a:pt x="211704" y="65779"/>
                        <a:pt x="211687" y="66163"/>
                        <a:pt x="211653" y="66487"/>
                      </a:cubicBezTo>
                      <a:cubicBezTo>
                        <a:pt x="211619" y="66811"/>
                        <a:pt x="211576" y="67101"/>
                        <a:pt x="211525" y="67357"/>
                      </a:cubicBezTo>
                      <a:cubicBezTo>
                        <a:pt x="211474" y="67612"/>
                        <a:pt x="211389" y="67843"/>
                        <a:pt x="211269" y="68047"/>
                      </a:cubicBezTo>
                      <a:cubicBezTo>
                        <a:pt x="211150" y="68252"/>
                        <a:pt x="210997" y="68448"/>
                        <a:pt x="210809" y="68636"/>
                      </a:cubicBezTo>
                      <a:cubicBezTo>
                        <a:pt x="210621" y="68823"/>
                        <a:pt x="210067" y="69130"/>
                        <a:pt x="209146" y="69556"/>
                      </a:cubicBezTo>
                      <a:cubicBezTo>
                        <a:pt x="208225" y="69983"/>
                        <a:pt x="207031" y="70401"/>
                        <a:pt x="205565" y="70810"/>
                      </a:cubicBezTo>
                      <a:cubicBezTo>
                        <a:pt x="204099" y="71219"/>
                        <a:pt x="202401" y="71586"/>
                        <a:pt x="200474" y="71910"/>
                      </a:cubicBezTo>
                      <a:cubicBezTo>
                        <a:pt x="198548" y="72234"/>
                        <a:pt x="196493" y="72396"/>
                        <a:pt x="194310" y="72396"/>
                      </a:cubicBezTo>
                      <a:cubicBezTo>
                        <a:pt x="190524" y="72396"/>
                        <a:pt x="187207" y="71867"/>
                        <a:pt x="184359" y="70810"/>
                      </a:cubicBezTo>
                      <a:cubicBezTo>
                        <a:pt x="181511" y="69753"/>
                        <a:pt x="179116" y="68184"/>
                        <a:pt x="177172" y="66103"/>
                      </a:cubicBezTo>
                      <a:cubicBezTo>
                        <a:pt x="175227" y="64023"/>
                        <a:pt x="173761" y="61414"/>
                        <a:pt x="172772" y="58276"/>
                      </a:cubicBezTo>
                      <a:cubicBezTo>
                        <a:pt x="171782" y="55138"/>
                        <a:pt x="171288" y="51489"/>
                        <a:pt x="171288" y="47328"/>
                      </a:cubicBezTo>
                      <a:cubicBezTo>
                        <a:pt x="171288" y="43371"/>
                        <a:pt x="171799" y="39816"/>
                        <a:pt x="172822" y="36661"/>
                      </a:cubicBezTo>
                      <a:cubicBezTo>
                        <a:pt x="173846" y="33506"/>
                        <a:pt x="175321" y="30829"/>
                        <a:pt x="177248" y="28629"/>
                      </a:cubicBezTo>
                      <a:cubicBezTo>
                        <a:pt x="179176" y="26429"/>
                        <a:pt x="181503" y="24741"/>
                        <a:pt x="184231" y="23564"/>
                      </a:cubicBezTo>
                      <a:cubicBezTo>
                        <a:pt x="186960" y="22388"/>
                        <a:pt x="190012" y="21799"/>
                        <a:pt x="193389" y="21799"/>
                      </a:cubicBezTo>
                      <a:cubicBezTo>
                        <a:pt x="197004" y="21799"/>
                        <a:pt x="200082" y="22379"/>
                        <a:pt x="202623" y="23539"/>
                      </a:cubicBezTo>
                      <a:cubicBezTo>
                        <a:pt x="205165" y="24698"/>
                        <a:pt x="207253" y="26259"/>
                        <a:pt x="208891" y="28220"/>
                      </a:cubicBezTo>
                      <a:cubicBezTo>
                        <a:pt x="210527" y="30181"/>
                        <a:pt x="211730" y="32483"/>
                        <a:pt x="212497" y="35126"/>
                      </a:cubicBezTo>
                      <a:cubicBezTo>
                        <a:pt x="213265" y="37770"/>
                        <a:pt x="213648" y="40592"/>
                        <a:pt x="213648" y="43593"/>
                      </a:cubicBezTo>
                      <a:close/>
                      <a:moveTo>
                        <a:pt x="205156" y="42621"/>
                      </a:moveTo>
                      <a:cubicBezTo>
                        <a:pt x="205258" y="38187"/>
                        <a:pt x="204271" y="34709"/>
                        <a:pt x="202196" y="32185"/>
                      </a:cubicBezTo>
                      <a:cubicBezTo>
                        <a:pt x="200120" y="29661"/>
                        <a:pt x="197041" y="28399"/>
                        <a:pt x="192956" y="28399"/>
                      </a:cubicBezTo>
                      <a:cubicBezTo>
                        <a:pt x="190864" y="28399"/>
                        <a:pt x="189027" y="28791"/>
                        <a:pt x="187449" y="29576"/>
                      </a:cubicBezTo>
                      <a:cubicBezTo>
                        <a:pt x="185871" y="30360"/>
                        <a:pt x="184550" y="31400"/>
                        <a:pt x="183486" y="32696"/>
                      </a:cubicBezTo>
                      <a:cubicBezTo>
                        <a:pt x="182422" y="33992"/>
                        <a:pt x="181598" y="35501"/>
                        <a:pt x="181015" y="37224"/>
                      </a:cubicBezTo>
                      <a:cubicBezTo>
                        <a:pt x="180431" y="38946"/>
                        <a:pt x="180105" y="40745"/>
                        <a:pt x="180037" y="42621"/>
                      </a:cubicBezTo>
                      <a:close/>
                      <a:moveTo>
                        <a:pt x="289846" y="23999"/>
                      </a:moveTo>
                      <a:cubicBezTo>
                        <a:pt x="289846" y="24238"/>
                        <a:pt x="289811" y="24528"/>
                        <a:pt x="289743" y="24869"/>
                      </a:cubicBezTo>
                      <a:cubicBezTo>
                        <a:pt x="289675" y="25210"/>
                        <a:pt x="289555" y="25636"/>
                        <a:pt x="289385" y="26148"/>
                      </a:cubicBezTo>
                      <a:lnTo>
                        <a:pt x="275828" y="69889"/>
                      </a:lnTo>
                      <a:cubicBezTo>
                        <a:pt x="275726" y="70264"/>
                        <a:pt x="275564" y="70571"/>
                        <a:pt x="275342" y="70810"/>
                      </a:cubicBezTo>
                      <a:cubicBezTo>
                        <a:pt x="275120" y="71049"/>
                        <a:pt x="274813" y="71236"/>
                        <a:pt x="274421" y="71373"/>
                      </a:cubicBezTo>
                      <a:cubicBezTo>
                        <a:pt x="274028" y="71509"/>
                        <a:pt x="273491" y="71603"/>
                        <a:pt x="272809" y="71654"/>
                      </a:cubicBezTo>
                      <a:cubicBezTo>
                        <a:pt x="272127" y="71705"/>
                        <a:pt x="271275" y="71731"/>
                        <a:pt x="270252" y="71731"/>
                      </a:cubicBezTo>
                      <a:cubicBezTo>
                        <a:pt x="269194" y="71731"/>
                        <a:pt x="268308" y="71697"/>
                        <a:pt x="267591" y="71628"/>
                      </a:cubicBezTo>
                      <a:cubicBezTo>
                        <a:pt x="266875" y="71560"/>
                        <a:pt x="266304" y="71458"/>
                        <a:pt x="265877" y="71321"/>
                      </a:cubicBezTo>
                      <a:cubicBezTo>
                        <a:pt x="265451" y="71185"/>
                        <a:pt x="265135" y="70997"/>
                        <a:pt x="264931" y="70759"/>
                      </a:cubicBezTo>
                      <a:cubicBezTo>
                        <a:pt x="264726" y="70520"/>
                        <a:pt x="264573" y="70230"/>
                        <a:pt x="264470" y="69889"/>
                      </a:cubicBezTo>
                      <a:lnTo>
                        <a:pt x="254801" y="36482"/>
                      </a:lnTo>
                      <a:lnTo>
                        <a:pt x="254698" y="36022"/>
                      </a:lnTo>
                      <a:lnTo>
                        <a:pt x="254596" y="36482"/>
                      </a:lnTo>
                      <a:lnTo>
                        <a:pt x="245644" y="69889"/>
                      </a:lnTo>
                      <a:cubicBezTo>
                        <a:pt x="245541" y="70264"/>
                        <a:pt x="245379" y="70571"/>
                        <a:pt x="245157" y="70810"/>
                      </a:cubicBezTo>
                      <a:cubicBezTo>
                        <a:pt x="244936" y="71049"/>
                        <a:pt x="244603" y="71236"/>
                        <a:pt x="244160" y="71373"/>
                      </a:cubicBezTo>
                      <a:cubicBezTo>
                        <a:pt x="243716" y="71509"/>
                        <a:pt x="243145" y="71603"/>
                        <a:pt x="242446" y="71654"/>
                      </a:cubicBezTo>
                      <a:cubicBezTo>
                        <a:pt x="241747" y="71705"/>
                        <a:pt x="240885" y="71731"/>
                        <a:pt x="239862" y="71731"/>
                      </a:cubicBezTo>
                      <a:cubicBezTo>
                        <a:pt x="238805" y="71731"/>
                        <a:pt x="237944" y="71697"/>
                        <a:pt x="237279" y="71628"/>
                      </a:cubicBezTo>
                      <a:cubicBezTo>
                        <a:pt x="236614" y="71560"/>
                        <a:pt x="236068" y="71458"/>
                        <a:pt x="235642" y="71321"/>
                      </a:cubicBezTo>
                      <a:cubicBezTo>
                        <a:pt x="235216" y="71185"/>
                        <a:pt x="234900" y="70997"/>
                        <a:pt x="234695" y="70759"/>
                      </a:cubicBezTo>
                      <a:cubicBezTo>
                        <a:pt x="234491" y="70520"/>
                        <a:pt x="234337" y="70230"/>
                        <a:pt x="234235" y="69889"/>
                      </a:cubicBezTo>
                      <a:lnTo>
                        <a:pt x="220780" y="26148"/>
                      </a:lnTo>
                      <a:cubicBezTo>
                        <a:pt x="220609" y="25636"/>
                        <a:pt x="220490" y="25210"/>
                        <a:pt x="220422" y="24869"/>
                      </a:cubicBezTo>
                      <a:cubicBezTo>
                        <a:pt x="220353" y="24528"/>
                        <a:pt x="220320" y="24238"/>
                        <a:pt x="220320" y="23999"/>
                      </a:cubicBezTo>
                      <a:cubicBezTo>
                        <a:pt x="220320" y="23692"/>
                        <a:pt x="220387" y="23445"/>
                        <a:pt x="220525" y="23257"/>
                      </a:cubicBezTo>
                      <a:cubicBezTo>
                        <a:pt x="220661" y="23070"/>
                        <a:pt x="220890" y="22916"/>
                        <a:pt x="221215" y="22797"/>
                      </a:cubicBezTo>
                      <a:cubicBezTo>
                        <a:pt x="221539" y="22678"/>
                        <a:pt x="221973" y="22601"/>
                        <a:pt x="222519" y="22567"/>
                      </a:cubicBezTo>
                      <a:cubicBezTo>
                        <a:pt x="223065" y="22533"/>
                        <a:pt x="223730" y="22516"/>
                        <a:pt x="224515" y="22516"/>
                      </a:cubicBezTo>
                      <a:cubicBezTo>
                        <a:pt x="225470" y="22516"/>
                        <a:pt x="226237" y="22541"/>
                        <a:pt x="226817" y="22592"/>
                      </a:cubicBezTo>
                      <a:cubicBezTo>
                        <a:pt x="227397" y="22643"/>
                        <a:pt x="227840" y="22729"/>
                        <a:pt x="228146" y="22848"/>
                      </a:cubicBezTo>
                      <a:cubicBezTo>
                        <a:pt x="228454" y="22967"/>
                        <a:pt x="228675" y="23138"/>
                        <a:pt x="228812" y="23360"/>
                      </a:cubicBezTo>
                      <a:cubicBezTo>
                        <a:pt x="228948" y="23581"/>
                        <a:pt x="229068" y="23846"/>
                        <a:pt x="229170" y="24153"/>
                      </a:cubicBezTo>
                      <a:lnTo>
                        <a:pt x="240272" y="62113"/>
                      </a:lnTo>
                      <a:lnTo>
                        <a:pt x="240374" y="62573"/>
                      </a:lnTo>
                      <a:lnTo>
                        <a:pt x="240477" y="62113"/>
                      </a:lnTo>
                      <a:lnTo>
                        <a:pt x="250657" y="24153"/>
                      </a:lnTo>
                      <a:cubicBezTo>
                        <a:pt x="250725" y="23846"/>
                        <a:pt x="250836" y="23581"/>
                        <a:pt x="250989" y="23360"/>
                      </a:cubicBezTo>
                      <a:cubicBezTo>
                        <a:pt x="251144" y="23138"/>
                        <a:pt x="251373" y="22967"/>
                        <a:pt x="251680" y="22848"/>
                      </a:cubicBezTo>
                      <a:cubicBezTo>
                        <a:pt x="251988" y="22729"/>
                        <a:pt x="252405" y="22643"/>
                        <a:pt x="252933" y="22592"/>
                      </a:cubicBezTo>
                      <a:cubicBezTo>
                        <a:pt x="253462" y="22541"/>
                        <a:pt x="254154" y="22516"/>
                        <a:pt x="255006" y="22516"/>
                      </a:cubicBezTo>
                      <a:cubicBezTo>
                        <a:pt x="255824" y="22516"/>
                        <a:pt x="256498" y="22541"/>
                        <a:pt x="257026" y="22592"/>
                      </a:cubicBezTo>
                      <a:cubicBezTo>
                        <a:pt x="257555" y="22643"/>
                        <a:pt x="257973" y="22729"/>
                        <a:pt x="258280" y="22848"/>
                      </a:cubicBezTo>
                      <a:cubicBezTo>
                        <a:pt x="258586" y="22967"/>
                        <a:pt x="258808" y="23129"/>
                        <a:pt x="258945" y="23334"/>
                      </a:cubicBezTo>
                      <a:cubicBezTo>
                        <a:pt x="259082" y="23539"/>
                        <a:pt x="259184" y="23777"/>
                        <a:pt x="259252" y="24050"/>
                      </a:cubicBezTo>
                      <a:lnTo>
                        <a:pt x="270252" y="62113"/>
                      </a:lnTo>
                      <a:lnTo>
                        <a:pt x="270354" y="62573"/>
                      </a:lnTo>
                      <a:lnTo>
                        <a:pt x="270405" y="62113"/>
                      </a:lnTo>
                      <a:lnTo>
                        <a:pt x="281353" y="24153"/>
                      </a:lnTo>
                      <a:cubicBezTo>
                        <a:pt x="281421" y="23846"/>
                        <a:pt x="281532" y="23581"/>
                        <a:pt x="281686" y="23360"/>
                      </a:cubicBezTo>
                      <a:cubicBezTo>
                        <a:pt x="281839" y="23138"/>
                        <a:pt x="282078" y="22967"/>
                        <a:pt x="282402" y="22848"/>
                      </a:cubicBezTo>
                      <a:cubicBezTo>
                        <a:pt x="282726" y="22729"/>
                        <a:pt x="283170" y="22643"/>
                        <a:pt x="283731" y="22592"/>
                      </a:cubicBezTo>
                      <a:cubicBezTo>
                        <a:pt x="284294" y="22541"/>
                        <a:pt x="285019" y="22516"/>
                        <a:pt x="285906" y="22516"/>
                      </a:cubicBezTo>
                      <a:cubicBezTo>
                        <a:pt x="286724" y="22516"/>
                        <a:pt x="287381" y="22533"/>
                        <a:pt x="287876" y="22567"/>
                      </a:cubicBezTo>
                      <a:cubicBezTo>
                        <a:pt x="288370" y="22601"/>
                        <a:pt x="288763" y="22686"/>
                        <a:pt x="289052" y="22822"/>
                      </a:cubicBezTo>
                      <a:cubicBezTo>
                        <a:pt x="289343" y="22959"/>
                        <a:pt x="289547" y="23112"/>
                        <a:pt x="289667" y="23283"/>
                      </a:cubicBezTo>
                      <a:cubicBezTo>
                        <a:pt x="289786" y="23453"/>
                        <a:pt x="289846" y="23692"/>
                        <a:pt x="289846" y="23999"/>
                      </a:cubicBezTo>
                      <a:close/>
                      <a:moveTo>
                        <a:pt x="374546" y="37352"/>
                      </a:moveTo>
                      <a:cubicBezTo>
                        <a:pt x="374546" y="43082"/>
                        <a:pt x="373812" y="48087"/>
                        <a:pt x="372345" y="52367"/>
                      </a:cubicBezTo>
                      <a:cubicBezTo>
                        <a:pt x="370880" y="56647"/>
                        <a:pt x="368739" y="60194"/>
                        <a:pt x="365926" y="63008"/>
                      </a:cubicBezTo>
                      <a:cubicBezTo>
                        <a:pt x="363112" y="65822"/>
                        <a:pt x="359658" y="67928"/>
                        <a:pt x="355565" y="69326"/>
                      </a:cubicBezTo>
                      <a:cubicBezTo>
                        <a:pt x="351472" y="70725"/>
                        <a:pt x="346596" y="71424"/>
                        <a:pt x="340934" y="71424"/>
                      </a:cubicBezTo>
                      <a:lnTo>
                        <a:pt x="326916" y="71424"/>
                      </a:lnTo>
                      <a:cubicBezTo>
                        <a:pt x="326132" y="71424"/>
                        <a:pt x="325390" y="71159"/>
                        <a:pt x="324691" y="70631"/>
                      </a:cubicBezTo>
                      <a:cubicBezTo>
                        <a:pt x="323992" y="70102"/>
                        <a:pt x="323642" y="69173"/>
                        <a:pt x="323642" y="67843"/>
                      </a:cubicBezTo>
                      <a:lnTo>
                        <a:pt x="323642" y="8805"/>
                      </a:lnTo>
                      <a:cubicBezTo>
                        <a:pt x="323642" y="7475"/>
                        <a:pt x="323992" y="6545"/>
                        <a:pt x="324691" y="6017"/>
                      </a:cubicBezTo>
                      <a:cubicBezTo>
                        <a:pt x="325390" y="5488"/>
                        <a:pt x="326132" y="5224"/>
                        <a:pt x="326916" y="5224"/>
                      </a:cubicBezTo>
                      <a:lnTo>
                        <a:pt x="341905" y="5224"/>
                      </a:lnTo>
                      <a:cubicBezTo>
                        <a:pt x="347636" y="5224"/>
                        <a:pt x="352479" y="5966"/>
                        <a:pt x="356435" y="7449"/>
                      </a:cubicBezTo>
                      <a:cubicBezTo>
                        <a:pt x="360392" y="8933"/>
                        <a:pt x="363708" y="11064"/>
                        <a:pt x="366386" y="13844"/>
                      </a:cubicBezTo>
                      <a:cubicBezTo>
                        <a:pt x="369063" y="16624"/>
                        <a:pt x="371093" y="19992"/>
                        <a:pt x="372474" y="23948"/>
                      </a:cubicBezTo>
                      <a:cubicBezTo>
                        <a:pt x="373855" y="27904"/>
                        <a:pt x="374546" y="32372"/>
                        <a:pt x="374546" y="37352"/>
                      </a:cubicBezTo>
                      <a:close/>
                      <a:moveTo>
                        <a:pt x="365286" y="37710"/>
                      </a:moveTo>
                      <a:cubicBezTo>
                        <a:pt x="365286" y="34129"/>
                        <a:pt x="364843" y="30795"/>
                        <a:pt x="363956" y="27708"/>
                      </a:cubicBezTo>
                      <a:cubicBezTo>
                        <a:pt x="363069" y="24622"/>
                        <a:pt x="361679" y="21953"/>
                        <a:pt x="359786" y="19702"/>
                      </a:cubicBezTo>
                      <a:cubicBezTo>
                        <a:pt x="357893" y="17451"/>
                        <a:pt x="355498" y="15694"/>
                        <a:pt x="352598" y="14432"/>
                      </a:cubicBezTo>
                      <a:cubicBezTo>
                        <a:pt x="349699" y="13170"/>
                        <a:pt x="345965" y="12539"/>
                        <a:pt x="341394" y="12539"/>
                      </a:cubicBezTo>
                      <a:lnTo>
                        <a:pt x="332441" y="12539"/>
                      </a:lnTo>
                      <a:lnTo>
                        <a:pt x="332441" y="64057"/>
                      </a:lnTo>
                      <a:lnTo>
                        <a:pt x="341497" y="64057"/>
                      </a:lnTo>
                      <a:cubicBezTo>
                        <a:pt x="345726" y="64057"/>
                        <a:pt x="349290" y="63528"/>
                        <a:pt x="352189" y="62471"/>
                      </a:cubicBezTo>
                      <a:cubicBezTo>
                        <a:pt x="355088" y="61414"/>
                        <a:pt x="357509" y="59794"/>
                        <a:pt x="359453" y="57611"/>
                      </a:cubicBezTo>
                      <a:cubicBezTo>
                        <a:pt x="361397" y="55428"/>
                        <a:pt x="362856" y="52691"/>
                        <a:pt x="363828" y="49400"/>
                      </a:cubicBezTo>
                      <a:cubicBezTo>
                        <a:pt x="364800" y="46108"/>
                        <a:pt x="365286" y="42212"/>
                        <a:pt x="365286" y="37710"/>
                      </a:cubicBezTo>
                      <a:close/>
                      <a:moveTo>
                        <a:pt x="428991" y="46612"/>
                      </a:moveTo>
                      <a:cubicBezTo>
                        <a:pt x="428991" y="50363"/>
                        <a:pt x="428496" y="53816"/>
                        <a:pt x="427507" y="56971"/>
                      </a:cubicBezTo>
                      <a:cubicBezTo>
                        <a:pt x="426518" y="60126"/>
                        <a:pt x="425043" y="62846"/>
                        <a:pt x="423081" y="65131"/>
                      </a:cubicBezTo>
                      <a:cubicBezTo>
                        <a:pt x="421120" y="67416"/>
                        <a:pt x="418665" y="69198"/>
                        <a:pt x="415715" y="70477"/>
                      </a:cubicBezTo>
                      <a:cubicBezTo>
                        <a:pt x="412765" y="71756"/>
                        <a:pt x="409345" y="72396"/>
                        <a:pt x="405457" y="72396"/>
                      </a:cubicBezTo>
                      <a:cubicBezTo>
                        <a:pt x="401671" y="72396"/>
                        <a:pt x="398372" y="71833"/>
                        <a:pt x="395558" y="70708"/>
                      </a:cubicBezTo>
                      <a:cubicBezTo>
                        <a:pt x="392744" y="69582"/>
                        <a:pt x="390399" y="67945"/>
                        <a:pt x="388524" y="65796"/>
                      </a:cubicBezTo>
                      <a:cubicBezTo>
                        <a:pt x="386647" y="63648"/>
                        <a:pt x="385249" y="61038"/>
                        <a:pt x="384328" y="57969"/>
                      </a:cubicBezTo>
                      <a:cubicBezTo>
                        <a:pt x="383407" y="54899"/>
                        <a:pt x="382947" y="51420"/>
                        <a:pt x="382947" y="47532"/>
                      </a:cubicBezTo>
                      <a:cubicBezTo>
                        <a:pt x="382947" y="43781"/>
                        <a:pt x="383433" y="40327"/>
                        <a:pt x="384405" y="37173"/>
                      </a:cubicBezTo>
                      <a:cubicBezTo>
                        <a:pt x="385377" y="34018"/>
                        <a:pt x="386843" y="31298"/>
                        <a:pt x="388805" y="29013"/>
                      </a:cubicBezTo>
                      <a:cubicBezTo>
                        <a:pt x="390766" y="26728"/>
                        <a:pt x="393213" y="24954"/>
                        <a:pt x="396146" y="23692"/>
                      </a:cubicBezTo>
                      <a:cubicBezTo>
                        <a:pt x="399079" y="22430"/>
                        <a:pt x="402506" y="21799"/>
                        <a:pt x="406429" y="21799"/>
                      </a:cubicBezTo>
                      <a:cubicBezTo>
                        <a:pt x="410215" y="21799"/>
                        <a:pt x="413514" y="22362"/>
                        <a:pt x="416328" y="23488"/>
                      </a:cubicBezTo>
                      <a:cubicBezTo>
                        <a:pt x="419143" y="24613"/>
                        <a:pt x="421487" y="26250"/>
                        <a:pt x="423363" y="28399"/>
                      </a:cubicBezTo>
                      <a:cubicBezTo>
                        <a:pt x="425239" y="30548"/>
                        <a:pt x="426646" y="33157"/>
                        <a:pt x="427584" y="36226"/>
                      </a:cubicBezTo>
                      <a:cubicBezTo>
                        <a:pt x="428522" y="39296"/>
                        <a:pt x="428991" y="42758"/>
                        <a:pt x="428991" y="46612"/>
                      </a:cubicBezTo>
                      <a:close/>
                      <a:moveTo>
                        <a:pt x="420242" y="47174"/>
                      </a:moveTo>
                      <a:cubicBezTo>
                        <a:pt x="420242" y="44685"/>
                        <a:pt x="420009" y="42331"/>
                        <a:pt x="419545" y="40114"/>
                      </a:cubicBezTo>
                      <a:cubicBezTo>
                        <a:pt x="419081" y="37897"/>
                        <a:pt x="418315" y="35953"/>
                        <a:pt x="417248" y="34282"/>
                      </a:cubicBezTo>
                      <a:cubicBezTo>
                        <a:pt x="416180" y="32611"/>
                        <a:pt x="414736" y="31289"/>
                        <a:pt x="412911" y="30317"/>
                      </a:cubicBezTo>
                      <a:cubicBezTo>
                        <a:pt x="411087" y="29345"/>
                        <a:pt x="408817" y="28859"/>
                        <a:pt x="406097" y="28859"/>
                      </a:cubicBezTo>
                      <a:cubicBezTo>
                        <a:pt x="403586" y="28859"/>
                        <a:pt x="401425" y="29303"/>
                        <a:pt x="399619" y="30189"/>
                      </a:cubicBezTo>
                      <a:cubicBezTo>
                        <a:pt x="397812" y="31076"/>
                        <a:pt x="396324" y="32330"/>
                        <a:pt x="395154" y="33950"/>
                      </a:cubicBezTo>
                      <a:cubicBezTo>
                        <a:pt x="393983" y="35570"/>
                        <a:pt x="393115" y="37488"/>
                        <a:pt x="392547" y="39705"/>
                      </a:cubicBezTo>
                      <a:cubicBezTo>
                        <a:pt x="391979" y="41922"/>
                        <a:pt x="391695" y="44343"/>
                        <a:pt x="391695" y="46970"/>
                      </a:cubicBezTo>
                      <a:cubicBezTo>
                        <a:pt x="391695" y="49494"/>
                        <a:pt x="391928" y="51864"/>
                        <a:pt x="392392" y="54081"/>
                      </a:cubicBezTo>
                      <a:cubicBezTo>
                        <a:pt x="392857" y="56298"/>
                        <a:pt x="393631" y="58233"/>
                        <a:pt x="394715" y="59887"/>
                      </a:cubicBezTo>
                      <a:cubicBezTo>
                        <a:pt x="395799" y="61541"/>
                        <a:pt x="397253" y="62855"/>
                        <a:pt x="399077" y="63827"/>
                      </a:cubicBezTo>
                      <a:cubicBezTo>
                        <a:pt x="400900" y="64799"/>
                        <a:pt x="403172" y="65285"/>
                        <a:pt x="405892" y="65285"/>
                      </a:cubicBezTo>
                      <a:cubicBezTo>
                        <a:pt x="408369" y="65285"/>
                        <a:pt x="410520" y="64841"/>
                        <a:pt x="412344" y="63955"/>
                      </a:cubicBezTo>
                      <a:cubicBezTo>
                        <a:pt x="414168" y="63068"/>
                        <a:pt x="415665" y="61823"/>
                        <a:pt x="416835" y="60220"/>
                      </a:cubicBezTo>
                      <a:cubicBezTo>
                        <a:pt x="418004" y="58617"/>
                        <a:pt x="418866" y="56707"/>
                        <a:pt x="419416" y="54490"/>
                      </a:cubicBezTo>
                      <a:cubicBezTo>
                        <a:pt x="419967" y="52273"/>
                        <a:pt x="420242" y="49835"/>
                        <a:pt x="420242" y="47174"/>
                      </a:cubicBezTo>
                      <a:close/>
                      <a:moveTo>
                        <a:pt x="473840" y="63136"/>
                      </a:moveTo>
                      <a:cubicBezTo>
                        <a:pt x="473840" y="63716"/>
                        <a:pt x="473824" y="64219"/>
                        <a:pt x="473790" y="64645"/>
                      </a:cubicBezTo>
                      <a:cubicBezTo>
                        <a:pt x="473755" y="65071"/>
                        <a:pt x="473695" y="65430"/>
                        <a:pt x="473610" y="65720"/>
                      </a:cubicBezTo>
                      <a:cubicBezTo>
                        <a:pt x="473525" y="66009"/>
                        <a:pt x="473423" y="66265"/>
                        <a:pt x="473304" y="66487"/>
                      </a:cubicBezTo>
                      <a:cubicBezTo>
                        <a:pt x="473184" y="66709"/>
                        <a:pt x="472911" y="67033"/>
                        <a:pt x="472485" y="67459"/>
                      </a:cubicBezTo>
                      <a:cubicBezTo>
                        <a:pt x="472059" y="67885"/>
                        <a:pt x="471334" y="68414"/>
                        <a:pt x="470310" y="69045"/>
                      </a:cubicBezTo>
                      <a:cubicBezTo>
                        <a:pt x="469287" y="69676"/>
                        <a:pt x="468136" y="70239"/>
                        <a:pt x="466857" y="70733"/>
                      </a:cubicBezTo>
                      <a:cubicBezTo>
                        <a:pt x="465578" y="71228"/>
                        <a:pt x="464188" y="71628"/>
                        <a:pt x="462687" y="71935"/>
                      </a:cubicBezTo>
                      <a:cubicBezTo>
                        <a:pt x="461187" y="72242"/>
                        <a:pt x="459635" y="72396"/>
                        <a:pt x="458032" y="72396"/>
                      </a:cubicBezTo>
                      <a:cubicBezTo>
                        <a:pt x="454723" y="72396"/>
                        <a:pt x="451791" y="71850"/>
                        <a:pt x="449233" y="70759"/>
                      </a:cubicBezTo>
                      <a:cubicBezTo>
                        <a:pt x="446675" y="69667"/>
                        <a:pt x="444534" y="68073"/>
                        <a:pt x="442812" y="65975"/>
                      </a:cubicBezTo>
                      <a:cubicBezTo>
                        <a:pt x="441090" y="63878"/>
                        <a:pt x="439777" y="61303"/>
                        <a:pt x="438873" y="58250"/>
                      </a:cubicBezTo>
                      <a:cubicBezTo>
                        <a:pt x="437969" y="55198"/>
                        <a:pt x="437517" y="51676"/>
                        <a:pt x="437517" y="47686"/>
                      </a:cubicBezTo>
                      <a:cubicBezTo>
                        <a:pt x="437517" y="43150"/>
                        <a:pt x="438072" y="39253"/>
                        <a:pt x="439180" y="35996"/>
                      </a:cubicBezTo>
                      <a:cubicBezTo>
                        <a:pt x="440288" y="32739"/>
                        <a:pt x="441806" y="30070"/>
                        <a:pt x="443733" y="27990"/>
                      </a:cubicBezTo>
                      <a:cubicBezTo>
                        <a:pt x="445660" y="25909"/>
                        <a:pt x="447928" y="24366"/>
                        <a:pt x="450537" y="23360"/>
                      </a:cubicBezTo>
                      <a:cubicBezTo>
                        <a:pt x="453146" y="22354"/>
                        <a:pt x="455968" y="21850"/>
                        <a:pt x="459004" y="21850"/>
                      </a:cubicBezTo>
                      <a:cubicBezTo>
                        <a:pt x="460471" y="21850"/>
                        <a:pt x="461895" y="21987"/>
                        <a:pt x="463276" y="22260"/>
                      </a:cubicBezTo>
                      <a:cubicBezTo>
                        <a:pt x="464657" y="22533"/>
                        <a:pt x="465928" y="22891"/>
                        <a:pt x="467088" y="23334"/>
                      </a:cubicBezTo>
                      <a:cubicBezTo>
                        <a:pt x="468247" y="23777"/>
                        <a:pt x="469279" y="24289"/>
                        <a:pt x="470182" y="24869"/>
                      </a:cubicBezTo>
                      <a:cubicBezTo>
                        <a:pt x="471086" y="25449"/>
                        <a:pt x="471743" y="25943"/>
                        <a:pt x="472152" y="26353"/>
                      </a:cubicBezTo>
                      <a:cubicBezTo>
                        <a:pt x="472562" y="26762"/>
                        <a:pt x="472843" y="27086"/>
                        <a:pt x="472996" y="27325"/>
                      </a:cubicBezTo>
                      <a:cubicBezTo>
                        <a:pt x="473149" y="27563"/>
                        <a:pt x="473278" y="27845"/>
                        <a:pt x="473380" y="28169"/>
                      </a:cubicBezTo>
                      <a:cubicBezTo>
                        <a:pt x="473482" y="28493"/>
                        <a:pt x="473550" y="28859"/>
                        <a:pt x="473585" y="29269"/>
                      </a:cubicBezTo>
                      <a:cubicBezTo>
                        <a:pt x="473619" y="29678"/>
                        <a:pt x="473636" y="30189"/>
                        <a:pt x="473636" y="30803"/>
                      </a:cubicBezTo>
                      <a:cubicBezTo>
                        <a:pt x="473636" y="32133"/>
                        <a:pt x="473482" y="33063"/>
                        <a:pt x="473175" y="33592"/>
                      </a:cubicBezTo>
                      <a:cubicBezTo>
                        <a:pt x="472868" y="34120"/>
                        <a:pt x="472493" y="34385"/>
                        <a:pt x="472050" y="34385"/>
                      </a:cubicBezTo>
                      <a:cubicBezTo>
                        <a:pt x="471538" y="34385"/>
                        <a:pt x="470950" y="34103"/>
                        <a:pt x="470285" y="33540"/>
                      </a:cubicBezTo>
                      <a:cubicBezTo>
                        <a:pt x="469620" y="32978"/>
                        <a:pt x="468776" y="32355"/>
                        <a:pt x="467753" y="31673"/>
                      </a:cubicBezTo>
                      <a:cubicBezTo>
                        <a:pt x="466730" y="30991"/>
                        <a:pt x="465493" y="30369"/>
                        <a:pt x="464044" y="29806"/>
                      </a:cubicBezTo>
                      <a:cubicBezTo>
                        <a:pt x="462594" y="29243"/>
                        <a:pt x="460880" y="28962"/>
                        <a:pt x="458902" y="28962"/>
                      </a:cubicBezTo>
                      <a:cubicBezTo>
                        <a:pt x="454843" y="28962"/>
                        <a:pt x="451731" y="30522"/>
                        <a:pt x="449566" y="33643"/>
                      </a:cubicBezTo>
                      <a:cubicBezTo>
                        <a:pt x="447400" y="36763"/>
                        <a:pt x="446317" y="41291"/>
                        <a:pt x="446317" y="47225"/>
                      </a:cubicBezTo>
                      <a:cubicBezTo>
                        <a:pt x="446317" y="50193"/>
                        <a:pt x="446598" y="52793"/>
                        <a:pt x="447160" y="55027"/>
                      </a:cubicBezTo>
                      <a:cubicBezTo>
                        <a:pt x="447723" y="57261"/>
                        <a:pt x="448550" y="59129"/>
                        <a:pt x="449642" y="60629"/>
                      </a:cubicBezTo>
                      <a:cubicBezTo>
                        <a:pt x="450733" y="62130"/>
                        <a:pt x="452072" y="63247"/>
                        <a:pt x="453658" y="63980"/>
                      </a:cubicBezTo>
                      <a:cubicBezTo>
                        <a:pt x="455244" y="64713"/>
                        <a:pt x="457060" y="65080"/>
                        <a:pt x="459107" y="65080"/>
                      </a:cubicBezTo>
                      <a:cubicBezTo>
                        <a:pt x="461051" y="65080"/>
                        <a:pt x="462756" y="64773"/>
                        <a:pt x="464223" y="64159"/>
                      </a:cubicBezTo>
                      <a:cubicBezTo>
                        <a:pt x="465689" y="63545"/>
                        <a:pt x="466959" y="62872"/>
                        <a:pt x="468034" y="62138"/>
                      </a:cubicBezTo>
                      <a:cubicBezTo>
                        <a:pt x="469108" y="61405"/>
                        <a:pt x="470012" y="60740"/>
                        <a:pt x="470745" y="60143"/>
                      </a:cubicBezTo>
                      <a:cubicBezTo>
                        <a:pt x="471479" y="59546"/>
                        <a:pt x="472050" y="59248"/>
                        <a:pt x="472459" y="59248"/>
                      </a:cubicBezTo>
                      <a:cubicBezTo>
                        <a:pt x="472698" y="59248"/>
                        <a:pt x="472903" y="59316"/>
                        <a:pt x="473073" y="59452"/>
                      </a:cubicBezTo>
                      <a:cubicBezTo>
                        <a:pt x="473244" y="59589"/>
                        <a:pt x="473389" y="59819"/>
                        <a:pt x="473508" y="60143"/>
                      </a:cubicBezTo>
                      <a:cubicBezTo>
                        <a:pt x="473628" y="60467"/>
                        <a:pt x="473712" y="60876"/>
                        <a:pt x="473764" y="61371"/>
                      </a:cubicBezTo>
                      <a:cubicBezTo>
                        <a:pt x="473815" y="61866"/>
                        <a:pt x="473840" y="62454"/>
                        <a:pt x="473840" y="63136"/>
                      </a:cubicBezTo>
                      <a:close/>
                      <a:moveTo>
                        <a:pt x="495293" y="65847"/>
                      </a:moveTo>
                      <a:cubicBezTo>
                        <a:pt x="495293" y="68269"/>
                        <a:pt x="494892" y="69880"/>
                        <a:pt x="494091" y="70682"/>
                      </a:cubicBezTo>
                      <a:cubicBezTo>
                        <a:pt x="493290" y="71483"/>
                        <a:pt x="491832" y="71884"/>
                        <a:pt x="489717" y="71884"/>
                      </a:cubicBezTo>
                      <a:cubicBezTo>
                        <a:pt x="487670" y="71884"/>
                        <a:pt x="486255" y="71492"/>
                        <a:pt x="485471" y="70708"/>
                      </a:cubicBezTo>
                      <a:cubicBezTo>
                        <a:pt x="484686" y="69923"/>
                        <a:pt x="484294" y="68354"/>
                        <a:pt x="484294" y="66001"/>
                      </a:cubicBezTo>
                      <a:cubicBezTo>
                        <a:pt x="484294" y="63579"/>
                        <a:pt x="484695" y="61968"/>
                        <a:pt x="485497" y="61166"/>
                      </a:cubicBezTo>
                      <a:cubicBezTo>
                        <a:pt x="486298" y="60365"/>
                        <a:pt x="487756" y="59964"/>
                        <a:pt x="489871" y="59964"/>
                      </a:cubicBezTo>
                      <a:cubicBezTo>
                        <a:pt x="491917" y="59964"/>
                        <a:pt x="493332" y="60356"/>
                        <a:pt x="494117" y="61141"/>
                      </a:cubicBezTo>
                      <a:cubicBezTo>
                        <a:pt x="494901" y="61925"/>
                        <a:pt x="495293" y="63494"/>
                        <a:pt x="495293" y="65847"/>
                      </a:cubicBezTo>
                      <a:close/>
                      <a:moveTo>
                        <a:pt x="575650" y="24613"/>
                      </a:moveTo>
                      <a:cubicBezTo>
                        <a:pt x="575650" y="27921"/>
                        <a:pt x="575104" y="30906"/>
                        <a:pt x="574013" y="33566"/>
                      </a:cubicBezTo>
                      <a:cubicBezTo>
                        <a:pt x="572921" y="36226"/>
                        <a:pt x="571361" y="38494"/>
                        <a:pt x="569332" y="40370"/>
                      </a:cubicBezTo>
                      <a:cubicBezTo>
                        <a:pt x="567302" y="42246"/>
                        <a:pt x="564812" y="43695"/>
                        <a:pt x="561862" y="44719"/>
                      </a:cubicBezTo>
                      <a:cubicBezTo>
                        <a:pt x="558912" y="45742"/>
                        <a:pt x="555390" y="46253"/>
                        <a:pt x="551297" y="46253"/>
                      </a:cubicBezTo>
                      <a:lnTo>
                        <a:pt x="543777" y="46253"/>
                      </a:lnTo>
                      <a:lnTo>
                        <a:pt x="543777" y="70094"/>
                      </a:lnTo>
                      <a:cubicBezTo>
                        <a:pt x="543777" y="70366"/>
                        <a:pt x="543700" y="70605"/>
                        <a:pt x="543547" y="70810"/>
                      </a:cubicBezTo>
                      <a:cubicBezTo>
                        <a:pt x="543393" y="71014"/>
                        <a:pt x="543154" y="71177"/>
                        <a:pt x="542831" y="71296"/>
                      </a:cubicBezTo>
                      <a:cubicBezTo>
                        <a:pt x="542507" y="71415"/>
                        <a:pt x="542064" y="71518"/>
                        <a:pt x="541501" y="71603"/>
                      </a:cubicBezTo>
                      <a:cubicBezTo>
                        <a:pt x="540938" y="71688"/>
                        <a:pt x="540230" y="71731"/>
                        <a:pt x="539378" y="71731"/>
                      </a:cubicBezTo>
                      <a:cubicBezTo>
                        <a:pt x="538525" y="71731"/>
                        <a:pt x="537818" y="71688"/>
                        <a:pt x="537255" y="71603"/>
                      </a:cubicBezTo>
                      <a:cubicBezTo>
                        <a:pt x="536692" y="71518"/>
                        <a:pt x="536239" y="71415"/>
                        <a:pt x="535898" y="71296"/>
                      </a:cubicBezTo>
                      <a:cubicBezTo>
                        <a:pt x="535557" y="71177"/>
                        <a:pt x="535319" y="71014"/>
                        <a:pt x="535182" y="70810"/>
                      </a:cubicBezTo>
                      <a:cubicBezTo>
                        <a:pt x="535046" y="70605"/>
                        <a:pt x="534978" y="70366"/>
                        <a:pt x="534978" y="70094"/>
                      </a:cubicBezTo>
                      <a:lnTo>
                        <a:pt x="534978" y="9010"/>
                      </a:lnTo>
                      <a:cubicBezTo>
                        <a:pt x="534978" y="7645"/>
                        <a:pt x="535336" y="6673"/>
                        <a:pt x="536053" y="6093"/>
                      </a:cubicBezTo>
                      <a:cubicBezTo>
                        <a:pt x="536769" y="5514"/>
                        <a:pt x="537570" y="5224"/>
                        <a:pt x="538457" y="5224"/>
                      </a:cubicBezTo>
                      <a:lnTo>
                        <a:pt x="552628" y="5224"/>
                      </a:lnTo>
                      <a:cubicBezTo>
                        <a:pt x="554061" y="5224"/>
                        <a:pt x="555433" y="5283"/>
                        <a:pt x="556747" y="5403"/>
                      </a:cubicBezTo>
                      <a:cubicBezTo>
                        <a:pt x="558059" y="5522"/>
                        <a:pt x="559611" y="5778"/>
                        <a:pt x="561401" y="6170"/>
                      </a:cubicBezTo>
                      <a:cubicBezTo>
                        <a:pt x="563192" y="6562"/>
                        <a:pt x="565017" y="7296"/>
                        <a:pt x="566875" y="8370"/>
                      </a:cubicBezTo>
                      <a:cubicBezTo>
                        <a:pt x="568735" y="9444"/>
                        <a:pt x="570312" y="10766"/>
                        <a:pt x="571608" y="12335"/>
                      </a:cubicBezTo>
                      <a:cubicBezTo>
                        <a:pt x="572904" y="13904"/>
                        <a:pt x="573902" y="15720"/>
                        <a:pt x="574601" y="17783"/>
                      </a:cubicBezTo>
                      <a:cubicBezTo>
                        <a:pt x="575300" y="19847"/>
                        <a:pt x="575650" y="22123"/>
                        <a:pt x="575650" y="24613"/>
                      </a:cubicBezTo>
                      <a:close/>
                      <a:moveTo>
                        <a:pt x="566390" y="25329"/>
                      </a:moveTo>
                      <a:cubicBezTo>
                        <a:pt x="566390" y="22635"/>
                        <a:pt x="565887" y="20384"/>
                        <a:pt x="564881" y="18576"/>
                      </a:cubicBezTo>
                      <a:cubicBezTo>
                        <a:pt x="563874" y="16769"/>
                        <a:pt x="562629" y="15421"/>
                        <a:pt x="561146" y="14535"/>
                      </a:cubicBezTo>
                      <a:cubicBezTo>
                        <a:pt x="559662" y="13648"/>
                        <a:pt x="558128" y="13085"/>
                        <a:pt x="556542" y="12846"/>
                      </a:cubicBezTo>
                      <a:cubicBezTo>
                        <a:pt x="554956" y="12608"/>
                        <a:pt x="553412" y="12488"/>
                        <a:pt x="551912" y="12488"/>
                      </a:cubicBezTo>
                      <a:lnTo>
                        <a:pt x="543777" y="12488"/>
                      </a:lnTo>
                      <a:lnTo>
                        <a:pt x="543777" y="39040"/>
                      </a:lnTo>
                      <a:lnTo>
                        <a:pt x="551707" y="39040"/>
                      </a:lnTo>
                      <a:cubicBezTo>
                        <a:pt x="554367" y="39040"/>
                        <a:pt x="556576" y="38699"/>
                        <a:pt x="558332" y="38017"/>
                      </a:cubicBezTo>
                      <a:cubicBezTo>
                        <a:pt x="560089" y="37335"/>
                        <a:pt x="561563" y="36388"/>
                        <a:pt x="562758" y="35177"/>
                      </a:cubicBezTo>
                      <a:cubicBezTo>
                        <a:pt x="563951" y="33967"/>
                        <a:pt x="564855" y="32517"/>
                        <a:pt x="565469" y="30829"/>
                      </a:cubicBezTo>
                      <a:cubicBezTo>
                        <a:pt x="566083" y="29141"/>
                        <a:pt x="566390" y="27307"/>
                        <a:pt x="566390" y="25329"/>
                      </a:cubicBezTo>
                      <a:close/>
                      <a:moveTo>
                        <a:pt x="596025" y="70145"/>
                      </a:moveTo>
                      <a:cubicBezTo>
                        <a:pt x="596025" y="70418"/>
                        <a:pt x="595957" y="70648"/>
                        <a:pt x="595821" y="70835"/>
                      </a:cubicBezTo>
                      <a:cubicBezTo>
                        <a:pt x="595684" y="71023"/>
                        <a:pt x="595463" y="71185"/>
                        <a:pt x="595155" y="71321"/>
                      </a:cubicBezTo>
                      <a:cubicBezTo>
                        <a:pt x="594849" y="71458"/>
                        <a:pt x="594423" y="71560"/>
                        <a:pt x="593877" y="71628"/>
                      </a:cubicBezTo>
                      <a:cubicBezTo>
                        <a:pt x="593331" y="71697"/>
                        <a:pt x="592632" y="71731"/>
                        <a:pt x="591779" y="71731"/>
                      </a:cubicBezTo>
                      <a:cubicBezTo>
                        <a:pt x="590960" y="71731"/>
                        <a:pt x="590278" y="71697"/>
                        <a:pt x="589733" y="71628"/>
                      </a:cubicBezTo>
                      <a:cubicBezTo>
                        <a:pt x="589187" y="71560"/>
                        <a:pt x="588752" y="71458"/>
                        <a:pt x="588428" y="71321"/>
                      </a:cubicBezTo>
                      <a:cubicBezTo>
                        <a:pt x="588104" y="71185"/>
                        <a:pt x="587882" y="71023"/>
                        <a:pt x="587763" y="70835"/>
                      </a:cubicBezTo>
                      <a:cubicBezTo>
                        <a:pt x="587644" y="70648"/>
                        <a:pt x="587584" y="70418"/>
                        <a:pt x="587584" y="70145"/>
                      </a:cubicBezTo>
                      <a:lnTo>
                        <a:pt x="587584" y="1796"/>
                      </a:lnTo>
                      <a:cubicBezTo>
                        <a:pt x="587584" y="1523"/>
                        <a:pt x="587644" y="1284"/>
                        <a:pt x="587763" y="1080"/>
                      </a:cubicBezTo>
                      <a:cubicBezTo>
                        <a:pt x="587882" y="875"/>
                        <a:pt x="588104" y="705"/>
                        <a:pt x="588428" y="568"/>
                      </a:cubicBezTo>
                      <a:cubicBezTo>
                        <a:pt x="588752" y="432"/>
                        <a:pt x="589187" y="329"/>
                        <a:pt x="589733" y="261"/>
                      </a:cubicBezTo>
                      <a:cubicBezTo>
                        <a:pt x="590278" y="193"/>
                        <a:pt x="590960" y="159"/>
                        <a:pt x="591779" y="159"/>
                      </a:cubicBezTo>
                      <a:cubicBezTo>
                        <a:pt x="592632" y="159"/>
                        <a:pt x="593331" y="193"/>
                        <a:pt x="593877" y="261"/>
                      </a:cubicBezTo>
                      <a:cubicBezTo>
                        <a:pt x="594423" y="329"/>
                        <a:pt x="594849" y="432"/>
                        <a:pt x="595155" y="568"/>
                      </a:cubicBezTo>
                      <a:cubicBezTo>
                        <a:pt x="595463" y="705"/>
                        <a:pt x="595684" y="875"/>
                        <a:pt x="595821" y="1080"/>
                      </a:cubicBezTo>
                      <a:cubicBezTo>
                        <a:pt x="595957" y="1284"/>
                        <a:pt x="596025" y="1523"/>
                        <a:pt x="596025" y="1796"/>
                      </a:cubicBezTo>
                      <a:close/>
                      <a:moveTo>
                        <a:pt x="646082" y="70196"/>
                      </a:moveTo>
                      <a:cubicBezTo>
                        <a:pt x="646082" y="70605"/>
                        <a:pt x="645946" y="70912"/>
                        <a:pt x="645674" y="71117"/>
                      </a:cubicBezTo>
                      <a:cubicBezTo>
                        <a:pt x="645401" y="71321"/>
                        <a:pt x="645025" y="71475"/>
                        <a:pt x="644548" y="71577"/>
                      </a:cubicBezTo>
                      <a:cubicBezTo>
                        <a:pt x="644071" y="71680"/>
                        <a:pt x="643372" y="71731"/>
                        <a:pt x="642451" y="71731"/>
                      </a:cubicBezTo>
                      <a:cubicBezTo>
                        <a:pt x="641564" y="71731"/>
                        <a:pt x="640856" y="71680"/>
                        <a:pt x="640328" y="71577"/>
                      </a:cubicBezTo>
                      <a:cubicBezTo>
                        <a:pt x="639799" y="71475"/>
                        <a:pt x="639415" y="71321"/>
                        <a:pt x="639176" y="71117"/>
                      </a:cubicBezTo>
                      <a:cubicBezTo>
                        <a:pt x="638938" y="70912"/>
                        <a:pt x="638818" y="70605"/>
                        <a:pt x="638818" y="70196"/>
                      </a:cubicBezTo>
                      <a:lnTo>
                        <a:pt x="638818" y="65592"/>
                      </a:lnTo>
                      <a:cubicBezTo>
                        <a:pt x="636806" y="67740"/>
                        <a:pt x="634563" y="69412"/>
                        <a:pt x="632090" y="70605"/>
                      </a:cubicBezTo>
                      <a:cubicBezTo>
                        <a:pt x="629618" y="71799"/>
                        <a:pt x="627000" y="72396"/>
                        <a:pt x="624238" y="72396"/>
                      </a:cubicBezTo>
                      <a:cubicBezTo>
                        <a:pt x="621816" y="72396"/>
                        <a:pt x="619625" y="72080"/>
                        <a:pt x="617664" y="71449"/>
                      </a:cubicBezTo>
                      <a:cubicBezTo>
                        <a:pt x="615703" y="70818"/>
                        <a:pt x="614031" y="69906"/>
                        <a:pt x="612650" y="68712"/>
                      </a:cubicBezTo>
                      <a:cubicBezTo>
                        <a:pt x="611269" y="67519"/>
                        <a:pt x="610194" y="66052"/>
                        <a:pt x="609427" y="64313"/>
                      </a:cubicBezTo>
                      <a:cubicBezTo>
                        <a:pt x="608660" y="62573"/>
                        <a:pt x="608276" y="60595"/>
                        <a:pt x="608276" y="58378"/>
                      </a:cubicBezTo>
                      <a:cubicBezTo>
                        <a:pt x="608276" y="55786"/>
                        <a:pt x="608805" y="53535"/>
                        <a:pt x="609862" y="51625"/>
                      </a:cubicBezTo>
                      <a:cubicBezTo>
                        <a:pt x="610919" y="49715"/>
                        <a:pt x="612436" y="48129"/>
                        <a:pt x="614415" y="46867"/>
                      </a:cubicBezTo>
                      <a:cubicBezTo>
                        <a:pt x="616393" y="45605"/>
                        <a:pt x="618814" y="44659"/>
                        <a:pt x="621679" y="44028"/>
                      </a:cubicBezTo>
                      <a:cubicBezTo>
                        <a:pt x="624545" y="43397"/>
                        <a:pt x="627768" y="43082"/>
                        <a:pt x="631348" y="43082"/>
                      </a:cubicBezTo>
                      <a:lnTo>
                        <a:pt x="637693" y="43082"/>
                      </a:lnTo>
                      <a:lnTo>
                        <a:pt x="637693" y="39500"/>
                      </a:lnTo>
                      <a:cubicBezTo>
                        <a:pt x="637693" y="37727"/>
                        <a:pt x="637505" y="36158"/>
                        <a:pt x="637130" y="34794"/>
                      </a:cubicBezTo>
                      <a:cubicBezTo>
                        <a:pt x="636755" y="33430"/>
                        <a:pt x="636149" y="32296"/>
                        <a:pt x="635314" y="31392"/>
                      </a:cubicBezTo>
                      <a:cubicBezTo>
                        <a:pt x="634478" y="30488"/>
                        <a:pt x="633395" y="29806"/>
                        <a:pt x="632065" y="29345"/>
                      </a:cubicBezTo>
                      <a:cubicBezTo>
                        <a:pt x="630735" y="28885"/>
                        <a:pt x="629098" y="28655"/>
                        <a:pt x="627153" y="28655"/>
                      </a:cubicBezTo>
                      <a:cubicBezTo>
                        <a:pt x="625073" y="28655"/>
                        <a:pt x="623205" y="28902"/>
                        <a:pt x="621552" y="29396"/>
                      </a:cubicBezTo>
                      <a:cubicBezTo>
                        <a:pt x="619897" y="29891"/>
                        <a:pt x="618448" y="30437"/>
                        <a:pt x="617203" y="31034"/>
                      </a:cubicBezTo>
                      <a:cubicBezTo>
                        <a:pt x="615958" y="31630"/>
                        <a:pt x="614918" y="32176"/>
                        <a:pt x="614082" y="32671"/>
                      </a:cubicBezTo>
                      <a:cubicBezTo>
                        <a:pt x="613247" y="33165"/>
                        <a:pt x="612624" y="33412"/>
                        <a:pt x="612215" y="33412"/>
                      </a:cubicBezTo>
                      <a:cubicBezTo>
                        <a:pt x="611942" y="33412"/>
                        <a:pt x="611703" y="33344"/>
                        <a:pt x="611499" y="33208"/>
                      </a:cubicBezTo>
                      <a:cubicBezTo>
                        <a:pt x="611294" y="33071"/>
                        <a:pt x="611115" y="32867"/>
                        <a:pt x="610962" y="32594"/>
                      </a:cubicBezTo>
                      <a:cubicBezTo>
                        <a:pt x="610809" y="32321"/>
                        <a:pt x="610697" y="31971"/>
                        <a:pt x="610629" y="31545"/>
                      </a:cubicBezTo>
                      <a:cubicBezTo>
                        <a:pt x="610561" y="31119"/>
                        <a:pt x="610527" y="30650"/>
                        <a:pt x="610527" y="30138"/>
                      </a:cubicBezTo>
                      <a:cubicBezTo>
                        <a:pt x="610527" y="29286"/>
                        <a:pt x="610587" y="28612"/>
                        <a:pt x="610706" y="28117"/>
                      </a:cubicBezTo>
                      <a:cubicBezTo>
                        <a:pt x="610825" y="27623"/>
                        <a:pt x="611115" y="27154"/>
                        <a:pt x="611575" y="26711"/>
                      </a:cubicBezTo>
                      <a:cubicBezTo>
                        <a:pt x="612036" y="26267"/>
                        <a:pt x="612829" y="25747"/>
                        <a:pt x="613955" y="25150"/>
                      </a:cubicBezTo>
                      <a:cubicBezTo>
                        <a:pt x="615080" y="24553"/>
                        <a:pt x="616376" y="24008"/>
                        <a:pt x="617843" y="23513"/>
                      </a:cubicBezTo>
                      <a:cubicBezTo>
                        <a:pt x="619309" y="23019"/>
                        <a:pt x="620912" y="22609"/>
                        <a:pt x="622652" y="22285"/>
                      </a:cubicBezTo>
                      <a:cubicBezTo>
                        <a:pt x="624391" y="21961"/>
                        <a:pt x="626148" y="21799"/>
                        <a:pt x="627921" y="21799"/>
                      </a:cubicBezTo>
                      <a:cubicBezTo>
                        <a:pt x="631229" y="21799"/>
                        <a:pt x="634043" y="22175"/>
                        <a:pt x="636362" y="22925"/>
                      </a:cubicBezTo>
                      <a:cubicBezTo>
                        <a:pt x="638682" y="23675"/>
                        <a:pt x="640557" y="24775"/>
                        <a:pt x="641990" y="26225"/>
                      </a:cubicBezTo>
                      <a:cubicBezTo>
                        <a:pt x="643422" y="27674"/>
                        <a:pt x="644462" y="29473"/>
                        <a:pt x="645111" y="31622"/>
                      </a:cubicBezTo>
                      <a:cubicBezTo>
                        <a:pt x="645759" y="33771"/>
                        <a:pt x="646082" y="36277"/>
                        <a:pt x="646082" y="39142"/>
                      </a:cubicBezTo>
                      <a:close/>
                      <a:moveTo>
                        <a:pt x="637693" y="49169"/>
                      </a:moveTo>
                      <a:lnTo>
                        <a:pt x="630479" y="49169"/>
                      </a:lnTo>
                      <a:cubicBezTo>
                        <a:pt x="628159" y="49169"/>
                        <a:pt x="626148" y="49366"/>
                        <a:pt x="624442" y="49758"/>
                      </a:cubicBezTo>
                      <a:cubicBezTo>
                        <a:pt x="622737" y="50150"/>
                        <a:pt x="621321" y="50730"/>
                        <a:pt x="620195" y="51497"/>
                      </a:cubicBezTo>
                      <a:cubicBezTo>
                        <a:pt x="619071" y="52265"/>
                        <a:pt x="618243" y="53186"/>
                        <a:pt x="617714" y="54260"/>
                      </a:cubicBezTo>
                      <a:cubicBezTo>
                        <a:pt x="617186" y="55334"/>
                        <a:pt x="616922" y="56571"/>
                        <a:pt x="616922" y="57969"/>
                      </a:cubicBezTo>
                      <a:cubicBezTo>
                        <a:pt x="616922" y="60356"/>
                        <a:pt x="617681" y="62258"/>
                        <a:pt x="619198" y="63673"/>
                      </a:cubicBezTo>
                      <a:cubicBezTo>
                        <a:pt x="620716" y="65089"/>
                        <a:pt x="622839" y="65796"/>
                        <a:pt x="625568" y="65796"/>
                      </a:cubicBezTo>
                      <a:cubicBezTo>
                        <a:pt x="627785" y="65796"/>
                        <a:pt x="629840" y="65234"/>
                        <a:pt x="631732" y="64108"/>
                      </a:cubicBezTo>
                      <a:cubicBezTo>
                        <a:pt x="633626" y="62983"/>
                        <a:pt x="635612" y="61260"/>
                        <a:pt x="637693" y="58941"/>
                      </a:cubicBezTo>
                      <a:close/>
                      <a:moveTo>
                        <a:pt x="700655" y="70145"/>
                      </a:moveTo>
                      <a:cubicBezTo>
                        <a:pt x="700655" y="70418"/>
                        <a:pt x="700586" y="70648"/>
                        <a:pt x="700450" y="70835"/>
                      </a:cubicBezTo>
                      <a:cubicBezTo>
                        <a:pt x="700313" y="71023"/>
                        <a:pt x="700092" y="71185"/>
                        <a:pt x="699784" y="71321"/>
                      </a:cubicBezTo>
                      <a:cubicBezTo>
                        <a:pt x="699478" y="71458"/>
                        <a:pt x="699052" y="71560"/>
                        <a:pt x="698506" y="71628"/>
                      </a:cubicBezTo>
                      <a:cubicBezTo>
                        <a:pt x="697960" y="71697"/>
                        <a:pt x="697278" y="71731"/>
                        <a:pt x="696459" y="71731"/>
                      </a:cubicBezTo>
                      <a:cubicBezTo>
                        <a:pt x="695607" y="71731"/>
                        <a:pt x="694908" y="71697"/>
                        <a:pt x="694362" y="71628"/>
                      </a:cubicBezTo>
                      <a:cubicBezTo>
                        <a:pt x="693816" y="71560"/>
                        <a:pt x="693390" y="71458"/>
                        <a:pt x="693083" y="71321"/>
                      </a:cubicBezTo>
                      <a:cubicBezTo>
                        <a:pt x="692776" y="71185"/>
                        <a:pt x="692554" y="71023"/>
                        <a:pt x="692418" y="70835"/>
                      </a:cubicBezTo>
                      <a:cubicBezTo>
                        <a:pt x="692282" y="70648"/>
                        <a:pt x="692213" y="70418"/>
                        <a:pt x="692213" y="70145"/>
                      </a:cubicBezTo>
                      <a:lnTo>
                        <a:pt x="692213" y="43184"/>
                      </a:lnTo>
                      <a:cubicBezTo>
                        <a:pt x="692213" y="40558"/>
                        <a:pt x="692008" y="38443"/>
                        <a:pt x="691600" y="36840"/>
                      </a:cubicBezTo>
                      <a:cubicBezTo>
                        <a:pt x="691190" y="35237"/>
                        <a:pt x="690593" y="33856"/>
                        <a:pt x="689809" y="32696"/>
                      </a:cubicBezTo>
                      <a:cubicBezTo>
                        <a:pt x="689024" y="31537"/>
                        <a:pt x="688010" y="30650"/>
                        <a:pt x="686765" y="30036"/>
                      </a:cubicBezTo>
                      <a:cubicBezTo>
                        <a:pt x="685520" y="29422"/>
                        <a:pt x="684079" y="29115"/>
                        <a:pt x="682441" y="29115"/>
                      </a:cubicBezTo>
                      <a:cubicBezTo>
                        <a:pt x="680327" y="29115"/>
                        <a:pt x="678212" y="29865"/>
                        <a:pt x="676098" y="31366"/>
                      </a:cubicBezTo>
                      <a:cubicBezTo>
                        <a:pt x="673983" y="32867"/>
                        <a:pt x="671767" y="35067"/>
                        <a:pt x="669447" y="37966"/>
                      </a:cubicBezTo>
                      <a:lnTo>
                        <a:pt x="669447" y="70145"/>
                      </a:lnTo>
                      <a:cubicBezTo>
                        <a:pt x="669447" y="70418"/>
                        <a:pt x="669379" y="70648"/>
                        <a:pt x="669243" y="70835"/>
                      </a:cubicBezTo>
                      <a:cubicBezTo>
                        <a:pt x="669106" y="71023"/>
                        <a:pt x="668884" y="71185"/>
                        <a:pt x="668578" y="71321"/>
                      </a:cubicBezTo>
                      <a:cubicBezTo>
                        <a:pt x="668270" y="71458"/>
                        <a:pt x="667844" y="71560"/>
                        <a:pt x="667298" y="71628"/>
                      </a:cubicBezTo>
                      <a:cubicBezTo>
                        <a:pt x="666753" y="71697"/>
                        <a:pt x="666054" y="71731"/>
                        <a:pt x="665201" y="71731"/>
                      </a:cubicBezTo>
                      <a:cubicBezTo>
                        <a:pt x="664382" y="71731"/>
                        <a:pt x="663700" y="71697"/>
                        <a:pt x="663154" y="71628"/>
                      </a:cubicBezTo>
                      <a:cubicBezTo>
                        <a:pt x="662608" y="71560"/>
                        <a:pt x="662174" y="71458"/>
                        <a:pt x="661850" y="71321"/>
                      </a:cubicBezTo>
                      <a:cubicBezTo>
                        <a:pt x="661526" y="71185"/>
                        <a:pt x="661304" y="71023"/>
                        <a:pt x="661185" y="70835"/>
                      </a:cubicBezTo>
                      <a:cubicBezTo>
                        <a:pt x="661065" y="70648"/>
                        <a:pt x="661006" y="70418"/>
                        <a:pt x="661006" y="70145"/>
                      </a:cubicBezTo>
                      <a:lnTo>
                        <a:pt x="661006" y="24102"/>
                      </a:lnTo>
                      <a:cubicBezTo>
                        <a:pt x="661006" y="23829"/>
                        <a:pt x="661057" y="23598"/>
                        <a:pt x="661160" y="23411"/>
                      </a:cubicBezTo>
                      <a:cubicBezTo>
                        <a:pt x="661262" y="23223"/>
                        <a:pt x="661466" y="23053"/>
                        <a:pt x="661773" y="22899"/>
                      </a:cubicBezTo>
                      <a:cubicBezTo>
                        <a:pt x="662080" y="22746"/>
                        <a:pt x="662472" y="22643"/>
                        <a:pt x="662950" y="22592"/>
                      </a:cubicBezTo>
                      <a:cubicBezTo>
                        <a:pt x="663428" y="22541"/>
                        <a:pt x="664058" y="22516"/>
                        <a:pt x="664843" y="22516"/>
                      </a:cubicBezTo>
                      <a:cubicBezTo>
                        <a:pt x="665593" y="22516"/>
                        <a:pt x="666215" y="22541"/>
                        <a:pt x="666710" y="22592"/>
                      </a:cubicBezTo>
                      <a:cubicBezTo>
                        <a:pt x="667204" y="22643"/>
                        <a:pt x="667588" y="22746"/>
                        <a:pt x="667861" y="22899"/>
                      </a:cubicBezTo>
                      <a:cubicBezTo>
                        <a:pt x="668134" y="23053"/>
                        <a:pt x="668330" y="23223"/>
                        <a:pt x="668449" y="23411"/>
                      </a:cubicBezTo>
                      <a:cubicBezTo>
                        <a:pt x="668569" y="23598"/>
                        <a:pt x="668628" y="23829"/>
                        <a:pt x="668628" y="24102"/>
                      </a:cubicBezTo>
                      <a:lnTo>
                        <a:pt x="668628" y="30189"/>
                      </a:lnTo>
                      <a:cubicBezTo>
                        <a:pt x="671221" y="27290"/>
                        <a:pt x="673804" y="25167"/>
                        <a:pt x="676380" y="23820"/>
                      </a:cubicBezTo>
                      <a:cubicBezTo>
                        <a:pt x="678954" y="22473"/>
                        <a:pt x="681555" y="21799"/>
                        <a:pt x="684182" y="21799"/>
                      </a:cubicBezTo>
                      <a:cubicBezTo>
                        <a:pt x="687251" y="21799"/>
                        <a:pt x="689835" y="22319"/>
                        <a:pt x="691932" y="23360"/>
                      </a:cubicBezTo>
                      <a:cubicBezTo>
                        <a:pt x="694029" y="24400"/>
                        <a:pt x="695726" y="25790"/>
                        <a:pt x="697022" y="27529"/>
                      </a:cubicBezTo>
                      <a:cubicBezTo>
                        <a:pt x="698319" y="29269"/>
                        <a:pt x="699247" y="31306"/>
                        <a:pt x="699810" y="33643"/>
                      </a:cubicBezTo>
                      <a:cubicBezTo>
                        <a:pt x="700373" y="35979"/>
                        <a:pt x="700655" y="38784"/>
                        <a:pt x="700655" y="420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5" name="Полилиния: фигура 174">
                  <a:extLst>
                    <a:ext uri="{FF2B5EF4-FFF2-40B4-BE49-F238E27FC236}">
                      <a16:creationId xmlns:a16="http://schemas.microsoft.com/office/drawing/2014/main" id="{B2735275-1180-49D6-B2F4-A3F431C677D7}"/>
                    </a:ext>
                  </a:extLst>
                </p:cNvPr>
                <p:cNvSpPr/>
                <p:nvPr/>
              </p:nvSpPr>
              <p:spPr>
                <a:xfrm>
                  <a:off x="665889" y="1567021"/>
                  <a:ext cx="734941" cy="72236"/>
                </a:xfrm>
                <a:custGeom>
                  <a:avLst/>
                  <a:gdLst>
                    <a:gd name="connsiteX0" fmla="*/ 69596 w 734941"/>
                    <a:gd name="connsiteY0" fmla="*/ 24012 h 72236"/>
                    <a:gd name="connsiteX1" fmla="*/ 69493 w 734941"/>
                    <a:gd name="connsiteY1" fmla="*/ 24882 h 72236"/>
                    <a:gd name="connsiteX2" fmla="*/ 69135 w 734941"/>
                    <a:gd name="connsiteY2" fmla="*/ 26161 h 72236"/>
                    <a:gd name="connsiteX3" fmla="*/ 55578 w 734941"/>
                    <a:gd name="connsiteY3" fmla="*/ 69902 h 72236"/>
                    <a:gd name="connsiteX4" fmla="*/ 55092 w 734941"/>
                    <a:gd name="connsiteY4" fmla="*/ 70823 h 72236"/>
                    <a:gd name="connsiteX5" fmla="*/ 54171 w 734941"/>
                    <a:gd name="connsiteY5" fmla="*/ 71386 h 72236"/>
                    <a:gd name="connsiteX6" fmla="*/ 52559 w 734941"/>
                    <a:gd name="connsiteY6" fmla="*/ 71667 h 72236"/>
                    <a:gd name="connsiteX7" fmla="*/ 50002 w 734941"/>
                    <a:gd name="connsiteY7" fmla="*/ 71744 h 72236"/>
                    <a:gd name="connsiteX8" fmla="*/ 47341 w 734941"/>
                    <a:gd name="connsiteY8" fmla="*/ 71641 h 72236"/>
                    <a:gd name="connsiteX9" fmla="*/ 45627 w 734941"/>
                    <a:gd name="connsiteY9" fmla="*/ 71334 h 72236"/>
                    <a:gd name="connsiteX10" fmla="*/ 44681 w 734941"/>
                    <a:gd name="connsiteY10" fmla="*/ 70772 h 72236"/>
                    <a:gd name="connsiteX11" fmla="*/ 44220 w 734941"/>
                    <a:gd name="connsiteY11" fmla="*/ 69902 h 72236"/>
                    <a:gd name="connsiteX12" fmla="*/ 34551 w 734941"/>
                    <a:gd name="connsiteY12" fmla="*/ 36495 h 72236"/>
                    <a:gd name="connsiteX13" fmla="*/ 34449 w 734941"/>
                    <a:gd name="connsiteY13" fmla="*/ 36035 h 72236"/>
                    <a:gd name="connsiteX14" fmla="*/ 34347 w 734941"/>
                    <a:gd name="connsiteY14" fmla="*/ 36495 h 72236"/>
                    <a:gd name="connsiteX15" fmla="*/ 25394 w 734941"/>
                    <a:gd name="connsiteY15" fmla="*/ 69902 h 72236"/>
                    <a:gd name="connsiteX16" fmla="*/ 24908 w 734941"/>
                    <a:gd name="connsiteY16" fmla="*/ 70823 h 72236"/>
                    <a:gd name="connsiteX17" fmla="*/ 23910 w 734941"/>
                    <a:gd name="connsiteY17" fmla="*/ 71386 h 72236"/>
                    <a:gd name="connsiteX18" fmla="*/ 22196 w 734941"/>
                    <a:gd name="connsiteY18" fmla="*/ 71667 h 72236"/>
                    <a:gd name="connsiteX19" fmla="*/ 19613 w 734941"/>
                    <a:gd name="connsiteY19" fmla="*/ 71744 h 72236"/>
                    <a:gd name="connsiteX20" fmla="*/ 17029 w 734941"/>
                    <a:gd name="connsiteY20" fmla="*/ 71641 h 72236"/>
                    <a:gd name="connsiteX21" fmla="*/ 15392 w 734941"/>
                    <a:gd name="connsiteY21" fmla="*/ 71334 h 72236"/>
                    <a:gd name="connsiteX22" fmla="*/ 14446 w 734941"/>
                    <a:gd name="connsiteY22" fmla="*/ 70772 h 72236"/>
                    <a:gd name="connsiteX23" fmla="*/ 13985 w 734941"/>
                    <a:gd name="connsiteY23" fmla="*/ 69902 h 72236"/>
                    <a:gd name="connsiteX24" fmla="*/ 530 w 734941"/>
                    <a:gd name="connsiteY24" fmla="*/ 26161 h 72236"/>
                    <a:gd name="connsiteX25" fmla="*/ 172 w 734941"/>
                    <a:gd name="connsiteY25" fmla="*/ 24882 h 72236"/>
                    <a:gd name="connsiteX26" fmla="*/ 70 w 734941"/>
                    <a:gd name="connsiteY26" fmla="*/ 24012 h 72236"/>
                    <a:gd name="connsiteX27" fmla="*/ 274 w 734941"/>
                    <a:gd name="connsiteY27" fmla="*/ 23270 h 72236"/>
                    <a:gd name="connsiteX28" fmla="*/ 965 w 734941"/>
                    <a:gd name="connsiteY28" fmla="*/ 22810 h 72236"/>
                    <a:gd name="connsiteX29" fmla="*/ 2269 w 734941"/>
                    <a:gd name="connsiteY29" fmla="*/ 22580 h 72236"/>
                    <a:gd name="connsiteX30" fmla="*/ 4265 w 734941"/>
                    <a:gd name="connsiteY30" fmla="*/ 22529 h 72236"/>
                    <a:gd name="connsiteX31" fmla="*/ 6567 w 734941"/>
                    <a:gd name="connsiteY31" fmla="*/ 22605 h 72236"/>
                    <a:gd name="connsiteX32" fmla="*/ 7897 w 734941"/>
                    <a:gd name="connsiteY32" fmla="*/ 22861 h 72236"/>
                    <a:gd name="connsiteX33" fmla="*/ 8562 w 734941"/>
                    <a:gd name="connsiteY33" fmla="*/ 23373 h 72236"/>
                    <a:gd name="connsiteX34" fmla="*/ 8920 w 734941"/>
                    <a:gd name="connsiteY34" fmla="*/ 24166 h 72236"/>
                    <a:gd name="connsiteX35" fmla="*/ 20022 w 734941"/>
                    <a:gd name="connsiteY35" fmla="*/ 62126 h 72236"/>
                    <a:gd name="connsiteX36" fmla="*/ 20124 w 734941"/>
                    <a:gd name="connsiteY36" fmla="*/ 62586 h 72236"/>
                    <a:gd name="connsiteX37" fmla="*/ 20227 w 734941"/>
                    <a:gd name="connsiteY37" fmla="*/ 62126 h 72236"/>
                    <a:gd name="connsiteX38" fmla="*/ 30407 w 734941"/>
                    <a:gd name="connsiteY38" fmla="*/ 24166 h 72236"/>
                    <a:gd name="connsiteX39" fmla="*/ 30740 w 734941"/>
                    <a:gd name="connsiteY39" fmla="*/ 23373 h 72236"/>
                    <a:gd name="connsiteX40" fmla="*/ 31431 w 734941"/>
                    <a:gd name="connsiteY40" fmla="*/ 22861 h 72236"/>
                    <a:gd name="connsiteX41" fmla="*/ 32684 w 734941"/>
                    <a:gd name="connsiteY41" fmla="*/ 22605 h 72236"/>
                    <a:gd name="connsiteX42" fmla="*/ 34756 w 734941"/>
                    <a:gd name="connsiteY42" fmla="*/ 22529 h 72236"/>
                    <a:gd name="connsiteX43" fmla="*/ 36777 w 734941"/>
                    <a:gd name="connsiteY43" fmla="*/ 22605 h 72236"/>
                    <a:gd name="connsiteX44" fmla="*/ 38030 w 734941"/>
                    <a:gd name="connsiteY44" fmla="*/ 22861 h 72236"/>
                    <a:gd name="connsiteX45" fmla="*/ 38695 w 734941"/>
                    <a:gd name="connsiteY45" fmla="*/ 23347 h 72236"/>
                    <a:gd name="connsiteX46" fmla="*/ 39002 w 734941"/>
                    <a:gd name="connsiteY46" fmla="*/ 24063 h 72236"/>
                    <a:gd name="connsiteX47" fmla="*/ 50002 w 734941"/>
                    <a:gd name="connsiteY47" fmla="*/ 62126 h 72236"/>
                    <a:gd name="connsiteX48" fmla="*/ 50104 w 734941"/>
                    <a:gd name="connsiteY48" fmla="*/ 62586 h 72236"/>
                    <a:gd name="connsiteX49" fmla="*/ 50155 w 734941"/>
                    <a:gd name="connsiteY49" fmla="*/ 62126 h 72236"/>
                    <a:gd name="connsiteX50" fmla="*/ 61103 w 734941"/>
                    <a:gd name="connsiteY50" fmla="*/ 24166 h 72236"/>
                    <a:gd name="connsiteX51" fmla="*/ 61436 w 734941"/>
                    <a:gd name="connsiteY51" fmla="*/ 23373 h 72236"/>
                    <a:gd name="connsiteX52" fmla="*/ 62152 w 734941"/>
                    <a:gd name="connsiteY52" fmla="*/ 22861 h 72236"/>
                    <a:gd name="connsiteX53" fmla="*/ 63482 w 734941"/>
                    <a:gd name="connsiteY53" fmla="*/ 22605 h 72236"/>
                    <a:gd name="connsiteX54" fmla="*/ 65656 w 734941"/>
                    <a:gd name="connsiteY54" fmla="*/ 22529 h 72236"/>
                    <a:gd name="connsiteX55" fmla="*/ 67626 w 734941"/>
                    <a:gd name="connsiteY55" fmla="*/ 22580 h 72236"/>
                    <a:gd name="connsiteX56" fmla="*/ 68803 w 734941"/>
                    <a:gd name="connsiteY56" fmla="*/ 22835 h 72236"/>
                    <a:gd name="connsiteX57" fmla="*/ 69417 w 734941"/>
                    <a:gd name="connsiteY57" fmla="*/ 23296 h 72236"/>
                    <a:gd name="connsiteX58" fmla="*/ 69596 w 734941"/>
                    <a:gd name="connsiteY58" fmla="*/ 24012 h 72236"/>
                    <a:gd name="connsiteX59" fmla="*/ 87049 w 734941"/>
                    <a:gd name="connsiteY59" fmla="*/ 70158 h 72236"/>
                    <a:gd name="connsiteX60" fmla="*/ 86844 w 734941"/>
                    <a:gd name="connsiteY60" fmla="*/ 70848 h 72236"/>
                    <a:gd name="connsiteX61" fmla="*/ 86179 w 734941"/>
                    <a:gd name="connsiteY61" fmla="*/ 71334 h 72236"/>
                    <a:gd name="connsiteX62" fmla="*/ 84900 w 734941"/>
                    <a:gd name="connsiteY62" fmla="*/ 71641 h 72236"/>
                    <a:gd name="connsiteX63" fmla="*/ 82803 w 734941"/>
                    <a:gd name="connsiteY63" fmla="*/ 71744 h 72236"/>
                    <a:gd name="connsiteX64" fmla="*/ 80756 w 734941"/>
                    <a:gd name="connsiteY64" fmla="*/ 71641 h 72236"/>
                    <a:gd name="connsiteX65" fmla="*/ 79452 w 734941"/>
                    <a:gd name="connsiteY65" fmla="*/ 71334 h 72236"/>
                    <a:gd name="connsiteX66" fmla="*/ 78787 w 734941"/>
                    <a:gd name="connsiteY66" fmla="*/ 70848 h 72236"/>
                    <a:gd name="connsiteX67" fmla="*/ 78607 w 734941"/>
                    <a:gd name="connsiteY67" fmla="*/ 70158 h 72236"/>
                    <a:gd name="connsiteX68" fmla="*/ 78607 w 734941"/>
                    <a:gd name="connsiteY68" fmla="*/ 24115 h 72236"/>
                    <a:gd name="connsiteX69" fmla="*/ 78787 w 734941"/>
                    <a:gd name="connsiteY69" fmla="*/ 23449 h 72236"/>
                    <a:gd name="connsiteX70" fmla="*/ 79452 w 734941"/>
                    <a:gd name="connsiteY70" fmla="*/ 22938 h 72236"/>
                    <a:gd name="connsiteX71" fmla="*/ 80756 w 734941"/>
                    <a:gd name="connsiteY71" fmla="*/ 22631 h 72236"/>
                    <a:gd name="connsiteX72" fmla="*/ 82803 w 734941"/>
                    <a:gd name="connsiteY72" fmla="*/ 22529 h 72236"/>
                    <a:gd name="connsiteX73" fmla="*/ 84900 w 734941"/>
                    <a:gd name="connsiteY73" fmla="*/ 22631 h 72236"/>
                    <a:gd name="connsiteX74" fmla="*/ 86179 w 734941"/>
                    <a:gd name="connsiteY74" fmla="*/ 22938 h 72236"/>
                    <a:gd name="connsiteX75" fmla="*/ 86844 w 734941"/>
                    <a:gd name="connsiteY75" fmla="*/ 23449 h 72236"/>
                    <a:gd name="connsiteX76" fmla="*/ 87049 w 734941"/>
                    <a:gd name="connsiteY76" fmla="*/ 24115 h 72236"/>
                    <a:gd name="connsiteX77" fmla="*/ 88021 w 734941"/>
                    <a:gd name="connsiteY77" fmla="*/ 8562 h 72236"/>
                    <a:gd name="connsiteX78" fmla="*/ 86895 w 734941"/>
                    <a:gd name="connsiteY78" fmla="*/ 12604 h 72236"/>
                    <a:gd name="connsiteX79" fmla="*/ 82751 w 734941"/>
                    <a:gd name="connsiteY79" fmla="*/ 13678 h 72236"/>
                    <a:gd name="connsiteX80" fmla="*/ 78684 w 734941"/>
                    <a:gd name="connsiteY80" fmla="*/ 12629 h 72236"/>
                    <a:gd name="connsiteX81" fmla="*/ 77584 w 734941"/>
                    <a:gd name="connsiteY81" fmla="*/ 8664 h 72236"/>
                    <a:gd name="connsiteX82" fmla="*/ 78710 w 734941"/>
                    <a:gd name="connsiteY82" fmla="*/ 4623 h 72236"/>
                    <a:gd name="connsiteX83" fmla="*/ 82854 w 734941"/>
                    <a:gd name="connsiteY83" fmla="*/ 3548 h 72236"/>
                    <a:gd name="connsiteX84" fmla="*/ 86921 w 734941"/>
                    <a:gd name="connsiteY84" fmla="*/ 4597 h 72236"/>
                    <a:gd name="connsiteX85" fmla="*/ 88021 w 734941"/>
                    <a:gd name="connsiteY85" fmla="*/ 8562 h 72236"/>
                    <a:gd name="connsiteX86" fmla="*/ 126363 w 734941"/>
                    <a:gd name="connsiteY86" fmla="*/ 66781 h 72236"/>
                    <a:gd name="connsiteX87" fmla="*/ 126158 w 734941"/>
                    <a:gd name="connsiteY87" fmla="*/ 69135 h 72236"/>
                    <a:gd name="connsiteX88" fmla="*/ 125544 w 734941"/>
                    <a:gd name="connsiteY88" fmla="*/ 70414 h 72236"/>
                    <a:gd name="connsiteX89" fmla="*/ 124316 w 734941"/>
                    <a:gd name="connsiteY89" fmla="*/ 71181 h 72236"/>
                    <a:gd name="connsiteX90" fmla="*/ 122449 w 734941"/>
                    <a:gd name="connsiteY90" fmla="*/ 71769 h 72236"/>
                    <a:gd name="connsiteX91" fmla="*/ 120224 w 734941"/>
                    <a:gd name="connsiteY91" fmla="*/ 72153 h 72236"/>
                    <a:gd name="connsiteX92" fmla="*/ 117870 w 734941"/>
                    <a:gd name="connsiteY92" fmla="*/ 72306 h 72236"/>
                    <a:gd name="connsiteX93" fmla="*/ 111732 w 734941"/>
                    <a:gd name="connsiteY93" fmla="*/ 71360 h 72236"/>
                    <a:gd name="connsiteX94" fmla="*/ 107536 w 734941"/>
                    <a:gd name="connsiteY94" fmla="*/ 68495 h 72236"/>
                    <a:gd name="connsiteX95" fmla="*/ 105157 w 734941"/>
                    <a:gd name="connsiteY95" fmla="*/ 63635 h 72236"/>
                    <a:gd name="connsiteX96" fmla="*/ 104415 w 734941"/>
                    <a:gd name="connsiteY96" fmla="*/ 56703 h 72236"/>
                    <a:gd name="connsiteX97" fmla="*/ 104415 w 734941"/>
                    <a:gd name="connsiteY97" fmla="*/ 29793 h 72236"/>
                    <a:gd name="connsiteX98" fmla="*/ 97969 w 734941"/>
                    <a:gd name="connsiteY98" fmla="*/ 29793 h 72236"/>
                    <a:gd name="connsiteX99" fmla="*/ 96741 w 734941"/>
                    <a:gd name="connsiteY99" fmla="*/ 28975 h 72236"/>
                    <a:gd name="connsiteX100" fmla="*/ 96281 w 734941"/>
                    <a:gd name="connsiteY100" fmla="*/ 26314 h 72236"/>
                    <a:gd name="connsiteX101" fmla="*/ 96409 w 734941"/>
                    <a:gd name="connsiteY101" fmla="*/ 24677 h 72236"/>
                    <a:gd name="connsiteX102" fmla="*/ 96741 w 734941"/>
                    <a:gd name="connsiteY102" fmla="*/ 23577 h 72236"/>
                    <a:gd name="connsiteX103" fmla="*/ 97278 w 734941"/>
                    <a:gd name="connsiteY103" fmla="*/ 22963 h 72236"/>
                    <a:gd name="connsiteX104" fmla="*/ 98020 w 734941"/>
                    <a:gd name="connsiteY104" fmla="*/ 22784 h 72236"/>
                    <a:gd name="connsiteX105" fmla="*/ 104415 w 734941"/>
                    <a:gd name="connsiteY105" fmla="*/ 22784 h 72236"/>
                    <a:gd name="connsiteX106" fmla="*/ 104415 w 734941"/>
                    <a:gd name="connsiteY106" fmla="*/ 11836 h 72236"/>
                    <a:gd name="connsiteX107" fmla="*/ 104594 w 734941"/>
                    <a:gd name="connsiteY107" fmla="*/ 11171 h 72236"/>
                    <a:gd name="connsiteX108" fmla="*/ 105259 w 734941"/>
                    <a:gd name="connsiteY108" fmla="*/ 10634 h 72236"/>
                    <a:gd name="connsiteX109" fmla="*/ 106564 w 734941"/>
                    <a:gd name="connsiteY109" fmla="*/ 10301 h 72236"/>
                    <a:gd name="connsiteX110" fmla="*/ 108610 w 734941"/>
                    <a:gd name="connsiteY110" fmla="*/ 10199 h 72236"/>
                    <a:gd name="connsiteX111" fmla="*/ 110708 w 734941"/>
                    <a:gd name="connsiteY111" fmla="*/ 10301 h 72236"/>
                    <a:gd name="connsiteX112" fmla="*/ 111987 w 734941"/>
                    <a:gd name="connsiteY112" fmla="*/ 10634 h 72236"/>
                    <a:gd name="connsiteX113" fmla="*/ 112652 w 734941"/>
                    <a:gd name="connsiteY113" fmla="*/ 11171 h 72236"/>
                    <a:gd name="connsiteX114" fmla="*/ 112856 w 734941"/>
                    <a:gd name="connsiteY114" fmla="*/ 11836 h 72236"/>
                    <a:gd name="connsiteX115" fmla="*/ 112856 w 734941"/>
                    <a:gd name="connsiteY115" fmla="*/ 22784 h 72236"/>
                    <a:gd name="connsiteX116" fmla="*/ 124674 w 734941"/>
                    <a:gd name="connsiteY116" fmla="*/ 22784 h 72236"/>
                    <a:gd name="connsiteX117" fmla="*/ 125390 w 734941"/>
                    <a:gd name="connsiteY117" fmla="*/ 22963 h 72236"/>
                    <a:gd name="connsiteX118" fmla="*/ 125928 w 734941"/>
                    <a:gd name="connsiteY118" fmla="*/ 23577 h 72236"/>
                    <a:gd name="connsiteX119" fmla="*/ 126260 w 734941"/>
                    <a:gd name="connsiteY119" fmla="*/ 24677 h 72236"/>
                    <a:gd name="connsiteX120" fmla="*/ 126363 w 734941"/>
                    <a:gd name="connsiteY120" fmla="*/ 26314 h 72236"/>
                    <a:gd name="connsiteX121" fmla="*/ 125902 w 734941"/>
                    <a:gd name="connsiteY121" fmla="*/ 28975 h 72236"/>
                    <a:gd name="connsiteX122" fmla="*/ 124674 w 734941"/>
                    <a:gd name="connsiteY122" fmla="*/ 29793 h 72236"/>
                    <a:gd name="connsiteX123" fmla="*/ 112856 w 734941"/>
                    <a:gd name="connsiteY123" fmla="*/ 29793 h 72236"/>
                    <a:gd name="connsiteX124" fmla="*/ 112856 w 734941"/>
                    <a:gd name="connsiteY124" fmla="*/ 55475 h 72236"/>
                    <a:gd name="connsiteX125" fmla="*/ 114263 w 734941"/>
                    <a:gd name="connsiteY125" fmla="*/ 62663 h 72236"/>
                    <a:gd name="connsiteX126" fmla="*/ 119303 w 734941"/>
                    <a:gd name="connsiteY126" fmla="*/ 65093 h 72236"/>
                    <a:gd name="connsiteX127" fmla="*/ 121400 w 734941"/>
                    <a:gd name="connsiteY127" fmla="*/ 64863 h 72236"/>
                    <a:gd name="connsiteX128" fmla="*/ 123038 w 734941"/>
                    <a:gd name="connsiteY128" fmla="*/ 64377 h 72236"/>
                    <a:gd name="connsiteX129" fmla="*/ 124265 w 734941"/>
                    <a:gd name="connsiteY129" fmla="*/ 63891 h 72236"/>
                    <a:gd name="connsiteX130" fmla="*/ 125186 w 734941"/>
                    <a:gd name="connsiteY130" fmla="*/ 63661 h 72236"/>
                    <a:gd name="connsiteX131" fmla="*/ 125672 w 734941"/>
                    <a:gd name="connsiteY131" fmla="*/ 63788 h 72236"/>
                    <a:gd name="connsiteX132" fmla="*/ 126030 w 734941"/>
                    <a:gd name="connsiteY132" fmla="*/ 64274 h 72236"/>
                    <a:gd name="connsiteX133" fmla="*/ 126260 w 734941"/>
                    <a:gd name="connsiteY133" fmla="*/ 65247 h 72236"/>
                    <a:gd name="connsiteX134" fmla="*/ 126363 w 734941"/>
                    <a:gd name="connsiteY134" fmla="*/ 66781 h 72236"/>
                    <a:gd name="connsiteX135" fmla="*/ 176795 w 734941"/>
                    <a:gd name="connsiteY135" fmla="*/ 70158 h 72236"/>
                    <a:gd name="connsiteX136" fmla="*/ 176591 w 734941"/>
                    <a:gd name="connsiteY136" fmla="*/ 70848 h 72236"/>
                    <a:gd name="connsiteX137" fmla="*/ 175925 w 734941"/>
                    <a:gd name="connsiteY137" fmla="*/ 71334 h 72236"/>
                    <a:gd name="connsiteX138" fmla="*/ 174647 w 734941"/>
                    <a:gd name="connsiteY138" fmla="*/ 71641 h 72236"/>
                    <a:gd name="connsiteX139" fmla="*/ 172600 w 734941"/>
                    <a:gd name="connsiteY139" fmla="*/ 71744 h 72236"/>
                    <a:gd name="connsiteX140" fmla="*/ 170503 w 734941"/>
                    <a:gd name="connsiteY140" fmla="*/ 71641 h 72236"/>
                    <a:gd name="connsiteX141" fmla="*/ 169223 w 734941"/>
                    <a:gd name="connsiteY141" fmla="*/ 71334 h 72236"/>
                    <a:gd name="connsiteX142" fmla="*/ 168559 w 734941"/>
                    <a:gd name="connsiteY142" fmla="*/ 70848 h 72236"/>
                    <a:gd name="connsiteX143" fmla="*/ 168354 w 734941"/>
                    <a:gd name="connsiteY143" fmla="*/ 70158 h 72236"/>
                    <a:gd name="connsiteX144" fmla="*/ 168354 w 734941"/>
                    <a:gd name="connsiteY144" fmla="*/ 43197 h 72236"/>
                    <a:gd name="connsiteX145" fmla="*/ 167740 w 734941"/>
                    <a:gd name="connsiteY145" fmla="*/ 36853 h 72236"/>
                    <a:gd name="connsiteX146" fmla="*/ 165950 w 734941"/>
                    <a:gd name="connsiteY146" fmla="*/ 32709 h 72236"/>
                    <a:gd name="connsiteX147" fmla="*/ 162906 w 734941"/>
                    <a:gd name="connsiteY147" fmla="*/ 30049 h 72236"/>
                    <a:gd name="connsiteX148" fmla="*/ 158582 w 734941"/>
                    <a:gd name="connsiteY148" fmla="*/ 29128 h 72236"/>
                    <a:gd name="connsiteX149" fmla="*/ 152238 w 734941"/>
                    <a:gd name="connsiteY149" fmla="*/ 31379 h 72236"/>
                    <a:gd name="connsiteX150" fmla="*/ 145588 w 734941"/>
                    <a:gd name="connsiteY150" fmla="*/ 37979 h 72236"/>
                    <a:gd name="connsiteX151" fmla="*/ 145588 w 734941"/>
                    <a:gd name="connsiteY151" fmla="*/ 70158 h 72236"/>
                    <a:gd name="connsiteX152" fmla="*/ 145383 w 734941"/>
                    <a:gd name="connsiteY152" fmla="*/ 70848 h 72236"/>
                    <a:gd name="connsiteX153" fmla="*/ 144718 w 734941"/>
                    <a:gd name="connsiteY153" fmla="*/ 71334 h 72236"/>
                    <a:gd name="connsiteX154" fmla="*/ 143439 w 734941"/>
                    <a:gd name="connsiteY154" fmla="*/ 71641 h 72236"/>
                    <a:gd name="connsiteX155" fmla="*/ 141342 w 734941"/>
                    <a:gd name="connsiteY155" fmla="*/ 71744 h 72236"/>
                    <a:gd name="connsiteX156" fmla="*/ 139295 w 734941"/>
                    <a:gd name="connsiteY156" fmla="*/ 71641 h 72236"/>
                    <a:gd name="connsiteX157" fmla="*/ 137991 w 734941"/>
                    <a:gd name="connsiteY157" fmla="*/ 71334 h 72236"/>
                    <a:gd name="connsiteX158" fmla="*/ 137325 w 734941"/>
                    <a:gd name="connsiteY158" fmla="*/ 70848 h 72236"/>
                    <a:gd name="connsiteX159" fmla="*/ 137146 w 734941"/>
                    <a:gd name="connsiteY159" fmla="*/ 70158 h 72236"/>
                    <a:gd name="connsiteX160" fmla="*/ 137146 w 734941"/>
                    <a:gd name="connsiteY160" fmla="*/ 1809 h 72236"/>
                    <a:gd name="connsiteX161" fmla="*/ 137325 w 734941"/>
                    <a:gd name="connsiteY161" fmla="*/ 1093 h 72236"/>
                    <a:gd name="connsiteX162" fmla="*/ 137991 w 734941"/>
                    <a:gd name="connsiteY162" fmla="*/ 581 h 72236"/>
                    <a:gd name="connsiteX163" fmla="*/ 139295 w 734941"/>
                    <a:gd name="connsiteY163" fmla="*/ 274 h 72236"/>
                    <a:gd name="connsiteX164" fmla="*/ 141342 w 734941"/>
                    <a:gd name="connsiteY164" fmla="*/ 172 h 72236"/>
                    <a:gd name="connsiteX165" fmla="*/ 143439 w 734941"/>
                    <a:gd name="connsiteY165" fmla="*/ 274 h 72236"/>
                    <a:gd name="connsiteX166" fmla="*/ 144718 w 734941"/>
                    <a:gd name="connsiteY166" fmla="*/ 581 h 72236"/>
                    <a:gd name="connsiteX167" fmla="*/ 145383 w 734941"/>
                    <a:gd name="connsiteY167" fmla="*/ 1093 h 72236"/>
                    <a:gd name="connsiteX168" fmla="*/ 145588 w 734941"/>
                    <a:gd name="connsiteY168" fmla="*/ 1809 h 72236"/>
                    <a:gd name="connsiteX169" fmla="*/ 145588 w 734941"/>
                    <a:gd name="connsiteY169" fmla="*/ 29384 h 72236"/>
                    <a:gd name="connsiteX170" fmla="*/ 152903 w 734941"/>
                    <a:gd name="connsiteY170" fmla="*/ 23680 h 72236"/>
                    <a:gd name="connsiteX171" fmla="*/ 160322 w 734941"/>
                    <a:gd name="connsiteY171" fmla="*/ 21812 h 72236"/>
                    <a:gd name="connsiteX172" fmla="*/ 168073 w 734941"/>
                    <a:gd name="connsiteY172" fmla="*/ 23373 h 72236"/>
                    <a:gd name="connsiteX173" fmla="*/ 173163 w 734941"/>
                    <a:gd name="connsiteY173" fmla="*/ 27542 h 72236"/>
                    <a:gd name="connsiteX174" fmla="*/ 175951 w 734941"/>
                    <a:gd name="connsiteY174" fmla="*/ 33656 h 72236"/>
                    <a:gd name="connsiteX175" fmla="*/ 176795 w 734941"/>
                    <a:gd name="connsiteY175" fmla="*/ 42122 h 72236"/>
                    <a:gd name="connsiteX176" fmla="*/ 244435 w 734941"/>
                    <a:gd name="connsiteY176" fmla="*/ 57624 h 72236"/>
                    <a:gd name="connsiteX177" fmla="*/ 243130 w 734941"/>
                    <a:gd name="connsiteY177" fmla="*/ 63916 h 72236"/>
                    <a:gd name="connsiteX178" fmla="*/ 239421 w 734941"/>
                    <a:gd name="connsiteY178" fmla="*/ 68572 h 72236"/>
                    <a:gd name="connsiteX179" fmla="*/ 233692 w 734941"/>
                    <a:gd name="connsiteY179" fmla="*/ 71437 h 72236"/>
                    <a:gd name="connsiteX180" fmla="*/ 226375 w 734941"/>
                    <a:gd name="connsiteY180" fmla="*/ 72409 h 72236"/>
                    <a:gd name="connsiteX181" fmla="*/ 221694 w 734941"/>
                    <a:gd name="connsiteY181" fmla="*/ 72025 h 72236"/>
                    <a:gd name="connsiteX182" fmla="*/ 217704 w 734941"/>
                    <a:gd name="connsiteY182" fmla="*/ 71053 h 72236"/>
                    <a:gd name="connsiteX183" fmla="*/ 214711 w 734941"/>
                    <a:gd name="connsiteY183" fmla="*/ 69825 h 72236"/>
                    <a:gd name="connsiteX184" fmla="*/ 212920 w 734941"/>
                    <a:gd name="connsiteY184" fmla="*/ 68674 h 72236"/>
                    <a:gd name="connsiteX185" fmla="*/ 212101 w 734941"/>
                    <a:gd name="connsiteY185" fmla="*/ 67242 h 72236"/>
                    <a:gd name="connsiteX186" fmla="*/ 211846 w 734941"/>
                    <a:gd name="connsiteY186" fmla="*/ 64735 h 72236"/>
                    <a:gd name="connsiteX187" fmla="*/ 211948 w 734941"/>
                    <a:gd name="connsiteY187" fmla="*/ 63098 h 72236"/>
                    <a:gd name="connsiteX188" fmla="*/ 212204 w 734941"/>
                    <a:gd name="connsiteY188" fmla="*/ 62023 h 72236"/>
                    <a:gd name="connsiteX189" fmla="*/ 212638 w 734941"/>
                    <a:gd name="connsiteY189" fmla="*/ 61435 h 72236"/>
                    <a:gd name="connsiteX190" fmla="*/ 213278 w 734941"/>
                    <a:gd name="connsiteY190" fmla="*/ 61256 h 72236"/>
                    <a:gd name="connsiteX191" fmla="*/ 214941 w 734941"/>
                    <a:gd name="connsiteY191" fmla="*/ 61947 h 72236"/>
                    <a:gd name="connsiteX192" fmla="*/ 217652 w 734941"/>
                    <a:gd name="connsiteY192" fmla="*/ 63456 h 72236"/>
                    <a:gd name="connsiteX193" fmla="*/ 221464 w 734941"/>
                    <a:gd name="connsiteY193" fmla="*/ 64965 h 72236"/>
                    <a:gd name="connsiteX194" fmla="*/ 226529 w 734941"/>
                    <a:gd name="connsiteY194" fmla="*/ 65656 h 72236"/>
                    <a:gd name="connsiteX195" fmla="*/ 230417 w 734941"/>
                    <a:gd name="connsiteY195" fmla="*/ 65195 h 72236"/>
                    <a:gd name="connsiteX196" fmla="*/ 233435 w 734941"/>
                    <a:gd name="connsiteY196" fmla="*/ 63840 h 72236"/>
                    <a:gd name="connsiteX197" fmla="*/ 235405 w 734941"/>
                    <a:gd name="connsiteY197" fmla="*/ 61563 h 72236"/>
                    <a:gd name="connsiteX198" fmla="*/ 236096 w 734941"/>
                    <a:gd name="connsiteY198" fmla="*/ 58289 h 72236"/>
                    <a:gd name="connsiteX199" fmla="*/ 235098 w 734941"/>
                    <a:gd name="connsiteY199" fmla="*/ 55015 h 72236"/>
                    <a:gd name="connsiteX200" fmla="*/ 232463 w 734941"/>
                    <a:gd name="connsiteY200" fmla="*/ 52661 h 72236"/>
                    <a:gd name="connsiteX201" fmla="*/ 228779 w 734941"/>
                    <a:gd name="connsiteY201" fmla="*/ 50845 h 72236"/>
                    <a:gd name="connsiteX202" fmla="*/ 224559 w 734941"/>
                    <a:gd name="connsiteY202" fmla="*/ 49182 h 72236"/>
                    <a:gd name="connsiteX203" fmla="*/ 220313 w 734941"/>
                    <a:gd name="connsiteY203" fmla="*/ 47213 h 72236"/>
                    <a:gd name="connsiteX204" fmla="*/ 216604 w 734941"/>
                    <a:gd name="connsiteY204" fmla="*/ 44527 h 72236"/>
                    <a:gd name="connsiteX205" fmla="*/ 213969 w 734941"/>
                    <a:gd name="connsiteY205" fmla="*/ 40741 h 72236"/>
                    <a:gd name="connsiteX206" fmla="*/ 212972 w 734941"/>
                    <a:gd name="connsiteY206" fmla="*/ 35472 h 72236"/>
                    <a:gd name="connsiteX207" fmla="*/ 214020 w 734941"/>
                    <a:gd name="connsiteY207" fmla="*/ 30279 h 72236"/>
                    <a:gd name="connsiteX208" fmla="*/ 217167 w 734941"/>
                    <a:gd name="connsiteY208" fmla="*/ 25931 h 72236"/>
                    <a:gd name="connsiteX209" fmla="*/ 222410 w 734941"/>
                    <a:gd name="connsiteY209" fmla="*/ 22938 h 72236"/>
                    <a:gd name="connsiteX210" fmla="*/ 229752 w 734941"/>
                    <a:gd name="connsiteY210" fmla="*/ 21812 h 72236"/>
                    <a:gd name="connsiteX211" fmla="*/ 233435 w 734941"/>
                    <a:gd name="connsiteY211" fmla="*/ 22119 h 72236"/>
                    <a:gd name="connsiteX212" fmla="*/ 236760 w 734941"/>
                    <a:gd name="connsiteY212" fmla="*/ 22887 h 72236"/>
                    <a:gd name="connsiteX213" fmla="*/ 239293 w 734941"/>
                    <a:gd name="connsiteY213" fmla="*/ 23884 h 72236"/>
                    <a:gd name="connsiteX214" fmla="*/ 240879 w 734941"/>
                    <a:gd name="connsiteY214" fmla="*/ 24831 h 72236"/>
                    <a:gd name="connsiteX215" fmla="*/ 241595 w 734941"/>
                    <a:gd name="connsiteY215" fmla="*/ 25547 h 72236"/>
                    <a:gd name="connsiteX216" fmla="*/ 241851 w 734941"/>
                    <a:gd name="connsiteY216" fmla="*/ 26238 h 72236"/>
                    <a:gd name="connsiteX217" fmla="*/ 242005 w 734941"/>
                    <a:gd name="connsiteY217" fmla="*/ 27184 h 72236"/>
                    <a:gd name="connsiteX218" fmla="*/ 242081 w 734941"/>
                    <a:gd name="connsiteY218" fmla="*/ 28565 h 72236"/>
                    <a:gd name="connsiteX219" fmla="*/ 242005 w 734941"/>
                    <a:gd name="connsiteY219" fmla="*/ 30075 h 72236"/>
                    <a:gd name="connsiteX220" fmla="*/ 241749 w 734941"/>
                    <a:gd name="connsiteY220" fmla="*/ 31123 h 72236"/>
                    <a:gd name="connsiteX221" fmla="*/ 241313 w 734941"/>
                    <a:gd name="connsiteY221" fmla="*/ 31712 h 72236"/>
                    <a:gd name="connsiteX222" fmla="*/ 240751 w 734941"/>
                    <a:gd name="connsiteY222" fmla="*/ 31891 h 72236"/>
                    <a:gd name="connsiteX223" fmla="*/ 239421 w 734941"/>
                    <a:gd name="connsiteY223" fmla="*/ 31328 h 72236"/>
                    <a:gd name="connsiteX224" fmla="*/ 237170 w 734941"/>
                    <a:gd name="connsiteY224" fmla="*/ 30126 h 72236"/>
                    <a:gd name="connsiteX225" fmla="*/ 233921 w 734941"/>
                    <a:gd name="connsiteY225" fmla="*/ 28923 h 72236"/>
                    <a:gd name="connsiteX226" fmla="*/ 229649 w 734941"/>
                    <a:gd name="connsiteY226" fmla="*/ 28361 h 72236"/>
                    <a:gd name="connsiteX227" fmla="*/ 225864 w 734941"/>
                    <a:gd name="connsiteY227" fmla="*/ 28847 h 72236"/>
                    <a:gd name="connsiteX228" fmla="*/ 223178 w 734941"/>
                    <a:gd name="connsiteY228" fmla="*/ 30228 h 72236"/>
                    <a:gd name="connsiteX229" fmla="*/ 221592 w 734941"/>
                    <a:gd name="connsiteY229" fmla="*/ 32351 h 72236"/>
                    <a:gd name="connsiteX230" fmla="*/ 221055 w 734941"/>
                    <a:gd name="connsiteY230" fmla="*/ 35011 h 72236"/>
                    <a:gd name="connsiteX231" fmla="*/ 222078 w 734941"/>
                    <a:gd name="connsiteY231" fmla="*/ 38362 h 72236"/>
                    <a:gd name="connsiteX232" fmla="*/ 224738 w 734941"/>
                    <a:gd name="connsiteY232" fmla="*/ 40741 h 72236"/>
                    <a:gd name="connsiteX233" fmla="*/ 228473 w 734941"/>
                    <a:gd name="connsiteY233" fmla="*/ 42583 h 72236"/>
                    <a:gd name="connsiteX234" fmla="*/ 232745 w 734941"/>
                    <a:gd name="connsiteY234" fmla="*/ 44271 h 72236"/>
                    <a:gd name="connsiteX235" fmla="*/ 237042 w 734941"/>
                    <a:gd name="connsiteY235" fmla="*/ 46215 h 72236"/>
                    <a:gd name="connsiteX236" fmla="*/ 240802 w 734941"/>
                    <a:gd name="connsiteY236" fmla="*/ 48824 h 72236"/>
                    <a:gd name="connsiteX237" fmla="*/ 243437 w 734941"/>
                    <a:gd name="connsiteY237" fmla="*/ 52508 h 72236"/>
                    <a:gd name="connsiteX238" fmla="*/ 244435 w 734941"/>
                    <a:gd name="connsiteY238" fmla="*/ 57624 h 72236"/>
                    <a:gd name="connsiteX239" fmla="*/ 279001 w 734941"/>
                    <a:gd name="connsiteY239" fmla="*/ 66781 h 72236"/>
                    <a:gd name="connsiteX240" fmla="*/ 278796 w 734941"/>
                    <a:gd name="connsiteY240" fmla="*/ 69135 h 72236"/>
                    <a:gd name="connsiteX241" fmla="*/ 278182 w 734941"/>
                    <a:gd name="connsiteY241" fmla="*/ 70414 h 72236"/>
                    <a:gd name="connsiteX242" fmla="*/ 276954 w 734941"/>
                    <a:gd name="connsiteY242" fmla="*/ 71181 h 72236"/>
                    <a:gd name="connsiteX243" fmla="*/ 275087 w 734941"/>
                    <a:gd name="connsiteY243" fmla="*/ 71769 h 72236"/>
                    <a:gd name="connsiteX244" fmla="*/ 272862 w 734941"/>
                    <a:gd name="connsiteY244" fmla="*/ 72153 h 72236"/>
                    <a:gd name="connsiteX245" fmla="*/ 270509 w 734941"/>
                    <a:gd name="connsiteY245" fmla="*/ 72306 h 72236"/>
                    <a:gd name="connsiteX246" fmla="*/ 264370 w 734941"/>
                    <a:gd name="connsiteY246" fmla="*/ 71360 h 72236"/>
                    <a:gd name="connsiteX247" fmla="*/ 260174 w 734941"/>
                    <a:gd name="connsiteY247" fmla="*/ 68495 h 72236"/>
                    <a:gd name="connsiteX248" fmla="*/ 257795 w 734941"/>
                    <a:gd name="connsiteY248" fmla="*/ 63635 h 72236"/>
                    <a:gd name="connsiteX249" fmla="*/ 257053 w 734941"/>
                    <a:gd name="connsiteY249" fmla="*/ 56703 h 72236"/>
                    <a:gd name="connsiteX250" fmla="*/ 257053 w 734941"/>
                    <a:gd name="connsiteY250" fmla="*/ 29793 h 72236"/>
                    <a:gd name="connsiteX251" fmla="*/ 250607 w 734941"/>
                    <a:gd name="connsiteY251" fmla="*/ 29793 h 72236"/>
                    <a:gd name="connsiteX252" fmla="*/ 249379 w 734941"/>
                    <a:gd name="connsiteY252" fmla="*/ 28975 h 72236"/>
                    <a:gd name="connsiteX253" fmla="*/ 248919 w 734941"/>
                    <a:gd name="connsiteY253" fmla="*/ 26314 h 72236"/>
                    <a:gd name="connsiteX254" fmla="*/ 249047 w 734941"/>
                    <a:gd name="connsiteY254" fmla="*/ 24677 h 72236"/>
                    <a:gd name="connsiteX255" fmla="*/ 249379 w 734941"/>
                    <a:gd name="connsiteY255" fmla="*/ 23577 h 72236"/>
                    <a:gd name="connsiteX256" fmla="*/ 249916 w 734941"/>
                    <a:gd name="connsiteY256" fmla="*/ 22963 h 72236"/>
                    <a:gd name="connsiteX257" fmla="*/ 250658 w 734941"/>
                    <a:gd name="connsiteY257" fmla="*/ 22784 h 72236"/>
                    <a:gd name="connsiteX258" fmla="*/ 257053 w 734941"/>
                    <a:gd name="connsiteY258" fmla="*/ 22784 h 72236"/>
                    <a:gd name="connsiteX259" fmla="*/ 257053 w 734941"/>
                    <a:gd name="connsiteY259" fmla="*/ 11836 h 72236"/>
                    <a:gd name="connsiteX260" fmla="*/ 257233 w 734941"/>
                    <a:gd name="connsiteY260" fmla="*/ 11171 h 72236"/>
                    <a:gd name="connsiteX261" fmla="*/ 257897 w 734941"/>
                    <a:gd name="connsiteY261" fmla="*/ 10634 h 72236"/>
                    <a:gd name="connsiteX262" fmla="*/ 259202 w 734941"/>
                    <a:gd name="connsiteY262" fmla="*/ 10301 h 72236"/>
                    <a:gd name="connsiteX263" fmla="*/ 261248 w 734941"/>
                    <a:gd name="connsiteY263" fmla="*/ 10199 h 72236"/>
                    <a:gd name="connsiteX264" fmla="*/ 263346 w 734941"/>
                    <a:gd name="connsiteY264" fmla="*/ 10301 h 72236"/>
                    <a:gd name="connsiteX265" fmla="*/ 264625 w 734941"/>
                    <a:gd name="connsiteY265" fmla="*/ 10634 h 72236"/>
                    <a:gd name="connsiteX266" fmla="*/ 265290 w 734941"/>
                    <a:gd name="connsiteY266" fmla="*/ 11171 h 72236"/>
                    <a:gd name="connsiteX267" fmla="*/ 265495 w 734941"/>
                    <a:gd name="connsiteY267" fmla="*/ 11836 h 72236"/>
                    <a:gd name="connsiteX268" fmla="*/ 265495 w 734941"/>
                    <a:gd name="connsiteY268" fmla="*/ 22784 h 72236"/>
                    <a:gd name="connsiteX269" fmla="*/ 277312 w 734941"/>
                    <a:gd name="connsiteY269" fmla="*/ 22784 h 72236"/>
                    <a:gd name="connsiteX270" fmla="*/ 278028 w 734941"/>
                    <a:gd name="connsiteY270" fmla="*/ 22963 h 72236"/>
                    <a:gd name="connsiteX271" fmla="*/ 278566 w 734941"/>
                    <a:gd name="connsiteY271" fmla="*/ 23577 h 72236"/>
                    <a:gd name="connsiteX272" fmla="*/ 278898 w 734941"/>
                    <a:gd name="connsiteY272" fmla="*/ 24677 h 72236"/>
                    <a:gd name="connsiteX273" fmla="*/ 279001 w 734941"/>
                    <a:gd name="connsiteY273" fmla="*/ 26314 h 72236"/>
                    <a:gd name="connsiteX274" fmla="*/ 278540 w 734941"/>
                    <a:gd name="connsiteY274" fmla="*/ 28975 h 72236"/>
                    <a:gd name="connsiteX275" fmla="*/ 277312 w 734941"/>
                    <a:gd name="connsiteY275" fmla="*/ 29793 h 72236"/>
                    <a:gd name="connsiteX276" fmla="*/ 265495 w 734941"/>
                    <a:gd name="connsiteY276" fmla="*/ 29793 h 72236"/>
                    <a:gd name="connsiteX277" fmla="*/ 265495 w 734941"/>
                    <a:gd name="connsiteY277" fmla="*/ 55475 h 72236"/>
                    <a:gd name="connsiteX278" fmla="*/ 266901 w 734941"/>
                    <a:gd name="connsiteY278" fmla="*/ 62663 h 72236"/>
                    <a:gd name="connsiteX279" fmla="*/ 271941 w 734941"/>
                    <a:gd name="connsiteY279" fmla="*/ 65093 h 72236"/>
                    <a:gd name="connsiteX280" fmla="*/ 274038 w 734941"/>
                    <a:gd name="connsiteY280" fmla="*/ 64863 h 72236"/>
                    <a:gd name="connsiteX281" fmla="*/ 275676 w 734941"/>
                    <a:gd name="connsiteY281" fmla="*/ 64377 h 72236"/>
                    <a:gd name="connsiteX282" fmla="*/ 276904 w 734941"/>
                    <a:gd name="connsiteY282" fmla="*/ 63891 h 72236"/>
                    <a:gd name="connsiteX283" fmla="*/ 277824 w 734941"/>
                    <a:gd name="connsiteY283" fmla="*/ 63661 h 72236"/>
                    <a:gd name="connsiteX284" fmla="*/ 278310 w 734941"/>
                    <a:gd name="connsiteY284" fmla="*/ 63788 h 72236"/>
                    <a:gd name="connsiteX285" fmla="*/ 278669 w 734941"/>
                    <a:gd name="connsiteY285" fmla="*/ 64274 h 72236"/>
                    <a:gd name="connsiteX286" fmla="*/ 278898 w 734941"/>
                    <a:gd name="connsiteY286" fmla="*/ 65247 h 72236"/>
                    <a:gd name="connsiteX287" fmla="*/ 279001 w 734941"/>
                    <a:gd name="connsiteY287" fmla="*/ 66781 h 72236"/>
                    <a:gd name="connsiteX288" fmla="*/ 323201 w 734941"/>
                    <a:gd name="connsiteY288" fmla="*/ 70209 h 72236"/>
                    <a:gd name="connsiteX289" fmla="*/ 322791 w 734941"/>
                    <a:gd name="connsiteY289" fmla="*/ 71130 h 72236"/>
                    <a:gd name="connsiteX290" fmla="*/ 321666 w 734941"/>
                    <a:gd name="connsiteY290" fmla="*/ 71590 h 72236"/>
                    <a:gd name="connsiteX291" fmla="*/ 319569 w 734941"/>
                    <a:gd name="connsiteY291" fmla="*/ 71744 h 72236"/>
                    <a:gd name="connsiteX292" fmla="*/ 317446 w 734941"/>
                    <a:gd name="connsiteY292" fmla="*/ 71590 h 72236"/>
                    <a:gd name="connsiteX293" fmla="*/ 316294 w 734941"/>
                    <a:gd name="connsiteY293" fmla="*/ 71130 h 72236"/>
                    <a:gd name="connsiteX294" fmla="*/ 315936 w 734941"/>
                    <a:gd name="connsiteY294" fmla="*/ 70209 h 72236"/>
                    <a:gd name="connsiteX295" fmla="*/ 315936 w 734941"/>
                    <a:gd name="connsiteY295" fmla="*/ 65605 h 72236"/>
                    <a:gd name="connsiteX296" fmla="*/ 309209 w 734941"/>
                    <a:gd name="connsiteY296" fmla="*/ 70618 h 72236"/>
                    <a:gd name="connsiteX297" fmla="*/ 301356 w 734941"/>
                    <a:gd name="connsiteY297" fmla="*/ 72409 h 72236"/>
                    <a:gd name="connsiteX298" fmla="*/ 294782 w 734941"/>
                    <a:gd name="connsiteY298" fmla="*/ 71462 h 72236"/>
                    <a:gd name="connsiteX299" fmla="*/ 289768 w 734941"/>
                    <a:gd name="connsiteY299" fmla="*/ 68725 h 72236"/>
                    <a:gd name="connsiteX300" fmla="*/ 286545 w 734941"/>
                    <a:gd name="connsiteY300" fmla="*/ 64326 h 72236"/>
                    <a:gd name="connsiteX301" fmla="*/ 285394 w 734941"/>
                    <a:gd name="connsiteY301" fmla="*/ 58391 h 72236"/>
                    <a:gd name="connsiteX302" fmla="*/ 286980 w 734941"/>
                    <a:gd name="connsiteY302" fmla="*/ 51638 h 72236"/>
                    <a:gd name="connsiteX303" fmla="*/ 291533 w 734941"/>
                    <a:gd name="connsiteY303" fmla="*/ 46880 h 72236"/>
                    <a:gd name="connsiteX304" fmla="*/ 298798 w 734941"/>
                    <a:gd name="connsiteY304" fmla="*/ 44041 h 72236"/>
                    <a:gd name="connsiteX305" fmla="*/ 308467 w 734941"/>
                    <a:gd name="connsiteY305" fmla="*/ 43095 h 72236"/>
                    <a:gd name="connsiteX306" fmla="*/ 314811 w 734941"/>
                    <a:gd name="connsiteY306" fmla="*/ 43095 h 72236"/>
                    <a:gd name="connsiteX307" fmla="*/ 314811 w 734941"/>
                    <a:gd name="connsiteY307" fmla="*/ 39513 h 72236"/>
                    <a:gd name="connsiteX308" fmla="*/ 314248 w 734941"/>
                    <a:gd name="connsiteY308" fmla="*/ 34807 h 72236"/>
                    <a:gd name="connsiteX309" fmla="*/ 312432 w 734941"/>
                    <a:gd name="connsiteY309" fmla="*/ 31405 h 72236"/>
                    <a:gd name="connsiteX310" fmla="*/ 309183 w 734941"/>
                    <a:gd name="connsiteY310" fmla="*/ 29358 h 72236"/>
                    <a:gd name="connsiteX311" fmla="*/ 304272 w 734941"/>
                    <a:gd name="connsiteY311" fmla="*/ 28668 h 72236"/>
                    <a:gd name="connsiteX312" fmla="*/ 298670 w 734941"/>
                    <a:gd name="connsiteY312" fmla="*/ 29409 h 72236"/>
                    <a:gd name="connsiteX313" fmla="*/ 294321 w 734941"/>
                    <a:gd name="connsiteY313" fmla="*/ 31047 h 72236"/>
                    <a:gd name="connsiteX314" fmla="*/ 291201 w 734941"/>
                    <a:gd name="connsiteY314" fmla="*/ 32684 h 72236"/>
                    <a:gd name="connsiteX315" fmla="*/ 289334 w 734941"/>
                    <a:gd name="connsiteY315" fmla="*/ 33425 h 72236"/>
                    <a:gd name="connsiteX316" fmla="*/ 288617 w 734941"/>
                    <a:gd name="connsiteY316" fmla="*/ 33221 h 72236"/>
                    <a:gd name="connsiteX317" fmla="*/ 288080 w 734941"/>
                    <a:gd name="connsiteY317" fmla="*/ 32607 h 72236"/>
                    <a:gd name="connsiteX318" fmla="*/ 287747 w 734941"/>
                    <a:gd name="connsiteY318" fmla="*/ 31558 h 72236"/>
                    <a:gd name="connsiteX319" fmla="*/ 287645 w 734941"/>
                    <a:gd name="connsiteY319" fmla="*/ 30151 h 72236"/>
                    <a:gd name="connsiteX320" fmla="*/ 287824 w 734941"/>
                    <a:gd name="connsiteY320" fmla="*/ 28130 h 72236"/>
                    <a:gd name="connsiteX321" fmla="*/ 288694 w 734941"/>
                    <a:gd name="connsiteY321" fmla="*/ 26724 h 72236"/>
                    <a:gd name="connsiteX322" fmla="*/ 291073 w 734941"/>
                    <a:gd name="connsiteY322" fmla="*/ 25163 h 72236"/>
                    <a:gd name="connsiteX323" fmla="*/ 294961 w 734941"/>
                    <a:gd name="connsiteY323" fmla="*/ 23526 h 72236"/>
                    <a:gd name="connsiteX324" fmla="*/ 299770 w 734941"/>
                    <a:gd name="connsiteY324" fmla="*/ 22298 h 72236"/>
                    <a:gd name="connsiteX325" fmla="*/ 305040 w 734941"/>
                    <a:gd name="connsiteY325" fmla="*/ 21812 h 72236"/>
                    <a:gd name="connsiteX326" fmla="*/ 313481 w 734941"/>
                    <a:gd name="connsiteY326" fmla="*/ 22938 h 72236"/>
                    <a:gd name="connsiteX327" fmla="*/ 319108 w 734941"/>
                    <a:gd name="connsiteY327" fmla="*/ 26238 h 72236"/>
                    <a:gd name="connsiteX328" fmla="*/ 322229 w 734941"/>
                    <a:gd name="connsiteY328" fmla="*/ 31635 h 72236"/>
                    <a:gd name="connsiteX329" fmla="*/ 323201 w 734941"/>
                    <a:gd name="connsiteY329" fmla="*/ 39155 h 72236"/>
                    <a:gd name="connsiteX330" fmla="*/ 314811 w 734941"/>
                    <a:gd name="connsiteY330" fmla="*/ 49182 h 72236"/>
                    <a:gd name="connsiteX331" fmla="*/ 307597 w 734941"/>
                    <a:gd name="connsiteY331" fmla="*/ 49182 h 72236"/>
                    <a:gd name="connsiteX332" fmla="*/ 301560 w 734941"/>
                    <a:gd name="connsiteY332" fmla="*/ 49771 h 72236"/>
                    <a:gd name="connsiteX333" fmla="*/ 297314 w 734941"/>
                    <a:gd name="connsiteY333" fmla="*/ 51510 h 72236"/>
                    <a:gd name="connsiteX334" fmla="*/ 294832 w 734941"/>
                    <a:gd name="connsiteY334" fmla="*/ 54273 h 72236"/>
                    <a:gd name="connsiteX335" fmla="*/ 294040 w 734941"/>
                    <a:gd name="connsiteY335" fmla="*/ 57982 h 72236"/>
                    <a:gd name="connsiteX336" fmla="*/ 296316 w 734941"/>
                    <a:gd name="connsiteY336" fmla="*/ 63686 h 72236"/>
                    <a:gd name="connsiteX337" fmla="*/ 302686 w 734941"/>
                    <a:gd name="connsiteY337" fmla="*/ 65809 h 72236"/>
                    <a:gd name="connsiteX338" fmla="*/ 308850 w 734941"/>
                    <a:gd name="connsiteY338" fmla="*/ 64121 h 72236"/>
                    <a:gd name="connsiteX339" fmla="*/ 314811 w 734941"/>
                    <a:gd name="connsiteY339" fmla="*/ 58954 h 72236"/>
                    <a:gd name="connsiteX340" fmla="*/ 375931 w 734941"/>
                    <a:gd name="connsiteY340" fmla="*/ 70107 h 72236"/>
                    <a:gd name="connsiteX341" fmla="*/ 375726 w 734941"/>
                    <a:gd name="connsiteY341" fmla="*/ 70823 h 72236"/>
                    <a:gd name="connsiteX342" fmla="*/ 375036 w 734941"/>
                    <a:gd name="connsiteY342" fmla="*/ 71334 h 72236"/>
                    <a:gd name="connsiteX343" fmla="*/ 373680 w 734941"/>
                    <a:gd name="connsiteY343" fmla="*/ 71641 h 72236"/>
                    <a:gd name="connsiteX344" fmla="*/ 371480 w 734941"/>
                    <a:gd name="connsiteY344" fmla="*/ 71744 h 72236"/>
                    <a:gd name="connsiteX345" fmla="*/ 369204 w 734941"/>
                    <a:gd name="connsiteY345" fmla="*/ 71667 h 72236"/>
                    <a:gd name="connsiteX346" fmla="*/ 367694 w 734941"/>
                    <a:gd name="connsiteY346" fmla="*/ 71411 h 72236"/>
                    <a:gd name="connsiteX347" fmla="*/ 366697 w 734941"/>
                    <a:gd name="connsiteY347" fmla="*/ 70900 h 72236"/>
                    <a:gd name="connsiteX348" fmla="*/ 366006 w 734941"/>
                    <a:gd name="connsiteY348" fmla="*/ 70107 h 72236"/>
                    <a:gd name="connsiteX349" fmla="*/ 346566 w 734941"/>
                    <a:gd name="connsiteY349" fmla="*/ 44629 h 72236"/>
                    <a:gd name="connsiteX350" fmla="*/ 346566 w 734941"/>
                    <a:gd name="connsiteY350" fmla="*/ 70158 h 72236"/>
                    <a:gd name="connsiteX351" fmla="*/ 346361 w 734941"/>
                    <a:gd name="connsiteY351" fmla="*/ 70848 h 72236"/>
                    <a:gd name="connsiteX352" fmla="*/ 345696 w 734941"/>
                    <a:gd name="connsiteY352" fmla="*/ 71334 h 72236"/>
                    <a:gd name="connsiteX353" fmla="*/ 344417 w 734941"/>
                    <a:gd name="connsiteY353" fmla="*/ 71641 h 72236"/>
                    <a:gd name="connsiteX354" fmla="*/ 342319 w 734941"/>
                    <a:gd name="connsiteY354" fmla="*/ 71744 h 72236"/>
                    <a:gd name="connsiteX355" fmla="*/ 340272 w 734941"/>
                    <a:gd name="connsiteY355" fmla="*/ 71641 h 72236"/>
                    <a:gd name="connsiteX356" fmla="*/ 338969 w 734941"/>
                    <a:gd name="connsiteY356" fmla="*/ 71334 h 72236"/>
                    <a:gd name="connsiteX357" fmla="*/ 338303 w 734941"/>
                    <a:gd name="connsiteY357" fmla="*/ 70848 h 72236"/>
                    <a:gd name="connsiteX358" fmla="*/ 338124 w 734941"/>
                    <a:gd name="connsiteY358" fmla="*/ 70158 h 72236"/>
                    <a:gd name="connsiteX359" fmla="*/ 338124 w 734941"/>
                    <a:gd name="connsiteY359" fmla="*/ 1809 h 72236"/>
                    <a:gd name="connsiteX360" fmla="*/ 338303 w 734941"/>
                    <a:gd name="connsiteY360" fmla="*/ 1093 h 72236"/>
                    <a:gd name="connsiteX361" fmla="*/ 338969 w 734941"/>
                    <a:gd name="connsiteY361" fmla="*/ 581 h 72236"/>
                    <a:gd name="connsiteX362" fmla="*/ 340272 w 734941"/>
                    <a:gd name="connsiteY362" fmla="*/ 274 h 72236"/>
                    <a:gd name="connsiteX363" fmla="*/ 342319 w 734941"/>
                    <a:gd name="connsiteY363" fmla="*/ 172 h 72236"/>
                    <a:gd name="connsiteX364" fmla="*/ 344417 w 734941"/>
                    <a:gd name="connsiteY364" fmla="*/ 274 h 72236"/>
                    <a:gd name="connsiteX365" fmla="*/ 345696 w 734941"/>
                    <a:gd name="connsiteY365" fmla="*/ 581 h 72236"/>
                    <a:gd name="connsiteX366" fmla="*/ 346361 w 734941"/>
                    <a:gd name="connsiteY366" fmla="*/ 1093 h 72236"/>
                    <a:gd name="connsiteX367" fmla="*/ 346566 w 734941"/>
                    <a:gd name="connsiteY367" fmla="*/ 1809 h 72236"/>
                    <a:gd name="connsiteX368" fmla="*/ 346566 w 734941"/>
                    <a:gd name="connsiteY368" fmla="*/ 43453 h 72236"/>
                    <a:gd name="connsiteX369" fmla="*/ 363959 w 734941"/>
                    <a:gd name="connsiteY369" fmla="*/ 24319 h 72236"/>
                    <a:gd name="connsiteX370" fmla="*/ 364830 w 734941"/>
                    <a:gd name="connsiteY370" fmla="*/ 23475 h 72236"/>
                    <a:gd name="connsiteX371" fmla="*/ 365929 w 734941"/>
                    <a:gd name="connsiteY371" fmla="*/ 22912 h 72236"/>
                    <a:gd name="connsiteX372" fmla="*/ 367439 w 734941"/>
                    <a:gd name="connsiteY372" fmla="*/ 22605 h 72236"/>
                    <a:gd name="connsiteX373" fmla="*/ 369536 w 734941"/>
                    <a:gd name="connsiteY373" fmla="*/ 22529 h 72236"/>
                    <a:gd name="connsiteX374" fmla="*/ 371685 w 734941"/>
                    <a:gd name="connsiteY374" fmla="*/ 22605 h 72236"/>
                    <a:gd name="connsiteX375" fmla="*/ 373092 w 734941"/>
                    <a:gd name="connsiteY375" fmla="*/ 22861 h 72236"/>
                    <a:gd name="connsiteX376" fmla="*/ 373860 w 734941"/>
                    <a:gd name="connsiteY376" fmla="*/ 23322 h 72236"/>
                    <a:gd name="connsiteX377" fmla="*/ 374089 w 734941"/>
                    <a:gd name="connsiteY377" fmla="*/ 24063 h 72236"/>
                    <a:gd name="connsiteX378" fmla="*/ 373757 w 734941"/>
                    <a:gd name="connsiteY378" fmla="*/ 25291 h 72236"/>
                    <a:gd name="connsiteX379" fmla="*/ 372657 w 734941"/>
                    <a:gd name="connsiteY379" fmla="*/ 26724 h 72236"/>
                    <a:gd name="connsiteX380" fmla="*/ 355979 w 734941"/>
                    <a:gd name="connsiteY380" fmla="*/ 43402 h 72236"/>
                    <a:gd name="connsiteX381" fmla="*/ 374703 w 734941"/>
                    <a:gd name="connsiteY381" fmla="*/ 67702 h 72236"/>
                    <a:gd name="connsiteX382" fmla="*/ 375649 w 734941"/>
                    <a:gd name="connsiteY382" fmla="*/ 69109 h 72236"/>
                    <a:gd name="connsiteX383" fmla="*/ 375931 w 734941"/>
                    <a:gd name="connsiteY383" fmla="*/ 70107 h 72236"/>
                    <a:gd name="connsiteX384" fmla="*/ 420714 w 734941"/>
                    <a:gd name="connsiteY384" fmla="*/ 45141 h 72236"/>
                    <a:gd name="connsiteX385" fmla="*/ 419712 w 734941"/>
                    <a:gd name="connsiteY385" fmla="*/ 47980 h 72236"/>
                    <a:gd name="connsiteX386" fmla="*/ 417424 w 734941"/>
                    <a:gd name="connsiteY386" fmla="*/ 48824 h 72236"/>
                    <a:gd name="connsiteX387" fmla="*/ 387102 w 734941"/>
                    <a:gd name="connsiteY387" fmla="*/ 48824 h 72236"/>
                    <a:gd name="connsiteX388" fmla="*/ 387873 w 734941"/>
                    <a:gd name="connsiteY388" fmla="*/ 55731 h 72236"/>
                    <a:gd name="connsiteX389" fmla="*/ 390443 w 734941"/>
                    <a:gd name="connsiteY389" fmla="*/ 61000 h 72236"/>
                    <a:gd name="connsiteX390" fmla="*/ 395121 w 734941"/>
                    <a:gd name="connsiteY390" fmla="*/ 64377 h 72236"/>
                    <a:gd name="connsiteX391" fmla="*/ 402164 w 734941"/>
                    <a:gd name="connsiteY391" fmla="*/ 65553 h 72236"/>
                    <a:gd name="connsiteX392" fmla="*/ 408025 w 734941"/>
                    <a:gd name="connsiteY392" fmla="*/ 65016 h 72236"/>
                    <a:gd name="connsiteX393" fmla="*/ 412472 w 734941"/>
                    <a:gd name="connsiteY393" fmla="*/ 63814 h 72236"/>
                    <a:gd name="connsiteX394" fmla="*/ 415556 w 734941"/>
                    <a:gd name="connsiteY394" fmla="*/ 62612 h 72236"/>
                    <a:gd name="connsiteX395" fmla="*/ 417382 w 734941"/>
                    <a:gd name="connsiteY395" fmla="*/ 62075 h 72236"/>
                    <a:gd name="connsiteX396" fmla="*/ 418024 w 734941"/>
                    <a:gd name="connsiteY396" fmla="*/ 62254 h 72236"/>
                    <a:gd name="connsiteX397" fmla="*/ 418461 w 734941"/>
                    <a:gd name="connsiteY397" fmla="*/ 62791 h 72236"/>
                    <a:gd name="connsiteX398" fmla="*/ 418693 w 734941"/>
                    <a:gd name="connsiteY398" fmla="*/ 63788 h 72236"/>
                    <a:gd name="connsiteX399" fmla="*/ 418770 w 734941"/>
                    <a:gd name="connsiteY399" fmla="*/ 65349 h 72236"/>
                    <a:gd name="connsiteX400" fmla="*/ 418718 w 734941"/>
                    <a:gd name="connsiteY400" fmla="*/ 66500 h 72236"/>
                    <a:gd name="connsiteX401" fmla="*/ 418591 w 734941"/>
                    <a:gd name="connsiteY401" fmla="*/ 67370 h 72236"/>
                    <a:gd name="connsiteX402" fmla="*/ 418335 w 734941"/>
                    <a:gd name="connsiteY402" fmla="*/ 68060 h 72236"/>
                    <a:gd name="connsiteX403" fmla="*/ 417875 w 734941"/>
                    <a:gd name="connsiteY403" fmla="*/ 68649 h 72236"/>
                    <a:gd name="connsiteX404" fmla="*/ 416211 w 734941"/>
                    <a:gd name="connsiteY404" fmla="*/ 69569 h 72236"/>
                    <a:gd name="connsiteX405" fmla="*/ 412630 w 734941"/>
                    <a:gd name="connsiteY405" fmla="*/ 70823 h 72236"/>
                    <a:gd name="connsiteX406" fmla="*/ 407540 w 734941"/>
                    <a:gd name="connsiteY406" fmla="*/ 71923 h 72236"/>
                    <a:gd name="connsiteX407" fmla="*/ 401375 w 734941"/>
                    <a:gd name="connsiteY407" fmla="*/ 72409 h 72236"/>
                    <a:gd name="connsiteX408" fmla="*/ 391425 w 734941"/>
                    <a:gd name="connsiteY408" fmla="*/ 70823 h 72236"/>
                    <a:gd name="connsiteX409" fmla="*/ 384237 w 734941"/>
                    <a:gd name="connsiteY409" fmla="*/ 66116 h 72236"/>
                    <a:gd name="connsiteX410" fmla="*/ 379837 w 734941"/>
                    <a:gd name="connsiteY410" fmla="*/ 58289 h 72236"/>
                    <a:gd name="connsiteX411" fmla="*/ 378353 w 734941"/>
                    <a:gd name="connsiteY411" fmla="*/ 47341 h 72236"/>
                    <a:gd name="connsiteX412" fmla="*/ 379888 w 734941"/>
                    <a:gd name="connsiteY412" fmla="*/ 36674 h 72236"/>
                    <a:gd name="connsiteX413" fmla="*/ 384313 w 734941"/>
                    <a:gd name="connsiteY413" fmla="*/ 28642 h 72236"/>
                    <a:gd name="connsiteX414" fmla="*/ 391297 w 734941"/>
                    <a:gd name="connsiteY414" fmla="*/ 23577 h 72236"/>
                    <a:gd name="connsiteX415" fmla="*/ 400454 w 734941"/>
                    <a:gd name="connsiteY415" fmla="*/ 21812 h 72236"/>
                    <a:gd name="connsiteX416" fmla="*/ 409689 w 734941"/>
                    <a:gd name="connsiteY416" fmla="*/ 23552 h 72236"/>
                    <a:gd name="connsiteX417" fmla="*/ 415956 w 734941"/>
                    <a:gd name="connsiteY417" fmla="*/ 28233 h 72236"/>
                    <a:gd name="connsiteX418" fmla="*/ 419562 w 734941"/>
                    <a:gd name="connsiteY418" fmla="*/ 35139 h 72236"/>
                    <a:gd name="connsiteX419" fmla="*/ 420714 w 734941"/>
                    <a:gd name="connsiteY419" fmla="*/ 43606 h 72236"/>
                    <a:gd name="connsiteX420" fmla="*/ 412221 w 734941"/>
                    <a:gd name="connsiteY420" fmla="*/ 42634 h 72236"/>
                    <a:gd name="connsiteX421" fmla="*/ 409261 w 734941"/>
                    <a:gd name="connsiteY421" fmla="*/ 32198 h 72236"/>
                    <a:gd name="connsiteX422" fmla="*/ 400022 w 734941"/>
                    <a:gd name="connsiteY422" fmla="*/ 28412 h 72236"/>
                    <a:gd name="connsiteX423" fmla="*/ 394514 w 734941"/>
                    <a:gd name="connsiteY423" fmla="*/ 29589 h 72236"/>
                    <a:gd name="connsiteX424" fmla="*/ 390551 w 734941"/>
                    <a:gd name="connsiteY424" fmla="*/ 32709 h 72236"/>
                    <a:gd name="connsiteX425" fmla="*/ 388080 w 734941"/>
                    <a:gd name="connsiteY425" fmla="*/ 37237 h 72236"/>
                    <a:gd name="connsiteX426" fmla="*/ 387102 w 734941"/>
                    <a:gd name="connsiteY426" fmla="*/ 42634 h 72236"/>
                    <a:gd name="connsiteX427" fmla="*/ 472665 w 734941"/>
                    <a:gd name="connsiteY427" fmla="*/ 70158 h 72236"/>
                    <a:gd name="connsiteX428" fmla="*/ 472461 w 734941"/>
                    <a:gd name="connsiteY428" fmla="*/ 70848 h 72236"/>
                    <a:gd name="connsiteX429" fmla="*/ 471796 w 734941"/>
                    <a:gd name="connsiteY429" fmla="*/ 71334 h 72236"/>
                    <a:gd name="connsiteX430" fmla="*/ 470517 w 734941"/>
                    <a:gd name="connsiteY430" fmla="*/ 71641 h 72236"/>
                    <a:gd name="connsiteX431" fmla="*/ 468470 w 734941"/>
                    <a:gd name="connsiteY431" fmla="*/ 71744 h 72236"/>
                    <a:gd name="connsiteX432" fmla="*/ 466373 w 734941"/>
                    <a:gd name="connsiteY432" fmla="*/ 71641 h 72236"/>
                    <a:gd name="connsiteX433" fmla="*/ 465094 w 734941"/>
                    <a:gd name="connsiteY433" fmla="*/ 71334 h 72236"/>
                    <a:gd name="connsiteX434" fmla="*/ 464429 w 734941"/>
                    <a:gd name="connsiteY434" fmla="*/ 70848 h 72236"/>
                    <a:gd name="connsiteX435" fmla="*/ 464224 w 734941"/>
                    <a:gd name="connsiteY435" fmla="*/ 70158 h 72236"/>
                    <a:gd name="connsiteX436" fmla="*/ 464224 w 734941"/>
                    <a:gd name="connsiteY436" fmla="*/ 43197 h 72236"/>
                    <a:gd name="connsiteX437" fmla="*/ 463611 w 734941"/>
                    <a:gd name="connsiteY437" fmla="*/ 36853 h 72236"/>
                    <a:gd name="connsiteX438" fmla="*/ 461820 w 734941"/>
                    <a:gd name="connsiteY438" fmla="*/ 32709 h 72236"/>
                    <a:gd name="connsiteX439" fmla="*/ 458776 w 734941"/>
                    <a:gd name="connsiteY439" fmla="*/ 30049 h 72236"/>
                    <a:gd name="connsiteX440" fmla="*/ 454452 w 734941"/>
                    <a:gd name="connsiteY440" fmla="*/ 29128 h 72236"/>
                    <a:gd name="connsiteX441" fmla="*/ 448109 w 734941"/>
                    <a:gd name="connsiteY441" fmla="*/ 31379 h 72236"/>
                    <a:gd name="connsiteX442" fmla="*/ 441458 w 734941"/>
                    <a:gd name="connsiteY442" fmla="*/ 37979 h 72236"/>
                    <a:gd name="connsiteX443" fmla="*/ 441458 w 734941"/>
                    <a:gd name="connsiteY443" fmla="*/ 70158 h 72236"/>
                    <a:gd name="connsiteX444" fmla="*/ 441254 w 734941"/>
                    <a:gd name="connsiteY444" fmla="*/ 70848 h 72236"/>
                    <a:gd name="connsiteX445" fmla="*/ 440589 w 734941"/>
                    <a:gd name="connsiteY445" fmla="*/ 71334 h 72236"/>
                    <a:gd name="connsiteX446" fmla="*/ 439310 w 734941"/>
                    <a:gd name="connsiteY446" fmla="*/ 71641 h 72236"/>
                    <a:gd name="connsiteX447" fmla="*/ 437212 w 734941"/>
                    <a:gd name="connsiteY447" fmla="*/ 71744 h 72236"/>
                    <a:gd name="connsiteX448" fmla="*/ 435165 w 734941"/>
                    <a:gd name="connsiteY448" fmla="*/ 71641 h 72236"/>
                    <a:gd name="connsiteX449" fmla="*/ 433861 w 734941"/>
                    <a:gd name="connsiteY449" fmla="*/ 71334 h 72236"/>
                    <a:gd name="connsiteX450" fmla="*/ 433195 w 734941"/>
                    <a:gd name="connsiteY450" fmla="*/ 70848 h 72236"/>
                    <a:gd name="connsiteX451" fmla="*/ 433016 w 734941"/>
                    <a:gd name="connsiteY451" fmla="*/ 70158 h 72236"/>
                    <a:gd name="connsiteX452" fmla="*/ 433016 w 734941"/>
                    <a:gd name="connsiteY452" fmla="*/ 1809 h 72236"/>
                    <a:gd name="connsiteX453" fmla="*/ 433195 w 734941"/>
                    <a:gd name="connsiteY453" fmla="*/ 1093 h 72236"/>
                    <a:gd name="connsiteX454" fmla="*/ 433861 w 734941"/>
                    <a:gd name="connsiteY454" fmla="*/ 581 h 72236"/>
                    <a:gd name="connsiteX455" fmla="*/ 435165 w 734941"/>
                    <a:gd name="connsiteY455" fmla="*/ 274 h 72236"/>
                    <a:gd name="connsiteX456" fmla="*/ 437212 w 734941"/>
                    <a:gd name="connsiteY456" fmla="*/ 172 h 72236"/>
                    <a:gd name="connsiteX457" fmla="*/ 439310 w 734941"/>
                    <a:gd name="connsiteY457" fmla="*/ 274 h 72236"/>
                    <a:gd name="connsiteX458" fmla="*/ 440589 w 734941"/>
                    <a:gd name="connsiteY458" fmla="*/ 581 h 72236"/>
                    <a:gd name="connsiteX459" fmla="*/ 441254 w 734941"/>
                    <a:gd name="connsiteY459" fmla="*/ 1093 h 72236"/>
                    <a:gd name="connsiteX460" fmla="*/ 441458 w 734941"/>
                    <a:gd name="connsiteY460" fmla="*/ 1809 h 72236"/>
                    <a:gd name="connsiteX461" fmla="*/ 441458 w 734941"/>
                    <a:gd name="connsiteY461" fmla="*/ 29384 h 72236"/>
                    <a:gd name="connsiteX462" fmla="*/ 448774 w 734941"/>
                    <a:gd name="connsiteY462" fmla="*/ 23680 h 72236"/>
                    <a:gd name="connsiteX463" fmla="*/ 456193 w 734941"/>
                    <a:gd name="connsiteY463" fmla="*/ 21812 h 72236"/>
                    <a:gd name="connsiteX464" fmla="*/ 463943 w 734941"/>
                    <a:gd name="connsiteY464" fmla="*/ 23373 h 72236"/>
                    <a:gd name="connsiteX465" fmla="*/ 469033 w 734941"/>
                    <a:gd name="connsiteY465" fmla="*/ 27542 h 72236"/>
                    <a:gd name="connsiteX466" fmla="*/ 471821 w 734941"/>
                    <a:gd name="connsiteY466" fmla="*/ 33656 h 72236"/>
                    <a:gd name="connsiteX467" fmla="*/ 472665 w 734941"/>
                    <a:gd name="connsiteY467" fmla="*/ 42122 h 72236"/>
                    <a:gd name="connsiteX468" fmla="*/ 530408 w 734941"/>
                    <a:gd name="connsiteY468" fmla="*/ 46625 h 72236"/>
                    <a:gd name="connsiteX469" fmla="*/ 528925 w 734941"/>
                    <a:gd name="connsiteY469" fmla="*/ 56984 h 72236"/>
                    <a:gd name="connsiteX470" fmla="*/ 524499 w 734941"/>
                    <a:gd name="connsiteY470" fmla="*/ 65144 h 72236"/>
                    <a:gd name="connsiteX471" fmla="*/ 517132 w 734941"/>
                    <a:gd name="connsiteY471" fmla="*/ 70490 h 72236"/>
                    <a:gd name="connsiteX472" fmla="*/ 506874 w 734941"/>
                    <a:gd name="connsiteY472" fmla="*/ 72409 h 72236"/>
                    <a:gd name="connsiteX473" fmla="*/ 496975 w 734941"/>
                    <a:gd name="connsiteY473" fmla="*/ 70721 h 72236"/>
                    <a:gd name="connsiteX474" fmla="*/ 489941 w 734941"/>
                    <a:gd name="connsiteY474" fmla="*/ 65809 h 72236"/>
                    <a:gd name="connsiteX475" fmla="*/ 485746 w 734941"/>
                    <a:gd name="connsiteY475" fmla="*/ 57982 h 72236"/>
                    <a:gd name="connsiteX476" fmla="*/ 484364 w 734941"/>
                    <a:gd name="connsiteY476" fmla="*/ 47545 h 72236"/>
                    <a:gd name="connsiteX477" fmla="*/ 485822 w 734941"/>
                    <a:gd name="connsiteY477" fmla="*/ 37186 h 72236"/>
                    <a:gd name="connsiteX478" fmla="*/ 490222 w 734941"/>
                    <a:gd name="connsiteY478" fmla="*/ 29026 h 72236"/>
                    <a:gd name="connsiteX479" fmla="*/ 497564 w 734941"/>
                    <a:gd name="connsiteY479" fmla="*/ 23705 h 72236"/>
                    <a:gd name="connsiteX480" fmla="*/ 507847 w 734941"/>
                    <a:gd name="connsiteY480" fmla="*/ 21812 h 72236"/>
                    <a:gd name="connsiteX481" fmla="*/ 517746 w 734941"/>
                    <a:gd name="connsiteY481" fmla="*/ 23501 h 72236"/>
                    <a:gd name="connsiteX482" fmla="*/ 524780 w 734941"/>
                    <a:gd name="connsiteY482" fmla="*/ 28412 h 72236"/>
                    <a:gd name="connsiteX483" fmla="*/ 529001 w 734941"/>
                    <a:gd name="connsiteY483" fmla="*/ 36239 h 72236"/>
                    <a:gd name="connsiteX484" fmla="*/ 530408 w 734941"/>
                    <a:gd name="connsiteY484" fmla="*/ 46625 h 72236"/>
                    <a:gd name="connsiteX485" fmla="*/ 521660 w 734941"/>
                    <a:gd name="connsiteY485" fmla="*/ 47187 h 72236"/>
                    <a:gd name="connsiteX486" fmla="*/ 520963 w 734941"/>
                    <a:gd name="connsiteY486" fmla="*/ 40127 h 72236"/>
                    <a:gd name="connsiteX487" fmla="*/ 518665 w 734941"/>
                    <a:gd name="connsiteY487" fmla="*/ 34295 h 72236"/>
                    <a:gd name="connsiteX488" fmla="*/ 514329 w 734941"/>
                    <a:gd name="connsiteY488" fmla="*/ 30330 h 72236"/>
                    <a:gd name="connsiteX489" fmla="*/ 507514 w 734941"/>
                    <a:gd name="connsiteY489" fmla="*/ 28872 h 72236"/>
                    <a:gd name="connsiteX490" fmla="*/ 501036 w 734941"/>
                    <a:gd name="connsiteY490" fmla="*/ 30202 h 72236"/>
                    <a:gd name="connsiteX491" fmla="*/ 496571 w 734941"/>
                    <a:gd name="connsiteY491" fmla="*/ 33963 h 72236"/>
                    <a:gd name="connsiteX492" fmla="*/ 493964 w 734941"/>
                    <a:gd name="connsiteY492" fmla="*/ 39718 h 72236"/>
                    <a:gd name="connsiteX493" fmla="*/ 493113 w 734941"/>
                    <a:gd name="connsiteY493" fmla="*/ 46983 h 72236"/>
                    <a:gd name="connsiteX494" fmla="*/ 493810 w 734941"/>
                    <a:gd name="connsiteY494" fmla="*/ 54094 h 72236"/>
                    <a:gd name="connsiteX495" fmla="*/ 496133 w 734941"/>
                    <a:gd name="connsiteY495" fmla="*/ 59900 h 72236"/>
                    <a:gd name="connsiteX496" fmla="*/ 500494 w 734941"/>
                    <a:gd name="connsiteY496" fmla="*/ 63840 h 72236"/>
                    <a:gd name="connsiteX497" fmla="*/ 507309 w 734941"/>
                    <a:gd name="connsiteY497" fmla="*/ 65298 h 72236"/>
                    <a:gd name="connsiteX498" fmla="*/ 513762 w 734941"/>
                    <a:gd name="connsiteY498" fmla="*/ 63968 h 72236"/>
                    <a:gd name="connsiteX499" fmla="*/ 518252 w 734941"/>
                    <a:gd name="connsiteY499" fmla="*/ 60233 h 72236"/>
                    <a:gd name="connsiteX500" fmla="*/ 520833 w 734941"/>
                    <a:gd name="connsiteY500" fmla="*/ 54503 h 72236"/>
                    <a:gd name="connsiteX501" fmla="*/ 521660 w 734941"/>
                    <a:gd name="connsiteY501" fmla="*/ 47187 h 72236"/>
                    <a:gd name="connsiteX502" fmla="*/ 550599 w 734941"/>
                    <a:gd name="connsiteY502" fmla="*/ 70158 h 72236"/>
                    <a:gd name="connsiteX503" fmla="*/ 550394 w 734941"/>
                    <a:gd name="connsiteY503" fmla="*/ 70848 h 72236"/>
                    <a:gd name="connsiteX504" fmla="*/ 549729 w 734941"/>
                    <a:gd name="connsiteY504" fmla="*/ 71334 h 72236"/>
                    <a:gd name="connsiteX505" fmla="*/ 548450 w 734941"/>
                    <a:gd name="connsiteY505" fmla="*/ 71641 h 72236"/>
                    <a:gd name="connsiteX506" fmla="*/ 546353 w 734941"/>
                    <a:gd name="connsiteY506" fmla="*/ 71744 h 72236"/>
                    <a:gd name="connsiteX507" fmla="*/ 544307 w 734941"/>
                    <a:gd name="connsiteY507" fmla="*/ 71641 h 72236"/>
                    <a:gd name="connsiteX508" fmla="*/ 543002 w 734941"/>
                    <a:gd name="connsiteY508" fmla="*/ 71334 h 72236"/>
                    <a:gd name="connsiteX509" fmla="*/ 542337 w 734941"/>
                    <a:gd name="connsiteY509" fmla="*/ 70848 h 72236"/>
                    <a:gd name="connsiteX510" fmla="*/ 542158 w 734941"/>
                    <a:gd name="connsiteY510" fmla="*/ 70158 h 72236"/>
                    <a:gd name="connsiteX511" fmla="*/ 542158 w 734941"/>
                    <a:gd name="connsiteY511" fmla="*/ 1809 h 72236"/>
                    <a:gd name="connsiteX512" fmla="*/ 542337 w 734941"/>
                    <a:gd name="connsiteY512" fmla="*/ 1093 h 72236"/>
                    <a:gd name="connsiteX513" fmla="*/ 543002 w 734941"/>
                    <a:gd name="connsiteY513" fmla="*/ 581 h 72236"/>
                    <a:gd name="connsiteX514" fmla="*/ 544307 w 734941"/>
                    <a:gd name="connsiteY514" fmla="*/ 274 h 72236"/>
                    <a:gd name="connsiteX515" fmla="*/ 546353 w 734941"/>
                    <a:gd name="connsiteY515" fmla="*/ 172 h 72236"/>
                    <a:gd name="connsiteX516" fmla="*/ 548450 w 734941"/>
                    <a:gd name="connsiteY516" fmla="*/ 274 h 72236"/>
                    <a:gd name="connsiteX517" fmla="*/ 549729 w 734941"/>
                    <a:gd name="connsiteY517" fmla="*/ 581 h 72236"/>
                    <a:gd name="connsiteX518" fmla="*/ 550394 w 734941"/>
                    <a:gd name="connsiteY518" fmla="*/ 1093 h 72236"/>
                    <a:gd name="connsiteX519" fmla="*/ 550599 w 734941"/>
                    <a:gd name="connsiteY519" fmla="*/ 1809 h 72236"/>
                    <a:gd name="connsiteX520" fmla="*/ 605414 w 734941"/>
                    <a:gd name="connsiteY520" fmla="*/ 70158 h 72236"/>
                    <a:gd name="connsiteX521" fmla="*/ 605235 w 734941"/>
                    <a:gd name="connsiteY521" fmla="*/ 70874 h 72236"/>
                    <a:gd name="connsiteX522" fmla="*/ 604621 w 734941"/>
                    <a:gd name="connsiteY522" fmla="*/ 71360 h 72236"/>
                    <a:gd name="connsiteX523" fmla="*/ 603470 w 734941"/>
                    <a:gd name="connsiteY523" fmla="*/ 71641 h 72236"/>
                    <a:gd name="connsiteX524" fmla="*/ 601731 w 734941"/>
                    <a:gd name="connsiteY524" fmla="*/ 71744 h 72236"/>
                    <a:gd name="connsiteX525" fmla="*/ 599940 w 734941"/>
                    <a:gd name="connsiteY525" fmla="*/ 71641 h 72236"/>
                    <a:gd name="connsiteX526" fmla="*/ 598764 w 734941"/>
                    <a:gd name="connsiteY526" fmla="*/ 71360 h 72236"/>
                    <a:gd name="connsiteX527" fmla="*/ 598098 w 734941"/>
                    <a:gd name="connsiteY527" fmla="*/ 70874 h 72236"/>
                    <a:gd name="connsiteX528" fmla="*/ 597893 w 734941"/>
                    <a:gd name="connsiteY528" fmla="*/ 70158 h 72236"/>
                    <a:gd name="connsiteX529" fmla="*/ 597893 w 734941"/>
                    <a:gd name="connsiteY529" fmla="*/ 64070 h 72236"/>
                    <a:gd name="connsiteX530" fmla="*/ 590348 w 734941"/>
                    <a:gd name="connsiteY530" fmla="*/ 70209 h 72236"/>
                    <a:gd name="connsiteX531" fmla="*/ 581779 w 734941"/>
                    <a:gd name="connsiteY531" fmla="*/ 72409 h 72236"/>
                    <a:gd name="connsiteX532" fmla="*/ 573132 w 734941"/>
                    <a:gd name="connsiteY532" fmla="*/ 70439 h 72236"/>
                    <a:gd name="connsiteX533" fmla="*/ 567326 w 734941"/>
                    <a:gd name="connsiteY533" fmla="*/ 65119 h 72236"/>
                    <a:gd name="connsiteX534" fmla="*/ 564078 w 734941"/>
                    <a:gd name="connsiteY534" fmla="*/ 57240 h 72236"/>
                    <a:gd name="connsiteX535" fmla="*/ 563054 w 734941"/>
                    <a:gd name="connsiteY535" fmla="*/ 47699 h 72236"/>
                    <a:gd name="connsiteX536" fmla="*/ 564333 w 734941"/>
                    <a:gd name="connsiteY536" fmla="*/ 36981 h 72236"/>
                    <a:gd name="connsiteX537" fmla="*/ 568119 w 734941"/>
                    <a:gd name="connsiteY537" fmla="*/ 28821 h 72236"/>
                    <a:gd name="connsiteX538" fmla="*/ 574335 w 734941"/>
                    <a:gd name="connsiteY538" fmla="*/ 23628 h 72236"/>
                    <a:gd name="connsiteX539" fmla="*/ 582904 w 734941"/>
                    <a:gd name="connsiteY539" fmla="*/ 21812 h 72236"/>
                    <a:gd name="connsiteX540" fmla="*/ 590296 w 734941"/>
                    <a:gd name="connsiteY540" fmla="*/ 23577 h 72236"/>
                    <a:gd name="connsiteX541" fmla="*/ 596922 w 734941"/>
                    <a:gd name="connsiteY541" fmla="*/ 28770 h 72236"/>
                    <a:gd name="connsiteX542" fmla="*/ 596922 w 734941"/>
                    <a:gd name="connsiteY542" fmla="*/ 2014 h 72236"/>
                    <a:gd name="connsiteX543" fmla="*/ 597101 w 734941"/>
                    <a:gd name="connsiteY543" fmla="*/ 1323 h 72236"/>
                    <a:gd name="connsiteX544" fmla="*/ 597791 w 734941"/>
                    <a:gd name="connsiteY544" fmla="*/ 811 h 72236"/>
                    <a:gd name="connsiteX545" fmla="*/ 599096 w 734941"/>
                    <a:gd name="connsiteY545" fmla="*/ 505 h 72236"/>
                    <a:gd name="connsiteX546" fmla="*/ 601117 w 734941"/>
                    <a:gd name="connsiteY546" fmla="*/ 377 h 72236"/>
                    <a:gd name="connsiteX547" fmla="*/ 603214 w 734941"/>
                    <a:gd name="connsiteY547" fmla="*/ 505 h 72236"/>
                    <a:gd name="connsiteX548" fmla="*/ 604493 w 734941"/>
                    <a:gd name="connsiteY548" fmla="*/ 811 h 72236"/>
                    <a:gd name="connsiteX549" fmla="*/ 605184 w 734941"/>
                    <a:gd name="connsiteY549" fmla="*/ 1323 h 72236"/>
                    <a:gd name="connsiteX550" fmla="*/ 605414 w 734941"/>
                    <a:gd name="connsiteY550" fmla="*/ 2014 h 72236"/>
                    <a:gd name="connsiteX551" fmla="*/ 596922 w 734941"/>
                    <a:gd name="connsiteY551" fmla="*/ 37774 h 72236"/>
                    <a:gd name="connsiteX552" fmla="*/ 590296 w 734941"/>
                    <a:gd name="connsiteY552" fmla="*/ 31302 h 72236"/>
                    <a:gd name="connsiteX553" fmla="*/ 583620 w 734941"/>
                    <a:gd name="connsiteY553" fmla="*/ 29077 h 72236"/>
                    <a:gd name="connsiteX554" fmla="*/ 578146 w 734941"/>
                    <a:gd name="connsiteY554" fmla="*/ 30612 h 72236"/>
                    <a:gd name="connsiteX555" fmla="*/ 574488 w 734941"/>
                    <a:gd name="connsiteY555" fmla="*/ 34653 h 72236"/>
                    <a:gd name="connsiteX556" fmla="*/ 572442 w 734941"/>
                    <a:gd name="connsiteY556" fmla="*/ 40332 h 72236"/>
                    <a:gd name="connsiteX557" fmla="*/ 571802 w 734941"/>
                    <a:gd name="connsiteY557" fmla="*/ 46778 h 72236"/>
                    <a:gd name="connsiteX558" fmla="*/ 572340 w 734941"/>
                    <a:gd name="connsiteY558" fmla="*/ 53582 h 72236"/>
                    <a:gd name="connsiteX559" fmla="*/ 574206 w 734941"/>
                    <a:gd name="connsiteY559" fmla="*/ 59491 h 72236"/>
                    <a:gd name="connsiteX560" fmla="*/ 577736 w 734941"/>
                    <a:gd name="connsiteY560" fmla="*/ 63635 h 72236"/>
                    <a:gd name="connsiteX561" fmla="*/ 583262 w 734941"/>
                    <a:gd name="connsiteY561" fmla="*/ 65195 h 72236"/>
                    <a:gd name="connsiteX562" fmla="*/ 586511 w 734941"/>
                    <a:gd name="connsiteY562" fmla="*/ 64735 h 72236"/>
                    <a:gd name="connsiteX563" fmla="*/ 589708 w 734941"/>
                    <a:gd name="connsiteY563" fmla="*/ 63200 h 72236"/>
                    <a:gd name="connsiteX564" fmla="*/ 593136 w 734941"/>
                    <a:gd name="connsiteY564" fmla="*/ 60412 h 72236"/>
                    <a:gd name="connsiteX565" fmla="*/ 596922 w 734941"/>
                    <a:gd name="connsiteY565" fmla="*/ 56191 h 72236"/>
                    <a:gd name="connsiteX566" fmla="*/ 659831 w 734941"/>
                    <a:gd name="connsiteY566" fmla="*/ 45141 h 72236"/>
                    <a:gd name="connsiteX567" fmla="*/ 658829 w 734941"/>
                    <a:gd name="connsiteY567" fmla="*/ 47980 h 72236"/>
                    <a:gd name="connsiteX568" fmla="*/ 656542 w 734941"/>
                    <a:gd name="connsiteY568" fmla="*/ 48824 h 72236"/>
                    <a:gd name="connsiteX569" fmla="*/ 626219 w 734941"/>
                    <a:gd name="connsiteY569" fmla="*/ 48824 h 72236"/>
                    <a:gd name="connsiteX570" fmla="*/ 626990 w 734941"/>
                    <a:gd name="connsiteY570" fmla="*/ 55731 h 72236"/>
                    <a:gd name="connsiteX571" fmla="*/ 629560 w 734941"/>
                    <a:gd name="connsiteY571" fmla="*/ 61000 h 72236"/>
                    <a:gd name="connsiteX572" fmla="*/ 634239 w 734941"/>
                    <a:gd name="connsiteY572" fmla="*/ 64377 h 72236"/>
                    <a:gd name="connsiteX573" fmla="*/ 641282 w 734941"/>
                    <a:gd name="connsiteY573" fmla="*/ 65553 h 72236"/>
                    <a:gd name="connsiteX574" fmla="*/ 647142 w 734941"/>
                    <a:gd name="connsiteY574" fmla="*/ 65016 h 72236"/>
                    <a:gd name="connsiteX575" fmla="*/ 651589 w 734941"/>
                    <a:gd name="connsiteY575" fmla="*/ 63814 h 72236"/>
                    <a:gd name="connsiteX576" fmla="*/ 654674 w 734941"/>
                    <a:gd name="connsiteY576" fmla="*/ 62612 h 72236"/>
                    <a:gd name="connsiteX577" fmla="*/ 656500 w 734941"/>
                    <a:gd name="connsiteY577" fmla="*/ 62075 h 72236"/>
                    <a:gd name="connsiteX578" fmla="*/ 657142 w 734941"/>
                    <a:gd name="connsiteY578" fmla="*/ 62254 h 72236"/>
                    <a:gd name="connsiteX579" fmla="*/ 657579 w 734941"/>
                    <a:gd name="connsiteY579" fmla="*/ 62791 h 72236"/>
                    <a:gd name="connsiteX580" fmla="*/ 657809 w 734941"/>
                    <a:gd name="connsiteY580" fmla="*/ 63788 h 72236"/>
                    <a:gd name="connsiteX581" fmla="*/ 657886 w 734941"/>
                    <a:gd name="connsiteY581" fmla="*/ 65349 h 72236"/>
                    <a:gd name="connsiteX582" fmla="*/ 657836 w 734941"/>
                    <a:gd name="connsiteY582" fmla="*/ 66500 h 72236"/>
                    <a:gd name="connsiteX583" fmla="*/ 657707 w 734941"/>
                    <a:gd name="connsiteY583" fmla="*/ 67370 h 72236"/>
                    <a:gd name="connsiteX584" fmla="*/ 657452 w 734941"/>
                    <a:gd name="connsiteY584" fmla="*/ 68060 h 72236"/>
                    <a:gd name="connsiteX585" fmla="*/ 656992 w 734941"/>
                    <a:gd name="connsiteY585" fmla="*/ 68649 h 72236"/>
                    <a:gd name="connsiteX586" fmla="*/ 655329 w 734941"/>
                    <a:gd name="connsiteY586" fmla="*/ 69569 h 72236"/>
                    <a:gd name="connsiteX587" fmla="*/ 651748 w 734941"/>
                    <a:gd name="connsiteY587" fmla="*/ 70823 h 72236"/>
                    <a:gd name="connsiteX588" fmla="*/ 646657 w 734941"/>
                    <a:gd name="connsiteY588" fmla="*/ 71923 h 72236"/>
                    <a:gd name="connsiteX589" fmla="*/ 640493 w 734941"/>
                    <a:gd name="connsiteY589" fmla="*/ 72409 h 72236"/>
                    <a:gd name="connsiteX590" fmla="*/ 630542 w 734941"/>
                    <a:gd name="connsiteY590" fmla="*/ 70823 h 72236"/>
                    <a:gd name="connsiteX591" fmla="*/ 623355 w 734941"/>
                    <a:gd name="connsiteY591" fmla="*/ 66116 h 72236"/>
                    <a:gd name="connsiteX592" fmla="*/ 618954 w 734941"/>
                    <a:gd name="connsiteY592" fmla="*/ 58289 h 72236"/>
                    <a:gd name="connsiteX593" fmla="*/ 617471 w 734941"/>
                    <a:gd name="connsiteY593" fmla="*/ 47341 h 72236"/>
                    <a:gd name="connsiteX594" fmla="*/ 619005 w 734941"/>
                    <a:gd name="connsiteY594" fmla="*/ 36674 h 72236"/>
                    <a:gd name="connsiteX595" fmla="*/ 623431 w 734941"/>
                    <a:gd name="connsiteY595" fmla="*/ 28642 h 72236"/>
                    <a:gd name="connsiteX596" fmla="*/ 630414 w 734941"/>
                    <a:gd name="connsiteY596" fmla="*/ 23577 h 72236"/>
                    <a:gd name="connsiteX597" fmla="*/ 639572 w 734941"/>
                    <a:gd name="connsiteY597" fmla="*/ 21812 h 72236"/>
                    <a:gd name="connsiteX598" fmla="*/ 648806 w 734941"/>
                    <a:gd name="connsiteY598" fmla="*/ 23552 h 72236"/>
                    <a:gd name="connsiteX599" fmla="*/ 655073 w 734941"/>
                    <a:gd name="connsiteY599" fmla="*/ 28233 h 72236"/>
                    <a:gd name="connsiteX600" fmla="*/ 658680 w 734941"/>
                    <a:gd name="connsiteY600" fmla="*/ 35139 h 72236"/>
                    <a:gd name="connsiteX601" fmla="*/ 659831 w 734941"/>
                    <a:gd name="connsiteY601" fmla="*/ 43606 h 72236"/>
                    <a:gd name="connsiteX602" fmla="*/ 651338 w 734941"/>
                    <a:gd name="connsiteY602" fmla="*/ 42634 h 72236"/>
                    <a:gd name="connsiteX603" fmla="*/ 648379 w 734941"/>
                    <a:gd name="connsiteY603" fmla="*/ 32198 h 72236"/>
                    <a:gd name="connsiteX604" fmla="*/ 639139 w 734941"/>
                    <a:gd name="connsiteY604" fmla="*/ 28412 h 72236"/>
                    <a:gd name="connsiteX605" fmla="*/ 633632 w 734941"/>
                    <a:gd name="connsiteY605" fmla="*/ 29589 h 72236"/>
                    <a:gd name="connsiteX606" fmla="*/ 629668 w 734941"/>
                    <a:gd name="connsiteY606" fmla="*/ 32709 h 72236"/>
                    <a:gd name="connsiteX607" fmla="*/ 627197 w 734941"/>
                    <a:gd name="connsiteY607" fmla="*/ 37237 h 72236"/>
                    <a:gd name="connsiteX608" fmla="*/ 626219 w 734941"/>
                    <a:gd name="connsiteY608" fmla="*/ 42634 h 72236"/>
                    <a:gd name="connsiteX609" fmla="*/ 699044 w 734941"/>
                    <a:gd name="connsiteY609" fmla="*/ 27133 h 72236"/>
                    <a:gd name="connsiteX610" fmla="*/ 698993 w 734941"/>
                    <a:gd name="connsiteY610" fmla="*/ 29026 h 72236"/>
                    <a:gd name="connsiteX611" fmla="*/ 698789 w 734941"/>
                    <a:gd name="connsiteY611" fmla="*/ 30228 h 72236"/>
                    <a:gd name="connsiteX612" fmla="*/ 698405 w 734941"/>
                    <a:gd name="connsiteY612" fmla="*/ 30893 h 72236"/>
                    <a:gd name="connsiteX613" fmla="*/ 697765 w 734941"/>
                    <a:gd name="connsiteY613" fmla="*/ 31123 h 72236"/>
                    <a:gd name="connsiteX614" fmla="*/ 696768 w 734941"/>
                    <a:gd name="connsiteY614" fmla="*/ 30893 h 72236"/>
                    <a:gd name="connsiteX615" fmla="*/ 695437 w 734941"/>
                    <a:gd name="connsiteY615" fmla="*/ 30433 h 72236"/>
                    <a:gd name="connsiteX616" fmla="*/ 693775 w 734941"/>
                    <a:gd name="connsiteY616" fmla="*/ 29998 h 72236"/>
                    <a:gd name="connsiteX617" fmla="*/ 691779 w 734941"/>
                    <a:gd name="connsiteY617" fmla="*/ 29793 h 72236"/>
                    <a:gd name="connsiteX618" fmla="*/ 689272 w 734941"/>
                    <a:gd name="connsiteY618" fmla="*/ 30305 h 72236"/>
                    <a:gd name="connsiteX619" fmla="*/ 686689 w 734941"/>
                    <a:gd name="connsiteY619" fmla="*/ 31993 h 72236"/>
                    <a:gd name="connsiteX620" fmla="*/ 683850 w 734941"/>
                    <a:gd name="connsiteY620" fmla="*/ 35114 h 72236"/>
                    <a:gd name="connsiteX621" fmla="*/ 680575 w 734941"/>
                    <a:gd name="connsiteY621" fmla="*/ 39872 h 72236"/>
                    <a:gd name="connsiteX622" fmla="*/ 680575 w 734941"/>
                    <a:gd name="connsiteY622" fmla="*/ 70158 h 72236"/>
                    <a:gd name="connsiteX623" fmla="*/ 680371 w 734941"/>
                    <a:gd name="connsiteY623" fmla="*/ 70848 h 72236"/>
                    <a:gd name="connsiteX624" fmla="*/ 679705 w 734941"/>
                    <a:gd name="connsiteY624" fmla="*/ 71334 h 72236"/>
                    <a:gd name="connsiteX625" fmla="*/ 678427 w 734941"/>
                    <a:gd name="connsiteY625" fmla="*/ 71641 h 72236"/>
                    <a:gd name="connsiteX626" fmla="*/ 676329 w 734941"/>
                    <a:gd name="connsiteY626" fmla="*/ 71744 h 72236"/>
                    <a:gd name="connsiteX627" fmla="*/ 674283 w 734941"/>
                    <a:gd name="connsiteY627" fmla="*/ 71641 h 72236"/>
                    <a:gd name="connsiteX628" fmla="*/ 672978 w 734941"/>
                    <a:gd name="connsiteY628" fmla="*/ 71334 h 72236"/>
                    <a:gd name="connsiteX629" fmla="*/ 672313 w 734941"/>
                    <a:gd name="connsiteY629" fmla="*/ 70848 h 72236"/>
                    <a:gd name="connsiteX630" fmla="*/ 672134 w 734941"/>
                    <a:gd name="connsiteY630" fmla="*/ 70158 h 72236"/>
                    <a:gd name="connsiteX631" fmla="*/ 672134 w 734941"/>
                    <a:gd name="connsiteY631" fmla="*/ 24115 h 72236"/>
                    <a:gd name="connsiteX632" fmla="*/ 672287 w 734941"/>
                    <a:gd name="connsiteY632" fmla="*/ 23424 h 72236"/>
                    <a:gd name="connsiteX633" fmla="*/ 672902 w 734941"/>
                    <a:gd name="connsiteY633" fmla="*/ 22912 h 72236"/>
                    <a:gd name="connsiteX634" fmla="*/ 674078 w 734941"/>
                    <a:gd name="connsiteY634" fmla="*/ 22605 h 72236"/>
                    <a:gd name="connsiteX635" fmla="*/ 675971 w 734941"/>
                    <a:gd name="connsiteY635" fmla="*/ 22529 h 72236"/>
                    <a:gd name="connsiteX636" fmla="*/ 677838 w 734941"/>
                    <a:gd name="connsiteY636" fmla="*/ 22605 h 72236"/>
                    <a:gd name="connsiteX637" fmla="*/ 678989 w 734941"/>
                    <a:gd name="connsiteY637" fmla="*/ 22912 h 72236"/>
                    <a:gd name="connsiteX638" fmla="*/ 679578 w 734941"/>
                    <a:gd name="connsiteY638" fmla="*/ 23424 h 72236"/>
                    <a:gd name="connsiteX639" fmla="*/ 679757 w 734941"/>
                    <a:gd name="connsiteY639" fmla="*/ 24115 h 72236"/>
                    <a:gd name="connsiteX640" fmla="*/ 679757 w 734941"/>
                    <a:gd name="connsiteY640" fmla="*/ 30816 h 72236"/>
                    <a:gd name="connsiteX641" fmla="*/ 683312 w 734941"/>
                    <a:gd name="connsiteY641" fmla="*/ 26314 h 72236"/>
                    <a:gd name="connsiteX642" fmla="*/ 686459 w 734941"/>
                    <a:gd name="connsiteY642" fmla="*/ 23577 h 72236"/>
                    <a:gd name="connsiteX643" fmla="*/ 689401 w 734941"/>
                    <a:gd name="connsiteY643" fmla="*/ 22196 h 72236"/>
                    <a:gd name="connsiteX644" fmla="*/ 692342 w 734941"/>
                    <a:gd name="connsiteY644" fmla="*/ 21812 h 72236"/>
                    <a:gd name="connsiteX645" fmla="*/ 693851 w 734941"/>
                    <a:gd name="connsiteY645" fmla="*/ 21889 h 72236"/>
                    <a:gd name="connsiteX646" fmla="*/ 695616 w 734941"/>
                    <a:gd name="connsiteY646" fmla="*/ 22170 h 72236"/>
                    <a:gd name="connsiteX647" fmla="*/ 697279 w 734941"/>
                    <a:gd name="connsiteY647" fmla="*/ 22631 h 72236"/>
                    <a:gd name="connsiteX648" fmla="*/ 698328 w 734941"/>
                    <a:gd name="connsiteY648" fmla="*/ 23142 h 72236"/>
                    <a:gd name="connsiteX649" fmla="*/ 698737 w 734941"/>
                    <a:gd name="connsiteY649" fmla="*/ 23628 h 72236"/>
                    <a:gd name="connsiteX650" fmla="*/ 698916 w 734941"/>
                    <a:gd name="connsiteY650" fmla="*/ 24217 h 72236"/>
                    <a:gd name="connsiteX651" fmla="*/ 699018 w 734941"/>
                    <a:gd name="connsiteY651" fmla="*/ 25266 h 72236"/>
                    <a:gd name="connsiteX652" fmla="*/ 699044 w 734941"/>
                    <a:gd name="connsiteY652" fmla="*/ 27133 h 72236"/>
                    <a:gd name="connsiteX653" fmla="*/ 735011 w 734941"/>
                    <a:gd name="connsiteY653" fmla="*/ 57624 h 72236"/>
                    <a:gd name="connsiteX654" fmla="*/ 733707 w 734941"/>
                    <a:gd name="connsiteY654" fmla="*/ 63916 h 72236"/>
                    <a:gd name="connsiteX655" fmla="*/ 729998 w 734941"/>
                    <a:gd name="connsiteY655" fmla="*/ 68572 h 72236"/>
                    <a:gd name="connsiteX656" fmla="*/ 724268 w 734941"/>
                    <a:gd name="connsiteY656" fmla="*/ 71437 h 72236"/>
                    <a:gd name="connsiteX657" fmla="*/ 716953 w 734941"/>
                    <a:gd name="connsiteY657" fmla="*/ 72409 h 72236"/>
                    <a:gd name="connsiteX658" fmla="*/ 712271 w 734941"/>
                    <a:gd name="connsiteY658" fmla="*/ 72025 h 72236"/>
                    <a:gd name="connsiteX659" fmla="*/ 708281 w 734941"/>
                    <a:gd name="connsiteY659" fmla="*/ 71053 h 72236"/>
                    <a:gd name="connsiteX660" fmla="*/ 705288 w 734941"/>
                    <a:gd name="connsiteY660" fmla="*/ 69825 h 72236"/>
                    <a:gd name="connsiteX661" fmla="*/ 703498 w 734941"/>
                    <a:gd name="connsiteY661" fmla="*/ 68674 h 72236"/>
                    <a:gd name="connsiteX662" fmla="*/ 702679 w 734941"/>
                    <a:gd name="connsiteY662" fmla="*/ 67242 h 72236"/>
                    <a:gd name="connsiteX663" fmla="*/ 702423 w 734941"/>
                    <a:gd name="connsiteY663" fmla="*/ 64735 h 72236"/>
                    <a:gd name="connsiteX664" fmla="*/ 702525 w 734941"/>
                    <a:gd name="connsiteY664" fmla="*/ 63098 h 72236"/>
                    <a:gd name="connsiteX665" fmla="*/ 702782 w 734941"/>
                    <a:gd name="connsiteY665" fmla="*/ 62023 h 72236"/>
                    <a:gd name="connsiteX666" fmla="*/ 703216 w 734941"/>
                    <a:gd name="connsiteY666" fmla="*/ 61435 h 72236"/>
                    <a:gd name="connsiteX667" fmla="*/ 703856 w 734941"/>
                    <a:gd name="connsiteY667" fmla="*/ 61256 h 72236"/>
                    <a:gd name="connsiteX668" fmla="*/ 705518 w 734941"/>
                    <a:gd name="connsiteY668" fmla="*/ 61947 h 72236"/>
                    <a:gd name="connsiteX669" fmla="*/ 708230 w 734941"/>
                    <a:gd name="connsiteY669" fmla="*/ 63456 h 72236"/>
                    <a:gd name="connsiteX670" fmla="*/ 712041 w 734941"/>
                    <a:gd name="connsiteY670" fmla="*/ 64965 h 72236"/>
                    <a:gd name="connsiteX671" fmla="*/ 717106 w 734941"/>
                    <a:gd name="connsiteY671" fmla="*/ 65656 h 72236"/>
                    <a:gd name="connsiteX672" fmla="*/ 720994 w 734941"/>
                    <a:gd name="connsiteY672" fmla="*/ 65195 h 72236"/>
                    <a:gd name="connsiteX673" fmla="*/ 724013 w 734941"/>
                    <a:gd name="connsiteY673" fmla="*/ 63840 h 72236"/>
                    <a:gd name="connsiteX674" fmla="*/ 725982 w 734941"/>
                    <a:gd name="connsiteY674" fmla="*/ 61563 h 72236"/>
                    <a:gd name="connsiteX675" fmla="*/ 726673 w 734941"/>
                    <a:gd name="connsiteY675" fmla="*/ 58289 h 72236"/>
                    <a:gd name="connsiteX676" fmla="*/ 725675 w 734941"/>
                    <a:gd name="connsiteY676" fmla="*/ 55015 h 72236"/>
                    <a:gd name="connsiteX677" fmla="*/ 723040 w 734941"/>
                    <a:gd name="connsiteY677" fmla="*/ 52661 h 72236"/>
                    <a:gd name="connsiteX678" fmla="*/ 719357 w 734941"/>
                    <a:gd name="connsiteY678" fmla="*/ 50845 h 72236"/>
                    <a:gd name="connsiteX679" fmla="*/ 715136 w 734941"/>
                    <a:gd name="connsiteY679" fmla="*/ 49182 h 72236"/>
                    <a:gd name="connsiteX680" fmla="*/ 710890 w 734941"/>
                    <a:gd name="connsiteY680" fmla="*/ 47213 h 72236"/>
                    <a:gd name="connsiteX681" fmla="*/ 707181 w 734941"/>
                    <a:gd name="connsiteY681" fmla="*/ 44527 h 72236"/>
                    <a:gd name="connsiteX682" fmla="*/ 704547 w 734941"/>
                    <a:gd name="connsiteY682" fmla="*/ 40741 h 72236"/>
                    <a:gd name="connsiteX683" fmla="*/ 703548 w 734941"/>
                    <a:gd name="connsiteY683" fmla="*/ 35472 h 72236"/>
                    <a:gd name="connsiteX684" fmla="*/ 704597 w 734941"/>
                    <a:gd name="connsiteY684" fmla="*/ 30279 h 72236"/>
                    <a:gd name="connsiteX685" fmla="*/ 707744 w 734941"/>
                    <a:gd name="connsiteY685" fmla="*/ 25931 h 72236"/>
                    <a:gd name="connsiteX686" fmla="*/ 712988 w 734941"/>
                    <a:gd name="connsiteY686" fmla="*/ 22938 h 72236"/>
                    <a:gd name="connsiteX687" fmla="*/ 720329 w 734941"/>
                    <a:gd name="connsiteY687" fmla="*/ 21812 h 72236"/>
                    <a:gd name="connsiteX688" fmla="*/ 724013 w 734941"/>
                    <a:gd name="connsiteY688" fmla="*/ 22119 h 72236"/>
                    <a:gd name="connsiteX689" fmla="*/ 727338 w 734941"/>
                    <a:gd name="connsiteY689" fmla="*/ 22887 h 72236"/>
                    <a:gd name="connsiteX690" fmla="*/ 729871 w 734941"/>
                    <a:gd name="connsiteY690" fmla="*/ 23884 h 72236"/>
                    <a:gd name="connsiteX691" fmla="*/ 731457 w 734941"/>
                    <a:gd name="connsiteY691" fmla="*/ 24831 h 72236"/>
                    <a:gd name="connsiteX692" fmla="*/ 732173 w 734941"/>
                    <a:gd name="connsiteY692" fmla="*/ 25547 h 72236"/>
                    <a:gd name="connsiteX693" fmla="*/ 732428 w 734941"/>
                    <a:gd name="connsiteY693" fmla="*/ 26238 h 72236"/>
                    <a:gd name="connsiteX694" fmla="*/ 732581 w 734941"/>
                    <a:gd name="connsiteY694" fmla="*/ 27184 h 72236"/>
                    <a:gd name="connsiteX695" fmla="*/ 732659 w 734941"/>
                    <a:gd name="connsiteY695" fmla="*/ 28565 h 72236"/>
                    <a:gd name="connsiteX696" fmla="*/ 732581 w 734941"/>
                    <a:gd name="connsiteY696" fmla="*/ 30075 h 72236"/>
                    <a:gd name="connsiteX697" fmla="*/ 732326 w 734941"/>
                    <a:gd name="connsiteY697" fmla="*/ 31123 h 72236"/>
                    <a:gd name="connsiteX698" fmla="*/ 731891 w 734941"/>
                    <a:gd name="connsiteY698" fmla="*/ 31712 h 72236"/>
                    <a:gd name="connsiteX699" fmla="*/ 731328 w 734941"/>
                    <a:gd name="connsiteY699" fmla="*/ 31891 h 72236"/>
                    <a:gd name="connsiteX700" fmla="*/ 729998 w 734941"/>
                    <a:gd name="connsiteY700" fmla="*/ 31328 h 72236"/>
                    <a:gd name="connsiteX701" fmla="*/ 727748 w 734941"/>
                    <a:gd name="connsiteY701" fmla="*/ 30126 h 72236"/>
                    <a:gd name="connsiteX702" fmla="*/ 724499 w 734941"/>
                    <a:gd name="connsiteY702" fmla="*/ 28923 h 72236"/>
                    <a:gd name="connsiteX703" fmla="*/ 720227 w 734941"/>
                    <a:gd name="connsiteY703" fmla="*/ 28361 h 72236"/>
                    <a:gd name="connsiteX704" fmla="*/ 716440 w 734941"/>
                    <a:gd name="connsiteY704" fmla="*/ 28847 h 72236"/>
                    <a:gd name="connsiteX705" fmla="*/ 713755 w 734941"/>
                    <a:gd name="connsiteY705" fmla="*/ 30228 h 72236"/>
                    <a:gd name="connsiteX706" fmla="*/ 712169 w 734941"/>
                    <a:gd name="connsiteY706" fmla="*/ 32351 h 72236"/>
                    <a:gd name="connsiteX707" fmla="*/ 711632 w 734941"/>
                    <a:gd name="connsiteY707" fmla="*/ 35011 h 72236"/>
                    <a:gd name="connsiteX708" fmla="*/ 712655 w 734941"/>
                    <a:gd name="connsiteY708" fmla="*/ 38362 h 72236"/>
                    <a:gd name="connsiteX709" fmla="*/ 715316 w 734941"/>
                    <a:gd name="connsiteY709" fmla="*/ 40741 h 72236"/>
                    <a:gd name="connsiteX710" fmla="*/ 719050 w 734941"/>
                    <a:gd name="connsiteY710" fmla="*/ 42583 h 72236"/>
                    <a:gd name="connsiteX711" fmla="*/ 723322 w 734941"/>
                    <a:gd name="connsiteY711" fmla="*/ 44271 h 72236"/>
                    <a:gd name="connsiteX712" fmla="*/ 727619 w 734941"/>
                    <a:gd name="connsiteY712" fmla="*/ 46215 h 72236"/>
                    <a:gd name="connsiteX713" fmla="*/ 731379 w 734941"/>
                    <a:gd name="connsiteY713" fmla="*/ 48824 h 72236"/>
                    <a:gd name="connsiteX714" fmla="*/ 734014 w 734941"/>
                    <a:gd name="connsiteY714" fmla="*/ 52508 h 72236"/>
                    <a:gd name="connsiteX715" fmla="*/ 735011 w 734941"/>
                    <a:gd name="connsiteY715" fmla="*/ 57624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Lst>
                  <a:rect l="l" t="t" r="r" b="b"/>
                  <a:pathLst>
                    <a:path w="734941" h="72236">
                      <a:moveTo>
                        <a:pt x="69596" y="24012"/>
                      </a:moveTo>
                      <a:cubicBezTo>
                        <a:pt x="69596" y="24251"/>
                        <a:pt x="69561" y="24541"/>
                        <a:pt x="69493" y="24882"/>
                      </a:cubicBezTo>
                      <a:cubicBezTo>
                        <a:pt x="69425" y="25223"/>
                        <a:pt x="69306" y="25649"/>
                        <a:pt x="69135" y="26161"/>
                      </a:cubicBezTo>
                      <a:lnTo>
                        <a:pt x="55578" y="69902"/>
                      </a:lnTo>
                      <a:cubicBezTo>
                        <a:pt x="55476" y="70277"/>
                        <a:pt x="55314" y="70584"/>
                        <a:pt x="55092" y="70823"/>
                      </a:cubicBezTo>
                      <a:cubicBezTo>
                        <a:pt x="54870" y="71062"/>
                        <a:pt x="54563" y="71249"/>
                        <a:pt x="54171" y="71386"/>
                      </a:cubicBezTo>
                      <a:cubicBezTo>
                        <a:pt x="53779" y="71522"/>
                        <a:pt x="53242" y="71616"/>
                        <a:pt x="52559" y="71667"/>
                      </a:cubicBezTo>
                      <a:cubicBezTo>
                        <a:pt x="51877" y="71718"/>
                        <a:pt x="51025" y="71744"/>
                        <a:pt x="50002" y="71744"/>
                      </a:cubicBezTo>
                      <a:cubicBezTo>
                        <a:pt x="48944" y="71744"/>
                        <a:pt x="48057" y="71710"/>
                        <a:pt x="47341" y="71641"/>
                      </a:cubicBezTo>
                      <a:cubicBezTo>
                        <a:pt x="46625" y="71573"/>
                        <a:pt x="46054" y="71471"/>
                        <a:pt x="45627" y="71334"/>
                      </a:cubicBezTo>
                      <a:cubicBezTo>
                        <a:pt x="45201" y="71198"/>
                        <a:pt x="44886" y="71010"/>
                        <a:pt x="44681" y="70772"/>
                      </a:cubicBezTo>
                      <a:cubicBezTo>
                        <a:pt x="44476" y="70533"/>
                        <a:pt x="44323" y="70243"/>
                        <a:pt x="44220" y="69902"/>
                      </a:cubicBezTo>
                      <a:lnTo>
                        <a:pt x="34551" y="36495"/>
                      </a:lnTo>
                      <a:lnTo>
                        <a:pt x="34449" y="36035"/>
                      </a:lnTo>
                      <a:lnTo>
                        <a:pt x="34347" y="36495"/>
                      </a:lnTo>
                      <a:lnTo>
                        <a:pt x="25394" y="69902"/>
                      </a:lnTo>
                      <a:cubicBezTo>
                        <a:pt x="25291" y="70277"/>
                        <a:pt x="25129" y="70584"/>
                        <a:pt x="24908" y="70823"/>
                      </a:cubicBezTo>
                      <a:cubicBezTo>
                        <a:pt x="24686" y="71062"/>
                        <a:pt x="24353" y="71249"/>
                        <a:pt x="23910" y="71386"/>
                      </a:cubicBezTo>
                      <a:cubicBezTo>
                        <a:pt x="23467" y="71522"/>
                        <a:pt x="22895" y="71616"/>
                        <a:pt x="22196" y="71667"/>
                      </a:cubicBezTo>
                      <a:cubicBezTo>
                        <a:pt x="21497" y="71718"/>
                        <a:pt x="20636" y="71744"/>
                        <a:pt x="19613" y="71744"/>
                      </a:cubicBezTo>
                      <a:cubicBezTo>
                        <a:pt x="18555" y="71744"/>
                        <a:pt x="17694" y="71710"/>
                        <a:pt x="17029" y="71641"/>
                      </a:cubicBezTo>
                      <a:cubicBezTo>
                        <a:pt x="16364" y="71573"/>
                        <a:pt x="15818" y="71471"/>
                        <a:pt x="15392" y="71334"/>
                      </a:cubicBezTo>
                      <a:cubicBezTo>
                        <a:pt x="14966" y="71198"/>
                        <a:pt x="14650" y="71010"/>
                        <a:pt x="14446" y="70772"/>
                      </a:cubicBezTo>
                      <a:cubicBezTo>
                        <a:pt x="14241" y="70533"/>
                        <a:pt x="14087" y="70243"/>
                        <a:pt x="13985" y="69902"/>
                      </a:cubicBezTo>
                      <a:lnTo>
                        <a:pt x="530" y="26161"/>
                      </a:lnTo>
                      <a:cubicBezTo>
                        <a:pt x="360" y="25649"/>
                        <a:pt x="240" y="25223"/>
                        <a:pt x="172" y="24882"/>
                      </a:cubicBezTo>
                      <a:cubicBezTo>
                        <a:pt x="104" y="24541"/>
                        <a:pt x="70" y="24251"/>
                        <a:pt x="70" y="24012"/>
                      </a:cubicBezTo>
                      <a:cubicBezTo>
                        <a:pt x="70" y="23705"/>
                        <a:pt x="138" y="23458"/>
                        <a:pt x="274" y="23270"/>
                      </a:cubicBezTo>
                      <a:cubicBezTo>
                        <a:pt x="411" y="23083"/>
                        <a:pt x="641" y="22929"/>
                        <a:pt x="965" y="22810"/>
                      </a:cubicBezTo>
                      <a:cubicBezTo>
                        <a:pt x="1289" y="22691"/>
                        <a:pt x="1724" y="22614"/>
                        <a:pt x="2269" y="22580"/>
                      </a:cubicBezTo>
                      <a:cubicBezTo>
                        <a:pt x="2815" y="22546"/>
                        <a:pt x="3480" y="22529"/>
                        <a:pt x="4265" y="22529"/>
                      </a:cubicBezTo>
                      <a:cubicBezTo>
                        <a:pt x="5220" y="22529"/>
                        <a:pt x="5987" y="22554"/>
                        <a:pt x="6567" y="22605"/>
                      </a:cubicBezTo>
                      <a:cubicBezTo>
                        <a:pt x="7147" y="22656"/>
                        <a:pt x="7590" y="22742"/>
                        <a:pt x="7897" y="22861"/>
                      </a:cubicBezTo>
                      <a:cubicBezTo>
                        <a:pt x="8204" y="22980"/>
                        <a:pt x="8426" y="23151"/>
                        <a:pt x="8562" y="23373"/>
                      </a:cubicBezTo>
                      <a:cubicBezTo>
                        <a:pt x="8699" y="23594"/>
                        <a:pt x="8818" y="23859"/>
                        <a:pt x="8920" y="24166"/>
                      </a:cubicBezTo>
                      <a:lnTo>
                        <a:pt x="20022" y="62126"/>
                      </a:lnTo>
                      <a:lnTo>
                        <a:pt x="20124" y="62586"/>
                      </a:lnTo>
                      <a:lnTo>
                        <a:pt x="20227" y="62126"/>
                      </a:lnTo>
                      <a:lnTo>
                        <a:pt x="30407" y="24166"/>
                      </a:lnTo>
                      <a:cubicBezTo>
                        <a:pt x="30476" y="23859"/>
                        <a:pt x="30586" y="23594"/>
                        <a:pt x="30740" y="23373"/>
                      </a:cubicBezTo>
                      <a:cubicBezTo>
                        <a:pt x="30893" y="23151"/>
                        <a:pt x="31124" y="22980"/>
                        <a:pt x="31431" y="22861"/>
                      </a:cubicBezTo>
                      <a:cubicBezTo>
                        <a:pt x="31737" y="22742"/>
                        <a:pt x="32155" y="22656"/>
                        <a:pt x="32684" y="22605"/>
                      </a:cubicBezTo>
                      <a:cubicBezTo>
                        <a:pt x="33213" y="22554"/>
                        <a:pt x="33903" y="22529"/>
                        <a:pt x="34756" y="22529"/>
                      </a:cubicBezTo>
                      <a:cubicBezTo>
                        <a:pt x="35574" y="22529"/>
                        <a:pt x="36248" y="22554"/>
                        <a:pt x="36777" y="22605"/>
                      </a:cubicBezTo>
                      <a:cubicBezTo>
                        <a:pt x="37305" y="22656"/>
                        <a:pt x="37723" y="22742"/>
                        <a:pt x="38030" y="22861"/>
                      </a:cubicBezTo>
                      <a:cubicBezTo>
                        <a:pt x="38337" y="22980"/>
                        <a:pt x="38559" y="23142"/>
                        <a:pt x="38695" y="23347"/>
                      </a:cubicBezTo>
                      <a:cubicBezTo>
                        <a:pt x="38832" y="23552"/>
                        <a:pt x="38934" y="23790"/>
                        <a:pt x="39002" y="24063"/>
                      </a:cubicBezTo>
                      <a:lnTo>
                        <a:pt x="50002" y="62126"/>
                      </a:lnTo>
                      <a:lnTo>
                        <a:pt x="50104" y="62586"/>
                      </a:lnTo>
                      <a:lnTo>
                        <a:pt x="50155" y="62126"/>
                      </a:lnTo>
                      <a:lnTo>
                        <a:pt x="61103" y="24166"/>
                      </a:lnTo>
                      <a:cubicBezTo>
                        <a:pt x="61171" y="23859"/>
                        <a:pt x="61282" y="23594"/>
                        <a:pt x="61436" y="23373"/>
                      </a:cubicBezTo>
                      <a:cubicBezTo>
                        <a:pt x="61589" y="23151"/>
                        <a:pt x="61828" y="22980"/>
                        <a:pt x="62152" y="22861"/>
                      </a:cubicBezTo>
                      <a:cubicBezTo>
                        <a:pt x="62476" y="22742"/>
                        <a:pt x="62919" y="22656"/>
                        <a:pt x="63482" y="22605"/>
                      </a:cubicBezTo>
                      <a:cubicBezTo>
                        <a:pt x="64045" y="22554"/>
                        <a:pt x="64770" y="22529"/>
                        <a:pt x="65656" y="22529"/>
                      </a:cubicBezTo>
                      <a:cubicBezTo>
                        <a:pt x="66475" y="22529"/>
                        <a:pt x="67131" y="22546"/>
                        <a:pt x="67626" y="22580"/>
                      </a:cubicBezTo>
                      <a:cubicBezTo>
                        <a:pt x="68121" y="22614"/>
                        <a:pt x="68513" y="22699"/>
                        <a:pt x="68803" y="22835"/>
                      </a:cubicBezTo>
                      <a:cubicBezTo>
                        <a:pt x="69093" y="22972"/>
                        <a:pt x="69297" y="23125"/>
                        <a:pt x="69417" y="23296"/>
                      </a:cubicBezTo>
                      <a:cubicBezTo>
                        <a:pt x="69536" y="23466"/>
                        <a:pt x="69596" y="23705"/>
                        <a:pt x="69596" y="24012"/>
                      </a:cubicBezTo>
                      <a:close/>
                      <a:moveTo>
                        <a:pt x="87049" y="70158"/>
                      </a:moveTo>
                      <a:cubicBezTo>
                        <a:pt x="87049" y="70431"/>
                        <a:pt x="86981" y="70661"/>
                        <a:pt x="86844" y="70848"/>
                      </a:cubicBezTo>
                      <a:cubicBezTo>
                        <a:pt x="86708" y="71036"/>
                        <a:pt x="86486" y="71198"/>
                        <a:pt x="86179" y="71334"/>
                      </a:cubicBezTo>
                      <a:cubicBezTo>
                        <a:pt x="85872" y="71471"/>
                        <a:pt x="85446" y="71573"/>
                        <a:pt x="84900" y="71641"/>
                      </a:cubicBezTo>
                      <a:cubicBezTo>
                        <a:pt x="84354" y="71710"/>
                        <a:pt x="83655" y="71744"/>
                        <a:pt x="82803" y="71744"/>
                      </a:cubicBezTo>
                      <a:cubicBezTo>
                        <a:pt x="81984" y="71744"/>
                        <a:pt x="81302" y="71710"/>
                        <a:pt x="80756" y="71641"/>
                      </a:cubicBezTo>
                      <a:cubicBezTo>
                        <a:pt x="80211" y="71573"/>
                        <a:pt x="79776" y="71471"/>
                        <a:pt x="79452" y="71334"/>
                      </a:cubicBezTo>
                      <a:cubicBezTo>
                        <a:pt x="79128" y="71198"/>
                        <a:pt x="78906" y="71036"/>
                        <a:pt x="78787" y="70848"/>
                      </a:cubicBezTo>
                      <a:cubicBezTo>
                        <a:pt x="78667" y="70661"/>
                        <a:pt x="78607" y="70431"/>
                        <a:pt x="78607" y="70158"/>
                      </a:cubicBezTo>
                      <a:lnTo>
                        <a:pt x="78607" y="24115"/>
                      </a:lnTo>
                      <a:cubicBezTo>
                        <a:pt x="78607" y="23876"/>
                        <a:pt x="78667" y="23654"/>
                        <a:pt x="78787" y="23449"/>
                      </a:cubicBezTo>
                      <a:cubicBezTo>
                        <a:pt x="78906" y="23245"/>
                        <a:pt x="79128" y="23074"/>
                        <a:pt x="79452" y="22938"/>
                      </a:cubicBezTo>
                      <a:cubicBezTo>
                        <a:pt x="79776" y="22801"/>
                        <a:pt x="80211" y="22699"/>
                        <a:pt x="80756" y="22631"/>
                      </a:cubicBezTo>
                      <a:cubicBezTo>
                        <a:pt x="81302" y="22563"/>
                        <a:pt x="81984" y="22529"/>
                        <a:pt x="82803" y="22529"/>
                      </a:cubicBezTo>
                      <a:cubicBezTo>
                        <a:pt x="83655" y="22529"/>
                        <a:pt x="84354" y="22563"/>
                        <a:pt x="84900" y="22631"/>
                      </a:cubicBezTo>
                      <a:cubicBezTo>
                        <a:pt x="85446" y="22699"/>
                        <a:pt x="85872" y="22801"/>
                        <a:pt x="86179" y="22938"/>
                      </a:cubicBezTo>
                      <a:cubicBezTo>
                        <a:pt x="86486" y="23074"/>
                        <a:pt x="86708" y="23245"/>
                        <a:pt x="86844" y="23449"/>
                      </a:cubicBezTo>
                      <a:cubicBezTo>
                        <a:pt x="86981" y="23654"/>
                        <a:pt x="87049" y="23876"/>
                        <a:pt x="87049" y="24115"/>
                      </a:cubicBezTo>
                      <a:close/>
                      <a:moveTo>
                        <a:pt x="88021" y="8562"/>
                      </a:moveTo>
                      <a:cubicBezTo>
                        <a:pt x="88021" y="10540"/>
                        <a:pt x="87646" y="11887"/>
                        <a:pt x="86895" y="12604"/>
                      </a:cubicBezTo>
                      <a:cubicBezTo>
                        <a:pt x="86145" y="13320"/>
                        <a:pt x="84764" y="13678"/>
                        <a:pt x="82751" y="13678"/>
                      </a:cubicBezTo>
                      <a:cubicBezTo>
                        <a:pt x="80773" y="13678"/>
                        <a:pt x="79417" y="13328"/>
                        <a:pt x="78684" y="12629"/>
                      </a:cubicBezTo>
                      <a:cubicBezTo>
                        <a:pt x="77951" y="11930"/>
                        <a:pt x="77584" y="10608"/>
                        <a:pt x="77584" y="8664"/>
                      </a:cubicBezTo>
                      <a:cubicBezTo>
                        <a:pt x="77584" y="6686"/>
                        <a:pt x="77959" y="5339"/>
                        <a:pt x="78710" y="4623"/>
                      </a:cubicBezTo>
                      <a:cubicBezTo>
                        <a:pt x="79460" y="3907"/>
                        <a:pt x="80841" y="3548"/>
                        <a:pt x="82854" y="3548"/>
                      </a:cubicBezTo>
                      <a:cubicBezTo>
                        <a:pt x="84832" y="3548"/>
                        <a:pt x="86188" y="3898"/>
                        <a:pt x="86921" y="4597"/>
                      </a:cubicBezTo>
                      <a:cubicBezTo>
                        <a:pt x="87654" y="5296"/>
                        <a:pt x="88021" y="6618"/>
                        <a:pt x="88021" y="8562"/>
                      </a:cubicBezTo>
                      <a:close/>
                      <a:moveTo>
                        <a:pt x="126363" y="66781"/>
                      </a:moveTo>
                      <a:cubicBezTo>
                        <a:pt x="126363" y="67770"/>
                        <a:pt x="126294" y="68555"/>
                        <a:pt x="126158" y="69135"/>
                      </a:cubicBezTo>
                      <a:cubicBezTo>
                        <a:pt x="126022" y="69714"/>
                        <a:pt x="125817" y="70141"/>
                        <a:pt x="125544" y="70414"/>
                      </a:cubicBezTo>
                      <a:cubicBezTo>
                        <a:pt x="125271" y="70686"/>
                        <a:pt x="124862" y="70942"/>
                        <a:pt x="124316" y="71181"/>
                      </a:cubicBezTo>
                      <a:cubicBezTo>
                        <a:pt x="123770" y="71420"/>
                        <a:pt x="123148" y="71616"/>
                        <a:pt x="122449" y="71769"/>
                      </a:cubicBezTo>
                      <a:cubicBezTo>
                        <a:pt x="121750" y="71923"/>
                        <a:pt x="121008" y="72051"/>
                        <a:pt x="120224" y="72153"/>
                      </a:cubicBezTo>
                      <a:cubicBezTo>
                        <a:pt x="119439" y="72255"/>
                        <a:pt x="118654" y="72306"/>
                        <a:pt x="117870" y="72306"/>
                      </a:cubicBezTo>
                      <a:cubicBezTo>
                        <a:pt x="115482" y="72306"/>
                        <a:pt x="113436" y="71991"/>
                        <a:pt x="111732" y="71360"/>
                      </a:cubicBezTo>
                      <a:cubicBezTo>
                        <a:pt x="110026" y="70729"/>
                        <a:pt x="108627" y="69774"/>
                        <a:pt x="107536" y="68495"/>
                      </a:cubicBezTo>
                      <a:cubicBezTo>
                        <a:pt x="106444" y="67216"/>
                        <a:pt x="105652" y="65596"/>
                        <a:pt x="105157" y="63635"/>
                      </a:cubicBezTo>
                      <a:cubicBezTo>
                        <a:pt x="104662" y="61674"/>
                        <a:pt x="104415" y="59363"/>
                        <a:pt x="104415" y="56703"/>
                      </a:cubicBezTo>
                      <a:lnTo>
                        <a:pt x="104415" y="29793"/>
                      </a:lnTo>
                      <a:lnTo>
                        <a:pt x="97969" y="29793"/>
                      </a:lnTo>
                      <a:cubicBezTo>
                        <a:pt x="97457" y="29793"/>
                        <a:pt x="97048" y="29520"/>
                        <a:pt x="96741" y="28975"/>
                      </a:cubicBezTo>
                      <a:cubicBezTo>
                        <a:pt x="96434" y="28429"/>
                        <a:pt x="96281" y="27542"/>
                        <a:pt x="96281" y="26314"/>
                      </a:cubicBezTo>
                      <a:cubicBezTo>
                        <a:pt x="96281" y="25666"/>
                        <a:pt x="96324" y="25121"/>
                        <a:pt x="96409" y="24677"/>
                      </a:cubicBezTo>
                      <a:cubicBezTo>
                        <a:pt x="96494" y="24234"/>
                        <a:pt x="96605" y="23867"/>
                        <a:pt x="96741" y="23577"/>
                      </a:cubicBezTo>
                      <a:cubicBezTo>
                        <a:pt x="96877" y="23287"/>
                        <a:pt x="97056" y="23083"/>
                        <a:pt x="97278" y="22963"/>
                      </a:cubicBezTo>
                      <a:cubicBezTo>
                        <a:pt x="97500" y="22844"/>
                        <a:pt x="97748" y="22784"/>
                        <a:pt x="98020" y="22784"/>
                      </a:cubicBezTo>
                      <a:lnTo>
                        <a:pt x="104415" y="22784"/>
                      </a:lnTo>
                      <a:lnTo>
                        <a:pt x="104415" y="11836"/>
                      </a:lnTo>
                      <a:cubicBezTo>
                        <a:pt x="104415" y="11598"/>
                        <a:pt x="104474" y="11376"/>
                        <a:pt x="104594" y="11171"/>
                      </a:cubicBezTo>
                      <a:cubicBezTo>
                        <a:pt x="104713" y="10967"/>
                        <a:pt x="104935" y="10788"/>
                        <a:pt x="105259" y="10634"/>
                      </a:cubicBezTo>
                      <a:cubicBezTo>
                        <a:pt x="105583" y="10481"/>
                        <a:pt x="106018" y="10370"/>
                        <a:pt x="106564" y="10301"/>
                      </a:cubicBezTo>
                      <a:cubicBezTo>
                        <a:pt x="107110" y="10233"/>
                        <a:pt x="107792" y="10199"/>
                        <a:pt x="108610" y="10199"/>
                      </a:cubicBezTo>
                      <a:cubicBezTo>
                        <a:pt x="109463" y="10199"/>
                        <a:pt x="110162" y="10233"/>
                        <a:pt x="110708" y="10301"/>
                      </a:cubicBezTo>
                      <a:cubicBezTo>
                        <a:pt x="111253" y="10370"/>
                        <a:pt x="111680" y="10481"/>
                        <a:pt x="111987" y="10634"/>
                      </a:cubicBezTo>
                      <a:cubicBezTo>
                        <a:pt x="112293" y="10788"/>
                        <a:pt x="112515" y="10967"/>
                        <a:pt x="112652" y="11171"/>
                      </a:cubicBezTo>
                      <a:cubicBezTo>
                        <a:pt x="112789" y="11376"/>
                        <a:pt x="112856" y="11598"/>
                        <a:pt x="112856" y="11836"/>
                      </a:cubicBezTo>
                      <a:lnTo>
                        <a:pt x="112856" y="22784"/>
                      </a:lnTo>
                      <a:lnTo>
                        <a:pt x="124674" y="22784"/>
                      </a:lnTo>
                      <a:cubicBezTo>
                        <a:pt x="124947" y="22784"/>
                        <a:pt x="125186" y="22844"/>
                        <a:pt x="125390" y="22963"/>
                      </a:cubicBezTo>
                      <a:cubicBezTo>
                        <a:pt x="125595" y="23083"/>
                        <a:pt x="125774" y="23287"/>
                        <a:pt x="125928" y="23577"/>
                      </a:cubicBezTo>
                      <a:cubicBezTo>
                        <a:pt x="126081" y="23867"/>
                        <a:pt x="126192" y="24234"/>
                        <a:pt x="126260" y="24677"/>
                      </a:cubicBezTo>
                      <a:cubicBezTo>
                        <a:pt x="126329" y="25121"/>
                        <a:pt x="126363" y="25666"/>
                        <a:pt x="126363" y="26314"/>
                      </a:cubicBezTo>
                      <a:cubicBezTo>
                        <a:pt x="126363" y="27542"/>
                        <a:pt x="126210" y="28429"/>
                        <a:pt x="125902" y="28975"/>
                      </a:cubicBezTo>
                      <a:cubicBezTo>
                        <a:pt x="125595" y="29520"/>
                        <a:pt x="125186" y="29793"/>
                        <a:pt x="124674" y="29793"/>
                      </a:cubicBezTo>
                      <a:lnTo>
                        <a:pt x="112856" y="29793"/>
                      </a:lnTo>
                      <a:lnTo>
                        <a:pt x="112856" y="55475"/>
                      </a:lnTo>
                      <a:cubicBezTo>
                        <a:pt x="112856" y="58647"/>
                        <a:pt x="113325" y="61043"/>
                        <a:pt x="114263" y="62663"/>
                      </a:cubicBezTo>
                      <a:cubicBezTo>
                        <a:pt x="115201" y="64283"/>
                        <a:pt x="116881" y="65093"/>
                        <a:pt x="119303" y="65093"/>
                      </a:cubicBezTo>
                      <a:cubicBezTo>
                        <a:pt x="120087" y="65093"/>
                        <a:pt x="120786" y="65016"/>
                        <a:pt x="121400" y="64863"/>
                      </a:cubicBezTo>
                      <a:cubicBezTo>
                        <a:pt x="122014" y="64709"/>
                        <a:pt x="122560" y="64547"/>
                        <a:pt x="123038" y="64377"/>
                      </a:cubicBezTo>
                      <a:cubicBezTo>
                        <a:pt x="123515" y="64206"/>
                        <a:pt x="123924" y="64044"/>
                        <a:pt x="124265" y="63891"/>
                      </a:cubicBezTo>
                      <a:cubicBezTo>
                        <a:pt x="124606" y="63737"/>
                        <a:pt x="124913" y="63661"/>
                        <a:pt x="125186" y="63661"/>
                      </a:cubicBezTo>
                      <a:cubicBezTo>
                        <a:pt x="125357" y="63661"/>
                        <a:pt x="125519" y="63703"/>
                        <a:pt x="125672" y="63788"/>
                      </a:cubicBezTo>
                      <a:cubicBezTo>
                        <a:pt x="125826" y="63874"/>
                        <a:pt x="125945" y="64036"/>
                        <a:pt x="126030" y="64274"/>
                      </a:cubicBezTo>
                      <a:cubicBezTo>
                        <a:pt x="126115" y="64513"/>
                        <a:pt x="126192" y="64837"/>
                        <a:pt x="126260" y="65247"/>
                      </a:cubicBezTo>
                      <a:cubicBezTo>
                        <a:pt x="126329" y="65656"/>
                        <a:pt x="126363" y="66167"/>
                        <a:pt x="126363" y="66781"/>
                      </a:cubicBezTo>
                      <a:close/>
                      <a:moveTo>
                        <a:pt x="176795" y="70158"/>
                      </a:moveTo>
                      <a:cubicBezTo>
                        <a:pt x="176795" y="70431"/>
                        <a:pt x="176727" y="70661"/>
                        <a:pt x="176591" y="70848"/>
                      </a:cubicBezTo>
                      <a:cubicBezTo>
                        <a:pt x="176454" y="71036"/>
                        <a:pt x="176233" y="71198"/>
                        <a:pt x="175925" y="71334"/>
                      </a:cubicBezTo>
                      <a:cubicBezTo>
                        <a:pt x="175619" y="71471"/>
                        <a:pt x="175192" y="71573"/>
                        <a:pt x="174647" y="71641"/>
                      </a:cubicBezTo>
                      <a:cubicBezTo>
                        <a:pt x="174101" y="71710"/>
                        <a:pt x="173419" y="71744"/>
                        <a:pt x="172600" y="71744"/>
                      </a:cubicBezTo>
                      <a:cubicBezTo>
                        <a:pt x="171748" y="71744"/>
                        <a:pt x="171048" y="71710"/>
                        <a:pt x="170503" y="71641"/>
                      </a:cubicBezTo>
                      <a:cubicBezTo>
                        <a:pt x="169957" y="71573"/>
                        <a:pt x="169530" y="71471"/>
                        <a:pt x="169223" y="71334"/>
                      </a:cubicBezTo>
                      <a:cubicBezTo>
                        <a:pt x="168917" y="71198"/>
                        <a:pt x="168695" y="71036"/>
                        <a:pt x="168559" y="70848"/>
                      </a:cubicBezTo>
                      <a:cubicBezTo>
                        <a:pt x="168422" y="70661"/>
                        <a:pt x="168354" y="70431"/>
                        <a:pt x="168354" y="70158"/>
                      </a:cubicBezTo>
                      <a:lnTo>
                        <a:pt x="168354" y="43197"/>
                      </a:lnTo>
                      <a:cubicBezTo>
                        <a:pt x="168354" y="40571"/>
                        <a:pt x="168149" y="38456"/>
                        <a:pt x="167740" y="36853"/>
                      </a:cubicBezTo>
                      <a:cubicBezTo>
                        <a:pt x="167331" y="35250"/>
                        <a:pt x="166734" y="33869"/>
                        <a:pt x="165950" y="32709"/>
                      </a:cubicBezTo>
                      <a:cubicBezTo>
                        <a:pt x="165165" y="31550"/>
                        <a:pt x="164150" y="30663"/>
                        <a:pt x="162906" y="30049"/>
                      </a:cubicBezTo>
                      <a:cubicBezTo>
                        <a:pt x="161661" y="29435"/>
                        <a:pt x="160219" y="29128"/>
                        <a:pt x="158582" y="29128"/>
                      </a:cubicBezTo>
                      <a:cubicBezTo>
                        <a:pt x="156468" y="29128"/>
                        <a:pt x="154353" y="29878"/>
                        <a:pt x="152238" y="31379"/>
                      </a:cubicBezTo>
                      <a:cubicBezTo>
                        <a:pt x="150124" y="32880"/>
                        <a:pt x="147907" y="35080"/>
                        <a:pt x="145588" y="37979"/>
                      </a:cubicBezTo>
                      <a:lnTo>
                        <a:pt x="145588" y="70158"/>
                      </a:lnTo>
                      <a:cubicBezTo>
                        <a:pt x="145588" y="70431"/>
                        <a:pt x="145520" y="70661"/>
                        <a:pt x="145383" y="70848"/>
                      </a:cubicBezTo>
                      <a:cubicBezTo>
                        <a:pt x="145247" y="71036"/>
                        <a:pt x="145025" y="71198"/>
                        <a:pt x="144718" y="71334"/>
                      </a:cubicBezTo>
                      <a:cubicBezTo>
                        <a:pt x="144411" y="71471"/>
                        <a:pt x="143985" y="71573"/>
                        <a:pt x="143439" y="71641"/>
                      </a:cubicBezTo>
                      <a:cubicBezTo>
                        <a:pt x="142894" y="71710"/>
                        <a:pt x="142194" y="71744"/>
                        <a:pt x="141342" y="71744"/>
                      </a:cubicBezTo>
                      <a:cubicBezTo>
                        <a:pt x="140523" y="71744"/>
                        <a:pt x="139841" y="71710"/>
                        <a:pt x="139295" y="71641"/>
                      </a:cubicBezTo>
                      <a:cubicBezTo>
                        <a:pt x="138749" y="71573"/>
                        <a:pt x="138315" y="71471"/>
                        <a:pt x="137991" y="71334"/>
                      </a:cubicBezTo>
                      <a:cubicBezTo>
                        <a:pt x="137667" y="71198"/>
                        <a:pt x="137445" y="71036"/>
                        <a:pt x="137325" y="70848"/>
                      </a:cubicBezTo>
                      <a:cubicBezTo>
                        <a:pt x="137206" y="70661"/>
                        <a:pt x="137146" y="70431"/>
                        <a:pt x="137146" y="70158"/>
                      </a:cubicBezTo>
                      <a:lnTo>
                        <a:pt x="137146" y="1809"/>
                      </a:lnTo>
                      <a:cubicBezTo>
                        <a:pt x="137146" y="1536"/>
                        <a:pt x="137206" y="1297"/>
                        <a:pt x="137325" y="1093"/>
                      </a:cubicBezTo>
                      <a:cubicBezTo>
                        <a:pt x="137445" y="888"/>
                        <a:pt x="137667" y="718"/>
                        <a:pt x="137991" y="581"/>
                      </a:cubicBezTo>
                      <a:cubicBezTo>
                        <a:pt x="138315" y="445"/>
                        <a:pt x="138749" y="342"/>
                        <a:pt x="139295" y="274"/>
                      </a:cubicBezTo>
                      <a:cubicBezTo>
                        <a:pt x="139841" y="206"/>
                        <a:pt x="140523" y="172"/>
                        <a:pt x="141342" y="172"/>
                      </a:cubicBezTo>
                      <a:cubicBezTo>
                        <a:pt x="142194" y="172"/>
                        <a:pt x="142894" y="206"/>
                        <a:pt x="143439" y="274"/>
                      </a:cubicBezTo>
                      <a:cubicBezTo>
                        <a:pt x="143985" y="342"/>
                        <a:pt x="144411" y="445"/>
                        <a:pt x="144718" y="581"/>
                      </a:cubicBezTo>
                      <a:cubicBezTo>
                        <a:pt x="145025" y="718"/>
                        <a:pt x="145247" y="888"/>
                        <a:pt x="145383" y="1093"/>
                      </a:cubicBezTo>
                      <a:cubicBezTo>
                        <a:pt x="145520" y="1297"/>
                        <a:pt x="145588" y="1536"/>
                        <a:pt x="145588" y="1809"/>
                      </a:cubicBezTo>
                      <a:lnTo>
                        <a:pt x="145588" y="29384"/>
                      </a:lnTo>
                      <a:cubicBezTo>
                        <a:pt x="148009" y="26826"/>
                        <a:pt x="150448" y="24924"/>
                        <a:pt x="152903" y="23680"/>
                      </a:cubicBezTo>
                      <a:cubicBezTo>
                        <a:pt x="155360" y="22435"/>
                        <a:pt x="157833" y="21812"/>
                        <a:pt x="160322" y="21812"/>
                      </a:cubicBezTo>
                      <a:cubicBezTo>
                        <a:pt x="163391" y="21812"/>
                        <a:pt x="165975" y="22332"/>
                        <a:pt x="168073" y="23373"/>
                      </a:cubicBezTo>
                      <a:cubicBezTo>
                        <a:pt x="170170" y="24413"/>
                        <a:pt x="171867" y="25803"/>
                        <a:pt x="173163" y="27542"/>
                      </a:cubicBezTo>
                      <a:cubicBezTo>
                        <a:pt x="174459" y="29282"/>
                        <a:pt x="175388" y="31319"/>
                        <a:pt x="175951" y="33656"/>
                      </a:cubicBezTo>
                      <a:cubicBezTo>
                        <a:pt x="176514" y="35992"/>
                        <a:pt x="176795" y="38814"/>
                        <a:pt x="176795" y="42122"/>
                      </a:cubicBezTo>
                      <a:close/>
                      <a:moveTo>
                        <a:pt x="244435" y="57624"/>
                      </a:moveTo>
                      <a:cubicBezTo>
                        <a:pt x="244435" y="59977"/>
                        <a:pt x="243999" y="62075"/>
                        <a:pt x="243130" y="63916"/>
                      </a:cubicBezTo>
                      <a:cubicBezTo>
                        <a:pt x="242260" y="65758"/>
                        <a:pt x="241024" y="67310"/>
                        <a:pt x="239421" y="68572"/>
                      </a:cubicBezTo>
                      <a:cubicBezTo>
                        <a:pt x="237818" y="69834"/>
                        <a:pt x="235908" y="70789"/>
                        <a:pt x="233692" y="71437"/>
                      </a:cubicBezTo>
                      <a:cubicBezTo>
                        <a:pt x="231474" y="72085"/>
                        <a:pt x="229036" y="72409"/>
                        <a:pt x="226375" y="72409"/>
                      </a:cubicBezTo>
                      <a:cubicBezTo>
                        <a:pt x="224738" y="72409"/>
                        <a:pt x="223178" y="72281"/>
                        <a:pt x="221694" y="72025"/>
                      </a:cubicBezTo>
                      <a:cubicBezTo>
                        <a:pt x="220211" y="71769"/>
                        <a:pt x="218880" y="71445"/>
                        <a:pt x="217704" y="71053"/>
                      </a:cubicBezTo>
                      <a:cubicBezTo>
                        <a:pt x="216527" y="70661"/>
                        <a:pt x="215529" y="70252"/>
                        <a:pt x="214711" y="69825"/>
                      </a:cubicBezTo>
                      <a:cubicBezTo>
                        <a:pt x="213892" y="69399"/>
                        <a:pt x="213296" y="69015"/>
                        <a:pt x="212920" y="68674"/>
                      </a:cubicBezTo>
                      <a:cubicBezTo>
                        <a:pt x="212545" y="68333"/>
                        <a:pt x="212273" y="67856"/>
                        <a:pt x="212101" y="67242"/>
                      </a:cubicBezTo>
                      <a:cubicBezTo>
                        <a:pt x="211931" y="66628"/>
                        <a:pt x="211846" y="65792"/>
                        <a:pt x="211846" y="64735"/>
                      </a:cubicBezTo>
                      <a:cubicBezTo>
                        <a:pt x="211846" y="64087"/>
                        <a:pt x="211880" y="63541"/>
                        <a:pt x="211948" y="63098"/>
                      </a:cubicBezTo>
                      <a:cubicBezTo>
                        <a:pt x="212016" y="62654"/>
                        <a:pt x="212101" y="62296"/>
                        <a:pt x="212204" y="62023"/>
                      </a:cubicBezTo>
                      <a:cubicBezTo>
                        <a:pt x="212306" y="61751"/>
                        <a:pt x="212452" y="61554"/>
                        <a:pt x="212638" y="61435"/>
                      </a:cubicBezTo>
                      <a:cubicBezTo>
                        <a:pt x="212826" y="61316"/>
                        <a:pt x="213039" y="61256"/>
                        <a:pt x="213278" y="61256"/>
                      </a:cubicBezTo>
                      <a:cubicBezTo>
                        <a:pt x="213654" y="61256"/>
                        <a:pt x="214208" y="61486"/>
                        <a:pt x="214941" y="61947"/>
                      </a:cubicBezTo>
                      <a:cubicBezTo>
                        <a:pt x="215674" y="62407"/>
                        <a:pt x="216578" y="62910"/>
                        <a:pt x="217652" y="63456"/>
                      </a:cubicBezTo>
                      <a:cubicBezTo>
                        <a:pt x="218727" y="64002"/>
                        <a:pt x="219997" y="64505"/>
                        <a:pt x="221464" y="64965"/>
                      </a:cubicBezTo>
                      <a:cubicBezTo>
                        <a:pt x="222930" y="65426"/>
                        <a:pt x="224619" y="65656"/>
                        <a:pt x="226529" y="65656"/>
                      </a:cubicBezTo>
                      <a:cubicBezTo>
                        <a:pt x="227961" y="65656"/>
                        <a:pt x="229258" y="65502"/>
                        <a:pt x="230417" y="65195"/>
                      </a:cubicBezTo>
                      <a:cubicBezTo>
                        <a:pt x="231576" y="64888"/>
                        <a:pt x="232583" y="64436"/>
                        <a:pt x="233435" y="63840"/>
                      </a:cubicBezTo>
                      <a:cubicBezTo>
                        <a:pt x="234288" y="63243"/>
                        <a:pt x="234944" y="62484"/>
                        <a:pt x="235405" y="61563"/>
                      </a:cubicBezTo>
                      <a:cubicBezTo>
                        <a:pt x="235865" y="60642"/>
                        <a:pt x="236096" y="59551"/>
                        <a:pt x="236096" y="58289"/>
                      </a:cubicBezTo>
                      <a:cubicBezTo>
                        <a:pt x="236096" y="56993"/>
                        <a:pt x="235763" y="55901"/>
                        <a:pt x="235098" y="55015"/>
                      </a:cubicBezTo>
                      <a:cubicBezTo>
                        <a:pt x="234433" y="54128"/>
                        <a:pt x="233554" y="53343"/>
                        <a:pt x="232463" y="52661"/>
                      </a:cubicBezTo>
                      <a:cubicBezTo>
                        <a:pt x="231372" y="51979"/>
                        <a:pt x="230144" y="51374"/>
                        <a:pt x="228779" y="50845"/>
                      </a:cubicBezTo>
                      <a:cubicBezTo>
                        <a:pt x="227415" y="50317"/>
                        <a:pt x="226009" y="49762"/>
                        <a:pt x="224559" y="49182"/>
                      </a:cubicBezTo>
                      <a:cubicBezTo>
                        <a:pt x="223109" y="48603"/>
                        <a:pt x="221694" y="47946"/>
                        <a:pt x="220313" y="47213"/>
                      </a:cubicBezTo>
                      <a:cubicBezTo>
                        <a:pt x="218932" y="46480"/>
                        <a:pt x="217695" y="45584"/>
                        <a:pt x="216604" y="44527"/>
                      </a:cubicBezTo>
                      <a:cubicBezTo>
                        <a:pt x="215512" y="43470"/>
                        <a:pt x="214634" y="42208"/>
                        <a:pt x="213969" y="40741"/>
                      </a:cubicBezTo>
                      <a:cubicBezTo>
                        <a:pt x="213304" y="39275"/>
                        <a:pt x="212972" y="37518"/>
                        <a:pt x="212972" y="35472"/>
                      </a:cubicBezTo>
                      <a:cubicBezTo>
                        <a:pt x="212972" y="33664"/>
                        <a:pt x="213321" y="31933"/>
                        <a:pt x="214020" y="30279"/>
                      </a:cubicBezTo>
                      <a:cubicBezTo>
                        <a:pt x="214720" y="28625"/>
                        <a:pt x="215768" y="27176"/>
                        <a:pt x="217167" y="25931"/>
                      </a:cubicBezTo>
                      <a:cubicBezTo>
                        <a:pt x="218565" y="24686"/>
                        <a:pt x="220313" y="23688"/>
                        <a:pt x="222410" y="22938"/>
                      </a:cubicBezTo>
                      <a:cubicBezTo>
                        <a:pt x="224508" y="22188"/>
                        <a:pt x="226955" y="21812"/>
                        <a:pt x="229752" y="21812"/>
                      </a:cubicBezTo>
                      <a:cubicBezTo>
                        <a:pt x="230980" y="21812"/>
                        <a:pt x="232208" y="21915"/>
                        <a:pt x="233435" y="22119"/>
                      </a:cubicBezTo>
                      <a:cubicBezTo>
                        <a:pt x="234663" y="22324"/>
                        <a:pt x="235772" y="22580"/>
                        <a:pt x="236760" y="22887"/>
                      </a:cubicBezTo>
                      <a:cubicBezTo>
                        <a:pt x="237750" y="23194"/>
                        <a:pt x="238594" y="23526"/>
                        <a:pt x="239293" y="23884"/>
                      </a:cubicBezTo>
                      <a:cubicBezTo>
                        <a:pt x="239992" y="24242"/>
                        <a:pt x="240521" y="24558"/>
                        <a:pt x="240879" y="24831"/>
                      </a:cubicBezTo>
                      <a:cubicBezTo>
                        <a:pt x="241237" y="25104"/>
                        <a:pt x="241476" y="25342"/>
                        <a:pt x="241595" y="25547"/>
                      </a:cubicBezTo>
                      <a:cubicBezTo>
                        <a:pt x="241714" y="25752"/>
                        <a:pt x="241800" y="25982"/>
                        <a:pt x="241851" y="26238"/>
                      </a:cubicBezTo>
                      <a:cubicBezTo>
                        <a:pt x="241902" y="26493"/>
                        <a:pt x="241954" y="26809"/>
                        <a:pt x="242005" y="27184"/>
                      </a:cubicBezTo>
                      <a:cubicBezTo>
                        <a:pt x="242055" y="27559"/>
                        <a:pt x="242081" y="28020"/>
                        <a:pt x="242081" y="28565"/>
                      </a:cubicBezTo>
                      <a:cubicBezTo>
                        <a:pt x="242081" y="29145"/>
                        <a:pt x="242055" y="29648"/>
                        <a:pt x="242005" y="30075"/>
                      </a:cubicBezTo>
                      <a:cubicBezTo>
                        <a:pt x="241954" y="30501"/>
                        <a:pt x="241868" y="30850"/>
                        <a:pt x="241749" y="31123"/>
                      </a:cubicBezTo>
                      <a:cubicBezTo>
                        <a:pt x="241630" y="31396"/>
                        <a:pt x="241484" y="31592"/>
                        <a:pt x="241313" y="31712"/>
                      </a:cubicBezTo>
                      <a:cubicBezTo>
                        <a:pt x="241143" y="31831"/>
                        <a:pt x="240955" y="31891"/>
                        <a:pt x="240751" y="31891"/>
                      </a:cubicBezTo>
                      <a:cubicBezTo>
                        <a:pt x="240444" y="31891"/>
                        <a:pt x="240001" y="31703"/>
                        <a:pt x="239421" y="31328"/>
                      </a:cubicBezTo>
                      <a:cubicBezTo>
                        <a:pt x="238841" y="30953"/>
                        <a:pt x="238091" y="30552"/>
                        <a:pt x="237170" y="30126"/>
                      </a:cubicBezTo>
                      <a:cubicBezTo>
                        <a:pt x="236249" y="29699"/>
                        <a:pt x="235166" y="29299"/>
                        <a:pt x="233921" y="28923"/>
                      </a:cubicBezTo>
                      <a:cubicBezTo>
                        <a:pt x="232676" y="28548"/>
                        <a:pt x="231252" y="28361"/>
                        <a:pt x="229649" y="28361"/>
                      </a:cubicBezTo>
                      <a:cubicBezTo>
                        <a:pt x="228217" y="28361"/>
                        <a:pt x="226955" y="28523"/>
                        <a:pt x="225864" y="28847"/>
                      </a:cubicBezTo>
                      <a:cubicBezTo>
                        <a:pt x="224772" y="29171"/>
                        <a:pt x="223877" y="29631"/>
                        <a:pt x="223178" y="30228"/>
                      </a:cubicBezTo>
                      <a:cubicBezTo>
                        <a:pt x="222479" y="30825"/>
                        <a:pt x="221950" y="31533"/>
                        <a:pt x="221592" y="32351"/>
                      </a:cubicBezTo>
                      <a:cubicBezTo>
                        <a:pt x="221234" y="33170"/>
                        <a:pt x="221055" y="34056"/>
                        <a:pt x="221055" y="35011"/>
                      </a:cubicBezTo>
                      <a:cubicBezTo>
                        <a:pt x="221055" y="36342"/>
                        <a:pt x="221396" y="37459"/>
                        <a:pt x="222078" y="38362"/>
                      </a:cubicBezTo>
                      <a:cubicBezTo>
                        <a:pt x="222760" y="39266"/>
                        <a:pt x="223646" y="40059"/>
                        <a:pt x="224738" y="40741"/>
                      </a:cubicBezTo>
                      <a:cubicBezTo>
                        <a:pt x="225830" y="41423"/>
                        <a:pt x="227075" y="42037"/>
                        <a:pt x="228473" y="42583"/>
                      </a:cubicBezTo>
                      <a:cubicBezTo>
                        <a:pt x="229871" y="43129"/>
                        <a:pt x="231295" y="43691"/>
                        <a:pt x="232745" y="44271"/>
                      </a:cubicBezTo>
                      <a:cubicBezTo>
                        <a:pt x="234194" y="44851"/>
                        <a:pt x="235627" y="45499"/>
                        <a:pt x="237042" y="46215"/>
                      </a:cubicBezTo>
                      <a:cubicBezTo>
                        <a:pt x="238458" y="46932"/>
                        <a:pt x="239710" y="47801"/>
                        <a:pt x="240802" y="48824"/>
                      </a:cubicBezTo>
                      <a:cubicBezTo>
                        <a:pt x="241893" y="49848"/>
                        <a:pt x="242772" y="51075"/>
                        <a:pt x="243437" y="52508"/>
                      </a:cubicBezTo>
                      <a:cubicBezTo>
                        <a:pt x="244102" y="53940"/>
                        <a:pt x="244435" y="55646"/>
                        <a:pt x="244435" y="57624"/>
                      </a:cubicBezTo>
                      <a:close/>
                      <a:moveTo>
                        <a:pt x="279001" y="66781"/>
                      </a:moveTo>
                      <a:cubicBezTo>
                        <a:pt x="279001" y="67770"/>
                        <a:pt x="278932" y="68555"/>
                        <a:pt x="278796" y="69135"/>
                      </a:cubicBezTo>
                      <a:cubicBezTo>
                        <a:pt x="278660" y="69714"/>
                        <a:pt x="278455" y="70141"/>
                        <a:pt x="278182" y="70414"/>
                      </a:cubicBezTo>
                      <a:cubicBezTo>
                        <a:pt x="277909" y="70686"/>
                        <a:pt x="277500" y="70942"/>
                        <a:pt x="276954" y="71181"/>
                      </a:cubicBezTo>
                      <a:cubicBezTo>
                        <a:pt x="276408" y="71420"/>
                        <a:pt x="275786" y="71616"/>
                        <a:pt x="275087" y="71769"/>
                      </a:cubicBezTo>
                      <a:cubicBezTo>
                        <a:pt x="274388" y="71923"/>
                        <a:pt x="273646" y="72051"/>
                        <a:pt x="272862" y="72153"/>
                      </a:cubicBezTo>
                      <a:cubicBezTo>
                        <a:pt x="272077" y="72255"/>
                        <a:pt x="271292" y="72306"/>
                        <a:pt x="270509" y="72306"/>
                      </a:cubicBezTo>
                      <a:cubicBezTo>
                        <a:pt x="268121" y="72306"/>
                        <a:pt x="266075" y="71991"/>
                        <a:pt x="264370" y="71360"/>
                      </a:cubicBezTo>
                      <a:cubicBezTo>
                        <a:pt x="262664" y="70729"/>
                        <a:pt x="261265" y="69774"/>
                        <a:pt x="260174" y="68495"/>
                      </a:cubicBezTo>
                      <a:cubicBezTo>
                        <a:pt x="259082" y="67216"/>
                        <a:pt x="258290" y="65596"/>
                        <a:pt x="257795" y="63635"/>
                      </a:cubicBezTo>
                      <a:cubicBezTo>
                        <a:pt x="257300" y="61674"/>
                        <a:pt x="257053" y="59363"/>
                        <a:pt x="257053" y="56703"/>
                      </a:cubicBezTo>
                      <a:lnTo>
                        <a:pt x="257053" y="29793"/>
                      </a:lnTo>
                      <a:lnTo>
                        <a:pt x="250607" y="29793"/>
                      </a:lnTo>
                      <a:cubicBezTo>
                        <a:pt x="250095" y="29793"/>
                        <a:pt x="249686" y="29520"/>
                        <a:pt x="249379" y="28975"/>
                      </a:cubicBezTo>
                      <a:cubicBezTo>
                        <a:pt x="249072" y="28429"/>
                        <a:pt x="248919" y="27542"/>
                        <a:pt x="248919" y="26314"/>
                      </a:cubicBezTo>
                      <a:cubicBezTo>
                        <a:pt x="248919" y="25666"/>
                        <a:pt x="248962" y="25121"/>
                        <a:pt x="249047" y="24677"/>
                      </a:cubicBezTo>
                      <a:cubicBezTo>
                        <a:pt x="249133" y="24234"/>
                        <a:pt x="249243" y="23867"/>
                        <a:pt x="249379" y="23577"/>
                      </a:cubicBezTo>
                      <a:cubicBezTo>
                        <a:pt x="249515" y="23287"/>
                        <a:pt x="249694" y="23083"/>
                        <a:pt x="249916" y="22963"/>
                      </a:cubicBezTo>
                      <a:cubicBezTo>
                        <a:pt x="250138" y="22844"/>
                        <a:pt x="250386" y="22784"/>
                        <a:pt x="250658" y="22784"/>
                      </a:cubicBezTo>
                      <a:lnTo>
                        <a:pt x="257053" y="22784"/>
                      </a:lnTo>
                      <a:lnTo>
                        <a:pt x="257053" y="11836"/>
                      </a:lnTo>
                      <a:cubicBezTo>
                        <a:pt x="257053" y="11598"/>
                        <a:pt x="257113" y="11376"/>
                        <a:pt x="257233" y="11171"/>
                      </a:cubicBezTo>
                      <a:cubicBezTo>
                        <a:pt x="257352" y="10967"/>
                        <a:pt x="257574" y="10788"/>
                        <a:pt x="257897" y="10634"/>
                      </a:cubicBezTo>
                      <a:cubicBezTo>
                        <a:pt x="258221" y="10481"/>
                        <a:pt x="258657" y="10370"/>
                        <a:pt x="259202" y="10301"/>
                      </a:cubicBezTo>
                      <a:cubicBezTo>
                        <a:pt x="259748" y="10233"/>
                        <a:pt x="260430" y="10199"/>
                        <a:pt x="261248" y="10199"/>
                      </a:cubicBezTo>
                      <a:cubicBezTo>
                        <a:pt x="262101" y="10199"/>
                        <a:pt x="262800" y="10233"/>
                        <a:pt x="263346" y="10301"/>
                      </a:cubicBezTo>
                      <a:cubicBezTo>
                        <a:pt x="263891" y="10370"/>
                        <a:pt x="264318" y="10481"/>
                        <a:pt x="264625" y="10634"/>
                      </a:cubicBezTo>
                      <a:cubicBezTo>
                        <a:pt x="264932" y="10788"/>
                        <a:pt x="265154" y="10967"/>
                        <a:pt x="265290" y="11171"/>
                      </a:cubicBezTo>
                      <a:cubicBezTo>
                        <a:pt x="265427" y="11376"/>
                        <a:pt x="265495" y="11598"/>
                        <a:pt x="265495" y="11836"/>
                      </a:cubicBezTo>
                      <a:lnTo>
                        <a:pt x="265495" y="22784"/>
                      </a:lnTo>
                      <a:lnTo>
                        <a:pt x="277312" y="22784"/>
                      </a:lnTo>
                      <a:cubicBezTo>
                        <a:pt x="277586" y="22784"/>
                        <a:pt x="277824" y="22844"/>
                        <a:pt x="278028" y="22963"/>
                      </a:cubicBezTo>
                      <a:cubicBezTo>
                        <a:pt x="278233" y="23083"/>
                        <a:pt x="278412" y="23287"/>
                        <a:pt x="278566" y="23577"/>
                      </a:cubicBezTo>
                      <a:cubicBezTo>
                        <a:pt x="278719" y="23867"/>
                        <a:pt x="278830" y="24234"/>
                        <a:pt x="278898" y="24677"/>
                      </a:cubicBezTo>
                      <a:cubicBezTo>
                        <a:pt x="278967" y="25121"/>
                        <a:pt x="279001" y="25666"/>
                        <a:pt x="279001" y="26314"/>
                      </a:cubicBezTo>
                      <a:cubicBezTo>
                        <a:pt x="279001" y="27542"/>
                        <a:pt x="278848" y="28429"/>
                        <a:pt x="278540" y="28975"/>
                      </a:cubicBezTo>
                      <a:cubicBezTo>
                        <a:pt x="278233" y="29520"/>
                        <a:pt x="277824" y="29793"/>
                        <a:pt x="277312" y="29793"/>
                      </a:cubicBezTo>
                      <a:lnTo>
                        <a:pt x="265495" y="29793"/>
                      </a:lnTo>
                      <a:lnTo>
                        <a:pt x="265495" y="55475"/>
                      </a:lnTo>
                      <a:cubicBezTo>
                        <a:pt x="265495" y="58647"/>
                        <a:pt x="265964" y="61043"/>
                        <a:pt x="266901" y="62663"/>
                      </a:cubicBezTo>
                      <a:cubicBezTo>
                        <a:pt x="267840" y="64283"/>
                        <a:pt x="269519" y="65093"/>
                        <a:pt x="271941" y="65093"/>
                      </a:cubicBezTo>
                      <a:cubicBezTo>
                        <a:pt x="272725" y="65093"/>
                        <a:pt x="273424" y="65016"/>
                        <a:pt x="274038" y="64863"/>
                      </a:cubicBezTo>
                      <a:cubicBezTo>
                        <a:pt x="274652" y="64709"/>
                        <a:pt x="275198" y="64547"/>
                        <a:pt x="275676" y="64377"/>
                      </a:cubicBezTo>
                      <a:cubicBezTo>
                        <a:pt x="276153" y="64206"/>
                        <a:pt x="276563" y="64044"/>
                        <a:pt x="276904" y="63891"/>
                      </a:cubicBezTo>
                      <a:cubicBezTo>
                        <a:pt x="277245" y="63737"/>
                        <a:pt x="277551" y="63661"/>
                        <a:pt x="277824" y="63661"/>
                      </a:cubicBezTo>
                      <a:cubicBezTo>
                        <a:pt x="277995" y="63661"/>
                        <a:pt x="278157" y="63703"/>
                        <a:pt x="278310" y="63788"/>
                      </a:cubicBezTo>
                      <a:cubicBezTo>
                        <a:pt x="278464" y="63874"/>
                        <a:pt x="278583" y="64036"/>
                        <a:pt x="278669" y="64274"/>
                      </a:cubicBezTo>
                      <a:cubicBezTo>
                        <a:pt x="278753" y="64513"/>
                        <a:pt x="278830" y="64837"/>
                        <a:pt x="278898" y="65247"/>
                      </a:cubicBezTo>
                      <a:cubicBezTo>
                        <a:pt x="278967" y="65656"/>
                        <a:pt x="279001" y="66167"/>
                        <a:pt x="279001" y="66781"/>
                      </a:cubicBezTo>
                      <a:close/>
                      <a:moveTo>
                        <a:pt x="323201" y="70209"/>
                      </a:moveTo>
                      <a:cubicBezTo>
                        <a:pt x="323201" y="70618"/>
                        <a:pt x="323065" y="70925"/>
                        <a:pt x="322791" y="71130"/>
                      </a:cubicBezTo>
                      <a:cubicBezTo>
                        <a:pt x="322519" y="71334"/>
                        <a:pt x="322144" y="71488"/>
                        <a:pt x="321666" y="71590"/>
                      </a:cubicBezTo>
                      <a:cubicBezTo>
                        <a:pt x="321188" y="71693"/>
                        <a:pt x="320489" y="71744"/>
                        <a:pt x="319569" y="71744"/>
                      </a:cubicBezTo>
                      <a:cubicBezTo>
                        <a:pt x="318682" y="71744"/>
                        <a:pt x="317974" y="71693"/>
                        <a:pt x="317446" y="71590"/>
                      </a:cubicBezTo>
                      <a:cubicBezTo>
                        <a:pt x="316917" y="71488"/>
                        <a:pt x="316533" y="71334"/>
                        <a:pt x="316294" y="71130"/>
                      </a:cubicBezTo>
                      <a:cubicBezTo>
                        <a:pt x="316055" y="70925"/>
                        <a:pt x="315936" y="70618"/>
                        <a:pt x="315936" y="70209"/>
                      </a:cubicBezTo>
                      <a:lnTo>
                        <a:pt x="315936" y="65605"/>
                      </a:lnTo>
                      <a:cubicBezTo>
                        <a:pt x="313924" y="67753"/>
                        <a:pt x="311681" y="69425"/>
                        <a:pt x="309209" y="70618"/>
                      </a:cubicBezTo>
                      <a:cubicBezTo>
                        <a:pt x="306736" y="71812"/>
                        <a:pt x="304118" y="72409"/>
                        <a:pt x="301356" y="72409"/>
                      </a:cubicBezTo>
                      <a:cubicBezTo>
                        <a:pt x="298934" y="72409"/>
                        <a:pt x="296743" y="72093"/>
                        <a:pt x="294782" y="71462"/>
                      </a:cubicBezTo>
                      <a:cubicBezTo>
                        <a:pt x="292821" y="70831"/>
                        <a:pt x="291149" y="69919"/>
                        <a:pt x="289768" y="68725"/>
                      </a:cubicBezTo>
                      <a:cubicBezTo>
                        <a:pt x="288387" y="67532"/>
                        <a:pt x="287313" y="66065"/>
                        <a:pt x="286545" y="64326"/>
                      </a:cubicBezTo>
                      <a:cubicBezTo>
                        <a:pt x="285778" y="62586"/>
                        <a:pt x="285394" y="60608"/>
                        <a:pt x="285394" y="58391"/>
                      </a:cubicBezTo>
                      <a:cubicBezTo>
                        <a:pt x="285394" y="55799"/>
                        <a:pt x="285923" y="53548"/>
                        <a:pt x="286980" y="51638"/>
                      </a:cubicBezTo>
                      <a:cubicBezTo>
                        <a:pt x="288037" y="49728"/>
                        <a:pt x="289555" y="48142"/>
                        <a:pt x="291533" y="46880"/>
                      </a:cubicBezTo>
                      <a:cubicBezTo>
                        <a:pt x="293511" y="45618"/>
                        <a:pt x="295933" y="44672"/>
                        <a:pt x="298798" y="44041"/>
                      </a:cubicBezTo>
                      <a:cubicBezTo>
                        <a:pt x="301663" y="43410"/>
                        <a:pt x="304886" y="43095"/>
                        <a:pt x="308467" y="43095"/>
                      </a:cubicBezTo>
                      <a:lnTo>
                        <a:pt x="314811" y="43095"/>
                      </a:lnTo>
                      <a:lnTo>
                        <a:pt x="314811" y="39513"/>
                      </a:lnTo>
                      <a:cubicBezTo>
                        <a:pt x="314811" y="37740"/>
                        <a:pt x="314624" y="36171"/>
                        <a:pt x="314248" y="34807"/>
                      </a:cubicBezTo>
                      <a:cubicBezTo>
                        <a:pt x="313873" y="33443"/>
                        <a:pt x="313267" y="32309"/>
                        <a:pt x="312432" y="31405"/>
                      </a:cubicBezTo>
                      <a:cubicBezTo>
                        <a:pt x="311596" y="30501"/>
                        <a:pt x="310514" y="29819"/>
                        <a:pt x="309183" y="29358"/>
                      </a:cubicBezTo>
                      <a:cubicBezTo>
                        <a:pt x="307853" y="28898"/>
                        <a:pt x="306216" y="28668"/>
                        <a:pt x="304272" y="28668"/>
                      </a:cubicBezTo>
                      <a:cubicBezTo>
                        <a:pt x="302192" y="28668"/>
                        <a:pt x="300324" y="28915"/>
                        <a:pt x="298670" y="29409"/>
                      </a:cubicBezTo>
                      <a:cubicBezTo>
                        <a:pt x="297016" y="29904"/>
                        <a:pt x="295566" y="30450"/>
                        <a:pt x="294321" y="31047"/>
                      </a:cubicBezTo>
                      <a:cubicBezTo>
                        <a:pt x="293076" y="31643"/>
                        <a:pt x="292036" y="32189"/>
                        <a:pt x="291201" y="32684"/>
                      </a:cubicBezTo>
                      <a:cubicBezTo>
                        <a:pt x="290365" y="33178"/>
                        <a:pt x="289742" y="33425"/>
                        <a:pt x="289334" y="33425"/>
                      </a:cubicBezTo>
                      <a:cubicBezTo>
                        <a:pt x="289060" y="33425"/>
                        <a:pt x="288821" y="33357"/>
                        <a:pt x="288617" y="33221"/>
                      </a:cubicBezTo>
                      <a:cubicBezTo>
                        <a:pt x="288413" y="33084"/>
                        <a:pt x="288234" y="32880"/>
                        <a:pt x="288080" y="32607"/>
                      </a:cubicBezTo>
                      <a:cubicBezTo>
                        <a:pt x="287926" y="32334"/>
                        <a:pt x="287815" y="31984"/>
                        <a:pt x="287747" y="31558"/>
                      </a:cubicBezTo>
                      <a:cubicBezTo>
                        <a:pt x="287679" y="31132"/>
                        <a:pt x="287645" y="30663"/>
                        <a:pt x="287645" y="30151"/>
                      </a:cubicBezTo>
                      <a:cubicBezTo>
                        <a:pt x="287645" y="29299"/>
                        <a:pt x="287705" y="28625"/>
                        <a:pt x="287824" y="28130"/>
                      </a:cubicBezTo>
                      <a:cubicBezTo>
                        <a:pt x="287943" y="27636"/>
                        <a:pt x="288234" y="27167"/>
                        <a:pt x="288694" y="26724"/>
                      </a:cubicBezTo>
                      <a:cubicBezTo>
                        <a:pt x="289155" y="26280"/>
                        <a:pt x="289947" y="25760"/>
                        <a:pt x="291073" y="25163"/>
                      </a:cubicBezTo>
                      <a:cubicBezTo>
                        <a:pt x="292198" y="24566"/>
                        <a:pt x="293494" y="24021"/>
                        <a:pt x="294961" y="23526"/>
                      </a:cubicBezTo>
                      <a:cubicBezTo>
                        <a:pt x="296427" y="23032"/>
                        <a:pt x="298030" y="22622"/>
                        <a:pt x="299770" y="22298"/>
                      </a:cubicBezTo>
                      <a:cubicBezTo>
                        <a:pt x="301510" y="21974"/>
                        <a:pt x="303266" y="21812"/>
                        <a:pt x="305040" y="21812"/>
                      </a:cubicBezTo>
                      <a:cubicBezTo>
                        <a:pt x="308348" y="21812"/>
                        <a:pt x="311161" y="22188"/>
                        <a:pt x="313481" y="22938"/>
                      </a:cubicBezTo>
                      <a:cubicBezTo>
                        <a:pt x="315800" y="23688"/>
                        <a:pt x="317675" y="24788"/>
                        <a:pt x="319108" y="26238"/>
                      </a:cubicBezTo>
                      <a:cubicBezTo>
                        <a:pt x="320540" y="27687"/>
                        <a:pt x="321581" y="29486"/>
                        <a:pt x="322229" y="31635"/>
                      </a:cubicBezTo>
                      <a:cubicBezTo>
                        <a:pt x="322877" y="33784"/>
                        <a:pt x="323201" y="36290"/>
                        <a:pt x="323201" y="39155"/>
                      </a:cubicBezTo>
                      <a:close/>
                      <a:moveTo>
                        <a:pt x="314811" y="49182"/>
                      </a:moveTo>
                      <a:lnTo>
                        <a:pt x="307597" y="49182"/>
                      </a:lnTo>
                      <a:cubicBezTo>
                        <a:pt x="305278" y="49182"/>
                        <a:pt x="303266" y="49379"/>
                        <a:pt x="301560" y="49771"/>
                      </a:cubicBezTo>
                      <a:cubicBezTo>
                        <a:pt x="299855" y="50163"/>
                        <a:pt x="298440" y="50743"/>
                        <a:pt x="297314" y="51510"/>
                      </a:cubicBezTo>
                      <a:cubicBezTo>
                        <a:pt x="296189" y="52278"/>
                        <a:pt x="295361" y="53199"/>
                        <a:pt x="294832" y="54273"/>
                      </a:cubicBezTo>
                      <a:cubicBezTo>
                        <a:pt x="294304" y="55347"/>
                        <a:pt x="294040" y="56584"/>
                        <a:pt x="294040" y="57982"/>
                      </a:cubicBezTo>
                      <a:cubicBezTo>
                        <a:pt x="294040" y="60369"/>
                        <a:pt x="294799" y="62271"/>
                        <a:pt x="296316" y="63686"/>
                      </a:cubicBezTo>
                      <a:cubicBezTo>
                        <a:pt x="297834" y="65102"/>
                        <a:pt x="299957" y="65809"/>
                        <a:pt x="302686" y="65809"/>
                      </a:cubicBezTo>
                      <a:cubicBezTo>
                        <a:pt x="304903" y="65809"/>
                        <a:pt x="306958" y="65247"/>
                        <a:pt x="308850" y="64121"/>
                      </a:cubicBezTo>
                      <a:cubicBezTo>
                        <a:pt x="310744" y="62996"/>
                        <a:pt x="312730" y="61273"/>
                        <a:pt x="314811" y="58954"/>
                      </a:cubicBezTo>
                      <a:close/>
                      <a:moveTo>
                        <a:pt x="375931" y="70107"/>
                      </a:moveTo>
                      <a:cubicBezTo>
                        <a:pt x="375931" y="70379"/>
                        <a:pt x="375863" y="70618"/>
                        <a:pt x="375726" y="70823"/>
                      </a:cubicBezTo>
                      <a:cubicBezTo>
                        <a:pt x="375590" y="71027"/>
                        <a:pt x="375360" y="71198"/>
                        <a:pt x="375036" y="71334"/>
                      </a:cubicBezTo>
                      <a:cubicBezTo>
                        <a:pt x="374712" y="71471"/>
                        <a:pt x="374260" y="71573"/>
                        <a:pt x="373680" y="71641"/>
                      </a:cubicBezTo>
                      <a:cubicBezTo>
                        <a:pt x="373100" y="71710"/>
                        <a:pt x="372367" y="71744"/>
                        <a:pt x="371480" y="71744"/>
                      </a:cubicBezTo>
                      <a:cubicBezTo>
                        <a:pt x="370559" y="71744"/>
                        <a:pt x="369800" y="71718"/>
                        <a:pt x="369204" y="71667"/>
                      </a:cubicBezTo>
                      <a:cubicBezTo>
                        <a:pt x="368606" y="71616"/>
                        <a:pt x="368104" y="71531"/>
                        <a:pt x="367694" y="71411"/>
                      </a:cubicBezTo>
                      <a:cubicBezTo>
                        <a:pt x="367285" y="71292"/>
                        <a:pt x="366953" y="71121"/>
                        <a:pt x="366697" y="70900"/>
                      </a:cubicBezTo>
                      <a:cubicBezTo>
                        <a:pt x="366440" y="70678"/>
                        <a:pt x="366211" y="70414"/>
                        <a:pt x="366006" y="70107"/>
                      </a:cubicBezTo>
                      <a:lnTo>
                        <a:pt x="346566" y="44629"/>
                      </a:lnTo>
                      <a:lnTo>
                        <a:pt x="346566" y="70158"/>
                      </a:lnTo>
                      <a:cubicBezTo>
                        <a:pt x="346566" y="70431"/>
                        <a:pt x="346497" y="70661"/>
                        <a:pt x="346361" y="70848"/>
                      </a:cubicBezTo>
                      <a:cubicBezTo>
                        <a:pt x="346225" y="71036"/>
                        <a:pt x="346003" y="71198"/>
                        <a:pt x="345696" y="71334"/>
                      </a:cubicBezTo>
                      <a:cubicBezTo>
                        <a:pt x="345388" y="71471"/>
                        <a:pt x="344963" y="71573"/>
                        <a:pt x="344417" y="71641"/>
                      </a:cubicBezTo>
                      <a:cubicBezTo>
                        <a:pt x="343871" y="71710"/>
                        <a:pt x="343172" y="71744"/>
                        <a:pt x="342319" y="71744"/>
                      </a:cubicBezTo>
                      <a:cubicBezTo>
                        <a:pt x="341500" y="71744"/>
                        <a:pt x="340818" y="71710"/>
                        <a:pt x="340272" y="71641"/>
                      </a:cubicBezTo>
                      <a:cubicBezTo>
                        <a:pt x="339727" y="71573"/>
                        <a:pt x="339292" y="71471"/>
                        <a:pt x="338969" y="71334"/>
                      </a:cubicBezTo>
                      <a:cubicBezTo>
                        <a:pt x="338645" y="71198"/>
                        <a:pt x="338423" y="71036"/>
                        <a:pt x="338303" y="70848"/>
                      </a:cubicBezTo>
                      <a:cubicBezTo>
                        <a:pt x="338184" y="70661"/>
                        <a:pt x="338124" y="70431"/>
                        <a:pt x="338124" y="70158"/>
                      </a:cubicBezTo>
                      <a:lnTo>
                        <a:pt x="338124" y="1809"/>
                      </a:lnTo>
                      <a:cubicBezTo>
                        <a:pt x="338124" y="1536"/>
                        <a:pt x="338184" y="1297"/>
                        <a:pt x="338303" y="1093"/>
                      </a:cubicBezTo>
                      <a:cubicBezTo>
                        <a:pt x="338423" y="888"/>
                        <a:pt x="338645" y="718"/>
                        <a:pt x="338969" y="581"/>
                      </a:cubicBezTo>
                      <a:cubicBezTo>
                        <a:pt x="339292" y="445"/>
                        <a:pt x="339727" y="342"/>
                        <a:pt x="340272" y="274"/>
                      </a:cubicBezTo>
                      <a:cubicBezTo>
                        <a:pt x="340818" y="206"/>
                        <a:pt x="341500" y="172"/>
                        <a:pt x="342319" y="172"/>
                      </a:cubicBezTo>
                      <a:cubicBezTo>
                        <a:pt x="343172" y="172"/>
                        <a:pt x="343871" y="206"/>
                        <a:pt x="344417" y="274"/>
                      </a:cubicBezTo>
                      <a:cubicBezTo>
                        <a:pt x="344963" y="342"/>
                        <a:pt x="345388" y="445"/>
                        <a:pt x="345696" y="581"/>
                      </a:cubicBezTo>
                      <a:cubicBezTo>
                        <a:pt x="346003" y="718"/>
                        <a:pt x="346225" y="888"/>
                        <a:pt x="346361" y="1093"/>
                      </a:cubicBezTo>
                      <a:cubicBezTo>
                        <a:pt x="346497" y="1297"/>
                        <a:pt x="346566" y="1536"/>
                        <a:pt x="346566" y="1809"/>
                      </a:cubicBezTo>
                      <a:lnTo>
                        <a:pt x="346566" y="43453"/>
                      </a:lnTo>
                      <a:lnTo>
                        <a:pt x="363959" y="24319"/>
                      </a:lnTo>
                      <a:cubicBezTo>
                        <a:pt x="364233" y="23978"/>
                        <a:pt x="364522" y="23697"/>
                        <a:pt x="364830" y="23475"/>
                      </a:cubicBezTo>
                      <a:cubicBezTo>
                        <a:pt x="365137" y="23253"/>
                        <a:pt x="365503" y="23066"/>
                        <a:pt x="365929" y="22912"/>
                      </a:cubicBezTo>
                      <a:cubicBezTo>
                        <a:pt x="366356" y="22759"/>
                        <a:pt x="366859" y="22656"/>
                        <a:pt x="367439" y="22605"/>
                      </a:cubicBezTo>
                      <a:cubicBezTo>
                        <a:pt x="368019" y="22554"/>
                        <a:pt x="368718" y="22529"/>
                        <a:pt x="369536" y="22529"/>
                      </a:cubicBezTo>
                      <a:cubicBezTo>
                        <a:pt x="370389" y="22529"/>
                        <a:pt x="371105" y="22554"/>
                        <a:pt x="371685" y="22605"/>
                      </a:cubicBezTo>
                      <a:cubicBezTo>
                        <a:pt x="372265" y="22656"/>
                        <a:pt x="372734" y="22742"/>
                        <a:pt x="373092" y="22861"/>
                      </a:cubicBezTo>
                      <a:cubicBezTo>
                        <a:pt x="373450" y="22980"/>
                        <a:pt x="373705" y="23134"/>
                        <a:pt x="373860" y="23322"/>
                      </a:cubicBezTo>
                      <a:cubicBezTo>
                        <a:pt x="374013" y="23509"/>
                        <a:pt x="374089" y="23756"/>
                        <a:pt x="374089" y="24063"/>
                      </a:cubicBezTo>
                      <a:cubicBezTo>
                        <a:pt x="374089" y="24473"/>
                        <a:pt x="373979" y="24882"/>
                        <a:pt x="373757" y="25291"/>
                      </a:cubicBezTo>
                      <a:cubicBezTo>
                        <a:pt x="373535" y="25700"/>
                        <a:pt x="373168" y="26178"/>
                        <a:pt x="372657" y="26724"/>
                      </a:cubicBezTo>
                      <a:lnTo>
                        <a:pt x="355979" y="43402"/>
                      </a:lnTo>
                      <a:lnTo>
                        <a:pt x="374703" y="67702"/>
                      </a:lnTo>
                      <a:cubicBezTo>
                        <a:pt x="375146" y="68282"/>
                        <a:pt x="375462" y="68751"/>
                        <a:pt x="375649" y="69109"/>
                      </a:cubicBezTo>
                      <a:cubicBezTo>
                        <a:pt x="375837" y="69467"/>
                        <a:pt x="375931" y="69800"/>
                        <a:pt x="375931" y="70107"/>
                      </a:cubicBezTo>
                      <a:close/>
                      <a:moveTo>
                        <a:pt x="420714" y="45141"/>
                      </a:moveTo>
                      <a:cubicBezTo>
                        <a:pt x="420714" y="46471"/>
                        <a:pt x="420380" y="47417"/>
                        <a:pt x="419712" y="47980"/>
                      </a:cubicBezTo>
                      <a:cubicBezTo>
                        <a:pt x="419044" y="48543"/>
                        <a:pt x="418281" y="48824"/>
                        <a:pt x="417424" y="48824"/>
                      </a:cubicBezTo>
                      <a:lnTo>
                        <a:pt x="387102" y="48824"/>
                      </a:lnTo>
                      <a:cubicBezTo>
                        <a:pt x="387102" y="51382"/>
                        <a:pt x="387359" y="53685"/>
                        <a:pt x="387873" y="55731"/>
                      </a:cubicBezTo>
                      <a:cubicBezTo>
                        <a:pt x="388387" y="57777"/>
                        <a:pt x="389243" y="59534"/>
                        <a:pt x="390443" y="61000"/>
                      </a:cubicBezTo>
                      <a:cubicBezTo>
                        <a:pt x="391643" y="62467"/>
                        <a:pt x="393202" y="63592"/>
                        <a:pt x="395121" y="64377"/>
                      </a:cubicBezTo>
                      <a:cubicBezTo>
                        <a:pt x="397041" y="65161"/>
                        <a:pt x="399388" y="65553"/>
                        <a:pt x="402164" y="65553"/>
                      </a:cubicBezTo>
                      <a:cubicBezTo>
                        <a:pt x="404358" y="65553"/>
                        <a:pt x="406311" y="65374"/>
                        <a:pt x="408025" y="65016"/>
                      </a:cubicBezTo>
                      <a:cubicBezTo>
                        <a:pt x="409738" y="64658"/>
                        <a:pt x="411220" y="64257"/>
                        <a:pt x="412472" y="63814"/>
                      </a:cubicBezTo>
                      <a:cubicBezTo>
                        <a:pt x="413723" y="63371"/>
                        <a:pt x="414751" y="62970"/>
                        <a:pt x="415556" y="62612"/>
                      </a:cubicBezTo>
                      <a:cubicBezTo>
                        <a:pt x="416362" y="62254"/>
                        <a:pt x="416971" y="62075"/>
                        <a:pt x="417382" y="62075"/>
                      </a:cubicBezTo>
                      <a:cubicBezTo>
                        <a:pt x="417622" y="62075"/>
                        <a:pt x="417835" y="62134"/>
                        <a:pt x="418024" y="62254"/>
                      </a:cubicBezTo>
                      <a:cubicBezTo>
                        <a:pt x="418213" y="62373"/>
                        <a:pt x="418358" y="62552"/>
                        <a:pt x="418461" y="62791"/>
                      </a:cubicBezTo>
                      <a:cubicBezTo>
                        <a:pt x="418564" y="63030"/>
                        <a:pt x="418641" y="63362"/>
                        <a:pt x="418693" y="63788"/>
                      </a:cubicBezTo>
                      <a:cubicBezTo>
                        <a:pt x="418744" y="64215"/>
                        <a:pt x="418770" y="64735"/>
                        <a:pt x="418770" y="65349"/>
                      </a:cubicBezTo>
                      <a:cubicBezTo>
                        <a:pt x="418770" y="65792"/>
                        <a:pt x="418753" y="66176"/>
                        <a:pt x="418718" y="66500"/>
                      </a:cubicBezTo>
                      <a:cubicBezTo>
                        <a:pt x="418684" y="66824"/>
                        <a:pt x="418642" y="67114"/>
                        <a:pt x="418591" y="67370"/>
                      </a:cubicBezTo>
                      <a:cubicBezTo>
                        <a:pt x="418539" y="67625"/>
                        <a:pt x="418455" y="67856"/>
                        <a:pt x="418335" y="68060"/>
                      </a:cubicBezTo>
                      <a:cubicBezTo>
                        <a:pt x="418216" y="68265"/>
                        <a:pt x="418062" y="68461"/>
                        <a:pt x="417875" y="68649"/>
                      </a:cubicBezTo>
                      <a:cubicBezTo>
                        <a:pt x="417687" y="68836"/>
                        <a:pt x="417133" y="69143"/>
                        <a:pt x="416211" y="69569"/>
                      </a:cubicBezTo>
                      <a:cubicBezTo>
                        <a:pt x="415290" y="69996"/>
                        <a:pt x="414097" y="70414"/>
                        <a:pt x="412630" y="70823"/>
                      </a:cubicBezTo>
                      <a:cubicBezTo>
                        <a:pt x="411164" y="71232"/>
                        <a:pt x="409467" y="71599"/>
                        <a:pt x="407540" y="71923"/>
                      </a:cubicBezTo>
                      <a:cubicBezTo>
                        <a:pt x="405613" y="72247"/>
                        <a:pt x="403558" y="72409"/>
                        <a:pt x="401375" y="72409"/>
                      </a:cubicBezTo>
                      <a:cubicBezTo>
                        <a:pt x="397589" y="72409"/>
                        <a:pt x="394273" y="71880"/>
                        <a:pt x="391425" y="70823"/>
                      </a:cubicBezTo>
                      <a:cubicBezTo>
                        <a:pt x="388577" y="69766"/>
                        <a:pt x="386181" y="68197"/>
                        <a:pt x="384237" y="66116"/>
                      </a:cubicBezTo>
                      <a:cubicBezTo>
                        <a:pt x="382293" y="64036"/>
                        <a:pt x="380826" y="61427"/>
                        <a:pt x="379837" y="58289"/>
                      </a:cubicBezTo>
                      <a:cubicBezTo>
                        <a:pt x="378848" y="55151"/>
                        <a:pt x="378353" y="51502"/>
                        <a:pt x="378353" y="47341"/>
                      </a:cubicBezTo>
                      <a:cubicBezTo>
                        <a:pt x="378353" y="43384"/>
                        <a:pt x="378865" y="39829"/>
                        <a:pt x="379888" y="36674"/>
                      </a:cubicBezTo>
                      <a:cubicBezTo>
                        <a:pt x="380912" y="33519"/>
                        <a:pt x="382386" y="30842"/>
                        <a:pt x="384313" y="28642"/>
                      </a:cubicBezTo>
                      <a:cubicBezTo>
                        <a:pt x="386241" y="26442"/>
                        <a:pt x="388568" y="24754"/>
                        <a:pt x="391297" y="23577"/>
                      </a:cubicBezTo>
                      <a:cubicBezTo>
                        <a:pt x="394026" y="22401"/>
                        <a:pt x="397078" y="21812"/>
                        <a:pt x="400454" y="21812"/>
                      </a:cubicBezTo>
                      <a:cubicBezTo>
                        <a:pt x="404070" y="21812"/>
                        <a:pt x="407147" y="22392"/>
                        <a:pt x="409689" y="23552"/>
                      </a:cubicBezTo>
                      <a:cubicBezTo>
                        <a:pt x="412230" y="24711"/>
                        <a:pt x="414319" y="26272"/>
                        <a:pt x="415956" y="28233"/>
                      </a:cubicBezTo>
                      <a:cubicBezTo>
                        <a:pt x="417593" y="30194"/>
                        <a:pt x="418796" y="32496"/>
                        <a:pt x="419562" y="35139"/>
                      </a:cubicBezTo>
                      <a:cubicBezTo>
                        <a:pt x="420330" y="37783"/>
                        <a:pt x="420714" y="40605"/>
                        <a:pt x="420714" y="43606"/>
                      </a:cubicBezTo>
                      <a:close/>
                      <a:moveTo>
                        <a:pt x="412221" y="42634"/>
                      </a:moveTo>
                      <a:cubicBezTo>
                        <a:pt x="412323" y="38200"/>
                        <a:pt x="411337" y="34722"/>
                        <a:pt x="409261" y="32198"/>
                      </a:cubicBezTo>
                      <a:cubicBezTo>
                        <a:pt x="407186" y="29674"/>
                        <a:pt x="404106" y="28412"/>
                        <a:pt x="400022" y="28412"/>
                      </a:cubicBezTo>
                      <a:cubicBezTo>
                        <a:pt x="397929" y="28412"/>
                        <a:pt x="396093" y="28804"/>
                        <a:pt x="394514" y="29589"/>
                      </a:cubicBezTo>
                      <a:cubicBezTo>
                        <a:pt x="392936" y="30373"/>
                        <a:pt x="391615" y="31413"/>
                        <a:pt x="390551" y="32709"/>
                      </a:cubicBezTo>
                      <a:cubicBezTo>
                        <a:pt x="389487" y="34005"/>
                        <a:pt x="388663" y="35514"/>
                        <a:pt x="388080" y="37237"/>
                      </a:cubicBezTo>
                      <a:cubicBezTo>
                        <a:pt x="387496" y="38959"/>
                        <a:pt x="387171" y="40758"/>
                        <a:pt x="387102" y="42634"/>
                      </a:cubicBezTo>
                      <a:close/>
                      <a:moveTo>
                        <a:pt x="472665" y="70158"/>
                      </a:moveTo>
                      <a:cubicBezTo>
                        <a:pt x="472665" y="70431"/>
                        <a:pt x="472598" y="70661"/>
                        <a:pt x="472461" y="70848"/>
                      </a:cubicBezTo>
                      <a:cubicBezTo>
                        <a:pt x="472324" y="71036"/>
                        <a:pt x="472103" y="71198"/>
                        <a:pt x="471796" y="71334"/>
                      </a:cubicBezTo>
                      <a:cubicBezTo>
                        <a:pt x="471489" y="71471"/>
                        <a:pt x="471062" y="71573"/>
                        <a:pt x="470517" y="71641"/>
                      </a:cubicBezTo>
                      <a:cubicBezTo>
                        <a:pt x="469972" y="71710"/>
                        <a:pt x="469290" y="71744"/>
                        <a:pt x="468470" y="71744"/>
                      </a:cubicBezTo>
                      <a:cubicBezTo>
                        <a:pt x="467618" y="71744"/>
                        <a:pt x="466919" y="71710"/>
                        <a:pt x="466373" y="71641"/>
                      </a:cubicBezTo>
                      <a:cubicBezTo>
                        <a:pt x="465827" y="71573"/>
                        <a:pt x="465401" y="71471"/>
                        <a:pt x="465094" y="71334"/>
                      </a:cubicBezTo>
                      <a:cubicBezTo>
                        <a:pt x="464787" y="71198"/>
                        <a:pt x="464565" y="71036"/>
                        <a:pt x="464429" y="70848"/>
                      </a:cubicBezTo>
                      <a:cubicBezTo>
                        <a:pt x="464293" y="70661"/>
                        <a:pt x="464224" y="70431"/>
                        <a:pt x="464224" y="70158"/>
                      </a:cubicBezTo>
                      <a:lnTo>
                        <a:pt x="464224" y="43197"/>
                      </a:lnTo>
                      <a:cubicBezTo>
                        <a:pt x="464224" y="40571"/>
                        <a:pt x="464019" y="38456"/>
                        <a:pt x="463611" y="36853"/>
                      </a:cubicBezTo>
                      <a:cubicBezTo>
                        <a:pt x="463201" y="35250"/>
                        <a:pt x="462604" y="33869"/>
                        <a:pt x="461820" y="32709"/>
                      </a:cubicBezTo>
                      <a:cubicBezTo>
                        <a:pt x="461035" y="31550"/>
                        <a:pt x="460021" y="30663"/>
                        <a:pt x="458776" y="30049"/>
                      </a:cubicBezTo>
                      <a:cubicBezTo>
                        <a:pt x="457531" y="29435"/>
                        <a:pt x="456090" y="29128"/>
                        <a:pt x="454452" y="29128"/>
                      </a:cubicBezTo>
                      <a:cubicBezTo>
                        <a:pt x="452338" y="29128"/>
                        <a:pt x="450223" y="29878"/>
                        <a:pt x="448109" y="31379"/>
                      </a:cubicBezTo>
                      <a:cubicBezTo>
                        <a:pt x="445994" y="32880"/>
                        <a:pt x="443778" y="35080"/>
                        <a:pt x="441458" y="37979"/>
                      </a:cubicBezTo>
                      <a:lnTo>
                        <a:pt x="441458" y="70158"/>
                      </a:lnTo>
                      <a:cubicBezTo>
                        <a:pt x="441458" y="70431"/>
                        <a:pt x="441390" y="70661"/>
                        <a:pt x="441254" y="70848"/>
                      </a:cubicBezTo>
                      <a:cubicBezTo>
                        <a:pt x="441117" y="71036"/>
                        <a:pt x="440896" y="71198"/>
                        <a:pt x="440589" y="71334"/>
                      </a:cubicBezTo>
                      <a:cubicBezTo>
                        <a:pt x="440281" y="71471"/>
                        <a:pt x="439855" y="71573"/>
                        <a:pt x="439310" y="71641"/>
                      </a:cubicBezTo>
                      <a:cubicBezTo>
                        <a:pt x="438764" y="71710"/>
                        <a:pt x="438065" y="71744"/>
                        <a:pt x="437212" y="71744"/>
                      </a:cubicBezTo>
                      <a:cubicBezTo>
                        <a:pt x="436393" y="71744"/>
                        <a:pt x="435711" y="71710"/>
                        <a:pt x="435165" y="71641"/>
                      </a:cubicBezTo>
                      <a:cubicBezTo>
                        <a:pt x="434619" y="71573"/>
                        <a:pt x="434185" y="71471"/>
                        <a:pt x="433861" y="71334"/>
                      </a:cubicBezTo>
                      <a:cubicBezTo>
                        <a:pt x="433537" y="71198"/>
                        <a:pt x="433316" y="71036"/>
                        <a:pt x="433195" y="70848"/>
                      </a:cubicBezTo>
                      <a:cubicBezTo>
                        <a:pt x="433076" y="70661"/>
                        <a:pt x="433016" y="70431"/>
                        <a:pt x="433016" y="70158"/>
                      </a:cubicBezTo>
                      <a:lnTo>
                        <a:pt x="433016" y="1809"/>
                      </a:lnTo>
                      <a:cubicBezTo>
                        <a:pt x="433016" y="1536"/>
                        <a:pt x="433076" y="1297"/>
                        <a:pt x="433195" y="1093"/>
                      </a:cubicBezTo>
                      <a:cubicBezTo>
                        <a:pt x="433316" y="888"/>
                        <a:pt x="433537" y="718"/>
                        <a:pt x="433861" y="581"/>
                      </a:cubicBezTo>
                      <a:cubicBezTo>
                        <a:pt x="434185" y="445"/>
                        <a:pt x="434619" y="342"/>
                        <a:pt x="435165" y="274"/>
                      </a:cubicBezTo>
                      <a:cubicBezTo>
                        <a:pt x="435711" y="206"/>
                        <a:pt x="436393" y="172"/>
                        <a:pt x="437212" y="172"/>
                      </a:cubicBezTo>
                      <a:cubicBezTo>
                        <a:pt x="438065" y="172"/>
                        <a:pt x="438764" y="206"/>
                        <a:pt x="439310" y="274"/>
                      </a:cubicBezTo>
                      <a:cubicBezTo>
                        <a:pt x="439855" y="342"/>
                        <a:pt x="440281" y="445"/>
                        <a:pt x="440589" y="581"/>
                      </a:cubicBezTo>
                      <a:cubicBezTo>
                        <a:pt x="440896" y="718"/>
                        <a:pt x="441117" y="888"/>
                        <a:pt x="441254" y="1093"/>
                      </a:cubicBezTo>
                      <a:cubicBezTo>
                        <a:pt x="441390" y="1297"/>
                        <a:pt x="441458" y="1536"/>
                        <a:pt x="441458" y="1809"/>
                      </a:cubicBezTo>
                      <a:lnTo>
                        <a:pt x="441458" y="29384"/>
                      </a:lnTo>
                      <a:cubicBezTo>
                        <a:pt x="443880" y="26826"/>
                        <a:pt x="446318" y="24924"/>
                        <a:pt x="448774" y="23680"/>
                      </a:cubicBezTo>
                      <a:cubicBezTo>
                        <a:pt x="451230" y="22435"/>
                        <a:pt x="453703" y="21812"/>
                        <a:pt x="456193" y="21812"/>
                      </a:cubicBezTo>
                      <a:cubicBezTo>
                        <a:pt x="459262" y="21812"/>
                        <a:pt x="461846" y="22332"/>
                        <a:pt x="463943" y="23373"/>
                      </a:cubicBezTo>
                      <a:cubicBezTo>
                        <a:pt x="466041" y="24413"/>
                        <a:pt x="467737" y="25803"/>
                        <a:pt x="469033" y="27542"/>
                      </a:cubicBezTo>
                      <a:cubicBezTo>
                        <a:pt x="470330" y="29282"/>
                        <a:pt x="471258" y="31319"/>
                        <a:pt x="471821" y="33656"/>
                      </a:cubicBezTo>
                      <a:cubicBezTo>
                        <a:pt x="472384" y="35992"/>
                        <a:pt x="472665" y="38814"/>
                        <a:pt x="472665" y="42122"/>
                      </a:cubicBezTo>
                      <a:close/>
                      <a:moveTo>
                        <a:pt x="530408" y="46625"/>
                      </a:moveTo>
                      <a:cubicBezTo>
                        <a:pt x="530408" y="50376"/>
                        <a:pt x="529913" y="53829"/>
                        <a:pt x="528925" y="56984"/>
                      </a:cubicBezTo>
                      <a:cubicBezTo>
                        <a:pt x="527935" y="60139"/>
                        <a:pt x="526461" y="62859"/>
                        <a:pt x="524499" y="65144"/>
                      </a:cubicBezTo>
                      <a:cubicBezTo>
                        <a:pt x="522538" y="67429"/>
                        <a:pt x="520083" y="69211"/>
                        <a:pt x="517132" y="70490"/>
                      </a:cubicBezTo>
                      <a:cubicBezTo>
                        <a:pt x="514182" y="71769"/>
                        <a:pt x="510762" y="72409"/>
                        <a:pt x="506874" y="72409"/>
                      </a:cubicBezTo>
                      <a:cubicBezTo>
                        <a:pt x="503089" y="72409"/>
                        <a:pt x="499789" y="71846"/>
                        <a:pt x="496975" y="70721"/>
                      </a:cubicBezTo>
                      <a:cubicBezTo>
                        <a:pt x="494161" y="69595"/>
                        <a:pt x="491816" y="67958"/>
                        <a:pt x="489941" y="65809"/>
                      </a:cubicBezTo>
                      <a:cubicBezTo>
                        <a:pt x="488064" y="63661"/>
                        <a:pt x="486666" y="61051"/>
                        <a:pt x="485746" y="57982"/>
                      </a:cubicBezTo>
                      <a:cubicBezTo>
                        <a:pt x="484825" y="54912"/>
                        <a:pt x="484364" y="51433"/>
                        <a:pt x="484364" y="47545"/>
                      </a:cubicBezTo>
                      <a:cubicBezTo>
                        <a:pt x="484364" y="43794"/>
                        <a:pt x="484851" y="40340"/>
                        <a:pt x="485822" y="37186"/>
                      </a:cubicBezTo>
                      <a:cubicBezTo>
                        <a:pt x="486795" y="34031"/>
                        <a:pt x="488260" y="31311"/>
                        <a:pt x="490222" y="29026"/>
                      </a:cubicBezTo>
                      <a:cubicBezTo>
                        <a:pt x="492183" y="26741"/>
                        <a:pt x="494630" y="24967"/>
                        <a:pt x="497564" y="23705"/>
                      </a:cubicBezTo>
                      <a:cubicBezTo>
                        <a:pt x="500496" y="22443"/>
                        <a:pt x="503924" y="21812"/>
                        <a:pt x="507847" y="21812"/>
                      </a:cubicBezTo>
                      <a:cubicBezTo>
                        <a:pt x="511632" y="21812"/>
                        <a:pt x="514932" y="22375"/>
                        <a:pt x="517746" y="23501"/>
                      </a:cubicBezTo>
                      <a:cubicBezTo>
                        <a:pt x="520560" y="24626"/>
                        <a:pt x="522905" y="26263"/>
                        <a:pt x="524780" y="28412"/>
                      </a:cubicBezTo>
                      <a:cubicBezTo>
                        <a:pt x="526656" y="30561"/>
                        <a:pt x="528063" y="33170"/>
                        <a:pt x="529001" y="36239"/>
                      </a:cubicBezTo>
                      <a:cubicBezTo>
                        <a:pt x="529939" y="39309"/>
                        <a:pt x="530408" y="42771"/>
                        <a:pt x="530408" y="46625"/>
                      </a:cubicBezTo>
                      <a:close/>
                      <a:moveTo>
                        <a:pt x="521660" y="47187"/>
                      </a:moveTo>
                      <a:cubicBezTo>
                        <a:pt x="521660" y="44698"/>
                        <a:pt x="521427" y="42344"/>
                        <a:pt x="520963" y="40127"/>
                      </a:cubicBezTo>
                      <a:cubicBezTo>
                        <a:pt x="520498" y="37910"/>
                        <a:pt x="519732" y="35966"/>
                        <a:pt x="518665" y="34295"/>
                      </a:cubicBezTo>
                      <a:cubicBezTo>
                        <a:pt x="517598" y="32624"/>
                        <a:pt x="516153" y="31302"/>
                        <a:pt x="514329" y="30330"/>
                      </a:cubicBezTo>
                      <a:cubicBezTo>
                        <a:pt x="512505" y="29358"/>
                        <a:pt x="510234" y="28872"/>
                        <a:pt x="507514" y="28872"/>
                      </a:cubicBezTo>
                      <a:cubicBezTo>
                        <a:pt x="505003" y="28872"/>
                        <a:pt x="502843" y="29316"/>
                        <a:pt x="501036" y="30202"/>
                      </a:cubicBezTo>
                      <a:cubicBezTo>
                        <a:pt x="499229" y="31089"/>
                        <a:pt x="497741" y="32343"/>
                        <a:pt x="496571" y="33963"/>
                      </a:cubicBezTo>
                      <a:cubicBezTo>
                        <a:pt x="495401" y="35583"/>
                        <a:pt x="494532" y="37501"/>
                        <a:pt x="493964" y="39718"/>
                      </a:cubicBezTo>
                      <a:cubicBezTo>
                        <a:pt x="493396" y="41935"/>
                        <a:pt x="493113" y="44356"/>
                        <a:pt x="493113" y="46983"/>
                      </a:cubicBezTo>
                      <a:cubicBezTo>
                        <a:pt x="493113" y="49507"/>
                        <a:pt x="493345" y="51877"/>
                        <a:pt x="493810" y="54094"/>
                      </a:cubicBezTo>
                      <a:cubicBezTo>
                        <a:pt x="494275" y="56311"/>
                        <a:pt x="495049" y="58246"/>
                        <a:pt x="496133" y="59900"/>
                      </a:cubicBezTo>
                      <a:cubicBezTo>
                        <a:pt x="497217" y="61554"/>
                        <a:pt x="498670" y="62868"/>
                        <a:pt x="500494" y="63840"/>
                      </a:cubicBezTo>
                      <a:cubicBezTo>
                        <a:pt x="502318" y="64812"/>
                        <a:pt x="504589" y="65298"/>
                        <a:pt x="507309" y="65298"/>
                      </a:cubicBezTo>
                      <a:cubicBezTo>
                        <a:pt x="509787" y="65298"/>
                        <a:pt x="511938" y="64854"/>
                        <a:pt x="513762" y="63968"/>
                      </a:cubicBezTo>
                      <a:cubicBezTo>
                        <a:pt x="515585" y="63081"/>
                        <a:pt x="517082" y="61836"/>
                        <a:pt x="518252" y="60233"/>
                      </a:cubicBezTo>
                      <a:cubicBezTo>
                        <a:pt x="519422" y="58630"/>
                        <a:pt x="520283" y="56720"/>
                        <a:pt x="520833" y="54503"/>
                      </a:cubicBezTo>
                      <a:cubicBezTo>
                        <a:pt x="521385" y="52286"/>
                        <a:pt x="521660" y="49848"/>
                        <a:pt x="521660" y="47187"/>
                      </a:cubicBezTo>
                      <a:close/>
                      <a:moveTo>
                        <a:pt x="550599" y="70158"/>
                      </a:moveTo>
                      <a:cubicBezTo>
                        <a:pt x="550599" y="70431"/>
                        <a:pt x="550531" y="70661"/>
                        <a:pt x="550394" y="70848"/>
                      </a:cubicBezTo>
                      <a:cubicBezTo>
                        <a:pt x="550258" y="71036"/>
                        <a:pt x="550036" y="71198"/>
                        <a:pt x="549729" y="71334"/>
                      </a:cubicBezTo>
                      <a:cubicBezTo>
                        <a:pt x="549422" y="71471"/>
                        <a:pt x="548996" y="71573"/>
                        <a:pt x="548450" y="71641"/>
                      </a:cubicBezTo>
                      <a:cubicBezTo>
                        <a:pt x="547904" y="71710"/>
                        <a:pt x="547205" y="71744"/>
                        <a:pt x="546353" y="71744"/>
                      </a:cubicBezTo>
                      <a:cubicBezTo>
                        <a:pt x="545534" y="71744"/>
                        <a:pt x="544852" y="71710"/>
                        <a:pt x="544307" y="71641"/>
                      </a:cubicBezTo>
                      <a:cubicBezTo>
                        <a:pt x="543761" y="71573"/>
                        <a:pt x="543325" y="71471"/>
                        <a:pt x="543002" y="71334"/>
                      </a:cubicBezTo>
                      <a:cubicBezTo>
                        <a:pt x="542678" y="71198"/>
                        <a:pt x="542456" y="71036"/>
                        <a:pt x="542337" y="70848"/>
                      </a:cubicBezTo>
                      <a:cubicBezTo>
                        <a:pt x="542217" y="70661"/>
                        <a:pt x="542158" y="70431"/>
                        <a:pt x="542158" y="70158"/>
                      </a:cubicBezTo>
                      <a:lnTo>
                        <a:pt x="542158" y="1809"/>
                      </a:lnTo>
                      <a:cubicBezTo>
                        <a:pt x="542158" y="1536"/>
                        <a:pt x="542217" y="1297"/>
                        <a:pt x="542337" y="1093"/>
                      </a:cubicBezTo>
                      <a:cubicBezTo>
                        <a:pt x="542456" y="888"/>
                        <a:pt x="542678" y="718"/>
                        <a:pt x="543002" y="581"/>
                      </a:cubicBezTo>
                      <a:cubicBezTo>
                        <a:pt x="543325" y="445"/>
                        <a:pt x="543761" y="342"/>
                        <a:pt x="544307" y="274"/>
                      </a:cubicBezTo>
                      <a:cubicBezTo>
                        <a:pt x="544852" y="206"/>
                        <a:pt x="545534" y="172"/>
                        <a:pt x="546353" y="172"/>
                      </a:cubicBezTo>
                      <a:cubicBezTo>
                        <a:pt x="547205" y="172"/>
                        <a:pt x="547904" y="206"/>
                        <a:pt x="548450" y="274"/>
                      </a:cubicBezTo>
                      <a:cubicBezTo>
                        <a:pt x="548996" y="342"/>
                        <a:pt x="549422" y="445"/>
                        <a:pt x="549729" y="581"/>
                      </a:cubicBezTo>
                      <a:cubicBezTo>
                        <a:pt x="550036" y="718"/>
                        <a:pt x="550258" y="888"/>
                        <a:pt x="550394" y="1093"/>
                      </a:cubicBezTo>
                      <a:cubicBezTo>
                        <a:pt x="550531" y="1297"/>
                        <a:pt x="550599" y="1536"/>
                        <a:pt x="550599" y="1809"/>
                      </a:cubicBezTo>
                      <a:close/>
                      <a:moveTo>
                        <a:pt x="605414" y="70158"/>
                      </a:moveTo>
                      <a:cubicBezTo>
                        <a:pt x="605414" y="70431"/>
                        <a:pt x="605354" y="70669"/>
                        <a:pt x="605235" y="70874"/>
                      </a:cubicBezTo>
                      <a:cubicBezTo>
                        <a:pt x="605116" y="71079"/>
                        <a:pt x="604911" y="71241"/>
                        <a:pt x="604621" y="71360"/>
                      </a:cubicBezTo>
                      <a:cubicBezTo>
                        <a:pt x="604331" y="71479"/>
                        <a:pt x="603947" y="71573"/>
                        <a:pt x="603470" y="71641"/>
                      </a:cubicBezTo>
                      <a:cubicBezTo>
                        <a:pt x="602993" y="71710"/>
                        <a:pt x="602413" y="71744"/>
                        <a:pt x="601731" y="71744"/>
                      </a:cubicBezTo>
                      <a:cubicBezTo>
                        <a:pt x="601015" y="71744"/>
                        <a:pt x="600417" y="71710"/>
                        <a:pt x="599940" y="71641"/>
                      </a:cubicBezTo>
                      <a:cubicBezTo>
                        <a:pt x="599463" y="71573"/>
                        <a:pt x="599071" y="71479"/>
                        <a:pt x="598764" y="71360"/>
                      </a:cubicBezTo>
                      <a:cubicBezTo>
                        <a:pt x="598456" y="71241"/>
                        <a:pt x="598235" y="71079"/>
                        <a:pt x="598098" y="70874"/>
                      </a:cubicBezTo>
                      <a:cubicBezTo>
                        <a:pt x="597962" y="70669"/>
                        <a:pt x="597893" y="70431"/>
                        <a:pt x="597893" y="70158"/>
                      </a:cubicBezTo>
                      <a:lnTo>
                        <a:pt x="597893" y="64070"/>
                      </a:lnTo>
                      <a:cubicBezTo>
                        <a:pt x="595472" y="66696"/>
                        <a:pt x="592956" y="68742"/>
                        <a:pt x="590348" y="70209"/>
                      </a:cubicBezTo>
                      <a:cubicBezTo>
                        <a:pt x="587739" y="71676"/>
                        <a:pt x="584882" y="72409"/>
                        <a:pt x="581779" y="72409"/>
                      </a:cubicBezTo>
                      <a:cubicBezTo>
                        <a:pt x="578402" y="72409"/>
                        <a:pt x="575520" y="71752"/>
                        <a:pt x="573132" y="70439"/>
                      </a:cubicBezTo>
                      <a:cubicBezTo>
                        <a:pt x="570745" y="69126"/>
                        <a:pt x="568810" y="67353"/>
                        <a:pt x="567326" y="65119"/>
                      </a:cubicBezTo>
                      <a:cubicBezTo>
                        <a:pt x="565843" y="62885"/>
                        <a:pt x="564760" y="60259"/>
                        <a:pt x="564078" y="57240"/>
                      </a:cubicBezTo>
                      <a:cubicBezTo>
                        <a:pt x="563395" y="54222"/>
                        <a:pt x="563054" y="51041"/>
                        <a:pt x="563054" y="47699"/>
                      </a:cubicBezTo>
                      <a:cubicBezTo>
                        <a:pt x="563054" y="43743"/>
                        <a:pt x="563480" y="40170"/>
                        <a:pt x="564333" y="36981"/>
                      </a:cubicBezTo>
                      <a:cubicBezTo>
                        <a:pt x="565185" y="33792"/>
                        <a:pt x="566447" y="31072"/>
                        <a:pt x="568119" y="28821"/>
                      </a:cubicBezTo>
                      <a:cubicBezTo>
                        <a:pt x="569790" y="26570"/>
                        <a:pt x="571862" y="24839"/>
                        <a:pt x="574335" y="23628"/>
                      </a:cubicBezTo>
                      <a:cubicBezTo>
                        <a:pt x="576808" y="22418"/>
                        <a:pt x="579663" y="21812"/>
                        <a:pt x="582904" y="21812"/>
                      </a:cubicBezTo>
                      <a:cubicBezTo>
                        <a:pt x="585598" y="21812"/>
                        <a:pt x="588063" y="22401"/>
                        <a:pt x="590296" y="23577"/>
                      </a:cubicBezTo>
                      <a:cubicBezTo>
                        <a:pt x="592531" y="24754"/>
                        <a:pt x="594739" y="26485"/>
                        <a:pt x="596922" y="28770"/>
                      </a:cubicBezTo>
                      <a:lnTo>
                        <a:pt x="596922" y="2014"/>
                      </a:lnTo>
                      <a:cubicBezTo>
                        <a:pt x="596922" y="1775"/>
                        <a:pt x="596982" y="1545"/>
                        <a:pt x="597101" y="1323"/>
                      </a:cubicBezTo>
                      <a:cubicBezTo>
                        <a:pt x="597220" y="1101"/>
                        <a:pt x="597450" y="931"/>
                        <a:pt x="597791" y="811"/>
                      </a:cubicBezTo>
                      <a:cubicBezTo>
                        <a:pt x="598132" y="692"/>
                        <a:pt x="598568" y="590"/>
                        <a:pt x="599096" y="505"/>
                      </a:cubicBezTo>
                      <a:cubicBezTo>
                        <a:pt x="599625" y="419"/>
                        <a:pt x="600298" y="377"/>
                        <a:pt x="601117" y="377"/>
                      </a:cubicBezTo>
                      <a:cubicBezTo>
                        <a:pt x="601969" y="377"/>
                        <a:pt x="602668" y="419"/>
                        <a:pt x="603214" y="505"/>
                      </a:cubicBezTo>
                      <a:cubicBezTo>
                        <a:pt x="603760" y="590"/>
                        <a:pt x="604186" y="692"/>
                        <a:pt x="604493" y="811"/>
                      </a:cubicBezTo>
                      <a:cubicBezTo>
                        <a:pt x="604800" y="931"/>
                        <a:pt x="605030" y="1101"/>
                        <a:pt x="605184" y="1323"/>
                      </a:cubicBezTo>
                      <a:cubicBezTo>
                        <a:pt x="605337" y="1545"/>
                        <a:pt x="605414" y="1775"/>
                        <a:pt x="605414" y="2014"/>
                      </a:cubicBezTo>
                      <a:close/>
                      <a:moveTo>
                        <a:pt x="596922" y="37774"/>
                      </a:moveTo>
                      <a:cubicBezTo>
                        <a:pt x="594637" y="34943"/>
                        <a:pt x="592428" y="32786"/>
                        <a:pt x="590296" y="31302"/>
                      </a:cubicBezTo>
                      <a:cubicBezTo>
                        <a:pt x="588164" y="29819"/>
                        <a:pt x="585939" y="29077"/>
                        <a:pt x="583620" y="29077"/>
                      </a:cubicBezTo>
                      <a:cubicBezTo>
                        <a:pt x="581471" y="29077"/>
                        <a:pt x="579647" y="29589"/>
                        <a:pt x="578146" y="30612"/>
                      </a:cubicBezTo>
                      <a:cubicBezTo>
                        <a:pt x="576646" y="31635"/>
                        <a:pt x="575426" y="32982"/>
                        <a:pt x="574488" y="34653"/>
                      </a:cubicBezTo>
                      <a:cubicBezTo>
                        <a:pt x="573550" y="36324"/>
                        <a:pt x="572868" y="38217"/>
                        <a:pt x="572442" y="40332"/>
                      </a:cubicBezTo>
                      <a:cubicBezTo>
                        <a:pt x="572016" y="42447"/>
                        <a:pt x="571802" y="44595"/>
                        <a:pt x="571802" y="46778"/>
                      </a:cubicBezTo>
                      <a:cubicBezTo>
                        <a:pt x="571802" y="49097"/>
                        <a:pt x="571981" y="51365"/>
                        <a:pt x="572340" y="53582"/>
                      </a:cubicBezTo>
                      <a:cubicBezTo>
                        <a:pt x="572698" y="55799"/>
                        <a:pt x="573320" y="57769"/>
                        <a:pt x="574206" y="59491"/>
                      </a:cubicBezTo>
                      <a:cubicBezTo>
                        <a:pt x="575093" y="61213"/>
                        <a:pt x="576271" y="62595"/>
                        <a:pt x="577736" y="63635"/>
                      </a:cubicBezTo>
                      <a:cubicBezTo>
                        <a:pt x="579203" y="64675"/>
                        <a:pt x="581045" y="65195"/>
                        <a:pt x="583262" y="65195"/>
                      </a:cubicBezTo>
                      <a:cubicBezTo>
                        <a:pt x="584388" y="65195"/>
                        <a:pt x="585471" y="65042"/>
                        <a:pt x="586511" y="64735"/>
                      </a:cubicBezTo>
                      <a:cubicBezTo>
                        <a:pt x="587551" y="64428"/>
                        <a:pt x="588617" y="63916"/>
                        <a:pt x="589708" y="63200"/>
                      </a:cubicBezTo>
                      <a:cubicBezTo>
                        <a:pt x="590800" y="62484"/>
                        <a:pt x="591942" y="61554"/>
                        <a:pt x="593136" y="60412"/>
                      </a:cubicBezTo>
                      <a:cubicBezTo>
                        <a:pt x="594330" y="59269"/>
                        <a:pt x="595591" y="57863"/>
                        <a:pt x="596922" y="56191"/>
                      </a:cubicBezTo>
                      <a:close/>
                      <a:moveTo>
                        <a:pt x="659831" y="45141"/>
                      </a:moveTo>
                      <a:cubicBezTo>
                        <a:pt x="659831" y="46471"/>
                        <a:pt x="659497" y="47417"/>
                        <a:pt x="658829" y="47980"/>
                      </a:cubicBezTo>
                      <a:cubicBezTo>
                        <a:pt x="658161" y="48543"/>
                        <a:pt x="657399" y="48824"/>
                        <a:pt x="656542" y="48824"/>
                      </a:cubicBezTo>
                      <a:lnTo>
                        <a:pt x="626219" y="48824"/>
                      </a:lnTo>
                      <a:cubicBezTo>
                        <a:pt x="626219" y="51382"/>
                        <a:pt x="626476" y="53685"/>
                        <a:pt x="626990" y="55731"/>
                      </a:cubicBezTo>
                      <a:cubicBezTo>
                        <a:pt x="627504" y="57777"/>
                        <a:pt x="628361" y="59534"/>
                        <a:pt x="629560" y="61000"/>
                      </a:cubicBezTo>
                      <a:cubicBezTo>
                        <a:pt x="630760" y="62467"/>
                        <a:pt x="632319" y="63592"/>
                        <a:pt x="634239" y="64377"/>
                      </a:cubicBezTo>
                      <a:cubicBezTo>
                        <a:pt x="636158" y="65161"/>
                        <a:pt x="638506" y="65553"/>
                        <a:pt x="641282" y="65553"/>
                      </a:cubicBezTo>
                      <a:cubicBezTo>
                        <a:pt x="643475" y="65553"/>
                        <a:pt x="645429" y="65374"/>
                        <a:pt x="647142" y="65016"/>
                      </a:cubicBezTo>
                      <a:cubicBezTo>
                        <a:pt x="648856" y="64658"/>
                        <a:pt x="650338" y="64257"/>
                        <a:pt x="651589" y="63814"/>
                      </a:cubicBezTo>
                      <a:cubicBezTo>
                        <a:pt x="652840" y="63371"/>
                        <a:pt x="653868" y="62970"/>
                        <a:pt x="654674" y="62612"/>
                      </a:cubicBezTo>
                      <a:cubicBezTo>
                        <a:pt x="655480" y="62254"/>
                        <a:pt x="656088" y="62075"/>
                        <a:pt x="656500" y="62075"/>
                      </a:cubicBezTo>
                      <a:cubicBezTo>
                        <a:pt x="656739" y="62075"/>
                        <a:pt x="656953" y="62134"/>
                        <a:pt x="657142" y="62254"/>
                      </a:cubicBezTo>
                      <a:cubicBezTo>
                        <a:pt x="657330" y="62373"/>
                        <a:pt x="657475" y="62552"/>
                        <a:pt x="657579" y="62791"/>
                      </a:cubicBezTo>
                      <a:cubicBezTo>
                        <a:pt x="657681" y="63030"/>
                        <a:pt x="657758" y="63362"/>
                        <a:pt x="657809" y="63788"/>
                      </a:cubicBezTo>
                      <a:cubicBezTo>
                        <a:pt x="657861" y="64215"/>
                        <a:pt x="657886" y="64735"/>
                        <a:pt x="657886" y="65349"/>
                      </a:cubicBezTo>
                      <a:cubicBezTo>
                        <a:pt x="657886" y="65792"/>
                        <a:pt x="657870" y="66176"/>
                        <a:pt x="657836" y="66500"/>
                      </a:cubicBezTo>
                      <a:cubicBezTo>
                        <a:pt x="657802" y="66824"/>
                        <a:pt x="657759" y="67114"/>
                        <a:pt x="657707" y="67370"/>
                      </a:cubicBezTo>
                      <a:cubicBezTo>
                        <a:pt x="657657" y="67625"/>
                        <a:pt x="657571" y="67856"/>
                        <a:pt x="657452" y="68060"/>
                      </a:cubicBezTo>
                      <a:cubicBezTo>
                        <a:pt x="657333" y="68265"/>
                        <a:pt x="657179" y="68461"/>
                        <a:pt x="656992" y="68649"/>
                      </a:cubicBezTo>
                      <a:cubicBezTo>
                        <a:pt x="656804" y="68836"/>
                        <a:pt x="656250" y="69143"/>
                        <a:pt x="655329" y="69569"/>
                      </a:cubicBezTo>
                      <a:cubicBezTo>
                        <a:pt x="654408" y="69996"/>
                        <a:pt x="653214" y="70414"/>
                        <a:pt x="651748" y="70823"/>
                      </a:cubicBezTo>
                      <a:cubicBezTo>
                        <a:pt x="650281" y="71232"/>
                        <a:pt x="648584" y="71599"/>
                        <a:pt x="646657" y="71923"/>
                      </a:cubicBezTo>
                      <a:cubicBezTo>
                        <a:pt x="644731" y="72247"/>
                        <a:pt x="642675" y="72409"/>
                        <a:pt x="640493" y="72409"/>
                      </a:cubicBezTo>
                      <a:cubicBezTo>
                        <a:pt x="636707" y="72409"/>
                        <a:pt x="633390" y="71880"/>
                        <a:pt x="630542" y="70823"/>
                      </a:cubicBezTo>
                      <a:cubicBezTo>
                        <a:pt x="627694" y="69766"/>
                        <a:pt x="625299" y="68197"/>
                        <a:pt x="623355" y="66116"/>
                      </a:cubicBezTo>
                      <a:cubicBezTo>
                        <a:pt x="621411" y="64036"/>
                        <a:pt x="619944" y="61427"/>
                        <a:pt x="618954" y="58289"/>
                      </a:cubicBezTo>
                      <a:cubicBezTo>
                        <a:pt x="617965" y="55151"/>
                        <a:pt x="617471" y="51502"/>
                        <a:pt x="617471" y="47341"/>
                      </a:cubicBezTo>
                      <a:cubicBezTo>
                        <a:pt x="617471" y="43384"/>
                        <a:pt x="617982" y="39829"/>
                        <a:pt x="619005" y="36674"/>
                      </a:cubicBezTo>
                      <a:cubicBezTo>
                        <a:pt x="620028" y="33519"/>
                        <a:pt x="621504" y="30842"/>
                        <a:pt x="623431" y="28642"/>
                      </a:cubicBezTo>
                      <a:cubicBezTo>
                        <a:pt x="625358" y="26442"/>
                        <a:pt x="627686" y="24754"/>
                        <a:pt x="630414" y="23577"/>
                      </a:cubicBezTo>
                      <a:cubicBezTo>
                        <a:pt x="633142" y="22401"/>
                        <a:pt x="636195" y="21812"/>
                        <a:pt x="639572" y="21812"/>
                      </a:cubicBezTo>
                      <a:cubicBezTo>
                        <a:pt x="643187" y="21812"/>
                        <a:pt x="646265" y="22392"/>
                        <a:pt x="648806" y="23552"/>
                      </a:cubicBezTo>
                      <a:cubicBezTo>
                        <a:pt x="651347" y="24711"/>
                        <a:pt x="653436" y="26272"/>
                        <a:pt x="655073" y="28233"/>
                      </a:cubicBezTo>
                      <a:cubicBezTo>
                        <a:pt x="656710" y="30194"/>
                        <a:pt x="657912" y="32496"/>
                        <a:pt x="658680" y="35139"/>
                      </a:cubicBezTo>
                      <a:cubicBezTo>
                        <a:pt x="659448" y="37783"/>
                        <a:pt x="659831" y="40605"/>
                        <a:pt x="659831" y="43606"/>
                      </a:cubicBezTo>
                      <a:close/>
                      <a:moveTo>
                        <a:pt x="651338" y="42634"/>
                      </a:moveTo>
                      <a:cubicBezTo>
                        <a:pt x="651441" y="38200"/>
                        <a:pt x="650454" y="34722"/>
                        <a:pt x="648379" y="32198"/>
                      </a:cubicBezTo>
                      <a:cubicBezTo>
                        <a:pt x="646303" y="29674"/>
                        <a:pt x="643223" y="28412"/>
                        <a:pt x="639139" y="28412"/>
                      </a:cubicBezTo>
                      <a:cubicBezTo>
                        <a:pt x="637046" y="28412"/>
                        <a:pt x="635210" y="28804"/>
                        <a:pt x="633632" y="29589"/>
                      </a:cubicBezTo>
                      <a:cubicBezTo>
                        <a:pt x="632053" y="30373"/>
                        <a:pt x="630732" y="31413"/>
                        <a:pt x="629668" y="32709"/>
                      </a:cubicBezTo>
                      <a:cubicBezTo>
                        <a:pt x="628604" y="34005"/>
                        <a:pt x="627781" y="35514"/>
                        <a:pt x="627197" y="37237"/>
                      </a:cubicBezTo>
                      <a:cubicBezTo>
                        <a:pt x="626614" y="38959"/>
                        <a:pt x="626288" y="40758"/>
                        <a:pt x="626219" y="42634"/>
                      </a:cubicBezTo>
                      <a:close/>
                      <a:moveTo>
                        <a:pt x="699044" y="27133"/>
                      </a:moveTo>
                      <a:cubicBezTo>
                        <a:pt x="699044" y="27883"/>
                        <a:pt x="699027" y="28514"/>
                        <a:pt x="698993" y="29026"/>
                      </a:cubicBezTo>
                      <a:cubicBezTo>
                        <a:pt x="698959" y="29537"/>
                        <a:pt x="698891" y="29938"/>
                        <a:pt x="698789" y="30228"/>
                      </a:cubicBezTo>
                      <a:cubicBezTo>
                        <a:pt x="698686" y="30518"/>
                        <a:pt x="698558" y="30740"/>
                        <a:pt x="698405" y="30893"/>
                      </a:cubicBezTo>
                      <a:cubicBezTo>
                        <a:pt x="698252" y="31047"/>
                        <a:pt x="698038" y="31123"/>
                        <a:pt x="697765" y="31123"/>
                      </a:cubicBezTo>
                      <a:cubicBezTo>
                        <a:pt x="697492" y="31123"/>
                        <a:pt x="697160" y="31047"/>
                        <a:pt x="696768" y="30893"/>
                      </a:cubicBezTo>
                      <a:cubicBezTo>
                        <a:pt x="696375" y="30740"/>
                        <a:pt x="695932" y="30586"/>
                        <a:pt x="695437" y="30433"/>
                      </a:cubicBezTo>
                      <a:cubicBezTo>
                        <a:pt x="694943" y="30279"/>
                        <a:pt x="694388" y="30134"/>
                        <a:pt x="693775" y="29998"/>
                      </a:cubicBezTo>
                      <a:cubicBezTo>
                        <a:pt x="693160" y="29861"/>
                        <a:pt x="692496" y="29793"/>
                        <a:pt x="691779" y="29793"/>
                      </a:cubicBezTo>
                      <a:cubicBezTo>
                        <a:pt x="690927" y="29793"/>
                        <a:pt x="690091" y="29964"/>
                        <a:pt x="689272" y="30305"/>
                      </a:cubicBezTo>
                      <a:cubicBezTo>
                        <a:pt x="688454" y="30646"/>
                        <a:pt x="687593" y="31209"/>
                        <a:pt x="686689" y="31993"/>
                      </a:cubicBezTo>
                      <a:cubicBezTo>
                        <a:pt x="685785" y="32777"/>
                        <a:pt x="684838" y="33818"/>
                        <a:pt x="683850" y="35114"/>
                      </a:cubicBezTo>
                      <a:cubicBezTo>
                        <a:pt x="682861" y="36410"/>
                        <a:pt x="681769" y="37996"/>
                        <a:pt x="680575" y="39872"/>
                      </a:cubicBezTo>
                      <a:lnTo>
                        <a:pt x="680575" y="70158"/>
                      </a:lnTo>
                      <a:cubicBezTo>
                        <a:pt x="680575" y="70431"/>
                        <a:pt x="680507" y="70661"/>
                        <a:pt x="680371" y="70848"/>
                      </a:cubicBezTo>
                      <a:cubicBezTo>
                        <a:pt x="680234" y="71036"/>
                        <a:pt x="680013" y="71198"/>
                        <a:pt x="679705" y="71334"/>
                      </a:cubicBezTo>
                      <a:cubicBezTo>
                        <a:pt x="679399" y="71471"/>
                        <a:pt x="678972" y="71573"/>
                        <a:pt x="678427" y="71641"/>
                      </a:cubicBezTo>
                      <a:cubicBezTo>
                        <a:pt x="677881" y="71710"/>
                        <a:pt x="677182" y="71744"/>
                        <a:pt x="676329" y="71744"/>
                      </a:cubicBezTo>
                      <a:cubicBezTo>
                        <a:pt x="675511" y="71744"/>
                        <a:pt x="674829" y="71710"/>
                        <a:pt x="674283" y="71641"/>
                      </a:cubicBezTo>
                      <a:cubicBezTo>
                        <a:pt x="673737" y="71573"/>
                        <a:pt x="673303" y="71471"/>
                        <a:pt x="672978" y="71334"/>
                      </a:cubicBezTo>
                      <a:cubicBezTo>
                        <a:pt x="672654" y="71198"/>
                        <a:pt x="672432" y="71036"/>
                        <a:pt x="672313" y="70848"/>
                      </a:cubicBezTo>
                      <a:cubicBezTo>
                        <a:pt x="672194" y="70661"/>
                        <a:pt x="672134" y="70431"/>
                        <a:pt x="672134" y="70158"/>
                      </a:cubicBezTo>
                      <a:lnTo>
                        <a:pt x="672134" y="24115"/>
                      </a:lnTo>
                      <a:cubicBezTo>
                        <a:pt x="672134" y="23842"/>
                        <a:pt x="672185" y="23611"/>
                        <a:pt x="672287" y="23424"/>
                      </a:cubicBezTo>
                      <a:cubicBezTo>
                        <a:pt x="672390" y="23236"/>
                        <a:pt x="672594" y="23066"/>
                        <a:pt x="672902" y="22912"/>
                      </a:cubicBezTo>
                      <a:cubicBezTo>
                        <a:pt x="673208" y="22759"/>
                        <a:pt x="673601" y="22656"/>
                        <a:pt x="674078" y="22605"/>
                      </a:cubicBezTo>
                      <a:cubicBezTo>
                        <a:pt x="674555" y="22554"/>
                        <a:pt x="675187" y="22529"/>
                        <a:pt x="675971" y="22529"/>
                      </a:cubicBezTo>
                      <a:cubicBezTo>
                        <a:pt x="676721" y="22529"/>
                        <a:pt x="677344" y="22554"/>
                        <a:pt x="677838" y="22605"/>
                      </a:cubicBezTo>
                      <a:cubicBezTo>
                        <a:pt x="678333" y="22656"/>
                        <a:pt x="678717" y="22759"/>
                        <a:pt x="678989" y="22912"/>
                      </a:cubicBezTo>
                      <a:cubicBezTo>
                        <a:pt x="679263" y="23066"/>
                        <a:pt x="679459" y="23236"/>
                        <a:pt x="679578" y="23424"/>
                      </a:cubicBezTo>
                      <a:cubicBezTo>
                        <a:pt x="679697" y="23611"/>
                        <a:pt x="679757" y="23842"/>
                        <a:pt x="679757" y="24115"/>
                      </a:cubicBezTo>
                      <a:lnTo>
                        <a:pt x="679757" y="30816"/>
                      </a:lnTo>
                      <a:cubicBezTo>
                        <a:pt x="681019" y="28975"/>
                        <a:pt x="682204" y="27474"/>
                        <a:pt x="683312" y="26314"/>
                      </a:cubicBezTo>
                      <a:cubicBezTo>
                        <a:pt x="684421" y="25155"/>
                        <a:pt x="685470" y="24242"/>
                        <a:pt x="686459" y="23577"/>
                      </a:cubicBezTo>
                      <a:cubicBezTo>
                        <a:pt x="687448" y="22912"/>
                        <a:pt x="688428" y="22452"/>
                        <a:pt x="689401" y="22196"/>
                      </a:cubicBezTo>
                      <a:cubicBezTo>
                        <a:pt x="690372" y="21940"/>
                        <a:pt x="691353" y="21812"/>
                        <a:pt x="692342" y="21812"/>
                      </a:cubicBezTo>
                      <a:cubicBezTo>
                        <a:pt x="692785" y="21812"/>
                        <a:pt x="693289" y="21838"/>
                        <a:pt x="693851" y="21889"/>
                      </a:cubicBezTo>
                      <a:cubicBezTo>
                        <a:pt x="694414" y="21940"/>
                        <a:pt x="695003" y="22034"/>
                        <a:pt x="695616" y="22170"/>
                      </a:cubicBezTo>
                      <a:cubicBezTo>
                        <a:pt x="696230" y="22307"/>
                        <a:pt x="696785" y="22460"/>
                        <a:pt x="697279" y="22631"/>
                      </a:cubicBezTo>
                      <a:cubicBezTo>
                        <a:pt x="697773" y="22801"/>
                        <a:pt x="698123" y="22972"/>
                        <a:pt x="698328" y="23142"/>
                      </a:cubicBezTo>
                      <a:cubicBezTo>
                        <a:pt x="698532" y="23313"/>
                        <a:pt x="698669" y="23475"/>
                        <a:pt x="698737" y="23628"/>
                      </a:cubicBezTo>
                      <a:cubicBezTo>
                        <a:pt x="698805" y="23782"/>
                        <a:pt x="698865" y="23978"/>
                        <a:pt x="698916" y="24217"/>
                      </a:cubicBezTo>
                      <a:cubicBezTo>
                        <a:pt x="698967" y="24456"/>
                        <a:pt x="699001" y="24805"/>
                        <a:pt x="699018" y="25266"/>
                      </a:cubicBezTo>
                      <a:cubicBezTo>
                        <a:pt x="699035" y="25726"/>
                        <a:pt x="699044" y="26348"/>
                        <a:pt x="699044" y="27133"/>
                      </a:cubicBezTo>
                      <a:close/>
                      <a:moveTo>
                        <a:pt x="735011" y="57624"/>
                      </a:moveTo>
                      <a:cubicBezTo>
                        <a:pt x="735011" y="59977"/>
                        <a:pt x="734577" y="62075"/>
                        <a:pt x="733707" y="63916"/>
                      </a:cubicBezTo>
                      <a:cubicBezTo>
                        <a:pt x="732838" y="65758"/>
                        <a:pt x="731601" y="67310"/>
                        <a:pt x="729998" y="68572"/>
                      </a:cubicBezTo>
                      <a:cubicBezTo>
                        <a:pt x="728395" y="69834"/>
                        <a:pt x="726485" y="70789"/>
                        <a:pt x="724268" y="71437"/>
                      </a:cubicBezTo>
                      <a:cubicBezTo>
                        <a:pt x="722052" y="72085"/>
                        <a:pt x="719612" y="72409"/>
                        <a:pt x="716953" y="72409"/>
                      </a:cubicBezTo>
                      <a:cubicBezTo>
                        <a:pt x="715316" y="72409"/>
                        <a:pt x="713755" y="72281"/>
                        <a:pt x="712271" y="72025"/>
                      </a:cubicBezTo>
                      <a:cubicBezTo>
                        <a:pt x="710787" y="71769"/>
                        <a:pt x="709458" y="71445"/>
                        <a:pt x="708281" y="71053"/>
                      </a:cubicBezTo>
                      <a:cubicBezTo>
                        <a:pt x="707104" y="70661"/>
                        <a:pt x="706107" y="70252"/>
                        <a:pt x="705288" y="69825"/>
                      </a:cubicBezTo>
                      <a:cubicBezTo>
                        <a:pt x="704469" y="69399"/>
                        <a:pt x="703872" y="69015"/>
                        <a:pt x="703498" y="68674"/>
                      </a:cubicBezTo>
                      <a:cubicBezTo>
                        <a:pt x="703123" y="68333"/>
                        <a:pt x="702849" y="67856"/>
                        <a:pt x="702679" y="67242"/>
                      </a:cubicBezTo>
                      <a:cubicBezTo>
                        <a:pt x="702508" y="66628"/>
                        <a:pt x="702423" y="65792"/>
                        <a:pt x="702423" y="64735"/>
                      </a:cubicBezTo>
                      <a:cubicBezTo>
                        <a:pt x="702423" y="64087"/>
                        <a:pt x="702457" y="63541"/>
                        <a:pt x="702525" y="63098"/>
                      </a:cubicBezTo>
                      <a:cubicBezTo>
                        <a:pt x="702594" y="62654"/>
                        <a:pt x="702679" y="62296"/>
                        <a:pt x="702782" y="62023"/>
                      </a:cubicBezTo>
                      <a:cubicBezTo>
                        <a:pt x="702884" y="61751"/>
                        <a:pt x="703028" y="61554"/>
                        <a:pt x="703216" y="61435"/>
                      </a:cubicBezTo>
                      <a:cubicBezTo>
                        <a:pt x="703404" y="61316"/>
                        <a:pt x="703617" y="61256"/>
                        <a:pt x="703856" y="61256"/>
                      </a:cubicBezTo>
                      <a:cubicBezTo>
                        <a:pt x="704230" y="61256"/>
                        <a:pt x="704785" y="61486"/>
                        <a:pt x="705518" y="61947"/>
                      </a:cubicBezTo>
                      <a:cubicBezTo>
                        <a:pt x="706252" y="62407"/>
                        <a:pt x="707155" y="62910"/>
                        <a:pt x="708230" y="63456"/>
                      </a:cubicBezTo>
                      <a:cubicBezTo>
                        <a:pt x="709304" y="64002"/>
                        <a:pt x="710575" y="64505"/>
                        <a:pt x="712041" y="64965"/>
                      </a:cubicBezTo>
                      <a:cubicBezTo>
                        <a:pt x="713508" y="65426"/>
                        <a:pt x="715196" y="65656"/>
                        <a:pt x="717106" y="65656"/>
                      </a:cubicBezTo>
                      <a:cubicBezTo>
                        <a:pt x="718539" y="65656"/>
                        <a:pt x="719834" y="65502"/>
                        <a:pt x="720994" y="65195"/>
                      </a:cubicBezTo>
                      <a:cubicBezTo>
                        <a:pt x="722154" y="64888"/>
                        <a:pt x="723159" y="64436"/>
                        <a:pt x="724013" y="63840"/>
                      </a:cubicBezTo>
                      <a:cubicBezTo>
                        <a:pt x="724865" y="63243"/>
                        <a:pt x="725522" y="62484"/>
                        <a:pt x="725982" y="61563"/>
                      </a:cubicBezTo>
                      <a:cubicBezTo>
                        <a:pt x="726443" y="60642"/>
                        <a:pt x="726673" y="59551"/>
                        <a:pt x="726673" y="58289"/>
                      </a:cubicBezTo>
                      <a:cubicBezTo>
                        <a:pt x="726673" y="56993"/>
                        <a:pt x="726340" y="55901"/>
                        <a:pt x="725675" y="55015"/>
                      </a:cubicBezTo>
                      <a:cubicBezTo>
                        <a:pt x="725010" y="54128"/>
                        <a:pt x="724132" y="53343"/>
                        <a:pt x="723040" y="52661"/>
                      </a:cubicBezTo>
                      <a:cubicBezTo>
                        <a:pt x="721949" y="51979"/>
                        <a:pt x="720721" y="51374"/>
                        <a:pt x="719357" y="50845"/>
                      </a:cubicBezTo>
                      <a:cubicBezTo>
                        <a:pt x="717993" y="50317"/>
                        <a:pt x="716586" y="49762"/>
                        <a:pt x="715136" y="49182"/>
                      </a:cubicBezTo>
                      <a:cubicBezTo>
                        <a:pt x="713687" y="48603"/>
                        <a:pt x="712271" y="47946"/>
                        <a:pt x="710890" y="47213"/>
                      </a:cubicBezTo>
                      <a:cubicBezTo>
                        <a:pt x="709509" y="46480"/>
                        <a:pt x="708273" y="45584"/>
                        <a:pt x="707181" y="44527"/>
                      </a:cubicBezTo>
                      <a:cubicBezTo>
                        <a:pt x="706090" y="43470"/>
                        <a:pt x="705211" y="42208"/>
                        <a:pt x="704547" y="40741"/>
                      </a:cubicBezTo>
                      <a:cubicBezTo>
                        <a:pt x="703881" y="39275"/>
                        <a:pt x="703548" y="37518"/>
                        <a:pt x="703548" y="35472"/>
                      </a:cubicBezTo>
                      <a:cubicBezTo>
                        <a:pt x="703548" y="33664"/>
                        <a:pt x="703898" y="31933"/>
                        <a:pt x="704597" y="30279"/>
                      </a:cubicBezTo>
                      <a:cubicBezTo>
                        <a:pt x="705296" y="28625"/>
                        <a:pt x="706345" y="27176"/>
                        <a:pt x="707744" y="25931"/>
                      </a:cubicBezTo>
                      <a:cubicBezTo>
                        <a:pt x="709142" y="24686"/>
                        <a:pt x="710890" y="23688"/>
                        <a:pt x="712988" y="22938"/>
                      </a:cubicBezTo>
                      <a:cubicBezTo>
                        <a:pt x="715085" y="22188"/>
                        <a:pt x="717532" y="21812"/>
                        <a:pt x="720329" y="21812"/>
                      </a:cubicBezTo>
                      <a:cubicBezTo>
                        <a:pt x="721556" y="21812"/>
                        <a:pt x="722785" y="21915"/>
                        <a:pt x="724013" y="22119"/>
                      </a:cubicBezTo>
                      <a:cubicBezTo>
                        <a:pt x="725241" y="22324"/>
                        <a:pt x="726348" y="22580"/>
                        <a:pt x="727338" y="22887"/>
                      </a:cubicBezTo>
                      <a:cubicBezTo>
                        <a:pt x="728327" y="23194"/>
                        <a:pt x="729171" y="23526"/>
                        <a:pt x="729871" y="23884"/>
                      </a:cubicBezTo>
                      <a:cubicBezTo>
                        <a:pt x="730570" y="24242"/>
                        <a:pt x="731098" y="24558"/>
                        <a:pt x="731457" y="24831"/>
                      </a:cubicBezTo>
                      <a:cubicBezTo>
                        <a:pt x="731815" y="25104"/>
                        <a:pt x="732053" y="25342"/>
                        <a:pt x="732173" y="25547"/>
                      </a:cubicBezTo>
                      <a:cubicBezTo>
                        <a:pt x="732292" y="25752"/>
                        <a:pt x="732377" y="25982"/>
                        <a:pt x="732428" y="26238"/>
                      </a:cubicBezTo>
                      <a:cubicBezTo>
                        <a:pt x="732480" y="26493"/>
                        <a:pt x="732530" y="26809"/>
                        <a:pt x="732581" y="27184"/>
                      </a:cubicBezTo>
                      <a:cubicBezTo>
                        <a:pt x="732633" y="27559"/>
                        <a:pt x="732659" y="28020"/>
                        <a:pt x="732659" y="28565"/>
                      </a:cubicBezTo>
                      <a:cubicBezTo>
                        <a:pt x="732659" y="29145"/>
                        <a:pt x="732633" y="29648"/>
                        <a:pt x="732581" y="30075"/>
                      </a:cubicBezTo>
                      <a:cubicBezTo>
                        <a:pt x="732530" y="30501"/>
                        <a:pt x="732445" y="30850"/>
                        <a:pt x="732326" y="31123"/>
                      </a:cubicBezTo>
                      <a:cubicBezTo>
                        <a:pt x="732206" y="31396"/>
                        <a:pt x="732061" y="31592"/>
                        <a:pt x="731891" y="31712"/>
                      </a:cubicBezTo>
                      <a:cubicBezTo>
                        <a:pt x="731720" y="31831"/>
                        <a:pt x="731533" y="31891"/>
                        <a:pt x="731328" y="31891"/>
                      </a:cubicBezTo>
                      <a:cubicBezTo>
                        <a:pt x="731021" y="31891"/>
                        <a:pt x="730578" y="31703"/>
                        <a:pt x="729998" y="31328"/>
                      </a:cubicBezTo>
                      <a:cubicBezTo>
                        <a:pt x="729418" y="30953"/>
                        <a:pt x="728668" y="30552"/>
                        <a:pt x="727748" y="30126"/>
                      </a:cubicBezTo>
                      <a:cubicBezTo>
                        <a:pt x="726827" y="29699"/>
                        <a:pt x="725744" y="29299"/>
                        <a:pt x="724499" y="28923"/>
                      </a:cubicBezTo>
                      <a:cubicBezTo>
                        <a:pt x="723254" y="28548"/>
                        <a:pt x="721830" y="28361"/>
                        <a:pt x="720227" y="28361"/>
                      </a:cubicBezTo>
                      <a:cubicBezTo>
                        <a:pt x="718794" y="28361"/>
                        <a:pt x="717532" y="28523"/>
                        <a:pt x="716440" y="28847"/>
                      </a:cubicBezTo>
                      <a:cubicBezTo>
                        <a:pt x="715350" y="29171"/>
                        <a:pt x="714454" y="29631"/>
                        <a:pt x="713755" y="30228"/>
                      </a:cubicBezTo>
                      <a:cubicBezTo>
                        <a:pt x="713055" y="30825"/>
                        <a:pt x="712527" y="31533"/>
                        <a:pt x="712169" y="32351"/>
                      </a:cubicBezTo>
                      <a:cubicBezTo>
                        <a:pt x="711810" y="33170"/>
                        <a:pt x="711631" y="34056"/>
                        <a:pt x="711632" y="35011"/>
                      </a:cubicBezTo>
                      <a:cubicBezTo>
                        <a:pt x="711631" y="36342"/>
                        <a:pt x="711973" y="37459"/>
                        <a:pt x="712655" y="38362"/>
                      </a:cubicBezTo>
                      <a:cubicBezTo>
                        <a:pt x="713337" y="39266"/>
                        <a:pt x="714224" y="40059"/>
                        <a:pt x="715316" y="40741"/>
                      </a:cubicBezTo>
                      <a:cubicBezTo>
                        <a:pt x="716407" y="41423"/>
                        <a:pt x="717652" y="42037"/>
                        <a:pt x="719050" y="42583"/>
                      </a:cubicBezTo>
                      <a:cubicBezTo>
                        <a:pt x="720449" y="43129"/>
                        <a:pt x="721873" y="43691"/>
                        <a:pt x="723322" y="44271"/>
                      </a:cubicBezTo>
                      <a:cubicBezTo>
                        <a:pt x="724771" y="44851"/>
                        <a:pt x="726204" y="45499"/>
                        <a:pt x="727619" y="46215"/>
                      </a:cubicBezTo>
                      <a:cubicBezTo>
                        <a:pt x="729034" y="46932"/>
                        <a:pt x="730288" y="47801"/>
                        <a:pt x="731379" y="48824"/>
                      </a:cubicBezTo>
                      <a:cubicBezTo>
                        <a:pt x="732471" y="49848"/>
                        <a:pt x="733349" y="51075"/>
                        <a:pt x="734014" y="52508"/>
                      </a:cubicBezTo>
                      <a:cubicBezTo>
                        <a:pt x="734679" y="53940"/>
                        <a:pt x="735011" y="55646"/>
                        <a:pt x="735011" y="5762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6" name="Полилиния: фигура 175">
                  <a:extLst>
                    <a:ext uri="{FF2B5EF4-FFF2-40B4-BE49-F238E27FC236}">
                      <a16:creationId xmlns:a16="http://schemas.microsoft.com/office/drawing/2014/main" id="{7664B002-6F7F-42A8-A540-EFBDA4979BAE}"/>
                    </a:ext>
                  </a:extLst>
                </p:cNvPr>
                <p:cNvSpPr/>
                <p:nvPr/>
              </p:nvSpPr>
              <p:spPr>
                <a:xfrm>
                  <a:off x="578664" y="1712434"/>
                  <a:ext cx="25937" cy="25937"/>
                </a:xfrm>
                <a:custGeom>
                  <a:avLst/>
                  <a:gdLst>
                    <a:gd name="connsiteX0" fmla="*/ 60 w 25937"/>
                    <a:gd name="connsiteY0" fmla="*/ 13128 h 25937"/>
                    <a:gd name="connsiteX1" fmla="*/ 3872 w 25937"/>
                    <a:gd name="connsiteY1" fmla="*/ 3971 h 25937"/>
                    <a:gd name="connsiteX2" fmla="*/ 13004 w 25937"/>
                    <a:gd name="connsiteY2" fmla="*/ 185 h 25937"/>
                    <a:gd name="connsiteX3" fmla="*/ 22187 w 25937"/>
                    <a:gd name="connsiteY3" fmla="*/ 3971 h 25937"/>
                    <a:gd name="connsiteX4" fmla="*/ 25998 w 25937"/>
                    <a:gd name="connsiteY4" fmla="*/ 13128 h 25937"/>
                    <a:gd name="connsiteX5" fmla="*/ 22187 w 25937"/>
                    <a:gd name="connsiteY5" fmla="*/ 22311 h 25937"/>
                    <a:gd name="connsiteX6" fmla="*/ 13004 w 25937"/>
                    <a:gd name="connsiteY6" fmla="*/ 26123 h 25937"/>
                    <a:gd name="connsiteX7" fmla="*/ 3872 w 25937"/>
                    <a:gd name="connsiteY7" fmla="*/ 22311 h 25937"/>
                    <a:gd name="connsiteX8" fmla="*/ 60 w 25937"/>
                    <a:gd name="connsiteY8" fmla="*/ 1312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128"/>
                      </a:moveTo>
                      <a:cubicBezTo>
                        <a:pt x="60" y="9547"/>
                        <a:pt x="1331" y="6495"/>
                        <a:pt x="3872" y="3971"/>
                      </a:cubicBezTo>
                      <a:cubicBezTo>
                        <a:pt x="6412" y="1447"/>
                        <a:pt x="9456" y="185"/>
                        <a:pt x="13004" y="185"/>
                      </a:cubicBezTo>
                      <a:cubicBezTo>
                        <a:pt x="16585" y="185"/>
                        <a:pt x="19646" y="1447"/>
                        <a:pt x="22187" y="3971"/>
                      </a:cubicBezTo>
                      <a:cubicBezTo>
                        <a:pt x="24728" y="6495"/>
                        <a:pt x="25998" y="9547"/>
                        <a:pt x="25998" y="13128"/>
                      </a:cubicBezTo>
                      <a:cubicBezTo>
                        <a:pt x="25998" y="16709"/>
                        <a:pt x="24728" y="19770"/>
                        <a:pt x="22187" y="22311"/>
                      </a:cubicBezTo>
                      <a:cubicBezTo>
                        <a:pt x="19646" y="24852"/>
                        <a:pt x="16585" y="26123"/>
                        <a:pt x="13004" y="26123"/>
                      </a:cubicBezTo>
                      <a:cubicBezTo>
                        <a:pt x="9456" y="26123"/>
                        <a:pt x="6412" y="24852"/>
                        <a:pt x="3872" y="22311"/>
                      </a:cubicBezTo>
                      <a:cubicBezTo>
                        <a:pt x="1331" y="19770"/>
                        <a:pt x="60" y="16709"/>
                        <a:pt x="60" y="1312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7" name="Полилиния: фигура 176">
                  <a:extLst>
                    <a:ext uri="{FF2B5EF4-FFF2-40B4-BE49-F238E27FC236}">
                      <a16:creationId xmlns:a16="http://schemas.microsoft.com/office/drawing/2014/main" id="{7DBD2775-230A-4309-A3AC-2A06E40CD306}"/>
                    </a:ext>
                  </a:extLst>
                </p:cNvPr>
                <p:cNvSpPr/>
                <p:nvPr/>
              </p:nvSpPr>
              <p:spPr>
                <a:xfrm>
                  <a:off x="666810" y="1690845"/>
                  <a:ext cx="697189" cy="89937"/>
                </a:xfrm>
                <a:custGeom>
                  <a:avLst/>
                  <a:gdLst>
                    <a:gd name="connsiteX0" fmla="*/ 40793 w 697189"/>
                    <a:gd name="connsiteY0" fmla="*/ 52879 h 89937"/>
                    <a:gd name="connsiteX1" fmla="*/ 39079 w 697189"/>
                    <a:gd name="connsiteY1" fmla="*/ 61167 h 89937"/>
                    <a:gd name="connsiteX2" fmla="*/ 34321 w 697189"/>
                    <a:gd name="connsiteY2" fmla="*/ 67331 h 89937"/>
                    <a:gd name="connsiteX3" fmla="*/ 27159 w 697189"/>
                    <a:gd name="connsiteY3" fmla="*/ 71143 h 89937"/>
                    <a:gd name="connsiteX4" fmla="*/ 18282 w 697189"/>
                    <a:gd name="connsiteY4" fmla="*/ 72422 h 89937"/>
                    <a:gd name="connsiteX5" fmla="*/ 12118 w 697189"/>
                    <a:gd name="connsiteY5" fmla="*/ 71859 h 89937"/>
                    <a:gd name="connsiteX6" fmla="*/ 7053 w 697189"/>
                    <a:gd name="connsiteY6" fmla="*/ 70478 h 89937"/>
                    <a:gd name="connsiteX7" fmla="*/ 3318 w 697189"/>
                    <a:gd name="connsiteY7" fmla="*/ 68789 h 89937"/>
                    <a:gd name="connsiteX8" fmla="*/ 1221 w 697189"/>
                    <a:gd name="connsiteY8" fmla="*/ 67306 h 89937"/>
                    <a:gd name="connsiteX9" fmla="*/ 351 w 697189"/>
                    <a:gd name="connsiteY9" fmla="*/ 65746 h 89937"/>
                    <a:gd name="connsiteX10" fmla="*/ 70 w 697189"/>
                    <a:gd name="connsiteY10" fmla="*/ 63213 h 89937"/>
                    <a:gd name="connsiteX11" fmla="*/ 172 w 697189"/>
                    <a:gd name="connsiteY11" fmla="*/ 61346 h 89937"/>
                    <a:gd name="connsiteX12" fmla="*/ 479 w 697189"/>
                    <a:gd name="connsiteY12" fmla="*/ 60144 h 89937"/>
                    <a:gd name="connsiteX13" fmla="*/ 990 w 697189"/>
                    <a:gd name="connsiteY13" fmla="*/ 59504 h 89937"/>
                    <a:gd name="connsiteX14" fmla="*/ 1707 w 697189"/>
                    <a:gd name="connsiteY14" fmla="*/ 59325 h 89937"/>
                    <a:gd name="connsiteX15" fmla="*/ 3728 w 697189"/>
                    <a:gd name="connsiteY15" fmla="*/ 60195 h 89937"/>
                    <a:gd name="connsiteX16" fmla="*/ 7079 w 697189"/>
                    <a:gd name="connsiteY16" fmla="*/ 62088 h 89937"/>
                    <a:gd name="connsiteX17" fmla="*/ 12015 w 697189"/>
                    <a:gd name="connsiteY17" fmla="*/ 64006 h 89937"/>
                    <a:gd name="connsiteX18" fmla="*/ 18692 w 697189"/>
                    <a:gd name="connsiteY18" fmla="*/ 64901 h 89937"/>
                    <a:gd name="connsiteX19" fmla="*/ 23936 w 697189"/>
                    <a:gd name="connsiteY19" fmla="*/ 64134 h 89937"/>
                    <a:gd name="connsiteX20" fmla="*/ 28028 w 697189"/>
                    <a:gd name="connsiteY20" fmla="*/ 61960 h 89937"/>
                    <a:gd name="connsiteX21" fmla="*/ 30663 w 697189"/>
                    <a:gd name="connsiteY21" fmla="*/ 58506 h 89937"/>
                    <a:gd name="connsiteX22" fmla="*/ 31584 w 697189"/>
                    <a:gd name="connsiteY22" fmla="*/ 53851 h 89937"/>
                    <a:gd name="connsiteX23" fmla="*/ 30305 w 697189"/>
                    <a:gd name="connsiteY23" fmla="*/ 49042 h 89937"/>
                    <a:gd name="connsiteX24" fmla="*/ 26928 w 697189"/>
                    <a:gd name="connsiteY24" fmla="*/ 45538 h 89937"/>
                    <a:gd name="connsiteX25" fmla="*/ 22145 w 697189"/>
                    <a:gd name="connsiteY25" fmla="*/ 42775 h 89937"/>
                    <a:gd name="connsiteX26" fmla="*/ 16645 w 697189"/>
                    <a:gd name="connsiteY26" fmla="*/ 40217 h 89937"/>
                    <a:gd name="connsiteX27" fmla="*/ 11171 w 697189"/>
                    <a:gd name="connsiteY27" fmla="*/ 37327 h 89937"/>
                    <a:gd name="connsiteX28" fmla="*/ 6413 w 697189"/>
                    <a:gd name="connsiteY28" fmla="*/ 33592 h 89937"/>
                    <a:gd name="connsiteX29" fmla="*/ 3011 w 697189"/>
                    <a:gd name="connsiteY29" fmla="*/ 28553 h 89937"/>
                    <a:gd name="connsiteX30" fmla="*/ 1707 w 697189"/>
                    <a:gd name="connsiteY30" fmla="*/ 21621 h 89937"/>
                    <a:gd name="connsiteX31" fmla="*/ 3216 w 697189"/>
                    <a:gd name="connsiteY31" fmla="*/ 14228 h 89937"/>
                    <a:gd name="connsiteX32" fmla="*/ 7411 w 697189"/>
                    <a:gd name="connsiteY32" fmla="*/ 8780 h 89937"/>
                    <a:gd name="connsiteX33" fmla="*/ 13806 w 697189"/>
                    <a:gd name="connsiteY33" fmla="*/ 5429 h 89937"/>
                    <a:gd name="connsiteX34" fmla="*/ 21812 w 697189"/>
                    <a:gd name="connsiteY34" fmla="*/ 4278 h 89937"/>
                    <a:gd name="connsiteX35" fmla="*/ 26238 w 697189"/>
                    <a:gd name="connsiteY35" fmla="*/ 4661 h 89937"/>
                    <a:gd name="connsiteX36" fmla="*/ 30433 w 697189"/>
                    <a:gd name="connsiteY36" fmla="*/ 5685 h 89937"/>
                    <a:gd name="connsiteX37" fmla="*/ 33937 w 697189"/>
                    <a:gd name="connsiteY37" fmla="*/ 7117 h 89937"/>
                    <a:gd name="connsiteX38" fmla="*/ 35958 w 697189"/>
                    <a:gd name="connsiteY38" fmla="*/ 8396 h 89937"/>
                    <a:gd name="connsiteX39" fmla="*/ 36598 w 697189"/>
                    <a:gd name="connsiteY39" fmla="*/ 9163 h 89937"/>
                    <a:gd name="connsiteX40" fmla="*/ 36853 w 697189"/>
                    <a:gd name="connsiteY40" fmla="*/ 9880 h 89937"/>
                    <a:gd name="connsiteX41" fmla="*/ 37007 w 697189"/>
                    <a:gd name="connsiteY41" fmla="*/ 10928 h 89937"/>
                    <a:gd name="connsiteX42" fmla="*/ 37058 w 697189"/>
                    <a:gd name="connsiteY42" fmla="*/ 12514 h 89937"/>
                    <a:gd name="connsiteX43" fmla="*/ 36981 w 697189"/>
                    <a:gd name="connsiteY43" fmla="*/ 14151 h 89937"/>
                    <a:gd name="connsiteX44" fmla="*/ 36751 w 697189"/>
                    <a:gd name="connsiteY44" fmla="*/ 15354 h 89937"/>
                    <a:gd name="connsiteX45" fmla="*/ 36316 w 697189"/>
                    <a:gd name="connsiteY45" fmla="*/ 16070 h 89937"/>
                    <a:gd name="connsiteX46" fmla="*/ 35677 w 697189"/>
                    <a:gd name="connsiteY46" fmla="*/ 16300 h 89937"/>
                    <a:gd name="connsiteX47" fmla="*/ 33912 w 697189"/>
                    <a:gd name="connsiteY47" fmla="*/ 15584 h 89937"/>
                    <a:gd name="connsiteX48" fmla="*/ 30970 w 697189"/>
                    <a:gd name="connsiteY48" fmla="*/ 13972 h 89937"/>
                    <a:gd name="connsiteX49" fmla="*/ 26852 w 697189"/>
                    <a:gd name="connsiteY49" fmla="*/ 12335 h 89937"/>
                    <a:gd name="connsiteX50" fmla="*/ 21506 w 697189"/>
                    <a:gd name="connsiteY50" fmla="*/ 11593 h 89937"/>
                    <a:gd name="connsiteX51" fmla="*/ 16696 w 697189"/>
                    <a:gd name="connsiteY51" fmla="*/ 12335 h 89937"/>
                    <a:gd name="connsiteX52" fmla="*/ 13320 w 697189"/>
                    <a:gd name="connsiteY52" fmla="*/ 14305 h 89937"/>
                    <a:gd name="connsiteX53" fmla="*/ 11325 w 697189"/>
                    <a:gd name="connsiteY53" fmla="*/ 17221 h 89937"/>
                    <a:gd name="connsiteX54" fmla="*/ 10660 w 697189"/>
                    <a:gd name="connsiteY54" fmla="*/ 20802 h 89937"/>
                    <a:gd name="connsiteX55" fmla="*/ 11939 w 697189"/>
                    <a:gd name="connsiteY55" fmla="*/ 25560 h 89937"/>
                    <a:gd name="connsiteX56" fmla="*/ 15341 w 697189"/>
                    <a:gd name="connsiteY56" fmla="*/ 29090 h 89937"/>
                    <a:gd name="connsiteX57" fmla="*/ 20175 w 697189"/>
                    <a:gd name="connsiteY57" fmla="*/ 31904 h 89937"/>
                    <a:gd name="connsiteX58" fmla="*/ 25701 w 697189"/>
                    <a:gd name="connsiteY58" fmla="*/ 34487 h 89937"/>
                    <a:gd name="connsiteX59" fmla="*/ 31226 w 697189"/>
                    <a:gd name="connsiteY59" fmla="*/ 37352 h 89937"/>
                    <a:gd name="connsiteX60" fmla="*/ 36060 w 697189"/>
                    <a:gd name="connsiteY60" fmla="*/ 41036 h 89937"/>
                    <a:gd name="connsiteX61" fmla="*/ 39488 w 697189"/>
                    <a:gd name="connsiteY61" fmla="*/ 46049 h 89937"/>
                    <a:gd name="connsiteX62" fmla="*/ 40793 w 697189"/>
                    <a:gd name="connsiteY62" fmla="*/ 52879 h 89937"/>
                    <a:gd name="connsiteX63" fmla="*/ 84990 w 697189"/>
                    <a:gd name="connsiteY63" fmla="*/ 63162 h 89937"/>
                    <a:gd name="connsiteX64" fmla="*/ 84939 w 697189"/>
                    <a:gd name="connsiteY64" fmla="*/ 64671 h 89937"/>
                    <a:gd name="connsiteX65" fmla="*/ 84760 w 697189"/>
                    <a:gd name="connsiteY65" fmla="*/ 65746 h 89937"/>
                    <a:gd name="connsiteX66" fmla="*/ 84453 w 697189"/>
                    <a:gd name="connsiteY66" fmla="*/ 66513 h 89937"/>
                    <a:gd name="connsiteX67" fmla="*/ 83634 w 697189"/>
                    <a:gd name="connsiteY67" fmla="*/ 67485 h 89937"/>
                    <a:gd name="connsiteX68" fmla="*/ 81460 w 697189"/>
                    <a:gd name="connsiteY68" fmla="*/ 69071 h 89937"/>
                    <a:gd name="connsiteX69" fmla="*/ 78007 w 697189"/>
                    <a:gd name="connsiteY69" fmla="*/ 70759 h 89937"/>
                    <a:gd name="connsiteX70" fmla="*/ 73837 w 697189"/>
                    <a:gd name="connsiteY70" fmla="*/ 71961 h 89937"/>
                    <a:gd name="connsiteX71" fmla="*/ 69182 w 697189"/>
                    <a:gd name="connsiteY71" fmla="*/ 72422 h 89937"/>
                    <a:gd name="connsiteX72" fmla="*/ 60382 w 697189"/>
                    <a:gd name="connsiteY72" fmla="*/ 70785 h 89937"/>
                    <a:gd name="connsiteX73" fmla="*/ 53962 w 697189"/>
                    <a:gd name="connsiteY73" fmla="*/ 66001 h 89937"/>
                    <a:gd name="connsiteX74" fmla="*/ 50022 w 697189"/>
                    <a:gd name="connsiteY74" fmla="*/ 58276 h 89937"/>
                    <a:gd name="connsiteX75" fmla="*/ 48667 w 697189"/>
                    <a:gd name="connsiteY75" fmla="*/ 47712 h 89937"/>
                    <a:gd name="connsiteX76" fmla="*/ 50329 w 697189"/>
                    <a:gd name="connsiteY76" fmla="*/ 36022 h 89937"/>
                    <a:gd name="connsiteX77" fmla="*/ 54883 w 697189"/>
                    <a:gd name="connsiteY77" fmla="*/ 28016 h 89937"/>
                    <a:gd name="connsiteX78" fmla="*/ 61687 w 697189"/>
                    <a:gd name="connsiteY78" fmla="*/ 23386 h 89937"/>
                    <a:gd name="connsiteX79" fmla="*/ 70154 w 697189"/>
                    <a:gd name="connsiteY79" fmla="*/ 21876 h 89937"/>
                    <a:gd name="connsiteX80" fmla="*/ 74426 w 697189"/>
                    <a:gd name="connsiteY80" fmla="*/ 22286 h 89937"/>
                    <a:gd name="connsiteX81" fmla="*/ 78237 w 697189"/>
                    <a:gd name="connsiteY81" fmla="*/ 23360 h 89937"/>
                    <a:gd name="connsiteX82" fmla="*/ 81332 w 697189"/>
                    <a:gd name="connsiteY82" fmla="*/ 24895 h 89937"/>
                    <a:gd name="connsiteX83" fmla="*/ 83302 w 697189"/>
                    <a:gd name="connsiteY83" fmla="*/ 26379 h 89937"/>
                    <a:gd name="connsiteX84" fmla="*/ 84146 w 697189"/>
                    <a:gd name="connsiteY84" fmla="*/ 27351 h 89937"/>
                    <a:gd name="connsiteX85" fmla="*/ 84530 w 697189"/>
                    <a:gd name="connsiteY85" fmla="*/ 28195 h 89937"/>
                    <a:gd name="connsiteX86" fmla="*/ 84734 w 697189"/>
                    <a:gd name="connsiteY86" fmla="*/ 29295 h 89937"/>
                    <a:gd name="connsiteX87" fmla="*/ 84785 w 697189"/>
                    <a:gd name="connsiteY87" fmla="*/ 30829 h 89937"/>
                    <a:gd name="connsiteX88" fmla="*/ 84325 w 697189"/>
                    <a:gd name="connsiteY88" fmla="*/ 33618 h 89937"/>
                    <a:gd name="connsiteX89" fmla="*/ 83199 w 697189"/>
                    <a:gd name="connsiteY89" fmla="*/ 34411 h 89937"/>
                    <a:gd name="connsiteX90" fmla="*/ 81434 w 697189"/>
                    <a:gd name="connsiteY90" fmla="*/ 33566 h 89937"/>
                    <a:gd name="connsiteX91" fmla="*/ 78902 w 697189"/>
                    <a:gd name="connsiteY91" fmla="*/ 31699 h 89937"/>
                    <a:gd name="connsiteX92" fmla="*/ 75193 w 697189"/>
                    <a:gd name="connsiteY92" fmla="*/ 29832 h 89937"/>
                    <a:gd name="connsiteX93" fmla="*/ 70051 w 697189"/>
                    <a:gd name="connsiteY93" fmla="*/ 28988 h 89937"/>
                    <a:gd name="connsiteX94" fmla="*/ 60715 w 697189"/>
                    <a:gd name="connsiteY94" fmla="*/ 33669 h 89937"/>
                    <a:gd name="connsiteX95" fmla="*/ 57466 w 697189"/>
                    <a:gd name="connsiteY95" fmla="*/ 47251 h 89937"/>
                    <a:gd name="connsiteX96" fmla="*/ 58310 w 697189"/>
                    <a:gd name="connsiteY96" fmla="*/ 55053 h 89937"/>
                    <a:gd name="connsiteX97" fmla="*/ 60792 w 697189"/>
                    <a:gd name="connsiteY97" fmla="*/ 60655 h 89937"/>
                    <a:gd name="connsiteX98" fmla="*/ 64808 w 697189"/>
                    <a:gd name="connsiteY98" fmla="*/ 64006 h 89937"/>
                    <a:gd name="connsiteX99" fmla="*/ 70256 w 697189"/>
                    <a:gd name="connsiteY99" fmla="*/ 65106 h 89937"/>
                    <a:gd name="connsiteX100" fmla="*/ 75372 w 697189"/>
                    <a:gd name="connsiteY100" fmla="*/ 64185 h 89937"/>
                    <a:gd name="connsiteX101" fmla="*/ 79183 w 697189"/>
                    <a:gd name="connsiteY101" fmla="*/ 62164 h 89937"/>
                    <a:gd name="connsiteX102" fmla="*/ 81895 w 697189"/>
                    <a:gd name="connsiteY102" fmla="*/ 60169 h 89937"/>
                    <a:gd name="connsiteX103" fmla="*/ 83609 w 697189"/>
                    <a:gd name="connsiteY103" fmla="*/ 59274 h 89937"/>
                    <a:gd name="connsiteX104" fmla="*/ 84223 w 697189"/>
                    <a:gd name="connsiteY104" fmla="*/ 59478 h 89937"/>
                    <a:gd name="connsiteX105" fmla="*/ 84657 w 697189"/>
                    <a:gd name="connsiteY105" fmla="*/ 60169 h 89937"/>
                    <a:gd name="connsiteX106" fmla="*/ 84913 w 697189"/>
                    <a:gd name="connsiteY106" fmla="*/ 61397 h 89937"/>
                    <a:gd name="connsiteX107" fmla="*/ 84990 w 697189"/>
                    <a:gd name="connsiteY107" fmla="*/ 63162 h 89937"/>
                    <a:gd name="connsiteX108" fmla="*/ 135195 w 697189"/>
                    <a:gd name="connsiteY108" fmla="*/ 70171 h 89937"/>
                    <a:gd name="connsiteX109" fmla="*/ 134990 w 697189"/>
                    <a:gd name="connsiteY109" fmla="*/ 70861 h 89937"/>
                    <a:gd name="connsiteX110" fmla="*/ 134325 w 697189"/>
                    <a:gd name="connsiteY110" fmla="*/ 71347 h 89937"/>
                    <a:gd name="connsiteX111" fmla="*/ 133046 w 697189"/>
                    <a:gd name="connsiteY111" fmla="*/ 71654 h 89937"/>
                    <a:gd name="connsiteX112" fmla="*/ 131000 w 697189"/>
                    <a:gd name="connsiteY112" fmla="*/ 71757 h 89937"/>
                    <a:gd name="connsiteX113" fmla="*/ 128902 w 697189"/>
                    <a:gd name="connsiteY113" fmla="*/ 71654 h 89937"/>
                    <a:gd name="connsiteX114" fmla="*/ 127623 w 697189"/>
                    <a:gd name="connsiteY114" fmla="*/ 71347 h 89937"/>
                    <a:gd name="connsiteX115" fmla="*/ 126958 w 697189"/>
                    <a:gd name="connsiteY115" fmla="*/ 70861 h 89937"/>
                    <a:gd name="connsiteX116" fmla="*/ 126754 w 697189"/>
                    <a:gd name="connsiteY116" fmla="*/ 70171 h 89937"/>
                    <a:gd name="connsiteX117" fmla="*/ 126754 w 697189"/>
                    <a:gd name="connsiteY117" fmla="*/ 43210 h 89937"/>
                    <a:gd name="connsiteX118" fmla="*/ 126139 w 697189"/>
                    <a:gd name="connsiteY118" fmla="*/ 36866 h 89937"/>
                    <a:gd name="connsiteX119" fmla="*/ 124349 w 697189"/>
                    <a:gd name="connsiteY119" fmla="*/ 32722 h 89937"/>
                    <a:gd name="connsiteX120" fmla="*/ 121305 w 697189"/>
                    <a:gd name="connsiteY120" fmla="*/ 30062 h 89937"/>
                    <a:gd name="connsiteX121" fmla="*/ 116982 w 697189"/>
                    <a:gd name="connsiteY121" fmla="*/ 29141 h 89937"/>
                    <a:gd name="connsiteX122" fmla="*/ 110638 w 697189"/>
                    <a:gd name="connsiteY122" fmla="*/ 31392 h 89937"/>
                    <a:gd name="connsiteX123" fmla="*/ 103987 w 697189"/>
                    <a:gd name="connsiteY123" fmla="*/ 37992 h 89937"/>
                    <a:gd name="connsiteX124" fmla="*/ 103987 w 697189"/>
                    <a:gd name="connsiteY124" fmla="*/ 70171 h 89937"/>
                    <a:gd name="connsiteX125" fmla="*/ 103783 w 697189"/>
                    <a:gd name="connsiteY125" fmla="*/ 70861 h 89937"/>
                    <a:gd name="connsiteX126" fmla="*/ 103117 w 697189"/>
                    <a:gd name="connsiteY126" fmla="*/ 71347 h 89937"/>
                    <a:gd name="connsiteX127" fmla="*/ 101839 w 697189"/>
                    <a:gd name="connsiteY127" fmla="*/ 71654 h 89937"/>
                    <a:gd name="connsiteX128" fmla="*/ 99741 w 697189"/>
                    <a:gd name="connsiteY128" fmla="*/ 71757 h 89937"/>
                    <a:gd name="connsiteX129" fmla="*/ 97695 w 697189"/>
                    <a:gd name="connsiteY129" fmla="*/ 71654 h 89937"/>
                    <a:gd name="connsiteX130" fmla="*/ 96390 w 697189"/>
                    <a:gd name="connsiteY130" fmla="*/ 71347 h 89937"/>
                    <a:gd name="connsiteX131" fmla="*/ 95725 w 697189"/>
                    <a:gd name="connsiteY131" fmla="*/ 70861 h 89937"/>
                    <a:gd name="connsiteX132" fmla="*/ 95546 w 697189"/>
                    <a:gd name="connsiteY132" fmla="*/ 70171 h 89937"/>
                    <a:gd name="connsiteX133" fmla="*/ 95546 w 697189"/>
                    <a:gd name="connsiteY133" fmla="*/ 1822 h 89937"/>
                    <a:gd name="connsiteX134" fmla="*/ 95725 w 697189"/>
                    <a:gd name="connsiteY134" fmla="*/ 1106 h 89937"/>
                    <a:gd name="connsiteX135" fmla="*/ 96390 w 697189"/>
                    <a:gd name="connsiteY135" fmla="*/ 594 h 89937"/>
                    <a:gd name="connsiteX136" fmla="*/ 97695 w 697189"/>
                    <a:gd name="connsiteY136" fmla="*/ 287 h 89937"/>
                    <a:gd name="connsiteX137" fmla="*/ 99741 w 697189"/>
                    <a:gd name="connsiteY137" fmla="*/ 185 h 89937"/>
                    <a:gd name="connsiteX138" fmla="*/ 101839 w 697189"/>
                    <a:gd name="connsiteY138" fmla="*/ 287 h 89937"/>
                    <a:gd name="connsiteX139" fmla="*/ 103117 w 697189"/>
                    <a:gd name="connsiteY139" fmla="*/ 594 h 89937"/>
                    <a:gd name="connsiteX140" fmla="*/ 103783 w 697189"/>
                    <a:gd name="connsiteY140" fmla="*/ 1106 h 89937"/>
                    <a:gd name="connsiteX141" fmla="*/ 103987 w 697189"/>
                    <a:gd name="connsiteY141" fmla="*/ 1822 h 89937"/>
                    <a:gd name="connsiteX142" fmla="*/ 103987 w 697189"/>
                    <a:gd name="connsiteY142" fmla="*/ 29397 h 89937"/>
                    <a:gd name="connsiteX143" fmla="*/ 111303 w 697189"/>
                    <a:gd name="connsiteY143" fmla="*/ 23693 h 89937"/>
                    <a:gd name="connsiteX144" fmla="*/ 118721 w 697189"/>
                    <a:gd name="connsiteY144" fmla="*/ 21825 h 89937"/>
                    <a:gd name="connsiteX145" fmla="*/ 126472 w 697189"/>
                    <a:gd name="connsiteY145" fmla="*/ 23386 h 89937"/>
                    <a:gd name="connsiteX146" fmla="*/ 131563 w 697189"/>
                    <a:gd name="connsiteY146" fmla="*/ 27555 h 89937"/>
                    <a:gd name="connsiteX147" fmla="*/ 134351 w 697189"/>
                    <a:gd name="connsiteY147" fmla="*/ 33669 h 89937"/>
                    <a:gd name="connsiteX148" fmla="*/ 135195 w 697189"/>
                    <a:gd name="connsiteY148" fmla="*/ 42135 h 89937"/>
                    <a:gd name="connsiteX149" fmla="*/ 189407 w 697189"/>
                    <a:gd name="connsiteY149" fmla="*/ 45154 h 89937"/>
                    <a:gd name="connsiteX150" fmla="*/ 188405 w 697189"/>
                    <a:gd name="connsiteY150" fmla="*/ 47993 h 89937"/>
                    <a:gd name="connsiteX151" fmla="*/ 186117 w 697189"/>
                    <a:gd name="connsiteY151" fmla="*/ 48837 h 89937"/>
                    <a:gd name="connsiteX152" fmla="*/ 155795 w 697189"/>
                    <a:gd name="connsiteY152" fmla="*/ 48837 h 89937"/>
                    <a:gd name="connsiteX153" fmla="*/ 156566 w 697189"/>
                    <a:gd name="connsiteY153" fmla="*/ 55744 h 89937"/>
                    <a:gd name="connsiteX154" fmla="*/ 159137 w 697189"/>
                    <a:gd name="connsiteY154" fmla="*/ 61013 h 89937"/>
                    <a:gd name="connsiteX155" fmla="*/ 163814 w 697189"/>
                    <a:gd name="connsiteY155" fmla="*/ 64390 h 89937"/>
                    <a:gd name="connsiteX156" fmla="*/ 170857 w 697189"/>
                    <a:gd name="connsiteY156" fmla="*/ 65566 h 89937"/>
                    <a:gd name="connsiteX157" fmla="*/ 176718 w 697189"/>
                    <a:gd name="connsiteY157" fmla="*/ 65029 h 89937"/>
                    <a:gd name="connsiteX158" fmla="*/ 181165 w 697189"/>
                    <a:gd name="connsiteY158" fmla="*/ 63827 h 89937"/>
                    <a:gd name="connsiteX159" fmla="*/ 184249 w 697189"/>
                    <a:gd name="connsiteY159" fmla="*/ 62625 h 89937"/>
                    <a:gd name="connsiteX160" fmla="*/ 186075 w 697189"/>
                    <a:gd name="connsiteY160" fmla="*/ 62088 h 89937"/>
                    <a:gd name="connsiteX161" fmla="*/ 186717 w 697189"/>
                    <a:gd name="connsiteY161" fmla="*/ 62267 h 89937"/>
                    <a:gd name="connsiteX162" fmla="*/ 187154 w 697189"/>
                    <a:gd name="connsiteY162" fmla="*/ 62804 h 89937"/>
                    <a:gd name="connsiteX163" fmla="*/ 187386 w 697189"/>
                    <a:gd name="connsiteY163" fmla="*/ 63801 h 89937"/>
                    <a:gd name="connsiteX164" fmla="*/ 187463 w 697189"/>
                    <a:gd name="connsiteY164" fmla="*/ 65362 h 89937"/>
                    <a:gd name="connsiteX165" fmla="*/ 187412 w 697189"/>
                    <a:gd name="connsiteY165" fmla="*/ 66513 h 89937"/>
                    <a:gd name="connsiteX166" fmla="*/ 187284 w 697189"/>
                    <a:gd name="connsiteY166" fmla="*/ 67383 h 89937"/>
                    <a:gd name="connsiteX167" fmla="*/ 187028 w 697189"/>
                    <a:gd name="connsiteY167" fmla="*/ 68073 h 89937"/>
                    <a:gd name="connsiteX168" fmla="*/ 186568 w 697189"/>
                    <a:gd name="connsiteY168" fmla="*/ 68662 h 89937"/>
                    <a:gd name="connsiteX169" fmla="*/ 184905 w 697189"/>
                    <a:gd name="connsiteY169" fmla="*/ 69582 h 89937"/>
                    <a:gd name="connsiteX170" fmla="*/ 181323 w 697189"/>
                    <a:gd name="connsiteY170" fmla="*/ 70836 h 89937"/>
                    <a:gd name="connsiteX171" fmla="*/ 176233 w 697189"/>
                    <a:gd name="connsiteY171" fmla="*/ 71936 h 89937"/>
                    <a:gd name="connsiteX172" fmla="*/ 170069 w 697189"/>
                    <a:gd name="connsiteY172" fmla="*/ 72422 h 89937"/>
                    <a:gd name="connsiteX173" fmla="*/ 160118 w 697189"/>
                    <a:gd name="connsiteY173" fmla="*/ 70836 h 89937"/>
                    <a:gd name="connsiteX174" fmla="*/ 152930 w 697189"/>
                    <a:gd name="connsiteY174" fmla="*/ 66129 h 89937"/>
                    <a:gd name="connsiteX175" fmla="*/ 148531 w 697189"/>
                    <a:gd name="connsiteY175" fmla="*/ 58302 h 89937"/>
                    <a:gd name="connsiteX176" fmla="*/ 147047 w 697189"/>
                    <a:gd name="connsiteY176" fmla="*/ 47354 h 89937"/>
                    <a:gd name="connsiteX177" fmla="*/ 148581 w 697189"/>
                    <a:gd name="connsiteY177" fmla="*/ 36687 h 89937"/>
                    <a:gd name="connsiteX178" fmla="*/ 153006 w 697189"/>
                    <a:gd name="connsiteY178" fmla="*/ 28655 h 89937"/>
                    <a:gd name="connsiteX179" fmla="*/ 159990 w 697189"/>
                    <a:gd name="connsiteY179" fmla="*/ 23590 h 89937"/>
                    <a:gd name="connsiteX180" fmla="*/ 169147 w 697189"/>
                    <a:gd name="connsiteY180" fmla="*/ 21825 h 89937"/>
                    <a:gd name="connsiteX181" fmla="*/ 178382 w 697189"/>
                    <a:gd name="connsiteY181" fmla="*/ 23565 h 89937"/>
                    <a:gd name="connsiteX182" fmla="*/ 184649 w 697189"/>
                    <a:gd name="connsiteY182" fmla="*/ 28246 h 89937"/>
                    <a:gd name="connsiteX183" fmla="*/ 188256 w 697189"/>
                    <a:gd name="connsiteY183" fmla="*/ 35152 h 89937"/>
                    <a:gd name="connsiteX184" fmla="*/ 189407 w 697189"/>
                    <a:gd name="connsiteY184" fmla="*/ 43619 h 89937"/>
                    <a:gd name="connsiteX185" fmla="*/ 180915 w 697189"/>
                    <a:gd name="connsiteY185" fmla="*/ 42647 h 89937"/>
                    <a:gd name="connsiteX186" fmla="*/ 177954 w 697189"/>
                    <a:gd name="connsiteY186" fmla="*/ 32211 h 89937"/>
                    <a:gd name="connsiteX187" fmla="*/ 168715 w 697189"/>
                    <a:gd name="connsiteY187" fmla="*/ 28425 h 89937"/>
                    <a:gd name="connsiteX188" fmla="*/ 163208 w 697189"/>
                    <a:gd name="connsiteY188" fmla="*/ 29602 h 89937"/>
                    <a:gd name="connsiteX189" fmla="*/ 159244 w 697189"/>
                    <a:gd name="connsiteY189" fmla="*/ 32722 h 89937"/>
                    <a:gd name="connsiteX190" fmla="*/ 156773 w 697189"/>
                    <a:gd name="connsiteY190" fmla="*/ 37250 h 89937"/>
                    <a:gd name="connsiteX191" fmla="*/ 155795 w 697189"/>
                    <a:gd name="connsiteY191" fmla="*/ 42647 h 89937"/>
                    <a:gd name="connsiteX192" fmla="*/ 241155 w 697189"/>
                    <a:gd name="connsiteY192" fmla="*/ 70171 h 89937"/>
                    <a:gd name="connsiteX193" fmla="*/ 240975 w 697189"/>
                    <a:gd name="connsiteY193" fmla="*/ 70887 h 89937"/>
                    <a:gd name="connsiteX194" fmla="*/ 240361 w 697189"/>
                    <a:gd name="connsiteY194" fmla="*/ 71373 h 89937"/>
                    <a:gd name="connsiteX195" fmla="*/ 239211 w 697189"/>
                    <a:gd name="connsiteY195" fmla="*/ 71654 h 89937"/>
                    <a:gd name="connsiteX196" fmla="*/ 237470 w 697189"/>
                    <a:gd name="connsiteY196" fmla="*/ 71757 h 89937"/>
                    <a:gd name="connsiteX197" fmla="*/ 235681 w 697189"/>
                    <a:gd name="connsiteY197" fmla="*/ 71654 h 89937"/>
                    <a:gd name="connsiteX198" fmla="*/ 234503 w 697189"/>
                    <a:gd name="connsiteY198" fmla="*/ 71373 h 89937"/>
                    <a:gd name="connsiteX199" fmla="*/ 233838 w 697189"/>
                    <a:gd name="connsiteY199" fmla="*/ 70887 h 89937"/>
                    <a:gd name="connsiteX200" fmla="*/ 233634 w 697189"/>
                    <a:gd name="connsiteY200" fmla="*/ 70171 h 89937"/>
                    <a:gd name="connsiteX201" fmla="*/ 233634 w 697189"/>
                    <a:gd name="connsiteY201" fmla="*/ 64083 h 89937"/>
                    <a:gd name="connsiteX202" fmla="*/ 226088 w 697189"/>
                    <a:gd name="connsiteY202" fmla="*/ 70222 h 89937"/>
                    <a:gd name="connsiteX203" fmla="*/ 217518 w 697189"/>
                    <a:gd name="connsiteY203" fmla="*/ 72422 h 89937"/>
                    <a:gd name="connsiteX204" fmla="*/ 208872 w 697189"/>
                    <a:gd name="connsiteY204" fmla="*/ 70452 h 89937"/>
                    <a:gd name="connsiteX205" fmla="*/ 203066 w 697189"/>
                    <a:gd name="connsiteY205" fmla="*/ 65132 h 89937"/>
                    <a:gd name="connsiteX206" fmla="*/ 199817 w 697189"/>
                    <a:gd name="connsiteY206" fmla="*/ 57253 h 89937"/>
                    <a:gd name="connsiteX207" fmla="*/ 198794 w 697189"/>
                    <a:gd name="connsiteY207" fmla="*/ 47712 h 89937"/>
                    <a:gd name="connsiteX208" fmla="*/ 200073 w 697189"/>
                    <a:gd name="connsiteY208" fmla="*/ 36994 h 89937"/>
                    <a:gd name="connsiteX209" fmla="*/ 203858 w 697189"/>
                    <a:gd name="connsiteY209" fmla="*/ 28834 h 89937"/>
                    <a:gd name="connsiteX210" fmla="*/ 210074 w 697189"/>
                    <a:gd name="connsiteY210" fmla="*/ 23641 h 89937"/>
                    <a:gd name="connsiteX211" fmla="*/ 218644 w 697189"/>
                    <a:gd name="connsiteY211" fmla="*/ 21825 h 89937"/>
                    <a:gd name="connsiteX212" fmla="*/ 226036 w 697189"/>
                    <a:gd name="connsiteY212" fmla="*/ 23590 h 89937"/>
                    <a:gd name="connsiteX213" fmla="*/ 232662 w 697189"/>
                    <a:gd name="connsiteY213" fmla="*/ 28783 h 89937"/>
                    <a:gd name="connsiteX214" fmla="*/ 232662 w 697189"/>
                    <a:gd name="connsiteY214" fmla="*/ 2027 h 89937"/>
                    <a:gd name="connsiteX215" fmla="*/ 232841 w 697189"/>
                    <a:gd name="connsiteY215" fmla="*/ 1336 h 89937"/>
                    <a:gd name="connsiteX216" fmla="*/ 233532 w 697189"/>
                    <a:gd name="connsiteY216" fmla="*/ 824 h 89937"/>
                    <a:gd name="connsiteX217" fmla="*/ 234836 w 697189"/>
                    <a:gd name="connsiteY217" fmla="*/ 518 h 89937"/>
                    <a:gd name="connsiteX218" fmla="*/ 236857 w 697189"/>
                    <a:gd name="connsiteY218" fmla="*/ 390 h 89937"/>
                    <a:gd name="connsiteX219" fmla="*/ 238954 w 697189"/>
                    <a:gd name="connsiteY219" fmla="*/ 518 h 89937"/>
                    <a:gd name="connsiteX220" fmla="*/ 240233 w 697189"/>
                    <a:gd name="connsiteY220" fmla="*/ 824 h 89937"/>
                    <a:gd name="connsiteX221" fmla="*/ 240924 w 697189"/>
                    <a:gd name="connsiteY221" fmla="*/ 1336 h 89937"/>
                    <a:gd name="connsiteX222" fmla="*/ 241155 w 697189"/>
                    <a:gd name="connsiteY222" fmla="*/ 2027 h 89937"/>
                    <a:gd name="connsiteX223" fmla="*/ 232662 w 697189"/>
                    <a:gd name="connsiteY223" fmla="*/ 37787 h 89937"/>
                    <a:gd name="connsiteX224" fmla="*/ 226036 w 697189"/>
                    <a:gd name="connsiteY224" fmla="*/ 31315 h 89937"/>
                    <a:gd name="connsiteX225" fmla="*/ 219360 w 697189"/>
                    <a:gd name="connsiteY225" fmla="*/ 29090 h 89937"/>
                    <a:gd name="connsiteX226" fmla="*/ 213886 w 697189"/>
                    <a:gd name="connsiteY226" fmla="*/ 30625 h 89937"/>
                    <a:gd name="connsiteX227" fmla="*/ 210228 w 697189"/>
                    <a:gd name="connsiteY227" fmla="*/ 34666 h 89937"/>
                    <a:gd name="connsiteX228" fmla="*/ 208182 w 697189"/>
                    <a:gd name="connsiteY228" fmla="*/ 40345 h 89937"/>
                    <a:gd name="connsiteX229" fmla="*/ 207542 w 697189"/>
                    <a:gd name="connsiteY229" fmla="*/ 46791 h 89937"/>
                    <a:gd name="connsiteX230" fmla="*/ 208079 w 697189"/>
                    <a:gd name="connsiteY230" fmla="*/ 53595 h 89937"/>
                    <a:gd name="connsiteX231" fmla="*/ 209947 w 697189"/>
                    <a:gd name="connsiteY231" fmla="*/ 59504 h 89937"/>
                    <a:gd name="connsiteX232" fmla="*/ 213477 w 697189"/>
                    <a:gd name="connsiteY232" fmla="*/ 63648 h 89937"/>
                    <a:gd name="connsiteX233" fmla="*/ 219002 w 697189"/>
                    <a:gd name="connsiteY233" fmla="*/ 65208 h 89937"/>
                    <a:gd name="connsiteX234" fmla="*/ 222250 w 697189"/>
                    <a:gd name="connsiteY234" fmla="*/ 64748 h 89937"/>
                    <a:gd name="connsiteX235" fmla="*/ 225448 w 697189"/>
                    <a:gd name="connsiteY235" fmla="*/ 63213 h 89937"/>
                    <a:gd name="connsiteX236" fmla="*/ 228876 w 697189"/>
                    <a:gd name="connsiteY236" fmla="*/ 60425 h 89937"/>
                    <a:gd name="connsiteX237" fmla="*/ 232662 w 697189"/>
                    <a:gd name="connsiteY237" fmla="*/ 56204 h 89937"/>
                    <a:gd name="connsiteX238" fmla="*/ 295724 w 697189"/>
                    <a:gd name="connsiteY238" fmla="*/ 70171 h 89937"/>
                    <a:gd name="connsiteX239" fmla="*/ 295545 w 697189"/>
                    <a:gd name="connsiteY239" fmla="*/ 70861 h 89937"/>
                    <a:gd name="connsiteX240" fmla="*/ 294906 w 697189"/>
                    <a:gd name="connsiteY240" fmla="*/ 71347 h 89937"/>
                    <a:gd name="connsiteX241" fmla="*/ 293704 w 697189"/>
                    <a:gd name="connsiteY241" fmla="*/ 71654 h 89937"/>
                    <a:gd name="connsiteX242" fmla="*/ 291888 w 697189"/>
                    <a:gd name="connsiteY242" fmla="*/ 71757 h 89937"/>
                    <a:gd name="connsiteX243" fmla="*/ 289969 w 697189"/>
                    <a:gd name="connsiteY243" fmla="*/ 71654 h 89937"/>
                    <a:gd name="connsiteX244" fmla="*/ 288792 w 697189"/>
                    <a:gd name="connsiteY244" fmla="*/ 71347 h 89937"/>
                    <a:gd name="connsiteX245" fmla="*/ 288204 w 697189"/>
                    <a:gd name="connsiteY245" fmla="*/ 70861 h 89937"/>
                    <a:gd name="connsiteX246" fmla="*/ 288051 w 697189"/>
                    <a:gd name="connsiteY246" fmla="*/ 70171 h 89937"/>
                    <a:gd name="connsiteX247" fmla="*/ 288051 w 697189"/>
                    <a:gd name="connsiteY247" fmla="*/ 64083 h 89937"/>
                    <a:gd name="connsiteX248" fmla="*/ 280275 w 697189"/>
                    <a:gd name="connsiteY248" fmla="*/ 70427 h 89937"/>
                    <a:gd name="connsiteX249" fmla="*/ 272498 w 697189"/>
                    <a:gd name="connsiteY249" fmla="*/ 72422 h 89937"/>
                    <a:gd name="connsiteX250" fmla="*/ 264747 w 697189"/>
                    <a:gd name="connsiteY250" fmla="*/ 70887 h 89937"/>
                    <a:gd name="connsiteX251" fmla="*/ 259657 w 697189"/>
                    <a:gd name="connsiteY251" fmla="*/ 66718 h 89937"/>
                    <a:gd name="connsiteX252" fmla="*/ 256869 w 697189"/>
                    <a:gd name="connsiteY252" fmla="*/ 60578 h 89937"/>
                    <a:gd name="connsiteX253" fmla="*/ 256025 w 697189"/>
                    <a:gd name="connsiteY253" fmla="*/ 52060 h 89937"/>
                    <a:gd name="connsiteX254" fmla="*/ 256025 w 697189"/>
                    <a:gd name="connsiteY254" fmla="*/ 24128 h 89937"/>
                    <a:gd name="connsiteX255" fmla="*/ 256204 w 697189"/>
                    <a:gd name="connsiteY255" fmla="*/ 23437 h 89937"/>
                    <a:gd name="connsiteX256" fmla="*/ 256895 w 697189"/>
                    <a:gd name="connsiteY256" fmla="*/ 22925 h 89937"/>
                    <a:gd name="connsiteX257" fmla="*/ 258224 w 697189"/>
                    <a:gd name="connsiteY257" fmla="*/ 22618 h 89937"/>
                    <a:gd name="connsiteX258" fmla="*/ 260271 w 697189"/>
                    <a:gd name="connsiteY258" fmla="*/ 22542 h 89937"/>
                    <a:gd name="connsiteX259" fmla="*/ 262317 w 697189"/>
                    <a:gd name="connsiteY259" fmla="*/ 22618 h 89937"/>
                    <a:gd name="connsiteX260" fmla="*/ 263622 w 697189"/>
                    <a:gd name="connsiteY260" fmla="*/ 22925 h 89937"/>
                    <a:gd name="connsiteX261" fmla="*/ 264313 w 697189"/>
                    <a:gd name="connsiteY261" fmla="*/ 23437 h 89937"/>
                    <a:gd name="connsiteX262" fmla="*/ 264517 w 697189"/>
                    <a:gd name="connsiteY262" fmla="*/ 24128 h 89937"/>
                    <a:gd name="connsiteX263" fmla="*/ 264517 w 697189"/>
                    <a:gd name="connsiteY263" fmla="*/ 50935 h 89937"/>
                    <a:gd name="connsiteX264" fmla="*/ 265105 w 697189"/>
                    <a:gd name="connsiteY264" fmla="*/ 57407 h 89937"/>
                    <a:gd name="connsiteX265" fmla="*/ 266896 w 697189"/>
                    <a:gd name="connsiteY265" fmla="*/ 61550 h 89937"/>
                    <a:gd name="connsiteX266" fmla="*/ 269940 w 697189"/>
                    <a:gd name="connsiteY266" fmla="*/ 64211 h 89937"/>
                    <a:gd name="connsiteX267" fmla="*/ 274238 w 697189"/>
                    <a:gd name="connsiteY267" fmla="*/ 65157 h 89937"/>
                    <a:gd name="connsiteX268" fmla="*/ 280556 w 697189"/>
                    <a:gd name="connsiteY268" fmla="*/ 62906 h 89937"/>
                    <a:gd name="connsiteX269" fmla="*/ 287232 w 697189"/>
                    <a:gd name="connsiteY269" fmla="*/ 56307 h 89937"/>
                    <a:gd name="connsiteX270" fmla="*/ 287232 w 697189"/>
                    <a:gd name="connsiteY270" fmla="*/ 24128 h 89937"/>
                    <a:gd name="connsiteX271" fmla="*/ 287411 w 697189"/>
                    <a:gd name="connsiteY271" fmla="*/ 23437 h 89937"/>
                    <a:gd name="connsiteX272" fmla="*/ 288101 w 697189"/>
                    <a:gd name="connsiteY272" fmla="*/ 22925 h 89937"/>
                    <a:gd name="connsiteX273" fmla="*/ 289406 w 697189"/>
                    <a:gd name="connsiteY273" fmla="*/ 22618 h 89937"/>
                    <a:gd name="connsiteX274" fmla="*/ 291478 w 697189"/>
                    <a:gd name="connsiteY274" fmla="*/ 22542 h 89937"/>
                    <a:gd name="connsiteX275" fmla="*/ 293525 w 697189"/>
                    <a:gd name="connsiteY275" fmla="*/ 22618 h 89937"/>
                    <a:gd name="connsiteX276" fmla="*/ 294803 w 697189"/>
                    <a:gd name="connsiteY276" fmla="*/ 22925 h 89937"/>
                    <a:gd name="connsiteX277" fmla="*/ 295495 w 697189"/>
                    <a:gd name="connsiteY277" fmla="*/ 23437 h 89937"/>
                    <a:gd name="connsiteX278" fmla="*/ 295724 w 697189"/>
                    <a:gd name="connsiteY278" fmla="*/ 24128 h 89937"/>
                    <a:gd name="connsiteX279" fmla="*/ 319292 w 697189"/>
                    <a:gd name="connsiteY279" fmla="*/ 70171 h 89937"/>
                    <a:gd name="connsiteX280" fmla="*/ 319087 w 697189"/>
                    <a:gd name="connsiteY280" fmla="*/ 70861 h 89937"/>
                    <a:gd name="connsiteX281" fmla="*/ 318422 w 697189"/>
                    <a:gd name="connsiteY281" fmla="*/ 71347 h 89937"/>
                    <a:gd name="connsiteX282" fmla="*/ 317143 w 697189"/>
                    <a:gd name="connsiteY282" fmla="*/ 71654 h 89937"/>
                    <a:gd name="connsiteX283" fmla="*/ 315046 w 697189"/>
                    <a:gd name="connsiteY283" fmla="*/ 71757 h 89937"/>
                    <a:gd name="connsiteX284" fmla="*/ 313000 w 697189"/>
                    <a:gd name="connsiteY284" fmla="*/ 71654 h 89937"/>
                    <a:gd name="connsiteX285" fmla="*/ 311695 w 697189"/>
                    <a:gd name="connsiteY285" fmla="*/ 71347 h 89937"/>
                    <a:gd name="connsiteX286" fmla="*/ 311030 w 697189"/>
                    <a:gd name="connsiteY286" fmla="*/ 70861 h 89937"/>
                    <a:gd name="connsiteX287" fmla="*/ 310851 w 697189"/>
                    <a:gd name="connsiteY287" fmla="*/ 70171 h 89937"/>
                    <a:gd name="connsiteX288" fmla="*/ 310851 w 697189"/>
                    <a:gd name="connsiteY288" fmla="*/ 1822 h 89937"/>
                    <a:gd name="connsiteX289" fmla="*/ 311030 w 697189"/>
                    <a:gd name="connsiteY289" fmla="*/ 1106 h 89937"/>
                    <a:gd name="connsiteX290" fmla="*/ 311695 w 697189"/>
                    <a:gd name="connsiteY290" fmla="*/ 594 h 89937"/>
                    <a:gd name="connsiteX291" fmla="*/ 313000 w 697189"/>
                    <a:gd name="connsiteY291" fmla="*/ 287 h 89937"/>
                    <a:gd name="connsiteX292" fmla="*/ 315046 w 697189"/>
                    <a:gd name="connsiteY292" fmla="*/ 185 h 89937"/>
                    <a:gd name="connsiteX293" fmla="*/ 317143 w 697189"/>
                    <a:gd name="connsiteY293" fmla="*/ 287 h 89937"/>
                    <a:gd name="connsiteX294" fmla="*/ 318422 w 697189"/>
                    <a:gd name="connsiteY294" fmla="*/ 594 h 89937"/>
                    <a:gd name="connsiteX295" fmla="*/ 319087 w 697189"/>
                    <a:gd name="connsiteY295" fmla="*/ 1106 h 89937"/>
                    <a:gd name="connsiteX296" fmla="*/ 319292 w 697189"/>
                    <a:gd name="connsiteY296" fmla="*/ 1822 h 89937"/>
                    <a:gd name="connsiteX297" fmla="*/ 373954 w 697189"/>
                    <a:gd name="connsiteY297" fmla="*/ 45154 h 89937"/>
                    <a:gd name="connsiteX298" fmla="*/ 372952 w 697189"/>
                    <a:gd name="connsiteY298" fmla="*/ 47993 h 89937"/>
                    <a:gd name="connsiteX299" fmla="*/ 370664 w 697189"/>
                    <a:gd name="connsiteY299" fmla="*/ 48837 h 89937"/>
                    <a:gd name="connsiteX300" fmla="*/ 340342 w 697189"/>
                    <a:gd name="connsiteY300" fmla="*/ 48837 h 89937"/>
                    <a:gd name="connsiteX301" fmla="*/ 341113 w 697189"/>
                    <a:gd name="connsiteY301" fmla="*/ 55744 h 89937"/>
                    <a:gd name="connsiteX302" fmla="*/ 343684 w 697189"/>
                    <a:gd name="connsiteY302" fmla="*/ 61013 h 89937"/>
                    <a:gd name="connsiteX303" fmla="*/ 348361 w 697189"/>
                    <a:gd name="connsiteY303" fmla="*/ 64390 h 89937"/>
                    <a:gd name="connsiteX304" fmla="*/ 355404 w 697189"/>
                    <a:gd name="connsiteY304" fmla="*/ 65566 h 89937"/>
                    <a:gd name="connsiteX305" fmla="*/ 361265 w 697189"/>
                    <a:gd name="connsiteY305" fmla="*/ 65029 h 89937"/>
                    <a:gd name="connsiteX306" fmla="*/ 365712 w 697189"/>
                    <a:gd name="connsiteY306" fmla="*/ 63827 h 89937"/>
                    <a:gd name="connsiteX307" fmla="*/ 368796 w 697189"/>
                    <a:gd name="connsiteY307" fmla="*/ 62625 h 89937"/>
                    <a:gd name="connsiteX308" fmla="*/ 370622 w 697189"/>
                    <a:gd name="connsiteY308" fmla="*/ 62088 h 89937"/>
                    <a:gd name="connsiteX309" fmla="*/ 371264 w 697189"/>
                    <a:gd name="connsiteY309" fmla="*/ 62267 h 89937"/>
                    <a:gd name="connsiteX310" fmla="*/ 371701 w 697189"/>
                    <a:gd name="connsiteY310" fmla="*/ 62804 h 89937"/>
                    <a:gd name="connsiteX311" fmla="*/ 371933 w 697189"/>
                    <a:gd name="connsiteY311" fmla="*/ 63801 h 89937"/>
                    <a:gd name="connsiteX312" fmla="*/ 372010 w 697189"/>
                    <a:gd name="connsiteY312" fmla="*/ 65362 h 89937"/>
                    <a:gd name="connsiteX313" fmla="*/ 371959 w 697189"/>
                    <a:gd name="connsiteY313" fmla="*/ 66513 h 89937"/>
                    <a:gd name="connsiteX314" fmla="*/ 371831 w 697189"/>
                    <a:gd name="connsiteY314" fmla="*/ 67383 h 89937"/>
                    <a:gd name="connsiteX315" fmla="*/ 371575 w 697189"/>
                    <a:gd name="connsiteY315" fmla="*/ 68073 h 89937"/>
                    <a:gd name="connsiteX316" fmla="*/ 371115 w 697189"/>
                    <a:gd name="connsiteY316" fmla="*/ 68662 h 89937"/>
                    <a:gd name="connsiteX317" fmla="*/ 369452 w 697189"/>
                    <a:gd name="connsiteY317" fmla="*/ 69582 h 89937"/>
                    <a:gd name="connsiteX318" fmla="*/ 365870 w 697189"/>
                    <a:gd name="connsiteY318" fmla="*/ 70836 h 89937"/>
                    <a:gd name="connsiteX319" fmla="*/ 360780 w 697189"/>
                    <a:gd name="connsiteY319" fmla="*/ 71936 h 89937"/>
                    <a:gd name="connsiteX320" fmla="*/ 354615 w 697189"/>
                    <a:gd name="connsiteY320" fmla="*/ 72422 h 89937"/>
                    <a:gd name="connsiteX321" fmla="*/ 344665 w 697189"/>
                    <a:gd name="connsiteY321" fmla="*/ 70836 h 89937"/>
                    <a:gd name="connsiteX322" fmla="*/ 337477 w 697189"/>
                    <a:gd name="connsiteY322" fmla="*/ 66129 h 89937"/>
                    <a:gd name="connsiteX323" fmla="*/ 333077 w 697189"/>
                    <a:gd name="connsiteY323" fmla="*/ 58302 h 89937"/>
                    <a:gd name="connsiteX324" fmla="*/ 331593 w 697189"/>
                    <a:gd name="connsiteY324" fmla="*/ 47354 h 89937"/>
                    <a:gd name="connsiteX325" fmla="*/ 333128 w 697189"/>
                    <a:gd name="connsiteY325" fmla="*/ 36687 h 89937"/>
                    <a:gd name="connsiteX326" fmla="*/ 337553 w 697189"/>
                    <a:gd name="connsiteY326" fmla="*/ 28655 h 89937"/>
                    <a:gd name="connsiteX327" fmla="*/ 344537 w 697189"/>
                    <a:gd name="connsiteY327" fmla="*/ 23590 h 89937"/>
                    <a:gd name="connsiteX328" fmla="*/ 353694 w 697189"/>
                    <a:gd name="connsiteY328" fmla="*/ 21825 h 89937"/>
                    <a:gd name="connsiteX329" fmla="*/ 362929 w 697189"/>
                    <a:gd name="connsiteY329" fmla="*/ 23565 h 89937"/>
                    <a:gd name="connsiteX330" fmla="*/ 369196 w 697189"/>
                    <a:gd name="connsiteY330" fmla="*/ 28246 h 89937"/>
                    <a:gd name="connsiteX331" fmla="*/ 372802 w 697189"/>
                    <a:gd name="connsiteY331" fmla="*/ 35152 h 89937"/>
                    <a:gd name="connsiteX332" fmla="*/ 373954 w 697189"/>
                    <a:gd name="connsiteY332" fmla="*/ 43619 h 89937"/>
                    <a:gd name="connsiteX333" fmla="*/ 365462 w 697189"/>
                    <a:gd name="connsiteY333" fmla="*/ 42647 h 89937"/>
                    <a:gd name="connsiteX334" fmla="*/ 362501 w 697189"/>
                    <a:gd name="connsiteY334" fmla="*/ 32211 h 89937"/>
                    <a:gd name="connsiteX335" fmla="*/ 353262 w 697189"/>
                    <a:gd name="connsiteY335" fmla="*/ 28425 h 89937"/>
                    <a:gd name="connsiteX336" fmla="*/ 347755 w 697189"/>
                    <a:gd name="connsiteY336" fmla="*/ 29602 h 89937"/>
                    <a:gd name="connsiteX337" fmla="*/ 343791 w 697189"/>
                    <a:gd name="connsiteY337" fmla="*/ 32722 h 89937"/>
                    <a:gd name="connsiteX338" fmla="*/ 341320 w 697189"/>
                    <a:gd name="connsiteY338" fmla="*/ 37250 h 89937"/>
                    <a:gd name="connsiteX339" fmla="*/ 340342 w 697189"/>
                    <a:gd name="connsiteY339" fmla="*/ 42647 h 89937"/>
                    <a:gd name="connsiteX340" fmla="*/ 452430 w 697189"/>
                    <a:gd name="connsiteY340" fmla="*/ 46433 h 89937"/>
                    <a:gd name="connsiteX341" fmla="*/ 451126 w 697189"/>
                    <a:gd name="connsiteY341" fmla="*/ 57279 h 89937"/>
                    <a:gd name="connsiteX342" fmla="*/ 447288 w 697189"/>
                    <a:gd name="connsiteY342" fmla="*/ 65439 h 89937"/>
                    <a:gd name="connsiteX343" fmla="*/ 441021 w 697189"/>
                    <a:gd name="connsiteY343" fmla="*/ 70606 h 89937"/>
                    <a:gd name="connsiteX344" fmla="*/ 432478 w 697189"/>
                    <a:gd name="connsiteY344" fmla="*/ 72422 h 89937"/>
                    <a:gd name="connsiteX345" fmla="*/ 428691 w 697189"/>
                    <a:gd name="connsiteY345" fmla="*/ 72013 h 89937"/>
                    <a:gd name="connsiteX346" fmla="*/ 425289 w 697189"/>
                    <a:gd name="connsiteY346" fmla="*/ 70734 h 89937"/>
                    <a:gd name="connsiteX347" fmla="*/ 421990 w 697189"/>
                    <a:gd name="connsiteY347" fmla="*/ 68534 h 89937"/>
                    <a:gd name="connsiteX348" fmla="*/ 418511 w 697189"/>
                    <a:gd name="connsiteY348" fmla="*/ 65413 h 89937"/>
                    <a:gd name="connsiteX349" fmla="*/ 418511 w 697189"/>
                    <a:gd name="connsiteY349" fmla="*/ 88435 h 89937"/>
                    <a:gd name="connsiteX350" fmla="*/ 418306 w 697189"/>
                    <a:gd name="connsiteY350" fmla="*/ 89151 h 89937"/>
                    <a:gd name="connsiteX351" fmla="*/ 417641 w 697189"/>
                    <a:gd name="connsiteY351" fmla="*/ 89662 h 89937"/>
                    <a:gd name="connsiteX352" fmla="*/ 416362 w 697189"/>
                    <a:gd name="connsiteY352" fmla="*/ 89969 h 89937"/>
                    <a:gd name="connsiteX353" fmla="*/ 414265 w 697189"/>
                    <a:gd name="connsiteY353" fmla="*/ 90072 h 89937"/>
                    <a:gd name="connsiteX354" fmla="*/ 412218 w 697189"/>
                    <a:gd name="connsiteY354" fmla="*/ 89969 h 89937"/>
                    <a:gd name="connsiteX355" fmla="*/ 410914 w 697189"/>
                    <a:gd name="connsiteY355" fmla="*/ 89662 h 89937"/>
                    <a:gd name="connsiteX356" fmla="*/ 410248 w 697189"/>
                    <a:gd name="connsiteY356" fmla="*/ 89151 h 89937"/>
                    <a:gd name="connsiteX357" fmla="*/ 410069 w 697189"/>
                    <a:gd name="connsiteY357" fmla="*/ 88435 h 89937"/>
                    <a:gd name="connsiteX358" fmla="*/ 410069 w 697189"/>
                    <a:gd name="connsiteY358" fmla="*/ 24128 h 89937"/>
                    <a:gd name="connsiteX359" fmla="*/ 410223 w 697189"/>
                    <a:gd name="connsiteY359" fmla="*/ 23386 h 89937"/>
                    <a:gd name="connsiteX360" fmla="*/ 410837 w 697189"/>
                    <a:gd name="connsiteY360" fmla="*/ 22900 h 89937"/>
                    <a:gd name="connsiteX361" fmla="*/ 412014 w 697189"/>
                    <a:gd name="connsiteY361" fmla="*/ 22618 h 89937"/>
                    <a:gd name="connsiteX362" fmla="*/ 413753 w 697189"/>
                    <a:gd name="connsiteY362" fmla="*/ 22542 h 89937"/>
                    <a:gd name="connsiteX363" fmla="*/ 415518 w 697189"/>
                    <a:gd name="connsiteY363" fmla="*/ 22618 h 89937"/>
                    <a:gd name="connsiteX364" fmla="*/ 416669 w 697189"/>
                    <a:gd name="connsiteY364" fmla="*/ 22900 h 89937"/>
                    <a:gd name="connsiteX365" fmla="*/ 417309 w 697189"/>
                    <a:gd name="connsiteY365" fmla="*/ 23386 h 89937"/>
                    <a:gd name="connsiteX366" fmla="*/ 417488 w 697189"/>
                    <a:gd name="connsiteY366" fmla="*/ 24128 h 89937"/>
                    <a:gd name="connsiteX367" fmla="*/ 417488 w 697189"/>
                    <a:gd name="connsiteY367" fmla="*/ 30318 h 89937"/>
                    <a:gd name="connsiteX368" fmla="*/ 421529 w 697189"/>
                    <a:gd name="connsiteY368" fmla="*/ 26583 h 89937"/>
                    <a:gd name="connsiteX369" fmla="*/ 425443 w 697189"/>
                    <a:gd name="connsiteY369" fmla="*/ 23948 h 89937"/>
                    <a:gd name="connsiteX370" fmla="*/ 429485 w 697189"/>
                    <a:gd name="connsiteY370" fmla="*/ 22363 h 89937"/>
                    <a:gd name="connsiteX371" fmla="*/ 433859 w 697189"/>
                    <a:gd name="connsiteY371" fmla="*/ 21825 h 89937"/>
                    <a:gd name="connsiteX372" fmla="*/ 442403 w 697189"/>
                    <a:gd name="connsiteY372" fmla="*/ 23769 h 89937"/>
                    <a:gd name="connsiteX373" fmla="*/ 448158 w 697189"/>
                    <a:gd name="connsiteY373" fmla="*/ 29090 h 89937"/>
                    <a:gd name="connsiteX374" fmla="*/ 451407 w 697189"/>
                    <a:gd name="connsiteY374" fmla="*/ 36943 h 89937"/>
                    <a:gd name="connsiteX375" fmla="*/ 452430 w 697189"/>
                    <a:gd name="connsiteY375" fmla="*/ 46433 h 89937"/>
                    <a:gd name="connsiteX376" fmla="*/ 443682 w 697189"/>
                    <a:gd name="connsiteY376" fmla="*/ 47405 h 89937"/>
                    <a:gd name="connsiteX377" fmla="*/ 443141 w 697189"/>
                    <a:gd name="connsiteY377" fmla="*/ 40575 h 89937"/>
                    <a:gd name="connsiteX378" fmla="*/ 441288 w 697189"/>
                    <a:gd name="connsiteY378" fmla="*/ 34717 h 89937"/>
                    <a:gd name="connsiteX379" fmla="*/ 437762 w 697189"/>
                    <a:gd name="connsiteY379" fmla="*/ 30625 h 89937"/>
                    <a:gd name="connsiteX380" fmla="*/ 432255 w 697189"/>
                    <a:gd name="connsiteY380" fmla="*/ 29090 h 89937"/>
                    <a:gd name="connsiteX381" fmla="*/ 429011 w 697189"/>
                    <a:gd name="connsiteY381" fmla="*/ 29576 h 89937"/>
                    <a:gd name="connsiteX382" fmla="*/ 425769 w 697189"/>
                    <a:gd name="connsiteY382" fmla="*/ 31111 h 89937"/>
                    <a:gd name="connsiteX383" fmla="*/ 422320 w 697189"/>
                    <a:gd name="connsiteY383" fmla="*/ 33873 h 89937"/>
                    <a:gd name="connsiteX384" fmla="*/ 418511 w 697189"/>
                    <a:gd name="connsiteY384" fmla="*/ 38094 h 89937"/>
                    <a:gd name="connsiteX385" fmla="*/ 418511 w 697189"/>
                    <a:gd name="connsiteY385" fmla="*/ 56409 h 89937"/>
                    <a:gd name="connsiteX386" fmla="*/ 425151 w 697189"/>
                    <a:gd name="connsiteY386" fmla="*/ 62906 h 89937"/>
                    <a:gd name="connsiteX387" fmla="*/ 431739 w 697189"/>
                    <a:gd name="connsiteY387" fmla="*/ 65157 h 89937"/>
                    <a:gd name="connsiteX388" fmla="*/ 437221 w 697189"/>
                    <a:gd name="connsiteY388" fmla="*/ 63622 h 89937"/>
                    <a:gd name="connsiteX389" fmla="*/ 440927 w 697189"/>
                    <a:gd name="connsiteY389" fmla="*/ 59530 h 89937"/>
                    <a:gd name="connsiteX390" fmla="*/ 443012 w 697189"/>
                    <a:gd name="connsiteY390" fmla="*/ 53800 h 89937"/>
                    <a:gd name="connsiteX391" fmla="*/ 443682 w 697189"/>
                    <a:gd name="connsiteY391" fmla="*/ 47405 h 89937"/>
                    <a:gd name="connsiteX392" fmla="*/ 491550 w 697189"/>
                    <a:gd name="connsiteY392" fmla="*/ 27146 h 89937"/>
                    <a:gd name="connsiteX393" fmla="*/ 491498 w 697189"/>
                    <a:gd name="connsiteY393" fmla="*/ 29039 h 89937"/>
                    <a:gd name="connsiteX394" fmla="*/ 491294 w 697189"/>
                    <a:gd name="connsiteY394" fmla="*/ 30241 h 89937"/>
                    <a:gd name="connsiteX395" fmla="*/ 490911 w 697189"/>
                    <a:gd name="connsiteY395" fmla="*/ 30906 h 89937"/>
                    <a:gd name="connsiteX396" fmla="*/ 490270 w 697189"/>
                    <a:gd name="connsiteY396" fmla="*/ 31136 h 89937"/>
                    <a:gd name="connsiteX397" fmla="*/ 489273 w 697189"/>
                    <a:gd name="connsiteY397" fmla="*/ 30906 h 89937"/>
                    <a:gd name="connsiteX398" fmla="*/ 487943 w 697189"/>
                    <a:gd name="connsiteY398" fmla="*/ 30446 h 89937"/>
                    <a:gd name="connsiteX399" fmla="*/ 486280 w 697189"/>
                    <a:gd name="connsiteY399" fmla="*/ 30011 h 89937"/>
                    <a:gd name="connsiteX400" fmla="*/ 484285 w 697189"/>
                    <a:gd name="connsiteY400" fmla="*/ 29806 h 89937"/>
                    <a:gd name="connsiteX401" fmla="*/ 481778 w 697189"/>
                    <a:gd name="connsiteY401" fmla="*/ 30318 h 89937"/>
                    <a:gd name="connsiteX402" fmla="*/ 479195 w 697189"/>
                    <a:gd name="connsiteY402" fmla="*/ 32006 h 89937"/>
                    <a:gd name="connsiteX403" fmla="*/ 476355 w 697189"/>
                    <a:gd name="connsiteY403" fmla="*/ 35127 h 89937"/>
                    <a:gd name="connsiteX404" fmla="*/ 473081 w 697189"/>
                    <a:gd name="connsiteY404" fmla="*/ 39885 h 89937"/>
                    <a:gd name="connsiteX405" fmla="*/ 473081 w 697189"/>
                    <a:gd name="connsiteY405" fmla="*/ 70171 h 89937"/>
                    <a:gd name="connsiteX406" fmla="*/ 472877 w 697189"/>
                    <a:gd name="connsiteY406" fmla="*/ 70861 h 89937"/>
                    <a:gd name="connsiteX407" fmla="*/ 472211 w 697189"/>
                    <a:gd name="connsiteY407" fmla="*/ 71347 h 89937"/>
                    <a:gd name="connsiteX408" fmla="*/ 470933 w 697189"/>
                    <a:gd name="connsiteY408" fmla="*/ 71654 h 89937"/>
                    <a:gd name="connsiteX409" fmla="*/ 468834 w 697189"/>
                    <a:gd name="connsiteY409" fmla="*/ 71757 h 89937"/>
                    <a:gd name="connsiteX410" fmla="*/ 466788 w 697189"/>
                    <a:gd name="connsiteY410" fmla="*/ 71654 h 89937"/>
                    <a:gd name="connsiteX411" fmla="*/ 465484 w 697189"/>
                    <a:gd name="connsiteY411" fmla="*/ 71347 h 89937"/>
                    <a:gd name="connsiteX412" fmla="*/ 464819 w 697189"/>
                    <a:gd name="connsiteY412" fmla="*/ 70861 h 89937"/>
                    <a:gd name="connsiteX413" fmla="*/ 464640 w 697189"/>
                    <a:gd name="connsiteY413" fmla="*/ 70171 h 89937"/>
                    <a:gd name="connsiteX414" fmla="*/ 464640 w 697189"/>
                    <a:gd name="connsiteY414" fmla="*/ 24128 h 89937"/>
                    <a:gd name="connsiteX415" fmla="*/ 464793 w 697189"/>
                    <a:gd name="connsiteY415" fmla="*/ 23437 h 89937"/>
                    <a:gd name="connsiteX416" fmla="*/ 465407 w 697189"/>
                    <a:gd name="connsiteY416" fmla="*/ 22925 h 89937"/>
                    <a:gd name="connsiteX417" fmla="*/ 466584 w 697189"/>
                    <a:gd name="connsiteY417" fmla="*/ 22618 h 89937"/>
                    <a:gd name="connsiteX418" fmla="*/ 468476 w 697189"/>
                    <a:gd name="connsiteY418" fmla="*/ 22542 h 89937"/>
                    <a:gd name="connsiteX419" fmla="*/ 470344 w 697189"/>
                    <a:gd name="connsiteY419" fmla="*/ 22618 h 89937"/>
                    <a:gd name="connsiteX420" fmla="*/ 471495 w 697189"/>
                    <a:gd name="connsiteY420" fmla="*/ 22925 h 89937"/>
                    <a:gd name="connsiteX421" fmla="*/ 472083 w 697189"/>
                    <a:gd name="connsiteY421" fmla="*/ 23437 h 89937"/>
                    <a:gd name="connsiteX422" fmla="*/ 472262 w 697189"/>
                    <a:gd name="connsiteY422" fmla="*/ 24128 h 89937"/>
                    <a:gd name="connsiteX423" fmla="*/ 472262 w 697189"/>
                    <a:gd name="connsiteY423" fmla="*/ 30829 h 89937"/>
                    <a:gd name="connsiteX424" fmla="*/ 475818 w 697189"/>
                    <a:gd name="connsiteY424" fmla="*/ 26327 h 89937"/>
                    <a:gd name="connsiteX425" fmla="*/ 478964 w 697189"/>
                    <a:gd name="connsiteY425" fmla="*/ 23590 h 89937"/>
                    <a:gd name="connsiteX426" fmla="*/ 481907 w 697189"/>
                    <a:gd name="connsiteY426" fmla="*/ 22209 h 89937"/>
                    <a:gd name="connsiteX427" fmla="*/ 484848 w 697189"/>
                    <a:gd name="connsiteY427" fmla="*/ 21825 h 89937"/>
                    <a:gd name="connsiteX428" fmla="*/ 486357 w 697189"/>
                    <a:gd name="connsiteY428" fmla="*/ 21902 h 89937"/>
                    <a:gd name="connsiteX429" fmla="*/ 488122 w 697189"/>
                    <a:gd name="connsiteY429" fmla="*/ 22183 h 89937"/>
                    <a:gd name="connsiteX430" fmla="*/ 489785 w 697189"/>
                    <a:gd name="connsiteY430" fmla="*/ 22644 h 89937"/>
                    <a:gd name="connsiteX431" fmla="*/ 490833 w 697189"/>
                    <a:gd name="connsiteY431" fmla="*/ 23155 h 89937"/>
                    <a:gd name="connsiteX432" fmla="*/ 491243 w 697189"/>
                    <a:gd name="connsiteY432" fmla="*/ 23641 h 89937"/>
                    <a:gd name="connsiteX433" fmla="*/ 491422 w 697189"/>
                    <a:gd name="connsiteY433" fmla="*/ 24230 h 89937"/>
                    <a:gd name="connsiteX434" fmla="*/ 491524 w 697189"/>
                    <a:gd name="connsiteY434" fmla="*/ 25279 h 89937"/>
                    <a:gd name="connsiteX435" fmla="*/ 491550 w 697189"/>
                    <a:gd name="connsiteY435" fmla="*/ 27146 h 89937"/>
                    <a:gd name="connsiteX436" fmla="*/ 541512 w 697189"/>
                    <a:gd name="connsiteY436" fmla="*/ 46638 h 89937"/>
                    <a:gd name="connsiteX437" fmla="*/ 540029 w 697189"/>
                    <a:gd name="connsiteY437" fmla="*/ 56997 h 89937"/>
                    <a:gd name="connsiteX438" fmla="*/ 535604 w 697189"/>
                    <a:gd name="connsiteY438" fmla="*/ 65157 h 89937"/>
                    <a:gd name="connsiteX439" fmla="*/ 528236 w 697189"/>
                    <a:gd name="connsiteY439" fmla="*/ 70503 h 89937"/>
                    <a:gd name="connsiteX440" fmla="*/ 517979 w 697189"/>
                    <a:gd name="connsiteY440" fmla="*/ 72422 h 89937"/>
                    <a:gd name="connsiteX441" fmla="*/ 508079 w 697189"/>
                    <a:gd name="connsiteY441" fmla="*/ 70734 h 89937"/>
                    <a:gd name="connsiteX442" fmla="*/ 501045 w 697189"/>
                    <a:gd name="connsiteY442" fmla="*/ 65822 h 89937"/>
                    <a:gd name="connsiteX443" fmla="*/ 496850 w 697189"/>
                    <a:gd name="connsiteY443" fmla="*/ 57995 h 89937"/>
                    <a:gd name="connsiteX444" fmla="*/ 495468 w 697189"/>
                    <a:gd name="connsiteY444" fmla="*/ 47558 h 89937"/>
                    <a:gd name="connsiteX445" fmla="*/ 496927 w 697189"/>
                    <a:gd name="connsiteY445" fmla="*/ 37199 h 89937"/>
                    <a:gd name="connsiteX446" fmla="*/ 501326 w 697189"/>
                    <a:gd name="connsiteY446" fmla="*/ 29039 h 89937"/>
                    <a:gd name="connsiteX447" fmla="*/ 508668 w 697189"/>
                    <a:gd name="connsiteY447" fmla="*/ 23718 h 89937"/>
                    <a:gd name="connsiteX448" fmla="*/ 518951 w 697189"/>
                    <a:gd name="connsiteY448" fmla="*/ 21825 h 89937"/>
                    <a:gd name="connsiteX449" fmla="*/ 528851 w 697189"/>
                    <a:gd name="connsiteY449" fmla="*/ 23514 h 89937"/>
                    <a:gd name="connsiteX450" fmla="*/ 535885 w 697189"/>
                    <a:gd name="connsiteY450" fmla="*/ 28425 h 89937"/>
                    <a:gd name="connsiteX451" fmla="*/ 540105 w 697189"/>
                    <a:gd name="connsiteY451" fmla="*/ 36252 h 89937"/>
                    <a:gd name="connsiteX452" fmla="*/ 541512 w 697189"/>
                    <a:gd name="connsiteY452" fmla="*/ 46638 h 89937"/>
                    <a:gd name="connsiteX453" fmla="*/ 532764 w 697189"/>
                    <a:gd name="connsiteY453" fmla="*/ 47200 h 89937"/>
                    <a:gd name="connsiteX454" fmla="*/ 532067 w 697189"/>
                    <a:gd name="connsiteY454" fmla="*/ 40140 h 89937"/>
                    <a:gd name="connsiteX455" fmla="*/ 529770 w 697189"/>
                    <a:gd name="connsiteY455" fmla="*/ 34308 h 89937"/>
                    <a:gd name="connsiteX456" fmla="*/ 525433 w 697189"/>
                    <a:gd name="connsiteY456" fmla="*/ 30343 h 89937"/>
                    <a:gd name="connsiteX457" fmla="*/ 518619 w 697189"/>
                    <a:gd name="connsiteY457" fmla="*/ 28885 h 89937"/>
                    <a:gd name="connsiteX458" fmla="*/ 512141 w 697189"/>
                    <a:gd name="connsiteY458" fmla="*/ 30215 h 89937"/>
                    <a:gd name="connsiteX459" fmla="*/ 507675 w 697189"/>
                    <a:gd name="connsiteY459" fmla="*/ 33976 h 89937"/>
                    <a:gd name="connsiteX460" fmla="*/ 505069 w 697189"/>
                    <a:gd name="connsiteY460" fmla="*/ 39731 h 89937"/>
                    <a:gd name="connsiteX461" fmla="*/ 504217 w 697189"/>
                    <a:gd name="connsiteY461" fmla="*/ 46996 h 89937"/>
                    <a:gd name="connsiteX462" fmla="*/ 504914 w 697189"/>
                    <a:gd name="connsiteY462" fmla="*/ 54107 h 89937"/>
                    <a:gd name="connsiteX463" fmla="*/ 507237 w 697189"/>
                    <a:gd name="connsiteY463" fmla="*/ 59913 h 89937"/>
                    <a:gd name="connsiteX464" fmla="*/ 511599 w 697189"/>
                    <a:gd name="connsiteY464" fmla="*/ 63853 h 89937"/>
                    <a:gd name="connsiteX465" fmla="*/ 518413 w 697189"/>
                    <a:gd name="connsiteY465" fmla="*/ 65311 h 89937"/>
                    <a:gd name="connsiteX466" fmla="*/ 524866 w 697189"/>
                    <a:gd name="connsiteY466" fmla="*/ 63981 h 89937"/>
                    <a:gd name="connsiteX467" fmla="*/ 529356 w 697189"/>
                    <a:gd name="connsiteY467" fmla="*/ 60246 h 89937"/>
                    <a:gd name="connsiteX468" fmla="*/ 531938 w 697189"/>
                    <a:gd name="connsiteY468" fmla="*/ 54516 h 89937"/>
                    <a:gd name="connsiteX469" fmla="*/ 532764 w 697189"/>
                    <a:gd name="connsiteY469" fmla="*/ 47200 h 89937"/>
                    <a:gd name="connsiteX470" fmla="*/ 562676 w 697189"/>
                    <a:gd name="connsiteY470" fmla="*/ 72217 h 89937"/>
                    <a:gd name="connsiteX471" fmla="*/ 561908 w 697189"/>
                    <a:gd name="connsiteY471" fmla="*/ 80479 h 89937"/>
                    <a:gd name="connsiteX472" fmla="*/ 559504 w 697189"/>
                    <a:gd name="connsiteY472" fmla="*/ 85774 h 89937"/>
                    <a:gd name="connsiteX473" fmla="*/ 555308 w 697189"/>
                    <a:gd name="connsiteY473" fmla="*/ 89023 h 89937"/>
                    <a:gd name="connsiteX474" fmla="*/ 549118 w 697189"/>
                    <a:gd name="connsiteY474" fmla="*/ 90123 h 89937"/>
                    <a:gd name="connsiteX475" fmla="*/ 546330 w 697189"/>
                    <a:gd name="connsiteY475" fmla="*/ 89918 h 89937"/>
                    <a:gd name="connsiteX476" fmla="*/ 544565 w 697189"/>
                    <a:gd name="connsiteY476" fmla="*/ 89458 h 89937"/>
                    <a:gd name="connsiteX477" fmla="*/ 543721 w 697189"/>
                    <a:gd name="connsiteY477" fmla="*/ 88870 h 89937"/>
                    <a:gd name="connsiteX478" fmla="*/ 543389 w 697189"/>
                    <a:gd name="connsiteY478" fmla="*/ 88102 h 89937"/>
                    <a:gd name="connsiteX479" fmla="*/ 543260 w 697189"/>
                    <a:gd name="connsiteY479" fmla="*/ 87207 h 89937"/>
                    <a:gd name="connsiteX480" fmla="*/ 543235 w 697189"/>
                    <a:gd name="connsiteY480" fmla="*/ 86081 h 89937"/>
                    <a:gd name="connsiteX481" fmla="*/ 543311 w 697189"/>
                    <a:gd name="connsiteY481" fmla="*/ 84495 h 89937"/>
                    <a:gd name="connsiteX482" fmla="*/ 543568 w 697189"/>
                    <a:gd name="connsiteY482" fmla="*/ 83421 h 89937"/>
                    <a:gd name="connsiteX483" fmla="*/ 543976 w 697189"/>
                    <a:gd name="connsiteY483" fmla="*/ 82833 h 89937"/>
                    <a:gd name="connsiteX484" fmla="*/ 544565 w 697189"/>
                    <a:gd name="connsiteY484" fmla="*/ 82654 h 89937"/>
                    <a:gd name="connsiteX485" fmla="*/ 545767 w 697189"/>
                    <a:gd name="connsiteY485" fmla="*/ 82782 h 89937"/>
                    <a:gd name="connsiteX486" fmla="*/ 547839 w 697189"/>
                    <a:gd name="connsiteY486" fmla="*/ 82909 h 89937"/>
                    <a:gd name="connsiteX487" fmla="*/ 550729 w 697189"/>
                    <a:gd name="connsiteY487" fmla="*/ 82398 h 89937"/>
                    <a:gd name="connsiteX488" fmla="*/ 552699 w 697189"/>
                    <a:gd name="connsiteY488" fmla="*/ 80735 h 89937"/>
                    <a:gd name="connsiteX489" fmla="*/ 553825 w 697189"/>
                    <a:gd name="connsiteY489" fmla="*/ 77742 h 89937"/>
                    <a:gd name="connsiteX490" fmla="*/ 554183 w 697189"/>
                    <a:gd name="connsiteY490" fmla="*/ 72166 h 89937"/>
                    <a:gd name="connsiteX491" fmla="*/ 554183 w 697189"/>
                    <a:gd name="connsiteY491" fmla="*/ 24128 h 89937"/>
                    <a:gd name="connsiteX492" fmla="*/ 554387 w 697189"/>
                    <a:gd name="connsiteY492" fmla="*/ 23462 h 89937"/>
                    <a:gd name="connsiteX493" fmla="*/ 555079 w 697189"/>
                    <a:gd name="connsiteY493" fmla="*/ 22951 h 89937"/>
                    <a:gd name="connsiteX494" fmla="*/ 556383 w 697189"/>
                    <a:gd name="connsiteY494" fmla="*/ 22644 h 89937"/>
                    <a:gd name="connsiteX495" fmla="*/ 558429 w 697189"/>
                    <a:gd name="connsiteY495" fmla="*/ 22542 h 89937"/>
                    <a:gd name="connsiteX496" fmla="*/ 560475 w 697189"/>
                    <a:gd name="connsiteY496" fmla="*/ 22644 h 89937"/>
                    <a:gd name="connsiteX497" fmla="*/ 561780 w 697189"/>
                    <a:gd name="connsiteY497" fmla="*/ 22951 h 89937"/>
                    <a:gd name="connsiteX498" fmla="*/ 562471 w 697189"/>
                    <a:gd name="connsiteY498" fmla="*/ 23462 h 89937"/>
                    <a:gd name="connsiteX499" fmla="*/ 562676 w 697189"/>
                    <a:gd name="connsiteY499" fmla="*/ 24128 h 89937"/>
                    <a:gd name="connsiteX500" fmla="*/ 563647 w 697189"/>
                    <a:gd name="connsiteY500" fmla="*/ 8575 h 89937"/>
                    <a:gd name="connsiteX501" fmla="*/ 562522 w 697189"/>
                    <a:gd name="connsiteY501" fmla="*/ 12617 h 89937"/>
                    <a:gd name="connsiteX502" fmla="*/ 558378 w 697189"/>
                    <a:gd name="connsiteY502" fmla="*/ 13691 h 89937"/>
                    <a:gd name="connsiteX503" fmla="*/ 554337 w 697189"/>
                    <a:gd name="connsiteY503" fmla="*/ 12642 h 89937"/>
                    <a:gd name="connsiteX504" fmla="*/ 553262 w 697189"/>
                    <a:gd name="connsiteY504" fmla="*/ 8677 h 89937"/>
                    <a:gd name="connsiteX505" fmla="*/ 554362 w 697189"/>
                    <a:gd name="connsiteY505" fmla="*/ 4636 h 89937"/>
                    <a:gd name="connsiteX506" fmla="*/ 558480 w 697189"/>
                    <a:gd name="connsiteY506" fmla="*/ 3561 h 89937"/>
                    <a:gd name="connsiteX507" fmla="*/ 562573 w 697189"/>
                    <a:gd name="connsiteY507" fmla="*/ 4610 h 89937"/>
                    <a:gd name="connsiteX508" fmla="*/ 563647 w 697189"/>
                    <a:gd name="connsiteY508" fmla="*/ 8575 h 89937"/>
                    <a:gd name="connsiteX509" fmla="*/ 617358 w 697189"/>
                    <a:gd name="connsiteY509" fmla="*/ 45154 h 89937"/>
                    <a:gd name="connsiteX510" fmla="*/ 616356 w 697189"/>
                    <a:gd name="connsiteY510" fmla="*/ 47993 h 89937"/>
                    <a:gd name="connsiteX511" fmla="*/ 614068 w 697189"/>
                    <a:gd name="connsiteY511" fmla="*/ 48837 h 89937"/>
                    <a:gd name="connsiteX512" fmla="*/ 583745 w 697189"/>
                    <a:gd name="connsiteY512" fmla="*/ 48837 h 89937"/>
                    <a:gd name="connsiteX513" fmla="*/ 584517 w 697189"/>
                    <a:gd name="connsiteY513" fmla="*/ 55744 h 89937"/>
                    <a:gd name="connsiteX514" fmla="*/ 587086 w 697189"/>
                    <a:gd name="connsiteY514" fmla="*/ 61013 h 89937"/>
                    <a:gd name="connsiteX515" fmla="*/ 591765 w 697189"/>
                    <a:gd name="connsiteY515" fmla="*/ 64390 h 89937"/>
                    <a:gd name="connsiteX516" fmla="*/ 598808 w 697189"/>
                    <a:gd name="connsiteY516" fmla="*/ 65566 h 89937"/>
                    <a:gd name="connsiteX517" fmla="*/ 604669 w 697189"/>
                    <a:gd name="connsiteY517" fmla="*/ 65029 h 89937"/>
                    <a:gd name="connsiteX518" fmla="*/ 609116 w 697189"/>
                    <a:gd name="connsiteY518" fmla="*/ 63827 h 89937"/>
                    <a:gd name="connsiteX519" fmla="*/ 612200 w 697189"/>
                    <a:gd name="connsiteY519" fmla="*/ 62625 h 89937"/>
                    <a:gd name="connsiteX520" fmla="*/ 614026 w 697189"/>
                    <a:gd name="connsiteY520" fmla="*/ 62088 h 89937"/>
                    <a:gd name="connsiteX521" fmla="*/ 614668 w 697189"/>
                    <a:gd name="connsiteY521" fmla="*/ 62267 h 89937"/>
                    <a:gd name="connsiteX522" fmla="*/ 615105 w 697189"/>
                    <a:gd name="connsiteY522" fmla="*/ 62804 h 89937"/>
                    <a:gd name="connsiteX523" fmla="*/ 615337 w 697189"/>
                    <a:gd name="connsiteY523" fmla="*/ 63801 h 89937"/>
                    <a:gd name="connsiteX524" fmla="*/ 615414 w 697189"/>
                    <a:gd name="connsiteY524" fmla="*/ 65362 h 89937"/>
                    <a:gd name="connsiteX525" fmla="*/ 615362 w 697189"/>
                    <a:gd name="connsiteY525" fmla="*/ 66513 h 89937"/>
                    <a:gd name="connsiteX526" fmla="*/ 615235 w 697189"/>
                    <a:gd name="connsiteY526" fmla="*/ 67383 h 89937"/>
                    <a:gd name="connsiteX527" fmla="*/ 614978 w 697189"/>
                    <a:gd name="connsiteY527" fmla="*/ 68073 h 89937"/>
                    <a:gd name="connsiteX528" fmla="*/ 614518 w 697189"/>
                    <a:gd name="connsiteY528" fmla="*/ 68662 h 89937"/>
                    <a:gd name="connsiteX529" fmla="*/ 612855 w 697189"/>
                    <a:gd name="connsiteY529" fmla="*/ 69582 h 89937"/>
                    <a:gd name="connsiteX530" fmla="*/ 609274 w 697189"/>
                    <a:gd name="connsiteY530" fmla="*/ 70836 h 89937"/>
                    <a:gd name="connsiteX531" fmla="*/ 604184 w 697189"/>
                    <a:gd name="connsiteY531" fmla="*/ 71936 h 89937"/>
                    <a:gd name="connsiteX532" fmla="*/ 598019 w 697189"/>
                    <a:gd name="connsiteY532" fmla="*/ 72422 h 89937"/>
                    <a:gd name="connsiteX533" fmla="*/ 588068 w 697189"/>
                    <a:gd name="connsiteY533" fmla="*/ 70836 h 89937"/>
                    <a:gd name="connsiteX534" fmla="*/ 580881 w 697189"/>
                    <a:gd name="connsiteY534" fmla="*/ 66129 h 89937"/>
                    <a:gd name="connsiteX535" fmla="*/ 576480 w 697189"/>
                    <a:gd name="connsiteY535" fmla="*/ 58302 h 89937"/>
                    <a:gd name="connsiteX536" fmla="*/ 574997 w 697189"/>
                    <a:gd name="connsiteY536" fmla="*/ 47354 h 89937"/>
                    <a:gd name="connsiteX537" fmla="*/ 576532 w 697189"/>
                    <a:gd name="connsiteY537" fmla="*/ 36687 h 89937"/>
                    <a:gd name="connsiteX538" fmla="*/ 580957 w 697189"/>
                    <a:gd name="connsiteY538" fmla="*/ 28655 h 89937"/>
                    <a:gd name="connsiteX539" fmla="*/ 587941 w 697189"/>
                    <a:gd name="connsiteY539" fmla="*/ 23590 h 89937"/>
                    <a:gd name="connsiteX540" fmla="*/ 597098 w 697189"/>
                    <a:gd name="connsiteY540" fmla="*/ 21825 h 89937"/>
                    <a:gd name="connsiteX541" fmla="*/ 606333 w 697189"/>
                    <a:gd name="connsiteY541" fmla="*/ 23565 h 89937"/>
                    <a:gd name="connsiteX542" fmla="*/ 612599 w 697189"/>
                    <a:gd name="connsiteY542" fmla="*/ 28246 h 89937"/>
                    <a:gd name="connsiteX543" fmla="*/ 616206 w 697189"/>
                    <a:gd name="connsiteY543" fmla="*/ 35152 h 89937"/>
                    <a:gd name="connsiteX544" fmla="*/ 617358 w 697189"/>
                    <a:gd name="connsiteY544" fmla="*/ 43619 h 89937"/>
                    <a:gd name="connsiteX545" fmla="*/ 608865 w 697189"/>
                    <a:gd name="connsiteY545" fmla="*/ 42647 h 89937"/>
                    <a:gd name="connsiteX546" fmla="*/ 605905 w 697189"/>
                    <a:gd name="connsiteY546" fmla="*/ 32211 h 89937"/>
                    <a:gd name="connsiteX547" fmla="*/ 596666 w 697189"/>
                    <a:gd name="connsiteY547" fmla="*/ 28425 h 89937"/>
                    <a:gd name="connsiteX548" fmla="*/ 591158 w 697189"/>
                    <a:gd name="connsiteY548" fmla="*/ 29602 h 89937"/>
                    <a:gd name="connsiteX549" fmla="*/ 587194 w 697189"/>
                    <a:gd name="connsiteY549" fmla="*/ 32722 h 89937"/>
                    <a:gd name="connsiteX550" fmla="*/ 584723 w 697189"/>
                    <a:gd name="connsiteY550" fmla="*/ 37250 h 89937"/>
                    <a:gd name="connsiteX551" fmla="*/ 583745 w 697189"/>
                    <a:gd name="connsiteY551" fmla="*/ 42647 h 89937"/>
                    <a:gd name="connsiteX552" fmla="*/ 662761 w 697189"/>
                    <a:gd name="connsiteY552" fmla="*/ 63162 h 89937"/>
                    <a:gd name="connsiteX553" fmla="*/ 662709 w 697189"/>
                    <a:gd name="connsiteY553" fmla="*/ 64671 h 89937"/>
                    <a:gd name="connsiteX554" fmla="*/ 662530 w 697189"/>
                    <a:gd name="connsiteY554" fmla="*/ 65746 h 89937"/>
                    <a:gd name="connsiteX555" fmla="*/ 662223 w 697189"/>
                    <a:gd name="connsiteY555" fmla="*/ 66513 h 89937"/>
                    <a:gd name="connsiteX556" fmla="*/ 661405 w 697189"/>
                    <a:gd name="connsiteY556" fmla="*/ 67485 h 89937"/>
                    <a:gd name="connsiteX557" fmla="*/ 659231 w 697189"/>
                    <a:gd name="connsiteY557" fmla="*/ 69071 h 89937"/>
                    <a:gd name="connsiteX558" fmla="*/ 655778 w 697189"/>
                    <a:gd name="connsiteY558" fmla="*/ 70759 h 89937"/>
                    <a:gd name="connsiteX559" fmla="*/ 651608 w 697189"/>
                    <a:gd name="connsiteY559" fmla="*/ 71961 h 89937"/>
                    <a:gd name="connsiteX560" fmla="*/ 646952 w 697189"/>
                    <a:gd name="connsiteY560" fmla="*/ 72422 h 89937"/>
                    <a:gd name="connsiteX561" fmla="*/ 638153 w 697189"/>
                    <a:gd name="connsiteY561" fmla="*/ 70785 h 89937"/>
                    <a:gd name="connsiteX562" fmla="*/ 631732 w 697189"/>
                    <a:gd name="connsiteY562" fmla="*/ 66001 h 89937"/>
                    <a:gd name="connsiteX563" fmla="*/ 627793 w 697189"/>
                    <a:gd name="connsiteY563" fmla="*/ 58276 h 89937"/>
                    <a:gd name="connsiteX564" fmla="*/ 626437 w 697189"/>
                    <a:gd name="connsiteY564" fmla="*/ 47712 h 89937"/>
                    <a:gd name="connsiteX565" fmla="*/ 628100 w 697189"/>
                    <a:gd name="connsiteY565" fmla="*/ 36022 h 89937"/>
                    <a:gd name="connsiteX566" fmla="*/ 632653 w 697189"/>
                    <a:gd name="connsiteY566" fmla="*/ 28016 h 89937"/>
                    <a:gd name="connsiteX567" fmla="*/ 639458 w 697189"/>
                    <a:gd name="connsiteY567" fmla="*/ 23386 h 89937"/>
                    <a:gd name="connsiteX568" fmla="*/ 647924 w 697189"/>
                    <a:gd name="connsiteY568" fmla="*/ 21876 h 89937"/>
                    <a:gd name="connsiteX569" fmla="*/ 652196 w 697189"/>
                    <a:gd name="connsiteY569" fmla="*/ 22286 h 89937"/>
                    <a:gd name="connsiteX570" fmla="*/ 656007 w 697189"/>
                    <a:gd name="connsiteY570" fmla="*/ 23360 h 89937"/>
                    <a:gd name="connsiteX571" fmla="*/ 659103 w 697189"/>
                    <a:gd name="connsiteY571" fmla="*/ 24895 h 89937"/>
                    <a:gd name="connsiteX572" fmla="*/ 661073 w 697189"/>
                    <a:gd name="connsiteY572" fmla="*/ 26379 h 89937"/>
                    <a:gd name="connsiteX573" fmla="*/ 661917 w 697189"/>
                    <a:gd name="connsiteY573" fmla="*/ 27351 h 89937"/>
                    <a:gd name="connsiteX574" fmla="*/ 662301 w 697189"/>
                    <a:gd name="connsiteY574" fmla="*/ 28195 h 89937"/>
                    <a:gd name="connsiteX575" fmla="*/ 662505 w 697189"/>
                    <a:gd name="connsiteY575" fmla="*/ 29295 h 89937"/>
                    <a:gd name="connsiteX576" fmla="*/ 662556 w 697189"/>
                    <a:gd name="connsiteY576" fmla="*/ 30829 h 89937"/>
                    <a:gd name="connsiteX577" fmla="*/ 662096 w 697189"/>
                    <a:gd name="connsiteY577" fmla="*/ 33618 h 89937"/>
                    <a:gd name="connsiteX578" fmla="*/ 660970 w 697189"/>
                    <a:gd name="connsiteY578" fmla="*/ 34411 h 89937"/>
                    <a:gd name="connsiteX579" fmla="*/ 659205 w 697189"/>
                    <a:gd name="connsiteY579" fmla="*/ 33566 h 89937"/>
                    <a:gd name="connsiteX580" fmla="*/ 656673 w 697189"/>
                    <a:gd name="connsiteY580" fmla="*/ 31699 h 89937"/>
                    <a:gd name="connsiteX581" fmla="*/ 652964 w 697189"/>
                    <a:gd name="connsiteY581" fmla="*/ 29832 h 89937"/>
                    <a:gd name="connsiteX582" fmla="*/ 647823 w 697189"/>
                    <a:gd name="connsiteY582" fmla="*/ 28988 h 89937"/>
                    <a:gd name="connsiteX583" fmla="*/ 638485 w 697189"/>
                    <a:gd name="connsiteY583" fmla="*/ 33669 h 89937"/>
                    <a:gd name="connsiteX584" fmla="*/ 635237 w 697189"/>
                    <a:gd name="connsiteY584" fmla="*/ 47251 h 89937"/>
                    <a:gd name="connsiteX585" fmla="*/ 636081 w 697189"/>
                    <a:gd name="connsiteY585" fmla="*/ 55053 h 89937"/>
                    <a:gd name="connsiteX586" fmla="*/ 638562 w 697189"/>
                    <a:gd name="connsiteY586" fmla="*/ 60655 h 89937"/>
                    <a:gd name="connsiteX587" fmla="*/ 642578 w 697189"/>
                    <a:gd name="connsiteY587" fmla="*/ 64006 h 89937"/>
                    <a:gd name="connsiteX588" fmla="*/ 648026 w 697189"/>
                    <a:gd name="connsiteY588" fmla="*/ 65106 h 89937"/>
                    <a:gd name="connsiteX589" fmla="*/ 653142 w 697189"/>
                    <a:gd name="connsiteY589" fmla="*/ 64185 h 89937"/>
                    <a:gd name="connsiteX590" fmla="*/ 656954 w 697189"/>
                    <a:gd name="connsiteY590" fmla="*/ 62164 h 89937"/>
                    <a:gd name="connsiteX591" fmla="*/ 659666 w 697189"/>
                    <a:gd name="connsiteY591" fmla="*/ 60169 h 89937"/>
                    <a:gd name="connsiteX592" fmla="*/ 661380 w 697189"/>
                    <a:gd name="connsiteY592" fmla="*/ 59274 h 89937"/>
                    <a:gd name="connsiteX593" fmla="*/ 661993 w 697189"/>
                    <a:gd name="connsiteY593" fmla="*/ 59478 h 89937"/>
                    <a:gd name="connsiteX594" fmla="*/ 662428 w 697189"/>
                    <a:gd name="connsiteY594" fmla="*/ 60169 h 89937"/>
                    <a:gd name="connsiteX595" fmla="*/ 662684 w 697189"/>
                    <a:gd name="connsiteY595" fmla="*/ 61397 h 89937"/>
                    <a:gd name="connsiteX596" fmla="*/ 662761 w 697189"/>
                    <a:gd name="connsiteY596" fmla="*/ 63162 h 89937"/>
                    <a:gd name="connsiteX597" fmla="*/ 697259 w 697189"/>
                    <a:gd name="connsiteY597" fmla="*/ 66794 h 89937"/>
                    <a:gd name="connsiteX598" fmla="*/ 697054 w 697189"/>
                    <a:gd name="connsiteY598" fmla="*/ 69148 h 89937"/>
                    <a:gd name="connsiteX599" fmla="*/ 696441 w 697189"/>
                    <a:gd name="connsiteY599" fmla="*/ 70427 h 89937"/>
                    <a:gd name="connsiteX600" fmla="*/ 695213 w 697189"/>
                    <a:gd name="connsiteY600" fmla="*/ 71194 h 89937"/>
                    <a:gd name="connsiteX601" fmla="*/ 693345 w 697189"/>
                    <a:gd name="connsiteY601" fmla="*/ 71782 h 89937"/>
                    <a:gd name="connsiteX602" fmla="*/ 691120 w 697189"/>
                    <a:gd name="connsiteY602" fmla="*/ 72166 h 89937"/>
                    <a:gd name="connsiteX603" fmla="*/ 688767 w 697189"/>
                    <a:gd name="connsiteY603" fmla="*/ 72319 h 89937"/>
                    <a:gd name="connsiteX604" fmla="*/ 682628 w 697189"/>
                    <a:gd name="connsiteY604" fmla="*/ 71373 h 89937"/>
                    <a:gd name="connsiteX605" fmla="*/ 678433 w 697189"/>
                    <a:gd name="connsiteY605" fmla="*/ 68508 h 89937"/>
                    <a:gd name="connsiteX606" fmla="*/ 676054 w 697189"/>
                    <a:gd name="connsiteY606" fmla="*/ 63648 h 89937"/>
                    <a:gd name="connsiteX607" fmla="*/ 675312 w 697189"/>
                    <a:gd name="connsiteY607" fmla="*/ 56716 h 89937"/>
                    <a:gd name="connsiteX608" fmla="*/ 675312 w 697189"/>
                    <a:gd name="connsiteY608" fmla="*/ 29806 h 89937"/>
                    <a:gd name="connsiteX609" fmla="*/ 668866 w 697189"/>
                    <a:gd name="connsiteY609" fmla="*/ 29806 h 89937"/>
                    <a:gd name="connsiteX610" fmla="*/ 667638 w 697189"/>
                    <a:gd name="connsiteY610" fmla="*/ 28988 h 89937"/>
                    <a:gd name="connsiteX611" fmla="*/ 667177 w 697189"/>
                    <a:gd name="connsiteY611" fmla="*/ 26327 h 89937"/>
                    <a:gd name="connsiteX612" fmla="*/ 667306 w 697189"/>
                    <a:gd name="connsiteY612" fmla="*/ 24690 h 89937"/>
                    <a:gd name="connsiteX613" fmla="*/ 667638 w 697189"/>
                    <a:gd name="connsiteY613" fmla="*/ 23590 h 89937"/>
                    <a:gd name="connsiteX614" fmla="*/ 668176 w 697189"/>
                    <a:gd name="connsiteY614" fmla="*/ 22976 h 89937"/>
                    <a:gd name="connsiteX615" fmla="*/ 668917 w 697189"/>
                    <a:gd name="connsiteY615" fmla="*/ 22797 h 89937"/>
                    <a:gd name="connsiteX616" fmla="*/ 675312 w 697189"/>
                    <a:gd name="connsiteY616" fmla="*/ 22797 h 89937"/>
                    <a:gd name="connsiteX617" fmla="*/ 675312 w 697189"/>
                    <a:gd name="connsiteY617" fmla="*/ 11849 h 89937"/>
                    <a:gd name="connsiteX618" fmla="*/ 675491 w 697189"/>
                    <a:gd name="connsiteY618" fmla="*/ 11184 h 89937"/>
                    <a:gd name="connsiteX619" fmla="*/ 676156 w 697189"/>
                    <a:gd name="connsiteY619" fmla="*/ 10647 h 89937"/>
                    <a:gd name="connsiteX620" fmla="*/ 677461 w 697189"/>
                    <a:gd name="connsiteY620" fmla="*/ 10314 h 89937"/>
                    <a:gd name="connsiteX621" fmla="*/ 679507 w 697189"/>
                    <a:gd name="connsiteY621" fmla="*/ 10212 h 89937"/>
                    <a:gd name="connsiteX622" fmla="*/ 681605 w 697189"/>
                    <a:gd name="connsiteY622" fmla="*/ 10314 h 89937"/>
                    <a:gd name="connsiteX623" fmla="*/ 682883 w 697189"/>
                    <a:gd name="connsiteY623" fmla="*/ 10647 h 89937"/>
                    <a:gd name="connsiteX624" fmla="*/ 683549 w 697189"/>
                    <a:gd name="connsiteY624" fmla="*/ 11184 h 89937"/>
                    <a:gd name="connsiteX625" fmla="*/ 683754 w 697189"/>
                    <a:gd name="connsiteY625" fmla="*/ 11849 h 89937"/>
                    <a:gd name="connsiteX626" fmla="*/ 683754 w 697189"/>
                    <a:gd name="connsiteY626" fmla="*/ 22797 h 89937"/>
                    <a:gd name="connsiteX627" fmla="*/ 695571 w 697189"/>
                    <a:gd name="connsiteY627" fmla="*/ 22797 h 89937"/>
                    <a:gd name="connsiteX628" fmla="*/ 696288 w 697189"/>
                    <a:gd name="connsiteY628" fmla="*/ 22976 h 89937"/>
                    <a:gd name="connsiteX629" fmla="*/ 696825 w 697189"/>
                    <a:gd name="connsiteY629" fmla="*/ 23590 h 89937"/>
                    <a:gd name="connsiteX630" fmla="*/ 697157 w 697189"/>
                    <a:gd name="connsiteY630" fmla="*/ 24690 h 89937"/>
                    <a:gd name="connsiteX631" fmla="*/ 697259 w 697189"/>
                    <a:gd name="connsiteY631" fmla="*/ 26327 h 89937"/>
                    <a:gd name="connsiteX632" fmla="*/ 696799 w 697189"/>
                    <a:gd name="connsiteY632" fmla="*/ 28988 h 89937"/>
                    <a:gd name="connsiteX633" fmla="*/ 695571 w 697189"/>
                    <a:gd name="connsiteY633" fmla="*/ 29806 h 89937"/>
                    <a:gd name="connsiteX634" fmla="*/ 683754 w 697189"/>
                    <a:gd name="connsiteY634" fmla="*/ 29806 h 89937"/>
                    <a:gd name="connsiteX635" fmla="*/ 683754 w 697189"/>
                    <a:gd name="connsiteY635" fmla="*/ 55488 h 89937"/>
                    <a:gd name="connsiteX636" fmla="*/ 685161 w 697189"/>
                    <a:gd name="connsiteY636" fmla="*/ 62676 h 89937"/>
                    <a:gd name="connsiteX637" fmla="*/ 690199 w 697189"/>
                    <a:gd name="connsiteY637" fmla="*/ 65106 h 89937"/>
                    <a:gd name="connsiteX638" fmla="*/ 692297 w 697189"/>
                    <a:gd name="connsiteY638" fmla="*/ 64876 h 89937"/>
                    <a:gd name="connsiteX639" fmla="*/ 693934 w 697189"/>
                    <a:gd name="connsiteY639" fmla="*/ 64390 h 89937"/>
                    <a:gd name="connsiteX640" fmla="*/ 695162 w 697189"/>
                    <a:gd name="connsiteY640" fmla="*/ 63904 h 89937"/>
                    <a:gd name="connsiteX641" fmla="*/ 696083 w 697189"/>
                    <a:gd name="connsiteY641" fmla="*/ 63674 h 89937"/>
                    <a:gd name="connsiteX642" fmla="*/ 696569 w 697189"/>
                    <a:gd name="connsiteY642" fmla="*/ 63801 h 89937"/>
                    <a:gd name="connsiteX643" fmla="*/ 696927 w 697189"/>
                    <a:gd name="connsiteY643" fmla="*/ 64287 h 89937"/>
                    <a:gd name="connsiteX644" fmla="*/ 697157 w 697189"/>
                    <a:gd name="connsiteY644" fmla="*/ 65260 h 89937"/>
                    <a:gd name="connsiteX645" fmla="*/ 697259 w 697189"/>
                    <a:gd name="connsiteY645" fmla="*/ 66794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Lst>
                  <a:rect l="l" t="t" r="r" b="b"/>
                  <a:pathLst>
                    <a:path w="697189" h="89937">
                      <a:moveTo>
                        <a:pt x="40793" y="52879"/>
                      </a:moveTo>
                      <a:cubicBezTo>
                        <a:pt x="40793" y="55983"/>
                        <a:pt x="40221" y="58745"/>
                        <a:pt x="39079" y="61167"/>
                      </a:cubicBezTo>
                      <a:cubicBezTo>
                        <a:pt x="37936" y="63588"/>
                        <a:pt x="36350" y="65643"/>
                        <a:pt x="34321" y="67331"/>
                      </a:cubicBezTo>
                      <a:cubicBezTo>
                        <a:pt x="32292" y="69020"/>
                        <a:pt x="29904" y="70290"/>
                        <a:pt x="27159" y="71143"/>
                      </a:cubicBezTo>
                      <a:cubicBezTo>
                        <a:pt x="24413" y="71995"/>
                        <a:pt x="21454" y="72422"/>
                        <a:pt x="18282" y="72422"/>
                      </a:cubicBezTo>
                      <a:cubicBezTo>
                        <a:pt x="16066" y="72422"/>
                        <a:pt x="14011" y="72234"/>
                        <a:pt x="12118" y="71859"/>
                      </a:cubicBezTo>
                      <a:cubicBezTo>
                        <a:pt x="10225" y="71484"/>
                        <a:pt x="8537" y="71023"/>
                        <a:pt x="7053" y="70478"/>
                      </a:cubicBezTo>
                      <a:cubicBezTo>
                        <a:pt x="5569" y="69932"/>
                        <a:pt x="4324" y="69369"/>
                        <a:pt x="3318" y="68789"/>
                      </a:cubicBezTo>
                      <a:cubicBezTo>
                        <a:pt x="2312" y="68210"/>
                        <a:pt x="1613" y="67715"/>
                        <a:pt x="1221" y="67306"/>
                      </a:cubicBezTo>
                      <a:cubicBezTo>
                        <a:pt x="828" y="66897"/>
                        <a:pt x="539" y="66376"/>
                        <a:pt x="351" y="65746"/>
                      </a:cubicBezTo>
                      <a:cubicBezTo>
                        <a:pt x="163" y="65115"/>
                        <a:pt x="70" y="64270"/>
                        <a:pt x="70" y="63213"/>
                      </a:cubicBezTo>
                      <a:cubicBezTo>
                        <a:pt x="70" y="62463"/>
                        <a:pt x="104" y="61840"/>
                        <a:pt x="172" y="61346"/>
                      </a:cubicBezTo>
                      <a:cubicBezTo>
                        <a:pt x="240" y="60851"/>
                        <a:pt x="342" y="60450"/>
                        <a:pt x="479" y="60144"/>
                      </a:cubicBezTo>
                      <a:cubicBezTo>
                        <a:pt x="615" y="59837"/>
                        <a:pt x="786" y="59623"/>
                        <a:pt x="990" y="59504"/>
                      </a:cubicBezTo>
                      <a:cubicBezTo>
                        <a:pt x="1195" y="59385"/>
                        <a:pt x="1434" y="59325"/>
                        <a:pt x="1707" y="59325"/>
                      </a:cubicBezTo>
                      <a:cubicBezTo>
                        <a:pt x="2184" y="59325"/>
                        <a:pt x="2858" y="59615"/>
                        <a:pt x="3728" y="60195"/>
                      </a:cubicBezTo>
                      <a:cubicBezTo>
                        <a:pt x="4597" y="60775"/>
                        <a:pt x="5714" y="61406"/>
                        <a:pt x="7079" y="62088"/>
                      </a:cubicBezTo>
                      <a:cubicBezTo>
                        <a:pt x="8443" y="62770"/>
                        <a:pt x="10088" y="63409"/>
                        <a:pt x="12015" y="64006"/>
                      </a:cubicBezTo>
                      <a:cubicBezTo>
                        <a:pt x="13942" y="64603"/>
                        <a:pt x="16168" y="64901"/>
                        <a:pt x="18692" y="64901"/>
                      </a:cubicBezTo>
                      <a:cubicBezTo>
                        <a:pt x="20602" y="64901"/>
                        <a:pt x="22350" y="64646"/>
                        <a:pt x="23936" y="64134"/>
                      </a:cubicBezTo>
                      <a:cubicBezTo>
                        <a:pt x="25522" y="63622"/>
                        <a:pt x="26886" y="62898"/>
                        <a:pt x="28028" y="61960"/>
                      </a:cubicBezTo>
                      <a:cubicBezTo>
                        <a:pt x="29171" y="61022"/>
                        <a:pt x="30049" y="59871"/>
                        <a:pt x="30663" y="58506"/>
                      </a:cubicBezTo>
                      <a:cubicBezTo>
                        <a:pt x="31277" y="57142"/>
                        <a:pt x="31584" y="55590"/>
                        <a:pt x="31584" y="53851"/>
                      </a:cubicBezTo>
                      <a:cubicBezTo>
                        <a:pt x="31584" y="51975"/>
                        <a:pt x="31158" y="50372"/>
                        <a:pt x="30305" y="49042"/>
                      </a:cubicBezTo>
                      <a:cubicBezTo>
                        <a:pt x="29452" y="47712"/>
                        <a:pt x="28327" y="46544"/>
                        <a:pt x="26928" y="45538"/>
                      </a:cubicBezTo>
                      <a:cubicBezTo>
                        <a:pt x="25530" y="44531"/>
                        <a:pt x="23936" y="43611"/>
                        <a:pt x="22145" y="42775"/>
                      </a:cubicBezTo>
                      <a:cubicBezTo>
                        <a:pt x="20354" y="41939"/>
                        <a:pt x="18521" y="41087"/>
                        <a:pt x="16645" y="40217"/>
                      </a:cubicBezTo>
                      <a:cubicBezTo>
                        <a:pt x="14769" y="39347"/>
                        <a:pt x="12945" y="38384"/>
                        <a:pt x="11171" y="37327"/>
                      </a:cubicBezTo>
                      <a:cubicBezTo>
                        <a:pt x="9398" y="36269"/>
                        <a:pt x="7812" y="35024"/>
                        <a:pt x="6413" y="33592"/>
                      </a:cubicBezTo>
                      <a:cubicBezTo>
                        <a:pt x="5015" y="32159"/>
                        <a:pt x="3881" y="30480"/>
                        <a:pt x="3011" y="28553"/>
                      </a:cubicBezTo>
                      <a:cubicBezTo>
                        <a:pt x="2142" y="26626"/>
                        <a:pt x="1707" y="24315"/>
                        <a:pt x="1707" y="21621"/>
                      </a:cubicBezTo>
                      <a:cubicBezTo>
                        <a:pt x="1707" y="18858"/>
                        <a:pt x="2210" y="16394"/>
                        <a:pt x="3216" y="14228"/>
                      </a:cubicBezTo>
                      <a:cubicBezTo>
                        <a:pt x="4222" y="12062"/>
                        <a:pt x="5620" y="10246"/>
                        <a:pt x="7411" y="8780"/>
                      </a:cubicBezTo>
                      <a:cubicBezTo>
                        <a:pt x="9202" y="7313"/>
                        <a:pt x="11333" y="6196"/>
                        <a:pt x="13806" y="5429"/>
                      </a:cubicBezTo>
                      <a:cubicBezTo>
                        <a:pt x="16279" y="4661"/>
                        <a:pt x="18948" y="4278"/>
                        <a:pt x="21812" y="4278"/>
                      </a:cubicBezTo>
                      <a:cubicBezTo>
                        <a:pt x="23279" y="4278"/>
                        <a:pt x="24754" y="4406"/>
                        <a:pt x="26238" y="4661"/>
                      </a:cubicBezTo>
                      <a:cubicBezTo>
                        <a:pt x="27721" y="4917"/>
                        <a:pt x="29120" y="5258"/>
                        <a:pt x="30433" y="5685"/>
                      </a:cubicBezTo>
                      <a:cubicBezTo>
                        <a:pt x="31746" y="6111"/>
                        <a:pt x="32914" y="6588"/>
                        <a:pt x="33937" y="7117"/>
                      </a:cubicBezTo>
                      <a:cubicBezTo>
                        <a:pt x="34960" y="7646"/>
                        <a:pt x="35634" y="8072"/>
                        <a:pt x="35958" y="8396"/>
                      </a:cubicBezTo>
                      <a:cubicBezTo>
                        <a:pt x="36282" y="8720"/>
                        <a:pt x="36495" y="8976"/>
                        <a:pt x="36598" y="9163"/>
                      </a:cubicBezTo>
                      <a:cubicBezTo>
                        <a:pt x="36700" y="9351"/>
                        <a:pt x="36785" y="9590"/>
                        <a:pt x="36853" y="9880"/>
                      </a:cubicBezTo>
                      <a:cubicBezTo>
                        <a:pt x="36922" y="10170"/>
                        <a:pt x="36973" y="10519"/>
                        <a:pt x="37007" y="10928"/>
                      </a:cubicBezTo>
                      <a:cubicBezTo>
                        <a:pt x="37041" y="11338"/>
                        <a:pt x="37058" y="11866"/>
                        <a:pt x="37058" y="12514"/>
                      </a:cubicBezTo>
                      <a:cubicBezTo>
                        <a:pt x="37058" y="13128"/>
                        <a:pt x="37032" y="13674"/>
                        <a:pt x="36981" y="14151"/>
                      </a:cubicBezTo>
                      <a:cubicBezTo>
                        <a:pt x="36930" y="14629"/>
                        <a:pt x="36853" y="15030"/>
                        <a:pt x="36751" y="15354"/>
                      </a:cubicBezTo>
                      <a:cubicBezTo>
                        <a:pt x="36649" y="15678"/>
                        <a:pt x="36504" y="15916"/>
                        <a:pt x="36316" y="16070"/>
                      </a:cubicBezTo>
                      <a:cubicBezTo>
                        <a:pt x="36129" y="16223"/>
                        <a:pt x="35915" y="16300"/>
                        <a:pt x="35677" y="16300"/>
                      </a:cubicBezTo>
                      <a:cubicBezTo>
                        <a:pt x="35302" y="16300"/>
                        <a:pt x="34713" y="16061"/>
                        <a:pt x="33912" y="15584"/>
                      </a:cubicBezTo>
                      <a:cubicBezTo>
                        <a:pt x="33110" y="15106"/>
                        <a:pt x="32130" y="14569"/>
                        <a:pt x="30970" y="13972"/>
                      </a:cubicBezTo>
                      <a:cubicBezTo>
                        <a:pt x="29810" y="13375"/>
                        <a:pt x="28438" y="12830"/>
                        <a:pt x="26852" y="12335"/>
                      </a:cubicBezTo>
                      <a:cubicBezTo>
                        <a:pt x="25266" y="11841"/>
                        <a:pt x="23484" y="11593"/>
                        <a:pt x="21506" y="11593"/>
                      </a:cubicBezTo>
                      <a:cubicBezTo>
                        <a:pt x="19664" y="11593"/>
                        <a:pt x="18061" y="11841"/>
                        <a:pt x="16696" y="12335"/>
                      </a:cubicBezTo>
                      <a:cubicBezTo>
                        <a:pt x="15332" y="12830"/>
                        <a:pt x="14207" y="13486"/>
                        <a:pt x="13320" y="14305"/>
                      </a:cubicBezTo>
                      <a:cubicBezTo>
                        <a:pt x="12433" y="15123"/>
                        <a:pt x="11768" y="16096"/>
                        <a:pt x="11325" y="17221"/>
                      </a:cubicBezTo>
                      <a:cubicBezTo>
                        <a:pt x="10881" y="18346"/>
                        <a:pt x="10660" y="19540"/>
                        <a:pt x="10660" y="20802"/>
                      </a:cubicBezTo>
                      <a:cubicBezTo>
                        <a:pt x="10660" y="22644"/>
                        <a:pt x="11086" y="24230"/>
                        <a:pt x="11939" y="25560"/>
                      </a:cubicBezTo>
                      <a:cubicBezTo>
                        <a:pt x="12791" y="26890"/>
                        <a:pt x="13925" y="28067"/>
                        <a:pt x="15341" y="29090"/>
                      </a:cubicBezTo>
                      <a:cubicBezTo>
                        <a:pt x="16756" y="30113"/>
                        <a:pt x="18368" y="31051"/>
                        <a:pt x="20175" y="31904"/>
                      </a:cubicBezTo>
                      <a:cubicBezTo>
                        <a:pt x="21983" y="32756"/>
                        <a:pt x="23825" y="33618"/>
                        <a:pt x="25701" y="34487"/>
                      </a:cubicBezTo>
                      <a:cubicBezTo>
                        <a:pt x="27577" y="35357"/>
                        <a:pt x="29418" y="36312"/>
                        <a:pt x="31226" y="37352"/>
                      </a:cubicBezTo>
                      <a:cubicBezTo>
                        <a:pt x="33033" y="38392"/>
                        <a:pt x="34645" y="39620"/>
                        <a:pt x="36060" y="41036"/>
                      </a:cubicBezTo>
                      <a:cubicBezTo>
                        <a:pt x="37476" y="42451"/>
                        <a:pt x="38618" y="44122"/>
                        <a:pt x="39488" y="46049"/>
                      </a:cubicBezTo>
                      <a:cubicBezTo>
                        <a:pt x="40358" y="47976"/>
                        <a:pt x="40793" y="50253"/>
                        <a:pt x="40793" y="52879"/>
                      </a:cubicBezTo>
                      <a:close/>
                      <a:moveTo>
                        <a:pt x="84990" y="63162"/>
                      </a:moveTo>
                      <a:cubicBezTo>
                        <a:pt x="84990" y="63742"/>
                        <a:pt x="84973" y="64245"/>
                        <a:pt x="84939" y="64671"/>
                      </a:cubicBezTo>
                      <a:cubicBezTo>
                        <a:pt x="84905" y="65097"/>
                        <a:pt x="84845" y="65456"/>
                        <a:pt x="84760" y="65746"/>
                      </a:cubicBezTo>
                      <a:cubicBezTo>
                        <a:pt x="84675" y="66035"/>
                        <a:pt x="84572" y="66291"/>
                        <a:pt x="84453" y="66513"/>
                      </a:cubicBezTo>
                      <a:cubicBezTo>
                        <a:pt x="84334" y="66735"/>
                        <a:pt x="84061" y="67059"/>
                        <a:pt x="83634" y="67485"/>
                      </a:cubicBezTo>
                      <a:cubicBezTo>
                        <a:pt x="83208" y="67911"/>
                        <a:pt x="82483" y="68440"/>
                        <a:pt x="81460" y="69071"/>
                      </a:cubicBezTo>
                      <a:cubicBezTo>
                        <a:pt x="80437" y="69702"/>
                        <a:pt x="79286" y="70265"/>
                        <a:pt x="78007" y="70759"/>
                      </a:cubicBezTo>
                      <a:cubicBezTo>
                        <a:pt x="76728" y="71254"/>
                        <a:pt x="75338" y="71654"/>
                        <a:pt x="73837" y="71961"/>
                      </a:cubicBezTo>
                      <a:cubicBezTo>
                        <a:pt x="72336" y="72268"/>
                        <a:pt x="70785" y="72422"/>
                        <a:pt x="69182" y="72422"/>
                      </a:cubicBezTo>
                      <a:cubicBezTo>
                        <a:pt x="65873" y="72422"/>
                        <a:pt x="62940" y="71876"/>
                        <a:pt x="60382" y="70785"/>
                      </a:cubicBezTo>
                      <a:cubicBezTo>
                        <a:pt x="57824" y="69693"/>
                        <a:pt x="55684" y="68099"/>
                        <a:pt x="53962" y="66001"/>
                      </a:cubicBezTo>
                      <a:cubicBezTo>
                        <a:pt x="52239" y="63904"/>
                        <a:pt x="50926" y="61329"/>
                        <a:pt x="50022" y="58276"/>
                      </a:cubicBezTo>
                      <a:cubicBezTo>
                        <a:pt x="49119" y="55224"/>
                        <a:pt x="48667" y="51702"/>
                        <a:pt x="48667" y="47712"/>
                      </a:cubicBezTo>
                      <a:cubicBezTo>
                        <a:pt x="48667" y="43176"/>
                        <a:pt x="49221" y="39279"/>
                        <a:pt x="50329" y="36022"/>
                      </a:cubicBezTo>
                      <a:cubicBezTo>
                        <a:pt x="51438" y="32765"/>
                        <a:pt x="52956" y="30096"/>
                        <a:pt x="54883" y="28016"/>
                      </a:cubicBezTo>
                      <a:cubicBezTo>
                        <a:pt x="56810" y="25935"/>
                        <a:pt x="59078" y="24392"/>
                        <a:pt x="61687" y="23386"/>
                      </a:cubicBezTo>
                      <a:cubicBezTo>
                        <a:pt x="64296" y="22380"/>
                        <a:pt x="67118" y="21876"/>
                        <a:pt x="70154" y="21876"/>
                      </a:cubicBezTo>
                      <a:cubicBezTo>
                        <a:pt x="71620" y="21876"/>
                        <a:pt x="73044" y="22013"/>
                        <a:pt x="74426" y="22286"/>
                      </a:cubicBezTo>
                      <a:cubicBezTo>
                        <a:pt x="75807" y="22559"/>
                        <a:pt x="77077" y="22917"/>
                        <a:pt x="78237" y="23360"/>
                      </a:cubicBezTo>
                      <a:cubicBezTo>
                        <a:pt x="79397" y="23803"/>
                        <a:pt x="80428" y="24315"/>
                        <a:pt x="81332" y="24895"/>
                      </a:cubicBezTo>
                      <a:cubicBezTo>
                        <a:pt x="82236" y="25475"/>
                        <a:pt x="82892" y="25969"/>
                        <a:pt x="83302" y="26379"/>
                      </a:cubicBezTo>
                      <a:cubicBezTo>
                        <a:pt x="83711" y="26788"/>
                        <a:pt x="83992" y="27112"/>
                        <a:pt x="84146" y="27351"/>
                      </a:cubicBezTo>
                      <a:cubicBezTo>
                        <a:pt x="84299" y="27589"/>
                        <a:pt x="84427" y="27871"/>
                        <a:pt x="84530" y="28195"/>
                      </a:cubicBezTo>
                      <a:cubicBezTo>
                        <a:pt x="84632" y="28519"/>
                        <a:pt x="84700" y="28885"/>
                        <a:pt x="84734" y="29295"/>
                      </a:cubicBezTo>
                      <a:cubicBezTo>
                        <a:pt x="84768" y="29704"/>
                        <a:pt x="84785" y="30215"/>
                        <a:pt x="84785" y="30829"/>
                      </a:cubicBezTo>
                      <a:cubicBezTo>
                        <a:pt x="84785" y="32159"/>
                        <a:pt x="84632" y="33089"/>
                        <a:pt x="84325" y="33618"/>
                      </a:cubicBezTo>
                      <a:cubicBezTo>
                        <a:pt x="84018" y="34146"/>
                        <a:pt x="83643" y="34411"/>
                        <a:pt x="83199" y="34411"/>
                      </a:cubicBezTo>
                      <a:cubicBezTo>
                        <a:pt x="82688" y="34411"/>
                        <a:pt x="82100" y="34129"/>
                        <a:pt x="81434" y="33566"/>
                      </a:cubicBezTo>
                      <a:cubicBezTo>
                        <a:pt x="80769" y="33004"/>
                        <a:pt x="79925" y="32381"/>
                        <a:pt x="78902" y="31699"/>
                      </a:cubicBezTo>
                      <a:cubicBezTo>
                        <a:pt x="77879" y="31017"/>
                        <a:pt x="76642" y="30395"/>
                        <a:pt x="75193" y="29832"/>
                      </a:cubicBezTo>
                      <a:cubicBezTo>
                        <a:pt x="73743" y="29269"/>
                        <a:pt x="72030" y="28988"/>
                        <a:pt x="70051" y="28988"/>
                      </a:cubicBezTo>
                      <a:cubicBezTo>
                        <a:pt x="65993" y="28988"/>
                        <a:pt x="62881" y="30548"/>
                        <a:pt x="60715" y="33669"/>
                      </a:cubicBezTo>
                      <a:cubicBezTo>
                        <a:pt x="58549" y="36789"/>
                        <a:pt x="57466" y="41317"/>
                        <a:pt x="57466" y="47251"/>
                      </a:cubicBezTo>
                      <a:cubicBezTo>
                        <a:pt x="57466" y="50219"/>
                        <a:pt x="57748" y="52819"/>
                        <a:pt x="58310" y="55053"/>
                      </a:cubicBezTo>
                      <a:cubicBezTo>
                        <a:pt x="58873" y="57287"/>
                        <a:pt x="59700" y="59155"/>
                        <a:pt x="60792" y="60655"/>
                      </a:cubicBezTo>
                      <a:cubicBezTo>
                        <a:pt x="61883" y="62156"/>
                        <a:pt x="63222" y="63273"/>
                        <a:pt x="64808" y="64006"/>
                      </a:cubicBezTo>
                      <a:cubicBezTo>
                        <a:pt x="66393" y="64739"/>
                        <a:pt x="68210" y="65106"/>
                        <a:pt x="70256" y="65106"/>
                      </a:cubicBezTo>
                      <a:cubicBezTo>
                        <a:pt x="72200" y="65106"/>
                        <a:pt x="73905" y="64799"/>
                        <a:pt x="75372" y="64185"/>
                      </a:cubicBezTo>
                      <a:cubicBezTo>
                        <a:pt x="76839" y="63571"/>
                        <a:pt x="78109" y="62898"/>
                        <a:pt x="79183" y="62164"/>
                      </a:cubicBezTo>
                      <a:cubicBezTo>
                        <a:pt x="80258" y="61431"/>
                        <a:pt x="81162" y="60766"/>
                        <a:pt x="81895" y="60169"/>
                      </a:cubicBezTo>
                      <a:cubicBezTo>
                        <a:pt x="82628" y="59572"/>
                        <a:pt x="83199" y="59274"/>
                        <a:pt x="83609" y="59274"/>
                      </a:cubicBezTo>
                      <a:cubicBezTo>
                        <a:pt x="83847" y="59274"/>
                        <a:pt x="84052" y="59342"/>
                        <a:pt x="84223" y="59478"/>
                      </a:cubicBezTo>
                      <a:cubicBezTo>
                        <a:pt x="84393" y="59615"/>
                        <a:pt x="84538" y="59845"/>
                        <a:pt x="84657" y="60169"/>
                      </a:cubicBezTo>
                      <a:cubicBezTo>
                        <a:pt x="84777" y="60493"/>
                        <a:pt x="84862" y="60902"/>
                        <a:pt x="84913" y="61397"/>
                      </a:cubicBezTo>
                      <a:cubicBezTo>
                        <a:pt x="84964" y="61892"/>
                        <a:pt x="84990" y="62480"/>
                        <a:pt x="84990" y="63162"/>
                      </a:cubicBezTo>
                      <a:close/>
                      <a:moveTo>
                        <a:pt x="135195" y="70171"/>
                      </a:moveTo>
                      <a:cubicBezTo>
                        <a:pt x="135195" y="70444"/>
                        <a:pt x="135126" y="70674"/>
                        <a:pt x="134990" y="70861"/>
                      </a:cubicBezTo>
                      <a:cubicBezTo>
                        <a:pt x="134854" y="71049"/>
                        <a:pt x="134632" y="71211"/>
                        <a:pt x="134325" y="71347"/>
                      </a:cubicBezTo>
                      <a:cubicBezTo>
                        <a:pt x="134018" y="71484"/>
                        <a:pt x="133592" y="71586"/>
                        <a:pt x="133046" y="71654"/>
                      </a:cubicBezTo>
                      <a:cubicBezTo>
                        <a:pt x="132500" y="71723"/>
                        <a:pt x="131818" y="71757"/>
                        <a:pt x="131000" y="71757"/>
                      </a:cubicBezTo>
                      <a:cubicBezTo>
                        <a:pt x="130147" y="71757"/>
                        <a:pt x="129448" y="71723"/>
                        <a:pt x="128902" y="71654"/>
                      </a:cubicBezTo>
                      <a:cubicBezTo>
                        <a:pt x="128357" y="71586"/>
                        <a:pt x="127930" y="71484"/>
                        <a:pt x="127623" y="71347"/>
                      </a:cubicBezTo>
                      <a:cubicBezTo>
                        <a:pt x="127317" y="71211"/>
                        <a:pt x="127095" y="71049"/>
                        <a:pt x="126958" y="70861"/>
                      </a:cubicBezTo>
                      <a:cubicBezTo>
                        <a:pt x="126821" y="70674"/>
                        <a:pt x="126754" y="70444"/>
                        <a:pt x="126754" y="70171"/>
                      </a:cubicBezTo>
                      <a:lnTo>
                        <a:pt x="126754" y="43210"/>
                      </a:lnTo>
                      <a:cubicBezTo>
                        <a:pt x="126754" y="40584"/>
                        <a:pt x="126549" y="38469"/>
                        <a:pt x="126139" y="36866"/>
                      </a:cubicBezTo>
                      <a:cubicBezTo>
                        <a:pt x="125731" y="35263"/>
                        <a:pt x="125133" y="33882"/>
                        <a:pt x="124349" y="32722"/>
                      </a:cubicBezTo>
                      <a:cubicBezTo>
                        <a:pt x="123565" y="31563"/>
                        <a:pt x="122550" y="30676"/>
                        <a:pt x="121305" y="30062"/>
                      </a:cubicBezTo>
                      <a:cubicBezTo>
                        <a:pt x="120060" y="29448"/>
                        <a:pt x="118619" y="29141"/>
                        <a:pt x="116982" y="29141"/>
                      </a:cubicBezTo>
                      <a:cubicBezTo>
                        <a:pt x="114867" y="29141"/>
                        <a:pt x="112753" y="29891"/>
                        <a:pt x="110638" y="31392"/>
                      </a:cubicBezTo>
                      <a:cubicBezTo>
                        <a:pt x="108524" y="32893"/>
                        <a:pt x="106306" y="35093"/>
                        <a:pt x="103987" y="37992"/>
                      </a:cubicBezTo>
                      <a:lnTo>
                        <a:pt x="103987" y="70171"/>
                      </a:lnTo>
                      <a:cubicBezTo>
                        <a:pt x="103987" y="70444"/>
                        <a:pt x="103919" y="70674"/>
                        <a:pt x="103783" y="70861"/>
                      </a:cubicBezTo>
                      <a:cubicBezTo>
                        <a:pt x="103646" y="71049"/>
                        <a:pt x="103425" y="71211"/>
                        <a:pt x="103117" y="71347"/>
                      </a:cubicBezTo>
                      <a:cubicBezTo>
                        <a:pt x="102811" y="71484"/>
                        <a:pt x="102384" y="71586"/>
                        <a:pt x="101839" y="71654"/>
                      </a:cubicBezTo>
                      <a:cubicBezTo>
                        <a:pt x="101293" y="71723"/>
                        <a:pt x="100594" y="71757"/>
                        <a:pt x="99741" y="71757"/>
                      </a:cubicBezTo>
                      <a:cubicBezTo>
                        <a:pt x="98922" y="71757"/>
                        <a:pt x="98240" y="71723"/>
                        <a:pt x="97695" y="71654"/>
                      </a:cubicBezTo>
                      <a:cubicBezTo>
                        <a:pt x="97149" y="71586"/>
                        <a:pt x="96715" y="71484"/>
                        <a:pt x="96390" y="71347"/>
                      </a:cubicBezTo>
                      <a:cubicBezTo>
                        <a:pt x="96066" y="71211"/>
                        <a:pt x="95844" y="71049"/>
                        <a:pt x="95725" y="70861"/>
                      </a:cubicBezTo>
                      <a:cubicBezTo>
                        <a:pt x="95606" y="70674"/>
                        <a:pt x="95546" y="70444"/>
                        <a:pt x="95546" y="70171"/>
                      </a:cubicBezTo>
                      <a:lnTo>
                        <a:pt x="95546" y="1822"/>
                      </a:lnTo>
                      <a:cubicBezTo>
                        <a:pt x="95546" y="1549"/>
                        <a:pt x="95606" y="1310"/>
                        <a:pt x="95725" y="1106"/>
                      </a:cubicBezTo>
                      <a:cubicBezTo>
                        <a:pt x="95844" y="901"/>
                        <a:pt x="96066" y="731"/>
                        <a:pt x="96390" y="594"/>
                      </a:cubicBezTo>
                      <a:cubicBezTo>
                        <a:pt x="96715" y="458"/>
                        <a:pt x="97149" y="355"/>
                        <a:pt x="97695" y="287"/>
                      </a:cubicBezTo>
                      <a:cubicBezTo>
                        <a:pt x="98240" y="219"/>
                        <a:pt x="98922" y="185"/>
                        <a:pt x="99741" y="185"/>
                      </a:cubicBezTo>
                      <a:cubicBezTo>
                        <a:pt x="100594" y="185"/>
                        <a:pt x="101293" y="219"/>
                        <a:pt x="101839" y="287"/>
                      </a:cubicBezTo>
                      <a:cubicBezTo>
                        <a:pt x="102384" y="355"/>
                        <a:pt x="102811" y="458"/>
                        <a:pt x="103117" y="594"/>
                      </a:cubicBezTo>
                      <a:cubicBezTo>
                        <a:pt x="103425" y="731"/>
                        <a:pt x="103646" y="901"/>
                        <a:pt x="103783" y="1106"/>
                      </a:cubicBezTo>
                      <a:cubicBezTo>
                        <a:pt x="103919" y="1310"/>
                        <a:pt x="103987" y="1549"/>
                        <a:pt x="103987" y="1822"/>
                      </a:cubicBezTo>
                      <a:lnTo>
                        <a:pt x="103987" y="29397"/>
                      </a:lnTo>
                      <a:cubicBezTo>
                        <a:pt x="106409" y="26839"/>
                        <a:pt x="108848" y="24937"/>
                        <a:pt x="111303" y="23693"/>
                      </a:cubicBezTo>
                      <a:cubicBezTo>
                        <a:pt x="113759" y="22448"/>
                        <a:pt x="116231" y="21825"/>
                        <a:pt x="118721" y="21825"/>
                      </a:cubicBezTo>
                      <a:cubicBezTo>
                        <a:pt x="121791" y="21825"/>
                        <a:pt x="124374" y="22345"/>
                        <a:pt x="126472" y="23386"/>
                      </a:cubicBezTo>
                      <a:cubicBezTo>
                        <a:pt x="128570" y="24426"/>
                        <a:pt x="130266" y="25816"/>
                        <a:pt x="131563" y="27555"/>
                      </a:cubicBezTo>
                      <a:cubicBezTo>
                        <a:pt x="132858" y="29295"/>
                        <a:pt x="133788" y="31332"/>
                        <a:pt x="134351" y="33669"/>
                      </a:cubicBezTo>
                      <a:cubicBezTo>
                        <a:pt x="134914" y="36005"/>
                        <a:pt x="135195" y="38827"/>
                        <a:pt x="135195" y="42135"/>
                      </a:cubicBezTo>
                      <a:close/>
                      <a:moveTo>
                        <a:pt x="189407" y="45154"/>
                      </a:moveTo>
                      <a:cubicBezTo>
                        <a:pt x="189407" y="46484"/>
                        <a:pt x="189073" y="47430"/>
                        <a:pt x="188405" y="47993"/>
                      </a:cubicBezTo>
                      <a:cubicBezTo>
                        <a:pt x="187736" y="48556"/>
                        <a:pt x="186974" y="48837"/>
                        <a:pt x="186117" y="48837"/>
                      </a:cubicBezTo>
                      <a:lnTo>
                        <a:pt x="155795" y="48837"/>
                      </a:lnTo>
                      <a:cubicBezTo>
                        <a:pt x="155795" y="51395"/>
                        <a:pt x="156052" y="53698"/>
                        <a:pt x="156566" y="55744"/>
                      </a:cubicBezTo>
                      <a:cubicBezTo>
                        <a:pt x="157080" y="57790"/>
                        <a:pt x="157937" y="59547"/>
                        <a:pt x="159137" y="61013"/>
                      </a:cubicBezTo>
                      <a:cubicBezTo>
                        <a:pt x="160336" y="62480"/>
                        <a:pt x="161895" y="63605"/>
                        <a:pt x="163814" y="64390"/>
                      </a:cubicBezTo>
                      <a:cubicBezTo>
                        <a:pt x="165734" y="65174"/>
                        <a:pt x="168082" y="65566"/>
                        <a:pt x="170857" y="65566"/>
                      </a:cubicBezTo>
                      <a:cubicBezTo>
                        <a:pt x="173051" y="65566"/>
                        <a:pt x="175004" y="65387"/>
                        <a:pt x="176718" y="65029"/>
                      </a:cubicBezTo>
                      <a:cubicBezTo>
                        <a:pt x="178431" y="64671"/>
                        <a:pt x="179914" y="64270"/>
                        <a:pt x="181165" y="63827"/>
                      </a:cubicBezTo>
                      <a:cubicBezTo>
                        <a:pt x="182416" y="63384"/>
                        <a:pt x="183444" y="62983"/>
                        <a:pt x="184249" y="62625"/>
                      </a:cubicBezTo>
                      <a:cubicBezTo>
                        <a:pt x="185055" y="62267"/>
                        <a:pt x="185664" y="62088"/>
                        <a:pt x="186075" y="62088"/>
                      </a:cubicBezTo>
                      <a:cubicBezTo>
                        <a:pt x="186315" y="62088"/>
                        <a:pt x="186529" y="62147"/>
                        <a:pt x="186717" y="62267"/>
                      </a:cubicBezTo>
                      <a:cubicBezTo>
                        <a:pt x="186906" y="62386"/>
                        <a:pt x="187052" y="62565"/>
                        <a:pt x="187154" y="62804"/>
                      </a:cubicBezTo>
                      <a:cubicBezTo>
                        <a:pt x="187257" y="63043"/>
                        <a:pt x="187334" y="63375"/>
                        <a:pt x="187386" y="63801"/>
                      </a:cubicBezTo>
                      <a:cubicBezTo>
                        <a:pt x="187437" y="64228"/>
                        <a:pt x="187463" y="64748"/>
                        <a:pt x="187463" y="65362"/>
                      </a:cubicBezTo>
                      <a:cubicBezTo>
                        <a:pt x="187463" y="65805"/>
                        <a:pt x="187446" y="66189"/>
                        <a:pt x="187412" y="66513"/>
                      </a:cubicBezTo>
                      <a:cubicBezTo>
                        <a:pt x="187377" y="66837"/>
                        <a:pt x="187334" y="67127"/>
                        <a:pt x="187284" y="67383"/>
                      </a:cubicBezTo>
                      <a:cubicBezTo>
                        <a:pt x="187233" y="67638"/>
                        <a:pt x="187148" y="67869"/>
                        <a:pt x="187028" y="68073"/>
                      </a:cubicBezTo>
                      <a:cubicBezTo>
                        <a:pt x="186909" y="68278"/>
                        <a:pt x="186755" y="68474"/>
                        <a:pt x="186568" y="68662"/>
                      </a:cubicBezTo>
                      <a:cubicBezTo>
                        <a:pt x="186380" y="68849"/>
                        <a:pt x="185826" y="69156"/>
                        <a:pt x="184905" y="69582"/>
                      </a:cubicBezTo>
                      <a:cubicBezTo>
                        <a:pt x="183984" y="70009"/>
                        <a:pt x="182790" y="70427"/>
                        <a:pt x="181323" y="70836"/>
                      </a:cubicBezTo>
                      <a:cubicBezTo>
                        <a:pt x="179857" y="71245"/>
                        <a:pt x="178160" y="71612"/>
                        <a:pt x="176233" y="71936"/>
                      </a:cubicBezTo>
                      <a:cubicBezTo>
                        <a:pt x="174306" y="72260"/>
                        <a:pt x="172252" y="72422"/>
                        <a:pt x="170069" y="72422"/>
                      </a:cubicBezTo>
                      <a:cubicBezTo>
                        <a:pt x="166282" y="72422"/>
                        <a:pt x="162966" y="71893"/>
                        <a:pt x="160118" y="70836"/>
                      </a:cubicBezTo>
                      <a:cubicBezTo>
                        <a:pt x="157270" y="69779"/>
                        <a:pt x="154874" y="68210"/>
                        <a:pt x="152930" y="66129"/>
                      </a:cubicBezTo>
                      <a:cubicBezTo>
                        <a:pt x="150986" y="64049"/>
                        <a:pt x="149519" y="61440"/>
                        <a:pt x="148531" y="58302"/>
                      </a:cubicBezTo>
                      <a:cubicBezTo>
                        <a:pt x="147541" y="55164"/>
                        <a:pt x="147047" y="51515"/>
                        <a:pt x="147047" y="47354"/>
                      </a:cubicBezTo>
                      <a:cubicBezTo>
                        <a:pt x="147047" y="43397"/>
                        <a:pt x="147558" y="39842"/>
                        <a:pt x="148581" y="36687"/>
                      </a:cubicBezTo>
                      <a:cubicBezTo>
                        <a:pt x="149605" y="33532"/>
                        <a:pt x="151079" y="30855"/>
                        <a:pt x="153006" y="28655"/>
                      </a:cubicBezTo>
                      <a:cubicBezTo>
                        <a:pt x="154934" y="26455"/>
                        <a:pt x="157261" y="24767"/>
                        <a:pt x="159990" y="23590"/>
                      </a:cubicBezTo>
                      <a:cubicBezTo>
                        <a:pt x="162719" y="22414"/>
                        <a:pt x="165771" y="21825"/>
                        <a:pt x="169147" y="21825"/>
                      </a:cubicBezTo>
                      <a:cubicBezTo>
                        <a:pt x="172763" y="21825"/>
                        <a:pt x="175841" y="22405"/>
                        <a:pt x="178382" y="23565"/>
                      </a:cubicBezTo>
                      <a:cubicBezTo>
                        <a:pt x="180923" y="24724"/>
                        <a:pt x="183012" y="26285"/>
                        <a:pt x="184649" y="28246"/>
                      </a:cubicBezTo>
                      <a:cubicBezTo>
                        <a:pt x="186286" y="30207"/>
                        <a:pt x="187489" y="32509"/>
                        <a:pt x="188256" y="35152"/>
                      </a:cubicBezTo>
                      <a:cubicBezTo>
                        <a:pt x="189023" y="37796"/>
                        <a:pt x="189407" y="40618"/>
                        <a:pt x="189407" y="43619"/>
                      </a:cubicBezTo>
                      <a:close/>
                      <a:moveTo>
                        <a:pt x="180915" y="42647"/>
                      </a:moveTo>
                      <a:cubicBezTo>
                        <a:pt x="181017" y="38213"/>
                        <a:pt x="180030" y="34735"/>
                        <a:pt x="177954" y="32211"/>
                      </a:cubicBezTo>
                      <a:cubicBezTo>
                        <a:pt x="175879" y="29687"/>
                        <a:pt x="172799" y="28425"/>
                        <a:pt x="168715" y="28425"/>
                      </a:cubicBezTo>
                      <a:cubicBezTo>
                        <a:pt x="166622" y="28425"/>
                        <a:pt x="164786" y="28817"/>
                        <a:pt x="163208" y="29602"/>
                      </a:cubicBezTo>
                      <a:cubicBezTo>
                        <a:pt x="161629" y="30386"/>
                        <a:pt x="160308" y="31426"/>
                        <a:pt x="159244" y="32722"/>
                      </a:cubicBezTo>
                      <a:cubicBezTo>
                        <a:pt x="158180" y="34018"/>
                        <a:pt x="157356" y="35527"/>
                        <a:pt x="156773" y="37250"/>
                      </a:cubicBezTo>
                      <a:cubicBezTo>
                        <a:pt x="156190" y="38972"/>
                        <a:pt x="155864" y="40771"/>
                        <a:pt x="155795" y="42647"/>
                      </a:cubicBezTo>
                      <a:close/>
                      <a:moveTo>
                        <a:pt x="241155" y="70171"/>
                      </a:moveTo>
                      <a:cubicBezTo>
                        <a:pt x="241155" y="70444"/>
                        <a:pt x="241095" y="70682"/>
                        <a:pt x="240975" y="70887"/>
                      </a:cubicBezTo>
                      <a:cubicBezTo>
                        <a:pt x="240855" y="71092"/>
                        <a:pt x="240651" y="71254"/>
                        <a:pt x="240361" y="71373"/>
                      </a:cubicBezTo>
                      <a:cubicBezTo>
                        <a:pt x="240072" y="71492"/>
                        <a:pt x="239688" y="71586"/>
                        <a:pt x="239211" y="71654"/>
                      </a:cubicBezTo>
                      <a:cubicBezTo>
                        <a:pt x="238732" y="71723"/>
                        <a:pt x="238153" y="71757"/>
                        <a:pt x="237470" y="71757"/>
                      </a:cubicBezTo>
                      <a:cubicBezTo>
                        <a:pt x="236754" y="71757"/>
                        <a:pt x="236158" y="71723"/>
                        <a:pt x="235681" y="71654"/>
                      </a:cubicBezTo>
                      <a:cubicBezTo>
                        <a:pt x="235202" y="71586"/>
                        <a:pt x="234810" y="71492"/>
                        <a:pt x="234503" y="71373"/>
                      </a:cubicBezTo>
                      <a:cubicBezTo>
                        <a:pt x="234197" y="71254"/>
                        <a:pt x="233975" y="71092"/>
                        <a:pt x="233838" y="70887"/>
                      </a:cubicBezTo>
                      <a:cubicBezTo>
                        <a:pt x="233702" y="70682"/>
                        <a:pt x="233634" y="70444"/>
                        <a:pt x="233634" y="70171"/>
                      </a:cubicBezTo>
                      <a:lnTo>
                        <a:pt x="233634" y="64083"/>
                      </a:lnTo>
                      <a:cubicBezTo>
                        <a:pt x="231212" y="66709"/>
                        <a:pt x="228697" y="68755"/>
                        <a:pt x="226088" y="70222"/>
                      </a:cubicBezTo>
                      <a:cubicBezTo>
                        <a:pt x="223478" y="71689"/>
                        <a:pt x="220622" y="72422"/>
                        <a:pt x="217518" y="72422"/>
                      </a:cubicBezTo>
                      <a:cubicBezTo>
                        <a:pt x="214142" y="72422"/>
                        <a:pt x="211259" y="71765"/>
                        <a:pt x="208872" y="70452"/>
                      </a:cubicBezTo>
                      <a:cubicBezTo>
                        <a:pt x="206485" y="69139"/>
                        <a:pt x="204549" y="67366"/>
                        <a:pt x="203066" y="65132"/>
                      </a:cubicBezTo>
                      <a:cubicBezTo>
                        <a:pt x="201582" y="62898"/>
                        <a:pt x="200499" y="60272"/>
                        <a:pt x="199817" y="57253"/>
                      </a:cubicBezTo>
                      <a:cubicBezTo>
                        <a:pt x="199135" y="54235"/>
                        <a:pt x="198794" y="51054"/>
                        <a:pt x="198794" y="47712"/>
                      </a:cubicBezTo>
                      <a:cubicBezTo>
                        <a:pt x="198794" y="43756"/>
                        <a:pt x="199221" y="40183"/>
                        <a:pt x="200073" y="36994"/>
                      </a:cubicBezTo>
                      <a:cubicBezTo>
                        <a:pt x="200926" y="33805"/>
                        <a:pt x="202188" y="31085"/>
                        <a:pt x="203858" y="28834"/>
                      </a:cubicBezTo>
                      <a:cubicBezTo>
                        <a:pt x="205530" y="26583"/>
                        <a:pt x="207602" y="24852"/>
                        <a:pt x="210074" y="23641"/>
                      </a:cubicBezTo>
                      <a:cubicBezTo>
                        <a:pt x="212547" y="22431"/>
                        <a:pt x="215404" y="21825"/>
                        <a:pt x="218644" y="21825"/>
                      </a:cubicBezTo>
                      <a:cubicBezTo>
                        <a:pt x="221339" y="21825"/>
                        <a:pt x="223803" y="22414"/>
                        <a:pt x="226036" y="23590"/>
                      </a:cubicBezTo>
                      <a:cubicBezTo>
                        <a:pt x="228270" y="24767"/>
                        <a:pt x="230479" y="26498"/>
                        <a:pt x="232662" y="28783"/>
                      </a:cubicBezTo>
                      <a:lnTo>
                        <a:pt x="232662" y="2027"/>
                      </a:lnTo>
                      <a:cubicBezTo>
                        <a:pt x="232662" y="1788"/>
                        <a:pt x="232721" y="1558"/>
                        <a:pt x="232841" y="1336"/>
                      </a:cubicBezTo>
                      <a:cubicBezTo>
                        <a:pt x="232960" y="1114"/>
                        <a:pt x="233191" y="944"/>
                        <a:pt x="233532" y="824"/>
                      </a:cubicBezTo>
                      <a:cubicBezTo>
                        <a:pt x="233873" y="705"/>
                        <a:pt x="234307" y="603"/>
                        <a:pt x="234836" y="518"/>
                      </a:cubicBezTo>
                      <a:cubicBezTo>
                        <a:pt x="235364" y="432"/>
                        <a:pt x="236038" y="390"/>
                        <a:pt x="236857" y="390"/>
                      </a:cubicBezTo>
                      <a:cubicBezTo>
                        <a:pt x="237709" y="390"/>
                        <a:pt x="238408" y="432"/>
                        <a:pt x="238954" y="518"/>
                      </a:cubicBezTo>
                      <a:cubicBezTo>
                        <a:pt x="239500" y="603"/>
                        <a:pt x="239927" y="705"/>
                        <a:pt x="240233" y="824"/>
                      </a:cubicBezTo>
                      <a:cubicBezTo>
                        <a:pt x="240540" y="944"/>
                        <a:pt x="240771" y="1114"/>
                        <a:pt x="240924" y="1336"/>
                      </a:cubicBezTo>
                      <a:cubicBezTo>
                        <a:pt x="241077" y="1558"/>
                        <a:pt x="241155" y="1788"/>
                        <a:pt x="241155" y="2027"/>
                      </a:cubicBezTo>
                      <a:close/>
                      <a:moveTo>
                        <a:pt x="232662" y="37787"/>
                      </a:moveTo>
                      <a:cubicBezTo>
                        <a:pt x="230376" y="34956"/>
                        <a:pt x="228168" y="32799"/>
                        <a:pt x="226036" y="31315"/>
                      </a:cubicBezTo>
                      <a:cubicBezTo>
                        <a:pt x="223905" y="29832"/>
                        <a:pt x="221680" y="29090"/>
                        <a:pt x="219360" y="29090"/>
                      </a:cubicBezTo>
                      <a:cubicBezTo>
                        <a:pt x="217212" y="29090"/>
                        <a:pt x="215387" y="29602"/>
                        <a:pt x="213886" y="30625"/>
                      </a:cubicBezTo>
                      <a:cubicBezTo>
                        <a:pt x="212385" y="31648"/>
                        <a:pt x="211166" y="32995"/>
                        <a:pt x="210228" y="34666"/>
                      </a:cubicBezTo>
                      <a:cubicBezTo>
                        <a:pt x="209291" y="36337"/>
                        <a:pt x="208608" y="38230"/>
                        <a:pt x="208182" y="40345"/>
                      </a:cubicBezTo>
                      <a:cubicBezTo>
                        <a:pt x="207755" y="42460"/>
                        <a:pt x="207542" y="44608"/>
                        <a:pt x="207542" y="46791"/>
                      </a:cubicBezTo>
                      <a:cubicBezTo>
                        <a:pt x="207542" y="49110"/>
                        <a:pt x="207721" y="51378"/>
                        <a:pt x="208079" y="53595"/>
                      </a:cubicBezTo>
                      <a:cubicBezTo>
                        <a:pt x="208437" y="55812"/>
                        <a:pt x="209060" y="57782"/>
                        <a:pt x="209947" y="59504"/>
                      </a:cubicBezTo>
                      <a:cubicBezTo>
                        <a:pt x="210834" y="61226"/>
                        <a:pt x="212010" y="62608"/>
                        <a:pt x="213477" y="63648"/>
                      </a:cubicBezTo>
                      <a:cubicBezTo>
                        <a:pt x="214944" y="64688"/>
                        <a:pt x="216785" y="65208"/>
                        <a:pt x="219002" y="65208"/>
                      </a:cubicBezTo>
                      <a:cubicBezTo>
                        <a:pt x="220127" y="65208"/>
                        <a:pt x="221210" y="65055"/>
                        <a:pt x="222250" y="64748"/>
                      </a:cubicBezTo>
                      <a:cubicBezTo>
                        <a:pt x="223291" y="64441"/>
                        <a:pt x="224356" y="63929"/>
                        <a:pt x="225448" y="63213"/>
                      </a:cubicBezTo>
                      <a:cubicBezTo>
                        <a:pt x="226539" y="62497"/>
                        <a:pt x="227682" y="61567"/>
                        <a:pt x="228876" y="60425"/>
                      </a:cubicBezTo>
                      <a:cubicBezTo>
                        <a:pt x="230069" y="59282"/>
                        <a:pt x="231331" y="57876"/>
                        <a:pt x="232662" y="56204"/>
                      </a:cubicBezTo>
                      <a:close/>
                      <a:moveTo>
                        <a:pt x="295724" y="70171"/>
                      </a:moveTo>
                      <a:cubicBezTo>
                        <a:pt x="295724" y="70444"/>
                        <a:pt x="295665" y="70674"/>
                        <a:pt x="295545" y="70861"/>
                      </a:cubicBezTo>
                      <a:cubicBezTo>
                        <a:pt x="295426" y="71049"/>
                        <a:pt x="295213" y="71211"/>
                        <a:pt x="294906" y="71347"/>
                      </a:cubicBezTo>
                      <a:cubicBezTo>
                        <a:pt x="294599" y="71484"/>
                        <a:pt x="294198" y="71586"/>
                        <a:pt x="293704" y="71654"/>
                      </a:cubicBezTo>
                      <a:cubicBezTo>
                        <a:pt x="293209" y="71723"/>
                        <a:pt x="292604" y="71757"/>
                        <a:pt x="291888" y="71757"/>
                      </a:cubicBezTo>
                      <a:cubicBezTo>
                        <a:pt x="291103" y="71757"/>
                        <a:pt x="290464" y="71723"/>
                        <a:pt x="289969" y="71654"/>
                      </a:cubicBezTo>
                      <a:cubicBezTo>
                        <a:pt x="289475" y="71586"/>
                        <a:pt x="289082" y="71484"/>
                        <a:pt x="288792" y="71347"/>
                      </a:cubicBezTo>
                      <a:cubicBezTo>
                        <a:pt x="288502" y="71211"/>
                        <a:pt x="288306" y="71049"/>
                        <a:pt x="288204" y="70861"/>
                      </a:cubicBezTo>
                      <a:cubicBezTo>
                        <a:pt x="288101" y="70674"/>
                        <a:pt x="288051" y="70444"/>
                        <a:pt x="288051" y="70171"/>
                      </a:cubicBezTo>
                      <a:lnTo>
                        <a:pt x="288051" y="64083"/>
                      </a:lnTo>
                      <a:cubicBezTo>
                        <a:pt x="285424" y="66982"/>
                        <a:pt x="282832" y="69096"/>
                        <a:pt x="280275" y="70427"/>
                      </a:cubicBezTo>
                      <a:cubicBezTo>
                        <a:pt x="277716" y="71757"/>
                        <a:pt x="275125" y="72422"/>
                        <a:pt x="272498" y="72422"/>
                      </a:cubicBezTo>
                      <a:cubicBezTo>
                        <a:pt x="269429" y="72422"/>
                        <a:pt x="266844" y="71910"/>
                        <a:pt x="264747" y="70887"/>
                      </a:cubicBezTo>
                      <a:cubicBezTo>
                        <a:pt x="262650" y="69864"/>
                        <a:pt x="260953" y="68474"/>
                        <a:pt x="259657" y="66718"/>
                      </a:cubicBezTo>
                      <a:cubicBezTo>
                        <a:pt x="258361" y="64961"/>
                        <a:pt x="257432" y="62915"/>
                        <a:pt x="256869" y="60578"/>
                      </a:cubicBezTo>
                      <a:cubicBezTo>
                        <a:pt x="256306" y="58242"/>
                        <a:pt x="256025" y="55403"/>
                        <a:pt x="256025" y="52060"/>
                      </a:cubicBezTo>
                      <a:lnTo>
                        <a:pt x="256025" y="24128"/>
                      </a:lnTo>
                      <a:cubicBezTo>
                        <a:pt x="256025" y="23855"/>
                        <a:pt x="256084" y="23624"/>
                        <a:pt x="256204" y="23437"/>
                      </a:cubicBezTo>
                      <a:cubicBezTo>
                        <a:pt x="256323" y="23249"/>
                        <a:pt x="256554" y="23079"/>
                        <a:pt x="256895" y="22925"/>
                      </a:cubicBezTo>
                      <a:cubicBezTo>
                        <a:pt x="257236" y="22772"/>
                        <a:pt x="257679" y="22669"/>
                        <a:pt x="258224" y="22618"/>
                      </a:cubicBezTo>
                      <a:cubicBezTo>
                        <a:pt x="258770" y="22567"/>
                        <a:pt x="259452" y="22542"/>
                        <a:pt x="260271" y="22542"/>
                      </a:cubicBezTo>
                      <a:cubicBezTo>
                        <a:pt x="261089" y="22542"/>
                        <a:pt x="261771" y="22567"/>
                        <a:pt x="262317" y="22618"/>
                      </a:cubicBezTo>
                      <a:cubicBezTo>
                        <a:pt x="262863" y="22669"/>
                        <a:pt x="263297" y="22772"/>
                        <a:pt x="263622" y="22925"/>
                      </a:cubicBezTo>
                      <a:cubicBezTo>
                        <a:pt x="263946" y="23079"/>
                        <a:pt x="264176" y="23249"/>
                        <a:pt x="264313" y="23437"/>
                      </a:cubicBezTo>
                      <a:cubicBezTo>
                        <a:pt x="264449" y="23624"/>
                        <a:pt x="264517" y="23855"/>
                        <a:pt x="264517" y="24128"/>
                      </a:cubicBezTo>
                      <a:lnTo>
                        <a:pt x="264517" y="50935"/>
                      </a:lnTo>
                      <a:cubicBezTo>
                        <a:pt x="264517" y="53629"/>
                        <a:pt x="264713" y="55787"/>
                        <a:pt x="265105" y="57407"/>
                      </a:cubicBezTo>
                      <a:cubicBezTo>
                        <a:pt x="265498" y="59027"/>
                        <a:pt x="266095" y="60408"/>
                        <a:pt x="266896" y="61550"/>
                      </a:cubicBezTo>
                      <a:cubicBezTo>
                        <a:pt x="267698" y="62693"/>
                        <a:pt x="268712" y="63580"/>
                        <a:pt x="269940" y="64211"/>
                      </a:cubicBezTo>
                      <a:cubicBezTo>
                        <a:pt x="271168" y="64842"/>
                        <a:pt x="272600" y="65157"/>
                        <a:pt x="274238" y="65157"/>
                      </a:cubicBezTo>
                      <a:cubicBezTo>
                        <a:pt x="276352" y="65157"/>
                        <a:pt x="278458" y="64407"/>
                        <a:pt x="280556" y="62906"/>
                      </a:cubicBezTo>
                      <a:cubicBezTo>
                        <a:pt x="282653" y="61406"/>
                        <a:pt x="284879" y="59206"/>
                        <a:pt x="287232" y="56307"/>
                      </a:cubicBezTo>
                      <a:lnTo>
                        <a:pt x="287232" y="24128"/>
                      </a:lnTo>
                      <a:cubicBezTo>
                        <a:pt x="287232" y="23855"/>
                        <a:pt x="287292" y="23624"/>
                        <a:pt x="287411" y="23437"/>
                      </a:cubicBezTo>
                      <a:cubicBezTo>
                        <a:pt x="287531" y="23249"/>
                        <a:pt x="287760" y="23079"/>
                        <a:pt x="288101" y="22925"/>
                      </a:cubicBezTo>
                      <a:cubicBezTo>
                        <a:pt x="288442" y="22772"/>
                        <a:pt x="288878" y="22669"/>
                        <a:pt x="289406" y="22618"/>
                      </a:cubicBezTo>
                      <a:cubicBezTo>
                        <a:pt x="289935" y="22567"/>
                        <a:pt x="290626" y="22542"/>
                        <a:pt x="291478" y="22542"/>
                      </a:cubicBezTo>
                      <a:cubicBezTo>
                        <a:pt x="292297" y="22542"/>
                        <a:pt x="292979" y="22567"/>
                        <a:pt x="293525" y="22618"/>
                      </a:cubicBezTo>
                      <a:cubicBezTo>
                        <a:pt x="294071" y="22669"/>
                        <a:pt x="294496" y="22772"/>
                        <a:pt x="294803" y="22925"/>
                      </a:cubicBezTo>
                      <a:cubicBezTo>
                        <a:pt x="295111" y="23079"/>
                        <a:pt x="295340" y="23249"/>
                        <a:pt x="295495" y="23437"/>
                      </a:cubicBezTo>
                      <a:cubicBezTo>
                        <a:pt x="295648" y="23624"/>
                        <a:pt x="295724" y="23855"/>
                        <a:pt x="295724" y="24128"/>
                      </a:cubicBezTo>
                      <a:close/>
                      <a:moveTo>
                        <a:pt x="319292" y="70171"/>
                      </a:moveTo>
                      <a:cubicBezTo>
                        <a:pt x="319292" y="70444"/>
                        <a:pt x="319223" y="70674"/>
                        <a:pt x="319087" y="70861"/>
                      </a:cubicBezTo>
                      <a:cubicBezTo>
                        <a:pt x="318951" y="71049"/>
                        <a:pt x="318729" y="71211"/>
                        <a:pt x="318422" y="71347"/>
                      </a:cubicBezTo>
                      <a:cubicBezTo>
                        <a:pt x="318116" y="71484"/>
                        <a:pt x="317689" y="71586"/>
                        <a:pt x="317143" y="71654"/>
                      </a:cubicBezTo>
                      <a:cubicBezTo>
                        <a:pt x="316597" y="71723"/>
                        <a:pt x="315898" y="71757"/>
                        <a:pt x="315046" y="71757"/>
                      </a:cubicBezTo>
                      <a:cubicBezTo>
                        <a:pt x="314227" y="71757"/>
                        <a:pt x="313545" y="71723"/>
                        <a:pt x="313000" y="71654"/>
                      </a:cubicBezTo>
                      <a:cubicBezTo>
                        <a:pt x="312454" y="71586"/>
                        <a:pt x="312019" y="71484"/>
                        <a:pt x="311695" y="71347"/>
                      </a:cubicBezTo>
                      <a:cubicBezTo>
                        <a:pt x="311371" y="71211"/>
                        <a:pt x="311149" y="71049"/>
                        <a:pt x="311030" y="70861"/>
                      </a:cubicBezTo>
                      <a:cubicBezTo>
                        <a:pt x="310910" y="70674"/>
                        <a:pt x="310851" y="70444"/>
                        <a:pt x="310851" y="70171"/>
                      </a:cubicBezTo>
                      <a:lnTo>
                        <a:pt x="310851" y="1822"/>
                      </a:lnTo>
                      <a:cubicBezTo>
                        <a:pt x="310851" y="1549"/>
                        <a:pt x="310910" y="1310"/>
                        <a:pt x="311030" y="1106"/>
                      </a:cubicBezTo>
                      <a:cubicBezTo>
                        <a:pt x="311149" y="901"/>
                        <a:pt x="311371" y="731"/>
                        <a:pt x="311695" y="594"/>
                      </a:cubicBezTo>
                      <a:cubicBezTo>
                        <a:pt x="312019" y="458"/>
                        <a:pt x="312454" y="355"/>
                        <a:pt x="313000" y="287"/>
                      </a:cubicBezTo>
                      <a:cubicBezTo>
                        <a:pt x="313545" y="219"/>
                        <a:pt x="314227" y="185"/>
                        <a:pt x="315046" y="185"/>
                      </a:cubicBezTo>
                      <a:cubicBezTo>
                        <a:pt x="315898" y="185"/>
                        <a:pt x="316597" y="219"/>
                        <a:pt x="317143" y="287"/>
                      </a:cubicBezTo>
                      <a:cubicBezTo>
                        <a:pt x="317689" y="355"/>
                        <a:pt x="318116" y="458"/>
                        <a:pt x="318422" y="594"/>
                      </a:cubicBezTo>
                      <a:cubicBezTo>
                        <a:pt x="318729" y="731"/>
                        <a:pt x="318951" y="901"/>
                        <a:pt x="319087" y="1106"/>
                      </a:cubicBezTo>
                      <a:cubicBezTo>
                        <a:pt x="319223" y="1310"/>
                        <a:pt x="319292" y="1549"/>
                        <a:pt x="319292" y="1822"/>
                      </a:cubicBezTo>
                      <a:close/>
                      <a:moveTo>
                        <a:pt x="373954" y="45154"/>
                      </a:moveTo>
                      <a:cubicBezTo>
                        <a:pt x="373954" y="46484"/>
                        <a:pt x="373620" y="47430"/>
                        <a:pt x="372952" y="47993"/>
                      </a:cubicBezTo>
                      <a:cubicBezTo>
                        <a:pt x="372284" y="48556"/>
                        <a:pt x="371521" y="48837"/>
                        <a:pt x="370664" y="48837"/>
                      </a:cubicBezTo>
                      <a:lnTo>
                        <a:pt x="340342" y="48837"/>
                      </a:lnTo>
                      <a:cubicBezTo>
                        <a:pt x="340342" y="51395"/>
                        <a:pt x="340599" y="53698"/>
                        <a:pt x="341113" y="55744"/>
                      </a:cubicBezTo>
                      <a:cubicBezTo>
                        <a:pt x="341627" y="57790"/>
                        <a:pt x="342483" y="59547"/>
                        <a:pt x="343684" y="61013"/>
                      </a:cubicBezTo>
                      <a:cubicBezTo>
                        <a:pt x="344883" y="62480"/>
                        <a:pt x="346442" y="63605"/>
                        <a:pt x="348361" y="64390"/>
                      </a:cubicBezTo>
                      <a:cubicBezTo>
                        <a:pt x="350281" y="65174"/>
                        <a:pt x="352628" y="65566"/>
                        <a:pt x="355404" y="65566"/>
                      </a:cubicBezTo>
                      <a:cubicBezTo>
                        <a:pt x="357598" y="65566"/>
                        <a:pt x="359551" y="65387"/>
                        <a:pt x="361265" y="65029"/>
                      </a:cubicBezTo>
                      <a:cubicBezTo>
                        <a:pt x="362978" y="64671"/>
                        <a:pt x="364460" y="64270"/>
                        <a:pt x="365712" y="63827"/>
                      </a:cubicBezTo>
                      <a:cubicBezTo>
                        <a:pt x="366963" y="63384"/>
                        <a:pt x="367991" y="62983"/>
                        <a:pt x="368796" y="62625"/>
                      </a:cubicBezTo>
                      <a:cubicBezTo>
                        <a:pt x="369602" y="62267"/>
                        <a:pt x="370211" y="62088"/>
                        <a:pt x="370622" y="62088"/>
                      </a:cubicBezTo>
                      <a:cubicBezTo>
                        <a:pt x="370862" y="62088"/>
                        <a:pt x="371076" y="62147"/>
                        <a:pt x="371264" y="62267"/>
                      </a:cubicBezTo>
                      <a:cubicBezTo>
                        <a:pt x="371453" y="62386"/>
                        <a:pt x="371598" y="62565"/>
                        <a:pt x="371701" y="62804"/>
                      </a:cubicBezTo>
                      <a:cubicBezTo>
                        <a:pt x="371804" y="63043"/>
                        <a:pt x="371881" y="63375"/>
                        <a:pt x="371933" y="63801"/>
                      </a:cubicBezTo>
                      <a:cubicBezTo>
                        <a:pt x="371984" y="64228"/>
                        <a:pt x="372010" y="64748"/>
                        <a:pt x="372010" y="65362"/>
                      </a:cubicBezTo>
                      <a:cubicBezTo>
                        <a:pt x="372010" y="65805"/>
                        <a:pt x="371993" y="66189"/>
                        <a:pt x="371959" y="66513"/>
                      </a:cubicBezTo>
                      <a:cubicBezTo>
                        <a:pt x="371924" y="66837"/>
                        <a:pt x="371881" y="67127"/>
                        <a:pt x="371831" y="67383"/>
                      </a:cubicBezTo>
                      <a:cubicBezTo>
                        <a:pt x="371779" y="67638"/>
                        <a:pt x="371695" y="67869"/>
                        <a:pt x="371575" y="68073"/>
                      </a:cubicBezTo>
                      <a:cubicBezTo>
                        <a:pt x="371456" y="68278"/>
                        <a:pt x="371302" y="68474"/>
                        <a:pt x="371115" y="68662"/>
                      </a:cubicBezTo>
                      <a:cubicBezTo>
                        <a:pt x="370927" y="68849"/>
                        <a:pt x="370373" y="69156"/>
                        <a:pt x="369452" y="69582"/>
                      </a:cubicBezTo>
                      <a:cubicBezTo>
                        <a:pt x="368530" y="70009"/>
                        <a:pt x="367337" y="70427"/>
                        <a:pt x="365870" y="70836"/>
                      </a:cubicBezTo>
                      <a:cubicBezTo>
                        <a:pt x="364404" y="71245"/>
                        <a:pt x="362707" y="71612"/>
                        <a:pt x="360780" y="71936"/>
                      </a:cubicBezTo>
                      <a:cubicBezTo>
                        <a:pt x="358853" y="72260"/>
                        <a:pt x="356799" y="72422"/>
                        <a:pt x="354615" y="72422"/>
                      </a:cubicBezTo>
                      <a:cubicBezTo>
                        <a:pt x="350829" y="72422"/>
                        <a:pt x="347513" y="71893"/>
                        <a:pt x="344665" y="70836"/>
                      </a:cubicBezTo>
                      <a:cubicBezTo>
                        <a:pt x="341817" y="69779"/>
                        <a:pt x="339421" y="68210"/>
                        <a:pt x="337477" y="66129"/>
                      </a:cubicBezTo>
                      <a:cubicBezTo>
                        <a:pt x="335533" y="64049"/>
                        <a:pt x="334066" y="61440"/>
                        <a:pt x="333077" y="58302"/>
                      </a:cubicBezTo>
                      <a:cubicBezTo>
                        <a:pt x="332088" y="55164"/>
                        <a:pt x="331593" y="51515"/>
                        <a:pt x="331593" y="47354"/>
                      </a:cubicBezTo>
                      <a:cubicBezTo>
                        <a:pt x="331593" y="43397"/>
                        <a:pt x="332105" y="39842"/>
                        <a:pt x="333128" y="36687"/>
                      </a:cubicBezTo>
                      <a:cubicBezTo>
                        <a:pt x="334152" y="33532"/>
                        <a:pt x="335626" y="30855"/>
                        <a:pt x="337553" y="28655"/>
                      </a:cubicBezTo>
                      <a:cubicBezTo>
                        <a:pt x="339481" y="26455"/>
                        <a:pt x="341808" y="24767"/>
                        <a:pt x="344537" y="23590"/>
                      </a:cubicBezTo>
                      <a:cubicBezTo>
                        <a:pt x="347266" y="22414"/>
                        <a:pt x="350318" y="21825"/>
                        <a:pt x="353694" y="21825"/>
                      </a:cubicBezTo>
                      <a:cubicBezTo>
                        <a:pt x="357310" y="21825"/>
                        <a:pt x="360388" y="22405"/>
                        <a:pt x="362929" y="23565"/>
                      </a:cubicBezTo>
                      <a:cubicBezTo>
                        <a:pt x="365470" y="24724"/>
                        <a:pt x="367559" y="26285"/>
                        <a:pt x="369196" y="28246"/>
                      </a:cubicBezTo>
                      <a:cubicBezTo>
                        <a:pt x="370833" y="30207"/>
                        <a:pt x="372036" y="32509"/>
                        <a:pt x="372802" y="35152"/>
                      </a:cubicBezTo>
                      <a:cubicBezTo>
                        <a:pt x="373570" y="37796"/>
                        <a:pt x="373954" y="40618"/>
                        <a:pt x="373954" y="43619"/>
                      </a:cubicBezTo>
                      <a:close/>
                      <a:moveTo>
                        <a:pt x="365462" y="42647"/>
                      </a:moveTo>
                      <a:cubicBezTo>
                        <a:pt x="365563" y="38213"/>
                        <a:pt x="364577" y="34735"/>
                        <a:pt x="362501" y="32211"/>
                      </a:cubicBezTo>
                      <a:cubicBezTo>
                        <a:pt x="360426" y="29687"/>
                        <a:pt x="357346" y="28425"/>
                        <a:pt x="353262" y="28425"/>
                      </a:cubicBezTo>
                      <a:cubicBezTo>
                        <a:pt x="351169" y="28425"/>
                        <a:pt x="349333" y="28817"/>
                        <a:pt x="347755" y="29602"/>
                      </a:cubicBezTo>
                      <a:cubicBezTo>
                        <a:pt x="346176" y="30386"/>
                        <a:pt x="344855" y="31426"/>
                        <a:pt x="343791" y="32722"/>
                      </a:cubicBezTo>
                      <a:cubicBezTo>
                        <a:pt x="342727" y="34018"/>
                        <a:pt x="341903" y="35527"/>
                        <a:pt x="341320" y="37250"/>
                      </a:cubicBezTo>
                      <a:cubicBezTo>
                        <a:pt x="340737" y="38972"/>
                        <a:pt x="340411" y="40771"/>
                        <a:pt x="340342" y="42647"/>
                      </a:cubicBezTo>
                      <a:close/>
                      <a:moveTo>
                        <a:pt x="452430" y="46433"/>
                      </a:moveTo>
                      <a:cubicBezTo>
                        <a:pt x="452430" y="50457"/>
                        <a:pt x="451995" y="54073"/>
                        <a:pt x="451126" y="57279"/>
                      </a:cubicBezTo>
                      <a:cubicBezTo>
                        <a:pt x="450255" y="60485"/>
                        <a:pt x="448977" y="63205"/>
                        <a:pt x="447288" y="65439"/>
                      </a:cubicBezTo>
                      <a:cubicBezTo>
                        <a:pt x="445600" y="67673"/>
                        <a:pt x="443511" y="69395"/>
                        <a:pt x="441021" y="70606"/>
                      </a:cubicBezTo>
                      <a:cubicBezTo>
                        <a:pt x="438532" y="71816"/>
                        <a:pt x="435684" y="72422"/>
                        <a:pt x="432478" y="72422"/>
                      </a:cubicBezTo>
                      <a:cubicBezTo>
                        <a:pt x="431114" y="72422"/>
                        <a:pt x="429851" y="72285"/>
                        <a:pt x="428691" y="72013"/>
                      </a:cubicBezTo>
                      <a:cubicBezTo>
                        <a:pt x="427532" y="71740"/>
                        <a:pt x="426398" y="71313"/>
                        <a:pt x="425289" y="70734"/>
                      </a:cubicBezTo>
                      <a:cubicBezTo>
                        <a:pt x="424181" y="70154"/>
                        <a:pt x="423081" y="69420"/>
                        <a:pt x="421990" y="68534"/>
                      </a:cubicBezTo>
                      <a:cubicBezTo>
                        <a:pt x="420898" y="67647"/>
                        <a:pt x="419739" y="66607"/>
                        <a:pt x="418511" y="65413"/>
                      </a:cubicBezTo>
                      <a:lnTo>
                        <a:pt x="418511" y="88435"/>
                      </a:lnTo>
                      <a:cubicBezTo>
                        <a:pt x="418511" y="88707"/>
                        <a:pt x="418442" y="88946"/>
                        <a:pt x="418306" y="89151"/>
                      </a:cubicBezTo>
                      <a:cubicBezTo>
                        <a:pt x="418170" y="89355"/>
                        <a:pt x="417948" y="89526"/>
                        <a:pt x="417641" y="89662"/>
                      </a:cubicBezTo>
                      <a:cubicBezTo>
                        <a:pt x="417334" y="89799"/>
                        <a:pt x="416908" y="89901"/>
                        <a:pt x="416362" y="89969"/>
                      </a:cubicBezTo>
                      <a:cubicBezTo>
                        <a:pt x="415816" y="90038"/>
                        <a:pt x="415117" y="90072"/>
                        <a:pt x="414265" y="90072"/>
                      </a:cubicBezTo>
                      <a:cubicBezTo>
                        <a:pt x="413446" y="90072"/>
                        <a:pt x="412764" y="90038"/>
                        <a:pt x="412218" y="89969"/>
                      </a:cubicBezTo>
                      <a:cubicBezTo>
                        <a:pt x="411672" y="89901"/>
                        <a:pt x="411238" y="89799"/>
                        <a:pt x="410914" y="89662"/>
                      </a:cubicBezTo>
                      <a:cubicBezTo>
                        <a:pt x="410590" y="89526"/>
                        <a:pt x="410368" y="89355"/>
                        <a:pt x="410248" y="89151"/>
                      </a:cubicBezTo>
                      <a:cubicBezTo>
                        <a:pt x="410129" y="88946"/>
                        <a:pt x="410069" y="88707"/>
                        <a:pt x="410069" y="88435"/>
                      </a:cubicBezTo>
                      <a:lnTo>
                        <a:pt x="410069" y="24128"/>
                      </a:lnTo>
                      <a:cubicBezTo>
                        <a:pt x="410069" y="23821"/>
                        <a:pt x="410120" y="23573"/>
                        <a:pt x="410223" y="23386"/>
                      </a:cubicBezTo>
                      <a:cubicBezTo>
                        <a:pt x="410325" y="23198"/>
                        <a:pt x="410530" y="23036"/>
                        <a:pt x="410837" y="22900"/>
                      </a:cubicBezTo>
                      <a:cubicBezTo>
                        <a:pt x="411143" y="22763"/>
                        <a:pt x="411536" y="22669"/>
                        <a:pt x="412014" y="22618"/>
                      </a:cubicBezTo>
                      <a:cubicBezTo>
                        <a:pt x="412491" y="22567"/>
                        <a:pt x="413071" y="22542"/>
                        <a:pt x="413753" y="22542"/>
                      </a:cubicBezTo>
                      <a:cubicBezTo>
                        <a:pt x="414470" y="22542"/>
                        <a:pt x="415057" y="22567"/>
                        <a:pt x="415518" y="22618"/>
                      </a:cubicBezTo>
                      <a:cubicBezTo>
                        <a:pt x="415978" y="22669"/>
                        <a:pt x="416362" y="22763"/>
                        <a:pt x="416669" y="22900"/>
                      </a:cubicBezTo>
                      <a:cubicBezTo>
                        <a:pt x="416976" y="23036"/>
                        <a:pt x="417189" y="23198"/>
                        <a:pt x="417309" y="23386"/>
                      </a:cubicBezTo>
                      <a:cubicBezTo>
                        <a:pt x="417428" y="23573"/>
                        <a:pt x="417488" y="23821"/>
                        <a:pt x="417488" y="24128"/>
                      </a:cubicBezTo>
                      <a:lnTo>
                        <a:pt x="417488" y="30318"/>
                      </a:lnTo>
                      <a:cubicBezTo>
                        <a:pt x="418886" y="28885"/>
                        <a:pt x="420233" y="27640"/>
                        <a:pt x="421529" y="26583"/>
                      </a:cubicBezTo>
                      <a:cubicBezTo>
                        <a:pt x="422825" y="25526"/>
                        <a:pt x="424130" y="24648"/>
                        <a:pt x="425443" y="23948"/>
                      </a:cubicBezTo>
                      <a:cubicBezTo>
                        <a:pt x="426756" y="23249"/>
                        <a:pt x="428104" y="22721"/>
                        <a:pt x="429485" y="22363"/>
                      </a:cubicBezTo>
                      <a:cubicBezTo>
                        <a:pt x="430866" y="22004"/>
                        <a:pt x="432324" y="21825"/>
                        <a:pt x="433859" y="21825"/>
                      </a:cubicBezTo>
                      <a:cubicBezTo>
                        <a:pt x="437201" y="21825"/>
                        <a:pt x="440049" y="22473"/>
                        <a:pt x="442403" y="23769"/>
                      </a:cubicBezTo>
                      <a:cubicBezTo>
                        <a:pt x="444756" y="25065"/>
                        <a:pt x="446675" y="26839"/>
                        <a:pt x="448158" y="29090"/>
                      </a:cubicBezTo>
                      <a:cubicBezTo>
                        <a:pt x="449642" y="31341"/>
                        <a:pt x="450725" y="33959"/>
                        <a:pt x="451407" y="36943"/>
                      </a:cubicBezTo>
                      <a:cubicBezTo>
                        <a:pt x="452089" y="39927"/>
                        <a:pt x="452430" y="43090"/>
                        <a:pt x="452430" y="46433"/>
                      </a:cubicBezTo>
                      <a:close/>
                      <a:moveTo>
                        <a:pt x="443682" y="47405"/>
                      </a:moveTo>
                      <a:cubicBezTo>
                        <a:pt x="443682" y="45052"/>
                        <a:pt x="443501" y="42775"/>
                        <a:pt x="443141" y="40575"/>
                      </a:cubicBezTo>
                      <a:cubicBezTo>
                        <a:pt x="442781" y="38375"/>
                        <a:pt x="442163" y="36423"/>
                        <a:pt x="441288" y="34717"/>
                      </a:cubicBezTo>
                      <a:cubicBezTo>
                        <a:pt x="440413" y="33012"/>
                        <a:pt x="439237" y="31648"/>
                        <a:pt x="437762" y="30625"/>
                      </a:cubicBezTo>
                      <a:cubicBezTo>
                        <a:pt x="436287" y="29602"/>
                        <a:pt x="434450" y="29090"/>
                        <a:pt x="432255" y="29090"/>
                      </a:cubicBezTo>
                      <a:cubicBezTo>
                        <a:pt x="431156" y="29090"/>
                        <a:pt x="430075" y="29252"/>
                        <a:pt x="429011" y="29576"/>
                      </a:cubicBezTo>
                      <a:cubicBezTo>
                        <a:pt x="427947" y="29900"/>
                        <a:pt x="426866" y="30412"/>
                        <a:pt x="425769" y="31111"/>
                      </a:cubicBezTo>
                      <a:cubicBezTo>
                        <a:pt x="424671" y="31810"/>
                        <a:pt x="423521" y="32731"/>
                        <a:pt x="422320" y="33873"/>
                      </a:cubicBezTo>
                      <a:cubicBezTo>
                        <a:pt x="421119" y="35016"/>
                        <a:pt x="419849" y="36423"/>
                        <a:pt x="418511" y="38094"/>
                      </a:cubicBezTo>
                      <a:lnTo>
                        <a:pt x="418511" y="56409"/>
                      </a:lnTo>
                      <a:cubicBezTo>
                        <a:pt x="420845" y="59240"/>
                        <a:pt x="423058" y="61406"/>
                        <a:pt x="425151" y="62906"/>
                      </a:cubicBezTo>
                      <a:cubicBezTo>
                        <a:pt x="427244" y="64407"/>
                        <a:pt x="429441" y="65157"/>
                        <a:pt x="431739" y="65157"/>
                      </a:cubicBezTo>
                      <a:cubicBezTo>
                        <a:pt x="433867" y="65157"/>
                        <a:pt x="435694" y="64646"/>
                        <a:pt x="437221" y="63622"/>
                      </a:cubicBezTo>
                      <a:cubicBezTo>
                        <a:pt x="438749" y="62599"/>
                        <a:pt x="439984" y="61235"/>
                        <a:pt x="440927" y="59530"/>
                      </a:cubicBezTo>
                      <a:cubicBezTo>
                        <a:pt x="441871" y="57824"/>
                        <a:pt x="442566" y="55914"/>
                        <a:pt x="443012" y="53800"/>
                      </a:cubicBezTo>
                      <a:cubicBezTo>
                        <a:pt x="443458" y="51685"/>
                        <a:pt x="443682" y="49554"/>
                        <a:pt x="443682" y="47405"/>
                      </a:cubicBezTo>
                      <a:close/>
                      <a:moveTo>
                        <a:pt x="491550" y="27146"/>
                      </a:moveTo>
                      <a:cubicBezTo>
                        <a:pt x="491550" y="27896"/>
                        <a:pt x="491533" y="28527"/>
                        <a:pt x="491498" y="29039"/>
                      </a:cubicBezTo>
                      <a:cubicBezTo>
                        <a:pt x="491465" y="29550"/>
                        <a:pt x="491396" y="29951"/>
                        <a:pt x="491294" y="30241"/>
                      </a:cubicBezTo>
                      <a:cubicBezTo>
                        <a:pt x="491192" y="30531"/>
                        <a:pt x="491064" y="30753"/>
                        <a:pt x="490911" y="30906"/>
                      </a:cubicBezTo>
                      <a:cubicBezTo>
                        <a:pt x="490757" y="31060"/>
                        <a:pt x="490544" y="31136"/>
                        <a:pt x="490270" y="31136"/>
                      </a:cubicBezTo>
                      <a:cubicBezTo>
                        <a:pt x="489998" y="31136"/>
                        <a:pt x="489666" y="31060"/>
                        <a:pt x="489273" y="30906"/>
                      </a:cubicBezTo>
                      <a:cubicBezTo>
                        <a:pt x="488881" y="30753"/>
                        <a:pt x="488438" y="30599"/>
                        <a:pt x="487943" y="30446"/>
                      </a:cubicBezTo>
                      <a:cubicBezTo>
                        <a:pt x="487448" y="30292"/>
                        <a:pt x="486894" y="30147"/>
                        <a:pt x="486280" y="30011"/>
                      </a:cubicBezTo>
                      <a:cubicBezTo>
                        <a:pt x="485666" y="29874"/>
                        <a:pt x="485001" y="29806"/>
                        <a:pt x="484285" y="29806"/>
                      </a:cubicBezTo>
                      <a:cubicBezTo>
                        <a:pt x="483432" y="29806"/>
                        <a:pt x="482597" y="29977"/>
                        <a:pt x="481778" y="30318"/>
                      </a:cubicBezTo>
                      <a:cubicBezTo>
                        <a:pt x="480960" y="30659"/>
                        <a:pt x="480099" y="31222"/>
                        <a:pt x="479195" y="32006"/>
                      </a:cubicBezTo>
                      <a:cubicBezTo>
                        <a:pt x="478291" y="32790"/>
                        <a:pt x="477344" y="33831"/>
                        <a:pt x="476355" y="35127"/>
                      </a:cubicBezTo>
                      <a:cubicBezTo>
                        <a:pt x="475367" y="36423"/>
                        <a:pt x="474275" y="38009"/>
                        <a:pt x="473081" y="39885"/>
                      </a:cubicBezTo>
                      <a:lnTo>
                        <a:pt x="473081" y="70171"/>
                      </a:lnTo>
                      <a:cubicBezTo>
                        <a:pt x="473081" y="70444"/>
                        <a:pt x="473013" y="70674"/>
                        <a:pt x="472877" y="70861"/>
                      </a:cubicBezTo>
                      <a:cubicBezTo>
                        <a:pt x="472740" y="71049"/>
                        <a:pt x="472519" y="71211"/>
                        <a:pt x="472211" y="71347"/>
                      </a:cubicBezTo>
                      <a:cubicBezTo>
                        <a:pt x="471904" y="71484"/>
                        <a:pt x="471479" y="71586"/>
                        <a:pt x="470933" y="71654"/>
                      </a:cubicBezTo>
                      <a:cubicBezTo>
                        <a:pt x="470387" y="71723"/>
                        <a:pt x="469688" y="71757"/>
                        <a:pt x="468834" y="71757"/>
                      </a:cubicBezTo>
                      <a:cubicBezTo>
                        <a:pt x="468016" y="71757"/>
                        <a:pt x="467334" y="71723"/>
                        <a:pt x="466788" y="71654"/>
                      </a:cubicBezTo>
                      <a:cubicBezTo>
                        <a:pt x="466243" y="71586"/>
                        <a:pt x="465808" y="71484"/>
                        <a:pt x="465484" y="71347"/>
                      </a:cubicBezTo>
                      <a:cubicBezTo>
                        <a:pt x="465160" y="71211"/>
                        <a:pt x="464938" y="71049"/>
                        <a:pt x="464819" y="70861"/>
                      </a:cubicBezTo>
                      <a:cubicBezTo>
                        <a:pt x="464700" y="70674"/>
                        <a:pt x="464640" y="70444"/>
                        <a:pt x="464640" y="70171"/>
                      </a:cubicBezTo>
                      <a:lnTo>
                        <a:pt x="464640" y="24128"/>
                      </a:lnTo>
                      <a:cubicBezTo>
                        <a:pt x="464640" y="23855"/>
                        <a:pt x="464691" y="23624"/>
                        <a:pt x="464793" y="23437"/>
                      </a:cubicBezTo>
                      <a:cubicBezTo>
                        <a:pt x="464896" y="23249"/>
                        <a:pt x="465101" y="23079"/>
                        <a:pt x="465407" y="22925"/>
                      </a:cubicBezTo>
                      <a:cubicBezTo>
                        <a:pt x="465714" y="22772"/>
                        <a:pt x="466106" y="22669"/>
                        <a:pt x="466584" y="22618"/>
                      </a:cubicBezTo>
                      <a:cubicBezTo>
                        <a:pt x="467061" y="22567"/>
                        <a:pt x="467692" y="22542"/>
                        <a:pt x="468476" y="22542"/>
                      </a:cubicBezTo>
                      <a:cubicBezTo>
                        <a:pt x="469227" y="22542"/>
                        <a:pt x="469850" y="22567"/>
                        <a:pt x="470344" y="22618"/>
                      </a:cubicBezTo>
                      <a:cubicBezTo>
                        <a:pt x="470839" y="22669"/>
                        <a:pt x="471222" y="22772"/>
                        <a:pt x="471495" y="22925"/>
                      </a:cubicBezTo>
                      <a:cubicBezTo>
                        <a:pt x="471768" y="23079"/>
                        <a:pt x="471964" y="23249"/>
                        <a:pt x="472083" y="23437"/>
                      </a:cubicBezTo>
                      <a:cubicBezTo>
                        <a:pt x="472202" y="23624"/>
                        <a:pt x="472262" y="23855"/>
                        <a:pt x="472262" y="24128"/>
                      </a:cubicBezTo>
                      <a:lnTo>
                        <a:pt x="472262" y="30829"/>
                      </a:lnTo>
                      <a:cubicBezTo>
                        <a:pt x="473525" y="28988"/>
                        <a:pt x="474709" y="27487"/>
                        <a:pt x="475818" y="26327"/>
                      </a:cubicBezTo>
                      <a:cubicBezTo>
                        <a:pt x="476927" y="25168"/>
                        <a:pt x="477976" y="24255"/>
                        <a:pt x="478964" y="23590"/>
                      </a:cubicBezTo>
                      <a:cubicBezTo>
                        <a:pt x="479954" y="22925"/>
                        <a:pt x="480934" y="22465"/>
                        <a:pt x="481907" y="22209"/>
                      </a:cubicBezTo>
                      <a:cubicBezTo>
                        <a:pt x="482878" y="21953"/>
                        <a:pt x="483859" y="21825"/>
                        <a:pt x="484848" y="21825"/>
                      </a:cubicBezTo>
                      <a:cubicBezTo>
                        <a:pt x="485291" y="21825"/>
                        <a:pt x="485795" y="21851"/>
                        <a:pt x="486357" y="21902"/>
                      </a:cubicBezTo>
                      <a:cubicBezTo>
                        <a:pt x="486920" y="21953"/>
                        <a:pt x="487508" y="22047"/>
                        <a:pt x="488122" y="22183"/>
                      </a:cubicBezTo>
                      <a:cubicBezTo>
                        <a:pt x="488736" y="22320"/>
                        <a:pt x="489290" y="22473"/>
                        <a:pt x="489785" y="22644"/>
                      </a:cubicBezTo>
                      <a:cubicBezTo>
                        <a:pt x="490279" y="22814"/>
                        <a:pt x="490629" y="22985"/>
                        <a:pt x="490833" y="23155"/>
                      </a:cubicBezTo>
                      <a:cubicBezTo>
                        <a:pt x="491038" y="23326"/>
                        <a:pt x="491174" y="23488"/>
                        <a:pt x="491243" y="23641"/>
                      </a:cubicBezTo>
                      <a:cubicBezTo>
                        <a:pt x="491311" y="23795"/>
                        <a:pt x="491371" y="23991"/>
                        <a:pt x="491422" y="24230"/>
                      </a:cubicBezTo>
                      <a:cubicBezTo>
                        <a:pt x="491473" y="24469"/>
                        <a:pt x="491507" y="24818"/>
                        <a:pt x="491524" y="25279"/>
                      </a:cubicBezTo>
                      <a:cubicBezTo>
                        <a:pt x="491541" y="25739"/>
                        <a:pt x="491550" y="26361"/>
                        <a:pt x="491550" y="27146"/>
                      </a:cubicBezTo>
                      <a:close/>
                      <a:moveTo>
                        <a:pt x="541512" y="46638"/>
                      </a:moveTo>
                      <a:cubicBezTo>
                        <a:pt x="541512" y="50389"/>
                        <a:pt x="541018" y="53842"/>
                        <a:pt x="540029" y="56997"/>
                      </a:cubicBezTo>
                      <a:cubicBezTo>
                        <a:pt x="539039" y="60152"/>
                        <a:pt x="537565" y="62872"/>
                        <a:pt x="535604" y="65157"/>
                      </a:cubicBezTo>
                      <a:cubicBezTo>
                        <a:pt x="533643" y="67442"/>
                        <a:pt x="531187" y="69224"/>
                        <a:pt x="528236" y="70503"/>
                      </a:cubicBezTo>
                      <a:cubicBezTo>
                        <a:pt x="525286" y="71782"/>
                        <a:pt x="521867" y="72422"/>
                        <a:pt x="517979" y="72422"/>
                      </a:cubicBezTo>
                      <a:cubicBezTo>
                        <a:pt x="514193" y="72422"/>
                        <a:pt x="510893" y="71859"/>
                        <a:pt x="508079" y="70734"/>
                      </a:cubicBezTo>
                      <a:cubicBezTo>
                        <a:pt x="505266" y="69608"/>
                        <a:pt x="502921" y="67971"/>
                        <a:pt x="501045" y="65822"/>
                      </a:cubicBezTo>
                      <a:cubicBezTo>
                        <a:pt x="499169" y="63674"/>
                        <a:pt x="497770" y="61064"/>
                        <a:pt x="496850" y="57995"/>
                      </a:cubicBezTo>
                      <a:cubicBezTo>
                        <a:pt x="495929" y="54925"/>
                        <a:pt x="495468" y="51446"/>
                        <a:pt x="495468" y="47558"/>
                      </a:cubicBezTo>
                      <a:cubicBezTo>
                        <a:pt x="495468" y="43807"/>
                        <a:pt x="495955" y="40353"/>
                        <a:pt x="496927" y="37199"/>
                      </a:cubicBezTo>
                      <a:cubicBezTo>
                        <a:pt x="497899" y="34044"/>
                        <a:pt x="499365" y="31324"/>
                        <a:pt x="501326" y="29039"/>
                      </a:cubicBezTo>
                      <a:cubicBezTo>
                        <a:pt x="503287" y="26754"/>
                        <a:pt x="505734" y="24980"/>
                        <a:pt x="508668" y="23718"/>
                      </a:cubicBezTo>
                      <a:cubicBezTo>
                        <a:pt x="511601" y="22456"/>
                        <a:pt x="515029" y="21825"/>
                        <a:pt x="518951" y="21825"/>
                      </a:cubicBezTo>
                      <a:cubicBezTo>
                        <a:pt x="522736" y="21825"/>
                        <a:pt x="526037" y="22388"/>
                        <a:pt x="528851" y="23514"/>
                      </a:cubicBezTo>
                      <a:cubicBezTo>
                        <a:pt x="531664" y="24639"/>
                        <a:pt x="534009" y="26276"/>
                        <a:pt x="535885" y="28425"/>
                      </a:cubicBezTo>
                      <a:cubicBezTo>
                        <a:pt x="537760" y="30574"/>
                        <a:pt x="539167" y="33183"/>
                        <a:pt x="540105" y="36252"/>
                      </a:cubicBezTo>
                      <a:cubicBezTo>
                        <a:pt x="541043" y="39322"/>
                        <a:pt x="541512" y="42784"/>
                        <a:pt x="541512" y="46638"/>
                      </a:cubicBezTo>
                      <a:close/>
                      <a:moveTo>
                        <a:pt x="532764" y="47200"/>
                      </a:moveTo>
                      <a:cubicBezTo>
                        <a:pt x="532764" y="44711"/>
                        <a:pt x="532532" y="42357"/>
                        <a:pt x="532067" y="40140"/>
                      </a:cubicBezTo>
                      <a:cubicBezTo>
                        <a:pt x="531602" y="37923"/>
                        <a:pt x="530836" y="35979"/>
                        <a:pt x="529770" y="34308"/>
                      </a:cubicBezTo>
                      <a:cubicBezTo>
                        <a:pt x="528703" y="32637"/>
                        <a:pt x="527257" y="31315"/>
                        <a:pt x="525433" y="30343"/>
                      </a:cubicBezTo>
                      <a:cubicBezTo>
                        <a:pt x="523610" y="29371"/>
                        <a:pt x="521338" y="28885"/>
                        <a:pt x="518619" y="28885"/>
                      </a:cubicBezTo>
                      <a:cubicBezTo>
                        <a:pt x="516107" y="28885"/>
                        <a:pt x="513948" y="29329"/>
                        <a:pt x="512141" y="30215"/>
                      </a:cubicBezTo>
                      <a:cubicBezTo>
                        <a:pt x="510334" y="31102"/>
                        <a:pt x="508845" y="32356"/>
                        <a:pt x="507675" y="33976"/>
                      </a:cubicBezTo>
                      <a:cubicBezTo>
                        <a:pt x="506506" y="35596"/>
                        <a:pt x="505636" y="37514"/>
                        <a:pt x="505069" y="39731"/>
                      </a:cubicBezTo>
                      <a:cubicBezTo>
                        <a:pt x="504501" y="41948"/>
                        <a:pt x="504217" y="44369"/>
                        <a:pt x="504217" y="46996"/>
                      </a:cubicBezTo>
                      <a:cubicBezTo>
                        <a:pt x="504217" y="49520"/>
                        <a:pt x="504449" y="51890"/>
                        <a:pt x="504914" y="54107"/>
                      </a:cubicBezTo>
                      <a:cubicBezTo>
                        <a:pt x="505379" y="56324"/>
                        <a:pt x="506153" y="58259"/>
                        <a:pt x="507237" y="59913"/>
                      </a:cubicBezTo>
                      <a:cubicBezTo>
                        <a:pt x="508321" y="61567"/>
                        <a:pt x="509775" y="62881"/>
                        <a:pt x="511599" y="63853"/>
                      </a:cubicBezTo>
                      <a:cubicBezTo>
                        <a:pt x="513423" y="64825"/>
                        <a:pt x="515694" y="65311"/>
                        <a:pt x="518413" y="65311"/>
                      </a:cubicBezTo>
                      <a:cubicBezTo>
                        <a:pt x="520891" y="65311"/>
                        <a:pt x="523042" y="64867"/>
                        <a:pt x="524866" y="63981"/>
                      </a:cubicBezTo>
                      <a:cubicBezTo>
                        <a:pt x="526689" y="63094"/>
                        <a:pt x="528187" y="61849"/>
                        <a:pt x="529356" y="60246"/>
                      </a:cubicBezTo>
                      <a:cubicBezTo>
                        <a:pt x="530527" y="58643"/>
                        <a:pt x="531387" y="56733"/>
                        <a:pt x="531938" y="54516"/>
                      </a:cubicBezTo>
                      <a:cubicBezTo>
                        <a:pt x="532489" y="52299"/>
                        <a:pt x="532764" y="49861"/>
                        <a:pt x="532764" y="47200"/>
                      </a:cubicBezTo>
                      <a:close/>
                      <a:moveTo>
                        <a:pt x="562676" y="72217"/>
                      </a:moveTo>
                      <a:cubicBezTo>
                        <a:pt x="562676" y="75628"/>
                        <a:pt x="562419" y="78382"/>
                        <a:pt x="561908" y="80479"/>
                      </a:cubicBezTo>
                      <a:cubicBezTo>
                        <a:pt x="561397" y="82577"/>
                        <a:pt x="560594" y="84342"/>
                        <a:pt x="559504" y="85774"/>
                      </a:cubicBezTo>
                      <a:cubicBezTo>
                        <a:pt x="558412" y="87207"/>
                        <a:pt x="557014" y="88290"/>
                        <a:pt x="555308" y="89023"/>
                      </a:cubicBezTo>
                      <a:cubicBezTo>
                        <a:pt x="553603" y="89756"/>
                        <a:pt x="551540" y="90123"/>
                        <a:pt x="549118" y="90123"/>
                      </a:cubicBezTo>
                      <a:cubicBezTo>
                        <a:pt x="548026" y="90123"/>
                        <a:pt x="547098" y="90055"/>
                        <a:pt x="546330" y="89918"/>
                      </a:cubicBezTo>
                      <a:cubicBezTo>
                        <a:pt x="545562" y="89782"/>
                        <a:pt x="544974" y="89628"/>
                        <a:pt x="544565" y="89458"/>
                      </a:cubicBezTo>
                      <a:cubicBezTo>
                        <a:pt x="544155" y="89287"/>
                        <a:pt x="543874" y="89091"/>
                        <a:pt x="543721" y="88870"/>
                      </a:cubicBezTo>
                      <a:cubicBezTo>
                        <a:pt x="543568" y="88648"/>
                        <a:pt x="543456" y="88392"/>
                        <a:pt x="543389" y="88102"/>
                      </a:cubicBezTo>
                      <a:cubicBezTo>
                        <a:pt x="543320" y="87812"/>
                        <a:pt x="543277" y="87514"/>
                        <a:pt x="543260" y="87207"/>
                      </a:cubicBezTo>
                      <a:cubicBezTo>
                        <a:pt x="543243" y="86900"/>
                        <a:pt x="543234" y="86525"/>
                        <a:pt x="543235" y="86081"/>
                      </a:cubicBezTo>
                      <a:cubicBezTo>
                        <a:pt x="543234" y="85467"/>
                        <a:pt x="543260" y="84939"/>
                        <a:pt x="543311" y="84495"/>
                      </a:cubicBezTo>
                      <a:cubicBezTo>
                        <a:pt x="543363" y="84052"/>
                        <a:pt x="543448" y="83694"/>
                        <a:pt x="543568" y="83421"/>
                      </a:cubicBezTo>
                      <a:cubicBezTo>
                        <a:pt x="543687" y="83148"/>
                        <a:pt x="543823" y="82952"/>
                        <a:pt x="543976" y="82833"/>
                      </a:cubicBezTo>
                      <a:cubicBezTo>
                        <a:pt x="544130" y="82713"/>
                        <a:pt x="544326" y="82654"/>
                        <a:pt x="544565" y="82654"/>
                      </a:cubicBezTo>
                      <a:cubicBezTo>
                        <a:pt x="544770" y="82654"/>
                        <a:pt x="545171" y="82696"/>
                        <a:pt x="545767" y="82782"/>
                      </a:cubicBezTo>
                      <a:cubicBezTo>
                        <a:pt x="546364" y="82867"/>
                        <a:pt x="547055" y="82909"/>
                        <a:pt x="547839" y="82909"/>
                      </a:cubicBezTo>
                      <a:cubicBezTo>
                        <a:pt x="548964" y="82909"/>
                        <a:pt x="549928" y="82739"/>
                        <a:pt x="550729" y="82398"/>
                      </a:cubicBezTo>
                      <a:cubicBezTo>
                        <a:pt x="551531" y="82057"/>
                        <a:pt x="552188" y="81503"/>
                        <a:pt x="552699" y="80735"/>
                      </a:cubicBezTo>
                      <a:cubicBezTo>
                        <a:pt x="553211" y="79968"/>
                        <a:pt x="553586" y="78970"/>
                        <a:pt x="553825" y="77742"/>
                      </a:cubicBezTo>
                      <a:cubicBezTo>
                        <a:pt x="554063" y="76515"/>
                        <a:pt x="554183" y="74656"/>
                        <a:pt x="554183" y="72166"/>
                      </a:cubicBezTo>
                      <a:lnTo>
                        <a:pt x="554183" y="24128"/>
                      </a:lnTo>
                      <a:cubicBezTo>
                        <a:pt x="554183" y="23889"/>
                        <a:pt x="554251" y="23667"/>
                        <a:pt x="554387" y="23462"/>
                      </a:cubicBezTo>
                      <a:cubicBezTo>
                        <a:pt x="554524" y="23258"/>
                        <a:pt x="554754" y="23087"/>
                        <a:pt x="555079" y="22951"/>
                      </a:cubicBezTo>
                      <a:cubicBezTo>
                        <a:pt x="555402" y="22814"/>
                        <a:pt x="555837" y="22712"/>
                        <a:pt x="556383" y="22644"/>
                      </a:cubicBezTo>
                      <a:cubicBezTo>
                        <a:pt x="556928" y="22576"/>
                        <a:pt x="557610" y="22542"/>
                        <a:pt x="558429" y="22542"/>
                      </a:cubicBezTo>
                      <a:cubicBezTo>
                        <a:pt x="559248" y="22542"/>
                        <a:pt x="559930" y="22576"/>
                        <a:pt x="560475" y="22644"/>
                      </a:cubicBezTo>
                      <a:cubicBezTo>
                        <a:pt x="561021" y="22712"/>
                        <a:pt x="561456" y="22814"/>
                        <a:pt x="561780" y="22951"/>
                      </a:cubicBezTo>
                      <a:cubicBezTo>
                        <a:pt x="562104" y="23087"/>
                        <a:pt x="562335" y="23258"/>
                        <a:pt x="562471" y="23462"/>
                      </a:cubicBezTo>
                      <a:cubicBezTo>
                        <a:pt x="562607" y="23667"/>
                        <a:pt x="562676" y="23889"/>
                        <a:pt x="562676" y="24128"/>
                      </a:cubicBezTo>
                      <a:close/>
                      <a:moveTo>
                        <a:pt x="563647" y="8575"/>
                      </a:moveTo>
                      <a:cubicBezTo>
                        <a:pt x="563647" y="10553"/>
                        <a:pt x="563272" y="11900"/>
                        <a:pt x="562522" y="12617"/>
                      </a:cubicBezTo>
                      <a:cubicBezTo>
                        <a:pt x="561772" y="13333"/>
                        <a:pt x="560391" y="13691"/>
                        <a:pt x="558378" y="13691"/>
                      </a:cubicBezTo>
                      <a:cubicBezTo>
                        <a:pt x="556400" y="13691"/>
                        <a:pt x="555053" y="13341"/>
                        <a:pt x="554337" y="12642"/>
                      </a:cubicBezTo>
                      <a:cubicBezTo>
                        <a:pt x="553620" y="11943"/>
                        <a:pt x="553262" y="10621"/>
                        <a:pt x="553262" y="8677"/>
                      </a:cubicBezTo>
                      <a:cubicBezTo>
                        <a:pt x="553262" y="6699"/>
                        <a:pt x="553629" y="5352"/>
                        <a:pt x="554362" y="4636"/>
                      </a:cubicBezTo>
                      <a:cubicBezTo>
                        <a:pt x="555095" y="3920"/>
                        <a:pt x="556468" y="3561"/>
                        <a:pt x="558480" y="3561"/>
                      </a:cubicBezTo>
                      <a:cubicBezTo>
                        <a:pt x="560493" y="3561"/>
                        <a:pt x="561857" y="3911"/>
                        <a:pt x="562573" y="4610"/>
                      </a:cubicBezTo>
                      <a:cubicBezTo>
                        <a:pt x="563289" y="5309"/>
                        <a:pt x="563647" y="6631"/>
                        <a:pt x="563647" y="8575"/>
                      </a:cubicBezTo>
                      <a:close/>
                      <a:moveTo>
                        <a:pt x="617358" y="45154"/>
                      </a:moveTo>
                      <a:cubicBezTo>
                        <a:pt x="617357" y="46484"/>
                        <a:pt x="617023" y="47430"/>
                        <a:pt x="616356" y="47993"/>
                      </a:cubicBezTo>
                      <a:cubicBezTo>
                        <a:pt x="615687" y="48556"/>
                        <a:pt x="614925" y="48837"/>
                        <a:pt x="614068" y="48837"/>
                      </a:cubicBezTo>
                      <a:lnTo>
                        <a:pt x="583745" y="48837"/>
                      </a:lnTo>
                      <a:cubicBezTo>
                        <a:pt x="583745" y="51395"/>
                        <a:pt x="584002" y="53698"/>
                        <a:pt x="584517" y="55744"/>
                      </a:cubicBezTo>
                      <a:cubicBezTo>
                        <a:pt x="585030" y="57790"/>
                        <a:pt x="585887" y="59547"/>
                        <a:pt x="587086" y="61013"/>
                      </a:cubicBezTo>
                      <a:cubicBezTo>
                        <a:pt x="588287" y="62480"/>
                        <a:pt x="589846" y="63605"/>
                        <a:pt x="591765" y="64390"/>
                      </a:cubicBezTo>
                      <a:cubicBezTo>
                        <a:pt x="593684" y="65174"/>
                        <a:pt x="596032" y="65566"/>
                        <a:pt x="598808" y="65566"/>
                      </a:cubicBezTo>
                      <a:cubicBezTo>
                        <a:pt x="601001" y="65566"/>
                        <a:pt x="602955" y="65387"/>
                        <a:pt x="604669" y="65029"/>
                      </a:cubicBezTo>
                      <a:cubicBezTo>
                        <a:pt x="606382" y="64671"/>
                        <a:pt x="607864" y="64270"/>
                        <a:pt x="609116" y="63827"/>
                      </a:cubicBezTo>
                      <a:cubicBezTo>
                        <a:pt x="610366" y="63384"/>
                        <a:pt x="611395" y="62983"/>
                        <a:pt x="612200" y="62625"/>
                      </a:cubicBezTo>
                      <a:cubicBezTo>
                        <a:pt x="613006" y="62267"/>
                        <a:pt x="613614" y="62088"/>
                        <a:pt x="614026" y="62088"/>
                      </a:cubicBezTo>
                      <a:cubicBezTo>
                        <a:pt x="614265" y="62088"/>
                        <a:pt x="614479" y="62147"/>
                        <a:pt x="614668" y="62267"/>
                      </a:cubicBezTo>
                      <a:cubicBezTo>
                        <a:pt x="614857" y="62386"/>
                        <a:pt x="615002" y="62565"/>
                        <a:pt x="615105" y="62804"/>
                      </a:cubicBezTo>
                      <a:cubicBezTo>
                        <a:pt x="615208" y="63043"/>
                        <a:pt x="615285" y="63375"/>
                        <a:pt x="615337" y="63801"/>
                      </a:cubicBezTo>
                      <a:cubicBezTo>
                        <a:pt x="615388" y="64228"/>
                        <a:pt x="615414" y="64748"/>
                        <a:pt x="615414" y="65362"/>
                      </a:cubicBezTo>
                      <a:cubicBezTo>
                        <a:pt x="615414" y="65805"/>
                        <a:pt x="615397" y="66189"/>
                        <a:pt x="615362" y="66513"/>
                      </a:cubicBezTo>
                      <a:cubicBezTo>
                        <a:pt x="615328" y="66837"/>
                        <a:pt x="615285" y="67127"/>
                        <a:pt x="615235" y="67383"/>
                      </a:cubicBezTo>
                      <a:cubicBezTo>
                        <a:pt x="615183" y="67638"/>
                        <a:pt x="615098" y="67869"/>
                        <a:pt x="614978" y="68073"/>
                      </a:cubicBezTo>
                      <a:cubicBezTo>
                        <a:pt x="614859" y="68278"/>
                        <a:pt x="614705" y="68474"/>
                        <a:pt x="614518" y="68662"/>
                      </a:cubicBezTo>
                      <a:cubicBezTo>
                        <a:pt x="614331" y="68849"/>
                        <a:pt x="613776" y="69156"/>
                        <a:pt x="612855" y="69582"/>
                      </a:cubicBezTo>
                      <a:cubicBezTo>
                        <a:pt x="611934" y="70009"/>
                        <a:pt x="610741" y="70427"/>
                        <a:pt x="609274" y="70836"/>
                      </a:cubicBezTo>
                      <a:cubicBezTo>
                        <a:pt x="607807" y="71245"/>
                        <a:pt x="606111" y="71612"/>
                        <a:pt x="604184" y="71936"/>
                      </a:cubicBezTo>
                      <a:cubicBezTo>
                        <a:pt x="602257" y="72260"/>
                        <a:pt x="600201" y="72422"/>
                        <a:pt x="598019" y="72422"/>
                      </a:cubicBezTo>
                      <a:cubicBezTo>
                        <a:pt x="594233" y="72422"/>
                        <a:pt x="590916" y="71893"/>
                        <a:pt x="588068" y="70836"/>
                      </a:cubicBezTo>
                      <a:cubicBezTo>
                        <a:pt x="585220" y="69779"/>
                        <a:pt x="582825" y="68210"/>
                        <a:pt x="580881" y="66129"/>
                      </a:cubicBezTo>
                      <a:cubicBezTo>
                        <a:pt x="578937" y="64049"/>
                        <a:pt x="577470" y="61440"/>
                        <a:pt x="576480" y="58302"/>
                      </a:cubicBezTo>
                      <a:cubicBezTo>
                        <a:pt x="575492" y="55164"/>
                        <a:pt x="574997" y="51515"/>
                        <a:pt x="574997" y="47354"/>
                      </a:cubicBezTo>
                      <a:cubicBezTo>
                        <a:pt x="574997" y="43397"/>
                        <a:pt x="575509" y="39842"/>
                        <a:pt x="576532" y="36687"/>
                      </a:cubicBezTo>
                      <a:cubicBezTo>
                        <a:pt x="577555" y="33532"/>
                        <a:pt x="579030" y="30855"/>
                        <a:pt x="580957" y="28655"/>
                      </a:cubicBezTo>
                      <a:cubicBezTo>
                        <a:pt x="582884" y="26455"/>
                        <a:pt x="585212" y="24767"/>
                        <a:pt x="587941" y="23590"/>
                      </a:cubicBezTo>
                      <a:cubicBezTo>
                        <a:pt x="590669" y="22414"/>
                        <a:pt x="593721" y="21825"/>
                        <a:pt x="597098" y="21825"/>
                      </a:cubicBezTo>
                      <a:cubicBezTo>
                        <a:pt x="600714" y="21825"/>
                        <a:pt x="603791" y="22405"/>
                        <a:pt x="606333" y="23565"/>
                      </a:cubicBezTo>
                      <a:cubicBezTo>
                        <a:pt x="608873" y="24724"/>
                        <a:pt x="610963" y="26285"/>
                        <a:pt x="612599" y="28246"/>
                      </a:cubicBezTo>
                      <a:cubicBezTo>
                        <a:pt x="614236" y="30207"/>
                        <a:pt x="615438" y="32509"/>
                        <a:pt x="616206" y="35152"/>
                      </a:cubicBezTo>
                      <a:cubicBezTo>
                        <a:pt x="616974" y="37796"/>
                        <a:pt x="617357" y="40618"/>
                        <a:pt x="617358" y="43619"/>
                      </a:cubicBezTo>
                      <a:close/>
                      <a:moveTo>
                        <a:pt x="608865" y="42647"/>
                      </a:moveTo>
                      <a:cubicBezTo>
                        <a:pt x="608967" y="38213"/>
                        <a:pt x="607980" y="34735"/>
                        <a:pt x="605905" y="32211"/>
                      </a:cubicBezTo>
                      <a:cubicBezTo>
                        <a:pt x="603829" y="29687"/>
                        <a:pt x="600749" y="28425"/>
                        <a:pt x="596666" y="28425"/>
                      </a:cubicBezTo>
                      <a:cubicBezTo>
                        <a:pt x="594572" y="28425"/>
                        <a:pt x="592737" y="28817"/>
                        <a:pt x="591158" y="29602"/>
                      </a:cubicBezTo>
                      <a:cubicBezTo>
                        <a:pt x="589579" y="30386"/>
                        <a:pt x="588258" y="31426"/>
                        <a:pt x="587194" y="32722"/>
                      </a:cubicBezTo>
                      <a:cubicBezTo>
                        <a:pt x="586130" y="34018"/>
                        <a:pt x="585307" y="35527"/>
                        <a:pt x="584723" y="37250"/>
                      </a:cubicBezTo>
                      <a:cubicBezTo>
                        <a:pt x="584140" y="38972"/>
                        <a:pt x="583815" y="40771"/>
                        <a:pt x="583745" y="42647"/>
                      </a:cubicBezTo>
                      <a:close/>
                      <a:moveTo>
                        <a:pt x="662761" y="63162"/>
                      </a:moveTo>
                      <a:cubicBezTo>
                        <a:pt x="662761" y="63742"/>
                        <a:pt x="662743" y="64245"/>
                        <a:pt x="662709" y="64671"/>
                      </a:cubicBezTo>
                      <a:cubicBezTo>
                        <a:pt x="662676" y="65097"/>
                        <a:pt x="662616" y="65456"/>
                        <a:pt x="662530" y="65746"/>
                      </a:cubicBezTo>
                      <a:cubicBezTo>
                        <a:pt x="662445" y="66035"/>
                        <a:pt x="662342" y="66291"/>
                        <a:pt x="662223" y="66513"/>
                      </a:cubicBezTo>
                      <a:cubicBezTo>
                        <a:pt x="662104" y="66735"/>
                        <a:pt x="661831" y="67059"/>
                        <a:pt x="661405" y="67485"/>
                      </a:cubicBezTo>
                      <a:cubicBezTo>
                        <a:pt x="660978" y="67911"/>
                        <a:pt x="660254" y="68440"/>
                        <a:pt x="659231" y="69071"/>
                      </a:cubicBezTo>
                      <a:cubicBezTo>
                        <a:pt x="658208" y="69702"/>
                        <a:pt x="657056" y="70265"/>
                        <a:pt x="655778" y="70759"/>
                      </a:cubicBezTo>
                      <a:cubicBezTo>
                        <a:pt x="654499" y="71254"/>
                        <a:pt x="653109" y="71654"/>
                        <a:pt x="651608" y="71961"/>
                      </a:cubicBezTo>
                      <a:cubicBezTo>
                        <a:pt x="650108" y="72268"/>
                        <a:pt x="648555" y="72422"/>
                        <a:pt x="646952" y="72422"/>
                      </a:cubicBezTo>
                      <a:cubicBezTo>
                        <a:pt x="643644" y="72422"/>
                        <a:pt x="640711" y="71876"/>
                        <a:pt x="638153" y="70785"/>
                      </a:cubicBezTo>
                      <a:cubicBezTo>
                        <a:pt x="635595" y="69693"/>
                        <a:pt x="633455" y="68099"/>
                        <a:pt x="631732" y="66001"/>
                      </a:cubicBezTo>
                      <a:cubicBezTo>
                        <a:pt x="630010" y="63904"/>
                        <a:pt x="628697" y="61329"/>
                        <a:pt x="627793" y="58276"/>
                      </a:cubicBezTo>
                      <a:cubicBezTo>
                        <a:pt x="626889" y="55224"/>
                        <a:pt x="626437" y="51702"/>
                        <a:pt x="626437" y="47712"/>
                      </a:cubicBezTo>
                      <a:cubicBezTo>
                        <a:pt x="626437" y="43176"/>
                        <a:pt x="626991" y="39279"/>
                        <a:pt x="628100" y="36022"/>
                      </a:cubicBezTo>
                      <a:cubicBezTo>
                        <a:pt x="629209" y="32765"/>
                        <a:pt x="630726" y="30096"/>
                        <a:pt x="632653" y="28016"/>
                      </a:cubicBezTo>
                      <a:cubicBezTo>
                        <a:pt x="634580" y="25935"/>
                        <a:pt x="636849" y="24392"/>
                        <a:pt x="639458" y="23386"/>
                      </a:cubicBezTo>
                      <a:cubicBezTo>
                        <a:pt x="642067" y="22380"/>
                        <a:pt x="644889" y="21876"/>
                        <a:pt x="647924" y="21876"/>
                      </a:cubicBezTo>
                      <a:cubicBezTo>
                        <a:pt x="649391" y="21876"/>
                        <a:pt x="650815" y="22013"/>
                        <a:pt x="652196" y="22286"/>
                      </a:cubicBezTo>
                      <a:cubicBezTo>
                        <a:pt x="653578" y="22559"/>
                        <a:pt x="654848" y="22917"/>
                        <a:pt x="656007" y="23360"/>
                      </a:cubicBezTo>
                      <a:cubicBezTo>
                        <a:pt x="657167" y="23803"/>
                        <a:pt x="658199" y="24315"/>
                        <a:pt x="659103" y="24895"/>
                      </a:cubicBezTo>
                      <a:cubicBezTo>
                        <a:pt x="660007" y="25475"/>
                        <a:pt x="660663" y="25969"/>
                        <a:pt x="661073" y="26379"/>
                      </a:cubicBezTo>
                      <a:cubicBezTo>
                        <a:pt x="661481" y="26788"/>
                        <a:pt x="661763" y="27112"/>
                        <a:pt x="661917" y="27351"/>
                      </a:cubicBezTo>
                      <a:cubicBezTo>
                        <a:pt x="662070" y="27589"/>
                        <a:pt x="662198" y="27871"/>
                        <a:pt x="662301" y="28195"/>
                      </a:cubicBezTo>
                      <a:cubicBezTo>
                        <a:pt x="662402" y="28519"/>
                        <a:pt x="662471" y="28885"/>
                        <a:pt x="662505" y="29295"/>
                      </a:cubicBezTo>
                      <a:cubicBezTo>
                        <a:pt x="662539" y="29704"/>
                        <a:pt x="662556" y="30215"/>
                        <a:pt x="662556" y="30829"/>
                      </a:cubicBezTo>
                      <a:cubicBezTo>
                        <a:pt x="662556" y="32159"/>
                        <a:pt x="662402" y="33089"/>
                        <a:pt x="662096" y="33618"/>
                      </a:cubicBezTo>
                      <a:cubicBezTo>
                        <a:pt x="661789" y="34146"/>
                        <a:pt x="661414" y="34411"/>
                        <a:pt x="660970" y="34411"/>
                      </a:cubicBezTo>
                      <a:cubicBezTo>
                        <a:pt x="660458" y="34411"/>
                        <a:pt x="659870" y="34129"/>
                        <a:pt x="659205" y="33566"/>
                      </a:cubicBezTo>
                      <a:cubicBezTo>
                        <a:pt x="658540" y="33004"/>
                        <a:pt x="657696" y="32381"/>
                        <a:pt x="656673" y="31699"/>
                      </a:cubicBezTo>
                      <a:cubicBezTo>
                        <a:pt x="655649" y="31017"/>
                        <a:pt x="654413" y="30395"/>
                        <a:pt x="652964" y="29832"/>
                      </a:cubicBezTo>
                      <a:cubicBezTo>
                        <a:pt x="651514" y="29269"/>
                        <a:pt x="649800" y="28988"/>
                        <a:pt x="647823" y="28988"/>
                      </a:cubicBezTo>
                      <a:cubicBezTo>
                        <a:pt x="643763" y="28988"/>
                        <a:pt x="640651" y="30548"/>
                        <a:pt x="638485" y="33669"/>
                      </a:cubicBezTo>
                      <a:cubicBezTo>
                        <a:pt x="636320" y="36789"/>
                        <a:pt x="635237" y="41317"/>
                        <a:pt x="635237" y="47251"/>
                      </a:cubicBezTo>
                      <a:cubicBezTo>
                        <a:pt x="635237" y="50219"/>
                        <a:pt x="635518" y="52819"/>
                        <a:pt x="636081" y="55053"/>
                      </a:cubicBezTo>
                      <a:cubicBezTo>
                        <a:pt x="636644" y="57287"/>
                        <a:pt x="637471" y="59155"/>
                        <a:pt x="638562" y="60655"/>
                      </a:cubicBezTo>
                      <a:cubicBezTo>
                        <a:pt x="639654" y="62156"/>
                        <a:pt x="640992" y="63273"/>
                        <a:pt x="642578" y="64006"/>
                      </a:cubicBezTo>
                      <a:cubicBezTo>
                        <a:pt x="644164" y="64739"/>
                        <a:pt x="645980" y="65106"/>
                        <a:pt x="648026" y="65106"/>
                      </a:cubicBezTo>
                      <a:cubicBezTo>
                        <a:pt x="649970" y="65106"/>
                        <a:pt x="651676" y="64799"/>
                        <a:pt x="653142" y="64185"/>
                      </a:cubicBezTo>
                      <a:cubicBezTo>
                        <a:pt x="654609" y="63571"/>
                        <a:pt x="655880" y="62898"/>
                        <a:pt x="656954" y="62164"/>
                      </a:cubicBezTo>
                      <a:cubicBezTo>
                        <a:pt x="658029" y="61431"/>
                        <a:pt x="658932" y="60766"/>
                        <a:pt x="659666" y="60169"/>
                      </a:cubicBezTo>
                      <a:cubicBezTo>
                        <a:pt x="660398" y="59572"/>
                        <a:pt x="660970" y="59274"/>
                        <a:pt x="661380" y="59274"/>
                      </a:cubicBezTo>
                      <a:cubicBezTo>
                        <a:pt x="661619" y="59274"/>
                        <a:pt x="661822" y="59342"/>
                        <a:pt x="661993" y="59478"/>
                      </a:cubicBezTo>
                      <a:cubicBezTo>
                        <a:pt x="662163" y="59615"/>
                        <a:pt x="662309" y="59845"/>
                        <a:pt x="662428" y="60169"/>
                      </a:cubicBezTo>
                      <a:cubicBezTo>
                        <a:pt x="662547" y="60493"/>
                        <a:pt x="662633" y="60902"/>
                        <a:pt x="662684" y="61397"/>
                      </a:cubicBezTo>
                      <a:cubicBezTo>
                        <a:pt x="662735" y="61892"/>
                        <a:pt x="662761" y="62480"/>
                        <a:pt x="662761" y="63162"/>
                      </a:cubicBezTo>
                      <a:close/>
                      <a:moveTo>
                        <a:pt x="697259" y="66794"/>
                      </a:moveTo>
                      <a:cubicBezTo>
                        <a:pt x="697259" y="67783"/>
                        <a:pt x="697192" y="68568"/>
                        <a:pt x="697054" y="69148"/>
                      </a:cubicBezTo>
                      <a:cubicBezTo>
                        <a:pt x="696918" y="69727"/>
                        <a:pt x="696713" y="70154"/>
                        <a:pt x="696441" y="70427"/>
                      </a:cubicBezTo>
                      <a:cubicBezTo>
                        <a:pt x="696168" y="70699"/>
                        <a:pt x="695759" y="70955"/>
                        <a:pt x="695213" y="71194"/>
                      </a:cubicBezTo>
                      <a:cubicBezTo>
                        <a:pt x="694667" y="71433"/>
                        <a:pt x="694045" y="71629"/>
                        <a:pt x="693345" y="71782"/>
                      </a:cubicBezTo>
                      <a:cubicBezTo>
                        <a:pt x="692646" y="71936"/>
                        <a:pt x="691904" y="72064"/>
                        <a:pt x="691120" y="72166"/>
                      </a:cubicBezTo>
                      <a:cubicBezTo>
                        <a:pt x="690335" y="72268"/>
                        <a:pt x="689552" y="72319"/>
                        <a:pt x="688767" y="72319"/>
                      </a:cubicBezTo>
                      <a:cubicBezTo>
                        <a:pt x="686380" y="72319"/>
                        <a:pt x="684333" y="72004"/>
                        <a:pt x="682628" y="71373"/>
                      </a:cubicBezTo>
                      <a:cubicBezTo>
                        <a:pt x="680923" y="70742"/>
                        <a:pt x="679524" y="69787"/>
                        <a:pt x="678433" y="68508"/>
                      </a:cubicBezTo>
                      <a:cubicBezTo>
                        <a:pt x="677341" y="67229"/>
                        <a:pt x="676548" y="65609"/>
                        <a:pt x="676054" y="63648"/>
                      </a:cubicBezTo>
                      <a:cubicBezTo>
                        <a:pt x="675559" y="61687"/>
                        <a:pt x="675312" y="59376"/>
                        <a:pt x="675312" y="56716"/>
                      </a:cubicBezTo>
                      <a:lnTo>
                        <a:pt x="675312" y="29806"/>
                      </a:lnTo>
                      <a:lnTo>
                        <a:pt x="668866" y="29806"/>
                      </a:lnTo>
                      <a:cubicBezTo>
                        <a:pt x="668355" y="29806"/>
                        <a:pt x="667945" y="29533"/>
                        <a:pt x="667638" y="28988"/>
                      </a:cubicBezTo>
                      <a:cubicBezTo>
                        <a:pt x="667331" y="28442"/>
                        <a:pt x="667177" y="27555"/>
                        <a:pt x="667177" y="26327"/>
                      </a:cubicBezTo>
                      <a:cubicBezTo>
                        <a:pt x="667177" y="25679"/>
                        <a:pt x="667220" y="25134"/>
                        <a:pt x="667306" y="24690"/>
                      </a:cubicBezTo>
                      <a:cubicBezTo>
                        <a:pt x="667391" y="24247"/>
                        <a:pt x="667501" y="23880"/>
                        <a:pt x="667638" y="23590"/>
                      </a:cubicBezTo>
                      <a:cubicBezTo>
                        <a:pt x="667775" y="23300"/>
                        <a:pt x="667954" y="23096"/>
                        <a:pt x="668176" y="22976"/>
                      </a:cubicBezTo>
                      <a:cubicBezTo>
                        <a:pt x="668397" y="22857"/>
                        <a:pt x="668644" y="22797"/>
                        <a:pt x="668917" y="22797"/>
                      </a:cubicBezTo>
                      <a:lnTo>
                        <a:pt x="675312" y="22797"/>
                      </a:lnTo>
                      <a:lnTo>
                        <a:pt x="675312" y="11849"/>
                      </a:lnTo>
                      <a:cubicBezTo>
                        <a:pt x="675312" y="11611"/>
                        <a:pt x="675372" y="11389"/>
                        <a:pt x="675491" y="11184"/>
                      </a:cubicBezTo>
                      <a:cubicBezTo>
                        <a:pt x="675611" y="10980"/>
                        <a:pt x="675832" y="10801"/>
                        <a:pt x="676156" y="10647"/>
                      </a:cubicBezTo>
                      <a:cubicBezTo>
                        <a:pt x="676480" y="10494"/>
                        <a:pt x="676915" y="10383"/>
                        <a:pt x="677461" y="10314"/>
                      </a:cubicBezTo>
                      <a:cubicBezTo>
                        <a:pt x="678006" y="10246"/>
                        <a:pt x="678688" y="10212"/>
                        <a:pt x="679507" y="10212"/>
                      </a:cubicBezTo>
                      <a:cubicBezTo>
                        <a:pt x="680360" y="10212"/>
                        <a:pt x="681059" y="10246"/>
                        <a:pt x="681605" y="10314"/>
                      </a:cubicBezTo>
                      <a:cubicBezTo>
                        <a:pt x="682151" y="10383"/>
                        <a:pt x="682576" y="10494"/>
                        <a:pt x="682883" y="10647"/>
                      </a:cubicBezTo>
                      <a:cubicBezTo>
                        <a:pt x="683191" y="10801"/>
                        <a:pt x="683413" y="10980"/>
                        <a:pt x="683549" y="11184"/>
                      </a:cubicBezTo>
                      <a:cubicBezTo>
                        <a:pt x="683685" y="11389"/>
                        <a:pt x="683754" y="11611"/>
                        <a:pt x="683754" y="11849"/>
                      </a:cubicBezTo>
                      <a:lnTo>
                        <a:pt x="683754" y="22797"/>
                      </a:lnTo>
                      <a:lnTo>
                        <a:pt x="695571" y="22797"/>
                      </a:lnTo>
                      <a:cubicBezTo>
                        <a:pt x="695844" y="22797"/>
                        <a:pt x="696083" y="22857"/>
                        <a:pt x="696288" y="22976"/>
                      </a:cubicBezTo>
                      <a:cubicBezTo>
                        <a:pt x="696492" y="23096"/>
                        <a:pt x="696672" y="23300"/>
                        <a:pt x="696825" y="23590"/>
                      </a:cubicBezTo>
                      <a:cubicBezTo>
                        <a:pt x="696978" y="23880"/>
                        <a:pt x="697089" y="24247"/>
                        <a:pt x="697157" y="24690"/>
                      </a:cubicBezTo>
                      <a:cubicBezTo>
                        <a:pt x="697225" y="25134"/>
                        <a:pt x="697259" y="25679"/>
                        <a:pt x="697259" y="26327"/>
                      </a:cubicBezTo>
                      <a:cubicBezTo>
                        <a:pt x="697259" y="27555"/>
                        <a:pt x="697106" y="28442"/>
                        <a:pt x="696799" y="28988"/>
                      </a:cubicBezTo>
                      <a:cubicBezTo>
                        <a:pt x="696492" y="29533"/>
                        <a:pt x="696083" y="29806"/>
                        <a:pt x="695571" y="29806"/>
                      </a:cubicBezTo>
                      <a:lnTo>
                        <a:pt x="683754" y="29806"/>
                      </a:lnTo>
                      <a:lnTo>
                        <a:pt x="683754" y="55488"/>
                      </a:lnTo>
                      <a:cubicBezTo>
                        <a:pt x="683754" y="58660"/>
                        <a:pt x="684222" y="61056"/>
                        <a:pt x="685161" y="62676"/>
                      </a:cubicBezTo>
                      <a:cubicBezTo>
                        <a:pt x="686098" y="64296"/>
                        <a:pt x="687778" y="65106"/>
                        <a:pt x="690199" y="65106"/>
                      </a:cubicBezTo>
                      <a:cubicBezTo>
                        <a:pt x="690984" y="65106"/>
                        <a:pt x="691683" y="65029"/>
                        <a:pt x="692297" y="64876"/>
                      </a:cubicBezTo>
                      <a:cubicBezTo>
                        <a:pt x="692911" y="64722"/>
                        <a:pt x="693457" y="64560"/>
                        <a:pt x="693934" y="64390"/>
                      </a:cubicBezTo>
                      <a:cubicBezTo>
                        <a:pt x="694411" y="64219"/>
                        <a:pt x="694821" y="64057"/>
                        <a:pt x="695162" y="63904"/>
                      </a:cubicBezTo>
                      <a:cubicBezTo>
                        <a:pt x="695503" y="63750"/>
                        <a:pt x="695809" y="63674"/>
                        <a:pt x="696083" y="63674"/>
                      </a:cubicBezTo>
                      <a:cubicBezTo>
                        <a:pt x="696253" y="63674"/>
                        <a:pt x="696415" y="63716"/>
                        <a:pt x="696569" y="63801"/>
                      </a:cubicBezTo>
                      <a:cubicBezTo>
                        <a:pt x="696722" y="63887"/>
                        <a:pt x="696842" y="64049"/>
                        <a:pt x="696927" y="64287"/>
                      </a:cubicBezTo>
                      <a:cubicBezTo>
                        <a:pt x="697013" y="64526"/>
                        <a:pt x="697089" y="64850"/>
                        <a:pt x="697157" y="65260"/>
                      </a:cubicBezTo>
                      <a:cubicBezTo>
                        <a:pt x="697225" y="65669"/>
                        <a:pt x="697259" y="66180"/>
                        <a:pt x="697259" y="6679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8" name="Полилиния: фигура 177">
                  <a:extLst>
                    <a:ext uri="{FF2B5EF4-FFF2-40B4-BE49-F238E27FC236}">
                      <a16:creationId xmlns:a16="http://schemas.microsoft.com/office/drawing/2014/main" id="{DC7A6DCA-136F-474E-AC41-C53FC7739334}"/>
                    </a:ext>
                  </a:extLst>
                </p:cNvPr>
                <p:cNvSpPr/>
                <p:nvPr/>
              </p:nvSpPr>
              <p:spPr>
                <a:xfrm>
                  <a:off x="578664" y="1836258"/>
                  <a:ext cx="25937" cy="25937"/>
                </a:xfrm>
                <a:custGeom>
                  <a:avLst/>
                  <a:gdLst>
                    <a:gd name="connsiteX0" fmla="*/ 60 w 25937"/>
                    <a:gd name="connsiteY0" fmla="*/ 13141 h 25937"/>
                    <a:gd name="connsiteX1" fmla="*/ 3872 w 25937"/>
                    <a:gd name="connsiteY1" fmla="*/ 3984 h 25937"/>
                    <a:gd name="connsiteX2" fmla="*/ 13004 w 25937"/>
                    <a:gd name="connsiteY2" fmla="*/ 198 h 25937"/>
                    <a:gd name="connsiteX3" fmla="*/ 22187 w 25937"/>
                    <a:gd name="connsiteY3" fmla="*/ 3984 h 25937"/>
                    <a:gd name="connsiteX4" fmla="*/ 25998 w 25937"/>
                    <a:gd name="connsiteY4" fmla="*/ 13141 h 25937"/>
                    <a:gd name="connsiteX5" fmla="*/ 22187 w 25937"/>
                    <a:gd name="connsiteY5" fmla="*/ 22324 h 25937"/>
                    <a:gd name="connsiteX6" fmla="*/ 13004 w 25937"/>
                    <a:gd name="connsiteY6" fmla="*/ 26136 h 25937"/>
                    <a:gd name="connsiteX7" fmla="*/ 3872 w 25937"/>
                    <a:gd name="connsiteY7" fmla="*/ 22324 h 25937"/>
                    <a:gd name="connsiteX8" fmla="*/ 60 w 25937"/>
                    <a:gd name="connsiteY8" fmla="*/ 13141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141"/>
                      </a:moveTo>
                      <a:cubicBezTo>
                        <a:pt x="60" y="9560"/>
                        <a:pt x="1331" y="6508"/>
                        <a:pt x="3872" y="3984"/>
                      </a:cubicBezTo>
                      <a:cubicBezTo>
                        <a:pt x="6412" y="1460"/>
                        <a:pt x="9456" y="198"/>
                        <a:pt x="13004" y="198"/>
                      </a:cubicBezTo>
                      <a:cubicBezTo>
                        <a:pt x="16585" y="198"/>
                        <a:pt x="19646" y="1460"/>
                        <a:pt x="22187" y="3984"/>
                      </a:cubicBezTo>
                      <a:cubicBezTo>
                        <a:pt x="24728" y="6508"/>
                        <a:pt x="25998" y="9560"/>
                        <a:pt x="25998" y="13141"/>
                      </a:cubicBezTo>
                      <a:cubicBezTo>
                        <a:pt x="25998" y="16722"/>
                        <a:pt x="24728" y="19783"/>
                        <a:pt x="22187" y="22324"/>
                      </a:cubicBezTo>
                      <a:cubicBezTo>
                        <a:pt x="19646" y="24865"/>
                        <a:pt x="16585" y="26136"/>
                        <a:pt x="13004" y="26136"/>
                      </a:cubicBezTo>
                      <a:cubicBezTo>
                        <a:pt x="9456" y="26136"/>
                        <a:pt x="6412" y="24865"/>
                        <a:pt x="3872" y="22324"/>
                      </a:cubicBezTo>
                      <a:cubicBezTo>
                        <a:pt x="1331" y="19783"/>
                        <a:pt x="60" y="16722"/>
                        <a:pt x="60" y="1314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79" name="Полилиния: фигура 178">
                  <a:extLst>
                    <a:ext uri="{FF2B5EF4-FFF2-40B4-BE49-F238E27FC236}">
                      <a16:creationId xmlns:a16="http://schemas.microsoft.com/office/drawing/2014/main" id="{99D852BC-6E3F-4570-8960-C9767997F9AF}"/>
                    </a:ext>
                  </a:extLst>
                </p:cNvPr>
                <p:cNvSpPr/>
                <p:nvPr/>
              </p:nvSpPr>
              <p:spPr>
                <a:xfrm>
                  <a:off x="668140" y="1814310"/>
                  <a:ext cx="388748" cy="72594"/>
                </a:xfrm>
                <a:custGeom>
                  <a:avLst/>
                  <a:gdLst>
                    <a:gd name="connsiteX0" fmla="*/ 48109 w 388748"/>
                    <a:gd name="connsiteY0" fmla="*/ 62459 h 72594"/>
                    <a:gd name="connsiteX1" fmla="*/ 48057 w 388748"/>
                    <a:gd name="connsiteY1" fmla="*/ 63891 h 72594"/>
                    <a:gd name="connsiteX2" fmla="*/ 47878 w 388748"/>
                    <a:gd name="connsiteY2" fmla="*/ 64966 h 72594"/>
                    <a:gd name="connsiteX3" fmla="*/ 47546 w 388748"/>
                    <a:gd name="connsiteY3" fmla="*/ 65784 h 72594"/>
                    <a:gd name="connsiteX4" fmla="*/ 46830 w 388748"/>
                    <a:gd name="connsiteY4" fmla="*/ 66654 h 72594"/>
                    <a:gd name="connsiteX5" fmla="*/ 44681 w 388748"/>
                    <a:gd name="connsiteY5" fmla="*/ 68214 h 72594"/>
                    <a:gd name="connsiteX6" fmla="*/ 40614 w 388748"/>
                    <a:gd name="connsiteY6" fmla="*/ 70261 h 72594"/>
                    <a:gd name="connsiteX7" fmla="*/ 35037 w 388748"/>
                    <a:gd name="connsiteY7" fmla="*/ 71949 h 72594"/>
                    <a:gd name="connsiteX8" fmla="*/ 28156 w 388748"/>
                    <a:gd name="connsiteY8" fmla="*/ 72639 h 72594"/>
                    <a:gd name="connsiteX9" fmla="*/ 16517 w 388748"/>
                    <a:gd name="connsiteY9" fmla="*/ 70491 h 72594"/>
                    <a:gd name="connsiteX10" fmla="*/ 7667 w 388748"/>
                    <a:gd name="connsiteY10" fmla="*/ 64147 h 72594"/>
                    <a:gd name="connsiteX11" fmla="*/ 2039 w 388748"/>
                    <a:gd name="connsiteY11" fmla="*/ 53787 h 72594"/>
                    <a:gd name="connsiteX12" fmla="*/ 70 w 388748"/>
                    <a:gd name="connsiteY12" fmla="*/ 39591 h 72594"/>
                    <a:gd name="connsiteX13" fmla="*/ 2193 w 388748"/>
                    <a:gd name="connsiteY13" fmla="*/ 24908 h 72594"/>
                    <a:gd name="connsiteX14" fmla="*/ 8153 w 388748"/>
                    <a:gd name="connsiteY14" fmla="*/ 13985 h 72594"/>
                    <a:gd name="connsiteX15" fmla="*/ 17336 w 388748"/>
                    <a:gd name="connsiteY15" fmla="*/ 7156 h 72594"/>
                    <a:gd name="connsiteX16" fmla="*/ 29179 w 388748"/>
                    <a:gd name="connsiteY16" fmla="*/ 4802 h 72594"/>
                    <a:gd name="connsiteX17" fmla="*/ 34756 w 388748"/>
                    <a:gd name="connsiteY17" fmla="*/ 5339 h 72594"/>
                    <a:gd name="connsiteX18" fmla="*/ 39769 w 388748"/>
                    <a:gd name="connsiteY18" fmla="*/ 6695 h 72594"/>
                    <a:gd name="connsiteX19" fmla="*/ 43862 w 388748"/>
                    <a:gd name="connsiteY19" fmla="*/ 8588 h 72594"/>
                    <a:gd name="connsiteX20" fmla="*/ 46344 w 388748"/>
                    <a:gd name="connsiteY20" fmla="*/ 10353 h 72594"/>
                    <a:gd name="connsiteX21" fmla="*/ 47239 w 388748"/>
                    <a:gd name="connsiteY21" fmla="*/ 11402 h 72594"/>
                    <a:gd name="connsiteX22" fmla="*/ 47571 w 388748"/>
                    <a:gd name="connsiteY22" fmla="*/ 12246 h 72594"/>
                    <a:gd name="connsiteX23" fmla="*/ 47776 w 388748"/>
                    <a:gd name="connsiteY23" fmla="*/ 13397 h 72594"/>
                    <a:gd name="connsiteX24" fmla="*/ 47853 w 388748"/>
                    <a:gd name="connsiteY24" fmla="*/ 14983 h 72594"/>
                    <a:gd name="connsiteX25" fmla="*/ 47750 w 388748"/>
                    <a:gd name="connsiteY25" fmla="*/ 16722 h 72594"/>
                    <a:gd name="connsiteX26" fmla="*/ 47441 w 388748"/>
                    <a:gd name="connsiteY26" fmla="*/ 17925 h 72594"/>
                    <a:gd name="connsiteX27" fmla="*/ 46953 w 388748"/>
                    <a:gd name="connsiteY27" fmla="*/ 18641 h 72594"/>
                    <a:gd name="connsiteX28" fmla="*/ 46258 w 388748"/>
                    <a:gd name="connsiteY28" fmla="*/ 18871 h 72594"/>
                    <a:gd name="connsiteX29" fmla="*/ 44252 w 388748"/>
                    <a:gd name="connsiteY29" fmla="*/ 17873 h 72594"/>
                    <a:gd name="connsiteX30" fmla="*/ 40935 w 388748"/>
                    <a:gd name="connsiteY30" fmla="*/ 15674 h 72594"/>
                    <a:gd name="connsiteX31" fmla="*/ 35997 w 388748"/>
                    <a:gd name="connsiteY31" fmla="*/ 13474 h 72594"/>
                    <a:gd name="connsiteX32" fmla="*/ 29028 w 388748"/>
                    <a:gd name="connsiteY32" fmla="*/ 12476 h 72594"/>
                    <a:gd name="connsiteX33" fmla="*/ 20979 w 388748"/>
                    <a:gd name="connsiteY33" fmla="*/ 14241 h 72594"/>
                    <a:gd name="connsiteX34" fmla="*/ 14781 w 388748"/>
                    <a:gd name="connsiteY34" fmla="*/ 19434 h 72594"/>
                    <a:gd name="connsiteX35" fmla="*/ 10795 w 388748"/>
                    <a:gd name="connsiteY35" fmla="*/ 27798 h 72594"/>
                    <a:gd name="connsiteX36" fmla="*/ 9381 w 388748"/>
                    <a:gd name="connsiteY36" fmla="*/ 39079 h 72594"/>
                    <a:gd name="connsiteX37" fmla="*/ 10744 w 388748"/>
                    <a:gd name="connsiteY37" fmla="*/ 50206 h 72594"/>
                    <a:gd name="connsiteX38" fmla="*/ 14653 w 388748"/>
                    <a:gd name="connsiteY38" fmla="*/ 58289 h 72594"/>
                    <a:gd name="connsiteX39" fmla="*/ 20902 w 388748"/>
                    <a:gd name="connsiteY39" fmla="*/ 63201 h 72594"/>
                    <a:gd name="connsiteX40" fmla="*/ 29285 w 388748"/>
                    <a:gd name="connsiteY40" fmla="*/ 64863 h 72594"/>
                    <a:gd name="connsiteX41" fmla="*/ 36202 w 388748"/>
                    <a:gd name="connsiteY41" fmla="*/ 63891 h 72594"/>
                    <a:gd name="connsiteX42" fmla="*/ 41242 w 388748"/>
                    <a:gd name="connsiteY42" fmla="*/ 61717 h 72594"/>
                    <a:gd name="connsiteX43" fmla="*/ 44662 w 388748"/>
                    <a:gd name="connsiteY43" fmla="*/ 59543 h 72594"/>
                    <a:gd name="connsiteX44" fmla="*/ 46771 w 388748"/>
                    <a:gd name="connsiteY44" fmla="*/ 58571 h 72594"/>
                    <a:gd name="connsiteX45" fmla="*/ 47389 w 388748"/>
                    <a:gd name="connsiteY45" fmla="*/ 58724 h 72594"/>
                    <a:gd name="connsiteX46" fmla="*/ 47800 w 388748"/>
                    <a:gd name="connsiteY46" fmla="*/ 59312 h 72594"/>
                    <a:gd name="connsiteX47" fmla="*/ 48031 w 388748"/>
                    <a:gd name="connsiteY47" fmla="*/ 60515 h 72594"/>
                    <a:gd name="connsiteX48" fmla="*/ 48109 w 388748"/>
                    <a:gd name="connsiteY48" fmla="*/ 62459 h 72594"/>
                    <a:gd name="connsiteX49" fmla="*/ 97153 w 388748"/>
                    <a:gd name="connsiteY49" fmla="*/ 70542 h 72594"/>
                    <a:gd name="connsiteX50" fmla="*/ 96949 w 388748"/>
                    <a:gd name="connsiteY50" fmla="*/ 71233 h 72594"/>
                    <a:gd name="connsiteX51" fmla="*/ 96284 w 388748"/>
                    <a:gd name="connsiteY51" fmla="*/ 71719 h 72594"/>
                    <a:gd name="connsiteX52" fmla="*/ 95005 w 388748"/>
                    <a:gd name="connsiteY52" fmla="*/ 72026 h 72594"/>
                    <a:gd name="connsiteX53" fmla="*/ 92958 w 388748"/>
                    <a:gd name="connsiteY53" fmla="*/ 72128 h 72594"/>
                    <a:gd name="connsiteX54" fmla="*/ 90861 w 388748"/>
                    <a:gd name="connsiteY54" fmla="*/ 72026 h 72594"/>
                    <a:gd name="connsiteX55" fmla="*/ 89582 w 388748"/>
                    <a:gd name="connsiteY55" fmla="*/ 71719 h 72594"/>
                    <a:gd name="connsiteX56" fmla="*/ 88917 w 388748"/>
                    <a:gd name="connsiteY56" fmla="*/ 71233 h 72594"/>
                    <a:gd name="connsiteX57" fmla="*/ 88712 w 388748"/>
                    <a:gd name="connsiteY57" fmla="*/ 70542 h 72594"/>
                    <a:gd name="connsiteX58" fmla="*/ 88712 w 388748"/>
                    <a:gd name="connsiteY58" fmla="*/ 43581 h 72594"/>
                    <a:gd name="connsiteX59" fmla="*/ 88098 w 388748"/>
                    <a:gd name="connsiteY59" fmla="*/ 37237 h 72594"/>
                    <a:gd name="connsiteX60" fmla="*/ 86308 w 388748"/>
                    <a:gd name="connsiteY60" fmla="*/ 33093 h 72594"/>
                    <a:gd name="connsiteX61" fmla="*/ 83264 w 388748"/>
                    <a:gd name="connsiteY61" fmla="*/ 30433 h 72594"/>
                    <a:gd name="connsiteX62" fmla="*/ 78941 w 388748"/>
                    <a:gd name="connsiteY62" fmla="*/ 29512 h 72594"/>
                    <a:gd name="connsiteX63" fmla="*/ 72597 w 388748"/>
                    <a:gd name="connsiteY63" fmla="*/ 31763 h 72594"/>
                    <a:gd name="connsiteX64" fmla="*/ 65946 w 388748"/>
                    <a:gd name="connsiteY64" fmla="*/ 38363 h 72594"/>
                    <a:gd name="connsiteX65" fmla="*/ 65946 w 388748"/>
                    <a:gd name="connsiteY65" fmla="*/ 70542 h 72594"/>
                    <a:gd name="connsiteX66" fmla="*/ 65742 w 388748"/>
                    <a:gd name="connsiteY66" fmla="*/ 71233 h 72594"/>
                    <a:gd name="connsiteX67" fmla="*/ 65077 w 388748"/>
                    <a:gd name="connsiteY67" fmla="*/ 71719 h 72594"/>
                    <a:gd name="connsiteX68" fmla="*/ 63798 w 388748"/>
                    <a:gd name="connsiteY68" fmla="*/ 72026 h 72594"/>
                    <a:gd name="connsiteX69" fmla="*/ 61700 w 388748"/>
                    <a:gd name="connsiteY69" fmla="*/ 72128 h 72594"/>
                    <a:gd name="connsiteX70" fmla="*/ 59654 w 388748"/>
                    <a:gd name="connsiteY70" fmla="*/ 72026 h 72594"/>
                    <a:gd name="connsiteX71" fmla="*/ 58349 w 388748"/>
                    <a:gd name="connsiteY71" fmla="*/ 71719 h 72594"/>
                    <a:gd name="connsiteX72" fmla="*/ 57684 w 388748"/>
                    <a:gd name="connsiteY72" fmla="*/ 71233 h 72594"/>
                    <a:gd name="connsiteX73" fmla="*/ 57505 w 388748"/>
                    <a:gd name="connsiteY73" fmla="*/ 70542 h 72594"/>
                    <a:gd name="connsiteX74" fmla="*/ 57505 w 388748"/>
                    <a:gd name="connsiteY74" fmla="*/ 2193 h 72594"/>
                    <a:gd name="connsiteX75" fmla="*/ 57684 w 388748"/>
                    <a:gd name="connsiteY75" fmla="*/ 1477 h 72594"/>
                    <a:gd name="connsiteX76" fmla="*/ 58349 w 388748"/>
                    <a:gd name="connsiteY76" fmla="*/ 965 h 72594"/>
                    <a:gd name="connsiteX77" fmla="*/ 59654 w 388748"/>
                    <a:gd name="connsiteY77" fmla="*/ 658 h 72594"/>
                    <a:gd name="connsiteX78" fmla="*/ 61700 w 388748"/>
                    <a:gd name="connsiteY78" fmla="*/ 556 h 72594"/>
                    <a:gd name="connsiteX79" fmla="*/ 63798 w 388748"/>
                    <a:gd name="connsiteY79" fmla="*/ 658 h 72594"/>
                    <a:gd name="connsiteX80" fmla="*/ 65077 w 388748"/>
                    <a:gd name="connsiteY80" fmla="*/ 965 h 72594"/>
                    <a:gd name="connsiteX81" fmla="*/ 65742 w 388748"/>
                    <a:gd name="connsiteY81" fmla="*/ 1477 h 72594"/>
                    <a:gd name="connsiteX82" fmla="*/ 65946 w 388748"/>
                    <a:gd name="connsiteY82" fmla="*/ 2193 h 72594"/>
                    <a:gd name="connsiteX83" fmla="*/ 65946 w 388748"/>
                    <a:gd name="connsiteY83" fmla="*/ 29768 h 72594"/>
                    <a:gd name="connsiteX84" fmla="*/ 73262 w 388748"/>
                    <a:gd name="connsiteY84" fmla="*/ 24064 h 72594"/>
                    <a:gd name="connsiteX85" fmla="*/ 80680 w 388748"/>
                    <a:gd name="connsiteY85" fmla="*/ 22196 h 72594"/>
                    <a:gd name="connsiteX86" fmla="*/ 88431 w 388748"/>
                    <a:gd name="connsiteY86" fmla="*/ 23757 h 72594"/>
                    <a:gd name="connsiteX87" fmla="*/ 93521 w 388748"/>
                    <a:gd name="connsiteY87" fmla="*/ 27926 h 72594"/>
                    <a:gd name="connsiteX88" fmla="*/ 96309 w 388748"/>
                    <a:gd name="connsiteY88" fmla="*/ 34040 h 72594"/>
                    <a:gd name="connsiteX89" fmla="*/ 97153 w 388748"/>
                    <a:gd name="connsiteY89" fmla="*/ 42507 h 72594"/>
                    <a:gd name="connsiteX90" fmla="*/ 151366 w 388748"/>
                    <a:gd name="connsiteY90" fmla="*/ 45525 h 72594"/>
                    <a:gd name="connsiteX91" fmla="*/ 150364 w 388748"/>
                    <a:gd name="connsiteY91" fmla="*/ 48364 h 72594"/>
                    <a:gd name="connsiteX92" fmla="*/ 148077 w 388748"/>
                    <a:gd name="connsiteY92" fmla="*/ 49209 h 72594"/>
                    <a:gd name="connsiteX93" fmla="*/ 117754 w 388748"/>
                    <a:gd name="connsiteY93" fmla="*/ 49209 h 72594"/>
                    <a:gd name="connsiteX94" fmla="*/ 118524 w 388748"/>
                    <a:gd name="connsiteY94" fmla="*/ 56115 h 72594"/>
                    <a:gd name="connsiteX95" fmla="*/ 121095 w 388748"/>
                    <a:gd name="connsiteY95" fmla="*/ 61384 h 72594"/>
                    <a:gd name="connsiteX96" fmla="*/ 125774 w 388748"/>
                    <a:gd name="connsiteY96" fmla="*/ 64761 h 72594"/>
                    <a:gd name="connsiteX97" fmla="*/ 132817 w 388748"/>
                    <a:gd name="connsiteY97" fmla="*/ 65938 h 72594"/>
                    <a:gd name="connsiteX98" fmla="*/ 138677 w 388748"/>
                    <a:gd name="connsiteY98" fmla="*/ 65400 h 72594"/>
                    <a:gd name="connsiteX99" fmla="*/ 143124 w 388748"/>
                    <a:gd name="connsiteY99" fmla="*/ 64198 h 72594"/>
                    <a:gd name="connsiteX100" fmla="*/ 146209 w 388748"/>
                    <a:gd name="connsiteY100" fmla="*/ 62996 h 72594"/>
                    <a:gd name="connsiteX101" fmla="*/ 148034 w 388748"/>
                    <a:gd name="connsiteY101" fmla="*/ 62459 h 72594"/>
                    <a:gd name="connsiteX102" fmla="*/ 148677 w 388748"/>
                    <a:gd name="connsiteY102" fmla="*/ 62638 h 72594"/>
                    <a:gd name="connsiteX103" fmla="*/ 149113 w 388748"/>
                    <a:gd name="connsiteY103" fmla="*/ 63175 h 72594"/>
                    <a:gd name="connsiteX104" fmla="*/ 149345 w 388748"/>
                    <a:gd name="connsiteY104" fmla="*/ 64173 h 72594"/>
                    <a:gd name="connsiteX105" fmla="*/ 149422 w 388748"/>
                    <a:gd name="connsiteY105" fmla="*/ 65733 h 72594"/>
                    <a:gd name="connsiteX106" fmla="*/ 149370 w 388748"/>
                    <a:gd name="connsiteY106" fmla="*/ 66884 h 72594"/>
                    <a:gd name="connsiteX107" fmla="*/ 149243 w 388748"/>
                    <a:gd name="connsiteY107" fmla="*/ 67754 h 72594"/>
                    <a:gd name="connsiteX108" fmla="*/ 148987 w 388748"/>
                    <a:gd name="connsiteY108" fmla="*/ 68444 h 72594"/>
                    <a:gd name="connsiteX109" fmla="*/ 148526 w 388748"/>
                    <a:gd name="connsiteY109" fmla="*/ 69033 h 72594"/>
                    <a:gd name="connsiteX110" fmla="*/ 146864 w 388748"/>
                    <a:gd name="connsiteY110" fmla="*/ 69954 h 72594"/>
                    <a:gd name="connsiteX111" fmla="*/ 143283 w 388748"/>
                    <a:gd name="connsiteY111" fmla="*/ 71207 h 72594"/>
                    <a:gd name="connsiteX112" fmla="*/ 138193 w 388748"/>
                    <a:gd name="connsiteY112" fmla="*/ 72307 h 72594"/>
                    <a:gd name="connsiteX113" fmla="*/ 132027 w 388748"/>
                    <a:gd name="connsiteY113" fmla="*/ 72793 h 72594"/>
                    <a:gd name="connsiteX114" fmla="*/ 122077 w 388748"/>
                    <a:gd name="connsiteY114" fmla="*/ 71207 h 72594"/>
                    <a:gd name="connsiteX115" fmla="*/ 114889 w 388748"/>
                    <a:gd name="connsiteY115" fmla="*/ 66500 h 72594"/>
                    <a:gd name="connsiteX116" fmla="*/ 110489 w 388748"/>
                    <a:gd name="connsiteY116" fmla="*/ 58673 h 72594"/>
                    <a:gd name="connsiteX117" fmla="*/ 109005 w 388748"/>
                    <a:gd name="connsiteY117" fmla="*/ 47725 h 72594"/>
                    <a:gd name="connsiteX118" fmla="*/ 110541 w 388748"/>
                    <a:gd name="connsiteY118" fmla="*/ 37058 h 72594"/>
                    <a:gd name="connsiteX119" fmla="*/ 114966 w 388748"/>
                    <a:gd name="connsiteY119" fmla="*/ 29026 h 72594"/>
                    <a:gd name="connsiteX120" fmla="*/ 121949 w 388748"/>
                    <a:gd name="connsiteY120" fmla="*/ 23961 h 72594"/>
                    <a:gd name="connsiteX121" fmla="*/ 131107 w 388748"/>
                    <a:gd name="connsiteY121" fmla="*/ 22196 h 72594"/>
                    <a:gd name="connsiteX122" fmla="*/ 140341 w 388748"/>
                    <a:gd name="connsiteY122" fmla="*/ 23936 h 72594"/>
                    <a:gd name="connsiteX123" fmla="*/ 146608 w 388748"/>
                    <a:gd name="connsiteY123" fmla="*/ 28617 h 72594"/>
                    <a:gd name="connsiteX124" fmla="*/ 150215 w 388748"/>
                    <a:gd name="connsiteY124" fmla="*/ 35523 h 72594"/>
                    <a:gd name="connsiteX125" fmla="*/ 151366 w 388748"/>
                    <a:gd name="connsiteY125" fmla="*/ 43990 h 72594"/>
                    <a:gd name="connsiteX126" fmla="*/ 142873 w 388748"/>
                    <a:gd name="connsiteY126" fmla="*/ 43018 h 72594"/>
                    <a:gd name="connsiteX127" fmla="*/ 139913 w 388748"/>
                    <a:gd name="connsiteY127" fmla="*/ 32582 h 72594"/>
                    <a:gd name="connsiteX128" fmla="*/ 130675 w 388748"/>
                    <a:gd name="connsiteY128" fmla="*/ 28796 h 72594"/>
                    <a:gd name="connsiteX129" fmla="*/ 125166 w 388748"/>
                    <a:gd name="connsiteY129" fmla="*/ 29973 h 72594"/>
                    <a:gd name="connsiteX130" fmla="*/ 121203 w 388748"/>
                    <a:gd name="connsiteY130" fmla="*/ 33093 h 72594"/>
                    <a:gd name="connsiteX131" fmla="*/ 118732 w 388748"/>
                    <a:gd name="connsiteY131" fmla="*/ 37621 h 72594"/>
                    <a:gd name="connsiteX132" fmla="*/ 117754 w 388748"/>
                    <a:gd name="connsiteY132" fmla="*/ 43018 h 72594"/>
                    <a:gd name="connsiteX133" fmla="*/ 196769 w 388748"/>
                    <a:gd name="connsiteY133" fmla="*/ 63533 h 72594"/>
                    <a:gd name="connsiteX134" fmla="*/ 196718 w 388748"/>
                    <a:gd name="connsiteY134" fmla="*/ 65042 h 72594"/>
                    <a:gd name="connsiteX135" fmla="*/ 196539 w 388748"/>
                    <a:gd name="connsiteY135" fmla="*/ 66117 h 72594"/>
                    <a:gd name="connsiteX136" fmla="*/ 196232 w 388748"/>
                    <a:gd name="connsiteY136" fmla="*/ 66884 h 72594"/>
                    <a:gd name="connsiteX137" fmla="*/ 195413 w 388748"/>
                    <a:gd name="connsiteY137" fmla="*/ 67856 h 72594"/>
                    <a:gd name="connsiteX138" fmla="*/ 193240 w 388748"/>
                    <a:gd name="connsiteY138" fmla="*/ 69442 h 72594"/>
                    <a:gd name="connsiteX139" fmla="*/ 189786 w 388748"/>
                    <a:gd name="connsiteY139" fmla="*/ 71130 h 72594"/>
                    <a:gd name="connsiteX140" fmla="*/ 185617 w 388748"/>
                    <a:gd name="connsiteY140" fmla="*/ 72332 h 72594"/>
                    <a:gd name="connsiteX141" fmla="*/ 180961 w 388748"/>
                    <a:gd name="connsiteY141" fmla="*/ 72793 h 72594"/>
                    <a:gd name="connsiteX142" fmla="*/ 172162 w 388748"/>
                    <a:gd name="connsiteY142" fmla="*/ 71156 h 72594"/>
                    <a:gd name="connsiteX143" fmla="*/ 165741 w 388748"/>
                    <a:gd name="connsiteY143" fmla="*/ 66372 h 72594"/>
                    <a:gd name="connsiteX144" fmla="*/ 161801 w 388748"/>
                    <a:gd name="connsiteY144" fmla="*/ 58647 h 72594"/>
                    <a:gd name="connsiteX145" fmla="*/ 160446 w 388748"/>
                    <a:gd name="connsiteY145" fmla="*/ 48083 h 72594"/>
                    <a:gd name="connsiteX146" fmla="*/ 162109 w 388748"/>
                    <a:gd name="connsiteY146" fmla="*/ 36393 h 72594"/>
                    <a:gd name="connsiteX147" fmla="*/ 166662 w 388748"/>
                    <a:gd name="connsiteY147" fmla="*/ 28387 h 72594"/>
                    <a:gd name="connsiteX148" fmla="*/ 173466 w 388748"/>
                    <a:gd name="connsiteY148" fmla="*/ 23757 h 72594"/>
                    <a:gd name="connsiteX149" fmla="*/ 181933 w 388748"/>
                    <a:gd name="connsiteY149" fmla="*/ 22248 h 72594"/>
                    <a:gd name="connsiteX150" fmla="*/ 186204 w 388748"/>
                    <a:gd name="connsiteY150" fmla="*/ 22657 h 72594"/>
                    <a:gd name="connsiteX151" fmla="*/ 190016 w 388748"/>
                    <a:gd name="connsiteY151" fmla="*/ 23731 h 72594"/>
                    <a:gd name="connsiteX152" fmla="*/ 193111 w 388748"/>
                    <a:gd name="connsiteY152" fmla="*/ 25266 h 72594"/>
                    <a:gd name="connsiteX153" fmla="*/ 195081 w 388748"/>
                    <a:gd name="connsiteY153" fmla="*/ 26750 h 72594"/>
                    <a:gd name="connsiteX154" fmla="*/ 195926 w 388748"/>
                    <a:gd name="connsiteY154" fmla="*/ 27722 h 72594"/>
                    <a:gd name="connsiteX155" fmla="*/ 196308 w 388748"/>
                    <a:gd name="connsiteY155" fmla="*/ 28566 h 72594"/>
                    <a:gd name="connsiteX156" fmla="*/ 196513 w 388748"/>
                    <a:gd name="connsiteY156" fmla="*/ 29666 h 72594"/>
                    <a:gd name="connsiteX157" fmla="*/ 196565 w 388748"/>
                    <a:gd name="connsiteY157" fmla="*/ 31200 h 72594"/>
                    <a:gd name="connsiteX158" fmla="*/ 196105 w 388748"/>
                    <a:gd name="connsiteY158" fmla="*/ 33989 h 72594"/>
                    <a:gd name="connsiteX159" fmla="*/ 194979 w 388748"/>
                    <a:gd name="connsiteY159" fmla="*/ 34782 h 72594"/>
                    <a:gd name="connsiteX160" fmla="*/ 193214 w 388748"/>
                    <a:gd name="connsiteY160" fmla="*/ 33938 h 72594"/>
                    <a:gd name="connsiteX161" fmla="*/ 190681 w 388748"/>
                    <a:gd name="connsiteY161" fmla="*/ 32070 h 72594"/>
                    <a:gd name="connsiteX162" fmla="*/ 186972 w 388748"/>
                    <a:gd name="connsiteY162" fmla="*/ 30203 h 72594"/>
                    <a:gd name="connsiteX163" fmla="*/ 181830 w 388748"/>
                    <a:gd name="connsiteY163" fmla="*/ 29359 h 72594"/>
                    <a:gd name="connsiteX164" fmla="*/ 172494 w 388748"/>
                    <a:gd name="connsiteY164" fmla="*/ 34040 h 72594"/>
                    <a:gd name="connsiteX165" fmla="*/ 169245 w 388748"/>
                    <a:gd name="connsiteY165" fmla="*/ 47623 h 72594"/>
                    <a:gd name="connsiteX166" fmla="*/ 170089 w 388748"/>
                    <a:gd name="connsiteY166" fmla="*/ 55424 h 72594"/>
                    <a:gd name="connsiteX167" fmla="*/ 172570 w 388748"/>
                    <a:gd name="connsiteY167" fmla="*/ 61026 h 72594"/>
                    <a:gd name="connsiteX168" fmla="*/ 176587 w 388748"/>
                    <a:gd name="connsiteY168" fmla="*/ 64377 h 72594"/>
                    <a:gd name="connsiteX169" fmla="*/ 182035 w 388748"/>
                    <a:gd name="connsiteY169" fmla="*/ 65477 h 72594"/>
                    <a:gd name="connsiteX170" fmla="*/ 187151 w 388748"/>
                    <a:gd name="connsiteY170" fmla="*/ 64556 h 72594"/>
                    <a:gd name="connsiteX171" fmla="*/ 190963 w 388748"/>
                    <a:gd name="connsiteY171" fmla="*/ 62536 h 72594"/>
                    <a:gd name="connsiteX172" fmla="*/ 193674 w 388748"/>
                    <a:gd name="connsiteY172" fmla="*/ 60540 h 72594"/>
                    <a:gd name="connsiteX173" fmla="*/ 195388 w 388748"/>
                    <a:gd name="connsiteY173" fmla="*/ 59645 h 72594"/>
                    <a:gd name="connsiteX174" fmla="*/ 196002 w 388748"/>
                    <a:gd name="connsiteY174" fmla="*/ 59850 h 72594"/>
                    <a:gd name="connsiteX175" fmla="*/ 196437 w 388748"/>
                    <a:gd name="connsiteY175" fmla="*/ 60540 h 72594"/>
                    <a:gd name="connsiteX176" fmla="*/ 196692 w 388748"/>
                    <a:gd name="connsiteY176" fmla="*/ 61768 h 72594"/>
                    <a:gd name="connsiteX177" fmla="*/ 196769 w 388748"/>
                    <a:gd name="connsiteY177" fmla="*/ 63533 h 72594"/>
                    <a:gd name="connsiteX178" fmla="*/ 245132 w 388748"/>
                    <a:gd name="connsiteY178" fmla="*/ 70491 h 72594"/>
                    <a:gd name="connsiteX179" fmla="*/ 244928 w 388748"/>
                    <a:gd name="connsiteY179" fmla="*/ 71207 h 72594"/>
                    <a:gd name="connsiteX180" fmla="*/ 244237 w 388748"/>
                    <a:gd name="connsiteY180" fmla="*/ 71719 h 72594"/>
                    <a:gd name="connsiteX181" fmla="*/ 242881 w 388748"/>
                    <a:gd name="connsiteY181" fmla="*/ 72026 h 72594"/>
                    <a:gd name="connsiteX182" fmla="*/ 240682 w 388748"/>
                    <a:gd name="connsiteY182" fmla="*/ 72128 h 72594"/>
                    <a:gd name="connsiteX183" fmla="*/ 238405 w 388748"/>
                    <a:gd name="connsiteY183" fmla="*/ 72051 h 72594"/>
                    <a:gd name="connsiteX184" fmla="*/ 236895 w 388748"/>
                    <a:gd name="connsiteY184" fmla="*/ 71795 h 72594"/>
                    <a:gd name="connsiteX185" fmla="*/ 235898 w 388748"/>
                    <a:gd name="connsiteY185" fmla="*/ 71284 h 72594"/>
                    <a:gd name="connsiteX186" fmla="*/ 235208 w 388748"/>
                    <a:gd name="connsiteY186" fmla="*/ 70491 h 72594"/>
                    <a:gd name="connsiteX187" fmla="*/ 215766 w 388748"/>
                    <a:gd name="connsiteY187" fmla="*/ 45014 h 72594"/>
                    <a:gd name="connsiteX188" fmla="*/ 215766 w 388748"/>
                    <a:gd name="connsiteY188" fmla="*/ 70542 h 72594"/>
                    <a:gd name="connsiteX189" fmla="*/ 215562 w 388748"/>
                    <a:gd name="connsiteY189" fmla="*/ 71233 h 72594"/>
                    <a:gd name="connsiteX190" fmla="*/ 214897 w 388748"/>
                    <a:gd name="connsiteY190" fmla="*/ 71719 h 72594"/>
                    <a:gd name="connsiteX191" fmla="*/ 213618 w 388748"/>
                    <a:gd name="connsiteY191" fmla="*/ 72026 h 72594"/>
                    <a:gd name="connsiteX192" fmla="*/ 211520 w 388748"/>
                    <a:gd name="connsiteY192" fmla="*/ 72128 h 72594"/>
                    <a:gd name="connsiteX193" fmla="*/ 209474 w 388748"/>
                    <a:gd name="connsiteY193" fmla="*/ 72026 h 72594"/>
                    <a:gd name="connsiteX194" fmla="*/ 208169 w 388748"/>
                    <a:gd name="connsiteY194" fmla="*/ 71719 h 72594"/>
                    <a:gd name="connsiteX195" fmla="*/ 207504 w 388748"/>
                    <a:gd name="connsiteY195" fmla="*/ 71233 h 72594"/>
                    <a:gd name="connsiteX196" fmla="*/ 207325 w 388748"/>
                    <a:gd name="connsiteY196" fmla="*/ 70542 h 72594"/>
                    <a:gd name="connsiteX197" fmla="*/ 207325 w 388748"/>
                    <a:gd name="connsiteY197" fmla="*/ 2193 h 72594"/>
                    <a:gd name="connsiteX198" fmla="*/ 207504 w 388748"/>
                    <a:gd name="connsiteY198" fmla="*/ 1477 h 72594"/>
                    <a:gd name="connsiteX199" fmla="*/ 208169 w 388748"/>
                    <a:gd name="connsiteY199" fmla="*/ 965 h 72594"/>
                    <a:gd name="connsiteX200" fmla="*/ 209474 w 388748"/>
                    <a:gd name="connsiteY200" fmla="*/ 658 h 72594"/>
                    <a:gd name="connsiteX201" fmla="*/ 211520 w 388748"/>
                    <a:gd name="connsiteY201" fmla="*/ 556 h 72594"/>
                    <a:gd name="connsiteX202" fmla="*/ 213618 w 388748"/>
                    <a:gd name="connsiteY202" fmla="*/ 658 h 72594"/>
                    <a:gd name="connsiteX203" fmla="*/ 214897 w 388748"/>
                    <a:gd name="connsiteY203" fmla="*/ 965 h 72594"/>
                    <a:gd name="connsiteX204" fmla="*/ 215562 w 388748"/>
                    <a:gd name="connsiteY204" fmla="*/ 1477 h 72594"/>
                    <a:gd name="connsiteX205" fmla="*/ 215766 w 388748"/>
                    <a:gd name="connsiteY205" fmla="*/ 2193 h 72594"/>
                    <a:gd name="connsiteX206" fmla="*/ 215766 w 388748"/>
                    <a:gd name="connsiteY206" fmla="*/ 43837 h 72594"/>
                    <a:gd name="connsiteX207" fmla="*/ 233161 w 388748"/>
                    <a:gd name="connsiteY207" fmla="*/ 24703 h 72594"/>
                    <a:gd name="connsiteX208" fmla="*/ 234030 w 388748"/>
                    <a:gd name="connsiteY208" fmla="*/ 23859 h 72594"/>
                    <a:gd name="connsiteX209" fmla="*/ 235130 w 388748"/>
                    <a:gd name="connsiteY209" fmla="*/ 23296 h 72594"/>
                    <a:gd name="connsiteX210" fmla="*/ 236639 w 388748"/>
                    <a:gd name="connsiteY210" fmla="*/ 22989 h 72594"/>
                    <a:gd name="connsiteX211" fmla="*/ 238738 w 388748"/>
                    <a:gd name="connsiteY211" fmla="*/ 22913 h 72594"/>
                    <a:gd name="connsiteX212" fmla="*/ 240885 w 388748"/>
                    <a:gd name="connsiteY212" fmla="*/ 22989 h 72594"/>
                    <a:gd name="connsiteX213" fmla="*/ 242293 w 388748"/>
                    <a:gd name="connsiteY213" fmla="*/ 23245 h 72594"/>
                    <a:gd name="connsiteX214" fmla="*/ 243060 w 388748"/>
                    <a:gd name="connsiteY214" fmla="*/ 23706 h 72594"/>
                    <a:gd name="connsiteX215" fmla="*/ 243291 w 388748"/>
                    <a:gd name="connsiteY215" fmla="*/ 24447 h 72594"/>
                    <a:gd name="connsiteX216" fmla="*/ 242958 w 388748"/>
                    <a:gd name="connsiteY216" fmla="*/ 25675 h 72594"/>
                    <a:gd name="connsiteX217" fmla="*/ 241858 w 388748"/>
                    <a:gd name="connsiteY217" fmla="*/ 27108 h 72594"/>
                    <a:gd name="connsiteX218" fmla="*/ 225180 w 388748"/>
                    <a:gd name="connsiteY218" fmla="*/ 43786 h 72594"/>
                    <a:gd name="connsiteX219" fmla="*/ 243904 w 388748"/>
                    <a:gd name="connsiteY219" fmla="*/ 68086 h 72594"/>
                    <a:gd name="connsiteX220" fmla="*/ 244851 w 388748"/>
                    <a:gd name="connsiteY220" fmla="*/ 69493 h 72594"/>
                    <a:gd name="connsiteX221" fmla="*/ 245132 w 388748"/>
                    <a:gd name="connsiteY221" fmla="*/ 70491 h 72594"/>
                    <a:gd name="connsiteX222" fmla="*/ 302992 w 388748"/>
                    <a:gd name="connsiteY222" fmla="*/ 5570 h 72594"/>
                    <a:gd name="connsiteX223" fmla="*/ 302890 w 388748"/>
                    <a:gd name="connsiteY223" fmla="*/ 7130 h 72594"/>
                    <a:gd name="connsiteX224" fmla="*/ 302660 w 388748"/>
                    <a:gd name="connsiteY224" fmla="*/ 8077 h 72594"/>
                    <a:gd name="connsiteX225" fmla="*/ 302327 w 388748"/>
                    <a:gd name="connsiteY225" fmla="*/ 8562 h 72594"/>
                    <a:gd name="connsiteX226" fmla="*/ 301816 w 388748"/>
                    <a:gd name="connsiteY226" fmla="*/ 8690 h 72594"/>
                    <a:gd name="connsiteX227" fmla="*/ 300921 w 388748"/>
                    <a:gd name="connsiteY227" fmla="*/ 8460 h 72594"/>
                    <a:gd name="connsiteX228" fmla="*/ 299616 w 388748"/>
                    <a:gd name="connsiteY228" fmla="*/ 7949 h 72594"/>
                    <a:gd name="connsiteX229" fmla="*/ 297799 w 388748"/>
                    <a:gd name="connsiteY229" fmla="*/ 7437 h 72594"/>
                    <a:gd name="connsiteX230" fmla="*/ 295369 w 388748"/>
                    <a:gd name="connsiteY230" fmla="*/ 7207 h 72594"/>
                    <a:gd name="connsiteX231" fmla="*/ 292146 w 388748"/>
                    <a:gd name="connsiteY231" fmla="*/ 7821 h 72594"/>
                    <a:gd name="connsiteX232" fmla="*/ 289997 w 388748"/>
                    <a:gd name="connsiteY232" fmla="*/ 9739 h 72594"/>
                    <a:gd name="connsiteX233" fmla="*/ 288821 w 388748"/>
                    <a:gd name="connsiteY233" fmla="*/ 13116 h 72594"/>
                    <a:gd name="connsiteX234" fmla="*/ 288463 w 388748"/>
                    <a:gd name="connsiteY234" fmla="*/ 18155 h 72594"/>
                    <a:gd name="connsiteX235" fmla="*/ 288463 w 388748"/>
                    <a:gd name="connsiteY235" fmla="*/ 23168 h 72594"/>
                    <a:gd name="connsiteX236" fmla="*/ 298746 w 388748"/>
                    <a:gd name="connsiteY236" fmla="*/ 23168 h 72594"/>
                    <a:gd name="connsiteX237" fmla="*/ 299437 w 388748"/>
                    <a:gd name="connsiteY237" fmla="*/ 23348 h 72594"/>
                    <a:gd name="connsiteX238" fmla="*/ 299948 w 388748"/>
                    <a:gd name="connsiteY238" fmla="*/ 23961 h 72594"/>
                    <a:gd name="connsiteX239" fmla="*/ 300306 w 388748"/>
                    <a:gd name="connsiteY239" fmla="*/ 25061 h 72594"/>
                    <a:gd name="connsiteX240" fmla="*/ 300434 w 388748"/>
                    <a:gd name="connsiteY240" fmla="*/ 26699 h 72594"/>
                    <a:gd name="connsiteX241" fmla="*/ 299974 w 388748"/>
                    <a:gd name="connsiteY241" fmla="*/ 29359 h 72594"/>
                    <a:gd name="connsiteX242" fmla="*/ 298746 w 388748"/>
                    <a:gd name="connsiteY242" fmla="*/ 30177 h 72594"/>
                    <a:gd name="connsiteX243" fmla="*/ 288463 w 388748"/>
                    <a:gd name="connsiteY243" fmla="*/ 30177 h 72594"/>
                    <a:gd name="connsiteX244" fmla="*/ 288463 w 388748"/>
                    <a:gd name="connsiteY244" fmla="*/ 70542 h 72594"/>
                    <a:gd name="connsiteX245" fmla="*/ 288258 w 388748"/>
                    <a:gd name="connsiteY245" fmla="*/ 71233 h 72594"/>
                    <a:gd name="connsiteX246" fmla="*/ 287568 w 388748"/>
                    <a:gd name="connsiteY246" fmla="*/ 71719 h 72594"/>
                    <a:gd name="connsiteX247" fmla="*/ 286263 w 388748"/>
                    <a:gd name="connsiteY247" fmla="*/ 72026 h 72594"/>
                    <a:gd name="connsiteX248" fmla="*/ 284217 w 388748"/>
                    <a:gd name="connsiteY248" fmla="*/ 72128 h 72594"/>
                    <a:gd name="connsiteX249" fmla="*/ 282171 w 388748"/>
                    <a:gd name="connsiteY249" fmla="*/ 72026 h 72594"/>
                    <a:gd name="connsiteX250" fmla="*/ 280866 w 388748"/>
                    <a:gd name="connsiteY250" fmla="*/ 71719 h 72594"/>
                    <a:gd name="connsiteX251" fmla="*/ 280175 w 388748"/>
                    <a:gd name="connsiteY251" fmla="*/ 71233 h 72594"/>
                    <a:gd name="connsiteX252" fmla="*/ 279970 w 388748"/>
                    <a:gd name="connsiteY252" fmla="*/ 70542 h 72594"/>
                    <a:gd name="connsiteX253" fmla="*/ 279970 w 388748"/>
                    <a:gd name="connsiteY253" fmla="*/ 30177 h 72594"/>
                    <a:gd name="connsiteX254" fmla="*/ 273473 w 388748"/>
                    <a:gd name="connsiteY254" fmla="*/ 30177 h 72594"/>
                    <a:gd name="connsiteX255" fmla="*/ 272246 w 388748"/>
                    <a:gd name="connsiteY255" fmla="*/ 29359 h 72594"/>
                    <a:gd name="connsiteX256" fmla="*/ 271836 w 388748"/>
                    <a:gd name="connsiteY256" fmla="*/ 26699 h 72594"/>
                    <a:gd name="connsiteX257" fmla="*/ 271938 w 388748"/>
                    <a:gd name="connsiteY257" fmla="*/ 25061 h 72594"/>
                    <a:gd name="connsiteX258" fmla="*/ 272246 w 388748"/>
                    <a:gd name="connsiteY258" fmla="*/ 23961 h 72594"/>
                    <a:gd name="connsiteX259" fmla="*/ 272757 w 388748"/>
                    <a:gd name="connsiteY259" fmla="*/ 23348 h 72594"/>
                    <a:gd name="connsiteX260" fmla="*/ 273473 w 388748"/>
                    <a:gd name="connsiteY260" fmla="*/ 23168 h 72594"/>
                    <a:gd name="connsiteX261" fmla="*/ 279970 w 388748"/>
                    <a:gd name="connsiteY261" fmla="*/ 23168 h 72594"/>
                    <a:gd name="connsiteX262" fmla="*/ 279970 w 388748"/>
                    <a:gd name="connsiteY262" fmla="*/ 18411 h 72594"/>
                    <a:gd name="connsiteX263" fmla="*/ 280866 w 388748"/>
                    <a:gd name="connsiteY263" fmla="*/ 10148 h 72594"/>
                    <a:gd name="connsiteX264" fmla="*/ 283602 w 388748"/>
                    <a:gd name="connsiteY264" fmla="*/ 4495 h 72594"/>
                    <a:gd name="connsiteX265" fmla="*/ 288232 w 388748"/>
                    <a:gd name="connsiteY265" fmla="*/ 1247 h 72594"/>
                    <a:gd name="connsiteX266" fmla="*/ 294807 w 388748"/>
                    <a:gd name="connsiteY266" fmla="*/ 198 h 72594"/>
                    <a:gd name="connsiteX267" fmla="*/ 298286 w 388748"/>
                    <a:gd name="connsiteY267" fmla="*/ 531 h 72594"/>
                    <a:gd name="connsiteX268" fmla="*/ 300895 w 388748"/>
                    <a:gd name="connsiteY268" fmla="*/ 1247 h 72594"/>
                    <a:gd name="connsiteX269" fmla="*/ 302123 w 388748"/>
                    <a:gd name="connsiteY269" fmla="*/ 1937 h 72594"/>
                    <a:gd name="connsiteX270" fmla="*/ 302634 w 388748"/>
                    <a:gd name="connsiteY270" fmla="*/ 2730 h 72594"/>
                    <a:gd name="connsiteX271" fmla="*/ 302915 w 388748"/>
                    <a:gd name="connsiteY271" fmla="*/ 3907 h 72594"/>
                    <a:gd name="connsiteX272" fmla="*/ 302992 w 388748"/>
                    <a:gd name="connsiteY272" fmla="*/ 5570 h 72594"/>
                    <a:gd name="connsiteX273" fmla="*/ 350158 w 388748"/>
                    <a:gd name="connsiteY273" fmla="*/ 47009 h 72594"/>
                    <a:gd name="connsiteX274" fmla="*/ 348675 w 388748"/>
                    <a:gd name="connsiteY274" fmla="*/ 57368 h 72594"/>
                    <a:gd name="connsiteX275" fmla="*/ 344250 w 388748"/>
                    <a:gd name="connsiteY275" fmla="*/ 65528 h 72594"/>
                    <a:gd name="connsiteX276" fmla="*/ 336882 w 388748"/>
                    <a:gd name="connsiteY276" fmla="*/ 70874 h 72594"/>
                    <a:gd name="connsiteX277" fmla="*/ 326625 w 388748"/>
                    <a:gd name="connsiteY277" fmla="*/ 72793 h 72594"/>
                    <a:gd name="connsiteX278" fmla="*/ 316725 w 388748"/>
                    <a:gd name="connsiteY278" fmla="*/ 71105 h 72594"/>
                    <a:gd name="connsiteX279" fmla="*/ 309691 w 388748"/>
                    <a:gd name="connsiteY279" fmla="*/ 66193 h 72594"/>
                    <a:gd name="connsiteX280" fmla="*/ 305496 w 388748"/>
                    <a:gd name="connsiteY280" fmla="*/ 58366 h 72594"/>
                    <a:gd name="connsiteX281" fmla="*/ 304114 w 388748"/>
                    <a:gd name="connsiteY281" fmla="*/ 47930 h 72594"/>
                    <a:gd name="connsiteX282" fmla="*/ 305573 w 388748"/>
                    <a:gd name="connsiteY282" fmla="*/ 37570 h 72594"/>
                    <a:gd name="connsiteX283" fmla="*/ 309972 w 388748"/>
                    <a:gd name="connsiteY283" fmla="*/ 29410 h 72594"/>
                    <a:gd name="connsiteX284" fmla="*/ 317314 w 388748"/>
                    <a:gd name="connsiteY284" fmla="*/ 24089 h 72594"/>
                    <a:gd name="connsiteX285" fmla="*/ 327597 w 388748"/>
                    <a:gd name="connsiteY285" fmla="*/ 22196 h 72594"/>
                    <a:gd name="connsiteX286" fmla="*/ 337497 w 388748"/>
                    <a:gd name="connsiteY286" fmla="*/ 23885 h 72594"/>
                    <a:gd name="connsiteX287" fmla="*/ 344531 w 388748"/>
                    <a:gd name="connsiteY287" fmla="*/ 28796 h 72594"/>
                    <a:gd name="connsiteX288" fmla="*/ 348751 w 388748"/>
                    <a:gd name="connsiteY288" fmla="*/ 36623 h 72594"/>
                    <a:gd name="connsiteX289" fmla="*/ 350158 w 388748"/>
                    <a:gd name="connsiteY289" fmla="*/ 47009 h 72594"/>
                    <a:gd name="connsiteX290" fmla="*/ 341410 w 388748"/>
                    <a:gd name="connsiteY290" fmla="*/ 47571 h 72594"/>
                    <a:gd name="connsiteX291" fmla="*/ 340713 w 388748"/>
                    <a:gd name="connsiteY291" fmla="*/ 40511 h 72594"/>
                    <a:gd name="connsiteX292" fmla="*/ 338416 w 388748"/>
                    <a:gd name="connsiteY292" fmla="*/ 34679 h 72594"/>
                    <a:gd name="connsiteX293" fmla="*/ 334079 w 388748"/>
                    <a:gd name="connsiteY293" fmla="*/ 30715 h 72594"/>
                    <a:gd name="connsiteX294" fmla="*/ 327265 w 388748"/>
                    <a:gd name="connsiteY294" fmla="*/ 29256 h 72594"/>
                    <a:gd name="connsiteX295" fmla="*/ 320787 w 388748"/>
                    <a:gd name="connsiteY295" fmla="*/ 30587 h 72594"/>
                    <a:gd name="connsiteX296" fmla="*/ 316322 w 388748"/>
                    <a:gd name="connsiteY296" fmla="*/ 34347 h 72594"/>
                    <a:gd name="connsiteX297" fmla="*/ 313715 w 388748"/>
                    <a:gd name="connsiteY297" fmla="*/ 40102 h 72594"/>
                    <a:gd name="connsiteX298" fmla="*/ 312863 w 388748"/>
                    <a:gd name="connsiteY298" fmla="*/ 47367 h 72594"/>
                    <a:gd name="connsiteX299" fmla="*/ 313560 w 388748"/>
                    <a:gd name="connsiteY299" fmla="*/ 54478 h 72594"/>
                    <a:gd name="connsiteX300" fmla="*/ 315883 w 388748"/>
                    <a:gd name="connsiteY300" fmla="*/ 60285 h 72594"/>
                    <a:gd name="connsiteX301" fmla="*/ 320245 w 388748"/>
                    <a:gd name="connsiteY301" fmla="*/ 64224 h 72594"/>
                    <a:gd name="connsiteX302" fmla="*/ 327059 w 388748"/>
                    <a:gd name="connsiteY302" fmla="*/ 65682 h 72594"/>
                    <a:gd name="connsiteX303" fmla="*/ 333512 w 388748"/>
                    <a:gd name="connsiteY303" fmla="*/ 64352 h 72594"/>
                    <a:gd name="connsiteX304" fmla="*/ 338002 w 388748"/>
                    <a:gd name="connsiteY304" fmla="*/ 60617 h 72594"/>
                    <a:gd name="connsiteX305" fmla="*/ 340584 w 388748"/>
                    <a:gd name="connsiteY305" fmla="*/ 54887 h 72594"/>
                    <a:gd name="connsiteX306" fmla="*/ 341410 w 388748"/>
                    <a:gd name="connsiteY306" fmla="*/ 47571 h 72594"/>
                    <a:gd name="connsiteX307" fmla="*/ 388818 w 388748"/>
                    <a:gd name="connsiteY307" fmla="*/ 27517 h 72594"/>
                    <a:gd name="connsiteX308" fmla="*/ 388767 w 388748"/>
                    <a:gd name="connsiteY308" fmla="*/ 29410 h 72594"/>
                    <a:gd name="connsiteX309" fmla="*/ 388562 w 388748"/>
                    <a:gd name="connsiteY309" fmla="*/ 30612 h 72594"/>
                    <a:gd name="connsiteX310" fmla="*/ 388178 w 388748"/>
                    <a:gd name="connsiteY310" fmla="*/ 31277 h 72594"/>
                    <a:gd name="connsiteX311" fmla="*/ 387539 w 388748"/>
                    <a:gd name="connsiteY311" fmla="*/ 31507 h 72594"/>
                    <a:gd name="connsiteX312" fmla="*/ 386542 w 388748"/>
                    <a:gd name="connsiteY312" fmla="*/ 31277 h 72594"/>
                    <a:gd name="connsiteX313" fmla="*/ 385211 w 388748"/>
                    <a:gd name="connsiteY313" fmla="*/ 30817 h 72594"/>
                    <a:gd name="connsiteX314" fmla="*/ 383548 w 388748"/>
                    <a:gd name="connsiteY314" fmla="*/ 30382 h 72594"/>
                    <a:gd name="connsiteX315" fmla="*/ 381554 w 388748"/>
                    <a:gd name="connsiteY315" fmla="*/ 30177 h 72594"/>
                    <a:gd name="connsiteX316" fmla="*/ 379047 w 388748"/>
                    <a:gd name="connsiteY316" fmla="*/ 30689 h 72594"/>
                    <a:gd name="connsiteX317" fmla="*/ 376463 w 388748"/>
                    <a:gd name="connsiteY317" fmla="*/ 32377 h 72594"/>
                    <a:gd name="connsiteX318" fmla="*/ 373624 w 388748"/>
                    <a:gd name="connsiteY318" fmla="*/ 35498 h 72594"/>
                    <a:gd name="connsiteX319" fmla="*/ 370349 w 388748"/>
                    <a:gd name="connsiteY319" fmla="*/ 40256 h 72594"/>
                    <a:gd name="connsiteX320" fmla="*/ 370349 w 388748"/>
                    <a:gd name="connsiteY320" fmla="*/ 70542 h 72594"/>
                    <a:gd name="connsiteX321" fmla="*/ 370145 w 388748"/>
                    <a:gd name="connsiteY321" fmla="*/ 71233 h 72594"/>
                    <a:gd name="connsiteX322" fmla="*/ 369480 w 388748"/>
                    <a:gd name="connsiteY322" fmla="*/ 71719 h 72594"/>
                    <a:gd name="connsiteX323" fmla="*/ 368200 w 388748"/>
                    <a:gd name="connsiteY323" fmla="*/ 72026 h 72594"/>
                    <a:gd name="connsiteX324" fmla="*/ 366103 w 388748"/>
                    <a:gd name="connsiteY324" fmla="*/ 72128 h 72594"/>
                    <a:gd name="connsiteX325" fmla="*/ 364057 w 388748"/>
                    <a:gd name="connsiteY325" fmla="*/ 72026 h 72594"/>
                    <a:gd name="connsiteX326" fmla="*/ 362752 w 388748"/>
                    <a:gd name="connsiteY326" fmla="*/ 71719 h 72594"/>
                    <a:gd name="connsiteX327" fmla="*/ 362087 w 388748"/>
                    <a:gd name="connsiteY327" fmla="*/ 71233 h 72594"/>
                    <a:gd name="connsiteX328" fmla="*/ 361908 w 388748"/>
                    <a:gd name="connsiteY328" fmla="*/ 70542 h 72594"/>
                    <a:gd name="connsiteX329" fmla="*/ 361908 w 388748"/>
                    <a:gd name="connsiteY329" fmla="*/ 24499 h 72594"/>
                    <a:gd name="connsiteX330" fmla="*/ 362062 w 388748"/>
                    <a:gd name="connsiteY330" fmla="*/ 23808 h 72594"/>
                    <a:gd name="connsiteX331" fmla="*/ 362675 w 388748"/>
                    <a:gd name="connsiteY331" fmla="*/ 23296 h 72594"/>
                    <a:gd name="connsiteX332" fmla="*/ 363852 w 388748"/>
                    <a:gd name="connsiteY332" fmla="*/ 22989 h 72594"/>
                    <a:gd name="connsiteX333" fmla="*/ 365745 w 388748"/>
                    <a:gd name="connsiteY333" fmla="*/ 22913 h 72594"/>
                    <a:gd name="connsiteX334" fmla="*/ 367613 w 388748"/>
                    <a:gd name="connsiteY334" fmla="*/ 22989 h 72594"/>
                    <a:gd name="connsiteX335" fmla="*/ 368763 w 388748"/>
                    <a:gd name="connsiteY335" fmla="*/ 23296 h 72594"/>
                    <a:gd name="connsiteX336" fmla="*/ 369352 w 388748"/>
                    <a:gd name="connsiteY336" fmla="*/ 23808 h 72594"/>
                    <a:gd name="connsiteX337" fmla="*/ 369531 w 388748"/>
                    <a:gd name="connsiteY337" fmla="*/ 24499 h 72594"/>
                    <a:gd name="connsiteX338" fmla="*/ 369531 w 388748"/>
                    <a:gd name="connsiteY338" fmla="*/ 31200 h 72594"/>
                    <a:gd name="connsiteX339" fmla="*/ 373087 w 388748"/>
                    <a:gd name="connsiteY339" fmla="*/ 26699 h 72594"/>
                    <a:gd name="connsiteX340" fmla="*/ 376233 w 388748"/>
                    <a:gd name="connsiteY340" fmla="*/ 23961 h 72594"/>
                    <a:gd name="connsiteX341" fmla="*/ 379174 w 388748"/>
                    <a:gd name="connsiteY341" fmla="*/ 22580 h 72594"/>
                    <a:gd name="connsiteX342" fmla="*/ 382116 w 388748"/>
                    <a:gd name="connsiteY342" fmla="*/ 22196 h 72594"/>
                    <a:gd name="connsiteX343" fmla="*/ 383625 w 388748"/>
                    <a:gd name="connsiteY343" fmla="*/ 22273 h 72594"/>
                    <a:gd name="connsiteX344" fmla="*/ 385390 w 388748"/>
                    <a:gd name="connsiteY344" fmla="*/ 22555 h 72594"/>
                    <a:gd name="connsiteX345" fmla="*/ 387053 w 388748"/>
                    <a:gd name="connsiteY345" fmla="*/ 23015 h 72594"/>
                    <a:gd name="connsiteX346" fmla="*/ 388102 w 388748"/>
                    <a:gd name="connsiteY346" fmla="*/ 23527 h 72594"/>
                    <a:gd name="connsiteX347" fmla="*/ 388511 w 388748"/>
                    <a:gd name="connsiteY347" fmla="*/ 24013 h 72594"/>
                    <a:gd name="connsiteX348" fmla="*/ 388690 w 388748"/>
                    <a:gd name="connsiteY348" fmla="*/ 24601 h 72594"/>
                    <a:gd name="connsiteX349" fmla="*/ 388793 w 388748"/>
                    <a:gd name="connsiteY349" fmla="*/ 25650 h 72594"/>
                    <a:gd name="connsiteX350" fmla="*/ 388818 w 388748"/>
                    <a:gd name="connsiteY350" fmla="*/ 27517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388748" h="72594">
                      <a:moveTo>
                        <a:pt x="48109" y="62459"/>
                      </a:moveTo>
                      <a:cubicBezTo>
                        <a:pt x="48109" y="63004"/>
                        <a:pt x="48091" y="63482"/>
                        <a:pt x="48057" y="63891"/>
                      </a:cubicBezTo>
                      <a:cubicBezTo>
                        <a:pt x="48023" y="64300"/>
                        <a:pt x="47964" y="64659"/>
                        <a:pt x="47878" y="64966"/>
                      </a:cubicBezTo>
                      <a:cubicBezTo>
                        <a:pt x="47793" y="65273"/>
                        <a:pt x="47682" y="65545"/>
                        <a:pt x="47546" y="65784"/>
                      </a:cubicBezTo>
                      <a:cubicBezTo>
                        <a:pt x="47409" y="66023"/>
                        <a:pt x="47171" y="66313"/>
                        <a:pt x="46830" y="66654"/>
                      </a:cubicBezTo>
                      <a:cubicBezTo>
                        <a:pt x="46489" y="66995"/>
                        <a:pt x="45772" y="67515"/>
                        <a:pt x="44681" y="68214"/>
                      </a:cubicBezTo>
                      <a:cubicBezTo>
                        <a:pt x="43589" y="68913"/>
                        <a:pt x="42234" y="69595"/>
                        <a:pt x="40614" y="70261"/>
                      </a:cubicBezTo>
                      <a:cubicBezTo>
                        <a:pt x="38994" y="70926"/>
                        <a:pt x="37135" y="71488"/>
                        <a:pt x="35037" y="71949"/>
                      </a:cubicBezTo>
                      <a:cubicBezTo>
                        <a:pt x="32940" y="72409"/>
                        <a:pt x="30646" y="72639"/>
                        <a:pt x="28156" y="72639"/>
                      </a:cubicBezTo>
                      <a:cubicBezTo>
                        <a:pt x="23859" y="72639"/>
                        <a:pt x="19979" y="71923"/>
                        <a:pt x="16517" y="70491"/>
                      </a:cubicBezTo>
                      <a:cubicBezTo>
                        <a:pt x="13056" y="69058"/>
                        <a:pt x="10105" y="66944"/>
                        <a:pt x="7667" y="64147"/>
                      </a:cubicBezTo>
                      <a:cubicBezTo>
                        <a:pt x="5228" y="61350"/>
                        <a:pt x="3352" y="57897"/>
                        <a:pt x="2039" y="53787"/>
                      </a:cubicBezTo>
                      <a:cubicBezTo>
                        <a:pt x="726" y="49677"/>
                        <a:pt x="70" y="44945"/>
                        <a:pt x="70" y="39591"/>
                      </a:cubicBezTo>
                      <a:cubicBezTo>
                        <a:pt x="70" y="34099"/>
                        <a:pt x="777" y="29205"/>
                        <a:pt x="2193" y="24908"/>
                      </a:cubicBezTo>
                      <a:cubicBezTo>
                        <a:pt x="3608" y="20611"/>
                        <a:pt x="5595" y="16970"/>
                        <a:pt x="8153" y="13985"/>
                      </a:cubicBezTo>
                      <a:cubicBezTo>
                        <a:pt x="10711" y="11001"/>
                        <a:pt x="13772" y="8725"/>
                        <a:pt x="17336" y="7156"/>
                      </a:cubicBezTo>
                      <a:cubicBezTo>
                        <a:pt x="20900" y="5587"/>
                        <a:pt x="24848" y="4802"/>
                        <a:pt x="29179" y="4802"/>
                      </a:cubicBezTo>
                      <a:cubicBezTo>
                        <a:pt x="31089" y="4802"/>
                        <a:pt x="32948" y="4981"/>
                        <a:pt x="34756" y="5339"/>
                      </a:cubicBezTo>
                      <a:cubicBezTo>
                        <a:pt x="36564" y="5698"/>
                        <a:pt x="38235" y="6150"/>
                        <a:pt x="39769" y="6695"/>
                      </a:cubicBezTo>
                      <a:cubicBezTo>
                        <a:pt x="41304" y="7241"/>
                        <a:pt x="42669" y="7872"/>
                        <a:pt x="43862" y="8588"/>
                      </a:cubicBezTo>
                      <a:cubicBezTo>
                        <a:pt x="45056" y="9304"/>
                        <a:pt x="45883" y="9893"/>
                        <a:pt x="46344" y="10353"/>
                      </a:cubicBezTo>
                      <a:cubicBezTo>
                        <a:pt x="46804" y="10814"/>
                        <a:pt x="47102" y="11163"/>
                        <a:pt x="47239" y="11402"/>
                      </a:cubicBezTo>
                      <a:cubicBezTo>
                        <a:pt x="47375" y="11641"/>
                        <a:pt x="47486" y="11922"/>
                        <a:pt x="47571" y="12246"/>
                      </a:cubicBezTo>
                      <a:cubicBezTo>
                        <a:pt x="47657" y="12570"/>
                        <a:pt x="47725" y="12954"/>
                        <a:pt x="47776" y="13397"/>
                      </a:cubicBezTo>
                      <a:cubicBezTo>
                        <a:pt x="47827" y="13840"/>
                        <a:pt x="47853" y="14369"/>
                        <a:pt x="47853" y="14983"/>
                      </a:cubicBezTo>
                      <a:cubicBezTo>
                        <a:pt x="47853" y="15665"/>
                        <a:pt x="47818" y="16245"/>
                        <a:pt x="47750" y="16722"/>
                      </a:cubicBezTo>
                      <a:cubicBezTo>
                        <a:pt x="47682" y="17200"/>
                        <a:pt x="47579" y="17601"/>
                        <a:pt x="47441" y="17925"/>
                      </a:cubicBezTo>
                      <a:cubicBezTo>
                        <a:pt x="47304" y="18249"/>
                        <a:pt x="47141" y="18487"/>
                        <a:pt x="46953" y="18641"/>
                      </a:cubicBezTo>
                      <a:cubicBezTo>
                        <a:pt x="46764" y="18794"/>
                        <a:pt x="46532" y="18871"/>
                        <a:pt x="46258" y="18871"/>
                      </a:cubicBezTo>
                      <a:cubicBezTo>
                        <a:pt x="45778" y="18871"/>
                        <a:pt x="45110" y="18539"/>
                        <a:pt x="44252" y="17873"/>
                      </a:cubicBezTo>
                      <a:cubicBezTo>
                        <a:pt x="43395" y="17208"/>
                        <a:pt x="42289" y="16475"/>
                        <a:pt x="40935" y="15674"/>
                      </a:cubicBezTo>
                      <a:cubicBezTo>
                        <a:pt x="39580" y="14872"/>
                        <a:pt x="37934" y="14139"/>
                        <a:pt x="35997" y="13474"/>
                      </a:cubicBezTo>
                      <a:cubicBezTo>
                        <a:pt x="34060" y="12809"/>
                        <a:pt x="31737" y="12476"/>
                        <a:pt x="29028" y="12476"/>
                      </a:cubicBezTo>
                      <a:cubicBezTo>
                        <a:pt x="26079" y="12476"/>
                        <a:pt x="23396" y="13065"/>
                        <a:pt x="20979" y="14241"/>
                      </a:cubicBezTo>
                      <a:cubicBezTo>
                        <a:pt x="18561" y="15418"/>
                        <a:pt x="16496" y="17149"/>
                        <a:pt x="14781" y="19434"/>
                      </a:cubicBezTo>
                      <a:cubicBezTo>
                        <a:pt x="13067" y="21719"/>
                        <a:pt x="11738" y="24507"/>
                        <a:pt x="10795" y="27798"/>
                      </a:cubicBezTo>
                      <a:cubicBezTo>
                        <a:pt x="9852" y="31090"/>
                        <a:pt x="9381" y="34850"/>
                        <a:pt x="9381" y="39079"/>
                      </a:cubicBezTo>
                      <a:cubicBezTo>
                        <a:pt x="9381" y="43274"/>
                        <a:pt x="9835" y="46983"/>
                        <a:pt x="10744" y="50206"/>
                      </a:cubicBezTo>
                      <a:cubicBezTo>
                        <a:pt x="11652" y="53429"/>
                        <a:pt x="12955" y="56124"/>
                        <a:pt x="14653" y="58289"/>
                      </a:cubicBezTo>
                      <a:cubicBezTo>
                        <a:pt x="16350" y="60455"/>
                        <a:pt x="18433" y="62092"/>
                        <a:pt x="20902" y="63201"/>
                      </a:cubicBezTo>
                      <a:cubicBezTo>
                        <a:pt x="23370" y="64309"/>
                        <a:pt x="26165" y="64863"/>
                        <a:pt x="29285" y="64863"/>
                      </a:cubicBezTo>
                      <a:cubicBezTo>
                        <a:pt x="31925" y="64863"/>
                        <a:pt x="34231" y="64539"/>
                        <a:pt x="36202" y="63891"/>
                      </a:cubicBezTo>
                      <a:cubicBezTo>
                        <a:pt x="38174" y="63243"/>
                        <a:pt x="39854" y="62518"/>
                        <a:pt x="41242" y="61717"/>
                      </a:cubicBezTo>
                      <a:cubicBezTo>
                        <a:pt x="42631" y="60915"/>
                        <a:pt x="43771" y="60191"/>
                        <a:pt x="44662" y="59543"/>
                      </a:cubicBezTo>
                      <a:cubicBezTo>
                        <a:pt x="45554" y="58895"/>
                        <a:pt x="46257" y="58571"/>
                        <a:pt x="46771" y="58571"/>
                      </a:cubicBezTo>
                      <a:cubicBezTo>
                        <a:pt x="47012" y="58571"/>
                        <a:pt x="47217" y="58622"/>
                        <a:pt x="47389" y="58724"/>
                      </a:cubicBezTo>
                      <a:cubicBezTo>
                        <a:pt x="47560" y="58826"/>
                        <a:pt x="47697" y="59023"/>
                        <a:pt x="47800" y="59312"/>
                      </a:cubicBezTo>
                      <a:cubicBezTo>
                        <a:pt x="47903" y="59602"/>
                        <a:pt x="47980" y="60003"/>
                        <a:pt x="48031" y="60515"/>
                      </a:cubicBezTo>
                      <a:cubicBezTo>
                        <a:pt x="48083" y="61026"/>
                        <a:pt x="48109" y="61674"/>
                        <a:pt x="48109" y="62459"/>
                      </a:cubicBezTo>
                      <a:close/>
                      <a:moveTo>
                        <a:pt x="97153" y="70542"/>
                      </a:moveTo>
                      <a:cubicBezTo>
                        <a:pt x="97153" y="70815"/>
                        <a:pt x="97086" y="71045"/>
                        <a:pt x="96949" y="71233"/>
                      </a:cubicBezTo>
                      <a:cubicBezTo>
                        <a:pt x="96812" y="71420"/>
                        <a:pt x="96591" y="71582"/>
                        <a:pt x="96284" y="71719"/>
                      </a:cubicBezTo>
                      <a:cubicBezTo>
                        <a:pt x="95977" y="71855"/>
                        <a:pt x="95550" y="71957"/>
                        <a:pt x="95005" y="72026"/>
                      </a:cubicBezTo>
                      <a:cubicBezTo>
                        <a:pt x="94460" y="72094"/>
                        <a:pt x="93777" y="72128"/>
                        <a:pt x="92958" y="72128"/>
                      </a:cubicBezTo>
                      <a:cubicBezTo>
                        <a:pt x="92106" y="72128"/>
                        <a:pt x="91407" y="72094"/>
                        <a:pt x="90861" y="72026"/>
                      </a:cubicBezTo>
                      <a:cubicBezTo>
                        <a:pt x="90315" y="71957"/>
                        <a:pt x="89889" y="71855"/>
                        <a:pt x="89582" y="71719"/>
                      </a:cubicBezTo>
                      <a:cubicBezTo>
                        <a:pt x="89275" y="71582"/>
                        <a:pt x="89053" y="71420"/>
                        <a:pt x="88917" y="71233"/>
                      </a:cubicBezTo>
                      <a:cubicBezTo>
                        <a:pt x="88780" y="71045"/>
                        <a:pt x="88712" y="70815"/>
                        <a:pt x="88712" y="70542"/>
                      </a:cubicBezTo>
                      <a:lnTo>
                        <a:pt x="88712" y="43581"/>
                      </a:lnTo>
                      <a:cubicBezTo>
                        <a:pt x="88712" y="40955"/>
                        <a:pt x="88508" y="38840"/>
                        <a:pt x="88098" y="37237"/>
                      </a:cubicBezTo>
                      <a:cubicBezTo>
                        <a:pt x="87689" y="35634"/>
                        <a:pt x="87092" y="34253"/>
                        <a:pt x="86308" y="33093"/>
                      </a:cubicBezTo>
                      <a:cubicBezTo>
                        <a:pt x="85523" y="31934"/>
                        <a:pt x="84509" y="31047"/>
                        <a:pt x="83264" y="30433"/>
                      </a:cubicBezTo>
                      <a:cubicBezTo>
                        <a:pt x="82019" y="29819"/>
                        <a:pt x="80578" y="29512"/>
                        <a:pt x="78941" y="29512"/>
                      </a:cubicBezTo>
                      <a:cubicBezTo>
                        <a:pt x="76826" y="29512"/>
                        <a:pt x="74712" y="30263"/>
                        <a:pt x="72597" y="31763"/>
                      </a:cubicBezTo>
                      <a:cubicBezTo>
                        <a:pt x="70482" y="33264"/>
                        <a:pt x="68265" y="35464"/>
                        <a:pt x="65946" y="38363"/>
                      </a:cubicBezTo>
                      <a:lnTo>
                        <a:pt x="65946" y="70542"/>
                      </a:lnTo>
                      <a:cubicBezTo>
                        <a:pt x="65946" y="70815"/>
                        <a:pt x="65878" y="71045"/>
                        <a:pt x="65742" y="71233"/>
                      </a:cubicBezTo>
                      <a:cubicBezTo>
                        <a:pt x="65605" y="71420"/>
                        <a:pt x="65383" y="71582"/>
                        <a:pt x="65077" y="71719"/>
                      </a:cubicBezTo>
                      <a:cubicBezTo>
                        <a:pt x="64770" y="71855"/>
                        <a:pt x="64343" y="71957"/>
                        <a:pt x="63798" y="72026"/>
                      </a:cubicBezTo>
                      <a:cubicBezTo>
                        <a:pt x="63252" y="72094"/>
                        <a:pt x="62553" y="72128"/>
                        <a:pt x="61700" y="72128"/>
                      </a:cubicBezTo>
                      <a:cubicBezTo>
                        <a:pt x="60881" y="72128"/>
                        <a:pt x="60199" y="72094"/>
                        <a:pt x="59654" y="72026"/>
                      </a:cubicBezTo>
                      <a:cubicBezTo>
                        <a:pt x="59108" y="71957"/>
                        <a:pt x="58673" y="71855"/>
                        <a:pt x="58349" y="71719"/>
                      </a:cubicBezTo>
                      <a:cubicBezTo>
                        <a:pt x="58025" y="71582"/>
                        <a:pt x="57803" y="71420"/>
                        <a:pt x="57684" y="71233"/>
                      </a:cubicBezTo>
                      <a:cubicBezTo>
                        <a:pt x="57565" y="71045"/>
                        <a:pt x="57505" y="70815"/>
                        <a:pt x="57505" y="70542"/>
                      </a:cubicBezTo>
                      <a:lnTo>
                        <a:pt x="57505" y="2193"/>
                      </a:lnTo>
                      <a:cubicBezTo>
                        <a:pt x="57505" y="1920"/>
                        <a:pt x="57565" y="1682"/>
                        <a:pt x="57684" y="1477"/>
                      </a:cubicBezTo>
                      <a:cubicBezTo>
                        <a:pt x="57803" y="1272"/>
                        <a:pt x="58025" y="1102"/>
                        <a:pt x="58349" y="965"/>
                      </a:cubicBezTo>
                      <a:cubicBezTo>
                        <a:pt x="58673" y="829"/>
                        <a:pt x="59108" y="727"/>
                        <a:pt x="59654" y="658"/>
                      </a:cubicBezTo>
                      <a:cubicBezTo>
                        <a:pt x="60199" y="590"/>
                        <a:pt x="60881" y="556"/>
                        <a:pt x="61700" y="556"/>
                      </a:cubicBezTo>
                      <a:cubicBezTo>
                        <a:pt x="62553" y="556"/>
                        <a:pt x="63252" y="590"/>
                        <a:pt x="63798" y="658"/>
                      </a:cubicBezTo>
                      <a:cubicBezTo>
                        <a:pt x="64343" y="727"/>
                        <a:pt x="64770" y="829"/>
                        <a:pt x="65077" y="965"/>
                      </a:cubicBezTo>
                      <a:cubicBezTo>
                        <a:pt x="65383" y="1102"/>
                        <a:pt x="65605" y="1272"/>
                        <a:pt x="65742" y="1477"/>
                      </a:cubicBezTo>
                      <a:cubicBezTo>
                        <a:pt x="65878" y="1682"/>
                        <a:pt x="65946" y="1920"/>
                        <a:pt x="65946" y="2193"/>
                      </a:cubicBezTo>
                      <a:lnTo>
                        <a:pt x="65946" y="29768"/>
                      </a:lnTo>
                      <a:cubicBezTo>
                        <a:pt x="68368" y="27210"/>
                        <a:pt x="70806" y="25309"/>
                        <a:pt x="73262" y="24064"/>
                      </a:cubicBezTo>
                      <a:cubicBezTo>
                        <a:pt x="75718" y="22819"/>
                        <a:pt x="78190" y="22196"/>
                        <a:pt x="80680" y="22196"/>
                      </a:cubicBezTo>
                      <a:cubicBezTo>
                        <a:pt x="83750" y="22196"/>
                        <a:pt x="86333" y="22717"/>
                        <a:pt x="88431" y="23757"/>
                      </a:cubicBezTo>
                      <a:cubicBezTo>
                        <a:pt x="90529" y="24797"/>
                        <a:pt x="92225" y="26187"/>
                        <a:pt x="93521" y="27926"/>
                      </a:cubicBezTo>
                      <a:cubicBezTo>
                        <a:pt x="94818" y="29666"/>
                        <a:pt x="95746" y="31704"/>
                        <a:pt x="96309" y="34040"/>
                      </a:cubicBezTo>
                      <a:cubicBezTo>
                        <a:pt x="96872" y="36376"/>
                        <a:pt x="97153" y="39198"/>
                        <a:pt x="97153" y="42507"/>
                      </a:cubicBezTo>
                      <a:close/>
                      <a:moveTo>
                        <a:pt x="151366" y="45525"/>
                      </a:moveTo>
                      <a:cubicBezTo>
                        <a:pt x="151366" y="46855"/>
                        <a:pt x="151031" y="47802"/>
                        <a:pt x="150364" y="48364"/>
                      </a:cubicBezTo>
                      <a:cubicBezTo>
                        <a:pt x="149696" y="48927"/>
                        <a:pt x="148933" y="49209"/>
                        <a:pt x="148077" y="49209"/>
                      </a:cubicBezTo>
                      <a:lnTo>
                        <a:pt x="117754" y="49209"/>
                      </a:lnTo>
                      <a:cubicBezTo>
                        <a:pt x="117754" y="51766"/>
                        <a:pt x="118011" y="54069"/>
                        <a:pt x="118524" y="56115"/>
                      </a:cubicBezTo>
                      <a:cubicBezTo>
                        <a:pt x="119039" y="58161"/>
                        <a:pt x="119896" y="59918"/>
                        <a:pt x="121095" y="61384"/>
                      </a:cubicBezTo>
                      <a:cubicBezTo>
                        <a:pt x="122294" y="62851"/>
                        <a:pt x="123855" y="63976"/>
                        <a:pt x="125774" y="64761"/>
                      </a:cubicBezTo>
                      <a:cubicBezTo>
                        <a:pt x="127693" y="65545"/>
                        <a:pt x="130040" y="65938"/>
                        <a:pt x="132817" y="65938"/>
                      </a:cubicBezTo>
                      <a:cubicBezTo>
                        <a:pt x="135010" y="65938"/>
                        <a:pt x="136963" y="65759"/>
                        <a:pt x="138677" y="65400"/>
                      </a:cubicBezTo>
                      <a:cubicBezTo>
                        <a:pt x="140391" y="65042"/>
                        <a:pt x="141873" y="64642"/>
                        <a:pt x="143124" y="64198"/>
                      </a:cubicBezTo>
                      <a:cubicBezTo>
                        <a:pt x="144375" y="63755"/>
                        <a:pt x="145403" y="63354"/>
                        <a:pt x="146209" y="62996"/>
                      </a:cubicBezTo>
                      <a:cubicBezTo>
                        <a:pt x="147014" y="62638"/>
                        <a:pt x="147622" y="62459"/>
                        <a:pt x="148034" y="62459"/>
                      </a:cubicBezTo>
                      <a:cubicBezTo>
                        <a:pt x="148274" y="62459"/>
                        <a:pt x="148488" y="62518"/>
                        <a:pt x="148677" y="62638"/>
                      </a:cubicBezTo>
                      <a:cubicBezTo>
                        <a:pt x="148864" y="62757"/>
                        <a:pt x="149010" y="62936"/>
                        <a:pt x="149113" y="63175"/>
                      </a:cubicBezTo>
                      <a:cubicBezTo>
                        <a:pt x="149216" y="63414"/>
                        <a:pt x="149293" y="63746"/>
                        <a:pt x="149345" y="64173"/>
                      </a:cubicBezTo>
                      <a:cubicBezTo>
                        <a:pt x="149396" y="64599"/>
                        <a:pt x="149422" y="65119"/>
                        <a:pt x="149422" y="65733"/>
                      </a:cubicBezTo>
                      <a:cubicBezTo>
                        <a:pt x="149422" y="66176"/>
                        <a:pt x="149405" y="66560"/>
                        <a:pt x="149370" y="66884"/>
                      </a:cubicBezTo>
                      <a:cubicBezTo>
                        <a:pt x="149337" y="67208"/>
                        <a:pt x="149294" y="67498"/>
                        <a:pt x="149243" y="67754"/>
                      </a:cubicBezTo>
                      <a:cubicBezTo>
                        <a:pt x="149191" y="68010"/>
                        <a:pt x="149106" y="68240"/>
                        <a:pt x="148987" y="68444"/>
                      </a:cubicBezTo>
                      <a:cubicBezTo>
                        <a:pt x="148867" y="68649"/>
                        <a:pt x="148714" y="68845"/>
                        <a:pt x="148526" y="69033"/>
                      </a:cubicBezTo>
                      <a:cubicBezTo>
                        <a:pt x="148339" y="69220"/>
                        <a:pt x="147784" y="69527"/>
                        <a:pt x="146864" y="69954"/>
                      </a:cubicBezTo>
                      <a:cubicBezTo>
                        <a:pt x="145943" y="70380"/>
                        <a:pt x="144749" y="70798"/>
                        <a:pt x="143283" y="71207"/>
                      </a:cubicBezTo>
                      <a:cubicBezTo>
                        <a:pt x="141816" y="71616"/>
                        <a:pt x="140120" y="71983"/>
                        <a:pt x="138193" y="72307"/>
                      </a:cubicBezTo>
                      <a:cubicBezTo>
                        <a:pt x="136265" y="72631"/>
                        <a:pt x="134210" y="72793"/>
                        <a:pt x="132027" y="72793"/>
                      </a:cubicBezTo>
                      <a:cubicBezTo>
                        <a:pt x="128242" y="72793"/>
                        <a:pt x="124925" y="72264"/>
                        <a:pt x="122077" y="71207"/>
                      </a:cubicBezTo>
                      <a:cubicBezTo>
                        <a:pt x="119229" y="70150"/>
                        <a:pt x="116833" y="68581"/>
                        <a:pt x="114889" y="66500"/>
                      </a:cubicBezTo>
                      <a:cubicBezTo>
                        <a:pt x="112945" y="64420"/>
                        <a:pt x="111478" y="61811"/>
                        <a:pt x="110489" y="58673"/>
                      </a:cubicBezTo>
                      <a:cubicBezTo>
                        <a:pt x="109500" y="55535"/>
                        <a:pt x="109005" y="51886"/>
                        <a:pt x="109005" y="47725"/>
                      </a:cubicBezTo>
                      <a:cubicBezTo>
                        <a:pt x="109005" y="43769"/>
                        <a:pt x="109518" y="40213"/>
                        <a:pt x="110541" y="37058"/>
                      </a:cubicBezTo>
                      <a:cubicBezTo>
                        <a:pt x="111564" y="33903"/>
                        <a:pt x="113039" y="31226"/>
                        <a:pt x="114966" y="29026"/>
                      </a:cubicBezTo>
                      <a:cubicBezTo>
                        <a:pt x="116893" y="26826"/>
                        <a:pt x="119221" y="25138"/>
                        <a:pt x="121949" y="23961"/>
                      </a:cubicBezTo>
                      <a:cubicBezTo>
                        <a:pt x="124678" y="22785"/>
                        <a:pt x="127730" y="22196"/>
                        <a:pt x="131107" y="22196"/>
                      </a:cubicBezTo>
                      <a:cubicBezTo>
                        <a:pt x="134722" y="22196"/>
                        <a:pt x="137800" y="22776"/>
                        <a:pt x="140341" y="23936"/>
                      </a:cubicBezTo>
                      <a:cubicBezTo>
                        <a:pt x="142882" y="25095"/>
                        <a:pt x="144971" y="26656"/>
                        <a:pt x="146608" y="28617"/>
                      </a:cubicBezTo>
                      <a:cubicBezTo>
                        <a:pt x="148245" y="30578"/>
                        <a:pt x="149447" y="32880"/>
                        <a:pt x="150215" y="35523"/>
                      </a:cubicBezTo>
                      <a:cubicBezTo>
                        <a:pt x="150982" y="38167"/>
                        <a:pt x="151366" y="40989"/>
                        <a:pt x="151366" y="43990"/>
                      </a:cubicBezTo>
                      <a:close/>
                      <a:moveTo>
                        <a:pt x="142873" y="43018"/>
                      </a:moveTo>
                      <a:cubicBezTo>
                        <a:pt x="142976" y="38584"/>
                        <a:pt x="141989" y="35106"/>
                        <a:pt x="139913" y="32582"/>
                      </a:cubicBezTo>
                      <a:cubicBezTo>
                        <a:pt x="137837" y="30058"/>
                        <a:pt x="134758" y="28796"/>
                        <a:pt x="130675" y="28796"/>
                      </a:cubicBezTo>
                      <a:cubicBezTo>
                        <a:pt x="128581" y="28796"/>
                        <a:pt x="126745" y="29188"/>
                        <a:pt x="125166" y="29973"/>
                      </a:cubicBezTo>
                      <a:cubicBezTo>
                        <a:pt x="123588" y="30757"/>
                        <a:pt x="122267" y="31797"/>
                        <a:pt x="121203" y="33093"/>
                      </a:cubicBezTo>
                      <a:cubicBezTo>
                        <a:pt x="120139" y="34389"/>
                        <a:pt x="119315" y="35899"/>
                        <a:pt x="118732" y="37621"/>
                      </a:cubicBezTo>
                      <a:cubicBezTo>
                        <a:pt x="118148" y="39343"/>
                        <a:pt x="117822" y="41142"/>
                        <a:pt x="117754" y="43018"/>
                      </a:cubicBezTo>
                      <a:close/>
                      <a:moveTo>
                        <a:pt x="196769" y="63533"/>
                      </a:moveTo>
                      <a:cubicBezTo>
                        <a:pt x="196769" y="64113"/>
                        <a:pt x="196752" y="64616"/>
                        <a:pt x="196718" y="65042"/>
                      </a:cubicBezTo>
                      <a:cubicBezTo>
                        <a:pt x="196684" y="65469"/>
                        <a:pt x="196625" y="65827"/>
                        <a:pt x="196539" y="66117"/>
                      </a:cubicBezTo>
                      <a:cubicBezTo>
                        <a:pt x="196454" y="66407"/>
                        <a:pt x="196351" y="66662"/>
                        <a:pt x="196232" y="66884"/>
                      </a:cubicBezTo>
                      <a:cubicBezTo>
                        <a:pt x="196112" y="67106"/>
                        <a:pt x="195840" y="67430"/>
                        <a:pt x="195413" y="67856"/>
                      </a:cubicBezTo>
                      <a:cubicBezTo>
                        <a:pt x="194987" y="68282"/>
                        <a:pt x="194263" y="68811"/>
                        <a:pt x="193240" y="69442"/>
                      </a:cubicBezTo>
                      <a:cubicBezTo>
                        <a:pt x="192216" y="70073"/>
                        <a:pt x="191065" y="70636"/>
                        <a:pt x="189786" y="71130"/>
                      </a:cubicBezTo>
                      <a:cubicBezTo>
                        <a:pt x="188507" y="71625"/>
                        <a:pt x="187117" y="72026"/>
                        <a:pt x="185617" y="72332"/>
                      </a:cubicBezTo>
                      <a:cubicBezTo>
                        <a:pt x="184116" y="72639"/>
                        <a:pt x="182564" y="72793"/>
                        <a:pt x="180961" y="72793"/>
                      </a:cubicBezTo>
                      <a:cubicBezTo>
                        <a:pt x="177653" y="72793"/>
                        <a:pt x="174719" y="72247"/>
                        <a:pt x="172162" y="71156"/>
                      </a:cubicBezTo>
                      <a:cubicBezTo>
                        <a:pt x="169603" y="70064"/>
                        <a:pt x="167463" y="68470"/>
                        <a:pt x="165741" y="66372"/>
                      </a:cubicBezTo>
                      <a:cubicBezTo>
                        <a:pt x="164019" y="64275"/>
                        <a:pt x="162705" y="61700"/>
                        <a:pt x="161801" y="58647"/>
                      </a:cubicBezTo>
                      <a:cubicBezTo>
                        <a:pt x="160897" y="55595"/>
                        <a:pt x="160446" y="52073"/>
                        <a:pt x="160446" y="48083"/>
                      </a:cubicBezTo>
                      <a:cubicBezTo>
                        <a:pt x="160446" y="43547"/>
                        <a:pt x="161000" y="39650"/>
                        <a:pt x="162109" y="36393"/>
                      </a:cubicBezTo>
                      <a:cubicBezTo>
                        <a:pt x="163217" y="33136"/>
                        <a:pt x="164735" y="30467"/>
                        <a:pt x="166662" y="28387"/>
                      </a:cubicBezTo>
                      <a:cubicBezTo>
                        <a:pt x="168589" y="26306"/>
                        <a:pt x="170857" y="24763"/>
                        <a:pt x="173466" y="23757"/>
                      </a:cubicBezTo>
                      <a:cubicBezTo>
                        <a:pt x="176075" y="22751"/>
                        <a:pt x="178898" y="22248"/>
                        <a:pt x="181933" y="22248"/>
                      </a:cubicBezTo>
                      <a:cubicBezTo>
                        <a:pt x="183399" y="22248"/>
                        <a:pt x="184823" y="22384"/>
                        <a:pt x="186204" y="22657"/>
                      </a:cubicBezTo>
                      <a:cubicBezTo>
                        <a:pt x="187586" y="22930"/>
                        <a:pt x="188856" y="23288"/>
                        <a:pt x="190016" y="23731"/>
                      </a:cubicBezTo>
                      <a:cubicBezTo>
                        <a:pt x="191175" y="24175"/>
                        <a:pt x="192208" y="24686"/>
                        <a:pt x="193111" y="25266"/>
                      </a:cubicBezTo>
                      <a:cubicBezTo>
                        <a:pt x="194015" y="25846"/>
                        <a:pt x="194672" y="26340"/>
                        <a:pt x="195081" y="26750"/>
                      </a:cubicBezTo>
                      <a:cubicBezTo>
                        <a:pt x="195490" y="27159"/>
                        <a:pt x="195771" y="27483"/>
                        <a:pt x="195926" y="27722"/>
                      </a:cubicBezTo>
                      <a:cubicBezTo>
                        <a:pt x="196079" y="27960"/>
                        <a:pt x="196207" y="28242"/>
                        <a:pt x="196308" y="28566"/>
                      </a:cubicBezTo>
                      <a:cubicBezTo>
                        <a:pt x="196411" y="28890"/>
                        <a:pt x="196479" y="29256"/>
                        <a:pt x="196513" y="29666"/>
                      </a:cubicBezTo>
                      <a:cubicBezTo>
                        <a:pt x="196548" y="30075"/>
                        <a:pt x="196565" y="30587"/>
                        <a:pt x="196565" y="31200"/>
                      </a:cubicBezTo>
                      <a:cubicBezTo>
                        <a:pt x="196565" y="32531"/>
                        <a:pt x="196411" y="33460"/>
                        <a:pt x="196105" y="33989"/>
                      </a:cubicBezTo>
                      <a:cubicBezTo>
                        <a:pt x="195797" y="34517"/>
                        <a:pt x="195422" y="34782"/>
                        <a:pt x="194979" y="34782"/>
                      </a:cubicBezTo>
                      <a:cubicBezTo>
                        <a:pt x="194467" y="34782"/>
                        <a:pt x="193879" y="34500"/>
                        <a:pt x="193214" y="33938"/>
                      </a:cubicBezTo>
                      <a:cubicBezTo>
                        <a:pt x="192549" y="33375"/>
                        <a:pt x="191704" y="32752"/>
                        <a:pt x="190681" y="32070"/>
                      </a:cubicBezTo>
                      <a:cubicBezTo>
                        <a:pt x="189658" y="31388"/>
                        <a:pt x="188422" y="30766"/>
                        <a:pt x="186972" y="30203"/>
                      </a:cubicBezTo>
                      <a:cubicBezTo>
                        <a:pt x="185522" y="29640"/>
                        <a:pt x="183809" y="29359"/>
                        <a:pt x="181830" y="29359"/>
                      </a:cubicBezTo>
                      <a:cubicBezTo>
                        <a:pt x="177772" y="29359"/>
                        <a:pt x="174660" y="30919"/>
                        <a:pt x="172494" y="34040"/>
                      </a:cubicBezTo>
                      <a:cubicBezTo>
                        <a:pt x="170328" y="37160"/>
                        <a:pt x="169245" y="41688"/>
                        <a:pt x="169245" y="47623"/>
                      </a:cubicBezTo>
                      <a:cubicBezTo>
                        <a:pt x="169245" y="50590"/>
                        <a:pt x="169527" y="53190"/>
                        <a:pt x="170089" y="55424"/>
                      </a:cubicBezTo>
                      <a:cubicBezTo>
                        <a:pt x="170652" y="57658"/>
                        <a:pt x="171480" y="59526"/>
                        <a:pt x="172570" y="61026"/>
                      </a:cubicBezTo>
                      <a:cubicBezTo>
                        <a:pt x="173662" y="62527"/>
                        <a:pt x="175001" y="63644"/>
                        <a:pt x="176587" y="64377"/>
                      </a:cubicBezTo>
                      <a:cubicBezTo>
                        <a:pt x="178173" y="65111"/>
                        <a:pt x="179989" y="65477"/>
                        <a:pt x="182035" y="65477"/>
                      </a:cubicBezTo>
                      <a:cubicBezTo>
                        <a:pt x="183979" y="65477"/>
                        <a:pt x="185684" y="65170"/>
                        <a:pt x="187151" y="64556"/>
                      </a:cubicBezTo>
                      <a:cubicBezTo>
                        <a:pt x="188618" y="63942"/>
                        <a:pt x="189889" y="63269"/>
                        <a:pt x="190963" y="62536"/>
                      </a:cubicBezTo>
                      <a:cubicBezTo>
                        <a:pt x="192037" y="61802"/>
                        <a:pt x="192940" y="61137"/>
                        <a:pt x="193674" y="60540"/>
                      </a:cubicBezTo>
                      <a:cubicBezTo>
                        <a:pt x="194407" y="59943"/>
                        <a:pt x="194979" y="59645"/>
                        <a:pt x="195388" y="59645"/>
                      </a:cubicBezTo>
                      <a:cubicBezTo>
                        <a:pt x="195627" y="59645"/>
                        <a:pt x="195831" y="59713"/>
                        <a:pt x="196002" y="59850"/>
                      </a:cubicBezTo>
                      <a:cubicBezTo>
                        <a:pt x="196172" y="59986"/>
                        <a:pt x="196317" y="60216"/>
                        <a:pt x="196437" y="60540"/>
                      </a:cubicBezTo>
                      <a:cubicBezTo>
                        <a:pt x="196556" y="60864"/>
                        <a:pt x="196641" y="61274"/>
                        <a:pt x="196692" y="61768"/>
                      </a:cubicBezTo>
                      <a:cubicBezTo>
                        <a:pt x="196744" y="62263"/>
                        <a:pt x="196769" y="62851"/>
                        <a:pt x="196769" y="63533"/>
                      </a:cubicBezTo>
                      <a:close/>
                      <a:moveTo>
                        <a:pt x="245132" y="70491"/>
                      </a:moveTo>
                      <a:cubicBezTo>
                        <a:pt x="245132" y="70764"/>
                        <a:pt x="245064" y="71002"/>
                        <a:pt x="244928" y="71207"/>
                      </a:cubicBezTo>
                      <a:cubicBezTo>
                        <a:pt x="244791" y="71412"/>
                        <a:pt x="244561" y="71582"/>
                        <a:pt x="244237" y="71719"/>
                      </a:cubicBezTo>
                      <a:cubicBezTo>
                        <a:pt x="243913" y="71855"/>
                        <a:pt x="243461" y="71957"/>
                        <a:pt x="242881" y="72026"/>
                      </a:cubicBezTo>
                      <a:cubicBezTo>
                        <a:pt x="242301" y="72094"/>
                        <a:pt x="241568" y="72128"/>
                        <a:pt x="240682" y="72128"/>
                      </a:cubicBezTo>
                      <a:cubicBezTo>
                        <a:pt x="239761" y="72128"/>
                        <a:pt x="239001" y="72102"/>
                        <a:pt x="238405" y="72051"/>
                      </a:cubicBezTo>
                      <a:cubicBezTo>
                        <a:pt x="237808" y="72000"/>
                        <a:pt x="237305" y="71915"/>
                        <a:pt x="236895" y="71795"/>
                      </a:cubicBezTo>
                      <a:cubicBezTo>
                        <a:pt x="236486" y="71676"/>
                        <a:pt x="236153" y="71505"/>
                        <a:pt x="235898" y="71284"/>
                      </a:cubicBezTo>
                      <a:cubicBezTo>
                        <a:pt x="235642" y="71062"/>
                        <a:pt x="235411" y="70798"/>
                        <a:pt x="235208" y="70491"/>
                      </a:cubicBezTo>
                      <a:lnTo>
                        <a:pt x="215766" y="45014"/>
                      </a:lnTo>
                      <a:lnTo>
                        <a:pt x="215766" y="70542"/>
                      </a:lnTo>
                      <a:cubicBezTo>
                        <a:pt x="215766" y="70815"/>
                        <a:pt x="215699" y="71045"/>
                        <a:pt x="215562" y="71233"/>
                      </a:cubicBezTo>
                      <a:cubicBezTo>
                        <a:pt x="215425" y="71420"/>
                        <a:pt x="215204" y="71582"/>
                        <a:pt x="214897" y="71719"/>
                      </a:cubicBezTo>
                      <a:cubicBezTo>
                        <a:pt x="214590" y="71855"/>
                        <a:pt x="214163" y="71957"/>
                        <a:pt x="213618" y="72026"/>
                      </a:cubicBezTo>
                      <a:cubicBezTo>
                        <a:pt x="213072" y="72094"/>
                        <a:pt x="212373" y="72128"/>
                        <a:pt x="211520" y="72128"/>
                      </a:cubicBezTo>
                      <a:cubicBezTo>
                        <a:pt x="210702" y="72128"/>
                        <a:pt x="210020" y="72094"/>
                        <a:pt x="209474" y="72026"/>
                      </a:cubicBezTo>
                      <a:cubicBezTo>
                        <a:pt x="208928" y="71957"/>
                        <a:pt x="208494" y="71855"/>
                        <a:pt x="208169" y="71719"/>
                      </a:cubicBezTo>
                      <a:cubicBezTo>
                        <a:pt x="207845" y="71582"/>
                        <a:pt x="207623" y="71420"/>
                        <a:pt x="207504" y="71233"/>
                      </a:cubicBezTo>
                      <a:cubicBezTo>
                        <a:pt x="207385" y="71045"/>
                        <a:pt x="207325" y="70815"/>
                        <a:pt x="207325" y="70542"/>
                      </a:cubicBezTo>
                      <a:lnTo>
                        <a:pt x="207325" y="2193"/>
                      </a:lnTo>
                      <a:cubicBezTo>
                        <a:pt x="207325" y="1920"/>
                        <a:pt x="207385" y="1682"/>
                        <a:pt x="207504" y="1477"/>
                      </a:cubicBezTo>
                      <a:cubicBezTo>
                        <a:pt x="207623" y="1272"/>
                        <a:pt x="207845" y="1102"/>
                        <a:pt x="208169" y="965"/>
                      </a:cubicBezTo>
                      <a:cubicBezTo>
                        <a:pt x="208494" y="829"/>
                        <a:pt x="208928" y="727"/>
                        <a:pt x="209474" y="658"/>
                      </a:cubicBezTo>
                      <a:cubicBezTo>
                        <a:pt x="210020" y="590"/>
                        <a:pt x="210702" y="556"/>
                        <a:pt x="211520" y="556"/>
                      </a:cubicBezTo>
                      <a:cubicBezTo>
                        <a:pt x="212373" y="556"/>
                        <a:pt x="213072" y="590"/>
                        <a:pt x="213618" y="658"/>
                      </a:cubicBezTo>
                      <a:cubicBezTo>
                        <a:pt x="214163" y="727"/>
                        <a:pt x="214590" y="829"/>
                        <a:pt x="214897" y="965"/>
                      </a:cubicBezTo>
                      <a:cubicBezTo>
                        <a:pt x="215204" y="1102"/>
                        <a:pt x="215425" y="1272"/>
                        <a:pt x="215562" y="1477"/>
                      </a:cubicBezTo>
                      <a:cubicBezTo>
                        <a:pt x="215699" y="1682"/>
                        <a:pt x="215766" y="1920"/>
                        <a:pt x="215766" y="2193"/>
                      </a:cubicBezTo>
                      <a:lnTo>
                        <a:pt x="215766" y="43837"/>
                      </a:lnTo>
                      <a:lnTo>
                        <a:pt x="233161" y="24703"/>
                      </a:lnTo>
                      <a:cubicBezTo>
                        <a:pt x="233434" y="24362"/>
                        <a:pt x="233724" y="24081"/>
                        <a:pt x="234030" y="23859"/>
                      </a:cubicBezTo>
                      <a:cubicBezTo>
                        <a:pt x="234337" y="23637"/>
                        <a:pt x="234704" y="23450"/>
                        <a:pt x="235130" y="23296"/>
                      </a:cubicBezTo>
                      <a:cubicBezTo>
                        <a:pt x="235557" y="23143"/>
                        <a:pt x="236060" y="23041"/>
                        <a:pt x="236639" y="22989"/>
                      </a:cubicBezTo>
                      <a:cubicBezTo>
                        <a:pt x="237219" y="22938"/>
                        <a:pt x="237918" y="22913"/>
                        <a:pt x="238738" y="22913"/>
                      </a:cubicBezTo>
                      <a:cubicBezTo>
                        <a:pt x="239590" y="22913"/>
                        <a:pt x="240306" y="22938"/>
                        <a:pt x="240885" y="22989"/>
                      </a:cubicBezTo>
                      <a:cubicBezTo>
                        <a:pt x="241466" y="23041"/>
                        <a:pt x="241935" y="23126"/>
                        <a:pt x="242293" y="23245"/>
                      </a:cubicBezTo>
                      <a:cubicBezTo>
                        <a:pt x="242650" y="23365"/>
                        <a:pt x="242907" y="23518"/>
                        <a:pt x="243060" y="23706"/>
                      </a:cubicBezTo>
                      <a:cubicBezTo>
                        <a:pt x="243213" y="23893"/>
                        <a:pt x="243291" y="24141"/>
                        <a:pt x="243291" y="24447"/>
                      </a:cubicBezTo>
                      <a:cubicBezTo>
                        <a:pt x="243291" y="24857"/>
                        <a:pt x="243180" y="25266"/>
                        <a:pt x="242958" y="25675"/>
                      </a:cubicBezTo>
                      <a:cubicBezTo>
                        <a:pt x="242736" y="26085"/>
                        <a:pt x="242369" y="26562"/>
                        <a:pt x="241858" y="27108"/>
                      </a:cubicBezTo>
                      <a:lnTo>
                        <a:pt x="225180" y="43786"/>
                      </a:lnTo>
                      <a:lnTo>
                        <a:pt x="243904" y="68086"/>
                      </a:lnTo>
                      <a:cubicBezTo>
                        <a:pt x="244348" y="68666"/>
                        <a:pt x="244663" y="69135"/>
                        <a:pt x="244851" y="69493"/>
                      </a:cubicBezTo>
                      <a:cubicBezTo>
                        <a:pt x="245038" y="69851"/>
                        <a:pt x="245132" y="70184"/>
                        <a:pt x="245132" y="70491"/>
                      </a:cubicBezTo>
                      <a:close/>
                      <a:moveTo>
                        <a:pt x="302992" y="5570"/>
                      </a:moveTo>
                      <a:cubicBezTo>
                        <a:pt x="302992" y="6218"/>
                        <a:pt x="302958" y="6738"/>
                        <a:pt x="302890" y="7130"/>
                      </a:cubicBezTo>
                      <a:cubicBezTo>
                        <a:pt x="302822" y="7522"/>
                        <a:pt x="302745" y="7838"/>
                        <a:pt x="302660" y="8077"/>
                      </a:cubicBezTo>
                      <a:cubicBezTo>
                        <a:pt x="302574" y="8315"/>
                        <a:pt x="302464" y="8477"/>
                        <a:pt x="302327" y="8562"/>
                      </a:cubicBezTo>
                      <a:cubicBezTo>
                        <a:pt x="302190" y="8648"/>
                        <a:pt x="302020" y="8690"/>
                        <a:pt x="301816" y="8690"/>
                      </a:cubicBezTo>
                      <a:cubicBezTo>
                        <a:pt x="301577" y="8690"/>
                        <a:pt x="301279" y="8614"/>
                        <a:pt x="300921" y="8460"/>
                      </a:cubicBezTo>
                      <a:cubicBezTo>
                        <a:pt x="300562" y="8307"/>
                        <a:pt x="300127" y="8136"/>
                        <a:pt x="299616" y="7949"/>
                      </a:cubicBezTo>
                      <a:cubicBezTo>
                        <a:pt x="299104" y="7761"/>
                        <a:pt x="298498" y="7590"/>
                        <a:pt x="297799" y="7437"/>
                      </a:cubicBezTo>
                      <a:cubicBezTo>
                        <a:pt x="297100" y="7284"/>
                        <a:pt x="296291" y="7207"/>
                        <a:pt x="295369" y="7207"/>
                      </a:cubicBezTo>
                      <a:cubicBezTo>
                        <a:pt x="294107" y="7207"/>
                        <a:pt x="293033" y="7411"/>
                        <a:pt x="292146" y="7821"/>
                      </a:cubicBezTo>
                      <a:cubicBezTo>
                        <a:pt x="291259" y="8230"/>
                        <a:pt x="290543" y="8869"/>
                        <a:pt x="289997" y="9739"/>
                      </a:cubicBezTo>
                      <a:cubicBezTo>
                        <a:pt x="289452" y="10609"/>
                        <a:pt x="289060" y="11734"/>
                        <a:pt x="288821" y="13116"/>
                      </a:cubicBezTo>
                      <a:cubicBezTo>
                        <a:pt x="288582" y="14497"/>
                        <a:pt x="288463" y="16177"/>
                        <a:pt x="288463" y="18155"/>
                      </a:cubicBezTo>
                      <a:lnTo>
                        <a:pt x="288463" y="23168"/>
                      </a:lnTo>
                      <a:lnTo>
                        <a:pt x="298746" y="23168"/>
                      </a:lnTo>
                      <a:cubicBezTo>
                        <a:pt x="299018" y="23168"/>
                        <a:pt x="299249" y="23228"/>
                        <a:pt x="299437" y="23348"/>
                      </a:cubicBezTo>
                      <a:cubicBezTo>
                        <a:pt x="299624" y="23467"/>
                        <a:pt x="299795" y="23672"/>
                        <a:pt x="299948" y="23961"/>
                      </a:cubicBezTo>
                      <a:cubicBezTo>
                        <a:pt x="300101" y="24251"/>
                        <a:pt x="300221" y="24618"/>
                        <a:pt x="300306" y="25061"/>
                      </a:cubicBezTo>
                      <a:cubicBezTo>
                        <a:pt x="300392" y="25505"/>
                        <a:pt x="300434" y="26050"/>
                        <a:pt x="300434" y="26699"/>
                      </a:cubicBezTo>
                      <a:cubicBezTo>
                        <a:pt x="300434" y="27926"/>
                        <a:pt x="300281" y="28813"/>
                        <a:pt x="299974" y="29359"/>
                      </a:cubicBezTo>
                      <a:cubicBezTo>
                        <a:pt x="299667" y="29904"/>
                        <a:pt x="299258" y="30177"/>
                        <a:pt x="298746" y="30177"/>
                      </a:cubicBezTo>
                      <a:lnTo>
                        <a:pt x="288463" y="30177"/>
                      </a:lnTo>
                      <a:lnTo>
                        <a:pt x="288463" y="70542"/>
                      </a:lnTo>
                      <a:cubicBezTo>
                        <a:pt x="288463" y="70815"/>
                        <a:pt x="288394" y="71045"/>
                        <a:pt x="288258" y="71233"/>
                      </a:cubicBezTo>
                      <a:cubicBezTo>
                        <a:pt x="288122" y="71420"/>
                        <a:pt x="287891" y="71582"/>
                        <a:pt x="287568" y="71719"/>
                      </a:cubicBezTo>
                      <a:cubicBezTo>
                        <a:pt x="287244" y="71855"/>
                        <a:pt x="286808" y="71957"/>
                        <a:pt x="286263" y="72026"/>
                      </a:cubicBezTo>
                      <a:cubicBezTo>
                        <a:pt x="285718" y="72094"/>
                        <a:pt x="285035" y="72128"/>
                        <a:pt x="284217" y="72128"/>
                      </a:cubicBezTo>
                      <a:cubicBezTo>
                        <a:pt x="283398" y="72128"/>
                        <a:pt x="282716" y="72094"/>
                        <a:pt x="282171" y="72026"/>
                      </a:cubicBezTo>
                      <a:cubicBezTo>
                        <a:pt x="281625" y="71957"/>
                        <a:pt x="281190" y="71855"/>
                        <a:pt x="280866" y="71719"/>
                      </a:cubicBezTo>
                      <a:cubicBezTo>
                        <a:pt x="280542" y="71582"/>
                        <a:pt x="280311" y="71420"/>
                        <a:pt x="280175" y="71233"/>
                      </a:cubicBezTo>
                      <a:cubicBezTo>
                        <a:pt x="280039" y="71045"/>
                        <a:pt x="279970" y="70815"/>
                        <a:pt x="279970" y="70542"/>
                      </a:cubicBezTo>
                      <a:lnTo>
                        <a:pt x="279970" y="30177"/>
                      </a:lnTo>
                      <a:lnTo>
                        <a:pt x="273473" y="30177"/>
                      </a:lnTo>
                      <a:cubicBezTo>
                        <a:pt x="272928" y="30177"/>
                        <a:pt x="272518" y="29904"/>
                        <a:pt x="272246" y="29359"/>
                      </a:cubicBezTo>
                      <a:cubicBezTo>
                        <a:pt x="271972" y="28813"/>
                        <a:pt x="271836" y="27926"/>
                        <a:pt x="271836" y="26699"/>
                      </a:cubicBezTo>
                      <a:cubicBezTo>
                        <a:pt x="271836" y="26050"/>
                        <a:pt x="271870" y="25505"/>
                        <a:pt x="271938" y="25061"/>
                      </a:cubicBezTo>
                      <a:cubicBezTo>
                        <a:pt x="272007" y="24618"/>
                        <a:pt x="272108" y="24251"/>
                        <a:pt x="272246" y="23961"/>
                      </a:cubicBezTo>
                      <a:cubicBezTo>
                        <a:pt x="272382" y="23672"/>
                        <a:pt x="272552" y="23467"/>
                        <a:pt x="272757" y="23348"/>
                      </a:cubicBezTo>
                      <a:cubicBezTo>
                        <a:pt x="272962" y="23228"/>
                        <a:pt x="273200" y="23168"/>
                        <a:pt x="273473" y="23168"/>
                      </a:cubicBezTo>
                      <a:lnTo>
                        <a:pt x="279970" y="23168"/>
                      </a:lnTo>
                      <a:lnTo>
                        <a:pt x="279970" y="18411"/>
                      </a:lnTo>
                      <a:cubicBezTo>
                        <a:pt x="279970" y="15205"/>
                        <a:pt x="280269" y="12451"/>
                        <a:pt x="280866" y="10148"/>
                      </a:cubicBezTo>
                      <a:cubicBezTo>
                        <a:pt x="281463" y="7846"/>
                        <a:pt x="282374" y="5962"/>
                        <a:pt x="283602" y="4495"/>
                      </a:cubicBezTo>
                      <a:cubicBezTo>
                        <a:pt x="284831" y="3029"/>
                        <a:pt x="286374" y="1946"/>
                        <a:pt x="288232" y="1247"/>
                      </a:cubicBezTo>
                      <a:cubicBezTo>
                        <a:pt x="290092" y="548"/>
                        <a:pt x="292282" y="198"/>
                        <a:pt x="294807" y="198"/>
                      </a:cubicBezTo>
                      <a:cubicBezTo>
                        <a:pt x="296000" y="198"/>
                        <a:pt x="297160" y="309"/>
                        <a:pt x="298286" y="531"/>
                      </a:cubicBezTo>
                      <a:cubicBezTo>
                        <a:pt x="299411" y="752"/>
                        <a:pt x="300281" y="991"/>
                        <a:pt x="300895" y="1247"/>
                      </a:cubicBezTo>
                      <a:cubicBezTo>
                        <a:pt x="301508" y="1503"/>
                        <a:pt x="301918" y="1733"/>
                        <a:pt x="302123" y="1937"/>
                      </a:cubicBezTo>
                      <a:cubicBezTo>
                        <a:pt x="302327" y="2142"/>
                        <a:pt x="302498" y="2406"/>
                        <a:pt x="302634" y="2730"/>
                      </a:cubicBezTo>
                      <a:cubicBezTo>
                        <a:pt x="302770" y="3054"/>
                        <a:pt x="302865" y="3447"/>
                        <a:pt x="302915" y="3907"/>
                      </a:cubicBezTo>
                      <a:cubicBezTo>
                        <a:pt x="302967" y="4367"/>
                        <a:pt x="302992" y="4922"/>
                        <a:pt x="302992" y="5570"/>
                      </a:cubicBezTo>
                      <a:close/>
                      <a:moveTo>
                        <a:pt x="350158" y="47009"/>
                      </a:moveTo>
                      <a:cubicBezTo>
                        <a:pt x="350158" y="50760"/>
                        <a:pt x="349664" y="54214"/>
                        <a:pt x="348675" y="57368"/>
                      </a:cubicBezTo>
                      <a:cubicBezTo>
                        <a:pt x="347686" y="60523"/>
                        <a:pt x="346210" y="63243"/>
                        <a:pt x="344250" y="65528"/>
                      </a:cubicBezTo>
                      <a:cubicBezTo>
                        <a:pt x="342289" y="67813"/>
                        <a:pt x="339833" y="69595"/>
                        <a:pt x="336882" y="70874"/>
                      </a:cubicBezTo>
                      <a:cubicBezTo>
                        <a:pt x="333932" y="72153"/>
                        <a:pt x="330513" y="72793"/>
                        <a:pt x="326625" y="72793"/>
                      </a:cubicBezTo>
                      <a:cubicBezTo>
                        <a:pt x="322840" y="72793"/>
                        <a:pt x="319539" y="72230"/>
                        <a:pt x="316725" y="71105"/>
                      </a:cubicBezTo>
                      <a:cubicBezTo>
                        <a:pt x="313912" y="69979"/>
                        <a:pt x="311567" y="68342"/>
                        <a:pt x="309691" y="66193"/>
                      </a:cubicBezTo>
                      <a:cubicBezTo>
                        <a:pt x="307815" y="64045"/>
                        <a:pt x="306417" y="61436"/>
                        <a:pt x="305496" y="58366"/>
                      </a:cubicBezTo>
                      <a:cubicBezTo>
                        <a:pt x="304575" y="55297"/>
                        <a:pt x="304114" y="51818"/>
                        <a:pt x="304114" y="47930"/>
                      </a:cubicBezTo>
                      <a:cubicBezTo>
                        <a:pt x="304114" y="44178"/>
                        <a:pt x="304601" y="40725"/>
                        <a:pt x="305573" y="37570"/>
                      </a:cubicBezTo>
                      <a:cubicBezTo>
                        <a:pt x="306545" y="34415"/>
                        <a:pt x="308011" y="31695"/>
                        <a:pt x="309972" y="29410"/>
                      </a:cubicBezTo>
                      <a:cubicBezTo>
                        <a:pt x="311933" y="27125"/>
                        <a:pt x="314380" y="25351"/>
                        <a:pt x="317314" y="24089"/>
                      </a:cubicBezTo>
                      <a:cubicBezTo>
                        <a:pt x="320247" y="22827"/>
                        <a:pt x="323675" y="22196"/>
                        <a:pt x="327597" y="22196"/>
                      </a:cubicBezTo>
                      <a:cubicBezTo>
                        <a:pt x="331383" y="22196"/>
                        <a:pt x="334683" y="22759"/>
                        <a:pt x="337497" y="23885"/>
                      </a:cubicBezTo>
                      <a:cubicBezTo>
                        <a:pt x="340310" y="25010"/>
                        <a:pt x="342655" y="26647"/>
                        <a:pt x="344531" y="28796"/>
                      </a:cubicBezTo>
                      <a:cubicBezTo>
                        <a:pt x="346406" y="30945"/>
                        <a:pt x="347813" y="33554"/>
                        <a:pt x="348751" y="36623"/>
                      </a:cubicBezTo>
                      <a:cubicBezTo>
                        <a:pt x="349690" y="39693"/>
                        <a:pt x="350158" y="43155"/>
                        <a:pt x="350158" y="47009"/>
                      </a:cubicBezTo>
                      <a:close/>
                      <a:moveTo>
                        <a:pt x="341410" y="47571"/>
                      </a:moveTo>
                      <a:cubicBezTo>
                        <a:pt x="341410" y="45082"/>
                        <a:pt x="341178" y="42728"/>
                        <a:pt x="340713" y="40511"/>
                      </a:cubicBezTo>
                      <a:cubicBezTo>
                        <a:pt x="340248" y="38295"/>
                        <a:pt x="339483" y="36350"/>
                        <a:pt x="338416" y="34679"/>
                      </a:cubicBezTo>
                      <a:cubicBezTo>
                        <a:pt x="337349" y="33008"/>
                        <a:pt x="335903" y="31687"/>
                        <a:pt x="334079" y="30715"/>
                      </a:cubicBezTo>
                      <a:cubicBezTo>
                        <a:pt x="332256" y="29742"/>
                        <a:pt x="329984" y="29256"/>
                        <a:pt x="327265" y="29256"/>
                      </a:cubicBezTo>
                      <a:cubicBezTo>
                        <a:pt x="324753" y="29256"/>
                        <a:pt x="322594" y="29700"/>
                        <a:pt x="320787" y="30587"/>
                      </a:cubicBezTo>
                      <a:cubicBezTo>
                        <a:pt x="318980" y="31473"/>
                        <a:pt x="317491" y="32727"/>
                        <a:pt x="316322" y="34347"/>
                      </a:cubicBezTo>
                      <a:cubicBezTo>
                        <a:pt x="315151" y="35967"/>
                        <a:pt x="314282" y="37885"/>
                        <a:pt x="313715" y="40102"/>
                      </a:cubicBezTo>
                      <a:cubicBezTo>
                        <a:pt x="313147" y="42319"/>
                        <a:pt x="312863" y="44741"/>
                        <a:pt x="312863" y="47367"/>
                      </a:cubicBezTo>
                      <a:cubicBezTo>
                        <a:pt x="312863" y="49891"/>
                        <a:pt x="313095" y="52261"/>
                        <a:pt x="313560" y="54478"/>
                      </a:cubicBezTo>
                      <a:cubicBezTo>
                        <a:pt x="314025" y="56695"/>
                        <a:pt x="314799" y="58630"/>
                        <a:pt x="315883" y="60285"/>
                      </a:cubicBezTo>
                      <a:cubicBezTo>
                        <a:pt x="316967" y="61939"/>
                        <a:pt x="318421" y="63252"/>
                        <a:pt x="320245" y="64224"/>
                      </a:cubicBezTo>
                      <a:cubicBezTo>
                        <a:pt x="322069" y="65196"/>
                        <a:pt x="324340" y="65682"/>
                        <a:pt x="327059" y="65682"/>
                      </a:cubicBezTo>
                      <a:cubicBezTo>
                        <a:pt x="329537" y="65682"/>
                        <a:pt x="331688" y="65238"/>
                        <a:pt x="333512" y="64352"/>
                      </a:cubicBezTo>
                      <a:cubicBezTo>
                        <a:pt x="335335" y="63465"/>
                        <a:pt x="336833" y="62220"/>
                        <a:pt x="338002" y="60617"/>
                      </a:cubicBezTo>
                      <a:cubicBezTo>
                        <a:pt x="339173" y="59014"/>
                        <a:pt x="340033" y="57104"/>
                        <a:pt x="340584" y="54887"/>
                      </a:cubicBezTo>
                      <a:cubicBezTo>
                        <a:pt x="341134" y="52670"/>
                        <a:pt x="341410" y="50232"/>
                        <a:pt x="341410" y="47571"/>
                      </a:cubicBezTo>
                      <a:close/>
                      <a:moveTo>
                        <a:pt x="388818" y="27517"/>
                      </a:moveTo>
                      <a:cubicBezTo>
                        <a:pt x="388818" y="28267"/>
                        <a:pt x="388801" y="28898"/>
                        <a:pt x="388767" y="29410"/>
                      </a:cubicBezTo>
                      <a:cubicBezTo>
                        <a:pt x="388733" y="29921"/>
                        <a:pt x="388665" y="30322"/>
                        <a:pt x="388562" y="30612"/>
                      </a:cubicBezTo>
                      <a:cubicBezTo>
                        <a:pt x="388460" y="30902"/>
                        <a:pt x="388332" y="31124"/>
                        <a:pt x="388178" y="31277"/>
                      </a:cubicBezTo>
                      <a:cubicBezTo>
                        <a:pt x="388025" y="31431"/>
                        <a:pt x="387811" y="31507"/>
                        <a:pt x="387539" y="31507"/>
                      </a:cubicBezTo>
                      <a:cubicBezTo>
                        <a:pt x="387266" y="31507"/>
                        <a:pt x="386933" y="31431"/>
                        <a:pt x="386542" y="31277"/>
                      </a:cubicBezTo>
                      <a:cubicBezTo>
                        <a:pt x="386149" y="31124"/>
                        <a:pt x="385706" y="30970"/>
                        <a:pt x="385211" y="30817"/>
                      </a:cubicBezTo>
                      <a:cubicBezTo>
                        <a:pt x="384717" y="30663"/>
                        <a:pt x="384162" y="30518"/>
                        <a:pt x="383548" y="30382"/>
                      </a:cubicBezTo>
                      <a:cubicBezTo>
                        <a:pt x="382935" y="30245"/>
                        <a:pt x="382270" y="30177"/>
                        <a:pt x="381554" y="30177"/>
                      </a:cubicBezTo>
                      <a:cubicBezTo>
                        <a:pt x="380701" y="30177"/>
                        <a:pt x="379865" y="30348"/>
                        <a:pt x="379047" y="30689"/>
                      </a:cubicBezTo>
                      <a:cubicBezTo>
                        <a:pt x="378228" y="31030"/>
                        <a:pt x="377366" y="31593"/>
                        <a:pt x="376463" y="32377"/>
                      </a:cubicBezTo>
                      <a:cubicBezTo>
                        <a:pt x="375559" y="33162"/>
                        <a:pt x="374613" y="34202"/>
                        <a:pt x="373624" y="35498"/>
                      </a:cubicBezTo>
                      <a:cubicBezTo>
                        <a:pt x="372634" y="36794"/>
                        <a:pt x="371543" y="38380"/>
                        <a:pt x="370349" y="40256"/>
                      </a:cubicBezTo>
                      <a:lnTo>
                        <a:pt x="370349" y="70542"/>
                      </a:lnTo>
                      <a:cubicBezTo>
                        <a:pt x="370349" y="70815"/>
                        <a:pt x="370281" y="71045"/>
                        <a:pt x="370145" y="71233"/>
                      </a:cubicBezTo>
                      <a:cubicBezTo>
                        <a:pt x="370008" y="71420"/>
                        <a:pt x="369786" y="71582"/>
                        <a:pt x="369480" y="71719"/>
                      </a:cubicBezTo>
                      <a:cubicBezTo>
                        <a:pt x="369173" y="71855"/>
                        <a:pt x="368746" y="71957"/>
                        <a:pt x="368200" y="72026"/>
                      </a:cubicBezTo>
                      <a:cubicBezTo>
                        <a:pt x="367655" y="72094"/>
                        <a:pt x="366956" y="72128"/>
                        <a:pt x="366103" y="72128"/>
                      </a:cubicBezTo>
                      <a:cubicBezTo>
                        <a:pt x="365285" y="72128"/>
                        <a:pt x="364603" y="72094"/>
                        <a:pt x="364057" y="72026"/>
                      </a:cubicBezTo>
                      <a:cubicBezTo>
                        <a:pt x="363511" y="71957"/>
                        <a:pt x="363076" y="71855"/>
                        <a:pt x="362752" y="71719"/>
                      </a:cubicBezTo>
                      <a:cubicBezTo>
                        <a:pt x="362428" y="71582"/>
                        <a:pt x="362206" y="71420"/>
                        <a:pt x="362087" y="71233"/>
                      </a:cubicBezTo>
                      <a:cubicBezTo>
                        <a:pt x="361967" y="71045"/>
                        <a:pt x="361908" y="70815"/>
                        <a:pt x="361908" y="70542"/>
                      </a:cubicBezTo>
                      <a:lnTo>
                        <a:pt x="361908" y="24499"/>
                      </a:lnTo>
                      <a:cubicBezTo>
                        <a:pt x="361908" y="24226"/>
                        <a:pt x="361959" y="23996"/>
                        <a:pt x="362062" y="23808"/>
                      </a:cubicBezTo>
                      <a:cubicBezTo>
                        <a:pt x="362163" y="23620"/>
                        <a:pt x="362368" y="23450"/>
                        <a:pt x="362675" y="23296"/>
                      </a:cubicBezTo>
                      <a:cubicBezTo>
                        <a:pt x="362983" y="23143"/>
                        <a:pt x="363374" y="23041"/>
                        <a:pt x="363852" y="22989"/>
                      </a:cubicBezTo>
                      <a:cubicBezTo>
                        <a:pt x="364329" y="22938"/>
                        <a:pt x="364961" y="22913"/>
                        <a:pt x="365745" y="22913"/>
                      </a:cubicBezTo>
                      <a:cubicBezTo>
                        <a:pt x="366495" y="22913"/>
                        <a:pt x="367117" y="22938"/>
                        <a:pt x="367613" y="22989"/>
                      </a:cubicBezTo>
                      <a:cubicBezTo>
                        <a:pt x="368107" y="23041"/>
                        <a:pt x="368491" y="23143"/>
                        <a:pt x="368763" y="23296"/>
                      </a:cubicBezTo>
                      <a:cubicBezTo>
                        <a:pt x="369036" y="23450"/>
                        <a:pt x="369232" y="23620"/>
                        <a:pt x="369352" y="23808"/>
                      </a:cubicBezTo>
                      <a:cubicBezTo>
                        <a:pt x="369471" y="23996"/>
                        <a:pt x="369531" y="24226"/>
                        <a:pt x="369531" y="24499"/>
                      </a:cubicBezTo>
                      <a:lnTo>
                        <a:pt x="369531" y="31200"/>
                      </a:lnTo>
                      <a:cubicBezTo>
                        <a:pt x="370793" y="29359"/>
                        <a:pt x="371978" y="27858"/>
                        <a:pt x="373087" y="26699"/>
                      </a:cubicBezTo>
                      <a:cubicBezTo>
                        <a:pt x="374195" y="25539"/>
                        <a:pt x="375243" y="24627"/>
                        <a:pt x="376233" y="23961"/>
                      </a:cubicBezTo>
                      <a:cubicBezTo>
                        <a:pt x="377222" y="23296"/>
                        <a:pt x="378203" y="22836"/>
                        <a:pt x="379174" y="22580"/>
                      </a:cubicBezTo>
                      <a:cubicBezTo>
                        <a:pt x="380147" y="22324"/>
                        <a:pt x="381127" y="22196"/>
                        <a:pt x="382116" y="22196"/>
                      </a:cubicBezTo>
                      <a:cubicBezTo>
                        <a:pt x="382559" y="22196"/>
                        <a:pt x="383062" y="22222"/>
                        <a:pt x="383625" y="22273"/>
                      </a:cubicBezTo>
                      <a:cubicBezTo>
                        <a:pt x="384188" y="22324"/>
                        <a:pt x="384777" y="22418"/>
                        <a:pt x="385390" y="22555"/>
                      </a:cubicBezTo>
                      <a:cubicBezTo>
                        <a:pt x="386005" y="22691"/>
                        <a:pt x="386558" y="22844"/>
                        <a:pt x="387053" y="23015"/>
                      </a:cubicBezTo>
                      <a:cubicBezTo>
                        <a:pt x="387548" y="23186"/>
                        <a:pt x="387897" y="23356"/>
                        <a:pt x="388102" y="23527"/>
                      </a:cubicBezTo>
                      <a:cubicBezTo>
                        <a:pt x="388307" y="23697"/>
                        <a:pt x="388443" y="23859"/>
                        <a:pt x="388511" y="24013"/>
                      </a:cubicBezTo>
                      <a:cubicBezTo>
                        <a:pt x="388579" y="24166"/>
                        <a:pt x="388639" y="24362"/>
                        <a:pt x="388690" y="24601"/>
                      </a:cubicBezTo>
                      <a:cubicBezTo>
                        <a:pt x="388741" y="24840"/>
                        <a:pt x="388775" y="25189"/>
                        <a:pt x="388793" y="25650"/>
                      </a:cubicBezTo>
                      <a:cubicBezTo>
                        <a:pt x="388810" y="26110"/>
                        <a:pt x="388818" y="26733"/>
                        <a:pt x="388818" y="2751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0" name="Полилиния: фигура 179">
                  <a:extLst>
                    <a:ext uri="{FF2B5EF4-FFF2-40B4-BE49-F238E27FC236}">
                      <a16:creationId xmlns:a16="http://schemas.microsoft.com/office/drawing/2014/main" id="{624ECAD4-0ACD-4109-9892-4066BEC567CB}"/>
                    </a:ext>
                  </a:extLst>
                </p:cNvPr>
                <p:cNvSpPr/>
                <p:nvPr/>
              </p:nvSpPr>
              <p:spPr>
                <a:xfrm>
                  <a:off x="664866" y="1938492"/>
                  <a:ext cx="531921" cy="89886"/>
                </a:xfrm>
                <a:custGeom>
                  <a:avLst/>
                  <a:gdLst>
                    <a:gd name="connsiteX0" fmla="*/ 30152 w 531921"/>
                    <a:gd name="connsiteY0" fmla="*/ 66820 h 89886"/>
                    <a:gd name="connsiteX1" fmla="*/ 29947 w 531921"/>
                    <a:gd name="connsiteY1" fmla="*/ 69174 h 89886"/>
                    <a:gd name="connsiteX2" fmla="*/ 29333 w 531921"/>
                    <a:gd name="connsiteY2" fmla="*/ 70453 h 89886"/>
                    <a:gd name="connsiteX3" fmla="*/ 28105 w 531921"/>
                    <a:gd name="connsiteY3" fmla="*/ 71220 h 89886"/>
                    <a:gd name="connsiteX4" fmla="*/ 26238 w 531921"/>
                    <a:gd name="connsiteY4" fmla="*/ 71808 h 89886"/>
                    <a:gd name="connsiteX5" fmla="*/ 24012 w 531921"/>
                    <a:gd name="connsiteY5" fmla="*/ 72192 h 89886"/>
                    <a:gd name="connsiteX6" fmla="*/ 21659 w 531921"/>
                    <a:gd name="connsiteY6" fmla="*/ 72345 h 89886"/>
                    <a:gd name="connsiteX7" fmla="*/ 15520 w 531921"/>
                    <a:gd name="connsiteY7" fmla="*/ 71399 h 89886"/>
                    <a:gd name="connsiteX8" fmla="*/ 11325 w 531921"/>
                    <a:gd name="connsiteY8" fmla="*/ 68534 h 89886"/>
                    <a:gd name="connsiteX9" fmla="*/ 8946 w 531921"/>
                    <a:gd name="connsiteY9" fmla="*/ 63674 h 89886"/>
                    <a:gd name="connsiteX10" fmla="*/ 8204 w 531921"/>
                    <a:gd name="connsiteY10" fmla="*/ 56742 h 89886"/>
                    <a:gd name="connsiteX11" fmla="*/ 8204 w 531921"/>
                    <a:gd name="connsiteY11" fmla="*/ 29832 h 89886"/>
                    <a:gd name="connsiteX12" fmla="*/ 1758 w 531921"/>
                    <a:gd name="connsiteY12" fmla="*/ 29832 h 89886"/>
                    <a:gd name="connsiteX13" fmla="*/ 530 w 531921"/>
                    <a:gd name="connsiteY13" fmla="*/ 29014 h 89886"/>
                    <a:gd name="connsiteX14" fmla="*/ 70 w 531921"/>
                    <a:gd name="connsiteY14" fmla="*/ 26353 h 89886"/>
                    <a:gd name="connsiteX15" fmla="*/ 198 w 531921"/>
                    <a:gd name="connsiteY15" fmla="*/ 24716 h 89886"/>
                    <a:gd name="connsiteX16" fmla="*/ 530 w 531921"/>
                    <a:gd name="connsiteY16" fmla="*/ 23616 h 89886"/>
                    <a:gd name="connsiteX17" fmla="*/ 1067 w 531921"/>
                    <a:gd name="connsiteY17" fmla="*/ 23002 h 89886"/>
                    <a:gd name="connsiteX18" fmla="*/ 1809 w 531921"/>
                    <a:gd name="connsiteY18" fmla="*/ 22823 h 89886"/>
                    <a:gd name="connsiteX19" fmla="*/ 8204 w 531921"/>
                    <a:gd name="connsiteY19" fmla="*/ 22823 h 89886"/>
                    <a:gd name="connsiteX20" fmla="*/ 8204 w 531921"/>
                    <a:gd name="connsiteY20" fmla="*/ 11875 h 89886"/>
                    <a:gd name="connsiteX21" fmla="*/ 8383 w 531921"/>
                    <a:gd name="connsiteY21" fmla="*/ 11210 h 89886"/>
                    <a:gd name="connsiteX22" fmla="*/ 9048 w 531921"/>
                    <a:gd name="connsiteY22" fmla="*/ 10673 h 89886"/>
                    <a:gd name="connsiteX23" fmla="*/ 10353 w 531921"/>
                    <a:gd name="connsiteY23" fmla="*/ 10340 h 89886"/>
                    <a:gd name="connsiteX24" fmla="*/ 12399 w 531921"/>
                    <a:gd name="connsiteY24" fmla="*/ 10238 h 89886"/>
                    <a:gd name="connsiteX25" fmla="*/ 14497 w 531921"/>
                    <a:gd name="connsiteY25" fmla="*/ 10340 h 89886"/>
                    <a:gd name="connsiteX26" fmla="*/ 15776 w 531921"/>
                    <a:gd name="connsiteY26" fmla="*/ 10673 h 89886"/>
                    <a:gd name="connsiteX27" fmla="*/ 16441 w 531921"/>
                    <a:gd name="connsiteY27" fmla="*/ 11210 h 89886"/>
                    <a:gd name="connsiteX28" fmla="*/ 16645 w 531921"/>
                    <a:gd name="connsiteY28" fmla="*/ 11875 h 89886"/>
                    <a:gd name="connsiteX29" fmla="*/ 16645 w 531921"/>
                    <a:gd name="connsiteY29" fmla="*/ 22823 h 89886"/>
                    <a:gd name="connsiteX30" fmla="*/ 28463 w 531921"/>
                    <a:gd name="connsiteY30" fmla="*/ 22823 h 89886"/>
                    <a:gd name="connsiteX31" fmla="*/ 29179 w 531921"/>
                    <a:gd name="connsiteY31" fmla="*/ 23002 h 89886"/>
                    <a:gd name="connsiteX32" fmla="*/ 29717 w 531921"/>
                    <a:gd name="connsiteY32" fmla="*/ 23616 h 89886"/>
                    <a:gd name="connsiteX33" fmla="*/ 30049 w 531921"/>
                    <a:gd name="connsiteY33" fmla="*/ 24716 h 89886"/>
                    <a:gd name="connsiteX34" fmla="*/ 30152 w 531921"/>
                    <a:gd name="connsiteY34" fmla="*/ 26353 h 89886"/>
                    <a:gd name="connsiteX35" fmla="*/ 29691 w 531921"/>
                    <a:gd name="connsiteY35" fmla="*/ 29014 h 89886"/>
                    <a:gd name="connsiteX36" fmla="*/ 28463 w 531921"/>
                    <a:gd name="connsiteY36" fmla="*/ 29832 h 89886"/>
                    <a:gd name="connsiteX37" fmla="*/ 16645 w 531921"/>
                    <a:gd name="connsiteY37" fmla="*/ 29832 h 89886"/>
                    <a:gd name="connsiteX38" fmla="*/ 16645 w 531921"/>
                    <a:gd name="connsiteY38" fmla="*/ 55514 h 89886"/>
                    <a:gd name="connsiteX39" fmla="*/ 18052 w 531921"/>
                    <a:gd name="connsiteY39" fmla="*/ 62702 h 89886"/>
                    <a:gd name="connsiteX40" fmla="*/ 23091 w 531921"/>
                    <a:gd name="connsiteY40" fmla="*/ 65132 h 89886"/>
                    <a:gd name="connsiteX41" fmla="*/ 25189 w 531921"/>
                    <a:gd name="connsiteY41" fmla="*/ 64902 h 89886"/>
                    <a:gd name="connsiteX42" fmla="*/ 26826 w 531921"/>
                    <a:gd name="connsiteY42" fmla="*/ 64416 h 89886"/>
                    <a:gd name="connsiteX43" fmla="*/ 28054 w 531921"/>
                    <a:gd name="connsiteY43" fmla="*/ 63930 h 89886"/>
                    <a:gd name="connsiteX44" fmla="*/ 28975 w 531921"/>
                    <a:gd name="connsiteY44" fmla="*/ 63700 h 89886"/>
                    <a:gd name="connsiteX45" fmla="*/ 29461 w 531921"/>
                    <a:gd name="connsiteY45" fmla="*/ 63827 h 89886"/>
                    <a:gd name="connsiteX46" fmla="*/ 29819 w 531921"/>
                    <a:gd name="connsiteY46" fmla="*/ 64313 h 89886"/>
                    <a:gd name="connsiteX47" fmla="*/ 30049 w 531921"/>
                    <a:gd name="connsiteY47" fmla="*/ 65286 h 89886"/>
                    <a:gd name="connsiteX48" fmla="*/ 30152 w 531921"/>
                    <a:gd name="connsiteY48" fmla="*/ 66820 h 89886"/>
                    <a:gd name="connsiteX49" fmla="*/ 79115 w 531921"/>
                    <a:gd name="connsiteY49" fmla="*/ 45180 h 89886"/>
                    <a:gd name="connsiteX50" fmla="*/ 78113 w 531921"/>
                    <a:gd name="connsiteY50" fmla="*/ 48019 h 89886"/>
                    <a:gd name="connsiteX51" fmla="*/ 75825 w 531921"/>
                    <a:gd name="connsiteY51" fmla="*/ 48863 h 89886"/>
                    <a:gd name="connsiteX52" fmla="*/ 45503 w 531921"/>
                    <a:gd name="connsiteY52" fmla="*/ 48863 h 89886"/>
                    <a:gd name="connsiteX53" fmla="*/ 46274 w 531921"/>
                    <a:gd name="connsiteY53" fmla="*/ 55770 h 89886"/>
                    <a:gd name="connsiteX54" fmla="*/ 48844 w 531921"/>
                    <a:gd name="connsiteY54" fmla="*/ 61039 h 89886"/>
                    <a:gd name="connsiteX55" fmla="*/ 53523 w 531921"/>
                    <a:gd name="connsiteY55" fmla="*/ 64416 h 89886"/>
                    <a:gd name="connsiteX56" fmla="*/ 60565 w 531921"/>
                    <a:gd name="connsiteY56" fmla="*/ 65592 h 89886"/>
                    <a:gd name="connsiteX57" fmla="*/ 66426 w 531921"/>
                    <a:gd name="connsiteY57" fmla="*/ 65055 h 89886"/>
                    <a:gd name="connsiteX58" fmla="*/ 70873 w 531921"/>
                    <a:gd name="connsiteY58" fmla="*/ 63853 h 89886"/>
                    <a:gd name="connsiteX59" fmla="*/ 73958 w 531921"/>
                    <a:gd name="connsiteY59" fmla="*/ 62651 h 89886"/>
                    <a:gd name="connsiteX60" fmla="*/ 75783 w 531921"/>
                    <a:gd name="connsiteY60" fmla="*/ 62114 h 89886"/>
                    <a:gd name="connsiteX61" fmla="*/ 76425 w 531921"/>
                    <a:gd name="connsiteY61" fmla="*/ 62293 h 89886"/>
                    <a:gd name="connsiteX62" fmla="*/ 76862 w 531921"/>
                    <a:gd name="connsiteY62" fmla="*/ 62830 h 89886"/>
                    <a:gd name="connsiteX63" fmla="*/ 77093 w 531921"/>
                    <a:gd name="connsiteY63" fmla="*/ 63827 h 89886"/>
                    <a:gd name="connsiteX64" fmla="*/ 77171 w 531921"/>
                    <a:gd name="connsiteY64" fmla="*/ 65388 h 89886"/>
                    <a:gd name="connsiteX65" fmla="*/ 77119 w 531921"/>
                    <a:gd name="connsiteY65" fmla="*/ 66539 h 89886"/>
                    <a:gd name="connsiteX66" fmla="*/ 76992 w 531921"/>
                    <a:gd name="connsiteY66" fmla="*/ 67409 h 89886"/>
                    <a:gd name="connsiteX67" fmla="*/ 76736 w 531921"/>
                    <a:gd name="connsiteY67" fmla="*/ 68099 h 89886"/>
                    <a:gd name="connsiteX68" fmla="*/ 76275 w 531921"/>
                    <a:gd name="connsiteY68" fmla="*/ 68688 h 89886"/>
                    <a:gd name="connsiteX69" fmla="*/ 74613 w 531921"/>
                    <a:gd name="connsiteY69" fmla="*/ 69608 h 89886"/>
                    <a:gd name="connsiteX70" fmla="*/ 71031 w 531921"/>
                    <a:gd name="connsiteY70" fmla="*/ 70862 h 89886"/>
                    <a:gd name="connsiteX71" fmla="*/ 65941 w 531921"/>
                    <a:gd name="connsiteY71" fmla="*/ 71962 h 89886"/>
                    <a:gd name="connsiteX72" fmla="*/ 59776 w 531921"/>
                    <a:gd name="connsiteY72" fmla="*/ 72448 h 89886"/>
                    <a:gd name="connsiteX73" fmla="*/ 49826 w 531921"/>
                    <a:gd name="connsiteY73" fmla="*/ 70862 h 89886"/>
                    <a:gd name="connsiteX74" fmla="*/ 42638 w 531921"/>
                    <a:gd name="connsiteY74" fmla="*/ 66155 h 89886"/>
                    <a:gd name="connsiteX75" fmla="*/ 38238 w 531921"/>
                    <a:gd name="connsiteY75" fmla="*/ 58328 h 89886"/>
                    <a:gd name="connsiteX76" fmla="*/ 36755 w 531921"/>
                    <a:gd name="connsiteY76" fmla="*/ 47380 h 89886"/>
                    <a:gd name="connsiteX77" fmla="*/ 38289 w 531921"/>
                    <a:gd name="connsiteY77" fmla="*/ 36713 h 89886"/>
                    <a:gd name="connsiteX78" fmla="*/ 42715 w 531921"/>
                    <a:gd name="connsiteY78" fmla="*/ 28681 h 89886"/>
                    <a:gd name="connsiteX79" fmla="*/ 49698 w 531921"/>
                    <a:gd name="connsiteY79" fmla="*/ 23616 h 89886"/>
                    <a:gd name="connsiteX80" fmla="*/ 58855 w 531921"/>
                    <a:gd name="connsiteY80" fmla="*/ 21851 h 89886"/>
                    <a:gd name="connsiteX81" fmla="*/ 68090 w 531921"/>
                    <a:gd name="connsiteY81" fmla="*/ 23591 h 89886"/>
                    <a:gd name="connsiteX82" fmla="*/ 74357 w 531921"/>
                    <a:gd name="connsiteY82" fmla="*/ 28272 h 89886"/>
                    <a:gd name="connsiteX83" fmla="*/ 77964 w 531921"/>
                    <a:gd name="connsiteY83" fmla="*/ 35178 h 89886"/>
                    <a:gd name="connsiteX84" fmla="*/ 79115 w 531921"/>
                    <a:gd name="connsiteY84" fmla="*/ 43645 h 89886"/>
                    <a:gd name="connsiteX85" fmla="*/ 70622 w 531921"/>
                    <a:gd name="connsiteY85" fmla="*/ 42673 h 89886"/>
                    <a:gd name="connsiteX86" fmla="*/ 67662 w 531921"/>
                    <a:gd name="connsiteY86" fmla="*/ 32237 h 89886"/>
                    <a:gd name="connsiteX87" fmla="*/ 58423 w 531921"/>
                    <a:gd name="connsiteY87" fmla="*/ 28451 h 89886"/>
                    <a:gd name="connsiteX88" fmla="*/ 52915 w 531921"/>
                    <a:gd name="connsiteY88" fmla="*/ 29628 h 89886"/>
                    <a:gd name="connsiteX89" fmla="*/ 48952 w 531921"/>
                    <a:gd name="connsiteY89" fmla="*/ 32748 h 89886"/>
                    <a:gd name="connsiteX90" fmla="*/ 46481 w 531921"/>
                    <a:gd name="connsiteY90" fmla="*/ 37276 h 89886"/>
                    <a:gd name="connsiteX91" fmla="*/ 45503 w 531921"/>
                    <a:gd name="connsiteY91" fmla="*/ 42673 h 89886"/>
                    <a:gd name="connsiteX92" fmla="*/ 159716 w 531921"/>
                    <a:gd name="connsiteY92" fmla="*/ 70197 h 89886"/>
                    <a:gd name="connsiteX93" fmla="*/ 159511 w 531921"/>
                    <a:gd name="connsiteY93" fmla="*/ 70887 h 89886"/>
                    <a:gd name="connsiteX94" fmla="*/ 158846 w 531921"/>
                    <a:gd name="connsiteY94" fmla="*/ 71373 h 89886"/>
                    <a:gd name="connsiteX95" fmla="*/ 157567 w 531921"/>
                    <a:gd name="connsiteY95" fmla="*/ 71680 h 89886"/>
                    <a:gd name="connsiteX96" fmla="*/ 155521 w 531921"/>
                    <a:gd name="connsiteY96" fmla="*/ 71783 h 89886"/>
                    <a:gd name="connsiteX97" fmla="*/ 153424 w 531921"/>
                    <a:gd name="connsiteY97" fmla="*/ 71680 h 89886"/>
                    <a:gd name="connsiteX98" fmla="*/ 152119 w 531921"/>
                    <a:gd name="connsiteY98" fmla="*/ 71373 h 89886"/>
                    <a:gd name="connsiteX99" fmla="*/ 151428 w 531921"/>
                    <a:gd name="connsiteY99" fmla="*/ 70887 h 89886"/>
                    <a:gd name="connsiteX100" fmla="*/ 151223 w 531921"/>
                    <a:gd name="connsiteY100" fmla="*/ 70197 h 89886"/>
                    <a:gd name="connsiteX101" fmla="*/ 151223 w 531921"/>
                    <a:gd name="connsiteY101" fmla="*/ 42213 h 89886"/>
                    <a:gd name="connsiteX102" fmla="*/ 150712 w 531921"/>
                    <a:gd name="connsiteY102" fmla="*/ 36892 h 89886"/>
                    <a:gd name="connsiteX103" fmla="*/ 149074 w 531921"/>
                    <a:gd name="connsiteY103" fmla="*/ 32748 h 89886"/>
                    <a:gd name="connsiteX104" fmla="*/ 146210 w 531921"/>
                    <a:gd name="connsiteY104" fmla="*/ 30088 h 89886"/>
                    <a:gd name="connsiteX105" fmla="*/ 142117 w 531921"/>
                    <a:gd name="connsiteY105" fmla="*/ 29167 h 89886"/>
                    <a:gd name="connsiteX106" fmla="*/ 136260 w 531921"/>
                    <a:gd name="connsiteY106" fmla="*/ 31418 h 89886"/>
                    <a:gd name="connsiteX107" fmla="*/ 129787 w 531921"/>
                    <a:gd name="connsiteY107" fmla="*/ 38018 h 89886"/>
                    <a:gd name="connsiteX108" fmla="*/ 129787 w 531921"/>
                    <a:gd name="connsiteY108" fmla="*/ 70197 h 89886"/>
                    <a:gd name="connsiteX109" fmla="*/ 129583 w 531921"/>
                    <a:gd name="connsiteY109" fmla="*/ 70887 h 89886"/>
                    <a:gd name="connsiteX110" fmla="*/ 128892 w 531921"/>
                    <a:gd name="connsiteY110" fmla="*/ 71373 h 89886"/>
                    <a:gd name="connsiteX111" fmla="*/ 127588 w 531921"/>
                    <a:gd name="connsiteY111" fmla="*/ 71680 h 89886"/>
                    <a:gd name="connsiteX112" fmla="*/ 125541 w 531921"/>
                    <a:gd name="connsiteY112" fmla="*/ 71783 h 89886"/>
                    <a:gd name="connsiteX113" fmla="*/ 123521 w 531921"/>
                    <a:gd name="connsiteY113" fmla="*/ 71680 h 89886"/>
                    <a:gd name="connsiteX114" fmla="*/ 122190 w 531921"/>
                    <a:gd name="connsiteY114" fmla="*/ 71373 h 89886"/>
                    <a:gd name="connsiteX115" fmla="*/ 121525 w 531921"/>
                    <a:gd name="connsiteY115" fmla="*/ 70887 h 89886"/>
                    <a:gd name="connsiteX116" fmla="*/ 121346 w 531921"/>
                    <a:gd name="connsiteY116" fmla="*/ 70197 h 89886"/>
                    <a:gd name="connsiteX117" fmla="*/ 121346 w 531921"/>
                    <a:gd name="connsiteY117" fmla="*/ 42213 h 89886"/>
                    <a:gd name="connsiteX118" fmla="*/ 120783 w 531921"/>
                    <a:gd name="connsiteY118" fmla="*/ 36892 h 89886"/>
                    <a:gd name="connsiteX119" fmla="*/ 119095 w 531921"/>
                    <a:gd name="connsiteY119" fmla="*/ 32748 h 89886"/>
                    <a:gd name="connsiteX120" fmla="*/ 116256 w 531921"/>
                    <a:gd name="connsiteY120" fmla="*/ 30088 h 89886"/>
                    <a:gd name="connsiteX121" fmla="*/ 112189 w 531921"/>
                    <a:gd name="connsiteY121" fmla="*/ 29167 h 89886"/>
                    <a:gd name="connsiteX122" fmla="*/ 106305 w 531921"/>
                    <a:gd name="connsiteY122" fmla="*/ 31418 h 89886"/>
                    <a:gd name="connsiteX123" fmla="*/ 99859 w 531921"/>
                    <a:gd name="connsiteY123" fmla="*/ 38018 h 89886"/>
                    <a:gd name="connsiteX124" fmla="*/ 99859 w 531921"/>
                    <a:gd name="connsiteY124" fmla="*/ 70197 h 89886"/>
                    <a:gd name="connsiteX125" fmla="*/ 99655 w 531921"/>
                    <a:gd name="connsiteY125" fmla="*/ 70887 h 89886"/>
                    <a:gd name="connsiteX126" fmla="*/ 98989 w 531921"/>
                    <a:gd name="connsiteY126" fmla="*/ 71373 h 89886"/>
                    <a:gd name="connsiteX127" fmla="*/ 97711 w 531921"/>
                    <a:gd name="connsiteY127" fmla="*/ 71680 h 89886"/>
                    <a:gd name="connsiteX128" fmla="*/ 95613 w 531921"/>
                    <a:gd name="connsiteY128" fmla="*/ 71783 h 89886"/>
                    <a:gd name="connsiteX129" fmla="*/ 93567 w 531921"/>
                    <a:gd name="connsiteY129" fmla="*/ 71680 h 89886"/>
                    <a:gd name="connsiteX130" fmla="*/ 92262 w 531921"/>
                    <a:gd name="connsiteY130" fmla="*/ 71373 h 89886"/>
                    <a:gd name="connsiteX131" fmla="*/ 91597 w 531921"/>
                    <a:gd name="connsiteY131" fmla="*/ 70887 h 89886"/>
                    <a:gd name="connsiteX132" fmla="*/ 91418 w 531921"/>
                    <a:gd name="connsiteY132" fmla="*/ 70197 h 89886"/>
                    <a:gd name="connsiteX133" fmla="*/ 91418 w 531921"/>
                    <a:gd name="connsiteY133" fmla="*/ 24154 h 89886"/>
                    <a:gd name="connsiteX134" fmla="*/ 91571 w 531921"/>
                    <a:gd name="connsiteY134" fmla="*/ 23463 h 89886"/>
                    <a:gd name="connsiteX135" fmla="*/ 92185 w 531921"/>
                    <a:gd name="connsiteY135" fmla="*/ 22951 h 89886"/>
                    <a:gd name="connsiteX136" fmla="*/ 93362 w 531921"/>
                    <a:gd name="connsiteY136" fmla="*/ 22644 h 89886"/>
                    <a:gd name="connsiteX137" fmla="*/ 95254 w 531921"/>
                    <a:gd name="connsiteY137" fmla="*/ 22568 h 89886"/>
                    <a:gd name="connsiteX138" fmla="*/ 97122 w 531921"/>
                    <a:gd name="connsiteY138" fmla="*/ 22644 h 89886"/>
                    <a:gd name="connsiteX139" fmla="*/ 98273 w 531921"/>
                    <a:gd name="connsiteY139" fmla="*/ 22951 h 89886"/>
                    <a:gd name="connsiteX140" fmla="*/ 98862 w 531921"/>
                    <a:gd name="connsiteY140" fmla="*/ 23463 h 89886"/>
                    <a:gd name="connsiteX141" fmla="*/ 99041 w 531921"/>
                    <a:gd name="connsiteY141" fmla="*/ 24154 h 89886"/>
                    <a:gd name="connsiteX142" fmla="*/ 99041 w 531921"/>
                    <a:gd name="connsiteY142" fmla="*/ 30241 h 89886"/>
                    <a:gd name="connsiteX143" fmla="*/ 106586 w 531921"/>
                    <a:gd name="connsiteY143" fmla="*/ 23872 h 89886"/>
                    <a:gd name="connsiteX144" fmla="*/ 113980 w 531921"/>
                    <a:gd name="connsiteY144" fmla="*/ 21851 h 89886"/>
                    <a:gd name="connsiteX145" fmla="*/ 119121 w 531921"/>
                    <a:gd name="connsiteY145" fmla="*/ 22516 h 89886"/>
                    <a:gd name="connsiteX146" fmla="*/ 123137 w 531921"/>
                    <a:gd name="connsiteY146" fmla="*/ 24384 h 89886"/>
                    <a:gd name="connsiteX147" fmla="*/ 126104 w 531921"/>
                    <a:gd name="connsiteY147" fmla="*/ 27249 h 89886"/>
                    <a:gd name="connsiteX148" fmla="*/ 128151 w 531921"/>
                    <a:gd name="connsiteY148" fmla="*/ 30958 h 89886"/>
                    <a:gd name="connsiteX149" fmla="*/ 132525 w 531921"/>
                    <a:gd name="connsiteY149" fmla="*/ 26711 h 89886"/>
                    <a:gd name="connsiteX150" fmla="*/ 136515 w 531921"/>
                    <a:gd name="connsiteY150" fmla="*/ 23898 h 89886"/>
                    <a:gd name="connsiteX151" fmla="*/ 140250 w 531921"/>
                    <a:gd name="connsiteY151" fmla="*/ 22337 h 89886"/>
                    <a:gd name="connsiteX152" fmla="*/ 143908 w 531921"/>
                    <a:gd name="connsiteY152" fmla="*/ 21851 h 89886"/>
                    <a:gd name="connsiteX153" fmla="*/ 151377 w 531921"/>
                    <a:gd name="connsiteY153" fmla="*/ 23412 h 89886"/>
                    <a:gd name="connsiteX154" fmla="*/ 156263 w 531921"/>
                    <a:gd name="connsiteY154" fmla="*/ 27581 h 89886"/>
                    <a:gd name="connsiteX155" fmla="*/ 158923 w 531921"/>
                    <a:gd name="connsiteY155" fmla="*/ 33695 h 89886"/>
                    <a:gd name="connsiteX156" fmla="*/ 159716 w 531921"/>
                    <a:gd name="connsiteY156" fmla="*/ 41087 h 89886"/>
                    <a:gd name="connsiteX157" fmla="*/ 216130 w 531921"/>
                    <a:gd name="connsiteY157" fmla="*/ 46459 h 89886"/>
                    <a:gd name="connsiteX158" fmla="*/ 214825 w 531921"/>
                    <a:gd name="connsiteY158" fmla="*/ 57305 h 89886"/>
                    <a:gd name="connsiteX159" fmla="*/ 210988 w 531921"/>
                    <a:gd name="connsiteY159" fmla="*/ 65465 h 89886"/>
                    <a:gd name="connsiteX160" fmla="*/ 204721 w 531921"/>
                    <a:gd name="connsiteY160" fmla="*/ 70632 h 89886"/>
                    <a:gd name="connsiteX161" fmla="*/ 196178 w 531921"/>
                    <a:gd name="connsiteY161" fmla="*/ 72448 h 89886"/>
                    <a:gd name="connsiteX162" fmla="*/ 192391 w 531921"/>
                    <a:gd name="connsiteY162" fmla="*/ 72039 h 89886"/>
                    <a:gd name="connsiteX163" fmla="*/ 188989 w 531921"/>
                    <a:gd name="connsiteY163" fmla="*/ 70760 h 89886"/>
                    <a:gd name="connsiteX164" fmla="*/ 185690 w 531921"/>
                    <a:gd name="connsiteY164" fmla="*/ 68560 h 89886"/>
                    <a:gd name="connsiteX165" fmla="*/ 182211 w 531921"/>
                    <a:gd name="connsiteY165" fmla="*/ 65439 h 89886"/>
                    <a:gd name="connsiteX166" fmla="*/ 182211 w 531921"/>
                    <a:gd name="connsiteY166" fmla="*/ 88461 h 89886"/>
                    <a:gd name="connsiteX167" fmla="*/ 182006 w 531921"/>
                    <a:gd name="connsiteY167" fmla="*/ 89177 h 89886"/>
                    <a:gd name="connsiteX168" fmla="*/ 181341 w 531921"/>
                    <a:gd name="connsiteY168" fmla="*/ 89688 h 89886"/>
                    <a:gd name="connsiteX169" fmla="*/ 180062 w 531921"/>
                    <a:gd name="connsiteY169" fmla="*/ 89995 h 89886"/>
                    <a:gd name="connsiteX170" fmla="*/ 177965 w 531921"/>
                    <a:gd name="connsiteY170" fmla="*/ 90098 h 89886"/>
                    <a:gd name="connsiteX171" fmla="*/ 175918 w 531921"/>
                    <a:gd name="connsiteY171" fmla="*/ 89995 h 89886"/>
                    <a:gd name="connsiteX172" fmla="*/ 174614 w 531921"/>
                    <a:gd name="connsiteY172" fmla="*/ 89688 h 89886"/>
                    <a:gd name="connsiteX173" fmla="*/ 173948 w 531921"/>
                    <a:gd name="connsiteY173" fmla="*/ 89177 h 89886"/>
                    <a:gd name="connsiteX174" fmla="*/ 173769 w 531921"/>
                    <a:gd name="connsiteY174" fmla="*/ 88461 h 89886"/>
                    <a:gd name="connsiteX175" fmla="*/ 173769 w 531921"/>
                    <a:gd name="connsiteY175" fmla="*/ 24154 h 89886"/>
                    <a:gd name="connsiteX176" fmla="*/ 173923 w 531921"/>
                    <a:gd name="connsiteY176" fmla="*/ 23412 h 89886"/>
                    <a:gd name="connsiteX177" fmla="*/ 174537 w 531921"/>
                    <a:gd name="connsiteY177" fmla="*/ 22926 h 89886"/>
                    <a:gd name="connsiteX178" fmla="*/ 175713 w 531921"/>
                    <a:gd name="connsiteY178" fmla="*/ 22644 h 89886"/>
                    <a:gd name="connsiteX179" fmla="*/ 177453 w 531921"/>
                    <a:gd name="connsiteY179" fmla="*/ 22568 h 89886"/>
                    <a:gd name="connsiteX180" fmla="*/ 179218 w 531921"/>
                    <a:gd name="connsiteY180" fmla="*/ 22644 h 89886"/>
                    <a:gd name="connsiteX181" fmla="*/ 180369 w 531921"/>
                    <a:gd name="connsiteY181" fmla="*/ 22926 h 89886"/>
                    <a:gd name="connsiteX182" fmla="*/ 181009 w 531921"/>
                    <a:gd name="connsiteY182" fmla="*/ 23412 h 89886"/>
                    <a:gd name="connsiteX183" fmla="*/ 181188 w 531921"/>
                    <a:gd name="connsiteY183" fmla="*/ 24154 h 89886"/>
                    <a:gd name="connsiteX184" fmla="*/ 181188 w 531921"/>
                    <a:gd name="connsiteY184" fmla="*/ 30344 h 89886"/>
                    <a:gd name="connsiteX185" fmla="*/ 185229 w 531921"/>
                    <a:gd name="connsiteY185" fmla="*/ 26609 h 89886"/>
                    <a:gd name="connsiteX186" fmla="*/ 189143 w 531921"/>
                    <a:gd name="connsiteY186" fmla="*/ 23974 h 89886"/>
                    <a:gd name="connsiteX187" fmla="*/ 193185 w 531921"/>
                    <a:gd name="connsiteY187" fmla="*/ 22389 h 89886"/>
                    <a:gd name="connsiteX188" fmla="*/ 197559 w 531921"/>
                    <a:gd name="connsiteY188" fmla="*/ 21851 h 89886"/>
                    <a:gd name="connsiteX189" fmla="*/ 206103 w 531921"/>
                    <a:gd name="connsiteY189" fmla="*/ 23795 h 89886"/>
                    <a:gd name="connsiteX190" fmla="*/ 211858 w 531921"/>
                    <a:gd name="connsiteY190" fmla="*/ 29116 h 89886"/>
                    <a:gd name="connsiteX191" fmla="*/ 215107 w 531921"/>
                    <a:gd name="connsiteY191" fmla="*/ 36969 h 89886"/>
                    <a:gd name="connsiteX192" fmla="*/ 216130 w 531921"/>
                    <a:gd name="connsiteY192" fmla="*/ 46459 h 89886"/>
                    <a:gd name="connsiteX193" fmla="*/ 207382 w 531921"/>
                    <a:gd name="connsiteY193" fmla="*/ 47431 h 89886"/>
                    <a:gd name="connsiteX194" fmla="*/ 206841 w 531921"/>
                    <a:gd name="connsiteY194" fmla="*/ 40601 h 89886"/>
                    <a:gd name="connsiteX195" fmla="*/ 204988 w 531921"/>
                    <a:gd name="connsiteY195" fmla="*/ 34743 h 89886"/>
                    <a:gd name="connsiteX196" fmla="*/ 201462 w 531921"/>
                    <a:gd name="connsiteY196" fmla="*/ 30651 h 89886"/>
                    <a:gd name="connsiteX197" fmla="*/ 195955 w 531921"/>
                    <a:gd name="connsiteY197" fmla="*/ 29116 h 89886"/>
                    <a:gd name="connsiteX198" fmla="*/ 192711 w 531921"/>
                    <a:gd name="connsiteY198" fmla="*/ 29602 h 89886"/>
                    <a:gd name="connsiteX199" fmla="*/ 189469 w 531921"/>
                    <a:gd name="connsiteY199" fmla="*/ 31137 h 89886"/>
                    <a:gd name="connsiteX200" fmla="*/ 186020 w 531921"/>
                    <a:gd name="connsiteY200" fmla="*/ 33899 h 89886"/>
                    <a:gd name="connsiteX201" fmla="*/ 182211 w 531921"/>
                    <a:gd name="connsiteY201" fmla="*/ 38120 h 89886"/>
                    <a:gd name="connsiteX202" fmla="*/ 182211 w 531921"/>
                    <a:gd name="connsiteY202" fmla="*/ 56435 h 89886"/>
                    <a:gd name="connsiteX203" fmla="*/ 188851 w 531921"/>
                    <a:gd name="connsiteY203" fmla="*/ 62932 h 89886"/>
                    <a:gd name="connsiteX204" fmla="*/ 195439 w 531921"/>
                    <a:gd name="connsiteY204" fmla="*/ 65183 h 89886"/>
                    <a:gd name="connsiteX205" fmla="*/ 200921 w 531921"/>
                    <a:gd name="connsiteY205" fmla="*/ 63648 h 89886"/>
                    <a:gd name="connsiteX206" fmla="*/ 204627 w 531921"/>
                    <a:gd name="connsiteY206" fmla="*/ 59556 h 89886"/>
                    <a:gd name="connsiteX207" fmla="*/ 206712 w 531921"/>
                    <a:gd name="connsiteY207" fmla="*/ 53826 h 89886"/>
                    <a:gd name="connsiteX208" fmla="*/ 207382 w 531921"/>
                    <a:gd name="connsiteY208" fmla="*/ 47431 h 89886"/>
                    <a:gd name="connsiteX209" fmla="*/ 236781 w 531921"/>
                    <a:gd name="connsiteY209" fmla="*/ 70197 h 89886"/>
                    <a:gd name="connsiteX210" fmla="*/ 236577 w 531921"/>
                    <a:gd name="connsiteY210" fmla="*/ 70887 h 89886"/>
                    <a:gd name="connsiteX211" fmla="*/ 235911 w 531921"/>
                    <a:gd name="connsiteY211" fmla="*/ 71373 h 89886"/>
                    <a:gd name="connsiteX212" fmla="*/ 234633 w 531921"/>
                    <a:gd name="connsiteY212" fmla="*/ 71680 h 89886"/>
                    <a:gd name="connsiteX213" fmla="*/ 232534 w 531921"/>
                    <a:gd name="connsiteY213" fmla="*/ 71783 h 89886"/>
                    <a:gd name="connsiteX214" fmla="*/ 230488 w 531921"/>
                    <a:gd name="connsiteY214" fmla="*/ 71680 h 89886"/>
                    <a:gd name="connsiteX215" fmla="*/ 229184 w 531921"/>
                    <a:gd name="connsiteY215" fmla="*/ 71373 h 89886"/>
                    <a:gd name="connsiteX216" fmla="*/ 228519 w 531921"/>
                    <a:gd name="connsiteY216" fmla="*/ 70887 h 89886"/>
                    <a:gd name="connsiteX217" fmla="*/ 228340 w 531921"/>
                    <a:gd name="connsiteY217" fmla="*/ 70197 h 89886"/>
                    <a:gd name="connsiteX218" fmla="*/ 228340 w 531921"/>
                    <a:gd name="connsiteY218" fmla="*/ 1848 h 89886"/>
                    <a:gd name="connsiteX219" fmla="*/ 228519 w 531921"/>
                    <a:gd name="connsiteY219" fmla="*/ 1132 h 89886"/>
                    <a:gd name="connsiteX220" fmla="*/ 229184 w 531921"/>
                    <a:gd name="connsiteY220" fmla="*/ 620 h 89886"/>
                    <a:gd name="connsiteX221" fmla="*/ 230488 w 531921"/>
                    <a:gd name="connsiteY221" fmla="*/ 313 h 89886"/>
                    <a:gd name="connsiteX222" fmla="*/ 232534 w 531921"/>
                    <a:gd name="connsiteY222" fmla="*/ 211 h 89886"/>
                    <a:gd name="connsiteX223" fmla="*/ 234633 w 531921"/>
                    <a:gd name="connsiteY223" fmla="*/ 313 h 89886"/>
                    <a:gd name="connsiteX224" fmla="*/ 235911 w 531921"/>
                    <a:gd name="connsiteY224" fmla="*/ 620 h 89886"/>
                    <a:gd name="connsiteX225" fmla="*/ 236577 w 531921"/>
                    <a:gd name="connsiteY225" fmla="*/ 1132 h 89886"/>
                    <a:gd name="connsiteX226" fmla="*/ 236781 w 531921"/>
                    <a:gd name="connsiteY226" fmla="*/ 1848 h 89886"/>
                    <a:gd name="connsiteX227" fmla="*/ 286838 w 531921"/>
                    <a:gd name="connsiteY227" fmla="*/ 70248 h 89886"/>
                    <a:gd name="connsiteX228" fmla="*/ 286429 w 531921"/>
                    <a:gd name="connsiteY228" fmla="*/ 71169 h 89886"/>
                    <a:gd name="connsiteX229" fmla="*/ 285304 w 531921"/>
                    <a:gd name="connsiteY229" fmla="*/ 71629 h 89886"/>
                    <a:gd name="connsiteX230" fmla="*/ 283207 w 531921"/>
                    <a:gd name="connsiteY230" fmla="*/ 71783 h 89886"/>
                    <a:gd name="connsiteX231" fmla="*/ 281083 w 531921"/>
                    <a:gd name="connsiteY231" fmla="*/ 71629 h 89886"/>
                    <a:gd name="connsiteX232" fmla="*/ 279932 w 531921"/>
                    <a:gd name="connsiteY232" fmla="*/ 71169 h 89886"/>
                    <a:gd name="connsiteX233" fmla="*/ 279574 w 531921"/>
                    <a:gd name="connsiteY233" fmla="*/ 70248 h 89886"/>
                    <a:gd name="connsiteX234" fmla="*/ 279574 w 531921"/>
                    <a:gd name="connsiteY234" fmla="*/ 65644 h 89886"/>
                    <a:gd name="connsiteX235" fmla="*/ 272846 w 531921"/>
                    <a:gd name="connsiteY235" fmla="*/ 70657 h 89886"/>
                    <a:gd name="connsiteX236" fmla="*/ 264994 w 531921"/>
                    <a:gd name="connsiteY236" fmla="*/ 72448 h 89886"/>
                    <a:gd name="connsiteX237" fmla="*/ 258420 w 531921"/>
                    <a:gd name="connsiteY237" fmla="*/ 71501 h 89886"/>
                    <a:gd name="connsiteX238" fmla="*/ 253406 w 531921"/>
                    <a:gd name="connsiteY238" fmla="*/ 68764 h 89886"/>
                    <a:gd name="connsiteX239" fmla="*/ 250182 w 531921"/>
                    <a:gd name="connsiteY239" fmla="*/ 64365 h 89886"/>
                    <a:gd name="connsiteX240" fmla="*/ 249032 w 531921"/>
                    <a:gd name="connsiteY240" fmla="*/ 58430 h 89886"/>
                    <a:gd name="connsiteX241" fmla="*/ 250618 w 531921"/>
                    <a:gd name="connsiteY241" fmla="*/ 51677 h 89886"/>
                    <a:gd name="connsiteX242" fmla="*/ 255171 w 531921"/>
                    <a:gd name="connsiteY242" fmla="*/ 46919 h 89886"/>
                    <a:gd name="connsiteX243" fmla="*/ 262435 w 531921"/>
                    <a:gd name="connsiteY243" fmla="*/ 44080 h 89886"/>
                    <a:gd name="connsiteX244" fmla="*/ 272104 w 531921"/>
                    <a:gd name="connsiteY244" fmla="*/ 43134 h 89886"/>
                    <a:gd name="connsiteX245" fmla="*/ 278449 w 531921"/>
                    <a:gd name="connsiteY245" fmla="*/ 43134 h 89886"/>
                    <a:gd name="connsiteX246" fmla="*/ 278449 w 531921"/>
                    <a:gd name="connsiteY246" fmla="*/ 39552 h 89886"/>
                    <a:gd name="connsiteX247" fmla="*/ 277886 w 531921"/>
                    <a:gd name="connsiteY247" fmla="*/ 34846 h 89886"/>
                    <a:gd name="connsiteX248" fmla="*/ 276069 w 531921"/>
                    <a:gd name="connsiteY248" fmla="*/ 31444 h 89886"/>
                    <a:gd name="connsiteX249" fmla="*/ 272820 w 531921"/>
                    <a:gd name="connsiteY249" fmla="*/ 29397 h 89886"/>
                    <a:gd name="connsiteX250" fmla="*/ 267909 w 531921"/>
                    <a:gd name="connsiteY250" fmla="*/ 28707 h 89886"/>
                    <a:gd name="connsiteX251" fmla="*/ 262308 w 531921"/>
                    <a:gd name="connsiteY251" fmla="*/ 29448 h 89886"/>
                    <a:gd name="connsiteX252" fmla="*/ 257959 w 531921"/>
                    <a:gd name="connsiteY252" fmla="*/ 31086 h 89886"/>
                    <a:gd name="connsiteX253" fmla="*/ 254838 w 531921"/>
                    <a:gd name="connsiteY253" fmla="*/ 32723 h 89886"/>
                    <a:gd name="connsiteX254" fmla="*/ 252970 w 531921"/>
                    <a:gd name="connsiteY254" fmla="*/ 33464 h 89886"/>
                    <a:gd name="connsiteX255" fmla="*/ 252255 w 531921"/>
                    <a:gd name="connsiteY255" fmla="*/ 33260 h 89886"/>
                    <a:gd name="connsiteX256" fmla="*/ 251718 w 531921"/>
                    <a:gd name="connsiteY256" fmla="*/ 32646 h 89886"/>
                    <a:gd name="connsiteX257" fmla="*/ 251384 w 531921"/>
                    <a:gd name="connsiteY257" fmla="*/ 31597 h 89886"/>
                    <a:gd name="connsiteX258" fmla="*/ 251282 w 531921"/>
                    <a:gd name="connsiteY258" fmla="*/ 30190 h 89886"/>
                    <a:gd name="connsiteX259" fmla="*/ 251462 w 531921"/>
                    <a:gd name="connsiteY259" fmla="*/ 28169 h 89886"/>
                    <a:gd name="connsiteX260" fmla="*/ 252331 w 531921"/>
                    <a:gd name="connsiteY260" fmla="*/ 26763 h 89886"/>
                    <a:gd name="connsiteX261" fmla="*/ 254711 w 531921"/>
                    <a:gd name="connsiteY261" fmla="*/ 25202 h 89886"/>
                    <a:gd name="connsiteX262" fmla="*/ 258599 w 531921"/>
                    <a:gd name="connsiteY262" fmla="*/ 23565 h 89886"/>
                    <a:gd name="connsiteX263" fmla="*/ 263408 w 531921"/>
                    <a:gd name="connsiteY263" fmla="*/ 22337 h 89886"/>
                    <a:gd name="connsiteX264" fmla="*/ 268677 w 531921"/>
                    <a:gd name="connsiteY264" fmla="*/ 21851 h 89886"/>
                    <a:gd name="connsiteX265" fmla="*/ 277118 w 531921"/>
                    <a:gd name="connsiteY265" fmla="*/ 22977 h 89886"/>
                    <a:gd name="connsiteX266" fmla="*/ 282745 w 531921"/>
                    <a:gd name="connsiteY266" fmla="*/ 26277 h 89886"/>
                    <a:gd name="connsiteX267" fmla="*/ 285867 w 531921"/>
                    <a:gd name="connsiteY267" fmla="*/ 31674 h 89886"/>
                    <a:gd name="connsiteX268" fmla="*/ 286838 w 531921"/>
                    <a:gd name="connsiteY268" fmla="*/ 39194 h 89886"/>
                    <a:gd name="connsiteX269" fmla="*/ 278449 w 531921"/>
                    <a:gd name="connsiteY269" fmla="*/ 49221 h 89886"/>
                    <a:gd name="connsiteX270" fmla="*/ 271235 w 531921"/>
                    <a:gd name="connsiteY270" fmla="*/ 49221 h 89886"/>
                    <a:gd name="connsiteX271" fmla="*/ 265198 w 531921"/>
                    <a:gd name="connsiteY271" fmla="*/ 49810 h 89886"/>
                    <a:gd name="connsiteX272" fmla="*/ 260951 w 531921"/>
                    <a:gd name="connsiteY272" fmla="*/ 51549 h 89886"/>
                    <a:gd name="connsiteX273" fmla="*/ 258470 w 531921"/>
                    <a:gd name="connsiteY273" fmla="*/ 54312 h 89886"/>
                    <a:gd name="connsiteX274" fmla="*/ 257678 w 531921"/>
                    <a:gd name="connsiteY274" fmla="*/ 58021 h 89886"/>
                    <a:gd name="connsiteX275" fmla="*/ 259954 w 531921"/>
                    <a:gd name="connsiteY275" fmla="*/ 63725 h 89886"/>
                    <a:gd name="connsiteX276" fmla="*/ 266323 w 531921"/>
                    <a:gd name="connsiteY276" fmla="*/ 65848 h 89886"/>
                    <a:gd name="connsiteX277" fmla="*/ 272488 w 531921"/>
                    <a:gd name="connsiteY277" fmla="*/ 64160 h 89886"/>
                    <a:gd name="connsiteX278" fmla="*/ 278449 w 531921"/>
                    <a:gd name="connsiteY278" fmla="*/ 58993 h 89886"/>
                    <a:gd name="connsiteX279" fmla="*/ 324752 w 531921"/>
                    <a:gd name="connsiteY279" fmla="*/ 66820 h 89886"/>
                    <a:gd name="connsiteX280" fmla="*/ 324547 w 531921"/>
                    <a:gd name="connsiteY280" fmla="*/ 69174 h 89886"/>
                    <a:gd name="connsiteX281" fmla="*/ 323933 w 531921"/>
                    <a:gd name="connsiteY281" fmla="*/ 70453 h 89886"/>
                    <a:gd name="connsiteX282" fmla="*/ 322706 w 531921"/>
                    <a:gd name="connsiteY282" fmla="*/ 71220 h 89886"/>
                    <a:gd name="connsiteX283" fmla="*/ 320838 w 531921"/>
                    <a:gd name="connsiteY283" fmla="*/ 71808 h 89886"/>
                    <a:gd name="connsiteX284" fmla="*/ 318613 w 531921"/>
                    <a:gd name="connsiteY284" fmla="*/ 72192 h 89886"/>
                    <a:gd name="connsiteX285" fmla="*/ 316259 w 531921"/>
                    <a:gd name="connsiteY285" fmla="*/ 72345 h 89886"/>
                    <a:gd name="connsiteX286" fmla="*/ 310120 w 531921"/>
                    <a:gd name="connsiteY286" fmla="*/ 71399 h 89886"/>
                    <a:gd name="connsiteX287" fmla="*/ 305926 w 531921"/>
                    <a:gd name="connsiteY287" fmla="*/ 68534 h 89886"/>
                    <a:gd name="connsiteX288" fmla="*/ 303546 w 531921"/>
                    <a:gd name="connsiteY288" fmla="*/ 63674 h 89886"/>
                    <a:gd name="connsiteX289" fmla="*/ 302804 w 531921"/>
                    <a:gd name="connsiteY289" fmla="*/ 56742 h 89886"/>
                    <a:gd name="connsiteX290" fmla="*/ 302804 w 531921"/>
                    <a:gd name="connsiteY290" fmla="*/ 29832 h 89886"/>
                    <a:gd name="connsiteX291" fmla="*/ 296359 w 531921"/>
                    <a:gd name="connsiteY291" fmla="*/ 29832 h 89886"/>
                    <a:gd name="connsiteX292" fmla="*/ 295131 w 531921"/>
                    <a:gd name="connsiteY292" fmla="*/ 29014 h 89886"/>
                    <a:gd name="connsiteX293" fmla="*/ 294670 w 531921"/>
                    <a:gd name="connsiteY293" fmla="*/ 26353 h 89886"/>
                    <a:gd name="connsiteX294" fmla="*/ 294797 w 531921"/>
                    <a:gd name="connsiteY294" fmla="*/ 24716 h 89886"/>
                    <a:gd name="connsiteX295" fmla="*/ 295131 w 531921"/>
                    <a:gd name="connsiteY295" fmla="*/ 23616 h 89886"/>
                    <a:gd name="connsiteX296" fmla="*/ 295668 w 531921"/>
                    <a:gd name="connsiteY296" fmla="*/ 23002 h 89886"/>
                    <a:gd name="connsiteX297" fmla="*/ 296409 w 531921"/>
                    <a:gd name="connsiteY297" fmla="*/ 22823 h 89886"/>
                    <a:gd name="connsiteX298" fmla="*/ 302804 w 531921"/>
                    <a:gd name="connsiteY298" fmla="*/ 22823 h 89886"/>
                    <a:gd name="connsiteX299" fmla="*/ 302804 w 531921"/>
                    <a:gd name="connsiteY299" fmla="*/ 11875 h 89886"/>
                    <a:gd name="connsiteX300" fmla="*/ 302983 w 531921"/>
                    <a:gd name="connsiteY300" fmla="*/ 11210 h 89886"/>
                    <a:gd name="connsiteX301" fmla="*/ 303648 w 531921"/>
                    <a:gd name="connsiteY301" fmla="*/ 10673 h 89886"/>
                    <a:gd name="connsiteX302" fmla="*/ 304953 w 531921"/>
                    <a:gd name="connsiteY302" fmla="*/ 10340 h 89886"/>
                    <a:gd name="connsiteX303" fmla="*/ 306999 w 531921"/>
                    <a:gd name="connsiteY303" fmla="*/ 10238 h 89886"/>
                    <a:gd name="connsiteX304" fmla="*/ 309097 w 531921"/>
                    <a:gd name="connsiteY304" fmla="*/ 10340 h 89886"/>
                    <a:gd name="connsiteX305" fmla="*/ 310376 w 531921"/>
                    <a:gd name="connsiteY305" fmla="*/ 10673 h 89886"/>
                    <a:gd name="connsiteX306" fmla="*/ 311041 w 531921"/>
                    <a:gd name="connsiteY306" fmla="*/ 11210 h 89886"/>
                    <a:gd name="connsiteX307" fmla="*/ 311245 w 531921"/>
                    <a:gd name="connsiteY307" fmla="*/ 11875 h 89886"/>
                    <a:gd name="connsiteX308" fmla="*/ 311245 w 531921"/>
                    <a:gd name="connsiteY308" fmla="*/ 22823 h 89886"/>
                    <a:gd name="connsiteX309" fmla="*/ 323064 w 531921"/>
                    <a:gd name="connsiteY309" fmla="*/ 22823 h 89886"/>
                    <a:gd name="connsiteX310" fmla="*/ 323780 w 531921"/>
                    <a:gd name="connsiteY310" fmla="*/ 23002 h 89886"/>
                    <a:gd name="connsiteX311" fmla="*/ 324317 w 531921"/>
                    <a:gd name="connsiteY311" fmla="*/ 23616 h 89886"/>
                    <a:gd name="connsiteX312" fmla="*/ 324650 w 531921"/>
                    <a:gd name="connsiteY312" fmla="*/ 24716 h 89886"/>
                    <a:gd name="connsiteX313" fmla="*/ 324752 w 531921"/>
                    <a:gd name="connsiteY313" fmla="*/ 26353 h 89886"/>
                    <a:gd name="connsiteX314" fmla="*/ 324292 w 531921"/>
                    <a:gd name="connsiteY314" fmla="*/ 29014 h 89886"/>
                    <a:gd name="connsiteX315" fmla="*/ 323064 w 531921"/>
                    <a:gd name="connsiteY315" fmla="*/ 29832 h 89886"/>
                    <a:gd name="connsiteX316" fmla="*/ 311245 w 531921"/>
                    <a:gd name="connsiteY316" fmla="*/ 29832 h 89886"/>
                    <a:gd name="connsiteX317" fmla="*/ 311245 w 531921"/>
                    <a:gd name="connsiteY317" fmla="*/ 55514 h 89886"/>
                    <a:gd name="connsiteX318" fmla="*/ 312653 w 531921"/>
                    <a:gd name="connsiteY318" fmla="*/ 62702 h 89886"/>
                    <a:gd name="connsiteX319" fmla="*/ 317692 w 531921"/>
                    <a:gd name="connsiteY319" fmla="*/ 65132 h 89886"/>
                    <a:gd name="connsiteX320" fmla="*/ 319789 w 531921"/>
                    <a:gd name="connsiteY320" fmla="*/ 64902 h 89886"/>
                    <a:gd name="connsiteX321" fmla="*/ 321427 w 531921"/>
                    <a:gd name="connsiteY321" fmla="*/ 64416 h 89886"/>
                    <a:gd name="connsiteX322" fmla="*/ 322654 w 531921"/>
                    <a:gd name="connsiteY322" fmla="*/ 63930 h 89886"/>
                    <a:gd name="connsiteX323" fmla="*/ 323575 w 531921"/>
                    <a:gd name="connsiteY323" fmla="*/ 63700 h 89886"/>
                    <a:gd name="connsiteX324" fmla="*/ 324061 w 531921"/>
                    <a:gd name="connsiteY324" fmla="*/ 63827 h 89886"/>
                    <a:gd name="connsiteX325" fmla="*/ 324419 w 531921"/>
                    <a:gd name="connsiteY325" fmla="*/ 64313 h 89886"/>
                    <a:gd name="connsiteX326" fmla="*/ 324650 w 531921"/>
                    <a:gd name="connsiteY326" fmla="*/ 65286 h 89886"/>
                    <a:gd name="connsiteX327" fmla="*/ 324752 w 531921"/>
                    <a:gd name="connsiteY327" fmla="*/ 66820 h 89886"/>
                    <a:gd name="connsiteX328" fmla="*/ 373715 w 531921"/>
                    <a:gd name="connsiteY328" fmla="*/ 45180 h 89886"/>
                    <a:gd name="connsiteX329" fmla="*/ 372713 w 531921"/>
                    <a:gd name="connsiteY329" fmla="*/ 48019 h 89886"/>
                    <a:gd name="connsiteX330" fmla="*/ 370426 w 531921"/>
                    <a:gd name="connsiteY330" fmla="*/ 48863 h 89886"/>
                    <a:gd name="connsiteX331" fmla="*/ 340103 w 531921"/>
                    <a:gd name="connsiteY331" fmla="*/ 48863 h 89886"/>
                    <a:gd name="connsiteX332" fmla="*/ 340874 w 531921"/>
                    <a:gd name="connsiteY332" fmla="*/ 55770 h 89886"/>
                    <a:gd name="connsiteX333" fmla="*/ 343445 w 531921"/>
                    <a:gd name="connsiteY333" fmla="*/ 61039 h 89886"/>
                    <a:gd name="connsiteX334" fmla="*/ 348123 w 531921"/>
                    <a:gd name="connsiteY334" fmla="*/ 64416 h 89886"/>
                    <a:gd name="connsiteX335" fmla="*/ 355166 w 531921"/>
                    <a:gd name="connsiteY335" fmla="*/ 65592 h 89886"/>
                    <a:gd name="connsiteX336" fmla="*/ 361027 w 531921"/>
                    <a:gd name="connsiteY336" fmla="*/ 65055 h 89886"/>
                    <a:gd name="connsiteX337" fmla="*/ 365473 w 531921"/>
                    <a:gd name="connsiteY337" fmla="*/ 63853 h 89886"/>
                    <a:gd name="connsiteX338" fmla="*/ 368558 w 531921"/>
                    <a:gd name="connsiteY338" fmla="*/ 62651 h 89886"/>
                    <a:gd name="connsiteX339" fmla="*/ 370383 w 531921"/>
                    <a:gd name="connsiteY339" fmla="*/ 62114 h 89886"/>
                    <a:gd name="connsiteX340" fmla="*/ 371026 w 531921"/>
                    <a:gd name="connsiteY340" fmla="*/ 62293 h 89886"/>
                    <a:gd name="connsiteX341" fmla="*/ 371462 w 531921"/>
                    <a:gd name="connsiteY341" fmla="*/ 62830 h 89886"/>
                    <a:gd name="connsiteX342" fmla="*/ 371694 w 531921"/>
                    <a:gd name="connsiteY342" fmla="*/ 63827 h 89886"/>
                    <a:gd name="connsiteX343" fmla="*/ 371771 w 531921"/>
                    <a:gd name="connsiteY343" fmla="*/ 65388 h 89886"/>
                    <a:gd name="connsiteX344" fmla="*/ 371719 w 531921"/>
                    <a:gd name="connsiteY344" fmla="*/ 66539 h 89886"/>
                    <a:gd name="connsiteX345" fmla="*/ 371592 w 531921"/>
                    <a:gd name="connsiteY345" fmla="*/ 67409 h 89886"/>
                    <a:gd name="connsiteX346" fmla="*/ 371337 w 531921"/>
                    <a:gd name="connsiteY346" fmla="*/ 68099 h 89886"/>
                    <a:gd name="connsiteX347" fmla="*/ 370876 w 531921"/>
                    <a:gd name="connsiteY347" fmla="*/ 68688 h 89886"/>
                    <a:gd name="connsiteX348" fmla="*/ 369213 w 531921"/>
                    <a:gd name="connsiteY348" fmla="*/ 69608 h 89886"/>
                    <a:gd name="connsiteX349" fmla="*/ 365632 w 531921"/>
                    <a:gd name="connsiteY349" fmla="*/ 70862 h 89886"/>
                    <a:gd name="connsiteX350" fmla="*/ 360542 w 531921"/>
                    <a:gd name="connsiteY350" fmla="*/ 71962 h 89886"/>
                    <a:gd name="connsiteX351" fmla="*/ 354376 w 531921"/>
                    <a:gd name="connsiteY351" fmla="*/ 72448 h 89886"/>
                    <a:gd name="connsiteX352" fmla="*/ 344427 w 531921"/>
                    <a:gd name="connsiteY352" fmla="*/ 70862 h 89886"/>
                    <a:gd name="connsiteX353" fmla="*/ 337238 w 531921"/>
                    <a:gd name="connsiteY353" fmla="*/ 66155 h 89886"/>
                    <a:gd name="connsiteX354" fmla="*/ 332838 w 531921"/>
                    <a:gd name="connsiteY354" fmla="*/ 58328 h 89886"/>
                    <a:gd name="connsiteX355" fmla="*/ 331354 w 531921"/>
                    <a:gd name="connsiteY355" fmla="*/ 47380 h 89886"/>
                    <a:gd name="connsiteX356" fmla="*/ 332890 w 531921"/>
                    <a:gd name="connsiteY356" fmla="*/ 36713 h 89886"/>
                    <a:gd name="connsiteX357" fmla="*/ 337315 w 531921"/>
                    <a:gd name="connsiteY357" fmla="*/ 28681 h 89886"/>
                    <a:gd name="connsiteX358" fmla="*/ 344298 w 531921"/>
                    <a:gd name="connsiteY358" fmla="*/ 23616 h 89886"/>
                    <a:gd name="connsiteX359" fmla="*/ 353456 w 531921"/>
                    <a:gd name="connsiteY359" fmla="*/ 21851 h 89886"/>
                    <a:gd name="connsiteX360" fmla="*/ 362690 w 531921"/>
                    <a:gd name="connsiteY360" fmla="*/ 23591 h 89886"/>
                    <a:gd name="connsiteX361" fmla="*/ 368957 w 531921"/>
                    <a:gd name="connsiteY361" fmla="*/ 28272 h 89886"/>
                    <a:gd name="connsiteX362" fmla="*/ 372564 w 531921"/>
                    <a:gd name="connsiteY362" fmla="*/ 35178 h 89886"/>
                    <a:gd name="connsiteX363" fmla="*/ 373715 w 531921"/>
                    <a:gd name="connsiteY363" fmla="*/ 43645 h 89886"/>
                    <a:gd name="connsiteX364" fmla="*/ 365222 w 531921"/>
                    <a:gd name="connsiteY364" fmla="*/ 42673 h 89886"/>
                    <a:gd name="connsiteX365" fmla="*/ 362262 w 531921"/>
                    <a:gd name="connsiteY365" fmla="*/ 32237 h 89886"/>
                    <a:gd name="connsiteX366" fmla="*/ 353024 w 531921"/>
                    <a:gd name="connsiteY366" fmla="*/ 28451 h 89886"/>
                    <a:gd name="connsiteX367" fmla="*/ 347515 w 531921"/>
                    <a:gd name="connsiteY367" fmla="*/ 29628 h 89886"/>
                    <a:gd name="connsiteX368" fmla="*/ 343552 w 531921"/>
                    <a:gd name="connsiteY368" fmla="*/ 32748 h 89886"/>
                    <a:gd name="connsiteX369" fmla="*/ 341081 w 531921"/>
                    <a:gd name="connsiteY369" fmla="*/ 37276 h 89886"/>
                    <a:gd name="connsiteX370" fmla="*/ 340103 w 531921"/>
                    <a:gd name="connsiteY370" fmla="*/ 42673 h 89886"/>
                    <a:gd name="connsiteX371" fmla="*/ 414923 w 531921"/>
                    <a:gd name="connsiteY371" fmla="*/ 57663 h 89886"/>
                    <a:gd name="connsiteX372" fmla="*/ 413619 w 531921"/>
                    <a:gd name="connsiteY372" fmla="*/ 63955 h 89886"/>
                    <a:gd name="connsiteX373" fmla="*/ 409910 w 531921"/>
                    <a:gd name="connsiteY373" fmla="*/ 68611 h 89886"/>
                    <a:gd name="connsiteX374" fmla="*/ 404180 w 531921"/>
                    <a:gd name="connsiteY374" fmla="*/ 71476 h 89886"/>
                    <a:gd name="connsiteX375" fmla="*/ 396864 w 531921"/>
                    <a:gd name="connsiteY375" fmla="*/ 72448 h 89886"/>
                    <a:gd name="connsiteX376" fmla="*/ 392183 w 531921"/>
                    <a:gd name="connsiteY376" fmla="*/ 72064 h 89886"/>
                    <a:gd name="connsiteX377" fmla="*/ 388193 w 531921"/>
                    <a:gd name="connsiteY377" fmla="*/ 71092 h 89886"/>
                    <a:gd name="connsiteX378" fmla="*/ 385199 w 531921"/>
                    <a:gd name="connsiteY378" fmla="*/ 69864 h 89886"/>
                    <a:gd name="connsiteX379" fmla="*/ 383410 w 531921"/>
                    <a:gd name="connsiteY379" fmla="*/ 68713 h 89886"/>
                    <a:gd name="connsiteX380" fmla="*/ 382590 w 531921"/>
                    <a:gd name="connsiteY380" fmla="*/ 67281 h 89886"/>
                    <a:gd name="connsiteX381" fmla="*/ 382335 w 531921"/>
                    <a:gd name="connsiteY381" fmla="*/ 64774 h 89886"/>
                    <a:gd name="connsiteX382" fmla="*/ 382437 w 531921"/>
                    <a:gd name="connsiteY382" fmla="*/ 63137 h 89886"/>
                    <a:gd name="connsiteX383" fmla="*/ 382693 w 531921"/>
                    <a:gd name="connsiteY383" fmla="*/ 62062 h 89886"/>
                    <a:gd name="connsiteX384" fmla="*/ 383128 w 531921"/>
                    <a:gd name="connsiteY384" fmla="*/ 61474 h 89886"/>
                    <a:gd name="connsiteX385" fmla="*/ 383768 w 531921"/>
                    <a:gd name="connsiteY385" fmla="*/ 61295 h 89886"/>
                    <a:gd name="connsiteX386" fmla="*/ 385430 w 531921"/>
                    <a:gd name="connsiteY386" fmla="*/ 61986 h 89886"/>
                    <a:gd name="connsiteX387" fmla="*/ 388142 w 531921"/>
                    <a:gd name="connsiteY387" fmla="*/ 63495 h 89886"/>
                    <a:gd name="connsiteX388" fmla="*/ 391952 w 531921"/>
                    <a:gd name="connsiteY388" fmla="*/ 65004 h 89886"/>
                    <a:gd name="connsiteX389" fmla="*/ 397018 w 531921"/>
                    <a:gd name="connsiteY389" fmla="*/ 65695 h 89886"/>
                    <a:gd name="connsiteX390" fmla="*/ 400906 w 531921"/>
                    <a:gd name="connsiteY390" fmla="*/ 65234 h 89886"/>
                    <a:gd name="connsiteX391" fmla="*/ 403924 w 531921"/>
                    <a:gd name="connsiteY391" fmla="*/ 63879 h 89886"/>
                    <a:gd name="connsiteX392" fmla="*/ 405894 w 531921"/>
                    <a:gd name="connsiteY392" fmla="*/ 61602 h 89886"/>
                    <a:gd name="connsiteX393" fmla="*/ 406585 w 531921"/>
                    <a:gd name="connsiteY393" fmla="*/ 58328 h 89886"/>
                    <a:gd name="connsiteX394" fmla="*/ 405587 w 531921"/>
                    <a:gd name="connsiteY394" fmla="*/ 55054 h 89886"/>
                    <a:gd name="connsiteX395" fmla="*/ 402952 w 531921"/>
                    <a:gd name="connsiteY395" fmla="*/ 52700 h 89886"/>
                    <a:gd name="connsiteX396" fmla="*/ 399269 w 531921"/>
                    <a:gd name="connsiteY396" fmla="*/ 50884 h 89886"/>
                    <a:gd name="connsiteX397" fmla="*/ 395048 w 531921"/>
                    <a:gd name="connsiteY397" fmla="*/ 49221 h 89886"/>
                    <a:gd name="connsiteX398" fmla="*/ 390802 w 531921"/>
                    <a:gd name="connsiteY398" fmla="*/ 47252 h 89886"/>
                    <a:gd name="connsiteX399" fmla="*/ 387093 w 531921"/>
                    <a:gd name="connsiteY399" fmla="*/ 44566 h 89886"/>
                    <a:gd name="connsiteX400" fmla="*/ 384458 w 531921"/>
                    <a:gd name="connsiteY400" fmla="*/ 40780 h 89886"/>
                    <a:gd name="connsiteX401" fmla="*/ 383460 w 531921"/>
                    <a:gd name="connsiteY401" fmla="*/ 35511 h 89886"/>
                    <a:gd name="connsiteX402" fmla="*/ 384509 w 531921"/>
                    <a:gd name="connsiteY402" fmla="*/ 30318 h 89886"/>
                    <a:gd name="connsiteX403" fmla="*/ 387656 w 531921"/>
                    <a:gd name="connsiteY403" fmla="*/ 25970 h 89886"/>
                    <a:gd name="connsiteX404" fmla="*/ 392899 w 531921"/>
                    <a:gd name="connsiteY404" fmla="*/ 22977 h 89886"/>
                    <a:gd name="connsiteX405" fmla="*/ 400240 w 531921"/>
                    <a:gd name="connsiteY405" fmla="*/ 21851 h 89886"/>
                    <a:gd name="connsiteX406" fmla="*/ 403924 w 531921"/>
                    <a:gd name="connsiteY406" fmla="*/ 22158 h 89886"/>
                    <a:gd name="connsiteX407" fmla="*/ 407250 w 531921"/>
                    <a:gd name="connsiteY407" fmla="*/ 22926 h 89886"/>
                    <a:gd name="connsiteX408" fmla="*/ 409782 w 531921"/>
                    <a:gd name="connsiteY408" fmla="*/ 23923 h 89886"/>
                    <a:gd name="connsiteX409" fmla="*/ 411368 w 531921"/>
                    <a:gd name="connsiteY409" fmla="*/ 24870 h 89886"/>
                    <a:gd name="connsiteX410" fmla="*/ 412084 w 531921"/>
                    <a:gd name="connsiteY410" fmla="*/ 25586 h 89886"/>
                    <a:gd name="connsiteX411" fmla="*/ 412340 w 531921"/>
                    <a:gd name="connsiteY411" fmla="*/ 26277 h 89886"/>
                    <a:gd name="connsiteX412" fmla="*/ 412493 w 531921"/>
                    <a:gd name="connsiteY412" fmla="*/ 27223 h 89886"/>
                    <a:gd name="connsiteX413" fmla="*/ 412570 w 531921"/>
                    <a:gd name="connsiteY413" fmla="*/ 28604 h 89886"/>
                    <a:gd name="connsiteX414" fmla="*/ 412493 w 531921"/>
                    <a:gd name="connsiteY414" fmla="*/ 30114 h 89886"/>
                    <a:gd name="connsiteX415" fmla="*/ 412238 w 531921"/>
                    <a:gd name="connsiteY415" fmla="*/ 31162 h 89886"/>
                    <a:gd name="connsiteX416" fmla="*/ 411803 w 531921"/>
                    <a:gd name="connsiteY416" fmla="*/ 31751 h 89886"/>
                    <a:gd name="connsiteX417" fmla="*/ 411240 w 531921"/>
                    <a:gd name="connsiteY417" fmla="*/ 31930 h 89886"/>
                    <a:gd name="connsiteX418" fmla="*/ 409910 w 531921"/>
                    <a:gd name="connsiteY418" fmla="*/ 31367 h 89886"/>
                    <a:gd name="connsiteX419" fmla="*/ 407659 w 531921"/>
                    <a:gd name="connsiteY419" fmla="*/ 30165 h 89886"/>
                    <a:gd name="connsiteX420" fmla="*/ 404410 w 531921"/>
                    <a:gd name="connsiteY420" fmla="*/ 28962 h 89886"/>
                    <a:gd name="connsiteX421" fmla="*/ 400138 w 531921"/>
                    <a:gd name="connsiteY421" fmla="*/ 28400 h 89886"/>
                    <a:gd name="connsiteX422" fmla="*/ 396352 w 531921"/>
                    <a:gd name="connsiteY422" fmla="*/ 28886 h 89886"/>
                    <a:gd name="connsiteX423" fmla="*/ 393667 w 531921"/>
                    <a:gd name="connsiteY423" fmla="*/ 30267 h 89886"/>
                    <a:gd name="connsiteX424" fmla="*/ 392081 w 531921"/>
                    <a:gd name="connsiteY424" fmla="*/ 32390 h 89886"/>
                    <a:gd name="connsiteX425" fmla="*/ 391544 w 531921"/>
                    <a:gd name="connsiteY425" fmla="*/ 35050 h 89886"/>
                    <a:gd name="connsiteX426" fmla="*/ 392567 w 531921"/>
                    <a:gd name="connsiteY426" fmla="*/ 38401 h 89886"/>
                    <a:gd name="connsiteX427" fmla="*/ 395227 w 531921"/>
                    <a:gd name="connsiteY427" fmla="*/ 40780 h 89886"/>
                    <a:gd name="connsiteX428" fmla="*/ 398962 w 531921"/>
                    <a:gd name="connsiteY428" fmla="*/ 42622 h 89886"/>
                    <a:gd name="connsiteX429" fmla="*/ 403234 w 531921"/>
                    <a:gd name="connsiteY429" fmla="*/ 44310 h 89886"/>
                    <a:gd name="connsiteX430" fmla="*/ 407531 w 531921"/>
                    <a:gd name="connsiteY430" fmla="*/ 46254 h 89886"/>
                    <a:gd name="connsiteX431" fmla="*/ 411291 w 531921"/>
                    <a:gd name="connsiteY431" fmla="*/ 48863 h 89886"/>
                    <a:gd name="connsiteX432" fmla="*/ 413926 w 531921"/>
                    <a:gd name="connsiteY432" fmla="*/ 52547 h 89886"/>
                    <a:gd name="connsiteX433" fmla="*/ 414923 w 531921"/>
                    <a:gd name="connsiteY433" fmla="*/ 57663 h 89886"/>
                    <a:gd name="connsiteX434" fmla="*/ 493331 w 531921"/>
                    <a:gd name="connsiteY434" fmla="*/ 46664 h 89886"/>
                    <a:gd name="connsiteX435" fmla="*/ 491848 w 531921"/>
                    <a:gd name="connsiteY435" fmla="*/ 57023 h 89886"/>
                    <a:gd name="connsiteX436" fmla="*/ 487422 w 531921"/>
                    <a:gd name="connsiteY436" fmla="*/ 65183 h 89886"/>
                    <a:gd name="connsiteX437" fmla="*/ 480055 w 531921"/>
                    <a:gd name="connsiteY437" fmla="*/ 70529 h 89886"/>
                    <a:gd name="connsiteX438" fmla="*/ 469797 w 531921"/>
                    <a:gd name="connsiteY438" fmla="*/ 72448 h 89886"/>
                    <a:gd name="connsiteX439" fmla="*/ 459898 w 531921"/>
                    <a:gd name="connsiteY439" fmla="*/ 70760 h 89886"/>
                    <a:gd name="connsiteX440" fmla="*/ 452864 w 531921"/>
                    <a:gd name="connsiteY440" fmla="*/ 65848 h 89886"/>
                    <a:gd name="connsiteX441" fmla="*/ 448669 w 531921"/>
                    <a:gd name="connsiteY441" fmla="*/ 58021 h 89886"/>
                    <a:gd name="connsiteX442" fmla="*/ 447287 w 531921"/>
                    <a:gd name="connsiteY442" fmla="*/ 47584 h 89886"/>
                    <a:gd name="connsiteX443" fmla="*/ 448745 w 531921"/>
                    <a:gd name="connsiteY443" fmla="*/ 37225 h 89886"/>
                    <a:gd name="connsiteX444" fmla="*/ 453145 w 531921"/>
                    <a:gd name="connsiteY444" fmla="*/ 29065 h 89886"/>
                    <a:gd name="connsiteX445" fmla="*/ 460487 w 531921"/>
                    <a:gd name="connsiteY445" fmla="*/ 23744 h 89886"/>
                    <a:gd name="connsiteX446" fmla="*/ 470770 w 531921"/>
                    <a:gd name="connsiteY446" fmla="*/ 21851 h 89886"/>
                    <a:gd name="connsiteX447" fmla="*/ 480669 w 531921"/>
                    <a:gd name="connsiteY447" fmla="*/ 23540 h 89886"/>
                    <a:gd name="connsiteX448" fmla="*/ 487703 w 531921"/>
                    <a:gd name="connsiteY448" fmla="*/ 28451 h 89886"/>
                    <a:gd name="connsiteX449" fmla="*/ 491924 w 531921"/>
                    <a:gd name="connsiteY449" fmla="*/ 36278 h 89886"/>
                    <a:gd name="connsiteX450" fmla="*/ 493331 w 531921"/>
                    <a:gd name="connsiteY450" fmla="*/ 46664 h 89886"/>
                    <a:gd name="connsiteX451" fmla="*/ 484583 w 531921"/>
                    <a:gd name="connsiteY451" fmla="*/ 47226 h 89886"/>
                    <a:gd name="connsiteX452" fmla="*/ 483886 w 531921"/>
                    <a:gd name="connsiteY452" fmla="*/ 40166 h 89886"/>
                    <a:gd name="connsiteX453" fmla="*/ 481588 w 531921"/>
                    <a:gd name="connsiteY453" fmla="*/ 34334 h 89886"/>
                    <a:gd name="connsiteX454" fmla="*/ 477252 w 531921"/>
                    <a:gd name="connsiteY454" fmla="*/ 30369 h 89886"/>
                    <a:gd name="connsiteX455" fmla="*/ 470438 w 531921"/>
                    <a:gd name="connsiteY455" fmla="*/ 28911 h 89886"/>
                    <a:gd name="connsiteX456" fmla="*/ 463960 w 531921"/>
                    <a:gd name="connsiteY456" fmla="*/ 30241 h 89886"/>
                    <a:gd name="connsiteX457" fmla="*/ 459494 w 531921"/>
                    <a:gd name="connsiteY457" fmla="*/ 34002 h 89886"/>
                    <a:gd name="connsiteX458" fmla="*/ 456887 w 531921"/>
                    <a:gd name="connsiteY458" fmla="*/ 39757 h 89886"/>
                    <a:gd name="connsiteX459" fmla="*/ 456036 w 531921"/>
                    <a:gd name="connsiteY459" fmla="*/ 47022 h 89886"/>
                    <a:gd name="connsiteX460" fmla="*/ 456733 w 531921"/>
                    <a:gd name="connsiteY460" fmla="*/ 54133 h 89886"/>
                    <a:gd name="connsiteX461" fmla="*/ 459056 w 531921"/>
                    <a:gd name="connsiteY461" fmla="*/ 59939 h 89886"/>
                    <a:gd name="connsiteX462" fmla="*/ 463418 w 531921"/>
                    <a:gd name="connsiteY462" fmla="*/ 63879 h 89886"/>
                    <a:gd name="connsiteX463" fmla="*/ 470232 w 531921"/>
                    <a:gd name="connsiteY463" fmla="*/ 65337 h 89886"/>
                    <a:gd name="connsiteX464" fmla="*/ 476685 w 531921"/>
                    <a:gd name="connsiteY464" fmla="*/ 64007 h 89886"/>
                    <a:gd name="connsiteX465" fmla="*/ 481175 w 531921"/>
                    <a:gd name="connsiteY465" fmla="*/ 60272 h 89886"/>
                    <a:gd name="connsiteX466" fmla="*/ 483756 w 531921"/>
                    <a:gd name="connsiteY466" fmla="*/ 54542 h 89886"/>
                    <a:gd name="connsiteX467" fmla="*/ 484583 w 531921"/>
                    <a:gd name="connsiteY467" fmla="*/ 47226 h 89886"/>
                    <a:gd name="connsiteX468" fmla="*/ 531991 w 531921"/>
                    <a:gd name="connsiteY468" fmla="*/ 27172 h 89886"/>
                    <a:gd name="connsiteX469" fmla="*/ 531940 w 531921"/>
                    <a:gd name="connsiteY469" fmla="*/ 29065 h 89886"/>
                    <a:gd name="connsiteX470" fmla="*/ 531735 w 531921"/>
                    <a:gd name="connsiteY470" fmla="*/ 30267 h 89886"/>
                    <a:gd name="connsiteX471" fmla="*/ 531351 w 531921"/>
                    <a:gd name="connsiteY471" fmla="*/ 30932 h 89886"/>
                    <a:gd name="connsiteX472" fmla="*/ 530712 w 531921"/>
                    <a:gd name="connsiteY472" fmla="*/ 31162 h 89886"/>
                    <a:gd name="connsiteX473" fmla="*/ 529714 w 531921"/>
                    <a:gd name="connsiteY473" fmla="*/ 30932 h 89886"/>
                    <a:gd name="connsiteX474" fmla="*/ 528384 w 531921"/>
                    <a:gd name="connsiteY474" fmla="*/ 30472 h 89886"/>
                    <a:gd name="connsiteX475" fmla="*/ 526722 w 531921"/>
                    <a:gd name="connsiteY475" fmla="*/ 30037 h 89886"/>
                    <a:gd name="connsiteX476" fmla="*/ 524726 w 531921"/>
                    <a:gd name="connsiteY476" fmla="*/ 29832 h 89886"/>
                    <a:gd name="connsiteX477" fmla="*/ 522219 w 531921"/>
                    <a:gd name="connsiteY477" fmla="*/ 30344 h 89886"/>
                    <a:gd name="connsiteX478" fmla="*/ 519636 w 531921"/>
                    <a:gd name="connsiteY478" fmla="*/ 32032 h 89886"/>
                    <a:gd name="connsiteX479" fmla="*/ 516797 w 531921"/>
                    <a:gd name="connsiteY479" fmla="*/ 35153 h 89886"/>
                    <a:gd name="connsiteX480" fmla="*/ 513522 w 531921"/>
                    <a:gd name="connsiteY480" fmla="*/ 39911 h 89886"/>
                    <a:gd name="connsiteX481" fmla="*/ 513522 w 531921"/>
                    <a:gd name="connsiteY481" fmla="*/ 70197 h 89886"/>
                    <a:gd name="connsiteX482" fmla="*/ 513317 w 531921"/>
                    <a:gd name="connsiteY482" fmla="*/ 70887 h 89886"/>
                    <a:gd name="connsiteX483" fmla="*/ 512652 w 531921"/>
                    <a:gd name="connsiteY483" fmla="*/ 71373 h 89886"/>
                    <a:gd name="connsiteX484" fmla="*/ 511373 w 531921"/>
                    <a:gd name="connsiteY484" fmla="*/ 71680 h 89886"/>
                    <a:gd name="connsiteX485" fmla="*/ 509276 w 531921"/>
                    <a:gd name="connsiteY485" fmla="*/ 71783 h 89886"/>
                    <a:gd name="connsiteX486" fmla="*/ 507230 w 531921"/>
                    <a:gd name="connsiteY486" fmla="*/ 71680 h 89886"/>
                    <a:gd name="connsiteX487" fmla="*/ 505925 w 531921"/>
                    <a:gd name="connsiteY487" fmla="*/ 71373 h 89886"/>
                    <a:gd name="connsiteX488" fmla="*/ 505260 w 531921"/>
                    <a:gd name="connsiteY488" fmla="*/ 70887 h 89886"/>
                    <a:gd name="connsiteX489" fmla="*/ 505081 w 531921"/>
                    <a:gd name="connsiteY489" fmla="*/ 70197 h 89886"/>
                    <a:gd name="connsiteX490" fmla="*/ 505081 w 531921"/>
                    <a:gd name="connsiteY490" fmla="*/ 24154 h 89886"/>
                    <a:gd name="connsiteX491" fmla="*/ 505234 w 531921"/>
                    <a:gd name="connsiteY491" fmla="*/ 23463 h 89886"/>
                    <a:gd name="connsiteX492" fmla="*/ 505848 w 531921"/>
                    <a:gd name="connsiteY492" fmla="*/ 22951 h 89886"/>
                    <a:gd name="connsiteX493" fmla="*/ 507025 w 531921"/>
                    <a:gd name="connsiteY493" fmla="*/ 22644 h 89886"/>
                    <a:gd name="connsiteX494" fmla="*/ 508918 w 531921"/>
                    <a:gd name="connsiteY494" fmla="*/ 22568 h 89886"/>
                    <a:gd name="connsiteX495" fmla="*/ 510785 w 531921"/>
                    <a:gd name="connsiteY495" fmla="*/ 22644 h 89886"/>
                    <a:gd name="connsiteX496" fmla="*/ 511936 w 531921"/>
                    <a:gd name="connsiteY496" fmla="*/ 22951 h 89886"/>
                    <a:gd name="connsiteX497" fmla="*/ 512525 w 531921"/>
                    <a:gd name="connsiteY497" fmla="*/ 23463 h 89886"/>
                    <a:gd name="connsiteX498" fmla="*/ 512704 w 531921"/>
                    <a:gd name="connsiteY498" fmla="*/ 24154 h 89886"/>
                    <a:gd name="connsiteX499" fmla="*/ 512704 w 531921"/>
                    <a:gd name="connsiteY499" fmla="*/ 30855 h 89886"/>
                    <a:gd name="connsiteX500" fmla="*/ 516259 w 531921"/>
                    <a:gd name="connsiteY500" fmla="*/ 26353 h 89886"/>
                    <a:gd name="connsiteX501" fmla="*/ 519406 w 531921"/>
                    <a:gd name="connsiteY501" fmla="*/ 23616 h 89886"/>
                    <a:gd name="connsiteX502" fmla="*/ 522347 w 531921"/>
                    <a:gd name="connsiteY502" fmla="*/ 22235 h 89886"/>
                    <a:gd name="connsiteX503" fmla="*/ 525289 w 531921"/>
                    <a:gd name="connsiteY503" fmla="*/ 21851 h 89886"/>
                    <a:gd name="connsiteX504" fmla="*/ 526798 w 531921"/>
                    <a:gd name="connsiteY504" fmla="*/ 21928 h 89886"/>
                    <a:gd name="connsiteX505" fmla="*/ 528563 w 531921"/>
                    <a:gd name="connsiteY505" fmla="*/ 22209 h 89886"/>
                    <a:gd name="connsiteX506" fmla="*/ 530226 w 531921"/>
                    <a:gd name="connsiteY506" fmla="*/ 22670 h 89886"/>
                    <a:gd name="connsiteX507" fmla="*/ 531275 w 531921"/>
                    <a:gd name="connsiteY507" fmla="*/ 23181 h 89886"/>
                    <a:gd name="connsiteX508" fmla="*/ 531683 w 531921"/>
                    <a:gd name="connsiteY508" fmla="*/ 23667 h 89886"/>
                    <a:gd name="connsiteX509" fmla="*/ 531862 w 531921"/>
                    <a:gd name="connsiteY509" fmla="*/ 24256 h 89886"/>
                    <a:gd name="connsiteX510" fmla="*/ 531965 w 531921"/>
                    <a:gd name="connsiteY510" fmla="*/ 25305 h 89886"/>
                    <a:gd name="connsiteX511" fmla="*/ 531991 w 531921"/>
                    <a:gd name="connsiteY511" fmla="*/ 27172 h 8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531921" h="89886">
                      <a:moveTo>
                        <a:pt x="30152" y="66820"/>
                      </a:moveTo>
                      <a:cubicBezTo>
                        <a:pt x="30152" y="67809"/>
                        <a:pt x="30083" y="68594"/>
                        <a:pt x="29947" y="69174"/>
                      </a:cubicBezTo>
                      <a:cubicBezTo>
                        <a:pt x="29810" y="69753"/>
                        <a:pt x="29606" y="70180"/>
                        <a:pt x="29333" y="70453"/>
                      </a:cubicBezTo>
                      <a:cubicBezTo>
                        <a:pt x="29060" y="70725"/>
                        <a:pt x="28651" y="70981"/>
                        <a:pt x="28105" y="71220"/>
                      </a:cubicBezTo>
                      <a:cubicBezTo>
                        <a:pt x="27559" y="71459"/>
                        <a:pt x="26937" y="71655"/>
                        <a:pt x="26238" y="71808"/>
                      </a:cubicBezTo>
                      <a:cubicBezTo>
                        <a:pt x="25539" y="71962"/>
                        <a:pt x="24797" y="72090"/>
                        <a:pt x="24012" y="72192"/>
                      </a:cubicBezTo>
                      <a:cubicBezTo>
                        <a:pt x="23228" y="72294"/>
                        <a:pt x="22443" y="72345"/>
                        <a:pt x="21659" y="72345"/>
                      </a:cubicBezTo>
                      <a:cubicBezTo>
                        <a:pt x="19272" y="72345"/>
                        <a:pt x="17225" y="72030"/>
                        <a:pt x="15520" y="71399"/>
                      </a:cubicBezTo>
                      <a:cubicBezTo>
                        <a:pt x="13815" y="70768"/>
                        <a:pt x="12416" y="69813"/>
                        <a:pt x="11325" y="68534"/>
                      </a:cubicBezTo>
                      <a:cubicBezTo>
                        <a:pt x="10233" y="67255"/>
                        <a:pt x="9440" y="65635"/>
                        <a:pt x="8946" y="63674"/>
                      </a:cubicBezTo>
                      <a:cubicBezTo>
                        <a:pt x="8451" y="61713"/>
                        <a:pt x="8204" y="59402"/>
                        <a:pt x="8204" y="56742"/>
                      </a:cubicBezTo>
                      <a:lnTo>
                        <a:pt x="8204" y="29832"/>
                      </a:lnTo>
                      <a:lnTo>
                        <a:pt x="1758" y="29832"/>
                      </a:lnTo>
                      <a:cubicBezTo>
                        <a:pt x="1246" y="29832"/>
                        <a:pt x="837" y="29559"/>
                        <a:pt x="530" y="29014"/>
                      </a:cubicBezTo>
                      <a:cubicBezTo>
                        <a:pt x="223" y="28468"/>
                        <a:pt x="70" y="27581"/>
                        <a:pt x="70" y="26353"/>
                      </a:cubicBezTo>
                      <a:cubicBezTo>
                        <a:pt x="70" y="25705"/>
                        <a:pt x="112" y="25160"/>
                        <a:pt x="198" y="24716"/>
                      </a:cubicBezTo>
                      <a:cubicBezTo>
                        <a:pt x="283" y="24273"/>
                        <a:pt x="394" y="23906"/>
                        <a:pt x="530" y="23616"/>
                      </a:cubicBezTo>
                      <a:cubicBezTo>
                        <a:pt x="666" y="23326"/>
                        <a:pt x="846" y="23122"/>
                        <a:pt x="1067" y="23002"/>
                      </a:cubicBezTo>
                      <a:cubicBezTo>
                        <a:pt x="1289" y="22883"/>
                        <a:pt x="1536" y="22823"/>
                        <a:pt x="1809" y="22823"/>
                      </a:cubicBezTo>
                      <a:lnTo>
                        <a:pt x="8204" y="22823"/>
                      </a:lnTo>
                      <a:lnTo>
                        <a:pt x="8204" y="11875"/>
                      </a:lnTo>
                      <a:cubicBezTo>
                        <a:pt x="8204" y="11637"/>
                        <a:pt x="8264" y="11415"/>
                        <a:pt x="8383" y="11210"/>
                      </a:cubicBezTo>
                      <a:cubicBezTo>
                        <a:pt x="8502" y="11006"/>
                        <a:pt x="8724" y="10827"/>
                        <a:pt x="9048" y="10673"/>
                      </a:cubicBezTo>
                      <a:cubicBezTo>
                        <a:pt x="9372" y="10520"/>
                        <a:pt x="9807" y="10409"/>
                        <a:pt x="10353" y="10340"/>
                      </a:cubicBezTo>
                      <a:cubicBezTo>
                        <a:pt x="10898" y="10272"/>
                        <a:pt x="11581" y="10238"/>
                        <a:pt x="12399" y="10238"/>
                      </a:cubicBezTo>
                      <a:cubicBezTo>
                        <a:pt x="13252" y="10238"/>
                        <a:pt x="13951" y="10272"/>
                        <a:pt x="14497" y="10340"/>
                      </a:cubicBezTo>
                      <a:cubicBezTo>
                        <a:pt x="15042" y="10409"/>
                        <a:pt x="15469" y="10520"/>
                        <a:pt x="15776" y="10673"/>
                      </a:cubicBezTo>
                      <a:cubicBezTo>
                        <a:pt x="16083" y="10827"/>
                        <a:pt x="16304" y="11006"/>
                        <a:pt x="16441" y="11210"/>
                      </a:cubicBezTo>
                      <a:cubicBezTo>
                        <a:pt x="16577" y="11415"/>
                        <a:pt x="16645" y="11637"/>
                        <a:pt x="16645" y="11875"/>
                      </a:cubicBezTo>
                      <a:lnTo>
                        <a:pt x="16645" y="22823"/>
                      </a:lnTo>
                      <a:lnTo>
                        <a:pt x="28463" y="22823"/>
                      </a:lnTo>
                      <a:cubicBezTo>
                        <a:pt x="28736" y="22823"/>
                        <a:pt x="28975" y="22883"/>
                        <a:pt x="29179" y="23002"/>
                      </a:cubicBezTo>
                      <a:cubicBezTo>
                        <a:pt x="29384" y="23122"/>
                        <a:pt x="29563" y="23326"/>
                        <a:pt x="29717" y="23616"/>
                      </a:cubicBezTo>
                      <a:cubicBezTo>
                        <a:pt x="29870" y="23906"/>
                        <a:pt x="29981" y="24273"/>
                        <a:pt x="30049" y="24716"/>
                      </a:cubicBezTo>
                      <a:cubicBezTo>
                        <a:pt x="30117" y="25160"/>
                        <a:pt x="30152" y="25705"/>
                        <a:pt x="30152" y="26353"/>
                      </a:cubicBezTo>
                      <a:cubicBezTo>
                        <a:pt x="30152" y="27581"/>
                        <a:pt x="29998" y="28468"/>
                        <a:pt x="29691" y="29014"/>
                      </a:cubicBezTo>
                      <a:cubicBezTo>
                        <a:pt x="29384" y="29559"/>
                        <a:pt x="28975" y="29832"/>
                        <a:pt x="28463" y="29832"/>
                      </a:cubicBezTo>
                      <a:lnTo>
                        <a:pt x="16645" y="29832"/>
                      </a:lnTo>
                      <a:lnTo>
                        <a:pt x="16645" y="55514"/>
                      </a:lnTo>
                      <a:cubicBezTo>
                        <a:pt x="16645" y="58686"/>
                        <a:pt x="17114" y="61082"/>
                        <a:pt x="18052" y="62702"/>
                      </a:cubicBezTo>
                      <a:cubicBezTo>
                        <a:pt x="18990" y="64322"/>
                        <a:pt x="20670" y="65132"/>
                        <a:pt x="23091" y="65132"/>
                      </a:cubicBezTo>
                      <a:cubicBezTo>
                        <a:pt x="23876" y="65132"/>
                        <a:pt x="24575" y="65055"/>
                        <a:pt x="25189" y="64902"/>
                      </a:cubicBezTo>
                      <a:cubicBezTo>
                        <a:pt x="25803" y="64748"/>
                        <a:pt x="26349" y="64586"/>
                        <a:pt x="26826" y="64416"/>
                      </a:cubicBezTo>
                      <a:cubicBezTo>
                        <a:pt x="27304" y="64245"/>
                        <a:pt x="27713" y="64083"/>
                        <a:pt x="28054" y="63930"/>
                      </a:cubicBezTo>
                      <a:cubicBezTo>
                        <a:pt x="28395" y="63776"/>
                        <a:pt x="28702" y="63700"/>
                        <a:pt x="28975" y="63700"/>
                      </a:cubicBezTo>
                      <a:cubicBezTo>
                        <a:pt x="29145" y="63700"/>
                        <a:pt x="29307" y="63742"/>
                        <a:pt x="29461" y="63827"/>
                      </a:cubicBezTo>
                      <a:cubicBezTo>
                        <a:pt x="29614" y="63913"/>
                        <a:pt x="29734" y="64075"/>
                        <a:pt x="29819" y="64313"/>
                      </a:cubicBezTo>
                      <a:cubicBezTo>
                        <a:pt x="29904" y="64552"/>
                        <a:pt x="29981" y="64876"/>
                        <a:pt x="30049" y="65286"/>
                      </a:cubicBezTo>
                      <a:cubicBezTo>
                        <a:pt x="30117" y="65695"/>
                        <a:pt x="30152" y="66206"/>
                        <a:pt x="30152" y="66820"/>
                      </a:cubicBezTo>
                      <a:close/>
                      <a:moveTo>
                        <a:pt x="79115" y="45180"/>
                      </a:moveTo>
                      <a:cubicBezTo>
                        <a:pt x="79115" y="46510"/>
                        <a:pt x="78781" y="47456"/>
                        <a:pt x="78113" y="48019"/>
                      </a:cubicBezTo>
                      <a:cubicBezTo>
                        <a:pt x="77445" y="48582"/>
                        <a:pt x="76682" y="48863"/>
                        <a:pt x="75825" y="48863"/>
                      </a:cubicBezTo>
                      <a:lnTo>
                        <a:pt x="45503" y="48863"/>
                      </a:lnTo>
                      <a:cubicBezTo>
                        <a:pt x="45503" y="51421"/>
                        <a:pt x="45760" y="53724"/>
                        <a:pt x="46274" y="55770"/>
                      </a:cubicBezTo>
                      <a:cubicBezTo>
                        <a:pt x="46788" y="57816"/>
                        <a:pt x="47645" y="59573"/>
                        <a:pt x="48844" y="61039"/>
                      </a:cubicBezTo>
                      <a:cubicBezTo>
                        <a:pt x="50044" y="62506"/>
                        <a:pt x="51603" y="63631"/>
                        <a:pt x="53523" y="64416"/>
                      </a:cubicBezTo>
                      <a:cubicBezTo>
                        <a:pt x="55442" y="65200"/>
                        <a:pt x="57789" y="65592"/>
                        <a:pt x="60565" y="65592"/>
                      </a:cubicBezTo>
                      <a:cubicBezTo>
                        <a:pt x="62759" y="65592"/>
                        <a:pt x="64712" y="65413"/>
                        <a:pt x="66426" y="65055"/>
                      </a:cubicBezTo>
                      <a:cubicBezTo>
                        <a:pt x="68140" y="64697"/>
                        <a:pt x="69622" y="64296"/>
                        <a:pt x="70873" y="63853"/>
                      </a:cubicBezTo>
                      <a:cubicBezTo>
                        <a:pt x="72124" y="63410"/>
                        <a:pt x="73152" y="63009"/>
                        <a:pt x="73958" y="62651"/>
                      </a:cubicBezTo>
                      <a:cubicBezTo>
                        <a:pt x="74763" y="62293"/>
                        <a:pt x="75372" y="62114"/>
                        <a:pt x="75783" y="62114"/>
                      </a:cubicBezTo>
                      <a:cubicBezTo>
                        <a:pt x="76023" y="62114"/>
                        <a:pt x="76237" y="62173"/>
                        <a:pt x="76425" y="62293"/>
                      </a:cubicBezTo>
                      <a:cubicBezTo>
                        <a:pt x="76614" y="62412"/>
                        <a:pt x="76759" y="62591"/>
                        <a:pt x="76862" y="62830"/>
                      </a:cubicBezTo>
                      <a:cubicBezTo>
                        <a:pt x="76965" y="63069"/>
                        <a:pt x="77042" y="63401"/>
                        <a:pt x="77093" y="63827"/>
                      </a:cubicBezTo>
                      <a:cubicBezTo>
                        <a:pt x="77145" y="64254"/>
                        <a:pt x="77171" y="64774"/>
                        <a:pt x="77171" y="65388"/>
                      </a:cubicBezTo>
                      <a:cubicBezTo>
                        <a:pt x="77171" y="65831"/>
                        <a:pt x="77154" y="66215"/>
                        <a:pt x="77119" y="66539"/>
                      </a:cubicBezTo>
                      <a:cubicBezTo>
                        <a:pt x="77085" y="66863"/>
                        <a:pt x="77043" y="67153"/>
                        <a:pt x="76992" y="67409"/>
                      </a:cubicBezTo>
                      <a:cubicBezTo>
                        <a:pt x="76940" y="67664"/>
                        <a:pt x="76855" y="67895"/>
                        <a:pt x="76736" y="68099"/>
                      </a:cubicBezTo>
                      <a:cubicBezTo>
                        <a:pt x="76616" y="68304"/>
                        <a:pt x="76463" y="68500"/>
                        <a:pt x="76275" y="68688"/>
                      </a:cubicBezTo>
                      <a:cubicBezTo>
                        <a:pt x="76088" y="68875"/>
                        <a:pt x="75534" y="69182"/>
                        <a:pt x="74613" y="69608"/>
                      </a:cubicBezTo>
                      <a:cubicBezTo>
                        <a:pt x="73692" y="70035"/>
                        <a:pt x="72498" y="70453"/>
                        <a:pt x="71031" y="70862"/>
                      </a:cubicBezTo>
                      <a:cubicBezTo>
                        <a:pt x="69565" y="71271"/>
                        <a:pt x="67868" y="71638"/>
                        <a:pt x="65941" y="71962"/>
                      </a:cubicBezTo>
                      <a:cubicBezTo>
                        <a:pt x="64014" y="72286"/>
                        <a:pt x="61959" y="72448"/>
                        <a:pt x="59776" y="72448"/>
                      </a:cubicBezTo>
                      <a:cubicBezTo>
                        <a:pt x="55991" y="72448"/>
                        <a:pt x="52674" y="71919"/>
                        <a:pt x="49826" y="70862"/>
                      </a:cubicBezTo>
                      <a:cubicBezTo>
                        <a:pt x="46978" y="69805"/>
                        <a:pt x="44582" y="68236"/>
                        <a:pt x="42638" y="66155"/>
                      </a:cubicBezTo>
                      <a:cubicBezTo>
                        <a:pt x="40694" y="64075"/>
                        <a:pt x="39227" y="61466"/>
                        <a:pt x="38238" y="58328"/>
                      </a:cubicBezTo>
                      <a:cubicBezTo>
                        <a:pt x="37249" y="55190"/>
                        <a:pt x="36755" y="51541"/>
                        <a:pt x="36755" y="47380"/>
                      </a:cubicBezTo>
                      <a:cubicBezTo>
                        <a:pt x="36755" y="43423"/>
                        <a:pt x="37266" y="39868"/>
                        <a:pt x="38289" y="36713"/>
                      </a:cubicBezTo>
                      <a:cubicBezTo>
                        <a:pt x="39312" y="33558"/>
                        <a:pt x="40788" y="30881"/>
                        <a:pt x="42715" y="28681"/>
                      </a:cubicBezTo>
                      <a:cubicBezTo>
                        <a:pt x="44642" y="26481"/>
                        <a:pt x="46969" y="24793"/>
                        <a:pt x="49698" y="23616"/>
                      </a:cubicBezTo>
                      <a:cubicBezTo>
                        <a:pt x="52426" y="22440"/>
                        <a:pt x="55479" y="21851"/>
                        <a:pt x="58855" y="21851"/>
                      </a:cubicBezTo>
                      <a:cubicBezTo>
                        <a:pt x="62471" y="21851"/>
                        <a:pt x="65549" y="22431"/>
                        <a:pt x="68090" y="23591"/>
                      </a:cubicBezTo>
                      <a:cubicBezTo>
                        <a:pt x="70631" y="24750"/>
                        <a:pt x="72720" y="26311"/>
                        <a:pt x="74357" y="28272"/>
                      </a:cubicBezTo>
                      <a:cubicBezTo>
                        <a:pt x="75994" y="30233"/>
                        <a:pt x="77196" y="32535"/>
                        <a:pt x="77964" y="35178"/>
                      </a:cubicBezTo>
                      <a:cubicBezTo>
                        <a:pt x="78731" y="37822"/>
                        <a:pt x="79115" y="40644"/>
                        <a:pt x="79115" y="43645"/>
                      </a:cubicBezTo>
                      <a:close/>
                      <a:moveTo>
                        <a:pt x="70622" y="42673"/>
                      </a:moveTo>
                      <a:cubicBezTo>
                        <a:pt x="70724" y="38239"/>
                        <a:pt x="69738" y="34761"/>
                        <a:pt x="67662" y="32237"/>
                      </a:cubicBezTo>
                      <a:cubicBezTo>
                        <a:pt x="65586" y="29713"/>
                        <a:pt x="62507" y="28451"/>
                        <a:pt x="58423" y="28451"/>
                      </a:cubicBezTo>
                      <a:cubicBezTo>
                        <a:pt x="56330" y="28451"/>
                        <a:pt x="54494" y="28843"/>
                        <a:pt x="52915" y="29628"/>
                      </a:cubicBezTo>
                      <a:cubicBezTo>
                        <a:pt x="51337" y="30412"/>
                        <a:pt x="50016" y="31452"/>
                        <a:pt x="48952" y="32748"/>
                      </a:cubicBezTo>
                      <a:cubicBezTo>
                        <a:pt x="47888" y="34044"/>
                        <a:pt x="47064" y="35553"/>
                        <a:pt x="46481" y="37276"/>
                      </a:cubicBezTo>
                      <a:cubicBezTo>
                        <a:pt x="45898" y="38998"/>
                        <a:pt x="45572" y="40797"/>
                        <a:pt x="45503" y="42673"/>
                      </a:cubicBezTo>
                      <a:close/>
                      <a:moveTo>
                        <a:pt x="159716" y="70197"/>
                      </a:moveTo>
                      <a:cubicBezTo>
                        <a:pt x="159716" y="70470"/>
                        <a:pt x="159648" y="70700"/>
                        <a:pt x="159511" y="70887"/>
                      </a:cubicBezTo>
                      <a:cubicBezTo>
                        <a:pt x="159375" y="71075"/>
                        <a:pt x="159153" y="71237"/>
                        <a:pt x="158846" y="71373"/>
                      </a:cubicBezTo>
                      <a:cubicBezTo>
                        <a:pt x="158539" y="71510"/>
                        <a:pt x="158113" y="71612"/>
                        <a:pt x="157567" y="71680"/>
                      </a:cubicBezTo>
                      <a:cubicBezTo>
                        <a:pt x="157021" y="71749"/>
                        <a:pt x="156339" y="71783"/>
                        <a:pt x="155521" y="71783"/>
                      </a:cubicBezTo>
                      <a:cubicBezTo>
                        <a:pt x="154669" y="71783"/>
                        <a:pt x="153969" y="71749"/>
                        <a:pt x="153424" y="71680"/>
                      </a:cubicBezTo>
                      <a:cubicBezTo>
                        <a:pt x="152878" y="71612"/>
                        <a:pt x="152443" y="71510"/>
                        <a:pt x="152119" y="71373"/>
                      </a:cubicBezTo>
                      <a:cubicBezTo>
                        <a:pt x="151795" y="71237"/>
                        <a:pt x="151564" y="71075"/>
                        <a:pt x="151428" y="70887"/>
                      </a:cubicBezTo>
                      <a:cubicBezTo>
                        <a:pt x="151292" y="70700"/>
                        <a:pt x="151223" y="70470"/>
                        <a:pt x="151223" y="70197"/>
                      </a:cubicBezTo>
                      <a:lnTo>
                        <a:pt x="151223" y="42213"/>
                      </a:lnTo>
                      <a:cubicBezTo>
                        <a:pt x="151223" y="40269"/>
                        <a:pt x="151053" y="38495"/>
                        <a:pt x="150712" y="36892"/>
                      </a:cubicBezTo>
                      <a:cubicBezTo>
                        <a:pt x="150371" y="35289"/>
                        <a:pt x="149825" y="33908"/>
                        <a:pt x="149074" y="32748"/>
                      </a:cubicBezTo>
                      <a:cubicBezTo>
                        <a:pt x="148325" y="31589"/>
                        <a:pt x="147370" y="30702"/>
                        <a:pt x="146210" y="30088"/>
                      </a:cubicBezTo>
                      <a:cubicBezTo>
                        <a:pt x="145050" y="29474"/>
                        <a:pt x="143686" y="29167"/>
                        <a:pt x="142117" y="29167"/>
                      </a:cubicBezTo>
                      <a:cubicBezTo>
                        <a:pt x="140173" y="29167"/>
                        <a:pt x="138221" y="29917"/>
                        <a:pt x="136260" y="31418"/>
                      </a:cubicBezTo>
                      <a:cubicBezTo>
                        <a:pt x="134298" y="32919"/>
                        <a:pt x="132141" y="35119"/>
                        <a:pt x="129787" y="38018"/>
                      </a:cubicBezTo>
                      <a:lnTo>
                        <a:pt x="129787" y="70197"/>
                      </a:lnTo>
                      <a:cubicBezTo>
                        <a:pt x="129787" y="70470"/>
                        <a:pt x="129720" y="70700"/>
                        <a:pt x="129583" y="70887"/>
                      </a:cubicBezTo>
                      <a:cubicBezTo>
                        <a:pt x="129446" y="71075"/>
                        <a:pt x="129217" y="71237"/>
                        <a:pt x="128892" y="71373"/>
                      </a:cubicBezTo>
                      <a:cubicBezTo>
                        <a:pt x="128568" y="71510"/>
                        <a:pt x="128134" y="71612"/>
                        <a:pt x="127588" y="71680"/>
                      </a:cubicBezTo>
                      <a:cubicBezTo>
                        <a:pt x="127042" y="71749"/>
                        <a:pt x="126360" y="71783"/>
                        <a:pt x="125541" y="71783"/>
                      </a:cubicBezTo>
                      <a:cubicBezTo>
                        <a:pt x="124757" y="71783"/>
                        <a:pt x="124084" y="71749"/>
                        <a:pt x="123521" y="71680"/>
                      </a:cubicBezTo>
                      <a:cubicBezTo>
                        <a:pt x="122958" y="71612"/>
                        <a:pt x="122514" y="71510"/>
                        <a:pt x="122190" y="71373"/>
                      </a:cubicBezTo>
                      <a:cubicBezTo>
                        <a:pt x="121866" y="71237"/>
                        <a:pt x="121644" y="71075"/>
                        <a:pt x="121525" y="70887"/>
                      </a:cubicBezTo>
                      <a:cubicBezTo>
                        <a:pt x="121406" y="70700"/>
                        <a:pt x="121346" y="70470"/>
                        <a:pt x="121346" y="70197"/>
                      </a:cubicBezTo>
                      <a:lnTo>
                        <a:pt x="121346" y="42213"/>
                      </a:lnTo>
                      <a:cubicBezTo>
                        <a:pt x="121346" y="40269"/>
                        <a:pt x="121159" y="38495"/>
                        <a:pt x="120783" y="36892"/>
                      </a:cubicBezTo>
                      <a:cubicBezTo>
                        <a:pt x="120408" y="35289"/>
                        <a:pt x="119845" y="33908"/>
                        <a:pt x="119095" y="32748"/>
                      </a:cubicBezTo>
                      <a:cubicBezTo>
                        <a:pt x="118345" y="31589"/>
                        <a:pt x="117398" y="30702"/>
                        <a:pt x="116256" y="30088"/>
                      </a:cubicBezTo>
                      <a:cubicBezTo>
                        <a:pt x="115113" y="29474"/>
                        <a:pt x="113758" y="29167"/>
                        <a:pt x="112189" y="29167"/>
                      </a:cubicBezTo>
                      <a:cubicBezTo>
                        <a:pt x="110245" y="29167"/>
                        <a:pt x="108284" y="29917"/>
                        <a:pt x="106305" y="31418"/>
                      </a:cubicBezTo>
                      <a:cubicBezTo>
                        <a:pt x="104327" y="32919"/>
                        <a:pt x="102178" y="35119"/>
                        <a:pt x="99859" y="38018"/>
                      </a:cubicBezTo>
                      <a:lnTo>
                        <a:pt x="99859" y="70197"/>
                      </a:lnTo>
                      <a:cubicBezTo>
                        <a:pt x="99859" y="70470"/>
                        <a:pt x="99791" y="70700"/>
                        <a:pt x="99655" y="70887"/>
                      </a:cubicBezTo>
                      <a:cubicBezTo>
                        <a:pt x="99518" y="71075"/>
                        <a:pt x="99297" y="71237"/>
                        <a:pt x="98989" y="71373"/>
                      </a:cubicBezTo>
                      <a:cubicBezTo>
                        <a:pt x="98682" y="71510"/>
                        <a:pt x="98256" y="71612"/>
                        <a:pt x="97711" y="71680"/>
                      </a:cubicBezTo>
                      <a:cubicBezTo>
                        <a:pt x="97165" y="71749"/>
                        <a:pt x="96466" y="71783"/>
                        <a:pt x="95613" y="71783"/>
                      </a:cubicBezTo>
                      <a:cubicBezTo>
                        <a:pt x="94794" y="71783"/>
                        <a:pt x="94112" y="71749"/>
                        <a:pt x="93567" y="71680"/>
                      </a:cubicBezTo>
                      <a:cubicBezTo>
                        <a:pt x="93021" y="71612"/>
                        <a:pt x="92586" y="71510"/>
                        <a:pt x="92262" y="71373"/>
                      </a:cubicBezTo>
                      <a:cubicBezTo>
                        <a:pt x="91938" y="71237"/>
                        <a:pt x="91716" y="71075"/>
                        <a:pt x="91597" y="70887"/>
                      </a:cubicBezTo>
                      <a:cubicBezTo>
                        <a:pt x="91478" y="70700"/>
                        <a:pt x="91418" y="70470"/>
                        <a:pt x="91418" y="70197"/>
                      </a:cubicBezTo>
                      <a:lnTo>
                        <a:pt x="91418" y="24154"/>
                      </a:lnTo>
                      <a:cubicBezTo>
                        <a:pt x="91418" y="23881"/>
                        <a:pt x="91469" y="23650"/>
                        <a:pt x="91571" y="23463"/>
                      </a:cubicBezTo>
                      <a:cubicBezTo>
                        <a:pt x="91674" y="23275"/>
                        <a:pt x="91878" y="23105"/>
                        <a:pt x="92185" y="22951"/>
                      </a:cubicBezTo>
                      <a:cubicBezTo>
                        <a:pt x="92492" y="22798"/>
                        <a:pt x="92884" y="22695"/>
                        <a:pt x="93362" y="22644"/>
                      </a:cubicBezTo>
                      <a:cubicBezTo>
                        <a:pt x="93839" y="22593"/>
                        <a:pt x="94471" y="22568"/>
                        <a:pt x="95254" y="22568"/>
                      </a:cubicBezTo>
                      <a:cubicBezTo>
                        <a:pt x="96005" y="22568"/>
                        <a:pt x="96628" y="22593"/>
                        <a:pt x="97122" y="22644"/>
                      </a:cubicBezTo>
                      <a:cubicBezTo>
                        <a:pt x="97617" y="22695"/>
                        <a:pt x="98000" y="22798"/>
                        <a:pt x="98273" y="22951"/>
                      </a:cubicBezTo>
                      <a:cubicBezTo>
                        <a:pt x="98546" y="23105"/>
                        <a:pt x="98742" y="23275"/>
                        <a:pt x="98862" y="23463"/>
                      </a:cubicBezTo>
                      <a:cubicBezTo>
                        <a:pt x="98981" y="23650"/>
                        <a:pt x="99041" y="23881"/>
                        <a:pt x="99041" y="24154"/>
                      </a:cubicBezTo>
                      <a:lnTo>
                        <a:pt x="99041" y="30241"/>
                      </a:lnTo>
                      <a:cubicBezTo>
                        <a:pt x="101632" y="27342"/>
                        <a:pt x="104148" y="25219"/>
                        <a:pt x="106586" y="23872"/>
                      </a:cubicBezTo>
                      <a:cubicBezTo>
                        <a:pt x="109026" y="22525"/>
                        <a:pt x="111490" y="21851"/>
                        <a:pt x="113980" y="21851"/>
                      </a:cubicBezTo>
                      <a:cubicBezTo>
                        <a:pt x="115889" y="21851"/>
                        <a:pt x="117603" y="22073"/>
                        <a:pt x="119121" y="22516"/>
                      </a:cubicBezTo>
                      <a:cubicBezTo>
                        <a:pt x="120639" y="22960"/>
                        <a:pt x="121977" y="23582"/>
                        <a:pt x="123137" y="24384"/>
                      </a:cubicBezTo>
                      <a:cubicBezTo>
                        <a:pt x="124296" y="25185"/>
                        <a:pt x="125286" y="26140"/>
                        <a:pt x="126104" y="27249"/>
                      </a:cubicBezTo>
                      <a:cubicBezTo>
                        <a:pt x="126923" y="28357"/>
                        <a:pt x="127605" y="29593"/>
                        <a:pt x="128151" y="30958"/>
                      </a:cubicBezTo>
                      <a:cubicBezTo>
                        <a:pt x="129685" y="29286"/>
                        <a:pt x="131144" y="27871"/>
                        <a:pt x="132525" y="26711"/>
                      </a:cubicBezTo>
                      <a:cubicBezTo>
                        <a:pt x="133906" y="25552"/>
                        <a:pt x="135237" y="24614"/>
                        <a:pt x="136515" y="23898"/>
                      </a:cubicBezTo>
                      <a:cubicBezTo>
                        <a:pt x="137794" y="23181"/>
                        <a:pt x="139039" y="22661"/>
                        <a:pt x="140250" y="22337"/>
                      </a:cubicBezTo>
                      <a:cubicBezTo>
                        <a:pt x="141460" y="22013"/>
                        <a:pt x="142679" y="21851"/>
                        <a:pt x="143908" y="21851"/>
                      </a:cubicBezTo>
                      <a:cubicBezTo>
                        <a:pt x="146875" y="21851"/>
                        <a:pt x="149365" y="22371"/>
                        <a:pt x="151377" y="23412"/>
                      </a:cubicBezTo>
                      <a:cubicBezTo>
                        <a:pt x="153389" y="24452"/>
                        <a:pt x="155018" y="25842"/>
                        <a:pt x="156263" y="27581"/>
                      </a:cubicBezTo>
                      <a:cubicBezTo>
                        <a:pt x="157508" y="29321"/>
                        <a:pt x="158395" y="31358"/>
                        <a:pt x="158923" y="33695"/>
                      </a:cubicBezTo>
                      <a:cubicBezTo>
                        <a:pt x="159452" y="36031"/>
                        <a:pt x="159716" y="38495"/>
                        <a:pt x="159716" y="41087"/>
                      </a:cubicBezTo>
                      <a:close/>
                      <a:moveTo>
                        <a:pt x="216130" y="46459"/>
                      </a:moveTo>
                      <a:cubicBezTo>
                        <a:pt x="216130" y="50483"/>
                        <a:pt x="215695" y="54099"/>
                        <a:pt x="214825" y="57305"/>
                      </a:cubicBezTo>
                      <a:cubicBezTo>
                        <a:pt x="213955" y="60511"/>
                        <a:pt x="212677" y="63231"/>
                        <a:pt x="210988" y="65465"/>
                      </a:cubicBezTo>
                      <a:cubicBezTo>
                        <a:pt x="209300" y="67699"/>
                        <a:pt x="207210" y="69421"/>
                        <a:pt x="204721" y="70632"/>
                      </a:cubicBezTo>
                      <a:cubicBezTo>
                        <a:pt x="202232" y="71842"/>
                        <a:pt x="199384" y="72448"/>
                        <a:pt x="196178" y="72448"/>
                      </a:cubicBezTo>
                      <a:cubicBezTo>
                        <a:pt x="194814" y="72448"/>
                        <a:pt x="193551" y="72311"/>
                        <a:pt x="192391" y="72039"/>
                      </a:cubicBezTo>
                      <a:cubicBezTo>
                        <a:pt x="191232" y="71766"/>
                        <a:pt x="190098" y="71339"/>
                        <a:pt x="188989" y="70760"/>
                      </a:cubicBezTo>
                      <a:cubicBezTo>
                        <a:pt x="187881" y="70180"/>
                        <a:pt x="186781" y="69446"/>
                        <a:pt x="185690" y="68560"/>
                      </a:cubicBezTo>
                      <a:cubicBezTo>
                        <a:pt x="184598" y="67673"/>
                        <a:pt x="183439" y="66633"/>
                        <a:pt x="182211" y="65439"/>
                      </a:cubicBezTo>
                      <a:lnTo>
                        <a:pt x="182211" y="88461"/>
                      </a:lnTo>
                      <a:cubicBezTo>
                        <a:pt x="182211" y="88733"/>
                        <a:pt x="182142" y="88972"/>
                        <a:pt x="182006" y="89177"/>
                      </a:cubicBezTo>
                      <a:cubicBezTo>
                        <a:pt x="181870" y="89381"/>
                        <a:pt x="181648" y="89552"/>
                        <a:pt x="181341" y="89688"/>
                      </a:cubicBezTo>
                      <a:cubicBezTo>
                        <a:pt x="181034" y="89825"/>
                        <a:pt x="180608" y="89927"/>
                        <a:pt x="180062" y="89995"/>
                      </a:cubicBezTo>
                      <a:cubicBezTo>
                        <a:pt x="179516" y="90064"/>
                        <a:pt x="178817" y="90098"/>
                        <a:pt x="177965" y="90098"/>
                      </a:cubicBezTo>
                      <a:cubicBezTo>
                        <a:pt x="177146" y="90098"/>
                        <a:pt x="176464" y="90064"/>
                        <a:pt x="175918" y="89995"/>
                      </a:cubicBezTo>
                      <a:cubicBezTo>
                        <a:pt x="175372" y="89927"/>
                        <a:pt x="174938" y="89825"/>
                        <a:pt x="174614" y="89688"/>
                      </a:cubicBezTo>
                      <a:cubicBezTo>
                        <a:pt x="174290" y="89552"/>
                        <a:pt x="174068" y="89381"/>
                        <a:pt x="173948" y="89177"/>
                      </a:cubicBezTo>
                      <a:cubicBezTo>
                        <a:pt x="173829" y="88972"/>
                        <a:pt x="173769" y="88733"/>
                        <a:pt x="173769" y="88461"/>
                      </a:cubicBezTo>
                      <a:lnTo>
                        <a:pt x="173769" y="24154"/>
                      </a:lnTo>
                      <a:cubicBezTo>
                        <a:pt x="173769" y="23847"/>
                        <a:pt x="173820" y="23599"/>
                        <a:pt x="173923" y="23412"/>
                      </a:cubicBezTo>
                      <a:cubicBezTo>
                        <a:pt x="174025" y="23224"/>
                        <a:pt x="174230" y="23062"/>
                        <a:pt x="174537" y="22926"/>
                      </a:cubicBezTo>
                      <a:cubicBezTo>
                        <a:pt x="174843" y="22789"/>
                        <a:pt x="175236" y="22695"/>
                        <a:pt x="175713" y="22644"/>
                      </a:cubicBezTo>
                      <a:cubicBezTo>
                        <a:pt x="176191" y="22593"/>
                        <a:pt x="176770" y="22568"/>
                        <a:pt x="177453" y="22568"/>
                      </a:cubicBezTo>
                      <a:cubicBezTo>
                        <a:pt x="178170" y="22568"/>
                        <a:pt x="178757" y="22593"/>
                        <a:pt x="179218" y="22644"/>
                      </a:cubicBezTo>
                      <a:cubicBezTo>
                        <a:pt x="179678" y="22695"/>
                        <a:pt x="180062" y="22789"/>
                        <a:pt x="180369" y="22926"/>
                      </a:cubicBezTo>
                      <a:cubicBezTo>
                        <a:pt x="180676" y="23062"/>
                        <a:pt x="180889" y="23224"/>
                        <a:pt x="181009" y="23412"/>
                      </a:cubicBezTo>
                      <a:cubicBezTo>
                        <a:pt x="181128" y="23599"/>
                        <a:pt x="181188" y="23847"/>
                        <a:pt x="181188" y="24154"/>
                      </a:cubicBezTo>
                      <a:lnTo>
                        <a:pt x="181188" y="30344"/>
                      </a:lnTo>
                      <a:cubicBezTo>
                        <a:pt x="182586" y="28911"/>
                        <a:pt x="183933" y="27666"/>
                        <a:pt x="185229" y="26609"/>
                      </a:cubicBezTo>
                      <a:cubicBezTo>
                        <a:pt x="186525" y="25552"/>
                        <a:pt x="187830" y="24674"/>
                        <a:pt x="189143" y="23974"/>
                      </a:cubicBezTo>
                      <a:cubicBezTo>
                        <a:pt x="190456" y="23275"/>
                        <a:pt x="191804" y="22747"/>
                        <a:pt x="193185" y="22389"/>
                      </a:cubicBezTo>
                      <a:cubicBezTo>
                        <a:pt x="194566" y="22030"/>
                        <a:pt x="196024" y="21851"/>
                        <a:pt x="197559" y="21851"/>
                      </a:cubicBezTo>
                      <a:cubicBezTo>
                        <a:pt x="200901" y="21851"/>
                        <a:pt x="203749" y="22499"/>
                        <a:pt x="206103" y="23795"/>
                      </a:cubicBezTo>
                      <a:cubicBezTo>
                        <a:pt x="208455" y="25091"/>
                        <a:pt x="210375" y="26865"/>
                        <a:pt x="211858" y="29116"/>
                      </a:cubicBezTo>
                      <a:cubicBezTo>
                        <a:pt x="213342" y="31367"/>
                        <a:pt x="214425" y="33985"/>
                        <a:pt x="215107" y="36969"/>
                      </a:cubicBezTo>
                      <a:cubicBezTo>
                        <a:pt x="215789" y="39953"/>
                        <a:pt x="216130" y="43116"/>
                        <a:pt x="216130" y="46459"/>
                      </a:cubicBezTo>
                      <a:close/>
                      <a:moveTo>
                        <a:pt x="207382" y="47431"/>
                      </a:moveTo>
                      <a:cubicBezTo>
                        <a:pt x="207382" y="45078"/>
                        <a:pt x="207201" y="42801"/>
                        <a:pt x="206841" y="40601"/>
                      </a:cubicBezTo>
                      <a:cubicBezTo>
                        <a:pt x="206481" y="38401"/>
                        <a:pt x="205863" y="36449"/>
                        <a:pt x="204988" y="34743"/>
                      </a:cubicBezTo>
                      <a:cubicBezTo>
                        <a:pt x="204113" y="33038"/>
                        <a:pt x="202937" y="31674"/>
                        <a:pt x="201462" y="30651"/>
                      </a:cubicBezTo>
                      <a:cubicBezTo>
                        <a:pt x="199987" y="29628"/>
                        <a:pt x="198150" y="29116"/>
                        <a:pt x="195955" y="29116"/>
                      </a:cubicBezTo>
                      <a:cubicBezTo>
                        <a:pt x="194856" y="29116"/>
                        <a:pt x="193775" y="29278"/>
                        <a:pt x="192711" y="29602"/>
                      </a:cubicBezTo>
                      <a:cubicBezTo>
                        <a:pt x="191647" y="29926"/>
                        <a:pt x="190566" y="30438"/>
                        <a:pt x="189469" y="31137"/>
                      </a:cubicBezTo>
                      <a:cubicBezTo>
                        <a:pt x="188371" y="31836"/>
                        <a:pt x="187221" y="32757"/>
                        <a:pt x="186020" y="33899"/>
                      </a:cubicBezTo>
                      <a:cubicBezTo>
                        <a:pt x="184819" y="35042"/>
                        <a:pt x="183549" y="36449"/>
                        <a:pt x="182211" y="38120"/>
                      </a:cubicBezTo>
                      <a:lnTo>
                        <a:pt x="182211" y="56435"/>
                      </a:lnTo>
                      <a:cubicBezTo>
                        <a:pt x="184545" y="59266"/>
                        <a:pt x="186758" y="61432"/>
                        <a:pt x="188851" y="62932"/>
                      </a:cubicBezTo>
                      <a:cubicBezTo>
                        <a:pt x="190944" y="64433"/>
                        <a:pt x="193141" y="65183"/>
                        <a:pt x="195439" y="65183"/>
                      </a:cubicBezTo>
                      <a:cubicBezTo>
                        <a:pt x="197567" y="65183"/>
                        <a:pt x="199394" y="64672"/>
                        <a:pt x="200921" y="63648"/>
                      </a:cubicBezTo>
                      <a:cubicBezTo>
                        <a:pt x="202448" y="62625"/>
                        <a:pt x="203684" y="61261"/>
                        <a:pt x="204627" y="59556"/>
                      </a:cubicBezTo>
                      <a:cubicBezTo>
                        <a:pt x="205571" y="57850"/>
                        <a:pt x="206266" y="55940"/>
                        <a:pt x="206712" y="53826"/>
                      </a:cubicBezTo>
                      <a:cubicBezTo>
                        <a:pt x="207158" y="51711"/>
                        <a:pt x="207382" y="49580"/>
                        <a:pt x="207382" y="47431"/>
                      </a:cubicBezTo>
                      <a:close/>
                      <a:moveTo>
                        <a:pt x="236781" y="70197"/>
                      </a:moveTo>
                      <a:cubicBezTo>
                        <a:pt x="236781" y="70470"/>
                        <a:pt x="236713" y="70700"/>
                        <a:pt x="236577" y="70887"/>
                      </a:cubicBezTo>
                      <a:cubicBezTo>
                        <a:pt x="236440" y="71075"/>
                        <a:pt x="236219" y="71237"/>
                        <a:pt x="235911" y="71373"/>
                      </a:cubicBezTo>
                      <a:cubicBezTo>
                        <a:pt x="235604" y="71510"/>
                        <a:pt x="235178" y="71612"/>
                        <a:pt x="234633" y="71680"/>
                      </a:cubicBezTo>
                      <a:cubicBezTo>
                        <a:pt x="234087" y="71749"/>
                        <a:pt x="233388" y="71783"/>
                        <a:pt x="232534" y="71783"/>
                      </a:cubicBezTo>
                      <a:cubicBezTo>
                        <a:pt x="231716" y="71783"/>
                        <a:pt x="231034" y="71749"/>
                        <a:pt x="230488" y="71680"/>
                      </a:cubicBezTo>
                      <a:cubicBezTo>
                        <a:pt x="229943" y="71612"/>
                        <a:pt x="229508" y="71510"/>
                        <a:pt x="229184" y="71373"/>
                      </a:cubicBezTo>
                      <a:cubicBezTo>
                        <a:pt x="228860" y="71237"/>
                        <a:pt x="228638" y="71075"/>
                        <a:pt x="228519" y="70887"/>
                      </a:cubicBezTo>
                      <a:cubicBezTo>
                        <a:pt x="228400" y="70700"/>
                        <a:pt x="228340" y="70470"/>
                        <a:pt x="228340" y="70197"/>
                      </a:cubicBezTo>
                      <a:lnTo>
                        <a:pt x="228340" y="1848"/>
                      </a:lnTo>
                      <a:cubicBezTo>
                        <a:pt x="228340" y="1575"/>
                        <a:pt x="228400" y="1336"/>
                        <a:pt x="228519" y="1132"/>
                      </a:cubicBezTo>
                      <a:cubicBezTo>
                        <a:pt x="228638" y="927"/>
                        <a:pt x="228860" y="757"/>
                        <a:pt x="229184" y="620"/>
                      </a:cubicBezTo>
                      <a:cubicBezTo>
                        <a:pt x="229508" y="484"/>
                        <a:pt x="229943" y="381"/>
                        <a:pt x="230488" y="313"/>
                      </a:cubicBezTo>
                      <a:cubicBezTo>
                        <a:pt x="231034" y="245"/>
                        <a:pt x="231716" y="211"/>
                        <a:pt x="232534" y="211"/>
                      </a:cubicBezTo>
                      <a:cubicBezTo>
                        <a:pt x="233388" y="211"/>
                        <a:pt x="234087" y="245"/>
                        <a:pt x="234633" y="313"/>
                      </a:cubicBezTo>
                      <a:cubicBezTo>
                        <a:pt x="235178" y="381"/>
                        <a:pt x="235604" y="484"/>
                        <a:pt x="235911" y="620"/>
                      </a:cubicBezTo>
                      <a:cubicBezTo>
                        <a:pt x="236219" y="757"/>
                        <a:pt x="236440" y="927"/>
                        <a:pt x="236577" y="1132"/>
                      </a:cubicBezTo>
                      <a:cubicBezTo>
                        <a:pt x="236713" y="1336"/>
                        <a:pt x="236781" y="1575"/>
                        <a:pt x="236781" y="1848"/>
                      </a:cubicBezTo>
                      <a:close/>
                      <a:moveTo>
                        <a:pt x="286838" y="70248"/>
                      </a:moveTo>
                      <a:cubicBezTo>
                        <a:pt x="286838" y="70657"/>
                        <a:pt x="286702" y="70964"/>
                        <a:pt x="286429" y="71169"/>
                      </a:cubicBezTo>
                      <a:cubicBezTo>
                        <a:pt x="286156" y="71373"/>
                        <a:pt x="285781" y="71527"/>
                        <a:pt x="285304" y="71629"/>
                      </a:cubicBezTo>
                      <a:cubicBezTo>
                        <a:pt x="284827" y="71732"/>
                        <a:pt x="284127" y="71783"/>
                        <a:pt x="283207" y="71783"/>
                      </a:cubicBezTo>
                      <a:cubicBezTo>
                        <a:pt x="282320" y="71783"/>
                        <a:pt x="281612" y="71732"/>
                        <a:pt x="281083" y="71629"/>
                      </a:cubicBezTo>
                      <a:cubicBezTo>
                        <a:pt x="280555" y="71527"/>
                        <a:pt x="280171" y="71373"/>
                        <a:pt x="279932" y="71169"/>
                      </a:cubicBezTo>
                      <a:cubicBezTo>
                        <a:pt x="279693" y="70964"/>
                        <a:pt x="279574" y="70657"/>
                        <a:pt x="279574" y="70248"/>
                      </a:cubicBezTo>
                      <a:lnTo>
                        <a:pt x="279574" y="65644"/>
                      </a:lnTo>
                      <a:cubicBezTo>
                        <a:pt x="277562" y="67792"/>
                        <a:pt x="275319" y="69464"/>
                        <a:pt x="272846" y="70657"/>
                      </a:cubicBezTo>
                      <a:cubicBezTo>
                        <a:pt x="270373" y="71851"/>
                        <a:pt x="267756" y="72448"/>
                        <a:pt x="264994" y="72448"/>
                      </a:cubicBezTo>
                      <a:cubicBezTo>
                        <a:pt x="262572" y="72448"/>
                        <a:pt x="260381" y="72132"/>
                        <a:pt x="258420" y="71501"/>
                      </a:cubicBezTo>
                      <a:cubicBezTo>
                        <a:pt x="256458" y="70870"/>
                        <a:pt x="254787" y="69958"/>
                        <a:pt x="253406" y="68764"/>
                      </a:cubicBezTo>
                      <a:cubicBezTo>
                        <a:pt x="252024" y="67571"/>
                        <a:pt x="250950" y="66104"/>
                        <a:pt x="250182" y="64365"/>
                      </a:cubicBezTo>
                      <a:cubicBezTo>
                        <a:pt x="249416" y="62625"/>
                        <a:pt x="249032" y="60647"/>
                        <a:pt x="249032" y="58430"/>
                      </a:cubicBezTo>
                      <a:cubicBezTo>
                        <a:pt x="249032" y="55838"/>
                        <a:pt x="249560" y="53587"/>
                        <a:pt x="250618" y="51677"/>
                      </a:cubicBezTo>
                      <a:cubicBezTo>
                        <a:pt x="251675" y="49767"/>
                        <a:pt x="253192" y="48181"/>
                        <a:pt x="255171" y="46919"/>
                      </a:cubicBezTo>
                      <a:cubicBezTo>
                        <a:pt x="257149" y="45657"/>
                        <a:pt x="259570" y="44711"/>
                        <a:pt x="262435" y="44080"/>
                      </a:cubicBezTo>
                      <a:cubicBezTo>
                        <a:pt x="265300" y="43449"/>
                        <a:pt x="268524" y="43134"/>
                        <a:pt x="272104" y="43134"/>
                      </a:cubicBezTo>
                      <a:lnTo>
                        <a:pt x="278449" y="43134"/>
                      </a:lnTo>
                      <a:lnTo>
                        <a:pt x="278449" y="39552"/>
                      </a:lnTo>
                      <a:cubicBezTo>
                        <a:pt x="278449" y="37779"/>
                        <a:pt x="278261" y="36210"/>
                        <a:pt x="277886" y="34846"/>
                      </a:cubicBezTo>
                      <a:cubicBezTo>
                        <a:pt x="277511" y="33482"/>
                        <a:pt x="276905" y="32348"/>
                        <a:pt x="276069" y="31444"/>
                      </a:cubicBezTo>
                      <a:cubicBezTo>
                        <a:pt x="275234" y="30540"/>
                        <a:pt x="274151" y="29858"/>
                        <a:pt x="272820" y="29397"/>
                      </a:cubicBezTo>
                      <a:cubicBezTo>
                        <a:pt x="271491" y="28937"/>
                        <a:pt x="269853" y="28707"/>
                        <a:pt x="267909" y="28707"/>
                      </a:cubicBezTo>
                      <a:cubicBezTo>
                        <a:pt x="265829" y="28707"/>
                        <a:pt x="263961" y="28954"/>
                        <a:pt x="262308" y="29448"/>
                      </a:cubicBezTo>
                      <a:cubicBezTo>
                        <a:pt x="260653" y="29943"/>
                        <a:pt x="259203" y="30489"/>
                        <a:pt x="257959" y="31086"/>
                      </a:cubicBezTo>
                      <a:cubicBezTo>
                        <a:pt x="256714" y="31682"/>
                        <a:pt x="255674" y="32228"/>
                        <a:pt x="254838" y="32723"/>
                      </a:cubicBezTo>
                      <a:cubicBezTo>
                        <a:pt x="254003" y="33217"/>
                        <a:pt x="253380" y="33464"/>
                        <a:pt x="252970" y="33464"/>
                      </a:cubicBezTo>
                      <a:cubicBezTo>
                        <a:pt x="252698" y="33464"/>
                        <a:pt x="252459" y="33396"/>
                        <a:pt x="252255" y="33260"/>
                      </a:cubicBezTo>
                      <a:cubicBezTo>
                        <a:pt x="252050" y="33123"/>
                        <a:pt x="251871" y="32919"/>
                        <a:pt x="251718" y="32646"/>
                      </a:cubicBezTo>
                      <a:cubicBezTo>
                        <a:pt x="251563" y="32373"/>
                        <a:pt x="251453" y="32023"/>
                        <a:pt x="251384" y="31597"/>
                      </a:cubicBezTo>
                      <a:cubicBezTo>
                        <a:pt x="251317" y="31171"/>
                        <a:pt x="251282" y="30702"/>
                        <a:pt x="251282" y="30190"/>
                      </a:cubicBezTo>
                      <a:cubicBezTo>
                        <a:pt x="251282" y="29338"/>
                        <a:pt x="251343" y="28664"/>
                        <a:pt x="251462" y="28169"/>
                      </a:cubicBezTo>
                      <a:cubicBezTo>
                        <a:pt x="251581" y="27675"/>
                        <a:pt x="251871" y="27206"/>
                        <a:pt x="252331" y="26763"/>
                      </a:cubicBezTo>
                      <a:cubicBezTo>
                        <a:pt x="252792" y="26319"/>
                        <a:pt x="253585" y="25799"/>
                        <a:pt x="254711" y="25202"/>
                      </a:cubicBezTo>
                      <a:cubicBezTo>
                        <a:pt x="255835" y="24605"/>
                        <a:pt x="257132" y="24060"/>
                        <a:pt x="258599" y="23565"/>
                      </a:cubicBezTo>
                      <a:cubicBezTo>
                        <a:pt x="260065" y="23071"/>
                        <a:pt x="261668" y="22661"/>
                        <a:pt x="263408" y="22337"/>
                      </a:cubicBezTo>
                      <a:cubicBezTo>
                        <a:pt x="265147" y="22013"/>
                        <a:pt x="266903" y="21851"/>
                        <a:pt x="268677" y="21851"/>
                      </a:cubicBezTo>
                      <a:cubicBezTo>
                        <a:pt x="271985" y="21851"/>
                        <a:pt x="274799" y="22227"/>
                        <a:pt x="277118" y="22977"/>
                      </a:cubicBezTo>
                      <a:cubicBezTo>
                        <a:pt x="279437" y="23727"/>
                        <a:pt x="281313" y="24827"/>
                        <a:pt x="282745" y="26277"/>
                      </a:cubicBezTo>
                      <a:cubicBezTo>
                        <a:pt x="284178" y="27726"/>
                        <a:pt x="285218" y="29525"/>
                        <a:pt x="285867" y="31674"/>
                      </a:cubicBezTo>
                      <a:cubicBezTo>
                        <a:pt x="286515" y="33823"/>
                        <a:pt x="286838" y="36329"/>
                        <a:pt x="286838" y="39194"/>
                      </a:cubicBezTo>
                      <a:close/>
                      <a:moveTo>
                        <a:pt x="278449" y="49221"/>
                      </a:moveTo>
                      <a:lnTo>
                        <a:pt x="271235" y="49221"/>
                      </a:lnTo>
                      <a:cubicBezTo>
                        <a:pt x="268915" y="49221"/>
                        <a:pt x="266903" y="49418"/>
                        <a:pt x="265198" y="49810"/>
                      </a:cubicBezTo>
                      <a:cubicBezTo>
                        <a:pt x="263493" y="50202"/>
                        <a:pt x="262077" y="50782"/>
                        <a:pt x="260951" y="51549"/>
                      </a:cubicBezTo>
                      <a:cubicBezTo>
                        <a:pt x="259826" y="52317"/>
                        <a:pt x="258999" y="53238"/>
                        <a:pt x="258470" y="54312"/>
                      </a:cubicBezTo>
                      <a:cubicBezTo>
                        <a:pt x="257941" y="55386"/>
                        <a:pt x="257678" y="56623"/>
                        <a:pt x="257678" y="58021"/>
                      </a:cubicBezTo>
                      <a:cubicBezTo>
                        <a:pt x="257678" y="60408"/>
                        <a:pt x="258437" y="62310"/>
                        <a:pt x="259954" y="63725"/>
                      </a:cubicBezTo>
                      <a:cubicBezTo>
                        <a:pt x="261471" y="65141"/>
                        <a:pt x="263595" y="65848"/>
                        <a:pt x="266323" y="65848"/>
                      </a:cubicBezTo>
                      <a:cubicBezTo>
                        <a:pt x="268541" y="65848"/>
                        <a:pt x="270595" y="65286"/>
                        <a:pt x="272488" y="64160"/>
                      </a:cubicBezTo>
                      <a:cubicBezTo>
                        <a:pt x="274382" y="63035"/>
                        <a:pt x="276368" y="61312"/>
                        <a:pt x="278449" y="58993"/>
                      </a:cubicBezTo>
                      <a:close/>
                      <a:moveTo>
                        <a:pt x="324752" y="66820"/>
                      </a:moveTo>
                      <a:cubicBezTo>
                        <a:pt x="324752" y="67809"/>
                        <a:pt x="324684" y="68594"/>
                        <a:pt x="324547" y="69174"/>
                      </a:cubicBezTo>
                      <a:cubicBezTo>
                        <a:pt x="324411" y="69753"/>
                        <a:pt x="324206" y="70180"/>
                        <a:pt x="323933" y="70453"/>
                      </a:cubicBezTo>
                      <a:cubicBezTo>
                        <a:pt x="323660" y="70725"/>
                        <a:pt x="323252" y="70981"/>
                        <a:pt x="322706" y="71220"/>
                      </a:cubicBezTo>
                      <a:cubicBezTo>
                        <a:pt x="322160" y="71459"/>
                        <a:pt x="321537" y="71655"/>
                        <a:pt x="320838" y="71808"/>
                      </a:cubicBezTo>
                      <a:cubicBezTo>
                        <a:pt x="320139" y="71962"/>
                        <a:pt x="319397" y="72090"/>
                        <a:pt x="318613" y="72192"/>
                      </a:cubicBezTo>
                      <a:cubicBezTo>
                        <a:pt x="317828" y="72294"/>
                        <a:pt x="317044" y="72345"/>
                        <a:pt x="316259" y="72345"/>
                      </a:cubicBezTo>
                      <a:cubicBezTo>
                        <a:pt x="313872" y="72345"/>
                        <a:pt x="311825" y="72030"/>
                        <a:pt x="310120" y="71399"/>
                      </a:cubicBezTo>
                      <a:cubicBezTo>
                        <a:pt x="308414" y="70768"/>
                        <a:pt x="307016" y="69813"/>
                        <a:pt x="305926" y="68534"/>
                      </a:cubicBezTo>
                      <a:cubicBezTo>
                        <a:pt x="304834" y="67255"/>
                        <a:pt x="304041" y="65635"/>
                        <a:pt x="303546" y="63674"/>
                      </a:cubicBezTo>
                      <a:cubicBezTo>
                        <a:pt x="303052" y="61713"/>
                        <a:pt x="302804" y="59402"/>
                        <a:pt x="302804" y="56742"/>
                      </a:cubicBezTo>
                      <a:lnTo>
                        <a:pt x="302804" y="29832"/>
                      </a:lnTo>
                      <a:lnTo>
                        <a:pt x="296359" y="29832"/>
                      </a:lnTo>
                      <a:cubicBezTo>
                        <a:pt x="295846" y="29832"/>
                        <a:pt x="295438" y="29559"/>
                        <a:pt x="295131" y="29014"/>
                      </a:cubicBezTo>
                      <a:cubicBezTo>
                        <a:pt x="294823" y="28468"/>
                        <a:pt x="294670" y="27581"/>
                        <a:pt x="294670" y="26353"/>
                      </a:cubicBezTo>
                      <a:cubicBezTo>
                        <a:pt x="294670" y="25705"/>
                        <a:pt x="294713" y="25160"/>
                        <a:pt x="294797" y="24716"/>
                      </a:cubicBezTo>
                      <a:cubicBezTo>
                        <a:pt x="294883" y="24273"/>
                        <a:pt x="294994" y="23906"/>
                        <a:pt x="295131" y="23616"/>
                      </a:cubicBezTo>
                      <a:cubicBezTo>
                        <a:pt x="295267" y="23326"/>
                        <a:pt x="295446" y="23122"/>
                        <a:pt x="295668" y="23002"/>
                      </a:cubicBezTo>
                      <a:cubicBezTo>
                        <a:pt x="295889" y="22883"/>
                        <a:pt x="296137" y="22823"/>
                        <a:pt x="296409" y="22823"/>
                      </a:cubicBezTo>
                      <a:lnTo>
                        <a:pt x="302804" y="22823"/>
                      </a:lnTo>
                      <a:lnTo>
                        <a:pt x="302804" y="11875"/>
                      </a:lnTo>
                      <a:cubicBezTo>
                        <a:pt x="302804" y="11637"/>
                        <a:pt x="302864" y="11415"/>
                        <a:pt x="302983" y="11210"/>
                      </a:cubicBezTo>
                      <a:cubicBezTo>
                        <a:pt x="303102" y="11006"/>
                        <a:pt x="303324" y="10827"/>
                        <a:pt x="303648" y="10673"/>
                      </a:cubicBezTo>
                      <a:cubicBezTo>
                        <a:pt x="303973" y="10520"/>
                        <a:pt x="304407" y="10409"/>
                        <a:pt x="304953" y="10340"/>
                      </a:cubicBezTo>
                      <a:cubicBezTo>
                        <a:pt x="305499" y="10272"/>
                        <a:pt x="306181" y="10238"/>
                        <a:pt x="306999" y="10238"/>
                      </a:cubicBezTo>
                      <a:cubicBezTo>
                        <a:pt x="307852" y="10238"/>
                        <a:pt x="308552" y="10272"/>
                        <a:pt x="309097" y="10340"/>
                      </a:cubicBezTo>
                      <a:cubicBezTo>
                        <a:pt x="309643" y="10409"/>
                        <a:pt x="310069" y="10520"/>
                        <a:pt x="310376" y="10673"/>
                      </a:cubicBezTo>
                      <a:cubicBezTo>
                        <a:pt x="310683" y="10827"/>
                        <a:pt x="310904" y="11006"/>
                        <a:pt x="311041" y="11210"/>
                      </a:cubicBezTo>
                      <a:cubicBezTo>
                        <a:pt x="311178" y="11415"/>
                        <a:pt x="311245" y="11637"/>
                        <a:pt x="311245" y="11875"/>
                      </a:cubicBezTo>
                      <a:lnTo>
                        <a:pt x="311245" y="22823"/>
                      </a:lnTo>
                      <a:lnTo>
                        <a:pt x="323064" y="22823"/>
                      </a:lnTo>
                      <a:cubicBezTo>
                        <a:pt x="323336" y="22823"/>
                        <a:pt x="323575" y="22883"/>
                        <a:pt x="323780" y="23002"/>
                      </a:cubicBezTo>
                      <a:cubicBezTo>
                        <a:pt x="323985" y="23122"/>
                        <a:pt x="324164" y="23326"/>
                        <a:pt x="324317" y="23616"/>
                      </a:cubicBezTo>
                      <a:cubicBezTo>
                        <a:pt x="324471" y="23906"/>
                        <a:pt x="324581" y="24273"/>
                        <a:pt x="324650" y="24716"/>
                      </a:cubicBezTo>
                      <a:cubicBezTo>
                        <a:pt x="324717" y="25160"/>
                        <a:pt x="324752" y="25705"/>
                        <a:pt x="324752" y="26353"/>
                      </a:cubicBezTo>
                      <a:cubicBezTo>
                        <a:pt x="324752" y="27581"/>
                        <a:pt x="324598" y="28468"/>
                        <a:pt x="324292" y="29014"/>
                      </a:cubicBezTo>
                      <a:cubicBezTo>
                        <a:pt x="323985" y="29559"/>
                        <a:pt x="323575" y="29832"/>
                        <a:pt x="323064" y="29832"/>
                      </a:cubicBezTo>
                      <a:lnTo>
                        <a:pt x="311245" y="29832"/>
                      </a:lnTo>
                      <a:lnTo>
                        <a:pt x="311245" y="55514"/>
                      </a:lnTo>
                      <a:cubicBezTo>
                        <a:pt x="311245" y="58686"/>
                        <a:pt x="311715" y="61082"/>
                        <a:pt x="312653" y="62702"/>
                      </a:cubicBezTo>
                      <a:cubicBezTo>
                        <a:pt x="313590" y="64322"/>
                        <a:pt x="315270" y="65132"/>
                        <a:pt x="317692" y="65132"/>
                      </a:cubicBezTo>
                      <a:cubicBezTo>
                        <a:pt x="318477" y="65132"/>
                        <a:pt x="319176" y="65055"/>
                        <a:pt x="319789" y="64902"/>
                      </a:cubicBezTo>
                      <a:cubicBezTo>
                        <a:pt x="320404" y="64748"/>
                        <a:pt x="320949" y="64586"/>
                        <a:pt x="321427" y="64416"/>
                      </a:cubicBezTo>
                      <a:cubicBezTo>
                        <a:pt x="321904" y="64245"/>
                        <a:pt x="322313" y="64083"/>
                        <a:pt x="322654" y="63930"/>
                      </a:cubicBezTo>
                      <a:cubicBezTo>
                        <a:pt x="322995" y="63776"/>
                        <a:pt x="323302" y="63700"/>
                        <a:pt x="323575" y="63700"/>
                      </a:cubicBezTo>
                      <a:cubicBezTo>
                        <a:pt x="323746" y="63700"/>
                        <a:pt x="323908" y="63742"/>
                        <a:pt x="324061" y="63827"/>
                      </a:cubicBezTo>
                      <a:cubicBezTo>
                        <a:pt x="324214" y="63913"/>
                        <a:pt x="324334" y="64075"/>
                        <a:pt x="324419" y="64313"/>
                      </a:cubicBezTo>
                      <a:cubicBezTo>
                        <a:pt x="324505" y="64552"/>
                        <a:pt x="324581" y="64876"/>
                        <a:pt x="324650" y="65286"/>
                      </a:cubicBezTo>
                      <a:cubicBezTo>
                        <a:pt x="324717" y="65695"/>
                        <a:pt x="324752" y="66206"/>
                        <a:pt x="324752" y="66820"/>
                      </a:cubicBezTo>
                      <a:close/>
                      <a:moveTo>
                        <a:pt x="373715" y="45180"/>
                      </a:moveTo>
                      <a:cubicBezTo>
                        <a:pt x="373715" y="46510"/>
                        <a:pt x="373381" y="47456"/>
                        <a:pt x="372713" y="48019"/>
                      </a:cubicBezTo>
                      <a:cubicBezTo>
                        <a:pt x="372045" y="48582"/>
                        <a:pt x="371282" y="48863"/>
                        <a:pt x="370426" y="48863"/>
                      </a:cubicBezTo>
                      <a:lnTo>
                        <a:pt x="340103" y="48863"/>
                      </a:lnTo>
                      <a:cubicBezTo>
                        <a:pt x="340103" y="51421"/>
                        <a:pt x="340360" y="53724"/>
                        <a:pt x="340874" y="55770"/>
                      </a:cubicBezTo>
                      <a:cubicBezTo>
                        <a:pt x="341388" y="57816"/>
                        <a:pt x="342245" y="59573"/>
                        <a:pt x="343445" y="61039"/>
                      </a:cubicBezTo>
                      <a:cubicBezTo>
                        <a:pt x="344644" y="62506"/>
                        <a:pt x="346204" y="63631"/>
                        <a:pt x="348123" y="64416"/>
                      </a:cubicBezTo>
                      <a:cubicBezTo>
                        <a:pt x="350042" y="65200"/>
                        <a:pt x="352389" y="65592"/>
                        <a:pt x="355166" y="65592"/>
                      </a:cubicBezTo>
                      <a:cubicBezTo>
                        <a:pt x="357360" y="65592"/>
                        <a:pt x="359313" y="65413"/>
                        <a:pt x="361027" y="65055"/>
                      </a:cubicBezTo>
                      <a:cubicBezTo>
                        <a:pt x="362740" y="64697"/>
                        <a:pt x="364222" y="64296"/>
                        <a:pt x="365473" y="63853"/>
                      </a:cubicBezTo>
                      <a:cubicBezTo>
                        <a:pt x="366725" y="63410"/>
                        <a:pt x="367752" y="63009"/>
                        <a:pt x="368558" y="62651"/>
                      </a:cubicBezTo>
                      <a:cubicBezTo>
                        <a:pt x="369363" y="62293"/>
                        <a:pt x="369972" y="62114"/>
                        <a:pt x="370383" y="62114"/>
                      </a:cubicBezTo>
                      <a:cubicBezTo>
                        <a:pt x="370623" y="62114"/>
                        <a:pt x="370837" y="62173"/>
                        <a:pt x="371026" y="62293"/>
                      </a:cubicBezTo>
                      <a:cubicBezTo>
                        <a:pt x="371214" y="62412"/>
                        <a:pt x="371359" y="62591"/>
                        <a:pt x="371462" y="62830"/>
                      </a:cubicBezTo>
                      <a:cubicBezTo>
                        <a:pt x="371565" y="63069"/>
                        <a:pt x="371642" y="63401"/>
                        <a:pt x="371694" y="63827"/>
                      </a:cubicBezTo>
                      <a:cubicBezTo>
                        <a:pt x="371745" y="64254"/>
                        <a:pt x="371771" y="64774"/>
                        <a:pt x="371771" y="65388"/>
                      </a:cubicBezTo>
                      <a:cubicBezTo>
                        <a:pt x="371771" y="65831"/>
                        <a:pt x="371754" y="66215"/>
                        <a:pt x="371719" y="66539"/>
                      </a:cubicBezTo>
                      <a:cubicBezTo>
                        <a:pt x="371686" y="66863"/>
                        <a:pt x="371643" y="67153"/>
                        <a:pt x="371592" y="67409"/>
                      </a:cubicBezTo>
                      <a:cubicBezTo>
                        <a:pt x="371540" y="67664"/>
                        <a:pt x="371456" y="67895"/>
                        <a:pt x="371337" y="68099"/>
                      </a:cubicBezTo>
                      <a:cubicBezTo>
                        <a:pt x="371217" y="68304"/>
                        <a:pt x="371063" y="68500"/>
                        <a:pt x="370876" y="68688"/>
                      </a:cubicBezTo>
                      <a:cubicBezTo>
                        <a:pt x="370688" y="68875"/>
                        <a:pt x="370134" y="69182"/>
                        <a:pt x="369213" y="69608"/>
                      </a:cubicBezTo>
                      <a:cubicBezTo>
                        <a:pt x="368292" y="70035"/>
                        <a:pt x="367098" y="70453"/>
                        <a:pt x="365632" y="70862"/>
                      </a:cubicBezTo>
                      <a:cubicBezTo>
                        <a:pt x="364165" y="71271"/>
                        <a:pt x="362469" y="71638"/>
                        <a:pt x="360542" y="71962"/>
                      </a:cubicBezTo>
                      <a:cubicBezTo>
                        <a:pt x="358614" y="72286"/>
                        <a:pt x="356559" y="72448"/>
                        <a:pt x="354376" y="72448"/>
                      </a:cubicBezTo>
                      <a:cubicBezTo>
                        <a:pt x="350591" y="72448"/>
                        <a:pt x="347275" y="71919"/>
                        <a:pt x="344427" y="70862"/>
                      </a:cubicBezTo>
                      <a:cubicBezTo>
                        <a:pt x="341579" y="69805"/>
                        <a:pt x="339182" y="68236"/>
                        <a:pt x="337238" y="66155"/>
                      </a:cubicBezTo>
                      <a:cubicBezTo>
                        <a:pt x="335294" y="64075"/>
                        <a:pt x="333827" y="61466"/>
                        <a:pt x="332838" y="58328"/>
                      </a:cubicBezTo>
                      <a:cubicBezTo>
                        <a:pt x="331850" y="55190"/>
                        <a:pt x="331354" y="51541"/>
                        <a:pt x="331354" y="47380"/>
                      </a:cubicBezTo>
                      <a:cubicBezTo>
                        <a:pt x="331354" y="43423"/>
                        <a:pt x="331867" y="39868"/>
                        <a:pt x="332890" y="36713"/>
                      </a:cubicBezTo>
                      <a:cubicBezTo>
                        <a:pt x="333913" y="33558"/>
                        <a:pt x="335388" y="30881"/>
                        <a:pt x="337315" y="28681"/>
                      </a:cubicBezTo>
                      <a:cubicBezTo>
                        <a:pt x="339242" y="26481"/>
                        <a:pt x="341570" y="24793"/>
                        <a:pt x="344298" y="23616"/>
                      </a:cubicBezTo>
                      <a:cubicBezTo>
                        <a:pt x="347027" y="22440"/>
                        <a:pt x="350080" y="21851"/>
                        <a:pt x="353456" y="21851"/>
                      </a:cubicBezTo>
                      <a:cubicBezTo>
                        <a:pt x="357071" y="21851"/>
                        <a:pt x="360149" y="22431"/>
                        <a:pt x="362690" y="23591"/>
                      </a:cubicBezTo>
                      <a:cubicBezTo>
                        <a:pt x="365231" y="24750"/>
                        <a:pt x="367320" y="26311"/>
                        <a:pt x="368957" y="28272"/>
                      </a:cubicBezTo>
                      <a:cubicBezTo>
                        <a:pt x="370595" y="30233"/>
                        <a:pt x="371797" y="32535"/>
                        <a:pt x="372564" y="35178"/>
                      </a:cubicBezTo>
                      <a:cubicBezTo>
                        <a:pt x="373331" y="37822"/>
                        <a:pt x="373715" y="40644"/>
                        <a:pt x="373715" y="43645"/>
                      </a:cubicBezTo>
                      <a:close/>
                      <a:moveTo>
                        <a:pt x="365222" y="42673"/>
                      </a:moveTo>
                      <a:cubicBezTo>
                        <a:pt x="365325" y="38239"/>
                        <a:pt x="364339" y="34761"/>
                        <a:pt x="362262" y="32237"/>
                      </a:cubicBezTo>
                      <a:cubicBezTo>
                        <a:pt x="360187" y="29713"/>
                        <a:pt x="357107" y="28451"/>
                        <a:pt x="353024" y="28451"/>
                      </a:cubicBezTo>
                      <a:cubicBezTo>
                        <a:pt x="350930" y="28451"/>
                        <a:pt x="349094" y="28843"/>
                        <a:pt x="347515" y="29628"/>
                      </a:cubicBezTo>
                      <a:cubicBezTo>
                        <a:pt x="345937" y="30412"/>
                        <a:pt x="344616" y="31452"/>
                        <a:pt x="343552" y="32748"/>
                      </a:cubicBezTo>
                      <a:cubicBezTo>
                        <a:pt x="342488" y="34044"/>
                        <a:pt x="341664" y="35553"/>
                        <a:pt x="341081" y="37276"/>
                      </a:cubicBezTo>
                      <a:cubicBezTo>
                        <a:pt x="340497" y="38998"/>
                        <a:pt x="340172" y="40797"/>
                        <a:pt x="340103" y="42673"/>
                      </a:cubicBezTo>
                      <a:close/>
                      <a:moveTo>
                        <a:pt x="414923" y="57663"/>
                      </a:moveTo>
                      <a:cubicBezTo>
                        <a:pt x="414923" y="60016"/>
                        <a:pt x="414489" y="62114"/>
                        <a:pt x="413619" y="63955"/>
                      </a:cubicBezTo>
                      <a:cubicBezTo>
                        <a:pt x="412749" y="65797"/>
                        <a:pt x="411513" y="67349"/>
                        <a:pt x="409910" y="68611"/>
                      </a:cubicBezTo>
                      <a:cubicBezTo>
                        <a:pt x="408307" y="69873"/>
                        <a:pt x="406397" y="70828"/>
                        <a:pt x="404180" y="71476"/>
                      </a:cubicBezTo>
                      <a:cubicBezTo>
                        <a:pt x="401963" y="72124"/>
                        <a:pt x="399524" y="72448"/>
                        <a:pt x="396864" y="72448"/>
                      </a:cubicBezTo>
                      <a:cubicBezTo>
                        <a:pt x="395227" y="72448"/>
                        <a:pt x="393667" y="72320"/>
                        <a:pt x="392183" y="72064"/>
                      </a:cubicBezTo>
                      <a:cubicBezTo>
                        <a:pt x="390699" y="71808"/>
                        <a:pt x="389369" y="71484"/>
                        <a:pt x="388193" y="71092"/>
                      </a:cubicBezTo>
                      <a:cubicBezTo>
                        <a:pt x="387016" y="70700"/>
                        <a:pt x="386018" y="70291"/>
                        <a:pt x="385199" y="69864"/>
                      </a:cubicBezTo>
                      <a:cubicBezTo>
                        <a:pt x="384381" y="69438"/>
                        <a:pt x="383784" y="69054"/>
                        <a:pt x="383410" y="68713"/>
                      </a:cubicBezTo>
                      <a:cubicBezTo>
                        <a:pt x="383034" y="68372"/>
                        <a:pt x="382761" y="67895"/>
                        <a:pt x="382590" y="67281"/>
                      </a:cubicBezTo>
                      <a:cubicBezTo>
                        <a:pt x="382420" y="66667"/>
                        <a:pt x="382335" y="65831"/>
                        <a:pt x="382335" y="64774"/>
                      </a:cubicBezTo>
                      <a:cubicBezTo>
                        <a:pt x="382335" y="64126"/>
                        <a:pt x="382368" y="63580"/>
                        <a:pt x="382437" y="63137"/>
                      </a:cubicBezTo>
                      <a:cubicBezTo>
                        <a:pt x="382506" y="62693"/>
                        <a:pt x="382590" y="62335"/>
                        <a:pt x="382693" y="62062"/>
                      </a:cubicBezTo>
                      <a:cubicBezTo>
                        <a:pt x="382795" y="61790"/>
                        <a:pt x="382940" y="61593"/>
                        <a:pt x="383128" y="61474"/>
                      </a:cubicBezTo>
                      <a:cubicBezTo>
                        <a:pt x="383315" y="61355"/>
                        <a:pt x="383529" y="61295"/>
                        <a:pt x="383768" y="61295"/>
                      </a:cubicBezTo>
                      <a:cubicBezTo>
                        <a:pt x="384142" y="61295"/>
                        <a:pt x="384696" y="61525"/>
                        <a:pt x="385430" y="61986"/>
                      </a:cubicBezTo>
                      <a:cubicBezTo>
                        <a:pt x="386163" y="62446"/>
                        <a:pt x="387067" y="62949"/>
                        <a:pt x="388142" y="63495"/>
                      </a:cubicBezTo>
                      <a:cubicBezTo>
                        <a:pt x="389216" y="64041"/>
                        <a:pt x="390487" y="64544"/>
                        <a:pt x="391952" y="65004"/>
                      </a:cubicBezTo>
                      <a:cubicBezTo>
                        <a:pt x="393419" y="65465"/>
                        <a:pt x="395107" y="65695"/>
                        <a:pt x="397018" y="65695"/>
                      </a:cubicBezTo>
                      <a:cubicBezTo>
                        <a:pt x="398450" y="65695"/>
                        <a:pt x="399746" y="65541"/>
                        <a:pt x="400906" y="65234"/>
                      </a:cubicBezTo>
                      <a:cubicBezTo>
                        <a:pt x="402065" y="64927"/>
                        <a:pt x="403071" y="64475"/>
                        <a:pt x="403924" y="63879"/>
                      </a:cubicBezTo>
                      <a:cubicBezTo>
                        <a:pt x="404777" y="63282"/>
                        <a:pt x="405433" y="62523"/>
                        <a:pt x="405894" y="61602"/>
                      </a:cubicBezTo>
                      <a:cubicBezTo>
                        <a:pt x="406354" y="60681"/>
                        <a:pt x="406585" y="59590"/>
                        <a:pt x="406585" y="58328"/>
                      </a:cubicBezTo>
                      <a:cubicBezTo>
                        <a:pt x="406585" y="57032"/>
                        <a:pt x="406251" y="55940"/>
                        <a:pt x="405587" y="55054"/>
                      </a:cubicBezTo>
                      <a:cubicBezTo>
                        <a:pt x="404922" y="54167"/>
                        <a:pt x="404043" y="53382"/>
                        <a:pt x="402952" y="52700"/>
                      </a:cubicBezTo>
                      <a:cubicBezTo>
                        <a:pt x="401860" y="52018"/>
                        <a:pt x="400633" y="51413"/>
                        <a:pt x="399269" y="50884"/>
                      </a:cubicBezTo>
                      <a:cubicBezTo>
                        <a:pt x="397905" y="50356"/>
                        <a:pt x="396498" y="49801"/>
                        <a:pt x="395048" y="49221"/>
                      </a:cubicBezTo>
                      <a:cubicBezTo>
                        <a:pt x="393598" y="48642"/>
                        <a:pt x="392183" y="47985"/>
                        <a:pt x="390802" y="47252"/>
                      </a:cubicBezTo>
                      <a:cubicBezTo>
                        <a:pt x="389421" y="46519"/>
                        <a:pt x="388184" y="45623"/>
                        <a:pt x="387093" y="44566"/>
                      </a:cubicBezTo>
                      <a:cubicBezTo>
                        <a:pt x="386001" y="43509"/>
                        <a:pt x="385123" y="42247"/>
                        <a:pt x="384458" y="40780"/>
                      </a:cubicBezTo>
                      <a:cubicBezTo>
                        <a:pt x="383792" y="39314"/>
                        <a:pt x="383460" y="37557"/>
                        <a:pt x="383460" y="35511"/>
                      </a:cubicBezTo>
                      <a:cubicBezTo>
                        <a:pt x="383460" y="33703"/>
                        <a:pt x="383810" y="31972"/>
                        <a:pt x="384509" y="30318"/>
                      </a:cubicBezTo>
                      <a:cubicBezTo>
                        <a:pt x="385208" y="28664"/>
                        <a:pt x="386257" y="27215"/>
                        <a:pt x="387656" y="25970"/>
                      </a:cubicBezTo>
                      <a:cubicBezTo>
                        <a:pt x="389054" y="24725"/>
                        <a:pt x="390802" y="23727"/>
                        <a:pt x="392899" y="22977"/>
                      </a:cubicBezTo>
                      <a:cubicBezTo>
                        <a:pt x="394997" y="22227"/>
                        <a:pt x="397444" y="21851"/>
                        <a:pt x="400240" y="21851"/>
                      </a:cubicBezTo>
                      <a:cubicBezTo>
                        <a:pt x="401469" y="21851"/>
                        <a:pt x="402697" y="21954"/>
                        <a:pt x="403924" y="22158"/>
                      </a:cubicBezTo>
                      <a:cubicBezTo>
                        <a:pt x="405152" y="22363"/>
                        <a:pt x="406260" y="22619"/>
                        <a:pt x="407250" y="22926"/>
                      </a:cubicBezTo>
                      <a:cubicBezTo>
                        <a:pt x="408238" y="23233"/>
                        <a:pt x="409082" y="23565"/>
                        <a:pt x="409782" y="23923"/>
                      </a:cubicBezTo>
                      <a:cubicBezTo>
                        <a:pt x="410481" y="24281"/>
                        <a:pt x="411010" y="24597"/>
                        <a:pt x="411368" y="24870"/>
                      </a:cubicBezTo>
                      <a:cubicBezTo>
                        <a:pt x="411726" y="25143"/>
                        <a:pt x="411964" y="25381"/>
                        <a:pt x="412084" y="25586"/>
                      </a:cubicBezTo>
                      <a:cubicBezTo>
                        <a:pt x="412204" y="25791"/>
                        <a:pt x="412288" y="26021"/>
                        <a:pt x="412340" y="26277"/>
                      </a:cubicBezTo>
                      <a:cubicBezTo>
                        <a:pt x="412391" y="26532"/>
                        <a:pt x="412442" y="26848"/>
                        <a:pt x="412493" y="27223"/>
                      </a:cubicBezTo>
                      <a:cubicBezTo>
                        <a:pt x="412545" y="27598"/>
                        <a:pt x="412570" y="28059"/>
                        <a:pt x="412570" y="28604"/>
                      </a:cubicBezTo>
                      <a:cubicBezTo>
                        <a:pt x="412570" y="29184"/>
                        <a:pt x="412545" y="29687"/>
                        <a:pt x="412493" y="30114"/>
                      </a:cubicBezTo>
                      <a:cubicBezTo>
                        <a:pt x="412442" y="30540"/>
                        <a:pt x="412357" y="30889"/>
                        <a:pt x="412238" y="31162"/>
                      </a:cubicBezTo>
                      <a:cubicBezTo>
                        <a:pt x="412118" y="31435"/>
                        <a:pt x="411973" y="31631"/>
                        <a:pt x="411803" y="31751"/>
                      </a:cubicBezTo>
                      <a:cubicBezTo>
                        <a:pt x="411632" y="31870"/>
                        <a:pt x="411444" y="31930"/>
                        <a:pt x="411240" y="31930"/>
                      </a:cubicBezTo>
                      <a:cubicBezTo>
                        <a:pt x="410933" y="31930"/>
                        <a:pt x="410490" y="31742"/>
                        <a:pt x="409910" y="31367"/>
                      </a:cubicBezTo>
                      <a:cubicBezTo>
                        <a:pt x="409330" y="30992"/>
                        <a:pt x="408579" y="30591"/>
                        <a:pt x="407659" y="30165"/>
                      </a:cubicBezTo>
                      <a:cubicBezTo>
                        <a:pt x="406738" y="29738"/>
                        <a:pt x="405655" y="29338"/>
                        <a:pt x="404410" y="28962"/>
                      </a:cubicBezTo>
                      <a:cubicBezTo>
                        <a:pt x="403165" y="28587"/>
                        <a:pt x="401741" y="28400"/>
                        <a:pt x="400138" y="28400"/>
                      </a:cubicBezTo>
                      <a:cubicBezTo>
                        <a:pt x="398706" y="28400"/>
                        <a:pt x="397444" y="28562"/>
                        <a:pt x="396352" y="28886"/>
                      </a:cubicBezTo>
                      <a:cubicBezTo>
                        <a:pt x="395261" y="29210"/>
                        <a:pt x="394366" y="29670"/>
                        <a:pt x="393667" y="30267"/>
                      </a:cubicBezTo>
                      <a:cubicBezTo>
                        <a:pt x="392968" y="30864"/>
                        <a:pt x="392438" y="31572"/>
                        <a:pt x="392081" y="32390"/>
                      </a:cubicBezTo>
                      <a:cubicBezTo>
                        <a:pt x="391723" y="33209"/>
                        <a:pt x="391544" y="34095"/>
                        <a:pt x="391544" y="35050"/>
                      </a:cubicBezTo>
                      <a:cubicBezTo>
                        <a:pt x="391544" y="36381"/>
                        <a:pt x="391885" y="37498"/>
                        <a:pt x="392567" y="38401"/>
                      </a:cubicBezTo>
                      <a:cubicBezTo>
                        <a:pt x="393249" y="39305"/>
                        <a:pt x="394136" y="40098"/>
                        <a:pt x="395227" y="40780"/>
                      </a:cubicBezTo>
                      <a:cubicBezTo>
                        <a:pt x="396319" y="41462"/>
                        <a:pt x="397564" y="42076"/>
                        <a:pt x="398962" y="42622"/>
                      </a:cubicBezTo>
                      <a:cubicBezTo>
                        <a:pt x="400360" y="43168"/>
                        <a:pt x="401784" y="43730"/>
                        <a:pt x="403234" y="44310"/>
                      </a:cubicBezTo>
                      <a:cubicBezTo>
                        <a:pt x="404683" y="44890"/>
                        <a:pt x="406115" y="45538"/>
                        <a:pt x="407531" y="46254"/>
                      </a:cubicBezTo>
                      <a:cubicBezTo>
                        <a:pt x="408946" y="46971"/>
                        <a:pt x="410200" y="47840"/>
                        <a:pt x="411291" y="48863"/>
                      </a:cubicBezTo>
                      <a:cubicBezTo>
                        <a:pt x="412383" y="49887"/>
                        <a:pt x="413261" y="51114"/>
                        <a:pt x="413926" y="52547"/>
                      </a:cubicBezTo>
                      <a:cubicBezTo>
                        <a:pt x="414591" y="53979"/>
                        <a:pt x="414923" y="55685"/>
                        <a:pt x="414923" y="57663"/>
                      </a:cubicBezTo>
                      <a:close/>
                      <a:moveTo>
                        <a:pt x="493331" y="46664"/>
                      </a:moveTo>
                      <a:cubicBezTo>
                        <a:pt x="493331" y="50415"/>
                        <a:pt x="492837" y="53868"/>
                        <a:pt x="491848" y="57023"/>
                      </a:cubicBezTo>
                      <a:cubicBezTo>
                        <a:pt x="490858" y="60178"/>
                        <a:pt x="489383" y="62898"/>
                        <a:pt x="487422" y="65183"/>
                      </a:cubicBezTo>
                      <a:cubicBezTo>
                        <a:pt x="485461" y="67468"/>
                        <a:pt x="483006" y="69250"/>
                        <a:pt x="480055" y="70529"/>
                      </a:cubicBezTo>
                      <a:cubicBezTo>
                        <a:pt x="477105" y="71808"/>
                        <a:pt x="473686" y="72448"/>
                        <a:pt x="469797" y="72448"/>
                      </a:cubicBezTo>
                      <a:cubicBezTo>
                        <a:pt x="466012" y="72448"/>
                        <a:pt x="462712" y="71885"/>
                        <a:pt x="459898" y="70760"/>
                      </a:cubicBezTo>
                      <a:cubicBezTo>
                        <a:pt x="457084" y="69634"/>
                        <a:pt x="454739" y="67997"/>
                        <a:pt x="452864" y="65848"/>
                      </a:cubicBezTo>
                      <a:cubicBezTo>
                        <a:pt x="450987" y="63700"/>
                        <a:pt x="449589" y="61090"/>
                        <a:pt x="448669" y="58021"/>
                      </a:cubicBezTo>
                      <a:cubicBezTo>
                        <a:pt x="447748" y="54951"/>
                        <a:pt x="447287" y="51472"/>
                        <a:pt x="447287" y="47584"/>
                      </a:cubicBezTo>
                      <a:cubicBezTo>
                        <a:pt x="447287" y="43833"/>
                        <a:pt x="447774" y="40379"/>
                        <a:pt x="448745" y="37225"/>
                      </a:cubicBezTo>
                      <a:cubicBezTo>
                        <a:pt x="449718" y="34070"/>
                        <a:pt x="451184" y="31350"/>
                        <a:pt x="453145" y="29065"/>
                      </a:cubicBezTo>
                      <a:cubicBezTo>
                        <a:pt x="455106" y="26780"/>
                        <a:pt x="457553" y="25006"/>
                        <a:pt x="460487" y="23744"/>
                      </a:cubicBezTo>
                      <a:cubicBezTo>
                        <a:pt x="463419" y="22482"/>
                        <a:pt x="466848" y="21851"/>
                        <a:pt x="470770" y="21851"/>
                      </a:cubicBezTo>
                      <a:cubicBezTo>
                        <a:pt x="474555" y="21851"/>
                        <a:pt x="477856" y="22414"/>
                        <a:pt x="480669" y="23540"/>
                      </a:cubicBezTo>
                      <a:cubicBezTo>
                        <a:pt x="483483" y="24665"/>
                        <a:pt x="485828" y="26302"/>
                        <a:pt x="487703" y="28451"/>
                      </a:cubicBezTo>
                      <a:cubicBezTo>
                        <a:pt x="489579" y="30600"/>
                        <a:pt x="490986" y="33209"/>
                        <a:pt x="491924" y="36278"/>
                      </a:cubicBezTo>
                      <a:cubicBezTo>
                        <a:pt x="492862" y="39348"/>
                        <a:pt x="493331" y="42810"/>
                        <a:pt x="493331" y="46664"/>
                      </a:cubicBezTo>
                      <a:close/>
                      <a:moveTo>
                        <a:pt x="484583" y="47226"/>
                      </a:moveTo>
                      <a:cubicBezTo>
                        <a:pt x="484583" y="44737"/>
                        <a:pt x="484351" y="42383"/>
                        <a:pt x="483886" y="40166"/>
                      </a:cubicBezTo>
                      <a:cubicBezTo>
                        <a:pt x="483421" y="37949"/>
                        <a:pt x="482655" y="36005"/>
                        <a:pt x="481588" y="34334"/>
                      </a:cubicBezTo>
                      <a:cubicBezTo>
                        <a:pt x="480522" y="32663"/>
                        <a:pt x="479076" y="31341"/>
                        <a:pt x="477252" y="30369"/>
                      </a:cubicBezTo>
                      <a:cubicBezTo>
                        <a:pt x="475429" y="29397"/>
                        <a:pt x="473157" y="28911"/>
                        <a:pt x="470438" y="28911"/>
                      </a:cubicBezTo>
                      <a:cubicBezTo>
                        <a:pt x="467926" y="28911"/>
                        <a:pt x="465766" y="29355"/>
                        <a:pt x="463960" y="30241"/>
                      </a:cubicBezTo>
                      <a:cubicBezTo>
                        <a:pt x="462153" y="31128"/>
                        <a:pt x="460664" y="32382"/>
                        <a:pt x="459494" y="34002"/>
                      </a:cubicBezTo>
                      <a:cubicBezTo>
                        <a:pt x="458324" y="35622"/>
                        <a:pt x="457455" y="37540"/>
                        <a:pt x="456887" y="39757"/>
                      </a:cubicBezTo>
                      <a:cubicBezTo>
                        <a:pt x="456320" y="41974"/>
                        <a:pt x="456036" y="44395"/>
                        <a:pt x="456036" y="47022"/>
                      </a:cubicBezTo>
                      <a:cubicBezTo>
                        <a:pt x="456036" y="49546"/>
                        <a:pt x="456268" y="51916"/>
                        <a:pt x="456733" y="54133"/>
                      </a:cubicBezTo>
                      <a:cubicBezTo>
                        <a:pt x="457198" y="56350"/>
                        <a:pt x="457972" y="58285"/>
                        <a:pt x="459056" y="59939"/>
                      </a:cubicBezTo>
                      <a:cubicBezTo>
                        <a:pt x="460140" y="61593"/>
                        <a:pt x="461594" y="62907"/>
                        <a:pt x="463418" y="63879"/>
                      </a:cubicBezTo>
                      <a:cubicBezTo>
                        <a:pt x="465242" y="64851"/>
                        <a:pt x="467512" y="65337"/>
                        <a:pt x="470232" y="65337"/>
                      </a:cubicBezTo>
                      <a:cubicBezTo>
                        <a:pt x="472709" y="65337"/>
                        <a:pt x="474861" y="64893"/>
                        <a:pt x="476685" y="64007"/>
                      </a:cubicBezTo>
                      <a:cubicBezTo>
                        <a:pt x="478508" y="63120"/>
                        <a:pt x="480005" y="61875"/>
                        <a:pt x="481175" y="60272"/>
                      </a:cubicBezTo>
                      <a:cubicBezTo>
                        <a:pt x="482346" y="58669"/>
                        <a:pt x="483206" y="56759"/>
                        <a:pt x="483756" y="54542"/>
                      </a:cubicBezTo>
                      <a:cubicBezTo>
                        <a:pt x="484307" y="52325"/>
                        <a:pt x="484583" y="49887"/>
                        <a:pt x="484583" y="47226"/>
                      </a:cubicBezTo>
                      <a:close/>
                      <a:moveTo>
                        <a:pt x="531991" y="27172"/>
                      </a:moveTo>
                      <a:cubicBezTo>
                        <a:pt x="531991" y="27922"/>
                        <a:pt x="531974" y="28553"/>
                        <a:pt x="531940" y="29065"/>
                      </a:cubicBezTo>
                      <a:cubicBezTo>
                        <a:pt x="531905" y="29576"/>
                        <a:pt x="531838" y="29977"/>
                        <a:pt x="531735" y="30267"/>
                      </a:cubicBezTo>
                      <a:cubicBezTo>
                        <a:pt x="531633" y="30557"/>
                        <a:pt x="531504" y="30779"/>
                        <a:pt x="531351" y="30932"/>
                      </a:cubicBezTo>
                      <a:cubicBezTo>
                        <a:pt x="531198" y="31086"/>
                        <a:pt x="530984" y="31162"/>
                        <a:pt x="530712" y="31162"/>
                      </a:cubicBezTo>
                      <a:cubicBezTo>
                        <a:pt x="530439" y="31162"/>
                        <a:pt x="530106" y="31086"/>
                        <a:pt x="529714" y="30932"/>
                      </a:cubicBezTo>
                      <a:cubicBezTo>
                        <a:pt x="529322" y="30779"/>
                        <a:pt x="528878" y="30625"/>
                        <a:pt x="528384" y="30472"/>
                      </a:cubicBezTo>
                      <a:cubicBezTo>
                        <a:pt x="527889" y="30318"/>
                        <a:pt x="527335" y="30173"/>
                        <a:pt x="526722" y="30037"/>
                      </a:cubicBezTo>
                      <a:cubicBezTo>
                        <a:pt x="526107" y="29900"/>
                        <a:pt x="525442" y="29832"/>
                        <a:pt x="524726" y="29832"/>
                      </a:cubicBezTo>
                      <a:cubicBezTo>
                        <a:pt x="523874" y="29832"/>
                        <a:pt x="523037" y="30003"/>
                        <a:pt x="522219" y="30344"/>
                      </a:cubicBezTo>
                      <a:cubicBezTo>
                        <a:pt x="521401" y="30685"/>
                        <a:pt x="520539" y="31248"/>
                        <a:pt x="519636" y="32032"/>
                      </a:cubicBezTo>
                      <a:cubicBezTo>
                        <a:pt x="518732" y="32816"/>
                        <a:pt x="517785" y="33857"/>
                        <a:pt x="516797" y="35153"/>
                      </a:cubicBezTo>
                      <a:cubicBezTo>
                        <a:pt x="515807" y="36449"/>
                        <a:pt x="514715" y="38035"/>
                        <a:pt x="513522" y="39911"/>
                      </a:cubicBezTo>
                      <a:lnTo>
                        <a:pt x="513522" y="70197"/>
                      </a:lnTo>
                      <a:cubicBezTo>
                        <a:pt x="513522" y="70470"/>
                        <a:pt x="513454" y="70700"/>
                        <a:pt x="513317" y="70887"/>
                      </a:cubicBezTo>
                      <a:cubicBezTo>
                        <a:pt x="513181" y="71075"/>
                        <a:pt x="512959" y="71237"/>
                        <a:pt x="512652" y="71373"/>
                      </a:cubicBezTo>
                      <a:cubicBezTo>
                        <a:pt x="512346" y="71510"/>
                        <a:pt x="511919" y="71612"/>
                        <a:pt x="511373" y="71680"/>
                      </a:cubicBezTo>
                      <a:cubicBezTo>
                        <a:pt x="510827" y="71749"/>
                        <a:pt x="510128" y="71783"/>
                        <a:pt x="509276" y="71783"/>
                      </a:cubicBezTo>
                      <a:cubicBezTo>
                        <a:pt x="508458" y="71783"/>
                        <a:pt x="507775" y="71749"/>
                        <a:pt x="507230" y="71680"/>
                      </a:cubicBezTo>
                      <a:cubicBezTo>
                        <a:pt x="506684" y="71612"/>
                        <a:pt x="506249" y="71510"/>
                        <a:pt x="505925" y="71373"/>
                      </a:cubicBezTo>
                      <a:cubicBezTo>
                        <a:pt x="505601" y="71237"/>
                        <a:pt x="505379" y="71075"/>
                        <a:pt x="505260" y="70887"/>
                      </a:cubicBezTo>
                      <a:cubicBezTo>
                        <a:pt x="505140" y="70700"/>
                        <a:pt x="505081" y="70470"/>
                        <a:pt x="505081" y="70197"/>
                      </a:cubicBezTo>
                      <a:lnTo>
                        <a:pt x="505081" y="24154"/>
                      </a:lnTo>
                      <a:cubicBezTo>
                        <a:pt x="505081" y="23881"/>
                        <a:pt x="505132" y="23650"/>
                        <a:pt x="505234" y="23463"/>
                      </a:cubicBezTo>
                      <a:cubicBezTo>
                        <a:pt x="505336" y="23275"/>
                        <a:pt x="505541" y="23105"/>
                        <a:pt x="505848" y="22951"/>
                      </a:cubicBezTo>
                      <a:cubicBezTo>
                        <a:pt x="506155" y="22798"/>
                        <a:pt x="506548" y="22695"/>
                        <a:pt x="507025" y="22644"/>
                      </a:cubicBezTo>
                      <a:cubicBezTo>
                        <a:pt x="507502" y="22593"/>
                        <a:pt x="508134" y="22568"/>
                        <a:pt x="508918" y="22568"/>
                      </a:cubicBezTo>
                      <a:cubicBezTo>
                        <a:pt x="509668" y="22568"/>
                        <a:pt x="510290" y="22593"/>
                        <a:pt x="510785" y="22644"/>
                      </a:cubicBezTo>
                      <a:cubicBezTo>
                        <a:pt x="511280" y="22695"/>
                        <a:pt x="511664" y="22798"/>
                        <a:pt x="511936" y="22951"/>
                      </a:cubicBezTo>
                      <a:cubicBezTo>
                        <a:pt x="512209" y="23105"/>
                        <a:pt x="512405" y="23275"/>
                        <a:pt x="512525" y="23463"/>
                      </a:cubicBezTo>
                      <a:cubicBezTo>
                        <a:pt x="512644" y="23650"/>
                        <a:pt x="512704" y="23881"/>
                        <a:pt x="512704" y="24154"/>
                      </a:cubicBezTo>
                      <a:lnTo>
                        <a:pt x="512704" y="30855"/>
                      </a:lnTo>
                      <a:cubicBezTo>
                        <a:pt x="513966" y="29014"/>
                        <a:pt x="515151" y="27513"/>
                        <a:pt x="516259" y="26353"/>
                      </a:cubicBezTo>
                      <a:cubicBezTo>
                        <a:pt x="517367" y="25194"/>
                        <a:pt x="518416" y="24281"/>
                        <a:pt x="519406" y="23616"/>
                      </a:cubicBezTo>
                      <a:cubicBezTo>
                        <a:pt x="520394" y="22951"/>
                        <a:pt x="521375" y="22491"/>
                        <a:pt x="522347" y="22235"/>
                      </a:cubicBezTo>
                      <a:cubicBezTo>
                        <a:pt x="523319" y="21979"/>
                        <a:pt x="524300" y="21851"/>
                        <a:pt x="525289" y="21851"/>
                      </a:cubicBezTo>
                      <a:cubicBezTo>
                        <a:pt x="525732" y="21851"/>
                        <a:pt x="526235" y="21877"/>
                        <a:pt x="526798" y="21928"/>
                      </a:cubicBezTo>
                      <a:cubicBezTo>
                        <a:pt x="527361" y="21979"/>
                        <a:pt x="527949" y="22073"/>
                        <a:pt x="528563" y="22209"/>
                      </a:cubicBezTo>
                      <a:cubicBezTo>
                        <a:pt x="529177" y="22346"/>
                        <a:pt x="529732" y="22499"/>
                        <a:pt x="530226" y="22670"/>
                      </a:cubicBezTo>
                      <a:cubicBezTo>
                        <a:pt x="530720" y="22840"/>
                        <a:pt x="531070" y="23011"/>
                        <a:pt x="531275" y="23181"/>
                      </a:cubicBezTo>
                      <a:cubicBezTo>
                        <a:pt x="531479" y="23352"/>
                        <a:pt x="531616" y="23514"/>
                        <a:pt x="531683" y="23667"/>
                      </a:cubicBezTo>
                      <a:cubicBezTo>
                        <a:pt x="531752" y="23821"/>
                        <a:pt x="531812" y="24017"/>
                        <a:pt x="531862" y="24256"/>
                      </a:cubicBezTo>
                      <a:cubicBezTo>
                        <a:pt x="531914" y="24495"/>
                        <a:pt x="531948" y="24844"/>
                        <a:pt x="531965" y="25305"/>
                      </a:cubicBezTo>
                      <a:cubicBezTo>
                        <a:pt x="531982" y="25765"/>
                        <a:pt x="531991" y="26387"/>
                        <a:pt x="531991" y="2717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1" name="Полилиния: фигура 180">
                  <a:extLst>
                    <a:ext uri="{FF2B5EF4-FFF2-40B4-BE49-F238E27FC236}">
                      <a16:creationId xmlns:a16="http://schemas.microsoft.com/office/drawing/2014/main" id="{3193194E-CBDA-40AB-AF97-A338737C6E78}"/>
                    </a:ext>
                  </a:extLst>
                </p:cNvPr>
                <p:cNvSpPr/>
                <p:nvPr/>
              </p:nvSpPr>
              <p:spPr>
                <a:xfrm>
                  <a:off x="667322" y="2062316"/>
                  <a:ext cx="485860" cy="89937"/>
                </a:xfrm>
                <a:custGeom>
                  <a:avLst/>
                  <a:gdLst>
                    <a:gd name="connsiteX0" fmla="*/ 32658 w 485860"/>
                    <a:gd name="connsiteY0" fmla="*/ 57676 h 89937"/>
                    <a:gd name="connsiteX1" fmla="*/ 31354 w 485860"/>
                    <a:gd name="connsiteY1" fmla="*/ 63968 h 89937"/>
                    <a:gd name="connsiteX2" fmla="*/ 27645 w 485860"/>
                    <a:gd name="connsiteY2" fmla="*/ 68624 h 89937"/>
                    <a:gd name="connsiteX3" fmla="*/ 21915 w 485860"/>
                    <a:gd name="connsiteY3" fmla="*/ 71489 h 89937"/>
                    <a:gd name="connsiteX4" fmla="*/ 14599 w 485860"/>
                    <a:gd name="connsiteY4" fmla="*/ 72461 h 89937"/>
                    <a:gd name="connsiteX5" fmla="*/ 9918 w 485860"/>
                    <a:gd name="connsiteY5" fmla="*/ 72077 h 89937"/>
                    <a:gd name="connsiteX6" fmla="*/ 5927 w 485860"/>
                    <a:gd name="connsiteY6" fmla="*/ 71105 h 89937"/>
                    <a:gd name="connsiteX7" fmla="*/ 2935 w 485860"/>
                    <a:gd name="connsiteY7" fmla="*/ 69877 h 89937"/>
                    <a:gd name="connsiteX8" fmla="*/ 1144 w 485860"/>
                    <a:gd name="connsiteY8" fmla="*/ 68726 h 89937"/>
                    <a:gd name="connsiteX9" fmla="*/ 325 w 485860"/>
                    <a:gd name="connsiteY9" fmla="*/ 67294 h 89937"/>
                    <a:gd name="connsiteX10" fmla="*/ 70 w 485860"/>
                    <a:gd name="connsiteY10" fmla="*/ 64787 h 89937"/>
                    <a:gd name="connsiteX11" fmla="*/ 172 w 485860"/>
                    <a:gd name="connsiteY11" fmla="*/ 63150 h 89937"/>
                    <a:gd name="connsiteX12" fmla="*/ 428 w 485860"/>
                    <a:gd name="connsiteY12" fmla="*/ 62075 h 89937"/>
                    <a:gd name="connsiteX13" fmla="*/ 863 w 485860"/>
                    <a:gd name="connsiteY13" fmla="*/ 61487 h 89937"/>
                    <a:gd name="connsiteX14" fmla="*/ 1502 w 485860"/>
                    <a:gd name="connsiteY14" fmla="*/ 61308 h 89937"/>
                    <a:gd name="connsiteX15" fmla="*/ 3165 w 485860"/>
                    <a:gd name="connsiteY15" fmla="*/ 61999 h 89937"/>
                    <a:gd name="connsiteX16" fmla="*/ 5876 w 485860"/>
                    <a:gd name="connsiteY16" fmla="*/ 63508 h 89937"/>
                    <a:gd name="connsiteX17" fmla="*/ 9688 w 485860"/>
                    <a:gd name="connsiteY17" fmla="*/ 65017 h 89937"/>
                    <a:gd name="connsiteX18" fmla="*/ 14752 w 485860"/>
                    <a:gd name="connsiteY18" fmla="*/ 65708 h 89937"/>
                    <a:gd name="connsiteX19" fmla="*/ 18641 w 485860"/>
                    <a:gd name="connsiteY19" fmla="*/ 65247 h 89937"/>
                    <a:gd name="connsiteX20" fmla="*/ 21659 w 485860"/>
                    <a:gd name="connsiteY20" fmla="*/ 63892 h 89937"/>
                    <a:gd name="connsiteX21" fmla="*/ 23629 w 485860"/>
                    <a:gd name="connsiteY21" fmla="*/ 61615 h 89937"/>
                    <a:gd name="connsiteX22" fmla="*/ 24319 w 485860"/>
                    <a:gd name="connsiteY22" fmla="*/ 58341 h 89937"/>
                    <a:gd name="connsiteX23" fmla="*/ 23322 w 485860"/>
                    <a:gd name="connsiteY23" fmla="*/ 55067 h 89937"/>
                    <a:gd name="connsiteX24" fmla="*/ 20687 w 485860"/>
                    <a:gd name="connsiteY24" fmla="*/ 52713 h 89937"/>
                    <a:gd name="connsiteX25" fmla="*/ 17003 w 485860"/>
                    <a:gd name="connsiteY25" fmla="*/ 50897 h 89937"/>
                    <a:gd name="connsiteX26" fmla="*/ 12783 w 485860"/>
                    <a:gd name="connsiteY26" fmla="*/ 49234 h 89937"/>
                    <a:gd name="connsiteX27" fmla="*/ 8537 w 485860"/>
                    <a:gd name="connsiteY27" fmla="*/ 47265 h 89937"/>
                    <a:gd name="connsiteX28" fmla="*/ 4827 w 485860"/>
                    <a:gd name="connsiteY28" fmla="*/ 44579 h 89937"/>
                    <a:gd name="connsiteX29" fmla="*/ 2193 w 485860"/>
                    <a:gd name="connsiteY29" fmla="*/ 40793 h 89937"/>
                    <a:gd name="connsiteX30" fmla="*/ 1195 w 485860"/>
                    <a:gd name="connsiteY30" fmla="*/ 35524 h 89937"/>
                    <a:gd name="connsiteX31" fmla="*/ 2244 w 485860"/>
                    <a:gd name="connsiteY31" fmla="*/ 30331 h 89937"/>
                    <a:gd name="connsiteX32" fmla="*/ 5390 w 485860"/>
                    <a:gd name="connsiteY32" fmla="*/ 25983 h 89937"/>
                    <a:gd name="connsiteX33" fmla="*/ 10634 w 485860"/>
                    <a:gd name="connsiteY33" fmla="*/ 22990 h 89937"/>
                    <a:gd name="connsiteX34" fmla="*/ 17975 w 485860"/>
                    <a:gd name="connsiteY34" fmla="*/ 21864 h 89937"/>
                    <a:gd name="connsiteX35" fmla="*/ 21659 w 485860"/>
                    <a:gd name="connsiteY35" fmla="*/ 22171 h 89937"/>
                    <a:gd name="connsiteX36" fmla="*/ 24984 w 485860"/>
                    <a:gd name="connsiteY36" fmla="*/ 22939 h 89937"/>
                    <a:gd name="connsiteX37" fmla="*/ 27517 w 485860"/>
                    <a:gd name="connsiteY37" fmla="*/ 23936 h 89937"/>
                    <a:gd name="connsiteX38" fmla="*/ 29103 w 485860"/>
                    <a:gd name="connsiteY38" fmla="*/ 24883 h 89937"/>
                    <a:gd name="connsiteX39" fmla="*/ 29819 w 485860"/>
                    <a:gd name="connsiteY39" fmla="*/ 25599 h 89937"/>
                    <a:gd name="connsiteX40" fmla="*/ 30075 w 485860"/>
                    <a:gd name="connsiteY40" fmla="*/ 26290 h 89937"/>
                    <a:gd name="connsiteX41" fmla="*/ 30228 w 485860"/>
                    <a:gd name="connsiteY41" fmla="*/ 27236 h 89937"/>
                    <a:gd name="connsiteX42" fmla="*/ 30305 w 485860"/>
                    <a:gd name="connsiteY42" fmla="*/ 28617 h 89937"/>
                    <a:gd name="connsiteX43" fmla="*/ 30228 w 485860"/>
                    <a:gd name="connsiteY43" fmla="*/ 30127 h 89937"/>
                    <a:gd name="connsiteX44" fmla="*/ 29972 w 485860"/>
                    <a:gd name="connsiteY44" fmla="*/ 31175 h 89937"/>
                    <a:gd name="connsiteX45" fmla="*/ 29538 w 485860"/>
                    <a:gd name="connsiteY45" fmla="*/ 31764 h 89937"/>
                    <a:gd name="connsiteX46" fmla="*/ 28975 w 485860"/>
                    <a:gd name="connsiteY46" fmla="*/ 31943 h 89937"/>
                    <a:gd name="connsiteX47" fmla="*/ 27645 w 485860"/>
                    <a:gd name="connsiteY47" fmla="*/ 31380 h 89937"/>
                    <a:gd name="connsiteX48" fmla="*/ 25394 w 485860"/>
                    <a:gd name="connsiteY48" fmla="*/ 30178 h 89937"/>
                    <a:gd name="connsiteX49" fmla="*/ 22145 w 485860"/>
                    <a:gd name="connsiteY49" fmla="*/ 28975 h 89937"/>
                    <a:gd name="connsiteX50" fmla="*/ 17873 w 485860"/>
                    <a:gd name="connsiteY50" fmla="*/ 28413 h 89937"/>
                    <a:gd name="connsiteX51" fmla="*/ 14087 w 485860"/>
                    <a:gd name="connsiteY51" fmla="*/ 28899 h 89937"/>
                    <a:gd name="connsiteX52" fmla="*/ 11402 w 485860"/>
                    <a:gd name="connsiteY52" fmla="*/ 30280 h 89937"/>
                    <a:gd name="connsiteX53" fmla="*/ 9816 w 485860"/>
                    <a:gd name="connsiteY53" fmla="*/ 32403 h 89937"/>
                    <a:gd name="connsiteX54" fmla="*/ 9278 w 485860"/>
                    <a:gd name="connsiteY54" fmla="*/ 35063 h 89937"/>
                    <a:gd name="connsiteX55" fmla="*/ 10302 w 485860"/>
                    <a:gd name="connsiteY55" fmla="*/ 38414 h 89937"/>
                    <a:gd name="connsiteX56" fmla="*/ 12962 w 485860"/>
                    <a:gd name="connsiteY56" fmla="*/ 40793 h 89937"/>
                    <a:gd name="connsiteX57" fmla="*/ 16696 w 485860"/>
                    <a:gd name="connsiteY57" fmla="*/ 42635 h 89937"/>
                    <a:gd name="connsiteX58" fmla="*/ 20968 w 485860"/>
                    <a:gd name="connsiteY58" fmla="*/ 44323 h 89937"/>
                    <a:gd name="connsiteX59" fmla="*/ 25266 w 485860"/>
                    <a:gd name="connsiteY59" fmla="*/ 46267 h 89937"/>
                    <a:gd name="connsiteX60" fmla="*/ 29026 w 485860"/>
                    <a:gd name="connsiteY60" fmla="*/ 48876 h 89937"/>
                    <a:gd name="connsiteX61" fmla="*/ 31661 w 485860"/>
                    <a:gd name="connsiteY61" fmla="*/ 52560 h 89937"/>
                    <a:gd name="connsiteX62" fmla="*/ 32658 w 485860"/>
                    <a:gd name="connsiteY62" fmla="*/ 57676 h 89937"/>
                    <a:gd name="connsiteX63" fmla="*/ 67225 w 485860"/>
                    <a:gd name="connsiteY63" fmla="*/ 66833 h 89937"/>
                    <a:gd name="connsiteX64" fmla="*/ 67020 w 485860"/>
                    <a:gd name="connsiteY64" fmla="*/ 69187 h 89937"/>
                    <a:gd name="connsiteX65" fmla="*/ 66406 w 485860"/>
                    <a:gd name="connsiteY65" fmla="*/ 70466 h 89937"/>
                    <a:gd name="connsiteX66" fmla="*/ 65178 w 485860"/>
                    <a:gd name="connsiteY66" fmla="*/ 71233 h 89937"/>
                    <a:gd name="connsiteX67" fmla="*/ 63311 w 485860"/>
                    <a:gd name="connsiteY67" fmla="*/ 71821 h 89937"/>
                    <a:gd name="connsiteX68" fmla="*/ 61085 w 485860"/>
                    <a:gd name="connsiteY68" fmla="*/ 72205 h 89937"/>
                    <a:gd name="connsiteX69" fmla="*/ 58732 w 485860"/>
                    <a:gd name="connsiteY69" fmla="*/ 72358 h 89937"/>
                    <a:gd name="connsiteX70" fmla="*/ 52593 w 485860"/>
                    <a:gd name="connsiteY70" fmla="*/ 71412 h 89937"/>
                    <a:gd name="connsiteX71" fmla="*/ 48398 w 485860"/>
                    <a:gd name="connsiteY71" fmla="*/ 68547 h 89937"/>
                    <a:gd name="connsiteX72" fmla="*/ 46019 w 485860"/>
                    <a:gd name="connsiteY72" fmla="*/ 63687 h 89937"/>
                    <a:gd name="connsiteX73" fmla="*/ 45277 w 485860"/>
                    <a:gd name="connsiteY73" fmla="*/ 56755 h 89937"/>
                    <a:gd name="connsiteX74" fmla="*/ 45277 w 485860"/>
                    <a:gd name="connsiteY74" fmla="*/ 29845 h 89937"/>
                    <a:gd name="connsiteX75" fmla="*/ 38831 w 485860"/>
                    <a:gd name="connsiteY75" fmla="*/ 29845 h 89937"/>
                    <a:gd name="connsiteX76" fmla="*/ 37603 w 485860"/>
                    <a:gd name="connsiteY76" fmla="*/ 29027 h 89937"/>
                    <a:gd name="connsiteX77" fmla="*/ 37143 w 485860"/>
                    <a:gd name="connsiteY77" fmla="*/ 26366 h 89937"/>
                    <a:gd name="connsiteX78" fmla="*/ 37271 w 485860"/>
                    <a:gd name="connsiteY78" fmla="*/ 24729 h 89937"/>
                    <a:gd name="connsiteX79" fmla="*/ 37603 w 485860"/>
                    <a:gd name="connsiteY79" fmla="*/ 23629 h 89937"/>
                    <a:gd name="connsiteX80" fmla="*/ 38140 w 485860"/>
                    <a:gd name="connsiteY80" fmla="*/ 23015 h 89937"/>
                    <a:gd name="connsiteX81" fmla="*/ 38882 w 485860"/>
                    <a:gd name="connsiteY81" fmla="*/ 22836 h 89937"/>
                    <a:gd name="connsiteX82" fmla="*/ 45277 w 485860"/>
                    <a:gd name="connsiteY82" fmla="*/ 22836 h 89937"/>
                    <a:gd name="connsiteX83" fmla="*/ 45277 w 485860"/>
                    <a:gd name="connsiteY83" fmla="*/ 11888 h 89937"/>
                    <a:gd name="connsiteX84" fmla="*/ 45456 w 485860"/>
                    <a:gd name="connsiteY84" fmla="*/ 11223 h 89937"/>
                    <a:gd name="connsiteX85" fmla="*/ 46121 w 485860"/>
                    <a:gd name="connsiteY85" fmla="*/ 10686 h 89937"/>
                    <a:gd name="connsiteX86" fmla="*/ 47426 w 485860"/>
                    <a:gd name="connsiteY86" fmla="*/ 10353 h 89937"/>
                    <a:gd name="connsiteX87" fmla="*/ 49472 w 485860"/>
                    <a:gd name="connsiteY87" fmla="*/ 10251 h 89937"/>
                    <a:gd name="connsiteX88" fmla="*/ 51570 w 485860"/>
                    <a:gd name="connsiteY88" fmla="*/ 10353 h 89937"/>
                    <a:gd name="connsiteX89" fmla="*/ 52849 w 485860"/>
                    <a:gd name="connsiteY89" fmla="*/ 10686 h 89937"/>
                    <a:gd name="connsiteX90" fmla="*/ 53514 w 485860"/>
                    <a:gd name="connsiteY90" fmla="*/ 11223 h 89937"/>
                    <a:gd name="connsiteX91" fmla="*/ 53718 w 485860"/>
                    <a:gd name="connsiteY91" fmla="*/ 11888 h 89937"/>
                    <a:gd name="connsiteX92" fmla="*/ 53718 w 485860"/>
                    <a:gd name="connsiteY92" fmla="*/ 22836 h 89937"/>
                    <a:gd name="connsiteX93" fmla="*/ 65536 w 485860"/>
                    <a:gd name="connsiteY93" fmla="*/ 22836 h 89937"/>
                    <a:gd name="connsiteX94" fmla="*/ 66253 w 485860"/>
                    <a:gd name="connsiteY94" fmla="*/ 23015 h 89937"/>
                    <a:gd name="connsiteX95" fmla="*/ 66790 w 485860"/>
                    <a:gd name="connsiteY95" fmla="*/ 23629 h 89937"/>
                    <a:gd name="connsiteX96" fmla="*/ 67122 w 485860"/>
                    <a:gd name="connsiteY96" fmla="*/ 24729 h 89937"/>
                    <a:gd name="connsiteX97" fmla="*/ 67225 w 485860"/>
                    <a:gd name="connsiteY97" fmla="*/ 26366 h 89937"/>
                    <a:gd name="connsiteX98" fmla="*/ 66764 w 485860"/>
                    <a:gd name="connsiteY98" fmla="*/ 29027 h 89937"/>
                    <a:gd name="connsiteX99" fmla="*/ 65536 w 485860"/>
                    <a:gd name="connsiteY99" fmla="*/ 29845 h 89937"/>
                    <a:gd name="connsiteX100" fmla="*/ 53718 w 485860"/>
                    <a:gd name="connsiteY100" fmla="*/ 29845 h 89937"/>
                    <a:gd name="connsiteX101" fmla="*/ 53718 w 485860"/>
                    <a:gd name="connsiteY101" fmla="*/ 55527 h 89937"/>
                    <a:gd name="connsiteX102" fmla="*/ 55125 w 485860"/>
                    <a:gd name="connsiteY102" fmla="*/ 62715 h 89937"/>
                    <a:gd name="connsiteX103" fmla="*/ 60165 w 485860"/>
                    <a:gd name="connsiteY103" fmla="*/ 65145 h 89937"/>
                    <a:gd name="connsiteX104" fmla="*/ 62262 w 485860"/>
                    <a:gd name="connsiteY104" fmla="*/ 64915 h 89937"/>
                    <a:gd name="connsiteX105" fmla="*/ 63899 w 485860"/>
                    <a:gd name="connsiteY105" fmla="*/ 64429 h 89937"/>
                    <a:gd name="connsiteX106" fmla="*/ 65127 w 485860"/>
                    <a:gd name="connsiteY106" fmla="*/ 63943 h 89937"/>
                    <a:gd name="connsiteX107" fmla="*/ 66048 w 485860"/>
                    <a:gd name="connsiteY107" fmla="*/ 63713 h 89937"/>
                    <a:gd name="connsiteX108" fmla="*/ 66534 w 485860"/>
                    <a:gd name="connsiteY108" fmla="*/ 63840 h 89937"/>
                    <a:gd name="connsiteX109" fmla="*/ 66892 w 485860"/>
                    <a:gd name="connsiteY109" fmla="*/ 64326 h 89937"/>
                    <a:gd name="connsiteX110" fmla="*/ 67122 w 485860"/>
                    <a:gd name="connsiteY110" fmla="*/ 65299 h 89937"/>
                    <a:gd name="connsiteX111" fmla="*/ 67225 w 485860"/>
                    <a:gd name="connsiteY111" fmla="*/ 66833 h 89937"/>
                    <a:gd name="connsiteX112" fmla="*/ 98984 w 485860"/>
                    <a:gd name="connsiteY112" fmla="*/ 71489 h 89937"/>
                    <a:gd name="connsiteX113" fmla="*/ 92844 w 485860"/>
                    <a:gd name="connsiteY113" fmla="*/ 88422 h 89937"/>
                    <a:gd name="connsiteX114" fmla="*/ 91284 w 485860"/>
                    <a:gd name="connsiteY114" fmla="*/ 89676 h 89937"/>
                    <a:gd name="connsiteX115" fmla="*/ 87473 w 485860"/>
                    <a:gd name="connsiteY115" fmla="*/ 90111 h 89937"/>
                    <a:gd name="connsiteX116" fmla="*/ 85324 w 485860"/>
                    <a:gd name="connsiteY116" fmla="*/ 89983 h 89937"/>
                    <a:gd name="connsiteX117" fmla="*/ 84071 w 485860"/>
                    <a:gd name="connsiteY117" fmla="*/ 89548 h 89937"/>
                    <a:gd name="connsiteX118" fmla="*/ 83585 w 485860"/>
                    <a:gd name="connsiteY118" fmla="*/ 88729 h 89937"/>
                    <a:gd name="connsiteX119" fmla="*/ 83841 w 485860"/>
                    <a:gd name="connsiteY119" fmla="*/ 87502 h 89937"/>
                    <a:gd name="connsiteX120" fmla="*/ 90184 w 485860"/>
                    <a:gd name="connsiteY120" fmla="*/ 71489 h 89937"/>
                    <a:gd name="connsiteX121" fmla="*/ 89315 w 485860"/>
                    <a:gd name="connsiteY121" fmla="*/ 70824 h 89937"/>
                    <a:gd name="connsiteX122" fmla="*/ 88752 w 485860"/>
                    <a:gd name="connsiteY122" fmla="*/ 69852 h 89937"/>
                    <a:gd name="connsiteX123" fmla="*/ 72330 w 485860"/>
                    <a:gd name="connsiteY123" fmla="*/ 25855 h 89937"/>
                    <a:gd name="connsiteX124" fmla="*/ 71920 w 485860"/>
                    <a:gd name="connsiteY124" fmla="*/ 24167 h 89937"/>
                    <a:gd name="connsiteX125" fmla="*/ 72330 w 485860"/>
                    <a:gd name="connsiteY125" fmla="*/ 23194 h 89937"/>
                    <a:gd name="connsiteX126" fmla="*/ 73660 w 485860"/>
                    <a:gd name="connsiteY126" fmla="*/ 22708 h 89937"/>
                    <a:gd name="connsiteX127" fmla="*/ 76116 w 485860"/>
                    <a:gd name="connsiteY127" fmla="*/ 22581 h 89937"/>
                    <a:gd name="connsiteX128" fmla="*/ 78520 w 485860"/>
                    <a:gd name="connsiteY128" fmla="*/ 22657 h 89937"/>
                    <a:gd name="connsiteX129" fmla="*/ 79901 w 485860"/>
                    <a:gd name="connsiteY129" fmla="*/ 22939 h 89937"/>
                    <a:gd name="connsiteX130" fmla="*/ 80643 w 485860"/>
                    <a:gd name="connsiteY130" fmla="*/ 23527 h 89937"/>
                    <a:gd name="connsiteX131" fmla="*/ 81129 w 485860"/>
                    <a:gd name="connsiteY131" fmla="*/ 24576 h 89937"/>
                    <a:gd name="connsiteX132" fmla="*/ 94277 w 485860"/>
                    <a:gd name="connsiteY132" fmla="*/ 61513 h 89937"/>
                    <a:gd name="connsiteX133" fmla="*/ 94430 w 485860"/>
                    <a:gd name="connsiteY133" fmla="*/ 61513 h 89937"/>
                    <a:gd name="connsiteX134" fmla="*/ 107119 w 485860"/>
                    <a:gd name="connsiteY134" fmla="*/ 24371 h 89937"/>
                    <a:gd name="connsiteX135" fmla="*/ 107860 w 485860"/>
                    <a:gd name="connsiteY135" fmla="*/ 23118 h 89937"/>
                    <a:gd name="connsiteX136" fmla="*/ 109165 w 485860"/>
                    <a:gd name="connsiteY136" fmla="*/ 22708 h 89937"/>
                    <a:gd name="connsiteX137" fmla="*/ 111672 w 485860"/>
                    <a:gd name="connsiteY137" fmla="*/ 22581 h 89937"/>
                    <a:gd name="connsiteX138" fmla="*/ 114025 w 485860"/>
                    <a:gd name="connsiteY138" fmla="*/ 22708 h 89937"/>
                    <a:gd name="connsiteX139" fmla="*/ 115381 w 485860"/>
                    <a:gd name="connsiteY139" fmla="*/ 23194 h 89937"/>
                    <a:gd name="connsiteX140" fmla="*/ 115815 w 485860"/>
                    <a:gd name="connsiteY140" fmla="*/ 24167 h 89937"/>
                    <a:gd name="connsiteX141" fmla="*/ 115508 w 485860"/>
                    <a:gd name="connsiteY141" fmla="*/ 25701 h 89937"/>
                    <a:gd name="connsiteX142" fmla="*/ 133083 w 485860"/>
                    <a:gd name="connsiteY142" fmla="*/ 70210 h 89937"/>
                    <a:gd name="connsiteX143" fmla="*/ 132878 w 485860"/>
                    <a:gd name="connsiteY143" fmla="*/ 70900 h 89937"/>
                    <a:gd name="connsiteX144" fmla="*/ 132213 w 485860"/>
                    <a:gd name="connsiteY144" fmla="*/ 71386 h 89937"/>
                    <a:gd name="connsiteX145" fmla="*/ 130934 w 485860"/>
                    <a:gd name="connsiteY145" fmla="*/ 71693 h 89937"/>
                    <a:gd name="connsiteX146" fmla="*/ 128837 w 485860"/>
                    <a:gd name="connsiteY146" fmla="*/ 71796 h 89937"/>
                    <a:gd name="connsiteX147" fmla="*/ 126790 w 485860"/>
                    <a:gd name="connsiteY147" fmla="*/ 71693 h 89937"/>
                    <a:gd name="connsiteX148" fmla="*/ 125486 w 485860"/>
                    <a:gd name="connsiteY148" fmla="*/ 71386 h 89937"/>
                    <a:gd name="connsiteX149" fmla="*/ 124820 w 485860"/>
                    <a:gd name="connsiteY149" fmla="*/ 70900 h 89937"/>
                    <a:gd name="connsiteX150" fmla="*/ 124641 w 485860"/>
                    <a:gd name="connsiteY150" fmla="*/ 70210 h 89937"/>
                    <a:gd name="connsiteX151" fmla="*/ 124641 w 485860"/>
                    <a:gd name="connsiteY151" fmla="*/ 1861 h 89937"/>
                    <a:gd name="connsiteX152" fmla="*/ 124820 w 485860"/>
                    <a:gd name="connsiteY152" fmla="*/ 1145 h 89937"/>
                    <a:gd name="connsiteX153" fmla="*/ 125486 w 485860"/>
                    <a:gd name="connsiteY153" fmla="*/ 633 h 89937"/>
                    <a:gd name="connsiteX154" fmla="*/ 126790 w 485860"/>
                    <a:gd name="connsiteY154" fmla="*/ 326 h 89937"/>
                    <a:gd name="connsiteX155" fmla="*/ 128837 w 485860"/>
                    <a:gd name="connsiteY155" fmla="*/ 224 h 89937"/>
                    <a:gd name="connsiteX156" fmla="*/ 130934 w 485860"/>
                    <a:gd name="connsiteY156" fmla="*/ 326 h 89937"/>
                    <a:gd name="connsiteX157" fmla="*/ 132213 w 485860"/>
                    <a:gd name="connsiteY157" fmla="*/ 633 h 89937"/>
                    <a:gd name="connsiteX158" fmla="*/ 132878 w 485860"/>
                    <a:gd name="connsiteY158" fmla="*/ 1145 h 89937"/>
                    <a:gd name="connsiteX159" fmla="*/ 133083 w 485860"/>
                    <a:gd name="connsiteY159" fmla="*/ 1861 h 89937"/>
                    <a:gd name="connsiteX160" fmla="*/ 187744 w 485860"/>
                    <a:gd name="connsiteY160" fmla="*/ 45193 h 89937"/>
                    <a:gd name="connsiteX161" fmla="*/ 186742 w 485860"/>
                    <a:gd name="connsiteY161" fmla="*/ 48032 h 89937"/>
                    <a:gd name="connsiteX162" fmla="*/ 184455 w 485860"/>
                    <a:gd name="connsiteY162" fmla="*/ 48876 h 89937"/>
                    <a:gd name="connsiteX163" fmla="*/ 154132 w 485860"/>
                    <a:gd name="connsiteY163" fmla="*/ 48876 h 89937"/>
                    <a:gd name="connsiteX164" fmla="*/ 154904 w 485860"/>
                    <a:gd name="connsiteY164" fmla="*/ 55783 h 89937"/>
                    <a:gd name="connsiteX165" fmla="*/ 157474 w 485860"/>
                    <a:gd name="connsiteY165" fmla="*/ 61052 h 89937"/>
                    <a:gd name="connsiteX166" fmla="*/ 162152 w 485860"/>
                    <a:gd name="connsiteY166" fmla="*/ 64429 h 89937"/>
                    <a:gd name="connsiteX167" fmla="*/ 169195 w 485860"/>
                    <a:gd name="connsiteY167" fmla="*/ 65605 h 89937"/>
                    <a:gd name="connsiteX168" fmla="*/ 175056 w 485860"/>
                    <a:gd name="connsiteY168" fmla="*/ 65068 h 89937"/>
                    <a:gd name="connsiteX169" fmla="*/ 179503 w 485860"/>
                    <a:gd name="connsiteY169" fmla="*/ 63866 h 89937"/>
                    <a:gd name="connsiteX170" fmla="*/ 182587 w 485860"/>
                    <a:gd name="connsiteY170" fmla="*/ 62664 h 89937"/>
                    <a:gd name="connsiteX171" fmla="*/ 184413 w 485860"/>
                    <a:gd name="connsiteY171" fmla="*/ 62127 h 89937"/>
                    <a:gd name="connsiteX172" fmla="*/ 185055 w 485860"/>
                    <a:gd name="connsiteY172" fmla="*/ 62306 h 89937"/>
                    <a:gd name="connsiteX173" fmla="*/ 185491 w 485860"/>
                    <a:gd name="connsiteY173" fmla="*/ 62843 h 89937"/>
                    <a:gd name="connsiteX174" fmla="*/ 185723 w 485860"/>
                    <a:gd name="connsiteY174" fmla="*/ 63840 h 89937"/>
                    <a:gd name="connsiteX175" fmla="*/ 185800 w 485860"/>
                    <a:gd name="connsiteY175" fmla="*/ 65401 h 89937"/>
                    <a:gd name="connsiteX176" fmla="*/ 185749 w 485860"/>
                    <a:gd name="connsiteY176" fmla="*/ 66552 h 89937"/>
                    <a:gd name="connsiteX177" fmla="*/ 185621 w 485860"/>
                    <a:gd name="connsiteY177" fmla="*/ 67422 h 89937"/>
                    <a:gd name="connsiteX178" fmla="*/ 185366 w 485860"/>
                    <a:gd name="connsiteY178" fmla="*/ 68112 h 89937"/>
                    <a:gd name="connsiteX179" fmla="*/ 184905 w 485860"/>
                    <a:gd name="connsiteY179" fmla="*/ 68701 h 89937"/>
                    <a:gd name="connsiteX180" fmla="*/ 183242 w 485860"/>
                    <a:gd name="connsiteY180" fmla="*/ 69621 h 89937"/>
                    <a:gd name="connsiteX181" fmla="*/ 179661 w 485860"/>
                    <a:gd name="connsiteY181" fmla="*/ 70875 h 89937"/>
                    <a:gd name="connsiteX182" fmla="*/ 174571 w 485860"/>
                    <a:gd name="connsiteY182" fmla="*/ 71975 h 89937"/>
                    <a:gd name="connsiteX183" fmla="*/ 168406 w 485860"/>
                    <a:gd name="connsiteY183" fmla="*/ 72461 h 89937"/>
                    <a:gd name="connsiteX184" fmla="*/ 158456 w 485860"/>
                    <a:gd name="connsiteY184" fmla="*/ 70875 h 89937"/>
                    <a:gd name="connsiteX185" fmla="*/ 151268 w 485860"/>
                    <a:gd name="connsiteY185" fmla="*/ 66168 h 89937"/>
                    <a:gd name="connsiteX186" fmla="*/ 146867 w 485860"/>
                    <a:gd name="connsiteY186" fmla="*/ 58341 h 89937"/>
                    <a:gd name="connsiteX187" fmla="*/ 145384 w 485860"/>
                    <a:gd name="connsiteY187" fmla="*/ 47393 h 89937"/>
                    <a:gd name="connsiteX188" fmla="*/ 146919 w 485860"/>
                    <a:gd name="connsiteY188" fmla="*/ 36726 h 89937"/>
                    <a:gd name="connsiteX189" fmla="*/ 151344 w 485860"/>
                    <a:gd name="connsiteY189" fmla="*/ 28694 h 89937"/>
                    <a:gd name="connsiteX190" fmla="*/ 158328 w 485860"/>
                    <a:gd name="connsiteY190" fmla="*/ 23629 h 89937"/>
                    <a:gd name="connsiteX191" fmla="*/ 167485 w 485860"/>
                    <a:gd name="connsiteY191" fmla="*/ 21864 h 89937"/>
                    <a:gd name="connsiteX192" fmla="*/ 176720 w 485860"/>
                    <a:gd name="connsiteY192" fmla="*/ 23604 h 89937"/>
                    <a:gd name="connsiteX193" fmla="*/ 182986 w 485860"/>
                    <a:gd name="connsiteY193" fmla="*/ 28285 h 89937"/>
                    <a:gd name="connsiteX194" fmla="*/ 186593 w 485860"/>
                    <a:gd name="connsiteY194" fmla="*/ 35191 h 89937"/>
                    <a:gd name="connsiteX195" fmla="*/ 187744 w 485860"/>
                    <a:gd name="connsiteY195" fmla="*/ 43658 h 89937"/>
                    <a:gd name="connsiteX196" fmla="*/ 179251 w 485860"/>
                    <a:gd name="connsiteY196" fmla="*/ 42686 h 89937"/>
                    <a:gd name="connsiteX197" fmla="*/ 176292 w 485860"/>
                    <a:gd name="connsiteY197" fmla="*/ 32250 h 89937"/>
                    <a:gd name="connsiteX198" fmla="*/ 167053 w 485860"/>
                    <a:gd name="connsiteY198" fmla="*/ 28464 h 89937"/>
                    <a:gd name="connsiteX199" fmla="*/ 161545 w 485860"/>
                    <a:gd name="connsiteY199" fmla="*/ 29641 h 89937"/>
                    <a:gd name="connsiteX200" fmla="*/ 157581 w 485860"/>
                    <a:gd name="connsiteY200" fmla="*/ 32761 h 89937"/>
                    <a:gd name="connsiteX201" fmla="*/ 155110 w 485860"/>
                    <a:gd name="connsiteY201" fmla="*/ 37289 h 89937"/>
                    <a:gd name="connsiteX202" fmla="*/ 154132 w 485860"/>
                    <a:gd name="connsiteY202" fmla="*/ 42686 h 89937"/>
                    <a:gd name="connsiteX203" fmla="*/ 262332 w 485860"/>
                    <a:gd name="connsiteY203" fmla="*/ 26264 h 89937"/>
                    <a:gd name="connsiteX204" fmla="*/ 261846 w 485860"/>
                    <a:gd name="connsiteY204" fmla="*/ 28848 h 89937"/>
                    <a:gd name="connsiteX205" fmla="*/ 260593 w 485860"/>
                    <a:gd name="connsiteY205" fmla="*/ 29641 h 89937"/>
                    <a:gd name="connsiteX206" fmla="*/ 253993 w 485860"/>
                    <a:gd name="connsiteY206" fmla="*/ 29641 h 89937"/>
                    <a:gd name="connsiteX207" fmla="*/ 256500 w 485860"/>
                    <a:gd name="connsiteY207" fmla="*/ 33708 h 89937"/>
                    <a:gd name="connsiteX208" fmla="*/ 257216 w 485860"/>
                    <a:gd name="connsiteY208" fmla="*/ 38338 h 89937"/>
                    <a:gd name="connsiteX209" fmla="*/ 255937 w 485860"/>
                    <a:gd name="connsiteY209" fmla="*/ 45398 h 89937"/>
                    <a:gd name="connsiteX210" fmla="*/ 252280 w 485860"/>
                    <a:gd name="connsiteY210" fmla="*/ 50590 h 89937"/>
                    <a:gd name="connsiteX211" fmla="*/ 246626 w 485860"/>
                    <a:gd name="connsiteY211" fmla="*/ 53839 h 89937"/>
                    <a:gd name="connsiteX212" fmla="*/ 239362 w 485860"/>
                    <a:gd name="connsiteY212" fmla="*/ 54964 h 89937"/>
                    <a:gd name="connsiteX213" fmla="*/ 234015 w 485860"/>
                    <a:gd name="connsiteY213" fmla="*/ 54223 h 89937"/>
                    <a:gd name="connsiteX214" fmla="*/ 230102 w 485860"/>
                    <a:gd name="connsiteY214" fmla="*/ 52355 h 89937"/>
                    <a:gd name="connsiteX215" fmla="*/ 228592 w 485860"/>
                    <a:gd name="connsiteY215" fmla="*/ 54453 h 89937"/>
                    <a:gd name="connsiteX216" fmla="*/ 228004 w 485860"/>
                    <a:gd name="connsiteY216" fmla="*/ 57164 h 89937"/>
                    <a:gd name="connsiteX217" fmla="*/ 229666 w 485860"/>
                    <a:gd name="connsiteY217" fmla="*/ 60131 h 89937"/>
                    <a:gd name="connsiteX218" fmla="*/ 234092 w 485860"/>
                    <a:gd name="connsiteY218" fmla="*/ 61410 h 89937"/>
                    <a:gd name="connsiteX219" fmla="*/ 246114 w 485860"/>
                    <a:gd name="connsiteY219" fmla="*/ 61922 h 89937"/>
                    <a:gd name="connsiteX220" fmla="*/ 252407 w 485860"/>
                    <a:gd name="connsiteY220" fmla="*/ 62868 h 89937"/>
                    <a:gd name="connsiteX221" fmla="*/ 257370 w 485860"/>
                    <a:gd name="connsiteY221" fmla="*/ 65273 h 89937"/>
                    <a:gd name="connsiteX222" fmla="*/ 260644 w 485860"/>
                    <a:gd name="connsiteY222" fmla="*/ 69110 h 89937"/>
                    <a:gd name="connsiteX223" fmla="*/ 261821 w 485860"/>
                    <a:gd name="connsiteY223" fmla="*/ 74405 h 89937"/>
                    <a:gd name="connsiteX224" fmla="*/ 260490 w 485860"/>
                    <a:gd name="connsiteY224" fmla="*/ 80442 h 89937"/>
                    <a:gd name="connsiteX225" fmla="*/ 256423 w 485860"/>
                    <a:gd name="connsiteY225" fmla="*/ 85481 h 89937"/>
                    <a:gd name="connsiteX226" fmla="*/ 249440 w 485860"/>
                    <a:gd name="connsiteY226" fmla="*/ 88909 h 89937"/>
                    <a:gd name="connsiteX227" fmla="*/ 239412 w 485860"/>
                    <a:gd name="connsiteY227" fmla="*/ 90162 h 89937"/>
                    <a:gd name="connsiteX228" fmla="*/ 229923 w 485860"/>
                    <a:gd name="connsiteY228" fmla="*/ 89215 h 89937"/>
                    <a:gd name="connsiteX229" fmla="*/ 223502 w 485860"/>
                    <a:gd name="connsiteY229" fmla="*/ 86632 h 89937"/>
                    <a:gd name="connsiteX230" fmla="*/ 219870 w 485860"/>
                    <a:gd name="connsiteY230" fmla="*/ 82718 h 89937"/>
                    <a:gd name="connsiteX231" fmla="*/ 218744 w 485860"/>
                    <a:gd name="connsiteY231" fmla="*/ 77781 h 89937"/>
                    <a:gd name="connsiteX232" fmla="*/ 219154 w 485860"/>
                    <a:gd name="connsiteY232" fmla="*/ 74507 h 89937"/>
                    <a:gd name="connsiteX233" fmla="*/ 220407 w 485860"/>
                    <a:gd name="connsiteY233" fmla="*/ 71489 h 89937"/>
                    <a:gd name="connsiteX234" fmla="*/ 222504 w 485860"/>
                    <a:gd name="connsiteY234" fmla="*/ 68752 h 89937"/>
                    <a:gd name="connsiteX235" fmla="*/ 225394 w 485860"/>
                    <a:gd name="connsiteY235" fmla="*/ 66168 h 89937"/>
                    <a:gd name="connsiteX236" fmla="*/ 221685 w 485860"/>
                    <a:gd name="connsiteY236" fmla="*/ 62945 h 89937"/>
                    <a:gd name="connsiteX237" fmla="*/ 220483 w 485860"/>
                    <a:gd name="connsiteY237" fmla="*/ 58750 h 89937"/>
                    <a:gd name="connsiteX238" fmla="*/ 221762 w 485860"/>
                    <a:gd name="connsiteY238" fmla="*/ 53174 h 89937"/>
                    <a:gd name="connsiteX239" fmla="*/ 224934 w 485860"/>
                    <a:gd name="connsiteY239" fmla="*/ 48774 h 89937"/>
                    <a:gd name="connsiteX240" fmla="*/ 222427 w 485860"/>
                    <a:gd name="connsiteY240" fmla="*/ 44502 h 89937"/>
                    <a:gd name="connsiteX241" fmla="*/ 221506 w 485860"/>
                    <a:gd name="connsiteY241" fmla="*/ 38747 h 89937"/>
                    <a:gd name="connsiteX242" fmla="*/ 222837 w 485860"/>
                    <a:gd name="connsiteY242" fmla="*/ 31687 h 89937"/>
                    <a:gd name="connsiteX243" fmla="*/ 226520 w 485860"/>
                    <a:gd name="connsiteY243" fmla="*/ 26418 h 89937"/>
                    <a:gd name="connsiteX244" fmla="*/ 232173 w 485860"/>
                    <a:gd name="connsiteY244" fmla="*/ 23118 h 89937"/>
                    <a:gd name="connsiteX245" fmla="*/ 239362 w 485860"/>
                    <a:gd name="connsiteY245" fmla="*/ 21967 h 89937"/>
                    <a:gd name="connsiteX246" fmla="*/ 243275 w 485860"/>
                    <a:gd name="connsiteY246" fmla="*/ 22197 h 89937"/>
                    <a:gd name="connsiteX247" fmla="*/ 246677 w 485860"/>
                    <a:gd name="connsiteY247" fmla="*/ 22836 h 89937"/>
                    <a:gd name="connsiteX248" fmla="*/ 260593 w 485860"/>
                    <a:gd name="connsiteY248" fmla="*/ 22836 h 89937"/>
                    <a:gd name="connsiteX249" fmla="*/ 261897 w 485860"/>
                    <a:gd name="connsiteY249" fmla="*/ 23680 h 89937"/>
                    <a:gd name="connsiteX250" fmla="*/ 262332 w 485860"/>
                    <a:gd name="connsiteY250" fmla="*/ 26264 h 89937"/>
                    <a:gd name="connsiteX251" fmla="*/ 249133 w 485860"/>
                    <a:gd name="connsiteY251" fmla="*/ 38389 h 89937"/>
                    <a:gd name="connsiteX252" fmla="*/ 246549 w 485860"/>
                    <a:gd name="connsiteY252" fmla="*/ 31047 h 89937"/>
                    <a:gd name="connsiteX253" fmla="*/ 239208 w 485860"/>
                    <a:gd name="connsiteY253" fmla="*/ 28413 h 89937"/>
                    <a:gd name="connsiteX254" fmla="*/ 234937 w 485860"/>
                    <a:gd name="connsiteY254" fmla="*/ 29231 h 89937"/>
                    <a:gd name="connsiteX255" fmla="*/ 231918 w 485860"/>
                    <a:gd name="connsiteY255" fmla="*/ 31482 h 89937"/>
                    <a:gd name="connsiteX256" fmla="*/ 230127 w 485860"/>
                    <a:gd name="connsiteY256" fmla="*/ 34782 h 89937"/>
                    <a:gd name="connsiteX257" fmla="*/ 229539 w 485860"/>
                    <a:gd name="connsiteY257" fmla="*/ 38696 h 89937"/>
                    <a:gd name="connsiteX258" fmla="*/ 232122 w 485860"/>
                    <a:gd name="connsiteY258" fmla="*/ 45858 h 89937"/>
                    <a:gd name="connsiteX259" fmla="*/ 239362 w 485860"/>
                    <a:gd name="connsiteY259" fmla="*/ 48467 h 89937"/>
                    <a:gd name="connsiteX260" fmla="*/ 243710 w 485860"/>
                    <a:gd name="connsiteY260" fmla="*/ 47674 h 89937"/>
                    <a:gd name="connsiteX261" fmla="*/ 246754 w 485860"/>
                    <a:gd name="connsiteY261" fmla="*/ 45474 h 89937"/>
                    <a:gd name="connsiteX262" fmla="*/ 248545 w 485860"/>
                    <a:gd name="connsiteY262" fmla="*/ 42226 h 89937"/>
                    <a:gd name="connsiteX263" fmla="*/ 249133 w 485860"/>
                    <a:gd name="connsiteY263" fmla="*/ 38389 h 89937"/>
                    <a:gd name="connsiteX264" fmla="*/ 253379 w 485860"/>
                    <a:gd name="connsiteY264" fmla="*/ 74865 h 89937"/>
                    <a:gd name="connsiteX265" fmla="*/ 250949 w 485860"/>
                    <a:gd name="connsiteY265" fmla="*/ 70287 h 89937"/>
                    <a:gd name="connsiteX266" fmla="*/ 244375 w 485860"/>
                    <a:gd name="connsiteY266" fmla="*/ 68573 h 89937"/>
                    <a:gd name="connsiteX267" fmla="*/ 232455 w 485860"/>
                    <a:gd name="connsiteY267" fmla="*/ 68163 h 89937"/>
                    <a:gd name="connsiteX268" fmla="*/ 229769 w 485860"/>
                    <a:gd name="connsiteY268" fmla="*/ 70593 h 89937"/>
                    <a:gd name="connsiteX269" fmla="*/ 228106 w 485860"/>
                    <a:gd name="connsiteY269" fmla="*/ 72793 h 89937"/>
                    <a:gd name="connsiteX270" fmla="*/ 227262 w 485860"/>
                    <a:gd name="connsiteY270" fmla="*/ 74865 h 89937"/>
                    <a:gd name="connsiteX271" fmla="*/ 227032 w 485860"/>
                    <a:gd name="connsiteY271" fmla="*/ 76963 h 89937"/>
                    <a:gd name="connsiteX272" fmla="*/ 230408 w 485860"/>
                    <a:gd name="connsiteY272" fmla="*/ 82002 h 89937"/>
                    <a:gd name="connsiteX273" fmla="*/ 239822 w 485860"/>
                    <a:gd name="connsiteY273" fmla="*/ 83716 h 89937"/>
                    <a:gd name="connsiteX274" fmla="*/ 246243 w 485860"/>
                    <a:gd name="connsiteY274" fmla="*/ 82974 h 89937"/>
                    <a:gd name="connsiteX275" fmla="*/ 250412 w 485860"/>
                    <a:gd name="connsiteY275" fmla="*/ 81004 h 89937"/>
                    <a:gd name="connsiteX276" fmla="*/ 252688 w 485860"/>
                    <a:gd name="connsiteY276" fmla="*/ 78191 h 89937"/>
                    <a:gd name="connsiteX277" fmla="*/ 253379 w 485860"/>
                    <a:gd name="connsiteY277" fmla="*/ 74865 h 89937"/>
                    <a:gd name="connsiteX278" fmla="*/ 311921 w 485860"/>
                    <a:gd name="connsiteY278" fmla="*/ 70210 h 89937"/>
                    <a:gd name="connsiteX279" fmla="*/ 311742 w 485860"/>
                    <a:gd name="connsiteY279" fmla="*/ 70900 h 89937"/>
                    <a:gd name="connsiteX280" fmla="*/ 311103 w 485860"/>
                    <a:gd name="connsiteY280" fmla="*/ 71386 h 89937"/>
                    <a:gd name="connsiteX281" fmla="*/ 309900 w 485860"/>
                    <a:gd name="connsiteY281" fmla="*/ 71693 h 89937"/>
                    <a:gd name="connsiteX282" fmla="*/ 308085 w 485860"/>
                    <a:gd name="connsiteY282" fmla="*/ 71796 h 89937"/>
                    <a:gd name="connsiteX283" fmla="*/ 306165 w 485860"/>
                    <a:gd name="connsiteY283" fmla="*/ 71693 h 89937"/>
                    <a:gd name="connsiteX284" fmla="*/ 304989 w 485860"/>
                    <a:gd name="connsiteY284" fmla="*/ 71386 h 89937"/>
                    <a:gd name="connsiteX285" fmla="*/ 304400 w 485860"/>
                    <a:gd name="connsiteY285" fmla="*/ 70900 h 89937"/>
                    <a:gd name="connsiteX286" fmla="*/ 304247 w 485860"/>
                    <a:gd name="connsiteY286" fmla="*/ 70210 h 89937"/>
                    <a:gd name="connsiteX287" fmla="*/ 304247 w 485860"/>
                    <a:gd name="connsiteY287" fmla="*/ 64122 h 89937"/>
                    <a:gd name="connsiteX288" fmla="*/ 296471 w 485860"/>
                    <a:gd name="connsiteY288" fmla="*/ 70466 h 89937"/>
                    <a:gd name="connsiteX289" fmla="*/ 288695 w 485860"/>
                    <a:gd name="connsiteY289" fmla="*/ 72461 h 89937"/>
                    <a:gd name="connsiteX290" fmla="*/ 280944 w 485860"/>
                    <a:gd name="connsiteY290" fmla="*/ 70926 h 89937"/>
                    <a:gd name="connsiteX291" fmla="*/ 275854 w 485860"/>
                    <a:gd name="connsiteY291" fmla="*/ 66757 h 89937"/>
                    <a:gd name="connsiteX292" fmla="*/ 273065 w 485860"/>
                    <a:gd name="connsiteY292" fmla="*/ 60617 h 89937"/>
                    <a:gd name="connsiteX293" fmla="*/ 272221 w 485860"/>
                    <a:gd name="connsiteY293" fmla="*/ 52099 h 89937"/>
                    <a:gd name="connsiteX294" fmla="*/ 272221 w 485860"/>
                    <a:gd name="connsiteY294" fmla="*/ 24167 h 89937"/>
                    <a:gd name="connsiteX295" fmla="*/ 272400 w 485860"/>
                    <a:gd name="connsiteY295" fmla="*/ 23476 h 89937"/>
                    <a:gd name="connsiteX296" fmla="*/ 273091 w 485860"/>
                    <a:gd name="connsiteY296" fmla="*/ 22964 h 89937"/>
                    <a:gd name="connsiteX297" fmla="*/ 274421 w 485860"/>
                    <a:gd name="connsiteY297" fmla="*/ 22657 h 89937"/>
                    <a:gd name="connsiteX298" fmla="*/ 276467 w 485860"/>
                    <a:gd name="connsiteY298" fmla="*/ 22581 h 89937"/>
                    <a:gd name="connsiteX299" fmla="*/ 278514 w 485860"/>
                    <a:gd name="connsiteY299" fmla="*/ 22657 h 89937"/>
                    <a:gd name="connsiteX300" fmla="*/ 279818 w 485860"/>
                    <a:gd name="connsiteY300" fmla="*/ 22964 h 89937"/>
                    <a:gd name="connsiteX301" fmla="*/ 280509 w 485860"/>
                    <a:gd name="connsiteY301" fmla="*/ 23476 h 89937"/>
                    <a:gd name="connsiteX302" fmla="*/ 280714 w 485860"/>
                    <a:gd name="connsiteY302" fmla="*/ 24167 h 89937"/>
                    <a:gd name="connsiteX303" fmla="*/ 280714 w 485860"/>
                    <a:gd name="connsiteY303" fmla="*/ 50974 h 89937"/>
                    <a:gd name="connsiteX304" fmla="*/ 281302 w 485860"/>
                    <a:gd name="connsiteY304" fmla="*/ 57446 h 89937"/>
                    <a:gd name="connsiteX305" fmla="*/ 283093 w 485860"/>
                    <a:gd name="connsiteY305" fmla="*/ 61589 h 89937"/>
                    <a:gd name="connsiteX306" fmla="*/ 286137 w 485860"/>
                    <a:gd name="connsiteY306" fmla="*/ 64250 h 89937"/>
                    <a:gd name="connsiteX307" fmla="*/ 290434 w 485860"/>
                    <a:gd name="connsiteY307" fmla="*/ 65196 h 89937"/>
                    <a:gd name="connsiteX308" fmla="*/ 296753 w 485860"/>
                    <a:gd name="connsiteY308" fmla="*/ 62945 h 89937"/>
                    <a:gd name="connsiteX309" fmla="*/ 303429 w 485860"/>
                    <a:gd name="connsiteY309" fmla="*/ 56346 h 89937"/>
                    <a:gd name="connsiteX310" fmla="*/ 303429 w 485860"/>
                    <a:gd name="connsiteY310" fmla="*/ 24167 h 89937"/>
                    <a:gd name="connsiteX311" fmla="*/ 303608 w 485860"/>
                    <a:gd name="connsiteY311" fmla="*/ 23476 h 89937"/>
                    <a:gd name="connsiteX312" fmla="*/ 304299 w 485860"/>
                    <a:gd name="connsiteY312" fmla="*/ 22964 h 89937"/>
                    <a:gd name="connsiteX313" fmla="*/ 305603 w 485860"/>
                    <a:gd name="connsiteY313" fmla="*/ 22657 h 89937"/>
                    <a:gd name="connsiteX314" fmla="*/ 307675 w 485860"/>
                    <a:gd name="connsiteY314" fmla="*/ 22581 h 89937"/>
                    <a:gd name="connsiteX315" fmla="*/ 309721 w 485860"/>
                    <a:gd name="connsiteY315" fmla="*/ 22657 h 89937"/>
                    <a:gd name="connsiteX316" fmla="*/ 311000 w 485860"/>
                    <a:gd name="connsiteY316" fmla="*/ 22964 h 89937"/>
                    <a:gd name="connsiteX317" fmla="*/ 311691 w 485860"/>
                    <a:gd name="connsiteY317" fmla="*/ 23476 h 89937"/>
                    <a:gd name="connsiteX318" fmla="*/ 311921 w 485860"/>
                    <a:gd name="connsiteY318" fmla="*/ 24167 h 89937"/>
                    <a:gd name="connsiteX319" fmla="*/ 335489 w 485860"/>
                    <a:gd name="connsiteY319" fmla="*/ 70210 h 89937"/>
                    <a:gd name="connsiteX320" fmla="*/ 335284 w 485860"/>
                    <a:gd name="connsiteY320" fmla="*/ 70900 h 89937"/>
                    <a:gd name="connsiteX321" fmla="*/ 334619 w 485860"/>
                    <a:gd name="connsiteY321" fmla="*/ 71386 h 89937"/>
                    <a:gd name="connsiteX322" fmla="*/ 333340 w 485860"/>
                    <a:gd name="connsiteY322" fmla="*/ 71693 h 89937"/>
                    <a:gd name="connsiteX323" fmla="*/ 331243 w 485860"/>
                    <a:gd name="connsiteY323" fmla="*/ 71796 h 89937"/>
                    <a:gd name="connsiteX324" fmla="*/ 329196 w 485860"/>
                    <a:gd name="connsiteY324" fmla="*/ 71693 h 89937"/>
                    <a:gd name="connsiteX325" fmla="*/ 327892 w 485860"/>
                    <a:gd name="connsiteY325" fmla="*/ 71386 h 89937"/>
                    <a:gd name="connsiteX326" fmla="*/ 327226 w 485860"/>
                    <a:gd name="connsiteY326" fmla="*/ 70900 h 89937"/>
                    <a:gd name="connsiteX327" fmla="*/ 327047 w 485860"/>
                    <a:gd name="connsiteY327" fmla="*/ 70210 h 89937"/>
                    <a:gd name="connsiteX328" fmla="*/ 327047 w 485860"/>
                    <a:gd name="connsiteY328" fmla="*/ 24167 h 89937"/>
                    <a:gd name="connsiteX329" fmla="*/ 327226 w 485860"/>
                    <a:gd name="connsiteY329" fmla="*/ 23501 h 89937"/>
                    <a:gd name="connsiteX330" fmla="*/ 327892 w 485860"/>
                    <a:gd name="connsiteY330" fmla="*/ 22990 h 89937"/>
                    <a:gd name="connsiteX331" fmla="*/ 329196 w 485860"/>
                    <a:gd name="connsiteY331" fmla="*/ 22683 h 89937"/>
                    <a:gd name="connsiteX332" fmla="*/ 331243 w 485860"/>
                    <a:gd name="connsiteY332" fmla="*/ 22581 h 89937"/>
                    <a:gd name="connsiteX333" fmla="*/ 333340 w 485860"/>
                    <a:gd name="connsiteY333" fmla="*/ 22683 h 89937"/>
                    <a:gd name="connsiteX334" fmla="*/ 334619 w 485860"/>
                    <a:gd name="connsiteY334" fmla="*/ 22990 h 89937"/>
                    <a:gd name="connsiteX335" fmla="*/ 335284 w 485860"/>
                    <a:gd name="connsiteY335" fmla="*/ 23501 h 89937"/>
                    <a:gd name="connsiteX336" fmla="*/ 335489 w 485860"/>
                    <a:gd name="connsiteY336" fmla="*/ 24167 h 89937"/>
                    <a:gd name="connsiteX337" fmla="*/ 336461 w 485860"/>
                    <a:gd name="connsiteY337" fmla="*/ 8614 h 89937"/>
                    <a:gd name="connsiteX338" fmla="*/ 335336 w 485860"/>
                    <a:gd name="connsiteY338" fmla="*/ 12656 h 89937"/>
                    <a:gd name="connsiteX339" fmla="*/ 331191 w 485860"/>
                    <a:gd name="connsiteY339" fmla="*/ 13730 h 89937"/>
                    <a:gd name="connsiteX340" fmla="*/ 327124 w 485860"/>
                    <a:gd name="connsiteY340" fmla="*/ 12681 h 89937"/>
                    <a:gd name="connsiteX341" fmla="*/ 326024 w 485860"/>
                    <a:gd name="connsiteY341" fmla="*/ 8716 h 89937"/>
                    <a:gd name="connsiteX342" fmla="*/ 327150 w 485860"/>
                    <a:gd name="connsiteY342" fmla="*/ 4675 h 89937"/>
                    <a:gd name="connsiteX343" fmla="*/ 331293 w 485860"/>
                    <a:gd name="connsiteY343" fmla="*/ 3600 h 89937"/>
                    <a:gd name="connsiteX344" fmla="*/ 335361 w 485860"/>
                    <a:gd name="connsiteY344" fmla="*/ 4649 h 89937"/>
                    <a:gd name="connsiteX345" fmla="*/ 336461 w 485860"/>
                    <a:gd name="connsiteY345" fmla="*/ 8614 h 89937"/>
                    <a:gd name="connsiteX346" fmla="*/ 390305 w 485860"/>
                    <a:gd name="connsiteY346" fmla="*/ 70210 h 89937"/>
                    <a:gd name="connsiteX347" fmla="*/ 390125 w 485860"/>
                    <a:gd name="connsiteY347" fmla="*/ 70926 h 89937"/>
                    <a:gd name="connsiteX348" fmla="*/ 389511 w 485860"/>
                    <a:gd name="connsiteY348" fmla="*/ 71412 h 89937"/>
                    <a:gd name="connsiteX349" fmla="*/ 388360 w 485860"/>
                    <a:gd name="connsiteY349" fmla="*/ 71693 h 89937"/>
                    <a:gd name="connsiteX350" fmla="*/ 386620 w 485860"/>
                    <a:gd name="connsiteY350" fmla="*/ 71796 h 89937"/>
                    <a:gd name="connsiteX351" fmla="*/ 384830 w 485860"/>
                    <a:gd name="connsiteY351" fmla="*/ 71693 h 89937"/>
                    <a:gd name="connsiteX352" fmla="*/ 383653 w 485860"/>
                    <a:gd name="connsiteY352" fmla="*/ 71412 h 89937"/>
                    <a:gd name="connsiteX353" fmla="*/ 382988 w 485860"/>
                    <a:gd name="connsiteY353" fmla="*/ 70926 h 89937"/>
                    <a:gd name="connsiteX354" fmla="*/ 382784 w 485860"/>
                    <a:gd name="connsiteY354" fmla="*/ 70210 h 89937"/>
                    <a:gd name="connsiteX355" fmla="*/ 382784 w 485860"/>
                    <a:gd name="connsiteY355" fmla="*/ 64122 h 89937"/>
                    <a:gd name="connsiteX356" fmla="*/ 375238 w 485860"/>
                    <a:gd name="connsiteY356" fmla="*/ 70261 h 89937"/>
                    <a:gd name="connsiteX357" fmla="*/ 366668 w 485860"/>
                    <a:gd name="connsiteY357" fmla="*/ 72461 h 89937"/>
                    <a:gd name="connsiteX358" fmla="*/ 358022 w 485860"/>
                    <a:gd name="connsiteY358" fmla="*/ 70491 h 89937"/>
                    <a:gd name="connsiteX359" fmla="*/ 352216 w 485860"/>
                    <a:gd name="connsiteY359" fmla="*/ 65171 h 89937"/>
                    <a:gd name="connsiteX360" fmla="*/ 348967 w 485860"/>
                    <a:gd name="connsiteY360" fmla="*/ 57292 h 89937"/>
                    <a:gd name="connsiteX361" fmla="*/ 347944 w 485860"/>
                    <a:gd name="connsiteY361" fmla="*/ 47751 h 89937"/>
                    <a:gd name="connsiteX362" fmla="*/ 349223 w 485860"/>
                    <a:gd name="connsiteY362" fmla="*/ 37033 h 89937"/>
                    <a:gd name="connsiteX363" fmla="*/ 353008 w 485860"/>
                    <a:gd name="connsiteY363" fmla="*/ 28873 h 89937"/>
                    <a:gd name="connsiteX364" fmla="*/ 359224 w 485860"/>
                    <a:gd name="connsiteY364" fmla="*/ 23680 h 89937"/>
                    <a:gd name="connsiteX365" fmla="*/ 367794 w 485860"/>
                    <a:gd name="connsiteY365" fmla="*/ 21864 h 89937"/>
                    <a:gd name="connsiteX366" fmla="*/ 375186 w 485860"/>
                    <a:gd name="connsiteY366" fmla="*/ 23629 h 89937"/>
                    <a:gd name="connsiteX367" fmla="*/ 381812 w 485860"/>
                    <a:gd name="connsiteY367" fmla="*/ 28822 h 89937"/>
                    <a:gd name="connsiteX368" fmla="*/ 381812 w 485860"/>
                    <a:gd name="connsiteY368" fmla="*/ 2066 h 89937"/>
                    <a:gd name="connsiteX369" fmla="*/ 381991 w 485860"/>
                    <a:gd name="connsiteY369" fmla="*/ 1375 h 89937"/>
                    <a:gd name="connsiteX370" fmla="*/ 382682 w 485860"/>
                    <a:gd name="connsiteY370" fmla="*/ 863 h 89937"/>
                    <a:gd name="connsiteX371" fmla="*/ 383986 w 485860"/>
                    <a:gd name="connsiteY371" fmla="*/ 557 h 89937"/>
                    <a:gd name="connsiteX372" fmla="*/ 386007 w 485860"/>
                    <a:gd name="connsiteY372" fmla="*/ 429 h 89937"/>
                    <a:gd name="connsiteX373" fmla="*/ 388104 w 485860"/>
                    <a:gd name="connsiteY373" fmla="*/ 557 h 89937"/>
                    <a:gd name="connsiteX374" fmla="*/ 389383 w 485860"/>
                    <a:gd name="connsiteY374" fmla="*/ 863 h 89937"/>
                    <a:gd name="connsiteX375" fmla="*/ 390074 w 485860"/>
                    <a:gd name="connsiteY375" fmla="*/ 1375 h 89937"/>
                    <a:gd name="connsiteX376" fmla="*/ 390305 w 485860"/>
                    <a:gd name="connsiteY376" fmla="*/ 2066 h 89937"/>
                    <a:gd name="connsiteX377" fmla="*/ 381812 w 485860"/>
                    <a:gd name="connsiteY377" fmla="*/ 37826 h 89937"/>
                    <a:gd name="connsiteX378" fmla="*/ 375186 w 485860"/>
                    <a:gd name="connsiteY378" fmla="*/ 31354 h 89937"/>
                    <a:gd name="connsiteX379" fmla="*/ 368510 w 485860"/>
                    <a:gd name="connsiteY379" fmla="*/ 29129 h 89937"/>
                    <a:gd name="connsiteX380" fmla="*/ 363036 w 485860"/>
                    <a:gd name="connsiteY380" fmla="*/ 30664 h 89937"/>
                    <a:gd name="connsiteX381" fmla="*/ 359378 w 485860"/>
                    <a:gd name="connsiteY381" fmla="*/ 34705 h 89937"/>
                    <a:gd name="connsiteX382" fmla="*/ 357332 w 485860"/>
                    <a:gd name="connsiteY382" fmla="*/ 40384 h 89937"/>
                    <a:gd name="connsiteX383" fmla="*/ 356693 w 485860"/>
                    <a:gd name="connsiteY383" fmla="*/ 46830 h 89937"/>
                    <a:gd name="connsiteX384" fmla="*/ 357229 w 485860"/>
                    <a:gd name="connsiteY384" fmla="*/ 53634 h 89937"/>
                    <a:gd name="connsiteX385" fmla="*/ 359097 w 485860"/>
                    <a:gd name="connsiteY385" fmla="*/ 59543 h 89937"/>
                    <a:gd name="connsiteX386" fmla="*/ 362627 w 485860"/>
                    <a:gd name="connsiteY386" fmla="*/ 63687 h 89937"/>
                    <a:gd name="connsiteX387" fmla="*/ 368152 w 485860"/>
                    <a:gd name="connsiteY387" fmla="*/ 65247 h 89937"/>
                    <a:gd name="connsiteX388" fmla="*/ 371400 w 485860"/>
                    <a:gd name="connsiteY388" fmla="*/ 64787 h 89937"/>
                    <a:gd name="connsiteX389" fmla="*/ 374598 w 485860"/>
                    <a:gd name="connsiteY389" fmla="*/ 63252 h 89937"/>
                    <a:gd name="connsiteX390" fmla="*/ 378026 w 485860"/>
                    <a:gd name="connsiteY390" fmla="*/ 60464 h 89937"/>
                    <a:gd name="connsiteX391" fmla="*/ 381812 w 485860"/>
                    <a:gd name="connsiteY391" fmla="*/ 56243 h 89937"/>
                    <a:gd name="connsiteX392" fmla="*/ 444721 w 485860"/>
                    <a:gd name="connsiteY392" fmla="*/ 45193 h 89937"/>
                    <a:gd name="connsiteX393" fmla="*/ 443719 w 485860"/>
                    <a:gd name="connsiteY393" fmla="*/ 48032 h 89937"/>
                    <a:gd name="connsiteX394" fmla="*/ 441432 w 485860"/>
                    <a:gd name="connsiteY394" fmla="*/ 48876 h 89937"/>
                    <a:gd name="connsiteX395" fmla="*/ 411109 w 485860"/>
                    <a:gd name="connsiteY395" fmla="*/ 48876 h 89937"/>
                    <a:gd name="connsiteX396" fmla="*/ 411881 w 485860"/>
                    <a:gd name="connsiteY396" fmla="*/ 55783 h 89937"/>
                    <a:gd name="connsiteX397" fmla="*/ 414450 w 485860"/>
                    <a:gd name="connsiteY397" fmla="*/ 61052 h 89937"/>
                    <a:gd name="connsiteX398" fmla="*/ 419129 w 485860"/>
                    <a:gd name="connsiteY398" fmla="*/ 64429 h 89937"/>
                    <a:gd name="connsiteX399" fmla="*/ 426172 w 485860"/>
                    <a:gd name="connsiteY399" fmla="*/ 65605 h 89937"/>
                    <a:gd name="connsiteX400" fmla="*/ 432033 w 485860"/>
                    <a:gd name="connsiteY400" fmla="*/ 65068 h 89937"/>
                    <a:gd name="connsiteX401" fmla="*/ 436479 w 485860"/>
                    <a:gd name="connsiteY401" fmla="*/ 63866 h 89937"/>
                    <a:gd name="connsiteX402" fmla="*/ 439564 w 485860"/>
                    <a:gd name="connsiteY402" fmla="*/ 62664 h 89937"/>
                    <a:gd name="connsiteX403" fmla="*/ 441389 w 485860"/>
                    <a:gd name="connsiteY403" fmla="*/ 62127 h 89937"/>
                    <a:gd name="connsiteX404" fmla="*/ 442032 w 485860"/>
                    <a:gd name="connsiteY404" fmla="*/ 62306 h 89937"/>
                    <a:gd name="connsiteX405" fmla="*/ 442468 w 485860"/>
                    <a:gd name="connsiteY405" fmla="*/ 62843 h 89937"/>
                    <a:gd name="connsiteX406" fmla="*/ 442700 w 485860"/>
                    <a:gd name="connsiteY406" fmla="*/ 63840 h 89937"/>
                    <a:gd name="connsiteX407" fmla="*/ 442777 w 485860"/>
                    <a:gd name="connsiteY407" fmla="*/ 65401 h 89937"/>
                    <a:gd name="connsiteX408" fmla="*/ 442725 w 485860"/>
                    <a:gd name="connsiteY408" fmla="*/ 66552 h 89937"/>
                    <a:gd name="connsiteX409" fmla="*/ 442598 w 485860"/>
                    <a:gd name="connsiteY409" fmla="*/ 67422 h 89937"/>
                    <a:gd name="connsiteX410" fmla="*/ 442342 w 485860"/>
                    <a:gd name="connsiteY410" fmla="*/ 68112 h 89937"/>
                    <a:gd name="connsiteX411" fmla="*/ 441881 w 485860"/>
                    <a:gd name="connsiteY411" fmla="*/ 68701 h 89937"/>
                    <a:gd name="connsiteX412" fmla="*/ 440219 w 485860"/>
                    <a:gd name="connsiteY412" fmla="*/ 69621 h 89937"/>
                    <a:gd name="connsiteX413" fmla="*/ 436638 w 485860"/>
                    <a:gd name="connsiteY413" fmla="*/ 70875 h 89937"/>
                    <a:gd name="connsiteX414" fmla="*/ 431548 w 485860"/>
                    <a:gd name="connsiteY414" fmla="*/ 71975 h 89937"/>
                    <a:gd name="connsiteX415" fmla="*/ 425382 w 485860"/>
                    <a:gd name="connsiteY415" fmla="*/ 72461 h 89937"/>
                    <a:gd name="connsiteX416" fmla="*/ 415432 w 485860"/>
                    <a:gd name="connsiteY416" fmla="*/ 70875 h 89937"/>
                    <a:gd name="connsiteX417" fmla="*/ 408244 w 485860"/>
                    <a:gd name="connsiteY417" fmla="*/ 66168 h 89937"/>
                    <a:gd name="connsiteX418" fmla="*/ 403844 w 485860"/>
                    <a:gd name="connsiteY418" fmla="*/ 58341 h 89937"/>
                    <a:gd name="connsiteX419" fmla="*/ 402360 w 485860"/>
                    <a:gd name="connsiteY419" fmla="*/ 47393 h 89937"/>
                    <a:gd name="connsiteX420" fmla="*/ 403896 w 485860"/>
                    <a:gd name="connsiteY420" fmla="*/ 36726 h 89937"/>
                    <a:gd name="connsiteX421" fmla="*/ 408321 w 485860"/>
                    <a:gd name="connsiteY421" fmla="*/ 28694 h 89937"/>
                    <a:gd name="connsiteX422" fmla="*/ 415304 w 485860"/>
                    <a:gd name="connsiteY422" fmla="*/ 23629 h 89937"/>
                    <a:gd name="connsiteX423" fmla="*/ 424462 w 485860"/>
                    <a:gd name="connsiteY423" fmla="*/ 21864 h 89937"/>
                    <a:gd name="connsiteX424" fmla="*/ 433696 w 485860"/>
                    <a:gd name="connsiteY424" fmla="*/ 23604 h 89937"/>
                    <a:gd name="connsiteX425" fmla="*/ 439963 w 485860"/>
                    <a:gd name="connsiteY425" fmla="*/ 28285 h 89937"/>
                    <a:gd name="connsiteX426" fmla="*/ 443570 w 485860"/>
                    <a:gd name="connsiteY426" fmla="*/ 35191 h 89937"/>
                    <a:gd name="connsiteX427" fmla="*/ 444721 w 485860"/>
                    <a:gd name="connsiteY427" fmla="*/ 43658 h 89937"/>
                    <a:gd name="connsiteX428" fmla="*/ 436228 w 485860"/>
                    <a:gd name="connsiteY428" fmla="*/ 42686 h 89937"/>
                    <a:gd name="connsiteX429" fmla="*/ 433268 w 485860"/>
                    <a:gd name="connsiteY429" fmla="*/ 32250 h 89937"/>
                    <a:gd name="connsiteX430" fmla="*/ 424030 w 485860"/>
                    <a:gd name="connsiteY430" fmla="*/ 28464 h 89937"/>
                    <a:gd name="connsiteX431" fmla="*/ 418521 w 485860"/>
                    <a:gd name="connsiteY431" fmla="*/ 29641 h 89937"/>
                    <a:gd name="connsiteX432" fmla="*/ 414558 w 485860"/>
                    <a:gd name="connsiteY432" fmla="*/ 32761 h 89937"/>
                    <a:gd name="connsiteX433" fmla="*/ 412087 w 485860"/>
                    <a:gd name="connsiteY433" fmla="*/ 37289 h 89937"/>
                    <a:gd name="connsiteX434" fmla="*/ 411109 w 485860"/>
                    <a:gd name="connsiteY434" fmla="*/ 42686 h 89937"/>
                    <a:gd name="connsiteX435" fmla="*/ 485930 w 485860"/>
                    <a:gd name="connsiteY435" fmla="*/ 57676 h 89937"/>
                    <a:gd name="connsiteX436" fmla="*/ 484625 w 485860"/>
                    <a:gd name="connsiteY436" fmla="*/ 63968 h 89937"/>
                    <a:gd name="connsiteX437" fmla="*/ 480916 w 485860"/>
                    <a:gd name="connsiteY437" fmla="*/ 68624 h 89937"/>
                    <a:gd name="connsiteX438" fmla="*/ 475186 w 485860"/>
                    <a:gd name="connsiteY438" fmla="*/ 71489 h 89937"/>
                    <a:gd name="connsiteX439" fmla="*/ 467870 w 485860"/>
                    <a:gd name="connsiteY439" fmla="*/ 72461 h 89937"/>
                    <a:gd name="connsiteX440" fmla="*/ 463189 w 485860"/>
                    <a:gd name="connsiteY440" fmla="*/ 72077 h 89937"/>
                    <a:gd name="connsiteX441" fmla="*/ 459199 w 485860"/>
                    <a:gd name="connsiteY441" fmla="*/ 71105 h 89937"/>
                    <a:gd name="connsiteX442" fmla="*/ 456205 w 485860"/>
                    <a:gd name="connsiteY442" fmla="*/ 69877 h 89937"/>
                    <a:gd name="connsiteX443" fmla="*/ 454415 w 485860"/>
                    <a:gd name="connsiteY443" fmla="*/ 68726 h 89937"/>
                    <a:gd name="connsiteX444" fmla="*/ 453596 w 485860"/>
                    <a:gd name="connsiteY444" fmla="*/ 67294 h 89937"/>
                    <a:gd name="connsiteX445" fmla="*/ 453341 w 485860"/>
                    <a:gd name="connsiteY445" fmla="*/ 64787 h 89937"/>
                    <a:gd name="connsiteX446" fmla="*/ 453443 w 485860"/>
                    <a:gd name="connsiteY446" fmla="*/ 63150 h 89937"/>
                    <a:gd name="connsiteX447" fmla="*/ 453699 w 485860"/>
                    <a:gd name="connsiteY447" fmla="*/ 62075 h 89937"/>
                    <a:gd name="connsiteX448" fmla="*/ 454133 w 485860"/>
                    <a:gd name="connsiteY448" fmla="*/ 61487 h 89937"/>
                    <a:gd name="connsiteX449" fmla="*/ 454774 w 485860"/>
                    <a:gd name="connsiteY449" fmla="*/ 61308 h 89937"/>
                    <a:gd name="connsiteX450" fmla="*/ 456436 w 485860"/>
                    <a:gd name="connsiteY450" fmla="*/ 61999 h 89937"/>
                    <a:gd name="connsiteX451" fmla="*/ 459147 w 485860"/>
                    <a:gd name="connsiteY451" fmla="*/ 63508 h 89937"/>
                    <a:gd name="connsiteX452" fmla="*/ 462958 w 485860"/>
                    <a:gd name="connsiteY452" fmla="*/ 65017 h 89937"/>
                    <a:gd name="connsiteX453" fmla="*/ 468024 w 485860"/>
                    <a:gd name="connsiteY453" fmla="*/ 65708 h 89937"/>
                    <a:gd name="connsiteX454" fmla="*/ 471912 w 485860"/>
                    <a:gd name="connsiteY454" fmla="*/ 65247 h 89937"/>
                    <a:gd name="connsiteX455" fmla="*/ 474930 w 485860"/>
                    <a:gd name="connsiteY455" fmla="*/ 63892 h 89937"/>
                    <a:gd name="connsiteX456" fmla="*/ 476900 w 485860"/>
                    <a:gd name="connsiteY456" fmla="*/ 61615 h 89937"/>
                    <a:gd name="connsiteX457" fmla="*/ 477591 w 485860"/>
                    <a:gd name="connsiteY457" fmla="*/ 58341 h 89937"/>
                    <a:gd name="connsiteX458" fmla="*/ 476592 w 485860"/>
                    <a:gd name="connsiteY458" fmla="*/ 55067 h 89937"/>
                    <a:gd name="connsiteX459" fmla="*/ 473958 w 485860"/>
                    <a:gd name="connsiteY459" fmla="*/ 52713 h 89937"/>
                    <a:gd name="connsiteX460" fmla="*/ 470275 w 485860"/>
                    <a:gd name="connsiteY460" fmla="*/ 50897 h 89937"/>
                    <a:gd name="connsiteX461" fmla="*/ 466054 w 485860"/>
                    <a:gd name="connsiteY461" fmla="*/ 49234 h 89937"/>
                    <a:gd name="connsiteX462" fmla="*/ 461808 w 485860"/>
                    <a:gd name="connsiteY462" fmla="*/ 47265 h 89937"/>
                    <a:gd name="connsiteX463" fmla="*/ 458099 w 485860"/>
                    <a:gd name="connsiteY463" fmla="*/ 44579 h 89937"/>
                    <a:gd name="connsiteX464" fmla="*/ 455464 w 485860"/>
                    <a:gd name="connsiteY464" fmla="*/ 40793 h 89937"/>
                    <a:gd name="connsiteX465" fmla="*/ 454466 w 485860"/>
                    <a:gd name="connsiteY465" fmla="*/ 35524 h 89937"/>
                    <a:gd name="connsiteX466" fmla="*/ 455515 w 485860"/>
                    <a:gd name="connsiteY466" fmla="*/ 30331 h 89937"/>
                    <a:gd name="connsiteX467" fmla="*/ 458662 w 485860"/>
                    <a:gd name="connsiteY467" fmla="*/ 25983 h 89937"/>
                    <a:gd name="connsiteX468" fmla="*/ 463905 w 485860"/>
                    <a:gd name="connsiteY468" fmla="*/ 22990 h 89937"/>
                    <a:gd name="connsiteX469" fmla="*/ 471246 w 485860"/>
                    <a:gd name="connsiteY469" fmla="*/ 21864 h 89937"/>
                    <a:gd name="connsiteX470" fmla="*/ 474930 w 485860"/>
                    <a:gd name="connsiteY470" fmla="*/ 22171 h 89937"/>
                    <a:gd name="connsiteX471" fmla="*/ 478256 w 485860"/>
                    <a:gd name="connsiteY471" fmla="*/ 22939 h 89937"/>
                    <a:gd name="connsiteX472" fmla="*/ 480788 w 485860"/>
                    <a:gd name="connsiteY472" fmla="*/ 23936 h 89937"/>
                    <a:gd name="connsiteX473" fmla="*/ 482374 w 485860"/>
                    <a:gd name="connsiteY473" fmla="*/ 24883 h 89937"/>
                    <a:gd name="connsiteX474" fmla="*/ 483090 w 485860"/>
                    <a:gd name="connsiteY474" fmla="*/ 25599 h 89937"/>
                    <a:gd name="connsiteX475" fmla="*/ 483346 w 485860"/>
                    <a:gd name="connsiteY475" fmla="*/ 26290 h 89937"/>
                    <a:gd name="connsiteX476" fmla="*/ 483499 w 485860"/>
                    <a:gd name="connsiteY476" fmla="*/ 27236 h 89937"/>
                    <a:gd name="connsiteX477" fmla="*/ 483576 w 485860"/>
                    <a:gd name="connsiteY477" fmla="*/ 28617 h 89937"/>
                    <a:gd name="connsiteX478" fmla="*/ 483499 w 485860"/>
                    <a:gd name="connsiteY478" fmla="*/ 30127 h 89937"/>
                    <a:gd name="connsiteX479" fmla="*/ 483244 w 485860"/>
                    <a:gd name="connsiteY479" fmla="*/ 31175 h 89937"/>
                    <a:gd name="connsiteX480" fmla="*/ 482808 w 485860"/>
                    <a:gd name="connsiteY480" fmla="*/ 31764 h 89937"/>
                    <a:gd name="connsiteX481" fmla="*/ 482246 w 485860"/>
                    <a:gd name="connsiteY481" fmla="*/ 31943 h 89937"/>
                    <a:gd name="connsiteX482" fmla="*/ 480916 w 485860"/>
                    <a:gd name="connsiteY482" fmla="*/ 31380 h 89937"/>
                    <a:gd name="connsiteX483" fmla="*/ 478665 w 485860"/>
                    <a:gd name="connsiteY483" fmla="*/ 30178 h 89937"/>
                    <a:gd name="connsiteX484" fmla="*/ 475416 w 485860"/>
                    <a:gd name="connsiteY484" fmla="*/ 28975 h 89937"/>
                    <a:gd name="connsiteX485" fmla="*/ 471144 w 485860"/>
                    <a:gd name="connsiteY485" fmla="*/ 28413 h 89937"/>
                    <a:gd name="connsiteX486" fmla="*/ 467358 w 485860"/>
                    <a:gd name="connsiteY486" fmla="*/ 28899 h 89937"/>
                    <a:gd name="connsiteX487" fmla="*/ 464673 w 485860"/>
                    <a:gd name="connsiteY487" fmla="*/ 30280 h 89937"/>
                    <a:gd name="connsiteX488" fmla="*/ 463087 w 485860"/>
                    <a:gd name="connsiteY488" fmla="*/ 32403 h 89937"/>
                    <a:gd name="connsiteX489" fmla="*/ 462550 w 485860"/>
                    <a:gd name="connsiteY489" fmla="*/ 35063 h 89937"/>
                    <a:gd name="connsiteX490" fmla="*/ 463573 w 485860"/>
                    <a:gd name="connsiteY490" fmla="*/ 38414 h 89937"/>
                    <a:gd name="connsiteX491" fmla="*/ 466233 w 485860"/>
                    <a:gd name="connsiteY491" fmla="*/ 40793 h 89937"/>
                    <a:gd name="connsiteX492" fmla="*/ 469968 w 485860"/>
                    <a:gd name="connsiteY492" fmla="*/ 42635 h 89937"/>
                    <a:gd name="connsiteX493" fmla="*/ 474240 w 485860"/>
                    <a:gd name="connsiteY493" fmla="*/ 44323 h 89937"/>
                    <a:gd name="connsiteX494" fmla="*/ 478537 w 485860"/>
                    <a:gd name="connsiteY494" fmla="*/ 46267 h 89937"/>
                    <a:gd name="connsiteX495" fmla="*/ 482297 w 485860"/>
                    <a:gd name="connsiteY495" fmla="*/ 48876 h 89937"/>
                    <a:gd name="connsiteX496" fmla="*/ 484932 w 485860"/>
                    <a:gd name="connsiteY496" fmla="*/ 52560 h 89937"/>
                    <a:gd name="connsiteX497" fmla="*/ 485930 w 485860"/>
                    <a:gd name="connsiteY497" fmla="*/ 57676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Lst>
                  <a:rect l="l" t="t" r="r" b="b"/>
                  <a:pathLst>
                    <a:path w="485860" h="89937">
                      <a:moveTo>
                        <a:pt x="32658" y="57676"/>
                      </a:moveTo>
                      <a:cubicBezTo>
                        <a:pt x="32658" y="60029"/>
                        <a:pt x="32223" y="62127"/>
                        <a:pt x="31354" y="63968"/>
                      </a:cubicBezTo>
                      <a:cubicBezTo>
                        <a:pt x="30484" y="65810"/>
                        <a:pt x="29248" y="67362"/>
                        <a:pt x="27645" y="68624"/>
                      </a:cubicBezTo>
                      <a:cubicBezTo>
                        <a:pt x="26042" y="69886"/>
                        <a:pt x="24132" y="70841"/>
                        <a:pt x="21915" y="71489"/>
                      </a:cubicBezTo>
                      <a:cubicBezTo>
                        <a:pt x="19698" y="72137"/>
                        <a:pt x="17259" y="72461"/>
                        <a:pt x="14599" y="72461"/>
                      </a:cubicBezTo>
                      <a:cubicBezTo>
                        <a:pt x="12962" y="72461"/>
                        <a:pt x="11402" y="72333"/>
                        <a:pt x="9918" y="72077"/>
                      </a:cubicBezTo>
                      <a:cubicBezTo>
                        <a:pt x="8434" y="71821"/>
                        <a:pt x="7104" y="71497"/>
                        <a:pt x="5927" y="71105"/>
                      </a:cubicBezTo>
                      <a:cubicBezTo>
                        <a:pt x="4751" y="70713"/>
                        <a:pt x="3753" y="70304"/>
                        <a:pt x="2935" y="69877"/>
                      </a:cubicBezTo>
                      <a:cubicBezTo>
                        <a:pt x="2116" y="69451"/>
                        <a:pt x="1519" y="69067"/>
                        <a:pt x="1144" y="68726"/>
                      </a:cubicBezTo>
                      <a:cubicBezTo>
                        <a:pt x="769" y="68385"/>
                        <a:pt x="496" y="67908"/>
                        <a:pt x="325" y="67294"/>
                      </a:cubicBezTo>
                      <a:cubicBezTo>
                        <a:pt x="155" y="66680"/>
                        <a:pt x="70" y="65844"/>
                        <a:pt x="70" y="64787"/>
                      </a:cubicBezTo>
                      <a:cubicBezTo>
                        <a:pt x="70" y="64139"/>
                        <a:pt x="104" y="63593"/>
                        <a:pt x="172" y="63150"/>
                      </a:cubicBezTo>
                      <a:cubicBezTo>
                        <a:pt x="240" y="62706"/>
                        <a:pt x="325" y="62348"/>
                        <a:pt x="428" y="62075"/>
                      </a:cubicBezTo>
                      <a:cubicBezTo>
                        <a:pt x="530" y="61803"/>
                        <a:pt x="675" y="61606"/>
                        <a:pt x="863" y="61487"/>
                      </a:cubicBezTo>
                      <a:cubicBezTo>
                        <a:pt x="1050" y="61368"/>
                        <a:pt x="1263" y="61308"/>
                        <a:pt x="1502" y="61308"/>
                      </a:cubicBezTo>
                      <a:cubicBezTo>
                        <a:pt x="1877" y="61308"/>
                        <a:pt x="2431" y="61538"/>
                        <a:pt x="3165" y="61999"/>
                      </a:cubicBezTo>
                      <a:cubicBezTo>
                        <a:pt x="3898" y="62459"/>
                        <a:pt x="4802" y="62962"/>
                        <a:pt x="5876" y="63508"/>
                      </a:cubicBezTo>
                      <a:cubicBezTo>
                        <a:pt x="6951" y="64054"/>
                        <a:pt x="8221" y="64557"/>
                        <a:pt x="9688" y="65017"/>
                      </a:cubicBezTo>
                      <a:cubicBezTo>
                        <a:pt x="11154" y="65478"/>
                        <a:pt x="12842" y="65708"/>
                        <a:pt x="14752" y="65708"/>
                      </a:cubicBezTo>
                      <a:cubicBezTo>
                        <a:pt x="16185" y="65708"/>
                        <a:pt x="17481" y="65554"/>
                        <a:pt x="18641" y="65247"/>
                      </a:cubicBezTo>
                      <a:cubicBezTo>
                        <a:pt x="19800" y="64940"/>
                        <a:pt x="20806" y="64488"/>
                        <a:pt x="21659" y="63892"/>
                      </a:cubicBezTo>
                      <a:cubicBezTo>
                        <a:pt x="22512" y="63295"/>
                        <a:pt x="23168" y="62536"/>
                        <a:pt x="23629" y="61615"/>
                      </a:cubicBezTo>
                      <a:cubicBezTo>
                        <a:pt x="24089" y="60694"/>
                        <a:pt x="24319" y="59603"/>
                        <a:pt x="24319" y="58341"/>
                      </a:cubicBezTo>
                      <a:cubicBezTo>
                        <a:pt x="24319" y="57045"/>
                        <a:pt x="23987" y="55953"/>
                        <a:pt x="23322" y="55067"/>
                      </a:cubicBezTo>
                      <a:cubicBezTo>
                        <a:pt x="22657" y="54180"/>
                        <a:pt x="21778" y="53395"/>
                        <a:pt x="20687" y="52713"/>
                      </a:cubicBezTo>
                      <a:cubicBezTo>
                        <a:pt x="19596" y="52031"/>
                        <a:pt x="18368" y="51426"/>
                        <a:pt x="17003" y="50897"/>
                      </a:cubicBezTo>
                      <a:cubicBezTo>
                        <a:pt x="15639" y="50369"/>
                        <a:pt x="14232" y="49814"/>
                        <a:pt x="12783" y="49234"/>
                      </a:cubicBezTo>
                      <a:cubicBezTo>
                        <a:pt x="11333" y="48655"/>
                        <a:pt x="9918" y="47998"/>
                        <a:pt x="8537" y="47265"/>
                      </a:cubicBezTo>
                      <a:cubicBezTo>
                        <a:pt x="7155" y="46532"/>
                        <a:pt x="5919" y="45636"/>
                        <a:pt x="4827" y="44579"/>
                      </a:cubicBezTo>
                      <a:cubicBezTo>
                        <a:pt x="3736" y="43522"/>
                        <a:pt x="2858" y="42260"/>
                        <a:pt x="2193" y="40793"/>
                      </a:cubicBezTo>
                      <a:cubicBezTo>
                        <a:pt x="1528" y="39327"/>
                        <a:pt x="1195" y="37570"/>
                        <a:pt x="1195" y="35524"/>
                      </a:cubicBezTo>
                      <a:cubicBezTo>
                        <a:pt x="1195" y="33716"/>
                        <a:pt x="1545" y="31985"/>
                        <a:pt x="2244" y="30331"/>
                      </a:cubicBezTo>
                      <a:cubicBezTo>
                        <a:pt x="2943" y="28677"/>
                        <a:pt x="3992" y="27228"/>
                        <a:pt x="5390" y="25983"/>
                      </a:cubicBezTo>
                      <a:cubicBezTo>
                        <a:pt x="6789" y="24738"/>
                        <a:pt x="8537" y="23740"/>
                        <a:pt x="10634" y="22990"/>
                      </a:cubicBezTo>
                      <a:cubicBezTo>
                        <a:pt x="12732" y="22240"/>
                        <a:pt x="15179" y="21864"/>
                        <a:pt x="17975" y="21864"/>
                      </a:cubicBezTo>
                      <a:cubicBezTo>
                        <a:pt x="19203" y="21864"/>
                        <a:pt x="20431" y="21967"/>
                        <a:pt x="21659" y="22171"/>
                      </a:cubicBezTo>
                      <a:cubicBezTo>
                        <a:pt x="22887" y="22376"/>
                        <a:pt x="23995" y="22632"/>
                        <a:pt x="24984" y="22939"/>
                      </a:cubicBezTo>
                      <a:cubicBezTo>
                        <a:pt x="25973" y="23246"/>
                        <a:pt x="26818" y="23578"/>
                        <a:pt x="27517" y="23936"/>
                      </a:cubicBezTo>
                      <a:cubicBezTo>
                        <a:pt x="28216" y="24294"/>
                        <a:pt x="28745" y="24610"/>
                        <a:pt x="29103" y="24883"/>
                      </a:cubicBezTo>
                      <a:cubicBezTo>
                        <a:pt x="29461" y="25156"/>
                        <a:pt x="29700" y="25394"/>
                        <a:pt x="29819" y="25599"/>
                      </a:cubicBezTo>
                      <a:cubicBezTo>
                        <a:pt x="29938" y="25804"/>
                        <a:pt x="30024" y="26034"/>
                        <a:pt x="30075" y="26290"/>
                      </a:cubicBezTo>
                      <a:cubicBezTo>
                        <a:pt x="30126" y="26545"/>
                        <a:pt x="30177" y="26861"/>
                        <a:pt x="30228" y="27236"/>
                      </a:cubicBezTo>
                      <a:cubicBezTo>
                        <a:pt x="30279" y="27611"/>
                        <a:pt x="30305" y="28072"/>
                        <a:pt x="30305" y="28617"/>
                      </a:cubicBezTo>
                      <a:cubicBezTo>
                        <a:pt x="30305" y="29197"/>
                        <a:pt x="30279" y="29700"/>
                        <a:pt x="30228" y="30127"/>
                      </a:cubicBezTo>
                      <a:cubicBezTo>
                        <a:pt x="30177" y="30553"/>
                        <a:pt x="30092" y="30902"/>
                        <a:pt x="29972" y="31175"/>
                      </a:cubicBezTo>
                      <a:cubicBezTo>
                        <a:pt x="29853" y="31448"/>
                        <a:pt x="29708" y="31644"/>
                        <a:pt x="29538" y="31764"/>
                      </a:cubicBezTo>
                      <a:cubicBezTo>
                        <a:pt x="29367" y="31883"/>
                        <a:pt x="29179" y="31943"/>
                        <a:pt x="28975" y="31943"/>
                      </a:cubicBezTo>
                      <a:cubicBezTo>
                        <a:pt x="28668" y="31943"/>
                        <a:pt x="28224" y="31755"/>
                        <a:pt x="27645" y="31380"/>
                      </a:cubicBezTo>
                      <a:cubicBezTo>
                        <a:pt x="27065" y="31005"/>
                        <a:pt x="26315" y="30604"/>
                        <a:pt x="25394" y="30178"/>
                      </a:cubicBezTo>
                      <a:cubicBezTo>
                        <a:pt x="24473" y="29751"/>
                        <a:pt x="23390" y="29351"/>
                        <a:pt x="22145" y="28975"/>
                      </a:cubicBezTo>
                      <a:cubicBezTo>
                        <a:pt x="20900" y="28600"/>
                        <a:pt x="19476" y="28413"/>
                        <a:pt x="17873" y="28413"/>
                      </a:cubicBezTo>
                      <a:cubicBezTo>
                        <a:pt x="16441" y="28413"/>
                        <a:pt x="15179" y="28575"/>
                        <a:pt x="14087" y="28899"/>
                      </a:cubicBezTo>
                      <a:cubicBezTo>
                        <a:pt x="12996" y="29223"/>
                        <a:pt x="12101" y="29683"/>
                        <a:pt x="11402" y="30280"/>
                      </a:cubicBezTo>
                      <a:cubicBezTo>
                        <a:pt x="10702" y="30877"/>
                        <a:pt x="10174" y="31585"/>
                        <a:pt x="9816" y="32403"/>
                      </a:cubicBezTo>
                      <a:cubicBezTo>
                        <a:pt x="9457" y="33222"/>
                        <a:pt x="9278" y="34108"/>
                        <a:pt x="9278" y="35063"/>
                      </a:cubicBezTo>
                      <a:cubicBezTo>
                        <a:pt x="9278" y="36394"/>
                        <a:pt x="9619" y="37511"/>
                        <a:pt x="10302" y="38414"/>
                      </a:cubicBezTo>
                      <a:cubicBezTo>
                        <a:pt x="10984" y="39318"/>
                        <a:pt x="11870" y="40111"/>
                        <a:pt x="12962" y="40793"/>
                      </a:cubicBezTo>
                      <a:cubicBezTo>
                        <a:pt x="14053" y="41475"/>
                        <a:pt x="15298" y="42089"/>
                        <a:pt x="16696" y="42635"/>
                      </a:cubicBezTo>
                      <a:cubicBezTo>
                        <a:pt x="18095" y="43181"/>
                        <a:pt x="19519" y="43743"/>
                        <a:pt x="20968" y="44323"/>
                      </a:cubicBezTo>
                      <a:cubicBezTo>
                        <a:pt x="22418" y="44903"/>
                        <a:pt x="23850" y="45551"/>
                        <a:pt x="25266" y="46267"/>
                      </a:cubicBezTo>
                      <a:cubicBezTo>
                        <a:pt x="26681" y="46984"/>
                        <a:pt x="27935" y="47853"/>
                        <a:pt x="29026" y="48876"/>
                      </a:cubicBezTo>
                      <a:cubicBezTo>
                        <a:pt x="30117" y="49900"/>
                        <a:pt x="30996" y="51127"/>
                        <a:pt x="31661" y="52560"/>
                      </a:cubicBezTo>
                      <a:cubicBezTo>
                        <a:pt x="32326" y="53992"/>
                        <a:pt x="32658" y="55698"/>
                        <a:pt x="32658" y="57676"/>
                      </a:cubicBezTo>
                      <a:close/>
                      <a:moveTo>
                        <a:pt x="67225" y="66833"/>
                      </a:moveTo>
                      <a:cubicBezTo>
                        <a:pt x="67225" y="67822"/>
                        <a:pt x="67156" y="68607"/>
                        <a:pt x="67020" y="69187"/>
                      </a:cubicBezTo>
                      <a:cubicBezTo>
                        <a:pt x="66884" y="69766"/>
                        <a:pt x="66679" y="70193"/>
                        <a:pt x="66406" y="70466"/>
                      </a:cubicBezTo>
                      <a:cubicBezTo>
                        <a:pt x="66133" y="70738"/>
                        <a:pt x="65724" y="70994"/>
                        <a:pt x="65178" y="71233"/>
                      </a:cubicBezTo>
                      <a:cubicBezTo>
                        <a:pt x="64632" y="71472"/>
                        <a:pt x="64010" y="71668"/>
                        <a:pt x="63311" y="71821"/>
                      </a:cubicBezTo>
                      <a:cubicBezTo>
                        <a:pt x="62612" y="71975"/>
                        <a:pt x="61870" y="72103"/>
                        <a:pt x="61085" y="72205"/>
                      </a:cubicBezTo>
                      <a:cubicBezTo>
                        <a:pt x="60301" y="72307"/>
                        <a:pt x="59516" y="72358"/>
                        <a:pt x="58732" y="72358"/>
                      </a:cubicBezTo>
                      <a:cubicBezTo>
                        <a:pt x="56345" y="72358"/>
                        <a:pt x="54298" y="72043"/>
                        <a:pt x="52593" y="71412"/>
                      </a:cubicBezTo>
                      <a:cubicBezTo>
                        <a:pt x="50888" y="70781"/>
                        <a:pt x="49489" y="69826"/>
                        <a:pt x="48398" y="68547"/>
                      </a:cubicBezTo>
                      <a:cubicBezTo>
                        <a:pt x="47306" y="67268"/>
                        <a:pt x="46513" y="65648"/>
                        <a:pt x="46019" y="63687"/>
                      </a:cubicBezTo>
                      <a:cubicBezTo>
                        <a:pt x="45524" y="61726"/>
                        <a:pt x="45277" y="59415"/>
                        <a:pt x="45277" y="56755"/>
                      </a:cubicBezTo>
                      <a:lnTo>
                        <a:pt x="45277" y="29845"/>
                      </a:lnTo>
                      <a:lnTo>
                        <a:pt x="38831" y="29845"/>
                      </a:lnTo>
                      <a:cubicBezTo>
                        <a:pt x="38319" y="29845"/>
                        <a:pt x="37910" y="29572"/>
                        <a:pt x="37603" y="29027"/>
                      </a:cubicBezTo>
                      <a:cubicBezTo>
                        <a:pt x="37296" y="28481"/>
                        <a:pt x="37143" y="27594"/>
                        <a:pt x="37143" y="26366"/>
                      </a:cubicBezTo>
                      <a:cubicBezTo>
                        <a:pt x="37143" y="25718"/>
                        <a:pt x="37185" y="25173"/>
                        <a:pt x="37271" y="24729"/>
                      </a:cubicBezTo>
                      <a:cubicBezTo>
                        <a:pt x="37356" y="24286"/>
                        <a:pt x="37467" y="23919"/>
                        <a:pt x="37603" y="23629"/>
                      </a:cubicBezTo>
                      <a:cubicBezTo>
                        <a:pt x="37740" y="23339"/>
                        <a:pt x="37919" y="23135"/>
                        <a:pt x="38140" y="23015"/>
                      </a:cubicBezTo>
                      <a:cubicBezTo>
                        <a:pt x="38362" y="22896"/>
                        <a:pt x="38609" y="22836"/>
                        <a:pt x="38882" y="22836"/>
                      </a:cubicBezTo>
                      <a:lnTo>
                        <a:pt x="45277" y="22836"/>
                      </a:lnTo>
                      <a:lnTo>
                        <a:pt x="45277" y="11888"/>
                      </a:lnTo>
                      <a:cubicBezTo>
                        <a:pt x="45277" y="11650"/>
                        <a:pt x="45337" y="11428"/>
                        <a:pt x="45456" y="11223"/>
                      </a:cubicBezTo>
                      <a:cubicBezTo>
                        <a:pt x="45576" y="11019"/>
                        <a:pt x="45797" y="10840"/>
                        <a:pt x="46121" y="10686"/>
                      </a:cubicBezTo>
                      <a:cubicBezTo>
                        <a:pt x="46445" y="10533"/>
                        <a:pt x="46880" y="10422"/>
                        <a:pt x="47426" y="10353"/>
                      </a:cubicBezTo>
                      <a:cubicBezTo>
                        <a:pt x="47972" y="10285"/>
                        <a:pt x="48654" y="10251"/>
                        <a:pt x="49472" y="10251"/>
                      </a:cubicBezTo>
                      <a:cubicBezTo>
                        <a:pt x="50325" y="10251"/>
                        <a:pt x="51024" y="10285"/>
                        <a:pt x="51570" y="10353"/>
                      </a:cubicBezTo>
                      <a:cubicBezTo>
                        <a:pt x="52115" y="10422"/>
                        <a:pt x="52542" y="10533"/>
                        <a:pt x="52849" y="10686"/>
                      </a:cubicBezTo>
                      <a:cubicBezTo>
                        <a:pt x="53156" y="10840"/>
                        <a:pt x="53377" y="11019"/>
                        <a:pt x="53514" y="11223"/>
                      </a:cubicBezTo>
                      <a:cubicBezTo>
                        <a:pt x="53650" y="11428"/>
                        <a:pt x="53718" y="11650"/>
                        <a:pt x="53718" y="11888"/>
                      </a:cubicBezTo>
                      <a:lnTo>
                        <a:pt x="53718" y="22836"/>
                      </a:lnTo>
                      <a:lnTo>
                        <a:pt x="65536" y="22836"/>
                      </a:lnTo>
                      <a:cubicBezTo>
                        <a:pt x="65809" y="22836"/>
                        <a:pt x="66048" y="22896"/>
                        <a:pt x="66253" y="23015"/>
                      </a:cubicBezTo>
                      <a:cubicBezTo>
                        <a:pt x="66457" y="23135"/>
                        <a:pt x="66636" y="23339"/>
                        <a:pt x="66790" y="23629"/>
                      </a:cubicBezTo>
                      <a:cubicBezTo>
                        <a:pt x="66943" y="23919"/>
                        <a:pt x="67054" y="24286"/>
                        <a:pt x="67122" y="24729"/>
                      </a:cubicBezTo>
                      <a:cubicBezTo>
                        <a:pt x="67191" y="25173"/>
                        <a:pt x="67225" y="25718"/>
                        <a:pt x="67225" y="26366"/>
                      </a:cubicBezTo>
                      <a:cubicBezTo>
                        <a:pt x="67225" y="27594"/>
                        <a:pt x="67071" y="28481"/>
                        <a:pt x="66764" y="29027"/>
                      </a:cubicBezTo>
                      <a:cubicBezTo>
                        <a:pt x="66457" y="29572"/>
                        <a:pt x="66048" y="29845"/>
                        <a:pt x="65536" y="29845"/>
                      </a:cubicBezTo>
                      <a:lnTo>
                        <a:pt x="53718" y="29845"/>
                      </a:lnTo>
                      <a:lnTo>
                        <a:pt x="53718" y="55527"/>
                      </a:lnTo>
                      <a:cubicBezTo>
                        <a:pt x="53718" y="58699"/>
                        <a:pt x="54187" y="61095"/>
                        <a:pt x="55125" y="62715"/>
                      </a:cubicBezTo>
                      <a:cubicBezTo>
                        <a:pt x="56063" y="64335"/>
                        <a:pt x="57743" y="65145"/>
                        <a:pt x="60165" y="65145"/>
                      </a:cubicBezTo>
                      <a:cubicBezTo>
                        <a:pt x="60949" y="65145"/>
                        <a:pt x="61648" y="65068"/>
                        <a:pt x="62262" y="64915"/>
                      </a:cubicBezTo>
                      <a:cubicBezTo>
                        <a:pt x="62876" y="64761"/>
                        <a:pt x="63422" y="64599"/>
                        <a:pt x="63899" y="64429"/>
                      </a:cubicBezTo>
                      <a:cubicBezTo>
                        <a:pt x="64377" y="64258"/>
                        <a:pt x="64786" y="64096"/>
                        <a:pt x="65127" y="63943"/>
                      </a:cubicBezTo>
                      <a:cubicBezTo>
                        <a:pt x="65468" y="63789"/>
                        <a:pt x="65775" y="63713"/>
                        <a:pt x="66048" y="63713"/>
                      </a:cubicBezTo>
                      <a:cubicBezTo>
                        <a:pt x="66218" y="63713"/>
                        <a:pt x="66380" y="63755"/>
                        <a:pt x="66534" y="63840"/>
                      </a:cubicBezTo>
                      <a:cubicBezTo>
                        <a:pt x="66687" y="63926"/>
                        <a:pt x="66807" y="64088"/>
                        <a:pt x="66892" y="64326"/>
                      </a:cubicBezTo>
                      <a:cubicBezTo>
                        <a:pt x="66977" y="64565"/>
                        <a:pt x="67054" y="64889"/>
                        <a:pt x="67122" y="65299"/>
                      </a:cubicBezTo>
                      <a:cubicBezTo>
                        <a:pt x="67191" y="65708"/>
                        <a:pt x="67225" y="66219"/>
                        <a:pt x="67225" y="66833"/>
                      </a:cubicBezTo>
                      <a:close/>
                      <a:moveTo>
                        <a:pt x="98984" y="71489"/>
                      </a:moveTo>
                      <a:lnTo>
                        <a:pt x="92844" y="88422"/>
                      </a:lnTo>
                      <a:cubicBezTo>
                        <a:pt x="92640" y="88968"/>
                        <a:pt x="92120" y="89386"/>
                        <a:pt x="91284" y="89676"/>
                      </a:cubicBezTo>
                      <a:cubicBezTo>
                        <a:pt x="90449" y="89966"/>
                        <a:pt x="89178" y="90111"/>
                        <a:pt x="87473" y="90111"/>
                      </a:cubicBezTo>
                      <a:cubicBezTo>
                        <a:pt x="86586" y="90111"/>
                        <a:pt x="85870" y="90068"/>
                        <a:pt x="85324" y="89983"/>
                      </a:cubicBezTo>
                      <a:cubicBezTo>
                        <a:pt x="84779" y="89898"/>
                        <a:pt x="84361" y="89753"/>
                        <a:pt x="84071" y="89548"/>
                      </a:cubicBezTo>
                      <a:cubicBezTo>
                        <a:pt x="83781" y="89343"/>
                        <a:pt x="83619" y="89071"/>
                        <a:pt x="83585" y="88729"/>
                      </a:cubicBezTo>
                      <a:cubicBezTo>
                        <a:pt x="83551" y="88388"/>
                        <a:pt x="83636" y="87979"/>
                        <a:pt x="83841" y="87502"/>
                      </a:cubicBezTo>
                      <a:lnTo>
                        <a:pt x="90184" y="71489"/>
                      </a:lnTo>
                      <a:cubicBezTo>
                        <a:pt x="89877" y="71352"/>
                        <a:pt x="89588" y="71131"/>
                        <a:pt x="89315" y="70824"/>
                      </a:cubicBezTo>
                      <a:cubicBezTo>
                        <a:pt x="89042" y="70517"/>
                        <a:pt x="88854" y="70193"/>
                        <a:pt x="88752" y="69852"/>
                      </a:cubicBezTo>
                      <a:lnTo>
                        <a:pt x="72330" y="25855"/>
                      </a:lnTo>
                      <a:cubicBezTo>
                        <a:pt x="72057" y="25139"/>
                        <a:pt x="71920" y="24576"/>
                        <a:pt x="71920" y="24167"/>
                      </a:cubicBezTo>
                      <a:cubicBezTo>
                        <a:pt x="71920" y="23757"/>
                        <a:pt x="72057" y="23433"/>
                        <a:pt x="72330" y="23194"/>
                      </a:cubicBezTo>
                      <a:cubicBezTo>
                        <a:pt x="72603" y="22956"/>
                        <a:pt x="73046" y="22794"/>
                        <a:pt x="73660" y="22708"/>
                      </a:cubicBezTo>
                      <a:cubicBezTo>
                        <a:pt x="74274" y="22623"/>
                        <a:pt x="75092" y="22581"/>
                        <a:pt x="76116" y="22581"/>
                      </a:cubicBezTo>
                      <a:cubicBezTo>
                        <a:pt x="77139" y="22581"/>
                        <a:pt x="77940" y="22606"/>
                        <a:pt x="78520" y="22657"/>
                      </a:cubicBezTo>
                      <a:cubicBezTo>
                        <a:pt x="79100" y="22708"/>
                        <a:pt x="79560" y="22802"/>
                        <a:pt x="79901" y="22939"/>
                      </a:cubicBezTo>
                      <a:cubicBezTo>
                        <a:pt x="80242" y="23075"/>
                        <a:pt x="80490" y="23271"/>
                        <a:pt x="80643" y="23527"/>
                      </a:cubicBezTo>
                      <a:cubicBezTo>
                        <a:pt x="80797" y="23783"/>
                        <a:pt x="80959" y="24132"/>
                        <a:pt x="81129" y="24576"/>
                      </a:cubicBezTo>
                      <a:lnTo>
                        <a:pt x="94277" y="61513"/>
                      </a:lnTo>
                      <a:lnTo>
                        <a:pt x="94430" y="61513"/>
                      </a:lnTo>
                      <a:lnTo>
                        <a:pt x="107119" y="24371"/>
                      </a:lnTo>
                      <a:cubicBezTo>
                        <a:pt x="107322" y="23723"/>
                        <a:pt x="107570" y="23305"/>
                        <a:pt x="107860" y="23118"/>
                      </a:cubicBezTo>
                      <a:cubicBezTo>
                        <a:pt x="108150" y="22930"/>
                        <a:pt x="108585" y="22794"/>
                        <a:pt x="109165" y="22708"/>
                      </a:cubicBezTo>
                      <a:cubicBezTo>
                        <a:pt x="109745" y="22623"/>
                        <a:pt x="110580" y="22581"/>
                        <a:pt x="111672" y="22581"/>
                      </a:cubicBezTo>
                      <a:cubicBezTo>
                        <a:pt x="112627" y="22581"/>
                        <a:pt x="113411" y="22623"/>
                        <a:pt x="114025" y="22708"/>
                      </a:cubicBezTo>
                      <a:cubicBezTo>
                        <a:pt x="114639" y="22794"/>
                        <a:pt x="115091" y="22956"/>
                        <a:pt x="115381" y="23194"/>
                      </a:cubicBezTo>
                      <a:cubicBezTo>
                        <a:pt x="115670" y="23433"/>
                        <a:pt x="115815" y="23757"/>
                        <a:pt x="115815" y="24167"/>
                      </a:cubicBezTo>
                      <a:cubicBezTo>
                        <a:pt x="115815" y="24576"/>
                        <a:pt x="115713" y="25087"/>
                        <a:pt x="115508" y="25701"/>
                      </a:cubicBezTo>
                      <a:close/>
                      <a:moveTo>
                        <a:pt x="133083" y="70210"/>
                      </a:moveTo>
                      <a:cubicBezTo>
                        <a:pt x="133083" y="70483"/>
                        <a:pt x="133014" y="70713"/>
                        <a:pt x="132878" y="70900"/>
                      </a:cubicBezTo>
                      <a:cubicBezTo>
                        <a:pt x="132742" y="71088"/>
                        <a:pt x="132520" y="71250"/>
                        <a:pt x="132213" y="71386"/>
                      </a:cubicBezTo>
                      <a:cubicBezTo>
                        <a:pt x="131906" y="71523"/>
                        <a:pt x="131480" y="71625"/>
                        <a:pt x="130934" y="71693"/>
                      </a:cubicBezTo>
                      <a:cubicBezTo>
                        <a:pt x="130388" y="71762"/>
                        <a:pt x="129689" y="71796"/>
                        <a:pt x="128837" y="71796"/>
                      </a:cubicBezTo>
                      <a:cubicBezTo>
                        <a:pt x="128017" y="71796"/>
                        <a:pt x="127335" y="71762"/>
                        <a:pt x="126790" y="71693"/>
                      </a:cubicBezTo>
                      <a:cubicBezTo>
                        <a:pt x="126244" y="71625"/>
                        <a:pt x="125810" y="71523"/>
                        <a:pt x="125486" y="71386"/>
                      </a:cubicBezTo>
                      <a:cubicBezTo>
                        <a:pt x="125162" y="71250"/>
                        <a:pt x="124940" y="71088"/>
                        <a:pt x="124820" y="70900"/>
                      </a:cubicBezTo>
                      <a:cubicBezTo>
                        <a:pt x="124701" y="70713"/>
                        <a:pt x="124641" y="70483"/>
                        <a:pt x="124641" y="70210"/>
                      </a:cubicBezTo>
                      <a:lnTo>
                        <a:pt x="124641" y="1861"/>
                      </a:lnTo>
                      <a:cubicBezTo>
                        <a:pt x="124641" y="1588"/>
                        <a:pt x="124701" y="1349"/>
                        <a:pt x="124820" y="1145"/>
                      </a:cubicBezTo>
                      <a:cubicBezTo>
                        <a:pt x="124940" y="940"/>
                        <a:pt x="125162" y="770"/>
                        <a:pt x="125486" y="633"/>
                      </a:cubicBezTo>
                      <a:cubicBezTo>
                        <a:pt x="125810" y="497"/>
                        <a:pt x="126244" y="394"/>
                        <a:pt x="126790" y="326"/>
                      </a:cubicBezTo>
                      <a:cubicBezTo>
                        <a:pt x="127335" y="258"/>
                        <a:pt x="128017" y="224"/>
                        <a:pt x="128837" y="224"/>
                      </a:cubicBezTo>
                      <a:cubicBezTo>
                        <a:pt x="129689" y="224"/>
                        <a:pt x="130388" y="258"/>
                        <a:pt x="130934" y="326"/>
                      </a:cubicBezTo>
                      <a:cubicBezTo>
                        <a:pt x="131480" y="394"/>
                        <a:pt x="131906" y="497"/>
                        <a:pt x="132213" y="633"/>
                      </a:cubicBezTo>
                      <a:cubicBezTo>
                        <a:pt x="132520" y="770"/>
                        <a:pt x="132742" y="940"/>
                        <a:pt x="132878" y="1145"/>
                      </a:cubicBezTo>
                      <a:cubicBezTo>
                        <a:pt x="133014" y="1349"/>
                        <a:pt x="133083" y="1588"/>
                        <a:pt x="133083" y="1861"/>
                      </a:cubicBezTo>
                      <a:close/>
                      <a:moveTo>
                        <a:pt x="187744" y="45193"/>
                      </a:moveTo>
                      <a:cubicBezTo>
                        <a:pt x="187744" y="46523"/>
                        <a:pt x="187411" y="47469"/>
                        <a:pt x="186742" y="48032"/>
                      </a:cubicBezTo>
                      <a:cubicBezTo>
                        <a:pt x="186074" y="48595"/>
                        <a:pt x="185312" y="48876"/>
                        <a:pt x="184455" y="48876"/>
                      </a:cubicBezTo>
                      <a:lnTo>
                        <a:pt x="154132" y="48876"/>
                      </a:lnTo>
                      <a:cubicBezTo>
                        <a:pt x="154132" y="51434"/>
                        <a:pt x="154389" y="53737"/>
                        <a:pt x="154904" y="55783"/>
                      </a:cubicBezTo>
                      <a:cubicBezTo>
                        <a:pt x="155417" y="57829"/>
                        <a:pt x="156274" y="59586"/>
                        <a:pt x="157474" y="61052"/>
                      </a:cubicBezTo>
                      <a:cubicBezTo>
                        <a:pt x="158674" y="62519"/>
                        <a:pt x="160233" y="63644"/>
                        <a:pt x="162152" y="64429"/>
                      </a:cubicBezTo>
                      <a:cubicBezTo>
                        <a:pt x="164071" y="65213"/>
                        <a:pt x="166419" y="65605"/>
                        <a:pt x="169195" y="65605"/>
                      </a:cubicBezTo>
                      <a:cubicBezTo>
                        <a:pt x="171389" y="65605"/>
                        <a:pt x="173342" y="65426"/>
                        <a:pt x="175056" y="65068"/>
                      </a:cubicBezTo>
                      <a:cubicBezTo>
                        <a:pt x="176769" y="64710"/>
                        <a:pt x="178251" y="64309"/>
                        <a:pt x="179503" y="63866"/>
                      </a:cubicBezTo>
                      <a:cubicBezTo>
                        <a:pt x="180754" y="63423"/>
                        <a:pt x="181781" y="63022"/>
                        <a:pt x="182587" y="62664"/>
                      </a:cubicBezTo>
                      <a:cubicBezTo>
                        <a:pt x="183393" y="62306"/>
                        <a:pt x="184002" y="62127"/>
                        <a:pt x="184413" y="62127"/>
                      </a:cubicBezTo>
                      <a:cubicBezTo>
                        <a:pt x="184652" y="62127"/>
                        <a:pt x="184866" y="62186"/>
                        <a:pt x="185055" y="62306"/>
                      </a:cubicBezTo>
                      <a:cubicBezTo>
                        <a:pt x="185244" y="62425"/>
                        <a:pt x="185388" y="62604"/>
                        <a:pt x="185491" y="62843"/>
                      </a:cubicBezTo>
                      <a:cubicBezTo>
                        <a:pt x="185594" y="63082"/>
                        <a:pt x="185671" y="63414"/>
                        <a:pt x="185723" y="63840"/>
                      </a:cubicBezTo>
                      <a:cubicBezTo>
                        <a:pt x="185774" y="64267"/>
                        <a:pt x="185800" y="64787"/>
                        <a:pt x="185800" y="65401"/>
                      </a:cubicBezTo>
                      <a:cubicBezTo>
                        <a:pt x="185800" y="65844"/>
                        <a:pt x="185784" y="66228"/>
                        <a:pt x="185749" y="66552"/>
                      </a:cubicBezTo>
                      <a:cubicBezTo>
                        <a:pt x="185715" y="66876"/>
                        <a:pt x="185672" y="67166"/>
                        <a:pt x="185621" y="67422"/>
                      </a:cubicBezTo>
                      <a:cubicBezTo>
                        <a:pt x="185570" y="67677"/>
                        <a:pt x="185485" y="67908"/>
                        <a:pt x="185366" y="68112"/>
                      </a:cubicBezTo>
                      <a:cubicBezTo>
                        <a:pt x="185246" y="68317"/>
                        <a:pt x="185092" y="68513"/>
                        <a:pt x="184905" y="68701"/>
                      </a:cubicBezTo>
                      <a:cubicBezTo>
                        <a:pt x="184718" y="68888"/>
                        <a:pt x="184164" y="69195"/>
                        <a:pt x="183242" y="69621"/>
                      </a:cubicBezTo>
                      <a:cubicBezTo>
                        <a:pt x="182321" y="70048"/>
                        <a:pt x="181128" y="70466"/>
                        <a:pt x="179661" y="70875"/>
                      </a:cubicBezTo>
                      <a:cubicBezTo>
                        <a:pt x="178194" y="71284"/>
                        <a:pt x="176498" y="71651"/>
                        <a:pt x="174571" y="71975"/>
                      </a:cubicBezTo>
                      <a:cubicBezTo>
                        <a:pt x="172644" y="72299"/>
                        <a:pt x="170588" y="72461"/>
                        <a:pt x="168406" y="72461"/>
                      </a:cubicBezTo>
                      <a:cubicBezTo>
                        <a:pt x="164620" y="72461"/>
                        <a:pt x="161304" y="71932"/>
                        <a:pt x="158456" y="70875"/>
                      </a:cubicBezTo>
                      <a:cubicBezTo>
                        <a:pt x="155608" y="69818"/>
                        <a:pt x="153212" y="68249"/>
                        <a:pt x="151268" y="66168"/>
                      </a:cubicBezTo>
                      <a:cubicBezTo>
                        <a:pt x="149324" y="64088"/>
                        <a:pt x="147857" y="61479"/>
                        <a:pt x="146867" y="58341"/>
                      </a:cubicBezTo>
                      <a:cubicBezTo>
                        <a:pt x="145879" y="55203"/>
                        <a:pt x="145384" y="51554"/>
                        <a:pt x="145384" y="47393"/>
                      </a:cubicBezTo>
                      <a:cubicBezTo>
                        <a:pt x="145384" y="43436"/>
                        <a:pt x="145896" y="39881"/>
                        <a:pt x="146919" y="36726"/>
                      </a:cubicBezTo>
                      <a:cubicBezTo>
                        <a:pt x="147942" y="33571"/>
                        <a:pt x="149417" y="30894"/>
                        <a:pt x="151344" y="28694"/>
                      </a:cubicBezTo>
                      <a:cubicBezTo>
                        <a:pt x="153271" y="26494"/>
                        <a:pt x="155599" y="24806"/>
                        <a:pt x="158328" y="23629"/>
                      </a:cubicBezTo>
                      <a:cubicBezTo>
                        <a:pt x="161056" y="22453"/>
                        <a:pt x="164109" y="21864"/>
                        <a:pt x="167485" y="21864"/>
                      </a:cubicBezTo>
                      <a:cubicBezTo>
                        <a:pt x="171100" y="21864"/>
                        <a:pt x="174178" y="22444"/>
                        <a:pt x="176720" y="23604"/>
                      </a:cubicBezTo>
                      <a:cubicBezTo>
                        <a:pt x="179260" y="24763"/>
                        <a:pt x="181350" y="26324"/>
                        <a:pt x="182986" y="28285"/>
                      </a:cubicBezTo>
                      <a:cubicBezTo>
                        <a:pt x="184624" y="30246"/>
                        <a:pt x="185826" y="32548"/>
                        <a:pt x="186593" y="35191"/>
                      </a:cubicBezTo>
                      <a:cubicBezTo>
                        <a:pt x="187361" y="37835"/>
                        <a:pt x="187744" y="40657"/>
                        <a:pt x="187744" y="43658"/>
                      </a:cubicBezTo>
                      <a:close/>
                      <a:moveTo>
                        <a:pt x="179251" y="42686"/>
                      </a:moveTo>
                      <a:cubicBezTo>
                        <a:pt x="179354" y="38252"/>
                        <a:pt x="178368" y="34774"/>
                        <a:pt x="176292" y="32250"/>
                      </a:cubicBezTo>
                      <a:cubicBezTo>
                        <a:pt x="174217" y="29726"/>
                        <a:pt x="171136" y="28464"/>
                        <a:pt x="167053" y="28464"/>
                      </a:cubicBezTo>
                      <a:cubicBezTo>
                        <a:pt x="164959" y="28464"/>
                        <a:pt x="163124" y="28856"/>
                        <a:pt x="161545" y="29641"/>
                      </a:cubicBezTo>
                      <a:cubicBezTo>
                        <a:pt x="159966" y="30425"/>
                        <a:pt x="158645" y="31465"/>
                        <a:pt x="157581" y="32761"/>
                      </a:cubicBezTo>
                      <a:cubicBezTo>
                        <a:pt x="156517" y="34057"/>
                        <a:pt x="155694" y="35566"/>
                        <a:pt x="155110" y="37289"/>
                      </a:cubicBezTo>
                      <a:cubicBezTo>
                        <a:pt x="154527" y="39011"/>
                        <a:pt x="154202" y="40810"/>
                        <a:pt x="154132" y="42686"/>
                      </a:cubicBezTo>
                      <a:close/>
                      <a:moveTo>
                        <a:pt x="262332" y="26264"/>
                      </a:moveTo>
                      <a:cubicBezTo>
                        <a:pt x="262332" y="27458"/>
                        <a:pt x="262170" y="28319"/>
                        <a:pt x="261846" y="28848"/>
                      </a:cubicBezTo>
                      <a:cubicBezTo>
                        <a:pt x="261522" y="29376"/>
                        <a:pt x="261105" y="29641"/>
                        <a:pt x="260593" y="29641"/>
                      </a:cubicBezTo>
                      <a:lnTo>
                        <a:pt x="253993" y="29641"/>
                      </a:lnTo>
                      <a:cubicBezTo>
                        <a:pt x="255187" y="30868"/>
                        <a:pt x="256022" y="32224"/>
                        <a:pt x="256500" y="33708"/>
                      </a:cubicBezTo>
                      <a:cubicBezTo>
                        <a:pt x="256977" y="35191"/>
                        <a:pt x="257216" y="36735"/>
                        <a:pt x="257216" y="38338"/>
                      </a:cubicBezTo>
                      <a:cubicBezTo>
                        <a:pt x="257216" y="40998"/>
                        <a:pt x="256790" y="43351"/>
                        <a:pt x="255937" y="45398"/>
                      </a:cubicBezTo>
                      <a:cubicBezTo>
                        <a:pt x="255085" y="47444"/>
                        <a:pt x="253866" y="49175"/>
                        <a:pt x="252280" y="50590"/>
                      </a:cubicBezTo>
                      <a:cubicBezTo>
                        <a:pt x="250693" y="52006"/>
                        <a:pt x="248809" y="53089"/>
                        <a:pt x="246626" y="53839"/>
                      </a:cubicBezTo>
                      <a:cubicBezTo>
                        <a:pt x="244443" y="54589"/>
                        <a:pt x="242021" y="54964"/>
                        <a:pt x="239362" y="54964"/>
                      </a:cubicBezTo>
                      <a:cubicBezTo>
                        <a:pt x="237485" y="54964"/>
                        <a:pt x="235703" y="54717"/>
                        <a:pt x="234015" y="54223"/>
                      </a:cubicBezTo>
                      <a:cubicBezTo>
                        <a:pt x="232327" y="53728"/>
                        <a:pt x="231023" y="53106"/>
                        <a:pt x="230102" y="52355"/>
                      </a:cubicBezTo>
                      <a:cubicBezTo>
                        <a:pt x="229487" y="52969"/>
                        <a:pt x="228984" y="53668"/>
                        <a:pt x="228592" y="54453"/>
                      </a:cubicBezTo>
                      <a:cubicBezTo>
                        <a:pt x="228200" y="55237"/>
                        <a:pt x="228004" y="56141"/>
                        <a:pt x="228004" y="57164"/>
                      </a:cubicBezTo>
                      <a:cubicBezTo>
                        <a:pt x="228004" y="58358"/>
                        <a:pt x="228559" y="59347"/>
                        <a:pt x="229666" y="60131"/>
                      </a:cubicBezTo>
                      <a:cubicBezTo>
                        <a:pt x="230775" y="60916"/>
                        <a:pt x="232250" y="61342"/>
                        <a:pt x="234092" y="61410"/>
                      </a:cubicBezTo>
                      <a:lnTo>
                        <a:pt x="246114" y="61922"/>
                      </a:lnTo>
                      <a:cubicBezTo>
                        <a:pt x="248399" y="61990"/>
                        <a:pt x="250498" y="62306"/>
                        <a:pt x="252407" y="62868"/>
                      </a:cubicBezTo>
                      <a:cubicBezTo>
                        <a:pt x="254317" y="63431"/>
                        <a:pt x="255972" y="64233"/>
                        <a:pt x="257370" y="65273"/>
                      </a:cubicBezTo>
                      <a:cubicBezTo>
                        <a:pt x="258768" y="66313"/>
                        <a:pt x="259860" y="67592"/>
                        <a:pt x="260644" y="69110"/>
                      </a:cubicBezTo>
                      <a:cubicBezTo>
                        <a:pt x="261428" y="70628"/>
                        <a:pt x="261821" y="72393"/>
                        <a:pt x="261821" y="74405"/>
                      </a:cubicBezTo>
                      <a:cubicBezTo>
                        <a:pt x="261821" y="76519"/>
                        <a:pt x="261377" y="78532"/>
                        <a:pt x="260490" y="80442"/>
                      </a:cubicBezTo>
                      <a:cubicBezTo>
                        <a:pt x="259603" y="82352"/>
                        <a:pt x="258248" y="84031"/>
                        <a:pt x="256423" y="85481"/>
                      </a:cubicBezTo>
                      <a:cubicBezTo>
                        <a:pt x="254598" y="86930"/>
                        <a:pt x="252271" y="88073"/>
                        <a:pt x="249440" y="88909"/>
                      </a:cubicBezTo>
                      <a:cubicBezTo>
                        <a:pt x="246609" y="89744"/>
                        <a:pt x="243266" y="90162"/>
                        <a:pt x="239412" y="90162"/>
                      </a:cubicBezTo>
                      <a:cubicBezTo>
                        <a:pt x="235695" y="90162"/>
                        <a:pt x="232531" y="89846"/>
                        <a:pt x="229923" y="89215"/>
                      </a:cubicBezTo>
                      <a:cubicBezTo>
                        <a:pt x="227314" y="88584"/>
                        <a:pt x="225173" y="87723"/>
                        <a:pt x="223502" y="86632"/>
                      </a:cubicBezTo>
                      <a:cubicBezTo>
                        <a:pt x="221831" y="85541"/>
                        <a:pt x="220619" y="84236"/>
                        <a:pt x="219870" y="82718"/>
                      </a:cubicBezTo>
                      <a:cubicBezTo>
                        <a:pt x="219119" y="81200"/>
                        <a:pt x="218744" y="79555"/>
                        <a:pt x="218744" y="77781"/>
                      </a:cubicBezTo>
                      <a:cubicBezTo>
                        <a:pt x="218744" y="76656"/>
                        <a:pt x="218880" y="75564"/>
                        <a:pt x="219154" y="74507"/>
                      </a:cubicBezTo>
                      <a:cubicBezTo>
                        <a:pt x="219426" y="73450"/>
                        <a:pt x="219844" y="72444"/>
                        <a:pt x="220407" y="71489"/>
                      </a:cubicBezTo>
                      <a:cubicBezTo>
                        <a:pt x="220969" y="70534"/>
                        <a:pt x="221668" y="69621"/>
                        <a:pt x="222504" y="68752"/>
                      </a:cubicBezTo>
                      <a:cubicBezTo>
                        <a:pt x="223340" y="67882"/>
                        <a:pt x="224304" y="67021"/>
                        <a:pt x="225394" y="66168"/>
                      </a:cubicBezTo>
                      <a:cubicBezTo>
                        <a:pt x="223724" y="65316"/>
                        <a:pt x="222487" y="64241"/>
                        <a:pt x="221685" y="62945"/>
                      </a:cubicBezTo>
                      <a:cubicBezTo>
                        <a:pt x="220884" y="61649"/>
                        <a:pt x="220483" y="60251"/>
                        <a:pt x="220483" y="58750"/>
                      </a:cubicBezTo>
                      <a:cubicBezTo>
                        <a:pt x="220483" y="56670"/>
                        <a:pt x="220910" y="54811"/>
                        <a:pt x="221762" y="53174"/>
                      </a:cubicBezTo>
                      <a:cubicBezTo>
                        <a:pt x="222615" y="51537"/>
                        <a:pt x="223672" y="50070"/>
                        <a:pt x="224934" y="48774"/>
                      </a:cubicBezTo>
                      <a:cubicBezTo>
                        <a:pt x="223877" y="47512"/>
                        <a:pt x="223042" y="46088"/>
                        <a:pt x="222427" y="44502"/>
                      </a:cubicBezTo>
                      <a:cubicBezTo>
                        <a:pt x="221814" y="42916"/>
                        <a:pt x="221506" y="40998"/>
                        <a:pt x="221506" y="38747"/>
                      </a:cubicBezTo>
                      <a:cubicBezTo>
                        <a:pt x="221506" y="36121"/>
                        <a:pt x="221950" y="33767"/>
                        <a:pt x="222837" y="31687"/>
                      </a:cubicBezTo>
                      <a:cubicBezTo>
                        <a:pt x="223724" y="29606"/>
                        <a:pt x="224951" y="27850"/>
                        <a:pt x="226520" y="26418"/>
                      </a:cubicBezTo>
                      <a:cubicBezTo>
                        <a:pt x="228089" y="24985"/>
                        <a:pt x="229974" y="23885"/>
                        <a:pt x="232173" y="23118"/>
                      </a:cubicBezTo>
                      <a:cubicBezTo>
                        <a:pt x="234374" y="22350"/>
                        <a:pt x="236769" y="21967"/>
                        <a:pt x="239362" y="21967"/>
                      </a:cubicBezTo>
                      <a:cubicBezTo>
                        <a:pt x="240760" y="21967"/>
                        <a:pt x="242064" y="22043"/>
                        <a:pt x="243275" y="22197"/>
                      </a:cubicBezTo>
                      <a:cubicBezTo>
                        <a:pt x="244486" y="22350"/>
                        <a:pt x="245620" y="22563"/>
                        <a:pt x="246677" y="22836"/>
                      </a:cubicBezTo>
                      <a:lnTo>
                        <a:pt x="260593" y="22836"/>
                      </a:lnTo>
                      <a:cubicBezTo>
                        <a:pt x="261172" y="22836"/>
                        <a:pt x="261607" y="23118"/>
                        <a:pt x="261897" y="23680"/>
                      </a:cubicBezTo>
                      <a:cubicBezTo>
                        <a:pt x="262188" y="24243"/>
                        <a:pt x="262332" y="25104"/>
                        <a:pt x="262332" y="26264"/>
                      </a:cubicBezTo>
                      <a:close/>
                      <a:moveTo>
                        <a:pt x="249133" y="38389"/>
                      </a:moveTo>
                      <a:cubicBezTo>
                        <a:pt x="249133" y="35251"/>
                        <a:pt x="248272" y="32804"/>
                        <a:pt x="246549" y="31047"/>
                      </a:cubicBezTo>
                      <a:cubicBezTo>
                        <a:pt x="244827" y="29291"/>
                        <a:pt x="242379" y="28413"/>
                        <a:pt x="239208" y="28413"/>
                      </a:cubicBezTo>
                      <a:cubicBezTo>
                        <a:pt x="237571" y="28413"/>
                        <a:pt x="236147" y="28686"/>
                        <a:pt x="234937" y="29231"/>
                      </a:cubicBezTo>
                      <a:cubicBezTo>
                        <a:pt x="233725" y="29777"/>
                        <a:pt x="232719" y="30527"/>
                        <a:pt x="231918" y="31482"/>
                      </a:cubicBezTo>
                      <a:cubicBezTo>
                        <a:pt x="231116" y="32437"/>
                        <a:pt x="230519" y="33537"/>
                        <a:pt x="230127" y="34782"/>
                      </a:cubicBezTo>
                      <a:cubicBezTo>
                        <a:pt x="229735" y="36027"/>
                        <a:pt x="229539" y="37331"/>
                        <a:pt x="229539" y="38696"/>
                      </a:cubicBezTo>
                      <a:cubicBezTo>
                        <a:pt x="229539" y="41731"/>
                        <a:pt x="230400" y="44119"/>
                        <a:pt x="232122" y="45858"/>
                      </a:cubicBezTo>
                      <a:cubicBezTo>
                        <a:pt x="233845" y="47597"/>
                        <a:pt x="236258" y="48467"/>
                        <a:pt x="239362" y="48467"/>
                      </a:cubicBezTo>
                      <a:cubicBezTo>
                        <a:pt x="241033" y="48467"/>
                        <a:pt x="242482" y="48203"/>
                        <a:pt x="243710" y="47674"/>
                      </a:cubicBezTo>
                      <a:cubicBezTo>
                        <a:pt x="244938" y="47145"/>
                        <a:pt x="245952" y="46412"/>
                        <a:pt x="246754" y="45474"/>
                      </a:cubicBezTo>
                      <a:cubicBezTo>
                        <a:pt x="247555" y="44536"/>
                        <a:pt x="248152" y="43454"/>
                        <a:pt x="248545" y="42226"/>
                      </a:cubicBezTo>
                      <a:cubicBezTo>
                        <a:pt x="248936" y="40998"/>
                        <a:pt x="249133" y="39719"/>
                        <a:pt x="249133" y="38389"/>
                      </a:cubicBezTo>
                      <a:close/>
                      <a:moveTo>
                        <a:pt x="253379" y="74865"/>
                      </a:moveTo>
                      <a:cubicBezTo>
                        <a:pt x="253379" y="72887"/>
                        <a:pt x="252569" y="71361"/>
                        <a:pt x="250949" y="70287"/>
                      </a:cubicBezTo>
                      <a:cubicBezTo>
                        <a:pt x="249329" y="69212"/>
                        <a:pt x="247138" y="68641"/>
                        <a:pt x="244375" y="68573"/>
                      </a:cubicBezTo>
                      <a:lnTo>
                        <a:pt x="232455" y="68163"/>
                      </a:lnTo>
                      <a:cubicBezTo>
                        <a:pt x="231364" y="69016"/>
                        <a:pt x="230468" y="69826"/>
                        <a:pt x="229769" y="70593"/>
                      </a:cubicBezTo>
                      <a:cubicBezTo>
                        <a:pt x="229070" y="71361"/>
                        <a:pt x="228516" y="72094"/>
                        <a:pt x="228106" y="72793"/>
                      </a:cubicBezTo>
                      <a:cubicBezTo>
                        <a:pt x="227697" y="73493"/>
                        <a:pt x="227416" y="74183"/>
                        <a:pt x="227262" y="74865"/>
                      </a:cubicBezTo>
                      <a:cubicBezTo>
                        <a:pt x="227109" y="75547"/>
                        <a:pt x="227032" y="76247"/>
                        <a:pt x="227032" y="76963"/>
                      </a:cubicBezTo>
                      <a:cubicBezTo>
                        <a:pt x="227032" y="79180"/>
                        <a:pt x="228158" y="80859"/>
                        <a:pt x="230408" y="82002"/>
                      </a:cubicBezTo>
                      <a:cubicBezTo>
                        <a:pt x="232659" y="83145"/>
                        <a:pt x="235798" y="83716"/>
                        <a:pt x="239822" y="83716"/>
                      </a:cubicBezTo>
                      <a:cubicBezTo>
                        <a:pt x="242379" y="83716"/>
                        <a:pt x="244520" y="83469"/>
                        <a:pt x="246243" y="82974"/>
                      </a:cubicBezTo>
                      <a:cubicBezTo>
                        <a:pt x="247965" y="82479"/>
                        <a:pt x="249355" y="81823"/>
                        <a:pt x="250412" y="81004"/>
                      </a:cubicBezTo>
                      <a:cubicBezTo>
                        <a:pt x="251469" y="80186"/>
                        <a:pt x="252228" y="79248"/>
                        <a:pt x="252688" y="78191"/>
                      </a:cubicBezTo>
                      <a:cubicBezTo>
                        <a:pt x="253149" y="77133"/>
                        <a:pt x="253379" y="76025"/>
                        <a:pt x="253379" y="74865"/>
                      </a:cubicBezTo>
                      <a:close/>
                      <a:moveTo>
                        <a:pt x="311921" y="70210"/>
                      </a:moveTo>
                      <a:cubicBezTo>
                        <a:pt x="311921" y="70483"/>
                        <a:pt x="311861" y="70713"/>
                        <a:pt x="311742" y="70900"/>
                      </a:cubicBezTo>
                      <a:cubicBezTo>
                        <a:pt x="311623" y="71088"/>
                        <a:pt x="311410" y="71250"/>
                        <a:pt x="311103" y="71386"/>
                      </a:cubicBezTo>
                      <a:cubicBezTo>
                        <a:pt x="310796" y="71523"/>
                        <a:pt x="310395" y="71625"/>
                        <a:pt x="309900" y="71693"/>
                      </a:cubicBezTo>
                      <a:cubicBezTo>
                        <a:pt x="309406" y="71762"/>
                        <a:pt x="308801" y="71796"/>
                        <a:pt x="308085" y="71796"/>
                      </a:cubicBezTo>
                      <a:cubicBezTo>
                        <a:pt x="307300" y="71796"/>
                        <a:pt x="306661" y="71762"/>
                        <a:pt x="306165" y="71693"/>
                      </a:cubicBezTo>
                      <a:cubicBezTo>
                        <a:pt x="305671" y="71625"/>
                        <a:pt x="305279" y="71523"/>
                        <a:pt x="304989" y="71386"/>
                      </a:cubicBezTo>
                      <a:cubicBezTo>
                        <a:pt x="304700" y="71250"/>
                        <a:pt x="304503" y="71088"/>
                        <a:pt x="304400" y="70900"/>
                      </a:cubicBezTo>
                      <a:cubicBezTo>
                        <a:pt x="304299" y="70713"/>
                        <a:pt x="304247" y="70483"/>
                        <a:pt x="304247" y="70210"/>
                      </a:cubicBezTo>
                      <a:lnTo>
                        <a:pt x="304247" y="64122"/>
                      </a:lnTo>
                      <a:cubicBezTo>
                        <a:pt x="301621" y="67021"/>
                        <a:pt x="299029" y="69135"/>
                        <a:pt x="296471" y="70466"/>
                      </a:cubicBezTo>
                      <a:cubicBezTo>
                        <a:pt x="293913" y="71796"/>
                        <a:pt x="291321" y="72461"/>
                        <a:pt x="288695" y="72461"/>
                      </a:cubicBezTo>
                      <a:cubicBezTo>
                        <a:pt x="285625" y="72461"/>
                        <a:pt x="283042" y="71949"/>
                        <a:pt x="280944" y="70926"/>
                      </a:cubicBezTo>
                      <a:cubicBezTo>
                        <a:pt x="278847" y="69903"/>
                        <a:pt x="277149" y="68513"/>
                        <a:pt x="275854" y="66757"/>
                      </a:cubicBezTo>
                      <a:cubicBezTo>
                        <a:pt x="274558" y="65000"/>
                        <a:pt x="273628" y="62954"/>
                        <a:pt x="273065" y="60617"/>
                      </a:cubicBezTo>
                      <a:cubicBezTo>
                        <a:pt x="272503" y="58281"/>
                        <a:pt x="272221" y="55442"/>
                        <a:pt x="272221" y="52099"/>
                      </a:cubicBezTo>
                      <a:lnTo>
                        <a:pt x="272221" y="24167"/>
                      </a:lnTo>
                      <a:cubicBezTo>
                        <a:pt x="272221" y="23894"/>
                        <a:pt x="272281" y="23663"/>
                        <a:pt x="272400" y="23476"/>
                      </a:cubicBezTo>
                      <a:cubicBezTo>
                        <a:pt x="272520" y="23288"/>
                        <a:pt x="272750" y="23118"/>
                        <a:pt x="273091" y="22964"/>
                      </a:cubicBezTo>
                      <a:cubicBezTo>
                        <a:pt x="273432" y="22811"/>
                        <a:pt x="273876" y="22708"/>
                        <a:pt x="274421" y="22657"/>
                      </a:cubicBezTo>
                      <a:cubicBezTo>
                        <a:pt x="274967" y="22606"/>
                        <a:pt x="275649" y="22581"/>
                        <a:pt x="276467" y="22581"/>
                      </a:cubicBezTo>
                      <a:cubicBezTo>
                        <a:pt x="277287" y="22581"/>
                        <a:pt x="277969" y="22606"/>
                        <a:pt x="278514" y="22657"/>
                      </a:cubicBezTo>
                      <a:cubicBezTo>
                        <a:pt x="279060" y="22708"/>
                        <a:pt x="279494" y="22811"/>
                        <a:pt x="279818" y="22964"/>
                      </a:cubicBezTo>
                      <a:cubicBezTo>
                        <a:pt x="280142" y="23118"/>
                        <a:pt x="280373" y="23288"/>
                        <a:pt x="280509" y="23476"/>
                      </a:cubicBezTo>
                      <a:cubicBezTo>
                        <a:pt x="280646" y="23663"/>
                        <a:pt x="280714" y="23894"/>
                        <a:pt x="280714" y="24167"/>
                      </a:cubicBezTo>
                      <a:lnTo>
                        <a:pt x="280714" y="50974"/>
                      </a:lnTo>
                      <a:cubicBezTo>
                        <a:pt x="280714" y="53668"/>
                        <a:pt x="280910" y="55826"/>
                        <a:pt x="281302" y="57446"/>
                      </a:cubicBezTo>
                      <a:cubicBezTo>
                        <a:pt x="281695" y="59066"/>
                        <a:pt x="282291" y="60447"/>
                        <a:pt x="283093" y="61589"/>
                      </a:cubicBezTo>
                      <a:cubicBezTo>
                        <a:pt x="283894" y="62732"/>
                        <a:pt x="284909" y="63619"/>
                        <a:pt x="286137" y="64250"/>
                      </a:cubicBezTo>
                      <a:cubicBezTo>
                        <a:pt x="287365" y="64881"/>
                        <a:pt x="288798" y="65196"/>
                        <a:pt x="290434" y="65196"/>
                      </a:cubicBezTo>
                      <a:cubicBezTo>
                        <a:pt x="292548" y="65196"/>
                        <a:pt x="294654" y="64446"/>
                        <a:pt x="296753" y="62945"/>
                      </a:cubicBezTo>
                      <a:cubicBezTo>
                        <a:pt x="298850" y="61445"/>
                        <a:pt x="301075" y="59245"/>
                        <a:pt x="303429" y="56346"/>
                      </a:cubicBezTo>
                      <a:lnTo>
                        <a:pt x="303429" y="24167"/>
                      </a:lnTo>
                      <a:cubicBezTo>
                        <a:pt x="303429" y="23894"/>
                        <a:pt x="303489" y="23663"/>
                        <a:pt x="303608" y="23476"/>
                      </a:cubicBezTo>
                      <a:cubicBezTo>
                        <a:pt x="303727" y="23288"/>
                        <a:pt x="303958" y="23118"/>
                        <a:pt x="304299" y="22964"/>
                      </a:cubicBezTo>
                      <a:cubicBezTo>
                        <a:pt x="304640" y="22811"/>
                        <a:pt x="305075" y="22708"/>
                        <a:pt x="305603" y="22657"/>
                      </a:cubicBezTo>
                      <a:cubicBezTo>
                        <a:pt x="306132" y="22606"/>
                        <a:pt x="306823" y="22581"/>
                        <a:pt x="307675" y="22581"/>
                      </a:cubicBezTo>
                      <a:cubicBezTo>
                        <a:pt x="308493" y="22581"/>
                        <a:pt x="309175" y="22606"/>
                        <a:pt x="309721" y="22657"/>
                      </a:cubicBezTo>
                      <a:cubicBezTo>
                        <a:pt x="310267" y="22708"/>
                        <a:pt x="310694" y="22811"/>
                        <a:pt x="311000" y="22964"/>
                      </a:cubicBezTo>
                      <a:cubicBezTo>
                        <a:pt x="311307" y="23118"/>
                        <a:pt x="311538" y="23288"/>
                        <a:pt x="311691" y="23476"/>
                      </a:cubicBezTo>
                      <a:cubicBezTo>
                        <a:pt x="311844" y="23663"/>
                        <a:pt x="311921" y="23894"/>
                        <a:pt x="311921" y="24167"/>
                      </a:cubicBezTo>
                      <a:close/>
                      <a:moveTo>
                        <a:pt x="335489" y="70210"/>
                      </a:moveTo>
                      <a:cubicBezTo>
                        <a:pt x="335489" y="70483"/>
                        <a:pt x="335421" y="70713"/>
                        <a:pt x="335284" y="70900"/>
                      </a:cubicBezTo>
                      <a:cubicBezTo>
                        <a:pt x="335148" y="71088"/>
                        <a:pt x="334926" y="71250"/>
                        <a:pt x="334619" y="71386"/>
                      </a:cubicBezTo>
                      <a:cubicBezTo>
                        <a:pt x="334312" y="71523"/>
                        <a:pt x="333886" y="71625"/>
                        <a:pt x="333340" y="71693"/>
                      </a:cubicBezTo>
                      <a:cubicBezTo>
                        <a:pt x="332794" y="71762"/>
                        <a:pt x="332095" y="71796"/>
                        <a:pt x="331243" y="71796"/>
                      </a:cubicBezTo>
                      <a:cubicBezTo>
                        <a:pt x="330424" y="71796"/>
                        <a:pt x="329742" y="71762"/>
                        <a:pt x="329196" y="71693"/>
                      </a:cubicBezTo>
                      <a:cubicBezTo>
                        <a:pt x="328650" y="71625"/>
                        <a:pt x="328216" y="71523"/>
                        <a:pt x="327892" y="71386"/>
                      </a:cubicBezTo>
                      <a:cubicBezTo>
                        <a:pt x="327568" y="71250"/>
                        <a:pt x="327346" y="71088"/>
                        <a:pt x="327226" y="70900"/>
                      </a:cubicBezTo>
                      <a:cubicBezTo>
                        <a:pt x="327107" y="70713"/>
                        <a:pt x="327047" y="70483"/>
                        <a:pt x="327047" y="70210"/>
                      </a:cubicBezTo>
                      <a:lnTo>
                        <a:pt x="327047" y="24167"/>
                      </a:lnTo>
                      <a:cubicBezTo>
                        <a:pt x="327047" y="23928"/>
                        <a:pt x="327107" y="23706"/>
                        <a:pt x="327226" y="23501"/>
                      </a:cubicBezTo>
                      <a:cubicBezTo>
                        <a:pt x="327346" y="23297"/>
                        <a:pt x="327568" y="23126"/>
                        <a:pt x="327892" y="22990"/>
                      </a:cubicBezTo>
                      <a:cubicBezTo>
                        <a:pt x="328216" y="22853"/>
                        <a:pt x="328650" y="22751"/>
                        <a:pt x="329196" y="22683"/>
                      </a:cubicBezTo>
                      <a:cubicBezTo>
                        <a:pt x="329742" y="22615"/>
                        <a:pt x="330424" y="22581"/>
                        <a:pt x="331243" y="22581"/>
                      </a:cubicBezTo>
                      <a:cubicBezTo>
                        <a:pt x="332095" y="22581"/>
                        <a:pt x="332794" y="22615"/>
                        <a:pt x="333340" y="22683"/>
                      </a:cubicBezTo>
                      <a:cubicBezTo>
                        <a:pt x="333886" y="22751"/>
                        <a:pt x="334312" y="22853"/>
                        <a:pt x="334619" y="22990"/>
                      </a:cubicBezTo>
                      <a:cubicBezTo>
                        <a:pt x="334926" y="23126"/>
                        <a:pt x="335148" y="23297"/>
                        <a:pt x="335284" y="23501"/>
                      </a:cubicBezTo>
                      <a:cubicBezTo>
                        <a:pt x="335421" y="23706"/>
                        <a:pt x="335489" y="23928"/>
                        <a:pt x="335489" y="24167"/>
                      </a:cubicBezTo>
                      <a:close/>
                      <a:moveTo>
                        <a:pt x="336461" y="8614"/>
                      </a:moveTo>
                      <a:cubicBezTo>
                        <a:pt x="336461" y="10592"/>
                        <a:pt x="336085" y="11939"/>
                        <a:pt x="335336" y="12656"/>
                      </a:cubicBezTo>
                      <a:cubicBezTo>
                        <a:pt x="334585" y="13372"/>
                        <a:pt x="333204" y="13730"/>
                        <a:pt x="331191" y="13730"/>
                      </a:cubicBezTo>
                      <a:cubicBezTo>
                        <a:pt x="329213" y="13730"/>
                        <a:pt x="327858" y="13380"/>
                        <a:pt x="327124" y="12681"/>
                      </a:cubicBezTo>
                      <a:cubicBezTo>
                        <a:pt x="326391" y="11982"/>
                        <a:pt x="326024" y="10660"/>
                        <a:pt x="326024" y="8716"/>
                      </a:cubicBezTo>
                      <a:cubicBezTo>
                        <a:pt x="326024" y="6738"/>
                        <a:pt x="326399" y="5391"/>
                        <a:pt x="327150" y="4675"/>
                      </a:cubicBezTo>
                      <a:cubicBezTo>
                        <a:pt x="327901" y="3959"/>
                        <a:pt x="329282" y="3600"/>
                        <a:pt x="331293" y="3600"/>
                      </a:cubicBezTo>
                      <a:cubicBezTo>
                        <a:pt x="333272" y="3600"/>
                        <a:pt x="334628" y="3950"/>
                        <a:pt x="335361" y="4649"/>
                      </a:cubicBezTo>
                      <a:cubicBezTo>
                        <a:pt x="336094" y="5348"/>
                        <a:pt x="336461" y="6670"/>
                        <a:pt x="336461" y="8614"/>
                      </a:cubicBezTo>
                      <a:close/>
                      <a:moveTo>
                        <a:pt x="390305" y="70210"/>
                      </a:moveTo>
                      <a:cubicBezTo>
                        <a:pt x="390305" y="70483"/>
                        <a:pt x="390245" y="70721"/>
                        <a:pt x="390125" y="70926"/>
                      </a:cubicBezTo>
                      <a:cubicBezTo>
                        <a:pt x="390005" y="71131"/>
                        <a:pt x="389801" y="71293"/>
                        <a:pt x="389511" y="71412"/>
                      </a:cubicBezTo>
                      <a:cubicBezTo>
                        <a:pt x="389222" y="71531"/>
                        <a:pt x="388838" y="71625"/>
                        <a:pt x="388360" y="71693"/>
                      </a:cubicBezTo>
                      <a:cubicBezTo>
                        <a:pt x="387882" y="71762"/>
                        <a:pt x="387303" y="71796"/>
                        <a:pt x="386620" y="71796"/>
                      </a:cubicBezTo>
                      <a:cubicBezTo>
                        <a:pt x="385904" y="71796"/>
                        <a:pt x="385308" y="71762"/>
                        <a:pt x="384830" y="71693"/>
                      </a:cubicBezTo>
                      <a:cubicBezTo>
                        <a:pt x="384352" y="71625"/>
                        <a:pt x="383960" y="71531"/>
                        <a:pt x="383653" y="71412"/>
                      </a:cubicBezTo>
                      <a:cubicBezTo>
                        <a:pt x="383346" y="71293"/>
                        <a:pt x="383125" y="71131"/>
                        <a:pt x="382988" y="70926"/>
                      </a:cubicBezTo>
                      <a:cubicBezTo>
                        <a:pt x="382852" y="70721"/>
                        <a:pt x="382784" y="70483"/>
                        <a:pt x="382784" y="70210"/>
                      </a:cubicBezTo>
                      <a:lnTo>
                        <a:pt x="382784" y="64122"/>
                      </a:lnTo>
                      <a:cubicBezTo>
                        <a:pt x="380362" y="66748"/>
                        <a:pt x="377847" y="68794"/>
                        <a:pt x="375238" y="70261"/>
                      </a:cubicBezTo>
                      <a:cubicBezTo>
                        <a:pt x="372628" y="71728"/>
                        <a:pt x="369772" y="72461"/>
                        <a:pt x="366668" y="72461"/>
                      </a:cubicBezTo>
                      <a:cubicBezTo>
                        <a:pt x="363292" y="72461"/>
                        <a:pt x="360410" y="71804"/>
                        <a:pt x="358022" y="70491"/>
                      </a:cubicBezTo>
                      <a:cubicBezTo>
                        <a:pt x="355634" y="69178"/>
                        <a:pt x="353699" y="67405"/>
                        <a:pt x="352216" y="65171"/>
                      </a:cubicBezTo>
                      <a:cubicBezTo>
                        <a:pt x="350732" y="62937"/>
                        <a:pt x="349649" y="60311"/>
                        <a:pt x="348967" y="57292"/>
                      </a:cubicBezTo>
                      <a:cubicBezTo>
                        <a:pt x="348285" y="54274"/>
                        <a:pt x="347944" y="51093"/>
                        <a:pt x="347944" y="47751"/>
                      </a:cubicBezTo>
                      <a:cubicBezTo>
                        <a:pt x="347944" y="43795"/>
                        <a:pt x="348371" y="40222"/>
                        <a:pt x="349223" y="37033"/>
                      </a:cubicBezTo>
                      <a:cubicBezTo>
                        <a:pt x="350076" y="33844"/>
                        <a:pt x="351338" y="31124"/>
                        <a:pt x="353008" y="28873"/>
                      </a:cubicBezTo>
                      <a:cubicBezTo>
                        <a:pt x="354680" y="26622"/>
                        <a:pt x="356752" y="24891"/>
                        <a:pt x="359224" y="23680"/>
                      </a:cubicBezTo>
                      <a:cubicBezTo>
                        <a:pt x="361697" y="22470"/>
                        <a:pt x="364554" y="21864"/>
                        <a:pt x="367794" y="21864"/>
                      </a:cubicBezTo>
                      <a:cubicBezTo>
                        <a:pt x="370489" y="21864"/>
                        <a:pt x="372953" y="22453"/>
                        <a:pt x="375186" y="23629"/>
                      </a:cubicBezTo>
                      <a:cubicBezTo>
                        <a:pt x="377420" y="24806"/>
                        <a:pt x="379629" y="26537"/>
                        <a:pt x="381812" y="28822"/>
                      </a:cubicBezTo>
                      <a:lnTo>
                        <a:pt x="381812" y="2066"/>
                      </a:lnTo>
                      <a:cubicBezTo>
                        <a:pt x="381812" y="1827"/>
                        <a:pt x="381871" y="1597"/>
                        <a:pt x="381991" y="1375"/>
                      </a:cubicBezTo>
                      <a:cubicBezTo>
                        <a:pt x="382110" y="1153"/>
                        <a:pt x="382341" y="983"/>
                        <a:pt x="382682" y="863"/>
                      </a:cubicBezTo>
                      <a:cubicBezTo>
                        <a:pt x="383023" y="744"/>
                        <a:pt x="383457" y="642"/>
                        <a:pt x="383986" y="557"/>
                      </a:cubicBezTo>
                      <a:cubicBezTo>
                        <a:pt x="384514" y="471"/>
                        <a:pt x="385189" y="429"/>
                        <a:pt x="386007" y="429"/>
                      </a:cubicBezTo>
                      <a:cubicBezTo>
                        <a:pt x="386859" y="429"/>
                        <a:pt x="387558" y="471"/>
                        <a:pt x="388104" y="557"/>
                      </a:cubicBezTo>
                      <a:cubicBezTo>
                        <a:pt x="388650" y="642"/>
                        <a:pt x="389077" y="744"/>
                        <a:pt x="389383" y="863"/>
                      </a:cubicBezTo>
                      <a:cubicBezTo>
                        <a:pt x="389690" y="983"/>
                        <a:pt x="389921" y="1153"/>
                        <a:pt x="390074" y="1375"/>
                      </a:cubicBezTo>
                      <a:cubicBezTo>
                        <a:pt x="390227" y="1597"/>
                        <a:pt x="390305" y="1827"/>
                        <a:pt x="390305" y="2066"/>
                      </a:cubicBezTo>
                      <a:close/>
                      <a:moveTo>
                        <a:pt x="381812" y="37826"/>
                      </a:moveTo>
                      <a:cubicBezTo>
                        <a:pt x="379526" y="34995"/>
                        <a:pt x="377318" y="32838"/>
                        <a:pt x="375186" y="31354"/>
                      </a:cubicBezTo>
                      <a:cubicBezTo>
                        <a:pt x="373055" y="29871"/>
                        <a:pt x="370830" y="29129"/>
                        <a:pt x="368510" y="29129"/>
                      </a:cubicBezTo>
                      <a:cubicBezTo>
                        <a:pt x="366362" y="29129"/>
                        <a:pt x="364537" y="29641"/>
                        <a:pt x="363036" y="30664"/>
                      </a:cubicBezTo>
                      <a:cubicBezTo>
                        <a:pt x="361535" y="31687"/>
                        <a:pt x="360316" y="33034"/>
                        <a:pt x="359378" y="34705"/>
                      </a:cubicBezTo>
                      <a:cubicBezTo>
                        <a:pt x="358441" y="36376"/>
                        <a:pt x="357758" y="38269"/>
                        <a:pt x="357332" y="40384"/>
                      </a:cubicBezTo>
                      <a:cubicBezTo>
                        <a:pt x="356905" y="42499"/>
                        <a:pt x="356693" y="44647"/>
                        <a:pt x="356693" y="46830"/>
                      </a:cubicBezTo>
                      <a:cubicBezTo>
                        <a:pt x="356693" y="49149"/>
                        <a:pt x="356872" y="51417"/>
                        <a:pt x="357229" y="53634"/>
                      </a:cubicBezTo>
                      <a:cubicBezTo>
                        <a:pt x="357587" y="55851"/>
                        <a:pt x="358210" y="57821"/>
                        <a:pt x="359097" y="59543"/>
                      </a:cubicBezTo>
                      <a:cubicBezTo>
                        <a:pt x="359984" y="61265"/>
                        <a:pt x="361160" y="62647"/>
                        <a:pt x="362627" y="63687"/>
                      </a:cubicBezTo>
                      <a:cubicBezTo>
                        <a:pt x="364094" y="64727"/>
                        <a:pt x="365935" y="65247"/>
                        <a:pt x="368152" y="65247"/>
                      </a:cubicBezTo>
                      <a:cubicBezTo>
                        <a:pt x="369277" y="65247"/>
                        <a:pt x="370360" y="65094"/>
                        <a:pt x="371400" y="64787"/>
                      </a:cubicBezTo>
                      <a:cubicBezTo>
                        <a:pt x="372441" y="64480"/>
                        <a:pt x="373507" y="63968"/>
                        <a:pt x="374598" y="63252"/>
                      </a:cubicBezTo>
                      <a:cubicBezTo>
                        <a:pt x="375689" y="62536"/>
                        <a:pt x="376832" y="61606"/>
                        <a:pt x="378026" y="60464"/>
                      </a:cubicBezTo>
                      <a:cubicBezTo>
                        <a:pt x="379219" y="59321"/>
                        <a:pt x="380481" y="57915"/>
                        <a:pt x="381812" y="56243"/>
                      </a:cubicBezTo>
                      <a:close/>
                      <a:moveTo>
                        <a:pt x="444721" y="45193"/>
                      </a:moveTo>
                      <a:cubicBezTo>
                        <a:pt x="444721" y="46523"/>
                        <a:pt x="444387" y="47469"/>
                        <a:pt x="443719" y="48032"/>
                      </a:cubicBezTo>
                      <a:cubicBezTo>
                        <a:pt x="443051" y="48595"/>
                        <a:pt x="442288" y="48876"/>
                        <a:pt x="441432" y="48876"/>
                      </a:cubicBezTo>
                      <a:lnTo>
                        <a:pt x="411109" y="48876"/>
                      </a:lnTo>
                      <a:cubicBezTo>
                        <a:pt x="411109" y="51434"/>
                        <a:pt x="411366" y="53737"/>
                        <a:pt x="411881" y="55783"/>
                      </a:cubicBezTo>
                      <a:cubicBezTo>
                        <a:pt x="412394" y="57829"/>
                        <a:pt x="413251" y="59586"/>
                        <a:pt x="414450" y="61052"/>
                      </a:cubicBezTo>
                      <a:cubicBezTo>
                        <a:pt x="415650" y="62519"/>
                        <a:pt x="417210" y="63644"/>
                        <a:pt x="419129" y="64429"/>
                      </a:cubicBezTo>
                      <a:cubicBezTo>
                        <a:pt x="421048" y="65213"/>
                        <a:pt x="423395" y="65605"/>
                        <a:pt x="426172" y="65605"/>
                      </a:cubicBezTo>
                      <a:cubicBezTo>
                        <a:pt x="428365" y="65605"/>
                        <a:pt x="430319" y="65426"/>
                        <a:pt x="432033" y="65068"/>
                      </a:cubicBezTo>
                      <a:cubicBezTo>
                        <a:pt x="433746" y="64710"/>
                        <a:pt x="435228" y="64309"/>
                        <a:pt x="436479" y="63866"/>
                      </a:cubicBezTo>
                      <a:cubicBezTo>
                        <a:pt x="437730" y="63423"/>
                        <a:pt x="438758" y="63022"/>
                        <a:pt x="439564" y="62664"/>
                      </a:cubicBezTo>
                      <a:cubicBezTo>
                        <a:pt x="440369" y="62306"/>
                        <a:pt x="440978" y="62127"/>
                        <a:pt x="441389" y="62127"/>
                      </a:cubicBezTo>
                      <a:cubicBezTo>
                        <a:pt x="441629" y="62127"/>
                        <a:pt x="441843" y="62186"/>
                        <a:pt x="442032" y="62306"/>
                      </a:cubicBezTo>
                      <a:cubicBezTo>
                        <a:pt x="442220" y="62425"/>
                        <a:pt x="442365" y="62604"/>
                        <a:pt x="442468" y="62843"/>
                      </a:cubicBezTo>
                      <a:cubicBezTo>
                        <a:pt x="442571" y="63082"/>
                        <a:pt x="442648" y="63414"/>
                        <a:pt x="442700" y="63840"/>
                      </a:cubicBezTo>
                      <a:cubicBezTo>
                        <a:pt x="442751" y="64267"/>
                        <a:pt x="442777" y="64787"/>
                        <a:pt x="442777" y="65401"/>
                      </a:cubicBezTo>
                      <a:cubicBezTo>
                        <a:pt x="442777" y="65844"/>
                        <a:pt x="442760" y="66228"/>
                        <a:pt x="442725" y="66552"/>
                      </a:cubicBezTo>
                      <a:cubicBezTo>
                        <a:pt x="442692" y="66876"/>
                        <a:pt x="442649" y="67166"/>
                        <a:pt x="442598" y="67422"/>
                      </a:cubicBezTo>
                      <a:cubicBezTo>
                        <a:pt x="442546" y="67677"/>
                        <a:pt x="442462" y="67908"/>
                        <a:pt x="442342" y="68112"/>
                      </a:cubicBezTo>
                      <a:cubicBezTo>
                        <a:pt x="442222" y="68317"/>
                        <a:pt x="442069" y="68513"/>
                        <a:pt x="441881" y="68701"/>
                      </a:cubicBezTo>
                      <a:cubicBezTo>
                        <a:pt x="441694" y="68888"/>
                        <a:pt x="441139" y="69195"/>
                        <a:pt x="440219" y="69621"/>
                      </a:cubicBezTo>
                      <a:cubicBezTo>
                        <a:pt x="439298" y="70048"/>
                        <a:pt x="438105" y="70466"/>
                        <a:pt x="436638" y="70875"/>
                      </a:cubicBezTo>
                      <a:cubicBezTo>
                        <a:pt x="435171" y="71284"/>
                        <a:pt x="433475" y="71651"/>
                        <a:pt x="431548" y="71975"/>
                      </a:cubicBezTo>
                      <a:cubicBezTo>
                        <a:pt x="429620" y="72299"/>
                        <a:pt x="427565" y="72461"/>
                        <a:pt x="425382" y="72461"/>
                      </a:cubicBezTo>
                      <a:cubicBezTo>
                        <a:pt x="421597" y="72461"/>
                        <a:pt x="418280" y="71932"/>
                        <a:pt x="415432" y="70875"/>
                      </a:cubicBezTo>
                      <a:cubicBezTo>
                        <a:pt x="412584" y="69818"/>
                        <a:pt x="410188" y="68249"/>
                        <a:pt x="408244" y="66168"/>
                      </a:cubicBezTo>
                      <a:cubicBezTo>
                        <a:pt x="406300" y="64088"/>
                        <a:pt x="404834" y="61479"/>
                        <a:pt x="403844" y="58341"/>
                      </a:cubicBezTo>
                      <a:cubicBezTo>
                        <a:pt x="402856" y="55203"/>
                        <a:pt x="402360" y="51554"/>
                        <a:pt x="402360" y="47393"/>
                      </a:cubicBezTo>
                      <a:cubicBezTo>
                        <a:pt x="402360" y="43436"/>
                        <a:pt x="402873" y="39881"/>
                        <a:pt x="403896" y="36726"/>
                      </a:cubicBezTo>
                      <a:cubicBezTo>
                        <a:pt x="404919" y="33571"/>
                        <a:pt x="406394" y="30894"/>
                        <a:pt x="408321" y="28694"/>
                      </a:cubicBezTo>
                      <a:cubicBezTo>
                        <a:pt x="410248" y="26494"/>
                        <a:pt x="412576" y="24806"/>
                        <a:pt x="415304" y="23629"/>
                      </a:cubicBezTo>
                      <a:cubicBezTo>
                        <a:pt x="418033" y="22453"/>
                        <a:pt x="421086" y="21864"/>
                        <a:pt x="424462" y="21864"/>
                      </a:cubicBezTo>
                      <a:cubicBezTo>
                        <a:pt x="428077" y="21864"/>
                        <a:pt x="431155" y="22444"/>
                        <a:pt x="433696" y="23604"/>
                      </a:cubicBezTo>
                      <a:cubicBezTo>
                        <a:pt x="436237" y="24763"/>
                        <a:pt x="438326" y="26324"/>
                        <a:pt x="439963" y="28285"/>
                      </a:cubicBezTo>
                      <a:cubicBezTo>
                        <a:pt x="441600" y="30246"/>
                        <a:pt x="442802" y="32548"/>
                        <a:pt x="443570" y="35191"/>
                      </a:cubicBezTo>
                      <a:cubicBezTo>
                        <a:pt x="444337" y="37835"/>
                        <a:pt x="444721" y="40657"/>
                        <a:pt x="444721" y="43658"/>
                      </a:cubicBezTo>
                      <a:close/>
                      <a:moveTo>
                        <a:pt x="436228" y="42686"/>
                      </a:moveTo>
                      <a:cubicBezTo>
                        <a:pt x="436331" y="38252"/>
                        <a:pt x="435344" y="34774"/>
                        <a:pt x="433268" y="32250"/>
                      </a:cubicBezTo>
                      <a:cubicBezTo>
                        <a:pt x="431192" y="29726"/>
                        <a:pt x="428113" y="28464"/>
                        <a:pt x="424030" y="28464"/>
                      </a:cubicBezTo>
                      <a:cubicBezTo>
                        <a:pt x="421936" y="28464"/>
                        <a:pt x="420100" y="28856"/>
                        <a:pt x="418521" y="29641"/>
                      </a:cubicBezTo>
                      <a:cubicBezTo>
                        <a:pt x="416943" y="30425"/>
                        <a:pt x="415622" y="31465"/>
                        <a:pt x="414558" y="32761"/>
                      </a:cubicBezTo>
                      <a:cubicBezTo>
                        <a:pt x="413494" y="34057"/>
                        <a:pt x="412670" y="35566"/>
                        <a:pt x="412087" y="37289"/>
                      </a:cubicBezTo>
                      <a:cubicBezTo>
                        <a:pt x="411503" y="39011"/>
                        <a:pt x="411178" y="40810"/>
                        <a:pt x="411109" y="42686"/>
                      </a:cubicBezTo>
                      <a:close/>
                      <a:moveTo>
                        <a:pt x="485930" y="57676"/>
                      </a:moveTo>
                      <a:cubicBezTo>
                        <a:pt x="485929" y="60029"/>
                        <a:pt x="485495" y="62127"/>
                        <a:pt x="484625" y="63968"/>
                      </a:cubicBezTo>
                      <a:cubicBezTo>
                        <a:pt x="483755" y="65810"/>
                        <a:pt x="482519" y="67362"/>
                        <a:pt x="480916" y="68624"/>
                      </a:cubicBezTo>
                      <a:cubicBezTo>
                        <a:pt x="479313" y="69886"/>
                        <a:pt x="477403" y="70841"/>
                        <a:pt x="475186" y="71489"/>
                      </a:cubicBezTo>
                      <a:cubicBezTo>
                        <a:pt x="472969" y="72137"/>
                        <a:pt x="470530" y="72461"/>
                        <a:pt x="467870" y="72461"/>
                      </a:cubicBezTo>
                      <a:cubicBezTo>
                        <a:pt x="466233" y="72461"/>
                        <a:pt x="464673" y="72333"/>
                        <a:pt x="463189" y="72077"/>
                      </a:cubicBezTo>
                      <a:cubicBezTo>
                        <a:pt x="461705" y="71821"/>
                        <a:pt x="460375" y="71497"/>
                        <a:pt x="459199" y="71105"/>
                      </a:cubicBezTo>
                      <a:cubicBezTo>
                        <a:pt x="458022" y="70713"/>
                        <a:pt x="457024" y="70304"/>
                        <a:pt x="456205" y="69877"/>
                      </a:cubicBezTo>
                      <a:cubicBezTo>
                        <a:pt x="455387" y="69451"/>
                        <a:pt x="454790" y="69067"/>
                        <a:pt x="454415" y="68726"/>
                      </a:cubicBezTo>
                      <a:cubicBezTo>
                        <a:pt x="454040" y="68385"/>
                        <a:pt x="453767" y="67908"/>
                        <a:pt x="453596" y="67294"/>
                      </a:cubicBezTo>
                      <a:cubicBezTo>
                        <a:pt x="453426" y="66680"/>
                        <a:pt x="453341" y="65844"/>
                        <a:pt x="453341" y="64787"/>
                      </a:cubicBezTo>
                      <a:cubicBezTo>
                        <a:pt x="453341" y="64139"/>
                        <a:pt x="453374" y="63593"/>
                        <a:pt x="453443" y="63150"/>
                      </a:cubicBezTo>
                      <a:cubicBezTo>
                        <a:pt x="453511" y="62706"/>
                        <a:pt x="453596" y="62348"/>
                        <a:pt x="453699" y="62075"/>
                      </a:cubicBezTo>
                      <a:cubicBezTo>
                        <a:pt x="453801" y="61803"/>
                        <a:pt x="453946" y="61606"/>
                        <a:pt x="454133" y="61487"/>
                      </a:cubicBezTo>
                      <a:cubicBezTo>
                        <a:pt x="454321" y="61368"/>
                        <a:pt x="454534" y="61308"/>
                        <a:pt x="454774" y="61308"/>
                      </a:cubicBezTo>
                      <a:cubicBezTo>
                        <a:pt x="455148" y="61308"/>
                        <a:pt x="455702" y="61538"/>
                        <a:pt x="456436" y="61999"/>
                      </a:cubicBezTo>
                      <a:cubicBezTo>
                        <a:pt x="457169" y="62459"/>
                        <a:pt x="458073" y="62962"/>
                        <a:pt x="459147" y="63508"/>
                      </a:cubicBezTo>
                      <a:cubicBezTo>
                        <a:pt x="460222" y="64054"/>
                        <a:pt x="461492" y="64557"/>
                        <a:pt x="462958" y="65017"/>
                      </a:cubicBezTo>
                      <a:cubicBezTo>
                        <a:pt x="464425" y="65478"/>
                        <a:pt x="466113" y="65708"/>
                        <a:pt x="468024" y="65708"/>
                      </a:cubicBezTo>
                      <a:cubicBezTo>
                        <a:pt x="469456" y="65708"/>
                        <a:pt x="470752" y="65554"/>
                        <a:pt x="471912" y="65247"/>
                      </a:cubicBezTo>
                      <a:cubicBezTo>
                        <a:pt x="473071" y="64940"/>
                        <a:pt x="474077" y="64488"/>
                        <a:pt x="474930" y="63892"/>
                      </a:cubicBezTo>
                      <a:cubicBezTo>
                        <a:pt x="475783" y="63295"/>
                        <a:pt x="476439" y="62536"/>
                        <a:pt x="476900" y="61615"/>
                      </a:cubicBezTo>
                      <a:cubicBezTo>
                        <a:pt x="477360" y="60694"/>
                        <a:pt x="477591" y="59603"/>
                        <a:pt x="477591" y="58341"/>
                      </a:cubicBezTo>
                      <a:cubicBezTo>
                        <a:pt x="477591" y="57045"/>
                        <a:pt x="477258" y="55953"/>
                        <a:pt x="476592" y="55067"/>
                      </a:cubicBezTo>
                      <a:cubicBezTo>
                        <a:pt x="475928" y="54180"/>
                        <a:pt x="475049" y="53395"/>
                        <a:pt x="473958" y="52713"/>
                      </a:cubicBezTo>
                      <a:cubicBezTo>
                        <a:pt x="472866" y="52031"/>
                        <a:pt x="471638" y="51426"/>
                        <a:pt x="470275" y="50897"/>
                      </a:cubicBezTo>
                      <a:cubicBezTo>
                        <a:pt x="468911" y="50369"/>
                        <a:pt x="467504" y="49814"/>
                        <a:pt x="466054" y="49234"/>
                      </a:cubicBezTo>
                      <a:cubicBezTo>
                        <a:pt x="464604" y="48655"/>
                        <a:pt x="463189" y="47998"/>
                        <a:pt x="461808" y="47265"/>
                      </a:cubicBezTo>
                      <a:cubicBezTo>
                        <a:pt x="460427" y="46532"/>
                        <a:pt x="459190" y="45636"/>
                        <a:pt x="458099" y="44579"/>
                      </a:cubicBezTo>
                      <a:cubicBezTo>
                        <a:pt x="457007" y="43522"/>
                        <a:pt x="456129" y="42260"/>
                        <a:pt x="455464" y="40793"/>
                      </a:cubicBezTo>
                      <a:cubicBezTo>
                        <a:pt x="454798" y="39327"/>
                        <a:pt x="454466" y="37570"/>
                        <a:pt x="454466" y="35524"/>
                      </a:cubicBezTo>
                      <a:cubicBezTo>
                        <a:pt x="454466" y="33716"/>
                        <a:pt x="454815" y="31985"/>
                        <a:pt x="455515" y="30331"/>
                      </a:cubicBezTo>
                      <a:cubicBezTo>
                        <a:pt x="456214" y="28677"/>
                        <a:pt x="457262" y="27228"/>
                        <a:pt x="458662" y="25983"/>
                      </a:cubicBezTo>
                      <a:cubicBezTo>
                        <a:pt x="460060" y="24738"/>
                        <a:pt x="461808" y="23740"/>
                        <a:pt x="463905" y="22990"/>
                      </a:cubicBezTo>
                      <a:cubicBezTo>
                        <a:pt x="466003" y="22240"/>
                        <a:pt x="468450" y="21864"/>
                        <a:pt x="471246" y="21864"/>
                      </a:cubicBezTo>
                      <a:cubicBezTo>
                        <a:pt x="472474" y="21864"/>
                        <a:pt x="473703" y="21967"/>
                        <a:pt x="474930" y="22171"/>
                      </a:cubicBezTo>
                      <a:cubicBezTo>
                        <a:pt x="476158" y="22376"/>
                        <a:pt x="477266" y="22632"/>
                        <a:pt x="478256" y="22939"/>
                      </a:cubicBezTo>
                      <a:cubicBezTo>
                        <a:pt x="479244" y="23246"/>
                        <a:pt x="480088" y="23578"/>
                        <a:pt x="480788" y="23936"/>
                      </a:cubicBezTo>
                      <a:cubicBezTo>
                        <a:pt x="481487" y="24294"/>
                        <a:pt x="482016" y="24610"/>
                        <a:pt x="482374" y="24883"/>
                      </a:cubicBezTo>
                      <a:cubicBezTo>
                        <a:pt x="482732" y="25156"/>
                        <a:pt x="482970" y="25394"/>
                        <a:pt x="483090" y="25599"/>
                      </a:cubicBezTo>
                      <a:cubicBezTo>
                        <a:pt x="483209" y="25804"/>
                        <a:pt x="483294" y="26034"/>
                        <a:pt x="483346" y="26290"/>
                      </a:cubicBezTo>
                      <a:cubicBezTo>
                        <a:pt x="483397" y="26545"/>
                        <a:pt x="483449" y="26861"/>
                        <a:pt x="483499" y="27236"/>
                      </a:cubicBezTo>
                      <a:cubicBezTo>
                        <a:pt x="483550" y="27611"/>
                        <a:pt x="483576" y="28072"/>
                        <a:pt x="483576" y="28617"/>
                      </a:cubicBezTo>
                      <a:cubicBezTo>
                        <a:pt x="483576" y="29197"/>
                        <a:pt x="483550" y="29700"/>
                        <a:pt x="483499" y="30127"/>
                      </a:cubicBezTo>
                      <a:cubicBezTo>
                        <a:pt x="483449" y="30553"/>
                        <a:pt x="483363" y="30902"/>
                        <a:pt x="483244" y="31175"/>
                      </a:cubicBezTo>
                      <a:cubicBezTo>
                        <a:pt x="483124" y="31448"/>
                        <a:pt x="482979" y="31644"/>
                        <a:pt x="482808" y="31764"/>
                      </a:cubicBezTo>
                      <a:cubicBezTo>
                        <a:pt x="482638" y="31883"/>
                        <a:pt x="482450" y="31943"/>
                        <a:pt x="482246" y="31943"/>
                      </a:cubicBezTo>
                      <a:cubicBezTo>
                        <a:pt x="481939" y="31943"/>
                        <a:pt x="481496" y="31755"/>
                        <a:pt x="480916" y="31380"/>
                      </a:cubicBezTo>
                      <a:cubicBezTo>
                        <a:pt x="480336" y="31005"/>
                        <a:pt x="479585" y="30604"/>
                        <a:pt x="478665" y="30178"/>
                      </a:cubicBezTo>
                      <a:cubicBezTo>
                        <a:pt x="477744" y="29751"/>
                        <a:pt x="476661" y="29351"/>
                        <a:pt x="475416" y="28975"/>
                      </a:cubicBezTo>
                      <a:cubicBezTo>
                        <a:pt x="474171" y="28600"/>
                        <a:pt x="472747" y="28413"/>
                        <a:pt x="471144" y="28413"/>
                      </a:cubicBezTo>
                      <a:cubicBezTo>
                        <a:pt x="469712" y="28413"/>
                        <a:pt x="468450" y="28575"/>
                        <a:pt x="467358" y="28899"/>
                      </a:cubicBezTo>
                      <a:cubicBezTo>
                        <a:pt x="466267" y="29223"/>
                        <a:pt x="465372" y="29683"/>
                        <a:pt x="464673" y="30280"/>
                      </a:cubicBezTo>
                      <a:cubicBezTo>
                        <a:pt x="463974" y="30877"/>
                        <a:pt x="463445" y="31585"/>
                        <a:pt x="463087" y="32403"/>
                      </a:cubicBezTo>
                      <a:cubicBezTo>
                        <a:pt x="462729" y="33222"/>
                        <a:pt x="462550" y="34108"/>
                        <a:pt x="462550" y="35063"/>
                      </a:cubicBezTo>
                      <a:cubicBezTo>
                        <a:pt x="462550" y="36394"/>
                        <a:pt x="462891" y="37511"/>
                        <a:pt x="463573" y="38414"/>
                      </a:cubicBezTo>
                      <a:cubicBezTo>
                        <a:pt x="464255" y="39318"/>
                        <a:pt x="465142" y="40111"/>
                        <a:pt x="466233" y="40793"/>
                      </a:cubicBezTo>
                      <a:cubicBezTo>
                        <a:pt x="467325" y="41475"/>
                        <a:pt x="468570" y="42089"/>
                        <a:pt x="469968" y="42635"/>
                      </a:cubicBezTo>
                      <a:cubicBezTo>
                        <a:pt x="471366" y="43181"/>
                        <a:pt x="472790" y="43743"/>
                        <a:pt x="474240" y="44323"/>
                      </a:cubicBezTo>
                      <a:cubicBezTo>
                        <a:pt x="475689" y="44903"/>
                        <a:pt x="477121" y="45551"/>
                        <a:pt x="478537" y="46267"/>
                      </a:cubicBezTo>
                      <a:cubicBezTo>
                        <a:pt x="479952" y="46984"/>
                        <a:pt x="481205" y="47853"/>
                        <a:pt x="482297" y="48876"/>
                      </a:cubicBezTo>
                      <a:cubicBezTo>
                        <a:pt x="483389" y="49900"/>
                        <a:pt x="484267" y="51127"/>
                        <a:pt x="484932" y="52560"/>
                      </a:cubicBezTo>
                      <a:cubicBezTo>
                        <a:pt x="485596" y="53992"/>
                        <a:pt x="485929" y="55698"/>
                        <a:pt x="485930" y="5767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2" name="Полилиния: фигура 181">
                  <a:extLst>
                    <a:ext uri="{FF2B5EF4-FFF2-40B4-BE49-F238E27FC236}">
                      <a16:creationId xmlns:a16="http://schemas.microsoft.com/office/drawing/2014/main" id="{D2D3062A-ABD5-4C20-B306-64FEDFB51C7E}"/>
                    </a:ext>
                  </a:extLst>
                </p:cNvPr>
                <p:cNvSpPr/>
                <p:nvPr/>
              </p:nvSpPr>
              <p:spPr>
                <a:xfrm>
                  <a:off x="578664" y="2207729"/>
                  <a:ext cx="25937" cy="25937"/>
                </a:xfrm>
                <a:custGeom>
                  <a:avLst/>
                  <a:gdLst>
                    <a:gd name="connsiteX0" fmla="*/ 60 w 25937"/>
                    <a:gd name="connsiteY0" fmla="*/ 13180 h 25937"/>
                    <a:gd name="connsiteX1" fmla="*/ 3872 w 25937"/>
                    <a:gd name="connsiteY1" fmla="*/ 4023 h 25937"/>
                    <a:gd name="connsiteX2" fmla="*/ 13004 w 25937"/>
                    <a:gd name="connsiteY2" fmla="*/ 237 h 25937"/>
                    <a:gd name="connsiteX3" fmla="*/ 22187 w 25937"/>
                    <a:gd name="connsiteY3" fmla="*/ 4023 h 25937"/>
                    <a:gd name="connsiteX4" fmla="*/ 25998 w 25937"/>
                    <a:gd name="connsiteY4" fmla="*/ 13180 h 25937"/>
                    <a:gd name="connsiteX5" fmla="*/ 22187 w 25937"/>
                    <a:gd name="connsiteY5" fmla="*/ 22363 h 25937"/>
                    <a:gd name="connsiteX6" fmla="*/ 13004 w 25937"/>
                    <a:gd name="connsiteY6" fmla="*/ 26175 h 25937"/>
                    <a:gd name="connsiteX7" fmla="*/ 3872 w 25937"/>
                    <a:gd name="connsiteY7" fmla="*/ 22363 h 25937"/>
                    <a:gd name="connsiteX8" fmla="*/ 60 w 25937"/>
                    <a:gd name="connsiteY8" fmla="*/ 13180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180"/>
                      </a:moveTo>
                      <a:cubicBezTo>
                        <a:pt x="60" y="9599"/>
                        <a:pt x="1331" y="6547"/>
                        <a:pt x="3872" y="4023"/>
                      </a:cubicBezTo>
                      <a:cubicBezTo>
                        <a:pt x="6412" y="1499"/>
                        <a:pt x="9456" y="237"/>
                        <a:pt x="13004" y="237"/>
                      </a:cubicBezTo>
                      <a:cubicBezTo>
                        <a:pt x="16585" y="237"/>
                        <a:pt x="19646" y="1499"/>
                        <a:pt x="22187" y="4023"/>
                      </a:cubicBezTo>
                      <a:cubicBezTo>
                        <a:pt x="24728" y="6547"/>
                        <a:pt x="25998" y="9599"/>
                        <a:pt x="25998" y="13180"/>
                      </a:cubicBezTo>
                      <a:cubicBezTo>
                        <a:pt x="25998" y="16761"/>
                        <a:pt x="24728" y="19822"/>
                        <a:pt x="22187" y="22363"/>
                      </a:cubicBezTo>
                      <a:cubicBezTo>
                        <a:pt x="19646" y="24904"/>
                        <a:pt x="16585" y="26175"/>
                        <a:pt x="13004" y="26175"/>
                      </a:cubicBezTo>
                      <a:cubicBezTo>
                        <a:pt x="9456" y="26175"/>
                        <a:pt x="6412" y="24904"/>
                        <a:pt x="3872" y="22363"/>
                      </a:cubicBezTo>
                      <a:cubicBezTo>
                        <a:pt x="1331" y="19822"/>
                        <a:pt x="60" y="16761"/>
                        <a:pt x="60" y="1318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3" name="Полилиния: фигура 182">
                  <a:extLst>
                    <a:ext uri="{FF2B5EF4-FFF2-40B4-BE49-F238E27FC236}">
                      <a16:creationId xmlns:a16="http://schemas.microsoft.com/office/drawing/2014/main" id="{4DF81A5B-DCE0-4141-AC2C-80C32B1C6CA6}"/>
                    </a:ext>
                  </a:extLst>
                </p:cNvPr>
                <p:cNvSpPr/>
                <p:nvPr/>
              </p:nvSpPr>
              <p:spPr>
                <a:xfrm>
                  <a:off x="667833" y="2186140"/>
                  <a:ext cx="285114" cy="72236"/>
                </a:xfrm>
                <a:custGeom>
                  <a:avLst/>
                  <a:gdLst>
                    <a:gd name="connsiteX0" fmla="*/ 53941 w 285114"/>
                    <a:gd name="connsiteY0" fmla="*/ 14306 h 72236"/>
                    <a:gd name="connsiteX1" fmla="*/ 53838 w 285114"/>
                    <a:gd name="connsiteY1" fmla="*/ 16020 h 72236"/>
                    <a:gd name="connsiteX2" fmla="*/ 53531 w 285114"/>
                    <a:gd name="connsiteY2" fmla="*/ 17247 h 72236"/>
                    <a:gd name="connsiteX3" fmla="*/ 53020 w 285114"/>
                    <a:gd name="connsiteY3" fmla="*/ 17938 h 72236"/>
                    <a:gd name="connsiteX4" fmla="*/ 52355 w 285114"/>
                    <a:gd name="connsiteY4" fmla="*/ 18143 h 72236"/>
                    <a:gd name="connsiteX5" fmla="*/ 50308 w 285114"/>
                    <a:gd name="connsiteY5" fmla="*/ 17171 h 72236"/>
                    <a:gd name="connsiteX6" fmla="*/ 46471 w 285114"/>
                    <a:gd name="connsiteY6" fmla="*/ 15022 h 72236"/>
                    <a:gd name="connsiteX7" fmla="*/ 40716 w 285114"/>
                    <a:gd name="connsiteY7" fmla="*/ 12873 h 72236"/>
                    <a:gd name="connsiteX8" fmla="*/ 32761 w 285114"/>
                    <a:gd name="connsiteY8" fmla="*/ 11901 h 72236"/>
                    <a:gd name="connsiteX9" fmla="*/ 22938 w 285114"/>
                    <a:gd name="connsiteY9" fmla="*/ 13896 h 72236"/>
                    <a:gd name="connsiteX10" fmla="*/ 15571 w 285114"/>
                    <a:gd name="connsiteY10" fmla="*/ 19422 h 72236"/>
                    <a:gd name="connsiteX11" fmla="*/ 10941 w 285114"/>
                    <a:gd name="connsiteY11" fmla="*/ 27812 h 72236"/>
                    <a:gd name="connsiteX12" fmla="*/ 9330 w 285114"/>
                    <a:gd name="connsiteY12" fmla="*/ 38351 h 72236"/>
                    <a:gd name="connsiteX13" fmla="*/ 11095 w 285114"/>
                    <a:gd name="connsiteY13" fmla="*/ 49606 h 72236"/>
                    <a:gd name="connsiteX14" fmla="*/ 15980 w 285114"/>
                    <a:gd name="connsiteY14" fmla="*/ 57893 h 72236"/>
                    <a:gd name="connsiteX15" fmla="*/ 23424 w 285114"/>
                    <a:gd name="connsiteY15" fmla="*/ 63009 h 72236"/>
                    <a:gd name="connsiteX16" fmla="*/ 32914 w 285114"/>
                    <a:gd name="connsiteY16" fmla="*/ 64749 h 72236"/>
                    <a:gd name="connsiteX17" fmla="*/ 39130 w 285114"/>
                    <a:gd name="connsiteY17" fmla="*/ 64007 h 72236"/>
                    <a:gd name="connsiteX18" fmla="*/ 44988 w 285114"/>
                    <a:gd name="connsiteY18" fmla="*/ 61781 h 72236"/>
                    <a:gd name="connsiteX19" fmla="*/ 44988 w 285114"/>
                    <a:gd name="connsiteY19" fmla="*/ 42494 h 72236"/>
                    <a:gd name="connsiteX20" fmla="*/ 29640 w 285114"/>
                    <a:gd name="connsiteY20" fmla="*/ 42494 h 72236"/>
                    <a:gd name="connsiteX21" fmla="*/ 28335 w 285114"/>
                    <a:gd name="connsiteY21" fmla="*/ 41625 h 72236"/>
                    <a:gd name="connsiteX22" fmla="*/ 27900 w 285114"/>
                    <a:gd name="connsiteY22" fmla="*/ 38913 h 72236"/>
                    <a:gd name="connsiteX23" fmla="*/ 28003 w 285114"/>
                    <a:gd name="connsiteY23" fmla="*/ 37251 h 72236"/>
                    <a:gd name="connsiteX24" fmla="*/ 28335 w 285114"/>
                    <a:gd name="connsiteY24" fmla="*/ 36125 h 72236"/>
                    <a:gd name="connsiteX25" fmla="*/ 28873 w 285114"/>
                    <a:gd name="connsiteY25" fmla="*/ 35486 h 72236"/>
                    <a:gd name="connsiteX26" fmla="*/ 29640 w 285114"/>
                    <a:gd name="connsiteY26" fmla="*/ 35281 h 72236"/>
                    <a:gd name="connsiteX27" fmla="*/ 50667 w 285114"/>
                    <a:gd name="connsiteY27" fmla="*/ 35281 h 72236"/>
                    <a:gd name="connsiteX28" fmla="*/ 51792 w 285114"/>
                    <a:gd name="connsiteY28" fmla="*/ 35486 h 72236"/>
                    <a:gd name="connsiteX29" fmla="*/ 52815 w 285114"/>
                    <a:gd name="connsiteY29" fmla="*/ 36100 h 72236"/>
                    <a:gd name="connsiteX30" fmla="*/ 53531 w 285114"/>
                    <a:gd name="connsiteY30" fmla="*/ 37225 h 72236"/>
                    <a:gd name="connsiteX31" fmla="*/ 53787 w 285114"/>
                    <a:gd name="connsiteY31" fmla="*/ 38862 h 72236"/>
                    <a:gd name="connsiteX32" fmla="*/ 53787 w 285114"/>
                    <a:gd name="connsiteY32" fmla="*/ 64084 h 72236"/>
                    <a:gd name="connsiteX33" fmla="*/ 53327 w 285114"/>
                    <a:gd name="connsiteY33" fmla="*/ 66386 h 72236"/>
                    <a:gd name="connsiteX34" fmla="*/ 51383 w 285114"/>
                    <a:gd name="connsiteY34" fmla="*/ 68100 h 72236"/>
                    <a:gd name="connsiteX35" fmla="*/ 47546 w 285114"/>
                    <a:gd name="connsiteY35" fmla="*/ 69711 h 72236"/>
                    <a:gd name="connsiteX36" fmla="*/ 42686 w 285114"/>
                    <a:gd name="connsiteY36" fmla="*/ 71195 h 72236"/>
                    <a:gd name="connsiteX37" fmla="*/ 37621 w 285114"/>
                    <a:gd name="connsiteY37" fmla="*/ 72116 h 72236"/>
                    <a:gd name="connsiteX38" fmla="*/ 32556 w 285114"/>
                    <a:gd name="connsiteY38" fmla="*/ 72423 h 72236"/>
                    <a:gd name="connsiteX39" fmla="*/ 18845 w 285114"/>
                    <a:gd name="connsiteY39" fmla="*/ 70044 h 72236"/>
                    <a:gd name="connsiteX40" fmla="*/ 8639 w 285114"/>
                    <a:gd name="connsiteY40" fmla="*/ 63265 h 72236"/>
                    <a:gd name="connsiteX41" fmla="*/ 2269 w 285114"/>
                    <a:gd name="connsiteY41" fmla="*/ 52726 h 72236"/>
                    <a:gd name="connsiteX42" fmla="*/ 70 w 285114"/>
                    <a:gd name="connsiteY42" fmla="*/ 39016 h 72236"/>
                    <a:gd name="connsiteX43" fmla="*/ 2449 w 285114"/>
                    <a:gd name="connsiteY43" fmla="*/ 24742 h 72236"/>
                    <a:gd name="connsiteX44" fmla="*/ 9150 w 285114"/>
                    <a:gd name="connsiteY44" fmla="*/ 13845 h 72236"/>
                    <a:gd name="connsiteX45" fmla="*/ 19536 w 285114"/>
                    <a:gd name="connsiteY45" fmla="*/ 6862 h 72236"/>
                    <a:gd name="connsiteX46" fmla="*/ 32965 w 285114"/>
                    <a:gd name="connsiteY46" fmla="*/ 4381 h 72236"/>
                    <a:gd name="connsiteX47" fmla="*/ 40076 w 285114"/>
                    <a:gd name="connsiteY47" fmla="*/ 5046 h 72236"/>
                    <a:gd name="connsiteX48" fmla="*/ 45985 w 285114"/>
                    <a:gd name="connsiteY48" fmla="*/ 6606 h 72236"/>
                    <a:gd name="connsiteX49" fmla="*/ 50334 w 285114"/>
                    <a:gd name="connsiteY49" fmla="*/ 8550 h 72236"/>
                    <a:gd name="connsiteX50" fmla="*/ 52764 w 285114"/>
                    <a:gd name="connsiteY50" fmla="*/ 10264 h 72236"/>
                    <a:gd name="connsiteX51" fmla="*/ 53685 w 285114"/>
                    <a:gd name="connsiteY51" fmla="*/ 11799 h 72236"/>
                    <a:gd name="connsiteX52" fmla="*/ 53941 w 285114"/>
                    <a:gd name="connsiteY52" fmla="*/ 14306 h 72236"/>
                    <a:gd name="connsiteX53" fmla="*/ 103412 w 285114"/>
                    <a:gd name="connsiteY53" fmla="*/ 70274 h 72236"/>
                    <a:gd name="connsiteX54" fmla="*/ 103003 w 285114"/>
                    <a:gd name="connsiteY54" fmla="*/ 71195 h 72236"/>
                    <a:gd name="connsiteX55" fmla="*/ 101877 w 285114"/>
                    <a:gd name="connsiteY55" fmla="*/ 71655 h 72236"/>
                    <a:gd name="connsiteX56" fmla="*/ 99780 w 285114"/>
                    <a:gd name="connsiteY56" fmla="*/ 71809 h 72236"/>
                    <a:gd name="connsiteX57" fmla="*/ 97656 w 285114"/>
                    <a:gd name="connsiteY57" fmla="*/ 71655 h 72236"/>
                    <a:gd name="connsiteX58" fmla="*/ 96506 w 285114"/>
                    <a:gd name="connsiteY58" fmla="*/ 71195 h 72236"/>
                    <a:gd name="connsiteX59" fmla="*/ 96148 w 285114"/>
                    <a:gd name="connsiteY59" fmla="*/ 70274 h 72236"/>
                    <a:gd name="connsiteX60" fmla="*/ 96148 w 285114"/>
                    <a:gd name="connsiteY60" fmla="*/ 65670 h 72236"/>
                    <a:gd name="connsiteX61" fmla="*/ 89420 w 285114"/>
                    <a:gd name="connsiteY61" fmla="*/ 70683 h 72236"/>
                    <a:gd name="connsiteX62" fmla="*/ 81567 w 285114"/>
                    <a:gd name="connsiteY62" fmla="*/ 72474 h 72236"/>
                    <a:gd name="connsiteX63" fmla="*/ 74993 w 285114"/>
                    <a:gd name="connsiteY63" fmla="*/ 71527 h 72236"/>
                    <a:gd name="connsiteX64" fmla="*/ 69979 w 285114"/>
                    <a:gd name="connsiteY64" fmla="*/ 68790 h 72236"/>
                    <a:gd name="connsiteX65" fmla="*/ 66756 w 285114"/>
                    <a:gd name="connsiteY65" fmla="*/ 64391 h 72236"/>
                    <a:gd name="connsiteX66" fmla="*/ 65605 w 285114"/>
                    <a:gd name="connsiteY66" fmla="*/ 58456 h 72236"/>
                    <a:gd name="connsiteX67" fmla="*/ 67191 w 285114"/>
                    <a:gd name="connsiteY67" fmla="*/ 51703 h 72236"/>
                    <a:gd name="connsiteX68" fmla="*/ 71744 w 285114"/>
                    <a:gd name="connsiteY68" fmla="*/ 46945 h 72236"/>
                    <a:gd name="connsiteX69" fmla="*/ 79009 w 285114"/>
                    <a:gd name="connsiteY69" fmla="*/ 44106 h 72236"/>
                    <a:gd name="connsiteX70" fmla="*/ 88678 w 285114"/>
                    <a:gd name="connsiteY70" fmla="*/ 43160 h 72236"/>
                    <a:gd name="connsiteX71" fmla="*/ 95022 w 285114"/>
                    <a:gd name="connsiteY71" fmla="*/ 43160 h 72236"/>
                    <a:gd name="connsiteX72" fmla="*/ 95022 w 285114"/>
                    <a:gd name="connsiteY72" fmla="*/ 39578 h 72236"/>
                    <a:gd name="connsiteX73" fmla="*/ 94459 w 285114"/>
                    <a:gd name="connsiteY73" fmla="*/ 34872 h 72236"/>
                    <a:gd name="connsiteX74" fmla="*/ 92643 w 285114"/>
                    <a:gd name="connsiteY74" fmla="*/ 31470 h 72236"/>
                    <a:gd name="connsiteX75" fmla="*/ 89394 w 285114"/>
                    <a:gd name="connsiteY75" fmla="*/ 29423 h 72236"/>
                    <a:gd name="connsiteX76" fmla="*/ 84483 w 285114"/>
                    <a:gd name="connsiteY76" fmla="*/ 28733 h 72236"/>
                    <a:gd name="connsiteX77" fmla="*/ 78881 w 285114"/>
                    <a:gd name="connsiteY77" fmla="*/ 29474 h 72236"/>
                    <a:gd name="connsiteX78" fmla="*/ 74533 w 285114"/>
                    <a:gd name="connsiteY78" fmla="*/ 31112 h 72236"/>
                    <a:gd name="connsiteX79" fmla="*/ 71412 w 285114"/>
                    <a:gd name="connsiteY79" fmla="*/ 32749 h 72236"/>
                    <a:gd name="connsiteX80" fmla="*/ 69545 w 285114"/>
                    <a:gd name="connsiteY80" fmla="*/ 33490 h 72236"/>
                    <a:gd name="connsiteX81" fmla="*/ 68828 w 285114"/>
                    <a:gd name="connsiteY81" fmla="*/ 33286 h 72236"/>
                    <a:gd name="connsiteX82" fmla="*/ 68291 w 285114"/>
                    <a:gd name="connsiteY82" fmla="*/ 32672 h 72236"/>
                    <a:gd name="connsiteX83" fmla="*/ 67958 w 285114"/>
                    <a:gd name="connsiteY83" fmla="*/ 31623 h 72236"/>
                    <a:gd name="connsiteX84" fmla="*/ 67856 w 285114"/>
                    <a:gd name="connsiteY84" fmla="*/ 30216 h 72236"/>
                    <a:gd name="connsiteX85" fmla="*/ 68035 w 285114"/>
                    <a:gd name="connsiteY85" fmla="*/ 28195 h 72236"/>
                    <a:gd name="connsiteX86" fmla="*/ 68905 w 285114"/>
                    <a:gd name="connsiteY86" fmla="*/ 26789 h 72236"/>
                    <a:gd name="connsiteX87" fmla="*/ 71284 w 285114"/>
                    <a:gd name="connsiteY87" fmla="*/ 25228 h 72236"/>
                    <a:gd name="connsiteX88" fmla="*/ 75172 w 285114"/>
                    <a:gd name="connsiteY88" fmla="*/ 23591 h 72236"/>
                    <a:gd name="connsiteX89" fmla="*/ 79981 w 285114"/>
                    <a:gd name="connsiteY89" fmla="*/ 22363 h 72236"/>
                    <a:gd name="connsiteX90" fmla="*/ 85250 w 285114"/>
                    <a:gd name="connsiteY90" fmla="*/ 21877 h 72236"/>
                    <a:gd name="connsiteX91" fmla="*/ 93692 w 285114"/>
                    <a:gd name="connsiteY91" fmla="*/ 23003 h 72236"/>
                    <a:gd name="connsiteX92" fmla="*/ 99319 w 285114"/>
                    <a:gd name="connsiteY92" fmla="*/ 26303 h 72236"/>
                    <a:gd name="connsiteX93" fmla="*/ 102440 w 285114"/>
                    <a:gd name="connsiteY93" fmla="*/ 31700 h 72236"/>
                    <a:gd name="connsiteX94" fmla="*/ 103412 w 285114"/>
                    <a:gd name="connsiteY94" fmla="*/ 39220 h 72236"/>
                    <a:gd name="connsiteX95" fmla="*/ 95022 w 285114"/>
                    <a:gd name="connsiteY95" fmla="*/ 49247 h 72236"/>
                    <a:gd name="connsiteX96" fmla="*/ 87809 w 285114"/>
                    <a:gd name="connsiteY96" fmla="*/ 49247 h 72236"/>
                    <a:gd name="connsiteX97" fmla="*/ 81772 w 285114"/>
                    <a:gd name="connsiteY97" fmla="*/ 49836 h 72236"/>
                    <a:gd name="connsiteX98" fmla="*/ 77525 w 285114"/>
                    <a:gd name="connsiteY98" fmla="*/ 51575 h 72236"/>
                    <a:gd name="connsiteX99" fmla="*/ 75044 w 285114"/>
                    <a:gd name="connsiteY99" fmla="*/ 54338 h 72236"/>
                    <a:gd name="connsiteX100" fmla="*/ 74251 w 285114"/>
                    <a:gd name="connsiteY100" fmla="*/ 58047 h 72236"/>
                    <a:gd name="connsiteX101" fmla="*/ 76528 w 285114"/>
                    <a:gd name="connsiteY101" fmla="*/ 63751 h 72236"/>
                    <a:gd name="connsiteX102" fmla="*/ 82897 w 285114"/>
                    <a:gd name="connsiteY102" fmla="*/ 65874 h 72236"/>
                    <a:gd name="connsiteX103" fmla="*/ 89062 w 285114"/>
                    <a:gd name="connsiteY103" fmla="*/ 64186 h 72236"/>
                    <a:gd name="connsiteX104" fmla="*/ 95022 w 285114"/>
                    <a:gd name="connsiteY104" fmla="*/ 59019 h 72236"/>
                    <a:gd name="connsiteX105" fmla="*/ 141326 w 285114"/>
                    <a:gd name="connsiteY105" fmla="*/ 66846 h 72236"/>
                    <a:gd name="connsiteX106" fmla="*/ 141121 w 285114"/>
                    <a:gd name="connsiteY106" fmla="*/ 69200 h 72236"/>
                    <a:gd name="connsiteX107" fmla="*/ 140507 w 285114"/>
                    <a:gd name="connsiteY107" fmla="*/ 70479 h 72236"/>
                    <a:gd name="connsiteX108" fmla="*/ 139279 w 285114"/>
                    <a:gd name="connsiteY108" fmla="*/ 71246 h 72236"/>
                    <a:gd name="connsiteX109" fmla="*/ 137412 w 285114"/>
                    <a:gd name="connsiteY109" fmla="*/ 71834 h 72236"/>
                    <a:gd name="connsiteX110" fmla="*/ 135187 w 285114"/>
                    <a:gd name="connsiteY110" fmla="*/ 72218 h 72236"/>
                    <a:gd name="connsiteX111" fmla="*/ 132833 w 285114"/>
                    <a:gd name="connsiteY111" fmla="*/ 72371 h 72236"/>
                    <a:gd name="connsiteX112" fmla="*/ 126693 w 285114"/>
                    <a:gd name="connsiteY112" fmla="*/ 71425 h 72236"/>
                    <a:gd name="connsiteX113" fmla="*/ 122499 w 285114"/>
                    <a:gd name="connsiteY113" fmla="*/ 68560 h 72236"/>
                    <a:gd name="connsiteX114" fmla="*/ 120120 w 285114"/>
                    <a:gd name="connsiteY114" fmla="*/ 63700 h 72236"/>
                    <a:gd name="connsiteX115" fmla="*/ 119378 w 285114"/>
                    <a:gd name="connsiteY115" fmla="*/ 56768 h 72236"/>
                    <a:gd name="connsiteX116" fmla="*/ 119378 w 285114"/>
                    <a:gd name="connsiteY116" fmla="*/ 29858 h 72236"/>
                    <a:gd name="connsiteX117" fmla="*/ 112932 w 285114"/>
                    <a:gd name="connsiteY117" fmla="*/ 29858 h 72236"/>
                    <a:gd name="connsiteX118" fmla="*/ 111704 w 285114"/>
                    <a:gd name="connsiteY118" fmla="*/ 29040 h 72236"/>
                    <a:gd name="connsiteX119" fmla="*/ 111244 w 285114"/>
                    <a:gd name="connsiteY119" fmla="*/ 26379 h 72236"/>
                    <a:gd name="connsiteX120" fmla="*/ 111371 w 285114"/>
                    <a:gd name="connsiteY120" fmla="*/ 24742 h 72236"/>
                    <a:gd name="connsiteX121" fmla="*/ 111704 w 285114"/>
                    <a:gd name="connsiteY121" fmla="*/ 23642 h 72236"/>
                    <a:gd name="connsiteX122" fmla="*/ 112241 w 285114"/>
                    <a:gd name="connsiteY122" fmla="*/ 23028 h 72236"/>
                    <a:gd name="connsiteX123" fmla="*/ 112983 w 285114"/>
                    <a:gd name="connsiteY123" fmla="*/ 22849 h 72236"/>
                    <a:gd name="connsiteX124" fmla="*/ 119378 w 285114"/>
                    <a:gd name="connsiteY124" fmla="*/ 22849 h 72236"/>
                    <a:gd name="connsiteX125" fmla="*/ 119378 w 285114"/>
                    <a:gd name="connsiteY125" fmla="*/ 11901 h 72236"/>
                    <a:gd name="connsiteX126" fmla="*/ 119557 w 285114"/>
                    <a:gd name="connsiteY126" fmla="*/ 11236 h 72236"/>
                    <a:gd name="connsiteX127" fmla="*/ 120222 w 285114"/>
                    <a:gd name="connsiteY127" fmla="*/ 10699 h 72236"/>
                    <a:gd name="connsiteX128" fmla="*/ 121527 w 285114"/>
                    <a:gd name="connsiteY128" fmla="*/ 10366 h 72236"/>
                    <a:gd name="connsiteX129" fmla="*/ 123573 w 285114"/>
                    <a:gd name="connsiteY129" fmla="*/ 10264 h 72236"/>
                    <a:gd name="connsiteX130" fmla="*/ 125670 w 285114"/>
                    <a:gd name="connsiteY130" fmla="*/ 10366 h 72236"/>
                    <a:gd name="connsiteX131" fmla="*/ 126950 w 285114"/>
                    <a:gd name="connsiteY131" fmla="*/ 10699 h 72236"/>
                    <a:gd name="connsiteX132" fmla="*/ 127614 w 285114"/>
                    <a:gd name="connsiteY132" fmla="*/ 11236 h 72236"/>
                    <a:gd name="connsiteX133" fmla="*/ 127819 w 285114"/>
                    <a:gd name="connsiteY133" fmla="*/ 11901 h 72236"/>
                    <a:gd name="connsiteX134" fmla="*/ 127819 w 285114"/>
                    <a:gd name="connsiteY134" fmla="*/ 22849 h 72236"/>
                    <a:gd name="connsiteX135" fmla="*/ 139637 w 285114"/>
                    <a:gd name="connsiteY135" fmla="*/ 22849 h 72236"/>
                    <a:gd name="connsiteX136" fmla="*/ 140353 w 285114"/>
                    <a:gd name="connsiteY136" fmla="*/ 23028 h 72236"/>
                    <a:gd name="connsiteX137" fmla="*/ 140890 w 285114"/>
                    <a:gd name="connsiteY137" fmla="*/ 23642 h 72236"/>
                    <a:gd name="connsiteX138" fmla="*/ 141223 w 285114"/>
                    <a:gd name="connsiteY138" fmla="*/ 24742 h 72236"/>
                    <a:gd name="connsiteX139" fmla="*/ 141326 w 285114"/>
                    <a:gd name="connsiteY139" fmla="*/ 26379 h 72236"/>
                    <a:gd name="connsiteX140" fmla="*/ 140865 w 285114"/>
                    <a:gd name="connsiteY140" fmla="*/ 29040 h 72236"/>
                    <a:gd name="connsiteX141" fmla="*/ 139637 w 285114"/>
                    <a:gd name="connsiteY141" fmla="*/ 29858 h 72236"/>
                    <a:gd name="connsiteX142" fmla="*/ 127819 w 285114"/>
                    <a:gd name="connsiteY142" fmla="*/ 29858 h 72236"/>
                    <a:gd name="connsiteX143" fmla="*/ 127819 w 285114"/>
                    <a:gd name="connsiteY143" fmla="*/ 55540 h 72236"/>
                    <a:gd name="connsiteX144" fmla="*/ 129226 w 285114"/>
                    <a:gd name="connsiteY144" fmla="*/ 62728 h 72236"/>
                    <a:gd name="connsiteX145" fmla="*/ 134266 w 285114"/>
                    <a:gd name="connsiteY145" fmla="*/ 65158 h 72236"/>
                    <a:gd name="connsiteX146" fmla="*/ 136363 w 285114"/>
                    <a:gd name="connsiteY146" fmla="*/ 64928 h 72236"/>
                    <a:gd name="connsiteX147" fmla="*/ 138000 w 285114"/>
                    <a:gd name="connsiteY147" fmla="*/ 64442 h 72236"/>
                    <a:gd name="connsiteX148" fmla="*/ 139228 w 285114"/>
                    <a:gd name="connsiteY148" fmla="*/ 63956 h 72236"/>
                    <a:gd name="connsiteX149" fmla="*/ 140148 w 285114"/>
                    <a:gd name="connsiteY149" fmla="*/ 63726 h 72236"/>
                    <a:gd name="connsiteX150" fmla="*/ 140635 w 285114"/>
                    <a:gd name="connsiteY150" fmla="*/ 63853 h 72236"/>
                    <a:gd name="connsiteX151" fmla="*/ 140993 w 285114"/>
                    <a:gd name="connsiteY151" fmla="*/ 64339 h 72236"/>
                    <a:gd name="connsiteX152" fmla="*/ 141223 w 285114"/>
                    <a:gd name="connsiteY152" fmla="*/ 65312 h 72236"/>
                    <a:gd name="connsiteX153" fmla="*/ 141326 w 285114"/>
                    <a:gd name="connsiteY153" fmla="*/ 66846 h 72236"/>
                    <a:gd name="connsiteX154" fmla="*/ 191758 w 285114"/>
                    <a:gd name="connsiteY154" fmla="*/ 70223 h 72236"/>
                    <a:gd name="connsiteX155" fmla="*/ 191554 w 285114"/>
                    <a:gd name="connsiteY155" fmla="*/ 70913 h 72236"/>
                    <a:gd name="connsiteX156" fmla="*/ 190888 w 285114"/>
                    <a:gd name="connsiteY156" fmla="*/ 71399 h 72236"/>
                    <a:gd name="connsiteX157" fmla="*/ 189610 w 285114"/>
                    <a:gd name="connsiteY157" fmla="*/ 71706 h 72236"/>
                    <a:gd name="connsiteX158" fmla="*/ 187563 w 285114"/>
                    <a:gd name="connsiteY158" fmla="*/ 71809 h 72236"/>
                    <a:gd name="connsiteX159" fmla="*/ 185465 w 285114"/>
                    <a:gd name="connsiteY159" fmla="*/ 71706 h 72236"/>
                    <a:gd name="connsiteX160" fmla="*/ 184186 w 285114"/>
                    <a:gd name="connsiteY160" fmla="*/ 71399 h 72236"/>
                    <a:gd name="connsiteX161" fmla="*/ 183521 w 285114"/>
                    <a:gd name="connsiteY161" fmla="*/ 70913 h 72236"/>
                    <a:gd name="connsiteX162" fmla="*/ 183317 w 285114"/>
                    <a:gd name="connsiteY162" fmla="*/ 70223 h 72236"/>
                    <a:gd name="connsiteX163" fmla="*/ 183317 w 285114"/>
                    <a:gd name="connsiteY163" fmla="*/ 43262 h 72236"/>
                    <a:gd name="connsiteX164" fmla="*/ 182703 w 285114"/>
                    <a:gd name="connsiteY164" fmla="*/ 36918 h 72236"/>
                    <a:gd name="connsiteX165" fmla="*/ 180913 w 285114"/>
                    <a:gd name="connsiteY165" fmla="*/ 32774 h 72236"/>
                    <a:gd name="connsiteX166" fmla="*/ 177868 w 285114"/>
                    <a:gd name="connsiteY166" fmla="*/ 30114 h 72236"/>
                    <a:gd name="connsiteX167" fmla="*/ 173545 w 285114"/>
                    <a:gd name="connsiteY167" fmla="*/ 29193 h 72236"/>
                    <a:gd name="connsiteX168" fmla="*/ 167201 w 285114"/>
                    <a:gd name="connsiteY168" fmla="*/ 31444 h 72236"/>
                    <a:gd name="connsiteX169" fmla="*/ 160551 w 285114"/>
                    <a:gd name="connsiteY169" fmla="*/ 38044 h 72236"/>
                    <a:gd name="connsiteX170" fmla="*/ 160551 w 285114"/>
                    <a:gd name="connsiteY170" fmla="*/ 70223 h 72236"/>
                    <a:gd name="connsiteX171" fmla="*/ 160346 w 285114"/>
                    <a:gd name="connsiteY171" fmla="*/ 70913 h 72236"/>
                    <a:gd name="connsiteX172" fmla="*/ 159681 w 285114"/>
                    <a:gd name="connsiteY172" fmla="*/ 71399 h 72236"/>
                    <a:gd name="connsiteX173" fmla="*/ 158402 w 285114"/>
                    <a:gd name="connsiteY173" fmla="*/ 71706 h 72236"/>
                    <a:gd name="connsiteX174" fmla="*/ 156305 w 285114"/>
                    <a:gd name="connsiteY174" fmla="*/ 71809 h 72236"/>
                    <a:gd name="connsiteX175" fmla="*/ 154258 w 285114"/>
                    <a:gd name="connsiteY175" fmla="*/ 71706 h 72236"/>
                    <a:gd name="connsiteX176" fmla="*/ 152954 w 285114"/>
                    <a:gd name="connsiteY176" fmla="*/ 71399 h 72236"/>
                    <a:gd name="connsiteX177" fmla="*/ 152288 w 285114"/>
                    <a:gd name="connsiteY177" fmla="*/ 70913 h 72236"/>
                    <a:gd name="connsiteX178" fmla="*/ 152109 w 285114"/>
                    <a:gd name="connsiteY178" fmla="*/ 70223 h 72236"/>
                    <a:gd name="connsiteX179" fmla="*/ 152109 w 285114"/>
                    <a:gd name="connsiteY179" fmla="*/ 1874 h 72236"/>
                    <a:gd name="connsiteX180" fmla="*/ 152288 w 285114"/>
                    <a:gd name="connsiteY180" fmla="*/ 1158 h 72236"/>
                    <a:gd name="connsiteX181" fmla="*/ 152954 w 285114"/>
                    <a:gd name="connsiteY181" fmla="*/ 646 h 72236"/>
                    <a:gd name="connsiteX182" fmla="*/ 154258 w 285114"/>
                    <a:gd name="connsiteY182" fmla="*/ 339 h 72236"/>
                    <a:gd name="connsiteX183" fmla="*/ 156305 w 285114"/>
                    <a:gd name="connsiteY183" fmla="*/ 237 h 72236"/>
                    <a:gd name="connsiteX184" fmla="*/ 158402 w 285114"/>
                    <a:gd name="connsiteY184" fmla="*/ 339 h 72236"/>
                    <a:gd name="connsiteX185" fmla="*/ 159681 w 285114"/>
                    <a:gd name="connsiteY185" fmla="*/ 646 h 72236"/>
                    <a:gd name="connsiteX186" fmla="*/ 160346 w 285114"/>
                    <a:gd name="connsiteY186" fmla="*/ 1158 h 72236"/>
                    <a:gd name="connsiteX187" fmla="*/ 160551 w 285114"/>
                    <a:gd name="connsiteY187" fmla="*/ 1874 h 72236"/>
                    <a:gd name="connsiteX188" fmla="*/ 160551 w 285114"/>
                    <a:gd name="connsiteY188" fmla="*/ 29449 h 72236"/>
                    <a:gd name="connsiteX189" fmla="*/ 167866 w 285114"/>
                    <a:gd name="connsiteY189" fmla="*/ 23745 h 72236"/>
                    <a:gd name="connsiteX190" fmla="*/ 175285 w 285114"/>
                    <a:gd name="connsiteY190" fmla="*/ 21877 h 72236"/>
                    <a:gd name="connsiteX191" fmla="*/ 183036 w 285114"/>
                    <a:gd name="connsiteY191" fmla="*/ 23438 h 72236"/>
                    <a:gd name="connsiteX192" fmla="*/ 188126 w 285114"/>
                    <a:gd name="connsiteY192" fmla="*/ 27607 h 72236"/>
                    <a:gd name="connsiteX193" fmla="*/ 190914 w 285114"/>
                    <a:gd name="connsiteY193" fmla="*/ 33721 h 72236"/>
                    <a:gd name="connsiteX194" fmla="*/ 191758 w 285114"/>
                    <a:gd name="connsiteY194" fmla="*/ 42187 h 72236"/>
                    <a:gd name="connsiteX195" fmla="*/ 245970 w 285114"/>
                    <a:gd name="connsiteY195" fmla="*/ 45206 h 72236"/>
                    <a:gd name="connsiteX196" fmla="*/ 244968 w 285114"/>
                    <a:gd name="connsiteY196" fmla="*/ 48045 h 72236"/>
                    <a:gd name="connsiteX197" fmla="*/ 242681 w 285114"/>
                    <a:gd name="connsiteY197" fmla="*/ 48889 h 72236"/>
                    <a:gd name="connsiteX198" fmla="*/ 212358 w 285114"/>
                    <a:gd name="connsiteY198" fmla="*/ 48889 h 72236"/>
                    <a:gd name="connsiteX199" fmla="*/ 213129 w 285114"/>
                    <a:gd name="connsiteY199" fmla="*/ 55796 h 72236"/>
                    <a:gd name="connsiteX200" fmla="*/ 215700 w 285114"/>
                    <a:gd name="connsiteY200" fmla="*/ 61065 h 72236"/>
                    <a:gd name="connsiteX201" fmla="*/ 220378 w 285114"/>
                    <a:gd name="connsiteY201" fmla="*/ 64442 h 72236"/>
                    <a:gd name="connsiteX202" fmla="*/ 227421 w 285114"/>
                    <a:gd name="connsiteY202" fmla="*/ 65618 h 72236"/>
                    <a:gd name="connsiteX203" fmla="*/ 233282 w 285114"/>
                    <a:gd name="connsiteY203" fmla="*/ 65081 h 72236"/>
                    <a:gd name="connsiteX204" fmla="*/ 237728 w 285114"/>
                    <a:gd name="connsiteY204" fmla="*/ 63879 h 72236"/>
                    <a:gd name="connsiteX205" fmla="*/ 240813 w 285114"/>
                    <a:gd name="connsiteY205" fmla="*/ 62677 h 72236"/>
                    <a:gd name="connsiteX206" fmla="*/ 242638 w 285114"/>
                    <a:gd name="connsiteY206" fmla="*/ 62140 h 72236"/>
                    <a:gd name="connsiteX207" fmla="*/ 243281 w 285114"/>
                    <a:gd name="connsiteY207" fmla="*/ 62319 h 72236"/>
                    <a:gd name="connsiteX208" fmla="*/ 243718 w 285114"/>
                    <a:gd name="connsiteY208" fmla="*/ 62856 h 72236"/>
                    <a:gd name="connsiteX209" fmla="*/ 243949 w 285114"/>
                    <a:gd name="connsiteY209" fmla="*/ 63853 h 72236"/>
                    <a:gd name="connsiteX210" fmla="*/ 244026 w 285114"/>
                    <a:gd name="connsiteY210" fmla="*/ 65414 h 72236"/>
                    <a:gd name="connsiteX211" fmla="*/ 243975 w 285114"/>
                    <a:gd name="connsiteY211" fmla="*/ 66565 h 72236"/>
                    <a:gd name="connsiteX212" fmla="*/ 243847 w 285114"/>
                    <a:gd name="connsiteY212" fmla="*/ 67435 h 72236"/>
                    <a:gd name="connsiteX213" fmla="*/ 243592 w 285114"/>
                    <a:gd name="connsiteY213" fmla="*/ 68125 h 72236"/>
                    <a:gd name="connsiteX214" fmla="*/ 243131 w 285114"/>
                    <a:gd name="connsiteY214" fmla="*/ 68714 h 72236"/>
                    <a:gd name="connsiteX215" fmla="*/ 241469 w 285114"/>
                    <a:gd name="connsiteY215" fmla="*/ 69634 h 72236"/>
                    <a:gd name="connsiteX216" fmla="*/ 237887 w 285114"/>
                    <a:gd name="connsiteY216" fmla="*/ 70888 h 72236"/>
                    <a:gd name="connsiteX217" fmla="*/ 232797 w 285114"/>
                    <a:gd name="connsiteY217" fmla="*/ 71988 h 72236"/>
                    <a:gd name="connsiteX218" fmla="*/ 226632 w 285114"/>
                    <a:gd name="connsiteY218" fmla="*/ 72474 h 72236"/>
                    <a:gd name="connsiteX219" fmla="*/ 216682 w 285114"/>
                    <a:gd name="connsiteY219" fmla="*/ 70888 h 72236"/>
                    <a:gd name="connsiteX220" fmla="*/ 209493 w 285114"/>
                    <a:gd name="connsiteY220" fmla="*/ 66181 h 72236"/>
                    <a:gd name="connsiteX221" fmla="*/ 205094 w 285114"/>
                    <a:gd name="connsiteY221" fmla="*/ 58354 h 72236"/>
                    <a:gd name="connsiteX222" fmla="*/ 203610 w 285114"/>
                    <a:gd name="connsiteY222" fmla="*/ 47406 h 72236"/>
                    <a:gd name="connsiteX223" fmla="*/ 205145 w 285114"/>
                    <a:gd name="connsiteY223" fmla="*/ 36739 h 72236"/>
                    <a:gd name="connsiteX224" fmla="*/ 209570 w 285114"/>
                    <a:gd name="connsiteY224" fmla="*/ 28707 h 72236"/>
                    <a:gd name="connsiteX225" fmla="*/ 216553 w 285114"/>
                    <a:gd name="connsiteY225" fmla="*/ 23642 h 72236"/>
                    <a:gd name="connsiteX226" fmla="*/ 225711 w 285114"/>
                    <a:gd name="connsiteY226" fmla="*/ 21877 h 72236"/>
                    <a:gd name="connsiteX227" fmla="*/ 234945 w 285114"/>
                    <a:gd name="connsiteY227" fmla="*/ 23617 h 72236"/>
                    <a:gd name="connsiteX228" fmla="*/ 241212 w 285114"/>
                    <a:gd name="connsiteY228" fmla="*/ 28298 h 72236"/>
                    <a:gd name="connsiteX229" fmla="*/ 244820 w 285114"/>
                    <a:gd name="connsiteY229" fmla="*/ 35204 h 72236"/>
                    <a:gd name="connsiteX230" fmla="*/ 245970 w 285114"/>
                    <a:gd name="connsiteY230" fmla="*/ 43671 h 72236"/>
                    <a:gd name="connsiteX231" fmla="*/ 237478 w 285114"/>
                    <a:gd name="connsiteY231" fmla="*/ 42699 h 72236"/>
                    <a:gd name="connsiteX232" fmla="*/ 234517 w 285114"/>
                    <a:gd name="connsiteY232" fmla="*/ 32263 h 72236"/>
                    <a:gd name="connsiteX233" fmla="*/ 225279 w 285114"/>
                    <a:gd name="connsiteY233" fmla="*/ 28477 h 72236"/>
                    <a:gd name="connsiteX234" fmla="*/ 219771 w 285114"/>
                    <a:gd name="connsiteY234" fmla="*/ 29654 h 72236"/>
                    <a:gd name="connsiteX235" fmla="*/ 215807 w 285114"/>
                    <a:gd name="connsiteY235" fmla="*/ 32774 h 72236"/>
                    <a:gd name="connsiteX236" fmla="*/ 213337 w 285114"/>
                    <a:gd name="connsiteY236" fmla="*/ 37302 h 72236"/>
                    <a:gd name="connsiteX237" fmla="*/ 212358 w 285114"/>
                    <a:gd name="connsiteY237" fmla="*/ 42699 h 72236"/>
                    <a:gd name="connsiteX238" fmla="*/ 285184 w 285114"/>
                    <a:gd name="connsiteY238" fmla="*/ 27198 h 72236"/>
                    <a:gd name="connsiteX239" fmla="*/ 285132 w 285114"/>
                    <a:gd name="connsiteY239" fmla="*/ 29091 h 72236"/>
                    <a:gd name="connsiteX240" fmla="*/ 284927 w 285114"/>
                    <a:gd name="connsiteY240" fmla="*/ 30293 h 72236"/>
                    <a:gd name="connsiteX241" fmla="*/ 284544 w 285114"/>
                    <a:gd name="connsiteY241" fmla="*/ 30958 h 72236"/>
                    <a:gd name="connsiteX242" fmla="*/ 283904 w 285114"/>
                    <a:gd name="connsiteY242" fmla="*/ 31188 h 72236"/>
                    <a:gd name="connsiteX243" fmla="*/ 282907 w 285114"/>
                    <a:gd name="connsiteY243" fmla="*/ 30958 h 72236"/>
                    <a:gd name="connsiteX244" fmla="*/ 281577 w 285114"/>
                    <a:gd name="connsiteY244" fmla="*/ 30498 h 72236"/>
                    <a:gd name="connsiteX245" fmla="*/ 279914 w 285114"/>
                    <a:gd name="connsiteY245" fmla="*/ 30063 h 72236"/>
                    <a:gd name="connsiteX246" fmla="*/ 277919 w 285114"/>
                    <a:gd name="connsiteY246" fmla="*/ 29858 h 72236"/>
                    <a:gd name="connsiteX247" fmla="*/ 275412 w 285114"/>
                    <a:gd name="connsiteY247" fmla="*/ 30370 h 72236"/>
                    <a:gd name="connsiteX248" fmla="*/ 272829 w 285114"/>
                    <a:gd name="connsiteY248" fmla="*/ 32058 h 72236"/>
                    <a:gd name="connsiteX249" fmla="*/ 269989 w 285114"/>
                    <a:gd name="connsiteY249" fmla="*/ 35179 h 72236"/>
                    <a:gd name="connsiteX250" fmla="*/ 266715 w 285114"/>
                    <a:gd name="connsiteY250" fmla="*/ 39937 h 72236"/>
                    <a:gd name="connsiteX251" fmla="*/ 266715 w 285114"/>
                    <a:gd name="connsiteY251" fmla="*/ 70223 h 72236"/>
                    <a:gd name="connsiteX252" fmla="*/ 266510 w 285114"/>
                    <a:gd name="connsiteY252" fmla="*/ 70913 h 72236"/>
                    <a:gd name="connsiteX253" fmla="*/ 265845 w 285114"/>
                    <a:gd name="connsiteY253" fmla="*/ 71399 h 72236"/>
                    <a:gd name="connsiteX254" fmla="*/ 264566 w 285114"/>
                    <a:gd name="connsiteY254" fmla="*/ 71706 h 72236"/>
                    <a:gd name="connsiteX255" fmla="*/ 262468 w 285114"/>
                    <a:gd name="connsiteY255" fmla="*/ 71809 h 72236"/>
                    <a:gd name="connsiteX256" fmla="*/ 260422 w 285114"/>
                    <a:gd name="connsiteY256" fmla="*/ 71706 h 72236"/>
                    <a:gd name="connsiteX257" fmla="*/ 259118 w 285114"/>
                    <a:gd name="connsiteY257" fmla="*/ 71399 h 72236"/>
                    <a:gd name="connsiteX258" fmla="*/ 258453 w 285114"/>
                    <a:gd name="connsiteY258" fmla="*/ 70913 h 72236"/>
                    <a:gd name="connsiteX259" fmla="*/ 258274 w 285114"/>
                    <a:gd name="connsiteY259" fmla="*/ 70223 h 72236"/>
                    <a:gd name="connsiteX260" fmla="*/ 258274 w 285114"/>
                    <a:gd name="connsiteY260" fmla="*/ 24180 h 72236"/>
                    <a:gd name="connsiteX261" fmla="*/ 258427 w 285114"/>
                    <a:gd name="connsiteY261" fmla="*/ 23489 h 72236"/>
                    <a:gd name="connsiteX262" fmla="*/ 259040 w 285114"/>
                    <a:gd name="connsiteY262" fmla="*/ 22977 h 72236"/>
                    <a:gd name="connsiteX263" fmla="*/ 260218 w 285114"/>
                    <a:gd name="connsiteY263" fmla="*/ 22670 h 72236"/>
                    <a:gd name="connsiteX264" fmla="*/ 262110 w 285114"/>
                    <a:gd name="connsiteY264" fmla="*/ 22594 h 72236"/>
                    <a:gd name="connsiteX265" fmla="*/ 263978 w 285114"/>
                    <a:gd name="connsiteY265" fmla="*/ 22670 h 72236"/>
                    <a:gd name="connsiteX266" fmla="*/ 265129 w 285114"/>
                    <a:gd name="connsiteY266" fmla="*/ 22977 h 72236"/>
                    <a:gd name="connsiteX267" fmla="*/ 265717 w 285114"/>
                    <a:gd name="connsiteY267" fmla="*/ 23489 h 72236"/>
                    <a:gd name="connsiteX268" fmla="*/ 265896 w 285114"/>
                    <a:gd name="connsiteY268" fmla="*/ 24180 h 72236"/>
                    <a:gd name="connsiteX269" fmla="*/ 265896 w 285114"/>
                    <a:gd name="connsiteY269" fmla="*/ 30881 h 72236"/>
                    <a:gd name="connsiteX270" fmla="*/ 269452 w 285114"/>
                    <a:gd name="connsiteY270" fmla="*/ 26379 h 72236"/>
                    <a:gd name="connsiteX271" fmla="*/ 272598 w 285114"/>
                    <a:gd name="connsiteY271" fmla="*/ 23642 h 72236"/>
                    <a:gd name="connsiteX272" fmla="*/ 275540 w 285114"/>
                    <a:gd name="connsiteY272" fmla="*/ 22261 h 72236"/>
                    <a:gd name="connsiteX273" fmla="*/ 278482 w 285114"/>
                    <a:gd name="connsiteY273" fmla="*/ 21877 h 72236"/>
                    <a:gd name="connsiteX274" fmla="*/ 279991 w 285114"/>
                    <a:gd name="connsiteY274" fmla="*/ 21954 h 72236"/>
                    <a:gd name="connsiteX275" fmla="*/ 281756 w 285114"/>
                    <a:gd name="connsiteY275" fmla="*/ 22235 h 72236"/>
                    <a:gd name="connsiteX276" fmla="*/ 283419 w 285114"/>
                    <a:gd name="connsiteY276" fmla="*/ 22696 h 72236"/>
                    <a:gd name="connsiteX277" fmla="*/ 284467 w 285114"/>
                    <a:gd name="connsiteY277" fmla="*/ 23207 h 72236"/>
                    <a:gd name="connsiteX278" fmla="*/ 284876 w 285114"/>
                    <a:gd name="connsiteY278" fmla="*/ 23693 h 72236"/>
                    <a:gd name="connsiteX279" fmla="*/ 285055 w 285114"/>
                    <a:gd name="connsiteY279" fmla="*/ 24282 h 72236"/>
                    <a:gd name="connsiteX280" fmla="*/ 285158 w 285114"/>
                    <a:gd name="connsiteY280" fmla="*/ 25331 h 72236"/>
                    <a:gd name="connsiteX281" fmla="*/ 285184 w 285114"/>
                    <a:gd name="connsiteY281" fmla="*/ 27198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285114" h="72236">
                      <a:moveTo>
                        <a:pt x="53941" y="14306"/>
                      </a:moveTo>
                      <a:cubicBezTo>
                        <a:pt x="53941" y="14954"/>
                        <a:pt x="53907" y="15525"/>
                        <a:pt x="53838" y="16020"/>
                      </a:cubicBezTo>
                      <a:cubicBezTo>
                        <a:pt x="53770" y="16514"/>
                        <a:pt x="53668" y="16923"/>
                        <a:pt x="53531" y="17247"/>
                      </a:cubicBezTo>
                      <a:cubicBezTo>
                        <a:pt x="53395" y="17571"/>
                        <a:pt x="53225" y="17802"/>
                        <a:pt x="53020" y="17938"/>
                      </a:cubicBezTo>
                      <a:cubicBezTo>
                        <a:pt x="52815" y="18075"/>
                        <a:pt x="52594" y="18143"/>
                        <a:pt x="52355" y="18143"/>
                      </a:cubicBezTo>
                      <a:cubicBezTo>
                        <a:pt x="51946" y="18143"/>
                        <a:pt x="51263" y="17819"/>
                        <a:pt x="50308" y="17171"/>
                      </a:cubicBezTo>
                      <a:cubicBezTo>
                        <a:pt x="49353" y="16523"/>
                        <a:pt x="48074" y="15806"/>
                        <a:pt x="46471" y="15022"/>
                      </a:cubicBezTo>
                      <a:cubicBezTo>
                        <a:pt x="44868" y="14238"/>
                        <a:pt x="42950" y="13521"/>
                        <a:pt x="40716" y="12873"/>
                      </a:cubicBezTo>
                      <a:cubicBezTo>
                        <a:pt x="38482" y="12225"/>
                        <a:pt x="35830" y="11901"/>
                        <a:pt x="32761" y="11901"/>
                      </a:cubicBezTo>
                      <a:cubicBezTo>
                        <a:pt x="29111" y="11901"/>
                        <a:pt x="25837" y="12566"/>
                        <a:pt x="22938" y="13896"/>
                      </a:cubicBezTo>
                      <a:cubicBezTo>
                        <a:pt x="20039" y="15227"/>
                        <a:pt x="17583" y="17068"/>
                        <a:pt x="15571" y="19422"/>
                      </a:cubicBezTo>
                      <a:cubicBezTo>
                        <a:pt x="13559" y="21775"/>
                        <a:pt x="12015" y="24572"/>
                        <a:pt x="10941" y="27812"/>
                      </a:cubicBezTo>
                      <a:cubicBezTo>
                        <a:pt x="9867" y="31052"/>
                        <a:pt x="9330" y="34565"/>
                        <a:pt x="9330" y="38351"/>
                      </a:cubicBezTo>
                      <a:cubicBezTo>
                        <a:pt x="9330" y="42580"/>
                        <a:pt x="9918" y="46331"/>
                        <a:pt x="11095" y="49606"/>
                      </a:cubicBezTo>
                      <a:cubicBezTo>
                        <a:pt x="12271" y="52880"/>
                        <a:pt x="13900" y="55642"/>
                        <a:pt x="15980" y="57893"/>
                      </a:cubicBezTo>
                      <a:cubicBezTo>
                        <a:pt x="18061" y="60144"/>
                        <a:pt x="20542" y="61850"/>
                        <a:pt x="23424" y="63009"/>
                      </a:cubicBezTo>
                      <a:cubicBezTo>
                        <a:pt x="26306" y="64169"/>
                        <a:pt x="29469" y="64749"/>
                        <a:pt x="32914" y="64749"/>
                      </a:cubicBezTo>
                      <a:cubicBezTo>
                        <a:pt x="34961" y="64749"/>
                        <a:pt x="37032" y="64501"/>
                        <a:pt x="39130" y="64007"/>
                      </a:cubicBezTo>
                      <a:cubicBezTo>
                        <a:pt x="41228" y="63512"/>
                        <a:pt x="43180" y="62771"/>
                        <a:pt x="44988" y="61781"/>
                      </a:cubicBezTo>
                      <a:lnTo>
                        <a:pt x="44988" y="42494"/>
                      </a:lnTo>
                      <a:lnTo>
                        <a:pt x="29640" y="42494"/>
                      </a:lnTo>
                      <a:cubicBezTo>
                        <a:pt x="29060" y="42494"/>
                        <a:pt x="28625" y="42205"/>
                        <a:pt x="28335" y="41625"/>
                      </a:cubicBezTo>
                      <a:cubicBezTo>
                        <a:pt x="28045" y="41045"/>
                        <a:pt x="27900" y="40141"/>
                        <a:pt x="27900" y="38913"/>
                      </a:cubicBezTo>
                      <a:cubicBezTo>
                        <a:pt x="27900" y="38265"/>
                        <a:pt x="27935" y="37711"/>
                        <a:pt x="28003" y="37251"/>
                      </a:cubicBezTo>
                      <a:cubicBezTo>
                        <a:pt x="28071" y="36790"/>
                        <a:pt x="28182" y="36415"/>
                        <a:pt x="28335" y="36125"/>
                      </a:cubicBezTo>
                      <a:cubicBezTo>
                        <a:pt x="28489" y="35835"/>
                        <a:pt x="28668" y="35622"/>
                        <a:pt x="28873" y="35486"/>
                      </a:cubicBezTo>
                      <a:cubicBezTo>
                        <a:pt x="29077" y="35349"/>
                        <a:pt x="29333" y="35281"/>
                        <a:pt x="29640" y="35281"/>
                      </a:cubicBezTo>
                      <a:lnTo>
                        <a:pt x="50667" y="35281"/>
                      </a:lnTo>
                      <a:cubicBezTo>
                        <a:pt x="51042" y="35281"/>
                        <a:pt x="51417" y="35349"/>
                        <a:pt x="51792" y="35486"/>
                      </a:cubicBezTo>
                      <a:cubicBezTo>
                        <a:pt x="52167" y="35622"/>
                        <a:pt x="52508" y="35827"/>
                        <a:pt x="52815" y="36100"/>
                      </a:cubicBezTo>
                      <a:cubicBezTo>
                        <a:pt x="53122" y="36372"/>
                        <a:pt x="53361" y="36748"/>
                        <a:pt x="53531" y="37225"/>
                      </a:cubicBezTo>
                      <a:cubicBezTo>
                        <a:pt x="53702" y="37703"/>
                        <a:pt x="53787" y="38248"/>
                        <a:pt x="53787" y="38862"/>
                      </a:cubicBezTo>
                      <a:lnTo>
                        <a:pt x="53787" y="64084"/>
                      </a:lnTo>
                      <a:cubicBezTo>
                        <a:pt x="53787" y="64970"/>
                        <a:pt x="53634" y="65738"/>
                        <a:pt x="53327" y="66386"/>
                      </a:cubicBezTo>
                      <a:cubicBezTo>
                        <a:pt x="53020" y="67034"/>
                        <a:pt x="52372" y="67605"/>
                        <a:pt x="51383" y="68100"/>
                      </a:cubicBezTo>
                      <a:cubicBezTo>
                        <a:pt x="50394" y="68594"/>
                        <a:pt x="49115" y="69131"/>
                        <a:pt x="47546" y="69711"/>
                      </a:cubicBezTo>
                      <a:cubicBezTo>
                        <a:pt x="45977" y="70291"/>
                        <a:pt x="44357" y="70786"/>
                        <a:pt x="42686" y="71195"/>
                      </a:cubicBezTo>
                      <a:cubicBezTo>
                        <a:pt x="41014" y="71604"/>
                        <a:pt x="39326" y="71911"/>
                        <a:pt x="37621" y="72116"/>
                      </a:cubicBezTo>
                      <a:cubicBezTo>
                        <a:pt x="35916" y="72320"/>
                        <a:pt x="34227" y="72423"/>
                        <a:pt x="32556" y="72423"/>
                      </a:cubicBezTo>
                      <a:cubicBezTo>
                        <a:pt x="27440" y="72423"/>
                        <a:pt x="22870" y="71630"/>
                        <a:pt x="18845" y="70044"/>
                      </a:cubicBezTo>
                      <a:cubicBezTo>
                        <a:pt x="14821" y="68458"/>
                        <a:pt x="11419" y="66198"/>
                        <a:pt x="8639" y="63265"/>
                      </a:cubicBezTo>
                      <a:cubicBezTo>
                        <a:pt x="5859" y="60332"/>
                        <a:pt x="3736" y="56819"/>
                        <a:pt x="2269" y="52726"/>
                      </a:cubicBezTo>
                      <a:cubicBezTo>
                        <a:pt x="803" y="48634"/>
                        <a:pt x="70" y="44063"/>
                        <a:pt x="70" y="39016"/>
                      </a:cubicBezTo>
                      <a:cubicBezTo>
                        <a:pt x="70" y="33763"/>
                        <a:pt x="863" y="29005"/>
                        <a:pt x="2449" y="24742"/>
                      </a:cubicBezTo>
                      <a:cubicBezTo>
                        <a:pt x="4034" y="20479"/>
                        <a:pt x="6268" y="16847"/>
                        <a:pt x="9150" y="13845"/>
                      </a:cubicBezTo>
                      <a:cubicBezTo>
                        <a:pt x="12032" y="10844"/>
                        <a:pt x="15494" y="8516"/>
                        <a:pt x="19536" y="6862"/>
                      </a:cubicBezTo>
                      <a:cubicBezTo>
                        <a:pt x="23578" y="5208"/>
                        <a:pt x="28054" y="4381"/>
                        <a:pt x="32965" y="4381"/>
                      </a:cubicBezTo>
                      <a:cubicBezTo>
                        <a:pt x="35489" y="4381"/>
                        <a:pt x="37860" y="4603"/>
                        <a:pt x="40076" y="5046"/>
                      </a:cubicBezTo>
                      <a:cubicBezTo>
                        <a:pt x="42293" y="5489"/>
                        <a:pt x="44263" y="6009"/>
                        <a:pt x="45985" y="6606"/>
                      </a:cubicBezTo>
                      <a:cubicBezTo>
                        <a:pt x="47708" y="7203"/>
                        <a:pt x="49157" y="7851"/>
                        <a:pt x="50334" y="8550"/>
                      </a:cubicBezTo>
                      <a:cubicBezTo>
                        <a:pt x="51511" y="9249"/>
                        <a:pt x="52321" y="9821"/>
                        <a:pt x="52764" y="10264"/>
                      </a:cubicBezTo>
                      <a:cubicBezTo>
                        <a:pt x="53207" y="10708"/>
                        <a:pt x="53514" y="11219"/>
                        <a:pt x="53685" y="11799"/>
                      </a:cubicBezTo>
                      <a:cubicBezTo>
                        <a:pt x="53855" y="12379"/>
                        <a:pt x="53941" y="13214"/>
                        <a:pt x="53941" y="14306"/>
                      </a:cubicBezTo>
                      <a:close/>
                      <a:moveTo>
                        <a:pt x="103412" y="70274"/>
                      </a:moveTo>
                      <a:cubicBezTo>
                        <a:pt x="103412" y="70683"/>
                        <a:pt x="103276" y="70990"/>
                        <a:pt x="103003" y="71195"/>
                      </a:cubicBezTo>
                      <a:cubicBezTo>
                        <a:pt x="102730" y="71399"/>
                        <a:pt x="102355" y="71553"/>
                        <a:pt x="101877" y="71655"/>
                      </a:cubicBezTo>
                      <a:cubicBezTo>
                        <a:pt x="101400" y="71758"/>
                        <a:pt x="100701" y="71809"/>
                        <a:pt x="99780" y="71809"/>
                      </a:cubicBezTo>
                      <a:cubicBezTo>
                        <a:pt x="98893" y="71809"/>
                        <a:pt x="98185" y="71758"/>
                        <a:pt x="97656" y="71655"/>
                      </a:cubicBezTo>
                      <a:cubicBezTo>
                        <a:pt x="97128" y="71553"/>
                        <a:pt x="96744" y="71399"/>
                        <a:pt x="96506" y="71195"/>
                      </a:cubicBezTo>
                      <a:cubicBezTo>
                        <a:pt x="96267" y="70990"/>
                        <a:pt x="96148" y="70683"/>
                        <a:pt x="96148" y="70274"/>
                      </a:cubicBezTo>
                      <a:lnTo>
                        <a:pt x="96148" y="65670"/>
                      </a:lnTo>
                      <a:cubicBezTo>
                        <a:pt x="94135" y="67818"/>
                        <a:pt x="91893" y="69490"/>
                        <a:pt x="89420" y="70683"/>
                      </a:cubicBezTo>
                      <a:cubicBezTo>
                        <a:pt x="86947" y="71877"/>
                        <a:pt x="84330" y="72474"/>
                        <a:pt x="81567" y="72474"/>
                      </a:cubicBezTo>
                      <a:cubicBezTo>
                        <a:pt x="79145" y="72474"/>
                        <a:pt x="76954" y="72158"/>
                        <a:pt x="74993" y="71527"/>
                      </a:cubicBezTo>
                      <a:cubicBezTo>
                        <a:pt x="73032" y="70896"/>
                        <a:pt x="71361" y="69984"/>
                        <a:pt x="69979" y="68790"/>
                      </a:cubicBezTo>
                      <a:cubicBezTo>
                        <a:pt x="68598" y="67597"/>
                        <a:pt x="67524" y="66130"/>
                        <a:pt x="66756" y="64391"/>
                      </a:cubicBezTo>
                      <a:cubicBezTo>
                        <a:pt x="65989" y="62651"/>
                        <a:pt x="65605" y="60673"/>
                        <a:pt x="65605" y="58456"/>
                      </a:cubicBezTo>
                      <a:cubicBezTo>
                        <a:pt x="65605" y="55864"/>
                        <a:pt x="66134" y="53613"/>
                        <a:pt x="67191" y="51703"/>
                      </a:cubicBezTo>
                      <a:cubicBezTo>
                        <a:pt x="68248" y="49793"/>
                        <a:pt x="69766" y="48207"/>
                        <a:pt x="71744" y="46945"/>
                      </a:cubicBezTo>
                      <a:cubicBezTo>
                        <a:pt x="73722" y="45683"/>
                        <a:pt x="76144" y="44737"/>
                        <a:pt x="79009" y="44106"/>
                      </a:cubicBezTo>
                      <a:cubicBezTo>
                        <a:pt x="81874" y="43475"/>
                        <a:pt x="85097" y="43160"/>
                        <a:pt x="88678" y="43160"/>
                      </a:cubicBezTo>
                      <a:lnTo>
                        <a:pt x="95022" y="43160"/>
                      </a:lnTo>
                      <a:lnTo>
                        <a:pt x="95022" y="39578"/>
                      </a:lnTo>
                      <a:cubicBezTo>
                        <a:pt x="95022" y="37805"/>
                        <a:pt x="94834" y="36236"/>
                        <a:pt x="94459" y="34872"/>
                      </a:cubicBezTo>
                      <a:cubicBezTo>
                        <a:pt x="94084" y="33508"/>
                        <a:pt x="93479" y="32374"/>
                        <a:pt x="92643" y="31470"/>
                      </a:cubicBezTo>
                      <a:cubicBezTo>
                        <a:pt x="91807" y="30566"/>
                        <a:pt x="90724" y="29884"/>
                        <a:pt x="89394" y="29423"/>
                      </a:cubicBezTo>
                      <a:cubicBezTo>
                        <a:pt x="88064" y="28963"/>
                        <a:pt x="86427" y="28733"/>
                        <a:pt x="84483" y="28733"/>
                      </a:cubicBezTo>
                      <a:cubicBezTo>
                        <a:pt x="82403" y="28733"/>
                        <a:pt x="80535" y="28980"/>
                        <a:pt x="78881" y="29474"/>
                      </a:cubicBezTo>
                      <a:cubicBezTo>
                        <a:pt x="77227" y="29969"/>
                        <a:pt x="75777" y="30515"/>
                        <a:pt x="74533" y="31112"/>
                      </a:cubicBezTo>
                      <a:cubicBezTo>
                        <a:pt x="73288" y="31708"/>
                        <a:pt x="72247" y="32254"/>
                        <a:pt x="71412" y="32749"/>
                      </a:cubicBezTo>
                      <a:cubicBezTo>
                        <a:pt x="70576" y="33243"/>
                        <a:pt x="69954" y="33490"/>
                        <a:pt x="69545" y="33490"/>
                      </a:cubicBezTo>
                      <a:cubicBezTo>
                        <a:pt x="69272" y="33490"/>
                        <a:pt x="69033" y="33422"/>
                        <a:pt x="68828" y="33286"/>
                      </a:cubicBezTo>
                      <a:cubicBezTo>
                        <a:pt x="68624" y="33149"/>
                        <a:pt x="68445" y="32945"/>
                        <a:pt x="68291" y="32672"/>
                      </a:cubicBezTo>
                      <a:cubicBezTo>
                        <a:pt x="68138" y="32399"/>
                        <a:pt x="68027" y="32049"/>
                        <a:pt x="67958" y="31623"/>
                      </a:cubicBezTo>
                      <a:cubicBezTo>
                        <a:pt x="67890" y="31197"/>
                        <a:pt x="67856" y="30728"/>
                        <a:pt x="67856" y="30216"/>
                      </a:cubicBezTo>
                      <a:cubicBezTo>
                        <a:pt x="67856" y="29364"/>
                        <a:pt x="67916" y="28690"/>
                        <a:pt x="68035" y="28195"/>
                      </a:cubicBezTo>
                      <a:cubicBezTo>
                        <a:pt x="68155" y="27701"/>
                        <a:pt x="68445" y="27232"/>
                        <a:pt x="68905" y="26789"/>
                      </a:cubicBezTo>
                      <a:cubicBezTo>
                        <a:pt x="69365" y="26345"/>
                        <a:pt x="70158" y="25825"/>
                        <a:pt x="71284" y="25228"/>
                      </a:cubicBezTo>
                      <a:cubicBezTo>
                        <a:pt x="72409" y="24631"/>
                        <a:pt x="73705" y="24086"/>
                        <a:pt x="75172" y="23591"/>
                      </a:cubicBezTo>
                      <a:cubicBezTo>
                        <a:pt x="76639" y="23097"/>
                        <a:pt x="78242" y="22687"/>
                        <a:pt x="79981" y="22363"/>
                      </a:cubicBezTo>
                      <a:cubicBezTo>
                        <a:pt x="81720" y="22039"/>
                        <a:pt x="83477" y="21877"/>
                        <a:pt x="85250" y="21877"/>
                      </a:cubicBezTo>
                      <a:cubicBezTo>
                        <a:pt x="88559" y="21877"/>
                        <a:pt x="91373" y="22253"/>
                        <a:pt x="93692" y="23003"/>
                      </a:cubicBezTo>
                      <a:cubicBezTo>
                        <a:pt x="96011" y="23753"/>
                        <a:pt x="97887" y="24853"/>
                        <a:pt x="99319" y="26303"/>
                      </a:cubicBezTo>
                      <a:cubicBezTo>
                        <a:pt x="100752" y="27752"/>
                        <a:pt x="101792" y="29551"/>
                        <a:pt x="102440" y="31700"/>
                      </a:cubicBezTo>
                      <a:cubicBezTo>
                        <a:pt x="103089" y="33849"/>
                        <a:pt x="103412" y="36355"/>
                        <a:pt x="103412" y="39220"/>
                      </a:cubicBezTo>
                      <a:close/>
                      <a:moveTo>
                        <a:pt x="95022" y="49247"/>
                      </a:moveTo>
                      <a:lnTo>
                        <a:pt x="87809" y="49247"/>
                      </a:lnTo>
                      <a:cubicBezTo>
                        <a:pt x="85489" y="49247"/>
                        <a:pt x="83477" y="49444"/>
                        <a:pt x="81772" y="49836"/>
                      </a:cubicBezTo>
                      <a:cubicBezTo>
                        <a:pt x="80066" y="50228"/>
                        <a:pt x="78651" y="50808"/>
                        <a:pt x="77525" y="51575"/>
                      </a:cubicBezTo>
                      <a:cubicBezTo>
                        <a:pt x="76400" y="52343"/>
                        <a:pt x="75573" y="53264"/>
                        <a:pt x="75044" y="54338"/>
                      </a:cubicBezTo>
                      <a:cubicBezTo>
                        <a:pt x="74516" y="55412"/>
                        <a:pt x="74251" y="56649"/>
                        <a:pt x="74251" y="58047"/>
                      </a:cubicBezTo>
                      <a:cubicBezTo>
                        <a:pt x="74251" y="60434"/>
                        <a:pt x="75010" y="62336"/>
                        <a:pt x="76528" y="63751"/>
                      </a:cubicBezTo>
                      <a:cubicBezTo>
                        <a:pt x="78045" y="65167"/>
                        <a:pt x="80169" y="65874"/>
                        <a:pt x="82897" y="65874"/>
                      </a:cubicBezTo>
                      <a:cubicBezTo>
                        <a:pt x="85114" y="65874"/>
                        <a:pt x="87169" y="65312"/>
                        <a:pt x="89062" y="64186"/>
                      </a:cubicBezTo>
                      <a:cubicBezTo>
                        <a:pt x="90955" y="63061"/>
                        <a:pt x="92942" y="61338"/>
                        <a:pt x="95022" y="59019"/>
                      </a:cubicBezTo>
                      <a:close/>
                      <a:moveTo>
                        <a:pt x="141326" y="66846"/>
                      </a:moveTo>
                      <a:cubicBezTo>
                        <a:pt x="141326" y="67835"/>
                        <a:pt x="141257" y="68620"/>
                        <a:pt x="141121" y="69200"/>
                      </a:cubicBezTo>
                      <a:cubicBezTo>
                        <a:pt x="140985" y="69779"/>
                        <a:pt x="140780" y="70206"/>
                        <a:pt x="140507" y="70479"/>
                      </a:cubicBezTo>
                      <a:cubicBezTo>
                        <a:pt x="140234" y="70751"/>
                        <a:pt x="139825" y="71007"/>
                        <a:pt x="139279" y="71246"/>
                      </a:cubicBezTo>
                      <a:cubicBezTo>
                        <a:pt x="138733" y="71485"/>
                        <a:pt x="138111" y="71681"/>
                        <a:pt x="137412" y="71834"/>
                      </a:cubicBezTo>
                      <a:cubicBezTo>
                        <a:pt x="136713" y="71988"/>
                        <a:pt x="135971" y="72116"/>
                        <a:pt x="135187" y="72218"/>
                      </a:cubicBezTo>
                      <a:cubicBezTo>
                        <a:pt x="134402" y="72320"/>
                        <a:pt x="133617" y="72371"/>
                        <a:pt x="132833" y="72371"/>
                      </a:cubicBezTo>
                      <a:cubicBezTo>
                        <a:pt x="130445" y="72371"/>
                        <a:pt x="128399" y="72056"/>
                        <a:pt x="126693" y="71425"/>
                      </a:cubicBezTo>
                      <a:cubicBezTo>
                        <a:pt x="124988" y="70794"/>
                        <a:pt x="123590" y="69839"/>
                        <a:pt x="122499" y="68560"/>
                      </a:cubicBezTo>
                      <a:cubicBezTo>
                        <a:pt x="121407" y="67281"/>
                        <a:pt x="120615" y="65661"/>
                        <a:pt x="120120" y="63700"/>
                      </a:cubicBezTo>
                      <a:cubicBezTo>
                        <a:pt x="119625" y="61739"/>
                        <a:pt x="119378" y="59428"/>
                        <a:pt x="119378" y="56768"/>
                      </a:cubicBezTo>
                      <a:lnTo>
                        <a:pt x="119378" y="29858"/>
                      </a:lnTo>
                      <a:lnTo>
                        <a:pt x="112932" y="29858"/>
                      </a:lnTo>
                      <a:cubicBezTo>
                        <a:pt x="112420" y="29858"/>
                        <a:pt x="112011" y="29585"/>
                        <a:pt x="111704" y="29040"/>
                      </a:cubicBezTo>
                      <a:cubicBezTo>
                        <a:pt x="111397" y="28494"/>
                        <a:pt x="111244" y="27607"/>
                        <a:pt x="111244" y="26379"/>
                      </a:cubicBezTo>
                      <a:cubicBezTo>
                        <a:pt x="111244" y="25731"/>
                        <a:pt x="111287" y="25186"/>
                        <a:pt x="111371" y="24742"/>
                      </a:cubicBezTo>
                      <a:cubicBezTo>
                        <a:pt x="111457" y="24299"/>
                        <a:pt x="111568" y="23932"/>
                        <a:pt x="111704" y="23642"/>
                      </a:cubicBezTo>
                      <a:cubicBezTo>
                        <a:pt x="111840" y="23352"/>
                        <a:pt x="112019" y="23148"/>
                        <a:pt x="112241" y="23028"/>
                      </a:cubicBezTo>
                      <a:cubicBezTo>
                        <a:pt x="112463" y="22909"/>
                        <a:pt x="112711" y="22849"/>
                        <a:pt x="112983" y="22849"/>
                      </a:cubicBezTo>
                      <a:lnTo>
                        <a:pt x="119378" y="22849"/>
                      </a:lnTo>
                      <a:lnTo>
                        <a:pt x="119378" y="11901"/>
                      </a:lnTo>
                      <a:cubicBezTo>
                        <a:pt x="119378" y="11663"/>
                        <a:pt x="119437" y="11441"/>
                        <a:pt x="119557" y="11236"/>
                      </a:cubicBezTo>
                      <a:cubicBezTo>
                        <a:pt x="119676" y="11032"/>
                        <a:pt x="119898" y="10853"/>
                        <a:pt x="120222" y="10699"/>
                      </a:cubicBezTo>
                      <a:cubicBezTo>
                        <a:pt x="120546" y="10546"/>
                        <a:pt x="120981" y="10435"/>
                        <a:pt x="121527" y="10366"/>
                      </a:cubicBezTo>
                      <a:cubicBezTo>
                        <a:pt x="122073" y="10298"/>
                        <a:pt x="122755" y="10264"/>
                        <a:pt x="123573" y="10264"/>
                      </a:cubicBezTo>
                      <a:cubicBezTo>
                        <a:pt x="124425" y="10264"/>
                        <a:pt x="125125" y="10298"/>
                        <a:pt x="125670" y="10366"/>
                      </a:cubicBezTo>
                      <a:cubicBezTo>
                        <a:pt x="126216" y="10435"/>
                        <a:pt x="126643" y="10546"/>
                        <a:pt x="126950" y="10699"/>
                      </a:cubicBezTo>
                      <a:cubicBezTo>
                        <a:pt x="127256" y="10853"/>
                        <a:pt x="127478" y="11032"/>
                        <a:pt x="127614" y="11236"/>
                      </a:cubicBezTo>
                      <a:cubicBezTo>
                        <a:pt x="127752" y="11441"/>
                        <a:pt x="127819" y="11663"/>
                        <a:pt x="127819" y="11901"/>
                      </a:cubicBezTo>
                      <a:lnTo>
                        <a:pt x="127819" y="22849"/>
                      </a:lnTo>
                      <a:lnTo>
                        <a:pt x="139637" y="22849"/>
                      </a:lnTo>
                      <a:cubicBezTo>
                        <a:pt x="139910" y="22849"/>
                        <a:pt x="140148" y="22909"/>
                        <a:pt x="140353" y="23028"/>
                      </a:cubicBezTo>
                      <a:cubicBezTo>
                        <a:pt x="140558" y="23148"/>
                        <a:pt x="140737" y="23352"/>
                        <a:pt x="140890" y="23642"/>
                      </a:cubicBezTo>
                      <a:cubicBezTo>
                        <a:pt x="141044" y="23932"/>
                        <a:pt x="141155" y="24299"/>
                        <a:pt x="141223" y="24742"/>
                      </a:cubicBezTo>
                      <a:cubicBezTo>
                        <a:pt x="141291" y="25186"/>
                        <a:pt x="141326" y="25731"/>
                        <a:pt x="141326" y="26379"/>
                      </a:cubicBezTo>
                      <a:cubicBezTo>
                        <a:pt x="141326" y="27607"/>
                        <a:pt x="141172" y="28494"/>
                        <a:pt x="140865" y="29040"/>
                      </a:cubicBezTo>
                      <a:cubicBezTo>
                        <a:pt x="140558" y="29585"/>
                        <a:pt x="140148" y="29858"/>
                        <a:pt x="139637" y="29858"/>
                      </a:cubicBezTo>
                      <a:lnTo>
                        <a:pt x="127819" y="29858"/>
                      </a:lnTo>
                      <a:lnTo>
                        <a:pt x="127819" y="55540"/>
                      </a:lnTo>
                      <a:cubicBezTo>
                        <a:pt x="127819" y="58712"/>
                        <a:pt x="128288" y="61108"/>
                        <a:pt x="129226" y="62728"/>
                      </a:cubicBezTo>
                      <a:cubicBezTo>
                        <a:pt x="130164" y="64348"/>
                        <a:pt x="131844" y="65158"/>
                        <a:pt x="134266" y="65158"/>
                      </a:cubicBezTo>
                      <a:cubicBezTo>
                        <a:pt x="135050" y="65158"/>
                        <a:pt x="135749" y="65081"/>
                        <a:pt x="136363" y="64928"/>
                      </a:cubicBezTo>
                      <a:cubicBezTo>
                        <a:pt x="136977" y="64774"/>
                        <a:pt x="137522" y="64612"/>
                        <a:pt x="138000" y="64442"/>
                      </a:cubicBezTo>
                      <a:cubicBezTo>
                        <a:pt x="138478" y="64271"/>
                        <a:pt x="138887" y="64109"/>
                        <a:pt x="139228" y="63956"/>
                      </a:cubicBezTo>
                      <a:cubicBezTo>
                        <a:pt x="139569" y="63802"/>
                        <a:pt x="139876" y="63726"/>
                        <a:pt x="140148" y="63726"/>
                      </a:cubicBezTo>
                      <a:cubicBezTo>
                        <a:pt x="140320" y="63726"/>
                        <a:pt x="140482" y="63768"/>
                        <a:pt x="140635" y="63853"/>
                      </a:cubicBezTo>
                      <a:cubicBezTo>
                        <a:pt x="140788" y="63939"/>
                        <a:pt x="140908" y="64101"/>
                        <a:pt x="140993" y="64339"/>
                      </a:cubicBezTo>
                      <a:cubicBezTo>
                        <a:pt x="141078" y="64578"/>
                        <a:pt x="141155" y="64902"/>
                        <a:pt x="141223" y="65312"/>
                      </a:cubicBezTo>
                      <a:cubicBezTo>
                        <a:pt x="141291" y="65721"/>
                        <a:pt x="141326" y="66232"/>
                        <a:pt x="141326" y="66846"/>
                      </a:cubicBezTo>
                      <a:close/>
                      <a:moveTo>
                        <a:pt x="191758" y="70223"/>
                      </a:moveTo>
                      <a:cubicBezTo>
                        <a:pt x="191758" y="70496"/>
                        <a:pt x="191690" y="70726"/>
                        <a:pt x="191554" y="70913"/>
                      </a:cubicBezTo>
                      <a:cubicBezTo>
                        <a:pt x="191417" y="71101"/>
                        <a:pt x="191196" y="71263"/>
                        <a:pt x="190888" y="71399"/>
                      </a:cubicBezTo>
                      <a:cubicBezTo>
                        <a:pt x="190581" y="71536"/>
                        <a:pt x="190155" y="71638"/>
                        <a:pt x="189610" y="71706"/>
                      </a:cubicBezTo>
                      <a:cubicBezTo>
                        <a:pt x="189064" y="71775"/>
                        <a:pt x="188381" y="71809"/>
                        <a:pt x="187563" y="71809"/>
                      </a:cubicBezTo>
                      <a:cubicBezTo>
                        <a:pt x="186710" y="71809"/>
                        <a:pt x="186011" y="71775"/>
                        <a:pt x="185465" y="71706"/>
                      </a:cubicBezTo>
                      <a:cubicBezTo>
                        <a:pt x="184920" y="71638"/>
                        <a:pt x="184493" y="71536"/>
                        <a:pt x="184186" y="71399"/>
                      </a:cubicBezTo>
                      <a:cubicBezTo>
                        <a:pt x="183880" y="71263"/>
                        <a:pt x="183658" y="71101"/>
                        <a:pt x="183521" y="70913"/>
                      </a:cubicBezTo>
                      <a:cubicBezTo>
                        <a:pt x="183385" y="70726"/>
                        <a:pt x="183317" y="70496"/>
                        <a:pt x="183317" y="70223"/>
                      </a:cubicBezTo>
                      <a:lnTo>
                        <a:pt x="183317" y="43262"/>
                      </a:lnTo>
                      <a:cubicBezTo>
                        <a:pt x="183317" y="40636"/>
                        <a:pt x="183112" y="38521"/>
                        <a:pt x="182703" y="36918"/>
                      </a:cubicBezTo>
                      <a:cubicBezTo>
                        <a:pt x="182294" y="35315"/>
                        <a:pt x="181696" y="33934"/>
                        <a:pt x="180913" y="32774"/>
                      </a:cubicBezTo>
                      <a:cubicBezTo>
                        <a:pt x="180128" y="31615"/>
                        <a:pt x="179113" y="30728"/>
                        <a:pt x="177868" y="30114"/>
                      </a:cubicBezTo>
                      <a:cubicBezTo>
                        <a:pt x="176623" y="29500"/>
                        <a:pt x="175182" y="29193"/>
                        <a:pt x="173545" y="29193"/>
                      </a:cubicBezTo>
                      <a:cubicBezTo>
                        <a:pt x="171430" y="29193"/>
                        <a:pt x="169316" y="29943"/>
                        <a:pt x="167201" y="31444"/>
                      </a:cubicBezTo>
                      <a:cubicBezTo>
                        <a:pt x="165087" y="32945"/>
                        <a:pt x="162870" y="35145"/>
                        <a:pt x="160551" y="38044"/>
                      </a:cubicBezTo>
                      <a:lnTo>
                        <a:pt x="160551" y="70223"/>
                      </a:lnTo>
                      <a:cubicBezTo>
                        <a:pt x="160551" y="70496"/>
                        <a:pt x="160482" y="70726"/>
                        <a:pt x="160346" y="70913"/>
                      </a:cubicBezTo>
                      <a:cubicBezTo>
                        <a:pt x="160210" y="71101"/>
                        <a:pt x="159988" y="71263"/>
                        <a:pt x="159681" y="71399"/>
                      </a:cubicBezTo>
                      <a:cubicBezTo>
                        <a:pt x="159374" y="71536"/>
                        <a:pt x="158948" y="71638"/>
                        <a:pt x="158402" y="71706"/>
                      </a:cubicBezTo>
                      <a:cubicBezTo>
                        <a:pt x="157856" y="71775"/>
                        <a:pt x="157157" y="71809"/>
                        <a:pt x="156305" y="71809"/>
                      </a:cubicBezTo>
                      <a:cubicBezTo>
                        <a:pt x="155486" y="71809"/>
                        <a:pt x="154804" y="71775"/>
                        <a:pt x="154258" y="71706"/>
                      </a:cubicBezTo>
                      <a:cubicBezTo>
                        <a:pt x="153712" y="71638"/>
                        <a:pt x="153278" y="71536"/>
                        <a:pt x="152954" y="71399"/>
                      </a:cubicBezTo>
                      <a:cubicBezTo>
                        <a:pt x="152630" y="71263"/>
                        <a:pt x="152408" y="71101"/>
                        <a:pt x="152288" y="70913"/>
                      </a:cubicBezTo>
                      <a:cubicBezTo>
                        <a:pt x="152169" y="70726"/>
                        <a:pt x="152109" y="70496"/>
                        <a:pt x="152109" y="70223"/>
                      </a:cubicBezTo>
                      <a:lnTo>
                        <a:pt x="152109" y="1874"/>
                      </a:lnTo>
                      <a:cubicBezTo>
                        <a:pt x="152109" y="1601"/>
                        <a:pt x="152169" y="1362"/>
                        <a:pt x="152288" y="1158"/>
                      </a:cubicBezTo>
                      <a:cubicBezTo>
                        <a:pt x="152408" y="953"/>
                        <a:pt x="152630" y="783"/>
                        <a:pt x="152954" y="646"/>
                      </a:cubicBezTo>
                      <a:cubicBezTo>
                        <a:pt x="153278" y="510"/>
                        <a:pt x="153712" y="407"/>
                        <a:pt x="154258" y="339"/>
                      </a:cubicBezTo>
                      <a:cubicBezTo>
                        <a:pt x="154804" y="271"/>
                        <a:pt x="155486" y="237"/>
                        <a:pt x="156305" y="237"/>
                      </a:cubicBezTo>
                      <a:cubicBezTo>
                        <a:pt x="157157" y="237"/>
                        <a:pt x="157856" y="271"/>
                        <a:pt x="158402" y="339"/>
                      </a:cubicBezTo>
                      <a:cubicBezTo>
                        <a:pt x="158948" y="407"/>
                        <a:pt x="159374" y="510"/>
                        <a:pt x="159681" y="646"/>
                      </a:cubicBezTo>
                      <a:cubicBezTo>
                        <a:pt x="159988" y="783"/>
                        <a:pt x="160210" y="953"/>
                        <a:pt x="160346" y="1158"/>
                      </a:cubicBezTo>
                      <a:cubicBezTo>
                        <a:pt x="160482" y="1362"/>
                        <a:pt x="160551" y="1601"/>
                        <a:pt x="160551" y="1874"/>
                      </a:cubicBezTo>
                      <a:lnTo>
                        <a:pt x="160551" y="29449"/>
                      </a:lnTo>
                      <a:cubicBezTo>
                        <a:pt x="162972" y="26891"/>
                        <a:pt x="165411" y="24989"/>
                        <a:pt x="167866" y="23745"/>
                      </a:cubicBezTo>
                      <a:cubicBezTo>
                        <a:pt x="170323" y="22500"/>
                        <a:pt x="172795" y="21877"/>
                        <a:pt x="175285" y="21877"/>
                      </a:cubicBezTo>
                      <a:cubicBezTo>
                        <a:pt x="178354" y="21877"/>
                        <a:pt x="180938" y="22397"/>
                        <a:pt x="183036" y="23438"/>
                      </a:cubicBezTo>
                      <a:cubicBezTo>
                        <a:pt x="185133" y="24478"/>
                        <a:pt x="186829" y="25868"/>
                        <a:pt x="188126" y="27607"/>
                      </a:cubicBezTo>
                      <a:cubicBezTo>
                        <a:pt x="189422" y="29347"/>
                        <a:pt x="190351" y="31384"/>
                        <a:pt x="190914" y="33721"/>
                      </a:cubicBezTo>
                      <a:cubicBezTo>
                        <a:pt x="191477" y="36057"/>
                        <a:pt x="191758" y="38879"/>
                        <a:pt x="191758" y="42187"/>
                      </a:cubicBezTo>
                      <a:close/>
                      <a:moveTo>
                        <a:pt x="245970" y="45206"/>
                      </a:moveTo>
                      <a:cubicBezTo>
                        <a:pt x="245970" y="46536"/>
                        <a:pt x="245636" y="47482"/>
                        <a:pt x="244968" y="48045"/>
                      </a:cubicBezTo>
                      <a:cubicBezTo>
                        <a:pt x="244300" y="48608"/>
                        <a:pt x="243537" y="48889"/>
                        <a:pt x="242681" y="48889"/>
                      </a:cubicBezTo>
                      <a:lnTo>
                        <a:pt x="212358" y="48889"/>
                      </a:lnTo>
                      <a:cubicBezTo>
                        <a:pt x="212358" y="51447"/>
                        <a:pt x="212616" y="53750"/>
                        <a:pt x="213129" y="55796"/>
                      </a:cubicBezTo>
                      <a:cubicBezTo>
                        <a:pt x="213643" y="57842"/>
                        <a:pt x="214501" y="59599"/>
                        <a:pt x="215700" y="61065"/>
                      </a:cubicBezTo>
                      <a:cubicBezTo>
                        <a:pt x="216899" y="62532"/>
                        <a:pt x="218459" y="63657"/>
                        <a:pt x="220378" y="64442"/>
                      </a:cubicBezTo>
                      <a:cubicBezTo>
                        <a:pt x="222298" y="65226"/>
                        <a:pt x="224645" y="65618"/>
                        <a:pt x="227421" y="65618"/>
                      </a:cubicBezTo>
                      <a:cubicBezTo>
                        <a:pt x="229615" y="65618"/>
                        <a:pt x="231567" y="65439"/>
                        <a:pt x="233282" y="65081"/>
                      </a:cubicBezTo>
                      <a:cubicBezTo>
                        <a:pt x="234995" y="64723"/>
                        <a:pt x="236478" y="64322"/>
                        <a:pt x="237728" y="63879"/>
                      </a:cubicBezTo>
                      <a:cubicBezTo>
                        <a:pt x="238980" y="63436"/>
                        <a:pt x="240008" y="63035"/>
                        <a:pt x="240813" y="62677"/>
                      </a:cubicBezTo>
                      <a:cubicBezTo>
                        <a:pt x="241618" y="62319"/>
                        <a:pt x="242227" y="62140"/>
                        <a:pt x="242638" y="62140"/>
                      </a:cubicBezTo>
                      <a:cubicBezTo>
                        <a:pt x="242878" y="62140"/>
                        <a:pt x="243093" y="62199"/>
                        <a:pt x="243281" y="62319"/>
                      </a:cubicBezTo>
                      <a:cubicBezTo>
                        <a:pt x="243469" y="62438"/>
                        <a:pt x="243615" y="62617"/>
                        <a:pt x="243718" y="62856"/>
                      </a:cubicBezTo>
                      <a:cubicBezTo>
                        <a:pt x="243820" y="63095"/>
                        <a:pt x="243898" y="63427"/>
                        <a:pt x="243949" y="63853"/>
                      </a:cubicBezTo>
                      <a:cubicBezTo>
                        <a:pt x="244000" y="64280"/>
                        <a:pt x="244026" y="64800"/>
                        <a:pt x="244026" y="65414"/>
                      </a:cubicBezTo>
                      <a:cubicBezTo>
                        <a:pt x="244026" y="65857"/>
                        <a:pt x="244009" y="66241"/>
                        <a:pt x="243975" y="66565"/>
                      </a:cubicBezTo>
                      <a:cubicBezTo>
                        <a:pt x="243941" y="66889"/>
                        <a:pt x="243898" y="67179"/>
                        <a:pt x="243847" y="67435"/>
                      </a:cubicBezTo>
                      <a:cubicBezTo>
                        <a:pt x="243796" y="67690"/>
                        <a:pt x="243711" y="67921"/>
                        <a:pt x="243592" y="68125"/>
                      </a:cubicBezTo>
                      <a:cubicBezTo>
                        <a:pt x="243472" y="68330"/>
                        <a:pt x="243318" y="68526"/>
                        <a:pt x="243131" y="68714"/>
                      </a:cubicBezTo>
                      <a:cubicBezTo>
                        <a:pt x="242943" y="68901"/>
                        <a:pt x="242389" y="69208"/>
                        <a:pt x="241469" y="69634"/>
                      </a:cubicBezTo>
                      <a:cubicBezTo>
                        <a:pt x="240548" y="70061"/>
                        <a:pt x="239353" y="70479"/>
                        <a:pt x="237887" y="70888"/>
                      </a:cubicBezTo>
                      <a:cubicBezTo>
                        <a:pt x="236420" y="71297"/>
                        <a:pt x="234724" y="71664"/>
                        <a:pt x="232797" y="71988"/>
                      </a:cubicBezTo>
                      <a:cubicBezTo>
                        <a:pt x="230869" y="72312"/>
                        <a:pt x="228815" y="72474"/>
                        <a:pt x="226632" y="72474"/>
                      </a:cubicBezTo>
                      <a:cubicBezTo>
                        <a:pt x="222846" y="72474"/>
                        <a:pt x="219530" y="71945"/>
                        <a:pt x="216682" y="70888"/>
                      </a:cubicBezTo>
                      <a:cubicBezTo>
                        <a:pt x="213834" y="69831"/>
                        <a:pt x="211437" y="68262"/>
                        <a:pt x="209493" y="66181"/>
                      </a:cubicBezTo>
                      <a:cubicBezTo>
                        <a:pt x="207549" y="64101"/>
                        <a:pt x="206082" y="61492"/>
                        <a:pt x="205094" y="58354"/>
                      </a:cubicBezTo>
                      <a:cubicBezTo>
                        <a:pt x="204105" y="55216"/>
                        <a:pt x="203610" y="51567"/>
                        <a:pt x="203610" y="47406"/>
                      </a:cubicBezTo>
                      <a:cubicBezTo>
                        <a:pt x="203610" y="43449"/>
                        <a:pt x="204122" y="39894"/>
                        <a:pt x="205145" y="36739"/>
                      </a:cubicBezTo>
                      <a:cubicBezTo>
                        <a:pt x="206168" y="33584"/>
                        <a:pt x="207643" y="30907"/>
                        <a:pt x="209570" y="28707"/>
                      </a:cubicBezTo>
                      <a:cubicBezTo>
                        <a:pt x="211497" y="26507"/>
                        <a:pt x="213825" y="24819"/>
                        <a:pt x="216553" y="23642"/>
                      </a:cubicBezTo>
                      <a:cubicBezTo>
                        <a:pt x="219282" y="22466"/>
                        <a:pt x="222335" y="21877"/>
                        <a:pt x="225711" y="21877"/>
                      </a:cubicBezTo>
                      <a:cubicBezTo>
                        <a:pt x="229326" y="21877"/>
                        <a:pt x="232405" y="22457"/>
                        <a:pt x="234945" y="23617"/>
                      </a:cubicBezTo>
                      <a:cubicBezTo>
                        <a:pt x="237486" y="24776"/>
                        <a:pt x="239575" y="26337"/>
                        <a:pt x="241212" y="28298"/>
                      </a:cubicBezTo>
                      <a:cubicBezTo>
                        <a:pt x="242850" y="30259"/>
                        <a:pt x="244052" y="32561"/>
                        <a:pt x="244820" y="35204"/>
                      </a:cubicBezTo>
                      <a:cubicBezTo>
                        <a:pt x="245586" y="37848"/>
                        <a:pt x="245970" y="40670"/>
                        <a:pt x="245970" y="43671"/>
                      </a:cubicBezTo>
                      <a:close/>
                      <a:moveTo>
                        <a:pt x="237478" y="42699"/>
                      </a:moveTo>
                      <a:cubicBezTo>
                        <a:pt x="237581" y="38265"/>
                        <a:pt x="236594" y="34787"/>
                        <a:pt x="234517" y="32263"/>
                      </a:cubicBezTo>
                      <a:cubicBezTo>
                        <a:pt x="232442" y="29739"/>
                        <a:pt x="229362" y="28477"/>
                        <a:pt x="225279" y="28477"/>
                      </a:cubicBezTo>
                      <a:cubicBezTo>
                        <a:pt x="223185" y="28477"/>
                        <a:pt x="221349" y="28869"/>
                        <a:pt x="219771" y="29654"/>
                      </a:cubicBezTo>
                      <a:cubicBezTo>
                        <a:pt x="218192" y="30438"/>
                        <a:pt x="216871" y="31478"/>
                        <a:pt x="215807" y="32774"/>
                      </a:cubicBezTo>
                      <a:cubicBezTo>
                        <a:pt x="214743" y="34070"/>
                        <a:pt x="213920" y="35579"/>
                        <a:pt x="213337" y="37302"/>
                      </a:cubicBezTo>
                      <a:cubicBezTo>
                        <a:pt x="212753" y="39024"/>
                        <a:pt x="212427" y="40823"/>
                        <a:pt x="212358" y="42699"/>
                      </a:cubicBezTo>
                      <a:close/>
                      <a:moveTo>
                        <a:pt x="285184" y="27198"/>
                      </a:moveTo>
                      <a:cubicBezTo>
                        <a:pt x="285184" y="27948"/>
                        <a:pt x="285167" y="28579"/>
                        <a:pt x="285132" y="29091"/>
                      </a:cubicBezTo>
                      <a:cubicBezTo>
                        <a:pt x="285098" y="29602"/>
                        <a:pt x="285030" y="30003"/>
                        <a:pt x="284927" y="30293"/>
                      </a:cubicBezTo>
                      <a:cubicBezTo>
                        <a:pt x="284826" y="30583"/>
                        <a:pt x="284697" y="30805"/>
                        <a:pt x="284544" y="30958"/>
                      </a:cubicBezTo>
                      <a:cubicBezTo>
                        <a:pt x="284390" y="31112"/>
                        <a:pt x="284177" y="31188"/>
                        <a:pt x="283904" y="31188"/>
                      </a:cubicBezTo>
                      <a:cubicBezTo>
                        <a:pt x="283632" y="31188"/>
                        <a:pt x="283299" y="31112"/>
                        <a:pt x="282907" y="30958"/>
                      </a:cubicBezTo>
                      <a:cubicBezTo>
                        <a:pt x="282515" y="30805"/>
                        <a:pt x="282071" y="30651"/>
                        <a:pt x="281577" y="30498"/>
                      </a:cubicBezTo>
                      <a:cubicBezTo>
                        <a:pt x="281082" y="30344"/>
                        <a:pt x="280528" y="30199"/>
                        <a:pt x="279914" y="30063"/>
                      </a:cubicBezTo>
                      <a:cubicBezTo>
                        <a:pt x="279300" y="29926"/>
                        <a:pt x="278635" y="29858"/>
                        <a:pt x="277919" y="29858"/>
                      </a:cubicBezTo>
                      <a:cubicBezTo>
                        <a:pt x="277066" y="29858"/>
                        <a:pt x="276230" y="30029"/>
                        <a:pt x="275412" y="30370"/>
                      </a:cubicBezTo>
                      <a:cubicBezTo>
                        <a:pt x="274594" y="30711"/>
                        <a:pt x="273732" y="31274"/>
                        <a:pt x="272829" y="32058"/>
                      </a:cubicBezTo>
                      <a:cubicBezTo>
                        <a:pt x="271925" y="32842"/>
                        <a:pt x="270978" y="33883"/>
                        <a:pt x="269989" y="35179"/>
                      </a:cubicBezTo>
                      <a:cubicBezTo>
                        <a:pt x="269000" y="36475"/>
                        <a:pt x="267908" y="38061"/>
                        <a:pt x="266715" y="39937"/>
                      </a:cubicBezTo>
                      <a:lnTo>
                        <a:pt x="266715" y="70223"/>
                      </a:lnTo>
                      <a:cubicBezTo>
                        <a:pt x="266715" y="70496"/>
                        <a:pt x="266646" y="70726"/>
                        <a:pt x="266510" y="70913"/>
                      </a:cubicBezTo>
                      <a:cubicBezTo>
                        <a:pt x="266374" y="71101"/>
                        <a:pt x="266152" y="71263"/>
                        <a:pt x="265845" y="71399"/>
                      </a:cubicBezTo>
                      <a:cubicBezTo>
                        <a:pt x="265538" y="71536"/>
                        <a:pt x="265112" y="71638"/>
                        <a:pt x="264566" y="71706"/>
                      </a:cubicBezTo>
                      <a:cubicBezTo>
                        <a:pt x="264020" y="71775"/>
                        <a:pt x="263321" y="71809"/>
                        <a:pt x="262468" y="71809"/>
                      </a:cubicBezTo>
                      <a:cubicBezTo>
                        <a:pt x="261650" y="71809"/>
                        <a:pt x="260968" y="71775"/>
                        <a:pt x="260422" y="71706"/>
                      </a:cubicBezTo>
                      <a:cubicBezTo>
                        <a:pt x="259877" y="71638"/>
                        <a:pt x="259441" y="71536"/>
                        <a:pt x="259118" y="71399"/>
                      </a:cubicBezTo>
                      <a:cubicBezTo>
                        <a:pt x="258794" y="71263"/>
                        <a:pt x="258572" y="71101"/>
                        <a:pt x="258453" y="70913"/>
                      </a:cubicBezTo>
                      <a:cubicBezTo>
                        <a:pt x="258333" y="70726"/>
                        <a:pt x="258274" y="70496"/>
                        <a:pt x="258274" y="70223"/>
                      </a:cubicBezTo>
                      <a:lnTo>
                        <a:pt x="258274" y="24180"/>
                      </a:lnTo>
                      <a:cubicBezTo>
                        <a:pt x="258274" y="23907"/>
                        <a:pt x="258324" y="23676"/>
                        <a:pt x="258427" y="23489"/>
                      </a:cubicBezTo>
                      <a:cubicBezTo>
                        <a:pt x="258529" y="23301"/>
                        <a:pt x="258734" y="23131"/>
                        <a:pt x="259040" y="22977"/>
                      </a:cubicBezTo>
                      <a:cubicBezTo>
                        <a:pt x="259348" y="22824"/>
                        <a:pt x="259740" y="22721"/>
                        <a:pt x="260218" y="22670"/>
                      </a:cubicBezTo>
                      <a:cubicBezTo>
                        <a:pt x="260695" y="22619"/>
                        <a:pt x="261326" y="22594"/>
                        <a:pt x="262110" y="22594"/>
                      </a:cubicBezTo>
                      <a:cubicBezTo>
                        <a:pt x="262861" y="22594"/>
                        <a:pt x="263483" y="22619"/>
                        <a:pt x="263978" y="22670"/>
                      </a:cubicBezTo>
                      <a:cubicBezTo>
                        <a:pt x="264473" y="22721"/>
                        <a:pt x="264856" y="22824"/>
                        <a:pt x="265129" y="22977"/>
                      </a:cubicBezTo>
                      <a:cubicBezTo>
                        <a:pt x="265401" y="23131"/>
                        <a:pt x="265597" y="23301"/>
                        <a:pt x="265717" y="23489"/>
                      </a:cubicBezTo>
                      <a:cubicBezTo>
                        <a:pt x="265836" y="23676"/>
                        <a:pt x="265896" y="23907"/>
                        <a:pt x="265896" y="24180"/>
                      </a:cubicBezTo>
                      <a:lnTo>
                        <a:pt x="265896" y="30881"/>
                      </a:lnTo>
                      <a:cubicBezTo>
                        <a:pt x="267159" y="29040"/>
                        <a:pt x="268343" y="27539"/>
                        <a:pt x="269452" y="26379"/>
                      </a:cubicBezTo>
                      <a:cubicBezTo>
                        <a:pt x="270560" y="25220"/>
                        <a:pt x="271609" y="24307"/>
                        <a:pt x="272598" y="23642"/>
                      </a:cubicBezTo>
                      <a:cubicBezTo>
                        <a:pt x="273587" y="22977"/>
                        <a:pt x="274568" y="22517"/>
                        <a:pt x="275540" y="22261"/>
                      </a:cubicBezTo>
                      <a:cubicBezTo>
                        <a:pt x="276512" y="22005"/>
                        <a:pt x="277492" y="21877"/>
                        <a:pt x="278482" y="21877"/>
                      </a:cubicBezTo>
                      <a:cubicBezTo>
                        <a:pt x="278925" y="21877"/>
                        <a:pt x="279428" y="21903"/>
                        <a:pt x="279991" y="21954"/>
                      </a:cubicBezTo>
                      <a:cubicBezTo>
                        <a:pt x="280554" y="22005"/>
                        <a:pt x="281142" y="22099"/>
                        <a:pt x="281756" y="22235"/>
                      </a:cubicBezTo>
                      <a:cubicBezTo>
                        <a:pt x="282370" y="22372"/>
                        <a:pt x="282923" y="22525"/>
                        <a:pt x="283419" y="22696"/>
                      </a:cubicBezTo>
                      <a:cubicBezTo>
                        <a:pt x="283913" y="22866"/>
                        <a:pt x="284263" y="23037"/>
                        <a:pt x="284467" y="23207"/>
                      </a:cubicBezTo>
                      <a:cubicBezTo>
                        <a:pt x="284672" y="23378"/>
                        <a:pt x="284808" y="23540"/>
                        <a:pt x="284876" y="23693"/>
                      </a:cubicBezTo>
                      <a:cubicBezTo>
                        <a:pt x="284945" y="23847"/>
                        <a:pt x="285005" y="24043"/>
                        <a:pt x="285055" y="24282"/>
                      </a:cubicBezTo>
                      <a:cubicBezTo>
                        <a:pt x="285107" y="24521"/>
                        <a:pt x="285141" y="24870"/>
                        <a:pt x="285158" y="25331"/>
                      </a:cubicBezTo>
                      <a:cubicBezTo>
                        <a:pt x="285175" y="25791"/>
                        <a:pt x="285184" y="26413"/>
                        <a:pt x="285184" y="2719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4" name="Полилиния: фигура 183">
                  <a:extLst>
                    <a:ext uri="{FF2B5EF4-FFF2-40B4-BE49-F238E27FC236}">
                      <a16:creationId xmlns:a16="http://schemas.microsoft.com/office/drawing/2014/main" id="{A2A89843-E9A4-48F8-9099-880D37177A9A}"/>
                    </a:ext>
                  </a:extLst>
                </p:cNvPr>
                <p:cNvSpPr/>
                <p:nvPr/>
              </p:nvSpPr>
              <p:spPr>
                <a:xfrm>
                  <a:off x="669982" y="2309606"/>
                  <a:ext cx="482433" cy="72594"/>
                </a:xfrm>
                <a:custGeom>
                  <a:avLst/>
                  <a:gdLst>
                    <a:gd name="connsiteX0" fmla="*/ 9534 w 482433"/>
                    <a:gd name="connsiteY0" fmla="*/ 70594 h 72594"/>
                    <a:gd name="connsiteX1" fmla="*/ 9329 w 482433"/>
                    <a:gd name="connsiteY1" fmla="*/ 71285 h 72594"/>
                    <a:gd name="connsiteX2" fmla="*/ 8664 w 482433"/>
                    <a:gd name="connsiteY2" fmla="*/ 71771 h 72594"/>
                    <a:gd name="connsiteX3" fmla="*/ 7385 w 482433"/>
                    <a:gd name="connsiteY3" fmla="*/ 72078 h 72594"/>
                    <a:gd name="connsiteX4" fmla="*/ 5288 w 482433"/>
                    <a:gd name="connsiteY4" fmla="*/ 72180 h 72594"/>
                    <a:gd name="connsiteX5" fmla="*/ 3241 w 482433"/>
                    <a:gd name="connsiteY5" fmla="*/ 72078 h 72594"/>
                    <a:gd name="connsiteX6" fmla="*/ 1937 w 482433"/>
                    <a:gd name="connsiteY6" fmla="*/ 71771 h 72594"/>
                    <a:gd name="connsiteX7" fmla="*/ 1272 w 482433"/>
                    <a:gd name="connsiteY7" fmla="*/ 71285 h 72594"/>
                    <a:gd name="connsiteX8" fmla="*/ 1093 w 482433"/>
                    <a:gd name="connsiteY8" fmla="*/ 70594 h 72594"/>
                    <a:gd name="connsiteX9" fmla="*/ 1093 w 482433"/>
                    <a:gd name="connsiteY9" fmla="*/ 24551 h 72594"/>
                    <a:gd name="connsiteX10" fmla="*/ 1272 w 482433"/>
                    <a:gd name="connsiteY10" fmla="*/ 23886 h 72594"/>
                    <a:gd name="connsiteX11" fmla="*/ 1937 w 482433"/>
                    <a:gd name="connsiteY11" fmla="*/ 23374 h 72594"/>
                    <a:gd name="connsiteX12" fmla="*/ 3241 w 482433"/>
                    <a:gd name="connsiteY12" fmla="*/ 23067 h 72594"/>
                    <a:gd name="connsiteX13" fmla="*/ 5288 w 482433"/>
                    <a:gd name="connsiteY13" fmla="*/ 22965 h 72594"/>
                    <a:gd name="connsiteX14" fmla="*/ 7385 w 482433"/>
                    <a:gd name="connsiteY14" fmla="*/ 23067 h 72594"/>
                    <a:gd name="connsiteX15" fmla="*/ 8664 w 482433"/>
                    <a:gd name="connsiteY15" fmla="*/ 23374 h 72594"/>
                    <a:gd name="connsiteX16" fmla="*/ 9329 w 482433"/>
                    <a:gd name="connsiteY16" fmla="*/ 23886 h 72594"/>
                    <a:gd name="connsiteX17" fmla="*/ 9534 w 482433"/>
                    <a:gd name="connsiteY17" fmla="*/ 24551 h 72594"/>
                    <a:gd name="connsiteX18" fmla="*/ 10506 w 482433"/>
                    <a:gd name="connsiteY18" fmla="*/ 8998 h 72594"/>
                    <a:gd name="connsiteX19" fmla="*/ 9381 w 482433"/>
                    <a:gd name="connsiteY19" fmla="*/ 13040 h 72594"/>
                    <a:gd name="connsiteX20" fmla="*/ 5237 w 482433"/>
                    <a:gd name="connsiteY20" fmla="*/ 14114 h 72594"/>
                    <a:gd name="connsiteX21" fmla="*/ 1170 w 482433"/>
                    <a:gd name="connsiteY21" fmla="*/ 13065 h 72594"/>
                    <a:gd name="connsiteX22" fmla="*/ 70 w 482433"/>
                    <a:gd name="connsiteY22" fmla="*/ 9101 h 72594"/>
                    <a:gd name="connsiteX23" fmla="*/ 1195 w 482433"/>
                    <a:gd name="connsiteY23" fmla="*/ 5059 h 72594"/>
                    <a:gd name="connsiteX24" fmla="*/ 5339 w 482433"/>
                    <a:gd name="connsiteY24" fmla="*/ 3985 h 72594"/>
                    <a:gd name="connsiteX25" fmla="*/ 9406 w 482433"/>
                    <a:gd name="connsiteY25" fmla="*/ 5033 h 72594"/>
                    <a:gd name="connsiteX26" fmla="*/ 10506 w 482433"/>
                    <a:gd name="connsiteY26" fmla="*/ 8998 h 72594"/>
                    <a:gd name="connsiteX27" fmla="*/ 64554 w 482433"/>
                    <a:gd name="connsiteY27" fmla="*/ 70594 h 72594"/>
                    <a:gd name="connsiteX28" fmla="*/ 64349 w 482433"/>
                    <a:gd name="connsiteY28" fmla="*/ 71285 h 72594"/>
                    <a:gd name="connsiteX29" fmla="*/ 63684 w 482433"/>
                    <a:gd name="connsiteY29" fmla="*/ 71771 h 72594"/>
                    <a:gd name="connsiteX30" fmla="*/ 62405 w 482433"/>
                    <a:gd name="connsiteY30" fmla="*/ 72078 h 72594"/>
                    <a:gd name="connsiteX31" fmla="*/ 60359 w 482433"/>
                    <a:gd name="connsiteY31" fmla="*/ 72180 h 72594"/>
                    <a:gd name="connsiteX32" fmla="*/ 58261 w 482433"/>
                    <a:gd name="connsiteY32" fmla="*/ 72078 h 72594"/>
                    <a:gd name="connsiteX33" fmla="*/ 56982 w 482433"/>
                    <a:gd name="connsiteY33" fmla="*/ 71771 h 72594"/>
                    <a:gd name="connsiteX34" fmla="*/ 56317 w 482433"/>
                    <a:gd name="connsiteY34" fmla="*/ 71285 h 72594"/>
                    <a:gd name="connsiteX35" fmla="*/ 56113 w 482433"/>
                    <a:gd name="connsiteY35" fmla="*/ 70594 h 72594"/>
                    <a:gd name="connsiteX36" fmla="*/ 56113 w 482433"/>
                    <a:gd name="connsiteY36" fmla="*/ 43633 h 72594"/>
                    <a:gd name="connsiteX37" fmla="*/ 55499 w 482433"/>
                    <a:gd name="connsiteY37" fmla="*/ 37289 h 72594"/>
                    <a:gd name="connsiteX38" fmla="*/ 53708 w 482433"/>
                    <a:gd name="connsiteY38" fmla="*/ 33145 h 72594"/>
                    <a:gd name="connsiteX39" fmla="*/ 50664 w 482433"/>
                    <a:gd name="connsiteY39" fmla="*/ 30485 h 72594"/>
                    <a:gd name="connsiteX40" fmla="*/ 46341 w 482433"/>
                    <a:gd name="connsiteY40" fmla="*/ 29564 h 72594"/>
                    <a:gd name="connsiteX41" fmla="*/ 39997 w 482433"/>
                    <a:gd name="connsiteY41" fmla="*/ 31815 h 72594"/>
                    <a:gd name="connsiteX42" fmla="*/ 33347 w 482433"/>
                    <a:gd name="connsiteY42" fmla="*/ 38415 h 72594"/>
                    <a:gd name="connsiteX43" fmla="*/ 33347 w 482433"/>
                    <a:gd name="connsiteY43" fmla="*/ 70594 h 72594"/>
                    <a:gd name="connsiteX44" fmla="*/ 33142 w 482433"/>
                    <a:gd name="connsiteY44" fmla="*/ 71285 h 72594"/>
                    <a:gd name="connsiteX45" fmla="*/ 32477 w 482433"/>
                    <a:gd name="connsiteY45" fmla="*/ 71771 h 72594"/>
                    <a:gd name="connsiteX46" fmla="*/ 31198 w 482433"/>
                    <a:gd name="connsiteY46" fmla="*/ 72078 h 72594"/>
                    <a:gd name="connsiteX47" fmla="*/ 29100 w 482433"/>
                    <a:gd name="connsiteY47" fmla="*/ 72180 h 72594"/>
                    <a:gd name="connsiteX48" fmla="*/ 27054 w 482433"/>
                    <a:gd name="connsiteY48" fmla="*/ 72078 h 72594"/>
                    <a:gd name="connsiteX49" fmla="*/ 25749 w 482433"/>
                    <a:gd name="connsiteY49" fmla="*/ 71771 h 72594"/>
                    <a:gd name="connsiteX50" fmla="*/ 25084 w 482433"/>
                    <a:gd name="connsiteY50" fmla="*/ 71285 h 72594"/>
                    <a:gd name="connsiteX51" fmla="*/ 24905 w 482433"/>
                    <a:gd name="connsiteY51" fmla="*/ 70594 h 72594"/>
                    <a:gd name="connsiteX52" fmla="*/ 24905 w 482433"/>
                    <a:gd name="connsiteY52" fmla="*/ 24551 h 72594"/>
                    <a:gd name="connsiteX53" fmla="*/ 25059 w 482433"/>
                    <a:gd name="connsiteY53" fmla="*/ 23860 h 72594"/>
                    <a:gd name="connsiteX54" fmla="*/ 25673 w 482433"/>
                    <a:gd name="connsiteY54" fmla="*/ 23348 h 72594"/>
                    <a:gd name="connsiteX55" fmla="*/ 26849 w 482433"/>
                    <a:gd name="connsiteY55" fmla="*/ 23041 h 72594"/>
                    <a:gd name="connsiteX56" fmla="*/ 28742 w 482433"/>
                    <a:gd name="connsiteY56" fmla="*/ 22965 h 72594"/>
                    <a:gd name="connsiteX57" fmla="*/ 30610 w 482433"/>
                    <a:gd name="connsiteY57" fmla="*/ 23041 h 72594"/>
                    <a:gd name="connsiteX58" fmla="*/ 31761 w 482433"/>
                    <a:gd name="connsiteY58" fmla="*/ 23348 h 72594"/>
                    <a:gd name="connsiteX59" fmla="*/ 32349 w 482433"/>
                    <a:gd name="connsiteY59" fmla="*/ 23860 h 72594"/>
                    <a:gd name="connsiteX60" fmla="*/ 32528 w 482433"/>
                    <a:gd name="connsiteY60" fmla="*/ 24551 h 72594"/>
                    <a:gd name="connsiteX61" fmla="*/ 32528 w 482433"/>
                    <a:gd name="connsiteY61" fmla="*/ 30639 h 72594"/>
                    <a:gd name="connsiteX62" fmla="*/ 40279 w 482433"/>
                    <a:gd name="connsiteY62" fmla="*/ 24269 h 72594"/>
                    <a:gd name="connsiteX63" fmla="*/ 48081 w 482433"/>
                    <a:gd name="connsiteY63" fmla="*/ 22248 h 72594"/>
                    <a:gd name="connsiteX64" fmla="*/ 55831 w 482433"/>
                    <a:gd name="connsiteY64" fmla="*/ 23809 h 72594"/>
                    <a:gd name="connsiteX65" fmla="*/ 60922 w 482433"/>
                    <a:gd name="connsiteY65" fmla="*/ 27978 h 72594"/>
                    <a:gd name="connsiteX66" fmla="*/ 63710 w 482433"/>
                    <a:gd name="connsiteY66" fmla="*/ 34092 h 72594"/>
                    <a:gd name="connsiteX67" fmla="*/ 64554 w 482433"/>
                    <a:gd name="connsiteY67" fmla="*/ 42507 h 72594"/>
                    <a:gd name="connsiteX68" fmla="*/ 104102 w 482433"/>
                    <a:gd name="connsiteY68" fmla="*/ 5622 h 72594"/>
                    <a:gd name="connsiteX69" fmla="*/ 104000 w 482433"/>
                    <a:gd name="connsiteY69" fmla="*/ 7182 h 72594"/>
                    <a:gd name="connsiteX70" fmla="*/ 103770 w 482433"/>
                    <a:gd name="connsiteY70" fmla="*/ 8129 h 72594"/>
                    <a:gd name="connsiteX71" fmla="*/ 103437 w 482433"/>
                    <a:gd name="connsiteY71" fmla="*/ 8614 h 72594"/>
                    <a:gd name="connsiteX72" fmla="*/ 102926 w 482433"/>
                    <a:gd name="connsiteY72" fmla="*/ 8742 h 72594"/>
                    <a:gd name="connsiteX73" fmla="*/ 102030 w 482433"/>
                    <a:gd name="connsiteY73" fmla="*/ 8512 h 72594"/>
                    <a:gd name="connsiteX74" fmla="*/ 100725 w 482433"/>
                    <a:gd name="connsiteY74" fmla="*/ 8001 h 72594"/>
                    <a:gd name="connsiteX75" fmla="*/ 98909 w 482433"/>
                    <a:gd name="connsiteY75" fmla="*/ 7489 h 72594"/>
                    <a:gd name="connsiteX76" fmla="*/ 96479 w 482433"/>
                    <a:gd name="connsiteY76" fmla="*/ 7259 h 72594"/>
                    <a:gd name="connsiteX77" fmla="*/ 93256 w 482433"/>
                    <a:gd name="connsiteY77" fmla="*/ 7873 h 72594"/>
                    <a:gd name="connsiteX78" fmla="*/ 91107 w 482433"/>
                    <a:gd name="connsiteY78" fmla="*/ 9791 h 72594"/>
                    <a:gd name="connsiteX79" fmla="*/ 89931 w 482433"/>
                    <a:gd name="connsiteY79" fmla="*/ 13168 h 72594"/>
                    <a:gd name="connsiteX80" fmla="*/ 89573 w 482433"/>
                    <a:gd name="connsiteY80" fmla="*/ 18207 h 72594"/>
                    <a:gd name="connsiteX81" fmla="*/ 89573 w 482433"/>
                    <a:gd name="connsiteY81" fmla="*/ 23220 h 72594"/>
                    <a:gd name="connsiteX82" fmla="*/ 99856 w 482433"/>
                    <a:gd name="connsiteY82" fmla="*/ 23220 h 72594"/>
                    <a:gd name="connsiteX83" fmla="*/ 100546 w 482433"/>
                    <a:gd name="connsiteY83" fmla="*/ 23400 h 72594"/>
                    <a:gd name="connsiteX84" fmla="*/ 101058 w 482433"/>
                    <a:gd name="connsiteY84" fmla="*/ 24013 h 72594"/>
                    <a:gd name="connsiteX85" fmla="*/ 101416 w 482433"/>
                    <a:gd name="connsiteY85" fmla="*/ 25113 h 72594"/>
                    <a:gd name="connsiteX86" fmla="*/ 101544 w 482433"/>
                    <a:gd name="connsiteY86" fmla="*/ 26751 h 72594"/>
                    <a:gd name="connsiteX87" fmla="*/ 101084 w 482433"/>
                    <a:gd name="connsiteY87" fmla="*/ 29411 h 72594"/>
                    <a:gd name="connsiteX88" fmla="*/ 99856 w 482433"/>
                    <a:gd name="connsiteY88" fmla="*/ 30229 h 72594"/>
                    <a:gd name="connsiteX89" fmla="*/ 89573 w 482433"/>
                    <a:gd name="connsiteY89" fmla="*/ 30229 h 72594"/>
                    <a:gd name="connsiteX90" fmla="*/ 89573 w 482433"/>
                    <a:gd name="connsiteY90" fmla="*/ 70594 h 72594"/>
                    <a:gd name="connsiteX91" fmla="*/ 89368 w 482433"/>
                    <a:gd name="connsiteY91" fmla="*/ 71285 h 72594"/>
                    <a:gd name="connsiteX92" fmla="*/ 88677 w 482433"/>
                    <a:gd name="connsiteY92" fmla="*/ 71771 h 72594"/>
                    <a:gd name="connsiteX93" fmla="*/ 87373 w 482433"/>
                    <a:gd name="connsiteY93" fmla="*/ 72078 h 72594"/>
                    <a:gd name="connsiteX94" fmla="*/ 85326 w 482433"/>
                    <a:gd name="connsiteY94" fmla="*/ 72180 h 72594"/>
                    <a:gd name="connsiteX95" fmla="*/ 83280 w 482433"/>
                    <a:gd name="connsiteY95" fmla="*/ 72078 h 72594"/>
                    <a:gd name="connsiteX96" fmla="*/ 81976 w 482433"/>
                    <a:gd name="connsiteY96" fmla="*/ 71771 h 72594"/>
                    <a:gd name="connsiteX97" fmla="*/ 81285 w 482433"/>
                    <a:gd name="connsiteY97" fmla="*/ 71285 h 72594"/>
                    <a:gd name="connsiteX98" fmla="*/ 81080 w 482433"/>
                    <a:gd name="connsiteY98" fmla="*/ 70594 h 72594"/>
                    <a:gd name="connsiteX99" fmla="*/ 81080 w 482433"/>
                    <a:gd name="connsiteY99" fmla="*/ 30229 h 72594"/>
                    <a:gd name="connsiteX100" fmla="*/ 74583 w 482433"/>
                    <a:gd name="connsiteY100" fmla="*/ 30229 h 72594"/>
                    <a:gd name="connsiteX101" fmla="*/ 73355 w 482433"/>
                    <a:gd name="connsiteY101" fmla="*/ 29411 h 72594"/>
                    <a:gd name="connsiteX102" fmla="*/ 72946 w 482433"/>
                    <a:gd name="connsiteY102" fmla="*/ 26751 h 72594"/>
                    <a:gd name="connsiteX103" fmla="*/ 73048 w 482433"/>
                    <a:gd name="connsiteY103" fmla="*/ 25113 h 72594"/>
                    <a:gd name="connsiteX104" fmla="*/ 73355 w 482433"/>
                    <a:gd name="connsiteY104" fmla="*/ 24013 h 72594"/>
                    <a:gd name="connsiteX105" fmla="*/ 73867 w 482433"/>
                    <a:gd name="connsiteY105" fmla="*/ 23400 h 72594"/>
                    <a:gd name="connsiteX106" fmla="*/ 74583 w 482433"/>
                    <a:gd name="connsiteY106" fmla="*/ 23220 h 72594"/>
                    <a:gd name="connsiteX107" fmla="*/ 81080 w 482433"/>
                    <a:gd name="connsiteY107" fmla="*/ 23220 h 72594"/>
                    <a:gd name="connsiteX108" fmla="*/ 81080 w 482433"/>
                    <a:gd name="connsiteY108" fmla="*/ 18463 h 72594"/>
                    <a:gd name="connsiteX109" fmla="*/ 81976 w 482433"/>
                    <a:gd name="connsiteY109" fmla="*/ 10200 h 72594"/>
                    <a:gd name="connsiteX110" fmla="*/ 84713 w 482433"/>
                    <a:gd name="connsiteY110" fmla="*/ 4547 h 72594"/>
                    <a:gd name="connsiteX111" fmla="*/ 89342 w 482433"/>
                    <a:gd name="connsiteY111" fmla="*/ 1299 h 72594"/>
                    <a:gd name="connsiteX112" fmla="*/ 95916 w 482433"/>
                    <a:gd name="connsiteY112" fmla="*/ 250 h 72594"/>
                    <a:gd name="connsiteX113" fmla="*/ 99396 w 482433"/>
                    <a:gd name="connsiteY113" fmla="*/ 583 h 72594"/>
                    <a:gd name="connsiteX114" fmla="*/ 102005 w 482433"/>
                    <a:gd name="connsiteY114" fmla="*/ 1299 h 72594"/>
                    <a:gd name="connsiteX115" fmla="*/ 103232 w 482433"/>
                    <a:gd name="connsiteY115" fmla="*/ 1989 h 72594"/>
                    <a:gd name="connsiteX116" fmla="*/ 103744 w 482433"/>
                    <a:gd name="connsiteY116" fmla="*/ 2782 h 72594"/>
                    <a:gd name="connsiteX117" fmla="*/ 104025 w 482433"/>
                    <a:gd name="connsiteY117" fmla="*/ 3959 h 72594"/>
                    <a:gd name="connsiteX118" fmla="*/ 104102 w 482433"/>
                    <a:gd name="connsiteY118" fmla="*/ 5622 h 72594"/>
                    <a:gd name="connsiteX119" fmla="*/ 151268 w 482433"/>
                    <a:gd name="connsiteY119" fmla="*/ 47061 h 72594"/>
                    <a:gd name="connsiteX120" fmla="*/ 149785 w 482433"/>
                    <a:gd name="connsiteY120" fmla="*/ 57420 h 72594"/>
                    <a:gd name="connsiteX121" fmla="*/ 145360 w 482433"/>
                    <a:gd name="connsiteY121" fmla="*/ 65580 h 72594"/>
                    <a:gd name="connsiteX122" fmla="*/ 137992 w 482433"/>
                    <a:gd name="connsiteY122" fmla="*/ 70926 h 72594"/>
                    <a:gd name="connsiteX123" fmla="*/ 127735 w 482433"/>
                    <a:gd name="connsiteY123" fmla="*/ 72845 h 72594"/>
                    <a:gd name="connsiteX124" fmla="*/ 117835 w 482433"/>
                    <a:gd name="connsiteY124" fmla="*/ 71157 h 72594"/>
                    <a:gd name="connsiteX125" fmla="*/ 110801 w 482433"/>
                    <a:gd name="connsiteY125" fmla="*/ 66245 h 72594"/>
                    <a:gd name="connsiteX126" fmla="*/ 106606 w 482433"/>
                    <a:gd name="connsiteY126" fmla="*/ 58418 h 72594"/>
                    <a:gd name="connsiteX127" fmla="*/ 105224 w 482433"/>
                    <a:gd name="connsiteY127" fmla="*/ 47982 h 72594"/>
                    <a:gd name="connsiteX128" fmla="*/ 106682 w 482433"/>
                    <a:gd name="connsiteY128" fmla="*/ 37622 h 72594"/>
                    <a:gd name="connsiteX129" fmla="*/ 111082 w 482433"/>
                    <a:gd name="connsiteY129" fmla="*/ 29462 h 72594"/>
                    <a:gd name="connsiteX130" fmla="*/ 118424 w 482433"/>
                    <a:gd name="connsiteY130" fmla="*/ 24141 h 72594"/>
                    <a:gd name="connsiteX131" fmla="*/ 128707 w 482433"/>
                    <a:gd name="connsiteY131" fmla="*/ 22248 h 72594"/>
                    <a:gd name="connsiteX132" fmla="*/ 138606 w 482433"/>
                    <a:gd name="connsiteY132" fmla="*/ 23937 h 72594"/>
                    <a:gd name="connsiteX133" fmla="*/ 145641 w 482433"/>
                    <a:gd name="connsiteY133" fmla="*/ 28848 h 72594"/>
                    <a:gd name="connsiteX134" fmla="*/ 149861 w 482433"/>
                    <a:gd name="connsiteY134" fmla="*/ 36675 h 72594"/>
                    <a:gd name="connsiteX135" fmla="*/ 151268 w 482433"/>
                    <a:gd name="connsiteY135" fmla="*/ 47061 h 72594"/>
                    <a:gd name="connsiteX136" fmla="*/ 142520 w 482433"/>
                    <a:gd name="connsiteY136" fmla="*/ 47623 h 72594"/>
                    <a:gd name="connsiteX137" fmla="*/ 141823 w 482433"/>
                    <a:gd name="connsiteY137" fmla="*/ 40563 h 72594"/>
                    <a:gd name="connsiteX138" fmla="*/ 139526 w 482433"/>
                    <a:gd name="connsiteY138" fmla="*/ 34731 h 72594"/>
                    <a:gd name="connsiteX139" fmla="*/ 135189 w 482433"/>
                    <a:gd name="connsiteY139" fmla="*/ 30767 h 72594"/>
                    <a:gd name="connsiteX140" fmla="*/ 128375 w 482433"/>
                    <a:gd name="connsiteY140" fmla="*/ 29308 h 72594"/>
                    <a:gd name="connsiteX141" fmla="*/ 121897 w 482433"/>
                    <a:gd name="connsiteY141" fmla="*/ 30639 h 72594"/>
                    <a:gd name="connsiteX142" fmla="*/ 117431 w 482433"/>
                    <a:gd name="connsiteY142" fmla="*/ 34399 h 72594"/>
                    <a:gd name="connsiteX143" fmla="*/ 114824 w 482433"/>
                    <a:gd name="connsiteY143" fmla="*/ 40154 h 72594"/>
                    <a:gd name="connsiteX144" fmla="*/ 113973 w 482433"/>
                    <a:gd name="connsiteY144" fmla="*/ 47419 h 72594"/>
                    <a:gd name="connsiteX145" fmla="*/ 114670 w 482433"/>
                    <a:gd name="connsiteY145" fmla="*/ 54530 h 72594"/>
                    <a:gd name="connsiteX146" fmla="*/ 116993 w 482433"/>
                    <a:gd name="connsiteY146" fmla="*/ 60337 h 72594"/>
                    <a:gd name="connsiteX147" fmla="*/ 121355 w 482433"/>
                    <a:gd name="connsiteY147" fmla="*/ 64276 h 72594"/>
                    <a:gd name="connsiteX148" fmla="*/ 128169 w 482433"/>
                    <a:gd name="connsiteY148" fmla="*/ 65734 h 72594"/>
                    <a:gd name="connsiteX149" fmla="*/ 134622 w 482433"/>
                    <a:gd name="connsiteY149" fmla="*/ 64404 h 72594"/>
                    <a:gd name="connsiteX150" fmla="*/ 139112 w 482433"/>
                    <a:gd name="connsiteY150" fmla="*/ 60669 h 72594"/>
                    <a:gd name="connsiteX151" fmla="*/ 141693 w 482433"/>
                    <a:gd name="connsiteY151" fmla="*/ 54939 h 72594"/>
                    <a:gd name="connsiteX152" fmla="*/ 142520 w 482433"/>
                    <a:gd name="connsiteY152" fmla="*/ 47623 h 72594"/>
                    <a:gd name="connsiteX153" fmla="*/ 189928 w 482433"/>
                    <a:gd name="connsiteY153" fmla="*/ 27569 h 72594"/>
                    <a:gd name="connsiteX154" fmla="*/ 189877 w 482433"/>
                    <a:gd name="connsiteY154" fmla="*/ 29462 h 72594"/>
                    <a:gd name="connsiteX155" fmla="*/ 189672 w 482433"/>
                    <a:gd name="connsiteY155" fmla="*/ 30664 h 72594"/>
                    <a:gd name="connsiteX156" fmla="*/ 189288 w 482433"/>
                    <a:gd name="connsiteY156" fmla="*/ 31329 h 72594"/>
                    <a:gd name="connsiteX157" fmla="*/ 188649 w 482433"/>
                    <a:gd name="connsiteY157" fmla="*/ 31559 h 72594"/>
                    <a:gd name="connsiteX158" fmla="*/ 187652 w 482433"/>
                    <a:gd name="connsiteY158" fmla="*/ 31329 h 72594"/>
                    <a:gd name="connsiteX159" fmla="*/ 186321 w 482433"/>
                    <a:gd name="connsiteY159" fmla="*/ 30869 h 72594"/>
                    <a:gd name="connsiteX160" fmla="*/ 184659 w 482433"/>
                    <a:gd name="connsiteY160" fmla="*/ 30434 h 72594"/>
                    <a:gd name="connsiteX161" fmla="*/ 182663 w 482433"/>
                    <a:gd name="connsiteY161" fmla="*/ 30229 h 72594"/>
                    <a:gd name="connsiteX162" fmla="*/ 180156 w 482433"/>
                    <a:gd name="connsiteY162" fmla="*/ 30741 h 72594"/>
                    <a:gd name="connsiteX163" fmla="*/ 177573 w 482433"/>
                    <a:gd name="connsiteY163" fmla="*/ 32429 h 72594"/>
                    <a:gd name="connsiteX164" fmla="*/ 174734 w 482433"/>
                    <a:gd name="connsiteY164" fmla="*/ 35550 h 72594"/>
                    <a:gd name="connsiteX165" fmla="*/ 171459 w 482433"/>
                    <a:gd name="connsiteY165" fmla="*/ 40308 h 72594"/>
                    <a:gd name="connsiteX166" fmla="*/ 171459 w 482433"/>
                    <a:gd name="connsiteY166" fmla="*/ 70594 h 72594"/>
                    <a:gd name="connsiteX167" fmla="*/ 171254 w 482433"/>
                    <a:gd name="connsiteY167" fmla="*/ 71285 h 72594"/>
                    <a:gd name="connsiteX168" fmla="*/ 170589 w 482433"/>
                    <a:gd name="connsiteY168" fmla="*/ 71771 h 72594"/>
                    <a:gd name="connsiteX169" fmla="*/ 169310 w 482433"/>
                    <a:gd name="connsiteY169" fmla="*/ 72078 h 72594"/>
                    <a:gd name="connsiteX170" fmla="*/ 167213 w 482433"/>
                    <a:gd name="connsiteY170" fmla="*/ 72180 h 72594"/>
                    <a:gd name="connsiteX171" fmla="*/ 165167 w 482433"/>
                    <a:gd name="connsiteY171" fmla="*/ 72078 h 72594"/>
                    <a:gd name="connsiteX172" fmla="*/ 163862 w 482433"/>
                    <a:gd name="connsiteY172" fmla="*/ 71771 h 72594"/>
                    <a:gd name="connsiteX173" fmla="*/ 163197 w 482433"/>
                    <a:gd name="connsiteY173" fmla="*/ 71285 h 72594"/>
                    <a:gd name="connsiteX174" fmla="*/ 163018 w 482433"/>
                    <a:gd name="connsiteY174" fmla="*/ 70594 h 72594"/>
                    <a:gd name="connsiteX175" fmla="*/ 163018 w 482433"/>
                    <a:gd name="connsiteY175" fmla="*/ 24551 h 72594"/>
                    <a:gd name="connsiteX176" fmla="*/ 163171 w 482433"/>
                    <a:gd name="connsiteY176" fmla="*/ 23860 h 72594"/>
                    <a:gd name="connsiteX177" fmla="*/ 163785 w 482433"/>
                    <a:gd name="connsiteY177" fmla="*/ 23348 h 72594"/>
                    <a:gd name="connsiteX178" fmla="*/ 164962 w 482433"/>
                    <a:gd name="connsiteY178" fmla="*/ 23041 h 72594"/>
                    <a:gd name="connsiteX179" fmla="*/ 166855 w 482433"/>
                    <a:gd name="connsiteY179" fmla="*/ 22965 h 72594"/>
                    <a:gd name="connsiteX180" fmla="*/ 168723 w 482433"/>
                    <a:gd name="connsiteY180" fmla="*/ 23041 h 72594"/>
                    <a:gd name="connsiteX181" fmla="*/ 169873 w 482433"/>
                    <a:gd name="connsiteY181" fmla="*/ 23348 h 72594"/>
                    <a:gd name="connsiteX182" fmla="*/ 170462 w 482433"/>
                    <a:gd name="connsiteY182" fmla="*/ 23860 h 72594"/>
                    <a:gd name="connsiteX183" fmla="*/ 170641 w 482433"/>
                    <a:gd name="connsiteY183" fmla="*/ 24551 h 72594"/>
                    <a:gd name="connsiteX184" fmla="*/ 170641 w 482433"/>
                    <a:gd name="connsiteY184" fmla="*/ 31252 h 72594"/>
                    <a:gd name="connsiteX185" fmla="*/ 174197 w 482433"/>
                    <a:gd name="connsiteY185" fmla="*/ 26751 h 72594"/>
                    <a:gd name="connsiteX186" fmla="*/ 177343 w 482433"/>
                    <a:gd name="connsiteY186" fmla="*/ 24013 h 72594"/>
                    <a:gd name="connsiteX187" fmla="*/ 180284 w 482433"/>
                    <a:gd name="connsiteY187" fmla="*/ 22632 h 72594"/>
                    <a:gd name="connsiteX188" fmla="*/ 183226 w 482433"/>
                    <a:gd name="connsiteY188" fmla="*/ 22248 h 72594"/>
                    <a:gd name="connsiteX189" fmla="*/ 184735 w 482433"/>
                    <a:gd name="connsiteY189" fmla="*/ 22325 h 72594"/>
                    <a:gd name="connsiteX190" fmla="*/ 186500 w 482433"/>
                    <a:gd name="connsiteY190" fmla="*/ 22607 h 72594"/>
                    <a:gd name="connsiteX191" fmla="*/ 188163 w 482433"/>
                    <a:gd name="connsiteY191" fmla="*/ 23067 h 72594"/>
                    <a:gd name="connsiteX192" fmla="*/ 189212 w 482433"/>
                    <a:gd name="connsiteY192" fmla="*/ 23579 h 72594"/>
                    <a:gd name="connsiteX193" fmla="*/ 189620 w 482433"/>
                    <a:gd name="connsiteY193" fmla="*/ 24065 h 72594"/>
                    <a:gd name="connsiteX194" fmla="*/ 189799 w 482433"/>
                    <a:gd name="connsiteY194" fmla="*/ 24653 h 72594"/>
                    <a:gd name="connsiteX195" fmla="*/ 189902 w 482433"/>
                    <a:gd name="connsiteY195" fmla="*/ 25702 h 72594"/>
                    <a:gd name="connsiteX196" fmla="*/ 189928 w 482433"/>
                    <a:gd name="connsiteY196" fmla="*/ 27569 h 72594"/>
                    <a:gd name="connsiteX197" fmla="*/ 267035 w 482433"/>
                    <a:gd name="connsiteY197" fmla="*/ 70594 h 72594"/>
                    <a:gd name="connsiteX198" fmla="*/ 266830 w 482433"/>
                    <a:gd name="connsiteY198" fmla="*/ 71285 h 72594"/>
                    <a:gd name="connsiteX199" fmla="*/ 266165 w 482433"/>
                    <a:gd name="connsiteY199" fmla="*/ 71771 h 72594"/>
                    <a:gd name="connsiteX200" fmla="*/ 264886 w 482433"/>
                    <a:gd name="connsiteY200" fmla="*/ 72078 h 72594"/>
                    <a:gd name="connsiteX201" fmla="*/ 262840 w 482433"/>
                    <a:gd name="connsiteY201" fmla="*/ 72180 h 72594"/>
                    <a:gd name="connsiteX202" fmla="*/ 260742 w 482433"/>
                    <a:gd name="connsiteY202" fmla="*/ 72078 h 72594"/>
                    <a:gd name="connsiteX203" fmla="*/ 259438 w 482433"/>
                    <a:gd name="connsiteY203" fmla="*/ 71771 h 72594"/>
                    <a:gd name="connsiteX204" fmla="*/ 258747 w 482433"/>
                    <a:gd name="connsiteY204" fmla="*/ 71285 h 72594"/>
                    <a:gd name="connsiteX205" fmla="*/ 258542 w 482433"/>
                    <a:gd name="connsiteY205" fmla="*/ 70594 h 72594"/>
                    <a:gd name="connsiteX206" fmla="*/ 258542 w 482433"/>
                    <a:gd name="connsiteY206" fmla="*/ 42610 h 72594"/>
                    <a:gd name="connsiteX207" fmla="*/ 258031 w 482433"/>
                    <a:gd name="connsiteY207" fmla="*/ 37289 h 72594"/>
                    <a:gd name="connsiteX208" fmla="*/ 256394 w 482433"/>
                    <a:gd name="connsiteY208" fmla="*/ 33145 h 72594"/>
                    <a:gd name="connsiteX209" fmla="*/ 253528 w 482433"/>
                    <a:gd name="connsiteY209" fmla="*/ 30485 h 72594"/>
                    <a:gd name="connsiteX210" fmla="*/ 249436 w 482433"/>
                    <a:gd name="connsiteY210" fmla="*/ 29564 h 72594"/>
                    <a:gd name="connsiteX211" fmla="*/ 243578 w 482433"/>
                    <a:gd name="connsiteY211" fmla="*/ 31815 h 72594"/>
                    <a:gd name="connsiteX212" fmla="*/ 237106 w 482433"/>
                    <a:gd name="connsiteY212" fmla="*/ 38415 h 72594"/>
                    <a:gd name="connsiteX213" fmla="*/ 237106 w 482433"/>
                    <a:gd name="connsiteY213" fmla="*/ 70594 h 72594"/>
                    <a:gd name="connsiteX214" fmla="*/ 236902 w 482433"/>
                    <a:gd name="connsiteY214" fmla="*/ 71285 h 72594"/>
                    <a:gd name="connsiteX215" fmla="*/ 236211 w 482433"/>
                    <a:gd name="connsiteY215" fmla="*/ 71771 h 72594"/>
                    <a:gd name="connsiteX216" fmla="*/ 234906 w 482433"/>
                    <a:gd name="connsiteY216" fmla="*/ 72078 h 72594"/>
                    <a:gd name="connsiteX217" fmla="*/ 232860 w 482433"/>
                    <a:gd name="connsiteY217" fmla="*/ 72180 h 72594"/>
                    <a:gd name="connsiteX218" fmla="*/ 230839 w 482433"/>
                    <a:gd name="connsiteY218" fmla="*/ 72078 h 72594"/>
                    <a:gd name="connsiteX219" fmla="*/ 229509 w 482433"/>
                    <a:gd name="connsiteY219" fmla="*/ 71771 h 72594"/>
                    <a:gd name="connsiteX220" fmla="*/ 228844 w 482433"/>
                    <a:gd name="connsiteY220" fmla="*/ 71285 h 72594"/>
                    <a:gd name="connsiteX221" fmla="*/ 228665 w 482433"/>
                    <a:gd name="connsiteY221" fmla="*/ 70594 h 72594"/>
                    <a:gd name="connsiteX222" fmla="*/ 228665 w 482433"/>
                    <a:gd name="connsiteY222" fmla="*/ 42610 h 72594"/>
                    <a:gd name="connsiteX223" fmla="*/ 228102 w 482433"/>
                    <a:gd name="connsiteY223" fmla="*/ 37289 h 72594"/>
                    <a:gd name="connsiteX224" fmla="*/ 226414 w 482433"/>
                    <a:gd name="connsiteY224" fmla="*/ 33145 h 72594"/>
                    <a:gd name="connsiteX225" fmla="*/ 223574 w 482433"/>
                    <a:gd name="connsiteY225" fmla="*/ 30485 h 72594"/>
                    <a:gd name="connsiteX226" fmla="*/ 219507 w 482433"/>
                    <a:gd name="connsiteY226" fmla="*/ 29564 h 72594"/>
                    <a:gd name="connsiteX227" fmla="*/ 213624 w 482433"/>
                    <a:gd name="connsiteY227" fmla="*/ 31815 h 72594"/>
                    <a:gd name="connsiteX228" fmla="*/ 207178 w 482433"/>
                    <a:gd name="connsiteY228" fmla="*/ 38415 h 72594"/>
                    <a:gd name="connsiteX229" fmla="*/ 207178 w 482433"/>
                    <a:gd name="connsiteY229" fmla="*/ 70594 h 72594"/>
                    <a:gd name="connsiteX230" fmla="*/ 206973 w 482433"/>
                    <a:gd name="connsiteY230" fmla="*/ 71285 h 72594"/>
                    <a:gd name="connsiteX231" fmla="*/ 206308 w 482433"/>
                    <a:gd name="connsiteY231" fmla="*/ 71771 h 72594"/>
                    <a:gd name="connsiteX232" fmla="*/ 205029 w 482433"/>
                    <a:gd name="connsiteY232" fmla="*/ 72078 h 72594"/>
                    <a:gd name="connsiteX233" fmla="*/ 202932 w 482433"/>
                    <a:gd name="connsiteY233" fmla="*/ 72180 h 72594"/>
                    <a:gd name="connsiteX234" fmla="*/ 200886 w 482433"/>
                    <a:gd name="connsiteY234" fmla="*/ 72078 h 72594"/>
                    <a:gd name="connsiteX235" fmla="*/ 199581 w 482433"/>
                    <a:gd name="connsiteY235" fmla="*/ 71771 h 72594"/>
                    <a:gd name="connsiteX236" fmla="*/ 198916 w 482433"/>
                    <a:gd name="connsiteY236" fmla="*/ 71285 h 72594"/>
                    <a:gd name="connsiteX237" fmla="*/ 198737 w 482433"/>
                    <a:gd name="connsiteY237" fmla="*/ 70594 h 72594"/>
                    <a:gd name="connsiteX238" fmla="*/ 198737 w 482433"/>
                    <a:gd name="connsiteY238" fmla="*/ 24551 h 72594"/>
                    <a:gd name="connsiteX239" fmla="*/ 198890 w 482433"/>
                    <a:gd name="connsiteY239" fmla="*/ 23860 h 72594"/>
                    <a:gd name="connsiteX240" fmla="*/ 199504 w 482433"/>
                    <a:gd name="connsiteY240" fmla="*/ 23348 h 72594"/>
                    <a:gd name="connsiteX241" fmla="*/ 200681 w 482433"/>
                    <a:gd name="connsiteY241" fmla="*/ 23041 h 72594"/>
                    <a:gd name="connsiteX242" fmla="*/ 202573 w 482433"/>
                    <a:gd name="connsiteY242" fmla="*/ 22965 h 72594"/>
                    <a:gd name="connsiteX243" fmla="*/ 204441 w 482433"/>
                    <a:gd name="connsiteY243" fmla="*/ 23041 h 72594"/>
                    <a:gd name="connsiteX244" fmla="*/ 205592 w 482433"/>
                    <a:gd name="connsiteY244" fmla="*/ 23348 h 72594"/>
                    <a:gd name="connsiteX245" fmla="*/ 206181 w 482433"/>
                    <a:gd name="connsiteY245" fmla="*/ 23860 h 72594"/>
                    <a:gd name="connsiteX246" fmla="*/ 206360 w 482433"/>
                    <a:gd name="connsiteY246" fmla="*/ 24551 h 72594"/>
                    <a:gd name="connsiteX247" fmla="*/ 206360 w 482433"/>
                    <a:gd name="connsiteY247" fmla="*/ 30639 h 72594"/>
                    <a:gd name="connsiteX248" fmla="*/ 213905 w 482433"/>
                    <a:gd name="connsiteY248" fmla="*/ 24269 h 72594"/>
                    <a:gd name="connsiteX249" fmla="*/ 221298 w 482433"/>
                    <a:gd name="connsiteY249" fmla="*/ 22248 h 72594"/>
                    <a:gd name="connsiteX250" fmla="*/ 226439 w 482433"/>
                    <a:gd name="connsiteY250" fmla="*/ 22913 h 72594"/>
                    <a:gd name="connsiteX251" fmla="*/ 230456 w 482433"/>
                    <a:gd name="connsiteY251" fmla="*/ 24781 h 72594"/>
                    <a:gd name="connsiteX252" fmla="*/ 233423 w 482433"/>
                    <a:gd name="connsiteY252" fmla="*/ 27646 h 72594"/>
                    <a:gd name="connsiteX253" fmla="*/ 235469 w 482433"/>
                    <a:gd name="connsiteY253" fmla="*/ 31355 h 72594"/>
                    <a:gd name="connsiteX254" fmla="*/ 239844 w 482433"/>
                    <a:gd name="connsiteY254" fmla="*/ 27109 h 72594"/>
                    <a:gd name="connsiteX255" fmla="*/ 243834 w 482433"/>
                    <a:gd name="connsiteY255" fmla="*/ 24295 h 72594"/>
                    <a:gd name="connsiteX256" fmla="*/ 247569 w 482433"/>
                    <a:gd name="connsiteY256" fmla="*/ 22734 h 72594"/>
                    <a:gd name="connsiteX257" fmla="*/ 251226 w 482433"/>
                    <a:gd name="connsiteY257" fmla="*/ 22248 h 72594"/>
                    <a:gd name="connsiteX258" fmla="*/ 258696 w 482433"/>
                    <a:gd name="connsiteY258" fmla="*/ 23809 h 72594"/>
                    <a:gd name="connsiteX259" fmla="*/ 263581 w 482433"/>
                    <a:gd name="connsiteY259" fmla="*/ 27978 h 72594"/>
                    <a:gd name="connsiteX260" fmla="*/ 266241 w 482433"/>
                    <a:gd name="connsiteY260" fmla="*/ 34092 h 72594"/>
                    <a:gd name="connsiteX261" fmla="*/ 267035 w 482433"/>
                    <a:gd name="connsiteY261" fmla="*/ 41484 h 72594"/>
                    <a:gd name="connsiteX262" fmla="*/ 315774 w 482433"/>
                    <a:gd name="connsiteY262" fmla="*/ 70645 h 72594"/>
                    <a:gd name="connsiteX263" fmla="*/ 315365 w 482433"/>
                    <a:gd name="connsiteY263" fmla="*/ 71566 h 72594"/>
                    <a:gd name="connsiteX264" fmla="*/ 314240 w 482433"/>
                    <a:gd name="connsiteY264" fmla="*/ 72026 h 72594"/>
                    <a:gd name="connsiteX265" fmla="*/ 312142 w 482433"/>
                    <a:gd name="connsiteY265" fmla="*/ 72180 h 72594"/>
                    <a:gd name="connsiteX266" fmla="*/ 310019 w 482433"/>
                    <a:gd name="connsiteY266" fmla="*/ 72026 h 72594"/>
                    <a:gd name="connsiteX267" fmla="*/ 308868 w 482433"/>
                    <a:gd name="connsiteY267" fmla="*/ 71566 h 72594"/>
                    <a:gd name="connsiteX268" fmla="*/ 308510 w 482433"/>
                    <a:gd name="connsiteY268" fmla="*/ 70645 h 72594"/>
                    <a:gd name="connsiteX269" fmla="*/ 308510 w 482433"/>
                    <a:gd name="connsiteY269" fmla="*/ 66041 h 72594"/>
                    <a:gd name="connsiteX270" fmla="*/ 301782 w 482433"/>
                    <a:gd name="connsiteY270" fmla="*/ 71054 h 72594"/>
                    <a:gd name="connsiteX271" fmla="*/ 293930 w 482433"/>
                    <a:gd name="connsiteY271" fmla="*/ 72845 h 72594"/>
                    <a:gd name="connsiteX272" fmla="*/ 287356 w 482433"/>
                    <a:gd name="connsiteY272" fmla="*/ 71898 h 72594"/>
                    <a:gd name="connsiteX273" fmla="*/ 282342 w 482433"/>
                    <a:gd name="connsiteY273" fmla="*/ 69161 h 72594"/>
                    <a:gd name="connsiteX274" fmla="*/ 279118 w 482433"/>
                    <a:gd name="connsiteY274" fmla="*/ 64762 h 72594"/>
                    <a:gd name="connsiteX275" fmla="*/ 277968 w 482433"/>
                    <a:gd name="connsiteY275" fmla="*/ 58827 h 72594"/>
                    <a:gd name="connsiteX276" fmla="*/ 279554 w 482433"/>
                    <a:gd name="connsiteY276" fmla="*/ 52074 h 72594"/>
                    <a:gd name="connsiteX277" fmla="*/ 284107 w 482433"/>
                    <a:gd name="connsiteY277" fmla="*/ 47317 h 72594"/>
                    <a:gd name="connsiteX278" fmla="*/ 291371 w 482433"/>
                    <a:gd name="connsiteY278" fmla="*/ 44477 h 72594"/>
                    <a:gd name="connsiteX279" fmla="*/ 301040 w 482433"/>
                    <a:gd name="connsiteY279" fmla="*/ 43531 h 72594"/>
                    <a:gd name="connsiteX280" fmla="*/ 307385 w 482433"/>
                    <a:gd name="connsiteY280" fmla="*/ 43531 h 72594"/>
                    <a:gd name="connsiteX281" fmla="*/ 307385 w 482433"/>
                    <a:gd name="connsiteY281" fmla="*/ 39950 h 72594"/>
                    <a:gd name="connsiteX282" fmla="*/ 306822 w 482433"/>
                    <a:gd name="connsiteY282" fmla="*/ 35243 h 72594"/>
                    <a:gd name="connsiteX283" fmla="*/ 305005 w 482433"/>
                    <a:gd name="connsiteY283" fmla="*/ 31841 h 72594"/>
                    <a:gd name="connsiteX284" fmla="*/ 301756 w 482433"/>
                    <a:gd name="connsiteY284" fmla="*/ 29794 h 72594"/>
                    <a:gd name="connsiteX285" fmla="*/ 296845 w 482433"/>
                    <a:gd name="connsiteY285" fmla="*/ 29104 h 72594"/>
                    <a:gd name="connsiteX286" fmla="*/ 291244 w 482433"/>
                    <a:gd name="connsiteY286" fmla="*/ 29846 h 72594"/>
                    <a:gd name="connsiteX287" fmla="*/ 286894 w 482433"/>
                    <a:gd name="connsiteY287" fmla="*/ 31483 h 72594"/>
                    <a:gd name="connsiteX288" fmla="*/ 283774 w 482433"/>
                    <a:gd name="connsiteY288" fmla="*/ 33120 h 72594"/>
                    <a:gd name="connsiteX289" fmla="*/ 281906 w 482433"/>
                    <a:gd name="connsiteY289" fmla="*/ 33862 h 72594"/>
                    <a:gd name="connsiteX290" fmla="*/ 281191 w 482433"/>
                    <a:gd name="connsiteY290" fmla="*/ 33657 h 72594"/>
                    <a:gd name="connsiteX291" fmla="*/ 280654 w 482433"/>
                    <a:gd name="connsiteY291" fmla="*/ 33043 h 72594"/>
                    <a:gd name="connsiteX292" fmla="*/ 280320 w 482433"/>
                    <a:gd name="connsiteY292" fmla="*/ 31994 h 72594"/>
                    <a:gd name="connsiteX293" fmla="*/ 280218 w 482433"/>
                    <a:gd name="connsiteY293" fmla="*/ 30587 h 72594"/>
                    <a:gd name="connsiteX294" fmla="*/ 280397 w 482433"/>
                    <a:gd name="connsiteY294" fmla="*/ 28567 h 72594"/>
                    <a:gd name="connsiteX295" fmla="*/ 281267 w 482433"/>
                    <a:gd name="connsiteY295" fmla="*/ 27160 h 72594"/>
                    <a:gd name="connsiteX296" fmla="*/ 283646 w 482433"/>
                    <a:gd name="connsiteY296" fmla="*/ 25599 h 72594"/>
                    <a:gd name="connsiteX297" fmla="*/ 287535 w 482433"/>
                    <a:gd name="connsiteY297" fmla="*/ 23962 h 72594"/>
                    <a:gd name="connsiteX298" fmla="*/ 292344 w 482433"/>
                    <a:gd name="connsiteY298" fmla="*/ 22734 h 72594"/>
                    <a:gd name="connsiteX299" fmla="*/ 297613 w 482433"/>
                    <a:gd name="connsiteY299" fmla="*/ 22248 h 72594"/>
                    <a:gd name="connsiteX300" fmla="*/ 306054 w 482433"/>
                    <a:gd name="connsiteY300" fmla="*/ 23374 h 72594"/>
                    <a:gd name="connsiteX301" fmla="*/ 311681 w 482433"/>
                    <a:gd name="connsiteY301" fmla="*/ 26674 h 72594"/>
                    <a:gd name="connsiteX302" fmla="*/ 314803 w 482433"/>
                    <a:gd name="connsiteY302" fmla="*/ 32071 h 72594"/>
                    <a:gd name="connsiteX303" fmla="*/ 315774 w 482433"/>
                    <a:gd name="connsiteY303" fmla="*/ 39591 h 72594"/>
                    <a:gd name="connsiteX304" fmla="*/ 307385 w 482433"/>
                    <a:gd name="connsiteY304" fmla="*/ 49619 h 72594"/>
                    <a:gd name="connsiteX305" fmla="*/ 300170 w 482433"/>
                    <a:gd name="connsiteY305" fmla="*/ 49619 h 72594"/>
                    <a:gd name="connsiteX306" fmla="*/ 294133 w 482433"/>
                    <a:gd name="connsiteY306" fmla="*/ 50207 h 72594"/>
                    <a:gd name="connsiteX307" fmla="*/ 289887 w 482433"/>
                    <a:gd name="connsiteY307" fmla="*/ 51946 h 72594"/>
                    <a:gd name="connsiteX308" fmla="*/ 287406 w 482433"/>
                    <a:gd name="connsiteY308" fmla="*/ 54709 h 72594"/>
                    <a:gd name="connsiteX309" fmla="*/ 286614 w 482433"/>
                    <a:gd name="connsiteY309" fmla="*/ 58418 h 72594"/>
                    <a:gd name="connsiteX310" fmla="*/ 288890 w 482433"/>
                    <a:gd name="connsiteY310" fmla="*/ 64122 h 72594"/>
                    <a:gd name="connsiteX311" fmla="*/ 295259 w 482433"/>
                    <a:gd name="connsiteY311" fmla="*/ 66245 h 72594"/>
                    <a:gd name="connsiteX312" fmla="*/ 301424 w 482433"/>
                    <a:gd name="connsiteY312" fmla="*/ 64557 h 72594"/>
                    <a:gd name="connsiteX313" fmla="*/ 307385 w 482433"/>
                    <a:gd name="connsiteY313" fmla="*/ 59390 h 72594"/>
                    <a:gd name="connsiteX314" fmla="*/ 353688 w 482433"/>
                    <a:gd name="connsiteY314" fmla="*/ 67217 h 72594"/>
                    <a:gd name="connsiteX315" fmla="*/ 353483 w 482433"/>
                    <a:gd name="connsiteY315" fmla="*/ 69571 h 72594"/>
                    <a:gd name="connsiteX316" fmla="*/ 352869 w 482433"/>
                    <a:gd name="connsiteY316" fmla="*/ 70850 h 72594"/>
                    <a:gd name="connsiteX317" fmla="*/ 351642 w 482433"/>
                    <a:gd name="connsiteY317" fmla="*/ 71617 h 72594"/>
                    <a:gd name="connsiteX318" fmla="*/ 349774 w 482433"/>
                    <a:gd name="connsiteY318" fmla="*/ 72205 h 72594"/>
                    <a:gd name="connsiteX319" fmla="*/ 347549 w 482433"/>
                    <a:gd name="connsiteY319" fmla="*/ 72589 h 72594"/>
                    <a:gd name="connsiteX320" fmla="*/ 345195 w 482433"/>
                    <a:gd name="connsiteY320" fmla="*/ 72743 h 72594"/>
                    <a:gd name="connsiteX321" fmla="*/ 339056 w 482433"/>
                    <a:gd name="connsiteY321" fmla="*/ 71796 h 72594"/>
                    <a:gd name="connsiteX322" fmla="*/ 334861 w 482433"/>
                    <a:gd name="connsiteY322" fmla="*/ 68931 h 72594"/>
                    <a:gd name="connsiteX323" fmla="*/ 332482 w 482433"/>
                    <a:gd name="connsiteY323" fmla="*/ 64071 h 72594"/>
                    <a:gd name="connsiteX324" fmla="*/ 331740 w 482433"/>
                    <a:gd name="connsiteY324" fmla="*/ 57139 h 72594"/>
                    <a:gd name="connsiteX325" fmla="*/ 331740 w 482433"/>
                    <a:gd name="connsiteY325" fmla="*/ 30229 h 72594"/>
                    <a:gd name="connsiteX326" fmla="*/ 325295 w 482433"/>
                    <a:gd name="connsiteY326" fmla="*/ 30229 h 72594"/>
                    <a:gd name="connsiteX327" fmla="*/ 324067 w 482433"/>
                    <a:gd name="connsiteY327" fmla="*/ 29411 h 72594"/>
                    <a:gd name="connsiteX328" fmla="*/ 323606 w 482433"/>
                    <a:gd name="connsiteY328" fmla="*/ 26751 h 72594"/>
                    <a:gd name="connsiteX329" fmla="*/ 323733 w 482433"/>
                    <a:gd name="connsiteY329" fmla="*/ 25113 h 72594"/>
                    <a:gd name="connsiteX330" fmla="*/ 324067 w 482433"/>
                    <a:gd name="connsiteY330" fmla="*/ 24013 h 72594"/>
                    <a:gd name="connsiteX331" fmla="*/ 324603 w 482433"/>
                    <a:gd name="connsiteY331" fmla="*/ 23400 h 72594"/>
                    <a:gd name="connsiteX332" fmla="*/ 325345 w 482433"/>
                    <a:gd name="connsiteY332" fmla="*/ 23220 h 72594"/>
                    <a:gd name="connsiteX333" fmla="*/ 331740 w 482433"/>
                    <a:gd name="connsiteY333" fmla="*/ 23220 h 72594"/>
                    <a:gd name="connsiteX334" fmla="*/ 331740 w 482433"/>
                    <a:gd name="connsiteY334" fmla="*/ 12272 h 72594"/>
                    <a:gd name="connsiteX335" fmla="*/ 331919 w 482433"/>
                    <a:gd name="connsiteY335" fmla="*/ 11607 h 72594"/>
                    <a:gd name="connsiteX336" fmla="*/ 332584 w 482433"/>
                    <a:gd name="connsiteY336" fmla="*/ 11070 h 72594"/>
                    <a:gd name="connsiteX337" fmla="*/ 333889 w 482433"/>
                    <a:gd name="connsiteY337" fmla="*/ 10738 h 72594"/>
                    <a:gd name="connsiteX338" fmla="*/ 335935 w 482433"/>
                    <a:gd name="connsiteY338" fmla="*/ 10635 h 72594"/>
                    <a:gd name="connsiteX339" fmla="*/ 338033 w 482433"/>
                    <a:gd name="connsiteY339" fmla="*/ 10738 h 72594"/>
                    <a:gd name="connsiteX340" fmla="*/ 339312 w 482433"/>
                    <a:gd name="connsiteY340" fmla="*/ 11070 h 72594"/>
                    <a:gd name="connsiteX341" fmla="*/ 339977 w 482433"/>
                    <a:gd name="connsiteY341" fmla="*/ 11607 h 72594"/>
                    <a:gd name="connsiteX342" fmla="*/ 340181 w 482433"/>
                    <a:gd name="connsiteY342" fmla="*/ 12272 h 72594"/>
                    <a:gd name="connsiteX343" fmla="*/ 340181 w 482433"/>
                    <a:gd name="connsiteY343" fmla="*/ 23220 h 72594"/>
                    <a:gd name="connsiteX344" fmla="*/ 352000 w 482433"/>
                    <a:gd name="connsiteY344" fmla="*/ 23220 h 72594"/>
                    <a:gd name="connsiteX345" fmla="*/ 352716 w 482433"/>
                    <a:gd name="connsiteY345" fmla="*/ 23400 h 72594"/>
                    <a:gd name="connsiteX346" fmla="*/ 353253 w 482433"/>
                    <a:gd name="connsiteY346" fmla="*/ 24013 h 72594"/>
                    <a:gd name="connsiteX347" fmla="*/ 353586 w 482433"/>
                    <a:gd name="connsiteY347" fmla="*/ 25113 h 72594"/>
                    <a:gd name="connsiteX348" fmla="*/ 353688 w 482433"/>
                    <a:gd name="connsiteY348" fmla="*/ 26751 h 72594"/>
                    <a:gd name="connsiteX349" fmla="*/ 353228 w 482433"/>
                    <a:gd name="connsiteY349" fmla="*/ 29411 h 72594"/>
                    <a:gd name="connsiteX350" fmla="*/ 352000 w 482433"/>
                    <a:gd name="connsiteY350" fmla="*/ 30229 h 72594"/>
                    <a:gd name="connsiteX351" fmla="*/ 340181 w 482433"/>
                    <a:gd name="connsiteY351" fmla="*/ 30229 h 72594"/>
                    <a:gd name="connsiteX352" fmla="*/ 340181 w 482433"/>
                    <a:gd name="connsiteY352" fmla="*/ 55911 h 72594"/>
                    <a:gd name="connsiteX353" fmla="*/ 341589 w 482433"/>
                    <a:gd name="connsiteY353" fmla="*/ 63099 h 72594"/>
                    <a:gd name="connsiteX354" fmla="*/ 346628 w 482433"/>
                    <a:gd name="connsiteY354" fmla="*/ 65529 h 72594"/>
                    <a:gd name="connsiteX355" fmla="*/ 348725 w 482433"/>
                    <a:gd name="connsiteY355" fmla="*/ 65299 h 72594"/>
                    <a:gd name="connsiteX356" fmla="*/ 350362 w 482433"/>
                    <a:gd name="connsiteY356" fmla="*/ 64813 h 72594"/>
                    <a:gd name="connsiteX357" fmla="*/ 351590 w 482433"/>
                    <a:gd name="connsiteY357" fmla="*/ 64327 h 72594"/>
                    <a:gd name="connsiteX358" fmla="*/ 352511 w 482433"/>
                    <a:gd name="connsiteY358" fmla="*/ 64097 h 72594"/>
                    <a:gd name="connsiteX359" fmla="*/ 352997 w 482433"/>
                    <a:gd name="connsiteY359" fmla="*/ 64225 h 72594"/>
                    <a:gd name="connsiteX360" fmla="*/ 353355 w 482433"/>
                    <a:gd name="connsiteY360" fmla="*/ 64711 h 72594"/>
                    <a:gd name="connsiteX361" fmla="*/ 353586 w 482433"/>
                    <a:gd name="connsiteY361" fmla="*/ 65683 h 72594"/>
                    <a:gd name="connsiteX362" fmla="*/ 353688 w 482433"/>
                    <a:gd name="connsiteY362" fmla="*/ 67217 h 72594"/>
                    <a:gd name="connsiteX363" fmla="*/ 372913 w 482433"/>
                    <a:gd name="connsiteY363" fmla="*/ 70594 h 72594"/>
                    <a:gd name="connsiteX364" fmla="*/ 372708 w 482433"/>
                    <a:gd name="connsiteY364" fmla="*/ 71285 h 72594"/>
                    <a:gd name="connsiteX365" fmla="*/ 372043 w 482433"/>
                    <a:gd name="connsiteY365" fmla="*/ 71771 h 72594"/>
                    <a:gd name="connsiteX366" fmla="*/ 370764 w 482433"/>
                    <a:gd name="connsiteY366" fmla="*/ 72078 h 72594"/>
                    <a:gd name="connsiteX367" fmla="*/ 368667 w 482433"/>
                    <a:gd name="connsiteY367" fmla="*/ 72180 h 72594"/>
                    <a:gd name="connsiteX368" fmla="*/ 366621 w 482433"/>
                    <a:gd name="connsiteY368" fmla="*/ 72078 h 72594"/>
                    <a:gd name="connsiteX369" fmla="*/ 365316 w 482433"/>
                    <a:gd name="connsiteY369" fmla="*/ 71771 h 72594"/>
                    <a:gd name="connsiteX370" fmla="*/ 364651 w 482433"/>
                    <a:gd name="connsiteY370" fmla="*/ 71285 h 72594"/>
                    <a:gd name="connsiteX371" fmla="*/ 364472 w 482433"/>
                    <a:gd name="connsiteY371" fmla="*/ 70594 h 72594"/>
                    <a:gd name="connsiteX372" fmla="*/ 364472 w 482433"/>
                    <a:gd name="connsiteY372" fmla="*/ 24551 h 72594"/>
                    <a:gd name="connsiteX373" fmla="*/ 364651 w 482433"/>
                    <a:gd name="connsiteY373" fmla="*/ 23886 h 72594"/>
                    <a:gd name="connsiteX374" fmla="*/ 365316 w 482433"/>
                    <a:gd name="connsiteY374" fmla="*/ 23374 h 72594"/>
                    <a:gd name="connsiteX375" fmla="*/ 366621 w 482433"/>
                    <a:gd name="connsiteY375" fmla="*/ 23067 h 72594"/>
                    <a:gd name="connsiteX376" fmla="*/ 368667 w 482433"/>
                    <a:gd name="connsiteY376" fmla="*/ 22965 h 72594"/>
                    <a:gd name="connsiteX377" fmla="*/ 370764 w 482433"/>
                    <a:gd name="connsiteY377" fmla="*/ 23067 h 72594"/>
                    <a:gd name="connsiteX378" fmla="*/ 372043 w 482433"/>
                    <a:gd name="connsiteY378" fmla="*/ 23374 h 72594"/>
                    <a:gd name="connsiteX379" fmla="*/ 372708 w 482433"/>
                    <a:gd name="connsiteY379" fmla="*/ 23886 h 72594"/>
                    <a:gd name="connsiteX380" fmla="*/ 372913 w 482433"/>
                    <a:gd name="connsiteY380" fmla="*/ 24551 h 72594"/>
                    <a:gd name="connsiteX381" fmla="*/ 373885 w 482433"/>
                    <a:gd name="connsiteY381" fmla="*/ 8998 h 72594"/>
                    <a:gd name="connsiteX382" fmla="*/ 372760 w 482433"/>
                    <a:gd name="connsiteY382" fmla="*/ 13040 h 72594"/>
                    <a:gd name="connsiteX383" fmla="*/ 368615 w 482433"/>
                    <a:gd name="connsiteY383" fmla="*/ 14114 h 72594"/>
                    <a:gd name="connsiteX384" fmla="*/ 364548 w 482433"/>
                    <a:gd name="connsiteY384" fmla="*/ 13065 h 72594"/>
                    <a:gd name="connsiteX385" fmla="*/ 363449 w 482433"/>
                    <a:gd name="connsiteY385" fmla="*/ 9101 h 72594"/>
                    <a:gd name="connsiteX386" fmla="*/ 364574 w 482433"/>
                    <a:gd name="connsiteY386" fmla="*/ 5059 h 72594"/>
                    <a:gd name="connsiteX387" fmla="*/ 368718 w 482433"/>
                    <a:gd name="connsiteY387" fmla="*/ 3985 h 72594"/>
                    <a:gd name="connsiteX388" fmla="*/ 372785 w 482433"/>
                    <a:gd name="connsiteY388" fmla="*/ 5033 h 72594"/>
                    <a:gd name="connsiteX389" fmla="*/ 373885 w 482433"/>
                    <a:gd name="connsiteY389" fmla="*/ 8998 h 72594"/>
                    <a:gd name="connsiteX390" fmla="*/ 431105 w 482433"/>
                    <a:gd name="connsiteY390" fmla="*/ 47061 h 72594"/>
                    <a:gd name="connsiteX391" fmla="*/ 429621 w 482433"/>
                    <a:gd name="connsiteY391" fmla="*/ 57420 h 72594"/>
                    <a:gd name="connsiteX392" fmla="*/ 425196 w 482433"/>
                    <a:gd name="connsiteY392" fmla="*/ 65580 h 72594"/>
                    <a:gd name="connsiteX393" fmla="*/ 417829 w 482433"/>
                    <a:gd name="connsiteY393" fmla="*/ 70926 h 72594"/>
                    <a:gd name="connsiteX394" fmla="*/ 407571 w 482433"/>
                    <a:gd name="connsiteY394" fmla="*/ 72845 h 72594"/>
                    <a:gd name="connsiteX395" fmla="*/ 397672 w 482433"/>
                    <a:gd name="connsiteY395" fmla="*/ 71157 h 72594"/>
                    <a:gd name="connsiteX396" fmla="*/ 390637 w 482433"/>
                    <a:gd name="connsiteY396" fmla="*/ 66245 h 72594"/>
                    <a:gd name="connsiteX397" fmla="*/ 386442 w 482433"/>
                    <a:gd name="connsiteY397" fmla="*/ 58418 h 72594"/>
                    <a:gd name="connsiteX398" fmla="*/ 385061 w 482433"/>
                    <a:gd name="connsiteY398" fmla="*/ 47982 h 72594"/>
                    <a:gd name="connsiteX399" fmla="*/ 386519 w 482433"/>
                    <a:gd name="connsiteY399" fmla="*/ 37622 h 72594"/>
                    <a:gd name="connsiteX400" fmla="*/ 390919 w 482433"/>
                    <a:gd name="connsiteY400" fmla="*/ 29462 h 72594"/>
                    <a:gd name="connsiteX401" fmla="*/ 398260 w 482433"/>
                    <a:gd name="connsiteY401" fmla="*/ 24141 h 72594"/>
                    <a:gd name="connsiteX402" fmla="*/ 408543 w 482433"/>
                    <a:gd name="connsiteY402" fmla="*/ 22248 h 72594"/>
                    <a:gd name="connsiteX403" fmla="*/ 418442 w 482433"/>
                    <a:gd name="connsiteY403" fmla="*/ 23937 h 72594"/>
                    <a:gd name="connsiteX404" fmla="*/ 425478 w 482433"/>
                    <a:gd name="connsiteY404" fmla="*/ 28848 h 72594"/>
                    <a:gd name="connsiteX405" fmla="*/ 429698 w 482433"/>
                    <a:gd name="connsiteY405" fmla="*/ 36675 h 72594"/>
                    <a:gd name="connsiteX406" fmla="*/ 431105 w 482433"/>
                    <a:gd name="connsiteY406" fmla="*/ 47061 h 72594"/>
                    <a:gd name="connsiteX407" fmla="*/ 422356 w 482433"/>
                    <a:gd name="connsiteY407" fmla="*/ 47623 h 72594"/>
                    <a:gd name="connsiteX408" fmla="*/ 421659 w 482433"/>
                    <a:gd name="connsiteY408" fmla="*/ 40563 h 72594"/>
                    <a:gd name="connsiteX409" fmla="*/ 419362 w 482433"/>
                    <a:gd name="connsiteY409" fmla="*/ 34731 h 72594"/>
                    <a:gd name="connsiteX410" fmla="*/ 415026 w 482433"/>
                    <a:gd name="connsiteY410" fmla="*/ 30767 h 72594"/>
                    <a:gd name="connsiteX411" fmla="*/ 408212 w 482433"/>
                    <a:gd name="connsiteY411" fmla="*/ 29308 h 72594"/>
                    <a:gd name="connsiteX412" fmla="*/ 401733 w 482433"/>
                    <a:gd name="connsiteY412" fmla="*/ 30639 h 72594"/>
                    <a:gd name="connsiteX413" fmla="*/ 397267 w 482433"/>
                    <a:gd name="connsiteY413" fmla="*/ 34399 h 72594"/>
                    <a:gd name="connsiteX414" fmla="*/ 394661 w 482433"/>
                    <a:gd name="connsiteY414" fmla="*/ 40154 h 72594"/>
                    <a:gd name="connsiteX415" fmla="*/ 393810 w 482433"/>
                    <a:gd name="connsiteY415" fmla="*/ 47419 h 72594"/>
                    <a:gd name="connsiteX416" fmla="*/ 394506 w 482433"/>
                    <a:gd name="connsiteY416" fmla="*/ 54530 h 72594"/>
                    <a:gd name="connsiteX417" fmla="*/ 396829 w 482433"/>
                    <a:gd name="connsiteY417" fmla="*/ 60337 h 72594"/>
                    <a:gd name="connsiteX418" fmla="*/ 401191 w 482433"/>
                    <a:gd name="connsiteY418" fmla="*/ 64276 h 72594"/>
                    <a:gd name="connsiteX419" fmla="*/ 408005 w 482433"/>
                    <a:gd name="connsiteY419" fmla="*/ 65734 h 72594"/>
                    <a:gd name="connsiteX420" fmla="*/ 414458 w 482433"/>
                    <a:gd name="connsiteY420" fmla="*/ 64404 h 72594"/>
                    <a:gd name="connsiteX421" fmla="*/ 418949 w 482433"/>
                    <a:gd name="connsiteY421" fmla="*/ 60669 h 72594"/>
                    <a:gd name="connsiteX422" fmla="*/ 421530 w 482433"/>
                    <a:gd name="connsiteY422" fmla="*/ 54939 h 72594"/>
                    <a:gd name="connsiteX423" fmla="*/ 422356 w 482433"/>
                    <a:gd name="connsiteY423" fmla="*/ 47623 h 72594"/>
                    <a:gd name="connsiteX424" fmla="*/ 482503 w 482433"/>
                    <a:gd name="connsiteY424" fmla="*/ 70594 h 72594"/>
                    <a:gd name="connsiteX425" fmla="*/ 482299 w 482433"/>
                    <a:gd name="connsiteY425" fmla="*/ 71285 h 72594"/>
                    <a:gd name="connsiteX426" fmla="*/ 481633 w 482433"/>
                    <a:gd name="connsiteY426" fmla="*/ 71771 h 72594"/>
                    <a:gd name="connsiteX427" fmla="*/ 480355 w 482433"/>
                    <a:gd name="connsiteY427" fmla="*/ 72078 h 72594"/>
                    <a:gd name="connsiteX428" fmla="*/ 478308 w 482433"/>
                    <a:gd name="connsiteY428" fmla="*/ 72180 h 72594"/>
                    <a:gd name="connsiteX429" fmla="*/ 476211 w 482433"/>
                    <a:gd name="connsiteY429" fmla="*/ 72078 h 72594"/>
                    <a:gd name="connsiteX430" fmla="*/ 474931 w 482433"/>
                    <a:gd name="connsiteY430" fmla="*/ 71771 h 72594"/>
                    <a:gd name="connsiteX431" fmla="*/ 474266 w 482433"/>
                    <a:gd name="connsiteY431" fmla="*/ 71285 h 72594"/>
                    <a:gd name="connsiteX432" fmla="*/ 474062 w 482433"/>
                    <a:gd name="connsiteY432" fmla="*/ 70594 h 72594"/>
                    <a:gd name="connsiteX433" fmla="*/ 474062 w 482433"/>
                    <a:gd name="connsiteY433" fmla="*/ 43633 h 72594"/>
                    <a:gd name="connsiteX434" fmla="*/ 473448 w 482433"/>
                    <a:gd name="connsiteY434" fmla="*/ 37289 h 72594"/>
                    <a:gd name="connsiteX435" fmla="*/ 471658 w 482433"/>
                    <a:gd name="connsiteY435" fmla="*/ 33145 h 72594"/>
                    <a:gd name="connsiteX436" fmla="*/ 468613 w 482433"/>
                    <a:gd name="connsiteY436" fmla="*/ 30485 h 72594"/>
                    <a:gd name="connsiteX437" fmla="*/ 464290 w 482433"/>
                    <a:gd name="connsiteY437" fmla="*/ 29564 h 72594"/>
                    <a:gd name="connsiteX438" fmla="*/ 457946 w 482433"/>
                    <a:gd name="connsiteY438" fmla="*/ 31815 h 72594"/>
                    <a:gd name="connsiteX439" fmla="*/ 451296 w 482433"/>
                    <a:gd name="connsiteY439" fmla="*/ 38415 h 72594"/>
                    <a:gd name="connsiteX440" fmla="*/ 451296 w 482433"/>
                    <a:gd name="connsiteY440" fmla="*/ 70594 h 72594"/>
                    <a:gd name="connsiteX441" fmla="*/ 451091 w 482433"/>
                    <a:gd name="connsiteY441" fmla="*/ 71285 h 72594"/>
                    <a:gd name="connsiteX442" fmla="*/ 450426 w 482433"/>
                    <a:gd name="connsiteY442" fmla="*/ 71771 h 72594"/>
                    <a:gd name="connsiteX443" fmla="*/ 449147 w 482433"/>
                    <a:gd name="connsiteY443" fmla="*/ 72078 h 72594"/>
                    <a:gd name="connsiteX444" fmla="*/ 447050 w 482433"/>
                    <a:gd name="connsiteY444" fmla="*/ 72180 h 72594"/>
                    <a:gd name="connsiteX445" fmla="*/ 445003 w 482433"/>
                    <a:gd name="connsiteY445" fmla="*/ 72078 h 72594"/>
                    <a:gd name="connsiteX446" fmla="*/ 443699 w 482433"/>
                    <a:gd name="connsiteY446" fmla="*/ 71771 h 72594"/>
                    <a:gd name="connsiteX447" fmla="*/ 443033 w 482433"/>
                    <a:gd name="connsiteY447" fmla="*/ 71285 h 72594"/>
                    <a:gd name="connsiteX448" fmla="*/ 442854 w 482433"/>
                    <a:gd name="connsiteY448" fmla="*/ 70594 h 72594"/>
                    <a:gd name="connsiteX449" fmla="*/ 442854 w 482433"/>
                    <a:gd name="connsiteY449" fmla="*/ 24551 h 72594"/>
                    <a:gd name="connsiteX450" fmla="*/ 443008 w 482433"/>
                    <a:gd name="connsiteY450" fmla="*/ 23860 h 72594"/>
                    <a:gd name="connsiteX451" fmla="*/ 443622 w 482433"/>
                    <a:gd name="connsiteY451" fmla="*/ 23348 h 72594"/>
                    <a:gd name="connsiteX452" fmla="*/ 444798 w 482433"/>
                    <a:gd name="connsiteY452" fmla="*/ 23041 h 72594"/>
                    <a:gd name="connsiteX453" fmla="*/ 446692 w 482433"/>
                    <a:gd name="connsiteY453" fmla="*/ 22965 h 72594"/>
                    <a:gd name="connsiteX454" fmla="*/ 448559 w 482433"/>
                    <a:gd name="connsiteY454" fmla="*/ 23041 h 72594"/>
                    <a:gd name="connsiteX455" fmla="*/ 449710 w 482433"/>
                    <a:gd name="connsiteY455" fmla="*/ 23348 h 72594"/>
                    <a:gd name="connsiteX456" fmla="*/ 450298 w 482433"/>
                    <a:gd name="connsiteY456" fmla="*/ 23860 h 72594"/>
                    <a:gd name="connsiteX457" fmla="*/ 450477 w 482433"/>
                    <a:gd name="connsiteY457" fmla="*/ 24551 h 72594"/>
                    <a:gd name="connsiteX458" fmla="*/ 450477 w 482433"/>
                    <a:gd name="connsiteY458" fmla="*/ 30639 h 72594"/>
                    <a:gd name="connsiteX459" fmla="*/ 458228 w 482433"/>
                    <a:gd name="connsiteY459" fmla="*/ 24269 h 72594"/>
                    <a:gd name="connsiteX460" fmla="*/ 466029 w 482433"/>
                    <a:gd name="connsiteY460" fmla="*/ 22248 h 72594"/>
                    <a:gd name="connsiteX461" fmla="*/ 473781 w 482433"/>
                    <a:gd name="connsiteY461" fmla="*/ 23809 h 72594"/>
                    <a:gd name="connsiteX462" fmla="*/ 478871 w 482433"/>
                    <a:gd name="connsiteY462" fmla="*/ 27978 h 72594"/>
                    <a:gd name="connsiteX463" fmla="*/ 481659 w 482433"/>
                    <a:gd name="connsiteY463" fmla="*/ 34092 h 72594"/>
                    <a:gd name="connsiteX464" fmla="*/ 482503 w 482433"/>
                    <a:gd name="connsiteY464" fmla="*/ 42507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482433" h="72594">
                      <a:moveTo>
                        <a:pt x="9534" y="70594"/>
                      </a:moveTo>
                      <a:cubicBezTo>
                        <a:pt x="9534" y="70867"/>
                        <a:pt x="9466" y="71097"/>
                        <a:pt x="9329" y="71285"/>
                      </a:cubicBezTo>
                      <a:cubicBezTo>
                        <a:pt x="9193" y="71472"/>
                        <a:pt x="8971" y="71634"/>
                        <a:pt x="8664" y="71771"/>
                      </a:cubicBezTo>
                      <a:cubicBezTo>
                        <a:pt x="8357" y="71907"/>
                        <a:pt x="7931" y="72009"/>
                        <a:pt x="7385" y="72078"/>
                      </a:cubicBezTo>
                      <a:cubicBezTo>
                        <a:pt x="6840" y="72146"/>
                        <a:pt x="6141" y="72180"/>
                        <a:pt x="5288" y="72180"/>
                      </a:cubicBezTo>
                      <a:cubicBezTo>
                        <a:pt x="4469" y="72180"/>
                        <a:pt x="3787" y="72146"/>
                        <a:pt x="3241" y="72078"/>
                      </a:cubicBezTo>
                      <a:cubicBezTo>
                        <a:pt x="2696" y="72009"/>
                        <a:pt x="2261" y="71907"/>
                        <a:pt x="1937" y="71771"/>
                      </a:cubicBezTo>
                      <a:cubicBezTo>
                        <a:pt x="1613" y="71634"/>
                        <a:pt x="1391" y="71472"/>
                        <a:pt x="1272" y="71285"/>
                      </a:cubicBezTo>
                      <a:cubicBezTo>
                        <a:pt x="1153" y="71097"/>
                        <a:pt x="1093" y="70867"/>
                        <a:pt x="1093" y="70594"/>
                      </a:cubicBezTo>
                      <a:lnTo>
                        <a:pt x="1093" y="24551"/>
                      </a:lnTo>
                      <a:cubicBezTo>
                        <a:pt x="1093" y="24312"/>
                        <a:pt x="1153" y="24090"/>
                        <a:pt x="1272" y="23886"/>
                      </a:cubicBezTo>
                      <a:cubicBezTo>
                        <a:pt x="1391" y="23681"/>
                        <a:pt x="1613" y="23510"/>
                        <a:pt x="1937" y="23374"/>
                      </a:cubicBezTo>
                      <a:cubicBezTo>
                        <a:pt x="2261" y="23238"/>
                        <a:pt x="2696" y="23135"/>
                        <a:pt x="3241" y="23067"/>
                      </a:cubicBezTo>
                      <a:cubicBezTo>
                        <a:pt x="3787" y="22999"/>
                        <a:pt x="4469" y="22965"/>
                        <a:pt x="5288" y="22965"/>
                      </a:cubicBezTo>
                      <a:cubicBezTo>
                        <a:pt x="6141" y="22965"/>
                        <a:pt x="6840" y="22999"/>
                        <a:pt x="7385" y="23067"/>
                      </a:cubicBezTo>
                      <a:cubicBezTo>
                        <a:pt x="7931" y="23135"/>
                        <a:pt x="8357" y="23238"/>
                        <a:pt x="8664" y="23374"/>
                      </a:cubicBezTo>
                      <a:cubicBezTo>
                        <a:pt x="8971" y="23510"/>
                        <a:pt x="9193" y="23681"/>
                        <a:pt x="9329" y="23886"/>
                      </a:cubicBezTo>
                      <a:cubicBezTo>
                        <a:pt x="9466" y="24090"/>
                        <a:pt x="9534" y="24312"/>
                        <a:pt x="9534" y="24551"/>
                      </a:cubicBezTo>
                      <a:close/>
                      <a:moveTo>
                        <a:pt x="10506" y="8998"/>
                      </a:moveTo>
                      <a:cubicBezTo>
                        <a:pt x="10506" y="10976"/>
                        <a:pt x="10131" y="12324"/>
                        <a:pt x="9381" y="13040"/>
                      </a:cubicBezTo>
                      <a:cubicBezTo>
                        <a:pt x="8630" y="13756"/>
                        <a:pt x="7249" y="14114"/>
                        <a:pt x="5237" y="14114"/>
                      </a:cubicBezTo>
                      <a:cubicBezTo>
                        <a:pt x="3259" y="14114"/>
                        <a:pt x="1903" y="13765"/>
                        <a:pt x="1170" y="13065"/>
                      </a:cubicBezTo>
                      <a:cubicBezTo>
                        <a:pt x="436" y="12366"/>
                        <a:pt x="70" y="11045"/>
                        <a:pt x="70" y="9101"/>
                      </a:cubicBezTo>
                      <a:cubicBezTo>
                        <a:pt x="70" y="7122"/>
                        <a:pt x="445" y="5775"/>
                        <a:pt x="1195" y="5059"/>
                      </a:cubicBezTo>
                      <a:cubicBezTo>
                        <a:pt x="1945" y="4343"/>
                        <a:pt x="3327" y="3985"/>
                        <a:pt x="5339" y="3985"/>
                      </a:cubicBezTo>
                      <a:cubicBezTo>
                        <a:pt x="7317" y="3985"/>
                        <a:pt x="8673" y="4334"/>
                        <a:pt x="9406" y="5033"/>
                      </a:cubicBezTo>
                      <a:cubicBezTo>
                        <a:pt x="10140" y="5733"/>
                        <a:pt x="10506" y="7054"/>
                        <a:pt x="10506" y="8998"/>
                      </a:cubicBezTo>
                      <a:close/>
                      <a:moveTo>
                        <a:pt x="64554" y="70594"/>
                      </a:moveTo>
                      <a:cubicBezTo>
                        <a:pt x="64554" y="70867"/>
                        <a:pt x="64486" y="71097"/>
                        <a:pt x="64349" y="71285"/>
                      </a:cubicBezTo>
                      <a:cubicBezTo>
                        <a:pt x="64213" y="71472"/>
                        <a:pt x="63991" y="71634"/>
                        <a:pt x="63684" y="71771"/>
                      </a:cubicBezTo>
                      <a:cubicBezTo>
                        <a:pt x="63377" y="71907"/>
                        <a:pt x="62951" y="72009"/>
                        <a:pt x="62405" y="72078"/>
                      </a:cubicBezTo>
                      <a:cubicBezTo>
                        <a:pt x="61860" y="72146"/>
                        <a:pt x="61178" y="72180"/>
                        <a:pt x="60359" y="72180"/>
                      </a:cubicBezTo>
                      <a:cubicBezTo>
                        <a:pt x="59506" y="72180"/>
                        <a:pt x="58807" y="72146"/>
                        <a:pt x="58261" y="72078"/>
                      </a:cubicBezTo>
                      <a:cubicBezTo>
                        <a:pt x="57716" y="72009"/>
                        <a:pt x="57289" y="71907"/>
                        <a:pt x="56982" y="71771"/>
                      </a:cubicBezTo>
                      <a:cubicBezTo>
                        <a:pt x="56676" y="71634"/>
                        <a:pt x="56454" y="71472"/>
                        <a:pt x="56317" y="71285"/>
                      </a:cubicBezTo>
                      <a:cubicBezTo>
                        <a:pt x="56181" y="71097"/>
                        <a:pt x="56113" y="70867"/>
                        <a:pt x="56113" y="70594"/>
                      </a:cubicBezTo>
                      <a:lnTo>
                        <a:pt x="56113" y="43633"/>
                      </a:lnTo>
                      <a:cubicBezTo>
                        <a:pt x="56113" y="41007"/>
                        <a:pt x="55908" y="38892"/>
                        <a:pt x="55499" y="37289"/>
                      </a:cubicBezTo>
                      <a:cubicBezTo>
                        <a:pt x="55090" y="35686"/>
                        <a:pt x="54493" y="34305"/>
                        <a:pt x="53708" y="33145"/>
                      </a:cubicBezTo>
                      <a:cubicBezTo>
                        <a:pt x="52924" y="31986"/>
                        <a:pt x="51909" y="31099"/>
                        <a:pt x="50664" y="30485"/>
                      </a:cubicBezTo>
                      <a:cubicBezTo>
                        <a:pt x="49419" y="29871"/>
                        <a:pt x="47978" y="29564"/>
                        <a:pt x="46341" y="29564"/>
                      </a:cubicBezTo>
                      <a:cubicBezTo>
                        <a:pt x="44227" y="29564"/>
                        <a:pt x="42112" y="30315"/>
                        <a:pt x="39997" y="31815"/>
                      </a:cubicBezTo>
                      <a:cubicBezTo>
                        <a:pt x="37883" y="33316"/>
                        <a:pt x="35666" y="35516"/>
                        <a:pt x="33347" y="38415"/>
                      </a:cubicBezTo>
                      <a:lnTo>
                        <a:pt x="33347" y="70594"/>
                      </a:lnTo>
                      <a:cubicBezTo>
                        <a:pt x="33347" y="70867"/>
                        <a:pt x="33278" y="71097"/>
                        <a:pt x="33142" y="71285"/>
                      </a:cubicBezTo>
                      <a:cubicBezTo>
                        <a:pt x="33006" y="71472"/>
                        <a:pt x="32784" y="71634"/>
                        <a:pt x="32477" y="71771"/>
                      </a:cubicBezTo>
                      <a:cubicBezTo>
                        <a:pt x="32170" y="71907"/>
                        <a:pt x="31744" y="72009"/>
                        <a:pt x="31198" y="72078"/>
                      </a:cubicBezTo>
                      <a:cubicBezTo>
                        <a:pt x="30652" y="72146"/>
                        <a:pt x="29953" y="72180"/>
                        <a:pt x="29100" y="72180"/>
                      </a:cubicBezTo>
                      <a:cubicBezTo>
                        <a:pt x="28282" y="72180"/>
                        <a:pt x="27600" y="72146"/>
                        <a:pt x="27054" y="72078"/>
                      </a:cubicBezTo>
                      <a:cubicBezTo>
                        <a:pt x="26508" y="72009"/>
                        <a:pt x="26073" y="71907"/>
                        <a:pt x="25749" y="71771"/>
                      </a:cubicBezTo>
                      <a:cubicBezTo>
                        <a:pt x="25425" y="71634"/>
                        <a:pt x="25204" y="71472"/>
                        <a:pt x="25084" y="71285"/>
                      </a:cubicBezTo>
                      <a:cubicBezTo>
                        <a:pt x="24965" y="71097"/>
                        <a:pt x="24905" y="70867"/>
                        <a:pt x="24905" y="70594"/>
                      </a:cubicBezTo>
                      <a:lnTo>
                        <a:pt x="24905" y="24551"/>
                      </a:lnTo>
                      <a:cubicBezTo>
                        <a:pt x="24905" y="24278"/>
                        <a:pt x="24956" y="24048"/>
                        <a:pt x="25059" y="23860"/>
                      </a:cubicBezTo>
                      <a:cubicBezTo>
                        <a:pt x="25161" y="23672"/>
                        <a:pt x="25366" y="23502"/>
                        <a:pt x="25673" y="23348"/>
                      </a:cubicBezTo>
                      <a:cubicBezTo>
                        <a:pt x="25980" y="23195"/>
                        <a:pt x="26372" y="23093"/>
                        <a:pt x="26849" y="23041"/>
                      </a:cubicBezTo>
                      <a:cubicBezTo>
                        <a:pt x="27327" y="22990"/>
                        <a:pt x="27958" y="22965"/>
                        <a:pt x="28742" y="22965"/>
                      </a:cubicBezTo>
                      <a:cubicBezTo>
                        <a:pt x="29493" y="22965"/>
                        <a:pt x="30115" y="22990"/>
                        <a:pt x="30610" y="23041"/>
                      </a:cubicBezTo>
                      <a:cubicBezTo>
                        <a:pt x="31104" y="23093"/>
                        <a:pt x="31488" y="23195"/>
                        <a:pt x="31761" y="23348"/>
                      </a:cubicBezTo>
                      <a:cubicBezTo>
                        <a:pt x="32034" y="23502"/>
                        <a:pt x="32230" y="23672"/>
                        <a:pt x="32349" y="23860"/>
                      </a:cubicBezTo>
                      <a:cubicBezTo>
                        <a:pt x="32468" y="24048"/>
                        <a:pt x="32528" y="24278"/>
                        <a:pt x="32528" y="24551"/>
                      </a:cubicBezTo>
                      <a:lnTo>
                        <a:pt x="32528" y="30639"/>
                      </a:lnTo>
                      <a:cubicBezTo>
                        <a:pt x="35120" y="27740"/>
                        <a:pt x="37704" y="25616"/>
                        <a:pt x="40279" y="24269"/>
                      </a:cubicBezTo>
                      <a:cubicBezTo>
                        <a:pt x="42854" y="22922"/>
                        <a:pt x="45454" y="22248"/>
                        <a:pt x="48081" y="22248"/>
                      </a:cubicBezTo>
                      <a:cubicBezTo>
                        <a:pt x="51150" y="22248"/>
                        <a:pt x="53734" y="22769"/>
                        <a:pt x="55831" y="23809"/>
                      </a:cubicBezTo>
                      <a:cubicBezTo>
                        <a:pt x="57929" y="24849"/>
                        <a:pt x="59626" y="26239"/>
                        <a:pt x="60922" y="27978"/>
                      </a:cubicBezTo>
                      <a:cubicBezTo>
                        <a:pt x="62218" y="29718"/>
                        <a:pt x="63147" y="31756"/>
                        <a:pt x="63710" y="34092"/>
                      </a:cubicBezTo>
                      <a:cubicBezTo>
                        <a:pt x="64273" y="36428"/>
                        <a:pt x="64554" y="39233"/>
                        <a:pt x="64554" y="42507"/>
                      </a:cubicBezTo>
                      <a:close/>
                      <a:moveTo>
                        <a:pt x="104102" y="5622"/>
                      </a:moveTo>
                      <a:cubicBezTo>
                        <a:pt x="104102" y="6270"/>
                        <a:pt x="104068" y="6790"/>
                        <a:pt x="104000" y="7182"/>
                      </a:cubicBezTo>
                      <a:cubicBezTo>
                        <a:pt x="103932" y="7574"/>
                        <a:pt x="103854" y="7890"/>
                        <a:pt x="103770" y="8129"/>
                      </a:cubicBezTo>
                      <a:cubicBezTo>
                        <a:pt x="103684" y="8367"/>
                        <a:pt x="103573" y="8529"/>
                        <a:pt x="103437" y="8614"/>
                      </a:cubicBezTo>
                      <a:cubicBezTo>
                        <a:pt x="103300" y="8700"/>
                        <a:pt x="103130" y="8742"/>
                        <a:pt x="102926" y="8742"/>
                      </a:cubicBezTo>
                      <a:cubicBezTo>
                        <a:pt x="102687" y="8742"/>
                        <a:pt x="102389" y="8666"/>
                        <a:pt x="102030" y="8512"/>
                      </a:cubicBezTo>
                      <a:cubicBezTo>
                        <a:pt x="101672" y="8359"/>
                        <a:pt x="101237" y="8188"/>
                        <a:pt x="100725" y="8001"/>
                      </a:cubicBezTo>
                      <a:cubicBezTo>
                        <a:pt x="100214" y="7813"/>
                        <a:pt x="99608" y="7642"/>
                        <a:pt x="98909" y="7489"/>
                      </a:cubicBezTo>
                      <a:cubicBezTo>
                        <a:pt x="98210" y="7336"/>
                        <a:pt x="97400" y="7259"/>
                        <a:pt x="96479" y="7259"/>
                      </a:cubicBezTo>
                      <a:cubicBezTo>
                        <a:pt x="95217" y="7259"/>
                        <a:pt x="94143" y="7463"/>
                        <a:pt x="93256" y="7873"/>
                      </a:cubicBezTo>
                      <a:cubicBezTo>
                        <a:pt x="92369" y="8282"/>
                        <a:pt x="91653" y="8921"/>
                        <a:pt x="91107" y="9791"/>
                      </a:cubicBezTo>
                      <a:cubicBezTo>
                        <a:pt x="90561" y="10661"/>
                        <a:pt x="90170" y="11786"/>
                        <a:pt x="89931" y="13168"/>
                      </a:cubicBezTo>
                      <a:cubicBezTo>
                        <a:pt x="89692" y="14549"/>
                        <a:pt x="89573" y="16229"/>
                        <a:pt x="89573" y="18207"/>
                      </a:cubicBezTo>
                      <a:lnTo>
                        <a:pt x="89573" y="23220"/>
                      </a:lnTo>
                      <a:lnTo>
                        <a:pt x="99856" y="23220"/>
                      </a:lnTo>
                      <a:cubicBezTo>
                        <a:pt x="100128" y="23220"/>
                        <a:pt x="100359" y="23280"/>
                        <a:pt x="100546" y="23400"/>
                      </a:cubicBezTo>
                      <a:cubicBezTo>
                        <a:pt x="100734" y="23519"/>
                        <a:pt x="100905" y="23724"/>
                        <a:pt x="101058" y="24013"/>
                      </a:cubicBezTo>
                      <a:cubicBezTo>
                        <a:pt x="101211" y="24303"/>
                        <a:pt x="101331" y="24670"/>
                        <a:pt x="101416" y="25113"/>
                      </a:cubicBezTo>
                      <a:cubicBezTo>
                        <a:pt x="101502" y="25557"/>
                        <a:pt x="101544" y="26102"/>
                        <a:pt x="101544" y="26751"/>
                      </a:cubicBezTo>
                      <a:cubicBezTo>
                        <a:pt x="101544" y="27978"/>
                        <a:pt x="101390" y="28865"/>
                        <a:pt x="101084" y="29411"/>
                      </a:cubicBezTo>
                      <a:cubicBezTo>
                        <a:pt x="100777" y="29956"/>
                        <a:pt x="100367" y="30229"/>
                        <a:pt x="99856" y="30229"/>
                      </a:cubicBezTo>
                      <a:lnTo>
                        <a:pt x="89573" y="30229"/>
                      </a:lnTo>
                      <a:lnTo>
                        <a:pt x="89573" y="70594"/>
                      </a:lnTo>
                      <a:cubicBezTo>
                        <a:pt x="89573" y="70867"/>
                        <a:pt x="89504" y="71097"/>
                        <a:pt x="89368" y="71285"/>
                      </a:cubicBezTo>
                      <a:cubicBezTo>
                        <a:pt x="89232" y="71472"/>
                        <a:pt x="89001" y="71634"/>
                        <a:pt x="88677" y="71771"/>
                      </a:cubicBezTo>
                      <a:cubicBezTo>
                        <a:pt x="88353" y="71907"/>
                        <a:pt x="87919" y="72009"/>
                        <a:pt x="87373" y="72078"/>
                      </a:cubicBezTo>
                      <a:cubicBezTo>
                        <a:pt x="86827" y="72146"/>
                        <a:pt x="86145" y="72180"/>
                        <a:pt x="85326" y="72180"/>
                      </a:cubicBezTo>
                      <a:cubicBezTo>
                        <a:pt x="84508" y="72180"/>
                        <a:pt x="83826" y="72146"/>
                        <a:pt x="83280" y="72078"/>
                      </a:cubicBezTo>
                      <a:cubicBezTo>
                        <a:pt x="82734" y="72009"/>
                        <a:pt x="82299" y="71907"/>
                        <a:pt x="81976" y="71771"/>
                      </a:cubicBezTo>
                      <a:cubicBezTo>
                        <a:pt x="81651" y="71634"/>
                        <a:pt x="81421" y="71472"/>
                        <a:pt x="81285" y="71285"/>
                      </a:cubicBezTo>
                      <a:cubicBezTo>
                        <a:pt x="81148" y="71097"/>
                        <a:pt x="81080" y="70867"/>
                        <a:pt x="81080" y="70594"/>
                      </a:cubicBezTo>
                      <a:lnTo>
                        <a:pt x="81080" y="30229"/>
                      </a:lnTo>
                      <a:lnTo>
                        <a:pt x="74583" y="30229"/>
                      </a:lnTo>
                      <a:cubicBezTo>
                        <a:pt x="74037" y="30229"/>
                        <a:pt x="73628" y="29956"/>
                        <a:pt x="73355" y="29411"/>
                      </a:cubicBezTo>
                      <a:cubicBezTo>
                        <a:pt x="73082" y="28865"/>
                        <a:pt x="72946" y="27978"/>
                        <a:pt x="72946" y="26751"/>
                      </a:cubicBezTo>
                      <a:cubicBezTo>
                        <a:pt x="72946" y="26102"/>
                        <a:pt x="72980" y="25557"/>
                        <a:pt x="73048" y="25113"/>
                      </a:cubicBezTo>
                      <a:cubicBezTo>
                        <a:pt x="73116" y="24670"/>
                        <a:pt x="73219" y="24303"/>
                        <a:pt x="73355" y="24013"/>
                      </a:cubicBezTo>
                      <a:cubicBezTo>
                        <a:pt x="73492" y="23724"/>
                        <a:pt x="73662" y="23519"/>
                        <a:pt x="73867" y="23400"/>
                      </a:cubicBezTo>
                      <a:cubicBezTo>
                        <a:pt x="74071" y="23280"/>
                        <a:pt x="74310" y="23220"/>
                        <a:pt x="74583" y="23220"/>
                      </a:cubicBezTo>
                      <a:lnTo>
                        <a:pt x="81080" y="23220"/>
                      </a:lnTo>
                      <a:lnTo>
                        <a:pt x="81080" y="18463"/>
                      </a:lnTo>
                      <a:cubicBezTo>
                        <a:pt x="81080" y="15257"/>
                        <a:pt x="81379" y="12503"/>
                        <a:pt x="81976" y="10200"/>
                      </a:cubicBezTo>
                      <a:cubicBezTo>
                        <a:pt x="82572" y="7898"/>
                        <a:pt x="83485" y="6014"/>
                        <a:pt x="84713" y="4547"/>
                      </a:cubicBezTo>
                      <a:cubicBezTo>
                        <a:pt x="85940" y="3081"/>
                        <a:pt x="87484" y="1998"/>
                        <a:pt x="89342" y="1299"/>
                      </a:cubicBezTo>
                      <a:cubicBezTo>
                        <a:pt x="91201" y="600"/>
                        <a:pt x="93392" y="250"/>
                        <a:pt x="95916" y="250"/>
                      </a:cubicBezTo>
                      <a:cubicBezTo>
                        <a:pt x="97110" y="250"/>
                        <a:pt x="98270" y="361"/>
                        <a:pt x="99396" y="583"/>
                      </a:cubicBezTo>
                      <a:cubicBezTo>
                        <a:pt x="100521" y="804"/>
                        <a:pt x="101390" y="1043"/>
                        <a:pt x="102005" y="1299"/>
                      </a:cubicBezTo>
                      <a:cubicBezTo>
                        <a:pt x="102618" y="1555"/>
                        <a:pt x="103028" y="1785"/>
                        <a:pt x="103232" y="1989"/>
                      </a:cubicBezTo>
                      <a:cubicBezTo>
                        <a:pt x="103437" y="2194"/>
                        <a:pt x="103608" y="2458"/>
                        <a:pt x="103744" y="2782"/>
                      </a:cubicBezTo>
                      <a:cubicBezTo>
                        <a:pt x="103880" y="3106"/>
                        <a:pt x="103974" y="3499"/>
                        <a:pt x="104025" y="3959"/>
                      </a:cubicBezTo>
                      <a:cubicBezTo>
                        <a:pt x="104076" y="4419"/>
                        <a:pt x="104102" y="4974"/>
                        <a:pt x="104102" y="5622"/>
                      </a:cubicBezTo>
                      <a:close/>
                      <a:moveTo>
                        <a:pt x="151268" y="47061"/>
                      </a:moveTo>
                      <a:cubicBezTo>
                        <a:pt x="151268" y="50812"/>
                        <a:pt x="150774" y="54266"/>
                        <a:pt x="149785" y="57420"/>
                      </a:cubicBezTo>
                      <a:cubicBezTo>
                        <a:pt x="148795" y="60575"/>
                        <a:pt x="147320" y="63295"/>
                        <a:pt x="145360" y="65580"/>
                      </a:cubicBezTo>
                      <a:cubicBezTo>
                        <a:pt x="143398" y="67865"/>
                        <a:pt x="140943" y="69647"/>
                        <a:pt x="137992" y="70926"/>
                      </a:cubicBezTo>
                      <a:cubicBezTo>
                        <a:pt x="135042" y="72205"/>
                        <a:pt x="131623" y="72845"/>
                        <a:pt x="127735" y="72845"/>
                      </a:cubicBezTo>
                      <a:cubicBezTo>
                        <a:pt x="123949" y="72845"/>
                        <a:pt x="120649" y="72282"/>
                        <a:pt x="117835" y="71157"/>
                      </a:cubicBezTo>
                      <a:cubicBezTo>
                        <a:pt x="115022" y="70031"/>
                        <a:pt x="112677" y="68394"/>
                        <a:pt x="110801" y="66245"/>
                      </a:cubicBezTo>
                      <a:cubicBezTo>
                        <a:pt x="108925" y="64097"/>
                        <a:pt x="107526" y="61488"/>
                        <a:pt x="106606" y="58418"/>
                      </a:cubicBezTo>
                      <a:cubicBezTo>
                        <a:pt x="105685" y="55349"/>
                        <a:pt x="105224" y="51870"/>
                        <a:pt x="105224" y="47982"/>
                      </a:cubicBezTo>
                      <a:cubicBezTo>
                        <a:pt x="105224" y="44230"/>
                        <a:pt x="105711" y="40777"/>
                        <a:pt x="106682" y="37622"/>
                      </a:cubicBezTo>
                      <a:cubicBezTo>
                        <a:pt x="107655" y="34467"/>
                        <a:pt x="109121" y="31747"/>
                        <a:pt x="111082" y="29462"/>
                      </a:cubicBezTo>
                      <a:cubicBezTo>
                        <a:pt x="113043" y="27177"/>
                        <a:pt x="115490" y="25403"/>
                        <a:pt x="118424" y="24141"/>
                      </a:cubicBezTo>
                      <a:cubicBezTo>
                        <a:pt x="121357" y="22879"/>
                        <a:pt x="124785" y="22248"/>
                        <a:pt x="128707" y="22248"/>
                      </a:cubicBezTo>
                      <a:cubicBezTo>
                        <a:pt x="132492" y="22248"/>
                        <a:pt x="135793" y="22811"/>
                        <a:pt x="138606" y="23937"/>
                      </a:cubicBezTo>
                      <a:cubicBezTo>
                        <a:pt x="141420" y="25062"/>
                        <a:pt x="143765" y="26699"/>
                        <a:pt x="145641" y="28848"/>
                      </a:cubicBezTo>
                      <a:cubicBezTo>
                        <a:pt x="147516" y="30997"/>
                        <a:pt x="148923" y="33606"/>
                        <a:pt x="149861" y="36675"/>
                      </a:cubicBezTo>
                      <a:cubicBezTo>
                        <a:pt x="150799" y="39745"/>
                        <a:pt x="151268" y="43207"/>
                        <a:pt x="151268" y="47061"/>
                      </a:cubicBezTo>
                      <a:close/>
                      <a:moveTo>
                        <a:pt x="142520" y="47623"/>
                      </a:moveTo>
                      <a:cubicBezTo>
                        <a:pt x="142520" y="45134"/>
                        <a:pt x="142288" y="42780"/>
                        <a:pt x="141823" y="40563"/>
                      </a:cubicBezTo>
                      <a:cubicBezTo>
                        <a:pt x="141358" y="38347"/>
                        <a:pt x="140592" y="36402"/>
                        <a:pt x="139526" y="34731"/>
                      </a:cubicBezTo>
                      <a:cubicBezTo>
                        <a:pt x="138459" y="33060"/>
                        <a:pt x="137013" y="31739"/>
                        <a:pt x="135189" y="30767"/>
                      </a:cubicBezTo>
                      <a:cubicBezTo>
                        <a:pt x="133366" y="29794"/>
                        <a:pt x="131094" y="29308"/>
                        <a:pt x="128375" y="29308"/>
                      </a:cubicBezTo>
                      <a:cubicBezTo>
                        <a:pt x="125863" y="29308"/>
                        <a:pt x="123704" y="29752"/>
                        <a:pt x="121897" y="30639"/>
                      </a:cubicBezTo>
                      <a:cubicBezTo>
                        <a:pt x="120090" y="31525"/>
                        <a:pt x="118601" y="32779"/>
                        <a:pt x="117431" y="34399"/>
                      </a:cubicBezTo>
                      <a:cubicBezTo>
                        <a:pt x="116261" y="36019"/>
                        <a:pt x="115392" y="37937"/>
                        <a:pt x="114824" y="40154"/>
                      </a:cubicBezTo>
                      <a:cubicBezTo>
                        <a:pt x="114257" y="42371"/>
                        <a:pt x="113973" y="44793"/>
                        <a:pt x="113973" y="47419"/>
                      </a:cubicBezTo>
                      <a:cubicBezTo>
                        <a:pt x="113973" y="49943"/>
                        <a:pt x="114205" y="52313"/>
                        <a:pt x="114670" y="54530"/>
                      </a:cubicBezTo>
                      <a:cubicBezTo>
                        <a:pt x="115135" y="56747"/>
                        <a:pt x="115909" y="58682"/>
                        <a:pt x="116993" y="60337"/>
                      </a:cubicBezTo>
                      <a:cubicBezTo>
                        <a:pt x="118077" y="61991"/>
                        <a:pt x="119531" y="63304"/>
                        <a:pt x="121355" y="64276"/>
                      </a:cubicBezTo>
                      <a:cubicBezTo>
                        <a:pt x="123179" y="65248"/>
                        <a:pt x="125450" y="65734"/>
                        <a:pt x="128169" y="65734"/>
                      </a:cubicBezTo>
                      <a:cubicBezTo>
                        <a:pt x="130646" y="65734"/>
                        <a:pt x="132798" y="65290"/>
                        <a:pt x="134622" y="64404"/>
                      </a:cubicBezTo>
                      <a:cubicBezTo>
                        <a:pt x="136445" y="63517"/>
                        <a:pt x="137943" y="62272"/>
                        <a:pt x="139112" y="60669"/>
                      </a:cubicBezTo>
                      <a:cubicBezTo>
                        <a:pt x="140283" y="59066"/>
                        <a:pt x="141143" y="57156"/>
                        <a:pt x="141693" y="54939"/>
                      </a:cubicBezTo>
                      <a:cubicBezTo>
                        <a:pt x="142244" y="52722"/>
                        <a:pt x="142520" y="50284"/>
                        <a:pt x="142520" y="47623"/>
                      </a:cubicBezTo>
                      <a:close/>
                      <a:moveTo>
                        <a:pt x="189928" y="27569"/>
                      </a:moveTo>
                      <a:cubicBezTo>
                        <a:pt x="189928" y="28319"/>
                        <a:pt x="189911" y="28950"/>
                        <a:pt x="189877" y="29462"/>
                      </a:cubicBezTo>
                      <a:cubicBezTo>
                        <a:pt x="189842" y="29973"/>
                        <a:pt x="189775" y="30374"/>
                        <a:pt x="189672" y="30664"/>
                      </a:cubicBezTo>
                      <a:cubicBezTo>
                        <a:pt x="189570" y="30954"/>
                        <a:pt x="189441" y="31176"/>
                        <a:pt x="189288" y="31329"/>
                      </a:cubicBezTo>
                      <a:cubicBezTo>
                        <a:pt x="189135" y="31483"/>
                        <a:pt x="188921" y="31559"/>
                        <a:pt x="188649" y="31559"/>
                      </a:cubicBezTo>
                      <a:cubicBezTo>
                        <a:pt x="188375" y="31559"/>
                        <a:pt x="188043" y="31483"/>
                        <a:pt x="187652" y="31329"/>
                      </a:cubicBezTo>
                      <a:cubicBezTo>
                        <a:pt x="187259" y="31176"/>
                        <a:pt x="186815" y="31022"/>
                        <a:pt x="186321" y="30869"/>
                      </a:cubicBezTo>
                      <a:cubicBezTo>
                        <a:pt x="185827" y="30715"/>
                        <a:pt x="185272" y="30570"/>
                        <a:pt x="184659" y="30434"/>
                      </a:cubicBezTo>
                      <a:cubicBezTo>
                        <a:pt x="184044" y="30297"/>
                        <a:pt x="183380" y="30229"/>
                        <a:pt x="182663" y="30229"/>
                      </a:cubicBezTo>
                      <a:cubicBezTo>
                        <a:pt x="181811" y="30229"/>
                        <a:pt x="180975" y="30400"/>
                        <a:pt x="180156" y="30741"/>
                      </a:cubicBezTo>
                      <a:cubicBezTo>
                        <a:pt x="179338" y="31082"/>
                        <a:pt x="178476" y="31645"/>
                        <a:pt x="177573" y="32429"/>
                      </a:cubicBezTo>
                      <a:cubicBezTo>
                        <a:pt x="176669" y="33214"/>
                        <a:pt x="175722" y="34254"/>
                        <a:pt x="174734" y="35550"/>
                      </a:cubicBezTo>
                      <a:cubicBezTo>
                        <a:pt x="173744" y="36846"/>
                        <a:pt x="172653" y="38432"/>
                        <a:pt x="171459" y="40308"/>
                      </a:cubicBezTo>
                      <a:lnTo>
                        <a:pt x="171459" y="70594"/>
                      </a:lnTo>
                      <a:cubicBezTo>
                        <a:pt x="171459" y="70867"/>
                        <a:pt x="171391" y="71097"/>
                        <a:pt x="171254" y="71285"/>
                      </a:cubicBezTo>
                      <a:cubicBezTo>
                        <a:pt x="171118" y="71472"/>
                        <a:pt x="170896" y="71634"/>
                        <a:pt x="170589" y="71771"/>
                      </a:cubicBezTo>
                      <a:cubicBezTo>
                        <a:pt x="170283" y="71907"/>
                        <a:pt x="169856" y="72009"/>
                        <a:pt x="169310" y="72078"/>
                      </a:cubicBezTo>
                      <a:cubicBezTo>
                        <a:pt x="168764" y="72146"/>
                        <a:pt x="168065" y="72180"/>
                        <a:pt x="167213" y="72180"/>
                      </a:cubicBezTo>
                      <a:cubicBezTo>
                        <a:pt x="166395" y="72180"/>
                        <a:pt x="165713" y="72146"/>
                        <a:pt x="165167" y="72078"/>
                      </a:cubicBezTo>
                      <a:cubicBezTo>
                        <a:pt x="164621" y="72009"/>
                        <a:pt x="164186" y="71907"/>
                        <a:pt x="163862" y="71771"/>
                      </a:cubicBezTo>
                      <a:cubicBezTo>
                        <a:pt x="163538" y="71634"/>
                        <a:pt x="163316" y="71472"/>
                        <a:pt x="163197" y="71285"/>
                      </a:cubicBezTo>
                      <a:cubicBezTo>
                        <a:pt x="163077" y="71097"/>
                        <a:pt x="163018" y="70867"/>
                        <a:pt x="163018" y="70594"/>
                      </a:cubicBezTo>
                      <a:lnTo>
                        <a:pt x="163018" y="24551"/>
                      </a:lnTo>
                      <a:cubicBezTo>
                        <a:pt x="163018" y="24278"/>
                        <a:pt x="163069" y="24048"/>
                        <a:pt x="163171" y="23860"/>
                      </a:cubicBezTo>
                      <a:cubicBezTo>
                        <a:pt x="163273" y="23672"/>
                        <a:pt x="163478" y="23502"/>
                        <a:pt x="163785" y="23348"/>
                      </a:cubicBezTo>
                      <a:cubicBezTo>
                        <a:pt x="164092" y="23195"/>
                        <a:pt x="164484" y="23093"/>
                        <a:pt x="164962" y="23041"/>
                      </a:cubicBezTo>
                      <a:cubicBezTo>
                        <a:pt x="165439" y="22990"/>
                        <a:pt x="166071" y="22965"/>
                        <a:pt x="166855" y="22965"/>
                      </a:cubicBezTo>
                      <a:cubicBezTo>
                        <a:pt x="167605" y="22965"/>
                        <a:pt x="168227" y="22990"/>
                        <a:pt x="168723" y="23041"/>
                      </a:cubicBezTo>
                      <a:cubicBezTo>
                        <a:pt x="169217" y="23093"/>
                        <a:pt x="169601" y="23195"/>
                        <a:pt x="169873" y="23348"/>
                      </a:cubicBezTo>
                      <a:cubicBezTo>
                        <a:pt x="170146" y="23502"/>
                        <a:pt x="170342" y="23672"/>
                        <a:pt x="170462" y="23860"/>
                      </a:cubicBezTo>
                      <a:cubicBezTo>
                        <a:pt x="170581" y="24048"/>
                        <a:pt x="170641" y="24278"/>
                        <a:pt x="170641" y="24551"/>
                      </a:cubicBezTo>
                      <a:lnTo>
                        <a:pt x="170641" y="31252"/>
                      </a:lnTo>
                      <a:cubicBezTo>
                        <a:pt x="171903" y="29411"/>
                        <a:pt x="173088" y="27910"/>
                        <a:pt x="174197" y="26751"/>
                      </a:cubicBezTo>
                      <a:cubicBezTo>
                        <a:pt x="175304" y="25591"/>
                        <a:pt x="176353" y="24679"/>
                        <a:pt x="177343" y="24013"/>
                      </a:cubicBezTo>
                      <a:cubicBezTo>
                        <a:pt x="178331" y="23348"/>
                        <a:pt x="179312" y="22888"/>
                        <a:pt x="180284" y="22632"/>
                      </a:cubicBezTo>
                      <a:cubicBezTo>
                        <a:pt x="181257" y="22376"/>
                        <a:pt x="182237" y="22248"/>
                        <a:pt x="183226" y="22248"/>
                      </a:cubicBezTo>
                      <a:cubicBezTo>
                        <a:pt x="183669" y="22248"/>
                        <a:pt x="184172" y="22274"/>
                        <a:pt x="184735" y="22325"/>
                      </a:cubicBezTo>
                      <a:cubicBezTo>
                        <a:pt x="185298" y="22376"/>
                        <a:pt x="185887" y="22470"/>
                        <a:pt x="186500" y="22607"/>
                      </a:cubicBezTo>
                      <a:cubicBezTo>
                        <a:pt x="187114" y="22743"/>
                        <a:pt x="187668" y="22896"/>
                        <a:pt x="188163" y="23067"/>
                      </a:cubicBezTo>
                      <a:cubicBezTo>
                        <a:pt x="188657" y="23238"/>
                        <a:pt x="189007" y="23408"/>
                        <a:pt x="189212" y="23579"/>
                      </a:cubicBezTo>
                      <a:cubicBezTo>
                        <a:pt x="189417" y="23749"/>
                        <a:pt x="189553" y="23911"/>
                        <a:pt x="189620" y="24065"/>
                      </a:cubicBezTo>
                      <a:cubicBezTo>
                        <a:pt x="189689" y="24218"/>
                        <a:pt x="189749" y="24414"/>
                        <a:pt x="189799" y="24653"/>
                      </a:cubicBezTo>
                      <a:cubicBezTo>
                        <a:pt x="189851" y="24892"/>
                        <a:pt x="189885" y="25241"/>
                        <a:pt x="189902" y="25702"/>
                      </a:cubicBezTo>
                      <a:cubicBezTo>
                        <a:pt x="189919" y="26162"/>
                        <a:pt x="189928" y="26785"/>
                        <a:pt x="189928" y="27569"/>
                      </a:cubicBezTo>
                      <a:close/>
                      <a:moveTo>
                        <a:pt x="267035" y="70594"/>
                      </a:moveTo>
                      <a:cubicBezTo>
                        <a:pt x="267035" y="70867"/>
                        <a:pt x="266966" y="71097"/>
                        <a:pt x="266830" y="71285"/>
                      </a:cubicBezTo>
                      <a:cubicBezTo>
                        <a:pt x="266694" y="71472"/>
                        <a:pt x="266472" y="71634"/>
                        <a:pt x="266165" y="71771"/>
                      </a:cubicBezTo>
                      <a:cubicBezTo>
                        <a:pt x="265859" y="71907"/>
                        <a:pt x="265432" y="72009"/>
                        <a:pt x="264886" y="72078"/>
                      </a:cubicBezTo>
                      <a:cubicBezTo>
                        <a:pt x="264340" y="72146"/>
                        <a:pt x="263658" y="72180"/>
                        <a:pt x="262840" y="72180"/>
                      </a:cubicBezTo>
                      <a:cubicBezTo>
                        <a:pt x="261987" y="72180"/>
                        <a:pt x="261287" y="72146"/>
                        <a:pt x="260742" y="72078"/>
                      </a:cubicBezTo>
                      <a:cubicBezTo>
                        <a:pt x="260197" y="72009"/>
                        <a:pt x="259762" y="71907"/>
                        <a:pt x="259438" y="71771"/>
                      </a:cubicBezTo>
                      <a:cubicBezTo>
                        <a:pt x="259114" y="71634"/>
                        <a:pt x="258883" y="71472"/>
                        <a:pt x="258747" y="71285"/>
                      </a:cubicBezTo>
                      <a:cubicBezTo>
                        <a:pt x="258610" y="71097"/>
                        <a:pt x="258542" y="70867"/>
                        <a:pt x="258542" y="70594"/>
                      </a:cubicBezTo>
                      <a:lnTo>
                        <a:pt x="258542" y="42610"/>
                      </a:lnTo>
                      <a:cubicBezTo>
                        <a:pt x="258542" y="40666"/>
                        <a:pt x="258372" y="38892"/>
                        <a:pt x="258031" y="37289"/>
                      </a:cubicBezTo>
                      <a:cubicBezTo>
                        <a:pt x="257690" y="35686"/>
                        <a:pt x="257144" y="34305"/>
                        <a:pt x="256394" y="33145"/>
                      </a:cubicBezTo>
                      <a:cubicBezTo>
                        <a:pt x="255643" y="31986"/>
                        <a:pt x="254689" y="31099"/>
                        <a:pt x="253528" y="30485"/>
                      </a:cubicBezTo>
                      <a:cubicBezTo>
                        <a:pt x="252369" y="29871"/>
                        <a:pt x="251004" y="29564"/>
                        <a:pt x="249436" y="29564"/>
                      </a:cubicBezTo>
                      <a:cubicBezTo>
                        <a:pt x="247491" y="29564"/>
                        <a:pt x="245539" y="30315"/>
                        <a:pt x="243578" y="31815"/>
                      </a:cubicBezTo>
                      <a:cubicBezTo>
                        <a:pt x="241616" y="33316"/>
                        <a:pt x="239460" y="35516"/>
                        <a:pt x="237106" y="38415"/>
                      </a:cubicBezTo>
                      <a:lnTo>
                        <a:pt x="237106" y="70594"/>
                      </a:lnTo>
                      <a:cubicBezTo>
                        <a:pt x="237106" y="70867"/>
                        <a:pt x="237038" y="71097"/>
                        <a:pt x="236902" y="71285"/>
                      </a:cubicBezTo>
                      <a:cubicBezTo>
                        <a:pt x="236765" y="71472"/>
                        <a:pt x="236535" y="71634"/>
                        <a:pt x="236211" y="71771"/>
                      </a:cubicBezTo>
                      <a:cubicBezTo>
                        <a:pt x="235887" y="71907"/>
                        <a:pt x="235452" y="72009"/>
                        <a:pt x="234906" y="72078"/>
                      </a:cubicBezTo>
                      <a:cubicBezTo>
                        <a:pt x="234360" y="72146"/>
                        <a:pt x="233678" y="72180"/>
                        <a:pt x="232860" y="72180"/>
                      </a:cubicBezTo>
                      <a:cubicBezTo>
                        <a:pt x="232075" y="72180"/>
                        <a:pt x="231402" y="72146"/>
                        <a:pt x="230839" y="72078"/>
                      </a:cubicBezTo>
                      <a:cubicBezTo>
                        <a:pt x="230277" y="72009"/>
                        <a:pt x="229833" y="71907"/>
                        <a:pt x="229509" y="71771"/>
                      </a:cubicBezTo>
                      <a:cubicBezTo>
                        <a:pt x="229185" y="71634"/>
                        <a:pt x="228963" y="71472"/>
                        <a:pt x="228844" y="71285"/>
                      </a:cubicBezTo>
                      <a:cubicBezTo>
                        <a:pt x="228724" y="71097"/>
                        <a:pt x="228665" y="70867"/>
                        <a:pt x="228665" y="70594"/>
                      </a:cubicBezTo>
                      <a:lnTo>
                        <a:pt x="228665" y="42610"/>
                      </a:lnTo>
                      <a:cubicBezTo>
                        <a:pt x="228665" y="40666"/>
                        <a:pt x="228478" y="38892"/>
                        <a:pt x="228102" y="37289"/>
                      </a:cubicBezTo>
                      <a:cubicBezTo>
                        <a:pt x="227727" y="35686"/>
                        <a:pt x="227164" y="34305"/>
                        <a:pt x="226414" y="33145"/>
                      </a:cubicBezTo>
                      <a:cubicBezTo>
                        <a:pt x="225664" y="31986"/>
                        <a:pt x="224717" y="31099"/>
                        <a:pt x="223574" y="30485"/>
                      </a:cubicBezTo>
                      <a:cubicBezTo>
                        <a:pt x="222432" y="29871"/>
                        <a:pt x="221077" y="29564"/>
                        <a:pt x="219507" y="29564"/>
                      </a:cubicBezTo>
                      <a:cubicBezTo>
                        <a:pt x="217563" y="29564"/>
                        <a:pt x="215602" y="30315"/>
                        <a:pt x="213624" y="31815"/>
                      </a:cubicBezTo>
                      <a:cubicBezTo>
                        <a:pt x="211646" y="33316"/>
                        <a:pt x="209497" y="35516"/>
                        <a:pt x="207178" y="38415"/>
                      </a:cubicBezTo>
                      <a:lnTo>
                        <a:pt x="207178" y="70594"/>
                      </a:lnTo>
                      <a:cubicBezTo>
                        <a:pt x="207178" y="70867"/>
                        <a:pt x="207109" y="71097"/>
                        <a:pt x="206973" y="71285"/>
                      </a:cubicBezTo>
                      <a:cubicBezTo>
                        <a:pt x="206837" y="71472"/>
                        <a:pt x="206615" y="71634"/>
                        <a:pt x="206308" y="71771"/>
                      </a:cubicBezTo>
                      <a:cubicBezTo>
                        <a:pt x="206002" y="71907"/>
                        <a:pt x="205575" y="72009"/>
                        <a:pt x="205029" y="72078"/>
                      </a:cubicBezTo>
                      <a:cubicBezTo>
                        <a:pt x="204483" y="72146"/>
                        <a:pt x="203784" y="72180"/>
                        <a:pt x="202932" y="72180"/>
                      </a:cubicBezTo>
                      <a:cubicBezTo>
                        <a:pt x="202113" y="72180"/>
                        <a:pt x="201431" y="72146"/>
                        <a:pt x="200886" y="72078"/>
                      </a:cubicBezTo>
                      <a:cubicBezTo>
                        <a:pt x="200340" y="72009"/>
                        <a:pt x="199905" y="71907"/>
                        <a:pt x="199581" y="71771"/>
                      </a:cubicBezTo>
                      <a:cubicBezTo>
                        <a:pt x="199257" y="71634"/>
                        <a:pt x="199035" y="71472"/>
                        <a:pt x="198916" y="71285"/>
                      </a:cubicBezTo>
                      <a:cubicBezTo>
                        <a:pt x="198796" y="71097"/>
                        <a:pt x="198737" y="70867"/>
                        <a:pt x="198737" y="70594"/>
                      </a:cubicBezTo>
                      <a:lnTo>
                        <a:pt x="198737" y="24551"/>
                      </a:lnTo>
                      <a:cubicBezTo>
                        <a:pt x="198737" y="24278"/>
                        <a:pt x="198787" y="24048"/>
                        <a:pt x="198890" y="23860"/>
                      </a:cubicBezTo>
                      <a:cubicBezTo>
                        <a:pt x="198992" y="23672"/>
                        <a:pt x="199197" y="23502"/>
                        <a:pt x="199504" y="23348"/>
                      </a:cubicBezTo>
                      <a:cubicBezTo>
                        <a:pt x="199811" y="23195"/>
                        <a:pt x="200203" y="23093"/>
                        <a:pt x="200681" y="23041"/>
                      </a:cubicBezTo>
                      <a:cubicBezTo>
                        <a:pt x="201158" y="22990"/>
                        <a:pt x="201790" y="22965"/>
                        <a:pt x="202573" y="22965"/>
                      </a:cubicBezTo>
                      <a:cubicBezTo>
                        <a:pt x="203324" y="22965"/>
                        <a:pt x="203946" y="22990"/>
                        <a:pt x="204441" y="23041"/>
                      </a:cubicBezTo>
                      <a:cubicBezTo>
                        <a:pt x="204936" y="23093"/>
                        <a:pt x="205320" y="23195"/>
                        <a:pt x="205592" y="23348"/>
                      </a:cubicBezTo>
                      <a:cubicBezTo>
                        <a:pt x="205864" y="23502"/>
                        <a:pt x="206061" y="23672"/>
                        <a:pt x="206181" y="23860"/>
                      </a:cubicBezTo>
                      <a:cubicBezTo>
                        <a:pt x="206300" y="24048"/>
                        <a:pt x="206360" y="24278"/>
                        <a:pt x="206360" y="24551"/>
                      </a:cubicBezTo>
                      <a:lnTo>
                        <a:pt x="206360" y="30639"/>
                      </a:lnTo>
                      <a:cubicBezTo>
                        <a:pt x="208951" y="27740"/>
                        <a:pt x="211467" y="25616"/>
                        <a:pt x="213905" y="24269"/>
                      </a:cubicBezTo>
                      <a:cubicBezTo>
                        <a:pt x="216344" y="22922"/>
                        <a:pt x="218808" y="22248"/>
                        <a:pt x="221298" y="22248"/>
                      </a:cubicBezTo>
                      <a:cubicBezTo>
                        <a:pt x="223207" y="22248"/>
                        <a:pt x="224922" y="22470"/>
                        <a:pt x="226439" y="22913"/>
                      </a:cubicBezTo>
                      <a:cubicBezTo>
                        <a:pt x="227958" y="23357"/>
                        <a:pt x="229296" y="23979"/>
                        <a:pt x="230456" y="24781"/>
                      </a:cubicBezTo>
                      <a:cubicBezTo>
                        <a:pt x="231615" y="25582"/>
                        <a:pt x="232604" y="26537"/>
                        <a:pt x="233423" y="27646"/>
                      </a:cubicBezTo>
                      <a:cubicBezTo>
                        <a:pt x="234241" y="28754"/>
                        <a:pt x="234923" y="29991"/>
                        <a:pt x="235469" y="31355"/>
                      </a:cubicBezTo>
                      <a:cubicBezTo>
                        <a:pt x="237004" y="29684"/>
                        <a:pt x="238462" y="28268"/>
                        <a:pt x="239844" y="27109"/>
                      </a:cubicBezTo>
                      <a:cubicBezTo>
                        <a:pt x="241225" y="25949"/>
                        <a:pt x="242555" y="25011"/>
                        <a:pt x="243834" y="24295"/>
                      </a:cubicBezTo>
                      <a:cubicBezTo>
                        <a:pt x="245113" y="23579"/>
                        <a:pt x="246358" y="23058"/>
                        <a:pt x="247569" y="22734"/>
                      </a:cubicBezTo>
                      <a:cubicBezTo>
                        <a:pt x="248779" y="22410"/>
                        <a:pt x="249998" y="22248"/>
                        <a:pt x="251226" y="22248"/>
                      </a:cubicBezTo>
                      <a:cubicBezTo>
                        <a:pt x="254193" y="22248"/>
                        <a:pt x="256683" y="22769"/>
                        <a:pt x="258696" y="23809"/>
                      </a:cubicBezTo>
                      <a:cubicBezTo>
                        <a:pt x="260708" y="24849"/>
                        <a:pt x="262336" y="26239"/>
                        <a:pt x="263581" y="27978"/>
                      </a:cubicBezTo>
                      <a:cubicBezTo>
                        <a:pt x="264826" y="29718"/>
                        <a:pt x="265713" y="31756"/>
                        <a:pt x="266241" y="34092"/>
                      </a:cubicBezTo>
                      <a:cubicBezTo>
                        <a:pt x="266770" y="36428"/>
                        <a:pt x="267035" y="38892"/>
                        <a:pt x="267035" y="41484"/>
                      </a:cubicBezTo>
                      <a:close/>
                      <a:moveTo>
                        <a:pt x="315774" y="70645"/>
                      </a:moveTo>
                      <a:cubicBezTo>
                        <a:pt x="315774" y="71054"/>
                        <a:pt x="315638" y="71361"/>
                        <a:pt x="315365" y="71566"/>
                      </a:cubicBezTo>
                      <a:cubicBezTo>
                        <a:pt x="315092" y="71771"/>
                        <a:pt x="314717" y="71924"/>
                        <a:pt x="314240" y="72026"/>
                      </a:cubicBezTo>
                      <a:cubicBezTo>
                        <a:pt x="313762" y="72129"/>
                        <a:pt x="313063" y="72180"/>
                        <a:pt x="312142" y="72180"/>
                      </a:cubicBezTo>
                      <a:cubicBezTo>
                        <a:pt x="311256" y="72180"/>
                        <a:pt x="310548" y="72129"/>
                        <a:pt x="310019" y="72026"/>
                      </a:cubicBezTo>
                      <a:cubicBezTo>
                        <a:pt x="309491" y="71924"/>
                        <a:pt x="309107" y="71771"/>
                        <a:pt x="308868" y="71566"/>
                      </a:cubicBezTo>
                      <a:cubicBezTo>
                        <a:pt x="308630" y="71361"/>
                        <a:pt x="308510" y="71054"/>
                        <a:pt x="308510" y="70645"/>
                      </a:cubicBezTo>
                      <a:lnTo>
                        <a:pt x="308510" y="66041"/>
                      </a:lnTo>
                      <a:cubicBezTo>
                        <a:pt x="306498" y="68189"/>
                        <a:pt x="304255" y="69861"/>
                        <a:pt x="301782" y="71054"/>
                      </a:cubicBezTo>
                      <a:cubicBezTo>
                        <a:pt x="299309" y="72248"/>
                        <a:pt x="296692" y="72845"/>
                        <a:pt x="293930" y="72845"/>
                      </a:cubicBezTo>
                      <a:cubicBezTo>
                        <a:pt x="291507" y="72845"/>
                        <a:pt x="289317" y="72529"/>
                        <a:pt x="287356" y="71898"/>
                      </a:cubicBezTo>
                      <a:cubicBezTo>
                        <a:pt x="285394" y="71268"/>
                        <a:pt x="283723" y="70355"/>
                        <a:pt x="282342" y="69161"/>
                      </a:cubicBezTo>
                      <a:cubicBezTo>
                        <a:pt x="280960" y="67968"/>
                        <a:pt x="279886" y="66501"/>
                        <a:pt x="279118" y="64762"/>
                      </a:cubicBezTo>
                      <a:cubicBezTo>
                        <a:pt x="278352" y="63022"/>
                        <a:pt x="277968" y="61044"/>
                        <a:pt x="277968" y="58827"/>
                      </a:cubicBezTo>
                      <a:cubicBezTo>
                        <a:pt x="277968" y="56235"/>
                        <a:pt x="278496" y="53984"/>
                        <a:pt x="279554" y="52074"/>
                      </a:cubicBezTo>
                      <a:cubicBezTo>
                        <a:pt x="280611" y="50164"/>
                        <a:pt x="282128" y="48578"/>
                        <a:pt x="284107" y="47317"/>
                      </a:cubicBezTo>
                      <a:cubicBezTo>
                        <a:pt x="286085" y="46055"/>
                        <a:pt x="288506" y="45108"/>
                        <a:pt x="291371" y="44477"/>
                      </a:cubicBezTo>
                      <a:cubicBezTo>
                        <a:pt x="294236" y="43846"/>
                        <a:pt x="297460" y="43531"/>
                        <a:pt x="301040" y="43531"/>
                      </a:cubicBezTo>
                      <a:lnTo>
                        <a:pt x="307385" y="43531"/>
                      </a:lnTo>
                      <a:lnTo>
                        <a:pt x="307385" y="39950"/>
                      </a:lnTo>
                      <a:cubicBezTo>
                        <a:pt x="307385" y="38176"/>
                        <a:pt x="307197" y="36607"/>
                        <a:pt x="306822" y="35243"/>
                      </a:cubicBezTo>
                      <a:cubicBezTo>
                        <a:pt x="306446" y="33879"/>
                        <a:pt x="305841" y="32745"/>
                        <a:pt x="305005" y="31841"/>
                      </a:cubicBezTo>
                      <a:cubicBezTo>
                        <a:pt x="304170" y="30937"/>
                        <a:pt x="303087" y="30255"/>
                        <a:pt x="301756" y="29794"/>
                      </a:cubicBezTo>
                      <a:cubicBezTo>
                        <a:pt x="300427" y="29334"/>
                        <a:pt x="298789" y="29104"/>
                        <a:pt x="296845" y="29104"/>
                      </a:cubicBezTo>
                      <a:cubicBezTo>
                        <a:pt x="294765" y="29104"/>
                        <a:pt x="292897" y="29351"/>
                        <a:pt x="291244" y="29846"/>
                      </a:cubicBezTo>
                      <a:cubicBezTo>
                        <a:pt x="289589" y="30340"/>
                        <a:pt x="288139" y="30886"/>
                        <a:pt x="286894" y="31483"/>
                      </a:cubicBezTo>
                      <a:cubicBezTo>
                        <a:pt x="285650" y="32080"/>
                        <a:pt x="284609" y="32625"/>
                        <a:pt x="283774" y="33120"/>
                      </a:cubicBezTo>
                      <a:cubicBezTo>
                        <a:pt x="282939" y="33614"/>
                        <a:pt x="282316" y="33862"/>
                        <a:pt x="281906" y="33862"/>
                      </a:cubicBezTo>
                      <a:cubicBezTo>
                        <a:pt x="281634" y="33862"/>
                        <a:pt x="281395" y="33793"/>
                        <a:pt x="281191" y="33657"/>
                      </a:cubicBezTo>
                      <a:cubicBezTo>
                        <a:pt x="280986" y="33521"/>
                        <a:pt x="280807" y="33316"/>
                        <a:pt x="280654" y="33043"/>
                      </a:cubicBezTo>
                      <a:cubicBezTo>
                        <a:pt x="280499" y="32770"/>
                        <a:pt x="280389" y="32421"/>
                        <a:pt x="280320" y="31994"/>
                      </a:cubicBezTo>
                      <a:cubicBezTo>
                        <a:pt x="280253" y="31568"/>
                        <a:pt x="280218" y="31099"/>
                        <a:pt x="280218" y="30587"/>
                      </a:cubicBezTo>
                      <a:cubicBezTo>
                        <a:pt x="280218" y="29735"/>
                        <a:pt x="280278" y="29061"/>
                        <a:pt x="280397" y="28567"/>
                      </a:cubicBezTo>
                      <a:cubicBezTo>
                        <a:pt x="280517" y="28072"/>
                        <a:pt x="280807" y="27603"/>
                        <a:pt x="281267" y="27160"/>
                      </a:cubicBezTo>
                      <a:cubicBezTo>
                        <a:pt x="281727" y="26716"/>
                        <a:pt x="282521" y="26196"/>
                        <a:pt x="283646" y="25599"/>
                      </a:cubicBezTo>
                      <a:cubicBezTo>
                        <a:pt x="284771" y="25002"/>
                        <a:pt x="286068" y="24457"/>
                        <a:pt x="287535" y="23962"/>
                      </a:cubicBezTo>
                      <a:cubicBezTo>
                        <a:pt x="289000" y="23468"/>
                        <a:pt x="290604" y="23058"/>
                        <a:pt x="292344" y="22734"/>
                      </a:cubicBezTo>
                      <a:cubicBezTo>
                        <a:pt x="294083" y="22410"/>
                        <a:pt x="295839" y="22248"/>
                        <a:pt x="297613" y="22248"/>
                      </a:cubicBezTo>
                      <a:cubicBezTo>
                        <a:pt x="300921" y="22248"/>
                        <a:pt x="303735" y="22624"/>
                        <a:pt x="306054" y="23374"/>
                      </a:cubicBezTo>
                      <a:cubicBezTo>
                        <a:pt x="308373" y="24124"/>
                        <a:pt x="310249" y="25224"/>
                        <a:pt x="311681" y="26674"/>
                      </a:cubicBezTo>
                      <a:cubicBezTo>
                        <a:pt x="313114" y="28123"/>
                        <a:pt x="314154" y="29922"/>
                        <a:pt x="314803" y="32071"/>
                      </a:cubicBezTo>
                      <a:cubicBezTo>
                        <a:pt x="315450" y="34220"/>
                        <a:pt x="315774" y="36727"/>
                        <a:pt x="315774" y="39591"/>
                      </a:cubicBezTo>
                      <a:close/>
                      <a:moveTo>
                        <a:pt x="307385" y="49619"/>
                      </a:moveTo>
                      <a:lnTo>
                        <a:pt x="300170" y="49619"/>
                      </a:lnTo>
                      <a:cubicBezTo>
                        <a:pt x="297851" y="49619"/>
                        <a:pt x="295839" y="49815"/>
                        <a:pt x="294133" y="50207"/>
                      </a:cubicBezTo>
                      <a:cubicBezTo>
                        <a:pt x="292429" y="50599"/>
                        <a:pt x="291013" y="51179"/>
                        <a:pt x="289887" y="51946"/>
                      </a:cubicBezTo>
                      <a:cubicBezTo>
                        <a:pt x="288762" y="52714"/>
                        <a:pt x="287935" y="53635"/>
                        <a:pt x="287406" y="54709"/>
                      </a:cubicBezTo>
                      <a:cubicBezTo>
                        <a:pt x="286877" y="55783"/>
                        <a:pt x="286614" y="57020"/>
                        <a:pt x="286614" y="58418"/>
                      </a:cubicBezTo>
                      <a:cubicBezTo>
                        <a:pt x="286614" y="60805"/>
                        <a:pt x="287373" y="62707"/>
                        <a:pt x="288890" y="64122"/>
                      </a:cubicBezTo>
                      <a:cubicBezTo>
                        <a:pt x="290407" y="65538"/>
                        <a:pt x="292530" y="66245"/>
                        <a:pt x="295259" y="66245"/>
                      </a:cubicBezTo>
                      <a:cubicBezTo>
                        <a:pt x="297477" y="66245"/>
                        <a:pt x="299531" y="65683"/>
                        <a:pt x="301424" y="64557"/>
                      </a:cubicBezTo>
                      <a:cubicBezTo>
                        <a:pt x="303317" y="63432"/>
                        <a:pt x="305303" y="61709"/>
                        <a:pt x="307385" y="59390"/>
                      </a:cubicBezTo>
                      <a:close/>
                      <a:moveTo>
                        <a:pt x="353688" y="67217"/>
                      </a:moveTo>
                      <a:cubicBezTo>
                        <a:pt x="353688" y="68207"/>
                        <a:pt x="353620" y="68991"/>
                        <a:pt x="353483" y="69571"/>
                      </a:cubicBezTo>
                      <a:cubicBezTo>
                        <a:pt x="353347" y="70151"/>
                        <a:pt x="353142" y="70577"/>
                        <a:pt x="352869" y="70850"/>
                      </a:cubicBezTo>
                      <a:cubicBezTo>
                        <a:pt x="352596" y="71123"/>
                        <a:pt x="352187" y="71378"/>
                        <a:pt x="351642" y="71617"/>
                      </a:cubicBezTo>
                      <a:cubicBezTo>
                        <a:pt x="351096" y="71856"/>
                        <a:pt x="350473" y="72052"/>
                        <a:pt x="349774" y="72205"/>
                      </a:cubicBezTo>
                      <a:cubicBezTo>
                        <a:pt x="349075" y="72359"/>
                        <a:pt x="348333" y="72487"/>
                        <a:pt x="347549" y="72589"/>
                      </a:cubicBezTo>
                      <a:cubicBezTo>
                        <a:pt x="346764" y="72691"/>
                        <a:pt x="345980" y="72743"/>
                        <a:pt x="345195" y="72743"/>
                      </a:cubicBezTo>
                      <a:cubicBezTo>
                        <a:pt x="342808" y="72743"/>
                        <a:pt x="340761" y="72427"/>
                        <a:pt x="339056" y="71796"/>
                      </a:cubicBezTo>
                      <a:cubicBezTo>
                        <a:pt x="337350" y="71165"/>
                        <a:pt x="335952" y="70210"/>
                        <a:pt x="334861" y="68931"/>
                      </a:cubicBezTo>
                      <a:cubicBezTo>
                        <a:pt x="333770" y="67652"/>
                        <a:pt x="332976" y="66032"/>
                        <a:pt x="332482" y="64071"/>
                      </a:cubicBezTo>
                      <a:cubicBezTo>
                        <a:pt x="331988" y="62110"/>
                        <a:pt x="331740" y="59799"/>
                        <a:pt x="331740" y="57139"/>
                      </a:cubicBezTo>
                      <a:lnTo>
                        <a:pt x="331740" y="30229"/>
                      </a:lnTo>
                      <a:lnTo>
                        <a:pt x="325295" y="30229"/>
                      </a:lnTo>
                      <a:cubicBezTo>
                        <a:pt x="324782" y="30229"/>
                        <a:pt x="324373" y="29956"/>
                        <a:pt x="324067" y="29411"/>
                      </a:cubicBezTo>
                      <a:cubicBezTo>
                        <a:pt x="323759" y="28865"/>
                        <a:pt x="323606" y="27978"/>
                        <a:pt x="323606" y="26751"/>
                      </a:cubicBezTo>
                      <a:cubicBezTo>
                        <a:pt x="323606" y="26102"/>
                        <a:pt x="323649" y="25557"/>
                        <a:pt x="323733" y="25113"/>
                      </a:cubicBezTo>
                      <a:cubicBezTo>
                        <a:pt x="323819" y="24670"/>
                        <a:pt x="323930" y="24303"/>
                        <a:pt x="324067" y="24013"/>
                      </a:cubicBezTo>
                      <a:cubicBezTo>
                        <a:pt x="324203" y="23724"/>
                        <a:pt x="324382" y="23519"/>
                        <a:pt x="324603" y="23400"/>
                      </a:cubicBezTo>
                      <a:cubicBezTo>
                        <a:pt x="324825" y="23280"/>
                        <a:pt x="325073" y="23220"/>
                        <a:pt x="325345" y="23220"/>
                      </a:cubicBezTo>
                      <a:lnTo>
                        <a:pt x="331740" y="23220"/>
                      </a:lnTo>
                      <a:lnTo>
                        <a:pt x="331740" y="12272"/>
                      </a:lnTo>
                      <a:cubicBezTo>
                        <a:pt x="331740" y="12034"/>
                        <a:pt x="331800" y="11812"/>
                        <a:pt x="331919" y="11607"/>
                      </a:cubicBezTo>
                      <a:cubicBezTo>
                        <a:pt x="332038" y="11403"/>
                        <a:pt x="332260" y="11224"/>
                        <a:pt x="332584" y="11070"/>
                      </a:cubicBezTo>
                      <a:cubicBezTo>
                        <a:pt x="332909" y="10917"/>
                        <a:pt x="333343" y="10806"/>
                        <a:pt x="333889" y="10738"/>
                      </a:cubicBezTo>
                      <a:cubicBezTo>
                        <a:pt x="334435" y="10669"/>
                        <a:pt x="335117" y="10635"/>
                        <a:pt x="335935" y="10635"/>
                      </a:cubicBezTo>
                      <a:cubicBezTo>
                        <a:pt x="336788" y="10635"/>
                        <a:pt x="337487" y="10669"/>
                        <a:pt x="338033" y="10738"/>
                      </a:cubicBezTo>
                      <a:cubicBezTo>
                        <a:pt x="338578" y="10806"/>
                        <a:pt x="339005" y="10917"/>
                        <a:pt x="339312" y="11070"/>
                      </a:cubicBezTo>
                      <a:cubicBezTo>
                        <a:pt x="339619" y="11224"/>
                        <a:pt x="339840" y="11403"/>
                        <a:pt x="339977" y="11607"/>
                      </a:cubicBezTo>
                      <a:cubicBezTo>
                        <a:pt x="340114" y="11812"/>
                        <a:pt x="340181" y="12034"/>
                        <a:pt x="340181" y="12272"/>
                      </a:cubicBezTo>
                      <a:lnTo>
                        <a:pt x="340181" y="23220"/>
                      </a:lnTo>
                      <a:lnTo>
                        <a:pt x="352000" y="23220"/>
                      </a:lnTo>
                      <a:cubicBezTo>
                        <a:pt x="352272" y="23220"/>
                        <a:pt x="352511" y="23280"/>
                        <a:pt x="352716" y="23400"/>
                      </a:cubicBezTo>
                      <a:cubicBezTo>
                        <a:pt x="352920" y="23519"/>
                        <a:pt x="353099" y="23724"/>
                        <a:pt x="353253" y="24013"/>
                      </a:cubicBezTo>
                      <a:cubicBezTo>
                        <a:pt x="353407" y="24303"/>
                        <a:pt x="353517" y="24670"/>
                        <a:pt x="353586" y="25113"/>
                      </a:cubicBezTo>
                      <a:cubicBezTo>
                        <a:pt x="353653" y="25557"/>
                        <a:pt x="353688" y="26102"/>
                        <a:pt x="353688" y="26751"/>
                      </a:cubicBezTo>
                      <a:cubicBezTo>
                        <a:pt x="353688" y="27978"/>
                        <a:pt x="353534" y="28865"/>
                        <a:pt x="353228" y="29411"/>
                      </a:cubicBezTo>
                      <a:cubicBezTo>
                        <a:pt x="352920" y="29956"/>
                        <a:pt x="352511" y="30229"/>
                        <a:pt x="352000" y="30229"/>
                      </a:cubicBezTo>
                      <a:lnTo>
                        <a:pt x="340181" y="30229"/>
                      </a:lnTo>
                      <a:lnTo>
                        <a:pt x="340181" y="55911"/>
                      </a:lnTo>
                      <a:cubicBezTo>
                        <a:pt x="340181" y="59083"/>
                        <a:pt x="340651" y="61479"/>
                        <a:pt x="341589" y="63099"/>
                      </a:cubicBezTo>
                      <a:cubicBezTo>
                        <a:pt x="342526" y="64719"/>
                        <a:pt x="344206" y="65529"/>
                        <a:pt x="346628" y="65529"/>
                      </a:cubicBezTo>
                      <a:cubicBezTo>
                        <a:pt x="347413" y="65529"/>
                        <a:pt x="348112" y="65452"/>
                        <a:pt x="348725" y="65299"/>
                      </a:cubicBezTo>
                      <a:cubicBezTo>
                        <a:pt x="349339" y="65145"/>
                        <a:pt x="349885" y="64983"/>
                        <a:pt x="350362" y="64813"/>
                      </a:cubicBezTo>
                      <a:cubicBezTo>
                        <a:pt x="350840" y="64642"/>
                        <a:pt x="351249" y="64480"/>
                        <a:pt x="351590" y="64327"/>
                      </a:cubicBezTo>
                      <a:cubicBezTo>
                        <a:pt x="351931" y="64173"/>
                        <a:pt x="352238" y="64097"/>
                        <a:pt x="352511" y="64097"/>
                      </a:cubicBezTo>
                      <a:cubicBezTo>
                        <a:pt x="352682" y="64097"/>
                        <a:pt x="352844" y="64139"/>
                        <a:pt x="352997" y="64225"/>
                      </a:cubicBezTo>
                      <a:cubicBezTo>
                        <a:pt x="353150" y="64310"/>
                        <a:pt x="353269" y="64472"/>
                        <a:pt x="353355" y="64711"/>
                      </a:cubicBezTo>
                      <a:cubicBezTo>
                        <a:pt x="353441" y="64949"/>
                        <a:pt x="353517" y="65273"/>
                        <a:pt x="353586" y="65683"/>
                      </a:cubicBezTo>
                      <a:cubicBezTo>
                        <a:pt x="353653" y="66092"/>
                        <a:pt x="353688" y="66604"/>
                        <a:pt x="353688" y="67217"/>
                      </a:cubicBezTo>
                      <a:close/>
                      <a:moveTo>
                        <a:pt x="372913" y="70594"/>
                      </a:moveTo>
                      <a:cubicBezTo>
                        <a:pt x="372913" y="70867"/>
                        <a:pt x="372844" y="71097"/>
                        <a:pt x="372708" y="71285"/>
                      </a:cubicBezTo>
                      <a:cubicBezTo>
                        <a:pt x="372572" y="71472"/>
                        <a:pt x="372350" y="71634"/>
                        <a:pt x="372043" y="71771"/>
                      </a:cubicBezTo>
                      <a:cubicBezTo>
                        <a:pt x="371737" y="71907"/>
                        <a:pt x="371310" y="72009"/>
                        <a:pt x="370764" y="72078"/>
                      </a:cubicBezTo>
                      <a:cubicBezTo>
                        <a:pt x="370218" y="72146"/>
                        <a:pt x="369519" y="72180"/>
                        <a:pt x="368667" y="72180"/>
                      </a:cubicBezTo>
                      <a:cubicBezTo>
                        <a:pt x="367848" y="72180"/>
                        <a:pt x="367166" y="72146"/>
                        <a:pt x="366621" y="72078"/>
                      </a:cubicBezTo>
                      <a:cubicBezTo>
                        <a:pt x="366075" y="72009"/>
                        <a:pt x="365640" y="71907"/>
                        <a:pt x="365316" y="71771"/>
                      </a:cubicBezTo>
                      <a:cubicBezTo>
                        <a:pt x="364992" y="71634"/>
                        <a:pt x="364770" y="71472"/>
                        <a:pt x="364651" y="71285"/>
                      </a:cubicBezTo>
                      <a:cubicBezTo>
                        <a:pt x="364531" y="71097"/>
                        <a:pt x="364472" y="70867"/>
                        <a:pt x="364472" y="70594"/>
                      </a:cubicBezTo>
                      <a:lnTo>
                        <a:pt x="364472" y="24551"/>
                      </a:lnTo>
                      <a:cubicBezTo>
                        <a:pt x="364472" y="24312"/>
                        <a:pt x="364531" y="24090"/>
                        <a:pt x="364651" y="23886"/>
                      </a:cubicBezTo>
                      <a:cubicBezTo>
                        <a:pt x="364770" y="23681"/>
                        <a:pt x="364992" y="23510"/>
                        <a:pt x="365316" y="23374"/>
                      </a:cubicBezTo>
                      <a:cubicBezTo>
                        <a:pt x="365640" y="23238"/>
                        <a:pt x="366075" y="23135"/>
                        <a:pt x="366621" y="23067"/>
                      </a:cubicBezTo>
                      <a:cubicBezTo>
                        <a:pt x="367166" y="22999"/>
                        <a:pt x="367848" y="22965"/>
                        <a:pt x="368667" y="22965"/>
                      </a:cubicBezTo>
                      <a:cubicBezTo>
                        <a:pt x="369519" y="22965"/>
                        <a:pt x="370218" y="22999"/>
                        <a:pt x="370764" y="23067"/>
                      </a:cubicBezTo>
                      <a:cubicBezTo>
                        <a:pt x="371310" y="23135"/>
                        <a:pt x="371737" y="23238"/>
                        <a:pt x="372043" y="23374"/>
                      </a:cubicBezTo>
                      <a:cubicBezTo>
                        <a:pt x="372350" y="23510"/>
                        <a:pt x="372572" y="23681"/>
                        <a:pt x="372708" y="23886"/>
                      </a:cubicBezTo>
                      <a:cubicBezTo>
                        <a:pt x="372844" y="24090"/>
                        <a:pt x="372913" y="24312"/>
                        <a:pt x="372913" y="24551"/>
                      </a:cubicBezTo>
                      <a:close/>
                      <a:moveTo>
                        <a:pt x="373885" y="8998"/>
                      </a:moveTo>
                      <a:cubicBezTo>
                        <a:pt x="373885" y="10976"/>
                        <a:pt x="373510" y="12324"/>
                        <a:pt x="372760" y="13040"/>
                      </a:cubicBezTo>
                      <a:cubicBezTo>
                        <a:pt x="372009" y="13756"/>
                        <a:pt x="370628" y="14114"/>
                        <a:pt x="368615" y="14114"/>
                      </a:cubicBezTo>
                      <a:cubicBezTo>
                        <a:pt x="366638" y="14114"/>
                        <a:pt x="365281" y="13765"/>
                        <a:pt x="364548" y="13065"/>
                      </a:cubicBezTo>
                      <a:cubicBezTo>
                        <a:pt x="363815" y="12366"/>
                        <a:pt x="363448" y="11045"/>
                        <a:pt x="363449" y="9101"/>
                      </a:cubicBezTo>
                      <a:cubicBezTo>
                        <a:pt x="363448" y="7122"/>
                        <a:pt x="363823" y="5775"/>
                        <a:pt x="364574" y="5059"/>
                      </a:cubicBezTo>
                      <a:cubicBezTo>
                        <a:pt x="365324" y="4343"/>
                        <a:pt x="366705" y="3985"/>
                        <a:pt x="368718" y="3985"/>
                      </a:cubicBezTo>
                      <a:cubicBezTo>
                        <a:pt x="370696" y="3985"/>
                        <a:pt x="372052" y="4334"/>
                        <a:pt x="372785" y="5033"/>
                      </a:cubicBezTo>
                      <a:cubicBezTo>
                        <a:pt x="373519" y="5733"/>
                        <a:pt x="373885" y="7054"/>
                        <a:pt x="373885" y="8998"/>
                      </a:cubicBezTo>
                      <a:close/>
                      <a:moveTo>
                        <a:pt x="431105" y="47061"/>
                      </a:moveTo>
                      <a:cubicBezTo>
                        <a:pt x="431105" y="50812"/>
                        <a:pt x="430611" y="54266"/>
                        <a:pt x="429621" y="57420"/>
                      </a:cubicBezTo>
                      <a:cubicBezTo>
                        <a:pt x="428632" y="60575"/>
                        <a:pt x="427157" y="63295"/>
                        <a:pt x="425196" y="65580"/>
                      </a:cubicBezTo>
                      <a:cubicBezTo>
                        <a:pt x="423234" y="67865"/>
                        <a:pt x="420779" y="69647"/>
                        <a:pt x="417829" y="70926"/>
                      </a:cubicBezTo>
                      <a:cubicBezTo>
                        <a:pt x="414878" y="72205"/>
                        <a:pt x="411460" y="72845"/>
                        <a:pt x="407571" y="72845"/>
                      </a:cubicBezTo>
                      <a:cubicBezTo>
                        <a:pt x="403785" y="72845"/>
                        <a:pt x="400486" y="72282"/>
                        <a:pt x="397672" y="71157"/>
                      </a:cubicBezTo>
                      <a:cubicBezTo>
                        <a:pt x="394858" y="70031"/>
                        <a:pt x="392513" y="68394"/>
                        <a:pt x="390637" y="66245"/>
                      </a:cubicBezTo>
                      <a:cubicBezTo>
                        <a:pt x="388762" y="64097"/>
                        <a:pt x="387363" y="61488"/>
                        <a:pt x="386442" y="58418"/>
                      </a:cubicBezTo>
                      <a:cubicBezTo>
                        <a:pt x="385521" y="55349"/>
                        <a:pt x="385061" y="51870"/>
                        <a:pt x="385061" y="47982"/>
                      </a:cubicBezTo>
                      <a:cubicBezTo>
                        <a:pt x="385061" y="44230"/>
                        <a:pt x="385547" y="40777"/>
                        <a:pt x="386519" y="37622"/>
                      </a:cubicBezTo>
                      <a:cubicBezTo>
                        <a:pt x="387491" y="34467"/>
                        <a:pt x="388958" y="31747"/>
                        <a:pt x="390919" y="29462"/>
                      </a:cubicBezTo>
                      <a:cubicBezTo>
                        <a:pt x="392880" y="27177"/>
                        <a:pt x="395327" y="25403"/>
                        <a:pt x="398260" y="24141"/>
                      </a:cubicBezTo>
                      <a:cubicBezTo>
                        <a:pt x="401194" y="22879"/>
                        <a:pt x="404621" y="22248"/>
                        <a:pt x="408543" y="22248"/>
                      </a:cubicBezTo>
                      <a:cubicBezTo>
                        <a:pt x="412329" y="22248"/>
                        <a:pt x="415629" y="22811"/>
                        <a:pt x="418442" y="23937"/>
                      </a:cubicBezTo>
                      <a:cubicBezTo>
                        <a:pt x="421256" y="25062"/>
                        <a:pt x="423601" y="26699"/>
                        <a:pt x="425478" y="28848"/>
                      </a:cubicBezTo>
                      <a:cubicBezTo>
                        <a:pt x="427353" y="30997"/>
                        <a:pt x="428760" y="33606"/>
                        <a:pt x="429698" y="36675"/>
                      </a:cubicBezTo>
                      <a:cubicBezTo>
                        <a:pt x="430635" y="39745"/>
                        <a:pt x="431105" y="43207"/>
                        <a:pt x="431105" y="47061"/>
                      </a:cubicBezTo>
                      <a:close/>
                      <a:moveTo>
                        <a:pt x="422356" y="47623"/>
                      </a:moveTo>
                      <a:cubicBezTo>
                        <a:pt x="422356" y="45134"/>
                        <a:pt x="422124" y="42780"/>
                        <a:pt x="421659" y="40563"/>
                      </a:cubicBezTo>
                      <a:cubicBezTo>
                        <a:pt x="421195" y="38347"/>
                        <a:pt x="420429" y="36402"/>
                        <a:pt x="419362" y="34731"/>
                      </a:cubicBezTo>
                      <a:cubicBezTo>
                        <a:pt x="418295" y="33060"/>
                        <a:pt x="416850" y="31739"/>
                        <a:pt x="415026" y="30767"/>
                      </a:cubicBezTo>
                      <a:cubicBezTo>
                        <a:pt x="413202" y="29794"/>
                        <a:pt x="410930" y="29308"/>
                        <a:pt x="408212" y="29308"/>
                      </a:cubicBezTo>
                      <a:cubicBezTo>
                        <a:pt x="405700" y="29308"/>
                        <a:pt x="403540" y="29752"/>
                        <a:pt x="401733" y="30639"/>
                      </a:cubicBezTo>
                      <a:cubicBezTo>
                        <a:pt x="399926" y="31525"/>
                        <a:pt x="398438" y="32779"/>
                        <a:pt x="397267" y="34399"/>
                      </a:cubicBezTo>
                      <a:cubicBezTo>
                        <a:pt x="396098" y="36019"/>
                        <a:pt x="395229" y="37937"/>
                        <a:pt x="394661" y="40154"/>
                      </a:cubicBezTo>
                      <a:cubicBezTo>
                        <a:pt x="394094" y="42371"/>
                        <a:pt x="393809" y="44793"/>
                        <a:pt x="393810" y="47419"/>
                      </a:cubicBezTo>
                      <a:cubicBezTo>
                        <a:pt x="393809" y="49943"/>
                        <a:pt x="394041" y="52313"/>
                        <a:pt x="394506" y="54530"/>
                      </a:cubicBezTo>
                      <a:cubicBezTo>
                        <a:pt x="394971" y="56747"/>
                        <a:pt x="395745" y="58682"/>
                        <a:pt x="396829" y="60337"/>
                      </a:cubicBezTo>
                      <a:cubicBezTo>
                        <a:pt x="397913" y="61991"/>
                        <a:pt x="399368" y="63304"/>
                        <a:pt x="401191" y="64276"/>
                      </a:cubicBezTo>
                      <a:cubicBezTo>
                        <a:pt x="403015" y="65248"/>
                        <a:pt x="405286" y="65734"/>
                        <a:pt x="408005" y="65734"/>
                      </a:cubicBezTo>
                      <a:cubicBezTo>
                        <a:pt x="410483" y="65734"/>
                        <a:pt x="412634" y="65290"/>
                        <a:pt x="414458" y="64404"/>
                      </a:cubicBezTo>
                      <a:cubicBezTo>
                        <a:pt x="416282" y="63517"/>
                        <a:pt x="417779" y="62272"/>
                        <a:pt x="418949" y="60669"/>
                      </a:cubicBezTo>
                      <a:cubicBezTo>
                        <a:pt x="420119" y="59066"/>
                        <a:pt x="420980" y="57156"/>
                        <a:pt x="421530" y="54939"/>
                      </a:cubicBezTo>
                      <a:cubicBezTo>
                        <a:pt x="422081" y="52722"/>
                        <a:pt x="422356" y="50284"/>
                        <a:pt x="422356" y="47623"/>
                      </a:cubicBezTo>
                      <a:close/>
                      <a:moveTo>
                        <a:pt x="482503" y="70594"/>
                      </a:moveTo>
                      <a:cubicBezTo>
                        <a:pt x="482503" y="70867"/>
                        <a:pt x="482435" y="71097"/>
                        <a:pt x="482299" y="71285"/>
                      </a:cubicBezTo>
                      <a:cubicBezTo>
                        <a:pt x="482162" y="71472"/>
                        <a:pt x="481941" y="71634"/>
                        <a:pt x="481633" y="71771"/>
                      </a:cubicBezTo>
                      <a:cubicBezTo>
                        <a:pt x="481326" y="71907"/>
                        <a:pt x="480900" y="72009"/>
                        <a:pt x="480355" y="72078"/>
                      </a:cubicBezTo>
                      <a:cubicBezTo>
                        <a:pt x="479809" y="72146"/>
                        <a:pt x="479126" y="72180"/>
                        <a:pt x="478308" y="72180"/>
                      </a:cubicBezTo>
                      <a:cubicBezTo>
                        <a:pt x="477455" y="72180"/>
                        <a:pt x="476756" y="72146"/>
                        <a:pt x="476211" y="72078"/>
                      </a:cubicBezTo>
                      <a:cubicBezTo>
                        <a:pt x="475665" y="72009"/>
                        <a:pt x="475238" y="71907"/>
                        <a:pt x="474931" y="71771"/>
                      </a:cubicBezTo>
                      <a:cubicBezTo>
                        <a:pt x="474625" y="71634"/>
                        <a:pt x="474403" y="71472"/>
                        <a:pt x="474266" y="71285"/>
                      </a:cubicBezTo>
                      <a:cubicBezTo>
                        <a:pt x="474130" y="71097"/>
                        <a:pt x="474062" y="70867"/>
                        <a:pt x="474062" y="70594"/>
                      </a:cubicBezTo>
                      <a:lnTo>
                        <a:pt x="474062" y="43633"/>
                      </a:lnTo>
                      <a:cubicBezTo>
                        <a:pt x="474062" y="41007"/>
                        <a:pt x="473857" y="38892"/>
                        <a:pt x="473448" y="37289"/>
                      </a:cubicBezTo>
                      <a:cubicBezTo>
                        <a:pt x="473039" y="35686"/>
                        <a:pt x="472442" y="34305"/>
                        <a:pt x="471658" y="33145"/>
                      </a:cubicBezTo>
                      <a:cubicBezTo>
                        <a:pt x="470873" y="31986"/>
                        <a:pt x="469858" y="31099"/>
                        <a:pt x="468613" y="30485"/>
                      </a:cubicBezTo>
                      <a:cubicBezTo>
                        <a:pt x="467368" y="29871"/>
                        <a:pt x="465927" y="29564"/>
                        <a:pt x="464290" y="29564"/>
                      </a:cubicBezTo>
                      <a:cubicBezTo>
                        <a:pt x="462175" y="29564"/>
                        <a:pt x="460061" y="30315"/>
                        <a:pt x="457946" y="31815"/>
                      </a:cubicBezTo>
                      <a:cubicBezTo>
                        <a:pt x="455832" y="33316"/>
                        <a:pt x="453615" y="35516"/>
                        <a:pt x="451296" y="38415"/>
                      </a:cubicBezTo>
                      <a:lnTo>
                        <a:pt x="451296" y="70594"/>
                      </a:lnTo>
                      <a:cubicBezTo>
                        <a:pt x="451296" y="70867"/>
                        <a:pt x="451227" y="71097"/>
                        <a:pt x="451091" y="71285"/>
                      </a:cubicBezTo>
                      <a:cubicBezTo>
                        <a:pt x="450955" y="71472"/>
                        <a:pt x="450733" y="71634"/>
                        <a:pt x="450426" y="71771"/>
                      </a:cubicBezTo>
                      <a:cubicBezTo>
                        <a:pt x="450119" y="71907"/>
                        <a:pt x="449693" y="72009"/>
                        <a:pt x="449147" y="72078"/>
                      </a:cubicBezTo>
                      <a:cubicBezTo>
                        <a:pt x="448601" y="72146"/>
                        <a:pt x="447902" y="72180"/>
                        <a:pt x="447050" y="72180"/>
                      </a:cubicBezTo>
                      <a:cubicBezTo>
                        <a:pt x="446231" y="72180"/>
                        <a:pt x="445549" y="72146"/>
                        <a:pt x="445003" y="72078"/>
                      </a:cubicBezTo>
                      <a:cubicBezTo>
                        <a:pt x="444457" y="72009"/>
                        <a:pt x="444023" y="71907"/>
                        <a:pt x="443699" y="71771"/>
                      </a:cubicBezTo>
                      <a:cubicBezTo>
                        <a:pt x="443374" y="71634"/>
                        <a:pt x="443153" y="71472"/>
                        <a:pt x="443033" y="71285"/>
                      </a:cubicBezTo>
                      <a:cubicBezTo>
                        <a:pt x="442914" y="71097"/>
                        <a:pt x="442854" y="70867"/>
                        <a:pt x="442854" y="70594"/>
                      </a:cubicBezTo>
                      <a:lnTo>
                        <a:pt x="442854" y="24551"/>
                      </a:lnTo>
                      <a:cubicBezTo>
                        <a:pt x="442854" y="24278"/>
                        <a:pt x="442905" y="24048"/>
                        <a:pt x="443008" y="23860"/>
                      </a:cubicBezTo>
                      <a:cubicBezTo>
                        <a:pt x="443110" y="23672"/>
                        <a:pt x="443315" y="23502"/>
                        <a:pt x="443622" y="23348"/>
                      </a:cubicBezTo>
                      <a:cubicBezTo>
                        <a:pt x="443928" y="23195"/>
                        <a:pt x="444321" y="23093"/>
                        <a:pt x="444798" y="23041"/>
                      </a:cubicBezTo>
                      <a:cubicBezTo>
                        <a:pt x="445276" y="22990"/>
                        <a:pt x="445907" y="22965"/>
                        <a:pt x="446692" y="22965"/>
                      </a:cubicBezTo>
                      <a:cubicBezTo>
                        <a:pt x="447441" y="22965"/>
                        <a:pt x="448064" y="22990"/>
                        <a:pt x="448559" y="23041"/>
                      </a:cubicBezTo>
                      <a:cubicBezTo>
                        <a:pt x="449053" y="23093"/>
                        <a:pt x="449437" y="23195"/>
                        <a:pt x="449710" y="23348"/>
                      </a:cubicBezTo>
                      <a:cubicBezTo>
                        <a:pt x="449982" y="23502"/>
                        <a:pt x="450179" y="23672"/>
                        <a:pt x="450298" y="23860"/>
                      </a:cubicBezTo>
                      <a:cubicBezTo>
                        <a:pt x="450418" y="24048"/>
                        <a:pt x="450477" y="24278"/>
                        <a:pt x="450477" y="24551"/>
                      </a:cubicBezTo>
                      <a:lnTo>
                        <a:pt x="450477" y="30639"/>
                      </a:lnTo>
                      <a:cubicBezTo>
                        <a:pt x="453070" y="27740"/>
                        <a:pt x="455653" y="25616"/>
                        <a:pt x="458228" y="24269"/>
                      </a:cubicBezTo>
                      <a:cubicBezTo>
                        <a:pt x="460803" y="22922"/>
                        <a:pt x="463403" y="22248"/>
                        <a:pt x="466029" y="22248"/>
                      </a:cubicBezTo>
                      <a:cubicBezTo>
                        <a:pt x="469099" y="22248"/>
                        <a:pt x="471683" y="22769"/>
                        <a:pt x="473781" y="23809"/>
                      </a:cubicBezTo>
                      <a:cubicBezTo>
                        <a:pt x="475878" y="24849"/>
                        <a:pt x="477575" y="26239"/>
                        <a:pt x="478871" y="27978"/>
                      </a:cubicBezTo>
                      <a:cubicBezTo>
                        <a:pt x="480167" y="29718"/>
                        <a:pt x="481096" y="31756"/>
                        <a:pt x="481659" y="34092"/>
                      </a:cubicBezTo>
                      <a:cubicBezTo>
                        <a:pt x="482222" y="36428"/>
                        <a:pt x="482503" y="39233"/>
                        <a:pt x="482503" y="4250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5" name="Полилиния: фигура 184">
                  <a:extLst>
                    <a:ext uri="{FF2B5EF4-FFF2-40B4-BE49-F238E27FC236}">
                      <a16:creationId xmlns:a16="http://schemas.microsoft.com/office/drawing/2014/main" id="{EFE831BC-4CD6-41D6-8C2B-D12CE78BE384}"/>
                    </a:ext>
                  </a:extLst>
                </p:cNvPr>
                <p:cNvSpPr/>
                <p:nvPr/>
              </p:nvSpPr>
              <p:spPr>
                <a:xfrm>
                  <a:off x="578664" y="2455377"/>
                  <a:ext cx="25937" cy="25937"/>
                </a:xfrm>
                <a:custGeom>
                  <a:avLst/>
                  <a:gdLst>
                    <a:gd name="connsiteX0" fmla="*/ 60 w 25937"/>
                    <a:gd name="connsiteY0" fmla="*/ 13206 h 25937"/>
                    <a:gd name="connsiteX1" fmla="*/ 3872 w 25937"/>
                    <a:gd name="connsiteY1" fmla="*/ 4049 h 25937"/>
                    <a:gd name="connsiteX2" fmla="*/ 13004 w 25937"/>
                    <a:gd name="connsiteY2" fmla="*/ 263 h 25937"/>
                    <a:gd name="connsiteX3" fmla="*/ 22187 w 25937"/>
                    <a:gd name="connsiteY3" fmla="*/ 4049 h 25937"/>
                    <a:gd name="connsiteX4" fmla="*/ 25998 w 25937"/>
                    <a:gd name="connsiteY4" fmla="*/ 13206 h 25937"/>
                    <a:gd name="connsiteX5" fmla="*/ 22187 w 25937"/>
                    <a:gd name="connsiteY5" fmla="*/ 22389 h 25937"/>
                    <a:gd name="connsiteX6" fmla="*/ 13004 w 25937"/>
                    <a:gd name="connsiteY6" fmla="*/ 26201 h 25937"/>
                    <a:gd name="connsiteX7" fmla="*/ 3872 w 25937"/>
                    <a:gd name="connsiteY7" fmla="*/ 22389 h 25937"/>
                    <a:gd name="connsiteX8" fmla="*/ 60 w 25937"/>
                    <a:gd name="connsiteY8" fmla="*/ 13206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0" y="13206"/>
                      </a:moveTo>
                      <a:cubicBezTo>
                        <a:pt x="60" y="9625"/>
                        <a:pt x="1331" y="6573"/>
                        <a:pt x="3872" y="4049"/>
                      </a:cubicBezTo>
                      <a:cubicBezTo>
                        <a:pt x="6412" y="1525"/>
                        <a:pt x="9456" y="263"/>
                        <a:pt x="13004" y="263"/>
                      </a:cubicBezTo>
                      <a:cubicBezTo>
                        <a:pt x="16585" y="263"/>
                        <a:pt x="19646" y="1525"/>
                        <a:pt x="22187" y="4049"/>
                      </a:cubicBezTo>
                      <a:cubicBezTo>
                        <a:pt x="24728" y="6573"/>
                        <a:pt x="25998" y="9625"/>
                        <a:pt x="25998" y="13206"/>
                      </a:cubicBezTo>
                      <a:cubicBezTo>
                        <a:pt x="25998" y="16787"/>
                        <a:pt x="24728" y="19848"/>
                        <a:pt x="22187" y="22389"/>
                      </a:cubicBezTo>
                      <a:cubicBezTo>
                        <a:pt x="19646" y="24930"/>
                        <a:pt x="16585" y="26201"/>
                        <a:pt x="13004" y="26201"/>
                      </a:cubicBezTo>
                      <a:cubicBezTo>
                        <a:pt x="9456" y="26201"/>
                        <a:pt x="6412" y="24930"/>
                        <a:pt x="3872" y="22389"/>
                      </a:cubicBezTo>
                      <a:cubicBezTo>
                        <a:pt x="1331" y="19848"/>
                        <a:pt x="60" y="16787"/>
                        <a:pt x="60" y="1320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86" name="Полилиния: фигура 185">
                  <a:extLst>
                    <a:ext uri="{FF2B5EF4-FFF2-40B4-BE49-F238E27FC236}">
                      <a16:creationId xmlns:a16="http://schemas.microsoft.com/office/drawing/2014/main" id="{101A1477-1172-4D00-B5D2-B32003750F23}"/>
                    </a:ext>
                  </a:extLst>
                </p:cNvPr>
                <p:cNvSpPr/>
                <p:nvPr/>
              </p:nvSpPr>
              <p:spPr>
                <a:xfrm>
                  <a:off x="663945" y="2433788"/>
                  <a:ext cx="595955" cy="89937"/>
                </a:xfrm>
                <a:custGeom>
                  <a:avLst/>
                  <a:gdLst>
                    <a:gd name="connsiteX0" fmla="*/ 49592 w 595955"/>
                    <a:gd name="connsiteY0" fmla="*/ 9114 h 89937"/>
                    <a:gd name="connsiteX1" fmla="*/ 49490 w 595955"/>
                    <a:gd name="connsiteY1" fmla="*/ 10802 h 89937"/>
                    <a:gd name="connsiteX2" fmla="*/ 49157 w 595955"/>
                    <a:gd name="connsiteY2" fmla="*/ 11953 h 89937"/>
                    <a:gd name="connsiteX3" fmla="*/ 48595 w 595955"/>
                    <a:gd name="connsiteY3" fmla="*/ 12592 h 89937"/>
                    <a:gd name="connsiteX4" fmla="*/ 47853 w 595955"/>
                    <a:gd name="connsiteY4" fmla="*/ 12797 h 89937"/>
                    <a:gd name="connsiteX5" fmla="*/ 29231 w 595955"/>
                    <a:gd name="connsiteY5" fmla="*/ 12797 h 89937"/>
                    <a:gd name="connsiteX6" fmla="*/ 29231 w 595955"/>
                    <a:gd name="connsiteY6" fmla="*/ 70198 h 89937"/>
                    <a:gd name="connsiteX7" fmla="*/ 29026 w 595955"/>
                    <a:gd name="connsiteY7" fmla="*/ 70914 h 89937"/>
                    <a:gd name="connsiteX8" fmla="*/ 28310 w 595955"/>
                    <a:gd name="connsiteY8" fmla="*/ 71400 h 89937"/>
                    <a:gd name="connsiteX9" fmla="*/ 26954 w 595955"/>
                    <a:gd name="connsiteY9" fmla="*/ 71707 h 89937"/>
                    <a:gd name="connsiteX10" fmla="*/ 24831 w 595955"/>
                    <a:gd name="connsiteY10" fmla="*/ 71835 h 89937"/>
                    <a:gd name="connsiteX11" fmla="*/ 22733 w 595955"/>
                    <a:gd name="connsiteY11" fmla="*/ 71707 h 89937"/>
                    <a:gd name="connsiteX12" fmla="*/ 21352 w 595955"/>
                    <a:gd name="connsiteY12" fmla="*/ 71400 h 89937"/>
                    <a:gd name="connsiteX13" fmla="*/ 20636 w 595955"/>
                    <a:gd name="connsiteY13" fmla="*/ 70914 h 89937"/>
                    <a:gd name="connsiteX14" fmla="*/ 20431 w 595955"/>
                    <a:gd name="connsiteY14" fmla="*/ 70198 h 89937"/>
                    <a:gd name="connsiteX15" fmla="*/ 20431 w 595955"/>
                    <a:gd name="connsiteY15" fmla="*/ 12797 h 89937"/>
                    <a:gd name="connsiteX16" fmla="*/ 1809 w 595955"/>
                    <a:gd name="connsiteY16" fmla="*/ 12797 h 89937"/>
                    <a:gd name="connsiteX17" fmla="*/ 1067 w 595955"/>
                    <a:gd name="connsiteY17" fmla="*/ 12592 h 89937"/>
                    <a:gd name="connsiteX18" fmla="*/ 530 w 595955"/>
                    <a:gd name="connsiteY18" fmla="*/ 11953 h 89937"/>
                    <a:gd name="connsiteX19" fmla="*/ 198 w 595955"/>
                    <a:gd name="connsiteY19" fmla="*/ 10802 h 89937"/>
                    <a:gd name="connsiteX20" fmla="*/ 70 w 595955"/>
                    <a:gd name="connsiteY20" fmla="*/ 9114 h 89937"/>
                    <a:gd name="connsiteX21" fmla="*/ 198 w 595955"/>
                    <a:gd name="connsiteY21" fmla="*/ 7400 h 89937"/>
                    <a:gd name="connsiteX22" fmla="*/ 530 w 595955"/>
                    <a:gd name="connsiteY22" fmla="*/ 6197 h 89937"/>
                    <a:gd name="connsiteX23" fmla="*/ 1067 w 595955"/>
                    <a:gd name="connsiteY23" fmla="*/ 5532 h 89937"/>
                    <a:gd name="connsiteX24" fmla="*/ 1809 w 595955"/>
                    <a:gd name="connsiteY24" fmla="*/ 5328 h 89937"/>
                    <a:gd name="connsiteX25" fmla="*/ 47853 w 595955"/>
                    <a:gd name="connsiteY25" fmla="*/ 5328 h 89937"/>
                    <a:gd name="connsiteX26" fmla="*/ 48595 w 595955"/>
                    <a:gd name="connsiteY26" fmla="*/ 5532 h 89937"/>
                    <a:gd name="connsiteX27" fmla="*/ 49157 w 595955"/>
                    <a:gd name="connsiteY27" fmla="*/ 6197 h 89937"/>
                    <a:gd name="connsiteX28" fmla="*/ 49490 w 595955"/>
                    <a:gd name="connsiteY28" fmla="*/ 7400 h 89937"/>
                    <a:gd name="connsiteX29" fmla="*/ 49592 w 595955"/>
                    <a:gd name="connsiteY29" fmla="*/ 9114 h 89937"/>
                    <a:gd name="connsiteX30" fmla="*/ 78252 w 595955"/>
                    <a:gd name="connsiteY30" fmla="*/ 27224 h 89937"/>
                    <a:gd name="connsiteX31" fmla="*/ 78200 w 595955"/>
                    <a:gd name="connsiteY31" fmla="*/ 29117 h 89937"/>
                    <a:gd name="connsiteX32" fmla="*/ 77996 w 595955"/>
                    <a:gd name="connsiteY32" fmla="*/ 30319 h 89937"/>
                    <a:gd name="connsiteX33" fmla="*/ 77612 w 595955"/>
                    <a:gd name="connsiteY33" fmla="*/ 30984 h 89937"/>
                    <a:gd name="connsiteX34" fmla="*/ 76973 w 595955"/>
                    <a:gd name="connsiteY34" fmla="*/ 31214 h 89937"/>
                    <a:gd name="connsiteX35" fmla="*/ 75975 w 595955"/>
                    <a:gd name="connsiteY35" fmla="*/ 30984 h 89937"/>
                    <a:gd name="connsiteX36" fmla="*/ 74645 w 595955"/>
                    <a:gd name="connsiteY36" fmla="*/ 30524 h 89937"/>
                    <a:gd name="connsiteX37" fmla="*/ 72982 w 595955"/>
                    <a:gd name="connsiteY37" fmla="*/ 30089 h 89937"/>
                    <a:gd name="connsiteX38" fmla="*/ 70987 w 595955"/>
                    <a:gd name="connsiteY38" fmla="*/ 29884 h 89937"/>
                    <a:gd name="connsiteX39" fmla="*/ 68480 w 595955"/>
                    <a:gd name="connsiteY39" fmla="*/ 30396 h 89937"/>
                    <a:gd name="connsiteX40" fmla="*/ 65896 w 595955"/>
                    <a:gd name="connsiteY40" fmla="*/ 32084 h 89937"/>
                    <a:gd name="connsiteX41" fmla="*/ 63057 w 595955"/>
                    <a:gd name="connsiteY41" fmla="*/ 35205 h 89937"/>
                    <a:gd name="connsiteX42" fmla="*/ 59783 w 595955"/>
                    <a:gd name="connsiteY42" fmla="*/ 39963 h 89937"/>
                    <a:gd name="connsiteX43" fmla="*/ 59783 w 595955"/>
                    <a:gd name="connsiteY43" fmla="*/ 70249 h 89937"/>
                    <a:gd name="connsiteX44" fmla="*/ 59578 w 595955"/>
                    <a:gd name="connsiteY44" fmla="*/ 70939 h 89937"/>
                    <a:gd name="connsiteX45" fmla="*/ 58913 w 595955"/>
                    <a:gd name="connsiteY45" fmla="*/ 71425 h 89937"/>
                    <a:gd name="connsiteX46" fmla="*/ 57634 w 595955"/>
                    <a:gd name="connsiteY46" fmla="*/ 71732 h 89937"/>
                    <a:gd name="connsiteX47" fmla="*/ 55537 w 595955"/>
                    <a:gd name="connsiteY47" fmla="*/ 71835 h 89937"/>
                    <a:gd name="connsiteX48" fmla="*/ 53490 w 595955"/>
                    <a:gd name="connsiteY48" fmla="*/ 71732 h 89937"/>
                    <a:gd name="connsiteX49" fmla="*/ 52186 w 595955"/>
                    <a:gd name="connsiteY49" fmla="*/ 71425 h 89937"/>
                    <a:gd name="connsiteX50" fmla="*/ 51521 w 595955"/>
                    <a:gd name="connsiteY50" fmla="*/ 70939 h 89937"/>
                    <a:gd name="connsiteX51" fmla="*/ 51341 w 595955"/>
                    <a:gd name="connsiteY51" fmla="*/ 70249 h 89937"/>
                    <a:gd name="connsiteX52" fmla="*/ 51341 w 595955"/>
                    <a:gd name="connsiteY52" fmla="*/ 24206 h 89937"/>
                    <a:gd name="connsiteX53" fmla="*/ 51495 w 595955"/>
                    <a:gd name="connsiteY53" fmla="*/ 23515 h 89937"/>
                    <a:gd name="connsiteX54" fmla="*/ 52109 w 595955"/>
                    <a:gd name="connsiteY54" fmla="*/ 23003 h 89937"/>
                    <a:gd name="connsiteX55" fmla="*/ 53286 w 595955"/>
                    <a:gd name="connsiteY55" fmla="*/ 22696 h 89937"/>
                    <a:gd name="connsiteX56" fmla="*/ 55179 w 595955"/>
                    <a:gd name="connsiteY56" fmla="*/ 22620 h 89937"/>
                    <a:gd name="connsiteX57" fmla="*/ 57046 w 595955"/>
                    <a:gd name="connsiteY57" fmla="*/ 22696 h 89937"/>
                    <a:gd name="connsiteX58" fmla="*/ 58197 w 595955"/>
                    <a:gd name="connsiteY58" fmla="*/ 23003 h 89937"/>
                    <a:gd name="connsiteX59" fmla="*/ 58785 w 595955"/>
                    <a:gd name="connsiteY59" fmla="*/ 23515 h 89937"/>
                    <a:gd name="connsiteX60" fmla="*/ 58964 w 595955"/>
                    <a:gd name="connsiteY60" fmla="*/ 24206 h 89937"/>
                    <a:gd name="connsiteX61" fmla="*/ 58964 w 595955"/>
                    <a:gd name="connsiteY61" fmla="*/ 30907 h 89937"/>
                    <a:gd name="connsiteX62" fmla="*/ 62520 w 595955"/>
                    <a:gd name="connsiteY62" fmla="*/ 26405 h 89937"/>
                    <a:gd name="connsiteX63" fmla="*/ 65666 w 595955"/>
                    <a:gd name="connsiteY63" fmla="*/ 23668 h 89937"/>
                    <a:gd name="connsiteX64" fmla="*/ 68608 w 595955"/>
                    <a:gd name="connsiteY64" fmla="*/ 22287 h 89937"/>
                    <a:gd name="connsiteX65" fmla="*/ 71550 w 595955"/>
                    <a:gd name="connsiteY65" fmla="*/ 21903 h 89937"/>
                    <a:gd name="connsiteX66" fmla="*/ 73059 w 595955"/>
                    <a:gd name="connsiteY66" fmla="*/ 21980 h 89937"/>
                    <a:gd name="connsiteX67" fmla="*/ 74824 w 595955"/>
                    <a:gd name="connsiteY67" fmla="*/ 22261 h 89937"/>
                    <a:gd name="connsiteX68" fmla="*/ 76487 w 595955"/>
                    <a:gd name="connsiteY68" fmla="*/ 22722 h 89937"/>
                    <a:gd name="connsiteX69" fmla="*/ 77535 w 595955"/>
                    <a:gd name="connsiteY69" fmla="*/ 23233 h 89937"/>
                    <a:gd name="connsiteX70" fmla="*/ 77945 w 595955"/>
                    <a:gd name="connsiteY70" fmla="*/ 23719 h 89937"/>
                    <a:gd name="connsiteX71" fmla="*/ 78124 w 595955"/>
                    <a:gd name="connsiteY71" fmla="*/ 24308 h 89937"/>
                    <a:gd name="connsiteX72" fmla="*/ 78226 w 595955"/>
                    <a:gd name="connsiteY72" fmla="*/ 25357 h 89937"/>
                    <a:gd name="connsiteX73" fmla="*/ 78252 w 595955"/>
                    <a:gd name="connsiteY73" fmla="*/ 27224 h 89937"/>
                    <a:gd name="connsiteX74" fmla="*/ 119643 w 595955"/>
                    <a:gd name="connsiteY74" fmla="*/ 70300 h 89937"/>
                    <a:gd name="connsiteX75" fmla="*/ 119233 w 595955"/>
                    <a:gd name="connsiteY75" fmla="*/ 71221 h 89937"/>
                    <a:gd name="connsiteX76" fmla="*/ 118109 w 595955"/>
                    <a:gd name="connsiteY76" fmla="*/ 71681 h 89937"/>
                    <a:gd name="connsiteX77" fmla="*/ 116011 w 595955"/>
                    <a:gd name="connsiteY77" fmla="*/ 71835 h 89937"/>
                    <a:gd name="connsiteX78" fmla="*/ 113888 w 595955"/>
                    <a:gd name="connsiteY78" fmla="*/ 71681 h 89937"/>
                    <a:gd name="connsiteX79" fmla="*/ 112736 w 595955"/>
                    <a:gd name="connsiteY79" fmla="*/ 71221 h 89937"/>
                    <a:gd name="connsiteX80" fmla="*/ 112378 w 595955"/>
                    <a:gd name="connsiteY80" fmla="*/ 70300 h 89937"/>
                    <a:gd name="connsiteX81" fmla="*/ 112378 w 595955"/>
                    <a:gd name="connsiteY81" fmla="*/ 65696 h 89937"/>
                    <a:gd name="connsiteX82" fmla="*/ 105651 w 595955"/>
                    <a:gd name="connsiteY82" fmla="*/ 70709 h 89937"/>
                    <a:gd name="connsiteX83" fmla="*/ 97798 w 595955"/>
                    <a:gd name="connsiteY83" fmla="*/ 72500 h 89937"/>
                    <a:gd name="connsiteX84" fmla="*/ 91224 w 595955"/>
                    <a:gd name="connsiteY84" fmla="*/ 71553 h 89937"/>
                    <a:gd name="connsiteX85" fmla="*/ 86210 w 595955"/>
                    <a:gd name="connsiteY85" fmla="*/ 68816 h 89937"/>
                    <a:gd name="connsiteX86" fmla="*/ 82987 w 595955"/>
                    <a:gd name="connsiteY86" fmla="*/ 64417 h 89937"/>
                    <a:gd name="connsiteX87" fmla="*/ 81836 w 595955"/>
                    <a:gd name="connsiteY87" fmla="*/ 58482 h 89937"/>
                    <a:gd name="connsiteX88" fmla="*/ 83422 w 595955"/>
                    <a:gd name="connsiteY88" fmla="*/ 51729 h 89937"/>
                    <a:gd name="connsiteX89" fmla="*/ 87975 w 595955"/>
                    <a:gd name="connsiteY89" fmla="*/ 46971 h 89937"/>
                    <a:gd name="connsiteX90" fmla="*/ 95240 w 595955"/>
                    <a:gd name="connsiteY90" fmla="*/ 44132 h 89937"/>
                    <a:gd name="connsiteX91" fmla="*/ 104909 w 595955"/>
                    <a:gd name="connsiteY91" fmla="*/ 43186 h 89937"/>
                    <a:gd name="connsiteX92" fmla="*/ 111253 w 595955"/>
                    <a:gd name="connsiteY92" fmla="*/ 43186 h 89937"/>
                    <a:gd name="connsiteX93" fmla="*/ 111253 w 595955"/>
                    <a:gd name="connsiteY93" fmla="*/ 39604 h 89937"/>
                    <a:gd name="connsiteX94" fmla="*/ 110690 w 595955"/>
                    <a:gd name="connsiteY94" fmla="*/ 34898 h 89937"/>
                    <a:gd name="connsiteX95" fmla="*/ 108874 w 595955"/>
                    <a:gd name="connsiteY95" fmla="*/ 31496 h 89937"/>
                    <a:gd name="connsiteX96" fmla="*/ 105625 w 595955"/>
                    <a:gd name="connsiteY96" fmla="*/ 29449 h 89937"/>
                    <a:gd name="connsiteX97" fmla="*/ 100714 w 595955"/>
                    <a:gd name="connsiteY97" fmla="*/ 28759 h 89937"/>
                    <a:gd name="connsiteX98" fmla="*/ 95112 w 595955"/>
                    <a:gd name="connsiteY98" fmla="*/ 29500 h 89937"/>
                    <a:gd name="connsiteX99" fmla="*/ 90763 w 595955"/>
                    <a:gd name="connsiteY99" fmla="*/ 31138 h 89937"/>
                    <a:gd name="connsiteX100" fmla="*/ 87643 w 595955"/>
                    <a:gd name="connsiteY100" fmla="*/ 32775 h 89937"/>
                    <a:gd name="connsiteX101" fmla="*/ 85775 w 595955"/>
                    <a:gd name="connsiteY101" fmla="*/ 33516 h 89937"/>
                    <a:gd name="connsiteX102" fmla="*/ 85059 w 595955"/>
                    <a:gd name="connsiteY102" fmla="*/ 33312 h 89937"/>
                    <a:gd name="connsiteX103" fmla="*/ 84522 w 595955"/>
                    <a:gd name="connsiteY103" fmla="*/ 32698 h 89937"/>
                    <a:gd name="connsiteX104" fmla="*/ 84189 w 595955"/>
                    <a:gd name="connsiteY104" fmla="*/ 31649 h 89937"/>
                    <a:gd name="connsiteX105" fmla="*/ 84087 w 595955"/>
                    <a:gd name="connsiteY105" fmla="*/ 30242 h 89937"/>
                    <a:gd name="connsiteX106" fmla="*/ 84266 w 595955"/>
                    <a:gd name="connsiteY106" fmla="*/ 28221 h 89937"/>
                    <a:gd name="connsiteX107" fmla="*/ 85136 w 595955"/>
                    <a:gd name="connsiteY107" fmla="*/ 26815 h 89937"/>
                    <a:gd name="connsiteX108" fmla="*/ 87515 w 595955"/>
                    <a:gd name="connsiteY108" fmla="*/ 25254 h 89937"/>
                    <a:gd name="connsiteX109" fmla="*/ 91403 w 595955"/>
                    <a:gd name="connsiteY109" fmla="*/ 23617 h 89937"/>
                    <a:gd name="connsiteX110" fmla="*/ 96212 w 595955"/>
                    <a:gd name="connsiteY110" fmla="*/ 22389 h 89937"/>
                    <a:gd name="connsiteX111" fmla="*/ 101482 w 595955"/>
                    <a:gd name="connsiteY111" fmla="*/ 21903 h 89937"/>
                    <a:gd name="connsiteX112" fmla="*/ 109923 w 595955"/>
                    <a:gd name="connsiteY112" fmla="*/ 23029 h 89937"/>
                    <a:gd name="connsiteX113" fmla="*/ 115550 w 595955"/>
                    <a:gd name="connsiteY113" fmla="*/ 26329 h 89937"/>
                    <a:gd name="connsiteX114" fmla="*/ 118671 w 595955"/>
                    <a:gd name="connsiteY114" fmla="*/ 31726 h 89937"/>
                    <a:gd name="connsiteX115" fmla="*/ 119643 w 595955"/>
                    <a:gd name="connsiteY115" fmla="*/ 39246 h 89937"/>
                    <a:gd name="connsiteX116" fmla="*/ 111253 w 595955"/>
                    <a:gd name="connsiteY116" fmla="*/ 49273 h 89937"/>
                    <a:gd name="connsiteX117" fmla="*/ 104039 w 595955"/>
                    <a:gd name="connsiteY117" fmla="*/ 49273 h 89937"/>
                    <a:gd name="connsiteX118" fmla="*/ 98002 w 595955"/>
                    <a:gd name="connsiteY118" fmla="*/ 49862 h 89937"/>
                    <a:gd name="connsiteX119" fmla="*/ 93756 w 595955"/>
                    <a:gd name="connsiteY119" fmla="*/ 51601 h 89937"/>
                    <a:gd name="connsiteX120" fmla="*/ 91275 w 595955"/>
                    <a:gd name="connsiteY120" fmla="*/ 54364 h 89937"/>
                    <a:gd name="connsiteX121" fmla="*/ 90482 w 595955"/>
                    <a:gd name="connsiteY121" fmla="*/ 58073 h 89937"/>
                    <a:gd name="connsiteX122" fmla="*/ 92759 w 595955"/>
                    <a:gd name="connsiteY122" fmla="*/ 63777 h 89937"/>
                    <a:gd name="connsiteX123" fmla="*/ 99128 w 595955"/>
                    <a:gd name="connsiteY123" fmla="*/ 65900 h 89937"/>
                    <a:gd name="connsiteX124" fmla="*/ 105293 w 595955"/>
                    <a:gd name="connsiteY124" fmla="*/ 64212 h 89937"/>
                    <a:gd name="connsiteX125" fmla="*/ 111253 w 595955"/>
                    <a:gd name="connsiteY125" fmla="*/ 59045 h 89937"/>
                    <a:gd name="connsiteX126" fmla="*/ 167666 w 595955"/>
                    <a:gd name="connsiteY126" fmla="*/ 63240 h 89937"/>
                    <a:gd name="connsiteX127" fmla="*/ 167616 w 595955"/>
                    <a:gd name="connsiteY127" fmla="*/ 64749 h 89937"/>
                    <a:gd name="connsiteX128" fmla="*/ 167437 w 595955"/>
                    <a:gd name="connsiteY128" fmla="*/ 65824 h 89937"/>
                    <a:gd name="connsiteX129" fmla="*/ 167129 w 595955"/>
                    <a:gd name="connsiteY129" fmla="*/ 66591 h 89937"/>
                    <a:gd name="connsiteX130" fmla="*/ 166311 w 595955"/>
                    <a:gd name="connsiteY130" fmla="*/ 67563 h 89937"/>
                    <a:gd name="connsiteX131" fmla="*/ 164136 w 595955"/>
                    <a:gd name="connsiteY131" fmla="*/ 69149 h 89937"/>
                    <a:gd name="connsiteX132" fmla="*/ 160683 w 595955"/>
                    <a:gd name="connsiteY132" fmla="*/ 70837 h 89937"/>
                    <a:gd name="connsiteX133" fmla="*/ 156513 w 595955"/>
                    <a:gd name="connsiteY133" fmla="*/ 72039 h 89937"/>
                    <a:gd name="connsiteX134" fmla="*/ 151858 w 595955"/>
                    <a:gd name="connsiteY134" fmla="*/ 72500 h 89937"/>
                    <a:gd name="connsiteX135" fmla="*/ 143058 w 595955"/>
                    <a:gd name="connsiteY135" fmla="*/ 70863 h 89937"/>
                    <a:gd name="connsiteX136" fmla="*/ 136638 w 595955"/>
                    <a:gd name="connsiteY136" fmla="*/ 66079 h 89937"/>
                    <a:gd name="connsiteX137" fmla="*/ 132699 w 595955"/>
                    <a:gd name="connsiteY137" fmla="*/ 58354 h 89937"/>
                    <a:gd name="connsiteX138" fmla="*/ 131344 w 595955"/>
                    <a:gd name="connsiteY138" fmla="*/ 47790 h 89937"/>
                    <a:gd name="connsiteX139" fmla="*/ 133006 w 595955"/>
                    <a:gd name="connsiteY139" fmla="*/ 36100 h 89937"/>
                    <a:gd name="connsiteX140" fmla="*/ 137560 w 595955"/>
                    <a:gd name="connsiteY140" fmla="*/ 28094 h 89937"/>
                    <a:gd name="connsiteX141" fmla="*/ 144363 w 595955"/>
                    <a:gd name="connsiteY141" fmla="*/ 23464 h 89937"/>
                    <a:gd name="connsiteX142" fmla="*/ 152830 w 595955"/>
                    <a:gd name="connsiteY142" fmla="*/ 21954 h 89937"/>
                    <a:gd name="connsiteX143" fmla="*/ 157102 w 595955"/>
                    <a:gd name="connsiteY143" fmla="*/ 22364 h 89937"/>
                    <a:gd name="connsiteX144" fmla="*/ 160914 w 595955"/>
                    <a:gd name="connsiteY144" fmla="*/ 23438 h 89937"/>
                    <a:gd name="connsiteX145" fmla="*/ 164009 w 595955"/>
                    <a:gd name="connsiteY145" fmla="*/ 24973 h 89937"/>
                    <a:gd name="connsiteX146" fmla="*/ 165978 w 595955"/>
                    <a:gd name="connsiteY146" fmla="*/ 26457 h 89937"/>
                    <a:gd name="connsiteX147" fmla="*/ 166822 w 595955"/>
                    <a:gd name="connsiteY147" fmla="*/ 27429 h 89937"/>
                    <a:gd name="connsiteX148" fmla="*/ 167206 w 595955"/>
                    <a:gd name="connsiteY148" fmla="*/ 28273 h 89937"/>
                    <a:gd name="connsiteX149" fmla="*/ 167411 w 595955"/>
                    <a:gd name="connsiteY149" fmla="*/ 29373 h 89937"/>
                    <a:gd name="connsiteX150" fmla="*/ 167462 w 595955"/>
                    <a:gd name="connsiteY150" fmla="*/ 30907 h 89937"/>
                    <a:gd name="connsiteX151" fmla="*/ 167001 w 595955"/>
                    <a:gd name="connsiteY151" fmla="*/ 33696 h 89937"/>
                    <a:gd name="connsiteX152" fmla="*/ 165876 w 595955"/>
                    <a:gd name="connsiteY152" fmla="*/ 34489 h 89937"/>
                    <a:gd name="connsiteX153" fmla="*/ 164111 w 595955"/>
                    <a:gd name="connsiteY153" fmla="*/ 33644 h 89937"/>
                    <a:gd name="connsiteX154" fmla="*/ 161579 w 595955"/>
                    <a:gd name="connsiteY154" fmla="*/ 31777 h 89937"/>
                    <a:gd name="connsiteX155" fmla="*/ 157870 w 595955"/>
                    <a:gd name="connsiteY155" fmla="*/ 29910 h 89937"/>
                    <a:gd name="connsiteX156" fmla="*/ 152728 w 595955"/>
                    <a:gd name="connsiteY156" fmla="*/ 29066 h 89937"/>
                    <a:gd name="connsiteX157" fmla="*/ 143392 w 595955"/>
                    <a:gd name="connsiteY157" fmla="*/ 33747 h 89937"/>
                    <a:gd name="connsiteX158" fmla="*/ 140143 w 595955"/>
                    <a:gd name="connsiteY158" fmla="*/ 47329 h 89937"/>
                    <a:gd name="connsiteX159" fmla="*/ 140987 w 595955"/>
                    <a:gd name="connsiteY159" fmla="*/ 55131 h 89937"/>
                    <a:gd name="connsiteX160" fmla="*/ 143468 w 595955"/>
                    <a:gd name="connsiteY160" fmla="*/ 60733 h 89937"/>
                    <a:gd name="connsiteX161" fmla="*/ 147484 w 595955"/>
                    <a:gd name="connsiteY161" fmla="*/ 64084 h 89937"/>
                    <a:gd name="connsiteX162" fmla="*/ 152933 w 595955"/>
                    <a:gd name="connsiteY162" fmla="*/ 65184 h 89937"/>
                    <a:gd name="connsiteX163" fmla="*/ 158049 w 595955"/>
                    <a:gd name="connsiteY163" fmla="*/ 64263 h 89937"/>
                    <a:gd name="connsiteX164" fmla="*/ 161860 w 595955"/>
                    <a:gd name="connsiteY164" fmla="*/ 62242 h 89937"/>
                    <a:gd name="connsiteX165" fmla="*/ 164571 w 595955"/>
                    <a:gd name="connsiteY165" fmla="*/ 60247 h 89937"/>
                    <a:gd name="connsiteX166" fmla="*/ 166285 w 595955"/>
                    <a:gd name="connsiteY166" fmla="*/ 59352 h 89937"/>
                    <a:gd name="connsiteX167" fmla="*/ 166899 w 595955"/>
                    <a:gd name="connsiteY167" fmla="*/ 59556 h 89937"/>
                    <a:gd name="connsiteX168" fmla="*/ 167334 w 595955"/>
                    <a:gd name="connsiteY168" fmla="*/ 60247 h 89937"/>
                    <a:gd name="connsiteX169" fmla="*/ 167590 w 595955"/>
                    <a:gd name="connsiteY169" fmla="*/ 61475 h 89937"/>
                    <a:gd name="connsiteX170" fmla="*/ 167666 w 595955"/>
                    <a:gd name="connsiteY170" fmla="*/ 63240 h 89937"/>
                    <a:gd name="connsiteX171" fmla="*/ 216029 w 595955"/>
                    <a:gd name="connsiteY171" fmla="*/ 70198 h 89937"/>
                    <a:gd name="connsiteX172" fmla="*/ 215825 w 595955"/>
                    <a:gd name="connsiteY172" fmla="*/ 70914 h 89937"/>
                    <a:gd name="connsiteX173" fmla="*/ 215134 w 595955"/>
                    <a:gd name="connsiteY173" fmla="*/ 71425 h 89937"/>
                    <a:gd name="connsiteX174" fmla="*/ 213779 w 595955"/>
                    <a:gd name="connsiteY174" fmla="*/ 71732 h 89937"/>
                    <a:gd name="connsiteX175" fmla="*/ 211578 w 595955"/>
                    <a:gd name="connsiteY175" fmla="*/ 71835 h 89937"/>
                    <a:gd name="connsiteX176" fmla="*/ 209302 w 595955"/>
                    <a:gd name="connsiteY176" fmla="*/ 71758 h 89937"/>
                    <a:gd name="connsiteX177" fmla="*/ 207793 w 595955"/>
                    <a:gd name="connsiteY177" fmla="*/ 71502 h 89937"/>
                    <a:gd name="connsiteX178" fmla="*/ 206795 w 595955"/>
                    <a:gd name="connsiteY178" fmla="*/ 70991 h 89937"/>
                    <a:gd name="connsiteX179" fmla="*/ 206104 w 595955"/>
                    <a:gd name="connsiteY179" fmla="*/ 70198 h 89937"/>
                    <a:gd name="connsiteX180" fmla="*/ 186664 w 595955"/>
                    <a:gd name="connsiteY180" fmla="*/ 44720 h 89937"/>
                    <a:gd name="connsiteX181" fmla="*/ 186664 w 595955"/>
                    <a:gd name="connsiteY181" fmla="*/ 70249 h 89937"/>
                    <a:gd name="connsiteX182" fmla="*/ 186459 w 595955"/>
                    <a:gd name="connsiteY182" fmla="*/ 70939 h 89937"/>
                    <a:gd name="connsiteX183" fmla="*/ 185794 w 595955"/>
                    <a:gd name="connsiteY183" fmla="*/ 71425 h 89937"/>
                    <a:gd name="connsiteX184" fmla="*/ 184515 w 595955"/>
                    <a:gd name="connsiteY184" fmla="*/ 71732 h 89937"/>
                    <a:gd name="connsiteX185" fmla="*/ 182418 w 595955"/>
                    <a:gd name="connsiteY185" fmla="*/ 71835 h 89937"/>
                    <a:gd name="connsiteX186" fmla="*/ 180372 w 595955"/>
                    <a:gd name="connsiteY186" fmla="*/ 71732 h 89937"/>
                    <a:gd name="connsiteX187" fmla="*/ 179067 w 595955"/>
                    <a:gd name="connsiteY187" fmla="*/ 71425 h 89937"/>
                    <a:gd name="connsiteX188" fmla="*/ 178402 w 595955"/>
                    <a:gd name="connsiteY188" fmla="*/ 70939 h 89937"/>
                    <a:gd name="connsiteX189" fmla="*/ 178223 w 595955"/>
                    <a:gd name="connsiteY189" fmla="*/ 70249 h 89937"/>
                    <a:gd name="connsiteX190" fmla="*/ 178223 w 595955"/>
                    <a:gd name="connsiteY190" fmla="*/ 1900 h 89937"/>
                    <a:gd name="connsiteX191" fmla="*/ 178402 w 595955"/>
                    <a:gd name="connsiteY191" fmla="*/ 1184 h 89937"/>
                    <a:gd name="connsiteX192" fmla="*/ 179067 w 595955"/>
                    <a:gd name="connsiteY192" fmla="*/ 672 h 89937"/>
                    <a:gd name="connsiteX193" fmla="*/ 180372 w 595955"/>
                    <a:gd name="connsiteY193" fmla="*/ 365 h 89937"/>
                    <a:gd name="connsiteX194" fmla="*/ 182418 w 595955"/>
                    <a:gd name="connsiteY194" fmla="*/ 263 h 89937"/>
                    <a:gd name="connsiteX195" fmla="*/ 184515 w 595955"/>
                    <a:gd name="connsiteY195" fmla="*/ 365 h 89937"/>
                    <a:gd name="connsiteX196" fmla="*/ 185794 w 595955"/>
                    <a:gd name="connsiteY196" fmla="*/ 672 h 89937"/>
                    <a:gd name="connsiteX197" fmla="*/ 186459 w 595955"/>
                    <a:gd name="connsiteY197" fmla="*/ 1184 h 89937"/>
                    <a:gd name="connsiteX198" fmla="*/ 186664 w 595955"/>
                    <a:gd name="connsiteY198" fmla="*/ 1900 h 89937"/>
                    <a:gd name="connsiteX199" fmla="*/ 186664 w 595955"/>
                    <a:gd name="connsiteY199" fmla="*/ 43544 h 89937"/>
                    <a:gd name="connsiteX200" fmla="*/ 204058 w 595955"/>
                    <a:gd name="connsiteY200" fmla="*/ 24410 h 89937"/>
                    <a:gd name="connsiteX201" fmla="*/ 204928 w 595955"/>
                    <a:gd name="connsiteY201" fmla="*/ 23566 h 89937"/>
                    <a:gd name="connsiteX202" fmla="*/ 206028 w 595955"/>
                    <a:gd name="connsiteY202" fmla="*/ 23003 h 89937"/>
                    <a:gd name="connsiteX203" fmla="*/ 207537 w 595955"/>
                    <a:gd name="connsiteY203" fmla="*/ 22696 h 89937"/>
                    <a:gd name="connsiteX204" fmla="*/ 209634 w 595955"/>
                    <a:gd name="connsiteY204" fmla="*/ 22620 h 89937"/>
                    <a:gd name="connsiteX205" fmla="*/ 211783 w 595955"/>
                    <a:gd name="connsiteY205" fmla="*/ 22696 h 89937"/>
                    <a:gd name="connsiteX206" fmla="*/ 213190 w 595955"/>
                    <a:gd name="connsiteY206" fmla="*/ 22952 h 89937"/>
                    <a:gd name="connsiteX207" fmla="*/ 213958 w 595955"/>
                    <a:gd name="connsiteY207" fmla="*/ 23413 h 89937"/>
                    <a:gd name="connsiteX208" fmla="*/ 214188 w 595955"/>
                    <a:gd name="connsiteY208" fmla="*/ 24154 h 89937"/>
                    <a:gd name="connsiteX209" fmla="*/ 213855 w 595955"/>
                    <a:gd name="connsiteY209" fmla="*/ 25382 h 89937"/>
                    <a:gd name="connsiteX210" fmla="*/ 212756 w 595955"/>
                    <a:gd name="connsiteY210" fmla="*/ 26815 h 89937"/>
                    <a:gd name="connsiteX211" fmla="*/ 196077 w 595955"/>
                    <a:gd name="connsiteY211" fmla="*/ 43493 h 89937"/>
                    <a:gd name="connsiteX212" fmla="*/ 214802 w 595955"/>
                    <a:gd name="connsiteY212" fmla="*/ 67793 h 89937"/>
                    <a:gd name="connsiteX213" fmla="*/ 215748 w 595955"/>
                    <a:gd name="connsiteY213" fmla="*/ 69200 h 89937"/>
                    <a:gd name="connsiteX214" fmla="*/ 216029 w 595955"/>
                    <a:gd name="connsiteY214" fmla="*/ 70198 h 89937"/>
                    <a:gd name="connsiteX215" fmla="*/ 291028 w 595955"/>
                    <a:gd name="connsiteY215" fmla="*/ 46511 h 89937"/>
                    <a:gd name="connsiteX216" fmla="*/ 289723 w 595955"/>
                    <a:gd name="connsiteY216" fmla="*/ 57357 h 89937"/>
                    <a:gd name="connsiteX217" fmla="*/ 285887 w 595955"/>
                    <a:gd name="connsiteY217" fmla="*/ 65517 h 89937"/>
                    <a:gd name="connsiteX218" fmla="*/ 279619 w 595955"/>
                    <a:gd name="connsiteY218" fmla="*/ 70684 h 89937"/>
                    <a:gd name="connsiteX219" fmla="*/ 271076 w 595955"/>
                    <a:gd name="connsiteY219" fmla="*/ 72500 h 89937"/>
                    <a:gd name="connsiteX220" fmla="*/ 267290 w 595955"/>
                    <a:gd name="connsiteY220" fmla="*/ 72091 h 89937"/>
                    <a:gd name="connsiteX221" fmla="*/ 263888 w 595955"/>
                    <a:gd name="connsiteY221" fmla="*/ 70812 h 89937"/>
                    <a:gd name="connsiteX222" fmla="*/ 260588 w 595955"/>
                    <a:gd name="connsiteY222" fmla="*/ 68612 h 89937"/>
                    <a:gd name="connsiteX223" fmla="*/ 257109 w 595955"/>
                    <a:gd name="connsiteY223" fmla="*/ 65491 h 89937"/>
                    <a:gd name="connsiteX224" fmla="*/ 257109 w 595955"/>
                    <a:gd name="connsiteY224" fmla="*/ 88513 h 89937"/>
                    <a:gd name="connsiteX225" fmla="*/ 256905 w 595955"/>
                    <a:gd name="connsiteY225" fmla="*/ 89229 h 89937"/>
                    <a:gd name="connsiteX226" fmla="*/ 256239 w 595955"/>
                    <a:gd name="connsiteY226" fmla="*/ 89740 h 89937"/>
                    <a:gd name="connsiteX227" fmla="*/ 254961 w 595955"/>
                    <a:gd name="connsiteY227" fmla="*/ 90047 h 89937"/>
                    <a:gd name="connsiteX228" fmla="*/ 252863 w 595955"/>
                    <a:gd name="connsiteY228" fmla="*/ 90150 h 89937"/>
                    <a:gd name="connsiteX229" fmla="*/ 250817 w 595955"/>
                    <a:gd name="connsiteY229" fmla="*/ 90047 h 89937"/>
                    <a:gd name="connsiteX230" fmla="*/ 249512 w 595955"/>
                    <a:gd name="connsiteY230" fmla="*/ 89740 h 89937"/>
                    <a:gd name="connsiteX231" fmla="*/ 248847 w 595955"/>
                    <a:gd name="connsiteY231" fmla="*/ 89229 h 89937"/>
                    <a:gd name="connsiteX232" fmla="*/ 248668 w 595955"/>
                    <a:gd name="connsiteY232" fmla="*/ 88513 h 89937"/>
                    <a:gd name="connsiteX233" fmla="*/ 248668 w 595955"/>
                    <a:gd name="connsiteY233" fmla="*/ 24206 h 89937"/>
                    <a:gd name="connsiteX234" fmla="*/ 248821 w 595955"/>
                    <a:gd name="connsiteY234" fmla="*/ 23464 h 89937"/>
                    <a:gd name="connsiteX235" fmla="*/ 249435 w 595955"/>
                    <a:gd name="connsiteY235" fmla="*/ 22978 h 89937"/>
                    <a:gd name="connsiteX236" fmla="*/ 250612 w 595955"/>
                    <a:gd name="connsiteY236" fmla="*/ 22696 h 89937"/>
                    <a:gd name="connsiteX237" fmla="*/ 252351 w 595955"/>
                    <a:gd name="connsiteY237" fmla="*/ 22620 h 89937"/>
                    <a:gd name="connsiteX238" fmla="*/ 254116 w 595955"/>
                    <a:gd name="connsiteY238" fmla="*/ 22696 h 89937"/>
                    <a:gd name="connsiteX239" fmla="*/ 255268 w 595955"/>
                    <a:gd name="connsiteY239" fmla="*/ 22978 h 89937"/>
                    <a:gd name="connsiteX240" fmla="*/ 255907 w 595955"/>
                    <a:gd name="connsiteY240" fmla="*/ 23464 h 89937"/>
                    <a:gd name="connsiteX241" fmla="*/ 256086 w 595955"/>
                    <a:gd name="connsiteY241" fmla="*/ 24206 h 89937"/>
                    <a:gd name="connsiteX242" fmla="*/ 256086 w 595955"/>
                    <a:gd name="connsiteY242" fmla="*/ 30396 h 89937"/>
                    <a:gd name="connsiteX243" fmla="*/ 260127 w 595955"/>
                    <a:gd name="connsiteY243" fmla="*/ 26661 h 89937"/>
                    <a:gd name="connsiteX244" fmla="*/ 264041 w 595955"/>
                    <a:gd name="connsiteY244" fmla="*/ 24026 h 89937"/>
                    <a:gd name="connsiteX245" fmla="*/ 268082 w 595955"/>
                    <a:gd name="connsiteY245" fmla="*/ 22441 h 89937"/>
                    <a:gd name="connsiteX246" fmla="*/ 272457 w 595955"/>
                    <a:gd name="connsiteY246" fmla="*/ 21903 h 89937"/>
                    <a:gd name="connsiteX247" fmla="*/ 281000 w 595955"/>
                    <a:gd name="connsiteY247" fmla="*/ 23847 h 89937"/>
                    <a:gd name="connsiteX248" fmla="*/ 286756 w 595955"/>
                    <a:gd name="connsiteY248" fmla="*/ 29168 h 89937"/>
                    <a:gd name="connsiteX249" fmla="*/ 290005 w 595955"/>
                    <a:gd name="connsiteY249" fmla="*/ 37021 h 89937"/>
                    <a:gd name="connsiteX250" fmla="*/ 291028 w 595955"/>
                    <a:gd name="connsiteY250" fmla="*/ 46511 h 89937"/>
                    <a:gd name="connsiteX251" fmla="*/ 282280 w 595955"/>
                    <a:gd name="connsiteY251" fmla="*/ 47483 h 89937"/>
                    <a:gd name="connsiteX252" fmla="*/ 281739 w 595955"/>
                    <a:gd name="connsiteY252" fmla="*/ 40653 h 89937"/>
                    <a:gd name="connsiteX253" fmla="*/ 279887 w 595955"/>
                    <a:gd name="connsiteY253" fmla="*/ 34795 h 89937"/>
                    <a:gd name="connsiteX254" fmla="*/ 276361 w 595955"/>
                    <a:gd name="connsiteY254" fmla="*/ 30703 h 89937"/>
                    <a:gd name="connsiteX255" fmla="*/ 270852 w 595955"/>
                    <a:gd name="connsiteY255" fmla="*/ 29168 h 89937"/>
                    <a:gd name="connsiteX256" fmla="*/ 267610 w 595955"/>
                    <a:gd name="connsiteY256" fmla="*/ 29654 h 89937"/>
                    <a:gd name="connsiteX257" fmla="*/ 264367 w 595955"/>
                    <a:gd name="connsiteY257" fmla="*/ 31189 h 89937"/>
                    <a:gd name="connsiteX258" fmla="*/ 260918 w 595955"/>
                    <a:gd name="connsiteY258" fmla="*/ 33951 h 89937"/>
                    <a:gd name="connsiteX259" fmla="*/ 257109 w 595955"/>
                    <a:gd name="connsiteY259" fmla="*/ 38172 h 89937"/>
                    <a:gd name="connsiteX260" fmla="*/ 257109 w 595955"/>
                    <a:gd name="connsiteY260" fmla="*/ 56487 h 89937"/>
                    <a:gd name="connsiteX261" fmla="*/ 263750 w 595955"/>
                    <a:gd name="connsiteY261" fmla="*/ 62984 h 89937"/>
                    <a:gd name="connsiteX262" fmla="*/ 270338 w 595955"/>
                    <a:gd name="connsiteY262" fmla="*/ 65235 h 89937"/>
                    <a:gd name="connsiteX263" fmla="*/ 275820 w 595955"/>
                    <a:gd name="connsiteY263" fmla="*/ 63700 h 89937"/>
                    <a:gd name="connsiteX264" fmla="*/ 279526 w 595955"/>
                    <a:gd name="connsiteY264" fmla="*/ 59608 h 89937"/>
                    <a:gd name="connsiteX265" fmla="*/ 281611 w 595955"/>
                    <a:gd name="connsiteY265" fmla="*/ 53878 h 89937"/>
                    <a:gd name="connsiteX266" fmla="*/ 282280 w 595955"/>
                    <a:gd name="connsiteY266" fmla="*/ 47483 h 89937"/>
                    <a:gd name="connsiteX267" fmla="*/ 330148 w 595955"/>
                    <a:gd name="connsiteY267" fmla="*/ 27224 h 89937"/>
                    <a:gd name="connsiteX268" fmla="*/ 330097 w 595955"/>
                    <a:gd name="connsiteY268" fmla="*/ 29117 h 89937"/>
                    <a:gd name="connsiteX269" fmla="*/ 329892 w 595955"/>
                    <a:gd name="connsiteY269" fmla="*/ 30319 h 89937"/>
                    <a:gd name="connsiteX270" fmla="*/ 329508 w 595955"/>
                    <a:gd name="connsiteY270" fmla="*/ 30984 h 89937"/>
                    <a:gd name="connsiteX271" fmla="*/ 328869 w 595955"/>
                    <a:gd name="connsiteY271" fmla="*/ 31214 h 89937"/>
                    <a:gd name="connsiteX272" fmla="*/ 327872 w 595955"/>
                    <a:gd name="connsiteY272" fmla="*/ 30984 h 89937"/>
                    <a:gd name="connsiteX273" fmla="*/ 326541 w 595955"/>
                    <a:gd name="connsiteY273" fmla="*/ 30524 h 89937"/>
                    <a:gd name="connsiteX274" fmla="*/ 324879 w 595955"/>
                    <a:gd name="connsiteY274" fmla="*/ 30089 h 89937"/>
                    <a:gd name="connsiteX275" fmla="*/ 322884 w 595955"/>
                    <a:gd name="connsiteY275" fmla="*/ 29884 h 89937"/>
                    <a:gd name="connsiteX276" fmla="*/ 320377 w 595955"/>
                    <a:gd name="connsiteY276" fmla="*/ 30396 h 89937"/>
                    <a:gd name="connsiteX277" fmla="*/ 317793 w 595955"/>
                    <a:gd name="connsiteY277" fmla="*/ 32084 h 89937"/>
                    <a:gd name="connsiteX278" fmla="*/ 314954 w 595955"/>
                    <a:gd name="connsiteY278" fmla="*/ 35205 h 89937"/>
                    <a:gd name="connsiteX279" fmla="*/ 311679 w 595955"/>
                    <a:gd name="connsiteY279" fmla="*/ 39963 h 89937"/>
                    <a:gd name="connsiteX280" fmla="*/ 311679 w 595955"/>
                    <a:gd name="connsiteY280" fmla="*/ 70249 h 89937"/>
                    <a:gd name="connsiteX281" fmla="*/ 311475 w 595955"/>
                    <a:gd name="connsiteY281" fmla="*/ 70939 h 89937"/>
                    <a:gd name="connsiteX282" fmla="*/ 310810 w 595955"/>
                    <a:gd name="connsiteY282" fmla="*/ 71425 h 89937"/>
                    <a:gd name="connsiteX283" fmla="*/ 309531 w 595955"/>
                    <a:gd name="connsiteY283" fmla="*/ 71732 h 89937"/>
                    <a:gd name="connsiteX284" fmla="*/ 307433 w 595955"/>
                    <a:gd name="connsiteY284" fmla="*/ 71835 h 89937"/>
                    <a:gd name="connsiteX285" fmla="*/ 305387 w 595955"/>
                    <a:gd name="connsiteY285" fmla="*/ 71732 h 89937"/>
                    <a:gd name="connsiteX286" fmla="*/ 304082 w 595955"/>
                    <a:gd name="connsiteY286" fmla="*/ 71425 h 89937"/>
                    <a:gd name="connsiteX287" fmla="*/ 303417 w 595955"/>
                    <a:gd name="connsiteY287" fmla="*/ 70939 h 89937"/>
                    <a:gd name="connsiteX288" fmla="*/ 303238 w 595955"/>
                    <a:gd name="connsiteY288" fmla="*/ 70249 h 89937"/>
                    <a:gd name="connsiteX289" fmla="*/ 303238 w 595955"/>
                    <a:gd name="connsiteY289" fmla="*/ 24206 h 89937"/>
                    <a:gd name="connsiteX290" fmla="*/ 303392 w 595955"/>
                    <a:gd name="connsiteY290" fmla="*/ 23515 h 89937"/>
                    <a:gd name="connsiteX291" fmla="*/ 304005 w 595955"/>
                    <a:gd name="connsiteY291" fmla="*/ 23003 h 89937"/>
                    <a:gd name="connsiteX292" fmla="*/ 305182 w 595955"/>
                    <a:gd name="connsiteY292" fmla="*/ 22696 h 89937"/>
                    <a:gd name="connsiteX293" fmla="*/ 307075 w 595955"/>
                    <a:gd name="connsiteY293" fmla="*/ 22620 h 89937"/>
                    <a:gd name="connsiteX294" fmla="*/ 308943 w 595955"/>
                    <a:gd name="connsiteY294" fmla="*/ 22696 h 89937"/>
                    <a:gd name="connsiteX295" fmla="*/ 310093 w 595955"/>
                    <a:gd name="connsiteY295" fmla="*/ 23003 h 89937"/>
                    <a:gd name="connsiteX296" fmla="*/ 310682 w 595955"/>
                    <a:gd name="connsiteY296" fmla="*/ 23515 h 89937"/>
                    <a:gd name="connsiteX297" fmla="*/ 310861 w 595955"/>
                    <a:gd name="connsiteY297" fmla="*/ 24206 h 89937"/>
                    <a:gd name="connsiteX298" fmla="*/ 310861 w 595955"/>
                    <a:gd name="connsiteY298" fmla="*/ 30907 h 89937"/>
                    <a:gd name="connsiteX299" fmla="*/ 314417 w 595955"/>
                    <a:gd name="connsiteY299" fmla="*/ 26405 h 89937"/>
                    <a:gd name="connsiteX300" fmla="*/ 317563 w 595955"/>
                    <a:gd name="connsiteY300" fmla="*/ 23668 h 89937"/>
                    <a:gd name="connsiteX301" fmla="*/ 320504 w 595955"/>
                    <a:gd name="connsiteY301" fmla="*/ 22287 h 89937"/>
                    <a:gd name="connsiteX302" fmla="*/ 323447 w 595955"/>
                    <a:gd name="connsiteY302" fmla="*/ 21903 h 89937"/>
                    <a:gd name="connsiteX303" fmla="*/ 324955 w 595955"/>
                    <a:gd name="connsiteY303" fmla="*/ 21980 h 89937"/>
                    <a:gd name="connsiteX304" fmla="*/ 326720 w 595955"/>
                    <a:gd name="connsiteY304" fmla="*/ 22261 h 89937"/>
                    <a:gd name="connsiteX305" fmla="*/ 328383 w 595955"/>
                    <a:gd name="connsiteY305" fmla="*/ 22722 h 89937"/>
                    <a:gd name="connsiteX306" fmla="*/ 329432 w 595955"/>
                    <a:gd name="connsiteY306" fmla="*/ 23233 h 89937"/>
                    <a:gd name="connsiteX307" fmla="*/ 329841 w 595955"/>
                    <a:gd name="connsiteY307" fmla="*/ 23719 h 89937"/>
                    <a:gd name="connsiteX308" fmla="*/ 330020 w 595955"/>
                    <a:gd name="connsiteY308" fmla="*/ 24308 h 89937"/>
                    <a:gd name="connsiteX309" fmla="*/ 330123 w 595955"/>
                    <a:gd name="connsiteY309" fmla="*/ 25357 h 89937"/>
                    <a:gd name="connsiteX310" fmla="*/ 330148 w 595955"/>
                    <a:gd name="connsiteY310" fmla="*/ 27224 h 89937"/>
                    <a:gd name="connsiteX311" fmla="*/ 380111 w 595955"/>
                    <a:gd name="connsiteY311" fmla="*/ 46716 h 89937"/>
                    <a:gd name="connsiteX312" fmla="*/ 378627 w 595955"/>
                    <a:gd name="connsiteY312" fmla="*/ 57075 h 89937"/>
                    <a:gd name="connsiteX313" fmla="*/ 374201 w 595955"/>
                    <a:gd name="connsiteY313" fmla="*/ 65235 h 89937"/>
                    <a:gd name="connsiteX314" fmla="*/ 366835 w 595955"/>
                    <a:gd name="connsiteY314" fmla="*/ 70581 h 89937"/>
                    <a:gd name="connsiteX315" fmla="*/ 356577 w 595955"/>
                    <a:gd name="connsiteY315" fmla="*/ 72500 h 89937"/>
                    <a:gd name="connsiteX316" fmla="*/ 346678 w 595955"/>
                    <a:gd name="connsiteY316" fmla="*/ 70812 h 89937"/>
                    <a:gd name="connsiteX317" fmla="*/ 339643 w 595955"/>
                    <a:gd name="connsiteY317" fmla="*/ 65900 h 89937"/>
                    <a:gd name="connsiteX318" fmla="*/ 335448 w 595955"/>
                    <a:gd name="connsiteY318" fmla="*/ 58073 h 89937"/>
                    <a:gd name="connsiteX319" fmla="*/ 334067 w 595955"/>
                    <a:gd name="connsiteY319" fmla="*/ 47636 h 89937"/>
                    <a:gd name="connsiteX320" fmla="*/ 335525 w 595955"/>
                    <a:gd name="connsiteY320" fmla="*/ 37277 h 89937"/>
                    <a:gd name="connsiteX321" fmla="*/ 339925 w 595955"/>
                    <a:gd name="connsiteY321" fmla="*/ 29117 h 89937"/>
                    <a:gd name="connsiteX322" fmla="*/ 347266 w 595955"/>
                    <a:gd name="connsiteY322" fmla="*/ 23796 h 89937"/>
                    <a:gd name="connsiteX323" fmla="*/ 357549 w 595955"/>
                    <a:gd name="connsiteY323" fmla="*/ 21903 h 89937"/>
                    <a:gd name="connsiteX324" fmla="*/ 367448 w 595955"/>
                    <a:gd name="connsiteY324" fmla="*/ 23592 h 89937"/>
                    <a:gd name="connsiteX325" fmla="*/ 374483 w 595955"/>
                    <a:gd name="connsiteY325" fmla="*/ 28503 h 89937"/>
                    <a:gd name="connsiteX326" fmla="*/ 378704 w 595955"/>
                    <a:gd name="connsiteY326" fmla="*/ 36330 h 89937"/>
                    <a:gd name="connsiteX327" fmla="*/ 380111 w 595955"/>
                    <a:gd name="connsiteY327" fmla="*/ 46716 h 89937"/>
                    <a:gd name="connsiteX328" fmla="*/ 371362 w 595955"/>
                    <a:gd name="connsiteY328" fmla="*/ 47278 h 89937"/>
                    <a:gd name="connsiteX329" fmla="*/ 370665 w 595955"/>
                    <a:gd name="connsiteY329" fmla="*/ 40218 h 89937"/>
                    <a:gd name="connsiteX330" fmla="*/ 368368 w 595955"/>
                    <a:gd name="connsiteY330" fmla="*/ 34386 h 89937"/>
                    <a:gd name="connsiteX331" fmla="*/ 364032 w 595955"/>
                    <a:gd name="connsiteY331" fmla="*/ 30421 h 89937"/>
                    <a:gd name="connsiteX332" fmla="*/ 357217 w 595955"/>
                    <a:gd name="connsiteY332" fmla="*/ 28963 h 89937"/>
                    <a:gd name="connsiteX333" fmla="*/ 350739 w 595955"/>
                    <a:gd name="connsiteY333" fmla="*/ 30293 h 89937"/>
                    <a:gd name="connsiteX334" fmla="*/ 346274 w 595955"/>
                    <a:gd name="connsiteY334" fmla="*/ 34054 h 89937"/>
                    <a:gd name="connsiteX335" fmla="*/ 343667 w 595955"/>
                    <a:gd name="connsiteY335" fmla="*/ 39809 h 89937"/>
                    <a:gd name="connsiteX336" fmla="*/ 342816 w 595955"/>
                    <a:gd name="connsiteY336" fmla="*/ 47074 h 89937"/>
                    <a:gd name="connsiteX337" fmla="*/ 343512 w 595955"/>
                    <a:gd name="connsiteY337" fmla="*/ 54185 h 89937"/>
                    <a:gd name="connsiteX338" fmla="*/ 345835 w 595955"/>
                    <a:gd name="connsiteY338" fmla="*/ 59991 h 89937"/>
                    <a:gd name="connsiteX339" fmla="*/ 350197 w 595955"/>
                    <a:gd name="connsiteY339" fmla="*/ 63931 h 89937"/>
                    <a:gd name="connsiteX340" fmla="*/ 357012 w 595955"/>
                    <a:gd name="connsiteY340" fmla="*/ 65389 h 89937"/>
                    <a:gd name="connsiteX341" fmla="*/ 363464 w 595955"/>
                    <a:gd name="connsiteY341" fmla="*/ 64059 h 89937"/>
                    <a:gd name="connsiteX342" fmla="*/ 367955 w 595955"/>
                    <a:gd name="connsiteY342" fmla="*/ 60324 h 89937"/>
                    <a:gd name="connsiteX343" fmla="*/ 370536 w 595955"/>
                    <a:gd name="connsiteY343" fmla="*/ 54594 h 89937"/>
                    <a:gd name="connsiteX344" fmla="*/ 371362 w 595955"/>
                    <a:gd name="connsiteY344" fmla="*/ 47278 h 89937"/>
                    <a:gd name="connsiteX345" fmla="*/ 430332 w 595955"/>
                    <a:gd name="connsiteY345" fmla="*/ 26303 h 89937"/>
                    <a:gd name="connsiteX346" fmla="*/ 429847 w 595955"/>
                    <a:gd name="connsiteY346" fmla="*/ 28887 h 89937"/>
                    <a:gd name="connsiteX347" fmla="*/ 428593 w 595955"/>
                    <a:gd name="connsiteY347" fmla="*/ 29680 h 89937"/>
                    <a:gd name="connsiteX348" fmla="*/ 421993 w 595955"/>
                    <a:gd name="connsiteY348" fmla="*/ 29680 h 89937"/>
                    <a:gd name="connsiteX349" fmla="*/ 424500 w 595955"/>
                    <a:gd name="connsiteY349" fmla="*/ 33747 h 89937"/>
                    <a:gd name="connsiteX350" fmla="*/ 425216 w 595955"/>
                    <a:gd name="connsiteY350" fmla="*/ 38377 h 89937"/>
                    <a:gd name="connsiteX351" fmla="*/ 423937 w 595955"/>
                    <a:gd name="connsiteY351" fmla="*/ 45437 h 89937"/>
                    <a:gd name="connsiteX352" fmla="*/ 420280 w 595955"/>
                    <a:gd name="connsiteY352" fmla="*/ 50629 h 89937"/>
                    <a:gd name="connsiteX353" fmla="*/ 414627 w 595955"/>
                    <a:gd name="connsiteY353" fmla="*/ 53878 h 89937"/>
                    <a:gd name="connsiteX354" fmla="*/ 407362 w 595955"/>
                    <a:gd name="connsiteY354" fmla="*/ 55003 h 89937"/>
                    <a:gd name="connsiteX355" fmla="*/ 402015 w 595955"/>
                    <a:gd name="connsiteY355" fmla="*/ 54262 h 89937"/>
                    <a:gd name="connsiteX356" fmla="*/ 398102 w 595955"/>
                    <a:gd name="connsiteY356" fmla="*/ 52394 h 89937"/>
                    <a:gd name="connsiteX357" fmla="*/ 396593 w 595955"/>
                    <a:gd name="connsiteY357" fmla="*/ 54492 h 89937"/>
                    <a:gd name="connsiteX358" fmla="*/ 396004 w 595955"/>
                    <a:gd name="connsiteY358" fmla="*/ 57203 h 89937"/>
                    <a:gd name="connsiteX359" fmla="*/ 397667 w 595955"/>
                    <a:gd name="connsiteY359" fmla="*/ 60170 h 89937"/>
                    <a:gd name="connsiteX360" fmla="*/ 402093 w 595955"/>
                    <a:gd name="connsiteY360" fmla="*/ 61449 h 89937"/>
                    <a:gd name="connsiteX361" fmla="*/ 414115 w 595955"/>
                    <a:gd name="connsiteY361" fmla="*/ 61961 h 89937"/>
                    <a:gd name="connsiteX362" fmla="*/ 420407 w 595955"/>
                    <a:gd name="connsiteY362" fmla="*/ 62907 h 89937"/>
                    <a:gd name="connsiteX363" fmla="*/ 425370 w 595955"/>
                    <a:gd name="connsiteY363" fmla="*/ 65312 h 89937"/>
                    <a:gd name="connsiteX364" fmla="*/ 428644 w 595955"/>
                    <a:gd name="connsiteY364" fmla="*/ 69149 h 89937"/>
                    <a:gd name="connsiteX365" fmla="*/ 429821 w 595955"/>
                    <a:gd name="connsiteY365" fmla="*/ 74444 h 89937"/>
                    <a:gd name="connsiteX366" fmla="*/ 428491 w 595955"/>
                    <a:gd name="connsiteY366" fmla="*/ 80481 h 89937"/>
                    <a:gd name="connsiteX367" fmla="*/ 424423 w 595955"/>
                    <a:gd name="connsiteY367" fmla="*/ 85520 h 89937"/>
                    <a:gd name="connsiteX368" fmla="*/ 417440 w 595955"/>
                    <a:gd name="connsiteY368" fmla="*/ 88948 h 89937"/>
                    <a:gd name="connsiteX369" fmla="*/ 407413 w 595955"/>
                    <a:gd name="connsiteY369" fmla="*/ 90201 h 89937"/>
                    <a:gd name="connsiteX370" fmla="*/ 397923 w 595955"/>
                    <a:gd name="connsiteY370" fmla="*/ 89254 h 89937"/>
                    <a:gd name="connsiteX371" fmla="*/ 391502 w 595955"/>
                    <a:gd name="connsiteY371" fmla="*/ 86671 h 89937"/>
                    <a:gd name="connsiteX372" fmla="*/ 387870 w 595955"/>
                    <a:gd name="connsiteY372" fmla="*/ 82757 h 89937"/>
                    <a:gd name="connsiteX373" fmla="*/ 386744 w 595955"/>
                    <a:gd name="connsiteY373" fmla="*/ 77820 h 89937"/>
                    <a:gd name="connsiteX374" fmla="*/ 387154 w 595955"/>
                    <a:gd name="connsiteY374" fmla="*/ 74546 h 89937"/>
                    <a:gd name="connsiteX375" fmla="*/ 388407 w 595955"/>
                    <a:gd name="connsiteY375" fmla="*/ 71528 h 89937"/>
                    <a:gd name="connsiteX376" fmla="*/ 390504 w 595955"/>
                    <a:gd name="connsiteY376" fmla="*/ 68791 h 89937"/>
                    <a:gd name="connsiteX377" fmla="*/ 393395 w 595955"/>
                    <a:gd name="connsiteY377" fmla="*/ 66207 h 89937"/>
                    <a:gd name="connsiteX378" fmla="*/ 389686 w 595955"/>
                    <a:gd name="connsiteY378" fmla="*/ 62984 h 89937"/>
                    <a:gd name="connsiteX379" fmla="*/ 388484 w 595955"/>
                    <a:gd name="connsiteY379" fmla="*/ 58789 h 89937"/>
                    <a:gd name="connsiteX380" fmla="*/ 389762 w 595955"/>
                    <a:gd name="connsiteY380" fmla="*/ 53213 h 89937"/>
                    <a:gd name="connsiteX381" fmla="*/ 392934 w 595955"/>
                    <a:gd name="connsiteY381" fmla="*/ 48813 h 89937"/>
                    <a:gd name="connsiteX382" fmla="*/ 390428 w 595955"/>
                    <a:gd name="connsiteY382" fmla="*/ 44541 h 89937"/>
                    <a:gd name="connsiteX383" fmla="*/ 389507 w 595955"/>
                    <a:gd name="connsiteY383" fmla="*/ 38786 h 89937"/>
                    <a:gd name="connsiteX384" fmla="*/ 390837 w 595955"/>
                    <a:gd name="connsiteY384" fmla="*/ 31726 h 89937"/>
                    <a:gd name="connsiteX385" fmla="*/ 394520 w 595955"/>
                    <a:gd name="connsiteY385" fmla="*/ 26457 h 89937"/>
                    <a:gd name="connsiteX386" fmla="*/ 400174 w 595955"/>
                    <a:gd name="connsiteY386" fmla="*/ 23157 h 89937"/>
                    <a:gd name="connsiteX387" fmla="*/ 407362 w 595955"/>
                    <a:gd name="connsiteY387" fmla="*/ 22006 h 89937"/>
                    <a:gd name="connsiteX388" fmla="*/ 411276 w 595955"/>
                    <a:gd name="connsiteY388" fmla="*/ 22236 h 89937"/>
                    <a:gd name="connsiteX389" fmla="*/ 414678 w 595955"/>
                    <a:gd name="connsiteY389" fmla="*/ 22875 h 89937"/>
                    <a:gd name="connsiteX390" fmla="*/ 428593 w 595955"/>
                    <a:gd name="connsiteY390" fmla="*/ 22875 h 89937"/>
                    <a:gd name="connsiteX391" fmla="*/ 429898 w 595955"/>
                    <a:gd name="connsiteY391" fmla="*/ 23719 h 89937"/>
                    <a:gd name="connsiteX392" fmla="*/ 430332 w 595955"/>
                    <a:gd name="connsiteY392" fmla="*/ 26303 h 89937"/>
                    <a:gd name="connsiteX393" fmla="*/ 417134 w 595955"/>
                    <a:gd name="connsiteY393" fmla="*/ 38428 h 89937"/>
                    <a:gd name="connsiteX394" fmla="*/ 414549 w 595955"/>
                    <a:gd name="connsiteY394" fmla="*/ 31086 h 89937"/>
                    <a:gd name="connsiteX395" fmla="*/ 407208 w 595955"/>
                    <a:gd name="connsiteY395" fmla="*/ 28452 h 89937"/>
                    <a:gd name="connsiteX396" fmla="*/ 402937 w 595955"/>
                    <a:gd name="connsiteY396" fmla="*/ 29270 h 89937"/>
                    <a:gd name="connsiteX397" fmla="*/ 399918 w 595955"/>
                    <a:gd name="connsiteY397" fmla="*/ 31521 h 89937"/>
                    <a:gd name="connsiteX398" fmla="*/ 398127 w 595955"/>
                    <a:gd name="connsiteY398" fmla="*/ 34821 h 89937"/>
                    <a:gd name="connsiteX399" fmla="*/ 397539 w 595955"/>
                    <a:gd name="connsiteY399" fmla="*/ 38735 h 89937"/>
                    <a:gd name="connsiteX400" fmla="*/ 400123 w 595955"/>
                    <a:gd name="connsiteY400" fmla="*/ 45897 h 89937"/>
                    <a:gd name="connsiteX401" fmla="*/ 407362 w 595955"/>
                    <a:gd name="connsiteY401" fmla="*/ 48506 h 89937"/>
                    <a:gd name="connsiteX402" fmla="*/ 411710 w 595955"/>
                    <a:gd name="connsiteY402" fmla="*/ 47713 h 89937"/>
                    <a:gd name="connsiteX403" fmla="*/ 414754 w 595955"/>
                    <a:gd name="connsiteY403" fmla="*/ 45513 h 89937"/>
                    <a:gd name="connsiteX404" fmla="*/ 416545 w 595955"/>
                    <a:gd name="connsiteY404" fmla="*/ 42265 h 89937"/>
                    <a:gd name="connsiteX405" fmla="*/ 417134 w 595955"/>
                    <a:gd name="connsiteY405" fmla="*/ 38428 h 89937"/>
                    <a:gd name="connsiteX406" fmla="*/ 421380 w 595955"/>
                    <a:gd name="connsiteY406" fmla="*/ 74904 h 89937"/>
                    <a:gd name="connsiteX407" fmla="*/ 418949 w 595955"/>
                    <a:gd name="connsiteY407" fmla="*/ 70326 h 89937"/>
                    <a:gd name="connsiteX408" fmla="*/ 412376 w 595955"/>
                    <a:gd name="connsiteY408" fmla="*/ 68612 h 89937"/>
                    <a:gd name="connsiteX409" fmla="*/ 400455 w 595955"/>
                    <a:gd name="connsiteY409" fmla="*/ 68202 h 89937"/>
                    <a:gd name="connsiteX410" fmla="*/ 397769 w 595955"/>
                    <a:gd name="connsiteY410" fmla="*/ 70632 h 89937"/>
                    <a:gd name="connsiteX411" fmla="*/ 396106 w 595955"/>
                    <a:gd name="connsiteY411" fmla="*/ 72832 h 89937"/>
                    <a:gd name="connsiteX412" fmla="*/ 395262 w 595955"/>
                    <a:gd name="connsiteY412" fmla="*/ 74904 h 89937"/>
                    <a:gd name="connsiteX413" fmla="*/ 395033 w 595955"/>
                    <a:gd name="connsiteY413" fmla="*/ 77002 h 89937"/>
                    <a:gd name="connsiteX414" fmla="*/ 398408 w 595955"/>
                    <a:gd name="connsiteY414" fmla="*/ 82041 h 89937"/>
                    <a:gd name="connsiteX415" fmla="*/ 407822 w 595955"/>
                    <a:gd name="connsiteY415" fmla="*/ 83755 h 89937"/>
                    <a:gd name="connsiteX416" fmla="*/ 414243 w 595955"/>
                    <a:gd name="connsiteY416" fmla="*/ 83013 h 89937"/>
                    <a:gd name="connsiteX417" fmla="*/ 418412 w 595955"/>
                    <a:gd name="connsiteY417" fmla="*/ 81043 h 89937"/>
                    <a:gd name="connsiteX418" fmla="*/ 420689 w 595955"/>
                    <a:gd name="connsiteY418" fmla="*/ 78230 h 89937"/>
                    <a:gd name="connsiteX419" fmla="*/ 421380 w 595955"/>
                    <a:gd name="connsiteY419" fmla="*/ 74904 h 89937"/>
                    <a:gd name="connsiteX420" fmla="*/ 467387 w 595955"/>
                    <a:gd name="connsiteY420" fmla="*/ 27224 h 89937"/>
                    <a:gd name="connsiteX421" fmla="*/ 467336 w 595955"/>
                    <a:gd name="connsiteY421" fmla="*/ 29117 h 89937"/>
                    <a:gd name="connsiteX422" fmla="*/ 467132 w 595955"/>
                    <a:gd name="connsiteY422" fmla="*/ 30319 h 89937"/>
                    <a:gd name="connsiteX423" fmla="*/ 466748 w 595955"/>
                    <a:gd name="connsiteY423" fmla="*/ 30984 h 89937"/>
                    <a:gd name="connsiteX424" fmla="*/ 466108 w 595955"/>
                    <a:gd name="connsiteY424" fmla="*/ 31214 h 89937"/>
                    <a:gd name="connsiteX425" fmla="*/ 465111 w 595955"/>
                    <a:gd name="connsiteY425" fmla="*/ 30984 h 89937"/>
                    <a:gd name="connsiteX426" fmla="*/ 463780 w 595955"/>
                    <a:gd name="connsiteY426" fmla="*/ 30524 h 89937"/>
                    <a:gd name="connsiteX427" fmla="*/ 462118 w 595955"/>
                    <a:gd name="connsiteY427" fmla="*/ 30089 h 89937"/>
                    <a:gd name="connsiteX428" fmla="*/ 460123 w 595955"/>
                    <a:gd name="connsiteY428" fmla="*/ 29884 h 89937"/>
                    <a:gd name="connsiteX429" fmla="*/ 457616 w 595955"/>
                    <a:gd name="connsiteY429" fmla="*/ 30396 h 89937"/>
                    <a:gd name="connsiteX430" fmla="*/ 455033 w 595955"/>
                    <a:gd name="connsiteY430" fmla="*/ 32084 h 89937"/>
                    <a:gd name="connsiteX431" fmla="*/ 452193 w 595955"/>
                    <a:gd name="connsiteY431" fmla="*/ 35205 h 89937"/>
                    <a:gd name="connsiteX432" fmla="*/ 448918 w 595955"/>
                    <a:gd name="connsiteY432" fmla="*/ 39963 h 89937"/>
                    <a:gd name="connsiteX433" fmla="*/ 448918 w 595955"/>
                    <a:gd name="connsiteY433" fmla="*/ 70249 h 89937"/>
                    <a:gd name="connsiteX434" fmla="*/ 448715 w 595955"/>
                    <a:gd name="connsiteY434" fmla="*/ 70939 h 89937"/>
                    <a:gd name="connsiteX435" fmla="*/ 448049 w 595955"/>
                    <a:gd name="connsiteY435" fmla="*/ 71425 h 89937"/>
                    <a:gd name="connsiteX436" fmla="*/ 446771 w 595955"/>
                    <a:gd name="connsiteY436" fmla="*/ 71732 h 89937"/>
                    <a:gd name="connsiteX437" fmla="*/ 444672 w 595955"/>
                    <a:gd name="connsiteY437" fmla="*/ 71835 h 89937"/>
                    <a:gd name="connsiteX438" fmla="*/ 442626 w 595955"/>
                    <a:gd name="connsiteY438" fmla="*/ 71732 h 89937"/>
                    <a:gd name="connsiteX439" fmla="*/ 441321 w 595955"/>
                    <a:gd name="connsiteY439" fmla="*/ 71425 h 89937"/>
                    <a:gd name="connsiteX440" fmla="*/ 440656 w 595955"/>
                    <a:gd name="connsiteY440" fmla="*/ 70939 h 89937"/>
                    <a:gd name="connsiteX441" fmla="*/ 440477 w 595955"/>
                    <a:gd name="connsiteY441" fmla="*/ 70249 h 89937"/>
                    <a:gd name="connsiteX442" fmla="*/ 440477 w 595955"/>
                    <a:gd name="connsiteY442" fmla="*/ 24206 h 89937"/>
                    <a:gd name="connsiteX443" fmla="*/ 440631 w 595955"/>
                    <a:gd name="connsiteY443" fmla="*/ 23515 h 89937"/>
                    <a:gd name="connsiteX444" fmla="*/ 441245 w 595955"/>
                    <a:gd name="connsiteY444" fmla="*/ 23003 h 89937"/>
                    <a:gd name="connsiteX445" fmla="*/ 442421 w 595955"/>
                    <a:gd name="connsiteY445" fmla="*/ 22696 h 89937"/>
                    <a:gd name="connsiteX446" fmla="*/ 444314 w 595955"/>
                    <a:gd name="connsiteY446" fmla="*/ 22620 h 89937"/>
                    <a:gd name="connsiteX447" fmla="*/ 446182 w 595955"/>
                    <a:gd name="connsiteY447" fmla="*/ 22696 h 89937"/>
                    <a:gd name="connsiteX448" fmla="*/ 447333 w 595955"/>
                    <a:gd name="connsiteY448" fmla="*/ 23003 h 89937"/>
                    <a:gd name="connsiteX449" fmla="*/ 447921 w 595955"/>
                    <a:gd name="connsiteY449" fmla="*/ 23515 h 89937"/>
                    <a:gd name="connsiteX450" fmla="*/ 448100 w 595955"/>
                    <a:gd name="connsiteY450" fmla="*/ 24206 h 89937"/>
                    <a:gd name="connsiteX451" fmla="*/ 448100 w 595955"/>
                    <a:gd name="connsiteY451" fmla="*/ 30907 h 89937"/>
                    <a:gd name="connsiteX452" fmla="*/ 451656 w 595955"/>
                    <a:gd name="connsiteY452" fmla="*/ 26405 h 89937"/>
                    <a:gd name="connsiteX453" fmla="*/ 454802 w 595955"/>
                    <a:gd name="connsiteY453" fmla="*/ 23668 h 89937"/>
                    <a:gd name="connsiteX454" fmla="*/ 457744 w 595955"/>
                    <a:gd name="connsiteY454" fmla="*/ 22287 h 89937"/>
                    <a:gd name="connsiteX455" fmla="*/ 460686 w 595955"/>
                    <a:gd name="connsiteY455" fmla="*/ 21903 h 89937"/>
                    <a:gd name="connsiteX456" fmla="*/ 462194 w 595955"/>
                    <a:gd name="connsiteY456" fmla="*/ 21980 h 89937"/>
                    <a:gd name="connsiteX457" fmla="*/ 463959 w 595955"/>
                    <a:gd name="connsiteY457" fmla="*/ 22261 h 89937"/>
                    <a:gd name="connsiteX458" fmla="*/ 465622 w 595955"/>
                    <a:gd name="connsiteY458" fmla="*/ 22722 h 89937"/>
                    <a:gd name="connsiteX459" fmla="*/ 466671 w 595955"/>
                    <a:gd name="connsiteY459" fmla="*/ 23233 h 89937"/>
                    <a:gd name="connsiteX460" fmla="*/ 467081 w 595955"/>
                    <a:gd name="connsiteY460" fmla="*/ 23719 h 89937"/>
                    <a:gd name="connsiteX461" fmla="*/ 467260 w 595955"/>
                    <a:gd name="connsiteY461" fmla="*/ 24308 h 89937"/>
                    <a:gd name="connsiteX462" fmla="*/ 467362 w 595955"/>
                    <a:gd name="connsiteY462" fmla="*/ 25357 h 89937"/>
                    <a:gd name="connsiteX463" fmla="*/ 467387 w 595955"/>
                    <a:gd name="connsiteY463" fmla="*/ 27224 h 89937"/>
                    <a:gd name="connsiteX464" fmla="*/ 514137 w 595955"/>
                    <a:gd name="connsiteY464" fmla="*/ 45232 h 89937"/>
                    <a:gd name="connsiteX465" fmla="*/ 513136 w 595955"/>
                    <a:gd name="connsiteY465" fmla="*/ 48071 h 89937"/>
                    <a:gd name="connsiteX466" fmla="*/ 510848 w 595955"/>
                    <a:gd name="connsiteY466" fmla="*/ 48915 h 89937"/>
                    <a:gd name="connsiteX467" fmla="*/ 480525 w 595955"/>
                    <a:gd name="connsiteY467" fmla="*/ 48915 h 89937"/>
                    <a:gd name="connsiteX468" fmla="*/ 481297 w 595955"/>
                    <a:gd name="connsiteY468" fmla="*/ 55822 h 89937"/>
                    <a:gd name="connsiteX469" fmla="*/ 483867 w 595955"/>
                    <a:gd name="connsiteY469" fmla="*/ 61091 h 89937"/>
                    <a:gd name="connsiteX470" fmla="*/ 488545 w 595955"/>
                    <a:gd name="connsiteY470" fmla="*/ 64468 h 89937"/>
                    <a:gd name="connsiteX471" fmla="*/ 495588 w 595955"/>
                    <a:gd name="connsiteY471" fmla="*/ 65644 h 89937"/>
                    <a:gd name="connsiteX472" fmla="*/ 501449 w 595955"/>
                    <a:gd name="connsiteY472" fmla="*/ 65107 h 89937"/>
                    <a:gd name="connsiteX473" fmla="*/ 505896 w 595955"/>
                    <a:gd name="connsiteY473" fmla="*/ 63905 h 89937"/>
                    <a:gd name="connsiteX474" fmla="*/ 508980 w 595955"/>
                    <a:gd name="connsiteY474" fmla="*/ 62703 h 89937"/>
                    <a:gd name="connsiteX475" fmla="*/ 510806 w 595955"/>
                    <a:gd name="connsiteY475" fmla="*/ 62166 h 89937"/>
                    <a:gd name="connsiteX476" fmla="*/ 511448 w 595955"/>
                    <a:gd name="connsiteY476" fmla="*/ 62345 h 89937"/>
                    <a:gd name="connsiteX477" fmla="*/ 511885 w 595955"/>
                    <a:gd name="connsiteY477" fmla="*/ 62882 h 89937"/>
                    <a:gd name="connsiteX478" fmla="*/ 512116 w 595955"/>
                    <a:gd name="connsiteY478" fmla="*/ 63879 h 89937"/>
                    <a:gd name="connsiteX479" fmla="*/ 512193 w 595955"/>
                    <a:gd name="connsiteY479" fmla="*/ 65440 h 89937"/>
                    <a:gd name="connsiteX480" fmla="*/ 512143 w 595955"/>
                    <a:gd name="connsiteY480" fmla="*/ 66591 h 89937"/>
                    <a:gd name="connsiteX481" fmla="*/ 512014 w 595955"/>
                    <a:gd name="connsiteY481" fmla="*/ 67461 h 89937"/>
                    <a:gd name="connsiteX482" fmla="*/ 511759 w 595955"/>
                    <a:gd name="connsiteY482" fmla="*/ 68151 h 89937"/>
                    <a:gd name="connsiteX483" fmla="*/ 511299 w 595955"/>
                    <a:gd name="connsiteY483" fmla="*/ 68740 h 89937"/>
                    <a:gd name="connsiteX484" fmla="*/ 509636 w 595955"/>
                    <a:gd name="connsiteY484" fmla="*/ 69660 h 89937"/>
                    <a:gd name="connsiteX485" fmla="*/ 506054 w 595955"/>
                    <a:gd name="connsiteY485" fmla="*/ 70914 h 89937"/>
                    <a:gd name="connsiteX486" fmla="*/ 500964 w 595955"/>
                    <a:gd name="connsiteY486" fmla="*/ 72014 h 89937"/>
                    <a:gd name="connsiteX487" fmla="*/ 494799 w 595955"/>
                    <a:gd name="connsiteY487" fmla="*/ 72500 h 89937"/>
                    <a:gd name="connsiteX488" fmla="*/ 484849 w 595955"/>
                    <a:gd name="connsiteY488" fmla="*/ 70914 h 89937"/>
                    <a:gd name="connsiteX489" fmla="*/ 477661 w 595955"/>
                    <a:gd name="connsiteY489" fmla="*/ 66207 h 89937"/>
                    <a:gd name="connsiteX490" fmla="*/ 473261 w 595955"/>
                    <a:gd name="connsiteY490" fmla="*/ 58380 h 89937"/>
                    <a:gd name="connsiteX491" fmla="*/ 471777 w 595955"/>
                    <a:gd name="connsiteY491" fmla="*/ 47432 h 89937"/>
                    <a:gd name="connsiteX492" fmla="*/ 473312 w 595955"/>
                    <a:gd name="connsiteY492" fmla="*/ 36765 h 89937"/>
                    <a:gd name="connsiteX493" fmla="*/ 477737 w 595955"/>
                    <a:gd name="connsiteY493" fmla="*/ 28733 h 89937"/>
                    <a:gd name="connsiteX494" fmla="*/ 484721 w 595955"/>
                    <a:gd name="connsiteY494" fmla="*/ 23668 h 89937"/>
                    <a:gd name="connsiteX495" fmla="*/ 493878 w 595955"/>
                    <a:gd name="connsiteY495" fmla="*/ 21903 h 89937"/>
                    <a:gd name="connsiteX496" fmla="*/ 503113 w 595955"/>
                    <a:gd name="connsiteY496" fmla="*/ 23643 h 89937"/>
                    <a:gd name="connsiteX497" fmla="*/ 509379 w 595955"/>
                    <a:gd name="connsiteY497" fmla="*/ 28324 h 89937"/>
                    <a:gd name="connsiteX498" fmla="*/ 512986 w 595955"/>
                    <a:gd name="connsiteY498" fmla="*/ 35230 h 89937"/>
                    <a:gd name="connsiteX499" fmla="*/ 514137 w 595955"/>
                    <a:gd name="connsiteY499" fmla="*/ 43697 h 89937"/>
                    <a:gd name="connsiteX500" fmla="*/ 505645 w 595955"/>
                    <a:gd name="connsiteY500" fmla="*/ 42725 h 89937"/>
                    <a:gd name="connsiteX501" fmla="*/ 502685 w 595955"/>
                    <a:gd name="connsiteY501" fmla="*/ 32289 h 89937"/>
                    <a:gd name="connsiteX502" fmla="*/ 493446 w 595955"/>
                    <a:gd name="connsiteY502" fmla="*/ 28503 h 89937"/>
                    <a:gd name="connsiteX503" fmla="*/ 487939 w 595955"/>
                    <a:gd name="connsiteY503" fmla="*/ 29680 h 89937"/>
                    <a:gd name="connsiteX504" fmla="*/ 483974 w 595955"/>
                    <a:gd name="connsiteY504" fmla="*/ 32800 h 89937"/>
                    <a:gd name="connsiteX505" fmla="*/ 481503 w 595955"/>
                    <a:gd name="connsiteY505" fmla="*/ 37328 h 89937"/>
                    <a:gd name="connsiteX506" fmla="*/ 480525 w 595955"/>
                    <a:gd name="connsiteY506" fmla="*/ 42725 h 89937"/>
                    <a:gd name="connsiteX507" fmla="*/ 555346 w 595955"/>
                    <a:gd name="connsiteY507" fmla="*/ 57715 h 89937"/>
                    <a:gd name="connsiteX508" fmla="*/ 554041 w 595955"/>
                    <a:gd name="connsiteY508" fmla="*/ 64007 h 89937"/>
                    <a:gd name="connsiteX509" fmla="*/ 550332 w 595955"/>
                    <a:gd name="connsiteY509" fmla="*/ 68663 h 89937"/>
                    <a:gd name="connsiteX510" fmla="*/ 544603 w 595955"/>
                    <a:gd name="connsiteY510" fmla="*/ 71528 h 89937"/>
                    <a:gd name="connsiteX511" fmla="*/ 537287 w 595955"/>
                    <a:gd name="connsiteY511" fmla="*/ 72500 h 89937"/>
                    <a:gd name="connsiteX512" fmla="*/ 532605 w 595955"/>
                    <a:gd name="connsiteY512" fmla="*/ 72116 h 89937"/>
                    <a:gd name="connsiteX513" fmla="*/ 528615 w 595955"/>
                    <a:gd name="connsiteY513" fmla="*/ 71144 h 89937"/>
                    <a:gd name="connsiteX514" fmla="*/ 525622 w 595955"/>
                    <a:gd name="connsiteY514" fmla="*/ 69916 h 89937"/>
                    <a:gd name="connsiteX515" fmla="*/ 523832 w 595955"/>
                    <a:gd name="connsiteY515" fmla="*/ 68765 h 89937"/>
                    <a:gd name="connsiteX516" fmla="*/ 523013 w 595955"/>
                    <a:gd name="connsiteY516" fmla="*/ 67333 h 89937"/>
                    <a:gd name="connsiteX517" fmla="*/ 522757 w 595955"/>
                    <a:gd name="connsiteY517" fmla="*/ 64826 h 89937"/>
                    <a:gd name="connsiteX518" fmla="*/ 522859 w 595955"/>
                    <a:gd name="connsiteY518" fmla="*/ 63189 h 89937"/>
                    <a:gd name="connsiteX519" fmla="*/ 523115 w 595955"/>
                    <a:gd name="connsiteY519" fmla="*/ 62114 h 89937"/>
                    <a:gd name="connsiteX520" fmla="*/ 523551 w 595955"/>
                    <a:gd name="connsiteY520" fmla="*/ 61526 h 89937"/>
                    <a:gd name="connsiteX521" fmla="*/ 524190 w 595955"/>
                    <a:gd name="connsiteY521" fmla="*/ 61347 h 89937"/>
                    <a:gd name="connsiteX522" fmla="*/ 525852 w 595955"/>
                    <a:gd name="connsiteY522" fmla="*/ 62038 h 89937"/>
                    <a:gd name="connsiteX523" fmla="*/ 528564 w 595955"/>
                    <a:gd name="connsiteY523" fmla="*/ 63547 h 89937"/>
                    <a:gd name="connsiteX524" fmla="*/ 532376 w 595955"/>
                    <a:gd name="connsiteY524" fmla="*/ 65056 h 89937"/>
                    <a:gd name="connsiteX525" fmla="*/ 537440 w 595955"/>
                    <a:gd name="connsiteY525" fmla="*/ 65747 h 89937"/>
                    <a:gd name="connsiteX526" fmla="*/ 541328 w 595955"/>
                    <a:gd name="connsiteY526" fmla="*/ 65286 h 89937"/>
                    <a:gd name="connsiteX527" fmla="*/ 544347 w 595955"/>
                    <a:gd name="connsiteY527" fmla="*/ 63931 h 89937"/>
                    <a:gd name="connsiteX528" fmla="*/ 546316 w 595955"/>
                    <a:gd name="connsiteY528" fmla="*/ 61654 h 89937"/>
                    <a:gd name="connsiteX529" fmla="*/ 547007 w 595955"/>
                    <a:gd name="connsiteY529" fmla="*/ 58380 h 89937"/>
                    <a:gd name="connsiteX530" fmla="*/ 546010 w 595955"/>
                    <a:gd name="connsiteY530" fmla="*/ 55106 h 89937"/>
                    <a:gd name="connsiteX531" fmla="*/ 543374 w 595955"/>
                    <a:gd name="connsiteY531" fmla="*/ 52752 h 89937"/>
                    <a:gd name="connsiteX532" fmla="*/ 539691 w 595955"/>
                    <a:gd name="connsiteY532" fmla="*/ 50936 h 89937"/>
                    <a:gd name="connsiteX533" fmla="*/ 535470 w 595955"/>
                    <a:gd name="connsiteY533" fmla="*/ 49273 h 89937"/>
                    <a:gd name="connsiteX534" fmla="*/ 531224 w 595955"/>
                    <a:gd name="connsiteY534" fmla="*/ 47304 h 89937"/>
                    <a:gd name="connsiteX535" fmla="*/ 527515 w 595955"/>
                    <a:gd name="connsiteY535" fmla="*/ 44618 h 89937"/>
                    <a:gd name="connsiteX536" fmla="*/ 524880 w 595955"/>
                    <a:gd name="connsiteY536" fmla="*/ 40832 h 89937"/>
                    <a:gd name="connsiteX537" fmla="*/ 523883 w 595955"/>
                    <a:gd name="connsiteY537" fmla="*/ 35563 h 89937"/>
                    <a:gd name="connsiteX538" fmla="*/ 524932 w 595955"/>
                    <a:gd name="connsiteY538" fmla="*/ 30370 h 89937"/>
                    <a:gd name="connsiteX539" fmla="*/ 528078 w 595955"/>
                    <a:gd name="connsiteY539" fmla="*/ 26022 h 89937"/>
                    <a:gd name="connsiteX540" fmla="*/ 533321 w 595955"/>
                    <a:gd name="connsiteY540" fmla="*/ 23029 h 89937"/>
                    <a:gd name="connsiteX541" fmla="*/ 540663 w 595955"/>
                    <a:gd name="connsiteY541" fmla="*/ 21903 h 89937"/>
                    <a:gd name="connsiteX542" fmla="*/ 544347 w 595955"/>
                    <a:gd name="connsiteY542" fmla="*/ 22210 h 89937"/>
                    <a:gd name="connsiteX543" fmla="*/ 547672 w 595955"/>
                    <a:gd name="connsiteY543" fmla="*/ 22978 h 89937"/>
                    <a:gd name="connsiteX544" fmla="*/ 550204 w 595955"/>
                    <a:gd name="connsiteY544" fmla="*/ 23975 h 89937"/>
                    <a:gd name="connsiteX545" fmla="*/ 551790 w 595955"/>
                    <a:gd name="connsiteY545" fmla="*/ 24922 h 89937"/>
                    <a:gd name="connsiteX546" fmla="*/ 552507 w 595955"/>
                    <a:gd name="connsiteY546" fmla="*/ 25638 h 89937"/>
                    <a:gd name="connsiteX547" fmla="*/ 552762 w 595955"/>
                    <a:gd name="connsiteY547" fmla="*/ 26329 h 89937"/>
                    <a:gd name="connsiteX548" fmla="*/ 552916 w 595955"/>
                    <a:gd name="connsiteY548" fmla="*/ 27275 h 89937"/>
                    <a:gd name="connsiteX549" fmla="*/ 552992 w 595955"/>
                    <a:gd name="connsiteY549" fmla="*/ 28656 h 89937"/>
                    <a:gd name="connsiteX550" fmla="*/ 552916 w 595955"/>
                    <a:gd name="connsiteY550" fmla="*/ 30166 h 89937"/>
                    <a:gd name="connsiteX551" fmla="*/ 552660 w 595955"/>
                    <a:gd name="connsiteY551" fmla="*/ 31214 h 89937"/>
                    <a:gd name="connsiteX552" fmla="*/ 552225 w 595955"/>
                    <a:gd name="connsiteY552" fmla="*/ 31803 h 89937"/>
                    <a:gd name="connsiteX553" fmla="*/ 551663 w 595955"/>
                    <a:gd name="connsiteY553" fmla="*/ 31982 h 89937"/>
                    <a:gd name="connsiteX554" fmla="*/ 550332 w 595955"/>
                    <a:gd name="connsiteY554" fmla="*/ 31419 h 89937"/>
                    <a:gd name="connsiteX555" fmla="*/ 548081 w 595955"/>
                    <a:gd name="connsiteY555" fmla="*/ 30217 h 89937"/>
                    <a:gd name="connsiteX556" fmla="*/ 544832 w 595955"/>
                    <a:gd name="connsiteY556" fmla="*/ 29014 h 89937"/>
                    <a:gd name="connsiteX557" fmla="*/ 540560 w 595955"/>
                    <a:gd name="connsiteY557" fmla="*/ 28452 h 89937"/>
                    <a:gd name="connsiteX558" fmla="*/ 536775 w 595955"/>
                    <a:gd name="connsiteY558" fmla="*/ 28938 h 89937"/>
                    <a:gd name="connsiteX559" fmla="*/ 534089 w 595955"/>
                    <a:gd name="connsiteY559" fmla="*/ 30319 h 89937"/>
                    <a:gd name="connsiteX560" fmla="*/ 532503 w 595955"/>
                    <a:gd name="connsiteY560" fmla="*/ 32442 h 89937"/>
                    <a:gd name="connsiteX561" fmla="*/ 531966 w 595955"/>
                    <a:gd name="connsiteY561" fmla="*/ 35102 h 89937"/>
                    <a:gd name="connsiteX562" fmla="*/ 532989 w 595955"/>
                    <a:gd name="connsiteY562" fmla="*/ 38453 h 89937"/>
                    <a:gd name="connsiteX563" fmla="*/ 535649 w 595955"/>
                    <a:gd name="connsiteY563" fmla="*/ 40832 h 89937"/>
                    <a:gd name="connsiteX564" fmla="*/ 539384 w 595955"/>
                    <a:gd name="connsiteY564" fmla="*/ 42674 h 89937"/>
                    <a:gd name="connsiteX565" fmla="*/ 543656 w 595955"/>
                    <a:gd name="connsiteY565" fmla="*/ 44362 h 89937"/>
                    <a:gd name="connsiteX566" fmla="*/ 547954 w 595955"/>
                    <a:gd name="connsiteY566" fmla="*/ 46306 h 89937"/>
                    <a:gd name="connsiteX567" fmla="*/ 551713 w 595955"/>
                    <a:gd name="connsiteY567" fmla="*/ 48915 h 89937"/>
                    <a:gd name="connsiteX568" fmla="*/ 554348 w 595955"/>
                    <a:gd name="connsiteY568" fmla="*/ 52599 h 89937"/>
                    <a:gd name="connsiteX569" fmla="*/ 555346 w 595955"/>
                    <a:gd name="connsiteY569" fmla="*/ 57715 h 89937"/>
                    <a:gd name="connsiteX570" fmla="*/ 596025 w 595955"/>
                    <a:gd name="connsiteY570" fmla="*/ 57715 h 89937"/>
                    <a:gd name="connsiteX571" fmla="*/ 594721 w 595955"/>
                    <a:gd name="connsiteY571" fmla="*/ 64007 h 89937"/>
                    <a:gd name="connsiteX572" fmla="*/ 591011 w 595955"/>
                    <a:gd name="connsiteY572" fmla="*/ 68663 h 89937"/>
                    <a:gd name="connsiteX573" fmla="*/ 585282 w 595955"/>
                    <a:gd name="connsiteY573" fmla="*/ 71528 h 89937"/>
                    <a:gd name="connsiteX574" fmla="*/ 577966 w 595955"/>
                    <a:gd name="connsiteY574" fmla="*/ 72500 h 89937"/>
                    <a:gd name="connsiteX575" fmla="*/ 573285 w 595955"/>
                    <a:gd name="connsiteY575" fmla="*/ 72116 h 89937"/>
                    <a:gd name="connsiteX576" fmla="*/ 569294 w 595955"/>
                    <a:gd name="connsiteY576" fmla="*/ 71144 h 89937"/>
                    <a:gd name="connsiteX577" fmla="*/ 566302 w 595955"/>
                    <a:gd name="connsiteY577" fmla="*/ 69916 h 89937"/>
                    <a:gd name="connsiteX578" fmla="*/ 564511 w 595955"/>
                    <a:gd name="connsiteY578" fmla="*/ 68765 h 89937"/>
                    <a:gd name="connsiteX579" fmla="*/ 563693 w 595955"/>
                    <a:gd name="connsiteY579" fmla="*/ 67333 h 89937"/>
                    <a:gd name="connsiteX580" fmla="*/ 563437 w 595955"/>
                    <a:gd name="connsiteY580" fmla="*/ 64826 h 89937"/>
                    <a:gd name="connsiteX581" fmla="*/ 563539 w 595955"/>
                    <a:gd name="connsiteY581" fmla="*/ 63189 h 89937"/>
                    <a:gd name="connsiteX582" fmla="*/ 563795 w 595955"/>
                    <a:gd name="connsiteY582" fmla="*/ 62114 h 89937"/>
                    <a:gd name="connsiteX583" fmla="*/ 564230 w 595955"/>
                    <a:gd name="connsiteY583" fmla="*/ 61526 h 89937"/>
                    <a:gd name="connsiteX584" fmla="*/ 564869 w 595955"/>
                    <a:gd name="connsiteY584" fmla="*/ 61347 h 89937"/>
                    <a:gd name="connsiteX585" fmla="*/ 566532 w 595955"/>
                    <a:gd name="connsiteY585" fmla="*/ 62038 h 89937"/>
                    <a:gd name="connsiteX586" fmla="*/ 569243 w 595955"/>
                    <a:gd name="connsiteY586" fmla="*/ 63547 h 89937"/>
                    <a:gd name="connsiteX587" fmla="*/ 573055 w 595955"/>
                    <a:gd name="connsiteY587" fmla="*/ 65056 h 89937"/>
                    <a:gd name="connsiteX588" fmla="*/ 578119 w 595955"/>
                    <a:gd name="connsiteY588" fmla="*/ 65747 h 89937"/>
                    <a:gd name="connsiteX589" fmla="*/ 582007 w 595955"/>
                    <a:gd name="connsiteY589" fmla="*/ 65286 h 89937"/>
                    <a:gd name="connsiteX590" fmla="*/ 585026 w 595955"/>
                    <a:gd name="connsiteY590" fmla="*/ 63931 h 89937"/>
                    <a:gd name="connsiteX591" fmla="*/ 586996 w 595955"/>
                    <a:gd name="connsiteY591" fmla="*/ 61654 h 89937"/>
                    <a:gd name="connsiteX592" fmla="*/ 587686 w 595955"/>
                    <a:gd name="connsiteY592" fmla="*/ 58380 h 89937"/>
                    <a:gd name="connsiteX593" fmla="*/ 586689 w 595955"/>
                    <a:gd name="connsiteY593" fmla="*/ 55106 h 89937"/>
                    <a:gd name="connsiteX594" fmla="*/ 584054 w 595955"/>
                    <a:gd name="connsiteY594" fmla="*/ 52752 h 89937"/>
                    <a:gd name="connsiteX595" fmla="*/ 580371 w 595955"/>
                    <a:gd name="connsiteY595" fmla="*/ 50936 h 89937"/>
                    <a:gd name="connsiteX596" fmla="*/ 576150 w 595955"/>
                    <a:gd name="connsiteY596" fmla="*/ 49273 h 89937"/>
                    <a:gd name="connsiteX597" fmla="*/ 571903 w 595955"/>
                    <a:gd name="connsiteY597" fmla="*/ 47304 h 89937"/>
                    <a:gd name="connsiteX598" fmla="*/ 568194 w 595955"/>
                    <a:gd name="connsiteY598" fmla="*/ 44618 h 89937"/>
                    <a:gd name="connsiteX599" fmla="*/ 565560 w 595955"/>
                    <a:gd name="connsiteY599" fmla="*/ 40832 h 89937"/>
                    <a:gd name="connsiteX600" fmla="*/ 564562 w 595955"/>
                    <a:gd name="connsiteY600" fmla="*/ 35563 h 89937"/>
                    <a:gd name="connsiteX601" fmla="*/ 565611 w 595955"/>
                    <a:gd name="connsiteY601" fmla="*/ 30370 h 89937"/>
                    <a:gd name="connsiteX602" fmla="*/ 568757 w 595955"/>
                    <a:gd name="connsiteY602" fmla="*/ 26022 h 89937"/>
                    <a:gd name="connsiteX603" fmla="*/ 574002 w 595955"/>
                    <a:gd name="connsiteY603" fmla="*/ 23029 h 89937"/>
                    <a:gd name="connsiteX604" fmla="*/ 581343 w 595955"/>
                    <a:gd name="connsiteY604" fmla="*/ 21903 h 89937"/>
                    <a:gd name="connsiteX605" fmla="*/ 585026 w 595955"/>
                    <a:gd name="connsiteY605" fmla="*/ 22210 h 89937"/>
                    <a:gd name="connsiteX606" fmla="*/ 588352 w 595955"/>
                    <a:gd name="connsiteY606" fmla="*/ 22978 h 89937"/>
                    <a:gd name="connsiteX607" fmla="*/ 590884 w 595955"/>
                    <a:gd name="connsiteY607" fmla="*/ 23975 h 89937"/>
                    <a:gd name="connsiteX608" fmla="*/ 592470 w 595955"/>
                    <a:gd name="connsiteY608" fmla="*/ 24922 h 89937"/>
                    <a:gd name="connsiteX609" fmla="*/ 593186 w 595955"/>
                    <a:gd name="connsiteY609" fmla="*/ 25638 h 89937"/>
                    <a:gd name="connsiteX610" fmla="*/ 593442 w 595955"/>
                    <a:gd name="connsiteY610" fmla="*/ 26329 h 89937"/>
                    <a:gd name="connsiteX611" fmla="*/ 593596 w 595955"/>
                    <a:gd name="connsiteY611" fmla="*/ 27275 h 89937"/>
                    <a:gd name="connsiteX612" fmla="*/ 593672 w 595955"/>
                    <a:gd name="connsiteY612" fmla="*/ 28656 h 89937"/>
                    <a:gd name="connsiteX613" fmla="*/ 593596 w 595955"/>
                    <a:gd name="connsiteY613" fmla="*/ 30166 h 89937"/>
                    <a:gd name="connsiteX614" fmla="*/ 593339 w 595955"/>
                    <a:gd name="connsiteY614" fmla="*/ 31214 h 89937"/>
                    <a:gd name="connsiteX615" fmla="*/ 592905 w 595955"/>
                    <a:gd name="connsiteY615" fmla="*/ 31803 h 89937"/>
                    <a:gd name="connsiteX616" fmla="*/ 592342 w 595955"/>
                    <a:gd name="connsiteY616" fmla="*/ 31982 h 89937"/>
                    <a:gd name="connsiteX617" fmla="*/ 591011 w 595955"/>
                    <a:gd name="connsiteY617" fmla="*/ 31419 h 89937"/>
                    <a:gd name="connsiteX618" fmla="*/ 588761 w 595955"/>
                    <a:gd name="connsiteY618" fmla="*/ 30217 h 89937"/>
                    <a:gd name="connsiteX619" fmla="*/ 585513 w 595955"/>
                    <a:gd name="connsiteY619" fmla="*/ 29014 h 89937"/>
                    <a:gd name="connsiteX620" fmla="*/ 581241 w 595955"/>
                    <a:gd name="connsiteY620" fmla="*/ 28452 h 89937"/>
                    <a:gd name="connsiteX621" fmla="*/ 577455 w 595955"/>
                    <a:gd name="connsiteY621" fmla="*/ 28938 h 89937"/>
                    <a:gd name="connsiteX622" fmla="*/ 574768 w 595955"/>
                    <a:gd name="connsiteY622" fmla="*/ 30319 h 89937"/>
                    <a:gd name="connsiteX623" fmla="*/ 573183 w 595955"/>
                    <a:gd name="connsiteY623" fmla="*/ 32442 h 89937"/>
                    <a:gd name="connsiteX624" fmla="*/ 572645 w 595955"/>
                    <a:gd name="connsiteY624" fmla="*/ 35102 h 89937"/>
                    <a:gd name="connsiteX625" fmla="*/ 573668 w 595955"/>
                    <a:gd name="connsiteY625" fmla="*/ 38453 h 89937"/>
                    <a:gd name="connsiteX626" fmla="*/ 576329 w 595955"/>
                    <a:gd name="connsiteY626" fmla="*/ 40832 h 89937"/>
                    <a:gd name="connsiteX627" fmla="*/ 580063 w 595955"/>
                    <a:gd name="connsiteY627" fmla="*/ 42674 h 89937"/>
                    <a:gd name="connsiteX628" fmla="*/ 584335 w 595955"/>
                    <a:gd name="connsiteY628" fmla="*/ 44362 h 89937"/>
                    <a:gd name="connsiteX629" fmla="*/ 588633 w 595955"/>
                    <a:gd name="connsiteY629" fmla="*/ 46306 h 89937"/>
                    <a:gd name="connsiteX630" fmla="*/ 592394 w 595955"/>
                    <a:gd name="connsiteY630" fmla="*/ 48915 h 89937"/>
                    <a:gd name="connsiteX631" fmla="*/ 595028 w 595955"/>
                    <a:gd name="connsiteY631" fmla="*/ 52599 h 89937"/>
                    <a:gd name="connsiteX632" fmla="*/ 596025 w 595955"/>
                    <a:gd name="connsiteY632" fmla="*/ 57715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Lst>
                  <a:rect l="l" t="t" r="r" b="b"/>
                  <a:pathLst>
                    <a:path w="595955" h="89937">
                      <a:moveTo>
                        <a:pt x="49592" y="9114"/>
                      </a:moveTo>
                      <a:cubicBezTo>
                        <a:pt x="49592" y="9762"/>
                        <a:pt x="49558" y="10324"/>
                        <a:pt x="49490" y="10802"/>
                      </a:cubicBezTo>
                      <a:cubicBezTo>
                        <a:pt x="49422" y="11279"/>
                        <a:pt x="49311" y="11663"/>
                        <a:pt x="49157" y="11953"/>
                      </a:cubicBezTo>
                      <a:cubicBezTo>
                        <a:pt x="49004" y="12243"/>
                        <a:pt x="48816" y="12456"/>
                        <a:pt x="48595" y="12592"/>
                      </a:cubicBezTo>
                      <a:cubicBezTo>
                        <a:pt x="48373" y="12729"/>
                        <a:pt x="48126" y="12797"/>
                        <a:pt x="47853" y="12797"/>
                      </a:cubicBezTo>
                      <a:lnTo>
                        <a:pt x="29231" y="12797"/>
                      </a:lnTo>
                      <a:lnTo>
                        <a:pt x="29231" y="70198"/>
                      </a:lnTo>
                      <a:cubicBezTo>
                        <a:pt x="29231" y="70470"/>
                        <a:pt x="29162" y="70709"/>
                        <a:pt x="29026" y="70914"/>
                      </a:cubicBezTo>
                      <a:cubicBezTo>
                        <a:pt x="28890" y="71118"/>
                        <a:pt x="28651" y="71281"/>
                        <a:pt x="28310" y="71400"/>
                      </a:cubicBezTo>
                      <a:cubicBezTo>
                        <a:pt x="27969" y="71519"/>
                        <a:pt x="27517" y="71622"/>
                        <a:pt x="26954" y="71707"/>
                      </a:cubicBezTo>
                      <a:cubicBezTo>
                        <a:pt x="26391" y="71792"/>
                        <a:pt x="25684" y="71835"/>
                        <a:pt x="24831" y="71835"/>
                      </a:cubicBezTo>
                      <a:cubicBezTo>
                        <a:pt x="24012" y="71835"/>
                        <a:pt x="23313" y="71792"/>
                        <a:pt x="22733" y="71707"/>
                      </a:cubicBezTo>
                      <a:cubicBezTo>
                        <a:pt x="22154" y="71622"/>
                        <a:pt x="21693" y="71519"/>
                        <a:pt x="21352" y="71400"/>
                      </a:cubicBezTo>
                      <a:cubicBezTo>
                        <a:pt x="21011" y="71281"/>
                        <a:pt x="20772" y="71118"/>
                        <a:pt x="20636" y="70914"/>
                      </a:cubicBezTo>
                      <a:cubicBezTo>
                        <a:pt x="20499" y="70709"/>
                        <a:pt x="20431" y="70470"/>
                        <a:pt x="20431" y="70198"/>
                      </a:cubicBezTo>
                      <a:lnTo>
                        <a:pt x="20431" y="12797"/>
                      </a:lnTo>
                      <a:lnTo>
                        <a:pt x="1809" y="12797"/>
                      </a:lnTo>
                      <a:cubicBezTo>
                        <a:pt x="1536" y="12797"/>
                        <a:pt x="1289" y="12729"/>
                        <a:pt x="1067" y="12592"/>
                      </a:cubicBezTo>
                      <a:cubicBezTo>
                        <a:pt x="846" y="12456"/>
                        <a:pt x="666" y="12243"/>
                        <a:pt x="530" y="11953"/>
                      </a:cubicBezTo>
                      <a:cubicBezTo>
                        <a:pt x="394" y="11663"/>
                        <a:pt x="283" y="11279"/>
                        <a:pt x="198" y="10802"/>
                      </a:cubicBezTo>
                      <a:cubicBezTo>
                        <a:pt x="112" y="10324"/>
                        <a:pt x="70" y="9762"/>
                        <a:pt x="70" y="9114"/>
                      </a:cubicBezTo>
                      <a:cubicBezTo>
                        <a:pt x="70" y="8465"/>
                        <a:pt x="112" y="7894"/>
                        <a:pt x="198" y="7400"/>
                      </a:cubicBezTo>
                      <a:cubicBezTo>
                        <a:pt x="283" y="6905"/>
                        <a:pt x="394" y="6504"/>
                        <a:pt x="530" y="6197"/>
                      </a:cubicBezTo>
                      <a:cubicBezTo>
                        <a:pt x="666" y="5891"/>
                        <a:pt x="846" y="5669"/>
                        <a:pt x="1067" y="5532"/>
                      </a:cubicBezTo>
                      <a:cubicBezTo>
                        <a:pt x="1289" y="5396"/>
                        <a:pt x="1536" y="5328"/>
                        <a:pt x="1809" y="5328"/>
                      </a:cubicBezTo>
                      <a:lnTo>
                        <a:pt x="47853" y="5328"/>
                      </a:lnTo>
                      <a:cubicBezTo>
                        <a:pt x="48126" y="5328"/>
                        <a:pt x="48373" y="5396"/>
                        <a:pt x="48595" y="5532"/>
                      </a:cubicBezTo>
                      <a:cubicBezTo>
                        <a:pt x="48816" y="5669"/>
                        <a:pt x="49004" y="5891"/>
                        <a:pt x="49157" y="6197"/>
                      </a:cubicBezTo>
                      <a:cubicBezTo>
                        <a:pt x="49311" y="6504"/>
                        <a:pt x="49422" y="6905"/>
                        <a:pt x="49490" y="7400"/>
                      </a:cubicBezTo>
                      <a:cubicBezTo>
                        <a:pt x="49558" y="7894"/>
                        <a:pt x="49592" y="8465"/>
                        <a:pt x="49592" y="9114"/>
                      </a:cubicBezTo>
                      <a:close/>
                      <a:moveTo>
                        <a:pt x="78252" y="27224"/>
                      </a:moveTo>
                      <a:cubicBezTo>
                        <a:pt x="78252" y="27974"/>
                        <a:pt x="78234" y="28605"/>
                        <a:pt x="78200" y="29117"/>
                      </a:cubicBezTo>
                      <a:cubicBezTo>
                        <a:pt x="78166" y="29628"/>
                        <a:pt x="78098" y="30029"/>
                        <a:pt x="77996" y="30319"/>
                      </a:cubicBezTo>
                      <a:cubicBezTo>
                        <a:pt x="77893" y="30609"/>
                        <a:pt x="77765" y="30831"/>
                        <a:pt x="77612" y="30984"/>
                      </a:cubicBezTo>
                      <a:cubicBezTo>
                        <a:pt x="77459" y="31138"/>
                        <a:pt x="77245" y="31214"/>
                        <a:pt x="76973" y="31214"/>
                      </a:cubicBezTo>
                      <a:cubicBezTo>
                        <a:pt x="76700" y="31214"/>
                        <a:pt x="76367" y="31138"/>
                        <a:pt x="75975" y="30984"/>
                      </a:cubicBezTo>
                      <a:cubicBezTo>
                        <a:pt x="75583" y="30831"/>
                        <a:pt x="75139" y="30677"/>
                        <a:pt x="74645" y="30524"/>
                      </a:cubicBezTo>
                      <a:cubicBezTo>
                        <a:pt x="74150" y="30370"/>
                        <a:pt x="73596" y="30225"/>
                        <a:pt x="72982" y="30089"/>
                      </a:cubicBezTo>
                      <a:cubicBezTo>
                        <a:pt x="72368" y="29952"/>
                        <a:pt x="71703" y="29884"/>
                        <a:pt x="70987" y="29884"/>
                      </a:cubicBezTo>
                      <a:cubicBezTo>
                        <a:pt x="70134" y="29884"/>
                        <a:pt x="69299" y="30055"/>
                        <a:pt x="68480" y="30396"/>
                      </a:cubicBezTo>
                      <a:cubicBezTo>
                        <a:pt x="67661" y="30737"/>
                        <a:pt x="66800" y="31300"/>
                        <a:pt x="65896" y="32084"/>
                      </a:cubicBezTo>
                      <a:cubicBezTo>
                        <a:pt x="64993" y="32868"/>
                        <a:pt x="64046" y="33909"/>
                        <a:pt x="63057" y="35205"/>
                      </a:cubicBezTo>
                      <a:cubicBezTo>
                        <a:pt x="62068" y="36501"/>
                        <a:pt x="60977" y="38087"/>
                        <a:pt x="59783" y="39963"/>
                      </a:cubicBezTo>
                      <a:lnTo>
                        <a:pt x="59783" y="70249"/>
                      </a:lnTo>
                      <a:cubicBezTo>
                        <a:pt x="59783" y="70522"/>
                        <a:pt x="59715" y="70752"/>
                        <a:pt x="59578" y="70939"/>
                      </a:cubicBezTo>
                      <a:cubicBezTo>
                        <a:pt x="59442" y="71127"/>
                        <a:pt x="59220" y="71289"/>
                        <a:pt x="58913" y="71425"/>
                      </a:cubicBezTo>
                      <a:cubicBezTo>
                        <a:pt x="58606" y="71562"/>
                        <a:pt x="58180" y="71664"/>
                        <a:pt x="57634" y="71732"/>
                      </a:cubicBezTo>
                      <a:cubicBezTo>
                        <a:pt x="57089" y="71801"/>
                        <a:pt x="56389" y="71835"/>
                        <a:pt x="55537" y="71835"/>
                      </a:cubicBezTo>
                      <a:cubicBezTo>
                        <a:pt x="54718" y="71835"/>
                        <a:pt x="54036" y="71801"/>
                        <a:pt x="53490" y="71732"/>
                      </a:cubicBezTo>
                      <a:cubicBezTo>
                        <a:pt x="52945" y="71664"/>
                        <a:pt x="52510" y="71562"/>
                        <a:pt x="52186" y="71425"/>
                      </a:cubicBezTo>
                      <a:cubicBezTo>
                        <a:pt x="51862" y="71289"/>
                        <a:pt x="51640" y="71127"/>
                        <a:pt x="51521" y="70939"/>
                      </a:cubicBezTo>
                      <a:cubicBezTo>
                        <a:pt x="51401" y="70752"/>
                        <a:pt x="51341" y="70522"/>
                        <a:pt x="51341" y="70249"/>
                      </a:cubicBezTo>
                      <a:lnTo>
                        <a:pt x="51341" y="24206"/>
                      </a:lnTo>
                      <a:cubicBezTo>
                        <a:pt x="51341" y="23933"/>
                        <a:pt x="51393" y="23702"/>
                        <a:pt x="51495" y="23515"/>
                      </a:cubicBezTo>
                      <a:cubicBezTo>
                        <a:pt x="51597" y="23327"/>
                        <a:pt x="51802" y="23157"/>
                        <a:pt x="52109" y="23003"/>
                      </a:cubicBezTo>
                      <a:cubicBezTo>
                        <a:pt x="52416" y="22850"/>
                        <a:pt x="52808" y="22747"/>
                        <a:pt x="53286" y="22696"/>
                      </a:cubicBezTo>
                      <a:cubicBezTo>
                        <a:pt x="53763" y="22645"/>
                        <a:pt x="54394" y="22620"/>
                        <a:pt x="55179" y="22620"/>
                      </a:cubicBezTo>
                      <a:cubicBezTo>
                        <a:pt x="55929" y="22620"/>
                        <a:pt x="56551" y="22645"/>
                        <a:pt x="57046" y="22696"/>
                      </a:cubicBezTo>
                      <a:cubicBezTo>
                        <a:pt x="57540" y="22747"/>
                        <a:pt x="57924" y="22850"/>
                        <a:pt x="58197" y="23003"/>
                      </a:cubicBezTo>
                      <a:cubicBezTo>
                        <a:pt x="58470" y="23157"/>
                        <a:pt x="58666" y="23327"/>
                        <a:pt x="58785" y="23515"/>
                      </a:cubicBezTo>
                      <a:cubicBezTo>
                        <a:pt x="58905" y="23702"/>
                        <a:pt x="58964" y="23933"/>
                        <a:pt x="58964" y="24206"/>
                      </a:cubicBezTo>
                      <a:lnTo>
                        <a:pt x="58964" y="30907"/>
                      </a:lnTo>
                      <a:cubicBezTo>
                        <a:pt x="60226" y="29066"/>
                        <a:pt x="61411" y="27565"/>
                        <a:pt x="62520" y="26405"/>
                      </a:cubicBezTo>
                      <a:cubicBezTo>
                        <a:pt x="63628" y="25246"/>
                        <a:pt x="64677" y="24333"/>
                        <a:pt x="65666" y="23668"/>
                      </a:cubicBezTo>
                      <a:cubicBezTo>
                        <a:pt x="66655" y="23003"/>
                        <a:pt x="67636" y="22543"/>
                        <a:pt x="68608" y="22287"/>
                      </a:cubicBezTo>
                      <a:cubicBezTo>
                        <a:pt x="69580" y="22031"/>
                        <a:pt x="70560" y="21903"/>
                        <a:pt x="71550" y="21903"/>
                      </a:cubicBezTo>
                      <a:cubicBezTo>
                        <a:pt x="71993" y="21903"/>
                        <a:pt x="72496" y="21929"/>
                        <a:pt x="73059" y="21980"/>
                      </a:cubicBezTo>
                      <a:cubicBezTo>
                        <a:pt x="73622" y="22031"/>
                        <a:pt x="74210" y="22125"/>
                        <a:pt x="74824" y="22261"/>
                      </a:cubicBezTo>
                      <a:cubicBezTo>
                        <a:pt x="75438" y="22398"/>
                        <a:pt x="75992" y="22551"/>
                        <a:pt x="76487" y="22722"/>
                      </a:cubicBezTo>
                      <a:cubicBezTo>
                        <a:pt x="76981" y="22892"/>
                        <a:pt x="77331" y="23063"/>
                        <a:pt x="77535" y="23233"/>
                      </a:cubicBezTo>
                      <a:cubicBezTo>
                        <a:pt x="77740" y="23404"/>
                        <a:pt x="77876" y="23566"/>
                        <a:pt x="77945" y="23719"/>
                      </a:cubicBezTo>
                      <a:cubicBezTo>
                        <a:pt x="78013" y="23873"/>
                        <a:pt x="78072" y="24069"/>
                        <a:pt x="78124" y="24308"/>
                      </a:cubicBezTo>
                      <a:cubicBezTo>
                        <a:pt x="78175" y="24547"/>
                        <a:pt x="78209" y="24896"/>
                        <a:pt x="78226" y="25357"/>
                      </a:cubicBezTo>
                      <a:cubicBezTo>
                        <a:pt x="78243" y="25817"/>
                        <a:pt x="78252" y="26439"/>
                        <a:pt x="78252" y="27224"/>
                      </a:cubicBezTo>
                      <a:close/>
                      <a:moveTo>
                        <a:pt x="119643" y="70300"/>
                      </a:moveTo>
                      <a:cubicBezTo>
                        <a:pt x="119643" y="70709"/>
                        <a:pt x="119507" y="71016"/>
                        <a:pt x="119233" y="71221"/>
                      </a:cubicBezTo>
                      <a:cubicBezTo>
                        <a:pt x="118961" y="71425"/>
                        <a:pt x="118586" y="71579"/>
                        <a:pt x="118109" y="71681"/>
                      </a:cubicBezTo>
                      <a:cubicBezTo>
                        <a:pt x="117630" y="71784"/>
                        <a:pt x="116931" y="71835"/>
                        <a:pt x="116011" y="71835"/>
                      </a:cubicBezTo>
                      <a:cubicBezTo>
                        <a:pt x="115124" y="71835"/>
                        <a:pt x="114417" y="71784"/>
                        <a:pt x="113888" y="71681"/>
                      </a:cubicBezTo>
                      <a:cubicBezTo>
                        <a:pt x="113359" y="71579"/>
                        <a:pt x="112975" y="71425"/>
                        <a:pt x="112736" y="71221"/>
                      </a:cubicBezTo>
                      <a:cubicBezTo>
                        <a:pt x="112497" y="71016"/>
                        <a:pt x="112378" y="70709"/>
                        <a:pt x="112378" y="70300"/>
                      </a:cubicBezTo>
                      <a:lnTo>
                        <a:pt x="112378" y="65696"/>
                      </a:lnTo>
                      <a:cubicBezTo>
                        <a:pt x="110367" y="67844"/>
                        <a:pt x="108123" y="69516"/>
                        <a:pt x="105651" y="70709"/>
                      </a:cubicBezTo>
                      <a:cubicBezTo>
                        <a:pt x="103178" y="71903"/>
                        <a:pt x="100561" y="72500"/>
                        <a:pt x="97798" y="72500"/>
                      </a:cubicBezTo>
                      <a:cubicBezTo>
                        <a:pt x="95376" y="72500"/>
                        <a:pt x="93185" y="72184"/>
                        <a:pt x="91224" y="71553"/>
                      </a:cubicBezTo>
                      <a:cubicBezTo>
                        <a:pt x="89263" y="70922"/>
                        <a:pt x="87592" y="70010"/>
                        <a:pt x="86210" y="68816"/>
                      </a:cubicBezTo>
                      <a:cubicBezTo>
                        <a:pt x="84829" y="67623"/>
                        <a:pt x="83755" y="66156"/>
                        <a:pt x="82987" y="64417"/>
                      </a:cubicBezTo>
                      <a:cubicBezTo>
                        <a:pt x="82220" y="62677"/>
                        <a:pt x="81836" y="60699"/>
                        <a:pt x="81836" y="58482"/>
                      </a:cubicBezTo>
                      <a:cubicBezTo>
                        <a:pt x="81836" y="55890"/>
                        <a:pt x="82365" y="53639"/>
                        <a:pt x="83422" y="51729"/>
                      </a:cubicBezTo>
                      <a:cubicBezTo>
                        <a:pt x="84479" y="49819"/>
                        <a:pt x="85997" y="48233"/>
                        <a:pt x="87975" y="46971"/>
                      </a:cubicBezTo>
                      <a:cubicBezTo>
                        <a:pt x="89953" y="45709"/>
                        <a:pt x="92375" y="44763"/>
                        <a:pt x="95240" y="44132"/>
                      </a:cubicBezTo>
                      <a:cubicBezTo>
                        <a:pt x="98105" y="43501"/>
                        <a:pt x="101328" y="43186"/>
                        <a:pt x="104909" y="43186"/>
                      </a:cubicBezTo>
                      <a:lnTo>
                        <a:pt x="111253" y="43186"/>
                      </a:lnTo>
                      <a:lnTo>
                        <a:pt x="111253" y="39604"/>
                      </a:lnTo>
                      <a:cubicBezTo>
                        <a:pt x="111253" y="37831"/>
                        <a:pt x="111066" y="36262"/>
                        <a:pt x="110690" y="34898"/>
                      </a:cubicBezTo>
                      <a:cubicBezTo>
                        <a:pt x="110315" y="33534"/>
                        <a:pt x="109709" y="32400"/>
                        <a:pt x="108874" y="31496"/>
                      </a:cubicBezTo>
                      <a:cubicBezTo>
                        <a:pt x="108039" y="30592"/>
                        <a:pt x="106956" y="29910"/>
                        <a:pt x="105625" y="29449"/>
                      </a:cubicBezTo>
                      <a:cubicBezTo>
                        <a:pt x="104295" y="28989"/>
                        <a:pt x="102658" y="28759"/>
                        <a:pt x="100714" y="28759"/>
                      </a:cubicBezTo>
                      <a:cubicBezTo>
                        <a:pt x="98634" y="28759"/>
                        <a:pt x="96766" y="29006"/>
                        <a:pt x="95112" y="29500"/>
                      </a:cubicBezTo>
                      <a:cubicBezTo>
                        <a:pt x="93458" y="29995"/>
                        <a:pt x="92008" y="30541"/>
                        <a:pt x="90763" y="31138"/>
                      </a:cubicBezTo>
                      <a:cubicBezTo>
                        <a:pt x="89519" y="31734"/>
                        <a:pt x="88478" y="32280"/>
                        <a:pt x="87643" y="32775"/>
                      </a:cubicBezTo>
                      <a:cubicBezTo>
                        <a:pt x="86807" y="33269"/>
                        <a:pt x="86185" y="33516"/>
                        <a:pt x="85775" y="33516"/>
                      </a:cubicBezTo>
                      <a:cubicBezTo>
                        <a:pt x="85503" y="33516"/>
                        <a:pt x="85264" y="33448"/>
                        <a:pt x="85059" y="33312"/>
                      </a:cubicBezTo>
                      <a:cubicBezTo>
                        <a:pt x="84855" y="33175"/>
                        <a:pt x="84675" y="32971"/>
                        <a:pt x="84522" y="32698"/>
                      </a:cubicBezTo>
                      <a:cubicBezTo>
                        <a:pt x="84368" y="32425"/>
                        <a:pt x="84258" y="32075"/>
                        <a:pt x="84189" y="31649"/>
                      </a:cubicBezTo>
                      <a:cubicBezTo>
                        <a:pt x="84121" y="31223"/>
                        <a:pt x="84087" y="30754"/>
                        <a:pt x="84087" y="30242"/>
                      </a:cubicBezTo>
                      <a:cubicBezTo>
                        <a:pt x="84087" y="29390"/>
                        <a:pt x="84147" y="28716"/>
                        <a:pt x="84266" y="28221"/>
                      </a:cubicBezTo>
                      <a:cubicBezTo>
                        <a:pt x="84386" y="27727"/>
                        <a:pt x="84675" y="27258"/>
                        <a:pt x="85136" y="26815"/>
                      </a:cubicBezTo>
                      <a:cubicBezTo>
                        <a:pt x="85596" y="26371"/>
                        <a:pt x="86389" y="25851"/>
                        <a:pt x="87515" y="25254"/>
                      </a:cubicBezTo>
                      <a:cubicBezTo>
                        <a:pt x="88640" y="24657"/>
                        <a:pt x="89936" y="24112"/>
                        <a:pt x="91403" y="23617"/>
                      </a:cubicBezTo>
                      <a:cubicBezTo>
                        <a:pt x="92870" y="23123"/>
                        <a:pt x="94473" y="22713"/>
                        <a:pt x="96212" y="22389"/>
                      </a:cubicBezTo>
                      <a:cubicBezTo>
                        <a:pt x="97952" y="22065"/>
                        <a:pt x="99708" y="21903"/>
                        <a:pt x="101482" y="21903"/>
                      </a:cubicBezTo>
                      <a:cubicBezTo>
                        <a:pt x="104790" y="21903"/>
                        <a:pt x="107603" y="22279"/>
                        <a:pt x="109923" y="23029"/>
                      </a:cubicBezTo>
                      <a:cubicBezTo>
                        <a:pt x="112242" y="23779"/>
                        <a:pt x="114118" y="24879"/>
                        <a:pt x="115550" y="26329"/>
                      </a:cubicBezTo>
                      <a:cubicBezTo>
                        <a:pt x="116983" y="27778"/>
                        <a:pt x="118023" y="29577"/>
                        <a:pt x="118671" y="31726"/>
                      </a:cubicBezTo>
                      <a:cubicBezTo>
                        <a:pt x="119319" y="33875"/>
                        <a:pt x="119643" y="36381"/>
                        <a:pt x="119643" y="39246"/>
                      </a:cubicBezTo>
                      <a:close/>
                      <a:moveTo>
                        <a:pt x="111253" y="49273"/>
                      </a:moveTo>
                      <a:lnTo>
                        <a:pt x="104039" y="49273"/>
                      </a:lnTo>
                      <a:cubicBezTo>
                        <a:pt x="101720" y="49273"/>
                        <a:pt x="99708" y="49470"/>
                        <a:pt x="98002" y="49862"/>
                      </a:cubicBezTo>
                      <a:cubicBezTo>
                        <a:pt x="96297" y="50254"/>
                        <a:pt x="94882" y="50834"/>
                        <a:pt x="93756" y="51601"/>
                      </a:cubicBezTo>
                      <a:cubicBezTo>
                        <a:pt x="92631" y="52369"/>
                        <a:pt x="91804" y="53290"/>
                        <a:pt x="91275" y="54364"/>
                      </a:cubicBezTo>
                      <a:cubicBezTo>
                        <a:pt x="90746" y="55438"/>
                        <a:pt x="90482" y="56675"/>
                        <a:pt x="90482" y="58073"/>
                      </a:cubicBezTo>
                      <a:cubicBezTo>
                        <a:pt x="90482" y="60460"/>
                        <a:pt x="91241" y="62362"/>
                        <a:pt x="92759" y="63777"/>
                      </a:cubicBezTo>
                      <a:cubicBezTo>
                        <a:pt x="94276" y="65193"/>
                        <a:pt x="96399" y="65900"/>
                        <a:pt x="99128" y="65900"/>
                      </a:cubicBezTo>
                      <a:cubicBezTo>
                        <a:pt x="101345" y="65900"/>
                        <a:pt x="103400" y="65338"/>
                        <a:pt x="105293" y="64212"/>
                      </a:cubicBezTo>
                      <a:cubicBezTo>
                        <a:pt x="107186" y="63087"/>
                        <a:pt x="109172" y="61364"/>
                        <a:pt x="111253" y="59045"/>
                      </a:cubicBezTo>
                      <a:close/>
                      <a:moveTo>
                        <a:pt x="167666" y="63240"/>
                      </a:moveTo>
                      <a:cubicBezTo>
                        <a:pt x="167666" y="63820"/>
                        <a:pt x="167650" y="64323"/>
                        <a:pt x="167616" y="64749"/>
                      </a:cubicBezTo>
                      <a:cubicBezTo>
                        <a:pt x="167581" y="65175"/>
                        <a:pt x="167521" y="65534"/>
                        <a:pt x="167437" y="65824"/>
                      </a:cubicBezTo>
                      <a:cubicBezTo>
                        <a:pt x="167351" y="66113"/>
                        <a:pt x="167249" y="66369"/>
                        <a:pt x="167129" y="66591"/>
                      </a:cubicBezTo>
                      <a:cubicBezTo>
                        <a:pt x="167010" y="66813"/>
                        <a:pt x="166737" y="67137"/>
                        <a:pt x="166311" y="67563"/>
                      </a:cubicBezTo>
                      <a:cubicBezTo>
                        <a:pt x="165884" y="67989"/>
                        <a:pt x="165160" y="68518"/>
                        <a:pt x="164136" y="69149"/>
                      </a:cubicBezTo>
                      <a:cubicBezTo>
                        <a:pt x="163113" y="69780"/>
                        <a:pt x="161963" y="70343"/>
                        <a:pt x="160683" y="70837"/>
                      </a:cubicBezTo>
                      <a:cubicBezTo>
                        <a:pt x="159404" y="71332"/>
                        <a:pt x="158014" y="71732"/>
                        <a:pt x="156513" y="72039"/>
                      </a:cubicBezTo>
                      <a:cubicBezTo>
                        <a:pt x="155013" y="72346"/>
                        <a:pt x="153462" y="72500"/>
                        <a:pt x="151858" y="72500"/>
                      </a:cubicBezTo>
                      <a:cubicBezTo>
                        <a:pt x="148549" y="72500"/>
                        <a:pt x="145617" y="71954"/>
                        <a:pt x="143058" y="70863"/>
                      </a:cubicBezTo>
                      <a:cubicBezTo>
                        <a:pt x="140501" y="69771"/>
                        <a:pt x="138361" y="68177"/>
                        <a:pt x="136638" y="66079"/>
                      </a:cubicBezTo>
                      <a:cubicBezTo>
                        <a:pt x="134915" y="63982"/>
                        <a:pt x="133603" y="61407"/>
                        <a:pt x="132699" y="58354"/>
                      </a:cubicBezTo>
                      <a:cubicBezTo>
                        <a:pt x="131795" y="55302"/>
                        <a:pt x="131344" y="51780"/>
                        <a:pt x="131344" y="47790"/>
                      </a:cubicBezTo>
                      <a:cubicBezTo>
                        <a:pt x="131344" y="43254"/>
                        <a:pt x="131898" y="39357"/>
                        <a:pt x="133006" y="36100"/>
                      </a:cubicBezTo>
                      <a:cubicBezTo>
                        <a:pt x="134114" y="32843"/>
                        <a:pt x="135632" y="30174"/>
                        <a:pt x="137560" y="28094"/>
                      </a:cubicBezTo>
                      <a:cubicBezTo>
                        <a:pt x="139486" y="26013"/>
                        <a:pt x="141754" y="24470"/>
                        <a:pt x="144363" y="23464"/>
                      </a:cubicBezTo>
                      <a:cubicBezTo>
                        <a:pt x="146972" y="22458"/>
                        <a:pt x="149794" y="21954"/>
                        <a:pt x="152830" y="21954"/>
                      </a:cubicBezTo>
                      <a:cubicBezTo>
                        <a:pt x="154297" y="21954"/>
                        <a:pt x="155721" y="22091"/>
                        <a:pt x="157102" y="22364"/>
                      </a:cubicBezTo>
                      <a:cubicBezTo>
                        <a:pt x="158483" y="22637"/>
                        <a:pt x="159754" y="22995"/>
                        <a:pt x="160914" y="23438"/>
                      </a:cubicBezTo>
                      <a:cubicBezTo>
                        <a:pt x="162073" y="23881"/>
                        <a:pt x="163105" y="24393"/>
                        <a:pt x="164009" y="24973"/>
                      </a:cubicBezTo>
                      <a:cubicBezTo>
                        <a:pt x="164912" y="25553"/>
                        <a:pt x="165569" y="26047"/>
                        <a:pt x="165978" y="26457"/>
                      </a:cubicBezTo>
                      <a:cubicBezTo>
                        <a:pt x="166388" y="26866"/>
                        <a:pt x="166669" y="27190"/>
                        <a:pt x="166822" y="27429"/>
                      </a:cubicBezTo>
                      <a:cubicBezTo>
                        <a:pt x="166976" y="27667"/>
                        <a:pt x="167104" y="27949"/>
                        <a:pt x="167206" y="28273"/>
                      </a:cubicBezTo>
                      <a:cubicBezTo>
                        <a:pt x="167308" y="28597"/>
                        <a:pt x="167377" y="28963"/>
                        <a:pt x="167411" y="29373"/>
                      </a:cubicBezTo>
                      <a:cubicBezTo>
                        <a:pt x="167445" y="29782"/>
                        <a:pt x="167462" y="30293"/>
                        <a:pt x="167462" y="30907"/>
                      </a:cubicBezTo>
                      <a:cubicBezTo>
                        <a:pt x="167462" y="32237"/>
                        <a:pt x="167308" y="33167"/>
                        <a:pt x="167001" y="33696"/>
                      </a:cubicBezTo>
                      <a:cubicBezTo>
                        <a:pt x="166695" y="34224"/>
                        <a:pt x="166319" y="34489"/>
                        <a:pt x="165876" y="34489"/>
                      </a:cubicBezTo>
                      <a:cubicBezTo>
                        <a:pt x="165364" y="34489"/>
                        <a:pt x="164776" y="34207"/>
                        <a:pt x="164111" y="33644"/>
                      </a:cubicBezTo>
                      <a:cubicBezTo>
                        <a:pt x="163446" y="33082"/>
                        <a:pt x="162602" y="32459"/>
                        <a:pt x="161579" y="31777"/>
                      </a:cubicBezTo>
                      <a:cubicBezTo>
                        <a:pt x="160556" y="31095"/>
                        <a:pt x="159319" y="30473"/>
                        <a:pt x="157870" y="29910"/>
                      </a:cubicBezTo>
                      <a:cubicBezTo>
                        <a:pt x="156420" y="29347"/>
                        <a:pt x="154706" y="29066"/>
                        <a:pt x="152728" y="29066"/>
                      </a:cubicBezTo>
                      <a:cubicBezTo>
                        <a:pt x="148669" y="29066"/>
                        <a:pt x="145557" y="30626"/>
                        <a:pt x="143392" y="33747"/>
                      </a:cubicBezTo>
                      <a:cubicBezTo>
                        <a:pt x="141226" y="36867"/>
                        <a:pt x="140143" y="41395"/>
                        <a:pt x="140143" y="47329"/>
                      </a:cubicBezTo>
                      <a:cubicBezTo>
                        <a:pt x="140143" y="50297"/>
                        <a:pt x="140424" y="52897"/>
                        <a:pt x="140987" y="55131"/>
                      </a:cubicBezTo>
                      <a:cubicBezTo>
                        <a:pt x="141550" y="57365"/>
                        <a:pt x="142376" y="59233"/>
                        <a:pt x="143468" y="60733"/>
                      </a:cubicBezTo>
                      <a:cubicBezTo>
                        <a:pt x="144559" y="62234"/>
                        <a:pt x="145898" y="63351"/>
                        <a:pt x="147484" y="64084"/>
                      </a:cubicBezTo>
                      <a:cubicBezTo>
                        <a:pt x="149070" y="64817"/>
                        <a:pt x="150886" y="65184"/>
                        <a:pt x="152933" y="65184"/>
                      </a:cubicBezTo>
                      <a:cubicBezTo>
                        <a:pt x="154877" y="65184"/>
                        <a:pt x="156582" y="64877"/>
                        <a:pt x="158049" y="64263"/>
                      </a:cubicBezTo>
                      <a:cubicBezTo>
                        <a:pt x="159515" y="63649"/>
                        <a:pt x="160785" y="62976"/>
                        <a:pt x="161860" y="62242"/>
                      </a:cubicBezTo>
                      <a:cubicBezTo>
                        <a:pt x="162934" y="61509"/>
                        <a:pt x="163838" y="60844"/>
                        <a:pt x="164571" y="60247"/>
                      </a:cubicBezTo>
                      <a:cubicBezTo>
                        <a:pt x="165305" y="59650"/>
                        <a:pt x="165876" y="59352"/>
                        <a:pt x="166285" y="59352"/>
                      </a:cubicBezTo>
                      <a:cubicBezTo>
                        <a:pt x="166524" y="59352"/>
                        <a:pt x="166729" y="59420"/>
                        <a:pt x="166899" y="59556"/>
                      </a:cubicBezTo>
                      <a:cubicBezTo>
                        <a:pt x="167070" y="59693"/>
                        <a:pt x="167215" y="59923"/>
                        <a:pt x="167334" y="60247"/>
                      </a:cubicBezTo>
                      <a:cubicBezTo>
                        <a:pt x="167454" y="60571"/>
                        <a:pt x="167538" y="60980"/>
                        <a:pt x="167590" y="61475"/>
                      </a:cubicBezTo>
                      <a:cubicBezTo>
                        <a:pt x="167641" y="61970"/>
                        <a:pt x="167666" y="62558"/>
                        <a:pt x="167666" y="63240"/>
                      </a:cubicBezTo>
                      <a:close/>
                      <a:moveTo>
                        <a:pt x="216029" y="70198"/>
                      </a:moveTo>
                      <a:cubicBezTo>
                        <a:pt x="216029" y="70470"/>
                        <a:pt x="215962" y="70709"/>
                        <a:pt x="215825" y="70914"/>
                      </a:cubicBezTo>
                      <a:cubicBezTo>
                        <a:pt x="215688" y="71118"/>
                        <a:pt x="215458" y="71289"/>
                        <a:pt x="215134" y="71425"/>
                      </a:cubicBezTo>
                      <a:cubicBezTo>
                        <a:pt x="214810" y="71562"/>
                        <a:pt x="214359" y="71664"/>
                        <a:pt x="213779" y="71732"/>
                      </a:cubicBezTo>
                      <a:cubicBezTo>
                        <a:pt x="213199" y="71801"/>
                        <a:pt x="212465" y="71835"/>
                        <a:pt x="211578" y="71835"/>
                      </a:cubicBezTo>
                      <a:cubicBezTo>
                        <a:pt x="210658" y="71835"/>
                        <a:pt x="209899" y="71809"/>
                        <a:pt x="209302" y="71758"/>
                      </a:cubicBezTo>
                      <a:cubicBezTo>
                        <a:pt x="208706" y="71707"/>
                        <a:pt x="208202" y="71622"/>
                        <a:pt x="207793" y="71502"/>
                      </a:cubicBezTo>
                      <a:cubicBezTo>
                        <a:pt x="207383" y="71383"/>
                        <a:pt x="207051" y="71212"/>
                        <a:pt x="206795" y="70991"/>
                      </a:cubicBezTo>
                      <a:cubicBezTo>
                        <a:pt x="206540" y="70769"/>
                        <a:pt x="206309" y="70505"/>
                        <a:pt x="206104" y="70198"/>
                      </a:cubicBezTo>
                      <a:lnTo>
                        <a:pt x="186664" y="44720"/>
                      </a:lnTo>
                      <a:lnTo>
                        <a:pt x="186664" y="70249"/>
                      </a:lnTo>
                      <a:cubicBezTo>
                        <a:pt x="186664" y="70522"/>
                        <a:pt x="186595" y="70752"/>
                        <a:pt x="186459" y="70939"/>
                      </a:cubicBezTo>
                      <a:cubicBezTo>
                        <a:pt x="186323" y="71127"/>
                        <a:pt x="186101" y="71289"/>
                        <a:pt x="185794" y="71425"/>
                      </a:cubicBezTo>
                      <a:cubicBezTo>
                        <a:pt x="185487" y="71562"/>
                        <a:pt x="185061" y="71664"/>
                        <a:pt x="184515" y="71732"/>
                      </a:cubicBezTo>
                      <a:cubicBezTo>
                        <a:pt x="183969" y="71801"/>
                        <a:pt x="183270" y="71835"/>
                        <a:pt x="182418" y="71835"/>
                      </a:cubicBezTo>
                      <a:cubicBezTo>
                        <a:pt x="181599" y="71835"/>
                        <a:pt x="180917" y="71801"/>
                        <a:pt x="180372" y="71732"/>
                      </a:cubicBezTo>
                      <a:cubicBezTo>
                        <a:pt x="179826" y="71664"/>
                        <a:pt x="179390" y="71562"/>
                        <a:pt x="179067" y="71425"/>
                      </a:cubicBezTo>
                      <a:cubicBezTo>
                        <a:pt x="178743" y="71289"/>
                        <a:pt x="178521" y="71127"/>
                        <a:pt x="178402" y="70939"/>
                      </a:cubicBezTo>
                      <a:cubicBezTo>
                        <a:pt x="178282" y="70752"/>
                        <a:pt x="178223" y="70522"/>
                        <a:pt x="178223" y="70249"/>
                      </a:cubicBezTo>
                      <a:lnTo>
                        <a:pt x="178223" y="1900"/>
                      </a:lnTo>
                      <a:cubicBezTo>
                        <a:pt x="178223" y="1627"/>
                        <a:pt x="178282" y="1388"/>
                        <a:pt x="178402" y="1184"/>
                      </a:cubicBezTo>
                      <a:cubicBezTo>
                        <a:pt x="178521" y="979"/>
                        <a:pt x="178743" y="809"/>
                        <a:pt x="179067" y="672"/>
                      </a:cubicBezTo>
                      <a:cubicBezTo>
                        <a:pt x="179390" y="536"/>
                        <a:pt x="179826" y="433"/>
                        <a:pt x="180372" y="365"/>
                      </a:cubicBezTo>
                      <a:cubicBezTo>
                        <a:pt x="180917" y="297"/>
                        <a:pt x="181599" y="263"/>
                        <a:pt x="182418" y="263"/>
                      </a:cubicBezTo>
                      <a:cubicBezTo>
                        <a:pt x="183270" y="263"/>
                        <a:pt x="183969" y="297"/>
                        <a:pt x="184515" y="365"/>
                      </a:cubicBezTo>
                      <a:cubicBezTo>
                        <a:pt x="185061" y="433"/>
                        <a:pt x="185487" y="536"/>
                        <a:pt x="185794" y="672"/>
                      </a:cubicBezTo>
                      <a:cubicBezTo>
                        <a:pt x="186101" y="809"/>
                        <a:pt x="186323" y="979"/>
                        <a:pt x="186459" y="1184"/>
                      </a:cubicBezTo>
                      <a:cubicBezTo>
                        <a:pt x="186595" y="1388"/>
                        <a:pt x="186664" y="1627"/>
                        <a:pt x="186664" y="1900"/>
                      </a:cubicBezTo>
                      <a:lnTo>
                        <a:pt x="186664" y="43544"/>
                      </a:lnTo>
                      <a:lnTo>
                        <a:pt x="204058" y="24410"/>
                      </a:lnTo>
                      <a:cubicBezTo>
                        <a:pt x="204331" y="24069"/>
                        <a:pt x="204621" y="23788"/>
                        <a:pt x="204928" y="23566"/>
                      </a:cubicBezTo>
                      <a:cubicBezTo>
                        <a:pt x="205235" y="23344"/>
                        <a:pt x="205601" y="23157"/>
                        <a:pt x="206028" y="23003"/>
                      </a:cubicBezTo>
                      <a:cubicBezTo>
                        <a:pt x="206454" y="22850"/>
                        <a:pt x="206957" y="22747"/>
                        <a:pt x="207537" y="22696"/>
                      </a:cubicBezTo>
                      <a:cubicBezTo>
                        <a:pt x="208117" y="22645"/>
                        <a:pt x="208816" y="22620"/>
                        <a:pt x="209634" y="22620"/>
                      </a:cubicBezTo>
                      <a:cubicBezTo>
                        <a:pt x="210487" y="22620"/>
                        <a:pt x="211203" y="22645"/>
                        <a:pt x="211783" y="22696"/>
                      </a:cubicBezTo>
                      <a:cubicBezTo>
                        <a:pt x="212363" y="22747"/>
                        <a:pt x="212832" y="22833"/>
                        <a:pt x="213190" y="22952"/>
                      </a:cubicBezTo>
                      <a:cubicBezTo>
                        <a:pt x="213548" y="23071"/>
                        <a:pt x="213804" y="23225"/>
                        <a:pt x="213958" y="23413"/>
                      </a:cubicBezTo>
                      <a:cubicBezTo>
                        <a:pt x="214111" y="23600"/>
                        <a:pt x="214188" y="23847"/>
                        <a:pt x="214188" y="24154"/>
                      </a:cubicBezTo>
                      <a:cubicBezTo>
                        <a:pt x="214188" y="24564"/>
                        <a:pt x="214077" y="24973"/>
                        <a:pt x="213855" y="25382"/>
                      </a:cubicBezTo>
                      <a:cubicBezTo>
                        <a:pt x="213634" y="25791"/>
                        <a:pt x="213267" y="26269"/>
                        <a:pt x="212756" y="26815"/>
                      </a:cubicBezTo>
                      <a:lnTo>
                        <a:pt x="196077" y="43493"/>
                      </a:lnTo>
                      <a:lnTo>
                        <a:pt x="214802" y="67793"/>
                      </a:lnTo>
                      <a:cubicBezTo>
                        <a:pt x="215245" y="68373"/>
                        <a:pt x="215561" y="68842"/>
                        <a:pt x="215748" y="69200"/>
                      </a:cubicBezTo>
                      <a:cubicBezTo>
                        <a:pt x="215936" y="69558"/>
                        <a:pt x="216029" y="69891"/>
                        <a:pt x="216029" y="70198"/>
                      </a:cubicBezTo>
                      <a:close/>
                      <a:moveTo>
                        <a:pt x="291028" y="46511"/>
                      </a:moveTo>
                      <a:cubicBezTo>
                        <a:pt x="291028" y="50535"/>
                        <a:pt x="290593" y="54151"/>
                        <a:pt x="289723" y="57357"/>
                      </a:cubicBezTo>
                      <a:cubicBezTo>
                        <a:pt x="288854" y="60563"/>
                        <a:pt x="287574" y="63283"/>
                        <a:pt x="285887" y="65517"/>
                      </a:cubicBezTo>
                      <a:cubicBezTo>
                        <a:pt x="284198" y="67751"/>
                        <a:pt x="282109" y="69473"/>
                        <a:pt x="279619" y="70684"/>
                      </a:cubicBezTo>
                      <a:cubicBezTo>
                        <a:pt x="277129" y="71894"/>
                        <a:pt x="274281" y="72500"/>
                        <a:pt x="271076" y="72500"/>
                      </a:cubicBezTo>
                      <a:cubicBezTo>
                        <a:pt x="269711" y="72500"/>
                        <a:pt x="268449" y="72363"/>
                        <a:pt x="267290" y="72091"/>
                      </a:cubicBezTo>
                      <a:cubicBezTo>
                        <a:pt x="266130" y="71818"/>
                        <a:pt x="264996" y="71391"/>
                        <a:pt x="263888" y="70812"/>
                      </a:cubicBezTo>
                      <a:cubicBezTo>
                        <a:pt x="262779" y="70232"/>
                        <a:pt x="261680" y="69498"/>
                        <a:pt x="260588" y="68612"/>
                      </a:cubicBezTo>
                      <a:cubicBezTo>
                        <a:pt x="259497" y="67725"/>
                        <a:pt x="258337" y="66685"/>
                        <a:pt x="257109" y="65491"/>
                      </a:cubicBezTo>
                      <a:lnTo>
                        <a:pt x="257109" y="88513"/>
                      </a:lnTo>
                      <a:cubicBezTo>
                        <a:pt x="257109" y="88785"/>
                        <a:pt x="257041" y="89024"/>
                        <a:pt x="256905" y="89229"/>
                      </a:cubicBezTo>
                      <a:cubicBezTo>
                        <a:pt x="256768" y="89433"/>
                        <a:pt x="256547" y="89604"/>
                        <a:pt x="256239" y="89740"/>
                      </a:cubicBezTo>
                      <a:cubicBezTo>
                        <a:pt x="255932" y="89877"/>
                        <a:pt x="255506" y="89979"/>
                        <a:pt x="254961" y="90047"/>
                      </a:cubicBezTo>
                      <a:cubicBezTo>
                        <a:pt x="254415" y="90116"/>
                        <a:pt x="253716" y="90150"/>
                        <a:pt x="252863" y="90150"/>
                      </a:cubicBezTo>
                      <a:cubicBezTo>
                        <a:pt x="252044" y="90150"/>
                        <a:pt x="251362" y="90116"/>
                        <a:pt x="250817" y="90047"/>
                      </a:cubicBezTo>
                      <a:cubicBezTo>
                        <a:pt x="250271" y="89979"/>
                        <a:pt x="249836" y="89877"/>
                        <a:pt x="249512" y="89740"/>
                      </a:cubicBezTo>
                      <a:cubicBezTo>
                        <a:pt x="249188" y="89604"/>
                        <a:pt x="248966" y="89433"/>
                        <a:pt x="248847" y="89229"/>
                      </a:cubicBezTo>
                      <a:cubicBezTo>
                        <a:pt x="248728" y="89024"/>
                        <a:pt x="248668" y="88785"/>
                        <a:pt x="248668" y="88513"/>
                      </a:cubicBezTo>
                      <a:lnTo>
                        <a:pt x="248668" y="24206"/>
                      </a:lnTo>
                      <a:cubicBezTo>
                        <a:pt x="248668" y="23899"/>
                        <a:pt x="248719" y="23651"/>
                        <a:pt x="248821" y="23464"/>
                      </a:cubicBezTo>
                      <a:cubicBezTo>
                        <a:pt x="248924" y="23276"/>
                        <a:pt x="249129" y="23114"/>
                        <a:pt x="249435" y="22978"/>
                      </a:cubicBezTo>
                      <a:cubicBezTo>
                        <a:pt x="249742" y="22841"/>
                        <a:pt x="250135" y="22747"/>
                        <a:pt x="250612" y="22696"/>
                      </a:cubicBezTo>
                      <a:cubicBezTo>
                        <a:pt x="251089" y="22645"/>
                        <a:pt x="251669" y="22620"/>
                        <a:pt x="252351" y="22620"/>
                      </a:cubicBezTo>
                      <a:cubicBezTo>
                        <a:pt x="253067" y="22620"/>
                        <a:pt x="253656" y="22645"/>
                        <a:pt x="254116" y="22696"/>
                      </a:cubicBezTo>
                      <a:cubicBezTo>
                        <a:pt x="254577" y="22747"/>
                        <a:pt x="254961" y="22841"/>
                        <a:pt x="255268" y="22978"/>
                      </a:cubicBezTo>
                      <a:cubicBezTo>
                        <a:pt x="255574" y="23114"/>
                        <a:pt x="255788" y="23276"/>
                        <a:pt x="255907" y="23464"/>
                      </a:cubicBezTo>
                      <a:cubicBezTo>
                        <a:pt x="256027" y="23651"/>
                        <a:pt x="256086" y="23899"/>
                        <a:pt x="256086" y="24206"/>
                      </a:cubicBezTo>
                      <a:lnTo>
                        <a:pt x="256086" y="30396"/>
                      </a:lnTo>
                      <a:cubicBezTo>
                        <a:pt x="257484" y="28963"/>
                        <a:pt x="258832" y="27718"/>
                        <a:pt x="260127" y="26661"/>
                      </a:cubicBezTo>
                      <a:cubicBezTo>
                        <a:pt x="261424" y="25604"/>
                        <a:pt x="262728" y="24726"/>
                        <a:pt x="264041" y="24026"/>
                      </a:cubicBezTo>
                      <a:cubicBezTo>
                        <a:pt x="265355" y="23327"/>
                        <a:pt x="266701" y="22799"/>
                        <a:pt x="268082" y="22441"/>
                      </a:cubicBezTo>
                      <a:cubicBezTo>
                        <a:pt x="269465" y="22082"/>
                        <a:pt x="270922" y="21903"/>
                        <a:pt x="272457" y="21903"/>
                      </a:cubicBezTo>
                      <a:cubicBezTo>
                        <a:pt x="275800" y="21903"/>
                        <a:pt x="278648" y="22551"/>
                        <a:pt x="281000" y="23847"/>
                      </a:cubicBezTo>
                      <a:cubicBezTo>
                        <a:pt x="283354" y="25143"/>
                        <a:pt x="285272" y="26917"/>
                        <a:pt x="286756" y="29168"/>
                      </a:cubicBezTo>
                      <a:cubicBezTo>
                        <a:pt x="288240" y="31419"/>
                        <a:pt x="289322" y="34037"/>
                        <a:pt x="290005" y="37021"/>
                      </a:cubicBezTo>
                      <a:cubicBezTo>
                        <a:pt x="290687" y="40005"/>
                        <a:pt x="291028" y="43168"/>
                        <a:pt x="291028" y="46511"/>
                      </a:cubicBezTo>
                      <a:close/>
                      <a:moveTo>
                        <a:pt x="282280" y="47483"/>
                      </a:moveTo>
                      <a:cubicBezTo>
                        <a:pt x="282280" y="45130"/>
                        <a:pt x="282100" y="42853"/>
                        <a:pt x="281739" y="40653"/>
                      </a:cubicBezTo>
                      <a:cubicBezTo>
                        <a:pt x="281379" y="38453"/>
                        <a:pt x="280761" y="36501"/>
                        <a:pt x="279887" y="34795"/>
                      </a:cubicBezTo>
                      <a:cubicBezTo>
                        <a:pt x="279011" y="33090"/>
                        <a:pt x="277836" y="31726"/>
                        <a:pt x="276361" y="30703"/>
                      </a:cubicBezTo>
                      <a:cubicBezTo>
                        <a:pt x="274884" y="29680"/>
                        <a:pt x="273049" y="29168"/>
                        <a:pt x="270852" y="29168"/>
                      </a:cubicBezTo>
                      <a:cubicBezTo>
                        <a:pt x="269754" y="29168"/>
                        <a:pt x="268673" y="29330"/>
                        <a:pt x="267610" y="29654"/>
                      </a:cubicBezTo>
                      <a:cubicBezTo>
                        <a:pt x="266546" y="29978"/>
                        <a:pt x="265465" y="30490"/>
                        <a:pt x="264367" y="31189"/>
                      </a:cubicBezTo>
                      <a:cubicBezTo>
                        <a:pt x="263269" y="31888"/>
                        <a:pt x="262119" y="32809"/>
                        <a:pt x="260918" y="33951"/>
                      </a:cubicBezTo>
                      <a:cubicBezTo>
                        <a:pt x="259717" y="35094"/>
                        <a:pt x="258447" y="36501"/>
                        <a:pt x="257109" y="38172"/>
                      </a:cubicBezTo>
                      <a:lnTo>
                        <a:pt x="257109" y="56487"/>
                      </a:lnTo>
                      <a:cubicBezTo>
                        <a:pt x="259442" y="59318"/>
                        <a:pt x="261656" y="61484"/>
                        <a:pt x="263750" y="62984"/>
                      </a:cubicBezTo>
                      <a:cubicBezTo>
                        <a:pt x="265843" y="64485"/>
                        <a:pt x="268039" y="65235"/>
                        <a:pt x="270338" y="65235"/>
                      </a:cubicBezTo>
                      <a:cubicBezTo>
                        <a:pt x="272465" y="65235"/>
                        <a:pt x="274293" y="64724"/>
                        <a:pt x="275820" y="63700"/>
                      </a:cubicBezTo>
                      <a:cubicBezTo>
                        <a:pt x="277347" y="62677"/>
                        <a:pt x="278582" y="61313"/>
                        <a:pt x="279526" y="59608"/>
                      </a:cubicBezTo>
                      <a:cubicBezTo>
                        <a:pt x="280470" y="57902"/>
                        <a:pt x="281164" y="55992"/>
                        <a:pt x="281611" y="53878"/>
                      </a:cubicBezTo>
                      <a:cubicBezTo>
                        <a:pt x="282057" y="51763"/>
                        <a:pt x="282280" y="49632"/>
                        <a:pt x="282280" y="47483"/>
                      </a:cubicBezTo>
                      <a:close/>
                      <a:moveTo>
                        <a:pt x="330148" y="27224"/>
                      </a:moveTo>
                      <a:cubicBezTo>
                        <a:pt x="330148" y="27974"/>
                        <a:pt x="330131" y="28605"/>
                        <a:pt x="330097" y="29117"/>
                      </a:cubicBezTo>
                      <a:cubicBezTo>
                        <a:pt x="330063" y="29628"/>
                        <a:pt x="329995" y="30029"/>
                        <a:pt x="329892" y="30319"/>
                      </a:cubicBezTo>
                      <a:cubicBezTo>
                        <a:pt x="329790" y="30609"/>
                        <a:pt x="329662" y="30831"/>
                        <a:pt x="329508" y="30984"/>
                      </a:cubicBezTo>
                      <a:cubicBezTo>
                        <a:pt x="329355" y="31138"/>
                        <a:pt x="329142" y="31214"/>
                        <a:pt x="328869" y="31214"/>
                      </a:cubicBezTo>
                      <a:cubicBezTo>
                        <a:pt x="328596" y="31214"/>
                        <a:pt x="328263" y="31138"/>
                        <a:pt x="327872" y="30984"/>
                      </a:cubicBezTo>
                      <a:cubicBezTo>
                        <a:pt x="327479" y="30831"/>
                        <a:pt x="327036" y="30677"/>
                        <a:pt x="326541" y="30524"/>
                      </a:cubicBezTo>
                      <a:cubicBezTo>
                        <a:pt x="326047" y="30370"/>
                        <a:pt x="325493" y="30225"/>
                        <a:pt x="324879" y="30089"/>
                      </a:cubicBezTo>
                      <a:cubicBezTo>
                        <a:pt x="324265" y="29952"/>
                        <a:pt x="323600" y="29884"/>
                        <a:pt x="322884" y="29884"/>
                      </a:cubicBezTo>
                      <a:cubicBezTo>
                        <a:pt x="322031" y="29884"/>
                        <a:pt x="321195" y="30055"/>
                        <a:pt x="320377" y="30396"/>
                      </a:cubicBezTo>
                      <a:cubicBezTo>
                        <a:pt x="319558" y="30737"/>
                        <a:pt x="318696" y="31300"/>
                        <a:pt x="317793" y="32084"/>
                      </a:cubicBezTo>
                      <a:cubicBezTo>
                        <a:pt x="316890" y="32868"/>
                        <a:pt x="315943" y="33909"/>
                        <a:pt x="314954" y="35205"/>
                      </a:cubicBezTo>
                      <a:cubicBezTo>
                        <a:pt x="313964" y="36501"/>
                        <a:pt x="312873" y="38087"/>
                        <a:pt x="311679" y="39963"/>
                      </a:cubicBezTo>
                      <a:lnTo>
                        <a:pt x="311679" y="70249"/>
                      </a:lnTo>
                      <a:cubicBezTo>
                        <a:pt x="311679" y="70522"/>
                        <a:pt x="311611" y="70752"/>
                        <a:pt x="311475" y="70939"/>
                      </a:cubicBezTo>
                      <a:cubicBezTo>
                        <a:pt x="311338" y="71127"/>
                        <a:pt x="311116" y="71289"/>
                        <a:pt x="310810" y="71425"/>
                      </a:cubicBezTo>
                      <a:cubicBezTo>
                        <a:pt x="310503" y="71562"/>
                        <a:pt x="310076" y="71664"/>
                        <a:pt x="309531" y="71732"/>
                      </a:cubicBezTo>
                      <a:cubicBezTo>
                        <a:pt x="308985" y="71801"/>
                        <a:pt x="308286" y="71835"/>
                        <a:pt x="307433" y="71835"/>
                      </a:cubicBezTo>
                      <a:cubicBezTo>
                        <a:pt x="306615" y="71835"/>
                        <a:pt x="305933" y="71801"/>
                        <a:pt x="305387" y="71732"/>
                      </a:cubicBezTo>
                      <a:cubicBezTo>
                        <a:pt x="304841" y="71664"/>
                        <a:pt x="304406" y="71562"/>
                        <a:pt x="304082" y="71425"/>
                      </a:cubicBezTo>
                      <a:cubicBezTo>
                        <a:pt x="303758" y="71289"/>
                        <a:pt x="303536" y="71127"/>
                        <a:pt x="303417" y="70939"/>
                      </a:cubicBezTo>
                      <a:cubicBezTo>
                        <a:pt x="303297" y="70752"/>
                        <a:pt x="303238" y="70522"/>
                        <a:pt x="303238" y="70249"/>
                      </a:cubicBezTo>
                      <a:lnTo>
                        <a:pt x="303238" y="24206"/>
                      </a:lnTo>
                      <a:cubicBezTo>
                        <a:pt x="303238" y="23933"/>
                        <a:pt x="303289" y="23702"/>
                        <a:pt x="303392" y="23515"/>
                      </a:cubicBezTo>
                      <a:cubicBezTo>
                        <a:pt x="303494" y="23327"/>
                        <a:pt x="303698" y="23157"/>
                        <a:pt x="304005" y="23003"/>
                      </a:cubicBezTo>
                      <a:cubicBezTo>
                        <a:pt x="304313" y="22850"/>
                        <a:pt x="304704" y="22747"/>
                        <a:pt x="305182" y="22696"/>
                      </a:cubicBezTo>
                      <a:cubicBezTo>
                        <a:pt x="305660" y="22645"/>
                        <a:pt x="306291" y="22620"/>
                        <a:pt x="307075" y="22620"/>
                      </a:cubicBezTo>
                      <a:cubicBezTo>
                        <a:pt x="307826" y="22620"/>
                        <a:pt x="308448" y="22645"/>
                        <a:pt x="308943" y="22696"/>
                      </a:cubicBezTo>
                      <a:cubicBezTo>
                        <a:pt x="309437" y="22747"/>
                        <a:pt x="309821" y="22850"/>
                        <a:pt x="310093" y="23003"/>
                      </a:cubicBezTo>
                      <a:cubicBezTo>
                        <a:pt x="310366" y="23157"/>
                        <a:pt x="310562" y="23327"/>
                        <a:pt x="310682" y="23515"/>
                      </a:cubicBezTo>
                      <a:cubicBezTo>
                        <a:pt x="310801" y="23702"/>
                        <a:pt x="310861" y="23933"/>
                        <a:pt x="310861" y="24206"/>
                      </a:cubicBezTo>
                      <a:lnTo>
                        <a:pt x="310861" y="30907"/>
                      </a:lnTo>
                      <a:cubicBezTo>
                        <a:pt x="312123" y="29066"/>
                        <a:pt x="313308" y="27565"/>
                        <a:pt x="314417" y="26405"/>
                      </a:cubicBezTo>
                      <a:cubicBezTo>
                        <a:pt x="315525" y="25246"/>
                        <a:pt x="316573" y="24333"/>
                        <a:pt x="317563" y="23668"/>
                      </a:cubicBezTo>
                      <a:cubicBezTo>
                        <a:pt x="318552" y="23003"/>
                        <a:pt x="319533" y="22543"/>
                        <a:pt x="320504" y="22287"/>
                      </a:cubicBezTo>
                      <a:cubicBezTo>
                        <a:pt x="321477" y="22031"/>
                        <a:pt x="322457" y="21903"/>
                        <a:pt x="323447" y="21903"/>
                      </a:cubicBezTo>
                      <a:cubicBezTo>
                        <a:pt x="323889" y="21903"/>
                        <a:pt x="324392" y="21929"/>
                        <a:pt x="324955" y="21980"/>
                      </a:cubicBezTo>
                      <a:cubicBezTo>
                        <a:pt x="325518" y="22031"/>
                        <a:pt x="326107" y="22125"/>
                        <a:pt x="326720" y="22261"/>
                      </a:cubicBezTo>
                      <a:cubicBezTo>
                        <a:pt x="327335" y="22398"/>
                        <a:pt x="327888" y="22551"/>
                        <a:pt x="328383" y="22722"/>
                      </a:cubicBezTo>
                      <a:cubicBezTo>
                        <a:pt x="328878" y="22892"/>
                        <a:pt x="329227" y="23063"/>
                        <a:pt x="329432" y="23233"/>
                      </a:cubicBezTo>
                      <a:cubicBezTo>
                        <a:pt x="329637" y="23404"/>
                        <a:pt x="329773" y="23566"/>
                        <a:pt x="329841" y="23719"/>
                      </a:cubicBezTo>
                      <a:cubicBezTo>
                        <a:pt x="329909" y="23873"/>
                        <a:pt x="329969" y="24069"/>
                        <a:pt x="330020" y="24308"/>
                      </a:cubicBezTo>
                      <a:cubicBezTo>
                        <a:pt x="330071" y="24547"/>
                        <a:pt x="330105" y="24896"/>
                        <a:pt x="330123" y="25357"/>
                      </a:cubicBezTo>
                      <a:cubicBezTo>
                        <a:pt x="330140" y="25817"/>
                        <a:pt x="330148" y="26439"/>
                        <a:pt x="330148" y="27224"/>
                      </a:cubicBezTo>
                      <a:close/>
                      <a:moveTo>
                        <a:pt x="380111" y="46716"/>
                      </a:moveTo>
                      <a:cubicBezTo>
                        <a:pt x="380111" y="50467"/>
                        <a:pt x="379616" y="53920"/>
                        <a:pt x="378627" y="57075"/>
                      </a:cubicBezTo>
                      <a:cubicBezTo>
                        <a:pt x="377638" y="60230"/>
                        <a:pt x="376163" y="62950"/>
                        <a:pt x="374201" y="65235"/>
                      </a:cubicBezTo>
                      <a:cubicBezTo>
                        <a:pt x="372240" y="67520"/>
                        <a:pt x="369785" y="69302"/>
                        <a:pt x="366835" y="70581"/>
                      </a:cubicBezTo>
                      <a:cubicBezTo>
                        <a:pt x="363885" y="71860"/>
                        <a:pt x="360465" y="72500"/>
                        <a:pt x="356577" y="72500"/>
                      </a:cubicBezTo>
                      <a:cubicBezTo>
                        <a:pt x="352791" y="72500"/>
                        <a:pt x="349492" y="71937"/>
                        <a:pt x="346678" y="70812"/>
                      </a:cubicBezTo>
                      <a:cubicBezTo>
                        <a:pt x="343864" y="69686"/>
                        <a:pt x="341519" y="68049"/>
                        <a:pt x="339643" y="65900"/>
                      </a:cubicBezTo>
                      <a:cubicBezTo>
                        <a:pt x="337767" y="63752"/>
                        <a:pt x="336369" y="61142"/>
                        <a:pt x="335448" y="58073"/>
                      </a:cubicBezTo>
                      <a:cubicBezTo>
                        <a:pt x="334527" y="55003"/>
                        <a:pt x="334067" y="51524"/>
                        <a:pt x="334067" y="47636"/>
                      </a:cubicBezTo>
                      <a:cubicBezTo>
                        <a:pt x="334067" y="43885"/>
                        <a:pt x="334553" y="40431"/>
                        <a:pt x="335525" y="37277"/>
                      </a:cubicBezTo>
                      <a:cubicBezTo>
                        <a:pt x="336497" y="34122"/>
                        <a:pt x="337964" y="31402"/>
                        <a:pt x="339925" y="29117"/>
                      </a:cubicBezTo>
                      <a:cubicBezTo>
                        <a:pt x="341886" y="26832"/>
                        <a:pt x="344333" y="25058"/>
                        <a:pt x="347266" y="23796"/>
                      </a:cubicBezTo>
                      <a:cubicBezTo>
                        <a:pt x="350199" y="22534"/>
                        <a:pt x="353627" y="21903"/>
                        <a:pt x="357549" y="21903"/>
                      </a:cubicBezTo>
                      <a:cubicBezTo>
                        <a:pt x="361335" y="21903"/>
                        <a:pt x="364635" y="22466"/>
                        <a:pt x="367448" y="23592"/>
                      </a:cubicBezTo>
                      <a:cubicBezTo>
                        <a:pt x="370262" y="24717"/>
                        <a:pt x="372607" y="26354"/>
                        <a:pt x="374483" y="28503"/>
                      </a:cubicBezTo>
                      <a:cubicBezTo>
                        <a:pt x="376359" y="30652"/>
                        <a:pt x="377766" y="33261"/>
                        <a:pt x="378704" y="36330"/>
                      </a:cubicBezTo>
                      <a:cubicBezTo>
                        <a:pt x="379641" y="39400"/>
                        <a:pt x="380111" y="42862"/>
                        <a:pt x="380111" y="46716"/>
                      </a:cubicBezTo>
                      <a:close/>
                      <a:moveTo>
                        <a:pt x="371362" y="47278"/>
                      </a:moveTo>
                      <a:cubicBezTo>
                        <a:pt x="371362" y="44789"/>
                        <a:pt x="371130" y="42435"/>
                        <a:pt x="370665" y="40218"/>
                      </a:cubicBezTo>
                      <a:cubicBezTo>
                        <a:pt x="370201" y="38001"/>
                        <a:pt x="369435" y="36057"/>
                        <a:pt x="368368" y="34386"/>
                      </a:cubicBezTo>
                      <a:cubicBezTo>
                        <a:pt x="367301" y="32715"/>
                        <a:pt x="365856" y="31393"/>
                        <a:pt x="364032" y="30421"/>
                      </a:cubicBezTo>
                      <a:cubicBezTo>
                        <a:pt x="362208" y="29449"/>
                        <a:pt x="359937" y="28963"/>
                        <a:pt x="357217" y="28963"/>
                      </a:cubicBezTo>
                      <a:cubicBezTo>
                        <a:pt x="354706" y="28963"/>
                        <a:pt x="352545" y="29407"/>
                        <a:pt x="350739" y="30293"/>
                      </a:cubicBezTo>
                      <a:cubicBezTo>
                        <a:pt x="348933" y="31180"/>
                        <a:pt x="347444" y="32434"/>
                        <a:pt x="346274" y="34054"/>
                      </a:cubicBezTo>
                      <a:cubicBezTo>
                        <a:pt x="345104" y="35674"/>
                        <a:pt x="344235" y="37592"/>
                        <a:pt x="343667" y="39809"/>
                      </a:cubicBezTo>
                      <a:cubicBezTo>
                        <a:pt x="343100" y="42026"/>
                        <a:pt x="342816" y="44447"/>
                        <a:pt x="342816" y="47074"/>
                      </a:cubicBezTo>
                      <a:cubicBezTo>
                        <a:pt x="342816" y="49598"/>
                        <a:pt x="343048" y="51968"/>
                        <a:pt x="343512" y="54185"/>
                      </a:cubicBezTo>
                      <a:cubicBezTo>
                        <a:pt x="343977" y="56402"/>
                        <a:pt x="344751" y="58337"/>
                        <a:pt x="345835" y="59991"/>
                      </a:cubicBezTo>
                      <a:cubicBezTo>
                        <a:pt x="346919" y="61645"/>
                        <a:pt x="348373" y="62959"/>
                        <a:pt x="350197" y="63931"/>
                      </a:cubicBezTo>
                      <a:cubicBezTo>
                        <a:pt x="352021" y="64903"/>
                        <a:pt x="354292" y="65389"/>
                        <a:pt x="357012" y="65389"/>
                      </a:cubicBezTo>
                      <a:cubicBezTo>
                        <a:pt x="359489" y="65389"/>
                        <a:pt x="361640" y="64945"/>
                        <a:pt x="363464" y="64059"/>
                      </a:cubicBezTo>
                      <a:cubicBezTo>
                        <a:pt x="365288" y="63172"/>
                        <a:pt x="366785" y="61927"/>
                        <a:pt x="367955" y="60324"/>
                      </a:cubicBezTo>
                      <a:cubicBezTo>
                        <a:pt x="369125" y="58721"/>
                        <a:pt x="369986" y="56811"/>
                        <a:pt x="370536" y="54594"/>
                      </a:cubicBezTo>
                      <a:cubicBezTo>
                        <a:pt x="371087" y="52377"/>
                        <a:pt x="371362" y="49939"/>
                        <a:pt x="371362" y="47278"/>
                      </a:cubicBezTo>
                      <a:close/>
                      <a:moveTo>
                        <a:pt x="430332" y="26303"/>
                      </a:moveTo>
                      <a:cubicBezTo>
                        <a:pt x="430332" y="27497"/>
                        <a:pt x="430170" y="28358"/>
                        <a:pt x="429847" y="28887"/>
                      </a:cubicBezTo>
                      <a:cubicBezTo>
                        <a:pt x="429523" y="29415"/>
                        <a:pt x="429105" y="29680"/>
                        <a:pt x="428593" y="29680"/>
                      </a:cubicBezTo>
                      <a:lnTo>
                        <a:pt x="421993" y="29680"/>
                      </a:lnTo>
                      <a:cubicBezTo>
                        <a:pt x="423187" y="30907"/>
                        <a:pt x="424023" y="32263"/>
                        <a:pt x="424500" y="33747"/>
                      </a:cubicBezTo>
                      <a:cubicBezTo>
                        <a:pt x="424977" y="35230"/>
                        <a:pt x="425216" y="36774"/>
                        <a:pt x="425216" y="38377"/>
                      </a:cubicBezTo>
                      <a:cubicBezTo>
                        <a:pt x="425216" y="41037"/>
                        <a:pt x="424790" y="43390"/>
                        <a:pt x="423937" y="45437"/>
                      </a:cubicBezTo>
                      <a:cubicBezTo>
                        <a:pt x="423085" y="47483"/>
                        <a:pt x="421866" y="49214"/>
                        <a:pt x="420280" y="50629"/>
                      </a:cubicBezTo>
                      <a:cubicBezTo>
                        <a:pt x="418694" y="52045"/>
                        <a:pt x="416809" y="53128"/>
                        <a:pt x="414627" y="53878"/>
                      </a:cubicBezTo>
                      <a:cubicBezTo>
                        <a:pt x="412443" y="54628"/>
                        <a:pt x="410022" y="55003"/>
                        <a:pt x="407362" y="55003"/>
                      </a:cubicBezTo>
                      <a:cubicBezTo>
                        <a:pt x="405485" y="55003"/>
                        <a:pt x="403704" y="54756"/>
                        <a:pt x="402015" y="54262"/>
                      </a:cubicBezTo>
                      <a:cubicBezTo>
                        <a:pt x="400328" y="53767"/>
                        <a:pt x="399023" y="53145"/>
                        <a:pt x="398102" y="52394"/>
                      </a:cubicBezTo>
                      <a:cubicBezTo>
                        <a:pt x="397488" y="53008"/>
                        <a:pt x="396984" y="53707"/>
                        <a:pt x="396593" y="54492"/>
                      </a:cubicBezTo>
                      <a:cubicBezTo>
                        <a:pt x="396200" y="55276"/>
                        <a:pt x="396004" y="56180"/>
                        <a:pt x="396004" y="57203"/>
                      </a:cubicBezTo>
                      <a:cubicBezTo>
                        <a:pt x="396004" y="58397"/>
                        <a:pt x="396559" y="59386"/>
                        <a:pt x="397667" y="60170"/>
                      </a:cubicBezTo>
                      <a:cubicBezTo>
                        <a:pt x="398775" y="60955"/>
                        <a:pt x="400250" y="61381"/>
                        <a:pt x="402093" y="61449"/>
                      </a:cubicBezTo>
                      <a:lnTo>
                        <a:pt x="414115" y="61961"/>
                      </a:lnTo>
                      <a:cubicBezTo>
                        <a:pt x="416400" y="62029"/>
                        <a:pt x="418497" y="62345"/>
                        <a:pt x="420407" y="62907"/>
                      </a:cubicBezTo>
                      <a:cubicBezTo>
                        <a:pt x="422317" y="63470"/>
                        <a:pt x="423972" y="64272"/>
                        <a:pt x="425370" y="65312"/>
                      </a:cubicBezTo>
                      <a:cubicBezTo>
                        <a:pt x="426768" y="66352"/>
                        <a:pt x="427860" y="67631"/>
                        <a:pt x="428644" y="69149"/>
                      </a:cubicBezTo>
                      <a:cubicBezTo>
                        <a:pt x="429428" y="70667"/>
                        <a:pt x="429821" y="72432"/>
                        <a:pt x="429821" y="74444"/>
                      </a:cubicBezTo>
                      <a:cubicBezTo>
                        <a:pt x="429821" y="76558"/>
                        <a:pt x="429377" y="78571"/>
                        <a:pt x="428491" y="80481"/>
                      </a:cubicBezTo>
                      <a:cubicBezTo>
                        <a:pt x="427603" y="82391"/>
                        <a:pt x="426248" y="84070"/>
                        <a:pt x="424423" y="85520"/>
                      </a:cubicBezTo>
                      <a:cubicBezTo>
                        <a:pt x="422599" y="86969"/>
                        <a:pt x="420271" y="88112"/>
                        <a:pt x="417440" y="88948"/>
                      </a:cubicBezTo>
                      <a:cubicBezTo>
                        <a:pt x="414609" y="89783"/>
                        <a:pt x="411267" y="90201"/>
                        <a:pt x="407413" y="90201"/>
                      </a:cubicBezTo>
                      <a:cubicBezTo>
                        <a:pt x="403696" y="90201"/>
                        <a:pt x="400531" y="89885"/>
                        <a:pt x="397923" y="89254"/>
                      </a:cubicBezTo>
                      <a:cubicBezTo>
                        <a:pt x="395314" y="88623"/>
                        <a:pt x="393173" y="87762"/>
                        <a:pt x="391502" y="86671"/>
                      </a:cubicBezTo>
                      <a:cubicBezTo>
                        <a:pt x="389831" y="85580"/>
                        <a:pt x="388620" y="84275"/>
                        <a:pt x="387870" y="82757"/>
                      </a:cubicBezTo>
                      <a:cubicBezTo>
                        <a:pt x="387119" y="81239"/>
                        <a:pt x="386744" y="79594"/>
                        <a:pt x="386744" y="77820"/>
                      </a:cubicBezTo>
                      <a:cubicBezTo>
                        <a:pt x="386744" y="76695"/>
                        <a:pt x="386881" y="75603"/>
                        <a:pt x="387154" y="74546"/>
                      </a:cubicBezTo>
                      <a:cubicBezTo>
                        <a:pt x="387427" y="73489"/>
                        <a:pt x="387844" y="72483"/>
                        <a:pt x="388407" y="71528"/>
                      </a:cubicBezTo>
                      <a:cubicBezTo>
                        <a:pt x="388970" y="70573"/>
                        <a:pt x="389669" y="69660"/>
                        <a:pt x="390504" y="68791"/>
                      </a:cubicBezTo>
                      <a:cubicBezTo>
                        <a:pt x="391340" y="67921"/>
                        <a:pt x="392304" y="67060"/>
                        <a:pt x="393395" y="66207"/>
                      </a:cubicBezTo>
                      <a:cubicBezTo>
                        <a:pt x="391724" y="65355"/>
                        <a:pt x="390487" y="64280"/>
                        <a:pt x="389686" y="62984"/>
                      </a:cubicBezTo>
                      <a:cubicBezTo>
                        <a:pt x="388884" y="61688"/>
                        <a:pt x="388484" y="60290"/>
                        <a:pt x="388484" y="58789"/>
                      </a:cubicBezTo>
                      <a:cubicBezTo>
                        <a:pt x="388484" y="56709"/>
                        <a:pt x="388910" y="54850"/>
                        <a:pt x="389762" y="53213"/>
                      </a:cubicBezTo>
                      <a:cubicBezTo>
                        <a:pt x="390615" y="51576"/>
                        <a:pt x="391673" y="50109"/>
                        <a:pt x="392934" y="48813"/>
                      </a:cubicBezTo>
                      <a:cubicBezTo>
                        <a:pt x="391877" y="47551"/>
                        <a:pt x="391042" y="46127"/>
                        <a:pt x="390428" y="44541"/>
                      </a:cubicBezTo>
                      <a:cubicBezTo>
                        <a:pt x="389814" y="42955"/>
                        <a:pt x="389507" y="41037"/>
                        <a:pt x="389507" y="38786"/>
                      </a:cubicBezTo>
                      <a:cubicBezTo>
                        <a:pt x="389507" y="36160"/>
                        <a:pt x="389950" y="33806"/>
                        <a:pt x="390837" y="31726"/>
                      </a:cubicBezTo>
                      <a:cubicBezTo>
                        <a:pt x="391724" y="29645"/>
                        <a:pt x="392951" y="27889"/>
                        <a:pt x="394520" y="26457"/>
                      </a:cubicBezTo>
                      <a:cubicBezTo>
                        <a:pt x="396090" y="25024"/>
                        <a:pt x="397974" y="23924"/>
                        <a:pt x="400174" y="23157"/>
                      </a:cubicBezTo>
                      <a:cubicBezTo>
                        <a:pt x="402374" y="22389"/>
                        <a:pt x="404770" y="22006"/>
                        <a:pt x="407362" y="22006"/>
                      </a:cubicBezTo>
                      <a:cubicBezTo>
                        <a:pt x="408760" y="22006"/>
                        <a:pt x="410065" y="22082"/>
                        <a:pt x="411276" y="22236"/>
                      </a:cubicBezTo>
                      <a:cubicBezTo>
                        <a:pt x="412486" y="22389"/>
                        <a:pt x="413621" y="22602"/>
                        <a:pt x="414678" y="22875"/>
                      </a:cubicBezTo>
                      <a:lnTo>
                        <a:pt x="428593" y="22875"/>
                      </a:lnTo>
                      <a:cubicBezTo>
                        <a:pt x="429173" y="22875"/>
                        <a:pt x="429607" y="23157"/>
                        <a:pt x="429898" y="23719"/>
                      </a:cubicBezTo>
                      <a:cubicBezTo>
                        <a:pt x="430188" y="24282"/>
                        <a:pt x="430332" y="25143"/>
                        <a:pt x="430332" y="26303"/>
                      </a:cubicBezTo>
                      <a:close/>
                      <a:moveTo>
                        <a:pt x="417134" y="38428"/>
                      </a:moveTo>
                      <a:cubicBezTo>
                        <a:pt x="417134" y="35290"/>
                        <a:pt x="416272" y="32843"/>
                        <a:pt x="414549" y="31086"/>
                      </a:cubicBezTo>
                      <a:cubicBezTo>
                        <a:pt x="412827" y="29330"/>
                        <a:pt x="410380" y="28452"/>
                        <a:pt x="407208" y="28452"/>
                      </a:cubicBezTo>
                      <a:cubicBezTo>
                        <a:pt x="405571" y="28452"/>
                        <a:pt x="404147" y="28725"/>
                        <a:pt x="402937" y="29270"/>
                      </a:cubicBezTo>
                      <a:cubicBezTo>
                        <a:pt x="401726" y="29816"/>
                        <a:pt x="400719" y="30566"/>
                        <a:pt x="399918" y="31521"/>
                      </a:cubicBezTo>
                      <a:cubicBezTo>
                        <a:pt x="399116" y="32476"/>
                        <a:pt x="398520" y="33576"/>
                        <a:pt x="398127" y="34821"/>
                      </a:cubicBezTo>
                      <a:cubicBezTo>
                        <a:pt x="397735" y="36066"/>
                        <a:pt x="397539" y="37370"/>
                        <a:pt x="397539" y="38735"/>
                      </a:cubicBezTo>
                      <a:cubicBezTo>
                        <a:pt x="397539" y="41770"/>
                        <a:pt x="398401" y="44158"/>
                        <a:pt x="400123" y="45897"/>
                      </a:cubicBezTo>
                      <a:cubicBezTo>
                        <a:pt x="401845" y="47636"/>
                        <a:pt x="404258" y="48506"/>
                        <a:pt x="407362" y="48506"/>
                      </a:cubicBezTo>
                      <a:cubicBezTo>
                        <a:pt x="409033" y="48506"/>
                        <a:pt x="410482" y="48242"/>
                        <a:pt x="411710" y="47713"/>
                      </a:cubicBezTo>
                      <a:cubicBezTo>
                        <a:pt x="412938" y="47184"/>
                        <a:pt x="413953" y="46451"/>
                        <a:pt x="414754" y="45513"/>
                      </a:cubicBezTo>
                      <a:cubicBezTo>
                        <a:pt x="415556" y="44575"/>
                        <a:pt x="416152" y="43493"/>
                        <a:pt x="416545" y="42265"/>
                      </a:cubicBezTo>
                      <a:cubicBezTo>
                        <a:pt x="416937" y="41037"/>
                        <a:pt x="417134" y="39758"/>
                        <a:pt x="417134" y="38428"/>
                      </a:cubicBezTo>
                      <a:close/>
                      <a:moveTo>
                        <a:pt x="421380" y="74904"/>
                      </a:moveTo>
                      <a:cubicBezTo>
                        <a:pt x="421380" y="72926"/>
                        <a:pt x="420569" y="71400"/>
                        <a:pt x="418949" y="70326"/>
                      </a:cubicBezTo>
                      <a:cubicBezTo>
                        <a:pt x="417330" y="69251"/>
                        <a:pt x="415138" y="68680"/>
                        <a:pt x="412376" y="68612"/>
                      </a:cubicBezTo>
                      <a:lnTo>
                        <a:pt x="400455" y="68202"/>
                      </a:lnTo>
                      <a:cubicBezTo>
                        <a:pt x="399364" y="69055"/>
                        <a:pt x="398468" y="69865"/>
                        <a:pt x="397769" y="70632"/>
                      </a:cubicBezTo>
                      <a:cubicBezTo>
                        <a:pt x="397070" y="71400"/>
                        <a:pt x="396516" y="72133"/>
                        <a:pt x="396106" y="72832"/>
                      </a:cubicBezTo>
                      <a:cubicBezTo>
                        <a:pt x="395697" y="73532"/>
                        <a:pt x="395416" y="74222"/>
                        <a:pt x="395262" y="74904"/>
                      </a:cubicBezTo>
                      <a:cubicBezTo>
                        <a:pt x="395109" y="75586"/>
                        <a:pt x="395033" y="76286"/>
                        <a:pt x="395033" y="77002"/>
                      </a:cubicBezTo>
                      <a:cubicBezTo>
                        <a:pt x="395033" y="79219"/>
                        <a:pt x="396158" y="80898"/>
                        <a:pt x="398408" y="82041"/>
                      </a:cubicBezTo>
                      <a:cubicBezTo>
                        <a:pt x="400660" y="83184"/>
                        <a:pt x="403798" y="83755"/>
                        <a:pt x="407822" y="83755"/>
                      </a:cubicBezTo>
                      <a:cubicBezTo>
                        <a:pt x="410380" y="83755"/>
                        <a:pt x="412521" y="83508"/>
                        <a:pt x="414243" y="83013"/>
                      </a:cubicBezTo>
                      <a:cubicBezTo>
                        <a:pt x="415965" y="82518"/>
                        <a:pt x="417354" y="81862"/>
                        <a:pt x="418412" y="81043"/>
                      </a:cubicBezTo>
                      <a:cubicBezTo>
                        <a:pt x="419469" y="80225"/>
                        <a:pt x="420228" y="79287"/>
                        <a:pt x="420689" y="78230"/>
                      </a:cubicBezTo>
                      <a:cubicBezTo>
                        <a:pt x="421149" y="77172"/>
                        <a:pt x="421380" y="76064"/>
                        <a:pt x="421380" y="74904"/>
                      </a:cubicBezTo>
                      <a:close/>
                      <a:moveTo>
                        <a:pt x="467387" y="27224"/>
                      </a:moveTo>
                      <a:cubicBezTo>
                        <a:pt x="467387" y="27974"/>
                        <a:pt x="467370" y="28605"/>
                        <a:pt x="467336" y="29117"/>
                      </a:cubicBezTo>
                      <a:cubicBezTo>
                        <a:pt x="467303" y="29628"/>
                        <a:pt x="467234" y="30029"/>
                        <a:pt x="467132" y="30319"/>
                      </a:cubicBezTo>
                      <a:cubicBezTo>
                        <a:pt x="467029" y="30609"/>
                        <a:pt x="466902" y="30831"/>
                        <a:pt x="466748" y="30984"/>
                      </a:cubicBezTo>
                      <a:cubicBezTo>
                        <a:pt x="466595" y="31138"/>
                        <a:pt x="466382" y="31214"/>
                        <a:pt x="466108" y="31214"/>
                      </a:cubicBezTo>
                      <a:cubicBezTo>
                        <a:pt x="465836" y="31214"/>
                        <a:pt x="465503" y="31138"/>
                        <a:pt x="465111" y="30984"/>
                      </a:cubicBezTo>
                      <a:cubicBezTo>
                        <a:pt x="464718" y="30831"/>
                        <a:pt x="464276" y="30677"/>
                        <a:pt x="463780" y="30524"/>
                      </a:cubicBezTo>
                      <a:cubicBezTo>
                        <a:pt x="463286" y="30370"/>
                        <a:pt x="462732" y="30225"/>
                        <a:pt x="462118" y="30089"/>
                      </a:cubicBezTo>
                      <a:cubicBezTo>
                        <a:pt x="461504" y="29952"/>
                        <a:pt x="460839" y="29884"/>
                        <a:pt x="460123" y="29884"/>
                      </a:cubicBezTo>
                      <a:cubicBezTo>
                        <a:pt x="459270" y="29884"/>
                        <a:pt x="458435" y="30055"/>
                        <a:pt x="457616" y="30396"/>
                      </a:cubicBezTo>
                      <a:cubicBezTo>
                        <a:pt x="456798" y="30737"/>
                        <a:pt x="455936" y="31300"/>
                        <a:pt x="455033" y="32084"/>
                      </a:cubicBezTo>
                      <a:cubicBezTo>
                        <a:pt x="454129" y="32868"/>
                        <a:pt x="453182" y="33909"/>
                        <a:pt x="452193" y="35205"/>
                      </a:cubicBezTo>
                      <a:cubicBezTo>
                        <a:pt x="451204" y="36501"/>
                        <a:pt x="450113" y="38087"/>
                        <a:pt x="448918" y="39963"/>
                      </a:cubicBezTo>
                      <a:lnTo>
                        <a:pt x="448918" y="70249"/>
                      </a:lnTo>
                      <a:cubicBezTo>
                        <a:pt x="448918" y="70522"/>
                        <a:pt x="448851" y="70752"/>
                        <a:pt x="448715" y="70939"/>
                      </a:cubicBezTo>
                      <a:cubicBezTo>
                        <a:pt x="448577" y="71127"/>
                        <a:pt x="448356" y="71289"/>
                        <a:pt x="448049" y="71425"/>
                      </a:cubicBezTo>
                      <a:cubicBezTo>
                        <a:pt x="447742" y="71562"/>
                        <a:pt x="447315" y="71664"/>
                        <a:pt x="446771" y="71732"/>
                      </a:cubicBezTo>
                      <a:cubicBezTo>
                        <a:pt x="446225" y="71801"/>
                        <a:pt x="445526" y="71835"/>
                        <a:pt x="444672" y="71835"/>
                      </a:cubicBezTo>
                      <a:cubicBezTo>
                        <a:pt x="443854" y="71835"/>
                        <a:pt x="443172" y="71801"/>
                        <a:pt x="442626" y="71732"/>
                      </a:cubicBezTo>
                      <a:cubicBezTo>
                        <a:pt x="442080" y="71664"/>
                        <a:pt x="441646" y="71562"/>
                        <a:pt x="441321" y="71425"/>
                      </a:cubicBezTo>
                      <a:cubicBezTo>
                        <a:pt x="440997" y="71289"/>
                        <a:pt x="440776" y="71127"/>
                        <a:pt x="440656" y="70939"/>
                      </a:cubicBezTo>
                      <a:cubicBezTo>
                        <a:pt x="440537" y="70752"/>
                        <a:pt x="440477" y="70522"/>
                        <a:pt x="440477" y="70249"/>
                      </a:cubicBezTo>
                      <a:lnTo>
                        <a:pt x="440477" y="24206"/>
                      </a:lnTo>
                      <a:cubicBezTo>
                        <a:pt x="440477" y="23933"/>
                        <a:pt x="440529" y="23702"/>
                        <a:pt x="440631" y="23515"/>
                      </a:cubicBezTo>
                      <a:cubicBezTo>
                        <a:pt x="440734" y="23327"/>
                        <a:pt x="440938" y="23157"/>
                        <a:pt x="441245" y="23003"/>
                      </a:cubicBezTo>
                      <a:cubicBezTo>
                        <a:pt x="441552" y="22850"/>
                        <a:pt x="441944" y="22747"/>
                        <a:pt x="442421" y="22696"/>
                      </a:cubicBezTo>
                      <a:cubicBezTo>
                        <a:pt x="442899" y="22645"/>
                        <a:pt x="443530" y="22620"/>
                        <a:pt x="444314" y="22620"/>
                      </a:cubicBezTo>
                      <a:cubicBezTo>
                        <a:pt x="445065" y="22620"/>
                        <a:pt x="445688" y="22645"/>
                        <a:pt x="446182" y="22696"/>
                      </a:cubicBezTo>
                      <a:cubicBezTo>
                        <a:pt x="446676" y="22747"/>
                        <a:pt x="447060" y="22850"/>
                        <a:pt x="447333" y="23003"/>
                      </a:cubicBezTo>
                      <a:cubicBezTo>
                        <a:pt x="447606" y="23157"/>
                        <a:pt x="447802" y="23327"/>
                        <a:pt x="447921" y="23515"/>
                      </a:cubicBezTo>
                      <a:cubicBezTo>
                        <a:pt x="448040" y="23702"/>
                        <a:pt x="448100" y="23933"/>
                        <a:pt x="448100" y="24206"/>
                      </a:cubicBezTo>
                      <a:lnTo>
                        <a:pt x="448100" y="30907"/>
                      </a:lnTo>
                      <a:cubicBezTo>
                        <a:pt x="449362" y="29066"/>
                        <a:pt x="450547" y="27565"/>
                        <a:pt x="451656" y="26405"/>
                      </a:cubicBezTo>
                      <a:cubicBezTo>
                        <a:pt x="452765" y="25246"/>
                        <a:pt x="453813" y="24333"/>
                        <a:pt x="454802" y="23668"/>
                      </a:cubicBezTo>
                      <a:cubicBezTo>
                        <a:pt x="455792" y="23003"/>
                        <a:pt x="456772" y="22543"/>
                        <a:pt x="457744" y="22287"/>
                      </a:cubicBezTo>
                      <a:cubicBezTo>
                        <a:pt x="458716" y="22031"/>
                        <a:pt x="459697" y="21903"/>
                        <a:pt x="460686" y="21903"/>
                      </a:cubicBezTo>
                      <a:cubicBezTo>
                        <a:pt x="461129" y="21903"/>
                        <a:pt x="461632" y="21929"/>
                        <a:pt x="462194" y="21980"/>
                      </a:cubicBezTo>
                      <a:cubicBezTo>
                        <a:pt x="462757" y="22031"/>
                        <a:pt x="463346" y="22125"/>
                        <a:pt x="463959" y="22261"/>
                      </a:cubicBezTo>
                      <a:cubicBezTo>
                        <a:pt x="464574" y="22398"/>
                        <a:pt x="465128" y="22551"/>
                        <a:pt x="465622" y="22722"/>
                      </a:cubicBezTo>
                      <a:cubicBezTo>
                        <a:pt x="466117" y="22892"/>
                        <a:pt x="466466" y="23063"/>
                        <a:pt x="466671" y="23233"/>
                      </a:cubicBezTo>
                      <a:cubicBezTo>
                        <a:pt x="466876" y="23404"/>
                        <a:pt x="467012" y="23566"/>
                        <a:pt x="467081" y="23719"/>
                      </a:cubicBezTo>
                      <a:cubicBezTo>
                        <a:pt x="467148" y="23873"/>
                        <a:pt x="467208" y="24069"/>
                        <a:pt x="467260" y="24308"/>
                      </a:cubicBezTo>
                      <a:cubicBezTo>
                        <a:pt x="467311" y="24547"/>
                        <a:pt x="467345" y="24896"/>
                        <a:pt x="467362" y="25357"/>
                      </a:cubicBezTo>
                      <a:cubicBezTo>
                        <a:pt x="467379" y="25817"/>
                        <a:pt x="467387" y="26439"/>
                        <a:pt x="467387" y="27224"/>
                      </a:cubicBezTo>
                      <a:close/>
                      <a:moveTo>
                        <a:pt x="514137" y="45232"/>
                      </a:moveTo>
                      <a:cubicBezTo>
                        <a:pt x="514137" y="46562"/>
                        <a:pt x="513804" y="47508"/>
                        <a:pt x="513136" y="48071"/>
                      </a:cubicBezTo>
                      <a:cubicBezTo>
                        <a:pt x="512467" y="48634"/>
                        <a:pt x="511705" y="48915"/>
                        <a:pt x="510848" y="48915"/>
                      </a:cubicBezTo>
                      <a:lnTo>
                        <a:pt x="480525" y="48915"/>
                      </a:lnTo>
                      <a:cubicBezTo>
                        <a:pt x="480525" y="51473"/>
                        <a:pt x="480782" y="53776"/>
                        <a:pt x="481297" y="55822"/>
                      </a:cubicBezTo>
                      <a:cubicBezTo>
                        <a:pt x="481810" y="57868"/>
                        <a:pt x="482667" y="59625"/>
                        <a:pt x="483867" y="61091"/>
                      </a:cubicBezTo>
                      <a:cubicBezTo>
                        <a:pt x="485067" y="62558"/>
                        <a:pt x="486626" y="63683"/>
                        <a:pt x="488545" y="64468"/>
                      </a:cubicBezTo>
                      <a:cubicBezTo>
                        <a:pt x="490465" y="65252"/>
                        <a:pt x="492812" y="65644"/>
                        <a:pt x="495588" y="65644"/>
                      </a:cubicBezTo>
                      <a:cubicBezTo>
                        <a:pt x="497782" y="65644"/>
                        <a:pt x="499735" y="65465"/>
                        <a:pt x="501449" y="65107"/>
                      </a:cubicBezTo>
                      <a:cubicBezTo>
                        <a:pt x="503162" y="64749"/>
                        <a:pt x="504644" y="64348"/>
                        <a:pt x="505896" y="63905"/>
                      </a:cubicBezTo>
                      <a:cubicBezTo>
                        <a:pt x="507147" y="63462"/>
                        <a:pt x="508174" y="63061"/>
                        <a:pt x="508980" y="62703"/>
                      </a:cubicBezTo>
                      <a:cubicBezTo>
                        <a:pt x="509786" y="62345"/>
                        <a:pt x="510395" y="62166"/>
                        <a:pt x="510806" y="62166"/>
                      </a:cubicBezTo>
                      <a:cubicBezTo>
                        <a:pt x="511045" y="62166"/>
                        <a:pt x="511260" y="62225"/>
                        <a:pt x="511448" y="62345"/>
                      </a:cubicBezTo>
                      <a:cubicBezTo>
                        <a:pt x="511637" y="62464"/>
                        <a:pt x="511782" y="62643"/>
                        <a:pt x="511885" y="62882"/>
                      </a:cubicBezTo>
                      <a:cubicBezTo>
                        <a:pt x="511987" y="63121"/>
                        <a:pt x="512064" y="63453"/>
                        <a:pt x="512116" y="63879"/>
                      </a:cubicBezTo>
                      <a:cubicBezTo>
                        <a:pt x="512167" y="64306"/>
                        <a:pt x="512193" y="64826"/>
                        <a:pt x="512193" y="65440"/>
                      </a:cubicBezTo>
                      <a:cubicBezTo>
                        <a:pt x="512193" y="65883"/>
                        <a:pt x="512177" y="66267"/>
                        <a:pt x="512143" y="66591"/>
                      </a:cubicBezTo>
                      <a:cubicBezTo>
                        <a:pt x="512108" y="66915"/>
                        <a:pt x="512065" y="67205"/>
                        <a:pt x="512014" y="67461"/>
                      </a:cubicBezTo>
                      <a:cubicBezTo>
                        <a:pt x="511963" y="67716"/>
                        <a:pt x="511878" y="67947"/>
                        <a:pt x="511759" y="68151"/>
                      </a:cubicBezTo>
                      <a:cubicBezTo>
                        <a:pt x="511640" y="68356"/>
                        <a:pt x="511485" y="68552"/>
                        <a:pt x="511299" y="68740"/>
                      </a:cubicBezTo>
                      <a:cubicBezTo>
                        <a:pt x="511111" y="68927"/>
                        <a:pt x="510557" y="69234"/>
                        <a:pt x="509636" y="69660"/>
                      </a:cubicBezTo>
                      <a:cubicBezTo>
                        <a:pt x="508715" y="70087"/>
                        <a:pt x="507521" y="70505"/>
                        <a:pt x="506054" y="70914"/>
                      </a:cubicBezTo>
                      <a:cubicBezTo>
                        <a:pt x="504587" y="71323"/>
                        <a:pt x="502891" y="71690"/>
                        <a:pt x="500964" y="72014"/>
                      </a:cubicBezTo>
                      <a:cubicBezTo>
                        <a:pt x="499037" y="72338"/>
                        <a:pt x="496982" y="72500"/>
                        <a:pt x="494799" y="72500"/>
                      </a:cubicBezTo>
                      <a:cubicBezTo>
                        <a:pt x="491013" y="72500"/>
                        <a:pt x="487697" y="71971"/>
                        <a:pt x="484849" y="70914"/>
                      </a:cubicBezTo>
                      <a:cubicBezTo>
                        <a:pt x="482001" y="69857"/>
                        <a:pt x="479605" y="68288"/>
                        <a:pt x="477661" y="66207"/>
                      </a:cubicBezTo>
                      <a:cubicBezTo>
                        <a:pt x="475717" y="64127"/>
                        <a:pt x="474250" y="61518"/>
                        <a:pt x="473261" y="58380"/>
                      </a:cubicBezTo>
                      <a:cubicBezTo>
                        <a:pt x="472272" y="55242"/>
                        <a:pt x="471777" y="51593"/>
                        <a:pt x="471777" y="47432"/>
                      </a:cubicBezTo>
                      <a:cubicBezTo>
                        <a:pt x="471777" y="43475"/>
                        <a:pt x="472289" y="39920"/>
                        <a:pt x="473312" y="36765"/>
                      </a:cubicBezTo>
                      <a:cubicBezTo>
                        <a:pt x="474335" y="33610"/>
                        <a:pt x="475810" y="30933"/>
                        <a:pt x="477737" y="28733"/>
                      </a:cubicBezTo>
                      <a:cubicBezTo>
                        <a:pt x="479664" y="26533"/>
                        <a:pt x="481992" y="24845"/>
                        <a:pt x="484721" y="23668"/>
                      </a:cubicBezTo>
                      <a:cubicBezTo>
                        <a:pt x="487449" y="22492"/>
                        <a:pt x="490502" y="21903"/>
                        <a:pt x="493878" y="21903"/>
                      </a:cubicBezTo>
                      <a:cubicBezTo>
                        <a:pt x="497494" y="21903"/>
                        <a:pt x="500572" y="22483"/>
                        <a:pt x="503113" y="23643"/>
                      </a:cubicBezTo>
                      <a:cubicBezTo>
                        <a:pt x="505653" y="24802"/>
                        <a:pt x="507743" y="26363"/>
                        <a:pt x="509379" y="28324"/>
                      </a:cubicBezTo>
                      <a:cubicBezTo>
                        <a:pt x="511017" y="30285"/>
                        <a:pt x="512219" y="32587"/>
                        <a:pt x="512986" y="35230"/>
                      </a:cubicBezTo>
                      <a:cubicBezTo>
                        <a:pt x="513754" y="37874"/>
                        <a:pt x="514137" y="40696"/>
                        <a:pt x="514137" y="43697"/>
                      </a:cubicBezTo>
                      <a:close/>
                      <a:moveTo>
                        <a:pt x="505645" y="42725"/>
                      </a:moveTo>
                      <a:cubicBezTo>
                        <a:pt x="505747" y="38291"/>
                        <a:pt x="504761" y="34813"/>
                        <a:pt x="502685" y="32289"/>
                      </a:cubicBezTo>
                      <a:cubicBezTo>
                        <a:pt x="500610" y="29765"/>
                        <a:pt x="497529" y="28503"/>
                        <a:pt x="493446" y="28503"/>
                      </a:cubicBezTo>
                      <a:cubicBezTo>
                        <a:pt x="491352" y="28503"/>
                        <a:pt x="489517" y="28895"/>
                        <a:pt x="487939" y="29680"/>
                      </a:cubicBezTo>
                      <a:cubicBezTo>
                        <a:pt x="486359" y="30464"/>
                        <a:pt x="485038" y="31504"/>
                        <a:pt x="483974" y="32800"/>
                      </a:cubicBezTo>
                      <a:cubicBezTo>
                        <a:pt x="482910" y="34096"/>
                        <a:pt x="482087" y="35605"/>
                        <a:pt x="481503" y="37328"/>
                      </a:cubicBezTo>
                      <a:cubicBezTo>
                        <a:pt x="480921" y="39050"/>
                        <a:pt x="480595" y="40849"/>
                        <a:pt x="480525" y="42725"/>
                      </a:cubicBezTo>
                      <a:close/>
                      <a:moveTo>
                        <a:pt x="555346" y="57715"/>
                      </a:moveTo>
                      <a:cubicBezTo>
                        <a:pt x="555346" y="60068"/>
                        <a:pt x="554911" y="62166"/>
                        <a:pt x="554041" y="64007"/>
                      </a:cubicBezTo>
                      <a:cubicBezTo>
                        <a:pt x="553171" y="65849"/>
                        <a:pt x="551935" y="67401"/>
                        <a:pt x="550332" y="68663"/>
                      </a:cubicBezTo>
                      <a:cubicBezTo>
                        <a:pt x="548729" y="69925"/>
                        <a:pt x="546819" y="70880"/>
                        <a:pt x="544603" y="71528"/>
                      </a:cubicBezTo>
                      <a:cubicBezTo>
                        <a:pt x="542385" y="72176"/>
                        <a:pt x="539947" y="72500"/>
                        <a:pt x="537287" y="72500"/>
                      </a:cubicBezTo>
                      <a:cubicBezTo>
                        <a:pt x="535649" y="72500"/>
                        <a:pt x="534089" y="72372"/>
                        <a:pt x="532605" y="72116"/>
                      </a:cubicBezTo>
                      <a:cubicBezTo>
                        <a:pt x="531122" y="71860"/>
                        <a:pt x="529791" y="71536"/>
                        <a:pt x="528615" y="71144"/>
                      </a:cubicBezTo>
                      <a:cubicBezTo>
                        <a:pt x="527438" y="70752"/>
                        <a:pt x="526441" y="70343"/>
                        <a:pt x="525622" y="69916"/>
                      </a:cubicBezTo>
                      <a:cubicBezTo>
                        <a:pt x="524803" y="69490"/>
                        <a:pt x="524207" y="69106"/>
                        <a:pt x="523832" y="68765"/>
                      </a:cubicBezTo>
                      <a:cubicBezTo>
                        <a:pt x="523456" y="68424"/>
                        <a:pt x="523184" y="67947"/>
                        <a:pt x="523013" y="67333"/>
                      </a:cubicBezTo>
                      <a:cubicBezTo>
                        <a:pt x="522843" y="66719"/>
                        <a:pt x="522757" y="65883"/>
                        <a:pt x="522757" y="64826"/>
                      </a:cubicBezTo>
                      <a:cubicBezTo>
                        <a:pt x="522757" y="64178"/>
                        <a:pt x="522791" y="63632"/>
                        <a:pt x="522859" y="63189"/>
                      </a:cubicBezTo>
                      <a:cubicBezTo>
                        <a:pt x="522928" y="62745"/>
                        <a:pt x="523012" y="62387"/>
                        <a:pt x="523115" y="62114"/>
                      </a:cubicBezTo>
                      <a:cubicBezTo>
                        <a:pt x="523217" y="61842"/>
                        <a:pt x="523363" y="61645"/>
                        <a:pt x="523551" y="61526"/>
                      </a:cubicBezTo>
                      <a:cubicBezTo>
                        <a:pt x="523737" y="61407"/>
                        <a:pt x="523951" y="61347"/>
                        <a:pt x="524190" y="61347"/>
                      </a:cubicBezTo>
                      <a:cubicBezTo>
                        <a:pt x="524565" y="61347"/>
                        <a:pt x="525119" y="61577"/>
                        <a:pt x="525852" y="62038"/>
                      </a:cubicBezTo>
                      <a:cubicBezTo>
                        <a:pt x="526585" y="62498"/>
                        <a:pt x="527489" y="63001"/>
                        <a:pt x="528564" y="63547"/>
                      </a:cubicBezTo>
                      <a:cubicBezTo>
                        <a:pt x="529638" y="64093"/>
                        <a:pt x="530909" y="64596"/>
                        <a:pt x="532376" y="65056"/>
                      </a:cubicBezTo>
                      <a:cubicBezTo>
                        <a:pt x="533841" y="65517"/>
                        <a:pt x="535530" y="65747"/>
                        <a:pt x="537440" y="65747"/>
                      </a:cubicBezTo>
                      <a:cubicBezTo>
                        <a:pt x="538873" y="65747"/>
                        <a:pt x="540169" y="65593"/>
                        <a:pt x="541328" y="65286"/>
                      </a:cubicBezTo>
                      <a:cubicBezTo>
                        <a:pt x="542487" y="64979"/>
                        <a:pt x="543494" y="64527"/>
                        <a:pt x="544347" y="63931"/>
                      </a:cubicBezTo>
                      <a:cubicBezTo>
                        <a:pt x="545199" y="63334"/>
                        <a:pt x="545855" y="62575"/>
                        <a:pt x="546316" y="61654"/>
                      </a:cubicBezTo>
                      <a:cubicBezTo>
                        <a:pt x="546776" y="60733"/>
                        <a:pt x="547007" y="59642"/>
                        <a:pt x="547007" y="58380"/>
                      </a:cubicBezTo>
                      <a:cubicBezTo>
                        <a:pt x="547007" y="57084"/>
                        <a:pt x="546674" y="55992"/>
                        <a:pt x="546010" y="55106"/>
                      </a:cubicBezTo>
                      <a:cubicBezTo>
                        <a:pt x="545344" y="54219"/>
                        <a:pt x="544466" y="53434"/>
                        <a:pt x="543374" y="52752"/>
                      </a:cubicBezTo>
                      <a:cubicBezTo>
                        <a:pt x="542283" y="52070"/>
                        <a:pt x="541056" y="51465"/>
                        <a:pt x="539691" y="50936"/>
                      </a:cubicBezTo>
                      <a:cubicBezTo>
                        <a:pt x="538327" y="50408"/>
                        <a:pt x="536920" y="49853"/>
                        <a:pt x="535470" y="49273"/>
                      </a:cubicBezTo>
                      <a:cubicBezTo>
                        <a:pt x="534021" y="48694"/>
                        <a:pt x="532605" y="48037"/>
                        <a:pt x="531224" y="47304"/>
                      </a:cubicBezTo>
                      <a:cubicBezTo>
                        <a:pt x="529843" y="46571"/>
                        <a:pt x="528607" y="45675"/>
                        <a:pt x="527515" y="44618"/>
                      </a:cubicBezTo>
                      <a:cubicBezTo>
                        <a:pt x="526423" y="43561"/>
                        <a:pt x="525545" y="42299"/>
                        <a:pt x="524880" y="40832"/>
                      </a:cubicBezTo>
                      <a:cubicBezTo>
                        <a:pt x="524215" y="39366"/>
                        <a:pt x="523883" y="37609"/>
                        <a:pt x="523883" y="35563"/>
                      </a:cubicBezTo>
                      <a:cubicBezTo>
                        <a:pt x="523883" y="33755"/>
                        <a:pt x="524233" y="32024"/>
                        <a:pt x="524932" y="30370"/>
                      </a:cubicBezTo>
                      <a:cubicBezTo>
                        <a:pt x="525631" y="28716"/>
                        <a:pt x="526680" y="27267"/>
                        <a:pt x="528078" y="26022"/>
                      </a:cubicBezTo>
                      <a:cubicBezTo>
                        <a:pt x="529476" y="24777"/>
                        <a:pt x="531224" y="23779"/>
                        <a:pt x="533321" y="23029"/>
                      </a:cubicBezTo>
                      <a:cubicBezTo>
                        <a:pt x="535419" y="22279"/>
                        <a:pt x="537867" y="21903"/>
                        <a:pt x="540663" y="21903"/>
                      </a:cubicBezTo>
                      <a:cubicBezTo>
                        <a:pt x="541891" y="21903"/>
                        <a:pt x="543119" y="22006"/>
                        <a:pt x="544347" y="22210"/>
                      </a:cubicBezTo>
                      <a:cubicBezTo>
                        <a:pt x="545574" y="22415"/>
                        <a:pt x="546683" y="22671"/>
                        <a:pt x="547672" y="22978"/>
                      </a:cubicBezTo>
                      <a:cubicBezTo>
                        <a:pt x="548661" y="23285"/>
                        <a:pt x="549505" y="23617"/>
                        <a:pt x="550204" y="23975"/>
                      </a:cubicBezTo>
                      <a:cubicBezTo>
                        <a:pt x="550904" y="24333"/>
                        <a:pt x="551432" y="24649"/>
                        <a:pt x="551790" y="24922"/>
                      </a:cubicBezTo>
                      <a:cubicBezTo>
                        <a:pt x="552148" y="25195"/>
                        <a:pt x="552388" y="25433"/>
                        <a:pt x="552507" y="25638"/>
                      </a:cubicBezTo>
                      <a:cubicBezTo>
                        <a:pt x="552626" y="25843"/>
                        <a:pt x="552711" y="26073"/>
                        <a:pt x="552762" y="26329"/>
                      </a:cubicBezTo>
                      <a:cubicBezTo>
                        <a:pt x="552813" y="26584"/>
                        <a:pt x="552865" y="26900"/>
                        <a:pt x="552916" y="27275"/>
                      </a:cubicBezTo>
                      <a:cubicBezTo>
                        <a:pt x="552967" y="27650"/>
                        <a:pt x="552992" y="28111"/>
                        <a:pt x="552992" y="28656"/>
                      </a:cubicBezTo>
                      <a:cubicBezTo>
                        <a:pt x="552992" y="29236"/>
                        <a:pt x="552967" y="29739"/>
                        <a:pt x="552916" y="30166"/>
                      </a:cubicBezTo>
                      <a:cubicBezTo>
                        <a:pt x="552865" y="30592"/>
                        <a:pt x="552779" y="30941"/>
                        <a:pt x="552660" y="31214"/>
                      </a:cubicBezTo>
                      <a:cubicBezTo>
                        <a:pt x="552541" y="31487"/>
                        <a:pt x="552396" y="31683"/>
                        <a:pt x="552225" y="31803"/>
                      </a:cubicBezTo>
                      <a:cubicBezTo>
                        <a:pt x="552054" y="31922"/>
                        <a:pt x="551867" y="31982"/>
                        <a:pt x="551663" y="31982"/>
                      </a:cubicBezTo>
                      <a:cubicBezTo>
                        <a:pt x="551355" y="31982"/>
                        <a:pt x="550912" y="31794"/>
                        <a:pt x="550332" y="31419"/>
                      </a:cubicBezTo>
                      <a:cubicBezTo>
                        <a:pt x="549752" y="31044"/>
                        <a:pt x="549002" y="30643"/>
                        <a:pt x="548081" y="30217"/>
                      </a:cubicBezTo>
                      <a:cubicBezTo>
                        <a:pt x="547160" y="29790"/>
                        <a:pt x="546077" y="29390"/>
                        <a:pt x="544832" y="29014"/>
                      </a:cubicBezTo>
                      <a:cubicBezTo>
                        <a:pt x="543587" y="28639"/>
                        <a:pt x="542163" y="28452"/>
                        <a:pt x="540560" y="28452"/>
                      </a:cubicBezTo>
                      <a:cubicBezTo>
                        <a:pt x="539128" y="28452"/>
                        <a:pt x="537867" y="28614"/>
                        <a:pt x="536775" y="28938"/>
                      </a:cubicBezTo>
                      <a:cubicBezTo>
                        <a:pt x="535684" y="29262"/>
                        <a:pt x="534788" y="29722"/>
                        <a:pt x="534089" y="30319"/>
                      </a:cubicBezTo>
                      <a:cubicBezTo>
                        <a:pt x="533390" y="30916"/>
                        <a:pt x="532861" y="31624"/>
                        <a:pt x="532503" y="32442"/>
                      </a:cubicBezTo>
                      <a:cubicBezTo>
                        <a:pt x="532145" y="33261"/>
                        <a:pt x="531966" y="34147"/>
                        <a:pt x="531966" y="35102"/>
                      </a:cubicBezTo>
                      <a:cubicBezTo>
                        <a:pt x="531966" y="36433"/>
                        <a:pt x="532307" y="37550"/>
                        <a:pt x="532989" y="38453"/>
                      </a:cubicBezTo>
                      <a:cubicBezTo>
                        <a:pt x="533671" y="39357"/>
                        <a:pt x="534558" y="40150"/>
                        <a:pt x="535649" y="40832"/>
                      </a:cubicBezTo>
                      <a:cubicBezTo>
                        <a:pt x="536741" y="41514"/>
                        <a:pt x="537986" y="42128"/>
                        <a:pt x="539384" y="42674"/>
                      </a:cubicBezTo>
                      <a:cubicBezTo>
                        <a:pt x="540782" y="43220"/>
                        <a:pt x="542206" y="43782"/>
                        <a:pt x="543656" y="44362"/>
                      </a:cubicBezTo>
                      <a:cubicBezTo>
                        <a:pt x="545106" y="44942"/>
                        <a:pt x="546538" y="45590"/>
                        <a:pt x="547954" y="46306"/>
                      </a:cubicBezTo>
                      <a:cubicBezTo>
                        <a:pt x="549369" y="47023"/>
                        <a:pt x="550623" y="47892"/>
                        <a:pt x="551713" y="48915"/>
                      </a:cubicBezTo>
                      <a:cubicBezTo>
                        <a:pt x="552805" y="49939"/>
                        <a:pt x="553683" y="51166"/>
                        <a:pt x="554348" y="52599"/>
                      </a:cubicBezTo>
                      <a:cubicBezTo>
                        <a:pt x="555014" y="54031"/>
                        <a:pt x="555346" y="55737"/>
                        <a:pt x="555346" y="57715"/>
                      </a:cubicBezTo>
                      <a:close/>
                      <a:moveTo>
                        <a:pt x="596025" y="57715"/>
                      </a:moveTo>
                      <a:cubicBezTo>
                        <a:pt x="596025" y="60068"/>
                        <a:pt x="595591" y="62166"/>
                        <a:pt x="594721" y="64007"/>
                      </a:cubicBezTo>
                      <a:cubicBezTo>
                        <a:pt x="593851" y="65849"/>
                        <a:pt x="592615" y="67401"/>
                        <a:pt x="591011" y="68663"/>
                      </a:cubicBezTo>
                      <a:cubicBezTo>
                        <a:pt x="589409" y="69925"/>
                        <a:pt x="587499" y="70880"/>
                        <a:pt x="585282" y="71528"/>
                      </a:cubicBezTo>
                      <a:cubicBezTo>
                        <a:pt x="583065" y="72176"/>
                        <a:pt x="580626" y="72500"/>
                        <a:pt x="577966" y="72500"/>
                      </a:cubicBezTo>
                      <a:cubicBezTo>
                        <a:pt x="576329" y="72500"/>
                        <a:pt x="574768" y="72372"/>
                        <a:pt x="573285" y="72116"/>
                      </a:cubicBezTo>
                      <a:cubicBezTo>
                        <a:pt x="571801" y="71860"/>
                        <a:pt x="570472" y="71536"/>
                        <a:pt x="569294" y="71144"/>
                      </a:cubicBezTo>
                      <a:cubicBezTo>
                        <a:pt x="568118" y="70752"/>
                        <a:pt x="567120" y="70343"/>
                        <a:pt x="566302" y="69916"/>
                      </a:cubicBezTo>
                      <a:cubicBezTo>
                        <a:pt x="565484" y="69490"/>
                        <a:pt x="564886" y="69106"/>
                        <a:pt x="564511" y="68765"/>
                      </a:cubicBezTo>
                      <a:cubicBezTo>
                        <a:pt x="564136" y="68424"/>
                        <a:pt x="563863" y="67947"/>
                        <a:pt x="563693" y="67333"/>
                      </a:cubicBezTo>
                      <a:cubicBezTo>
                        <a:pt x="563522" y="66719"/>
                        <a:pt x="563437" y="65883"/>
                        <a:pt x="563437" y="64826"/>
                      </a:cubicBezTo>
                      <a:cubicBezTo>
                        <a:pt x="563437" y="64178"/>
                        <a:pt x="563471" y="63632"/>
                        <a:pt x="563539" y="63189"/>
                      </a:cubicBezTo>
                      <a:cubicBezTo>
                        <a:pt x="563607" y="62745"/>
                        <a:pt x="563693" y="62387"/>
                        <a:pt x="563795" y="62114"/>
                      </a:cubicBezTo>
                      <a:cubicBezTo>
                        <a:pt x="563898" y="61842"/>
                        <a:pt x="564042" y="61645"/>
                        <a:pt x="564230" y="61526"/>
                      </a:cubicBezTo>
                      <a:cubicBezTo>
                        <a:pt x="564418" y="61407"/>
                        <a:pt x="564631" y="61347"/>
                        <a:pt x="564869" y="61347"/>
                      </a:cubicBezTo>
                      <a:cubicBezTo>
                        <a:pt x="565244" y="61347"/>
                        <a:pt x="565799" y="61577"/>
                        <a:pt x="566532" y="62038"/>
                      </a:cubicBezTo>
                      <a:cubicBezTo>
                        <a:pt x="567266" y="62498"/>
                        <a:pt x="568170" y="63001"/>
                        <a:pt x="569243" y="63547"/>
                      </a:cubicBezTo>
                      <a:cubicBezTo>
                        <a:pt x="570317" y="64093"/>
                        <a:pt x="571588" y="64596"/>
                        <a:pt x="573055" y="65056"/>
                      </a:cubicBezTo>
                      <a:cubicBezTo>
                        <a:pt x="574522" y="65517"/>
                        <a:pt x="576210" y="65747"/>
                        <a:pt x="578119" y="65747"/>
                      </a:cubicBezTo>
                      <a:cubicBezTo>
                        <a:pt x="579552" y="65747"/>
                        <a:pt x="580848" y="65593"/>
                        <a:pt x="582007" y="65286"/>
                      </a:cubicBezTo>
                      <a:cubicBezTo>
                        <a:pt x="583168" y="64979"/>
                        <a:pt x="584173" y="64527"/>
                        <a:pt x="585026" y="63931"/>
                      </a:cubicBezTo>
                      <a:cubicBezTo>
                        <a:pt x="585878" y="63334"/>
                        <a:pt x="586536" y="62575"/>
                        <a:pt x="586996" y="61654"/>
                      </a:cubicBezTo>
                      <a:cubicBezTo>
                        <a:pt x="587457" y="60733"/>
                        <a:pt x="587686" y="59642"/>
                        <a:pt x="587686" y="58380"/>
                      </a:cubicBezTo>
                      <a:cubicBezTo>
                        <a:pt x="587686" y="57084"/>
                        <a:pt x="587354" y="55992"/>
                        <a:pt x="586689" y="55106"/>
                      </a:cubicBezTo>
                      <a:cubicBezTo>
                        <a:pt x="586024" y="54219"/>
                        <a:pt x="585146" y="53434"/>
                        <a:pt x="584054" y="52752"/>
                      </a:cubicBezTo>
                      <a:cubicBezTo>
                        <a:pt x="582963" y="52070"/>
                        <a:pt x="581735" y="51465"/>
                        <a:pt x="580371" y="50936"/>
                      </a:cubicBezTo>
                      <a:cubicBezTo>
                        <a:pt x="579006" y="50408"/>
                        <a:pt x="577599" y="49853"/>
                        <a:pt x="576150" y="49273"/>
                      </a:cubicBezTo>
                      <a:cubicBezTo>
                        <a:pt x="574701" y="48694"/>
                        <a:pt x="573285" y="48037"/>
                        <a:pt x="571903" y="47304"/>
                      </a:cubicBezTo>
                      <a:cubicBezTo>
                        <a:pt x="570522" y="46571"/>
                        <a:pt x="569286" y="45675"/>
                        <a:pt x="568194" y="44618"/>
                      </a:cubicBezTo>
                      <a:cubicBezTo>
                        <a:pt x="567104" y="43561"/>
                        <a:pt x="566226" y="42299"/>
                        <a:pt x="565560" y="40832"/>
                      </a:cubicBezTo>
                      <a:cubicBezTo>
                        <a:pt x="564895" y="39366"/>
                        <a:pt x="564562" y="37609"/>
                        <a:pt x="564562" y="35563"/>
                      </a:cubicBezTo>
                      <a:cubicBezTo>
                        <a:pt x="564562" y="33755"/>
                        <a:pt x="564912" y="32024"/>
                        <a:pt x="565611" y="30370"/>
                      </a:cubicBezTo>
                      <a:cubicBezTo>
                        <a:pt x="566310" y="28716"/>
                        <a:pt x="567359" y="27267"/>
                        <a:pt x="568757" y="26022"/>
                      </a:cubicBezTo>
                      <a:cubicBezTo>
                        <a:pt x="570155" y="24777"/>
                        <a:pt x="571903" y="23779"/>
                        <a:pt x="574002" y="23029"/>
                      </a:cubicBezTo>
                      <a:cubicBezTo>
                        <a:pt x="576099" y="22279"/>
                        <a:pt x="578546" y="21903"/>
                        <a:pt x="581343" y="21903"/>
                      </a:cubicBezTo>
                      <a:cubicBezTo>
                        <a:pt x="582570" y="21903"/>
                        <a:pt x="583798" y="22006"/>
                        <a:pt x="585026" y="22210"/>
                      </a:cubicBezTo>
                      <a:cubicBezTo>
                        <a:pt x="586254" y="22415"/>
                        <a:pt x="587362" y="22671"/>
                        <a:pt x="588352" y="22978"/>
                      </a:cubicBezTo>
                      <a:cubicBezTo>
                        <a:pt x="589341" y="23285"/>
                        <a:pt x="590185" y="23617"/>
                        <a:pt x="590884" y="23975"/>
                      </a:cubicBezTo>
                      <a:cubicBezTo>
                        <a:pt x="591583" y="24333"/>
                        <a:pt x="592112" y="24649"/>
                        <a:pt x="592470" y="24922"/>
                      </a:cubicBezTo>
                      <a:cubicBezTo>
                        <a:pt x="592828" y="25195"/>
                        <a:pt x="593067" y="25433"/>
                        <a:pt x="593186" y="25638"/>
                      </a:cubicBezTo>
                      <a:cubicBezTo>
                        <a:pt x="593306" y="25843"/>
                        <a:pt x="593391" y="26073"/>
                        <a:pt x="593442" y="26329"/>
                      </a:cubicBezTo>
                      <a:cubicBezTo>
                        <a:pt x="593493" y="26584"/>
                        <a:pt x="593544" y="26900"/>
                        <a:pt x="593596" y="27275"/>
                      </a:cubicBezTo>
                      <a:cubicBezTo>
                        <a:pt x="593647" y="27650"/>
                        <a:pt x="593672" y="28111"/>
                        <a:pt x="593672" y="28656"/>
                      </a:cubicBezTo>
                      <a:cubicBezTo>
                        <a:pt x="593672" y="29236"/>
                        <a:pt x="593647" y="29739"/>
                        <a:pt x="593596" y="30166"/>
                      </a:cubicBezTo>
                      <a:cubicBezTo>
                        <a:pt x="593544" y="30592"/>
                        <a:pt x="593459" y="30941"/>
                        <a:pt x="593339" y="31214"/>
                      </a:cubicBezTo>
                      <a:cubicBezTo>
                        <a:pt x="593220" y="31487"/>
                        <a:pt x="593076" y="31683"/>
                        <a:pt x="592905" y="31803"/>
                      </a:cubicBezTo>
                      <a:cubicBezTo>
                        <a:pt x="592735" y="31922"/>
                        <a:pt x="592547" y="31982"/>
                        <a:pt x="592342" y="31982"/>
                      </a:cubicBezTo>
                      <a:cubicBezTo>
                        <a:pt x="592035" y="31982"/>
                        <a:pt x="591592" y="31794"/>
                        <a:pt x="591011" y="31419"/>
                      </a:cubicBezTo>
                      <a:cubicBezTo>
                        <a:pt x="590432" y="31044"/>
                        <a:pt x="589682" y="30643"/>
                        <a:pt x="588761" y="30217"/>
                      </a:cubicBezTo>
                      <a:cubicBezTo>
                        <a:pt x="587840" y="29790"/>
                        <a:pt x="586758" y="29390"/>
                        <a:pt x="585513" y="29014"/>
                      </a:cubicBezTo>
                      <a:cubicBezTo>
                        <a:pt x="584268" y="28639"/>
                        <a:pt x="582844" y="28452"/>
                        <a:pt x="581241" y="28452"/>
                      </a:cubicBezTo>
                      <a:cubicBezTo>
                        <a:pt x="579808" y="28452"/>
                        <a:pt x="578546" y="28614"/>
                        <a:pt x="577455" y="28938"/>
                      </a:cubicBezTo>
                      <a:cubicBezTo>
                        <a:pt x="576363" y="29262"/>
                        <a:pt x="575468" y="29722"/>
                        <a:pt x="574768" y="30319"/>
                      </a:cubicBezTo>
                      <a:cubicBezTo>
                        <a:pt x="574069" y="30916"/>
                        <a:pt x="573541" y="31624"/>
                        <a:pt x="573183" y="32442"/>
                      </a:cubicBezTo>
                      <a:cubicBezTo>
                        <a:pt x="572824" y="33261"/>
                        <a:pt x="572645" y="34147"/>
                        <a:pt x="572645" y="35102"/>
                      </a:cubicBezTo>
                      <a:cubicBezTo>
                        <a:pt x="572645" y="36433"/>
                        <a:pt x="572986" y="37550"/>
                        <a:pt x="573668" y="38453"/>
                      </a:cubicBezTo>
                      <a:cubicBezTo>
                        <a:pt x="574351" y="39357"/>
                        <a:pt x="575238" y="40150"/>
                        <a:pt x="576329" y="40832"/>
                      </a:cubicBezTo>
                      <a:cubicBezTo>
                        <a:pt x="577420" y="41514"/>
                        <a:pt x="578665" y="42128"/>
                        <a:pt x="580063" y="42674"/>
                      </a:cubicBezTo>
                      <a:cubicBezTo>
                        <a:pt x="581462" y="43220"/>
                        <a:pt x="582886" y="43782"/>
                        <a:pt x="584335" y="44362"/>
                      </a:cubicBezTo>
                      <a:cubicBezTo>
                        <a:pt x="585785" y="44942"/>
                        <a:pt x="587218" y="45590"/>
                        <a:pt x="588633" y="46306"/>
                      </a:cubicBezTo>
                      <a:cubicBezTo>
                        <a:pt x="590048" y="47023"/>
                        <a:pt x="591302" y="47892"/>
                        <a:pt x="592394" y="48915"/>
                      </a:cubicBezTo>
                      <a:cubicBezTo>
                        <a:pt x="593484" y="49939"/>
                        <a:pt x="594363" y="51166"/>
                        <a:pt x="595028" y="52599"/>
                      </a:cubicBezTo>
                      <a:cubicBezTo>
                        <a:pt x="595693" y="54031"/>
                        <a:pt x="596025" y="55737"/>
                        <a:pt x="596025" y="5771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14" name="Полилиния: фигура 13">
              <a:extLst>
                <a:ext uri="{FF2B5EF4-FFF2-40B4-BE49-F238E27FC236}">
                  <a16:creationId xmlns:a16="http://schemas.microsoft.com/office/drawing/2014/main" id="{DD34C528-A339-4EF4-89A7-76AE9EF1FEF5}"/>
                </a:ext>
              </a:extLst>
            </p:cNvPr>
            <p:cNvSpPr/>
            <p:nvPr/>
          </p:nvSpPr>
          <p:spPr>
            <a:xfrm>
              <a:off x="519112"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rgbClr val="A3C4FF"/>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en-US" sz="800">
                  <a:solidFill>
                    <a:srgbClr val="000000"/>
                  </a:solidFill>
                  <a:effectLst/>
                  <a:latin typeface="Calibri" panose="020F0502020204030204" pitchFamily="34" charset="0"/>
                  <a:ea typeface="Calibri" panose="020F0502020204030204" pitchFamily="34" charset="0"/>
                  <a:cs typeface="Calibri" panose="020F0502020204030204" pitchFamily="34" charset="0"/>
                </a:rPr>
                <a:t>Define scope, stakeholders &amp; process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Select techniques &amp; tools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Review Doc. Plan with stakeholders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Schedule project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Check for templates or style guides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Gather information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fontAlgn="base">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•Track progress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5" name="Рисунок 4">
              <a:extLst>
                <a:ext uri="{FF2B5EF4-FFF2-40B4-BE49-F238E27FC236}">
                  <a16:creationId xmlns:a16="http://schemas.microsoft.com/office/drawing/2014/main" id="{40970D12-9207-4D8D-B842-FCCB81EFE964}"/>
                </a:ext>
              </a:extLst>
            </p:cNvPr>
            <p:cNvGrpSpPr/>
            <p:nvPr/>
          </p:nvGrpSpPr>
          <p:grpSpPr>
            <a:xfrm>
              <a:off x="1557337" y="779255"/>
              <a:ext cx="952500" cy="1762109"/>
              <a:chOff x="1557337" y="779255"/>
              <a:chExt cx="952500" cy="1762109"/>
            </a:xfrm>
          </p:grpSpPr>
          <p:sp>
            <p:nvSpPr>
              <p:cNvPr id="152" name="Полилиния: фигура 151">
                <a:extLst>
                  <a:ext uri="{FF2B5EF4-FFF2-40B4-BE49-F238E27FC236}">
                    <a16:creationId xmlns:a16="http://schemas.microsoft.com/office/drawing/2014/main" id="{EE8B8E8F-740B-4BE3-BB50-2AE6858FE609}"/>
                  </a:ext>
                </a:extLst>
              </p:cNvPr>
              <p:cNvSpPr/>
              <p:nvPr/>
            </p:nvSpPr>
            <p:spPr>
              <a:xfrm>
                <a:off x="1557337" y="779255"/>
                <a:ext cx="952500" cy="1762109"/>
              </a:xfrm>
              <a:custGeom>
                <a:avLst/>
                <a:gdLst>
                  <a:gd name="connsiteX0" fmla="*/ 159 w 952500"/>
                  <a:gd name="connsiteY0" fmla="*/ 77 h 1762109"/>
                  <a:gd name="connsiteX1" fmla="*/ 952659 w 952500"/>
                  <a:gd name="connsiteY1" fmla="*/ 77 h 1762109"/>
                  <a:gd name="connsiteX2" fmla="*/ 952659 w 952500"/>
                  <a:gd name="connsiteY2" fmla="*/ 1762187 h 1762109"/>
                  <a:gd name="connsiteX3" fmla="*/ 159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159" y="77"/>
                    </a:moveTo>
                    <a:lnTo>
                      <a:pt x="952659" y="77"/>
                    </a:lnTo>
                    <a:lnTo>
                      <a:pt x="952659" y="1762187"/>
                    </a:lnTo>
                    <a:lnTo>
                      <a:pt x="159"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53" name="Рисунок 4">
                <a:extLst>
                  <a:ext uri="{FF2B5EF4-FFF2-40B4-BE49-F238E27FC236}">
                    <a16:creationId xmlns:a16="http://schemas.microsoft.com/office/drawing/2014/main" id="{FB0182D2-2838-4181-B4B7-0216667090BD}"/>
                  </a:ext>
                </a:extLst>
              </p:cNvPr>
              <p:cNvGrpSpPr/>
              <p:nvPr/>
            </p:nvGrpSpPr>
            <p:grpSpPr>
              <a:xfrm>
                <a:off x="1615528" y="823719"/>
                <a:ext cx="732560" cy="939362"/>
                <a:chOff x="1615528" y="823719"/>
                <a:chExt cx="732560" cy="939362"/>
              </a:xfrm>
              <a:solidFill>
                <a:srgbClr val="000000"/>
              </a:solidFill>
            </p:grpSpPr>
            <p:sp>
              <p:nvSpPr>
                <p:cNvPr id="154" name="Полилиния: фигура 153">
                  <a:extLst>
                    <a:ext uri="{FF2B5EF4-FFF2-40B4-BE49-F238E27FC236}">
                      <a16:creationId xmlns:a16="http://schemas.microsoft.com/office/drawing/2014/main" id="{E58687F6-1961-4BD0-BDE0-B9B74E0801A9}"/>
                    </a:ext>
                  </a:extLst>
                </p:cNvPr>
                <p:cNvSpPr/>
                <p:nvPr/>
              </p:nvSpPr>
              <p:spPr>
                <a:xfrm>
                  <a:off x="1615528" y="845666"/>
                  <a:ext cx="25937" cy="25937"/>
                </a:xfrm>
                <a:custGeom>
                  <a:avLst/>
                  <a:gdLst>
                    <a:gd name="connsiteX0" fmla="*/ 169 w 25937"/>
                    <a:gd name="connsiteY0" fmla="*/ 13037 h 25937"/>
                    <a:gd name="connsiteX1" fmla="*/ 3980 w 25937"/>
                    <a:gd name="connsiteY1" fmla="*/ 3880 h 25937"/>
                    <a:gd name="connsiteX2" fmla="*/ 13112 w 25937"/>
                    <a:gd name="connsiteY2" fmla="*/ 94 h 25937"/>
                    <a:gd name="connsiteX3" fmla="*/ 22296 w 25937"/>
                    <a:gd name="connsiteY3" fmla="*/ 3880 h 25937"/>
                    <a:gd name="connsiteX4" fmla="*/ 26107 w 25937"/>
                    <a:gd name="connsiteY4" fmla="*/ 13037 h 25937"/>
                    <a:gd name="connsiteX5" fmla="*/ 22296 w 25937"/>
                    <a:gd name="connsiteY5" fmla="*/ 22220 h 25937"/>
                    <a:gd name="connsiteX6" fmla="*/ 13112 w 25937"/>
                    <a:gd name="connsiteY6" fmla="*/ 26032 h 25937"/>
                    <a:gd name="connsiteX7" fmla="*/ 3980 w 25937"/>
                    <a:gd name="connsiteY7" fmla="*/ 22220 h 25937"/>
                    <a:gd name="connsiteX8" fmla="*/ 169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169" y="13037"/>
                      </a:moveTo>
                      <a:cubicBezTo>
                        <a:pt x="169" y="9456"/>
                        <a:pt x="1439" y="6404"/>
                        <a:pt x="3980" y="3880"/>
                      </a:cubicBezTo>
                      <a:cubicBezTo>
                        <a:pt x="6521" y="1356"/>
                        <a:pt x="9565" y="94"/>
                        <a:pt x="13112" y="94"/>
                      </a:cubicBezTo>
                      <a:cubicBezTo>
                        <a:pt x="16694" y="94"/>
                        <a:pt x="19755" y="1356"/>
                        <a:pt x="22296" y="3880"/>
                      </a:cubicBezTo>
                      <a:cubicBezTo>
                        <a:pt x="24836" y="6404"/>
                        <a:pt x="26107" y="9456"/>
                        <a:pt x="26107" y="13037"/>
                      </a:cubicBezTo>
                      <a:cubicBezTo>
                        <a:pt x="26107" y="16618"/>
                        <a:pt x="24836" y="19679"/>
                        <a:pt x="22296" y="22220"/>
                      </a:cubicBezTo>
                      <a:cubicBezTo>
                        <a:pt x="19755" y="24761"/>
                        <a:pt x="16694" y="26032"/>
                        <a:pt x="13112" y="26032"/>
                      </a:cubicBezTo>
                      <a:cubicBezTo>
                        <a:pt x="9565" y="26032"/>
                        <a:pt x="6521" y="24761"/>
                        <a:pt x="3980" y="22220"/>
                      </a:cubicBezTo>
                      <a:cubicBezTo>
                        <a:pt x="1439" y="19679"/>
                        <a:pt x="169" y="16618"/>
                        <a:pt x="169"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5" name="Полилиния: фигура 154">
                  <a:extLst>
                    <a:ext uri="{FF2B5EF4-FFF2-40B4-BE49-F238E27FC236}">
                      <a16:creationId xmlns:a16="http://schemas.microsoft.com/office/drawing/2014/main" id="{37AD3BF1-9803-4104-A3A6-BF44C95E974E}"/>
                    </a:ext>
                  </a:extLst>
                </p:cNvPr>
                <p:cNvSpPr/>
                <p:nvPr/>
              </p:nvSpPr>
              <p:spPr>
                <a:xfrm>
                  <a:off x="1705004" y="823719"/>
                  <a:ext cx="617723" cy="72594"/>
                </a:xfrm>
                <a:custGeom>
                  <a:avLst/>
                  <a:gdLst>
                    <a:gd name="connsiteX0" fmla="*/ 48217 w 617723"/>
                    <a:gd name="connsiteY0" fmla="*/ 62355 h 72594"/>
                    <a:gd name="connsiteX1" fmla="*/ 48166 w 617723"/>
                    <a:gd name="connsiteY1" fmla="*/ 63787 h 72594"/>
                    <a:gd name="connsiteX2" fmla="*/ 47987 w 617723"/>
                    <a:gd name="connsiteY2" fmla="*/ 64862 h 72594"/>
                    <a:gd name="connsiteX3" fmla="*/ 47655 w 617723"/>
                    <a:gd name="connsiteY3" fmla="*/ 65680 h 72594"/>
                    <a:gd name="connsiteX4" fmla="*/ 46938 w 617723"/>
                    <a:gd name="connsiteY4" fmla="*/ 66550 h 72594"/>
                    <a:gd name="connsiteX5" fmla="*/ 44790 w 617723"/>
                    <a:gd name="connsiteY5" fmla="*/ 68110 h 72594"/>
                    <a:gd name="connsiteX6" fmla="*/ 40723 w 617723"/>
                    <a:gd name="connsiteY6" fmla="*/ 70157 h 72594"/>
                    <a:gd name="connsiteX7" fmla="*/ 35146 w 617723"/>
                    <a:gd name="connsiteY7" fmla="*/ 71845 h 72594"/>
                    <a:gd name="connsiteX8" fmla="*/ 28265 w 617723"/>
                    <a:gd name="connsiteY8" fmla="*/ 72535 h 72594"/>
                    <a:gd name="connsiteX9" fmla="*/ 16626 w 617723"/>
                    <a:gd name="connsiteY9" fmla="*/ 70387 h 72594"/>
                    <a:gd name="connsiteX10" fmla="*/ 7776 w 617723"/>
                    <a:gd name="connsiteY10" fmla="*/ 64043 h 72594"/>
                    <a:gd name="connsiteX11" fmla="*/ 2148 w 617723"/>
                    <a:gd name="connsiteY11" fmla="*/ 53683 h 72594"/>
                    <a:gd name="connsiteX12" fmla="*/ 178 w 617723"/>
                    <a:gd name="connsiteY12" fmla="*/ 39487 h 72594"/>
                    <a:gd name="connsiteX13" fmla="*/ 2302 w 617723"/>
                    <a:gd name="connsiteY13" fmla="*/ 24804 h 72594"/>
                    <a:gd name="connsiteX14" fmla="*/ 8262 w 617723"/>
                    <a:gd name="connsiteY14" fmla="*/ 13881 h 72594"/>
                    <a:gd name="connsiteX15" fmla="*/ 17445 w 617723"/>
                    <a:gd name="connsiteY15" fmla="*/ 7052 h 72594"/>
                    <a:gd name="connsiteX16" fmla="*/ 29288 w 617723"/>
                    <a:gd name="connsiteY16" fmla="*/ 4698 h 72594"/>
                    <a:gd name="connsiteX17" fmla="*/ 34865 w 617723"/>
                    <a:gd name="connsiteY17" fmla="*/ 5235 h 72594"/>
                    <a:gd name="connsiteX18" fmla="*/ 39878 w 617723"/>
                    <a:gd name="connsiteY18" fmla="*/ 6591 h 72594"/>
                    <a:gd name="connsiteX19" fmla="*/ 43971 w 617723"/>
                    <a:gd name="connsiteY19" fmla="*/ 8484 h 72594"/>
                    <a:gd name="connsiteX20" fmla="*/ 46452 w 617723"/>
                    <a:gd name="connsiteY20" fmla="*/ 10249 h 72594"/>
                    <a:gd name="connsiteX21" fmla="*/ 47348 w 617723"/>
                    <a:gd name="connsiteY21" fmla="*/ 11298 h 72594"/>
                    <a:gd name="connsiteX22" fmla="*/ 47680 w 617723"/>
                    <a:gd name="connsiteY22" fmla="*/ 12142 h 72594"/>
                    <a:gd name="connsiteX23" fmla="*/ 47885 w 617723"/>
                    <a:gd name="connsiteY23" fmla="*/ 13293 h 72594"/>
                    <a:gd name="connsiteX24" fmla="*/ 47962 w 617723"/>
                    <a:gd name="connsiteY24" fmla="*/ 14879 h 72594"/>
                    <a:gd name="connsiteX25" fmla="*/ 47859 w 617723"/>
                    <a:gd name="connsiteY25" fmla="*/ 16618 h 72594"/>
                    <a:gd name="connsiteX26" fmla="*/ 47550 w 617723"/>
                    <a:gd name="connsiteY26" fmla="*/ 17821 h 72594"/>
                    <a:gd name="connsiteX27" fmla="*/ 47062 w 617723"/>
                    <a:gd name="connsiteY27" fmla="*/ 18537 h 72594"/>
                    <a:gd name="connsiteX28" fmla="*/ 46367 w 617723"/>
                    <a:gd name="connsiteY28" fmla="*/ 18767 h 72594"/>
                    <a:gd name="connsiteX29" fmla="*/ 44361 w 617723"/>
                    <a:gd name="connsiteY29" fmla="*/ 17769 h 72594"/>
                    <a:gd name="connsiteX30" fmla="*/ 41043 w 617723"/>
                    <a:gd name="connsiteY30" fmla="*/ 15570 h 72594"/>
                    <a:gd name="connsiteX31" fmla="*/ 36106 w 617723"/>
                    <a:gd name="connsiteY31" fmla="*/ 13370 h 72594"/>
                    <a:gd name="connsiteX32" fmla="*/ 29137 w 617723"/>
                    <a:gd name="connsiteY32" fmla="*/ 12372 h 72594"/>
                    <a:gd name="connsiteX33" fmla="*/ 21088 w 617723"/>
                    <a:gd name="connsiteY33" fmla="*/ 14137 h 72594"/>
                    <a:gd name="connsiteX34" fmla="*/ 14890 w 617723"/>
                    <a:gd name="connsiteY34" fmla="*/ 19330 h 72594"/>
                    <a:gd name="connsiteX35" fmla="*/ 10904 w 617723"/>
                    <a:gd name="connsiteY35" fmla="*/ 27694 h 72594"/>
                    <a:gd name="connsiteX36" fmla="*/ 9490 w 617723"/>
                    <a:gd name="connsiteY36" fmla="*/ 38975 h 72594"/>
                    <a:gd name="connsiteX37" fmla="*/ 10852 w 617723"/>
                    <a:gd name="connsiteY37" fmla="*/ 50102 h 72594"/>
                    <a:gd name="connsiteX38" fmla="*/ 14761 w 617723"/>
                    <a:gd name="connsiteY38" fmla="*/ 58185 h 72594"/>
                    <a:gd name="connsiteX39" fmla="*/ 21010 w 617723"/>
                    <a:gd name="connsiteY39" fmla="*/ 63097 h 72594"/>
                    <a:gd name="connsiteX40" fmla="*/ 29394 w 617723"/>
                    <a:gd name="connsiteY40" fmla="*/ 64759 h 72594"/>
                    <a:gd name="connsiteX41" fmla="*/ 36311 w 617723"/>
                    <a:gd name="connsiteY41" fmla="*/ 63787 h 72594"/>
                    <a:gd name="connsiteX42" fmla="*/ 41351 w 617723"/>
                    <a:gd name="connsiteY42" fmla="*/ 61613 h 72594"/>
                    <a:gd name="connsiteX43" fmla="*/ 44771 w 617723"/>
                    <a:gd name="connsiteY43" fmla="*/ 59439 h 72594"/>
                    <a:gd name="connsiteX44" fmla="*/ 46880 w 617723"/>
                    <a:gd name="connsiteY44" fmla="*/ 58467 h 72594"/>
                    <a:gd name="connsiteX45" fmla="*/ 47498 w 617723"/>
                    <a:gd name="connsiteY45" fmla="*/ 58620 h 72594"/>
                    <a:gd name="connsiteX46" fmla="*/ 47909 w 617723"/>
                    <a:gd name="connsiteY46" fmla="*/ 59208 h 72594"/>
                    <a:gd name="connsiteX47" fmla="*/ 48140 w 617723"/>
                    <a:gd name="connsiteY47" fmla="*/ 60411 h 72594"/>
                    <a:gd name="connsiteX48" fmla="*/ 48217 w 617723"/>
                    <a:gd name="connsiteY48" fmla="*/ 62355 h 72594"/>
                    <a:gd name="connsiteX49" fmla="*/ 84524 w 617723"/>
                    <a:gd name="connsiteY49" fmla="*/ 27413 h 72594"/>
                    <a:gd name="connsiteX50" fmla="*/ 84473 w 617723"/>
                    <a:gd name="connsiteY50" fmla="*/ 29306 h 72594"/>
                    <a:gd name="connsiteX51" fmla="*/ 84268 w 617723"/>
                    <a:gd name="connsiteY51" fmla="*/ 30508 h 72594"/>
                    <a:gd name="connsiteX52" fmla="*/ 83884 w 617723"/>
                    <a:gd name="connsiteY52" fmla="*/ 31173 h 72594"/>
                    <a:gd name="connsiteX53" fmla="*/ 83245 w 617723"/>
                    <a:gd name="connsiteY53" fmla="*/ 31403 h 72594"/>
                    <a:gd name="connsiteX54" fmla="*/ 82247 w 617723"/>
                    <a:gd name="connsiteY54" fmla="*/ 31173 h 72594"/>
                    <a:gd name="connsiteX55" fmla="*/ 80917 w 617723"/>
                    <a:gd name="connsiteY55" fmla="*/ 30713 h 72594"/>
                    <a:gd name="connsiteX56" fmla="*/ 79254 w 617723"/>
                    <a:gd name="connsiteY56" fmla="*/ 30278 h 72594"/>
                    <a:gd name="connsiteX57" fmla="*/ 77259 w 617723"/>
                    <a:gd name="connsiteY57" fmla="*/ 30073 h 72594"/>
                    <a:gd name="connsiteX58" fmla="*/ 74752 w 617723"/>
                    <a:gd name="connsiteY58" fmla="*/ 30585 h 72594"/>
                    <a:gd name="connsiteX59" fmla="*/ 72169 w 617723"/>
                    <a:gd name="connsiteY59" fmla="*/ 32273 h 72594"/>
                    <a:gd name="connsiteX60" fmla="*/ 69329 w 617723"/>
                    <a:gd name="connsiteY60" fmla="*/ 35394 h 72594"/>
                    <a:gd name="connsiteX61" fmla="*/ 66055 w 617723"/>
                    <a:gd name="connsiteY61" fmla="*/ 40152 h 72594"/>
                    <a:gd name="connsiteX62" fmla="*/ 66055 w 617723"/>
                    <a:gd name="connsiteY62" fmla="*/ 70438 h 72594"/>
                    <a:gd name="connsiteX63" fmla="*/ 65850 w 617723"/>
                    <a:gd name="connsiteY63" fmla="*/ 71129 h 72594"/>
                    <a:gd name="connsiteX64" fmla="*/ 65185 w 617723"/>
                    <a:gd name="connsiteY64" fmla="*/ 71615 h 72594"/>
                    <a:gd name="connsiteX65" fmla="*/ 63906 w 617723"/>
                    <a:gd name="connsiteY65" fmla="*/ 71922 h 72594"/>
                    <a:gd name="connsiteX66" fmla="*/ 61809 w 617723"/>
                    <a:gd name="connsiteY66" fmla="*/ 72024 h 72594"/>
                    <a:gd name="connsiteX67" fmla="*/ 59762 w 617723"/>
                    <a:gd name="connsiteY67" fmla="*/ 71922 h 72594"/>
                    <a:gd name="connsiteX68" fmla="*/ 58458 w 617723"/>
                    <a:gd name="connsiteY68" fmla="*/ 71615 h 72594"/>
                    <a:gd name="connsiteX69" fmla="*/ 57793 w 617723"/>
                    <a:gd name="connsiteY69" fmla="*/ 71129 h 72594"/>
                    <a:gd name="connsiteX70" fmla="*/ 57614 w 617723"/>
                    <a:gd name="connsiteY70" fmla="*/ 70438 h 72594"/>
                    <a:gd name="connsiteX71" fmla="*/ 57614 w 617723"/>
                    <a:gd name="connsiteY71" fmla="*/ 24395 h 72594"/>
                    <a:gd name="connsiteX72" fmla="*/ 57767 w 617723"/>
                    <a:gd name="connsiteY72" fmla="*/ 23704 h 72594"/>
                    <a:gd name="connsiteX73" fmla="*/ 58381 w 617723"/>
                    <a:gd name="connsiteY73" fmla="*/ 23192 h 72594"/>
                    <a:gd name="connsiteX74" fmla="*/ 59558 w 617723"/>
                    <a:gd name="connsiteY74" fmla="*/ 22885 h 72594"/>
                    <a:gd name="connsiteX75" fmla="*/ 61451 w 617723"/>
                    <a:gd name="connsiteY75" fmla="*/ 22809 h 72594"/>
                    <a:gd name="connsiteX76" fmla="*/ 63318 w 617723"/>
                    <a:gd name="connsiteY76" fmla="*/ 22885 h 72594"/>
                    <a:gd name="connsiteX77" fmla="*/ 64469 w 617723"/>
                    <a:gd name="connsiteY77" fmla="*/ 23192 h 72594"/>
                    <a:gd name="connsiteX78" fmla="*/ 65057 w 617723"/>
                    <a:gd name="connsiteY78" fmla="*/ 23704 h 72594"/>
                    <a:gd name="connsiteX79" fmla="*/ 65237 w 617723"/>
                    <a:gd name="connsiteY79" fmla="*/ 24395 h 72594"/>
                    <a:gd name="connsiteX80" fmla="*/ 65237 w 617723"/>
                    <a:gd name="connsiteY80" fmla="*/ 31096 h 72594"/>
                    <a:gd name="connsiteX81" fmla="*/ 68792 w 617723"/>
                    <a:gd name="connsiteY81" fmla="*/ 26595 h 72594"/>
                    <a:gd name="connsiteX82" fmla="*/ 71938 w 617723"/>
                    <a:gd name="connsiteY82" fmla="*/ 23857 h 72594"/>
                    <a:gd name="connsiteX83" fmla="*/ 74880 w 617723"/>
                    <a:gd name="connsiteY83" fmla="*/ 22476 h 72594"/>
                    <a:gd name="connsiteX84" fmla="*/ 77822 w 617723"/>
                    <a:gd name="connsiteY84" fmla="*/ 22092 h 72594"/>
                    <a:gd name="connsiteX85" fmla="*/ 79331 w 617723"/>
                    <a:gd name="connsiteY85" fmla="*/ 22169 h 72594"/>
                    <a:gd name="connsiteX86" fmla="*/ 81096 w 617723"/>
                    <a:gd name="connsiteY86" fmla="*/ 22451 h 72594"/>
                    <a:gd name="connsiteX87" fmla="*/ 82759 w 617723"/>
                    <a:gd name="connsiteY87" fmla="*/ 22911 h 72594"/>
                    <a:gd name="connsiteX88" fmla="*/ 83807 w 617723"/>
                    <a:gd name="connsiteY88" fmla="*/ 23423 h 72594"/>
                    <a:gd name="connsiteX89" fmla="*/ 84217 w 617723"/>
                    <a:gd name="connsiteY89" fmla="*/ 23909 h 72594"/>
                    <a:gd name="connsiteX90" fmla="*/ 84396 w 617723"/>
                    <a:gd name="connsiteY90" fmla="*/ 24497 h 72594"/>
                    <a:gd name="connsiteX91" fmla="*/ 84498 w 617723"/>
                    <a:gd name="connsiteY91" fmla="*/ 25546 h 72594"/>
                    <a:gd name="connsiteX92" fmla="*/ 84524 w 617723"/>
                    <a:gd name="connsiteY92" fmla="*/ 27413 h 72594"/>
                    <a:gd name="connsiteX93" fmla="*/ 131274 w 617723"/>
                    <a:gd name="connsiteY93" fmla="*/ 45421 h 72594"/>
                    <a:gd name="connsiteX94" fmla="*/ 130272 w 617723"/>
                    <a:gd name="connsiteY94" fmla="*/ 48260 h 72594"/>
                    <a:gd name="connsiteX95" fmla="*/ 127984 w 617723"/>
                    <a:gd name="connsiteY95" fmla="*/ 49105 h 72594"/>
                    <a:gd name="connsiteX96" fmla="*/ 97662 w 617723"/>
                    <a:gd name="connsiteY96" fmla="*/ 49105 h 72594"/>
                    <a:gd name="connsiteX97" fmla="*/ 98433 w 617723"/>
                    <a:gd name="connsiteY97" fmla="*/ 56011 h 72594"/>
                    <a:gd name="connsiteX98" fmla="*/ 101004 w 617723"/>
                    <a:gd name="connsiteY98" fmla="*/ 61280 h 72594"/>
                    <a:gd name="connsiteX99" fmla="*/ 105681 w 617723"/>
                    <a:gd name="connsiteY99" fmla="*/ 64657 h 72594"/>
                    <a:gd name="connsiteX100" fmla="*/ 112724 w 617723"/>
                    <a:gd name="connsiteY100" fmla="*/ 65834 h 72594"/>
                    <a:gd name="connsiteX101" fmla="*/ 118585 w 617723"/>
                    <a:gd name="connsiteY101" fmla="*/ 65296 h 72594"/>
                    <a:gd name="connsiteX102" fmla="*/ 123032 w 617723"/>
                    <a:gd name="connsiteY102" fmla="*/ 64094 h 72594"/>
                    <a:gd name="connsiteX103" fmla="*/ 126116 w 617723"/>
                    <a:gd name="connsiteY103" fmla="*/ 62892 h 72594"/>
                    <a:gd name="connsiteX104" fmla="*/ 127942 w 617723"/>
                    <a:gd name="connsiteY104" fmla="*/ 62355 h 72594"/>
                    <a:gd name="connsiteX105" fmla="*/ 128584 w 617723"/>
                    <a:gd name="connsiteY105" fmla="*/ 62534 h 72594"/>
                    <a:gd name="connsiteX106" fmla="*/ 129021 w 617723"/>
                    <a:gd name="connsiteY106" fmla="*/ 63071 h 72594"/>
                    <a:gd name="connsiteX107" fmla="*/ 129253 w 617723"/>
                    <a:gd name="connsiteY107" fmla="*/ 64069 h 72594"/>
                    <a:gd name="connsiteX108" fmla="*/ 129330 w 617723"/>
                    <a:gd name="connsiteY108" fmla="*/ 65629 h 72594"/>
                    <a:gd name="connsiteX109" fmla="*/ 129278 w 617723"/>
                    <a:gd name="connsiteY109" fmla="*/ 66780 h 72594"/>
                    <a:gd name="connsiteX110" fmla="*/ 129151 w 617723"/>
                    <a:gd name="connsiteY110" fmla="*/ 67650 h 72594"/>
                    <a:gd name="connsiteX111" fmla="*/ 128895 w 617723"/>
                    <a:gd name="connsiteY111" fmla="*/ 68340 h 72594"/>
                    <a:gd name="connsiteX112" fmla="*/ 128435 w 617723"/>
                    <a:gd name="connsiteY112" fmla="*/ 68929 h 72594"/>
                    <a:gd name="connsiteX113" fmla="*/ 126771 w 617723"/>
                    <a:gd name="connsiteY113" fmla="*/ 69850 h 72594"/>
                    <a:gd name="connsiteX114" fmla="*/ 123190 w 617723"/>
                    <a:gd name="connsiteY114" fmla="*/ 71103 h 72594"/>
                    <a:gd name="connsiteX115" fmla="*/ 118100 w 617723"/>
                    <a:gd name="connsiteY115" fmla="*/ 72203 h 72594"/>
                    <a:gd name="connsiteX116" fmla="*/ 111935 w 617723"/>
                    <a:gd name="connsiteY116" fmla="*/ 72689 h 72594"/>
                    <a:gd name="connsiteX117" fmla="*/ 101985 w 617723"/>
                    <a:gd name="connsiteY117" fmla="*/ 71103 h 72594"/>
                    <a:gd name="connsiteX118" fmla="*/ 94797 w 617723"/>
                    <a:gd name="connsiteY118" fmla="*/ 66396 h 72594"/>
                    <a:gd name="connsiteX119" fmla="*/ 90397 w 617723"/>
                    <a:gd name="connsiteY119" fmla="*/ 58569 h 72594"/>
                    <a:gd name="connsiteX120" fmla="*/ 88914 w 617723"/>
                    <a:gd name="connsiteY120" fmla="*/ 47621 h 72594"/>
                    <a:gd name="connsiteX121" fmla="*/ 90448 w 617723"/>
                    <a:gd name="connsiteY121" fmla="*/ 36954 h 72594"/>
                    <a:gd name="connsiteX122" fmla="*/ 94873 w 617723"/>
                    <a:gd name="connsiteY122" fmla="*/ 28922 h 72594"/>
                    <a:gd name="connsiteX123" fmla="*/ 101857 w 617723"/>
                    <a:gd name="connsiteY123" fmla="*/ 23857 h 72594"/>
                    <a:gd name="connsiteX124" fmla="*/ 111014 w 617723"/>
                    <a:gd name="connsiteY124" fmla="*/ 22092 h 72594"/>
                    <a:gd name="connsiteX125" fmla="*/ 120249 w 617723"/>
                    <a:gd name="connsiteY125" fmla="*/ 23832 h 72594"/>
                    <a:gd name="connsiteX126" fmla="*/ 126516 w 617723"/>
                    <a:gd name="connsiteY126" fmla="*/ 28513 h 72594"/>
                    <a:gd name="connsiteX127" fmla="*/ 130122 w 617723"/>
                    <a:gd name="connsiteY127" fmla="*/ 35419 h 72594"/>
                    <a:gd name="connsiteX128" fmla="*/ 131274 w 617723"/>
                    <a:gd name="connsiteY128" fmla="*/ 43886 h 72594"/>
                    <a:gd name="connsiteX129" fmla="*/ 122781 w 617723"/>
                    <a:gd name="connsiteY129" fmla="*/ 42914 h 72594"/>
                    <a:gd name="connsiteX130" fmla="*/ 119821 w 617723"/>
                    <a:gd name="connsiteY130" fmla="*/ 32478 h 72594"/>
                    <a:gd name="connsiteX131" fmla="*/ 110582 w 617723"/>
                    <a:gd name="connsiteY131" fmla="*/ 28692 h 72594"/>
                    <a:gd name="connsiteX132" fmla="*/ 105074 w 617723"/>
                    <a:gd name="connsiteY132" fmla="*/ 29869 h 72594"/>
                    <a:gd name="connsiteX133" fmla="*/ 101111 w 617723"/>
                    <a:gd name="connsiteY133" fmla="*/ 32989 h 72594"/>
                    <a:gd name="connsiteX134" fmla="*/ 98639 w 617723"/>
                    <a:gd name="connsiteY134" fmla="*/ 37517 h 72594"/>
                    <a:gd name="connsiteX135" fmla="*/ 97662 w 617723"/>
                    <a:gd name="connsiteY135" fmla="*/ 42914 h 72594"/>
                    <a:gd name="connsiteX136" fmla="*/ 178263 w 617723"/>
                    <a:gd name="connsiteY136" fmla="*/ 70489 h 72594"/>
                    <a:gd name="connsiteX137" fmla="*/ 177854 w 617723"/>
                    <a:gd name="connsiteY137" fmla="*/ 71410 h 72594"/>
                    <a:gd name="connsiteX138" fmla="*/ 176728 w 617723"/>
                    <a:gd name="connsiteY138" fmla="*/ 71870 h 72594"/>
                    <a:gd name="connsiteX139" fmla="*/ 174631 w 617723"/>
                    <a:gd name="connsiteY139" fmla="*/ 72024 h 72594"/>
                    <a:gd name="connsiteX140" fmla="*/ 172508 w 617723"/>
                    <a:gd name="connsiteY140" fmla="*/ 71870 h 72594"/>
                    <a:gd name="connsiteX141" fmla="*/ 171356 w 617723"/>
                    <a:gd name="connsiteY141" fmla="*/ 71410 h 72594"/>
                    <a:gd name="connsiteX142" fmla="*/ 170999 w 617723"/>
                    <a:gd name="connsiteY142" fmla="*/ 70489 h 72594"/>
                    <a:gd name="connsiteX143" fmla="*/ 170999 w 617723"/>
                    <a:gd name="connsiteY143" fmla="*/ 65885 h 72594"/>
                    <a:gd name="connsiteX144" fmla="*/ 164271 w 617723"/>
                    <a:gd name="connsiteY144" fmla="*/ 70898 h 72594"/>
                    <a:gd name="connsiteX145" fmla="*/ 156418 w 617723"/>
                    <a:gd name="connsiteY145" fmla="*/ 72689 h 72594"/>
                    <a:gd name="connsiteX146" fmla="*/ 149844 w 617723"/>
                    <a:gd name="connsiteY146" fmla="*/ 71742 h 72594"/>
                    <a:gd name="connsiteX147" fmla="*/ 144830 w 617723"/>
                    <a:gd name="connsiteY147" fmla="*/ 69005 h 72594"/>
                    <a:gd name="connsiteX148" fmla="*/ 141608 w 617723"/>
                    <a:gd name="connsiteY148" fmla="*/ 64606 h 72594"/>
                    <a:gd name="connsiteX149" fmla="*/ 140456 w 617723"/>
                    <a:gd name="connsiteY149" fmla="*/ 58671 h 72594"/>
                    <a:gd name="connsiteX150" fmla="*/ 142042 w 617723"/>
                    <a:gd name="connsiteY150" fmla="*/ 51918 h 72594"/>
                    <a:gd name="connsiteX151" fmla="*/ 146595 w 617723"/>
                    <a:gd name="connsiteY151" fmla="*/ 47161 h 72594"/>
                    <a:gd name="connsiteX152" fmla="*/ 153860 w 617723"/>
                    <a:gd name="connsiteY152" fmla="*/ 44321 h 72594"/>
                    <a:gd name="connsiteX153" fmla="*/ 163529 w 617723"/>
                    <a:gd name="connsiteY153" fmla="*/ 43375 h 72594"/>
                    <a:gd name="connsiteX154" fmla="*/ 169873 w 617723"/>
                    <a:gd name="connsiteY154" fmla="*/ 43375 h 72594"/>
                    <a:gd name="connsiteX155" fmla="*/ 169873 w 617723"/>
                    <a:gd name="connsiteY155" fmla="*/ 39794 h 72594"/>
                    <a:gd name="connsiteX156" fmla="*/ 169310 w 617723"/>
                    <a:gd name="connsiteY156" fmla="*/ 35087 h 72594"/>
                    <a:gd name="connsiteX157" fmla="*/ 167494 w 617723"/>
                    <a:gd name="connsiteY157" fmla="*/ 31685 h 72594"/>
                    <a:gd name="connsiteX158" fmla="*/ 164246 w 617723"/>
                    <a:gd name="connsiteY158" fmla="*/ 29638 h 72594"/>
                    <a:gd name="connsiteX159" fmla="*/ 159334 w 617723"/>
                    <a:gd name="connsiteY159" fmla="*/ 28948 h 72594"/>
                    <a:gd name="connsiteX160" fmla="*/ 153732 w 617723"/>
                    <a:gd name="connsiteY160" fmla="*/ 29690 h 72594"/>
                    <a:gd name="connsiteX161" fmla="*/ 149384 w 617723"/>
                    <a:gd name="connsiteY161" fmla="*/ 31327 h 72594"/>
                    <a:gd name="connsiteX162" fmla="*/ 146262 w 617723"/>
                    <a:gd name="connsiteY162" fmla="*/ 32964 h 72594"/>
                    <a:gd name="connsiteX163" fmla="*/ 144396 w 617723"/>
                    <a:gd name="connsiteY163" fmla="*/ 33706 h 72594"/>
                    <a:gd name="connsiteX164" fmla="*/ 143679 w 617723"/>
                    <a:gd name="connsiteY164" fmla="*/ 33501 h 72594"/>
                    <a:gd name="connsiteX165" fmla="*/ 143142 w 617723"/>
                    <a:gd name="connsiteY165" fmla="*/ 32887 h 72594"/>
                    <a:gd name="connsiteX166" fmla="*/ 142810 w 617723"/>
                    <a:gd name="connsiteY166" fmla="*/ 31838 h 72594"/>
                    <a:gd name="connsiteX167" fmla="*/ 142707 w 617723"/>
                    <a:gd name="connsiteY167" fmla="*/ 30431 h 72594"/>
                    <a:gd name="connsiteX168" fmla="*/ 142886 w 617723"/>
                    <a:gd name="connsiteY168" fmla="*/ 28411 h 72594"/>
                    <a:gd name="connsiteX169" fmla="*/ 143756 w 617723"/>
                    <a:gd name="connsiteY169" fmla="*/ 27004 h 72594"/>
                    <a:gd name="connsiteX170" fmla="*/ 146135 w 617723"/>
                    <a:gd name="connsiteY170" fmla="*/ 25443 h 72594"/>
                    <a:gd name="connsiteX171" fmla="*/ 150023 w 617723"/>
                    <a:gd name="connsiteY171" fmla="*/ 23806 h 72594"/>
                    <a:gd name="connsiteX172" fmla="*/ 154832 w 617723"/>
                    <a:gd name="connsiteY172" fmla="*/ 22578 h 72594"/>
                    <a:gd name="connsiteX173" fmla="*/ 160101 w 617723"/>
                    <a:gd name="connsiteY173" fmla="*/ 22092 h 72594"/>
                    <a:gd name="connsiteX174" fmla="*/ 168542 w 617723"/>
                    <a:gd name="connsiteY174" fmla="*/ 23218 h 72594"/>
                    <a:gd name="connsiteX175" fmla="*/ 174171 w 617723"/>
                    <a:gd name="connsiteY175" fmla="*/ 26518 h 72594"/>
                    <a:gd name="connsiteX176" fmla="*/ 177291 w 617723"/>
                    <a:gd name="connsiteY176" fmla="*/ 31915 h 72594"/>
                    <a:gd name="connsiteX177" fmla="*/ 178263 w 617723"/>
                    <a:gd name="connsiteY177" fmla="*/ 39435 h 72594"/>
                    <a:gd name="connsiteX178" fmla="*/ 169873 w 617723"/>
                    <a:gd name="connsiteY178" fmla="*/ 49463 h 72594"/>
                    <a:gd name="connsiteX179" fmla="*/ 162660 w 617723"/>
                    <a:gd name="connsiteY179" fmla="*/ 49463 h 72594"/>
                    <a:gd name="connsiteX180" fmla="*/ 156623 w 617723"/>
                    <a:gd name="connsiteY180" fmla="*/ 50051 h 72594"/>
                    <a:gd name="connsiteX181" fmla="*/ 152377 w 617723"/>
                    <a:gd name="connsiteY181" fmla="*/ 51790 h 72594"/>
                    <a:gd name="connsiteX182" fmla="*/ 149895 w 617723"/>
                    <a:gd name="connsiteY182" fmla="*/ 54553 h 72594"/>
                    <a:gd name="connsiteX183" fmla="*/ 149102 w 617723"/>
                    <a:gd name="connsiteY183" fmla="*/ 58262 h 72594"/>
                    <a:gd name="connsiteX184" fmla="*/ 151378 w 617723"/>
                    <a:gd name="connsiteY184" fmla="*/ 63966 h 72594"/>
                    <a:gd name="connsiteX185" fmla="*/ 157748 w 617723"/>
                    <a:gd name="connsiteY185" fmla="*/ 66089 h 72594"/>
                    <a:gd name="connsiteX186" fmla="*/ 163913 w 617723"/>
                    <a:gd name="connsiteY186" fmla="*/ 64401 h 72594"/>
                    <a:gd name="connsiteX187" fmla="*/ 169873 w 617723"/>
                    <a:gd name="connsiteY187" fmla="*/ 59234 h 72594"/>
                    <a:gd name="connsiteX188" fmla="*/ 216177 w 617723"/>
                    <a:gd name="connsiteY188" fmla="*/ 67061 h 72594"/>
                    <a:gd name="connsiteX189" fmla="*/ 215972 w 617723"/>
                    <a:gd name="connsiteY189" fmla="*/ 69415 h 72594"/>
                    <a:gd name="connsiteX190" fmla="*/ 215358 w 617723"/>
                    <a:gd name="connsiteY190" fmla="*/ 70694 h 72594"/>
                    <a:gd name="connsiteX191" fmla="*/ 214130 w 617723"/>
                    <a:gd name="connsiteY191" fmla="*/ 71461 h 72594"/>
                    <a:gd name="connsiteX192" fmla="*/ 212263 w 617723"/>
                    <a:gd name="connsiteY192" fmla="*/ 72049 h 72594"/>
                    <a:gd name="connsiteX193" fmla="*/ 210037 w 617723"/>
                    <a:gd name="connsiteY193" fmla="*/ 72433 h 72594"/>
                    <a:gd name="connsiteX194" fmla="*/ 207684 w 617723"/>
                    <a:gd name="connsiteY194" fmla="*/ 72587 h 72594"/>
                    <a:gd name="connsiteX195" fmla="*/ 201545 w 617723"/>
                    <a:gd name="connsiteY195" fmla="*/ 71640 h 72594"/>
                    <a:gd name="connsiteX196" fmla="*/ 197350 w 617723"/>
                    <a:gd name="connsiteY196" fmla="*/ 68775 h 72594"/>
                    <a:gd name="connsiteX197" fmla="*/ 194970 w 617723"/>
                    <a:gd name="connsiteY197" fmla="*/ 63915 h 72594"/>
                    <a:gd name="connsiteX198" fmla="*/ 194229 w 617723"/>
                    <a:gd name="connsiteY198" fmla="*/ 56983 h 72594"/>
                    <a:gd name="connsiteX199" fmla="*/ 194229 w 617723"/>
                    <a:gd name="connsiteY199" fmla="*/ 30073 h 72594"/>
                    <a:gd name="connsiteX200" fmla="*/ 187783 w 617723"/>
                    <a:gd name="connsiteY200" fmla="*/ 30073 h 72594"/>
                    <a:gd name="connsiteX201" fmla="*/ 186555 w 617723"/>
                    <a:gd name="connsiteY201" fmla="*/ 29255 h 72594"/>
                    <a:gd name="connsiteX202" fmla="*/ 186094 w 617723"/>
                    <a:gd name="connsiteY202" fmla="*/ 26595 h 72594"/>
                    <a:gd name="connsiteX203" fmla="*/ 186223 w 617723"/>
                    <a:gd name="connsiteY203" fmla="*/ 24957 h 72594"/>
                    <a:gd name="connsiteX204" fmla="*/ 186555 w 617723"/>
                    <a:gd name="connsiteY204" fmla="*/ 23857 h 72594"/>
                    <a:gd name="connsiteX205" fmla="*/ 187092 w 617723"/>
                    <a:gd name="connsiteY205" fmla="*/ 23244 h 72594"/>
                    <a:gd name="connsiteX206" fmla="*/ 187834 w 617723"/>
                    <a:gd name="connsiteY206" fmla="*/ 23064 h 72594"/>
                    <a:gd name="connsiteX207" fmla="*/ 194229 w 617723"/>
                    <a:gd name="connsiteY207" fmla="*/ 23064 h 72594"/>
                    <a:gd name="connsiteX208" fmla="*/ 194229 w 617723"/>
                    <a:gd name="connsiteY208" fmla="*/ 12116 h 72594"/>
                    <a:gd name="connsiteX209" fmla="*/ 194408 w 617723"/>
                    <a:gd name="connsiteY209" fmla="*/ 11451 h 72594"/>
                    <a:gd name="connsiteX210" fmla="*/ 195073 w 617723"/>
                    <a:gd name="connsiteY210" fmla="*/ 10914 h 72594"/>
                    <a:gd name="connsiteX211" fmla="*/ 196377 w 617723"/>
                    <a:gd name="connsiteY211" fmla="*/ 10582 h 72594"/>
                    <a:gd name="connsiteX212" fmla="*/ 198424 w 617723"/>
                    <a:gd name="connsiteY212" fmla="*/ 10479 h 72594"/>
                    <a:gd name="connsiteX213" fmla="*/ 200522 w 617723"/>
                    <a:gd name="connsiteY213" fmla="*/ 10582 h 72594"/>
                    <a:gd name="connsiteX214" fmla="*/ 201801 w 617723"/>
                    <a:gd name="connsiteY214" fmla="*/ 10914 h 72594"/>
                    <a:gd name="connsiteX215" fmla="*/ 202466 w 617723"/>
                    <a:gd name="connsiteY215" fmla="*/ 11451 h 72594"/>
                    <a:gd name="connsiteX216" fmla="*/ 202671 w 617723"/>
                    <a:gd name="connsiteY216" fmla="*/ 12116 h 72594"/>
                    <a:gd name="connsiteX217" fmla="*/ 202671 w 617723"/>
                    <a:gd name="connsiteY217" fmla="*/ 23064 h 72594"/>
                    <a:gd name="connsiteX218" fmla="*/ 214488 w 617723"/>
                    <a:gd name="connsiteY218" fmla="*/ 23064 h 72594"/>
                    <a:gd name="connsiteX219" fmla="*/ 215204 w 617723"/>
                    <a:gd name="connsiteY219" fmla="*/ 23244 h 72594"/>
                    <a:gd name="connsiteX220" fmla="*/ 215742 w 617723"/>
                    <a:gd name="connsiteY220" fmla="*/ 23857 h 72594"/>
                    <a:gd name="connsiteX221" fmla="*/ 216074 w 617723"/>
                    <a:gd name="connsiteY221" fmla="*/ 24957 h 72594"/>
                    <a:gd name="connsiteX222" fmla="*/ 216177 w 617723"/>
                    <a:gd name="connsiteY222" fmla="*/ 26595 h 72594"/>
                    <a:gd name="connsiteX223" fmla="*/ 215716 w 617723"/>
                    <a:gd name="connsiteY223" fmla="*/ 29255 h 72594"/>
                    <a:gd name="connsiteX224" fmla="*/ 214488 w 617723"/>
                    <a:gd name="connsiteY224" fmla="*/ 30073 h 72594"/>
                    <a:gd name="connsiteX225" fmla="*/ 202671 w 617723"/>
                    <a:gd name="connsiteY225" fmla="*/ 30073 h 72594"/>
                    <a:gd name="connsiteX226" fmla="*/ 202671 w 617723"/>
                    <a:gd name="connsiteY226" fmla="*/ 55755 h 72594"/>
                    <a:gd name="connsiteX227" fmla="*/ 204077 w 617723"/>
                    <a:gd name="connsiteY227" fmla="*/ 62943 h 72594"/>
                    <a:gd name="connsiteX228" fmla="*/ 209116 w 617723"/>
                    <a:gd name="connsiteY228" fmla="*/ 65373 h 72594"/>
                    <a:gd name="connsiteX229" fmla="*/ 211214 w 617723"/>
                    <a:gd name="connsiteY229" fmla="*/ 65143 h 72594"/>
                    <a:gd name="connsiteX230" fmla="*/ 212851 w 617723"/>
                    <a:gd name="connsiteY230" fmla="*/ 64657 h 72594"/>
                    <a:gd name="connsiteX231" fmla="*/ 214079 w 617723"/>
                    <a:gd name="connsiteY231" fmla="*/ 64171 h 72594"/>
                    <a:gd name="connsiteX232" fmla="*/ 215000 w 617723"/>
                    <a:gd name="connsiteY232" fmla="*/ 63941 h 72594"/>
                    <a:gd name="connsiteX233" fmla="*/ 215485 w 617723"/>
                    <a:gd name="connsiteY233" fmla="*/ 64069 h 72594"/>
                    <a:gd name="connsiteX234" fmla="*/ 215844 w 617723"/>
                    <a:gd name="connsiteY234" fmla="*/ 64555 h 72594"/>
                    <a:gd name="connsiteX235" fmla="*/ 216074 w 617723"/>
                    <a:gd name="connsiteY235" fmla="*/ 65527 h 72594"/>
                    <a:gd name="connsiteX236" fmla="*/ 216177 w 617723"/>
                    <a:gd name="connsiteY236" fmla="*/ 67061 h 72594"/>
                    <a:gd name="connsiteX237" fmla="*/ 265139 w 617723"/>
                    <a:gd name="connsiteY237" fmla="*/ 45421 h 72594"/>
                    <a:gd name="connsiteX238" fmla="*/ 264137 w 617723"/>
                    <a:gd name="connsiteY238" fmla="*/ 48260 h 72594"/>
                    <a:gd name="connsiteX239" fmla="*/ 261850 w 617723"/>
                    <a:gd name="connsiteY239" fmla="*/ 49105 h 72594"/>
                    <a:gd name="connsiteX240" fmla="*/ 231527 w 617723"/>
                    <a:gd name="connsiteY240" fmla="*/ 49105 h 72594"/>
                    <a:gd name="connsiteX241" fmla="*/ 232299 w 617723"/>
                    <a:gd name="connsiteY241" fmla="*/ 56011 h 72594"/>
                    <a:gd name="connsiteX242" fmla="*/ 234869 w 617723"/>
                    <a:gd name="connsiteY242" fmla="*/ 61280 h 72594"/>
                    <a:gd name="connsiteX243" fmla="*/ 239547 w 617723"/>
                    <a:gd name="connsiteY243" fmla="*/ 64657 h 72594"/>
                    <a:gd name="connsiteX244" fmla="*/ 246590 w 617723"/>
                    <a:gd name="connsiteY244" fmla="*/ 65834 h 72594"/>
                    <a:gd name="connsiteX245" fmla="*/ 252451 w 617723"/>
                    <a:gd name="connsiteY245" fmla="*/ 65296 h 72594"/>
                    <a:gd name="connsiteX246" fmla="*/ 256898 w 617723"/>
                    <a:gd name="connsiteY246" fmla="*/ 64094 h 72594"/>
                    <a:gd name="connsiteX247" fmla="*/ 259982 w 617723"/>
                    <a:gd name="connsiteY247" fmla="*/ 62892 h 72594"/>
                    <a:gd name="connsiteX248" fmla="*/ 261808 w 617723"/>
                    <a:gd name="connsiteY248" fmla="*/ 62355 h 72594"/>
                    <a:gd name="connsiteX249" fmla="*/ 262450 w 617723"/>
                    <a:gd name="connsiteY249" fmla="*/ 62534 h 72594"/>
                    <a:gd name="connsiteX250" fmla="*/ 262887 w 617723"/>
                    <a:gd name="connsiteY250" fmla="*/ 63071 h 72594"/>
                    <a:gd name="connsiteX251" fmla="*/ 263118 w 617723"/>
                    <a:gd name="connsiteY251" fmla="*/ 64069 h 72594"/>
                    <a:gd name="connsiteX252" fmla="*/ 263195 w 617723"/>
                    <a:gd name="connsiteY252" fmla="*/ 65629 h 72594"/>
                    <a:gd name="connsiteX253" fmla="*/ 263145 w 617723"/>
                    <a:gd name="connsiteY253" fmla="*/ 66780 h 72594"/>
                    <a:gd name="connsiteX254" fmla="*/ 263016 w 617723"/>
                    <a:gd name="connsiteY254" fmla="*/ 67650 h 72594"/>
                    <a:gd name="connsiteX255" fmla="*/ 262761 w 617723"/>
                    <a:gd name="connsiteY255" fmla="*/ 68340 h 72594"/>
                    <a:gd name="connsiteX256" fmla="*/ 262300 w 617723"/>
                    <a:gd name="connsiteY256" fmla="*/ 68929 h 72594"/>
                    <a:gd name="connsiteX257" fmla="*/ 260638 w 617723"/>
                    <a:gd name="connsiteY257" fmla="*/ 69850 h 72594"/>
                    <a:gd name="connsiteX258" fmla="*/ 257056 w 617723"/>
                    <a:gd name="connsiteY258" fmla="*/ 71103 h 72594"/>
                    <a:gd name="connsiteX259" fmla="*/ 251966 w 617723"/>
                    <a:gd name="connsiteY259" fmla="*/ 72203 h 72594"/>
                    <a:gd name="connsiteX260" fmla="*/ 245802 w 617723"/>
                    <a:gd name="connsiteY260" fmla="*/ 72689 h 72594"/>
                    <a:gd name="connsiteX261" fmla="*/ 235851 w 617723"/>
                    <a:gd name="connsiteY261" fmla="*/ 71103 h 72594"/>
                    <a:gd name="connsiteX262" fmla="*/ 228663 w 617723"/>
                    <a:gd name="connsiteY262" fmla="*/ 66396 h 72594"/>
                    <a:gd name="connsiteX263" fmla="*/ 224263 w 617723"/>
                    <a:gd name="connsiteY263" fmla="*/ 58569 h 72594"/>
                    <a:gd name="connsiteX264" fmla="*/ 222780 w 617723"/>
                    <a:gd name="connsiteY264" fmla="*/ 47621 h 72594"/>
                    <a:gd name="connsiteX265" fmla="*/ 224314 w 617723"/>
                    <a:gd name="connsiteY265" fmla="*/ 36954 h 72594"/>
                    <a:gd name="connsiteX266" fmla="*/ 228739 w 617723"/>
                    <a:gd name="connsiteY266" fmla="*/ 28922 h 72594"/>
                    <a:gd name="connsiteX267" fmla="*/ 235723 w 617723"/>
                    <a:gd name="connsiteY267" fmla="*/ 23857 h 72594"/>
                    <a:gd name="connsiteX268" fmla="*/ 244881 w 617723"/>
                    <a:gd name="connsiteY268" fmla="*/ 22092 h 72594"/>
                    <a:gd name="connsiteX269" fmla="*/ 254115 w 617723"/>
                    <a:gd name="connsiteY269" fmla="*/ 23832 h 72594"/>
                    <a:gd name="connsiteX270" fmla="*/ 260382 w 617723"/>
                    <a:gd name="connsiteY270" fmla="*/ 28513 h 72594"/>
                    <a:gd name="connsiteX271" fmla="*/ 263989 w 617723"/>
                    <a:gd name="connsiteY271" fmla="*/ 35419 h 72594"/>
                    <a:gd name="connsiteX272" fmla="*/ 265139 w 617723"/>
                    <a:gd name="connsiteY272" fmla="*/ 43886 h 72594"/>
                    <a:gd name="connsiteX273" fmla="*/ 256647 w 617723"/>
                    <a:gd name="connsiteY273" fmla="*/ 42914 h 72594"/>
                    <a:gd name="connsiteX274" fmla="*/ 253687 w 617723"/>
                    <a:gd name="connsiteY274" fmla="*/ 32478 h 72594"/>
                    <a:gd name="connsiteX275" fmla="*/ 244448 w 617723"/>
                    <a:gd name="connsiteY275" fmla="*/ 28692 h 72594"/>
                    <a:gd name="connsiteX276" fmla="*/ 238941 w 617723"/>
                    <a:gd name="connsiteY276" fmla="*/ 29869 h 72594"/>
                    <a:gd name="connsiteX277" fmla="*/ 234976 w 617723"/>
                    <a:gd name="connsiteY277" fmla="*/ 32989 h 72594"/>
                    <a:gd name="connsiteX278" fmla="*/ 232506 w 617723"/>
                    <a:gd name="connsiteY278" fmla="*/ 37517 h 72594"/>
                    <a:gd name="connsiteX279" fmla="*/ 231527 w 617723"/>
                    <a:gd name="connsiteY279" fmla="*/ 42914 h 72594"/>
                    <a:gd name="connsiteX280" fmla="*/ 325198 w 617723"/>
                    <a:gd name="connsiteY280" fmla="*/ 67061 h 72594"/>
                    <a:gd name="connsiteX281" fmla="*/ 324993 w 617723"/>
                    <a:gd name="connsiteY281" fmla="*/ 69415 h 72594"/>
                    <a:gd name="connsiteX282" fmla="*/ 324379 w 617723"/>
                    <a:gd name="connsiteY282" fmla="*/ 70694 h 72594"/>
                    <a:gd name="connsiteX283" fmla="*/ 323151 w 617723"/>
                    <a:gd name="connsiteY283" fmla="*/ 71461 h 72594"/>
                    <a:gd name="connsiteX284" fmla="*/ 321284 w 617723"/>
                    <a:gd name="connsiteY284" fmla="*/ 72049 h 72594"/>
                    <a:gd name="connsiteX285" fmla="*/ 319059 w 617723"/>
                    <a:gd name="connsiteY285" fmla="*/ 72433 h 72594"/>
                    <a:gd name="connsiteX286" fmla="*/ 316706 w 617723"/>
                    <a:gd name="connsiteY286" fmla="*/ 72587 h 72594"/>
                    <a:gd name="connsiteX287" fmla="*/ 310567 w 617723"/>
                    <a:gd name="connsiteY287" fmla="*/ 71640 h 72594"/>
                    <a:gd name="connsiteX288" fmla="*/ 306371 w 617723"/>
                    <a:gd name="connsiteY288" fmla="*/ 68775 h 72594"/>
                    <a:gd name="connsiteX289" fmla="*/ 303993 w 617723"/>
                    <a:gd name="connsiteY289" fmla="*/ 63915 h 72594"/>
                    <a:gd name="connsiteX290" fmla="*/ 303251 w 617723"/>
                    <a:gd name="connsiteY290" fmla="*/ 56983 h 72594"/>
                    <a:gd name="connsiteX291" fmla="*/ 303251 w 617723"/>
                    <a:gd name="connsiteY291" fmla="*/ 30073 h 72594"/>
                    <a:gd name="connsiteX292" fmla="*/ 296804 w 617723"/>
                    <a:gd name="connsiteY292" fmla="*/ 30073 h 72594"/>
                    <a:gd name="connsiteX293" fmla="*/ 295576 w 617723"/>
                    <a:gd name="connsiteY293" fmla="*/ 29255 h 72594"/>
                    <a:gd name="connsiteX294" fmla="*/ 295116 w 617723"/>
                    <a:gd name="connsiteY294" fmla="*/ 26595 h 72594"/>
                    <a:gd name="connsiteX295" fmla="*/ 295244 w 617723"/>
                    <a:gd name="connsiteY295" fmla="*/ 24957 h 72594"/>
                    <a:gd name="connsiteX296" fmla="*/ 295576 w 617723"/>
                    <a:gd name="connsiteY296" fmla="*/ 23857 h 72594"/>
                    <a:gd name="connsiteX297" fmla="*/ 296114 w 617723"/>
                    <a:gd name="connsiteY297" fmla="*/ 23244 h 72594"/>
                    <a:gd name="connsiteX298" fmla="*/ 296856 w 617723"/>
                    <a:gd name="connsiteY298" fmla="*/ 23064 h 72594"/>
                    <a:gd name="connsiteX299" fmla="*/ 303251 w 617723"/>
                    <a:gd name="connsiteY299" fmla="*/ 23064 h 72594"/>
                    <a:gd name="connsiteX300" fmla="*/ 303251 w 617723"/>
                    <a:gd name="connsiteY300" fmla="*/ 12116 h 72594"/>
                    <a:gd name="connsiteX301" fmla="*/ 303430 w 617723"/>
                    <a:gd name="connsiteY301" fmla="*/ 11451 h 72594"/>
                    <a:gd name="connsiteX302" fmla="*/ 304095 w 617723"/>
                    <a:gd name="connsiteY302" fmla="*/ 10914 h 72594"/>
                    <a:gd name="connsiteX303" fmla="*/ 305400 w 617723"/>
                    <a:gd name="connsiteY303" fmla="*/ 10582 h 72594"/>
                    <a:gd name="connsiteX304" fmla="*/ 307445 w 617723"/>
                    <a:gd name="connsiteY304" fmla="*/ 10479 h 72594"/>
                    <a:gd name="connsiteX305" fmla="*/ 309543 w 617723"/>
                    <a:gd name="connsiteY305" fmla="*/ 10582 h 72594"/>
                    <a:gd name="connsiteX306" fmla="*/ 310822 w 617723"/>
                    <a:gd name="connsiteY306" fmla="*/ 10914 h 72594"/>
                    <a:gd name="connsiteX307" fmla="*/ 311487 w 617723"/>
                    <a:gd name="connsiteY307" fmla="*/ 11451 h 72594"/>
                    <a:gd name="connsiteX308" fmla="*/ 311692 w 617723"/>
                    <a:gd name="connsiteY308" fmla="*/ 12116 h 72594"/>
                    <a:gd name="connsiteX309" fmla="*/ 311692 w 617723"/>
                    <a:gd name="connsiteY309" fmla="*/ 23064 h 72594"/>
                    <a:gd name="connsiteX310" fmla="*/ 323509 w 617723"/>
                    <a:gd name="connsiteY310" fmla="*/ 23064 h 72594"/>
                    <a:gd name="connsiteX311" fmla="*/ 324226 w 617723"/>
                    <a:gd name="connsiteY311" fmla="*/ 23244 h 72594"/>
                    <a:gd name="connsiteX312" fmla="*/ 324763 w 617723"/>
                    <a:gd name="connsiteY312" fmla="*/ 23857 h 72594"/>
                    <a:gd name="connsiteX313" fmla="*/ 325095 w 617723"/>
                    <a:gd name="connsiteY313" fmla="*/ 24957 h 72594"/>
                    <a:gd name="connsiteX314" fmla="*/ 325198 w 617723"/>
                    <a:gd name="connsiteY314" fmla="*/ 26595 h 72594"/>
                    <a:gd name="connsiteX315" fmla="*/ 324737 w 617723"/>
                    <a:gd name="connsiteY315" fmla="*/ 29255 h 72594"/>
                    <a:gd name="connsiteX316" fmla="*/ 323509 w 617723"/>
                    <a:gd name="connsiteY316" fmla="*/ 30073 h 72594"/>
                    <a:gd name="connsiteX317" fmla="*/ 311692 w 617723"/>
                    <a:gd name="connsiteY317" fmla="*/ 30073 h 72594"/>
                    <a:gd name="connsiteX318" fmla="*/ 311692 w 617723"/>
                    <a:gd name="connsiteY318" fmla="*/ 55755 h 72594"/>
                    <a:gd name="connsiteX319" fmla="*/ 313099 w 617723"/>
                    <a:gd name="connsiteY319" fmla="*/ 62943 h 72594"/>
                    <a:gd name="connsiteX320" fmla="*/ 318138 w 617723"/>
                    <a:gd name="connsiteY320" fmla="*/ 65373 h 72594"/>
                    <a:gd name="connsiteX321" fmla="*/ 320236 w 617723"/>
                    <a:gd name="connsiteY321" fmla="*/ 65143 h 72594"/>
                    <a:gd name="connsiteX322" fmla="*/ 321873 w 617723"/>
                    <a:gd name="connsiteY322" fmla="*/ 64657 h 72594"/>
                    <a:gd name="connsiteX323" fmla="*/ 323101 w 617723"/>
                    <a:gd name="connsiteY323" fmla="*/ 64171 h 72594"/>
                    <a:gd name="connsiteX324" fmla="*/ 324021 w 617723"/>
                    <a:gd name="connsiteY324" fmla="*/ 63941 h 72594"/>
                    <a:gd name="connsiteX325" fmla="*/ 324508 w 617723"/>
                    <a:gd name="connsiteY325" fmla="*/ 64069 h 72594"/>
                    <a:gd name="connsiteX326" fmla="*/ 324866 w 617723"/>
                    <a:gd name="connsiteY326" fmla="*/ 64555 h 72594"/>
                    <a:gd name="connsiteX327" fmla="*/ 325095 w 617723"/>
                    <a:gd name="connsiteY327" fmla="*/ 65527 h 72594"/>
                    <a:gd name="connsiteX328" fmla="*/ 325198 w 617723"/>
                    <a:gd name="connsiteY328" fmla="*/ 67061 h 72594"/>
                    <a:gd name="connsiteX329" fmla="*/ 369398 w 617723"/>
                    <a:gd name="connsiteY329" fmla="*/ 70489 h 72594"/>
                    <a:gd name="connsiteX330" fmla="*/ 368988 w 617723"/>
                    <a:gd name="connsiteY330" fmla="*/ 71410 h 72594"/>
                    <a:gd name="connsiteX331" fmla="*/ 367864 w 617723"/>
                    <a:gd name="connsiteY331" fmla="*/ 71870 h 72594"/>
                    <a:gd name="connsiteX332" fmla="*/ 365766 w 617723"/>
                    <a:gd name="connsiteY332" fmla="*/ 72024 h 72594"/>
                    <a:gd name="connsiteX333" fmla="*/ 363643 w 617723"/>
                    <a:gd name="connsiteY333" fmla="*/ 71870 h 72594"/>
                    <a:gd name="connsiteX334" fmla="*/ 362491 w 617723"/>
                    <a:gd name="connsiteY334" fmla="*/ 71410 h 72594"/>
                    <a:gd name="connsiteX335" fmla="*/ 362133 w 617723"/>
                    <a:gd name="connsiteY335" fmla="*/ 70489 h 72594"/>
                    <a:gd name="connsiteX336" fmla="*/ 362133 w 617723"/>
                    <a:gd name="connsiteY336" fmla="*/ 65885 h 72594"/>
                    <a:gd name="connsiteX337" fmla="*/ 355406 w 617723"/>
                    <a:gd name="connsiteY337" fmla="*/ 70898 h 72594"/>
                    <a:gd name="connsiteX338" fmla="*/ 347553 w 617723"/>
                    <a:gd name="connsiteY338" fmla="*/ 72689 h 72594"/>
                    <a:gd name="connsiteX339" fmla="*/ 340979 w 617723"/>
                    <a:gd name="connsiteY339" fmla="*/ 71742 h 72594"/>
                    <a:gd name="connsiteX340" fmla="*/ 335965 w 617723"/>
                    <a:gd name="connsiteY340" fmla="*/ 69005 h 72594"/>
                    <a:gd name="connsiteX341" fmla="*/ 332742 w 617723"/>
                    <a:gd name="connsiteY341" fmla="*/ 64606 h 72594"/>
                    <a:gd name="connsiteX342" fmla="*/ 331591 w 617723"/>
                    <a:gd name="connsiteY342" fmla="*/ 58671 h 72594"/>
                    <a:gd name="connsiteX343" fmla="*/ 333177 w 617723"/>
                    <a:gd name="connsiteY343" fmla="*/ 51918 h 72594"/>
                    <a:gd name="connsiteX344" fmla="*/ 337730 w 617723"/>
                    <a:gd name="connsiteY344" fmla="*/ 47161 h 72594"/>
                    <a:gd name="connsiteX345" fmla="*/ 344995 w 617723"/>
                    <a:gd name="connsiteY345" fmla="*/ 44321 h 72594"/>
                    <a:gd name="connsiteX346" fmla="*/ 354664 w 617723"/>
                    <a:gd name="connsiteY346" fmla="*/ 43375 h 72594"/>
                    <a:gd name="connsiteX347" fmla="*/ 361008 w 617723"/>
                    <a:gd name="connsiteY347" fmla="*/ 43375 h 72594"/>
                    <a:gd name="connsiteX348" fmla="*/ 361008 w 617723"/>
                    <a:gd name="connsiteY348" fmla="*/ 39794 h 72594"/>
                    <a:gd name="connsiteX349" fmla="*/ 360445 w 617723"/>
                    <a:gd name="connsiteY349" fmla="*/ 35087 h 72594"/>
                    <a:gd name="connsiteX350" fmla="*/ 358629 w 617723"/>
                    <a:gd name="connsiteY350" fmla="*/ 31685 h 72594"/>
                    <a:gd name="connsiteX351" fmla="*/ 355380 w 617723"/>
                    <a:gd name="connsiteY351" fmla="*/ 29638 h 72594"/>
                    <a:gd name="connsiteX352" fmla="*/ 350469 w 617723"/>
                    <a:gd name="connsiteY352" fmla="*/ 28948 h 72594"/>
                    <a:gd name="connsiteX353" fmla="*/ 344867 w 617723"/>
                    <a:gd name="connsiteY353" fmla="*/ 29690 h 72594"/>
                    <a:gd name="connsiteX354" fmla="*/ 340518 w 617723"/>
                    <a:gd name="connsiteY354" fmla="*/ 31327 h 72594"/>
                    <a:gd name="connsiteX355" fmla="*/ 337398 w 617723"/>
                    <a:gd name="connsiteY355" fmla="*/ 32964 h 72594"/>
                    <a:gd name="connsiteX356" fmla="*/ 335530 w 617723"/>
                    <a:gd name="connsiteY356" fmla="*/ 33706 h 72594"/>
                    <a:gd name="connsiteX357" fmla="*/ 334815 w 617723"/>
                    <a:gd name="connsiteY357" fmla="*/ 33501 h 72594"/>
                    <a:gd name="connsiteX358" fmla="*/ 334277 w 617723"/>
                    <a:gd name="connsiteY358" fmla="*/ 32887 h 72594"/>
                    <a:gd name="connsiteX359" fmla="*/ 333944 w 617723"/>
                    <a:gd name="connsiteY359" fmla="*/ 31838 h 72594"/>
                    <a:gd name="connsiteX360" fmla="*/ 333842 w 617723"/>
                    <a:gd name="connsiteY360" fmla="*/ 30431 h 72594"/>
                    <a:gd name="connsiteX361" fmla="*/ 334021 w 617723"/>
                    <a:gd name="connsiteY361" fmla="*/ 28411 h 72594"/>
                    <a:gd name="connsiteX362" fmla="*/ 334891 w 617723"/>
                    <a:gd name="connsiteY362" fmla="*/ 27004 h 72594"/>
                    <a:gd name="connsiteX363" fmla="*/ 337270 w 617723"/>
                    <a:gd name="connsiteY363" fmla="*/ 25443 h 72594"/>
                    <a:gd name="connsiteX364" fmla="*/ 341158 w 617723"/>
                    <a:gd name="connsiteY364" fmla="*/ 23806 h 72594"/>
                    <a:gd name="connsiteX365" fmla="*/ 345967 w 617723"/>
                    <a:gd name="connsiteY365" fmla="*/ 22578 h 72594"/>
                    <a:gd name="connsiteX366" fmla="*/ 351237 w 617723"/>
                    <a:gd name="connsiteY366" fmla="*/ 22092 h 72594"/>
                    <a:gd name="connsiteX367" fmla="*/ 359678 w 617723"/>
                    <a:gd name="connsiteY367" fmla="*/ 23218 h 72594"/>
                    <a:gd name="connsiteX368" fmla="*/ 365305 w 617723"/>
                    <a:gd name="connsiteY368" fmla="*/ 26518 h 72594"/>
                    <a:gd name="connsiteX369" fmla="*/ 368426 w 617723"/>
                    <a:gd name="connsiteY369" fmla="*/ 31915 h 72594"/>
                    <a:gd name="connsiteX370" fmla="*/ 369398 w 617723"/>
                    <a:gd name="connsiteY370" fmla="*/ 39435 h 72594"/>
                    <a:gd name="connsiteX371" fmla="*/ 361008 w 617723"/>
                    <a:gd name="connsiteY371" fmla="*/ 49463 h 72594"/>
                    <a:gd name="connsiteX372" fmla="*/ 353794 w 617723"/>
                    <a:gd name="connsiteY372" fmla="*/ 49463 h 72594"/>
                    <a:gd name="connsiteX373" fmla="*/ 347757 w 617723"/>
                    <a:gd name="connsiteY373" fmla="*/ 50051 h 72594"/>
                    <a:gd name="connsiteX374" fmla="*/ 343511 w 617723"/>
                    <a:gd name="connsiteY374" fmla="*/ 51790 h 72594"/>
                    <a:gd name="connsiteX375" fmla="*/ 341030 w 617723"/>
                    <a:gd name="connsiteY375" fmla="*/ 54553 h 72594"/>
                    <a:gd name="connsiteX376" fmla="*/ 340237 w 617723"/>
                    <a:gd name="connsiteY376" fmla="*/ 58262 h 72594"/>
                    <a:gd name="connsiteX377" fmla="*/ 342514 w 617723"/>
                    <a:gd name="connsiteY377" fmla="*/ 63966 h 72594"/>
                    <a:gd name="connsiteX378" fmla="*/ 348883 w 617723"/>
                    <a:gd name="connsiteY378" fmla="*/ 66089 h 72594"/>
                    <a:gd name="connsiteX379" fmla="*/ 355048 w 617723"/>
                    <a:gd name="connsiteY379" fmla="*/ 64401 h 72594"/>
                    <a:gd name="connsiteX380" fmla="*/ 361008 w 617723"/>
                    <a:gd name="connsiteY380" fmla="*/ 59234 h 72594"/>
                    <a:gd name="connsiteX381" fmla="*/ 426681 w 617723"/>
                    <a:gd name="connsiteY381" fmla="*/ 46802 h 72594"/>
                    <a:gd name="connsiteX382" fmla="*/ 425376 w 617723"/>
                    <a:gd name="connsiteY382" fmla="*/ 57571 h 72594"/>
                    <a:gd name="connsiteX383" fmla="*/ 421540 w 617723"/>
                    <a:gd name="connsiteY383" fmla="*/ 65731 h 72594"/>
                    <a:gd name="connsiteX384" fmla="*/ 415324 w 617723"/>
                    <a:gd name="connsiteY384" fmla="*/ 70898 h 72594"/>
                    <a:gd name="connsiteX385" fmla="*/ 406883 w 617723"/>
                    <a:gd name="connsiteY385" fmla="*/ 72689 h 72594"/>
                    <a:gd name="connsiteX386" fmla="*/ 402816 w 617723"/>
                    <a:gd name="connsiteY386" fmla="*/ 72254 h 72594"/>
                    <a:gd name="connsiteX387" fmla="*/ 399158 w 617723"/>
                    <a:gd name="connsiteY387" fmla="*/ 70847 h 72594"/>
                    <a:gd name="connsiteX388" fmla="*/ 395577 w 617723"/>
                    <a:gd name="connsiteY388" fmla="*/ 68392 h 72594"/>
                    <a:gd name="connsiteX389" fmla="*/ 391790 w 617723"/>
                    <a:gd name="connsiteY389" fmla="*/ 64810 h 72594"/>
                    <a:gd name="connsiteX390" fmla="*/ 391790 w 617723"/>
                    <a:gd name="connsiteY390" fmla="*/ 70438 h 72594"/>
                    <a:gd name="connsiteX391" fmla="*/ 391586 w 617723"/>
                    <a:gd name="connsiteY391" fmla="*/ 71154 h 72594"/>
                    <a:gd name="connsiteX392" fmla="*/ 390921 w 617723"/>
                    <a:gd name="connsiteY392" fmla="*/ 71640 h 72594"/>
                    <a:gd name="connsiteX393" fmla="*/ 389770 w 617723"/>
                    <a:gd name="connsiteY393" fmla="*/ 71922 h 72594"/>
                    <a:gd name="connsiteX394" fmla="*/ 388005 w 617723"/>
                    <a:gd name="connsiteY394" fmla="*/ 72024 h 72594"/>
                    <a:gd name="connsiteX395" fmla="*/ 386265 w 617723"/>
                    <a:gd name="connsiteY395" fmla="*/ 71922 h 72594"/>
                    <a:gd name="connsiteX396" fmla="*/ 385089 w 617723"/>
                    <a:gd name="connsiteY396" fmla="*/ 71640 h 72594"/>
                    <a:gd name="connsiteX397" fmla="*/ 384475 w 617723"/>
                    <a:gd name="connsiteY397" fmla="*/ 71154 h 72594"/>
                    <a:gd name="connsiteX398" fmla="*/ 384321 w 617723"/>
                    <a:gd name="connsiteY398" fmla="*/ 70438 h 72594"/>
                    <a:gd name="connsiteX399" fmla="*/ 384321 w 617723"/>
                    <a:gd name="connsiteY399" fmla="*/ 2089 h 72594"/>
                    <a:gd name="connsiteX400" fmla="*/ 384500 w 617723"/>
                    <a:gd name="connsiteY400" fmla="*/ 1373 h 72594"/>
                    <a:gd name="connsiteX401" fmla="*/ 385166 w 617723"/>
                    <a:gd name="connsiteY401" fmla="*/ 861 h 72594"/>
                    <a:gd name="connsiteX402" fmla="*/ 386470 w 617723"/>
                    <a:gd name="connsiteY402" fmla="*/ 554 h 72594"/>
                    <a:gd name="connsiteX403" fmla="*/ 388517 w 617723"/>
                    <a:gd name="connsiteY403" fmla="*/ 452 h 72594"/>
                    <a:gd name="connsiteX404" fmla="*/ 390614 w 617723"/>
                    <a:gd name="connsiteY404" fmla="*/ 554 h 72594"/>
                    <a:gd name="connsiteX405" fmla="*/ 391893 w 617723"/>
                    <a:gd name="connsiteY405" fmla="*/ 861 h 72594"/>
                    <a:gd name="connsiteX406" fmla="*/ 392558 w 617723"/>
                    <a:gd name="connsiteY406" fmla="*/ 1373 h 72594"/>
                    <a:gd name="connsiteX407" fmla="*/ 392763 w 617723"/>
                    <a:gd name="connsiteY407" fmla="*/ 2089 h 72594"/>
                    <a:gd name="connsiteX408" fmla="*/ 392763 w 617723"/>
                    <a:gd name="connsiteY408" fmla="*/ 29664 h 72594"/>
                    <a:gd name="connsiteX409" fmla="*/ 396727 w 617723"/>
                    <a:gd name="connsiteY409" fmla="*/ 26134 h 72594"/>
                    <a:gd name="connsiteX410" fmla="*/ 400488 w 617723"/>
                    <a:gd name="connsiteY410" fmla="*/ 23806 h 72594"/>
                    <a:gd name="connsiteX411" fmla="*/ 404171 w 617723"/>
                    <a:gd name="connsiteY411" fmla="*/ 22502 h 72594"/>
                    <a:gd name="connsiteX412" fmla="*/ 408059 w 617723"/>
                    <a:gd name="connsiteY412" fmla="*/ 22092 h 72594"/>
                    <a:gd name="connsiteX413" fmla="*/ 416629 w 617723"/>
                    <a:gd name="connsiteY413" fmla="*/ 24088 h 72594"/>
                    <a:gd name="connsiteX414" fmla="*/ 422409 w 617723"/>
                    <a:gd name="connsiteY414" fmla="*/ 29434 h 72594"/>
                    <a:gd name="connsiteX415" fmla="*/ 425658 w 617723"/>
                    <a:gd name="connsiteY415" fmla="*/ 37287 h 72594"/>
                    <a:gd name="connsiteX416" fmla="*/ 426681 w 617723"/>
                    <a:gd name="connsiteY416" fmla="*/ 46802 h 72594"/>
                    <a:gd name="connsiteX417" fmla="*/ 417934 w 617723"/>
                    <a:gd name="connsiteY417" fmla="*/ 47774 h 72594"/>
                    <a:gd name="connsiteX418" fmla="*/ 417393 w 617723"/>
                    <a:gd name="connsiteY418" fmla="*/ 40919 h 72594"/>
                    <a:gd name="connsiteX419" fmla="*/ 415514 w 617723"/>
                    <a:gd name="connsiteY419" fmla="*/ 35036 h 72594"/>
                    <a:gd name="connsiteX420" fmla="*/ 411962 w 617723"/>
                    <a:gd name="connsiteY420" fmla="*/ 30917 h 72594"/>
                    <a:gd name="connsiteX421" fmla="*/ 406454 w 617723"/>
                    <a:gd name="connsiteY421" fmla="*/ 29357 h 72594"/>
                    <a:gd name="connsiteX422" fmla="*/ 403212 w 617723"/>
                    <a:gd name="connsiteY422" fmla="*/ 29817 h 72594"/>
                    <a:gd name="connsiteX423" fmla="*/ 399968 w 617723"/>
                    <a:gd name="connsiteY423" fmla="*/ 31352 h 72594"/>
                    <a:gd name="connsiteX424" fmla="*/ 396545 w 617723"/>
                    <a:gd name="connsiteY424" fmla="*/ 34115 h 72594"/>
                    <a:gd name="connsiteX425" fmla="*/ 392763 w 617723"/>
                    <a:gd name="connsiteY425" fmla="*/ 38361 h 72594"/>
                    <a:gd name="connsiteX426" fmla="*/ 392763 w 617723"/>
                    <a:gd name="connsiteY426" fmla="*/ 56727 h 72594"/>
                    <a:gd name="connsiteX427" fmla="*/ 399454 w 617723"/>
                    <a:gd name="connsiteY427" fmla="*/ 63199 h 72594"/>
                    <a:gd name="connsiteX428" fmla="*/ 406094 w 617723"/>
                    <a:gd name="connsiteY428" fmla="*/ 65424 h 72594"/>
                    <a:gd name="connsiteX429" fmla="*/ 411551 w 617723"/>
                    <a:gd name="connsiteY429" fmla="*/ 63890 h 72594"/>
                    <a:gd name="connsiteX430" fmla="*/ 415231 w 617723"/>
                    <a:gd name="connsiteY430" fmla="*/ 59822 h 72594"/>
                    <a:gd name="connsiteX431" fmla="*/ 417290 w 617723"/>
                    <a:gd name="connsiteY431" fmla="*/ 54144 h 72594"/>
                    <a:gd name="connsiteX432" fmla="*/ 417934 w 617723"/>
                    <a:gd name="connsiteY432" fmla="*/ 47774 h 72594"/>
                    <a:gd name="connsiteX433" fmla="*/ 447333 w 617723"/>
                    <a:gd name="connsiteY433" fmla="*/ 70438 h 72594"/>
                    <a:gd name="connsiteX434" fmla="*/ 447129 w 617723"/>
                    <a:gd name="connsiteY434" fmla="*/ 71129 h 72594"/>
                    <a:gd name="connsiteX435" fmla="*/ 446463 w 617723"/>
                    <a:gd name="connsiteY435" fmla="*/ 71615 h 72594"/>
                    <a:gd name="connsiteX436" fmla="*/ 445185 w 617723"/>
                    <a:gd name="connsiteY436" fmla="*/ 71922 h 72594"/>
                    <a:gd name="connsiteX437" fmla="*/ 443086 w 617723"/>
                    <a:gd name="connsiteY437" fmla="*/ 72024 h 72594"/>
                    <a:gd name="connsiteX438" fmla="*/ 441040 w 617723"/>
                    <a:gd name="connsiteY438" fmla="*/ 71922 h 72594"/>
                    <a:gd name="connsiteX439" fmla="*/ 439735 w 617723"/>
                    <a:gd name="connsiteY439" fmla="*/ 71615 h 72594"/>
                    <a:gd name="connsiteX440" fmla="*/ 439071 w 617723"/>
                    <a:gd name="connsiteY440" fmla="*/ 71129 h 72594"/>
                    <a:gd name="connsiteX441" fmla="*/ 438891 w 617723"/>
                    <a:gd name="connsiteY441" fmla="*/ 70438 h 72594"/>
                    <a:gd name="connsiteX442" fmla="*/ 438891 w 617723"/>
                    <a:gd name="connsiteY442" fmla="*/ 2089 h 72594"/>
                    <a:gd name="connsiteX443" fmla="*/ 439071 w 617723"/>
                    <a:gd name="connsiteY443" fmla="*/ 1373 h 72594"/>
                    <a:gd name="connsiteX444" fmla="*/ 439735 w 617723"/>
                    <a:gd name="connsiteY444" fmla="*/ 861 h 72594"/>
                    <a:gd name="connsiteX445" fmla="*/ 441040 w 617723"/>
                    <a:gd name="connsiteY445" fmla="*/ 554 h 72594"/>
                    <a:gd name="connsiteX446" fmla="*/ 443086 w 617723"/>
                    <a:gd name="connsiteY446" fmla="*/ 452 h 72594"/>
                    <a:gd name="connsiteX447" fmla="*/ 445185 w 617723"/>
                    <a:gd name="connsiteY447" fmla="*/ 554 h 72594"/>
                    <a:gd name="connsiteX448" fmla="*/ 446463 w 617723"/>
                    <a:gd name="connsiteY448" fmla="*/ 861 h 72594"/>
                    <a:gd name="connsiteX449" fmla="*/ 447129 w 617723"/>
                    <a:gd name="connsiteY449" fmla="*/ 1373 h 72594"/>
                    <a:gd name="connsiteX450" fmla="*/ 447333 w 617723"/>
                    <a:gd name="connsiteY450" fmla="*/ 2089 h 72594"/>
                    <a:gd name="connsiteX451" fmla="*/ 501995 w 617723"/>
                    <a:gd name="connsiteY451" fmla="*/ 45421 h 72594"/>
                    <a:gd name="connsiteX452" fmla="*/ 500993 w 617723"/>
                    <a:gd name="connsiteY452" fmla="*/ 48260 h 72594"/>
                    <a:gd name="connsiteX453" fmla="*/ 498706 w 617723"/>
                    <a:gd name="connsiteY453" fmla="*/ 49105 h 72594"/>
                    <a:gd name="connsiteX454" fmla="*/ 468383 w 617723"/>
                    <a:gd name="connsiteY454" fmla="*/ 49105 h 72594"/>
                    <a:gd name="connsiteX455" fmla="*/ 469153 w 617723"/>
                    <a:gd name="connsiteY455" fmla="*/ 56011 h 72594"/>
                    <a:gd name="connsiteX456" fmla="*/ 471724 w 617723"/>
                    <a:gd name="connsiteY456" fmla="*/ 61280 h 72594"/>
                    <a:gd name="connsiteX457" fmla="*/ 476403 w 617723"/>
                    <a:gd name="connsiteY457" fmla="*/ 64657 h 72594"/>
                    <a:gd name="connsiteX458" fmla="*/ 483446 w 617723"/>
                    <a:gd name="connsiteY458" fmla="*/ 65834 h 72594"/>
                    <a:gd name="connsiteX459" fmla="*/ 489306 w 617723"/>
                    <a:gd name="connsiteY459" fmla="*/ 65296 h 72594"/>
                    <a:gd name="connsiteX460" fmla="*/ 493753 w 617723"/>
                    <a:gd name="connsiteY460" fmla="*/ 64094 h 72594"/>
                    <a:gd name="connsiteX461" fmla="*/ 496838 w 617723"/>
                    <a:gd name="connsiteY461" fmla="*/ 62892 h 72594"/>
                    <a:gd name="connsiteX462" fmla="*/ 498663 w 617723"/>
                    <a:gd name="connsiteY462" fmla="*/ 62355 h 72594"/>
                    <a:gd name="connsiteX463" fmla="*/ 499306 w 617723"/>
                    <a:gd name="connsiteY463" fmla="*/ 62534 h 72594"/>
                    <a:gd name="connsiteX464" fmla="*/ 499742 w 617723"/>
                    <a:gd name="connsiteY464" fmla="*/ 63071 h 72594"/>
                    <a:gd name="connsiteX465" fmla="*/ 499973 w 617723"/>
                    <a:gd name="connsiteY465" fmla="*/ 64069 h 72594"/>
                    <a:gd name="connsiteX466" fmla="*/ 500051 w 617723"/>
                    <a:gd name="connsiteY466" fmla="*/ 65629 h 72594"/>
                    <a:gd name="connsiteX467" fmla="*/ 499999 w 617723"/>
                    <a:gd name="connsiteY467" fmla="*/ 66780 h 72594"/>
                    <a:gd name="connsiteX468" fmla="*/ 499871 w 617723"/>
                    <a:gd name="connsiteY468" fmla="*/ 67650 h 72594"/>
                    <a:gd name="connsiteX469" fmla="*/ 499616 w 617723"/>
                    <a:gd name="connsiteY469" fmla="*/ 68340 h 72594"/>
                    <a:gd name="connsiteX470" fmla="*/ 499155 w 617723"/>
                    <a:gd name="connsiteY470" fmla="*/ 68929 h 72594"/>
                    <a:gd name="connsiteX471" fmla="*/ 497493 w 617723"/>
                    <a:gd name="connsiteY471" fmla="*/ 69850 h 72594"/>
                    <a:gd name="connsiteX472" fmla="*/ 493912 w 617723"/>
                    <a:gd name="connsiteY472" fmla="*/ 71103 h 72594"/>
                    <a:gd name="connsiteX473" fmla="*/ 488822 w 617723"/>
                    <a:gd name="connsiteY473" fmla="*/ 72203 h 72594"/>
                    <a:gd name="connsiteX474" fmla="*/ 482656 w 617723"/>
                    <a:gd name="connsiteY474" fmla="*/ 72689 h 72594"/>
                    <a:gd name="connsiteX475" fmla="*/ 472706 w 617723"/>
                    <a:gd name="connsiteY475" fmla="*/ 71103 h 72594"/>
                    <a:gd name="connsiteX476" fmla="*/ 465518 w 617723"/>
                    <a:gd name="connsiteY476" fmla="*/ 66396 h 72594"/>
                    <a:gd name="connsiteX477" fmla="*/ 461118 w 617723"/>
                    <a:gd name="connsiteY477" fmla="*/ 58569 h 72594"/>
                    <a:gd name="connsiteX478" fmla="*/ 459634 w 617723"/>
                    <a:gd name="connsiteY478" fmla="*/ 47621 h 72594"/>
                    <a:gd name="connsiteX479" fmla="*/ 461169 w 617723"/>
                    <a:gd name="connsiteY479" fmla="*/ 36954 h 72594"/>
                    <a:gd name="connsiteX480" fmla="*/ 465595 w 617723"/>
                    <a:gd name="connsiteY480" fmla="*/ 28922 h 72594"/>
                    <a:gd name="connsiteX481" fmla="*/ 472578 w 617723"/>
                    <a:gd name="connsiteY481" fmla="*/ 23857 h 72594"/>
                    <a:gd name="connsiteX482" fmla="*/ 481736 w 617723"/>
                    <a:gd name="connsiteY482" fmla="*/ 22092 h 72594"/>
                    <a:gd name="connsiteX483" fmla="*/ 490969 w 617723"/>
                    <a:gd name="connsiteY483" fmla="*/ 23832 h 72594"/>
                    <a:gd name="connsiteX484" fmla="*/ 497237 w 617723"/>
                    <a:gd name="connsiteY484" fmla="*/ 28513 h 72594"/>
                    <a:gd name="connsiteX485" fmla="*/ 500844 w 617723"/>
                    <a:gd name="connsiteY485" fmla="*/ 35419 h 72594"/>
                    <a:gd name="connsiteX486" fmla="*/ 501995 w 617723"/>
                    <a:gd name="connsiteY486" fmla="*/ 43886 h 72594"/>
                    <a:gd name="connsiteX487" fmla="*/ 493502 w 617723"/>
                    <a:gd name="connsiteY487" fmla="*/ 42914 h 72594"/>
                    <a:gd name="connsiteX488" fmla="*/ 490542 w 617723"/>
                    <a:gd name="connsiteY488" fmla="*/ 32478 h 72594"/>
                    <a:gd name="connsiteX489" fmla="*/ 481303 w 617723"/>
                    <a:gd name="connsiteY489" fmla="*/ 28692 h 72594"/>
                    <a:gd name="connsiteX490" fmla="*/ 475795 w 617723"/>
                    <a:gd name="connsiteY490" fmla="*/ 29869 h 72594"/>
                    <a:gd name="connsiteX491" fmla="*/ 471832 w 617723"/>
                    <a:gd name="connsiteY491" fmla="*/ 32989 h 72594"/>
                    <a:gd name="connsiteX492" fmla="*/ 469361 w 617723"/>
                    <a:gd name="connsiteY492" fmla="*/ 37517 h 72594"/>
                    <a:gd name="connsiteX493" fmla="*/ 468383 w 617723"/>
                    <a:gd name="connsiteY493" fmla="*/ 42914 h 72594"/>
                    <a:gd name="connsiteX494" fmla="*/ 580931 w 617723"/>
                    <a:gd name="connsiteY494" fmla="*/ 46905 h 72594"/>
                    <a:gd name="connsiteX495" fmla="*/ 579447 w 617723"/>
                    <a:gd name="connsiteY495" fmla="*/ 57264 h 72594"/>
                    <a:gd name="connsiteX496" fmla="*/ 575022 w 617723"/>
                    <a:gd name="connsiteY496" fmla="*/ 65424 h 72594"/>
                    <a:gd name="connsiteX497" fmla="*/ 567655 w 617723"/>
                    <a:gd name="connsiteY497" fmla="*/ 70770 h 72594"/>
                    <a:gd name="connsiteX498" fmla="*/ 557398 w 617723"/>
                    <a:gd name="connsiteY498" fmla="*/ 72689 h 72594"/>
                    <a:gd name="connsiteX499" fmla="*/ 547498 w 617723"/>
                    <a:gd name="connsiteY499" fmla="*/ 71001 h 72594"/>
                    <a:gd name="connsiteX500" fmla="*/ 540464 w 617723"/>
                    <a:gd name="connsiteY500" fmla="*/ 66089 h 72594"/>
                    <a:gd name="connsiteX501" fmla="*/ 536268 w 617723"/>
                    <a:gd name="connsiteY501" fmla="*/ 58262 h 72594"/>
                    <a:gd name="connsiteX502" fmla="*/ 534887 w 617723"/>
                    <a:gd name="connsiteY502" fmla="*/ 47826 h 72594"/>
                    <a:gd name="connsiteX503" fmla="*/ 536346 w 617723"/>
                    <a:gd name="connsiteY503" fmla="*/ 37466 h 72594"/>
                    <a:gd name="connsiteX504" fmla="*/ 540745 w 617723"/>
                    <a:gd name="connsiteY504" fmla="*/ 29306 h 72594"/>
                    <a:gd name="connsiteX505" fmla="*/ 548086 w 617723"/>
                    <a:gd name="connsiteY505" fmla="*/ 23985 h 72594"/>
                    <a:gd name="connsiteX506" fmla="*/ 558369 w 617723"/>
                    <a:gd name="connsiteY506" fmla="*/ 22092 h 72594"/>
                    <a:gd name="connsiteX507" fmla="*/ 568269 w 617723"/>
                    <a:gd name="connsiteY507" fmla="*/ 23781 h 72594"/>
                    <a:gd name="connsiteX508" fmla="*/ 575304 w 617723"/>
                    <a:gd name="connsiteY508" fmla="*/ 28692 h 72594"/>
                    <a:gd name="connsiteX509" fmla="*/ 579524 w 617723"/>
                    <a:gd name="connsiteY509" fmla="*/ 36519 h 72594"/>
                    <a:gd name="connsiteX510" fmla="*/ 580931 w 617723"/>
                    <a:gd name="connsiteY510" fmla="*/ 46905 h 72594"/>
                    <a:gd name="connsiteX511" fmla="*/ 572182 w 617723"/>
                    <a:gd name="connsiteY511" fmla="*/ 47467 h 72594"/>
                    <a:gd name="connsiteX512" fmla="*/ 571485 w 617723"/>
                    <a:gd name="connsiteY512" fmla="*/ 40407 h 72594"/>
                    <a:gd name="connsiteX513" fmla="*/ 569189 w 617723"/>
                    <a:gd name="connsiteY513" fmla="*/ 34575 h 72594"/>
                    <a:gd name="connsiteX514" fmla="*/ 564852 w 617723"/>
                    <a:gd name="connsiteY514" fmla="*/ 30611 h 72594"/>
                    <a:gd name="connsiteX515" fmla="*/ 558038 w 617723"/>
                    <a:gd name="connsiteY515" fmla="*/ 29152 h 72594"/>
                    <a:gd name="connsiteX516" fmla="*/ 551559 w 617723"/>
                    <a:gd name="connsiteY516" fmla="*/ 30483 h 72594"/>
                    <a:gd name="connsiteX517" fmla="*/ 547095 w 617723"/>
                    <a:gd name="connsiteY517" fmla="*/ 34243 h 72594"/>
                    <a:gd name="connsiteX518" fmla="*/ 544488 w 617723"/>
                    <a:gd name="connsiteY518" fmla="*/ 39998 h 72594"/>
                    <a:gd name="connsiteX519" fmla="*/ 543636 w 617723"/>
                    <a:gd name="connsiteY519" fmla="*/ 47263 h 72594"/>
                    <a:gd name="connsiteX520" fmla="*/ 544332 w 617723"/>
                    <a:gd name="connsiteY520" fmla="*/ 54374 h 72594"/>
                    <a:gd name="connsiteX521" fmla="*/ 546655 w 617723"/>
                    <a:gd name="connsiteY521" fmla="*/ 60181 h 72594"/>
                    <a:gd name="connsiteX522" fmla="*/ 551017 w 617723"/>
                    <a:gd name="connsiteY522" fmla="*/ 64120 h 72594"/>
                    <a:gd name="connsiteX523" fmla="*/ 557832 w 617723"/>
                    <a:gd name="connsiteY523" fmla="*/ 65578 h 72594"/>
                    <a:gd name="connsiteX524" fmla="*/ 564284 w 617723"/>
                    <a:gd name="connsiteY524" fmla="*/ 64248 h 72594"/>
                    <a:gd name="connsiteX525" fmla="*/ 568775 w 617723"/>
                    <a:gd name="connsiteY525" fmla="*/ 60513 h 72594"/>
                    <a:gd name="connsiteX526" fmla="*/ 571357 w 617723"/>
                    <a:gd name="connsiteY526" fmla="*/ 54783 h 72594"/>
                    <a:gd name="connsiteX527" fmla="*/ 572182 w 617723"/>
                    <a:gd name="connsiteY527" fmla="*/ 47467 h 72594"/>
                    <a:gd name="connsiteX528" fmla="*/ 617902 w 617723"/>
                    <a:gd name="connsiteY528" fmla="*/ 5466 h 72594"/>
                    <a:gd name="connsiteX529" fmla="*/ 617800 w 617723"/>
                    <a:gd name="connsiteY529" fmla="*/ 7026 h 72594"/>
                    <a:gd name="connsiteX530" fmla="*/ 617570 w 617723"/>
                    <a:gd name="connsiteY530" fmla="*/ 7973 h 72594"/>
                    <a:gd name="connsiteX531" fmla="*/ 617238 w 617723"/>
                    <a:gd name="connsiteY531" fmla="*/ 8458 h 72594"/>
                    <a:gd name="connsiteX532" fmla="*/ 616726 w 617723"/>
                    <a:gd name="connsiteY532" fmla="*/ 8586 h 72594"/>
                    <a:gd name="connsiteX533" fmla="*/ 615831 w 617723"/>
                    <a:gd name="connsiteY533" fmla="*/ 8356 h 72594"/>
                    <a:gd name="connsiteX534" fmla="*/ 614526 w 617723"/>
                    <a:gd name="connsiteY534" fmla="*/ 7845 h 72594"/>
                    <a:gd name="connsiteX535" fmla="*/ 612709 w 617723"/>
                    <a:gd name="connsiteY535" fmla="*/ 7333 h 72594"/>
                    <a:gd name="connsiteX536" fmla="*/ 610280 w 617723"/>
                    <a:gd name="connsiteY536" fmla="*/ 7103 h 72594"/>
                    <a:gd name="connsiteX537" fmla="*/ 607056 w 617723"/>
                    <a:gd name="connsiteY537" fmla="*/ 7717 h 72594"/>
                    <a:gd name="connsiteX538" fmla="*/ 604907 w 617723"/>
                    <a:gd name="connsiteY538" fmla="*/ 9635 h 72594"/>
                    <a:gd name="connsiteX539" fmla="*/ 603731 w 617723"/>
                    <a:gd name="connsiteY539" fmla="*/ 13012 h 72594"/>
                    <a:gd name="connsiteX540" fmla="*/ 603373 w 617723"/>
                    <a:gd name="connsiteY540" fmla="*/ 18051 h 72594"/>
                    <a:gd name="connsiteX541" fmla="*/ 603373 w 617723"/>
                    <a:gd name="connsiteY541" fmla="*/ 23064 h 72594"/>
                    <a:gd name="connsiteX542" fmla="*/ 613656 w 617723"/>
                    <a:gd name="connsiteY542" fmla="*/ 23064 h 72594"/>
                    <a:gd name="connsiteX543" fmla="*/ 614347 w 617723"/>
                    <a:gd name="connsiteY543" fmla="*/ 23244 h 72594"/>
                    <a:gd name="connsiteX544" fmla="*/ 614858 w 617723"/>
                    <a:gd name="connsiteY544" fmla="*/ 23857 h 72594"/>
                    <a:gd name="connsiteX545" fmla="*/ 615216 w 617723"/>
                    <a:gd name="connsiteY545" fmla="*/ 24957 h 72594"/>
                    <a:gd name="connsiteX546" fmla="*/ 615344 w 617723"/>
                    <a:gd name="connsiteY546" fmla="*/ 26595 h 72594"/>
                    <a:gd name="connsiteX547" fmla="*/ 614884 w 617723"/>
                    <a:gd name="connsiteY547" fmla="*/ 29255 h 72594"/>
                    <a:gd name="connsiteX548" fmla="*/ 613656 w 617723"/>
                    <a:gd name="connsiteY548" fmla="*/ 30073 h 72594"/>
                    <a:gd name="connsiteX549" fmla="*/ 603373 w 617723"/>
                    <a:gd name="connsiteY549" fmla="*/ 30073 h 72594"/>
                    <a:gd name="connsiteX550" fmla="*/ 603373 w 617723"/>
                    <a:gd name="connsiteY550" fmla="*/ 70438 h 72594"/>
                    <a:gd name="connsiteX551" fmla="*/ 603168 w 617723"/>
                    <a:gd name="connsiteY551" fmla="*/ 71129 h 72594"/>
                    <a:gd name="connsiteX552" fmla="*/ 602478 w 617723"/>
                    <a:gd name="connsiteY552" fmla="*/ 71615 h 72594"/>
                    <a:gd name="connsiteX553" fmla="*/ 601173 w 617723"/>
                    <a:gd name="connsiteY553" fmla="*/ 71922 h 72594"/>
                    <a:gd name="connsiteX554" fmla="*/ 599127 w 617723"/>
                    <a:gd name="connsiteY554" fmla="*/ 72024 h 72594"/>
                    <a:gd name="connsiteX555" fmla="*/ 597081 w 617723"/>
                    <a:gd name="connsiteY555" fmla="*/ 71922 h 72594"/>
                    <a:gd name="connsiteX556" fmla="*/ 595776 w 617723"/>
                    <a:gd name="connsiteY556" fmla="*/ 71615 h 72594"/>
                    <a:gd name="connsiteX557" fmla="*/ 595085 w 617723"/>
                    <a:gd name="connsiteY557" fmla="*/ 71129 h 72594"/>
                    <a:gd name="connsiteX558" fmla="*/ 594881 w 617723"/>
                    <a:gd name="connsiteY558" fmla="*/ 70438 h 72594"/>
                    <a:gd name="connsiteX559" fmla="*/ 594881 w 617723"/>
                    <a:gd name="connsiteY559" fmla="*/ 30073 h 72594"/>
                    <a:gd name="connsiteX560" fmla="*/ 588383 w 617723"/>
                    <a:gd name="connsiteY560" fmla="*/ 30073 h 72594"/>
                    <a:gd name="connsiteX561" fmla="*/ 587156 w 617723"/>
                    <a:gd name="connsiteY561" fmla="*/ 29255 h 72594"/>
                    <a:gd name="connsiteX562" fmla="*/ 586746 w 617723"/>
                    <a:gd name="connsiteY562" fmla="*/ 26595 h 72594"/>
                    <a:gd name="connsiteX563" fmla="*/ 586848 w 617723"/>
                    <a:gd name="connsiteY563" fmla="*/ 24957 h 72594"/>
                    <a:gd name="connsiteX564" fmla="*/ 587156 w 617723"/>
                    <a:gd name="connsiteY564" fmla="*/ 23857 h 72594"/>
                    <a:gd name="connsiteX565" fmla="*/ 587667 w 617723"/>
                    <a:gd name="connsiteY565" fmla="*/ 23244 h 72594"/>
                    <a:gd name="connsiteX566" fmla="*/ 588383 w 617723"/>
                    <a:gd name="connsiteY566" fmla="*/ 23064 h 72594"/>
                    <a:gd name="connsiteX567" fmla="*/ 594881 w 617723"/>
                    <a:gd name="connsiteY567" fmla="*/ 23064 h 72594"/>
                    <a:gd name="connsiteX568" fmla="*/ 594881 w 617723"/>
                    <a:gd name="connsiteY568" fmla="*/ 18307 h 72594"/>
                    <a:gd name="connsiteX569" fmla="*/ 595776 w 617723"/>
                    <a:gd name="connsiteY569" fmla="*/ 10044 h 72594"/>
                    <a:gd name="connsiteX570" fmla="*/ 598513 w 617723"/>
                    <a:gd name="connsiteY570" fmla="*/ 4391 h 72594"/>
                    <a:gd name="connsiteX571" fmla="*/ 603142 w 617723"/>
                    <a:gd name="connsiteY571" fmla="*/ 1143 h 72594"/>
                    <a:gd name="connsiteX572" fmla="*/ 609717 w 617723"/>
                    <a:gd name="connsiteY572" fmla="*/ 94 h 72594"/>
                    <a:gd name="connsiteX573" fmla="*/ 613196 w 617723"/>
                    <a:gd name="connsiteY573" fmla="*/ 427 h 72594"/>
                    <a:gd name="connsiteX574" fmla="*/ 615805 w 617723"/>
                    <a:gd name="connsiteY574" fmla="*/ 1143 h 72594"/>
                    <a:gd name="connsiteX575" fmla="*/ 617033 w 617723"/>
                    <a:gd name="connsiteY575" fmla="*/ 1833 h 72594"/>
                    <a:gd name="connsiteX576" fmla="*/ 617544 w 617723"/>
                    <a:gd name="connsiteY576" fmla="*/ 2626 h 72594"/>
                    <a:gd name="connsiteX577" fmla="*/ 617825 w 617723"/>
                    <a:gd name="connsiteY577" fmla="*/ 3803 h 72594"/>
                    <a:gd name="connsiteX578" fmla="*/ 617902 w 617723"/>
                    <a:gd name="connsiteY578" fmla="*/ 5466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Lst>
                  <a:rect l="l" t="t" r="r" b="b"/>
                  <a:pathLst>
                    <a:path w="617723" h="72594">
                      <a:moveTo>
                        <a:pt x="48217" y="62355"/>
                      </a:moveTo>
                      <a:cubicBezTo>
                        <a:pt x="48217" y="62900"/>
                        <a:pt x="48200" y="63378"/>
                        <a:pt x="48166" y="63787"/>
                      </a:cubicBezTo>
                      <a:cubicBezTo>
                        <a:pt x="48132" y="64196"/>
                        <a:pt x="48072" y="64555"/>
                        <a:pt x="47987" y="64862"/>
                      </a:cubicBezTo>
                      <a:cubicBezTo>
                        <a:pt x="47902" y="65169"/>
                        <a:pt x="47791" y="65441"/>
                        <a:pt x="47655" y="65680"/>
                      </a:cubicBezTo>
                      <a:cubicBezTo>
                        <a:pt x="47518" y="65919"/>
                        <a:pt x="47279" y="66209"/>
                        <a:pt x="46938" y="66550"/>
                      </a:cubicBezTo>
                      <a:cubicBezTo>
                        <a:pt x="46597" y="66891"/>
                        <a:pt x="45881" y="67411"/>
                        <a:pt x="44790" y="68110"/>
                      </a:cubicBezTo>
                      <a:cubicBezTo>
                        <a:pt x="43698" y="68809"/>
                        <a:pt x="42343" y="69491"/>
                        <a:pt x="40723" y="70157"/>
                      </a:cubicBezTo>
                      <a:cubicBezTo>
                        <a:pt x="39102" y="70822"/>
                        <a:pt x="37244" y="71384"/>
                        <a:pt x="35146" y="71845"/>
                      </a:cubicBezTo>
                      <a:cubicBezTo>
                        <a:pt x="33049" y="72305"/>
                        <a:pt x="30755" y="72535"/>
                        <a:pt x="28265" y="72535"/>
                      </a:cubicBezTo>
                      <a:cubicBezTo>
                        <a:pt x="23968" y="72535"/>
                        <a:pt x="20088" y="71819"/>
                        <a:pt x="16626" y="70387"/>
                      </a:cubicBezTo>
                      <a:cubicBezTo>
                        <a:pt x="13165" y="68954"/>
                        <a:pt x="10214" y="66840"/>
                        <a:pt x="7776" y="64043"/>
                      </a:cubicBezTo>
                      <a:cubicBezTo>
                        <a:pt x="5337" y="61246"/>
                        <a:pt x="3461" y="57793"/>
                        <a:pt x="2148" y="53683"/>
                      </a:cubicBezTo>
                      <a:cubicBezTo>
                        <a:pt x="835" y="49573"/>
                        <a:pt x="178" y="44841"/>
                        <a:pt x="178" y="39487"/>
                      </a:cubicBezTo>
                      <a:cubicBezTo>
                        <a:pt x="178" y="33995"/>
                        <a:pt x="886" y="29101"/>
                        <a:pt x="2302" y="24804"/>
                      </a:cubicBezTo>
                      <a:cubicBezTo>
                        <a:pt x="3717" y="20507"/>
                        <a:pt x="5704" y="16866"/>
                        <a:pt x="8262" y="13881"/>
                      </a:cubicBezTo>
                      <a:cubicBezTo>
                        <a:pt x="10820" y="10897"/>
                        <a:pt x="13881" y="8621"/>
                        <a:pt x="17445" y="7052"/>
                      </a:cubicBezTo>
                      <a:cubicBezTo>
                        <a:pt x="21009" y="5483"/>
                        <a:pt x="24957" y="4698"/>
                        <a:pt x="29288" y="4698"/>
                      </a:cubicBezTo>
                      <a:cubicBezTo>
                        <a:pt x="31198" y="4698"/>
                        <a:pt x="33057" y="4877"/>
                        <a:pt x="34865" y="5235"/>
                      </a:cubicBezTo>
                      <a:cubicBezTo>
                        <a:pt x="36672" y="5594"/>
                        <a:pt x="38344" y="6046"/>
                        <a:pt x="39878" y="6591"/>
                      </a:cubicBezTo>
                      <a:cubicBezTo>
                        <a:pt x="41413" y="7137"/>
                        <a:pt x="42777" y="7768"/>
                        <a:pt x="43971" y="8484"/>
                      </a:cubicBezTo>
                      <a:cubicBezTo>
                        <a:pt x="45165" y="9200"/>
                        <a:pt x="45992" y="9789"/>
                        <a:pt x="46452" y="10249"/>
                      </a:cubicBezTo>
                      <a:cubicBezTo>
                        <a:pt x="46913" y="10710"/>
                        <a:pt x="47211" y="11059"/>
                        <a:pt x="47348" y="11298"/>
                      </a:cubicBezTo>
                      <a:cubicBezTo>
                        <a:pt x="47484" y="11537"/>
                        <a:pt x="47595" y="11818"/>
                        <a:pt x="47680" y="12142"/>
                      </a:cubicBezTo>
                      <a:cubicBezTo>
                        <a:pt x="47766" y="12466"/>
                        <a:pt x="47834" y="12850"/>
                        <a:pt x="47885" y="13293"/>
                      </a:cubicBezTo>
                      <a:cubicBezTo>
                        <a:pt x="47936" y="13736"/>
                        <a:pt x="47962" y="14265"/>
                        <a:pt x="47962" y="14879"/>
                      </a:cubicBezTo>
                      <a:cubicBezTo>
                        <a:pt x="47962" y="15561"/>
                        <a:pt x="47927" y="16141"/>
                        <a:pt x="47859" y="16618"/>
                      </a:cubicBezTo>
                      <a:cubicBezTo>
                        <a:pt x="47790" y="17096"/>
                        <a:pt x="47688" y="17497"/>
                        <a:pt x="47550" y="17821"/>
                      </a:cubicBezTo>
                      <a:cubicBezTo>
                        <a:pt x="47413" y="18145"/>
                        <a:pt x="47250" y="18383"/>
                        <a:pt x="47062" y="18537"/>
                      </a:cubicBezTo>
                      <a:cubicBezTo>
                        <a:pt x="46873" y="18690"/>
                        <a:pt x="46641" y="18767"/>
                        <a:pt x="46367" y="18767"/>
                      </a:cubicBezTo>
                      <a:cubicBezTo>
                        <a:pt x="45887" y="18767"/>
                        <a:pt x="45219" y="18435"/>
                        <a:pt x="44361" y="17769"/>
                      </a:cubicBezTo>
                      <a:cubicBezTo>
                        <a:pt x="43504" y="17104"/>
                        <a:pt x="42398" y="16371"/>
                        <a:pt x="41043" y="15570"/>
                      </a:cubicBezTo>
                      <a:cubicBezTo>
                        <a:pt x="39689" y="14768"/>
                        <a:pt x="38043" y="14035"/>
                        <a:pt x="36106" y="13370"/>
                      </a:cubicBezTo>
                      <a:cubicBezTo>
                        <a:pt x="34169" y="12705"/>
                        <a:pt x="31846" y="12372"/>
                        <a:pt x="29137" y="12372"/>
                      </a:cubicBezTo>
                      <a:cubicBezTo>
                        <a:pt x="26188" y="12372"/>
                        <a:pt x="23505" y="12961"/>
                        <a:pt x="21088" y="14137"/>
                      </a:cubicBezTo>
                      <a:cubicBezTo>
                        <a:pt x="18670" y="15314"/>
                        <a:pt x="16604" y="17045"/>
                        <a:pt x="14890" y="19330"/>
                      </a:cubicBezTo>
                      <a:cubicBezTo>
                        <a:pt x="13176" y="21615"/>
                        <a:pt x="11847" y="24403"/>
                        <a:pt x="10904" y="27694"/>
                      </a:cubicBezTo>
                      <a:cubicBezTo>
                        <a:pt x="9961" y="30986"/>
                        <a:pt x="9490" y="34746"/>
                        <a:pt x="9490" y="38975"/>
                      </a:cubicBezTo>
                      <a:cubicBezTo>
                        <a:pt x="9490" y="43170"/>
                        <a:pt x="9944" y="46879"/>
                        <a:pt x="10852" y="50102"/>
                      </a:cubicBezTo>
                      <a:cubicBezTo>
                        <a:pt x="11761" y="53325"/>
                        <a:pt x="13064" y="56020"/>
                        <a:pt x="14761" y="58185"/>
                      </a:cubicBezTo>
                      <a:cubicBezTo>
                        <a:pt x="16459" y="60351"/>
                        <a:pt x="18542" y="61988"/>
                        <a:pt x="21010" y="63097"/>
                      </a:cubicBezTo>
                      <a:cubicBezTo>
                        <a:pt x="23479" y="64205"/>
                        <a:pt x="26274" y="64759"/>
                        <a:pt x="29394" y="64759"/>
                      </a:cubicBezTo>
                      <a:cubicBezTo>
                        <a:pt x="32034" y="64759"/>
                        <a:pt x="34340" y="64435"/>
                        <a:pt x="36311" y="63787"/>
                      </a:cubicBezTo>
                      <a:cubicBezTo>
                        <a:pt x="38283" y="63139"/>
                        <a:pt x="39963" y="62414"/>
                        <a:pt x="41351" y="61613"/>
                      </a:cubicBezTo>
                      <a:cubicBezTo>
                        <a:pt x="42740" y="60811"/>
                        <a:pt x="43880" y="60087"/>
                        <a:pt x="44771" y="59439"/>
                      </a:cubicBezTo>
                      <a:cubicBezTo>
                        <a:pt x="45663" y="58791"/>
                        <a:pt x="46366" y="58467"/>
                        <a:pt x="46880" y="58467"/>
                      </a:cubicBezTo>
                      <a:cubicBezTo>
                        <a:pt x="47120" y="58467"/>
                        <a:pt x="47326" y="58518"/>
                        <a:pt x="47498" y="58620"/>
                      </a:cubicBezTo>
                      <a:cubicBezTo>
                        <a:pt x="47669" y="58722"/>
                        <a:pt x="47806" y="58919"/>
                        <a:pt x="47909" y="59208"/>
                      </a:cubicBezTo>
                      <a:cubicBezTo>
                        <a:pt x="48012" y="59498"/>
                        <a:pt x="48089" y="59899"/>
                        <a:pt x="48140" y="60411"/>
                      </a:cubicBezTo>
                      <a:cubicBezTo>
                        <a:pt x="48192" y="60922"/>
                        <a:pt x="48217" y="61570"/>
                        <a:pt x="48217" y="62355"/>
                      </a:cubicBezTo>
                      <a:close/>
                      <a:moveTo>
                        <a:pt x="84524" y="27413"/>
                      </a:moveTo>
                      <a:cubicBezTo>
                        <a:pt x="84524" y="28163"/>
                        <a:pt x="84507" y="28794"/>
                        <a:pt x="84473" y="29306"/>
                      </a:cubicBezTo>
                      <a:cubicBezTo>
                        <a:pt x="84438" y="29817"/>
                        <a:pt x="84370" y="30218"/>
                        <a:pt x="84268" y="30508"/>
                      </a:cubicBezTo>
                      <a:cubicBezTo>
                        <a:pt x="84166" y="30798"/>
                        <a:pt x="84038" y="31020"/>
                        <a:pt x="83884" y="31173"/>
                      </a:cubicBezTo>
                      <a:cubicBezTo>
                        <a:pt x="83731" y="31327"/>
                        <a:pt x="83518" y="31403"/>
                        <a:pt x="83245" y="31403"/>
                      </a:cubicBezTo>
                      <a:cubicBezTo>
                        <a:pt x="82972" y="31403"/>
                        <a:pt x="82639" y="31327"/>
                        <a:pt x="82247" y="31173"/>
                      </a:cubicBezTo>
                      <a:cubicBezTo>
                        <a:pt x="81855" y="31020"/>
                        <a:pt x="81412" y="30866"/>
                        <a:pt x="80917" y="30713"/>
                      </a:cubicBezTo>
                      <a:cubicBezTo>
                        <a:pt x="80422" y="30559"/>
                        <a:pt x="79868" y="30414"/>
                        <a:pt x="79254" y="30278"/>
                      </a:cubicBezTo>
                      <a:cubicBezTo>
                        <a:pt x="78640" y="30141"/>
                        <a:pt x="77975" y="30073"/>
                        <a:pt x="77259" y="30073"/>
                      </a:cubicBezTo>
                      <a:cubicBezTo>
                        <a:pt x="76406" y="30073"/>
                        <a:pt x="75571" y="30244"/>
                        <a:pt x="74752" y="30585"/>
                      </a:cubicBezTo>
                      <a:cubicBezTo>
                        <a:pt x="73934" y="30926"/>
                        <a:pt x="73072" y="31489"/>
                        <a:pt x="72169" y="32273"/>
                      </a:cubicBezTo>
                      <a:cubicBezTo>
                        <a:pt x="71265" y="33058"/>
                        <a:pt x="70318" y="34098"/>
                        <a:pt x="69329" y="35394"/>
                      </a:cubicBezTo>
                      <a:cubicBezTo>
                        <a:pt x="68340" y="36690"/>
                        <a:pt x="67249" y="38276"/>
                        <a:pt x="66055" y="40152"/>
                      </a:cubicBezTo>
                      <a:lnTo>
                        <a:pt x="66055" y="70438"/>
                      </a:lnTo>
                      <a:cubicBezTo>
                        <a:pt x="66055" y="70711"/>
                        <a:pt x="65987" y="70941"/>
                        <a:pt x="65850" y="71129"/>
                      </a:cubicBezTo>
                      <a:cubicBezTo>
                        <a:pt x="65714" y="71316"/>
                        <a:pt x="65492" y="71478"/>
                        <a:pt x="65185" y="71615"/>
                      </a:cubicBezTo>
                      <a:cubicBezTo>
                        <a:pt x="64878" y="71751"/>
                        <a:pt x="64452" y="71853"/>
                        <a:pt x="63906" y="71922"/>
                      </a:cubicBezTo>
                      <a:cubicBezTo>
                        <a:pt x="63361" y="71990"/>
                        <a:pt x="62661" y="72024"/>
                        <a:pt x="61809" y="72024"/>
                      </a:cubicBezTo>
                      <a:cubicBezTo>
                        <a:pt x="60990" y="72024"/>
                        <a:pt x="60308" y="71990"/>
                        <a:pt x="59762" y="71922"/>
                      </a:cubicBezTo>
                      <a:cubicBezTo>
                        <a:pt x="59217" y="71853"/>
                        <a:pt x="58782" y="71751"/>
                        <a:pt x="58458" y="71615"/>
                      </a:cubicBezTo>
                      <a:cubicBezTo>
                        <a:pt x="58134" y="71478"/>
                        <a:pt x="57912" y="71316"/>
                        <a:pt x="57793" y="71129"/>
                      </a:cubicBezTo>
                      <a:cubicBezTo>
                        <a:pt x="57673" y="70941"/>
                        <a:pt x="57614" y="70711"/>
                        <a:pt x="57614" y="70438"/>
                      </a:cubicBezTo>
                      <a:lnTo>
                        <a:pt x="57614" y="24395"/>
                      </a:lnTo>
                      <a:cubicBezTo>
                        <a:pt x="57614" y="24122"/>
                        <a:pt x="57665" y="23892"/>
                        <a:pt x="57767" y="23704"/>
                      </a:cubicBezTo>
                      <a:cubicBezTo>
                        <a:pt x="57870" y="23516"/>
                        <a:pt x="58074" y="23346"/>
                        <a:pt x="58381" y="23192"/>
                      </a:cubicBezTo>
                      <a:cubicBezTo>
                        <a:pt x="58688" y="23039"/>
                        <a:pt x="59080" y="22937"/>
                        <a:pt x="59558" y="22885"/>
                      </a:cubicBezTo>
                      <a:cubicBezTo>
                        <a:pt x="60035" y="22834"/>
                        <a:pt x="60666" y="22809"/>
                        <a:pt x="61451" y="22809"/>
                      </a:cubicBezTo>
                      <a:cubicBezTo>
                        <a:pt x="62201" y="22809"/>
                        <a:pt x="62823" y="22834"/>
                        <a:pt x="63318" y="22885"/>
                      </a:cubicBezTo>
                      <a:cubicBezTo>
                        <a:pt x="63813" y="22937"/>
                        <a:pt x="64196" y="23039"/>
                        <a:pt x="64469" y="23192"/>
                      </a:cubicBezTo>
                      <a:cubicBezTo>
                        <a:pt x="64742" y="23346"/>
                        <a:pt x="64938" y="23516"/>
                        <a:pt x="65057" y="23704"/>
                      </a:cubicBezTo>
                      <a:cubicBezTo>
                        <a:pt x="65177" y="23892"/>
                        <a:pt x="65237" y="24122"/>
                        <a:pt x="65237" y="24395"/>
                      </a:cubicBezTo>
                      <a:lnTo>
                        <a:pt x="65237" y="31096"/>
                      </a:lnTo>
                      <a:cubicBezTo>
                        <a:pt x="66498" y="29255"/>
                        <a:pt x="67684" y="27754"/>
                        <a:pt x="68792" y="26595"/>
                      </a:cubicBezTo>
                      <a:cubicBezTo>
                        <a:pt x="69901" y="25435"/>
                        <a:pt x="70949" y="24523"/>
                        <a:pt x="71938" y="23857"/>
                      </a:cubicBezTo>
                      <a:cubicBezTo>
                        <a:pt x="72928" y="23192"/>
                        <a:pt x="73908" y="22732"/>
                        <a:pt x="74880" y="22476"/>
                      </a:cubicBezTo>
                      <a:cubicBezTo>
                        <a:pt x="75852" y="22220"/>
                        <a:pt x="76833" y="22092"/>
                        <a:pt x="77822" y="22092"/>
                      </a:cubicBezTo>
                      <a:cubicBezTo>
                        <a:pt x="78265" y="22092"/>
                        <a:pt x="78768" y="22118"/>
                        <a:pt x="79331" y="22169"/>
                      </a:cubicBezTo>
                      <a:cubicBezTo>
                        <a:pt x="79894" y="22220"/>
                        <a:pt x="80482" y="22314"/>
                        <a:pt x="81096" y="22451"/>
                      </a:cubicBezTo>
                      <a:cubicBezTo>
                        <a:pt x="81710" y="22587"/>
                        <a:pt x="82264" y="22740"/>
                        <a:pt x="82759" y="22911"/>
                      </a:cubicBezTo>
                      <a:cubicBezTo>
                        <a:pt x="83253" y="23082"/>
                        <a:pt x="83603" y="23252"/>
                        <a:pt x="83807" y="23423"/>
                      </a:cubicBezTo>
                      <a:cubicBezTo>
                        <a:pt x="84012" y="23593"/>
                        <a:pt x="84149" y="23755"/>
                        <a:pt x="84217" y="23909"/>
                      </a:cubicBezTo>
                      <a:cubicBezTo>
                        <a:pt x="84285" y="24062"/>
                        <a:pt x="84345" y="24258"/>
                        <a:pt x="84396" y="24497"/>
                      </a:cubicBezTo>
                      <a:cubicBezTo>
                        <a:pt x="84447" y="24736"/>
                        <a:pt x="84481" y="25085"/>
                        <a:pt x="84498" y="25546"/>
                      </a:cubicBezTo>
                      <a:cubicBezTo>
                        <a:pt x="84515" y="26006"/>
                        <a:pt x="84524" y="26629"/>
                        <a:pt x="84524" y="27413"/>
                      </a:cubicBezTo>
                      <a:close/>
                      <a:moveTo>
                        <a:pt x="131274" y="45421"/>
                      </a:moveTo>
                      <a:cubicBezTo>
                        <a:pt x="131274" y="46751"/>
                        <a:pt x="130940" y="47698"/>
                        <a:pt x="130272" y="48260"/>
                      </a:cubicBezTo>
                      <a:cubicBezTo>
                        <a:pt x="129603" y="48823"/>
                        <a:pt x="128841" y="49105"/>
                        <a:pt x="127984" y="49105"/>
                      </a:cubicBezTo>
                      <a:lnTo>
                        <a:pt x="97662" y="49105"/>
                      </a:lnTo>
                      <a:cubicBezTo>
                        <a:pt x="97662" y="51662"/>
                        <a:pt x="97918" y="53965"/>
                        <a:pt x="98433" y="56011"/>
                      </a:cubicBezTo>
                      <a:cubicBezTo>
                        <a:pt x="98947" y="58057"/>
                        <a:pt x="99803" y="59814"/>
                        <a:pt x="101004" y="61280"/>
                      </a:cubicBezTo>
                      <a:cubicBezTo>
                        <a:pt x="102203" y="62747"/>
                        <a:pt x="103762" y="63872"/>
                        <a:pt x="105681" y="64657"/>
                      </a:cubicBezTo>
                      <a:cubicBezTo>
                        <a:pt x="107601" y="65441"/>
                        <a:pt x="109948" y="65834"/>
                        <a:pt x="112724" y="65834"/>
                      </a:cubicBezTo>
                      <a:cubicBezTo>
                        <a:pt x="114918" y="65834"/>
                        <a:pt x="116871" y="65655"/>
                        <a:pt x="118585" y="65296"/>
                      </a:cubicBezTo>
                      <a:cubicBezTo>
                        <a:pt x="120298" y="64938"/>
                        <a:pt x="121780" y="64538"/>
                        <a:pt x="123032" y="64094"/>
                      </a:cubicBezTo>
                      <a:cubicBezTo>
                        <a:pt x="124283" y="63651"/>
                        <a:pt x="125311" y="63250"/>
                        <a:pt x="126116" y="62892"/>
                      </a:cubicBezTo>
                      <a:cubicBezTo>
                        <a:pt x="126922" y="62534"/>
                        <a:pt x="127531" y="62355"/>
                        <a:pt x="127942" y="62355"/>
                      </a:cubicBezTo>
                      <a:cubicBezTo>
                        <a:pt x="128182" y="62355"/>
                        <a:pt x="128395" y="62414"/>
                        <a:pt x="128584" y="62534"/>
                      </a:cubicBezTo>
                      <a:cubicBezTo>
                        <a:pt x="128773" y="62653"/>
                        <a:pt x="128918" y="62832"/>
                        <a:pt x="129021" y="63071"/>
                      </a:cubicBezTo>
                      <a:cubicBezTo>
                        <a:pt x="129124" y="63310"/>
                        <a:pt x="129201" y="63642"/>
                        <a:pt x="129253" y="64069"/>
                      </a:cubicBezTo>
                      <a:cubicBezTo>
                        <a:pt x="129304" y="64495"/>
                        <a:pt x="129330" y="65015"/>
                        <a:pt x="129330" y="65629"/>
                      </a:cubicBezTo>
                      <a:cubicBezTo>
                        <a:pt x="129330" y="66072"/>
                        <a:pt x="129313" y="66456"/>
                        <a:pt x="129278" y="66780"/>
                      </a:cubicBezTo>
                      <a:cubicBezTo>
                        <a:pt x="129244" y="67104"/>
                        <a:pt x="129201" y="67394"/>
                        <a:pt x="129151" y="67650"/>
                      </a:cubicBezTo>
                      <a:cubicBezTo>
                        <a:pt x="129099" y="67906"/>
                        <a:pt x="129015" y="68136"/>
                        <a:pt x="128895" y="68340"/>
                      </a:cubicBezTo>
                      <a:cubicBezTo>
                        <a:pt x="128776" y="68545"/>
                        <a:pt x="128622" y="68741"/>
                        <a:pt x="128435" y="68929"/>
                      </a:cubicBezTo>
                      <a:cubicBezTo>
                        <a:pt x="128247" y="69116"/>
                        <a:pt x="127693" y="69423"/>
                        <a:pt x="126771" y="69850"/>
                      </a:cubicBezTo>
                      <a:cubicBezTo>
                        <a:pt x="125850" y="70276"/>
                        <a:pt x="124657" y="70694"/>
                        <a:pt x="123190" y="71103"/>
                      </a:cubicBezTo>
                      <a:cubicBezTo>
                        <a:pt x="121724" y="71512"/>
                        <a:pt x="120027" y="71879"/>
                        <a:pt x="118100" y="72203"/>
                      </a:cubicBezTo>
                      <a:cubicBezTo>
                        <a:pt x="116173" y="72527"/>
                        <a:pt x="114118" y="72689"/>
                        <a:pt x="111935" y="72689"/>
                      </a:cubicBezTo>
                      <a:cubicBezTo>
                        <a:pt x="108149" y="72689"/>
                        <a:pt x="104833" y="72160"/>
                        <a:pt x="101985" y="71103"/>
                      </a:cubicBezTo>
                      <a:cubicBezTo>
                        <a:pt x="99137" y="70046"/>
                        <a:pt x="96741" y="68477"/>
                        <a:pt x="94797" y="66396"/>
                      </a:cubicBezTo>
                      <a:cubicBezTo>
                        <a:pt x="92853" y="64316"/>
                        <a:pt x="91386" y="61707"/>
                        <a:pt x="90397" y="58569"/>
                      </a:cubicBezTo>
                      <a:cubicBezTo>
                        <a:pt x="89408" y="55431"/>
                        <a:pt x="88914" y="51782"/>
                        <a:pt x="88914" y="47621"/>
                      </a:cubicBezTo>
                      <a:cubicBezTo>
                        <a:pt x="88914" y="43665"/>
                        <a:pt x="89425" y="40109"/>
                        <a:pt x="90448" y="36954"/>
                      </a:cubicBezTo>
                      <a:cubicBezTo>
                        <a:pt x="91472" y="33799"/>
                        <a:pt x="92946" y="31122"/>
                        <a:pt x="94873" y="28922"/>
                      </a:cubicBezTo>
                      <a:cubicBezTo>
                        <a:pt x="96801" y="26722"/>
                        <a:pt x="99128" y="25034"/>
                        <a:pt x="101857" y="23857"/>
                      </a:cubicBezTo>
                      <a:cubicBezTo>
                        <a:pt x="104586" y="22681"/>
                        <a:pt x="107638" y="22092"/>
                        <a:pt x="111014" y="22092"/>
                      </a:cubicBezTo>
                      <a:cubicBezTo>
                        <a:pt x="114630" y="22092"/>
                        <a:pt x="117707" y="22672"/>
                        <a:pt x="120249" y="23832"/>
                      </a:cubicBezTo>
                      <a:cubicBezTo>
                        <a:pt x="122790" y="24991"/>
                        <a:pt x="124879" y="26552"/>
                        <a:pt x="126516" y="28513"/>
                      </a:cubicBezTo>
                      <a:cubicBezTo>
                        <a:pt x="128153" y="30474"/>
                        <a:pt x="129356" y="32776"/>
                        <a:pt x="130122" y="35419"/>
                      </a:cubicBezTo>
                      <a:cubicBezTo>
                        <a:pt x="130890" y="38063"/>
                        <a:pt x="131274" y="40885"/>
                        <a:pt x="131274" y="43886"/>
                      </a:cubicBezTo>
                      <a:close/>
                      <a:moveTo>
                        <a:pt x="122781" y="42914"/>
                      </a:moveTo>
                      <a:cubicBezTo>
                        <a:pt x="122883" y="38480"/>
                        <a:pt x="121897" y="35002"/>
                        <a:pt x="119821" y="32478"/>
                      </a:cubicBezTo>
                      <a:cubicBezTo>
                        <a:pt x="117746" y="29954"/>
                        <a:pt x="114666" y="28692"/>
                        <a:pt x="110582" y="28692"/>
                      </a:cubicBezTo>
                      <a:cubicBezTo>
                        <a:pt x="108489" y="28692"/>
                        <a:pt x="106653" y="29084"/>
                        <a:pt x="105074" y="29869"/>
                      </a:cubicBezTo>
                      <a:cubicBezTo>
                        <a:pt x="103496" y="30653"/>
                        <a:pt x="102175" y="31693"/>
                        <a:pt x="101111" y="32989"/>
                      </a:cubicBezTo>
                      <a:cubicBezTo>
                        <a:pt x="100047" y="34285"/>
                        <a:pt x="99223" y="35795"/>
                        <a:pt x="98639" y="37517"/>
                      </a:cubicBezTo>
                      <a:cubicBezTo>
                        <a:pt x="98056" y="39239"/>
                        <a:pt x="97731" y="41038"/>
                        <a:pt x="97662" y="42914"/>
                      </a:cubicBezTo>
                      <a:close/>
                      <a:moveTo>
                        <a:pt x="178263" y="70489"/>
                      </a:moveTo>
                      <a:cubicBezTo>
                        <a:pt x="178263" y="70898"/>
                        <a:pt x="178126" y="71205"/>
                        <a:pt x="177854" y="71410"/>
                      </a:cubicBezTo>
                      <a:cubicBezTo>
                        <a:pt x="177581" y="71615"/>
                        <a:pt x="177205" y="71768"/>
                        <a:pt x="176728" y="71870"/>
                      </a:cubicBezTo>
                      <a:cubicBezTo>
                        <a:pt x="176251" y="71973"/>
                        <a:pt x="175552" y="72024"/>
                        <a:pt x="174631" y="72024"/>
                      </a:cubicBezTo>
                      <a:cubicBezTo>
                        <a:pt x="173744" y="72024"/>
                        <a:pt x="173036" y="71973"/>
                        <a:pt x="172508" y="71870"/>
                      </a:cubicBezTo>
                      <a:cubicBezTo>
                        <a:pt x="171979" y="71768"/>
                        <a:pt x="171595" y="71615"/>
                        <a:pt x="171356" y="71410"/>
                      </a:cubicBezTo>
                      <a:cubicBezTo>
                        <a:pt x="171118" y="71205"/>
                        <a:pt x="170998" y="70898"/>
                        <a:pt x="170999" y="70489"/>
                      </a:cubicBezTo>
                      <a:lnTo>
                        <a:pt x="170999" y="65885"/>
                      </a:lnTo>
                      <a:cubicBezTo>
                        <a:pt x="168986" y="68033"/>
                        <a:pt x="166744" y="69705"/>
                        <a:pt x="164271" y="70898"/>
                      </a:cubicBezTo>
                      <a:cubicBezTo>
                        <a:pt x="161798" y="72092"/>
                        <a:pt x="159180" y="72689"/>
                        <a:pt x="156418" y="72689"/>
                      </a:cubicBezTo>
                      <a:cubicBezTo>
                        <a:pt x="153997" y="72689"/>
                        <a:pt x="151805" y="72373"/>
                        <a:pt x="149844" y="71742"/>
                      </a:cubicBezTo>
                      <a:cubicBezTo>
                        <a:pt x="147883" y="71112"/>
                        <a:pt x="146212" y="70199"/>
                        <a:pt x="144830" y="69005"/>
                      </a:cubicBezTo>
                      <a:cubicBezTo>
                        <a:pt x="143449" y="67812"/>
                        <a:pt x="142374" y="66345"/>
                        <a:pt x="141608" y="64606"/>
                      </a:cubicBezTo>
                      <a:cubicBezTo>
                        <a:pt x="140840" y="62866"/>
                        <a:pt x="140456" y="60888"/>
                        <a:pt x="140456" y="58671"/>
                      </a:cubicBezTo>
                      <a:cubicBezTo>
                        <a:pt x="140456" y="56079"/>
                        <a:pt x="140985" y="53828"/>
                        <a:pt x="142042" y="51918"/>
                      </a:cubicBezTo>
                      <a:cubicBezTo>
                        <a:pt x="143099" y="50008"/>
                        <a:pt x="144618" y="48422"/>
                        <a:pt x="146595" y="47161"/>
                      </a:cubicBezTo>
                      <a:cubicBezTo>
                        <a:pt x="148573" y="45899"/>
                        <a:pt x="150995" y="44952"/>
                        <a:pt x="153860" y="44321"/>
                      </a:cubicBezTo>
                      <a:cubicBezTo>
                        <a:pt x="156725" y="43690"/>
                        <a:pt x="159948" y="43375"/>
                        <a:pt x="163529" y="43375"/>
                      </a:cubicBezTo>
                      <a:lnTo>
                        <a:pt x="169873" y="43375"/>
                      </a:lnTo>
                      <a:lnTo>
                        <a:pt x="169873" y="39794"/>
                      </a:lnTo>
                      <a:cubicBezTo>
                        <a:pt x="169873" y="38020"/>
                        <a:pt x="169685" y="36451"/>
                        <a:pt x="169310" y="35087"/>
                      </a:cubicBezTo>
                      <a:cubicBezTo>
                        <a:pt x="168935" y="33723"/>
                        <a:pt x="168330" y="32589"/>
                        <a:pt x="167494" y="31685"/>
                      </a:cubicBezTo>
                      <a:cubicBezTo>
                        <a:pt x="166658" y="30781"/>
                        <a:pt x="165575" y="30099"/>
                        <a:pt x="164246" y="29638"/>
                      </a:cubicBezTo>
                      <a:cubicBezTo>
                        <a:pt x="162915" y="29178"/>
                        <a:pt x="161278" y="28948"/>
                        <a:pt x="159334" y="28948"/>
                      </a:cubicBezTo>
                      <a:cubicBezTo>
                        <a:pt x="157253" y="28948"/>
                        <a:pt x="155386" y="29195"/>
                        <a:pt x="153732" y="29690"/>
                      </a:cubicBezTo>
                      <a:cubicBezTo>
                        <a:pt x="152078" y="30184"/>
                        <a:pt x="150629" y="30730"/>
                        <a:pt x="149384" y="31327"/>
                      </a:cubicBezTo>
                      <a:cubicBezTo>
                        <a:pt x="148139" y="31924"/>
                        <a:pt x="147099" y="32469"/>
                        <a:pt x="146262" y="32964"/>
                      </a:cubicBezTo>
                      <a:cubicBezTo>
                        <a:pt x="145427" y="33458"/>
                        <a:pt x="144805" y="33706"/>
                        <a:pt x="144396" y="33706"/>
                      </a:cubicBezTo>
                      <a:cubicBezTo>
                        <a:pt x="144122" y="33706"/>
                        <a:pt x="143884" y="33637"/>
                        <a:pt x="143679" y="33501"/>
                      </a:cubicBezTo>
                      <a:cubicBezTo>
                        <a:pt x="143475" y="33365"/>
                        <a:pt x="143295" y="33160"/>
                        <a:pt x="143142" y="32887"/>
                      </a:cubicBezTo>
                      <a:cubicBezTo>
                        <a:pt x="142989" y="32614"/>
                        <a:pt x="142877" y="32265"/>
                        <a:pt x="142810" y="31838"/>
                      </a:cubicBezTo>
                      <a:cubicBezTo>
                        <a:pt x="142741" y="31412"/>
                        <a:pt x="142707" y="30943"/>
                        <a:pt x="142707" y="30431"/>
                      </a:cubicBezTo>
                      <a:cubicBezTo>
                        <a:pt x="142707" y="29579"/>
                        <a:pt x="142767" y="28905"/>
                        <a:pt x="142886" y="28411"/>
                      </a:cubicBezTo>
                      <a:cubicBezTo>
                        <a:pt x="143006" y="27916"/>
                        <a:pt x="143295" y="27447"/>
                        <a:pt x="143756" y="27004"/>
                      </a:cubicBezTo>
                      <a:cubicBezTo>
                        <a:pt x="144217" y="26560"/>
                        <a:pt x="145009" y="26040"/>
                        <a:pt x="146135" y="25443"/>
                      </a:cubicBezTo>
                      <a:cubicBezTo>
                        <a:pt x="147261" y="24846"/>
                        <a:pt x="148556" y="24301"/>
                        <a:pt x="150023" y="23806"/>
                      </a:cubicBezTo>
                      <a:cubicBezTo>
                        <a:pt x="151490" y="23312"/>
                        <a:pt x="153093" y="22902"/>
                        <a:pt x="154832" y="22578"/>
                      </a:cubicBezTo>
                      <a:cubicBezTo>
                        <a:pt x="156571" y="22254"/>
                        <a:pt x="158328" y="22092"/>
                        <a:pt x="160101" y="22092"/>
                      </a:cubicBezTo>
                      <a:cubicBezTo>
                        <a:pt x="163409" y="22092"/>
                        <a:pt x="166223" y="22468"/>
                        <a:pt x="168542" y="23218"/>
                      </a:cubicBezTo>
                      <a:cubicBezTo>
                        <a:pt x="170862" y="23968"/>
                        <a:pt x="172738" y="25068"/>
                        <a:pt x="174171" y="26518"/>
                      </a:cubicBezTo>
                      <a:cubicBezTo>
                        <a:pt x="175602" y="27967"/>
                        <a:pt x="176643" y="29766"/>
                        <a:pt x="177291" y="31915"/>
                      </a:cubicBezTo>
                      <a:cubicBezTo>
                        <a:pt x="177939" y="34064"/>
                        <a:pt x="178263" y="36571"/>
                        <a:pt x="178263" y="39435"/>
                      </a:cubicBezTo>
                      <a:close/>
                      <a:moveTo>
                        <a:pt x="169873" y="49463"/>
                      </a:moveTo>
                      <a:lnTo>
                        <a:pt x="162660" y="49463"/>
                      </a:lnTo>
                      <a:cubicBezTo>
                        <a:pt x="160340" y="49463"/>
                        <a:pt x="158328" y="49659"/>
                        <a:pt x="156623" y="50051"/>
                      </a:cubicBezTo>
                      <a:cubicBezTo>
                        <a:pt x="154917" y="50443"/>
                        <a:pt x="153502" y="51023"/>
                        <a:pt x="152377" y="51790"/>
                      </a:cubicBezTo>
                      <a:cubicBezTo>
                        <a:pt x="151251" y="52558"/>
                        <a:pt x="150424" y="53479"/>
                        <a:pt x="149895" y="54553"/>
                      </a:cubicBezTo>
                      <a:cubicBezTo>
                        <a:pt x="149367" y="55627"/>
                        <a:pt x="149102" y="56864"/>
                        <a:pt x="149102" y="58262"/>
                      </a:cubicBezTo>
                      <a:cubicBezTo>
                        <a:pt x="149102" y="60649"/>
                        <a:pt x="149861" y="62551"/>
                        <a:pt x="151378" y="63966"/>
                      </a:cubicBezTo>
                      <a:cubicBezTo>
                        <a:pt x="152897" y="65382"/>
                        <a:pt x="155020" y="66089"/>
                        <a:pt x="157748" y="66089"/>
                      </a:cubicBezTo>
                      <a:cubicBezTo>
                        <a:pt x="159965" y="66089"/>
                        <a:pt x="162020" y="65527"/>
                        <a:pt x="163913" y="64401"/>
                      </a:cubicBezTo>
                      <a:cubicBezTo>
                        <a:pt x="165806" y="63276"/>
                        <a:pt x="167793" y="61553"/>
                        <a:pt x="169873" y="59234"/>
                      </a:cubicBezTo>
                      <a:close/>
                      <a:moveTo>
                        <a:pt x="216177" y="67061"/>
                      </a:moveTo>
                      <a:cubicBezTo>
                        <a:pt x="216177" y="68051"/>
                        <a:pt x="216108" y="68835"/>
                        <a:pt x="215972" y="69415"/>
                      </a:cubicBezTo>
                      <a:cubicBezTo>
                        <a:pt x="215835" y="69995"/>
                        <a:pt x="215631" y="70421"/>
                        <a:pt x="215358" y="70694"/>
                      </a:cubicBezTo>
                      <a:cubicBezTo>
                        <a:pt x="215085" y="70967"/>
                        <a:pt x="214676" y="71222"/>
                        <a:pt x="214130" y="71461"/>
                      </a:cubicBezTo>
                      <a:cubicBezTo>
                        <a:pt x="213584" y="71700"/>
                        <a:pt x="212962" y="71896"/>
                        <a:pt x="212263" y="72049"/>
                      </a:cubicBezTo>
                      <a:cubicBezTo>
                        <a:pt x="211564" y="72203"/>
                        <a:pt x="210822" y="72331"/>
                        <a:pt x="210037" y="72433"/>
                      </a:cubicBezTo>
                      <a:cubicBezTo>
                        <a:pt x="209253" y="72535"/>
                        <a:pt x="208468" y="72587"/>
                        <a:pt x="207684" y="72587"/>
                      </a:cubicBezTo>
                      <a:cubicBezTo>
                        <a:pt x="205297" y="72587"/>
                        <a:pt x="203251" y="72271"/>
                        <a:pt x="201545" y="71640"/>
                      </a:cubicBezTo>
                      <a:cubicBezTo>
                        <a:pt x="199840" y="71009"/>
                        <a:pt x="198441" y="70054"/>
                        <a:pt x="197350" y="68775"/>
                      </a:cubicBezTo>
                      <a:cubicBezTo>
                        <a:pt x="196258" y="67496"/>
                        <a:pt x="195466" y="65876"/>
                        <a:pt x="194970" y="63915"/>
                      </a:cubicBezTo>
                      <a:cubicBezTo>
                        <a:pt x="194476" y="61954"/>
                        <a:pt x="194229" y="59643"/>
                        <a:pt x="194229" y="56983"/>
                      </a:cubicBezTo>
                      <a:lnTo>
                        <a:pt x="194229" y="30073"/>
                      </a:lnTo>
                      <a:lnTo>
                        <a:pt x="187783" y="30073"/>
                      </a:lnTo>
                      <a:cubicBezTo>
                        <a:pt x="187271" y="30073"/>
                        <a:pt x="186862" y="29800"/>
                        <a:pt x="186555" y="29255"/>
                      </a:cubicBezTo>
                      <a:cubicBezTo>
                        <a:pt x="186248" y="28709"/>
                        <a:pt x="186094" y="27822"/>
                        <a:pt x="186094" y="26595"/>
                      </a:cubicBezTo>
                      <a:cubicBezTo>
                        <a:pt x="186094" y="25946"/>
                        <a:pt x="186137" y="25401"/>
                        <a:pt x="186223" y="24957"/>
                      </a:cubicBezTo>
                      <a:cubicBezTo>
                        <a:pt x="186308" y="24514"/>
                        <a:pt x="186419" y="24147"/>
                        <a:pt x="186555" y="23857"/>
                      </a:cubicBezTo>
                      <a:cubicBezTo>
                        <a:pt x="186691" y="23568"/>
                        <a:pt x="186870" y="23363"/>
                        <a:pt x="187092" y="23244"/>
                      </a:cubicBezTo>
                      <a:cubicBezTo>
                        <a:pt x="187314" y="23124"/>
                        <a:pt x="187561" y="23064"/>
                        <a:pt x="187834" y="23064"/>
                      </a:cubicBezTo>
                      <a:lnTo>
                        <a:pt x="194229" y="23064"/>
                      </a:lnTo>
                      <a:lnTo>
                        <a:pt x="194229" y="12116"/>
                      </a:lnTo>
                      <a:cubicBezTo>
                        <a:pt x="194229" y="11878"/>
                        <a:pt x="194288" y="11656"/>
                        <a:pt x="194408" y="11451"/>
                      </a:cubicBezTo>
                      <a:cubicBezTo>
                        <a:pt x="194528" y="11247"/>
                        <a:pt x="194750" y="11068"/>
                        <a:pt x="195073" y="10914"/>
                      </a:cubicBezTo>
                      <a:cubicBezTo>
                        <a:pt x="195397" y="10761"/>
                        <a:pt x="195832" y="10650"/>
                        <a:pt x="196377" y="10582"/>
                      </a:cubicBezTo>
                      <a:cubicBezTo>
                        <a:pt x="196923" y="10513"/>
                        <a:pt x="197605" y="10479"/>
                        <a:pt x="198424" y="10479"/>
                      </a:cubicBezTo>
                      <a:cubicBezTo>
                        <a:pt x="199277" y="10479"/>
                        <a:pt x="199976" y="10513"/>
                        <a:pt x="200522" y="10582"/>
                      </a:cubicBezTo>
                      <a:cubicBezTo>
                        <a:pt x="201067" y="10650"/>
                        <a:pt x="201493" y="10761"/>
                        <a:pt x="201801" y="10914"/>
                      </a:cubicBezTo>
                      <a:cubicBezTo>
                        <a:pt x="202108" y="11068"/>
                        <a:pt x="202330" y="11247"/>
                        <a:pt x="202466" y="11451"/>
                      </a:cubicBezTo>
                      <a:cubicBezTo>
                        <a:pt x="202602" y="11656"/>
                        <a:pt x="202671" y="11878"/>
                        <a:pt x="202671" y="12116"/>
                      </a:cubicBezTo>
                      <a:lnTo>
                        <a:pt x="202671" y="23064"/>
                      </a:lnTo>
                      <a:lnTo>
                        <a:pt x="214488" y="23064"/>
                      </a:lnTo>
                      <a:cubicBezTo>
                        <a:pt x="214761" y="23064"/>
                        <a:pt x="215000" y="23124"/>
                        <a:pt x="215204" y="23244"/>
                      </a:cubicBezTo>
                      <a:cubicBezTo>
                        <a:pt x="215409" y="23363"/>
                        <a:pt x="215588" y="23568"/>
                        <a:pt x="215742" y="23857"/>
                      </a:cubicBezTo>
                      <a:cubicBezTo>
                        <a:pt x="215895" y="24147"/>
                        <a:pt x="216006" y="24514"/>
                        <a:pt x="216074" y="24957"/>
                      </a:cubicBezTo>
                      <a:cubicBezTo>
                        <a:pt x="216143" y="25401"/>
                        <a:pt x="216177" y="25946"/>
                        <a:pt x="216177" y="26595"/>
                      </a:cubicBezTo>
                      <a:cubicBezTo>
                        <a:pt x="216177" y="27822"/>
                        <a:pt x="216023" y="28709"/>
                        <a:pt x="215716" y="29255"/>
                      </a:cubicBezTo>
                      <a:cubicBezTo>
                        <a:pt x="215409" y="29800"/>
                        <a:pt x="215000" y="30073"/>
                        <a:pt x="214488" y="30073"/>
                      </a:cubicBezTo>
                      <a:lnTo>
                        <a:pt x="202671" y="30073"/>
                      </a:lnTo>
                      <a:lnTo>
                        <a:pt x="202671" y="55755"/>
                      </a:lnTo>
                      <a:cubicBezTo>
                        <a:pt x="202671" y="58927"/>
                        <a:pt x="203139" y="61323"/>
                        <a:pt x="204077" y="62943"/>
                      </a:cubicBezTo>
                      <a:cubicBezTo>
                        <a:pt x="205016" y="64563"/>
                        <a:pt x="206695" y="65373"/>
                        <a:pt x="209116" y="65373"/>
                      </a:cubicBezTo>
                      <a:cubicBezTo>
                        <a:pt x="209901" y="65373"/>
                        <a:pt x="210600" y="65296"/>
                        <a:pt x="211214" y="65143"/>
                      </a:cubicBezTo>
                      <a:cubicBezTo>
                        <a:pt x="211828" y="64989"/>
                        <a:pt x="212374" y="64827"/>
                        <a:pt x="212851" y="64657"/>
                      </a:cubicBezTo>
                      <a:cubicBezTo>
                        <a:pt x="213329" y="64486"/>
                        <a:pt x="213738" y="64324"/>
                        <a:pt x="214079" y="64171"/>
                      </a:cubicBezTo>
                      <a:cubicBezTo>
                        <a:pt x="214420" y="64017"/>
                        <a:pt x="214727" y="63941"/>
                        <a:pt x="215000" y="63941"/>
                      </a:cubicBezTo>
                      <a:cubicBezTo>
                        <a:pt x="215170" y="63941"/>
                        <a:pt x="215332" y="63983"/>
                        <a:pt x="215485" y="64069"/>
                      </a:cubicBezTo>
                      <a:cubicBezTo>
                        <a:pt x="215640" y="64154"/>
                        <a:pt x="215759" y="64316"/>
                        <a:pt x="215844" y="64555"/>
                      </a:cubicBezTo>
                      <a:cubicBezTo>
                        <a:pt x="215929" y="64793"/>
                        <a:pt x="216006" y="65117"/>
                        <a:pt x="216074" y="65527"/>
                      </a:cubicBezTo>
                      <a:cubicBezTo>
                        <a:pt x="216143" y="65936"/>
                        <a:pt x="216177" y="66448"/>
                        <a:pt x="216177" y="67061"/>
                      </a:cubicBezTo>
                      <a:close/>
                      <a:moveTo>
                        <a:pt x="265139" y="45421"/>
                      </a:moveTo>
                      <a:cubicBezTo>
                        <a:pt x="265139" y="46751"/>
                        <a:pt x="264806" y="47698"/>
                        <a:pt x="264137" y="48260"/>
                      </a:cubicBezTo>
                      <a:cubicBezTo>
                        <a:pt x="263470" y="48823"/>
                        <a:pt x="262708" y="49105"/>
                        <a:pt x="261850" y="49105"/>
                      </a:cubicBezTo>
                      <a:lnTo>
                        <a:pt x="231527" y="49105"/>
                      </a:lnTo>
                      <a:cubicBezTo>
                        <a:pt x="231527" y="51662"/>
                        <a:pt x="231785" y="53965"/>
                        <a:pt x="232299" y="56011"/>
                      </a:cubicBezTo>
                      <a:cubicBezTo>
                        <a:pt x="232812" y="58057"/>
                        <a:pt x="233670" y="59814"/>
                        <a:pt x="234869" y="61280"/>
                      </a:cubicBezTo>
                      <a:cubicBezTo>
                        <a:pt x="236069" y="62747"/>
                        <a:pt x="237628" y="63872"/>
                        <a:pt x="239547" y="64657"/>
                      </a:cubicBezTo>
                      <a:cubicBezTo>
                        <a:pt x="241467" y="65441"/>
                        <a:pt x="243815" y="65834"/>
                        <a:pt x="246590" y="65834"/>
                      </a:cubicBezTo>
                      <a:cubicBezTo>
                        <a:pt x="248784" y="65834"/>
                        <a:pt x="250737" y="65655"/>
                        <a:pt x="252451" y="65296"/>
                      </a:cubicBezTo>
                      <a:cubicBezTo>
                        <a:pt x="254165" y="64938"/>
                        <a:pt x="255647" y="64538"/>
                        <a:pt x="256898" y="64094"/>
                      </a:cubicBezTo>
                      <a:cubicBezTo>
                        <a:pt x="258149" y="63651"/>
                        <a:pt x="259177" y="63250"/>
                        <a:pt x="259982" y="62892"/>
                      </a:cubicBezTo>
                      <a:cubicBezTo>
                        <a:pt x="260788" y="62534"/>
                        <a:pt x="261397" y="62355"/>
                        <a:pt x="261808" y="62355"/>
                      </a:cubicBezTo>
                      <a:cubicBezTo>
                        <a:pt x="262047" y="62355"/>
                        <a:pt x="262262" y="62414"/>
                        <a:pt x="262450" y="62534"/>
                      </a:cubicBezTo>
                      <a:cubicBezTo>
                        <a:pt x="262639" y="62653"/>
                        <a:pt x="262785" y="62832"/>
                        <a:pt x="262887" y="63071"/>
                      </a:cubicBezTo>
                      <a:cubicBezTo>
                        <a:pt x="262989" y="63310"/>
                        <a:pt x="263067" y="63642"/>
                        <a:pt x="263118" y="64069"/>
                      </a:cubicBezTo>
                      <a:cubicBezTo>
                        <a:pt x="263169" y="64495"/>
                        <a:pt x="263195" y="65015"/>
                        <a:pt x="263195" y="65629"/>
                      </a:cubicBezTo>
                      <a:cubicBezTo>
                        <a:pt x="263195" y="66072"/>
                        <a:pt x="263179" y="66456"/>
                        <a:pt x="263145" y="66780"/>
                      </a:cubicBezTo>
                      <a:cubicBezTo>
                        <a:pt x="263110" y="67104"/>
                        <a:pt x="263068" y="67394"/>
                        <a:pt x="263016" y="67650"/>
                      </a:cubicBezTo>
                      <a:cubicBezTo>
                        <a:pt x="262966" y="67906"/>
                        <a:pt x="262880" y="68136"/>
                        <a:pt x="262761" y="68340"/>
                      </a:cubicBezTo>
                      <a:cubicBezTo>
                        <a:pt x="262642" y="68545"/>
                        <a:pt x="262488" y="68741"/>
                        <a:pt x="262300" y="68929"/>
                      </a:cubicBezTo>
                      <a:cubicBezTo>
                        <a:pt x="262113" y="69116"/>
                        <a:pt x="261559" y="69423"/>
                        <a:pt x="260638" y="69850"/>
                      </a:cubicBezTo>
                      <a:cubicBezTo>
                        <a:pt x="259717" y="70276"/>
                        <a:pt x="258523" y="70694"/>
                        <a:pt x="257056" y="71103"/>
                      </a:cubicBezTo>
                      <a:cubicBezTo>
                        <a:pt x="255589" y="71512"/>
                        <a:pt x="253893" y="71879"/>
                        <a:pt x="251966" y="72203"/>
                      </a:cubicBezTo>
                      <a:cubicBezTo>
                        <a:pt x="250039" y="72527"/>
                        <a:pt x="247984" y="72689"/>
                        <a:pt x="245802" y="72689"/>
                      </a:cubicBezTo>
                      <a:cubicBezTo>
                        <a:pt x="242015" y="72689"/>
                        <a:pt x="238699" y="72160"/>
                        <a:pt x="235851" y="71103"/>
                      </a:cubicBezTo>
                      <a:cubicBezTo>
                        <a:pt x="233003" y="70046"/>
                        <a:pt x="230607" y="68477"/>
                        <a:pt x="228663" y="66396"/>
                      </a:cubicBezTo>
                      <a:cubicBezTo>
                        <a:pt x="226719" y="64316"/>
                        <a:pt x="225252" y="61707"/>
                        <a:pt x="224263" y="58569"/>
                      </a:cubicBezTo>
                      <a:cubicBezTo>
                        <a:pt x="223274" y="55431"/>
                        <a:pt x="222780" y="51782"/>
                        <a:pt x="222780" y="47621"/>
                      </a:cubicBezTo>
                      <a:cubicBezTo>
                        <a:pt x="222780" y="43665"/>
                        <a:pt x="223291" y="40109"/>
                        <a:pt x="224314" y="36954"/>
                      </a:cubicBezTo>
                      <a:cubicBezTo>
                        <a:pt x="225337" y="33799"/>
                        <a:pt x="226813" y="31122"/>
                        <a:pt x="228739" y="28922"/>
                      </a:cubicBezTo>
                      <a:cubicBezTo>
                        <a:pt x="230666" y="26722"/>
                        <a:pt x="232994" y="25034"/>
                        <a:pt x="235723" y="23857"/>
                      </a:cubicBezTo>
                      <a:cubicBezTo>
                        <a:pt x="238451" y="22681"/>
                        <a:pt x="241504" y="22092"/>
                        <a:pt x="244881" y="22092"/>
                      </a:cubicBezTo>
                      <a:cubicBezTo>
                        <a:pt x="248495" y="22092"/>
                        <a:pt x="251574" y="22672"/>
                        <a:pt x="254115" y="23832"/>
                      </a:cubicBezTo>
                      <a:cubicBezTo>
                        <a:pt x="256655" y="24991"/>
                        <a:pt x="258745" y="26552"/>
                        <a:pt x="260382" y="28513"/>
                      </a:cubicBezTo>
                      <a:cubicBezTo>
                        <a:pt x="262019" y="30474"/>
                        <a:pt x="263221" y="32776"/>
                        <a:pt x="263989" y="35419"/>
                      </a:cubicBezTo>
                      <a:cubicBezTo>
                        <a:pt x="264756" y="38063"/>
                        <a:pt x="265139" y="40885"/>
                        <a:pt x="265139" y="43886"/>
                      </a:cubicBezTo>
                      <a:close/>
                      <a:moveTo>
                        <a:pt x="256647" y="42914"/>
                      </a:moveTo>
                      <a:cubicBezTo>
                        <a:pt x="256750" y="38480"/>
                        <a:pt x="255763" y="35002"/>
                        <a:pt x="253687" y="32478"/>
                      </a:cubicBezTo>
                      <a:cubicBezTo>
                        <a:pt x="251612" y="29954"/>
                        <a:pt x="248531" y="28692"/>
                        <a:pt x="244448" y="28692"/>
                      </a:cubicBezTo>
                      <a:cubicBezTo>
                        <a:pt x="242355" y="28692"/>
                        <a:pt x="240519" y="29084"/>
                        <a:pt x="238941" y="29869"/>
                      </a:cubicBezTo>
                      <a:cubicBezTo>
                        <a:pt x="237362" y="30653"/>
                        <a:pt x="236040" y="31693"/>
                        <a:pt x="234976" y="32989"/>
                      </a:cubicBezTo>
                      <a:cubicBezTo>
                        <a:pt x="233912" y="34285"/>
                        <a:pt x="233090" y="35795"/>
                        <a:pt x="232506" y="37517"/>
                      </a:cubicBezTo>
                      <a:cubicBezTo>
                        <a:pt x="231923" y="39239"/>
                        <a:pt x="231597" y="41038"/>
                        <a:pt x="231527" y="42914"/>
                      </a:cubicBezTo>
                      <a:close/>
                      <a:moveTo>
                        <a:pt x="325198" y="67061"/>
                      </a:moveTo>
                      <a:cubicBezTo>
                        <a:pt x="325198" y="68051"/>
                        <a:pt x="325130" y="68835"/>
                        <a:pt x="324993" y="69415"/>
                      </a:cubicBezTo>
                      <a:cubicBezTo>
                        <a:pt x="324857" y="69995"/>
                        <a:pt x="324652" y="70421"/>
                        <a:pt x="324379" y="70694"/>
                      </a:cubicBezTo>
                      <a:cubicBezTo>
                        <a:pt x="324107" y="70967"/>
                        <a:pt x="323697" y="71222"/>
                        <a:pt x="323151" y="71461"/>
                      </a:cubicBezTo>
                      <a:cubicBezTo>
                        <a:pt x="322606" y="71700"/>
                        <a:pt x="321984" y="71896"/>
                        <a:pt x="321284" y="72049"/>
                      </a:cubicBezTo>
                      <a:cubicBezTo>
                        <a:pt x="320585" y="72203"/>
                        <a:pt x="319843" y="72331"/>
                        <a:pt x="319059" y="72433"/>
                      </a:cubicBezTo>
                      <a:cubicBezTo>
                        <a:pt x="318274" y="72535"/>
                        <a:pt x="317490" y="72587"/>
                        <a:pt x="316706" y="72587"/>
                      </a:cubicBezTo>
                      <a:cubicBezTo>
                        <a:pt x="314318" y="72587"/>
                        <a:pt x="312272" y="72271"/>
                        <a:pt x="310567" y="71640"/>
                      </a:cubicBezTo>
                      <a:cubicBezTo>
                        <a:pt x="308861" y="71009"/>
                        <a:pt x="307463" y="70054"/>
                        <a:pt x="306371" y="68775"/>
                      </a:cubicBezTo>
                      <a:cubicBezTo>
                        <a:pt x="305280" y="67496"/>
                        <a:pt x="304487" y="65876"/>
                        <a:pt x="303993" y="63915"/>
                      </a:cubicBezTo>
                      <a:cubicBezTo>
                        <a:pt x="303497" y="61954"/>
                        <a:pt x="303251" y="59643"/>
                        <a:pt x="303251" y="56983"/>
                      </a:cubicBezTo>
                      <a:lnTo>
                        <a:pt x="303251" y="30073"/>
                      </a:lnTo>
                      <a:lnTo>
                        <a:pt x="296804" y="30073"/>
                      </a:lnTo>
                      <a:cubicBezTo>
                        <a:pt x="296293" y="30073"/>
                        <a:pt x="295883" y="29800"/>
                        <a:pt x="295576" y="29255"/>
                      </a:cubicBezTo>
                      <a:cubicBezTo>
                        <a:pt x="295270" y="28709"/>
                        <a:pt x="295116" y="27822"/>
                        <a:pt x="295116" y="26595"/>
                      </a:cubicBezTo>
                      <a:cubicBezTo>
                        <a:pt x="295116" y="25946"/>
                        <a:pt x="295159" y="25401"/>
                        <a:pt x="295244" y="24957"/>
                      </a:cubicBezTo>
                      <a:cubicBezTo>
                        <a:pt x="295330" y="24514"/>
                        <a:pt x="295440" y="24147"/>
                        <a:pt x="295576" y="23857"/>
                      </a:cubicBezTo>
                      <a:cubicBezTo>
                        <a:pt x="295713" y="23568"/>
                        <a:pt x="295892" y="23363"/>
                        <a:pt x="296114" y="23244"/>
                      </a:cubicBezTo>
                      <a:cubicBezTo>
                        <a:pt x="296336" y="23124"/>
                        <a:pt x="296583" y="23064"/>
                        <a:pt x="296856" y="23064"/>
                      </a:cubicBezTo>
                      <a:lnTo>
                        <a:pt x="303251" y="23064"/>
                      </a:lnTo>
                      <a:lnTo>
                        <a:pt x="303251" y="12116"/>
                      </a:lnTo>
                      <a:cubicBezTo>
                        <a:pt x="303251" y="11878"/>
                        <a:pt x="303310" y="11656"/>
                        <a:pt x="303430" y="11451"/>
                      </a:cubicBezTo>
                      <a:cubicBezTo>
                        <a:pt x="303549" y="11247"/>
                        <a:pt x="303771" y="11068"/>
                        <a:pt x="304095" y="10914"/>
                      </a:cubicBezTo>
                      <a:cubicBezTo>
                        <a:pt x="304418" y="10761"/>
                        <a:pt x="304854" y="10650"/>
                        <a:pt x="305400" y="10582"/>
                      </a:cubicBezTo>
                      <a:cubicBezTo>
                        <a:pt x="305945" y="10513"/>
                        <a:pt x="306627" y="10479"/>
                        <a:pt x="307445" y="10479"/>
                      </a:cubicBezTo>
                      <a:cubicBezTo>
                        <a:pt x="308298" y="10479"/>
                        <a:pt x="308997" y="10513"/>
                        <a:pt x="309543" y="10582"/>
                      </a:cubicBezTo>
                      <a:cubicBezTo>
                        <a:pt x="310089" y="10650"/>
                        <a:pt x="310515" y="10761"/>
                        <a:pt x="310822" y="10914"/>
                      </a:cubicBezTo>
                      <a:cubicBezTo>
                        <a:pt x="311129" y="11068"/>
                        <a:pt x="311351" y="11247"/>
                        <a:pt x="311487" y="11451"/>
                      </a:cubicBezTo>
                      <a:cubicBezTo>
                        <a:pt x="311624" y="11656"/>
                        <a:pt x="311692" y="11878"/>
                        <a:pt x="311692" y="12116"/>
                      </a:cubicBezTo>
                      <a:lnTo>
                        <a:pt x="311692" y="23064"/>
                      </a:lnTo>
                      <a:lnTo>
                        <a:pt x="323509" y="23064"/>
                      </a:lnTo>
                      <a:cubicBezTo>
                        <a:pt x="323783" y="23064"/>
                        <a:pt x="324021" y="23124"/>
                        <a:pt x="324226" y="23244"/>
                      </a:cubicBezTo>
                      <a:cubicBezTo>
                        <a:pt x="324431" y="23363"/>
                        <a:pt x="324610" y="23568"/>
                        <a:pt x="324763" y="23857"/>
                      </a:cubicBezTo>
                      <a:cubicBezTo>
                        <a:pt x="324916" y="24147"/>
                        <a:pt x="325028" y="24514"/>
                        <a:pt x="325095" y="24957"/>
                      </a:cubicBezTo>
                      <a:cubicBezTo>
                        <a:pt x="325164" y="25401"/>
                        <a:pt x="325198" y="25946"/>
                        <a:pt x="325198" y="26595"/>
                      </a:cubicBezTo>
                      <a:cubicBezTo>
                        <a:pt x="325198" y="27822"/>
                        <a:pt x="325045" y="28709"/>
                        <a:pt x="324737" y="29255"/>
                      </a:cubicBezTo>
                      <a:cubicBezTo>
                        <a:pt x="324431" y="29800"/>
                        <a:pt x="324021" y="30073"/>
                        <a:pt x="323509" y="30073"/>
                      </a:cubicBezTo>
                      <a:lnTo>
                        <a:pt x="311692" y="30073"/>
                      </a:lnTo>
                      <a:lnTo>
                        <a:pt x="311692" y="55755"/>
                      </a:lnTo>
                      <a:cubicBezTo>
                        <a:pt x="311692" y="58927"/>
                        <a:pt x="312160" y="61323"/>
                        <a:pt x="313099" y="62943"/>
                      </a:cubicBezTo>
                      <a:cubicBezTo>
                        <a:pt x="314037" y="64563"/>
                        <a:pt x="315716" y="65373"/>
                        <a:pt x="318138" y="65373"/>
                      </a:cubicBezTo>
                      <a:cubicBezTo>
                        <a:pt x="318922" y="65373"/>
                        <a:pt x="319621" y="65296"/>
                        <a:pt x="320236" y="65143"/>
                      </a:cubicBezTo>
                      <a:cubicBezTo>
                        <a:pt x="320849" y="64989"/>
                        <a:pt x="321395" y="64827"/>
                        <a:pt x="321873" y="64657"/>
                      </a:cubicBezTo>
                      <a:cubicBezTo>
                        <a:pt x="322350" y="64486"/>
                        <a:pt x="322760" y="64324"/>
                        <a:pt x="323101" y="64171"/>
                      </a:cubicBezTo>
                      <a:cubicBezTo>
                        <a:pt x="323442" y="64017"/>
                        <a:pt x="323749" y="63941"/>
                        <a:pt x="324021" y="63941"/>
                      </a:cubicBezTo>
                      <a:cubicBezTo>
                        <a:pt x="324192" y="63941"/>
                        <a:pt x="324354" y="63983"/>
                        <a:pt x="324508" y="64069"/>
                      </a:cubicBezTo>
                      <a:cubicBezTo>
                        <a:pt x="324661" y="64154"/>
                        <a:pt x="324780" y="64316"/>
                        <a:pt x="324866" y="64555"/>
                      </a:cubicBezTo>
                      <a:cubicBezTo>
                        <a:pt x="324951" y="64793"/>
                        <a:pt x="325028" y="65117"/>
                        <a:pt x="325095" y="65527"/>
                      </a:cubicBezTo>
                      <a:cubicBezTo>
                        <a:pt x="325164" y="65936"/>
                        <a:pt x="325198" y="66448"/>
                        <a:pt x="325198" y="67061"/>
                      </a:cubicBezTo>
                      <a:close/>
                      <a:moveTo>
                        <a:pt x="369398" y="70489"/>
                      </a:moveTo>
                      <a:cubicBezTo>
                        <a:pt x="369398" y="70898"/>
                        <a:pt x="369262" y="71205"/>
                        <a:pt x="368988" y="71410"/>
                      </a:cubicBezTo>
                      <a:cubicBezTo>
                        <a:pt x="368716" y="71615"/>
                        <a:pt x="368341" y="71768"/>
                        <a:pt x="367864" y="71870"/>
                      </a:cubicBezTo>
                      <a:cubicBezTo>
                        <a:pt x="367386" y="71973"/>
                        <a:pt x="366686" y="72024"/>
                        <a:pt x="365766" y="72024"/>
                      </a:cubicBezTo>
                      <a:cubicBezTo>
                        <a:pt x="364879" y="72024"/>
                        <a:pt x="364172" y="71973"/>
                        <a:pt x="363643" y="71870"/>
                      </a:cubicBezTo>
                      <a:cubicBezTo>
                        <a:pt x="363114" y="71768"/>
                        <a:pt x="362731" y="71615"/>
                        <a:pt x="362491" y="71410"/>
                      </a:cubicBezTo>
                      <a:cubicBezTo>
                        <a:pt x="362252" y="71205"/>
                        <a:pt x="362133" y="70898"/>
                        <a:pt x="362133" y="70489"/>
                      </a:cubicBezTo>
                      <a:lnTo>
                        <a:pt x="362133" y="65885"/>
                      </a:lnTo>
                      <a:cubicBezTo>
                        <a:pt x="360122" y="68033"/>
                        <a:pt x="357878" y="69705"/>
                        <a:pt x="355406" y="70898"/>
                      </a:cubicBezTo>
                      <a:cubicBezTo>
                        <a:pt x="352933" y="72092"/>
                        <a:pt x="350316" y="72689"/>
                        <a:pt x="347553" y="72689"/>
                      </a:cubicBezTo>
                      <a:cubicBezTo>
                        <a:pt x="345131" y="72689"/>
                        <a:pt x="342940" y="72373"/>
                        <a:pt x="340979" y="71742"/>
                      </a:cubicBezTo>
                      <a:cubicBezTo>
                        <a:pt x="339018" y="71112"/>
                        <a:pt x="337346" y="70199"/>
                        <a:pt x="335965" y="69005"/>
                      </a:cubicBezTo>
                      <a:cubicBezTo>
                        <a:pt x="334584" y="67812"/>
                        <a:pt x="333510" y="66345"/>
                        <a:pt x="332742" y="64606"/>
                      </a:cubicBezTo>
                      <a:cubicBezTo>
                        <a:pt x="331975" y="62866"/>
                        <a:pt x="331591" y="60888"/>
                        <a:pt x="331591" y="58671"/>
                      </a:cubicBezTo>
                      <a:cubicBezTo>
                        <a:pt x="331591" y="56079"/>
                        <a:pt x="332120" y="53828"/>
                        <a:pt x="333177" y="51918"/>
                      </a:cubicBezTo>
                      <a:cubicBezTo>
                        <a:pt x="334235" y="50008"/>
                        <a:pt x="335752" y="48422"/>
                        <a:pt x="337730" y="47161"/>
                      </a:cubicBezTo>
                      <a:cubicBezTo>
                        <a:pt x="339709" y="45899"/>
                        <a:pt x="342130" y="44952"/>
                        <a:pt x="344995" y="44321"/>
                      </a:cubicBezTo>
                      <a:cubicBezTo>
                        <a:pt x="347860" y="43690"/>
                        <a:pt x="351083" y="43375"/>
                        <a:pt x="354664" y="43375"/>
                      </a:cubicBezTo>
                      <a:lnTo>
                        <a:pt x="361008" y="43375"/>
                      </a:lnTo>
                      <a:lnTo>
                        <a:pt x="361008" y="39794"/>
                      </a:lnTo>
                      <a:cubicBezTo>
                        <a:pt x="361008" y="38020"/>
                        <a:pt x="360821" y="36451"/>
                        <a:pt x="360445" y="35087"/>
                      </a:cubicBezTo>
                      <a:cubicBezTo>
                        <a:pt x="360070" y="33723"/>
                        <a:pt x="359464" y="32589"/>
                        <a:pt x="358629" y="31685"/>
                      </a:cubicBezTo>
                      <a:cubicBezTo>
                        <a:pt x="357794" y="30781"/>
                        <a:pt x="356711" y="30099"/>
                        <a:pt x="355380" y="29638"/>
                      </a:cubicBezTo>
                      <a:cubicBezTo>
                        <a:pt x="354050" y="29178"/>
                        <a:pt x="352413" y="28948"/>
                        <a:pt x="350469" y="28948"/>
                      </a:cubicBezTo>
                      <a:cubicBezTo>
                        <a:pt x="348389" y="28948"/>
                        <a:pt x="346521" y="29195"/>
                        <a:pt x="344867" y="29690"/>
                      </a:cubicBezTo>
                      <a:cubicBezTo>
                        <a:pt x="343213" y="30184"/>
                        <a:pt x="341763" y="30730"/>
                        <a:pt x="340518" y="31327"/>
                      </a:cubicBezTo>
                      <a:cubicBezTo>
                        <a:pt x="339273" y="31924"/>
                        <a:pt x="338233" y="32469"/>
                        <a:pt x="337398" y="32964"/>
                      </a:cubicBezTo>
                      <a:cubicBezTo>
                        <a:pt x="336562" y="33458"/>
                        <a:pt x="335940" y="33706"/>
                        <a:pt x="335530" y="33706"/>
                      </a:cubicBezTo>
                      <a:cubicBezTo>
                        <a:pt x="335258" y="33706"/>
                        <a:pt x="335018" y="33637"/>
                        <a:pt x="334815" y="33501"/>
                      </a:cubicBezTo>
                      <a:cubicBezTo>
                        <a:pt x="334610" y="33365"/>
                        <a:pt x="334431" y="33160"/>
                        <a:pt x="334277" y="32887"/>
                      </a:cubicBezTo>
                      <a:cubicBezTo>
                        <a:pt x="334123" y="32614"/>
                        <a:pt x="334013" y="32265"/>
                        <a:pt x="333944" y="31838"/>
                      </a:cubicBezTo>
                      <a:cubicBezTo>
                        <a:pt x="333876" y="31412"/>
                        <a:pt x="333842" y="30943"/>
                        <a:pt x="333842" y="30431"/>
                      </a:cubicBezTo>
                      <a:cubicBezTo>
                        <a:pt x="333842" y="29579"/>
                        <a:pt x="333902" y="28905"/>
                        <a:pt x="334021" y="28411"/>
                      </a:cubicBezTo>
                      <a:cubicBezTo>
                        <a:pt x="334140" y="27916"/>
                        <a:pt x="334431" y="27447"/>
                        <a:pt x="334891" y="27004"/>
                      </a:cubicBezTo>
                      <a:cubicBezTo>
                        <a:pt x="335352" y="26560"/>
                        <a:pt x="336144" y="26040"/>
                        <a:pt x="337270" y="25443"/>
                      </a:cubicBezTo>
                      <a:cubicBezTo>
                        <a:pt x="338395" y="24846"/>
                        <a:pt x="339691" y="24301"/>
                        <a:pt x="341158" y="23806"/>
                      </a:cubicBezTo>
                      <a:cubicBezTo>
                        <a:pt x="342624" y="23312"/>
                        <a:pt x="344227" y="22902"/>
                        <a:pt x="345967" y="22578"/>
                      </a:cubicBezTo>
                      <a:cubicBezTo>
                        <a:pt x="347707" y="22254"/>
                        <a:pt x="349463" y="22092"/>
                        <a:pt x="351237" y="22092"/>
                      </a:cubicBezTo>
                      <a:cubicBezTo>
                        <a:pt x="354545" y="22092"/>
                        <a:pt x="357358" y="22468"/>
                        <a:pt x="359678" y="23218"/>
                      </a:cubicBezTo>
                      <a:cubicBezTo>
                        <a:pt x="361997" y="23968"/>
                        <a:pt x="363873" y="25068"/>
                        <a:pt x="365305" y="26518"/>
                      </a:cubicBezTo>
                      <a:cubicBezTo>
                        <a:pt x="366738" y="27967"/>
                        <a:pt x="367778" y="29766"/>
                        <a:pt x="368426" y="31915"/>
                      </a:cubicBezTo>
                      <a:cubicBezTo>
                        <a:pt x="369074" y="34064"/>
                        <a:pt x="369398" y="36571"/>
                        <a:pt x="369398" y="39435"/>
                      </a:cubicBezTo>
                      <a:close/>
                      <a:moveTo>
                        <a:pt x="361008" y="49463"/>
                      </a:moveTo>
                      <a:lnTo>
                        <a:pt x="353794" y="49463"/>
                      </a:lnTo>
                      <a:cubicBezTo>
                        <a:pt x="351475" y="49463"/>
                        <a:pt x="349463" y="49659"/>
                        <a:pt x="347757" y="50051"/>
                      </a:cubicBezTo>
                      <a:cubicBezTo>
                        <a:pt x="346052" y="50443"/>
                        <a:pt x="344637" y="51023"/>
                        <a:pt x="343511" y="51790"/>
                      </a:cubicBezTo>
                      <a:cubicBezTo>
                        <a:pt x="342386" y="52558"/>
                        <a:pt x="341558" y="53479"/>
                        <a:pt x="341030" y="54553"/>
                      </a:cubicBezTo>
                      <a:cubicBezTo>
                        <a:pt x="340501" y="55627"/>
                        <a:pt x="340237" y="56864"/>
                        <a:pt x="340237" y="58262"/>
                      </a:cubicBezTo>
                      <a:cubicBezTo>
                        <a:pt x="340237" y="60649"/>
                        <a:pt x="340996" y="62551"/>
                        <a:pt x="342514" y="63966"/>
                      </a:cubicBezTo>
                      <a:cubicBezTo>
                        <a:pt x="344031" y="65382"/>
                        <a:pt x="346154" y="66089"/>
                        <a:pt x="348883" y="66089"/>
                      </a:cubicBezTo>
                      <a:cubicBezTo>
                        <a:pt x="351101" y="66089"/>
                        <a:pt x="353155" y="65527"/>
                        <a:pt x="355048" y="64401"/>
                      </a:cubicBezTo>
                      <a:cubicBezTo>
                        <a:pt x="356940" y="63276"/>
                        <a:pt x="358927" y="61553"/>
                        <a:pt x="361008" y="59234"/>
                      </a:cubicBezTo>
                      <a:close/>
                      <a:moveTo>
                        <a:pt x="426681" y="46802"/>
                      </a:moveTo>
                      <a:cubicBezTo>
                        <a:pt x="426681" y="50793"/>
                        <a:pt x="426247" y="54382"/>
                        <a:pt x="425376" y="57571"/>
                      </a:cubicBezTo>
                      <a:cubicBezTo>
                        <a:pt x="424507" y="60760"/>
                        <a:pt x="423229" y="63480"/>
                        <a:pt x="421540" y="65731"/>
                      </a:cubicBezTo>
                      <a:cubicBezTo>
                        <a:pt x="419852" y="67982"/>
                        <a:pt x="417779" y="69705"/>
                        <a:pt x="415324" y="70898"/>
                      </a:cubicBezTo>
                      <a:cubicBezTo>
                        <a:pt x="412868" y="72092"/>
                        <a:pt x="410055" y="72689"/>
                        <a:pt x="406883" y="72689"/>
                      </a:cubicBezTo>
                      <a:cubicBezTo>
                        <a:pt x="405416" y="72689"/>
                        <a:pt x="404060" y="72544"/>
                        <a:pt x="402816" y="72254"/>
                      </a:cubicBezTo>
                      <a:cubicBezTo>
                        <a:pt x="401571" y="71964"/>
                        <a:pt x="400351" y="71495"/>
                        <a:pt x="399158" y="70847"/>
                      </a:cubicBezTo>
                      <a:cubicBezTo>
                        <a:pt x="397963" y="70199"/>
                        <a:pt x="396770" y="69381"/>
                        <a:pt x="395577" y="68392"/>
                      </a:cubicBezTo>
                      <a:cubicBezTo>
                        <a:pt x="394383" y="67402"/>
                        <a:pt x="393121" y="66209"/>
                        <a:pt x="391790" y="64810"/>
                      </a:cubicBezTo>
                      <a:lnTo>
                        <a:pt x="391790" y="70438"/>
                      </a:lnTo>
                      <a:cubicBezTo>
                        <a:pt x="391790" y="70711"/>
                        <a:pt x="391723" y="70950"/>
                        <a:pt x="391586" y="71154"/>
                      </a:cubicBezTo>
                      <a:cubicBezTo>
                        <a:pt x="391449" y="71359"/>
                        <a:pt x="391227" y="71521"/>
                        <a:pt x="390921" y="71640"/>
                      </a:cubicBezTo>
                      <a:cubicBezTo>
                        <a:pt x="390614" y="71760"/>
                        <a:pt x="390230" y="71853"/>
                        <a:pt x="389770" y="71922"/>
                      </a:cubicBezTo>
                      <a:cubicBezTo>
                        <a:pt x="389309" y="71990"/>
                        <a:pt x="388721" y="72024"/>
                        <a:pt x="388005" y="72024"/>
                      </a:cubicBezTo>
                      <a:cubicBezTo>
                        <a:pt x="387322" y="72024"/>
                        <a:pt x="386743" y="71990"/>
                        <a:pt x="386265" y="71922"/>
                      </a:cubicBezTo>
                      <a:cubicBezTo>
                        <a:pt x="385788" y="71853"/>
                        <a:pt x="385395" y="71760"/>
                        <a:pt x="385089" y="71640"/>
                      </a:cubicBezTo>
                      <a:cubicBezTo>
                        <a:pt x="384782" y="71521"/>
                        <a:pt x="384577" y="71359"/>
                        <a:pt x="384475" y="71154"/>
                      </a:cubicBezTo>
                      <a:cubicBezTo>
                        <a:pt x="384372" y="70950"/>
                        <a:pt x="384321" y="70711"/>
                        <a:pt x="384321" y="70438"/>
                      </a:cubicBezTo>
                      <a:lnTo>
                        <a:pt x="384321" y="2089"/>
                      </a:lnTo>
                      <a:cubicBezTo>
                        <a:pt x="384321" y="1816"/>
                        <a:pt x="384381" y="1578"/>
                        <a:pt x="384500" y="1373"/>
                      </a:cubicBezTo>
                      <a:cubicBezTo>
                        <a:pt x="384620" y="1168"/>
                        <a:pt x="384841" y="998"/>
                        <a:pt x="385166" y="861"/>
                      </a:cubicBezTo>
                      <a:cubicBezTo>
                        <a:pt x="385490" y="725"/>
                        <a:pt x="385924" y="623"/>
                        <a:pt x="386470" y="554"/>
                      </a:cubicBezTo>
                      <a:cubicBezTo>
                        <a:pt x="387015" y="486"/>
                        <a:pt x="387697" y="452"/>
                        <a:pt x="388517" y="452"/>
                      </a:cubicBezTo>
                      <a:cubicBezTo>
                        <a:pt x="389369" y="452"/>
                        <a:pt x="390068" y="486"/>
                        <a:pt x="390614" y="554"/>
                      </a:cubicBezTo>
                      <a:cubicBezTo>
                        <a:pt x="391160" y="623"/>
                        <a:pt x="391586" y="725"/>
                        <a:pt x="391893" y="861"/>
                      </a:cubicBezTo>
                      <a:cubicBezTo>
                        <a:pt x="392200" y="998"/>
                        <a:pt x="392422" y="1168"/>
                        <a:pt x="392558" y="1373"/>
                      </a:cubicBezTo>
                      <a:cubicBezTo>
                        <a:pt x="392694" y="1578"/>
                        <a:pt x="392763" y="1816"/>
                        <a:pt x="392763" y="2089"/>
                      </a:cubicBezTo>
                      <a:lnTo>
                        <a:pt x="392763" y="29664"/>
                      </a:lnTo>
                      <a:cubicBezTo>
                        <a:pt x="394127" y="28266"/>
                        <a:pt x="395449" y="27089"/>
                        <a:pt x="396727" y="26134"/>
                      </a:cubicBezTo>
                      <a:cubicBezTo>
                        <a:pt x="398006" y="25179"/>
                        <a:pt x="399260" y="24403"/>
                        <a:pt x="400488" y="23806"/>
                      </a:cubicBezTo>
                      <a:cubicBezTo>
                        <a:pt x="401715" y="23209"/>
                        <a:pt x="402943" y="22775"/>
                        <a:pt x="404171" y="22502"/>
                      </a:cubicBezTo>
                      <a:cubicBezTo>
                        <a:pt x="405399" y="22229"/>
                        <a:pt x="406695" y="22092"/>
                        <a:pt x="408059" y="22092"/>
                      </a:cubicBezTo>
                      <a:cubicBezTo>
                        <a:pt x="411401" y="22092"/>
                        <a:pt x="414258" y="22757"/>
                        <a:pt x="416629" y="24088"/>
                      </a:cubicBezTo>
                      <a:cubicBezTo>
                        <a:pt x="418999" y="25418"/>
                        <a:pt x="420926" y="27200"/>
                        <a:pt x="422409" y="29434"/>
                      </a:cubicBezTo>
                      <a:cubicBezTo>
                        <a:pt x="423893" y="31668"/>
                        <a:pt x="424976" y="34285"/>
                        <a:pt x="425658" y="37287"/>
                      </a:cubicBezTo>
                      <a:cubicBezTo>
                        <a:pt x="426340" y="40288"/>
                        <a:pt x="426681" y="43460"/>
                        <a:pt x="426681" y="46802"/>
                      </a:cubicBezTo>
                      <a:close/>
                      <a:moveTo>
                        <a:pt x="417934" y="47774"/>
                      </a:moveTo>
                      <a:cubicBezTo>
                        <a:pt x="417934" y="45421"/>
                        <a:pt x="417753" y="43136"/>
                        <a:pt x="417393" y="40919"/>
                      </a:cubicBezTo>
                      <a:cubicBezTo>
                        <a:pt x="417033" y="38702"/>
                        <a:pt x="416406" y="36741"/>
                        <a:pt x="415514" y="35036"/>
                      </a:cubicBezTo>
                      <a:cubicBezTo>
                        <a:pt x="414622" y="33330"/>
                        <a:pt x="413438" y="31958"/>
                        <a:pt x="411962" y="30917"/>
                      </a:cubicBezTo>
                      <a:cubicBezTo>
                        <a:pt x="410487" y="29877"/>
                        <a:pt x="408651" y="29357"/>
                        <a:pt x="406454" y="29357"/>
                      </a:cubicBezTo>
                      <a:cubicBezTo>
                        <a:pt x="405357" y="29357"/>
                        <a:pt x="404276" y="29511"/>
                        <a:pt x="403212" y="29817"/>
                      </a:cubicBezTo>
                      <a:cubicBezTo>
                        <a:pt x="402148" y="30124"/>
                        <a:pt x="401068" y="30636"/>
                        <a:pt x="399968" y="31352"/>
                      </a:cubicBezTo>
                      <a:cubicBezTo>
                        <a:pt x="398870" y="32068"/>
                        <a:pt x="397729" y="32989"/>
                        <a:pt x="396545" y="34115"/>
                      </a:cubicBezTo>
                      <a:cubicBezTo>
                        <a:pt x="395361" y="35240"/>
                        <a:pt x="394101" y="36656"/>
                        <a:pt x="392763" y="38361"/>
                      </a:cubicBezTo>
                      <a:lnTo>
                        <a:pt x="392763" y="56727"/>
                      </a:lnTo>
                      <a:cubicBezTo>
                        <a:pt x="395096" y="59558"/>
                        <a:pt x="397326" y="61715"/>
                        <a:pt x="399454" y="63199"/>
                      </a:cubicBezTo>
                      <a:cubicBezTo>
                        <a:pt x="401581" y="64683"/>
                        <a:pt x="403795" y="65424"/>
                        <a:pt x="406094" y="65424"/>
                      </a:cubicBezTo>
                      <a:cubicBezTo>
                        <a:pt x="408222" y="65424"/>
                        <a:pt x="410040" y="64913"/>
                        <a:pt x="411551" y="63890"/>
                      </a:cubicBezTo>
                      <a:cubicBezTo>
                        <a:pt x="413061" y="62866"/>
                        <a:pt x="414287" y="61511"/>
                        <a:pt x="415231" y="59822"/>
                      </a:cubicBezTo>
                      <a:cubicBezTo>
                        <a:pt x="416174" y="58134"/>
                        <a:pt x="416861" y="56241"/>
                        <a:pt x="417290" y="54144"/>
                      </a:cubicBezTo>
                      <a:cubicBezTo>
                        <a:pt x="417718" y="52046"/>
                        <a:pt x="417934" y="49923"/>
                        <a:pt x="417934" y="47774"/>
                      </a:cubicBezTo>
                      <a:close/>
                      <a:moveTo>
                        <a:pt x="447333" y="70438"/>
                      </a:moveTo>
                      <a:cubicBezTo>
                        <a:pt x="447333" y="70711"/>
                        <a:pt x="447265" y="70941"/>
                        <a:pt x="447129" y="71129"/>
                      </a:cubicBezTo>
                      <a:cubicBezTo>
                        <a:pt x="446992" y="71316"/>
                        <a:pt x="446771" y="71478"/>
                        <a:pt x="446463" y="71615"/>
                      </a:cubicBezTo>
                      <a:cubicBezTo>
                        <a:pt x="446156" y="71751"/>
                        <a:pt x="445729" y="71853"/>
                        <a:pt x="445185" y="71922"/>
                      </a:cubicBezTo>
                      <a:cubicBezTo>
                        <a:pt x="444639" y="71990"/>
                        <a:pt x="443940" y="72024"/>
                        <a:pt x="443086" y="72024"/>
                      </a:cubicBezTo>
                      <a:cubicBezTo>
                        <a:pt x="442268" y="72024"/>
                        <a:pt x="441586" y="71990"/>
                        <a:pt x="441040" y="71922"/>
                      </a:cubicBezTo>
                      <a:cubicBezTo>
                        <a:pt x="440495" y="71853"/>
                        <a:pt x="440060" y="71751"/>
                        <a:pt x="439735" y="71615"/>
                      </a:cubicBezTo>
                      <a:cubicBezTo>
                        <a:pt x="439412" y="71478"/>
                        <a:pt x="439190" y="71316"/>
                        <a:pt x="439071" y="71129"/>
                      </a:cubicBezTo>
                      <a:cubicBezTo>
                        <a:pt x="438951" y="70941"/>
                        <a:pt x="438891" y="70711"/>
                        <a:pt x="438891" y="70438"/>
                      </a:cubicBezTo>
                      <a:lnTo>
                        <a:pt x="438891" y="2089"/>
                      </a:lnTo>
                      <a:cubicBezTo>
                        <a:pt x="438891" y="1816"/>
                        <a:pt x="438951" y="1578"/>
                        <a:pt x="439071" y="1373"/>
                      </a:cubicBezTo>
                      <a:cubicBezTo>
                        <a:pt x="439190" y="1168"/>
                        <a:pt x="439412" y="998"/>
                        <a:pt x="439735" y="861"/>
                      </a:cubicBezTo>
                      <a:cubicBezTo>
                        <a:pt x="440060" y="725"/>
                        <a:pt x="440495" y="623"/>
                        <a:pt x="441040" y="554"/>
                      </a:cubicBezTo>
                      <a:cubicBezTo>
                        <a:pt x="441586" y="486"/>
                        <a:pt x="442268" y="452"/>
                        <a:pt x="443086" y="452"/>
                      </a:cubicBezTo>
                      <a:cubicBezTo>
                        <a:pt x="443940" y="452"/>
                        <a:pt x="444639" y="486"/>
                        <a:pt x="445185" y="554"/>
                      </a:cubicBezTo>
                      <a:cubicBezTo>
                        <a:pt x="445729" y="623"/>
                        <a:pt x="446156" y="725"/>
                        <a:pt x="446463" y="861"/>
                      </a:cubicBezTo>
                      <a:cubicBezTo>
                        <a:pt x="446771" y="998"/>
                        <a:pt x="446992" y="1168"/>
                        <a:pt x="447129" y="1373"/>
                      </a:cubicBezTo>
                      <a:cubicBezTo>
                        <a:pt x="447265" y="1578"/>
                        <a:pt x="447333" y="1816"/>
                        <a:pt x="447333" y="2089"/>
                      </a:cubicBezTo>
                      <a:close/>
                      <a:moveTo>
                        <a:pt x="501995" y="45421"/>
                      </a:moveTo>
                      <a:cubicBezTo>
                        <a:pt x="501995" y="46751"/>
                        <a:pt x="501660" y="47698"/>
                        <a:pt x="500993" y="48260"/>
                      </a:cubicBezTo>
                      <a:cubicBezTo>
                        <a:pt x="500325" y="48823"/>
                        <a:pt x="499562" y="49105"/>
                        <a:pt x="498706" y="49105"/>
                      </a:cubicBezTo>
                      <a:lnTo>
                        <a:pt x="468383" y="49105"/>
                      </a:lnTo>
                      <a:cubicBezTo>
                        <a:pt x="468383" y="51662"/>
                        <a:pt x="468640" y="53965"/>
                        <a:pt x="469153" y="56011"/>
                      </a:cubicBezTo>
                      <a:cubicBezTo>
                        <a:pt x="469668" y="58057"/>
                        <a:pt x="470525" y="59814"/>
                        <a:pt x="471724" y="61280"/>
                      </a:cubicBezTo>
                      <a:cubicBezTo>
                        <a:pt x="472923" y="62747"/>
                        <a:pt x="474484" y="63872"/>
                        <a:pt x="476403" y="64657"/>
                      </a:cubicBezTo>
                      <a:cubicBezTo>
                        <a:pt x="478322" y="65441"/>
                        <a:pt x="480669" y="65834"/>
                        <a:pt x="483446" y="65834"/>
                      </a:cubicBezTo>
                      <a:cubicBezTo>
                        <a:pt x="485639" y="65834"/>
                        <a:pt x="487593" y="65655"/>
                        <a:pt x="489306" y="65296"/>
                      </a:cubicBezTo>
                      <a:cubicBezTo>
                        <a:pt x="491020" y="64938"/>
                        <a:pt x="492502" y="64538"/>
                        <a:pt x="493753" y="64094"/>
                      </a:cubicBezTo>
                      <a:cubicBezTo>
                        <a:pt x="495004" y="63651"/>
                        <a:pt x="496032" y="63250"/>
                        <a:pt x="496838" y="62892"/>
                      </a:cubicBezTo>
                      <a:cubicBezTo>
                        <a:pt x="497643" y="62534"/>
                        <a:pt x="498251" y="62355"/>
                        <a:pt x="498663" y="62355"/>
                      </a:cubicBezTo>
                      <a:cubicBezTo>
                        <a:pt x="498903" y="62355"/>
                        <a:pt x="499117" y="62414"/>
                        <a:pt x="499306" y="62534"/>
                      </a:cubicBezTo>
                      <a:cubicBezTo>
                        <a:pt x="499493" y="62653"/>
                        <a:pt x="499639" y="62832"/>
                        <a:pt x="499742" y="63071"/>
                      </a:cubicBezTo>
                      <a:cubicBezTo>
                        <a:pt x="499845" y="63310"/>
                        <a:pt x="499922" y="63642"/>
                        <a:pt x="499973" y="64069"/>
                      </a:cubicBezTo>
                      <a:cubicBezTo>
                        <a:pt x="500025" y="64495"/>
                        <a:pt x="500051" y="65015"/>
                        <a:pt x="500051" y="65629"/>
                      </a:cubicBezTo>
                      <a:cubicBezTo>
                        <a:pt x="500051" y="66072"/>
                        <a:pt x="500033" y="66456"/>
                        <a:pt x="499999" y="66780"/>
                      </a:cubicBezTo>
                      <a:cubicBezTo>
                        <a:pt x="499966" y="67104"/>
                        <a:pt x="499923" y="67394"/>
                        <a:pt x="499871" y="67650"/>
                      </a:cubicBezTo>
                      <a:cubicBezTo>
                        <a:pt x="499820" y="67906"/>
                        <a:pt x="499735" y="68136"/>
                        <a:pt x="499616" y="68340"/>
                      </a:cubicBezTo>
                      <a:cubicBezTo>
                        <a:pt x="499496" y="68545"/>
                        <a:pt x="499343" y="68741"/>
                        <a:pt x="499155" y="68929"/>
                      </a:cubicBezTo>
                      <a:cubicBezTo>
                        <a:pt x="498968" y="69116"/>
                        <a:pt x="498413" y="69423"/>
                        <a:pt x="497493" y="69850"/>
                      </a:cubicBezTo>
                      <a:cubicBezTo>
                        <a:pt x="496572" y="70276"/>
                        <a:pt x="495378" y="70694"/>
                        <a:pt x="493912" y="71103"/>
                      </a:cubicBezTo>
                      <a:cubicBezTo>
                        <a:pt x="492445" y="71512"/>
                        <a:pt x="490748" y="71879"/>
                        <a:pt x="488822" y="72203"/>
                      </a:cubicBezTo>
                      <a:cubicBezTo>
                        <a:pt x="486894" y="72527"/>
                        <a:pt x="484839" y="72689"/>
                        <a:pt x="482656" y="72689"/>
                      </a:cubicBezTo>
                      <a:cubicBezTo>
                        <a:pt x="478871" y="72689"/>
                        <a:pt x="475554" y="72160"/>
                        <a:pt x="472706" y="71103"/>
                      </a:cubicBezTo>
                      <a:cubicBezTo>
                        <a:pt x="469858" y="70046"/>
                        <a:pt x="467462" y="68477"/>
                        <a:pt x="465518" y="66396"/>
                      </a:cubicBezTo>
                      <a:cubicBezTo>
                        <a:pt x="463574" y="64316"/>
                        <a:pt x="462107" y="61707"/>
                        <a:pt x="461118" y="58569"/>
                      </a:cubicBezTo>
                      <a:cubicBezTo>
                        <a:pt x="460129" y="55431"/>
                        <a:pt x="459634" y="51782"/>
                        <a:pt x="459634" y="47621"/>
                      </a:cubicBezTo>
                      <a:cubicBezTo>
                        <a:pt x="459634" y="43665"/>
                        <a:pt x="460146" y="40109"/>
                        <a:pt x="461169" y="36954"/>
                      </a:cubicBezTo>
                      <a:cubicBezTo>
                        <a:pt x="462192" y="33799"/>
                        <a:pt x="463668" y="31122"/>
                        <a:pt x="465595" y="28922"/>
                      </a:cubicBezTo>
                      <a:cubicBezTo>
                        <a:pt x="467522" y="26722"/>
                        <a:pt x="469850" y="25034"/>
                        <a:pt x="472578" y="23857"/>
                      </a:cubicBezTo>
                      <a:cubicBezTo>
                        <a:pt x="475306" y="22681"/>
                        <a:pt x="478359" y="22092"/>
                        <a:pt x="481736" y="22092"/>
                      </a:cubicBezTo>
                      <a:cubicBezTo>
                        <a:pt x="485351" y="22092"/>
                        <a:pt x="488429" y="22672"/>
                        <a:pt x="490969" y="23832"/>
                      </a:cubicBezTo>
                      <a:cubicBezTo>
                        <a:pt x="493511" y="24991"/>
                        <a:pt x="495599" y="26552"/>
                        <a:pt x="497237" y="28513"/>
                      </a:cubicBezTo>
                      <a:cubicBezTo>
                        <a:pt x="498874" y="30474"/>
                        <a:pt x="500076" y="32776"/>
                        <a:pt x="500844" y="35419"/>
                      </a:cubicBezTo>
                      <a:cubicBezTo>
                        <a:pt x="501611" y="38063"/>
                        <a:pt x="501995" y="40885"/>
                        <a:pt x="501995" y="43886"/>
                      </a:cubicBezTo>
                      <a:close/>
                      <a:moveTo>
                        <a:pt x="493502" y="42914"/>
                      </a:moveTo>
                      <a:cubicBezTo>
                        <a:pt x="493604" y="38480"/>
                        <a:pt x="492618" y="35002"/>
                        <a:pt x="490542" y="32478"/>
                      </a:cubicBezTo>
                      <a:cubicBezTo>
                        <a:pt x="488466" y="29954"/>
                        <a:pt x="485387" y="28692"/>
                        <a:pt x="481303" y="28692"/>
                      </a:cubicBezTo>
                      <a:cubicBezTo>
                        <a:pt x="479210" y="28692"/>
                        <a:pt x="477373" y="29084"/>
                        <a:pt x="475795" y="29869"/>
                      </a:cubicBezTo>
                      <a:cubicBezTo>
                        <a:pt x="474217" y="30653"/>
                        <a:pt x="472896" y="31693"/>
                        <a:pt x="471832" y="32989"/>
                      </a:cubicBezTo>
                      <a:cubicBezTo>
                        <a:pt x="470768" y="34285"/>
                        <a:pt x="469944" y="35795"/>
                        <a:pt x="469361" y="37517"/>
                      </a:cubicBezTo>
                      <a:cubicBezTo>
                        <a:pt x="468777" y="39239"/>
                        <a:pt x="468451" y="41038"/>
                        <a:pt x="468383" y="42914"/>
                      </a:cubicBezTo>
                      <a:close/>
                      <a:moveTo>
                        <a:pt x="580931" y="46905"/>
                      </a:moveTo>
                      <a:cubicBezTo>
                        <a:pt x="580931" y="50656"/>
                        <a:pt x="580437" y="54110"/>
                        <a:pt x="579447" y="57264"/>
                      </a:cubicBezTo>
                      <a:cubicBezTo>
                        <a:pt x="578458" y="60419"/>
                        <a:pt x="576983" y="63139"/>
                        <a:pt x="575022" y="65424"/>
                      </a:cubicBezTo>
                      <a:cubicBezTo>
                        <a:pt x="573061" y="67709"/>
                        <a:pt x="570605" y="69491"/>
                        <a:pt x="567655" y="70770"/>
                      </a:cubicBezTo>
                      <a:cubicBezTo>
                        <a:pt x="564705" y="72049"/>
                        <a:pt x="561286" y="72689"/>
                        <a:pt x="557398" y="72689"/>
                      </a:cubicBezTo>
                      <a:cubicBezTo>
                        <a:pt x="553612" y="72689"/>
                        <a:pt x="550312" y="72126"/>
                        <a:pt x="547498" y="71001"/>
                      </a:cubicBezTo>
                      <a:cubicBezTo>
                        <a:pt x="544685" y="69875"/>
                        <a:pt x="542340" y="68238"/>
                        <a:pt x="540464" y="66089"/>
                      </a:cubicBezTo>
                      <a:cubicBezTo>
                        <a:pt x="538588" y="63941"/>
                        <a:pt x="537189" y="61332"/>
                        <a:pt x="536268" y="58262"/>
                      </a:cubicBezTo>
                      <a:cubicBezTo>
                        <a:pt x="535347" y="55193"/>
                        <a:pt x="534887" y="51714"/>
                        <a:pt x="534887" y="47826"/>
                      </a:cubicBezTo>
                      <a:cubicBezTo>
                        <a:pt x="534887" y="44074"/>
                        <a:pt x="535373" y="40621"/>
                        <a:pt x="536346" y="37466"/>
                      </a:cubicBezTo>
                      <a:cubicBezTo>
                        <a:pt x="537317" y="34311"/>
                        <a:pt x="538784" y="31591"/>
                        <a:pt x="540745" y="29306"/>
                      </a:cubicBezTo>
                      <a:cubicBezTo>
                        <a:pt x="542706" y="27021"/>
                        <a:pt x="545153" y="25247"/>
                        <a:pt x="548086" y="23985"/>
                      </a:cubicBezTo>
                      <a:cubicBezTo>
                        <a:pt x="551020" y="22723"/>
                        <a:pt x="554447" y="22092"/>
                        <a:pt x="558369" y="22092"/>
                      </a:cubicBezTo>
                      <a:cubicBezTo>
                        <a:pt x="562155" y="22092"/>
                        <a:pt x="565455" y="22655"/>
                        <a:pt x="568269" y="23781"/>
                      </a:cubicBezTo>
                      <a:cubicBezTo>
                        <a:pt x="571083" y="24906"/>
                        <a:pt x="573427" y="26543"/>
                        <a:pt x="575304" y="28692"/>
                      </a:cubicBezTo>
                      <a:cubicBezTo>
                        <a:pt x="577179" y="30841"/>
                        <a:pt x="578586" y="33450"/>
                        <a:pt x="579524" y="36519"/>
                      </a:cubicBezTo>
                      <a:cubicBezTo>
                        <a:pt x="580462" y="39589"/>
                        <a:pt x="580931" y="43051"/>
                        <a:pt x="580931" y="46905"/>
                      </a:cubicBezTo>
                      <a:close/>
                      <a:moveTo>
                        <a:pt x="572182" y="47467"/>
                      </a:moveTo>
                      <a:cubicBezTo>
                        <a:pt x="572182" y="44978"/>
                        <a:pt x="571950" y="42624"/>
                        <a:pt x="571485" y="40407"/>
                      </a:cubicBezTo>
                      <a:cubicBezTo>
                        <a:pt x="571021" y="38191"/>
                        <a:pt x="570256" y="36246"/>
                        <a:pt x="569189" y="34575"/>
                      </a:cubicBezTo>
                      <a:cubicBezTo>
                        <a:pt x="568121" y="32904"/>
                        <a:pt x="566676" y="31583"/>
                        <a:pt x="564852" y="30611"/>
                      </a:cubicBezTo>
                      <a:cubicBezTo>
                        <a:pt x="563028" y="29638"/>
                        <a:pt x="560757" y="29152"/>
                        <a:pt x="558038" y="29152"/>
                      </a:cubicBezTo>
                      <a:cubicBezTo>
                        <a:pt x="555526" y="29152"/>
                        <a:pt x="553366" y="29596"/>
                        <a:pt x="551559" y="30483"/>
                      </a:cubicBezTo>
                      <a:cubicBezTo>
                        <a:pt x="549753" y="31369"/>
                        <a:pt x="548264" y="32623"/>
                        <a:pt x="547095" y="34243"/>
                      </a:cubicBezTo>
                      <a:cubicBezTo>
                        <a:pt x="545924" y="35863"/>
                        <a:pt x="545055" y="37781"/>
                        <a:pt x="544488" y="39998"/>
                      </a:cubicBezTo>
                      <a:cubicBezTo>
                        <a:pt x="543920" y="42215"/>
                        <a:pt x="543636" y="44637"/>
                        <a:pt x="543636" y="47263"/>
                      </a:cubicBezTo>
                      <a:cubicBezTo>
                        <a:pt x="543636" y="49787"/>
                        <a:pt x="543867" y="52157"/>
                        <a:pt x="544332" y="54374"/>
                      </a:cubicBezTo>
                      <a:cubicBezTo>
                        <a:pt x="544797" y="56591"/>
                        <a:pt x="545571" y="58526"/>
                        <a:pt x="546655" y="60181"/>
                      </a:cubicBezTo>
                      <a:cubicBezTo>
                        <a:pt x="547739" y="61835"/>
                        <a:pt x="549194" y="63148"/>
                        <a:pt x="551017" y="64120"/>
                      </a:cubicBezTo>
                      <a:cubicBezTo>
                        <a:pt x="552841" y="65092"/>
                        <a:pt x="555113" y="65578"/>
                        <a:pt x="557832" y="65578"/>
                      </a:cubicBezTo>
                      <a:cubicBezTo>
                        <a:pt x="560310" y="65578"/>
                        <a:pt x="562460" y="65134"/>
                        <a:pt x="564284" y="64248"/>
                      </a:cubicBezTo>
                      <a:cubicBezTo>
                        <a:pt x="566108" y="63361"/>
                        <a:pt x="567606" y="62116"/>
                        <a:pt x="568775" y="60513"/>
                      </a:cubicBezTo>
                      <a:cubicBezTo>
                        <a:pt x="569945" y="58910"/>
                        <a:pt x="570806" y="57000"/>
                        <a:pt x="571357" y="54783"/>
                      </a:cubicBezTo>
                      <a:cubicBezTo>
                        <a:pt x="571907" y="52566"/>
                        <a:pt x="572182" y="50128"/>
                        <a:pt x="572182" y="47467"/>
                      </a:cubicBezTo>
                      <a:close/>
                      <a:moveTo>
                        <a:pt x="617902" y="5466"/>
                      </a:moveTo>
                      <a:cubicBezTo>
                        <a:pt x="617902" y="6114"/>
                        <a:pt x="617868" y="6634"/>
                        <a:pt x="617800" y="7026"/>
                      </a:cubicBezTo>
                      <a:cubicBezTo>
                        <a:pt x="617732" y="7418"/>
                        <a:pt x="617655" y="7734"/>
                        <a:pt x="617570" y="7973"/>
                      </a:cubicBezTo>
                      <a:cubicBezTo>
                        <a:pt x="617484" y="8211"/>
                        <a:pt x="617374" y="8373"/>
                        <a:pt x="617238" y="8458"/>
                      </a:cubicBezTo>
                      <a:cubicBezTo>
                        <a:pt x="617100" y="8544"/>
                        <a:pt x="616931" y="8586"/>
                        <a:pt x="616726" y="8586"/>
                      </a:cubicBezTo>
                      <a:cubicBezTo>
                        <a:pt x="616487" y="8586"/>
                        <a:pt x="616189" y="8510"/>
                        <a:pt x="615831" y="8356"/>
                      </a:cubicBezTo>
                      <a:cubicBezTo>
                        <a:pt x="615473" y="8203"/>
                        <a:pt x="615037" y="8032"/>
                        <a:pt x="614526" y="7845"/>
                      </a:cubicBezTo>
                      <a:cubicBezTo>
                        <a:pt x="614014" y="7657"/>
                        <a:pt x="613409" y="7486"/>
                        <a:pt x="612709" y="7333"/>
                      </a:cubicBezTo>
                      <a:cubicBezTo>
                        <a:pt x="612010" y="7180"/>
                        <a:pt x="611201" y="7103"/>
                        <a:pt x="610280" y="7103"/>
                      </a:cubicBezTo>
                      <a:cubicBezTo>
                        <a:pt x="609018" y="7103"/>
                        <a:pt x="607943" y="7307"/>
                        <a:pt x="607056" y="7717"/>
                      </a:cubicBezTo>
                      <a:cubicBezTo>
                        <a:pt x="606170" y="8126"/>
                        <a:pt x="605453" y="8765"/>
                        <a:pt x="604907" y="9635"/>
                      </a:cubicBezTo>
                      <a:cubicBezTo>
                        <a:pt x="604362" y="10505"/>
                        <a:pt x="603970" y="11630"/>
                        <a:pt x="603731" y="13012"/>
                      </a:cubicBezTo>
                      <a:cubicBezTo>
                        <a:pt x="603492" y="14393"/>
                        <a:pt x="603373" y="16073"/>
                        <a:pt x="603373" y="18051"/>
                      </a:cubicBezTo>
                      <a:lnTo>
                        <a:pt x="603373" y="23064"/>
                      </a:lnTo>
                      <a:lnTo>
                        <a:pt x="613656" y="23064"/>
                      </a:lnTo>
                      <a:cubicBezTo>
                        <a:pt x="613929" y="23064"/>
                        <a:pt x="614159" y="23124"/>
                        <a:pt x="614347" y="23244"/>
                      </a:cubicBezTo>
                      <a:cubicBezTo>
                        <a:pt x="614534" y="23363"/>
                        <a:pt x="614705" y="23568"/>
                        <a:pt x="614858" y="23857"/>
                      </a:cubicBezTo>
                      <a:cubicBezTo>
                        <a:pt x="615012" y="24147"/>
                        <a:pt x="615132" y="24514"/>
                        <a:pt x="615216" y="24957"/>
                      </a:cubicBezTo>
                      <a:cubicBezTo>
                        <a:pt x="615302" y="25401"/>
                        <a:pt x="615344" y="25946"/>
                        <a:pt x="615344" y="26595"/>
                      </a:cubicBezTo>
                      <a:cubicBezTo>
                        <a:pt x="615344" y="27822"/>
                        <a:pt x="615191" y="28709"/>
                        <a:pt x="614884" y="29255"/>
                      </a:cubicBezTo>
                      <a:cubicBezTo>
                        <a:pt x="614577" y="29800"/>
                        <a:pt x="614168" y="30073"/>
                        <a:pt x="613656" y="30073"/>
                      </a:cubicBezTo>
                      <a:lnTo>
                        <a:pt x="603373" y="30073"/>
                      </a:lnTo>
                      <a:lnTo>
                        <a:pt x="603373" y="70438"/>
                      </a:lnTo>
                      <a:cubicBezTo>
                        <a:pt x="603373" y="70711"/>
                        <a:pt x="603304" y="70941"/>
                        <a:pt x="603168" y="71129"/>
                      </a:cubicBezTo>
                      <a:cubicBezTo>
                        <a:pt x="603032" y="71316"/>
                        <a:pt x="602802" y="71478"/>
                        <a:pt x="602478" y="71615"/>
                      </a:cubicBezTo>
                      <a:cubicBezTo>
                        <a:pt x="602154" y="71751"/>
                        <a:pt x="601719" y="71853"/>
                        <a:pt x="601173" y="71922"/>
                      </a:cubicBezTo>
                      <a:cubicBezTo>
                        <a:pt x="600628" y="71990"/>
                        <a:pt x="599945" y="72024"/>
                        <a:pt x="599127" y="72024"/>
                      </a:cubicBezTo>
                      <a:cubicBezTo>
                        <a:pt x="598309" y="72024"/>
                        <a:pt x="597627" y="71990"/>
                        <a:pt x="597081" y="71922"/>
                      </a:cubicBezTo>
                      <a:cubicBezTo>
                        <a:pt x="596535" y="71853"/>
                        <a:pt x="596100" y="71751"/>
                        <a:pt x="595776" y="71615"/>
                      </a:cubicBezTo>
                      <a:cubicBezTo>
                        <a:pt x="595452" y="71478"/>
                        <a:pt x="595221" y="71316"/>
                        <a:pt x="595085" y="71129"/>
                      </a:cubicBezTo>
                      <a:cubicBezTo>
                        <a:pt x="594949" y="70941"/>
                        <a:pt x="594881" y="70711"/>
                        <a:pt x="594881" y="70438"/>
                      </a:cubicBezTo>
                      <a:lnTo>
                        <a:pt x="594881" y="30073"/>
                      </a:lnTo>
                      <a:lnTo>
                        <a:pt x="588383" y="30073"/>
                      </a:lnTo>
                      <a:cubicBezTo>
                        <a:pt x="587838" y="30073"/>
                        <a:pt x="587428" y="29800"/>
                        <a:pt x="587156" y="29255"/>
                      </a:cubicBezTo>
                      <a:cubicBezTo>
                        <a:pt x="586882" y="28709"/>
                        <a:pt x="586746" y="27822"/>
                        <a:pt x="586746" y="26595"/>
                      </a:cubicBezTo>
                      <a:cubicBezTo>
                        <a:pt x="586746" y="25946"/>
                        <a:pt x="586780" y="25401"/>
                        <a:pt x="586848" y="24957"/>
                      </a:cubicBezTo>
                      <a:cubicBezTo>
                        <a:pt x="586917" y="24514"/>
                        <a:pt x="587019" y="24147"/>
                        <a:pt x="587156" y="23857"/>
                      </a:cubicBezTo>
                      <a:cubicBezTo>
                        <a:pt x="587292" y="23568"/>
                        <a:pt x="587462" y="23363"/>
                        <a:pt x="587667" y="23244"/>
                      </a:cubicBezTo>
                      <a:cubicBezTo>
                        <a:pt x="587872" y="23124"/>
                        <a:pt x="588110" y="23064"/>
                        <a:pt x="588383" y="23064"/>
                      </a:cubicBezTo>
                      <a:lnTo>
                        <a:pt x="594881" y="23064"/>
                      </a:lnTo>
                      <a:lnTo>
                        <a:pt x="594881" y="18307"/>
                      </a:lnTo>
                      <a:cubicBezTo>
                        <a:pt x="594881" y="15101"/>
                        <a:pt x="595179" y="12347"/>
                        <a:pt x="595776" y="10044"/>
                      </a:cubicBezTo>
                      <a:cubicBezTo>
                        <a:pt x="596373" y="7742"/>
                        <a:pt x="597285" y="5858"/>
                        <a:pt x="598513" y="4391"/>
                      </a:cubicBezTo>
                      <a:cubicBezTo>
                        <a:pt x="599741" y="2925"/>
                        <a:pt x="601284" y="1842"/>
                        <a:pt x="603142" y="1143"/>
                      </a:cubicBezTo>
                      <a:cubicBezTo>
                        <a:pt x="605002" y="444"/>
                        <a:pt x="607192" y="94"/>
                        <a:pt x="609717" y="94"/>
                      </a:cubicBezTo>
                      <a:cubicBezTo>
                        <a:pt x="610910" y="94"/>
                        <a:pt x="612070" y="205"/>
                        <a:pt x="613196" y="427"/>
                      </a:cubicBezTo>
                      <a:cubicBezTo>
                        <a:pt x="614321" y="648"/>
                        <a:pt x="615191" y="887"/>
                        <a:pt x="615805" y="1143"/>
                      </a:cubicBezTo>
                      <a:cubicBezTo>
                        <a:pt x="616418" y="1399"/>
                        <a:pt x="616828" y="1629"/>
                        <a:pt x="617033" y="1833"/>
                      </a:cubicBezTo>
                      <a:cubicBezTo>
                        <a:pt x="617238" y="2038"/>
                        <a:pt x="617408" y="2302"/>
                        <a:pt x="617544" y="2626"/>
                      </a:cubicBezTo>
                      <a:cubicBezTo>
                        <a:pt x="617681" y="2950"/>
                        <a:pt x="617775" y="3343"/>
                        <a:pt x="617825" y="3803"/>
                      </a:cubicBezTo>
                      <a:cubicBezTo>
                        <a:pt x="617877" y="4263"/>
                        <a:pt x="617902" y="4818"/>
                        <a:pt x="617902" y="546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6" name="Полилиния: фигура 155">
                  <a:extLst>
                    <a:ext uri="{FF2B5EF4-FFF2-40B4-BE49-F238E27FC236}">
                      <a16:creationId xmlns:a16="http://schemas.microsoft.com/office/drawing/2014/main" id="{DA506F53-A1DB-4802-B2BA-5D5198B3BC18}"/>
                    </a:ext>
                  </a:extLst>
                </p:cNvPr>
                <p:cNvSpPr/>
                <p:nvPr/>
              </p:nvSpPr>
              <p:spPr>
                <a:xfrm>
                  <a:off x="1704646" y="946571"/>
                  <a:ext cx="473023" cy="90244"/>
                </a:xfrm>
                <a:custGeom>
                  <a:avLst/>
                  <a:gdLst>
                    <a:gd name="connsiteX0" fmla="*/ 36502 w 473023"/>
                    <a:gd name="connsiteY0" fmla="*/ 64414 h 90244"/>
                    <a:gd name="connsiteX1" fmla="*/ 36451 w 473023"/>
                    <a:gd name="connsiteY1" fmla="*/ 65923 h 90244"/>
                    <a:gd name="connsiteX2" fmla="*/ 36272 w 473023"/>
                    <a:gd name="connsiteY2" fmla="*/ 66998 h 90244"/>
                    <a:gd name="connsiteX3" fmla="*/ 35965 w 473023"/>
                    <a:gd name="connsiteY3" fmla="*/ 67765 h 90244"/>
                    <a:gd name="connsiteX4" fmla="*/ 35146 w 473023"/>
                    <a:gd name="connsiteY4" fmla="*/ 68737 h 90244"/>
                    <a:gd name="connsiteX5" fmla="*/ 32972 w 473023"/>
                    <a:gd name="connsiteY5" fmla="*/ 70323 h 90244"/>
                    <a:gd name="connsiteX6" fmla="*/ 29519 w 473023"/>
                    <a:gd name="connsiteY6" fmla="*/ 72011 h 90244"/>
                    <a:gd name="connsiteX7" fmla="*/ 25349 w 473023"/>
                    <a:gd name="connsiteY7" fmla="*/ 73214 h 90244"/>
                    <a:gd name="connsiteX8" fmla="*/ 20694 w 473023"/>
                    <a:gd name="connsiteY8" fmla="*/ 73674 h 90244"/>
                    <a:gd name="connsiteX9" fmla="*/ 11894 w 473023"/>
                    <a:gd name="connsiteY9" fmla="*/ 72037 h 90244"/>
                    <a:gd name="connsiteX10" fmla="*/ 5474 w 473023"/>
                    <a:gd name="connsiteY10" fmla="*/ 67253 h 90244"/>
                    <a:gd name="connsiteX11" fmla="*/ 1534 w 473023"/>
                    <a:gd name="connsiteY11" fmla="*/ 59528 h 90244"/>
                    <a:gd name="connsiteX12" fmla="*/ 178 w 473023"/>
                    <a:gd name="connsiteY12" fmla="*/ 48964 h 90244"/>
                    <a:gd name="connsiteX13" fmla="*/ 1841 w 473023"/>
                    <a:gd name="connsiteY13" fmla="*/ 37274 h 90244"/>
                    <a:gd name="connsiteX14" fmla="*/ 6394 w 473023"/>
                    <a:gd name="connsiteY14" fmla="*/ 29268 h 90244"/>
                    <a:gd name="connsiteX15" fmla="*/ 13199 w 473023"/>
                    <a:gd name="connsiteY15" fmla="*/ 24638 h 90244"/>
                    <a:gd name="connsiteX16" fmla="*/ 21666 w 473023"/>
                    <a:gd name="connsiteY16" fmla="*/ 23129 h 90244"/>
                    <a:gd name="connsiteX17" fmla="*/ 25937 w 473023"/>
                    <a:gd name="connsiteY17" fmla="*/ 23538 h 90244"/>
                    <a:gd name="connsiteX18" fmla="*/ 29749 w 473023"/>
                    <a:gd name="connsiteY18" fmla="*/ 24612 h 90244"/>
                    <a:gd name="connsiteX19" fmla="*/ 32844 w 473023"/>
                    <a:gd name="connsiteY19" fmla="*/ 26147 h 90244"/>
                    <a:gd name="connsiteX20" fmla="*/ 34814 w 473023"/>
                    <a:gd name="connsiteY20" fmla="*/ 27631 h 90244"/>
                    <a:gd name="connsiteX21" fmla="*/ 35658 w 473023"/>
                    <a:gd name="connsiteY21" fmla="*/ 28603 h 90244"/>
                    <a:gd name="connsiteX22" fmla="*/ 36041 w 473023"/>
                    <a:gd name="connsiteY22" fmla="*/ 29447 h 90244"/>
                    <a:gd name="connsiteX23" fmla="*/ 36246 w 473023"/>
                    <a:gd name="connsiteY23" fmla="*/ 30547 h 90244"/>
                    <a:gd name="connsiteX24" fmla="*/ 36297 w 473023"/>
                    <a:gd name="connsiteY24" fmla="*/ 32081 h 90244"/>
                    <a:gd name="connsiteX25" fmla="*/ 35837 w 473023"/>
                    <a:gd name="connsiteY25" fmla="*/ 34870 h 90244"/>
                    <a:gd name="connsiteX26" fmla="*/ 34711 w 473023"/>
                    <a:gd name="connsiteY26" fmla="*/ 35663 h 90244"/>
                    <a:gd name="connsiteX27" fmla="*/ 32946 w 473023"/>
                    <a:gd name="connsiteY27" fmla="*/ 34819 h 90244"/>
                    <a:gd name="connsiteX28" fmla="*/ 30414 w 473023"/>
                    <a:gd name="connsiteY28" fmla="*/ 32951 h 90244"/>
                    <a:gd name="connsiteX29" fmla="*/ 26705 w 473023"/>
                    <a:gd name="connsiteY29" fmla="*/ 31084 h 90244"/>
                    <a:gd name="connsiteX30" fmla="*/ 21563 w 473023"/>
                    <a:gd name="connsiteY30" fmla="*/ 30240 h 90244"/>
                    <a:gd name="connsiteX31" fmla="*/ 12227 w 473023"/>
                    <a:gd name="connsiteY31" fmla="*/ 34921 h 90244"/>
                    <a:gd name="connsiteX32" fmla="*/ 8978 w 473023"/>
                    <a:gd name="connsiteY32" fmla="*/ 48504 h 90244"/>
                    <a:gd name="connsiteX33" fmla="*/ 9822 w 473023"/>
                    <a:gd name="connsiteY33" fmla="*/ 56305 h 90244"/>
                    <a:gd name="connsiteX34" fmla="*/ 12303 w 473023"/>
                    <a:gd name="connsiteY34" fmla="*/ 61907 h 90244"/>
                    <a:gd name="connsiteX35" fmla="*/ 16319 w 473023"/>
                    <a:gd name="connsiteY35" fmla="*/ 65258 h 90244"/>
                    <a:gd name="connsiteX36" fmla="*/ 21768 w 473023"/>
                    <a:gd name="connsiteY36" fmla="*/ 66358 h 90244"/>
                    <a:gd name="connsiteX37" fmla="*/ 26884 w 473023"/>
                    <a:gd name="connsiteY37" fmla="*/ 65437 h 90244"/>
                    <a:gd name="connsiteX38" fmla="*/ 30695 w 473023"/>
                    <a:gd name="connsiteY38" fmla="*/ 63417 h 90244"/>
                    <a:gd name="connsiteX39" fmla="*/ 33407 w 473023"/>
                    <a:gd name="connsiteY39" fmla="*/ 61421 h 90244"/>
                    <a:gd name="connsiteX40" fmla="*/ 35121 w 473023"/>
                    <a:gd name="connsiteY40" fmla="*/ 60526 h 90244"/>
                    <a:gd name="connsiteX41" fmla="*/ 35734 w 473023"/>
                    <a:gd name="connsiteY41" fmla="*/ 60731 h 90244"/>
                    <a:gd name="connsiteX42" fmla="*/ 36169 w 473023"/>
                    <a:gd name="connsiteY42" fmla="*/ 61421 h 90244"/>
                    <a:gd name="connsiteX43" fmla="*/ 36425 w 473023"/>
                    <a:gd name="connsiteY43" fmla="*/ 62649 h 90244"/>
                    <a:gd name="connsiteX44" fmla="*/ 36502 w 473023"/>
                    <a:gd name="connsiteY44" fmla="*/ 64414 h 90244"/>
                    <a:gd name="connsiteX45" fmla="*/ 89005 w 473023"/>
                    <a:gd name="connsiteY45" fmla="*/ 47890 h 90244"/>
                    <a:gd name="connsiteX46" fmla="*/ 87522 w 473023"/>
                    <a:gd name="connsiteY46" fmla="*/ 58249 h 90244"/>
                    <a:gd name="connsiteX47" fmla="*/ 83096 w 473023"/>
                    <a:gd name="connsiteY47" fmla="*/ 66409 h 90244"/>
                    <a:gd name="connsiteX48" fmla="*/ 75729 w 473023"/>
                    <a:gd name="connsiteY48" fmla="*/ 71755 h 90244"/>
                    <a:gd name="connsiteX49" fmla="*/ 65472 w 473023"/>
                    <a:gd name="connsiteY49" fmla="*/ 73674 h 90244"/>
                    <a:gd name="connsiteX50" fmla="*/ 55572 w 473023"/>
                    <a:gd name="connsiteY50" fmla="*/ 71986 h 90244"/>
                    <a:gd name="connsiteX51" fmla="*/ 48538 w 473023"/>
                    <a:gd name="connsiteY51" fmla="*/ 67074 h 90244"/>
                    <a:gd name="connsiteX52" fmla="*/ 44343 w 473023"/>
                    <a:gd name="connsiteY52" fmla="*/ 59247 h 90244"/>
                    <a:gd name="connsiteX53" fmla="*/ 42962 w 473023"/>
                    <a:gd name="connsiteY53" fmla="*/ 48811 h 90244"/>
                    <a:gd name="connsiteX54" fmla="*/ 44420 w 473023"/>
                    <a:gd name="connsiteY54" fmla="*/ 38451 h 90244"/>
                    <a:gd name="connsiteX55" fmla="*/ 48819 w 473023"/>
                    <a:gd name="connsiteY55" fmla="*/ 30291 h 90244"/>
                    <a:gd name="connsiteX56" fmla="*/ 56161 w 473023"/>
                    <a:gd name="connsiteY56" fmla="*/ 24970 h 90244"/>
                    <a:gd name="connsiteX57" fmla="*/ 66444 w 473023"/>
                    <a:gd name="connsiteY57" fmla="*/ 23077 h 90244"/>
                    <a:gd name="connsiteX58" fmla="*/ 76343 w 473023"/>
                    <a:gd name="connsiteY58" fmla="*/ 24766 h 90244"/>
                    <a:gd name="connsiteX59" fmla="*/ 83378 w 473023"/>
                    <a:gd name="connsiteY59" fmla="*/ 29677 h 90244"/>
                    <a:gd name="connsiteX60" fmla="*/ 87598 w 473023"/>
                    <a:gd name="connsiteY60" fmla="*/ 37504 h 90244"/>
                    <a:gd name="connsiteX61" fmla="*/ 89005 w 473023"/>
                    <a:gd name="connsiteY61" fmla="*/ 47890 h 90244"/>
                    <a:gd name="connsiteX62" fmla="*/ 80257 w 473023"/>
                    <a:gd name="connsiteY62" fmla="*/ 48452 h 90244"/>
                    <a:gd name="connsiteX63" fmla="*/ 79560 w 473023"/>
                    <a:gd name="connsiteY63" fmla="*/ 41392 h 90244"/>
                    <a:gd name="connsiteX64" fmla="*/ 77263 w 473023"/>
                    <a:gd name="connsiteY64" fmla="*/ 35560 h 90244"/>
                    <a:gd name="connsiteX65" fmla="*/ 72926 w 473023"/>
                    <a:gd name="connsiteY65" fmla="*/ 31596 h 90244"/>
                    <a:gd name="connsiteX66" fmla="*/ 66112 w 473023"/>
                    <a:gd name="connsiteY66" fmla="*/ 30137 h 90244"/>
                    <a:gd name="connsiteX67" fmla="*/ 59634 w 473023"/>
                    <a:gd name="connsiteY67" fmla="*/ 31468 h 90244"/>
                    <a:gd name="connsiteX68" fmla="*/ 55168 w 473023"/>
                    <a:gd name="connsiteY68" fmla="*/ 35228 h 90244"/>
                    <a:gd name="connsiteX69" fmla="*/ 52562 w 473023"/>
                    <a:gd name="connsiteY69" fmla="*/ 40983 h 90244"/>
                    <a:gd name="connsiteX70" fmla="*/ 51710 w 473023"/>
                    <a:gd name="connsiteY70" fmla="*/ 48248 h 90244"/>
                    <a:gd name="connsiteX71" fmla="*/ 52407 w 473023"/>
                    <a:gd name="connsiteY71" fmla="*/ 55359 h 90244"/>
                    <a:gd name="connsiteX72" fmla="*/ 54730 w 473023"/>
                    <a:gd name="connsiteY72" fmla="*/ 61166 h 90244"/>
                    <a:gd name="connsiteX73" fmla="*/ 59092 w 473023"/>
                    <a:gd name="connsiteY73" fmla="*/ 65105 h 90244"/>
                    <a:gd name="connsiteX74" fmla="*/ 65906 w 473023"/>
                    <a:gd name="connsiteY74" fmla="*/ 66563 h 90244"/>
                    <a:gd name="connsiteX75" fmla="*/ 72359 w 473023"/>
                    <a:gd name="connsiteY75" fmla="*/ 65233 h 90244"/>
                    <a:gd name="connsiteX76" fmla="*/ 76850 w 473023"/>
                    <a:gd name="connsiteY76" fmla="*/ 61498 h 90244"/>
                    <a:gd name="connsiteX77" fmla="*/ 79431 w 473023"/>
                    <a:gd name="connsiteY77" fmla="*/ 55768 h 90244"/>
                    <a:gd name="connsiteX78" fmla="*/ 80257 w 473023"/>
                    <a:gd name="connsiteY78" fmla="*/ 48452 h 90244"/>
                    <a:gd name="connsiteX79" fmla="*/ 140404 w 473023"/>
                    <a:gd name="connsiteY79" fmla="*/ 71423 h 90244"/>
                    <a:gd name="connsiteX80" fmla="*/ 140199 w 473023"/>
                    <a:gd name="connsiteY80" fmla="*/ 72114 h 90244"/>
                    <a:gd name="connsiteX81" fmla="*/ 139534 w 473023"/>
                    <a:gd name="connsiteY81" fmla="*/ 72600 h 90244"/>
                    <a:gd name="connsiteX82" fmla="*/ 138255 w 473023"/>
                    <a:gd name="connsiteY82" fmla="*/ 72907 h 90244"/>
                    <a:gd name="connsiteX83" fmla="*/ 136209 w 473023"/>
                    <a:gd name="connsiteY83" fmla="*/ 73009 h 90244"/>
                    <a:gd name="connsiteX84" fmla="*/ 134111 w 473023"/>
                    <a:gd name="connsiteY84" fmla="*/ 72907 h 90244"/>
                    <a:gd name="connsiteX85" fmla="*/ 132832 w 473023"/>
                    <a:gd name="connsiteY85" fmla="*/ 72600 h 90244"/>
                    <a:gd name="connsiteX86" fmla="*/ 132167 w 473023"/>
                    <a:gd name="connsiteY86" fmla="*/ 72114 h 90244"/>
                    <a:gd name="connsiteX87" fmla="*/ 131963 w 473023"/>
                    <a:gd name="connsiteY87" fmla="*/ 71423 h 90244"/>
                    <a:gd name="connsiteX88" fmla="*/ 131963 w 473023"/>
                    <a:gd name="connsiteY88" fmla="*/ 44462 h 90244"/>
                    <a:gd name="connsiteX89" fmla="*/ 131348 w 473023"/>
                    <a:gd name="connsiteY89" fmla="*/ 38118 h 90244"/>
                    <a:gd name="connsiteX90" fmla="*/ 129558 w 473023"/>
                    <a:gd name="connsiteY90" fmla="*/ 33974 h 90244"/>
                    <a:gd name="connsiteX91" fmla="*/ 126514 w 473023"/>
                    <a:gd name="connsiteY91" fmla="*/ 31314 h 90244"/>
                    <a:gd name="connsiteX92" fmla="*/ 122191 w 473023"/>
                    <a:gd name="connsiteY92" fmla="*/ 30393 h 90244"/>
                    <a:gd name="connsiteX93" fmla="*/ 115847 w 473023"/>
                    <a:gd name="connsiteY93" fmla="*/ 32644 h 90244"/>
                    <a:gd name="connsiteX94" fmla="*/ 109196 w 473023"/>
                    <a:gd name="connsiteY94" fmla="*/ 39244 h 90244"/>
                    <a:gd name="connsiteX95" fmla="*/ 109196 w 473023"/>
                    <a:gd name="connsiteY95" fmla="*/ 71423 h 90244"/>
                    <a:gd name="connsiteX96" fmla="*/ 108992 w 473023"/>
                    <a:gd name="connsiteY96" fmla="*/ 72114 h 90244"/>
                    <a:gd name="connsiteX97" fmla="*/ 108326 w 473023"/>
                    <a:gd name="connsiteY97" fmla="*/ 72600 h 90244"/>
                    <a:gd name="connsiteX98" fmla="*/ 107048 w 473023"/>
                    <a:gd name="connsiteY98" fmla="*/ 72907 h 90244"/>
                    <a:gd name="connsiteX99" fmla="*/ 104950 w 473023"/>
                    <a:gd name="connsiteY99" fmla="*/ 73009 h 90244"/>
                    <a:gd name="connsiteX100" fmla="*/ 102904 w 473023"/>
                    <a:gd name="connsiteY100" fmla="*/ 72907 h 90244"/>
                    <a:gd name="connsiteX101" fmla="*/ 101599 w 473023"/>
                    <a:gd name="connsiteY101" fmla="*/ 72600 h 90244"/>
                    <a:gd name="connsiteX102" fmla="*/ 100934 w 473023"/>
                    <a:gd name="connsiteY102" fmla="*/ 72114 h 90244"/>
                    <a:gd name="connsiteX103" fmla="*/ 100755 w 473023"/>
                    <a:gd name="connsiteY103" fmla="*/ 71423 h 90244"/>
                    <a:gd name="connsiteX104" fmla="*/ 100755 w 473023"/>
                    <a:gd name="connsiteY104" fmla="*/ 25380 h 90244"/>
                    <a:gd name="connsiteX105" fmla="*/ 100908 w 473023"/>
                    <a:gd name="connsiteY105" fmla="*/ 24689 h 90244"/>
                    <a:gd name="connsiteX106" fmla="*/ 101523 w 473023"/>
                    <a:gd name="connsiteY106" fmla="*/ 24177 h 90244"/>
                    <a:gd name="connsiteX107" fmla="*/ 102699 w 473023"/>
                    <a:gd name="connsiteY107" fmla="*/ 23870 h 90244"/>
                    <a:gd name="connsiteX108" fmla="*/ 104592 w 473023"/>
                    <a:gd name="connsiteY108" fmla="*/ 23794 h 90244"/>
                    <a:gd name="connsiteX109" fmla="*/ 106459 w 473023"/>
                    <a:gd name="connsiteY109" fmla="*/ 23870 h 90244"/>
                    <a:gd name="connsiteX110" fmla="*/ 107610 w 473023"/>
                    <a:gd name="connsiteY110" fmla="*/ 24177 h 90244"/>
                    <a:gd name="connsiteX111" fmla="*/ 108199 w 473023"/>
                    <a:gd name="connsiteY111" fmla="*/ 24689 h 90244"/>
                    <a:gd name="connsiteX112" fmla="*/ 108378 w 473023"/>
                    <a:gd name="connsiteY112" fmla="*/ 25380 h 90244"/>
                    <a:gd name="connsiteX113" fmla="*/ 108378 w 473023"/>
                    <a:gd name="connsiteY113" fmla="*/ 31468 h 90244"/>
                    <a:gd name="connsiteX114" fmla="*/ 116128 w 473023"/>
                    <a:gd name="connsiteY114" fmla="*/ 25098 h 90244"/>
                    <a:gd name="connsiteX115" fmla="*/ 123930 w 473023"/>
                    <a:gd name="connsiteY115" fmla="*/ 23077 h 90244"/>
                    <a:gd name="connsiteX116" fmla="*/ 131681 w 473023"/>
                    <a:gd name="connsiteY116" fmla="*/ 24638 h 90244"/>
                    <a:gd name="connsiteX117" fmla="*/ 136772 w 473023"/>
                    <a:gd name="connsiteY117" fmla="*/ 28807 h 90244"/>
                    <a:gd name="connsiteX118" fmla="*/ 139560 w 473023"/>
                    <a:gd name="connsiteY118" fmla="*/ 34921 h 90244"/>
                    <a:gd name="connsiteX119" fmla="*/ 140404 w 473023"/>
                    <a:gd name="connsiteY119" fmla="*/ 43337 h 90244"/>
                    <a:gd name="connsiteX120" fmla="*/ 178315 w 473023"/>
                    <a:gd name="connsiteY120" fmla="*/ 68046 h 90244"/>
                    <a:gd name="connsiteX121" fmla="*/ 178111 w 473023"/>
                    <a:gd name="connsiteY121" fmla="*/ 70400 h 90244"/>
                    <a:gd name="connsiteX122" fmla="*/ 177497 w 473023"/>
                    <a:gd name="connsiteY122" fmla="*/ 71679 h 90244"/>
                    <a:gd name="connsiteX123" fmla="*/ 176269 w 473023"/>
                    <a:gd name="connsiteY123" fmla="*/ 72446 h 90244"/>
                    <a:gd name="connsiteX124" fmla="*/ 174402 w 473023"/>
                    <a:gd name="connsiteY124" fmla="*/ 73034 h 90244"/>
                    <a:gd name="connsiteX125" fmla="*/ 172176 w 473023"/>
                    <a:gd name="connsiteY125" fmla="*/ 73418 h 90244"/>
                    <a:gd name="connsiteX126" fmla="*/ 169823 w 473023"/>
                    <a:gd name="connsiteY126" fmla="*/ 73572 h 90244"/>
                    <a:gd name="connsiteX127" fmla="*/ 163684 w 473023"/>
                    <a:gd name="connsiteY127" fmla="*/ 72625 h 90244"/>
                    <a:gd name="connsiteX128" fmla="*/ 159489 w 473023"/>
                    <a:gd name="connsiteY128" fmla="*/ 69760 h 90244"/>
                    <a:gd name="connsiteX129" fmla="*/ 157110 w 473023"/>
                    <a:gd name="connsiteY129" fmla="*/ 64900 h 90244"/>
                    <a:gd name="connsiteX130" fmla="*/ 156369 w 473023"/>
                    <a:gd name="connsiteY130" fmla="*/ 57968 h 90244"/>
                    <a:gd name="connsiteX131" fmla="*/ 156369 w 473023"/>
                    <a:gd name="connsiteY131" fmla="*/ 31058 h 90244"/>
                    <a:gd name="connsiteX132" fmla="*/ 149922 w 473023"/>
                    <a:gd name="connsiteY132" fmla="*/ 31058 h 90244"/>
                    <a:gd name="connsiteX133" fmla="*/ 148694 w 473023"/>
                    <a:gd name="connsiteY133" fmla="*/ 30240 h 90244"/>
                    <a:gd name="connsiteX134" fmla="*/ 148233 w 473023"/>
                    <a:gd name="connsiteY134" fmla="*/ 27580 h 90244"/>
                    <a:gd name="connsiteX135" fmla="*/ 148362 w 473023"/>
                    <a:gd name="connsiteY135" fmla="*/ 25942 h 90244"/>
                    <a:gd name="connsiteX136" fmla="*/ 148694 w 473023"/>
                    <a:gd name="connsiteY136" fmla="*/ 24842 h 90244"/>
                    <a:gd name="connsiteX137" fmla="*/ 149231 w 473023"/>
                    <a:gd name="connsiteY137" fmla="*/ 24229 h 90244"/>
                    <a:gd name="connsiteX138" fmla="*/ 149973 w 473023"/>
                    <a:gd name="connsiteY138" fmla="*/ 24050 h 90244"/>
                    <a:gd name="connsiteX139" fmla="*/ 156369 w 473023"/>
                    <a:gd name="connsiteY139" fmla="*/ 24050 h 90244"/>
                    <a:gd name="connsiteX140" fmla="*/ 156369 w 473023"/>
                    <a:gd name="connsiteY140" fmla="*/ 13101 h 90244"/>
                    <a:gd name="connsiteX141" fmla="*/ 156547 w 473023"/>
                    <a:gd name="connsiteY141" fmla="*/ 12436 h 90244"/>
                    <a:gd name="connsiteX142" fmla="*/ 157212 w 473023"/>
                    <a:gd name="connsiteY142" fmla="*/ 11899 h 90244"/>
                    <a:gd name="connsiteX143" fmla="*/ 158516 w 473023"/>
                    <a:gd name="connsiteY143" fmla="*/ 11567 h 90244"/>
                    <a:gd name="connsiteX144" fmla="*/ 160563 w 473023"/>
                    <a:gd name="connsiteY144" fmla="*/ 11464 h 90244"/>
                    <a:gd name="connsiteX145" fmla="*/ 162661 w 473023"/>
                    <a:gd name="connsiteY145" fmla="*/ 11567 h 90244"/>
                    <a:gd name="connsiteX146" fmla="*/ 163940 w 473023"/>
                    <a:gd name="connsiteY146" fmla="*/ 11899 h 90244"/>
                    <a:gd name="connsiteX147" fmla="*/ 164605 w 473023"/>
                    <a:gd name="connsiteY147" fmla="*/ 12436 h 90244"/>
                    <a:gd name="connsiteX148" fmla="*/ 164810 w 473023"/>
                    <a:gd name="connsiteY148" fmla="*/ 13101 h 90244"/>
                    <a:gd name="connsiteX149" fmla="*/ 164810 w 473023"/>
                    <a:gd name="connsiteY149" fmla="*/ 24050 h 90244"/>
                    <a:gd name="connsiteX150" fmla="*/ 176627 w 473023"/>
                    <a:gd name="connsiteY150" fmla="*/ 24050 h 90244"/>
                    <a:gd name="connsiteX151" fmla="*/ 177344 w 473023"/>
                    <a:gd name="connsiteY151" fmla="*/ 24229 h 90244"/>
                    <a:gd name="connsiteX152" fmla="*/ 177881 w 473023"/>
                    <a:gd name="connsiteY152" fmla="*/ 24842 h 90244"/>
                    <a:gd name="connsiteX153" fmla="*/ 178213 w 473023"/>
                    <a:gd name="connsiteY153" fmla="*/ 25942 h 90244"/>
                    <a:gd name="connsiteX154" fmla="*/ 178315 w 473023"/>
                    <a:gd name="connsiteY154" fmla="*/ 27580 h 90244"/>
                    <a:gd name="connsiteX155" fmla="*/ 177855 w 473023"/>
                    <a:gd name="connsiteY155" fmla="*/ 30240 h 90244"/>
                    <a:gd name="connsiteX156" fmla="*/ 176627 w 473023"/>
                    <a:gd name="connsiteY156" fmla="*/ 31058 h 90244"/>
                    <a:gd name="connsiteX157" fmla="*/ 164810 w 473023"/>
                    <a:gd name="connsiteY157" fmla="*/ 31058 h 90244"/>
                    <a:gd name="connsiteX158" fmla="*/ 164810 w 473023"/>
                    <a:gd name="connsiteY158" fmla="*/ 56740 h 90244"/>
                    <a:gd name="connsiteX159" fmla="*/ 166216 w 473023"/>
                    <a:gd name="connsiteY159" fmla="*/ 63928 h 90244"/>
                    <a:gd name="connsiteX160" fmla="*/ 171255 w 473023"/>
                    <a:gd name="connsiteY160" fmla="*/ 66358 h 90244"/>
                    <a:gd name="connsiteX161" fmla="*/ 173353 w 473023"/>
                    <a:gd name="connsiteY161" fmla="*/ 66128 h 90244"/>
                    <a:gd name="connsiteX162" fmla="*/ 174990 w 473023"/>
                    <a:gd name="connsiteY162" fmla="*/ 65642 h 90244"/>
                    <a:gd name="connsiteX163" fmla="*/ 176218 w 473023"/>
                    <a:gd name="connsiteY163" fmla="*/ 65156 h 90244"/>
                    <a:gd name="connsiteX164" fmla="*/ 177139 w 473023"/>
                    <a:gd name="connsiteY164" fmla="*/ 64926 h 90244"/>
                    <a:gd name="connsiteX165" fmla="*/ 177624 w 473023"/>
                    <a:gd name="connsiteY165" fmla="*/ 65054 h 90244"/>
                    <a:gd name="connsiteX166" fmla="*/ 177983 w 473023"/>
                    <a:gd name="connsiteY166" fmla="*/ 65540 h 90244"/>
                    <a:gd name="connsiteX167" fmla="*/ 178213 w 473023"/>
                    <a:gd name="connsiteY167" fmla="*/ 66512 h 90244"/>
                    <a:gd name="connsiteX168" fmla="*/ 178315 w 473023"/>
                    <a:gd name="connsiteY168" fmla="*/ 68046 h 90244"/>
                    <a:gd name="connsiteX169" fmla="*/ 227278 w 473023"/>
                    <a:gd name="connsiteY169" fmla="*/ 46406 h 90244"/>
                    <a:gd name="connsiteX170" fmla="*/ 226276 w 473023"/>
                    <a:gd name="connsiteY170" fmla="*/ 49245 h 90244"/>
                    <a:gd name="connsiteX171" fmla="*/ 223989 w 473023"/>
                    <a:gd name="connsiteY171" fmla="*/ 50090 h 90244"/>
                    <a:gd name="connsiteX172" fmla="*/ 193667 w 473023"/>
                    <a:gd name="connsiteY172" fmla="*/ 50090 h 90244"/>
                    <a:gd name="connsiteX173" fmla="*/ 194438 w 473023"/>
                    <a:gd name="connsiteY173" fmla="*/ 56996 h 90244"/>
                    <a:gd name="connsiteX174" fmla="*/ 197008 w 473023"/>
                    <a:gd name="connsiteY174" fmla="*/ 62265 h 90244"/>
                    <a:gd name="connsiteX175" fmla="*/ 201687 w 473023"/>
                    <a:gd name="connsiteY175" fmla="*/ 65642 h 90244"/>
                    <a:gd name="connsiteX176" fmla="*/ 208729 w 473023"/>
                    <a:gd name="connsiteY176" fmla="*/ 66819 h 90244"/>
                    <a:gd name="connsiteX177" fmla="*/ 214590 w 473023"/>
                    <a:gd name="connsiteY177" fmla="*/ 66281 h 90244"/>
                    <a:gd name="connsiteX178" fmla="*/ 219037 w 473023"/>
                    <a:gd name="connsiteY178" fmla="*/ 65079 h 90244"/>
                    <a:gd name="connsiteX179" fmla="*/ 222121 w 473023"/>
                    <a:gd name="connsiteY179" fmla="*/ 63877 h 90244"/>
                    <a:gd name="connsiteX180" fmla="*/ 223947 w 473023"/>
                    <a:gd name="connsiteY180" fmla="*/ 63340 h 90244"/>
                    <a:gd name="connsiteX181" fmla="*/ 224589 w 473023"/>
                    <a:gd name="connsiteY181" fmla="*/ 63519 h 90244"/>
                    <a:gd name="connsiteX182" fmla="*/ 225026 w 473023"/>
                    <a:gd name="connsiteY182" fmla="*/ 64056 h 90244"/>
                    <a:gd name="connsiteX183" fmla="*/ 225257 w 473023"/>
                    <a:gd name="connsiteY183" fmla="*/ 65054 h 90244"/>
                    <a:gd name="connsiteX184" fmla="*/ 225334 w 473023"/>
                    <a:gd name="connsiteY184" fmla="*/ 66614 h 90244"/>
                    <a:gd name="connsiteX185" fmla="*/ 225284 w 473023"/>
                    <a:gd name="connsiteY185" fmla="*/ 67765 h 90244"/>
                    <a:gd name="connsiteX186" fmla="*/ 225155 w 473023"/>
                    <a:gd name="connsiteY186" fmla="*/ 68635 h 90244"/>
                    <a:gd name="connsiteX187" fmla="*/ 224900 w 473023"/>
                    <a:gd name="connsiteY187" fmla="*/ 69325 h 90244"/>
                    <a:gd name="connsiteX188" fmla="*/ 224439 w 473023"/>
                    <a:gd name="connsiteY188" fmla="*/ 69914 h 90244"/>
                    <a:gd name="connsiteX189" fmla="*/ 222777 w 473023"/>
                    <a:gd name="connsiteY189" fmla="*/ 70835 h 90244"/>
                    <a:gd name="connsiteX190" fmla="*/ 219195 w 473023"/>
                    <a:gd name="connsiteY190" fmla="*/ 72088 h 90244"/>
                    <a:gd name="connsiteX191" fmla="*/ 214105 w 473023"/>
                    <a:gd name="connsiteY191" fmla="*/ 73188 h 90244"/>
                    <a:gd name="connsiteX192" fmla="*/ 207941 w 473023"/>
                    <a:gd name="connsiteY192" fmla="*/ 73674 h 90244"/>
                    <a:gd name="connsiteX193" fmla="*/ 197990 w 473023"/>
                    <a:gd name="connsiteY193" fmla="*/ 72088 h 90244"/>
                    <a:gd name="connsiteX194" fmla="*/ 190802 w 473023"/>
                    <a:gd name="connsiteY194" fmla="*/ 67381 h 90244"/>
                    <a:gd name="connsiteX195" fmla="*/ 186402 w 473023"/>
                    <a:gd name="connsiteY195" fmla="*/ 59554 h 90244"/>
                    <a:gd name="connsiteX196" fmla="*/ 184919 w 473023"/>
                    <a:gd name="connsiteY196" fmla="*/ 48606 h 90244"/>
                    <a:gd name="connsiteX197" fmla="*/ 186453 w 473023"/>
                    <a:gd name="connsiteY197" fmla="*/ 37939 h 90244"/>
                    <a:gd name="connsiteX198" fmla="*/ 190879 w 473023"/>
                    <a:gd name="connsiteY198" fmla="*/ 29907 h 90244"/>
                    <a:gd name="connsiteX199" fmla="*/ 197862 w 473023"/>
                    <a:gd name="connsiteY199" fmla="*/ 24842 h 90244"/>
                    <a:gd name="connsiteX200" fmla="*/ 207020 w 473023"/>
                    <a:gd name="connsiteY200" fmla="*/ 23077 h 90244"/>
                    <a:gd name="connsiteX201" fmla="*/ 216254 w 473023"/>
                    <a:gd name="connsiteY201" fmla="*/ 24817 h 90244"/>
                    <a:gd name="connsiteX202" fmla="*/ 222521 w 473023"/>
                    <a:gd name="connsiteY202" fmla="*/ 29498 h 90244"/>
                    <a:gd name="connsiteX203" fmla="*/ 226128 w 473023"/>
                    <a:gd name="connsiteY203" fmla="*/ 36404 h 90244"/>
                    <a:gd name="connsiteX204" fmla="*/ 227278 w 473023"/>
                    <a:gd name="connsiteY204" fmla="*/ 44871 h 90244"/>
                    <a:gd name="connsiteX205" fmla="*/ 218786 w 473023"/>
                    <a:gd name="connsiteY205" fmla="*/ 43899 h 90244"/>
                    <a:gd name="connsiteX206" fmla="*/ 215826 w 473023"/>
                    <a:gd name="connsiteY206" fmla="*/ 33463 h 90244"/>
                    <a:gd name="connsiteX207" fmla="*/ 206587 w 473023"/>
                    <a:gd name="connsiteY207" fmla="*/ 29677 h 90244"/>
                    <a:gd name="connsiteX208" fmla="*/ 201080 w 473023"/>
                    <a:gd name="connsiteY208" fmla="*/ 30854 h 90244"/>
                    <a:gd name="connsiteX209" fmla="*/ 197116 w 473023"/>
                    <a:gd name="connsiteY209" fmla="*/ 33974 h 90244"/>
                    <a:gd name="connsiteX210" fmla="*/ 194645 w 473023"/>
                    <a:gd name="connsiteY210" fmla="*/ 38502 h 90244"/>
                    <a:gd name="connsiteX211" fmla="*/ 193667 w 473023"/>
                    <a:gd name="connsiteY211" fmla="*/ 43899 h 90244"/>
                    <a:gd name="connsiteX212" fmla="*/ 279231 w 473023"/>
                    <a:gd name="connsiteY212" fmla="*/ 71423 h 90244"/>
                    <a:gd name="connsiteX213" fmla="*/ 279026 w 473023"/>
                    <a:gd name="connsiteY213" fmla="*/ 72114 h 90244"/>
                    <a:gd name="connsiteX214" fmla="*/ 278361 w 473023"/>
                    <a:gd name="connsiteY214" fmla="*/ 72600 h 90244"/>
                    <a:gd name="connsiteX215" fmla="*/ 277082 w 473023"/>
                    <a:gd name="connsiteY215" fmla="*/ 72907 h 90244"/>
                    <a:gd name="connsiteX216" fmla="*/ 275036 w 473023"/>
                    <a:gd name="connsiteY216" fmla="*/ 73009 h 90244"/>
                    <a:gd name="connsiteX217" fmla="*/ 272938 w 473023"/>
                    <a:gd name="connsiteY217" fmla="*/ 72907 h 90244"/>
                    <a:gd name="connsiteX218" fmla="*/ 271659 w 473023"/>
                    <a:gd name="connsiteY218" fmla="*/ 72600 h 90244"/>
                    <a:gd name="connsiteX219" fmla="*/ 270994 w 473023"/>
                    <a:gd name="connsiteY219" fmla="*/ 72114 h 90244"/>
                    <a:gd name="connsiteX220" fmla="*/ 270789 w 473023"/>
                    <a:gd name="connsiteY220" fmla="*/ 71423 h 90244"/>
                    <a:gd name="connsiteX221" fmla="*/ 270789 w 473023"/>
                    <a:gd name="connsiteY221" fmla="*/ 44462 h 90244"/>
                    <a:gd name="connsiteX222" fmla="*/ 270175 w 473023"/>
                    <a:gd name="connsiteY222" fmla="*/ 38118 h 90244"/>
                    <a:gd name="connsiteX223" fmla="*/ 268384 w 473023"/>
                    <a:gd name="connsiteY223" fmla="*/ 33974 h 90244"/>
                    <a:gd name="connsiteX224" fmla="*/ 265341 w 473023"/>
                    <a:gd name="connsiteY224" fmla="*/ 31314 h 90244"/>
                    <a:gd name="connsiteX225" fmla="*/ 261018 w 473023"/>
                    <a:gd name="connsiteY225" fmla="*/ 30393 h 90244"/>
                    <a:gd name="connsiteX226" fmla="*/ 254674 w 473023"/>
                    <a:gd name="connsiteY226" fmla="*/ 32644 h 90244"/>
                    <a:gd name="connsiteX227" fmla="*/ 248023 w 473023"/>
                    <a:gd name="connsiteY227" fmla="*/ 39244 h 90244"/>
                    <a:gd name="connsiteX228" fmla="*/ 248023 w 473023"/>
                    <a:gd name="connsiteY228" fmla="*/ 71423 h 90244"/>
                    <a:gd name="connsiteX229" fmla="*/ 247819 w 473023"/>
                    <a:gd name="connsiteY229" fmla="*/ 72114 h 90244"/>
                    <a:gd name="connsiteX230" fmla="*/ 247153 w 473023"/>
                    <a:gd name="connsiteY230" fmla="*/ 72600 h 90244"/>
                    <a:gd name="connsiteX231" fmla="*/ 245875 w 473023"/>
                    <a:gd name="connsiteY231" fmla="*/ 72907 h 90244"/>
                    <a:gd name="connsiteX232" fmla="*/ 243777 w 473023"/>
                    <a:gd name="connsiteY232" fmla="*/ 73009 h 90244"/>
                    <a:gd name="connsiteX233" fmla="*/ 241731 w 473023"/>
                    <a:gd name="connsiteY233" fmla="*/ 72907 h 90244"/>
                    <a:gd name="connsiteX234" fmla="*/ 240426 w 473023"/>
                    <a:gd name="connsiteY234" fmla="*/ 72600 h 90244"/>
                    <a:gd name="connsiteX235" fmla="*/ 239761 w 473023"/>
                    <a:gd name="connsiteY235" fmla="*/ 72114 h 90244"/>
                    <a:gd name="connsiteX236" fmla="*/ 239582 w 473023"/>
                    <a:gd name="connsiteY236" fmla="*/ 71423 h 90244"/>
                    <a:gd name="connsiteX237" fmla="*/ 239582 w 473023"/>
                    <a:gd name="connsiteY237" fmla="*/ 25380 h 90244"/>
                    <a:gd name="connsiteX238" fmla="*/ 239735 w 473023"/>
                    <a:gd name="connsiteY238" fmla="*/ 24689 h 90244"/>
                    <a:gd name="connsiteX239" fmla="*/ 240349 w 473023"/>
                    <a:gd name="connsiteY239" fmla="*/ 24177 h 90244"/>
                    <a:gd name="connsiteX240" fmla="*/ 241526 w 473023"/>
                    <a:gd name="connsiteY240" fmla="*/ 23870 h 90244"/>
                    <a:gd name="connsiteX241" fmla="*/ 243418 w 473023"/>
                    <a:gd name="connsiteY241" fmla="*/ 23794 h 90244"/>
                    <a:gd name="connsiteX242" fmla="*/ 245286 w 473023"/>
                    <a:gd name="connsiteY242" fmla="*/ 23870 h 90244"/>
                    <a:gd name="connsiteX243" fmla="*/ 246437 w 473023"/>
                    <a:gd name="connsiteY243" fmla="*/ 24177 h 90244"/>
                    <a:gd name="connsiteX244" fmla="*/ 247026 w 473023"/>
                    <a:gd name="connsiteY244" fmla="*/ 24689 h 90244"/>
                    <a:gd name="connsiteX245" fmla="*/ 247205 w 473023"/>
                    <a:gd name="connsiteY245" fmla="*/ 25380 h 90244"/>
                    <a:gd name="connsiteX246" fmla="*/ 247205 w 473023"/>
                    <a:gd name="connsiteY246" fmla="*/ 31468 h 90244"/>
                    <a:gd name="connsiteX247" fmla="*/ 254955 w 473023"/>
                    <a:gd name="connsiteY247" fmla="*/ 25098 h 90244"/>
                    <a:gd name="connsiteX248" fmla="*/ 262757 w 473023"/>
                    <a:gd name="connsiteY248" fmla="*/ 23077 h 90244"/>
                    <a:gd name="connsiteX249" fmla="*/ 270508 w 473023"/>
                    <a:gd name="connsiteY249" fmla="*/ 24638 h 90244"/>
                    <a:gd name="connsiteX250" fmla="*/ 275599 w 473023"/>
                    <a:gd name="connsiteY250" fmla="*/ 28807 h 90244"/>
                    <a:gd name="connsiteX251" fmla="*/ 278387 w 473023"/>
                    <a:gd name="connsiteY251" fmla="*/ 34921 h 90244"/>
                    <a:gd name="connsiteX252" fmla="*/ 279231 w 473023"/>
                    <a:gd name="connsiteY252" fmla="*/ 43337 h 90244"/>
                    <a:gd name="connsiteX253" fmla="*/ 317143 w 473023"/>
                    <a:gd name="connsiteY253" fmla="*/ 68046 h 90244"/>
                    <a:gd name="connsiteX254" fmla="*/ 316938 w 473023"/>
                    <a:gd name="connsiteY254" fmla="*/ 70400 h 90244"/>
                    <a:gd name="connsiteX255" fmla="*/ 316324 w 473023"/>
                    <a:gd name="connsiteY255" fmla="*/ 71679 h 90244"/>
                    <a:gd name="connsiteX256" fmla="*/ 315096 w 473023"/>
                    <a:gd name="connsiteY256" fmla="*/ 72446 h 90244"/>
                    <a:gd name="connsiteX257" fmla="*/ 313229 w 473023"/>
                    <a:gd name="connsiteY257" fmla="*/ 73034 h 90244"/>
                    <a:gd name="connsiteX258" fmla="*/ 311003 w 473023"/>
                    <a:gd name="connsiteY258" fmla="*/ 73418 h 90244"/>
                    <a:gd name="connsiteX259" fmla="*/ 308650 w 473023"/>
                    <a:gd name="connsiteY259" fmla="*/ 73572 h 90244"/>
                    <a:gd name="connsiteX260" fmla="*/ 302511 w 473023"/>
                    <a:gd name="connsiteY260" fmla="*/ 72625 h 90244"/>
                    <a:gd name="connsiteX261" fmla="*/ 298316 w 473023"/>
                    <a:gd name="connsiteY261" fmla="*/ 69760 h 90244"/>
                    <a:gd name="connsiteX262" fmla="*/ 295936 w 473023"/>
                    <a:gd name="connsiteY262" fmla="*/ 64900 h 90244"/>
                    <a:gd name="connsiteX263" fmla="*/ 295195 w 473023"/>
                    <a:gd name="connsiteY263" fmla="*/ 57968 h 90244"/>
                    <a:gd name="connsiteX264" fmla="*/ 295195 w 473023"/>
                    <a:gd name="connsiteY264" fmla="*/ 31058 h 90244"/>
                    <a:gd name="connsiteX265" fmla="*/ 288749 w 473023"/>
                    <a:gd name="connsiteY265" fmla="*/ 31058 h 90244"/>
                    <a:gd name="connsiteX266" fmla="*/ 287521 w 473023"/>
                    <a:gd name="connsiteY266" fmla="*/ 30240 h 90244"/>
                    <a:gd name="connsiteX267" fmla="*/ 287060 w 473023"/>
                    <a:gd name="connsiteY267" fmla="*/ 27580 h 90244"/>
                    <a:gd name="connsiteX268" fmla="*/ 287189 w 473023"/>
                    <a:gd name="connsiteY268" fmla="*/ 25942 h 90244"/>
                    <a:gd name="connsiteX269" fmla="*/ 287521 w 473023"/>
                    <a:gd name="connsiteY269" fmla="*/ 24842 h 90244"/>
                    <a:gd name="connsiteX270" fmla="*/ 288058 w 473023"/>
                    <a:gd name="connsiteY270" fmla="*/ 24229 h 90244"/>
                    <a:gd name="connsiteX271" fmla="*/ 288800 w 473023"/>
                    <a:gd name="connsiteY271" fmla="*/ 24050 h 90244"/>
                    <a:gd name="connsiteX272" fmla="*/ 295195 w 473023"/>
                    <a:gd name="connsiteY272" fmla="*/ 24050 h 90244"/>
                    <a:gd name="connsiteX273" fmla="*/ 295195 w 473023"/>
                    <a:gd name="connsiteY273" fmla="*/ 13101 h 90244"/>
                    <a:gd name="connsiteX274" fmla="*/ 295374 w 473023"/>
                    <a:gd name="connsiteY274" fmla="*/ 12436 h 90244"/>
                    <a:gd name="connsiteX275" fmla="*/ 296039 w 473023"/>
                    <a:gd name="connsiteY275" fmla="*/ 11899 h 90244"/>
                    <a:gd name="connsiteX276" fmla="*/ 297343 w 473023"/>
                    <a:gd name="connsiteY276" fmla="*/ 11567 h 90244"/>
                    <a:gd name="connsiteX277" fmla="*/ 299390 w 473023"/>
                    <a:gd name="connsiteY277" fmla="*/ 11464 h 90244"/>
                    <a:gd name="connsiteX278" fmla="*/ 301488 w 473023"/>
                    <a:gd name="connsiteY278" fmla="*/ 11567 h 90244"/>
                    <a:gd name="connsiteX279" fmla="*/ 302767 w 473023"/>
                    <a:gd name="connsiteY279" fmla="*/ 11899 h 90244"/>
                    <a:gd name="connsiteX280" fmla="*/ 303432 w 473023"/>
                    <a:gd name="connsiteY280" fmla="*/ 12436 h 90244"/>
                    <a:gd name="connsiteX281" fmla="*/ 303636 w 473023"/>
                    <a:gd name="connsiteY281" fmla="*/ 13101 h 90244"/>
                    <a:gd name="connsiteX282" fmla="*/ 303636 w 473023"/>
                    <a:gd name="connsiteY282" fmla="*/ 24050 h 90244"/>
                    <a:gd name="connsiteX283" fmla="*/ 315454 w 473023"/>
                    <a:gd name="connsiteY283" fmla="*/ 24050 h 90244"/>
                    <a:gd name="connsiteX284" fmla="*/ 316170 w 473023"/>
                    <a:gd name="connsiteY284" fmla="*/ 24229 h 90244"/>
                    <a:gd name="connsiteX285" fmla="*/ 316708 w 473023"/>
                    <a:gd name="connsiteY285" fmla="*/ 24842 h 90244"/>
                    <a:gd name="connsiteX286" fmla="*/ 317040 w 473023"/>
                    <a:gd name="connsiteY286" fmla="*/ 25942 h 90244"/>
                    <a:gd name="connsiteX287" fmla="*/ 317143 w 473023"/>
                    <a:gd name="connsiteY287" fmla="*/ 27580 h 90244"/>
                    <a:gd name="connsiteX288" fmla="*/ 316682 w 473023"/>
                    <a:gd name="connsiteY288" fmla="*/ 30240 h 90244"/>
                    <a:gd name="connsiteX289" fmla="*/ 315454 w 473023"/>
                    <a:gd name="connsiteY289" fmla="*/ 31058 h 90244"/>
                    <a:gd name="connsiteX290" fmla="*/ 303636 w 473023"/>
                    <a:gd name="connsiteY290" fmla="*/ 31058 h 90244"/>
                    <a:gd name="connsiteX291" fmla="*/ 303636 w 473023"/>
                    <a:gd name="connsiteY291" fmla="*/ 56740 h 90244"/>
                    <a:gd name="connsiteX292" fmla="*/ 305043 w 473023"/>
                    <a:gd name="connsiteY292" fmla="*/ 63928 h 90244"/>
                    <a:gd name="connsiteX293" fmla="*/ 310082 w 473023"/>
                    <a:gd name="connsiteY293" fmla="*/ 66358 h 90244"/>
                    <a:gd name="connsiteX294" fmla="*/ 312180 w 473023"/>
                    <a:gd name="connsiteY294" fmla="*/ 66128 h 90244"/>
                    <a:gd name="connsiteX295" fmla="*/ 313817 w 473023"/>
                    <a:gd name="connsiteY295" fmla="*/ 65642 h 90244"/>
                    <a:gd name="connsiteX296" fmla="*/ 315045 w 473023"/>
                    <a:gd name="connsiteY296" fmla="*/ 65156 h 90244"/>
                    <a:gd name="connsiteX297" fmla="*/ 315966 w 473023"/>
                    <a:gd name="connsiteY297" fmla="*/ 64926 h 90244"/>
                    <a:gd name="connsiteX298" fmla="*/ 316451 w 473023"/>
                    <a:gd name="connsiteY298" fmla="*/ 65054 h 90244"/>
                    <a:gd name="connsiteX299" fmla="*/ 316810 w 473023"/>
                    <a:gd name="connsiteY299" fmla="*/ 65540 h 90244"/>
                    <a:gd name="connsiteX300" fmla="*/ 317040 w 473023"/>
                    <a:gd name="connsiteY300" fmla="*/ 66512 h 90244"/>
                    <a:gd name="connsiteX301" fmla="*/ 317143 w 473023"/>
                    <a:gd name="connsiteY301" fmla="*/ 68046 h 90244"/>
                    <a:gd name="connsiteX302" fmla="*/ 356832 w 473023"/>
                    <a:gd name="connsiteY302" fmla="*/ 58889 h 90244"/>
                    <a:gd name="connsiteX303" fmla="*/ 355527 w 473023"/>
                    <a:gd name="connsiteY303" fmla="*/ 65182 h 90244"/>
                    <a:gd name="connsiteX304" fmla="*/ 351818 w 473023"/>
                    <a:gd name="connsiteY304" fmla="*/ 69837 h 90244"/>
                    <a:gd name="connsiteX305" fmla="*/ 346088 w 473023"/>
                    <a:gd name="connsiteY305" fmla="*/ 72702 h 90244"/>
                    <a:gd name="connsiteX306" fmla="*/ 338772 w 473023"/>
                    <a:gd name="connsiteY306" fmla="*/ 73674 h 90244"/>
                    <a:gd name="connsiteX307" fmla="*/ 334091 w 473023"/>
                    <a:gd name="connsiteY307" fmla="*/ 73290 h 90244"/>
                    <a:gd name="connsiteX308" fmla="*/ 330101 w 473023"/>
                    <a:gd name="connsiteY308" fmla="*/ 72318 h 90244"/>
                    <a:gd name="connsiteX309" fmla="*/ 327108 w 473023"/>
                    <a:gd name="connsiteY309" fmla="*/ 71090 h 90244"/>
                    <a:gd name="connsiteX310" fmla="*/ 325317 w 473023"/>
                    <a:gd name="connsiteY310" fmla="*/ 69939 h 90244"/>
                    <a:gd name="connsiteX311" fmla="*/ 324498 w 473023"/>
                    <a:gd name="connsiteY311" fmla="*/ 68507 h 90244"/>
                    <a:gd name="connsiteX312" fmla="*/ 324243 w 473023"/>
                    <a:gd name="connsiteY312" fmla="*/ 66000 h 90244"/>
                    <a:gd name="connsiteX313" fmla="*/ 324345 w 473023"/>
                    <a:gd name="connsiteY313" fmla="*/ 64363 h 90244"/>
                    <a:gd name="connsiteX314" fmla="*/ 324601 w 473023"/>
                    <a:gd name="connsiteY314" fmla="*/ 63289 h 90244"/>
                    <a:gd name="connsiteX315" fmla="*/ 325035 w 473023"/>
                    <a:gd name="connsiteY315" fmla="*/ 62700 h 90244"/>
                    <a:gd name="connsiteX316" fmla="*/ 325675 w 473023"/>
                    <a:gd name="connsiteY316" fmla="*/ 62521 h 90244"/>
                    <a:gd name="connsiteX317" fmla="*/ 327337 w 473023"/>
                    <a:gd name="connsiteY317" fmla="*/ 63212 h 90244"/>
                    <a:gd name="connsiteX318" fmla="*/ 330049 w 473023"/>
                    <a:gd name="connsiteY318" fmla="*/ 64721 h 90244"/>
                    <a:gd name="connsiteX319" fmla="*/ 333861 w 473023"/>
                    <a:gd name="connsiteY319" fmla="*/ 66230 h 90244"/>
                    <a:gd name="connsiteX320" fmla="*/ 338926 w 473023"/>
                    <a:gd name="connsiteY320" fmla="*/ 66921 h 90244"/>
                    <a:gd name="connsiteX321" fmla="*/ 342814 w 473023"/>
                    <a:gd name="connsiteY321" fmla="*/ 66461 h 90244"/>
                    <a:gd name="connsiteX322" fmla="*/ 345832 w 473023"/>
                    <a:gd name="connsiteY322" fmla="*/ 65105 h 90244"/>
                    <a:gd name="connsiteX323" fmla="*/ 347802 w 473023"/>
                    <a:gd name="connsiteY323" fmla="*/ 62828 h 90244"/>
                    <a:gd name="connsiteX324" fmla="*/ 348493 w 473023"/>
                    <a:gd name="connsiteY324" fmla="*/ 59554 h 90244"/>
                    <a:gd name="connsiteX325" fmla="*/ 347495 w 473023"/>
                    <a:gd name="connsiteY325" fmla="*/ 56280 h 90244"/>
                    <a:gd name="connsiteX326" fmla="*/ 344860 w 473023"/>
                    <a:gd name="connsiteY326" fmla="*/ 53927 h 90244"/>
                    <a:gd name="connsiteX327" fmla="*/ 341176 w 473023"/>
                    <a:gd name="connsiteY327" fmla="*/ 52110 h 90244"/>
                    <a:gd name="connsiteX328" fmla="*/ 336956 w 473023"/>
                    <a:gd name="connsiteY328" fmla="*/ 50448 h 90244"/>
                    <a:gd name="connsiteX329" fmla="*/ 332710 w 473023"/>
                    <a:gd name="connsiteY329" fmla="*/ 48478 h 90244"/>
                    <a:gd name="connsiteX330" fmla="*/ 329001 w 473023"/>
                    <a:gd name="connsiteY330" fmla="*/ 45792 h 90244"/>
                    <a:gd name="connsiteX331" fmla="*/ 326366 w 473023"/>
                    <a:gd name="connsiteY331" fmla="*/ 42006 h 90244"/>
                    <a:gd name="connsiteX332" fmla="*/ 325369 w 473023"/>
                    <a:gd name="connsiteY332" fmla="*/ 36737 h 90244"/>
                    <a:gd name="connsiteX333" fmla="*/ 326417 w 473023"/>
                    <a:gd name="connsiteY333" fmla="*/ 31544 h 90244"/>
                    <a:gd name="connsiteX334" fmla="*/ 329563 w 473023"/>
                    <a:gd name="connsiteY334" fmla="*/ 27196 h 90244"/>
                    <a:gd name="connsiteX335" fmla="*/ 334807 w 473023"/>
                    <a:gd name="connsiteY335" fmla="*/ 24203 h 90244"/>
                    <a:gd name="connsiteX336" fmla="*/ 342149 w 473023"/>
                    <a:gd name="connsiteY336" fmla="*/ 23077 h 90244"/>
                    <a:gd name="connsiteX337" fmla="*/ 345832 w 473023"/>
                    <a:gd name="connsiteY337" fmla="*/ 23384 h 90244"/>
                    <a:gd name="connsiteX338" fmla="*/ 349157 w 473023"/>
                    <a:gd name="connsiteY338" fmla="*/ 24152 h 90244"/>
                    <a:gd name="connsiteX339" fmla="*/ 351690 w 473023"/>
                    <a:gd name="connsiteY339" fmla="*/ 25149 h 90244"/>
                    <a:gd name="connsiteX340" fmla="*/ 353276 w 473023"/>
                    <a:gd name="connsiteY340" fmla="*/ 26096 h 90244"/>
                    <a:gd name="connsiteX341" fmla="*/ 353992 w 473023"/>
                    <a:gd name="connsiteY341" fmla="*/ 26812 h 90244"/>
                    <a:gd name="connsiteX342" fmla="*/ 354248 w 473023"/>
                    <a:gd name="connsiteY342" fmla="*/ 27503 h 90244"/>
                    <a:gd name="connsiteX343" fmla="*/ 354402 w 473023"/>
                    <a:gd name="connsiteY343" fmla="*/ 28449 h 90244"/>
                    <a:gd name="connsiteX344" fmla="*/ 354478 w 473023"/>
                    <a:gd name="connsiteY344" fmla="*/ 29830 h 90244"/>
                    <a:gd name="connsiteX345" fmla="*/ 354402 w 473023"/>
                    <a:gd name="connsiteY345" fmla="*/ 31340 h 90244"/>
                    <a:gd name="connsiteX346" fmla="*/ 354146 w 473023"/>
                    <a:gd name="connsiteY346" fmla="*/ 32388 h 90244"/>
                    <a:gd name="connsiteX347" fmla="*/ 353710 w 473023"/>
                    <a:gd name="connsiteY347" fmla="*/ 32977 h 90244"/>
                    <a:gd name="connsiteX348" fmla="*/ 353148 w 473023"/>
                    <a:gd name="connsiteY348" fmla="*/ 33156 h 90244"/>
                    <a:gd name="connsiteX349" fmla="*/ 351818 w 473023"/>
                    <a:gd name="connsiteY349" fmla="*/ 32593 h 90244"/>
                    <a:gd name="connsiteX350" fmla="*/ 349567 w 473023"/>
                    <a:gd name="connsiteY350" fmla="*/ 31391 h 90244"/>
                    <a:gd name="connsiteX351" fmla="*/ 346318 w 473023"/>
                    <a:gd name="connsiteY351" fmla="*/ 30189 h 90244"/>
                    <a:gd name="connsiteX352" fmla="*/ 342046 w 473023"/>
                    <a:gd name="connsiteY352" fmla="*/ 29626 h 90244"/>
                    <a:gd name="connsiteX353" fmla="*/ 338261 w 473023"/>
                    <a:gd name="connsiteY353" fmla="*/ 30112 h 90244"/>
                    <a:gd name="connsiteX354" fmla="*/ 335575 w 473023"/>
                    <a:gd name="connsiteY354" fmla="*/ 31493 h 90244"/>
                    <a:gd name="connsiteX355" fmla="*/ 333989 w 473023"/>
                    <a:gd name="connsiteY355" fmla="*/ 33616 h 90244"/>
                    <a:gd name="connsiteX356" fmla="*/ 333452 w 473023"/>
                    <a:gd name="connsiteY356" fmla="*/ 36277 h 90244"/>
                    <a:gd name="connsiteX357" fmla="*/ 334475 w 473023"/>
                    <a:gd name="connsiteY357" fmla="*/ 39628 h 90244"/>
                    <a:gd name="connsiteX358" fmla="*/ 337135 w 473023"/>
                    <a:gd name="connsiteY358" fmla="*/ 42006 h 90244"/>
                    <a:gd name="connsiteX359" fmla="*/ 340870 w 473023"/>
                    <a:gd name="connsiteY359" fmla="*/ 43848 h 90244"/>
                    <a:gd name="connsiteX360" fmla="*/ 345142 w 473023"/>
                    <a:gd name="connsiteY360" fmla="*/ 45536 h 90244"/>
                    <a:gd name="connsiteX361" fmla="*/ 349439 w 473023"/>
                    <a:gd name="connsiteY361" fmla="*/ 47480 h 90244"/>
                    <a:gd name="connsiteX362" fmla="*/ 353199 w 473023"/>
                    <a:gd name="connsiteY362" fmla="*/ 50090 h 90244"/>
                    <a:gd name="connsiteX363" fmla="*/ 355833 w 473023"/>
                    <a:gd name="connsiteY363" fmla="*/ 53773 h 90244"/>
                    <a:gd name="connsiteX364" fmla="*/ 356832 w 473023"/>
                    <a:gd name="connsiteY364" fmla="*/ 58889 h 90244"/>
                    <a:gd name="connsiteX365" fmla="*/ 409915 w 473023"/>
                    <a:gd name="connsiteY365" fmla="*/ 2204 h 90244"/>
                    <a:gd name="connsiteX366" fmla="*/ 402675 w 473023"/>
                    <a:gd name="connsiteY366" fmla="*/ 23308 h 90244"/>
                    <a:gd name="connsiteX367" fmla="*/ 400297 w 473023"/>
                    <a:gd name="connsiteY367" fmla="*/ 45076 h 90244"/>
                    <a:gd name="connsiteX368" fmla="*/ 402727 w 473023"/>
                    <a:gd name="connsiteY368" fmla="*/ 66870 h 90244"/>
                    <a:gd name="connsiteX369" fmla="*/ 409813 w 473023"/>
                    <a:gd name="connsiteY369" fmla="*/ 88050 h 90244"/>
                    <a:gd name="connsiteX370" fmla="*/ 410095 w 473023"/>
                    <a:gd name="connsiteY370" fmla="*/ 89099 h 90244"/>
                    <a:gd name="connsiteX371" fmla="*/ 409761 w 473023"/>
                    <a:gd name="connsiteY371" fmla="*/ 89815 h 90244"/>
                    <a:gd name="connsiteX372" fmla="*/ 408662 w 473023"/>
                    <a:gd name="connsiteY372" fmla="*/ 90224 h 90244"/>
                    <a:gd name="connsiteX373" fmla="*/ 406641 w 473023"/>
                    <a:gd name="connsiteY373" fmla="*/ 90352 h 90244"/>
                    <a:gd name="connsiteX374" fmla="*/ 405055 w 473023"/>
                    <a:gd name="connsiteY374" fmla="*/ 90301 h 90244"/>
                    <a:gd name="connsiteX375" fmla="*/ 403904 w 473023"/>
                    <a:gd name="connsiteY375" fmla="*/ 90096 h 90244"/>
                    <a:gd name="connsiteX376" fmla="*/ 403111 w 473023"/>
                    <a:gd name="connsiteY376" fmla="*/ 89738 h 90244"/>
                    <a:gd name="connsiteX377" fmla="*/ 402651 w 473023"/>
                    <a:gd name="connsiteY377" fmla="*/ 89277 h 90244"/>
                    <a:gd name="connsiteX378" fmla="*/ 397790 w 473023"/>
                    <a:gd name="connsiteY378" fmla="*/ 78713 h 90244"/>
                    <a:gd name="connsiteX379" fmla="*/ 394260 w 473023"/>
                    <a:gd name="connsiteY379" fmla="*/ 67842 h 90244"/>
                    <a:gd name="connsiteX380" fmla="*/ 392111 w 473023"/>
                    <a:gd name="connsiteY380" fmla="*/ 56663 h 90244"/>
                    <a:gd name="connsiteX381" fmla="*/ 391395 w 473023"/>
                    <a:gd name="connsiteY381" fmla="*/ 45229 h 90244"/>
                    <a:gd name="connsiteX382" fmla="*/ 392188 w 473023"/>
                    <a:gd name="connsiteY382" fmla="*/ 33821 h 90244"/>
                    <a:gd name="connsiteX383" fmla="*/ 394439 w 473023"/>
                    <a:gd name="connsiteY383" fmla="*/ 22643 h 90244"/>
                    <a:gd name="connsiteX384" fmla="*/ 397995 w 473023"/>
                    <a:gd name="connsiteY384" fmla="*/ 11720 h 90244"/>
                    <a:gd name="connsiteX385" fmla="*/ 402701 w 473023"/>
                    <a:gd name="connsiteY385" fmla="*/ 1079 h 90244"/>
                    <a:gd name="connsiteX386" fmla="*/ 402983 w 473023"/>
                    <a:gd name="connsiteY386" fmla="*/ 721 h 90244"/>
                    <a:gd name="connsiteX387" fmla="*/ 403622 w 473023"/>
                    <a:gd name="connsiteY387" fmla="*/ 414 h 90244"/>
                    <a:gd name="connsiteX388" fmla="*/ 404748 w 473023"/>
                    <a:gd name="connsiteY388" fmla="*/ 184 h 90244"/>
                    <a:gd name="connsiteX389" fmla="*/ 406589 w 473023"/>
                    <a:gd name="connsiteY389" fmla="*/ 107 h 90244"/>
                    <a:gd name="connsiteX390" fmla="*/ 408483 w 473023"/>
                    <a:gd name="connsiteY390" fmla="*/ 260 h 90244"/>
                    <a:gd name="connsiteX391" fmla="*/ 409608 w 473023"/>
                    <a:gd name="connsiteY391" fmla="*/ 670 h 90244"/>
                    <a:gd name="connsiteX392" fmla="*/ 410069 w 473023"/>
                    <a:gd name="connsiteY392" fmla="*/ 1335 h 90244"/>
                    <a:gd name="connsiteX393" fmla="*/ 409915 w 473023"/>
                    <a:gd name="connsiteY393" fmla="*/ 2204 h 90244"/>
                    <a:gd name="connsiteX394" fmla="*/ 432610 w 473023"/>
                    <a:gd name="connsiteY394" fmla="*/ 71423 h 90244"/>
                    <a:gd name="connsiteX395" fmla="*/ 432405 w 473023"/>
                    <a:gd name="connsiteY395" fmla="*/ 72114 h 90244"/>
                    <a:gd name="connsiteX396" fmla="*/ 431740 w 473023"/>
                    <a:gd name="connsiteY396" fmla="*/ 72600 h 90244"/>
                    <a:gd name="connsiteX397" fmla="*/ 430461 w 473023"/>
                    <a:gd name="connsiteY397" fmla="*/ 72907 h 90244"/>
                    <a:gd name="connsiteX398" fmla="*/ 428363 w 473023"/>
                    <a:gd name="connsiteY398" fmla="*/ 73009 h 90244"/>
                    <a:gd name="connsiteX399" fmla="*/ 426317 w 473023"/>
                    <a:gd name="connsiteY399" fmla="*/ 72907 h 90244"/>
                    <a:gd name="connsiteX400" fmla="*/ 425013 w 473023"/>
                    <a:gd name="connsiteY400" fmla="*/ 72600 h 90244"/>
                    <a:gd name="connsiteX401" fmla="*/ 424348 w 473023"/>
                    <a:gd name="connsiteY401" fmla="*/ 72114 h 90244"/>
                    <a:gd name="connsiteX402" fmla="*/ 424169 w 473023"/>
                    <a:gd name="connsiteY402" fmla="*/ 71423 h 90244"/>
                    <a:gd name="connsiteX403" fmla="*/ 424169 w 473023"/>
                    <a:gd name="connsiteY403" fmla="*/ 25380 h 90244"/>
                    <a:gd name="connsiteX404" fmla="*/ 424348 w 473023"/>
                    <a:gd name="connsiteY404" fmla="*/ 24715 h 90244"/>
                    <a:gd name="connsiteX405" fmla="*/ 425013 w 473023"/>
                    <a:gd name="connsiteY405" fmla="*/ 24203 h 90244"/>
                    <a:gd name="connsiteX406" fmla="*/ 426317 w 473023"/>
                    <a:gd name="connsiteY406" fmla="*/ 23896 h 90244"/>
                    <a:gd name="connsiteX407" fmla="*/ 428363 w 473023"/>
                    <a:gd name="connsiteY407" fmla="*/ 23794 h 90244"/>
                    <a:gd name="connsiteX408" fmla="*/ 430461 w 473023"/>
                    <a:gd name="connsiteY408" fmla="*/ 23896 h 90244"/>
                    <a:gd name="connsiteX409" fmla="*/ 431740 w 473023"/>
                    <a:gd name="connsiteY409" fmla="*/ 24203 h 90244"/>
                    <a:gd name="connsiteX410" fmla="*/ 432405 w 473023"/>
                    <a:gd name="connsiteY410" fmla="*/ 24715 h 90244"/>
                    <a:gd name="connsiteX411" fmla="*/ 432610 w 473023"/>
                    <a:gd name="connsiteY411" fmla="*/ 25380 h 90244"/>
                    <a:gd name="connsiteX412" fmla="*/ 433582 w 473023"/>
                    <a:gd name="connsiteY412" fmla="*/ 9827 h 90244"/>
                    <a:gd name="connsiteX413" fmla="*/ 432456 w 473023"/>
                    <a:gd name="connsiteY413" fmla="*/ 13869 h 90244"/>
                    <a:gd name="connsiteX414" fmla="*/ 428312 w 473023"/>
                    <a:gd name="connsiteY414" fmla="*/ 14943 h 90244"/>
                    <a:gd name="connsiteX415" fmla="*/ 424245 w 473023"/>
                    <a:gd name="connsiteY415" fmla="*/ 13894 h 90244"/>
                    <a:gd name="connsiteX416" fmla="*/ 423146 w 473023"/>
                    <a:gd name="connsiteY416" fmla="*/ 9930 h 90244"/>
                    <a:gd name="connsiteX417" fmla="*/ 424271 w 473023"/>
                    <a:gd name="connsiteY417" fmla="*/ 5888 h 90244"/>
                    <a:gd name="connsiteX418" fmla="*/ 428415 w 473023"/>
                    <a:gd name="connsiteY418" fmla="*/ 4814 h 90244"/>
                    <a:gd name="connsiteX419" fmla="*/ 432482 w 473023"/>
                    <a:gd name="connsiteY419" fmla="*/ 5862 h 90244"/>
                    <a:gd name="connsiteX420" fmla="*/ 433582 w 473023"/>
                    <a:gd name="connsiteY420" fmla="*/ 9827 h 90244"/>
                    <a:gd name="connsiteX421" fmla="*/ 473202 w 473023"/>
                    <a:gd name="connsiteY421" fmla="*/ 6451 h 90244"/>
                    <a:gd name="connsiteX422" fmla="*/ 473100 w 473023"/>
                    <a:gd name="connsiteY422" fmla="*/ 8011 h 90244"/>
                    <a:gd name="connsiteX423" fmla="*/ 472870 w 473023"/>
                    <a:gd name="connsiteY423" fmla="*/ 8958 h 90244"/>
                    <a:gd name="connsiteX424" fmla="*/ 472538 w 473023"/>
                    <a:gd name="connsiteY424" fmla="*/ 9444 h 90244"/>
                    <a:gd name="connsiteX425" fmla="*/ 472026 w 473023"/>
                    <a:gd name="connsiteY425" fmla="*/ 9571 h 90244"/>
                    <a:gd name="connsiteX426" fmla="*/ 471131 w 473023"/>
                    <a:gd name="connsiteY426" fmla="*/ 9341 h 90244"/>
                    <a:gd name="connsiteX427" fmla="*/ 469826 w 473023"/>
                    <a:gd name="connsiteY427" fmla="*/ 8830 h 90244"/>
                    <a:gd name="connsiteX428" fmla="*/ 468010 w 473023"/>
                    <a:gd name="connsiteY428" fmla="*/ 8318 h 90244"/>
                    <a:gd name="connsiteX429" fmla="*/ 465580 w 473023"/>
                    <a:gd name="connsiteY429" fmla="*/ 8088 h 90244"/>
                    <a:gd name="connsiteX430" fmla="*/ 462357 w 473023"/>
                    <a:gd name="connsiteY430" fmla="*/ 8702 h 90244"/>
                    <a:gd name="connsiteX431" fmla="*/ 460208 w 473023"/>
                    <a:gd name="connsiteY431" fmla="*/ 10620 h 90244"/>
                    <a:gd name="connsiteX432" fmla="*/ 459031 w 473023"/>
                    <a:gd name="connsiteY432" fmla="*/ 13997 h 90244"/>
                    <a:gd name="connsiteX433" fmla="*/ 458673 w 473023"/>
                    <a:gd name="connsiteY433" fmla="*/ 19036 h 90244"/>
                    <a:gd name="connsiteX434" fmla="*/ 458673 w 473023"/>
                    <a:gd name="connsiteY434" fmla="*/ 24050 h 90244"/>
                    <a:gd name="connsiteX435" fmla="*/ 468956 w 473023"/>
                    <a:gd name="connsiteY435" fmla="*/ 24050 h 90244"/>
                    <a:gd name="connsiteX436" fmla="*/ 469647 w 473023"/>
                    <a:gd name="connsiteY436" fmla="*/ 24229 h 90244"/>
                    <a:gd name="connsiteX437" fmla="*/ 470158 w 473023"/>
                    <a:gd name="connsiteY437" fmla="*/ 24842 h 90244"/>
                    <a:gd name="connsiteX438" fmla="*/ 470516 w 473023"/>
                    <a:gd name="connsiteY438" fmla="*/ 25942 h 90244"/>
                    <a:gd name="connsiteX439" fmla="*/ 470645 w 473023"/>
                    <a:gd name="connsiteY439" fmla="*/ 27580 h 90244"/>
                    <a:gd name="connsiteX440" fmla="*/ 470184 w 473023"/>
                    <a:gd name="connsiteY440" fmla="*/ 30240 h 90244"/>
                    <a:gd name="connsiteX441" fmla="*/ 468956 w 473023"/>
                    <a:gd name="connsiteY441" fmla="*/ 31058 h 90244"/>
                    <a:gd name="connsiteX442" fmla="*/ 458673 w 473023"/>
                    <a:gd name="connsiteY442" fmla="*/ 31058 h 90244"/>
                    <a:gd name="connsiteX443" fmla="*/ 458673 w 473023"/>
                    <a:gd name="connsiteY443" fmla="*/ 71423 h 90244"/>
                    <a:gd name="connsiteX444" fmla="*/ 458469 w 473023"/>
                    <a:gd name="connsiteY444" fmla="*/ 72114 h 90244"/>
                    <a:gd name="connsiteX445" fmla="*/ 457778 w 473023"/>
                    <a:gd name="connsiteY445" fmla="*/ 72600 h 90244"/>
                    <a:gd name="connsiteX446" fmla="*/ 456474 w 473023"/>
                    <a:gd name="connsiteY446" fmla="*/ 72907 h 90244"/>
                    <a:gd name="connsiteX447" fmla="*/ 454427 w 473023"/>
                    <a:gd name="connsiteY447" fmla="*/ 73009 h 90244"/>
                    <a:gd name="connsiteX448" fmla="*/ 452381 w 473023"/>
                    <a:gd name="connsiteY448" fmla="*/ 72907 h 90244"/>
                    <a:gd name="connsiteX449" fmla="*/ 451076 w 473023"/>
                    <a:gd name="connsiteY449" fmla="*/ 72600 h 90244"/>
                    <a:gd name="connsiteX450" fmla="*/ 450385 w 473023"/>
                    <a:gd name="connsiteY450" fmla="*/ 72114 h 90244"/>
                    <a:gd name="connsiteX451" fmla="*/ 450180 w 473023"/>
                    <a:gd name="connsiteY451" fmla="*/ 71423 h 90244"/>
                    <a:gd name="connsiteX452" fmla="*/ 450180 w 473023"/>
                    <a:gd name="connsiteY452" fmla="*/ 31058 h 90244"/>
                    <a:gd name="connsiteX453" fmla="*/ 443683 w 473023"/>
                    <a:gd name="connsiteY453" fmla="*/ 31058 h 90244"/>
                    <a:gd name="connsiteX454" fmla="*/ 442456 w 473023"/>
                    <a:gd name="connsiteY454" fmla="*/ 30240 h 90244"/>
                    <a:gd name="connsiteX455" fmla="*/ 442046 w 473023"/>
                    <a:gd name="connsiteY455" fmla="*/ 27580 h 90244"/>
                    <a:gd name="connsiteX456" fmla="*/ 442149 w 473023"/>
                    <a:gd name="connsiteY456" fmla="*/ 25942 h 90244"/>
                    <a:gd name="connsiteX457" fmla="*/ 442456 w 473023"/>
                    <a:gd name="connsiteY457" fmla="*/ 24842 h 90244"/>
                    <a:gd name="connsiteX458" fmla="*/ 442967 w 473023"/>
                    <a:gd name="connsiteY458" fmla="*/ 24229 h 90244"/>
                    <a:gd name="connsiteX459" fmla="*/ 443683 w 473023"/>
                    <a:gd name="connsiteY459" fmla="*/ 24050 h 90244"/>
                    <a:gd name="connsiteX460" fmla="*/ 450180 w 473023"/>
                    <a:gd name="connsiteY460" fmla="*/ 24050 h 90244"/>
                    <a:gd name="connsiteX461" fmla="*/ 450180 w 473023"/>
                    <a:gd name="connsiteY461" fmla="*/ 19292 h 90244"/>
                    <a:gd name="connsiteX462" fmla="*/ 451076 w 473023"/>
                    <a:gd name="connsiteY462" fmla="*/ 11030 h 90244"/>
                    <a:gd name="connsiteX463" fmla="*/ 453813 w 473023"/>
                    <a:gd name="connsiteY463" fmla="*/ 5376 h 90244"/>
                    <a:gd name="connsiteX464" fmla="*/ 458443 w 473023"/>
                    <a:gd name="connsiteY464" fmla="*/ 2128 h 90244"/>
                    <a:gd name="connsiteX465" fmla="*/ 465018 w 473023"/>
                    <a:gd name="connsiteY465" fmla="*/ 1079 h 90244"/>
                    <a:gd name="connsiteX466" fmla="*/ 468496 w 473023"/>
                    <a:gd name="connsiteY466" fmla="*/ 1412 h 90244"/>
                    <a:gd name="connsiteX467" fmla="*/ 471105 w 473023"/>
                    <a:gd name="connsiteY467" fmla="*/ 2128 h 90244"/>
                    <a:gd name="connsiteX468" fmla="*/ 472333 w 473023"/>
                    <a:gd name="connsiteY468" fmla="*/ 2818 h 90244"/>
                    <a:gd name="connsiteX469" fmla="*/ 472844 w 473023"/>
                    <a:gd name="connsiteY469" fmla="*/ 3611 h 90244"/>
                    <a:gd name="connsiteX470" fmla="*/ 473126 w 473023"/>
                    <a:gd name="connsiteY470" fmla="*/ 4788 h 90244"/>
                    <a:gd name="connsiteX471" fmla="*/ 473202 w 473023"/>
                    <a:gd name="connsiteY471" fmla="*/ 6451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473023" h="90244">
                      <a:moveTo>
                        <a:pt x="36502" y="64414"/>
                      </a:moveTo>
                      <a:cubicBezTo>
                        <a:pt x="36502" y="64994"/>
                        <a:pt x="36485" y="65497"/>
                        <a:pt x="36451" y="65923"/>
                      </a:cubicBezTo>
                      <a:cubicBezTo>
                        <a:pt x="36417" y="66350"/>
                        <a:pt x="36357" y="66708"/>
                        <a:pt x="36272" y="66998"/>
                      </a:cubicBezTo>
                      <a:cubicBezTo>
                        <a:pt x="36186" y="67288"/>
                        <a:pt x="36084" y="67543"/>
                        <a:pt x="35965" y="67765"/>
                      </a:cubicBezTo>
                      <a:cubicBezTo>
                        <a:pt x="35845" y="67987"/>
                        <a:pt x="35572" y="68311"/>
                        <a:pt x="35146" y="68737"/>
                      </a:cubicBezTo>
                      <a:cubicBezTo>
                        <a:pt x="34720" y="69163"/>
                        <a:pt x="33995" y="69692"/>
                        <a:pt x="32972" y="70323"/>
                      </a:cubicBezTo>
                      <a:cubicBezTo>
                        <a:pt x="31949" y="70954"/>
                        <a:pt x="30798" y="71517"/>
                        <a:pt x="29519" y="72011"/>
                      </a:cubicBezTo>
                      <a:cubicBezTo>
                        <a:pt x="28240" y="72506"/>
                        <a:pt x="26850" y="72907"/>
                        <a:pt x="25349" y="73214"/>
                      </a:cubicBezTo>
                      <a:cubicBezTo>
                        <a:pt x="23848" y="73520"/>
                        <a:pt x="22297" y="73674"/>
                        <a:pt x="20694" y="73674"/>
                      </a:cubicBezTo>
                      <a:cubicBezTo>
                        <a:pt x="17385" y="73674"/>
                        <a:pt x="14452" y="73128"/>
                        <a:pt x="11894" y="72037"/>
                      </a:cubicBezTo>
                      <a:cubicBezTo>
                        <a:pt x="9336" y="70945"/>
                        <a:pt x="7196" y="69351"/>
                        <a:pt x="5474" y="67253"/>
                      </a:cubicBezTo>
                      <a:cubicBezTo>
                        <a:pt x="3751" y="65156"/>
                        <a:pt x="2438" y="62581"/>
                        <a:pt x="1534" y="59528"/>
                      </a:cubicBezTo>
                      <a:cubicBezTo>
                        <a:pt x="630" y="56476"/>
                        <a:pt x="178" y="52954"/>
                        <a:pt x="178" y="48964"/>
                      </a:cubicBezTo>
                      <a:cubicBezTo>
                        <a:pt x="178" y="44428"/>
                        <a:pt x="733" y="40531"/>
                        <a:pt x="1841" y="37274"/>
                      </a:cubicBezTo>
                      <a:cubicBezTo>
                        <a:pt x="2950" y="34017"/>
                        <a:pt x="4467" y="31348"/>
                        <a:pt x="6394" y="29268"/>
                      </a:cubicBezTo>
                      <a:cubicBezTo>
                        <a:pt x="8321" y="27187"/>
                        <a:pt x="10590" y="25644"/>
                        <a:pt x="13199" y="24638"/>
                      </a:cubicBezTo>
                      <a:cubicBezTo>
                        <a:pt x="15808" y="23632"/>
                        <a:pt x="18630" y="23129"/>
                        <a:pt x="21666" y="23129"/>
                      </a:cubicBezTo>
                      <a:cubicBezTo>
                        <a:pt x="23132" y="23129"/>
                        <a:pt x="24556" y="23265"/>
                        <a:pt x="25937" y="23538"/>
                      </a:cubicBezTo>
                      <a:cubicBezTo>
                        <a:pt x="27319" y="23811"/>
                        <a:pt x="28589" y="24169"/>
                        <a:pt x="29749" y="24612"/>
                      </a:cubicBezTo>
                      <a:cubicBezTo>
                        <a:pt x="30908" y="25056"/>
                        <a:pt x="31940" y="25567"/>
                        <a:pt x="32844" y="26147"/>
                      </a:cubicBezTo>
                      <a:cubicBezTo>
                        <a:pt x="33748" y="26727"/>
                        <a:pt x="34404" y="27221"/>
                        <a:pt x="34814" y="27631"/>
                      </a:cubicBezTo>
                      <a:cubicBezTo>
                        <a:pt x="35223" y="28040"/>
                        <a:pt x="35504" y="28364"/>
                        <a:pt x="35658" y="28603"/>
                      </a:cubicBezTo>
                      <a:cubicBezTo>
                        <a:pt x="35811" y="28841"/>
                        <a:pt x="35939" y="29123"/>
                        <a:pt x="36041" y="29447"/>
                      </a:cubicBezTo>
                      <a:cubicBezTo>
                        <a:pt x="36144" y="29771"/>
                        <a:pt x="36212" y="30137"/>
                        <a:pt x="36246" y="30547"/>
                      </a:cubicBezTo>
                      <a:cubicBezTo>
                        <a:pt x="36280" y="30956"/>
                        <a:pt x="36297" y="31468"/>
                        <a:pt x="36297" y="32081"/>
                      </a:cubicBezTo>
                      <a:cubicBezTo>
                        <a:pt x="36297" y="33412"/>
                        <a:pt x="36144" y="34341"/>
                        <a:pt x="35837" y="34870"/>
                      </a:cubicBezTo>
                      <a:cubicBezTo>
                        <a:pt x="35530" y="35398"/>
                        <a:pt x="35155" y="35663"/>
                        <a:pt x="34711" y="35663"/>
                      </a:cubicBezTo>
                      <a:cubicBezTo>
                        <a:pt x="34200" y="35663"/>
                        <a:pt x="33611" y="35381"/>
                        <a:pt x="32946" y="34819"/>
                      </a:cubicBezTo>
                      <a:cubicBezTo>
                        <a:pt x="32281" y="34256"/>
                        <a:pt x="31437" y="33633"/>
                        <a:pt x="30414" y="32951"/>
                      </a:cubicBezTo>
                      <a:cubicBezTo>
                        <a:pt x="29391" y="32269"/>
                        <a:pt x="28154" y="31647"/>
                        <a:pt x="26705" y="31084"/>
                      </a:cubicBezTo>
                      <a:cubicBezTo>
                        <a:pt x="25255" y="30521"/>
                        <a:pt x="23541" y="30240"/>
                        <a:pt x="21563" y="30240"/>
                      </a:cubicBezTo>
                      <a:cubicBezTo>
                        <a:pt x="17505" y="30240"/>
                        <a:pt x="14392" y="31800"/>
                        <a:pt x="12227" y="34921"/>
                      </a:cubicBezTo>
                      <a:cubicBezTo>
                        <a:pt x="10061" y="38042"/>
                        <a:pt x="8978" y="42569"/>
                        <a:pt x="8978" y="48504"/>
                      </a:cubicBezTo>
                      <a:cubicBezTo>
                        <a:pt x="8978" y="51471"/>
                        <a:pt x="9259" y="54071"/>
                        <a:pt x="9822" y="56305"/>
                      </a:cubicBezTo>
                      <a:cubicBezTo>
                        <a:pt x="10385" y="58539"/>
                        <a:pt x="11212" y="60407"/>
                        <a:pt x="12303" y="61907"/>
                      </a:cubicBezTo>
                      <a:cubicBezTo>
                        <a:pt x="13395" y="63408"/>
                        <a:pt x="14733" y="64525"/>
                        <a:pt x="16319" y="65258"/>
                      </a:cubicBezTo>
                      <a:cubicBezTo>
                        <a:pt x="17905" y="65992"/>
                        <a:pt x="19722" y="66358"/>
                        <a:pt x="21768" y="66358"/>
                      </a:cubicBezTo>
                      <a:cubicBezTo>
                        <a:pt x="23712" y="66358"/>
                        <a:pt x="25417" y="66051"/>
                        <a:pt x="26884" y="65437"/>
                      </a:cubicBezTo>
                      <a:cubicBezTo>
                        <a:pt x="28350" y="64823"/>
                        <a:pt x="29621" y="64150"/>
                        <a:pt x="30695" y="63417"/>
                      </a:cubicBezTo>
                      <a:cubicBezTo>
                        <a:pt x="31770" y="62683"/>
                        <a:pt x="32673" y="62018"/>
                        <a:pt x="33407" y="61421"/>
                      </a:cubicBezTo>
                      <a:cubicBezTo>
                        <a:pt x="34140" y="60824"/>
                        <a:pt x="34711" y="60526"/>
                        <a:pt x="35121" y="60526"/>
                      </a:cubicBezTo>
                      <a:cubicBezTo>
                        <a:pt x="35359" y="60526"/>
                        <a:pt x="35564" y="60594"/>
                        <a:pt x="35734" y="60731"/>
                      </a:cubicBezTo>
                      <a:cubicBezTo>
                        <a:pt x="35905" y="60867"/>
                        <a:pt x="36050" y="61097"/>
                        <a:pt x="36169" y="61421"/>
                      </a:cubicBezTo>
                      <a:cubicBezTo>
                        <a:pt x="36289" y="61745"/>
                        <a:pt x="36374" y="62155"/>
                        <a:pt x="36425" y="62649"/>
                      </a:cubicBezTo>
                      <a:cubicBezTo>
                        <a:pt x="36476" y="63144"/>
                        <a:pt x="36502" y="63732"/>
                        <a:pt x="36502" y="64414"/>
                      </a:cubicBezTo>
                      <a:close/>
                      <a:moveTo>
                        <a:pt x="89005" y="47890"/>
                      </a:moveTo>
                      <a:cubicBezTo>
                        <a:pt x="89005" y="51641"/>
                        <a:pt x="88511" y="55095"/>
                        <a:pt x="87522" y="58249"/>
                      </a:cubicBezTo>
                      <a:cubicBezTo>
                        <a:pt x="86533" y="61404"/>
                        <a:pt x="85057" y="64124"/>
                        <a:pt x="83096" y="66409"/>
                      </a:cubicBezTo>
                      <a:cubicBezTo>
                        <a:pt x="81135" y="68694"/>
                        <a:pt x="78680" y="70476"/>
                        <a:pt x="75729" y="71755"/>
                      </a:cubicBezTo>
                      <a:cubicBezTo>
                        <a:pt x="72779" y="73034"/>
                        <a:pt x="69360" y="73674"/>
                        <a:pt x="65472" y="73674"/>
                      </a:cubicBezTo>
                      <a:cubicBezTo>
                        <a:pt x="61686" y="73674"/>
                        <a:pt x="58386" y="73111"/>
                        <a:pt x="55572" y="71986"/>
                      </a:cubicBezTo>
                      <a:cubicBezTo>
                        <a:pt x="52759" y="70860"/>
                        <a:pt x="50414" y="69223"/>
                        <a:pt x="48538" y="67074"/>
                      </a:cubicBezTo>
                      <a:cubicBezTo>
                        <a:pt x="46662" y="64926"/>
                        <a:pt x="45264" y="62317"/>
                        <a:pt x="44343" y="59247"/>
                      </a:cubicBezTo>
                      <a:cubicBezTo>
                        <a:pt x="43422" y="56178"/>
                        <a:pt x="42962" y="52699"/>
                        <a:pt x="42962" y="48811"/>
                      </a:cubicBezTo>
                      <a:cubicBezTo>
                        <a:pt x="42962" y="45059"/>
                        <a:pt x="43448" y="41606"/>
                        <a:pt x="44420" y="38451"/>
                      </a:cubicBezTo>
                      <a:cubicBezTo>
                        <a:pt x="45392" y="35296"/>
                        <a:pt x="46858" y="32576"/>
                        <a:pt x="48819" y="30291"/>
                      </a:cubicBezTo>
                      <a:cubicBezTo>
                        <a:pt x="50781" y="28006"/>
                        <a:pt x="53228" y="26232"/>
                        <a:pt x="56161" y="24970"/>
                      </a:cubicBezTo>
                      <a:cubicBezTo>
                        <a:pt x="59094" y="23708"/>
                        <a:pt x="62522" y="23077"/>
                        <a:pt x="66444" y="23077"/>
                      </a:cubicBezTo>
                      <a:cubicBezTo>
                        <a:pt x="70230" y="23077"/>
                        <a:pt x="73529" y="23640"/>
                        <a:pt x="76343" y="24766"/>
                      </a:cubicBezTo>
                      <a:cubicBezTo>
                        <a:pt x="79157" y="25891"/>
                        <a:pt x="81502" y="27528"/>
                        <a:pt x="83378" y="29677"/>
                      </a:cubicBezTo>
                      <a:cubicBezTo>
                        <a:pt x="85254" y="31826"/>
                        <a:pt x="86660" y="34435"/>
                        <a:pt x="87598" y="37504"/>
                      </a:cubicBezTo>
                      <a:cubicBezTo>
                        <a:pt x="88536" y="40574"/>
                        <a:pt x="89005" y="44036"/>
                        <a:pt x="89005" y="47890"/>
                      </a:cubicBezTo>
                      <a:close/>
                      <a:moveTo>
                        <a:pt x="80257" y="48452"/>
                      </a:moveTo>
                      <a:cubicBezTo>
                        <a:pt x="80257" y="45963"/>
                        <a:pt x="80025" y="43609"/>
                        <a:pt x="79560" y="41392"/>
                      </a:cubicBezTo>
                      <a:cubicBezTo>
                        <a:pt x="79095" y="39176"/>
                        <a:pt x="78329" y="37232"/>
                        <a:pt x="77263" y="35560"/>
                      </a:cubicBezTo>
                      <a:cubicBezTo>
                        <a:pt x="76196" y="33889"/>
                        <a:pt x="74750" y="32568"/>
                        <a:pt x="72926" y="31596"/>
                      </a:cubicBezTo>
                      <a:cubicBezTo>
                        <a:pt x="71103" y="30624"/>
                        <a:pt x="68831" y="30137"/>
                        <a:pt x="66112" y="30137"/>
                      </a:cubicBezTo>
                      <a:cubicBezTo>
                        <a:pt x="63600" y="30137"/>
                        <a:pt x="61441" y="30581"/>
                        <a:pt x="59634" y="31468"/>
                      </a:cubicBezTo>
                      <a:cubicBezTo>
                        <a:pt x="57827" y="32354"/>
                        <a:pt x="56338" y="33608"/>
                        <a:pt x="55168" y="35228"/>
                      </a:cubicBezTo>
                      <a:cubicBezTo>
                        <a:pt x="53998" y="36848"/>
                        <a:pt x="53130" y="38766"/>
                        <a:pt x="52562" y="40983"/>
                      </a:cubicBezTo>
                      <a:cubicBezTo>
                        <a:pt x="51994" y="43200"/>
                        <a:pt x="51710" y="45622"/>
                        <a:pt x="51710" y="48248"/>
                      </a:cubicBezTo>
                      <a:cubicBezTo>
                        <a:pt x="51710" y="50772"/>
                        <a:pt x="51942" y="53142"/>
                        <a:pt x="52407" y="55359"/>
                      </a:cubicBezTo>
                      <a:cubicBezTo>
                        <a:pt x="52872" y="57576"/>
                        <a:pt x="53646" y="59511"/>
                        <a:pt x="54730" y="61166"/>
                      </a:cubicBezTo>
                      <a:cubicBezTo>
                        <a:pt x="55814" y="62820"/>
                        <a:pt x="57268" y="64133"/>
                        <a:pt x="59092" y="65105"/>
                      </a:cubicBezTo>
                      <a:cubicBezTo>
                        <a:pt x="60916" y="66077"/>
                        <a:pt x="63187" y="66563"/>
                        <a:pt x="65906" y="66563"/>
                      </a:cubicBezTo>
                      <a:cubicBezTo>
                        <a:pt x="68384" y="66563"/>
                        <a:pt x="70535" y="66119"/>
                        <a:pt x="72359" y="65233"/>
                      </a:cubicBezTo>
                      <a:cubicBezTo>
                        <a:pt x="74183" y="64346"/>
                        <a:pt x="75680" y="63101"/>
                        <a:pt x="76850" y="61498"/>
                      </a:cubicBezTo>
                      <a:cubicBezTo>
                        <a:pt x="78020" y="59895"/>
                        <a:pt x="78880" y="57985"/>
                        <a:pt x="79431" y="55768"/>
                      </a:cubicBezTo>
                      <a:cubicBezTo>
                        <a:pt x="79982" y="53551"/>
                        <a:pt x="80257" y="51113"/>
                        <a:pt x="80257" y="48452"/>
                      </a:cubicBezTo>
                      <a:close/>
                      <a:moveTo>
                        <a:pt x="140404" y="71423"/>
                      </a:moveTo>
                      <a:cubicBezTo>
                        <a:pt x="140404" y="71696"/>
                        <a:pt x="140335" y="71926"/>
                        <a:pt x="140199" y="72114"/>
                      </a:cubicBezTo>
                      <a:cubicBezTo>
                        <a:pt x="140063" y="72301"/>
                        <a:pt x="139841" y="72463"/>
                        <a:pt x="139534" y="72600"/>
                      </a:cubicBezTo>
                      <a:cubicBezTo>
                        <a:pt x="139227" y="72736"/>
                        <a:pt x="138801" y="72838"/>
                        <a:pt x="138255" y="72907"/>
                      </a:cubicBezTo>
                      <a:cubicBezTo>
                        <a:pt x="137709" y="72975"/>
                        <a:pt x="137027" y="73009"/>
                        <a:pt x="136209" y="73009"/>
                      </a:cubicBezTo>
                      <a:cubicBezTo>
                        <a:pt x="135356" y="73009"/>
                        <a:pt x="134657" y="72975"/>
                        <a:pt x="134111" y="72907"/>
                      </a:cubicBezTo>
                      <a:cubicBezTo>
                        <a:pt x="133566" y="72838"/>
                        <a:pt x="133139" y="72736"/>
                        <a:pt x="132832" y="72600"/>
                      </a:cubicBezTo>
                      <a:cubicBezTo>
                        <a:pt x="132526" y="72463"/>
                        <a:pt x="132304" y="72301"/>
                        <a:pt x="132167" y="72114"/>
                      </a:cubicBezTo>
                      <a:cubicBezTo>
                        <a:pt x="132030" y="71926"/>
                        <a:pt x="131963" y="71696"/>
                        <a:pt x="131963" y="71423"/>
                      </a:cubicBezTo>
                      <a:lnTo>
                        <a:pt x="131963" y="44462"/>
                      </a:lnTo>
                      <a:cubicBezTo>
                        <a:pt x="131963" y="41836"/>
                        <a:pt x="131758" y="39721"/>
                        <a:pt x="131348" y="38118"/>
                      </a:cubicBezTo>
                      <a:cubicBezTo>
                        <a:pt x="130940" y="36515"/>
                        <a:pt x="130342" y="35134"/>
                        <a:pt x="129558" y="33974"/>
                      </a:cubicBezTo>
                      <a:cubicBezTo>
                        <a:pt x="128774" y="32815"/>
                        <a:pt x="127759" y="31928"/>
                        <a:pt x="126514" y="31314"/>
                      </a:cubicBezTo>
                      <a:cubicBezTo>
                        <a:pt x="125269" y="30700"/>
                        <a:pt x="123828" y="30393"/>
                        <a:pt x="122191" y="30393"/>
                      </a:cubicBezTo>
                      <a:cubicBezTo>
                        <a:pt x="120076" y="30393"/>
                        <a:pt x="117962" y="31144"/>
                        <a:pt x="115847" y="32644"/>
                      </a:cubicBezTo>
                      <a:cubicBezTo>
                        <a:pt x="113733" y="34145"/>
                        <a:pt x="111515" y="36345"/>
                        <a:pt x="109196" y="39244"/>
                      </a:cubicBezTo>
                      <a:lnTo>
                        <a:pt x="109196" y="71423"/>
                      </a:lnTo>
                      <a:cubicBezTo>
                        <a:pt x="109196" y="71696"/>
                        <a:pt x="109128" y="71926"/>
                        <a:pt x="108992" y="72114"/>
                      </a:cubicBezTo>
                      <a:cubicBezTo>
                        <a:pt x="108855" y="72301"/>
                        <a:pt x="108634" y="72463"/>
                        <a:pt x="108326" y="72600"/>
                      </a:cubicBezTo>
                      <a:cubicBezTo>
                        <a:pt x="108020" y="72736"/>
                        <a:pt x="107593" y="72838"/>
                        <a:pt x="107048" y="72907"/>
                      </a:cubicBezTo>
                      <a:cubicBezTo>
                        <a:pt x="106502" y="72975"/>
                        <a:pt x="105803" y="73009"/>
                        <a:pt x="104950" y="73009"/>
                      </a:cubicBezTo>
                      <a:cubicBezTo>
                        <a:pt x="104132" y="73009"/>
                        <a:pt x="103450" y="72975"/>
                        <a:pt x="102904" y="72907"/>
                      </a:cubicBezTo>
                      <a:cubicBezTo>
                        <a:pt x="102358" y="72838"/>
                        <a:pt x="101924" y="72736"/>
                        <a:pt x="101599" y="72600"/>
                      </a:cubicBezTo>
                      <a:cubicBezTo>
                        <a:pt x="101275" y="72463"/>
                        <a:pt x="101053" y="72301"/>
                        <a:pt x="100934" y="72114"/>
                      </a:cubicBezTo>
                      <a:cubicBezTo>
                        <a:pt x="100815" y="71926"/>
                        <a:pt x="100755" y="71696"/>
                        <a:pt x="100755" y="71423"/>
                      </a:cubicBezTo>
                      <a:lnTo>
                        <a:pt x="100755" y="25380"/>
                      </a:lnTo>
                      <a:cubicBezTo>
                        <a:pt x="100755" y="25107"/>
                        <a:pt x="100806" y="24877"/>
                        <a:pt x="100908" y="24689"/>
                      </a:cubicBezTo>
                      <a:cubicBezTo>
                        <a:pt x="101011" y="24501"/>
                        <a:pt x="101216" y="24331"/>
                        <a:pt x="101523" y="24177"/>
                      </a:cubicBezTo>
                      <a:cubicBezTo>
                        <a:pt x="101829" y="24024"/>
                        <a:pt x="102222" y="23922"/>
                        <a:pt x="102699" y="23870"/>
                      </a:cubicBezTo>
                      <a:cubicBezTo>
                        <a:pt x="103176" y="23819"/>
                        <a:pt x="103808" y="23794"/>
                        <a:pt x="104592" y="23794"/>
                      </a:cubicBezTo>
                      <a:cubicBezTo>
                        <a:pt x="105342" y="23794"/>
                        <a:pt x="105965" y="23819"/>
                        <a:pt x="106459" y="23870"/>
                      </a:cubicBezTo>
                      <a:cubicBezTo>
                        <a:pt x="106954" y="23922"/>
                        <a:pt x="107338" y="24024"/>
                        <a:pt x="107610" y="24177"/>
                      </a:cubicBezTo>
                      <a:cubicBezTo>
                        <a:pt x="107883" y="24331"/>
                        <a:pt x="108080" y="24501"/>
                        <a:pt x="108199" y="24689"/>
                      </a:cubicBezTo>
                      <a:cubicBezTo>
                        <a:pt x="108318" y="24877"/>
                        <a:pt x="108378" y="25107"/>
                        <a:pt x="108378" y="25380"/>
                      </a:cubicBezTo>
                      <a:lnTo>
                        <a:pt x="108378" y="31468"/>
                      </a:lnTo>
                      <a:cubicBezTo>
                        <a:pt x="110969" y="28569"/>
                        <a:pt x="113554" y="26445"/>
                        <a:pt x="116128" y="25098"/>
                      </a:cubicBezTo>
                      <a:cubicBezTo>
                        <a:pt x="118704" y="23751"/>
                        <a:pt x="121304" y="23077"/>
                        <a:pt x="123930" y="23077"/>
                      </a:cubicBezTo>
                      <a:cubicBezTo>
                        <a:pt x="127000" y="23077"/>
                        <a:pt x="129583" y="23598"/>
                        <a:pt x="131681" y="24638"/>
                      </a:cubicBezTo>
                      <a:cubicBezTo>
                        <a:pt x="133779" y="25678"/>
                        <a:pt x="135475" y="27068"/>
                        <a:pt x="136772" y="28807"/>
                      </a:cubicBezTo>
                      <a:cubicBezTo>
                        <a:pt x="138067" y="30547"/>
                        <a:pt x="138997" y="32585"/>
                        <a:pt x="139560" y="34921"/>
                      </a:cubicBezTo>
                      <a:cubicBezTo>
                        <a:pt x="140123" y="37257"/>
                        <a:pt x="140404" y="40062"/>
                        <a:pt x="140404" y="43337"/>
                      </a:cubicBezTo>
                      <a:close/>
                      <a:moveTo>
                        <a:pt x="178315" y="68046"/>
                      </a:moveTo>
                      <a:cubicBezTo>
                        <a:pt x="178315" y="69036"/>
                        <a:pt x="178247" y="69820"/>
                        <a:pt x="178111" y="70400"/>
                      </a:cubicBezTo>
                      <a:cubicBezTo>
                        <a:pt x="177974" y="70980"/>
                        <a:pt x="177770" y="71406"/>
                        <a:pt x="177497" y="71679"/>
                      </a:cubicBezTo>
                      <a:cubicBezTo>
                        <a:pt x="177224" y="71952"/>
                        <a:pt x="176815" y="72207"/>
                        <a:pt x="176269" y="72446"/>
                      </a:cubicBezTo>
                      <a:cubicBezTo>
                        <a:pt x="175723" y="72685"/>
                        <a:pt x="175101" y="72881"/>
                        <a:pt x="174402" y="73034"/>
                      </a:cubicBezTo>
                      <a:cubicBezTo>
                        <a:pt x="173703" y="73188"/>
                        <a:pt x="172961" y="73316"/>
                        <a:pt x="172176" y="73418"/>
                      </a:cubicBezTo>
                      <a:cubicBezTo>
                        <a:pt x="171392" y="73520"/>
                        <a:pt x="170607" y="73572"/>
                        <a:pt x="169823" y="73572"/>
                      </a:cubicBezTo>
                      <a:cubicBezTo>
                        <a:pt x="167436" y="73572"/>
                        <a:pt x="165390" y="73256"/>
                        <a:pt x="163684" y="72625"/>
                      </a:cubicBezTo>
                      <a:cubicBezTo>
                        <a:pt x="161979" y="71994"/>
                        <a:pt x="160580" y="71039"/>
                        <a:pt x="159489" y="69760"/>
                      </a:cubicBezTo>
                      <a:cubicBezTo>
                        <a:pt x="158397" y="68481"/>
                        <a:pt x="157605" y="66861"/>
                        <a:pt x="157110" y="64900"/>
                      </a:cubicBezTo>
                      <a:cubicBezTo>
                        <a:pt x="156615" y="62939"/>
                        <a:pt x="156369" y="60628"/>
                        <a:pt x="156369" y="57968"/>
                      </a:cubicBezTo>
                      <a:lnTo>
                        <a:pt x="156369" y="31058"/>
                      </a:lnTo>
                      <a:lnTo>
                        <a:pt x="149922" y="31058"/>
                      </a:lnTo>
                      <a:cubicBezTo>
                        <a:pt x="149411" y="31058"/>
                        <a:pt x="149001" y="30785"/>
                        <a:pt x="148694" y="30240"/>
                      </a:cubicBezTo>
                      <a:cubicBezTo>
                        <a:pt x="148388" y="29694"/>
                        <a:pt x="148233" y="28807"/>
                        <a:pt x="148233" y="27580"/>
                      </a:cubicBezTo>
                      <a:cubicBezTo>
                        <a:pt x="148233" y="26931"/>
                        <a:pt x="148276" y="26386"/>
                        <a:pt x="148362" y="25942"/>
                      </a:cubicBezTo>
                      <a:cubicBezTo>
                        <a:pt x="148447" y="25499"/>
                        <a:pt x="148558" y="25132"/>
                        <a:pt x="148694" y="24842"/>
                      </a:cubicBezTo>
                      <a:cubicBezTo>
                        <a:pt x="148830" y="24553"/>
                        <a:pt x="149009" y="24348"/>
                        <a:pt x="149231" y="24229"/>
                      </a:cubicBezTo>
                      <a:cubicBezTo>
                        <a:pt x="149453" y="24109"/>
                        <a:pt x="149700" y="24050"/>
                        <a:pt x="149973" y="24050"/>
                      </a:cubicBezTo>
                      <a:lnTo>
                        <a:pt x="156369" y="24050"/>
                      </a:lnTo>
                      <a:lnTo>
                        <a:pt x="156369" y="13101"/>
                      </a:lnTo>
                      <a:cubicBezTo>
                        <a:pt x="156369" y="12863"/>
                        <a:pt x="156428" y="12641"/>
                        <a:pt x="156547" y="12436"/>
                      </a:cubicBezTo>
                      <a:cubicBezTo>
                        <a:pt x="156667" y="12232"/>
                        <a:pt x="156889" y="12053"/>
                        <a:pt x="157212" y="11899"/>
                      </a:cubicBezTo>
                      <a:cubicBezTo>
                        <a:pt x="157536" y="11746"/>
                        <a:pt x="157971" y="11635"/>
                        <a:pt x="158516" y="11567"/>
                      </a:cubicBezTo>
                      <a:cubicBezTo>
                        <a:pt x="159062" y="11498"/>
                        <a:pt x="159744" y="11464"/>
                        <a:pt x="160563" y="11464"/>
                      </a:cubicBezTo>
                      <a:cubicBezTo>
                        <a:pt x="161416" y="11464"/>
                        <a:pt x="162115" y="11498"/>
                        <a:pt x="162661" y="11567"/>
                      </a:cubicBezTo>
                      <a:cubicBezTo>
                        <a:pt x="163206" y="11635"/>
                        <a:pt x="163632" y="11746"/>
                        <a:pt x="163940" y="11899"/>
                      </a:cubicBezTo>
                      <a:cubicBezTo>
                        <a:pt x="164247" y="12053"/>
                        <a:pt x="164469" y="12232"/>
                        <a:pt x="164605" y="12436"/>
                      </a:cubicBezTo>
                      <a:cubicBezTo>
                        <a:pt x="164741" y="12641"/>
                        <a:pt x="164810" y="12863"/>
                        <a:pt x="164810" y="13101"/>
                      </a:cubicBezTo>
                      <a:lnTo>
                        <a:pt x="164810" y="24050"/>
                      </a:lnTo>
                      <a:lnTo>
                        <a:pt x="176627" y="24050"/>
                      </a:lnTo>
                      <a:cubicBezTo>
                        <a:pt x="176900" y="24050"/>
                        <a:pt x="177139" y="24109"/>
                        <a:pt x="177344" y="24229"/>
                      </a:cubicBezTo>
                      <a:cubicBezTo>
                        <a:pt x="177548" y="24348"/>
                        <a:pt x="177727" y="24553"/>
                        <a:pt x="177881" y="24842"/>
                      </a:cubicBezTo>
                      <a:cubicBezTo>
                        <a:pt x="178034" y="25132"/>
                        <a:pt x="178145" y="25499"/>
                        <a:pt x="178213" y="25942"/>
                      </a:cubicBezTo>
                      <a:cubicBezTo>
                        <a:pt x="178282" y="26386"/>
                        <a:pt x="178315" y="26931"/>
                        <a:pt x="178315" y="27580"/>
                      </a:cubicBezTo>
                      <a:cubicBezTo>
                        <a:pt x="178315" y="28807"/>
                        <a:pt x="178162" y="29694"/>
                        <a:pt x="177855" y="30240"/>
                      </a:cubicBezTo>
                      <a:cubicBezTo>
                        <a:pt x="177548" y="30785"/>
                        <a:pt x="177139" y="31058"/>
                        <a:pt x="176627" y="31058"/>
                      </a:cubicBezTo>
                      <a:lnTo>
                        <a:pt x="164810" y="31058"/>
                      </a:lnTo>
                      <a:lnTo>
                        <a:pt x="164810" y="56740"/>
                      </a:lnTo>
                      <a:cubicBezTo>
                        <a:pt x="164810" y="59912"/>
                        <a:pt x="165278" y="62308"/>
                        <a:pt x="166216" y="63928"/>
                      </a:cubicBezTo>
                      <a:cubicBezTo>
                        <a:pt x="167155" y="65548"/>
                        <a:pt x="168834" y="66358"/>
                        <a:pt x="171255" y="66358"/>
                      </a:cubicBezTo>
                      <a:cubicBezTo>
                        <a:pt x="172040" y="66358"/>
                        <a:pt x="172739" y="66281"/>
                        <a:pt x="173353" y="66128"/>
                      </a:cubicBezTo>
                      <a:cubicBezTo>
                        <a:pt x="173967" y="65974"/>
                        <a:pt x="174513" y="65812"/>
                        <a:pt x="174990" y="65642"/>
                      </a:cubicBezTo>
                      <a:cubicBezTo>
                        <a:pt x="175468" y="65471"/>
                        <a:pt x="175877" y="65309"/>
                        <a:pt x="176218" y="65156"/>
                      </a:cubicBezTo>
                      <a:cubicBezTo>
                        <a:pt x="176559" y="65002"/>
                        <a:pt x="176866" y="64926"/>
                        <a:pt x="177139" y="64926"/>
                      </a:cubicBezTo>
                      <a:cubicBezTo>
                        <a:pt x="177309" y="64926"/>
                        <a:pt x="177471" y="64968"/>
                        <a:pt x="177624" y="65054"/>
                      </a:cubicBezTo>
                      <a:cubicBezTo>
                        <a:pt x="177779" y="65139"/>
                        <a:pt x="177898" y="65301"/>
                        <a:pt x="177983" y="65540"/>
                      </a:cubicBezTo>
                      <a:cubicBezTo>
                        <a:pt x="178068" y="65778"/>
                        <a:pt x="178145" y="66102"/>
                        <a:pt x="178213" y="66512"/>
                      </a:cubicBezTo>
                      <a:cubicBezTo>
                        <a:pt x="178282" y="66921"/>
                        <a:pt x="178315" y="67433"/>
                        <a:pt x="178315" y="68046"/>
                      </a:cubicBezTo>
                      <a:close/>
                      <a:moveTo>
                        <a:pt x="227278" y="46406"/>
                      </a:moveTo>
                      <a:cubicBezTo>
                        <a:pt x="227278" y="47736"/>
                        <a:pt x="226945" y="48683"/>
                        <a:pt x="226276" y="49245"/>
                      </a:cubicBezTo>
                      <a:cubicBezTo>
                        <a:pt x="225609" y="49808"/>
                        <a:pt x="224847" y="50090"/>
                        <a:pt x="223989" y="50090"/>
                      </a:cubicBezTo>
                      <a:lnTo>
                        <a:pt x="193667" y="50090"/>
                      </a:lnTo>
                      <a:cubicBezTo>
                        <a:pt x="193667" y="52647"/>
                        <a:pt x="193924" y="54950"/>
                        <a:pt x="194438" y="56996"/>
                      </a:cubicBezTo>
                      <a:cubicBezTo>
                        <a:pt x="194951" y="59042"/>
                        <a:pt x="195809" y="60799"/>
                        <a:pt x="197008" y="62265"/>
                      </a:cubicBezTo>
                      <a:cubicBezTo>
                        <a:pt x="198208" y="63732"/>
                        <a:pt x="199767" y="64858"/>
                        <a:pt x="201687" y="65642"/>
                      </a:cubicBezTo>
                      <a:cubicBezTo>
                        <a:pt x="203606" y="66426"/>
                        <a:pt x="205954" y="66819"/>
                        <a:pt x="208729" y="66819"/>
                      </a:cubicBezTo>
                      <a:cubicBezTo>
                        <a:pt x="210923" y="66819"/>
                        <a:pt x="212877" y="66640"/>
                        <a:pt x="214590" y="66281"/>
                      </a:cubicBezTo>
                      <a:cubicBezTo>
                        <a:pt x="216304" y="65923"/>
                        <a:pt x="217786" y="65523"/>
                        <a:pt x="219037" y="65079"/>
                      </a:cubicBezTo>
                      <a:cubicBezTo>
                        <a:pt x="220288" y="64636"/>
                        <a:pt x="221316" y="64235"/>
                        <a:pt x="222121" y="63877"/>
                      </a:cubicBezTo>
                      <a:cubicBezTo>
                        <a:pt x="222927" y="63519"/>
                        <a:pt x="223536" y="63340"/>
                        <a:pt x="223947" y="63340"/>
                      </a:cubicBezTo>
                      <a:cubicBezTo>
                        <a:pt x="224187" y="63340"/>
                        <a:pt x="224401" y="63399"/>
                        <a:pt x="224589" y="63519"/>
                      </a:cubicBezTo>
                      <a:cubicBezTo>
                        <a:pt x="224778" y="63638"/>
                        <a:pt x="224924" y="63817"/>
                        <a:pt x="225026" y="64056"/>
                      </a:cubicBezTo>
                      <a:cubicBezTo>
                        <a:pt x="225129" y="64295"/>
                        <a:pt x="225206" y="64627"/>
                        <a:pt x="225257" y="65054"/>
                      </a:cubicBezTo>
                      <a:cubicBezTo>
                        <a:pt x="225309" y="65480"/>
                        <a:pt x="225334" y="66000"/>
                        <a:pt x="225334" y="66614"/>
                      </a:cubicBezTo>
                      <a:cubicBezTo>
                        <a:pt x="225334" y="67057"/>
                        <a:pt x="225318" y="67441"/>
                        <a:pt x="225284" y="67765"/>
                      </a:cubicBezTo>
                      <a:cubicBezTo>
                        <a:pt x="225249" y="68089"/>
                        <a:pt x="225207" y="68379"/>
                        <a:pt x="225155" y="68635"/>
                      </a:cubicBezTo>
                      <a:cubicBezTo>
                        <a:pt x="225105" y="68891"/>
                        <a:pt x="225019" y="69121"/>
                        <a:pt x="224900" y="69325"/>
                      </a:cubicBezTo>
                      <a:cubicBezTo>
                        <a:pt x="224781" y="69530"/>
                        <a:pt x="224627" y="69726"/>
                        <a:pt x="224439" y="69914"/>
                      </a:cubicBezTo>
                      <a:cubicBezTo>
                        <a:pt x="224252" y="70101"/>
                        <a:pt x="223698" y="70408"/>
                        <a:pt x="222777" y="70835"/>
                      </a:cubicBezTo>
                      <a:cubicBezTo>
                        <a:pt x="221856" y="71261"/>
                        <a:pt x="220662" y="71679"/>
                        <a:pt x="219195" y="72088"/>
                      </a:cubicBezTo>
                      <a:cubicBezTo>
                        <a:pt x="217729" y="72497"/>
                        <a:pt x="216032" y="72864"/>
                        <a:pt x="214105" y="73188"/>
                      </a:cubicBezTo>
                      <a:cubicBezTo>
                        <a:pt x="212178" y="73512"/>
                        <a:pt x="210123" y="73674"/>
                        <a:pt x="207941" y="73674"/>
                      </a:cubicBezTo>
                      <a:cubicBezTo>
                        <a:pt x="204154" y="73674"/>
                        <a:pt x="200838" y="73145"/>
                        <a:pt x="197990" y="72088"/>
                      </a:cubicBezTo>
                      <a:cubicBezTo>
                        <a:pt x="195142" y="71031"/>
                        <a:pt x="192746" y="69462"/>
                        <a:pt x="190802" y="67381"/>
                      </a:cubicBezTo>
                      <a:cubicBezTo>
                        <a:pt x="188858" y="65301"/>
                        <a:pt x="187391" y="62692"/>
                        <a:pt x="186402" y="59554"/>
                      </a:cubicBezTo>
                      <a:cubicBezTo>
                        <a:pt x="185413" y="56416"/>
                        <a:pt x="184919" y="52767"/>
                        <a:pt x="184919" y="48606"/>
                      </a:cubicBezTo>
                      <a:cubicBezTo>
                        <a:pt x="184919" y="44650"/>
                        <a:pt x="185430" y="41094"/>
                        <a:pt x="186453" y="37939"/>
                      </a:cubicBezTo>
                      <a:cubicBezTo>
                        <a:pt x="187476" y="34784"/>
                        <a:pt x="188952" y="32107"/>
                        <a:pt x="190879" y="29907"/>
                      </a:cubicBezTo>
                      <a:cubicBezTo>
                        <a:pt x="192805" y="27707"/>
                        <a:pt x="195133" y="26019"/>
                        <a:pt x="197862" y="24842"/>
                      </a:cubicBezTo>
                      <a:cubicBezTo>
                        <a:pt x="200590" y="23666"/>
                        <a:pt x="203643" y="23077"/>
                        <a:pt x="207020" y="23077"/>
                      </a:cubicBezTo>
                      <a:cubicBezTo>
                        <a:pt x="210634" y="23077"/>
                        <a:pt x="213713" y="23657"/>
                        <a:pt x="216254" y="24817"/>
                      </a:cubicBezTo>
                      <a:cubicBezTo>
                        <a:pt x="218794" y="25976"/>
                        <a:pt x="220884" y="27537"/>
                        <a:pt x="222521" y="29498"/>
                      </a:cubicBezTo>
                      <a:cubicBezTo>
                        <a:pt x="224158" y="31459"/>
                        <a:pt x="225360" y="33761"/>
                        <a:pt x="226128" y="36404"/>
                      </a:cubicBezTo>
                      <a:cubicBezTo>
                        <a:pt x="226895" y="39048"/>
                        <a:pt x="227278" y="41870"/>
                        <a:pt x="227278" y="44871"/>
                      </a:cubicBezTo>
                      <a:close/>
                      <a:moveTo>
                        <a:pt x="218786" y="43899"/>
                      </a:moveTo>
                      <a:cubicBezTo>
                        <a:pt x="218889" y="39465"/>
                        <a:pt x="217902" y="35987"/>
                        <a:pt x="215826" y="33463"/>
                      </a:cubicBezTo>
                      <a:cubicBezTo>
                        <a:pt x="213751" y="30939"/>
                        <a:pt x="210671" y="29677"/>
                        <a:pt x="206587" y="29677"/>
                      </a:cubicBezTo>
                      <a:cubicBezTo>
                        <a:pt x="204494" y="29677"/>
                        <a:pt x="202658" y="30069"/>
                        <a:pt x="201080" y="30854"/>
                      </a:cubicBezTo>
                      <a:cubicBezTo>
                        <a:pt x="199501" y="31638"/>
                        <a:pt x="198179" y="32678"/>
                        <a:pt x="197116" y="33974"/>
                      </a:cubicBezTo>
                      <a:cubicBezTo>
                        <a:pt x="196052" y="35270"/>
                        <a:pt x="195229" y="36780"/>
                        <a:pt x="194645" y="38502"/>
                      </a:cubicBezTo>
                      <a:cubicBezTo>
                        <a:pt x="194062" y="40224"/>
                        <a:pt x="193736" y="42023"/>
                        <a:pt x="193667" y="43899"/>
                      </a:cubicBezTo>
                      <a:close/>
                      <a:moveTo>
                        <a:pt x="279231" y="71423"/>
                      </a:moveTo>
                      <a:cubicBezTo>
                        <a:pt x="279231" y="71696"/>
                        <a:pt x="279162" y="71926"/>
                        <a:pt x="279026" y="72114"/>
                      </a:cubicBezTo>
                      <a:cubicBezTo>
                        <a:pt x="278890" y="72301"/>
                        <a:pt x="278668" y="72463"/>
                        <a:pt x="278361" y="72600"/>
                      </a:cubicBezTo>
                      <a:cubicBezTo>
                        <a:pt x="278054" y="72736"/>
                        <a:pt x="277627" y="72838"/>
                        <a:pt x="277082" y="72907"/>
                      </a:cubicBezTo>
                      <a:cubicBezTo>
                        <a:pt x="276536" y="72975"/>
                        <a:pt x="275854" y="73009"/>
                        <a:pt x="275036" y="73009"/>
                      </a:cubicBezTo>
                      <a:cubicBezTo>
                        <a:pt x="274183" y="73009"/>
                        <a:pt x="273484" y="72975"/>
                        <a:pt x="272938" y="72907"/>
                      </a:cubicBezTo>
                      <a:cubicBezTo>
                        <a:pt x="272393" y="72838"/>
                        <a:pt x="271966" y="72736"/>
                        <a:pt x="271659" y="72600"/>
                      </a:cubicBezTo>
                      <a:cubicBezTo>
                        <a:pt x="271352" y="72463"/>
                        <a:pt x="271130" y="72301"/>
                        <a:pt x="270994" y="72114"/>
                      </a:cubicBezTo>
                      <a:cubicBezTo>
                        <a:pt x="270857" y="71926"/>
                        <a:pt x="270789" y="71696"/>
                        <a:pt x="270789" y="71423"/>
                      </a:cubicBezTo>
                      <a:lnTo>
                        <a:pt x="270789" y="44462"/>
                      </a:lnTo>
                      <a:cubicBezTo>
                        <a:pt x="270789" y="41836"/>
                        <a:pt x="270585" y="39721"/>
                        <a:pt x="270175" y="38118"/>
                      </a:cubicBezTo>
                      <a:cubicBezTo>
                        <a:pt x="269766" y="36515"/>
                        <a:pt x="269169" y="35134"/>
                        <a:pt x="268384" y="33974"/>
                      </a:cubicBezTo>
                      <a:cubicBezTo>
                        <a:pt x="267601" y="32815"/>
                        <a:pt x="266586" y="31928"/>
                        <a:pt x="265341" y="31314"/>
                      </a:cubicBezTo>
                      <a:cubicBezTo>
                        <a:pt x="264096" y="30700"/>
                        <a:pt x="262655" y="30393"/>
                        <a:pt x="261018" y="30393"/>
                      </a:cubicBezTo>
                      <a:cubicBezTo>
                        <a:pt x="258903" y="30393"/>
                        <a:pt x="256789" y="31144"/>
                        <a:pt x="254674" y="32644"/>
                      </a:cubicBezTo>
                      <a:cubicBezTo>
                        <a:pt x="252560" y="34145"/>
                        <a:pt x="250342" y="36345"/>
                        <a:pt x="248023" y="39244"/>
                      </a:cubicBezTo>
                      <a:lnTo>
                        <a:pt x="248023" y="71423"/>
                      </a:lnTo>
                      <a:cubicBezTo>
                        <a:pt x="248023" y="71696"/>
                        <a:pt x="247955" y="71926"/>
                        <a:pt x="247819" y="72114"/>
                      </a:cubicBezTo>
                      <a:cubicBezTo>
                        <a:pt x="247682" y="72301"/>
                        <a:pt x="247461" y="72463"/>
                        <a:pt x="247153" y="72600"/>
                      </a:cubicBezTo>
                      <a:cubicBezTo>
                        <a:pt x="246846" y="72736"/>
                        <a:pt x="246420" y="72838"/>
                        <a:pt x="245875" y="72907"/>
                      </a:cubicBezTo>
                      <a:cubicBezTo>
                        <a:pt x="245329" y="72975"/>
                        <a:pt x="244630" y="73009"/>
                        <a:pt x="243777" y="73009"/>
                      </a:cubicBezTo>
                      <a:cubicBezTo>
                        <a:pt x="242958" y="73009"/>
                        <a:pt x="242276" y="72975"/>
                        <a:pt x="241731" y="72907"/>
                      </a:cubicBezTo>
                      <a:cubicBezTo>
                        <a:pt x="241185" y="72838"/>
                        <a:pt x="240750" y="72736"/>
                        <a:pt x="240426" y="72600"/>
                      </a:cubicBezTo>
                      <a:cubicBezTo>
                        <a:pt x="240102" y="72463"/>
                        <a:pt x="239880" y="72301"/>
                        <a:pt x="239761" y="72114"/>
                      </a:cubicBezTo>
                      <a:cubicBezTo>
                        <a:pt x="239642" y="71926"/>
                        <a:pt x="239582" y="71696"/>
                        <a:pt x="239582" y="71423"/>
                      </a:cubicBezTo>
                      <a:lnTo>
                        <a:pt x="239582" y="25380"/>
                      </a:lnTo>
                      <a:cubicBezTo>
                        <a:pt x="239582" y="25107"/>
                        <a:pt x="239633" y="24877"/>
                        <a:pt x="239735" y="24689"/>
                      </a:cubicBezTo>
                      <a:cubicBezTo>
                        <a:pt x="239838" y="24501"/>
                        <a:pt x="240042" y="24331"/>
                        <a:pt x="240349" y="24177"/>
                      </a:cubicBezTo>
                      <a:cubicBezTo>
                        <a:pt x="240656" y="24024"/>
                        <a:pt x="241049" y="23922"/>
                        <a:pt x="241526" y="23870"/>
                      </a:cubicBezTo>
                      <a:cubicBezTo>
                        <a:pt x="242003" y="23819"/>
                        <a:pt x="242635" y="23794"/>
                        <a:pt x="243418" y="23794"/>
                      </a:cubicBezTo>
                      <a:cubicBezTo>
                        <a:pt x="244169" y="23794"/>
                        <a:pt x="244792" y="23819"/>
                        <a:pt x="245286" y="23870"/>
                      </a:cubicBezTo>
                      <a:cubicBezTo>
                        <a:pt x="245781" y="23922"/>
                        <a:pt x="246164" y="24024"/>
                        <a:pt x="246437" y="24177"/>
                      </a:cubicBezTo>
                      <a:cubicBezTo>
                        <a:pt x="246710" y="24331"/>
                        <a:pt x="246906" y="24501"/>
                        <a:pt x="247026" y="24689"/>
                      </a:cubicBezTo>
                      <a:cubicBezTo>
                        <a:pt x="247145" y="24877"/>
                        <a:pt x="247205" y="25107"/>
                        <a:pt x="247205" y="25380"/>
                      </a:cubicBezTo>
                      <a:lnTo>
                        <a:pt x="247205" y="31468"/>
                      </a:lnTo>
                      <a:cubicBezTo>
                        <a:pt x="249796" y="28569"/>
                        <a:pt x="252381" y="26445"/>
                        <a:pt x="254955" y="25098"/>
                      </a:cubicBezTo>
                      <a:cubicBezTo>
                        <a:pt x="257531" y="23751"/>
                        <a:pt x="260131" y="23077"/>
                        <a:pt x="262757" y="23077"/>
                      </a:cubicBezTo>
                      <a:cubicBezTo>
                        <a:pt x="265827" y="23077"/>
                        <a:pt x="268410" y="23598"/>
                        <a:pt x="270508" y="24638"/>
                      </a:cubicBezTo>
                      <a:cubicBezTo>
                        <a:pt x="272606" y="25678"/>
                        <a:pt x="274302" y="27068"/>
                        <a:pt x="275599" y="28807"/>
                      </a:cubicBezTo>
                      <a:cubicBezTo>
                        <a:pt x="276894" y="30547"/>
                        <a:pt x="277824" y="32585"/>
                        <a:pt x="278387" y="34921"/>
                      </a:cubicBezTo>
                      <a:cubicBezTo>
                        <a:pt x="278950" y="37257"/>
                        <a:pt x="279231" y="40062"/>
                        <a:pt x="279231" y="43337"/>
                      </a:cubicBezTo>
                      <a:close/>
                      <a:moveTo>
                        <a:pt x="317143" y="68046"/>
                      </a:moveTo>
                      <a:cubicBezTo>
                        <a:pt x="317143" y="69036"/>
                        <a:pt x="317074" y="69820"/>
                        <a:pt x="316938" y="70400"/>
                      </a:cubicBezTo>
                      <a:cubicBezTo>
                        <a:pt x="316801" y="70980"/>
                        <a:pt x="316597" y="71406"/>
                        <a:pt x="316324" y="71679"/>
                      </a:cubicBezTo>
                      <a:cubicBezTo>
                        <a:pt x="316051" y="71952"/>
                        <a:pt x="315642" y="72207"/>
                        <a:pt x="315096" y="72446"/>
                      </a:cubicBezTo>
                      <a:cubicBezTo>
                        <a:pt x="314550" y="72685"/>
                        <a:pt x="313928" y="72881"/>
                        <a:pt x="313229" y="73034"/>
                      </a:cubicBezTo>
                      <a:cubicBezTo>
                        <a:pt x="312530" y="73188"/>
                        <a:pt x="311788" y="73316"/>
                        <a:pt x="311003" y="73418"/>
                      </a:cubicBezTo>
                      <a:cubicBezTo>
                        <a:pt x="310219" y="73520"/>
                        <a:pt x="309434" y="73572"/>
                        <a:pt x="308650" y="73572"/>
                      </a:cubicBezTo>
                      <a:cubicBezTo>
                        <a:pt x="306262" y="73572"/>
                        <a:pt x="304217" y="73256"/>
                        <a:pt x="302511" y="72625"/>
                      </a:cubicBezTo>
                      <a:cubicBezTo>
                        <a:pt x="300806" y="71994"/>
                        <a:pt x="299407" y="71039"/>
                        <a:pt x="298316" y="69760"/>
                      </a:cubicBezTo>
                      <a:cubicBezTo>
                        <a:pt x="297224" y="68481"/>
                        <a:pt x="296432" y="66861"/>
                        <a:pt x="295936" y="64900"/>
                      </a:cubicBezTo>
                      <a:cubicBezTo>
                        <a:pt x="295442" y="62939"/>
                        <a:pt x="295194" y="60628"/>
                        <a:pt x="295195" y="57968"/>
                      </a:cubicBezTo>
                      <a:lnTo>
                        <a:pt x="295195" y="31058"/>
                      </a:lnTo>
                      <a:lnTo>
                        <a:pt x="288749" y="31058"/>
                      </a:lnTo>
                      <a:cubicBezTo>
                        <a:pt x="288237" y="31058"/>
                        <a:pt x="287828" y="30785"/>
                        <a:pt x="287521" y="30240"/>
                      </a:cubicBezTo>
                      <a:cubicBezTo>
                        <a:pt x="287214" y="29694"/>
                        <a:pt x="287060" y="28807"/>
                        <a:pt x="287060" y="27580"/>
                      </a:cubicBezTo>
                      <a:cubicBezTo>
                        <a:pt x="287060" y="26931"/>
                        <a:pt x="287103" y="26386"/>
                        <a:pt x="287189" y="25942"/>
                      </a:cubicBezTo>
                      <a:cubicBezTo>
                        <a:pt x="287273" y="25499"/>
                        <a:pt x="287385" y="25132"/>
                        <a:pt x="287521" y="24842"/>
                      </a:cubicBezTo>
                      <a:cubicBezTo>
                        <a:pt x="287657" y="24553"/>
                        <a:pt x="287836" y="24348"/>
                        <a:pt x="288058" y="24229"/>
                      </a:cubicBezTo>
                      <a:cubicBezTo>
                        <a:pt x="288280" y="24109"/>
                        <a:pt x="288527" y="24050"/>
                        <a:pt x="288800" y="24050"/>
                      </a:cubicBezTo>
                      <a:lnTo>
                        <a:pt x="295195" y="24050"/>
                      </a:lnTo>
                      <a:lnTo>
                        <a:pt x="295195" y="13101"/>
                      </a:lnTo>
                      <a:cubicBezTo>
                        <a:pt x="295194" y="12863"/>
                        <a:pt x="295254" y="12641"/>
                        <a:pt x="295374" y="12436"/>
                      </a:cubicBezTo>
                      <a:cubicBezTo>
                        <a:pt x="295494" y="12232"/>
                        <a:pt x="295715" y="12053"/>
                        <a:pt x="296039" y="11899"/>
                      </a:cubicBezTo>
                      <a:cubicBezTo>
                        <a:pt x="296363" y="11746"/>
                        <a:pt x="296797" y="11635"/>
                        <a:pt x="297343" y="11567"/>
                      </a:cubicBezTo>
                      <a:cubicBezTo>
                        <a:pt x="297889" y="11498"/>
                        <a:pt x="298571" y="11464"/>
                        <a:pt x="299390" y="11464"/>
                      </a:cubicBezTo>
                      <a:cubicBezTo>
                        <a:pt x="300243" y="11464"/>
                        <a:pt x="300942" y="11498"/>
                        <a:pt x="301488" y="11567"/>
                      </a:cubicBezTo>
                      <a:cubicBezTo>
                        <a:pt x="302033" y="11635"/>
                        <a:pt x="302459" y="11746"/>
                        <a:pt x="302767" y="11899"/>
                      </a:cubicBezTo>
                      <a:cubicBezTo>
                        <a:pt x="303074" y="12053"/>
                        <a:pt x="303295" y="12232"/>
                        <a:pt x="303432" y="12436"/>
                      </a:cubicBezTo>
                      <a:cubicBezTo>
                        <a:pt x="303568" y="12641"/>
                        <a:pt x="303636" y="12863"/>
                        <a:pt x="303636" y="13101"/>
                      </a:cubicBezTo>
                      <a:lnTo>
                        <a:pt x="303636" y="24050"/>
                      </a:lnTo>
                      <a:lnTo>
                        <a:pt x="315454" y="24050"/>
                      </a:lnTo>
                      <a:cubicBezTo>
                        <a:pt x="315727" y="24050"/>
                        <a:pt x="315966" y="24109"/>
                        <a:pt x="316170" y="24229"/>
                      </a:cubicBezTo>
                      <a:cubicBezTo>
                        <a:pt x="316375" y="24348"/>
                        <a:pt x="316554" y="24553"/>
                        <a:pt x="316708" y="24842"/>
                      </a:cubicBezTo>
                      <a:cubicBezTo>
                        <a:pt x="316861" y="25132"/>
                        <a:pt x="316971" y="25499"/>
                        <a:pt x="317040" y="25942"/>
                      </a:cubicBezTo>
                      <a:cubicBezTo>
                        <a:pt x="317109" y="26386"/>
                        <a:pt x="317143" y="26931"/>
                        <a:pt x="317143" y="27580"/>
                      </a:cubicBezTo>
                      <a:cubicBezTo>
                        <a:pt x="317143" y="28807"/>
                        <a:pt x="316989" y="29694"/>
                        <a:pt x="316682" y="30240"/>
                      </a:cubicBezTo>
                      <a:cubicBezTo>
                        <a:pt x="316375" y="30785"/>
                        <a:pt x="315966" y="31058"/>
                        <a:pt x="315454" y="31058"/>
                      </a:cubicBezTo>
                      <a:lnTo>
                        <a:pt x="303636" y="31058"/>
                      </a:lnTo>
                      <a:lnTo>
                        <a:pt x="303636" y="56740"/>
                      </a:lnTo>
                      <a:cubicBezTo>
                        <a:pt x="303636" y="59912"/>
                        <a:pt x="304105" y="62308"/>
                        <a:pt x="305043" y="63928"/>
                      </a:cubicBezTo>
                      <a:cubicBezTo>
                        <a:pt x="305981" y="65548"/>
                        <a:pt x="307661" y="66358"/>
                        <a:pt x="310082" y="66358"/>
                      </a:cubicBezTo>
                      <a:cubicBezTo>
                        <a:pt x="310867" y="66358"/>
                        <a:pt x="311566" y="66281"/>
                        <a:pt x="312180" y="66128"/>
                      </a:cubicBezTo>
                      <a:cubicBezTo>
                        <a:pt x="312794" y="65974"/>
                        <a:pt x="313340" y="65812"/>
                        <a:pt x="313817" y="65642"/>
                      </a:cubicBezTo>
                      <a:cubicBezTo>
                        <a:pt x="314295" y="65471"/>
                        <a:pt x="314704" y="65309"/>
                        <a:pt x="315045" y="65156"/>
                      </a:cubicBezTo>
                      <a:cubicBezTo>
                        <a:pt x="315386" y="65002"/>
                        <a:pt x="315693" y="64926"/>
                        <a:pt x="315966" y="64926"/>
                      </a:cubicBezTo>
                      <a:cubicBezTo>
                        <a:pt x="316136" y="64926"/>
                        <a:pt x="316298" y="64968"/>
                        <a:pt x="316451" y="65054"/>
                      </a:cubicBezTo>
                      <a:cubicBezTo>
                        <a:pt x="316606" y="65139"/>
                        <a:pt x="316725" y="65301"/>
                        <a:pt x="316810" y="65540"/>
                      </a:cubicBezTo>
                      <a:cubicBezTo>
                        <a:pt x="316895" y="65778"/>
                        <a:pt x="316971" y="66102"/>
                        <a:pt x="317040" y="66512"/>
                      </a:cubicBezTo>
                      <a:cubicBezTo>
                        <a:pt x="317109" y="66921"/>
                        <a:pt x="317143" y="67433"/>
                        <a:pt x="317143" y="68046"/>
                      </a:cubicBezTo>
                      <a:close/>
                      <a:moveTo>
                        <a:pt x="356832" y="58889"/>
                      </a:moveTo>
                      <a:cubicBezTo>
                        <a:pt x="356832" y="61242"/>
                        <a:pt x="356396" y="63340"/>
                        <a:pt x="355527" y="65182"/>
                      </a:cubicBezTo>
                      <a:cubicBezTo>
                        <a:pt x="354657" y="67023"/>
                        <a:pt x="353421" y="68575"/>
                        <a:pt x="351818" y="69837"/>
                      </a:cubicBezTo>
                      <a:cubicBezTo>
                        <a:pt x="350215" y="71099"/>
                        <a:pt x="348305" y="72054"/>
                        <a:pt x="346088" y="72702"/>
                      </a:cubicBezTo>
                      <a:cubicBezTo>
                        <a:pt x="343871" y="73350"/>
                        <a:pt x="341433" y="73674"/>
                        <a:pt x="338772" y="73674"/>
                      </a:cubicBezTo>
                      <a:cubicBezTo>
                        <a:pt x="337135" y="73674"/>
                        <a:pt x="335575" y="73546"/>
                        <a:pt x="334091" y="73290"/>
                      </a:cubicBezTo>
                      <a:cubicBezTo>
                        <a:pt x="332608" y="73034"/>
                        <a:pt x="331277" y="72710"/>
                        <a:pt x="330101" y="72318"/>
                      </a:cubicBezTo>
                      <a:cubicBezTo>
                        <a:pt x="328923" y="71926"/>
                        <a:pt x="327926" y="71517"/>
                        <a:pt x="327108" y="71090"/>
                      </a:cubicBezTo>
                      <a:cubicBezTo>
                        <a:pt x="326289" y="70664"/>
                        <a:pt x="325693" y="70280"/>
                        <a:pt x="325317" y="69939"/>
                      </a:cubicBezTo>
                      <a:cubicBezTo>
                        <a:pt x="324942" y="69598"/>
                        <a:pt x="324670" y="69121"/>
                        <a:pt x="324498" y="68507"/>
                      </a:cubicBezTo>
                      <a:cubicBezTo>
                        <a:pt x="324328" y="67893"/>
                        <a:pt x="324243" y="67057"/>
                        <a:pt x="324243" y="66000"/>
                      </a:cubicBezTo>
                      <a:cubicBezTo>
                        <a:pt x="324243" y="65352"/>
                        <a:pt x="324277" y="64806"/>
                        <a:pt x="324345" y="64363"/>
                      </a:cubicBezTo>
                      <a:cubicBezTo>
                        <a:pt x="324413" y="63920"/>
                        <a:pt x="324498" y="63561"/>
                        <a:pt x="324601" y="63289"/>
                      </a:cubicBezTo>
                      <a:cubicBezTo>
                        <a:pt x="324703" y="63016"/>
                        <a:pt x="324849" y="62820"/>
                        <a:pt x="325035" y="62700"/>
                      </a:cubicBezTo>
                      <a:cubicBezTo>
                        <a:pt x="325223" y="62581"/>
                        <a:pt x="325436" y="62521"/>
                        <a:pt x="325675" y="62521"/>
                      </a:cubicBezTo>
                      <a:cubicBezTo>
                        <a:pt x="326051" y="62521"/>
                        <a:pt x="326605" y="62751"/>
                        <a:pt x="327337" y="63212"/>
                      </a:cubicBezTo>
                      <a:cubicBezTo>
                        <a:pt x="328071" y="63672"/>
                        <a:pt x="328975" y="64175"/>
                        <a:pt x="330049" y="64721"/>
                      </a:cubicBezTo>
                      <a:cubicBezTo>
                        <a:pt x="331124" y="65267"/>
                        <a:pt x="332394" y="65770"/>
                        <a:pt x="333861" y="66230"/>
                      </a:cubicBezTo>
                      <a:cubicBezTo>
                        <a:pt x="335327" y="66691"/>
                        <a:pt x="337016" y="66921"/>
                        <a:pt x="338926" y="66921"/>
                      </a:cubicBezTo>
                      <a:cubicBezTo>
                        <a:pt x="340358" y="66921"/>
                        <a:pt x="341655" y="66767"/>
                        <a:pt x="342814" y="66461"/>
                      </a:cubicBezTo>
                      <a:cubicBezTo>
                        <a:pt x="343973" y="66154"/>
                        <a:pt x="344980" y="65702"/>
                        <a:pt x="345832" y="65105"/>
                      </a:cubicBezTo>
                      <a:cubicBezTo>
                        <a:pt x="346685" y="64508"/>
                        <a:pt x="347341" y="63749"/>
                        <a:pt x="347802" y="62828"/>
                      </a:cubicBezTo>
                      <a:cubicBezTo>
                        <a:pt x="348262" y="61907"/>
                        <a:pt x="348493" y="60816"/>
                        <a:pt x="348493" y="59554"/>
                      </a:cubicBezTo>
                      <a:cubicBezTo>
                        <a:pt x="348493" y="58258"/>
                        <a:pt x="348160" y="57167"/>
                        <a:pt x="347495" y="56280"/>
                      </a:cubicBezTo>
                      <a:cubicBezTo>
                        <a:pt x="346829" y="55393"/>
                        <a:pt x="345951" y="54609"/>
                        <a:pt x="344860" y="53927"/>
                      </a:cubicBezTo>
                      <a:cubicBezTo>
                        <a:pt x="343769" y="53244"/>
                        <a:pt x="342541" y="52639"/>
                        <a:pt x="341176" y="52110"/>
                      </a:cubicBezTo>
                      <a:cubicBezTo>
                        <a:pt x="339812" y="51582"/>
                        <a:pt x="338406" y="51028"/>
                        <a:pt x="336956" y="50448"/>
                      </a:cubicBezTo>
                      <a:cubicBezTo>
                        <a:pt x="335506" y="49868"/>
                        <a:pt x="334091" y="49211"/>
                        <a:pt x="332710" y="48478"/>
                      </a:cubicBezTo>
                      <a:cubicBezTo>
                        <a:pt x="331328" y="47745"/>
                        <a:pt x="330092" y="46849"/>
                        <a:pt x="329001" y="45792"/>
                      </a:cubicBezTo>
                      <a:cubicBezTo>
                        <a:pt x="327909" y="44735"/>
                        <a:pt x="327031" y="43473"/>
                        <a:pt x="326366" y="42006"/>
                      </a:cubicBezTo>
                      <a:cubicBezTo>
                        <a:pt x="325701" y="40540"/>
                        <a:pt x="325369" y="38783"/>
                        <a:pt x="325369" y="36737"/>
                      </a:cubicBezTo>
                      <a:cubicBezTo>
                        <a:pt x="325369" y="34929"/>
                        <a:pt x="325718" y="33198"/>
                        <a:pt x="326417" y="31544"/>
                      </a:cubicBezTo>
                      <a:cubicBezTo>
                        <a:pt x="327117" y="29890"/>
                        <a:pt x="328165" y="28441"/>
                        <a:pt x="329563" y="27196"/>
                      </a:cubicBezTo>
                      <a:cubicBezTo>
                        <a:pt x="330962" y="25951"/>
                        <a:pt x="332710" y="24953"/>
                        <a:pt x="334807" y="24203"/>
                      </a:cubicBezTo>
                      <a:cubicBezTo>
                        <a:pt x="336904" y="23453"/>
                        <a:pt x="339352" y="23077"/>
                        <a:pt x="342149" y="23077"/>
                      </a:cubicBezTo>
                      <a:cubicBezTo>
                        <a:pt x="343377" y="23077"/>
                        <a:pt x="344604" y="23180"/>
                        <a:pt x="345832" y="23384"/>
                      </a:cubicBezTo>
                      <a:cubicBezTo>
                        <a:pt x="347060" y="23589"/>
                        <a:pt x="348169" y="23845"/>
                        <a:pt x="349157" y="24152"/>
                      </a:cubicBezTo>
                      <a:cubicBezTo>
                        <a:pt x="350147" y="24459"/>
                        <a:pt x="350991" y="24791"/>
                        <a:pt x="351690" y="25149"/>
                      </a:cubicBezTo>
                      <a:cubicBezTo>
                        <a:pt x="352389" y="25508"/>
                        <a:pt x="352918" y="25823"/>
                        <a:pt x="353276" y="26096"/>
                      </a:cubicBezTo>
                      <a:cubicBezTo>
                        <a:pt x="353634" y="26369"/>
                        <a:pt x="353873" y="26607"/>
                        <a:pt x="353992" y="26812"/>
                      </a:cubicBezTo>
                      <a:cubicBezTo>
                        <a:pt x="354111" y="27017"/>
                        <a:pt x="354197" y="27247"/>
                        <a:pt x="354248" y="27503"/>
                      </a:cubicBezTo>
                      <a:cubicBezTo>
                        <a:pt x="354299" y="27759"/>
                        <a:pt x="354350" y="28074"/>
                        <a:pt x="354402" y="28449"/>
                      </a:cubicBezTo>
                      <a:cubicBezTo>
                        <a:pt x="354452" y="28824"/>
                        <a:pt x="354478" y="29285"/>
                        <a:pt x="354478" y="29830"/>
                      </a:cubicBezTo>
                      <a:cubicBezTo>
                        <a:pt x="354478" y="30410"/>
                        <a:pt x="354452" y="30913"/>
                        <a:pt x="354402" y="31340"/>
                      </a:cubicBezTo>
                      <a:cubicBezTo>
                        <a:pt x="354350" y="31766"/>
                        <a:pt x="354265" y="32116"/>
                        <a:pt x="354146" y="32388"/>
                      </a:cubicBezTo>
                      <a:cubicBezTo>
                        <a:pt x="354027" y="32661"/>
                        <a:pt x="353881" y="32857"/>
                        <a:pt x="353710" y="32977"/>
                      </a:cubicBezTo>
                      <a:cubicBezTo>
                        <a:pt x="353540" y="33096"/>
                        <a:pt x="353352" y="33156"/>
                        <a:pt x="353148" y="33156"/>
                      </a:cubicBezTo>
                      <a:cubicBezTo>
                        <a:pt x="352841" y="33156"/>
                        <a:pt x="352398" y="32968"/>
                        <a:pt x="351818" y="32593"/>
                      </a:cubicBezTo>
                      <a:cubicBezTo>
                        <a:pt x="351238" y="32218"/>
                        <a:pt x="350488" y="31817"/>
                        <a:pt x="349567" y="31391"/>
                      </a:cubicBezTo>
                      <a:cubicBezTo>
                        <a:pt x="348646" y="30964"/>
                        <a:pt x="347563" y="30564"/>
                        <a:pt x="346318" y="30189"/>
                      </a:cubicBezTo>
                      <a:cubicBezTo>
                        <a:pt x="345073" y="29813"/>
                        <a:pt x="343649" y="29626"/>
                        <a:pt x="342046" y="29626"/>
                      </a:cubicBezTo>
                      <a:cubicBezTo>
                        <a:pt x="340613" y="29626"/>
                        <a:pt x="339352" y="29788"/>
                        <a:pt x="338261" y="30112"/>
                      </a:cubicBezTo>
                      <a:cubicBezTo>
                        <a:pt x="337169" y="30436"/>
                        <a:pt x="336274" y="30896"/>
                        <a:pt x="335575" y="31493"/>
                      </a:cubicBezTo>
                      <a:cubicBezTo>
                        <a:pt x="334876" y="32090"/>
                        <a:pt x="334347" y="32798"/>
                        <a:pt x="333989" y="33616"/>
                      </a:cubicBezTo>
                      <a:cubicBezTo>
                        <a:pt x="333631" y="34435"/>
                        <a:pt x="333452" y="35322"/>
                        <a:pt x="333452" y="36277"/>
                      </a:cubicBezTo>
                      <a:cubicBezTo>
                        <a:pt x="333452" y="37607"/>
                        <a:pt x="333793" y="38724"/>
                        <a:pt x="334475" y="39628"/>
                      </a:cubicBezTo>
                      <a:cubicBezTo>
                        <a:pt x="335157" y="40531"/>
                        <a:pt x="336043" y="41324"/>
                        <a:pt x="337135" y="42006"/>
                      </a:cubicBezTo>
                      <a:cubicBezTo>
                        <a:pt x="338226" y="42689"/>
                        <a:pt x="339471" y="43302"/>
                        <a:pt x="340870" y="43848"/>
                      </a:cubicBezTo>
                      <a:cubicBezTo>
                        <a:pt x="342268" y="44394"/>
                        <a:pt x="343692" y="44957"/>
                        <a:pt x="345142" y="45536"/>
                      </a:cubicBezTo>
                      <a:cubicBezTo>
                        <a:pt x="346591" y="46116"/>
                        <a:pt x="348024" y="46764"/>
                        <a:pt x="349439" y="47480"/>
                      </a:cubicBezTo>
                      <a:cubicBezTo>
                        <a:pt x="350855" y="48197"/>
                        <a:pt x="352107" y="49066"/>
                        <a:pt x="353199" y="50090"/>
                      </a:cubicBezTo>
                      <a:cubicBezTo>
                        <a:pt x="354290" y="51113"/>
                        <a:pt x="355169" y="52341"/>
                        <a:pt x="355833" y="53773"/>
                      </a:cubicBezTo>
                      <a:cubicBezTo>
                        <a:pt x="356499" y="55206"/>
                        <a:pt x="356832" y="56911"/>
                        <a:pt x="356832" y="58889"/>
                      </a:cubicBezTo>
                      <a:close/>
                      <a:moveTo>
                        <a:pt x="409915" y="2204"/>
                      </a:moveTo>
                      <a:cubicBezTo>
                        <a:pt x="406675" y="9060"/>
                        <a:pt x="404262" y="16094"/>
                        <a:pt x="402675" y="23308"/>
                      </a:cubicBezTo>
                      <a:cubicBezTo>
                        <a:pt x="401090" y="30521"/>
                        <a:pt x="400297" y="37777"/>
                        <a:pt x="400297" y="45076"/>
                      </a:cubicBezTo>
                      <a:cubicBezTo>
                        <a:pt x="400297" y="52409"/>
                        <a:pt x="401107" y="59673"/>
                        <a:pt x="402727" y="66870"/>
                      </a:cubicBezTo>
                      <a:cubicBezTo>
                        <a:pt x="404347" y="74066"/>
                        <a:pt x="406709" y="81126"/>
                        <a:pt x="409813" y="88050"/>
                      </a:cubicBezTo>
                      <a:cubicBezTo>
                        <a:pt x="409983" y="88459"/>
                        <a:pt x="410077" y="88809"/>
                        <a:pt x="410095" y="89099"/>
                      </a:cubicBezTo>
                      <a:cubicBezTo>
                        <a:pt x="410111" y="89388"/>
                        <a:pt x="410000" y="89627"/>
                        <a:pt x="409761" y="89815"/>
                      </a:cubicBezTo>
                      <a:cubicBezTo>
                        <a:pt x="409523" y="90002"/>
                        <a:pt x="409156" y="90139"/>
                        <a:pt x="408662" y="90224"/>
                      </a:cubicBezTo>
                      <a:cubicBezTo>
                        <a:pt x="408167" y="90309"/>
                        <a:pt x="407493" y="90352"/>
                        <a:pt x="406641" y="90352"/>
                      </a:cubicBezTo>
                      <a:cubicBezTo>
                        <a:pt x="406027" y="90352"/>
                        <a:pt x="405499" y="90335"/>
                        <a:pt x="405055" y="90301"/>
                      </a:cubicBezTo>
                      <a:cubicBezTo>
                        <a:pt x="404612" y="90267"/>
                        <a:pt x="404228" y="90198"/>
                        <a:pt x="403904" y="90096"/>
                      </a:cubicBezTo>
                      <a:cubicBezTo>
                        <a:pt x="403579" y="89994"/>
                        <a:pt x="403316" y="89874"/>
                        <a:pt x="403111" y="89738"/>
                      </a:cubicBezTo>
                      <a:cubicBezTo>
                        <a:pt x="402906" y="89602"/>
                        <a:pt x="402753" y="89448"/>
                        <a:pt x="402651" y="89277"/>
                      </a:cubicBezTo>
                      <a:cubicBezTo>
                        <a:pt x="400809" y="85799"/>
                        <a:pt x="399188" y="82277"/>
                        <a:pt x="397790" y="78713"/>
                      </a:cubicBezTo>
                      <a:cubicBezTo>
                        <a:pt x="396392" y="75149"/>
                        <a:pt x="395216" y="71525"/>
                        <a:pt x="394260" y="67842"/>
                      </a:cubicBezTo>
                      <a:cubicBezTo>
                        <a:pt x="393305" y="64158"/>
                        <a:pt x="392589" y="60432"/>
                        <a:pt x="392111" y="56663"/>
                      </a:cubicBezTo>
                      <a:cubicBezTo>
                        <a:pt x="391634" y="52895"/>
                        <a:pt x="391395" y="49083"/>
                        <a:pt x="391395" y="45229"/>
                      </a:cubicBezTo>
                      <a:cubicBezTo>
                        <a:pt x="391395" y="41375"/>
                        <a:pt x="391660" y="37573"/>
                        <a:pt x="392188" y="33821"/>
                      </a:cubicBezTo>
                      <a:cubicBezTo>
                        <a:pt x="392717" y="30069"/>
                        <a:pt x="393468" y="26343"/>
                        <a:pt x="394439" y="22643"/>
                      </a:cubicBezTo>
                      <a:cubicBezTo>
                        <a:pt x="395412" y="18942"/>
                        <a:pt x="396597" y="15301"/>
                        <a:pt x="397995" y="11720"/>
                      </a:cubicBezTo>
                      <a:cubicBezTo>
                        <a:pt x="399393" y="8139"/>
                        <a:pt x="400962" y="4592"/>
                        <a:pt x="402701" y="1079"/>
                      </a:cubicBezTo>
                      <a:cubicBezTo>
                        <a:pt x="402736" y="943"/>
                        <a:pt x="402830" y="823"/>
                        <a:pt x="402983" y="721"/>
                      </a:cubicBezTo>
                      <a:cubicBezTo>
                        <a:pt x="403137" y="619"/>
                        <a:pt x="403350" y="516"/>
                        <a:pt x="403622" y="414"/>
                      </a:cubicBezTo>
                      <a:cubicBezTo>
                        <a:pt x="403896" y="312"/>
                        <a:pt x="404270" y="235"/>
                        <a:pt x="404748" y="184"/>
                      </a:cubicBezTo>
                      <a:cubicBezTo>
                        <a:pt x="405225" y="133"/>
                        <a:pt x="405840" y="107"/>
                        <a:pt x="406589" y="107"/>
                      </a:cubicBezTo>
                      <a:cubicBezTo>
                        <a:pt x="407374" y="107"/>
                        <a:pt x="408005" y="158"/>
                        <a:pt x="408483" y="260"/>
                      </a:cubicBezTo>
                      <a:cubicBezTo>
                        <a:pt x="408960" y="363"/>
                        <a:pt x="409335" y="499"/>
                        <a:pt x="409608" y="670"/>
                      </a:cubicBezTo>
                      <a:cubicBezTo>
                        <a:pt x="409881" y="840"/>
                        <a:pt x="410035" y="1062"/>
                        <a:pt x="410069" y="1335"/>
                      </a:cubicBezTo>
                      <a:cubicBezTo>
                        <a:pt x="410103" y="1608"/>
                        <a:pt x="410052" y="1898"/>
                        <a:pt x="409915" y="2204"/>
                      </a:cubicBezTo>
                      <a:close/>
                      <a:moveTo>
                        <a:pt x="432610" y="71423"/>
                      </a:moveTo>
                      <a:cubicBezTo>
                        <a:pt x="432610" y="71696"/>
                        <a:pt x="432541" y="71926"/>
                        <a:pt x="432405" y="72114"/>
                      </a:cubicBezTo>
                      <a:cubicBezTo>
                        <a:pt x="432269" y="72301"/>
                        <a:pt x="432047" y="72463"/>
                        <a:pt x="431740" y="72600"/>
                      </a:cubicBezTo>
                      <a:cubicBezTo>
                        <a:pt x="431433" y="72736"/>
                        <a:pt x="431007" y="72838"/>
                        <a:pt x="430461" y="72907"/>
                      </a:cubicBezTo>
                      <a:cubicBezTo>
                        <a:pt x="429915" y="72975"/>
                        <a:pt x="429216" y="73009"/>
                        <a:pt x="428363" y="73009"/>
                      </a:cubicBezTo>
                      <a:cubicBezTo>
                        <a:pt x="427545" y="73009"/>
                        <a:pt x="426863" y="72975"/>
                        <a:pt x="426317" y="72907"/>
                      </a:cubicBezTo>
                      <a:cubicBezTo>
                        <a:pt x="425772" y="72838"/>
                        <a:pt x="425336" y="72736"/>
                        <a:pt x="425013" y="72600"/>
                      </a:cubicBezTo>
                      <a:cubicBezTo>
                        <a:pt x="424689" y="72463"/>
                        <a:pt x="424467" y="72301"/>
                        <a:pt x="424348" y="72114"/>
                      </a:cubicBezTo>
                      <a:cubicBezTo>
                        <a:pt x="424228" y="71926"/>
                        <a:pt x="424169" y="71696"/>
                        <a:pt x="424169" y="71423"/>
                      </a:cubicBezTo>
                      <a:lnTo>
                        <a:pt x="424169" y="25380"/>
                      </a:lnTo>
                      <a:cubicBezTo>
                        <a:pt x="424169" y="25141"/>
                        <a:pt x="424228" y="24919"/>
                        <a:pt x="424348" y="24715"/>
                      </a:cubicBezTo>
                      <a:cubicBezTo>
                        <a:pt x="424467" y="24510"/>
                        <a:pt x="424689" y="24339"/>
                        <a:pt x="425013" y="24203"/>
                      </a:cubicBezTo>
                      <a:cubicBezTo>
                        <a:pt x="425336" y="24067"/>
                        <a:pt x="425772" y="23964"/>
                        <a:pt x="426317" y="23896"/>
                      </a:cubicBezTo>
                      <a:cubicBezTo>
                        <a:pt x="426863" y="23828"/>
                        <a:pt x="427545" y="23794"/>
                        <a:pt x="428363" y="23794"/>
                      </a:cubicBezTo>
                      <a:cubicBezTo>
                        <a:pt x="429216" y="23794"/>
                        <a:pt x="429915" y="23828"/>
                        <a:pt x="430461" y="23896"/>
                      </a:cubicBezTo>
                      <a:cubicBezTo>
                        <a:pt x="431007" y="23964"/>
                        <a:pt x="431433" y="24067"/>
                        <a:pt x="431740" y="24203"/>
                      </a:cubicBezTo>
                      <a:cubicBezTo>
                        <a:pt x="432047" y="24339"/>
                        <a:pt x="432269" y="24510"/>
                        <a:pt x="432405" y="24715"/>
                      </a:cubicBezTo>
                      <a:cubicBezTo>
                        <a:pt x="432541" y="24919"/>
                        <a:pt x="432610" y="25141"/>
                        <a:pt x="432610" y="25380"/>
                      </a:cubicBezTo>
                      <a:close/>
                      <a:moveTo>
                        <a:pt x="433582" y="9827"/>
                      </a:moveTo>
                      <a:cubicBezTo>
                        <a:pt x="433582" y="11805"/>
                        <a:pt x="433207" y="13153"/>
                        <a:pt x="432456" y="13869"/>
                      </a:cubicBezTo>
                      <a:cubicBezTo>
                        <a:pt x="431706" y="14585"/>
                        <a:pt x="430325" y="14943"/>
                        <a:pt x="428312" y="14943"/>
                      </a:cubicBezTo>
                      <a:cubicBezTo>
                        <a:pt x="426335" y="14943"/>
                        <a:pt x="424978" y="14594"/>
                        <a:pt x="424245" y="13894"/>
                      </a:cubicBezTo>
                      <a:cubicBezTo>
                        <a:pt x="423511" y="13195"/>
                        <a:pt x="423146" y="11874"/>
                        <a:pt x="423146" y="9930"/>
                      </a:cubicBezTo>
                      <a:cubicBezTo>
                        <a:pt x="423146" y="7951"/>
                        <a:pt x="423520" y="6604"/>
                        <a:pt x="424271" y="5888"/>
                      </a:cubicBezTo>
                      <a:cubicBezTo>
                        <a:pt x="425021" y="5172"/>
                        <a:pt x="426402" y="4814"/>
                        <a:pt x="428415" y="4814"/>
                      </a:cubicBezTo>
                      <a:cubicBezTo>
                        <a:pt x="430393" y="4814"/>
                        <a:pt x="431749" y="5163"/>
                        <a:pt x="432482" y="5862"/>
                      </a:cubicBezTo>
                      <a:cubicBezTo>
                        <a:pt x="433216" y="6562"/>
                        <a:pt x="433582" y="7883"/>
                        <a:pt x="433582" y="9827"/>
                      </a:cubicBezTo>
                      <a:close/>
                      <a:moveTo>
                        <a:pt x="473202" y="6451"/>
                      </a:moveTo>
                      <a:cubicBezTo>
                        <a:pt x="473202" y="7099"/>
                        <a:pt x="473168" y="7619"/>
                        <a:pt x="473100" y="8011"/>
                      </a:cubicBezTo>
                      <a:cubicBezTo>
                        <a:pt x="473032" y="8403"/>
                        <a:pt x="472956" y="8719"/>
                        <a:pt x="472870" y="8958"/>
                      </a:cubicBezTo>
                      <a:cubicBezTo>
                        <a:pt x="472785" y="9196"/>
                        <a:pt x="472674" y="9358"/>
                        <a:pt x="472538" y="9444"/>
                      </a:cubicBezTo>
                      <a:cubicBezTo>
                        <a:pt x="472401" y="9529"/>
                        <a:pt x="472231" y="9571"/>
                        <a:pt x="472026" y="9571"/>
                      </a:cubicBezTo>
                      <a:cubicBezTo>
                        <a:pt x="471787" y="9571"/>
                        <a:pt x="471489" y="9495"/>
                        <a:pt x="471131" y="9341"/>
                      </a:cubicBezTo>
                      <a:cubicBezTo>
                        <a:pt x="470773" y="9188"/>
                        <a:pt x="470337" y="9017"/>
                        <a:pt x="469826" y="8830"/>
                      </a:cubicBezTo>
                      <a:cubicBezTo>
                        <a:pt x="469314" y="8642"/>
                        <a:pt x="468709" y="8471"/>
                        <a:pt x="468010" y="8318"/>
                      </a:cubicBezTo>
                      <a:cubicBezTo>
                        <a:pt x="467311" y="8165"/>
                        <a:pt x="466501" y="8088"/>
                        <a:pt x="465580" y="8088"/>
                      </a:cubicBezTo>
                      <a:cubicBezTo>
                        <a:pt x="464317" y="8088"/>
                        <a:pt x="463244" y="8292"/>
                        <a:pt x="462357" y="8702"/>
                      </a:cubicBezTo>
                      <a:cubicBezTo>
                        <a:pt x="461470" y="9111"/>
                        <a:pt x="460754" y="9751"/>
                        <a:pt x="460208" y="10620"/>
                      </a:cubicBezTo>
                      <a:cubicBezTo>
                        <a:pt x="459663" y="11490"/>
                        <a:pt x="459270" y="12615"/>
                        <a:pt x="459031" y="13997"/>
                      </a:cubicBezTo>
                      <a:cubicBezTo>
                        <a:pt x="458793" y="15378"/>
                        <a:pt x="458673" y="17058"/>
                        <a:pt x="458673" y="19036"/>
                      </a:cubicBezTo>
                      <a:lnTo>
                        <a:pt x="458673" y="24050"/>
                      </a:lnTo>
                      <a:lnTo>
                        <a:pt x="468956" y="24050"/>
                      </a:lnTo>
                      <a:cubicBezTo>
                        <a:pt x="469230" y="24050"/>
                        <a:pt x="469459" y="24109"/>
                        <a:pt x="469647" y="24229"/>
                      </a:cubicBezTo>
                      <a:cubicBezTo>
                        <a:pt x="469834" y="24348"/>
                        <a:pt x="470005" y="24553"/>
                        <a:pt x="470158" y="24842"/>
                      </a:cubicBezTo>
                      <a:cubicBezTo>
                        <a:pt x="470313" y="25132"/>
                        <a:pt x="470432" y="25499"/>
                        <a:pt x="470516" y="25942"/>
                      </a:cubicBezTo>
                      <a:cubicBezTo>
                        <a:pt x="470602" y="26386"/>
                        <a:pt x="470645" y="26931"/>
                        <a:pt x="470645" y="27580"/>
                      </a:cubicBezTo>
                      <a:cubicBezTo>
                        <a:pt x="470645" y="28807"/>
                        <a:pt x="470492" y="29694"/>
                        <a:pt x="470184" y="30240"/>
                      </a:cubicBezTo>
                      <a:cubicBezTo>
                        <a:pt x="469877" y="30785"/>
                        <a:pt x="469468" y="31058"/>
                        <a:pt x="468956" y="31058"/>
                      </a:cubicBezTo>
                      <a:lnTo>
                        <a:pt x="458673" y="31058"/>
                      </a:lnTo>
                      <a:lnTo>
                        <a:pt x="458673" y="71423"/>
                      </a:lnTo>
                      <a:cubicBezTo>
                        <a:pt x="458673" y="71696"/>
                        <a:pt x="458605" y="71926"/>
                        <a:pt x="458469" y="72114"/>
                      </a:cubicBezTo>
                      <a:cubicBezTo>
                        <a:pt x="458332" y="72301"/>
                        <a:pt x="458102" y="72463"/>
                        <a:pt x="457778" y="72600"/>
                      </a:cubicBezTo>
                      <a:cubicBezTo>
                        <a:pt x="457454" y="72736"/>
                        <a:pt x="457019" y="72838"/>
                        <a:pt x="456474" y="72907"/>
                      </a:cubicBezTo>
                      <a:cubicBezTo>
                        <a:pt x="455928" y="72975"/>
                        <a:pt x="455246" y="73009"/>
                        <a:pt x="454427" y="73009"/>
                      </a:cubicBezTo>
                      <a:cubicBezTo>
                        <a:pt x="453609" y="73009"/>
                        <a:pt x="452927" y="72975"/>
                        <a:pt x="452381" y="72907"/>
                      </a:cubicBezTo>
                      <a:cubicBezTo>
                        <a:pt x="451835" y="72838"/>
                        <a:pt x="451400" y="72736"/>
                        <a:pt x="451076" y="72600"/>
                      </a:cubicBezTo>
                      <a:cubicBezTo>
                        <a:pt x="450752" y="72463"/>
                        <a:pt x="450521" y="72301"/>
                        <a:pt x="450385" y="72114"/>
                      </a:cubicBezTo>
                      <a:cubicBezTo>
                        <a:pt x="450249" y="71926"/>
                        <a:pt x="450180" y="71696"/>
                        <a:pt x="450180" y="71423"/>
                      </a:cubicBezTo>
                      <a:lnTo>
                        <a:pt x="450180" y="31058"/>
                      </a:lnTo>
                      <a:lnTo>
                        <a:pt x="443683" y="31058"/>
                      </a:lnTo>
                      <a:cubicBezTo>
                        <a:pt x="443138" y="31058"/>
                        <a:pt x="442728" y="30785"/>
                        <a:pt x="442456" y="30240"/>
                      </a:cubicBezTo>
                      <a:cubicBezTo>
                        <a:pt x="442183" y="29694"/>
                        <a:pt x="442046" y="28807"/>
                        <a:pt x="442046" y="27580"/>
                      </a:cubicBezTo>
                      <a:cubicBezTo>
                        <a:pt x="442046" y="26931"/>
                        <a:pt x="442080" y="26386"/>
                        <a:pt x="442149" y="25942"/>
                      </a:cubicBezTo>
                      <a:cubicBezTo>
                        <a:pt x="442217" y="25499"/>
                        <a:pt x="442320" y="25132"/>
                        <a:pt x="442456" y="24842"/>
                      </a:cubicBezTo>
                      <a:cubicBezTo>
                        <a:pt x="442592" y="24553"/>
                        <a:pt x="442762" y="24348"/>
                        <a:pt x="442967" y="24229"/>
                      </a:cubicBezTo>
                      <a:cubicBezTo>
                        <a:pt x="443172" y="24109"/>
                        <a:pt x="443411" y="24050"/>
                        <a:pt x="443683" y="24050"/>
                      </a:cubicBezTo>
                      <a:lnTo>
                        <a:pt x="450180" y="24050"/>
                      </a:lnTo>
                      <a:lnTo>
                        <a:pt x="450180" y="19292"/>
                      </a:lnTo>
                      <a:cubicBezTo>
                        <a:pt x="450180" y="16086"/>
                        <a:pt x="450480" y="13332"/>
                        <a:pt x="451076" y="11030"/>
                      </a:cubicBezTo>
                      <a:cubicBezTo>
                        <a:pt x="451673" y="8727"/>
                        <a:pt x="452586" y="6843"/>
                        <a:pt x="453813" y="5376"/>
                      </a:cubicBezTo>
                      <a:cubicBezTo>
                        <a:pt x="455041" y="3910"/>
                        <a:pt x="456584" y="2827"/>
                        <a:pt x="458443" y="2128"/>
                      </a:cubicBezTo>
                      <a:cubicBezTo>
                        <a:pt x="460302" y="1429"/>
                        <a:pt x="462493" y="1079"/>
                        <a:pt x="465018" y="1079"/>
                      </a:cubicBezTo>
                      <a:cubicBezTo>
                        <a:pt x="466211" y="1079"/>
                        <a:pt x="467370" y="1190"/>
                        <a:pt x="468496" y="1412"/>
                      </a:cubicBezTo>
                      <a:cubicBezTo>
                        <a:pt x="469621" y="1633"/>
                        <a:pt x="470492" y="1872"/>
                        <a:pt x="471105" y="2128"/>
                      </a:cubicBezTo>
                      <a:cubicBezTo>
                        <a:pt x="471719" y="2384"/>
                        <a:pt x="472128" y="2614"/>
                        <a:pt x="472333" y="2818"/>
                      </a:cubicBezTo>
                      <a:cubicBezTo>
                        <a:pt x="472538" y="3023"/>
                        <a:pt x="472708" y="3287"/>
                        <a:pt x="472844" y="3611"/>
                      </a:cubicBezTo>
                      <a:cubicBezTo>
                        <a:pt x="472980" y="3935"/>
                        <a:pt x="473075" y="4328"/>
                        <a:pt x="473126" y="4788"/>
                      </a:cubicBezTo>
                      <a:cubicBezTo>
                        <a:pt x="473177" y="5248"/>
                        <a:pt x="473202" y="5803"/>
                        <a:pt x="473202" y="645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7" name="Полилиния: фигура 156">
                  <a:extLst>
                    <a:ext uri="{FF2B5EF4-FFF2-40B4-BE49-F238E27FC236}">
                      <a16:creationId xmlns:a16="http://schemas.microsoft.com/office/drawing/2014/main" id="{88B14F3B-9873-4F6B-B105-1D1A26CA02DB}"/>
                    </a:ext>
                  </a:extLst>
                </p:cNvPr>
                <p:cNvSpPr/>
                <p:nvPr/>
              </p:nvSpPr>
              <p:spPr>
                <a:xfrm>
                  <a:off x="1707869" y="1070395"/>
                  <a:ext cx="376536" cy="91216"/>
                </a:xfrm>
                <a:custGeom>
                  <a:avLst/>
                  <a:gdLst>
                    <a:gd name="connsiteX0" fmla="*/ 27088 w 376536"/>
                    <a:gd name="connsiteY0" fmla="*/ 28411 h 91216"/>
                    <a:gd name="connsiteX1" fmla="*/ 27037 w 376536"/>
                    <a:gd name="connsiteY1" fmla="*/ 30304 h 91216"/>
                    <a:gd name="connsiteX2" fmla="*/ 26833 w 376536"/>
                    <a:gd name="connsiteY2" fmla="*/ 31506 h 91216"/>
                    <a:gd name="connsiteX3" fmla="*/ 26449 w 376536"/>
                    <a:gd name="connsiteY3" fmla="*/ 32171 h 91216"/>
                    <a:gd name="connsiteX4" fmla="*/ 25810 w 376536"/>
                    <a:gd name="connsiteY4" fmla="*/ 32401 h 91216"/>
                    <a:gd name="connsiteX5" fmla="*/ 24812 w 376536"/>
                    <a:gd name="connsiteY5" fmla="*/ 32171 h 91216"/>
                    <a:gd name="connsiteX6" fmla="*/ 23482 w 376536"/>
                    <a:gd name="connsiteY6" fmla="*/ 31711 h 91216"/>
                    <a:gd name="connsiteX7" fmla="*/ 21819 w 376536"/>
                    <a:gd name="connsiteY7" fmla="*/ 31276 h 91216"/>
                    <a:gd name="connsiteX8" fmla="*/ 19824 w 376536"/>
                    <a:gd name="connsiteY8" fmla="*/ 31071 h 91216"/>
                    <a:gd name="connsiteX9" fmla="*/ 17317 w 376536"/>
                    <a:gd name="connsiteY9" fmla="*/ 31583 h 91216"/>
                    <a:gd name="connsiteX10" fmla="*/ 14733 w 376536"/>
                    <a:gd name="connsiteY10" fmla="*/ 33271 h 91216"/>
                    <a:gd name="connsiteX11" fmla="*/ 11894 w 376536"/>
                    <a:gd name="connsiteY11" fmla="*/ 36392 h 91216"/>
                    <a:gd name="connsiteX12" fmla="*/ 8620 w 376536"/>
                    <a:gd name="connsiteY12" fmla="*/ 41150 h 91216"/>
                    <a:gd name="connsiteX13" fmla="*/ 8620 w 376536"/>
                    <a:gd name="connsiteY13" fmla="*/ 71436 h 91216"/>
                    <a:gd name="connsiteX14" fmla="*/ 8415 w 376536"/>
                    <a:gd name="connsiteY14" fmla="*/ 72127 h 91216"/>
                    <a:gd name="connsiteX15" fmla="*/ 7750 w 376536"/>
                    <a:gd name="connsiteY15" fmla="*/ 72613 h 91216"/>
                    <a:gd name="connsiteX16" fmla="*/ 6471 w 376536"/>
                    <a:gd name="connsiteY16" fmla="*/ 72920 h 91216"/>
                    <a:gd name="connsiteX17" fmla="*/ 4374 w 376536"/>
                    <a:gd name="connsiteY17" fmla="*/ 73022 h 91216"/>
                    <a:gd name="connsiteX18" fmla="*/ 2327 w 376536"/>
                    <a:gd name="connsiteY18" fmla="*/ 72920 h 91216"/>
                    <a:gd name="connsiteX19" fmla="*/ 1023 w 376536"/>
                    <a:gd name="connsiteY19" fmla="*/ 72613 h 91216"/>
                    <a:gd name="connsiteX20" fmla="*/ 358 w 376536"/>
                    <a:gd name="connsiteY20" fmla="*/ 72127 h 91216"/>
                    <a:gd name="connsiteX21" fmla="*/ 178 w 376536"/>
                    <a:gd name="connsiteY21" fmla="*/ 71436 h 91216"/>
                    <a:gd name="connsiteX22" fmla="*/ 178 w 376536"/>
                    <a:gd name="connsiteY22" fmla="*/ 25393 h 91216"/>
                    <a:gd name="connsiteX23" fmla="*/ 332 w 376536"/>
                    <a:gd name="connsiteY23" fmla="*/ 24702 h 91216"/>
                    <a:gd name="connsiteX24" fmla="*/ 946 w 376536"/>
                    <a:gd name="connsiteY24" fmla="*/ 24190 h 91216"/>
                    <a:gd name="connsiteX25" fmla="*/ 2123 w 376536"/>
                    <a:gd name="connsiteY25" fmla="*/ 23883 h 91216"/>
                    <a:gd name="connsiteX26" fmla="*/ 4015 w 376536"/>
                    <a:gd name="connsiteY26" fmla="*/ 23807 h 91216"/>
                    <a:gd name="connsiteX27" fmla="*/ 5883 w 376536"/>
                    <a:gd name="connsiteY27" fmla="*/ 23883 h 91216"/>
                    <a:gd name="connsiteX28" fmla="*/ 7034 w 376536"/>
                    <a:gd name="connsiteY28" fmla="*/ 24190 h 91216"/>
                    <a:gd name="connsiteX29" fmla="*/ 7622 w 376536"/>
                    <a:gd name="connsiteY29" fmla="*/ 24702 h 91216"/>
                    <a:gd name="connsiteX30" fmla="*/ 7801 w 376536"/>
                    <a:gd name="connsiteY30" fmla="*/ 25393 h 91216"/>
                    <a:gd name="connsiteX31" fmla="*/ 7801 w 376536"/>
                    <a:gd name="connsiteY31" fmla="*/ 32094 h 91216"/>
                    <a:gd name="connsiteX32" fmla="*/ 11357 w 376536"/>
                    <a:gd name="connsiteY32" fmla="*/ 27593 h 91216"/>
                    <a:gd name="connsiteX33" fmla="*/ 14503 w 376536"/>
                    <a:gd name="connsiteY33" fmla="*/ 24855 h 91216"/>
                    <a:gd name="connsiteX34" fmla="*/ 17445 w 376536"/>
                    <a:gd name="connsiteY34" fmla="*/ 23474 h 91216"/>
                    <a:gd name="connsiteX35" fmla="*/ 20387 w 376536"/>
                    <a:gd name="connsiteY35" fmla="*/ 23090 h 91216"/>
                    <a:gd name="connsiteX36" fmla="*/ 21896 w 376536"/>
                    <a:gd name="connsiteY36" fmla="*/ 23167 h 91216"/>
                    <a:gd name="connsiteX37" fmla="*/ 23661 w 376536"/>
                    <a:gd name="connsiteY37" fmla="*/ 23449 h 91216"/>
                    <a:gd name="connsiteX38" fmla="*/ 25323 w 376536"/>
                    <a:gd name="connsiteY38" fmla="*/ 23909 h 91216"/>
                    <a:gd name="connsiteX39" fmla="*/ 26372 w 376536"/>
                    <a:gd name="connsiteY39" fmla="*/ 24421 h 91216"/>
                    <a:gd name="connsiteX40" fmla="*/ 26782 w 376536"/>
                    <a:gd name="connsiteY40" fmla="*/ 24907 h 91216"/>
                    <a:gd name="connsiteX41" fmla="*/ 26961 w 376536"/>
                    <a:gd name="connsiteY41" fmla="*/ 25495 h 91216"/>
                    <a:gd name="connsiteX42" fmla="*/ 27063 w 376536"/>
                    <a:gd name="connsiteY42" fmla="*/ 26544 h 91216"/>
                    <a:gd name="connsiteX43" fmla="*/ 27088 w 376536"/>
                    <a:gd name="connsiteY43" fmla="*/ 28411 h 91216"/>
                    <a:gd name="connsiteX44" fmla="*/ 73838 w 376536"/>
                    <a:gd name="connsiteY44" fmla="*/ 46419 h 91216"/>
                    <a:gd name="connsiteX45" fmla="*/ 72836 w 376536"/>
                    <a:gd name="connsiteY45" fmla="*/ 49258 h 91216"/>
                    <a:gd name="connsiteX46" fmla="*/ 70549 w 376536"/>
                    <a:gd name="connsiteY46" fmla="*/ 50103 h 91216"/>
                    <a:gd name="connsiteX47" fmla="*/ 40227 w 376536"/>
                    <a:gd name="connsiteY47" fmla="*/ 50103 h 91216"/>
                    <a:gd name="connsiteX48" fmla="*/ 40998 w 376536"/>
                    <a:gd name="connsiteY48" fmla="*/ 57009 h 91216"/>
                    <a:gd name="connsiteX49" fmla="*/ 43568 w 376536"/>
                    <a:gd name="connsiteY49" fmla="*/ 62278 h 91216"/>
                    <a:gd name="connsiteX50" fmla="*/ 48246 w 376536"/>
                    <a:gd name="connsiteY50" fmla="*/ 65655 h 91216"/>
                    <a:gd name="connsiteX51" fmla="*/ 55289 w 376536"/>
                    <a:gd name="connsiteY51" fmla="*/ 66832 h 91216"/>
                    <a:gd name="connsiteX52" fmla="*/ 61150 w 376536"/>
                    <a:gd name="connsiteY52" fmla="*/ 66294 h 91216"/>
                    <a:gd name="connsiteX53" fmla="*/ 65597 w 376536"/>
                    <a:gd name="connsiteY53" fmla="*/ 65092 h 91216"/>
                    <a:gd name="connsiteX54" fmla="*/ 68681 w 376536"/>
                    <a:gd name="connsiteY54" fmla="*/ 63890 h 91216"/>
                    <a:gd name="connsiteX55" fmla="*/ 70507 w 376536"/>
                    <a:gd name="connsiteY55" fmla="*/ 63353 h 91216"/>
                    <a:gd name="connsiteX56" fmla="*/ 71149 w 376536"/>
                    <a:gd name="connsiteY56" fmla="*/ 63532 h 91216"/>
                    <a:gd name="connsiteX57" fmla="*/ 71586 w 376536"/>
                    <a:gd name="connsiteY57" fmla="*/ 64069 h 91216"/>
                    <a:gd name="connsiteX58" fmla="*/ 71817 w 376536"/>
                    <a:gd name="connsiteY58" fmla="*/ 65067 h 91216"/>
                    <a:gd name="connsiteX59" fmla="*/ 71894 w 376536"/>
                    <a:gd name="connsiteY59" fmla="*/ 66627 h 91216"/>
                    <a:gd name="connsiteX60" fmla="*/ 71843 w 376536"/>
                    <a:gd name="connsiteY60" fmla="*/ 67778 h 91216"/>
                    <a:gd name="connsiteX61" fmla="*/ 71715 w 376536"/>
                    <a:gd name="connsiteY61" fmla="*/ 68648 h 91216"/>
                    <a:gd name="connsiteX62" fmla="*/ 71460 w 376536"/>
                    <a:gd name="connsiteY62" fmla="*/ 69338 h 91216"/>
                    <a:gd name="connsiteX63" fmla="*/ 70999 w 376536"/>
                    <a:gd name="connsiteY63" fmla="*/ 69927 h 91216"/>
                    <a:gd name="connsiteX64" fmla="*/ 69336 w 376536"/>
                    <a:gd name="connsiteY64" fmla="*/ 70848 h 91216"/>
                    <a:gd name="connsiteX65" fmla="*/ 65755 w 376536"/>
                    <a:gd name="connsiteY65" fmla="*/ 72101 h 91216"/>
                    <a:gd name="connsiteX66" fmla="*/ 60665 w 376536"/>
                    <a:gd name="connsiteY66" fmla="*/ 73201 h 91216"/>
                    <a:gd name="connsiteX67" fmla="*/ 54500 w 376536"/>
                    <a:gd name="connsiteY67" fmla="*/ 73687 h 91216"/>
                    <a:gd name="connsiteX68" fmla="*/ 44550 w 376536"/>
                    <a:gd name="connsiteY68" fmla="*/ 72101 h 91216"/>
                    <a:gd name="connsiteX69" fmla="*/ 37362 w 376536"/>
                    <a:gd name="connsiteY69" fmla="*/ 67394 h 91216"/>
                    <a:gd name="connsiteX70" fmla="*/ 32962 w 376536"/>
                    <a:gd name="connsiteY70" fmla="*/ 59567 h 91216"/>
                    <a:gd name="connsiteX71" fmla="*/ 31478 w 376536"/>
                    <a:gd name="connsiteY71" fmla="*/ 48619 h 91216"/>
                    <a:gd name="connsiteX72" fmla="*/ 33013 w 376536"/>
                    <a:gd name="connsiteY72" fmla="*/ 37952 h 91216"/>
                    <a:gd name="connsiteX73" fmla="*/ 37438 w 376536"/>
                    <a:gd name="connsiteY73" fmla="*/ 29920 h 91216"/>
                    <a:gd name="connsiteX74" fmla="*/ 44422 w 376536"/>
                    <a:gd name="connsiteY74" fmla="*/ 24855 h 91216"/>
                    <a:gd name="connsiteX75" fmla="*/ 53579 w 376536"/>
                    <a:gd name="connsiteY75" fmla="*/ 23090 h 91216"/>
                    <a:gd name="connsiteX76" fmla="*/ 62814 w 376536"/>
                    <a:gd name="connsiteY76" fmla="*/ 24830 h 91216"/>
                    <a:gd name="connsiteX77" fmla="*/ 69081 w 376536"/>
                    <a:gd name="connsiteY77" fmla="*/ 29511 h 91216"/>
                    <a:gd name="connsiteX78" fmla="*/ 72687 w 376536"/>
                    <a:gd name="connsiteY78" fmla="*/ 36417 h 91216"/>
                    <a:gd name="connsiteX79" fmla="*/ 73838 w 376536"/>
                    <a:gd name="connsiteY79" fmla="*/ 44884 h 91216"/>
                    <a:gd name="connsiteX80" fmla="*/ 65346 w 376536"/>
                    <a:gd name="connsiteY80" fmla="*/ 43912 h 91216"/>
                    <a:gd name="connsiteX81" fmla="*/ 62386 w 376536"/>
                    <a:gd name="connsiteY81" fmla="*/ 33476 h 91216"/>
                    <a:gd name="connsiteX82" fmla="*/ 53147 w 376536"/>
                    <a:gd name="connsiteY82" fmla="*/ 29690 h 91216"/>
                    <a:gd name="connsiteX83" fmla="*/ 47639 w 376536"/>
                    <a:gd name="connsiteY83" fmla="*/ 30867 h 91216"/>
                    <a:gd name="connsiteX84" fmla="*/ 43675 w 376536"/>
                    <a:gd name="connsiteY84" fmla="*/ 33987 h 91216"/>
                    <a:gd name="connsiteX85" fmla="*/ 41205 w 376536"/>
                    <a:gd name="connsiteY85" fmla="*/ 38515 h 91216"/>
                    <a:gd name="connsiteX86" fmla="*/ 40227 w 376536"/>
                    <a:gd name="connsiteY86" fmla="*/ 43912 h 91216"/>
                    <a:gd name="connsiteX87" fmla="*/ 125586 w 376536"/>
                    <a:gd name="connsiteY87" fmla="*/ 89700 h 91216"/>
                    <a:gd name="connsiteX88" fmla="*/ 125355 w 376536"/>
                    <a:gd name="connsiteY88" fmla="*/ 90416 h 91216"/>
                    <a:gd name="connsiteX89" fmla="*/ 124665 w 376536"/>
                    <a:gd name="connsiteY89" fmla="*/ 90928 h 91216"/>
                    <a:gd name="connsiteX90" fmla="*/ 123386 w 376536"/>
                    <a:gd name="connsiteY90" fmla="*/ 91235 h 91216"/>
                    <a:gd name="connsiteX91" fmla="*/ 121340 w 376536"/>
                    <a:gd name="connsiteY91" fmla="*/ 91337 h 91216"/>
                    <a:gd name="connsiteX92" fmla="*/ 119268 w 376536"/>
                    <a:gd name="connsiteY92" fmla="*/ 91235 h 91216"/>
                    <a:gd name="connsiteX93" fmla="*/ 117963 w 376536"/>
                    <a:gd name="connsiteY93" fmla="*/ 90928 h 91216"/>
                    <a:gd name="connsiteX94" fmla="*/ 117272 w 376536"/>
                    <a:gd name="connsiteY94" fmla="*/ 90416 h 91216"/>
                    <a:gd name="connsiteX95" fmla="*/ 117093 w 376536"/>
                    <a:gd name="connsiteY95" fmla="*/ 89700 h 91216"/>
                    <a:gd name="connsiteX96" fmla="*/ 117093 w 376536"/>
                    <a:gd name="connsiteY96" fmla="*/ 66115 h 91216"/>
                    <a:gd name="connsiteX97" fmla="*/ 113102 w 376536"/>
                    <a:gd name="connsiteY97" fmla="*/ 69671 h 91216"/>
                    <a:gd name="connsiteX98" fmla="*/ 109369 w 376536"/>
                    <a:gd name="connsiteY98" fmla="*/ 72024 h 91216"/>
                    <a:gd name="connsiteX99" fmla="*/ 105660 w 376536"/>
                    <a:gd name="connsiteY99" fmla="*/ 73303 h 91216"/>
                    <a:gd name="connsiteX100" fmla="*/ 101796 w 376536"/>
                    <a:gd name="connsiteY100" fmla="*/ 73687 h 91216"/>
                    <a:gd name="connsiteX101" fmla="*/ 93253 w 376536"/>
                    <a:gd name="connsiteY101" fmla="*/ 71717 h 91216"/>
                    <a:gd name="connsiteX102" fmla="*/ 87497 w 376536"/>
                    <a:gd name="connsiteY102" fmla="*/ 66397 h 91216"/>
                    <a:gd name="connsiteX103" fmla="*/ 84249 w 376536"/>
                    <a:gd name="connsiteY103" fmla="*/ 58518 h 91216"/>
                    <a:gd name="connsiteX104" fmla="*/ 83226 w 376536"/>
                    <a:gd name="connsiteY104" fmla="*/ 48977 h 91216"/>
                    <a:gd name="connsiteX105" fmla="*/ 84504 w 376536"/>
                    <a:gd name="connsiteY105" fmla="*/ 38259 h 91216"/>
                    <a:gd name="connsiteX106" fmla="*/ 88315 w 376536"/>
                    <a:gd name="connsiteY106" fmla="*/ 30099 h 91216"/>
                    <a:gd name="connsiteX107" fmla="*/ 94557 w 376536"/>
                    <a:gd name="connsiteY107" fmla="*/ 24907 h 91216"/>
                    <a:gd name="connsiteX108" fmla="*/ 103127 w 376536"/>
                    <a:gd name="connsiteY108" fmla="*/ 23090 h 91216"/>
                    <a:gd name="connsiteX109" fmla="*/ 106963 w 376536"/>
                    <a:gd name="connsiteY109" fmla="*/ 23525 h 91216"/>
                    <a:gd name="connsiteX110" fmla="*/ 110519 w 376536"/>
                    <a:gd name="connsiteY110" fmla="*/ 24907 h 91216"/>
                    <a:gd name="connsiteX111" fmla="*/ 114101 w 376536"/>
                    <a:gd name="connsiteY111" fmla="*/ 27362 h 91216"/>
                    <a:gd name="connsiteX112" fmla="*/ 118065 w 376536"/>
                    <a:gd name="connsiteY112" fmla="*/ 30969 h 91216"/>
                    <a:gd name="connsiteX113" fmla="*/ 118065 w 376536"/>
                    <a:gd name="connsiteY113" fmla="*/ 25393 h 91216"/>
                    <a:gd name="connsiteX114" fmla="*/ 118270 w 376536"/>
                    <a:gd name="connsiteY114" fmla="*/ 24651 h 91216"/>
                    <a:gd name="connsiteX115" fmla="*/ 118935 w 376536"/>
                    <a:gd name="connsiteY115" fmla="*/ 24165 h 91216"/>
                    <a:gd name="connsiteX116" fmla="*/ 120112 w 376536"/>
                    <a:gd name="connsiteY116" fmla="*/ 23883 h 91216"/>
                    <a:gd name="connsiteX117" fmla="*/ 121902 w 376536"/>
                    <a:gd name="connsiteY117" fmla="*/ 23807 h 91216"/>
                    <a:gd name="connsiteX118" fmla="*/ 123642 w 376536"/>
                    <a:gd name="connsiteY118" fmla="*/ 23883 h 91216"/>
                    <a:gd name="connsiteX119" fmla="*/ 124792 w 376536"/>
                    <a:gd name="connsiteY119" fmla="*/ 24165 h 91216"/>
                    <a:gd name="connsiteX120" fmla="*/ 125407 w 376536"/>
                    <a:gd name="connsiteY120" fmla="*/ 24651 h 91216"/>
                    <a:gd name="connsiteX121" fmla="*/ 125586 w 376536"/>
                    <a:gd name="connsiteY121" fmla="*/ 25393 h 91216"/>
                    <a:gd name="connsiteX122" fmla="*/ 117093 w 376536"/>
                    <a:gd name="connsiteY122" fmla="*/ 39052 h 91216"/>
                    <a:gd name="connsiteX123" fmla="*/ 110468 w 376536"/>
                    <a:gd name="connsiteY123" fmla="*/ 32581 h 91216"/>
                    <a:gd name="connsiteX124" fmla="*/ 103792 w 376536"/>
                    <a:gd name="connsiteY124" fmla="*/ 30355 h 91216"/>
                    <a:gd name="connsiteX125" fmla="*/ 98318 w 376536"/>
                    <a:gd name="connsiteY125" fmla="*/ 31890 h 91216"/>
                    <a:gd name="connsiteX126" fmla="*/ 94660 w 376536"/>
                    <a:gd name="connsiteY126" fmla="*/ 35931 h 91216"/>
                    <a:gd name="connsiteX127" fmla="*/ 92613 w 376536"/>
                    <a:gd name="connsiteY127" fmla="*/ 41610 h 91216"/>
                    <a:gd name="connsiteX128" fmla="*/ 91974 w 376536"/>
                    <a:gd name="connsiteY128" fmla="*/ 48056 h 91216"/>
                    <a:gd name="connsiteX129" fmla="*/ 92511 w 376536"/>
                    <a:gd name="connsiteY129" fmla="*/ 54912 h 91216"/>
                    <a:gd name="connsiteX130" fmla="*/ 94378 w 376536"/>
                    <a:gd name="connsiteY130" fmla="*/ 60795 h 91216"/>
                    <a:gd name="connsiteX131" fmla="*/ 97908 w 376536"/>
                    <a:gd name="connsiteY131" fmla="*/ 64913 h 91216"/>
                    <a:gd name="connsiteX132" fmla="*/ 103434 w 376536"/>
                    <a:gd name="connsiteY132" fmla="*/ 66474 h 91216"/>
                    <a:gd name="connsiteX133" fmla="*/ 106682 w 376536"/>
                    <a:gd name="connsiteY133" fmla="*/ 66013 h 91216"/>
                    <a:gd name="connsiteX134" fmla="*/ 109880 w 376536"/>
                    <a:gd name="connsiteY134" fmla="*/ 64478 h 91216"/>
                    <a:gd name="connsiteX135" fmla="*/ 113307 w 376536"/>
                    <a:gd name="connsiteY135" fmla="*/ 61690 h 91216"/>
                    <a:gd name="connsiteX136" fmla="*/ 117093 w 376536"/>
                    <a:gd name="connsiteY136" fmla="*/ 57469 h 91216"/>
                    <a:gd name="connsiteX137" fmla="*/ 180156 w 376536"/>
                    <a:gd name="connsiteY137" fmla="*/ 71436 h 91216"/>
                    <a:gd name="connsiteX138" fmla="*/ 179977 w 376536"/>
                    <a:gd name="connsiteY138" fmla="*/ 72127 h 91216"/>
                    <a:gd name="connsiteX139" fmla="*/ 179337 w 376536"/>
                    <a:gd name="connsiteY139" fmla="*/ 72613 h 91216"/>
                    <a:gd name="connsiteX140" fmla="*/ 178135 w 376536"/>
                    <a:gd name="connsiteY140" fmla="*/ 72920 h 91216"/>
                    <a:gd name="connsiteX141" fmla="*/ 176319 w 376536"/>
                    <a:gd name="connsiteY141" fmla="*/ 73022 h 91216"/>
                    <a:gd name="connsiteX142" fmla="*/ 174400 w 376536"/>
                    <a:gd name="connsiteY142" fmla="*/ 72920 h 91216"/>
                    <a:gd name="connsiteX143" fmla="*/ 173224 w 376536"/>
                    <a:gd name="connsiteY143" fmla="*/ 72613 h 91216"/>
                    <a:gd name="connsiteX144" fmla="*/ 172635 w 376536"/>
                    <a:gd name="connsiteY144" fmla="*/ 72127 h 91216"/>
                    <a:gd name="connsiteX145" fmla="*/ 172482 w 376536"/>
                    <a:gd name="connsiteY145" fmla="*/ 71436 h 91216"/>
                    <a:gd name="connsiteX146" fmla="*/ 172482 w 376536"/>
                    <a:gd name="connsiteY146" fmla="*/ 65348 h 91216"/>
                    <a:gd name="connsiteX147" fmla="*/ 164706 w 376536"/>
                    <a:gd name="connsiteY147" fmla="*/ 71692 h 91216"/>
                    <a:gd name="connsiteX148" fmla="*/ 156930 w 376536"/>
                    <a:gd name="connsiteY148" fmla="*/ 73687 h 91216"/>
                    <a:gd name="connsiteX149" fmla="*/ 149179 w 376536"/>
                    <a:gd name="connsiteY149" fmla="*/ 72152 h 91216"/>
                    <a:gd name="connsiteX150" fmla="*/ 144088 w 376536"/>
                    <a:gd name="connsiteY150" fmla="*/ 67983 h 91216"/>
                    <a:gd name="connsiteX151" fmla="*/ 141300 w 376536"/>
                    <a:gd name="connsiteY151" fmla="*/ 61844 h 91216"/>
                    <a:gd name="connsiteX152" fmla="*/ 140456 w 376536"/>
                    <a:gd name="connsiteY152" fmla="*/ 53326 h 91216"/>
                    <a:gd name="connsiteX153" fmla="*/ 140456 w 376536"/>
                    <a:gd name="connsiteY153" fmla="*/ 25393 h 91216"/>
                    <a:gd name="connsiteX154" fmla="*/ 140635 w 376536"/>
                    <a:gd name="connsiteY154" fmla="*/ 24702 h 91216"/>
                    <a:gd name="connsiteX155" fmla="*/ 141326 w 376536"/>
                    <a:gd name="connsiteY155" fmla="*/ 24190 h 91216"/>
                    <a:gd name="connsiteX156" fmla="*/ 142656 w 376536"/>
                    <a:gd name="connsiteY156" fmla="*/ 23883 h 91216"/>
                    <a:gd name="connsiteX157" fmla="*/ 144702 w 376536"/>
                    <a:gd name="connsiteY157" fmla="*/ 23807 h 91216"/>
                    <a:gd name="connsiteX158" fmla="*/ 146748 w 376536"/>
                    <a:gd name="connsiteY158" fmla="*/ 23883 h 91216"/>
                    <a:gd name="connsiteX159" fmla="*/ 148053 w 376536"/>
                    <a:gd name="connsiteY159" fmla="*/ 24190 h 91216"/>
                    <a:gd name="connsiteX160" fmla="*/ 148744 w 376536"/>
                    <a:gd name="connsiteY160" fmla="*/ 24702 h 91216"/>
                    <a:gd name="connsiteX161" fmla="*/ 148949 w 376536"/>
                    <a:gd name="connsiteY161" fmla="*/ 25393 h 91216"/>
                    <a:gd name="connsiteX162" fmla="*/ 148949 w 376536"/>
                    <a:gd name="connsiteY162" fmla="*/ 52200 h 91216"/>
                    <a:gd name="connsiteX163" fmla="*/ 149537 w 376536"/>
                    <a:gd name="connsiteY163" fmla="*/ 58672 h 91216"/>
                    <a:gd name="connsiteX164" fmla="*/ 151327 w 376536"/>
                    <a:gd name="connsiteY164" fmla="*/ 62816 h 91216"/>
                    <a:gd name="connsiteX165" fmla="*/ 154371 w 376536"/>
                    <a:gd name="connsiteY165" fmla="*/ 65476 h 91216"/>
                    <a:gd name="connsiteX166" fmla="*/ 158669 w 376536"/>
                    <a:gd name="connsiteY166" fmla="*/ 66422 h 91216"/>
                    <a:gd name="connsiteX167" fmla="*/ 164987 w 376536"/>
                    <a:gd name="connsiteY167" fmla="*/ 64171 h 91216"/>
                    <a:gd name="connsiteX168" fmla="*/ 171664 w 376536"/>
                    <a:gd name="connsiteY168" fmla="*/ 57572 h 91216"/>
                    <a:gd name="connsiteX169" fmla="*/ 171664 w 376536"/>
                    <a:gd name="connsiteY169" fmla="*/ 25393 h 91216"/>
                    <a:gd name="connsiteX170" fmla="*/ 171843 w 376536"/>
                    <a:gd name="connsiteY170" fmla="*/ 24702 h 91216"/>
                    <a:gd name="connsiteX171" fmla="*/ 172534 w 376536"/>
                    <a:gd name="connsiteY171" fmla="*/ 24190 h 91216"/>
                    <a:gd name="connsiteX172" fmla="*/ 173838 w 376536"/>
                    <a:gd name="connsiteY172" fmla="*/ 23883 h 91216"/>
                    <a:gd name="connsiteX173" fmla="*/ 175910 w 376536"/>
                    <a:gd name="connsiteY173" fmla="*/ 23807 h 91216"/>
                    <a:gd name="connsiteX174" fmla="*/ 177956 w 376536"/>
                    <a:gd name="connsiteY174" fmla="*/ 23883 h 91216"/>
                    <a:gd name="connsiteX175" fmla="*/ 179235 w 376536"/>
                    <a:gd name="connsiteY175" fmla="*/ 24190 h 91216"/>
                    <a:gd name="connsiteX176" fmla="*/ 179926 w 376536"/>
                    <a:gd name="connsiteY176" fmla="*/ 24702 h 91216"/>
                    <a:gd name="connsiteX177" fmla="*/ 180156 w 376536"/>
                    <a:gd name="connsiteY177" fmla="*/ 25393 h 91216"/>
                    <a:gd name="connsiteX178" fmla="*/ 203723 w 376536"/>
                    <a:gd name="connsiteY178" fmla="*/ 71436 h 91216"/>
                    <a:gd name="connsiteX179" fmla="*/ 203519 w 376536"/>
                    <a:gd name="connsiteY179" fmla="*/ 72127 h 91216"/>
                    <a:gd name="connsiteX180" fmla="*/ 202854 w 376536"/>
                    <a:gd name="connsiteY180" fmla="*/ 72613 h 91216"/>
                    <a:gd name="connsiteX181" fmla="*/ 201575 w 376536"/>
                    <a:gd name="connsiteY181" fmla="*/ 72920 h 91216"/>
                    <a:gd name="connsiteX182" fmla="*/ 199477 w 376536"/>
                    <a:gd name="connsiteY182" fmla="*/ 73022 h 91216"/>
                    <a:gd name="connsiteX183" fmla="*/ 197431 w 376536"/>
                    <a:gd name="connsiteY183" fmla="*/ 72920 h 91216"/>
                    <a:gd name="connsiteX184" fmla="*/ 196126 w 376536"/>
                    <a:gd name="connsiteY184" fmla="*/ 72613 h 91216"/>
                    <a:gd name="connsiteX185" fmla="*/ 195461 w 376536"/>
                    <a:gd name="connsiteY185" fmla="*/ 72127 h 91216"/>
                    <a:gd name="connsiteX186" fmla="*/ 195282 w 376536"/>
                    <a:gd name="connsiteY186" fmla="*/ 71436 h 91216"/>
                    <a:gd name="connsiteX187" fmla="*/ 195282 w 376536"/>
                    <a:gd name="connsiteY187" fmla="*/ 25393 h 91216"/>
                    <a:gd name="connsiteX188" fmla="*/ 195461 w 376536"/>
                    <a:gd name="connsiteY188" fmla="*/ 24728 h 91216"/>
                    <a:gd name="connsiteX189" fmla="*/ 196126 w 376536"/>
                    <a:gd name="connsiteY189" fmla="*/ 24216 h 91216"/>
                    <a:gd name="connsiteX190" fmla="*/ 197431 w 376536"/>
                    <a:gd name="connsiteY190" fmla="*/ 23909 h 91216"/>
                    <a:gd name="connsiteX191" fmla="*/ 199477 w 376536"/>
                    <a:gd name="connsiteY191" fmla="*/ 23807 h 91216"/>
                    <a:gd name="connsiteX192" fmla="*/ 201575 w 376536"/>
                    <a:gd name="connsiteY192" fmla="*/ 23909 h 91216"/>
                    <a:gd name="connsiteX193" fmla="*/ 202854 w 376536"/>
                    <a:gd name="connsiteY193" fmla="*/ 24216 h 91216"/>
                    <a:gd name="connsiteX194" fmla="*/ 203519 w 376536"/>
                    <a:gd name="connsiteY194" fmla="*/ 24728 h 91216"/>
                    <a:gd name="connsiteX195" fmla="*/ 203723 w 376536"/>
                    <a:gd name="connsiteY195" fmla="*/ 25393 h 91216"/>
                    <a:gd name="connsiteX196" fmla="*/ 204696 w 376536"/>
                    <a:gd name="connsiteY196" fmla="*/ 9840 h 91216"/>
                    <a:gd name="connsiteX197" fmla="*/ 203570 w 376536"/>
                    <a:gd name="connsiteY197" fmla="*/ 13882 h 91216"/>
                    <a:gd name="connsiteX198" fmla="*/ 199426 w 376536"/>
                    <a:gd name="connsiteY198" fmla="*/ 14956 h 91216"/>
                    <a:gd name="connsiteX199" fmla="*/ 195359 w 376536"/>
                    <a:gd name="connsiteY199" fmla="*/ 13907 h 91216"/>
                    <a:gd name="connsiteX200" fmla="*/ 194259 w 376536"/>
                    <a:gd name="connsiteY200" fmla="*/ 9943 h 91216"/>
                    <a:gd name="connsiteX201" fmla="*/ 195385 w 376536"/>
                    <a:gd name="connsiteY201" fmla="*/ 5901 h 91216"/>
                    <a:gd name="connsiteX202" fmla="*/ 199528 w 376536"/>
                    <a:gd name="connsiteY202" fmla="*/ 4827 h 91216"/>
                    <a:gd name="connsiteX203" fmla="*/ 203596 w 376536"/>
                    <a:gd name="connsiteY203" fmla="*/ 5875 h 91216"/>
                    <a:gd name="connsiteX204" fmla="*/ 204696 w 376536"/>
                    <a:gd name="connsiteY204" fmla="*/ 9840 h 91216"/>
                    <a:gd name="connsiteX205" fmla="*/ 246005 w 376536"/>
                    <a:gd name="connsiteY205" fmla="*/ 28411 h 91216"/>
                    <a:gd name="connsiteX206" fmla="*/ 245953 w 376536"/>
                    <a:gd name="connsiteY206" fmla="*/ 30304 h 91216"/>
                    <a:gd name="connsiteX207" fmla="*/ 245749 w 376536"/>
                    <a:gd name="connsiteY207" fmla="*/ 31506 h 91216"/>
                    <a:gd name="connsiteX208" fmla="*/ 245366 w 376536"/>
                    <a:gd name="connsiteY208" fmla="*/ 32171 h 91216"/>
                    <a:gd name="connsiteX209" fmla="*/ 244725 w 376536"/>
                    <a:gd name="connsiteY209" fmla="*/ 32401 h 91216"/>
                    <a:gd name="connsiteX210" fmla="*/ 243728 w 376536"/>
                    <a:gd name="connsiteY210" fmla="*/ 32171 h 91216"/>
                    <a:gd name="connsiteX211" fmla="*/ 242398 w 376536"/>
                    <a:gd name="connsiteY211" fmla="*/ 31711 h 91216"/>
                    <a:gd name="connsiteX212" fmla="*/ 240735 w 376536"/>
                    <a:gd name="connsiteY212" fmla="*/ 31276 h 91216"/>
                    <a:gd name="connsiteX213" fmla="*/ 238740 w 376536"/>
                    <a:gd name="connsiteY213" fmla="*/ 31071 h 91216"/>
                    <a:gd name="connsiteX214" fmla="*/ 236233 w 376536"/>
                    <a:gd name="connsiteY214" fmla="*/ 31583 h 91216"/>
                    <a:gd name="connsiteX215" fmla="*/ 233650 w 376536"/>
                    <a:gd name="connsiteY215" fmla="*/ 33271 h 91216"/>
                    <a:gd name="connsiteX216" fmla="*/ 230810 w 376536"/>
                    <a:gd name="connsiteY216" fmla="*/ 36392 h 91216"/>
                    <a:gd name="connsiteX217" fmla="*/ 227536 w 376536"/>
                    <a:gd name="connsiteY217" fmla="*/ 41150 h 91216"/>
                    <a:gd name="connsiteX218" fmla="*/ 227536 w 376536"/>
                    <a:gd name="connsiteY218" fmla="*/ 71436 h 91216"/>
                    <a:gd name="connsiteX219" fmla="*/ 227332 w 376536"/>
                    <a:gd name="connsiteY219" fmla="*/ 72127 h 91216"/>
                    <a:gd name="connsiteX220" fmla="*/ 226666 w 376536"/>
                    <a:gd name="connsiteY220" fmla="*/ 72613 h 91216"/>
                    <a:gd name="connsiteX221" fmla="*/ 225388 w 376536"/>
                    <a:gd name="connsiteY221" fmla="*/ 72920 h 91216"/>
                    <a:gd name="connsiteX222" fmla="*/ 223289 w 376536"/>
                    <a:gd name="connsiteY222" fmla="*/ 73022 h 91216"/>
                    <a:gd name="connsiteX223" fmla="*/ 221243 w 376536"/>
                    <a:gd name="connsiteY223" fmla="*/ 72920 h 91216"/>
                    <a:gd name="connsiteX224" fmla="*/ 219939 w 376536"/>
                    <a:gd name="connsiteY224" fmla="*/ 72613 h 91216"/>
                    <a:gd name="connsiteX225" fmla="*/ 219274 w 376536"/>
                    <a:gd name="connsiteY225" fmla="*/ 72127 h 91216"/>
                    <a:gd name="connsiteX226" fmla="*/ 219095 w 376536"/>
                    <a:gd name="connsiteY226" fmla="*/ 71436 h 91216"/>
                    <a:gd name="connsiteX227" fmla="*/ 219095 w 376536"/>
                    <a:gd name="connsiteY227" fmla="*/ 25393 h 91216"/>
                    <a:gd name="connsiteX228" fmla="*/ 219248 w 376536"/>
                    <a:gd name="connsiteY228" fmla="*/ 24702 h 91216"/>
                    <a:gd name="connsiteX229" fmla="*/ 219862 w 376536"/>
                    <a:gd name="connsiteY229" fmla="*/ 24190 h 91216"/>
                    <a:gd name="connsiteX230" fmla="*/ 221039 w 376536"/>
                    <a:gd name="connsiteY230" fmla="*/ 23883 h 91216"/>
                    <a:gd name="connsiteX231" fmla="*/ 222931 w 376536"/>
                    <a:gd name="connsiteY231" fmla="*/ 23807 h 91216"/>
                    <a:gd name="connsiteX232" fmla="*/ 224799 w 376536"/>
                    <a:gd name="connsiteY232" fmla="*/ 23883 h 91216"/>
                    <a:gd name="connsiteX233" fmla="*/ 225950 w 376536"/>
                    <a:gd name="connsiteY233" fmla="*/ 24190 h 91216"/>
                    <a:gd name="connsiteX234" fmla="*/ 226538 w 376536"/>
                    <a:gd name="connsiteY234" fmla="*/ 24702 h 91216"/>
                    <a:gd name="connsiteX235" fmla="*/ 226717 w 376536"/>
                    <a:gd name="connsiteY235" fmla="*/ 25393 h 91216"/>
                    <a:gd name="connsiteX236" fmla="*/ 226717 w 376536"/>
                    <a:gd name="connsiteY236" fmla="*/ 32094 h 91216"/>
                    <a:gd name="connsiteX237" fmla="*/ 230273 w 376536"/>
                    <a:gd name="connsiteY237" fmla="*/ 27593 h 91216"/>
                    <a:gd name="connsiteX238" fmla="*/ 233419 w 376536"/>
                    <a:gd name="connsiteY238" fmla="*/ 24855 h 91216"/>
                    <a:gd name="connsiteX239" fmla="*/ 236362 w 376536"/>
                    <a:gd name="connsiteY239" fmla="*/ 23474 h 91216"/>
                    <a:gd name="connsiteX240" fmla="*/ 239303 w 376536"/>
                    <a:gd name="connsiteY240" fmla="*/ 23090 h 91216"/>
                    <a:gd name="connsiteX241" fmla="*/ 240812 w 376536"/>
                    <a:gd name="connsiteY241" fmla="*/ 23167 h 91216"/>
                    <a:gd name="connsiteX242" fmla="*/ 242577 w 376536"/>
                    <a:gd name="connsiteY242" fmla="*/ 23449 h 91216"/>
                    <a:gd name="connsiteX243" fmla="*/ 244240 w 376536"/>
                    <a:gd name="connsiteY243" fmla="*/ 23909 h 91216"/>
                    <a:gd name="connsiteX244" fmla="*/ 245288 w 376536"/>
                    <a:gd name="connsiteY244" fmla="*/ 24421 h 91216"/>
                    <a:gd name="connsiteX245" fmla="*/ 245698 w 376536"/>
                    <a:gd name="connsiteY245" fmla="*/ 24907 h 91216"/>
                    <a:gd name="connsiteX246" fmla="*/ 245877 w 376536"/>
                    <a:gd name="connsiteY246" fmla="*/ 25495 h 91216"/>
                    <a:gd name="connsiteX247" fmla="*/ 245979 w 376536"/>
                    <a:gd name="connsiteY247" fmla="*/ 26544 h 91216"/>
                    <a:gd name="connsiteX248" fmla="*/ 246005 w 376536"/>
                    <a:gd name="connsiteY248" fmla="*/ 28411 h 91216"/>
                    <a:gd name="connsiteX249" fmla="*/ 292754 w 376536"/>
                    <a:gd name="connsiteY249" fmla="*/ 46419 h 91216"/>
                    <a:gd name="connsiteX250" fmla="*/ 291752 w 376536"/>
                    <a:gd name="connsiteY250" fmla="*/ 49258 h 91216"/>
                    <a:gd name="connsiteX251" fmla="*/ 289465 w 376536"/>
                    <a:gd name="connsiteY251" fmla="*/ 50103 h 91216"/>
                    <a:gd name="connsiteX252" fmla="*/ 259143 w 376536"/>
                    <a:gd name="connsiteY252" fmla="*/ 50103 h 91216"/>
                    <a:gd name="connsiteX253" fmla="*/ 259914 w 376536"/>
                    <a:gd name="connsiteY253" fmla="*/ 57009 h 91216"/>
                    <a:gd name="connsiteX254" fmla="*/ 262484 w 376536"/>
                    <a:gd name="connsiteY254" fmla="*/ 62278 h 91216"/>
                    <a:gd name="connsiteX255" fmla="*/ 267163 w 376536"/>
                    <a:gd name="connsiteY255" fmla="*/ 65655 h 91216"/>
                    <a:gd name="connsiteX256" fmla="*/ 274205 w 376536"/>
                    <a:gd name="connsiteY256" fmla="*/ 66832 h 91216"/>
                    <a:gd name="connsiteX257" fmla="*/ 280066 w 376536"/>
                    <a:gd name="connsiteY257" fmla="*/ 66294 h 91216"/>
                    <a:gd name="connsiteX258" fmla="*/ 284513 w 376536"/>
                    <a:gd name="connsiteY258" fmla="*/ 65092 h 91216"/>
                    <a:gd name="connsiteX259" fmla="*/ 287597 w 376536"/>
                    <a:gd name="connsiteY259" fmla="*/ 63890 h 91216"/>
                    <a:gd name="connsiteX260" fmla="*/ 289423 w 376536"/>
                    <a:gd name="connsiteY260" fmla="*/ 63353 h 91216"/>
                    <a:gd name="connsiteX261" fmla="*/ 290065 w 376536"/>
                    <a:gd name="connsiteY261" fmla="*/ 63532 h 91216"/>
                    <a:gd name="connsiteX262" fmla="*/ 290502 w 376536"/>
                    <a:gd name="connsiteY262" fmla="*/ 64069 h 91216"/>
                    <a:gd name="connsiteX263" fmla="*/ 290733 w 376536"/>
                    <a:gd name="connsiteY263" fmla="*/ 65067 h 91216"/>
                    <a:gd name="connsiteX264" fmla="*/ 290810 w 376536"/>
                    <a:gd name="connsiteY264" fmla="*/ 66627 h 91216"/>
                    <a:gd name="connsiteX265" fmla="*/ 290760 w 376536"/>
                    <a:gd name="connsiteY265" fmla="*/ 67778 h 91216"/>
                    <a:gd name="connsiteX266" fmla="*/ 290631 w 376536"/>
                    <a:gd name="connsiteY266" fmla="*/ 68648 h 91216"/>
                    <a:gd name="connsiteX267" fmla="*/ 290376 w 376536"/>
                    <a:gd name="connsiteY267" fmla="*/ 69338 h 91216"/>
                    <a:gd name="connsiteX268" fmla="*/ 289915 w 376536"/>
                    <a:gd name="connsiteY268" fmla="*/ 69927 h 91216"/>
                    <a:gd name="connsiteX269" fmla="*/ 288253 w 376536"/>
                    <a:gd name="connsiteY269" fmla="*/ 70848 h 91216"/>
                    <a:gd name="connsiteX270" fmla="*/ 284671 w 376536"/>
                    <a:gd name="connsiteY270" fmla="*/ 72101 h 91216"/>
                    <a:gd name="connsiteX271" fmla="*/ 279581 w 376536"/>
                    <a:gd name="connsiteY271" fmla="*/ 73201 h 91216"/>
                    <a:gd name="connsiteX272" fmla="*/ 273417 w 376536"/>
                    <a:gd name="connsiteY272" fmla="*/ 73687 h 91216"/>
                    <a:gd name="connsiteX273" fmla="*/ 263466 w 376536"/>
                    <a:gd name="connsiteY273" fmla="*/ 72101 h 91216"/>
                    <a:gd name="connsiteX274" fmla="*/ 256278 w 376536"/>
                    <a:gd name="connsiteY274" fmla="*/ 67394 h 91216"/>
                    <a:gd name="connsiteX275" fmla="*/ 251878 w 376536"/>
                    <a:gd name="connsiteY275" fmla="*/ 59567 h 91216"/>
                    <a:gd name="connsiteX276" fmla="*/ 250395 w 376536"/>
                    <a:gd name="connsiteY276" fmla="*/ 48619 h 91216"/>
                    <a:gd name="connsiteX277" fmla="*/ 251929 w 376536"/>
                    <a:gd name="connsiteY277" fmla="*/ 37952 h 91216"/>
                    <a:gd name="connsiteX278" fmla="*/ 256355 w 376536"/>
                    <a:gd name="connsiteY278" fmla="*/ 29920 h 91216"/>
                    <a:gd name="connsiteX279" fmla="*/ 263338 w 376536"/>
                    <a:gd name="connsiteY279" fmla="*/ 24855 h 91216"/>
                    <a:gd name="connsiteX280" fmla="*/ 272496 w 376536"/>
                    <a:gd name="connsiteY280" fmla="*/ 23090 h 91216"/>
                    <a:gd name="connsiteX281" fmla="*/ 281730 w 376536"/>
                    <a:gd name="connsiteY281" fmla="*/ 24830 h 91216"/>
                    <a:gd name="connsiteX282" fmla="*/ 287997 w 376536"/>
                    <a:gd name="connsiteY282" fmla="*/ 29511 h 91216"/>
                    <a:gd name="connsiteX283" fmla="*/ 291604 w 376536"/>
                    <a:gd name="connsiteY283" fmla="*/ 36417 h 91216"/>
                    <a:gd name="connsiteX284" fmla="*/ 292754 w 376536"/>
                    <a:gd name="connsiteY284" fmla="*/ 44884 h 91216"/>
                    <a:gd name="connsiteX285" fmla="*/ 284262 w 376536"/>
                    <a:gd name="connsiteY285" fmla="*/ 43912 h 91216"/>
                    <a:gd name="connsiteX286" fmla="*/ 281302 w 376536"/>
                    <a:gd name="connsiteY286" fmla="*/ 33476 h 91216"/>
                    <a:gd name="connsiteX287" fmla="*/ 272063 w 376536"/>
                    <a:gd name="connsiteY287" fmla="*/ 29690 h 91216"/>
                    <a:gd name="connsiteX288" fmla="*/ 266556 w 376536"/>
                    <a:gd name="connsiteY288" fmla="*/ 30867 h 91216"/>
                    <a:gd name="connsiteX289" fmla="*/ 262592 w 376536"/>
                    <a:gd name="connsiteY289" fmla="*/ 33987 h 91216"/>
                    <a:gd name="connsiteX290" fmla="*/ 260121 w 376536"/>
                    <a:gd name="connsiteY290" fmla="*/ 38515 h 91216"/>
                    <a:gd name="connsiteX291" fmla="*/ 259143 w 376536"/>
                    <a:gd name="connsiteY291" fmla="*/ 43912 h 91216"/>
                    <a:gd name="connsiteX292" fmla="*/ 344502 w 376536"/>
                    <a:gd name="connsiteY292" fmla="*/ 71436 h 91216"/>
                    <a:gd name="connsiteX293" fmla="*/ 344323 w 376536"/>
                    <a:gd name="connsiteY293" fmla="*/ 72152 h 91216"/>
                    <a:gd name="connsiteX294" fmla="*/ 343709 w 376536"/>
                    <a:gd name="connsiteY294" fmla="*/ 72638 h 91216"/>
                    <a:gd name="connsiteX295" fmla="*/ 342558 w 376536"/>
                    <a:gd name="connsiteY295" fmla="*/ 72920 h 91216"/>
                    <a:gd name="connsiteX296" fmla="*/ 340818 w 376536"/>
                    <a:gd name="connsiteY296" fmla="*/ 73022 h 91216"/>
                    <a:gd name="connsiteX297" fmla="*/ 339028 w 376536"/>
                    <a:gd name="connsiteY297" fmla="*/ 72920 h 91216"/>
                    <a:gd name="connsiteX298" fmla="*/ 337851 w 376536"/>
                    <a:gd name="connsiteY298" fmla="*/ 72638 h 91216"/>
                    <a:gd name="connsiteX299" fmla="*/ 337187 w 376536"/>
                    <a:gd name="connsiteY299" fmla="*/ 72152 h 91216"/>
                    <a:gd name="connsiteX300" fmla="*/ 336982 w 376536"/>
                    <a:gd name="connsiteY300" fmla="*/ 71436 h 91216"/>
                    <a:gd name="connsiteX301" fmla="*/ 336982 w 376536"/>
                    <a:gd name="connsiteY301" fmla="*/ 65348 h 91216"/>
                    <a:gd name="connsiteX302" fmla="*/ 329435 w 376536"/>
                    <a:gd name="connsiteY302" fmla="*/ 71487 h 91216"/>
                    <a:gd name="connsiteX303" fmla="*/ 320866 w 376536"/>
                    <a:gd name="connsiteY303" fmla="*/ 73687 h 91216"/>
                    <a:gd name="connsiteX304" fmla="*/ 312221 w 376536"/>
                    <a:gd name="connsiteY304" fmla="*/ 71717 h 91216"/>
                    <a:gd name="connsiteX305" fmla="*/ 306413 w 376536"/>
                    <a:gd name="connsiteY305" fmla="*/ 66397 h 91216"/>
                    <a:gd name="connsiteX306" fmla="*/ 303165 w 376536"/>
                    <a:gd name="connsiteY306" fmla="*/ 58518 h 91216"/>
                    <a:gd name="connsiteX307" fmla="*/ 302142 w 376536"/>
                    <a:gd name="connsiteY307" fmla="*/ 48977 h 91216"/>
                    <a:gd name="connsiteX308" fmla="*/ 303420 w 376536"/>
                    <a:gd name="connsiteY308" fmla="*/ 38259 h 91216"/>
                    <a:gd name="connsiteX309" fmla="*/ 307207 w 376536"/>
                    <a:gd name="connsiteY309" fmla="*/ 30099 h 91216"/>
                    <a:gd name="connsiteX310" fmla="*/ 313423 w 376536"/>
                    <a:gd name="connsiteY310" fmla="*/ 24907 h 91216"/>
                    <a:gd name="connsiteX311" fmla="*/ 321991 w 376536"/>
                    <a:gd name="connsiteY311" fmla="*/ 23090 h 91216"/>
                    <a:gd name="connsiteX312" fmla="*/ 329385 w 376536"/>
                    <a:gd name="connsiteY312" fmla="*/ 24855 h 91216"/>
                    <a:gd name="connsiteX313" fmla="*/ 336009 w 376536"/>
                    <a:gd name="connsiteY313" fmla="*/ 30048 h 91216"/>
                    <a:gd name="connsiteX314" fmla="*/ 336009 w 376536"/>
                    <a:gd name="connsiteY314" fmla="*/ 3292 h 91216"/>
                    <a:gd name="connsiteX315" fmla="*/ 336188 w 376536"/>
                    <a:gd name="connsiteY315" fmla="*/ 2601 h 91216"/>
                    <a:gd name="connsiteX316" fmla="*/ 336879 w 376536"/>
                    <a:gd name="connsiteY316" fmla="*/ 2090 h 91216"/>
                    <a:gd name="connsiteX317" fmla="*/ 338184 w 376536"/>
                    <a:gd name="connsiteY317" fmla="*/ 1783 h 91216"/>
                    <a:gd name="connsiteX318" fmla="*/ 340205 w 376536"/>
                    <a:gd name="connsiteY318" fmla="*/ 1655 h 91216"/>
                    <a:gd name="connsiteX319" fmla="*/ 342302 w 376536"/>
                    <a:gd name="connsiteY319" fmla="*/ 1783 h 91216"/>
                    <a:gd name="connsiteX320" fmla="*/ 343581 w 376536"/>
                    <a:gd name="connsiteY320" fmla="*/ 2090 h 91216"/>
                    <a:gd name="connsiteX321" fmla="*/ 344272 w 376536"/>
                    <a:gd name="connsiteY321" fmla="*/ 2601 h 91216"/>
                    <a:gd name="connsiteX322" fmla="*/ 344502 w 376536"/>
                    <a:gd name="connsiteY322" fmla="*/ 3292 h 91216"/>
                    <a:gd name="connsiteX323" fmla="*/ 336009 w 376536"/>
                    <a:gd name="connsiteY323" fmla="*/ 39052 h 91216"/>
                    <a:gd name="connsiteX324" fmla="*/ 329385 w 376536"/>
                    <a:gd name="connsiteY324" fmla="*/ 32581 h 91216"/>
                    <a:gd name="connsiteX325" fmla="*/ 322708 w 376536"/>
                    <a:gd name="connsiteY325" fmla="*/ 30355 h 91216"/>
                    <a:gd name="connsiteX326" fmla="*/ 317234 w 376536"/>
                    <a:gd name="connsiteY326" fmla="*/ 31890 h 91216"/>
                    <a:gd name="connsiteX327" fmla="*/ 313576 w 376536"/>
                    <a:gd name="connsiteY327" fmla="*/ 35931 h 91216"/>
                    <a:gd name="connsiteX328" fmla="*/ 311530 w 376536"/>
                    <a:gd name="connsiteY328" fmla="*/ 41610 h 91216"/>
                    <a:gd name="connsiteX329" fmla="*/ 310890 w 376536"/>
                    <a:gd name="connsiteY329" fmla="*/ 48056 h 91216"/>
                    <a:gd name="connsiteX330" fmla="*/ 311427 w 376536"/>
                    <a:gd name="connsiteY330" fmla="*/ 54860 h 91216"/>
                    <a:gd name="connsiteX331" fmla="*/ 313295 w 376536"/>
                    <a:gd name="connsiteY331" fmla="*/ 60769 h 91216"/>
                    <a:gd name="connsiteX332" fmla="*/ 316825 w 376536"/>
                    <a:gd name="connsiteY332" fmla="*/ 64913 h 91216"/>
                    <a:gd name="connsiteX333" fmla="*/ 322349 w 376536"/>
                    <a:gd name="connsiteY333" fmla="*/ 66474 h 91216"/>
                    <a:gd name="connsiteX334" fmla="*/ 325598 w 376536"/>
                    <a:gd name="connsiteY334" fmla="*/ 66013 h 91216"/>
                    <a:gd name="connsiteX335" fmla="*/ 328796 w 376536"/>
                    <a:gd name="connsiteY335" fmla="*/ 64478 h 91216"/>
                    <a:gd name="connsiteX336" fmla="*/ 332224 w 376536"/>
                    <a:gd name="connsiteY336" fmla="*/ 61690 h 91216"/>
                    <a:gd name="connsiteX337" fmla="*/ 336009 w 376536"/>
                    <a:gd name="connsiteY337" fmla="*/ 57469 h 91216"/>
                    <a:gd name="connsiteX338" fmla="*/ 376715 w 376536"/>
                    <a:gd name="connsiteY338" fmla="*/ 45242 h 91216"/>
                    <a:gd name="connsiteX339" fmla="*/ 375999 w 376536"/>
                    <a:gd name="connsiteY339" fmla="*/ 56676 h 91216"/>
                    <a:gd name="connsiteX340" fmla="*/ 373850 w 376536"/>
                    <a:gd name="connsiteY340" fmla="*/ 67855 h 91216"/>
                    <a:gd name="connsiteX341" fmla="*/ 370346 w 376536"/>
                    <a:gd name="connsiteY341" fmla="*/ 78726 h 91216"/>
                    <a:gd name="connsiteX342" fmla="*/ 365512 w 376536"/>
                    <a:gd name="connsiteY342" fmla="*/ 89290 h 91216"/>
                    <a:gd name="connsiteX343" fmla="*/ 365051 w 376536"/>
                    <a:gd name="connsiteY343" fmla="*/ 89751 h 91216"/>
                    <a:gd name="connsiteX344" fmla="*/ 364258 w 376536"/>
                    <a:gd name="connsiteY344" fmla="*/ 90109 h 91216"/>
                    <a:gd name="connsiteX345" fmla="*/ 363107 w 376536"/>
                    <a:gd name="connsiteY345" fmla="*/ 90314 h 91216"/>
                    <a:gd name="connsiteX346" fmla="*/ 361521 w 376536"/>
                    <a:gd name="connsiteY346" fmla="*/ 90365 h 91216"/>
                    <a:gd name="connsiteX347" fmla="*/ 359449 w 376536"/>
                    <a:gd name="connsiteY347" fmla="*/ 90237 h 91216"/>
                    <a:gd name="connsiteX348" fmla="*/ 358375 w 376536"/>
                    <a:gd name="connsiteY348" fmla="*/ 89828 h 91216"/>
                    <a:gd name="connsiteX349" fmla="*/ 358068 w 376536"/>
                    <a:gd name="connsiteY349" fmla="*/ 89112 h 91216"/>
                    <a:gd name="connsiteX350" fmla="*/ 358349 w 376536"/>
                    <a:gd name="connsiteY350" fmla="*/ 88063 h 91216"/>
                    <a:gd name="connsiteX351" fmla="*/ 365461 w 376536"/>
                    <a:gd name="connsiteY351" fmla="*/ 66908 h 91216"/>
                    <a:gd name="connsiteX352" fmla="*/ 367865 w 376536"/>
                    <a:gd name="connsiteY352" fmla="*/ 45089 h 91216"/>
                    <a:gd name="connsiteX353" fmla="*/ 365461 w 376536"/>
                    <a:gd name="connsiteY353" fmla="*/ 23321 h 91216"/>
                    <a:gd name="connsiteX354" fmla="*/ 358247 w 376536"/>
                    <a:gd name="connsiteY354" fmla="*/ 2217 h 91216"/>
                    <a:gd name="connsiteX355" fmla="*/ 358093 w 376536"/>
                    <a:gd name="connsiteY355" fmla="*/ 1348 h 91216"/>
                    <a:gd name="connsiteX356" fmla="*/ 358554 w 376536"/>
                    <a:gd name="connsiteY356" fmla="*/ 683 h 91216"/>
                    <a:gd name="connsiteX357" fmla="*/ 359680 w 376536"/>
                    <a:gd name="connsiteY357" fmla="*/ 273 h 91216"/>
                    <a:gd name="connsiteX358" fmla="*/ 361572 w 376536"/>
                    <a:gd name="connsiteY358" fmla="*/ 120 h 91216"/>
                    <a:gd name="connsiteX359" fmla="*/ 363363 w 376536"/>
                    <a:gd name="connsiteY359" fmla="*/ 197 h 91216"/>
                    <a:gd name="connsiteX360" fmla="*/ 364514 w 376536"/>
                    <a:gd name="connsiteY360" fmla="*/ 427 h 91216"/>
                    <a:gd name="connsiteX361" fmla="*/ 365154 w 376536"/>
                    <a:gd name="connsiteY361" fmla="*/ 734 h 91216"/>
                    <a:gd name="connsiteX362" fmla="*/ 365461 w 376536"/>
                    <a:gd name="connsiteY362" fmla="*/ 1092 h 91216"/>
                    <a:gd name="connsiteX363" fmla="*/ 373723 w 376536"/>
                    <a:gd name="connsiteY363" fmla="*/ 22656 h 91216"/>
                    <a:gd name="connsiteX364" fmla="*/ 376715 w 376536"/>
                    <a:gd name="connsiteY364" fmla="*/ 45242 h 9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Lst>
                  <a:rect l="l" t="t" r="r" b="b"/>
                  <a:pathLst>
                    <a:path w="376536" h="91216">
                      <a:moveTo>
                        <a:pt x="27088" y="28411"/>
                      </a:moveTo>
                      <a:cubicBezTo>
                        <a:pt x="27088" y="29161"/>
                        <a:pt x="27071" y="29792"/>
                        <a:pt x="27037" y="30304"/>
                      </a:cubicBezTo>
                      <a:cubicBezTo>
                        <a:pt x="27003" y="30815"/>
                        <a:pt x="26935" y="31216"/>
                        <a:pt x="26833" y="31506"/>
                      </a:cubicBezTo>
                      <a:cubicBezTo>
                        <a:pt x="26730" y="31796"/>
                        <a:pt x="26602" y="32018"/>
                        <a:pt x="26449" y="32171"/>
                      </a:cubicBezTo>
                      <a:cubicBezTo>
                        <a:pt x="26295" y="32325"/>
                        <a:pt x="26082" y="32401"/>
                        <a:pt x="25810" y="32401"/>
                      </a:cubicBezTo>
                      <a:cubicBezTo>
                        <a:pt x="25537" y="32401"/>
                        <a:pt x="25204" y="32325"/>
                        <a:pt x="24812" y="32171"/>
                      </a:cubicBezTo>
                      <a:cubicBezTo>
                        <a:pt x="24420" y="32018"/>
                        <a:pt x="23976" y="31864"/>
                        <a:pt x="23482" y="31711"/>
                      </a:cubicBezTo>
                      <a:cubicBezTo>
                        <a:pt x="22987" y="31557"/>
                        <a:pt x="22433" y="31412"/>
                        <a:pt x="21819" y="31276"/>
                      </a:cubicBezTo>
                      <a:cubicBezTo>
                        <a:pt x="21205" y="31140"/>
                        <a:pt x="20540" y="31071"/>
                        <a:pt x="19824" y="31071"/>
                      </a:cubicBezTo>
                      <a:cubicBezTo>
                        <a:pt x="18971" y="31071"/>
                        <a:pt x="18136" y="31242"/>
                        <a:pt x="17317" y="31583"/>
                      </a:cubicBezTo>
                      <a:cubicBezTo>
                        <a:pt x="16498" y="31924"/>
                        <a:pt x="15637" y="32487"/>
                        <a:pt x="14733" y="33271"/>
                      </a:cubicBezTo>
                      <a:cubicBezTo>
                        <a:pt x="13830" y="34056"/>
                        <a:pt x="12883" y="35096"/>
                        <a:pt x="11894" y="36392"/>
                      </a:cubicBezTo>
                      <a:cubicBezTo>
                        <a:pt x="10905" y="37688"/>
                        <a:pt x="9814" y="39274"/>
                        <a:pt x="8620" y="41150"/>
                      </a:cubicBezTo>
                      <a:lnTo>
                        <a:pt x="8620" y="71436"/>
                      </a:lnTo>
                      <a:cubicBezTo>
                        <a:pt x="8620" y="71709"/>
                        <a:pt x="8552" y="71939"/>
                        <a:pt x="8415" y="72127"/>
                      </a:cubicBezTo>
                      <a:cubicBezTo>
                        <a:pt x="8279" y="72314"/>
                        <a:pt x="8057" y="72476"/>
                        <a:pt x="7750" y="72613"/>
                      </a:cubicBezTo>
                      <a:cubicBezTo>
                        <a:pt x="7443" y="72749"/>
                        <a:pt x="7017" y="72851"/>
                        <a:pt x="6471" y="72920"/>
                      </a:cubicBezTo>
                      <a:cubicBezTo>
                        <a:pt x="5925" y="72988"/>
                        <a:pt x="5226" y="73022"/>
                        <a:pt x="4374" y="73022"/>
                      </a:cubicBezTo>
                      <a:cubicBezTo>
                        <a:pt x="3555" y="73022"/>
                        <a:pt x="2873" y="72988"/>
                        <a:pt x="2327" y="72920"/>
                      </a:cubicBezTo>
                      <a:cubicBezTo>
                        <a:pt x="1781" y="72851"/>
                        <a:pt x="1347" y="72749"/>
                        <a:pt x="1023" y="72613"/>
                      </a:cubicBezTo>
                      <a:cubicBezTo>
                        <a:pt x="699" y="72476"/>
                        <a:pt x="477" y="72314"/>
                        <a:pt x="358" y="72127"/>
                      </a:cubicBezTo>
                      <a:cubicBezTo>
                        <a:pt x="238" y="71939"/>
                        <a:pt x="178" y="71709"/>
                        <a:pt x="178" y="71436"/>
                      </a:cubicBezTo>
                      <a:lnTo>
                        <a:pt x="178" y="25393"/>
                      </a:lnTo>
                      <a:cubicBezTo>
                        <a:pt x="178" y="25120"/>
                        <a:pt x="230" y="24890"/>
                        <a:pt x="332" y="24702"/>
                      </a:cubicBezTo>
                      <a:cubicBezTo>
                        <a:pt x="434" y="24514"/>
                        <a:pt x="639" y="24344"/>
                        <a:pt x="946" y="24190"/>
                      </a:cubicBezTo>
                      <a:cubicBezTo>
                        <a:pt x="1253" y="24037"/>
                        <a:pt x="1645" y="23935"/>
                        <a:pt x="2123" y="23883"/>
                      </a:cubicBezTo>
                      <a:cubicBezTo>
                        <a:pt x="2600" y="23832"/>
                        <a:pt x="3231" y="23807"/>
                        <a:pt x="4015" y="23807"/>
                      </a:cubicBezTo>
                      <a:cubicBezTo>
                        <a:pt x="4766" y="23807"/>
                        <a:pt x="5388" y="23832"/>
                        <a:pt x="5883" y="23883"/>
                      </a:cubicBezTo>
                      <a:cubicBezTo>
                        <a:pt x="6377" y="23935"/>
                        <a:pt x="6761" y="24037"/>
                        <a:pt x="7034" y="24190"/>
                      </a:cubicBezTo>
                      <a:cubicBezTo>
                        <a:pt x="7307" y="24344"/>
                        <a:pt x="7503" y="24514"/>
                        <a:pt x="7622" y="24702"/>
                      </a:cubicBezTo>
                      <a:cubicBezTo>
                        <a:pt x="7742" y="24890"/>
                        <a:pt x="7801" y="25120"/>
                        <a:pt x="7801" y="25393"/>
                      </a:cubicBezTo>
                      <a:lnTo>
                        <a:pt x="7801" y="32094"/>
                      </a:lnTo>
                      <a:cubicBezTo>
                        <a:pt x="9063" y="30253"/>
                        <a:pt x="10248" y="28752"/>
                        <a:pt x="11357" y="27593"/>
                      </a:cubicBezTo>
                      <a:cubicBezTo>
                        <a:pt x="12465" y="26433"/>
                        <a:pt x="13514" y="25521"/>
                        <a:pt x="14503" y="24855"/>
                      </a:cubicBezTo>
                      <a:cubicBezTo>
                        <a:pt x="15492" y="24190"/>
                        <a:pt x="16473" y="23730"/>
                        <a:pt x="17445" y="23474"/>
                      </a:cubicBezTo>
                      <a:cubicBezTo>
                        <a:pt x="18417" y="23218"/>
                        <a:pt x="19397" y="23090"/>
                        <a:pt x="20387" y="23090"/>
                      </a:cubicBezTo>
                      <a:cubicBezTo>
                        <a:pt x="20830" y="23090"/>
                        <a:pt x="21333" y="23116"/>
                        <a:pt x="21896" y="23167"/>
                      </a:cubicBezTo>
                      <a:cubicBezTo>
                        <a:pt x="22459" y="23218"/>
                        <a:pt x="23047" y="23312"/>
                        <a:pt x="23661" y="23449"/>
                      </a:cubicBezTo>
                      <a:cubicBezTo>
                        <a:pt x="24275" y="23585"/>
                        <a:pt x="24829" y="23738"/>
                        <a:pt x="25323" y="23909"/>
                      </a:cubicBezTo>
                      <a:cubicBezTo>
                        <a:pt x="25818" y="24080"/>
                        <a:pt x="26168" y="24250"/>
                        <a:pt x="26372" y="24421"/>
                      </a:cubicBezTo>
                      <a:cubicBezTo>
                        <a:pt x="26577" y="24591"/>
                        <a:pt x="26713" y="24753"/>
                        <a:pt x="26782" y="24907"/>
                      </a:cubicBezTo>
                      <a:cubicBezTo>
                        <a:pt x="26850" y="25060"/>
                        <a:pt x="26909" y="25256"/>
                        <a:pt x="26961" y="25495"/>
                      </a:cubicBezTo>
                      <a:cubicBezTo>
                        <a:pt x="27012" y="25734"/>
                        <a:pt x="27046" y="26083"/>
                        <a:pt x="27063" y="26544"/>
                      </a:cubicBezTo>
                      <a:cubicBezTo>
                        <a:pt x="27080" y="27004"/>
                        <a:pt x="27088" y="27627"/>
                        <a:pt x="27088" y="28411"/>
                      </a:cubicBezTo>
                      <a:close/>
                      <a:moveTo>
                        <a:pt x="73838" y="46419"/>
                      </a:moveTo>
                      <a:cubicBezTo>
                        <a:pt x="73838" y="47749"/>
                        <a:pt x="73504" y="48696"/>
                        <a:pt x="72836" y="49258"/>
                      </a:cubicBezTo>
                      <a:cubicBezTo>
                        <a:pt x="72168" y="49821"/>
                        <a:pt x="71406" y="50103"/>
                        <a:pt x="70549" y="50103"/>
                      </a:cubicBezTo>
                      <a:lnTo>
                        <a:pt x="40227" y="50103"/>
                      </a:lnTo>
                      <a:cubicBezTo>
                        <a:pt x="40227" y="52660"/>
                        <a:pt x="40484" y="54963"/>
                        <a:pt x="40998" y="57009"/>
                      </a:cubicBezTo>
                      <a:cubicBezTo>
                        <a:pt x="41512" y="59055"/>
                        <a:pt x="42368" y="60812"/>
                        <a:pt x="43568" y="62278"/>
                      </a:cubicBezTo>
                      <a:cubicBezTo>
                        <a:pt x="44768" y="63745"/>
                        <a:pt x="46327" y="64871"/>
                        <a:pt x="48246" y="65655"/>
                      </a:cubicBezTo>
                      <a:cubicBezTo>
                        <a:pt x="50166" y="66439"/>
                        <a:pt x="52513" y="66832"/>
                        <a:pt x="55289" y="66832"/>
                      </a:cubicBezTo>
                      <a:cubicBezTo>
                        <a:pt x="57483" y="66832"/>
                        <a:pt x="59436" y="66653"/>
                        <a:pt x="61150" y="66294"/>
                      </a:cubicBezTo>
                      <a:cubicBezTo>
                        <a:pt x="62863" y="65936"/>
                        <a:pt x="64346" y="65536"/>
                        <a:pt x="65597" y="65092"/>
                      </a:cubicBezTo>
                      <a:cubicBezTo>
                        <a:pt x="66848" y="64649"/>
                        <a:pt x="67876" y="64248"/>
                        <a:pt x="68681" y="63890"/>
                      </a:cubicBezTo>
                      <a:cubicBezTo>
                        <a:pt x="69487" y="63532"/>
                        <a:pt x="70095" y="63353"/>
                        <a:pt x="70507" y="63353"/>
                      </a:cubicBezTo>
                      <a:cubicBezTo>
                        <a:pt x="70747" y="63353"/>
                        <a:pt x="70961" y="63412"/>
                        <a:pt x="71149" y="63532"/>
                      </a:cubicBezTo>
                      <a:cubicBezTo>
                        <a:pt x="71337" y="63651"/>
                        <a:pt x="71483" y="63830"/>
                        <a:pt x="71586" y="64069"/>
                      </a:cubicBezTo>
                      <a:cubicBezTo>
                        <a:pt x="71689" y="64308"/>
                        <a:pt x="71766" y="64640"/>
                        <a:pt x="71817" y="65067"/>
                      </a:cubicBezTo>
                      <a:cubicBezTo>
                        <a:pt x="71869" y="65493"/>
                        <a:pt x="71894" y="66013"/>
                        <a:pt x="71894" y="66627"/>
                      </a:cubicBezTo>
                      <a:cubicBezTo>
                        <a:pt x="71894" y="67070"/>
                        <a:pt x="71877" y="67454"/>
                        <a:pt x="71843" y="67778"/>
                      </a:cubicBezTo>
                      <a:cubicBezTo>
                        <a:pt x="71809" y="68102"/>
                        <a:pt x="71767" y="68392"/>
                        <a:pt x="71715" y="68648"/>
                      </a:cubicBezTo>
                      <a:cubicBezTo>
                        <a:pt x="71664" y="68904"/>
                        <a:pt x="71579" y="69134"/>
                        <a:pt x="71460" y="69338"/>
                      </a:cubicBezTo>
                      <a:cubicBezTo>
                        <a:pt x="71340" y="69543"/>
                        <a:pt x="71187" y="69739"/>
                        <a:pt x="70999" y="69927"/>
                      </a:cubicBezTo>
                      <a:cubicBezTo>
                        <a:pt x="70812" y="70114"/>
                        <a:pt x="70257" y="70421"/>
                        <a:pt x="69336" y="70848"/>
                      </a:cubicBezTo>
                      <a:cubicBezTo>
                        <a:pt x="68416" y="71274"/>
                        <a:pt x="67222" y="71692"/>
                        <a:pt x="65755" y="72101"/>
                      </a:cubicBezTo>
                      <a:cubicBezTo>
                        <a:pt x="64289" y="72510"/>
                        <a:pt x="62592" y="72877"/>
                        <a:pt x="60665" y="73201"/>
                      </a:cubicBezTo>
                      <a:cubicBezTo>
                        <a:pt x="58738" y="73525"/>
                        <a:pt x="56683" y="73687"/>
                        <a:pt x="54500" y="73687"/>
                      </a:cubicBezTo>
                      <a:cubicBezTo>
                        <a:pt x="50714" y="73687"/>
                        <a:pt x="47397" y="73158"/>
                        <a:pt x="44550" y="72101"/>
                      </a:cubicBezTo>
                      <a:cubicBezTo>
                        <a:pt x="41702" y="71044"/>
                        <a:pt x="39306" y="69475"/>
                        <a:pt x="37362" y="67394"/>
                      </a:cubicBezTo>
                      <a:cubicBezTo>
                        <a:pt x="35418" y="65314"/>
                        <a:pt x="33951" y="62705"/>
                        <a:pt x="32962" y="59567"/>
                      </a:cubicBezTo>
                      <a:cubicBezTo>
                        <a:pt x="31973" y="56429"/>
                        <a:pt x="31478" y="52780"/>
                        <a:pt x="31478" y="48619"/>
                      </a:cubicBezTo>
                      <a:cubicBezTo>
                        <a:pt x="31478" y="44663"/>
                        <a:pt x="31990" y="41107"/>
                        <a:pt x="33013" y="37952"/>
                      </a:cubicBezTo>
                      <a:cubicBezTo>
                        <a:pt x="34036" y="34797"/>
                        <a:pt x="35511" y="32120"/>
                        <a:pt x="37438" y="29920"/>
                      </a:cubicBezTo>
                      <a:cubicBezTo>
                        <a:pt x="39365" y="27720"/>
                        <a:pt x="41693" y="26032"/>
                        <a:pt x="44422" y="24855"/>
                      </a:cubicBezTo>
                      <a:cubicBezTo>
                        <a:pt x="47150" y="23679"/>
                        <a:pt x="50203" y="23090"/>
                        <a:pt x="53579" y="23090"/>
                      </a:cubicBezTo>
                      <a:cubicBezTo>
                        <a:pt x="57194" y="23090"/>
                        <a:pt x="60273" y="23670"/>
                        <a:pt x="62814" y="24830"/>
                      </a:cubicBezTo>
                      <a:cubicBezTo>
                        <a:pt x="65354" y="25989"/>
                        <a:pt x="67443" y="27550"/>
                        <a:pt x="69081" y="29511"/>
                      </a:cubicBezTo>
                      <a:cubicBezTo>
                        <a:pt x="70718" y="31472"/>
                        <a:pt x="71920" y="33774"/>
                        <a:pt x="72687" y="36417"/>
                      </a:cubicBezTo>
                      <a:cubicBezTo>
                        <a:pt x="73455" y="39061"/>
                        <a:pt x="73838" y="41883"/>
                        <a:pt x="73838" y="44884"/>
                      </a:cubicBezTo>
                      <a:close/>
                      <a:moveTo>
                        <a:pt x="65346" y="43912"/>
                      </a:moveTo>
                      <a:cubicBezTo>
                        <a:pt x="65448" y="39478"/>
                        <a:pt x="64462" y="36000"/>
                        <a:pt x="62386" y="33476"/>
                      </a:cubicBezTo>
                      <a:cubicBezTo>
                        <a:pt x="60310" y="30952"/>
                        <a:pt x="57231" y="29690"/>
                        <a:pt x="53147" y="29690"/>
                      </a:cubicBezTo>
                      <a:cubicBezTo>
                        <a:pt x="51054" y="29690"/>
                        <a:pt x="49218" y="30082"/>
                        <a:pt x="47639" y="30867"/>
                      </a:cubicBezTo>
                      <a:cubicBezTo>
                        <a:pt x="46061" y="31651"/>
                        <a:pt x="44739" y="32691"/>
                        <a:pt x="43675" y="33987"/>
                      </a:cubicBezTo>
                      <a:cubicBezTo>
                        <a:pt x="42612" y="35283"/>
                        <a:pt x="41788" y="36793"/>
                        <a:pt x="41205" y="38515"/>
                      </a:cubicBezTo>
                      <a:cubicBezTo>
                        <a:pt x="40621" y="40237"/>
                        <a:pt x="40295" y="42036"/>
                        <a:pt x="40227" y="43912"/>
                      </a:cubicBezTo>
                      <a:close/>
                      <a:moveTo>
                        <a:pt x="125586" y="89700"/>
                      </a:moveTo>
                      <a:cubicBezTo>
                        <a:pt x="125586" y="89973"/>
                        <a:pt x="125509" y="90211"/>
                        <a:pt x="125355" y="90416"/>
                      </a:cubicBezTo>
                      <a:cubicBezTo>
                        <a:pt x="125202" y="90621"/>
                        <a:pt x="124971" y="90791"/>
                        <a:pt x="124665" y="90928"/>
                      </a:cubicBezTo>
                      <a:cubicBezTo>
                        <a:pt x="124358" y="91064"/>
                        <a:pt x="123931" y="91166"/>
                        <a:pt x="123386" y="91235"/>
                      </a:cubicBezTo>
                      <a:cubicBezTo>
                        <a:pt x="122840" y="91303"/>
                        <a:pt x="122158" y="91337"/>
                        <a:pt x="121340" y="91337"/>
                      </a:cubicBezTo>
                      <a:cubicBezTo>
                        <a:pt x="120487" y="91337"/>
                        <a:pt x="119797" y="91303"/>
                        <a:pt x="119268" y="91235"/>
                      </a:cubicBezTo>
                      <a:cubicBezTo>
                        <a:pt x="118739" y="91166"/>
                        <a:pt x="118304" y="91064"/>
                        <a:pt x="117963" y="90928"/>
                      </a:cubicBezTo>
                      <a:cubicBezTo>
                        <a:pt x="117622" y="90791"/>
                        <a:pt x="117391" y="90621"/>
                        <a:pt x="117272" y="90416"/>
                      </a:cubicBezTo>
                      <a:cubicBezTo>
                        <a:pt x="117153" y="90211"/>
                        <a:pt x="117093" y="89973"/>
                        <a:pt x="117093" y="89700"/>
                      </a:cubicBezTo>
                      <a:lnTo>
                        <a:pt x="117093" y="66115"/>
                      </a:lnTo>
                      <a:cubicBezTo>
                        <a:pt x="115695" y="67514"/>
                        <a:pt x="114364" y="68699"/>
                        <a:pt x="113102" y="69671"/>
                      </a:cubicBezTo>
                      <a:cubicBezTo>
                        <a:pt x="111841" y="70643"/>
                        <a:pt x="110596" y="71427"/>
                        <a:pt x="109369" y="72024"/>
                      </a:cubicBezTo>
                      <a:cubicBezTo>
                        <a:pt x="108140" y="72621"/>
                        <a:pt x="106903" y="73047"/>
                        <a:pt x="105660" y="73303"/>
                      </a:cubicBezTo>
                      <a:cubicBezTo>
                        <a:pt x="104415" y="73559"/>
                        <a:pt x="103127" y="73687"/>
                        <a:pt x="101796" y="73687"/>
                      </a:cubicBezTo>
                      <a:cubicBezTo>
                        <a:pt x="98454" y="73687"/>
                        <a:pt x="95606" y="73030"/>
                        <a:pt x="93253" y="71717"/>
                      </a:cubicBezTo>
                      <a:cubicBezTo>
                        <a:pt x="90900" y="70404"/>
                        <a:pt x="88981" y="68631"/>
                        <a:pt x="87497" y="66397"/>
                      </a:cubicBezTo>
                      <a:cubicBezTo>
                        <a:pt x="86014" y="64163"/>
                        <a:pt x="84931" y="61537"/>
                        <a:pt x="84249" y="58518"/>
                      </a:cubicBezTo>
                      <a:cubicBezTo>
                        <a:pt x="83567" y="55500"/>
                        <a:pt x="83226" y="52319"/>
                        <a:pt x="83226" y="48977"/>
                      </a:cubicBezTo>
                      <a:cubicBezTo>
                        <a:pt x="83226" y="45021"/>
                        <a:pt x="83652" y="41448"/>
                        <a:pt x="84504" y="38259"/>
                      </a:cubicBezTo>
                      <a:cubicBezTo>
                        <a:pt x="85357" y="35070"/>
                        <a:pt x="86628" y="32350"/>
                        <a:pt x="88315" y="30099"/>
                      </a:cubicBezTo>
                      <a:cubicBezTo>
                        <a:pt x="90004" y="27848"/>
                        <a:pt x="92084" y="26117"/>
                        <a:pt x="94557" y="24907"/>
                      </a:cubicBezTo>
                      <a:cubicBezTo>
                        <a:pt x="97030" y="23696"/>
                        <a:pt x="99886" y="23090"/>
                        <a:pt x="103127" y="23090"/>
                      </a:cubicBezTo>
                      <a:cubicBezTo>
                        <a:pt x="104491" y="23090"/>
                        <a:pt x="105770" y="23235"/>
                        <a:pt x="106963" y="23525"/>
                      </a:cubicBezTo>
                      <a:cubicBezTo>
                        <a:pt x="108157" y="23815"/>
                        <a:pt x="109343" y="24276"/>
                        <a:pt x="110519" y="24907"/>
                      </a:cubicBezTo>
                      <a:cubicBezTo>
                        <a:pt x="111696" y="25538"/>
                        <a:pt x="112890" y="26356"/>
                        <a:pt x="114101" y="27362"/>
                      </a:cubicBezTo>
                      <a:cubicBezTo>
                        <a:pt x="115311" y="28368"/>
                        <a:pt x="116632" y="29571"/>
                        <a:pt x="118065" y="30969"/>
                      </a:cubicBezTo>
                      <a:lnTo>
                        <a:pt x="118065" y="25393"/>
                      </a:lnTo>
                      <a:cubicBezTo>
                        <a:pt x="118065" y="25086"/>
                        <a:pt x="118133" y="24838"/>
                        <a:pt x="118270" y="24651"/>
                      </a:cubicBezTo>
                      <a:cubicBezTo>
                        <a:pt x="118406" y="24463"/>
                        <a:pt x="118628" y="24301"/>
                        <a:pt x="118935" y="24165"/>
                      </a:cubicBezTo>
                      <a:cubicBezTo>
                        <a:pt x="119242" y="24028"/>
                        <a:pt x="119635" y="23935"/>
                        <a:pt x="120112" y="23883"/>
                      </a:cubicBezTo>
                      <a:cubicBezTo>
                        <a:pt x="120589" y="23832"/>
                        <a:pt x="121186" y="23807"/>
                        <a:pt x="121902" y="23807"/>
                      </a:cubicBezTo>
                      <a:cubicBezTo>
                        <a:pt x="122584" y="23807"/>
                        <a:pt x="123165" y="23832"/>
                        <a:pt x="123642" y="23883"/>
                      </a:cubicBezTo>
                      <a:cubicBezTo>
                        <a:pt x="124119" y="23935"/>
                        <a:pt x="124503" y="24028"/>
                        <a:pt x="124792" y="24165"/>
                      </a:cubicBezTo>
                      <a:cubicBezTo>
                        <a:pt x="125083" y="24301"/>
                        <a:pt x="125288" y="24463"/>
                        <a:pt x="125407" y="24651"/>
                      </a:cubicBezTo>
                      <a:cubicBezTo>
                        <a:pt x="125526" y="24838"/>
                        <a:pt x="125586" y="25086"/>
                        <a:pt x="125586" y="25393"/>
                      </a:cubicBezTo>
                      <a:close/>
                      <a:moveTo>
                        <a:pt x="117093" y="39052"/>
                      </a:moveTo>
                      <a:cubicBezTo>
                        <a:pt x="114808" y="36221"/>
                        <a:pt x="112599" y="34064"/>
                        <a:pt x="110468" y="32581"/>
                      </a:cubicBezTo>
                      <a:cubicBezTo>
                        <a:pt x="108336" y="31097"/>
                        <a:pt x="106111" y="30355"/>
                        <a:pt x="103792" y="30355"/>
                      </a:cubicBezTo>
                      <a:cubicBezTo>
                        <a:pt x="101643" y="30355"/>
                        <a:pt x="99818" y="30867"/>
                        <a:pt x="98318" y="31890"/>
                      </a:cubicBezTo>
                      <a:cubicBezTo>
                        <a:pt x="96816" y="32913"/>
                        <a:pt x="95597" y="34260"/>
                        <a:pt x="94660" y="35931"/>
                      </a:cubicBezTo>
                      <a:cubicBezTo>
                        <a:pt x="93722" y="37603"/>
                        <a:pt x="93040" y="39496"/>
                        <a:pt x="92613" y="41610"/>
                      </a:cubicBezTo>
                      <a:cubicBezTo>
                        <a:pt x="92187" y="43725"/>
                        <a:pt x="91974" y="45873"/>
                        <a:pt x="91974" y="48056"/>
                      </a:cubicBezTo>
                      <a:cubicBezTo>
                        <a:pt x="91974" y="50409"/>
                        <a:pt x="92153" y="52695"/>
                        <a:pt x="92511" y="54912"/>
                      </a:cubicBezTo>
                      <a:cubicBezTo>
                        <a:pt x="92869" y="57128"/>
                        <a:pt x="93491" y="59090"/>
                        <a:pt x="94378" y="60795"/>
                      </a:cubicBezTo>
                      <a:cubicBezTo>
                        <a:pt x="95265" y="62500"/>
                        <a:pt x="96442" y="63873"/>
                        <a:pt x="97908" y="64913"/>
                      </a:cubicBezTo>
                      <a:cubicBezTo>
                        <a:pt x="99375" y="65953"/>
                        <a:pt x="101217" y="66474"/>
                        <a:pt x="103434" y="66474"/>
                      </a:cubicBezTo>
                      <a:cubicBezTo>
                        <a:pt x="104559" y="66474"/>
                        <a:pt x="105642" y="66320"/>
                        <a:pt x="106682" y="66013"/>
                      </a:cubicBezTo>
                      <a:cubicBezTo>
                        <a:pt x="107723" y="65706"/>
                        <a:pt x="108788" y="65195"/>
                        <a:pt x="109880" y="64478"/>
                      </a:cubicBezTo>
                      <a:cubicBezTo>
                        <a:pt x="110971" y="63762"/>
                        <a:pt x="112114" y="62833"/>
                        <a:pt x="113307" y="61690"/>
                      </a:cubicBezTo>
                      <a:cubicBezTo>
                        <a:pt x="114502" y="60548"/>
                        <a:pt x="115763" y="59141"/>
                        <a:pt x="117093" y="57469"/>
                      </a:cubicBezTo>
                      <a:close/>
                      <a:moveTo>
                        <a:pt x="180156" y="71436"/>
                      </a:moveTo>
                      <a:cubicBezTo>
                        <a:pt x="180156" y="71709"/>
                        <a:pt x="180096" y="71939"/>
                        <a:pt x="179977" y="72127"/>
                      </a:cubicBezTo>
                      <a:cubicBezTo>
                        <a:pt x="179857" y="72314"/>
                        <a:pt x="179644" y="72476"/>
                        <a:pt x="179337" y="72613"/>
                      </a:cubicBezTo>
                      <a:cubicBezTo>
                        <a:pt x="179031" y="72749"/>
                        <a:pt x="178630" y="72851"/>
                        <a:pt x="178135" y="72920"/>
                      </a:cubicBezTo>
                      <a:cubicBezTo>
                        <a:pt x="177641" y="72988"/>
                        <a:pt x="177035" y="73022"/>
                        <a:pt x="176319" y="73022"/>
                      </a:cubicBezTo>
                      <a:cubicBezTo>
                        <a:pt x="175535" y="73022"/>
                        <a:pt x="174895" y="72988"/>
                        <a:pt x="174400" y="72920"/>
                      </a:cubicBezTo>
                      <a:cubicBezTo>
                        <a:pt x="173906" y="72851"/>
                        <a:pt x="173514" y="72749"/>
                        <a:pt x="173224" y="72613"/>
                      </a:cubicBezTo>
                      <a:cubicBezTo>
                        <a:pt x="172934" y="72476"/>
                        <a:pt x="172737" y="72314"/>
                        <a:pt x="172635" y="72127"/>
                      </a:cubicBezTo>
                      <a:cubicBezTo>
                        <a:pt x="172534" y="71939"/>
                        <a:pt x="172482" y="71709"/>
                        <a:pt x="172482" y="71436"/>
                      </a:cubicBezTo>
                      <a:lnTo>
                        <a:pt x="172482" y="65348"/>
                      </a:lnTo>
                      <a:cubicBezTo>
                        <a:pt x="169856" y="68247"/>
                        <a:pt x="167263" y="70362"/>
                        <a:pt x="164706" y="71692"/>
                      </a:cubicBezTo>
                      <a:cubicBezTo>
                        <a:pt x="162148" y="73022"/>
                        <a:pt x="159556" y="73687"/>
                        <a:pt x="156930" y="73687"/>
                      </a:cubicBezTo>
                      <a:cubicBezTo>
                        <a:pt x="153860" y="73687"/>
                        <a:pt x="151277" y="73175"/>
                        <a:pt x="149179" y="72152"/>
                      </a:cubicBezTo>
                      <a:cubicBezTo>
                        <a:pt x="147081" y="71129"/>
                        <a:pt x="145384" y="69739"/>
                        <a:pt x="144088" y="67983"/>
                      </a:cubicBezTo>
                      <a:cubicBezTo>
                        <a:pt x="142793" y="66226"/>
                        <a:pt x="141863" y="64180"/>
                        <a:pt x="141300" y="61844"/>
                      </a:cubicBezTo>
                      <a:cubicBezTo>
                        <a:pt x="140737" y="59507"/>
                        <a:pt x="140456" y="56668"/>
                        <a:pt x="140456" y="53326"/>
                      </a:cubicBezTo>
                      <a:lnTo>
                        <a:pt x="140456" y="25393"/>
                      </a:lnTo>
                      <a:cubicBezTo>
                        <a:pt x="140456" y="25120"/>
                        <a:pt x="140516" y="24890"/>
                        <a:pt x="140635" y="24702"/>
                      </a:cubicBezTo>
                      <a:cubicBezTo>
                        <a:pt x="140754" y="24514"/>
                        <a:pt x="140985" y="24344"/>
                        <a:pt x="141326" y="24190"/>
                      </a:cubicBezTo>
                      <a:cubicBezTo>
                        <a:pt x="141667" y="24037"/>
                        <a:pt x="142111" y="23935"/>
                        <a:pt x="142656" y="23883"/>
                      </a:cubicBezTo>
                      <a:cubicBezTo>
                        <a:pt x="143201" y="23832"/>
                        <a:pt x="143884" y="23807"/>
                        <a:pt x="144702" y="23807"/>
                      </a:cubicBezTo>
                      <a:cubicBezTo>
                        <a:pt x="145521" y="23807"/>
                        <a:pt x="146203" y="23832"/>
                        <a:pt x="146748" y="23883"/>
                      </a:cubicBezTo>
                      <a:cubicBezTo>
                        <a:pt x="147294" y="23935"/>
                        <a:pt x="147730" y="24037"/>
                        <a:pt x="148053" y="24190"/>
                      </a:cubicBezTo>
                      <a:cubicBezTo>
                        <a:pt x="148377" y="24344"/>
                        <a:pt x="148608" y="24514"/>
                        <a:pt x="148744" y="24702"/>
                      </a:cubicBezTo>
                      <a:cubicBezTo>
                        <a:pt x="148880" y="24890"/>
                        <a:pt x="148949" y="25120"/>
                        <a:pt x="148949" y="25393"/>
                      </a:cubicBezTo>
                      <a:lnTo>
                        <a:pt x="148949" y="52200"/>
                      </a:lnTo>
                      <a:cubicBezTo>
                        <a:pt x="148949" y="54894"/>
                        <a:pt x="149145" y="57052"/>
                        <a:pt x="149537" y="58672"/>
                      </a:cubicBezTo>
                      <a:cubicBezTo>
                        <a:pt x="149929" y="60292"/>
                        <a:pt x="150526" y="61673"/>
                        <a:pt x="151327" y="62816"/>
                      </a:cubicBezTo>
                      <a:cubicBezTo>
                        <a:pt x="152129" y="63958"/>
                        <a:pt x="153144" y="64845"/>
                        <a:pt x="154371" y="65476"/>
                      </a:cubicBezTo>
                      <a:cubicBezTo>
                        <a:pt x="155599" y="66107"/>
                        <a:pt x="157032" y="66422"/>
                        <a:pt x="158669" y="66422"/>
                      </a:cubicBezTo>
                      <a:cubicBezTo>
                        <a:pt x="160784" y="66422"/>
                        <a:pt x="162890" y="65672"/>
                        <a:pt x="164987" y="64171"/>
                      </a:cubicBezTo>
                      <a:cubicBezTo>
                        <a:pt x="167084" y="62671"/>
                        <a:pt x="169310" y="60471"/>
                        <a:pt x="171664" y="57572"/>
                      </a:cubicBezTo>
                      <a:lnTo>
                        <a:pt x="171664" y="25393"/>
                      </a:lnTo>
                      <a:cubicBezTo>
                        <a:pt x="171664" y="25120"/>
                        <a:pt x="171723" y="24890"/>
                        <a:pt x="171843" y="24702"/>
                      </a:cubicBezTo>
                      <a:cubicBezTo>
                        <a:pt x="171962" y="24514"/>
                        <a:pt x="172193" y="24344"/>
                        <a:pt x="172534" y="24190"/>
                      </a:cubicBezTo>
                      <a:cubicBezTo>
                        <a:pt x="172875" y="24037"/>
                        <a:pt x="173309" y="23935"/>
                        <a:pt x="173838" y="23883"/>
                      </a:cubicBezTo>
                      <a:cubicBezTo>
                        <a:pt x="174366" y="23832"/>
                        <a:pt x="175057" y="23807"/>
                        <a:pt x="175910" y="23807"/>
                      </a:cubicBezTo>
                      <a:cubicBezTo>
                        <a:pt x="176728" y="23807"/>
                        <a:pt x="177410" y="23832"/>
                        <a:pt x="177956" y="23883"/>
                      </a:cubicBezTo>
                      <a:cubicBezTo>
                        <a:pt x="178502" y="23935"/>
                        <a:pt x="178929" y="24037"/>
                        <a:pt x="179235" y="24190"/>
                      </a:cubicBezTo>
                      <a:cubicBezTo>
                        <a:pt x="179542" y="24344"/>
                        <a:pt x="179773" y="24514"/>
                        <a:pt x="179926" y="24702"/>
                      </a:cubicBezTo>
                      <a:cubicBezTo>
                        <a:pt x="180079" y="24890"/>
                        <a:pt x="180156" y="25120"/>
                        <a:pt x="180156" y="25393"/>
                      </a:cubicBezTo>
                      <a:close/>
                      <a:moveTo>
                        <a:pt x="203723" y="71436"/>
                      </a:moveTo>
                      <a:cubicBezTo>
                        <a:pt x="203723" y="71709"/>
                        <a:pt x="203656" y="71939"/>
                        <a:pt x="203519" y="72127"/>
                      </a:cubicBezTo>
                      <a:cubicBezTo>
                        <a:pt x="203382" y="72314"/>
                        <a:pt x="203161" y="72476"/>
                        <a:pt x="202854" y="72613"/>
                      </a:cubicBezTo>
                      <a:cubicBezTo>
                        <a:pt x="202547" y="72749"/>
                        <a:pt x="202120" y="72851"/>
                        <a:pt x="201575" y="72920"/>
                      </a:cubicBezTo>
                      <a:cubicBezTo>
                        <a:pt x="201030" y="72988"/>
                        <a:pt x="200330" y="73022"/>
                        <a:pt x="199477" y="73022"/>
                      </a:cubicBezTo>
                      <a:cubicBezTo>
                        <a:pt x="198659" y="73022"/>
                        <a:pt x="197977" y="72988"/>
                        <a:pt x="197431" y="72920"/>
                      </a:cubicBezTo>
                      <a:cubicBezTo>
                        <a:pt x="196885" y="72851"/>
                        <a:pt x="196450" y="72749"/>
                        <a:pt x="196126" y="72613"/>
                      </a:cubicBezTo>
                      <a:cubicBezTo>
                        <a:pt x="195802" y="72476"/>
                        <a:pt x="195580" y="72314"/>
                        <a:pt x="195461" y="72127"/>
                      </a:cubicBezTo>
                      <a:cubicBezTo>
                        <a:pt x="195342" y="71939"/>
                        <a:pt x="195282" y="71709"/>
                        <a:pt x="195282" y="71436"/>
                      </a:cubicBezTo>
                      <a:lnTo>
                        <a:pt x="195282" y="25393"/>
                      </a:lnTo>
                      <a:cubicBezTo>
                        <a:pt x="195282" y="25154"/>
                        <a:pt x="195342" y="24932"/>
                        <a:pt x="195461" y="24728"/>
                      </a:cubicBezTo>
                      <a:cubicBezTo>
                        <a:pt x="195580" y="24523"/>
                        <a:pt x="195802" y="24352"/>
                        <a:pt x="196126" y="24216"/>
                      </a:cubicBezTo>
                      <a:cubicBezTo>
                        <a:pt x="196450" y="24080"/>
                        <a:pt x="196885" y="23977"/>
                        <a:pt x="197431" y="23909"/>
                      </a:cubicBezTo>
                      <a:cubicBezTo>
                        <a:pt x="197977" y="23841"/>
                        <a:pt x="198659" y="23807"/>
                        <a:pt x="199477" y="23807"/>
                      </a:cubicBezTo>
                      <a:cubicBezTo>
                        <a:pt x="200330" y="23807"/>
                        <a:pt x="201030" y="23841"/>
                        <a:pt x="201575" y="23909"/>
                      </a:cubicBezTo>
                      <a:cubicBezTo>
                        <a:pt x="202120" y="23977"/>
                        <a:pt x="202547" y="24080"/>
                        <a:pt x="202854" y="24216"/>
                      </a:cubicBezTo>
                      <a:cubicBezTo>
                        <a:pt x="203161" y="24352"/>
                        <a:pt x="203382" y="24523"/>
                        <a:pt x="203519" y="24728"/>
                      </a:cubicBezTo>
                      <a:cubicBezTo>
                        <a:pt x="203656" y="24932"/>
                        <a:pt x="203723" y="25154"/>
                        <a:pt x="203723" y="25393"/>
                      </a:cubicBezTo>
                      <a:close/>
                      <a:moveTo>
                        <a:pt x="204696" y="9840"/>
                      </a:moveTo>
                      <a:cubicBezTo>
                        <a:pt x="204696" y="11818"/>
                        <a:pt x="204320" y="13166"/>
                        <a:pt x="203570" y="13882"/>
                      </a:cubicBezTo>
                      <a:cubicBezTo>
                        <a:pt x="202820" y="14598"/>
                        <a:pt x="201438" y="14956"/>
                        <a:pt x="199426" y="14956"/>
                      </a:cubicBezTo>
                      <a:cubicBezTo>
                        <a:pt x="197448" y="14956"/>
                        <a:pt x="196093" y="14607"/>
                        <a:pt x="195359" y="13907"/>
                      </a:cubicBezTo>
                      <a:cubicBezTo>
                        <a:pt x="194626" y="13208"/>
                        <a:pt x="194259" y="11887"/>
                        <a:pt x="194259" y="9943"/>
                      </a:cubicBezTo>
                      <a:cubicBezTo>
                        <a:pt x="194259" y="7964"/>
                        <a:pt x="194634" y="6617"/>
                        <a:pt x="195385" y="5901"/>
                      </a:cubicBezTo>
                      <a:cubicBezTo>
                        <a:pt x="196135" y="5185"/>
                        <a:pt x="197516" y="4827"/>
                        <a:pt x="199528" y="4827"/>
                      </a:cubicBezTo>
                      <a:cubicBezTo>
                        <a:pt x="201507" y="4827"/>
                        <a:pt x="202862" y="5176"/>
                        <a:pt x="203596" y="5875"/>
                      </a:cubicBezTo>
                      <a:cubicBezTo>
                        <a:pt x="204329" y="6575"/>
                        <a:pt x="204696" y="7896"/>
                        <a:pt x="204696" y="9840"/>
                      </a:cubicBezTo>
                      <a:close/>
                      <a:moveTo>
                        <a:pt x="246005" y="28411"/>
                      </a:moveTo>
                      <a:cubicBezTo>
                        <a:pt x="246005" y="29161"/>
                        <a:pt x="245988" y="29792"/>
                        <a:pt x="245953" y="30304"/>
                      </a:cubicBezTo>
                      <a:cubicBezTo>
                        <a:pt x="245920" y="30815"/>
                        <a:pt x="245851" y="31216"/>
                        <a:pt x="245749" y="31506"/>
                      </a:cubicBezTo>
                      <a:cubicBezTo>
                        <a:pt x="245647" y="31796"/>
                        <a:pt x="245519" y="32018"/>
                        <a:pt x="245366" y="32171"/>
                      </a:cubicBezTo>
                      <a:cubicBezTo>
                        <a:pt x="245212" y="32325"/>
                        <a:pt x="244999" y="32401"/>
                        <a:pt x="244725" y="32401"/>
                      </a:cubicBezTo>
                      <a:cubicBezTo>
                        <a:pt x="244453" y="32401"/>
                        <a:pt x="244121" y="32325"/>
                        <a:pt x="243728" y="32171"/>
                      </a:cubicBezTo>
                      <a:cubicBezTo>
                        <a:pt x="243336" y="32018"/>
                        <a:pt x="242893" y="31864"/>
                        <a:pt x="242398" y="31711"/>
                      </a:cubicBezTo>
                      <a:cubicBezTo>
                        <a:pt x="241903" y="31557"/>
                        <a:pt x="241349" y="31412"/>
                        <a:pt x="240735" y="31276"/>
                      </a:cubicBezTo>
                      <a:cubicBezTo>
                        <a:pt x="240121" y="31140"/>
                        <a:pt x="239456" y="31071"/>
                        <a:pt x="238740" y="31071"/>
                      </a:cubicBezTo>
                      <a:cubicBezTo>
                        <a:pt x="237887" y="31071"/>
                        <a:pt x="237052" y="31242"/>
                        <a:pt x="236233" y="31583"/>
                      </a:cubicBezTo>
                      <a:cubicBezTo>
                        <a:pt x="235415" y="31924"/>
                        <a:pt x="234554" y="32487"/>
                        <a:pt x="233650" y="33271"/>
                      </a:cubicBezTo>
                      <a:cubicBezTo>
                        <a:pt x="232746" y="34056"/>
                        <a:pt x="231799" y="35096"/>
                        <a:pt x="230810" y="36392"/>
                      </a:cubicBezTo>
                      <a:cubicBezTo>
                        <a:pt x="229821" y="37688"/>
                        <a:pt x="228730" y="39274"/>
                        <a:pt x="227536" y="41150"/>
                      </a:cubicBezTo>
                      <a:lnTo>
                        <a:pt x="227536" y="71436"/>
                      </a:lnTo>
                      <a:cubicBezTo>
                        <a:pt x="227536" y="71709"/>
                        <a:pt x="227468" y="71939"/>
                        <a:pt x="227332" y="72127"/>
                      </a:cubicBezTo>
                      <a:cubicBezTo>
                        <a:pt x="227195" y="72314"/>
                        <a:pt x="226974" y="72476"/>
                        <a:pt x="226666" y="72613"/>
                      </a:cubicBezTo>
                      <a:cubicBezTo>
                        <a:pt x="226359" y="72749"/>
                        <a:pt x="225933" y="72851"/>
                        <a:pt x="225388" y="72920"/>
                      </a:cubicBezTo>
                      <a:cubicBezTo>
                        <a:pt x="224842" y="72988"/>
                        <a:pt x="224143" y="73022"/>
                        <a:pt x="223289" y="73022"/>
                      </a:cubicBezTo>
                      <a:cubicBezTo>
                        <a:pt x="222471" y="73022"/>
                        <a:pt x="221789" y="72988"/>
                        <a:pt x="221243" y="72920"/>
                      </a:cubicBezTo>
                      <a:cubicBezTo>
                        <a:pt x="220698" y="72851"/>
                        <a:pt x="220262" y="72749"/>
                        <a:pt x="219939" y="72613"/>
                      </a:cubicBezTo>
                      <a:cubicBezTo>
                        <a:pt x="219615" y="72476"/>
                        <a:pt x="219393" y="72314"/>
                        <a:pt x="219274" y="72127"/>
                      </a:cubicBezTo>
                      <a:cubicBezTo>
                        <a:pt x="219155" y="71939"/>
                        <a:pt x="219095" y="71709"/>
                        <a:pt x="219095" y="71436"/>
                      </a:cubicBezTo>
                      <a:lnTo>
                        <a:pt x="219095" y="25393"/>
                      </a:lnTo>
                      <a:cubicBezTo>
                        <a:pt x="219095" y="25120"/>
                        <a:pt x="219146" y="24890"/>
                        <a:pt x="219248" y="24702"/>
                      </a:cubicBezTo>
                      <a:cubicBezTo>
                        <a:pt x="219351" y="24514"/>
                        <a:pt x="219556" y="24344"/>
                        <a:pt x="219862" y="24190"/>
                      </a:cubicBezTo>
                      <a:cubicBezTo>
                        <a:pt x="220169" y="24037"/>
                        <a:pt x="220561" y="23935"/>
                        <a:pt x="221039" y="23883"/>
                      </a:cubicBezTo>
                      <a:cubicBezTo>
                        <a:pt x="221516" y="23832"/>
                        <a:pt x="222147" y="23807"/>
                        <a:pt x="222931" y="23807"/>
                      </a:cubicBezTo>
                      <a:cubicBezTo>
                        <a:pt x="223682" y="23807"/>
                        <a:pt x="224305" y="23832"/>
                        <a:pt x="224799" y="23883"/>
                      </a:cubicBezTo>
                      <a:cubicBezTo>
                        <a:pt x="225294" y="23935"/>
                        <a:pt x="225677" y="24037"/>
                        <a:pt x="225950" y="24190"/>
                      </a:cubicBezTo>
                      <a:cubicBezTo>
                        <a:pt x="226223" y="24344"/>
                        <a:pt x="226419" y="24514"/>
                        <a:pt x="226538" y="24702"/>
                      </a:cubicBezTo>
                      <a:cubicBezTo>
                        <a:pt x="226657" y="24890"/>
                        <a:pt x="226717" y="25120"/>
                        <a:pt x="226717" y="25393"/>
                      </a:cubicBezTo>
                      <a:lnTo>
                        <a:pt x="226717" y="32094"/>
                      </a:lnTo>
                      <a:cubicBezTo>
                        <a:pt x="227980" y="30253"/>
                        <a:pt x="229164" y="28752"/>
                        <a:pt x="230273" y="27593"/>
                      </a:cubicBezTo>
                      <a:cubicBezTo>
                        <a:pt x="231382" y="26433"/>
                        <a:pt x="232431" y="25521"/>
                        <a:pt x="233419" y="24855"/>
                      </a:cubicBezTo>
                      <a:cubicBezTo>
                        <a:pt x="234409" y="24190"/>
                        <a:pt x="235389" y="23730"/>
                        <a:pt x="236362" y="23474"/>
                      </a:cubicBezTo>
                      <a:cubicBezTo>
                        <a:pt x="237333" y="23218"/>
                        <a:pt x="238314" y="23090"/>
                        <a:pt x="239303" y="23090"/>
                      </a:cubicBezTo>
                      <a:cubicBezTo>
                        <a:pt x="239746" y="23090"/>
                        <a:pt x="240250" y="23116"/>
                        <a:pt x="240812" y="23167"/>
                      </a:cubicBezTo>
                      <a:cubicBezTo>
                        <a:pt x="241375" y="23218"/>
                        <a:pt x="241963" y="23312"/>
                        <a:pt x="242577" y="23449"/>
                      </a:cubicBezTo>
                      <a:cubicBezTo>
                        <a:pt x="243191" y="23585"/>
                        <a:pt x="243745" y="23738"/>
                        <a:pt x="244240" y="23909"/>
                      </a:cubicBezTo>
                      <a:cubicBezTo>
                        <a:pt x="244734" y="24080"/>
                        <a:pt x="245084" y="24250"/>
                        <a:pt x="245288" y="24421"/>
                      </a:cubicBezTo>
                      <a:cubicBezTo>
                        <a:pt x="245493" y="24591"/>
                        <a:pt x="245629" y="24753"/>
                        <a:pt x="245698" y="24907"/>
                      </a:cubicBezTo>
                      <a:cubicBezTo>
                        <a:pt x="245766" y="25060"/>
                        <a:pt x="245826" y="25256"/>
                        <a:pt x="245877" y="25495"/>
                      </a:cubicBezTo>
                      <a:cubicBezTo>
                        <a:pt x="245928" y="25734"/>
                        <a:pt x="245962" y="26083"/>
                        <a:pt x="245979" y="26544"/>
                      </a:cubicBezTo>
                      <a:cubicBezTo>
                        <a:pt x="245996" y="27004"/>
                        <a:pt x="246005" y="27627"/>
                        <a:pt x="246005" y="28411"/>
                      </a:cubicBezTo>
                      <a:close/>
                      <a:moveTo>
                        <a:pt x="292754" y="46419"/>
                      </a:moveTo>
                      <a:cubicBezTo>
                        <a:pt x="292754" y="47749"/>
                        <a:pt x="292421" y="48696"/>
                        <a:pt x="291752" y="49258"/>
                      </a:cubicBezTo>
                      <a:cubicBezTo>
                        <a:pt x="291085" y="49821"/>
                        <a:pt x="290323" y="50103"/>
                        <a:pt x="289465" y="50103"/>
                      </a:cubicBezTo>
                      <a:lnTo>
                        <a:pt x="259143" y="50103"/>
                      </a:lnTo>
                      <a:cubicBezTo>
                        <a:pt x="259143" y="52660"/>
                        <a:pt x="259400" y="54963"/>
                        <a:pt x="259914" y="57009"/>
                      </a:cubicBezTo>
                      <a:cubicBezTo>
                        <a:pt x="260427" y="59055"/>
                        <a:pt x="261285" y="60812"/>
                        <a:pt x="262484" y="62278"/>
                      </a:cubicBezTo>
                      <a:cubicBezTo>
                        <a:pt x="263684" y="63745"/>
                        <a:pt x="265243" y="64871"/>
                        <a:pt x="267163" y="65655"/>
                      </a:cubicBezTo>
                      <a:cubicBezTo>
                        <a:pt x="269082" y="66439"/>
                        <a:pt x="271430" y="66832"/>
                        <a:pt x="274205" y="66832"/>
                      </a:cubicBezTo>
                      <a:cubicBezTo>
                        <a:pt x="276399" y="66832"/>
                        <a:pt x="278353" y="66653"/>
                        <a:pt x="280066" y="66294"/>
                      </a:cubicBezTo>
                      <a:cubicBezTo>
                        <a:pt x="281780" y="65936"/>
                        <a:pt x="283262" y="65536"/>
                        <a:pt x="284513" y="65092"/>
                      </a:cubicBezTo>
                      <a:cubicBezTo>
                        <a:pt x="285764" y="64649"/>
                        <a:pt x="286792" y="64248"/>
                        <a:pt x="287597" y="63890"/>
                      </a:cubicBezTo>
                      <a:cubicBezTo>
                        <a:pt x="288403" y="63532"/>
                        <a:pt x="289012" y="63353"/>
                        <a:pt x="289423" y="63353"/>
                      </a:cubicBezTo>
                      <a:cubicBezTo>
                        <a:pt x="289663" y="63353"/>
                        <a:pt x="289877" y="63412"/>
                        <a:pt x="290065" y="63532"/>
                      </a:cubicBezTo>
                      <a:cubicBezTo>
                        <a:pt x="290254" y="63651"/>
                        <a:pt x="290399" y="63830"/>
                        <a:pt x="290502" y="64069"/>
                      </a:cubicBezTo>
                      <a:cubicBezTo>
                        <a:pt x="290605" y="64308"/>
                        <a:pt x="290682" y="64640"/>
                        <a:pt x="290733" y="65067"/>
                      </a:cubicBezTo>
                      <a:cubicBezTo>
                        <a:pt x="290785" y="65493"/>
                        <a:pt x="290810" y="66013"/>
                        <a:pt x="290810" y="66627"/>
                      </a:cubicBezTo>
                      <a:cubicBezTo>
                        <a:pt x="290810" y="67070"/>
                        <a:pt x="290794" y="67454"/>
                        <a:pt x="290760" y="67778"/>
                      </a:cubicBezTo>
                      <a:cubicBezTo>
                        <a:pt x="290726" y="68102"/>
                        <a:pt x="290683" y="68392"/>
                        <a:pt x="290631" y="68648"/>
                      </a:cubicBezTo>
                      <a:cubicBezTo>
                        <a:pt x="290581" y="68904"/>
                        <a:pt x="290495" y="69134"/>
                        <a:pt x="290376" y="69338"/>
                      </a:cubicBezTo>
                      <a:cubicBezTo>
                        <a:pt x="290257" y="69543"/>
                        <a:pt x="290103" y="69739"/>
                        <a:pt x="289915" y="69927"/>
                      </a:cubicBezTo>
                      <a:cubicBezTo>
                        <a:pt x="289728" y="70114"/>
                        <a:pt x="289174" y="70421"/>
                        <a:pt x="288253" y="70848"/>
                      </a:cubicBezTo>
                      <a:cubicBezTo>
                        <a:pt x="287332" y="71274"/>
                        <a:pt x="286138" y="71692"/>
                        <a:pt x="284671" y="72101"/>
                      </a:cubicBezTo>
                      <a:cubicBezTo>
                        <a:pt x="283205" y="72510"/>
                        <a:pt x="281508" y="72877"/>
                        <a:pt x="279581" y="73201"/>
                      </a:cubicBezTo>
                      <a:cubicBezTo>
                        <a:pt x="277654" y="73525"/>
                        <a:pt x="275599" y="73687"/>
                        <a:pt x="273417" y="73687"/>
                      </a:cubicBezTo>
                      <a:cubicBezTo>
                        <a:pt x="269630" y="73687"/>
                        <a:pt x="266314" y="73158"/>
                        <a:pt x="263466" y="72101"/>
                      </a:cubicBezTo>
                      <a:cubicBezTo>
                        <a:pt x="260618" y="71044"/>
                        <a:pt x="258222" y="69475"/>
                        <a:pt x="256278" y="67394"/>
                      </a:cubicBezTo>
                      <a:cubicBezTo>
                        <a:pt x="254334" y="65314"/>
                        <a:pt x="252867" y="62705"/>
                        <a:pt x="251878" y="59567"/>
                      </a:cubicBezTo>
                      <a:cubicBezTo>
                        <a:pt x="250889" y="56429"/>
                        <a:pt x="250395" y="52780"/>
                        <a:pt x="250395" y="48619"/>
                      </a:cubicBezTo>
                      <a:cubicBezTo>
                        <a:pt x="250395" y="44663"/>
                        <a:pt x="250906" y="41107"/>
                        <a:pt x="251929" y="37952"/>
                      </a:cubicBezTo>
                      <a:cubicBezTo>
                        <a:pt x="252952" y="34797"/>
                        <a:pt x="254428" y="32120"/>
                        <a:pt x="256355" y="29920"/>
                      </a:cubicBezTo>
                      <a:cubicBezTo>
                        <a:pt x="258281" y="27720"/>
                        <a:pt x="260609" y="26032"/>
                        <a:pt x="263338" y="24855"/>
                      </a:cubicBezTo>
                      <a:cubicBezTo>
                        <a:pt x="266066" y="23679"/>
                        <a:pt x="269119" y="23090"/>
                        <a:pt x="272496" y="23090"/>
                      </a:cubicBezTo>
                      <a:cubicBezTo>
                        <a:pt x="276110" y="23090"/>
                        <a:pt x="279189" y="23670"/>
                        <a:pt x="281730" y="24830"/>
                      </a:cubicBezTo>
                      <a:cubicBezTo>
                        <a:pt x="284270" y="25989"/>
                        <a:pt x="286360" y="27550"/>
                        <a:pt x="287997" y="29511"/>
                      </a:cubicBezTo>
                      <a:cubicBezTo>
                        <a:pt x="289634" y="31472"/>
                        <a:pt x="290836" y="33774"/>
                        <a:pt x="291604" y="36417"/>
                      </a:cubicBezTo>
                      <a:cubicBezTo>
                        <a:pt x="292371" y="39061"/>
                        <a:pt x="292754" y="41883"/>
                        <a:pt x="292754" y="44884"/>
                      </a:cubicBezTo>
                      <a:close/>
                      <a:moveTo>
                        <a:pt x="284262" y="43912"/>
                      </a:moveTo>
                      <a:cubicBezTo>
                        <a:pt x="284365" y="39478"/>
                        <a:pt x="283378" y="36000"/>
                        <a:pt x="281302" y="33476"/>
                      </a:cubicBezTo>
                      <a:cubicBezTo>
                        <a:pt x="279227" y="30952"/>
                        <a:pt x="276147" y="29690"/>
                        <a:pt x="272063" y="29690"/>
                      </a:cubicBezTo>
                      <a:cubicBezTo>
                        <a:pt x="269970" y="29690"/>
                        <a:pt x="268134" y="30082"/>
                        <a:pt x="266556" y="30867"/>
                      </a:cubicBezTo>
                      <a:cubicBezTo>
                        <a:pt x="264977" y="31651"/>
                        <a:pt x="263655" y="32691"/>
                        <a:pt x="262592" y="33987"/>
                      </a:cubicBezTo>
                      <a:cubicBezTo>
                        <a:pt x="261528" y="35283"/>
                        <a:pt x="260704" y="36793"/>
                        <a:pt x="260121" y="38515"/>
                      </a:cubicBezTo>
                      <a:cubicBezTo>
                        <a:pt x="259538" y="40237"/>
                        <a:pt x="259212" y="42036"/>
                        <a:pt x="259143" y="43912"/>
                      </a:cubicBezTo>
                      <a:close/>
                      <a:moveTo>
                        <a:pt x="344502" y="71436"/>
                      </a:moveTo>
                      <a:cubicBezTo>
                        <a:pt x="344502" y="71709"/>
                        <a:pt x="344443" y="71948"/>
                        <a:pt x="344323" y="72152"/>
                      </a:cubicBezTo>
                      <a:cubicBezTo>
                        <a:pt x="344204" y="72357"/>
                        <a:pt x="343999" y="72519"/>
                        <a:pt x="343709" y="72638"/>
                      </a:cubicBezTo>
                      <a:cubicBezTo>
                        <a:pt x="343419" y="72758"/>
                        <a:pt x="343036" y="72851"/>
                        <a:pt x="342558" y="72920"/>
                      </a:cubicBezTo>
                      <a:cubicBezTo>
                        <a:pt x="342080" y="72988"/>
                        <a:pt x="341500" y="73022"/>
                        <a:pt x="340818" y="73022"/>
                      </a:cubicBezTo>
                      <a:cubicBezTo>
                        <a:pt x="340102" y="73022"/>
                        <a:pt x="339505" y="72988"/>
                        <a:pt x="339028" y="72920"/>
                      </a:cubicBezTo>
                      <a:cubicBezTo>
                        <a:pt x="338551" y="72851"/>
                        <a:pt x="338158" y="72758"/>
                        <a:pt x="337851" y="72638"/>
                      </a:cubicBezTo>
                      <a:cubicBezTo>
                        <a:pt x="337545" y="72519"/>
                        <a:pt x="337323" y="72357"/>
                        <a:pt x="337187" y="72152"/>
                      </a:cubicBezTo>
                      <a:cubicBezTo>
                        <a:pt x="337049" y="71948"/>
                        <a:pt x="336982" y="71709"/>
                        <a:pt x="336982" y="71436"/>
                      </a:cubicBezTo>
                      <a:lnTo>
                        <a:pt x="336982" y="65348"/>
                      </a:lnTo>
                      <a:cubicBezTo>
                        <a:pt x="334560" y="67974"/>
                        <a:pt x="332045" y="70021"/>
                        <a:pt x="329435" y="71487"/>
                      </a:cubicBezTo>
                      <a:cubicBezTo>
                        <a:pt x="326826" y="72954"/>
                        <a:pt x="323970" y="73687"/>
                        <a:pt x="320866" y="73687"/>
                      </a:cubicBezTo>
                      <a:cubicBezTo>
                        <a:pt x="317490" y="73687"/>
                        <a:pt x="314608" y="73030"/>
                        <a:pt x="312221" y="71717"/>
                      </a:cubicBezTo>
                      <a:cubicBezTo>
                        <a:pt x="309833" y="70404"/>
                        <a:pt x="307897" y="68631"/>
                        <a:pt x="306413" y="66397"/>
                      </a:cubicBezTo>
                      <a:cubicBezTo>
                        <a:pt x="304930" y="64163"/>
                        <a:pt x="303847" y="61537"/>
                        <a:pt x="303165" y="58518"/>
                      </a:cubicBezTo>
                      <a:cubicBezTo>
                        <a:pt x="302483" y="55500"/>
                        <a:pt x="302142" y="52319"/>
                        <a:pt x="302142" y="48977"/>
                      </a:cubicBezTo>
                      <a:cubicBezTo>
                        <a:pt x="302142" y="45021"/>
                        <a:pt x="302568" y="41448"/>
                        <a:pt x="303420" y="38259"/>
                      </a:cubicBezTo>
                      <a:cubicBezTo>
                        <a:pt x="304274" y="35070"/>
                        <a:pt x="305535" y="32350"/>
                        <a:pt x="307207" y="30099"/>
                      </a:cubicBezTo>
                      <a:cubicBezTo>
                        <a:pt x="308878" y="27848"/>
                        <a:pt x="310950" y="26117"/>
                        <a:pt x="313423" y="24907"/>
                      </a:cubicBezTo>
                      <a:cubicBezTo>
                        <a:pt x="315895" y="23696"/>
                        <a:pt x="318752" y="23090"/>
                        <a:pt x="321991" y="23090"/>
                      </a:cubicBezTo>
                      <a:cubicBezTo>
                        <a:pt x="324686" y="23090"/>
                        <a:pt x="327150" y="23679"/>
                        <a:pt x="329385" y="24855"/>
                      </a:cubicBezTo>
                      <a:cubicBezTo>
                        <a:pt x="331618" y="26032"/>
                        <a:pt x="333827" y="27763"/>
                        <a:pt x="336009" y="30048"/>
                      </a:cubicBezTo>
                      <a:lnTo>
                        <a:pt x="336009" y="3292"/>
                      </a:lnTo>
                      <a:cubicBezTo>
                        <a:pt x="336009" y="3053"/>
                        <a:pt x="336069" y="2823"/>
                        <a:pt x="336188" y="2601"/>
                      </a:cubicBezTo>
                      <a:cubicBezTo>
                        <a:pt x="336308" y="2380"/>
                        <a:pt x="336538" y="2209"/>
                        <a:pt x="336879" y="2090"/>
                      </a:cubicBezTo>
                      <a:cubicBezTo>
                        <a:pt x="337220" y="1970"/>
                        <a:pt x="337655" y="1868"/>
                        <a:pt x="338184" y="1783"/>
                      </a:cubicBezTo>
                      <a:cubicBezTo>
                        <a:pt x="338712" y="1697"/>
                        <a:pt x="339386" y="1655"/>
                        <a:pt x="340205" y="1655"/>
                      </a:cubicBezTo>
                      <a:cubicBezTo>
                        <a:pt x="341058" y="1655"/>
                        <a:pt x="341757" y="1697"/>
                        <a:pt x="342302" y="1783"/>
                      </a:cubicBezTo>
                      <a:cubicBezTo>
                        <a:pt x="342848" y="1868"/>
                        <a:pt x="343274" y="1970"/>
                        <a:pt x="343581" y="2090"/>
                      </a:cubicBezTo>
                      <a:cubicBezTo>
                        <a:pt x="343888" y="2209"/>
                        <a:pt x="344118" y="2380"/>
                        <a:pt x="344272" y="2601"/>
                      </a:cubicBezTo>
                      <a:cubicBezTo>
                        <a:pt x="344426" y="2823"/>
                        <a:pt x="344502" y="3053"/>
                        <a:pt x="344502" y="3292"/>
                      </a:cubicBezTo>
                      <a:close/>
                      <a:moveTo>
                        <a:pt x="336009" y="39052"/>
                      </a:moveTo>
                      <a:cubicBezTo>
                        <a:pt x="333724" y="36221"/>
                        <a:pt x="331516" y="34064"/>
                        <a:pt x="329385" y="32581"/>
                      </a:cubicBezTo>
                      <a:cubicBezTo>
                        <a:pt x="327253" y="31097"/>
                        <a:pt x="325027" y="30355"/>
                        <a:pt x="322708" y="30355"/>
                      </a:cubicBezTo>
                      <a:cubicBezTo>
                        <a:pt x="320560" y="30355"/>
                        <a:pt x="318735" y="30867"/>
                        <a:pt x="317234" y="31890"/>
                      </a:cubicBezTo>
                      <a:cubicBezTo>
                        <a:pt x="315733" y="32913"/>
                        <a:pt x="314514" y="34260"/>
                        <a:pt x="313576" y="35931"/>
                      </a:cubicBezTo>
                      <a:cubicBezTo>
                        <a:pt x="312638" y="37603"/>
                        <a:pt x="311956" y="39496"/>
                        <a:pt x="311530" y="41610"/>
                      </a:cubicBezTo>
                      <a:cubicBezTo>
                        <a:pt x="311103" y="43725"/>
                        <a:pt x="310890" y="45873"/>
                        <a:pt x="310890" y="48056"/>
                      </a:cubicBezTo>
                      <a:cubicBezTo>
                        <a:pt x="310890" y="50375"/>
                        <a:pt x="311069" y="52643"/>
                        <a:pt x="311427" y="54860"/>
                      </a:cubicBezTo>
                      <a:cubicBezTo>
                        <a:pt x="311785" y="57077"/>
                        <a:pt x="312408" y="59047"/>
                        <a:pt x="313295" y="60769"/>
                      </a:cubicBezTo>
                      <a:cubicBezTo>
                        <a:pt x="314182" y="62492"/>
                        <a:pt x="315358" y="63873"/>
                        <a:pt x="316825" y="64913"/>
                      </a:cubicBezTo>
                      <a:cubicBezTo>
                        <a:pt x="318291" y="65953"/>
                        <a:pt x="320133" y="66474"/>
                        <a:pt x="322349" y="66474"/>
                      </a:cubicBezTo>
                      <a:cubicBezTo>
                        <a:pt x="323475" y="66474"/>
                        <a:pt x="324558" y="66320"/>
                        <a:pt x="325598" y="66013"/>
                      </a:cubicBezTo>
                      <a:cubicBezTo>
                        <a:pt x="326639" y="65706"/>
                        <a:pt x="327704" y="65195"/>
                        <a:pt x="328796" y="64478"/>
                      </a:cubicBezTo>
                      <a:cubicBezTo>
                        <a:pt x="329888" y="63762"/>
                        <a:pt x="331030" y="62833"/>
                        <a:pt x="332224" y="61690"/>
                      </a:cubicBezTo>
                      <a:cubicBezTo>
                        <a:pt x="333417" y="60548"/>
                        <a:pt x="334680" y="59141"/>
                        <a:pt x="336009" y="57469"/>
                      </a:cubicBezTo>
                      <a:close/>
                      <a:moveTo>
                        <a:pt x="376715" y="45242"/>
                      </a:moveTo>
                      <a:cubicBezTo>
                        <a:pt x="376715" y="49096"/>
                        <a:pt x="376477" y="52908"/>
                        <a:pt x="375999" y="56676"/>
                      </a:cubicBezTo>
                      <a:cubicBezTo>
                        <a:pt x="375522" y="60445"/>
                        <a:pt x="374806" y="64171"/>
                        <a:pt x="373850" y="67855"/>
                      </a:cubicBezTo>
                      <a:cubicBezTo>
                        <a:pt x="372896" y="71538"/>
                        <a:pt x="371727" y="75162"/>
                        <a:pt x="370346" y="78726"/>
                      </a:cubicBezTo>
                      <a:cubicBezTo>
                        <a:pt x="368965" y="82290"/>
                        <a:pt x="367353" y="85812"/>
                        <a:pt x="365512" y="89290"/>
                      </a:cubicBezTo>
                      <a:cubicBezTo>
                        <a:pt x="365409" y="89461"/>
                        <a:pt x="365256" y="89615"/>
                        <a:pt x="365051" y="89751"/>
                      </a:cubicBezTo>
                      <a:cubicBezTo>
                        <a:pt x="364846" y="89887"/>
                        <a:pt x="364582" y="90007"/>
                        <a:pt x="364258" y="90109"/>
                      </a:cubicBezTo>
                      <a:cubicBezTo>
                        <a:pt x="363934" y="90211"/>
                        <a:pt x="363551" y="90280"/>
                        <a:pt x="363107" y="90314"/>
                      </a:cubicBezTo>
                      <a:cubicBezTo>
                        <a:pt x="362664" y="90348"/>
                        <a:pt x="362135" y="90365"/>
                        <a:pt x="361521" y="90365"/>
                      </a:cubicBezTo>
                      <a:cubicBezTo>
                        <a:pt x="360634" y="90365"/>
                        <a:pt x="359944" y="90322"/>
                        <a:pt x="359449" y="90237"/>
                      </a:cubicBezTo>
                      <a:cubicBezTo>
                        <a:pt x="358955" y="90152"/>
                        <a:pt x="358597" y="90015"/>
                        <a:pt x="358375" y="89828"/>
                      </a:cubicBezTo>
                      <a:cubicBezTo>
                        <a:pt x="358153" y="89640"/>
                        <a:pt x="358051" y="89401"/>
                        <a:pt x="358068" y="89112"/>
                      </a:cubicBezTo>
                      <a:cubicBezTo>
                        <a:pt x="358085" y="88822"/>
                        <a:pt x="358179" y="88472"/>
                        <a:pt x="358349" y="88063"/>
                      </a:cubicBezTo>
                      <a:cubicBezTo>
                        <a:pt x="361487" y="81173"/>
                        <a:pt x="363858" y="74122"/>
                        <a:pt x="365461" y="66908"/>
                      </a:cubicBezTo>
                      <a:cubicBezTo>
                        <a:pt x="367064" y="59695"/>
                        <a:pt x="367865" y="52422"/>
                        <a:pt x="367865" y="45089"/>
                      </a:cubicBezTo>
                      <a:cubicBezTo>
                        <a:pt x="367865" y="37790"/>
                        <a:pt x="367064" y="30534"/>
                        <a:pt x="365461" y="23321"/>
                      </a:cubicBezTo>
                      <a:cubicBezTo>
                        <a:pt x="363858" y="16107"/>
                        <a:pt x="361452" y="9073"/>
                        <a:pt x="358247" y="2217"/>
                      </a:cubicBezTo>
                      <a:cubicBezTo>
                        <a:pt x="358110" y="1911"/>
                        <a:pt x="358060" y="1621"/>
                        <a:pt x="358093" y="1348"/>
                      </a:cubicBezTo>
                      <a:cubicBezTo>
                        <a:pt x="358127" y="1075"/>
                        <a:pt x="358281" y="853"/>
                        <a:pt x="358554" y="683"/>
                      </a:cubicBezTo>
                      <a:cubicBezTo>
                        <a:pt x="358826" y="512"/>
                        <a:pt x="359202" y="376"/>
                        <a:pt x="359680" y="273"/>
                      </a:cubicBezTo>
                      <a:cubicBezTo>
                        <a:pt x="360157" y="171"/>
                        <a:pt x="360788" y="120"/>
                        <a:pt x="361572" y="120"/>
                      </a:cubicBezTo>
                      <a:cubicBezTo>
                        <a:pt x="362289" y="120"/>
                        <a:pt x="362885" y="146"/>
                        <a:pt x="363363" y="197"/>
                      </a:cubicBezTo>
                      <a:cubicBezTo>
                        <a:pt x="363840" y="248"/>
                        <a:pt x="364224" y="325"/>
                        <a:pt x="364514" y="427"/>
                      </a:cubicBezTo>
                      <a:cubicBezTo>
                        <a:pt x="364804" y="529"/>
                        <a:pt x="365017" y="632"/>
                        <a:pt x="365154" y="734"/>
                      </a:cubicBezTo>
                      <a:cubicBezTo>
                        <a:pt x="365290" y="836"/>
                        <a:pt x="365392" y="956"/>
                        <a:pt x="365461" y="1092"/>
                      </a:cubicBezTo>
                      <a:cubicBezTo>
                        <a:pt x="368973" y="8084"/>
                        <a:pt x="371727" y="15272"/>
                        <a:pt x="373723" y="22656"/>
                      </a:cubicBezTo>
                      <a:cubicBezTo>
                        <a:pt x="375718" y="30040"/>
                        <a:pt x="376715" y="37569"/>
                        <a:pt x="376715" y="4524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8" name="Полилиния: фигура 157">
                  <a:extLst>
                    <a:ext uri="{FF2B5EF4-FFF2-40B4-BE49-F238E27FC236}">
                      <a16:creationId xmlns:a16="http://schemas.microsoft.com/office/drawing/2014/main" id="{9FE7EB46-CA68-44AD-A57C-7A9F005D0A62}"/>
                    </a:ext>
                  </a:extLst>
                </p:cNvPr>
                <p:cNvSpPr/>
                <p:nvPr/>
              </p:nvSpPr>
              <p:spPr>
                <a:xfrm>
                  <a:off x="1615528" y="1217138"/>
                  <a:ext cx="25937" cy="25937"/>
                </a:xfrm>
                <a:custGeom>
                  <a:avLst/>
                  <a:gdLst>
                    <a:gd name="connsiteX0" fmla="*/ 169 w 25937"/>
                    <a:gd name="connsiteY0" fmla="*/ 13076 h 25937"/>
                    <a:gd name="connsiteX1" fmla="*/ 3980 w 25937"/>
                    <a:gd name="connsiteY1" fmla="*/ 3919 h 25937"/>
                    <a:gd name="connsiteX2" fmla="*/ 13112 w 25937"/>
                    <a:gd name="connsiteY2" fmla="*/ 133 h 25937"/>
                    <a:gd name="connsiteX3" fmla="*/ 22296 w 25937"/>
                    <a:gd name="connsiteY3" fmla="*/ 3919 h 25937"/>
                    <a:gd name="connsiteX4" fmla="*/ 26107 w 25937"/>
                    <a:gd name="connsiteY4" fmla="*/ 13076 h 25937"/>
                    <a:gd name="connsiteX5" fmla="*/ 22296 w 25937"/>
                    <a:gd name="connsiteY5" fmla="*/ 22259 h 25937"/>
                    <a:gd name="connsiteX6" fmla="*/ 13112 w 25937"/>
                    <a:gd name="connsiteY6" fmla="*/ 26071 h 25937"/>
                    <a:gd name="connsiteX7" fmla="*/ 3980 w 25937"/>
                    <a:gd name="connsiteY7" fmla="*/ 22259 h 25937"/>
                    <a:gd name="connsiteX8" fmla="*/ 169 w 25937"/>
                    <a:gd name="connsiteY8" fmla="*/ 13076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169" y="13076"/>
                      </a:moveTo>
                      <a:cubicBezTo>
                        <a:pt x="169" y="9495"/>
                        <a:pt x="1439" y="6443"/>
                        <a:pt x="3980" y="3919"/>
                      </a:cubicBezTo>
                      <a:cubicBezTo>
                        <a:pt x="6521" y="1395"/>
                        <a:pt x="9565" y="133"/>
                        <a:pt x="13112" y="133"/>
                      </a:cubicBezTo>
                      <a:cubicBezTo>
                        <a:pt x="16694" y="133"/>
                        <a:pt x="19755" y="1395"/>
                        <a:pt x="22296" y="3919"/>
                      </a:cubicBezTo>
                      <a:cubicBezTo>
                        <a:pt x="24836" y="6443"/>
                        <a:pt x="26107" y="9495"/>
                        <a:pt x="26107" y="13076"/>
                      </a:cubicBezTo>
                      <a:cubicBezTo>
                        <a:pt x="26107" y="16657"/>
                        <a:pt x="24836" y="19718"/>
                        <a:pt x="22296" y="22259"/>
                      </a:cubicBezTo>
                      <a:cubicBezTo>
                        <a:pt x="19755" y="24800"/>
                        <a:pt x="16694" y="26071"/>
                        <a:pt x="13112" y="26071"/>
                      </a:cubicBezTo>
                      <a:cubicBezTo>
                        <a:pt x="9565" y="26071"/>
                        <a:pt x="6521" y="24800"/>
                        <a:pt x="3980" y="22259"/>
                      </a:cubicBezTo>
                      <a:cubicBezTo>
                        <a:pt x="1439" y="19718"/>
                        <a:pt x="169" y="16657"/>
                        <a:pt x="169" y="1307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9" name="Полилиния: фигура 158">
                  <a:extLst>
                    <a:ext uri="{FF2B5EF4-FFF2-40B4-BE49-F238E27FC236}">
                      <a16:creationId xmlns:a16="http://schemas.microsoft.com/office/drawing/2014/main" id="{E42440E9-7772-4A93-8B1B-624255DA142F}"/>
                    </a:ext>
                  </a:extLst>
                </p:cNvPr>
                <p:cNvSpPr/>
                <p:nvPr/>
              </p:nvSpPr>
              <p:spPr>
                <a:xfrm>
                  <a:off x="1708841" y="1195191"/>
                  <a:ext cx="639247" cy="72594"/>
                </a:xfrm>
                <a:custGeom>
                  <a:avLst/>
                  <a:gdLst>
                    <a:gd name="connsiteX0" fmla="*/ 44329 w 639247"/>
                    <a:gd name="connsiteY0" fmla="*/ 70426 h 72594"/>
                    <a:gd name="connsiteX1" fmla="*/ 44176 w 639247"/>
                    <a:gd name="connsiteY1" fmla="*/ 71142 h 72594"/>
                    <a:gd name="connsiteX2" fmla="*/ 43511 w 639247"/>
                    <a:gd name="connsiteY2" fmla="*/ 71654 h 72594"/>
                    <a:gd name="connsiteX3" fmla="*/ 42078 w 639247"/>
                    <a:gd name="connsiteY3" fmla="*/ 71961 h 72594"/>
                    <a:gd name="connsiteX4" fmla="*/ 39623 w 639247"/>
                    <a:gd name="connsiteY4" fmla="*/ 72063 h 72594"/>
                    <a:gd name="connsiteX5" fmla="*/ 37448 w 639247"/>
                    <a:gd name="connsiteY5" fmla="*/ 71961 h 72594"/>
                    <a:gd name="connsiteX6" fmla="*/ 36093 w 639247"/>
                    <a:gd name="connsiteY6" fmla="*/ 71628 h 72594"/>
                    <a:gd name="connsiteX7" fmla="*/ 35300 w 639247"/>
                    <a:gd name="connsiteY7" fmla="*/ 70989 h 72594"/>
                    <a:gd name="connsiteX8" fmla="*/ 34814 w 639247"/>
                    <a:gd name="connsiteY8" fmla="*/ 69965 h 72594"/>
                    <a:gd name="connsiteX9" fmla="*/ 28726 w 639247"/>
                    <a:gd name="connsiteY9" fmla="*/ 54362 h 72594"/>
                    <a:gd name="connsiteX10" fmla="*/ 26500 w 639247"/>
                    <a:gd name="connsiteY10" fmla="*/ 49476 h 72594"/>
                    <a:gd name="connsiteX11" fmla="*/ 23763 w 639247"/>
                    <a:gd name="connsiteY11" fmla="*/ 45639 h 72594"/>
                    <a:gd name="connsiteX12" fmla="*/ 20028 w 639247"/>
                    <a:gd name="connsiteY12" fmla="*/ 43132 h 72594"/>
                    <a:gd name="connsiteX13" fmla="*/ 14861 w 639247"/>
                    <a:gd name="connsiteY13" fmla="*/ 42237 h 72594"/>
                    <a:gd name="connsiteX14" fmla="*/ 8978 w 639247"/>
                    <a:gd name="connsiteY14" fmla="*/ 42237 h 72594"/>
                    <a:gd name="connsiteX15" fmla="*/ 8978 w 639247"/>
                    <a:gd name="connsiteY15" fmla="*/ 70426 h 72594"/>
                    <a:gd name="connsiteX16" fmla="*/ 8748 w 639247"/>
                    <a:gd name="connsiteY16" fmla="*/ 71142 h 72594"/>
                    <a:gd name="connsiteX17" fmla="*/ 8031 w 639247"/>
                    <a:gd name="connsiteY17" fmla="*/ 71628 h 72594"/>
                    <a:gd name="connsiteX18" fmla="*/ 6701 w 639247"/>
                    <a:gd name="connsiteY18" fmla="*/ 71935 h 72594"/>
                    <a:gd name="connsiteX19" fmla="*/ 4578 w 639247"/>
                    <a:gd name="connsiteY19" fmla="*/ 72063 h 72594"/>
                    <a:gd name="connsiteX20" fmla="*/ 2455 w 639247"/>
                    <a:gd name="connsiteY20" fmla="*/ 71935 h 72594"/>
                    <a:gd name="connsiteX21" fmla="*/ 1099 w 639247"/>
                    <a:gd name="connsiteY21" fmla="*/ 71628 h 72594"/>
                    <a:gd name="connsiteX22" fmla="*/ 383 w 639247"/>
                    <a:gd name="connsiteY22" fmla="*/ 71142 h 72594"/>
                    <a:gd name="connsiteX23" fmla="*/ 178 w 639247"/>
                    <a:gd name="connsiteY23" fmla="*/ 70426 h 72594"/>
                    <a:gd name="connsiteX24" fmla="*/ 178 w 639247"/>
                    <a:gd name="connsiteY24" fmla="*/ 9137 h 72594"/>
                    <a:gd name="connsiteX25" fmla="*/ 1227 w 639247"/>
                    <a:gd name="connsiteY25" fmla="*/ 6349 h 72594"/>
                    <a:gd name="connsiteX26" fmla="*/ 3453 w 639247"/>
                    <a:gd name="connsiteY26" fmla="*/ 5556 h 72594"/>
                    <a:gd name="connsiteX27" fmla="*/ 17522 w 639247"/>
                    <a:gd name="connsiteY27" fmla="*/ 5556 h 72594"/>
                    <a:gd name="connsiteX28" fmla="*/ 21691 w 639247"/>
                    <a:gd name="connsiteY28" fmla="*/ 5684 h 72594"/>
                    <a:gd name="connsiteX29" fmla="*/ 24684 w 639247"/>
                    <a:gd name="connsiteY29" fmla="*/ 5965 h 72594"/>
                    <a:gd name="connsiteX30" fmla="*/ 31463 w 639247"/>
                    <a:gd name="connsiteY30" fmla="*/ 8063 h 72594"/>
                    <a:gd name="connsiteX31" fmla="*/ 36400 w 639247"/>
                    <a:gd name="connsiteY31" fmla="*/ 11695 h 72594"/>
                    <a:gd name="connsiteX32" fmla="*/ 39392 w 639247"/>
                    <a:gd name="connsiteY32" fmla="*/ 16734 h 72594"/>
                    <a:gd name="connsiteX33" fmla="*/ 40390 w 639247"/>
                    <a:gd name="connsiteY33" fmla="*/ 23001 h 72594"/>
                    <a:gd name="connsiteX34" fmla="*/ 39495 w 639247"/>
                    <a:gd name="connsiteY34" fmla="*/ 28961 h 72594"/>
                    <a:gd name="connsiteX35" fmla="*/ 36911 w 639247"/>
                    <a:gd name="connsiteY35" fmla="*/ 33617 h 72594"/>
                    <a:gd name="connsiteX36" fmla="*/ 32870 w 639247"/>
                    <a:gd name="connsiteY36" fmla="*/ 37121 h 72594"/>
                    <a:gd name="connsiteX37" fmla="*/ 27600 w 639247"/>
                    <a:gd name="connsiteY37" fmla="*/ 39628 h 72594"/>
                    <a:gd name="connsiteX38" fmla="*/ 30567 w 639247"/>
                    <a:gd name="connsiteY38" fmla="*/ 41444 h 72594"/>
                    <a:gd name="connsiteX39" fmla="*/ 33049 w 639247"/>
                    <a:gd name="connsiteY39" fmla="*/ 44079 h 72594"/>
                    <a:gd name="connsiteX40" fmla="*/ 35223 w 639247"/>
                    <a:gd name="connsiteY40" fmla="*/ 47609 h 72594"/>
                    <a:gd name="connsiteX41" fmla="*/ 37269 w 639247"/>
                    <a:gd name="connsiteY41" fmla="*/ 52111 h 72594"/>
                    <a:gd name="connsiteX42" fmla="*/ 43204 w 639247"/>
                    <a:gd name="connsiteY42" fmla="*/ 66691 h 72594"/>
                    <a:gd name="connsiteX43" fmla="*/ 44125 w 639247"/>
                    <a:gd name="connsiteY43" fmla="*/ 69275 h 72594"/>
                    <a:gd name="connsiteX44" fmla="*/ 44329 w 639247"/>
                    <a:gd name="connsiteY44" fmla="*/ 70426 h 72594"/>
                    <a:gd name="connsiteX45" fmla="*/ 31079 w 639247"/>
                    <a:gd name="connsiteY45" fmla="*/ 23922 h 72594"/>
                    <a:gd name="connsiteX46" fmla="*/ 29339 w 639247"/>
                    <a:gd name="connsiteY46" fmla="*/ 17348 h 72594"/>
                    <a:gd name="connsiteX47" fmla="*/ 23507 w 639247"/>
                    <a:gd name="connsiteY47" fmla="*/ 13486 h 72594"/>
                    <a:gd name="connsiteX48" fmla="*/ 20617 w 639247"/>
                    <a:gd name="connsiteY48" fmla="*/ 12974 h 72594"/>
                    <a:gd name="connsiteX49" fmla="*/ 16396 w 639247"/>
                    <a:gd name="connsiteY49" fmla="*/ 12820 h 72594"/>
                    <a:gd name="connsiteX50" fmla="*/ 8978 w 639247"/>
                    <a:gd name="connsiteY50" fmla="*/ 12820 h 72594"/>
                    <a:gd name="connsiteX51" fmla="*/ 8978 w 639247"/>
                    <a:gd name="connsiteY51" fmla="*/ 35126 h 72594"/>
                    <a:gd name="connsiteX52" fmla="*/ 17573 w 639247"/>
                    <a:gd name="connsiteY52" fmla="*/ 35126 h 72594"/>
                    <a:gd name="connsiteX53" fmla="*/ 23584 w 639247"/>
                    <a:gd name="connsiteY53" fmla="*/ 34282 h 72594"/>
                    <a:gd name="connsiteX54" fmla="*/ 27805 w 639247"/>
                    <a:gd name="connsiteY54" fmla="*/ 31928 h 72594"/>
                    <a:gd name="connsiteX55" fmla="*/ 30286 w 639247"/>
                    <a:gd name="connsiteY55" fmla="*/ 28373 h 72594"/>
                    <a:gd name="connsiteX56" fmla="*/ 31079 w 639247"/>
                    <a:gd name="connsiteY56" fmla="*/ 23922 h 72594"/>
                    <a:gd name="connsiteX57" fmla="*/ 92234 w 639247"/>
                    <a:gd name="connsiteY57" fmla="*/ 45460 h 72594"/>
                    <a:gd name="connsiteX58" fmla="*/ 91232 w 639247"/>
                    <a:gd name="connsiteY58" fmla="*/ 48299 h 72594"/>
                    <a:gd name="connsiteX59" fmla="*/ 88945 w 639247"/>
                    <a:gd name="connsiteY59" fmla="*/ 49144 h 72594"/>
                    <a:gd name="connsiteX60" fmla="*/ 58622 w 639247"/>
                    <a:gd name="connsiteY60" fmla="*/ 49144 h 72594"/>
                    <a:gd name="connsiteX61" fmla="*/ 59393 w 639247"/>
                    <a:gd name="connsiteY61" fmla="*/ 56050 h 72594"/>
                    <a:gd name="connsiteX62" fmla="*/ 61963 w 639247"/>
                    <a:gd name="connsiteY62" fmla="*/ 61319 h 72594"/>
                    <a:gd name="connsiteX63" fmla="*/ 66642 w 639247"/>
                    <a:gd name="connsiteY63" fmla="*/ 64696 h 72594"/>
                    <a:gd name="connsiteX64" fmla="*/ 73685 w 639247"/>
                    <a:gd name="connsiteY64" fmla="*/ 65873 h 72594"/>
                    <a:gd name="connsiteX65" fmla="*/ 79545 w 639247"/>
                    <a:gd name="connsiteY65" fmla="*/ 65335 h 72594"/>
                    <a:gd name="connsiteX66" fmla="*/ 83992 w 639247"/>
                    <a:gd name="connsiteY66" fmla="*/ 64133 h 72594"/>
                    <a:gd name="connsiteX67" fmla="*/ 87077 w 639247"/>
                    <a:gd name="connsiteY67" fmla="*/ 62931 h 72594"/>
                    <a:gd name="connsiteX68" fmla="*/ 88903 w 639247"/>
                    <a:gd name="connsiteY68" fmla="*/ 62394 h 72594"/>
                    <a:gd name="connsiteX69" fmla="*/ 89545 w 639247"/>
                    <a:gd name="connsiteY69" fmla="*/ 62573 h 72594"/>
                    <a:gd name="connsiteX70" fmla="*/ 89981 w 639247"/>
                    <a:gd name="connsiteY70" fmla="*/ 63110 h 72594"/>
                    <a:gd name="connsiteX71" fmla="*/ 90212 w 639247"/>
                    <a:gd name="connsiteY71" fmla="*/ 64108 h 72594"/>
                    <a:gd name="connsiteX72" fmla="*/ 90289 w 639247"/>
                    <a:gd name="connsiteY72" fmla="*/ 65668 h 72594"/>
                    <a:gd name="connsiteX73" fmla="*/ 90239 w 639247"/>
                    <a:gd name="connsiteY73" fmla="*/ 66819 h 72594"/>
                    <a:gd name="connsiteX74" fmla="*/ 90110 w 639247"/>
                    <a:gd name="connsiteY74" fmla="*/ 67689 h 72594"/>
                    <a:gd name="connsiteX75" fmla="*/ 89855 w 639247"/>
                    <a:gd name="connsiteY75" fmla="*/ 68379 h 72594"/>
                    <a:gd name="connsiteX76" fmla="*/ 89394 w 639247"/>
                    <a:gd name="connsiteY76" fmla="*/ 68968 h 72594"/>
                    <a:gd name="connsiteX77" fmla="*/ 87732 w 639247"/>
                    <a:gd name="connsiteY77" fmla="*/ 69889 h 72594"/>
                    <a:gd name="connsiteX78" fmla="*/ 84151 w 639247"/>
                    <a:gd name="connsiteY78" fmla="*/ 71142 h 72594"/>
                    <a:gd name="connsiteX79" fmla="*/ 79060 w 639247"/>
                    <a:gd name="connsiteY79" fmla="*/ 72242 h 72594"/>
                    <a:gd name="connsiteX80" fmla="*/ 72896 w 639247"/>
                    <a:gd name="connsiteY80" fmla="*/ 72728 h 72594"/>
                    <a:gd name="connsiteX81" fmla="*/ 62945 w 639247"/>
                    <a:gd name="connsiteY81" fmla="*/ 71142 h 72594"/>
                    <a:gd name="connsiteX82" fmla="*/ 55757 w 639247"/>
                    <a:gd name="connsiteY82" fmla="*/ 66435 h 72594"/>
                    <a:gd name="connsiteX83" fmla="*/ 51357 w 639247"/>
                    <a:gd name="connsiteY83" fmla="*/ 58608 h 72594"/>
                    <a:gd name="connsiteX84" fmla="*/ 49874 w 639247"/>
                    <a:gd name="connsiteY84" fmla="*/ 47660 h 72594"/>
                    <a:gd name="connsiteX85" fmla="*/ 51409 w 639247"/>
                    <a:gd name="connsiteY85" fmla="*/ 36993 h 72594"/>
                    <a:gd name="connsiteX86" fmla="*/ 55834 w 639247"/>
                    <a:gd name="connsiteY86" fmla="*/ 28961 h 72594"/>
                    <a:gd name="connsiteX87" fmla="*/ 62817 w 639247"/>
                    <a:gd name="connsiteY87" fmla="*/ 23896 h 72594"/>
                    <a:gd name="connsiteX88" fmla="*/ 71975 w 639247"/>
                    <a:gd name="connsiteY88" fmla="*/ 22131 h 72594"/>
                    <a:gd name="connsiteX89" fmla="*/ 81209 w 639247"/>
                    <a:gd name="connsiteY89" fmla="*/ 23871 h 72594"/>
                    <a:gd name="connsiteX90" fmla="*/ 87476 w 639247"/>
                    <a:gd name="connsiteY90" fmla="*/ 28552 h 72594"/>
                    <a:gd name="connsiteX91" fmla="*/ 91083 w 639247"/>
                    <a:gd name="connsiteY91" fmla="*/ 35458 h 72594"/>
                    <a:gd name="connsiteX92" fmla="*/ 92234 w 639247"/>
                    <a:gd name="connsiteY92" fmla="*/ 43925 h 72594"/>
                    <a:gd name="connsiteX93" fmla="*/ 83741 w 639247"/>
                    <a:gd name="connsiteY93" fmla="*/ 42953 h 72594"/>
                    <a:gd name="connsiteX94" fmla="*/ 80781 w 639247"/>
                    <a:gd name="connsiteY94" fmla="*/ 32517 h 72594"/>
                    <a:gd name="connsiteX95" fmla="*/ 71542 w 639247"/>
                    <a:gd name="connsiteY95" fmla="*/ 28731 h 72594"/>
                    <a:gd name="connsiteX96" fmla="*/ 66035 w 639247"/>
                    <a:gd name="connsiteY96" fmla="*/ 29908 h 72594"/>
                    <a:gd name="connsiteX97" fmla="*/ 62071 w 639247"/>
                    <a:gd name="connsiteY97" fmla="*/ 33028 h 72594"/>
                    <a:gd name="connsiteX98" fmla="*/ 59600 w 639247"/>
                    <a:gd name="connsiteY98" fmla="*/ 37556 h 72594"/>
                    <a:gd name="connsiteX99" fmla="*/ 58622 w 639247"/>
                    <a:gd name="connsiteY99" fmla="*/ 42953 h 72594"/>
                    <a:gd name="connsiteX100" fmla="*/ 141777 w 639247"/>
                    <a:gd name="connsiteY100" fmla="*/ 24331 h 72594"/>
                    <a:gd name="connsiteX101" fmla="*/ 141751 w 639247"/>
                    <a:gd name="connsiteY101" fmla="*/ 24766 h 72594"/>
                    <a:gd name="connsiteX102" fmla="*/ 141675 w 639247"/>
                    <a:gd name="connsiteY102" fmla="*/ 25252 h 72594"/>
                    <a:gd name="connsiteX103" fmla="*/ 141546 w 639247"/>
                    <a:gd name="connsiteY103" fmla="*/ 25815 h 72594"/>
                    <a:gd name="connsiteX104" fmla="*/ 141367 w 639247"/>
                    <a:gd name="connsiteY104" fmla="*/ 26480 h 72594"/>
                    <a:gd name="connsiteX105" fmla="*/ 125662 w 639247"/>
                    <a:gd name="connsiteY105" fmla="*/ 70221 h 72594"/>
                    <a:gd name="connsiteX106" fmla="*/ 125124 w 639247"/>
                    <a:gd name="connsiteY106" fmla="*/ 71142 h 72594"/>
                    <a:gd name="connsiteX107" fmla="*/ 124127 w 639247"/>
                    <a:gd name="connsiteY107" fmla="*/ 71705 h 72594"/>
                    <a:gd name="connsiteX108" fmla="*/ 122438 w 639247"/>
                    <a:gd name="connsiteY108" fmla="*/ 71986 h 72594"/>
                    <a:gd name="connsiteX109" fmla="*/ 119881 w 639247"/>
                    <a:gd name="connsiteY109" fmla="*/ 72063 h 72594"/>
                    <a:gd name="connsiteX110" fmla="*/ 117322 w 639247"/>
                    <a:gd name="connsiteY110" fmla="*/ 71961 h 72594"/>
                    <a:gd name="connsiteX111" fmla="*/ 115660 w 639247"/>
                    <a:gd name="connsiteY111" fmla="*/ 71654 h 72594"/>
                    <a:gd name="connsiteX112" fmla="*/ 114662 w 639247"/>
                    <a:gd name="connsiteY112" fmla="*/ 71091 h 72594"/>
                    <a:gd name="connsiteX113" fmla="*/ 114100 w 639247"/>
                    <a:gd name="connsiteY113" fmla="*/ 70221 h 72594"/>
                    <a:gd name="connsiteX114" fmla="*/ 98445 w 639247"/>
                    <a:gd name="connsiteY114" fmla="*/ 26480 h 72594"/>
                    <a:gd name="connsiteX115" fmla="*/ 98112 w 639247"/>
                    <a:gd name="connsiteY115" fmla="*/ 25406 h 72594"/>
                    <a:gd name="connsiteX116" fmla="*/ 97959 w 639247"/>
                    <a:gd name="connsiteY116" fmla="*/ 24715 h 72594"/>
                    <a:gd name="connsiteX117" fmla="*/ 97933 w 639247"/>
                    <a:gd name="connsiteY117" fmla="*/ 24331 h 72594"/>
                    <a:gd name="connsiteX118" fmla="*/ 98138 w 639247"/>
                    <a:gd name="connsiteY118" fmla="*/ 23615 h 72594"/>
                    <a:gd name="connsiteX119" fmla="*/ 98829 w 639247"/>
                    <a:gd name="connsiteY119" fmla="*/ 23129 h 72594"/>
                    <a:gd name="connsiteX120" fmla="*/ 100108 w 639247"/>
                    <a:gd name="connsiteY120" fmla="*/ 22899 h 72594"/>
                    <a:gd name="connsiteX121" fmla="*/ 102077 w 639247"/>
                    <a:gd name="connsiteY121" fmla="*/ 22848 h 72594"/>
                    <a:gd name="connsiteX122" fmla="*/ 104456 w 639247"/>
                    <a:gd name="connsiteY122" fmla="*/ 22924 h 72594"/>
                    <a:gd name="connsiteX123" fmla="*/ 105837 w 639247"/>
                    <a:gd name="connsiteY123" fmla="*/ 23206 h 72594"/>
                    <a:gd name="connsiteX124" fmla="*/ 106553 w 639247"/>
                    <a:gd name="connsiteY124" fmla="*/ 23717 h 72594"/>
                    <a:gd name="connsiteX125" fmla="*/ 106989 w 639247"/>
                    <a:gd name="connsiteY125" fmla="*/ 24485 h 72594"/>
                    <a:gd name="connsiteX126" fmla="*/ 119983 w 639247"/>
                    <a:gd name="connsiteY126" fmla="*/ 62445 h 72594"/>
                    <a:gd name="connsiteX127" fmla="*/ 120188 w 639247"/>
                    <a:gd name="connsiteY127" fmla="*/ 63059 h 72594"/>
                    <a:gd name="connsiteX128" fmla="*/ 120341 w 639247"/>
                    <a:gd name="connsiteY128" fmla="*/ 62445 h 72594"/>
                    <a:gd name="connsiteX129" fmla="*/ 133182 w 639247"/>
                    <a:gd name="connsiteY129" fmla="*/ 24485 h 72594"/>
                    <a:gd name="connsiteX130" fmla="*/ 133541 w 639247"/>
                    <a:gd name="connsiteY130" fmla="*/ 23717 h 72594"/>
                    <a:gd name="connsiteX131" fmla="*/ 134282 w 639247"/>
                    <a:gd name="connsiteY131" fmla="*/ 23206 h 72594"/>
                    <a:gd name="connsiteX132" fmla="*/ 135612 w 639247"/>
                    <a:gd name="connsiteY132" fmla="*/ 22924 h 72594"/>
                    <a:gd name="connsiteX133" fmla="*/ 137837 w 639247"/>
                    <a:gd name="connsiteY133" fmla="*/ 22848 h 72594"/>
                    <a:gd name="connsiteX134" fmla="*/ 139781 w 639247"/>
                    <a:gd name="connsiteY134" fmla="*/ 22899 h 72594"/>
                    <a:gd name="connsiteX135" fmla="*/ 140984 w 639247"/>
                    <a:gd name="connsiteY135" fmla="*/ 23155 h 72594"/>
                    <a:gd name="connsiteX136" fmla="*/ 141598 w 639247"/>
                    <a:gd name="connsiteY136" fmla="*/ 23641 h 72594"/>
                    <a:gd name="connsiteX137" fmla="*/ 141777 w 639247"/>
                    <a:gd name="connsiteY137" fmla="*/ 24331 h 72594"/>
                    <a:gd name="connsiteX138" fmla="*/ 159095 w 639247"/>
                    <a:gd name="connsiteY138" fmla="*/ 70477 h 72594"/>
                    <a:gd name="connsiteX139" fmla="*/ 158890 w 639247"/>
                    <a:gd name="connsiteY139" fmla="*/ 71168 h 72594"/>
                    <a:gd name="connsiteX140" fmla="*/ 158226 w 639247"/>
                    <a:gd name="connsiteY140" fmla="*/ 71654 h 72594"/>
                    <a:gd name="connsiteX141" fmla="*/ 156946 w 639247"/>
                    <a:gd name="connsiteY141" fmla="*/ 71961 h 72594"/>
                    <a:gd name="connsiteX142" fmla="*/ 154849 w 639247"/>
                    <a:gd name="connsiteY142" fmla="*/ 72063 h 72594"/>
                    <a:gd name="connsiteX143" fmla="*/ 152803 w 639247"/>
                    <a:gd name="connsiteY143" fmla="*/ 71961 h 72594"/>
                    <a:gd name="connsiteX144" fmla="*/ 151498 w 639247"/>
                    <a:gd name="connsiteY144" fmla="*/ 71654 h 72594"/>
                    <a:gd name="connsiteX145" fmla="*/ 150833 w 639247"/>
                    <a:gd name="connsiteY145" fmla="*/ 71168 h 72594"/>
                    <a:gd name="connsiteX146" fmla="*/ 150654 w 639247"/>
                    <a:gd name="connsiteY146" fmla="*/ 70477 h 72594"/>
                    <a:gd name="connsiteX147" fmla="*/ 150654 w 639247"/>
                    <a:gd name="connsiteY147" fmla="*/ 24434 h 72594"/>
                    <a:gd name="connsiteX148" fmla="*/ 150833 w 639247"/>
                    <a:gd name="connsiteY148" fmla="*/ 23769 h 72594"/>
                    <a:gd name="connsiteX149" fmla="*/ 151498 w 639247"/>
                    <a:gd name="connsiteY149" fmla="*/ 23257 h 72594"/>
                    <a:gd name="connsiteX150" fmla="*/ 152803 w 639247"/>
                    <a:gd name="connsiteY150" fmla="*/ 22950 h 72594"/>
                    <a:gd name="connsiteX151" fmla="*/ 154849 w 639247"/>
                    <a:gd name="connsiteY151" fmla="*/ 22848 h 72594"/>
                    <a:gd name="connsiteX152" fmla="*/ 156946 w 639247"/>
                    <a:gd name="connsiteY152" fmla="*/ 22950 h 72594"/>
                    <a:gd name="connsiteX153" fmla="*/ 158226 w 639247"/>
                    <a:gd name="connsiteY153" fmla="*/ 23257 h 72594"/>
                    <a:gd name="connsiteX154" fmla="*/ 158890 w 639247"/>
                    <a:gd name="connsiteY154" fmla="*/ 23769 h 72594"/>
                    <a:gd name="connsiteX155" fmla="*/ 159095 w 639247"/>
                    <a:gd name="connsiteY155" fmla="*/ 24434 h 72594"/>
                    <a:gd name="connsiteX156" fmla="*/ 160068 w 639247"/>
                    <a:gd name="connsiteY156" fmla="*/ 8881 h 72594"/>
                    <a:gd name="connsiteX157" fmla="*/ 158942 w 639247"/>
                    <a:gd name="connsiteY157" fmla="*/ 12923 h 72594"/>
                    <a:gd name="connsiteX158" fmla="*/ 154798 w 639247"/>
                    <a:gd name="connsiteY158" fmla="*/ 13997 h 72594"/>
                    <a:gd name="connsiteX159" fmla="*/ 150730 w 639247"/>
                    <a:gd name="connsiteY159" fmla="*/ 12948 h 72594"/>
                    <a:gd name="connsiteX160" fmla="*/ 149631 w 639247"/>
                    <a:gd name="connsiteY160" fmla="*/ 8984 h 72594"/>
                    <a:gd name="connsiteX161" fmla="*/ 150756 w 639247"/>
                    <a:gd name="connsiteY161" fmla="*/ 4942 h 72594"/>
                    <a:gd name="connsiteX162" fmla="*/ 154900 w 639247"/>
                    <a:gd name="connsiteY162" fmla="*/ 3868 h 72594"/>
                    <a:gd name="connsiteX163" fmla="*/ 158968 w 639247"/>
                    <a:gd name="connsiteY163" fmla="*/ 4916 h 72594"/>
                    <a:gd name="connsiteX164" fmla="*/ 160068 w 639247"/>
                    <a:gd name="connsiteY164" fmla="*/ 8881 h 72594"/>
                    <a:gd name="connsiteX165" fmla="*/ 213757 w 639247"/>
                    <a:gd name="connsiteY165" fmla="*/ 45460 h 72594"/>
                    <a:gd name="connsiteX166" fmla="*/ 212755 w 639247"/>
                    <a:gd name="connsiteY166" fmla="*/ 48299 h 72594"/>
                    <a:gd name="connsiteX167" fmla="*/ 210467 w 639247"/>
                    <a:gd name="connsiteY167" fmla="*/ 49144 h 72594"/>
                    <a:gd name="connsiteX168" fmla="*/ 180145 w 639247"/>
                    <a:gd name="connsiteY168" fmla="*/ 49144 h 72594"/>
                    <a:gd name="connsiteX169" fmla="*/ 180916 w 639247"/>
                    <a:gd name="connsiteY169" fmla="*/ 56050 h 72594"/>
                    <a:gd name="connsiteX170" fmla="*/ 183487 w 639247"/>
                    <a:gd name="connsiteY170" fmla="*/ 61319 h 72594"/>
                    <a:gd name="connsiteX171" fmla="*/ 188165 w 639247"/>
                    <a:gd name="connsiteY171" fmla="*/ 64696 h 72594"/>
                    <a:gd name="connsiteX172" fmla="*/ 195207 w 639247"/>
                    <a:gd name="connsiteY172" fmla="*/ 65873 h 72594"/>
                    <a:gd name="connsiteX173" fmla="*/ 201068 w 639247"/>
                    <a:gd name="connsiteY173" fmla="*/ 65335 h 72594"/>
                    <a:gd name="connsiteX174" fmla="*/ 205515 w 639247"/>
                    <a:gd name="connsiteY174" fmla="*/ 64133 h 72594"/>
                    <a:gd name="connsiteX175" fmla="*/ 208600 w 639247"/>
                    <a:gd name="connsiteY175" fmla="*/ 62931 h 72594"/>
                    <a:gd name="connsiteX176" fmla="*/ 210425 w 639247"/>
                    <a:gd name="connsiteY176" fmla="*/ 62394 h 72594"/>
                    <a:gd name="connsiteX177" fmla="*/ 211067 w 639247"/>
                    <a:gd name="connsiteY177" fmla="*/ 62573 h 72594"/>
                    <a:gd name="connsiteX178" fmla="*/ 211505 w 639247"/>
                    <a:gd name="connsiteY178" fmla="*/ 63110 h 72594"/>
                    <a:gd name="connsiteX179" fmla="*/ 211736 w 639247"/>
                    <a:gd name="connsiteY179" fmla="*/ 64108 h 72594"/>
                    <a:gd name="connsiteX180" fmla="*/ 211813 w 639247"/>
                    <a:gd name="connsiteY180" fmla="*/ 65668 h 72594"/>
                    <a:gd name="connsiteX181" fmla="*/ 211762 w 639247"/>
                    <a:gd name="connsiteY181" fmla="*/ 66819 h 72594"/>
                    <a:gd name="connsiteX182" fmla="*/ 211634 w 639247"/>
                    <a:gd name="connsiteY182" fmla="*/ 67689 h 72594"/>
                    <a:gd name="connsiteX183" fmla="*/ 211378 w 639247"/>
                    <a:gd name="connsiteY183" fmla="*/ 68379 h 72594"/>
                    <a:gd name="connsiteX184" fmla="*/ 210918 w 639247"/>
                    <a:gd name="connsiteY184" fmla="*/ 68968 h 72594"/>
                    <a:gd name="connsiteX185" fmla="*/ 209255 w 639247"/>
                    <a:gd name="connsiteY185" fmla="*/ 69889 h 72594"/>
                    <a:gd name="connsiteX186" fmla="*/ 205673 w 639247"/>
                    <a:gd name="connsiteY186" fmla="*/ 71142 h 72594"/>
                    <a:gd name="connsiteX187" fmla="*/ 200583 w 639247"/>
                    <a:gd name="connsiteY187" fmla="*/ 72242 h 72594"/>
                    <a:gd name="connsiteX188" fmla="*/ 194419 w 639247"/>
                    <a:gd name="connsiteY188" fmla="*/ 72728 h 72594"/>
                    <a:gd name="connsiteX189" fmla="*/ 184468 w 639247"/>
                    <a:gd name="connsiteY189" fmla="*/ 71142 h 72594"/>
                    <a:gd name="connsiteX190" fmla="*/ 177280 w 639247"/>
                    <a:gd name="connsiteY190" fmla="*/ 66435 h 72594"/>
                    <a:gd name="connsiteX191" fmla="*/ 172881 w 639247"/>
                    <a:gd name="connsiteY191" fmla="*/ 58608 h 72594"/>
                    <a:gd name="connsiteX192" fmla="*/ 171397 w 639247"/>
                    <a:gd name="connsiteY192" fmla="*/ 47660 h 72594"/>
                    <a:gd name="connsiteX193" fmla="*/ 172931 w 639247"/>
                    <a:gd name="connsiteY193" fmla="*/ 36993 h 72594"/>
                    <a:gd name="connsiteX194" fmla="*/ 177357 w 639247"/>
                    <a:gd name="connsiteY194" fmla="*/ 28961 h 72594"/>
                    <a:gd name="connsiteX195" fmla="*/ 184340 w 639247"/>
                    <a:gd name="connsiteY195" fmla="*/ 23896 h 72594"/>
                    <a:gd name="connsiteX196" fmla="*/ 193498 w 639247"/>
                    <a:gd name="connsiteY196" fmla="*/ 22131 h 72594"/>
                    <a:gd name="connsiteX197" fmla="*/ 202732 w 639247"/>
                    <a:gd name="connsiteY197" fmla="*/ 23871 h 72594"/>
                    <a:gd name="connsiteX198" fmla="*/ 209000 w 639247"/>
                    <a:gd name="connsiteY198" fmla="*/ 28552 h 72594"/>
                    <a:gd name="connsiteX199" fmla="*/ 212606 w 639247"/>
                    <a:gd name="connsiteY199" fmla="*/ 35458 h 72594"/>
                    <a:gd name="connsiteX200" fmla="*/ 213757 w 639247"/>
                    <a:gd name="connsiteY200" fmla="*/ 43925 h 72594"/>
                    <a:gd name="connsiteX201" fmla="*/ 205265 w 639247"/>
                    <a:gd name="connsiteY201" fmla="*/ 42953 h 72594"/>
                    <a:gd name="connsiteX202" fmla="*/ 202304 w 639247"/>
                    <a:gd name="connsiteY202" fmla="*/ 32517 h 72594"/>
                    <a:gd name="connsiteX203" fmla="*/ 193065 w 639247"/>
                    <a:gd name="connsiteY203" fmla="*/ 28731 h 72594"/>
                    <a:gd name="connsiteX204" fmla="*/ 187558 w 639247"/>
                    <a:gd name="connsiteY204" fmla="*/ 29908 h 72594"/>
                    <a:gd name="connsiteX205" fmla="*/ 183594 w 639247"/>
                    <a:gd name="connsiteY205" fmla="*/ 33028 h 72594"/>
                    <a:gd name="connsiteX206" fmla="*/ 181124 w 639247"/>
                    <a:gd name="connsiteY206" fmla="*/ 37556 h 72594"/>
                    <a:gd name="connsiteX207" fmla="*/ 180145 w 639247"/>
                    <a:gd name="connsiteY207" fmla="*/ 42953 h 72594"/>
                    <a:gd name="connsiteX208" fmla="*/ 289954 w 639247"/>
                    <a:gd name="connsiteY208" fmla="*/ 24331 h 72594"/>
                    <a:gd name="connsiteX209" fmla="*/ 289852 w 639247"/>
                    <a:gd name="connsiteY209" fmla="*/ 25201 h 72594"/>
                    <a:gd name="connsiteX210" fmla="*/ 289493 w 639247"/>
                    <a:gd name="connsiteY210" fmla="*/ 26480 h 72594"/>
                    <a:gd name="connsiteX211" fmla="*/ 275937 w 639247"/>
                    <a:gd name="connsiteY211" fmla="*/ 70221 h 72594"/>
                    <a:gd name="connsiteX212" fmla="*/ 275451 w 639247"/>
                    <a:gd name="connsiteY212" fmla="*/ 71142 h 72594"/>
                    <a:gd name="connsiteX213" fmla="*/ 274530 w 639247"/>
                    <a:gd name="connsiteY213" fmla="*/ 71705 h 72594"/>
                    <a:gd name="connsiteX214" fmla="*/ 272918 w 639247"/>
                    <a:gd name="connsiteY214" fmla="*/ 71986 h 72594"/>
                    <a:gd name="connsiteX215" fmla="*/ 270361 w 639247"/>
                    <a:gd name="connsiteY215" fmla="*/ 72063 h 72594"/>
                    <a:gd name="connsiteX216" fmla="*/ 267700 w 639247"/>
                    <a:gd name="connsiteY216" fmla="*/ 71961 h 72594"/>
                    <a:gd name="connsiteX217" fmla="*/ 265986 w 639247"/>
                    <a:gd name="connsiteY217" fmla="*/ 71654 h 72594"/>
                    <a:gd name="connsiteX218" fmla="*/ 265040 w 639247"/>
                    <a:gd name="connsiteY218" fmla="*/ 71091 h 72594"/>
                    <a:gd name="connsiteX219" fmla="*/ 264579 w 639247"/>
                    <a:gd name="connsiteY219" fmla="*/ 70221 h 72594"/>
                    <a:gd name="connsiteX220" fmla="*/ 254910 w 639247"/>
                    <a:gd name="connsiteY220" fmla="*/ 36814 h 72594"/>
                    <a:gd name="connsiteX221" fmla="*/ 254807 w 639247"/>
                    <a:gd name="connsiteY221" fmla="*/ 36354 h 72594"/>
                    <a:gd name="connsiteX222" fmla="*/ 254705 w 639247"/>
                    <a:gd name="connsiteY222" fmla="*/ 36814 h 72594"/>
                    <a:gd name="connsiteX223" fmla="*/ 245753 w 639247"/>
                    <a:gd name="connsiteY223" fmla="*/ 70221 h 72594"/>
                    <a:gd name="connsiteX224" fmla="*/ 245266 w 639247"/>
                    <a:gd name="connsiteY224" fmla="*/ 71142 h 72594"/>
                    <a:gd name="connsiteX225" fmla="*/ 244269 w 639247"/>
                    <a:gd name="connsiteY225" fmla="*/ 71705 h 72594"/>
                    <a:gd name="connsiteX226" fmla="*/ 242555 w 639247"/>
                    <a:gd name="connsiteY226" fmla="*/ 71986 h 72594"/>
                    <a:gd name="connsiteX227" fmla="*/ 239971 w 639247"/>
                    <a:gd name="connsiteY227" fmla="*/ 72063 h 72594"/>
                    <a:gd name="connsiteX228" fmla="*/ 237388 w 639247"/>
                    <a:gd name="connsiteY228" fmla="*/ 71961 h 72594"/>
                    <a:gd name="connsiteX229" fmla="*/ 235751 w 639247"/>
                    <a:gd name="connsiteY229" fmla="*/ 71654 h 72594"/>
                    <a:gd name="connsiteX230" fmla="*/ 234804 w 639247"/>
                    <a:gd name="connsiteY230" fmla="*/ 71091 h 72594"/>
                    <a:gd name="connsiteX231" fmla="*/ 234344 w 639247"/>
                    <a:gd name="connsiteY231" fmla="*/ 70221 h 72594"/>
                    <a:gd name="connsiteX232" fmla="*/ 220889 w 639247"/>
                    <a:gd name="connsiteY232" fmla="*/ 26480 h 72594"/>
                    <a:gd name="connsiteX233" fmla="*/ 220531 w 639247"/>
                    <a:gd name="connsiteY233" fmla="*/ 25201 h 72594"/>
                    <a:gd name="connsiteX234" fmla="*/ 220429 w 639247"/>
                    <a:gd name="connsiteY234" fmla="*/ 24331 h 72594"/>
                    <a:gd name="connsiteX235" fmla="*/ 220633 w 639247"/>
                    <a:gd name="connsiteY235" fmla="*/ 23590 h 72594"/>
                    <a:gd name="connsiteX236" fmla="*/ 221324 w 639247"/>
                    <a:gd name="connsiteY236" fmla="*/ 23129 h 72594"/>
                    <a:gd name="connsiteX237" fmla="*/ 222628 w 639247"/>
                    <a:gd name="connsiteY237" fmla="*/ 22899 h 72594"/>
                    <a:gd name="connsiteX238" fmla="*/ 224623 w 639247"/>
                    <a:gd name="connsiteY238" fmla="*/ 22848 h 72594"/>
                    <a:gd name="connsiteX239" fmla="*/ 226926 w 639247"/>
                    <a:gd name="connsiteY239" fmla="*/ 22924 h 72594"/>
                    <a:gd name="connsiteX240" fmla="*/ 228255 w 639247"/>
                    <a:gd name="connsiteY240" fmla="*/ 23180 h 72594"/>
                    <a:gd name="connsiteX241" fmla="*/ 228921 w 639247"/>
                    <a:gd name="connsiteY241" fmla="*/ 23692 h 72594"/>
                    <a:gd name="connsiteX242" fmla="*/ 229279 w 639247"/>
                    <a:gd name="connsiteY242" fmla="*/ 24485 h 72594"/>
                    <a:gd name="connsiteX243" fmla="*/ 240381 w 639247"/>
                    <a:gd name="connsiteY243" fmla="*/ 62445 h 72594"/>
                    <a:gd name="connsiteX244" fmla="*/ 240483 w 639247"/>
                    <a:gd name="connsiteY244" fmla="*/ 62905 h 72594"/>
                    <a:gd name="connsiteX245" fmla="*/ 240585 w 639247"/>
                    <a:gd name="connsiteY245" fmla="*/ 62445 h 72594"/>
                    <a:gd name="connsiteX246" fmla="*/ 250766 w 639247"/>
                    <a:gd name="connsiteY246" fmla="*/ 24485 h 72594"/>
                    <a:gd name="connsiteX247" fmla="*/ 251098 w 639247"/>
                    <a:gd name="connsiteY247" fmla="*/ 23692 h 72594"/>
                    <a:gd name="connsiteX248" fmla="*/ 251789 w 639247"/>
                    <a:gd name="connsiteY248" fmla="*/ 23180 h 72594"/>
                    <a:gd name="connsiteX249" fmla="*/ 253042 w 639247"/>
                    <a:gd name="connsiteY249" fmla="*/ 22924 h 72594"/>
                    <a:gd name="connsiteX250" fmla="*/ 255115 w 639247"/>
                    <a:gd name="connsiteY250" fmla="*/ 22848 h 72594"/>
                    <a:gd name="connsiteX251" fmla="*/ 257135 w 639247"/>
                    <a:gd name="connsiteY251" fmla="*/ 22924 h 72594"/>
                    <a:gd name="connsiteX252" fmla="*/ 258389 w 639247"/>
                    <a:gd name="connsiteY252" fmla="*/ 23180 h 72594"/>
                    <a:gd name="connsiteX253" fmla="*/ 259053 w 639247"/>
                    <a:gd name="connsiteY253" fmla="*/ 23666 h 72594"/>
                    <a:gd name="connsiteX254" fmla="*/ 259361 w 639247"/>
                    <a:gd name="connsiteY254" fmla="*/ 24382 h 72594"/>
                    <a:gd name="connsiteX255" fmla="*/ 270361 w 639247"/>
                    <a:gd name="connsiteY255" fmla="*/ 62445 h 72594"/>
                    <a:gd name="connsiteX256" fmla="*/ 270462 w 639247"/>
                    <a:gd name="connsiteY256" fmla="*/ 62905 h 72594"/>
                    <a:gd name="connsiteX257" fmla="*/ 270514 w 639247"/>
                    <a:gd name="connsiteY257" fmla="*/ 62445 h 72594"/>
                    <a:gd name="connsiteX258" fmla="*/ 281462 w 639247"/>
                    <a:gd name="connsiteY258" fmla="*/ 24485 h 72594"/>
                    <a:gd name="connsiteX259" fmla="*/ 281794 w 639247"/>
                    <a:gd name="connsiteY259" fmla="*/ 23692 h 72594"/>
                    <a:gd name="connsiteX260" fmla="*/ 282511 w 639247"/>
                    <a:gd name="connsiteY260" fmla="*/ 23180 h 72594"/>
                    <a:gd name="connsiteX261" fmla="*/ 283840 w 639247"/>
                    <a:gd name="connsiteY261" fmla="*/ 22924 h 72594"/>
                    <a:gd name="connsiteX262" fmla="*/ 286015 w 639247"/>
                    <a:gd name="connsiteY262" fmla="*/ 22848 h 72594"/>
                    <a:gd name="connsiteX263" fmla="*/ 287985 w 639247"/>
                    <a:gd name="connsiteY263" fmla="*/ 22899 h 72594"/>
                    <a:gd name="connsiteX264" fmla="*/ 289161 w 639247"/>
                    <a:gd name="connsiteY264" fmla="*/ 23155 h 72594"/>
                    <a:gd name="connsiteX265" fmla="*/ 289775 w 639247"/>
                    <a:gd name="connsiteY265" fmla="*/ 23615 h 72594"/>
                    <a:gd name="connsiteX266" fmla="*/ 289954 w 639247"/>
                    <a:gd name="connsiteY266" fmla="*/ 24331 h 72594"/>
                    <a:gd name="connsiteX267" fmla="*/ 346722 w 639247"/>
                    <a:gd name="connsiteY267" fmla="*/ 67100 h 72594"/>
                    <a:gd name="connsiteX268" fmla="*/ 346517 w 639247"/>
                    <a:gd name="connsiteY268" fmla="*/ 69454 h 72594"/>
                    <a:gd name="connsiteX269" fmla="*/ 345902 w 639247"/>
                    <a:gd name="connsiteY269" fmla="*/ 70733 h 72594"/>
                    <a:gd name="connsiteX270" fmla="*/ 344675 w 639247"/>
                    <a:gd name="connsiteY270" fmla="*/ 71500 h 72594"/>
                    <a:gd name="connsiteX271" fmla="*/ 342808 w 639247"/>
                    <a:gd name="connsiteY271" fmla="*/ 72088 h 72594"/>
                    <a:gd name="connsiteX272" fmla="*/ 340583 w 639247"/>
                    <a:gd name="connsiteY272" fmla="*/ 72472 h 72594"/>
                    <a:gd name="connsiteX273" fmla="*/ 338229 w 639247"/>
                    <a:gd name="connsiteY273" fmla="*/ 72626 h 72594"/>
                    <a:gd name="connsiteX274" fmla="*/ 332090 w 639247"/>
                    <a:gd name="connsiteY274" fmla="*/ 71679 h 72594"/>
                    <a:gd name="connsiteX275" fmla="*/ 327894 w 639247"/>
                    <a:gd name="connsiteY275" fmla="*/ 68814 h 72594"/>
                    <a:gd name="connsiteX276" fmla="*/ 325516 w 639247"/>
                    <a:gd name="connsiteY276" fmla="*/ 63954 h 72594"/>
                    <a:gd name="connsiteX277" fmla="*/ 324774 w 639247"/>
                    <a:gd name="connsiteY277" fmla="*/ 57022 h 72594"/>
                    <a:gd name="connsiteX278" fmla="*/ 324774 w 639247"/>
                    <a:gd name="connsiteY278" fmla="*/ 30112 h 72594"/>
                    <a:gd name="connsiteX279" fmla="*/ 318328 w 639247"/>
                    <a:gd name="connsiteY279" fmla="*/ 30112 h 72594"/>
                    <a:gd name="connsiteX280" fmla="*/ 317100 w 639247"/>
                    <a:gd name="connsiteY280" fmla="*/ 29294 h 72594"/>
                    <a:gd name="connsiteX281" fmla="*/ 316640 w 639247"/>
                    <a:gd name="connsiteY281" fmla="*/ 26634 h 72594"/>
                    <a:gd name="connsiteX282" fmla="*/ 316767 w 639247"/>
                    <a:gd name="connsiteY282" fmla="*/ 24996 h 72594"/>
                    <a:gd name="connsiteX283" fmla="*/ 317100 w 639247"/>
                    <a:gd name="connsiteY283" fmla="*/ 23896 h 72594"/>
                    <a:gd name="connsiteX284" fmla="*/ 317637 w 639247"/>
                    <a:gd name="connsiteY284" fmla="*/ 23283 h 72594"/>
                    <a:gd name="connsiteX285" fmla="*/ 318379 w 639247"/>
                    <a:gd name="connsiteY285" fmla="*/ 23103 h 72594"/>
                    <a:gd name="connsiteX286" fmla="*/ 324774 w 639247"/>
                    <a:gd name="connsiteY286" fmla="*/ 23103 h 72594"/>
                    <a:gd name="connsiteX287" fmla="*/ 324774 w 639247"/>
                    <a:gd name="connsiteY287" fmla="*/ 12155 h 72594"/>
                    <a:gd name="connsiteX288" fmla="*/ 324953 w 639247"/>
                    <a:gd name="connsiteY288" fmla="*/ 11490 h 72594"/>
                    <a:gd name="connsiteX289" fmla="*/ 325618 w 639247"/>
                    <a:gd name="connsiteY289" fmla="*/ 10953 h 72594"/>
                    <a:gd name="connsiteX290" fmla="*/ 326923 w 639247"/>
                    <a:gd name="connsiteY290" fmla="*/ 10621 h 72594"/>
                    <a:gd name="connsiteX291" fmla="*/ 328969 w 639247"/>
                    <a:gd name="connsiteY291" fmla="*/ 10518 h 72594"/>
                    <a:gd name="connsiteX292" fmla="*/ 331066 w 639247"/>
                    <a:gd name="connsiteY292" fmla="*/ 10621 h 72594"/>
                    <a:gd name="connsiteX293" fmla="*/ 332345 w 639247"/>
                    <a:gd name="connsiteY293" fmla="*/ 10953 h 72594"/>
                    <a:gd name="connsiteX294" fmla="*/ 333010 w 639247"/>
                    <a:gd name="connsiteY294" fmla="*/ 11490 h 72594"/>
                    <a:gd name="connsiteX295" fmla="*/ 333215 w 639247"/>
                    <a:gd name="connsiteY295" fmla="*/ 12155 h 72594"/>
                    <a:gd name="connsiteX296" fmla="*/ 333215 w 639247"/>
                    <a:gd name="connsiteY296" fmla="*/ 23103 h 72594"/>
                    <a:gd name="connsiteX297" fmla="*/ 345033 w 639247"/>
                    <a:gd name="connsiteY297" fmla="*/ 23103 h 72594"/>
                    <a:gd name="connsiteX298" fmla="*/ 345749 w 639247"/>
                    <a:gd name="connsiteY298" fmla="*/ 23283 h 72594"/>
                    <a:gd name="connsiteX299" fmla="*/ 346286 w 639247"/>
                    <a:gd name="connsiteY299" fmla="*/ 23896 h 72594"/>
                    <a:gd name="connsiteX300" fmla="*/ 346619 w 639247"/>
                    <a:gd name="connsiteY300" fmla="*/ 24996 h 72594"/>
                    <a:gd name="connsiteX301" fmla="*/ 346722 w 639247"/>
                    <a:gd name="connsiteY301" fmla="*/ 26634 h 72594"/>
                    <a:gd name="connsiteX302" fmla="*/ 346261 w 639247"/>
                    <a:gd name="connsiteY302" fmla="*/ 29294 h 72594"/>
                    <a:gd name="connsiteX303" fmla="*/ 345033 w 639247"/>
                    <a:gd name="connsiteY303" fmla="*/ 30112 h 72594"/>
                    <a:gd name="connsiteX304" fmla="*/ 333215 w 639247"/>
                    <a:gd name="connsiteY304" fmla="*/ 30112 h 72594"/>
                    <a:gd name="connsiteX305" fmla="*/ 333215 w 639247"/>
                    <a:gd name="connsiteY305" fmla="*/ 55794 h 72594"/>
                    <a:gd name="connsiteX306" fmla="*/ 334622 w 639247"/>
                    <a:gd name="connsiteY306" fmla="*/ 62982 h 72594"/>
                    <a:gd name="connsiteX307" fmla="*/ 339662 w 639247"/>
                    <a:gd name="connsiteY307" fmla="*/ 65412 h 72594"/>
                    <a:gd name="connsiteX308" fmla="*/ 341759 w 639247"/>
                    <a:gd name="connsiteY308" fmla="*/ 65182 h 72594"/>
                    <a:gd name="connsiteX309" fmla="*/ 343396 w 639247"/>
                    <a:gd name="connsiteY309" fmla="*/ 64696 h 72594"/>
                    <a:gd name="connsiteX310" fmla="*/ 344624 w 639247"/>
                    <a:gd name="connsiteY310" fmla="*/ 64210 h 72594"/>
                    <a:gd name="connsiteX311" fmla="*/ 345545 w 639247"/>
                    <a:gd name="connsiteY311" fmla="*/ 63980 h 72594"/>
                    <a:gd name="connsiteX312" fmla="*/ 346031 w 639247"/>
                    <a:gd name="connsiteY312" fmla="*/ 64108 h 72594"/>
                    <a:gd name="connsiteX313" fmla="*/ 346389 w 639247"/>
                    <a:gd name="connsiteY313" fmla="*/ 64594 h 72594"/>
                    <a:gd name="connsiteX314" fmla="*/ 346619 w 639247"/>
                    <a:gd name="connsiteY314" fmla="*/ 65566 h 72594"/>
                    <a:gd name="connsiteX315" fmla="*/ 346722 w 639247"/>
                    <a:gd name="connsiteY315" fmla="*/ 67100 h 72594"/>
                    <a:gd name="connsiteX316" fmla="*/ 390921 w 639247"/>
                    <a:gd name="connsiteY316" fmla="*/ 70528 h 72594"/>
                    <a:gd name="connsiteX317" fmla="*/ 390512 w 639247"/>
                    <a:gd name="connsiteY317" fmla="*/ 71449 h 72594"/>
                    <a:gd name="connsiteX318" fmla="*/ 389387 w 639247"/>
                    <a:gd name="connsiteY318" fmla="*/ 71909 h 72594"/>
                    <a:gd name="connsiteX319" fmla="*/ 387289 w 639247"/>
                    <a:gd name="connsiteY319" fmla="*/ 72063 h 72594"/>
                    <a:gd name="connsiteX320" fmla="*/ 385166 w 639247"/>
                    <a:gd name="connsiteY320" fmla="*/ 71909 h 72594"/>
                    <a:gd name="connsiteX321" fmla="*/ 384015 w 639247"/>
                    <a:gd name="connsiteY321" fmla="*/ 71449 h 72594"/>
                    <a:gd name="connsiteX322" fmla="*/ 383657 w 639247"/>
                    <a:gd name="connsiteY322" fmla="*/ 70528 h 72594"/>
                    <a:gd name="connsiteX323" fmla="*/ 383657 w 639247"/>
                    <a:gd name="connsiteY323" fmla="*/ 65924 h 72594"/>
                    <a:gd name="connsiteX324" fmla="*/ 376929 w 639247"/>
                    <a:gd name="connsiteY324" fmla="*/ 70937 h 72594"/>
                    <a:gd name="connsiteX325" fmla="*/ 369077 w 639247"/>
                    <a:gd name="connsiteY325" fmla="*/ 72728 h 72594"/>
                    <a:gd name="connsiteX326" fmla="*/ 362503 w 639247"/>
                    <a:gd name="connsiteY326" fmla="*/ 71781 h 72594"/>
                    <a:gd name="connsiteX327" fmla="*/ 357489 w 639247"/>
                    <a:gd name="connsiteY327" fmla="*/ 69044 h 72594"/>
                    <a:gd name="connsiteX328" fmla="*/ 354265 w 639247"/>
                    <a:gd name="connsiteY328" fmla="*/ 64645 h 72594"/>
                    <a:gd name="connsiteX329" fmla="*/ 353115 w 639247"/>
                    <a:gd name="connsiteY329" fmla="*/ 58710 h 72594"/>
                    <a:gd name="connsiteX330" fmla="*/ 354701 w 639247"/>
                    <a:gd name="connsiteY330" fmla="*/ 51957 h 72594"/>
                    <a:gd name="connsiteX331" fmla="*/ 359254 w 639247"/>
                    <a:gd name="connsiteY331" fmla="*/ 47200 h 72594"/>
                    <a:gd name="connsiteX332" fmla="*/ 366518 w 639247"/>
                    <a:gd name="connsiteY332" fmla="*/ 44360 h 72594"/>
                    <a:gd name="connsiteX333" fmla="*/ 376187 w 639247"/>
                    <a:gd name="connsiteY333" fmla="*/ 43414 h 72594"/>
                    <a:gd name="connsiteX334" fmla="*/ 382532 w 639247"/>
                    <a:gd name="connsiteY334" fmla="*/ 43414 h 72594"/>
                    <a:gd name="connsiteX335" fmla="*/ 382532 w 639247"/>
                    <a:gd name="connsiteY335" fmla="*/ 39833 h 72594"/>
                    <a:gd name="connsiteX336" fmla="*/ 381969 w 639247"/>
                    <a:gd name="connsiteY336" fmla="*/ 35126 h 72594"/>
                    <a:gd name="connsiteX337" fmla="*/ 380152 w 639247"/>
                    <a:gd name="connsiteY337" fmla="*/ 31724 h 72594"/>
                    <a:gd name="connsiteX338" fmla="*/ 376903 w 639247"/>
                    <a:gd name="connsiteY338" fmla="*/ 29677 h 72594"/>
                    <a:gd name="connsiteX339" fmla="*/ 371992 w 639247"/>
                    <a:gd name="connsiteY339" fmla="*/ 28987 h 72594"/>
                    <a:gd name="connsiteX340" fmla="*/ 366391 w 639247"/>
                    <a:gd name="connsiteY340" fmla="*/ 29729 h 72594"/>
                    <a:gd name="connsiteX341" fmla="*/ 362042 w 639247"/>
                    <a:gd name="connsiteY341" fmla="*/ 31366 h 72594"/>
                    <a:gd name="connsiteX342" fmla="*/ 358921 w 639247"/>
                    <a:gd name="connsiteY342" fmla="*/ 33003 h 72594"/>
                    <a:gd name="connsiteX343" fmla="*/ 357054 w 639247"/>
                    <a:gd name="connsiteY343" fmla="*/ 33745 h 72594"/>
                    <a:gd name="connsiteX344" fmla="*/ 356338 w 639247"/>
                    <a:gd name="connsiteY344" fmla="*/ 33540 h 72594"/>
                    <a:gd name="connsiteX345" fmla="*/ 355801 w 639247"/>
                    <a:gd name="connsiteY345" fmla="*/ 32926 h 72594"/>
                    <a:gd name="connsiteX346" fmla="*/ 355467 w 639247"/>
                    <a:gd name="connsiteY346" fmla="*/ 31877 h 72594"/>
                    <a:gd name="connsiteX347" fmla="*/ 355365 w 639247"/>
                    <a:gd name="connsiteY347" fmla="*/ 30470 h 72594"/>
                    <a:gd name="connsiteX348" fmla="*/ 355545 w 639247"/>
                    <a:gd name="connsiteY348" fmla="*/ 28450 h 72594"/>
                    <a:gd name="connsiteX349" fmla="*/ 356414 w 639247"/>
                    <a:gd name="connsiteY349" fmla="*/ 27043 h 72594"/>
                    <a:gd name="connsiteX350" fmla="*/ 358794 w 639247"/>
                    <a:gd name="connsiteY350" fmla="*/ 25482 h 72594"/>
                    <a:gd name="connsiteX351" fmla="*/ 362682 w 639247"/>
                    <a:gd name="connsiteY351" fmla="*/ 23845 h 72594"/>
                    <a:gd name="connsiteX352" fmla="*/ 367491 w 639247"/>
                    <a:gd name="connsiteY352" fmla="*/ 22617 h 72594"/>
                    <a:gd name="connsiteX353" fmla="*/ 372760 w 639247"/>
                    <a:gd name="connsiteY353" fmla="*/ 22131 h 72594"/>
                    <a:gd name="connsiteX354" fmla="*/ 381201 w 639247"/>
                    <a:gd name="connsiteY354" fmla="*/ 23257 h 72594"/>
                    <a:gd name="connsiteX355" fmla="*/ 386828 w 639247"/>
                    <a:gd name="connsiteY355" fmla="*/ 26557 h 72594"/>
                    <a:gd name="connsiteX356" fmla="*/ 389950 w 639247"/>
                    <a:gd name="connsiteY356" fmla="*/ 31954 h 72594"/>
                    <a:gd name="connsiteX357" fmla="*/ 390921 w 639247"/>
                    <a:gd name="connsiteY357" fmla="*/ 39474 h 72594"/>
                    <a:gd name="connsiteX358" fmla="*/ 382532 w 639247"/>
                    <a:gd name="connsiteY358" fmla="*/ 49502 h 72594"/>
                    <a:gd name="connsiteX359" fmla="*/ 375317 w 639247"/>
                    <a:gd name="connsiteY359" fmla="*/ 49502 h 72594"/>
                    <a:gd name="connsiteX360" fmla="*/ 369281 w 639247"/>
                    <a:gd name="connsiteY360" fmla="*/ 50090 h 72594"/>
                    <a:gd name="connsiteX361" fmla="*/ 365034 w 639247"/>
                    <a:gd name="connsiteY361" fmla="*/ 51829 h 72594"/>
                    <a:gd name="connsiteX362" fmla="*/ 362553 w 639247"/>
                    <a:gd name="connsiteY362" fmla="*/ 54592 h 72594"/>
                    <a:gd name="connsiteX363" fmla="*/ 361761 w 639247"/>
                    <a:gd name="connsiteY363" fmla="*/ 58301 h 72594"/>
                    <a:gd name="connsiteX364" fmla="*/ 364037 w 639247"/>
                    <a:gd name="connsiteY364" fmla="*/ 64005 h 72594"/>
                    <a:gd name="connsiteX365" fmla="*/ 370406 w 639247"/>
                    <a:gd name="connsiteY365" fmla="*/ 66128 h 72594"/>
                    <a:gd name="connsiteX366" fmla="*/ 376571 w 639247"/>
                    <a:gd name="connsiteY366" fmla="*/ 64440 h 72594"/>
                    <a:gd name="connsiteX367" fmla="*/ 382532 w 639247"/>
                    <a:gd name="connsiteY367" fmla="*/ 59273 h 72594"/>
                    <a:gd name="connsiteX368" fmla="*/ 448205 w 639247"/>
                    <a:gd name="connsiteY368" fmla="*/ 46841 h 72594"/>
                    <a:gd name="connsiteX369" fmla="*/ 446900 w 639247"/>
                    <a:gd name="connsiteY369" fmla="*/ 57610 h 72594"/>
                    <a:gd name="connsiteX370" fmla="*/ 443063 w 639247"/>
                    <a:gd name="connsiteY370" fmla="*/ 65770 h 72594"/>
                    <a:gd name="connsiteX371" fmla="*/ 436847 w 639247"/>
                    <a:gd name="connsiteY371" fmla="*/ 70937 h 72594"/>
                    <a:gd name="connsiteX372" fmla="*/ 428406 w 639247"/>
                    <a:gd name="connsiteY372" fmla="*/ 72728 h 72594"/>
                    <a:gd name="connsiteX373" fmla="*/ 424339 w 639247"/>
                    <a:gd name="connsiteY373" fmla="*/ 72293 h 72594"/>
                    <a:gd name="connsiteX374" fmla="*/ 420681 w 639247"/>
                    <a:gd name="connsiteY374" fmla="*/ 70886 h 72594"/>
                    <a:gd name="connsiteX375" fmla="*/ 417100 w 639247"/>
                    <a:gd name="connsiteY375" fmla="*/ 68431 h 72594"/>
                    <a:gd name="connsiteX376" fmla="*/ 413314 w 639247"/>
                    <a:gd name="connsiteY376" fmla="*/ 64849 h 72594"/>
                    <a:gd name="connsiteX377" fmla="*/ 413314 w 639247"/>
                    <a:gd name="connsiteY377" fmla="*/ 70477 h 72594"/>
                    <a:gd name="connsiteX378" fmla="*/ 413109 w 639247"/>
                    <a:gd name="connsiteY378" fmla="*/ 71193 h 72594"/>
                    <a:gd name="connsiteX379" fmla="*/ 412444 w 639247"/>
                    <a:gd name="connsiteY379" fmla="*/ 71679 h 72594"/>
                    <a:gd name="connsiteX380" fmla="*/ 411293 w 639247"/>
                    <a:gd name="connsiteY380" fmla="*/ 71961 h 72594"/>
                    <a:gd name="connsiteX381" fmla="*/ 409528 w 639247"/>
                    <a:gd name="connsiteY381" fmla="*/ 72063 h 72594"/>
                    <a:gd name="connsiteX382" fmla="*/ 407788 w 639247"/>
                    <a:gd name="connsiteY382" fmla="*/ 71961 h 72594"/>
                    <a:gd name="connsiteX383" fmla="*/ 406612 w 639247"/>
                    <a:gd name="connsiteY383" fmla="*/ 71679 h 72594"/>
                    <a:gd name="connsiteX384" fmla="*/ 405998 w 639247"/>
                    <a:gd name="connsiteY384" fmla="*/ 71193 h 72594"/>
                    <a:gd name="connsiteX385" fmla="*/ 405844 w 639247"/>
                    <a:gd name="connsiteY385" fmla="*/ 70477 h 72594"/>
                    <a:gd name="connsiteX386" fmla="*/ 405844 w 639247"/>
                    <a:gd name="connsiteY386" fmla="*/ 2128 h 72594"/>
                    <a:gd name="connsiteX387" fmla="*/ 406023 w 639247"/>
                    <a:gd name="connsiteY387" fmla="*/ 1412 h 72594"/>
                    <a:gd name="connsiteX388" fmla="*/ 406689 w 639247"/>
                    <a:gd name="connsiteY388" fmla="*/ 900 h 72594"/>
                    <a:gd name="connsiteX389" fmla="*/ 407993 w 639247"/>
                    <a:gd name="connsiteY389" fmla="*/ 593 h 72594"/>
                    <a:gd name="connsiteX390" fmla="*/ 410040 w 639247"/>
                    <a:gd name="connsiteY390" fmla="*/ 491 h 72594"/>
                    <a:gd name="connsiteX391" fmla="*/ 412137 w 639247"/>
                    <a:gd name="connsiteY391" fmla="*/ 593 h 72594"/>
                    <a:gd name="connsiteX392" fmla="*/ 413417 w 639247"/>
                    <a:gd name="connsiteY392" fmla="*/ 900 h 72594"/>
                    <a:gd name="connsiteX393" fmla="*/ 414081 w 639247"/>
                    <a:gd name="connsiteY393" fmla="*/ 1412 h 72594"/>
                    <a:gd name="connsiteX394" fmla="*/ 414286 w 639247"/>
                    <a:gd name="connsiteY394" fmla="*/ 2128 h 72594"/>
                    <a:gd name="connsiteX395" fmla="*/ 414286 w 639247"/>
                    <a:gd name="connsiteY395" fmla="*/ 29703 h 72594"/>
                    <a:gd name="connsiteX396" fmla="*/ 418250 w 639247"/>
                    <a:gd name="connsiteY396" fmla="*/ 26173 h 72594"/>
                    <a:gd name="connsiteX397" fmla="*/ 422011 w 639247"/>
                    <a:gd name="connsiteY397" fmla="*/ 23845 h 72594"/>
                    <a:gd name="connsiteX398" fmla="*/ 425694 w 639247"/>
                    <a:gd name="connsiteY398" fmla="*/ 22541 h 72594"/>
                    <a:gd name="connsiteX399" fmla="*/ 429582 w 639247"/>
                    <a:gd name="connsiteY399" fmla="*/ 22131 h 72594"/>
                    <a:gd name="connsiteX400" fmla="*/ 438152 w 639247"/>
                    <a:gd name="connsiteY400" fmla="*/ 24127 h 72594"/>
                    <a:gd name="connsiteX401" fmla="*/ 443933 w 639247"/>
                    <a:gd name="connsiteY401" fmla="*/ 29473 h 72594"/>
                    <a:gd name="connsiteX402" fmla="*/ 447182 w 639247"/>
                    <a:gd name="connsiteY402" fmla="*/ 37326 h 72594"/>
                    <a:gd name="connsiteX403" fmla="*/ 448205 w 639247"/>
                    <a:gd name="connsiteY403" fmla="*/ 46841 h 72594"/>
                    <a:gd name="connsiteX404" fmla="*/ 439457 w 639247"/>
                    <a:gd name="connsiteY404" fmla="*/ 47813 h 72594"/>
                    <a:gd name="connsiteX405" fmla="*/ 438916 w 639247"/>
                    <a:gd name="connsiteY405" fmla="*/ 40958 h 72594"/>
                    <a:gd name="connsiteX406" fmla="*/ 437038 w 639247"/>
                    <a:gd name="connsiteY406" fmla="*/ 35075 h 72594"/>
                    <a:gd name="connsiteX407" fmla="*/ 433486 w 639247"/>
                    <a:gd name="connsiteY407" fmla="*/ 30956 h 72594"/>
                    <a:gd name="connsiteX408" fmla="*/ 427977 w 639247"/>
                    <a:gd name="connsiteY408" fmla="*/ 29396 h 72594"/>
                    <a:gd name="connsiteX409" fmla="*/ 424735 w 639247"/>
                    <a:gd name="connsiteY409" fmla="*/ 29856 h 72594"/>
                    <a:gd name="connsiteX410" fmla="*/ 421492 w 639247"/>
                    <a:gd name="connsiteY410" fmla="*/ 31391 h 72594"/>
                    <a:gd name="connsiteX411" fmla="*/ 418069 w 639247"/>
                    <a:gd name="connsiteY411" fmla="*/ 34154 h 72594"/>
                    <a:gd name="connsiteX412" fmla="*/ 414286 w 639247"/>
                    <a:gd name="connsiteY412" fmla="*/ 38400 h 72594"/>
                    <a:gd name="connsiteX413" fmla="*/ 414286 w 639247"/>
                    <a:gd name="connsiteY413" fmla="*/ 56766 h 72594"/>
                    <a:gd name="connsiteX414" fmla="*/ 420977 w 639247"/>
                    <a:gd name="connsiteY414" fmla="*/ 63238 h 72594"/>
                    <a:gd name="connsiteX415" fmla="*/ 427618 w 639247"/>
                    <a:gd name="connsiteY415" fmla="*/ 65463 h 72594"/>
                    <a:gd name="connsiteX416" fmla="*/ 433074 w 639247"/>
                    <a:gd name="connsiteY416" fmla="*/ 63929 h 72594"/>
                    <a:gd name="connsiteX417" fmla="*/ 436755 w 639247"/>
                    <a:gd name="connsiteY417" fmla="*/ 59861 h 72594"/>
                    <a:gd name="connsiteX418" fmla="*/ 438813 w 639247"/>
                    <a:gd name="connsiteY418" fmla="*/ 54183 h 72594"/>
                    <a:gd name="connsiteX419" fmla="*/ 439457 w 639247"/>
                    <a:gd name="connsiteY419" fmla="*/ 47813 h 72594"/>
                    <a:gd name="connsiteX420" fmla="*/ 468856 w 639247"/>
                    <a:gd name="connsiteY420" fmla="*/ 70477 h 72594"/>
                    <a:gd name="connsiteX421" fmla="*/ 468652 w 639247"/>
                    <a:gd name="connsiteY421" fmla="*/ 71168 h 72594"/>
                    <a:gd name="connsiteX422" fmla="*/ 467986 w 639247"/>
                    <a:gd name="connsiteY422" fmla="*/ 71654 h 72594"/>
                    <a:gd name="connsiteX423" fmla="*/ 466708 w 639247"/>
                    <a:gd name="connsiteY423" fmla="*/ 71961 h 72594"/>
                    <a:gd name="connsiteX424" fmla="*/ 464610 w 639247"/>
                    <a:gd name="connsiteY424" fmla="*/ 72063 h 72594"/>
                    <a:gd name="connsiteX425" fmla="*/ 462564 w 639247"/>
                    <a:gd name="connsiteY425" fmla="*/ 71961 h 72594"/>
                    <a:gd name="connsiteX426" fmla="*/ 461259 w 639247"/>
                    <a:gd name="connsiteY426" fmla="*/ 71654 h 72594"/>
                    <a:gd name="connsiteX427" fmla="*/ 460594 w 639247"/>
                    <a:gd name="connsiteY427" fmla="*/ 71168 h 72594"/>
                    <a:gd name="connsiteX428" fmla="*/ 460415 w 639247"/>
                    <a:gd name="connsiteY428" fmla="*/ 70477 h 72594"/>
                    <a:gd name="connsiteX429" fmla="*/ 460415 w 639247"/>
                    <a:gd name="connsiteY429" fmla="*/ 2128 h 72594"/>
                    <a:gd name="connsiteX430" fmla="*/ 460594 w 639247"/>
                    <a:gd name="connsiteY430" fmla="*/ 1412 h 72594"/>
                    <a:gd name="connsiteX431" fmla="*/ 461259 w 639247"/>
                    <a:gd name="connsiteY431" fmla="*/ 900 h 72594"/>
                    <a:gd name="connsiteX432" fmla="*/ 462564 w 639247"/>
                    <a:gd name="connsiteY432" fmla="*/ 593 h 72594"/>
                    <a:gd name="connsiteX433" fmla="*/ 464610 w 639247"/>
                    <a:gd name="connsiteY433" fmla="*/ 491 h 72594"/>
                    <a:gd name="connsiteX434" fmla="*/ 466708 w 639247"/>
                    <a:gd name="connsiteY434" fmla="*/ 593 h 72594"/>
                    <a:gd name="connsiteX435" fmla="*/ 467986 w 639247"/>
                    <a:gd name="connsiteY435" fmla="*/ 900 h 72594"/>
                    <a:gd name="connsiteX436" fmla="*/ 468652 w 639247"/>
                    <a:gd name="connsiteY436" fmla="*/ 1412 h 72594"/>
                    <a:gd name="connsiteX437" fmla="*/ 468856 w 639247"/>
                    <a:gd name="connsiteY437" fmla="*/ 2128 h 72594"/>
                    <a:gd name="connsiteX438" fmla="*/ 523518 w 639247"/>
                    <a:gd name="connsiteY438" fmla="*/ 45460 h 72594"/>
                    <a:gd name="connsiteX439" fmla="*/ 522516 w 639247"/>
                    <a:gd name="connsiteY439" fmla="*/ 48299 h 72594"/>
                    <a:gd name="connsiteX440" fmla="*/ 520229 w 639247"/>
                    <a:gd name="connsiteY440" fmla="*/ 49144 h 72594"/>
                    <a:gd name="connsiteX441" fmla="*/ 489906 w 639247"/>
                    <a:gd name="connsiteY441" fmla="*/ 49144 h 72594"/>
                    <a:gd name="connsiteX442" fmla="*/ 490678 w 639247"/>
                    <a:gd name="connsiteY442" fmla="*/ 56050 h 72594"/>
                    <a:gd name="connsiteX443" fmla="*/ 493247 w 639247"/>
                    <a:gd name="connsiteY443" fmla="*/ 61319 h 72594"/>
                    <a:gd name="connsiteX444" fmla="*/ 497926 w 639247"/>
                    <a:gd name="connsiteY444" fmla="*/ 64696 h 72594"/>
                    <a:gd name="connsiteX445" fmla="*/ 504969 w 639247"/>
                    <a:gd name="connsiteY445" fmla="*/ 65873 h 72594"/>
                    <a:gd name="connsiteX446" fmla="*/ 510830 w 639247"/>
                    <a:gd name="connsiteY446" fmla="*/ 65335 h 72594"/>
                    <a:gd name="connsiteX447" fmla="*/ 515276 w 639247"/>
                    <a:gd name="connsiteY447" fmla="*/ 64133 h 72594"/>
                    <a:gd name="connsiteX448" fmla="*/ 518361 w 639247"/>
                    <a:gd name="connsiteY448" fmla="*/ 62931 h 72594"/>
                    <a:gd name="connsiteX449" fmla="*/ 520186 w 639247"/>
                    <a:gd name="connsiteY449" fmla="*/ 62394 h 72594"/>
                    <a:gd name="connsiteX450" fmla="*/ 520829 w 639247"/>
                    <a:gd name="connsiteY450" fmla="*/ 62573 h 72594"/>
                    <a:gd name="connsiteX451" fmla="*/ 521265 w 639247"/>
                    <a:gd name="connsiteY451" fmla="*/ 63110 h 72594"/>
                    <a:gd name="connsiteX452" fmla="*/ 521497 w 639247"/>
                    <a:gd name="connsiteY452" fmla="*/ 64108 h 72594"/>
                    <a:gd name="connsiteX453" fmla="*/ 521574 w 639247"/>
                    <a:gd name="connsiteY453" fmla="*/ 65668 h 72594"/>
                    <a:gd name="connsiteX454" fmla="*/ 521522 w 639247"/>
                    <a:gd name="connsiteY454" fmla="*/ 66819 h 72594"/>
                    <a:gd name="connsiteX455" fmla="*/ 521395 w 639247"/>
                    <a:gd name="connsiteY455" fmla="*/ 67689 h 72594"/>
                    <a:gd name="connsiteX456" fmla="*/ 521140 w 639247"/>
                    <a:gd name="connsiteY456" fmla="*/ 68379 h 72594"/>
                    <a:gd name="connsiteX457" fmla="*/ 520679 w 639247"/>
                    <a:gd name="connsiteY457" fmla="*/ 68968 h 72594"/>
                    <a:gd name="connsiteX458" fmla="*/ 519016 w 639247"/>
                    <a:gd name="connsiteY458" fmla="*/ 69889 h 72594"/>
                    <a:gd name="connsiteX459" fmla="*/ 515435 w 639247"/>
                    <a:gd name="connsiteY459" fmla="*/ 71142 h 72594"/>
                    <a:gd name="connsiteX460" fmla="*/ 510345 w 639247"/>
                    <a:gd name="connsiteY460" fmla="*/ 72242 h 72594"/>
                    <a:gd name="connsiteX461" fmla="*/ 504179 w 639247"/>
                    <a:gd name="connsiteY461" fmla="*/ 72728 h 72594"/>
                    <a:gd name="connsiteX462" fmla="*/ 494230 w 639247"/>
                    <a:gd name="connsiteY462" fmla="*/ 71142 h 72594"/>
                    <a:gd name="connsiteX463" fmla="*/ 487041 w 639247"/>
                    <a:gd name="connsiteY463" fmla="*/ 66435 h 72594"/>
                    <a:gd name="connsiteX464" fmla="*/ 482641 w 639247"/>
                    <a:gd name="connsiteY464" fmla="*/ 58608 h 72594"/>
                    <a:gd name="connsiteX465" fmla="*/ 481157 w 639247"/>
                    <a:gd name="connsiteY465" fmla="*/ 47660 h 72594"/>
                    <a:gd name="connsiteX466" fmla="*/ 482693 w 639247"/>
                    <a:gd name="connsiteY466" fmla="*/ 36993 h 72594"/>
                    <a:gd name="connsiteX467" fmla="*/ 487118 w 639247"/>
                    <a:gd name="connsiteY467" fmla="*/ 28961 h 72594"/>
                    <a:gd name="connsiteX468" fmla="*/ 494101 w 639247"/>
                    <a:gd name="connsiteY468" fmla="*/ 23896 h 72594"/>
                    <a:gd name="connsiteX469" fmla="*/ 503259 w 639247"/>
                    <a:gd name="connsiteY469" fmla="*/ 22131 h 72594"/>
                    <a:gd name="connsiteX470" fmla="*/ 512493 w 639247"/>
                    <a:gd name="connsiteY470" fmla="*/ 23871 h 72594"/>
                    <a:gd name="connsiteX471" fmla="*/ 518760 w 639247"/>
                    <a:gd name="connsiteY471" fmla="*/ 28552 h 72594"/>
                    <a:gd name="connsiteX472" fmla="*/ 522367 w 639247"/>
                    <a:gd name="connsiteY472" fmla="*/ 35458 h 72594"/>
                    <a:gd name="connsiteX473" fmla="*/ 523518 w 639247"/>
                    <a:gd name="connsiteY473" fmla="*/ 43925 h 72594"/>
                    <a:gd name="connsiteX474" fmla="*/ 515025 w 639247"/>
                    <a:gd name="connsiteY474" fmla="*/ 42953 h 72594"/>
                    <a:gd name="connsiteX475" fmla="*/ 512065 w 639247"/>
                    <a:gd name="connsiteY475" fmla="*/ 32517 h 72594"/>
                    <a:gd name="connsiteX476" fmla="*/ 502827 w 639247"/>
                    <a:gd name="connsiteY476" fmla="*/ 28731 h 72594"/>
                    <a:gd name="connsiteX477" fmla="*/ 497318 w 639247"/>
                    <a:gd name="connsiteY477" fmla="*/ 29908 h 72594"/>
                    <a:gd name="connsiteX478" fmla="*/ 493355 w 639247"/>
                    <a:gd name="connsiteY478" fmla="*/ 33028 h 72594"/>
                    <a:gd name="connsiteX479" fmla="*/ 490884 w 639247"/>
                    <a:gd name="connsiteY479" fmla="*/ 37556 h 72594"/>
                    <a:gd name="connsiteX480" fmla="*/ 489906 w 639247"/>
                    <a:gd name="connsiteY480" fmla="*/ 42953 h 72594"/>
                    <a:gd name="connsiteX481" fmla="*/ 602454 w 639247"/>
                    <a:gd name="connsiteY481" fmla="*/ 46944 h 72594"/>
                    <a:gd name="connsiteX482" fmla="*/ 600970 w 639247"/>
                    <a:gd name="connsiteY482" fmla="*/ 57303 h 72594"/>
                    <a:gd name="connsiteX483" fmla="*/ 596545 w 639247"/>
                    <a:gd name="connsiteY483" fmla="*/ 65463 h 72594"/>
                    <a:gd name="connsiteX484" fmla="*/ 589179 w 639247"/>
                    <a:gd name="connsiteY484" fmla="*/ 70809 h 72594"/>
                    <a:gd name="connsiteX485" fmla="*/ 578921 w 639247"/>
                    <a:gd name="connsiteY485" fmla="*/ 72728 h 72594"/>
                    <a:gd name="connsiteX486" fmla="*/ 569022 w 639247"/>
                    <a:gd name="connsiteY486" fmla="*/ 71040 h 72594"/>
                    <a:gd name="connsiteX487" fmla="*/ 561987 w 639247"/>
                    <a:gd name="connsiteY487" fmla="*/ 66128 h 72594"/>
                    <a:gd name="connsiteX488" fmla="*/ 557792 w 639247"/>
                    <a:gd name="connsiteY488" fmla="*/ 58301 h 72594"/>
                    <a:gd name="connsiteX489" fmla="*/ 556411 w 639247"/>
                    <a:gd name="connsiteY489" fmla="*/ 47865 h 72594"/>
                    <a:gd name="connsiteX490" fmla="*/ 557869 w 639247"/>
                    <a:gd name="connsiteY490" fmla="*/ 37505 h 72594"/>
                    <a:gd name="connsiteX491" fmla="*/ 562269 w 639247"/>
                    <a:gd name="connsiteY491" fmla="*/ 29345 h 72594"/>
                    <a:gd name="connsiteX492" fmla="*/ 569609 w 639247"/>
                    <a:gd name="connsiteY492" fmla="*/ 24024 h 72594"/>
                    <a:gd name="connsiteX493" fmla="*/ 579893 w 639247"/>
                    <a:gd name="connsiteY493" fmla="*/ 22131 h 72594"/>
                    <a:gd name="connsiteX494" fmla="*/ 589792 w 639247"/>
                    <a:gd name="connsiteY494" fmla="*/ 23820 h 72594"/>
                    <a:gd name="connsiteX495" fmla="*/ 596827 w 639247"/>
                    <a:gd name="connsiteY495" fmla="*/ 28731 h 72594"/>
                    <a:gd name="connsiteX496" fmla="*/ 601048 w 639247"/>
                    <a:gd name="connsiteY496" fmla="*/ 36558 h 72594"/>
                    <a:gd name="connsiteX497" fmla="*/ 602454 w 639247"/>
                    <a:gd name="connsiteY497" fmla="*/ 46944 h 72594"/>
                    <a:gd name="connsiteX498" fmla="*/ 593706 w 639247"/>
                    <a:gd name="connsiteY498" fmla="*/ 47506 h 72594"/>
                    <a:gd name="connsiteX499" fmla="*/ 593009 w 639247"/>
                    <a:gd name="connsiteY499" fmla="*/ 40446 h 72594"/>
                    <a:gd name="connsiteX500" fmla="*/ 590712 w 639247"/>
                    <a:gd name="connsiteY500" fmla="*/ 34614 h 72594"/>
                    <a:gd name="connsiteX501" fmla="*/ 586375 w 639247"/>
                    <a:gd name="connsiteY501" fmla="*/ 30650 h 72594"/>
                    <a:gd name="connsiteX502" fmla="*/ 579561 w 639247"/>
                    <a:gd name="connsiteY502" fmla="*/ 29191 h 72594"/>
                    <a:gd name="connsiteX503" fmla="*/ 573083 w 639247"/>
                    <a:gd name="connsiteY503" fmla="*/ 30522 h 72594"/>
                    <a:gd name="connsiteX504" fmla="*/ 568618 w 639247"/>
                    <a:gd name="connsiteY504" fmla="*/ 34282 h 72594"/>
                    <a:gd name="connsiteX505" fmla="*/ 566011 w 639247"/>
                    <a:gd name="connsiteY505" fmla="*/ 40037 h 72594"/>
                    <a:gd name="connsiteX506" fmla="*/ 565159 w 639247"/>
                    <a:gd name="connsiteY506" fmla="*/ 47302 h 72594"/>
                    <a:gd name="connsiteX507" fmla="*/ 565856 w 639247"/>
                    <a:gd name="connsiteY507" fmla="*/ 54413 h 72594"/>
                    <a:gd name="connsiteX508" fmla="*/ 568179 w 639247"/>
                    <a:gd name="connsiteY508" fmla="*/ 60220 h 72594"/>
                    <a:gd name="connsiteX509" fmla="*/ 572541 w 639247"/>
                    <a:gd name="connsiteY509" fmla="*/ 64159 h 72594"/>
                    <a:gd name="connsiteX510" fmla="*/ 579355 w 639247"/>
                    <a:gd name="connsiteY510" fmla="*/ 65617 h 72594"/>
                    <a:gd name="connsiteX511" fmla="*/ 585808 w 639247"/>
                    <a:gd name="connsiteY511" fmla="*/ 64287 h 72594"/>
                    <a:gd name="connsiteX512" fmla="*/ 590299 w 639247"/>
                    <a:gd name="connsiteY512" fmla="*/ 60552 h 72594"/>
                    <a:gd name="connsiteX513" fmla="*/ 592880 w 639247"/>
                    <a:gd name="connsiteY513" fmla="*/ 54822 h 72594"/>
                    <a:gd name="connsiteX514" fmla="*/ 593706 w 639247"/>
                    <a:gd name="connsiteY514" fmla="*/ 47506 h 72594"/>
                    <a:gd name="connsiteX515" fmla="*/ 639426 w 639247"/>
                    <a:gd name="connsiteY515" fmla="*/ 5505 h 72594"/>
                    <a:gd name="connsiteX516" fmla="*/ 639324 w 639247"/>
                    <a:gd name="connsiteY516" fmla="*/ 7065 h 72594"/>
                    <a:gd name="connsiteX517" fmla="*/ 639093 w 639247"/>
                    <a:gd name="connsiteY517" fmla="*/ 8012 h 72594"/>
                    <a:gd name="connsiteX518" fmla="*/ 638761 w 639247"/>
                    <a:gd name="connsiteY518" fmla="*/ 8497 h 72594"/>
                    <a:gd name="connsiteX519" fmla="*/ 638249 w 639247"/>
                    <a:gd name="connsiteY519" fmla="*/ 8625 h 72594"/>
                    <a:gd name="connsiteX520" fmla="*/ 637354 w 639247"/>
                    <a:gd name="connsiteY520" fmla="*/ 8395 h 72594"/>
                    <a:gd name="connsiteX521" fmla="*/ 636049 w 639247"/>
                    <a:gd name="connsiteY521" fmla="*/ 7884 h 72594"/>
                    <a:gd name="connsiteX522" fmla="*/ 634233 w 639247"/>
                    <a:gd name="connsiteY522" fmla="*/ 7372 h 72594"/>
                    <a:gd name="connsiteX523" fmla="*/ 631803 w 639247"/>
                    <a:gd name="connsiteY523" fmla="*/ 7142 h 72594"/>
                    <a:gd name="connsiteX524" fmla="*/ 628580 w 639247"/>
                    <a:gd name="connsiteY524" fmla="*/ 7756 h 72594"/>
                    <a:gd name="connsiteX525" fmla="*/ 626431 w 639247"/>
                    <a:gd name="connsiteY525" fmla="*/ 9674 h 72594"/>
                    <a:gd name="connsiteX526" fmla="*/ 625254 w 639247"/>
                    <a:gd name="connsiteY526" fmla="*/ 13051 h 72594"/>
                    <a:gd name="connsiteX527" fmla="*/ 624896 w 639247"/>
                    <a:gd name="connsiteY527" fmla="*/ 18090 h 72594"/>
                    <a:gd name="connsiteX528" fmla="*/ 624896 w 639247"/>
                    <a:gd name="connsiteY528" fmla="*/ 23103 h 72594"/>
                    <a:gd name="connsiteX529" fmla="*/ 635180 w 639247"/>
                    <a:gd name="connsiteY529" fmla="*/ 23103 h 72594"/>
                    <a:gd name="connsiteX530" fmla="*/ 635870 w 639247"/>
                    <a:gd name="connsiteY530" fmla="*/ 23283 h 72594"/>
                    <a:gd name="connsiteX531" fmla="*/ 636382 w 639247"/>
                    <a:gd name="connsiteY531" fmla="*/ 23896 h 72594"/>
                    <a:gd name="connsiteX532" fmla="*/ 636740 w 639247"/>
                    <a:gd name="connsiteY532" fmla="*/ 24996 h 72594"/>
                    <a:gd name="connsiteX533" fmla="*/ 636867 w 639247"/>
                    <a:gd name="connsiteY533" fmla="*/ 26634 h 72594"/>
                    <a:gd name="connsiteX534" fmla="*/ 636407 w 639247"/>
                    <a:gd name="connsiteY534" fmla="*/ 29294 h 72594"/>
                    <a:gd name="connsiteX535" fmla="*/ 635180 w 639247"/>
                    <a:gd name="connsiteY535" fmla="*/ 30112 h 72594"/>
                    <a:gd name="connsiteX536" fmla="*/ 624896 w 639247"/>
                    <a:gd name="connsiteY536" fmla="*/ 30112 h 72594"/>
                    <a:gd name="connsiteX537" fmla="*/ 624896 w 639247"/>
                    <a:gd name="connsiteY537" fmla="*/ 70477 h 72594"/>
                    <a:gd name="connsiteX538" fmla="*/ 624692 w 639247"/>
                    <a:gd name="connsiteY538" fmla="*/ 71168 h 72594"/>
                    <a:gd name="connsiteX539" fmla="*/ 624001 w 639247"/>
                    <a:gd name="connsiteY539" fmla="*/ 71654 h 72594"/>
                    <a:gd name="connsiteX540" fmla="*/ 622697 w 639247"/>
                    <a:gd name="connsiteY540" fmla="*/ 71961 h 72594"/>
                    <a:gd name="connsiteX541" fmla="*/ 620650 w 639247"/>
                    <a:gd name="connsiteY541" fmla="*/ 72063 h 72594"/>
                    <a:gd name="connsiteX542" fmla="*/ 618604 w 639247"/>
                    <a:gd name="connsiteY542" fmla="*/ 71961 h 72594"/>
                    <a:gd name="connsiteX543" fmla="*/ 617299 w 639247"/>
                    <a:gd name="connsiteY543" fmla="*/ 71654 h 72594"/>
                    <a:gd name="connsiteX544" fmla="*/ 616609 w 639247"/>
                    <a:gd name="connsiteY544" fmla="*/ 71168 h 72594"/>
                    <a:gd name="connsiteX545" fmla="*/ 616404 w 639247"/>
                    <a:gd name="connsiteY545" fmla="*/ 70477 h 72594"/>
                    <a:gd name="connsiteX546" fmla="*/ 616404 w 639247"/>
                    <a:gd name="connsiteY546" fmla="*/ 30112 h 72594"/>
                    <a:gd name="connsiteX547" fmla="*/ 609907 w 639247"/>
                    <a:gd name="connsiteY547" fmla="*/ 30112 h 72594"/>
                    <a:gd name="connsiteX548" fmla="*/ 608679 w 639247"/>
                    <a:gd name="connsiteY548" fmla="*/ 29294 h 72594"/>
                    <a:gd name="connsiteX549" fmla="*/ 608270 w 639247"/>
                    <a:gd name="connsiteY549" fmla="*/ 26634 h 72594"/>
                    <a:gd name="connsiteX550" fmla="*/ 608371 w 639247"/>
                    <a:gd name="connsiteY550" fmla="*/ 24996 h 72594"/>
                    <a:gd name="connsiteX551" fmla="*/ 608679 w 639247"/>
                    <a:gd name="connsiteY551" fmla="*/ 23896 h 72594"/>
                    <a:gd name="connsiteX552" fmla="*/ 609191 w 639247"/>
                    <a:gd name="connsiteY552" fmla="*/ 23283 h 72594"/>
                    <a:gd name="connsiteX553" fmla="*/ 609907 w 639247"/>
                    <a:gd name="connsiteY553" fmla="*/ 23103 h 72594"/>
                    <a:gd name="connsiteX554" fmla="*/ 616404 w 639247"/>
                    <a:gd name="connsiteY554" fmla="*/ 23103 h 72594"/>
                    <a:gd name="connsiteX555" fmla="*/ 616404 w 639247"/>
                    <a:gd name="connsiteY555" fmla="*/ 18346 h 72594"/>
                    <a:gd name="connsiteX556" fmla="*/ 617299 w 639247"/>
                    <a:gd name="connsiteY556" fmla="*/ 10083 h 72594"/>
                    <a:gd name="connsiteX557" fmla="*/ 620037 w 639247"/>
                    <a:gd name="connsiteY557" fmla="*/ 4430 h 72594"/>
                    <a:gd name="connsiteX558" fmla="*/ 624666 w 639247"/>
                    <a:gd name="connsiteY558" fmla="*/ 1182 h 72594"/>
                    <a:gd name="connsiteX559" fmla="*/ 631240 w 639247"/>
                    <a:gd name="connsiteY559" fmla="*/ 133 h 72594"/>
                    <a:gd name="connsiteX560" fmla="*/ 634719 w 639247"/>
                    <a:gd name="connsiteY560" fmla="*/ 466 h 72594"/>
                    <a:gd name="connsiteX561" fmla="*/ 637328 w 639247"/>
                    <a:gd name="connsiteY561" fmla="*/ 1182 h 72594"/>
                    <a:gd name="connsiteX562" fmla="*/ 638556 w 639247"/>
                    <a:gd name="connsiteY562" fmla="*/ 1872 h 72594"/>
                    <a:gd name="connsiteX563" fmla="*/ 639068 w 639247"/>
                    <a:gd name="connsiteY563" fmla="*/ 2665 h 72594"/>
                    <a:gd name="connsiteX564" fmla="*/ 639349 w 639247"/>
                    <a:gd name="connsiteY564" fmla="*/ 3842 h 72594"/>
                    <a:gd name="connsiteX565" fmla="*/ 639426 w 639247"/>
                    <a:gd name="connsiteY565" fmla="*/ 5505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Lst>
                  <a:rect l="l" t="t" r="r" b="b"/>
                  <a:pathLst>
                    <a:path w="639247" h="72594">
                      <a:moveTo>
                        <a:pt x="44329" y="70426"/>
                      </a:moveTo>
                      <a:cubicBezTo>
                        <a:pt x="44329" y="70699"/>
                        <a:pt x="44278" y="70937"/>
                        <a:pt x="44176" y="71142"/>
                      </a:cubicBezTo>
                      <a:cubicBezTo>
                        <a:pt x="44074" y="71347"/>
                        <a:pt x="43852" y="71517"/>
                        <a:pt x="43511" y="71654"/>
                      </a:cubicBezTo>
                      <a:cubicBezTo>
                        <a:pt x="43170" y="71790"/>
                        <a:pt x="42692" y="71892"/>
                        <a:pt x="42078" y="71961"/>
                      </a:cubicBezTo>
                      <a:cubicBezTo>
                        <a:pt x="41464" y="72029"/>
                        <a:pt x="40646" y="72063"/>
                        <a:pt x="39623" y="72063"/>
                      </a:cubicBezTo>
                      <a:cubicBezTo>
                        <a:pt x="38736" y="72063"/>
                        <a:pt x="38011" y="72029"/>
                        <a:pt x="37448" y="71961"/>
                      </a:cubicBezTo>
                      <a:cubicBezTo>
                        <a:pt x="36886" y="71892"/>
                        <a:pt x="36434" y="71781"/>
                        <a:pt x="36093" y="71628"/>
                      </a:cubicBezTo>
                      <a:cubicBezTo>
                        <a:pt x="35752" y="71475"/>
                        <a:pt x="35487" y="71261"/>
                        <a:pt x="35300" y="70989"/>
                      </a:cubicBezTo>
                      <a:cubicBezTo>
                        <a:pt x="35112" y="70716"/>
                        <a:pt x="34950" y="70375"/>
                        <a:pt x="34814" y="69965"/>
                      </a:cubicBezTo>
                      <a:lnTo>
                        <a:pt x="28726" y="54362"/>
                      </a:lnTo>
                      <a:cubicBezTo>
                        <a:pt x="28009" y="52588"/>
                        <a:pt x="27268" y="50960"/>
                        <a:pt x="26500" y="49476"/>
                      </a:cubicBezTo>
                      <a:cubicBezTo>
                        <a:pt x="25733" y="47992"/>
                        <a:pt x="24820" y="46713"/>
                        <a:pt x="23763" y="45639"/>
                      </a:cubicBezTo>
                      <a:cubicBezTo>
                        <a:pt x="22706" y="44565"/>
                        <a:pt x="21461" y="43729"/>
                        <a:pt x="20028" y="43132"/>
                      </a:cubicBezTo>
                      <a:cubicBezTo>
                        <a:pt x="18596" y="42535"/>
                        <a:pt x="16874" y="42237"/>
                        <a:pt x="14861" y="42237"/>
                      </a:cubicBezTo>
                      <a:lnTo>
                        <a:pt x="8978" y="42237"/>
                      </a:lnTo>
                      <a:lnTo>
                        <a:pt x="8978" y="70426"/>
                      </a:lnTo>
                      <a:cubicBezTo>
                        <a:pt x="8978" y="70699"/>
                        <a:pt x="8901" y="70937"/>
                        <a:pt x="8748" y="71142"/>
                      </a:cubicBezTo>
                      <a:cubicBezTo>
                        <a:pt x="8594" y="71347"/>
                        <a:pt x="8356" y="71509"/>
                        <a:pt x="8031" y="71628"/>
                      </a:cubicBezTo>
                      <a:cubicBezTo>
                        <a:pt x="7707" y="71747"/>
                        <a:pt x="7264" y="71850"/>
                        <a:pt x="6701" y="71935"/>
                      </a:cubicBezTo>
                      <a:cubicBezTo>
                        <a:pt x="6139" y="72020"/>
                        <a:pt x="5431" y="72063"/>
                        <a:pt x="4578" y="72063"/>
                      </a:cubicBezTo>
                      <a:cubicBezTo>
                        <a:pt x="3726" y="72063"/>
                        <a:pt x="3018" y="72020"/>
                        <a:pt x="2455" y="71935"/>
                      </a:cubicBezTo>
                      <a:cubicBezTo>
                        <a:pt x="1892" y="71850"/>
                        <a:pt x="1440" y="71747"/>
                        <a:pt x="1099" y="71628"/>
                      </a:cubicBezTo>
                      <a:cubicBezTo>
                        <a:pt x="758" y="71509"/>
                        <a:pt x="520" y="71347"/>
                        <a:pt x="383" y="71142"/>
                      </a:cubicBezTo>
                      <a:cubicBezTo>
                        <a:pt x="247" y="70937"/>
                        <a:pt x="178" y="70699"/>
                        <a:pt x="178" y="70426"/>
                      </a:cubicBezTo>
                      <a:lnTo>
                        <a:pt x="178" y="9137"/>
                      </a:lnTo>
                      <a:cubicBezTo>
                        <a:pt x="178" y="7807"/>
                        <a:pt x="528" y="6877"/>
                        <a:pt x="1227" y="6349"/>
                      </a:cubicBezTo>
                      <a:cubicBezTo>
                        <a:pt x="1926" y="5820"/>
                        <a:pt x="2668" y="5556"/>
                        <a:pt x="3453" y="5556"/>
                      </a:cubicBezTo>
                      <a:lnTo>
                        <a:pt x="17522" y="5556"/>
                      </a:lnTo>
                      <a:cubicBezTo>
                        <a:pt x="19193" y="5556"/>
                        <a:pt x="20583" y="5598"/>
                        <a:pt x="21691" y="5684"/>
                      </a:cubicBezTo>
                      <a:cubicBezTo>
                        <a:pt x="22800" y="5769"/>
                        <a:pt x="23797" y="5863"/>
                        <a:pt x="24684" y="5965"/>
                      </a:cubicBezTo>
                      <a:cubicBezTo>
                        <a:pt x="27242" y="6408"/>
                        <a:pt x="29501" y="7108"/>
                        <a:pt x="31463" y="8063"/>
                      </a:cubicBezTo>
                      <a:cubicBezTo>
                        <a:pt x="33424" y="9018"/>
                        <a:pt x="35069" y="10228"/>
                        <a:pt x="36400" y="11695"/>
                      </a:cubicBezTo>
                      <a:cubicBezTo>
                        <a:pt x="37730" y="13162"/>
                        <a:pt x="38727" y="14841"/>
                        <a:pt x="39392" y="16734"/>
                      </a:cubicBezTo>
                      <a:cubicBezTo>
                        <a:pt x="40057" y="18627"/>
                        <a:pt x="40390" y="20716"/>
                        <a:pt x="40390" y="23001"/>
                      </a:cubicBezTo>
                      <a:cubicBezTo>
                        <a:pt x="40390" y="25218"/>
                        <a:pt x="40092" y="27205"/>
                        <a:pt x="39495" y="28961"/>
                      </a:cubicBezTo>
                      <a:cubicBezTo>
                        <a:pt x="38898" y="30718"/>
                        <a:pt x="38037" y="32270"/>
                        <a:pt x="36911" y="33617"/>
                      </a:cubicBezTo>
                      <a:cubicBezTo>
                        <a:pt x="35786" y="34964"/>
                        <a:pt x="34438" y="36132"/>
                        <a:pt x="32870" y="37121"/>
                      </a:cubicBezTo>
                      <a:cubicBezTo>
                        <a:pt x="31301" y="38110"/>
                        <a:pt x="29544" y="38946"/>
                        <a:pt x="27600" y="39628"/>
                      </a:cubicBezTo>
                      <a:cubicBezTo>
                        <a:pt x="28691" y="40105"/>
                        <a:pt x="29681" y="40711"/>
                        <a:pt x="30567" y="41444"/>
                      </a:cubicBezTo>
                      <a:cubicBezTo>
                        <a:pt x="31454" y="42177"/>
                        <a:pt x="32281" y="43056"/>
                        <a:pt x="33049" y="44079"/>
                      </a:cubicBezTo>
                      <a:cubicBezTo>
                        <a:pt x="33816" y="45102"/>
                        <a:pt x="34541" y="46279"/>
                        <a:pt x="35223" y="47609"/>
                      </a:cubicBezTo>
                      <a:cubicBezTo>
                        <a:pt x="35905" y="48939"/>
                        <a:pt x="36587" y="50440"/>
                        <a:pt x="37269" y="52111"/>
                      </a:cubicBezTo>
                      <a:lnTo>
                        <a:pt x="43204" y="66691"/>
                      </a:lnTo>
                      <a:cubicBezTo>
                        <a:pt x="43681" y="67919"/>
                        <a:pt x="43988" y="68780"/>
                        <a:pt x="44125" y="69275"/>
                      </a:cubicBezTo>
                      <a:cubicBezTo>
                        <a:pt x="44261" y="69769"/>
                        <a:pt x="44329" y="70153"/>
                        <a:pt x="44329" y="70426"/>
                      </a:cubicBezTo>
                      <a:close/>
                      <a:moveTo>
                        <a:pt x="31079" y="23922"/>
                      </a:moveTo>
                      <a:cubicBezTo>
                        <a:pt x="31079" y="21330"/>
                        <a:pt x="30499" y="19139"/>
                        <a:pt x="29339" y="17348"/>
                      </a:cubicBezTo>
                      <a:cubicBezTo>
                        <a:pt x="28180" y="15557"/>
                        <a:pt x="26236" y="14270"/>
                        <a:pt x="23507" y="13486"/>
                      </a:cubicBezTo>
                      <a:cubicBezTo>
                        <a:pt x="22655" y="13247"/>
                        <a:pt x="21691" y="13076"/>
                        <a:pt x="20617" y="12974"/>
                      </a:cubicBezTo>
                      <a:cubicBezTo>
                        <a:pt x="19542" y="12872"/>
                        <a:pt x="18136" y="12820"/>
                        <a:pt x="16396" y="12820"/>
                      </a:cubicBezTo>
                      <a:lnTo>
                        <a:pt x="8978" y="12820"/>
                      </a:lnTo>
                      <a:lnTo>
                        <a:pt x="8978" y="35126"/>
                      </a:lnTo>
                      <a:lnTo>
                        <a:pt x="17573" y="35126"/>
                      </a:lnTo>
                      <a:cubicBezTo>
                        <a:pt x="19892" y="35126"/>
                        <a:pt x="21896" y="34845"/>
                        <a:pt x="23584" y="34282"/>
                      </a:cubicBezTo>
                      <a:cubicBezTo>
                        <a:pt x="25272" y="33719"/>
                        <a:pt x="26679" y="32935"/>
                        <a:pt x="27805" y="31928"/>
                      </a:cubicBezTo>
                      <a:cubicBezTo>
                        <a:pt x="28930" y="30922"/>
                        <a:pt x="29757" y="29737"/>
                        <a:pt x="30286" y="28373"/>
                      </a:cubicBezTo>
                      <a:cubicBezTo>
                        <a:pt x="30815" y="27009"/>
                        <a:pt x="31079" y="25525"/>
                        <a:pt x="31079" y="23922"/>
                      </a:cubicBezTo>
                      <a:close/>
                      <a:moveTo>
                        <a:pt x="92234" y="45460"/>
                      </a:moveTo>
                      <a:cubicBezTo>
                        <a:pt x="92234" y="46790"/>
                        <a:pt x="91900" y="47737"/>
                        <a:pt x="91232" y="48299"/>
                      </a:cubicBezTo>
                      <a:cubicBezTo>
                        <a:pt x="90564" y="48862"/>
                        <a:pt x="89802" y="49144"/>
                        <a:pt x="88945" y="49144"/>
                      </a:cubicBezTo>
                      <a:lnTo>
                        <a:pt x="58622" y="49144"/>
                      </a:lnTo>
                      <a:cubicBezTo>
                        <a:pt x="58622" y="51701"/>
                        <a:pt x="58879" y="54004"/>
                        <a:pt x="59393" y="56050"/>
                      </a:cubicBezTo>
                      <a:cubicBezTo>
                        <a:pt x="59907" y="58096"/>
                        <a:pt x="60764" y="59853"/>
                        <a:pt x="61963" y="61319"/>
                      </a:cubicBezTo>
                      <a:cubicBezTo>
                        <a:pt x="63163" y="62786"/>
                        <a:pt x="64722" y="63911"/>
                        <a:pt x="66642" y="64696"/>
                      </a:cubicBezTo>
                      <a:cubicBezTo>
                        <a:pt x="68561" y="65480"/>
                        <a:pt x="70909" y="65873"/>
                        <a:pt x="73685" y="65873"/>
                      </a:cubicBezTo>
                      <a:cubicBezTo>
                        <a:pt x="75878" y="65873"/>
                        <a:pt x="77832" y="65694"/>
                        <a:pt x="79545" y="65335"/>
                      </a:cubicBezTo>
                      <a:cubicBezTo>
                        <a:pt x="81259" y="64977"/>
                        <a:pt x="82741" y="64577"/>
                        <a:pt x="83992" y="64133"/>
                      </a:cubicBezTo>
                      <a:cubicBezTo>
                        <a:pt x="85243" y="63690"/>
                        <a:pt x="86271" y="63289"/>
                        <a:pt x="87077" y="62931"/>
                      </a:cubicBezTo>
                      <a:cubicBezTo>
                        <a:pt x="87883" y="62573"/>
                        <a:pt x="88491" y="62394"/>
                        <a:pt x="88903" y="62394"/>
                      </a:cubicBezTo>
                      <a:cubicBezTo>
                        <a:pt x="89142" y="62394"/>
                        <a:pt x="89356" y="62453"/>
                        <a:pt x="89545" y="62573"/>
                      </a:cubicBezTo>
                      <a:cubicBezTo>
                        <a:pt x="89733" y="62692"/>
                        <a:pt x="89878" y="62871"/>
                        <a:pt x="89981" y="63110"/>
                      </a:cubicBezTo>
                      <a:cubicBezTo>
                        <a:pt x="90084" y="63349"/>
                        <a:pt x="90161" y="63681"/>
                        <a:pt x="90212" y="64108"/>
                      </a:cubicBezTo>
                      <a:cubicBezTo>
                        <a:pt x="90264" y="64534"/>
                        <a:pt x="90289" y="65054"/>
                        <a:pt x="90289" y="65668"/>
                      </a:cubicBezTo>
                      <a:cubicBezTo>
                        <a:pt x="90289" y="66111"/>
                        <a:pt x="90273" y="66495"/>
                        <a:pt x="90239" y="66819"/>
                      </a:cubicBezTo>
                      <a:cubicBezTo>
                        <a:pt x="90205" y="67143"/>
                        <a:pt x="90162" y="67433"/>
                        <a:pt x="90110" y="67689"/>
                      </a:cubicBezTo>
                      <a:cubicBezTo>
                        <a:pt x="90060" y="67945"/>
                        <a:pt x="89974" y="68175"/>
                        <a:pt x="89855" y="68379"/>
                      </a:cubicBezTo>
                      <a:cubicBezTo>
                        <a:pt x="89736" y="68584"/>
                        <a:pt x="89582" y="68780"/>
                        <a:pt x="89394" y="68968"/>
                      </a:cubicBezTo>
                      <a:cubicBezTo>
                        <a:pt x="89207" y="69155"/>
                        <a:pt x="88653" y="69462"/>
                        <a:pt x="87732" y="69889"/>
                      </a:cubicBezTo>
                      <a:cubicBezTo>
                        <a:pt x="86811" y="70315"/>
                        <a:pt x="85617" y="70733"/>
                        <a:pt x="84151" y="71142"/>
                      </a:cubicBezTo>
                      <a:cubicBezTo>
                        <a:pt x="82684" y="71551"/>
                        <a:pt x="80987" y="71918"/>
                        <a:pt x="79060" y="72242"/>
                      </a:cubicBezTo>
                      <a:cubicBezTo>
                        <a:pt x="77133" y="72566"/>
                        <a:pt x="75078" y="72728"/>
                        <a:pt x="72896" y="72728"/>
                      </a:cubicBezTo>
                      <a:cubicBezTo>
                        <a:pt x="69110" y="72728"/>
                        <a:pt x="65793" y="72199"/>
                        <a:pt x="62945" y="71142"/>
                      </a:cubicBezTo>
                      <a:cubicBezTo>
                        <a:pt x="60097" y="70085"/>
                        <a:pt x="57701" y="68516"/>
                        <a:pt x="55757" y="66435"/>
                      </a:cubicBezTo>
                      <a:cubicBezTo>
                        <a:pt x="53813" y="64355"/>
                        <a:pt x="52346" y="61746"/>
                        <a:pt x="51357" y="58608"/>
                      </a:cubicBezTo>
                      <a:cubicBezTo>
                        <a:pt x="50368" y="55470"/>
                        <a:pt x="49874" y="51821"/>
                        <a:pt x="49874" y="47660"/>
                      </a:cubicBezTo>
                      <a:cubicBezTo>
                        <a:pt x="49874" y="43704"/>
                        <a:pt x="50385" y="40148"/>
                        <a:pt x="51409" y="36993"/>
                      </a:cubicBezTo>
                      <a:cubicBezTo>
                        <a:pt x="52432" y="33838"/>
                        <a:pt x="53907" y="31161"/>
                        <a:pt x="55834" y="28961"/>
                      </a:cubicBezTo>
                      <a:cubicBezTo>
                        <a:pt x="57761" y="26761"/>
                        <a:pt x="60089" y="25073"/>
                        <a:pt x="62817" y="23896"/>
                      </a:cubicBezTo>
                      <a:cubicBezTo>
                        <a:pt x="65546" y="22720"/>
                        <a:pt x="68598" y="22131"/>
                        <a:pt x="71975" y="22131"/>
                      </a:cubicBezTo>
                      <a:cubicBezTo>
                        <a:pt x="75590" y="22131"/>
                        <a:pt x="78668" y="22711"/>
                        <a:pt x="81209" y="23871"/>
                      </a:cubicBezTo>
                      <a:cubicBezTo>
                        <a:pt x="83750" y="25030"/>
                        <a:pt x="85839" y="26591"/>
                        <a:pt x="87476" y="28552"/>
                      </a:cubicBezTo>
                      <a:cubicBezTo>
                        <a:pt x="89113" y="30513"/>
                        <a:pt x="90315" y="32815"/>
                        <a:pt x="91083" y="35458"/>
                      </a:cubicBezTo>
                      <a:cubicBezTo>
                        <a:pt x="91851" y="38102"/>
                        <a:pt x="92234" y="40924"/>
                        <a:pt x="92234" y="43925"/>
                      </a:cubicBezTo>
                      <a:close/>
                      <a:moveTo>
                        <a:pt x="83741" y="42953"/>
                      </a:moveTo>
                      <a:cubicBezTo>
                        <a:pt x="83844" y="38519"/>
                        <a:pt x="82857" y="35041"/>
                        <a:pt x="80781" y="32517"/>
                      </a:cubicBezTo>
                      <a:cubicBezTo>
                        <a:pt x="78706" y="29993"/>
                        <a:pt x="75626" y="28731"/>
                        <a:pt x="71542" y="28731"/>
                      </a:cubicBezTo>
                      <a:cubicBezTo>
                        <a:pt x="69449" y="28731"/>
                        <a:pt x="67613" y="29123"/>
                        <a:pt x="66035" y="29908"/>
                      </a:cubicBezTo>
                      <a:cubicBezTo>
                        <a:pt x="64456" y="30692"/>
                        <a:pt x="63135" y="31732"/>
                        <a:pt x="62071" y="33028"/>
                      </a:cubicBezTo>
                      <a:cubicBezTo>
                        <a:pt x="61007" y="34324"/>
                        <a:pt x="60183" y="35834"/>
                        <a:pt x="59600" y="37556"/>
                      </a:cubicBezTo>
                      <a:cubicBezTo>
                        <a:pt x="59017" y="39278"/>
                        <a:pt x="58691" y="41077"/>
                        <a:pt x="58622" y="42953"/>
                      </a:cubicBezTo>
                      <a:close/>
                      <a:moveTo>
                        <a:pt x="141777" y="24331"/>
                      </a:moveTo>
                      <a:cubicBezTo>
                        <a:pt x="141777" y="24468"/>
                        <a:pt x="141768" y="24613"/>
                        <a:pt x="141751" y="24766"/>
                      </a:cubicBezTo>
                      <a:cubicBezTo>
                        <a:pt x="141734" y="24920"/>
                        <a:pt x="141708" y="25082"/>
                        <a:pt x="141675" y="25252"/>
                      </a:cubicBezTo>
                      <a:cubicBezTo>
                        <a:pt x="141641" y="25423"/>
                        <a:pt x="141598" y="25610"/>
                        <a:pt x="141546" y="25815"/>
                      </a:cubicBezTo>
                      <a:cubicBezTo>
                        <a:pt x="141496" y="26020"/>
                        <a:pt x="141436" y="26241"/>
                        <a:pt x="141367" y="26480"/>
                      </a:cubicBezTo>
                      <a:lnTo>
                        <a:pt x="125662" y="70221"/>
                      </a:lnTo>
                      <a:cubicBezTo>
                        <a:pt x="125525" y="70596"/>
                        <a:pt x="125346" y="70903"/>
                        <a:pt x="125124" y="71142"/>
                      </a:cubicBezTo>
                      <a:cubicBezTo>
                        <a:pt x="124902" y="71381"/>
                        <a:pt x="124570" y="71568"/>
                        <a:pt x="124127" y="71705"/>
                      </a:cubicBezTo>
                      <a:cubicBezTo>
                        <a:pt x="123683" y="71841"/>
                        <a:pt x="123121" y="71935"/>
                        <a:pt x="122438" y="71986"/>
                      </a:cubicBezTo>
                      <a:cubicBezTo>
                        <a:pt x="121756" y="72037"/>
                        <a:pt x="120904" y="72063"/>
                        <a:pt x="119881" y="72063"/>
                      </a:cubicBezTo>
                      <a:cubicBezTo>
                        <a:pt x="118858" y="72063"/>
                        <a:pt x="118004" y="72029"/>
                        <a:pt x="117322" y="71961"/>
                      </a:cubicBezTo>
                      <a:cubicBezTo>
                        <a:pt x="116640" y="71892"/>
                        <a:pt x="116086" y="71790"/>
                        <a:pt x="115660" y="71654"/>
                      </a:cubicBezTo>
                      <a:cubicBezTo>
                        <a:pt x="115234" y="71517"/>
                        <a:pt x="114901" y="71330"/>
                        <a:pt x="114662" y="71091"/>
                      </a:cubicBezTo>
                      <a:cubicBezTo>
                        <a:pt x="114424" y="70852"/>
                        <a:pt x="114236" y="70562"/>
                        <a:pt x="114100" y="70221"/>
                      </a:cubicBezTo>
                      <a:lnTo>
                        <a:pt x="98445" y="26480"/>
                      </a:lnTo>
                      <a:cubicBezTo>
                        <a:pt x="98309" y="26071"/>
                        <a:pt x="98197" y="25713"/>
                        <a:pt x="98112" y="25406"/>
                      </a:cubicBezTo>
                      <a:cubicBezTo>
                        <a:pt x="98027" y="25099"/>
                        <a:pt x="97976" y="24868"/>
                        <a:pt x="97959" y="24715"/>
                      </a:cubicBezTo>
                      <a:cubicBezTo>
                        <a:pt x="97942" y="24562"/>
                        <a:pt x="97933" y="24434"/>
                        <a:pt x="97933" y="24331"/>
                      </a:cubicBezTo>
                      <a:cubicBezTo>
                        <a:pt x="97933" y="24058"/>
                        <a:pt x="98001" y="23820"/>
                        <a:pt x="98138" y="23615"/>
                      </a:cubicBezTo>
                      <a:cubicBezTo>
                        <a:pt x="98274" y="23410"/>
                        <a:pt x="98505" y="23248"/>
                        <a:pt x="98829" y="23129"/>
                      </a:cubicBezTo>
                      <a:cubicBezTo>
                        <a:pt x="99152" y="23010"/>
                        <a:pt x="99579" y="22933"/>
                        <a:pt x="100108" y="22899"/>
                      </a:cubicBezTo>
                      <a:cubicBezTo>
                        <a:pt x="100636" y="22865"/>
                        <a:pt x="101293" y="22848"/>
                        <a:pt x="102077" y="22848"/>
                      </a:cubicBezTo>
                      <a:cubicBezTo>
                        <a:pt x="103066" y="22848"/>
                        <a:pt x="103859" y="22873"/>
                        <a:pt x="104456" y="22924"/>
                      </a:cubicBezTo>
                      <a:cubicBezTo>
                        <a:pt x="105053" y="22976"/>
                        <a:pt x="105513" y="23069"/>
                        <a:pt x="105837" y="23206"/>
                      </a:cubicBezTo>
                      <a:cubicBezTo>
                        <a:pt x="106161" y="23342"/>
                        <a:pt x="106400" y="23513"/>
                        <a:pt x="106553" y="23717"/>
                      </a:cubicBezTo>
                      <a:cubicBezTo>
                        <a:pt x="106707" y="23922"/>
                        <a:pt x="106852" y="24178"/>
                        <a:pt x="106989" y="24485"/>
                      </a:cubicBezTo>
                      <a:lnTo>
                        <a:pt x="119983" y="62445"/>
                      </a:lnTo>
                      <a:lnTo>
                        <a:pt x="120188" y="63059"/>
                      </a:lnTo>
                      <a:lnTo>
                        <a:pt x="120341" y="62445"/>
                      </a:lnTo>
                      <a:lnTo>
                        <a:pt x="133182" y="24485"/>
                      </a:lnTo>
                      <a:cubicBezTo>
                        <a:pt x="133250" y="24178"/>
                        <a:pt x="133370" y="23922"/>
                        <a:pt x="133541" y="23717"/>
                      </a:cubicBezTo>
                      <a:cubicBezTo>
                        <a:pt x="133711" y="23513"/>
                        <a:pt x="133958" y="23342"/>
                        <a:pt x="134282" y="23206"/>
                      </a:cubicBezTo>
                      <a:cubicBezTo>
                        <a:pt x="134606" y="23069"/>
                        <a:pt x="135049" y="22976"/>
                        <a:pt x="135612" y="22924"/>
                      </a:cubicBezTo>
                      <a:cubicBezTo>
                        <a:pt x="136175" y="22873"/>
                        <a:pt x="136917" y="22848"/>
                        <a:pt x="137837" y="22848"/>
                      </a:cubicBezTo>
                      <a:cubicBezTo>
                        <a:pt x="138622" y="22848"/>
                        <a:pt x="139270" y="22865"/>
                        <a:pt x="139781" y="22899"/>
                      </a:cubicBezTo>
                      <a:cubicBezTo>
                        <a:pt x="140294" y="22933"/>
                        <a:pt x="140694" y="23018"/>
                        <a:pt x="140984" y="23155"/>
                      </a:cubicBezTo>
                      <a:cubicBezTo>
                        <a:pt x="141274" y="23291"/>
                        <a:pt x="141479" y="23453"/>
                        <a:pt x="141598" y="23641"/>
                      </a:cubicBezTo>
                      <a:cubicBezTo>
                        <a:pt x="141717" y="23828"/>
                        <a:pt x="141777" y="24058"/>
                        <a:pt x="141777" y="24331"/>
                      </a:cubicBezTo>
                      <a:close/>
                      <a:moveTo>
                        <a:pt x="159095" y="70477"/>
                      </a:moveTo>
                      <a:cubicBezTo>
                        <a:pt x="159095" y="70750"/>
                        <a:pt x="159027" y="70980"/>
                        <a:pt x="158890" y="71168"/>
                      </a:cubicBezTo>
                      <a:cubicBezTo>
                        <a:pt x="158754" y="71355"/>
                        <a:pt x="158532" y="71517"/>
                        <a:pt x="158226" y="71654"/>
                      </a:cubicBezTo>
                      <a:cubicBezTo>
                        <a:pt x="157919" y="71790"/>
                        <a:pt x="157492" y="71892"/>
                        <a:pt x="156946" y="71961"/>
                      </a:cubicBezTo>
                      <a:cubicBezTo>
                        <a:pt x="156401" y="72029"/>
                        <a:pt x="155701" y="72063"/>
                        <a:pt x="154849" y="72063"/>
                      </a:cubicBezTo>
                      <a:cubicBezTo>
                        <a:pt x="154031" y="72063"/>
                        <a:pt x="153349" y="72029"/>
                        <a:pt x="152803" y="71961"/>
                      </a:cubicBezTo>
                      <a:cubicBezTo>
                        <a:pt x="152257" y="71892"/>
                        <a:pt x="151822" y="71790"/>
                        <a:pt x="151498" y="71654"/>
                      </a:cubicBezTo>
                      <a:cubicBezTo>
                        <a:pt x="151174" y="71517"/>
                        <a:pt x="150952" y="71355"/>
                        <a:pt x="150833" y="71168"/>
                      </a:cubicBezTo>
                      <a:cubicBezTo>
                        <a:pt x="150713" y="70980"/>
                        <a:pt x="150654" y="70750"/>
                        <a:pt x="150654" y="70477"/>
                      </a:cubicBezTo>
                      <a:lnTo>
                        <a:pt x="150654" y="24434"/>
                      </a:lnTo>
                      <a:cubicBezTo>
                        <a:pt x="150654" y="24195"/>
                        <a:pt x="150713" y="23973"/>
                        <a:pt x="150833" y="23769"/>
                      </a:cubicBezTo>
                      <a:cubicBezTo>
                        <a:pt x="150952" y="23564"/>
                        <a:pt x="151174" y="23393"/>
                        <a:pt x="151498" y="23257"/>
                      </a:cubicBezTo>
                      <a:cubicBezTo>
                        <a:pt x="151822" y="23121"/>
                        <a:pt x="152257" y="23018"/>
                        <a:pt x="152803" y="22950"/>
                      </a:cubicBezTo>
                      <a:cubicBezTo>
                        <a:pt x="153349" y="22882"/>
                        <a:pt x="154031" y="22848"/>
                        <a:pt x="154849" y="22848"/>
                      </a:cubicBezTo>
                      <a:cubicBezTo>
                        <a:pt x="155701" y="22848"/>
                        <a:pt x="156401" y="22882"/>
                        <a:pt x="156946" y="22950"/>
                      </a:cubicBezTo>
                      <a:cubicBezTo>
                        <a:pt x="157492" y="23018"/>
                        <a:pt x="157919" y="23121"/>
                        <a:pt x="158226" y="23257"/>
                      </a:cubicBezTo>
                      <a:cubicBezTo>
                        <a:pt x="158532" y="23393"/>
                        <a:pt x="158754" y="23564"/>
                        <a:pt x="158890" y="23769"/>
                      </a:cubicBezTo>
                      <a:cubicBezTo>
                        <a:pt x="159027" y="23973"/>
                        <a:pt x="159095" y="24195"/>
                        <a:pt x="159095" y="24434"/>
                      </a:cubicBezTo>
                      <a:close/>
                      <a:moveTo>
                        <a:pt x="160068" y="8881"/>
                      </a:moveTo>
                      <a:cubicBezTo>
                        <a:pt x="160068" y="10859"/>
                        <a:pt x="159692" y="12207"/>
                        <a:pt x="158942" y="12923"/>
                      </a:cubicBezTo>
                      <a:cubicBezTo>
                        <a:pt x="158191" y="13639"/>
                        <a:pt x="156810" y="13997"/>
                        <a:pt x="154798" y="13997"/>
                      </a:cubicBezTo>
                      <a:cubicBezTo>
                        <a:pt x="152820" y="13997"/>
                        <a:pt x="151464" y="13648"/>
                        <a:pt x="150730" y="12948"/>
                      </a:cubicBezTo>
                      <a:cubicBezTo>
                        <a:pt x="149997" y="12249"/>
                        <a:pt x="149631" y="10928"/>
                        <a:pt x="149631" y="8984"/>
                      </a:cubicBezTo>
                      <a:cubicBezTo>
                        <a:pt x="149631" y="7005"/>
                        <a:pt x="150006" y="5658"/>
                        <a:pt x="150756" y="4942"/>
                      </a:cubicBezTo>
                      <a:cubicBezTo>
                        <a:pt x="151507" y="4226"/>
                        <a:pt x="152888" y="3868"/>
                        <a:pt x="154900" y="3868"/>
                      </a:cubicBezTo>
                      <a:cubicBezTo>
                        <a:pt x="156879" y="3868"/>
                        <a:pt x="158234" y="4217"/>
                        <a:pt x="158968" y="4916"/>
                      </a:cubicBezTo>
                      <a:cubicBezTo>
                        <a:pt x="159701" y="5616"/>
                        <a:pt x="160068" y="6937"/>
                        <a:pt x="160068" y="8881"/>
                      </a:cubicBezTo>
                      <a:close/>
                      <a:moveTo>
                        <a:pt x="213757" y="45460"/>
                      </a:moveTo>
                      <a:cubicBezTo>
                        <a:pt x="213757" y="46790"/>
                        <a:pt x="213423" y="47737"/>
                        <a:pt x="212755" y="48299"/>
                      </a:cubicBezTo>
                      <a:cubicBezTo>
                        <a:pt x="212087" y="48862"/>
                        <a:pt x="211325" y="49144"/>
                        <a:pt x="210467" y="49144"/>
                      </a:cubicBezTo>
                      <a:lnTo>
                        <a:pt x="180145" y="49144"/>
                      </a:lnTo>
                      <a:cubicBezTo>
                        <a:pt x="180145" y="51701"/>
                        <a:pt x="180403" y="54004"/>
                        <a:pt x="180916" y="56050"/>
                      </a:cubicBezTo>
                      <a:cubicBezTo>
                        <a:pt x="181430" y="58096"/>
                        <a:pt x="182287" y="59853"/>
                        <a:pt x="183487" y="61319"/>
                      </a:cubicBezTo>
                      <a:cubicBezTo>
                        <a:pt x="184686" y="62786"/>
                        <a:pt x="186245" y="63911"/>
                        <a:pt x="188165" y="64696"/>
                      </a:cubicBezTo>
                      <a:cubicBezTo>
                        <a:pt x="190084" y="65480"/>
                        <a:pt x="192432" y="65873"/>
                        <a:pt x="195207" y="65873"/>
                      </a:cubicBezTo>
                      <a:cubicBezTo>
                        <a:pt x="197401" y="65873"/>
                        <a:pt x="199355" y="65694"/>
                        <a:pt x="201068" y="65335"/>
                      </a:cubicBezTo>
                      <a:cubicBezTo>
                        <a:pt x="202782" y="64977"/>
                        <a:pt x="204264" y="64577"/>
                        <a:pt x="205515" y="64133"/>
                      </a:cubicBezTo>
                      <a:cubicBezTo>
                        <a:pt x="206766" y="63690"/>
                        <a:pt x="207795" y="63289"/>
                        <a:pt x="208600" y="62931"/>
                      </a:cubicBezTo>
                      <a:cubicBezTo>
                        <a:pt x="209405" y="62573"/>
                        <a:pt x="210014" y="62394"/>
                        <a:pt x="210425" y="62394"/>
                      </a:cubicBezTo>
                      <a:cubicBezTo>
                        <a:pt x="210665" y="62394"/>
                        <a:pt x="210879" y="62453"/>
                        <a:pt x="211067" y="62573"/>
                      </a:cubicBezTo>
                      <a:cubicBezTo>
                        <a:pt x="211256" y="62692"/>
                        <a:pt x="211402" y="62871"/>
                        <a:pt x="211505" y="63110"/>
                      </a:cubicBezTo>
                      <a:cubicBezTo>
                        <a:pt x="211608" y="63349"/>
                        <a:pt x="211685" y="63681"/>
                        <a:pt x="211736" y="64108"/>
                      </a:cubicBezTo>
                      <a:cubicBezTo>
                        <a:pt x="211788" y="64534"/>
                        <a:pt x="211813" y="65054"/>
                        <a:pt x="211813" y="65668"/>
                      </a:cubicBezTo>
                      <a:cubicBezTo>
                        <a:pt x="211813" y="66111"/>
                        <a:pt x="211796" y="66495"/>
                        <a:pt x="211762" y="66819"/>
                      </a:cubicBezTo>
                      <a:cubicBezTo>
                        <a:pt x="211728" y="67143"/>
                        <a:pt x="211685" y="67433"/>
                        <a:pt x="211634" y="67689"/>
                      </a:cubicBezTo>
                      <a:cubicBezTo>
                        <a:pt x="211583" y="67945"/>
                        <a:pt x="211498" y="68175"/>
                        <a:pt x="211378" y="68379"/>
                      </a:cubicBezTo>
                      <a:cubicBezTo>
                        <a:pt x="211259" y="68584"/>
                        <a:pt x="211106" y="68780"/>
                        <a:pt x="210918" y="68968"/>
                      </a:cubicBezTo>
                      <a:cubicBezTo>
                        <a:pt x="210730" y="69155"/>
                        <a:pt x="210176" y="69462"/>
                        <a:pt x="209255" y="69889"/>
                      </a:cubicBezTo>
                      <a:cubicBezTo>
                        <a:pt x="208334" y="70315"/>
                        <a:pt x="207140" y="70733"/>
                        <a:pt x="205673" y="71142"/>
                      </a:cubicBezTo>
                      <a:cubicBezTo>
                        <a:pt x="204208" y="71551"/>
                        <a:pt x="202510" y="71918"/>
                        <a:pt x="200583" y="72242"/>
                      </a:cubicBezTo>
                      <a:cubicBezTo>
                        <a:pt x="198656" y="72566"/>
                        <a:pt x="196602" y="72728"/>
                        <a:pt x="194419" y="72728"/>
                      </a:cubicBezTo>
                      <a:cubicBezTo>
                        <a:pt x="190633" y="72728"/>
                        <a:pt x="187316" y="72199"/>
                        <a:pt x="184468" y="71142"/>
                      </a:cubicBezTo>
                      <a:cubicBezTo>
                        <a:pt x="181620" y="70085"/>
                        <a:pt x="179224" y="68516"/>
                        <a:pt x="177280" y="66435"/>
                      </a:cubicBezTo>
                      <a:cubicBezTo>
                        <a:pt x="175336" y="64355"/>
                        <a:pt x="173869" y="61746"/>
                        <a:pt x="172881" y="58608"/>
                      </a:cubicBezTo>
                      <a:cubicBezTo>
                        <a:pt x="171891" y="55470"/>
                        <a:pt x="171397" y="51821"/>
                        <a:pt x="171397" y="47660"/>
                      </a:cubicBezTo>
                      <a:cubicBezTo>
                        <a:pt x="171397" y="43704"/>
                        <a:pt x="171908" y="40148"/>
                        <a:pt x="172931" y="36993"/>
                      </a:cubicBezTo>
                      <a:cubicBezTo>
                        <a:pt x="173955" y="33838"/>
                        <a:pt x="175430" y="31161"/>
                        <a:pt x="177357" y="28961"/>
                      </a:cubicBezTo>
                      <a:cubicBezTo>
                        <a:pt x="179284" y="26761"/>
                        <a:pt x="181611" y="25073"/>
                        <a:pt x="184340" y="23896"/>
                      </a:cubicBezTo>
                      <a:cubicBezTo>
                        <a:pt x="187069" y="22720"/>
                        <a:pt x="190121" y="22131"/>
                        <a:pt x="193498" y="22131"/>
                      </a:cubicBezTo>
                      <a:cubicBezTo>
                        <a:pt x="197113" y="22131"/>
                        <a:pt x="200191" y="22711"/>
                        <a:pt x="202732" y="23871"/>
                      </a:cubicBezTo>
                      <a:cubicBezTo>
                        <a:pt x="205273" y="25030"/>
                        <a:pt x="207362" y="26591"/>
                        <a:pt x="209000" y="28552"/>
                      </a:cubicBezTo>
                      <a:cubicBezTo>
                        <a:pt x="210636" y="30513"/>
                        <a:pt x="211839" y="32815"/>
                        <a:pt x="212606" y="35458"/>
                      </a:cubicBezTo>
                      <a:cubicBezTo>
                        <a:pt x="213373" y="38102"/>
                        <a:pt x="213757" y="40924"/>
                        <a:pt x="213757" y="43925"/>
                      </a:cubicBezTo>
                      <a:close/>
                      <a:moveTo>
                        <a:pt x="205265" y="42953"/>
                      </a:moveTo>
                      <a:cubicBezTo>
                        <a:pt x="205367" y="38519"/>
                        <a:pt x="204380" y="35041"/>
                        <a:pt x="202304" y="32517"/>
                      </a:cubicBezTo>
                      <a:cubicBezTo>
                        <a:pt x="200229" y="29993"/>
                        <a:pt x="197150" y="28731"/>
                        <a:pt x="193065" y="28731"/>
                      </a:cubicBezTo>
                      <a:cubicBezTo>
                        <a:pt x="190973" y="28731"/>
                        <a:pt x="189136" y="29123"/>
                        <a:pt x="187558" y="29908"/>
                      </a:cubicBezTo>
                      <a:cubicBezTo>
                        <a:pt x="185980" y="30692"/>
                        <a:pt x="184658" y="31732"/>
                        <a:pt x="183594" y="33028"/>
                      </a:cubicBezTo>
                      <a:cubicBezTo>
                        <a:pt x="182531" y="34324"/>
                        <a:pt x="181707" y="35834"/>
                        <a:pt x="181124" y="37556"/>
                      </a:cubicBezTo>
                      <a:cubicBezTo>
                        <a:pt x="180540" y="39278"/>
                        <a:pt x="180214" y="41077"/>
                        <a:pt x="180145" y="42953"/>
                      </a:cubicBezTo>
                      <a:close/>
                      <a:moveTo>
                        <a:pt x="289954" y="24331"/>
                      </a:moveTo>
                      <a:cubicBezTo>
                        <a:pt x="289954" y="24570"/>
                        <a:pt x="289920" y="24860"/>
                        <a:pt x="289852" y="25201"/>
                      </a:cubicBezTo>
                      <a:cubicBezTo>
                        <a:pt x="289784" y="25542"/>
                        <a:pt x="289664" y="25968"/>
                        <a:pt x="289493" y="26480"/>
                      </a:cubicBezTo>
                      <a:lnTo>
                        <a:pt x="275937" y="70221"/>
                      </a:lnTo>
                      <a:cubicBezTo>
                        <a:pt x="275835" y="70596"/>
                        <a:pt x="275673" y="70903"/>
                        <a:pt x="275451" y="71142"/>
                      </a:cubicBezTo>
                      <a:cubicBezTo>
                        <a:pt x="275229" y="71381"/>
                        <a:pt x="274922" y="71568"/>
                        <a:pt x="274530" y="71705"/>
                      </a:cubicBezTo>
                      <a:cubicBezTo>
                        <a:pt x="274137" y="71841"/>
                        <a:pt x="273600" y="71935"/>
                        <a:pt x="272918" y="71986"/>
                      </a:cubicBezTo>
                      <a:cubicBezTo>
                        <a:pt x="272236" y="72037"/>
                        <a:pt x="271384" y="72063"/>
                        <a:pt x="270361" y="72063"/>
                      </a:cubicBezTo>
                      <a:cubicBezTo>
                        <a:pt x="269303" y="72063"/>
                        <a:pt x="268417" y="72029"/>
                        <a:pt x="267700" y="71961"/>
                      </a:cubicBezTo>
                      <a:cubicBezTo>
                        <a:pt x="266984" y="71892"/>
                        <a:pt x="266412" y="71790"/>
                        <a:pt x="265986" y="71654"/>
                      </a:cubicBezTo>
                      <a:cubicBezTo>
                        <a:pt x="265560" y="71517"/>
                        <a:pt x="265244" y="71330"/>
                        <a:pt x="265040" y="71091"/>
                      </a:cubicBezTo>
                      <a:cubicBezTo>
                        <a:pt x="264835" y="70852"/>
                        <a:pt x="264682" y="70562"/>
                        <a:pt x="264579" y="70221"/>
                      </a:cubicBezTo>
                      <a:lnTo>
                        <a:pt x="254910" y="36814"/>
                      </a:lnTo>
                      <a:lnTo>
                        <a:pt x="254807" y="36354"/>
                      </a:lnTo>
                      <a:lnTo>
                        <a:pt x="254705" y="36814"/>
                      </a:lnTo>
                      <a:lnTo>
                        <a:pt x="245753" y="70221"/>
                      </a:lnTo>
                      <a:cubicBezTo>
                        <a:pt x="245650" y="70596"/>
                        <a:pt x="245488" y="70903"/>
                        <a:pt x="245266" y="71142"/>
                      </a:cubicBezTo>
                      <a:cubicBezTo>
                        <a:pt x="245045" y="71381"/>
                        <a:pt x="244712" y="71568"/>
                        <a:pt x="244269" y="71705"/>
                      </a:cubicBezTo>
                      <a:cubicBezTo>
                        <a:pt x="243825" y="71841"/>
                        <a:pt x="243254" y="71935"/>
                        <a:pt x="242555" y="71986"/>
                      </a:cubicBezTo>
                      <a:cubicBezTo>
                        <a:pt x="241856" y="72037"/>
                        <a:pt x="240994" y="72063"/>
                        <a:pt x="239971" y="72063"/>
                      </a:cubicBezTo>
                      <a:cubicBezTo>
                        <a:pt x="238914" y="72063"/>
                        <a:pt x="238053" y="72029"/>
                        <a:pt x="237388" y="71961"/>
                      </a:cubicBezTo>
                      <a:cubicBezTo>
                        <a:pt x="236723" y="71892"/>
                        <a:pt x="236177" y="71790"/>
                        <a:pt x="235751" y="71654"/>
                      </a:cubicBezTo>
                      <a:cubicBezTo>
                        <a:pt x="235325" y="71517"/>
                        <a:pt x="235009" y="71330"/>
                        <a:pt x="234804" y="71091"/>
                      </a:cubicBezTo>
                      <a:cubicBezTo>
                        <a:pt x="234600" y="70852"/>
                        <a:pt x="234446" y="70562"/>
                        <a:pt x="234344" y="70221"/>
                      </a:cubicBezTo>
                      <a:lnTo>
                        <a:pt x="220889" y="26480"/>
                      </a:lnTo>
                      <a:cubicBezTo>
                        <a:pt x="220718" y="25968"/>
                        <a:pt x="220599" y="25542"/>
                        <a:pt x="220531" y="25201"/>
                      </a:cubicBezTo>
                      <a:cubicBezTo>
                        <a:pt x="220462" y="24860"/>
                        <a:pt x="220429" y="24570"/>
                        <a:pt x="220429" y="24331"/>
                      </a:cubicBezTo>
                      <a:cubicBezTo>
                        <a:pt x="220429" y="24024"/>
                        <a:pt x="220496" y="23777"/>
                        <a:pt x="220633" y="23590"/>
                      </a:cubicBezTo>
                      <a:cubicBezTo>
                        <a:pt x="220770" y="23402"/>
                        <a:pt x="220999" y="23248"/>
                        <a:pt x="221324" y="23129"/>
                      </a:cubicBezTo>
                      <a:cubicBezTo>
                        <a:pt x="221648" y="23010"/>
                        <a:pt x="222082" y="22933"/>
                        <a:pt x="222628" y="22899"/>
                      </a:cubicBezTo>
                      <a:cubicBezTo>
                        <a:pt x="223174" y="22865"/>
                        <a:pt x="223839" y="22848"/>
                        <a:pt x="224623" y="22848"/>
                      </a:cubicBezTo>
                      <a:cubicBezTo>
                        <a:pt x="225579" y="22848"/>
                        <a:pt x="226346" y="22873"/>
                        <a:pt x="226926" y="22924"/>
                      </a:cubicBezTo>
                      <a:cubicBezTo>
                        <a:pt x="227506" y="22976"/>
                        <a:pt x="227949" y="23061"/>
                        <a:pt x="228255" y="23180"/>
                      </a:cubicBezTo>
                      <a:cubicBezTo>
                        <a:pt x="228563" y="23300"/>
                        <a:pt x="228784" y="23470"/>
                        <a:pt x="228921" y="23692"/>
                      </a:cubicBezTo>
                      <a:cubicBezTo>
                        <a:pt x="229057" y="23913"/>
                        <a:pt x="229176" y="24178"/>
                        <a:pt x="229279" y="24485"/>
                      </a:cubicBezTo>
                      <a:lnTo>
                        <a:pt x="240381" y="62445"/>
                      </a:lnTo>
                      <a:lnTo>
                        <a:pt x="240483" y="62905"/>
                      </a:lnTo>
                      <a:lnTo>
                        <a:pt x="240585" y="62445"/>
                      </a:lnTo>
                      <a:lnTo>
                        <a:pt x="250766" y="24485"/>
                      </a:lnTo>
                      <a:cubicBezTo>
                        <a:pt x="250834" y="24178"/>
                        <a:pt x="250945" y="23913"/>
                        <a:pt x="251098" y="23692"/>
                      </a:cubicBezTo>
                      <a:cubicBezTo>
                        <a:pt x="251252" y="23470"/>
                        <a:pt x="251482" y="23300"/>
                        <a:pt x="251789" y="23180"/>
                      </a:cubicBezTo>
                      <a:cubicBezTo>
                        <a:pt x="252096" y="23061"/>
                        <a:pt x="252514" y="22976"/>
                        <a:pt x="253042" y="22924"/>
                      </a:cubicBezTo>
                      <a:cubicBezTo>
                        <a:pt x="253571" y="22873"/>
                        <a:pt x="254262" y="22848"/>
                        <a:pt x="255115" y="22848"/>
                      </a:cubicBezTo>
                      <a:cubicBezTo>
                        <a:pt x="255933" y="22848"/>
                        <a:pt x="256606" y="22873"/>
                        <a:pt x="257135" y="22924"/>
                      </a:cubicBezTo>
                      <a:cubicBezTo>
                        <a:pt x="257664" y="22976"/>
                        <a:pt x="258082" y="23061"/>
                        <a:pt x="258389" y="23180"/>
                      </a:cubicBezTo>
                      <a:cubicBezTo>
                        <a:pt x="258695" y="23300"/>
                        <a:pt x="258917" y="23462"/>
                        <a:pt x="259053" y="23666"/>
                      </a:cubicBezTo>
                      <a:cubicBezTo>
                        <a:pt x="259191" y="23871"/>
                        <a:pt x="259293" y="24110"/>
                        <a:pt x="259361" y="24382"/>
                      </a:cubicBezTo>
                      <a:lnTo>
                        <a:pt x="270361" y="62445"/>
                      </a:lnTo>
                      <a:lnTo>
                        <a:pt x="270462" y="62905"/>
                      </a:lnTo>
                      <a:lnTo>
                        <a:pt x="270514" y="62445"/>
                      </a:lnTo>
                      <a:lnTo>
                        <a:pt x="281462" y="24485"/>
                      </a:lnTo>
                      <a:cubicBezTo>
                        <a:pt x="281530" y="24178"/>
                        <a:pt x="281641" y="23913"/>
                        <a:pt x="281794" y="23692"/>
                      </a:cubicBezTo>
                      <a:cubicBezTo>
                        <a:pt x="281948" y="23470"/>
                        <a:pt x="282187" y="23300"/>
                        <a:pt x="282511" y="23180"/>
                      </a:cubicBezTo>
                      <a:cubicBezTo>
                        <a:pt x="282835" y="23061"/>
                        <a:pt x="283278" y="22976"/>
                        <a:pt x="283840" y="22924"/>
                      </a:cubicBezTo>
                      <a:cubicBezTo>
                        <a:pt x="284403" y="22873"/>
                        <a:pt x="285128" y="22848"/>
                        <a:pt x="286015" y="22848"/>
                      </a:cubicBezTo>
                      <a:cubicBezTo>
                        <a:pt x="286833" y="22848"/>
                        <a:pt x="287490" y="22865"/>
                        <a:pt x="287985" y="22899"/>
                      </a:cubicBezTo>
                      <a:cubicBezTo>
                        <a:pt x="288479" y="22933"/>
                        <a:pt x="288871" y="23018"/>
                        <a:pt x="289161" y="23155"/>
                      </a:cubicBezTo>
                      <a:cubicBezTo>
                        <a:pt x="289452" y="23291"/>
                        <a:pt x="289656" y="23445"/>
                        <a:pt x="289775" y="23615"/>
                      </a:cubicBezTo>
                      <a:cubicBezTo>
                        <a:pt x="289894" y="23786"/>
                        <a:pt x="289954" y="24024"/>
                        <a:pt x="289954" y="24331"/>
                      </a:cubicBezTo>
                      <a:close/>
                      <a:moveTo>
                        <a:pt x="346722" y="67100"/>
                      </a:moveTo>
                      <a:cubicBezTo>
                        <a:pt x="346722" y="68090"/>
                        <a:pt x="346653" y="68874"/>
                        <a:pt x="346517" y="69454"/>
                      </a:cubicBezTo>
                      <a:cubicBezTo>
                        <a:pt x="346381" y="70034"/>
                        <a:pt x="346176" y="70460"/>
                        <a:pt x="345902" y="70733"/>
                      </a:cubicBezTo>
                      <a:cubicBezTo>
                        <a:pt x="345630" y="71006"/>
                        <a:pt x="345220" y="71261"/>
                        <a:pt x="344675" y="71500"/>
                      </a:cubicBezTo>
                      <a:cubicBezTo>
                        <a:pt x="344129" y="71739"/>
                        <a:pt x="343507" y="71935"/>
                        <a:pt x="342808" y="72088"/>
                      </a:cubicBezTo>
                      <a:cubicBezTo>
                        <a:pt x="342109" y="72242"/>
                        <a:pt x="341367" y="72370"/>
                        <a:pt x="340583" y="72472"/>
                      </a:cubicBezTo>
                      <a:cubicBezTo>
                        <a:pt x="339798" y="72574"/>
                        <a:pt x="339013" y="72626"/>
                        <a:pt x="338229" y="72626"/>
                      </a:cubicBezTo>
                      <a:cubicBezTo>
                        <a:pt x="335841" y="72626"/>
                        <a:pt x="333795" y="72310"/>
                        <a:pt x="332090" y="71679"/>
                      </a:cubicBezTo>
                      <a:cubicBezTo>
                        <a:pt x="330384" y="71048"/>
                        <a:pt x="328986" y="70093"/>
                        <a:pt x="327894" y="68814"/>
                      </a:cubicBezTo>
                      <a:cubicBezTo>
                        <a:pt x="326803" y="67535"/>
                        <a:pt x="326010" y="65915"/>
                        <a:pt x="325516" y="63954"/>
                      </a:cubicBezTo>
                      <a:cubicBezTo>
                        <a:pt x="325021" y="61993"/>
                        <a:pt x="324774" y="59682"/>
                        <a:pt x="324774" y="57022"/>
                      </a:cubicBezTo>
                      <a:lnTo>
                        <a:pt x="324774" y="30112"/>
                      </a:lnTo>
                      <a:lnTo>
                        <a:pt x="318328" y="30112"/>
                      </a:lnTo>
                      <a:cubicBezTo>
                        <a:pt x="317816" y="30112"/>
                        <a:pt x="317406" y="29839"/>
                        <a:pt x="317100" y="29294"/>
                      </a:cubicBezTo>
                      <a:cubicBezTo>
                        <a:pt x="316793" y="28748"/>
                        <a:pt x="316640" y="27861"/>
                        <a:pt x="316640" y="26634"/>
                      </a:cubicBezTo>
                      <a:cubicBezTo>
                        <a:pt x="316640" y="25985"/>
                        <a:pt x="316683" y="25440"/>
                        <a:pt x="316767" y="24996"/>
                      </a:cubicBezTo>
                      <a:cubicBezTo>
                        <a:pt x="316853" y="24553"/>
                        <a:pt x="316964" y="24186"/>
                        <a:pt x="317100" y="23896"/>
                      </a:cubicBezTo>
                      <a:cubicBezTo>
                        <a:pt x="317236" y="23607"/>
                        <a:pt x="317415" y="23402"/>
                        <a:pt x="317637" y="23283"/>
                      </a:cubicBezTo>
                      <a:cubicBezTo>
                        <a:pt x="317859" y="23163"/>
                        <a:pt x="318107" y="23103"/>
                        <a:pt x="318379" y="23103"/>
                      </a:cubicBezTo>
                      <a:lnTo>
                        <a:pt x="324774" y="23103"/>
                      </a:lnTo>
                      <a:lnTo>
                        <a:pt x="324774" y="12155"/>
                      </a:lnTo>
                      <a:cubicBezTo>
                        <a:pt x="324774" y="11917"/>
                        <a:pt x="324834" y="11695"/>
                        <a:pt x="324953" y="11490"/>
                      </a:cubicBezTo>
                      <a:cubicBezTo>
                        <a:pt x="325072" y="11286"/>
                        <a:pt x="325294" y="11107"/>
                        <a:pt x="325618" y="10953"/>
                      </a:cubicBezTo>
                      <a:cubicBezTo>
                        <a:pt x="325942" y="10800"/>
                        <a:pt x="326377" y="10689"/>
                        <a:pt x="326923" y="10621"/>
                      </a:cubicBezTo>
                      <a:cubicBezTo>
                        <a:pt x="327469" y="10552"/>
                        <a:pt x="328151" y="10518"/>
                        <a:pt x="328969" y="10518"/>
                      </a:cubicBezTo>
                      <a:cubicBezTo>
                        <a:pt x="329821" y="10518"/>
                        <a:pt x="330520" y="10552"/>
                        <a:pt x="331066" y="10621"/>
                      </a:cubicBezTo>
                      <a:cubicBezTo>
                        <a:pt x="331612" y="10689"/>
                        <a:pt x="332039" y="10800"/>
                        <a:pt x="332345" y="10953"/>
                      </a:cubicBezTo>
                      <a:cubicBezTo>
                        <a:pt x="332652" y="11107"/>
                        <a:pt x="332874" y="11286"/>
                        <a:pt x="333010" y="11490"/>
                      </a:cubicBezTo>
                      <a:cubicBezTo>
                        <a:pt x="333147" y="11695"/>
                        <a:pt x="333215" y="11917"/>
                        <a:pt x="333215" y="12155"/>
                      </a:cubicBezTo>
                      <a:lnTo>
                        <a:pt x="333215" y="23103"/>
                      </a:lnTo>
                      <a:lnTo>
                        <a:pt x="345033" y="23103"/>
                      </a:lnTo>
                      <a:cubicBezTo>
                        <a:pt x="345306" y="23103"/>
                        <a:pt x="345545" y="23163"/>
                        <a:pt x="345749" y="23283"/>
                      </a:cubicBezTo>
                      <a:cubicBezTo>
                        <a:pt x="345954" y="23402"/>
                        <a:pt x="346133" y="23607"/>
                        <a:pt x="346286" y="23896"/>
                      </a:cubicBezTo>
                      <a:cubicBezTo>
                        <a:pt x="346440" y="24186"/>
                        <a:pt x="346551" y="24553"/>
                        <a:pt x="346619" y="24996"/>
                      </a:cubicBezTo>
                      <a:cubicBezTo>
                        <a:pt x="346687" y="25440"/>
                        <a:pt x="346722" y="25985"/>
                        <a:pt x="346722" y="26634"/>
                      </a:cubicBezTo>
                      <a:cubicBezTo>
                        <a:pt x="346722" y="27861"/>
                        <a:pt x="346568" y="28748"/>
                        <a:pt x="346261" y="29294"/>
                      </a:cubicBezTo>
                      <a:cubicBezTo>
                        <a:pt x="345954" y="29839"/>
                        <a:pt x="345544" y="30112"/>
                        <a:pt x="345033" y="30112"/>
                      </a:cubicBezTo>
                      <a:lnTo>
                        <a:pt x="333215" y="30112"/>
                      </a:lnTo>
                      <a:lnTo>
                        <a:pt x="333215" y="55794"/>
                      </a:lnTo>
                      <a:cubicBezTo>
                        <a:pt x="333215" y="58966"/>
                        <a:pt x="333684" y="61362"/>
                        <a:pt x="334622" y="62982"/>
                      </a:cubicBezTo>
                      <a:cubicBezTo>
                        <a:pt x="335560" y="64602"/>
                        <a:pt x="337239" y="65412"/>
                        <a:pt x="339662" y="65412"/>
                      </a:cubicBezTo>
                      <a:cubicBezTo>
                        <a:pt x="340446" y="65412"/>
                        <a:pt x="341145" y="65335"/>
                        <a:pt x="341759" y="65182"/>
                      </a:cubicBezTo>
                      <a:cubicBezTo>
                        <a:pt x="342372" y="65028"/>
                        <a:pt x="342918" y="64866"/>
                        <a:pt x="343396" y="64696"/>
                      </a:cubicBezTo>
                      <a:cubicBezTo>
                        <a:pt x="343874" y="64525"/>
                        <a:pt x="344283" y="64363"/>
                        <a:pt x="344624" y="64210"/>
                      </a:cubicBezTo>
                      <a:cubicBezTo>
                        <a:pt x="344965" y="64056"/>
                        <a:pt x="345272" y="63980"/>
                        <a:pt x="345545" y="63980"/>
                      </a:cubicBezTo>
                      <a:cubicBezTo>
                        <a:pt x="345716" y="63980"/>
                        <a:pt x="345878" y="64022"/>
                        <a:pt x="346031" y="64108"/>
                      </a:cubicBezTo>
                      <a:cubicBezTo>
                        <a:pt x="346184" y="64193"/>
                        <a:pt x="346303" y="64355"/>
                        <a:pt x="346389" y="64594"/>
                      </a:cubicBezTo>
                      <a:cubicBezTo>
                        <a:pt x="346474" y="64832"/>
                        <a:pt x="346551" y="65156"/>
                        <a:pt x="346619" y="65566"/>
                      </a:cubicBezTo>
                      <a:cubicBezTo>
                        <a:pt x="346687" y="65975"/>
                        <a:pt x="346722" y="66487"/>
                        <a:pt x="346722" y="67100"/>
                      </a:cubicBezTo>
                      <a:close/>
                      <a:moveTo>
                        <a:pt x="390921" y="70528"/>
                      </a:moveTo>
                      <a:cubicBezTo>
                        <a:pt x="390921" y="70937"/>
                        <a:pt x="390785" y="71244"/>
                        <a:pt x="390512" y="71449"/>
                      </a:cubicBezTo>
                      <a:cubicBezTo>
                        <a:pt x="390239" y="71654"/>
                        <a:pt x="389864" y="71807"/>
                        <a:pt x="389387" y="71909"/>
                      </a:cubicBezTo>
                      <a:cubicBezTo>
                        <a:pt x="388910" y="72012"/>
                        <a:pt x="388210" y="72063"/>
                        <a:pt x="387289" y="72063"/>
                      </a:cubicBezTo>
                      <a:cubicBezTo>
                        <a:pt x="386403" y="72063"/>
                        <a:pt x="385695" y="72012"/>
                        <a:pt x="385166" y="71909"/>
                      </a:cubicBezTo>
                      <a:cubicBezTo>
                        <a:pt x="384638" y="71807"/>
                        <a:pt x="384254" y="71654"/>
                        <a:pt x="384015" y="71449"/>
                      </a:cubicBezTo>
                      <a:cubicBezTo>
                        <a:pt x="383777" y="71244"/>
                        <a:pt x="383657" y="70937"/>
                        <a:pt x="383657" y="70528"/>
                      </a:cubicBezTo>
                      <a:lnTo>
                        <a:pt x="383657" y="65924"/>
                      </a:lnTo>
                      <a:cubicBezTo>
                        <a:pt x="381645" y="68072"/>
                        <a:pt x="379402" y="69744"/>
                        <a:pt x="376929" y="70937"/>
                      </a:cubicBezTo>
                      <a:cubicBezTo>
                        <a:pt x="374456" y="72131"/>
                        <a:pt x="371839" y="72728"/>
                        <a:pt x="369077" y="72728"/>
                      </a:cubicBezTo>
                      <a:cubicBezTo>
                        <a:pt x="366654" y="72728"/>
                        <a:pt x="364464" y="72412"/>
                        <a:pt x="362503" y="71781"/>
                      </a:cubicBezTo>
                      <a:cubicBezTo>
                        <a:pt x="360541" y="71151"/>
                        <a:pt x="358870" y="70238"/>
                        <a:pt x="357489" y="69044"/>
                      </a:cubicBezTo>
                      <a:cubicBezTo>
                        <a:pt x="356107" y="67851"/>
                        <a:pt x="355033" y="66384"/>
                        <a:pt x="354265" y="64645"/>
                      </a:cubicBezTo>
                      <a:cubicBezTo>
                        <a:pt x="353499" y="62905"/>
                        <a:pt x="353115" y="60927"/>
                        <a:pt x="353115" y="58710"/>
                      </a:cubicBezTo>
                      <a:cubicBezTo>
                        <a:pt x="353115" y="56118"/>
                        <a:pt x="353643" y="53867"/>
                        <a:pt x="354701" y="51957"/>
                      </a:cubicBezTo>
                      <a:cubicBezTo>
                        <a:pt x="355758" y="50047"/>
                        <a:pt x="357275" y="48461"/>
                        <a:pt x="359254" y="47200"/>
                      </a:cubicBezTo>
                      <a:cubicBezTo>
                        <a:pt x="361232" y="45938"/>
                        <a:pt x="363653" y="44991"/>
                        <a:pt x="366518" y="44360"/>
                      </a:cubicBezTo>
                      <a:cubicBezTo>
                        <a:pt x="369383" y="43729"/>
                        <a:pt x="372607" y="43414"/>
                        <a:pt x="376187" y="43414"/>
                      </a:cubicBezTo>
                      <a:lnTo>
                        <a:pt x="382532" y="43414"/>
                      </a:lnTo>
                      <a:lnTo>
                        <a:pt x="382532" y="39833"/>
                      </a:lnTo>
                      <a:cubicBezTo>
                        <a:pt x="382532" y="38059"/>
                        <a:pt x="382344" y="36490"/>
                        <a:pt x="381969" y="35126"/>
                      </a:cubicBezTo>
                      <a:cubicBezTo>
                        <a:pt x="381594" y="33762"/>
                        <a:pt x="380988" y="32628"/>
                        <a:pt x="380152" y="31724"/>
                      </a:cubicBezTo>
                      <a:cubicBezTo>
                        <a:pt x="379317" y="30820"/>
                        <a:pt x="378234" y="30138"/>
                        <a:pt x="376903" y="29677"/>
                      </a:cubicBezTo>
                      <a:cubicBezTo>
                        <a:pt x="375574" y="29217"/>
                        <a:pt x="373936" y="28987"/>
                        <a:pt x="371992" y="28987"/>
                      </a:cubicBezTo>
                      <a:cubicBezTo>
                        <a:pt x="369912" y="28987"/>
                        <a:pt x="368044" y="29234"/>
                        <a:pt x="366391" y="29729"/>
                      </a:cubicBezTo>
                      <a:cubicBezTo>
                        <a:pt x="364736" y="30223"/>
                        <a:pt x="363286" y="30769"/>
                        <a:pt x="362042" y="31366"/>
                      </a:cubicBezTo>
                      <a:cubicBezTo>
                        <a:pt x="360797" y="31963"/>
                        <a:pt x="359757" y="32508"/>
                        <a:pt x="358921" y="33003"/>
                      </a:cubicBezTo>
                      <a:cubicBezTo>
                        <a:pt x="358086" y="33497"/>
                        <a:pt x="357463" y="33745"/>
                        <a:pt x="357054" y="33745"/>
                      </a:cubicBezTo>
                      <a:cubicBezTo>
                        <a:pt x="356781" y="33745"/>
                        <a:pt x="356542" y="33676"/>
                        <a:pt x="356338" y="33540"/>
                      </a:cubicBezTo>
                      <a:cubicBezTo>
                        <a:pt x="356133" y="33404"/>
                        <a:pt x="355954" y="33199"/>
                        <a:pt x="355801" y="32926"/>
                      </a:cubicBezTo>
                      <a:cubicBezTo>
                        <a:pt x="355646" y="32653"/>
                        <a:pt x="355536" y="32304"/>
                        <a:pt x="355467" y="31877"/>
                      </a:cubicBezTo>
                      <a:cubicBezTo>
                        <a:pt x="355400" y="31451"/>
                        <a:pt x="355365" y="30982"/>
                        <a:pt x="355365" y="30470"/>
                      </a:cubicBezTo>
                      <a:cubicBezTo>
                        <a:pt x="355365" y="29618"/>
                        <a:pt x="355425" y="28944"/>
                        <a:pt x="355545" y="28450"/>
                      </a:cubicBezTo>
                      <a:cubicBezTo>
                        <a:pt x="355664" y="27955"/>
                        <a:pt x="355954" y="27486"/>
                        <a:pt x="356414" y="27043"/>
                      </a:cubicBezTo>
                      <a:cubicBezTo>
                        <a:pt x="356875" y="26599"/>
                        <a:pt x="357668" y="26079"/>
                        <a:pt x="358794" y="25482"/>
                      </a:cubicBezTo>
                      <a:cubicBezTo>
                        <a:pt x="359918" y="24885"/>
                        <a:pt x="361215" y="24340"/>
                        <a:pt x="362682" y="23845"/>
                      </a:cubicBezTo>
                      <a:cubicBezTo>
                        <a:pt x="364148" y="23351"/>
                        <a:pt x="365751" y="22941"/>
                        <a:pt x="367491" y="22617"/>
                      </a:cubicBezTo>
                      <a:cubicBezTo>
                        <a:pt x="369230" y="22293"/>
                        <a:pt x="370986" y="22131"/>
                        <a:pt x="372760" y="22131"/>
                      </a:cubicBezTo>
                      <a:cubicBezTo>
                        <a:pt x="376068" y="22131"/>
                        <a:pt x="378882" y="22507"/>
                        <a:pt x="381201" y="23257"/>
                      </a:cubicBezTo>
                      <a:cubicBezTo>
                        <a:pt x="383520" y="24007"/>
                        <a:pt x="385396" y="25107"/>
                        <a:pt x="386828" y="26557"/>
                      </a:cubicBezTo>
                      <a:cubicBezTo>
                        <a:pt x="388261" y="28006"/>
                        <a:pt x="389301" y="29805"/>
                        <a:pt x="389950" y="31954"/>
                      </a:cubicBezTo>
                      <a:cubicBezTo>
                        <a:pt x="390598" y="34103"/>
                        <a:pt x="390921" y="36610"/>
                        <a:pt x="390921" y="39474"/>
                      </a:cubicBezTo>
                      <a:close/>
                      <a:moveTo>
                        <a:pt x="382532" y="49502"/>
                      </a:moveTo>
                      <a:lnTo>
                        <a:pt x="375317" y="49502"/>
                      </a:lnTo>
                      <a:cubicBezTo>
                        <a:pt x="372998" y="49502"/>
                        <a:pt x="370986" y="49698"/>
                        <a:pt x="369281" y="50090"/>
                      </a:cubicBezTo>
                      <a:cubicBezTo>
                        <a:pt x="367576" y="50482"/>
                        <a:pt x="366160" y="51062"/>
                        <a:pt x="365034" y="51829"/>
                      </a:cubicBezTo>
                      <a:cubicBezTo>
                        <a:pt x="363909" y="52597"/>
                        <a:pt x="363082" y="53518"/>
                        <a:pt x="362553" y="54592"/>
                      </a:cubicBezTo>
                      <a:cubicBezTo>
                        <a:pt x="362024" y="55666"/>
                        <a:pt x="361761" y="56903"/>
                        <a:pt x="361761" y="58301"/>
                      </a:cubicBezTo>
                      <a:cubicBezTo>
                        <a:pt x="361761" y="60688"/>
                        <a:pt x="362520" y="62590"/>
                        <a:pt x="364037" y="64005"/>
                      </a:cubicBezTo>
                      <a:cubicBezTo>
                        <a:pt x="365554" y="65421"/>
                        <a:pt x="367678" y="66128"/>
                        <a:pt x="370406" y="66128"/>
                      </a:cubicBezTo>
                      <a:cubicBezTo>
                        <a:pt x="372624" y="66128"/>
                        <a:pt x="374678" y="65566"/>
                        <a:pt x="376571" y="64440"/>
                      </a:cubicBezTo>
                      <a:cubicBezTo>
                        <a:pt x="378465" y="63315"/>
                        <a:pt x="380451" y="61592"/>
                        <a:pt x="382532" y="59273"/>
                      </a:cubicBezTo>
                      <a:close/>
                      <a:moveTo>
                        <a:pt x="448205" y="46841"/>
                      </a:moveTo>
                      <a:cubicBezTo>
                        <a:pt x="448205" y="50832"/>
                        <a:pt x="447770" y="54421"/>
                        <a:pt x="446900" y="57610"/>
                      </a:cubicBezTo>
                      <a:cubicBezTo>
                        <a:pt x="446030" y="60799"/>
                        <a:pt x="444752" y="63519"/>
                        <a:pt x="443063" y="65770"/>
                      </a:cubicBezTo>
                      <a:cubicBezTo>
                        <a:pt x="441375" y="68021"/>
                        <a:pt x="439303" y="69744"/>
                        <a:pt x="436847" y="70937"/>
                      </a:cubicBezTo>
                      <a:cubicBezTo>
                        <a:pt x="434392" y="72131"/>
                        <a:pt x="431578" y="72728"/>
                        <a:pt x="428406" y="72728"/>
                      </a:cubicBezTo>
                      <a:cubicBezTo>
                        <a:pt x="426939" y="72728"/>
                        <a:pt x="425584" y="72583"/>
                        <a:pt x="424339" y="72293"/>
                      </a:cubicBezTo>
                      <a:cubicBezTo>
                        <a:pt x="423094" y="72003"/>
                        <a:pt x="421875" y="71534"/>
                        <a:pt x="420681" y="70886"/>
                      </a:cubicBezTo>
                      <a:cubicBezTo>
                        <a:pt x="419487" y="70238"/>
                        <a:pt x="418293" y="69420"/>
                        <a:pt x="417100" y="68431"/>
                      </a:cubicBezTo>
                      <a:cubicBezTo>
                        <a:pt x="415906" y="67441"/>
                        <a:pt x="414644" y="66248"/>
                        <a:pt x="413314" y="64849"/>
                      </a:cubicBezTo>
                      <a:lnTo>
                        <a:pt x="413314" y="70477"/>
                      </a:lnTo>
                      <a:cubicBezTo>
                        <a:pt x="413314" y="70750"/>
                        <a:pt x="413246" y="70989"/>
                        <a:pt x="413109" y="71193"/>
                      </a:cubicBezTo>
                      <a:cubicBezTo>
                        <a:pt x="412973" y="71398"/>
                        <a:pt x="412751" y="71560"/>
                        <a:pt x="412444" y="71679"/>
                      </a:cubicBezTo>
                      <a:cubicBezTo>
                        <a:pt x="412137" y="71799"/>
                        <a:pt x="411753" y="71892"/>
                        <a:pt x="411293" y="71961"/>
                      </a:cubicBezTo>
                      <a:cubicBezTo>
                        <a:pt x="410832" y="72029"/>
                        <a:pt x="410245" y="72063"/>
                        <a:pt x="409528" y="72063"/>
                      </a:cubicBezTo>
                      <a:cubicBezTo>
                        <a:pt x="408845" y="72063"/>
                        <a:pt x="408266" y="72029"/>
                        <a:pt x="407788" y="71961"/>
                      </a:cubicBezTo>
                      <a:cubicBezTo>
                        <a:pt x="407311" y="71892"/>
                        <a:pt x="406919" y="71799"/>
                        <a:pt x="406612" y="71679"/>
                      </a:cubicBezTo>
                      <a:cubicBezTo>
                        <a:pt x="406305" y="71560"/>
                        <a:pt x="406100" y="71398"/>
                        <a:pt x="405998" y="71193"/>
                      </a:cubicBezTo>
                      <a:cubicBezTo>
                        <a:pt x="405896" y="70989"/>
                        <a:pt x="405844" y="70750"/>
                        <a:pt x="405844" y="70477"/>
                      </a:cubicBezTo>
                      <a:lnTo>
                        <a:pt x="405844" y="2128"/>
                      </a:lnTo>
                      <a:cubicBezTo>
                        <a:pt x="405844" y="1855"/>
                        <a:pt x="405904" y="1617"/>
                        <a:pt x="406023" y="1412"/>
                      </a:cubicBezTo>
                      <a:cubicBezTo>
                        <a:pt x="406143" y="1207"/>
                        <a:pt x="406365" y="1037"/>
                        <a:pt x="406689" y="900"/>
                      </a:cubicBezTo>
                      <a:cubicBezTo>
                        <a:pt x="407013" y="764"/>
                        <a:pt x="407447" y="662"/>
                        <a:pt x="407993" y="593"/>
                      </a:cubicBezTo>
                      <a:cubicBezTo>
                        <a:pt x="408539" y="525"/>
                        <a:pt x="409221" y="491"/>
                        <a:pt x="410040" y="491"/>
                      </a:cubicBezTo>
                      <a:cubicBezTo>
                        <a:pt x="410892" y="491"/>
                        <a:pt x="411592" y="525"/>
                        <a:pt x="412137" y="593"/>
                      </a:cubicBezTo>
                      <a:cubicBezTo>
                        <a:pt x="412683" y="662"/>
                        <a:pt x="413109" y="764"/>
                        <a:pt x="413417" y="900"/>
                      </a:cubicBezTo>
                      <a:cubicBezTo>
                        <a:pt x="413723" y="1037"/>
                        <a:pt x="413945" y="1207"/>
                        <a:pt x="414081" y="1412"/>
                      </a:cubicBezTo>
                      <a:cubicBezTo>
                        <a:pt x="414218" y="1617"/>
                        <a:pt x="414286" y="1855"/>
                        <a:pt x="414286" y="2128"/>
                      </a:cubicBezTo>
                      <a:lnTo>
                        <a:pt x="414286" y="29703"/>
                      </a:lnTo>
                      <a:cubicBezTo>
                        <a:pt x="415650" y="28305"/>
                        <a:pt x="416972" y="27128"/>
                        <a:pt x="418250" y="26173"/>
                      </a:cubicBezTo>
                      <a:cubicBezTo>
                        <a:pt x="419530" y="25218"/>
                        <a:pt x="420783" y="24442"/>
                        <a:pt x="422011" y="23845"/>
                      </a:cubicBezTo>
                      <a:cubicBezTo>
                        <a:pt x="423239" y="23248"/>
                        <a:pt x="424466" y="22814"/>
                        <a:pt x="425694" y="22541"/>
                      </a:cubicBezTo>
                      <a:cubicBezTo>
                        <a:pt x="426922" y="22268"/>
                        <a:pt x="428218" y="22131"/>
                        <a:pt x="429582" y="22131"/>
                      </a:cubicBezTo>
                      <a:cubicBezTo>
                        <a:pt x="432925" y="22131"/>
                        <a:pt x="435781" y="22796"/>
                        <a:pt x="438152" y="24127"/>
                      </a:cubicBezTo>
                      <a:cubicBezTo>
                        <a:pt x="440523" y="25457"/>
                        <a:pt x="442450" y="27239"/>
                        <a:pt x="443933" y="29473"/>
                      </a:cubicBezTo>
                      <a:cubicBezTo>
                        <a:pt x="445417" y="31707"/>
                        <a:pt x="446500" y="34324"/>
                        <a:pt x="447182" y="37326"/>
                      </a:cubicBezTo>
                      <a:cubicBezTo>
                        <a:pt x="447864" y="40327"/>
                        <a:pt x="448205" y="43499"/>
                        <a:pt x="448205" y="46841"/>
                      </a:cubicBezTo>
                      <a:close/>
                      <a:moveTo>
                        <a:pt x="439457" y="47813"/>
                      </a:moveTo>
                      <a:cubicBezTo>
                        <a:pt x="439457" y="45460"/>
                        <a:pt x="439276" y="43175"/>
                        <a:pt x="438916" y="40958"/>
                      </a:cubicBezTo>
                      <a:cubicBezTo>
                        <a:pt x="438556" y="38741"/>
                        <a:pt x="437929" y="36780"/>
                        <a:pt x="437038" y="35075"/>
                      </a:cubicBezTo>
                      <a:cubicBezTo>
                        <a:pt x="436145" y="33369"/>
                        <a:pt x="434961" y="31997"/>
                        <a:pt x="433486" y="30956"/>
                      </a:cubicBezTo>
                      <a:cubicBezTo>
                        <a:pt x="432010" y="29916"/>
                        <a:pt x="430174" y="29396"/>
                        <a:pt x="427977" y="29396"/>
                      </a:cubicBezTo>
                      <a:cubicBezTo>
                        <a:pt x="426880" y="29396"/>
                        <a:pt x="425799" y="29550"/>
                        <a:pt x="424735" y="29856"/>
                      </a:cubicBezTo>
                      <a:cubicBezTo>
                        <a:pt x="423671" y="30163"/>
                        <a:pt x="422591" y="30675"/>
                        <a:pt x="421492" y="31391"/>
                      </a:cubicBezTo>
                      <a:cubicBezTo>
                        <a:pt x="420394" y="32107"/>
                        <a:pt x="419253" y="33028"/>
                        <a:pt x="418069" y="34154"/>
                      </a:cubicBezTo>
                      <a:cubicBezTo>
                        <a:pt x="416886" y="35279"/>
                        <a:pt x="415624" y="36695"/>
                        <a:pt x="414286" y="38400"/>
                      </a:cubicBezTo>
                      <a:lnTo>
                        <a:pt x="414286" y="56766"/>
                      </a:lnTo>
                      <a:cubicBezTo>
                        <a:pt x="416620" y="59597"/>
                        <a:pt x="418851" y="61754"/>
                        <a:pt x="420977" y="63238"/>
                      </a:cubicBezTo>
                      <a:cubicBezTo>
                        <a:pt x="423104" y="64722"/>
                        <a:pt x="425318" y="65463"/>
                        <a:pt x="427618" y="65463"/>
                      </a:cubicBezTo>
                      <a:cubicBezTo>
                        <a:pt x="429745" y="65463"/>
                        <a:pt x="431564" y="64952"/>
                        <a:pt x="433074" y="63929"/>
                      </a:cubicBezTo>
                      <a:cubicBezTo>
                        <a:pt x="434584" y="62905"/>
                        <a:pt x="435811" y="61550"/>
                        <a:pt x="436755" y="59861"/>
                      </a:cubicBezTo>
                      <a:cubicBezTo>
                        <a:pt x="437698" y="58173"/>
                        <a:pt x="438384" y="56280"/>
                        <a:pt x="438813" y="54183"/>
                      </a:cubicBezTo>
                      <a:cubicBezTo>
                        <a:pt x="439242" y="52085"/>
                        <a:pt x="439457" y="49962"/>
                        <a:pt x="439457" y="47813"/>
                      </a:cubicBezTo>
                      <a:close/>
                      <a:moveTo>
                        <a:pt x="468856" y="70477"/>
                      </a:moveTo>
                      <a:cubicBezTo>
                        <a:pt x="468856" y="70750"/>
                        <a:pt x="468788" y="70980"/>
                        <a:pt x="468652" y="71168"/>
                      </a:cubicBezTo>
                      <a:cubicBezTo>
                        <a:pt x="468515" y="71355"/>
                        <a:pt x="468294" y="71517"/>
                        <a:pt x="467986" y="71654"/>
                      </a:cubicBezTo>
                      <a:cubicBezTo>
                        <a:pt x="467680" y="71790"/>
                        <a:pt x="467253" y="71892"/>
                        <a:pt x="466708" y="71961"/>
                      </a:cubicBezTo>
                      <a:cubicBezTo>
                        <a:pt x="466162" y="72029"/>
                        <a:pt x="465463" y="72063"/>
                        <a:pt x="464610" y="72063"/>
                      </a:cubicBezTo>
                      <a:cubicBezTo>
                        <a:pt x="463791" y="72063"/>
                        <a:pt x="463109" y="72029"/>
                        <a:pt x="462564" y="71961"/>
                      </a:cubicBezTo>
                      <a:cubicBezTo>
                        <a:pt x="462018" y="71892"/>
                        <a:pt x="461583" y="71790"/>
                        <a:pt x="461259" y="71654"/>
                      </a:cubicBezTo>
                      <a:cubicBezTo>
                        <a:pt x="460935" y="71517"/>
                        <a:pt x="460713" y="71355"/>
                        <a:pt x="460594" y="71168"/>
                      </a:cubicBezTo>
                      <a:cubicBezTo>
                        <a:pt x="460475" y="70980"/>
                        <a:pt x="460415" y="70750"/>
                        <a:pt x="460415" y="70477"/>
                      </a:cubicBezTo>
                      <a:lnTo>
                        <a:pt x="460415" y="2128"/>
                      </a:lnTo>
                      <a:cubicBezTo>
                        <a:pt x="460415" y="1855"/>
                        <a:pt x="460475" y="1617"/>
                        <a:pt x="460594" y="1412"/>
                      </a:cubicBezTo>
                      <a:cubicBezTo>
                        <a:pt x="460713" y="1207"/>
                        <a:pt x="460935" y="1037"/>
                        <a:pt x="461259" y="900"/>
                      </a:cubicBezTo>
                      <a:cubicBezTo>
                        <a:pt x="461583" y="764"/>
                        <a:pt x="462018" y="662"/>
                        <a:pt x="462564" y="593"/>
                      </a:cubicBezTo>
                      <a:cubicBezTo>
                        <a:pt x="463109" y="525"/>
                        <a:pt x="463791" y="491"/>
                        <a:pt x="464610" y="491"/>
                      </a:cubicBezTo>
                      <a:cubicBezTo>
                        <a:pt x="465463" y="491"/>
                        <a:pt x="466162" y="525"/>
                        <a:pt x="466708" y="593"/>
                      </a:cubicBezTo>
                      <a:cubicBezTo>
                        <a:pt x="467253" y="662"/>
                        <a:pt x="467680" y="764"/>
                        <a:pt x="467986" y="900"/>
                      </a:cubicBezTo>
                      <a:cubicBezTo>
                        <a:pt x="468294" y="1037"/>
                        <a:pt x="468515" y="1207"/>
                        <a:pt x="468652" y="1412"/>
                      </a:cubicBezTo>
                      <a:cubicBezTo>
                        <a:pt x="468788" y="1617"/>
                        <a:pt x="468856" y="1855"/>
                        <a:pt x="468856" y="2128"/>
                      </a:cubicBezTo>
                      <a:close/>
                      <a:moveTo>
                        <a:pt x="523518" y="45460"/>
                      </a:moveTo>
                      <a:cubicBezTo>
                        <a:pt x="523518" y="46790"/>
                        <a:pt x="523185" y="47737"/>
                        <a:pt x="522516" y="48299"/>
                      </a:cubicBezTo>
                      <a:cubicBezTo>
                        <a:pt x="521848" y="48862"/>
                        <a:pt x="521085" y="49144"/>
                        <a:pt x="520229" y="49144"/>
                      </a:cubicBezTo>
                      <a:lnTo>
                        <a:pt x="489906" y="49144"/>
                      </a:lnTo>
                      <a:cubicBezTo>
                        <a:pt x="489906" y="51701"/>
                        <a:pt x="490163" y="54004"/>
                        <a:pt x="490678" y="56050"/>
                      </a:cubicBezTo>
                      <a:cubicBezTo>
                        <a:pt x="491191" y="58096"/>
                        <a:pt x="492048" y="59853"/>
                        <a:pt x="493247" y="61319"/>
                      </a:cubicBezTo>
                      <a:cubicBezTo>
                        <a:pt x="494447" y="62786"/>
                        <a:pt x="496007" y="63911"/>
                        <a:pt x="497926" y="64696"/>
                      </a:cubicBezTo>
                      <a:cubicBezTo>
                        <a:pt x="499845" y="65480"/>
                        <a:pt x="502192" y="65873"/>
                        <a:pt x="504969" y="65873"/>
                      </a:cubicBezTo>
                      <a:cubicBezTo>
                        <a:pt x="507163" y="65873"/>
                        <a:pt x="509116" y="65694"/>
                        <a:pt x="510830" y="65335"/>
                      </a:cubicBezTo>
                      <a:cubicBezTo>
                        <a:pt x="512543" y="64977"/>
                        <a:pt x="514025" y="64577"/>
                        <a:pt x="515276" y="64133"/>
                      </a:cubicBezTo>
                      <a:cubicBezTo>
                        <a:pt x="516528" y="63690"/>
                        <a:pt x="517555" y="63289"/>
                        <a:pt x="518361" y="62931"/>
                      </a:cubicBezTo>
                      <a:cubicBezTo>
                        <a:pt x="519166" y="62573"/>
                        <a:pt x="519775" y="62394"/>
                        <a:pt x="520186" y="62394"/>
                      </a:cubicBezTo>
                      <a:cubicBezTo>
                        <a:pt x="520426" y="62394"/>
                        <a:pt x="520640" y="62453"/>
                        <a:pt x="520829" y="62573"/>
                      </a:cubicBezTo>
                      <a:cubicBezTo>
                        <a:pt x="521017" y="62692"/>
                        <a:pt x="521162" y="62871"/>
                        <a:pt x="521265" y="63110"/>
                      </a:cubicBezTo>
                      <a:cubicBezTo>
                        <a:pt x="521368" y="63349"/>
                        <a:pt x="521445" y="63681"/>
                        <a:pt x="521497" y="64108"/>
                      </a:cubicBezTo>
                      <a:cubicBezTo>
                        <a:pt x="521548" y="64534"/>
                        <a:pt x="521574" y="65054"/>
                        <a:pt x="521574" y="65668"/>
                      </a:cubicBezTo>
                      <a:cubicBezTo>
                        <a:pt x="521574" y="66111"/>
                        <a:pt x="521557" y="66495"/>
                        <a:pt x="521522" y="66819"/>
                      </a:cubicBezTo>
                      <a:cubicBezTo>
                        <a:pt x="521489" y="67143"/>
                        <a:pt x="521446" y="67433"/>
                        <a:pt x="521395" y="67689"/>
                      </a:cubicBezTo>
                      <a:cubicBezTo>
                        <a:pt x="521343" y="67945"/>
                        <a:pt x="521259" y="68175"/>
                        <a:pt x="521140" y="68379"/>
                      </a:cubicBezTo>
                      <a:cubicBezTo>
                        <a:pt x="521020" y="68584"/>
                        <a:pt x="520866" y="68780"/>
                        <a:pt x="520679" y="68968"/>
                      </a:cubicBezTo>
                      <a:cubicBezTo>
                        <a:pt x="520491" y="69155"/>
                        <a:pt x="519937" y="69462"/>
                        <a:pt x="519016" y="69889"/>
                      </a:cubicBezTo>
                      <a:cubicBezTo>
                        <a:pt x="518095" y="70315"/>
                        <a:pt x="516902" y="70733"/>
                        <a:pt x="515435" y="71142"/>
                      </a:cubicBezTo>
                      <a:cubicBezTo>
                        <a:pt x="513968" y="71551"/>
                        <a:pt x="512272" y="71918"/>
                        <a:pt x="510345" y="72242"/>
                      </a:cubicBezTo>
                      <a:cubicBezTo>
                        <a:pt x="508417" y="72566"/>
                        <a:pt x="506362" y="72728"/>
                        <a:pt x="504179" y="72728"/>
                      </a:cubicBezTo>
                      <a:cubicBezTo>
                        <a:pt x="500394" y="72728"/>
                        <a:pt x="497077" y="72199"/>
                        <a:pt x="494230" y="71142"/>
                      </a:cubicBezTo>
                      <a:cubicBezTo>
                        <a:pt x="491382" y="70085"/>
                        <a:pt x="488985" y="68516"/>
                        <a:pt x="487041" y="66435"/>
                      </a:cubicBezTo>
                      <a:cubicBezTo>
                        <a:pt x="485097" y="64355"/>
                        <a:pt x="483630" y="61746"/>
                        <a:pt x="482641" y="58608"/>
                      </a:cubicBezTo>
                      <a:cubicBezTo>
                        <a:pt x="481653" y="55470"/>
                        <a:pt x="481157" y="51821"/>
                        <a:pt x="481157" y="47660"/>
                      </a:cubicBezTo>
                      <a:cubicBezTo>
                        <a:pt x="481157" y="43704"/>
                        <a:pt x="481670" y="40148"/>
                        <a:pt x="482693" y="36993"/>
                      </a:cubicBezTo>
                      <a:cubicBezTo>
                        <a:pt x="483716" y="33838"/>
                        <a:pt x="485191" y="31161"/>
                        <a:pt x="487118" y="28961"/>
                      </a:cubicBezTo>
                      <a:cubicBezTo>
                        <a:pt x="489045" y="26761"/>
                        <a:pt x="491373" y="25073"/>
                        <a:pt x="494101" y="23896"/>
                      </a:cubicBezTo>
                      <a:cubicBezTo>
                        <a:pt x="496830" y="22720"/>
                        <a:pt x="499883" y="22131"/>
                        <a:pt x="503259" y="22131"/>
                      </a:cubicBezTo>
                      <a:cubicBezTo>
                        <a:pt x="506874" y="22131"/>
                        <a:pt x="509952" y="22711"/>
                        <a:pt x="512493" y="23871"/>
                      </a:cubicBezTo>
                      <a:cubicBezTo>
                        <a:pt x="515034" y="25030"/>
                        <a:pt x="517123" y="26591"/>
                        <a:pt x="518760" y="28552"/>
                      </a:cubicBezTo>
                      <a:cubicBezTo>
                        <a:pt x="520398" y="30513"/>
                        <a:pt x="521600" y="32815"/>
                        <a:pt x="522367" y="35458"/>
                      </a:cubicBezTo>
                      <a:cubicBezTo>
                        <a:pt x="523134" y="38102"/>
                        <a:pt x="523518" y="40924"/>
                        <a:pt x="523518" y="43925"/>
                      </a:cubicBezTo>
                      <a:close/>
                      <a:moveTo>
                        <a:pt x="515025" y="42953"/>
                      </a:moveTo>
                      <a:cubicBezTo>
                        <a:pt x="515128" y="38519"/>
                        <a:pt x="514142" y="35041"/>
                        <a:pt x="512065" y="32517"/>
                      </a:cubicBezTo>
                      <a:cubicBezTo>
                        <a:pt x="509990" y="29993"/>
                        <a:pt x="506910" y="28731"/>
                        <a:pt x="502827" y="28731"/>
                      </a:cubicBezTo>
                      <a:cubicBezTo>
                        <a:pt x="500733" y="28731"/>
                        <a:pt x="498897" y="29123"/>
                        <a:pt x="497318" y="29908"/>
                      </a:cubicBezTo>
                      <a:cubicBezTo>
                        <a:pt x="495740" y="30692"/>
                        <a:pt x="494419" y="31732"/>
                        <a:pt x="493355" y="33028"/>
                      </a:cubicBezTo>
                      <a:cubicBezTo>
                        <a:pt x="492291" y="34324"/>
                        <a:pt x="491467" y="35834"/>
                        <a:pt x="490884" y="37556"/>
                      </a:cubicBezTo>
                      <a:cubicBezTo>
                        <a:pt x="490300" y="39278"/>
                        <a:pt x="489975" y="41077"/>
                        <a:pt x="489906" y="42953"/>
                      </a:cubicBezTo>
                      <a:close/>
                      <a:moveTo>
                        <a:pt x="602454" y="46944"/>
                      </a:moveTo>
                      <a:cubicBezTo>
                        <a:pt x="602454" y="50695"/>
                        <a:pt x="601960" y="54149"/>
                        <a:pt x="600970" y="57303"/>
                      </a:cubicBezTo>
                      <a:cubicBezTo>
                        <a:pt x="599982" y="60458"/>
                        <a:pt x="598506" y="63178"/>
                        <a:pt x="596545" y="65463"/>
                      </a:cubicBezTo>
                      <a:cubicBezTo>
                        <a:pt x="594584" y="67748"/>
                        <a:pt x="592128" y="69530"/>
                        <a:pt x="589179" y="70809"/>
                      </a:cubicBezTo>
                      <a:cubicBezTo>
                        <a:pt x="586229" y="72088"/>
                        <a:pt x="582809" y="72728"/>
                        <a:pt x="578921" y="72728"/>
                      </a:cubicBezTo>
                      <a:cubicBezTo>
                        <a:pt x="575135" y="72728"/>
                        <a:pt x="571835" y="72165"/>
                        <a:pt x="569022" y="71040"/>
                      </a:cubicBezTo>
                      <a:cubicBezTo>
                        <a:pt x="566208" y="69914"/>
                        <a:pt x="563863" y="68277"/>
                        <a:pt x="561987" y="66128"/>
                      </a:cubicBezTo>
                      <a:cubicBezTo>
                        <a:pt x="560111" y="63980"/>
                        <a:pt x="558713" y="61371"/>
                        <a:pt x="557792" y="58301"/>
                      </a:cubicBezTo>
                      <a:cubicBezTo>
                        <a:pt x="556871" y="55232"/>
                        <a:pt x="556411" y="51753"/>
                        <a:pt x="556411" y="47865"/>
                      </a:cubicBezTo>
                      <a:cubicBezTo>
                        <a:pt x="556411" y="44113"/>
                        <a:pt x="556896" y="40660"/>
                        <a:pt x="557869" y="37505"/>
                      </a:cubicBezTo>
                      <a:cubicBezTo>
                        <a:pt x="558840" y="34350"/>
                        <a:pt x="560307" y="31630"/>
                        <a:pt x="562269" y="29345"/>
                      </a:cubicBezTo>
                      <a:cubicBezTo>
                        <a:pt x="564230" y="27060"/>
                        <a:pt x="566677" y="25286"/>
                        <a:pt x="569609" y="24024"/>
                      </a:cubicBezTo>
                      <a:cubicBezTo>
                        <a:pt x="572543" y="22762"/>
                        <a:pt x="575971" y="22131"/>
                        <a:pt x="579893" y="22131"/>
                      </a:cubicBezTo>
                      <a:cubicBezTo>
                        <a:pt x="583679" y="22131"/>
                        <a:pt x="586978" y="22694"/>
                        <a:pt x="589792" y="23820"/>
                      </a:cubicBezTo>
                      <a:cubicBezTo>
                        <a:pt x="592607" y="24945"/>
                        <a:pt x="594951" y="26582"/>
                        <a:pt x="596827" y="28731"/>
                      </a:cubicBezTo>
                      <a:cubicBezTo>
                        <a:pt x="598703" y="30880"/>
                        <a:pt x="600109" y="33489"/>
                        <a:pt x="601048" y="36558"/>
                      </a:cubicBezTo>
                      <a:cubicBezTo>
                        <a:pt x="601986" y="39628"/>
                        <a:pt x="602454" y="43090"/>
                        <a:pt x="602454" y="46944"/>
                      </a:cubicBezTo>
                      <a:close/>
                      <a:moveTo>
                        <a:pt x="593706" y="47506"/>
                      </a:moveTo>
                      <a:cubicBezTo>
                        <a:pt x="593706" y="45017"/>
                        <a:pt x="593473" y="42663"/>
                        <a:pt x="593009" y="40446"/>
                      </a:cubicBezTo>
                      <a:cubicBezTo>
                        <a:pt x="592545" y="38230"/>
                        <a:pt x="591779" y="36285"/>
                        <a:pt x="590712" y="34614"/>
                      </a:cubicBezTo>
                      <a:cubicBezTo>
                        <a:pt x="589644" y="32943"/>
                        <a:pt x="588199" y="31622"/>
                        <a:pt x="586375" y="30650"/>
                      </a:cubicBezTo>
                      <a:cubicBezTo>
                        <a:pt x="584551" y="29677"/>
                        <a:pt x="582281" y="29191"/>
                        <a:pt x="579561" y="29191"/>
                      </a:cubicBezTo>
                      <a:cubicBezTo>
                        <a:pt x="577049" y="29191"/>
                        <a:pt x="574889" y="29635"/>
                        <a:pt x="573083" y="30522"/>
                      </a:cubicBezTo>
                      <a:cubicBezTo>
                        <a:pt x="571276" y="31408"/>
                        <a:pt x="569788" y="32662"/>
                        <a:pt x="568618" y="34282"/>
                      </a:cubicBezTo>
                      <a:cubicBezTo>
                        <a:pt x="567447" y="35902"/>
                        <a:pt x="566579" y="37820"/>
                        <a:pt x="566011" y="40037"/>
                      </a:cubicBezTo>
                      <a:cubicBezTo>
                        <a:pt x="565443" y="42254"/>
                        <a:pt x="565159" y="44676"/>
                        <a:pt x="565159" y="47302"/>
                      </a:cubicBezTo>
                      <a:cubicBezTo>
                        <a:pt x="565159" y="49826"/>
                        <a:pt x="565392" y="52196"/>
                        <a:pt x="565856" y="54413"/>
                      </a:cubicBezTo>
                      <a:cubicBezTo>
                        <a:pt x="566320" y="56630"/>
                        <a:pt x="567095" y="58565"/>
                        <a:pt x="568179" y="60220"/>
                      </a:cubicBezTo>
                      <a:cubicBezTo>
                        <a:pt x="569263" y="61874"/>
                        <a:pt x="570717" y="63187"/>
                        <a:pt x="572541" y="64159"/>
                      </a:cubicBezTo>
                      <a:cubicBezTo>
                        <a:pt x="574364" y="65131"/>
                        <a:pt x="576636" y="65617"/>
                        <a:pt x="579355" y="65617"/>
                      </a:cubicBezTo>
                      <a:cubicBezTo>
                        <a:pt x="581833" y="65617"/>
                        <a:pt x="583984" y="65173"/>
                        <a:pt x="585808" y="64287"/>
                      </a:cubicBezTo>
                      <a:cubicBezTo>
                        <a:pt x="587632" y="63400"/>
                        <a:pt x="589129" y="62155"/>
                        <a:pt x="590299" y="60552"/>
                      </a:cubicBezTo>
                      <a:cubicBezTo>
                        <a:pt x="591468" y="58949"/>
                        <a:pt x="592329" y="57039"/>
                        <a:pt x="592880" y="54822"/>
                      </a:cubicBezTo>
                      <a:cubicBezTo>
                        <a:pt x="593430" y="52605"/>
                        <a:pt x="593706" y="50167"/>
                        <a:pt x="593706" y="47506"/>
                      </a:cubicBezTo>
                      <a:close/>
                      <a:moveTo>
                        <a:pt x="639426" y="5505"/>
                      </a:moveTo>
                      <a:cubicBezTo>
                        <a:pt x="639426" y="6153"/>
                        <a:pt x="639391" y="6673"/>
                        <a:pt x="639324" y="7065"/>
                      </a:cubicBezTo>
                      <a:cubicBezTo>
                        <a:pt x="639255" y="7457"/>
                        <a:pt x="639178" y="7773"/>
                        <a:pt x="639093" y="8012"/>
                      </a:cubicBezTo>
                      <a:cubicBezTo>
                        <a:pt x="639008" y="8250"/>
                        <a:pt x="638897" y="8412"/>
                        <a:pt x="638761" y="8497"/>
                      </a:cubicBezTo>
                      <a:cubicBezTo>
                        <a:pt x="638625" y="8583"/>
                        <a:pt x="638453" y="8625"/>
                        <a:pt x="638249" y="8625"/>
                      </a:cubicBezTo>
                      <a:cubicBezTo>
                        <a:pt x="638010" y="8625"/>
                        <a:pt x="637712" y="8549"/>
                        <a:pt x="637354" y="8395"/>
                      </a:cubicBezTo>
                      <a:cubicBezTo>
                        <a:pt x="636996" y="8242"/>
                        <a:pt x="636561" y="8071"/>
                        <a:pt x="636049" y="7884"/>
                      </a:cubicBezTo>
                      <a:cubicBezTo>
                        <a:pt x="635538" y="7696"/>
                        <a:pt x="634932" y="7525"/>
                        <a:pt x="634233" y="7372"/>
                      </a:cubicBezTo>
                      <a:cubicBezTo>
                        <a:pt x="633534" y="7219"/>
                        <a:pt x="632724" y="7142"/>
                        <a:pt x="631803" y="7142"/>
                      </a:cubicBezTo>
                      <a:cubicBezTo>
                        <a:pt x="630541" y="7142"/>
                        <a:pt x="629466" y="7346"/>
                        <a:pt x="628580" y="7756"/>
                      </a:cubicBezTo>
                      <a:cubicBezTo>
                        <a:pt x="627693" y="8165"/>
                        <a:pt x="626977" y="8804"/>
                        <a:pt x="626431" y="9674"/>
                      </a:cubicBezTo>
                      <a:cubicBezTo>
                        <a:pt x="625886" y="10544"/>
                        <a:pt x="625494" y="11669"/>
                        <a:pt x="625254" y="13051"/>
                      </a:cubicBezTo>
                      <a:cubicBezTo>
                        <a:pt x="625015" y="14432"/>
                        <a:pt x="624896" y="16112"/>
                        <a:pt x="624896" y="18090"/>
                      </a:cubicBezTo>
                      <a:lnTo>
                        <a:pt x="624896" y="23103"/>
                      </a:lnTo>
                      <a:lnTo>
                        <a:pt x="635180" y="23103"/>
                      </a:lnTo>
                      <a:cubicBezTo>
                        <a:pt x="635452" y="23103"/>
                        <a:pt x="635682" y="23163"/>
                        <a:pt x="635870" y="23283"/>
                      </a:cubicBezTo>
                      <a:cubicBezTo>
                        <a:pt x="636058" y="23402"/>
                        <a:pt x="636228" y="23607"/>
                        <a:pt x="636382" y="23896"/>
                      </a:cubicBezTo>
                      <a:cubicBezTo>
                        <a:pt x="636535" y="24186"/>
                        <a:pt x="636655" y="24553"/>
                        <a:pt x="636740" y="24996"/>
                      </a:cubicBezTo>
                      <a:cubicBezTo>
                        <a:pt x="636825" y="25440"/>
                        <a:pt x="636867" y="25985"/>
                        <a:pt x="636867" y="26634"/>
                      </a:cubicBezTo>
                      <a:cubicBezTo>
                        <a:pt x="636867" y="27861"/>
                        <a:pt x="636714" y="28748"/>
                        <a:pt x="636407" y="29294"/>
                      </a:cubicBezTo>
                      <a:cubicBezTo>
                        <a:pt x="636101" y="29839"/>
                        <a:pt x="635691" y="30112"/>
                        <a:pt x="635180" y="30112"/>
                      </a:cubicBezTo>
                      <a:lnTo>
                        <a:pt x="624896" y="30112"/>
                      </a:lnTo>
                      <a:lnTo>
                        <a:pt x="624896" y="70477"/>
                      </a:lnTo>
                      <a:cubicBezTo>
                        <a:pt x="624896" y="70750"/>
                        <a:pt x="624828" y="70980"/>
                        <a:pt x="624692" y="71168"/>
                      </a:cubicBezTo>
                      <a:cubicBezTo>
                        <a:pt x="624555" y="71355"/>
                        <a:pt x="624325" y="71517"/>
                        <a:pt x="624001" y="71654"/>
                      </a:cubicBezTo>
                      <a:cubicBezTo>
                        <a:pt x="623677" y="71790"/>
                        <a:pt x="623242" y="71892"/>
                        <a:pt x="622697" y="71961"/>
                      </a:cubicBezTo>
                      <a:cubicBezTo>
                        <a:pt x="622151" y="72029"/>
                        <a:pt x="621468" y="72063"/>
                        <a:pt x="620650" y="72063"/>
                      </a:cubicBezTo>
                      <a:cubicBezTo>
                        <a:pt x="619832" y="72063"/>
                        <a:pt x="619150" y="72029"/>
                        <a:pt x="618604" y="71961"/>
                      </a:cubicBezTo>
                      <a:cubicBezTo>
                        <a:pt x="618058" y="71892"/>
                        <a:pt x="617623" y="71790"/>
                        <a:pt x="617299" y="71654"/>
                      </a:cubicBezTo>
                      <a:cubicBezTo>
                        <a:pt x="616975" y="71517"/>
                        <a:pt x="616745" y="71355"/>
                        <a:pt x="616609" y="71168"/>
                      </a:cubicBezTo>
                      <a:cubicBezTo>
                        <a:pt x="616472" y="70980"/>
                        <a:pt x="616404" y="70750"/>
                        <a:pt x="616404" y="70477"/>
                      </a:cubicBezTo>
                      <a:lnTo>
                        <a:pt x="616404" y="30112"/>
                      </a:lnTo>
                      <a:lnTo>
                        <a:pt x="609907" y="30112"/>
                      </a:lnTo>
                      <a:cubicBezTo>
                        <a:pt x="609361" y="30112"/>
                        <a:pt x="608951" y="29839"/>
                        <a:pt x="608679" y="29294"/>
                      </a:cubicBezTo>
                      <a:cubicBezTo>
                        <a:pt x="608406" y="28748"/>
                        <a:pt x="608270" y="27861"/>
                        <a:pt x="608270" y="26634"/>
                      </a:cubicBezTo>
                      <a:cubicBezTo>
                        <a:pt x="608270" y="25985"/>
                        <a:pt x="608304" y="25440"/>
                        <a:pt x="608371" y="24996"/>
                      </a:cubicBezTo>
                      <a:cubicBezTo>
                        <a:pt x="608440" y="24553"/>
                        <a:pt x="608543" y="24186"/>
                        <a:pt x="608679" y="23896"/>
                      </a:cubicBezTo>
                      <a:cubicBezTo>
                        <a:pt x="608815" y="23607"/>
                        <a:pt x="608986" y="23402"/>
                        <a:pt x="609191" y="23283"/>
                      </a:cubicBezTo>
                      <a:cubicBezTo>
                        <a:pt x="609395" y="23163"/>
                        <a:pt x="609633" y="23103"/>
                        <a:pt x="609907" y="23103"/>
                      </a:cubicBezTo>
                      <a:lnTo>
                        <a:pt x="616404" y="23103"/>
                      </a:lnTo>
                      <a:lnTo>
                        <a:pt x="616404" y="18346"/>
                      </a:lnTo>
                      <a:cubicBezTo>
                        <a:pt x="616404" y="15140"/>
                        <a:pt x="616702" y="12386"/>
                        <a:pt x="617299" y="10083"/>
                      </a:cubicBezTo>
                      <a:cubicBezTo>
                        <a:pt x="617896" y="7781"/>
                        <a:pt x="618808" y="5897"/>
                        <a:pt x="620037" y="4430"/>
                      </a:cubicBezTo>
                      <a:cubicBezTo>
                        <a:pt x="621264" y="2964"/>
                        <a:pt x="622808" y="1881"/>
                        <a:pt x="624666" y="1182"/>
                      </a:cubicBezTo>
                      <a:cubicBezTo>
                        <a:pt x="626525" y="483"/>
                        <a:pt x="628716" y="133"/>
                        <a:pt x="631240" y="133"/>
                      </a:cubicBezTo>
                      <a:cubicBezTo>
                        <a:pt x="632434" y="133"/>
                        <a:pt x="633594" y="244"/>
                        <a:pt x="634719" y="466"/>
                      </a:cubicBezTo>
                      <a:cubicBezTo>
                        <a:pt x="635844" y="687"/>
                        <a:pt x="636714" y="926"/>
                        <a:pt x="637328" y="1182"/>
                      </a:cubicBezTo>
                      <a:cubicBezTo>
                        <a:pt x="637942" y="1438"/>
                        <a:pt x="638351" y="1668"/>
                        <a:pt x="638556" y="1872"/>
                      </a:cubicBezTo>
                      <a:cubicBezTo>
                        <a:pt x="638761" y="2077"/>
                        <a:pt x="638931" y="2341"/>
                        <a:pt x="639068" y="2665"/>
                      </a:cubicBezTo>
                      <a:cubicBezTo>
                        <a:pt x="639204" y="2989"/>
                        <a:pt x="639298" y="3382"/>
                        <a:pt x="639349" y="3842"/>
                      </a:cubicBezTo>
                      <a:cubicBezTo>
                        <a:pt x="639400" y="4302"/>
                        <a:pt x="639426" y="4857"/>
                        <a:pt x="639426" y="550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0" name="Полилиния: фигура 159">
                  <a:extLst>
                    <a:ext uri="{FF2B5EF4-FFF2-40B4-BE49-F238E27FC236}">
                      <a16:creationId xmlns:a16="http://schemas.microsoft.com/office/drawing/2014/main" id="{E8093CEA-D1BF-4980-8235-D47FF5D9676F}"/>
                    </a:ext>
                  </a:extLst>
                </p:cNvPr>
                <p:cNvSpPr/>
                <p:nvPr/>
              </p:nvSpPr>
              <p:spPr>
                <a:xfrm>
                  <a:off x="1704646" y="1319373"/>
                  <a:ext cx="563849" cy="72236"/>
                </a:xfrm>
                <a:custGeom>
                  <a:avLst/>
                  <a:gdLst>
                    <a:gd name="connsiteX0" fmla="*/ 36502 w 563849"/>
                    <a:gd name="connsiteY0" fmla="*/ 63123 h 72236"/>
                    <a:gd name="connsiteX1" fmla="*/ 36451 w 563849"/>
                    <a:gd name="connsiteY1" fmla="*/ 64632 h 72236"/>
                    <a:gd name="connsiteX2" fmla="*/ 36272 w 563849"/>
                    <a:gd name="connsiteY2" fmla="*/ 65707 h 72236"/>
                    <a:gd name="connsiteX3" fmla="*/ 35965 w 563849"/>
                    <a:gd name="connsiteY3" fmla="*/ 66474 h 72236"/>
                    <a:gd name="connsiteX4" fmla="*/ 35146 w 563849"/>
                    <a:gd name="connsiteY4" fmla="*/ 67446 h 72236"/>
                    <a:gd name="connsiteX5" fmla="*/ 32972 w 563849"/>
                    <a:gd name="connsiteY5" fmla="*/ 69032 h 72236"/>
                    <a:gd name="connsiteX6" fmla="*/ 29519 w 563849"/>
                    <a:gd name="connsiteY6" fmla="*/ 70720 h 72236"/>
                    <a:gd name="connsiteX7" fmla="*/ 25349 w 563849"/>
                    <a:gd name="connsiteY7" fmla="*/ 71922 h 72236"/>
                    <a:gd name="connsiteX8" fmla="*/ 20694 w 563849"/>
                    <a:gd name="connsiteY8" fmla="*/ 72383 h 72236"/>
                    <a:gd name="connsiteX9" fmla="*/ 11894 w 563849"/>
                    <a:gd name="connsiteY9" fmla="*/ 70746 h 72236"/>
                    <a:gd name="connsiteX10" fmla="*/ 5474 w 563849"/>
                    <a:gd name="connsiteY10" fmla="*/ 65962 h 72236"/>
                    <a:gd name="connsiteX11" fmla="*/ 1534 w 563849"/>
                    <a:gd name="connsiteY11" fmla="*/ 58237 h 72236"/>
                    <a:gd name="connsiteX12" fmla="*/ 178 w 563849"/>
                    <a:gd name="connsiteY12" fmla="*/ 47673 h 72236"/>
                    <a:gd name="connsiteX13" fmla="*/ 1841 w 563849"/>
                    <a:gd name="connsiteY13" fmla="*/ 35983 h 72236"/>
                    <a:gd name="connsiteX14" fmla="*/ 6394 w 563849"/>
                    <a:gd name="connsiteY14" fmla="*/ 27977 h 72236"/>
                    <a:gd name="connsiteX15" fmla="*/ 13199 w 563849"/>
                    <a:gd name="connsiteY15" fmla="*/ 23347 h 72236"/>
                    <a:gd name="connsiteX16" fmla="*/ 21666 w 563849"/>
                    <a:gd name="connsiteY16" fmla="*/ 21837 h 72236"/>
                    <a:gd name="connsiteX17" fmla="*/ 25937 w 563849"/>
                    <a:gd name="connsiteY17" fmla="*/ 22247 h 72236"/>
                    <a:gd name="connsiteX18" fmla="*/ 29749 w 563849"/>
                    <a:gd name="connsiteY18" fmla="*/ 23321 h 72236"/>
                    <a:gd name="connsiteX19" fmla="*/ 32844 w 563849"/>
                    <a:gd name="connsiteY19" fmla="*/ 24856 h 72236"/>
                    <a:gd name="connsiteX20" fmla="*/ 34814 w 563849"/>
                    <a:gd name="connsiteY20" fmla="*/ 26340 h 72236"/>
                    <a:gd name="connsiteX21" fmla="*/ 35658 w 563849"/>
                    <a:gd name="connsiteY21" fmla="*/ 27312 h 72236"/>
                    <a:gd name="connsiteX22" fmla="*/ 36041 w 563849"/>
                    <a:gd name="connsiteY22" fmla="*/ 28156 h 72236"/>
                    <a:gd name="connsiteX23" fmla="*/ 36246 w 563849"/>
                    <a:gd name="connsiteY23" fmla="*/ 29256 h 72236"/>
                    <a:gd name="connsiteX24" fmla="*/ 36297 w 563849"/>
                    <a:gd name="connsiteY24" fmla="*/ 30790 h 72236"/>
                    <a:gd name="connsiteX25" fmla="*/ 35837 w 563849"/>
                    <a:gd name="connsiteY25" fmla="*/ 33579 h 72236"/>
                    <a:gd name="connsiteX26" fmla="*/ 34711 w 563849"/>
                    <a:gd name="connsiteY26" fmla="*/ 34372 h 72236"/>
                    <a:gd name="connsiteX27" fmla="*/ 32946 w 563849"/>
                    <a:gd name="connsiteY27" fmla="*/ 33527 h 72236"/>
                    <a:gd name="connsiteX28" fmla="*/ 30414 w 563849"/>
                    <a:gd name="connsiteY28" fmla="*/ 31660 h 72236"/>
                    <a:gd name="connsiteX29" fmla="*/ 26705 w 563849"/>
                    <a:gd name="connsiteY29" fmla="*/ 29793 h 72236"/>
                    <a:gd name="connsiteX30" fmla="*/ 21563 w 563849"/>
                    <a:gd name="connsiteY30" fmla="*/ 28949 h 72236"/>
                    <a:gd name="connsiteX31" fmla="*/ 12227 w 563849"/>
                    <a:gd name="connsiteY31" fmla="*/ 33630 h 72236"/>
                    <a:gd name="connsiteX32" fmla="*/ 8978 w 563849"/>
                    <a:gd name="connsiteY32" fmla="*/ 47212 h 72236"/>
                    <a:gd name="connsiteX33" fmla="*/ 9822 w 563849"/>
                    <a:gd name="connsiteY33" fmla="*/ 55014 h 72236"/>
                    <a:gd name="connsiteX34" fmla="*/ 12303 w 563849"/>
                    <a:gd name="connsiteY34" fmla="*/ 60616 h 72236"/>
                    <a:gd name="connsiteX35" fmla="*/ 16319 w 563849"/>
                    <a:gd name="connsiteY35" fmla="*/ 63967 h 72236"/>
                    <a:gd name="connsiteX36" fmla="*/ 21768 w 563849"/>
                    <a:gd name="connsiteY36" fmla="*/ 65067 h 72236"/>
                    <a:gd name="connsiteX37" fmla="*/ 26884 w 563849"/>
                    <a:gd name="connsiteY37" fmla="*/ 64146 h 72236"/>
                    <a:gd name="connsiteX38" fmla="*/ 30695 w 563849"/>
                    <a:gd name="connsiteY38" fmla="*/ 62125 h 72236"/>
                    <a:gd name="connsiteX39" fmla="*/ 33407 w 563849"/>
                    <a:gd name="connsiteY39" fmla="*/ 60130 h 72236"/>
                    <a:gd name="connsiteX40" fmla="*/ 35121 w 563849"/>
                    <a:gd name="connsiteY40" fmla="*/ 59235 h 72236"/>
                    <a:gd name="connsiteX41" fmla="*/ 35734 w 563849"/>
                    <a:gd name="connsiteY41" fmla="*/ 59439 h 72236"/>
                    <a:gd name="connsiteX42" fmla="*/ 36169 w 563849"/>
                    <a:gd name="connsiteY42" fmla="*/ 60130 h 72236"/>
                    <a:gd name="connsiteX43" fmla="*/ 36425 w 563849"/>
                    <a:gd name="connsiteY43" fmla="*/ 61358 h 72236"/>
                    <a:gd name="connsiteX44" fmla="*/ 36502 w 563849"/>
                    <a:gd name="connsiteY44" fmla="*/ 63123 h 72236"/>
                    <a:gd name="connsiteX45" fmla="*/ 89005 w 563849"/>
                    <a:gd name="connsiteY45" fmla="*/ 46599 h 72236"/>
                    <a:gd name="connsiteX46" fmla="*/ 87522 w 563849"/>
                    <a:gd name="connsiteY46" fmla="*/ 56958 h 72236"/>
                    <a:gd name="connsiteX47" fmla="*/ 83096 w 563849"/>
                    <a:gd name="connsiteY47" fmla="*/ 65118 h 72236"/>
                    <a:gd name="connsiteX48" fmla="*/ 75729 w 563849"/>
                    <a:gd name="connsiteY48" fmla="*/ 70464 h 72236"/>
                    <a:gd name="connsiteX49" fmla="*/ 65472 w 563849"/>
                    <a:gd name="connsiteY49" fmla="*/ 72383 h 72236"/>
                    <a:gd name="connsiteX50" fmla="*/ 55572 w 563849"/>
                    <a:gd name="connsiteY50" fmla="*/ 70695 h 72236"/>
                    <a:gd name="connsiteX51" fmla="*/ 48538 w 563849"/>
                    <a:gd name="connsiteY51" fmla="*/ 65783 h 72236"/>
                    <a:gd name="connsiteX52" fmla="*/ 44343 w 563849"/>
                    <a:gd name="connsiteY52" fmla="*/ 57956 h 72236"/>
                    <a:gd name="connsiteX53" fmla="*/ 42962 w 563849"/>
                    <a:gd name="connsiteY53" fmla="*/ 47519 h 72236"/>
                    <a:gd name="connsiteX54" fmla="*/ 44420 w 563849"/>
                    <a:gd name="connsiteY54" fmla="*/ 37160 h 72236"/>
                    <a:gd name="connsiteX55" fmla="*/ 48819 w 563849"/>
                    <a:gd name="connsiteY55" fmla="*/ 29000 h 72236"/>
                    <a:gd name="connsiteX56" fmla="*/ 56161 w 563849"/>
                    <a:gd name="connsiteY56" fmla="*/ 23679 h 72236"/>
                    <a:gd name="connsiteX57" fmla="*/ 66444 w 563849"/>
                    <a:gd name="connsiteY57" fmla="*/ 21786 h 72236"/>
                    <a:gd name="connsiteX58" fmla="*/ 76343 w 563849"/>
                    <a:gd name="connsiteY58" fmla="*/ 23475 h 72236"/>
                    <a:gd name="connsiteX59" fmla="*/ 83378 w 563849"/>
                    <a:gd name="connsiteY59" fmla="*/ 28386 h 72236"/>
                    <a:gd name="connsiteX60" fmla="*/ 87598 w 563849"/>
                    <a:gd name="connsiteY60" fmla="*/ 36213 h 72236"/>
                    <a:gd name="connsiteX61" fmla="*/ 89005 w 563849"/>
                    <a:gd name="connsiteY61" fmla="*/ 46599 h 72236"/>
                    <a:gd name="connsiteX62" fmla="*/ 80257 w 563849"/>
                    <a:gd name="connsiteY62" fmla="*/ 47161 h 72236"/>
                    <a:gd name="connsiteX63" fmla="*/ 79560 w 563849"/>
                    <a:gd name="connsiteY63" fmla="*/ 40101 h 72236"/>
                    <a:gd name="connsiteX64" fmla="*/ 77263 w 563849"/>
                    <a:gd name="connsiteY64" fmla="*/ 34269 h 72236"/>
                    <a:gd name="connsiteX65" fmla="*/ 72926 w 563849"/>
                    <a:gd name="connsiteY65" fmla="*/ 30304 h 72236"/>
                    <a:gd name="connsiteX66" fmla="*/ 66112 w 563849"/>
                    <a:gd name="connsiteY66" fmla="*/ 28846 h 72236"/>
                    <a:gd name="connsiteX67" fmla="*/ 59634 w 563849"/>
                    <a:gd name="connsiteY67" fmla="*/ 30176 h 72236"/>
                    <a:gd name="connsiteX68" fmla="*/ 55168 w 563849"/>
                    <a:gd name="connsiteY68" fmla="*/ 33937 h 72236"/>
                    <a:gd name="connsiteX69" fmla="*/ 52562 w 563849"/>
                    <a:gd name="connsiteY69" fmla="*/ 39692 h 72236"/>
                    <a:gd name="connsiteX70" fmla="*/ 51710 w 563849"/>
                    <a:gd name="connsiteY70" fmla="*/ 46957 h 72236"/>
                    <a:gd name="connsiteX71" fmla="*/ 52407 w 563849"/>
                    <a:gd name="connsiteY71" fmla="*/ 54068 h 72236"/>
                    <a:gd name="connsiteX72" fmla="*/ 54730 w 563849"/>
                    <a:gd name="connsiteY72" fmla="*/ 59874 h 72236"/>
                    <a:gd name="connsiteX73" fmla="*/ 59092 w 563849"/>
                    <a:gd name="connsiteY73" fmla="*/ 63814 h 72236"/>
                    <a:gd name="connsiteX74" fmla="*/ 65906 w 563849"/>
                    <a:gd name="connsiteY74" fmla="*/ 65272 h 72236"/>
                    <a:gd name="connsiteX75" fmla="*/ 72359 w 563849"/>
                    <a:gd name="connsiteY75" fmla="*/ 63942 h 72236"/>
                    <a:gd name="connsiteX76" fmla="*/ 76850 w 563849"/>
                    <a:gd name="connsiteY76" fmla="*/ 60207 h 72236"/>
                    <a:gd name="connsiteX77" fmla="*/ 79431 w 563849"/>
                    <a:gd name="connsiteY77" fmla="*/ 54477 h 72236"/>
                    <a:gd name="connsiteX78" fmla="*/ 80257 w 563849"/>
                    <a:gd name="connsiteY78" fmla="*/ 47161 h 72236"/>
                    <a:gd name="connsiteX79" fmla="*/ 140404 w 563849"/>
                    <a:gd name="connsiteY79" fmla="*/ 70132 h 72236"/>
                    <a:gd name="connsiteX80" fmla="*/ 140199 w 563849"/>
                    <a:gd name="connsiteY80" fmla="*/ 70822 h 72236"/>
                    <a:gd name="connsiteX81" fmla="*/ 139534 w 563849"/>
                    <a:gd name="connsiteY81" fmla="*/ 71308 h 72236"/>
                    <a:gd name="connsiteX82" fmla="*/ 138255 w 563849"/>
                    <a:gd name="connsiteY82" fmla="*/ 71615 h 72236"/>
                    <a:gd name="connsiteX83" fmla="*/ 136209 w 563849"/>
                    <a:gd name="connsiteY83" fmla="*/ 71718 h 72236"/>
                    <a:gd name="connsiteX84" fmla="*/ 134111 w 563849"/>
                    <a:gd name="connsiteY84" fmla="*/ 71615 h 72236"/>
                    <a:gd name="connsiteX85" fmla="*/ 132832 w 563849"/>
                    <a:gd name="connsiteY85" fmla="*/ 71308 h 72236"/>
                    <a:gd name="connsiteX86" fmla="*/ 132167 w 563849"/>
                    <a:gd name="connsiteY86" fmla="*/ 70822 h 72236"/>
                    <a:gd name="connsiteX87" fmla="*/ 131963 w 563849"/>
                    <a:gd name="connsiteY87" fmla="*/ 70132 h 72236"/>
                    <a:gd name="connsiteX88" fmla="*/ 131963 w 563849"/>
                    <a:gd name="connsiteY88" fmla="*/ 43171 h 72236"/>
                    <a:gd name="connsiteX89" fmla="*/ 131348 w 563849"/>
                    <a:gd name="connsiteY89" fmla="*/ 36827 h 72236"/>
                    <a:gd name="connsiteX90" fmla="*/ 129558 w 563849"/>
                    <a:gd name="connsiteY90" fmla="*/ 32683 h 72236"/>
                    <a:gd name="connsiteX91" fmla="*/ 126514 w 563849"/>
                    <a:gd name="connsiteY91" fmla="*/ 30023 h 72236"/>
                    <a:gd name="connsiteX92" fmla="*/ 122191 w 563849"/>
                    <a:gd name="connsiteY92" fmla="*/ 29102 h 72236"/>
                    <a:gd name="connsiteX93" fmla="*/ 115847 w 563849"/>
                    <a:gd name="connsiteY93" fmla="*/ 31353 h 72236"/>
                    <a:gd name="connsiteX94" fmla="*/ 109196 w 563849"/>
                    <a:gd name="connsiteY94" fmla="*/ 37953 h 72236"/>
                    <a:gd name="connsiteX95" fmla="*/ 109196 w 563849"/>
                    <a:gd name="connsiteY95" fmla="*/ 70132 h 72236"/>
                    <a:gd name="connsiteX96" fmla="*/ 108992 w 563849"/>
                    <a:gd name="connsiteY96" fmla="*/ 70822 h 72236"/>
                    <a:gd name="connsiteX97" fmla="*/ 108326 w 563849"/>
                    <a:gd name="connsiteY97" fmla="*/ 71308 h 72236"/>
                    <a:gd name="connsiteX98" fmla="*/ 107048 w 563849"/>
                    <a:gd name="connsiteY98" fmla="*/ 71615 h 72236"/>
                    <a:gd name="connsiteX99" fmla="*/ 104950 w 563849"/>
                    <a:gd name="connsiteY99" fmla="*/ 71718 h 72236"/>
                    <a:gd name="connsiteX100" fmla="*/ 102904 w 563849"/>
                    <a:gd name="connsiteY100" fmla="*/ 71615 h 72236"/>
                    <a:gd name="connsiteX101" fmla="*/ 101599 w 563849"/>
                    <a:gd name="connsiteY101" fmla="*/ 71308 h 72236"/>
                    <a:gd name="connsiteX102" fmla="*/ 100934 w 563849"/>
                    <a:gd name="connsiteY102" fmla="*/ 70822 h 72236"/>
                    <a:gd name="connsiteX103" fmla="*/ 100755 w 563849"/>
                    <a:gd name="connsiteY103" fmla="*/ 70132 h 72236"/>
                    <a:gd name="connsiteX104" fmla="*/ 100755 w 563849"/>
                    <a:gd name="connsiteY104" fmla="*/ 24089 h 72236"/>
                    <a:gd name="connsiteX105" fmla="*/ 100908 w 563849"/>
                    <a:gd name="connsiteY105" fmla="*/ 23398 h 72236"/>
                    <a:gd name="connsiteX106" fmla="*/ 101523 w 563849"/>
                    <a:gd name="connsiteY106" fmla="*/ 22886 h 72236"/>
                    <a:gd name="connsiteX107" fmla="*/ 102699 w 563849"/>
                    <a:gd name="connsiteY107" fmla="*/ 22579 h 72236"/>
                    <a:gd name="connsiteX108" fmla="*/ 104592 w 563849"/>
                    <a:gd name="connsiteY108" fmla="*/ 22503 h 72236"/>
                    <a:gd name="connsiteX109" fmla="*/ 106459 w 563849"/>
                    <a:gd name="connsiteY109" fmla="*/ 22579 h 72236"/>
                    <a:gd name="connsiteX110" fmla="*/ 107610 w 563849"/>
                    <a:gd name="connsiteY110" fmla="*/ 22886 h 72236"/>
                    <a:gd name="connsiteX111" fmla="*/ 108199 w 563849"/>
                    <a:gd name="connsiteY111" fmla="*/ 23398 h 72236"/>
                    <a:gd name="connsiteX112" fmla="*/ 108378 w 563849"/>
                    <a:gd name="connsiteY112" fmla="*/ 24089 h 72236"/>
                    <a:gd name="connsiteX113" fmla="*/ 108378 w 563849"/>
                    <a:gd name="connsiteY113" fmla="*/ 30176 h 72236"/>
                    <a:gd name="connsiteX114" fmla="*/ 116128 w 563849"/>
                    <a:gd name="connsiteY114" fmla="*/ 23807 h 72236"/>
                    <a:gd name="connsiteX115" fmla="*/ 123930 w 563849"/>
                    <a:gd name="connsiteY115" fmla="*/ 21786 h 72236"/>
                    <a:gd name="connsiteX116" fmla="*/ 131681 w 563849"/>
                    <a:gd name="connsiteY116" fmla="*/ 23347 h 72236"/>
                    <a:gd name="connsiteX117" fmla="*/ 136772 w 563849"/>
                    <a:gd name="connsiteY117" fmla="*/ 27516 h 72236"/>
                    <a:gd name="connsiteX118" fmla="*/ 139560 w 563849"/>
                    <a:gd name="connsiteY118" fmla="*/ 33630 h 72236"/>
                    <a:gd name="connsiteX119" fmla="*/ 140404 w 563849"/>
                    <a:gd name="connsiteY119" fmla="*/ 42045 h 72236"/>
                    <a:gd name="connsiteX120" fmla="*/ 178315 w 563849"/>
                    <a:gd name="connsiteY120" fmla="*/ 66755 h 72236"/>
                    <a:gd name="connsiteX121" fmla="*/ 178111 w 563849"/>
                    <a:gd name="connsiteY121" fmla="*/ 69109 h 72236"/>
                    <a:gd name="connsiteX122" fmla="*/ 177497 w 563849"/>
                    <a:gd name="connsiteY122" fmla="*/ 70388 h 72236"/>
                    <a:gd name="connsiteX123" fmla="*/ 176269 w 563849"/>
                    <a:gd name="connsiteY123" fmla="*/ 71155 h 72236"/>
                    <a:gd name="connsiteX124" fmla="*/ 174402 w 563849"/>
                    <a:gd name="connsiteY124" fmla="*/ 71743 h 72236"/>
                    <a:gd name="connsiteX125" fmla="*/ 172176 w 563849"/>
                    <a:gd name="connsiteY125" fmla="*/ 72127 h 72236"/>
                    <a:gd name="connsiteX126" fmla="*/ 169823 w 563849"/>
                    <a:gd name="connsiteY126" fmla="*/ 72280 h 72236"/>
                    <a:gd name="connsiteX127" fmla="*/ 163684 w 563849"/>
                    <a:gd name="connsiteY127" fmla="*/ 71334 h 72236"/>
                    <a:gd name="connsiteX128" fmla="*/ 159489 w 563849"/>
                    <a:gd name="connsiteY128" fmla="*/ 68469 h 72236"/>
                    <a:gd name="connsiteX129" fmla="*/ 157110 w 563849"/>
                    <a:gd name="connsiteY129" fmla="*/ 63609 h 72236"/>
                    <a:gd name="connsiteX130" fmla="*/ 156369 w 563849"/>
                    <a:gd name="connsiteY130" fmla="*/ 56677 h 72236"/>
                    <a:gd name="connsiteX131" fmla="*/ 156369 w 563849"/>
                    <a:gd name="connsiteY131" fmla="*/ 29767 h 72236"/>
                    <a:gd name="connsiteX132" fmla="*/ 149922 w 563849"/>
                    <a:gd name="connsiteY132" fmla="*/ 29767 h 72236"/>
                    <a:gd name="connsiteX133" fmla="*/ 148694 w 563849"/>
                    <a:gd name="connsiteY133" fmla="*/ 28949 h 72236"/>
                    <a:gd name="connsiteX134" fmla="*/ 148233 w 563849"/>
                    <a:gd name="connsiteY134" fmla="*/ 26288 h 72236"/>
                    <a:gd name="connsiteX135" fmla="*/ 148362 w 563849"/>
                    <a:gd name="connsiteY135" fmla="*/ 24651 h 72236"/>
                    <a:gd name="connsiteX136" fmla="*/ 148694 w 563849"/>
                    <a:gd name="connsiteY136" fmla="*/ 23551 h 72236"/>
                    <a:gd name="connsiteX137" fmla="*/ 149231 w 563849"/>
                    <a:gd name="connsiteY137" fmla="*/ 22937 h 72236"/>
                    <a:gd name="connsiteX138" fmla="*/ 149973 w 563849"/>
                    <a:gd name="connsiteY138" fmla="*/ 22758 h 72236"/>
                    <a:gd name="connsiteX139" fmla="*/ 156369 w 563849"/>
                    <a:gd name="connsiteY139" fmla="*/ 22758 h 72236"/>
                    <a:gd name="connsiteX140" fmla="*/ 156369 w 563849"/>
                    <a:gd name="connsiteY140" fmla="*/ 11810 h 72236"/>
                    <a:gd name="connsiteX141" fmla="*/ 156547 w 563849"/>
                    <a:gd name="connsiteY141" fmla="*/ 11145 h 72236"/>
                    <a:gd name="connsiteX142" fmla="*/ 157212 w 563849"/>
                    <a:gd name="connsiteY142" fmla="*/ 10608 h 72236"/>
                    <a:gd name="connsiteX143" fmla="*/ 158516 w 563849"/>
                    <a:gd name="connsiteY143" fmla="*/ 10275 h 72236"/>
                    <a:gd name="connsiteX144" fmla="*/ 160563 w 563849"/>
                    <a:gd name="connsiteY144" fmla="*/ 10173 h 72236"/>
                    <a:gd name="connsiteX145" fmla="*/ 162661 w 563849"/>
                    <a:gd name="connsiteY145" fmla="*/ 10275 h 72236"/>
                    <a:gd name="connsiteX146" fmla="*/ 163940 w 563849"/>
                    <a:gd name="connsiteY146" fmla="*/ 10608 h 72236"/>
                    <a:gd name="connsiteX147" fmla="*/ 164605 w 563849"/>
                    <a:gd name="connsiteY147" fmla="*/ 11145 h 72236"/>
                    <a:gd name="connsiteX148" fmla="*/ 164810 w 563849"/>
                    <a:gd name="connsiteY148" fmla="*/ 11810 h 72236"/>
                    <a:gd name="connsiteX149" fmla="*/ 164810 w 563849"/>
                    <a:gd name="connsiteY149" fmla="*/ 22758 h 72236"/>
                    <a:gd name="connsiteX150" fmla="*/ 176627 w 563849"/>
                    <a:gd name="connsiteY150" fmla="*/ 22758 h 72236"/>
                    <a:gd name="connsiteX151" fmla="*/ 177344 w 563849"/>
                    <a:gd name="connsiteY151" fmla="*/ 22937 h 72236"/>
                    <a:gd name="connsiteX152" fmla="*/ 177881 w 563849"/>
                    <a:gd name="connsiteY152" fmla="*/ 23551 h 72236"/>
                    <a:gd name="connsiteX153" fmla="*/ 178213 w 563849"/>
                    <a:gd name="connsiteY153" fmla="*/ 24651 h 72236"/>
                    <a:gd name="connsiteX154" fmla="*/ 178315 w 563849"/>
                    <a:gd name="connsiteY154" fmla="*/ 26288 h 72236"/>
                    <a:gd name="connsiteX155" fmla="*/ 177855 w 563849"/>
                    <a:gd name="connsiteY155" fmla="*/ 28949 h 72236"/>
                    <a:gd name="connsiteX156" fmla="*/ 176627 w 563849"/>
                    <a:gd name="connsiteY156" fmla="*/ 29767 h 72236"/>
                    <a:gd name="connsiteX157" fmla="*/ 164810 w 563849"/>
                    <a:gd name="connsiteY157" fmla="*/ 29767 h 72236"/>
                    <a:gd name="connsiteX158" fmla="*/ 164810 w 563849"/>
                    <a:gd name="connsiteY158" fmla="*/ 55449 h 72236"/>
                    <a:gd name="connsiteX159" fmla="*/ 166216 w 563849"/>
                    <a:gd name="connsiteY159" fmla="*/ 62637 h 72236"/>
                    <a:gd name="connsiteX160" fmla="*/ 171255 w 563849"/>
                    <a:gd name="connsiteY160" fmla="*/ 65067 h 72236"/>
                    <a:gd name="connsiteX161" fmla="*/ 173353 w 563849"/>
                    <a:gd name="connsiteY161" fmla="*/ 64837 h 72236"/>
                    <a:gd name="connsiteX162" fmla="*/ 174990 w 563849"/>
                    <a:gd name="connsiteY162" fmla="*/ 64351 h 72236"/>
                    <a:gd name="connsiteX163" fmla="*/ 176218 w 563849"/>
                    <a:gd name="connsiteY163" fmla="*/ 63865 h 72236"/>
                    <a:gd name="connsiteX164" fmla="*/ 177139 w 563849"/>
                    <a:gd name="connsiteY164" fmla="*/ 63635 h 72236"/>
                    <a:gd name="connsiteX165" fmla="*/ 177624 w 563849"/>
                    <a:gd name="connsiteY165" fmla="*/ 63762 h 72236"/>
                    <a:gd name="connsiteX166" fmla="*/ 177983 w 563849"/>
                    <a:gd name="connsiteY166" fmla="*/ 64248 h 72236"/>
                    <a:gd name="connsiteX167" fmla="*/ 178213 w 563849"/>
                    <a:gd name="connsiteY167" fmla="*/ 65221 h 72236"/>
                    <a:gd name="connsiteX168" fmla="*/ 178315 w 563849"/>
                    <a:gd name="connsiteY168" fmla="*/ 66755 h 72236"/>
                    <a:gd name="connsiteX169" fmla="*/ 227278 w 563849"/>
                    <a:gd name="connsiteY169" fmla="*/ 45115 h 72236"/>
                    <a:gd name="connsiteX170" fmla="*/ 226276 w 563849"/>
                    <a:gd name="connsiteY170" fmla="*/ 47954 h 72236"/>
                    <a:gd name="connsiteX171" fmla="*/ 223989 w 563849"/>
                    <a:gd name="connsiteY171" fmla="*/ 48798 h 72236"/>
                    <a:gd name="connsiteX172" fmla="*/ 193667 w 563849"/>
                    <a:gd name="connsiteY172" fmla="*/ 48798 h 72236"/>
                    <a:gd name="connsiteX173" fmla="*/ 194438 w 563849"/>
                    <a:gd name="connsiteY173" fmla="*/ 55705 h 72236"/>
                    <a:gd name="connsiteX174" fmla="*/ 197008 w 563849"/>
                    <a:gd name="connsiteY174" fmla="*/ 60974 h 72236"/>
                    <a:gd name="connsiteX175" fmla="*/ 201687 w 563849"/>
                    <a:gd name="connsiteY175" fmla="*/ 64351 h 72236"/>
                    <a:gd name="connsiteX176" fmla="*/ 208729 w 563849"/>
                    <a:gd name="connsiteY176" fmla="*/ 65527 h 72236"/>
                    <a:gd name="connsiteX177" fmla="*/ 214590 w 563849"/>
                    <a:gd name="connsiteY177" fmla="*/ 64990 h 72236"/>
                    <a:gd name="connsiteX178" fmla="*/ 219037 w 563849"/>
                    <a:gd name="connsiteY178" fmla="*/ 63788 h 72236"/>
                    <a:gd name="connsiteX179" fmla="*/ 222121 w 563849"/>
                    <a:gd name="connsiteY179" fmla="*/ 62586 h 72236"/>
                    <a:gd name="connsiteX180" fmla="*/ 223947 w 563849"/>
                    <a:gd name="connsiteY180" fmla="*/ 62049 h 72236"/>
                    <a:gd name="connsiteX181" fmla="*/ 224589 w 563849"/>
                    <a:gd name="connsiteY181" fmla="*/ 62228 h 72236"/>
                    <a:gd name="connsiteX182" fmla="*/ 225026 w 563849"/>
                    <a:gd name="connsiteY182" fmla="*/ 62765 h 72236"/>
                    <a:gd name="connsiteX183" fmla="*/ 225257 w 563849"/>
                    <a:gd name="connsiteY183" fmla="*/ 63762 h 72236"/>
                    <a:gd name="connsiteX184" fmla="*/ 225334 w 563849"/>
                    <a:gd name="connsiteY184" fmla="*/ 65323 h 72236"/>
                    <a:gd name="connsiteX185" fmla="*/ 225284 w 563849"/>
                    <a:gd name="connsiteY185" fmla="*/ 66474 h 72236"/>
                    <a:gd name="connsiteX186" fmla="*/ 225155 w 563849"/>
                    <a:gd name="connsiteY186" fmla="*/ 67344 h 72236"/>
                    <a:gd name="connsiteX187" fmla="*/ 224900 w 563849"/>
                    <a:gd name="connsiteY187" fmla="*/ 68034 h 72236"/>
                    <a:gd name="connsiteX188" fmla="*/ 224439 w 563849"/>
                    <a:gd name="connsiteY188" fmla="*/ 68623 h 72236"/>
                    <a:gd name="connsiteX189" fmla="*/ 222777 w 563849"/>
                    <a:gd name="connsiteY189" fmla="*/ 69543 h 72236"/>
                    <a:gd name="connsiteX190" fmla="*/ 219195 w 563849"/>
                    <a:gd name="connsiteY190" fmla="*/ 70797 h 72236"/>
                    <a:gd name="connsiteX191" fmla="*/ 214105 w 563849"/>
                    <a:gd name="connsiteY191" fmla="*/ 71897 h 72236"/>
                    <a:gd name="connsiteX192" fmla="*/ 207941 w 563849"/>
                    <a:gd name="connsiteY192" fmla="*/ 72383 h 72236"/>
                    <a:gd name="connsiteX193" fmla="*/ 197990 w 563849"/>
                    <a:gd name="connsiteY193" fmla="*/ 70797 h 72236"/>
                    <a:gd name="connsiteX194" fmla="*/ 190802 w 563849"/>
                    <a:gd name="connsiteY194" fmla="*/ 66090 h 72236"/>
                    <a:gd name="connsiteX195" fmla="*/ 186402 w 563849"/>
                    <a:gd name="connsiteY195" fmla="*/ 58263 h 72236"/>
                    <a:gd name="connsiteX196" fmla="*/ 184919 w 563849"/>
                    <a:gd name="connsiteY196" fmla="*/ 47315 h 72236"/>
                    <a:gd name="connsiteX197" fmla="*/ 186453 w 563849"/>
                    <a:gd name="connsiteY197" fmla="*/ 36648 h 72236"/>
                    <a:gd name="connsiteX198" fmla="*/ 190879 w 563849"/>
                    <a:gd name="connsiteY198" fmla="*/ 28616 h 72236"/>
                    <a:gd name="connsiteX199" fmla="*/ 197862 w 563849"/>
                    <a:gd name="connsiteY199" fmla="*/ 23551 h 72236"/>
                    <a:gd name="connsiteX200" fmla="*/ 207020 w 563849"/>
                    <a:gd name="connsiteY200" fmla="*/ 21786 h 72236"/>
                    <a:gd name="connsiteX201" fmla="*/ 216254 w 563849"/>
                    <a:gd name="connsiteY201" fmla="*/ 23526 h 72236"/>
                    <a:gd name="connsiteX202" fmla="*/ 222521 w 563849"/>
                    <a:gd name="connsiteY202" fmla="*/ 28207 h 72236"/>
                    <a:gd name="connsiteX203" fmla="*/ 226128 w 563849"/>
                    <a:gd name="connsiteY203" fmla="*/ 35113 h 72236"/>
                    <a:gd name="connsiteX204" fmla="*/ 227278 w 563849"/>
                    <a:gd name="connsiteY204" fmla="*/ 43580 h 72236"/>
                    <a:gd name="connsiteX205" fmla="*/ 218786 w 563849"/>
                    <a:gd name="connsiteY205" fmla="*/ 42608 h 72236"/>
                    <a:gd name="connsiteX206" fmla="*/ 215826 w 563849"/>
                    <a:gd name="connsiteY206" fmla="*/ 32172 h 72236"/>
                    <a:gd name="connsiteX207" fmla="*/ 206587 w 563849"/>
                    <a:gd name="connsiteY207" fmla="*/ 28386 h 72236"/>
                    <a:gd name="connsiteX208" fmla="*/ 201080 w 563849"/>
                    <a:gd name="connsiteY208" fmla="*/ 29563 h 72236"/>
                    <a:gd name="connsiteX209" fmla="*/ 197116 w 563849"/>
                    <a:gd name="connsiteY209" fmla="*/ 32683 h 72236"/>
                    <a:gd name="connsiteX210" fmla="*/ 194645 w 563849"/>
                    <a:gd name="connsiteY210" fmla="*/ 37211 h 72236"/>
                    <a:gd name="connsiteX211" fmla="*/ 193667 w 563849"/>
                    <a:gd name="connsiteY211" fmla="*/ 42608 h 72236"/>
                    <a:gd name="connsiteX212" fmla="*/ 279231 w 563849"/>
                    <a:gd name="connsiteY212" fmla="*/ 70132 h 72236"/>
                    <a:gd name="connsiteX213" fmla="*/ 279026 w 563849"/>
                    <a:gd name="connsiteY213" fmla="*/ 70822 h 72236"/>
                    <a:gd name="connsiteX214" fmla="*/ 278361 w 563849"/>
                    <a:gd name="connsiteY214" fmla="*/ 71308 h 72236"/>
                    <a:gd name="connsiteX215" fmla="*/ 277082 w 563849"/>
                    <a:gd name="connsiteY215" fmla="*/ 71615 h 72236"/>
                    <a:gd name="connsiteX216" fmla="*/ 275036 w 563849"/>
                    <a:gd name="connsiteY216" fmla="*/ 71718 h 72236"/>
                    <a:gd name="connsiteX217" fmla="*/ 272938 w 563849"/>
                    <a:gd name="connsiteY217" fmla="*/ 71615 h 72236"/>
                    <a:gd name="connsiteX218" fmla="*/ 271659 w 563849"/>
                    <a:gd name="connsiteY218" fmla="*/ 71308 h 72236"/>
                    <a:gd name="connsiteX219" fmla="*/ 270994 w 563849"/>
                    <a:gd name="connsiteY219" fmla="*/ 70822 h 72236"/>
                    <a:gd name="connsiteX220" fmla="*/ 270789 w 563849"/>
                    <a:gd name="connsiteY220" fmla="*/ 70132 h 72236"/>
                    <a:gd name="connsiteX221" fmla="*/ 270789 w 563849"/>
                    <a:gd name="connsiteY221" fmla="*/ 43171 h 72236"/>
                    <a:gd name="connsiteX222" fmla="*/ 270175 w 563849"/>
                    <a:gd name="connsiteY222" fmla="*/ 36827 h 72236"/>
                    <a:gd name="connsiteX223" fmla="*/ 268384 w 563849"/>
                    <a:gd name="connsiteY223" fmla="*/ 32683 h 72236"/>
                    <a:gd name="connsiteX224" fmla="*/ 265341 w 563849"/>
                    <a:gd name="connsiteY224" fmla="*/ 30023 h 72236"/>
                    <a:gd name="connsiteX225" fmla="*/ 261018 w 563849"/>
                    <a:gd name="connsiteY225" fmla="*/ 29102 h 72236"/>
                    <a:gd name="connsiteX226" fmla="*/ 254674 w 563849"/>
                    <a:gd name="connsiteY226" fmla="*/ 31353 h 72236"/>
                    <a:gd name="connsiteX227" fmla="*/ 248023 w 563849"/>
                    <a:gd name="connsiteY227" fmla="*/ 37953 h 72236"/>
                    <a:gd name="connsiteX228" fmla="*/ 248023 w 563849"/>
                    <a:gd name="connsiteY228" fmla="*/ 70132 h 72236"/>
                    <a:gd name="connsiteX229" fmla="*/ 247819 w 563849"/>
                    <a:gd name="connsiteY229" fmla="*/ 70822 h 72236"/>
                    <a:gd name="connsiteX230" fmla="*/ 247153 w 563849"/>
                    <a:gd name="connsiteY230" fmla="*/ 71308 h 72236"/>
                    <a:gd name="connsiteX231" fmla="*/ 245875 w 563849"/>
                    <a:gd name="connsiteY231" fmla="*/ 71615 h 72236"/>
                    <a:gd name="connsiteX232" fmla="*/ 243777 w 563849"/>
                    <a:gd name="connsiteY232" fmla="*/ 71718 h 72236"/>
                    <a:gd name="connsiteX233" fmla="*/ 241731 w 563849"/>
                    <a:gd name="connsiteY233" fmla="*/ 71615 h 72236"/>
                    <a:gd name="connsiteX234" fmla="*/ 240426 w 563849"/>
                    <a:gd name="connsiteY234" fmla="*/ 71308 h 72236"/>
                    <a:gd name="connsiteX235" fmla="*/ 239761 w 563849"/>
                    <a:gd name="connsiteY235" fmla="*/ 70822 h 72236"/>
                    <a:gd name="connsiteX236" fmla="*/ 239582 w 563849"/>
                    <a:gd name="connsiteY236" fmla="*/ 70132 h 72236"/>
                    <a:gd name="connsiteX237" fmla="*/ 239582 w 563849"/>
                    <a:gd name="connsiteY237" fmla="*/ 24089 h 72236"/>
                    <a:gd name="connsiteX238" fmla="*/ 239735 w 563849"/>
                    <a:gd name="connsiteY238" fmla="*/ 23398 h 72236"/>
                    <a:gd name="connsiteX239" fmla="*/ 240349 w 563849"/>
                    <a:gd name="connsiteY239" fmla="*/ 22886 h 72236"/>
                    <a:gd name="connsiteX240" fmla="*/ 241526 w 563849"/>
                    <a:gd name="connsiteY240" fmla="*/ 22579 h 72236"/>
                    <a:gd name="connsiteX241" fmla="*/ 243418 w 563849"/>
                    <a:gd name="connsiteY241" fmla="*/ 22503 h 72236"/>
                    <a:gd name="connsiteX242" fmla="*/ 245286 w 563849"/>
                    <a:gd name="connsiteY242" fmla="*/ 22579 h 72236"/>
                    <a:gd name="connsiteX243" fmla="*/ 246437 w 563849"/>
                    <a:gd name="connsiteY243" fmla="*/ 22886 h 72236"/>
                    <a:gd name="connsiteX244" fmla="*/ 247026 w 563849"/>
                    <a:gd name="connsiteY244" fmla="*/ 23398 h 72236"/>
                    <a:gd name="connsiteX245" fmla="*/ 247205 w 563849"/>
                    <a:gd name="connsiteY245" fmla="*/ 24089 h 72236"/>
                    <a:gd name="connsiteX246" fmla="*/ 247205 w 563849"/>
                    <a:gd name="connsiteY246" fmla="*/ 30176 h 72236"/>
                    <a:gd name="connsiteX247" fmla="*/ 254955 w 563849"/>
                    <a:gd name="connsiteY247" fmla="*/ 23807 h 72236"/>
                    <a:gd name="connsiteX248" fmla="*/ 262757 w 563849"/>
                    <a:gd name="connsiteY248" fmla="*/ 21786 h 72236"/>
                    <a:gd name="connsiteX249" fmla="*/ 270508 w 563849"/>
                    <a:gd name="connsiteY249" fmla="*/ 23347 h 72236"/>
                    <a:gd name="connsiteX250" fmla="*/ 275599 w 563849"/>
                    <a:gd name="connsiteY250" fmla="*/ 27516 h 72236"/>
                    <a:gd name="connsiteX251" fmla="*/ 278387 w 563849"/>
                    <a:gd name="connsiteY251" fmla="*/ 33630 h 72236"/>
                    <a:gd name="connsiteX252" fmla="*/ 279231 w 563849"/>
                    <a:gd name="connsiteY252" fmla="*/ 42045 h 72236"/>
                    <a:gd name="connsiteX253" fmla="*/ 317143 w 563849"/>
                    <a:gd name="connsiteY253" fmla="*/ 66755 h 72236"/>
                    <a:gd name="connsiteX254" fmla="*/ 316938 w 563849"/>
                    <a:gd name="connsiteY254" fmla="*/ 69109 h 72236"/>
                    <a:gd name="connsiteX255" fmla="*/ 316324 w 563849"/>
                    <a:gd name="connsiteY255" fmla="*/ 70388 h 72236"/>
                    <a:gd name="connsiteX256" fmla="*/ 315096 w 563849"/>
                    <a:gd name="connsiteY256" fmla="*/ 71155 h 72236"/>
                    <a:gd name="connsiteX257" fmla="*/ 313229 w 563849"/>
                    <a:gd name="connsiteY257" fmla="*/ 71743 h 72236"/>
                    <a:gd name="connsiteX258" fmla="*/ 311003 w 563849"/>
                    <a:gd name="connsiteY258" fmla="*/ 72127 h 72236"/>
                    <a:gd name="connsiteX259" fmla="*/ 308650 w 563849"/>
                    <a:gd name="connsiteY259" fmla="*/ 72280 h 72236"/>
                    <a:gd name="connsiteX260" fmla="*/ 302511 w 563849"/>
                    <a:gd name="connsiteY260" fmla="*/ 71334 h 72236"/>
                    <a:gd name="connsiteX261" fmla="*/ 298316 w 563849"/>
                    <a:gd name="connsiteY261" fmla="*/ 68469 h 72236"/>
                    <a:gd name="connsiteX262" fmla="*/ 295936 w 563849"/>
                    <a:gd name="connsiteY262" fmla="*/ 63609 h 72236"/>
                    <a:gd name="connsiteX263" fmla="*/ 295195 w 563849"/>
                    <a:gd name="connsiteY263" fmla="*/ 56677 h 72236"/>
                    <a:gd name="connsiteX264" fmla="*/ 295195 w 563849"/>
                    <a:gd name="connsiteY264" fmla="*/ 29767 h 72236"/>
                    <a:gd name="connsiteX265" fmla="*/ 288749 w 563849"/>
                    <a:gd name="connsiteY265" fmla="*/ 29767 h 72236"/>
                    <a:gd name="connsiteX266" fmla="*/ 287521 w 563849"/>
                    <a:gd name="connsiteY266" fmla="*/ 28949 h 72236"/>
                    <a:gd name="connsiteX267" fmla="*/ 287060 w 563849"/>
                    <a:gd name="connsiteY267" fmla="*/ 26288 h 72236"/>
                    <a:gd name="connsiteX268" fmla="*/ 287189 w 563849"/>
                    <a:gd name="connsiteY268" fmla="*/ 24651 h 72236"/>
                    <a:gd name="connsiteX269" fmla="*/ 287521 w 563849"/>
                    <a:gd name="connsiteY269" fmla="*/ 23551 h 72236"/>
                    <a:gd name="connsiteX270" fmla="*/ 288058 w 563849"/>
                    <a:gd name="connsiteY270" fmla="*/ 22937 h 72236"/>
                    <a:gd name="connsiteX271" fmla="*/ 288800 w 563849"/>
                    <a:gd name="connsiteY271" fmla="*/ 22758 h 72236"/>
                    <a:gd name="connsiteX272" fmla="*/ 295195 w 563849"/>
                    <a:gd name="connsiteY272" fmla="*/ 22758 h 72236"/>
                    <a:gd name="connsiteX273" fmla="*/ 295195 w 563849"/>
                    <a:gd name="connsiteY273" fmla="*/ 11810 h 72236"/>
                    <a:gd name="connsiteX274" fmla="*/ 295374 w 563849"/>
                    <a:gd name="connsiteY274" fmla="*/ 11145 h 72236"/>
                    <a:gd name="connsiteX275" fmla="*/ 296039 w 563849"/>
                    <a:gd name="connsiteY275" fmla="*/ 10608 h 72236"/>
                    <a:gd name="connsiteX276" fmla="*/ 297343 w 563849"/>
                    <a:gd name="connsiteY276" fmla="*/ 10275 h 72236"/>
                    <a:gd name="connsiteX277" fmla="*/ 299390 w 563849"/>
                    <a:gd name="connsiteY277" fmla="*/ 10173 h 72236"/>
                    <a:gd name="connsiteX278" fmla="*/ 301488 w 563849"/>
                    <a:gd name="connsiteY278" fmla="*/ 10275 h 72236"/>
                    <a:gd name="connsiteX279" fmla="*/ 302767 w 563849"/>
                    <a:gd name="connsiteY279" fmla="*/ 10608 h 72236"/>
                    <a:gd name="connsiteX280" fmla="*/ 303432 w 563849"/>
                    <a:gd name="connsiteY280" fmla="*/ 11145 h 72236"/>
                    <a:gd name="connsiteX281" fmla="*/ 303636 w 563849"/>
                    <a:gd name="connsiteY281" fmla="*/ 11810 h 72236"/>
                    <a:gd name="connsiteX282" fmla="*/ 303636 w 563849"/>
                    <a:gd name="connsiteY282" fmla="*/ 22758 h 72236"/>
                    <a:gd name="connsiteX283" fmla="*/ 315454 w 563849"/>
                    <a:gd name="connsiteY283" fmla="*/ 22758 h 72236"/>
                    <a:gd name="connsiteX284" fmla="*/ 316170 w 563849"/>
                    <a:gd name="connsiteY284" fmla="*/ 22937 h 72236"/>
                    <a:gd name="connsiteX285" fmla="*/ 316708 w 563849"/>
                    <a:gd name="connsiteY285" fmla="*/ 23551 h 72236"/>
                    <a:gd name="connsiteX286" fmla="*/ 317040 w 563849"/>
                    <a:gd name="connsiteY286" fmla="*/ 24651 h 72236"/>
                    <a:gd name="connsiteX287" fmla="*/ 317143 w 563849"/>
                    <a:gd name="connsiteY287" fmla="*/ 26288 h 72236"/>
                    <a:gd name="connsiteX288" fmla="*/ 316682 w 563849"/>
                    <a:gd name="connsiteY288" fmla="*/ 28949 h 72236"/>
                    <a:gd name="connsiteX289" fmla="*/ 315454 w 563849"/>
                    <a:gd name="connsiteY289" fmla="*/ 29767 h 72236"/>
                    <a:gd name="connsiteX290" fmla="*/ 303636 w 563849"/>
                    <a:gd name="connsiteY290" fmla="*/ 29767 h 72236"/>
                    <a:gd name="connsiteX291" fmla="*/ 303636 w 563849"/>
                    <a:gd name="connsiteY291" fmla="*/ 55449 h 72236"/>
                    <a:gd name="connsiteX292" fmla="*/ 305043 w 563849"/>
                    <a:gd name="connsiteY292" fmla="*/ 62637 h 72236"/>
                    <a:gd name="connsiteX293" fmla="*/ 310082 w 563849"/>
                    <a:gd name="connsiteY293" fmla="*/ 65067 h 72236"/>
                    <a:gd name="connsiteX294" fmla="*/ 312180 w 563849"/>
                    <a:gd name="connsiteY294" fmla="*/ 64837 h 72236"/>
                    <a:gd name="connsiteX295" fmla="*/ 313817 w 563849"/>
                    <a:gd name="connsiteY295" fmla="*/ 64351 h 72236"/>
                    <a:gd name="connsiteX296" fmla="*/ 315045 w 563849"/>
                    <a:gd name="connsiteY296" fmla="*/ 63865 h 72236"/>
                    <a:gd name="connsiteX297" fmla="*/ 315966 w 563849"/>
                    <a:gd name="connsiteY297" fmla="*/ 63635 h 72236"/>
                    <a:gd name="connsiteX298" fmla="*/ 316451 w 563849"/>
                    <a:gd name="connsiteY298" fmla="*/ 63762 h 72236"/>
                    <a:gd name="connsiteX299" fmla="*/ 316810 w 563849"/>
                    <a:gd name="connsiteY299" fmla="*/ 64248 h 72236"/>
                    <a:gd name="connsiteX300" fmla="*/ 317040 w 563849"/>
                    <a:gd name="connsiteY300" fmla="*/ 65221 h 72236"/>
                    <a:gd name="connsiteX301" fmla="*/ 317143 w 563849"/>
                    <a:gd name="connsiteY301" fmla="*/ 66755 h 72236"/>
                    <a:gd name="connsiteX302" fmla="*/ 356832 w 563849"/>
                    <a:gd name="connsiteY302" fmla="*/ 57598 h 72236"/>
                    <a:gd name="connsiteX303" fmla="*/ 355527 w 563849"/>
                    <a:gd name="connsiteY303" fmla="*/ 63890 h 72236"/>
                    <a:gd name="connsiteX304" fmla="*/ 351818 w 563849"/>
                    <a:gd name="connsiteY304" fmla="*/ 68546 h 72236"/>
                    <a:gd name="connsiteX305" fmla="*/ 346088 w 563849"/>
                    <a:gd name="connsiteY305" fmla="*/ 71411 h 72236"/>
                    <a:gd name="connsiteX306" fmla="*/ 338772 w 563849"/>
                    <a:gd name="connsiteY306" fmla="*/ 72383 h 72236"/>
                    <a:gd name="connsiteX307" fmla="*/ 334091 w 563849"/>
                    <a:gd name="connsiteY307" fmla="*/ 71999 h 72236"/>
                    <a:gd name="connsiteX308" fmla="*/ 330101 w 563849"/>
                    <a:gd name="connsiteY308" fmla="*/ 71027 h 72236"/>
                    <a:gd name="connsiteX309" fmla="*/ 327108 w 563849"/>
                    <a:gd name="connsiteY309" fmla="*/ 69799 h 72236"/>
                    <a:gd name="connsiteX310" fmla="*/ 325317 w 563849"/>
                    <a:gd name="connsiteY310" fmla="*/ 68648 h 72236"/>
                    <a:gd name="connsiteX311" fmla="*/ 324498 w 563849"/>
                    <a:gd name="connsiteY311" fmla="*/ 67216 h 72236"/>
                    <a:gd name="connsiteX312" fmla="*/ 324243 w 563849"/>
                    <a:gd name="connsiteY312" fmla="*/ 64709 h 72236"/>
                    <a:gd name="connsiteX313" fmla="*/ 324345 w 563849"/>
                    <a:gd name="connsiteY313" fmla="*/ 63072 h 72236"/>
                    <a:gd name="connsiteX314" fmla="*/ 324601 w 563849"/>
                    <a:gd name="connsiteY314" fmla="*/ 61997 h 72236"/>
                    <a:gd name="connsiteX315" fmla="*/ 325035 w 563849"/>
                    <a:gd name="connsiteY315" fmla="*/ 61409 h 72236"/>
                    <a:gd name="connsiteX316" fmla="*/ 325675 w 563849"/>
                    <a:gd name="connsiteY316" fmla="*/ 61230 h 72236"/>
                    <a:gd name="connsiteX317" fmla="*/ 327337 w 563849"/>
                    <a:gd name="connsiteY317" fmla="*/ 61921 h 72236"/>
                    <a:gd name="connsiteX318" fmla="*/ 330049 w 563849"/>
                    <a:gd name="connsiteY318" fmla="*/ 63430 h 72236"/>
                    <a:gd name="connsiteX319" fmla="*/ 333861 w 563849"/>
                    <a:gd name="connsiteY319" fmla="*/ 64939 h 72236"/>
                    <a:gd name="connsiteX320" fmla="*/ 338926 w 563849"/>
                    <a:gd name="connsiteY320" fmla="*/ 65630 h 72236"/>
                    <a:gd name="connsiteX321" fmla="*/ 342814 w 563849"/>
                    <a:gd name="connsiteY321" fmla="*/ 65169 h 72236"/>
                    <a:gd name="connsiteX322" fmla="*/ 345832 w 563849"/>
                    <a:gd name="connsiteY322" fmla="*/ 63814 h 72236"/>
                    <a:gd name="connsiteX323" fmla="*/ 347802 w 563849"/>
                    <a:gd name="connsiteY323" fmla="*/ 61537 h 72236"/>
                    <a:gd name="connsiteX324" fmla="*/ 348493 w 563849"/>
                    <a:gd name="connsiteY324" fmla="*/ 58263 h 72236"/>
                    <a:gd name="connsiteX325" fmla="*/ 347495 w 563849"/>
                    <a:gd name="connsiteY325" fmla="*/ 54989 h 72236"/>
                    <a:gd name="connsiteX326" fmla="*/ 344860 w 563849"/>
                    <a:gd name="connsiteY326" fmla="*/ 52635 h 72236"/>
                    <a:gd name="connsiteX327" fmla="*/ 341176 w 563849"/>
                    <a:gd name="connsiteY327" fmla="*/ 50819 h 72236"/>
                    <a:gd name="connsiteX328" fmla="*/ 336956 w 563849"/>
                    <a:gd name="connsiteY328" fmla="*/ 49156 h 72236"/>
                    <a:gd name="connsiteX329" fmla="*/ 332710 w 563849"/>
                    <a:gd name="connsiteY329" fmla="*/ 47187 h 72236"/>
                    <a:gd name="connsiteX330" fmla="*/ 329001 w 563849"/>
                    <a:gd name="connsiteY330" fmla="*/ 44501 h 72236"/>
                    <a:gd name="connsiteX331" fmla="*/ 326366 w 563849"/>
                    <a:gd name="connsiteY331" fmla="*/ 40715 h 72236"/>
                    <a:gd name="connsiteX332" fmla="*/ 325369 w 563849"/>
                    <a:gd name="connsiteY332" fmla="*/ 35446 h 72236"/>
                    <a:gd name="connsiteX333" fmla="*/ 326417 w 563849"/>
                    <a:gd name="connsiteY333" fmla="*/ 30253 h 72236"/>
                    <a:gd name="connsiteX334" fmla="*/ 329563 w 563849"/>
                    <a:gd name="connsiteY334" fmla="*/ 25905 h 72236"/>
                    <a:gd name="connsiteX335" fmla="*/ 334807 w 563849"/>
                    <a:gd name="connsiteY335" fmla="*/ 22912 h 72236"/>
                    <a:gd name="connsiteX336" fmla="*/ 342149 w 563849"/>
                    <a:gd name="connsiteY336" fmla="*/ 21786 h 72236"/>
                    <a:gd name="connsiteX337" fmla="*/ 345832 w 563849"/>
                    <a:gd name="connsiteY337" fmla="*/ 22093 h 72236"/>
                    <a:gd name="connsiteX338" fmla="*/ 349157 w 563849"/>
                    <a:gd name="connsiteY338" fmla="*/ 22861 h 72236"/>
                    <a:gd name="connsiteX339" fmla="*/ 351690 w 563849"/>
                    <a:gd name="connsiteY339" fmla="*/ 23858 h 72236"/>
                    <a:gd name="connsiteX340" fmla="*/ 353276 w 563849"/>
                    <a:gd name="connsiteY340" fmla="*/ 24805 h 72236"/>
                    <a:gd name="connsiteX341" fmla="*/ 353992 w 563849"/>
                    <a:gd name="connsiteY341" fmla="*/ 25521 h 72236"/>
                    <a:gd name="connsiteX342" fmla="*/ 354248 w 563849"/>
                    <a:gd name="connsiteY342" fmla="*/ 26212 h 72236"/>
                    <a:gd name="connsiteX343" fmla="*/ 354402 w 563849"/>
                    <a:gd name="connsiteY343" fmla="*/ 27158 h 72236"/>
                    <a:gd name="connsiteX344" fmla="*/ 354478 w 563849"/>
                    <a:gd name="connsiteY344" fmla="*/ 28539 h 72236"/>
                    <a:gd name="connsiteX345" fmla="*/ 354402 w 563849"/>
                    <a:gd name="connsiteY345" fmla="*/ 30049 h 72236"/>
                    <a:gd name="connsiteX346" fmla="*/ 354146 w 563849"/>
                    <a:gd name="connsiteY346" fmla="*/ 31097 h 72236"/>
                    <a:gd name="connsiteX347" fmla="*/ 353710 w 563849"/>
                    <a:gd name="connsiteY347" fmla="*/ 31686 h 72236"/>
                    <a:gd name="connsiteX348" fmla="*/ 353148 w 563849"/>
                    <a:gd name="connsiteY348" fmla="*/ 31865 h 72236"/>
                    <a:gd name="connsiteX349" fmla="*/ 351818 w 563849"/>
                    <a:gd name="connsiteY349" fmla="*/ 31302 h 72236"/>
                    <a:gd name="connsiteX350" fmla="*/ 349567 w 563849"/>
                    <a:gd name="connsiteY350" fmla="*/ 30100 h 72236"/>
                    <a:gd name="connsiteX351" fmla="*/ 346318 w 563849"/>
                    <a:gd name="connsiteY351" fmla="*/ 28897 h 72236"/>
                    <a:gd name="connsiteX352" fmla="*/ 342046 w 563849"/>
                    <a:gd name="connsiteY352" fmla="*/ 28335 h 72236"/>
                    <a:gd name="connsiteX353" fmla="*/ 338261 w 563849"/>
                    <a:gd name="connsiteY353" fmla="*/ 28821 h 72236"/>
                    <a:gd name="connsiteX354" fmla="*/ 335575 w 563849"/>
                    <a:gd name="connsiteY354" fmla="*/ 30202 h 72236"/>
                    <a:gd name="connsiteX355" fmla="*/ 333989 w 563849"/>
                    <a:gd name="connsiteY355" fmla="*/ 32325 h 72236"/>
                    <a:gd name="connsiteX356" fmla="*/ 333452 w 563849"/>
                    <a:gd name="connsiteY356" fmla="*/ 34985 h 72236"/>
                    <a:gd name="connsiteX357" fmla="*/ 334475 w 563849"/>
                    <a:gd name="connsiteY357" fmla="*/ 38336 h 72236"/>
                    <a:gd name="connsiteX358" fmla="*/ 337135 w 563849"/>
                    <a:gd name="connsiteY358" fmla="*/ 40715 h 72236"/>
                    <a:gd name="connsiteX359" fmla="*/ 340870 w 563849"/>
                    <a:gd name="connsiteY359" fmla="*/ 42557 h 72236"/>
                    <a:gd name="connsiteX360" fmla="*/ 345142 w 563849"/>
                    <a:gd name="connsiteY360" fmla="*/ 44245 h 72236"/>
                    <a:gd name="connsiteX361" fmla="*/ 349439 w 563849"/>
                    <a:gd name="connsiteY361" fmla="*/ 46189 h 72236"/>
                    <a:gd name="connsiteX362" fmla="*/ 353199 w 563849"/>
                    <a:gd name="connsiteY362" fmla="*/ 48798 h 72236"/>
                    <a:gd name="connsiteX363" fmla="*/ 355833 w 563849"/>
                    <a:gd name="connsiteY363" fmla="*/ 52482 h 72236"/>
                    <a:gd name="connsiteX364" fmla="*/ 356832 w 563849"/>
                    <a:gd name="connsiteY364" fmla="*/ 57598 h 72236"/>
                    <a:gd name="connsiteX365" fmla="*/ 456829 w 563849"/>
                    <a:gd name="connsiteY365" fmla="*/ 23986 h 72236"/>
                    <a:gd name="connsiteX366" fmla="*/ 456726 w 563849"/>
                    <a:gd name="connsiteY366" fmla="*/ 24856 h 72236"/>
                    <a:gd name="connsiteX367" fmla="*/ 456368 w 563849"/>
                    <a:gd name="connsiteY367" fmla="*/ 26135 h 72236"/>
                    <a:gd name="connsiteX368" fmla="*/ 442811 w 563849"/>
                    <a:gd name="connsiteY368" fmla="*/ 69876 h 72236"/>
                    <a:gd name="connsiteX369" fmla="*/ 442324 w 563849"/>
                    <a:gd name="connsiteY369" fmla="*/ 70797 h 72236"/>
                    <a:gd name="connsiteX370" fmla="*/ 441404 w 563849"/>
                    <a:gd name="connsiteY370" fmla="*/ 71360 h 72236"/>
                    <a:gd name="connsiteX371" fmla="*/ 439793 w 563849"/>
                    <a:gd name="connsiteY371" fmla="*/ 71641 h 72236"/>
                    <a:gd name="connsiteX372" fmla="*/ 437234 w 563849"/>
                    <a:gd name="connsiteY372" fmla="*/ 71718 h 72236"/>
                    <a:gd name="connsiteX373" fmla="*/ 434574 w 563849"/>
                    <a:gd name="connsiteY373" fmla="*/ 71615 h 72236"/>
                    <a:gd name="connsiteX374" fmla="*/ 432860 w 563849"/>
                    <a:gd name="connsiteY374" fmla="*/ 71308 h 72236"/>
                    <a:gd name="connsiteX375" fmla="*/ 431913 w 563849"/>
                    <a:gd name="connsiteY375" fmla="*/ 70746 h 72236"/>
                    <a:gd name="connsiteX376" fmla="*/ 431453 w 563849"/>
                    <a:gd name="connsiteY376" fmla="*/ 69876 h 72236"/>
                    <a:gd name="connsiteX377" fmla="*/ 421785 w 563849"/>
                    <a:gd name="connsiteY377" fmla="*/ 36469 h 72236"/>
                    <a:gd name="connsiteX378" fmla="*/ 421682 w 563849"/>
                    <a:gd name="connsiteY378" fmla="*/ 36009 h 72236"/>
                    <a:gd name="connsiteX379" fmla="*/ 421580 w 563849"/>
                    <a:gd name="connsiteY379" fmla="*/ 36469 h 72236"/>
                    <a:gd name="connsiteX380" fmla="*/ 412626 w 563849"/>
                    <a:gd name="connsiteY380" fmla="*/ 69876 h 72236"/>
                    <a:gd name="connsiteX381" fmla="*/ 412140 w 563849"/>
                    <a:gd name="connsiteY381" fmla="*/ 70797 h 72236"/>
                    <a:gd name="connsiteX382" fmla="*/ 411143 w 563849"/>
                    <a:gd name="connsiteY382" fmla="*/ 71360 h 72236"/>
                    <a:gd name="connsiteX383" fmla="*/ 409429 w 563849"/>
                    <a:gd name="connsiteY383" fmla="*/ 71641 h 72236"/>
                    <a:gd name="connsiteX384" fmla="*/ 406846 w 563849"/>
                    <a:gd name="connsiteY384" fmla="*/ 71718 h 72236"/>
                    <a:gd name="connsiteX385" fmla="*/ 404262 w 563849"/>
                    <a:gd name="connsiteY385" fmla="*/ 71615 h 72236"/>
                    <a:gd name="connsiteX386" fmla="*/ 402625 w 563849"/>
                    <a:gd name="connsiteY386" fmla="*/ 71308 h 72236"/>
                    <a:gd name="connsiteX387" fmla="*/ 401678 w 563849"/>
                    <a:gd name="connsiteY387" fmla="*/ 70746 h 72236"/>
                    <a:gd name="connsiteX388" fmla="*/ 401218 w 563849"/>
                    <a:gd name="connsiteY388" fmla="*/ 69876 h 72236"/>
                    <a:gd name="connsiteX389" fmla="*/ 387763 w 563849"/>
                    <a:gd name="connsiteY389" fmla="*/ 26135 h 72236"/>
                    <a:gd name="connsiteX390" fmla="*/ 387405 w 563849"/>
                    <a:gd name="connsiteY390" fmla="*/ 24856 h 72236"/>
                    <a:gd name="connsiteX391" fmla="*/ 387302 w 563849"/>
                    <a:gd name="connsiteY391" fmla="*/ 23986 h 72236"/>
                    <a:gd name="connsiteX392" fmla="*/ 387507 w 563849"/>
                    <a:gd name="connsiteY392" fmla="*/ 23244 h 72236"/>
                    <a:gd name="connsiteX393" fmla="*/ 388197 w 563849"/>
                    <a:gd name="connsiteY393" fmla="*/ 22784 h 72236"/>
                    <a:gd name="connsiteX394" fmla="*/ 389502 w 563849"/>
                    <a:gd name="connsiteY394" fmla="*/ 22554 h 72236"/>
                    <a:gd name="connsiteX395" fmla="*/ 391498 w 563849"/>
                    <a:gd name="connsiteY395" fmla="*/ 22503 h 72236"/>
                    <a:gd name="connsiteX396" fmla="*/ 393800 w 563849"/>
                    <a:gd name="connsiteY396" fmla="*/ 22579 h 72236"/>
                    <a:gd name="connsiteX397" fmla="*/ 395130 w 563849"/>
                    <a:gd name="connsiteY397" fmla="*/ 22835 h 72236"/>
                    <a:gd name="connsiteX398" fmla="*/ 395795 w 563849"/>
                    <a:gd name="connsiteY398" fmla="*/ 23347 h 72236"/>
                    <a:gd name="connsiteX399" fmla="*/ 396153 w 563849"/>
                    <a:gd name="connsiteY399" fmla="*/ 24140 h 72236"/>
                    <a:gd name="connsiteX400" fmla="*/ 407255 w 563849"/>
                    <a:gd name="connsiteY400" fmla="*/ 62100 h 72236"/>
                    <a:gd name="connsiteX401" fmla="*/ 407357 w 563849"/>
                    <a:gd name="connsiteY401" fmla="*/ 62560 h 72236"/>
                    <a:gd name="connsiteX402" fmla="*/ 407459 w 563849"/>
                    <a:gd name="connsiteY402" fmla="*/ 62100 h 72236"/>
                    <a:gd name="connsiteX403" fmla="*/ 417640 w 563849"/>
                    <a:gd name="connsiteY403" fmla="*/ 24140 h 72236"/>
                    <a:gd name="connsiteX404" fmla="*/ 417973 w 563849"/>
                    <a:gd name="connsiteY404" fmla="*/ 23347 h 72236"/>
                    <a:gd name="connsiteX405" fmla="*/ 418663 w 563849"/>
                    <a:gd name="connsiteY405" fmla="*/ 22835 h 72236"/>
                    <a:gd name="connsiteX406" fmla="*/ 419917 w 563849"/>
                    <a:gd name="connsiteY406" fmla="*/ 22579 h 72236"/>
                    <a:gd name="connsiteX407" fmla="*/ 421988 w 563849"/>
                    <a:gd name="connsiteY407" fmla="*/ 22503 h 72236"/>
                    <a:gd name="connsiteX408" fmla="*/ 424010 w 563849"/>
                    <a:gd name="connsiteY408" fmla="*/ 22579 h 72236"/>
                    <a:gd name="connsiteX409" fmla="*/ 425263 w 563849"/>
                    <a:gd name="connsiteY409" fmla="*/ 22835 h 72236"/>
                    <a:gd name="connsiteX410" fmla="*/ 425928 w 563849"/>
                    <a:gd name="connsiteY410" fmla="*/ 23321 h 72236"/>
                    <a:gd name="connsiteX411" fmla="*/ 426235 w 563849"/>
                    <a:gd name="connsiteY411" fmla="*/ 24037 h 72236"/>
                    <a:gd name="connsiteX412" fmla="*/ 437234 w 563849"/>
                    <a:gd name="connsiteY412" fmla="*/ 62100 h 72236"/>
                    <a:gd name="connsiteX413" fmla="*/ 437337 w 563849"/>
                    <a:gd name="connsiteY413" fmla="*/ 62560 h 72236"/>
                    <a:gd name="connsiteX414" fmla="*/ 437387 w 563849"/>
                    <a:gd name="connsiteY414" fmla="*/ 62100 h 72236"/>
                    <a:gd name="connsiteX415" fmla="*/ 448335 w 563849"/>
                    <a:gd name="connsiteY415" fmla="*/ 24140 h 72236"/>
                    <a:gd name="connsiteX416" fmla="*/ 448669 w 563849"/>
                    <a:gd name="connsiteY416" fmla="*/ 23347 h 72236"/>
                    <a:gd name="connsiteX417" fmla="*/ 449385 w 563849"/>
                    <a:gd name="connsiteY417" fmla="*/ 22835 h 72236"/>
                    <a:gd name="connsiteX418" fmla="*/ 450715 w 563849"/>
                    <a:gd name="connsiteY418" fmla="*/ 22579 h 72236"/>
                    <a:gd name="connsiteX419" fmla="*/ 452889 w 563849"/>
                    <a:gd name="connsiteY419" fmla="*/ 22503 h 72236"/>
                    <a:gd name="connsiteX420" fmla="*/ 454859 w 563849"/>
                    <a:gd name="connsiteY420" fmla="*/ 22554 h 72236"/>
                    <a:gd name="connsiteX421" fmla="*/ 456035 w 563849"/>
                    <a:gd name="connsiteY421" fmla="*/ 22809 h 72236"/>
                    <a:gd name="connsiteX422" fmla="*/ 456650 w 563849"/>
                    <a:gd name="connsiteY422" fmla="*/ 23270 h 72236"/>
                    <a:gd name="connsiteX423" fmla="*/ 456829 w 563849"/>
                    <a:gd name="connsiteY423" fmla="*/ 23986 h 72236"/>
                    <a:gd name="connsiteX424" fmla="*/ 474282 w 563849"/>
                    <a:gd name="connsiteY424" fmla="*/ 70132 h 72236"/>
                    <a:gd name="connsiteX425" fmla="*/ 474077 w 563849"/>
                    <a:gd name="connsiteY425" fmla="*/ 70822 h 72236"/>
                    <a:gd name="connsiteX426" fmla="*/ 473412 w 563849"/>
                    <a:gd name="connsiteY426" fmla="*/ 71308 h 72236"/>
                    <a:gd name="connsiteX427" fmla="*/ 472133 w 563849"/>
                    <a:gd name="connsiteY427" fmla="*/ 71615 h 72236"/>
                    <a:gd name="connsiteX428" fmla="*/ 470035 w 563849"/>
                    <a:gd name="connsiteY428" fmla="*/ 71718 h 72236"/>
                    <a:gd name="connsiteX429" fmla="*/ 467989 w 563849"/>
                    <a:gd name="connsiteY429" fmla="*/ 71615 h 72236"/>
                    <a:gd name="connsiteX430" fmla="*/ 466684 w 563849"/>
                    <a:gd name="connsiteY430" fmla="*/ 71308 h 72236"/>
                    <a:gd name="connsiteX431" fmla="*/ 466020 w 563849"/>
                    <a:gd name="connsiteY431" fmla="*/ 70822 h 72236"/>
                    <a:gd name="connsiteX432" fmla="*/ 465841 w 563849"/>
                    <a:gd name="connsiteY432" fmla="*/ 70132 h 72236"/>
                    <a:gd name="connsiteX433" fmla="*/ 465841 w 563849"/>
                    <a:gd name="connsiteY433" fmla="*/ 24089 h 72236"/>
                    <a:gd name="connsiteX434" fmla="*/ 466020 w 563849"/>
                    <a:gd name="connsiteY434" fmla="*/ 23423 h 72236"/>
                    <a:gd name="connsiteX435" fmla="*/ 466684 w 563849"/>
                    <a:gd name="connsiteY435" fmla="*/ 22912 h 72236"/>
                    <a:gd name="connsiteX436" fmla="*/ 467989 w 563849"/>
                    <a:gd name="connsiteY436" fmla="*/ 22605 h 72236"/>
                    <a:gd name="connsiteX437" fmla="*/ 470035 w 563849"/>
                    <a:gd name="connsiteY437" fmla="*/ 22503 h 72236"/>
                    <a:gd name="connsiteX438" fmla="*/ 472133 w 563849"/>
                    <a:gd name="connsiteY438" fmla="*/ 22605 h 72236"/>
                    <a:gd name="connsiteX439" fmla="*/ 473412 w 563849"/>
                    <a:gd name="connsiteY439" fmla="*/ 22912 h 72236"/>
                    <a:gd name="connsiteX440" fmla="*/ 474077 w 563849"/>
                    <a:gd name="connsiteY440" fmla="*/ 23423 h 72236"/>
                    <a:gd name="connsiteX441" fmla="*/ 474282 w 563849"/>
                    <a:gd name="connsiteY441" fmla="*/ 24089 h 72236"/>
                    <a:gd name="connsiteX442" fmla="*/ 475254 w 563849"/>
                    <a:gd name="connsiteY442" fmla="*/ 8536 h 72236"/>
                    <a:gd name="connsiteX443" fmla="*/ 474128 w 563849"/>
                    <a:gd name="connsiteY443" fmla="*/ 12578 h 72236"/>
                    <a:gd name="connsiteX444" fmla="*/ 469984 w 563849"/>
                    <a:gd name="connsiteY444" fmla="*/ 13652 h 72236"/>
                    <a:gd name="connsiteX445" fmla="*/ 465917 w 563849"/>
                    <a:gd name="connsiteY445" fmla="*/ 12603 h 72236"/>
                    <a:gd name="connsiteX446" fmla="*/ 464818 w 563849"/>
                    <a:gd name="connsiteY446" fmla="*/ 8638 h 72236"/>
                    <a:gd name="connsiteX447" fmla="*/ 465942 w 563849"/>
                    <a:gd name="connsiteY447" fmla="*/ 4597 h 72236"/>
                    <a:gd name="connsiteX448" fmla="*/ 470087 w 563849"/>
                    <a:gd name="connsiteY448" fmla="*/ 3522 h 72236"/>
                    <a:gd name="connsiteX449" fmla="*/ 474154 w 563849"/>
                    <a:gd name="connsiteY449" fmla="*/ 4571 h 72236"/>
                    <a:gd name="connsiteX450" fmla="*/ 475254 w 563849"/>
                    <a:gd name="connsiteY450" fmla="*/ 8536 h 72236"/>
                    <a:gd name="connsiteX451" fmla="*/ 513596 w 563849"/>
                    <a:gd name="connsiteY451" fmla="*/ 66755 h 72236"/>
                    <a:gd name="connsiteX452" fmla="*/ 513391 w 563849"/>
                    <a:gd name="connsiteY452" fmla="*/ 69109 h 72236"/>
                    <a:gd name="connsiteX453" fmla="*/ 512777 w 563849"/>
                    <a:gd name="connsiteY453" fmla="*/ 70388 h 72236"/>
                    <a:gd name="connsiteX454" fmla="*/ 511549 w 563849"/>
                    <a:gd name="connsiteY454" fmla="*/ 71155 h 72236"/>
                    <a:gd name="connsiteX455" fmla="*/ 509682 w 563849"/>
                    <a:gd name="connsiteY455" fmla="*/ 71743 h 72236"/>
                    <a:gd name="connsiteX456" fmla="*/ 507456 w 563849"/>
                    <a:gd name="connsiteY456" fmla="*/ 72127 h 72236"/>
                    <a:gd name="connsiteX457" fmla="*/ 505104 w 563849"/>
                    <a:gd name="connsiteY457" fmla="*/ 72280 h 72236"/>
                    <a:gd name="connsiteX458" fmla="*/ 498964 w 563849"/>
                    <a:gd name="connsiteY458" fmla="*/ 71334 h 72236"/>
                    <a:gd name="connsiteX459" fmla="*/ 494769 w 563849"/>
                    <a:gd name="connsiteY459" fmla="*/ 68469 h 72236"/>
                    <a:gd name="connsiteX460" fmla="*/ 492390 w 563849"/>
                    <a:gd name="connsiteY460" fmla="*/ 63609 h 72236"/>
                    <a:gd name="connsiteX461" fmla="*/ 491649 w 563849"/>
                    <a:gd name="connsiteY461" fmla="*/ 56677 h 72236"/>
                    <a:gd name="connsiteX462" fmla="*/ 491649 w 563849"/>
                    <a:gd name="connsiteY462" fmla="*/ 29767 h 72236"/>
                    <a:gd name="connsiteX463" fmla="*/ 485202 w 563849"/>
                    <a:gd name="connsiteY463" fmla="*/ 29767 h 72236"/>
                    <a:gd name="connsiteX464" fmla="*/ 483974 w 563849"/>
                    <a:gd name="connsiteY464" fmla="*/ 28949 h 72236"/>
                    <a:gd name="connsiteX465" fmla="*/ 483513 w 563849"/>
                    <a:gd name="connsiteY465" fmla="*/ 26288 h 72236"/>
                    <a:gd name="connsiteX466" fmla="*/ 483642 w 563849"/>
                    <a:gd name="connsiteY466" fmla="*/ 24651 h 72236"/>
                    <a:gd name="connsiteX467" fmla="*/ 483974 w 563849"/>
                    <a:gd name="connsiteY467" fmla="*/ 23551 h 72236"/>
                    <a:gd name="connsiteX468" fmla="*/ 484511 w 563849"/>
                    <a:gd name="connsiteY468" fmla="*/ 22937 h 72236"/>
                    <a:gd name="connsiteX469" fmla="*/ 485253 w 563849"/>
                    <a:gd name="connsiteY469" fmla="*/ 22758 h 72236"/>
                    <a:gd name="connsiteX470" fmla="*/ 491649 w 563849"/>
                    <a:gd name="connsiteY470" fmla="*/ 22758 h 72236"/>
                    <a:gd name="connsiteX471" fmla="*/ 491649 w 563849"/>
                    <a:gd name="connsiteY471" fmla="*/ 11810 h 72236"/>
                    <a:gd name="connsiteX472" fmla="*/ 491828 w 563849"/>
                    <a:gd name="connsiteY472" fmla="*/ 11145 h 72236"/>
                    <a:gd name="connsiteX473" fmla="*/ 492492 w 563849"/>
                    <a:gd name="connsiteY473" fmla="*/ 10608 h 72236"/>
                    <a:gd name="connsiteX474" fmla="*/ 493796 w 563849"/>
                    <a:gd name="connsiteY474" fmla="*/ 10275 h 72236"/>
                    <a:gd name="connsiteX475" fmla="*/ 495843 w 563849"/>
                    <a:gd name="connsiteY475" fmla="*/ 10173 h 72236"/>
                    <a:gd name="connsiteX476" fmla="*/ 497941 w 563849"/>
                    <a:gd name="connsiteY476" fmla="*/ 10275 h 72236"/>
                    <a:gd name="connsiteX477" fmla="*/ 499220 w 563849"/>
                    <a:gd name="connsiteY477" fmla="*/ 10608 h 72236"/>
                    <a:gd name="connsiteX478" fmla="*/ 499885 w 563849"/>
                    <a:gd name="connsiteY478" fmla="*/ 11145 h 72236"/>
                    <a:gd name="connsiteX479" fmla="*/ 500090 w 563849"/>
                    <a:gd name="connsiteY479" fmla="*/ 11810 h 72236"/>
                    <a:gd name="connsiteX480" fmla="*/ 500090 w 563849"/>
                    <a:gd name="connsiteY480" fmla="*/ 22758 h 72236"/>
                    <a:gd name="connsiteX481" fmla="*/ 511907 w 563849"/>
                    <a:gd name="connsiteY481" fmla="*/ 22758 h 72236"/>
                    <a:gd name="connsiteX482" fmla="*/ 512624 w 563849"/>
                    <a:gd name="connsiteY482" fmla="*/ 22937 h 72236"/>
                    <a:gd name="connsiteX483" fmla="*/ 513161 w 563849"/>
                    <a:gd name="connsiteY483" fmla="*/ 23551 h 72236"/>
                    <a:gd name="connsiteX484" fmla="*/ 513493 w 563849"/>
                    <a:gd name="connsiteY484" fmla="*/ 24651 h 72236"/>
                    <a:gd name="connsiteX485" fmla="*/ 513596 w 563849"/>
                    <a:gd name="connsiteY485" fmla="*/ 26288 h 72236"/>
                    <a:gd name="connsiteX486" fmla="*/ 513135 w 563849"/>
                    <a:gd name="connsiteY486" fmla="*/ 28949 h 72236"/>
                    <a:gd name="connsiteX487" fmla="*/ 511907 w 563849"/>
                    <a:gd name="connsiteY487" fmla="*/ 29767 h 72236"/>
                    <a:gd name="connsiteX488" fmla="*/ 500090 w 563849"/>
                    <a:gd name="connsiteY488" fmla="*/ 29767 h 72236"/>
                    <a:gd name="connsiteX489" fmla="*/ 500090 w 563849"/>
                    <a:gd name="connsiteY489" fmla="*/ 55449 h 72236"/>
                    <a:gd name="connsiteX490" fmla="*/ 501496 w 563849"/>
                    <a:gd name="connsiteY490" fmla="*/ 62637 h 72236"/>
                    <a:gd name="connsiteX491" fmla="*/ 506535 w 563849"/>
                    <a:gd name="connsiteY491" fmla="*/ 65067 h 72236"/>
                    <a:gd name="connsiteX492" fmla="*/ 508633 w 563849"/>
                    <a:gd name="connsiteY492" fmla="*/ 64837 h 72236"/>
                    <a:gd name="connsiteX493" fmla="*/ 510270 w 563849"/>
                    <a:gd name="connsiteY493" fmla="*/ 64351 h 72236"/>
                    <a:gd name="connsiteX494" fmla="*/ 511498 w 563849"/>
                    <a:gd name="connsiteY494" fmla="*/ 63865 h 72236"/>
                    <a:gd name="connsiteX495" fmla="*/ 512419 w 563849"/>
                    <a:gd name="connsiteY495" fmla="*/ 63635 h 72236"/>
                    <a:gd name="connsiteX496" fmla="*/ 512905 w 563849"/>
                    <a:gd name="connsiteY496" fmla="*/ 63762 h 72236"/>
                    <a:gd name="connsiteX497" fmla="*/ 513263 w 563849"/>
                    <a:gd name="connsiteY497" fmla="*/ 64248 h 72236"/>
                    <a:gd name="connsiteX498" fmla="*/ 513493 w 563849"/>
                    <a:gd name="connsiteY498" fmla="*/ 65221 h 72236"/>
                    <a:gd name="connsiteX499" fmla="*/ 513596 w 563849"/>
                    <a:gd name="connsiteY499" fmla="*/ 66755 h 72236"/>
                    <a:gd name="connsiteX500" fmla="*/ 564028 w 563849"/>
                    <a:gd name="connsiteY500" fmla="*/ 70132 h 72236"/>
                    <a:gd name="connsiteX501" fmla="*/ 563823 w 563849"/>
                    <a:gd name="connsiteY501" fmla="*/ 70822 h 72236"/>
                    <a:gd name="connsiteX502" fmla="*/ 563158 w 563849"/>
                    <a:gd name="connsiteY502" fmla="*/ 71308 h 72236"/>
                    <a:gd name="connsiteX503" fmla="*/ 561879 w 563849"/>
                    <a:gd name="connsiteY503" fmla="*/ 71615 h 72236"/>
                    <a:gd name="connsiteX504" fmla="*/ 559833 w 563849"/>
                    <a:gd name="connsiteY504" fmla="*/ 71718 h 72236"/>
                    <a:gd name="connsiteX505" fmla="*/ 557736 w 563849"/>
                    <a:gd name="connsiteY505" fmla="*/ 71615 h 72236"/>
                    <a:gd name="connsiteX506" fmla="*/ 556457 w 563849"/>
                    <a:gd name="connsiteY506" fmla="*/ 71308 h 72236"/>
                    <a:gd name="connsiteX507" fmla="*/ 555792 w 563849"/>
                    <a:gd name="connsiteY507" fmla="*/ 70822 h 72236"/>
                    <a:gd name="connsiteX508" fmla="*/ 555587 w 563849"/>
                    <a:gd name="connsiteY508" fmla="*/ 70132 h 72236"/>
                    <a:gd name="connsiteX509" fmla="*/ 555587 w 563849"/>
                    <a:gd name="connsiteY509" fmla="*/ 43171 h 72236"/>
                    <a:gd name="connsiteX510" fmla="*/ 554973 w 563849"/>
                    <a:gd name="connsiteY510" fmla="*/ 36827 h 72236"/>
                    <a:gd name="connsiteX511" fmla="*/ 553182 w 563849"/>
                    <a:gd name="connsiteY511" fmla="*/ 32683 h 72236"/>
                    <a:gd name="connsiteX512" fmla="*/ 550139 w 563849"/>
                    <a:gd name="connsiteY512" fmla="*/ 30023 h 72236"/>
                    <a:gd name="connsiteX513" fmla="*/ 545815 w 563849"/>
                    <a:gd name="connsiteY513" fmla="*/ 29102 h 72236"/>
                    <a:gd name="connsiteX514" fmla="*/ 539472 w 563849"/>
                    <a:gd name="connsiteY514" fmla="*/ 31353 h 72236"/>
                    <a:gd name="connsiteX515" fmla="*/ 532820 w 563849"/>
                    <a:gd name="connsiteY515" fmla="*/ 37953 h 72236"/>
                    <a:gd name="connsiteX516" fmla="*/ 532820 w 563849"/>
                    <a:gd name="connsiteY516" fmla="*/ 70132 h 72236"/>
                    <a:gd name="connsiteX517" fmla="*/ 532617 w 563849"/>
                    <a:gd name="connsiteY517" fmla="*/ 70822 h 72236"/>
                    <a:gd name="connsiteX518" fmla="*/ 531951 w 563849"/>
                    <a:gd name="connsiteY518" fmla="*/ 71308 h 72236"/>
                    <a:gd name="connsiteX519" fmla="*/ 530672 w 563849"/>
                    <a:gd name="connsiteY519" fmla="*/ 71615 h 72236"/>
                    <a:gd name="connsiteX520" fmla="*/ 528574 w 563849"/>
                    <a:gd name="connsiteY520" fmla="*/ 71718 h 72236"/>
                    <a:gd name="connsiteX521" fmla="*/ 526528 w 563849"/>
                    <a:gd name="connsiteY521" fmla="*/ 71615 h 72236"/>
                    <a:gd name="connsiteX522" fmla="*/ 525223 w 563849"/>
                    <a:gd name="connsiteY522" fmla="*/ 71308 h 72236"/>
                    <a:gd name="connsiteX523" fmla="*/ 524558 w 563849"/>
                    <a:gd name="connsiteY523" fmla="*/ 70822 h 72236"/>
                    <a:gd name="connsiteX524" fmla="*/ 524379 w 563849"/>
                    <a:gd name="connsiteY524" fmla="*/ 70132 h 72236"/>
                    <a:gd name="connsiteX525" fmla="*/ 524379 w 563849"/>
                    <a:gd name="connsiteY525" fmla="*/ 1783 h 72236"/>
                    <a:gd name="connsiteX526" fmla="*/ 524558 w 563849"/>
                    <a:gd name="connsiteY526" fmla="*/ 1067 h 72236"/>
                    <a:gd name="connsiteX527" fmla="*/ 525223 w 563849"/>
                    <a:gd name="connsiteY527" fmla="*/ 555 h 72236"/>
                    <a:gd name="connsiteX528" fmla="*/ 526528 w 563849"/>
                    <a:gd name="connsiteY528" fmla="*/ 248 h 72236"/>
                    <a:gd name="connsiteX529" fmla="*/ 528574 w 563849"/>
                    <a:gd name="connsiteY529" fmla="*/ 146 h 72236"/>
                    <a:gd name="connsiteX530" fmla="*/ 530672 w 563849"/>
                    <a:gd name="connsiteY530" fmla="*/ 248 h 72236"/>
                    <a:gd name="connsiteX531" fmla="*/ 531951 w 563849"/>
                    <a:gd name="connsiteY531" fmla="*/ 555 h 72236"/>
                    <a:gd name="connsiteX532" fmla="*/ 532617 w 563849"/>
                    <a:gd name="connsiteY532" fmla="*/ 1067 h 72236"/>
                    <a:gd name="connsiteX533" fmla="*/ 532820 w 563849"/>
                    <a:gd name="connsiteY533" fmla="*/ 1783 h 72236"/>
                    <a:gd name="connsiteX534" fmla="*/ 532820 w 563849"/>
                    <a:gd name="connsiteY534" fmla="*/ 29358 h 72236"/>
                    <a:gd name="connsiteX535" fmla="*/ 540137 w 563849"/>
                    <a:gd name="connsiteY535" fmla="*/ 23654 h 72236"/>
                    <a:gd name="connsiteX536" fmla="*/ 547555 w 563849"/>
                    <a:gd name="connsiteY536" fmla="*/ 21786 h 72236"/>
                    <a:gd name="connsiteX537" fmla="*/ 555305 w 563849"/>
                    <a:gd name="connsiteY537" fmla="*/ 23347 h 72236"/>
                    <a:gd name="connsiteX538" fmla="*/ 560396 w 563849"/>
                    <a:gd name="connsiteY538" fmla="*/ 27516 h 72236"/>
                    <a:gd name="connsiteX539" fmla="*/ 563184 w 563849"/>
                    <a:gd name="connsiteY539" fmla="*/ 33630 h 72236"/>
                    <a:gd name="connsiteX540" fmla="*/ 564028 w 563849"/>
                    <a:gd name="connsiteY540" fmla="*/ 42096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Lst>
                  <a:rect l="l" t="t" r="r" b="b"/>
                  <a:pathLst>
                    <a:path w="563849" h="72236">
                      <a:moveTo>
                        <a:pt x="36502" y="63123"/>
                      </a:moveTo>
                      <a:cubicBezTo>
                        <a:pt x="36502" y="63703"/>
                        <a:pt x="36485" y="64206"/>
                        <a:pt x="36451" y="64632"/>
                      </a:cubicBezTo>
                      <a:cubicBezTo>
                        <a:pt x="36417" y="65058"/>
                        <a:pt x="36357" y="65417"/>
                        <a:pt x="36272" y="65707"/>
                      </a:cubicBezTo>
                      <a:cubicBezTo>
                        <a:pt x="36186" y="65996"/>
                        <a:pt x="36084" y="66252"/>
                        <a:pt x="35965" y="66474"/>
                      </a:cubicBezTo>
                      <a:cubicBezTo>
                        <a:pt x="35845" y="66696"/>
                        <a:pt x="35572" y="67020"/>
                        <a:pt x="35146" y="67446"/>
                      </a:cubicBezTo>
                      <a:cubicBezTo>
                        <a:pt x="34720" y="67872"/>
                        <a:pt x="33995" y="68401"/>
                        <a:pt x="32972" y="69032"/>
                      </a:cubicBezTo>
                      <a:cubicBezTo>
                        <a:pt x="31949" y="69663"/>
                        <a:pt x="30798" y="70226"/>
                        <a:pt x="29519" y="70720"/>
                      </a:cubicBezTo>
                      <a:cubicBezTo>
                        <a:pt x="28240" y="71215"/>
                        <a:pt x="26850" y="71615"/>
                        <a:pt x="25349" y="71922"/>
                      </a:cubicBezTo>
                      <a:cubicBezTo>
                        <a:pt x="23848" y="72229"/>
                        <a:pt x="22297" y="72383"/>
                        <a:pt x="20694" y="72383"/>
                      </a:cubicBezTo>
                      <a:cubicBezTo>
                        <a:pt x="17385" y="72383"/>
                        <a:pt x="14452" y="71837"/>
                        <a:pt x="11894" y="70746"/>
                      </a:cubicBezTo>
                      <a:cubicBezTo>
                        <a:pt x="9336" y="69654"/>
                        <a:pt x="7196" y="68060"/>
                        <a:pt x="5474" y="65962"/>
                      </a:cubicBezTo>
                      <a:cubicBezTo>
                        <a:pt x="3751" y="63865"/>
                        <a:pt x="2438" y="61290"/>
                        <a:pt x="1534" y="58237"/>
                      </a:cubicBezTo>
                      <a:cubicBezTo>
                        <a:pt x="630" y="55185"/>
                        <a:pt x="178" y="51663"/>
                        <a:pt x="178" y="47673"/>
                      </a:cubicBezTo>
                      <a:cubicBezTo>
                        <a:pt x="178" y="43137"/>
                        <a:pt x="733" y="39240"/>
                        <a:pt x="1841" y="35983"/>
                      </a:cubicBezTo>
                      <a:cubicBezTo>
                        <a:pt x="2950" y="32726"/>
                        <a:pt x="4467" y="30057"/>
                        <a:pt x="6394" y="27977"/>
                      </a:cubicBezTo>
                      <a:cubicBezTo>
                        <a:pt x="8321" y="25896"/>
                        <a:pt x="10590" y="24353"/>
                        <a:pt x="13199" y="23347"/>
                      </a:cubicBezTo>
                      <a:cubicBezTo>
                        <a:pt x="15808" y="22341"/>
                        <a:pt x="18630" y="21837"/>
                        <a:pt x="21666" y="21837"/>
                      </a:cubicBezTo>
                      <a:cubicBezTo>
                        <a:pt x="23132" y="21837"/>
                        <a:pt x="24556" y="21974"/>
                        <a:pt x="25937" y="22247"/>
                      </a:cubicBezTo>
                      <a:cubicBezTo>
                        <a:pt x="27319" y="22520"/>
                        <a:pt x="28589" y="22878"/>
                        <a:pt x="29749" y="23321"/>
                      </a:cubicBezTo>
                      <a:cubicBezTo>
                        <a:pt x="30908" y="23764"/>
                        <a:pt x="31940" y="24276"/>
                        <a:pt x="32844" y="24856"/>
                      </a:cubicBezTo>
                      <a:cubicBezTo>
                        <a:pt x="33748" y="25436"/>
                        <a:pt x="34404" y="25930"/>
                        <a:pt x="34814" y="26340"/>
                      </a:cubicBezTo>
                      <a:cubicBezTo>
                        <a:pt x="35223" y="26749"/>
                        <a:pt x="35504" y="27073"/>
                        <a:pt x="35658" y="27312"/>
                      </a:cubicBezTo>
                      <a:cubicBezTo>
                        <a:pt x="35811" y="27550"/>
                        <a:pt x="35939" y="27832"/>
                        <a:pt x="36041" y="28156"/>
                      </a:cubicBezTo>
                      <a:cubicBezTo>
                        <a:pt x="36144" y="28480"/>
                        <a:pt x="36212" y="28846"/>
                        <a:pt x="36246" y="29256"/>
                      </a:cubicBezTo>
                      <a:cubicBezTo>
                        <a:pt x="36280" y="29665"/>
                        <a:pt x="36297" y="30176"/>
                        <a:pt x="36297" y="30790"/>
                      </a:cubicBezTo>
                      <a:cubicBezTo>
                        <a:pt x="36297" y="32120"/>
                        <a:pt x="36144" y="33050"/>
                        <a:pt x="35837" y="33579"/>
                      </a:cubicBezTo>
                      <a:cubicBezTo>
                        <a:pt x="35530" y="34107"/>
                        <a:pt x="35155" y="34372"/>
                        <a:pt x="34711" y="34372"/>
                      </a:cubicBezTo>
                      <a:cubicBezTo>
                        <a:pt x="34200" y="34372"/>
                        <a:pt x="33611" y="34090"/>
                        <a:pt x="32946" y="33527"/>
                      </a:cubicBezTo>
                      <a:cubicBezTo>
                        <a:pt x="32281" y="32965"/>
                        <a:pt x="31437" y="32342"/>
                        <a:pt x="30414" y="31660"/>
                      </a:cubicBezTo>
                      <a:cubicBezTo>
                        <a:pt x="29391" y="30978"/>
                        <a:pt x="28154" y="30356"/>
                        <a:pt x="26705" y="29793"/>
                      </a:cubicBezTo>
                      <a:cubicBezTo>
                        <a:pt x="25255" y="29230"/>
                        <a:pt x="23541" y="28949"/>
                        <a:pt x="21563" y="28949"/>
                      </a:cubicBezTo>
                      <a:cubicBezTo>
                        <a:pt x="17505" y="28949"/>
                        <a:pt x="14392" y="30509"/>
                        <a:pt x="12227" y="33630"/>
                      </a:cubicBezTo>
                      <a:cubicBezTo>
                        <a:pt x="10061" y="36750"/>
                        <a:pt x="8978" y="41278"/>
                        <a:pt x="8978" y="47212"/>
                      </a:cubicBezTo>
                      <a:cubicBezTo>
                        <a:pt x="8978" y="50180"/>
                        <a:pt x="9259" y="52780"/>
                        <a:pt x="9822" y="55014"/>
                      </a:cubicBezTo>
                      <a:cubicBezTo>
                        <a:pt x="10385" y="57248"/>
                        <a:pt x="11212" y="59116"/>
                        <a:pt x="12303" y="60616"/>
                      </a:cubicBezTo>
                      <a:cubicBezTo>
                        <a:pt x="13395" y="62117"/>
                        <a:pt x="14733" y="63234"/>
                        <a:pt x="16319" y="63967"/>
                      </a:cubicBezTo>
                      <a:cubicBezTo>
                        <a:pt x="17905" y="64700"/>
                        <a:pt x="19722" y="65067"/>
                        <a:pt x="21768" y="65067"/>
                      </a:cubicBezTo>
                      <a:cubicBezTo>
                        <a:pt x="23712" y="65067"/>
                        <a:pt x="25417" y="64760"/>
                        <a:pt x="26884" y="64146"/>
                      </a:cubicBezTo>
                      <a:cubicBezTo>
                        <a:pt x="28350" y="63532"/>
                        <a:pt x="29621" y="62859"/>
                        <a:pt x="30695" y="62125"/>
                      </a:cubicBezTo>
                      <a:cubicBezTo>
                        <a:pt x="31770" y="61392"/>
                        <a:pt x="32673" y="60727"/>
                        <a:pt x="33407" y="60130"/>
                      </a:cubicBezTo>
                      <a:cubicBezTo>
                        <a:pt x="34140" y="59533"/>
                        <a:pt x="34711" y="59235"/>
                        <a:pt x="35121" y="59235"/>
                      </a:cubicBezTo>
                      <a:cubicBezTo>
                        <a:pt x="35359" y="59235"/>
                        <a:pt x="35564" y="59303"/>
                        <a:pt x="35734" y="59439"/>
                      </a:cubicBezTo>
                      <a:cubicBezTo>
                        <a:pt x="35905" y="59576"/>
                        <a:pt x="36050" y="59806"/>
                        <a:pt x="36169" y="60130"/>
                      </a:cubicBezTo>
                      <a:cubicBezTo>
                        <a:pt x="36289" y="60454"/>
                        <a:pt x="36374" y="60863"/>
                        <a:pt x="36425" y="61358"/>
                      </a:cubicBezTo>
                      <a:cubicBezTo>
                        <a:pt x="36476" y="61853"/>
                        <a:pt x="36502" y="62441"/>
                        <a:pt x="36502" y="63123"/>
                      </a:cubicBezTo>
                      <a:close/>
                      <a:moveTo>
                        <a:pt x="89005" y="46599"/>
                      </a:moveTo>
                      <a:cubicBezTo>
                        <a:pt x="89005" y="50350"/>
                        <a:pt x="88511" y="53803"/>
                        <a:pt x="87522" y="56958"/>
                      </a:cubicBezTo>
                      <a:cubicBezTo>
                        <a:pt x="86533" y="60113"/>
                        <a:pt x="85057" y="62833"/>
                        <a:pt x="83096" y="65118"/>
                      </a:cubicBezTo>
                      <a:cubicBezTo>
                        <a:pt x="81135" y="67403"/>
                        <a:pt x="78680" y="69185"/>
                        <a:pt x="75729" y="70464"/>
                      </a:cubicBezTo>
                      <a:cubicBezTo>
                        <a:pt x="72779" y="71743"/>
                        <a:pt x="69360" y="72383"/>
                        <a:pt x="65472" y="72383"/>
                      </a:cubicBezTo>
                      <a:cubicBezTo>
                        <a:pt x="61686" y="72383"/>
                        <a:pt x="58386" y="71820"/>
                        <a:pt x="55572" y="70695"/>
                      </a:cubicBezTo>
                      <a:cubicBezTo>
                        <a:pt x="52759" y="69569"/>
                        <a:pt x="50414" y="67932"/>
                        <a:pt x="48538" y="65783"/>
                      </a:cubicBezTo>
                      <a:cubicBezTo>
                        <a:pt x="46662" y="63635"/>
                        <a:pt x="45264" y="61025"/>
                        <a:pt x="44343" y="57956"/>
                      </a:cubicBezTo>
                      <a:cubicBezTo>
                        <a:pt x="43422" y="54886"/>
                        <a:pt x="42962" y="51407"/>
                        <a:pt x="42962" y="47519"/>
                      </a:cubicBezTo>
                      <a:cubicBezTo>
                        <a:pt x="42962" y="43768"/>
                        <a:pt x="43448" y="40314"/>
                        <a:pt x="44420" y="37160"/>
                      </a:cubicBezTo>
                      <a:cubicBezTo>
                        <a:pt x="45392" y="34005"/>
                        <a:pt x="46858" y="31285"/>
                        <a:pt x="48819" y="29000"/>
                      </a:cubicBezTo>
                      <a:cubicBezTo>
                        <a:pt x="50781" y="26715"/>
                        <a:pt x="53228" y="24941"/>
                        <a:pt x="56161" y="23679"/>
                      </a:cubicBezTo>
                      <a:cubicBezTo>
                        <a:pt x="59094" y="22417"/>
                        <a:pt x="62522" y="21786"/>
                        <a:pt x="66444" y="21786"/>
                      </a:cubicBezTo>
                      <a:cubicBezTo>
                        <a:pt x="70230" y="21786"/>
                        <a:pt x="73529" y="22349"/>
                        <a:pt x="76343" y="23475"/>
                      </a:cubicBezTo>
                      <a:cubicBezTo>
                        <a:pt x="79157" y="24600"/>
                        <a:pt x="81502" y="26237"/>
                        <a:pt x="83378" y="28386"/>
                      </a:cubicBezTo>
                      <a:cubicBezTo>
                        <a:pt x="85254" y="30535"/>
                        <a:pt x="86660" y="33144"/>
                        <a:pt x="87598" y="36213"/>
                      </a:cubicBezTo>
                      <a:cubicBezTo>
                        <a:pt x="88536" y="39283"/>
                        <a:pt x="89005" y="42745"/>
                        <a:pt x="89005" y="46599"/>
                      </a:cubicBezTo>
                      <a:close/>
                      <a:moveTo>
                        <a:pt x="80257" y="47161"/>
                      </a:moveTo>
                      <a:cubicBezTo>
                        <a:pt x="80257" y="44672"/>
                        <a:pt x="80025" y="42318"/>
                        <a:pt x="79560" y="40101"/>
                      </a:cubicBezTo>
                      <a:cubicBezTo>
                        <a:pt x="79095" y="37884"/>
                        <a:pt x="78329" y="35940"/>
                        <a:pt x="77263" y="34269"/>
                      </a:cubicBezTo>
                      <a:cubicBezTo>
                        <a:pt x="76196" y="32598"/>
                        <a:pt x="74750" y="31276"/>
                        <a:pt x="72926" y="30304"/>
                      </a:cubicBezTo>
                      <a:cubicBezTo>
                        <a:pt x="71103" y="29332"/>
                        <a:pt x="68831" y="28846"/>
                        <a:pt x="66112" y="28846"/>
                      </a:cubicBezTo>
                      <a:cubicBezTo>
                        <a:pt x="63600" y="28846"/>
                        <a:pt x="61441" y="29290"/>
                        <a:pt x="59634" y="30176"/>
                      </a:cubicBezTo>
                      <a:cubicBezTo>
                        <a:pt x="57827" y="31063"/>
                        <a:pt x="56338" y="32317"/>
                        <a:pt x="55168" y="33937"/>
                      </a:cubicBezTo>
                      <a:cubicBezTo>
                        <a:pt x="53998" y="35557"/>
                        <a:pt x="53130" y="37475"/>
                        <a:pt x="52562" y="39692"/>
                      </a:cubicBezTo>
                      <a:cubicBezTo>
                        <a:pt x="51994" y="41909"/>
                        <a:pt x="51710" y="44330"/>
                        <a:pt x="51710" y="46957"/>
                      </a:cubicBezTo>
                      <a:cubicBezTo>
                        <a:pt x="51710" y="49481"/>
                        <a:pt x="51942" y="51851"/>
                        <a:pt x="52407" y="54068"/>
                      </a:cubicBezTo>
                      <a:cubicBezTo>
                        <a:pt x="52872" y="56285"/>
                        <a:pt x="53646" y="58220"/>
                        <a:pt x="54730" y="59874"/>
                      </a:cubicBezTo>
                      <a:cubicBezTo>
                        <a:pt x="55814" y="61528"/>
                        <a:pt x="57268" y="62842"/>
                        <a:pt x="59092" y="63814"/>
                      </a:cubicBezTo>
                      <a:cubicBezTo>
                        <a:pt x="60916" y="64786"/>
                        <a:pt x="63187" y="65272"/>
                        <a:pt x="65906" y="65272"/>
                      </a:cubicBezTo>
                      <a:cubicBezTo>
                        <a:pt x="68384" y="65272"/>
                        <a:pt x="70535" y="64828"/>
                        <a:pt x="72359" y="63942"/>
                      </a:cubicBezTo>
                      <a:cubicBezTo>
                        <a:pt x="74183" y="63055"/>
                        <a:pt x="75680" y="61810"/>
                        <a:pt x="76850" y="60207"/>
                      </a:cubicBezTo>
                      <a:cubicBezTo>
                        <a:pt x="78020" y="58604"/>
                        <a:pt x="78880" y="56694"/>
                        <a:pt x="79431" y="54477"/>
                      </a:cubicBezTo>
                      <a:cubicBezTo>
                        <a:pt x="79982" y="52260"/>
                        <a:pt x="80257" y="49822"/>
                        <a:pt x="80257" y="47161"/>
                      </a:cubicBezTo>
                      <a:close/>
                      <a:moveTo>
                        <a:pt x="140404" y="70132"/>
                      </a:moveTo>
                      <a:cubicBezTo>
                        <a:pt x="140404" y="70405"/>
                        <a:pt x="140335" y="70635"/>
                        <a:pt x="140199" y="70822"/>
                      </a:cubicBezTo>
                      <a:cubicBezTo>
                        <a:pt x="140063" y="71010"/>
                        <a:pt x="139841" y="71172"/>
                        <a:pt x="139534" y="71308"/>
                      </a:cubicBezTo>
                      <a:cubicBezTo>
                        <a:pt x="139227" y="71445"/>
                        <a:pt x="138801" y="71547"/>
                        <a:pt x="138255" y="71615"/>
                      </a:cubicBezTo>
                      <a:cubicBezTo>
                        <a:pt x="137709" y="71684"/>
                        <a:pt x="137027" y="71718"/>
                        <a:pt x="136209" y="71718"/>
                      </a:cubicBezTo>
                      <a:cubicBezTo>
                        <a:pt x="135356" y="71718"/>
                        <a:pt x="134657" y="71684"/>
                        <a:pt x="134111" y="71615"/>
                      </a:cubicBezTo>
                      <a:cubicBezTo>
                        <a:pt x="133566" y="71547"/>
                        <a:pt x="133139" y="71445"/>
                        <a:pt x="132832" y="71308"/>
                      </a:cubicBezTo>
                      <a:cubicBezTo>
                        <a:pt x="132526" y="71172"/>
                        <a:pt x="132304" y="71010"/>
                        <a:pt x="132167" y="70822"/>
                      </a:cubicBezTo>
                      <a:cubicBezTo>
                        <a:pt x="132030" y="70635"/>
                        <a:pt x="131963" y="70405"/>
                        <a:pt x="131963" y="70132"/>
                      </a:cubicBezTo>
                      <a:lnTo>
                        <a:pt x="131963" y="43171"/>
                      </a:lnTo>
                      <a:cubicBezTo>
                        <a:pt x="131963" y="40545"/>
                        <a:pt x="131758" y="38430"/>
                        <a:pt x="131348" y="36827"/>
                      </a:cubicBezTo>
                      <a:cubicBezTo>
                        <a:pt x="130940" y="35224"/>
                        <a:pt x="130342" y="33843"/>
                        <a:pt x="129558" y="32683"/>
                      </a:cubicBezTo>
                      <a:cubicBezTo>
                        <a:pt x="128774" y="31524"/>
                        <a:pt x="127759" y="30637"/>
                        <a:pt x="126514" y="30023"/>
                      </a:cubicBezTo>
                      <a:cubicBezTo>
                        <a:pt x="125269" y="29409"/>
                        <a:pt x="123828" y="29102"/>
                        <a:pt x="122191" y="29102"/>
                      </a:cubicBezTo>
                      <a:cubicBezTo>
                        <a:pt x="120076" y="29102"/>
                        <a:pt x="117962" y="29852"/>
                        <a:pt x="115847" y="31353"/>
                      </a:cubicBezTo>
                      <a:cubicBezTo>
                        <a:pt x="113733" y="32854"/>
                        <a:pt x="111515" y="35054"/>
                        <a:pt x="109196" y="37953"/>
                      </a:cubicBezTo>
                      <a:lnTo>
                        <a:pt x="109196" y="70132"/>
                      </a:lnTo>
                      <a:cubicBezTo>
                        <a:pt x="109196" y="70405"/>
                        <a:pt x="109128" y="70635"/>
                        <a:pt x="108992" y="70822"/>
                      </a:cubicBezTo>
                      <a:cubicBezTo>
                        <a:pt x="108855" y="71010"/>
                        <a:pt x="108634" y="71172"/>
                        <a:pt x="108326" y="71308"/>
                      </a:cubicBezTo>
                      <a:cubicBezTo>
                        <a:pt x="108020" y="71445"/>
                        <a:pt x="107593" y="71547"/>
                        <a:pt x="107048" y="71615"/>
                      </a:cubicBezTo>
                      <a:cubicBezTo>
                        <a:pt x="106502" y="71684"/>
                        <a:pt x="105803" y="71718"/>
                        <a:pt x="104950" y="71718"/>
                      </a:cubicBezTo>
                      <a:cubicBezTo>
                        <a:pt x="104132" y="71718"/>
                        <a:pt x="103450" y="71684"/>
                        <a:pt x="102904" y="71615"/>
                      </a:cubicBezTo>
                      <a:cubicBezTo>
                        <a:pt x="102358" y="71547"/>
                        <a:pt x="101924" y="71445"/>
                        <a:pt x="101599" y="71308"/>
                      </a:cubicBezTo>
                      <a:cubicBezTo>
                        <a:pt x="101275" y="71172"/>
                        <a:pt x="101053" y="71010"/>
                        <a:pt x="100934" y="70822"/>
                      </a:cubicBezTo>
                      <a:cubicBezTo>
                        <a:pt x="100815" y="70635"/>
                        <a:pt x="100755" y="70405"/>
                        <a:pt x="100755" y="70132"/>
                      </a:cubicBezTo>
                      <a:lnTo>
                        <a:pt x="100755" y="24089"/>
                      </a:lnTo>
                      <a:cubicBezTo>
                        <a:pt x="100755" y="23816"/>
                        <a:pt x="100806" y="23585"/>
                        <a:pt x="100908" y="23398"/>
                      </a:cubicBezTo>
                      <a:cubicBezTo>
                        <a:pt x="101011" y="23210"/>
                        <a:pt x="101216" y="23040"/>
                        <a:pt x="101523" y="22886"/>
                      </a:cubicBezTo>
                      <a:cubicBezTo>
                        <a:pt x="101829" y="22733"/>
                        <a:pt x="102222" y="22630"/>
                        <a:pt x="102699" y="22579"/>
                      </a:cubicBezTo>
                      <a:cubicBezTo>
                        <a:pt x="103176" y="22528"/>
                        <a:pt x="103808" y="22503"/>
                        <a:pt x="104592" y="22503"/>
                      </a:cubicBezTo>
                      <a:cubicBezTo>
                        <a:pt x="105342" y="22503"/>
                        <a:pt x="105965" y="22528"/>
                        <a:pt x="106459" y="22579"/>
                      </a:cubicBezTo>
                      <a:cubicBezTo>
                        <a:pt x="106954" y="22630"/>
                        <a:pt x="107338" y="22733"/>
                        <a:pt x="107610" y="22886"/>
                      </a:cubicBezTo>
                      <a:cubicBezTo>
                        <a:pt x="107883" y="23040"/>
                        <a:pt x="108080" y="23210"/>
                        <a:pt x="108199" y="23398"/>
                      </a:cubicBezTo>
                      <a:cubicBezTo>
                        <a:pt x="108318" y="23585"/>
                        <a:pt x="108378" y="23816"/>
                        <a:pt x="108378" y="24089"/>
                      </a:cubicBezTo>
                      <a:lnTo>
                        <a:pt x="108378" y="30176"/>
                      </a:lnTo>
                      <a:cubicBezTo>
                        <a:pt x="110969" y="27277"/>
                        <a:pt x="113554" y="25154"/>
                        <a:pt x="116128" y="23807"/>
                      </a:cubicBezTo>
                      <a:cubicBezTo>
                        <a:pt x="118704" y="22460"/>
                        <a:pt x="121304" y="21786"/>
                        <a:pt x="123930" y="21786"/>
                      </a:cubicBezTo>
                      <a:cubicBezTo>
                        <a:pt x="127000" y="21786"/>
                        <a:pt x="129583" y="22306"/>
                        <a:pt x="131681" y="23347"/>
                      </a:cubicBezTo>
                      <a:cubicBezTo>
                        <a:pt x="133779" y="24387"/>
                        <a:pt x="135475" y="25777"/>
                        <a:pt x="136772" y="27516"/>
                      </a:cubicBezTo>
                      <a:cubicBezTo>
                        <a:pt x="138067" y="29256"/>
                        <a:pt x="138997" y="31293"/>
                        <a:pt x="139560" y="33630"/>
                      </a:cubicBezTo>
                      <a:cubicBezTo>
                        <a:pt x="140123" y="35966"/>
                        <a:pt x="140404" y="38771"/>
                        <a:pt x="140404" y="42045"/>
                      </a:cubicBezTo>
                      <a:close/>
                      <a:moveTo>
                        <a:pt x="178315" y="66755"/>
                      </a:moveTo>
                      <a:cubicBezTo>
                        <a:pt x="178315" y="67744"/>
                        <a:pt x="178247" y="68529"/>
                        <a:pt x="178111" y="69109"/>
                      </a:cubicBezTo>
                      <a:cubicBezTo>
                        <a:pt x="177974" y="69688"/>
                        <a:pt x="177770" y="70115"/>
                        <a:pt x="177497" y="70388"/>
                      </a:cubicBezTo>
                      <a:cubicBezTo>
                        <a:pt x="177224" y="70660"/>
                        <a:pt x="176815" y="70916"/>
                        <a:pt x="176269" y="71155"/>
                      </a:cubicBezTo>
                      <a:cubicBezTo>
                        <a:pt x="175723" y="71394"/>
                        <a:pt x="175101" y="71590"/>
                        <a:pt x="174402" y="71743"/>
                      </a:cubicBezTo>
                      <a:cubicBezTo>
                        <a:pt x="173703" y="71897"/>
                        <a:pt x="172961" y="72025"/>
                        <a:pt x="172176" y="72127"/>
                      </a:cubicBezTo>
                      <a:cubicBezTo>
                        <a:pt x="171392" y="72229"/>
                        <a:pt x="170607" y="72280"/>
                        <a:pt x="169823" y="72280"/>
                      </a:cubicBezTo>
                      <a:cubicBezTo>
                        <a:pt x="167436" y="72280"/>
                        <a:pt x="165390" y="71965"/>
                        <a:pt x="163684" y="71334"/>
                      </a:cubicBezTo>
                      <a:cubicBezTo>
                        <a:pt x="161979" y="70703"/>
                        <a:pt x="160580" y="69748"/>
                        <a:pt x="159489" y="68469"/>
                      </a:cubicBezTo>
                      <a:cubicBezTo>
                        <a:pt x="158397" y="67190"/>
                        <a:pt x="157605" y="65570"/>
                        <a:pt x="157110" y="63609"/>
                      </a:cubicBezTo>
                      <a:cubicBezTo>
                        <a:pt x="156615" y="61648"/>
                        <a:pt x="156369" y="59337"/>
                        <a:pt x="156369" y="56677"/>
                      </a:cubicBezTo>
                      <a:lnTo>
                        <a:pt x="156369" y="29767"/>
                      </a:lnTo>
                      <a:lnTo>
                        <a:pt x="149922" y="29767"/>
                      </a:lnTo>
                      <a:cubicBezTo>
                        <a:pt x="149411" y="29767"/>
                        <a:pt x="149001" y="29494"/>
                        <a:pt x="148694" y="28949"/>
                      </a:cubicBezTo>
                      <a:cubicBezTo>
                        <a:pt x="148388" y="28403"/>
                        <a:pt x="148233" y="27516"/>
                        <a:pt x="148233" y="26288"/>
                      </a:cubicBezTo>
                      <a:cubicBezTo>
                        <a:pt x="148233" y="25640"/>
                        <a:pt x="148276" y="25095"/>
                        <a:pt x="148362" y="24651"/>
                      </a:cubicBezTo>
                      <a:cubicBezTo>
                        <a:pt x="148447" y="24208"/>
                        <a:pt x="148558" y="23841"/>
                        <a:pt x="148694" y="23551"/>
                      </a:cubicBezTo>
                      <a:cubicBezTo>
                        <a:pt x="148830" y="23261"/>
                        <a:pt x="149009" y="23057"/>
                        <a:pt x="149231" y="22937"/>
                      </a:cubicBezTo>
                      <a:cubicBezTo>
                        <a:pt x="149453" y="22818"/>
                        <a:pt x="149700" y="22758"/>
                        <a:pt x="149973" y="22758"/>
                      </a:cubicBezTo>
                      <a:lnTo>
                        <a:pt x="156369" y="22758"/>
                      </a:lnTo>
                      <a:lnTo>
                        <a:pt x="156369" y="11810"/>
                      </a:lnTo>
                      <a:cubicBezTo>
                        <a:pt x="156369" y="11572"/>
                        <a:pt x="156428" y="11350"/>
                        <a:pt x="156547" y="11145"/>
                      </a:cubicBezTo>
                      <a:cubicBezTo>
                        <a:pt x="156667" y="10941"/>
                        <a:pt x="156889" y="10762"/>
                        <a:pt x="157212" y="10608"/>
                      </a:cubicBezTo>
                      <a:cubicBezTo>
                        <a:pt x="157536" y="10455"/>
                        <a:pt x="157971" y="10344"/>
                        <a:pt x="158516" y="10275"/>
                      </a:cubicBezTo>
                      <a:cubicBezTo>
                        <a:pt x="159062" y="10207"/>
                        <a:pt x="159744" y="10173"/>
                        <a:pt x="160563" y="10173"/>
                      </a:cubicBezTo>
                      <a:cubicBezTo>
                        <a:pt x="161416" y="10173"/>
                        <a:pt x="162115" y="10207"/>
                        <a:pt x="162661" y="10275"/>
                      </a:cubicBezTo>
                      <a:cubicBezTo>
                        <a:pt x="163206" y="10344"/>
                        <a:pt x="163632" y="10455"/>
                        <a:pt x="163940" y="10608"/>
                      </a:cubicBezTo>
                      <a:cubicBezTo>
                        <a:pt x="164247" y="10762"/>
                        <a:pt x="164469" y="10941"/>
                        <a:pt x="164605" y="11145"/>
                      </a:cubicBezTo>
                      <a:cubicBezTo>
                        <a:pt x="164741" y="11350"/>
                        <a:pt x="164810" y="11572"/>
                        <a:pt x="164810" y="11810"/>
                      </a:cubicBezTo>
                      <a:lnTo>
                        <a:pt x="164810" y="22758"/>
                      </a:lnTo>
                      <a:lnTo>
                        <a:pt x="176627" y="22758"/>
                      </a:lnTo>
                      <a:cubicBezTo>
                        <a:pt x="176900" y="22758"/>
                        <a:pt x="177139" y="22818"/>
                        <a:pt x="177344" y="22937"/>
                      </a:cubicBezTo>
                      <a:cubicBezTo>
                        <a:pt x="177548" y="23057"/>
                        <a:pt x="177727" y="23261"/>
                        <a:pt x="177881" y="23551"/>
                      </a:cubicBezTo>
                      <a:cubicBezTo>
                        <a:pt x="178034" y="23841"/>
                        <a:pt x="178145" y="24208"/>
                        <a:pt x="178213" y="24651"/>
                      </a:cubicBezTo>
                      <a:cubicBezTo>
                        <a:pt x="178282" y="25095"/>
                        <a:pt x="178315" y="25640"/>
                        <a:pt x="178315" y="26288"/>
                      </a:cubicBezTo>
                      <a:cubicBezTo>
                        <a:pt x="178315" y="27516"/>
                        <a:pt x="178162" y="28403"/>
                        <a:pt x="177855" y="28949"/>
                      </a:cubicBezTo>
                      <a:cubicBezTo>
                        <a:pt x="177548" y="29494"/>
                        <a:pt x="177139" y="29767"/>
                        <a:pt x="176627" y="29767"/>
                      </a:cubicBezTo>
                      <a:lnTo>
                        <a:pt x="164810" y="29767"/>
                      </a:lnTo>
                      <a:lnTo>
                        <a:pt x="164810" y="55449"/>
                      </a:lnTo>
                      <a:cubicBezTo>
                        <a:pt x="164810" y="58621"/>
                        <a:pt x="165278" y="61017"/>
                        <a:pt x="166216" y="62637"/>
                      </a:cubicBezTo>
                      <a:cubicBezTo>
                        <a:pt x="167155" y="64257"/>
                        <a:pt x="168834" y="65067"/>
                        <a:pt x="171255" y="65067"/>
                      </a:cubicBezTo>
                      <a:cubicBezTo>
                        <a:pt x="172040" y="65067"/>
                        <a:pt x="172739" y="64990"/>
                        <a:pt x="173353" y="64837"/>
                      </a:cubicBezTo>
                      <a:cubicBezTo>
                        <a:pt x="173967" y="64683"/>
                        <a:pt x="174513" y="64521"/>
                        <a:pt x="174990" y="64351"/>
                      </a:cubicBezTo>
                      <a:cubicBezTo>
                        <a:pt x="175468" y="64180"/>
                        <a:pt x="175877" y="64018"/>
                        <a:pt x="176218" y="63865"/>
                      </a:cubicBezTo>
                      <a:cubicBezTo>
                        <a:pt x="176559" y="63711"/>
                        <a:pt x="176866" y="63635"/>
                        <a:pt x="177139" y="63635"/>
                      </a:cubicBezTo>
                      <a:cubicBezTo>
                        <a:pt x="177309" y="63635"/>
                        <a:pt x="177471" y="63677"/>
                        <a:pt x="177624" y="63762"/>
                      </a:cubicBezTo>
                      <a:cubicBezTo>
                        <a:pt x="177779" y="63848"/>
                        <a:pt x="177898" y="64010"/>
                        <a:pt x="177983" y="64248"/>
                      </a:cubicBezTo>
                      <a:cubicBezTo>
                        <a:pt x="178068" y="64487"/>
                        <a:pt x="178145" y="64811"/>
                        <a:pt x="178213" y="65221"/>
                      </a:cubicBezTo>
                      <a:cubicBezTo>
                        <a:pt x="178282" y="65630"/>
                        <a:pt x="178315" y="66141"/>
                        <a:pt x="178315" y="66755"/>
                      </a:cubicBezTo>
                      <a:close/>
                      <a:moveTo>
                        <a:pt x="227278" y="45115"/>
                      </a:moveTo>
                      <a:cubicBezTo>
                        <a:pt x="227278" y="46445"/>
                        <a:pt x="226945" y="47391"/>
                        <a:pt x="226276" y="47954"/>
                      </a:cubicBezTo>
                      <a:cubicBezTo>
                        <a:pt x="225609" y="48517"/>
                        <a:pt x="224847" y="48798"/>
                        <a:pt x="223989" y="48798"/>
                      </a:cubicBezTo>
                      <a:lnTo>
                        <a:pt x="193667" y="48798"/>
                      </a:lnTo>
                      <a:cubicBezTo>
                        <a:pt x="193667" y="51356"/>
                        <a:pt x="193924" y="53659"/>
                        <a:pt x="194438" y="55705"/>
                      </a:cubicBezTo>
                      <a:cubicBezTo>
                        <a:pt x="194951" y="57751"/>
                        <a:pt x="195809" y="59508"/>
                        <a:pt x="197008" y="60974"/>
                      </a:cubicBezTo>
                      <a:cubicBezTo>
                        <a:pt x="198208" y="62441"/>
                        <a:pt x="199767" y="63566"/>
                        <a:pt x="201687" y="64351"/>
                      </a:cubicBezTo>
                      <a:cubicBezTo>
                        <a:pt x="203606" y="65135"/>
                        <a:pt x="205954" y="65527"/>
                        <a:pt x="208729" y="65527"/>
                      </a:cubicBezTo>
                      <a:cubicBezTo>
                        <a:pt x="210923" y="65527"/>
                        <a:pt x="212877" y="65348"/>
                        <a:pt x="214590" y="64990"/>
                      </a:cubicBezTo>
                      <a:cubicBezTo>
                        <a:pt x="216304" y="64632"/>
                        <a:pt x="217786" y="64231"/>
                        <a:pt x="219037" y="63788"/>
                      </a:cubicBezTo>
                      <a:cubicBezTo>
                        <a:pt x="220288" y="63345"/>
                        <a:pt x="221316" y="62944"/>
                        <a:pt x="222121" y="62586"/>
                      </a:cubicBezTo>
                      <a:cubicBezTo>
                        <a:pt x="222927" y="62228"/>
                        <a:pt x="223536" y="62049"/>
                        <a:pt x="223947" y="62049"/>
                      </a:cubicBezTo>
                      <a:cubicBezTo>
                        <a:pt x="224187" y="62049"/>
                        <a:pt x="224401" y="62108"/>
                        <a:pt x="224589" y="62228"/>
                      </a:cubicBezTo>
                      <a:cubicBezTo>
                        <a:pt x="224778" y="62347"/>
                        <a:pt x="224924" y="62526"/>
                        <a:pt x="225026" y="62765"/>
                      </a:cubicBezTo>
                      <a:cubicBezTo>
                        <a:pt x="225129" y="63004"/>
                        <a:pt x="225206" y="63336"/>
                        <a:pt x="225257" y="63762"/>
                      </a:cubicBezTo>
                      <a:cubicBezTo>
                        <a:pt x="225309" y="64189"/>
                        <a:pt x="225334" y="64709"/>
                        <a:pt x="225334" y="65323"/>
                      </a:cubicBezTo>
                      <a:cubicBezTo>
                        <a:pt x="225334" y="65766"/>
                        <a:pt x="225318" y="66150"/>
                        <a:pt x="225284" y="66474"/>
                      </a:cubicBezTo>
                      <a:cubicBezTo>
                        <a:pt x="225249" y="66798"/>
                        <a:pt x="225207" y="67088"/>
                        <a:pt x="225155" y="67344"/>
                      </a:cubicBezTo>
                      <a:cubicBezTo>
                        <a:pt x="225105" y="67599"/>
                        <a:pt x="225019" y="67830"/>
                        <a:pt x="224900" y="68034"/>
                      </a:cubicBezTo>
                      <a:cubicBezTo>
                        <a:pt x="224781" y="68239"/>
                        <a:pt x="224627" y="68435"/>
                        <a:pt x="224439" y="68623"/>
                      </a:cubicBezTo>
                      <a:cubicBezTo>
                        <a:pt x="224252" y="68810"/>
                        <a:pt x="223698" y="69117"/>
                        <a:pt x="222777" y="69543"/>
                      </a:cubicBezTo>
                      <a:cubicBezTo>
                        <a:pt x="221856" y="69970"/>
                        <a:pt x="220662" y="70388"/>
                        <a:pt x="219195" y="70797"/>
                      </a:cubicBezTo>
                      <a:cubicBezTo>
                        <a:pt x="217729" y="71206"/>
                        <a:pt x="216032" y="71573"/>
                        <a:pt x="214105" y="71897"/>
                      </a:cubicBezTo>
                      <a:cubicBezTo>
                        <a:pt x="212178" y="72221"/>
                        <a:pt x="210123" y="72383"/>
                        <a:pt x="207941" y="72383"/>
                      </a:cubicBezTo>
                      <a:cubicBezTo>
                        <a:pt x="204154" y="72383"/>
                        <a:pt x="200838" y="71854"/>
                        <a:pt x="197990" y="70797"/>
                      </a:cubicBezTo>
                      <a:cubicBezTo>
                        <a:pt x="195142" y="69740"/>
                        <a:pt x="192746" y="68171"/>
                        <a:pt x="190802" y="66090"/>
                      </a:cubicBezTo>
                      <a:cubicBezTo>
                        <a:pt x="188858" y="64010"/>
                        <a:pt x="187391" y="61401"/>
                        <a:pt x="186402" y="58263"/>
                      </a:cubicBezTo>
                      <a:cubicBezTo>
                        <a:pt x="185413" y="55125"/>
                        <a:pt x="184919" y="51476"/>
                        <a:pt x="184919" y="47315"/>
                      </a:cubicBezTo>
                      <a:cubicBezTo>
                        <a:pt x="184919" y="43358"/>
                        <a:pt x="185430" y="39803"/>
                        <a:pt x="186453" y="36648"/>
                      </a:cubicBezTo>
                      <a:cubicBezTo>
                        <a:pt x="187476" y="33493"/>
                        <a:pt x="188952" y="30816"/>
                        <a:pt x="190879" y="28616"/>
                      </a:cubicBezTo>
                      <a:cubicBezTo>
                        <a:pt x="192805" y="26416"/>
                        <a:pt x="195133" y="24728"/>
                        <a:pt x="197862" y="23551"/>
                      </a:cubicBezTo>
                      <a:cubicBezTo>
                        <a:pt x="200590" y="22375"/>
                        <a:pt x="203643" y="21786"/>
                        <a:pt x="207020" y="21786"/>
                      </a:cubicBezTo>
                      <a:cubicBezTo>
                        <a:pt x="210634" y="21786"/>
                        <a:pt x="213713" y="22366"/>
                        <a:pt x="216254" y="23526"/>
                      </a:cubicBezTo>
                      <a:cubicBezTo>
                        <a:pt x="218794" y="24685"/>
                        <a:pt x="220884" y="26246"/>
                        <a:pt x="222521" y="28207"/>
                      </a:cubicBezTo>
                      <a:cubicBezTo>
                        <a:pt x="224158" y="30168"/>
                        <a:pt x="225360" y="32470"/>
                        <a:pt x="226128" y="35113"/>
                      </a:cubicBezTo>
                      <a:cubicBezTo>
                        <a:pt x="226895" y="37757"/>
                        <a:pt x="227278" y="40579"/>
                        <a:pt x="227278" y="43580"/>
                      </a:cubicBezTo>
                      <a:close/>
                      <a:moveTo>
                        <a:pt x="218786" y="42608"/>
                      </a:moveTo>
                      <a:cubicBezTo>
                        <a:pt x="218889" y="38174"/>
                        <a:pt x="217902" y="34696"/>
                        <a:pt x="215826" y="32172"/>
                      </a:cubicBezTo>
                      <a:cubicBezTo>
                        <a:pt x="213751" y="29648"/>
                        <a:pt x="210671" y="28386"/>
                        <a:pt x="206587" y="28386"/>
                      </a:cubicBezTo>
                      <a:cubicBezTo>
                        <a:pt x="204494" y="28386"/>
                        <a:pt x="202658" y="28778"/>
                        <a:pt x="201080" y="29563"/>
                      </a:cubicBezTo>
                      <a:cubicBezTo>
                        <a:pt x="199501" y="30347"/>
                        <a:pt x="198179" y="31387"/>
                        <a:pt x="197116" y="32683"/>
                      </a:cubicBezTo>
                      <a:cubicBezTo>
                        <a:pt x="196052" y="33979"/>
                        <a:pt x="195229" y="35488"/>
                        <a:pt x="194645" y="37211"/>
                      </a:cubicBezTo>
                      <a:cubicBezTo>
                        <a:pt x="194062" y="38933"/>
                        <a:pt x="193736" y="40732"/>
                        <a:pt x="193667" y="42608"/>
                      </a:cubicBezTo>
                      <a:close/>
                      <a:moveTo>
                        <a:pt x="279231" y="70132"/>
                      </a:moveTo>
                      <a:cubicBezTo>
                        <a:pt x="279231" y="70405"/>
                        <a:pt x="279162" y="70635"/>
                        <a:pt x="279026" y="70822"/>
                      </a:cubicBezTo>
                      <a:cubicBezTo>
                        <a:pt x="278890" y="71010"/>
                        <a:pt x="278668" y="71172"/>
                        <a:pt x="278361" y="71308"/>
                      </a:cubicBezTo>
                      <a:cubicBezTo>
                        <a:pt x="278054" y="71445"/>
                        <a:pt x="277627" y="71547"/>
                        <a:pt x="277082" y="71615"/>
                      </a:cubicBezTo>
                      <a:cubicBezTo>
                        <a:pt x="276536" y="71684"/>
                        <a:pt x="275854" y="71718"/>
                        <a:pt x="275036" y="71718"/>
                      </a:cubicBezTo>
                      <a:cubicBezTo>
                        <a:pt x="274183" y="71718"/>
                        <a:pt x="273484" y="71684"/>
                        <a:pt x="272938" y="71615"/>
                      </a:cubicBezTo>
                      <a:cubicBezTo>
                        <a:pt x="272393" y="71547"/>
                        <a:pt x="271966" y="71445"/>
                        <a:pt x="271659" y="71308"/>
                      </a:cubicBezTo>
                      <a:cubicBezTo>
                        <a:pt x="271352" y="71172"/>
                        <a:pt x="271130" y="71010"/>
                        <a:pt x="270994" y="70822"/>
                      </a:cubicBezTo>
                      <a:cubicBezTo>
                        <a:pt x="270857" y="70635"/>
                        <a:pt x="270789" y="70405"/>
                        <a:pt x="270789" y="70132"/>
                      </a:cubicBezTo>
                      <a:lnTo>
                        <a:pt x="270789" y="43171"/>
                      </a:lnTo>
                      <a:cubicBezTo>
                        <a:pt x="270789" y="40545"/>
                        <a:pt x="270585" y="38430"/>
                        <a:pt x="270175" y="36827"/>
                      </a:cubicBezTo>
                      <a:cubicBezTo>
                        <a:pt x="269766" y="35224"/>
                        <a:pt x="269169" y="33843"/>
                        <a:pt x="268384" y="32683"/>
                      </a:cubicBezTo>
                      <a:cubicBezTo>
                        <a:pt x="267601" y="31524"/>
                        <a:pt x="266586" y="30637"/>
                        <a:pt x="265341" y="30023"/>
                      </a:cubicBezTo>
                      <a:cubicBezTo>
                        <a:pt x="264096" y="29409"/>
                        <a:pt x="262655" y="29102"/>
                        <a:pt x="261018" y="29102"/>
                      </a:cubicBezTo>
                      <a:cubicBezTo>
                        <a:pt x="258903" y="29102"/>
                        <a:pt x="256789" y="29852"/>
                        <a:pt x="254674" y="31353"/>
                      </a:cubicBezTo>
                      <a:cubicBezTo>
                        <a:pt x="252560" y="32854"/>
                        <a:pt x="250342" y="35054"/>
                        <a:pt x="248023" y="37953"/>
                      </a:cubicBezTo>
                      <a:lnTo>
                        <a:pt x="248023" y="70132"/>
                      </a:lnTo>
                      <a:cubicBezTo>
                        <a:pt x="248023" y="70405"/>
                        <a:pt x="247955" y="70635"/>
                        <a:pt x="247819" y="70822"/>
                      </a:cubicBezTo>
                      <a:cubicBezTo>
                        <a:pt x="247682" y="71010"/>
                        <a:pt x="247461" y="71172"/>
                        <a:pt x="247153" y="71308"/>
                      </a:cubicBezTo>
                      <a:cubicBezTo>
                        <a:pt x="246846" y="71445"/>
                        <a:pt x="246420" y="71547"/>
                        <a:pt x="245875" y="71615"/>
                      </a:cubicBezTo>
                      <a:cubicBezTo>
                        <a:pt x="245329" y="71684"/>
                        <a:pt x="244630" y="71718"/>
                        <a:pt x="243777" y="71718"/>
                      </a:cubicBezTo>
                      <a:cubicBezTo>
                        <a:pt x="242958" y="71718"/>
                        <a:pt x="242276" y="71684"/>
                        <a:pt x="241731" y="71615"/>
                      </a:cubicBezTo>
                      <a:cubicBezTo>
                        <a:pt x="241185" y="71547"/>
                        <a:pt x="240750" y="71445"/>
                        <a:pt x="240426" y="71308"/>
                      </a:cubicBezTo>
                      <a:cubicBezTo>
                        <a:pt x="240102" y="71172"/>
                        <a:pt x="239880" y="71010"/>
                        <a:pt x="239761" y="70822"/>
                      </a:cubicBezTo>
                      <a:cubicBezTo>
                        <a:pt x="239642" y="70635"/>
                        <a:pt x="239582" y="70405"/>
                        <a:pt x="239582" y="70132"/>
                      </a:cubicBezTo>
                      <a:lnTo>
                        <a:pt x="239582" y="24089"/>
                      </a:lnTo>
                      <a:cubicBezTo>
                        <a:pt x="239582" y="23816"/>
                        <a:pt x="239633" y="23585"/>
                        <a:pt x="239735" y="23398"/>
                      </a:cubicBezTo>
                      <a:cubicBezTo>
                        <a:pt x="239838" y="23210"/>
                        <a:pt x="240042" y="23040"/>
                        <a:pt x="240349" y="22886"/>
                      </a:cubicBezTo>
                      <a:cubicBezTo>
                        <a:pt x="240656" y="22733"/>
                        <a:pt x="241049" y="22630"/>
                        <a:pt x="241526" y="22579"/>
                      </a:cubicBezTo>
                      <a:cubicBezTo>
                        <a:pt x="242003" y="22528"/>
                        <a:pt x="242635" y="22503"/>
                        <a:pt x="243418" y="22503"/>
                      </a:cubicBezTo>
                      <a:cubicBezTo>
                        <a:pt x="244169" y="22503"/>
                        <a:pt x="244792" y="22528"/>
                        <a:pt x="245286" y="22579"/>
                      </a:cubicBezTo>
                      <a:cubicBezTo>
                        <a:pt x="245781" y="22630"/>
                        <a:pt x="246164" y="22733"/>
                        <a:pt x="246437" y="22886"/>
                      </a:cubicBezTo>
                      <a:cubicBezTo>
                        <a:pt x="246710" y="23040"/>
                        <a:pt x="246906" y="23210"/>
                        <a:pt x="247026" y="23398"/>
                      </a:cubicBezTo>
                      <a:cubicBezTo>
                        <a:pt x="247145" y="23585"/>
                        <a:pt x="247205" y="23816"/>
                        <a:pt x="247205" y="24089"/>
                      </a:cubicBezTo>
                      <a:lnTo>
                        <a:pt x="247205" y="30176"/>
                      </a:lnTo>
                      <a:cubicBezTo>
                        <a:pt x="249796" y="27277"/>
                        <a:pt x="252381" y="25154"/>
                        <a:pt x="254955" y="23807"/>
                      </a:cubicBezTo>
                      <a:cubicBezTo>
                        <a:pt x="257531" y="22460"/>
                        <a:pt x="260131" y="21786"/>
                        <a:pt x="262757" y="21786"/>
                      </a:cubicBezTo>
                      <a:cubicBezTo>
                        <a:pt x="265827" y="21786"/>
                        <a:pt x="268410" y="22306"/>
                        <a:pt x="270508" y="23347"/>
                      </a:cubicBezTo>
                      <a:cubicBezTo>
                        <a:pt x="272606" y="24387"/>
                        <a:pt x="274302" y="25777"/>
                        <a:pt x="275599" y="27516"/>
                      </a:cubicBezTo>
                      <a:cubicBezTo>
                        <a:pt x="276894" y="29256"/>
                        <a:pt x="277824" y="31293"/>
                        <a:pt x="278387" y="33630"/>
                      </a:cubicBezTo>
                      <a:cubicBezTo>
                        <a:pt x="278950" y="35966"/>
                        <a:pt x="279231" y="38771"/>
                        <a:pt x="279231" y="42045"/>
                      </a:cubicBezTo>
                      <a:close/>
                      <a:moveTo>
                        <a:pt x="317143" y="66755"/>
                      </a:moveTo>
                      <a:cubicBezTo>
                        <a:pt x="317143" y="67744"/>
                        <a:pt x="317074" y="68529"/>
                        <a:pt x="316938" y="69109"/>
                      </a:cubicBezTo>
                      <a:cubicBezTo>
                        <a:pt x="316801" y="69688"/>
                        <a:pt x="316597" y="70115"/>
                        <a:pt x="316324" y="70388"/>
                      </a:cubicBezTo>
                      <a:cubicBezTo>
                        <a:pt x="316051" y="70660"/>
                        <a:pt x="315642" y="70916"/>
                        <a:pt x="315096" y="71155"/>
                      </a:cubicBezTo>
                      <a:cubicBezTo>
                        <a:pt x="314550" y="71394"/>
                        <a:pt x="313928" y="71590"/>
                        <a:pt x="313229" y="71743"/>
                      </a:cubicBezTo>
                      <a:cubicBezTo>
                        <a:pt x="312530" y="71897"/>
                        <a:pt x="311788" y="72025"/>
                        <a:pt x="311003" y="72127"/>
                      </a:cubicBezTo>
                      <a:cubicBezTo>
                        <a:pt x="310219" y="72229"/>
                        <a:pt x="309434" y="72280"/>
                        <a:pt x="308650" y="72280"/>
                      </a:cubicBezTo>
                      <a:cubicBezTo>
                        <a:pt x="306262" y="72280"/>
                        <a:pt x="304217" y="71965"/>
                        <a:pt x="302511" y="71334"/>
                      </a:cubicBezTo>
                      <a:cubicBezTo>
                        <a:pt x="300806" y="70703"/>
                        <a:pt x="299407" y="69748"/>
                        <a:pt x="298316" y="68469"/>
                      </a:cubicBezTo>
                      <a:cubicBezTo>
                        <a:pt x="297224" y="67190"/>
                        <a:pt x="296432" y="65570"/>
                        <a:pt x="295936" y="63609"/>
                      </a:cubicBezTo>
                      <a:cubicBezTo>
                        <a:pt x="295442" y="61648"/>
                        <a:pt x="295194" y="59337"/>
                        <a:pt x="295195" y="56677"/>
                      </a:cubicBezTo>
                      <a:lnTo>
                        <a:pt x="295195" y="29767"/>
                      </a:lnTo>
                      <a:lnTo>
                        <a:pt x="288749" y="29767"/>
                      </a:lnTo>
                      <a:cubicBezTo>
                        <a:pt x="288237" y="29767"/>
                        <a:pt x="287828" y="29494"/>
                        <a:pt x="287521" y="28949"/>
                      </a:cubicBezTo>
                      <a:cubicBezTo>
                        <a:pt x="287214" y="28403"/>
                        <a:pt x="287060" y="27516"/>
                        <a:pt x="287060" y="26288"/>
                      </a:cubicBezTo>
                      <a:cubicBezTo>
                        <a:pt x="287060" y="25640"/>
                        <a:pt x="287103" y="25095"/>
                        <a:pt x="287189" y="24651"/>
                      </a:cubicBezTo>
                      <a:cubicBezTo>
                        <a:pt x="287273" y="24208"/>
                        <a:pt x="287385" y="23841"/>
                        <a:pt x="287521" y="23551"/>
                      </a:cubicBezTo>
                      <a:cubicBezTo>
                        <a:pt x="287657" y="23261"/>
                        <a:pt x="287836" y="23057"/>
                        <a:pt x="288058" y="22937"/>
                      </a:cubicBezTo>
                      <a:cubicBezTo>
                        <a:pt x="288280" y="22818"/>
                        <a:pt x="288527" y="22758"/>
                        <a:pt x="288800" y="22758"/>
                      </a:cubicBezTo>
                      <a:lnTo>
                        <a:pt x="295195" y="22758"/>
                      </a:lnTo>
                      <a:lnTo>
                        <a:pt x="295195" y="11810"/>
                      </a:lnTo>
                      <a:cubicBezTo>
                        <a:pt x="295194" y="11572"/>
                        <a:pt x="295254" y="11350"/>
                        <a:pt x="295374" y="11145"/>
                      </a:cubicBezTo>
                      <a:cubicBezTo>
                        <a:pt x="295494" y="10941"/>
                        <a:pt x="295715" y="10762"/>
                        <a:pt x="296039" y="10608"/>
                      </a:cubicBezTo>
                      <a:cubicBezTo>
                        <a:pt x="296363" y="10455"/>
                        <a:pt x="296797" y="10344"/>
                        <a:pt x="297343" y="10275"/>
                      </a:cubicBezTo>
                      <a:cubicBezTo>
                        <a:pt x="297889" y="10207"/>
                        <a:pt x="298571" y="10173"/>
                        <a:pt x="299390" y="10173"/>
                      </a:cubicBezTo>
                      <a:cubicBezTo>
                        <a:pt x="300243" y="10173"/>
                        <a:pt x="300942" y="10207"/>
                        <a:pt x="301488" y="10275"/>
                      </a:cubicBezTo>
                      <a:cubicBezTo>
                        <a:pt x="302033" y="10344"/>
                        <a:pt x="302459" y="10455"/>
                        <a:pt x="302767" y="10608"/>
                      </a:cubicBezTo>
                      <a:cubicBezTo>
                        <a:pt x="303074" y="10762"/>
                        <a:pt x="303295" y="10941"/>
                        <a:pt x="303432" y="11145"/>
                      </a:cubicBezTo>
                      <a:cubicBezTo>
                        <a:pt x="303568" y="11350"/>
                        <a:pt x="303636" y="11572"/>
                        <a:pt x="303636" y="11810"/>
                      </a:cubicBezTo>
                      <a:lnTo>
                        <a:pt x="303636" y="22758"/>
                      </a:lnTo>
                      <a:lnTo>
                        <a:pt x="315454" y="22758"/>
                      </a:lnTo>
                      <a:cubicBezTo>
                        <a:pt x="315727" y="22758"/>
                        <a:pt x="315966" y="22818"/>
                        <a:pt x="316170" y="22937"/>
                      </a:cubicBezTo>
                      <a:cubicBezTo>
                        <a:pt x="316375" y="23057"/>
                        <a:pt x="316554" y="23261"/>
                        <a:pt x="316708" y="23551"/>
                      </a:cubicBezTo>
                      <a:cubicBezTo>
                        <a:pt x="316861" y="23841"/>
                        <a:pt x="316971" y="24208"/>
                        <a:pt x="317040" y="24651"/>
                      </a:cubicBezTo>
                      <a:cubicBezTo>
                        <a:pt x="317109" y="25095"/>
                        <a:pt x="317143" y="25640"/>
                        <a:pt x="317143" y="26288"/>
                      </a:cubicBezTo>
                      <a:cubicBezTo>
                        <a:pt x="317143" y="27516"/>
                        <a:pt x="316989" y="28403"/>
                        <a:pt x="316682" y="28949"/>
                      </a:cubicBezTo>
                      <a:cubicBezTo>
                        <a:pt x="316375" y="29494"/>
                        <a:pt x="315966" y="29767"/>
                        <a:pt x="315454" y="29767"/>
                      </a:cubicBezTo>
                      <a:lnTo>
                        <a:pt x="303636" y="29767"/>
                      </a:lnTo>
                      <a:lnTo>
                        <a:pt x="303636" y="55449"/>
                      </a:lnTo>
                      <a:cubicBezTo>
                        <a:pt x="303636" y="58621"/>
                        <a:pt x="304105" y="61017"/>
                        <a:pt x="305043" y="62637"/>
                      </a:cubicBezTo>
                      <a:cubicBezTo>
                        <a:pt x="305981" y="64257"/>
                        <a:pt x="307661" y="65067"/>
                        <a:pt x="310082" y="65067"/>
                      </a:cubicBezTo>
                      <a:cubicBezTo>
                        <a:pt x="310867" y="65067"/>
                        <a:pt x="311566" y="64990"/>
                        <a:pt x="312180" y="64837"/>
                      </a:cubicBezTo>
                      <a:cubicBezTo>
                        <a:pt x="312794" y="64683"/>
                        <a:pt x="313340" y="64521"/>
                        <a:pt x="313817" y="64351"/>
                      </a:cubicBezTo>
                      <a:cubicBezTo>
                        <a:pt x="314295" y="64180"/>
                        <a:pt x="314704" y="64018"/>
                        <a:pt x="315045" y="63865"/>
                      </a:cubicBezTo>
                      <a:cubicBezTo>
                        <a:pt x="315386" y="63711"/>
                        <a:pt x="315693" y="63635"/>
                        <a:pt x="315966" y="63635"/>
                      </a:cubicBezTo>
                      <a:cubicBezTo>
                        <a:pt x="316136" y="63635"/>
                        <a:pt x="316298" y="63677"/>
                        <a:pt x="316451" y="63762"/>
                      </a:cubicBezTo>
                      <a:cubicBezTo>
                        <a:pt x="316606" y="63848"/>
                        <a:pt x="316725" y="64010"/>
                        <a:pt x="316810" y="64248"/>
                      </a:cubicBezTo>
                      <a:cubicBezTo>
                        <a:pt x="316895" y="64487"/>
                        <a:pt x="316971" y="64811"/>
                        <a:pt x="317040" y="65221"/>
                      </a:cubicBezTo>
                      <a:cubicBezTo>
                        <a:pt x="317109" y="65630"/>
                        <a:pt x="317143" y="66141"/>
                        <a:pt x="317143" y="66755"/>
                      </a:cubicBezTo>
                      <a:close/>
                      <a:moveTo>
                        <a:pt x="356832" y="57598"/>
                      </a:moveTo>
                      <a:cubicBezTo>
                        <a:pt x="356832" y="59951"/>
                        <a:pt x="356396" y="62049"/>
                        <a:pt x="355527" y="63890"/>
                      </a:cubicBezTo>
                      <a:cubicBezTo>
                        <a:pt x="354657" y="65732"/>
                        <a:pt x="353421" y="67284"/>
                        <a:pt x="351818" y="68546"/>
                      </a:cubicBezTo>
                      <a:cubicBezTo>
                        <a:pt x="350215" y="69808"/>
                        <a:pt x="348305" y="70763"/>
                        <a:pt x="346088" y="71411"/>
                      </a:cubicBezTo>
                      <a:cubicBezTo>
                        <a:pt x="343871" y="72059"/>
                        <a:pt x="341433" y="72383"/>
                        <a:pt x="338772" y="72383"/>
                      </a:cubicBezTo>
                      <a:cubicBezTo>
                        <a:pt x="337135" y="72383"/>
                        <a:pt x="335575" y="72255"/>
                        <a:pt x="334091" y="71999"/>
                      </a:cubicBezTo>
                      <a:cubicBezTo>
                        <a:pt x="332608" y="71743"/>
                        <a:pt x="331277" y="71419"/>
                        <a:pt x="330101" y="71027"/>
                      </a:cubicBezTo>
                      <a:cubicBezTo>
                        <a:pt x="328923" y="70635"/>
                        <a:pt x="327926" y="70226"/>
                        <a:pt x="327108" y="69799"/>
                      </a:cubicBezTo>
                      <a:cubicBezTo>
                        <a:pt x="326289" y="69373"/>
                        <a:pt x="325693" y="68989"/>
                        <a:pt x="325317" y="68648"/>
                      </a:cubicBezTo>
                      <a:cubicBezTo>
                        <a:pt x="324942" y="68307"/>
                        <a:pt x="324670" y="67830"/>
                        <a:pt x="324498" y="67216"/>
                      </a:cubicBezTo>
                      <a:cubicBezTo>
                        <a:pt x="324328" y="66602"/>
                        <a:pt x="324243" y="65766"/>
                        <a:pt x="324243" y="64709"/>
                      </a:cubicBezTo>
                      <a:cubicBezTo>
                        <a:pt x="324243" y="64061"/>
                        <a:pt x="324277" y="63515"/>
                        <a:pt x="324345" y="63072"/>
                      </a:cubicBezTo>
                      <a:cubicBezTo>
                        <a:pt x="324413" y="62628"/>
                        <a:pt x="324498" y="62270"/>
                        <a:pt x="324601" y="61997"/>
                      </a:cubicBezTo>
                      <a:cubicBezTo>
                        <a:pt x="324703" y="61725"/>
                        <a:pt x="324849" y="61528"/>
                        <a:pt x="325035" y="61409"/>
                      </a:cubicBezTo>
                      <a:cubicBezTo>
                        <a:pt x="325223" y="61290"/>
                        <a:pt x="325436" y="61230"/>
                        <a:pt x="325675" y="61230"/>
                      </a:cubicBezTo>
                      <a:cubicBezTo>
                        <a:pt x="326051" y="61230"/>
                        <a:pt x="326605" y="61460"/>
                        <a:pt x="327337" y="61921"/>
                      </a:cubicBezTo>
                      <a:cubicBezTo>
                        <a:pt x="328071" y="62381"/>
                        <a:pt x="328975" y="62884"/>
                        <a:pt x="330049" y="63430"/>
                      </a:cubicBezTo>
                      <a:cubicBezTo>
                        <a:pt x="331124" y="63976"/>
                        <a:pt x="332394" y="64479"/>
                        <a:pt x="333861" y="64939"/>
                      </a:cubicBezTo>
                      <a:cubicBezTo>
                        <a:pt x="335327" y="65400"/>
                        <a:pt x="337016" y="65630"/>
                        <a:pt x="338926" y="65630"/>
                      </a:cubicBezTo>
                      <a:cubicBezTo>
                        <a:pt x="340358" y="65630"/>
                        <a:pt x="341655" y="65476"/>
                        <a:pt x="342814" y="65169"/>
                      </a:cubicBezTo>
                      <a:cubicBezTo>
                        <a:pt x="343973" y="64862"/>
                        <a:pt x="344980" y="64410"/>
                        <a:pt x="345832" y="63814"/>
                      </a:cubicBezTo>
                      <a:cubicBezTo>
                        <a:pt x="346685" y="63217"/>
                        <a:pt x="347341" y="62458"/>
                        <a:pt x="347802" y="61537"/>
                      </a:cubicBezTo>
                      <a:cubicBezTo>
                        <a:pt x="348262" y="60616"/>
                        <a:pt x="348493" y="59525"/>
                        <a:pt x="348493" y="58263"/>
                      </a:cubicBezTo>
                      <a:cubicBezTo>
                        <a:pt x="348493" y="56967"/>
                        <a:pt x="348160" y="55875"/>
                        <a:pt x="347495" y="54989"/>
                      </a:cubicBezTo>
                      <a:cubicBezTo>
                        <a:pt x="346829" y="54102"/>
                        <a:pt x="345951" y="53317"/>
                        <a:pt x="344860" y="52635"/>
                      </a:cubicBezTo>
                      <a:cubicBezTo>
                        <a:pt x="343769" y="51953"/>
                        <a:pt x="342541" y="51348"/>
                        <a:pt x="341176" y="50819"/>
                      </a:cubicBezTo>
                      <a:cubicBezTo>
                        <a:pt x="339812" y="50291"/>
                        <a:pt x="338406" y="49736"/>
                        <a:pt x="336956" y="49156"/>
                      </a:cubicBezTo>
                      <a:cubicBezTo>
                        <a:pt x="335506" y="48577"/>
                        <a:pt x="334091" y="47920"/>
                        <a:pt x="332710" y="47187"/>
                      </a:cubicBezTo>
                      <a:cubicBezTo>
                        <a:pt x="331328" y="46454"/>
                        <a:pt x="330092" y="45558"/>
                        <a:pt x="329001" y="44501"/>
                      </a:cubicBezTo>
                      <a:cubicBezTo>
                        <a:pt x="327909" y="43444"/>
                        <a:pt x="327031" y="42182"/>
                        <a:pt x="326366" y="40715"/>
                      </a:cubicBezTo>
                      <a:cubicBezTo>
                        <a:pt x="325701" y="39249"/>
                        <a:pt x="325369" y="37492"/>
                        <a:pt x="325369" y="35446"/>
                      </a:cubicBezTo>
                      <a:cubicBezTo>
                        <a:pt x="325369" y="33638"/>
                        <a:pt x="325718" y="31907"/>
                        <a:pt x="326417" y="30253"/>
                      </a:cubicBezTo>
                      <a:cubicBezTo>
                        <a:pt x="327117" y="28599"/>
                        <a:pt x="328165" y="27150"/>
                        <a:pt x="329563" y="25905"/>
                      </a:cubicBezTo>
                      <a:cubicBezTo>
                        <a:pt x="330962" y="24660"/>
                        <a:pt x="332710" y="23662"/>
                        <a:pt x="334807" y="22912"/>
                      </a:cubicBezTo>
                      <a:cubicBezTo>
                        <a:pt x="336904" y="22162"/>
                        <a:pt x="339352" y="21786"/>
                        <a:pt x="342149" y="21786"/>
                      </a:cubicBezTo>
                      <a:cubicBezTo>
                        <a:pt x="343377" y="21786"/>
                        <a:pt x="344604" y="21889"/>
                        <a:pt x="345832" y="22093"/>
                      </a:cubicBezTo>
                      <a:cubicBezTo>
                        <a:pt x="347060" y="22298"/>
                        <a:pt x="348169" y="22554"/>
                        <a:pt x="349157" y="22861"/>
                      </a:cubicBezTo>
                      <a:cubicBezTo>
                        <a:pt x="350147" y="23168"/>
                        <a:pt x="350991" y="23500"/>
                        <a:pt x="351690" y="23858"/>
                      </a:cubicBezTo>
                      <a:cubicBezTo>
                        <a:pt x="352389" y="24216"/>
                        <a:pt x="352918" y="24532"/>
                        <a:pt x="353276" y="24805"/>
                      </a:cubicBezTo>
                      <a:cubicBezTo>
                        <a:pt x="353634" y="25078"/>
                        <a:pt x="353873" y="25316"/>
                        <a:pt x="353992" y="25521"/>
                      </a:cubicBezTo>
                      <a:cubicBezTo>
                        <a:pt x="354111" y="25726"/>
                        <a:pt x="354197" y="25956"/>
                        <a:pt x="354248" y="26212"/>
                      </a:cubicBezTo>
                      <a:cubicBezTo>
                        <a:pt x="354299" y="26467"/>
                        <a:pt x="354350" y="26783"/>
                        <a:pt x="354402" y="27158"/>
                      </a:cubicBezTo>
                      <a:cubicBezTo>
                        <a:pt x="354452" y="27533"/>
                        <a:pt x="354478" y="27994"/>
                        <a:pt x="354478" y="28539"/>
                      </a:cubicBezTo>
                      <a:cubicBezTo>
                        <a:pt x="354478" y="29119"/>
                        <a:pt x="354452" y="29622"/>
                        <a:pt x="354402" y="30049"/>
                      </a:cubicBezTo>
                      <a:cubicBezTo>
                        <a:pt x="354350" y="30475"/>
                        <a:pt x="354265" y="30824"/>
                        <a:pt x="354146" y="31097"/>
                      </a:cubicBezTo>
                      <a:cubicBezTo>
                        <a:pt x="354027" y="31370"/>
                        <a:pt x="353881" y="31566"/>
                        <a:pt x="353710" y="31686"/>
                      </a:cubicBezTo>
                      <a:cubicBezTo>
                        <a:pt x="353540" y="31805"/>
                        <a:pt x="353352" y="31865"/>
                        <a:pt x="353148" y="31865"/>
                      </a:cubicBezTo>
                      <a:cubicBezTo>
                        <a:pt x="352841" y="31865"/>
                        <a:pt x="352398" y="31677"/>
                        <a:pt x="351818" y="31302"/>
                      </a:cubicBezTo>
                      <a:cubicBezTo>
                        <a:pt x="351238" y="30927"/>
                        <a:pt x="350488" y="30526"/>
                        <a:pt x="349567" y="30100"/>
                      </a:cubicBezTo>
                      <a:cubicBezTo>
                        <a:pt x="348646" y="29673"/>
                        <a:pt x="347563" y="29273"/>
                        <a:pt x="346318" y="28897"/>
                      </a:cubicBezTo>
                      <a:cubicBezTo>
                        <a:pt x="345073" y="28522"/>
                        <a:pt x="343649" y="28335"/>
                        <a:pt x="342046" y="28335"/>
                      </a:cubicBezTo>
                      <a:cubicBezTo>
                        <a:pt x="340613" y="28335"/>
                        <a:pt x="339352" y="28497"/>
                        <a:pt x="338261" y="28821"/>
                      </a:cubicBezTo>
                      <a:cubicBezTo>
                        <a:pt x="337169" y="29145"/>
                        <a:pt x="336274" y="29605"/>
                        <a:pt x="335575" y="30202"/>
                      </a:cubicBezTo>
                      <a:cubicBezTo>
                        <a:pt x="334876" y="30799"/>
                        <a:pt x="334347" y="31507"/>
                        <a:pt x="333989" y="32325"/>
                      </a:cubicBezTo>
                      <a:cubicBezTo>
                        <a:pt x="333631" y="33144"/>
                        <a:pt x="333452" y="34030"/>
                        <a:pt x="333452" y="34985"/>
                      </a:cubicBezTo>
                      <a:cubicBezTo>
                        <a:pt x="333452" y="36316"/>
                        <a:pt x="333793" y="37433"/>
                        <a:pt x="334475" y="38336"/>
                      </a:cubicBezTo>
                      <a:cubicBezTo>
                        <a:pt x="335157" y="39240"/>
                        <a:pt x="336043" y="40033"/>
                        <a:pt x="337135" y="40715"/>
                      </a:cubicBezTo>
                      <a:cubicBezTo>
                        <a:pt x="338226" y="41397"/>
                        <a:pt x="339471" y="42011"/>
                        <a:pt x="340870" y="42557"/>
                      </a:cubicBezTo>
                      <a:cubicBezTo>
                        <a:pt x="342268" y="43103"/>
                        <a:pt x="343692" y="43665"/>
                        <a:pt x="345142" y="44245"/>
                      </a:cubicBezTo>
                      <a:cubicBezTo>
                        <a:pt x="346591" y="44825"/>
                        <a:pt x="348024" y="45473"/>
                        <a:pt x="349439" y="46189"/>
                      </a:cubicBezTo>
                      <a:cubicBezTo>
                        <a:pt x="350855" y="46906"/>
                        <a:pt x="352107" y="47775"/>
                        <a:pt x="353199" y="48798"/>
                      </a:cubicBezTo>
                      <a:cubicBezTo>
                        <a:pt x="354290" y="49822"/>
                        <a:pt x="355169" y="51049"/>
                        <a:pt x="355833" y="52482"/>
                      </a:cubicBezTo>
                      <a:cubicBezTo>
                        <a:pt x="356499" y="53914"/>
                        <a:pt x="356832" y="55620"/>
                        <a:pt x="356832" y="57598"/>
                      </a:cubicBezTo>
                      <a:close/>
                      <a:moveTo>
                        <a:pt x="456829" y="23986"/>
                      </a:moveTo>
                      <a:cubicBezTo>
                        <a:pt x="456828" y="24225"/>
                        <a:pt x="456795" y="24515"/>
                        <a:pt x="456726" y="24856"/>
                      </a:cubicBezTo>
                      <a:cubicBezTo>
                        <a:pt x="456657" y="25197"/>
                        <a:pt x="456538" y="25623"/>
                        <a:pt x="456368" y="26135"/>
                      </a:cubicBezTo>
                      <a:lnTo>
                        <a:pt x="442811" y="69876"/>
                      </a:lnTo>
                      <a:cubicBezTo>
                        <a:pt x="442708" y="70251"/>
                        <a:pt x="442546" y="70558"/>
                        <a:pt x="442324" y="70797"/>
                      </a:cubicBezTo>
                      <a:cubicBezTo>
                        <a:pt x="442103" y="71036"/>
                        <a:pt x="441796" y="71223"/>
                        <a:pt x="441404" y="71360"/>
                      </a:cubicBezTo>
                      <a:cubicBezTo>
                        <a:pt x="441012" y="71496"/>
                        <a:pt x="440474" y="71590"/>
                        <a:pt x="439793" y="71641"/>
                      </a:cubicBezTo>
                      <a:cubicBezTo>
                        <a:pt x="439111" y="71692"/>
                        <a:pt x="438257" y="71718"/>
                        <a:pt x="437234" y="71718"/>
                      </a:cubicBezTo>
                      <a:cubicBezTo>
                        <a:pt x="436177" y="71718"/>
                        <a:pt x="435290" y="71684"/>
                        <a:pt x="434574" y="71615"/>
                      </a:cubicBezTo>
                      <a:cubicBezTo>
                        <a:pt x="433857" y="71547"/>
                        <a:pt x="433287" y="71445"/>
                        <a:pt x="432860" y="71308"/>
                      </a:cubicBezTo>
                      <a:cubicBezTo>
                        <a:pt x="432433" y="71172"/>
                        <a:pt x="432118" y="70984"/>
                        <a:pt x="431913" y="70746"/>
                      </a:cubicBezTo>
                      <a:cubicBezTo>
                        <a:pt x="431709" y="70507"/>
                        <a:pt x="431555" y="70217"/>
                        <a:pt x="431453" y="69876"/>
                      </a:cubicBezTo>
                      <a:lnTo>
                        <a:pt x="421785" y="36469"/>
                      </a:lnTo>
                      <a:lnTo>
                        <a:pt x="421682" y="36009"/>
                      </a:lnTo>
                      <a:lnTo>
                        <a:pt x="421580" y="36469"/>
                      </a:lnTo>
                      <a:lnTo>
                        <a:pt x="412626" y="69876"/>
                      </a:lnTo>
                      <a:cubicBezTo>
                        <a:pt x="412524" y="70251"/>
                        <a:pt x="412362" y="70558"/>
                        <a:pt x="412140" y="70797"/>
                      </a:cubicBezTo>
                      <a:cubicBezTo>
                        <a:pt x="411919" y="71036"/>
                        <a:pt x="411586" y="71223"/>
                        <a:pt x="411143" y="71360"/>
                      </a:cubicBezTo>
                      <a:cubicBezTo>
                        <a:pt x="410699" y="71496"/>
                        <a:pt x="410128" y="71590"/>
                        <a:pt x="409429" y="71641"/>
                      </a:cubicBezTo>
                      <a:cubicBezTo>
                        <a:pt x="408730" y="71692"/>
                        <a:pt x="407869" y="71718"/>
                        <a:pt x="406846" y="71718"/>
                      </a:cubicBezTo>
                      <a:cubicBezTo>
                        <a:pt x="405788" y="71718"/>
                        <a:pt x="404927" y="71684"/>
                        <a:pt x="404262" y="71615"/>
                      </a:cubicBezTo>
                      <a:cubicBezTo>
                        <a:pt x="403597" y="71547"/>
                        <a:pt x="403051" y="71445"/>
                        <a:pt x="402625" y="71308"/>
                      </a:cubicBezTo>
                      <a:cubicBezTo>
                        <a:pt x="402198" y="71172"/>
                        <a:pt x="401883" y="70984"/>
                        <a:pt x="401678" y="70746"/>
                      </a:cubicBezTo>
                      <a:cubicBezTo>
                        <a:pt x="401473" y="70507"/>
                        <a:pt x="401320" y="70217"/>
                        <a:pt x="401218" y="69876"/>
                      </a:cubicBezTo>
                      <a:lnTo>
                        <a:pt x="387763" y="26135"/>
                      </a:lnTo>
                      <a:cubicBezTo>
                        <a:pt x="387593" y="25623"/>
                        <a:pt x="387473" y="25197"/>
                        <a:pt x="387405" y="24856"/>
                      </a:cubicBezTo>
                      <a:cubicBezTo>
                        <a:pt x="387336" y="24515"/>
                        <a:pt x="387302" y="24225"/>
                        <a:pt x="387302" y="23986"/>
                      </a:cubicBezTo>
                      <a:cubicBezTo>
                        <a:pt x="387302" y="23679"/>
                        <a:pt x="387371" y="23432"/>
                        <a:pt x="387507" y="23244"/>
                      </a:cubicBezTo>
                      <a:cubicBezTo>
                        <a:pt x="387643" y="23057"/>
                        <a:pt x="387874" y="22903"/>
                        <a:pt x="388197" y="22784"/>
                      </a:cubicBezTo>
                      <a:cubicBezTo>
                        <a:pt x="388521" y="22665"/>
                        <a:pt x="388957" y="22588"/>
                        <a:pt x="389502" y="22554"/>
                      </a:cubicBezTo>
                      <a:cubicBezTo>
                        <a:pt x="390048" y="22520"/>
                        <a:pt x="390713" y="22503"/>
                        <a:pt x="391498" y="22503"/>
                      </a:cubicBezTo>
                      <a:cubicBezTo>
                        <a:pt x="392452" y="22503"/>
                        <a:pt x="393220" y="22528"/>
                        <a:pt x="393800" y="22579"/>
                      </a:cubicBezTo>
                      <a:cubicBezTo>
                        <a:pt x="394379" y="22630"/>
                        <a:pt x="394823" y="22716"/>
                        <a:pt x="395130" y="22835"/>
                      </a:cubicBezTo>
                      <a:cubicBezTo>
                        <a:pt x="395436" y="22954"/>
                        <a:pt x="395658" y="23125"/>
                        <a:pt x="395795" y="23347"/>
                      </a:cubicBezTo>
                      <a:cubicBezTo>
                        <a:pt x="395932" y="23568"/>
                        <a:pt x="396051" y="23833"/>
                        <a:pt x="396153" y="24140"/>
                      </a:cubicBezTo>
                      <a:lnTo>
                        <a:pt x="407255" y="62100"/>
                      </a:lnTo>
                      <a:lnTo>
                        <a:pt x="407357" y="62560"/>
                      </a:lnTo>
                      <a:lnTo>
                        <a:pt x="407459" y="62100"/>
                      </a:lnTo>
                      <a:lnTo>
                        <a:pt x="417640" y="24140"/>
                      </a:lnTo>
                      <a:cubicBezTo>
                        <a:pt x="417709" y="23833"/>
                        <a:pt x="417819" y="23568"/>
                        <a:pt x="417973" y="23347"/>
                      </a:cubicBezTo>
                      <a:cubicBezTo>
                        <a:pt x="418126" y="23125"/>
                        <a:pt x="418357" y="22954"/>
                        <a:pt x="418663" y="22835"/>
                      </a:cubicBezTo>
                      <a:cubicBezTo>
                        <a:pt x="418970" y="22716"/>
                        <a:pt x="419388" y="22630"/>
                        <a:pt x="419917" y="22579"/>
                      </a:cubicBezTo>
                      <a:cubicBezTo>
                        <a:pt x="420445" y="22528"/>
                        <a:pt x="421136" y="22503"/>
                        <a:pt x="421988" y="22503"/>
                      </a:cubicBezTo>
                      <a:cubicBezTo>
                        <a:pt x="422808" y="22503"/>
                        <a:pt x="423481" y="22528"/>
                        <a:pt x="424010" y="22579"/>
                      </a:cubicBezTo>
                      <a:cubicBezTo>
                        <a:pt x="424538" y="22630"/>
                        <a:pt x="424956" y="22716"/>
                        <a:pt x="425263" y="22835"/>
                      </a:cubicBezTo>
                      <a:cubicBezTo>
                        <a:pt x="425570" y="22954"/>
                        <a:pt x="425792" y="23116"/>
                        <a:pt x="425928" y="23321"/>
                      </a:cubicBezTo>
                      <a:cubicBezTo>
                        <a:pt x="426064" y="23526"/>
                        <a:pt x="426167" y="23764"/>
                        <a:pt x="426235" y="24037"/>
                      </a:cubicBezTo>
                      <a:lnTo>
                        <a:pt x="437234" y="62100"/>
                      </a:lnTo>
                      <a:lnTo>
                        <a:pt x="437337" y="62560"/>
                      </a:lnTo>
                      <a:lnTo>
                        <a:pt x="437387" y="62100"/>
                      </a:lnTo>
                      <a:lnTo>
                        <a:pt x="448335" y="24140"/>
                      </a:lnTo>
                      <a:cubicBezTo>
                        <a:pt x="448404" y="23833"/>
                        <a:pt x="448515" y="23568"/>
                        <a:pt x="448669" y="23347"/>
                      </a:cubicBezTo>
                      <a:cubicBezTo>
                        <a:pt x="448822" y="23125"/>
                        <a:pt x="449060" y="22954"/>
                        <a:pt x="449385" y="22835"/>
                      </a:cubicBezTo>
                      <a:cubicBezTo>
                        <a:pt x="449709" y="22716"/>
                        <a:pt x="450152" y="22630"/>
                        <a:pt x="450715" y="22579"/>
                      </a:cubicBezTo>
                      <a:cubicBezTo>
                        <a:pt x="451278" y="22528"/>
                        <a:pt x="452003" y="22503"/>
                        <a:pt x="452889" y="22503"/>
                      </a:cubicBezTo>
                      <a:cubicBezTo>
                        <a:pt x="453708" y="22503"/>
                        <a:pt x="454364" y="22520"/>
                        <a:pt x="454859" y="22554"/>
                      </a:cubicBezTo>
                      <a:cubicBezTo>
                        <a:pt x="455354" y="22588"/>
                        <a:pt x="455746" y="22673"/>
                        <a:pt x="456035" y="22809"/>
                      </a:cubicBezTo>
                      <a:cubicBezTo>
                        <a:pt x="456325" y="22946"/>
                        <a:pt x="456530" y="23099"/>
                        <a:pt x="456650" y="23270"/>
                      </a:cubicBezTo>
                      <a:cubicBezTo>
                        <a:pt x="456769" y="23440"/>
                        <a:pt x="456828" y="23679"/>
                        <a:pt x="456829" y="23986"/>
                      </a:cubicBezTo>
                      <a:close/>
                      <a:moveTo>
                        <a:pt x="474282" y="70132"/>
                      </a:moveTo>
                      <a:cubicBezTo>
                        <a:pt x="474282" y="70405"/>
                        <a:pt x="474213" y="70635"/>
                        <a:pt x="474077" y="70822"/>
                      </a:cubicBezTo>
                      <a:cubicBezTo>
                        <a:pt x="473941" y="71010"/>
                        <a:pt x="473719" y="71172"/>
                        <a:pt x="473412" y="71308"/>
                      </a:cubicBezTo>
                      <a:cubicBezTo>
                        <a:pt x="473105" y="71445"/>
                        <a:pt x="472679" y="71547"/>
                        <a:pt x="472133" y="71615"/>
                      </a:cubicBezTo>
                      <a:cubicBezTo>
                        <a:pt x="471587" y="71684"/>
                        <a:pt x="470888" y="71718"/>
                        <a:pt x="470035" y="71718"/>
                      </a:cubicBezTo>
                      <a:cubicBezTo>
                        <a:pt x="469217" y="71718"/>
                        <a:pt x="468535" y="71684"/>
                        <a:pt x="467989" y="71615"/>
                      </a:cubicBezTo>
                      <a:cubicBezTo>
                        <a:pt x="467444" y="71547"/>
                        <a:pt x="467008" y="71445"/>
                        <a:pt x="466684" y="71308"/>
                      </a:cubicBezTo>
                      <a:cubicBezTo>
                        <a:pt x="466361" y="71172"/>
                        <a:pt x="466139" y="71010"/>
                        <a:pt x="466020" y="70822"/>
                      </a:cubicBezTo>
                      <a:cubicBezTo>
                        <a:pt x="465900" y="70635"/>
                        <a:pt x="465841" y="70405"/>
                        <a:pt x="465841" y="70132"/>
                      </a:cubicBezTo>
                      <a:lnTo>
                        <a:pt x="465841" y="24089"/>
                      </a:lnTo>
                      <a:cubicBezTo>
                        <a:pt x="465841" y="23850"/>
                        <a:pt x="465900" y="23628"/>
                        <a:pt x="466020" y="23423"/>
                      </a:cubicBezTo>
                      <a:cubicBezTo>
                        <a:pt x="466139" y="23219"/>
                        <a:pt x="466361" y="23048"/>
                        <a:pt x="466684" y="22912"/>
                      </a:cubicBezTo>
                      <a:cubicBezTo>
                        <a:pt x="467008" y="22775"/>
                        <a:pt x="467444" y="22673"/>
                        <a:pt x="467989" y="22605"/>
                      </a:cubicBezTo>
                      <a:cubicBezTo>
                        <a:pt x="468535" y="22537"/>
                        <a:pt x="469217" y="22503"/>
                        <a:pt x="470035" y="22503"/>
                      </a:cubicBezTo>
                      <a:cubicBezTo>
                        <a:pt x="470888" y="22503"/>
                        <a:pt x="471587" y="22537"/>
                        <a:pt x="472133" y="22605"/>
                      </a:cubicBezTo>
                      <a:cubicBezTo>
                        <a:pt x="472679" y="22673"/>
                        <a:pt x="473105" y="22775"/>
                        <a:pt x="473412" y="22912"/>
                      </a:cubicBezTo>
                      <a:cubicBezTo>
                        <a:pt x="473719" y="23048"/>
                        <a:pt x="473941" y="23219"/>
                        <a:pt x="474077" y="23423"/>
                      </a:cubicBezTo>
                      <a:cubicBezTo>
                        <a:pt x="474213" y="23628"/>
                        <a:pt x="474282" y="23850"/>
                        <a:pt x="474282" y="24089"/>
                      </a:cubicBezTo>
                      <a:close/>
                      <a:moveTo>
                        <a:pt x="475254" y="8536"/>
                      </a:moveTo>
                      <a:cubicBezTo>
                        <a:pt x="475254" y="10514"/>
                        <a:pt x="474879" y="11861"/>
                        <a:pt x="474128" y="12578"/>
                      </a:cubicBezTo>
                      <a:cubicBezTo>
                        <a:pt x="473378" y="13294"/>
                        <a:pt x="471997" y="13652"/>
                        <a:pt x="469984" y="13652"/>
                      </a:cubicBezTo>
                      <a:cubicBezTo>
                        <a:pt x="468007" y="13652"/>
                        <a:pt x="466650" y="13302"/>
                        <a:pt x="465917" y="12603"/>
                      </a:cubicBezTo>
                      <a:cubicBezTo>
                        <a:pt x="465183" y="11904"/>
                        <a:pt x="464818" y="10582"/>
                        <a:pt x="464818" y="8638"/>
                      </a:cubicBezTo>
                      <a:cubicBezTo>
                        <a:pt x="464818" y="6660"/>
                        <a:pt x="465192" y="5313"/>
                        <a:pt x="465942" y="4597"/>
                      </a:cubicBezTo>
                      <a:cubicBezTo>
                        <a:pt x="466693" y="3881"/>
                        <a:pt x="468074" y="3522"/>
                        <a:pt x="470087" y="3522"/>
                      </a:cubicBezTo>
                      <a:cubicBezTo>
                        <a:pt x="472065" y="3522"/>
                        <a:pt x="473421" y="3872"/>
                        <a:pt x="474154" y="4571"/>
                      </a:cubicBezTo>
                      <a:cubicBezTo>
                        <a:pt x="474887" y="5270"/>
                        <a:pt x="475254" y="6592"/>
                        <a:pt x="475254" y="8536"/>
                      </a:cubicBezTo>
                      <a:close/>
                      <a:moveTo>
                        <a:pt x="513596" y="66755"/>
                      </a:moveTo>
                      <a:cubicBezTo>
                        <a:pt x="513596" y="67744"/>
                        <a:pt x="513527" y="68529"/>
                        <a:pt x="513391" y="69109"/>
                      </a:cubicBezTo>
                      <a:cubicBezTo>
                        <a:pt x="513254" y="69688"/>
                        <a:pt x="513050" y="70115"/>
                        <a:pt x="512777" y="70388"/>
                      </a:cubicBezTo>
                      <a:cubicBezTo>
                        <a:pt x="512504" y="70660"/>
                        <a:pt x="512095" y="70916"/>
                        <a:pt x="511549" y="71155"/>
                      </a:cubicBezTo>
                      <a:cubicBezTo>
                        <a:pt x="511003" y="71394"/>
                        <a:pt x="510381" y="71590"/>
                        <a:pt x="509682" y="71743"/>
                      </a:cubicBezTo>
                      <a:cubicBezTo>
                        <a:pt x="508983" y="71897"/>
                        <a:pt x="508241" y="72025"/>
                        <a:pt x="507456" y="72127"/>
                      </a:cubicBezTo>
                      <a:cubicBezTo>
                        <a:pt x="506672" y="72229"/>
                        <a:pt x="505887" y="72280"/>
                        <a:pt x="505104" y="72280"/>
                      </a:cubicBezTo>
                      <a:cubicBezTo>
                        <a:pt x="502716" y="72280"/>
                        <a:pt x="500670" y="71965"/>
                        <a:pt x="498964" y="71334"/>
                      </a:cubicBezTo>
                      <a:cubicBezTo>
                        <a:pt x="497259" y="70703"/>
                        <a:pt x="495860" y="69748"/>
                        <a:pt x="494769" y="68469"/>
                      </a:cubicBezTo>
                      <a:cubicBezTo>
                        <a:pt x="493677" y="67190"/>
                        <a:pt x="492885" y="65570"/>
                        <a:pt x="492390" y="63609"/>
                      </a:cubicBezTo>
                      <a:cubicBezTo>
                        <a:pt x="491895" y="61648"/>
                        <a:pt x="491649" y="59337"/>
                        <a:pt x="491649" y="56677"/>
                      </a:cubicBezTo>
                      <a:lnTo>
                        <a:pt x="491649" y="29767"/>
                      </a:lnTo>
                      <a:lnTo>
                        <a:pt x="485202" y="29767"/>
                      </a:lnTo>
                      <a:cubicBezTo>
                        <a:pt x="484690" y="29767"/>
                        <a:pt x="484281" y="29494"/>
                        <a:pt x="483974" y="28949"/>
                      </a:cubicBezTo>
                      <a:cubicBezTo>
                        <a:pt x="483668" y="28403"/>
                        <a:pt x="483513" y="27516"/>
                        <a:pt x="483513" y="26288"/>
                      </a:cubicBezTo>
                      <a:cubicBezTo>
                        <a:pt x="483513" y="25640"/>
                        <a:pt x="483556" y="25095"/>
                        <a:pt x="483642" y="24651"/>
                      </a:cubicBezTo>
                      <a:cubicBezTo>
                        <a:pt x="483727" y="24208"/>
                        <a:pt x="483838" y="23841"/>
                        <a:pt x="483974" y="23551"/>
                      </a:cubicBezTo>
                      <a:cubicBezTo>
                        <a:pt x="484110" y="23261"/>
                        <a:pt x="484290" y="23057"/>
                        <a:pt x="484511" y="22937"/>
                      </a:cubicBezTo>
                      <a:cubicBezTo>
                        <a:pt x="484733" y="22818"/>
                        <a:pt x="484980" y="22758"/>
                        <a:pt x="485253" y="22758"/>
                      </a:cubicBezTo>
                      <a:lnTo>
                        <a:pt x="491649" y="22758"/>
                      </a:lnTo>
                      <a:lnTo>
                        <a:pt x="491649" y="11810"/>
                      </a:lnTo>
                      <a:cubicBezTo>
                        <a:pt x="491649" y="11572"/>
                        <a:pt x="491708" y="11350"/>
                        <a:pt x="491828" y="11145"/>
                      </a:cubicBezTo>
                      <a:cubicBezTo>
                        <a:pt x="491947" y="10941"/>
                        <a:pt x="492169" y="10762"/>
                        <a:pt x="492492" y="10608"/>
                      </a:cubicBezTo>
                      <a:cubicBezTo>
                        <a:pt x="492816" y="10455"/>
                        <a:pt x="493251" y="10344"/>
                        <a:pt x="493796" y="10275"/>
                      </a:cubicBezTo>
                      <a:cubicBezTo>
                        <a:pt x="494342" y="10207"/>
                        <a:pt x="495024" y="10173"/>
                        <a:pt x="495843" y="10173"/>
                      </a:cubicBezTo>
                      <a:cubicBezTo>
                        <a:pt x="496696" y="10173"/>
                        <a:pt x="497395" y="10207"/>
                        <a:pt x="497941" y="10275"/>
                      </a:cubicBezTo>
                      <a:cubicBezTo>
                        <a:pt x="498486" y="10344"/>
                        <a:pt x="498912" y="10455"/>
                        <a:pt x="499220" y="10608"/>
                      </a:cubicBezTo>
                      <a:cubicBezTo>
                        <a:pt x="499527" y="10762"/>
                        <a:pt x="499749" y="10941"/>
                        <a:pt x="499885" y="11145"/>
                      </a:cubicBezTo>
                      <a:cubicBezTo>
                        <a:pt x="500021" y="11350"/>
                        <a:pt x="500090" y="11572"/>
                        <a:pt x="500090" y="11810"/>
                      </a:cubicBezTo>
                      <a:lnTo>
                        <a:pt x="500090" y="22758"/>
                      </a:lnTo>
                      <a:lnTo>
                        <a:pt x="511907" y="22758"/>
                      </a:lnTo>
                      <a:cubicBezTo>
                        <a:pt x="512180" y="22758"/>
                        <a:pt x="512419" y="22818"/>
                        <a:pt x="512624" y="22937"/>
                      </a:cubicBezTo>
                      <a:cubicBezTo>
                        <a:pt x="512828" y="23057"/>
                        <a:pt x="513007" y="23261"/>
                        <a:pt x="513161" y="23551"/>
                      </a:cubicBezTo>
                      <a:cubicBezTo>
                        <a:pt x="513314" y="23841"/>
                        <a:pt x="513425" y="24208"/>
                        <a:pt x="513493" y="24651"/>
                      </a:cubicBezTo>
                      <a:cubicBezTo>
                        <a:pt x="513562" y="25095"/>
                        <a:pt x="513596" y="25640"/>
                        <a:pt x="513596" y="26288"/>
                      </a:cubicBezTo>
                      <a:cubicBezTo>
                        <a:pt x="513596" y="27516"/>
                        <a:pt x="513442" y="28403"/>
                        <a:pt x="513135" y="28949"/>
                      </a:cubicBezTo>
                      <a:cubicBezTo>
                        <a:pt x="512828" y="29494"/>
                        <a:pt x="512419" y="29767"/>
                        <a:pt x="511907" y="29767"/>
                      </a:cubicBezTo>
                      <a:lnTo>
                        <a:pt x="500090" y="29767"/>
                      </a:lnTo>
                      <a:lnTo>
                        <a:pt x="500090" y="55449"/>
                      </a:lnTo>
                      <a:cubicBezTo>
                        <a:pt x="500090" y="58621"/>
                        <a:pt x="500558" y="61017"/>
                        <a:pt x="501496" y="62637"/>
                      </a:cubicBezTo>
                      <a:cubicBezTo>
                        <a:pt x="502435" y="64257"/>
                        <a:pt x="504114" y="65067"/>
                        <a:pt x="506535" y="65067"/>
                      </a:cubicBezTo>
                      <a:cubicBezTo>
                        <a:pt x="507320" y="65067"/>
                        <a:pt x="508019" y="64990"/>
                        <a:pt x="508633" y="64837"/>
                      </a:cubicBezTo>
                      <a:cubicBezTo>
                        <a:pt x="509247" y="64683"/>
                        <a:pt x="509793" y="64521"/>
                        <a:pt x="510270" y="64351"/>
                      </a:cubicBezTo>
                      <a:cubicBezTo>
                        <a:pt x="510748" y="64180"/>
                        <a:pt x="511157" y="64018"/>
                        <a:pt x="511498" y="63865"/>
                      </a:cubicBezTo>
                      <a:cubicBezTo>
                        <a:pt x="511839" y="63711"/>
                        <a:pt x="512146" y="63635"/>
                        <a:pt x="512419" y="63635"/>
                      </a:cubicBezTo>
                      <a:cubicBezTo>
                        <a:pt x="512589" y="63635"/>
                        <a:pt x="512751" y="63677"/>
                        <a:pt x="512905" y="63762"/>
                      </a:cubicBezTo>
                      <a:cubicBezTo>
                        <a:pt x="513059" y="63848"/>
                        <a:pt x="513178" y="64010"/>
                        <a:pt x="513263" y="64248"/>
                      </a:cubicBezTo>
                      <a:cubicBezTo>
                        <a:pt x="513348" y="64487"/>
                        <a:pt x="513425" y="64811"/>
                        <a:pt x="513493" y="65221"/>
                      </a:cubicBezTo>
                      <a:cubicBezTo>
                        <a:pt x="513562" y="65630"/>
                        <a:pt x="513596" y="66141"/>
                        <a:pt x="513596" y="66755"/>
                      </a:cubicBezTo>
                      <a:close/>
                      <a:moveTo>
                        <a:pt x="564028" y="70132"/>
                      </a:moveTo>
                      <a:cubicBezTo>
                        <a:pt x="564028" y="70405"/>
                        <a:pt x="563959" y="70635"/>
                        <a:pt x="563823" y="70822"/>
                      </a:cubicBezTo>
                      <a:cubicBezTo>
                        <a:pt x="563687" y="71010"/>
                        <a:pt x="563465" y="71172"/>
                        <a:pt x="563158" y="71308"/>
                      </a:cubicBezTo>
                      <a:cubicBezTo>
                        <a:pt x="562852" y="71445"/>
                        <a:pt x="562425" y="71547"/>
                        <a:pt x="561879" y="71615"/>
                      </a:cubicBezTo>
                      <a:cubicBezTo>
                        <a:pt x="561333" y="71684"/>
                        <a:pt x="560651" y="71718"/>
                        <a:pt x="559833" y="71718"/>
                      </a:cubicBezTo>
                      <a:cubicBezTo>
                        <a:pt x="558981" y="71718"/>
                        <a:pt x="558282" y="71684"/>
                        <a:pt x="557736" y="71615"/>
                      </a:cubicBezTo>
                      <a:cubicBezTo>
                        <a:pt x="557190" y="71547"/>
                        <a:pt x="556763" y="71445"/>
                        <a:pt x="556457" y="71308"/>
                      </a:cubicBezTo>
                      <a:cubicBezTo>
                        <a:pt x="556150" y="71172"/>
                        <a:pt x="555928" y="71010"/>
                        <a:pt x="555792" y="70822"/>
                      </a:cubicBezTo>
                      <a:cubicBezTo>
                        <a:pt x="555655" y="70635"/>
                        <a:pt x="555587" y="70405"/>
                        <a:pt x="555587" y="70132"/>
                      </a:cubicBezTo>
                      <a:lnTo>
                        <a:pt x="555587" y="43171"/>
                      </a:lnTo>
                      <a:cubicBezTo>
                        <a:pt x="555587" y="40545"/>
                        <a:pt x="555382" y="38430"/>
                        <a:pt x="554973" y="36827"/>
                      </a:cubicBezTo>
                      <a:cubicBezTo>
                        <a:pt x="554564" y="35224"/>
                        <a:pt x="553967" y="33843"/>
                        <a:pt x="553182" y="32683"/>
                      </a:cubicBezTo>
                      <a:cubicBezTo>
                        <a:pt x="552398" y="31524"/>
                        <a:pt x="551384" y="30637"/>
                        <a:pt x="550139" y="30023"/>
                      </a:cubicBezTo>
                      <a:cubicBezTo>
                        <a:pt x="548894" y="29409"/>
                        <a:pt x="547453" y="29102"/>
                        <a:pt x="545815" y="29102"/>
                      </a:cubicBezTo>
                      <a:cubicBezTo>
                        <a:pt x="543701" y="29102"/>
                        <a:pt x="541586" y="29852"/>
                        <a:pt x="539472" y="31353"/>
                      </a:cubicBezTo>
                      <a:cubicBezTo>
                        <a:pt x="537357" y="32854"/>
                        <a:pt x="535140" y="35054"/>
                        <a:pt x="532820" y="37953"/>
                      </a:cubicBezTo>
                      <a:lnTo>
                        <a:pt x="532820" y="70132"/>
                      </a:lnTo>
                      <a:cubicBezTo>
                        <a:pt x="532820" y="70405"/>
                        <a:pt x="532753" y="70635"/>
                        <a:pt x="532617" y="70822"/>
                      </a:cubicBezTo>
                      <a:cubicBezTo>
                        <a:pt x="532479" y="71010"/>
                        <a:pt x="532258" y="71172"/>
                        <a:pt x="531951" y="71308"/>
                      </a:cubicBezTo>
                      <a:cubicBezTo>
                        <a:pt x="531644" y="71445"/>
                        <a:pt x="531217" y="71547"/>
                        <a:pt x="530672" y="71615"/>
                      </a:cubicBezTo>
                      <a:cubicBezTo>
                        <a:pt x="530127" y="71684"/>
                        <a:pt x="529428" y="71718"/>
                        <a:pt x="528574" y="71718"/>
                      </a:cubicBezTo>
                      <a:cubicBezTo>
                        <a:pt x="527756" y="71718"/>
                        <a:pt x="527074" y="71684"/>
                        <a:pt x="526528" y="71615"/>
                      </a:cubicBezTo>
                      <a:cubicBezTo>
                        <a:pt x="525982" y="71547"/>
                        <a:pt x="525548" y="71445"/>
                        <a:pt x="525223" y="71308"/>
                      </a:cubicBezTo>
                      <a:cubicBezTo>
                        <a:pt x="524899" y="71172"/>
                        <a:pt x="524677" y="71010"/>
                        <a:pt x="524558" y="70822"/>
                      </a:cubicBezTo>
                      <a:cubicBezTo>
                        <a:pt x="524439" y="70635"/>
                        <a:pt x="524379" y="70405"/>
                        <a:pt x="524379" y="70132"/>
                      </a:cubicBezTo>
                      <a:lnTo>
                        <a:pt x="524379" y="1783"/>
                      </a:lnTo>
                      <a:cubicBezTo>
                        <a:pt x="524379" y="1510"/>
                        <a:pt x="524439" y="1271"/>
                        <a:pt x="524558" y="1067"/>
                      </a:cubicBezTo>
                      <a:cubicBezTo>
                        <a:pt x="524677" y="862"/>
                        <a:pt x="524899" y="692"/>
                        <a:pt x="525223" y="555"/>
                      </a:cubicBezTo>
                      <a:cubicBezTo>
                        <a:pt x="525548" y="419"/>
                        <a:pt x="525982" y="316"/>
                        <a:pt x="526528" y="248"/>
                      </a:cubicBezTo>
                      <a:cubicBezTo>
                        <a:pt x="527074" y="180"/>
                        <a:pt x="527756" y="146"/>
                        <a:pt x="528574" y="146"/>
                      </a:cubicBezTo>
                      <a:cubicBezTo>
                        <a:pt x="529428" y="146"/>
                        <a:pt x="530127" y="180"/>
                        <a:pt x="530672" y="248"/>
                      </a:cubicBezTo>
                      <a:cubicBezTo>
                        <a:pt x="531217" y="316"/>
                        <a:pt x="531644" y="419"/>
                        <a:pt x="531951" y="555"/>
                      </a:cubicBezTo>
                      <a:cubicBezTo>
                        <a:pt x="532258" y="692"/>
                        <a:pt x="532479" y="862"/>
                        <a:pt x="532617" y="1067"/>
                      </a:cubicBezTo>
                      <a:cubicBezTo>
                        <a:pt x="532753" y="1271"/>
                        <a:pt x="532820" y="1510"/>
                        <a:pt x="532820" y="1783"/>
                      </a:cubicBezTo>
                      <a:lnTo>
                        <a:pt x="532820" y="29358"/>
                      </a:lnTo>
                      <a:cubicBezTo>
                        <a:pt x="535243" y="26800"/>
                        <a:pt x="537681" y="24898"/>
                        <a:pt x="540137" y="23654"/>
                      </a:cubicBezTo>
                      <a:cubicBezTo>
                        <a:pt x="542592" y="22409"/>
                        <a:pt x="545065" y="21786"/>
                        <a:pt x="547555" y="21786"/>
                      </a:cubicBezTo>
                      <a:cubicBezTo>
                        <a:pt x="550624" y="21786"/>
                        <a:pt x="553208" y="22306"/>
                        <a:pt x="555305" y="23347"/>
                      </a:cubicBezTo>
                      <a:cubicBezTo>
                        <a:pt x="557402" y="24387"/>
                        <a:pt x="559100" y="25777"/>
                        <a:pt x="560396" y="27516"/>
                      </a:cubicBezTo>
                      <a:cubicBezTo>
                        <a:pt x="561692" y="29256"/>
                        <a:pt x="562621" y="31293"/>
                        <a:pt x="563184" y="33630"/>
                      </a:cubicBezTo>
                      <a:cubicBezTo>
                        <a:pt x="563747" y="35966"/>
                        <a:pt x="564028" y="38788"/>
                        <a:pt x="564028" y="4209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1" name="Полилиния: фигура 160">
                  <a:extLst>
                    <a:ext uri="{FF2B5EF4-FFF2-40B4-BE49-F238E27FC236}">
                      <a16:creationId xmlns:a16="http://schemas.microsoft.com/office/drawing/2014/main" id="{7B07480D-E904-4A36-8A8F-9BDB39B3AD0C}"/>
                    </a:ext>
                  </a:extLst>
                </p:cNvPr>
                <p:cNvSpPr/>
                <p:nvPr/>
              </p:nvSpPr>
              <p:spPr>
                <a:xfrm>
                  <a:off x="1704185" y="1443197"/>
                  <a:ext cx="608483" cy="89937"/>
                </a:xfrm>
                <a:custGeom>
                  <a:avLst/>
                  <a:gdLst>
                    <a:gd name="connsiteX0" fmla="*/ 32767 w 608483"/>
                    <a:gd name="connsiteY0" fmla="*/ 57611 h 89937"/>
                    <a:gd name="connsiteX1" fmla="*/ 31463 w 608483"/>
                    <a:gd name="connsiteY1" fmla="*/ 63903 h 89937"/>
                    <a:gd name="connsiteX2" fmla="*/ 27754 w 608483"/>
                    <a:gd name="connsiteY2" fmla="*/ 68559 h 89937"/>
                    <a:gd name="connsiteX3" fmla="*/ 22024 w 608483"/>
                    <a:gd name="connsiteY3" fmla="*/ 71424 h 89937"/>
                    <a:gd name="connsiteX4" fmla="*/ 14708 w 608483"/>
                    <a:gd name="connsiteY4" fmla="*/ 72396 h 89937"/>
                    <a:gd name="connsiteX5" fmla="*/ 10027 w 608483"/>
                    <a:gd name="connsiteY5" fmla="*/ 72012 h 89937"/>
                    <a:gd name="connsiteX6" fmla="*/ 6036 w 608483"/>
                    <a:gd name="connsiteY6" fmla="*/ 71040 h 89937"/>
                    <a:gd name="connsiteX7" fmla="*/ 3043 w 608483"/>
                    <a:gd name="connsiteY7" fmla="*/ 69812 h 89937"/>
                    <a:gd name="connsiteX8" fmla="*/ 1253 w 608483"/>
                    <a:gd name="connsiteY8" fmla="*/ 68661 h 89937"/>
                    <a:gd name="connsiteX9" fmla="*/ 434 w 608483"/>
                    <a:gd name="connsiteY9" fmla="*/ 67229 h 89937"/>
                    <a:gd name="connsiteX10" fmla="*/ 178 w 608483"/>
                    <a:gd name="connsiteY10" fmla="*/ 64722 h 89937"/>
                    <a:gd name="connsiteX11" fmla="*/ 281 w 608483"/>
                    <a:gd name="connsiteY11" fmla="*/ 63085 h 89937"/>
                    <a:gd name="connsiteX12" fmla="*/ 537 w 608483"/>
                    <a:gd name="connsiteY12" fmla="*/ 62010 h 89937"/>
                    <a:gd name="connsiteX13" fmla="*/ 971 w 608483"/>
                    <a:gd name="connsiteY13" fmla="*/ 61422 h 89937"/>
                    <a:gd name="connsiteX14" fmla="*/ 1611 w 608483"/>
                    <a:gd name="connsiteY14" fmla="*/ 61243 h 89937"/>
                    <a:gd name="connsiteX15" fmla="*/ 3274 w 608483"/>
                    <a:gd name="connsiteY15" fmla="*/ 61934 h 89937"/>
                    <a:gd name="connsiteX16" fmla="*/ 5985 w 608483"/>
                    <a:gd name="connsiteY16" fmla="*/ 63443 h 89937"/>
                    <a:gd name="connsiteX17" fmla="*/ 9796 w 608483"/>
                    <a:gd name="connsiteY17" fmla="*/ 64952 h 89937"/>
                    <a:gd name="connsiteX18" fmla="*/ 14861 w 608483"/>
                    <a:gd name="connsiteY18" fmla="*/ 65643 h 89937"/>
                    <a:gd name="connsiteX19" fmla="*/ 18749 w 608483"/>
                    <a:gd name="connsiteY19" fmla="*/ 65182 h 89937"/>
                    <a:gd name="connsiteX20" fmla="*/ 21768 w 608483"/>
                    <a:gd name="connsiteY20" fmla="*/ 63827 h 89937"/>
                    <a:gd name="connsiteX21" fmla="*/ 23738 w 608483"/>
                    <a:gd name="connsiteY21" fmla="*/ 61550 h 89937"/>
                    <a:gd name="connsiteX22" fmla="*/ 24428 w 608483"/>
                    <a:gd name="connsiteY22" fmla="*/ 58276 h 89937"/>
                    <a:gd name="connsiteX23" fmla="*/ 23431 w 608483"/>
                    <a:gd name="connsiteY23" fmla="*/ 55002 h 89937"/>
                    <a:gd name="connsiteX24" fmla="*/ 20796 w 608483"/>
                    <a:gd name="connsiteY24" fmla="*/ 52648 h 89937"/>
                    <a:gd name="connsiteX25" fmla="*/ 17112 w 608483"/>
                    <a:gd name="connsiteY25" fmla="*/ 50832 h 89937"/>
                    <a:gd name="connsiteX26" fmla="*/ 12892 w 608483"/>
                    <a:gd name="connsiteY26" fmla="*/ 49169 h 89937"/>
                    <a:gd name="connsiteX27" fmla="*/ 8645 w 608483"/>
                    <a:gd name="connsiteY27" fmla="*/ 47200 h 89937"/>
                    <a:gd name="connsiteX28" fmla="*/ 4936 w 608483"/>
                    <a:gd name="connsiteY28" fmla="*/ 44514 h 89937"/>
                    <a:gd name="connsiteX29" fmla="*/ 2302 w 608483"/>
                    <a:gd name="connsiteY29" fmla="*/ 40728 h 89937"/>
                    <a:gd name="connsiteX30" fmla="*/ 1304 w 608483"/>
                    <a:gd name="connsiteY30" fmla="*/ 35459 h 89937"/>
                    <a:gd name="connsiteX31" fmla="*/ 2353 w 608483"/>
                    <a:gd name="connsiteY31" fmla="*/ 30266 h 89937"/>
                    <a:gd name="connsiteX32" fmla="*/ 5499 w 608483"/>
                    <a:gd name="connsiteY32" fmla="*/ 25918 h 89937"/>
                    <a:gd name="connsiteX33" fmla="*/ 10743 w 608483"/>
                    <a:gd name="connsiteY33" fmla="*/ 22925 h 89937"/>
                    <a:gd name="connsiteX34" fmla="*/ 18084 w 608483"/>
                    <a:gd name="connsiteY34" fmla="*/ 21799 h 89937"/>
                    <a:gd name="connsiteX35" fmla="*/ 21768 w 608483"/>
                    <a:gd name="connsiteY35" fmla="*/ 22106 h 89937"/>
                    <a:gd name="connsiteX36" fmla="*/ 25093 w 608483"/>
                    <a:gd name="connsiteY36" fmla="*/ 22874 h 89937"/>
                    <a:gd name="connsiteX37" fmla="*/ 27626 w 608483"/>
                    <a:gd name="connsiteY37" fmla="*/ 23871 h 89937"/>
                    <a:gd name="connsiteX38" fmla="*/ 29212 w 608483"/>
                    <a:gd name="connsiteY38" fmla="*/ 24818 h 89937"/>
                    <a:gd name="connsiteX39" fmla="*/ 29928 w 608483"/>
                    <a:gd name="connsiteY39" fmla="*/ 25534 h 89937"/>
                    <a:gd name="connsiteX40" fmla="*/ 30184 w 608483"/>
                    <a:gd name="connsiteY40" fmla="*/ 26225 h 89937"/>
                    <a:gd name="connsiteX41" fmla="*/ 30337 w 608483"/>
                    <a:gd name="connsiteY41" fmla="*/ 27171 h 89937"/>
                    <a:gd name="connsiteX42" fmla="*/ 30414 w 608483"/>
                    <a:gd name="connsiteY42" fmla="*/ 28552 h 89937"/>
                    <a:gd name="connsiteX43" fmla="*/ 30337 w 608483"/>
                    <a:gd name="connsiteY43" fmla="*/ 30062 h 89937"/>
                    <a:gd name="connsiteX44" fmla="*/ 30081 w 608483"/>
                    <a:gd name="connsiteY44" fmla="*/ 31110 h 89937"/>
                    <a:gd name="connsiteX45" fmla="*/ 29646 w 608483"/>
                    <a:gd name="connsiteY45" fmla="*/ 31699 h 89937"/>
                    <a:gd name="connsiteX46" fmla="*/ 29084 w 608483"/>
                    <a:gd name="connsiteY46" fmla="*/ 31878 h 89937"/>
                    <a:gd name="connsiteX47" fmla="*/ 27754 w 608483"/>
                    <a:gd name="connsiteY47" fmla="*/ 31315 h 89937"/>
                    <a:gd name="connsiteX48" fmla="*/ 25503 w 608483"/>
                    <a:gd name="connsiteY48" fmla="*/ 30113 h 89937"/>
                    <a:gd name="connsiteX49" fmla="*/ 22254 w 608483"/>
                    <a:gd name="connsiteY49" fmla="*/ 28910 h 89937"/>
                    <a:gd name="connsiteX50" fmla="*/ 17982 w 608483"/>
                    <a:gd name="connsiteY50" fmla="*/ 28348 h 89937"/>
                    <a:gd name="connsiteX51" fmla="*/ 14196 w 608483"/>
                    <a:gd name="connsiteY51" fmla="*/ 28834 h 89937"/>
                    <a:gd name="connsiteX52" fmla="*/ 11510 w 608483"/>
                    <a:gd name="connsiteY52" fmla="*/ 30215 h 89937"/>
                    <a:gd name="connsiteX53" fmla="*/ 9924 w 608483"/>
                    <a:gd name="connsiteY53" fmla="*/ 32338 h 89937"/>
                    <a:gd name="connsiteX54" fmla="*/ 9387 w 608483"/>
                    <a:gd name="connsiteY54" fmla="*/ 34998 h 89937"/>
                    <a:gd name="connsiteX55" fmla="*/ 10410 w 608483"/>
                    <a:gd name="connsiteY55" fmla="*/ 38349 h 89937"/>
                    <a:gd name="connsiteX56" fmla="*/ 13071 w 608483"/>
                    <a:gd name="connsiteY56" fmla="*/ 40728 h 89937"/>
                    <a:gd name="connsiteX57" fmla="*/ 16805 w 608483"/>
                    <a:gd name="connsiteY57" fmla="*/ 42570 h 89937"/>
                    <a:gd name="connsiteX58" fmla="*/ 21077 w 608483"/>
                    <a:gd name="connsiteY58" fmla="*/ 44258 h 89937"/>
                    <a:gd name="connsiteX59" fmla="*/ 25375 w 608483"/>
                    <a:gd name="connsiteY59" fmla="*/ 46202 h 89937"/>
                    <a:gd name="connsiteX60" fmla="*/ 29135 w 608483"/>
                    <a:gd name="connsiteY60" fmla="*/ 48811 h 89937"/>
                    <a:gd name="connsiteX61" fmla="*/ 31770 w 608483"/>
                    <a:gd name="connsiteY61" fmla="*/ 52495 h 89937"/>
                    <a:gd name="connsiteX62" fmla="*/ 32767 w 608483"/>
                    <a:gd name="connsiteY62" fmla="*/ 57611 h 89937"/>
                    <a:gd name="connsiteX63" fmla="*/ 83986 w 608483"/>
                    <a:gd name="connsiteY63" fmla="*/ 70145 h 89937"/>
                    <a:gd name="connsiteX64" fmla="*/ 83807 w 608483"/>
                    <a:gd name="connsiteY64" fmla="*/ 70835 h 89937"/>
                    <a:gd name="connsiteX65" fmla="*/ 83167 w 608483"/>
                    <a:gd name="connsiteY65" fmla="*/ 71321 h 89937"/>
                    <a:gd name="connsiteX66" fmla="*/ 81965 w 608483"/>
                    <a:gd name="connsiteY66" fmla="*/ 71628 h 89937"/>
                    <a:gd name="connsiteX67" fmla="*/ 80149 w 608483"/>
                    <a:gd name="connsiteY67" fmla="*/ 71731 h 89937"/>
                    <a:gd name="connsiteX68" fmla="*/ 78230 w 608483"/>
                    <a:gd name="connsiteY68" fmla="*/ 71628 h 89937"/>
                    <a:gd name="connsiteX69" fmla="*/ 77054 w 608483"/>
                    <a:gd name="connsiteY69" fmla="*/ 71321 h 89937"/>
                    <a:gd name="connsiteX70" fmla="*/ 76465 w 608483"/>
                    <a:gd name="connsiteY70" fmla="*/ 70835 h 89937"/>
                    <a:gd name="connsiteX71" fmla="*/ 76312 w 608483"/>
                    <a:gd name="connsiteY71" fmla="*/ 70145 h 89937"/>
                    <a:gd name="connsiteX72" fmla="*/ 76312 w 608483"/>
                    <a:gd name="connsiteY72" fmla="*/ 64057 h 89937"/>
                    <a:gd name="connsiteX73" fmla="*/ 68536 w 608483"/>
                    <a:gd name="connsiteY73" fmla="*/ 70401 h 89937"/>
                    <a:gd name="connsiteX74" fmla="*/ 60759 w 608483"/>
                    <a:gd name="connsiteY74" fmla="*/ 72396 h 89937"/>
                    <a:gd name="connsiteX75" fmla="*/ 53009 w 608483"/>
                    <a:gd name="connsiteY75" fmla="*/ 70861 h 89937"/>
                    <a:gd name="connsiteX76" fmla="*/ 47918 w 608483"/>
                    <a:gd name="connsiteY76" fmla="*/ 66692 h 89937"/>
                    <a:gd name="connsiteX77" fmla="*/ 45130 w 608483"/>
                    <a:gd name="connsiteY77" fmla="*/ 60552 h 89937"/>
                    <a:gd name="connsiteX78" fmla="*/ 44286 w 608483"/>
                    <a:gd name="connsiteY78" fmla="*/ 52034 h 89937"/>
                    <a:gd name="connsiteX79" fmla="*/ 44286 w 608483"/>
                    <a:gd name="connsiteY79" fmla="*/ 24102 h 89937"/>
                    <a:gd name="connsiteX80" fmla="*/ 44465 w 608483"/>
                    <a:gd name="connsiteY80" fmla="*/ 23411 h 89937"/>
                    <a:gd name="connsiteX81" fmla="*/ 45156 w 608483"/>
                    <a:gd name="connsiteY81" fmla="*/ 22899 h 89937"/>
                    <a:gd name="connsiteX82" fmla="*/ 46486 w 608483"/>
                    <a:gd name="connsiteY82" fmla="*/ 22592 h 89937"/>
                    <a:gd name="connsiteX83" fmla="*/ 48532 w 608483"/>
                    <a:gd name="connsiteY83" fmla="*/ 22516 h 89937"/>
                    <a:gd name="connsiteX84" fmla="*/ 50579 w 608483"/>
                    <a:gd name="connsiteY84" fmla="*/ 22592 h 89937"/>
                    <a:gd name="connsiteX85" fmla="*/ 51883 w 608483"/>
                    <a:gd name="connsiteY85" fmla="*/ 22899 h 89937"/>
                    <a:gd name="connsiteX86" fmla="*/ 52574 w 608483"/>
                    <a:gd name="connsiteY86" fmla="*/ 23411 h 89937"/>
                    <a:gd name="connsiteX87" fmla="*/ 52778 w 608483"/>
                    <a:gd name="connsiteY87" fmla="*/ 24102 h 89937"/>
                    <a:gd name="connsiteX88" fmla="*/ 52778 w 608483"/>
                    <a:gd name="connsiteY88" fmla="*/ 50909 h 89937"/>
                    <a:gd name="connsiteX89" fmla="*/ 53367 w 608483"/>
                    <a:gd name="connsiteY89" fmla="*/ 57381 h 89937"/>
                    <a:gd name="connsiteX90" fmla="*/ 55157 w 608483"/>
                    <a:gd name="connsiteY90" fmla="*/ 61524 h 89937"/>
                    <a:gd name="connsiteX91" fmla="*/ 58201 w 608483"/>
                    <a:gd name="connsiteY91" fmla="*/ 64185 h 89937"/>
                    <a:gd name="connsiteX92" fmla="*/ 62499 w 608483"/>
                    <a:gd name="connsiteY92" fmla="*/ 65131 h 89937"/>
                    <a:gd name="connsiteX93" fmla="*/ 68817 w 608483"/>
                    <a:gd name="connsiteY93" fmla="*/ 62880 h 89937"/>
                    <a:gd name="connsiteX94" fmla="*/ 75493 w 608483"/>
                    <a:gd name="connsiteY94" fmla="*/ 56281 h 89937"/>
                    <a:gd name="connsiteX95" fmla="*/ 75493 w 608483"/>
                    <a:gd name="connsiteY95" fmla="*/ 24102 h 89937"/>
                    <a:gd name="connsiteX96" fmla="*/ 75672 w 608483"/>
                    <a:gd name="connsiteY96" fmla="*/ 23411 h 89937"/>
                    <a:gd name="connsiteX97" fmla="*/ 76363 w 608483"/>
                    <a:gd name="connsiteY97" fmla="*/ 22899 h 89937"/>
                    <a:gd name="connsiteX98" fmla="*/ 77668 w 608483"/>
                    <a:gd name="connsiteY98" fmla="*/ 22592 h 89937"/>
                    <a:gd name="connsiteX99" fmla="*/ 79739 w 608483"/>
                    <a:gd name="connsiteY99" fmla="*/ 22516 h 89937"/>
                    <a:gd name="connsiteX100" fmla="*/ 81786 w 608483"/>
                    <a:gd name="connsiteY100" fmla="*/ 22592 h 89937"/>
                    <a:gd name="connsiteX101" fmla="*/ 83065 w 608483"/>
                    <a:gd name="connsiteY101" fmla="*/ 22899 h 89937"/>
                    <a:gd name="connsiteX102" fmla="*/ 83756 w 608483"/>
                    <a:gd name="connsiteY102" fmla="*/ 23411 h 89937"/>
                    <a:gd name="connsiteX103" fmla="*/ 83986 w 608483"/>
                    <a:gd name="connsiteY103" fmla="*/ 24102 h 89937"/>
                    <a:gd name="connsiteX104" fmla="*/ 141472 w 608483"/>
                    <a:gd name="connsiteY104" fmla="*/ 46509 h 89937"/>
                    <a:gd name="connsiteX105" fmla="*/ 140168 w 608483"/>
                    <a:gd name="connsiteY105" fmla="*/ 57278 h 89937"/>
                    <a:gd name="connsiteX106" fmla="*/ 136330 w 608483"/>
                    <a:gd name="connsiteY106" fmla="*/ 65438 h 89937"/>
                    <a:gd name="connsiteX107" fmla="*/ 130115 w 608483"/>
                    <a:gd name="connsiteY107" fmla="*/ 70605 h 89937"/>
                    <a:gd name="connsiteX108" fmla="*/ 121673 w 608483"/>
                    <a:gd name="connsiteY108" fmla="*/ 72396 h 89937"/>
                    <a:gd name="connsiteX109" fmla="*/ 117606 w 608483"/>
                    <a:gd name="connsiteY109" fmla="*/ 71961 h 89937"/>
                    <a:gd name="connsiteX110" fmla="*/ 113948 w 608483"/>
                    <a:gd name="connsiteY110" fmla="*/ 70554 h 89937"/>
                    <a:gd name="connsiteX111" fmla="*/ 110367 w 608483"/>
                    <a:gd name="connsiteY111" fmla="*/ 68098 h 89937"/>
                    <a:gd name="connsiteX112" fmla="*/ 106582 w 608483"/>
                    <a:gd name="connsiteY112" fmla="*/ 64517 h 89937"/>
                    <a:gd name="connsiteX113" fmla="*/ 106582 w 608483"/>
                    <a:gd name="connsiteY113" fmla="*/ 70145 h 89937"/>
                    <a:gd name="connsiteX114" fmla="*/ 106377 w 608483"/>
                    <a:gd name="connsiteY114" fmla="*/ 70861 h 89937"/>
                    <a:gd name="connsiteX115" fmla="*/ 105711 w 608483"/>
                    <a:gd name="connsiteY115" fmla="*/ 71347 h 89937"/>
                    <a:gd name="connsiteX116" fmla="*/ 104560 w 608483"/>
                    <a:gd name="connsiteY116" fmla="*/ 71628 h 89937"/>
                    <a:gd name="connsiteX117" fmla="*/ 102796 w 608483"/>
                    <a:gd name="connsiteY117" fmla="*/ 71731 h 89937"/>
                    <a:gd name="connsiteX118" fmla="*/ 101056 w 608483"/>
                    <a:gd name="connsiteY118" fmla="*/ 71628 h 89937"/>
                    <a:gd name="connsiteX119" fmla="*/ 99879 w 608483"/>
                    <a:gd name="connsiteY119" fmla="*/ 71347 h 89937"/>
                    <a:gd name="connsiteX120" fmla="*/ 99266 w 608483"/>
                    <a:gd name="connsiteY120" fmla="*/ 70861 h 89937"/>
                    <a:gd name="connsiteX121" fmla="*/ 99112 w 608483"/>
                    <a:gd name="connsiteY121" fmla="*/ 70145 h 89937"/>
                    <a:gd name="connsiteX122" fmla="*/ 99112 w 608483"/>
                    <a:gd name="connsiteY122" fmla="*/ 1796 h 89937"/>
                    <a:gd name="connsiteX123" fmla="*/ 99291 w 608483"/>
                    <a:gd name="connsiteY123" fmla="*/ 1080 h 89937"/>
                    <a:gd name="connsiteX124" fmla="*/ 99956 w 608483"/>
                    <a:gd name="connsiteY124" fmla="*/ 568 h 89937"/>
                    <a:gd name="connsiteX125" fmla="*/ 101261 w 608483"/>
                    <a:gd name="connsiteY125" fmla="*/ 261 h 89937"/>
                    <a:gd name="connsiteX126" fmla="*/ 103307 w 608483"/>
                    <a:gd name="connsiteY126" fmla="*/ 159 h 89937"/>
                    <a:gd name="connsiteX127" fmla="*/ 105404 w 608483"/>
                    <a:gd name="connsiteY127" fmla="*/ 261 h 89937"/>
                    <a:gd name="connsiteX128" fmla="*/ 106684 w 608483"/>
                    <a:gd name="connsiteY128" fmla="*/ 568 h 89937"/>
                    <a:gd name="connsiteX129" fmla="*/ 107348 w 608483"/>
                    <a:gd name="connsiteY129" fmla="*/ 1080 h 89937"/>
                    <a:gd name="connsiteX130" fmla="*/ 107553 w 608483"/>
                    <a:gd name="connsiteY130" fmla="*/ 1796 h 89937"/>
                    <a:gd name="connsiteX131" fmla="*/ 107553 w 608483"/>
                    <a:gd name="connsiteY131" fmla="*/ 29371 h 89937"/>
                    <a:gd name="connsiteX132" fmla="*/ 111519 w 608483"/>
                    <a:gd name="connsiteY132" fmla="*/ 25841 h 89937"/>
                    <a:gd name="connsiteX133" fmla="*/ 115278 w 608483"/>
                    <a:gd name="connsiteY133" fmla="*/ 23513 h 89937"/>
                    <a:gd name="connsiteX134" fmla="*/ 118962 w 608483"/>
                    <a:gd name="connsiteY134" fmla="*/ 22209 h 89937"/>
                    <a:gd name="connsiteX135" fmla="*/ 122850 w 608483"/>
                    <a:gd name="connsiteY135" fmla="*/ 21799 h 89937"/>
                    <a:gd name="connsiteX136" fmla="*/ 131419 w 608483"/>
                    <a:gd name="connsiteY136" fmla="*/ 23795 h 89937"/>
                    <a:gd name="connsiteX137" fmla="*/ 137201 w 608483"/>
                    <a:gd name="connsiteY137" fmla="*/ 29141 h 89937"/>
                    <a:gd name="connsiteX138" fmla="*/ 140449 w 608483"/>
                    <a:gd name="connsiteY138" fmla="*/ 36994 h 89937"/>
                    <a:gd name="connsiteX139" fmla="*/ 141472 w 608483"/>
                    <a:gd name="connsiteY139" fmla="*/ 46509 h 89937"/>
                    <a:gd name="connsiteX140" fmla="*/ 132724 w 608483"/>
                    <a:gd name="connsiteY140" fmla="*/ 47481 h 89937"/>
                    <a:gd name="connsiteX141" fmla="*/ 132184 w 608483"/>
                    <a:gd name="connsiteY141" fmla="*/ 40626 h 89937"/>
                    <a:gd name="connsiteX142" fmla="*/ 130305 w 608483"/>
                    <a:gd name="connsiteY142" fmla="*/ 34743 h 89937"/>
                    <a:gd name="connsiteX143" fmla="*/ 126753 w 608483"/>
                    <a:gd name="connsiteY143" fmla="*/ 30624 h 89937"/>
                    <a:gd name="connsiteX144" fmla="*/ 121244 w 608483"/>
                    <a:gd name="connsiteY144" fmla="*/ 29064 h 89937"/>
                    <a:gd name="connsiteX145" fmla="*/ 118003 w 608483"/>
                    <a:gd name="connsiteY145" fmla="*/ 29524 h 89937"/>
                    <a:gd name="connsiteX146" fmla="*/ 114760 w 608483"/>
                    <a:gd name="connsiteY146" fmla="*/ 31059 h 89937"/>
                    <a:gd name="connsiteX147" fmla="*/ 111337 w 608483"/>
                    <a:gd name="connsiteY147" fmla="*/ 33822 h 89937"/>
                    <a:gd name="connsiteX148" fmla="*/ 107553 w 608483"/>
                    <a:gd name="connsiteY148" fmla="*/ 38068 h 89937"/>
                    <a:gd name="connsiteX149" fmla="*/ 107553 w 608483"/>
                    <a:gd name="connsiteY149" fmla="*/ 56434 h 89937"/>
                    <a:gd name="connsiteX150" fmla="*/ 114245 w 608483"/>
                    <a:gd name="connsiteY150" fmla="*/ 62906 h 89937"/>
                    <a:gd name="connsiteX151" fmla="*/ 120885 w 608483"/>
                    <a:gd name="connsiteY151" fmla="*/ 65131 h 89937"/>
                    <a:gd name="connsiteX152" fmla="*/ 126341 w 608483"/>
                    <a:gd name="connsiteY152" fmla="*/ 63596 h 89937"/>
                    <a:gd name="connsiteX153" fmla="*/ 130022 w 608483"/>
                    <a:gd name="connsiteY153" fmla="*/ 59529 h 89937"/>
                    <a:gd name="connsiteX154" fmla="*/ 132080 w 608483"/>
                    <a:gd name="connsiteY154" fmla="*/ 53851 h 89937"/>
                    <a:gd name="connsiteX155" fmla="*/ 132724 w 608483"/>
                    <a:gd name="connsiteY155" fmla="*/ 47481 h 89937"/>
                    <a:gd name="connsiteX156" fmla="*/ 163095 w 608483"/>
                    <a:gd name="connsiteY156" fmla="*/ 72191 h 89937"/>
                    <a:gd name="connsiteX157" fmla="*/ 162329 w 608483"/>
                    <a:gd name="connsiteY157" fmla="*/ 80453 h 89937"/>
                    <a:gd name="connsiteX158" fmla="*/ 159924 w 608483"/>
                    <a:gd name="connsiteY158" fmla="*/ 85748 h 89937"/>
                    <a:gd name="connsiteX159" fmla="*/ 155729 w 608483"/>
                    <a:gd name="connsiteY159" fmla="*/ 88997 h 89937"/>
                    <a:gd name="connsiteX160" fmla="*/ 149539 w 608483"/>
                    <a:gd name="connsiteY160" fmla="*/ 90097 h 89937"/>
                    <a:gd name="connsiteX161" fmla="*/ 146751 w 608483"/>
                    <a:gd name="connsiteY161" fmla="*/ 89892 h 89937"/>
                    <a:gd name="connsiteX162" fmla="*/ 144986 w 608483"/>
                    <a:gd name="connsiteY162" fmla="*/ 89432 h 89937"/>
                    <a:gd name="connsiteX163" fmla="*/ 144141 w 608483"/>
                    <a:gd name="connsiteY163" fmla="*/ 88844 h 89937"/>
                    <a:gd name="connsiteX164" fmla="*/ 143808 w 608483"/>
                    <a:gd name="connsiteY164" fmla="*/ 88076 h 89937"/>
                    <a:gd name="connsiteX165" fmla="*/ 143681 w 608483"/>
                    <a:gd name="connsiteY165" fmla="*/ 87181 h 89937"/>
                    <a:gd name="connsiteX166" fmla="*/ 143655 w 608483"/>
                    <a:gd name="connsiteY166" fmla="*/ 86055 h 89937"/>
                    <a:gd name="connsiteX167" fmla="*/ 143732 w 608483"/>
                    <a:gd name="connsiteY167" fmla="*/ 84469 h 89937"/>
                    <a:gd name="connsiteX168" fmla="*/ 143987 w 608483"/>
                    <a:gd name="connsiteY168" fmla="*/ 83395 h 89937"/>
                    <a:gd name="connsiteX169" fmla="*/ 144397 w 608483"/>
                    <a:gd name="connsiteY169" fmla="*/ 82807 h 89937"/>
                    <a:gd name="connsiteX170" fmla="*/ 144986 w 608483"/>
                    <a:gd name="connsiteY170" fmla="*/ 82628 h 89937"/>
                    <a:gd name="connsiteX171" fmla="*/ 146188 w 608483"/>
                    <a:gd name="connsiteY171" fmla="*/ 82756 h 89937"/>
                    <a:gd name="connsiteX172" fmla="*/ 148259 w 608483"/>
                    <a:gd name="connsiteY172" fmla="*/ 82883 h 89937"/>
                    <a:gd name="connsiteX173" fmla="*/ 151150 w 608483"/>
                    <a:gd name="connsiteY173" fmla="*/ 82372 h 89937"/>
                    <a:gd name="connsiteX174" fmla="*/ 153120 w 608483"/>
                    <a:gd name="connsiteY174" fmla="*/ 80709 h 89937"/>
                    <a:gd name="connsiteX175" fmla="*/ 154245 w 608483"/>
                    <a:gd name="connsiteY175" fmla="*/ 77716 h 89937"/>
                    <a:gd name="connsiteX176" fmla="*/ 154603 w 608483"/>
                    <a:gd name="connsiteY176" fmla="*/ 72140 h 89937"/>
                    <a:gd name="connsiteX177" fmla="*/ 154603 w 608483"/>
                    <a:gd name="connsiteY177" fmla="*/ 24102 h 89937"/>
                    <a:gd name="connsiteX178" fmla="*/ 154808 w 608483"/>
                    <a:gd name="connsiteY178" fmla="*/ 23436 h 89937"/>
                    <a:gd name="connsiteX179" fmla="*/ 155498 w 608483"/>
                    <a:gd name="connsiteY179" fmla="*/ 22925 h 89937"/>
                    <a:gd name="connsiteX180" fmla="*/ 156803 w 608483"/>
                    <a:gd name="connsiteY180" fmla="*/ 22618 h 89937"/>
                    <a:gd name="connsiteX181" fmla="*/ 158849 w 608483"/>
                    <a:gd name="connsiteY181" fmla="*/ 22516 h 89937"/>
                    <a:gd name="connsiteX182" fmla="*/ 160896 w 608483"/>
                    <a:gd name="connsiteY182" fmla="*/ 22618 h 89937"/>
                    <a:gd name="connsiteX183" fmla="*/ 162200 w 608483"/>
                    <a:gd name="connsiteY183" fmla="*/ 22925 h 89937"/>
                    <a:gd name="connsiteX184" fmla="*/ 162891 w 608483"/>
                    <a:gd name="connsiteY184" fmla="*/ 23436 h 89937"/>
                    <a:gd name="connsiteX185" fmla="*/ 163095 w 608483"/>
                    <a:gd name="connsiteY185" fmla="*/ 24102 h 89937"/>
                    <a:gd name="connsiteX186" fmla="*/ 164068 w 608483"/>
                    <a:gd name="connsiteY186" fmla="*/ 8549 h 89937"/>
                    <a:gd name="connsiteX187" fmla="*/ 162942 w 608483"/>
                    <a:gd name="connsiteY187" fmla="*/ 12591 h 89937"/>
                    <a:gd name="connsiteX188" fmla="*/ 158799 w 608483"/>
                    <a:gd name="connsiteY188" fmla="*/ 13665 h 89937"/>
                    <a:gd name="connsiteX189" fmla="*/ 154756 w 608483"/>
                    <a:gd name="connsiteY189" fmla="*/ 12616 h 89937"/>
                    <a:gd name="connsiteX190" fmla="*/ 153682 w 608483"/>
                    <a:gd name="connsiteY190" fmla="*/ 8651 h 89937"/>
                    <a:gd name="connsiteX191" fmla="*/ 154782 w 608483"/>
                    <a:gd name="connsiteY191" fmla="*/ 4610 h 89937"/>
                    <a:gd name="connsiteX192" fmla="*/ 158901 w 608483"/>
                    <a:gd name="connsiteY192" fmla="*/ 3535 h 89937"/>
                    <a:gd name="connsiteX193" fmla="*/ 162994 w 608483"/>
                    <a:gd name="connsiteY193" fmla="*/ 4584 h 89937"/>
                    <a:gd name="connsiteX194" fmla="*/ 164068 w 608483"/>
                    <a:gd name="connsiteY194" fmla="*/ 8549 h 89937"/>
                    <a:gd name="connsiteX195" fmla="*/ 217778 w 608483"/>
                    <a:gd name="connsiteY195" fmla="*/ 45128 h 89937"/>
                    <a:gd name="connsiteX196" fmla="*/ 216775 w 608483"/>
                    <a:gd name="connsiteY196" fmla="*/ 47967 h 89937"/>
                    <a:gd name="connsiteX197" fmla="*/ 214489 w 608483"/>
                    <a:gd name="connsiteY197" fmla="*/ 48811 h 89937"/>
                    <a:gd name="connsiteX198" fmla="*/ 184166 w 608483"/>
                    <a:gd name="connsiteY198" fmla="*/ 48811 h 89937"/>
                    <a:gd name="connsiteX199" fmla="*/ 184936 w 608483"/>
                    <a:gd name="connsiteY199" fmla="*/ 55718 h 89937"/>
                    <a:gd name="connsiteX200" fmla="*/ 187507 w 608483"/>
                    <a:gd name="connsiteY200" fmla="*/ 60987 h 89937"/>
                    <a:gd name="connsiteX201" fmla="*/ 192186 w 608483"/>
                    <a:gd name="connsiteY201" fmla="*/ 64364 h 89937"/>
                    <a:gd name="connsiteX202" fmla="*/ 199229 w 608483"/>
                    <a:gd name="connsiteY202" fmla="*/ 65540 h 89937"/>
                    <a:gd name="connsiteX203" fmla="*/ 205089 w 608483"/>
                    <a:gd name="connsiteY203" fmla="*/ 65003 h 89937"/>
                    <a:gd name="connsiteX204" fmla="*/ 209536 w 608483"/>
                    <a:gd name="connsiteY204" fmla="*/ 63801 h 89937"/>
                    <a:gd name="connsiteX205" fmla="*/ 212621 w 608483"/>
                    <a:gd name="connsiteY205" fmla="*/ 62599 h 89937"/>
                    <a:gd name="connsiteX206" fmla="*/ 214446 w 608483"/>
                    <a:gd name="connsiteY206" fmla="*/ 62062 h 89937"/>
                    <a:gd name="connsiteX207" fmla="*/ 215089 w 608483"/>
                    <a:gd name="connsiteY207" fmla="*/ 62241 h 89937"/>
                    <a:gd name="connsiteX208" fmla="*/ 215525 w 608483"/>
                    <a:gd name="connsiteY208" fmla="*/ 62778 h 89937"/>
                    <a:gd name="connsiteX209" fmla="*/ 215756 w 608483"/>
                    <a:gd name="connsiteY209" fmla="*/ 63775 h 89937"/>
                    <a:gd name="connsiteX210" fmla="*/ 215833 w 608483"/>
                    <a:gd name="connsiteY210" fmla="*/ 65336 h 89937"/>
                    <a:gd name="connsiteX211" fmla="*/ 215782 w 608483"/>
                    <a:gd name="connsiteY211" fmla="*/ 66487 h 89937"/>
                    <a:gd name="connsiteX212" fmla="*/ 215654 w 608483"/>
                    <a:gd name="connsiteY212" fmla="*/ 67357 h 89937"/>
                    <a:gd name="connsiteX213" fmla="*/ 215399 w 608483"/>
                    <a:gd name="connsiteY213" fmla="*/ 68047 h 89937"/>
                    <a:gd name="connsiteX214" fmla="*/ 214938 w 608483"/>
                    <a:gd name="connsiteY214" fmla="*/ 68636 h 89937"/>
                    <a:gd name="connsiteX215" fmla="*/ 213276 w 608483"/>
                    <a:gd name="connsiteY215" fmla="*/ 69556 h 89937"/>
                    <a:gd name="connsiteX216" fmla="*/ 209695 w 608483"/>
                    <a:gd name="connsiteY216" fmla="*/ 70810 h 89937"/>
                    <a:gd name="connsiteX217" fmla="*/ 204604 w 608483"/>
                    <a:gd name="connsiteY217" fmla="*/ 71910 h 89937"/>
                    <a:gd name="connsiteX218" fmla="*/ 198439 w 608483"/>
                    <a:gd name="connsiteY218" fmla="*/ 72396 h 89937"/>
                    <a:gd name="connsiteX219" fmla="*/ 188489 w 608483"/>
                    <a:gd name="connsiteY219" fmla="*/ 70810 h 89937"/>
                    <a:gd name="connsiteX220" fmla="*/ 181301 w 608483"/>
                    <a:gd name="connsiteY220" fmla="*/ 66103 h 89937"/>
                    <a:gd name="connsiteX221" fmla="*/ 176901 w 608483"/>
                    <a:gd name="connsiteY221" fmla="*/ 58276 h 89937"/>
                    <a:gd name="connsiteX222" fmla="*/ 175417 w 608483"/>
                    <a:gd name="connsiteY222" fmla="*/ 47328 h 89937"/>
                    <a:gd name="connsiteX223" fmla="*/ 176952 w 608483"/>
                    <a:gd name="connsiteY223" fmla="*/ 36661 h 89937"/>
                    <a:gd name="connsiteX224" fmla="*/ 181378 w 608483"/>
                    <a:gd name="connsiteY224" fmla="*/ 28629 h 89937"/>
                    <a:gd name="connsiteX225" fmla="*/ 188360 w 608483"/>
                    <a:gd name="connsiteY225" fmla="*/ 23564 h 89937"/>
                    <a:gd name="connsiteX226" fmla="*/ 197519 w 608483"/>
                    <a:gd name="connsiteY226" fmla="*/ 21799 h 89937"/>
                    <a:gd name="connsiteX227" fmla="*/ 206752 w 608483"/>
                    <a:gd name="connsiteY227" fmla="*/ 23539 h 89937"/>
                    <a:gd name="connsiteX228" fmla="*/ 213020 w 608483"/>
                    <a:gd name="connsiteY228" fmla="*/ 28220 h 89937"/>
                    <a:gd name="connsiteX229" fmla="*/ 216627 w 608483"/>
                    <a:gd name="connsiteY229" fmla="*/ 35126 h 89937"/>
                    <a:gd name="connsiteX230" fmla="*/ 217778 w 608483"/>
                    <a:gd name="connsiteY230" fmla="*/ 43593 h 89937"/>
                    <a:gd name="connsiteX231" fmla="*/ 209285 w 608483"/>
                    <a:gd name="connsiteY231" fmla="*/ 42621 h 89937"/>
                    <a:gd name="connsiteX232" fmla="*/ 206325 w 608483"/>
                    <a:gd name="connsiteY232" fmla="*/ 32185 h 89937"/>
                    <a:gd name="connsiteX233" fmla="*/ 197086 w 608483"/>
                    <a:gd name="connsiteY233" fmla="*/ 28399 h 89937"/>
                    <a:gd name="connsiteX234" fmla="*/ 191578 w 608483"/>
                    <a:gd name="connsiteY234" fmla="*/ 29576 h 89937"/>
                    <a:gd name="connsiteX235" fmla="*/ 187615 w 608483"/>
                    <a:gd name="connsiteY235" fmla="*/ 32696 h 89937"/>
                    <a:gd name="connsiteX236" fmla="*/ 185144 w 608483"/>
                    <a:gd name="connsiteY236" fmla="*/ 37224 h 89937"/>
                    <a:gd name="connsiteX237" fmla="*/ 184166 w 608483"/>
                    <a:gd name="connsiteY237" fmla="*/ 42621 h 89937"/>
                    <a:gd name="connsiteX238" fmla="*/ 263181 w 608483"/>
                    <a:gd name="connsiteY238" fmla="*/ 63136 h 89937"/>
                    <a:gd name="connsiteX239" fmla="*/ 263130 w 608483"/>
                    <a:gd name="connsiteY239" fmla="*/ 64645 h 89937"/>
                    <a:gd name="connsiteX240" fmla="*/ 262951 w 608483"/>
                    <a:gd name="connsiteY240" fmla="*/ 65720 h 89937"/>
                    <a:gd name="connsiteX241" fmla="*/ 262644 w 608483"/>
                    <a:gd name="connsiteY241" fmla="*/ 66487 h 89937"/>
                    <a:gd name="connsiteX242" fmla="*/ 261825 w 608483"/>
                    <a:gd name="connsiteY242" fmla="*/ 67459 h 89937"/>
                    <a:gd name="connsiteX243" fmla="*/ 259651 w 608483"/>
                    <a:gd name="connsiteY243" fmla="*/ 69045 h 89937"/>
                    <a:gd name="connsiteX244" fmla="*/ 256198 w 608483"/>
                    <a:gd name="connsiteY244" fmla="*/ 70733 h 89937"/>
                    <a:gd name="connsiteX245" fmla="*/ 252028 w 608483"/>
                    <a:gd name="connsiteY245" fmla="*/ 71935 h 89937"/>
                    <a:gd name="connsiteX246" fmla="*/ 247373 w 608483"/>
                    <a:gd name="connsiteY246" fmla="*/ 72396 h 89937"/>
                    <a:gd name="connsiteX247" fmla="*/ 238573 w 608483"/>
                    <a:gd name="connsiteY247" fmla="*/ 70759 h 89937"/>
                    <a:gd name="connsiteX248" fmla="*/ 232153 w 608483"/>
                    <a:gd name="connsiteY248" fmla="*/ 65975 h 89937"/>
                    <a:gd name="connsiteX249" fmla="*/ 228213 w 608483"/>
                    <a:gd name="connsiteY249" fmla="*/ 58250 h 89937"/>
                    <a:gd name="connsiteX250" fmla="*/ 226858 w 608483"/>
                    <a:gd name="connsiteY250" fmla="*/ 47686 h 89937"/>
                    <a:gd name="connsiteX251" fmla="*/ 228521 w 608483"/>
                    <a:gd name="connsiteY251" fmla="*/ 35996 h 89937"/>
                    <a:gd name="connsiteX252" fmla="*/ 233074 w 608483"/>
                    <a:gd name="connsiteY252" fmla="*/ 27990 h 89937"/>
                    <a:gd name="connsiteX253" fmla="*/ 239877 w 608483"/>
                    <a:gd name="connsiteY253" fmla="*/ 23360 h 89937"/>
                    <a:gd name="connsiteX254" fmla="*/ 248345 w 608483"/>
                    <a:gd name="connsiteY254" fmla="*/ 21850 h 89937"/>
                    <a:gd name="connsiteX255" fmla="*/ 252616 w 608483"/>
                    <a:gd name="connsiteY255" fmla="*/ 22260 h 89937"/>
                    <a:gd name="connsiteX256" fmla="*/ 256428 w 608483"/>
                    <a:gd name="connsiteY256" fmla="*/ 23334 h 89937"/>
                    <a:gd name="connsiteX257" fmla="*/ 259523 w 608483"/>
                    <a:gd name="connsiteY257" fmla="*/ 24869 h 89937"/>
                    <a:gd name="connsiteX258" fmla="*/ 261492 w 608483"/>
                    <a:gd name="connsiteY258" fmla="*/ 26353 h 89937"/>
                    <a:gd name="connsiteX259" fmla="*/ 262337 w 608483"/>
                    <a:gd name="connsiteY259" fmla="*/ 27325 h 89937"/>
                    <a:gd name="connsiteX260" fmla="*/ 262720 w 608483"/>
                    <a:gd name="connsiteY260" fmla="*/ 28169 h 89937"/>
                    <a:gd name="connsiteX261" fmla="*/ 262925 w 608483"/>
                    <a:gd name="connsiteY261" fmla="*/ 29269 h 89937"/>
                    <a:gd name="connsiteX262" fmla="*/ 262976 w 608483"/>
                    <a:gd name="connsiteY262" fmla="*/ 30803 h 89937"/>
                    <a:gd name="connsiteX263" fmla="*/ 262516 w 608483"/>
                    <a:gd name="connsiteY263" fmla="*/ 33592 h 89937"/>
                    <a:gd name="connsiteX264" fmla="*/ 261391 w 608483"/>
                    <a:gd name="connsiteY264" fmla="*/ 34385 h 89937"/>
                    <a:gd name="connsiteX265" fmla="*/ 259626 w 608483"/>
                    <a:gd name="connsiteY265" fmla="*/ 33540 h 89937"/>
                    <a:gd name="connsiteX266" fmla="*/ 257093 w 608483"/>
                    <a:gd name="connsiteY266" fmla="*/ 31673 h 89937"/>
                    <a:gd name="connsiteX267" fmla="*/ 253384 w 608483"/>
                    <a:gd name="connsiteY267" fmla="*/ 29806 h 89937"/>
                    <a:gd name="connsiteX268" fmla="*/ 248242 w 608483"/>
                    <a:gd name="connsiteY268" fmla="*/ 28962 h 89937"/>
                    <a:gd name="connsiteX269" fmla="*/ 238906 w 608483"/>
                    <a:gd name="connsiteY269" fmla="*/ 33643 h 89937"/>
                    <a:gd name="connsiteX270" fmla="*/ 235657 w 608483"/>
                    <a:gd name="connsiteY270" fmla="*/ 47225 h 89937"/>
                    <a:gd name="connsiteX271" fmla="*/ 236501 w 608483"/>
                    <a:gd name="connsiteY271" fmla="*/ 55027 h 89937"/>
                    <a:gd name="connsiteX272" fmla="*/ 238982 w 608483"/>
                    <a:gd name="connsiteY272" fmla="*/ 60629 h 89937"/>
                    <a:gd name="connsiteX273" fmla="*/ 242999 w 608483"/>
                    <a:gd name="connsiteY273" fmla="*/ 63980 h 89937"/>
                    <a:gd name="connsiteX274" fmla="*/ 248447 w 608483"/>
                    <a:gd name="connsiteY274" fmla="*/ 65080 h 89937"/>
                    <a:gd name="connsiteX275" fmla="*/ 253563 w 608483"/>
                    <a:gd name="connsiteY275" fmla="*/ 64159 h 89937"/>
                    <a:gd name="connsiteX276" fmla="*/ 257375 w 608483"/>
                    <a:gd name="connsiteY276" fmla="*/ 62138 h 89937"/>
                    <a:gd name="connsiteX277" fmla="*/ 260086 w 608483"/>
                    <a:gd name="connsiteY277" fmla="*/ 60143 h 89937"/>
                    <a:gd name="connsiteX278" fmla="*/ 261800 w 608483"/>
                    <a:gd name="connsiteY278" fmla="*/ 59248 h 89937"/>
                    <a:gd name="connsiteX279" fmla="*/ 262414 w 608483"/>
                    <a:gd name="connsiteY279" fmla="*/ 59452 h 89937"/>
                    <a:gd name="connsiteX280" fmla="*/ 262849 w 608483"/>
                    <a:gd name="connsiteY280" fmla="*/ 60143 h 89937"/>
                    <a:gd name="connsiteX281" fmla="*/ 263104 w 608483"/>
                    <a:gd name="connsiteY281" fmla="*/ 61371 h 89937"/>
                    <a:gd name="connsiteX282" fmla="*/ 263181 w 608483"/>
                    <a:gd name="connsiteY282" fmla="*/ 63136 h 89937"/>
                    <a:gd name="connsiteX283" fmla="*/ 297680 w 608483"/>
                    <a:gd name="connsiteY283" fmla="*/ 66768 h 89937"/>
                    <a:gd name="connsiteX284" fmla="*/ 297475 w 608483"/>
                    <a:gd name="connsiteY284" fmla="*/ 69122 h 89937"/>
                    <a:gd name="connsiteX285" fmla="*/ 296861 w 608483"/>
                    <a:gd name="connsiteY285" fmla="*/ 70401 h 89937"/>
                    <a:gd name="connsiteX286" fmla="*/ 295633 w 608483"/>
                    <a:gd name="connsiteY286" fmla="*/ 71168 h 89937"/>
                    <a:gd name="connsiteX287" fmla="*/ 293766 w 608483"/>
                    <a:gd name="connsiteY287" fmla="*/ 71756 h 89937"/>
                    <a:gd name="connsiteX288" fmla="*/ 291541 w 608483"/>
                    <a:gd name="connsiteY288" fmla="*/ 72140 h 89937"/>
                    <a:gd name="connsiteX289" fmla="*/ 289187 w 608483"/>
                    <a:gd name="connsiteY289" fmla="*/ 72293 h 89937"/>
                    <a:gd name="connsiteX290" fmla="*/ 283049 w 608483"/>
                    <a:gd name="connsiteY290" fmla="*/ 71347 h 89937"/>
                    <a:gd name="connsiteX291" fmla="*/ 278853 w 608483"/>
                    <a:gd name="connsiteY291" fmla="*/ 68482 h 89937"/>
                    <a:gd name="connsiteX292" fmla="*/ 276474 w 608483"/>
                    <a:gd name="connsiteY292" fmla="*/ 63622 h 89937"/>
                    <a:gd name="connsiteX293" fmla="*/ 275732 w 608483"/>
                    <a:gd name="connsiteY293" fmla="*/ 56690 h 89937"/>
                    <a:gd name="connsiteX294" fmla="*/ 275732 w 608483"/>
                    <a:gd name="connsiteY294" fmla="*/ 29780 h 89937"/>
                    <a:gd name="connsiteX295" fmla="*/ 269286 w 608483"/>
                    <a:gd name="connsiteY295" fmla="*/ 29780 h 89937"/>
                    <a:gd name="connsiteX296" fmla="*/ 268058 w 608483"/>
                    <a:gd name="connsiteY296" fmla="*/ 28962 h 89937"/>
                    <a:gd name="connsiteX297" fmla="*/ 267598 w 608483"/>
                    <a:gd name="connsiteY297" fmla="*/ 26301 h 89937"/>
                    <a:gd name="connsiteX298" fmla="*/ 267726 w 608483"/>
                    <a:gd name="connsiteY298" fmla="*/ 24664 h 89937"/>
                    <a:gd name="connsiteX299" fmla="*/ 268058 w 608483"/>
                    <a:gd name="connsiteY299" fmla="*/ 23564 h 89937"/>
                    <a:gd name="connsiteX300" fmla="*/ 268595 w 608483"/>
                    <a:gd name="connsiteY300" fmla="*/ 22950 h 89937"/>
                    <a:gd name="connsiteX301" fmla="*/ 269337 w 608483"/>
                    <a:gd name="connsiteY301" fmla="*/ 22771 h 89937"/>
                    <a:gd name="connsiteX302" fmla="*/ 275732 w 608483"/>
                    <a:gd name="connsiteY302" fmla="*/ 22771 h 89937"/>
                    <a:gd name="connsiteX303" fmla="*/ 275732 w 608483"/>
                    <a:gd name="connsiteY303" fmla="*/ 11823 h 89937"/>
                    <a:gd name="connsiteX304" fmla="*/ 275911 w 608483"/>
                    <a:gd name="connsiteY304" fmla="*/ 11158 h 89937"/>
                    <a:gd name="connsiteX305" fmla="*/ 276576 w 608483"/>
                    <a:gd name="connsiteY305" fmla="*/ 10621 h 89937"/>
                    <a:gd name="connsiteX306" fmla="*/ 277881 w 608483"/>
                    <a:gd name="connsiteY306" fmla="*/ 10288 h 89937"/>
                    <a:gd name="connsiteX307" fmla="*/ 279927 w 608483"/>
                    <a:gd name="connsiteY307" fmla="*/ 10186 h 89937"/>
                    <a:gd name="connsiteX308" fmla="*/ 282025 w 608483"/>
                    <a:gd name="connsiteY308" fmla="*/ 10288 h 89937"/>
                    <a:gd name="connsiteX309" fmla="*/ 283304 w 608483"/>
                    <a:gd name="connsiteY309" fmla="*/ 10621 h 89937"/>
                    <a:gd name="connsiteX310" fmla="*/ 283969 w 608483"/>
                    <a:gd name="connsiteY310" fmla="*/ 11158 h 89937"/>
                    <a:gd name="connsiteX311" fmla="*/ 284173 w 608483"/>
                    <a:gd name="connsiteY311" fmla="*/ 11823 h 89937"/>
                    <a:gd name="connsiteX312" fmla="*/ 284173 w 608483"/>
                    <a:gd name="connsiteY312" fmla="*/ 22771 h 89937"/>
                    <a:gd name="connsiteX313" fmla="*/ 295991 w 608483"/>
                    <a:gd name="connsiteY313" fmla="*/ 22771 h 89937"/>
                    <a:gd name="connsiteX314" fmla="*/ 296707 w 608483"/>
                    <a:gd name="connsiteY314" fmla="*/ 22950 h 89937"/>
                    <a:gd name="connsiteX315" fmla="*/ 297245 w 608483"/>
                    <a:gd name="connsiteY315" fmla="*/ 23564 h 89937"/>
                    <a:gd name="connsiteX316" fmla="*/ 297577 w 608483"/>
                    <a:gd name="connsiteY316" fmla="*/ 24664 h 89937"/>
                    <a:gd name="connsiteX317" fmla="*/ 297680 w 608483"/>
                    <a:gd name="connsiteY317" fmla="*/ 26301 h 89937"/>
                    <a:gd name="connsiteX318" fmla="*/ 297219 w 608483"/>
                    <a:gd name="connsiteY318" fmla="*/ 28962 h 89937"/>
                    <a:gd name="connsiteX319" fmla="*/ 295991 w 608483"/>
                    <a:gd name="connsiteY319" fmla="*/ 29780 h 89937"/>
                    <a:gd name="connsiteX320" fmla="*/ 284173 w 608483"/>
                    <a:gd name="connsiteY320" fmla="*/ 29780 h 89937"/>
                    <a:gd name="connsiteX321" fmla="*/ 284173 w 608483"/>
                    <a:gd name="connsiteY321" fmla="*/ 55462 h 89937"/>
                    <a:gd name="connsiteX322" fmla="*/ 285580 w 608483"/>
                    <a:gd name="connsiteY322" fmla="*/ 62650 h 89937"/>
                    <a:gd name="connsiteX323" fmla="*/ 290620 w 608483"/>
                    <a:gd name="connsiteY323" fmla="*/ 65080 h 89937"/>
                    <a:gd name="connsiteX324" fmla="*/ 292717 w 608483"/>
                    <a:gd name="connsiteY324" fmla="*/ 64850 h 89937"/>
                    <a:gd name="connsiteX325" fmla="*/ 294355 w 608483"/>
                    <a:gd name="connsiteY325" fmla="*/ 64364 h 89937"/>
                    <a:gd name="connsiteX326" fmla="*/ 295582 w 608483"/>
                    <a:gd name="connsiteY326" fmla="*/ 63878 h 89937"/>
                    <a:gd name="connsiteX327" fmla="*/ 296503 w 608483"/>
                    <a:gd name="connsiteY327" fmla="*/ 63648 h 89937"/>
                    <a:gd name="connsiteX328" fmla="*/ 296989 w 608483"/>
                    <a:gd name="connsiteY328" fmla="*/ 63775 h 89937"/>
                    <a:gd name="connsiteX329" fmla="*/ 297347 w 608483"/>
                    <a:gd name="connsiteY329" fmla="*/ 64261 h 89937"/>
                    <a:gd name="connsiteX330" fmla="*/ 297577 w 608483"/>
                    <a:gd name="connsiteY330" fmla="*/ 65234 h 89937"/>
                    <a:gd name="connsiteX331" fmla="*/ 297680 w 608483"/>
                    <a:gd name="connsiteY331" fmla="*/ 66768 h 89937"/>
                    <a:gd name="connsiteX332" fmla="*/ 400575 w 608483"/>
                    <a:gd name="connsiteY332" fmla="*/ 70145 h 89937"/>
                    <a:gd name="connsiteX333" fmla="*/ 400370 w 608483"/>
                    <a:gd name="connsiteY333" fmla="*/ 70835 h 89937"/>
                    <a:gd name="connsiteX334" fmla="*/ 399704 w 608483"/>
                    <a:gd name="connsiteY334" fmla="*/ 71321 h 89937"/>
                    <a:gd name="connsiteX335" fmla="*/ 398426 w 608483"/>
                    <a:gd name="connsiteY335" fmla="*/ 71628 h 89937"/>
                    <a:gd name="connsiteX336" fmla="*/ 396379 w 608483"/>
                    <a:gd name="connsiteY336" fmla="*/ 71731 h 89937"/>
                    <a:gd name="connsiteX337" fmla="*/ 394281 w 608483"/>
                    <a:gd name="connsiteY337" fmla="*/ 71628 h 89937"/>
                    <a:gd name="connsiteX338" fmla="*/ 392977 w 608483"/>
                    <a:gd name="connsiteY338" fmla="*/ 71321 h 89937"/>
                    <a:gd name="connsiteX339" fmla="*/ 392286 w 608483"/>
                    <a:gd name="connsiteY339" fmla="*/ 70835 h 89937"/>
                    <a:gd name="connsiteX340" fmla="*/ 392082 w 608483"/>
                    <a:gd name="connsiteY340" fmla="*/ 70145 h 89937"/>
                    <a:gd name="connsiteX341" fmla="*/ 392082 w 608483"/>
                    <a:gd name="connsiteY341" fmla="*/ 42161 h 89937"/>
                    <a:gd name="connsiteX342" fmla="*/ 391570 w 608483"/>
                    <a:gd name="connsiteY342" fmla="*/ 36840 h 89937"/>
                    <a:gd name="connsiteX343" fmla="*/ 389933 w 608483"/>
                    <a:gd name="connsiteY343" fmla="*/ 32696 h 89937"/>
                    <a:gd name="connsiteX344" fmla="*/ 387068 w 608483"/>
                    <a:gd name="connsiteY344" fmla="*/ 30036 h 89937"/>
                    <a:gd name="connsiteX345" fmla="*/ 382975 w 608483"/>
                    <a:gd name="connsiteY345" fmla="*/ 29115 h 89937"/>
                    <a:gd name="connsiteX346" fmla="*/ 377117 w 608483"/>
                    <a:gd name="connsiteY346" fmla="*/ 31366 h 89937"/>
                    <a:gd name="connsiteX347" fmla="*/ 370646 w 608483"/>
                    <a:gd name="connsiteY347" fmla="*/ 37966 h 89937"/>
                    <a:gd name="connsiteX348" fmla="*/ 370646 w 608483"/>
                    <a:gd name="connsiteY348" fmla="*/ 70145 h 89937"/>
                    <a:gd name="connsiteX349" fmla="*/ 370441 w 608483"/>
                    <a:gd name="connsiteY349" fmla="*/ 70835 h 89937"/>
                    <a:gd name="connsiteX350" fmla="*/ 369751 w 608483"/>
                    <a:gd name="connsiteY350" fmla="*/ 71321 h 89937"/>
                    <a:gd name="connsiteX351" fmla="*/ 368446 w 608483"/>
                    <a:gd name="connsiteY351" fmla="*/ 71628 h 89937"/>
                    <a:gd name="connsiteX352" fmla="*/ 366400 w 608483"/>
                    <a:gd name="connsiteY352" fmla="*/ 71731 h 89937"/>
                    <a:gd name="connsiteX353" fmla="*/ 364379 w 608483"/>
                    <a:gd name="connsiteY353" fmla="*/ 71628 h 89937"/>
                    <a:gd name="connsiteX354" fmla="*/ 363049 w 608483"/>
                    <a:gd name="connsiteY354" fmla="*/ 71321 h 89937"/>
                    <a:gd name="connsiteX355" fmla="*/ 362383 w 608483"/>
                    <a:gd name="connsiteY355" fmla="*/ 70835 h 89937"/>
                    <a:gd name="connsiteX356" fmla="*/ 362204 w 608483"/>
                    <a:gd name="connsiteY356" fmla="*/ 70145 h 89937"/>
                    <a:gd name="connsiteX357" fmla="*/ 362204 w 608483"/>
                    <a:gd name="connsiteY357" fmla="*/ 42161 h 89937"/>
                    <a:gd name="connsiteX358" fmla="*/ 361642 w 608483"/>
                    <a:gd name="connsiteY358" fmla="*/ 36840 h 89937"/>
                    <a:gd name="connsiteX359" fmla="*/ 359953 w 608483"/>
                    <a:gd name="connsiteY359" fmla="*/ 32696 h 89937"/>
                    <a:gd name="connsiteX360" fmla="*/ 357114 w 608483"/>
                    <a:gd name="connsiteY360" fmla="*/ 30036 h 89937"/>
                    <a:gd name="connsiteX361" fmla="*/ 353047 w 608483"/>
                    <a:gd name="connsiteY361" fmla="*/ 29115 h 89937"/>
                    <a:gd name="connsiteX362" fmla="*/ 347163 w 608483"/>
                    <a:gd name="connsiteY362" fmla="*/ 31366 h 89937"/>
                    <a:gd name="connsiteX363" fmla="*/ 340718 w 608483"/>
                    <a:gd name="connsiteY363" fmla="*/ 37966 h 89937"/>
                    <a:gd name="connsiteX364" fmla="*/ 340718 w 608483"/>
                    <a:gd name="connsiteY364" fmla="*/ 70145 h 89937"/>
                    <a:gd name="connsiteX365" fmla="*/ 340513 w 608483"/>
                    <a:gd name="connsiteY365" fmla="*/ 70835 h 89937"/>
                    <a:gd name="connsiteX366" fmla="*/ 339848 w 608483"/>
                    <a:gd name="connsiteY366" fmla="*/ 71321 h 89937"/>
                    <a:gd name="connsiteX367" fmla="*/ 338569 w 608483"/>
                    <a:gd name="connsiteY367" fmla="*/ 71628 h 89937"/>
                    <a:gd name="connsiteX368" fmla="*/ 336471 w 608483"/>
                    <a:gd name="connsiteY368" fmla="*/ 71731 h 89937"/>
                    <a:gd name="connsiteX369" fmla="*/ 334424 w 608483"/>
                    <a:gd name="connsiteY369" fmla="*/ 71628 h 89937"/>
                    <a:gd name="connsiteX370" fmla="*/ 333120 w 608483"/>
                    <a:gd name="connsiteY370" fmla="*/ 71321 h 89937"/>
                    <a:gd name="connsiteX371" fmla="*/ 332455 w 608483"/>
                    <a:gd name="connsiteY371" fmla="*/ 70835 h 89937"/>
                    <a:gd name="connsiteX372" fmla="*/ 332276 w 608483"/>
                    <a:gd name="connsiteY372" fmla="*/ 70145 h 89937"/>
                    <a:gd name="connsiteX373" fmla="*/ 332276 w 608483"/>
                    <a:gd name="connsiteY373" fmla="*/ 24102 h 89937"/>
                    <a:gd name="connsiteX374" fmla="*/ 332430 w 608483"/>
                    <a:gd name="connsiteY374" fmla="*/ 23411 h 89937"/>
                    <a:gd name="connsiteX375" fmla="*/ 333043 w 608483"/>
                    <a:gd name="connsiteY375" fmla="*/ 22899 h 89937"/>
                    <a:gd name="connsiteX376" fmla="*/ 334220 w 608483"/>
                    <a:gd name="connsiteY376" fmla="*/ 22592 h 89937"/>
                    <a:gd name="connsiteX377" fmla="*/ 336113 w 608483"/>
                    <a:gd name="connsiteY377" fmla="*/ 22516 h 89937"/>
                    <a:gd name="connsiteX378" fmla="*/ 337980 w 608483"/>
                    <a:gd name="connsiteY378" fmla="*/ 22592 h 89937"/>
                    <a:gd name="connsiteX379" fmla="*/ 339132 w 608483"/>
                    <a:gd name="connsiteY379" fmla="*/ 22899 h 89937"/>
                    <a:gd name="connsiteX380" fmla="*/ 339719 w 608483"/>
                    <a:gd name="connsiteY380" fmla="*/ 23411 h 89937"/>
                    <a:gd name="connsiteX381" fmla="*/ 339898 w 608483"/>
                    <a:gd name="connsiteY381" fmla="*/ 24102 h 89937"/>
                    <a:gd name="connsiteX382" fmla="*/ 339898 w 608483"/>
                    <a:gd name="connsiteY382" fmla="*/ 30189 h 89937"/>
                    <a:gd name="connsiteX383" fmla="*/ 347445 w 608483"/>
                    <a:gd name="connsiteY383" fmla="*/ 23820 h 89937"/>
                    <a:gd name="connsiteX384" fmla="*/ 354838 w 608483"/>
                    <a:gd name="connsiteY384" fmla="*/ 21799 h 89937"/>
                    <a:gd name="connsiteX385" fmla="*/ 359979 w 608483"/>
                    <a:gd name="connsiteY385" fmla="*/ 22464 h 89937"/>
                    <a:gd name="connsiteX386" fmla="*/ 363995 w 608483"/>
                    <a:gd name="connsiteY386" fmla="*/ 24332 h 89937"/>
                    <a:gd name="connsiteX387" fmla="*/ 366962 w 608483"/>
                    <a:gd name="connsiteY387" fmla="*/ 27197 h 89937"/>
                    <a:gd name="connsiteX388" fmla="*/ 369009 w 608483"/>
                    <a:gd name="connsiteY388" fmla="*/ 30906 h 89937"/>
                    <a:gd name="connsiteX389" fmla="*/ 373383 w 608483"/>
                    <a:gd name="connsiteY389" fmla="*/ 26659 h 89937"/>
                    <a:gd name="connsiteX390" fmla="*/ 377374 w 608483"/>
                    <a:gd name="connsiteY390" fmla="*/ 23846 h 89937"/>
                    <a:gd name="connsiteX391" fmla="*/ 381108 w 608483"/>
                    <a:gd name="connsiteY391" fmla="*/ 22285 h 89937"/>
                    <a:gd name="connsiteX392" fmla="*/ 384766 w 608483"/>
                    <a:gd name="connsiteY392" fmla="*/ 21799 h 89937"/>
                    <a:gd name="connsiteX393" fmla="*/ 392236 w 608483"/>
                    <a:gd name="connsiteY393" fmla="*/ 23360 h 89937"/>
                    <a:gd name="connsiteX394" fmla="*/ 397121 w 608483"/>
                    <a:gd name="connsiteY394" fmla="*/ 27529 h 89937"/>
                    <a:gd name="connsiteX395" fmla="*/ 399781 w 608483"/>
                    <a:gd name="connsiteY395" fmla="*/ 33643 h 89937"/>
                    <a:gd name="connsiteX396" fmla="*/ 400575 w 608483"/>
                    <a:gd name="connsiteY396" fmla="*/ 41035 h 89937"/>
                    <a:gd name="connsiteX397" fmla="*/ 449314 w 608483"/>
                    <a:gd name="connsiteY397" fmla="*/ 70196 h 89937"/>
                    <a:gd name="connsiteX398" fmla="*/ 448904 w 608483"/>
                    <a:gd name="connsiteY398" fmla="*/ 71117 h 89937"/>
                    <a:gd name="connsiteX399" fmla="*/ 447779 w 608483"/>
                    <a:gd name="connsiteY399" fmla="*/ 71577 h 89937"/>
                    <a:gd name="connsiteX400" fmla="*/ 445681 w 608483"/>
                    <a:gd name="connsiteY400" fmla="*/ 71731 h 89937"/>
                    <a:gd name="connsiteX401" fmla="*/ 443558 w 608483"/>
                    <a:gd name="connsiteY401" fmla="*/ 71577 h 89937"/>
                    <a:gd name="connsiteX402" fmla="*/ 442407 w 608483"/>
                    <a:gd name="connsiteY402" fmla="*/ 71117 h 89937"/>
                    <a:gd name="connsiteX403" fmla="*/ 442049 w 608483"/>
                    <a:gd name="connsiteY403" fmla="*/ 70196 h 89937"/>
                    <a:gd name="connsiteX404" fmla="*/ 442049 w 608483"/>
                    <a:gd name="connsiteY404" fmla="*/ 65592 h 89937"/>
                    <a:gd name="connsiteX405" fmla="*/ 435322 w 608483"/>
                    <a:gd name="connsiteY405" fmla="*/ 70605 h 89937"/>
                    <a:gd name="connsiteX406" fmla="*/ 427468 w 608483"/>
                    <a:gd name="connsiteY406" fmla="*/ 72396 h 89937"/>
                    <a:gd name="connsiteX407" fmla="*/ 420894 w 608483"/>
                    <a:gd name="connsiteY407" fmla="*/ 71449 h 89937"/>
                    <a:gd name="connsiteX408" fmla="*/ 415881 w 608483"/>
                    <a:gd name="connsiteY408" fmla="*/ 68712 h 89937"/>
                    <a:gd name="connsiteX409" fmla="*/ 412658 w 608483"/>
                    <a:gd name="connsiteY409" fmla="*/ 64313 h 89937"/>
                    <a:gd name="connsiteX410" fmla="*/ 411506 w 608483"/>
                    <a:gd name="connsiteY410" fmla="*/ 58378 h 89937"/>
                    <a:gd name="connsiteX411" fmla="*/ 413092 w 608483"/>
                    <a:gd name="connsiteY411" fmla="*/ 51625 h 89937"/>
                    <a:gd name="connsiteX412" fmla="*/ 417646 w 608483"/>
                    <a:gd name="connsiteY412" fmla="*/ 46867 h 89937"/>
                    <a:gd name="connsiteX413" fmla="*/ 424911 w 608483"/>
                    <a:gd name="connsiteY413" fmla="*/ 44028 h 89937"/>
                    <a:gd name="connsiteX414" fmla="*/ 434580 w 608483"/>
                    <a:gd name="connsiteY414" fmla="*/ 43082 h 89937"/>
                    <a:gd name="connsiteX415" fmla="*/ 440924 w 608483"/>
                    <a:gd name="connsiteY415" fmla="*/ 43082 h 89937"/>
                    <a:gd name="connsiteX416" fmla="*/ 440924 w 608483"/>
                    <a:gd name="connsiteY416" fmla="*/ 39500 h 89937"/>
                    <a:gd name="connsiteX417" fmla="*/ 440361 w 608483"/>
                    <a:gd name="connsiteY417" fmla="*/ 34794 h 89937"/>
                    <a:gd name="connsiteX418" fmla="*/ 438545 w 608483"/>
                    <a:gd name="connsiteY418" fmla="*/ 31392 h 89937"/>
                    <a:gd name="connsiteX419" fmla="*/ 435296 w 608483"/>
                    <a:gd name="connsiteY419" fmla="*/ 29345 h 89937"/>
                    <a:gd name="connsiteX420" fmla="*/ 430385 w 608483"/>
                    <a:gd name="connsiteY420" fmla="*/ 28655 h 89937"/>
                    <a:gd name="connsiteX421" fmla="*/ 424782 w 608483"/>
                    <a:gd name="connsiteY421" fmla="*/ 29396 h 89937"/>
                    <a:gd name="connsiteX422" fmla="*/ 420434 w 608483"/>
                    <a:gd name="connsiteY422" fmla="*/ 31034 h 89937"/>
                    <a:gd name="connsiteX423" fmla="*/ 417314 w 608483"/>
                    <a:gd name="connsiteY423" fmla="*/ 32671 h 89937"/>
                    <a:gd name="connsiteX424" fmla="*/ 415446 w 608483"/>
                    <a:gd name="connsiteY424" fmla="*/ 33412 h 89937"/>
                    <a:gd name="connsiteX425" fmla="*/ 414730 w 608483"/>
                    <a:gd name="connsiteY425" fmla="*/ 33208 h 89937"/>
                    <a:gd name="connsiteX426" fmla="*/ 414193 w 608483"/>
                    <a:gd name="connsiteY426" fmla="*/ 32594 h 89937"/>
                    <a:gd name="connsiteX427" fmla="*/ 413860 w 608483"/>
                    <a:gd name="connsiteY427" fmla="*/ 31545 h 89937"/>
                    <a:gd name="connsiteX428" fmla="*/ 413758 w 608483"/>
                    <a:gd name="connsiteY428" fmla="*/ 30138 h 89937"/>
                    <a:gd name="connsiteX429" fmla="*/ 413937 w 608483"/>
                    <a:gd name="connsiteY429" fmla="*/ 28117 h 89937"/>
                    <a:gd name="connsiteX430" fmla="*/ 414807 w 608483"/>
                    <a:gd name="connsiteY430" fmla="*/ 26711 h 89937"/>
                    <a:gd name="connsiteX431" fmla="*/ 417185 w 608483"/>
                    <a:gd name="connsiteY431" fmla="*/ 25150 h 89937"/>
                    <a:gd name="connsiteX432" fmla="*/ 421073 w 608483"/>
                    <a:gd name="connsiteY432" fmla="*/ 23513 h 89937"/>
                    <a:gd name="connsiteX433" fmla="*/ 425883 w 608483"/>
                    <a:gd name="connsiteY433" fmla="*/ 22285 h 89937"/>
                    <a:gd name="connsiteX434" fmla="*/ 431152 w 608483"/>
                    <a:gd name="connsiteY434" fmla="*/ 21799 h 89937"/>
                    <a:gd name="connsiteX435" fmla="*/ 439594 w 608483"/>
                    <a:gd name="connsiteY435" fmla="*/ 22925 h 89937"/>
                    <a:gd name="connsiteX436" fmla="*/ 445221 w 608483"/>
                    <a:gd name="connsiteY436" fmla="*/ 26225 h 89937"/>
                    <a:gd name="connsiteX437" fmla="*/ 448342 w 608483"/>
                    <a:gd name="connsiteY437" fmla="*/ 31622 h 89937"/>
                    <a:gd name="connsiteX438" fmla="*/ 449314 w 608483"/>
                    <a:gd name="connsiteY438" fmla="*/ 39142 h 89937"/>
                    <a:gd name="connsiteX439" fmla="*/ 440924 w 608483"/>
                    <a:gd name="connsiteY439" fmla="*/ 49169 h 89937"/>
                    <a:gd name="connsiteX440" fmla="*/ 433710 w 608483"/>
                    <a:gd name="connsiteY440" fmla="*/ 49169 h 89937"/>
                    <a:gd name="connsiteX441" fmla="*/ 427673 w 608483"/>
                    <a:gd name="connsiteY441" fmla="*/ 49758 h 89937"/>
                    <a:gd name="connsiteX442" fmla="*/ 423427 w 608483"/>
                    <a:gd name="connsiteY442" fmla="*/ 51497 h 89937"/>
                    <a:gd name="connsiteX443" fmla="*/ 420946 w 608483"/>
                    <a:gd name="connsiteY443" fmla="*/ 54260 h 89937"/>
                    <a:gd name="connsiteX444" fmla="*/ 420153 w 608483"/>
                    <a:gd name="connsiteY444" fmla="*/ 57969 h 89937"/>
                    <a:gd name="connsiteX445" fmla="*/ 422430 w 608483"/>
                    <a:gd name="connsiteY445" fmla="*/ 63673 h 89937"/>
                    <a:gd name="connsiteX446" fmla="*/ 428799 w 608483"/>
                    <a:gd name="connsiteY446" fmla="*/ 65796 h 89937"/>
                    <a:gd name="connsiteX447" fmla="*/ 434964 w 608483"/>
                    <a:gd name="connsiteY447" fmla="*/ 64108 h 89937"/>
                    <a:gd name="connsiteX448" fmla="*/ 440924 w 608483"/>
                    <a:gd name="connsiteY448" fmla="*/ 58941 h 89937"/>
                    <a:gd name="connsiteX449" fmla="*/ 487227 w 608483"/>
                    <a:gd name="connsiteY449" fmla="*/ 66768 h 89937"/>
                    <a:gd name="connsiteX450" fmla="*/ 487023 w 608483"/>
                    <a:gd name="connsiteY450" fmla="*/ 69122 h 89937"/>
                    <a:gd name="connsiteX451" fmla="*/ 486408 w 608483"/>
                    <a:gd name="connsiteY451" fmla="*/ 70401 h 89937"/>
                    <a:gd name="connsiteX452" fmla="*/ 485180 w 608483"/>
                    <a:gd name="connsiteY452" fmla="*/ 71168 h 89937"/>
                    <a:gd name="connsiteX453" fmla="*/ 483314 w 608483"/>
                    <a:gd name="connsiteY453" fmla="*/ 71756 h 89937"/>
                    <a:gd name="connsiteX454" fmla="*/ 481089 w 608483"/>
                    <a:gd name="connsiteY454" fmla="*/ 72140 h 89937"/>
                    <a:gd name="connsiteX455" fmla="*/ 478735 w 608483"/>
                    <a:gd name="connsiteY455" fmla="*/ 72293 h 89937"/>
                    <a:gd name="connsiteX456" fmla="*/ 472595 w 608483"/>
                    <a:gd name="connsiteY456" fmla="*/ 71347 h 89937"/>
                    <a:gd name="connsiteX457" fmla="*/ 468400 w 608483"/>
                    <a:gd name="connsiteY457" fmla="*/ 68482 h 89937"/>
                    <a:gd name="connsiteX458" fmla="*/ 466022 w 608483"/>
                    <a:gd name="connsiteY458" fmla="*/ 63622 h 89937"/>
                    <a:gd name="connsiteX459" fmla="*/ 465280 w 608483"/>
                    <a:gd name="connsiteY459" fmla="*/ 56690 h 89937"/>
                    <a:gd name="connsiteX460" fmla="*/ 465280 w 608483"/>
                    <a:gd name="connsiteY460" fmla="*/ 29780 h 89937"/>
                    <a:gd name="connsiteX461" fmla="*/ 458833 w 608483"/>
                    <a:gd name="connsiteY461" fmla="*/ 29780 h 89937"/>
                    <a:gd name="connsiteX462" fmla="*/ 457606 w 608483"/>
                    <a:gd name="connsiteY462" fmla="*/ 28962 h 89937"/>
                    <a:gd name="connsiteX463" fmla="*/ 457146 w 608483"/>
                    <a:gd name="connsiteY463" fmla="*/ 26301 h 89937"/>
                    <a:gd name="connsiteX464" fmla="*/ 457273 w 608483"/>
                    <a:gd name="connsiteY464" fmla="*/ 24664 h 89937"/>
                    <a:gd name="connsiteX465" fmla="*/ 457606 w 608483"/>
                    <a:gd name="connsiteY465" fmla="*/ 23564 h 89937"/>
                    <a:gd name="connsiteX466" fmla="*/ 458143 w 608483"/>
                    <a:gd name="connsiteY466" fmla="*/ 22950 h 89937"/>
                    <a:gd name="connsiteX467" fmla="*/ 458885 w 608483"/>
                    <a:gd name="connsiteY467" fmla="*/ 22771 h 89937"/>
                    <a:gd name="connsiteX468" fmla="*/ 465280 w 608483"/>
                    <a:gd name="connsiteY468" fmla="*/ 22771 h 89937"/>
                    <a:gd name="connsiteX469" fmla="*/ 465280 w 608483"/>
                    <a:gd name="connsiteY469" fmla="*/ 11823 h 89937"/>
                    <a:gd name="connsiteX470" fmla="*/ 465459 w 608483"/>
                    <a:gd name="connsiteY470" fmla="*/ 11158 h 89937"/>
                    <a:gd name="connsiteX471" fmla="*/ 466124 w 608483"/>
                    <a:gd name="connsiteY471" fmla="*/ 10621 h 89937"/>
                    <a:gd name="connsiteX472" fmla="*/ 467429 w 608483"/>
                    <a:gd name="connsiteY472" fmla="*/ 10288 h 89937"/>
                    <a:gd name="connsiteX473" fmla="*/ 469475 w 608483"/>
                    <a:gd name="connsiteY473" fmla="*/ 10186 h 89937"/>
                    <a:gd name="connsiteX474" fmla="*/ 471572 w 608483"/>
                    <a:gd name="connsiteY474" fmla="*/ 10288 h 89937"/>
                    <a:gd name="connsiteX475" fmla="*/ 472851 w 608483"/>
                    <a:gd name="connsiteY475" fmla="*/ 10621 h 89937"/>
                    <a:gd name="connsiteX476" fmla="*/ 473516 w 608483"/>
                    <a:gd name="connsiteY476" fmla="*/ 11158 h 89937"/>
                    <a:gd name="connsiteX477" fmla="*/ 473721 w 608483"/>
                    <a:gd name="connsiteY477" fmla="*/ 11823 h 89937"/>
                    <a:gd name="connsiteX478" fmla="*/ 473721 w 608483"/>
                    <a:gd name="connsiteY478" fmla="*/ 22771 h 89937"/>
                    <a:gd name="connsiteX479" fmla="*/ 485539 w 608483"/>
                    <a:gd name="connsiteY479" fmla="*/ 22771 h 89937"/>
                    <a:gd name="connsiteX480" fmla="*/ 486255 w 608483"/>
                    <a:gd name="connsiteY480" fmla="*/ 22950 h 89937"/>
                    <a:gd name="connsiteX481" fmla="*/ 486792 w 608483"/>
                    <a:gd name="connsiteY481" fmla="*/ 23564 h 89937"/>
                    <a:gd name="connsiteX482" fmla="*/ 487124 w 608483"/>
                    <a:gd name="connsiteY482" fmla="*/ 24664 h 89937"/>
                    <a:gd name="connsiteX483" fmla="*/ 487227 w 608483"/>
                    <a:gd name="connsiteY483" fmla="*/ 26301 h 89937"/>
                    <a:gd name="connsiteX484" fmla="*/ 486766 w 608483"/>
                    <a:gd name="connsiteY484" fmla="*/ 28962 h 89937"/>
                    <a:gd name="connsiteX485" fmla="*/ 485539 w 608483"/>
                    <a:gd name="connsiteY485" fmla="*/ 29780 h 89937"/>
                    <a:gd name="connsiteX486" fmla="*/ 473721 w 608483"/>
                    <a:gd name="connsiteY486" fmla="*/ 29780 h 89937"/>
                    <a:gd name="connsiteX487" fmla="*/ 473721 w 608483"/>
                    <a:gd name="connsiteY487" fmla="*/ 55462 h 89937"/>
                    <a:gd name="connsiteX488" fmla="*/ 475128 w 608483"/>
                    <a:gd name="connsiteY488" fmla="*/ 62650 h 89937"/>
                    <a:gd name="connsiteX489" fmla="*/ 480167 w 608483"/>
                    <a:gd name="connsiteY489" fmla="*/ 65080 h 89937"/>
                    <a:gd name="connsiteX490" fmla="*/ 482265 w 608483"/>
                    <a:gd name="connsiteY490" fmla="*/ 64850 h 89937"/>
                    <a:gd name="connsiteX491" fmla="*/ 483902 w 608483"/>
                    <a:gd name="connsiteY491" fmla="*/ 64364 h 89937"/>
                    <a:gd name="connsiteX492" fmla="*/ 485130 w 608483"/>
                    <a:gd name="connsiteY492" fmla="*/ 63878 h 89937"/>
                    <a:gd name="connsiteX493" fmla="*/ 486050 w 608483"/>
                    <a:gd name="connsiteY493" fmla="*/ 63648 h 89937"/>
                    <a:gd name="connsiteX494" fmla="*/ 486537 w 608483"/>
                    <a:gd name="connsiteY494" fmla="*/ 63775 h 89937"/>
                    <a:gd name="connsiteX495" fmla="*/ 486895 w 608483"/>
                    <a:gd name="connsiteY495" fmla="*/ 64261 h 89937"/>
                    <a:gd name="connsiteX496" fmla="*/ 487124 w 608483"/>
                    <a:gd name="connsiteY496" fmla="*/ 65234 h 89937"/>
                    <a:gd name="connsiteX497" fmla="*/ 487227 w 608483"/>
                    <a:gd name="connsiteY497" fmla="*/ 66768 h 89937"/>
                    <a:gd name="connsiteX498" fmla="*/ 520485 w 608483"/>
                    <a:gd name="connsiteY498" fmla="*/ 66768 h 89937"/>
                    <a:gd name="connsiteX499" fmla="*/ 520281 w 608483"/>
                    <a:gd name="connsiteY499" fmla="*/ 69122 h 89937"/>
                    <a:gd name="connsiteX500" fmla="*/ 519667 w 608483"/>
                    <a:gd name="connsiteY500" fmla="*/ 70401 h 89937"/>
                    <a:gd name="connsiteX501" fmla="*/ 518439 w 608483"/>
                    <a:gd name="connsiteY501" fmla="*/ 71168 h 89937"/>
                    <a:gd name="connsiteX502" fmla="*/ 516572 w 608483"/>
                    <a:gd name="connsiteY502" fmla="*/ 71756 h 89937"/>
                    <a:gd name="connsiteX503" fmla="*/ 514346 w 608483"/>
                    <a:gd name="connsiteY503" fmla="*/ 72140 h 89937"/>
                    <a:gd name="connsiteX504" fmla="*/ 511992 w 608483"/>
                    <a:gd name="connsiteY504" fmla="*/ 72293 h 89937"/>
                    <a:gd name="connsiteX505" fmla="*/ 505854 w 608483"/>
                    <a:gd name="connsiteY505" fmla="*/ 71347 h 89937"/>
                    <a:gd name="connsiteX506" fmla="*/ 501659 w 608483"/>
                    <a:gd name="connsiteY506" fmla="*/ 68482 h 89937"/>
                    <a:gd name="connsiteX507" fmla="*/ 499279 w 608483"/>
                    <a:gd name="connsiteY507" fmla="*/ 63622 h 89937"/>
                    <a:gd name="connsiteX508" fmla="*/ 498537 w 608483"/>
                    <a:gd name="connsiteY508" fmla="*/ 56690 h 89937"/>
                    <a:gd name="connsiteX509" fmla="*/ 498537 w 608483"/>
                    <a:gd name="connsiteY509" fmla="*/ 29780 h 89937"/>
                    <a:gd name="connsiteX510" fmla="*/ 492092 w 608483"/>
                    <a:gd name="connsiteY510" fmla="*/ 29780 h 89937"/>
                    <a:gd name="connsiteX511" fmla="*/ 490864 w 608483"/>
                    <a:gd name="connsiteY511" fmla="*/ 28962 h 89937"/>
                    <a:gd name="connsiteX512" fmla="*/ 490403 w 608483"/>
                    <a:gd name="connsiteY512" fmla="*/ 26301 h 89937"/>
                    <a:gd name="connsiteX513" fmla="*/ 490532 w 608483"/>
                    <a:gd name="connsiteY513" fmla="*/ 24664 h 89937"/>
                    <a:gd name="connsiteX514" fmla="*/ 490864 w 608483"/>
                    <a:gd name="connsiteY514" fmla="*/ 23564 h 89937"/>
                    <a:gd name="connsiteX515" fmla="*/ 491401 w 608483"/>
                    <a:gd name="connsiteY515" fmla="*/ 22950 h 89937"/>
                    <a:gd name="connsiteX516" fmla="*/ 492143 w 608483"/>
                    <a:gd name="connsiteY516" fmla="*/ 22771 h 89937"/>
                    <a:gd name="connsiteX517" fmla="*/ 498537 w 608483"/>
                    <a:gd name="connsiteY517" fmla="*/ 22771 h 89937"/>
                    <a:gd name="connsiteX518" fmla="*/ 498537 w 608483"/>
                    <a:gd name="connsiteY518" fmla="*/ 11823 h 89937"/>
                    <a:gd name="connsiteX519" fmla="*/ 498716 w 608483"/>
                    <a:gd name="connsiteY519" fmla="*/ 11158 h 89937"/>
                    <a:gd name="connsiteX520" fmla="*/ 499382 w 608483"/>
                    <a:gd name="connsiteY520" fmla="*/ 10621 h 89937"/>
                    <a:gd name="connsiteX521" fmla="*/ 500686 w 608483"/>
                    <a:gd name="connsiteY521" fmla="*/ 10288 h 89937"/>
                    <a:gd name="connsiteX522" fmla="*/ 502733 w 608483"/>
                    <a:gd name="connsiteY522" fmla="*/ 10186 h 89937"/>
                    <a:gd name="connsiteX523" fmla="*/ 504831 w 608483"/>
                    <a:gd name="connsiteY523" fmla="*/ 10288 h 89937"/>
                    <a:gd name="connsiteX524" fmla="*/ 506110 w 608483"/>
                    <a:gd name="connsiteY524" fmla="*/ 10621 h 89937"/>
                    <a:gd name="connsiteX525" fmla="*/ 506775 w 608483"/>
                    <a:gd name="connsiteY525" fmla="*/ 11158 h 89937"/>
                    <a:gd name="connsiteX526" fmla="*/ 506979 w 608483"/>
                    <a:gd name="connsiteY526" fmla="*/ 11823 h 89937"/>
                    <a:gd name="connsiteX527" fmla="*/ 506979 w 608483"/>
                    <a:gd name="connsiteY527" fmla="*/ 22771 h 89937"/>
                    <a:gd name="connsiteX528" fmla="*/ 518797 w 608483"/>
                    <a:gd name="connsiteY528" fmla="*/ 22771 h 89937"/>
                    <a:gd name="connsiteX529" fmla="*/ 519513 w 608483"/>
                    <a:gd name="connsiteY529" fmla="*/ 22950 h 89937"/>
                    <a:gd name="connsiteX530" fmla="*/ 520051 w 608483"/>
                    <a:gd name="connsiteY530" fmla="*/ 23564 h 89937"/>
                    <a:gd name="connsiteX531" fmla="*/ 520383 w 608483"/>
                    <a:gd name="connsiteY531" fmla="*/ 24664 h 89937"/>
                    <a:gd name="connsiteX532" fmla="*/ 520485 w 608483"/>
                    <a:gd name="connsiteY532" fmla="*/ 26301 h 89937"/>
                    <a:gd name="connsiteX533" fmla="*/ 520025 w 608483"/>
                    <a:gd name="connsiteY533" fmla="*/ 28962 h 89937"/>
                    <a:gd name="connsiteX534" fmla="*/ 518797 w 608483"/>
                    <a:gd name="connsiteY534" fmla="*/ 29780 h 89937"/>
                    <a:gd name="connsiteX535" fmla="*/ 506979 w 608483"/>
                    <a:gd name="connsiteY535" fmla="*/ 29780 h 89937"/>
                    <a:gd name="connsiteX536" fmla="*/ 506979 w 608483"/>
                    <a:gd name="connsiteY536" fmla="*/ 55462 h 89937"/>
                    <a:gd name="connsiteX537" fmla="*/ 508386 w 608483"/>
                    <a:gd name="connsiteY537" fmla="*/ 62650 h 89937"/>
                    <a:gd name="connsiteX538" fmla="*/ 513425 w 608483"/>
                    <a:gd name="connsiteY538" fmla="*/ 65080 h 89937"/>
                    <a:gd name="connsiteX539" fmla="*/ 515523 w 608483"/>
                    <a:gd name="connsiteY539" fmla="*/ 64850 h 89937"/>
                    <a:gd name="connsiteX540" fmla="*/ 517160 w 608483"/>
                    <a:gd name="connsiteY540" fmla="*/ 64364 h 89937"/>
                    <a:gd name="connsiteX541" fmla="*/ 518387 w 608483"/>
                    <a:gd name="connsiteY541" fmla="*/ 63878 h 89937"/>
                    <a:gd name="connsiteX542" fmla="*/ 519309 w 608483"/>
                    <a:gd name="connsiteY542" fmla="*/ 63648 h 89937"/>
                    <a:gd name="connsiteX543" fmla="*/ 519794 w 608483"/>
                    <a:gd name="connsiteY543" fmla="*/ 63775 h 89937"/>
                    <a:gd name="connsiteX544" fmla="*/ 520152 w 608483"/>
                    <a:gd name="connsiteY544" fmla="*/ 64261 h 89937"/>
                    <a:gd name="connsiteX545" fmla="*/ 520383 w 608483"/>
                    <a:gd name="connsiteY545" fmla="*/ 65234 h 89937"/>
                    <a:gd name="connsiteX546" fmla="*/ 520485 w 608483"/>
                    <a:gd name="connsiteY546" fmla="*/ 66768 h 89937"/>
                    <a:gd name="connsiteX547" fmla="*/ 569448 w 608483"/>
                    <a:gd name="connsiteY547" fmla="*/ 45128 h 89937"/>
                    <a:gd name="connsiteX548" fmla="*/ 568446 w 608483"/>
                    <a:gd name="connsiteY548" fmla="*/ 47967 h 89937"/>
                    <a:gd name="connsiteX549" fmla="*/ 566159 w 608483"/>
                    <a:gd name="connsiteY549" fmla="*/ 48811 h 89937"/>
                    <a:gd name="connsiteX550" fmla="*/ 535836 w 608483"/>
                    <a:gd name="connsiteY550" fmla="*/ 48811 h 89937"/>
                    <a:gd name="connsiteX551" fmla="*/ 536608 w 608483"/>
                    <a:gd name="connsiteY551" fmla="*/ 55718 h 89937"/>
                    <a:gd name="connsiteX552" fmla="*/ 539178 w 608483"/>
                    <a:gd name="connsiteY552" fmla="*/ 60987 h 89937"/>
                    <a:gd name="connsiteX553" fmla="*/ 543856 w 608483"/>
                    <a:gd name="connsiteY553" fmla="*/ 64364 h 89937"/>
                    <a:gd name="connsiteX554" fmla="*/ 550899 w 608483"/>
                    <a:gd name="connsiteY554" fmla="*/ 65540 h 89937"/>
                    <a:gd name="connsiteX555" fmla="*/ 556760 w 608483"/>
                    <a:gd name="connsiteY555" fmla="*/ 65003 h 89937"/>
                    <a:gd name="connsiteX556" fmla="*/ 561207 w 608483"/>
                    <a:gd name="connsiteY556" fmla="*/ 63801 h 89937"/>
                    <a:gd name="connsiteX557" fmla="*/ 564291 w 608483"/>
                    <a:gd name="connsiteY557" fmla="*/ 62599 h 89937"/>
                    <a:gd name="connsiteX558" fmla="*/ 566117 w 608483"/>
                    <a:gd name="connsiteY558" fmla="*/ 62062 h 89937"/>
                    <a:gd name="connsiteX559" fmla="*/ 566759 w 608483"/>
                    <a:gd name="connsiteY559" fmla="*/ 62241 h 89937"/>
                    <a:gd name="connsiteX560" fmla="*/ 567195 w 608483"/>
                    <a:gd name="connsiteY560" fmla="*/ 62778 h 89937"/>
                    <a:gd name="connsiteX561" fmla="*/ 567427 w 608483"/>
                    <a:gd name="connsiteY561" fmla="*/ 63775 h 89937"/>
                    <a:gd name="connsiteX562" fmla="*/ 567504 w 608483"/>
                    <a:gd name="connsiteY562" fmla="*/ 65336 h 89937"/>
                    <a:gd name="connsiteX563" fmla="*/ 567454 w 608483"/>
                    <a:gd name="connsiteY563" fmla="*/ 66487 h 89937"/>
                    <a:gd name="connsiteX564" fmla="*/ 567325 w 608483"/>
                    <a:gd name="connsiteY564" fmla="*/ 67357 h 89937"/>
                    <a:gd name="connsiteX565" fmla="*/ 567070 w 608483"/>
                    <a:gd name="connsiteY565" fmla="*/ 68047 h 89937"/>
                    <a:gd name="connsiteX566" fmla="*/ 566609 w 608483"/>
                    <a:gd name="connsiteY566" fmla="*/ 68636 h 89937"/>
                    <a:gd name="connsiteX567" fmla="*/ 564947 w 608483"/>
                    <a:gd name="connsiteY567" fmla="*/ 69556 h 89937"/>
                    <a:gd name="connsiteX568" fmla="*/ 561365 w 608483"/>
                    <a:gd name="connsiteY568" fmla="*/ 70810 h 89937"/>
                    <a:gd name="connsiteX569" fmla="*/ 556275 w 608483"/>
                    <a:gd name="connsiteY569" fmla="*/ 71910 h 89937"/>
                    <a:gd name="connsiteX570" fmla="*/ 550110 w 608483"/>
                    <a:gd name="connsiteY570" fmla="*/ 72396 h 89937"/>
                    <a:gd name="connsiteX571" fmla="*/ 540160 w 608483"/>
                    <a:gd name="connsiteY571" fmla="*/ 70810 h 89937"/>
                    <a:gd name="connsiteX572" fmla="*/ 532972 w 608483"/>
                    <a:gd name="connsiteY572" fmla="*/ 66103 h 89937"/>
                    <a:gd name="connsiteX573" fmla="*/ 528572 w 608483"/>
                    <a:gd name="connsiteY573" fmla="*/ 58276 h 89937"/>
                    <a:gd name="connsiteX574" fmla="*/ 527089 w 608483"/>
                    <a:gd name="connsiteY574" fmla="*/ 47328 h 89937"/>
                    <a:gd name="connsiteX575" fmla="*/ 528623 w 608483"/>
                    <a:gd name="connsiteY575" fmla="*/ 36661 h 89937"/>
                    <a:gd name="connsiteX576" fmla="*/ 533048 w 608483"/>
                    <a:gd name="connsiteY576" fmla="*/ 28629 h 89937"/>
                    <a:gd name="connsiteX577" fmla="*/ 540032 w 608483"/>
                    <a:gd name="connsiteY577" fmla="*/ 23564 h 89937"/>
                    <a:gd name="connsiteX578" fmla="*/ 549189 w 608483"/>
                    <a:gd name="connsiteY578" fmla="*/ 21799 h 89937"/>
                    <a:gd name="connsiteX579" fmla="*/ 558424 w 608483"/>
                    <a:gd name="connsiteY579" fmla="*/ 23539 h 89937"/>
                    <a:gd name="connsiteX580" fmla="*/ 564690 w 608483"/>
                    <a:gd name="connsiteY580" fmla="*/ 28220 h 89937"/>
                    <a:gd name="connsiteX581" fmla="*/ 568298 w 608483"/>
                    <a:gd name="connsiteY581" fmla="*/ 35126 h 89937"/>
                    <a:gd name="connsiteX582" fmla="*/ 569448 w 608483"/>
                    <a:gd name="connsiteY582" fmla="*/ 43593 h 89937"/>
                    <a:gd name="connsiteX583" fmla="*/ 560956 w 608483"/>
                    <a:gd name="connsiteY583" fmla="*/ 42621 h 89937"/>
                    <a:gd name="connsiteX584" fmla="*/ 557996 w 608483"/>
                    <a:gd name="connsiteY584" fmla="*/ 32185 h 89937"/>
                    <a:gd name="connsiteX585" fmla="*/ 548757 w 608483"/>
                    <a:gd name="connsiteY585" fmla="*/ 28399 h 89937"/>
                    <a:gd name="connsiteX586" fmla="*/ 543250 w 608483"/>
                    <a:gd name="connsiteY586" fmla="*/ 29576 h 89937"/>
                    <a:gd name="connsiteX587" fmla="*/ 539285 w 608483"/>
                    <a:gd name="connsiteY587" fmla="*/ 32696 h 89937"/>
                    <a:gd name="connsiteX588" fmla="*/ 536815 w 608483"/>
                    <a:gd name="connsiteY588" fmla="*/ 37224 h 89937"/>
                    <a:gd name="connsiteX589" fmla="*/ 535836 w 608483"/>
                    <a:gd name="connsiteY589" fmla="*/ 42621 h 89937"/>
                    <a:gd name="connsiteX590" fmla="*/ 608662 w 608483"/>
                    <a:gd name="connsiteY590" fmla="*/ 27120 h 89937"/>
                    <a:gd name="connsiteX591" fmla="*/ 608610 w 608483"/>
                    <a:gd name="connsiteY591" fmla="*/ 29013 h 89937"/>
                    <a:gd name="connsiteX592" fmla="*/ 608406 w 608483"/>
                    <a:gd name="connsiteY592" fmla="*/ 30215 h 89937"/>
                    <a:gd name="connsiteX593" fmla="*/ 608023 w 608483"/>
                    <a:gd name="connsiteY593" fmla="*/ 30880 h 89937"/>
                    <a:gd name="connsiteX594" fmla="*/ 607382 w 608483"/>
                    <a:gd name="connsiteY594" fmla="*/ 31110 h 89937"/>
                    <a:gd name="connsiteX595" fmla="*/ 606385 w 608483"/>
                    <a:gd name="connsiteY595" fmla="*/ 30880 h 89937"/>
                    <a:gd name="connsiteX596" fmla="*/ 605054 w 608483"/>
                    <a:gd name="connsiteY596" fmla="*/ 30420 h 89937"/>
                    <a:gd name="connsiteX597" fmla="*/ 603392 w 608483"/>
                    <a:gd name="connsiteY597" fmla="*/ 29985 h 89937"/>
                    <a:gd name="connsiteX598" fmla="*/ 601397 w 608483"/>
                    <a:gd name="connsiteY598" fmla="*/ 29780 h 89937"/>
                    <a:gd name="connsiteX599" fmla="*/ 598890 w 608483"/>
                    <a:gd name="connsiteY599" fmla="*/ 30292 h 89937"/>
                    <a:gd name="connsiteX600" fmla="*/ 596307 w 608483"/>
                    <a:gd name="connsiteY600" fmla="*/ 31980 h 89937"/>
                    <a:gd name="connsiteX601" fmla="*/ 593467 w 608483"/>
                    <a:gd name="connsiteY601" fmla="*/ 35101 h 89937"/>
                    <a:gd name="connsiteX602" fmla="*/ 590193 w 608483"/>
                    <a:gd name="connsiteY602" fmla="*/ 39859 h 89937"/>
                    <a:gd name="connsiteX603" fmla="*/ 590193 w 608483"/>
                    <a:gd name="connsiteY603" fmla="*/ 70145 h 89937"/>
                    <a:gd name="connsiteX604" fmla="*/ 589989 w 608483"/>
                    <a:gd name="connsiteY604" fmla="*/ 70835 h 89937"/>
                    <a:gd name="connsiteX605" fmla="*/ 589323 w 608483"/>
                    <a:gd name="connsiteY605" fmla="*/ 71321 h 89937"/>
                    <a:gd name="connsiteX606" fmla="*/ 588045 w 608483"/>
                    <a:gd name="connsiteY606" fmla="*/ 71628 h 89937"/>
                    <a:gd name="connsiteX607" fmla="*/ 585946 w 608483"/>
                    <a:gd name="connsiteY607" fmla="*/ 71731 h 89937"/>
                    <a:gd name="connsiteX608" fmla="*/ 583900 w 608483"/>
                    <a:gd name="connsiteY608" fmla="*/ 71628 h 89937"/>
                    <a:gd name="connsiteX609" fmla="*/ 582596 w 608483"/>
                    <a:gd name="connsiteY609" fmla="*/ 71321 h 89937"/>
                    <a:gd name="connsiteX610" fmla="*/ 581931 w 608483"/>
                    <a:gd name="connsiteY610" fmla="*/ 70835 h 89937"/>
                    <a:gd name="connsiteX611" fmla="*/ 581752 w 608483"/>
                    <a:gd name="connsiteY611" fmla="*/ 70145 h 89937"/>
                    <a:gd name="connsiteX612" fmla="*/ 581752 w 608483"/>
                    <a:gd name="connsiteY612" fmla="*/ 24102 h 89937"/>
                    <a:gd name="connsiteX613" fmla="*/ 581905 w 608483"/>
                    <a:gd name="connsiteY613" fmla="*/ 23411 h 89937"/>
                    <a:gd name="connsiteX614" fmla="*/ 582519 w 608483"/>
                    <a:gd name="connsiteY614" fmla="*/ 22899 h 89937"/>
                    <a:gd name="connsiteX615" fmla="*/ 583696 w 608483"/>
                    <a:gd name="connsiteY615" fmla="*/ 22592 h 89937"/>
                    <a:gd name="connsiteX616" fmla="*/ 585588 w 608483"/>
                    <a:gd name="connsiteY616" fmla="*/ 22516 h 89937"/>
                    <a:gd name="connsiteX617" fmla="*/ 587456 w 608483"/>
                    <a:gd name="connsiteY617" fmla="*/ 22592 h 89937"/>
                    <a:gd name="connsiteX618" fmla="*/ 588607 w 608483"/>
                    <a:gd name="connsiteY618" fmla="*/ 22899 h 89937"/>
                    <a:gd name="connsiteX619" fmla="*/ 589195 w 608483"/>
                    <a:gd name="connsiteY619" fmla="*/ 23411 h 89937"/>
                    <a:gd name="connsiteX620" fmla="*/ 589374 w 608483"/>
                    <a:gd name="connsiteY620" fmla="*/ 24102 h 89937"/>
                    <a:gd name="connsiteX621" fmla="*/ 589374 w 608483"/>
                    <a:gd name="connsiteY621" fmla="*/ 30803 h 89937"/>
                    <a:gd name="connsiteX622" fmla="*/ 592930 w 608483"/>
                    <a:gd name="connsiteY622" fmla="*/ 26301 h 89937"/>
                    <a:gd name="connsiteX623" fmla="*/ 596076 w 608483"/>
                    <a:gd name="connsiteY623" fmla="*/ 23564 h 89937"/>
                    <a:gd name="connsiteX624" fmla="*/ 599019 w 608483"/>
                    <a:gd name="connsiteY624" fmla="*/ 22183 h 89937"/>
                    <a:gd name="connsiteX625" fmla="*/ 601960 w 608483"/>
                    <a:gd name="connsiteY625" fmla="*/ 21799 h 89937"/>
                    <a:gd name="connsiteX626" fmla="*/ 603469 w 608483"/>
                    <a:gd name="connsiteY626" fmla="*/ 21876 h 89937"/>
                    <a:gd name="connsiteX627" fmla="*/ 605234 w 608483"/>
                    <a:gd name="connsiteY627" fmla="*/ 22157 h 89937"/>
                    <a:gd name="connsiteX628" fmla="*/ 606897 w 608483"/>
                    <a:gd name="connsiteY628" fmla="*/ 22618 h 89937"/>
                    <a:gd name="connsiteX629" fmla="*/ 607945 w 608483"/>
                    <a:gd name="connsiteY629" fmla="*/ 23129 h 89937"/>
                    <a:gd name="connsiteX630" fmla="*/ 608355 w 608483"/>
                    <a:gd name="connsiteY630" fmla="*/ 23615 h 89937"/>
                    <a:gd name="connsiteX631" fmla="*/ 608534 w 608483"/>
                    <a:gd name="connsiteY631" fmla="*/ 24204 h 89937"/>
                    <a:gd name="connsiteX632" fmla="*/ 608636 w 608483"/>
                    <a:gd name="connsiteY632" fmla="*/ 25253 h 89937"/>
                    <a:gd name="connsiteX633" fmla="*/ 608662 w 608483"/>
                    <a:gd name="connsiteY633" fmla="*/ 27120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Lst>
                  <a:rect l="l" t="t" r="r" b="b"/>
                  <a:pathLst>
                    <a:path w="608483" h="89937">
                      <a:moveTo>
                        <a:pt x="32767" y="57611"/>
                      </a:moveTo>
                      <a:cubicBezTo>
                        <a:pt x="32767" y="59964"/>
                        <a:pt x="32332" y="62062"/>
                        <a:pt x="31463" y="63903"/>
                      </a:cubicBezTo>
                      <a:cubicBezTo>
                        <a:pt x="30593" y="65745"/>
                        <a:pt x="29357" y="67297"/>
                        <a:pt x="27754" y="68559"/>
                      </a:cubicBezTo>
                      <a:cubicBezTo>
                        <a:pt x="26151" y="69821"/>
                        <a:pt x="24241" y="70776"/>
                        <a:pt x="22024" y="71424"/>
                      </a:cubicBezTo>
                      <a:cubicBezTo>
                        <a:pt x="19807" y="72072"/>
                        <a:pt x="17368" y="72396"/>
                        <a:pt x="14708" y="72396"/>
                      </a:cubicBezTo>
                      <a:cubicBezTo>
                        <a:pt x="13071" y="72396"/>
                        <a:pt x="11510" y="72268"/>
                        <a:pt x="10027" y="72012"/>
                      </a:cubicBezTo>
                      <a:cubicBezTo>
                        <a:pt x="8543" y="71756"/>
                        <a:pt x="7213" y="71432"/>
                        <a:pt x="6036" y="71040"/>
                      </a:cubicBezTo>
                      <a:cubicBezTo>
                        <a:pt x="4860" y="70648"/>
                        <a:pt x="3862" y="70239"/>
                        <a:pt x="3043" y="69812"/>
                      </a:cubicBezTo>
                      <a:cubicBezTo>
                        <a:pt x="2225" y="69386"/>
                        <a:pt x="1628" y="69002"/>
                        <a:pt x="1253" y="68661"/>
                      </a:cubicBezTo>
                      <a:cubicBezTo>
                        <a:pt x="878" y="68320"/>
                        <a:pt x="605" y="67843"/>
                        <a:pt x="434" y="67229"/>
                      </a:cubicBezTo>
                      <a:cubicBezTo>
                        <a:pt x="264" y="66615"/>
                        <a:pt x="178" y="65779"/>
                        <a:pt x="178" y="64722"/>
                      </a:cubicBezTo>
                      <a:cubicBezTo>
                        <a:pt x="178" y="64074"/>
                        <a:pt x="213" y="63528"/>
                        <a:pt x="281" y="63085"/>
                      </a:cubicBezTo>
                      <a:cubicBezTo>
                        <a:pt x="349" y="62641"/>
                        <a:pt x="434" y="62283"/>
                        <a:pt x="537" y="62010"/>
                      </a:cubicBezTo>
                      <a:cubicBezTo>
                        <a:pt x="639" y="61738"/>
                        <a:pt x="784" y="61541"/>
                        <a:pt x="971" y="61422"/>
                      </a:cubicBezTo>
                      <a:cubicBezTo>
                        <a:pt x="1159" y="61303"/>
                        <a:pt x="1372" y="61243"/>
                        <a:pt x="1611" y="61243"/>
                      </a:cubicBezTo>
                      <a:cubicBezTo>
                        <a:pt x="1986" y="61243"/>
                        <a:pt x="2540" y="61473"/>
                        <a:pt x="3274" y="61934"/>
                      </a:cubicBezTo>
                      <a:cubicBezTo>
                        <a:pt x="4007" y="62394"/>
                        <a:pt x="4911" y="62897"/>
                        <a:pt x="5985" y="63443"/>
                      </a:cubicBezTo>
                      <a:cubicBezTo>
                        <a:pt x="7059" y="63989"/>
                        <a:pt x="8330" y="64492"/>
                        <a:pt x="9796" y="64952"/>
                      </a:cubicBezTo>
                      <a:cubicBezTo>
                        <a:pt x="11263" y="65413"/>
                        <a:pt x="12951" y="65643"/>
                        <a:pt x="14861" y="65643"/>
                      </a:cubicBezTo>
                      <a:cubicBezTo>
                        <a:pt x="16294" y="65643"/>
                        <a:pt x="17590" y="65489"/>
                        <a:pt x="18749" y="65182"/>
                      </a:cubicBezTo>
                      <a:cubicBezTo>
                        <a:pt x="19909" y="64875"/>
                        <a:pt x="20915" y="64423"/>
                        <a:pt x="21768" y="63827"/>
                      </a:cubicBezTo>
                      <a:cubicBezTo>
                        <a:pt x="22621" y="63230"/>
                        <a:pt x="23277" y="62471"/>
                        <a:pt x="23738" y="61550"/>
                      </a:cubicBezTo>
                      <a:cubicBezTo>
                        <a:pt x="24198" y="60629"/>
                        <a:pt x="24428" y="59538"/>
                        <a:pt x="24428" y="58276"/>
                      </a:cubicBezTo>
                      <a:cubicBezTo>
                        <a:pt x="24428" y="56980"/>
                        <a:pt x="24096" y="55888"/>
                        <a:pt x="23431" y="55002"/>
                      </a:cubicBezTo>
                      <a:cubicBezTo>
                        <a:pt x="22766" y="54115"/>
                        <a:pt x="21887" y="53330"/>
                        <a:pt x="20796" y="52648"/>
                      </a:cubicBezTo>
                      <a:cubicBezTo>
                        <a:pt x="19704" y="51966"/>
                        <a:pt x="18477" y="51361"/>
                        <a:pt x="17112" y="50832"/>
                      </a:cubicBezTo>
                      <a:cubicBezTo>
                        <a:pt x="15748" y="50304"/>
                        <a:pt x="14341" y="49749"/>
                        <a:pt x="12892" y="49169"/>
                      </a:cubicBezTo>
                      <a:cubicBezTo>
                        <a:pt x="11442" y="48590"/>
                        <a:pt x="10027" y="47933"/>
                        <a:pt x="8645" y="47200"/>
                      </a:cubicBezTo>
                      <a:cubicBezTo>
                        <a:pt x="7264" y="46467"/>
                        <a:pt x="6028" y="45571"/>
                        <a:pt x="4936" y="44514"/>
                      </a:cubicBezTo>
                      <a:cubicBezTo>
                        <a:pt x="3845" y="43457"/>
                        <a:pt x="2967" y="42195"/>
                        <a:pt x="2302" y="40728"/>
                      </a:cubicBezTo>
                      <a:cubicBezTo>
                        <a:pt x="1637" y="39262"/>
                        <a:pt x="1304" y="37505"/>
                        <a:pt x="1304" y="35459"/>
                      </a:cubicBezTo>
                      <a:cubicBezTo>
                        <a:pt x="1304" y="33651"/>
                        <a:pt x="1654" y="31920"/>
                        <a:pt x="2353" y="30266"/>
                      </a:cubicBezTo>
                      <a:cubicBezTo>
                        <a:pt x="3052" y="28612"/>
                        <a:pt x="4101" y="27163"/>
                        <a:pt x="5499" y="25918"/>
                      </a:cubicBezTo>
                      <a:cubicBezTo>
                        <a:pt x="6897" y="24673"/>
                        <a:pt x="8645" y="23675"/>
                        <a:pt x="10743" y="22925"/>
                      </a:cubicBezTo>
                      <a:cubicBezTo>
                        <a:pt x="12840" y="22175"/>
                        <a:pt x="15288" y="21799"/>
                        <a:pt x="18084" y="21799"/>
                      </a:cubicBezTo>
                      <a:cubicBezTo>
                        <a:pt x="19312" y="21799"/>
                        <a:pt x="20540" y="21902"/>
                        <a:pt x="21768" y="22106"/>
                      </a:cubicBezTo>
                      <a:cubicBezTo>
                        <a:pt x="22996" y="22311"/>
                        <a:pt x="24104" y="22567"/>
                        <a:pt x="25093" y="22874"/>
                      </a:cubicBezTo>
                      <a:cubicBezTo>
                        <a:pt x="26082" y="23181"/>
                        <a:pt x="26927" y="23513"/>
                        <a:pt x="27626" y="23871"/>
                      </a:cubicBezTo>
                      <a:cubicBezTo>
                        <a:pt x="28325" y="24229"/>
                        <a:pt x="28854" y="24545"/>
                        <a:pt x="29212" y="24818"/>
                      </a:cubicBezTo>
                      <a:cubicBezTo>
                        <a:pt x="29570" y="25091"/>
                        <a:pt x="29808" y="25329"/>
                        <a:pt x="29928" y="25534"/>
                      </a:cubicBezTo>
                      <a:cubicBezTo>
                        <a:pt x="30047" y="25739"/>
                        <a:pt x="30132" y="25969"/>
                        <a:pt x="30184" y="26225"/>
                      </a:cubicBezTo>
                      <a:cubicBezTo>
                        <a:pt x="30235" y="26480"/>
                        <a:pt x="30286" y="26796"/>
                        <a:pt x="30337" y="27171"/>
                      </a:cubicBezTo>
                      <a:cubicBezTo>
                        <a:pt x="30388" y="27546"/>
                        <a:pt x="30414" y="28007"/>
                        <a:pt x="30414" y="28552"/>
                      </a:cubicBezTo>
                      <a:cubicBezTo>
                        <a:pt x="30414" y="29132"/>
                        <a:pt x="30388" y="29635"/>
                        <a:pt x="30337" y="30062"/>
                      </a:cubicBezTo>
                      <a:cubicBezTo>
                        <a:pt x="30286" y="30488"/>
                        <a:pt x="30201" y="30837"/>
                        <a:pt x="30081" y="31110"/>
                      </a:cubicBezTo>
                      <a:cubicBezTo>
                        <a:pt x="29962" y="31383"/>
                        <a:pt x="29817" y="31579"/>
                        <a:pt x="29646" y="31699"/>
                      </a:cubicBezTo>
                      <a:cubicBezTo>
                        <a:pt x="29476" y="31818"/>
                        <a:pt x="29288" y="31878"/>
                        <a:pt x="29084" y="31878"/>
                      </a:cubicBezTo>
                      <a:cubicBezTo>
                        <a:pt x="28777" y="31878"/>
                        <a:pt x="28333" y="31690"/>
                        <a:pt x="27754" y="31315"/>
                      </a:cubicBezTo>
                      <a:cubicBezTo>
                        <a:pt x="27174" y="30940"/>
                        <a:pt x="26423" y="30539"/>
                        <a:pt x="25503" y="30113"/>
                      </a:cubicBezTo>
                      <a:cubicBezTo>
                        <a:pt x="24582" y="29686"/>
                        <a:pt x="23499" y="29286"/>
                        <a:pt x="22254" y="28910"/>
                      </a:cubicBezTo>
                      <a:cubicBezTo>
                        <a:pt x="21009" y="28535"/>
                        <a:pt x="19585" y="28348"/>
                        <a:pt x="17982" y="28348"/>
                      </a:cubicBezTo>
                      <a:cubicBezTo>
                        <a:pt x="16550" y="28348"/>
                        <a:pt x="15288" y="28510"/>
                        <a:pt x="14196" y="28834"/>
                      </a:cubicBezTo>
                      <a:cubicBezTo>
                        <a:pt x="13105" y="29158"/>
                        <a:pt x="12210" y="29618"/>
                        <a:pt x="11510" y="30215"/>
                      </a:cubicBezTo>
                      <a:cubicBezTo>
                        <a:pt x="10811" y="30812"/>
                        <a:pt x="10283" y="31520"/>
                        <a:pt x="9924" y="32338"/>
                      </a:cubicBezTo>
                      <a:cubicBezTo>
                        <a:pt x="9566" y="33157"/>
                        <a:pt x="9387" y="34043"/>
                        <a:pt x="9387" y="34998"/>
                      </a:cubicBezTo>
                      <a:cubicBezTo>
                        <a:pt x="9387" y="36329"/>
                        <a:pt x="9728" y="37446"/>
                        <a:pt x="10410" y="38349"/>
                      </a:cubicBezTo>
                      <a:cubicBezTo>
                        <a:pt x="11093" y="39253"/>
                        <a:pt x="11979" y="40046"/>
                        <a:pt x="13071" y="40728"/>
                      </a:cubicBezTo>
                      <a:cubicBezTo>
                        <a:pt x="14162" y="41410"/>
                        <a:pt x="15407" y="42024"/>
                        <a:pt x="16805" y="42570"/>
                      </a:cubicBezTo>
                      <a:cubicBezTo>
                        <a:pt x="18204" y="43116"/>
                        <a:pt x="19628" y="43678"/>
                        <a:pt x="21077" y="44258"/>
                      </a:cubicBezTo>
                      <a:cubicBezTo>
                        <a:pt x="22527" y="44838"/>
                        <a:pt x="23959" y="45486"/>
                        <a:pt x="25375" y="46202"/>
                      </a:cubicBezTo>
                      <a:cubicBezTo>
                        <a:pt x="26790" y="46919"/>
                        <a:pt x="28043" y="47788"/>
                        <a:pt x="29135" y="48811"/>
                      </a:cubicBezTo>
                      <a:cubicBezTo>
                        <a:pt x="30226" y="49835"/>
                        <a:pt x="31104" y="51062"/>
                        <a:pt x="31770" y="52495"/>
                      </a:cubicBezTo>
                      <a:cubicBezTo>
                        <a:pt x="32435" y="53927"/>
                        <a:pt x="32767" y="55633"/>
                        <a:pt x="32767" y="57611"/>
                      </a:cubicBezTo>
                      <a:close/>
                      <a:moveTo>
                        <a:pt x="83986" y="70145"/>
                      </a:moveTo>
                      <a:cubicBezTo>
                        <a:pt x="83986" y="70418"/>
                        <a:pt x="83926" y="70648"/>
                        <a:pt x="83807" y="70835"/>
                      </a:cubicBezTo>
                      <a:cubicBezTo>
                        <a:pt x="83687" y="71023"/>
                        <a:pt x="83474" y="71185"/>
                        <a:pt x="83167" y="71321"/>
                      </a:cubicBezTo>
                      <a:cubicBezTo>
                        <a:pt x="82860" y="71458"/>
                        <a:pt x="82460" y="71560"/>
                        <a:pt x="81965" y="71628"/>
                      </a:cubicBezTo>
                      <a:cubicBezTo>
                        <a:pt x="81470" y="71697"/>
                        <a:pt x="80865" y="71731"/>
                        <a:pt x="80149" y="71731"/>
                      </a:cubicBezTo>
                      <a:cubicBezTo>
                        <a:pt x="79364" y="71731"/>
                        <a:pt x="78725" y="71697"/>
                        <a:pt x="78230" y="71628"/>
                      </a:cubicBezTo>
                      <a:cubicBezTo>
                        <a:pt x="77736" y="71560"/>
                        <a:pt x="77344" y="71458"/>
                        <a:pt x="77054" y="71321"/>
                      </a:cubicBezTo>
                      <a:cubicBezTo>
                        <a:pt x="76764" y="71185"/>
                        <a:pt x="76568" y="71023"/>
                        <a:pt x="76465" y="70835"/>
                      </a:cubicBezTo>
                      <a:cubicBezTo>
                        <a:pt x="76363" y="70648"/>
                        <a:pt x="76312" y="70418"/>
                        <a:pt x="76312" y="70145"/>
                      </a:cubicBezTo>
                      <a:lnTo>
                        <a:pt x="76312" y="64057"/>
                      </a:lnTo>
                      <a:cubicBezTo>
                        <a:pt x="73686" y="66956"/>
                        <a:pt x="71094" y="69070"/>
                        <a:pt x="68536" y="70401"/>
                      </a:cubicBezTo>
                      <a:cubicBezTo>
                        <a:pt x="65978" y="71731"/>
                        <a:pt x="63385" y="72396"/>
                        <a:pt x="60759" y="72396"/>
                      </a:cubicBezTo>
                      <a:cubicBezTo>
                        <a:pt x="57690" y="72396"/>
                        <a:pt x="55106" y="71884"/>
                        <a:pt x="53009" y="70861"/>
                      </a:cubicBezTo>
                      <a:cubicBezTo>
                        <a:pt x="50911" y="69838"/>
                        <a:pt x="49214" y="68448"/>
                        <a:pt x="47918" y="66692"/>
                      </a:cubicBezTo>
                      <a:cubicBezTo>
                        <a:pt x="46622" y="64935"/>
                        <a:pt x="45693" y="62889"/>
                        <a:pt x="45130" y="60552"/>
                      </a:cubicBezTo>
                      <a:cubicBezTo>
                        <a:pt x="44567" y="58216"/>
                        <a:pt x="44286" y="55377"/>
                        <a:pt x="44286" y="52034"/>
                      </a:cubicBezTo>
                      <a:lnTo>
                        <a:pt x="44286" y="24102"/>
                      </a:lnTo>
                      <a:cubicBezTo>
                        <a:pt x="44286" y="23829"/>
                        <a:pt x="44346" y="23598"/>
                        <a:pt x="44465" y="23411"/>
                      </a:cubicBezTo>
                      <a:cubicBezTo>
                        <a:pt x="44584" y="23223"/>
                        <a:pt x="44815" y="23053"/>
                        <a:pt x="45156" y="22899"/>
                      </a:cubicBezTo>
                      <a:cubicBezTo>
                        <a:pt x="45497" y="22746"/>
                        <a:pt x="45940" y="22643"/>
                        <a:pt x="46486" y="22592"/>
                      </a:cubicBezTo>
                      <a:cubicBezTo>
                        <a:pt x="47031" y="22541"/>
                        <a:pt x="47714" y="22516"/>
                        <a:pt x="48532" y="22516"/>
                      </a:cubicBezTo>
                      <a:cubicBezTo>
                        <a:pt x="49351" y="22516"/>
                        <a:pt x="50033" y="22541"/>
                        <a:pt x="50579" y="22592"/>
                      </a:cubicBezTo>
                      <a:cubicBezTo>
                        <a:pt x="51124" y="22643"/>
                        <a:pt x="51559" y="22746"/>
                        <a:pt x="51883" y="22899"/>
                      </a:cubicBezTo>
                      <a:cubicBezTo>
                        <a:pt x="52207" y="23053"/>
                        <a:pt x="52437" y="23223"/>
                        <a:pt x="52574" y="23411"/>
                      </a:cubicBezTo>
                      <a:cubicBezTo>
                        <a:pt x="52710" y="23598"/>
                        <a:pt x="52778" y="23829"/>
                        <a:pt x="52778" y="24102"/>
                      </a:cubicBezTo>
                      <a:lnTo>
                        <a:pt x="52778" y="50909"/>
                      </a:lnTo>
                      <a:cubicBezTo>
                        <a:pt x="52778" y="53603"/>
                        <a:pt x="52975" y="55761"/>
                        <a:pt x="53367" y="57381"/>
                      </a:cubicBezTo>
                      <a:cubicBezTo>
                        <a:pt x="53759" y="59001"/>
                        <a:pt x="54356" y="60382"/>
                        <a:pt x="55157" y="61524"/>
                      </a:cubicBezTo>
                      <a:cubicBezTo>
                        <a:pt x="55959" y="62667"/>
                        <a:pt x="56973" y="63554"/>
                        <a:pt x="58201" y="64185"/>
                      </a:cubicBezTo>
                      <a:cubicBezTo>
                        <a:pt x="59429" y="64816"/>
                        <a:pt x="60862" y="65131"/>
                        <a:pt x="62499" y="65131"/>
                      </a:cubicBezTo>
                      <a:cubicBezTo>
                        <a:pt x="64613" y="65131"/>
                        <a:pt x="66719" y="64381"/>
                        <a:pt x="68817" y="62880"/>
                      </a:cubicBezTo>
                      <a:cubicBezTo>
                        <a:pt x="70914" y="61380"/>
                        <a:pt x="73140" y="59180"/>
                        <a:pt x="75493" y="56281"/>
                      </a:cubicBezTo>
                      <a:lnTo>
                        <a:pt x="75493" y="24102"/>
                      </a:lnTo>
                      <a:cubicBezTo>
                        <a:pt x="75493" y="23829"/>
                        <a:pt x="75553" y="23598"/>
                        <a:pt x="75672" y="23411"/>
                      </a:cubicBezTo>
                      <a:cubicBezTo>
                        <a:pt x="75792" y="23223"/>
                        <a:pt x="76022" y="23053"/>
                        <a:pt x="76363" y="22899"/>
                      </a:cubicBezTo>
                      <a:cubicBezTo>
                        <a:pt x="76704" y="22746"/>
                        <a:pt x="77139" y="22643"/>
                        <a:pt x="77668" y="22592"/>
                      </a:cubicBezTo>
                      <a:cubicBezTo>
                        <a:pt x="78196" y="22541"/>
                        <a:pt x="78887" y="22516"/>
                        <a:pt x="79739" y="22516"/>
                      </a:cubicBezTo>
                      <a:cubicBezTo>
                        <a:pt x="80558" y="22516"/>
                        <a:pt x="81240" y="22541"/>
                        <a:pt x="81786" y="22592"/>
                      </a:cubicBezTo>
                      <a:cubicBezTo>
                        <a:pt x="82332" y="22643"/>
                        <a:pt x="82758" y="22746"/>
                        <a:pt x="83065" y="22899"/>
                      </a:cubicBezTo>
                      <a:cubicBezTo>
                        <a:pt x="83372" y="23053"/>
                        <a:pt x="83602" y="23223"/>
                        <a:pt x="83756" y="23411"/>
                      </a:cubicBezTo>
                      <a:cubicBezTo>
                        <a:pt x="83909" y="23598"/>
                        <a:pt x="83986" y="23829"/>
                        <a:pt x="83986" y="24102"/>
                      </a:cubicBezTo>
                      <a:close/>
                      <a:moveTo>
                        <a:pt x="141472" y="46509"/>
                      </a:moveTo>
                      <a:cubicBezTo>
                        <a:pt x="141472" y="50500"/>
                        <a:pt x="141037" y="54089"/>
                        <a:pt x="140168" y="57278"/>
                      </a:cubicBezTo>
                      <a:cubicBezTo>
                        <a:pt x="139298" y="60467"/>
                        <a:pt x="138019" y="63187"/>
                        <a:pt x="136330" y="65438"/>
                      </a:cubicBezTo>
                      <a:cubicBezTo>
                        <a:pt x="134642" y="67689"/>
                        <a:pt x="132571" y="69412"/>
                        <a:pt x="130115" y="70605"/>
                      </a:cubicBezTo>
                      <a:cubicBezTo>
                        <a:pt x="127659" y="71799"/>
                        <a:pt x="124845" y="72396"/>
                        <a:pt x="121673" y="72396"/>
                      </a:cubicBezTo>
                      <a:cubicBezTo>
                        <a:pt x="120207" y="72396"/>
                        <a:pt x="118851" y="72251"/>
                        <a:pt x="117606" y="71961"/>
                      </a:cubicBezTo>
                      <a:cubicBezTo>
                        <a:pt x="116361" y="71671"/>
                        <a:pt x="115142" y="71202"/>
                        <a:pt x="113948" y="70554"/>
                      </a:cubicBezTo>
                      <a:cubicBezTo>
                        <a:pt x="112755" y="69906"/>
                        <a:pt x="111560" y="69087"/>
                        <a:pt x="110367" y="68098"/>
                      </a:cubicBezTo>
                      <a:cubicBezTo>
                        <a:pt x="109173" y="67109"/>
                        <a:pt x="107911" y="65916"/>
                        <a:pt x="106582" y="64517"/>
                      </a:cubicBezTo>
                      <a:lnTo>
                        <a:pt x="106582" y="70145"/>
                      </a:lnTo>
                      <a:cubicBezTo>
                        <a:pt x="106582" y="70418"/>
                        <a:pt x="106513" y="70656"/>
                        <a:pt x="106377" y="70861"/>
                      </a:cubicBezTo>
                      <a:cubicBezTo>
                        <a:pt x="106240" y="71066"/>
                        <a:pt x="106019" y="71228"/>
                        <a:pt x="105711" y="71347"/>
                      </a:cubicBezTo>
                      <a:cubicBezTo>
                        <a:pt x="105404" y="71466"/>
                        <a:pt x="105021" y="71560"/>
                        <a:pt x="104560" y="71628"/>
                      </a:cubicBezTo>
                      <a:cubicBezTo>
                        <a:pt x="104100" y="71697"/>
                        <a:pt x="103512" y="71731"/>
                        <a:pt x="102796" y="71731"/>
                      </a:cubicBezTo>
                      <a:cubicBezTo>
                        <a:pt x="102114" y="71731"/>
                        <a:pt x="101533" y="71697"/>
                        <a:pt x="101056" y="71628"/>
                      </a:cubicBezTo>
                      <a:cubicBezTo>
                        <a:pt x="100578" y="71560"/>
                        <a:pt x="100187" y="71466"/>
                        <a:pt x="99879" y="71347"/>
                      </a:cubicBezTo>
                      <a:cubicBezTo>
                        <a:pt x="99572" y="71228"/>
                        <a:pt x="99367" y="71066"/>
                        <a:pt x="99266" y="70861"/>
                      </a:cubicBezTo>
                      <a:cubicBezTo>
                        <a:pt x="99163" y="70656"/>
                        <a:pt x="99112" y="70418"/>
                        <a:pt x="99112" y="70145"/>
                      </a:cubicBezTo>
                      <a:lnTo>
                        <a:pt x="99112" y="1796"/>
                      </a:lnTo>
                      <a:cubicBezTo>
                        <a:pt x="99112" y="1523"/>
                        <a:pt x="99171" y="1284"/>
                        <a:pt x="99291" y="1080"/>
                      </a:cubicBezTo>
                      <a:cubicBezTo>
                        <a:pt x="99410" y="875"/>
                        <a:pt x="99632" y="705"/>
                        <a:pt x="99956" y="568"/>
                      </a:cubicBezTo>
                      <a:cubicBezTo>
                        <a:pt x="100280" y="432"/>
                        <a:pt x="100715" y="329"/>
                        <a:pt x="101261" y="261"/>
                      </a:cubicBezTo>
                      <a:cubicBezTo>
                        <a:pt x="101807" y="193"/>
                        <a:pt x="102489" y="159"/>
                        <a:pt x="103307" y="159"/>
                      </a:cubicBezTo>
                      <a:cubicBezTo>
                        <a:pt x="104159" y="159"/>
                        <a:pt x="104859" y="193"/>
                        <a:pt x="105404" y="261"/>
                      </a:cubicBezTo>
                      <a:cubicBezTo>
                        <a:pt x="105950" y="329"/>
                        <a:pt x="106377" y="432"/>
                        <a:pt x="106684" y="568"/>
                      </a:cubicBezTo>
                      <a:cubicBezTo>
                        <a:pt x="106990" y="705"/>
                        <a:pt x="107212" y="875"/>
                        <a:pt x="107348" y="1080"/>
                      </a:cubicBezTo>
                      <a:cubicBezTo>
                        <a:pt x="107485" y="1284"/>
                        <a:pt x="107553" y="1523"/>
                        <a:pt x="107553" y="1796"/>
                      </a:cubicBezTo>
                      <a:lnTo>
                        <a:pt x="107553" y="29371"/>
                      </a:lnTo>
                      <a:cubicBezTo>
                        <a:pt x="108917" y="27973"/>
                        <a:pt x="110239" y="26796"/>
                        <a:pt x="111519" y="25841"/>
                      </a:cubicBezTo>
                      <a:cubicBezTo>
                        <a:pt x="112797" y="24886"/>
                        <a:pt x="114050" y="24110"/>
                        <a:pt x="115278" y="23513"/>
                      </a:cubicBezTo>
                      <a:cubicBezTo>
                        <a:pt x="116506" y="22916"/>
                        <a:pt x="117735" y="22481"/>
                        <a:pt x="118962" y="22209"/>
                      </a:cubicBezTo>
                      <a:cubicBezTo>
                        <a:pt x="120190" y="21936"/>
                        <a:pt x="121485" y="21799"/>
                        <a:pt x="122850" y="21799"/>
                      </a:cubicBezTo>
                      <a:cubicBezTo>
                        <a:pt x="126193" y="21799"/>
                        <a:pt x="129049" y="22464"/>
                        <a:pt x="131419" y="23795"/>
                      </a:cubicBezTo>
                      <a:cubicBezTo>
                        <a:pt x="133790" y="25125"/>
                        <a:pt x="135717" y="26907"/>
                        <a:pt x="137201" y="29141"/>
                      </a:cubicBezTo>
                      <a:cubicBezTo>
                        <a:pt x="138684" y="31375"/>
                        <a:pt x="139767" y="33992"/>
                        <a:pt x="140449" y="36994"/>
                      </a:cubicBezTo>
                      <a:cubicBezTo>
                        <a:pt x="141131" y="39995"/>
                        <a:pt x="141472" y="43167"/>
                        <a:pt x="141472" y="46509"/>
                      </a:cubicBezTo>
                      <a:close/>
                      <a:moveTo>
                        <a:pt x="132724" y="47481"/>
                      </a:moveTo>
                      <a:cubicBezTo>
                        <a:pt x="132724" y="45128"/>
                        <a:pt x="132544" y="42843"/>
                        <a:pt x="132184" y="40626"/>
                      </a:cubicBezTo>
                      <a:cubicBezTo>
                        <a:pt x="131823" y="38409"/>
                        <a:pt x="131197" y="36448"/>
                        <a:pt x="130305" y="34743"/>
                      </a:cubicBezTo>
                      <a:cubicBezTo>
                        <a:pt x="129412" y="33037"/>
                        <a:pt x="128228" y="31665"/>
                        <a:pt x="126753" y="30624"/>
                      </a:cubicBezTo>
                      <a:cubicBezTo>
                        <a:pt x="125277" y="29584"/>
                        <a:pt x="123442" y="29064"/>
                        <a:pt x="121244" y="29064"/>
                      </a:cubicBezTo>
                      <a:cubicBezTo>
                        <a:pt x="120147" y="29064"/>
                        <a:pt x="119066" y="29217"/>
                        <a:pt x="118003" y="29524"/>
                      </a:cubicBezTo>
                      <a:cubicBezTo>
                        <a:pt x="116939" y="29831"/>
                        <a:pt x="115858" y="30343"/>
                        <a:pt x="114760" y="31059"/>
                      </a:cubicBezTo>
                      <a:cubicBezTo>
                        <a:pt x="113662" y="31775"/>
                        <a:pt x="112521" y="32696"/>
                        <a:pt x="111337" y="33822"/>
                      </a:cubicBezTo>
                      <a:cubicBezTo>
                        <a:pt x="110153" y="34947"/>
                        <a:pt x="108892" y="36363"/>
                        <a:pt x="107553" y="38068"/>
                      </a:cubicBezTo>
                      <a:lnTo>
                        <a:pt x="107553" y="56434"/>
                      </a:lnTo>
                      <a:cubicBezTo>
                        <a:pt x="109887" y="59265"/>
                        <a:pt x="112118" y="61422"/>
                        <a:pt x="114245" y="62906"/>
                      </a:cubicBezTo>
                      <a:cubicBezTo>
                        <a:pt x="116372" y="64389"/>
                        <a:pt x="118586" y="65131"/>
                        <a:pt x="120885" y="65131"/>
                      </a:cubicBezTo>
                      <a:cubicBezTo>
                        <a:pt x="123012" y="65131"/>
                        <a:pt x="124832" y="64620"/>
                        <a:pt x="126341" y="63596"/>
                      </a:cubicBezTo>
                      <a:cubicBezTo>
                        <a:pt x="127851" y="62573"/>
                        <a:pt x="129078" y="61218"/>
                        <a:pt x="130022" y="59529"/>
                      </a:cubicBezTo>
                      <a:cubicBezTo>
                        <a:pt x="130965" y="57841"/>
                        <a:pt x="131652" y="55948"/>
                        <a:pt x="132080" y="53851"/>
                      </a:cubicBezTo>
                      <a:cubicBezTo>
                        <a:pt x="132510" y="51753"/>
                        <a:pt x="132724" y="49630"/>
                        <a:pt x="132724" y="47481"/>
                      </a:cubicBezTo>
                      <a:close/>
                      <a:moveTo>
                        <a:pt x="163095" y="72191"/>
                      </a:moveTo>
                      <a:cubicBezTo>
                        <a:pt x="163095" y="75602"/>
                        <a:pt x="162840" y="78356"/>
                        <a:pt x="162329" y="80453"/>
                      </a:cubicBezTo>
                      <a:cubicBezTo>
                        <a:pt x="161816" y="82551"/>
                        <a:pt x="161015" y="84316"/>
                        <a:pt x="159924" y="85748"/>
                      </a:cubicBezTo>
                      <a:cubicBezTo>
                        <a:pt x="158832" y="87181"/>
                        <a:pt x="157434" y="88264"/>
                        <a:pt x="155729" y="88997"/>
                      </a:cubicBezTo>
                      <a:cubicBezTo>
                        <a:pt x="154024" y="89730"/>
                        <a:pt x="151960" y="90097"/>
                        <a:pt x="149539" y="90097"/>
                      </a:cubicBezTo>
                      <a:cubicBezTo>
                        <a:pt x="148447" y="90097"/>
                        <a:pt x="147517" y="90029"/>
                        <a:pt x="146751" y="89892"/>
                      </a:cubicBezTo>
                      <a:cubicBezTo>
                        <a:pt x="145983" y="89756"/>
                        <a:pt x="145394" y="89602"/>
                        <a:pt x="144986" y="89432"/>
                      </a:cubicBezTo>
                      <a:cubicBezTo>
                        <a:pt x="144576" y="89261"/>
                        <a:pt x="144294" y="89065"/>
                        <a:pt x="144141" y="88844"/>
                      </a:cubicBezTo>
                      <a:cubicBezTo>
                        <a:pt x="143987" y="88622"/>
                        <a:pt x="143877" y="88366"/>
                        <a:pt x="143808" y="88076"/>
                      </a:cubicBezTo>
                      <a:cubicBezTo>
                        <a:pt x="143741" y="87786"/>
                        <a:pt x="143698" y="87488"/>
                        <a:pt x="143681" y="87181"/>
                      </a:cubicBezTo>
                      <a:cubicBezTo>
                        <a:pt x="143663" y="86874"/>
                        <a:pt x="143655" y="86499"/>
                        <a:pt x="143655" y="86055"/>
                      </a:cubicBezTo>
                      <a:cubicBezTo>
                        <a:pt x="143655" y="85441"/>
                        <a:pt x="143681" y="84913"/>
                        <a:pt x="143732" y="84469"/>
                      </a:cubicBezTo>
                      <a:cubicBezTo>
                        <a:pt x="143783" y="84026"/>
                        <a:pt x="143868" y="83668"/>
                        <a:pt x="143987" y="83395"/>
                      </a:cubicBezTo>
                      <a:cubicBezTo>
                        <a:pt x="144107" y="83122"/>
                        <a:pt x="144244" y="82926"/>
                        <a:pt x="144397" y="82807"/>
                      </a:cubicBezTo>
                      <a:cubicBezTo>
                        <a:pt x="144550" y="82687"/>
                        <a:pt x="144746" y="82628"/>
                        <a:pt x="144986" y="82628"/>
                      </a:cubicBezTo>
                      <a:cubicBezTo>
                        <a:pt x="145189" y="82628"/>
                        <a:pt x="145590" y="82670"/>
                        <a:pt x="146188" y="82756"/>
                      </a:cubicBezTo>
                      <a:cubicBezTo>
                        <a:pt x="146784" y="82841"/>
                        <a:pt x="147475" y="82883"/>
                        <a:pt x="148259" y="82883"/>
                      </a:cubicBezTo>
                      <a:cubicBezTo>
                        <a:pt x="149385" y="82883"/>
                        <a:pt x="150348" y="82713"/>
                        <a:pt x="151150" y="82372"/>
                      </a:cubicBezTo>
                      <a:cubicBezTo>
                        <a:pt x="151951" y="82031"/>
                        <a:pt x="152608" y="81477"/>
                        <a:pt x="153120" y="80709"/>
                      </a:cubicBezTo>
                      <a:cubicBezTo>
                        <a:pt x="153631" y="79942"/>
                        <a:pt x="154007" y="78944"/>
                        <a:pt x="154245" y="77716"/>
                      </a:cubicBezTo>
                      <a:cubicBezTo>
                        <a:pt x="154484" y="76489"/>
                        <a:pt x="154603" y="74630"/>
                        <a:pt x="154603" y="72140"/>
                      </a:cubicBezTo>
                      <a:lnTo>
                        <a:pt x="154603" y="24102"/>
                      </a:lnTo>
                      <a:cubicBezTo>
                        <a:pt x="154603" y="23863"/>
                        <a:pt x="154672" y="23641"/>
                        <a:pt x="154808" y="23436"/>
                      </a:cubicBezTo>
                      <a:cubicBezTo>
                        <a:pt x="154944" y="23232"/>
                        <a:pt x="155174" y="23061"/>
                        <a:pt x="155498" y="22925"/>
                      </a:cubicBezTo>
                      <a:cubicBezTo>
                        <a:pt x="155822" y="22788"/>
                        <a:pt x="156257" y="22686"/>
                        <a:pt x="156803" y="22618"/>
                      </a:cubicBezTo>
                      <a:cubicBezTo>
                        <a:pt x="157349" y="22550"/>
                        <a:pt x="158031" y="22516"/>
                        <a:pt x="158849" y="22516"/>
                      </a:cubicBezTo>
                      <a:cubicBezTo>
                        <a:pt x="159668" y="22516"/>
                        <a:pt x="160350" y="22550"/>
                        <a:pt x="160896" y="22618"/>
                      </a:cubicBezTo>
                      <a:cubicBezTo>
                        <a:pt x="161442" y="22686"/>
                        <a:pt x="161876" y="22788"/>
                        <a:pt x="162200" y="22925"/>
                      </a:cubicBezTo>
                      <a:cubicBezTo>
                        <a:pt x="162524" y="23061"/>
                        <a:pt x="162754" y="23232"/>
                        <a:pt x="162891" y="23436"/>
                      </a:cubicBezTo>
                      <a:cubicBezTo>
                        <a:pt x="163028" y="23641"/>
                        <a:pt x="163095" y="23863"/>
                        <a:pt x="163095" y="24102"/>
                      </a:cubicBezTo>
                      <a:close/>
                      <a:moveTo>
                        <a:pt x="164068" y="8549"/>
                      </a:moveTo>
                      <a:cubicBezTo>
                        <a:pt x="164068" y="10527"/>
                        <a:pt x="163693" y="11874"/>
                        <a:pt x="162942" y="12591"/>
                      </a:cubicBezTo>
                      <a:cubicBezTo>
                        <a:pt x="162192" y="13307"/>
                        <a:pt x="160810" y="13665"/>
                        <a:pt x="158799" y="13665"/>
                      </a:cubicBezTo>
                      <a:cubicBezTo>
                        <a:pt x="156820" y="13665"/>
                        <a:pt x="155473" y="13315"/>
                        <a:pt x="154756" y="12616"/>
                      </a:cubicBezTo>
                      <a:cubicBezTo>
                        <a:pt x="154040" y="11917"/>
                        <a:pt x="153682" y="10595"/>
                        <a:pt x="153682" y="8651"/>
                      </a:cubicBezTo>
                      <a:cubicBezTo>
                        <a:pt x="153682" y="6673"/>
                        <a:pt x="154049" y="5326"/>
                        <a:pt x="154782" y="4610"/>
                      </a:cubicBezTo>
                      <a:cubicBezTo>
                        <a:pt x="155515" y="3894"/>
                        <a:pt x="156888" y="3535"/>
                        <a:pt x="158901" y="3535"/>
                      </a:cubicBezTo>
                      <a:cubicBezTo>
                        <a:pt x="160913" y="3535"/>
                        <a:pt x="162277" y="3885"/>
                        <a:pt x="162994" y="4584"/>
                      </a:cubicBezTo>
                      <a:cubicBezTo>
                        <a:pt x="163710" y="5283"/>
                        <a:pt x="164068" y="6605"/>
                        <a:pt x="164068" y="8549"/>
                      </a:cubicBezTo>
                      <a:close/>
                      <a:moveTo>
                        <a:pt x="217778" y="45128"/>
                      </a:moveTo>
                      <a:cubicBezTo>
                        <a:pt x="217778" y="46458"/>
                        <a:pt x="217443" y="47404"/>
                        <a:pt x="216775" y="47967"/>
                      </a:cubicBezTo>
                      <a:cubicBezTo>
                        <a:pt x="216108" y="48530"/>
                        <a:pt x="215345" y="48811"/>
                        <a:pt x="214489" y="48811"/>
                      </a:cubicBezTo>
                      <a:lnTo>
                        <a:pt x="184166" y="48811"/>
                      </a:lnTo>
                      <a:cubicBezTo>
                        <a:pt x="184166" y="51369"/>
                        <a:pt x="184423" y="53672"/>
                        <a:pt x="184936" y="55718"/>
                      </a:cubicBezTo>
                      <a:cubicBezTo>
                        <a:pt x="185451" y="57764"/>
                        <a:pt x="186308" y="59521"/>
                        <a:pt x="187507" y="60987"/>
                      </a:cubicBezTo>
                      <a:cubicBezTo>
                        <a:pt x="188706" y="62454"/>
                        <a:pt x="190266" y="63579"/>
                        <a:pt x="192186" y="64364"/>
                      </a:cubicBezTo>
                      <a:cubicBezTo>
                        <a:pt x="194105" y="65148"/>
                        <a:pt x="196452" y="65540"/>
                        <a:pt x="199229" y="65540"/>
                      </a:cubicBezTo>
                      <a:cubicBezTo>
                        <a:pt x="201422" y="65540"/>
                        <a:pt x="203375" y="65361"/>
                        <a:pt x="205089" y="65003"/>
                      </a:cubicBezTo>
                      <a:cubicBezTo>
                        <a:pt x="206803" y="64645"/>
                        <a:pt x="208285" y="64244"/>
                        <a:pt x="209536" y="63801"/>
                      </a:cubicBezTo>
                      <a:cubicBezTo>
                        <a:pt x="210787" y="63358"/>
                        <a:pt x="211815" y="62957"/>
                        <a:pt x="212621" y="62599"/>
                      </a:cubicBezTo>
                      <a:cubicBezTo>
                        <a:pt x="213426" y="62241"/>
                        <a:pt x="214034" y="62062"/>
                        <a:pt x="214446" y="62062"/>
                      </a:cubicBezTo>
                      <a:cubicBezTo>
                        <a:pt x="214686" y="62062"/>
                        <a:pt x="214900" y="62121"/>
                        <a:pt x="215089" y="62241"/>
                      </a:cubicBezTo>
                      <a:cubicBezTo>
                        <a:pt x="215276" y="62360"/>
                        <a:pt x="215422" y="62539"/>
                        <a:pt x="215525" y="62778"/>
                      </a:cubicBezTo>
                      <a:cubicBezTo>
                        <a:pt x="215628" y="63017"/>
                        <a:pt x="215705" y="63349"/>
                        <a:pt x="215756" y="63775"/>
                      </a:cubicBezTo>
                      <a:cubicBezTo>
                        <a:pt x="215808" y="64202"/>
                        <a:pt x="215833" y="64722"/>
                        <a:pt x="215833" y="65336"/>
                      </a:cubicBezTo>
                      <a:cubicBezTo>
                        <a:pt x="215833" y="65779"/>
                        <a:pt x="215816" y="66163"/>
                        <a:pt x="215782" y="66487"/>
                      </a:cubicBezTo>
                      <a:cubicBezTo>
                        <a:pt x="215749" y="66811"/>
                        <a:pt x="215706" y="67101"/>
                        <a:pt x="215654" y="67357"/>
                      </a:cubicBezTo>
                      <a:cubicBezTo>
                        <a:pt x="215603" y="67612"/>
                        <a:pt x="215518" y="67843"/>
                        <a:pt x="215399" y="68047"/>
                      </a:cubicBezTo>
                      <a:cubicBezTo>
                        <a:pt x="215279" y="68252"/>
                        <a:pt x="215126" y="68448"/>
                        <a:pt x="214938" y="68636"/>
                      </a:cubicBezTo>
                      <a:cubicBezTo>
                        <a:pt x="214750" y="68823"/>
                        <a:pt x="214196" y="69130"/>
                        <a:pt x="213276" y="69556"/>
                      </a:cubicBezTo>
                      <a:cubicBezTo>
                        <a:pt x="212355" y="69983"/>
                        <a:pt x="211160" y="70401"/>
                        <a:pt x="209695" y="70810"/>
                      </a:cubicBezTo>
                      <a:cubicBezTo>
                        <a:pt x="208228" y="71219"/>
                        <a:pt x="206531" y="71586"/>
                        <a:pt x="204604" y="71910"/>
                      </a:cubicBezTo>
                      <a:cubicBezTo>
                        <a:pt x="202677" y="72234"/>
                        <a:pt x="200622" y="72396"/>
                        <a:pt x="198439" y="72396"/>
                      </a:cubicBezTo>
                      <a:cubicBezTo>
                        <a:pt x="194654" y="72396"/>
                        <a:pt x="191337" y="71867"/>
                        <a:pt x="188489" y="70810"/>
                      </a:cubicBezTo>
                      <a:cubicBezTo>
                        <a:pt x="185641" y="69753"/>
                        <a:pt x="183245" y="68184"/>
                        <a:pt x="181301" y="66103"/>
                      </a:cubicBezTo>
                      <a:cubicBezTo>
                        <a:pt x="179357" y="64023"/>
                        <a:pt x="177890" y="61414"/>
                        <a:pt x="176901" y="58276"/>
                      </a:cubicBezTo>
                      <a:cubicBezTo>
                        <a:pt x="175912" y="55138"/>
                        <a:pt x="175417" y="51489"/>
                        <a:pt x="175417" y="47328"/>
                      </a:cubicBezTo>
                      <a:cubicBezTo>
                        <a:pt x="175417" y="43371"/>
                        <a:pt x="175929" y="39816"/>
                        <a:pt x="176952" y="36661"/>
                      </a:cubicBezTo>
                      <a:cubicBezTo>
                        <a:pt x="177975" y="33506"/>
                        <a:pt x="179451" y="30829"/>
                        <a:pt x="181378" y="28629"/>
                      </a:cubicBezTo>
                      <a:cubicBezTo>
                        <a:pt x="183305" y="26429"/>
                        <a:pt x="185633" y="24741"/>
                        <a:pt x="188360" y="23564"/>
                      </a:cubicBezTo>
                      <a:cubicBezTo>
                        <a:pt x="191089" y="22388"/>
                        <a:pt x="194142" y="21799"/>
                        <a:pt x="197519" y="21799"/>
                      </a:cubicBezTo>
                      <a:cubicBezTo>
                        <a:pt x="201134" y="21799"/>
                        <a:pt x="204212" y="22379"/>
                        <a:pt x="206752" y="23539"/>
                      </a:cubicBezTo>
                      <a:cubicBezTo>
                        <a:pt x="209294" y="24698"/>
                        <a:pt x="211382" y="26259"/>
                        <a:pt x="213020" y="28220"/>
                      </a:cubicBezTo>
                      <a:cubicBezTo>
                        <a:pt x="214657" y="30181"/>
                        <a:pt x="215859" y="32483"/>
                        <a:pt x="216627" y="35126"/>
                      </a:cubicBezTo>
                      <a:cubicBezTo>
                        <a:pt x="217394" y="37770"/>
                        <a:pt x="217778" y="40592"/>
                        <a:pt x="217778" y="43593"/>
                      </a:cubicBezTo>
                      <a:close/>
                      <a:moveTo>
                        <a:pt x="209285" y="42621"/>
                      </a:moveTo>
                      <a:cubicBezTo>
                        <a:pt x="209388" y="38187"/>
                        <a:pt x="208401" y="34709"/>
                        <a:pt x="206325" y="32185"/>
                      </a:cubicBezTo>
                      <a:cubicBezTo>
                        <a:pt x="204249" y="29661"/>
                        <a:pt x="201170" y="28399"/>
                        <a:pt x="197086" y="28399"/>
                      </a:cubicBezTo>
                      <a:cubicBezTo>
                        <a:pt x="194993" y="28399"/>
                        <a:pt x="193156" y="28791"/>
                        <a:pt x="191578" y="29576"/>
                      </a:cubicBezTo>
                      <a:cubicBezTo>
                        <a:pt x="190000" y="30360"/>
                        <a:pt x="188679" y="31400"/>
                        <a:pt x="187615" y="32696"/>
                      </a:cubicBezTo>
                      <a:cubicBezTo>
                        <a:pt x="186551" y="33992"/>
                        <a:pt x="185727" y="35501"/>
                        <a:pt x="185144" y="37224"/>
                      </a:cubicBezTo>
                      <a:cubicBezTo>
                        <a:pt x="184560" y="38946"/>
                        <a:pt x="184234" y="40745"/>
                        <a:pt x="184166" y="42621"/>
                      </a:cubicBezTo>
                      <a:close/>
                      <a:moveTo>
                        <a:pt x="263181" y="63136"/>
                      </a:moveTo>
                      <a:cubicBezTo>
                        <a:pt x="263181" y="63716"/>
                        <a:pt x="263164" y="64219"/>
                        <a:pt x="263130" y="64645"/>
                      </a:cubicBezTo>
                      <a:cubicBezTo>
                        <a:pt x="263096" y="65071"/>
                        <a:pt x="263037" y="65430"/>
                        <a:pt x="262951" y="65720"/>
                      </a:cubicBezTo>
                      <a:cubicBezTo>
                        <a:pt x="262866" y="66009"/>
                        <a:pt x="262763" y="66265"/>
                        <a:pt x="262644" y="66487"/>
                      </a:cubicBezTo>
                      <a:cubicBezTo>
                        <a:pt x="262524" y="66709"/>
                        <a:pt x="262252" y="67033"/>
                        <a:pt x="261825" y="67459"/>
                      </a:cubicBezTo>
                      <a:cubicBezTo>
                        <a:pt x="261399" y="67885"/>
                        <a:pt x="260674" y="68414"/>
                        <a:pt x="259651" y="69045"/>
                      </a:cubicBezTo>
                      <a:cubicBezTo>
                        <a:pt x="258627" y="69676"/>
                        <a:pt x="257477" y="70239"/>
                        <a:pt x="256198" y="70733"/>
                      </a:cubicBezTo>
                      <a:cubicBezTo>
                        <a:pt x="254918" y="71228"/>
                        <a:pt x="253529" y="71628"/>
                        <a:pt x="252028" y="71935"/>
                      </a:cubicBezTo>
                      <a:cubicBezTo>
                        <a:pt x="250527" y="72242"/>
                        <a:pt x="248976" y="72396"/>
                        <a:pt x="247373" y="72396"/>
                      </a:cubicBezTo>
                      <a:cubicBezTo>
                        <a:pt x="244065" y="72396"/>
                        <a:pt x="241131" y="71850"/>
                        <a:pt x="238573" y="70759"/>
                      </a:cubicBezTo>
                      <a:cubicBezTo>
                        <a:pt x="236015" y="69667"/>
                        <a:pt x="233875" y="68073"/>
                        <a:pt x="232153" y="65975"/>
                      </a:cubicBezTo>
                      <a:cubicBezTo>
                        <a:pt x="230431" y="63878"/>
                        <a:pt x="229117" y="61303"/>
                        <a:pt x="228213" y="58250"/>
                      </a:cubicBezTo>
                      <a:cubicBezTo>
                        <a:pt x="227309" y="55198"/>
                        <a:pt x="226858" y="51676"/>
                        <a:pt x="226858" y="47686"/>
                      </a:cubicBezTo>
                      <a:cubicBezTo>
                        <a:pt x="226858" y="43150"/>
                        <a:pt x="227412" y="39253"/>
                        <a:pt x="228521" y="35996"/>
                      </a:cubicBezTo>
                      <a:cubicBezTo>
                        <a:pt x="229629" y="32739"/>
                        <a:pt x="231147" y="30070"/>
                        <a:pt x="233074" y="27990"/>
                      </a:cubicBezTo>
                      <a:cubicBezTo>
                        <a:pt x="235001" y="25909"/>
                        <a:pt x="237269" y="24366"/>
                        <a:pt x="239877" y="23360"/>
                      </a:cubicBezTo>
                      <a:cubicBezTo>
                        <a:pt x="242487" y="22354"/>
                        <a:pt x="245310" y="21850"/>
                        <a:pt x="248345" y="21850"/>
                      </a:cubicBezTo>
                      <a:cubicBezTo>
                        <a:pt x="249811" y="21850"/>
                        <a:pt x="251235" y="21987"/>
                        <a:pt x="252616" y="22260"/>
                      </a:cubicBezTo>
                      <a:cubicBezTo>
                        <a:pt x="253998" y="22533"/>
                        <a:pt x="255268" y="22891"/>
                        <a:pt x="256428" y="23334"/>
                      </a:cubicBezTo>
                      <a:cubicBezTo>
                        <a:pt x="257587" y="23777"/>
                        <a:pt x="258620" y="24289"/>
                        <a:pt x="259523" y="24869"/>
                      </a:cubicBezTo>
                      <a:cubicBezTo>
                        <a:pt x="260427" y="25449"/>
                        <a:pt x="261084" y="25943"/>
                        <a:pt x="261492" y="26353"/>
                      </a:cubicBezTo>
                      <a:cubicBezTo>
                        <a:pt x="261902" y="26762"/>
                        <a:pt x="262183" y="27086"/>
                        <a:pt x="262337" y="27325"/>
                      </a:cubicBezTo>
                      <a:cubicBezTo>
                        <a:pt x="262491" y="27563"/>
                        <a:pt x="262618" y="27845"/>
                        <a:pt x="262720" y="28169"/>
                      </a:cubicBezTo>
                      <a:cubicBezTo>
                        <a:pt x="262823" y="28493"/>
                        <a:pt x="262891" y="28859"/>
                        <a:pt x="262925" y="29269"/>
                      </a:cubicBezTo>
                      <a:cubicBezTo>
                        <a:pt x="262959" y="29678"/>
                        <a:pt x="262976" y="30189"/>
                        <a:pt x="262976" y="30803"/>
                      </a:cubicBezTo>
                      <a:cubicBezTo>
                        <a:pt x="262976" y="32133"/>
                        <a:pt x="262823" y="33063"/>
                        <a:pt x="262516" y="33592"/>
                      </a:cubicBezTo>
                      <a:cubicBezTo>
                        <a:pt x="262209" y="34120"/>
                        <a:pt x="261833" y="34385"/>
                        <a:pt x="261391" y="34385"/>
                      </a:cubicBezTo>
                      <a:cubicBezTo>
                        <a:pt x="260879" y="34385"/>
                        <a:pt x="260290" y="34103"/>
                        <a:pt x="259626" y="33540"/>
                      </a:cubicBezTo>
                      <a:cubicBezTo>
                        <a:pt x="258961" y="32978"/>
                        <a:pt x="258116" y="32355"/>
                        <a:pt x="257093" y="31673"/>
                      </a:cubicBezTo>
                      <a:cubicBezTo>
                        <a:pt x="256070" y="30991"/>
                        <a:pt x="254834" y="30369"/>
                        <a:pt x="253384" y="29806"/>
                      </a:cubicBezTo>
                      <a:cubicBezTo>
                        <a:pt x="251934" y="29243"/>
                        <a:pt x="250221" y="28962"/>
                        <a:pt x="248242" y="28962"/>
                      </a:cubicBezTo>
                      <a:cubicBezTo>
                        <a:pt x="244184" y="28962"/>
                        <a:pt x="241072" y="30522"/>
                        <a:pt x="238906" y="33643"/>
                      </a:cubicBezTo>
                      <a:cubicBezTo>
                        <a:pt x="236740" y="36763"/>
                        <a:pt x="235657" y="41291"/>
                        <a:pt x="235657" y="47225"/>
                      </a:cubicBezTo>
                      <a:cubicBezTo>
                        <a:pt x="235657" y="50193"/>
                        <a:pt x="235939" y="52793"/>
                        <a:pt x="236501" y="55027"/>
                      </a:cubicBezTo>
                      <a:cubicBezTo>
                        <a:pt x="237064" y="57261"/>
                        <a:pt x="237891" y="59129"/>
                        <a:pt x="238982" y="60629"/>
                      </a:cubicBezTo>
                      <a:cubicBezTo>
                        <a:pt x="240074" y="62130"/>
                        <a:pt x="241413" y="63247"/>
                        <a:pt x="242999" y="63980"/>
                      </a:cubicBezTo>
                      <a:cubicBezTo>
                        <a:pt x="244585" y="64713"/>
                        <a:pt x="246401" y="65080"/>
                        <a:pt x="248447" y="65080"/>
                      </a:cubicBezTo>
                      <a:cubicBezTo>
                        <a:pt x="250391" y="65080"/>
                        <a:pt x="252096" y="64773"/>
                        <a:pt x="253563" y="64159"/>
                      </a:cubicBezTo>
                      <a:cubicBezTo>
                        <a:pt x="255030" y="63545"/>
                        <a:pt x="256300" y="62872"/>
                        <a:pt x="257375" y="62138"/>
                      </a:cubicBezTo>
                      <a:cubicBezTo>
                        <a:pt x="258448" y="61405"/>
                        <a:pt x="259352" y="60740"/>
                        <a:pt x="260086" y="60143"/>
                      </a:cubicBezTo>
                      <a:cubicBezTo>
                        <a:pt x="260819" y="59546"/>
                        <a:pt x="261391" y="59248"/>
                        <a:pt x="261800" y="59248"/>
                      </a:cubicBezTo>
                      <a:cubicBezTo>
                        <a:pt x="262038" y="59248"/>
                        <a:pt x="262243" y="59316"/>
                        <a:pt x="262414" y="59452"/>
                      </a:cubicBezTo>
                      <a:cubicBezTo>
                        <a:pt x="262584" y="59589"/>
                        <a:pt x="262729" y="59819"/>
                        <a:pt x="262849" y="60143"/>
                      </a:cubicBezTo>
                      <a:cubicBezTo>
                        <a:pt x="262968" y="60467"/>
                        <a:pt x="263053" y="60876"/>
                        <a:pt x="263104" y="61371"/>
                      </a:cubicBezTo>
                      <a:cubicBezTo>
                        <a:pt x="263156" y="61866"/>
                        <a:pt x="263181" y="62454"/>
                        <a:pt x="263181" y="63136"/>
                      </a:cubicBezTo>
                      <a:close/>
                      <a:moveTo>
                        <a:pt x="297680" y="66768"/>
                      </a:moveTo>
                      <a:cubicBezTo>
                        <a:pt x="297680" y="67757"/>
                        <a:pt x="297611" y="68542"/>
                        <a:pt x="297475" y="69122"/>
                      </a:cubicBezTo>
                      <a:cubicBezTo>
                        <a:pt x="297339" y="69701"/>
                        <a:pt x="297134" y="70128"/>
                        <a:pt x="296861" y="70401"/>
                      </a:cubicBezTo>
                      <a:cubicBezTo>
                        <a:pt x="296588" y="70673"/>
                        <a:pt x="296179" y="70929"/>
                        <a:pt x="295633" y="71168"/>
                      </a:cubicBezTo>
                      <a:cubicBezTo>
                        <a:pt x="295087" y="71407"/>
                        <a:pt x="294465" y="71603"/>
                        <a:pt x="293766" y="71756"/>
                      </a:cubicBezTo>
                      <a:cubicBezTo>
                        <a:pt x="293067" y="71910"/>
                        <a:pt x="292325" y="72038"/>
                        <a:pt x="291541" y="72140"/>
                      </a:cubicBezTo>
                      <a:cubicBezTo>
                        <a:pt x="290756" y="72242"/>
                        <a:pt x="289971" y="72293"/>
                        <a:pt x="289187" y="72293"/>
                      </a:cubicBezTo>
                      <a:cubicBezTo>
                        <a:pt x="286799" y="72293"/>
                        <a:pt x="284754" y="71978"/>
                        <a:pt x="283049" y="71347"/>
                      </a:cubicBezTo>
                      <a:cubicBezTo>
                        <a:pt x="281343" y="70716"/>
                        <a:pt x="279944" y="69761"/>
                        <a:pt x="278853" y="68482"/>
                      </a:cubicBezTo>
                      <a:cubicBezTo>
                        <a:pt x="277761" y="67203"/>
                        <a:pt x="276969" y="65583"/>
                        <a:pt x="276474" y="63622"/>
                      </a:cubicBezTo>
                      <a:cubicBezTo>
                        <a:pt x="275979" y="61661"/>
                        <a:pt x="275732" y="59350"/>
                        <a:pt x="275732" y="56690"/>
                      </a:cubicBezTo>
                      <a:lnTo>
                        <a:pt x="275732" y="29780"/>
                      </a:lnTo>
                      <a:lnTo>
                        <a:pt x="269286" y="29780"/>
                      </a:lnTo>
                      <a:cubicBezTo>
                        <a:pt x="268774" y="29780"/>
                        <a:pt x="268365" y="29507"/>
                        <a:pt x="268058" y="28962"/>
                      </a:cubicBezTo>
                      <a:cubicBezTo>
                        <a:pt x="267751" y="28416"/>
                        <a:pt x="267598" y="27529"/>
                        <a:pt x="267598" y="26301"/>
                      </a:cubicBezTo>
                      <a:cubicBezTo>
                        <a:pt x="267598" y="25653"/>
                        <a:pt x="267641" y="25108"/>
                        <a:pt x="267726" y="24664"/>
                      </a:cubicBezTo>
                      <a:cubicBezTo>
                        <a:pt x="267811" y="24221"/>
                        <a:pt x="267922" y="23854"/>
                        <a:pt x="268058" y="23564"/>
                      </a:cubicBezTo>
                      <a:cubicBezTo>
                        <a:pt x="268194" y="23274"/>
                        <a:pt x="268373" y="23070"/>
                        <a:pt x="268595" y="22950"/>
                      </a:cubicBezTo>
                      <a:cubicBezTo>
                        <a:pt x="268817" y="22831"/>
                        <a:pt x="269065" y="22771"/>
                        <a:pt x="269337" y="22771"/>
                      </a:cubicBezTo>
                      <a:lnTo>
                        <a:pt x="275732" y="22771"/>
                      </a:lnTo>
                      <a:lnTo>
                        <a:pt x="275732" y="11823"/>
                      </a:lnTo>
                      <a:cubicBezTo>
                        <a:pt x="275732" y="11585"/>
                        <a:pt x="275791" y="11363"/>
                        <a:pt x="275911" y="11158"/>
                      </a:cubicBezTo>
                      <a:cubicBezTo>
                        <a:pt x="276031" y="10954"/>
                        <a:pt x="276252" y="10775"/>
                        <a:pt x="276576" y="10621"/>
                      </a:cubicBezTo>
                      <a:cubicBezTo>
                        <a:pt x="276900" y="10468"/>
                        <a:pt x="277335" y="10357"/>
                        <a:pt x="277881" y="10288"/>
                      </a:cubicBezTo>
                      <a:cubicBezTo>
                        <a:pt x="278427" y="10220"/>
                        <a:pt x="279109" y="10186"/>
                        <a:pt x="279927" y="10186"/>
                      </a:cubicBezTo>
                      <a:cubicBezTo>
                        <a:pt x="280780" y="10186"/>
                        <a:pt x="281479" y="10220"/>
                        <a:pt x="282025" y="10288"/>
                      </a:cubicBezTo>
                      <a:cubicBezTo>
                        <a:pt x="282570" y="10357"/>
                        <a:pt x="282997" y="10468"/>
                        <a:pt x="283304" y="10621"/>
                      </a:cubicBezTo>
                      <a:cubicBezTo>
                        <a:pt x="283611" y="10775"/>
                        <a:pt x="283832" y="10954"/>
                        <a:pt x="283969" y="11158"/>
                      </a:cubicBezTo>
                      <a:cubicBezTo>
                        <a:pt x="284106" y="11363"/>
                        <a:pt x="284173" y="11585"/>
                        <a:pt x="284173" y="11823"/>
                      </a:cubicBezTo>
                      <a:lnTo>
                        <a:pt x="284173" y="22771"/>
                      </a:lnTo>
                      <a:lnTo>
                        <a:pt x="295991" y="22771"/>
                      </a:lnTo>
                      <a:cubicBezTo>
                        <a:pt x="296264" y="22771"/>
                        <a:pt x="296503" y="22831"/>
                        <a:pt x="296707" y="22950"/>
                      </a:cubicBezTo>
                      <a:cubicBezTo>
                        <a:pt x="296912" y="23070"/>
                        <a:pt x="297091" y="23274"/>
                        <a:pt x="297245" y="23564"/>
                      </a:cubicBezTo>
                      <a:cubicBezTo>
                        <a:pt x="297398" y="23854"/>
                        <a:pt x="297509" y="24221"/>
                        <a:pt x="297577" y="24664"/>
                      </a:cubicBezTo>
                      <a:cubicBezTo>
                        <a:pt x="297646" y="25108"/>
                        <a:pt x="297680" y="25653"/>
                        <a:pt x="297680" y="26301"/>
                      </a:cubicBezTo>
                      <a:cubicBezTo>
                        <a:pt x="297680" y="27529"/>
                        <a:pt x="297527" y="28416"/>
                        <a:pt x="297219" y="28962"/>
                      </a:cubicBezTo>
                      <a:cubicBezTo>
                        <a:pt x="296912" y="29507"/>
                        <a:pt x="296503" y="29780"/>
                        <a:pt x="295991" y="29780"/>
                      </a:cubicBezTo>
                      <a:lnTo>
                        <a:pt x="284173" y="29780"/>
                      </a:lnTo>
                      <a:lnTo>
                        <a:pt x="284173" y="55462"/>
                      </a:lnTo>
                      <a:cubicBezTo>
                        <a:pt x="284173" y="58634"/>
                        <a:pt x="284642" y="61030"/>
                        <a:pt x="285580" y="62650"/>
                      </a:cubicBezTo>
                      <a:cubicBezTo>
                        <a:pt x="286518" y="64270"/>
                        <a:pt x="288198" y="65080"/>
                        <a:pt x="290620" y="65080"/>
                      </a:cubicBezTo>
                      <a:cubicBezTo>
                        <a:pt x="291404" y="65080"/>
                        <a:pt x="292103" y="65003"/>
                        <a:pt x="292717" y="64850"/>
                      </a:cubicBezTo>
                      <a:cubicBezTo>
                        <a:pt x="293331" y="64696"/>
                        <a:pt x="293877" y="64534"/>
                        <a:pt x="294355" y="64364"/>
                      </a:cubicBezTo>
                      <a:cubicBezTo>
                        <a:pt x="294832" y="64193"/>
                        <a:pt x="295241" y="64031"/>
                        <a:pt x="295582" y="63878"/>
                      </a:cubicBezTo>
                      <a:cubicBezTo>
                        <a:pt x="295923" y="63724"/>
                        <a:pt x="296230" y="63648"/>
                        <a:pt x="296503" y="63648"/>
                      </a:cubicBezTo>
                      <a:cubicBezTo>
                        <a:pt x="296674" y="63648"/>
                        <a:pt x="296836" y="63690"/>
                        <a:pt x="296989" y="63775"/>
                      </a:cubicBezTo>
                      <a:cubicBezTo>
                        <a:pt x="297143" y="63861"/>
                        <a:pt x="297262" y="64023"/>
                        <a:pt x="297347" y="64261"/>
                      </a:cubicBezTo>
                      <a:cubicBezTo>
                        <a:pt x="297432" y="64500"/>
                        <a:pt x="297509" y="64824"/>
                        <a:pt x="297577" y="65234"/>
                      </a:cubicBezTo>
                      <a:cubicBezTo>
                        <a:pt x="297646" y="65643"/>
                        <a:pt x="297680" y="66154"/>
                        <a:pt x="297680" y="66768"/>
                      </a:cubicBezTo>
                      <a:close/>
                      <a:moveTo>
                        <a:pt x="400575" y="70145"/>
                      </a:moveTo>
                      <a:cubicBezTo>
                        <a:pt x="400575" y="70418"/>
                        <a:pt x="400506" y="70648"/>
                        <a:pt x="400370" y="70835"/>
                      </a:cubicBezTo>
                      <a:cubicBezTo>
                        <a:pt x="400233" y="71023"/>
                        <a:pt x="400012" y="71185"/>
                        <a:pt x="399704" y="71321"/>
                      </a:cubicBezTo>
                      <a:cubicBezTo>
                        <a:pt x="399397" y="71458"/>
                        <a:pt x="398972" y="71560"/>
                        <a:pt x="398426" y="71628"/>
                      </a:cubicBezTo>
                      <a:cubicBezTo>
                        <a:pt x="397880" y="71697"/>
                        <a:pt x="397198" y="71731"/>
                        <a:pt x="396379" y="71731"/>
                      </a:cubicBezTo>
                      <a:cubicBezTo>
                        <a:pt x="395526" y="71731"/>
                        <a:pt x="394827" y="71697"/>
                        <a:pt x="394281" y="71628"/>
                      </a:cubicBezTo>
                      <a:cubicBezTo>
                        <a:pt x="393736" y="71560"/>
                        <a:pt x="393301" y="71458"/>
                        <a:pt x="392977" y="71321"/>
                      </a:cubicBezTo>
                      <a:cubicBezTo>
                        <a:pt x="392653" y="71185"/>
                        <a:pt x="392423" y="71023"/>
                        <a:pt x="392286" y="70835"/>
                      </a:cubicBezTo>
                      <a:cubicBezTo>
                        <a:pt x="392150" y="70648"/>
                        <a:pt x="392082" y="70418"/>
                        <a:pt x="392082" y="70145"/>
                      </a:cubicBezTo>
                      <a:lnTo>
                        <a:pt x="392082" y="42161"/>
                      </a:lnTo>
                      <a:cubicBezTo>
                        <a:pt x="392082" y="40217"/>
                        <a:pt x="391911" y="38443"/>
                        <a:pt x="391570" y="36840"/>
                      </a:cubicBezTo>
                      <a:cubicBezTo>
                        <a:pt x="391229" y="35237"/>
                        <a:pt x="390683" y="33856"/>
                        <a:pt x="389933" y="32696"/>
                      </a:cubicBezTo>
                      <a:cubicBezTo>
                        <a:pt x="389183" y="31537"/>
                        <a:pt x="388227" y="30650"/>
                        <a:pt x="387068" y="30036"/>
                      </a:cubicBezTo>
                      <a:cubicBezTo>
                        <a:pt x="385908" y="29422"/>
                        <a:pt x="384544" y="29115"/>
                        <a:pt x="382975" y="29115"/>
                      </a:cubicBezTo>
                      <a:cubicBezTo>
                        <a:pt x="381031" y="29115"/>
                        <a:pt x="379079" y="29865"/>
                        <a:pt x="377117" y="31366"/>
                      </a:cubicBezTo>
                      <a:cubicBezTo>
                        <a:pt x="375156" y="32867"/>
                        <a:pt x="372999" y="35067"/>
                        <a:pt x="370646" y="37966"/>
                      </a:cubicBezTo>
                      <a:lnTo>
                        <a:pt x="370646" y="70145"/>
                      </a:lnTo>
                      <a:cubicBezTo>
                        <a:pt x="370646" y="70418"/>
                        <a:pt x="370578" y="70648"/>
                        <a:pt x="370441" y="70835"/>
                      </a:cubicBezTo>
                      <a:cubicBezTo>
                        <a:pt x="370305" y="71023"/>
                        <a:pt x="370075" y="71185"/>
                        <a:pt x="369751" y="71321"/>
                      </a:cubicBezTo>
                      <a:cubicBezTo>
                        <a:pt x="369427" y="71458"/>
                        <a:pt x="368992" y="71560"/>
                        <a:pt x="368446" y="71628"/>
                      </a:cubicBezTo>
                      <a:cubicBezTo>
                        <a:pt x="367900" y="71697"/>
                        <a:pt x="367218" y="71731"/>
                        <a:pt x="366400" y="71731"/>
                      </a:cubicBezTo>
                      <a:cubicBezTo>
                        <a:pt x="365615" y="71731"/>
                        <a:pt x="364942" y="71697"/>
                        <a:pt x="364379" y="71628"/>
                      </a:cubicBezTo>
                      <a:cubicBezTo>
                        <a:pt x="363816" y="71560"/>
                        <a:pt x="363373" y="71458"/>
                        <a:pt x="363049" y="71321"/>
                      </a:cubicBezTo>
                      <a:cubicBezTo>
                        <a:pt x="362724" y="71185"/>
                        <a:pt x="362503" y="71023"/>
                        <a:pt x="362383" y="70835"/>
                      </a:cubicBezTo>
                      <a:cubicBezTo>
                        <a:pt x="362264" y="70648"/>
                        <a:pt x="362204" y="70418"/>
                        <a:pt x="362204" y="70145"/>
                      </a:cubicBezTo>
                      <a:lnTo>
                        <a:pt x="362204" y="42161"/>
                      </a:lnTo>
                      <a:cubicBezTo>
                        <a:pt x="362204" y="40217"/>
                        <a:pt x="362017" y="38443"/>
                        <a:pt x="361642" y="36840"/>
                      </a:cubicBezTo>
                      <a:cubicBezTo>
                        <a:pt x="361267" y="35237"/>
                        <a:pt x="360704" y="33856"/>
                        <a:pt x="359953" y="32696"/>
                      </a:cubicBezTo>
                      <a:cubicBezTo>
                        <a:pt x="359203" y="31537"/>
                        <a:pt x="358257" y="30650"/>
                        <a:pt x="357114" y="30036"/>
                      </a:cubicBezTo>
                      <a:cubicBezTo>
                        <a:pt x="355972" y="29422"/>
                        <a:pt x="354616" y="29115"/>
                        <a:pt x="353047" y="29115"/>
                      </a:cubicBezTo>
                      <a:cubicBezTo>
                        <a:pt x="351103" y="29115"/>
                        <a:pt x="349142" y="29865"/>
                        <a:pt x="347163" y="31366"/>
                      </a:cubicBezTo>
                      <a:cubicBezTo>
                        <a:pt x="345185" y="32867"/>
                        <a:pt x="343037" y="35067"/>
                        <a:pt x="340718" y="37966"/>
                      </a:cubicBezTo>
                      <a:lnTo>
                        <a:pt x="340718" y="70145"/>
                      </a:lnTo>
                      <a:cubicBezTo>
                        <a:pt x="340718" y="70418"/>
                        <a:pt x="340649" y="70648"/>
                        <a:pt x="340513" y="70835"/>
                      </a:cubicBezTo>
                      <a:cubicBezTo>
                        <a:pt x="340377" y="71023"/>
                        <a:pt x="340155" y="71185"/>
                        <a:pt x="339848" y="71321"/>
                      </a:cubicBezTo>
                      <a:cubicBezTo>
                        <a:pt x="339540" y="71458"/>
                        <a:pt x="339115" y="71560"/>
                        <a:pt x="338569" y="71628"/>
                      </a:cubicBezTo>
                      <a:cubicBezTo>
                        <a:pt x="338023" y="71697"/>
                        <a:pt x="337324" y="71731"/>
                        <a:pt x="336471" y="71731"/>
                      </a:cubicBezTo>
                      <a:cubicBezTo>
                        <a:pt x="335652" y="71731"/>
                        <a:pt x="334970" y="71697"/>
                        <a:pt x="334424" y="71628"/>
                      </a:cubicBezTo>
                      <a:cubicBezTo>
                        <a:pt x="333879" y="71560"/>
                        <a:pt x="333444" y="71458"/>
                        <a:pt x="333120" y="71321"/>
                      </a:cubicBezTo>
                      <a:cubicBezTo>
                        <a:pt x="332796" y="71185"/>
                        <a:pt x="332575" y="71023"/>
                        <a:pt x="332455" y="70835"/>
                      </a:cubicBezTo>
                      <a:cubicBezTo>
                        <a:pt x="332336" y="70648"/>
                        <a:pt x="332276" y="70418"/>
                        <a:pt x="332276" y="70145"/>
                      </a:cubicBezTo>
                      <a:lnTo>
                        <a:pt x="332276" y="24102"/>
                      </a:lnTo>
                      <a:cubicBezTo>
                        <a:pt x="332276" y="23829"/>
                        <a:pt x="332327" y="23598"/>
                        <a:pt x="332430" y="23411"/>
                      </a:cubicBezTo>
                      <a:cubicBezTo>
                        <a:pt x="332532" y="23223"/>
                        <a:pt x="332737" y="23053"/>
                        <a:pt x="333043" y="22899"/>
                      </a:cubicBezTo>
                      <a:cubicBezTo>
                        <a:pt x="333350" y="22746"/>
                        <a:pt x="333742" y="22643"/>
                        <a:pt x="334220" y="22592"/>
                      </a:cubicBezTo>
                      <a:cubicBezTo>
                        <a:pt x="334698" y="22541"/>
                        <a:pt x="335328" y="22516"/>
                        <a:pt x="336113" y="22516"/>
                      </a:cubicBezTo>
                      <a:cubicBezTo>
                        <a:pt x="336864" y="22516"/>
                        <a:pt x="337486" y="22541"/>
                        <a:pt x="337980" y="22592"/>
                      </a:cubicBezTo>
                      <a:cubicBezTo>
                        <a:pt x="338474" y="22643"/>
                        <a:pt x="338858" y="22746"/>
                        <a:pt x="339132" y="22899"/>
                      </a:cubicBezTo>
                      <a:cubicBezTo>
                        <a:pt x="339404" y="23053"/>
                        <a:pt x="339600" y="23223"/>
                        <a:pt x="339719" y="23411"/>
                      </a:cubicBezTo>
                      <a:cubicBezTo>
                        <a:pt x="339839" y="23598"/>
                        <a:pt x="339898" y="23829"/>
                        <a:pt x="339898" y="24102"/>
                      </a:cubicBezTo>
                      <a:lnTo>
                        <a:pt x="339898" y="30189"/>
                      </a:lnTo>
                      <a:cubicBezTo>
                        <a:pt x="342491" y="27290"/>
                        <a:pt x="345007" y="25167"/>
                        <a:pt x="347445" y="23820"/>
                      </a:cubicBezTo>
                      <a:cubicBezTo>
                        <a:pt x="349884" y="22473"/>
                        <a:pt x="352348" y="21799"/>
                        <a:pt x="354838" y="21799"/>
                      </a:cubicBezTo>
                      <a:cubicBezTo>
                        <a:pt x="356747" y="21799"/>
                        <a:pt x="358461" y="22021"/>
                        <a:pt x="359979" y="22464"/>
                      </a:cubicBezTo>
                      <a:cubicBezTo>
                        <a:pt x="361496" y="22908"/>
                        <a:pt x="362836" y="23530"/>
                        <a:pt x="363995" y="24332"/>
                      </a:cubicBezTo>
                      <a:cubicBezTo>
                        <a:pt x="365155" y="25133"/>
                        <a:pt x="366144" y="26088"/>
                        <a:pt x="366962" y="27197"/>
                      </a:cubicBezTo>
                      <a:cubicBezTo>
                        <a:pt x="367781" y="28305"/>
                        <a:pt x="368463" y="29541"/>
                        <a:pt x="369009" y="30906"/>
                      </a:cubicBezTo>
                      <a:cubicBezTo>
                        <a:pt x="370543" y="29234"/>
                        <a:pt x="372002" y="27819"/>
                        <a:pt x="373383" y="26659"/>
                      </a:cubicBezTo>
                      <a:cubicBezTo>
                        <a:pt x="374764" y="25500"/>
                        <a:pt x="376094" y="24562"/>
                        <a:pt x="377374" y="23846"/>
                      </a:cubicBezTo>
                      <a:cubicBezTo>
                        <a:pt x="378652" y="23129"/>
                        <a:pt x="379897" y="22609"/>
                        <a:pt x="381108" y="22285"/>
                      </a:cubicBezTo>
                      <a:cubicBezTo>
                        <a:pt x="382319" y="21961"/>
                        <a:pt x="383538" y="21799"/>
                        <a:pt x="384766" y="21799"/>
                      </a:cubicBezTo>
                      <a:cubicBezTo>
                        <a:pt x="387733" y="21799"/>
                        <a:pt x="390223" y="22319"/>
                        <a:pt x="392236" y="23360"/>
                      </a:cubicBezTo>
                      <a:cubicBezTo>
                        <a:pt x="394247" y="24400"/>
                        <a:pt x="395876" y="25790"/>
                        <a:pt x="397121" y="27529"/>
                      </a:cubicBezTo>
                      <a:cubicBezTo>
                        <a:pt x="398366" y="29269"/>
                        <a:pt x="399253" y="31306"/>
                        <a:pt x="399781" y="33643"/>
                      </a:cubicBezTo>
                      <a:cubicBezTo>
                        <a:pt x="400310" y="35979"/>
                        <a:pt x="400575" y="38443"/>
                        <a:pt x="400575" y="41035"/>
                      </a:cubicBezTo>
                      <a:close/>
                      <a:moveTo>
                        <a:pt x="449314" y="70196"/>
                      </a:moveTo>
                      <a:cubicBezTo>
                        <a:pt x="449314" y="70605"/>
                        <a:pt x="449178" y="70912"/>
                        <a:pt x="448904" y="71117"/>
                      </a:cubicBezTo>
                      <a:cubicBezTo>
                        <a:pt x="448632" y="71321"/>
                        <a:pt x="448257" y="71475"/>
                        <a:pt x="447779" y="71577"/>
                      </a:cubicBezTo>
                      <a:cubicBezTo>
                        <a:pt x="447301" y="71680"/>
                        <a:pt x="446602" y="71731"/>
                        <a:pt x="445681" y="71731"/>
                      </a:cubicBezTo>
                      <a:cubicBezTo>
                        <a:pt x="444794" y="71731"/>
                        <a:pt x="444087" y="71680"/>
                        <a:pt x="443558" y="71577"/>
                      </a:cubicBezTo>
                      <a:cubicBezTo>
                        <a:pt x="443029" y="71475"/>
                        <a:pt x="442646" y="71321"/>
                        <a:pt x="442407" y="71117"/>
                      </a:cubicBezTo>
                      <a:cubicBezTo>
                        <a:pt x="442168" y="70912"/>
                        <a:pt x="442049" y="70605"/>
                        <a:pt x="442049" y="70196"/>
                      </a:cubicBezTo>
                      <a:lnTo>
                        <a:pt x="442049" y="65592"/>
                      </a:lnTo>
                      <a:cubicBezTo>
                        <a:pt x="440037" y="67740"/>
                        <a:pt x="437795" y="69412"/>
                        <a:pt x="435322" y="70605"/>
                      </a:cubicBezTo>
                      <a:cubicBezTo>
                        <a:pt x="432849" y="71799"/>
                        <a:pt x="430232" y="72396"/>
                        <a:pt x="427468" y="72396"/>
                      </a:cubicBezTo>
                      <a:cubicBezTo>
                        <a:pt x="425047" y="72396"/>
                        <a:pt x="422856" y="72080"/>
                        <a:pt x="420894" y="71449"/>
                      </a:cubicBezTo>
                      <a:cubicBezTo>
                        <a:pt x="418933" y="70818"/>
                        <a:pt x="417262" y="69906"/>
                        <a:pt x="415881" y="68712"/>
                      </a:cubicBezTo>
                      <a:cubicBezTo>
                        <a:pt x="414499" y="67519"/>
                        <a:pt x="413426" y="66052"/>
                        <a:pt x="412658" y="64313"/>
                      </a:cubicBezTo>
                      <a:cubicBezTo>
                        <a:pt x="411890" y="62573"/>
                        <a:pt x="411506" y="60595"/>
                        <a:pt x="411506" y="58378"/>
                      </a:cubicBezTo>
                      <a:cubicBezTo>
                        <a:pt x="411506" y="55786"/>
                        <a:pt x="412035" y="53535"/>
                        <a:pt x="413092" y="51625"/>
                      </a:cubicBezTo>
                      <a:cubicBezTo>
                        <a:pt x="414150" y="49715"/>
                        <a:pt x="415668" y="48129"/>
                        <a:pt x="417646" y="46867"/>
                      </a:cubicBezTo>
                      <a:cubicBezTo>
                        <a:pt x="419625" y="45605"/>
                        <a:pt x="422046" y="44659"/>
                        <a:pt x="424911" y="44028"/>
                      </a:cubicBezTo>
                      <a:cubicBezTo>
                        <a:pt x="427775" y="43397"/>
                        <a:pt x="430998" y="43082"/>
                        <a:pt x="434580" y="43082"/>
                      </a:cubicBezTo>
                      <a:lnTo>
                        <a:pt x="440924" y="43082"/>
                      </a:lnTo>
                      <a:lnTo>
                        <a:pt x="440924" y="39500"/>
                      </a:lnTo>
                      <a:cubicBezTo>
                        <a:pt x="440924" y="37727"/>
                        <a:pt x="440736" y="36158"/>
                        <a:pt x="440361" y="34794"/>
                      </a:cubicBezTo>
                      <a:cubicBezTo>
                        <a:pt x="439985" y="33430"/>
                        <a:pt x="439380" y="32296"/>
                        <a:pt x="438545" y="31392"/>
                      </a:cubicBezTo>
                      <a:cubicBezTo>
                        <a:pt x="437709" y="30488"/>
                        <a:pt x="436626" y="29806"/>
                        <a:pt x="435296" y="29345"/>
                      </a:cubicBezTo>
                      <a:cubicBezTo>
                        <a:pt x="433966" y="28885"/>
                        <a:pt x="432329" y="28655"/>
                        <a:pt x="430385" y="28655"/>
                      </a:cubicBezTo>
                      <a:cubicBezTo>
                        <a:pt x="428304" y="28655"/>
                        <a:pt x="426437" y="28902"/>
                        <a:pt x="424782" y="29396"/>
                      </a:cubicBezTo>
                      <a:cubicBezTo>
                        <a:pt x="423129" y="29891"/>
                        <a:pt x="421679" y="30437"/>
                        <a:pt x="420434" y="31034"/>
                      </a:cubicBezTo>
                      <a:cubicBezTo>
                        <a:pt x="419189" y="31630"/>
                        <a:pt x="418149" y="32176"/>
                        <a:pt x="417314" y="32671"/>
                      </a:cubicBezTo>
                      <a:cubicBezTo>
                        <a:pt x="416478" y="33165"/>
                        <a:pt x="415856" y="33412"/>
                        <a:pt x="415446" y="33412"/>
                      </a:cubicBezTo>
                      <a:cubicBezTo>
                        <a:pt x="415174" y="33412"/>
                        <a:pt x="414935" y="33344"/>
                        <a:pt x="414730" y="33208"/>
                      </a:cubicBezTo>
                      <a:cubicBezTo>
                        <a:pt x="414525" y="33071"/>
                        <a:pt x="414346" y="32867"/>
                        <a:pt x="414193" y="32594"/>
                      </a:cubicBezTo>
                      <a:cubicBezTo>
                        <a:pt x="414039" y="32321"/>
                        <a:pt x="413929" y="31971"/>
                        <a:pt x="413860" y="31545"/>
                      </a:cubicBezTo>
                      <a:cubicBezTo>
                        <a:pt x="413792" y="31119"/>
                        <a:pt x="413758" y="30650"/>
                        <a:pt x="413758" y="30138"/>
                      </a:cubicBezTo>
                      <a:cubicBezTo>
                        <a:pt x="413758" y="29286"/>
                        <a:pt x="413817" y="28612"/>
                        <a:pt x="413937" y="28117"/>
                      </a:cubicBezTo>
                      <a:cubicBezTo>
                        <a:pt x="414056" y="27623"/>
                        <a:pt x="414346" y="27154"/>
                        <a:pt x="414807" y="26711"/>
                      </a:cubicBezTo>
                      <a:cubicBezTo>
                        <a:pt x="415267" y="26267"/>
                        <a:pt x="416060" y="25747"/>
                        <a:pt x="417185" y="25150"/>
                      </a:cubicBezTo>
                      <a:cubicBezTo>
                        <a:pt x="418311" y="24553"/>
                        <a:pt x="419608" y="24008"/>
                        <a:pt x="421073" y="23513"/>
                      </a:cubicBezTo>
                      <a:cubicBezTo>
                        <a:pt x="422540" y="23019"/>
                        <a:pt x="424143" y="22609"/>
                        <a:pt x="425883" y="22285"/>
                      </a:cubicBezTo>
                      <a:cubicBezTo>
                        <a:pt x="427622" y="21961"/>
                        <a:pt x="429378" y="21799"/>
                        <a:pt x="431152" y="21799"/>
                      </a:cubicBezTo>
                      <a:cubicBezTo>
                        <a:pt x="434461" y="21799"/>
                        <a:pt x="437274" y="22175"/>
                        <a:pt x="439594" y="22925"/>
                      </a:cubicBezTo>
                      <a:cubicBezTo>
                        <a:pt x="441913" y="23675"/>
                        <a:pt x="443789" y="24775"/>
                        <a:pt x="445221" y="26225"/>
                      </a:cubicBezTo>
                      <a:cubicBezTo>
                        <a:pt x="446654" y="27674"/>
                        <a:pt x="447694" y="29473"/>
                        <a:pt x="448342" y="31622"/>
                      </a:cubicBezTo>
                      <a:cubicBezTo>
                        <a:pt x="448990" y="33771"/>
                        <a:pt x="449314" y="36277"/>
                        <a:pt x="449314" y="39142"/>
                      </a:cubicBezTo>
                      <a:close/>
                      <a:moveTo>
                        <a:pt x="440924" y="49169"/>
                      </a:moveTo>
                      <a:lnTo>
                        <a:pt x="433710" y="49169"/>
                      </a:lnTo>
                      <a:cubicBezTo>
                        <a:pt x="431391" y="49169"/>
                        <a:pt x="429378" y="49366"/>
                        <a:pt x="427673" y="49758"/>
                      </a:cubicBezTo>
                      <a:cubicBezTo>
                        <a:pt x="425968" y="50150"/>
                        <a:pt x="424553" y="50730"/>
                        <a:pt x="423427" y="51497"/>
                      </a:cubicBezTo>
                      <a:cubicBezTo>
                        <a:pt x="422301" y="52265"/>
                        <a:pt x="421474" y="53186"/>
                        <a:pt x="420946" y="54260"/>
                      </a:cubicBezTo>
                      <a:cubicBezTo>
                        <a:pt x="420417" y="55334"/>
                        <a:pt x="420153" y="56571"/>
                        <a:pt x="420153" y="57969"/>
                      </a:cubicBezTo>
                      <a:cubicBezTo>
                        <a:pt x="420153" y="60356"/>
                        <a:pt x="420911" y="62258"/>
                        <a:pt x="422430" y="63673"/>
                      </a:cubicBezTo>
                      <a:cubicBezTo>
                        <a:pt x="423947" y="65089"/>
                        <a:pt x="426070" y="65796"/>
                        <a:pt x="428799" y="65796"/>
                      </a:cubicBezTo>
                      <a:cubicBezTo>
                        <a:pt x="431016" y="65796"/>
                        <a:pt x="433071" y="65234"/>
                        <a:pt x="434964" y="64108"/>
                      </a:cubicBezTo>
                      <a:cubicBezTo>
                        <a:pt x="436856" y="62983"/>
                        <a:pt x="438843" y="61260"/>
                        <a:pt x="440924" y="58941"/>
                      </a:cubicBezTo>
                      <a:close/>
                      <a:moveTo>
                        <a:pt x="487227" y="66768"/>
                      </a:moveTo>
                      <a:cubicBezTo>
                        <a:pt x="487227" y="67757"/>
                        <a:pt x="487159" y="68542"/>
                        <a:pt x="487023" y="69122"/>
                      </a:cubicBezTo>
                      <a:cubicBezTo>
                        <a:pt x="486886" y="69701"/>
                        <a:pt x="486682" y="70128"/>
                        <a:pt x="486408" y="70401"/>
                      </a:cubicBezTo>
                      <a:cubicBezTo>
                        <a:pt x="486136" y="70673"/>
                        <a:pt x="485726" y="70929"/>
                        <a:pt x="485180" y="71168"/>
                      </a:cubicBezTo>
                      <a:cubicBezTo>
                        <a:pt x="484635" y="71407"/>
                        <a:pt x="484013" y="71603"/>
                        <a:pt x="483314" y="71756"/>
                      </a:cubicBezTo>
                      <a:cubicBezTo>
                        <a:pt x="482614" y="71910"/>
                        <a:pt x="481872" y="72038"/>
                        <a:pt x="481089" y="72140"/>
                      </a:cubicBezTo>
                      <a:cubicBezTo>
                        <a:pt x="480304" y="72242"/>
                        <a:pt x="479519" y="72293"/>
                        <a:pt x="478735" y="72293"/>
                      </a:cubicBezTo>
                      <a:cubicBezTo>
                        <a:pt x="476347" y="72293"/>
                        <a:pt x="474301" y="71978"/>
                        <a:pt x="472595" y="71347"/>
                      </a:cubicBezTo>
                      <a:cubicBezTo>
                        <a:pt x="470890" y="70716"/>
                        <a:pt x="469492" y="69761"/>
                        <a:pt x="468400" y="68482"/>
                      </a:cubicBezTo>
                      <a:cubicBezTo>
                        <a:pt x="467309" y="67203"/>
                        <a:pt x="466516" y="65583"/>
                        <a:pt x="466022" y="63622"/>
                      </a:cubicBezTo>
                      <a:cubicBezTo>
                        <a:pt x="465527" y="61661"/>
                        <a:pt x="465280" y="59350"/>
                        <a:pt x="465280" y="56690"/>
                      </a:cubicBezTo>
                      <a:lnTo>
                        <a:pt x="465280" y="29780"/>
                      </a:lnTo>
                      <a:lnTo>
                        <a:pt x="458833" y="29780"/>
                      </a:lnTo>
                      <a:cubicBezTo>
                        <a:pt x="458322" y="29780"/>
                        <a:pt x="457912" y="29507"/>
                        <a:pt x="457606" y="28962"/>
                      </a:cubicBezTo>
                      <a:cubicBezTo>
                        <a:pt x="457299" y="28416"/>
                        <a:pt x="457146" y="27529"/>
                        <a:pt x="457146" y="26301"/>
                      </a:cubicBezTo>
                      <a:cubicBezTo>
                        <a:pt x="457146" y="25653"/>
                        <a:pt x="457188" y="25108"/>
                        <a:pt x="457273" y="24664"/>
                      </a:cubicBezTo>
                      <a:cubicBezTo>
                        <a:pt x="457359" y="24221"/>
                        <a:pt x="457469" y="23854"/>
                        <a:pt x="457606" y="23564"/>
                      </a:cubicBezTo>
                      <a:cubicBezTo>
                        <a:pt x="457742" y="23274"/>
                        <a:pt x="457921" y="23070"/>
                        <a:pt x="458143" y="22950"/>
                      </a:cubicBezTo>
                      <a:cubicBezTo>
                        <a:pt x="458365" y="22831"/>
                        <a:pt x="458612" y="22771"/>
                        <a:pt x="458885" y="22771"/>
                      </a:cubicBezTo>
                      <a:lnTo>
                        <a:pt x="465280" y="22771"/>
                      </a:lnTo>
                      <a:lnTo>
                        <a:pt x="465280" y="11823"/>
                      </a:lnTo>
                      <a:cubicBezTo>
                        <a:pt x="465280" y="11585"/>
                        <a:pt x="465339" y="11363"/>
                        <a:pt x="465459" y="11158"/>
                      </a:cubicBezTo>
                      <a:cubicBezTo>
                        <a:pt x="465578" y="10954"/>
                        <a:pt x="465800" y="10775"/>
                        <a:pt x="466124" y="10621"/>
                      </a:cubicBezTo>
                      <a:cubicBezTo>
                        <a:pt x="466448" y="10468"/>
                        <a:pt x="466883" y="10357"/>
                        <a:pt x="467429" y="10288"/>
                      </a:cubicBezTo>
                      <a:cubicBezTo>
                        <a:pt x="467975" y="10220"/>
                        <a:pt x="468656" y="10186"/>
                        <a:pt x="469475" y="10186"/>
                      </a:cubicBezTo>
                      <a:cubicBezTo>
                        <a:pt x="470327" y="10186"/>
                        <a:pt x="471026" y="10220"/>
                        <a:pt x="471572" y="10288"/>
                      </a:cubicBezTo>
                      <a:cubicBezTo>
                        <a:pt x="472118" y="10357"/>
                        <a:pt x="472545" y="10468"/>
                        <a:pt x="472851" y="10621"/>
                      </a:cubicBezTo>
                      <a:cubicBezTo>
                        <a:pt x="473158" y="10775"/>
                        <a:pt x="473380" y="10954"/>
                        <a:pt x="473516" y="11158"/>
                      </a:cubicBezTo>
                      <a:cubicBezTo>
                        <a:pt x="473653" y="11363"/>
                        <a:pt x="473721" y="11585"/>
                        <a:pt x="473721" y="11823"/>
                      </a:cubicBezTo>
                      <a:lnTo>
                        <a:pt x="473721" y="22771"/>
                      </a:lnTo>
                      <a:lnTo>
                        <a:pt x="485539" y="22771"/>
                      </a:lnTo>
                      <a:cubicBezTo>
                        <a:pt x="485812" y="22771"/>
                        <a:pt x="486050" y="22831"/>
                        <a:pt x="486255" y="22950"/>
                      </a:cubicBezTo>
                      <a:cubicBezTo>
                        <a:pt x="486460" y="23070"/>
                        <a:pt x="486639" y="23274"/>
                        <a:pt x="486792" y="23564"/>
                      </a:cubicBezTo>
                      <a:cubicBezTo>
                        <a:pt x="486945" y="23854"/>
                        <a:pt x="487057" y="24221"/>
                        <a:pt x="487124" y="24664"/>
                      </a:cubicBezTo>
                      <a:cubicBezTo>
                        <a:pt x="487193" y="25108"/>
                        <a:pt x="487227" y="25653"/>
                        <a:pt x="487227" y="26301"/>
                      </a:cubicBezTo>
                      <a:cubicBezTo>
                        <a:pt x="487227" y="27529"/>
                        <a:pt x="487074" y="28416"/>
                        <a:pt x="486766" y="28962"/>
                      </a:cubicBezTo>
                      <a:cubicBezTo>
                        <a:pt x="486460" y="29507"/>
                        <a:pt x="486050" y="29780"/>
                        <a:pt x="485539" y="29780"/>
                      </a:cubicBezTo>
                      <a:lnTo>
                        <a:pt x="473721" y="29780"/>
                      </a:lnTo>
                      <a:lnTo>
                        <a:pt x="473721" y="55462"/>
                      </a:lnTo>
                      <a:cubicBezTo>
                        <a:pt x="473721" y="58634"/>
                        <a:pt x="474190" y="61030"/>
                        <a:pt x="475128" y="62650"/>
                      </a:cubicBezTo>
                      <a:cubicBezTo>
                        <a:pt x="476066" y="64270"/>
                        <a:pt x="477745" y="65080"/>
                        <a:pt x="480167" y="65080"/>
                      </a:cubicBezTo>
                      <a:cubicBezTo>
                        <a:pt x="480951" y="65080"/>
                        <a:pt x="481650" y="65003"/>
                        <a:pt x="482265" y="64850"/>
                      </a:cubicBezTo>
                      <a:cubicBezTo>
                        <a:pt x="482878" y="64696"/>
                        <a:pt x="483424" y="64534"/>
                        <a:pt x="483902" y="64364"/>
                      </a:cubicBezTo>
                      <a:cubicBezTo>
                        <a:pt x="484379" y="64193"/>
                        <a:pt x="484789" y="64031"/>
                        <a:pt x="485130" y="63878"/>
                      </a:cubicBezTo>
                      <a:cubicBezTo>
                        <a:pt x="485471" y="63724"/>
                        <a:pt x="485778" y="63648"/>
                        <a:pt x="486050" y="63648"/>
                      </a:cubicBezTo>
                      <a:cubicBezTo>
                        <a:pt x="486222" y="63648"/>
                        <a:pt x="486383" y="63690"/>
                        <a:pt x="486537" y="63775"/>
                      </a:cubicBezTo>
                      <a:cubicBezTo>
                        <a:pt x="486690" y="63861"/>
                        <a:pt x="486809" y="64023"/>
                        <a:pt x="486895" y="64261"/>
                      </a:cubicBezTo>
                      <a:cubicBezTo>
                        <a:pt x="486980" y="64500"/>
                        <a:pt x="487057" y="64824"/>
                        <a:pt x="487124" y="65234"/>
                      </a:cubicBezTo>
                      <a:cubicBezTo>
                        <a:pt x="487193" y="65643"/>
                        <a:pt x="487227" y="66154"/>
                        <a:pt x="487227" y="66768"/>
                      </a:cubicBezTo>
                      <a:close/>
                      <a:moveTo>
                        <a:pt x="520485" y="66768"/>
                      </a:moveTo>
                      <a:cubicBezTo>
                        <a:pt x="520485" y="67757"/>
                        <a:pt x="520417" y="68542"/>
                        <a:pt x="520281" y="69122"/>
                      </a:cubicBezTo>
                      <a:cubicBezTo>
                        <a:pt x="520144" y="69701"/>
                        <a:pt x="519940" y="70128"/>
                        <a:pt x="519667" y="70401"/>
                      </a:cubicBezTo>
                      <a:cubicBezTo>
                        <a:pt x="519394" y="70673"/>
                        <a:pt x="518985" y="70929"/>
                        <a:pt x="518439" y="71168"/>
                      </a:cubicBezTo>
                      <a:cubicBezTo>
                        <a:pt x="517893" y="71407"/>
                        <a:pt x="517271" y="71603"/>
                        <a:pt x="516572" y="71756"/>
                      </a:cubicBezTo>
                      <a:cubicBezTo>
                        <a:pt x="515872" y="71910"/>
                        <a:pt x="515131" y="72038"/>
                        <a:pt x="514346" y="72140"/>
                      </a:cubicBezTo>
                      <a:cubicBezTo>
                        <a:pt x="513562" y="72242"/>
                        <a:pt x="512777" y="72293"/>
                        <a:pt x="511992" y="72293"/>
                      </a:cubicBezTo>
                      <a:cubicBezTo>
                        <a:pt x="509605" y="72293"/>
                        <a:pt x="507559" y="71978"/>
                        <a:pt x="505854" y="71347"/>
                      </a:cubicBezTo>
                      <a:cubicBezTo>
                        <a:pt x="504149" y="70716"/>
                        <a:pt x="502750" y="69761"/>
                        <a:pt x="501659" y="68482"/>
                      </a:cubicBezTo>
                      <a:cubicBezTo>
                        <a:pt x="500567" y="67203"/>
                        <a:pt x="499774" y="65583"/>
                        <a:pt x="499279" y="63622"/>
                      </a:cubicBezTo>
                      <a:cubicBezTo>
                        <a:pt x="498785" y="61661"/>
                        <a:pt x="498537" y="59350"/>
                        <a:pt x="498537" y="56690"/>
                      </a:cubicBezTo>
                      <a:lnTo>
                        <a:pt x="498537" y="29780"/>
                      </a:lnTo>
                      <a:lnTo>
                        <a:pt x="492092" y="29780"/>
                      </a:lnTo>
                      <a:cubicBezTo>
                        <a:pt x="491580" y="29780"/>
                        <a:pt x="491171" y="29507"/>
                        <a:pt x="490864" y="28962"/>
                      </a:cubicBezTo>
                      <a:cubicBezTo>
                        <a:pt x="490557" y="28416"/>
                        <a:pt x="490403" y="27529"/>
                        <a:pt x="490403" y="26301"/>
                      </a:cubicBezTo>
                      <a:cubicBezTo>
                        <a:pt x="490403" y="25653"/>
                        <a:pt x="490446" y="25108"/>
                        <a:pt x="490532" y="24664"/>
                      </a:cubicBezTo>
                      <a:cubicBezTo>
                        <a:pt x="490616" y="24221"/>
                        <a:pt x="490728" y="23854"/>
                        <a:pt x="490864" y="23564"/>
                      </a:cubicBezTo>
                      <a:cubicBezTo>
                        <a:pt x="491000" y="23274"/>
                        <a:pt x="491179" y="23070"/>
                        <a:pt x="491401" y="22950"/>
                      </a:cubicBezTo>
                      <a:cubicBezTo>
                        <a:pt x="491623" y="22831"/>
                        <a:pt x="491870" y="22771"/>
                        <a:pt x="492143" y="22771"/>
                      </a:cubicBezTo>
                      <a:lnTo>
                        <a:pt x="498537" y="22771"/>
                      </a:lnTo>
                      <a:lnTo>
                        <a:pt x="498537" y="11823"/>
                      </a:lnTo>
                      <a:cubicBezTo>
                        <a:pt x="498537" y="11585"/>
                        <a:pt x="498597" y="11363"/>
                        <a:pt x="498716" y="11158"/>
                      </a:cubicBezTo>
                      <a:cubicBezTo>
                        <a:pt x="498836" y="10954"/>
                        <a:pt x="499058" y="10775"/>
                        <a:pt x="499382" y="10621"/>
                      </a:cubicBezTo>
                      <a:cubicBezTo>
                        <a:pt x="499706" y="10468"/>
                        <a:pt x="500140" y="10357"/>
                        <a:pt x="500686" y="10288"/>
                      </a:cubicBezTo>
                      <a:cubicBezTo>
                        <a:pt x="501232" y="10220"/>
                        <a:pt x="501914" y="10186"/>
                        <a:pt x="502733" y="10186"/>
                      </a:cubicBezTo>
                      <a:cubicBezTo>
                        <a:pt x="503586" y="10186"/>
                        <a:pt x="504285" y="10220"/>
                        <a:pt x="504831" y="10288"/>
                      </a:cubicBezTo>
                      <a:cubicBezTo>
                        <a:pt x="505376" y="10357"/>
                        <a:pt x="505802" y="10468"/>
                        <a:pt x="506110" y="10621"/>
                      </a:cubicBezTo>
                      <a:cubicBezTo>
                        <a:pt x="506416" y="10775"/>
                        <a:pt x="506638" y="10954"/>
                        <a:pt x="506775" y="11158"/>
                      </a:cubicBezTo>
                      <a:cubicBezTo>
                        <a:pt x="506911" y="11363"/>
                        <a:pt x="506979" y="11585"/>
                        <a:pt x="506979" y="11823"/>
                      </a:cubicBezTo>
                      <a:lnTo>
                        <a:pt x="506979" y="22771"/>
                      </a:lnTo>
                      <a:lnTo>
                        <a:pt x="518797" y="22771"/>
                      </a:lnTo>
                      <a:cubicBezTo>
                        <a:pt x="519069" y="22771"/>
                        <a:pt x="519309" y="22831"/>
                        <a:pt x="519513" y="22950"/>
                      </a:cubicBezTo>
                      <a:cubicBezTo>
                        <a:pt x="519718" y="23070"/>
                        <a:pt x="519897" y="23274"/>
                        <a:pt x="520051" y="23564"/>
                      </a:cubicBezTo>
                      <a:cubicBezTo>
                        <a:pt x="520204" y="23854"/>
                        <a:pt x="520314" y="24221"/>
                        <a:pt x="520383" y="24664"/>
                      </a:cubicBezTo>
                      <a:cubicBezTo>
                        <a:pt x="520452" y="25108"/>
                        <a:pt x="520485" y="25653"/>
                        <a:pt x="520485" y="26301"/>
                      </a:cubicBezTo>
                      <a:cubicBezTo>
                        <a:pt x="520485" y="27529"/>
                        <a:pt x="520332" y="28416"/>
                        <a:pt x="520025" y="28962"/>
                      </a:cubicBezTo>
                      <a:cubicBezTo>
                        <a:pt x="519718" y="29507"/>
                        <a:pt x="519309" y="29780"/>
                        <a:pt x="518797" y="29780"/>
                      </a:cubicBezTo>
                      <a:lnTo>
                        <a:pt x="506979" y="29780"/>
                      </a:lnTo>
                      <a:lnTo>
                        <a:pt x="506979" y="55462"/>
                      </a:lnTo>
                      <a:cubicBezTo>
                        <a:pt x="506979" y="58634"/>
                        <a:pt x="507448" y="61030"/>
                        <a:pt x="508386" y="62650"/>
                      </a:cubicBezTo>
                      <a:cubicBezTo>
                        <a:pt x="509324" y="64270"/>
                        <a:pt x="511004" y="65080"/>
                        <a:pt x="513425" y="65080"/>
                      </a:cubicBezTo>
                      <a:cubicBezTo>
                        <a:pt x="514210" y="65080"/>
                        <a:pt x="514909" y="65003"/>
                        <a:pt x="515523" y="64850"/>
                      </a:cubicBezTo>
                      <a:cubicBezTo>
                        <a:pt x="516137" y="64696"/>
                        <a:pt x="516683" y="64534"/>
                        <a:pt x="517160" y="64364"/>
                      </a:cubicBezTo>
                      <a:cubicBezTo>
                        <a:pt x="517638" y="64193"/>
                        <a:pt x="518046" y="64031"/>
                        <a:pt x="518387" y="63878"/>
                      </a:cubicBezTo>
                      <a:cubicBezTo>
                        <a:pt x="518728" y="63724"/>
                        <a:pt x="519036" y="63648"/>
                        <a:pt x="519309" y="63648"/>
                      </a:cubicBezTo>
                      <a:cubicBezTo>
                        <a:pt x="519479" y="63648"/>
                        <a:pt x="519641" y="63690"/>
                        <a:pt x="519794" y="63775"/>
                      </a:cubicBezTo>
                      <a:cubicBezTo>
                        <a:pt x="519949" y="63861"/>
                        <a:pt x="520068" y="64023"/>
                        <a:pt x="520152" y="64261"/>
                      </a:cubicBezTo>
                      <a:cubicBezTo>
                        <a:pt x="520238" y="64500"/>
                        <a:pt x="520314" y="64824"/>
                        <a:pt x="520383" y="65234"/>
                      </a:cubicBezTo>
                      <a:cubicBezTo>
                        <a:pt x="520452" y="65643"/>
                        <a:pt x="520485" y="66154"/>
                        <a:pt x="520485" y="66768"/>
                      </a:cubicBezTo>
                      <a:close/>
                      <a:moveTo>
                        <a:pt x="569448" y="45128"/>
                      </a:moveTo>
                      <a:cubicBezTo>
                        <a:pt x="569448" y="46458"/>
                        <a:pt x="569115" y="47404"/>
                        <a:pt x="568446" y="47967"/>
                      </a:cubicBezTo>
                      <a:cubicBezTo>
                        <a:pt x="567778" y="48530"/>
                        <a:pt x="567016" y="48811"/>
                        <a:pt x="566159" y="48811"/>
                      </a:cubicBezTo>
                      <a:lnTo>
                        <a:pt x="535836" y="48811"/>
                      </a:lnTo>
                      <a:cubicBezTo>
                        <a:pt x="535836" y="51369"/>
                        <a:pt x="536094" y="53672"/>
                        <a:pt x="536608" y="55718"/>
                      </a:cubicBezTo>
                      <a:cubicBezTo>
                        <a:pt x="537121" y="57764"/>
                        <a:pt x="537978" y="59521"/>
                        <a:pt x="539178" y="60987"/>
                      </a:cubicBezTo>
                      <a:cubicBezTo>
                        <a:pt x="540378" y="62454"/>
                        <a:pt x="541937" y="63579"/>
                        <a:pt x="543856" y="64364"/>
                      </a:cubicBezTo>
                      <a:cubicBezTo>
                        <a:pt x="545776" y="65148"/>
                        <a:pt x="548124" y="65540"/>
                        <a:pt x="550899" y="65540"/>
                      </a:cubicBezTo>
                      <a:cubicBezTo>
                        <a:pt x="553093" y="65540"/>
                        <a:pt x="555046" y="65361"/>
                        <a:pt x="556760" y="65003"/>
                      </a:cubicBezTo>
                      <a:cubicBezTo>
                        <a:pt x="558473" y="64645"/>
                        <a:pt x="559956" y="64244"/>
                        <a:pt x="561207" y="63801"/>
                      </a:cubicBezTo>
                      <a:cubicBezTo>
                        <a:pt x="562458" y="63358"/>
                        <a:pt x="563486" y="62957"/>
                        <a:pt x="564291" y="62599"/>
                      </a:cubicBezTo>
                      <a:cubicBezTo>
                        <a:pt x="565097" y="62241"/>
                        <a:pt x="565706" y="62062"/>
                        <a:pt x="566117" y="62062"/>
                      </a:cubicBezTo>
                      <a:cubicBezTo>
                        <a:pt x="566356" y="62062"/>
                        <a:pt x="566571" y="62121"/>
                        <a:pt x="566759" y="62241"/>
                      </a:cubicBezTo>
                      <a:cubicBezTo>
                        <a:pt x="566948" y="62360"/>
                        <a:pt x="567093" y="62539"/>
                        <a:pt x="567195" y="62778"/>
                      </a:cubicBezTo>
                      <a:cubicBezTo>
                        <a:pt x="567298" y="63017"/>
                        <a:pt x="567376" y="63349"/>
                        <a:pt x="567427" y="63775"/>
                      </a:cubicBezTo>
                      <a:cubicBezTo>
                        <a:pt x="567478" y="64202"/>
                        <a:pt x="567504" y="64722"/>
                        <a:pt x="567504" y="65336"/>
                      </a:cubicBezTo>
                      <a:cubicBezTo>
                        <a:pt x="567504" y="65779"/>
                        <a:pt x="567487" y="66163"/>
                        <a:pt x="567454" y="66487"/>
                      </a:cubicBezTo>
                      <a:cubicBezTo>
                        <a:pt x="567419" y="66811"/>
                        <a:pt x="567376" y="67101"/>
                        <a:pt x="567325" y="67357"/>
                      </a:cubicBezTo>
                      <a:cubicBezTo>
                        <a:pt x="567275" y="67612"/>
                        <a:pt x="567189" y="67843"/>
                        <a:pt x="567070" y="68047"/>
                      </a:cubicBezTo>
                      <a:cubicBezTo>
                        <a:pt x="566951" y="68252"/>
                        <a:pt x="566796" y="68448"/>
                        <a:pt x="566609" y="68636"/>
                      </a:cubicBezTo>
                      <a:cubicBezTo>
                        <a:pt x="566422" y="68823"/>
                        <a:pt x="565868" y="69130"/>
                        <a:pt x="564947" y="69556"/>
                      </a:cubicBezTo>
                      <a:cubicBezTo>
                        <a:pt x="564026" y="69983"/>
                        <a:pt x="562832" y="70401"/>
                        <a:pt x="561365" y="70810"/>
                      </a:cubicBezTo>
                      <a:cubicBezTo>
                        <a:pt x="559898" y="71219"/>
                        <a:pt x="558202" y="71586"/>
                        <a:pt x="556275" y="71910"/>
                      </a:cubicBezTo>
                      <a:cubicBezTo>
                        <a:pt x="554348" y="72234"/>
                        <a:pt x="552293" y="72396"/>
                        <a:pt x="550110" y="72396"/>
                      </a:cubicBezTo>
                      <a:cubicBezTo>
                        <a:pt x="546324" y="72396"/>
                        <a:pt x="543008" y="71867"/>
                        <a:pt x="540160" y="70810"/>
                      </a:cubicBezTo>
                      <a:cubicBezTo>
                        <a:pt x="537312" y="69753"/>
                        <a:pt x="534916" y="68184"/>
                        <a:pt x="532972" y="66103"/>
                      </a:cubicBezTo>
                      <a:cubicBezTo>
                        <a:pt x="531027" y="64023"/>
                        <a:pt x="529561" y="61414"/>
                        <a:pt x="528572" y="58276"/>
                      </a:cubicBezTo>
                      <a:cubicBezTo>
                        <a:pt x="527583" y="55138"/>
                        <a:pt x="527089" y="51489"/>
                        <a:pt x="527089" y="47328"/>
                      </a:cubicBezTo>
                      <a:cubicBezTo>
                        <a:pt x="527089" y="43371"/>
                        <a:pt x="527600" y="39816"/>
                        <a:pt x="528623" y="36661"/>
                      </a:cubicBezTo>
                      <a:cubicBezTo>
                        <a:pt x="529646" y="33506"/>
                        <a:pt x="531121" y="30829"/>
                        <a:pt x="533048" y="28629"/>
                      </a:cubicBezTo>
                      <a:cubicBezTo>
                        <a:pt x="534975" y="26429"/>
                        <a:pt x="537303" y="24741"/>
                        <a:pt x="540032" y="23564"/>
                      </a:cubicBezTo>
                      <a:cubicBezTo>
                        <a:pt x="542760" y="22388"/>
                        <a:pt x="545813" y="21799"/>
                        <a:pt x="549189" y="21799"/>
                      </a:cubicBezTo>
                      <a:cubicBezTo>
                        <a:pt x="552804" y="21799"/>
                        <a:pt x="555883" y="22379"/>
                        <a:pt x="558424" y="23539"/>
                      </a:cubicBezTo>
                      <a:cubicBezTo>
                        <a:pt x="560964" y="24698"/>
                        <a:pt x="563054" y="26259"/>
                        <a:pt x="564690" y="28220"/>
                      </a:cubicBezTo>
                      <a:cubicBezTo>
                        <a:pt x="566328" y="30181"/>
                        <a:pt x="567530" y="32483"/>
                        <a:pt x="568298" y="35126"/>
                      </a:cubicBezTo>
                      <a:cubicBezTo>
                        <a:pt x="569065" y="37770"/>
                        <a:pt x="569448" y="40592"/>
                        <a:pt x="569448" y="43593"/>
                      </a:cubicBezTo>
                      <a:close/>
                      <a:moveTo>
                        <a:pt x="560956" y="42621"/>
                      </a:moveTo>
                      <a:cubicBezTo>
                        <a:pt x="561059" y="38187"/>
                        <a:pt x="560072" y="34709"/>
                        <a:pt x="557996" y="32185"/>
                      </a:cubicBezTo>
                      <a:cubicBezTo>
                        <a:pt x="555921" y="29661"/>
                        <a:pt x="552840" y="28399"/>
                        <a:pt x="548757" y="28399"/>
                      </a:cubicBezTo>
                      <a:cubicBezTo>
                        <a:pt x="546663" y="28399"/>
                        <a:pt x="544828" y="28791"/>
                        <a:pt x="543250" y="29576"/>
                      </a:cubicBezTo>
                      <a:cubicBezTo>
                        <a:pt x="541670" y="30360"/>
                        <a:pt x="540349" y="31400"/>
                        <a:pt x="539285" y="32696"/>
                      </a:cubicBezTo>
                      <a:cubicBezTo>
                        <a:pt x="538221" y="33992"/>
                        <a:pt x="537397" y="35501"/>
                        <a:pt x="536815" y="37224"/>
                      </a:cubicBezTo>
                      <a:cubicBezTo>
                        <a:pt x="536232" y="38946"/>
                        <a:pt x="535906" y="40745"/>
                        <a:pt x="535836" y="42621"/>
                      </a:cubicBezTo>
                      <a:close/>
                      <a:moveTo>
                        <a:pt x="608662" y="27120"/>
                      </a:moveTo>
                      <a:cubicBezTo>
                        <a:pt x="608662" y="27870"/>
                        <a:pt x="608644" y="28501"/>
                        <a:pt x="608610" y="29013"/>
                      </a:cubicBezTo>
                      <a:cubicBezTo>
                        <a:pt x="608577" y="29524"/>
                        <a:pt x="608508" y="29925"/>
                        <a:pt x="608406" y="30215"/>
                      </a:cubicBezTo>
                      <a:cubicBezTo>
                        <a:pt x="608303" y="30505"/>
                        <a:pt x="608176" y="30727"/>
                        <a:pt x="608023" y="30880"/>
                      </a:cubicBezTo>
                      <a:cubicBezTo>
                        <a:pt x="607869" y="31034"/>
                        <a:pt x="607656" y="31110"/>
                        <a:pt x="607382" y="31110"/>
                      </a:cubicBezTo>
                      <a:cubicBezTo>
                        <a:pt x="607110" y="31110"/>
                        <a:pt x="606778" y="31034"/>
                        <a:pt x="606385" y="30880"/>
                      </a:cubicBezTo>
                      <a:cubicBezTo>
                        <a:pt x="605993" y="30727"/>
                        <a:pt x="605550" y="30573"/>
                        <a:pt x="605054" y="30420"/>
                      </a:cubicBezTo>
                      <a:cubicBezTo>
                        <a:pt x="604560" y="30266"/>
                        <a:pt x="604006" y="30121"/>
                        <a:pt x="603392" y="29985"/>
                      </a:cubicBezTo>
                      <a:cubicBezTo>
                        <a:pt x="602778" y="29848"/>
                        <a:pt x="602113" y="29780"/>
                        <a:pt x="601397" y="29780"/>
                      </a:cubicBezTo>
                      <a:cubicBezTo>
                        <a:pt x="600544" y="29780"/>
                        <a:pt x="599709" y="29951"/>
                        <a:pt x="598890" y="30292"/>
                      </a:cubicBezTo>
                      <a:cubicBezTo>
                        <a:pt x="598072" y="30633"/>
                        <a:pt x="597211" y="31196"/>
                        <a:pt x="596307" y="31980"/>
                      </a:cubicBezTo>
                      <a:cubicBezTo>
                        <a:pt x="595403" y="32764"/>
                        <a:pt x="594456" y="33805"/>
                        <a:pt x="593467" y="35101"/>
                      </a:cubicBezTo>
                      <a:cubicBezTo>
                        <a:pt x="592478" y="36397"/>
                        <a:pt x="591387" y="37983"/>
                        <a:pt x="590193" y="39859"/>
                      </a:cubicBezTo>
                      <a:lnTo>
                        <a:pt x="590193" y="70145"/>
                      </a:lnTo>
                      <a:cubicBezTo>
                        <a:pt x="590193" y="70418"/>
                        <a:pt x="590125" y="70648"/>
                        <a:pt x="589989" y="70835"/>
                      </a:cubicBezTo>
                      <a:cubicBezTo>
                        <a:pt x="589852" y="71023"/>
                        <a:pt x="589631" y="71185"/>
                        <a:pt x="589323" y="71321"/>
                      </a:cubicBezTo>
                      <a:cubicBezTo>
                        <a:pt x="589016" y="71458"/>
                        <a:pt x="588590" y="71560"/>
                        <a:pt x="588045" y="71628"/>
                      </a:cubicBezTo>
                      <a:cubicBezTo>
                        <a:pt x="587499" y="71697"/>
                        <a:pt x="586800" y="71731"/>
                        <a:pt x="585946" y="71731"/>
                      </a:cubicBezTo>
                      <a:cubicBezTo>
                        <a:pt x="585128" y="71731"/>
                        <a:pt x="584446" y="71697"/>
                        <a:pt x="583900" y="71628"/>
                      </a:cubicBezTo>
                      <a:cubicBezTo>
                        <a:pt x="583355" y="71560"/>
                        <a:pt x="582919" y="71458"/>
                        <a:pt x="582596" y="71321"/>
                      </a:cubicBezTo>
                      <a:cubicBezTo>
                        <a:pt x="582272" y="71185"/>
                        <a:pt x="582050" y="71023"/>
                        <a:pt x="581931" y="70835"/>
                      </a:cubicBezTo>
                      <a:cubicBezTo>
                        <a:pt x="581812" y="70648"/>
                        <a:pt x="581752" y="70418"/>
                        <a:pt x="581752" y="70145"/>
                      </a:cubicBezTo>
                      <a:lnTo>
                        <a:pt x="581752" y="24102"/>
                      </a:lnTo>
                      <a:cubicBezTo>
                        <a:pt x="581752" y="23829"/>
                        <a:pt x="581803" y="23598"/>
                        <a:pt x="581905" y="23411"/>
                      </a:cubicBezTo>
                      <a:cubicBezTo>
                        <a:pt x="582008" y="23223"/>
                        <a:pt x="582212" y="23053"/>
                        <a:pt x="582519" y="22899"/>
                      </a:cubicBezTo>
                      <a:cubicBezTo>
                        <a:pt x="582826" y="22746"/>
                        <a:pt x="583218" y="22643"/>
                        <a:pt x="583696" y="22592"/>
                      </a:cubicBezTo>
                      <a:cubicBezTo>
                        <a:pt x="584173" y="22541"/>
                        <a:pt x="584804" y="22516"/>
                        <a:pt x="585588" y="22516"/>
                      </a:cubicBezTo>
                      <a:cubicBezTo>
                        <a:pt x="586339" y="22516"/>
                        <a:pt x="586962" y="22541"/>
                        <a:pt x="587456" y="22592"/>
                      </a:cubicBezTo>
                      <a:cubicBezTo>
                        <a:pt x="587950" y="22643"/>
                        <a:pt x="588334" y="22746"/>
                        <a:pt x="588607" y="22899"/>
                      </a:cubicBezTo>
                      <a:cubicBezTo>
                        <a:pt x="588880" y="23053"/>
                        <a:pt x="589076" y="23223"/>
                        <a:pt x="589195" y="23411"/>
                      </a:cubicBezTo>
                      <a:cubicBezTo>
                        <a:pt x="589314" y="23598"/>
                        <a:pt x="589374" y="23829"/>
                        <a:pt x="589374" y="24102"/>
                      </a:cubicBezTo>
                      <a:lnTo>
                        <a:pt x="589374" y="30803"/>
                      </a:lnTo>
                      <a:cubicBezTo>
                        <a:pt x="590637" y="28962"/>
                        <a:pt x="591821" y="27461"/>
                        <a:pt x="592930" y="26301"/>
                      </a:cubicBezTo>
                      <a:cubicBezTo>
                        <a:pt x="594039" y="25142"/>
                        <a:pt x="595088" y="24229"/>
                        <a:pt x="596076" y="23564"/>
                      </a:cubicBezTo>
                      <a:cubicBezTo>
                        <a:pt x="597066" y="22899"/>
                        <a:pt x="598046" y="22439"/>
                        <a:pt x="599019" y="22183"/>
                      </a:cubicBezTo>
                      <a:cubicBezTo>
                        <a:pt x="599990" y="21927"/>
                        <a:pt x="600970" y="21799"/>
                        <a:pt x="601960" y="21799"/>
                      </a:cubicBezTo>
                      <a:cubicBezTo>
                        <a:pt x="602403" y="21799"/>
                        <a:pt x="602907" y="21825"/>
                        <a:pt x="603469" y="21876"/>
                      </a:cubicBezTo>
                      <a:cubicBezTo>
                        <a:pt x="604032" y="21927"/>
                        <a:pt x="604620" y="22021"/>
                        <a:pt x="605234" y="22157"/>
                      </a:cubicBezTo>
                      <a:cubicBezTo>
                        <a:pt x="605848" y="22294"/>
                        <a:pt x="606402" y="22447"/>
                        <a:pt x="606897" y="22618"/>
                      </a:cubicBezTo>
                      <a:cubicBezTo>
                        <a:pt x="607391" y="22788"/>
                        <a:pt x="607741" y="22959"/>
                        <a:pt x="607945" y="23129"/>
                      </a:cubicBezTo>
                      <a:cubicBezTo>
                        <a:pt x="608150" y="23300"/>
                        <a:pt x="608286" y="23462"/>
                        <a:pt x="608355" y="23615"/>
                      </a:cubicBezTo>
                      <a:cubicBezTo>
                        <a:pt x="608423" y="23769"/>
                        <a:pt x="608483" y="23965"/>
                        <a:pt x="608534" y="24204"/>
                      </a:cubicBezTo>
                      <a:cubicBezTo>
                        <a:pt x="608585" y="24443"/>
                        <a:pt x="608619" y="24792"/>
                        <a:pt x="608636" y="25253"/>
                      </a:cubicBezTo>
                      <a:cubicBezTo>
                        <a:pt x="608653" y="25713"/>
                        <a:pt x="608662" y="26335"/>
                        <a:pt x="608662" y="2712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2" name="Полилиния: фигура 161">
                  <a:extLst>
                    <a:ext uri="{FF2B5EF4-FFF2-40B4-BE49-F238E27FC236}">
                      <a16:creationId xmlns:a16="http://schemas.microsoft.com/office/drawing/2014/main" id="{5BA4C8C1-A33C-4981-B1FA-C43881BDBB65}"/>
                    </a:ext>
                  </a:extLst>
                </p:cNvPr>
                <p:cNvSpPr/>
                <p:nvPr/>
              </p:nvSpPr>
              <p:spPr>
                <a:xfrm>
                  <a:off x="1704799" y="1563081"/>
                  <a:ext cx="370767" cy="93826"/>
                </a:xfrm>
                <a:custGeom>
                  <a:avLst/>
                  <a:gdLst>
                    <a:gd name="connsiteX0" fmla="*/ 42539 w 370767"/>
                    <a:gd name="connsiteY0" fmla="*/ 49080 h 93826"/>
                    <a:gd name="connsiteX1" fmla="*/ 41537 w 370767"/>
                    <a:gd name="connsiteY1" fmla="*/ 51920 h 93826"/>
                    <a:gd name="connsiteX2" fmla="*/ 39249 w 370767"/>
                    <a:gd name="connsiteY2" fmla="*/ 52764 h 93826"/>
                    <a:gd name="connsiteX3" fmla="*/ 8927 w 370767"/>
                    <a:gd name="connsiteY3" fmla="*/ 52764 h 93826"/>
                    <a:gd name="connsiteX4" fmla="*/ 9698 w 370767"/>
                    <a:gd name="connsiteY4" fmla="*/ 59670 h 93826"/>
                    <a:gd name="connsiteX5" fmla="*/ 12268 w 370767"/>
                    <a:gd name="connsiteY5" fmla="*/ 64940 h 93826"/>
                    <a:gd name="connsiteX6" fmla="*/ 16946 w 370767"/>
                    <a:gd name="connsiteY6" fmla="*/ 68316 h 93826"/>
                    <a:gd name="connsiteX7" fmla="*/ 23989 w 370767"/>
                    <a:gd name="connsiteY7" fmla="*/ 69493 h 93826"/>
                    <a:gd name="connsiteX8" fmla="*/ 29850 w 370767"/>
                    <a:gd name="connsiteY8" fmla="*/ 68956 h 93826"/>
                    <a:gd name="connsiteX9" fmla="*/ 34297 w 370767"/>
                    <a:gd name="connsiteY9" fmla="*/ 67753 h 93826"/>
                    <a:gd name="connsiteX10" fmla="*/ 37382 w 370767"/>
                    <a:gd name="connsiteY10" fmla="*/ 66551 h 93826"/>
                    <a:gd name="connsiteX11" fmla="*/ 39207 w 370767"/>
                    <a:gd name="connsiteY11" fmla="*/ 66014 h 93826"/>
                    <a:gd name="connsiteX12" fmla="*/ 39849 w 370767"/>
                    <a:gd name="connsiteY12" fmla="*/ 66193 h 93826"/>
                    <a:gd name="connsiteX13" fmla="*/ 40286 w 370767"/>
                    <a:gd name="connsiteY13" fmla="*/ 66730 h 93826"/>
                    <a:gd name="connsiteX14" fmla="*/ 40518 w 370767"/>
                    <a:gd name="connsiteY14" fmla="*/ 67728 h 93826"/>
                    <a:gd name="connsiteX15" fmla="*/ 40595 w 370767"/>
                    <a:gd name="connsiteY15" fmla="*/ 69288 h 93826"/>
                    <a:gd name="connsiteX16" fmla="*/ 40543 w 370767"/>
                    <a:gd name="connsiteY16" fmla="*/ 70439 h 93826"/>
                    <a:gd name="connsiteX17" fmla="*/ 40416 w 370767"/>
                    <a:gd name="connsiteY17" fmla="*/ 71309 h 93826"/>
                    <a:gd name="connsiteX18" fmla="*/ 40160 w 370767"/>
                    <a:gd name="connsiteY18" fmla="*/ 72000 h 93826"/>
                    <a:gd name="connsiteX19" fmla="*/ 39699 w 370767"/>
                    <a:gd name="connsiteY19" fmla="*/ 72588 h 93826"/>
                    <a:gd name="connsiteX20" fmla="*/ 38037 w 370767"/>
                    <a:gd name="connsiteY20" fmla="*/ 73509 h 93826"/>
                    <a:gd name="connsiteX21" fmla="*/ 34455 w 370767"/>
                    <a:gd name="connsiteY21" fmla="*/ 74762 h 93826"/>
                    <a:gd name="connsiteX22" fmla="*/ 29365 w 370767"/>
                    <a:gd name="connsiteY22" fmla="*/ 75862 h 93826"/>
                    <a:gd name="connsiteX23" fmla="*/ 23200 w 370767"/>
                    <a:gd name="connsiteY23" fmla="*/ 76348 h 93826"/>
                    <a:gd name="connsiteX24" fmla="*/ 13250 w 370767"/>
                    <a:gd name="connsiteY24" fmla="*/ 74762 h 93826"/>
                    <a:gd name="connsiteX25" fmla="*/ 6062 w 370767"/>
                    <a:gd name="connsiteY25" fmla="*/ 70056 h 93826"/>
                    <a:gd name="connsiteX26" fmla="*/ 1662 w 370767"/>
                    <a:gd name="connsiteY26" fmla="*/ 62228 h 93826"/>
                    <a:gd name="connsiteX27" fmla="*/ 178 w 370767"/>
                    <a:gd name="connsiteY27" fmla="*/ 51280 h 93826"/>
                    <a:gd name="connsiteX28" fmla="*/ 1713 w 370767"/>
                    <a:gd name="connsiteY28" fmla="*/ 40613 h 93826"/>
                    <a:gd name="connsiteX29" fmla="*/ 6139 w 370767"/>
                    <a:gd name="connsiteY29" fmla="*/ 32581 h 93826"/>
                    <a:gd name="connsiteX30" fmla="*/ 13122 w 370767"/>
                    <a:gd name="connsiteY30" fmla="*/ 27517 h 93826"/>
                    <a:gd name="connsiteX31" fmla="*/ 22279 w 370767"/>
                    <a:gd name="connsiteY31" fmla="*/ 25752 h 93826"/>
                    <a:gd name="connsiteX32" fmla="*/ 31514 w 370767"/>
                    <a:gd name="connsiteY32" fmla="*/ 27491 h 93826"/>
                    <a:gd name="connsiteX33" fmla="*/ 37781 w 370767"/>
                    <a:gd name="connsiteY33" fmla="*/ 32172 h 93826"/>
                    <a:gd name="connsiteX34" fmla="*/ 41388 w 370767"/>
                    <a:gd name="connsiteY34" fmla="*/ 39079 h 93826"/>
                    <a:gd name="connsiteX35" fmla="*/ 42539 w 370767"/>
                    <a:gd name="connsiteY35" fmla="*/ 47545 h 93826"/>
                    <a:gd name="connsiteX36" fmla="*/ 34046 w 370767"/>
                    <a:gd name="connsiteY36" fmla="*/ 46573 h 93826"/>
                    <a:gd name="connsiteX37" fmla="*/ 31086 w 370767"/>
                    <a:gd name="connsiteY37" fmla="*/ 36137 h 93826"/>
                    <a:gd name="connsiteX38" fmla="*/ 21847 w 370767"/>
                    <a:gd name="connsiteY38" fmla="*/ 32351 h 93826"/>
                    <a:gd name="connsiteX39" fmla="*/ 16339 w 370767"/>
                    <a:gd name="connsiteY39" fmla="*/ 33528 h 93826"/>
                    <a:gd name="connsiteX40" fmla="*/ 12376 w 370767"/>
                    <a:gd name="connsiteY40" fmla="*/ 36649 h 93826"/>
                    <a:gd name="connsiteX41" fmla="*/ 9905 w 370767"/>
                    <a:gd name="connsiteY41" fmla="*/ 41176 h 93826"/>
                    <a:gd name="connsiteX42" fmla="*/ 8927 w 370767"/>
                    <a:gd name="connsiteY42" fmla="*/ 46573 h 93826"/>
                    <a:gd name="connsiteX43" fmla="*/ 88185 w 370767"/>
                    <a:gd name="connsiteY43" fmla="*/ 73125 h 93826"/>
                    <a:gd name="connsiteX44" fmla="*/ 88594 w 370767"/>
                    <a:gd name="connsiteY44" fmla="*/ 74327 h 93826"/>
                    <a:gd name="connsiteX45" fmla="*/ 88108 w 370767"/>
                    <a:gd name="connsiteY45" fmla="*/ 75120 h 93826"/>
                    <a:gd name="connsiteX46" fmla="*/ 86625 w 370767"/>
                    <a:gd name="connsiteY46" fmla="*/ 75555 h 93826"/>
                    <a:gd name="connsiteX47" fmla="*/ 84041 w 370767"/>
                    <a:gd name="connsiteY47" fmla="*/ 75683 h 93826"/>
                    <a:gd name="connsiteX48" fmla="*/ 81611 w 370767"/>
                    <a:gd name="connsiteY48" fmla="*/ 75606 h 93826"/>
                    <a:gd name="connsiteX49" fmla="*/ 80178 w 370767"/>
                    <a:gd name="connsiteY49" fmla="*/ 75351 h 93826"/>
                    <a:gd name="connsiteX50" fmla="*/ 79360 w 370767"/>
                    <a:gd name="connsiteY50" fmla="*/ 74890 h 93826"/>
                    <a:gd name="connsiteX51" fmla="*/ 78874 w 370767"/>
                    <a:gd name="connsiteY51" fmla="*/ 74251 h 93826"/>
                    <a:gd name="connsiteX52" fmla="*/ 67823 w 370767"/>
                    <a:gd name="connsiteY52" fmla="*/ 55987 h 93826"/>
                    <a:gd name="connsiteX53" fmla="*/ 56824 w 370767"/>
                    <a:gd name="connsiteY53" fmla="*/ 74251 h 93826"/>
                    <a:gd name="connsiteX54" fmla="*/ 56338 w 370767"/>
                    <a:gd name="connsiteY54" fmla="*/ 74890 h 93826"/>
                    <a:gd name="connsiteX55" fmla="*/ 55519 w 370767"/>
                    <a:gd name="connsiteY55" fmla="*/ 75351 h 93826"/>
                    <a:gd name="connsiteX56" fmla="*/ 54113 w 370767"/>
                    <a:gd name="connsiteY56" fmla="*/ 75606 h 93826"/>
                    <a:gd name="connsiteX57" fmla="*/ 51810 w 370767"/>
                    <a:gd name="connsiteY57" fmla="*/ 75683 h 93826"/>
                    <a:gd name="connsiteX58" fmla="*/ 49380 w 370767"/>
                    <a:gd name="connsiteY58" fmla="*/ 75555 h 93826"/>
                    <a:gd name="connsiteX59" fmla="*/ 47999 w 370767"/>
                    <a:gd name="connsiteY59" fmla="*/ 75120 h 93826"/>
                    <a:gd name="connsiteX60" fmla="*/ 47590 w 370767"/>
                    <a:gd name="connsiteY60" fmla="*/ 74327 h 93826"/>
                    <a:gd name="connsiteX61" fmla="*/ 48076 w 370767"/>
                    <a:gd name="connsiteY61" fmla="*/ 73125 h 93826"/>
                    <a:gd name="connsiteX62" fmla="*/ 62400 w 370767"/>
                    <a:gd name="connsiteY62" fmla="*/ 50666 h 93826"/>
                    <a:gd name="connsiteX63" fmla="*/ 48843 w 370767"/>
                    <a:gd name="connsiteY63" fmla="*/ 29026 h 93826"/>
                    <a:gd name="connsiteX64" fmla="*/ 48408 w 370767"/>
                    <a:gd name="connsiteY64" fmla="*/ 27824 h 93826"/>
                    <a:gd name="connsiteX65" fmla="*/ 48869 w 370767"/>
                    <a:gd name="connsiteY65" fmla="*/ 27005 h 93826"/>
                    <a:gd name="connsiteX66" fmla="*/ 50352 w 370767"/>
                    <a:gd name="connsiteY66" fmla="*/ 26570 h 93826"/>
                    <a:gd name="connsiteX67" fmla="*/ 52987 w 370767"/>
                    <a:gd name="connsiteY67" fmla="*/ 26468 h 93826"/>
                    <a:gd name="connsiteX68" fmla="*/ 55366 w 370767"/>
                    <a:gd name="connsiteY68" fmla="*/ 26545 h 93826"/>
                    <a:gd name="connsiteX69" fmla="*/ 56773 w 370767"/>
                    <a:gd name="connsiteY69" fmla="*/ 26775 h 93826"/>
                    <a:gd name="connsiteX70" fmla="*/ 57540 w 370767"/>
                    <a:gd name="connsiteY70" fmla="*/ 27184 h 93826"/>
                    <a:gd name="connsiteX71" fmla="*/ 58001 w 370767"/>
                    <a:gd name="connsiteY71" fmla="*/ 27798 h 93826"/>
                    <a:gd name="connsiteX72" fmla="*/ 68488 w 370767"/>
                    <a:gd name="connsiteY72" fmla="*/ 44936 h 93826"/>
                    <a:gd name="connsiteX73" fmla="*/ 79130 w 370767"/>
                    <a:gd name="connsiteY73" fmla="*/ 27798 h 93826"/>
                    <a:gd name="connsiteX74" fmla="*/ 79590 w 370767"/>
                    <a:gd name="connsiteY74" fmla="*/ 27235 h 93826"/>
                    <a:gd name="connsiteX75" fmla="*/ 80281 w 370767"/>
                    <a:gd name="connsiteY75" fmla="*/ 26800 h 93826"/>
                    <a:gd name="connsiteX76" fmla="*/ 81509 w 370767"/>
                    <a:gd name="connsiteY76" fmla="*/ 26545 h 93826"/>
                    <a:gd name="connsiteX77" fmla="*/ 83683 w 370767"/>
                    <a:gd name="connsiteY77" fmla="*/ 26468 h 93826"/>
                    <a:gd name="connsiteX78" fmla="*/ 86113 w 370767"/>
                    <a:gd name="connsiteY78" fmla="*/ 26570 h 93826"/>
                    <a:gd name="connsiteX79" fmla="*/ 87520 w 370767"/>
                    <a:gd name="connsiteY79" fmla="*/ 26954 h 93826"/>
                    <a:gd name="connsiteX80" fmla="*/ 87929 w 370767"/>
                    <a:gd name="connsiteY80" fmla="*/ 27747 h 93826"/>
                    <a:gd name="connsiteX81" fmla="*/ 87417 w 370767"/>
                    <a:gd name="connsiteY81" fmla="*/ 29026 h 93826"/>
                    <a:gd name="connsiteX82" fmla="*/ 73963 w 370767"/>
                    <a:gd name="connsiteY82" fmla="*/ 50410 h 93826"/>
                    <a:gd name="connsiteX83" fmla="*/ 140303 w 370767"/>
                    <a:gd name="connsiteY83" fmla="*/ 50359 h 93826"/>
                    <a:gd name="connsiteX84" fmla="*/ 138998 w 370767"/>
                    <a:gd name="connsiteY84" fmla="*/ 61205 h 93826"/>
                    <a:gd name="connsiteX85" fmla="*/ 135161 w 370767"/>
                    <a:gd name="connsiteY85" fmla="*/ 69365 h 93826"/>
                    <a:gd name="connsiteX86" fmla="*/ 128894 w 370767"/>
                    <a:gd name="connsiteY86" fmla="*/ 74532 h 93826"/>
                    <a:gd name="connsiteX87" fmla="*/ 120351 w 370767"/>
                    <a:gd name="connsiteY87" fmla="*/ 76348 h 93826"/>
                    <a:gd name="connsiteX88" fmla="*/ 116564 w 370767"/>
                    <a:gd name="connsiteY88" fmla="*/ 75939 h 93826"/>
                    <a:gd name="connsiteX89" fmla="*/ 113162 w 370767"/>
                    <a:gd name="connsiteY89" fmla="*/ 74660 h 93826"/>
                    <a:gd name="connsiteX90" fmla="*/ 109863 w 370767"/>
                    <a:gd name="connsiteY90" fmla="*/ 72460 h 93826"/>
                    <a:gd name="connsiteX91" fmla="*/ 106384 w 370767"/>
                    <a:gd name="connsiteY91" fmla="*/ 69339 h 93826"/>
                    <a:gd name="connsiteX92" fmla="*/ 106384 w 370767"/>
                    <a:gd name="connsiteY92" fmla="*/ 92361 h 93826"/>
                    <a:gd name="connsiteX93" fmla="*/ 106179 w 370767"/>
                    <a:gd name="connsiteY93" fmla="*/ 93077 h 93826"/>
                    <a:gd name="connsiteX94" fmla="*/ 105514 w 370767"/>
                    <a:gd name="connsiteY94" fmla="*/ 93589 h 93826"/>
                    <a:gd name="connsiteX95" fmla="*/ 104235 w 370767"/>
                    <a:gd name="connsiteY95" fmla="*/ 93896 h 93826"/>
                    <a:gd name="connsiteX96" fmla="*/ 102138 w 370767"/>
                    <a:gd name="connsiteY96" fmla="*/ 93998 h 93826"/>
                    <a:gd name="connsiteX97" fmla="*/ 100091 w 370767"/>
                    <a:gd name="connsiteY97" fmla="*/ 93896 h 93826"/>
                    <a:gd name="connsiteX98" fmla="*/ 98787 w 370767"/>
                    <a:gd name="connsiteY98" fmla="*/ 93589 h 93826"/>
                    <a:gd name="connsiteX99" fmla="*/ 98121 w 370767"/>
                    <a:gd name="connsiteY99" fmla="*/ 93077 h 93826"/>
                    <a:gd name="connsiteX100" fmla="*/ 97942 w 370767"/>
                    <a:gd name="connsiteY100" fmla="*/ 92361 h 93826"/>
                    <a:gd name="connsiteX101" fmla="*/ 97942 w 370767"/>
                    <a:gd name="connsiteY101" fmla="*/ 28054 h 93826"/>
                    <a:gd name="connsiteX102" fmla="*/ 98096 w 370767"/>
                    <a:gd name="connsiteY102" fmla="*/ 27312 h 93826"/>
                    <a:gd name="connsiteX103" fmla="*/ 98710 w 370767"/>
                    <a:gd name="connsiteY103" fmla="*/ 26826 h 93826"/>
                    <a:gd name="connsiteX104" fmla="*/ 99886 w 370767"/>
                    <a:gd name="connsiteY104" fmla="*/ 26545 h 93826"/>
                    <a:gd name="connsiteX105" fmla="*/ 101626 w 370767"/>
                    <a:gd name="connsiteY105" fmla="*/ 26468 h 93826"/>
                    <a:gd name="connsiteX106" fmla="*/ 103391 w 370767"/>
                    <a:gd name="connsiteY106" fmla="*/ 26545 h 93826"/>
                    <a:gd name="connsiteX107" fmla="*/ 104542 w 370767"/>
                    <a:gd name="connsiteY107" fmla="*/ 26826 h 93826"/>
                    <a:gd name="connsiteX108" fmla="*/ 105182 w 370767"/>
                    <a:gd name="connsiteY108" fmla="*/ 27312 h 93826"/>
                    <a:gd name="connsiteX109" fmla="*/ 105361 w 370767"/>
                    <a:gd name="connsiteY109" fmla="*/ 28054 h 93826"/>
                    <a:gd name="connsiteX110" fmla="*/ 105361 w 370767"/>
                    <a:gd name="connsiteY110" fmla="*/ 34244 h 93826"/>
                    <a:gd name="connsiteX111" fmla="*/ 109403 w 370767"/>
                    <a:gd name="connsiteY111" fmla="*/ 30509 h 93826"/>
                    <a:gd name="connsiteX112" fmla="*/ 113316 w 370767"/>
                    <a:gd name="connsiteY112" fmla="*/ 27875 h 93826"/>
                    <a:gd name="connsiteX113" fmla="*/ 117358 w 370767"/>
                    <a:gd name="connsiteY113" fmla="*/ 26289 h 93826"/>
                    <a:gd name="connsiteX114" fmla="*/ 121732 w 370767"/>
                    <a:gd name="connsiteY114" fmla="*/ 25752 h 93826"/>
                    <a:gd name="connsiteX115" fmla="*/ 130276 w 370767"/>
                    <a:gd name="connsiteY115" fmla="*/ 27696 h 93826"/>
                    <a:gd name="connsiteX116" fmla="*/ 136031 w 370767"/>
                    <a:gd name="connsiteY116" fmla="*/ 33016 h 93826"/>
                    <a:gd name="connsiteX117" fmla="*/ 139280 w 370767"/>
                    <a:gd name="connsiteY117" fmla="*/ 40869 h 93826"/>
                    <a:gd name="connsiteX118" fmla="*/ 140303 w 370767"/>
                    <a:gd name="connsiteY118" fmla="*/ 50359 h 93826"/>
                    <a:gd name="connsiteX119" fmla="*/ 131555 w 370767"/>
                    <a:gd name="connsiteY119" fmla="*/ 51331 h 93826"/>
                    <a:gd name="connsiteX120" fmla="*/ 131014 w 370767"/>
                    <a:gd name="connsiteY120" fmla="*/ 44501 h 93826"/>
                    <a:gd name="connsiteX121" fmla="*/ 129161 w 370767"/>
                    <a:gd name="connsiteY121" fmla="*/ 38644 h 93826"/>
                    <a:gd name="connsiteX122" fmla="*/ 125635 w 370767"/>
                    <a:gd name="connsiteY122" fmla="*/ 34551 h 93826"/>
                    <a:gd name="connsiteX123" fmla="*/ 120128 w 370767"/>
                    <a:gd name="connsiteY123" fmla="*/ 33016 h 93826"/>
                    <a:gd name="connsiteX124" fmla="*/ 116884 w 370767"/>
                    <a:gd name="connsiteY124" fmla="*/ 33502 h 93826"/>
                    <a:gd name="connsiteX125" fmla="*/ 113642 w 370767"/>
                    <a:gd name="connsiteY125" fmla="*/ 35037 h 93826"/>
                    <a:gd name="connsiteX126" fmla="*/ 110193 w 370767"/>
                    <a:gd name="connsiteY126" fmla="*/ 37800 h 93826"/>
                    <a:gd name="connsiteX127" fmla="*/ 106384 w 370767"/>
                    <a:gd name="connsiteY127" fmla="*/ 42020 h 93826"/>
                    <a:gd name="connsiteX128" fmla="*/ 106384 w 370767"/>
                    <a:gd name="connsiteY128" fmla="*/ 60335 h 93826"/>
                    <a:gd name="connsiteX129" fmla="*/ 113024 w 370767"/>
                    <a:gd name="connsiteY129" fmla="*/ 66832 h 93826"/>
                    <a:gd name="connsiteX130" fmla="*/ 119612 w 370767"/>
                    <a:gd name="connsiteY130" fmla="*/ 69084 h 93826"/>
                    <a:gd name="connsiteX131" fmla="*/ 125094 w 370767"/>
                    <a:gd name="connsiteY131" fmla="*/ 67549 h 93826"/>
                    <a:gd name="connsiteX132" fmla="*/ 128800 w 370767"/>
                    <a:gd name="connsiteY132" fmla="*/ 63456 h 93826"/>
                    <a:gd name="connsiteX133" fmla="*/ 130885 w 370767"/>
                    <a:gd name="connsiteY133" fmla="*/ 57726 h 93826"/>
                    <a:gd name="connsiteX134" fmla="*/ 131555 w 370767"/>
                    <a:gd name="connsiteY134" fmla="*/ 51331 h 93826"/>
                    <a:gd name="connsiteX135" fmla="*/ 191803 w 370767"/>
                    <a:gd name="connsiteY135" fmla="*/ 49080 h 93826"/>
                    <a:gd name="connsiteX136" fmla="*/ 190801 w 370767"/>
                    <a:gd name="connsiteY136" fmla="*/ 51920 h 93826"/>
                    <a:gd name="connsiteX137" fmla="*/ 188514 w 370767"/>
                    <a:gd name="connsiteY137" fmla="*/ 52764 h 93826"/>
                    <a:gd name="connsiteX138" fmla="*/ 158191 w 370767"/>
                    <a:gd name="connsiteY138" fmla="*/ 52764 h 93826"/>
                    <a:gd name="connsiteX139" fmla="*/ 158962 w 370767"/>
                    <a:gd name="connsiteY139" fmla="*/ 59670 h 93826"/>
                    <a:gd name="connsiteX140" fmla="*/ 161533 w 370767"/>
                    <a:gd name="connsiteY140" fmla="*/ 64940 h 93826"/>
                    <a:gd name="connsiteX141" fmla="*/ 166212 w 370767"/>
                    <a:gd name="connsiteY141" fmla="*/ 68316 h 93826"/>
                    <a:gd name="connsiteX142" fmla="*/ 173254 w 370767"/>
                    <a:gd name="connsiteY142" fmla="*/ 69493 h 93826"/>
                    <a:gd name="connsiteX143" fmla="*/ 179115 w 370767"/>
                    <a:gd name="connsiteY143" fmla="*/ 68956 h 93826"/>
                    <a:gd name="connsiteX144" fmla="*/ 183561 w 370767"/>
                    <a:gd name="connsiteY144" fmla="*/ 67753 h 93826"/>
                    <a:gd name="connsiteX145" fmla="*/ 186646 w 370767"/>
                    <a:gd name="connsiteY145" fmla="*/ 66551 h 93826"/>
                    <a:gd name="connsiteX146" fmla="*/ 188471 w 370767"/>
                    <a:gd name="connsiteY146" fmla="*/ 66014 h 93826"/>
                    <a:gd name="connsiteX147" fmla="*/ 189114 w 370767"/>
                    <a:gd name="connsiteY147" fmla="*/ 66193 h 93826"/>
                    <a:gd name="connsiteX148" fmla="*/ 189551 w 370767"/>
                    <a:gd name="connsiteY148" fmla="*/ 66730 h 93826"/>
                    <a:gd name="connsiteX149" fmla="*/ 189782 w 370767"/>
                    <a:gd name="connsiteY149" fmla="*/ 67728 h 93826"/>
                    <a:gd name="connsiteX150" fmla="*/ 189859 w 370767"/>
                    <a:gd name="connsiteY150" fmla="*/ 69288 h 93826"/>
                    <a:gd name="connsiteX151" fmla="*/ 189808 w 370767"/>
                    <a:gd name="connsiteY151" fmla="*/ 70439 h 93826"/>
                    <a:gd name="connsiteX152" fmla="*/ 189680 w 370767"/>
                    <a:gd name="connsiteY152" fmla="*/ 71309 h 93826"/>
                    <a:gd name="connsiteX153" fmla="*/ 189425 w 370767"/>
                    <a:gd name="connsiteY153" fmla="*/ 72000 h 93826"/>
                    <a:gd name="connsiteX154" fmla="*/ 188964 w 370767"/>
                    <a:gd name="connsiteY154" fmla="*/ 72588 h 93826"/>
                    <a:gd name="connsiteX155" fmla="*/ 187302 w 370767"/>
                    <a:gd name="connsiteY155" fmla="*/ 73509 h 93826"/>
                    <a:gd name="connsiteX156" fmla="*/ 183720 w 370767"/>
                    <a:gd name="connsiteY156" fmla="*/ 74762 h 93826"/>
                    <a:gd name="connsiteX157" fmla="*/ 178630 w 370767"/>
                    <a:gd name="connsiteY157" fmla="*/ 75862 h 93826"/>
                    <a:gd name="connsiteX158" fmla="*/ 172465 w 370767"/>
                    <a:gd name="connsiteY158" fmla="*/ 76348 h 93826"/>
                    <a:gd name="connsiteX159" fmla="*/ 162515 w 370767"/>
                    <a:gd name="connsiteY159" fmla="*/ 74762 h 93826"/>
                    <a:gd name="connsiteX160" fmla="*/ 155326 w 370767"/>
                    <a:gd name="connsiteY160" fmla="*/ 70056 h 93826"/>
                    <a:gd name="connsiteX161" fmla="*/ 150927 w 370767"/>
                    <a:gd name="connsiteY161" fmla="*/ 62228 h 93826"/>
                    <a:gd name="connsiteX162" fmla="*/ 149443 w 370767"/>
                    <a:gd name="connsiteY162" fmla="*/ 51280 h 93826"/>
                    <a:gd name="connsiteX163" fmla="*/ 150978 w 370767"/>
                    <a:gd name="connsiteY163" fmla="*/ 40613 h 93826"/>
                    <a:gd name="connsiteX164" fmla="*/ 155403 w 370767"/>
                    <a:gd name="connsiteY164" fmla="*/ 32581 h 93826"/>
                    <a:gd name="connsiteX165" fmla="*/ 162386 w 370767"/>
                    <a:gd name="connsiteY165" fmla="*/ 27517 h 93826"/>
                    <a:gd name="connsiteX166" fmla="*/ 171545 w 370767"/>
                    <a:gd name="connsiteY166" fmla="*/ 25752 h 93826"/>
                    <a:gd name="connsiteX167" fmla="*/ 180778 w 370767"/>
                    <a:gd name="connsiteY167" fmla="*/ 27491 h 93826"/>
                    <a:gd name="connsiteX168" fmla="*/ 187046 w 370767"/>
                    <a:gd name="connsiteY168" fmla="*/ 32172 h 93826"/>
                    <a:gd name="connsiteX169" fmla="*/ 190653 w 370767"/>
                    <a:gd name="connsiteY169" fmla="*/ 39079 h 93826"/>
                    <a:gd name="connsiteX170" fmla="*/ 191803 w 370767"/>
                    <a:gd name="connsiteY170" fmla="*/ 47545 h 93826"/>
                    <a:gd name="connsiteX171" fmla="*/ 183311 w 370767"/>
                    <a:gd name="connsiteY171" fmla="*/ 46573 h 93826"/>
                    <a:gd name="connsiteX172" fmla="*/ 180350 w 370767"/>
                    <a:gd name="connsiteY172" fmla="*/ 36137 h 93826"/>
                    <a:gd name="connsiteX173" fmla="*/ 171112 w 370767"/>
                    <a:gd name="connsiteY173" fmla="*/ 32351 h 93826"/>
                    <a:gd name="connsiteX174" fmla="*/ 165604 w 370767"/>
                    <a:gd name="connsiteY174" fmla="*/ 33528 h 93826"/>
                    <a:gd name="connsiteX175" fmla="*/ 161640 w 370767"/>
                    <a:gd name="connsiteY175" fmla="*/ 36649 h 93826"/>
                    <a:gd name="connsiteX176" fmla="*/ 159170 w 370767"/>
                    <a:gd name="connsiteY176" fmla="*/ 41176 h 93826"/>
                    <a:gd name="connsiteX177" fmla="*/ 158191 w 370767"/>
                    <a:gd name="connsiteY177" fmla="*/ 46573 h 93826"/>
                    <a:gd name="connsiteX178" fmla="*/ 231017 w 370767"/>
                    <a:gd name="connsiteY178" fmla="*/ 31072 h 93826"/>
                    <a:gd name="connsiteX179" fmla="*/ 230965 w 370767"/>
                    <a:gd name="connsiteY179" fmla="*/ 32965 h 93826"/>
                    <a:gd name="connsiteX180" fmla="*/ 230761 w 370767"/>
                    <a:gd name="connsiteY180" fmla="*/ 34167 h 93826"/>
                    <a:gd name="connsiteX181" fmla="*/ 230377 w 370767"/>
                    <a:gd name="connsiteY181" fmla="*/ 34832 h 93826"/>
                    <a:gd name="connsiteX182" fmla="*/ 229738 w 370767"/>
                    <a:gd name="connsiteY182" fmla="*/ 35063 h 93826"/>
                    <a:gd name="connsiteX183" fmla="*/ 228740 w 370767"/>
                    <a:gd name="connsiteY183" fmla="*/ 34832 h 93826"/>
                    <a:gd name="connsiteX184" fmla="*/ 227410 w 370767"/>
                    <a:gd name="connsiteY184" fmla="*/ 34372 h 93826"/>
                    <a:gd name="connsiteX185" fmla="*/ 225748 w 370767"/>
                    <a:gd name="connsiteY185" fmla="*/ 33937 h 93826"/>
                    <a:gd name="connsiteX186" fmla="*/ 223752 w 370767"/>
                    <a:gd name="connsiteY186" fmla="*/ 33732 h 93826"/>
                    <a:gd name="connsiteX187" fmla="*/ 221245 w 370767"/>
                    <a:gd name="connsiteY187" fmla="*/ 34244 h 93826"/>
                    <a:gd name="connsiteX188" fmla="*/ 218662 w 370767"/>
                    <a:gd name="connsiteY188" fmla="*/ 35932 h 93826"/>
                    <a:gd name="connsiteX189" fmla="*/ 215822 w 370767"/>
                    <a:gd name="connsiteY189" fmla="*/ 39053 h 93826"/>
                    <a:gd name="connsiteX190" fmla="*/ 212548 w 370767"/>
                    <a:gd name="connsiteY190" fmla="*/ 43811 h 93826"/>
                    <a:gd name="connsiteX191" fmla="*/ 212548 w 370767"/>
                    <a:gd name="connsiteY191" fmla="*/ 74097 h 93826"/>
                    <a:gd name="connsiteX192" fmla="*/ 212343 w 370767"/>
                    <a:gd name="connsiteY192" fmla="*/ 74788 h 93826"/>
                    <a:gd name="connsiteX193" fmla="*/ 211678 w 370767"/>
                    <a:gd name="connsiteY193" fmla="*/ 75274 h 93826"/>
                    <a:gd name="connsiteX194" fmla="*/ 210399 w 370767"/>
                    <a:gd name="connsiteY194" fmla="*/ 75581 h 93826"/>
                    <a:gd name="connsiteX195" fmla="*/ 208302 w 370767"/>
                    <a:gd name="connsiteY195" fmla="*/ 75683 h 93826"/>
                    <a:gd name="connsiteX196" fmla="*/ 206256 w 370767"/>
                    <a:gd name="connsiteY196" fmla="*/ 75581 h 93826"/>
                    <a:gd name="connsiteX197" fmla="*/ 204951 w 370767"/>
                    <a:gd name="connsiteY197" fmla="*/ 75274 h 93826"/>
                    <a:gd name="connsiteX198" fmla="*/ 204286 w 370767"/>
                    <a:gd name="connsiteY198" fmla="*/ 74788 h 93826"/>
                    <a:gd name="connsiteX199" fmla="*/ 204107 w 370767"/>
                    <a:gd name="connsiteY199" fmla="*/ 74097 h 93826"/>
                    <a:gd name="connsiteX200" fmla="*/ 204107 w 370767"/>
                    <a:gd name="connsiteY200" fmla="*/ 28054 h 93826"/>
                    <a:gd name="connsiteX201" fmla="*/ 204260 w 370767"/>
                    <a:gd name="connsiteY201" fmla="*/ 27363 h 93826"/>
                    <a:gd name="connsiteX202" fmla="*/ 204873 w 370767"/>
                    <a:gd name="connsiteY202" fmla="*/ 26852 h 93826"/>
                    <a:gd name="connsiteX203" fmla="*/ 206051 w 370767"/>
                    <a:gd name="connsiteY203" fmla="*/ 26545 h 93826"/>
                    <a:gd name="connsiteX204" fmla="*/ 207943 w 370767"/>
                    <a:gd name="connsiteY204" fmla="*/ 26468 h 93826"/>
                    <a:gd name="connsiteX205" fmla="*/ 209811 w 370767"/>
                    <a:gd name="connsiteY205" fmla="*/ 26545 h 93826"/>
                    <a:gd name="connsiteX206" fmla="*/ 210962 w 370767"/>
                    <a:gd name="connsiteY206" fmla="*/ 26852 h 93826"/>
                    <a:gd name="connsiteX207" fmla="*/ 211551 w 370767"/>
                    <a:gd name="connsiteY207" fmla="*/ 27363 h 93826"/>
                    <a:gd name="connsiteX208" fmla="*/ 211730 w 370767"/>
                    <a:gd name="connsiteY208" fmla="*/ 28054 h 93826"/>
                    <a:gd name="connsiteX209" fmla="*/ 211730 w 370767"/>
                    <a:gd name="connsiteY209" fmla="*/ 34756 h 93826"/>
                    <a:gd name="connsiteX210" fmla="*/ 215285 w 370767"/>
                    <a:gd name="connsiteY210" fmla="*/ 30254 h 93826"/>
                    <a:gd name="connsiteX211" fmla="*/ 218431 w 370767"/>
                    <a:gd name="connsiteY211" fmla="*/ 27517 h 93826"/>
                    <a:gd name="connsiteX212" fmla="*/ 221373 w 370767"/>
                    <a:gd name="connsiteY212" fmla="*/ 26135 h 93826"/>
                    <a:gd name="connsiteX213" fmla="*/ 224315 w 370767"/>
                    <a:gd name="connsiteY213" fmla="*/ 25752 h 93826"/>
                    <a:gd name="connsiteX214" fmla="*/ 225824 w 370767"/>
                    <a:gd name="connsiteY214" fmla="*/ 25828 h 93826"/>
                    <a:gd name="connsiteX215" fmla="*/ 227589 w 370767"/>
                    <a:gd name="connsiteY215" fmla="*/ 26110 h 93826"/>
                    <a:gd name="connsiteX216" fmla="*/ 229252 w 370767"/>
                    <a:gd name="connsiteY216" fmla="*/ 26570 h 93826"/>
                    <a:gd name="connsiteX217" fmla="*/ 230300 w 370767"/>
                    <a:gd name="connsiteY217" fmla="*/ 27082 h 93826"/>
                    <a:gd name="connsiteX218" fmla="*/ 230709 w 370767"/>
                    <a:gd name="connsiteY218" fmla="*/ 27568 h 93826"/>
                    <a:gd name="connsiteX219" fmla="*/ 230888 w 370767"/>
                    <a:gd name="connsiteY219" fmla="*/ 28156 h 93826"/>
                    <a:gd name="connsiteX220" fmla="*/ 230991 w 370767"/>
                    <a:gd name="connsiteY220" fmla="*/ 29205 h 93826"/>
                    <a:gd name="connsiteX221" fmla="*/ 231017 w 370767"/>
                    <a:gd name="connsiteY221" fmla="*/ 31072 h 93826"/>
                    <a:gd name="connsiteX222" fmla="*/ 263768 w 370767"/>
                    <a:gd name="connsiteY222" fmla="*/ 70721 h 93826"/>
                    <a:gd name="connsiteX223" fmla="*/ 263564 w 370767"/>
                    <a:gd name="connsiteY223" fmla="*/ 73074 h 93826"/>
                    <a:gd name="connsiteX224" fmla="*/ 262949 w 370767"/>
                    <a:gd name="connsiteY224" fmla="*/ 74353 h 93826"/>
                    <a:gd name="connsiteX225" fmla="*/ 261722 w 370767"/>
                    <a:gd name="connsiteY225" fmla="*/ 75120 h 93826"/>
                    <a:gd name="connsiteX226" fmla="*/ 259855 w 370767"/>
                    <a:gd name="connsiteY226" fmla="*/ 75709 h 93826"/>
                    <a:gd name="connsiteX227" fmla="*/ 257629 w 370767"/>
                    <a:gd name="connsiteY227" fmla="*/ 76092 h 93826"/>
                    <a:gd name="connsiteX228" fmla="*/ 255275 w 370767"/>
                    <a:gd name="connsiteY228" fmla="*/ 76246 h 93826"/>
                    <a:gd name="connsiteX229" fmla="*/ 249136 w 370767"/>
                    <a:gd name="connsiteY229" fmla="*/ 75299 h 93826"/>
                    <a:gd name="connsiteX230" fmla="*/ 244941 w 370767"/>
                    <a:gd name="connsiteY230" fmla="*/ 72434 h 93826"/>
                    <a:gd name="connsiteX231" fmla="*/ 242562 w 370767"/>
                    <a:gd name="connsiteY231" fmla="*/ 67574 h 93826"/>
                    <a:gd name="connsiteX232" fmla="*/ 241821 w 370767"/>
                    <a:gd name="connsiteY232" fmla="*/ 60642 h 93826"/>
                    <a:gd name="connsiteX233" fmla="*/ 241821 w 370767"/>
                    <a:gd name="connsiteY233" fmla="*/ 33732 h 93826"/>
                    <a:gd name="connsiteX234" fmla="*/ 235374 w 370767"/>
                    <a:gd name="connsiteY234" fmla="*/ 33732 h 93826"/>
                    <a:gd name="connsiteX235" fmla="*/ 234147 w 370767"/>
                    <a:gd name="connsiteY235" fmla="*/ 32914 h 93826"/>
                    <a:gd name="connsiteX236" fmla="*/ 233686 w 370767"/>
                    <a:gd name="connsiteY236" fmla="*/ 30254 h 93826"/>
                    <a:gd name="connsiteX237" fmla="*/ 233814 w 370767"/>
                    <a:gd name="connsiteY237" fmla="*/ 28617 h 93826"/>
                    <a:gd name="connsiteX238" fmla="*/ 234147 w 370767"/>
                    <a:gd name="connsiteY238" fmla="*/ 27517 h 93826"/>
                    <a:gd name="connsiteX239" fmla="*/ 234684 w 370767"/>
                    <a:gd name="connsiteY239" fmla="*/ 26903 h 93826"/>
                    <a:gd name="connsiteX240" fmla="*/ 235426 w 370767"/>
                    <a:gd name="connsiteY240" fmla="*/ 26724 h 93826"/>
                    <a:gd name="connsiteX241" fmla="*/ 241821 w 370767"/>
                    <a:gd name="connsiteY241" fmla="*/ 26724 h 93826"/>
                    <a:gd name="connsiteX242" fmla="*/ 241821 w 370767"/>
                    <a:gd name="connsiteY242" fmla="*/ 15776 h 93826"/>
                    <a:gd name="connsiteX243" fmla="*/ 242000 w 370767"/>
                    <a:gd name="connsiteY243" fmla="*/ 15111 h 93826"/>
                    <a:gd name="connsiteX244" fmla="*/ 242665 w 370767"/>
                    <a:gd name="connsiteY244" fmla="*/ 14573 h 93826"/>
                    <a:gd name="connsiteX245" fmla="*/ 243969 w 370767"/>
                    <a:gd name="connsiteY245" fmla="*/ 14241 h 93826"/>
                    <a:gd name="connsiteX246" fmla="*/ 246016 w 370767"/>
                    <a:gd name="connsiteY246" fmla="*/ 14138 h 93826"/>
                    <a:gd name="connsiteX247" fmla="*/ 248113 w 370767"/>
                    <a:gd name="connsiteY247" fmla="*/ 14241 h 93826"/>
                    <a:gd name="connsiteX248" fmla="*/ 249392 w 370767"/>
                    <a:gd name="connsiteY248" fmla="*/ 14573 h 93826"/>
                    <a:gd name="connsiteX249" fmla="*/ 250057 w 370767"/>
                    <a:gd name="connsiteY249" fmla="*/ 15111 h 93826"/>
                    <a:gd name="connsiteX250" fmla="*/ 250262 w 370767"/>
                    <a:gd name="connsiteY250" fmla="*/ 15776 h 93826"/>
                    <a:gd name="connsiteX251" fmla="*/ 250262 w 370767"/>
                    <a:gd name="connsiteY251" fmla="*/ 26724 h 93826"/>
                    <a:gd name="connsiteX252" fmla="*/ 262080 w 370767"/>
                    <a:gd name="connsiteY252" fmla="*/ 26724 h 93826"/>
                    <a:gd name="connsiteX253" fmla="*/ 262796 w 370767"/>
                    <a:gd name="connsiteY253" fmla="*/ 26903 h 93826"/>
                    <a:gd name="connsiteX254" fmla="*/ 263333 w 370767"/>
                    <a:gd name="connsiteY254" fmla="*/ 27517 h 93826"/>
                    <a:gd name="connsiteX255" fmla="*/ 263666 w 370767"/>
                    <a:gd name="connsiteY255" fmla="*/ 28617 h 93826"/>
                    <a:gd name="connsiteX256" fmla="*/ 263768 w 370767"/>
                    <a:gd name="connsiteY256" fmla="*/ 30254 h 93826"/>
                    <a:gd name="connsiteX257" fmla="*/ 263307 w 370767"/>
                    <a:gd name="connsiteY257" fmla="*/ 32914 h 93826"/>
                    <a:gd name="connsiteX258" fmla="*/ 262080 w 370767"/>
                    <a:gd name="connsiteY258" fmla="*/ 33732 h 93826"/>
                    <a:gd name="connsiteX259" fmla="*/ 250262 w 370767"/>
                    <a:gd name="connsiteY259" fmla="*/ 33732 h 93826"/>
                    <a:gd name="connsiteX260" fmla="*/ 250262 w 370767"/>
                    <a:gd name="connsiteY260" fmla="*/ 59414 h 93826"/>
                    <a:gd name="connsiteX261" fmla="*/ 251669 w 370767"/>
                    <a:gd name="connsiteY261" fmla="*/ 66602 h 93826"/>
                    <a:gd name="connsiteX262" fmla="*/ 256708 w 370767"/>
                    <a:gd name="connsiteY262" fmla="*/ 69032 h 93826"/>
                    <a:gd name="connsiteX263" fmla="*/ 258806 w 370767"/>
                    <a:gd name="connsiteY263" fmla="*/ 68802 h 93826"/>
                    <a:gd name="connsiteX264" fmla="*/ 260442 w 370767"/>
                    <a:gd name="connsiteY264" fmla="*/ 68316 h 93826"/>
                    <a:gd name="connsiteX265" fmla="*/ 261670 w 370767"/>
                    <a:gd name="connsiteY265" fmla="*/ 67830 h 93826"/>
                    <a:gd name="connsiteX266" fmla="*/ 262591 w 370767"/>
                    <a:gd name="connsiteY266" fmla="*/ 67600 h 93826"/>
                    <a:gd name="connsiteX267" fmla="*/ 263077 w 370767"/>
                    <a:gd name="connsiteY267" fmla="*/ 67728 h 93826"/>
                    <a:gd name="connsiteX268" fmla="*/ 263435 w 370767"/>
                    <a:gd name="connsiteY268" fmla="*/ 68214 h 93826"/>
                    <a:gd name="connsiteX269" fmla="*/ 263666 w 370767"/>
                    <a:gd name="connsiteY269" fmla="*/ 69186 h 93826"/>
                    <a:gd name="connsiteX270" fmla="*/ 263768 w 370767"/>
                    <a:gd name="connsiteY270" fmla="*/ 70721 h 93826"/>
                    <a:gd name="connsiteX271" fmla="*/ 303457 w 370767"/>
                    <a:gd name="connsiteY271" fmla="*/ 61563 h 93826"/>
                    <a:gd name="connsiteX272" fmla="*/ 302152 w 370767"/>
                    <a:gd name="connsiteY272" fmla="*/ 67856 h 93826"/>
                    <a:gd name="connsiteX273" fmla="*/ 298443 w 370767"/>
                    <a:gd name="connsiteY273" fmla="*/ 72511 h 93826"/>
                    <a:gd name="connsiteX274" fmla="*/ 292714 w 370767"/>
                    <a:gd name="connsiteY274" fmla="*/ 75376 h 93826"/>
                    <a:gd name="connsiteX275" fmla="*/ 285398 w 370767"/>
                    <a:gd name="connsiteY275" fmla="*/ 76348 h 93826"/>
                    <a:gd name="connsiteX276" fmla="*/ 280716 w 370767"/>
                    <a:gd name="connsiteY276" fmla="*/ 75964 h 93826"/>
                    <a:gd name="connsiteX277" fmla="*/ 276726 w 370767"/>
                    <a:gd name="connsiteY277" fmla="*/ 74992 h 93826"/>
                    <a:gd name="connsiteX278" fmla="*/ 273734 w 370767"/>
                    <a:gd name="connsiteY278" fmla="*/ 73765 h 93826"/>
                    <a:gd name="connsiteX279" fmla="*/ 271943 w 370767"/>
                    <a:gd name="connsiteY279" fmla="*/ 72613 h 93826"/>
                    <a:gd name="connsiteX280" fmla="*/ 271124 w 370767"/>
                    <a:gd name="connsiteY280" fmla="*/ 71181 h 93826"/>
                    <a:gd name="connsiteX281" fmla="*/ 270868 w 370767"/>
                    <a:gd name="connsiteY281" fmla="*/ 68674 h 93826"/>
                    <a:gd name="connsiteX282" fmla="*/ 270970 w 370767"/>
                    <a:gd name="connsiteY282" fmla="*/ 67037 h 93826"/>
                    <a:gd name="connsiteX283" fmla="*/ 271227 w 370767"/>
                    <a:gd name="connsiteY283" fmla="*/ 65963 h 93826"/>
                    <a:gd name="connsiteX284" fmla="*/ 271661 w 370767"/>
                    <a:gd name="connsiteY284" fmla="*/ 65374 h 93826"/>
                    <a:gd name="connsiteX285" fmla="*/ 272301 w 370767"/>
                    <a:gd name="connsiteY285" fmla="*/ 65195 h 93826"/>
                    <a:gd name="connsiteX286" fmla="*/ 273963 w 370767"/>
                    <a:gd name="connsiteY286" fmla="*/ 65886 h 93826"/>
                    <a:gd name="connsiteX287" fmla="*/ 276675 w 370767"/>
                    <a:gd name="connsiteY287" fmla="*/ 67395 h 93826"/>
                    <a:gd name="connsiteX288" fmla="*/ 280487 w 370767"/>
                    <a:gd name="connsiteY288" fmla="*/ 68904 h 93826"/>
                    <a:gd name="connsiteX289" fmla="*/ 285551 w 370767"/>
                    <a:gd name="connsiteY289" fmla="*/ 69595 h 93826"/>
                    <a:gd name="connsiteX290" fmla="*/ 289439 w 370767"/>
                    <a:gd name="connsiteY290" fmla="*/ 69135 h 93826"/>
                    <a:gd name="connsiteX291" fmla="*/ 292458 w 370767"/>
                    <a:gd name="connsiteY291" fmla="*/ 67779 h 93826"/>
                    <a:gd name="connsiteX292" fmla="*/ 294428 w 370767"/>
                    <a:gd name="connsiteY292" fmla="*/ 65502 h 93826"/>
                    <a:gd name="connsiteX293" fmla="*/ 295118 w 370767"/>
                    <a:gd name="connsiteY293" fmla="*/ 62228 h 93826"/>
                    <a:gd name="connsiteX294" fmla="*/ 294121 w 370767"/>
                    <a:gd name="connsiteY294" fmla="*/ 58954 h 93826"/>
                    <a:gd name="connsiteX295" fmla="*/ 291485 w 370767"/>
                    <a:gd name="connsiteY295" fmla="*/ 56601 h 93826"/>
                    <a:gd name="connsiteX296" fmla="*/ 287802 w 370767"/>
                    <a:gd name="connsiteY296" fmla="*/ 54784 h 93826"/>
                    <a:gd name="connsiteX297" fmla="*/ 283581 w 370767"/>
                    <a:gd name="connsiteY297" fmla="*/ 53122 h 93826"/>
                    <a:gd name="connsiteX298" fmla="*/ 279335 w 370767"/>
                    <a:gd name="connsiteY298" fmla="*/ 51152 h 93826"/>
                    <a:gd name="connsiteX299" fmla="*/ 275626 w 370767"/>
                    <a:gd name="connsiteY299" fmla="*/ 48466 h 93826"/>
                    <a:gd name="connsiteX300" fmla="*/ 272992 w 370767"/>
                    <a:gd name="connsiteY300" fmla="*/ 44681 h 93826"/>
                    <a:gd name="connsiteX301" fmla="*/ 271994 w 370767"/>
                    <a:gd name="connsiteY301" fmla="*/ 39411 h 93826"/>
                    <a:gd name="connsiteX302" fmla="*/ 273043 w 370767"/>
                    <a:gd name="connsiteY302" fmla="*/ 34219 h 93826"/>
                    <a:gd name="connsiteX303" fmla="*/ 276189 w 370767"/>
                    <a:gd name="connsiteY303" fmla="*/ 29870 h 93826"/>
                    <a:gd name="connsiteX304" fmla="*/ 281433 w 370767"/>
                    <a:gd name="connsiteY304" fmla="*/ 26877 h 93826"/>
                    <a:gd name="connsiteX305" fmla="*/ 288774 w 370767"/>
                    <a:gd name="connsiteY305" fmla="*/ 25752 h 93826"/>
                    <a:gd name="connsiteX306" fmla="*/ 292458 w 370767"/>
                    <a:gd name="connsiteY306" fmla="*/ 26059 h 93826"/>
                    <a:gd name="connsiteX307" fmla="*/ 295783 w 370767"/>
                    <a:gd name="connsiteY307" fmla="*/ 26826 h 93826"/>
                    <a:gd name="connsiteX308" fmla="*/ 298316 w 370767"/>
                    <a:gd name="connsiteY308" fmla="*/ 27824 h 93826"/>
                    <a:gd name="connsiteX309" fmla="*/ 299902 w 370767"/>
                    <a:gd name="connsiteY309" fmla="*/ 28770 h 93826"/>
                    <a:gd name="connsiteX310" fmla="*/ 300618 w 370767"/>
                    <a:gd name="connsiteY310" fmla="*/ 29486 h 93826"/>
                    <a:gd name="connsiteX311" fmla="*/ 300873 w 370767"/>
                    <a:gd name="connsiteY311" fmla="*/ 30177 h 93826"/>
                    <a:gd name="connsiteX312" fmla="*/ 301027 w 370767"/>
                    <a:gd name="connsiteY312" fmla="*/ 31123 h 93826"/>
                    <a:gd name="connsiteX313" fmla="*/ 301104 w 370767"/>
                    <a:gd name="connsiteY313" fmla="*/ 32505 h 93826"/>
                    <a:gd name="connsiteX314" fmla="*/ 301027 w 370767"/>
                    <a:gd name="connsiteY314" fmla="*/ 34014 h 93826"/>
                    <a:gd name="connsiteX315" fmla="*/ 300771 w 370767"/>
                    <a:gd name="connsiteY315" fmla="*/ 35063 h 93826"/>
                    <a:gd name="connsiteX316" fmla="*/ 300336 w 370767"/>
                    <a:gd name="connsiteY316" fmla="*/ 35651 h 93826"/>
                    <a:gd name="connsiteX317" fmla="*/ 299774 w 370767"/>
                    <a:gd name="connsiteY317" fmla="*/ 35830 h 93826"/>
                    <a:gd name="connsiteX318" fmla="*/ 298443 w 370767"/>
                    <a:gd name="connsiteY318" fmla="*/ 35267 h 93826"/>
                    <a:gd name="connsiteX319" fmla="*/ 296193 w 370767"/>
                    <a:gd name="connsiteY319" fmla="*/ 34065 h 93826"/>
                    <a:gd name="connsiteX320" fmla="*/ 292944 w 370767"/>
                    <a:gd name="connsiteY320" fmla="*/ 32863 h 93826"/>
                    <a:gd name="connsiteX321" fmla="*/ 288672 w 370767"/>
                    <a:gd name="connsiteY321" fmla="*/ 32300 h 93826"/>
                    <a:gd name="connsiteX322" fmla="*/ 284886 w 370767"/>
                    <a:gd name="connsiteY322" fmla="*/ 32786 h 93826"/>
                    <a:gd name="connsiteX323" fmla="*/ 282200 w 370767"/>
                    <a:gd name="connsiteY323" fmla="*/ 34167 h 93826"/>
                    <a:gd name="connsiteX324" fmla="*/ 280614 w 370767"/>
                    <a:gd name="connsiteY324" fmla="*/ 36290 h 93826"/>
                    <a:gd name="connsiteX325" fmla="*/ 280077 w 370767"/>
                    <a:gd name="connsiteY325" fmla="*/ 38951 h 93826"/>
                    <a:gd name="connsiteX326" fmla="*/ 281100 w 370767"/>
                    <a:gd name="connsiteY326" fmla="*/ 42302 h 93826"/>
                    <a:gd name="connsiteX327" fmla="*/ 283760 w 370767"/>
                    <a:gd name="connsiteY327" fmla="*/ 44681 h 93826"/>
                    <a:gd name="connsiteX328" fmla="*/ 287495 w 370767"/>
                    <a:gd name="connsiteY328" fmla="*/ 46522 h 93826"/>
                    <a:gd name="connsiteX329" fmla="*/ 291767 w 370767"/>
                    <a:gd name="connsiteY329" fmla="*/ 48211 h 93826"/>
                    <a:gd name="connsiteX330" fmla="*/ 296065 w 370767"/>
                    <a:gd name="connsiteY330" fmla="*/ 50155 h 93826"/>
                    <a:gd name="connsiteX331" fmla="*/ 299824 w 370767"/>
                    <a:gd name="connsiteY331" fmla="*/ 52764 h 93826"/>
                    <a:gd name="connsiteX332" fmla="*/ 302459 w 370767"/>
                    <a:gd name="connsiteY332" fmla="*/ 56447 h 93826"/>
                    <a:gd name="connsiteX333" fmla="*/ 303457 w 370767"/>
                    <a:gd name="connsiteY333" fmla="*/ 61563 h 93826"/>
                    <a:gd name="connsiteX334" fmla="*/ 339811 w 370767"/>
                    <a:gd name="connsiteY334" fmla="*/ 87705 h 93826"/>
                    <a:gd name="connsiteX335" fmla="*/ 339274 w 370767"/>
                    <a:gd name="connsiteY335" fmla="*/ 88754 h 93826"/>
                    <a:gd name="connsiteX336" fmla="*/ 338430 w 370767"/>
                    <a:gd name="connsiteY336" fmla="*/ 89343 h 93826"/>
                    <a:gd name="connsiteX337" fmla="*/ 337177 w 370767"/>
                    <a:gd name="connsiteY337" fmla="*/ 89650 h 93826"/>
                    <a:gd name="connsiteX338" fmla="*/ 335360 w 370767"/>
                    <a:gd name="connsiteY338" fmla="*/ 89752 h 93826"/>
                    <a:gd name="connsiteX339" fmla="*/ 333237 w 370767"/>
                    <a:gd name="connsiteY339" fmla="*/ 89573 h 93826"/>
                    <a:gd name="connsiteX340" fmla="*/ 331933 w 370767"/>
                    <a:gd name="connsiteY340" fmla="*/ 89061 h 93826"/>
                    <a:gd name="connsiteX341" fmla="*/ 331370 w 370767"/>
                    <a:gd name="connsiteY341" fmla="*/ 88243 h 93826"/>
                    <a:gd name="connsiteX342" fmla="*/ 331575 w 370767"/>
                    <a:gd name="connsiteY342" fmla="*/ 87092 h 93826"/>
                    <a:gd name="connsiteX343" fmla="*/ 362527 w 370767"/>
                    <a:gd name="connsiteY343" fmla="*/ 2218 h 93826"/>
                    <a:gd name="connsiteX344" fmla="*/ 363064 w 370767"/>
                    <a:gd name="connsiteY344" fmla="*/ 1170 h 93826"/>
                    <a:gd name="connsiteX345" fmla="*/ 363882 w 370767"/>
                    <a:gd name="connsiteY345" fmla="*/ 556 h 93826"/>
                    <a:gd name="connsiteX346" fmla="*/ 365135 w 370767"/>
                    <a:gd name="connsiteY346" fmla="*/ 249 h 93826"/>
                    <a:gd name="connsiteX347" fmla="*/ 366978 w 370767"/>
                    <a:gd name="connsiteY347" fmla="*/ 172 h 93826"/>
                    <a:gd name="connsiteX348" fmla="*/ 369075 w 370767"/>
                    <a:gd name="connsiteY348" fmla="*/ 351 h 93826"/>
                    <a:gd name="connsiteX349" fmla="*/ 370354 w 370767"/>
                    <a:gd name="connsiteY349" fmla="*/ 837 h 93826"/>
                    <a:gd name="connsiteX350" fmla="*/ 370916 w 370767"/>
                    <a:gd name="connsiteY350" fmla="*/ 1656 h 93826"/>
                    <a:gd name="connsiteX351" fmla="*/ 370763 w 370767"/>
                    <a:gd name="connsiteY351" fmla="*/ 2832 h 93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370767" h="93826">
                      <a:moveTo>
                        <a:pt x="42539" y="49080"/>
                      </a:moveTo>
                      <a:cubicBezTo>
                        <a:pt x="42539" y="50410"/>
                        <a:pt x="42205" y="51357"/>
                        <a:pt x="41537" y="51920"/>
                      </a:cubicBezTo>
                      <a:cubicBezTo>
                        <a:pt x="40869" y="52482"/>
                        <a:pt x="40106" y="52764"/>
                        <a:pt x="39249" y="52764"/>
                      </a:cubicBezTo>
                      <a:lnTo>
                        <a:pt x="8927" y="52764"/>
                      </a:lnTo>
                      <a:cubicBezTo>
                        <a:pt x="8927" y="55322"/>
                        <a:pt x="9184" y="57624"/>
                        <a:pt x="9698" y="59670"/>
                      </a:cubicBezTo>
                      <a:cubicBezTo>
                        <a:pt x="10212" y="61717"/>
                        <a:pt x="11069" y="63473"/>
                        <a:pt x="12268" y="64940"/>
                      </a:cubicBezTo>
                      <a:cubicBezTo>
                        <a:pt x="13468" y="66406"/>
                        <a:pt x="15027" y="67532"/>
                        <a:pt x="16946" y="68316"/>
                      </a:cubicBezTo>
                      <a:cubicBezTo>
                        <a:pt x="18866" y="69101"/>
                        <a:pt x="21213" y="69493"/>
                        <a:pt x="23989" y="69493"/>
                      </a:cubicBezTo>
                      <a:cubicBezTo>
                        <a:pt x="26183" y="69493"/>
                        <a:pt x="28136" y="69314"/>
                        <a:pt x="29850" y="68956"/>
                      </a:cubicBezTo>
                      <a:cubicBezTo>
                        <a:pt x="31563" y="68597"/>
                        <a:pt x="33046" y="68197"/>
                        <a:pt x="34297" y="67753"/>
                      </a:cubicBezTo>
                      <a:cubicBezTo>
                        <a:pt x="35548" y="67310"/>
                        <a:pt x="36576" y="66909"/>
                        <a:pt x="37382" y="66551"/>
                      </a:cubicBezTo>
                      <a:cubicBezTo>
                        <a:pt x="38187" y="66193"/>
                        <a:pt x="38795" y="66014"/>
                        <a:pt x="39207" y="66014"/>
                      </a:cubicBezTo>
                      <a:cubicBezTo>
                        <a:pt x="39447" y="66014"/>
                        <a:pt x="39661" y="66074"/>
                        <a:pt x="39849" y="66193"/>
                      </a:cubicBezTo>
                      <a:cubicBezTo>
                        <a:pt x="40038" y="66312"/>
                        <a:pt x="40183" y="66491"/>
                        <a:pt x="40286" y="66730"/>
                      </a:cubicBezTo>
                      <a:cubicBezTo>
                        <a:pt x="40389" y="66969"/>
                        <a:pt x="40466" y="67301"/>
                        <a:pt x="40518" y="67728"/>
                      </a:cubicBezTo>
                      <a:cubicBezTo>
                        <a:pt x="40569" y="68154"/>
                        <a:pt x="40595" y="68674"/>
                        <a:pt x="40595" y="69288"/>
                      </a:cubicBezTo>
                      <a:cubicBezTo>
                        <a:pt x="40595" y="69732"/>
                        <a:pt x="40578" y="70115"/>
                        <a:pt x="40543" y="70439"/>
                      </a:cubicBezTo>
                      <a:cubicBezTo>
                        <a:pt x="40509" y="70763"/>
                        <a:pt x="40467" y="71053"/>
                        <a:pt x="40416" y="71309"/>
                      </a:cubicBezTo>
                      <a:cubicBezTo>
                        <a:pt x="40364" y="71565"/>
                        <a:pt x="40279" y="71795"/>
                        <a:pt x="40160" y="72000"/>
                      </a:cubicBezTo>
                      <a:cubicBezTo>
                        <a:pt x="40040" y="72204"/>
                        <a:pt x="39887" y="72400"/>
                        <a:pt x="39699" y="72588"/>
                      </a:cubicBezTo>
                      <a:cubicBezTo>
                        <a:pt x="39512" y="72775"/>
                        <a:pt x="38958" y="73082"/>
                        <a:pt x="38037" y="73509"/>
                      </a:cubicBezTo>
                      <a:cubicBezTo>
                        <a:pt x="37116" y="73935"/>
                        <a:pt x="35922" y="74353"/>
                        <a:pt x="34455" y="74762"/>
                      </a:cubicBezTo>
                      <a:cubicBezTo>
                        <a:pt x="32989" y="75171"/>
                        <a:pt x="31292" y="75538"/>
                        <a:pt x="29365" y="75862"/>
                      </a:cubicBezTo>
                      <a:cubicBezTo>
                        <a:pt x="27438" y="76186"/>
                        <a:pt x="25383" y="76348"/>
                        <a:pt x="23200" y="76348"/>
                      </a:cubicBezTo>
                      <a:cubicBezTo>
                        <a:pt x="19414" y="76348"/>
                        <a:pt x="16098" y="75819"/>
                        <a:pt x="13250" y="74762"/>
                      </a:cubicBezTo>
                      <a:cubicBezTo>
                        <a:pt x="10402" y="73705"/>
                        <a:pt x="8006" y="72136"/>
                        <a:pt x="6062" y="70056"/>
                      </a:cubicBezTo>
                      <a:cubicBezTo>
                        <a:pt x="4118" y="67975"/>
                        <a:pt x="2651" y="65366"/>
                        <a:pt x="1662" y="62228"/>
                      </a:cubicBezTo>
                      <a:cubicBezTo>
                        <a:pt x="673" y="59090"/>
                        <a:pt x="178" y="55441"/>
                        <a:pt x="178" y="51280"/>
                      </a:cubicBezTo>
                      <a:cubicBezTo>
                        <a:pt x="178" y="47324"/>
                        <a:pt x="690" y="43768"/>
                        <a:pt x="1713" y="40613"/>
                      </a:cubicBezTo>
                      <a:cubicBezTo>
                        <a:pt x="2736" y="37459"/>
                        <a:pt x="4212" y="34781"/>
                        <a:pt x="6139" y="32581"/>
                      </a:cubicBezTo>
                      <a:cubicBezTo>
                        <a:pt x="8066" y="30382"/>
                        <a:pt x="10393" y="28693"/>
                        <a:pt x="13122" y="27517"/>
                      </a:cubicBezTo>
                      <a:cubicBezTo>
                        <a:pt x="15850" y="26340"/>
                        <a:pt x="18903" y="25752"/>
                        <a:pt x="22279" y="25752"/>
                      </a:cubicBezTo>
                      <a:cubicBezTo>
                        <a:pt x="25895" y="25752"/>
                        <a:pt x="28973" y="26331"/>
                        <a:pt x="31514" y="27491"/>
                      </a:cubicBezTo>
                      <a:cubicBezTo>
                        <a:pt x="34055" y="28651"/>
                        <a:pt x="36144" y="30211"/>
                        <a:pt x="37781" y="32172"/>
                      </a:cubicBezTo>
                      <a:cubicBezTo>
                        <a:pt x="39418" y="34133"/>
                        <a:pt x="40620" y="36435"/>
                        <a:pt x="41388" y="39079"/>
                      </a:cubicBezTo>
                      <a:cubicBezTo>
                        <a:pt x="42155" y="41722"/>
                        <a:pt x="42539" y="44544"/>
                        <a:pt x="42539" y="47545"/>
                      </a:cubicBezTo>
                      <a:close/>
                      <a:moveTo>
                        <a:pt x="34046" y="46573"/>
                      </a:moveTo>
                      <a:cubicBezTo>
                        <a:pt x="34149" y="42140"/>
                        <a:pt x="33162" y="38661"/>
                        <a:pt x="31086" y="36137"/>
                      </a:cubicBezTo>
                      <a:cubicBezTo>
                        <a:pt x="29010" y="33613"/>
                        <a:pt x="25931" y="32351"/>
                        <a:pt x="21847" y="32351"/>
                      </a:cubicBezTo>
                      <a:cubicBezTo>
                        <a:pt x="19754" y="32351"/>
                        <a:pt x="17918" y="32743"/>
                        <a:pt x="16339" y="33528"/>
                      </a:cubicBezTo>
                      <a:cubicBezTo>
                        <a:pt x="14761" y="34312"/>
                        <a:pt x="13440" y="35352"/>
                        <a:pt x="12376" y="36649"/>
                      </a:cubicBezTo>
                      <a:cubicBezTo>
                        <a:pt x="11312" y="37945"/>
                        <a:pt x="10488" y="39454"/>
                        <a:pt x="9905" y="41176"/>
                      </a:cubicBezTo>
                      <a:cubicBezTo>
                        <a:pt x="9322" y="42898"/>
                        <a:pt x="8996" y="44698"/>
                        <a:pt x="8927" y="46573"/>
                      </a:cubicBezTo>
                      <a:close/>
                      <a:moveTo>
                        <a:pt x="88185" y="73125"/>
                      </a:moveTo>
                      <a:cubicBezTo>
                        <a:pt x="88458" y="73603"/>
                        <a:pt x="88594" y="74003"/>
                        <a:pt x="88594" y="74327"/>
                      </a:cubicBezTo>
                      <a:cubicBezTo>
                        <a:pt x="88594" y="74651"/>
                        <a:pt x="88432" y="74916"/>
                        <a:pt x="88108" y="75120"/>
                      </a:cubicBezTo>
                      <a:cubicBezTo>
                        <a:pt x="87784" y="75325"/>
                        <a:pt x="87290" y="75470"/>
                        <a:pt x="86625" y="75555"/>
                      </a:cubicBezTo>
                      <a:cubicBezTo>
                        <a:pt x="85959" y="75640"/>
                        <a:pt x="85098" y="75683"/>
                        <a:pt x="84041" y="75683"/>
                      </a:cubicBezTo>
                      <a:cubicBezTo>
                        <a:pt x="83018" y="75683"/>
                        <a:pt x="82208" y="75657"/>
                        <a:pt x="81611" y="75606"/>
                      </a:cubicBezTo>
                      <a:cubicBezTo>
                        <a:pt x="81014" y="75555"/>
                        <a:pt x="80537" y="75470"/>
                        <a:pt x="80178" y="75351"/>
                      </a:cubicBezTo>
                      <a:cubicBezTo>
                        <a:pt x="79820" y="75231"/>
                        <a:pt x="79547" y="75078"/>
                        <a:pt x="79360" y="74890"/>
                      </a:cubicBezTo>
                      <a:cubicBezTo>
                        <a:pt x="79172" y="74702"/>
                        <a:pt x="79010" y="74489"/>
                        <a:pt x="78874" y="74251"/>
                      </a:cubicBezTo>
                      <a:lnTo>
                        <a:pt x="67823" y="55987"/>
                      </a:lnTo>
                      <a:lnTo>
                        <a:pt x="56824" y="74251"/>
                      </a:lnTo>
                      <a:cubicBezTo>
                        <a:pt x="56688" y="74489"/>
                        <a:pt x="56526" y="74702"/>
                        <a:pt x="56338" y="74890"/>
                      </a:cubicBezTo>
                      <a:cubicBezTo>
                        <a:pt x="56150" y="75078"/>
                        <a:pt x="55878" y="75231"/>
                        <a:pt x="55519" y="75351"/>
                      </a:cubicBezTo>
                      <a:cubicBezTo>
                        <a:pt x="55161" y="75470"/>
                        <a:pt x="54692" y="75555"/>
                        <a:pt x="54113" y="75606"/>
                      </a:cubicBezTo>
                      <a:cubicBezTo>
                        <a:pt x="53533" y="75657"/>
                        <a:pt x="52765" y="75683"/>
                        <a:pt x="51810" y="75683"/>
                      </a:cubicBezTo>
                      <a:cubicBezTo>
                        <a:pt x="50821" y="75683"/>
                        <a:pt x="50011" y="75640"/>
                        <a:pt x="49380" y="75555"/>
                      </a:cubicBezTo>
                      <a:cubicBezTo>
                        <a:pt x="48749" y="75470"/>
                        <a:pt x="48289" y="75325"/>
                        <a:pt x="47999" y="75120"/>
                      </a:cubicBezTo>
                      <a:cubicBezTo>
                        <a:pt x="47709" y="74916"/>
                        <a:pt x="47573" y="74651"/>
                        <a:pt x="47590" y="74327"/>
                      </a:cubicBezTo>
                      <a:cubicBezTo>
                        <a:pt x="47607" y="74003"/>
                        <a:pt x="47769" y="73603"/>
                        <a:pt x="48076" y="73125"/>
                      </a:cubicBezTo>
                      <a:lnTo>
                        <a:pt x="62400" y="50666"/>
                      </a:lnTo>
                      <a:lnTo>
                        <a:pt x="48843" y="29026"/>
                      </a:lnTo>
                      <a:cubicBezTo>
                        <a:pt x="48570" y="28548"/>
                        <a:pt x="48425" y="28148"/>
                        <a:pt x="48408" y="27824"/>
                      </a:cubicBezTo>
                      <a:cubicBezTo>
                        <a:pt x="48391" y="27500"/>
                        <a:pt x="48545" y="27227"/>
                        <a:pt x="48869" y="27005"/>
                      </a:cubicBezTo>
                      <a:cubicBezTo>
                        <a:pt x="49193" y="26783"/>
                        <a:pt x="49687" y="26638"/>
                        <a:pt x="50352" y="26570"/>
                      </a:cubicBezTo>
                      <a:cubicBezTo>
                        <a:pt x="51017" y="26502"/>
                        <a:pt x="51896" y="26468"/>
                        <a:pt x="52987" y="26468"/>
                      </a:cubicBezTo>
                      <a:cubicBezTo>
                        <a:pt x="53976" y="26468"/>
                        <a:pt x="54769" y="26493"/>
                        <a:pt x="55366" y="26545"/>
                      </a:cubicBezTo>
                      <a:cubicBezTo>
                        <a:pt x="55963" y="26596"/>
                        <a:pt x="56432" y="26673"/>
                        <a:pt x="56773" y="26775"/>
                      </a:cubicBezTo>
                      <a:cubicBezTo>
                        <a:pt x="57114" y="26877"/>
                        <a:pt x="57370" y="27014"/>
                        <a:pt x="57540" y="27184"/>
                      </a:cubicBezTo>
                      <a:cubicBezTo>
                        <a:pt x="57711" y="27355"/>
                        <a:pt x="57864" y="27559"/>
                        <a:pt x="58001" y="27798"/>
                      </a:cubicBezTo>
                      <a:lnTo>
                        <a:pt x="68488" y="44936"/>
                      </a:lnTo>
                      <a:lnTo>
                        <a:pt x="79130" y="27798"/>
                      </a:lnTo>
                      <a:cubicBezTo>
                        <a:pt x="79266" y="27593"/>
                        <a:pt x="79420" y="27406"/>
                        <a:pt x="79590" y="27235"/>
                      </a:cubicBezTo>
                      <a:cubicBezTo>
                        <a:pt x="79761" y="27065"/>
                        <a:pt x="79991" y="26920"/>
                        <a:pt x="80281" y="26800"/>
                      </a:cubicBezTo>
                      <a:cubicBezTo>
                        <a:pt x="80571" y="26681"/>
                        <a:pt x="80980" y="26596"/>
                        <a:pt x="81509" y="26545"/>
                      </a:cubicBezTo>
                      <a:cubicBezTo>
                        <a:pt x="82037" y="26493"/>
                        <a:pt x="82762" y="26468"/>
                        <a:pt x="83683" y="26468"/>
                      </a:cubicBezTo>
                      <a:cubicBezTo>
                        <a:pt x="84672" y="26468"/>
                        <a:pt x="85482" y="26502"/>
                        <a:pt x="86113" y="26570"/>
                      </a:cubicBezTo>
                      <a:cubicBezTo>
                        <a:pt x="86744" y="26638"/>
                        <a:pt x="87213" y="26766"/>
                        <a:pt x="87520" y="26954"/>
                      </a:cubicBezTo>
                      <a:cubicBezTo>
                        <a:pt x="87827" y="27141"/>
                        <a:pt x="87963" y="27406"/>
                        <a:pt x="87929" y="27747"/>
                      </a:cubicBezTo>
                      <a:cubicBezTo>
                        <a:pt x="87895" y="28088"/>
                        <a:pt x="87724" y="28514"/>
                        <a:pt x="87417" y="29026"/>
                      </a:cubicBezTo>
                      <a:lnTo>
                        <a:pt x="73963" y="50410"/>
                      </a:lnTo>
                      <a:close/>
                      <a:moveTo>
                        <a:pt x="140303" y="50359"/>
                      </a:moveTo>
                      <a:cubicBezTo>
                        <a:pt x="140303" y="54384"/>
                        <a:pt x="139868" y="57999"/>
                        <a:pt x="138998" y="61205"/>
                      </a:cubicBezTo>
                      <a:cubicBezTo>
                        <a:pt x="138128" y="64411"/>
                        <a:pt x="136850" y="67131"/>
                        <a:pt x="135161" y="69365"/>
                      </a:cubicBezTo>
                      <a:cubicBezTo>
                        <a:pt x="133473" y="71599"/>
                        <a:pt x="131383" y="73321"/>
                        <a:pt x="128894" y="74532"/>
                      </a:cubicBezTo>
                      <a:cubicBezTo>
                        <a:pt x="126405" y="75743"/>
                        <a:pt x="123557" y="76348"/>
                        <a:pt x="120351" y="76348"/>
                      </a:cubicBezTo>
                      <a:cubicBezTo>
                        <a:pt x="118987" y="76348"/>
                        <a:pt x="117724" y="76212"/>
                        <a:pt x="116564" y="75939"/>
                      </a:cubicBezTo>
                      <a:cubicBezTo>
                        <a:pt x="115405" y="75666"/>
                        <a:pt x="114271" y="75240"/>
                        <a:pt x="113162" y="74660"/>
                      </a:cubicBezTo>
                      <a:cubicBezTo>
                        <a:pt x="112054" y="74080"/>
                        <a:pt x="110954" y="73347"/>
                        <a:pt x="109863" y="72460"/>
                      </a:cubicBezTo>
                      <a:cubicBezTo>
                        <a:pt x="108771" y="71573"/>
                        <a:pt x="107612" y="70533"/>
                        <a:pt x="106384" y="69339"/>
                      </a:cubicBezTo>
                      <a:lnTo>
                        <a:pt x="106384" y="92361"/>
                      </a:lnTo>
                      <a:cubicBezTo>
                        <a:pt x="106384" y="92634"/>
                        <a:pt x="106315" y="92873"/>
                        <a:pt x="106179" y="93077"/>
                      </a:cubicBezTo>
                      <a:cubicBezTo>
                        <a:pt x="106043" y="93282"/>
                        <a:pt x="105821" y="93452"/>
                        <a:pt x="105514" y="93589"/>
                      </a:cubicBezTo>
                      <a:cubicBezTo>
                        <a:pt x="105207" y="93725"/>
                        <a:pt x="104781" y="93827"/>
                        <a:pt x="104235" y="93896"/>
                      </a:cubicBezTo>
                      <a:cubicBezTo>
                        <a:pt x="103689" y="93964"/>
                        <a:pt x="102990" y="93998"/>
                        <a:pt x="102138" y="93998"/>
                      </a:cubicBezTo>
                      <a:cubicBezTo>
                        <a:pt x="101319" y="93998"/>
                        <a:pt x="100637" y="93964"/>
                        <a:pt x="100091" y="93896"/>
                      </a:cubicBezTo>
                      <a:cubicBezTo>
                        <a:pt x="99545" y="93827"/>
                        <a:pt x="99111" y="93725"/>
                        <a:pt x="98787" y="93589"/>
                      </a:cubicBezTo>
                      <a:cubicBezTo>
                        <a:pt x="98463" y="93452"/>
                        <a:pt x="98241" y="93282"/>
                        <a:pt x="98121" y="93077"/>
                      </a:cubicBezTo>
                      <a:cubicBezTo>
                        <a:pt x="98002" y="92873"/>
                        <a:pt x="97942" y="92634"/>
                        <a:pt x="97942" y="92361"/>
                      </a:cubicBezTo>
                      <a:lnTo>
                        <a:pt x="97942" y="28054"/>
                      </a:lnTo>
                      <a:cubicBezTo>
                        <a:pt x="97942" y="27747"/>
                        <a:pt x="97993" y="27500"/>
                        <a:pt x="98096" y="27312"/>
                      </a:cubicBezTo>
                      <a:cubicBezTo>
                        <a:pt x="98198" y="27124"/>
                        <a:pt x="98403" y="26962"/>
                        <a:pt x="98710" y="26826"/>
                      </a:cubicBezTo>
                      <a:cubicBezTo>
                        <a:pt x="99016" y="26690"/>
                        <a:pt x="99409" y="26596"/>
                        <a:pt x="99886" y="26545"/>
                      </a:cubicBezTo>
                      <a:cubicBezTo>
                        <a:pt x="100364" y="26493"/>
                        <a:pt x="100943" y="26468"/>
                        <a:pt x="101626" y="26468"/>
                      </a:cubicBezTo>
                      <a:cubicBezTo>
                        <a:pt x="102343" y="26468"/>
                        <a:pt x="102930" y="26493"/>
                        <a:pt x="103391" y="26545"/>
                      </a:cubicBezTo>
                      <a:cubicBezTo>
                        <a:pt x="103851" y="26596"/>
                        <a:pt x="104235" y="26690"/>
                        <a:pt x="104542" y="26826"/>
                      </a:cubicBezTo>
                      <a:cubicBezTo>
                        <a:pt x="104849" y="26962"/>
                        <a:pt x="105062" y="27124"/>
                        <a:pt x="105182" y="27312"/>
                      </a:cubicBezTo>
                      <a:cubicBezTo>
                        <a:pt x="105301" y="27500"/>
                        <a:pt x="105361" y="27747"/>
                        <a:pt x="105361" y="28054"/>
                      </a:cubicBezTo>
                      <a:lnTo>
                        <a:pt x="105361" y="34244"/>
                      </a:lnTo>
                      <a:cubicBezTo>
                        <a:pt x="106759" y="32812"/>
                        <a:pt x="108106" y="31567"/>
                        <a:pt x="109403" y="30509"/>
                      </a:cubicBezTo>
                      <a:cubicBezTo>
                        <a:pt x="110698" y="29452"/>
                        <a:pt x="112003" y="28574"/>
                        <a:pt x="113316" y="27875"/>
                      </a:cubicBezTo>
                      <a:cubicBezTo>
                        <a:pt x="114629" y="27176"/>
                        <a:pt x="115977" y="26647"/>
                        <a:pt x="117358" y="26289"/>
                      </a:cubicBezTo>
                      <a:cubicBezTo>
                        <a:pt x="118739" y="25931"/>
                        <a:pt x="120197" y="25752"/>
                        <a:pt x="121732" y="25752"/>
                      </a:cubicBezTo>
                      <a:cubicBezTo>
                        <a:pt x="125074" y="25752"/>
                        <a:pt x="127922" y="26400"/>
                        <a:pt x="130276" y="27696"/>
                      </a:cubicBezTo>
                      <a:cubicBezTo>
                        <a:pt x="132628" y="28992"/>
                        <a:pt x="134548" y="30765"/>
                        <a:pt x="136031" y="33016"/>
                      </a:cubicBezTo>
                      <a:cubicBezTo>
                        <a:pt x="137515" y="35267"/>
                        <a:pt x="138598" y="37885"/>
                        <a:pt x="139280" y="40869"/>
                      </a:cubicBezTo>
                      <a:cubicBezTo>
                        <a:pt x="139962" y="43853"/>
                        <a:pt x="140303" y="47017"/>
                        <a:pt x="140303" y="50359"/>
                      </a:cubicBezTo>
                      <a:close/>
                      <a:moveTo>
                        <a:pt x="131555" y="51331"/>
                      </a:moveTo>
                      <a:cubicBezTo>
                        <a:pt x="131555" y="48978"/>
                        <a:pt x="131374" y="46701"/>
                        <a:pt x="131014" y="44501"/>
                      </a:cubicBezTo>
                      <a:cubicBezTo>
                        <a:pt x="130654" y="42302"/>
                        <a:pt x="130037" y="40349"/>
                        <a:pt x="129161" y="38644"/>
                      </a:cubicBezTo>
                      <a:cubicBezTo>
                        <a:pt x="128286" y="36938"/>
                        <a:pt x="127110" y="35574"/>
                        <a:pt x="125635" y="34551"/>
                      </a:cubicBezTo>
                      <a:cubicBezTo>
                        <a:pt x="124160" y="33528"/>
                        <a:pt x="122323" y="33016"/>
                        <a:pt x="120128" y="33016"/>
                      </a:cubicBezTo>
                      <a:cubicBezTo>
                        <a:pt x="119029" y="33016"/>
                        <a:pt x="117948" y="33178"/>
                        <a:pt x="116884" y="33502"/>
                      </a:cubicBezTo>
                      <a:cubicBezTo>
                        <a:pt x="115820" y="33826"/>
                        <a:pt x="114739" y="34338"/>
                        <a:pt x="113642" y="35037"/>
                      </a:cubicBezTo>
                      <a:cubicBezTo>
                        <a:pt x="112544" y="35736"/>
                        <a:pt x="111394" y="36657"/>
                        <a:pt x="110193" y="37800"/>
                      </a:cubicBezTo>
                      <a:cubicBezTo>
                        <a:pt x="108992" y="38942"/>
                        <a:pt x="107722" y="40349"/>
                        <a:pt x="106384" y="42020"/>
                      </a:cubicBezTo>
                      <a:lnTo>
                        <a:pt x="106384" y="60335"/>
                      </a:lnTo>
                      <a:cubicBezTo>
                        <a:pt x="108718" y="63166"/>
                        <a:pt x="110931" y="65332"/>
                        <a:pt x="113024" y="66832"/>
                      </a:cubicBezTo>
                      <a:cubicBezTo>
                        <a:pt x="115117" y="68333"/>
                        <a:pt x="117314" y="69084"/>
                        <a:pt x="119612" y="69084"/>
                      </a:cubicBezTo>
                      <a:cubicBezTo>
                        <a:pt x="121740" y="69084"/>
                        <a:pt x="123567" y="68572"/>
                        <a:pt x="125094" y="67549"/>
                      </a:cubicBezTo>
                      <a:cubicBezTo>
                        <a:pt x="126621" y="66526"/>
                        <a:pt x="127857" y="65161"/>
                        <a:pt x="128800" y="63456"/>
                      </a:cubicBezTo>
                      <a:cubicBezTo>
                        <a:pt x="129744" y="61751"/>
                        <a:pt x="130439" y="59841"/>
                        <a:pt x="130885" y="57726"/>
                      </a:cubicBezTo>
                      <a:cubicBezTo>
                        <a:pt x="131331" y="55612"/>
                        <a:pt x="131555" y="53480"/>
                        <a:pt x="131555" y="51331"/>
                      </a:cubicBezTo>
                      <a:close/>
                      <a:moveTo>
                        <a:pt x="191803" y="49080"/>
                      </a:moveTo>
                      <a:cubicBezTo>
                        <a:pt x="191803" y="50410"/>
                        <a:pt x="191469" y="51357"/>
                        <a:pt x="190801" y="51920"/>
                      </a:cubicBezTo>
                      <a:cubicBezTo>
                        <a:pt x="190134" y="52482"/>
                        <a:pt x="189371" y="52764"/>
                        <a:pt x="188514" y="52764"/>
                      </a:cubicBezTo>
                      <a:lnTo>
                        <a:pt x="158191" y="52764"/>
                      </a:lnTo>
                      <a:cubicBezTo>
                        <a:pt x="158191" y="55322"/>
                        <a:pt x="158449" y="57624"/>
                        <a:pt x="158962" y="59670"/>
                      </a:cubicBezTo>
                      <a:cubicBezTo>
                        <a:pt x="159476" y="61717"/>
                        <a:pt x="160334" y="63473"/>
                        <a:pt x="161533" y="64940"/>
                      </a:cubicBezTo>
                      <a:cubicBezTo>
                        <a:pt x="162732" y="66406"/>
                        <a:pt x="164292" y="67532"/>
                        <a:pt x="166212" y="68316"/>
                      </a:cubicBezTo>
                      <a:cubicBezTo>
                        <a:pt x="168131" y="69101"/>
                        <a:pt x="170478" y="69493"/>
                        <a:pt x="173254" y="69493"/>
                      </a:cubicBezTo>
                      <a:cubicBezTo>
                        <a:pt x="175448" y="69493"/>
                        <a:pt x="177401" y="69314"/>
                        <a:pt x="179115" y="68956"/>
                      </a:cubicBezTo>
                      <a:cubicBezTo>
                        <a:pt x="180829" y="68597"/>
                        <a:pt x="182311" y="68197"/>
                        <a:pt x="183561" y="67753"/>
                      </a:cubicBezTo>
                      <a:cubicBezTo>
                        <a:pt x="184813" y="67310"/>
                        <a:pt x="185841" y="66909"/>
                        <a:pt x="186646" y="66551"/>
                      </a:cubicBezTo>
                      <a:cubicBezTo>
                        <a:pt x="187451" y="66193"/>
                        <a:pt x="188060" y="66014"/>
                        <a:pt x="188471" y="66014"/>
                      </a:cubicBezTo>
                      <a:cubicBezTo>
                        <a:pt x="188711" y="66014"/>
                        <a:pt x="188926" y="66074"/>
                        <a:pt x="189114" y="66193"/>
                      </a:cubicBezTo>
                      <a:cubicBezTo>
                        <a:pt x="189302" y="66312"/>
                        <a:pt x="189448" y="66491"/>
                        <a:pt x="189551" y="66730"/>
                      </a:cubicBezTo>
                      <a:cubicBezTo>
                        <a:pt x="189653" y="66969"/>
                        <a:pt x="189731" y="67301"/>
                        <a:pt x="189782" y="67728"/>
                      </a:cubicBezTo>
                      <a:cubicBezTo>
                        <a:pt x="189834" y="68154"/>
                        <a:pt x="189859" y="68674"/>
                        <a:pt x="189859" y="69288"/>
                      </a:cubicBezTo>
                      <a:cubicBezTo>
                        <a:pt x="189859" y="69732"/>
                        <a:pt x="189842" y="70115"/>
                        <a:pt x="189808" y="70439"/>
                      </a:cubicBezTo>
                      <a:cubicBezTo>
                        <a:pt x="189774" y="70763"/>
                        <a:pt x="189732" y="71053"/>
                        <a:pt x="189680" y="71309"/>
                      </a:cubicBezTo>
                      <a:cubicBezTo>
                        <a:pt x="189629" y="71565"/>
                        <a:pt x="189544" y="71795"/>
                        <a:pt x="189425" y="72000"/>
                      </a:cubicBezTo>
                      <a:cubicBezTo>
                        <a:pt x="189305" y="72204"/>
                        <a:pt x="189152" y="72400"/>
                        <a:pt x="188964" y="72588"/>
                      </a:cubicBezTo>
                      <a:cubicBezTo>
                        <a:pt x="188776" y="72775"/>
                        <a:pt x="188222" y="73082"/>
                        <a:pt x="187302" y="73509"/>
                      </a:cubicBezTo>
                      <a:cubicBezTo>
                        <a:pt x="186381" y="73935"/>
                        <a:pt x="185186" y="74353"/>
                        <a:pt x="183720" y="74762"/>
                      </a:cubicBezTo>
                      <a:cubicBezTo>
                        <a:pt x="182254" y="75171"/>
                        <a:pt x="180557" y="75538"/>
                        <a:pt x="178630" y="75862"/>
                      </a:cubicBezTo>
                      <a:cubicBezTo>
                        <a:pt x="176702" y="76186"/>
                        <a:pt x="174648" y="76348"/>
                        <a:pt x="172465" y="76348"/>
                      </a:cubicBezTo>
                      <a:cubicBezTo>
                        <a:pt x="168679" y="76348"/>
                        <a:pt x="165363" y="75819"/>
                        <a:pt x="162515" y="74762"/>
                      </a:cubicBezTo>
                      <a:cubicBezTo>
                        <a:pt x="159667" y="73705"/>
                        <a:pt x="157270" y="72136"/>
                        <a:pt x="155326" y="70056"/>
                      </a:cubicBezTo>
                      <a:cubicBezTo>
                        <a:pt x="153382" y="67975"/>
                        <a:pt x="151915" y="65366"/>
                        <a:pt x="150927" y="62228"/>
                      </a:cubicBezTo>
                      <a:cubicBezTo>
                        <a:pt x="149938" y="59090"/>
                        <a:pt x="149443" y="55441"/>
                        <a:pt x="149443" y="51280"/>
                      </a:cubicBezTo>
                      <a:cubicBezTo>
                        <a:pt x="149443" y="47324"/>
                        <a:pt x="149955" y="43768"/>
                        <a:pt x="150978" y="40613"/>
                      </a:cubicBezTo>
                      <a:cubicBezTo>
                        <a:pt x="152001" y="37459"/>
                        <a:pt x="153477" y="34781"/>
                        <a:pt x="155403" y="32581"/>
                      </a:cubicBezTo>
                      <a:cubicBezTo>
                        <a:pt x="157330" y="30382"/>
                        <a:pt x="159658" y="28693"/>
                        <a:pt x="162386" y="27517"/>
                      </a:cubicBezTo>
                      <a:cubicBezTo>
                        <a:pt x="165115" y="26340"/>
                        <a:pt x="168168" y="25752"/>
                        <a:pt x="171545" y="25752"/>
                      </a:cubicBezTo>
                      <a:cubicBezTo>
                        <a:pt x="175159" y="25752"/>
                        <a:pt x="178238" y="26331"/>
                        <a:pt x="180778" y="27491"/>
                      </a:cubicBezTo>
                      <a:cubicBezTo>
                        <a:pt x="183319" y="28651"/>
                        <a:pt x="185408" y="30211"/>
                        <a:pt x="187046" y="32172"/>
                      </a:cubicBezTo>
                      <a:cubicBezTo>
                        <a:pt x="188683" y="34133"/>
                        <a:pt x="189885" y="36435"/>
                        <a:pt x="190653" y="39079"/>
                      </a:cubicBezTo>
                      <a:cubicBezTo>
                        <a:pt x="191419" y="41722"/>
                        <a:pt x="191803" y="44544"/>
                        <a:pt x="191803" y="47545"/>
                      </a:cubicBezTo>
                      <a:close/>
                      <a:moveTo>
                        <a:pt x="183311" y="46573"/>
                      </a:moveTo>
                      <a:cubicBezTo>
                        <a:pt x="183414" y="42140"/>
                        <a:pt x="182427" y="38661"/>
                        <a:pt x="180350" y="36137"/>
                      </a:cubicBezTo>
                      <a:cubicBezTo>
                        <a:pt x="178275" y="33613"/>
                        <a:pt x="175195" y="32351"/>
                        <a:pt x="171112" y="32351"/>
                      </a:cubicBezTo>
                      <a:cubicBezTo>
                        <a:pt x="169019" y="32351"/>
                        <a:pt x="167182" y="32743"/>
                        <a:pt x="165604" y="33528"/>
                      </a:cubicBezTo>
                      <a:cubicBezTo>
                        <a:pt x="164026" y="34312"/>
                        <a:pt x="162704" y="35352"/>
                        <a:pt x="161640" y="36649"/>
                      </a:cubicBezTo>
                      <a:cubicBezTo>
                        <a:pt x="160577" y="37945"/>
                        <a:pt x="159753" y="39454"/>
                        <a:pt x="159170" y="41176"/>
                      </a:cubicBezTo>
                      <a:cubicBezTo>
                        <a:pt x="158586" y="42898"/>
                        <a:pt x="158260" y="44698"/>
                        <a:pt x="158191" y="46573"/>
                      </a:cubicBezTo>
                      <a:close/>
                      <a:moveTo>
                        <a:pt x="231017" y="31072"/>
                      </a:moveTo>
                      <a:cubicBezTo>
                        <a:pt x="231017" y="31823"/>
                        <a:pt x="231000" y="32453"/>
                        <a:pt x="230965" y="32965"/>
                      </a:cubicBezTo>
                      <a:cubicBezTo>
                        <a:pt x="230931" y="33477"/>
                        <a:pt x="230863" y="33877"/>
                        <a:pt x="230761" y="34167"/>
                      </a:cubicBezTo>
                      <a:cubicBezTo>
                        <a:pt x="230659" y="34457"/>
                        <a:pt x="230530" y="34679"/>
                        <a:pt x="230377" y="34832"/>
                      </a:cubicBezTo>
                      <a:cubicBezTo>
                        <a:pt x="230223" y="34986"/>
                        <a:pt x="230010" y="35063"/>
                        <a:pt x="229738" y="35063"/>
                      </a:cubicBezTo>
                      <a:cubicBezTo>
                        <a:pt x="229465" y="35063"/>
                        <a:pt x="229132" y="34986"/>
                        <a:pt x="228740" y="34832"/>
                      </a:cubicBezTo>
                      <a:cubicBezTo>
                        <a:pt x="228348" y="34679"/>
                        <a:pt x="227904" y="34525"/>
                        <a:pt x="227410" y="34372"/>
                      </a:cubicBezTo>
                      <a:cubicBezTo>
                        <a:pt x="226915" y="34219"/>
                        <a:pt x="226361" y="34074"/>
                        <a:pt x="225748" y="33937"/>
                      </a:cubicBezTo>
                      <a:cubicBezTo>
                        <a:pt x="225133" y="33801"/>
                        <a:pt x="224468" y="33732"/>
                        <a:pt x="223752" y="33732"/>
                      </a:cubicBezTo>
                      <a:cubicBezTo>
                        <a:pt x="222900" y="33732"/>
                        <a:pt x="222063" y="33903"/>
                        <a:pt x="221245" y="34244"/>
                      </a:cubicBezTo>
                      <a:cubicBezTo>
                        <a:pt x="220427" y="34585"/>
                        <a:pt x="219565" y="35148"/>
                        <a:pt x="218662" y="35932"/>
                      </a:cubicBezTo>
                      <a:cubicBezTo>
                        <a:pt x="217758" y="36717"/>
                        <a:pt x="216811" y="37757"/>
                        <a:pt x="215822" y="39053"/>
                      </a:cubicBezTo>
                      <a:cubicBezTo>
                        <a:pt x="214833" y="40349"/>
                        <a:pt x="213741" y="41935"/>
                        <a:pt x="212548" y="43811"/>
                      </a:cubicBezTo>
                      <a:lnTo>
                        <a:pt x="212548" y="74097"/>
                      </a:lnTo>
                      <a:cubicBezTo>
                        <a:pt x="212548" y="74370"/>
                        <a:pt x="212479" y="74600"/>
                        <a:pt x="212343" y="74788"/>
                      </a:cubicBezTo>
                      <a:cubicBezTo>
                        <a:pt x="212207" y="74975"/>
                        <a:pt x="211985" y="75137"/>
                        <a:pt x="211678" y="75274"/>
                      </a:cubicBezTo>
                      <a:cubicBezTo>
                        <a:pt x="211371" y="75410"/>
                        <a:pt x="210945" y="75513"/>
                        <a:pt x="210399" y="75581"/>
                      </a:cubicBezTo>
                      <a:cubicBezTo>
                        <a:pt x="209853" y="75649"/>
                        <a:pt x="209154" y="75683"/>
                        <a:pt x="208302" y="75683"/>
                      </a:cubicBezTo>
                      <a:cubicBezTo>
                        <a:pt x="207483" y="75683"/>
                        <a:pt x="206801" y="75649"/>
                        <a:pt x="206256" y="75581"/>
                      </a:cubicBezTo>
                      <a:cubicBezTo>
                        <a:pt x="205710" y="75513"/>
                        <a:pt x="205274" y="75410"/>
                        <a:pt x="204951" y="75274"/>
                      </a:cubicBezTo>
                      <a:cubicBezTo>
                        <a:pt x="204627" y="75137"/>
                        <a:pt x="204405" y="74975"/>
                        <a:pt x="204286" y="74788"/>
                      </a:cubicBezTo>
                      <a:cubicBezTo>
                        <a:pt x="204166" y="74600"/>
                        <a:pt x="204107" y="74370"/>
                        <a:pt x="204107" y="74097"/>
                      </a:cubicBezTo>
                      <a:lnTo>
                        <a:pt x="204107" y="28054"/>
                      </a:lnTo>
                      <a:cubicBezTo>
                        <a:pt x="204107" y="27781"/>
                        <a:pt x="204157" y="27551"/>
                        <a:pt x="204260" y="27363"/>
                      </a:cubicBezTo>
                      <a:cubicBezTo>
                        <a:pt x="204362" y="27176"/>
                        <a:pt x="204567" y="27005"/>
                        <a:pt x="204873" y="26852"/>
                      </a:cubicBezTo>
                      <a:cubicBezTo>
                        <a:pt x="205181" y="26698"/>
                        <a:pt x="205573" y="26596"/>
                        <a:pt x="206051" y="26545"/>
                      </a:cubicBezTo>
                      <a:cubicBezTo>
                        <a:pt x="206528" y="26493"/>
                        <a:pt x="207159" y="26468"/>
                        <a:pt x="207943" y="26468"/>
                      </a:cubicBezTo>
                      <a:cubicBezTo>
                        <a:pt x="208694" y="26468"/>
                        <a:pt x="209316" y="26493"/>
                        <a:pt x="209811" y="26545"/>
                      </a:cubicBezTo>
                      <a:cubicBezTo>
                        <a:pt x="210306" y="26596"/>
                        <a:pt x="210689" y="26698"/>
                        <a:pt x="210962" y="26852"/>
                      </a:cubicBezTo>
                      <a:cubicBezTo>
                        <a:pt x="211234" y="27005"/>
                        <a:pt x="211430" y="27176"/>
                        <a:pt x="211551" y="27363"/>
                      </a:cubicBezTo>
                      <a:cubicBezTo>
                        <a:pt x="211670" y="27551"/>
                        <a:pt x="211730" y="27781"/>
                        <a:pt x="211730" y="28054"/>
                      </a:cubicBezTo>
                      <a:lnTo>
                        <a:pt x="211730" y="34756"/>
                      </a:lnTo>
                      <a:cubicBezTo>
                        <a:pt x="212992" y="32914"/>
                        <a:pt x="214177" y="31413"/>
                        <a:pt x="215285" y="30254"/>
                      </a:cubicBezTo>
                      <a:cubicBezTo>
                        <a:pt x="216393" y="29094"/>
                        <a:pt x="217442" y="28182"/>
                        <a:pt x="218431" y="27517"/>
                      </a:cubicBezTo>
                      <a:cubicBezTo>
                        <a:pt x="219420" y="26852"/>
                        <a:pt x="220401" y="26391"/>
                        <a:pt x="221373" y="26135"/>
                      </a:cubicBezTo>
                      <a:cubicBezTo>
                        <a:pt x="222345" y="25880"/>
                        <a:pt x="223325" y="25752"/>
                        <a:pt x="224315" y="25752"/>
                      </a:cubicBezTo>
                      <a:cubicBezTo>
                        <a:pt x="224758" y="25752"/>
                        <a:pt x="225261" y="25777"/>
                        <a:pt x="225824" y="25828"/>
                      </a:cubicBezTo>
                      <a:cubicBezTo>
                        <a:pt x="226387" y="25880"/>
                        <a:pt x="226975" y="25973"/>
                        <a:pt x="227589" y="26110"/>
                      </a:cubicBezTo>
                      <a:cubicBezTo>
                        <a:pt x="228203" y="26246"/>
                        <a:pt x="228756" y="26400"/>
                        <a:pt x="229252" y="26570"/>
                      </a:cubicBezTo>
                      <a:cubicBezTo>
                        <a:pt x="229746" y="26741"/>
                        <a:pt x="230096" y="26911"/>
                        <a:pt x="230300" y="27082"/>
                      </a:cubicBezTo>
                      <a:cubicBezTo>
                        <a:pt x="230505" y="27252"/>
                        <a:pt x="230641" y="27414"/>
                        <a:pt x="230709" y="27568"/>
                      </a:cubicBezTo>
                      <a:cubicBezTo>
                        <a:pt x="230778" y="27721"/>
                        <a:pt x="230838" y="27917"/>
                        <a:pt x="230888" y="28156"/>
                      </a:cubicBezTo>
                      <a:cubicBezTo>
                        <a:pt x="230940" y="28395"/>
                        <a:pt x="230974" y="28744"/>
                        <a:pt x="230991" y="29205"/>
                      </a:cubicBezTo>
                      <a:cubicBezTo>
                        <a:pt x="231008" y="29665"/>
                        <a:pt x="231017" y="30288"/>
                        <a:pt x="231017" y="31072"/>
                      </a:cubicBezTo>
                      <a:close/>
                      <a:moveTo>
                        <a:pt x="263768" y="70721"/>
                      </a:moveTo>
                      <a:cubicBezTo>
                        <a:pt x="263768" y="71710"/>
                        <a:pt x="263700" y="72494"/>
                        <a:pt x="263564" y="73074"/>
                      </a:cubicBezTo>
                      <a:cubicBezTo>
                        <a:pt x="263427" y="73654"/>
                        <a:pt x="263223" y="74080"/>
                        <a:pt x="262949" y="74353"/>
                      </a:cubicBezTo>
                      <a:cubicBezTo>
                        <a:pt x="262677" y="74626"/>
                        <a:pt x="262267" y="74882"/>
                        <a:pt x="261722" y="75120"/>
                      </a:cubicBezTo>
                      <a:cubicBezTo>
                        <a:pt x="261176" y="75359"/>
                        <a:pt x="260554" y="75555"/>
                        <a:pt x="259855" y="75709"/>
                      </a:cubicBezTo>
                      <a:cubicBezTo>
                        <a:pt x="259156" y="75862"/>
                        <a:pt x="258414" y="75990"/>
                        <a:pt x="257629" y="76092"/>
                      </a:cubicBezTo>
                      <a:cubicBezTo>
                        <a:pt x="256845" y="76195"/>
                        <a:pt x="256060" y="76246"/>
                        <a:pt x="255275" y="76246"/>
                      </a:cubicBezTo>
                      <a:cubicBezTo>
                        <a:pt x="252888" y="76246"/>
                        <a:pt x="250842" y="75930"/>
                        <a:pt x="249136" y="75299"/>
                      </a:cubicBezTo>
                      <a:cubicBezTo>
                        <a:pt x="247431" y="74668"/>
                        <a:pt x="246033" y="73713"/>
                        <a:pt x="244941" y="72434"/>
                      </a:cubicBezTo>
                      <a:cubicBezTo>
                        <a:pt x="243850" y="71155"/>
                        <a:pt x="243057" y="69535"/>
                        <a:pt x="242562" y="67574"/>
                      </a:cubicBezTo>
                      <a:cubicBezTo>
                        <a:pt x="242068" y="65613"/>
                        <a:pt x="241820" y="63302"/>
                        <a:pt x="241821" y="60642"/>
                      </a:cubicBezTo>
                      <a:lnTo>
                        <a:pt x="241821" y="33732"/>
                      </a:lnTo>
                      <a:lnTo>
                        <a:pt x="235374" y="33732"/>
                      </a:lnTo>
                      <a:cubicBezTo>
                        <a:pt x="234863" y="33732"/>
                        <a:pt x="234453" y="33460"/>
                        <a:pt x="234147" y="32914"/>
                      </a:cubicBezTo>
                      <a:cubicBezTo>
                        <a:pt x="233840" y="32368"/>
                        <a:pt x="233686" y="31481"/>
                        <a:pt x="233686" y="30254"/>
                      </a:cubicBezTo>
                      <a:cubicBezTo>
                        <a:pt x="233686" y="29606"/>
                        <a:pt x="233729" y="29060"/>
                        <a:pt x="233814" y="28617"/>
                      </a:cubicBezTo>
                      <a:cubicBezTo>
                        <a:pt x="233899" y="28173"/>
                        <a:pt x="234010" y="27807"/>
                        <a:pt x="234147" y="27517"/>
                      </a:cubicBezTo>
                      <a:cubicBezTo>
                        <a:pt x="234283" y="27227"/>
                        <a:pt x="234462" y="27022"/>
                        <a:pt x="234684" y="26903"/>
                      </a:cubicBezTo>
                      <a:cubicBezTo>
                        <a:pt x="234906" y="26783"/>
                        <a:pt x="235152" y="26724"/>
                        <a:pt x="235426" y="26724"/>
                      </a:cubicBezTo>
                      <a:lnTo>
                        <a:pt x="241821" y="26724"/>
                      </a:lnTo>
                      <a:lnTo>
                        <a:pt x="241821" y="15776"/>
                      </a:lnTo>
                      <a:cubicBezTo>
                        <a:pt x="241820" y="15537"/>
                        <a:pt x="241880" y="15315"/>
                        <a:pt x="242000" y="15111"/>
                      </a:cubicBezTo>
                      <a:cubicBezTo>
                        <a:pt x="242119" y="14906"/>
                        <a:pt x="242341" y="14727"/>
                        <a:pt x="242665" y="14573"/>
                      </a:cubicBezTo>
                      <a:cubicBezTo>
                        <a:pt x="242989" y="14420"/>
                        <a:pt x="243423" y="14309"/>
                        <a:pt x="243969" y="14241"/>
                      </a:cubicBezTo>
                      <a:cubicBezTo>
                        <a:pt x="244515" y="14173"/>
                        <a:pt x="245197" y="14138"/>
                        <a:pt x="246016" y="14138"/>
                      </a:cubicBezTo>
                      <a:cubicBezTo>
                        <a:pt x="246868" y="14138"/>
                        <a:pt x="247567" y="14173"/>
                        <a:pt x="248113" y="14241"/>
                      </a:cubicBezTo>
                      <a:cubicBezTo>
                        <a:pt x="248659" y="14309"/>
                        <a:pt x="249085" y="14420"/>
                        <a:pt x="249392" y="14573"/>
                      </a:cubicBezTo>
                      <a:cubicBezTo>
                        <a:pt x="249699" y="14727"/>
                        <a:pt x="249921" y="14906"/>
                        <a:pt x="250057" y="15111"/>
                      </a:cubicBezTo>
                      <a:cubicBezTo>
                        <a:pt x="250193" y="15315"/>
                        <a:pt x="250262" y="15537"/>
                        <a:pt x="250262" y="15776"/>
                      </a:cubicBezTo>
                      <a:lnTo>
                        <a:pt x="250262" y="26724"/>
                      </a:lnTo>
                      <a:lnTo>
                        <a:pt x="262080" y="26724"/>
                      </a:lnTo>
                      <a:cubicBezTo>
                        <a:pt x="262352" y="26724"/>
                        <a:pt x="262591" y="26783"/>
                        <a:pt x="262796" y="26903"/>
                      </a:cubicBezTo>
                      <a:cubicBezTo>
                        <a:pt x="263001" y="27022"/>
                        <a:pt x="263180" y="27227"/>
                        <a:pt x="263333" y="27517"/>
                      </a:cubicBezTo>
                      <a:cubicBezTo>
                        <a:pt x="263487" y="27807"/>
                        <a:pt x="263597" y="28173"/>
                        <a:pt x="263666" y="28617"/>
                      </a:cubicBezTo>
                      <a:cubicBezTo>
                        <a:pt x="263734" y="29060"/>
                        <a:pt x="263768" y="29606"/>
                        <a:pt x="263768" y="30254"/>
                      </a:cubicBezTo>
                      <a:cubicBezTo>
                        <a:pt x="263768" y="31481"/>
                        <a:pt x="263614" y="32368"/>
                        <a:pt x="263307" y="32914"/>
                      </a:cubicBezTo>
                      <a:cubicBezTo>
                        <a:pt x="263001" y="33460"/>
                        <a:pt x="262591" y="33732"/>
                        <a:pt x="262080" y="33732"/>
                      </a:cubicBezTo>
                      <a:lnTo>
                        <a:pt x="250262" y="33732"/>
                      </a:lnTo>
                      <a:lnTo>
                        <a:pt x="250262" y="59414"/>
                      </a:lnTo>
                      <a:cubicBezTo>
                        <a:pt x="250262" y="62586"/>
                        <a:pt x="250731" y="64982"/>
                        <a:pt x="251669" y="66602"/>
                      </a:cubicBezTo>
                      <a:cubicBezTo>
                        <a:pt x="252607" y="68222"/>
                        <a:pt x="254286" y="69032"/>
                        <a:pt x="256708" y="69032"/>
                      </a:cubicBezTo>
                      <a:cubicBezTo>
                        <a:pt x="257492" y="69032"/>
                        <a:pt x="258192" y="68956"/>
                        <a:pt x="258806" y="68802"/>
                      </a:cubicBezTo>
                      <a:cubicBezTo>
                        <a:pt x="259419" y="68649"/>
                        <a:pt x="259965" y="68487"/>
                        <a:pt x="260442" y="68316"/>
                      </a:cubicBezTo>
                      <a:cubicBezTo>
                        <a:pt x="260920" y="68146"/>
                        <a:pt x="261329" y="67984"/>
                        <a:pt x="261670" y="67830"/>
                      </a:cubicBezTo>
                      <a:cubicBezTo>
                        <a:pt x="262011" y="67677"/>
                        <a:pt x="262319" y="67600"/>
                        <a:pt x="262591" y="67600"/>
                      </a:cubicBezTo>
                      <a:cubicBezTo>
                        <a:pt x="262762" y="67600"/>
                        <a:pt x="262924" y="67643"/>
                        <a:pt x="263077" y="67728"/>
                      </a:cubicBezTo>
                      <a:cubicBezTo>
                        <a:pt x="263231" y="67813"/>
                        <a:pt x="263350" y="67975"/>
                        <a:pt x="263435" y="68214"/>
                      </a:cubicBezTo>
                      <a:cubicBezTo>
                        <a:pt x="263521" y="68453"/>
                        <a:pt x="263597" y="68777"/>
                        <a:pt x="263666" y="69186"/>
                      </a:cubicBezTo>
                      <a:cubicBezTo>
                        <a:pt x="263734" y="69595"/>
                        <a:pt x="263768" y="70107"/>
                        <a:pt x="263768" y="70721"/>
                      </a:cubicBezTo>
                      <a:close/>
                      <a:moveTo>
                        <a:pt x="303457" y="61563"/>
                      </a:moveTo>
                      <a:cubicBezTo>
                        <a:pt x="303457" y="63916"/>
                        <a:pt x="303022" y="66014"/>
                        <a:pt x="302152" y="67856"/>
                      </a:cubicBezTo>
                      <a:cubicBezTo>
                        <a:pt x="301283" y="69697"/>
                        <a:pt x="300046" y="71249"/>
                        <a:pt x="298443" y="72511"/>
                      </a:cubicBezTo>
                      <a:cubicBezTo>
                        <a:pt x="296840" y="73773"/>
                        <a:pt x="294930" y="74728"/>
                        <a:pt x="292714" y="75376"/>
                      </a:cubicBezTo>
                      <a:cubicBezTo>
                        <a:pt x="290497" y="76024"/>
                        <a:pt x="288058" y="76348"/>
                        <a:pt x="285398" y="76348"/>
                      </a:cubicBezTo>
                      <a:cubicBezTo>
                        <a:pt x="283760" y="76348"/>
                        <a:pt x="282200" y="76220"/>
                        <a:pt x="280716" y="75964"/>
                      </a:cubicBezTo>
                      <a:cubicBezTo>
                        <a:pt x="279233" y="75709"/>
                        <a:pt x="277903" y="75385"/>
                        <a:pt x="276726" y="74992"/>
                      </a:cubicBezTo>
                      <a:cubicBezTo>
                        <a:pt x="275549" y="74600"/>
                        <a:pt x="274552" y="74191"/>
                        <a:pt x="273734" y="73765"/>
                      </a:cubicBezTo>
                      <a:cubicBezTo>
                        <a:pt x="272914" y="73338"/>
                        <a:pt x="272318" y="72955"/>
                        <a:pt x="271943" y="72613"/>
                      </a:cubicBezTo>
                      <a:cubicBezTo>
                        <a:pt x="271568" y="72272"/>
                        <a:pt x="271295" y="71795"/>
                        <a:pt x="271124" y="71181"/>
                      </a:cubicBezTo>
                      <a:cubicBezTo>
                        <a:pt x="270953" y="70567"/>
                        <a:pt x="270868" y="69732"/>
                        <a:pt x="270868" y="68674"/>
                      </a:cubicBezTo>
                      <a:cubicBezTo>
                        <a:pt x="270868" y="68026"/>
                        <a:pt x="270903" y="67481"/>
                        <a:pt x="270970" y="67037"/>
                      </a:cubicBezTo>
                      <a:cubicBezTo>
                        <a:pt x="271039" y="66594"/>
                        <a:pt x="271124" y="66236"/>
                        <a:pt x="271227" y="65963"/>
                      </a:cubicBezTo>
                      <a:cubicBezTo>
                        <a:pt x="271328" y="65690"/>
                        <a:pt x="271474" y="65494"/>
                        <a:pt x="271661" y="65374"/>
                      </a:cubicBezTo>
                      <a:cubicBezTo>
                        <a:pt x="271849" y="65255"/>
                        <a:pt x="272062" y="65195"/>
                        <a:pt x="272301" y="65195"/>
                      </a:cubicBezTo>
                      <a:cubicBezTo>
                        <a:pt x="272676" y="65195"/>
                        <a:pt x="273231" y="65426"/>
                        <a:pt x="273963" y="65886"/>
                      </a:cubicBezTo>
                      <a:cubicBezTo>
                        <a:pt x="274696" y="66346"/>
                        <a:pt x="275600" y="66850"/>
                        <a:pt x="276675" y="67395"/>
                      </a:cubicBezTo>
                      <a:cubicBezTo>
                        <a:pt x="277749" y="67941"/>
                        <a:pt x="279020" y="68444"/>
                        <a:pt x="280487" y="68904"/>
                      </a:cubicBezTo>
                      <a:cubicBezTo>
                        <a:pt x="281953" y="69365"/>
                        <a:pt x="283641" y="69595"/>
                        <a:pt x="285551" y="69595"/>
                      </a:cubicBezTo>
                      <a:cubicBezTo>
                        <a:pt x="286984" y="69595"/>
                        <a:pt x="288280" y="69442"/>
                        <a:pt x="289439" y="69135"/>
                      </a:cubicBezTo>
                      <a:cubicBezTo>
                        <a:pt x="290598" y="68828"/>
                        <a:pt x="291605" y="68376"/>
                        <a:pt x="292458" y="67779"/>
                      </a:cubicBezTo>
                      <a:cubicBezTo>
                        <a:pt x="293310" y="67182"/>
                        <a:pt x="293967" y="66423"/>
                        <a:pt x="294428" y="65502"/>
                      </a:cubicBezTo>
                      <a:cubicBezTo>
                        <a:pt x="294888" y="64581"/>
                        <a:pt x="295118" y="63490"/>
                        <a:pt x="295118" y="62228"/>
                      </a:cubicBezTo>
                      <a:cubicBezTo>
                        <a:pt x="295118" y="60932"/>
                        <a:pt x="294786" y="59841"/>
                        <a:pt x="294121" y="58954"/>
                      </a:cubicBezTo>
                      <a:cubicBezTo>
                        <a:pt x="293455" y="58067"/>
                        <a:pt x="292577" y="57283"/>
                        <a:pt x="291485" y="56601"/>
                      </a:cubicBezTo>
                      <a:cubicBezTo>
                        <a:pt x="290395" y="55918"/>
                        <a:pt x="289167" y="55313"/>
                        <a:pt x="287802" y="54784"/>
                      </a:cubicBezTo>
                      <a:cubicBezTo>
                        <a:pt x="286438" y="54256"/>
                        <a:pt x="285031" y="53702"/>
                        <a:pt x="283581" y="53122"/>
                      </a:cubicBezTo>
                      <a:cubicBezTo>
                        <a:pt x="282132" y="52542"/>
                        <a:pt x="280716" y="51885"/>
                        <a:pt x="279335" y="51152"/>
                      </a:cubicBezTo>
                      <a:cubicBezTo>
                        <a:pt x="277954" y="50419"/>
                        <a:pt x="276718" y="49524"/>
                        <a:pt x="275626" y="48466"/>
                      </a:cubicBezTo>
                      <a:cubicBezTo>
                        <a:pt x="274535" y="47409"/>
                        <a:pt x="273656" y="46147"/>
                        <a:pt x="272992" y="44681"/>
                      </a:cubicBezTo>
                      <a:cubicBezTo>
                        <a:pt x="272327" y="43214"/>
                        <a:pt x="271994" y="41457"/>
                        <a:pt x="271994" y="39411"/>
                      </a:cubicBezTo>
                      <a:cubicBezTo>
                        <a:pt x="271994" y="37604"/>
                        <a:pt x="272344" y="35873"/>
                        <a:pt x="273043" y="34219"/>
                      </a:cubicBezTo>
                      <a:cubicBezTo>
                        <a:pt x="273742" y="32564"/>
                        <a:pt x="274791" y="31115"/>
                        <a:pt x="276189" y="29870"/>
                      </a:cubicBezTo>
                      <a:cubicBezTo>
                        <a:pt x="277587" y="28625"/>
                        <a:pt x="279335" y="27627"/>
                        <a:pt x="281433" y="26877"/>
                      </a:cubicBezTo>
                      <a:cubicBezTo>
                        <a:pt x="283530" y="26127"/>
                        <a:pt x="285978" y="25752"/>
                        <a:pt x="288774" y="25752"/>
                      </a:cubicBezTo>
                      <a:cubicBezTo>
                        <a:pt x="290002" y="25752"/>
                        <a:pt x="291230" y="25854"/>
                        <a:pt x="292458" y="26059"/>
                      </a:cubicBezTo>
                      <a:cubicBezTo>
                        <a:pt x="293686" y="26263"/>
                        <a:pt x="294794" y="26519"/>
                        <a:pt x="295783" y="26826"/>
                      </a:cubicBezTo>
                      <a:cubicBezTo>
                        <a:pt x="296773" y="27133"/>
                        <a:pt x="297617" y="27465"/>
                        <a:pt x="298316" y="27824"/>
                      </a:cubicBezTo>
                      <a:cubicBezTo>
                        <a:pt x="299015" y="28182"/>
                        <a:pt x="299543" y="28497"/>
                        <a:pt x="299902" y="28770"/>
                      </a:cubicBezTo>
                      <a:cubicBezTo>
                        <a:pt x="300260" y="29043"/>
                        <a:pt x="300499" y="29282"/>
                        <a:pt x="300618" y="29486"/>
                      </a:cubicBezTo>
                      <a:cubicBezTo>
                        <a:pt x="300737" y="29691"/>
                        <a:pt x="300823" y="29921"/>
                        <a:pt x="300873" y="30177"/>
                      </a:cubicBezTo>
                      <a:cubicBezTo>
                        <a:pt x="300925" y="30433"/>
                        <a:pt x="300976" y="30748"/>
                        <a:pt x="301027" y="31123"/>
                      </a:cubicBezTo>
                      <a:cubicBezTo>
                        <a:pt x="301078" y="31499"/>
                        <a:pt x="301104" y="31959"/>
                        <a:pt x="301104" y="32505"/>
                      </a:cubicBezTo>
                      <a:cubicBezTo>
                        <a:pt x="301104" y="33084"/>
                        <a:pt x="301078" y="33588"/>
                        <a:pt x="301027" y="34014"/>
                      </a:cubicBezTo>
                      <a:cubicBezTo>
                        <a:pt x="300976" y="34440"/>
                        <a:pt x="300890" y="34790"/>
                        <a:pt x="300771" y="35063"/>
                      </a:cubicBezTo>
                      <a:cubicBezTo>
                        <a:pt x="300652" y="35335"/>
                        <a:pt x="300506" y="35532"/>
                        <a:pt x="300336" y="35651"/>
                      </a:cubicBezTo>
                      <a:cubicBezTo>
                        <a:pt x="300165" y="35770"/>
                        <a:pt x="299978" y="35830"/>
                        <a:pt x="299774" y="35830"/>
                      </a:cubicBezTo>
                      <a:cubicBezTo>
                        <a:pt x="299466" y="35830"/>
                        <a:pt x="299023" y="35642"/>
                        <a:pt x="298443" y="35267"/>
                      </a:cubicBezTo>
                      <a:cubicBezTo>
                        <a:pt x="297863" y="34892"/>
                        <a:pt x="297114" y="34491"/>
                        <a:pt x="296193" y="34065"/>
                      </a:cubicBezTo>
                      <a:cubicBezTo>
                        <a:pt x="295271" y="33639"/>
                        <a:pt x="294188" y="33238"/>
                        <a:pt x="292944" y="32863"/>
                      </a:cubicBezTo>
                      <a:cubicBezTo>
                        <a:pt x="291699" y="32488"/>
                        <a:pt x="290275" y="32300"/>
                        <a:pt x="288672" y="32300"/>
                      </a:cubicBezTo>
                      <a:cubicBezTo>
                        <a:pt x="287239" y="32300"/>
                        <a:pt x="285978" y="32462"/>
                        <a:pt x="284886" y="32786"/>
                      </a:cubicBezTo>
                      <a:cubicBezTo>
                        <a:pt x="283795" y="33110"/>
                        <a:pt x="282899" y="33570"/>
                        <a:pt x="282200" y="34167"/>
                      </a:cubicBezTo>
                      <a:cubicBezTo>
                        <a:pt x="281501" y="34764"/>
                        <a:pt x="280973" y="35472"/>
                        <a:pt x="280614" y="36290"/>
                      </a:cubicBezTo>
                      <a:cubicBezTo>
                        <a:pt x="280256" y="37109"/>
                        <a:pt x="280077" y="37996"/>
                        <a:pt x="280077" y="38951"/>
                      </a:cubicBezTo>
                      <a:cubicBezTo>
                        <a:pt x="280077" y="40281"/>
                        <a:pt x="280418" y="41398"/>
                        <a:pt x="281100" y="42302"/>
                      </a:cubicBezTo>
                      <a:cubicBezTo>
                        <a:pt x="281782" y="43205"/>
                        <a:pt x="282669" y="43998"/>
                        <a:pt x="283760" y="44681"/>
                      </a:cubicBezTo>
                      <a:cubicBezTo>
                        <a:pt x="284852" y="45363"/>
                        <a:pt x="286097" y="45977"/>
                        <a:pt x="287495" y="46522"/>
                      </a:cubicBezTo>
                      <a:cubicBezTo>
                        <a:pt x="288894" y="47068"/>
                        <a:pt x="290318" y="47631"/>
                        <a:pt x="291767" y="48211"/>
                      </a:cubicBezTo>
                      <a:cubicBezTo>
                        <a:pt x="293217" y="48790"/>
                        <a:pt x="294649" y="49438"/>
                        <a:pt x="296065" y="50155"/>
                      </a:cubicBezTo>
                      <a:cubicBezTo>
                        <a:pt x="297480" y="50871"/>
                        <a:pt x="298733" y="51740"/>
                        <a:pt x="299824" y="52764"/>
                      </a:cubicBezTo>
                      <a:cubicBezTo>
                        <a:pt x="300916" y="53787"/>
                        <a:pt x="301794" y="55015"/>
                        <a:pt x="302459" y="56447"/>
                      </a:cubicBezTo>
                      <a:cubicBezTo>
                        <a:pt x="303125" y="57880"/>
                        <a:pt x="303457" y="59585"/>
                        <a:pt x="303457" y="61563"/>
                      </a:cubicBezTo>
                      <a:close/>
                      <a:moveTo>
                        <a:pt x="339811" y="87705"/>
                      </a:moveTo>
                      <a:cubicBezTo>
                        <a:pt x="339675" y="88149"/>
                        <a:pt x="339496" y="88498"/>
                        <a:pt x="339274" y="88754"/>
                      </a:cubicBezTo>
                      <a:cubicBezTo>
                        <a:pt x="339052" y="89010"/>
                        <a:pt x="338771" y="89206"/>
                        <a:pt x="338430" y="89343"/>
                      </a:cubicBezTo>
                      <a:cubicBezTo>
                        <a:pt x="338089" y="89479"/>
                        <a:pt x="337671" y="89581"/>
                        <a:pt x="337177" y="89650"/>
                      </a:cubicBezTo>
                      <a:cubicBezTo>
                        <a:pt x="336682" y="89718"/>
                        <a:pt x="336077" y="89752"/>
                        <a:pt x="335360" y="89752"/>
                      </a:cubicBezTo>
                      <a:cubicBezTo>
                        <a:pt x="334508" y="89752"/>
                        <a:pt x="333800" y="89692"/>
                        <a:pt x="333237" y="89573"/>
                      </a:cubicBezTo>
                      <a:cubicBezTo>
                        <a:pt x="332674" y="89453"/>
                        <a:pt x="332240" y="89283"/>
                        <a:pt x="331933" y="89061"/>
                      </a:cubicBezTo>
                      <a:cubicBezTo>
                        <a:pt x="331626" y="88839"/>
                        <a:pt x="331438" y="88567"/>
                        <a:pt x="331370" y="88243"/>
                      </a:cubicBezTo>
                      <a:cubicBezTo>
                        <a:pt x="331302" y="87919"/>
                        <a:pt x="331370" y="87535"/>
                        <a:pt x="331575" y="87092"/>
                      </a:cubicBezTo>
                      <a:lnTo>
                        <a:pt x="362527" y="2218"/>
                      </a:lnTo>
                      <a:cubicBezTo>
                        <a:pt x="362663" y="1775"/>
                        <a:pt x="362842" y="1425"/>
                        <a:pt x="363064" y="1170"/>
                      </a:cubicBezTo>
                      <a:cubicBezTo>
                        <a:pt x="363285" y="914"/>
                        <a:pt x="363558" y="709"/>
                        <a:pt x="363882" y="556"/>
                      </a:cubicBezTo>
                      <a:cubicBezTo>
                        <a:pt x="364206" y="402"/>
                        <a:pt x="364624" y="300"/>
                        <a:pt x="365135" y="249"/>
                      </a:cubicBezTo>
                      <a:cubicBezTo>
                        <a:pt x="365647" y="198"/>
                        <a:pt x="366261" y="172"/>
                        <a:pt x="366978" y="172"/>
                      </a:cubicBezTo>
                      <a:cubicBezTo>
                        <a:pt x="367830" y="172"/>
                        <a:pt x="368529" y="232"/>
                        <a:pt x="369075" y="351"/>
                      </a:cubicBezTo>
                      <a:cubicBezTo>
                        <a:pt x="369621" y="470"/>
                        <a:pt x="370047" y="632"/>
                        <a:pt x="370354" y="837"/>
                      </a:cubicBezTo>
                      <a:cubicBezTo>
                        <a:pt x="370661" y="1042"/>
                        <a:pt x="370849" y="1315"/>
                        <a:pt x="370916" y="1656"/>
                      </a:cubicBezTo>
                      <a:cubicBezTo>
                        <a:pt x="370985" y="1997"/>
                        <a:pt x="370933" y="2389"/>
                        <a:pt x="370763" y="28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63" name="Полилиния: фигура 162">
                  <a:extLst>
                    <a:ext uri="{FF2B5EF4-FFF2-40B4-BE49-F238E27FC236}">
                      <a16:creationId xmlns:a16="http://schemas.microsoft.com/office/drawing/2014/main" id="{88E04DB6-A829-4E35-BA3D-0C8126490208}"/>
                    </a:ext>
                  </a:extLst>
                </p:cNvPr>
                <p:cNvSpPr/>
                <p:nvPr/>
              </p:nvSpPr>
              <p:spPr>
                <a:xfrm>
                  <a:off x="1704185" y="1690845"/>
                  <a:ext cx="523165" cy="72236"/>
                </a:xfrm>
                <a:custGeom>
                  <a:avLst/>
                  <a:gdLst>
                    <a:gd name="connsiteX0" fmla="*/ 32767 w 523165"/>
                    <a:gd name="connsiteY0" fmla="*/ 57637 h 72236"/>
                    <a:gd name="connsiteX1" fmla="*/ 31463 w 523165"/>
                    <a:gd name="connsiteY1" fmla="*/ 63929 h 72236"/>
                    <a:gd name="connsiteX2" fmla="*/ 27754 w 523165"/>
                    <a:gd name="connsiteY2" fmla="*/ 68585 h 72236"/>
                    <a:gd name="connsiteX3" fmla="*/ 22024 w 523165"/>
                    <a:gd name="connsiteY3" fmla="*/ 71450 h 72236"/>
                    <a:gd name="connsiteX4" fmla="*/ 14708 w 523165"/>
                    <a:gd name="connsiteY4" fmla="*/ 72422 h 72236"/>
                    <a:gd name="connsiteX5" fmla="*/ 10027 w 523165"/>
                    <a:gd name="connsiteY5" fmla="*/ 72038 h 72236"/>
                    <a:gd name="connsiteX6" fmla="*/ 6036 w 523165"/>
                    <a:gd name="connsiteY6" fmla="*/ 71066 h 72236"/>
                    <a:gd name="connsiteX7" fmla="*/ 3043 w 523165"/>
                    <a:gd name="connsiteY7" fmla="*/ 69838 h 72236"/>
                    <a:gd name="connsiteX8" fmla="*/ 1253 w 523165"/>
                    <a:gd name="connsiteY8" fmla="*/ 68687 h 72236"/>
                    <a:gd name="connsiteX9" fmla="*/ 434 w 523165"/>
                    <a:gd name="connsiteY9" fmla="*/ 67255 h 72236"/>
                    <a:gd name="connsiteX10" fmla="*/ 178 w 523165"/>
                    <a:gd name="connsiteY10" fmla="*/ 64748 h 72236"/>
                    <a:gd name="connsiteX11" fmla="*/ 281 w 523165"/>
                    <a:gd name="connsiteY11" fmla="*/ 63111 h 72236"/>
                    <a:gd name="connsiteX12" fmla="*/ 537 w 523165"/>
                    <a:gd name="connsiteY12" fmla="*/ 62036 h 72236"/>
                    <a:gd name="connsiteX13" fmla="*/ 971 w 523165"/>
                    <a:gd name="connsiteY13" fmla="*/ 61448 h 72236"/>
                    <a:gd name="connsiteX14" fmla="*/ 1611 w 523165"/>
                    <a:gd name="connsiteY14" fmla="*/ 61269 h 72236"/>
                    <a:gd name="connsiteX15" fmla="*/ 3274 w 523165"/>
                    <a:gd name="connsiteY15" fmla="*/ 61960 h 72236"/>
                    <a:gd name="connsiteX16" fmla="*/ 5985 w 523165"/>
                    <a:gd name="connsiteY16" fmla="*/ 63469 h 72236"/>
                    <a:gd name="connsiteX17" fmla="*/ 9796 w 523165"/>
                    <a:gd name="connsiteY17" fmla="*/ 64978 h 72236"/>
                    <a:gd name="connsiteX18" fmla="*/ 14861 w 523165"/>
                    <a:gd name="connsiteY18" fmla="*/ 65669 h 72236"/>
                    <a:gd name="connsiteX19" fmla="*/ 18749 w 523165"/>
                    <a:gd name="connsiteY19" fmla="*/ 65208 h 72236"/>
                    <a:gd name="connsiteX20" fmla="*/ 21768 w 523165"/>
                    <a:gd name="connsiteY20" fmla="*/ 63853 h 72236"/>
                    <a:gd name="connsiteX21" fmla="*/ 23738 w 523165"/>
                    <a:gd name="connsiteY21" fmla="*/ 61576 h 72236"/>
                    <a:gd name="connsiteX22" fmla="*/ 24428 w 523165"/>
                    <a:gd name="connsiteY22" fmla="*/ 58302 h 72236"/>
                    <a:gd name="connsiteX23" fmla="*/ 23431 w 523165"/>
                    <a:gd name="connsiteY23" fmla="*/ 55028 h 72236"/>
                    <a:gd name="connsiteX24" fmla="*/ 20796 w 523165"/>
                    <a:gd name="connsiteY24" fmla="*/ 52674 h 72236"/>
                    <a:gd name="connsiteX25" fmla="*/ 17112 w 523165"/>
                    <a:gd name="connsiteY25" fmla="*/ 50858 h 72236"/>
                    <a:gd name="connsiteX26" fmla="*/ 12892 w 523165"/>
                    <a:gd name="connsiteY26" fmla="*/ 49195 h 72236"/>
                    <a:gd name="connsiteX27" fmla="*/ 8645 w 523165"/>
                    <a:gd name="connsiteY27" fmla="*/ 47226 h 72236"/>
                    <a:gd name="connsiteX28" fmla="*/ 4936 w 523165"/>
                    <a:gd name="connsiteY28" fmla="*/ 44540 h 72236"/>
                    <a:gd name="connsiteX29" fmla="*/ 2302 w 523165"/>
                    <a:gd name="connsiteY29" fmla="*/ 40754 h 72236"/>
                    <a:gd name="connsiteX30" fmla="*/ 1304 w 523165"/>
                    <a:gd name="connsiteY30" fmla="*/ 35485 h 72236"/>
                    <a:gd name="connsiteX31" fmla="*/ 2353 w 523165"/>
                    <a:gd name="connsiteY31" fmla="*/ 30292 h 72236"/>
                    <a:gd name="connsiteX32" fmla="*/ 5499 w 523165"/>
                    <a:gd name="connsiteY32" fmla="*/ 25944 h 72236"/>
                    <a:gd name="connsiteX33" fmla="*/ 10743 w 523165"/>
                    <a:gd name="connsiteY33" fmla="*/ 22951 h 72236"/>
                    <a:gd name="connsiteX34" fmla="*/ 18084 w 523165"/>
                    <a:gd name="connsiteY34" fmla="*/ 21825 h 72236"/>
                    <a:gd name="connsiteX35" fmla="*/ 21768 w 523165"/>
                    <a:gd name="connsiteY35" fmla="*/ 22132 h 72236"/>
                    <a:gd name="connsiteX36" fmla="*/ 25093 w 523165"/>
                    <a:gd name="connsiteY36" fmla="*/ 22900 h 72236"/>
                    <a:gd name="connsiteX37" fmla="*/ 27626 w 523165"/>
                    <a:gd name="connsiteY37" fmla="*/ 23897 h 72236"/>
                    <a:gd name="connsiteX38" fmla="*/ 29212 w 523165"/>
                    <a:gd name="connsiteY38" fmla="*/ 24844 h 72236"/>
                    <a:gd name="connsiteX39" fmla="*/ 29928 w 523165"/>
                    <a:gd name="connsiteY39" fmla="*/ 25560 h 72236"/>
                    <a:gd name="connsiteX40" fmla="*/ 30184 w 523165"/>
                    <a:gd name="connsiteY40" fmla="*/ 26251 h 72236"/>
                    <a:gd name="connsiteX41" fmla="*/ 30337 w 523165"/>
                    <a:gd name="connsiteY41" fmla="*/ 27197 h 72236"/>
                    <a:gd name="connsiteX42" fmla="*/ 30414 w 523165"/>
                    <a:gd name="connsiteY42" fmla="*/ 28578 h 72236"/>
                    <a:gd name="connsiteX43" fmla="*/ 30337 w 523165"/>
                    <a:gd name="connsiteY43" fmla="*/ 30088 h 72236"/>
                    <a:gd name="connsiteX44" fmla="*/ 30081 w 523165"/>
                    <a:gd name="connsiteY44" fmla="*/ 31136 h 72236"/>
                    <a:gd name="connsiteX45" fmla="*/ 29646 w 523165"/>
                    <a:gd name="connsiteY45" fmla="*/ 31725 h 72236"/>
                    <a:gd name="connsiteX46" fmla="*/ 29084 w 523165"/>
                    <a:gd name="connsiteY46" fmla="*/ 31904 h 72236"/>
                    <a:gd name="connsiteX47" fmla="*/ 27754 w 523165"/>
                    <a:gd name="connsiteY47" fmla="*/ 31341 h 72236"/>
                    <a:gd name="connsiteX48" fmla="*/ 25503 w 523165"/>
                    <a:gd name="connsiteY48" fmla="*/ 30139 h 72236"/>
                    <a:gd name="connsiteX49" fmla="*/ 22254 w 523165"/>
                    <a:gd name="connsiteY49" fmla="*/ 28936 h 72236"/>
                    <a:gd name="connsiteX50" fmla="*/ 17982 w 523165"/>
                    <a:gd name="connsiteY50" fmla="*/ 28374 h 72236"/>
                    <a:gd name="connsiteX51" fmla="*/ 14196 w 523165"/>
                    <a:gd name="connsiteY51" fmla="*/ 28860 h 72236"/>
                    <a:gd name="connsiteX52" fmla="*/ 11510 w 523165"/>
                    <a:gd name="connsiteY52" fmla="*/ 30241 h 72236"/>
                    <a:gd name="connsiteX53" fmla="*/ 9924 w 523165"/>
                    <a:gd name="connsiteY53" fmla="*/ 32364 h 72236"/>
                    <a:gd name="connsiteX54" fmla="*/ 9387 w 523165"/>
                    <a:gd name="connsiteY54" fmla="*/ 35024 h 72236"/>
                    <a:gd name="connsiteX55" fmla="*/ 10410 w 523165"/>
                    <a:gd name="connsiteY55" fmla="*/ 38375 h 72236"/>
                    <a:gd name="connsiteX56" fmla="*/ 13071 w 523165"/>
                    <a:gd name="connsiteY56" fmla="*/ 40754 h 72236"/>
                    <a:gd name="connsiteX57" fmla="*/ 16805 w 523165"/>
                    <a:gd name="connsiteY57" fmla="*/ 42596 h 72236"/>
                    <a:gd name="connsiteX58" fmla="*/ 21077 w 523165"/>
                    <a:gd name="connsiteY58" fmla="*/ 44284 h 72236"/>
                    <a:gd name="connsiteX59" fmla="*/ 25375 w 523165"/>
                    <a:gd name="connsiteY59" fmla="*/ 46228 h 72236"/>
                    <a:gd name="connsiteX60" fmla="*/ 29135 w 523165"/>
                    <a:gd name="connsiteY60" fmla="*/ 48837 h 72236"/>
                    <a:gd name="connsiteX61" fmla="*/ 31770 w 523165"/>
                    <a:gd name="connsiteY61" fmla="*/ 52521 h 72236"/>
                    <a:gd name="connsiteX62" fmla="*/ 32767 w 523165"/>
                    <a:gd name="connsiteY62" fmla="*/ 57637 h 72236"/>
                    <a:gd name="connsiteX63" fmla="*/ 67333 w 523165"/>
                    <a:gd name="connsiteY63" fmla="*/ 66794 h 72236"/>
                    <a:gd name="connsiteX64" fmla="*/ 67129 w 523165"/>
                    <a:gd name="connsiteY64" fmla="*/ 69148 h 72236"/>
                    <a:gd name="connsiteX65" fmla="*/ 66515 w 523165"/>
                    <a:gd name="connsiteY65" fmla="*/ 70427 h 72236"/>
                    <a:gd name="connsiteX66" fmla="*/ 65287 w 523165"/>
                    <a:gd name="connsiteY66" fmla="*/ 71194 h 72236"/>
                    <a:gd name="connsiteX67" fmla="*/ 63420 w 523165"/>
                    <a:gd name="connsiteY67" fmla="*/ 71782 h 72236"/>
                    <a:gd name="connsiteX68" fmla="*/ 61194 w 523165"/>
                    <a:gd name="connsiteY68" fmla="*/ 72166 h 72236"/>
                    <a:gd name="connsiteX69" fmla="*/ 58841 w 523165"/>
                    <a:gd name="connsiteY69" fmla="*/ 72319 h 72236"/>
                    <a:gd name="connsiteX70" fmla="*/ 52702 w 523165"/>
                    <a:gd name="connsiteY70" fmla="*/ 71373 h 72236"/>
                    <a:gd name="connsiteX71" fmla="*/ 48507 w 523165"/>
                    <a:gd name="connsiteY71" fmla="*/ 68508 h 72236"/>
                    <a:gd name="connsiteX72" fmla="*/ 46128 w 523165"/>
                    <a:gd name="connsiteY72" fmla="*/ 63648 h 72236"/>
                    <a:gd name="connsiteX73" fmla="*/ 45386 w 523165"/>
                    <a:gd name="connsiteY73" fmla="*/ 56716 h 72236"/>
                    <a:gd name="connsiteX74" fmla="*/ 45386 w 523165"/>
                    <a:gd name="connsiteY74" fmla="*/ 29806 h 72236"/>
                    <a:gd name="connsiteX75" fmla="*/ 38940 w 523165"/>
                    <a:gd name="connsiteY75" fmla="*/ 29806 h 72236"/>
                    <a:gd name="connsiteX76" fmla="*/ 37712 w 523165"/>
                    <a:gd name="connsiteY76" fmla="*/ 28988 h 72236"/>
                    <a:gd name="connsiteX77" fmla="*/ 37252 w 523165"/>
                    <a:gd name="connsiteY77" fmla="*/ 26327 h 72236"/>
                    <a:gd name="connsiteX78" fmla="*/ 37379 w 523165"/>
                    <a:gd name="connsiteY78" fmla="*/ 24690 h 72236"/>
                    <a:gd name="connsiteX79" fmla="*/ 37712 w 523165"/>
                    <a:gd name="connsiteY79" fmla="*/ 23590 h 72236"/>
                    <a:gd name="connsiteX80" fmla="*/ 38249 w 523165"/>
                    <a:gd name="connsiteY80" fmla="*/ 22976 h 72236"/>
                    <a:gd name="connsiteX81" fmla="*/ 38991 w 523165"/>
                    <a:gd name="connsiteY81" fmla="*/ 22797 h 72236"/>
                    <a:gd name="connsiteX82" fmla="*/ 45386 w 523165"/>
                    <a:gd name="connsiteY82" fmla="*/ 22797 h 72236"/>
                    <a:gd name="connsiteX83" fmla="*/ 45386 w 523165"/>
                    <a:gd name="connsiteY83" fmla="*/ 11849 h 72236"/>
                    <a:gd name="connsiteX84" fmla="*/ 45565 w 523165"/>
                    <a:gd name="connsiteY84" fmla="*/ 11184 h 72236"/>
                    <a:gd name="connsiteX85" fmla="*/ 46230 w 523165"/>
                    <a:gd name="connsiteY85" fmla="*/ 10647 h 72236"/>
                    <a:gd name="connsiteX86" fmla="*/ 47535 w 523165"/>
                    <a:gd name="connsiteY86" fmla="*/ 10314 h 72236"/>
                    <a:gd name="connsiteX87" fmla="*/ 49581 w 523165"/>
                    <a:gd name="connsiteY87" fmla="*/ 10212 h 72236"/>
                    <a:gd name="connsiteX88" fmla="*/ 51679 w 523165"/>
                    <a:gd name="connsiteY88" fmla="*/ 10314 h 72236"/>
                    <a:gd name="connsiteX89" fmla="*/ 52958 w 523165"/>
                    <a:gd name="connsiteY89" fmla="*/ 10647 h 72236"/>
                    <a:gd name="connsiteX90" fmla="*/ 53623 w 523165"/>
                    <a:gd name="connsiteY90" fmla="*/ 11184 h 72236"/>
                    <a:gd name="connsiteX91" fmla="*/ 53827 w 523165"/>
                    <a:gd name="connsiteY91" fmla="*/ 11849 h 72236"/>
                    <a:gd name="connsiteX92" fmla="*/ 53827 w 523165"/>
                    <a:gd name="connsiteY92" fmla="*/ 22797 h 72236"/>
                    <a:gd name="connsiteX93" fmla="*/ 65645 w 523165"/>
                    <a:gd name="connsiteY93" fmla="*/ 22797 h 72236"/>
                    <a:gd name="connsiteX94" fmla="*/ 66361 w 523165"/>
                    <a:gd name="connsiteY94" fmla="*/ 22976 h 72236"/>
                    <a:gd name="connsiteX95" fmla="*/ 66899 w 523165"/>
                    <a:gd name="connsiteY95" fmla="*/ 23590 h 72236"/>
                    <a:gd name="connsiteX96" fmla="*/ 67231 w 523165"/>
                    <a:gd name="connsiteY96" fmla="*/ 24690 h 72236"/>
                    <a:gd name="connsiteX97" fmla="*/ 67333 w 523165"/>
                    <a:gd name="connsiteY97" fmla="*/ 26327 h 72236"/>
                    <a:gd name="connsiteX98" fmla="*/ 66873 w 523165"/>
                    <a:gd name="connsiteY98" fmla="*/ 28988 h 72236"/>
                    <a:gd name="connsiteX99" fmla="*/ 65645 w 523165"/>
                    <a:gd name="connsiteY99" fmla="*/ 29806 h 72236"/>
                    <a:gd name="connsiteX100" fmla="*/ 53827 w 523165"/>
                    <a:gd name="connsiteY100" fmla="*/ 29806 h 72236"/>
                    <a:gd name="connsiteX101" fmla="*/ 53827 w 523165"/>
                    <a:gd name="connsiteY101" fmla="*/ 55488 h 72236"/>
                    <a:gd name="connsiteX102" fmla="*/ 55234 w 523165"/>
                    <a:gd name="connsiteY102" fmla="*/ 62676 h 72236"/>
                    <a:gd name="connsiteX103" fmla="*/ 60273 w 523165"/>
                    <a:gd name="connsiteY103" fmla="*/ 65106 h 72236"/>
                    <a:gd name="connsiteX104" fmla="*/ 62371 w 523165"/>
                    <a:gd name="connsiteY104" fmla="*/ 64876 h 72236"/>
                    <a:gd name="connsiteX105" fmla="*/ 64008 w 523165"/>
                    <a:gd name="connsiteY105" fmla="*/ 64390 h 72236"/>
                    <a:gd name="connsiteX106" fmla="*/ 65236 w 523165"/>
                    <a:gd name="connsiteY106" fmla="*/ 63904 h 72236"/>
                    <a:gd name="connsiteX107" fmla="*/ 66157 w 523165"/>
                    <a:gd name="connsiteY107" fmla="*/ 63674 h 72236"/>
                    <a:gd name="connsiteX108" fmla="*/ 66643 w 523165"/>
                    <a:gd name="connsiteY108" fmla="*/ 63801 h 72236"/>
                    <a:gd name="connsiteX109" fmla="*/ 67001 w 523165"/>
                    <a:gd name="connsiteY109" fmla="*/ 64287 h 72236"/>
                    <a:gd name="connsiteX110" fmla="*/ 67231 w 523165"/>
                    <a:gd name="connsiteY110" fmla="*/ 65260 h 72236"/>
                    <a:gd name="connsiteX111" fmla="*/ 67333 w 523165"/>
                    <a:gd name="connsiteY111" fmla="*/ 66794 h 72236"/>
                    <a:gd name="connsiteX112" fmla="*/ 111534 w 523165"/>
                    <a:gd name="connsiteY112" fmla="*/ 70222 h 72236"/>
                    <a:gd name="connsiteX113" fmla="*/ 111124 w 523165"/>
                    <a:gd name="connsiteY113" fmla="*/ 71143 h 72236"/>
                    <a:gd name="connsiteX114" fmla="*/ 109998 w 523165"/>
                    <a:gd name="connsiteY114" fmla="*/ 71603 h 72236"/>
                    <a:gd name="connsiteX115" fmla="*/ 107901 w 523165"/>
                    <a:gd name="connsiteY115" fmla="*/ 71757 h 72236"/>
                    <a:gd name="connsiteX116" fmla="*/ 105778 w 523165"/>
                    <a:gd name="connsiteY116" fmla="*/ 71603 h 72236"/>
                    <a:gd name="connsiteX117" fmla="*/ 104627 w 523165"/>
                    <a:gd name="connsiteY117" fmla="*/ 71143 h 72236"/>
                    <a:gd name="connsiteX118" fmla="*/ 104269 w 523165"/>
                    <a:gd name="connsiteY118" fmla="*/ 70222 h 72236"/>
                    <a:gd name="connsiteX119" fmla="*/ 104269 w 523165"/>
                    <a:gd name="connsiteY119" fmla="*/ 65618 h 72236"/>
                    <a:gd name="connsiteX120" fmla="*/ 97542 w 523165"/>
                    <a:gd name="connsiteY120" fmla="*/ 70631 h 72236"/>
                    <a:gd name="connsiteX121" fmla="*/ 89688 w 523165"/>
                    <a:gd name="connsiteY121" fmla="*/ 72422 h 72236"/>
                    <a:gd name="connsiteX122" fmla="*/ 83114 w 523165"/>
                    <a:gd name="connsiteY122" fmla="*/ 71475 h 72236"/>
                    <a:gd name="connsiteX123" fmla="*/ 78101 w 523165"/>
                    <a:gd name="connsiteY123" fmla="*/ 68738 h 72236"/>
                    <a:gd name="connsiteX124" fmla="*/ 74878 w 523165"/>
                    <a:gd name="connsiteY124" fmla="*/ 64339 h 72236"/>
                    <a:gd name="connsiteX125" fmla="*/ 73727 w 523165"/>
                    <a:gd name="connsiteY125" fmla="*/ 58404 h 72236"/>
                    <a:gd name="connsiteX126" fmla="*/ 75312 w 523165"/>
                    <a:gd name="connsiteY126" fmla="*/ 51651 h 72236"/>
                    <a:gd name="connsiteX127" fmla="*/ 79866 w 523165"/>
                    <a:gd name="connsiteY127" fmla="*/ 46893 h 72236"/>
                    <a:gd name="connsiteX128" fmla="*/ 87130 w 523165"/>
                    <a:gd name="connsiteY128" fmla="*/ 44054 h 72236"/>
                    <a:gd name="connsiteX129" fmla="*/ 96800 w 523165"/>
                    <a:gd name="connsiteY129" fmla="*/ 43108 h 72236"/>
                    <a:gd name="connsiteX130" fmla="*/ 103143 w 523165"/>
                    <a:gd name="connsiteY130" fmla="*/ 43108 h 72236"/>
                    <a:gd name="connsiteX131" fmla="*/ 103143 w 523165"/>
                    <a:gd name="connsiteY131" fmla="*/ 39526 h 72236"/>
                    <a:gd name="connsiteX132" fmla="*/ 102580 w 523165"/>
                    <a:gd name="connsiteY132" fmla="*/ 34820 h 72236"/>
                    <a:gd name="connsiteX133" fmla="*/ 100765 w 523165"/>
                    <a:gd name="connsiteY133" fmla="*/ 31418 h 72236"/>
                    <a:gd name="connsiteX134" fmla="*/ 97516 w 523165"/>
                    <a:gd name="connsiteY134" fmla="*/ 29371 h 72236"/>
                    <a:gd name="connsiteX135" fmla="*/ 92605 w 523165"/>
                    <a:gd name="connsiteY135" fmla="*/ 28681 h 72236"/>
                    <a:gd name="connsiteX136" fmla="*/ 87002 w 523165"/>
                    <a:gd name="connsiteY136" fmla="*/ 29422 h 72236"/>
                    <a:gd name="connsiteX137" fmla="*/ 82654 w 523165"/>
                    <a:gd name="connsiteY137" fmla="*/ 31060 h 72236"/>
                    <a:gd name="connsiteX138" fmla="*/ 79533 w 523165"/>
                    <a:gd name="connsiteY138" fmla="*/ 32697 h 72236"/>
                    <a:gd name="connsiteX139" fmla="*/ 77666 w 523165"/>
                    <a:gd name="connsiteY139" fmla="*/ 33438 h 72236"/>
                    <a:gd name="connsiteX140" fmla="*/ 76950 w 523165"/>
                    <a:gd name="connsiteY140" fmla="*/ 33234 h 72236"/>
                    <a:gd name="connsiteX141" fmla="*/ 76412 w 523165"/>
                    <a:gd name="connsiteY141" fmla="*/ 32620 h 72236"/>
                    <a:gd name="connsiteX142" fmla="*/ 76080 w 523165"/>
                    <a:gd name="connsiteY142" fmla="*/ 31571 h 72236"/>
                    <a:gd name="connsiteX143" fmla="*/ 75978 w 523165"/>
                    <a:gd name="connsiteY143" fmla="*/ 30164 h 72236"/>
                    <a:gd name="connsiteX144" fmla="*/ 76157 w 523165"/>
                    <a:gd name="connsiteY144" fmla="*/ 28143 h 72236"/>
                    <a:gd name="connsiteX145" fmla="*/ 77026 w 523165"/>
                    <a:gd name="connsiteY145" fmla="*/ 26737 h 72236"/>
                    <a:gd name="connsiteX146" fmla="*/ 79405 w 523165"/>
                    <a:gd name="connsiteY146" fmla="*/ 25176 h 72236"/>
                    <a:gd name="connsiteX147" fmla="*/ 83293 w 523165"/>
                    <a:gd name="connsiteY147" fmla="*/ 23539 h 72236"/>
                    <a:gd name="connsiteX148" fmla="*/ 88102 w 523165"/>
                    <a:gd name="connsiteY148" fmla="*/ 22311 h 72236"/>
                    <a:gd name="connsiteX149" fmla="*/ 93371 w 523165"/>
                    <a:gd name="connsiteY149" fmla="*/ 21825 h 72236"/>
                    <a:gd name="connsiteX150" fmla="*/ 101813 w 523165"/>
                    <a:gd name="connsiteY150" fmla="*/ 22951 h 72236"/>
                    <a:gd name="connsiteX151" fmla="*/ 107441 w 523165"/>
                    <a:gd name="connsiteY151" fmla="*/ 26251 h 72236"/>
                    <a:gd name="connsiteX152" fmla="*/ 110561 w 523165"/>
                    <a:gd name="connsiteY152" fmla="*/ 31648 h 72236"/>
                    <a:gd name="connsiteX153" fmla="*/ 111534 w 523165"/>
                    <a:gd name="connsiteY153" fmla="*/ 39168 h 72236"/>
                    <a:gd name="connsiteX154" fmla="*/ 103143 w 523165"/>
                    <a:gd name="connsiteY154" fmla="*/ 49195 h 72236"/>
                    <a:gd name="connsiteX155" fmla="*/ 95930 w 523165"/>
                    <a:gd name="connsiteY155" fmla="*/ 49195 h 72236"/>
                    <a:gd name="connsiteX156" fmla="*/ 89893 w 523165"/>
                    <a:gd name="connsiteY156" fmla="*/ 49784 h 72236"/>
                    <a:gd name="connsiteX157" fmla="*/ 85647 w 523165"/>
                    <a:gd name="connsiteY157" fmla="*/ 51523 h 72236"/>
                    <a:gd name="connsiteX158" fmla="*/ 83166 w 523165"/>
                    <a:gd name="connsiteY158" fmla="*/ 54286 h 72236"/>
                    <a:gd name="connsiteX159" fmla="*/ 82373 w 523165"/>
                    <a:gd name="connsiteY159" fmla="*/ 57995 h 72236"/>
                    <a:gd name="connsiteX160" fmla="*/ 84649 w 523165"/>
                    <a:gd name="connsiteY160" fmla="*/ 63699 h 72236"/>
                    <a:gd name="connsiteX161" fmla="*/ 91019 w 523165"/>
                    <a:gd name="connsiteY161" fmla="*/ 65822 h 72236"/>
                    <a:gd name="connsiteX162" fmla="*/ 97183 w 523165"/>
                    <a:gd name="connsiteY162" fmla="*/ 64134 h 72236"/>
                    <a:gd name="connsiteX163" fmla="*/ 103143 w 523165"/>
                    <a:gd name="connsiteY163" fmla="*/ 58967 h 72236"/>
                    <a:gd name="connsiteX164" fmla="*/ 164263 w 523165"/>
                    <a:gd name="connsiteY164" fmla="*/ 70120 h 72236"/>
                    <a:gd name="connsiteX165" fmla="*/ 164059 w 523165"/>
                    <a:gd name="connsiteY165" fmla="*/ 70836 h 72236"/>
                    <a:gd name="connsiteX166" fmla="*/ 163369 w 523165"/>
                    <a:gd name="connsiteY166" fmla="*/ 71347 h 72236"/>
                    <a:gd name="connsiteX167" fmla="*/ 162012 w 523165"/>
                    <a:gd name="connsiteY167" fmla="*/ 71654 h 72236"/>
                    <a:gd name="connsiteX168" fmla="*/ 159813 w 523165"/>
                    <a:gd name="connsiteY168" fmla="*/ 71757 h 72236"/>
                    <a:gd name="connsiteX169" fmla="*/ 157537 w 523165"/>
                    <a:gd name="connsiteY169" fmla="*/ 71680 h 72236"/>
                    <a:gd name="connsiteX170" fmla="*/ 156027 w 523165"/>
                    <a:gd name="connsiteY170" fmla="*/ 71424 h 72236"/>
                    <a:gd name="connsiteX171" fmla="*/ 155030 w 523165"/>
                    <a:gd name="connsiteY171" fmla="*/ 70913 h 72236"/>
                    <a:gd name="connsiteX172" fmla="*/ 154339 w 523165"/>
                    <a:gd name="connsiteY172" fmla="*/ 70120 h 72236"/>
                    <a:gd name="connsiteX173" fmla="*/ 134898 w 523165"/>
                    <a:gd name="connsiteY173" fmla="*/ 44642 h 72236"/>
                    <a:gd name="connsiteX174" fmla="*/ 134898 w 523165"/>
                    <a:gd name="connsiteY174" fmla="*/ 70171 h 72236"/>
                    <a:gd name="connsiteX175" fmla="*/ 134694 w 523165"/>
                    <a:gd name="connsiteY175" fmla="*/ 70861 h 72236"/>
                    <a:gd name="connsiteX176" fmla="*/ 134028 w 523165"/>
                    <a:gd name="connsiteY176" fmla="*/ 71347 h 72236"/>
                    <a:gd name="connsiteX177" fmla="*/ 132750 w 523165"/>
                    <a:gd name="connsiteY177" fmla="*/ 71654 h 72236"/>
                    <a:gd name="connsiteX178" fmla="*/ 130651 w 523165"/>
                    <a:gd name="connsiteY178" fmla="*/ 71757 h 72236"/>
                    <a:gd name="connsiteX179" fmla="*/ 128605 w 523165"/>
                    <a:gd name="connsiteY179" fmla="*/ 71654 h 72236"/>
                    <a:gd name="connsiteX180" fmla="*/ 127300 w 523165"/>
                    <a:gd name="connsiteY180" fmla="*/ 71347 h 72236"/>
                    <a:gd name="connsiteX181" fmla="*/ 126636 w 523165"/>
                    <a:gd name="connsiteY181" fmla="*/ 70861 h 72236"/>
                    <a:gd name="connsiteX182" fmla="*/ 126457 w 523165"/>
                    <a:gd name="connsiteY182" fmla="*/ 70171 h 72236"/>
                    <a:gd name="connsiteX183" fmla="*/ 126457 w 523165"/>
                    <a:gd name="connsiteY183" fmla="*/ 1822 h 72236"/>
                    <a:gd name="connsiteX184" fmla="*/ 126636 w 523165"/>
                    <a:gd name="connsiteY184" fmla="*/ 1106 h 72236"/>
                    <a:gd name="connsiteX185" fmla="*/ 127300 w 523165"/>
                    <a:gd name="connsiteY185" fmla="*/ 594 h 72236"/>
                    <a:gd name="connsiteX186" fmla="*/ 128605 w 523165"/>
                    <a:gd name="connsiteY186" fmla="*/ 287 h 72236"/>
                    <a:gd name="connsiteX187" fmla="*/ 130651 w 523165"/>
                    <a:gd name="connsiteY187" fmla="*/ 185 h 72236"/>
                    <a:gd name="connsiteX188" fmla="*/ 132750 w 523165"/>
                    <a:gd name="connsiteY188" fmla="*/ 287 h 72236"/>
                    <a:gd name="connsiteX189" fmla="*/ 134028 w 523165"/>
                    <a:gd name="connsiteY189" fmla="*/ 594 h 72236"/>
                    <a:gd name="connsiteX190" fmla="*/ 134694 w 523165"/>
                    <a:gd name="connsiteY190" fmla="*/ 1106 h 72236"/>
                    <a:gd name="connsiteX191" fmla="*/ 134898 w 523165"/>
                    <a:gd name="connsiteY191" fmla="*/ 1822 h 72236"/>
                    <a:gd name="connsiteX192" fmla="*/ 134898 w 523165"/>
                    <a:gd name="connsiteY192" fmla="*/ 43466 h 72236"/>
                    <a:gd name="connsiteX193" fmla="*/ 152292 w 523165"/>
                    <a:gd name="connsiteY193" fmla="*/ 24332 h 72236"/>
                    <a:gd name="connsiteX194" fmla="*/ 153162 w 523165"/>
                    <a:gd name="connsiteY194" fmla="*/ 23488 h 72236"/>
                    <a:gd name="connsiteX195" fmla="*/ 154262 w 523165"/>
                    <a:gd name="connsiteY195" fmla="*/ 22925 h 72236"/>
                    <a:gd name="connsiteX196" fmla="*/ 155771 w 523165"/>
                    <a:gd name="connsiteY196" fmla="*/ 22618 h 72236"/>
                    <a:gd name="connsiteX197" fmla="*/ 157869 w 523165"/>
                    <a:gd name="connsiteY197" fmla="*/ 22542 h 72236"/>
                    <a:gd name="connsiteX198" fmla="*/ 160017 w 523165"/>
                    <a:gd name="connsiteY198" fmla="*/ 22618 h 72236"/>
                    <a:gd name="connsiteX199" fmla="*/ 161425 w 523165"/>
                    <a:gd name="connsiteY199" fmla="*/ 22874 h 72236"/>
                    <a:gd name="connsiteX200" fmla="*/ 162192 w 523165"/>
                    <a:gd name="connsiteY200" fmla="*/ 23335 h 72236"/>
                    <a:gd name="connsiteX201" fmla="*/ 162422 w 523165"/>
                    <a:gd name="connsiteY201" fmla="*/ 24076 h 72236"/>
                    <a:gd name="connsiteX202" fmla="*/ 162090 w 523165"/>
                    <a:gd name="connsiteY202" fmla="*/ 25304 h 72236"/>
                    <a:gd name="connsiteX203" fmla="*/ 160989 w 523165"/>
                    <a:gd name="connsiteY203" fmla="*/ 26737 h 72236"/>
                    <a:gd name="connsiteX204" fmla="*/ 144311 w 523165"/>
                    <a:gd name="connsiteY204" fmla="*/ 43415 h 72236"/>
                    <a:gd name="connsiteX205" fmla="*/ 163035 w 523165"/>
                    <a:gd name="connsiteY205" fmla="*/ 67715 h 72236"/>
                    <a:gd name="connsiteX206" fmla="*/ 163982 w 523165"/>
                    <a:gd name="connsiteY206" fmla="*/ 69122 h 72236"/>
                    <a:gd name="connsiteX207" fmla="*/ 164263 w 523165"/>
                    <a:gd name="connsiteY207" fmla="*/ 70120 h 72236"/>
                    <a:gd name="connsiteX208" fmla="*/ 209046 w 523165"/>
                    <a:gd name="connsiteY208" fmla="*/ 45154 h 72236"/>
                    <a:gd name="connsiteX209" fmla="*/ 208044 w 523165"/>
                    <a:gd name="connsiteY209" fmla="*/ 47993 h 72236"/>
                    <a:gd name="connsiteX210" fmla="*/ 205757 w 523165"/>
                    <a:gd name="connsiteY210" fmla="*/ 48837 h 72236"/>
                    <a:gd name="connsiteX211" fmla="*/ 175434 w 523165"/>
                    <a:gd name="connsiteY211" fmla="*/ 48837 h 72236"/>
                    <a:gd name="connsiteX212" fmla="*/ 176206 w 523165"/>
                    <a:gd name="connsiteY212" fmla="*/ 55744 h 72236"/>
                    <a:gd name="connsiteX213" fmla="*/ 178775 w 523165"/>
                    <a:gd name="connsiteY213" fmla="*/ 61013 h 72236"/>
                    <a:gd name="connsiteX214" fmla="*/ 183454 w 523165"/>
                    <a:gd name="connsiteY214" fmla="*/ 64390 h 72236"/>
                    <a:gd name="connsiteX215" fmla="*/ 190497 w 523165"/>
                    <a:gd name="connsiteY215" fmla="*/ 65566 h 72236"/>
                    <a:gd name="connsiteX216" fmla="*/ 196358 w 523165"/>
                    <a:gd name="connsiteY216" fmla="*/ 65029 h 72236"/>
                    <a:gd name="connsiteX217" fmla="*/ 200805 w 523165"/>
                    <a:gd name="connsiteY217" fmla="*/ 63827 h 72236"/>
                    <a:gd name="connsiteX218" fmla="*/ 203889 w 523165"/>
                    <a:gd name="connsiteY218" fmla="*/ 62625 h 72236"/>
                    <a:gd name="connsiteX219" fmla="*/ 205715 w 523165"/>
                    <a:gd name="connsiteY219" fmla="*/ 62088 h 72236"/>
                    <a:gd name="connsiteX220" fmla="*/ 206357 w 523165"/>
                    <a:gd name="connsiteY220" fmla="*/ 62267 h 72236"/>
                    <a:gd name="connsiteX221" fmla="*/ 206793 w 523165"/>
                    <a:gd name="connsiteY221" fmla="*/ 62804 h 72236"/>
                    <a:gd name="connsiteX222" fmla="*/ 207025 w 523165"/>
                    <a:gd name="connsiteY222" fmla="*/ 63801 h 72236"/>
                    <a:gd name="connsiteX223" fmla="*/ 207102 w 523165"/>
                    <a:gd name="connsiteY223" fmla="*/ 65362 h 72236"/>
                    <a:gd name="connsiteX224" fmla="*/ 207051 w 523165"/>
                    <a:gd name="connsiteY224" fmla="*/ 66513 h 72236"/>
                    <a:gd name="connsiteX225" fmla="*/ 206923 w 523165"/>
                    <a:gd name="connsiteY225" fmla="*/ 67383 h 72236"/>
                    <a:gd name="connsiteX226" fmla="*/ 206668 w 523165"/>
                    <a:gd name="connsiteY226" fmla="*/ 68073 h 72236"/>
                    <a:gd name="connsiteX227" fmla="*/ 206207 w 523165"/>
                    <a:gd name="connsiteY227" fmla="*/ 68662 h 72236"/>
                    <a:gd name="connsiteX228" fmla="*/ 204544 w 523165"/>
                    <a:gd name="connsiteY228" fmla="*/ 69582 h 72236"/>
                    <a:gd name="connsiteX229" fmla="*/ 200963 w 523165"/>
                    <a:gd name="connsiteY229" fmla="*/ 70836 h 72236"/>
                    <a:gd name="connsiteX230" fmla="*/ 195873 w 523165"/>
                    <a:gd name="connsiteY230" fmla="*/ 71936 h 72236"/>
                    <a:gd name="connsiteX231" fmla="*/ 189708 w 523165"/>
                    <a:gd name="connsiteY231" fmla="*/ 72422 h 72236"/>
                    <a:gd name="connsiteX232" fmla="*/ 179758 w 523165"/>
                    <a:gd name="connsiteY232" fmla="*/ 70836 h 72236"/>
                    <a:gd name="connsiteX233" fmla="*/ 172570 w 523165"/>
                    <a:gd name="connsiteY233" fmla="*/ 66129 h 72236"/>
                    <a:gd name="connsiteX234" fmla="*/ 168169 w 523165"/>
                    <a:gd name="connsiteY234" fmla="*/ 58302 h 72236"/>
                    <a:gd name="connsiteX235" fmla="*/ 166686 w 523165"/>
                    <a:gd name="connsiteY235" fmla="*/ 47354 h 72236"/>
                    <a:gd name="connsiteX236" fmla="*/ 168221 w 523165"/>
                    <a:gd name="connsiteY236" fmla="*/ 36687 h 72236"/>
                    <a:gd name="connsiteX237" fmla="*/ 172646 w 523165"/>
                    <a:gd name="connsiteY237" fmla="*/ 28655 h 72236"/>
                    <a:gd name="connsiteX238" fmla="*/ 179630 w 523165"/>
                    <a:gd name="connsiteY238" fmla="*/ 23590 h 72236"/>
                    <a:gd name="connsiteX239" fmla="*/ 188787 w 523165"/>
                    <a:gd name="connsiteY239" fmla="*/ 21825 h 72236"/>
                    <a:gd name="connsiteX240" fmla="*/ 198022 w 523165"/>
                    <a:gd name="connsiteY240" fmla="*/ 23565 h 72236"/>
                    <a:gd name="connsiteX241" fmla="*/ 204288 w 523165"/>
                    <a:gd name="connsiteY241" fmla="*/ 28246 h 72236"/>
                    <a:gd name="connsiteX242" fmla="*/ 207895 w 523165"/>
                    <a:gd name="connsiteY242" fmla="*/ 35152 h 72236"/>
                    <a:gd name="connsiteX243" fmla="*/ 209046 w 523165"/>
                    <a:gd name="connsiteY243" fmla="*/ 43619 h 72236"/>
                    <a:gd name="connsiteX244" fmla="*/ 200553 w 523165"/>
                    <a:gd name="connsiteY244" fmla="*/ 42647 h 72236"/>
                    <a:gd name="connsiteX245" fmla="*/ 197594 w 523165"/>
                    <a:gd name="connsiteY245" fmla="*/ 32211 h 72236"/>
                    <a:gd name="connsiteX246" fmla="*/ 188355 w 523165"/>
                    <a:gd name="connsiteY246" fmla="*/ 28425 h 72236"/>
                    <a:gd name="connsiteX247" fmla="*/ 182847 w 523165"/>
                    <a:gd name="connsiteY247" fmla="*/ 29602 h 72236"/>
                    <a:gd name="connsiteX248" fmla="*/ 178883 w 523165"/>
                    <a:gd name="connsiteY248" fmla="*/ 32722 h 72236"/>
                    <a:gd name="connsiteX249" fmla="*/ 176412 w 523165"/>
                    <a:gd name="connsiteY249" fmla="*/ 37250 h 72236"/>
                    <a:gd name="connsiteX250" fmla="*/ 175434 w 523165"/>
                    <a:gd name="connsiteY250" fmla="*/ 42647 h 72236"/>
                    <a:gd name="connsiteX251" fmla="*/ 260998 w 523165"/>
                    <a:gd name="connsiteY251" fmla="*/ 70171 h 72236"/>
                    <a:gd name="connsiteX252" fmla="*/ 260793 w 523165"/>
                    <a:gd name="connsiteY252" fmla="*/ 70861 h 72236"/>
                    <a:gd name="connsiteX253" fmla="*/ 260129 w 523165"/>
                    <a:gd name="connsiteY253" fmla="*/ 71347 h 72236"/>
                    <a:gd name="connsiteX254" fmla="*/ 258849 w 523165"/>
                    <a:gd name="connsiteY254" fmla="*/ 71654 h 72236"/>
                    <a:gd name="connsiteX255" fmla="*/ 256803 w 523165"/>
                    <a:gd name="connsiteY255" fmla="*/ 71757 h 72236"/>
                    <a:gd name="connsiteX256" fmla="*/ 254706 w 523165"/>
                    <a:gd name="connsiteY256" fmla="*/ 71654 h 72236"/>
                    <a:gd name="connsiteX257" fmla="*/ 253427 w 523165"/>
                    <a:gd name="connsiteY257" fmla="*/ 71347 h 72236"/>
                    <a:gd name="connsiteX258" fmla="*/ 252762 w 523165"/>
                    <a:gd name="connsiteY258" fmla="*/ 70861 h 72236"/>
                    <a:gd name="connsiteX259" fmla="*/ 252557 w 523165"/>
                    <a:gd name="connsiteY259" fmla="*/ 70171 h 72236"/>
                    <a:gd name="connsiteX260" fmla="*/ 252557 w 523165"/>
                    <a:gd name="connsiteY260" fmla="*/ 43210 h 72236"/>
                    <a:gd name="connsiteX261" fmla="*/ 251943 w 523165"/>
                    <a:gd name="connsiteY261" fmla="*/ 36866 h 72236"/>
                    <a:gd name="connsiteX262" fmla="*/ 250152 w 523165"/>
                    <a:gd name="connsiteY262" fmla="*/ 32722 h 72236"/>
                    <a:gd name="connsiteX263" fmla="*/ 247109 w 523165"/>
                    <a:gd name="connsiteY263" fmla="*/ 30062 h 72236"/>
                    <a:gd name="connsiteX264" fmla="*/ 242785 w 523165"/>
                    <a:gd name="connsiteY264" fmla="*/ 29141 h 72236"/>
                    <a:gd name="connsiteX265" fmla="*/ 236442 w 523165"/>
                    <a:gd name="connsiteY265" fmla="*/ 31392 h 72236"/>
                    <a:gd name="connsiteX266" fmla="*/ 229790 w 523165"/>
                    <a:gd name="connsiteY266" fmla="*/ 37992 h 72236"/>
                    <a:gd name="connsiteX267" fmla="*/ 229790 w 523165"/>
                    <a:gd name="connsiteY267" fmla="*/ 70171 h 72236"/>
                    <a:gd name="connsiteX268" fmla="*/ 229587 w 523165"/>
                    <a:gd name="connsiteY268" fmla="*/ 70861 h 72236"/>
                    <a:gd name="connsiteX269" fmla="*/ 228921 w 523165"/>
                    <a:gd name="connsiteY269" fmla="*/ 71347 h 72236"/>
                    <a:gd name="connsiteX270" fmla="*/ 227643 w 523165"/>
                    <a:gd name="connsiteY270" fmla="*/ 71654 h 72236"/>
                    <a:gd name="connsiteX271" fmla="*/ 225544 w 523165"/>
                    <a:gd name="connsiteY271" fmla="*/ 71757 h 72236"/>
                    <a:gd name="connsiteX272" fmla="*/ 223498 w 523165"/>
                    <a:gd name="connsiteY272" fmla="*/ 71654 h 72236"/>
                    <a:gd name="connsiteX273" fmla="*/ 222193 w 523165"/>
                    <a:gd name="connsiteY273" fmla="*/ 71347 h 72236"/>
                    <a:gd name="connsiteX274" fmla="*/ 221528 w 523165"/>
                    <a:gd name="connsiteY274" fmla="*/ 70861 h 72236"/>
                    <a:gd name="connsiteX275" fmla="*/ 221349 w 523165"/>
                    <a:gd name="connsiteY275" fmla="*/ 70171 h 72236"/>
                    <a:gd name="connsiteX276" fmla="*/ 221349 w 523165"/>
                    <a:gd name="connsiteY276" fmla="*/ 1822 h 72236"/>
                    <a:gd name="connsiteX277" fmla="*/ 221528 w 523165"/>
                    <a:gd name="connsiteY277" fmla="*/ 1106 h 72236"/>
                    <a:gd name="connsiteX278" fmla="*/ 222193 w 523165"/>
                    <a:gd name="connsiteY278" fmla="*/ 594 h 72236"/>
                    <a:gd name="connsiteX279" fmla="*/ 223498 w 523165"/>
                    <a:gd name="connsiteY279" fmla="*/ 287 h 72236"/>
                    <a:gd name="connsiteX280" fmla="*/ 225544 w 523165"/>
                    <a:gd name="connsiteY280" fmla="*/ 185 h 72236"/>
                    <a:gd name="connsiteX281" fmla="*/ 227643 w 523165"/>
                    <a:gd name="connsiteY281" fmla="*/ 287 h 72236"/>
                    <a:gd name="connsiteX282" fmla="*/ 228921 w 523165"/>
                    <a:gd name="connsiteY282" fmla="*/ 594 h 72236"/>
                    <a:gd name="connsiteX283" fmla="*/ 229587 w 523165"/>
                    <a:gd name="connsiteY283" fmla="*/ 1106 h 72236"/>
                    <a:gd name="connsiteX284" fmla="*/ 229790 w 523165"/>
                    <a:gd name="connsiteY284" fmla="*/ 1822 h 72236"/>
                    <a:gd name="connsiteX285" fmla="*/ 229790 w 523165"/>
                    <a:gd name="connsiteY285" fmla="*/ 29397 h 72236"/>
                    <a:gd name="connsiteX286" fmla="*/ 237107 w 523165"/>
                    <a:gd name="connsiteY286" fmla="*/ 23693 h 72236"/>
                    <a:gd name="connsiteX287" fmla="*/ 244525 w 523165"/>
                    <a:gd name="connsiteY287" fmla="*/ 21825 h 72236"/>
                    <a:gd name="connsiteX288" fmla="*/ 252275 w 523165"/>
                    <a:gd name="connsiteY288" fmla="*/ 23386 h 72236"/>
                    <a:gd name="connsiteX289" fmla="*/ 257366 w 523165"/>
                    <a:gd name="connsiteY289" fmla="*/ 27555 h 72236"/>
                    <a:gd name="connsiteX290" fmla="*/ 260154 w 523165"/>
                    <a:gd name="connsiteY290" fmla="*/ 33669 h 72236"/>
                    <a:gd name="connsiteX291" fmla="*/ 260998 w 523165"/>
                    <a:gd name="connsiteY291" fmla="*/ 42135 h 72236"/>
                    <a:gd name="connsiteX292" fmla="*/ 318741 w 523165"/>
                    <a:gd name="connsiteY292" fmla="*/ 46638 h 72236"/>
                    <a:gd name="connsiteX293" fmla="*/ 317257 w 523165"/>
                    <a:gd name="connsiteY293" fmla="*/ 56997 h 72236"/>
                    <a:gd name="connsiteX294" fmla="*/ 312831 w 523165"/>
                    <a:gd name="connsiteY294" fmla="*/ 65157 h 72236"/>
                    <a:gd name="connsiteX295" fmla="*/ 305465 w 523165"/>
                    <a:gd name="connsiteY295" fmla="*/ 70503 h 72236"/>
                    <a:gd name="connsiteX296" fmla="*/ 295207 w 523165"/>
                    <a:gd name="connsiteY296" fmla="*/ 72422 h 72236"/>
                    <a:gd name="connsiteX297" fmla="*/ 285308 w 523165"/>
                    <a:gd name="connsiteY297" fmla="*/ 70734 h 72236"/>
                    <a:gd name="connsiteX298" fmla="*/ 278274 w 523165"/>
                    <a:gd name="connsiteY298" fmla="*/ 65822 h 72236"/>
                    <a:gd name="connsiteX299" fmla="*/ 274078 w 523165"/>
                    <a:gd name="connsiteY299" fmla="*/ 57995 h 72236"/>
                    <a:gd name="connsiteX300" fmla="*/ 272697 w 523165"/>
                    <a:gd name="connsiteY300" fmla="*/ 47558 h 72236"/>
                    <a:gd name="connsiteX301" fmla="*/ 274155 w 523165"/>
                    <a:gd name="connsiteY301" fmla="*/ 37199 h 72236"/>
                    <a:gd name="connsiteX302" fmla="*/ 278555 w 523165"/>
                    <a:gd name="connsiteY302" fmla="*/ 29039 h 72236"/>
                    <a:gd name="connsiteX303" fmla="*/ 285896 w 523165"/>
                    <a:gd name="connsiteY303" fmla="*/ 23718 h 72236"/>
                    <a:gd name="connsiteX304" fmla="*/ 296179 w 523165"/>
                    <a:gd name="connsiteY304" fmla="*/ 21825 h 72236"/>
                    <a:gd name="connsiteX305" fmla="*/ 306078 w 523165"/>
                    <a:gd name="connsiteY305" fmla="*/ 23514 h 72236"/>
                    <a:gd name="connsiteX306" fmla="*/ 313113 w 523165"/>
                    <a:gd name="connsiteY306" fmla="*/ 28425 h 72236"/>
                    <a:gd name="connsiteX307" fmla="*/ 317334 w 523165"/>
                    <a:gd name="connsiteY307" fmla="*/ 36252 h 72236"/>
                    <a:gd name="connsiteX308" fmla="*/ 318741 w 523165"/>
                    <a:gd name="connsiteY308" fmla="*/ 46638 h 72236"/>
                    <a:gd name="connsiteX309" fmla="*/ 309992 w 523165"/>
                    <a:gd name="connsiteY309" fmla="*/ 47200 h 72236"/>
                    <a:gd name="connsiteX310" fmla="*/ 309295 w 523165"/>
                    <a:gd name="connsiteY310" fmla="*/ 40140 h 72236"/>
                    <a:gd name="connsiteX311" fmla="*/ 306998 w 523165"/>
                    <a:gd name="connsiteY311" fmla="*/ 34308 h 72236"/>
                    <a:gd name="connsiteX312" fmla="*/ 302661 w 523165"/>
                    <a:gd name="connsiteY312" fmla="*/ 30343 h 72236"/>
                    <a:gd name="connsiteX313" fmla="*/ 295847 w 523165"/>
                    <a:gd name="connsiteY313" fmla="*/ 28885 h 72236"/>
                    <a:gd name="connsiteX314" fmla="*/ 289368 w 523165"/>
                    <a:gd name="connsiteY314" fmla="*/ 30215 h 72236"/>
                    <a:gd name="connsiteX315" fmla="*/ 284904 w 523165"/>
                    <a:gd name="connsiteY315" fmla="*/ 33976 h 72236"/>
                    <a:gd name="connsiteX316" fmla="*/ 282297 w 523165"/>
                    <a:gd name="connsiteY316" fmla="*/ 39731 h 72236"/>
                    <a:gd name="connsiteX317" fmla="*/ 281445 w 523165"/>
                    <a:gd name="connsiteY317" fmla="*/ 46996 h 72236"/>
                    <a:gd name="connsiteX318" fmla="*/ 282142 w 523165"/>
                    <a:gd name="connsiteY318" fmla="*/ 54107 h 72236"/>
                    <a:gd name="connsiteX319" fmla="*/ 284465 w 523165"/>
                    <a:gd name="connsiteY319" fmla="*/ 59913 h 72236"/>
                    <a:gd name="connsiteX320" fmla="*/ 288826 w 523165"/>
                    <a:gd name="connsiteY320" fmla="*/ 63853 h 72236"/>
                    <a:gd name="connsiteX321" fmla="*/ 295642 w 523165"/>
                    <a:gd name="connsiteY321" fmla="*/ 65311 h 72236"/>
                    <a:gd name="connsiteX322" fmla="*/ 302094 w 523165"/>
                    <a:gd name="connsiteY322" fmla="*/ 63981 h 72236"/>
                    <a:gd name="connsiteX323" fmla="*/ 306585 w 523165"/>
                    <a:gd name="connsiteY323" fmla="*/ 60246 h 72236"/>
                    <a:gd name="connsiteX324" fmla="*/ 309166 w 523165"/>
                    <a:gd name="connsiteY324" fmla="*/ 54516 h 72236"/>
                    <a:gd name="connsiteX325" fmla="*/ 309992 w 523165"/>
                    <a:gd name="connsiteY325" fmla="*/ 47200 h 72236"/>
                    <a:gd name="connsiteX326" fmla="*/ 338932 w 523165"/>
                    <a:gd name="connsiteY326" fmla="*/ 70171 h 72236"/>
                    <a:gd name="connsiteX327" fmla="*/ 338727 w 523165"/>
                    <a:gd name="connsiteY327" fmla="*/ 70861 h 72236"/>
                    <a:gd name="connsiteX328" fmla="*/ 338062 w 523165"/>
                    <a:gd name="connsiteY328" fmla="*/ 71347 h 72236"/>
                    <a:gd name="connsiteX329" fmla="*/ 336783 w 523165"/>
                    <a:gd name="connsiteY329" fmla="*/ 71654 h 72236"/>
                    <a:gd name="connsiteX330" fmla="*/ 334685 w 523165"/>
                    <a:gd name="connsiteY330" fmla="*/ 71757 h 72236"/>
                    <a:gd name="connsiteX331" fmla="*/ 332639 w 523165"/>
                    <a:gd name="connsiteY331" fmla="*/ 71654 h 72236"/>
                    <a:gd name="connsiteX332" fmla="*/ 331335 w 523165"/>
                    <a:gd name="connsiteY332" fmla="*/ 71347 h 72236"/>
                    <a:gd name="connsiteX333" fmla="*/ 330669 w 523165"/>
                    <a:gd name="connsiteY333" fmla="*/ 70861 h 72236"/>
                    <a:gd name="connsiteX334" fmla="*/ 330490 w 523165"/>
                    <a:gd name="connsiteY334" fmla="*/ 70171 h 72236"/>
                    <a:gd name="connsiteX335" fmla="*/ 330490 w 523165"/>
                    <a:gd name="connsiteY335" fmla="*/ 1822 h 72236"/>
                    <a:gd name="connsiteX336" fmla="*/ 330669 w 523165"/>
                    <a:gd name="connsiteY336" fmla="*/ 1106 h 72236"/>
                    <a:gd name="connsiteX337" fmla="*/ 331335 w 523165"/>
                    <a:gd name="connsiteY337" fmla="*/ 594 h 72236"/>
                    <a:gd name="connsiteX338" fmla="*/ 332639 w 523165"/>
                    <a:gd name="connsiteY338" fmla="*/ 287 h 72236"/>
                    <a:gd name="connsiteX339" fmla="*/ 334685 w 523165"/>
                    <a:gd name="connsiteY339" fmla="*/ 185 h 72236"/>
                    <a:gd name="connsiteX340" fmla="*/ 336783 w 523165"/>
                    <a:gd name="connsiteY340" fmla="*/ 287 h 72236"/>
                    <a:gd name="connsiteX341" fmla="*/ 338062 w 523165"/>
                    <a:gd name="connsiteY341" fmla="*/ 594 h 72236"/>
                    <a:gd name="connsiteX342" fmla="*/ 338727 w 523165"/>
                    <a:gd name="connsiteY342" fmla="*/ 1106 h 72236"/>
                    <a:gd name="connsiteX343" fmla="*/ 338932 w 523165"/>
                    <a:gd name="connsiteY343" fmla="*/ 1822 h 72236"/>
                    <a:gd name="connsiteX344" fmla="*/ 393747 w 523165"/>
                    <a:gd name="connsiteY344" fmla="*/ 70171 h 72236"/>
                    <a:gd name="connsiteX345" fmla="*/ 393568 w 523165"/>
                    <a:gd name="connsiteY345" fmla="*/ 70887 h 72236"/>
                    <a:gd name="connsiteX346" fmla="*/ 392954 w 523165"/>
                    <a:gd name="connsiteY346" fmla="*/ 71373 h 72236"/>
                    <a:gd name="connsiteX347" fmla="*/ 391803 w 523165"/>
                    <a:gd name="connsiteY347" fmla="*/ 71654 h 72236"/>
                    <a:gd name="connsiteX348" fmla="*/ 390063 w 523165"/>
                    <a:gd name="connsiteY348" fmla="*/ 71757 h 72236"/>
                    <a:gd name="connsiteX349" fmla="*/ 388273 w 523165"/>
                    <a:gd name="connsiteY349" fmla="*/ 71654 h 72236"/>
                    <a:gd name="connsiteX350" fmla="*/ 387096 w 523165"/>
                    <a:gd name="connsiteY350" fmla="*/ 71373 h 72236"/>
                    <a:gd name="connsiteX351" fmla="*/ 386431 w 523165"/>
                    <a:gd name="connsiteY351" fmla="*/ 70887 h 72236"/>
                    <a:gd name="connsiteX352" fmla="*/ 386226 w 523165"/>
                    <a:gd name="connsiteY352" fmla="*/ 70171 h 72236"/>
                    <a:gd name="connsiteX353" fmla="*/ 386226 w 523165"/>
                    <a:gd name="connsiteY353" fmla="*/ 64083 h 72236"/>
                    <a:gd name="connsiteX354" fmla="*/ 378680 w 523165"/>
                    <a:gd name="connsiteY354" fmla="*/ 70222 h 72236"/>
                    <a:gd name="connsiteX355" fmla="*/ 370111 w 523165"/>
                    <a:gd name="connsiteY355" fmla="*/ 72422 h 72236"/>
                    <a:gd name="connsiteX356" fmla="*/ 361465 w 523165"/>
                    <a:gd name="connsiteY356" fmla="*/ 70452 h 72236"/>
                    <a:gd name="connsiteX357" fmla="*/ 355659 w 523165"/>
                    <a:gd name="connsiteY357" fmla="*/ 65132 h 72236"/>
                    <a:gd name="connsiteX358" fmla="*/ 352410 w 523165"/>
                    <a:gd name="connsiteY358" fmla="*/ 57253 h 72236"/>
                    <a:gd name="connsiteX359" fmla="*/ 351387 w 523165"/>
                    <a:gd name="connsiteY359" fmla="*/ 47712 h 72236"/>
                    <a:gd name="connsiteX360" fmla="*/ 352666 w 523165"/>
                    <a:gd name="connsiteY360" fmla="*/ 36994 h 72236"/>
                    <a:gd name="connsiteX361" fmla="*/ 356451 w 523165"/>
                    <a:gd name="connsiteY361" fmla="*/ 28834 h 72236"/>
                    <a:gd name="connsiteX362" fmla="*/ 362667 w 523165"/>
                    <a:gd name="connsiteY362" fmla="*/ 23641 h 72236"/>
                    <a:gd name="connsiteX363" fmla="*/ 371237 w 523165"/>
                    <a:gd name="connsiteY363" fmla="*/ 21825 h 72236"/>
                    <a:gd name="connsiteX364" fmla="*/ 378629 w 523165"/>
                    <a:gd name="connsiteY364" fmla="*/ 23590 h 72236"/>
                    <a:gd name="connsiteX365" fmla="*/ 385255 w 523165"/>
                    <a:gd name="connsiteY365" fmla="*/ 28783 h 72236"/>
                    <a:gd name="connsiteX366" fmla="*/ 385255 w 523165"/>
                    <a:gd name="connsiteY366" fmla="*/ 2027 h 72236"/>
                    <a:gd name="connsiteX367" fmla="*/ 385434 w 523165"/>
                    <a:gd name="connsiteY367" fmla="*/ 1336 h 72236"/>
                    <a:gd name="connsiteX368" fmla="*/ 386124 w 523165"/>
                    <a:gd name="connsiteY368" fmla="*/ 824 h 72236"/>
                    <a:gd name="connsiteX369" fmla="*/ 387428 w 523165"/>
                    <a:gd name="connsiteY369" fmla="*/ 518 h 72236"/>
                    <a:gd name="connsiteX370" fmla="*/ 389449 w 523165"/>
                    <a:gd name="connsiteY370" fmla="*/ 390 h 72236"/>
                    <a:gd name="connsiteX371" fmla="*/ 391547 w 523165"/>
                    <a:gd name="connsiteY371" fmla="*/ 518 h 72236"/>
                    <a:gd name="connsiteX372" fmla="*/ 392826 w 523165"/>
                    <a:gd name="connsiteY372" fmla="*/ 824 h 72236"/>
                    <a:gd name="connsiteX373" fmla="*/ 393517 w 523165"/>
                    <a:gd name="connsiteY373" fmla="*/ 1336 h 72236"/>
                    <a:gd name="connsiteX374" fmla="*/ 393747 w 523165"/>
                    <a:gd name="connsiteY374" fmla="*/ 2027 h 72236"/>
                    <a:gd name="connsiteX375" fmla="*/ 385255 w 523165"/>
                    <a:gd name="connsiteY375" fmla="*/ 37787 h 72236"/>
                    <a:gd name="connsiteX376" fmla="*/ 378629 w 523165"/>
                    <a:gd name="connsiteY376" fmla="*/ 31315 h 72236"/>
                    <a:gd name="connsiteX377" fmla="*/ 371953 w 523165"/>
                    <a:gd name="connsiteY377" fmla="*/ 29090 h 72236"/>
                    <a:gd name="connsiteX378" fmla="*/ 366479 w 523165"/>
                    <a:gd name="connsiteY378" fmla="*/ 30625 h 72236"/>
                    <a:gd name="connsiteX379" fmla="*/ 362820 w 523165"/>
                    <a:gd name="connsiteY379" fmla="*/ 34666 h 72236"/>
                    <a:gd name="connsiteX380" fmla="*/ 360774 w 523165"/>
                    <a:gd name="connsiteY380" fmla="*/ 40345 h 72236"/>
                    <a:gd name="connsiteX381" fmla="*/ 360135 w 523165"/>
                    <a:gd name="connsiteY381" fmla="*/ 46791 h 72236"/>
                    <a:gd name="connsiteX382" fmla="*/ 360673 w 523165"/>
                    <a:gd name="connsiteY382" fmla="*/ 53595 h 72236"/>
                    <a:gd name="connsiteX383" fmla="*/ 362539 w 523165"/>
                    <a:gd name="connsiteY383" fmla="*/ 59504 h 72236"/>
                    <a:gd name="connsiteX384" fmla="*/ 366069 w 523165"/>
                    <a:gd name="connsiteY384" fmla="*/ 63648 h 72236"/>
                    <a:gd name="connsiteX385" fmla="*/ 371595 w 523165"/>
                    <a:gd name="connsiteY385" fmla="*/ 65208 h 72236"/>
                    <a:gd name="connsiteX386" fmla="*/ 374843 w 523165"/>
                    <a:gd name="connsiteY386" fmla="*/ 64748 h 72236"/>
                    <a:gd name="connsiteX387" fmla="*/ 378040 w 523165"/>
                    <a:gd name="connsiteY387" fmla="*/ 63213 h 72236"/>
                    <a:gd name="connsiteX388" fmla="*/ 381468 w 523165"/>
                    <a:gd name="connsiteY388" fmla="*/ 60425 h 72236"/>
                    <a:gd name="connsiteX389" fmla="*/ 385255 w 523165"/>
                    <a:gd name="connsiteY389" fmla="*/ 56204 h 72236"/>
                    <a:gd name="connsiteX390" fmla="*/ 448163 w 523165"/>
                    <a:gd name="connsiteY390" fmla="*/ 45154 h 72236"/>
                    <a:gd name="connsiteX391" fmla="*/ 447161 w 523165"/>
                    <a:gd name="connsiteY391" fmla="*/ 47993 h 72236"/>
                    <a:gd name="connsiteX392" fmla="*/ 444874 w 523165"/>
                    <a:gd name="connsiteY392" fmla="*/ 48837 h 72236"/>
                    <a:gd name="connsiteX393" fmla="*/ 414552 w 523165"/>
                    <a:gd name="connsiteY393" fmla="*/ 48837 h 72236"/>
                    <a:gd name="connsiteX394" fmla="*/ 415323 w 523165"/>
                    <a:gd name="connsiteY394" fmla="*/ 55744 h 72236"/>
                    <a:gd name="connsiteX395" fmla="*/ 417893 w 523165"/>
                    <a:gd name="connsiteY395" fmla="*/ 61013 h 72236"/>
                    <a:gd name="connsiteX396" fmla="*/ 422572 w 523165"/>
                    <a:gd name="connsiteY396" fmla="*/ 64390 h 72236"/>
                    <a:gd name="connsiteX397" fmla="*/ 429614 w 523165"/>
                    <a:gd name="connsiteY397" fmla="*/ 65566 h 72236"/>
                    <a:gd name="connsiteX398" fmla="*/ 435475 w 523165"/>
                    <a:gd name="connsiteY398" fmla="*/ 65029 h 72236"/>
                    <a:gd name="connsiteX399" fmla="*/ 439921 w 523165"/>
                    <a:gd name="connsiteY399" fmla="*/ 63827 h 72236"/>
                    <a:gd name="connsiteX400" fmla="*/ 443007 w 523165"/>
                    <a:gd name="connsiteY400" fmla="*/ 62625 h 72236"/>
                    <a:gd name="connsiteX401" fmla="*/ 444832 w 523165"/>
                    <a:gd name="connsiteY401" fmla="*/ 62088 h 72236"/>
                    <a:gd name="connsiteX402" fmla="*/ 445475 w 523165"/>
                    <a:gd name="connsiteY402" fmla="*/ 62267 h 72236"/>
                    <a:gd name="connsiteX403" fmla="*/ 445911 w 523165"/>
                    <a:gd name="connsiteY403" fmla="*/ 62804 h 72236"/>
                    <a:gd name="connsiteX404" fmla="*/ 446142 w 523165"/>
                    <a:gd name="connsiteY404" fmla="*/ 63801 h 72236"/>
                    <a:gd name="connsiteX405" fmla="*/ 446219 w 523165"/>
                    <a:gd name="connsiteY405" fmla="*/ 65362 h 72236"/>
                    <a:gd name="connsiteX406" fmla="*/ 446168 w 523165"/>
                    <a:gd name="connsiteY406" fmla="*/ 66513 h 72236"/>
                    <a:gd name="connsiteX407" fmla="*/ 446040 w 523165"/>
                    <a:gd name="connsiteY407" fmla="*/ 67383 h 72236"/>
                    <a:gd name="connsiteX408" fmla="*/ 445785 w 523165"/>
                    <a:gd name="connsiteY408" fmla="*/ 68073 h 72236"/>
                    <a:gd name="connsiteX409" fmla="*/ 445324 w 523165"/>
                    <a:gd name="connsiteY409" fmla="*/ 68662 h 72236"/>
                    <a:gd name="connsiteX410" fmla="*/ 443662 w 523165"/>
                    <a:gd name="connsiteY410" fmla="*/ 69582 h 72236"/>
                    <a:gd name="connsiteX411" fmla="*/ 440081 w 523165"/>
                    <a:gd name="connsiteY411" fmla="*/ 70836 h 72236"/>
                    <a:gd name="connsiteX412" fmla="*/ 434990 w 523165"/>
                    <a:gd name="connsiteY412" fmla="*/ 71936 h 72236"/>
                    <a:gd name="connsiteX413" fmla="*/ 428825 w 523165"/>
                    <a:gd name="connsiteY413" fmla="*/ 72422 h 72236"/>
                    <a:gd name="connsiteX414" fmla="*/ 418875 w 523165"/>
                    <a:gd name="connsiteY414" fmla="*/ 70836 h 72236"/>
                    <a:gd name="connsiteX415" fmla="*/ 411687 w 523165"/>
                    <a:gd name="connsiteY415" fmla="*/ 66129 h 72236"/>
                    <a:gd name="connsiteX416" fmla="*/ 407287 w 523165"/>
                    <a:gd name="connsiteY416" fmla="*/ 58302 h 72236"/>
                    <a:gd name="connsiteX417" fmla="*/ 405804 w 523165"/>
                    <a:gd name="connsiteY417" fmla="*/ 47354 h 72236"/>
                    <a:gd name="connsiteX418" fmla="*/ 407338 w 523165"/>
                    <a:gd name="connsiteY418" fmla="*/ 36687 h 72236"/>
                    <a:gd name="connsiteX419" fmla="*/ 411764 w 523165"/>
                    <a:gd name="connsiteY419" fmla="*/ 28655 h 72236"/>
                    <a:gd name="connsiteX420" fmla="*/ 418746 w 523165"/>
                    <a:gd name="connsiteY420" fmla="*/ 23590 h 72236"/>
                    <a:gd name="connsiteX421" fmla="*/ 427905 w 523165"/>
                    <a:gd name="connsiteY421" fmla="*/ 21825 h 72236"/>
                    <a:gd name="connsiteX422" fmla="*/ 437138 w 523165"/>
                    <a:gd name="connsiteY422" fmla="*/ 23565 h 72236"/>
                    <a:gd name="connsiteX423" fmla="*/ 443406 w 523165"/>
                    <a:gd name="connsiteY423" fmla="*/ 28246 h 72236"/>
                    <a:gd name="connsiteX424" fmla="*/ 447013 w 523165"/>
                    <a:gd name="connsiteY424" fmla="*/ 35152 h 72236"/>
                    <a:gd name="connsiteX425" fmla="*/ 448163 w 523165"/>
                    <a:gd name="connsiteY425" fmla="*/ 43619 h 72236"/>
                    <a:gd name="connsiteX426" fmla="*/ 439671 w 523165"/>
                    <a:gd name="connsiteY426" fmla="*/ 42647 h 72236"/>
                    <a:gd name="connsiteX427" fmla="*/ 436711 w 523165"/>
                    <a:gd name="connsiteY427" fmla="*/ 32211 h 72236"/>
                    <a:gd name="connsiteX428" fmla="*/ 427472 w 523165"/>
                    <a:gd name="connsiteY428" fmla="*/ 28425 h 72236"/>
                    <a:gd name="connsiteX429" fmla="*/ 421964 w 523165"/>
                    <a:gd name="connsiteY429" fmla="*/ 29602 h 72236"/>
                    <a:gd name="connsiteX430" fmla="*/ 418001 w 523165"/>
                    <a:gd name="connsiteY430" fmla="*/ 32722 h 72236"/>
                    <a:gd name="connsiteX431" fmla="*/ 415530 w 523165"/>
                    <a:gd name="connsiteY431" fmla="*/ 37250 h 72236"/>
                    <a:gd name="connsiteX432" fmla="*/ 414552 w 523165"/>
                    <a:gd name="connsiteY432" fmla="*/ 42647 h 72236"/>
                    <a:gd name="connsiteX433" fmla="*/ 487377 w 523165"/>
                    <a:gd name="connsiteY433" fmla="*/ 27146 h 72236"/>
                    <a:gd name="connsiteX434" fmla="*/ 487326 w 523165"/>
                    <a:gd name="connsiteY434" fmla="*/ 29039 h 72236"/>
                    <a:gd name="connsiteX435" fmla="*/ 487121 w 523165"/>
                    <a:gd name="connsiteY435" fmla="*/ 30241 h 72236"/>
                    <a:gd name="connsiteX436" fmla="*/ 486737 w 523165"/>
                    <a:gd name="connsiteY436" fmla="*/ 30906 h 72236"/>
                    <a:gd name="connsiteX437" fmla="*/ 486098 w 523165"/>
                    <a:gd name="connsiteY437" fmla="*/ 31136 h 72236"/>
                    <a:gd name="connsiteX438" fmla="*/ 485100 w 523165"/>
                    <a:gd name="connsiteY438" fmla="*/ 30906 h 72236"/>
                    <a:gd name="connsiteX439" fmla="*/ 483770 w 523165"/>
                    <a:gd name="connsiteY439" fmla="*/ 30446 h 72236"/>
                    <a:gd name="connsiteX440" fmla="*/ 482108 w 523165"/>
                    <a:gd name="connsiteY440" fmla="*/ 30011 h 72236"/>
                    <a:gd name="connsiteX441" fmla="*/ 480112 w 523165"/>
                    <a:gd name="connsiteY441" fmla="*/ 29806 h 72236"/>
                    <a:gd name="connsiteX442" fmla="*/ 477605 w 523165"/>
                    <a:gd name="connsiteY442" fmla="*/ 30318 h 72236"/>
                    <a:gd name="connsiteX443" fmla="*/ 475022 w 523165"/>
                    <a:gd name="connsiteY443" fmla="*/ 32006 h 72236"/>
                    <a:gd name="connsiteX444" fmla="*/ 472183 w 523165"/>
                    <a:gd name="connsiteY444" fmla="*/ 35127 h 72236"/>
                    <a:gd name="connsiteX445" fmla="*/ 468908 w 523165"/>
                    <a:gd name="connsiteY445" fmla="*/ 39885 h 72236"/>
                    <a:gd name="connsiteX446" fmla="*/ 468908 w 523165"/>
                    <a:gd name="connsiteY446" fmla="*/ 70171 h 72236"/>
                    <a:gd name="connsiteX447" fmla="*/ 468703 w 523165"/>
                    <a:gd name="connsiteY447" fmla="*/ 70861 h 72236"/>
                    <a:gd name="connsiteX448" fmla="*/ 468038 w 523165"/>
                    <a:gd name="connsiteY448" fmla="*/ 71347 h 72236"/>
                    <a:gd name="connsiteX449" fmla="*/ 466759 w 523165"/>
                    <a:gd name="connsiteY449" fmla="*/ 71654 h 72236"/>
                    <a:gd name="connsiteX450" fmla="*/ 464662 w 523165"/>
                    <a:gd name="connsiteY450" fmla="*/ 71757 h 72236"/>
                    <a:gd name="connsiteX451" fmla="*/ 462616 w 523165"/>
                    <a:gd name="connsiteY451" fmla="*/ 71654 h 72236"/>
                    <a:gd name="connsiteX452" fmla="*/ 461311 w 523165"/>
                    <a:gd name="connsiteY452" fmla="*/ 71347 h 72236"/>
                    <a:gd name="connsiteX453" fmla="*/ 460646 w 523165"/>
                    <a:gd name="connsiteY453" fmla="*/ 70861 h 72236"/>
                    <a:gd name="connsiteX454" fmla="*/ 460467 w 523165"/>
                    <a:gd name="connsiteY454" fmla="*/ 70171 h 72236"/>
                    <a:gd name="connsiteX455" fmla="*/ 460467 w 523165"/>
                    <a:gd name="connsiteY455" fmla="*/ 24128 h 72236"/>
                    <a:gd name="connsiteX456" fmla="*/ 460620 w 523165"/>
                    <a:gd name="connsiteY456" fmla="*/ 23437 h 72236"/>
                    <a:gd name="connsiteX457" fmla="*/ 461235 w 523165"/>
                    <a:gd name="connsiteY457" fmla="*/ 22925 h 72236"/>
                    <a:gd name="connsiteX458" fmla="*/ 462411 w 523165"/>
                    <a:gd name="connsiteY458" fmla="*/ 22618 h 72236"/>
                    <a:gd name="connsiteX459" fmla="*/ 464304 w 523165"/>
                    <a:gd name="connsiteY459" fmla="*/ 22542 h 72236"/>
                    <a:gd name="connsiteX460" fmla="*/ 466171 w 523165"/>
                    <a:gd name="connsiteY460" fmla="*/ 22618 h 72236"/>
                    <a:gd name="connsiteX461" fmla="*/ 467322 w 523165"/>
                    <a:gd name="connsiteY461" fmla="*/ 22925 h 72236"/>
                    <a:gd name="connsiteX462" fmla="*/ 467911 w 523165"/>
                    <a:gd name="connsiteY462" fmla="*/ 23437 h 72236"/>
                    <a:gd name="connsiteX463" fmla="*/ 468090 w 523165"/>
                    <a:gd name="connsiteY463" fmla="*/ 24128 h 72236"/>
                    <a:gd name="connsiteX464" fmla="*/ 468090 w 523165"/>
                    <a:gd name="connsiteY464" fmla="*/ 30829 h 72236"/>
                    <a:gd name="connsiteX465" fmla="*/ 471645 w 523165"/>
                    <a:gd name="connsiteY465" fmla="*/ 26327 h 72236"/>
                    <a:gd name="connsiteX466" fmla="*/ 474792 w 523165"/>
                    <a:gd name="connsiteY466" fmla="*/ 23590 h 72236"/>
                    <a:gd name="connsiteX467" fmla="*/ 477733 w 523165"/>
                    <a:gd name="connsiteY467" fmla="*/ 22209 h 72236"/>
                    <a:gd name="connsiteX468" fmla="*/ 480675 w 523165"/>
                    <a:gd name="connsiteY468" fmla="*/ 21825 h 72236"/>
                    <a:gd name="connsiteX469" fmla="*/ 482184 w 523165"/>
                    <a:gd name="connsiteY469" fmla="*/ 21902 h 72236"/>
                    <a:gd name="connsiteX470" fmla="*/ 483949 w 523165"/>
                    <a:gd name="connsiteY470" fmla="*/ 22183 h 72236"/>
                    <a:gd name="connsiteX471" fmla="*/ 485612 w 523165"/>
                    <a:gd name="connsiteY471" fmla="*/ 22644 h 72236"/>
                    <a:gd name="connsiteX472" fmla="*/ 486661 w 523165"/>
                    <a:gd name="connsiteY472" fmla="*/ 23155 h 72236"/>
                    <a:gd name="connsiteX473" fmla="*/ 487070 w 523165"/>
                    <a:gd name="connsiteY473" fmla="*/ 23641 h 72236"/>
                    <a:gd name="connsiteX474" fmla="*/ 487249 w 523165"/>
                    <a:gd name="connsiteY474" fmla="*/ 24230 h 72236"/>
                    <a:gd name="connsiteX475" fmla="*/ 487351 w 523165"/>
                    <a:gd name="connsiteY475" fmla="*/ 25279 h 72236"/>
                    <a:gd name="connsiteX476" fmla="*/ 487377 w 523165"/>
                    <a:gd name="connsiteY476" fmla="*/ 27146 h 72236"/>
                    <a:gd name="connsiteX477" fmla="*/ 523344 w 523165"/>
                    <a:gd name="connsiteY477" fmla="*/ 57637 h 72236"/>
                    <a:gd name="connsiteX478" fmla="*/ 522040 w 523165"/>
                    <a:gd name="connsiteY478" fmla="*/ 63929 h 72236"/>
                    <a:gd name="connsiteX479" fmla="*/ 518331 w 523165"/>
                    <a:gd name="connsiteY479" fmla="*/ 68585 h 72236"/>
                    <a:gd name="connsiteX480" fmla="*/ 512601 w 523165"/>
                    <a:gd name="connsiteY480" fmla="*/ 71450 h 72236"/>
                    <a:gd name="connsiteX481" fmla="*/ 505285 w 523165"/>
                    <a:gd name="connsiteY481" fmla="*/ 72422 h 72236"/>
                    <a:gd name="connsiteX482" fmla="*/ 500604 w 523165"/>
                    <a:gd name="connsiteY482" fmla="*/ 72038 h 72236"/>
                    <a:gd name="connsiteX483" fmla="*/ 496613 w 523165"/>
                    <a:gd name="connsiteY483" fmla="*/ 71066 h 72236"/>
                    <a:gd name="connsiteX484" fmla="*/ 493621 w 523165"/>
                    <a:gd name="connsiteY484" fmla="*/ 69838 h 72236"/>
                    <a:gd name="connsiteX485" fmla="*/ 491830 w 523165"/>
                    <a:gd name="connsiteY485" fmla="*/ 68687 h 72236"/>
                    <a:gd name="connsiteX486" fmla="*/ 491012 w 523165"/>
                    <a:gd name="connsiteY486" fmla="*/ 67255 h 72236"/>
                    <a:gd name="connsiteX487" fmla="*/ 490755 w 523165"/>
                    <a:gd name="connsiteY487" fmla="*/ 64748 h 72236"/>
                    <a:gd name="connsiteX488" fmla="*/ 490858 w 523165"/>
                    <a:gd name="connsiteY488" fmla="*/ 63111 h 72236"/>
                    <a:gd name="connsiteX489" fmla="*/ 491114 w 523165"/>
                    <a:gd name="connsiteY489" fmla="*/ 62036 h 72236"/>
                    <a:gd name="connsiteX490" fmla="*/ 491549 w 523165"/>
                    <a:gd name="connsiteY490" fmla="*/ 61448 h 72236"/>
                    <a:gd name="connsiteX491" fmla="*/ 492188 w 523165"/>
                    <a:gd name="connsiteY491" fmla="*/ 61269 h 72236"/>
                    <a:gd name="connsiteX492" fmla="*/ 493851 w 523165"/>
                    <a:gd name="connsiteY492" fmla="*/ 61960 h 72236"/>
                    <a:gd name="connsiteX493" fmla="*/ 496563 w 523165"/>
                    <a:gd name="connsiteY493" fmla="*/ 63469 h 72236"/>
                    <a:gd name="connsiteX494" fmla="*/ 500374 w 523165"/>
                    <a:gd name="connsiteY494" fmla="*/ 64978 h 72236"/>
                    <a:gd name="connsiteX495" fmla="*/ 505438 w 523165"/>
                    <a:gd name="connsiteY495" fmla="*/ 65669 h 72236"/>
                    <a:gd name="connsiteX496" fmla="*/ 509326 w 523165"/>
                    <a:gd name="connsiteY496" fmla="*/ 65208 h 72236"/>
                    <a:gd name="connsiteX497" fmla="*/ 512345 w 523165"/>
                    <a:gd name="connsiteY497" fmla="*/ 63853 h 72236"/>
                    <a:gd name="connsiteX498" fmla="*/ 514315 w 523165"/>
                    <a:gd name="connsiteY498" fmla="*/ 61576 h 72236"/>
                    <a:gd name="connsiteX499" fmla="*/ 515005 w 523165"/>
                    <a:gd name="connsiteY499" fmla="*/ 58302 h 72236"/>
                    <a:gd name="connsiteX500" fmla="*/ 514008 w 523165"/>
                    <a:gd name="connsiteY500" fmla="*/ 55028 h 72236"/>
                    <a:gd name="connsiteX501" fmla="*/ 511373 w 523165"/>
                    <a:gd name="connsiteY501" fmla="*/ 52674 h 72236"/>
                    <a:gd name="connsiteX502" fmla="*/ 507690 w 523165"/>
                    <a:gd name="connsiteY502" fmla="*/ 50858 h 72236"/>
                    <a:gd name="connsiteX503" fmla="*/ 503468 w 523165"/>
                    <a:gd name="connsiteY503" fmla="*/ 49195 h 72236"/>
                    <a:gd name="connsiteX504" fmla="*/ 499222 w 523165"/>
                    <a:gd name="connsiteY504" fmla="*/ 47226 h 72236"/>
                    <a:gd name="connsiteX505" fmla="*/ 495513 w 523165"/>
                    <a:gd name="connsiteY505" fmla="*/ 44540 h 72236"/>
                    <a:gd name="connsiteX506" fmla="*/ 492879 w 523165"/>
                    <a:gd name="connsiteY506" fmla="*/ 40754 h 72236"/>
                    <a:gd name="connsiteX507" fmla="*/ 491881 w 523165"/>
                    <a:gd name="connsiteY507" fmla="*/ 35485 h 72236"/>
                    <a:gd name="connsiteX508" fmla="*/ 492930 w 523165"/>
                    <a:gd name="connsiteY508" fmla="*/ 30292 h 72236"/>
                    <a:gd name="connsiteX509" fmla="*/ 496076 w 523165"/>
                    <a:gd name="connsiteY509" fmla="*/ 25944 h 72236"/>
                    <a:gd name="connsiteX510" fmla="*/ 501321 w 523165"/>
                    <a:gd name="connsiteY510" fmla="*/ 22951 h 72236"/>
                    <a:gd name="connsiteX511" fmla="*/ 508661 w 523165"/>
                    <a:gd name="connsiteY511" fmla="*/ 21825 h 72236"/>
                    <a:gd name="connsiteX512" fmla="*/ 512345 w 523165"/>
                    <a:gd name="connsiteY512" fmla="*/ 22132 h 72236"/>
                    <a:gd name="connsiteX513" fmla="*/ 515671 w 523165"/>
                    <a:gd name="connsiteY513" fmla="*/ 22900 h 72236"/>
                    <a:gd name="connsiteX514" fmla="*/ 518203 w 523165"/>
                    <a:gd name="connsiteY514" fmla="*/ 23897 h 72236"/>
                    <a:gd name="connsiteX515" fmla="*/ 519789 w 523165"/>
                    <a:gd name="connsiteY515" fmla="*/ 24844 h 72236"/>
                    <a:gd name="connsiteX516" fmla="*/ 520505 w 523165"/>
                    <a:gd name="connsiteY516" fmla="*/ 25560 h 72236"/>
                    <a:gd name="connsiteX517" fmla="*/ 520761 w 523165"/>
                    <a:gd name="connsiteY517" fmla="*/ 26251 h 72236"/>
                    <a:gd name="connsiteX518" fmla="*/ 520914 w 523165"/>
                    <a:gd name="connsiteY518" fmla="*/ 27197 h 72236"/>
                    <a:gd name="connsiteX519" fmla="*/ 520991 w 523165"/>
                    <a:gd name="connsiteY519" fmla="*/ 28578 h 72236"/>
                    <a:gd name="connsiteX520" fmla="*/ 520914 w 523165"/>
                    <a:gd name="connsiteY520" fmla="*/ 30088 h 72236"/>
                    <a:gd name="connsiteX521" fmla="*/ 520658 w 523165"/>
                    <a:gd name="connsiteY521" fmla="*/ 31136 h 72236"/>
                    <a:gd name="connsiteX522" fmla="*/ 520224 w 523165"/>
                    <a:gd name="connsiteY522" fmla="*/ 31725 h 72236"/>
                    <a:gd name="connsiteX523" fmla="*/ 519661 w 523165"/>
                    <a:gd name="connsiteY523" fmla="*/ 31904 h 72236"/>
                    <a:gd name="connsiteX524" fmla="*/ 518331 w 523165"/>
                    <a:gd name="connsiteY524" fmla="*/ 31341 h 72236"/>
                    <a:gd name="connsiteX525" fmla="*/ 516080 w 523165"/>
                    <a:gd name="connsiteY525" fmla="*/ 30139 h 72236"/>
                    <a:gd name="connsiteX526" fmla="*/ 512832 w 523165"/>
                    <a:gd name="connsiteY526" fmla="*/ 28936 h 72236"/>
                    <a:gd name="connsiteX527" fmla="*/ 508560 w 523165"/>
                    <a:gd name="connsiteY527" fmla="*/ 28374 h 72236"/>
                    <a:gd name="connsiteX528" fmla="*/ 504773 w 523165"/>
                    <a:gd name="connsiteY528" fmla="*/ 28860 h 72236"/>
                    <a:gd name="connsiteX529" fmla="*/ 502087 w 523165"/>
                    <a:gd name="connsiteY529" fmla="*/ 30241 h 72236"/>
                    <a:gd name="connsiteX530" fmla="*/ 500501 w 523165"/>
                    <a:gd name="connsiteY530" fmla="*/ 32364 h 72236"/>
                    <a:gd name="connsiteX531" fmla="*/ 499964 w 523165"/>
                    <a:gd name="connsiteY531" fmla="*/ 35024 h 72236"/>
                    <a:gd name="connsiteX532" fmla="*/ 500988 w 523165"/>
                    <a:gd name="connsiteY532" fmla="*/ 38375 h 72236"/>
                    <a:gd name="connsiteX533" fmla="*/ 503648 w 523165"/>
                    <a:gd name="connsiteY533" fmla="*/ 40754 h 72236"/>
                    <a:gd name="connsiteX534" fmla="*/ 507382 w 523165"/>
                    <a:gd name="connsiteY534" fmla="*/ 42596 h 72236"/>
                    <a:gd name="connsiteX535" fmla="*/ 511654 w 523165"/>
                    <a:gd name="connsiteY535" fmla="*/ 44284 h 72236"/>
                    <a:gd name="connsiteX536" fmla="*/ 515952 w 523165"/>
                    <a:gd name="connsiteY536" fmla="*/ 46228 h 72236"/>
                    <a:gd name="connsiteX537" fmla="*/ 519712 w 523165"/>
                    <a:gd name="connsiteY537" fmla="*/ 48837 h 72236"/>
                    <a:gd name="connsiteX538" fmla="*/ 522347 w 523165"/>
                    <a:gd name="connsiteY538" fmla="*/ 52521 h 72236"/>
                    <a:gd name="connsiteX539" fmla="*/ 523344 w 523165"/>
                    <a:gd name="connsiteY539" fmla="*/ 57637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Lst>
                  <a:rect l="l" t="t" r="r" b="b"/>
                  <a:pathLst>
                    <a:path w="523165" h="72236">
                      <a:moveTo>
                        <a:pt x="32767" y="57637"/>
                      </a:moveTo>
                      <a:cubicBezTo>
                        <a:pt x="32767" y="59990"/>
                        <a:pt x="32332" y="62088"/>
                        <a:pt x="31463" y="63929"/>
                      </a:cubicBezTo>
                      <a:cubicBezTo>
                        <a:pt x="30593" y="65771"/>
                        <a:pt x="29357" y="67323"/>
                        <a:pt x="27754" y="68585"/>
                      </a:cubicBezTo>
                      <a:cubicBezTo>
                        <a:pt x="26151" y="69847"/>
                        <a:pt x="24241" y="70802"/>
                        <a:pt x="22024" y="71450"/>
                      </a:cubicBezTo>
                      <a:cubicBezTo>
                        <a:pt x="19807" y="72098"/>
                        <a:pt x="17368" y="72422"/>
                        <a:pt x="14708" y="72422"/>
                      </a:cubicBezTo>
                      <a:cubicBezTo>
                        <a:pt x="13071" y="72422"/>
                        <a:pt x="11510" y="72294"/>
                        <a:pt x="10027" y="72038"/>
                      </a:cubicBezTo>
                      <a:cubicBezTo>
                        <a:pt x="8543" y="71782"/>
                        <a:pt x="7213" y="71458"/>
                        <a:pt x="6036" y="71066"/>
                      </a:cubicBezTo>
                      <a:cubicBezTo>
                        <a:pt x="4860" y="70674"/>
                        <a:pt x="3862" y="70265"/>
                        <a:pt x="3043" y="69838"/>
                      </a:cubicBezTo>
                      <a:cubicBezTo>
                        <a:pt x="2225" y="69412"/>
                        <a:pt x="1628" y="69028"/>
                        <a:pt x="1253" y="68687"/>
                      </a:cubicBezTo>
                      <a:cubicBezTo>
                        <a:pt x="878" y="68346"/>
                        <a:pt x="605" y="67869"/>
                        <a:pt x="434" y="67255"/>
                      </a:cubicBezTo>
                      <a:cubicBezTo>
                        <a:pt x="264" y="66641"/>
                        <a:pt x="178" y="65805"/>
                        <a:pt x="178" y="64748"/>
                      </a:cubicBezTo>
                      <a:cubicBezTo>
                        <a:pt x="178" y="64100"/>
                        <a:pt x="213" y="63554"/>
                        <a:pt x="281" y="63111"/>
                      </a:cubicBezTo>
                      <a:cubicBezTo>
                        <a:pt x="349" y="62667"/>
                        <a:pt x="434" y="62309"/>
                        <a:pt x="537" y="62036"/>
                      </a:cubicBezTo>
                      <a:cubicBezTo>
                        <a:pt x="639" y="61764"/>
                        <a:pt x="784" y="61567"/>
                        <a:pt x="971" y="61448"/>
                      </a:cubicBezTo>
                      <a:cubicBezTo>
                        <a:pt x="1159" y="61329"/>
                        <a:pt x="1372" y="61269"/>
                        <a:pt x="1611" y="61269"/>
                      </a:cubicBezTo>
                      <a:cubicBezTo>
                        <a:pt x="1986" y="61269"/>
                        <a:pt x="2540" y="61499"/>
                        <a:pt x="3274" y="61960"/>
                      </a:cubicBezTo>
                      <a:cubicBezTo>
                        <a:pt x="4007" y="62420"/>
                        <a:pt x="4911" y="62923"/>
                        <a:pt x="5985" y="63469"/>
                      </a:cubicBezTo>
                      <a:cubicBezTo>
                        <a:pt x="7059" y="64015"/>
                        <a:pt x="8330" y="64518"/>
                        <a:pt x="9796" y="64978"/>
                      </a:cubicBezTo>
                      <a:cubicBezTo>
                        <a:pt x="11263" y="65439"/>
                        <a:pt x="12951" y="65669"/>
                        <a:pt x="14861" y="65669"/>
                      </a:cubicBezTo>
                      <a:cubicBezTo>
                        <a:pt x="16294" y="65669"/>
                        <a:pt x="17590" y="65515"/>
                        <a:pt x="18749" y="65208"/>
                      </a:cubicBezTo>
                      <a:cubicBezTo>
                        <a:pt x="19909" y="64901"/>
                        <a:pt x="20915" y="64449"/>
                        <a:pt x="21768" y="63853"/>
                      </a:cubicBezTo>
                      <a:cubicBezTo>
                        <a:pt x="22621" y="63256"/>
                        <a:pt x="23277" y="62497"/>
                        <a:pt x="23738" y="61576"/>
                      </a:cubicBezTo>
                      <a:cubicBezTo>
                        <a:pt x="24198" y="60655"/>
                        <a:pt x="24428" y="59564"/>
                        <a:pt x="24428" y="58302"/>
                      </a:cubicBezTo>
                      <a:cubicBezTo>
                        <a:pt x="24428" y="57006"/>
                        <a:pt x="24096" y="55914"/>
                        <a:pt x="23431" y="55028"/>
                      </a:cubicBezTo>
                      <a:cubicBezTo>
                        <a:pt x="22766" y="54141"/>
                        <a:pt x="21887" y="53356"/>
                        <a:pt x="20796" y="52674"/>
                      </a:cubicBezTo>
                      <a:cubicBezTo>
                        <a:pt x="19704" y="51992"/>
                        <a:pt x="18477" y="51387"/>
                        <a:pt x="17112" y="50858"/>
                      </a:cubicBezTo>
                      <a:cubicBezTo>
                        <a:pt x="15748" y="50330"/>
                        <a:pt x="14341" y="49775"/>
                        <a:pt x="12892" y="49195"/>
                      </a:cubicBezTo>
                      <a:cubicBezTo>
                        <a:pt x="11442" y="48616"/>
                        <a:pt x="10027" y="47959"/>
                        <a:pt x="8645" y="47226"/>
                      </a:cubicBezTo>
                      <a:cubicBezTo>
                        <a:pt x="7264" y="46493"/>
                        <a:pt x="6028" y="45597"/>
                        <a:pt x="4936" y="44540"/>
                      </a:cubicBezTo>
                      <a:cubicBezTo>
                        <a:pt x="3845" y="43483"/>
                        <a:pt x="2967" y="42221"/>
                        <a:pt x="2302" y="40754"/>
                      </a:cubicBezTo>
                      <a:cubicBezTo>
                        <a:pt x="1637" y="39288"/>
                        <a:pt x="1304" y="37531"/>
                        <a:pt x="1304" y="35485"/>
                      </a:cubicBezTo>
                      <a:cubicBezTo>
                        <a:pt x="1304" y="33677"/>
                        <a:pt x="1654" y="31946"/>
                        <a:pt x="2353" y="30292"/>
                      </a:cubicBezTo>
                      <a:cubicBezTo>
                        <a:pt x="3052" y="28638"/>
                        <a:pt x="4101" y="27189"/>
                        <a:pt x="5499" y="25944"/>
                      </a:cubicBezTo>
                      <a:cubicBezTo>
                        <a:pt x="6897" y="24699"/>
                        <a:pt x="8645" y="23701"/>
                        <a:pt x="10743" y="22951"/>
                      </a:cubicBezTo>
                      <a:cubicBezTo>
                        <a:pt x="12840" y="22201"/>
                        <a:pt x="15288" y="21825"/>
                        <a:pt x="18084" y="21825"/>
                      </a:cubicBezTo>
                      <a:cubicBezTo>
                        <a:pt x="19312" y="21825"/>
                        <a:pt x="20540" y="21928"/>
                        <a:pt x="21768" y="22132"/>
                      </a:cubicBezTo>
                      <a:cubicBezTo>
                        <a:pt x="22996" y="22337"/>
                        <a:pt x="24104" y="22593"/>
                        <a:pt x="25093" y="22900"/>
                      </a:cubicBezTo>
                      <a:cubicBezTo>
                        <a:pt x="26082" y="23207"/>
                        <a:pt x="26927" y="23539"/>
                        <a:pt x="27626" y="23897"/>
                      </a:cubicBezTo>
                      <a:cubicBezTo>
                        <a:pt x="28325" y="24255"/>
                        <a:pt x="28854" y="24571"/>
                        <a:pt x="29212" y="24844"/>
                      </a:cubicBezTo>
                      <a:cubicBezTo>
                        <a:pt x="29570" y="25117"/>
                        <a:pt x="29808" y="25355"/>
                        <a:pt x="29928" y="25560"/>
                      </a:cubicBezTo>
                      <a:cubicBezTo>
                        <a:pt x="30047" y="25765"/>
                        <a:pt x="30132" y="25995"/>
                        <a:pt x="30184" y="26251"/>
                      </a:cubicBezTo>
                      <a:cubicBezTo>
                        <a:pt x="30235" y="26506"/>
                        <a:pt x="30286" y="26822"/>
                        <a:pt x="30337" y="27197"/>
                      </a:cubicBezTo>
                      <a:cubicBezTo>
                        <a:pt x="30388" y="27572"/>
                        <a:pt x="30414" y="28033"/>
                        <a:pt x="30414" y="28578"/>
                      </a:cubicBezTo>
                      <a:cubicBezTo>
                        <a:pt x="30414" y="29158"/>
                        <a:pt x="30388" y="29661"/>
                        <a:pt x="30337" y="30088"/>
                      </a:cubicBezTo>
                      <a:cubicBezTo>
                        <a:pt x="30286" y="30514"/>
                        <a:pt x="30201" y="30863"/>
                        <a:pt x="30081" y="31136"/>
                      </a:cubicBezTo>
                      <a:cubicBezTo>
                        <a:pt x="29962" y="31409"/>
                        <a:pt x="29817" y="31605"/>
                        <a:pt x="29646" y="31725"/>
                      </a:cubicBezTo>
                      <a:cubicBezTo>
                        <a:pt x="29476" y="31844"/>
                        <a:pt x="29288" y="31904"/>
                        <a:pt x="29084" y="31904"/>
                      </a:cubicBezTo>
                      <a:cubicBezTo>
                        <a:pt x="28777" y="31904"/>
                        <a:pt x="28333" y="31716"/>
                        <a:pt x="27754" y="31341"/>
                      </a:cubicBezTo>
                      <a:cubicBezTo>
                        <a:pt x="27174" y="30966"/>
                        <a:pt x="26423" y="30565"/>
                        <a:pt x="25503" y="30139"/>
                      </a:cubicBezTo>
                      <a:cubicBezTo>
                        <a:pt x="24582" y="29712"/>
                        <a:pt x="23499" y="29312"/>
                        <a:pt x="22254" y="28936"/>
                      </a:cubicBezTo>
                      <a:cubicBezTo>
                        <a:pt x="21009" y="28561"/>
                        <a:pt x="19585" y="28374"/>
                        <a:pt x="17982" y="28374"/>
                      </a:cubicBezTo>
                      <a:cubicBezTo>
                        <a:pt x="16550" y="28374"/>
                        <a:pt x="15288" y="28536"/>
                        <a:pt x="14196" y="28860"/>
                      </a:cubicBezTo>
                      <a:cubicBezTo>
                        <a:pt x="13105" y="29184"/>
                        <a:pt x="12210" y="29644"/>
                        <a:pt x="11510" y="30241"/>
                      </a:cubicBezTo>
                      <a:cubicBezTo>
                        <a:pt x="10811" y="30838"/>
                        <a:pt x="10283" y="31546"/>
                        <a:pt x="9924" y="32364"/>
                      </a:cubicBezTo>
                      <a:cubicBezTo>
                        <a:pt x="9566" y="33183"/>
                        <a:pt x="9387" y="34069"/>
                        <a:pt x="9387" y="35024"/>
                      </a:cubicBezTo>
                      <a:cubicBezTo>
                        <a:pt x="9387" y="36355"/>
                        <a:pt x="9728" y="37472"/>
                        <a:pt x="10410" y="38375"/>
                      </a:cubicBezTo>
                      <a:cubicBezTo>
                        <a:pt x="11093" y="39279"/>
                        <a:pt x="11979" y="40072"/>
                        <a:pt x="13071" y="40754"/>
                      </a:cubicBezTo>
                      <a:cubicBezTo>
                        <a:pt x="14162" y="41436"/>
                        <a:pt x="15407" y="42050"/>
                        <a:pt x="16805" y="42596"/>
                      </a:cubicBezTo>
                      <a:cubicBezTo>
                        <a:pt x="18204" y="43142"/>
                        <a:pt x="19628" y="43704"/>
                        <a:pt x="21077" y="44284"/>
                      </a:cubicBezTo>
                      <a:cubicBezTo>
                        <a:pt x="22527" y="44864"/>
                        <a:pt x="23959" y="45512"/>
                        <a:pt x="25375" y="46228"/>
                      </a:cubicBezTo>
                      <a:cubicBezTo>
                        <a:pt x="26790" y="46945"/>
                        <a:pt x="28043" y="47814"/>
                        <a:pt x="29135" y="48837"/>
                      </a:cubicBezTo>
                      <a:cubicBezTo>
                        <a:pt x="30226" y="49861"/>
                        <a:pt x="31104" y="51088"/>
                        <a:pt x="31770" y="52521"/>
                      </a:cubicBezTo>
                      <a:cubicBezTo>
                        <a:pt x="32435" y="53953"/>
                        <a:pt x="32767" y="55659"/>
                        <a:pt x="32767" y="57637"/>
                      </a:cubicBezTo>
                      <a:close/>
                      <a:moveTo>
                        <a:pt x="67333" y="66794"/>
                      </a:moveTo>
                      <a:cubicBezTo>
                        <a:pt x="67333" y="67783"/>
                        <a:pt x="67265" y="68568"/>
                        <a:pt x="67129" y="69148"/>
                      </a:cubicBezTo>
                      <a:cubicBezTo>
                        <a:pt x="66992" y="69727"/>
                        <a:pt x="66788" y="70154"/>
                        <a:pt x="66515" y="70427"/>
                      </a:cubicBezTo>
                      <a:cubicBezTo>
                        <a:pt x="66242" y="70699"/>
                        <a:pt x="65833" y="70955"/>
                        <a:pt x="65287" y="71194"/>
                      </a:cubicBezTo>
                      <a:cubicBezTo>
                        <a:pt x="64741" y="71433"/>
                        <a:pt x="64119" y="71629"/>
                        <a:pt x="63420" y="71782"/>
                      </a:cubicBezTo>
                      <a:cubicBezTo>
                        <a:pt x="62721" y="71936"/>
                        <a:pt x="61979" y="72064"/>
                        <a:pt x="61194" y="72166"/>
                      </a:cubicBezTo>
                      <a:cubicBezTo>
                        <a:pt x="60410" y="72268"/>
                        <a:pt x="59625" y="72319"/>
                        <a:pt x="58841" y="72319"/>
                      </a:cubicBezTo>
                      <a:cubicBezTo>
                        <a:pt x="56454" y="72319"/>
                        <a:pt x="54407" y="72004"/>
                        <a:pt x="52702" y="71373"/>
                      </a:cubicBezTo>
                      <a:cubicBezTo>
                        <a:pt x="50996" y="70742"/>
                        <a:pt x="49598" y="69787"/>
                        <a:pt x="48507" y="68508"/>
                      </a:cubicBezTo>
                      <a:cubicBezTo>
                        <a:pt x="47415" y="67229"/>
                        <a:pt x="46622" y="65609"/>
                        <a:pt x="46128" y="63648"/>
                      </a:cubicBezTo>
                      <a:cubicBezTo>
                        <a:pt x="45633" y="61687"/>
                        <a:pt x="45386" y="59376"/>
                        <a:pt x="45386" y="56716"/>
                      </a:cubicBezTo>
                      <a:lnTo>
                        <a:pt x="45386" y="29806"/>
                      </a:lnTo>
                      <a:lnTo>
                        <a:pt x="38940" y="29806"/>
                      </a:lnTo>
                      <a:cubicBezTo>
                        <a:pt x="38428" y="29806"/>
                        <a:pt x="38019" y="29533"/>
                        <a:pt x="37712" y="28988"/>
                      </a:cubicBezTo>
                      <a:cubicBezTo>
                        <a:pt x="37405" y="28442"/>
                        <a:pt x="37252" y="27555"/>
                        <a:pt x="37252" y="26327"/>
                      </a:cubicBezTo>
                      <a:cubicBezTo>
                        <a:pt x="37252" y="25679"/>
                        <a:pt x="37294" y="25134"/>
                        <a:pt x="37379" y="24690"/>
                      </a:cubicBezTo>
                      <a:cubicBezTo>
                        <a:pt x="37465" y="24247"/>
                        <a:pt x="37576" y="23880"/>
                        <a:pt x="37712" y="23590"/>
                      </a:cubicBezTo>
                      <a:cubicBezTo>
                        <a:pt x="37848" y="23300"/>
                        <a:pt x="38028" y="23096"/>
                        <a:pt x="38249" y="22976"/>
                      </a:cubicBezTo>
                      <a:cubicBezTo>
                        <a:pt x="38471" y="22857"/>
                        <a:pt x="38718" y="22797"/>
                        <a:pt x="38991" y="22797"/>
                      </a:cubicBezTo>
                      <a:lnTo>
                        <a:pt x="45386" y="22797"/>
                      </a:lnTo>
                      <a:lnTo>
                        <a:pt x="45386" y="11849"/>
                      </a:lnTo>
                      <a:cubicBezTo>
                        <a:pt x="45386" y="11611"/>
                        <a:pt x="45446" y="11389"/>
                        <a:pt x="45565" y="11184"/>
                      </a:cubicBezTo>
                      <a:cubicBezTo>
                        <a:pt x="45684" y="10980"/>
                        <a:pt x="45906" y="10801"/>
                        <a:pt x="46230" y="10647"/>
                      </a:cubicBezTo>
                      <a:cubicBezTo>
                        <a:pt x="46554" y="10494"/>
                        <a:pt x="46989" y="10383"/>
                        <a:pt x="47535" y="10314"/>
                      </a:cubicBezTo>
                      <a:cubicBezTo>
                        <a:pt x="48080" y="10246"/>
                        <a:pt x="48762" y="10212"/>
                        <a:pt x="49581" y="10212"/>
                      </a:cubicBezTo>
                      <a:cubicBezTo>
                        <a:pt x="50434" y="10212"/>
                        <a:pt x="51133" y="10246"/>
                        <a:pt x="51679" y="10314"/>
                      </a:cubicBezTo>
                      <a:cubicBezTo>
                        <a:pt x="52224" y="10383"/>
                        <a:pt x="52651" y="10494"/>
                        <a:pt x="52958" y="10647"/>
                      </a:cubicBezTo>
                      <a:cubicBezTo>
                        <a:pt x="53265" y="10801"/>
                        <a:pt x="53486" y="10980"/>
                        <a:pt x="53623" y="11184"/>
                      </a:cubicBezTo>
                      <a:cubicBezTo>
                        <a:pt x="53759" y="11389"/>
                        <a:pt x="53827" y="11611"/>
                        <a:pt x="53827" y="11849"/>
                      </a:cubicBezTo>
                      <a:lnTo>
                        <a:pt x="53827" y="22797"/>
                      </a:lnTo>
                      <a:lnTo>
                        <a:pt x="65645" y="22797"/>
                      </a:lnTo>
                      <a:cubicBezTo>
                        <a:pt x="65918" y="22797"/>
                        <a:pt x="66157" y="22857"/>
                        <a:pt x="66361" y="22976"/>
                      </a:cubicBezTo>
                      <a:cubicBezTo>
                        <a:pt x="66566" y="23096"/>
                        <a:pt x="66745" y="23300"/>
                        <a:pt x="66899" y="23590"/>
                      </a:cubicBezTo>
                      <a:cubicBezTo>
                        <a:pt x="67052" y="23880"/>
                        <a:pt x="67163" y="24247"/>
                        <a:pt x="67231" y="24690"/>
                      </a:cubicBezTo>
                      <a:cubicBezTo>
                        <a:pt x="67299" y="25134"/>
                        <a:pt x="67333" y="25679"/>
                        <a:pt x="67333" y="26327"/>
                      </a:cubicBezTo>
                      <a:cubicBezTo>
                        <a:pt x="67333" y="27555"/>
                        <a:pt x="67180" y="28442"/>
                        <a:pt x="66873" y="28988"/>
                      </a:cubicBezTo>
                      <a:cubicBezTo>
                        <a:pt x="66566" y="29533"/>
                        <a:pt x="66157" y="29806"/>
                        <a:pt x="65645" y="29806"/>
                      </a:cubicBezTo>
                      <a:lnTo>
                        <a:pt x="53827" y="29806"/>
                      </a:lnTo>
                      <a:lnTo>
                        <a:pt x="53827" y="55488"/>
                      </a:lnTo>
                      <a:cubicBezTo>
                        <a:pt x="53827" y="58660"/>
                        <a:pt x="54296" y="61056"/>
                        <a:pt x="55234" y="62676"/>
                      </a:cubicBezTo>
                      <a:cubicBezTo>
                        <a:pt x="56172" y="64296"/>
                        <a:pt x="57852" y="65106"/>
                        <a:pt x="60273" y="65106"/>
                      </a:cubicBezTo>
                      <a:cubicBezTo>
                        <a:pt x="61058" y="65106"/>
                        <a:pt x="61757" y="65029"/>
                        <a:pt x="62371" y="64876"/>
                      </a:cubicBezTo>
                      <a:cubicBezTo>
                        <a:pt x="62985" y="64722"/>
                        <a:pt x="63531" y="64560"/>
                        <a:pt x="64008" y="64390"/>
                      </a:cubicBezTo>
                      <a:cubicBezTo>
                        <a:pt x="64486" y="64219"/>
                        <a:pt x="64895" y="64057"/>
                        <a:pt x="65236" y="63904"/>
                      </a:cubicBezTo>
                      <a:cubicBezTo>
                        <a:pt x="65577" y="63750"/>
                        <a:pt x="65884" y="63674"/>
                        <a:pt x="66157" y="63674"/>
                      </a:cubicBezTo>
                      <a:cubicBezTo>
                        <a:pt x="66327" y="63674"/>
                        <a:pt x="66489" y="63716"/>
                        <a:pt x="66643" y="63801"/>
                      </a:cubicBezTo>
                      <a:cubicBezTo>
                        <a:pt x="66796" y="63887"/>
                        <a:pt x="66916" y="64049"/>
                        <a:pt x="67001" y="64287"/>
                      </a:cubicBezTo>
                      <a:cubicBezTo>
                        <a:pt x="67086" y="64526"/>
                        <a:pt x="67163" y="64850"/>
                        <a:pt x="67231" y="65260"/>
                      </a:cubicBezTo>
                      <a:cubicBezTo>
                        <a:pt x="67299" y="65669"/>
                        <a:pt x="67333" y="66180"/>
                        <a:pt x="67333" y="66794"/>
                      </a:cubicBezTo>
                      <a:close/>
                      <a:moveTo>
                        <a:pt x="111534" y="70222"/>
                      </a:moveTo>
                      <a:cubicBezTo>
                        <a:pt x="111534" y="70631"/>
                        <a:pt x="111398" y="70938"/>
                        <a:pt x="111124" y="71143"/>
                      </a:cubicBezTo>
                      <a:cubicBezTo>
                        <a:pt x="110852" y="71347"/>
                        <a:pt x="110476" y="71501"/>
                        <a:pt x="109998" y="71603"/>
                      </a:cubicBezTo>
                      <a:cubicBezTo>
                        <a:pt x="109521" y="71706"/>
                        <a:pt x="108822" y="71757"/>
                        <a:pt x="107901" y="71757"/>
                      </a:cubicBezTo>
                      <a:cubicBezTo>
                        <a:pt x="107014" y="71757"/>
                        <a:pt x="106306" y="71706"/>
                        <a:pt x="105778" y="71603"/>
                      </a:cubicBezTo>
                      <a:cubicBezTo>
                        <a:pt x="105249" y="71501"/>
                        <a:pt x="104865" y="71347"/>
                        <a:pt x="104627" y="71143"/>
                      </a:cubicBezTo>
                      <a:cubicBezTo>
                        <a:pt x="104388" y="70938"/>
                        <a:pt x="104269" y="70631"/>
                        <a:pt x="104269" y="70222"/>
                      </a:cubicBezTo>
                      <a:lnTo>
                        <a:pt x="104269" y="65618"/>
                      </a:lnTo>
                      <a:cubicBezTo>
                        <a:pt x="102256" y="67766"/>
                        <a:pt x="100014" y="69438"/>
                        <a:pt x="97542" y="70631"/>
                      </a:cubicBezTo>
                      <a:cubicBezTo>
                        <a:pt x="95069" y="71825"/>
                        <a:pt x="92451" y="72422"/>
                        <a:pt x="89688" y="72422"/>
                      </a:cubicBezTo>
                      <a:cubicBezTo>
                        <a:pt x="87267" y="72422"/>
                        <a:pt x="85075" y="72106"/>
                        <a:pt x="83114" y="71475"/>
                      </a:cubicBezTo>
                      <a:cubicBezTo>
                        <a:pt x="81153" y="70844"/>
                        <a:pt x="79482" y="69932"/>
                        <a:pt x="78101" y="68738"/>
                      </a:cubicBezTo>
                      <a:cubicBezTo>
                        <a:pt x="76719" y="67545"/>
                        <a:pt x="75645" y="66078"/>
                        <a:pt x="74878" y="64339"/>
                      </a:cubicBezTo>
                      <a:cubicBezTo>
                        <a:pt x="74110" y="62599"/>
                        <a:pt x="73727" y="60621"/>
                        <a:pt x="73727" y="58404"/>
                      </a:cubicBezTo>
                      <a:cubicBezTo>
                        <a:pt x="73727" y="55812"/>
                        <a:pt x="74255" y="53561"/>
                        <a:pt x="75312" y="51651"/>
                      </a:cubicBezTo>
                      <a:cubicBezTo>
                        <a:pt x="76370" y="49741"/>
                        <a:pt x="77888" y="48155"/>
                        <a:pt x="79866" y="46893"/>
                      </a:cubicBezTo>
                      <a:cubicBezTo>
                        <a:pt x="81844" y="45631"/>
                        <a:pt x="84265" y="44685"/>
                        <a:pt x="87130" y="44054"/>
                      </a:cubicBezTo>
                      <a:cubicBezTo>
                        <a:pt x="89995" y="43423"/>
                        <a:pt x="93218" y="43108"/>
                        <a:pt x="96800" y="43108"/>
                      </a:cubicBezTo>
                      <a:lnTo>
                        <a:pt x="103143" y="43108"/>
                      </a:lnTo>
                      <a:lnTo>
                        <a:pt x="103143" y="39526"/>
                      </a:lnTo>
                      <a:cubicBezTo>
                        <a:pt x="103143" y="37753"/>
                        <a:pt x="102956" y="36184"/>
                        <a:pt x="102580" y="34820"/>
                      </a:cubicBezTo>
                      <a:cubicBezTo>
                        <a:pt x="102205" y="33456"/>
                        <a:pt x="101600" y="32322"/>
                        <a:pt x="100765" y="31418"/>
                      </a:cubicBezTo>
                      <a:cubicBezTo>
                        <a:pt x="99928" y="30514"/>
                        <a:pt x="98845" y="29832"/>
                        <a:pt x="97516" y="29371"/>
                      </a:cubicBezTo>
                      <a:cubicBezTo>
                        <a:pt x="96186" y="28911"/>
                        <a:pt x="94549" y="28681"/>
                        <a:pt x="92605" y="28681"/>
                      </a:cubicBezTo>
                      <a:cubicBezTo>
                        <a:pt x="90524" y="28681"/>
                        <a:pt x="88657" y="28928"/>
                        <a:pt x="87002" y="29422"/>
                      </a:cubicBezTo>
                      <a:cubicBezTo>
                        <a:pt x="85348" y="29917"/>
                        <a:pt x="83899" y="30463"/>
                        <a:pt x="82654" y="31060"/>
                      </a:cubicBezTo>
                      <a:cubicBezTo>
                        <a:pt x="81409" y="31656"/>
                        <a:pt x="80369" y="32202"/>
                        <a:pt x="79533" y="32697"/>
                      </a:cubicBezTo>
                      <a:cubicBezTo>
                        <a:pt x="78698" y="33191"/>
                        <a:pt x="78075" y="33438"/>
                        <a:pt x="77666" y="33438"/>
                      </a:cubicBezTo>
                      <a:cubicBezTo>
                        <a:pt x="77393" y="33438"/>
                        <a:pt x="77154" y="33370"/>
                        <a:pt x="76950" y="33234"/>
                      </a:cubicBezTo>
                      <a:cubicBezTo>
                        <a:pt x="76745" y="33097"/>
                        <a:pt x="76566" y="32893"/>
                        <a:pt x="76412" y="32620"/>
                      </a:cubicBezTo>
                      <a:cubicBezTo>
                        <a:pt x="76259" y="32347"/>
                        <a:pt x="76148" y="31997"/>
                        <a:pt x="76080" y="31571"/>
                      </a:cubicBezTo>
                      <a:cubicBezTo>
                        <a:pt x="76012" y="31145"/>
                        <a:pt x="75978" y="30676"/>
                        <a:pt x="75978" y="30164"/>
                      </a:cubicBezTo>
                      <a:cubicBezTo>
                        <a:pt x="75978" y="29312"/>
                        <a:pt x="76037" y="28638"/>
                        <a:pt x="76157" y="28143"/>
                      </a:cubicBezTo>
                      <a:cubicBezTo>
                        <a:pt x="76276" y="27649"/>
                        <a:pt x="76566" y="27180"/>
                        <a:pt x="77026" y="26737"/>
                      </a:cubicBezTo>
                      <a:cubicBezTo>
                        <a:pt x="77487" y="26293"/>
                        <a:pt x="78280" y="25773"/>
                        <a:pt x="79405" y="25176"/>
                      </a:cubicBezTo>
                      <a:cubicBezTo>
                        <a:pt x="80531" y="24579"/>
                        <a:pt x="81827" y="24034"/>
                        <a:pt x="83293" y="23539"/>
                      </a:cubicBezTo>
                      <a:cubicBezTo>
                        <a:pt x="84760" y="23045"/>
                        <a:pt x="86363" y="22635"/>
                        <a:pt x="88102" y="22311"/>
                      </a:cubicBezTo>
                      <a:cubicBezTo>
                        <a:pt x="89842" y="21987"/>
                        <a:pt x="91598" y="21825"/>
                        <a:pt x="93371" y="21825"/>
                      </a:cubicBezTo>
                      <a:cubicBezTo>
                        <a:pt x="96680" y="21825"/>
                        <a:pt x="99494" y="22201"/>
                        <a:pt x="101813" y="22951"/>
                      </a:cubicBezTo>
                      <a:cubicBezTo>
                        <a:pt x="104133" y="23701"/>
                        <a:pt x="106008" y="24801"/>
                        <a:pt x="107441" y="26251"/>
                      </a:cubicBezTo>
                      <a:cubicBezTo>
                        <a:pt x="108873" y="27700"/>
                        <a:pt x="109914" y="29499"/>
                        <a:pt x="110561" y="31648"/>
                      </a:cubicBezTo>
                      <a:cubicBezTo>
                        <a:pt x="111210" y="33797"/>
                        <a:pt x="111534" y="36303"/>
                        <a:pt x="111534" y="39168"/>
                      </a:cubicBezTo>
                      <a:close/>
                      <a:moveTo>
                        <a:pt x="103143" y="49195"/>
                      </a:moveTo>
                      <a:lnTo>
                        <a:pt x="95930" y="49195"/>
                      </a:lnTo>
                      <a:cubicBezTo>
                        <a:pt x="93611" y="49195"/>
                        <a:pt x="91598" y="49392"/>
                        <a:pt x="89893" y="49784"/>
                      </a:cubicBezTo>
                      <a:cubicBezTo>
                        <a:pt x="88188" y="50176"/>
                        <a:pt x="86772" y="50756"/>
                        <a:pt x="85647" y="51523"/>
                      </a:cubicBezTo>
                      <a:cubicBezTo>
                        <a:pt x="84521" y="52291"/>
                        <a:pt x="83694" y="53212"/>
                        <a:pt x="83166" y="54286"/>
                      </a:cubicBezTo>
                      <a:cubicBezTo>
                        <a:pt x="82637" y="55360"/>
                        <a:pt x="82373" y="56597"/>
                        <a:pt x="82373" y="57995"/>
                      </a:cubicBezTo>
                      <a:cubicBezTo>
                        <a:pt x="82373" y="60382"/>
                        <a:pt x="83131" y="62284"/>
                        <a:pt x="84649" y="63699"/>
                      </a:cubicBezTo>
                      <a:cubicBezTo>
                        <a:pt x="86167" y="65115"/>
                        <a:pt x="88290" y="65822"/>
                        <a:pt x="91019" y="65822"/>
                      </a:cubicBezTo>
                      <a:cubicBezTo>
                        <a:pt x="93235" y="65822"/>
                        <a:pt x="95291" y="65260"/>
                        <a:pt x="97183" y="64134"/>
                      </a:cubicBezTo>
                      <a:cubicBezTo>
                        <a:pt x="99076" y="63009"/>
                        <a:pt x="101063" y="61286"/>
                        <a:pt x="103143" y="58967"/>
                      </a:cubicBezTo>
                      <a:close/>
                      <a:moveTo>
                        <a:pt x="164263" y="70120"/>
                      </a:moveTo>
                      <a:cubicBezTo>
                        <a:pt x="164263" y="70392"/>
                        <a:pt x="164196" y="70631"/>
                        <a:pt x="164059" y="70836"/>
                      </a:cubicBezTo>
                      <a:cubicBezTo>
                        <a:pt x="163922" y="71040"/>
                        <a:pt x="163693" y="71211"/>
                        <a:pt x="163369" y="71347"/>
                      </a:cubicBezTo>
                      <a:cubicBezTo>
                        <a:pt x="163044" y="71484"/>
                        <a:pt x="162593" y="71586"/>
                        <a:pt x="162012" y="71654"/>
                      </a:cubicBezTo>
                      <a:cubicBezTo>
                        <a:pt x="161432" y="71723"/>
                        <a:pt x="160700" y="71757"/>
                        <a:pt x="159813" y="71757"/>
                      </a:cubicBezTo>
                      <a:cubicBezTo>
                        <a:pt x="158892" y="71757"/>
                        <a:pt x="158133" y="71731"/>
                        <a:pt x="157537" y="71680"/>
                      </a:cubicBezTo>
                      <a:cubicBezTo>
                        <a:pt x="156939" y="71629"/>
                        <a:pt x="156436" y="71544"/>
                        <a:pt x="156027" y="71424"/>
                      </a:cubicBezTo>
                      <a:cubicBezTo>
                        <a:pt x="155617" y="71305"/>
                        <a:pt x="155285" y="71134"/>
                        <a:pt x="155030" y="70913"/>
                      </a:cubicBezTo>
                      <a:cubicBezTo>
                        <a:pt x="154773" y="70691"/>
                        <a:pt x="154543" y="70427"/>
                        <a:pt x="154339" y="70120"/>
                      </a:cubicBezTo>
                      <a:lnTo>
                        <a:pt x="134898" y="44642"/>
                      </a:lnTo>
                      <a:lnTo>
                        <a:pt x="134898" y="70171"/>
                      </a:lnTo>
                      <a:cubicBezTo>
                        <a:pt x="134898" y="70444"/>
                        <a:pt x="134830" y="70674"/>
                        <a:pt x="134694" y="70861"/>
                      </a:cubicBezTo>
                      <a:cubicBezTo>
                        <a:pt x="134557" y="71049"/>
                        <a:pt x="134336" y="71211"/>
                        <a:pt x="134028" y="71347"/>
                      </a:cubicBezTo>
                      <a:cubicBezTo>
                        <a:pt x="133721" y="71484"/>
                        <a:pt x="133295" y="71586"/>
                        <a:pt x="132750" y="71654"/>
                      </a:cubicBezTo>
                      <a:cubicBezTo>
                        <a:pt x="132204" y="71723"/>
                        <a:pt x="131505" y="71757"/>
                        <a:pt x="130651" y="71757"/>
                      </a:cubicBezTo>
                      <a:cubicBezTo>
                        <a:pt x="129833" y="71757"/>
                        <a:pt x="129151" y="71723"/>
                        <a:pt x="128605" y="71654"/>
                      </a:cubicBezTo>
                      <a:cubicBezTo>
                        <a:pt x="128060" y="71586"/>
                        <a:pt x="127625" y="71484"/>
                        <a:pt x="127300" y="71347"/>
                      </a:cubicBezTo>
                      <a:cubicBezTo>
                        <a:pt x="126977" y="71211"/>
                        <a:pt x="126755" y="71049"/>
                        <a:pt x="126636" y="70861"/>
                      </a:cubicBezTo>
                      <a:cubicBezTo>
                        <a:pt x="126517" y="70674"/>
                        <a:pt x="126457" y="70444"/>
                        <a:pt x="126457" y="70171"/>
                      </a:cubicBezTo>
                      <a:lnTo>
                        <a:pt x="126457" y="1822"/>
                      </a:lnTo>
                      <a:cubicBezTo>
                        <a:pt x="126457" y="1549"/>
                        <a:pt x="126517" y="1310"/>
                        <a:pt x="126636" y="1106"/>
                      </a:cubicBezTo>
                      <a:cubicBezTo>
                        <a:pt x="126755" y="901"/>
                        <a:pt x="126977" y="731"/>
                        <a:pt x="127300" y="594"/>
                      </a:cubicBezTo>
                      <a:cubicBezTo>
                        <a:pt x="127625" y="458"/>
                        <a:pt x="128060" y="355"/>
                        <a:pt x="128605" y="287"/>
                      </a:cubicBezTo>
                      <a:cubicBezTo>
                        <a:pt x="129151" y="219"/>
                        <a:pt x="129833" y="185"/>
                        <a:pt x="130651" y="185"/>
                      </a:cubicBezTo>
                      <a:cubicBezTo>
                        <a:pt x="131505" y="185"/>
                        <a:pt x="132204" y="219"/>
                        <a:pt x="132750" y="287"/>
                      </a:cubicBezTo>
                      <a:cubicBezTo>
                        <a:pt x="133295" y="355"/>
                        <a:pt x="133721" y="458"/>
                        <a:pt x="134028" y="594"/>
                      </a:cubicBezTo>
                      <a:cubicBezTo>
                        <a:pt x="134336" y="731"/>
                        <a:pt x="134557" y="901"/>
                        <a:pt x="134694" y="1106"/>
                      </a:cubicBezTo>
                      <a:cubicBezTo>
                        <a:pt x="134830" y="1310"/>
                        <a:pt x="134898" y="1549"/>
                        <a:pt x="134898" y="1822"/>
                      </a:cubicBezTo>
                      <a:lnTo>
                        <a:pt x="134898" y="43466"/>
                      </a:lnTo>
                      <a:lnTo>
                        <a:pt x="152292" y="24332"/>
                      </a:lnTo>
                      <a:cubicBezTo>
                        <a:pt x="152566" y="23991"/>
                        <a:pt x="152855" y="23710"/>
                        <a:pt x="153162" y="23488"/>
                      </a:cubicBezTo>
                      <a:cubicBezTo>
                        <a:pt x="153469" y="23266"/>
                        <a:pt x="153835" y="23079"/>
                        <a:pt x="154262" y="22925"/>
                      </a:cubicBezTo>
                      <a:cubicBezTo>
                        <a:pt x="154689" y="22772"/>
                        <a:pt x="155192" y="22669"/>
                        <a:pt x="155771" y="22618"/>
                      </a:cubicBezTo>
                      <a:cubicBezTo>
                        <a:pt x="156351" y="22567"/>
                        <a:pt x="157050" y="22542"/>
                        <a:pt x="157869" y="22542"/>
                      </a:cubicBezTo>
                      <a:cubicBezTo>
                        <a:pt x="158722" y="22542"/>
                        <a:pt x="159438" y="22567"/>
                        <a:pt x="160017" y="22618"/>
                      </a:cubicBezTo>
                      <a:cubicBezTo>
                        <a:pt x="160597" y="22669"/>
                        <a:pt x="161067" y="22755"/>
                        <a:pt x="161425" y="22874"/>
                      </a:cubicBezTo>
                      <a:cubicBezTo>
                        <a:pt x="161783" y="22993"/>
                        <a:pt x="162038" y="23147"/>
                        <a:pt x="162192" y="23335"/>
                      </a:cubicBezTo>
                      <a:cubicBezTo>
                        <a:pt x="162345" y="23522"/>
                        <a:pt x="162422" y="23769"/>
                        <a:pt x="162422" y="24076"/>
                      </a:cubicBezTo>
                      <a:cubicBezTo>
                        <a:pt x="162422" y="24486"/>
                        <a:pt x="162312" y="24895"/>
                        <a:pt x="162090" y="25304"/>
                      </a:cubicBezTo>
                      <a:cubicBezTo>
                        <a:pt x="161868" y="25713"/>
                        <a:pt x="161501" y="26191"/>
                        <a:pt x="160989" y="26737"/>
                      </a:cubicBezTo>
                      <a:lnTo>
                        <a:pt x="144311" y="43415"/>
                      </a:lnTo>
                      <a:lnTo>
                        <a:pt x="163035" y="67715"/>
                      </a:lnTo>
                      <a:cubicBezTo>
                        <a:pt x="163479" y="68295"/>
                        <a:pt x="163795" y="68764"/>
                        <a:pt x="163982" y="69122"/>
                      </a:cubicBezTo>
                      <a:cubicBezTo>
                        <a:pt x="164170" y="69480"/>
                        <a:pt x="164263" y="69813"/>
                        <a:pt x="164263" y="70120"/>
                      </a:cubicBezTo>
                      <a:close/>
                      <a:moveTo>
                        <a:pt x="209046" y="45154"/>
                      </a:moveTo>
                      <a:cubicBezTo>
                        <a:pt x="209046" y="46484"/>
                        <a:pt x="208713" y="47430"/>
                        <a:pt x="208044" y="47993"/>
                      </a:cubicBezTo>
                      <a:cubicBezTo>
                        <a:pt x="207376" y="48556"/>
                        <a:pt x="206614" y="48837"/>
                        <a:pt x="205757" y="48837"/>
                      </a:cubicBezTo>
                      <a:lnTo>
                        <a:pt x="175434" y="48837"/>
                      </a:lnTo>
                      <a:cubicBezTo>
                        <a:pt x="175434" y="51395"/>
                        <a:pt x="175691" y="53698"/>
                        <a:pt x="176206" y="55744"/>
                      </a:cubicBezTo>
                      <a:cubicBezTo>
                        <a:pt x="176719" y="57790"/>
                        <a:pt x="177576" y="59547"/>
                        <a:pt x="178775" y="61013"/>
                      </a:cubicBezTo>
                      <a:cubicBezTo>
                        <a:pt x="179976" y="62480"/>
                        <a:pt x="181535" y="63605"/>
                        <a:pt x="183454" y="64390"/>
                      </a:cubicBezTo>
                      <a:cubicBezTo>
                        <a:pt x="185373" y="65174"/>
                        <a:pt x="187721" y="65566"/>
                        <a:pt x="190497" y="65566"/>
                      </a:cubicBezTo>
                      <a:cubicBezTo>
                        <a:pt x="192691" y="65566"/>
                        <a:pt x="194644" y="65387"/>
                        <a:pt x="196358" y="65029"/>
                      </a:cubicBezTo>
                      <a:cubicBezTo>
                        <a:pt x="198071" y="64671"/>
                        <a:pt x="199553" y="64270"/>
                        <a:pt x="200805" y="63827"/>
                      </a:cubicBezTo>
                      <a:cubicBezTo>
                        <a:pt x="202056" y="63384"/>
                        <a:pt x="203083" y="62983"/>
                        <a:pt x="203889" y="62625"/>
                      </a:cubicBezTo>
                      <a:cubicBezTo>
                        <a:pt x="204695" y="62267"/>
                        <a:pt x="205304" y="62088"/>
                        <a:pt x="205715" y="62088"/>
                      </a:cubicBezTo>
                      <a:cubicBezTo>
                        <a:pt x="205954" y="62088"/>
                        <a:pt x="206168" y="62147"/>
                        <a:pt x="206357" y="62267"/>
                      </a:cubicBezTo>
                      <a:cubicBezTo>
                        <a:pt x="206546" y="62386"/>
                        <a:pt x="206690" y="62565"/>
                        <a:pt x="206793" y="62804"/>
                      </a:cubicBezTo>
                      <a:cubicBezTo>
                        <a:pt x="206896" y="63043"/>
                        <a:pt x="206973" y="63375"/>
                        <a:pt x="207025" y="63801"/>
                      </a:cubicBezTo>
                      <a:cubicBezTo>
                        <a:pt x="207076" y="64228"/>
                        <a:pt x="207102" y="64748"/>
                        <a:pt x="207102" y="65362"/>
                      </a:cubicBezTo>
                      <a:cubicBezTo>
                        <a:pt x="207102" y="65805"/>
                        <a:pt x="207086" y="66189"/>
                        <a:pt x="207051" y="66513"/>
                      </a:cubicBezTo>
                      <a:cubicBezTo>
                        <a:pt x="207017" y="66837"/>
                        <a:pt x="206974" y="67127"/>
                        <a:pt x="206923" y="67383"/>
                      </a:cubicBezTo>
                      <a:cubicBezTo>
                        <a:pt x="206872" y="67638"/>
                        <a:pt x="206787" y="67869"/>
                        <a:pt x="206668" y="68073"/>
                      </a:cubicBezTo>
                      <a:cubicBezTo>
                        <a:pt x="206548" y="68278"/>
                        <a:pt x="206394" y="68474"/>
                        <a:pt x="206207" y="68662"/>
                      </a:cubicBezTo>
                      <a:cubicBezTo>
                        <a:pt x="206020" y="68849"/>
                        <a:pt x="205465" y="69156"/>
                        <a:pt x="204544" y="69582"/>
                      </a:cubicBezTo>
                      <a:cubicBezTo>
                        <a:pt x="203623" y="70009"/>
                        <a:pt x="202430" y="70427"/>
                        <a:pt x="200963" y="70836"/>
                      </a:cubicBezTo>
                      <a:cubicBezTo>
                        <a:pt x="199496" y="71245"/>
                        <a:pt x="197800" y="71612"/>
                        <a:pt x="195873" y="71936"/>
                      </a:cubicBezTo>
                      <a:cubicBezTo>
                        <a:pt x="193946" y="72260"/>
                        <a:pt x="191890" y="72422"/>
                        <a:pt x="189708" y="72422"/>
                      </a:cubicBezTo>
                      <a:cubicBezTo>
                        <a:pt x="185922" y="72422"/>
                        <a:pt x="182605" y="71893"/>
                        <a:pt x="179758" y="70836"/>
                      </a:cubicBezTo>
                      <a:cubicBezTo>
                        <a:pt x="176910" y="69779"/>
                        <a:pt x="174514" y="68210"/>
                        <a:pt x="172570" y="66129"/>
                      </a:cubicBezTo>
                      <a:cubicBezTo>
                        <a:pt x="170626" y="64049"/>
                        <a:pt x="169159" y="61440"/>
                        <a:pt x="168169" y="58302"/>
                      </a:cubicBezTo>
                      <a:cubicBezTo>
                        <a:pt x="167181" y="55164"/>
                        <a:pt x="166686" y="51515"/>
                        <a:pt x="166686" y="47354"/>
                      </a:cubicBezTo>
                      <a:cubicBezTo>
                        <a:pt x="166686" y="43397"/>
                        <a:pt x="167198" y="39842"/>
                        <a:pt x="168221" y="36687"/>
                      </a:cubicBezTo>
                      <a:cubicBezTo>
                        <a:pt x="169244" y="33532"/>
                        <a:pt x="170719" y="30855"/>
                        <a:pt x="172646" y="28655"/>
                      </a:cubicBezTo>
                      <a:cubicBezTo>
                        <a:pt x="174573" y="26455"/>
                        <a:pt x="176901" y="24767"/>
                        <a:pt x="179630" y="23590"/>
                      </a:cubicBezTo>
                      <a:cubicBezTo>
                        <a:pt x="182358" y="22414"/>
                        <a:pt x="185411" y="21825"/>
                        <a:pt x="188787" y="21825"/>
                      </a:cubicBezTo>
                      <a:cubicBezTo>
                        <a:pt x="192402" y="21825"/>
                        <a:pt x="195480" y="22405"/>
                        <a:pt x="198022" y="23565"/>
                      </a:cubicBezTo>
                      <a:cubicBezTo>
                        <a:pt x="200562" y="24724"/>
                        <a:pt x="202652" y="26285"/>
                        <a:pt x="204288" y="28246"/>
                      </a:cubicBezTo>
                      <a:cubicBezTo>
                        <a:pt x="205926" y="30207"/>
                        <a:pt x="207128" y="32509"/>
                        <a:pt x="207895" y="35152"/>
                      </a:cubicBezTo>
                      <a:cubicBezTo>
                        <a:pt x="208663" y="37796"/>
                        <a:pt x="209046" y="40618"/>
                        <a:pt x="209046" y="43619"/>
                      </a:cubicBezTo>
                      <a:close/>
                      <a:moveTo>
                        <a:pt x="200553" y="42647"/>
                      </a:moveTo>
                      <a:cubicBezTo>
                        <a:pt x="200656" y="38213"/>
                        <a:pt x="199670" y="34735"/>
                        <a:pt x="197594" y="32211"/>
                      </a:cubicBezTo>
                      <a:cubicBezTo>
                        <a:pt x="195519" y="29687"/>
                        <a:pt x="192438" y="28425"/>
                        <a:pt x="188355" y="28425"/>
                      </a:cubicBezTo>
                      <a:cubicBezTo>
                        <a:pt x="186261" y="28425"/>
                        <a:pt x="184426" y="28817"/>
                        <a:pt x="182847" y="29602"/>
                      </a:cubicBezTo>
                      <a:cubicBezTo>
                        <a:pt x="181268" y="30386"/>
                        <a:pt x="179947" y="31426"/>
                        <a:pt x="178883" y="32722"/>
                      </a:cubicBezTo>
                      <a:cubicBezTo>
                        <a:pt x="177819" y="34018"/>
                        <a:pt x="176996" y="35527"/>
                        <a:pt x="176412" y="37250"/>
                      </a:cubicBezTo>
                      <a:cubicBezTo>
                        <a:pt x="175829" y="38972"/>
                        <a:pt x="175504" y="40771"/>
                        <a:pt x="175434" y="42647"/>
                      </a:cubicBezTo>
                      <a:close/>
                      <a:moveTo>
                        <a:pt x="260998" y="70171"/>
                      </a:moveTo>
                      <a:cubicBezTo>
                        <a:pt x="260998" y="70444"/>
                        <a:pt x="260930" y="70674"/>
                        <a:pt x="260793" y="70861"/>
                      </a:cubicBezTo>
                      <a:cubicBezTo>
                        <a:pt x="260657" y="71049"/>
                        <a:pt x="260435" y="71211"/>
                        <a:pt x="260129" y="71347"/>
                      </a:cubicBezTo>
                      <a:cubicBezTo>
                        <a:pt x="259822" y="71484"/>
                        <a:pt x="259395" y="71586"/>
                        <a:pt x="258849" y="71654"/>
                      </a:cubicBezTo>
                      <a:cubicBezTo>
                        <a:pt x="258304" y="71723"/>
                        <a:pt x="257622" y="71757"/>
                        <a:pt x="256803" y="71757"/>
                      </a:cubicBezTo>
                      <a:cubicBezTo>
                        <a:pt x="255951" y="71757"/>
                        <a:pt x="255252" y="71723"/>
                        <a:pt x="254706" y="71654"/>
                      </a:cubicBezTo>
                      <a:cubicBezTo>
                        <a:pt x="254160" y="71586"/>
                        <a:pt x="253733" y="71484"/>
                        <a:pt x="253427" y="71347"/>
                      </a:cubicBezTo>
                      <a:cubicBezTo>
                        <a:pt x="253120" y="71211"/>
                        <a:pt x="252898" y="71049"/>
                        <a:pt x="252762" y="70861"/>
                      </a:cubicBezTo>
                      <a:cubicBezTo>
                        <a:pt x="252625" y="70674"/>
                        <a:pt x="252557" y="70444"/>
                        <a:pt x="252557" y="70171"/>
                      </a:cubicBezTo>
                      <a:lnTo>
                        <a:pt x="252557" y="43210"/>
                      </a:lnTo>
                      <a:cubicBezTo>
                        <a:pt x="252557" y="40584"/>
                        <a:pt x="252352" y="38469"/>
                        <a:pt x="251943" y="36866"/>
                      </a:cubicBezTo>
                      <a:cubicBezTo>
                        <a:pt x="251534" y="35263"/>
                        <a:pt x="250937" y="33882"/>
                        <a:pt x="250152" y="32722"/>
                      </a:cubicBezTo>
                      <a:cubicBezTo>
                        <a:pt x="249368" y="31563"/>
                        <a:pt x="248354" y="30676"/>
                        <a:pt x="247109" y="30062"/>
                      </a:cubicBezTo>
                      <a:cubicBezTo>
                        <a:pt x="245864" y="29448"/>
                        <a:pt x="244423" y="29141"/>
                        <a:pt x="242785" y="29141"/>
                      </a:cubicBezTo>
                      <a:cubicBezTo>
                        <a:pt x="240671" y="29141"/>
                        <a:pt x="238556" y="29891"/>
                        <a:pt x="236442" y="31392"/>
                      </a:cubicBezTo>
                      <a:cubicBezTo>
                        <a:pt x="234327" y="32893"/>
                        <a:pt x="232110" y="35093"/>
                        <a:pt x="229790" y="37992"/>
                      </a:cubicBezTo>
                      <a:lnTo>
                        <a:pt x="229790" y="70171"/>
                      </a:lnTo>
                      <a:cubicBezTo>
                        <a:pt x="229790" y="70444"/>
                        <a:pt x="229723" y="70674"/>
                        <a:pt x="229587" y="70861"/>
                      </a:cubicBezTo>
                      <a:cubicBezTo>
                        <a:pt x="229449" y="71049"/>
                        <a:pt x="229228" y="71211"/>
                        <a:pt x="228921" y="71347"/>
                      </a:cubicBezTo>
                      <a:cubicBezTo>
                        <a:pt x="228614" y="71484"/>
                        <a:pt x="228187" y="71586"/>
                        <a:pt x="227643" y="71654"/>
                      </a:cubicBezTo>
                      <a:cubicBezTo>
                        <a:pt x="227097" y="71723"/>
                        <a:pt x="226398" y="71757"/>
                        <a:pt x="225544" y="71757"/>
                      </a:cubicBezTo>
                      <a:cubicBezTo>
                        <a:pt x="224726" y="71757"/>
                        <a:pt x="224044" y="71723"/>
                        <a:pt x="223498" y="71654"/>
                      </a:cubicBezTo>
                      <a:cubicBezTo>
                        <a:pt x="222952" y="71586"/>
                        <a:pt x="222518" y="71484"/>
                        <a:pt x="222193" y="71347"/>
                      </a:cubicBezTo>
                      <a:cubicBezTo>
                        <a:pt x="221869" y="71211"/>
                        <a:pt x="221648" y="71049"/>
                        <a:pt x="221528" y="70861"/>
                      </a:cubicBezTo>
                      <a:cubicBezTo>
                        <a:pt x="221409" y="70674"/>
                        <a:pt x="221349" y="70444"/>
                        <a:pt x="221349" y="70171"/>
                      </a:cubicBezTo>
                      <a:lnTo>
                        <a:pt x="221349" y="1822"/>
                      </a:lnTo>
                      <a:cubicBezTo>
                        <a:pt x="221349" y="1549"/>
                        <a:pt x="221409" y="1310"/>
                        <a:pt x="221528" y="1106"/>
                      </a:cubicBezTo>
                      <a:cubicBezTo>
                        <a:pt x="221648" y="901"/>
                        <a:pt x="221869" y="731"/>
                        <a:pt x="222193" y="594"/>
                      </a:cubicBezTo>
                      <a:cubicBezTo>
                        <a:pt x="222518" y="458"/>
                        <a:pt x="222952" y="355"/>
                        <a:pt x="223498" y="287"/>
                      </a:cubicBezTo>
                      <a:cubicBezTo>
                        <a:pt x="224044" y="219"/>
                        <a:pt x="224726" y="185"/>
                        <a:pt x="225544" y="185"/>
                      </a:cubicBezTo>
                      <a:cubicBezTo>
                        <a:pt x="226398" y="185"/>
                        <a:pt x="227097" y="219"/>
                        <a:pt x="227643" y="287"/>
                      </a:cubicBezTo>
                      <a:cubicBezTo>
                        <a:pt x="228187" y="355"/>
                        <a:pt x="228614" y="458"/>
                        <a:pt x="228921" y="594"/>
                      </a:cubicBezTo>
                      <a:cubicBezTo>
                        <a:pt x="229228" y="731"/>
                        <a:pt x="229449" y="901"/>
                        <a:pt x="229587" y="1106"/>
                      </a:cubicBezTo>
                      <a:cubicBezTo>
                        <a:pt x="229723" y="1310"/>
                        <a:pt x="229790" y="1549"/>
                        <a:pt x="229790" y="1822"/>
                      </a:cubicBezTo>
                      <a:lnTo>
                        <a:pt x="229790" y="29397"/>
                      </a:lnTo>
                      <a:cubicBezTo>
                        <a:pt x="232213" y="26839"/>
                        <a:pt x="234651" y="24937"/>
                        <a:pt x="237107" y="23693"/>
                      </a:cubicBezTo>
                      <a:cubicBezTo>
                        <a:pt x="239562" y="22448"/>
                        <a:pt x="242035" y="21825"/>
                        <a:pt x="244525" y="21825"/>
                      </a:cubicBezTo>
                      <a:cubicBezTo>
                        <a:pt x="247595" y="21825"/>
                        <a:pt x="250178" y="22345"/>
                        <a:pt x="252275" y="23386"/>
                      </a:cubicBezTo>
                      <a:cubicBezTo>
                        <a:pt x="254374" y="24426"/>
                        <a:pt x="256070" y="25816"/>
                        <a:pt x="257366" y="27555"/>
                      </a:cubicBezTo>
                      <a:cubicBezTo>
                        <a:pt x="258662" y="29295"/>
                        <a:pt x="259591" y="31332"/>
                        <a:pt x="260154" y="33669"/>
                      </a:cubicBezTo>
                      <a:cubicBezTo>
                        <a:pt x="260717" y="36005"/>
                        <a:pt x="260998" y="38827"/>
                        <a:pt x="260998" y="42135"/>
                      </a:cubicBezTo>
                      <a:close/>
                      <a:moveTo>
                        <a:pt x="318741" y="46638"/>
                      </a:moveTo>
                      <a:cubicBezTo>
                        <a:pt x="318741" y="50389"/>
                        <a:pt x="318246" y="53842"/>
                        <a:pt x="317257" y="56997"/>
                      </a:cubicBezTo>
                      <a:cubicBezTo>
                        <a:pt x="316268" y="60152"/>
                        <a:pt x="314793" y="62872"/>
                        <a:pt x="312831" y="65157"/>
                      </a:cubicBezTo>
                      <a:cubicBezTo>
                        <a:pt x="310870" y="67442"/>
                        <a:pt x="308415" y="69224"/>
                        <a:pt x="305465" y="70503"/>
                      </a:cubicBezTo>
                      <a:cubicBezTo>
                        <a:pt x="302515" y="71782"/>
                        <a:pt x="299095" y="72422"/>
                        <a:pt x="295207" y="72422"/>
                      </a:cubicBezTo>
                      <a:cubicBezTo>
                        <a:pt x="291421" y="72422"/>
                        <a:pt x="288122" y="71859"/>
                        <a:pt x="285308" y="70734"/>
                      </a:cubicBezTo>
                      <a:cubicBezTo>
                        <a:pt x="282494" y="69608"/>
                        <a:pt x="280149" y="67971"/>
                        <a:pt x="278274" y="65822"/>
                      </a:cubicBezTo>
                      <a:cubicBezTo>
                        <a:pt x="276397" y="63674"/>
                        <a:pt x="274999" y="61064"/>
                        <a:pt x="274078" y="57995"/>
                      </a:cubicBezTo>
                      <a:cubicBezTo>
                        <a:pt x="273157" y="54925"/>
                        <a:pt x="272697" y="51446"/>
                        <a:pt x="272697" y="47558"/>
                      </a:cubicBezTo>
                      <a:cubicBezTo>
                        <a:pt x="272697" y="43807"/>
                        <a:pt x="273183" y="40353"/>
                        <a:pt x="274155" y="37199"/>
                      </a:cubicBezTo>
                      <a:cubicBezTo>
                        <a:pt x="275127" y="34044"/>
                        <a:pt x="276593" y="31324"/>
                        <a:pt x="278555" y="29039"/>
                      </a:cubicBezTo>
                      <a:cubicBezTo>
                        <a:pt x="280516" y="26754"/>
                        <a:pt x="282963" y="24980"/>
                        <a:pt x="285896" y="23718"/>
                      </a:cubicBezTo>
                      <a:cubicBezTo>
                        <a:pt x="288829" y="22456"/>
                        <a:pt x="292256" y="21825"/>
                        <a:pt x="296179" y="21825"/>
                      </a:cubicBezTo>
                      <a:cubicBezTo>
                        <a:pt x="299965" y="21825"/>
                        <a:pt x="303264" y="22388"/>
                        <a:pt x="306078" y="23514"/>
                      </a:cubicBezTo>
                      <a:cubicBezTo>
                        <a:pt x="308893" y="24639"/>
                        <a:pt x="311237" y="26276"/>
                        <a:pt x="313113" y="28425"/>
                      </a:cubicBezTo>
                      <a:cubicBezTo>
                        <a:pt x="314989" y="30574"/>
                        <a:pt x="316396" y="33183"/>
                        <a:pt x="317334" y="36252"/>
                      </a:cubicBezTo>
                      <a:cubicBezTo>
                        <a:pt x="318272" y="39322"/>
                        <a:pt x="318741" y="42784"/>
                        <a:pt x="318741" y="46638"/>
                      </a:cubicBezTo>
                      <a:close/>
                      <a:moveTo>
                        <a:pt x="309992" y="47200"/>
                      </a:moveTo>
                      <a:cubicBezTo>
                        <a:pt x="309992" y="44711"/>
                        <a:pt x="309759" y="42357"/>
                        <a:pt x="309295" y="40140"/>
                      </a:cubicBezTo>
                      <a:cubicBezTo>
                        <a:pt x="308831" y="37923"/>
                        <a:pt x="308065" y="35979"/>
                        <a:pt x="306998" y="34308"/>
                      </a:cubicBezTo>
                      <a:cubicBezTo>
                        <a:pt x="305930" y="32637"/>
                        <a:pt x="304486" y="31315"/>
                        <a:pt x="302661" y="30343"/>
                      </a:cubicBezTo>
                      <a:cubicBezTo>
                        <a:pt x="300837" y="29371"/>
                        <a:pt x="298567" y="28885"/>
                        <a:pt x="295847" y="28885"/>
                      </a:cubicBezTo>
                      <a:cubicBezTo>
                        <a:pt x="293336" y="28885"/>
                        <a:pt x="291175" y="29329"/>
                        <a:pt x="289368" y="30215"/>
                      </a:cubicBezTo>
                      <a:cubicBezTo>
                        <a:pt x="287562" y="31102"/>
                        <a:pt x="286074" y="32356"/>
                        <a:pt x="284904" y="33976"/>
                      </a:cubicBezTo>
                      <a:cubicBezTo>
                        <a:pt x="283733" y="35596"/>
                        <a:pt x="282865" y="37514"/>
                        <a:pt x="282297" y="39731"/>
                      </a:cubicBezTo>
                      <a:cubicBezTo>
                        <a:pt x="281729" y="41948"/>
                        <a:pt x="281445" y="44369"/>
                        <a:pt x="281445" y="46996"/>
                      </a:cubicBezTo>
                      <a:cubicBezTo>
                        <a:pt x="281445" y="49520"/>
                        <a:pt x="281678" y="51890"/>
                        <a:pt x="282142" y="54107"/>
                      </a:cubicBezTo>
                      <a:cubicBezTo>
                        <a:pt x="282607" y="56324"/>
                        <a:pt x="283381" y="58259"/>
                        <a:pt x="284465" y="59913"/>
                      </a:cubicBezTo>
                      <a:cubicBezTo>
                        <a:pt x="285549" y="61567"/>
                        <a:pt x="287003" y="62881"/>
                        <a:pt x="288826" y="63853"/>
                      </a:cubicBezTo>
                      <a:cubicBezTo>
                        <a:pt x="290650" y="64825"/>
                        <a:pt x="292922" y="65311"/>
                        <a:pt x="295642" y="65311"/>
                      </a:cubicBezTo>
                      <a:cubicBezTo>
                        <a:pt x="298119" y="65311"/>
                        <a:pt x="300270" y="64867"/>
                        <a:pt x="302094" y="63981"/>
                      </a:cubicBezTo>
                      <a:cubicBezTo>
                        <a:pt x="303918" y="63094"/>
                        <a:pt x="305415" y="61849"/>
                        <a:pt x="306585" y="60246"/>
                      </a:cubicBezTo>
                      <a:cubicBezTo>
                        <a:pt x="307754" y="58643"/>
                        <a:pt x="308616" y="56733"/>
                        <a:pt x="309166" y="54516"/>
                      </a:cubicBezTo>
                      <a:cubicBezTo>
                        <a:pt x="309717" y="52299"/>
                        <a:pt x="309992" y="49861"/>
                        <a:pt x="309992" y="47200"/>
                      </a:cubicBezTo>
                      <a:close/>
                      <a:moveTo>
                        <a:pt x="338932" y="70171"/>
                      </a:moveTo>
                      <a:cubicBezTo>
                        <a:pt x="338932" y="70444"/>
                        <a:pt x="338863" y="70674"/>
                        <a:pt x="338727" y="70861"/>
                      </a:cubicBezTo>
                      <a:cubicBezTo>
                        <a:pt x="338591" y="71049"/>
                        <a:pt x="338369" y="71211"/>
                        <a:pt x="338062" y="71347"/>
                      </a:cubicBezTo>
                      <a:cubicBezTo>
                        <a:pt x="337754" y="71484"/>
                        <a:pt x="337329" y="71586"/>
                        <a:pt x="336783" y="71654"/>
                      </a:cubicBezTo>
                      <a:cubicBezTo>
                        <a:pt x="336237" y="71723"/>
                        <a:pt x="335538" y="71757"/>
                        <a:pt x="334685" y="71757"/>
                      </a:cubicBezTo>
                      <a:cubicBezTo>
                        <a:pt x="333866" y="71757"/>
                        <a:pt x="333184" y="71723"/>
                        <a:pt x="332639" y="71654"/>
                      </a:cubicBezTo>
                      <a:cubicBezTo>
                        <a:pt x="332093" y="71586"/>
                        <a:pt x="331658" y="71484"/>
                        <a:pt x="331335" y="71347"/>
                      </a:cubicBezTo>
                      <a:cubicBezTo>
                        <a:pt x="331011" y="71211"/>
                        <a:pt x="330789" y="71049"/>
                        <a:pt x="330669" y="70861"/>
                      </a:cubicBezTo>
                      <a:cubicBezTo>
                        <a:pt x="330550" y="70674"/>
                        <a:pt x="330490" y="70444"/>
                        <a:pt x="330490" y="70171"/>
                      </a:cubicBezTo>
                      <a:lnTo>
                        <a:pt x="330490" y="1822"/>
                      </a:lnTo>
                      <a:cubicBezTo>
                        <a:pt x="330490" y="1549"/>
                        <a:pt x="330550" y="1310"/>
                        <a:pt x="330669" y="1106"/>
                      </a:cubicBezTo>
                      <a:cubicBezTo>
                        <a:pt x="330789" y="901"/>
                        <a:pt x="331011" y="731"/>
                        <a:pt x="331335" y="594"/>
                      </a:cubicBezTo>
                      <a:cubicBezTo>
                        <a:pt x="331658" y="458"/>
                        <a:pt x="332093" y="355"/>
                        <a:pt x="332639" y="287"/>
                      </a:cubicBezTo>
                      <a:cubicBezTo>
                        <a:pt x="333184" y="219"/>
                        <a:pt x="333866" y="185"/>
                        <a:pt x="334685" y="185"/>
                      </a:cubicBezTo>
                      <a:cubicBezTo>
                        <a:pt x="335538" y="185"/>
                        <a:pt x="336237" y="219"/>
                        <a:pt x="336783" y="287"/>
                      </a:cubicBezTo>
                      <a:cubicBezTo>
                        <a:pt x="337329" y="355"/>
                        <a:pt x="337754" y="458"/>
                        <a:pt x="338062" y="594"/>
                      </a:cubicBezTo>
                      <a:cubicBezTo>
                        <a:pt x="338369" y="731"/>
                        <a:pt x="338591" y="901"/>
                        <a:pt x="338727" y="1106"/>
                      </a:cubicBezTo>
                      <a:cubicBezTo>
                        <a:pt x="338863" y="1310"/>
                        <a:pt x="338932" y="1549"/>
                        <a:pt x="338932" y="1822"/>
                      </a:cubicBezTo>
                      <a:close/>
                      <a:moveTo>
                        <a:pt x="393747" y="70171"/>
                      </a:moveTo>
                      <a:cubicBezTo>
                        <a:pt x="393747" y="70444"/>
                        <a:pt x="393687" y="70682"/>
                        <a:pt x="393568" y="70887"/>
                      </a:cubicBezTo>
                      <a:cubicBezTo>
                        <a:pt x="393448" y="71092"/>
                        <a:pt x="393243" y="71254"/>
                        <a:pt x="392954" y="71373"/>
                      </a:cubicBezTo>
                      <a:cubicBezTo>
                        <a:pt x="392664" y="71492"/>
                        <a:pt x="392280" y="71586"/>
                        <a:pt x="391803" y="71654"/>
                      </a:cubicBezTo>
                      <a:cubicBezTo>
                        <a:pt x="391325" y="71723"/>
                        <a:pt x="390746" y="71757"/>
                        <a:pt x="390063" y="71757"/>
                      </a:cubicBezTo>
                      <a:cubicBezTo>
                        <a:pt x="389347" y="71757"/>
                        <a:pt x="388750" y="71723"/>
                        <a:pt x="388273" y="71654"/>
                      </a:cubicBezTo>
                      <a:cubicBezTo>
                        <a:pt x="387795" y="71586"/>
                        <a:pt x="387403" y="71492"/>
                        <a:pt x="387096" y="71373"/>
                      </a:cubicBezTo>
                      <a:cubicBezTo>
                        <a:pt x="386789" y="71254"/>
                        <a:pt x="386567" y="71092"/>
                        <a:pt x="386431" y="70887"/>
                      </a:cubicBezTo>
                      <a:cubicBezTo>
                        <a:pt x="386295" y="70682"/>
                        <a:pt x="386226" y="70444"/>
                        <a:pt x="386226" y="70171"/>
                      </a:cubicBezTo>
                      <a:lnTo>
                        <a:pt x="386226" y="64083"/>
                      </a:lnTo>
                      <a:cubicBezTo>
                        <a:pt x="383805" y="66709"/>
                        <a:pt x="381289" y="68755"/>
                        <a:pt x="378680" y="70222"/>
                      </a:cubicBezTo>
                      <a:cubicBezTo>
                        <a:pt x="376071" y="71689"/>
                        <a:pt x="373215" y="72422"/>
                        <a:pt x="370111" y="72422"/>
                      </a:cubicBezTo>
                      <a:cubicBezTo>
                        <a:pt x="366734" y="72422"/>
                        <a:pt x="363853" y="71765"/>
                        <a:pt x="361465" y="70452"/>
                      </a:cubicBezTo>
                      <a:cubicBezTo>
                        <a:pt x="359077" y="69139"/>
                        <a:pt x="357142" y="67366"/>
                        <a:pt x="355659" y="65132"/>
                      </a:cubicBezTo>
                      <a:cubicBezTo>
                        <a:pt x="354175" y="62898"/>
                        <a:pt x="353092" y="60272"/>
                        <a:pt x="352410" y="57253"/>
                      </a:cubicBezTo>
                      <a:cubicBezTo>
                        <a:pt x="351728" y="54235"/>
                        <a:pt x="351387" y="51054"/>
                        <a:pt x="351387" y="47712"/>
                      </a:cubicBezTo>
                      <a:cubicBezTo>
                        <a:pt x="351387" y="43756"/>
                        <a:pt x="351813" y="40183"/>
                        <a:pt x="352666" y="36994"/>
                      </a:cubicBezTo>
                      <a:cubicBezTo>
                        <a:pt x="353518" y="33805"/>
                        <a:pt x="354780" y="31085"/>
                        <a:pt x="356451" y="28834"/>
                      </a:cubicBezTo>
                      <a:cubicBezTo>
                        <a:pt x="358123" y="26583"/>
                        <a:pt x="360194" y="24852"/>
                        <a:pt x="362667" y="23641"/>
                      </a:cubicBezTo>
                      <a:cubicBezTo>
                        <a:pt x="365140" y="22431"/>
                        <a:pt x="367996" y="21825"/>
                        <a:pt x="371237" y="21825"/>
                      </a:cubicBezTo>
                      <a:cubicBezTo>
                        <a:pt x="373931" y="21825"/>
                        <a:pt x="376395" y="22414"/>
                        <a:pt x="378629" y="23590"/>
                      </a:cubicBezTo>
                      <a:cubicBezTo>
                        <a:pt x="380863" y="24767"/>
                        <a:pt x="383072" y="26498"/>
                        <a:pt x="385255" y="28783"/>
                      </a:cubicBezTo>
                      <a:lnTo>
                        <a:pt x="385255" y="2027"/>
                      </a:lnTo>
                      <a:cubicBezTo>
                        <a:pt x="385255" y="1788"/>
                        <a:pt x="385314" y="1558"/>
                        <a:pt x="385434" y="1336"/>
                      </a:cubicBezTo>
                      <a:cubicBezTo>
                        <a:pt x="385553" y="1114"/>
                        <a:pt x="385783" y="944"/>
                        <a:pt x="386124" y="824"/>
                      </a:cubicBezTo>
                      <a:cubicBezTo>
                        <a:pt x="386465" y="705"/>
                        <a:pt x="386900" y="603"/>
                        <a:pt x="387428" y="518"/>
                      </a:cubicBezTo>
                      <a:cubicBezTo>
                        <a:pt x="387957" y="432"/>
                        <a:pt x="388631" y="390"/>
                        <a:pt x="389449" y="390"/>
                      </a:cubicBezTo>
                      <a:cubicBezTo>
                        <a:pt x="390302" y="390"/>
                        <a:pt x="391001" y="432"/>
                        <a:pt x="391547" y="518"/>
                      </a:cubicBezTo>
                      <a:cubicBezTo>
                        <a:pt x="392093" y="603"/>
                        <a:pt x="392519" y="705"/>
                        <a:pt x="392826" y="824"/>
                      </a:cubicBezTo>
                      <a:cubicBezTo>
                        <a:pt x="393133" y="944"/>
                        <a:pt x="393363" y="1114"/>
                        <a:pt x="393517" y="1336"/>
                      </a:cubicBezTo>
                      <a:cubicBezTo>
                        <a:pt x="393670" y="1558"/>
                        <a:pt x="393747" y="1788"/>
                        <a:pt x="393747" y="2027"/>
                      </a:cubicBezTo>
                      <a:close/>
                      <a:moveTo>
                        <a:pt x="385255" y="37787"/>
                      </a:moveTo>
                      <a:cubicBezTo>
                        <a:pt x="382970" y="34956"/>
                        <a:pt x="380761" y="32799"/>
                        <a:pt x="378629" y="31315"/>
                      </a:cubicBezTo>
                      <a:cubicBezTo>
                        <a:pt x="376497" y="29832"/>
                        <a:pt x="374272" y="29090"/>
                        <a:pt x="371953" y="29090"/>
                      </a:cubicBezTo>
                      <a:cubicBezTo>
                        <a:pt x="369804" y="29090"/>
                        <a:pt x="367979" y="29602"/>
                        <a:pt x="366479" y="30625"/>
                      </a:cubicBezTo>
                      <a:cubicBezTo>
                        <a:pt x="364978" y="31648"/>
                        <a:pt x="363759" y="32995"/>
                        <a:pt x="362820" y="34666"/>
                      </a:cubicBezTo>
                      <a:cubicBezTo>
                        <a:pt x="361883" y="36337"/>
                        <a:pt x="361201" y="38230"/>
                        <a:pt x="360774" y="40345"/>
                      </a:cubicBezTo>
                      <a:cubicBezTo>
                        <a:pt x="360348" y="42460"/>
                        <a:pt x="360135" y="44608"/>
                        <a:pt x="360135" y="46791"/>
                      </a:cubicBezTo>
                      <a:cubicBezTo>
                        <a:pt x="360135" y="49110"/>
                        <a:pt x="360314" y="51378"/>
                        <a:pt x="360673" y="53595"/>
                      </a:cubicBezTo>
                      <a:cubicBezTo>
                        <a:pt x="361030" y="55812"/>
                        <a:pt x="361653" y="57782"/>
                        <a:pt x="362539" y="59504"/>
                      </a:cubicBezTo>
                      <a:cubicBezTo>
                        <a:pt x="363426" y="61226"/>
                        <a:pt x="364603" y="62608"/>
                        <a:pt x="366069" y="63648"/>
                      </a:cubicBezTo>
                      <a:cubicBezTo>
                        <a:pt x="367536" y="64688"/>
                        <a:pt x="369377" y="65208"/>
                        <a:pt x="371595" y="65208"/>
                      </a:cubicBezTo>
                      <a:cubicBezTo>
                        <a:pt x="372720" y="65208"/>
                        <a:pt x="373803" y="65055"/>
                        <a:pt x="374843" y="64748"/>
                      </a:cubicBezTo>
                      <a:cubicBezTo>
                        <a:pt x="375884" y="64441"/>
                        <a:pt x="376950" y="63929"/>
                        <a:pt x="378040" y="63213"/>
                      </a:cubicBezTo>
                      <a:cubicBezTo>
                        <a:pt x="379132" y="62497"/>
                        <a:pt x="380275" y="61567"/>
                        <a:pt x="381468" y="60425"/>
                      </a:cubicBezTo>
                      <a:cubicBezTo>
                        <a:pt x="382662" y="59282"/>
                        <a:pt x="383924" y="57876"/>
                        <a:pt x="385255" y="56204"/>
                      </a:cubicBezTo>
                      <a:close/>
                      <a:moveTo>
                        <a:pt x="448163" y="45154"/>
                      </a:moveTo>
                      <a:cubicBezTo>
                        <a:pt x="448163" y="46484"/>
                        <a:pt x="447829" y="47430"/>
                        <a:pt x="447161" y="47993"/>
                      </a:cubicBezTo>
                      <a:cubicBezTo>
                        <a:pt x="446494" y="48556"/>
                        <a:pt x="445731" y="48837"/>
                        <a:pt x="444874" y="48837"/>
                      </a:cubicBezTo>
                      <a:lnTo>
                        <a:pt x="414552" y="48837"/>
                      </a:lnTo>
                      <a:cubicBezTo>
                        <a:pt x="414552" y="51395"/>
                        <a:pt x="414809" y="53698"/>
                        <a:pt x="415323" y="55744"/>
                      </a:cubicBezTo>
                      <a:cubicBezTo>
                        <a:pt x="415837" y="57790"/>
                        <a:pt x="416694" y="59547"/>
                        <a:pt x="417893" y="61013"/>
                      </a:cubicBezTo>
                      <a:cubicBezTo>
                        <a:pt x="419092" y="62480"/>
                        <a:pt x="420652" y="63605"/>
                        <a:pt x="422572" y="64390"/>
                      </a:cubicBezTo>
                      <a:cubicBezTo>
                        <a:pt x="424491" y="65174"/>
                        <a:pt x="426838" y="65566"/>
                        <a:pt x="429614" y="65566"/>
                      </a:cubicBezTo>
                      <a:cubicBezTo>
                        <a:pt x="431808" y="65566"/>
                        <a:pt x="433762" y="65387"/>
                        <a:pt x="435475" y="65029"/>
                      </a:cubicBezTo>
                      <a:cubicBezTo>
                        <a:pt x="437189" y="64671"/>
                        <a:pt x="438671" y="64270"/>
                        <a:pt x="439921" y="63827"/>
                      </a:cubicBezTo>
                      <a:cubicBezTo>
                        <a:pt x="441173" y="63384"/>
                        <a:pt x="442201" y="62983"/>
                        <a:pt x="443007" y="62625"/>
                      </a:cubicBezTo>
                      <a:cubicBezTo>
                        <a:pt x="443811" y="62267"/>
                        <a:pt x="444420" y="62088"/>
                        <a:pt x="444832" y="62088"/>
                      </a:cubicBezTo>
                      <a:cubicBezTo>
                        <a:pt x="445072" y="62088"/>
                        <a:pt x="445286" y="62147"/>
                        <a:pt x="445475" y="62267"/>
                      </a:cubicBezTo>
                      <a:cubicBezTo>
                        <a:pt x="445662" y="62386"/>
                        <a:pt x="445808" y="62565"/>
                        <a:pt x="445911" y="62804"/>
                      </a:cubicBezTo>
                      <a:cubicBezTo>
                        <a:pt x="446014" y="63043"/>
                        <a:pt x="446091" y="63375"/>
                        <a:pt x="446142" y="63801"/>
                      </a:cubicBezTo>
                      <a:cubicBezTo>
                        <a:pt x="446194" y="64228"/>
                        <a:pt x="446219" y="64748"/>
                        <a:pt x="446219" y="65362"/>
                      </a:cubicBezTo>
                      <a:cubicBezTo>
                        <a:pt x="446219" y="65805"/>
                        <a:pt x="446202" y="66189"/>
                        <a:pt x="446168" y="66513"/>
                      </a:cubicBezTo>
                      <a:cubicBezTo>
                        <a:pt x="446135" y="66837"/>
                        <a:pt x="446092" y="67127"/>
                        <a:pt x="446040" y="67383"/>
                      </a:cubicBezTo>
                      <a:cubicBezTo>
                        <a:pt x="445989" y="67638"/>
                        <a:pt x="445904" y="67869"/>
                        <a:pt x="445785" y="68073"/>
                      </a:cubicBezTo>
                      <a:cubicBezTo>
                        <a:pt x="445665" y="68278"/>
                        <a:pt x="445512" y="68474"/>
                        <a:pt x="445324" y="68662"/>
                      </a:cubicBezTo>
                      <a:cubicBezTo>
                        <a:pt x="445136" y="68849"/>
                        <a:pt x="444582" y="69156"/>
                        <a:pt x="443662" y="69582"/>
                      </a:cubicBezTo>
                      <a:cubicBezTo>
                        <a:pt x="442741" y="70009"/>
                        <a:pt x="441547" y="70427"/>
                        <a:pt x="440081" y="70836"/>
                      </a:cubicBezTo>
                      <a:cubicBezTo>
                        <a:pt x="438614" y="71245"/>
                        <a:pt x="436917" y="71612"/>
                        <a:pt x="434990" y="71936"/>
                      </a:cubicBezTo>
                      <a:cubicBezTo>
                        <a:pt x="433062" y="72260"/>
                        <a:pt x="431008" y="72422"/>
                        <a:pt x="428825" y="72422"/>
                      </a:cubicBezTo>
                      <a:cubicBezTo>
                        <a:pt x="425040" y="72422"/>
                        <a:pt x="421723" y="71893"/>
                        <a:pt x="418875" y="70836"/>
                      </a:cubicBezTo>
                      <a:cubicBezTo>
                        <a:pt x="416027" y="69779"/>
                        <a:pt x="413631" y="68210"/>
                        <a:pt x="411687" y="66129"/>
                      </a:cubicBezTo>
                      <a:cubicBezTo>
                        <a:pt x="409742" y="64049"/>
                        <a:pt x="408277" y="61440"/>
                        <a:pt x="407287" y="58302"/>
                      </a:cubicBezTo>
                      <a:cubicBezTo>
                        <a:pt x="406298" y="55164"/>
                        <a:pt x="405804" y="51515"/>
                        <a:pt x="405804" y="47354"/>
                      </a:cubicBezTo>
                      <a:cubicBezTo>
                        <a:pt x="405804" y="43397"/>
                        <a:pt x="406315" y="39842"/>
                        <a:pt x="407338" y="36687"/>
                      </a:cubicBezTo>
                      <a:cubicBezTo>
                        <a:pt x="408361" y="33532"/>
                        <a:pt x="409837" y="30855"/>
                        <a:pt x="411764" y="28655"/>
                      </a:cubicBezTo>
                      <a:cubicBezTo>
                        <a:pt x="413691" y="26455"/>
                        <a:pt x="416018" y="24767"/>
                        <a:pt x="418746" y="23590"/>
                      </a:cubicBezTo>
                      <a:cubicBezTo>
                        <a:pt x="421475" y="22414"/>
                        <a:pt x="424528" y="21825"/>
                        <a:pt x="427905" y="21825"/>
                      </a:cubicBezTo>
                      <a:cubicBezTo>
                        <a:pt x="431519" y="21825"/>
                        <a:pt x="434598" y="22405"/>
                        <a:pt x="437138" y="23565"/>
                      </a:cubicBezTo>
                      <a:cubicBezTo>
                        <a:pt x="439680" y="24724"/>
                        <a:pt x="441768" y="26285"/>
                        <a:pt x="443406" y="28246"/>
                      </a:cubicBezTo>
                      <a:cubicBezTo>
                        <a:pt x="445043" y="30207"/>
                        <a:pt x="446245" y="32509"/>
                        <a:pt x="447013" y="35152"/>
                      </a:cubicBezTo>
                      <a:cubicBezTo>
                        <a:pt x="447780" y="37796"/>
                        <a:pt x="448163" y="40618"/>
                        <a:pt x="448163" y="43619"/>
                      </a:cubicBezTo>
                      <a:close/>
                      <a:moveTo>
                        <a:pt x="439671" y="42647"/>
                      </a:moveTo>
                      <a:cubicBezTo>
                        <a:pt x="439774" y="38213"/>
                        <a:pt x="438787" y="34735"/>
                        <a:pt x="436711" y="32211"/>
                      </a:cubicBezTo>
                      <a:cubicBezTo>
                        <a:pt x="434635" y="29687"/>
                        <a:pt x="431556" y="28425"/>
                        <a:pt x="427472" y="28425"/>
                      </a:cubicBezTo>
                      <a:cubicBezTo>
                        <a:pt x="425379" y="28425"/>
                        <a:pt x="423542" y="28817"/>
                        <a:pt x="421964" y="29602"/>
                      </a:cubicBezTo>
                      <a:cubicBezTo>
                        <a:pt x="420386" y="30386"/>
                        <a:pt x="419065" y="31426"/>
                        <a:pt x="418001" y="32722"/>
                      </a:cubicBezTo>
                      <a:cubicBezTo>
                        <a:pt x="416937" y="34018"/>
                        <a:pt x="416113" y="35527"/>
                        <a:pt x="415530" y="37250"/>
                      </a:cubicBezTo>
                      <a:cubicBezTo>
                        <a:pt x="414947" y="38972"/>
                        <a:pt x="414620" y="40771"/>
                        <a:pt x="414552" y="42647"/>
                      </a:cubicBezTo>
                      <a:close/>
                      <a:moveTo>
                        <a:pt x="487377" y="27146"/>
                      </a:moveTo>
                      <a:cubicBezTo>
                        <a:pt x="487377" y="27896"/>
                        <a:pt x="487360" y="28527"/>
                        <a:pt x="487326" y="29039"/>
                      </a:cubicBezTo>
                      <a:cubicBezTo>
                        <a:pt x="487291" y="29550"/>
                        <a:pt x="487224" y="29951"/>
                        <a:pt x="487121" y="30241"/>
                      </a:cubicBezTo>
                      <a:cubicBezTo>
                        <a:pt x="487019" y="30531"/>
                        <a:pt x="486891" y="30753"/>
                        <a:pt x="486737" y="30906"/>
                      </a:cubicBezTo>
                      <a:cubicBezTo>
                        <a:pt x="486584" y="31060"/>
                        <a:pt x="486370" y="31136"/>
                        <a:pt x="486098" y="31136"/>
                      </a:cubicBezTo>
                      <a:cubicBezTo>
                        <a:pt x="485825" y="31136"/>
                        <a:pt x="485492" y="31060"/>
                        <a:pt x="485100" y="30906"/>
                      </a:cubicBezTo>
                      <a:cubicBezTo>
                        <a:pt x="484708" y="30753"/>
                        <a:pt x="484264" y="30599"/>
                        <a:pt x="483770" y="30446"/>
                      </a:cubicBezTo>
                      <a:cubicBezTo>
                        <a:pt x="483275" y="30292"/>
                        <a:pt x="482721" y="30147"/>
                        <a:pt x="482108" y="30011"/>
                      </a:cubicBezTo>
                      <a:cubicBezTo>
                        <a:pt x="481493" y="29874"/>
                        <a:pt x="480828" y="29806"/>
                        <a:pt x="480112" y="29806"/>
                      </a:cubicBezTo>
                      <a:cubicBezTo>
                        <a:pt x="479260" y="29806"/>
                        <a:pt x="478423" y="29977"/>
                        <a:pt x="477605" y="30318"/>
                      </a:cubicBezTo>
                      <a:cubicBezTo>
                        <a:pt x="476787" y="30659"/>
                        <a:pt x="475925" y="31222"/>
                        <a:pt x="475022" y="32006"/>
                      </a:cubicBezTo>
                      <a:cubicBezTo>
                        <a:pt x="474118" y="32790"/>
                        <a:pt x="473171" y="33831"/>
                        <a:pt x="472183" y="35127"/>
                      </a:cubicBezTo>
                      <a:cubicBezTo>
                        <a:pt x="471193" y="36423"/>
                        <a:pt x="470101" y="38009"/>
                        <a:pt x="468908" y="39885"/>
                      </a:cubicBezTo>
                      <a:lnTo>
                        <a:pt x="468908" y="70171"/>
                      </a:lnTo>
                      <a:cubicBezTo>
                        <a:pt x="468908" y="70444"/>
                        <a:pt x="468840" y="70674"/>
                        <a:pt x="468703" y="70861"/>
                      </a:cubicBezTo>
                      <a:cubicBezTo>
                        <a:pt x="468567" y="71049"/>
                        <a:pt x="468345" y="71211"/>
                        <a:pt x="468038" y="71347"/>
                      </a:cubicBezTo>
                      <a:cubicBezTo>
                        <a:pt x="467732" y="71484"/>
                        <a:pt x="467305" y="71586"/>
                        <a:pt x="466759" y="71654"/>
                      </a:cubicBezTo>
                      <a:cubicBezTo>
                        <a:pt x="466213" y="71723"/>
                        <a:pt x="465514" y="71757"/>
                        <a:pt x="464662" y="71757"/>
                      </a:cubicBezTo>
                      <a:cubicBezTo>
                        <a:pt x="463844" y="71757"/>
                        <a:pt x="463161" y="71723"/>
                        <a:pt x="462616" y="71654"/>
                      </a:cubicBezTo>
                      <a:cubicBezTo>
                        <a:pt x="462070" y="71586"/>
                        <a:pt x="461635" y="71484"/>
                        <a:pt x="461311" y="71347"/>
                      </a:cubicBezTo>
                      <a:cubicBezTo>
                        <a:pt x="460987" y="71211"/>
                        <a:pt x="460765" y="71049"/>
                        <a:pt x="460646" y="70861"/>
                      </a:cubicBezTo>
                      <a:cubicBezTo>
                        <a:pt x="460526" y="70674"/>
                        <a:pt x="460467" y="70444"/>
                        <a:pt x="460467" y="70171"/>
                      </a:cubicBezTo>
                      <a:lnTo>
                        <a:pt x="460467" y="24128"/>
                      </a:lnTo>
                      <a:cubicBezTo>
                        <a:pt x="460467" y="23855"/>
                        <a:pt x="460518" y="23624"/>
                        <a:pt x="460620" y="23437"/>
                      </a:cubicBezTo>
                      <a:cubicBezTo>
                        <a:pt x="460722" y="23249"/>
                        <a:pt x="460927" y="23079"/>
                        <a:pt x="461235" y="22925"/>
                      </a:cubicBezTo>
                      <a:cubicBezTo>
                        <a:pt x="461541" y="22772"/>
                        <a:pt x="461934" y="22669"/>
                        <a:pt x="462411" y="22618"/>
                      </a:cubicBezTo>
                      <a:cubicBezTo>
                        <a:pt x="462888" y="22567"/>
                        <a:pt x="463520" y="22542"/>
                        <a:pt x="464304" y="22542"/>
                      </a:cubicBezTo>
                      <a:cubicBezTo>
                        <a:pt x="465054" y="22542"/>
                        <a:pt x="465676" y="22567"/>
                        <a:pt x="466171" y="22618"/>
                      </a:cubicBezTo>
                      <a:cubicBezTo>
                        <a:pt x="466666" y="22669"/>
                        <a:pt x="467050" y="22772"/>
                        <a:pt x="467322" y="22925"/>
                      </a:cubicBezTo>
                      <a:cubicBezTo>
                        <a:pt x="467595" y="23079"/>
                        <a:pt x="467791" y="23249"/>
                        <a:pt x="467911" y="23437"/>
                      </a:cubicBezTo>
                      <a:cubicBezTo>
                        <a:pt x="468030" y="23624"/>
                        <a:pt x="468090" y="23855"/>
                        <a:pt x="468090" y="24128"/>
                      </a:cubicBezTo>
                      <a:lnTo>
                        <a:pt x="468090" y="30829"/>
                      </a:lnTo>
                      <a:cubicBezTo>
                        <a:pt x="469352" y="28988"/>
                        <a:pt x="470537" y="27487"/>
                        <a:pt x="471645" y="26327"/>
                      </a:cubicBezTo>
                      <a:cubicBezTo>
                        <a:pt x="472753" y="25168"/>
                        <a:pt x="473802" y="24255"/>
                        <a:pt x="474792" y="23590"/>
                      </a:cubicBezTo>
                      <a:cubicBezTo>
                        <a:pt x="475780" y="22925"/>
                        <a:pt x="476761" y="22465"/>
                        <a:pt x="477733" y="22209"/>
                      </a:cubicBezTo>
                      <a:cubicBezTo>
                        <a:pt x="478705" y="21953"/>
                        <a:pt x="479685" y="21825"/>
                        <a:pt x="480675" y="21825"/>
                      </a:cubicBezTo>
                      <a:cubicBezTo>
                        <a:pt x="481118" y="21825"/>
                        <a:pt x="481621" y="21851"/>
                        <a:pt x="482184" y="21902"/>
                      </a:cubicBezTo>
                      <a:cubicBezTo>
                        <a:pt x="482747" y="21953"/>
                        <a:pt x="483335" y="22047"/>
                        <a:pt x="483949" y="22183"/>
                      </a:cubicBezTo>
                      <a:cubicBezTo>
                        <a:pt x="484563" y="22320"/>
                        <a:pt x="485118" y="22473"/>
                        <a:pt x="485612" y="22644"/>
                      </a:cubicBezTo>
                      <a:cubicBezTo>
                        <a:pt x="486106" y="22814"/>
                        <a:pt x="486456" y="22985"/>
                        <a:pt x="486661" y="23155"/>
                      </a:cubicBezTo>
                      <a:cubicBezTo>
                        <a:pt x="486865" y="23326"/>
                        <a:pt x="487002" y="23488"/>
                        <a:pt x="487070" y="23641"/>
                      </a:cubicBezTo>
                      <a:cubicBezTo>
                        <a:pt x="487138" y="23795"/>
                        <a:pt x="487198" y="23991"/>
                        <a:pt x="487249" y="24230"/>
                      </a:cubicBezTo>
                      <a:cubicBezTo>
                        <a:pt x="487300" y="24469"/>
                        <a:pt x="487334" y="24818"/>
                        <a:pt x="487351" y="25279"/>
                      </a:cubicBezTo>
                      <a:cubicBezTo>
                        <a:pt x="487368" y="25739"/>
                        <a:pt x="487377" y="26361"/>
                        <a:pt x="487377" y="27146"/>
                      </a:cubicBezTo>
                      <a:close/>
                      <a:moveTo>
                        <a:pt x="523344" y="57637"/>
                      </a:moveTo>
                      <a:cubicBezTo>
                        <a:pt x="523344" y="59990"/>
                        <a:pt x="522910" y="62088"/>
                        <a:pt x="522040" y="63929"/>
                      </a:cubicBezTo>
                      <a:cubicBezTo>
                        <a:pt x="521170" y="65771"/>
                        <a:pt x="519933" y="67323"/>
                        <a:pt x="518331" y="68585"/>
                      </a:cubicBezTo>
                      <a:cubicBezTo>
                        <a:pt x="516728" y="69847"/>
                        <a:pt x="514818" y="70802"/>
                        <a:pt x="512601" y="71450"/>
                      </a:cubicBezTo>
                      <a:cubicBezTo>
                        <a:pt x="510384" y="72098"/>
                        <a:pt x="507945" y="72422"/>
                        <a:pt x="505285" y="72422"/>
                      </a:cubicBezTo>
                      <a:cubicBezTo>
                        <a:pt x="503648" y="72422"/>
                        <a:pt x="502087" y="72294"/>
                        <a:pt x="500604" y="72038"/>
                      </a:cubicBezTo>
                      <a:cubicBezTo>
                        <a:pt x="499120" y="71782"/>
                        <a:pt x="497791" y="71458"/>
                        <a:pt x="496613" y="71066"/>
                      </a:cubicBezTo>
                      <a:cubicBezTo>
                        <a:pt x="495437" y="70674"/>
                        <a:pt x="494439" y="70265"/>
                        <a:pt x="493621" y="69838"/>
                      </a:cubicBezTo>
                      <a:cubicBezTo>
                        <a:pt x="492802" y="69412"/>
                        <a:pt x="492205" y="69028"/>
                        <a:pt x="491830" y="68687"/>
                      </a:cubicBezTo>
                      <a:cubicBezTo>
                        <a:pt x="491455" y="68346"/>
                        <a:pt x="491182" y="67869"/>
                        <a:pt x="491012" y="67255"/>
                      </a:cubicBezTo>
                      <a:cubicBezTo>
                        <a:pt x="490841" y="66641"/>
                        <a:pt x="490755" y="65805"/>
                        <a:pt x="490755" y="64748"/>
                      </a:cubicBezTo>
                      <a:cubicBezTo>
                        <a:pt x="490755" y="64100"/>
                        <a:pt x="490790" y="63554"/>
                        <a:pt x="490858" y="63111"/>
                      </a:cubicBezTo>
                      <a:cubicBezTo>
                        <a:pt x="490926" y="62667"/>
                        <a:pt x="491012" y="62309"/>
                        <a:pt x="491114" y="62036"/>
                      </a:cubicBezTo>
                      <a:cubicBezTo>
                        <a:pt x="491216" y="61764"/>
                        <a:pt x="491361" y="61567"/>
                        <a:pt x="491549" y="61448"/>
                      </a:cubicBezTo>
                      <a:cubicBezTo>
                        <a:pt x="491736" y="61329"/>
                        <a:pt x="491950" y="61269"/>
                        <a:pt x="492188" y="61269"/>
                      </a:cubicBezTo>
                      <a:cubicBezTo>
                        <a:pt x="492563" y="61269"/>
                        <a:pt x="493118" y="61499"/>
                        <a:pt x="493851" y="61960"/>
                      </a:cubicBezTo>
                      <a:cubicBezTo>
                        <a:pt x="494585" y="62420"/>
                        <a:pt x="495488" y="62923"/>
                        <a:pt x="496563" y="63469"/>
                      </a:cubicBezTo>
                      <a:cubicBezTo>
                        <a:pt x="497636" y="64015"/>
                        <a:pt x="498907" y="64518"/>
                        <a:pt x="500374" y="64978"/>
                      </a:cubicBezTo>
                      <a:cubicBezTo>
                        <a:pt x="501841" y="65439"/>
                        <a:pt x="503528" y="65669"/>
                        <a:pt x="505438" y="65669"/>
                      </a:cubicBezTo>
                      <a:cubicBezTo>
                        <a:pt x="506871" y="65669"/>
                        <a:pt x="508167" y="65515"/>
                        <a:pt x="509326" y="65208"/>
                      </a:cubicBezTo>
                      <a:cubicBezTo>
                        <a:pt x="510486" y="64901"/>
                        <a:pt x="511492" y="64449"/>
                        <a:pt x="512345" y="63853"/>
                      </a:cubicBezTo>
                      <a:cubicBezTo>
                        <a:pt x="513197" y="63256"/>
                        <a:pt x="513855" y="62497"/>
                        <a:pt x="514315" y="61576"/>
                      </a:cubicBezTo>
                      <a:cubicBezTo>
                        <a:pt x="514776" y="60655"/>
                        <a:pt x="515005" y="59564"/>
                        <a:pt x="515005" y="58302"/>
                      </a:cubicBezTo>
                      <a:cubicBezTo>
                        <a:pt x="515005" y="57006"/>
                        <a:pt x="514673" y="55914"/>
                        <a:pt x="514008" y="55028"/>
                      </a:cubicBezTo>
                      <a:cubicBezTo>
                        <a:pt x="513343" y="54141"/>
                        <a:pt x="512465" y="53356"/>
                        <a:pt x="511373" y="52674"/>
                      </a:cubicBezTo>
                      <a:cubicBezTo>
                        <a:pt x="510282" y="51992"/>
                        <a:pt x="509054" y="51387"/>
                        <a:pt x="507690" y="50858"/>
                      </a:cubicBezTo>
                      <a:cubicBezTo>
                        <a:pt x="506325" y="50330"/>
                        <a:pt x="504918" y="49775"/>
                        <a:pt x="503468" y="49195"/>
                      </a:cubicBezTo>
                      <a:cubicBezTo>
                        <a:pt x="502020" y="48616"/>
                        <a:pt x="500604" y="47959"/>
                        <a:pt x="499222" y="47226"/>
                      </a:cubicBezTo>
                      <a:cubicBezTo>
                        <a:pt x="497841" y="46493"/>
                        <a:pt x="496605" y="45597"/>
                        <a:pt x="495513" y="44540"/>
                      </a:cubicBezTo>
                      <a:cubicBezTo>
                        <a:pt x="494423" y="43483"/>
                        <a:pt x="493544" y="42221"/>
                        <a:pt x="492879" y="40754"/>
                      </a:cubicBezTo>
                      <a:cubicBezTo>
                        <a:pt x="492214" y="39288"/>
                        <a:pt x="491881" y="37531"/>
                        <a:pt x="491881" y="35485"/>
                      </a:cubicBezTo>
                      <a:cubicBezTo>
                        <a:pt x="491881" y="33677"/>
                        <a:pt x="492231" y="31946"/>
                        <a:pt x="492930" y="30292"/>
                      </a:cubicBezTo>
                      <a:cubicBezTo>
                        <a:pt x="493629" y="28638"/>
                        <a:pt x="494678" y="27189"/>
                        <a:pt x="496076" y="25944"/>
                      </a:cubicBezTo>
                      <a:cubicBezTo>
                        <a:pt x="497474" y="24699"/>
                        <a:pt x="499222" y="23701"/>
                        <a:pt x="501321" y="22951"/>
                      </a:cubicBezTo>
                      <a:cubicBezTo>
                        <a:pt x="503418" y="22201"/>
                        <a:pt x="505865" y="21825"/>
                        <a:pt x="508661" y="21825"/>
                      </a:cubicBezTo>
                      <a:cubicBezTo>
                        <a:pt x="509889" y="21825"/>
                        <a:pt x="511117" y="21928"/>
                        <a:pt x="512345" y="22132"/>
                      </a:cubicBezTo>
                      <a:cubicBezTo>
                        <a:pt x="513573" y="22337"/>
                        <a:pt x="514681" y="22593"/>
                        <a:pt x="515671" y="22900"/>
                      </a:cubicBezTo>
                      <a:cubicBezTo>
                        <a:pt x="516660" y="23207"/>
                        <a:pt x="517504" y="23539"/>
                        <a:pt x="518203" y="23897"/>
                      </a:cubicBezTo>
                      <a:cubicBezTo>
                        <a:pt x="518902" y="24255"/>
                        <a:pt x="519430" y="24571"/>
                        <a:pt x="519789" y="24844"/>
                      </a:cubicBezTo>
                      <a:cubicBezTo>
                        <a:pt x="520147" y="25117"/>
                        <a:pt x="520386" y="25355"/>
                        <a:pt x="520505" y="25560"/>
                      </a:cubicBezTo>
                      <a:cubicBezTo>
                        <a:pt x="520625" y="25765"/>
                        <a:pt x="520710" y="25995"/>
                        <a:pt x="520761" y="26251"/>
                      </a:cubicBezTo>
                      <a:cubicBezTo>
                        <a:pt x="520812" y="26506"/>
                        <a:pt x="520863" y="26822"/>
                        <a:pt x="520914" y="27197"/>
                      </a:cubicBezTo>
                      <a:cubicBezTo>
                        <a:pt x="520966" y="27572"/>
                        <a:pt x="520991" y="28033"/>
                        <a:pt x="520991" y="28578"/>
                      </a:cubicBezTo>
                      <a:cubicBezTo>
                        <a:pt x="520991" y="29158"/>
                        <a:pt x="520966" y="29661"/>
                        <a:pt x="520914" y="30088"/>
                      </a:cubicBezTo>
                      <a:cubicBezTo>
                        <a:pt x="520863" y="30514"/>
                        <a:pt x="520778" y="30863"/>
                        <a:pt x="520658" y="31136"/>
                      </a:cubicBezTo>
                      <a:cubicBezTo>
                        <a:pt x="520539" y="31409"/>
                        <a:pt x="520394" y="31605"/>
                        <a:pt x="520224" y="31725"/>
                      </a:cubicBezTo>
                      <a:cubicBezTo>
                        <a:pt x="520053" y="31844"/>
                        <a:pt x="519866" y="31904"/>
                        <a:pt x="519661" y="31904"/>
                      </a:cubicBezTo>
                      <a:cubicBezTo>
                        <a:pt x="519354" y="31904"/>
                        <a:pt x="518910" y="31716"/>
                        <a:pt x="518331" y="31341"/>
                      </a:cubicBezTo>
                      <a:cubicBezTo>
                        <a:pt x="517751" y="30966"/>
                        <a:pt x="517001" y="30565"/>
                        <a:pt x="516080" y="30139"/>
                      </a:cubicBezTo>
                      <a:cubicBezTo>
                        <a:pt x="515159" y="29712"/>
                        <a:pt x="514076" y="29312"/>
                        <a:pt x="512832" y="28936"/>
                      </a:cubicBezTo>
                      <a:cubicBezTo>
                        <a:pt x="511587" y="28561"/>
                        <a:pt x="510163" y="28374"/>
                        <a:pt x="508560" y="28374"/>
                      </a:cubicBezTo>
                      <a:cubicBezTo>
                        <a:pt x="507127" y="28374"/>
                        <a:pt x="505865" y="28536"/>
                        <a:pt x="504773" y="28860"/>
                      </a:cubicBezTo>
                      <a:cubicBezTo>
                        <a:pt x="503682" y="29184"/>
                        <a:pt x="502786" y="29644"/>
                        <a:pt x="502087" y="30241"/>
                      </a:cubicBezTo>
                      <a:cubicBezTo>
                        <a:pt x="501388" y="30838"/>
                        <a:pt x="500860" y="31546"/>
                        <a:pt x="500501" y="32364"/>
                      </a:cubicBezTo>
                      <a:cubicBezTo>
                        <a:pt x="500143" y="33183"/>
                        <a:pt x="499964" y="34069"/>
                        <a:pt x="499964" y="35024"/>
                      </a:cubicBezTo>
                      <a:cubicBezTo>
                        <a:pt x="499964" y="36355"/>
                        <a:pt x="500305" y="37472"/>
                        <a:pt x="500988" y="38375"/>
                      </a:cubicBezTo>
                      <a:cubicBezTo>
                        <a:pt x="501670" y="39279"/>
                        <a:pt x="502557" y="40072"/>
                        <a:pt x="503648" y="40754"/>
                      </a:cubicBezTo>
                      <a:cubicBezTo>
                        <a:pt x="504739" y="41436"/>
                        <a:pt x="505984" y="42050"/>
                        <a:pt x="507382" y="42596"/>
                      </a:cubicBezTo>
                      <a:cubicBezTo>
                        <a:pt x="508781" y="43142"/>
                        <a:pt x="510205" y="43704"/>
                        <a:pt x="511654" y="44284"/>
                      </a:cubicBezTo>
                      <a:cubicBezTo>
                        <a:pt x="513104" y="44864"/>
                        <a:pt x="514537" y="45512"/>
                        <a:pt x="515952" y="46228"/>
                      </a:cubicBezTo>
                      <a:cubicBezTo>
                        <a:pt x="517367" y="46945"/>
                        <a:pt x="518621" y="47814"/>
                        <a:pt x="519712" y="48837"/>
                      </a:cubicBezTo>
                      <a:cubicBezTo>
                        <a:pt x="520804" y="49861"/>
                        <a:pt x="521682" y="51088"/>
                        <a:pt x="522347" y="52521"/>
                      </a:cubicBezTo>
                      <a:cubicBezTo>
                        <a:pt x="523012" y="53953"/>
                        <a:pt x="523344" y="55659"/>
                        <a:pt x="523344" y="576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16" name="Полилиния: фигура 15">
              <a:extLst>
                <a:ext uri="{FF2B5EF4-FFF2-40B4-BE49-F238E27FC236}">
                  <a16:creationId xmlns:a16="http://schemas.microsoft.com/office/drawing/2014/main" id="{6474C9E4-7682-4F9F-93A6-330A6470DA75}"/>
                </a:ext>
              </a:extLst>
            </p:cNvPr>
            <p:cNvSpPr/>
            <p:nvPr/>
          </p:nvSpPr>
          <p:spPr>
            <a:xfrm>
              <a:off x="1557337"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rgbClr val="A3C4FF"/>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Create table of contents (if required)</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Review table of contents with subject matter experts / stakeholders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7" name="Рисунок 4">
              <a:extLst>
                <a:ext uri="{FF2B5EF4-FFF2-40B4-BE49-F238E27FC236}">
                  <a16:creationId xmlns:a16="http://schemas.microsoft.com/office/drawing/2014/main" id="{C3CB994F-D2BA-4897-9738-57EB593FEFB4}"/>
                </a:ext>
              </a:extLst>
            </p:cNvPr>
            <p:cNvGrpSpPr/>
            <p:nvPr/>
          </p:nvGrpSpPr>
          <p:grpSpPr>
            <a:xfrm>
              <a:off x="2595562" y="779255"/>
              <a:ext cx="952500" cy="1762109"/>
              <a:chOff x="2595562" y="779255"/>
              <a:chExt cx="952500" cy="1762109"/>
            </a:xfrm>
          </p:grpSpPr>
          <p:sp>
            <p:nvSpPr>
              <p:cNvPr id="136" name="Полилиния: фигура 135">
                <a:extLst>
                  <a:ext uri="{FF2B5EF4-FFF2-40B4-BE49-F238E27FC236}">
                    <a16:creationId xmlns:a16="http://schemas.microsoft.com/office/drawing/2014/main" id="{BCDE712D-ACDD-44F6-8103-798B808D4D1F}"/>
                  </a:ext>
                </a:extLst>
              </p:cNvPr>
              <p:cNvSpPr/>
              <p:nvPr/>
            </p:nvSpPr>
            <p:spPr>
              <a:xfrm>
                <a:off x="2595562" y="779255"/>
                <a:ext cx="952500" cy="1762109"/>
              </a:xfrm>
              <a:custGeom>
                <a:avLst/>
                <a:gdLst>
                  <a:gd name="connsiteX0" fmla="*/ 268 w 952500"/>
                  <a:gd name="connsiteY0" fmla="*/ 77 h 1762109"/>
                  <a:gd name="connsiteX1" fmla="*/ 952768 w 952500"/>
                  <a:gd name="connsiteY1" fmla="*/ 77 h 1762109"/>
                  <a:gd name="connsiteX2" fmla="*/ 952768 w 952500"/>
                  <a:gd name="connsiteY2" fmla="*/ 1762187 h 1762109"/>
                  <a:gd name="connsiteX3" fmla="*/ 268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268" y="77"/>
                    </a:moveTo>
                    <a:lnTo>
                      <a:pt x="952768" y="77"/>
                    </a:lnTo>
                    <a:lnTo>
                      <a:pt x="952768" y="1762187"/>
                    </a:lnTo>
                    <a:lnTo>
                      <a:pt x="268"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37" name="Рисунок 4">
                <a:extLst>
                  <a:ext uri="{FF2B5EF4-FFF2-40B4-BE49-F238E27FC236}">
                    <a16:creationId xmlns:a16="http://schemas.microsoft.com/office/drawing/2014/main" id="{F0915041-59CA-401A-B089-E3812ABDA6C4}"/>
                  </a:ext>
                </a:extLst>
              </p:cNvPr>
              <p:cNvGrpSpPr/>
              <p:nvPr/>
            </p:nvGrpSpPr>
            <p:grpSpPr>
              <a:xfrm>
                <a:off x="2655038" y="823719"/>
                <a:ext cx="815011" cy="1063185"/>
                <a:chOff x="2655038" y="823719"/>
                <a:chExt cx="815011" cy="1063185"/>
              </a:xfrm>
              <a:solidFill>
                <a:srgbClr val="000000"/>
              </a:solidFill>
            </p:grpSpPr>
            <p:sp>
              <p:nvSpPr>
                <p:cNvPr id="138" name="Полилиния: фигура 137">
                  <a:extLst>
                    <a:ext uri="{FF2B5EF4-FFF2-40B4-BE49-F238E27FC236}">
                      <a16:creationId xmlns:a16="http://schemas.microsoft.com/office/drawing/2014/main" id="{7925CA2F-F964-40EC-B3D1-759DD9EFD315}"/>
                    </a:ext>
                  </a:extLst>
                </p:cNvPr>
                <p:cNvSpPr/>
                <p:nvPr/>
              </p:nvSpPr>
              <p:spPr>
                <a:xfrm>
                  <a:off x="2655038" y="845666"/>
                  <a:ext cx="25937" cy="25937"/>
                </a:xfrm>
                <a:custGeom>
                  <a:avLst/>
                  <a:gdLst>
                    <a:gd name="connsiteX0" fmla="*/ 278 w 25937"/>
                    <a:gd name="connsiteY0" fmla="*/ 13037 h 25937"/>
                    <a:gd name="connsiteX1" fmla="*/ 4090 w 25937"/>
                    <a:gd name="connsiteY1" fmla="*/ 3880 h 25937"/>
                    <a:gd name="connsiteX2" fmla="*/ 13222 w 25937"/>
                    <a:gd name="connsiteY2" fmla="*/ 94 h 25937"/>
                    <a:gd name="connsiteX3" fmla="*/ 22405 w 25937"/>
                    <a:gd name="connsiteY3" fmla="*/ 3880 h 25937"/>
                    <a:gd name="connsiteX4" fmla="*/ 26216 w 25937"/>
                    <a:gd name="connsiteY4" fmla="*/ 13037 h 25937"/>
                    <a:gd name="connsiteX5" fmla="*/ 22405 w 25937"/>
                    <a:gd name="connsiteY5" fmla="*/ 22220 h 25937"/>
                    <a:gd name="connsiteX6" fmla="*/ 13222 w 25937"/>
                    <a:gd name="connsiteY6" fmla="*/ 26032 h 25937"/>
                    <a:gd name="connsiteX7" fmla="*/ 4090 w 25937"/>
                    <a:gd name="connsiteY7" fmla="*/ 22220 h 25937"/>
                    <a:gd name="connsiteX8" fmla="*/ 278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8" y="13037"/>
                      </a:moveTo>
                      <a:cubicBezTo>
                        <a:pt x="278" y="9456"/>
                        <a:pt x="1549" y="6404"/>
                        <a:pt x="4090" y="3880"/>
                      </a:cubicBezTo>
                      <a:cubicBezTo>
                        <a:pt x="6630" y="1356"/>
                        <a:pt x="9674" y="94"/>
                        <a:pt x="13222" y="94"/>
                      </a:cubicBezTo>
                      <a:cubicBezTo>
                        <a:pt x="16803" y="94"/>
                        <a:pt x="19864" y="1356"/>
                        <a:pt x="22405" y="3880"/>
                      </a:cubicBezTo>
                      <a:cubicBezTo>
                        <a:pt x="24946" y="6404"/>
                        <a:pt x="26216" y="9456"/>
                        <a:pt x="26216" y="13037"/>
                      </a:cubicBezTo>
                      <a:cubicBezTo>
                        <a:pt x="26216" y="16618"/>
                        <a:pt x="24946" y="19679"/>
                        <a:pt x="22405" y="22220"/>
                      </a:cubicBezTo>
                      <a:cubicBezTo>
                        <a:pt x="19864" y="24761"/>
                        <a:pt x="16803" y="26032"/>
                        <a:pt x="13222" y="26032"/>
                      </a:cubicBezTo>
                      <a:cubicBezTo>
                        <a:pt x="9674" y="26032"/>
                        <a:pt x="6630" y="24761"/>
                        <a:pt x="4090" y="22220"/>
                      </a:cubicBezTo>
                      <a:cubicBezTo>
                        <a:pt x="1549" y="19679"/>
                        <a:pt x="278" y="16618"/>
                        <a:pt x="278"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9" name="Полилиния: фигура 138">
                  <a:extLst>
                    <a:ext uri="{FF2B5EF4-FFF2-40B4-BE49-F238E27FC236}">
                      <a16:creationId xmlns:a16="http://schemas.microsoft.com/office/drawing/2014/main" id="{290C0F0A-154C-41EE-AE26-948B00E4A4D4}"/>
                    </a:ext>
                  </a:extLst>
                </p:cNvPr>
                <p:cNvSpPr/>
                <p:nvPr/>
              </p:nvSpPr>
              <p:spPr>
                <a:xfrm>
                  <a:off x="2742696" y="823719"/>
                  <a:ext cx="642987" cy="72594"/>
                </a:xfrm>
                <a:custGeom>
                  <a:avLst/>
                  <a:gdLst>
                    <a:gd name="connsiteX0" fmla="*/ 69329 w 642987"/>
                    <a:gd name="connsiteY0" fmla="*/ 69773 h 72594"/>
                    <a:gd name="connsiteX1" fmla="*/ 68715 w 642987"/>
                    <a:gd name="connsiteY1" fmla="*/ 70924 h 72594"/>
                    <a:gd name="connsiteX2" fmla="*/ 67590 w 642987"/>
                    <a:gd name="connsiteY2" fmla="*/ 71589 h 72594"/>
                    <a:gd name="connsiteX3" fmla="*/ 65825 w 642987"/>
                    <a:gd name="connsiteY3" fmla="*/ 71922 h 72594"/>
                    <a:gd name="connsiteX4" fmla="*/ 63241 w 642987"/>
                    <a:gd name="connsiteY4" fmla="*/ 72024 h 72594"/>
                    <a:gd name="connsiteX5" fmla="*/ 60555 w 642987"/>
                    <a:gd name="connsiteY5" fmla="*/ 71922 h 72594"/>
                    <a:gd name="connsiteX6" fmla="*/ 58739 w 642987"/>
                    <a:gd name="connsiteY6" fmla="*/ 71589 h 72594"/>
                    <a:gd name="connsiteX7" fmla="*/ 57665 w 642987"/>
                    <a:gd name="connsiteY7" fmla="*/ 70924 h 72594"/>
                    <a:gd name="connsiteX8" fmla="*/ 57102 w 642987"/>
                    <a:gd name="connsiteY8" fmla="*/ 69773 h 72594"/>
                    <a:gd name="connsiteX9" fmla="*/ 43238 w 642987"/>
                    <a:gd name="connsiteY9" fmla="*/ 19790 h 72594"/>
                    <a:gd name="connsiteX10" fmla="*/ 43135 w 642987"/>
                    <a:gd name="connsiteY10" fmla="*/ 19790 h 72594"/>
                    <a:gd name="connsiteX11" fmla="*/ 30345 w 642987"/>
                    <a:gd name="connsiteY11" fmla="*/ 69773 h 72594"/>
                    <a:gd name="connsiteX12" fmla="*/ 29834 w 642987"/>
                    <a:gd name="connsiteY12" fmla="*/ 70924 h 72594"/>
                    <a:gd name="connsiteX13" fmla="*/ 28811 w 642987"/>
                    <a:gd name="connsiteY13" fmla="*/ 71589 h 72594"/>
                    <a:gd name="connsiteX14" fmla="*/ 27097 w 642987"/>
                    <a:gd name="connsiteY14" fmla="*/ 71922 h 72594"/>
                    <a:gd name="connsiteX15" fmla="*/ 24411 w 642987"/>
                    <a:gd name="connsiteY15" fmla="*/ 72024 h 72594"/>
                    <a:gd name="connsiteX16" fmla="*/ 21597 w 642987"/>
                    <a:gd name="connsiteY16" fmla="*/ 71922 h 72594"/>
                    <a:gd name="connsiteX17" fmla="*/ 19755 w 642987"/>
                    <a:gd name="connsiteY17" fmla="*/ 71589 h 72594"/>
                    <a:gd name="connsiteX18" fmla="*/ 18655 w 642987"/>
                    <a:gd name="connsiteY18" fmla="*/ 70924 h 72594"/>
                    <a:gd name="connsiteX19" fmla="*/ 18118 w 642987"/>
                    <a:gd name="connsiteY19" fmla="*/ 69773 h 72594"/>
                    <a:gd name="connsiteX20" fmla="*/ 622 w 642987"/>
                    <a:gd name="connsiteY20" fmla="*/ 8638 h 72594"/>
                    <a:gd name="connsiteX21" fmla="*/ 289 w 642987"/>
                    <a:gd name="connsiteY21" fmla="*/ 6796 h 72594"/>
                    <a:gd name="connsiteX22" fmla="*/ 698 w 642987"/>
                    <a:gd name="connsiteY22" fmla="*/ 5773 h 72594"/>
                    <a:gd name="connsiteX23" fmla="*/ 2105 w 642987"/>
                    <a:gd name="connsiteY23" fmla="*/ 5312 h 72594"/>
                    <a:gd name="connsiteX24" fmla="*/ 4714 w 642987"/>
                    <a:gd name="connsiteY24" fmla="*/ 5210 h 72594"/>
                    <a:gd name="connsiteX25" fmla="*/ 7221 w 642987"/>
                    <a:gd name="connsiteY25" fmla="*/ 5287 h 72594"/>
                    <a:gd name="connsiteX26" fmla="*/ 8628 w 642987"/>
                    <a:gd name="connsiteY26" fmla="*/ 5568 h 72594"/>
                    <a:gd name="connsiteX27" fmla="*/ 9293 w 642987"/>
                    <a:gd name="connsiteY27" fmla="*/ 6131 h 72594"/>
                    <a:gd name="connsiteX28" fmla="*/ 9575 w 642987"/>
                    <a:gd name="connsiteY28" fmla="*/ 7052 h 72594"/>
                    <a:gd name="connsiteX29" fmla="*/ 24462 w 642987"/>
                    <a:gd name="connsiteY29" fmla="*/ 62508 h 72594"/>
                    <a:gd name="connsiteX30" fmla="*/ 24513 w 642987"/>
                    <a:gd name="connsiteY30" fmla="*/ 62508 h 72594"/>
                    <a:gd name="connsiteX31" fmla="*/ 38633 w 642987"/>
                    <a:gd name="connsiteY31" fmla="*/ 7154 h 72594"/>
                    <a:gd name="connsiteX32" fmla="*/ 39017 w 642987"/>
                    <a:gd name="connsiteY32" fmla="*/ 6207 h 72594"/>
                    <a:gd name="connsiteX33" fmla="*/ 39759 w 642987"/>
                    <a:gd name="connsiteY33" fmla="*/ 5619 h 72594"/>
                    <a:gd name="connsiteX34" fmla="*/ 41217 w 642987"/>
                    <a:gd name="connsiteY34" fmla="*/ 5312 h 72594"/>
                    <a:gd name="connsiteX35" fmla="*/ 43698 w 642987"/>
                    <a:gd name="connsiteY35" fmla="*/ 5210 h 72594"/>
                    <a:gd name="connsiteX36" fmla="*/ 45975 w 642987"/>
                    <a:gd name="connsiteY36" fmla="*/ 5312 h 72594"/>
                    <a:gd name="connsiteX37" fmla="*/ 47330 w 642987"/>
                    <a:gd name="connsiteY37" fmla="*/ 5619 h 72594"/>
                    <a:gd name="connsiteX38" fmla="*/ 48072 w 642987"/>
                    <a:gd name="connsiteY38" fmla="*/ 6207 h 72594"/>
                    <a:gd name="connsiteX39" fmla="*/ 48456 w 642987"/>
                    <a:gd name="connsiteY39" fmla="*/ 7154 h 72594"/>
                    <a:gd name="connsiteX40" fmla="*/ 63650 w 642987"/>
                    <a:gd name="connsiteY40" fmla="*/ 62508 h 72594"/>
                    <a:gd name="connsiteX41" fmla="*/ 63753 w 642987"/>
                    <a:gd name="connsiteY41" fmla="*/ 62508 h 72594"/>
                    <a:gd name="connsiteX42" fmla="*/ 78333 w 642987"/>
                    <a:gd name="connsiteY42" fmla="*/ 7103 h 72594"/>
                    <a:gd name="connsiteX43" fmla="*/ 78640 w 642987"/>
                    <a:gd name="connsiteY43" fmla="*/ 6207 h 72594"/>
                    <a:gd name="connsiteX44" fmla="*/ 79280 w 642987"/>
                    <a:gd name="connsiteY44" fmla="*/ 5619 h 72594"/>
                    <a:gd name="connsiteX45" fmla="*/ 80661 w 642987"/>
                    <a:gd name="connsiteY45" fmla="*/ 5312 h 72594"/>
                    <a:gd name="connsiteX46" fmla="*/ 83040 w 642987"/>
                    <a:gd name="connsiteY46" fmla="*/ 5210 h 72594"/>
                    <a:gd name="connsiteX47" fmla="*/ 85470 w 642987"/>
                    <a:gd name="connsiteY47" fmla="*/ 5338 h 72594"/>
                    <a:gd name="connsiteX48" fmla="*/ 86774 w 642987"/>
                    <a:gd name="connsiteY48" fmla="*/ 5824 h 72594"/>
                    <a:gd name="connsiteX49" fmla="*/ 87158 w 642987"/>
                    <a:gd name="connsiteY49" fmla="*/ 6847 h 72594"/>
                    <a:gd name="connsiteX50" fmla="*/ 86877 w 642987"/>
                    <a:gd name="connsiteY50" fmla="*/ 8689 h 72594"/>
                    <a:gd name="connsiteX51" fmla="*/ 121137 w 642987"/>
                    <a:gd name="connsiteY51" fmla="*/ 27413 h 72594"/>
                    <a:gd name="connsiteX52" fmla="*/ 121086 w 642987"/>
                    <a:gd name="connsiteY52" fmla="*/ 29306 h 72594"/>
                    <a:gd name="connsiteX53" fmla="*/ 120882 w 642987"/>
                    <a:gd name="connsiteY53" fmla="*/ 30508 h 72594"/>
                    <a:gd name="connsiteX54" fmla="*/ 120498 w 642987"/>
                    <a:gd name="connsiteY54" fmla="*/ 31173 h 72594"/>
                    <a:gd name="connsiteX55" fmla="*/ 119858 w 642987"/>
                    <a:gd name="connsiteY55" fmla="*/ 31403 h 72594"/>
                    <a:gd name="connsiteX56" fmla="*/ 118861 w 642987"/>
                    <a:gd name="connsiteY56" fmla="*/ 31173 h 72594"/>
                    <a:gd name="connsiteX57" fmla="*/ 117530 w 642987"/>
                    <a:gd name="connsiteY57" fmla="*/ 30713 h 72594"/>
                    <a:gd name="connsiteX58" fmla="*/ 115868 w 642987"/>
                    <a:gd name="connsiteY58" fmla="*/ 30278 h 72594"/>
                    <a:gd name="connsiteX59" fmla="*/ 113873 w 642987"/>
                    <a:gd name="connsiteY59" fmla="*/ 30073 h 72594"/>
                    <a:gd name="connsiteX60" fmla="*/ 111366 w 642987"/>
                    <a:gd name="connsiteY60" fmla="*/ 30585 h 72594"/>
                    <a:gd name="connsiteX61" fmla="*/ 108782 w 642987"/>
                    <a:gd name="connsiteY61" fmla="*/ 32273 h 72594"/>
                    <a:gd name="connsiteX62" fmla="*/ 105943 w 642987"/>
                    <a:gd name="connsiteY62" fmla="*/ 35394 h 72594"/>
                    <a:gd name="connsiteX63" fmla="*/ 102668 w 642987"/>
                    <a:gd name="connsiteY63" fmla="*/ 40152 h 72594"/>
                    <a:gd name="connsiteX64" fmla="*/ 102668 w 642987"/>
                    <a:gd name="connsiteY64" fmla="*/ 70438 h 72594"/>
                    <a:gd name="connsiteX65" fmla="*/ 102464 w 642987"/>
                    <a:gd name="connsiteY65" fmla="*/ 71129 h 72594"/>
                    <a:gd name="connsiteX66" fmla="*/ 101799 w 642987"/>
                    <a:gd name="connsiteY66" fmla="*/ 71615 h 72594"/>
                    <a:gd name="connsiteX67" fmla="*/ 100520 w 642987"/>
                    <a:gd name="connsiteY67" fmla="*/ 71922 h 72594"/>
                    <a:gd name="connsiteX68" fmla="*/ 98422 w 642987"/>
                    <a:gd name="connsiteY68" fmla="*/ 72024 h 72594"/>
                    <a:gd name="connsiteX69" fmla="*/ 96376 w 642987"/>
                    <a:gd name="connsiteY69" fmla="*/ 71922 h 72594"/>
                    <a:gd name="connsiteX70" fmla="*/ 95071 w 642987"/>
                    <a:gd name="connsiteY70" fmla="*/ 71615 h 72594"/>
                    <a:gd name="connsiteX71" fmla="*/ 94406 w 642987"/>
                    <a:gd name="connsiteY71" fmla="*/ 71129 h 72594"/>
                    <a:gd name="connsiteX72" fmla="*/ 94227 w 642987"/>
                    <a:gd name="connsiteY72" fmla="*/ 70438 h 72594"/>
                    <a:gd name="connsiteX73" fmla="*/ 94227 w 642987"/>
                    <a:gd name="connsiteY73" fmla="*/ 24395 h 72594"/>
                    <a:gd name="connsiteX74" fmla="*/ 94381 w 642987"/>
                    <a:gd name="connsiteY74" fmla="*/ 23704 h 72594"/>
                    <a:gd name="connsiteX75" fmla="*/ 94995 w 642987"/>
                    <a:gd name="connsiteY75" fmla="*/ 23192 h 72594"/>
                    <a:gd name="connsiteX76" fmla="*/ 96171 w 642987"/>
                    <a:gd name="connsiteY76" fmla="*/ 22885 h 72594"/>
                    <a:gd name="connsiteX77" fmla="*/ 98064 w 642987"/>
                    <a:gd name="connsiteY77" fmla="*/ 22809 h 72594"/>
                    <a:gd name="connsiteX78" fmla="*/ 99932 w 642987"/>
                    <a:gd name="connsiteY78" fmla="*/ 22885 h 72594"/>
                    <a:gd name="connsiteX79" fmla="*/ 101082 w 642987"/>
                    <a:gd name="connsiteY79" fmla="*/ 23192 h 72594"/>
                    <a:gd name="connsiteX80" fmla="*/ 101671 w 642987"/>
                    <a:gd name="connsiteY80" fmla="*/ 23704 h 72594"/>
                    <a:gd name="connsiteX81" fmla="*/ 101850 w 642987"/>
                    <a:gd name="connsiteY81" fmla="*/ 24395 h 72594"/>
                    <a:gd name="connsiteX82" fmla="*/ 101850 w 642987"/>
                    <a:gd name="connsiteY82" fmla="*/ 31096 h 72594"/>
                    <a:gd name="connsiteX83" fmla="*/ 105406 w 642987"/>
                    <a:gd name="connsiteY83" fmla="*/ 26595 h 72594"/>
                    <a:gd name="connsiteX84" fmla="*/ 108552 w 642987"/>
                    <a:gd name="connsiteY84" fmla="*/ 23857 h 72594"/>
                    <a:gd name="connsiteX85" fmla="*/ 111494 w 642987"/>
                    <a:gd name="connsiteY85" fmla="*/ 22476 h 72594"/>
                    <a:gd name="connsiteX86" fmla="*/ 114435 w 642987"/>
                    <a:gd name="connsiteY86" fmla="*/ 22092 h 72594"/>
                    <a:gd name="connsiteX87" fmla="*/ 115944 w 642987"/>
                    <a:gd name="connsiteY87" fmla="*/ 22169 h 72594"/>
                    <a:gd name="connsiteX88" fmla="*/ 117709 w 642987"/>
                    <a:gd name="connsiteY88" fmla="*/ 22451 h 72594"/>
                    <a:gd name="connsiteX89" fmla="*/ 119372 w 642987"/>
                    <a:gd name="connsiteY89" fmla="*/ 22911 h 72594"/>
                    <a:gd name="connsiteX90" fmla="*/ 120421 w 642987"/>
                    <a:gd name="connsiteY90" fmla="*/ 23423 h 72594"/>
                    <a:gd name="connsiteX91" fmla="*/ 120831 w 642987"/>
                    <a:gd name="connsiteY91" fmla="*/ 23909 h 72594"/>
                    <a:gd name="connsiteX92" fmla="*/ 121010 w 642987"/>
                    <a:gd name="connsiteY92" fmla="*/ 24497 h 72594"/>
                    <a:gd name="connsiteX93" fmla="*/ 121112 w 642987"/>
                    <a:gd name="connsiteY93" fmla="*/ 25546 h 72594"/>
                    <a:gd name="connsiteX94" fmla="*/ 121137 w 642987"/>
                    <a:gd name="connsiteY94" fmla="*/ 27413 h 72594"/>
                    <a:gd name="connsiteX95" fmla="*/ 138387 w 642987"/>
                    <a:gd name="connsiteY95" fmla="*/ 70438 h 72594"/>
                    <a:gd name="connsiteX96" fmla="*/ 138183 w 642987"/>
                    <a:gd name="connsiteY96" fmla="*/ 71129 h 72594"/>
                    <a:gd name="connsiteX97" fmla="*/ 137517 w 642987"/>
                    <a:gd name="connsiteY97" fmla="*/ 71615 h 72594"/>
                    <a:gd name="connsiteX98" fmla="*/ 136239 w 642987"/>
                    <a:gd name="connsiteY98" fmla="*/ 71922 h 72594"/>
                    <a:gd name="connsiteX99" fmla="*/ 134141 w 642987"/>
                    <a:gd name="connsiteY99" fmla="*/ 72024 h 72594"/>
                    <a:gd name="connsiteX100" fmla="*/ 132095 w 642987"/>
                    <a:gd name="connsiteY100" fmla="*/ 71922 h 72594"/>
                    <a:gd name="connsiteX101" fmla="*/ 130790 w 642987"/>
                    <a:gd name="connsiteY101" fmla="*/ 71615 h 72594"/>
                    <a:gd name="connsiteX102" fmla="*/ 130125 w 642987"/>
                    <a:gd name="connsiteY102" fmla="*/ 71129 h 72594"/>
                    <a:gd name="connsiteX103" fmla="*/ 129946 w 642987"/>
                    <a:gd name="connsiteY103" fmla="*/ 70438 h 72594"/>
                    <a:gd name="connsiteX104" fmla="*/ 129946 w 642987"/>
                    <a:gd name="connsiteY104" fmla="*/ 24395 h 72594"/>
                    <a:gd name="connsiteX105" fmla="*/ 130125 w 642987"/>
                    <a:gd name="connsiteY105" fmla="*/ 23730 h 72594"/>
                    <a:gd name="connsiteX106" fmla="*/ 130790 w 642987"/>
                    <a:gd name="connsiteY106" fmla="*/ 23218 h 72594"/>
                    <a:gd name="connsiteX107" fmla="*/ 132095 w 642987"/>
                    <a:gd name="connsiteY107" fmla="*/ 22911 h 72594"/>
                    <a:gd name="connsiteX108" fmla="*/ 134141 w 642987"/>
                    <a:gd name="connsiteY108" fmla="*/ 22809 h 72594"/>
                    <a:gd name="connsiteX109" fmla="*/ 136239 w 642987"/>
                    <a:gd name="connsiteY109" fmla="*/ 22911 h 72594"/>
                    <a:gd name="connsiteX110" fmla="*/ 137517 w 642987"/>
                    <a:gd name="connsiteY110" fmla="*/ 23218 h 72594"/>
                    <a:gd name="connsiteX111" fmla="*/ 138183 w 642987"/>
                    <a:gd name="connsiteY111" fmla="*/ 23730 h 72594"/>
                    <a:gd name="connsiteX112" fmla="*/ 138387 w 642987"/>
                    <a:gd name="connsiteY112" fmla="*/ 24395 h 72594"/>
                    <a:gd name="connsiteX113" fmla="*/ 139360 w 642987"/>
                    <a:gd name="connsiteY113" fmla="*/ 8842 h 72594"/>
                    <a:gd name="connsiteX114" fmla="*/ 138234 w 642987"/>
                    <a:gd name="connsiteY114" fmla="*/ 12884 h 72594"/>
                    <a:gd name="connsiteX115" fmla="*/ 134090 w 642987"/>
                    <a:gd name="connsiteY115" fmla="*/ 13958 h 72594"/>
                    <a:gd name="connsiteX116" fmla="*/ 130023 w 642987"/>
                    <a:gd name="connsiteY116" fmla="*/ 12909 h 72594"/>
                    <a:gd name="connsiteX117" fmla="*/ 128923 w 642987"/>
                    <a:gd name="connsiteY117" fmla="*/ 8945 h 72594"/>
                    <a:gd name="connsiteX118" fmla="*/ 130049 w 642987"/>
                    <a:gd name="connsiteY118" fmla="*/ 4903 h 72594"/>
                    <a:gd name="connsiteX119" fmla="*/ 134192 w 642987"/>
                    <a:gd name="connsiteY119" fmla="*/ 3829 h 72594"/>
                    <a:gd name="connsiteX120" fmla="*/ 138259 w 642987"/>
                    <a:gd name="connsiteY120" fmla="*/ 4877 h 72594"/>
                    <a:gd name="connsiteX121" fmla="*/ 139360 w 642987"/>
                    <a:gd name="connsiteY121" fmla="*/ 8842 h 72594"/>
                    <a:gd name="connsiteX122" fmla="*/ 177701 w 642987"/>
                    <a:gd name="connsiteY122" fmla="*/ 67061 h 72594"/>
                    <a:gd name="connsiteX123" fmla="*/ 177497 w 642987"/>
                    <a:gd name="connsiteY123" fmla="*/ 69415 h 72594"/>
                    <a:gd name="connsiteX124" fmla="*/ 176882 w 642987"/>
                    <a:gd name="connsiteY124" fmla="*/ 70694 h 72594"/>
                    <a:gd name="connsiteX125" fmla="*/ 175655 w 642987"/>
                    <a:gd name="connsiteY125" fmla="*/ 71461 h 72594"/>
                    <a:gd name="connsiteX126" fmla="*/ 173788 w 642987"/>
                    <a:gd name="connsiteY126" fmla="*/ 72049 h 72594"/>
                    <a:gd name="connsiteX127" fmla="*/ 171563 w 642987"/>
                    <a:gd name="connsiteY127" fmla="*/ 72433 h 72594"/>
                    <a:gd name="connsiteX128" fmla="*/ 169209 w 642987"/>
                    <a:gd name="connsiteY128" fmla="*/ 72587 h 72594"/>
                    <a:gd name="connsiteX129" fmla="*/ 163070 w 642987"/>
                    <a:gd name="connsiteY129" fmla="*/ 71640 h 72594"/>
                    <a:gd name="connsiteX130" fmla="*/ 158874 w 642987"/>
                    <a:gd name="connsiteY130" fmla="*/ 68775 h 72594"/>
                    <a:gd name="connsiteX131" fmla="*/ 156496 w 642987"/>
                    <a:gd name="connsiteY131" fmla="*/ 63915 h 72594"/>
                    <a:gd name="connsiteX132" fmla="*/ 155754 w 642987"/>
                    <a:gd name="connsiteY132" fmla="*/ 56983 h 72594"/>
                    <a:gd name="connsiteX133" fmla="*/ 155754 w 642987"/>
                    <a:gd name="connsiteY133" fmla="*/ 30073 h 72594"/>
                    <a:gd name="connsiteX134" fmla="*/ 149307 w 642987"/>
                    <a:gd name="connsiteY134" fmla="*/ 30073 h 72594"/>
                    <a:gd name="connsiteX135" fmla="*/ 148080 w 642987"/>
                    <a:gd name="connsiteY135" fmla="*/ 29255 h 72594"/>
                    <a:gd name="connsiteX136" fmla="*/ 147620 w 642987"/>
                    <a:gd name="connsiteY136" fmla="*/ 26595 h 72594"/>
                    <a:gd name="connsiteX137" fmla="*/ 147747 w 642987"/>
                    <a:gd name="connsiteY137" fmla="*/ 24957 h 72594"/>
                    <a:gd name="connsiteX138" fmla="*/ 148080 w 642987"/>
                    <a:gd name="connsiteY138" fmla="*/ 23857 h 72594"/>
                    <a:gd name="connsiteX139" fmla="*/ 148617 w 642987"/>
                    <a:gd name="connsiteY139" fmla="*/ 23244 h 72594"/>
                    <a:gd name="connsiteX140" fmla="*/ 149359 w 642987"/>
                    <a:gd name="connsiteY140" fmla="*/ 23064 h 72594"/>
                    <a:gd name="connsiteX141" fmla="*/ 155754 w 642987"/>
                    <a:gd name="connsiteY141" fmla="*/ 23064 h 72594"/>
                    <a:gd name="connsiteX142" fmla="*/ 155754 w 642987"/>
                    <a:gd name="connsiteY142" fmla="*/ 12116 h 72594"/>
                    <a:gd name="connsiteX143" fmla="*/ 155933 w 642987"/>
                    <a:gd name="connsiteY143" fmla="*/ 11451 h 72594"/>
                    <a:gd name="connsiteX144" fmla="*/ 156598 w 642987"/>
                    <a:gd name="connsiteY144" fmla="*/ 10914 h 72594"/>
                    <a:gd name="connsiteX145" fmla="*/ 157903 w 642987"/>
                    <a:gd name="connsiteY145" fmla="*/ 10582 h 72594"/>
                    <a:gd name="connsiteX146" fmla="*/ 159949 w 642987"/>
                    <a:gd name="connsiteY146" fmla="*/ 10479 h 72594"/>
                    <a:gd name="connsiteX147" fmla="*/ 162046 w 642987"/>
                    <a:gd name="connsiteY147" fmla="*/ 10582 h 72594"/>
                    <a:gd name="connsiteX148" fmla="*/ 163325 w 642987"/>
                    <a:gd name="connsiteY148" fmla="*/ 10914 h 72594"/>
                    <a:gd name="connsiteX149" fmla="*/ 163990 w 642987"/>
                    <a:gd name="connsiteY149" fmla="*/ 11451 h 72594"/>
                    <a:gd name="connsiteX150" fmla="*/ 164195 w 642987"/>
                    <a:gd name="connsiteY150" fmla="*/ 12116 h 72594"/>
                    <a:gd name="connsiteX151" fmla="*/ 164195 w 642987"/>
                    <a:gd name="connsiteY151" fmla="*/ 23064 h 72594"/>
                    <a:gd name="connsiteX152" fmla="*/ 176013 w 642987"/>
                    <a:gd name="connsiteY152" fmla="*/ 23064 h 72594"/>
                    <a:gd name="connsiteX153" fmla="*/ 176729 w 642987"/>
                    <a:gd name="connsiteY153" fmla="*/ 23244 h 72594"/>
                    <a:gd name="connsiteX154" fmla="*/ 177266 w 642987"/>
                    <a:gd name="connsiteY154" fmla="*/ 23857 h 72594"/>
                    <a:gd name="connsiteX155" fmla="*/ 177599 w 642987"/>
                    <a:gd name="connsiteY155" fmla="*/ 24957 h 72594"/>
                    <a:gd name="connsiteX156" fmla="*/ 177701 w 642987"/>
                    <a:gd name="connsiteY156" fmla="*/ 26595 h 72594"/>
                    <a:gd name="connsiteX157" fmla="*/ 177240 w 642987"/>
                    <a:gd name="connsiteY157" fmla="*/ 29255 h 72594"/>
                    <a:gd name="connsiteX158" fmla="*/ 176013 w 642987"/>
                    <a:gd name="connsiteY158" fmla="*/ 30073 h 72594"/>
                    <a:gd name="connsiteX159" fmla="*/ 164195 w 642987"/>
                    <a:gd name="connsiteY159" fmla="*/ 30073 h 72594"/>
                    <a:gd name="connsiteX160" fmla="*/ 164195 w 642987"/>
                    <a:gd name="connsiteY160" fmla="*/ 55755 h 72594"/>
                    <a:gd name="connsiteX161" fmla="*/ 165602 w 642987"/>
                    <a:gd name="connsiteY161" fmla="*/ 62943 h 72594"/>
                    <a:gd name="connsiteX162" fmla="*/ 170642 w 642987"/>
                    <a:gd name="connsiteY162" fmla="*/ 65373 h 72594"/>
                    <a:gd name="connsiteX163" fmla="*/ 172739 w 642987"/>
                    <a:gd name="connsiteY163" fmla="*/ 65143 h 72594"/>
                    <a:gd name="connsiteX164" fmla="*/ 174376 w 642987"/>
                    <a:gd name="connsiteY164" fmla="*/ 64657 h 72594"/>
                    <a:gd name="connsiteX165" fmla="*/ 175604 w 642987"/>
                    <a:gd name="connsiteY165" fmla="*/ 64171 h 72594"/>
                    <a:gd name="connsiteX166" fmla="*/ 176524 w 642987"/>
                    <a:gd name="connsiteY166" fmla="*/ 63941 h 72594"/>
                    <a:gd name="connsiteX167" fmla="*/ 177011 w 642987"/>
                    <a:gd name="connsiteY167" fmla="*/ 64069 h 72594"/>
                    <a:gd name="connsiteX168" fmla="*/ 177369 w 642987"/>
                    <a:gd name="connsiteY168" fmla="*/ 64555 h 72594"/>
                    <a:gd name="connsiteX169" fmla="*/ 177599 w 642987"/>
                    <a:gd name="connsiteY169" fmla="*/ 65527 h 72594"/>
                    <a:gd name="connsiteX170" fmla="*/ 177701 w 642987"/>
                    <a:gd name="connsiteY170" fmla="*/ 67061 h 72594"/>
                    <a:gd name="connsiteX171" fmla="*/ 226665 w 642987"/>
                    <a:gd name="connsiteY171" fmla="*/ 45421 h 72594"/>
                    <a:gd name="connsiteX172" fmla="*/ 225663 w 642987"/>
                    <a:gd name="connsiteY172" fmla="*/ 48260 h 72594"/>
                    <a:gd name="connsiteX173" fmla="*/ 223375 w 642987"/>
                    <a:gd name="connsiteY173" fmla="*/ 49105 h 72594"/>
                    <a:gd name="connsiteX174" fmla="*/ 193053 w 642987"/>
                    <a:gd name="connsiteY174" fmla="*/ 49105 h 72594"/>
                    <a:gd name="connsiteX175" fmla="*/ 193823 w 642987"/>
                    <a:gd name="connsiteY175" fmla="*/ 56011 h 72594"/>
                    <a:gd name="connsiteX176" fmla="*/ 196394 w 642987"/>
                    <a:gd name="connsiteY176" fmla="*/ 61280 h 72594"/>
                    <a:gd name="connsiteX177" fmla="*/ 201072 w 642987"/>
                    <a:gd name="connsiteY177" fmla="*/ 64657 h 72594"/>
                    <a:gd name="connsiteX178" fmla="*/ 208115 w 642987"/>
                    <a:gd name="connsiteY178" fmla="*/ 65834 h 72594"/>
                    <a:gd name="connsiteX179" fmla="*/ 213976 w 642987"/>
                    <a:gd name="connsiteY179" fmla="*/ 65296 h 72594"/>
                    <a:gd name="connsiteX180" fmla="*/ 218423 w 642987"/>
                    <a:gd name="connsiteY180" fmla="*/ 64094 h 72594"/>
                    <a:gd name="connsiteX181" fmla="*/ 221507 w 642987"/>
                    <a:gd name="connsiteY181" fmla="*/ 62892 h 72594"/>
                    <a:gd name="connsiteX182" fmla="*/ 223333 w 642987"/>
                    <a:gd name="connsiteY182" fmla="*/ 62355 h 72594"/>
                    <a:gd name="connsiteX183" fmla="*/ 223975 w 642987"/>
                    <a:gd name="connsiteY183" fmla="*/ 62534 h 72594"/>
                    <a:gd name="connsiteX184" fmla="*/ 224412 w 642987"/>
                    <a:gd name="connsiteY184" fmla="*/ 63071 h 72594"/>
                    <a:gd name="connsiteX185" fmla="*/ 224644 w 642987"/>
                    <a:gd name="connsiteY185" fmla="*/ 64069 h 72594"/>
                    <a:gd name="connsiteX186" fmla="*/ 224721 w 642987"/>
                    <a:gd name="connsiteY186" fmla="*/ 65629 h 72594"/>
                    <a:gd name="connsiteX187" fmla="*/ 224669 w 642987"/>
                    <a:gd name="connsiteY187" fmla="*/ 66780 h 72594"/>
                    <a:gd name="connsiteX188" fmla="*/ 224542 w 642987"/>
                    <a:gd name="connsiteY188" fmla="*/ 67650 h 72594"/>
                    <a:gd name="connsiteX189" fmla="*/ 224285 w 642987"/>
                    <a:gd name="connsiteY189" fmla="*/ 68340 h 72594"/>
                    <a:gd name="connsiteX190" fmla="*/ 223825 w 642987"/>
                    <a:gd name="connsiteY190" fmla="*/ 68929 h 72594"/>
                    <a:gd name="connsiteX191" fmla="*/ 222162 w 642987"/>
                    <a:gd name="connsiteY191" fmla="*/ 69850 h 72594"/>
                    <a:gd name="connsiteX192" fmla="*/ 218581 w 642987"/>
                    <a:gd name="connsiteY192" fmla="*/ 71103 h 72594"/>
                    <a:gd name="connsiteX193" fmla="*/ 213491 w 642987"/>
                    <a:gd name="connsiteY193" fmla="*/ 72203 h 72594"/>
                    <a:gd name="connsiteX194" fmla="*/ 207326 w 642987"/>
                    <a:gd name="connsiteY194" fmla="*/ 72689 h 72594"/>
                    <a:gd name="connsiteX195" fmla="*/ 197375 w 642987"/>
                    <a:gd name="connsiteY195" fmla="*/ 71103 h 72594"/>
                    <a:gd name="connsiteX196" fmla="*/ 190188 w 642987"/>
                    <a:gd name="connsiteY196" fmla="*/ 66396 h 72594"/>
                    <a:gd name="connsiteX197" fmla="*/ 185788 w 642987"/>
                    <a:gd name="connsiteY197" fmla="*/ 58569 h 72594"/>
                    <a:gd name="connsiteX198" fmla="*/ 184304 w 642987"/>
                    <a:gd name="connsiteY198" fmla="*/ 47621 h 72594"/>
                    <a:gd name="connsiteX199" fmla="*/ 185839 w 642987"/>
                    <a:gd name="connsiteY199" fmla="*/ 36954 h 72594"/>
                    <a:gd name="connsiteX200" fmla="*/ 190264 w 642987"/>
                    <a:gd name="connsiteY200" fmla="*/ 28922 h 72594"/>
                    <a:gd name="connsiteX201" fmla="*/ 197248 w 642987"/>
                    <a:gd name="connsiteY201" fmla="*/ 23857 h 72594"/>
                    <a:gd name="connsiteX202" fmla="*/ 206405 w 642987"/>
                    <a:gd name="connsiteY202" fmla="*/ 22092 h 72594"/>
                    <a:gd name="connsiteX203" fmla="*/ 215640 w 642987"/>
                    <a:gd name="connsiteY203" fmla="*/ 23832 h 72594"/>
                    <a:gd name="connsiteX204" fmla="*/ 221907 w 642987"/>
                    <a:gd name="connsiteY204" fmla="*/ 28513 h 72594"/>
                    <a:gd name="connsiteX205" fmla="*/ 225513 w 642987"/>
                    <a:gd name="connsiteY205" fmla="*/ 35419 h 72594"/>
                    <a:gd name="connsiteX206" fmla="*/ 226665 w 642987"/>
                    <a:gd name="connsiteY206" fmla="*/ 43886 h 72594"/>
                    <a:gd name="connsiteX207" fmla="*/ 218172 w 642987"/>
                    <a:gd name="connsiteY207" fmla="*/ 42914 h 72594"/>
                    <a:gd name="connsiteX208" fmla="*/ 215212 w 642987"/>
                    <a:gd name="connsiteY208" fmla="*/ 32478 h 72594"/>
                    <a:gd name="connsiteX209" fmla="*/ 205973 w 642987"/>
                    <a:gd name="connsiteY209" fmla="*/ 28692 h 72594"/>
                    <a:gd name="connsiteX210" fmla="*/ 200465 w 642987"/>
                    <a:gd name="connsiteY210" fmla="*/ 29869 h 72594"/>
                    <a:gd name="connsiteX211" fmla="*/ 196502 w 642987"/>
                    <a:gd name="connsiteY211" fmla="*/ 32989 h 72594"/>
                    <a:gd name="connsiteX212" fmla="*/ 194030 w 642987"/>
                    <a:gd name="connsiteY212" fmla="*/ 37517 h 72594"/>
                    <a:gd name="connsiteX213" fmla="*/ 193053 w 642987"/>
                    <a:gd name="connsiteY213" fmla="*/ 42914 h 72594"/>
                    <a:gd name="connsiteX214" fmla="*/ 288002 w 642987"/>
                    <a:gd name="connsiteY214" fmla="*/ 5466 h 72594"/>
                    <a:gd name="connsiteX215" fmla="*/ 287900 w 642987"/>
                    <a:gd name="connsiteY215" fmla="*/ 7026 h 72594"/>
                    <a:gd name="connsiteX216" fmla="*/ 287670 w 642987"/>
                    <a:gd name="connsiteY216" fmla="*/ 7973 h 72594"/>
                    <a:gd name="connsiteX217" fmla="*/ 287337 w 642987"/>
                    <a:gd name="connsiteY217" fmla="*/ 8458 h 72594"/>
                    <a:gd name="connsiteX218" fmla="*/ 286826 w 642987"/>
                    <a:gd name="connsiteY218" fmla="*/ 8586 h 72594"/>
                    <a:gd name="connsiteX219" fmla="*/ 285930 w 642987"/>
                    <a:gd name="connsiteY219" fmla="*/ 8356 h 72594"/>
                    <a:gd name="connsiteX220" fmla="*/ 284625 w 642987"/>
                    <a:gd name="connsiteY220" fmla="*/ 7845 h 72594"/>
                    <a:gd name="connsiteX221" fmla="*/ 282809 w 642987"/>
                    <a:gd name="connsiteY221" fmla="*/ 7333 h 72594"/>
                    <a:gd name="connsiteX222" fmla="*/ 280379 w 642987"/>
                    <a:gd name="connsiteY222" fmla="*/ 7103 h 72594"/>
                    <a:gd name="connsiteX223" fmla="*/ 277156 w 642987"/>
                    <a:gd name="connsiteY223" fmla="*/ 7717 h 72594"/>
                    <a:gd name="connsiteX224" fmla="*/ 275007 w 642987"/>
                    <a:gd name="connsiteY224" fmla="*/ 9635 h 72594"/>
                    <a:gd name="connsiteX225" fmla="*/ 273831 w 642987"/>
                    <a:gd name="connsiteY225" fmla="*/ 13012 h 72594"/>
                    <a:gd name="connsiteX226" fmla="*/ 273473 w 642987"/>
                    <a:gd name="connsiteY226" fmla="*/ 18051 h 72594"/>
                    <a:gd name="connsiteX227" fmla="*/ 273473 w 642987"/>
                    <a:gd name="connsiteY227" fmla="*/ 23064 h 72594"/>
                    <a:gd name="connsiteX228" fmla="*/ 283756 w 642987"/>
                    <a:gd name="connsiteY228" fmla="*/ 23064 h 72594"/>
                    <a:gd name="connsiteX229" fmla="*/ 284446 w 642987"/>
                    <a:gd name="connsiteY229" fmla="*/ 23244 h 72594"/>
                    <a:gd name="connsiteX230" fmla="*/ 284958 w 642987"/>
                    <a:gd name="connsiteY230" fmla="*/ 23857 h 72594"/>
                    <a:gd name="connsiteX231" fmla="*/ 285316 w 642987"/>
                    <a:gd name="connsiteY231" fmla="*/ 24957 h 72594"/>
                    <a:gd name="connsiteX232" fmla="*/ 285444 w 642987"/>
                    <a:gd name="connsiteY232" fmla="*/ 26595 h 72594"/>
                    <a:gd name="connsiteX233" fmla="*/ 284983 w 642987"/>
                    <a:gd name="connsiteY233" fmla="*/ 29255 h 72594"/>
                    <a:gd name="connsiteX234" fmla="*/ 283756 w 642987"/>
                    <a:gd name="connsiteY234" fmla="*/ 30073 h 72594"/>
                    <a:gd name="connsiteX235" fmla="*/ 273473 w 642987"/>
                    <a:gd name="connsiteY235" fmla="*/ 30073 h 72594"/>
                    <a:gd name="connsiteX236" fmla="*/ 273473 w 642987"/>
                    <a:gd name="connsiteY236" fmla="*/ 70438 h 72594"/>
                    <a:gd name="connsiteX237" fmla="*/ 273268 w 642987"/>
                    <a:gd name="connsiteY237" fmla="*/ 71129 h 72594"/>
                    <a:gd name="connsiteX238" fmla="*/ 272577 w 642987"/>
                    <a:gd name="connsiteY238" fmla="*/ 71615 h 72594"/>
                    <a:gd name="connsiteX239" fmla="*/ 271272 w 642987"/>
                    <a:gd name="connsiteY239" fmla="*/ 71922 h 72594"/>
                    <a:gd name="connsiteX240" fmla="*/ 269226 w 642987"/>
                    <a:gd name="connsiteY240" fmla="*/ 72024 h 72594"/>
                    <a:gd name="connsiteX241" fmla="*/ 267180 w 642987"/>
                    <a:gd name="connsiteY241" fmla="*/ 71922 h 72594"/>
                    <a:gd name="connsiteX242" fmla="*/ 265875 w 642987"/>
                    <a:gd name="connsiteY242" fmla="*/ 71615 h 72594"/>
                    <a:gd name="connsiteX243" fmla="*/ 265185 w 642987"/>
                    <a:gd name="connsiteY243" fmla="*/ 71129 h 72594"/>
                    <a:gd name="connsiteX244" fmla="*/ 264980 w 642987"/>
                    <a:gd name="connsiteY244" fmla="*/ 70438 h 72594"/>
                    <a:gd name="connsiteX245" fmla="*/ 264980 w 642987"/>
                    <a:gd name="connsiteY245" fmla="*/ 30073 h 72594"/>
                    <a:gd name="connsiteX246" fmla="*/ 258483 w 642987"/>
                    <a:gd name="connsiteY246" fmla="*/ 30073 h 72594"/>
                    <a:gd name="connsiteX247" fmla="*/ 257255 w 642987"/>
                    <a:gd name="connsiteY247" fmla="*/ 29255 h 72594"/>
                    <a:gd name="connsiteX248" fmla="*/ 256846 w 642987"/>
                    <a:gd name="connsiteY248" fmla="*/ 26595 h 72594"/>
                    <a:gd name="connsiteX249" fmla="*/ 256948 w 642987"/>
                    <a:gd name="connsiteY249" fmla="*/ 24957 h 72594"/>
                    <a:gd name="connsiteX250" fmla="*/ 257255 w 642987"/>
                    <a:gd name="connsiteY250" fmla="*/ 23857 h 72594"/>
                    <a:gd name="connsiteX251" fmla="*/ 257767 w 642987"/>
                    <a:gd name="connsiteY251" fmla="*/ 23244 h 72594"/>
                    <a:gd name="connsiteX252" fmla="*/ 258483 w 642987"/>
                    <a:gd name="connsiteY252" fmla="*/ 23064 h 72594"/>
                    <a:gd name="connsiteX253" fmla="*/ 264980 w 642987"/>
                    <a:gd name="connsiteY253" fmla="*/ 23064 h 72594"/>
                    <a:gd name="connsiteX254" fmla="*/ 264980 w 642987"/>
                    <a:gd name="connsiteY254" fmla="*/ 18307 h 72594"/>
                    <a:gd name="connsiteX255" fmla="*/ 265875 w 642987"/>
                    <a:gd name="connsiteY255" fmla="*/ 10044 h 72594"/>
                    <a:gd name="connsiteX256" fmla="*/ 268612 w 642987"/>
                    <a:gd name="connsiteY256" fmla="*/ 4391 h 72594"/>
                    <a:gd name="connsiteX257" fmla="*/ 273242 w 642987"/>
                    <a:gd name="connsiteY257" fmla="*/ 1143 h 72594"/>
                    <a:gd name="connsiteX258" fmla="*/ 279816 w 642987"/>
                    <a:gd name="connsiteY258" fmla="*/ 94 h 72594"/>
                    <a:gd name="connsiteX259" fmla="*/ 283296 w 642987"/>
                    <a:gd name="connsiteY259" fmla="*/ 427 h 72594"/>
                    <a:gd name="connsiteX260" fmla="*/ 285905 w 642987"/>
                    <a:gd name="connsiteY260" fmla="*/ 1143 h 72594"/>
                    <a:gd name="connsiteX261" fmla="*/ 287132 w 642987"/>
                    <a:gd name="connsiteY261" fmla="*/ 1833 h 72594"/>
                    <a:gd name="connsiteX262" fmla="*/ 287644 w 642987"/>
                    <a:gd name="connsiteY262" fmla="*/ 2626 h 72594"/>
                    <a:gd name="connsiteX263" fmla="*/ 287925 w 642987"/>
                    <a:gd name="connsiteY263" fmla="*/ 3803 h 72594"/>
                    <a:gd name="connsiteX264" fmla="*/ 288002 w 642987"/>
                    <a:gd name="connsiteY264" fmla="*/ 5466 h 72594"/>
                    <a:gd name="connsiteX265" fmla="*/ 302971 w 642987"/>
                    <a:gd name="connsiteY265" fmla="*/ 70438 h 72594"/>
                    <a:gd name="connsiteX266" fmla="*/ 302767 w 642987"/>
                    <a:gd name="connsiteY266" fmla="*/ 71129 h 72594"/>
                    <a:gd name="connsiteX267" fmla="*/ 302102 w 642987"/>
                    <a:gd name="connsiteY267" fmla="*/ 71615 h 72594"/>
                    <a:gd name="connsiteX268" fmla="*/ 300823 w 642987"/>
                    <a:gd name="connsiteY268" fmla="*/ 71922 h 72594"/>
                    <a:gd name="connsiteX269" fmla="*/ 298725 w 642987"/>
                    <a:gd name="connsiteY269" fmla="*/ 72024 h 72594"/>
                    <a:gd name="connsiteX270" fmla="*/ 296679 w 642987"/>
                    <a:gd name="connsiteY270" fmla="*/ 71922 h 72594"/>
                    <a:gd name="connsiteX271" fmla="*/ 295374 w 642987"/>
                    <a:gd name="connsiteY271" fmla="*/ 71615 h 72594"/>
                    <a:gd name="connsiteX272" fmla="*/ 294709 w 642987"/>
                    <a:gd name="connsiteY272" fmla="*/ 71129 h 72594"/>
                    <a:gd name="connsiteX273" fmla="*/ 294530 w 642987"/>
                    <a:gd name="connsiteY273" fmla="*/ 70438 h 72594"/>
                    <a:gd name="connsiteX274" fmla="*/ 294530 w 642987"/>
                    <a:gd name="connsiteY274" fmla="*/ 24395 h 72594"/>
                    <a:gd name="connsiteX275" fmla="*/ 294709 w 642987"/>
                    <a:gd name="connsiteY275" fmla="*/ 23730 h 72594"/>
                    <a:gd name="connsiteX276" fmla="*/ 295374 w 642987"/>
                    <a:gd name="connsiteY276" fmla="*/ 23218 h 72594"/>
                    <a:gd name="connsiteX277" fmla="*/ 296679 w 642987"/>
                    <a:gd name="connsiteY277" fmla="*/ 22911 h 72594"/>
                    <a:gd name="connsiteX278" fmla="*/ 298725 w 642987"/>
                    <a:gd name="connsiteY278" fmla="*/ 22809 h 72594"/>
                    <a:gd name="connsiteX279" fmla="*/ 300823 w 642987"/>
                    <a:gd name="connsiteY279" fmla="*/ 22911 h 72594"/>
                    <a:gd name="connsiteX280" fmla="*/ 302102 w 642987"/>
                    <a:gd name="connsiteY280" fmla="*/ 23218 h 72594"/>
                    <a:gd name="connsiteX281" fmla="*/ 302767 w 642987"/>
                    <a:gd name="connsiteY281" fmla="*/ 23730 h 72594"/>
                    <a:gd name="connsiteX282" fmla="*/ 302971 w 642987"/>
                    <a:gd name="connsiteY282" fmla="*/ 24395 h 72594"/>
                    <a:gd name="connsiteX283" fmla="*/ 303944 w 642987"/>
                    <a:gd name="connsiteY283" fmla="*/ 8842 h 72594"/>
                    <a:gd name="connsiteX284" fmla="*/ 302818 w 642987"/>
                    <a:gd name="connsiteY284" fmla="*/ 12884 h 72594"/>
                    <a:gd name="connsiteX285" fmla="*/ 298674 w 642987"/>
                    <a:gd name="connsiteY285" fmla="*/ 13958 h 72594"/>
                    <a:gd name="connsiteX286" fmla="*/ 294607 w 642987"/>
                    <a:gd name="connsiteY286" fmla="*/ 12909 h 72594"/>
                    <a:gd name="connsiteX287" fmla="*/ 293507 w 642987"/>
                    <a:gd name="connsiteY287" fmla="*/ 8945 h 72594"/>
                    <a:gd name="connsiteX288" fmla="*/ 294632 w 642987"/>
                    <a:gd name="connsiteY288" fmla="*/ 4903 h 72594"/>
                    <a:gd name="connsiteX289" fmla="*/ 298777 w 642987"/>
                    <a:gd name="connsiteY289" fmla="*/ 3829 h 72594"/>
                    <a:gd name="connsiteX290" fmla="*/ 302844 w 642987"/>
                    <a:gd name="connsiteY290" fmla="*/ 4877 h 72594"/>
                    <a:gd name="connsiteX291" fmla="*/ 303944 w 642987"/>
                    <a:gd name="connsiteY291" fmla="*/ 8842 h 72594"/>
                    <a:gd name="connsiteX292" fmla="*/ 345253 w 642987"/>
                    <a:gd name="connsiteY292" fmla="*/ 27413 h 72594"/>
                    <a:gd name="connsiteX293" fmla="*/ 345201 w 642987"/>
                    <a:gd name="connsiteY293" fmla="*/ 29306 h 72594"/>
                    <a:gd name="connsiteX294" fmla="*/ 344997 w 642987"/>
                    <a:gd name="connsiteY294" fmla="*/ 30508 h 72594"/>
                    <a:gd name="connsiteX295" fmla="*/ 344613 w 642987"/>
                    <a:gd name="connsiteY295" fmla="*/ 31173 h 72594"/>
                    <a:gd name="connsiteX296" fmla="*/ 343974 w 642987"/>
                    <a:gd name="connsiteY296" fmla="*/ 31403 h 72594"/>
                    <a:gd name="connsiteX297" fmla="*/ 342976 w 642987"/>
                    <a:gd name="connsiteY297" fmla="*/ 31173 h 72594"/>
                    <a:gd name="connsiteX298" fmla="*/ 341646 w 642987"/>
                    <a:gd name="connsiteY298" fmla="*/ 30713 h 72594"/>
                    <a:gd name="connsiteX299" fmla="*/ 339984 w 642987"/>
                    <a:gd name="connsiteY299" fmla="*/ 30278 h 72594"/>
                    <a:gd name="connsiteX300" fmla="*/ 337988 w 642987"/>
                    <a:gd name="connsiteY300" fmla="*/ 30073 h 72594"/>
                    <a:gd name="connsiteX301" fmla="*/ 335481 w 642987"/>
                    <a:gd name="connsiteY301" fmla="*/ 30585 h 72594"/>
                    <a:gd name="connsiteX302" fmla="*/ 332898 w 642987"/>
                    <a:gd name="connsiteY302" fmla="*/ 32273 h 72594"/>
                    <a:gd name="connsiteX303" fmla="*/ 330059 w 642987"/>
                    <a:gd name="connsiteY303" fmla="*/ 35394 h 72594"/>
                    <a:gd name="connsiteX304" fmla="*/ 326784 w 642987"/>
                    <a:gd name="connsiteY304" fmla="*/ 40152 h 72594"/>
                    <a:gd name="connsiteX305" fmla="*/ 326784 w 642987"/>
                    <a:gd name="connsiteY305" fmla="*/ 70438 h 72594"/>
                    <a:gd name="connsiteX306" fmla="*/ 326579 w 642987"/>
                    <a:gd name="connsiteY306" fmla="*/ 71129 h 72594"/>
                    <a:gd name="connsiteX307" fmla="*/ 325914 w 642987"/>
                    <a:gd name="connsiteY307" fmla="*/ 71615 h 72594"/>
                    <a:gd name="connsiteX308" fmla="*/ 324635 w 642987"/>
                    <a:gd name="connsiteY308" fmla="*/ 71922 h 72594"/>
                    <a:gd name="connsiteX309" fmla="*/ 322538 w 642987"/>
                    <a:gd name="connsiteY309" fmla="*/ 72024 h 72594"/>
                    <a:gd name="connsiteX310" fmla="*/ 320492 w 642987"/>
                    <a:gd name="connsiteY310" fmla="*/ 71922 h 72594"/>
                    <a:gd name="connsiteX311" fmla="*/ 319187 w 642987"/>
                    <a:gd name="connsiteY311" fmla="*/ 71615 h 72594"/>
                    <a:gd name="connsiteX312" fmla="*/ 318522 w 642987"/>
                    <a:gd name="connsiteY312" fmla="*/ 71129 h 72594"/>
                    <a:gd name="connsiteX313" fmla="*/ 318343 w 642987"/>
                    <a:gd name="connsiteY313" fmla="*/ 70438 h 72594"/>
                    <a:gd name="connsiteX314" fmla="*/ 318343 w 642987"/>
                    <a:gd name="connsiteY314" fmla="*/ 24395 h 72594"/>
                    <a:gd name="connsiteX315" fmla="*/ 318496 w 642987"/>
                    <a:gd name="connsiteY315" fmla="*/ 23704 h 72594"/>
                    <a:gd name="connsiteX316" fmla="*/ 319110 w 642987"/>
                    <a:gd name="connsiteY316" fmla="*/ 23192 h 72594"/>
                    <a:gd name="connsiteX317" fmla="*/ 320287 w 642987"/>
                    <a:gd name="connsiteY317" fmla="*/ 22885 h 72594"/>
                    <a:gd name="connsiteX318" fmla="*/ 322180 w 642987"/>
                    <a:gd name="connsiteY318" fmla="*/ 22809 h 72594"/>
                    <a:gd name="connsiteX319" fmla="*/ 324047 w 642987"/>
                    <a:gd name="connsiteY319" fmla="*/ 22885 h 72594"/>
                    <a:gd name="connsiteX320" fmla="*/ 325198 w 642987"/>
                    <a:gd name="connsiteY320" fmla="*/ 23192 h 72594"/>
                    <a:gd name="connsiteX321" fmla="*/ 325787 w 642987"/>
                    <a:gd name="connsiteY321" fmla="*/ 23704 h 72594"/>
                    <a:gd name="connsiteX322" fmla="*/ 325966 w 642987"/>
                    <a:gd name="connsiteY322" fmla="*/ 24395 h 72594"/>
                    <a:gd name="connsiteX323" fmla="*/ 325966 w 642987"/>
                    <a:gd name="connsiteY323" fmla="*/ 31096 h 72594"/>
                    <a:gd name="connsiteX324" fmla="*/ 329521 w 642987"/>
                    <a:gd name="connsiteY324" fmla="*/ 26595 h 72594"/>
                    <a:gd name="connsiteX325" fmla="*/ 332668 w 642987"/>
                    <a:gd name="connsiteY325" fmla="*/ 23857 h 72594"/>
                    <a:gd name="connsiteX326" fmla="*/ 335609 w 642987"/>
                    <a:gd name="connsiteY326" fmla="*/ 22476 h 72594"/>
                    <a:gd name="connsiteX327" fmla="*/ 338551 w 642987"/>
                    <a:gd name="connsiteY327" fmla="*/ 22092 h 72594"/>
                    <a:gd name="connsiteX328" fmla="*/ 340060 w 642987"/>
                    <a:gd name="connsiteY328" fmla="*/ 22169 h 72594"/>
                    <a:gd name="connsiteX329" fmla="*/ 341825 w 642987"/>
                    <a:gd name="connsiteY329" fmla="*/ 22451 h 72594"/>
                    <a:gd name="connsiteX330" fmla="*/ 343488 w 642987"/>
                    <a:gd name="connsiteY330" fmla="*/ 22911 h 72594"/>
                    <a:gd name="connsiteX331" fmla="*/ 344537 w 642987"/>
                    <a:gd name="connsiteY331" fmla="*/ 23423 h 72594"/>
                    <a:gd name="connsiteX332" fmla="*/ 344945 w 642987"/>
                    <a:gd name="connsiteY332" fmla="*/ 23909 h 72594"/>
                    <a:gd name="connsiteX333" fmla="*/ 345124 w 642987"/>
                    <a:gd name="connsiteY333" fmla="*/ 24497 h 72594"/>
                    <a:gd name="connsiteX334" fmla="*/ 345227 w 642987"/>
                    <a:gd name="connsiteY334" fmla="*/ 25546 h 72594"/>
                    <a:gd name="connsiteX335" fmla="*/ 345253 w 642987"/>
                    <a:gd name="connsiteY335" fmla="*/ 27413 h 72594"/>
                    <a:gd name="connsiteX336" fmla="*/ 381220 w 642987"/>
                    <a:gd name="connsiteY336" fmla="*/ 57904 h 72594"/>
                    <a:gd name="connsiteX337" fmla="*/ 379915 w 642987"/>
                    <a:gd name="connsiteY337" fmla="*/ 64196 h 72594"/>
                    <a:gd name="connsiteX338" fmla="*/ 376206 w 642987"/>
                    <a:gd name="connsiteY338" fmla="*/ 68852 h 72594"/>
                    <a:gd name="connsiteX339" fmla="*/ 370477 w 642987"/>
                    <a:gd name="connsiteY339" fmla="*/ 71717 h 72594"/>
                    <a:gd name="connsiteX340" fmla="*/ 363161 w 642987"/>
                    <a:gd name="connsiteY340" fmla="*/ 72689 h 72594"/>
                    <a:gd name="connsiteX341" fmla="*/ 358480 w 642987"/>
                    <a:gd name="connsiteY341" fmla="*/ 72305 h 72594"/>
                    <a:gd name="connsiteX342" fmla="*/ 354489 w 642987"/>
                    <a:gd name="connsiteY342" fmla="*/ 71333 h 72594"/>
                    <a:gd name="connsiteX343" fmla="*/ 351497 w 642987"/>
                    <a:gd name="connsiteY343" fmla="*/ 70105 h 72594"/>
                    <a:gd name="connsiteX344" fmla="*/ 349706 w 642987"/>
                    <a:gd name="connsiteY344" fmla="*/ 68954 h 72594"/>
                    <a:gd name="connsiteX345" fmla="*/ 348888 w 642987"/>
                    <a:gd name="connsiteY345" fmla="*/ 67522 h 72594"/>
                    <a:gd name="connsiteX346" fmla="*/ 348631 w 642987"/>
                    <a:gd name="connsiteY346" fmla="*/ 65015 h 72594"/>
                    <a:gd name="connsiteX347" fmla="*/ 348734 w 642987"/>
                    <a:gd name="connsiteY347" fmla="*/ 63378 h 72594"/>
                    <a:gd name="connsiteX348" fmla="*/ 348990 w 642987"/>
                    <a:gd name="connsiteY348" fmla="*/ 62304 h 72594"/>
                    <a:gd name="connsiteX349" fmla="*/ 349425 w 642987"/>
                    <a:gd name="connsiteY349" fmla="*/ 61715 h 72594"/>
                    <a:gd name="connsiteX350" fmla="*/ 350064 w 642987"/>
                    <a:gd name="connsiteY350" fmla="*/ 61536 h 72594"/>
                    <a:gd name="connsiteX351" fmla="*/ 351727 w 642987"/>
                    <a:gd name="connsiteY351" fmla="*/ 62227 h 72594"/>
                    <a:gd name="connsiteX352" fmla="*/ 354438 w 642987"/>
                    <a:gd name="connsiteY352" fmla="*/ 63736 h 72594"/>
                    <a:gd name="connsiteX353" fmla="*/ 358250 w 642987"/>
                    <a:gd name="connsiteY353" fmla="*/ 65245 h 72594"/>
                    <a:gd name="connsiteX354" fmla="*/ 363314 w 642987"/>
                    <a:gd name="connsiteY354" fmla="*/ 65936 h 72594"/>
                    <a:gd name="connsiteX355" fmla="*/ 367202 w 642987"/>
                    <a:gd name="connsiteY355" fmla="*/ 65475 h 72594"/>
                    <a:gd name="connsiteX356" fmla="*/ 370221 w 642987"/>
                    <a:gd name="connsiteY356" fmla="*/ 64120 h 72594"/>
                    <a:gd name="connsiteX357" fmla="*/ 372191 w 642987"/>
                    <a:gd name="connsiteY357" fmla="*/ 61843 h 72594"/>
                    <a:gd name="connsiteX358" fmla="*/ 372881 w 642987"/>
                    <a:gd name="connsiteY358" fmla="*/ 58569 h 72594"/>
                    <a:gd name="connsiteX359" fmla="*/ 371884 w 642987"/>
                    <a:gd name="connsiteY359" fmla="*/ 55295 h 72594"/>
                    <a:gd name="connsiteX360" fmla="*/ 369249 w 642987"/>
                    <a:gd name="connsiteY360" fmla="*/ 52941 h 72594"/>
                    <a:gd name="connsiteX361" fmla="*/ 365566 w 642987"/>
                    <a:gd name="connsiteY361" fmla="*/ 51125 h 72594"/>
                    <a:gd name="connsiteX362" fmla="*/ 361344 w 642987"/>
                    <a:gd name="connsiteY362" fmla="*/ 49463 h 72594"/>
                    <a:gd name="connsiteX363" fmla="*/ 357098 w 642987"/>
                    <a:gd name="connsiteY363" fmla="*/ 47493 h 72594"/>
                    <a:gd name="connsiteX364" fmla="*/ 353389 w 642987"/>
                    <a:gd name="connsiteY364" fmla="*/ 44807 h 72594"/>
                    <a:gd name="connsiteX365" fmla="*/ 350755 w 642987"/>
                    <a:gd name="connsiteY365" fmla="*/ 41021 h 72594"/>
                    <a:gd name="connsiteX366" fmla="*/ 349757 w 642987"/>
                    <a:gd name="connsiteY366" fmla="*/ 35752 h 72594"/>
                    <a:gd name="connsiteX367" fmla="*/ 350806 w 642987"/>
                    <a:gd name="connsiteY367" fmla="*/ 30559 h 72594"/>
                    <a:gd name="connsiteX368" fmla="*/ 353952 w 642987"/>
                    <a:gd name="connsiteY368" fmla="*/ 26211 h 72594"/>
                    <a:gd name="connsiteX369" fmla="*/ 359197 w 642987"/>
                    <a:gd name="connsiteY369" fmla="*/ 23218 h 72594"/>
                    <a:gd name="connsiteX370" fmla="*/ 366537 w 642987"/>
                    <a:gd name="connsiteY370" fmla="*/ 22092 h 72594"/>
                    <a:gd name="connsiteX371" fmla="*/ 370221 w 642987"/>
                    <a:gd name="connsiteY371" fmla="*/ 22399 h 72594"/>
                    <a:gd name="connsiteX372" fmla="*/ 373546 w 642987"/>
                    <a:gd name="connsiteY372" fmla="*/ 23167 h 72594"/>
                    <a:gd name="connsiteX373" fmla="*/ 376079 w 642987"/>
                    <a:gd name="connsiteY373" fmla="*/ 24164 h 72594"/>
                    <a:gd name="connsiteX374" fmla="*/ 377665 w 642987"/>
                    <a:gd name="connsiteY374" fmla="*/ 25111 h 72594"/>
                    <a:gd name="connsiteX375" fmla="*/ 378381 w 642987"/>
                    <a:gd name="connsiteY375" fmla="*/ 25827 h 72594"/>
                    <a:gd name="connsiteX376" fmla="*/ 378637 w 642987"/>
                    <a:gd name="connsiteY376" fmla="*/ 26518 h 72594"/>
                    <a:gd name="connsiteX377" fmla="*/ 378790 w 642987"/>
                    <a:gd name="connsiteY377" fmla="*/ 27464 h 72594"/>
                    <a:gd name="connsiteX378" fmla="*/ 378867 w 642987"/>
                    <a:gd name="connsiteY378" fmla="*/ 28845 h 72594"/>
                    <a:gd name="connsiteX379" fmla="*/ 378790 w 642987"/>
                    <a:gd name="connsiteY379" fmla="*/ 30355 h 72594"/>
                    <a:gd name="connsiteX380" fmla="*/ 378534 w 642987"/>
                    <a:gd name="connsiteY380" fmla="*/ 31403 h 72594"/>
                    <a:gd name="connsiteX381" fmla="*/ 378100 w 642987"/>
                    <a:gd name="connsiteY381" fmla="*/ 31992 h 72594"/>
                    <a:gd name="connsiteX382" fmla="*/ 377537 w 642987"/>
                    <a:gd name="connsiteY382" fmla="*/ 32171 h 72594"/>
                    <a:gd name="connsiteX383" fmla="*/ 376206 w 642987"/>
                    <a:gd name="connsiteY383" fmla="*/ 31608 h 72594"/>
                    <a:gd name="connsiteX384" fmla="*/ 373956 w 642987"/>
                    <a:gd name="connsiteY384" fmla="*/ 30406 h 72594"/>
                    <a:gd name="connsiteX385" fmla="*/ 370708 w 642987"/>
                    <a:gd name="connsiteY385" fmla="*/ 29204 h 72594"/>
                    <a:gd name="connsiteX386" fmla="*/ 366436 w 642987"/>
                    <a:gd name="connsiteY386" fmla="*/ 28641 h 72594"/>
                    <a:gd name="connsiteX387" fmla="*/ 362649 w 642987"/>
                    <a:gd name="connsiteY387" fmla="*/ 29127 h 72594"/>
                    <a:gd name="connsiteX388" fmla="*/ 359963 w 642987"/>
                    <a:gd name="connsiteY388" fmla="*/ 30508 h 72594"/>
                    <a:gd name="connsiteX389" fmla="*/ 358377 w 642987"/>
                    <a:gd name="connsiteY389" fmla="*/ 32631 h 72594"/>
                    <a:gd name="connsiteX390" fmla="*/ 357840 w 642987"/>
                    <a:gd name="connsiteY390" fmla="*/ 35292 h 72594"/>
                    <a:gd name="connsiteX391" fmla="*/ 358863 w 642987"/>
                    <a:gd name="connsiteY391" fmla="*/ 38642 h 72594"/>
                    <a:gd name="connsiteX392" fmla="*/ 361524 w 642987"/>
                    <a:gd name="connsiteY392" fmla="*/ 41021 h 72594"/>
                    <a:gd name="connsiteX393" fmla="*/ 365258 w 642987"/>
                    <a:gd name="connsiteY393" fmla="*/ 42863 h 72594"/>
                    <a:gd name="connsiteX394" fmla="*/ 369530 w 642987"/>
                    <a:gd name="connsiteY394" fmla="*/ 44551 h 72594"/>
                    <a:gd name="connsiteX395" fmla="*/ 373828 w 642987"/>
                    <a:gd name="connsiteY395" fmla="*/ 46495 h 72594"/>
                    <a:gd name="connsiteX396" fmla="*/ 377588 w 642987"/>
                    <a:gd name="connsiteY396" fmla="*/ 49105 h 72594"/>
                    <a:gd name="connsiteX397" fmla="*/ 380223 w 642987"/>
                    <a:gd name="connsiteY397" fmla="*/ 52788 h 72594"/>
                    <a:gd name="connsiteX398" fmla="*/ 381220 w 642987"/>
                    <a:gd name="connsiteY398" fmla="*/ 57904 h 72594"/>
                    <a:gd name="connsiteX399" fmla="*/ 415786 w 642987"/>
                    <a:gd name="connsiteY399" fmla="*/ 67061 h 72594"/>
                    <a:gd name="connsiteX400" fmla="*/ 415582 w 642987"/>
                    <a:gd name="connsiteY400" fmla="*/ 69415 h 72594"/>
                    <a:gd name="connsiteX401" fmla="*/ 414968 w 642987"/>
                    <a:gd name="connsiteY401" fmla="*/ 70694 h 72594"/>
                    <a:gd name="connsiteX402" fmla="*/ 413741 w 642987"/>
                    <a:gd name="connsiteY402" fmla="*/ 71461 h 72594"/>
                    <a:gd name="connsiteX403" fmla="*/ 411873 w 642987"/>
                    <a:gd name="connsiteY403" fmla="*/ 72049 h 72594"/>
                    <a:gd name="connsiteX404" fmla="*/ 409648 w 642987"/>
                    <a:gd name="connsiteY404" fmla="*/ 72433 h 72594"/>
                    <a:gd name="connsiteX405" fmla="*/ 407294 w 642987"/>
                    <a:gd name="connsiteY405" fmla="*/ 72587 h 72594"/>
                    <a:gd name="connsiteX406" fmla="*/ 401155 w 642987"/>
                    <a:gd name="connsiteY406" fmla="*/ 71640 h 72594"/>
                    <a:gd name="connsiteX407" fmla="*/ 396960 w 642987"/>
                    <a:gd name="connsiteY407" fmla="*/ 68775 h 72594"/>
                    <a:gd name="connsiteX408" fmla="*/ 394581 w 642987"/>
                    <a:gd name="connsiteY408" fmla="*/ 63915 h 72594"/>
                    <a:gd name="connsiteX409" fmla="*/ 393839 w 642987"/>
                    <a:gd name="connsiteY409" fmla="*/ 56983 h 72594"/>
                    <a:gd name="connsiteX410" fmla="*/ 393839 w 642987"/>
                    <a:gd name="connsiteY410" fmla="*/ 30073 h 72594"/>
                    <a:gd name="connsiteX411" fmla="*/ 387393 w 642987"/>
                    <a:gd name="connsiteY411" fmla="*/ 30073 h 72594"/>
                    <a:gd name="connsiteX412" fmla="*/ 386166 w 642987"/>
                    <a:gd name="connsiteY412" fmla="*/ 29255 h 72594"/>
                    <a:gd name="connsiteX413" fmla="*/ 385705 w 642987"/>
                    <a:gd name="connsiteY413" fmla="*/ 26595 h 72594"/>
                    <a:gd name="connsiteX414" fmla="*/ 385832 w 642987"/>
                    <a:gd name="connsiteY414" fmla="*/ 24957 h 72594"/>
                    <a:gd name="connsiteX415" fmla="*/ 386166 w 642987"/>
                    <a:gd name="connsiteY415" fmla="*/ 23857 h 72594"/>
                    <a:gd name="connsiteX416" fmla="*/ 386703 w 642987"/>
                    <a:gd name="connsiteY416" fmla="*/ 23244 h 72594"/>
                    <a:gd name="connsiteX417" fmla="*/ 387444 w 642987"/>
                    <a:gd name="connsiteY417" fmla="*/ 23064 h 72594"/>
                    <a:gd name="connsiteX418" fmla="*/ 393839 w 642987"/>
                    <a:gd name="connsiteY418" fmla="*/ 23064 h 72594"/>
                    <a:gd name="connsiteX419" fmla="*/ 393839 w 642987"/>
                    <a:gd name="connsiteY419" fmla="*/ 12116 h 72594"/>
                    <a:gd name="connsiteX420" fmla="*/ 394018 w 642987"/>
                    <a:gd name="connsiteY420" fmla="*/ 11451 h 72594"/>
                    <a:gd name="connsiteX421" fmla="*/ 394683 w 642987"/>
                    <a:gd name="connsiteY421" fmla="*/ 10914 h 72594"/>
                    <a:gd name="connsiteX422" fmla="*/ 395988 w 642987"/>
                    <a:gd name="connsiteY422" fmla="*/ 10582 h 72594"/>
                    <a:gd name="connsiteX423" fmla="*/ 398034 w 642987"/>
                    <a:gd name="connsiteY423" fmla="*/ 10479 h 72594"/>
                    <a:gd name="connsiteX424" fmla="*/ 400132 w 642987"/>
                    <a:gd name="connsiteY424" fmla="*/ 10582 h 72594"/>
                    <a:gd name="connsiteX425" fmla="*/ 401410 w 642987"/>
                    <a:gd name="connsiteY425" fmla="*/ 10914 h 72594"/>
                    <a:gd name="connsiteX426" fmla="*/ 402076 w 642987"/>
                    <a:gd name="connsiteY426" fmla="*/ 11451 h 72594"/>
                    <a:gd name="connsiteX427" fmla="*/ 402280 w 642987"/>
                    <a:gd name="connsiteY427" fmla="*/ 12116 h 72594"/>
                    <a:gd name="connsiteX428" fmla="*/ 402280 w 642987"/>
                    <a:gd name="connsiteY428" fmla="*/ 23064 h 72594"/>
                    <a:gd name="connsiteX429" fmla="*/ 414099 w 642987"/>
                    <a:gd name="connsiteY429" fmla="*/ 23064 h 72594"/>
                    <a:gd name="connsiteX430" fmla="*/ 414815 w 642987"/>
                    <a:gd name="connsiteY430" fmla="*/ 23244 h 72594"/>
                    <a:gd name="connsiteX431" fmla="*/ 415352 w 642987"/>
                    <a:gd name="connsiteY431" fmla="*/ 23857 h 72594"/>
                    <a:gd name="connsiteX432" fmla="*/ 415685 w 642987"/>
                    <a:gd name="connsiteY432" fmla="*/ 24957 h 72594"/>
                    <a:gd name="connsiteX433" fmla="*/ 415786 w 642987"/>
                    <a:gd name="connsiteY433" fmla="*/ 26595 h 72594"/>
                    <a:gd name="connsiteX434" fmla="*/ 415326 w 642987"/>
                    <a:gd name="connsiteY434" fmla="*/ 29255 h 72594"/>
                    <a:gd name="connsiteX435" fmla="*/ 414099 w 642987"/>
                    <a:gd name="connsiteY435" fmla="*/ 30073 h 72594"/>
                    <a:gd name="connsiteX436" fmla="*/ 402280 w 642987"/>
                    <a:gd name="connsiteY436" fmla="*/ 30073 h 72594"/>
                    <a:gd name="connsiteX437" fmla="*/ 402280 w 642987"/>
                    <a:gd name="connsiteY437" fmla="*/ 55755 h 72594"/>
                    <a:gd name="connsiteX438" fmla="*/ 403688 w 642987"/>
                    <a:gd name="connsiteY438" fmla="*/ 62943 h 72594"/>
                    <a:gd name="connsiteX439" fmla="*/ 408727 w 642987"/>
                    <a:gd name="connsiteY439" fmla="*/ 65373 h 72594"/>
                    <a:gd name="connsiteX440" fmla="*/ 410824 w 642987"/>
                    <a:gd name="connsiteY440" fmla="*/ 65143 h 72594"/>
                    <a:gd name="connsiteX441" fmla="*/ 412461 w 642987"/>
                    <a:gd name="connsiteY441" fmla="*/ 64657 h 72594"/>
                    <a:gd name="connsiteX442" fmla="*/ 413689 w 642987"/>
                    <a:gd name="connsiteY442" fmla="*/ 64171 h 72594"/>
                    <a:gd name="connsiteX443" fmla="*/ 414610 w 642987"/>
                    <a:gd name="connsiteY443" fmla="*/ 63941 h 72594"/>
                    <a:gd name="connsiteX444" fmla="*/ 415096 w 642987"/>
                    <a:gd name="connsiteY444" fmla="*/ 64069 h 72594"/>
                    <a:gd name="connsiteX445" fmla="*/ 415454 w 642987"/>
                    <a:gd name="connsiteY445" fmla="*/ 64555 h 72594"/>
                    <a:gd name="connsiteX446" fmla="*/ 415685 w 642987"/>
                    <a:gd name="connsiteY446" fmla="*/ 65527 h 72594"/>
                    <a:gd name="connsiteX447" fmla="*/ 415786 w 642987"/>
                    <a:gd name="connsiteY447" fmla="*/ 67061 h 72594"/>
                    <a:gd name="connsiteX448" fmla="*/ 489827 w 642987"/>
                    <a:gd name="connsiteY448" fmla="*/ 70438 h 72594"/>
                    <a:gd name="connsiteX449" fmla="*/ 489648 w 642987"/>
                    <a:gd name="connsiteY449" fmla="*/ 71154 h 72594"/>
                    <a:gd name="connsiteX450" fmla="*/ 489034 w 642987"/>
                    <a:gd name="connsiteY450" fmla="*/ 71640 h 72594"/>
                    <a:gd name="connsiteX451" fmla="*/ 487883 w 642987"/>
                    <a:gd name="connsiteY451" fmla="*/ 71922 h 72594"/>
                    <a:gd name="connsiteX452" fmla="*/ 486144 w 642987"/>
                    <a:gd name="connsiteY452" fmla="*/ 72024 h 72594"/>
                    <a:gd name="connsiteX453" fmla="*/ 484353 w 642987"/>
                    <a:gd name="connsiteY453" fmla="*/ 71922 h 72594"/>
                    <a:gd name="connsiteX454" fmla="*/ 483176 w 642987"/>
                    <a:gd name="connsiteY454" fmla="*/ 71640 h 72594"/>
                    <a:gd name="connsiteX455" fmla="*/ 482511 w 642987"/>
                    <a:gd name="connsiteY455" fmla="*/ 71154 h 72594"/>
                    <a:gd name="connsiteX456" fmla="*/ 482306 w 642987"/>
                    <a:gd name="connsiteY456" fmla="*/ 70438 h 72594"/>
                    <a:gd name="connsiteX457" fmla="*/ 482306 w 642987"/>
                    <a:gd name="connsiteY457" fmla="*/ 64350 h 72594"/>
                    <a:gd name="connsiteX458" fmla="*/ 474761 w 642987"/>
                    <a:gd name="connsiteY458" fmla="*/ 70489 h 72594"/>
                    <a:gd name="connsiteX459" fmla="*/ 466191 w 642987"/>
                    <a:gd name="connsiteY459" fmla="*/ 72689 h 72594"/>
                    <a:gd name="connsiteX460" fmla="*/ 457545 w 642987"/>
                    <a:gd name="connsiteY460" fmla="*/ 70719 h 72594"/>
                    <a:gd name="connsiteX461" fmla="*/ 451739 w 642987"/>
                    <a:gd name="connsiteY461" fmla="*/ 65399 h 72594"/>
                    <a:gd name="connsiteX462" fmla="*/ 448490 w 642987"/>
                    <a:gd name="connsiteY462" fmla="*/ 57520 h 72594"/>
                    <a:gd name="connsiteX463" fmla="*/ 447467 w 642987"/>
                    <a:gd name="connsiteY463" fmla="*/ 47979 h 72594"/>
                    <a:gd name="connsiteX464" fmla="*/ 448746 w 642987"/>
                    <a:gd name="connsiteY464" fmla="*/ 37261 h 72594"/>
                    <a:gd name="connsiteX465" fmla="*/ 452532 w 642987"/>
                    <a:gd name="connsiteY465" fmla="*/ 29101 h 72594"/>
                    <a:gd name="connsiteX466" fmla="*/ 458748 w 642987"/>
                    <a:gd name="connsiteY466" fmla="*/ 23909 h 72594"/>
                    <a:gd name="connsiteX467" fmla="*/ 467317 w 642987"/>
                    <a:gd name="connsiteY467" fmla="*/ 22092 h 72594"/>
                    <a:gd name="connsiteX468" fmla="*/ 474709 w 642987"/>
                    <a:gd name="connsiteY468" fmla="*/ 23857 h 72594"/>
                    <a:gd name="connsiteX469" fmla="*/ 481335 w 642987"/>
                    <a:gd name="connsiteY469" fmla="*/ 29050 h 72594"/>
                    <a:gd name="connsiteX470" fmla="*/ 481335 w 642987"/>
                    <a:gd name="connsiteY470" fmla="*/ 2294 h 72594"/>
                    <a:gd name="connsiteX471" fmla="*/ 481514 w 642987"/>
                    <a:gd name="connsiteY471" fmla="*/ 1603 h 72594"/>
                    <a:gd name="connsiteX472" fmla="*/ 482204 w 642987"/>
                    <a:gd name="connsiteY472" fmla="*/ 1092 h 72594"/>
                    <a:gd name="connsiteX473" fmla="*/ 483509 w 642987"/>
                    <a:gd name="connsiteY473" fmla="*/ 785 h 72594"/>
                    <a:gd name="connsiteX474" fmla="*/ 485529 w 642987"/>
                    <a:gd name="connsiteY474" fmla="*/ 657 h 72594"/>
                    <a:gd name="connsiteX475" fmla="*/ 487627 w 642987"/>
                    <a:gd name="connsiteY475" fmla="*/ 785 h 72594"/>
                    <a:gd name="connsiteX476" fmla="*/ 488906 w 642987"/>
                    <a:gd name="connsiteY476" fmla="*/ 1092 h 72594"/>
                    <a:gd name="connsiteX477" fmla="*/ 489597 w 642987"/>
                    <a:gd name="connsiteY477" fmla="*/ 1603 h 72594"/>
                    <a:gd name="connsiteX478" fmla="*/ 489827 w 642987"/>
                    <a:gd name="connsiteY478" fmla="*/ 2294 h 72594"/>
                    <a:gd name="connsiteX479" fmla="*/ 481335 w 642987"/>
                    <a:gd name="connsiteY479" fmla="*/ 38054 h 72594"/>
                    <a:gd name="connsiteX480" fmla="*/ 474709 w 642987"/>
                    <a:gd name="connsiteY480" fmla="*/ 31583 h 72594"/>
                    <a:gd name="connsiteX481" fmla="*/ 468033 w 642987"/>
                    <a:gd name="connsiteY481" fmla="*/ 29357 h 72594"/>
                    <a:gd name="connsiteX482" fmla="*/ 462559 w 642987"/>
                    <a:gd name="connsiteY482" fmla="*/ 30892 h 72594"/>
                    <a:gd name="connsiteX483" fmla="*/ 458901 w 642987"/>
                    <a:gd name="connsiteY483" fmla="*/ 34933 h 72594"/>
                    <a:gd name="connsiteX484" fmla="*/ 456854 w 642987"/>
                    <a:gd name="connsiteY484" fmla="*/ 40612 h 72594"/>
                    <a:gd name="connsiteX485" fmla="*/ 456215 w 642987"/>
                    <a:gd name="connsiteY485" fmla="*/ 47058 h 72594"/>
                    <a:gd name="connsiteX486" fmla="*/ 456753 w 642987"/>
                    <a:gd name="connsiteY486" fmla="*/ 53862 h 72594"/>
                    <a:gd name="connsiteX487" fmla="*/ 458619 w 642987"/>
                    <a:gd name="connsiteY487" fmla="*/ 59771 h 72594"/>
                    <a:gd name="connsiteX488" fmla="*/ 462149 w 642987"/>
                    <a:gd name="connsiteY488" fmla="*/ 63915 h 72594"/>
                    <a:gd name="connsiteX489" fmla="*/ 467675 w 642987"/>
                    <a:gd name="connsiteY489" fmla="*/ 65475 h 72594"/>
                    <a:gd name="connsiteX490" fmla="*/ 470924 w 642987"/>
                    <a:gd name="connsiteY490" fmla="*/ 65015 h 72594"/>
                    <a:gd name="connsiteX491" fmla="*/ 474121 w 642987"/>
                    <a:gd name="connsiteY491" fmla="*/ 63480 h 72594"/>
                    <a:gd name="connsiteX492" fmla="*/ 477548 w 642987"/>
                    <a:gd name="connsiteY492" fmla="*/ 60692 h 72594"/>
                    <a:gd name="connsiteX493" fmla="*/ 481335 w 642987"/>
                    <a:gd name="connsiteY493" fmla="*/ 56471 h 72594"/>
                    <a:gd name="connsiteX494" fmla="*/ 531863 w 642987"/>
                    <a:gd name="connsiteY494" fmla="*/ 27413 h 72594"/>
                    <a:gd name="connsiteX495" fmla="*/ 531812 w 642987"/>
                    <a:gd name="connsiteY495" fmla="*/ 29306 h 72594"/>
                    <a:gd name="connsiteX496" fmla="*/ 531608 w 642987"/>
                    <a:gd name="connsiteY496" fmla="*/ 30508 h 72594"/>
                    <a:gd name="connsiteX497" fmla="*/ 531224 w 642987"/>
                    <a:gd name="connsiteY497" fmla="*/ 31173 h 72594"/>
                    <a:gd name="connsiteX498" fmla="*/ 530585 w 642987"/>
                    <a:gd name="connsiteY498" fmla="*/ 31403 h 72594"/>
                    <a:gd name="connsiteX499" fmla="*/ 529586 w 642987"/>
                    <a:gd name="connsiteY499" fmla="*/ 31173 h 72594"/>
                    <a:gd name="connsiteX500" fmla="*/ 528257 w 642987"/>
                    <a:gd name="connsiteY500" fmla="*/ 30713 h 72594"/>
                    <a:gd name="connsiteX501" fmla="*/ 526594 w 642987"/>
                    <a:gd name="connsiteY501" fmla="*/ 30278 h 72594"/>
                    <a:gd name="connsiteX502" fmla="*/ 524598 w 642987"/>
                    <a:gd name="connsiteY502" fmla="*/ 30073 h 72594"/>
                    <a:gd name="connsiteX503" fmla="*/ 522092 w 642987"/>
                    <a:gd name="connsiteY503" fmla="*/ 30585 h 72594"/>
                    <a:gd name="connsiteX504" fmla="*/ 519508 w 642987"/>
                    <a:gd name="connsiteY504" fmla="*/ 32273 h 72594"/>
                    <a:gd name="connsiteX505" fmla="*/ 516669 w 642987"/>
                    <a:gd name="connsiteY505" fmla="*/ 35394 h 72594"/>
                    <a:gd name="connsiteX506" fmla="*/ 513395 w 642987"/>
                    <a:gd name="connsiteY506" fmla="*/ 40152 h 72594"/>
                    <a:gd name="connsiteX507" fmla="*/ 513395 w 642987"/>
                    <a:gd name="connsiteY507" fmla="*/ 70438 h 72594"/>
                    <a:gd name="connsiteX508" fmla="*/ 513190 w 642987"/>
                    <a:gd name="connsiteY508" fmla="*/ 71129 h 72594"/>
                    <a:gd name="connsiteX509" fmla="*/ 512525 w 642987"/>
                    <a:gd name="connsiteY509" fmla="*/ 71615 h 72594"/>
                    <a:gd name="connsiteX510" fmla="*/ 511246 w 642987"/>
                    <a:gd name="connsiteY510" fmla="*/ 71922 h 72594"/>
                    <a:gd name="connsiteX511" fmla="*/ 509149 w 642987"/>
                    <a:gd name="connsiteY511" fmla="*/ 72024 h 72594"/>
                    <a:gd name="connsiteX512" fmla="*/ 507102 w 642987"/>
                    <a:gd name="connsiteY512" fmla="*/ 71922 h 72594"/>
                    <a:gd name="connsiteX513" fmla="*/ 505798 w 642987"/>
                    <a:gd name="connsiteY513" fmla="*/ 71615 h 72594"/>
                    <a:gd name="connsiteX514" fmla="*/ 505132 w 642987"/>
                    <a:gd name="connsiteY514" fmla="*/ 71129 h 72594"/>
                    <a:gd name="connsiteX515" fmla="*/ 504953 w 642987"/>
                    <a:gd name="connsiteY515" fmla="*/ 70438 h 72594"/>
                    <a:gd name="connsiteX516" fmla="*/ 504953 w 642987"/>
                    <a:gd name="connsiteY516" fmla="*/ 24395 h 72594"/>
                    <a:gd name="connsiteX517" fmla="*/ 505107 w 642987"/>
                    <a:gd name="connsiteY517" fmla="*/ 23704 h 72594"/>
                    <a:gd name="connsiteX518" fmla="*/ 505721 w 642987"/>
                    <a:gd name="connsiteY518" fmla="*/ 23192 h 72594"/>
                    <a:gd name="connsiteX519" fmla="*/ 506897 w 642987"/>
                    <a:gd name="connsiteY519" fmla="*/ 22885 h 72594"/>
                    <a:gd name="connsiteX520" fmla="*/ 508791 w 642987"/>
                    <a:gd name="connsiteY520" fmla="*/ 22809 h 72594"/>
                    <a:gd name="connsiteX521" fmla="*/ 510657 w 642987"/>
                    <a:gd name="connsiteY521" fmla="*/ 22885 h 72594"/>
                    <a:gd name="connsiteX522" fmla="*/ 511809 w 642987"/>
                    <a:gd name="connsiteY522" fmla="*/ 23192 h 72594"/>
                    <a:gd name="connsiteX523" fmla="*/ 512397 w 642987"/>
                    <a:gd name="connsiteY523" fmla="*/ 23704 h 72594"/>
                    <a:gd name="connsiteX524" fmla="*/ 512576 w 642987"/>
                    <a:gd name="connsiteY524" fmla="*/ 24395 h 72594"/>
                    <a:gd name="connsiteX525" fmla="*/ 512576 w 642987"/>
                    <a:gd name="connsiteY525" fmla="*/ 31096 h 72594"/>
                    <a:gd name="connsiteX526" fmla="*/ 516131 w 642987"/>
                    <a:gd name="connsiteY526" fmla="*/ 26595 h 72594"/>
                    <a:gd name="connsiteX527" fmla="*/ 519278 w 642987"/>
                    <a:gd name="connsiteY527" fmla="*/ 23857 h 72594"/>
                    <a:gd name="connsiteX528" fmla="*/ 522220 w 642987"/>
                    <a:gd name="connsiteY528" fmla="*/ 22476 h 72594"/>
                    <a:gd name="connsiteX529" fmla="*/ 525161 w 642987"/>
                    <a:gd name="connsiteY529" fmla="*/ 22092 h 72594"/>
                    <a:gd name="connsiteX530" fmla="*/ 526671 w 642987"/>
                    <a:gd name="connsiteY530" fmla="*/ 22169 h 72594"/>
                    <a:gd name="connsiteX531" fmla="*/ 528436 w 642987"/>
                    <a:gd name="connsiteY531" fmla="*/ 22451 h 72594"/>
                    <a:gd name="connsiteX532" fmla="*/ 530098 w 642987"/>
                    <a:gd name="connsiteY532" fmla="*/ 22911 h 72594"/>
                    <a:gd name="connsiteX533" fmla="*/ 531147 w 642987"/>
                    <a:gd name="connsiteY533" fmla="*/ 23423 h 72594"/>
                    <a:gd name="connsiteX534" fmla="*/ 531556 w 642987"/>
                    <a:gd name="connsiteY534" fmla="*/ 23909 h 72594"/>
                    <a:gd name="connsiteX535" fmla="*/ 531735 w 642987"/>
                    <a:gd name="connsiteY535" fmla="*/ 24497 h 72594"/>
                    <a:gd name="connsiteX536" fmla="*/ 531838 w 642987"/>
                    <a:gd name="connsiteY536" fmla="*/ 25546 h 72594"/>
                    <a:gd name="connsiteX537" fmla="*/ 531863 w 642987"/>
                    <a:gd name="connsiteY537" fmla="*/ 27413 h 72594"/>
                    <a:gd name="connsiteX538" fmla="*/ 573255 w 642987"/>
                    <a:gd name="connsiteY538" fmla="*/ 70489 h 72594"/>
                    <a:gd name="connsiteX539" fmla="*/ 572845 w 642987"/>
                    <a:gd name="connsiteY539" fmla="*/ 71410 h 72594"/>
                    <a:gd name="connsiteX540" fmla="*/ 571720 w 642987"/>
                    <a:gd name="connsiteY540" fmla="*/ 71870 h 72594"/>
                    <a:gd name="connsiteX541" fmla="*/ 569623 w 642987"/>
                    <a:gd name="connsiteY541" fmla="*/ 72024 h 72594"/>
                    <a:gd name="connsiteX542" fmla="*/ 567500 w 642987"/>
                    <a:gd name="connsiteY542" fmla="*/ 71870 h 72594"/>
                    <a:gd name="connsiteX543" fmla="*/ 566348 w 642987"/>
                    <a:gd name="connsiteY543" fmla="*/ 71410 h 72594"/>
                    <a:gd name="connsiteX544" fmla="*/ 565990 w 642987"/>
                    <a:gd name="connsiteY544" fmla="*/ 70489 h 72594"/>
                    <a:gd name="connsiteX545" fmla="*/ 565990 w 642987"/>
                    <a:gd name="connsiteY545" fmla="*/ 65885 h 72594"/>
                    <a:gd name="connsiteX546" fmla="*/ 559263 w 642987"/>
                    <a:gd name="connsiteY546" fmla="*/ 70898 h 72594"/>
                    <a:gd name="connsiteX547" fmla="*/ 551410 w 642987"/>
                    <a:gd name="connsiteY547" fmla="*/ 72689 h 72594"/>
                    <a:gd name="connsiteX548" fmla="*/ 544836 w 642987"/>
                    <a:gd name="connsiteY548" fmla="*/ 71742 h 72594"/>
                    <a:gd name="connsiteX549" fmla="*/ 539822 w 642987"/>
                    <a:gd name="connsiteY549" fmla="*/ 69005 h 72594"/>
                    <a:gd name="connsiteX550" fmla="*/ 536599 w 642987"/>
                    <a:gd name="connsiteY550" fmla="*/ 64606 h 72594"/>
                    <a:gd name="connsiteX551" fmla="*/ 535448 w 642987"/>
                    <a:gd name="connsiteY551" fmla="*/ 58671 h 72594"/>
                    <a:gd name="connsiteX552" fmla="*/ 537034 w 642987"/>
                    <a:gd name="connsiteY552" fmla="*/ 51918 h 72594"/>
                    <a:gd name="connsiteX553" fmla="*/ 541587 w 642987"/>
                    <a:gd name="connsiteY553" fmla="*/ 47161 h 72594"/>
                    <a:gd name="connsiteX554" fmla="*/ 548852 w 642987"/>
                    <a:gd name="connsiteY554" fmla="*/ 44321 h 72594"/>
                    <a:gd name="connsiteX555" fmla="*/ 558521 w 642987"/>
                    <a:gd name="connsiteY555" fmla="*/ 43375 h 72594"/>
                    <a:gd name="connsiteX556" fmla="*/ 564865 w 642987"/>
                    <a:gd name="connsiteY556" fmla="*/ 43375 h 72594"/>
                    <a:gd name="connsiteX557" fmla="*/ 564865 w 642987"/>
                    <a:gd name="connsiteY557" fmla="*/ 39794 h 72594"/>
                    <a:gd name="connsiteX558" fmla="*/ 564302 w 642987"/>
                    <a:gd name="connsiteY558" fmla="*/ 35087 h 72594"/>
                    <a:gd name="connsiteX559" fmla="*/ 562486 w 642987"/>
                    <a:gd name="connsiteY559" fmla="*/ 31685 h 72594"/>
                    <a:gd name="connsiteX560" fmla="*/ 559237 w 642987"/>
                    <a:gd name="connsiteY560" fmla="*/ 29638 h 72594"/>
                    <a:gd name="connsiteX561" fmla="*/ 554326 w 642987"/>
                    <a:gd name="connsiteY561" fmla="*/ 28948 h 72594"/>
                    <a:gd name="connsiteX562" fmla="*/ 548724 w 642987"/>
                    <a:gd name="connsiteY562" fmla="*/ 29690 h 72594"/>
                    <a:gd name="connsiteX563" fmla="*/ 544375 w 642987"/>
                    <a:gd name="connsiteY563" fmla="*/ 31327 h 72594"/>
                    <a:gd name="connsiteX564" fmla="*/ 541255 w 642987"/>
                    <a:gd name="connsiteY564" fmla="*/ 32964 h 72594"/>
                    <a:gd name="connsiteX565" fmla="*/ 539388 w 642987"/>
                    <a:gd name="connsiteY565" fmla="*/ 33706 h 72594"/>
                    <a:gd name="connsiteX566" fmla="*/ 538671 w 642987"/>
                    <a:gd name="connsiteY566" fmla="*/ 33501 h 72594"/>
                    <a:gd name="connsiteX567" fmla="*/ 538134 w 642987"/>
                    <a:gd name="connsiteY567" fmla="*/ 32887 h 72594"/>
                    <a:gd name="connsiteX568" fmla="*/ 537801 w 642987"/>
                    <a:gd name="connsiteY568" fmla="*/ 31838 h 72594"/>
                    <a:gd name="connsiteX569" fmla="*/ 537699 w 642987"/>
                    <a:gd name="connsiteY569" fmla="*/ 30431 h 72594"/>
                    <a:gd name="connsiteX570" fmla="*/ 537878 w 642987"/>
                    <a:gd name="connsiteY570" fmla="*/ 28411 h 72594"/>
                    <a:gd name="connsiteX571" fmla="*/ 538748 w 642987"/>
                    <a:gd name="connsiteY571" fmla="*/ 27004 h 72594"/>
                    <a:gd name="connsiteX572" fmla="*/ 541127 w 642987"/>
                    <a:gd name="connsiteY572" fmla="*/ 25443 h 72594"/>
                    <a:gd name="connsiteX573" fmla="*/ 545015 w 642987"/>
                    <a:gd name="connsiteY573" fmla="*/ 23806 h 72594"/>
                    <a:gd name="connsiteX574" fmla="*/ 549824 w 642987"/>
                    <a:gd name="connsiteY574" fmla="*/ 22578 h 72594"/>
                    <a:gd name="connsiteX575" fmla="*/ 555093 w 642987"/>
                    <a:gd name="connsiteY575" fmla="*/ 22092 h 72594"/>
                    <a:gd name="connsiteX576" fmla="*/ 563534 w 642987"/>
                    <a:gd name="connsiteY576" fmla="*/ 23218 h 72594"/>
                    <a:gd name="connsiteX577" fmla="*/ 569162 w 642987"/>
                    <a:gd name="connsiteY577" fmla="*/ 26518 h 72594"/>
                    <a:gd name="connsiteX578" fmla="*/ 572283 w 642987"/>
                    <a:gd name="connsiteY578" fmla="*/ 31915 h 72594"/>
                    <a:gd name="connsiteX579" fmla="*/ 573255 w 642987"/>
                    <a:gd name="connsiteY579" fmla="*/ 39435 h 72594"/>
                    <a:gd name="connsiteX580" fmla="*/ 564865 w 642987"/>
                    <a:gd name="connsiteY580" fmla="*/ 49463 h 72594"/>
                    <a:gd name="connsiteX581" fmla="*/ 557651 w 642987"/>
                    <a:gd name="connsiteY581" fmla="*/ 49463 h 72594"/>
                    <a:gd name="connsiteX582" fmla="*/ 551614 w 642987"/>
                    <a:gd name="connsiteY582" fmla="*/ 50051 h 72594"/>
                    <a:gd name="connsiteX583" fmla="*/ 547368 w 642987"/>
                    <a:gd name="connsiteY583" fmla="*/ 51790 h 72594"/>
                    <a:gd name="connsiteX584" fmla="*/ 544886 w 642987"/>
                    <a:gd name="connsiteY584" fmla="*/ 54553 h 72594"/>
                    <a:gd name="connsiteX585" fmla="*/ 544094 w 642987"/>
                    <a:gd name="connsiteY585" fmla="*/ 58262 h 72594"/>
                    <a:gd name="connsiteX586" fmla="*/ 546370 w 642987"/>
                    <a:gd name="connsiteY586" fmla="*/ 63966 h 72594"/>
                    <a:gd name="connsiteX587" fmla="*/ 552740 w 642987"/>
                    <a:gd name="connsiteY587" fmla="*/ 66089 h 72594"/>
                    <a:gd name="connsiteX588" fmla="*/ 558904 w 642987"/>
                    <a:gd name="connsiteY588" fmla="*/ 64401 h 72594"/>
                    <a:gd name="connsiteX589" fmla="*/ 564865 w 642987"/>
                    <a:gd name="connsiteY589" fmla="*/ 59234 h 72594"/>
                    <a:gd name="connsiteX590" fmla="*/ 612804 w 642987"/>
                    <a:gd name="connsiteY590" fmla="*/ 5466 h 72594"/>
                    <a:gd name="connsiteX591" fmla="*/ 612703 w 642987"/>
                    <a:gd name="connsiteY591" fmla="*/ 7026 h 72594"/>
                    <a:gd name="connsiteX592" fmla="*/ 612472 w 642987"/>
                    <a:gd name="connsiteY592" fmla="*/ 7973 h 72594"/>
                    <a:gd name="connsiteX593" fmla="*/ 612140 w 642987"/>
                    <a:gd name="connsiteY593" fmla="*/ 8458 h 72594"/>
                    <a:gd name="connsiteX594" fmla="*/ 611628 w 642987"/>
                    <a:gd name="connsiteY594" fmla="*/ 8586 h 72594"/>
                    <a:gd name="connsiteX595" fmla="*/ 610733 w 642987"/>
                    <a:gd name="connsiteY595" fmla="*/ 8356 h 72594"/>
                    <a:gd name="connsiteX596" fmla="*/ 609428 w 642987"/>
                    <a:gd name="connsiteY596" fmla="*/ 7845 h 72594"/>
                    <a:gd name="connsiteX597" fmla="*/ 607611 w 642987"/>
                    <a:gd name="connsiteY597" fmla="*/ 7333 h 72594"/>
                    <a:gd name="connsiteX598" fmla="*/ 605182 w 642987"/>
                    <a:gd name="connsiteY598" fmla="*/ 7103 h 72594"/>
                    <a:gd name="connsiteX599" fmla="*/ 601958 w 642987"/>
                    <a:gd name="connsiteY599" fmla="*/ 7717 h 72594"/>
                    <a:gd name="connsiteX600" fmla="*/ 599809 w 642987"/>
                    <a:gd name="connsiteY600" fmla="*/ 9635 h 72594"/>
                    <a:gd name="connsiteX601" fmla="*/ 598633 w 642987"/>
                    <a:gd name="connsiteY601" fmla="*/ 13012 h 72594"/>
                    <a:gd name="connsiteX602" fmla="*/ 598275 w 642987"/>
                    <a:gd name="connsiteY602" fmla="*/ 18051 h 72594"/>
                    <a:gd name="connsiteX603" fmla="*/ 598275 w 642987"/>
                    <a:gd name="connsiteY603" fmla="*/ 23064 h 72594"/>
                    <a:gd name="connsiteX604" fmla="*/ 608558 w 642987"/>
                    <a:gd name="connsiteY604" fmla="*/ 23064 h 72594"/>
                    <a:gd name="connsiteX605" fmla="*/ 609249 w 642987"/>
                    <a:gd name="connsiteY605" fmla="*/ 23244 h 72594"/>
                    <a:gd name="connsiteX606" fmla="*/ 609760 w 642987"/>
                    <a:gd name="connsiteY606" fmla="*/ 23857 h 72594"/>
                    <a:gd name="connsiteX607" fmla="*/ 610118 w 642987"/>
                    <a:gd name="connsiteY607" fmla="*/ 24957 h 72594"/>
                    <a:gd name="connsiteX608" fmla="*/ 610246 w 642987"/>
                    <a:gd name="connsiteY608" fmla="*/ 26595 h 72594"/>
                    <a:gd name="connsiteX609" fmla="*/ 609786 w 642987"/>
                    <a:gd name="connsiteY609" fmla="*/ 29255 h 72594"/>
                    <a:gd name="connsiteX610" fmla="*/ 608558 w 642987"/>
                    <a:gd name="connsiteY610" fmla="*/ 30073 h 72594"/>
                    <a:gd name="connsiteX611" fmla="*/ 598275 w 642987"/>
                    <a:gd name="connsiteY611" fmla="*/ 30073 h 72594"/>
                    <a:gd name="connsiteX612" fmla="*/ 598275 w 642987"/>
                    <a:gd name="connsiteY612" fmla="*/ 70438 h 72594"/>
                    <a:gd name="connsiteX613" fmla="*/ 598070 w 642987"/>
                    <a:gd name="connsiteY613" fmla="*/ 71129 h 72594"/>
                    <a:gd name="connsiteX614" fmla="*/ 597380 w 642987"/>
                    <a:gd name="connsiteY614" fmla="*/ 71615 h 72594"/>
                    <a:gd name="connsiteX615" fmla="*/ 596075 w 642987"/>
                    <a:gd name="connsiteY615" fmla="*/ 71922 h 72594"/>
                    <a:gd name="connsiteX616" fmla="*/ 594029 w 642987"/>
                    <a:gd name="connsiteY616" fmla="*/ 72024 h 72594"/>
                    <a:gd name="connsiteX617" fmla="*/ 591983 w 642987"/>
                    <a:gd name="connsiteY617" fmla="*/ 71922 h 72594"/>
                    <a:gd name="connsiteX618" fmla="*/ 590678 w 642987"/>
                    <a:gd name="connsiteY618" fmla="*/ 71615 h 72594"/>
                    <a:gd name="connsiteX619" fmla="*/ 589987 w 642987"/>
                    <a:gd name="connsiteY619" fmla="*/ 71129 h 72594"/>
                    <a:gd name="connsiteX620" fmla="*/ 589783 w 642987"/>
                    <a:gd name="connsiteY620" fmla="*/ 70438 h 72594"/>
                    <a:gd name="connsiteX621" fmla="*/ 589783 w 642987"/>
                    <a:gd name="connsiteY621" fmla="*/ 30073 h 72594"/>
                    <a:gd name="connsiteX622" fmla="*/ 583286 w 642987"/>
                    <a:gd name="connsiteY622" fmla="*/ 30073 h 72594"/>
                    <a:gd name="connsiteX623" fmla="*/ 582058 w 642987"/>
                    <a:gd name="connsiteY623" fmla="*/ 29255 h 72594"/>
                    <a:gd name="connsiteX624" fmla="*/ 581648 w 642987"/>
                    <a:gd name="connsiteY624" fmla="*/ 26595 h 72594"/>
                    <a:gd name="connsiteX625" fmla="*/ 581750 w 642987"/>
                    <a:gd name="connsiteY625" fmla="*/ 24957 h 72594"/>
                    <a:gd name="connsiteX626" fmla="*/ 582058 w 642987"/>
                    <a:gd name="connsiteY626" fmla="*/ 23857 h 72594"/>
                    <a:gd name="connsiteX627" fmla="*/ 582569 w 642987"/>
                    <a:gd name="connsiteY627" fmla="*/ 23244 h 72594"/>
                    <a:gd name="connsiteX628" fmla="*/ 583286 w 642987"/>
                    <a:gd name="connsiteY628" fmla="*/ 23064 h 72594"/>
                    <a:gd name="connsiteX629" fmla="*/ 589783 w 642987"/>
                    <a:gd name="connsiteY629" fmla="*/ 23064 h 72594"/>
                    <a:gd name="connsiteX630" fmla="*/ 589783 w 642987"/>
                    <a:gd name="connsiteY630" fmla="*/ 18307 h 72594"/>
                    <a:gd name="connsiteX631" fmla="*/ 590678 w 642987"/>
                    <a:gd name="connsiteY631" fmla="*/ 10044 h 72594"/>
                    <a:gd name="connsiteX632" fmla="*/ 593414 w 642987"/>
                    <a:gd name="connsiteY632" fmla="*/ 4391 h 72594"/>
                    <a:gd name="connsiteX633" fmla="*/ 598045 w 642987"/>
                    <a:gd name="connsiteY633" fmla="*/ 1143 h 72594"/>
                    <a:gd name="connsiteX634" fmla="*/ 604619 w 642987"/>
                    <a:gd name="connsiteY634" fmla="*/ 94 h 72594"/>
                    <a:gd name="connsiteX635" fmla="*/ 608098 w 642987"/>
                    <a:gd name="connsiteY635" fmla="*/ 427 h 72594"/>
                    <a:gd name="connsiteX636" fmla="*/ 610707 w 642987"/>
                    <a:gd name="connsiteY636" fmla="*/ 1143 h 72594"/>
                    <a:gd name="connsiteX637" fmla="*/ 611935 w 642987"/>
                    <a:gd name="connsiteY637" fmla="*/ 1833 h 72594"/>
                    <a:gd name="connsiteX638" fmla="*/ 612446 w 642987"/>
                    <a:gd name="connsiteY638" fmla="*/ 2626 h 72594"/>
                    <a:gd name="connsiteX639" fmla="*/ 612727 w 642987"/>
                    <a:gd name="connsiteY639" fmla="*/ 3803 h 72594"/>
                    <a:gd name="connsiteX640" fmla="*/ 612804 w 642987"/>
                    <a:gd name="connsiteY640" fmla="*/ 5466 h 72594"/>
                    <a:gd name="connsiteX641" fmla="*/ 643275 w 642987"/>
                    <a:gd name="connsiteY641" fmla="*/ 67061 h 72594"/>
                    <a:gd name="connsiteX642" fmla="*/ 643071 w 642987"/>
                    <a:gd name="connsiteY642" fmla="*/ 69415 h 72594"/>
                    <a:gd name="connsiteX643" fmla="*/ 642457 w 642987"/>
                    <a:gd name="connsiteY643" fmla="*/ 70694 h 72594"/>
                    <a:gd name="connsiteX644" fmla="*/ 641229 w 642987"/>
                    <a:gd name="connsiteY644" fmla="*/ 71461 h 72594"/>
                    <a:gd name="connsiteX645" fmla="*/ 639362 w 642987"/>
                    <a:gd name="connsiteY645" fmla="*/ 72049 h 72594"/>
                    <a:gd name="connsiteX646" fmla="*/ 637136 w 642987"/>
                    <a:gd name="connsiteY646" fmla="*/ 72433 h 72594"/>
                    <a:gd name="connsiteX647" fmla="*/ 634782 w 642987"/>
                    <a:gd name="connsiteY647" fmla="*/ 72587 h 72594"/>
                    <a:gd name="connsiteX648" fmla="*/ 628644 w 642987"/>
                    <a:gd name="connsiteY648" fmla="*/ 71640 h 72594"/>
                    <a:gd name="connsiteX649" fmla="*/ 624449 w 642987"/>
                    <a:gd name="connsiteY649" fmla="*/ 68775 h 72594"/>
                    <a:gd name="connsiteX650" fmla="*/ 622069 w 642987"/>
                    <a:gd name="connsiteY650" fmla="*/ 63915 h 72594"/>
                    <a:gd name="connsiteX651" fmla="*/ 621327 w 642987"/>
                    <a:gd name="connsiteY651" fmla="*/ 56983 h 72594"/>
                    <a:gd name="connsiteX652" fmla="*/ 621327 w 642987"/>
                    <a:gd name="connsiteY652" fmla="*/ 30073 h 72594"/>
                    <a:gd name="connsiteX653" fmla="*/ 614882 w 642987"/>
                    <a:gd name="connsiteY653" fmla="*/ 30073 h 72594"/>
                    <a:gd name="connsiteX654" fmla="*/ 613654 w 642987"/>
                    <a:gd name="connsiteY654" fmla="*/ 29255 h 72594"/>
                    <a:gd name="connsiteX655" fmla="*/ 613193 w 642987"/>
                    <a:gd name="connsiteY655" fmla="*/ 26595 h 72594"/>
                    <a:gd name="connsiteX656" fmla="*/ 613322 w 642987"/>
                    <a:gd name="connsiteY656" fmla="*/ 24957 h 72594"/>
                    <a:gd name="connsiteX657" fmla="*/ 613654 w 642987"/>
                    <a:gd name="connsiteY657" fmla="*/ 23857 h 72594"/>
                    <a:gd name="connsiteX658" fmla="*/ 614191 w 642987"/>
                    <a:gd name="connsiteY658" fmla="*/ 23244 h 72594"/>
                    <a:gd name="connsiteX659" fmla="*/ 614933 w 642987"/>
                    <a:gd name="connsiteY659" fmla="*/ 23064 h 72594"/>
                    <a:gd name="connsiteX660" fmla="*/ 621327 w 642987"/>
                    <a:gd name="connsiteY660" fmla="*/ 23064 h 72594"/>
                    <a:gd name="connsiteX661" fmla="*/ 621327 w 642987"/>
                    <a:gd name="connsiteY661" fmla="*/ 12116 h 72594"/>
                    <a:gd name="connsiteX662" fmla="*/ 621507 w 642987"/>
                    <a:gd name="connsiteY662" fmla="*/ 11451 h 72594"/>
                    <a:gd name="connsiteX663" fmla="*/ 622172 w 642987"/>
                    <a:gd name="connsiteY663" fmla="*/ 10914 h 72594"/>
                    <a:gd name="connsiteX664" fmla="*/ 623476 w 642987"/>
                    <a:gd name="connsiteY664" fmla="*/ 10582 h 72594"/>
                    <a:gd name="connsiteX665" fmla="*/ 625523 w 642987"/>
                    <a:gd name="connsiteY665" fmla="*/ 10479 h 72594"/>
                    <a:gd name="connsiteX666" fmla="*/ 627621 w 642987"/>
                    <a:gd name="connsiteY666" fmla="*/ 10582 h 72594"/>
                    <a:gd name="connsiteX667" fmla="*/ 628900 w 642987"/>
                    <a:gd name="connsiteY667" fmla="*/ 10914 h 72594"/>
                    <a:gd name="connsiteX668" fmla="*/ 629565 w 642987"/>
                    <a:gd name="connsiteY668" fmla="*/ 11451 h 72594"/>
                    <a:gd name="connsiteX669" fmla="*/ 629769 w 642987"/>
                    <a:gd name="connsiteY669" fmla="*/ 12116 h 72594"/>
                    <a:gd name="connsiteX670" fmla="*/ 629769 w 642987"/>
                    <a:gd name="connsiteY670" fmla="*/ 23064 h 72594"/>
                    <a:gd name="connsiteX671" fmla="*/ 641587 w 642987"/>
                    <a:gd name="connsiteY671" fmla="*/ 23064 h 72594"/>
                    <a:gd name="connsiteX672" fmla="*/ 642303 w 642987"/>
                    <a:gd name="connsiteY672" fmla="*/ 23244 h 72594"/>
                    <a:gd name="connsiteX673" fmla="*/ 642841 w 642987"/>
                    <a:gd name="connsiteY673" fmla="*/ 23857 h 72594"/>
                    <a:gd name="connsiteX674" fmla="*/ 643173 w 642987"/>
                    <a:gd name="connsiteY674" fmla="*/ 24957 h 72594"/>
                    <a:gd name="connsiteX675" fmla="*/ 643275 w 642987"/>
                    <a:gd name="connsiteY675" fmla="*/ 26595 h 72594"/>
                    <a:gd name="connsiteX676" fmla="*/ 642815 w 642987"/>
                    <a:gd name="connsiteY676" fmla="*/ 29255 h 72594"/>
                    <a:gd name="connsiteX677" fmla="*/ 641587 w 642987"/>
                    <a:gd name="connsiteY677" fmla="*/ 30073 h 72594"/>
                    <a:gd name="connsiteX678" fmla="*/ 629769 w 642987"/>
                    <a:gd name="connsiteY678" fmla="*/ 30073 h 72594"/>
                    <a:gd name="connsiteX679" fmla="*/ 629769 w 642987"/>
                    <a:gd name="connsiteY679" fmla="*/ 55755 h 72594"/>
                    <a:gd name="connsiteX680" fmla="*/ 631176 w 642987"/>
                    <a:gd name="connsiteY680" fmla="*/ 62943 h 72594"/>
                    <a:gd name="connsiteX681" fmla="*/ 636215 w 642987"/>
                    <a:gd name="connsiteY681" fmla="*/ 65373 h 72594"/>
                    <a:gd name="connsiteX682" fmla="*/ 638313 w 642987"/>
                    <a:gd name="connsiteY682" fmla="*/ 65143 h 72594"/>
                    <a:gd name="connsiteX683" fmla="*/ 639950 w 642987"/>
                    <a:gd name="connsiteY683" fmla="*/ 64657 h 72594"/>
                    <a:gd name="connsiteX684" fmla="*/ 641177 w 642987"/>
                    <a:gd name="connsiteY684" fmla="*/ 64171 h 72594"/>
                    <a:gd name="connsiteX685" fmla="*/ 642099 w 642987"/>
                    <a:gd name="connsiteY685" fmla="*/ 63941 h 72594"/>
                    <a:gd name="connsiteX686" fmla="*/ 642584 w 642987"/>
                    <a:gd name="connsiteY686" fmla="*/ 64069 h 72594"/>
                    <a:gd name="connsiteX687" fmla="*/ 642943 w 642987"/>
                    <a:gd name="connsiteY687" fmla="*/ 64555 h 72594"/>
                    <a:gd name="connsiteX688" fmla="*/ 643173 w 642987"/>
                    <a:gd name="connsiteY688" fmla="*/ 65527 h 72594"/>
                    <a:gd name="connsiteX689" fmla="*/ 643275 w 642987"/>
                    <a:gd name="connsiteY689" fmla="*/ 67061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Lst>
                  <a:rect l="l" t="t" r="r" b="b"/>
                  <a:pathLst>
                    <a:path w="642987" h="72594">
                      <a:moveTo>
                        <a:pt x="69329" y="69773"/>
                      </a:moveTo>
                      <a:cubicBezTo>
                        <a:pt x="69193" y="70250"/>
                        <a:pt x="68988" y="70634"/>
                        <a:pt x="68715" y="70924"/>
                      </a:cubicBezTo>
                      <a:cubicBezTo>
                        <a:pt x="68442" y="71214"/>
                        <a:pt x="68067" y="71436"/>
                        <a:pt x="67590" y="71589"/>
                      </a:cubicBezTo>
                      <a:cubicBezTo>
                        <a:pt x="67112" y="71742"/>
                        <a:pt x="66524" y="71853"/>
                        <a:pt x="65825" y="71922"/>
                      </a:cubicBezTo>
                      <a:cubicBezTo>
                        <a:pt x="65125" y="71990"/>
                        <a:pt x="64264" y="72024"/>
                        <a:pt x="63241" y="72024"/>
                      </a:cubicBezTo>
                      <a:cubicBezTo>
                        <a:pt x="62184" y="72024"/>
                        <a:pt x="61288" y="71990"/>
                        <a:pt x="60555" y="71922"/>
                      </a:cubicBezTo>
                      <a:cubicBezTo>
                        <a:pt x="59822" y="71853"/>
                        <a:pt x="59216" y="71742"/>
                        <a:pt x="58739" y="71589"/>
                      </a:cubicBezTo>
                      <a:cubicBezTo>
                        <a:pt x="58262" y="71436"/>
                        <a:pt x="57903" y="71214"/>
                        <a:pt x="57665" y="70924"/>
                      </a:cubicBezTo>
                      <a:cubicBezTo>
                        <a:pt x="57426" y="70634"/>
                        <a:pt x="57238" y="70250"/>
                        <a:pt x="57102" y="69773"/>
                      </a:cubicBezTo>
                      <a:lnTo>
                        <a:pt x="43238" y="19790"/>
                      </a:lnTo>
                      <a:lnTo>
                        <a:pt x="43135" y="19790"/>
                      </a:lnTo>
                      <a:lnTo>
                        <a:pt x="30345" y="69773"/>
                      </a:lnTo>
                      <a:cubicBezTo>
                        <a:pt x="30243" y="70250"/>
                        <a:pt x="30072" y="70634"/>
                        <a:pt x="29834" y="70924"/>
                      </a:cubicBezTo>
                      <a:cubicBezTo>
                        <a:pt x="29595" y="71214"/>
                        <a:pt x="29254" y="71436"/>
                        <a:pt x="28811" y="71589"/>
                      </a:cubicBezTo>
                      <a:cubicBezTo>
                        <a:pt x="28367" y="71742"/>
                        <a:pt x="27796" y="71853"/>
                        <a:pt x="27097" y="71922"/>
                      </a:cubicBezTo>
                      <a:cubicBezTo>
                        <a:pt x="26398" y="71990"/>
                        <a:pt x="25502" y="72024"/>
                        <a:pt x="24411" y="72024"/>
                      </a:cubicBezTo>
                      <a:cubicBezTo>
                        <a:pt x="23285" y="72024"/>
                        <a:pt x="22347" y="71990"/>
                        <a:pt x="21597" y="71922"/>
                      </a:cubicBezTo>
                      <a:cubicBezTo>
                        <a:pt x="20847" y="71853"/>
                        <a:pt x="20233" y="71742"/>
                        <a:pt x="19755" y="71589"/>
                      </a:cubicBezTo>
                      <a:cubicBezTo>
                        <a:pt x="19278" y="71436"/>
                        <a:pt x="18911" y="71214"/>
                        <a:pt x="18655" y="70924"/>
                      </a:cubicBezTo>
                      <a:cubicBezTo>
                        <a:pt x="18400" y="70634"/>
                        <a:pt x="18220" y="70250"/>
                        <a:pt x="18118" y="69773"/>
                      </a:cubicBezTo>
                      <a:lnTo>
                        <a:pt x="622" y="8638"/>
                      </a:lnTo>
                      <a:cubicBezTo>
                        <a:pt x="417" y="7853"/>
                        <a:pt x="306" y="7239"/>
                        <a:pt x="289" y="6796"/>
                      </a:cubicBezTo>
                      <a:cubicBezTo>
                        <a:pt x="272" y="6352"/>
                        <a:pt x="408" y="6011"/>
                        <a:pt x="698" y="5773"/>
                      </a:cubicBezTo>
                      <a:cubicBezTo>
                        <a:pt x="988" y="5534"/>
                        <a:pt x="1457" y="5380"/>
                        <a:pt x="2105" y="5312"/>
                      </a:cubicBezTo>
                      <a:cubicBezTo>
                        <a:pt x="2753" y="5244"/>
                        <a:pt x="3623" y="5210"/>
                        <a:pt x="4714" y="5210"/>
                      </a:cubicBezTo>
                      <a:cubicBezTo>
                        <a:pt x="5772" y="5210"/>
                        <a:pt x="6607" y="5235"/>
                        <a:pt x="7221" y="5287"/>
                      </a:cubicBezTo>
                      <a:cubicBezTo>
                        <a:pt x="7835" y="5338"/>
                        <a:pt x="8304" y="5432"/>
                        <a:pt x="8628" y="5568"/>
                      </a:cubicBezTo>
                      <a:cubicBezTo>
                        <a:pt x="8952" y="5704"/>
                        <a:pt x="9174" y="5892"/>
                        <a:pt x="9293" y="6131"/>
                      </a:cubicBezTo>
                      <a:cubicBezTo>
                        <a:pt x="9413" y="6369"/>
                        <a:pt x="9506" y="6676"/>
                        <a:pt x="9575" y="7052"/>
                      </a:cubicBezTo>
                      <a:lnTo>
                        <a:pt x="24462" y="62508"/>
                      </a:lnTo>
                      <a:lnTo>
                        <a:pt x="24513" y="62508"/>
                      </a:lnTo>
                      <a:lnTo>
                        <a:pt x="38633" y="7154"/>
                      </a:lnTo>
                      <a:cubicBezTo>
                        <a:pt x="38736" y="6779"/>
                        <a:pt x="38863" y="6463"/>
                        <a:pt x="39017" y="6207"/>
                      </a:cubicBezTo>
                      <a:cubicBezTo>
                        <a:pt x="39170" y="5952"/>
                        <a:pt x="39418" y="5756"/>
                        <a:pt x="39759" y="5619"/>
                      </a:cubicBezTo>
                      <a:cubicBezTo>
                        <a:pt x="40100" y="5483"/>
                        <a:pt x="40586" y="5380"/>
                        <a:pt x="41217" y="5312"/>
                      </a:cubicBezTo>
                      <a:cubicBezTo>
                        <a:pt x="41848" y="5244"/>
                        <a:pt x="42675" y="5210"/>
                        <a:pt x="43698" y="5210"/>
                      </a:cubicBezTo>
                      <a:cubicBezTo>
                        <a:pt x="44653" y="5210"/>
                        <a:pt x="45412" y="5244"/>
                        <a:pt x="45975" y="5312"/>
                      </a:cubicBezTo>
                      <a:cubicBezTo>
                        <a:pt x="46537" y="5380"/>
                        <a:pt x="46989" y="5483"/>
                        <a:pt x="47330" y="5619"/>
                      </a:cubicBezTo>
                      <a:cubicBezTo>
                        <a:pt x="47671" y="5756"/>
                        <a:pt x="47919" y="5952"/>
                        <a:pt x="48072" y="6207"/>
                      </a:cubicBezTo>
                      <a:cubicBezTo>
                        <a:pt x="48226" y="6463"/>
                        <a:pt x="48354" y="6779"/>
                        <a:pt x="48456" y="7154"/>
                      </a:cubicBezTo>
                      <a:lnTo>
                        <a:pt x="63650" y="62508"/>
                      </a:lnTo>
                      <a:lnTo>
                        <a:pt x="63753" y="62508"/>
                      </a:lnTo>
                      <a:lnTo>
                        <a:pt x="78333" y="7103"/>
                      </a:lnTo>
                      <a:cubicBezTo>
                        <a:pt x="78435" y="6762"/>
                        <a:pt x="78538" y="6463"/>
                        <a:pt x="78640" y="6207"/>
                      </a:cubicBezTo>
                      <a:cubicBezTo>
                        <a:pt x="78742" y="5952"/>
                        <a:pt x="78956" y="5756"/>
                        <a:pt x="79280" y="5619"/>
                      </a:cubicBezTo>
                      <a:cubicBezTo>
                        <a:pt x="79604" y="5483"/>
                        <a:pt x="80064" y="5380"/>
                        <a:pt x="80661" y="5312"/>
                      </a:cubicBezTo>
                      <a:cubicBezTo>
                        <a:pt x="81258" y="5244"/>
                        <a:pt x="82051" y="5210"/>
                        <a:pt x="83040" y="5210"/>
                      </a:cubicBezTo>
                      <a:cubicBezTo>
                        <a:pt x="84063" y="5210"/>
                        <a:pt x="84873" y="5253"/>
                        <a:pt x="85470" y="5338"/>
                      </a:cubicBezTo>
                      <a:cubicBezTo>
                        <a:pt x="86067" y="5423"/>
                        <a:pt x="86502" y="5585"/>
                        <a:pt x="86774" y="5824"/>
                      </a:cubicBezTo>
                      <a:cubicBezTo>
                        <a:pt x="87047" y="6063"/>
                        <a:pt x="87175" y="6404"/>
                        <a:pt x="87158" y="6847"/>
                      </a:cubicBezTo>
                      <a:cubicBezTo>
                        <a:pt x="87141" y="7290"/>
                        <a:pt x="87047" y="7904"/>
                        <a:pt x="86877" y="8689"/>
                      </a:cubicBezTo>
                      <a:close/>
                      <a:moveTo>
                        <a:pt x="121137" y="27413"/>
                      </a:moveTo>
                      <a:cubicBezTo>
                        <a:pt x="121137" y="28163"/>
                        <a:pt x="121120" y="28794"/>
                        <a:pt x="121086" y="29306"/>
                      </a:cubicBezTo>
                      <a:cubicBezTo>
                        <a:pt x="121052" y="29817"/>
                        <a:pt x="120984" y="30218"/>
                        <a:pt x="120882" y="30508"/>
                      </a:cubicBezTo>
                      <a:cubicBezTo>
                        <a:pt x="120779" y="30798"/>
                        <a:pt x="120651" y="31020"/>
                        <a:pt x="120498" y="31173"/>
                      </a:cubicBezTo>
                      <a:cubicBezTo>
                        <a:pt x="120345" y="31327"/>
                        <a:pt x="120131" y="31403"/>
                        <a:pt x="119858" y="31403"/>
                      </a:cubicBezTo>
                      <a:cubicBezTo>
                        <a:pt x="119586" y="31403"/>
                        <a:pt x="119253" y="31327"/>
                        <a:pt x="118861" y="31173"/>
                      </a:cubicBezTo>
                      <a:cubicBezTo>
                        <a:pt x="118468" y="31020"/>
                        <a:pt x="118025" y="30866"/>
                        <a:pt x="117530" y="30713"/>
                      </a:cubicBezTo>
                      <a:cubicBezTo>
                        <a:pt x="117036" y="30559"/>
                        <a:pt x="116481" y="30414"/>
                        <a:pt x="115868" y="30278"/>
                      </a:cubicBezTo>
                      <a:cubicBezTo>
                        <a:pt x="115254" y="30141"/>
                        <a:pt x="114589" y="30073"/>
                        <a:pt x="113873" y="30073"/>
                      </a:cubicBezTo>
                      <a:cubicBezTo>
                        <a:pt x="113020" y="30073"/>
                        <a:pt x="112185" y="30244"/>
                        <a:pt x="111366" y="30585"/>
                      </a:cubicBezTo>
                      <a:cubicBezTo>
                        <a:pt x="110547" y="30926"/>
                        <a:pt x="109686" y="31489"/>
                        <a:pt x="108782" y="32273"/>
                      </a:cubicBezTo>
                      <a:cubicBezTo>
                        <a:pt x="107878" y="33058"/>
                        <a:pt x="106932" y="34098"/>
                        <a:pt x="105943" y="35394"/>
                      </a:cubicBezTo>
                      <a:cubicBezTo>
                        <a:pt x="104953" y="36690"/>
                        <a:pt x="103863" y="38276"/>
                        <a:pt x="102668" y="40152"/>
                      </a:cubicBezTo>
                      <a:lnTo>
                        <a:pt x="102668" y="70438"/>
                      </a:lnTo>
                      <a:cubicBezTo>
                        <a:pt x="102668" y="70711"/>
                        <a:pt x="102601" y="70941"/>
                        <a:pt x="102464" y="71129"/>
                      </a:cubicBezTo>
                      <a:cubicBezTo>
                        <a:pt x="102327" y="71316"/>
                        <a:pt x="102106" y="71478"/>
                        <a:pt x="101799" y="71615"/>
                      </a:cubicBezTo>
                      <a:cubicBezTo>
                        <a:pt x="101492" y="71751"/>
                        <a:pt x="101065" y="71853"/>
                        <a:pt x="100520" y="71922"/>
                      </a:cubicBezTo>
                      <a:cubicBezTo>
                        <a:pt x="99975" y="71990"/>
                        <a:pt x="99275" y="72024"/>
                        <a:pt x="98422" y="72024"/>
                      </a:cubicBezTo>
                      <a:cubicBezTo>
                        <a:pt x="97604" y="72024"/>
                        <a:pt x="96922" y="71990"/>
                        <a:pt x="96376" y="71922"/>
                      </a:cubicBezTo>
                      <a:cubicBezTo>
                        <a:pt x="95830" y="71853"/>
                        <a:pt x="95396" y="71751"/>
                        <a:pt x="95071" y="71615"/>
                      </a:cubicBezTo>
                      <a:cubicBezTo>
                        <a:pt x="94747" y="71478"/>
                        <a:pt x="94525" y="71316"/>
                        <a:pt x="94406" y="71129"/>
                      </a:cubicBezTo>
                      <a:cubicBezTo>
                        <a:pt x="94287" y="70941"/>
                        <a:pt x="94227" y="70711"/>
                        <a:pt x="94227" y="70438"/>
                      </a:cubicBezTo>
                      <a:lnTo>
                        <a:pt x="94227" y="24395"/>
                      </a:lnTo>
                      <a:cubicBezTo>
                        <a:pt x="94227" y="24122"/>
                        <a:pt x="94279" y="23892"/>
                        <a:pt x="94381" y="23704"/>
                      </a:cubicBezTo>
                      <a:cubicBezTo>
                        <a:pt x="94483" y="23516"/>
                        <a:pt x="94688" y="23346"/>
                        <a:pt x="94995" y="23192"/>
                      </a:cubicBezTo>
                      <a:cubicBezTo>
                        <a:pt x="95302" y="23039"/>
                        <a:pt x="95694" y="22937"/>
                        <a:pt x="96171" y="22885"/>
                      </a:cubicBezTo>
                      <a:cubicBezTo>
                        <a:pt x="96648" y="22834"/>
                        <a:pt x="97280" y="22809"/>
                        <a:pt x="98064" y="22809"/>
                      </a:cubicBezTo>
                      <a:cubicBezTo>
                        <a:pt x="98814" y="22809"/>
                        <a:pt x="99437" y="22834"/>
                        <a:pt x="99932" y="22885"/>
                      </a:cubicBezTo>
                      <a:cubicBezTo>
                        <a:pt x="100426" y="22937"/>
                        <a:pt x="100810" y="23039"/>
                        <a:pt x="101082" y="23192"/>
                      </a:cubicBezTo>
                      <a:cubicBezTo>
                        <a:pt x="101356" y="23346"/>
                        <a:pt x="101552" y="23516"/>
                        <a:pt x="101671" y="23704"/>
                      </a:cubicBezTo>
                      <a:cubicBezTo>
                        <a:pt x="101790" y="23892"/>
                        <a:pt x="101850" y="24122"/>
                        <a:pt x="101850" y="24395"/>
                      </a:cubicBezTo>
                      <a:lnTo>
                        <a:pt x="101850" y="31096"/>
                      </a:lnTo>
                      <a:cubicBezTo>
                        <a:pt x="103112" y="29255"/>
                        <a:pt x="104297" y="27754"/>
                        <a:pt x="105406" y="26595"/>
                      </a:cubicBezTo>
                      <a:cubicBezTo>
                        <a:pt x="106514" y="25435"/>
                        <a:pt x="107563" y="24523"/>
                        <a:pt x="108552" y="23857"/>
                      </a:cubicBezTo>
                      <a:cubicBezTo>
                        <a:pt x="109542" y="23192"/>
                        <a:pt x="110522" y="22732"/>
                        <a:pt x="111494" y="22476"/>
                      </a:cubicBezTo>
                      <a:cubicBezTo>
                        <a:pt x="112466" y="22220"/>
                        <a:pt x="113447" y="22092"/>
                        <a:pt x="114435" y="22092"/>
                      </a:cubicBezTo>
                      <a:cubicBezTo>
                        <a:pt x="114878" y="22092"/>
                        <a:pt x="115382" y="22118"/>
                        <a:pt x="115944" y="22169"/>
                      </a:cubicBezTo>
                      <a:cubicBezTo>
                        <a:pt x="116507" y="22220"/>
                        <a:pt x="117096" y="22314"/>
                        <a:pt x="117709" y="22451"/>
                      </a:cubicBezTo>
                      <a:cubicBezTo>
                        <a:pt x="118324" y="22587"/>
                        <a:pt x="118878" y="22740"/>
                        <a:pt x="119372" y="22911"/>
                      </a:cubicBezTo>
                      <a:cubicBezTo>
                        <a:pt x="119867" y="23082"/>
                        <a:pt x="120216" y="23252"/>
                        <a:pt x="120421" y="23423"/>
                      </a:cubicBezTo>
                      <a:cubicBezTo>
                        <a:pt x="120626" y="23593"/>
                        <a:pt x="120762" y="23755"/>
                        <a:pt x="120831" y="23909"/>
                      </a:cubicBezTo>
                      <a:cubicBezTo>
                        <a:pt x="120898" y="24062"/>
                        <a:pt x="120958" y="24258"/>
                        <a:pt x="121010" y="24497"/>
                      </a:cubicBezTo>
                      <a:cubicBezTo>
                        <a:pt x="121060" y="24736"/>
                        <a:pt x="121094" y="25085"/>
                        <a:pt x="121112" y="25546"/>
                      </a:cubicBezTo>
                      <a:cubicBezTo>
                        <a:pt x="121129" y="26006"/>
                        <a:pt x="121137" y="26629"/>
                        <a:pt x="121137" y="27413"/>
                      </a:cubicBezTo>
                      <a:close/>
                      <a:moveTo>
                        <a:pt x="138387" y="70438"/>
                      </a:moveTo>
                      <a:cubicBezTo>
                        <a:pt x="138387" y="70711"/>
                        <a:pt x="138319" y="70941"/>
                        <a:pt x="138183" y="71129"/>
                      </a:cubicBezTo>
                      <a:cubicBezTo>
                        <a:pt x="138046" y="71316"/>
                        <a:pt x="137825" y="71478"/>
                        <a:pt x="137517" y="71615"/>
                      </a:cubicBezTo>
                      <a:cubicBezTo>
                        <a:pt x="137211" y="71751"/>
                        <a:pt x="136784" y="71853"/>
                        <a:pt x="136239" y="71922"/>
                      </a:cubicBezTo>
                      <a:cubicBezTo>
                        <a:pt x="135693" y="71990"/>
                        <a:pt x="134994" y="72024"/>
                        <a:pt x="134141" y="72024"/>
                      </a:cubicBezTo>
                      <a:cubicBezTo>
                        <a:pt x="133323" y="72024"/>
                        <a:pt x="132641" y="71990"/>
                        <a:pt x="132095" y="71922"/>
                      </a:cubicBezTo>
                      <a:cubicBezTo>
                        <a:pt x="131549" y="71853"/>
                        <a:pt x="131115" y="71751"/>
                        <a:pt x="130790" y="71615"/>
                      </a:cubicBezTo>
                      <a:cubicBezTo>
                        <a:pt x="130466" y="71478"/>
                        <a:pt x="130244" y="71316"/>
                        <a:pt x="130125" y="71129"/>
                      </a:cubicBezTo>
                      <a:cubicBezTo>
                        <a:pt x="130006" y="70941"/>
                        <a:pt x="129946" y="70711"/>
                        <a:pt x="129946" y="70438"/>
                      </a:cubicBezTo>
                      <a:lnTo>
                        <a:pt x="129946" y="24395"/>
                      </a:lnTo>
                      <a:cubicBezTo>
                        <a:pt x="129946" y="24156"/>
                        <a:pt x="130006" y="23934"/>
                        <a:pt x="130125" y="23730"/>
                      </a:cubicBezTo>
                      <a:cubicBezTo>
                        <a:pt x="130244" y="23525"/>
                        <a:pt x="130466" y="23354"/>
                        <a:pt x="130790" y="23218"/>
                      </a:cubicBezTo>
                      <a:cubicBezTo>
                        <a:pt x="131115" y="23082"/>
                        <a:pt x="131549" y="22979"/>
                        <a:pt x="132095" y="22911"/>
                      </a:cubicBezTo>
                      <a:cubicBezTo>
                        <a:pt x="132641" y="22843"/>
                        <a:pt x="133323" y="22809"/>
                        <a:pt x="134141" y="22809"/>
                      </a:cubicBezTo>
                      <a:cubicBezTo>
                        <a:pt x="134994" y="22809"/>
                        <a:pt x="135693" y="22843"/>
                        <a:pt x="136239" y="22911"/>
                      </a:cubicBezTo>
                      <a:cubicBezTo>
                        <a:pt x="136784" y="22979"/>
                        <a:pt x="137211" y="23082"/>
                        <a:pt x="137517" y="23218"/>
                      </a:cubicBezTo>
                      <a:cubicBezTo>
                        <a:pt x="137825" y="23354"/>
                        <a:pt x="138046" y="23525"/>
                        <a:pt x="138183" y="23730"/>
                      </a:cubicBezTo>
                      <a:cubicBezTo>
                        <a:pt x="138319" y="23934"/>
                        <a:pt x="138387" y="24156"/>
                        <a:pt x="138387" y="24395"/>
                      </a:cubicBezTo>
                      <a:close/>
                      <a:moveTo>
                        <a:pt x="139360" y="8842"/>
                      </a:moveTo>
                      <a:cubicBezTo>
                        <a:pt x="139360" y="10820"/>
                        <a:pt x="138984" y="12168"/>
                        <a:pt x="138234" y="12884"/>
                      </a:cubicBezTo>
                      <a:cubicBezTo>
                        <a:pt x="137484" y="13600"/>
                        <a:pt x="136102" y="13958"/>
                        <a:pt x="134090" y="13958"/>
                      </a:cubicBezTo>
                      <a:cubicBezTo>
                        <a:pt x="132112" y="13958"/>
                        <a:pt x="130757" y="13609"/>
                        <a:pt x="130023" y="12909"/>
                      </a:cubicBezTo>
                      <a:cubicBezTo>
                        <a:pt x="129290" y="12210"/>
                        <a:pt x="128923" y="10889"/>
                        <a:pt x="128923" y="8945"/>
                      </a:cubicBezTo>
                      <a:cubicBezTo>
                        <a:pt x="128923" y="6966"/>
                        <a:pt x="129298" y="5619"/>
                        <a:pt x="130049" y="4903"/>
                      </a:cubicBezTo>
                      <a:cubicBezTo>
                        <a:pt x="130798" y="4187"/>
                        <a:pt x="132180" y="3829"/>
                        <a:pt x="134192" y="3829"/>
                      </a:cubicBezTo>
                      <a:cubicBezTo>
                        <a:pt x="136171" y="3829"/>
                        <a:pt x="137526" y="4178"/>
                        <a:pt x="138259" y="4877"/>
                      </a:cubicBezTo>
                      <a:cubicBezTo>
                        <a:pt x="138993" y="5577"/>
                        <a:pt x="139360" y="6898"/>
                        <a:pt x="139360" y="8842"/>
                      </a:cubicBezTo>
                      <a:close/>
                      <a:moveTo>
                        <a:pt x="177701" y="67061"/>
                      </a:moveTo>
                      <a:cubicBezTo>
                        <a:pt x="177701" y="68051"/>
                        <a:pt x="177633" y="68835"/>
                        <a:pt x="177497" y="69415"/>
                      </a:cubicBezTo>
                      <a:cubicBezTo>
                        <a:pt x="177360" y="69995"/>
                        <a:pt x="177156" y="70421"/>
                        <a:pt x="176882" y="70694"/>
                      </a:cubicBezTo>
                      <a:cubicBezTo>
                        <a:pt x="176610" y="70967"/>
                        <a:pt x="176200" y="71222"/>
                        <a:pt x="175655" y="71461"/>
                      </a:cubicBezTo>
                      <a:cubicBezTo>
                        <a:pt x="175109" y="71700"/>
                        <a:pt x="174487" y="71896"/>
                        <a:pt x="173788" y="72049"/>
                      </a:cubicBezTo>
                      <a:cubicBezTo>
                        <a:pt x="173089" y="72203"/>
                        <a:pt x="172347" y="72331"/>
                        <a:pt x="171563" y="72433"/>
                      </a:cubicBezTo>
                      <a:cubicBezTo>
                        <a:pt x="170778" y="72535"/>
                        <a:pt x="169993" y="72587"/>
                        <a:pt x="169209" y="72587"/>
                      </a:cubicBezTo>
                      <a:cubicBezTo>
                        <a:pt x="166821" y="72587"/>
                        <a:pt x="164775" y="72271"/>
                        <a:pt x="163070" y="71640"/>
                      </a:cubicBezTo>
                      <a:cubicBezTo>
                        <a:pt x="161364" y="71009"/>
                        <a:pt x="159966" y="70054"/>
                        <a:pt x="158874" y="68775"/>
                      </a:cubicBezTo>
                      <a:cubicBezTo>
                        <a:pt x="157783" y="67496"/>
                        <a:pt x="156990" y="65876"/>
                        <a:pt x="156496" y="63915"/>
                      </a:cubicBezTo>
                      <a:cubicBezTo>
                        <a:pt x="156001" y="61954"/>
                        <a:pt x="155754" y="59643"/>
                        <a:pt x="155754" y="56983"/>
                      </a:cubicBezTo>
                      <a:lnTo>
                        <a:pt x="155754" y="30073"/>
                      </a:lnTo>
                      <a:lnTo>
                        <a:pt x="149307" y="30073"/>
                      </a:lnTo>
                      <a:cubicBezTo>
                        <a:pt x="148796" y="30073"/>
                        <a:pt x="148386" y="29800"/>
                        <a:pt x="148080" y="29255"/>
                      </a:cubicBezTo>
                      <a:cubicBezTo>
                        <a:pt x="147773" y="28709"/>
                        <a:pt x="147620" y="27822"/>
                        <a:pt x="147620" y="26595"/>
                      </a:cubicBezTo>
                      <a:cubicBezTo>
                        <a:pt x="147620" y="25946"/>
                        <a:pt x="147662" y="25401"/>
                        <a:pt x="147747" y="24957"/>
                      </a:cubicBezTo>
                      <a:cubicBezTo>
                        <a:pt x="147833" y="24514"/>
                        <a:pt x="147943" y="24147"/>
                        <a:pt x="148080" y="23857"/>
                      </a:cubicBezTo>
                      <a:cubicBezTo>
                        <a:pt x="148216" y="23568"/>
                        <a:pt x="148395" y="23363"/>
                        <a:pt x="148617" y="23244"/>
                      </a:cubicBezTo>
                      <a:cubicBezTo>
                        <a:pt x="148839" y="23124"/>
                        <a:pt x="149086" y="23064"/>
                        <a:pt x="149359" y="23064"/>
                      </a:cubicBezTo>
                      <a:lnTo>
                        <a:pt x="155754" y="23064"/>
                      </a:lnTo>
                      <a:lnTo>
                        <a:pt x="155754" y="12116"/>
                      </a:lnTo>
                      <a:cubicBezTo>
                        <a:pt x="155754" y="11878"/>
                        <a:pt x="155813" y="11656"/>
                        <a:pt x="155933" y="11451"/>
                      </a:cubicBezTo>
                      <a:cubicBezTo>
                        <a:pt x="156052" y="11247"/>
                        <a:pt x="156274" y="11068"/>
                        <a:pt x="156598" y="10914"/>
                      </a:cubicBezTo>
                      <a:cubicBezTo>
                        <a:pt x="156922" y="10761"/>
                        <a:pt x="157357" y="10650"/>
                        <a:pt x="157903" y="10582"/>
                      </a:cubicBezTo>
                      <a:cubicBezTo>
                        <a:pt x="158449" y="10513"/>
                        <a:pt x="159131" y="10479"/>
                        <a:pt x="159949" y="10479"/>
                      </a:cubicBezTo>
                      <a:cubicBezTo>
                        <a:pt x="160801" y="10479"/>
                        <a:pt x="161500" y="10513"/>
                        <a:pt x="162046" y="10582"/>
                      </a:cubicBezTo>
                      <a:cubicBezTo>
                        <a:pt x="162592" y="10650"/>
                        <a:pt x="163019" y="10761"/>
                        <a:pt x="163325" y="10914"/>
                      </a:cubicBezTo>
                      <a:cubicBezTo>
                        <a:pt x="163632" y="11068"/>
                        <a:pt x="163854" y="11247"/>
                        <a:pt x="163990" y="11451"/>
                      </a:cubicBezTo>
                      <a:cubicBezTo>
                        <a:pt x="164127" y="11656"/>
                        <a:pt x="164195" y="11878"/>
                        <a:pt x="164195" y="12116"/>
                      </a:cubicBezTo>
                      <a:lnTo>
                        <a:pt x="164195" y="23064"/>
                      </a:lnTo>
                      <a:lnTo>
                        <a:pt x="176013" y="23064"/>
                      </a:lnTo>
                      <a:cubicBezTo>
                        <a:pt x="176286" y="23064"/>
                        <a:pt x="176524" y="23124"/>
                        <a:pt x="176729" y="23244"/>
                      </a:cubicBezTo>
                      <a:cubicBezTo>
                        <a:pt x="176934" y="23363"/>
                        <a:pt x="177113" y="23568"/>
                        <a:pt x="177266" y="23857"/>
                      </a:cubicBezTo>
                      <a:cubicBezTo>
                        <a:pt x="177420" y="24147"/>
                        <a:pt x="177531" y="24514"/>
                        <a:pt x="177599" y="24957"/>
                      </a:cubicBezTo>
                      <a:cubicBezTo>
                        <a:pt x="177667" y="25401"/>
                        <a:pt x="177701" y="25946"/>
                        <a:pt x="177701" y="26595"/>
                      </a:cubicBezTo>
                      <a:cubicBezTo>
                        <a:pt x="177701" y="27822"/>
                        <a:pt x="177548" y="28709"/>
                        <a:pt x="177240" y="29255"/>
                      </a:cubicBezTo>
                      <a:cubicBezTo>
                        <a:pt x="176934" y="29800"/>
                        <a:pt x="176524" y="30073"/>
                        <a:pt x="176013" y="30073"/>
                      </a:cubicBezTo>
                      <a:lnTo>
                        <a:pt x="164195" y="30073"/>
                      </a:lnTo>
                      <a:lnTo>
                        <a:pt x="164195" y="55755"/>
                      </a:lnTo>
                      <a:cubicBezTo>
                        <a:pt x="164195" y="58927"/>
                        <a:pt x="164664" y="61323"/>
                        <a:pt x="165602" y="62943"/>
                      </a:cubicBezTo>
                      <a:cubicBezTo>
                        <a:pt x="166540" y="64563"/>
                        <a:pt x="168219" y="65373"/>
                        <a:pt x="170642" y="65373"/>
                      </a:cubicBezTo>
                      <a:cubicBezTo>
                        <a:pt x="171425" y="65373"/>
                        <a:pt x="172125" y="65296"/>
                        <a:pt x="172739" y="65143"/>
                      </a:cubicBezTo>
                      <a:cubicBezTo>
                        <a:pt x="173352" y="64989"/>
                        <a:pt x="173898" y="64827"/>
                        <a:pt x="174376" y="64657"/>
                      </a:cubicBezTo>
                      <a:cubicBezTo>
                        <a:pt x="174854" y="64486"/>
                        <a:pt x="175263" y="64324"/>
                        <a:pt x="175604" y="64171"/>
                      </a:cubicBezTo>
                      <a:cubicBezTo>
                        <a:pt x="175945" y="64017"/>
                        <a:pt x="176252" y="63941"/>
                        <a:pt x="176524" y="63941"/>
                      </a:cubicBezTo>
                      <a:cubicBezTo>
                        <a:pt x="176696" y="63941"/>
                        <a:pt x="176858" y="63983"/>
                        <a:pt x="177011" y="64069"/>
                      </a:cubicBezTo>
                      <a:cubicBezTo>
                        <a:pt x="177164" y="64154"/>
                        <a:pt x="177283" y="64316"/>
                        <a:pt x="177369" y="64555"/>
                      </a:cubicBezTo>
                      <a:cubicBezTo>
                        <a:pt x="177454" y="64793"/>
                        <a:pt x="177531" y="65117"/>
                        <a:pt x="177599" y="65527"/>
                      </a:cubicBezTo>
                      <a:cubicBezTo>
                        <a:pt x="177667" y="65936"/>
                        <a:pt x="177701" y="66448"/>
                        <a:pt x="177701" y="67061"/>
                      </a:cubicBezTo>
                      <a:close/>
                      <a:moveTo>
                        <a:pt x="226665" y="45421"/>
                      </a:moveTo>
                      <a:cubicBezTo>
                        <a:pt x="226665" y="46751"/>
                        <a:pt x="226330" y="47698"/>
                        <a:pt x="225663" y="48260"/>
                      </a:cubicBezTo>
                      <a:cubicBezTo>
                        <a:pt x="224994" y="48823"/>
                        <a:pt x="224232" y="49105"/>
                        <a:pt x="223375" y="49105"/>
                      </a:cubicBezTo>
                      <a:lnTo>
                        <a:pt x="193053" y="49105"/>
                      </a:lnTo>
                      <a:cubicBezTo>
                        <a:pt x="193053" y="51662"/>
                        <a:pt x="193309" y="53965"/>
                        <a:pt x="193823" y="56011"/>
                      </a:cubicBezTo>
                      <a:cubicBezTo>
                        <a:pt x="194338" y="58057"/>
                        <a:pt x="195194" y="59814"/>
                        <a:pt x="196394" y="61280"/>
                      </a:cubicBezTo>
                      <a:cubicBezTo>
                        <a:pt x="197594" y="62747"/>
                        <a:pt x="199153" y="63872"/>
                        <a:pt x="201072" y="64657"/>
                      </a:cubicBezTo>
                      <a:cubicBezTo>
                        <a:pt x="202991" y="65441"/>
                        <a:pt x="205339" y="65834"/>
                        <a:pt x="208115" y="65834"/>
                      </a:cubicBezTo>
                      <a:cubicBezTo>
                        <a:pt x="210308" y="65834"/>
                        <a:pt x="212262" y="65655"/>
                        <a:pt x="213976" y="65296"/>
                      </a:cubicBezTo>
                      <a:cubicBezTo>
                        <a:pt x="215689" y="64938"/>
                        <a:pt x="217171" y="64538"/>
                        <a:pt x="218423" y="64094"/>
                      </a:cubicBezTo>
                      <a:cubicBezTo>
                        <a:pt x="219673" y="63651"/>
                        <a:pt x="220702" y="63250"/>
                        <a:pt x="221507" y="62892"/>
                      </a:cubicBezTo>
                      <a:cubicBezTo>
                        <a:pt x="222313" y="62534"/>
                        <a:pt x="222921" y="62355"/>
                        <a:pt x="223333" y="62355"/>
                      </a:cubicBezTo>
                      <a:cubicBezTo>
                        <a:pt x="223573" y="62355"/>
                        <a:pt x="223786" y="62414"/>
                        <a:pt x="223975" y="62534"/>
                      </a:cubicBezTo>
                      <a:cubicBezTo>
                        <a:pt x="224163" y="62653"/>
                        <a:pt x="224309" y="62832"/>
                        <a:pt x="224412" y="63071"/>
                      </a:cubicBezTo>
                      <a:cubicBezTo>
                        <a:pt x="224515" y="63310"/>
                        <a:pt x="224592" y="63642"/>
                        <a:pt x="224644" y="64069"/>
                      </a:cubicBezTo>
                      <a:cubicBezTo>
                        <a:pt x="224695" y="64495"/>
                        <a:pt x="224721" y="65015"/>
                        <a:pt x="224721" y="65629"/>
                      </a:cubicBezTo>
                      <a:cubicBezTo>
                        <a:pt x="224721" y="66072"/>
                        <a:pt x="224704" y="66456"/>
                        <a:pt x="224669" y="66780"/>
                      </a:cubicBezTo>
                      <a:cubicBezTo>
                        <a:pt x="224635" y="67104"/>
                        <a:pt x="224592" y="67394"/>
                        <a:pt x="224542" y="67650"/>
                      </a:cubicBezTo>
                      <a:cubicBezTo>
                        <a:pt x="224490" y="67906"/>
                        <a:pt x="224405" y="68136"/>
                        <a:pt x="224285" y="68340"/>
                      </a:cubicBezTo>
                      <a:cubicBezTo>
                        <a:pt x="224166" y="68545"/>
                        <a:pt x="224013" y="68741"/>
                        <a:pt x="223825" y="68929"/>
                      </a:cubicBezTo>
                      <a:cubicBezTo>
                        <a:pt x="223638" y="69116"/>
                        <a:pt x="223083" y="69423"/>
                        <a:pt x="222162" y="69850"/>
                      </a:cubicBezTo>
                      <a:cubicBezTo>
                        <a:pt x="221241" y="70276"/>
                        <a:pt x="220048" y="70694"/>
                        <a:pt x="218581" y="71103"/>
                      </a:cubicBezTo>
                      <a:cubicBezTo>
                        <a:pt x="217115" y="71512"/>
                        <a:pt x="215418" y="71879"/>
                        <a:pt x="213491" y="72203"/>
                      </a:cubicBezTo>
                      <a:cubicBezTo>
                        <a:pt x="211564" y="72527"/>
                        <a:pt x="209509" y="72689"/>
                        <a:pt x="207326" y="72689"/>
                      </a:cubicBezTo>
                      <a:cubicBezTo>
                        <a:pt x="203540" y="72689"/>
                        <a:pt x="200223" y="72160"/>
                        <a:pt x="197375" y="71103"/>
                      </a:cubicBezTo>
                      <a:cubicBezTo>
                        <a:pt x="194527" y="70046"/>
                        <a:pt x="192132" y="68477"/>
                        <a:pt x="190188" y="66396"/>
                      </a:cubicBezTo>
                      <a:cubicBezTo>
                        <a:pt x="188244" y="64316"/>
                        <a:pt x="186777" y="61707"/>
                        <a:pt x="185788" y="58569"/>
                      </a:cubicBezTo>
                      <a:cubicBezTo>
                        <a:pt x="184799" y="55431"/>
                        <a:pt x="184304" y="51782"/>
                        <a:pt x="184304" y="47621"/>
                      </a:cubicBezTo>
                      <a:cubicBezTo>
                        <a:pt x="184304" y="43665"/>
                        <a:pt x="184816" y="40109"/>
                        <a:pt x="185839" y="36954"/>
                      </a:cubicBezTo>
                      <a:cubicBezTo>
                        <a:pt x="186863" y="33799"/>
                        <a:pt x="188337" y="31122"/>
                        <a:pt x="190264" y="28922"/>
                      </a:cubicBezTo>
                      <a:cubicBezTo>
                        <a:pt x="192192" y="26722"/>
                        <a:pt x="194519" y="25034"/>
                        <a:pt x="197248" y="23857"/>
                      </a:cubicBezTo>
                      <a:cubicBezTo>
                        <a:pt x="199977" y="22681"/>
                        <a:pt x="203028" y="22092"/>
                        <a:pt x="206405" y="22092"/>
                      </a:cubicBezTo>
                      <a:cubicBezTo>
                        <a:pt x="210021" y="22092"/>
                        <a:pt x="213098" y="22672"/>
                        <a:pt x="215640" y="23832"/>
                      </a:cubicBezTo>
                      <a:cubicBezTo>
                        <a:pt x="218181" y="24991"/>
                        <a:pt x="220270" y="26552"/>
                        <a:pt x="221907" y="28513"/>
                      </a:cubicBezTo>
                      <a:cubicBezTo>
                        <a:pt x="223543" y="30474"/>
                        <a:pt x="224746" y="32776"/>
                        <a:pt x="225513" y="35419"/>
                      </a:cubicBezTo>
                      <a:cubicBezTo>
                        <a:pt x="226281" y="38063"/>
                        <a:pt x="226665" y="40885"/>
                        <a:pt x="226665" y="43886"/>
                      </a:cubicBezTo>
                      <a:close/>
                      <a:moveTo>
                        <a:pt x="218172" y="42914"/>
                      </a:moveTo>
                      <a:cubicBezTo>
                        <a:pt x="218274" y="38480"/>
                        <a:pt x="217287" y="35002"/>
                        <a:pt x="215212" y="32478"/>
                      </a:cubicBezTo>
                      <a:cubicBezTo>
                        <a:pt x="213136" y="29954"/>
                        <a:pt x="210057" y="28692"/>
                        <a:pt x="205973" y="28692"/>
                      </a:cubicBezTo>
                      <a:cubicBezTo>
                        <a:pt x="203880" y="28692"/>
                        <a:pt x="202044" y="29084"/>
                        <a:pt x="200465" y="29869"/>
                      </a:cubicBezTo>
                      <a:cubicBezTo>
                        <a:pt x="198887" y="30653"/>
                        <a:pt x="197566" y="31693"/>
                        <a:pt x="196502" y="32989"/>
                      </a:cubicBezTo>
                      <a:cubicBezTo>
                        <a:pt x="195438" y="34285"/>
                        <a:pt x="194614" y="35795"/>
                        <a:pt x="194030" y="37517"/>
                      </a:cubicBezTo>
                      <a:cubicBezTo>
                        <a:pt x="193447" y="39239"/>
                        <a:pt x="193122" y="41038"/>
                        <a:pt x="193053" y="42914"/>
                      </a:cubicBezTo>
                      <a:close/>
                      <a:moveTo>
                        <a:pt x="288002" y="5466"/>
                      </a:moveTo>
                      <a:cubicBezTo>
                        <a:pt x="288002" y="6114"/>
                        <a:pt x="287968" y="6634"/>
                        <a:pt x="287900" y="7026"/>
                      </a:cubicBezTo>
                      <a:cubicBezTo>
                        <a:pt x="287831" y="7418"/>
                        <a:pt x="287754" y="7734"/>
                        <a:pt x="287670" y="7973"/>
                      </a:cubicBezTo>
                      <a:cubicBezTo>
                        <a:pt x="287584" y="8211"/>
                        <a:pt x="287473" y="8373"/>
                        <a:pt x="287337" y="8458"/>
                      </a:cubicBezTo>
                      <a:cubicBezTo>
                        <a:pt x="287200" y="8544"/>
                        <a:pt x="287029" y="8586"/>
                        <a:pt x="286826" y="8586"/>
                      </a:cubicBezTo>
                      <a:cubicBezTo>
                        <a:pt x="286587" y="8586"/>
                        <a:pt x="286288" y="8510"/>
                        <a:pt x="285930" y="8356"/>
                      </a:cubicBezTo>
                      <a:cubicBezTo>
                        <a:pt x="285572" y="8203"/>
                        <a:pt x="285137" y="8032"/>
                        <a:pt x="284625" y="7845"/>
                      </a:cubicBezTo>
                      <a:cubicBezTo>
                        <a:pt x="284114" y="7657"/>
                        <a:pt x="283508" y="7486"/>
                        <a:pt x="282809" y="7333"/>
                      </a:cubicBezTo>
                      <a:cubicBezTo>
                        <a:pt x="282110" y="7180"/>
                        <a:pt x="281300" y="7103"/>
                        <a:pt x="280379" y="7103"/>
                      </a:cubicBezTo>
                      <a:cubicBezTo>
                        <a:pt x="279117" y="7103"/>
                        <a:pt x="278043" y="7307"/>
                        <a:pt x="277156" y="7717"/>
                      </a:cubicBezTo>
                      <a:cubicBezTo>
                        <a:pt x="276269" y="8126"/>
                        <a:pt x="275553" y="8765"/>
                        <a:pt x="275007" y="9635"/>
                      </a:cubicBezTo>
                      <a:cubicBezTo>
                        <a:pt x="274461" y="10505"/>
                        <a:pt x="274070" y="11630"/>
                        <a:pt x="273831" y="13012"/>
                      </a:cubicBezTo>
                      <a:cubicBezTo>
                        <a:pt x="273592" y="14393"/>
                        <a:pt x="273473" y="16073"/>
                        <a:pt x="273473" y="18051"/>
                      </a:cubicBezTo>
                      <a:lnTo>
                        <a:pt x="273473" y="23064"/>
                      </a:lnTo>
                      <a:lnTo>
                        <a:pt x="283756" y="23064"/>
                      </a:lnTo>
                      <a:cubicBezTo>
                        <a:pt x="284028" y="23064"/>
                        <a:pt x="284259" y="23124"/>
                        <a:pt x="284446" y="23244"/>
                      </a:cubicBezTo>
                      <a:cubicBezTo>
                        <a:pt x="284634" y="23363"/>
                        <a:pt x="284804" y="23568"/>
                        <a:pt x="284958" y="23857"/>
                      </a:cubicBezTo>
                      <a:cubicBezTo>
                        <a:pt x="285111" y="24147"/>
                        <a:pt x="285231" y="24514"/>
                        <a:pt x="285316" y="24957"/>
                      </a:cubicBezTo>
                      <a:cubicBezTo>
                        <a:pt x="285402" y="25401"/>
                        <a:pt x="285444" y="25946"/>
                        <a:pt x="285444" y="26595"/>
                      </a:cubicBezTo>
                      <a:cubicBezTo>
                        <a:pt x="285444" y="27822"/>
                        <a:pt x="285290" y="28709"/>
                        <a:pt x="284983" y="29255"/>
                      </a:cubicBezTo>
                      <a:cubicBezTo>
                        <a:pt x="284677" y="29800"/>
                        <a:pt x="284267" y="30073"/>
                        <a:pt x="283756" y="30073"/>
                      </a:cubicBezTo>
                      <a:lnTo>
                        <a:pt x="273473" y="30073"/>
                      </a:lnTo>
                      <a:lnTo>
                        <a:pt x="273473" y="70438"/>
                      </a:lnTo>
                      <a:cubicBezTo>
                        <a:pt x="273473" y="70711"/>
                        <a:pt x="273404" y="70941"/>
                        <a:pt x="273268" y="71129"/>
                      </a:cubicBezTo>
                      <a:cubicBezTo>
                        <a:pt x="273132" y="71316"/>
                        <a:pt x="272901" y="71478"/>
                        <a:pt x="272577" y="71615"/>
                      </a:cubicBezTo>
                      <a:cubicBezTo>
                        <a:pt x="272253" y="71751"/>
                        <a:pt x="271818" y="71853"/>
                        <a:pt x="271272" y="71922"/>
                      </a:cubicBezTo>
                      <a:cubicBezTo>
                        <a:pt x="270727" y="71990"/>
                        <a:pt x="270044" y="72024"/>
                        <a:pt x="269226" y="72024"/>
                      </a:cubicBezTo>
                      <a:cubicBezTo>
                        <a:pt x="268408" y="72024"/>
                        <a:pt x="267725" y="71990"/>
                        <a:pt x="267180" y="71922"/>
                      </a:cubicBezTo>
                      <a:cubicBezTo>
                        <a:pt x="266635" y="71853"/>
                        <a:pt x="266199" y="71751"/>
                        <a:pt x="265875" y="71615"/>
                      </a:cubicBezTo>
                      <a:cubicBezTo>
                        <a:pt x="265552" y="71478"/>
                        <a:pt x="265321" y="71316"/>
                        <a:pt x="265185" y="71129"/>
                      </a:cubicBezTo>
                      <a:cubicBezTo>
                        <a:pt x="265049" y="70941"/>
                        <a:pt x="264980" y="70711"/>
                        <a:pt x="264980" y="70438"/>
                      </a:cubicBezTo>
                      <a:lnTo>
                        <a:pt x="264980" y="30073"/>
                      </a:lnTo>
                      <a:lnTo>
                        <a:pt x="258483" y="30073"/>
                      </a:lnTo>
                      <a:cubicBezTo>
                        <a:pt x="257937" y="30073"/>
                        <a:pt x="257528" y="29800"/>
                        <a:pt x="257255" y="29255"/>
                      </a:cubicBezTo>
                      <a:cubicBezTo>
                        <a:pt x="256982" y="28709"/>
                        <a:pt x="256846" y="27822"/>
                        <a:pt x="256846" y="26595"/>
                      </a:cubicBezTo>
                      <a:cubicBezTo>
                        <a:pt x="256846" y="25946"/>
                        <a:pt x="256880" y="25401"/>
                        <a:pt x="256948" y="24957"/>
                      </a:cubicBezTo>
                      <a:cubicBezTo>
                        <a:pt x="257016" y="24514"/>
                        <a:pt x="257118" y="24147"/>
                        <a:pt x="257255" y="23857"/>
                      </a:cubicBezTo>
                      <a:cubicBezTo>
                        <a:pt x="257391" y="23568"/>
                        <a:pt x="257562" y="23363"/>
                        <a:pt x="257767" y="23244"/>
                      </a:cubicBezTo>
                      <a:cubicBezTo>
                        <a:pt x="257972" y="23124"/>
                        <a:pt x="258210" y="23064"/>
                        <a:pt x="258483" y="23064"/>
                      </a:cubicBezTo>
                      <a:lnTo>
                        <a:pt x="264980" y="23064"/>
                      </a:lnTo>
                      <a:lnTo>
                        <a:pt x="264980" y="18307"/>
                      </a:lnTo>
                      <a:cubicBezTo>
                        <a:pt x="264980" y="15101"/>
                        <a:pt x="265278" y="12347"/>
                        <a:pt x="265875" y="10044"/>
                      </a:cubicBezTo>
                      <a:cubicBezTo>
                        <a:pt x="266473" y="7742"/>
                        <a:pt x="267384" y="5858"/>
                        <a:pt x="268612" y="4391"/>
                      </a:cubicBezTo>
                      <a:cubicBezTo>
                        <a:pt x="269841" y="2925"/>
                        <a:pt x="271384" y="1842"/>
                        <a:pt x="273242" y="1143"/>
                      </a:cubicBezTo>
                      <a:cubicBezTo>
                        <a:pt x="275101" y="444"/>
                        <a:pt x="277292" y="94"/>
                        <a:pt x="279816" y="94"/>
                      </a:cubicBezTo>
                      <a:cubicBezTo>
                        <a:pt x="281010" y="94"/>
                        <a:pt x="282170" y="205"/>
                        <a:pt x="283296" y="427"/>
                      </a:cubicBezTo>
                      <a:cubicBezTo>
                        <a:pt x="284421" y="648"/>
                        <a:pt x="285290" y="887"/>
                        <a:pt x="285905" y="1143"/>
                      </a:cubicBezTo>
                      <a:cubicBezTo>
                        <a:pt x="286518" y="1399"/>
                        <a:pt x="286928" y="1629"/>
                        <a:pt x="287132" y="1833"/>
                      </a:cubicBezTo>
                      <a:cubicBezTo>
                        <a:pt x="287337" y="2038"/>
                        <a:pt x="287508" y="2302"/>
                        <a:pt x="287644" y="2626"/>
                      </a:cubicBezTo>
                      <a:cubicBezTo>
                        <a:pt x="287780" y="2950"/>
                        <a:pt x="287874" y="3343"/>
                        <a:pt x="287925" y="3803"/>
                      </a:cubicBezTo>
                      <a:cubicBezTo>
                        <a:pt x="287976" y="4263"/>
                        <a:pt x="288002" y="4818"/>
                        <a:pt x="288002" y="5466"/>
                      </a:cubicBezTo>
                      <a:close/>
                      <a:moveTo>
                        <a:pt x="302971" y="70438"/>
                      </a:moveTo>
                      <a:cubicBezTo>
                        <a:pt x="302971" y="70711"/>
                        <a:pt x="302903" y="70941"/>
                        <a:pt x="302767" y="71129"/>
                      </a:cubicBezTo>
                      <a:cubicBezTo>
                        <a:pt x="302630" y="71316"/>
                        <a:pt x="302409" y="71478"/>
                        <a:pt x="302102" y="71615"/>
                      </a:cubicBezTo>
                      <a:cubicBezTo>
                        <a:pt x="301795" y="71751"/>
                        <a:pt x="301368" y="71853"/>
                        <a:pt x="300823" y="71922"/>
                      </a:cubicBezTo>
                      <a:cubicBezTo>
                        <a:pt x="300277" y="71990"/>
                        <a:pt x="299578" y="72024"/>
                        <a:pt x="298725" y="72024"/>
                      </a:cubicBezTo>
                      <a:cubicBezTo>
                        <a:pt x="297907" y="72024"/>
                        <a:pt x="297225" y="71990"/>
                        <a:pt x="296679" y="71922"/>
                      </a:cubicBezTo>
                      <a:cubicBezTo>
                        <a:pt x="296133" y="71853"/>
                        <a:pt x="295698" y="71751"/>
                        <a:pt x="295374" y="71615"/>
                      </a:cubicBezTo>
                      <a:cubicBezTo>
                        <a:pt x="295050" y="71478"/>
                        <a:pt x="294829" y="71316"/>
                        <a:pt x="294709" y="71129"/>
                      </a:cubicBezTo>
                      <a:cubicBezTo>
                        <a:pt x="294589" y="70941"/>
                        <a:pt x="294530" y="70711"/>
                        <a:pt x="294530" y="70438"/>
                      </a:cubicBezTo>
                      <a:lnTo>
                        <a:pt x="294530" y="24395"/>
                      </a:lnTo>
                      <a:cubicBezTo>
                        <a:pt x="294530" y="24156"/>
                        <a:pt x="294589" y="23934"/>
                        <a:pt x="294709" y="23730"/>
                      </a:cubicBezTo>
                      <a:cubicBezTo>
                        <a:pt x="294829" y="23525"/>
                        <a:pt x="295050" y="23354"/>
                        <a:pt x="295374" y="23218"/>
                      </a:cubicBezTo>
                      <a:cubicBezTo>
                        <a:pt x="295698" y="23082"/>
                        <a:pt x="296133" y="22979"/>
                        <a:pt x="296679" y="22911"/>
                      </a:cubicBezTo>
                      <a:cubicBezTo>
                        <a:pt x="297225" y="22843"/>
                        <a:pt x="297907" y="22809"/>
                        <a:pt x="298725" y="22809"/>
                      </a:cubicBezTo>
                      <a:cubicBezTo>
                        <a:pt x="299578" y="22809"/>
                        <a:pt x="300277" y="22843"/>
                        <a:pt x="300823" y="22911"/>
                      </a:cubicBezTo>
                      <a:cubicBezTo>
                        <a:pt x="301368" y="22979"/>
                        <a:pt x="301795" y="23082"/>
                        <a:pt x="302102" y="23218"/>
                      </a:cubicBezTo>
                      <a:cubicBezTo>
                        <a:pt x="302409" y="23354"/>
                        <a:pt x="302630" y="23525"/>
                        <a:pt x="302767" y="23730"/>
                      </a:cubicBezTo>
                      <a:cubicBezTo>
                        <a:pt x="302903" y="23934"/>
                        <a:pt x="302971" y="24156"/>
                        <a:pt x="302971" y="24395"/>
                      </a:cubicBezTo>
                      <a:close/>
                      <a:moveTo>
                        <a:pt x="303944" y="8842"/>
                      </a:moveTo>
                      <a:cubicBezTo>
                        <a:pt x="303944" y="10820"/>
                        <a:pt x="303569" y="12168"/>
                        <a:pt x="302818" y="12884"/>
                      </a:cubicBezTo>
                      <a:cubicBezTo>
                        <a:pt x="302068" y="13600"/>
                        <a:pt x="300686" y="13958"/>
                        <a:pt x="298674" y="13958"/>
                      </a:cubicBezTo>
                      <a:cubicBezTo>
                        <a:pt x="296696" y="13958"/>
                        <a:pt x="295340" y="13609"/>
                        <a:pt x="294607" y="12909"/>
                      </a:cubicBezTo>
                      <a:cubicBezTo>
                        <a:pt x="293873" y="12210"/>
                        <a:pt x="293507" y="10889"/>
                        <a:pt x="293507" y="8945"/>
                      </a:cubicBezTo>
                      <a:cubicBezTo>
                        <a:pt x="293507" y="6966"/>
                        <a:pt x="293882" y="5619"/>
                        <a:pt x="294632" y="4903"/>
                      </a:cubicBezTo>
                      <a:cubicBezTo>
                        <a:pt x="295383" y="4187"/>
                        <a:pt x="296764" y="3829"/>
                        <a:pt x="298777" y="3829"/>
                      </a:cubicBezTo>
                      <a:cubicBezTo>
                        <a:pt x="300755" y="3829"/>
                        <a:pt x="302110" y="4178"/>
                        <a:pt x="302844" y="4877"/>
                      </a:cubicBezTo>
                      <a:cubicBezTo>
                        <a:pt x="303577" y="5577"/>
                        <a:pt x="303944" y="6898"/>
                        <a:pt x="303944" y="8842"/>
                      </a:cubicBezTo>
                      <a:close/>
                      <a:moveTo>
                        <a:pt x="345253" y="27413"/>
                      </a:moveTo>
                      <a:cubicBezTo>
                        <a:pt x="345253" y="28163"/>
                        <a:pt x="345236" y="28794"/>
                        <a:pt x="345201" y="29306"/>
                      </a:cubicBezTo>
                      <a:cubicBezTo>
                        <a:pt x="345167" y="29817"/>
                        <a:pt x="345100" y="30218"/>
                        <a:pt x="344997" y="30508"/>
                      </a:cubicBezTo>
                      <a:cubicBezTo>
                        <a:pt x="344895" y="30798"/>
                        <a:pt x="344766" y="31020"/>
                        <a:pt x="344613" y="31173"/>
                      </a:cubicBezTo>
                      <a:cubicBezTo>
                        <a:pt x="344459" y="31327"/>
                        <a:pt x="344246" y="31403"/>
                        <a:pt x="343974" y="31403"/>
                      </a:cubicBezTo>
                      <a:cubicBezTo>
                        <a:pt x="343700" y="31403"/>
                        <a:pt x="343368" y="31327"/>
                        <a:pt x="342976" y="31173"/>
                      </a:cubicBezTo>
                      <a:cubicBezTo>
                        <a:pt x="342584" y="31020"/>
                        <a:pt x="342140" y="30866"/>
                        <a:pt x="341646" y="30713"/>
                      </a:cubicBezTo>
                      <a:cubicBezTo>
                        <a:pt x="341151" y="30559"/>
                        <a:pt x="340597" y="30414"/>
                        <a:pt x="339984" y="30278"/>
                      </a:cubicBezTo>
                      <a:cubicBezTo>
                        <a:pt x="339369" y="30141"/>
                        <a:pt x="338704" y="30073"/>
                        <a:pt x="337988" y="30073"/>
                      </a:cubicBezTo>
                      <a:cubicBezTo>
                        <a:pt x="337136" y="30073"/>
                        <a:pt x="336299" y="30244"/>
                        <a:pt x="335481" y="30585"/>
                      </a:cubicBezTo>
                      <a:cubicBezTo>
                        <a:pt x="334663" y="30926"/>
                        <a:pt x="333801" y="31489"/>
                        <a:pt x="332898" y="32273"/>
                      </a:cubicBezTo>
                      <a:cubicBezTo>
                        <a:pt x="331994" y="33058"/>
                        <a:pt x="331047" y="34098"/>
                        <a:pt x="330059" y="35394"/>
                      </a:cubicBezTo>
                      <a:cubicBezTo>
                        <a:pt x="329069" y="36690"/>
                        <a:pt x="327977" y="38276"/>
                        <a:pt x="326784" y="40152"/>
                      </a:cubicBezTo>
                      <a:lnTo>
                        <a:pt x="326784" y="70438"/>
                      </a:lnTo>
                      <a:cubicBezTo>
                        <a:pt x="326784" y="70711"/>
                        <a:pt x="326715" y="70941"/>
                        <a:pt x="326579" y="71129"/>
                      </a:cubicBezTo>
                      <a:cubicBezTo>
                        <a:pt x="326443" y="71316"/>
                        <a:pt x="326221" y="71478"/>
                        <a:pt x="325914" y="71615"/>
                      </a:cubicBezTo>
                      <a:cubicBezTo>
                        <a:pt x="325608" y="71751"/>
                        <a:pt x="325181" y="71853"/>
                        <a:pt x="324635" y="71922"/>
                      </a:cubicBezTo>
                      <a:cubicBezTo>
                        <a:pt x="324089" y="71990"/>
                        <a:pt x="323390" y="72024"/>
                        <a:pt x="322538" y="72024"/>
                      </a:cubicBezTo>
                      <a:cubicBezTo>
                        <a:pt x="321720" y="72024"/>
                        <a:pt x="321038" y="71990"/>
                        <a:pt x="320492" y="71922"/>
                      </a:cubicBezTo>
                      <a:cubicBezTo>
                        <a:pt x="319946" y="71853"/>
                        <a:pt x="319511" y="71751"/>
                        <a:pt x="319187" y="71615"/>
                      </a:cubicBezTo>
                      <a:cubicBezTo>
                        <a:pt x="318863" y="71478"/>
                        <a:pt x="318641" y="71316"/>
                        <a:pt x="318522" y="71129"/>
                      </a:cubicBezTo>
                      <a:cubicBezTo>
                        <a:pt x="318402" y="70941"/>
                        <a:pt x="318343" y="70711"/>
                        <a:pt x="318343" y="70438"/>
                      </a:cubicBezTo>
                      <a:lnTo>
                        <a:pt x="318343" y="24395"/>
                      </a:lnTo>
                      <a:cubicBezTo>
                        <a:pt x="318343" y="24122"/>
                        <a:pt x="318393" y="23892"/>
                        <a:pt x="318496" y="23704"/>
                      </a:cubicBezTo>
                      <a:cubicBezTo>
                        <a:pt x="318598" y="23516"/>
                        <a:pt x="318803" y="23346"/>
                        <a:pt x="319110" y="23192"/>
                      </a:cubicBezTo>
                      <a:cubicBezTo>
                        <a:pt x="319417" y="23039"/>
                        <a:pt x="319809" y="22937"/>
                        <a:pt x="320287" y="22885"/>
                      </a:cubicBezTo>
                      <a:cubicBezTo>
                        <a:pt x="320764" y="22834"/>
                        <a:pt x="321396" y="22809"/>
                        <a:pt x="322180" y="22809"/>
                      </a:cubicBezTo>
                      <a:cubicBezTo>
                        <a:pt x="322930" y="22809"/>
                        <a:pt x="323552" y="22834"/>
                        <a:pt x="324047" y="22885"/>
                      </a:cubicBezTo>
                      <a:cubicBezTo>
                        <a:pt x="324542" y="22937"/>
                        <a:pt x="324926" y="23039"/>
                        <a:pt x="325198" y="23192"/>
                      </a:cubicBezTo>
                      <a:cubicBezTo>
                        <a:pt x="325470" y="23346"/>
                        <a:pt x="325667" y="23516"/>
                        <a:pt x="325787" y="23704"/>
                      </a:cubicBezTo>
                      <a:cubicBezTo>
                        <a:pt x="325906" y="23892"/>
                        <a:pt x="325966" y="24122"/>
                        <a:pt x="325966" y="24395"/>
                      </a:cubicBezTo>
                      <a:lnTo>
                        <a:pt x="325966" y="31096"/>
                      </a:lnTo>
                      <a:cubicBezTo>
                        <a:pt x="327228" y="29255"/>
                        <a:pt x="328413" y="27754"/>
                        <a:pt x="329521" y="26595"/>
                      </a:cubicBezTo>
                      <a:cubicBezTo>
                        <a:pt x="330629" y="25435"/>
                        <a:pt x="331678" y="24523"/>
                        <a:pt x="332668" y="23857"/>
                      </a:cubicBezTo>
                      <a:cubicBezTo>
                        <a:pt x="333656" y="23192"/>
                        <a:pt x="334637" y="22732"/>
                        <a:pt x="335609" y="22476"/>
                      </a:cubicBezTo>
                      <a:cubicBezTo>
                        <a:pt x="336581" y="22220"/>
                        <a:pt x="337561" y="22092"/>
                        <a:pt x="338551" y="22092"/>
                      </a:cubicBezTo>
                      <a:cubicBezTo>
                        <a:pt x="338994" y="22092"/>
                        <a:pt x="339497" y="22118"/>
                        <a:pt x="340060" y="22169"/>
                      </a:cubicBezTo>
                      <a:cubicBezTo>
                        <a:pt x="340623" y="22220"/>
                        <a:pt x="341211" y="22314"/>
                        <a:pt x="341825" y="22451"/>
                      </a:cubicBezTo>
                      <a:cubicBezTo>
                        <a:pt x="342439" y="22587"/>
                        <a:pt x="342993" y="22740"/>
                        <a:pt x="343488" y="22911"/>
                      </a:cubicBezTo>
                      <a:cubicBezTo>
                        <a:pt x="343982" y="23082"/>
                        <a:pt x="344332" y="23252"/>
                        <a:pt x="344537" y="23423"/>
                      </a:cubicBezTo>
                      <a:cubicBezTo>
                        <a:pt x="344741" y="23593"/>
                        <a:pt x="344878" y="23755"/>
                        <a:pt x="344945" y="23909"/>
                      </a:cubicBezTo>
                      <a:cubicBezTo>
                        <a:pt x="345014" y="24062"/>
                        <a:pt x="345074" y="24258"/>
                        <a:pt x="345124" y="24497"/>
                      </a:cubicBezTo>
                      <a:cubicBezTo>
                        <a:pt x="345176" y="24736"/>
                        <a:pt x="345210" y="25085"/>
                        <a:pt x="345227" y="25546"/>
                      </a:cubicBezTo>
                      <a:cubicBezTo>
                        <a:pt x="345244" y="26006"/>
                        <a:pt x="345253" y="26629"/>
                        <a:pt x="345253" y="27413"/>
                      </a:cubicBezTo>
                      <a:close/>
                      <a:moveTo>
                        <a:pt x="381220" y="57904"/>
                      </a:moveTo>
                      <a:cubicBezTo>
                        <a:pt x="381220" y="60257"/>
                        <a:pt x="380786" y="62355"/>
                        <a:pt x="379915" y="64196"/>
                      </a:cubicBezTo>
                      <a:cubicBezTo>
                        <a:pt x="379046" y="66038"/>
                        <a:pt x="377809" y="67590"/>
                        <a:pt x="376206" y="68852"/>
                      </a:cubicBezTo>
                      <a:cubicBezTo>
                        <a:pt x="374603" y="70114"/>
                        <a:pt x="372693" y="71069"/>
                        <a:pt x="370477" y="71717"/>
                      </a:cubicBezTo>
                      <a:cubicBezTo>
                        <a:pt x="368260" y="72365"/>
                        <a:pt x="365821" y="72689"/>
                        <a:pt x="363161" y="72689"/>
                      </a:cubicBezTo>
                      <a:cubicBezTo>
                        <a:pt x="361524" y="72689"/>
                        <a:pt x="359963" y="72561"/>
                        <a:pt x="358480" y="72305"/>
                      </a:cubicBezTo>
                      <a:cubicBezTo>
                        <a:pt x="356996" y="72049"/>
                        <a:pt x="355667" y="71725"/>
                        <a:pt x="354489" y="71333"/>
                      </a:cubicBezTo>
                      <a:cubicBezTo>
                        <a:pt x="353313" y="70941"/>
                        <a:pt x="352315" y="70532"/>
                        <a:pt x="351497" y="70105"/>
                      </a:cubicBezTo>
                      <a:cubicBezTo>
                        <a:pt x="350678" y="69679"/>
                        <a:pt x="350081" y="69295"/>
                        <a:pt x="349706" y="68954"/>
                      </a:cubicBezTo>
                      <a:cubicBezTo>
                        <a:pt x="349331" y="68613"/>
                        <a:pt x="349058" y="68136"/>
                        <a:pt x="348888" y="67522"/>
                      </a:cubicBezTo>
                      <a:cubicBezTo>
                        <a:pt x="348717" y="66908"/>
                        <a:pt x="348631" y="66072"/>
                        <a:pt x="348631" y="65015"/>
                      </a:cubicBezTo>
                      <a:cubicBezTo>
                        <a:pt x="348631" y="64367"/>
                        <a:pt x="348666" y="63821"/>
                        <a:pt x="348734" y="63378"/>
                      </a:cubicBezTo>
                      <a:cubicBezTo>
                        <a:pt x="348802" y="62935"/>
                        <a:pt x="348888" y="62576"/>
                        <a:pt x="348990" y="62304"/>
                      </a:cubicBezTo>
                      <a:cubicBezTo>
                        <a:pt x="349092" y="62031"/>
                        <a:pt x="349237" y="61835"/>
                        <a:pt x="349425" y="61715"/>
                      </a:cubicBezTo>
                      <a:cubicBezTo>
                        <a:pt x="349613" y="61596"/>
                        <a:pt x="349826" y="61536"/>
                        <a:pt x="350064" y="61536"/>
                      </a:cubicBezTo>
                      <a:cubicBezTo>
                        <a:pt x="350439" y="61536"/>
                        <a:pt x="350994" y="61766"/>
                        <a:pt x="351727" y="62227"/>
                      </a:cubicBezTo>
                      <a:cubicBezTo>
                        <a:pt x="352460" y="62687"/>
                        <a:pt x="353364" y="63190"/>
                        <a:pt x="354438" y="63736"/>
                      </a:cubicBezTo>
                      <a:cubicBezTo>
                        <a:pt x="355512" y="64282"/>
                        <a:pt x="356783" y="64785"/>
                        <a:pt x="358250" y="65245"/>
                      </a:cubicBezTo>
                      <a:cubicBezTo>
                        <a:pt x="359717" y="65706"/>
                        <a:pt x="361404" y="65936"/>
                        <a:pt x="363314" y="65936"/>
                      </a:cubicBezTo>
                      <a:cubicBezTo>
                        <a:pt x="364747" y="65936"/>
                        <a:pt x="366043" y="65782"/>
                        <a:pt x="367202" y="65475"/>
                      </a:cubicBezTo>
                      <a:cubicBezTo>
                        <a:pt x="368362" y="65169"/>
                        <a:pt x="369368" y="64717"/>
                        <a:pt x="370221" y="64120"/>
                      </a:cubicBezTo>
                      <a:cubicBezTo>
                        <a:pt x="371073" y="63523"/>
                        <a:pt x="371731" y="62764"/>
                        <a:pt x="372191" y="61843"/>
                      </a:cubicBezTo>
                      <a:cubicBezTo>
                        <a:pt x="372652" y="60922"/>
                        <a:pt x="372881" y="59831"/>
                        <a:pt x="372881" y="58569"/>
                      </a:cubicBezTo>
                      <a:cubicBezTo>
                        <a:pt x="372881" y="57273"/>
                        <a:pt x="372549" y="56182"/>
                        <a:pt x="371884" y="55295"/>
                      </a:cubicBezTo>
                      <a:cubicBezTo>
                        <a:pt x="371219" y="54408"/>
                        <a:pt x="370341" y="53624"/>
                        <a:pt x="369249" y="52941"/>
                      </a:cubicBezTo>
                      <a:cubicBezTo>
                        <a:pt x="368158" y="52259"/>
                        <a:pt x="366930" y="51654"/>
                        <a:pt x="365566" y="51125"/>
                      </a:cubicBezTo>
                      <a:cubicBezTo>
                        <a:pt x="364201" y="50597"/>
                        <a:pt x="362794" y="50042"/>
                        <a:pt x="361344" y="49463"/>
                      </a:cubicBezTo>
                      <a:cubicBezTo>
                        <a:pt x="359896" y="48883"/>
                        <a:pt x="358480" y="48226"/>
                        <a:pt x="357098" y="47493"/>
                      </a:cubicBezTo>
                      <a:cubicBezTo>
                        <a:pt x="355717" y="46760"/>
                        <a:pt x="354481" y="45864"/>
                        <a:pt x="353389" y="44807"/>
                      </a:cubicBezTo>
                      <a:cubicBezTo>
                        <a:pt x="352299" y="43750"/>
                        <a:pt x="351420" y="42488"/>
                        <a:pt x="350755" y="41021"/>
                      </a:cubicBezTo>
                      <a:cubicBezTo>
                        <a:pt x="350090" y="39555"/>
                        <a:pt x="349757" y="37798"/>
                        <a:pt x="349757" y="35752"/>
                      </a:cubicBezTo>
                      <a:cubicBezTo>
                        <a:pt x="349757" y="33944"/>
                        <a:pt x="350107" y="32213"/>
                        <a:pt x="350806" y="30559"/>
                      </a:cubicBezTo>
                      <a:cubicBezTo>
                        <a:pt x="351505" y="28905"/>
                        <a:pt x="352554" y="27456"/>
                        <a:pt x="353952" y="26211"/>
                      </a:cubicBezTo>
                      <a:cubicBezTo>
                        <a:pt x="355350" y="24966"/>
                        <a:pt x="357098" y="23968"/>
                        <a:pt x="359197" y="23218"/>
                      </a:cubicBezTo>
                      <a:cubicBezTo>
                        <a:pt x="361294" y="22468"/>
                        <a:pt x="363741" y="22092"/>
                        <a:pt x="366537" y="22092"/>
                      </a:cubicBezTo>
                      <a:cubicBezTo>
                        <a:pt x="367765" y="22092"/>
                        <a:pt x="368993" y="22195"/>
                        <a:pt x="370221" y="22399"/>
                      </a:cubicBezTo>
                      <a:cubicBezTo>
                        <a:pt x="371449" y="22604"/>
                        <a:pt x="372557" y="22860"/>
                        <a:pt x="373546" y="23167"/>
                      </a:cubicBezTo>
                      <a:cubicBezTo>
                        <a:pt x="374536" y="23474"/>
                        <a:pt x="375380" y="23806"/>
                        <a:pt x="376079" y="24164"/>
                      </a:cubicBezTo>
                      <a:cubicBezTo>
                        <a:pt x="376778" y="24523"/>
                        <a:pt x="377306" y="24838"/>
                        <a:pt x="377665" y="25111"/>
                      </a:cubicBezTo>
                      <a:cubicBezTo>
                        <a:pt x="378023" y="25384"/>
                        <a:pt x="378262" y="25622"/>
                        <a:pt x="378381" y="25827"/>
                      </a:cubicBezTo>
                      <a:cubicBezTo>
                        <a:pt x="378500" y="26032"/>
                        <a:pt x="378586" y="26262"/>
                        <a:pt x="378637" y="26518"/>
                      </a:cubicBezTo>
                      <a:cubicBezTo>
                        <a:pt x="378688" y="26773"/>
                        <a:pt x="378739" y="27089"/>
                        <a:pt x="378790" y="27464"/>
                      </a:cubicBezTo>
                      <a:cubicBezTo>
                        <a:pt x="378842" y="27839"/>
                        <a:pt x="378867" y="28300"/>
                        <a:pt x="378867" y="28845"/>
                      </a:cubicBezTo>
                      <a:cubicBezTo>
                        <a:pt x="378867" y="29425"/>
                        <a:pt x="378842" y="29928"/>
                        <a:pt x="378790" y="30355"/>
                      </a:cubicBezTo>
                      <a:cubicBezTo>
                        <a:pt x="378739" y="30781"/>
                        <a:pt x="378654" y="31131"/>
                        <a:pt x="378534" y="31403"/>
                      </a:cubicBezTo>
                      <a:cubicBezTo>
                        <a:pt x="378415" y="31676"/>
                        <a:pt x="378270" y="31872"/>
                        <a:pt x="378100" y="31992"/>
                      </a:cubicBezTo>
                      <a:cubicBezTo>
                        <a:pt x="377929" y="32111"/>
                        <a:pt x="377742" y="32171"/>
                        <a:pt x="377537" y="32171"/>
                      </a:cubicBezTo>
                      <a:cubicBezTo>
                        <a:pt x="377230" y="32171"/>
                        <a:pt x="376786" y="31983"/>
                        <a:pt x="376206" y="31608"/>
                      </a:cubicBezTo>
                      <a:cubicBezTo>
                        <a:pt x="375627" y="31233"/>
                        <a:pt x="374877" y="30832"/>
                        <a:pt x="373956" y="30406"/>
                      </a:cubicBezTo>
                      <a:cubicBezTo>
                        <a:pt x="373034" y="29979"/>
                        <a:pt x="371951" y="29579"/>
                        <a:pt x="370708" y="29204"/>
                      </a:cubicBezTo>
                      <a:cubicBezTo>
                        <a:pt x="369463" y="28828"/>
                        <a:pt x="368039" y="28641"/>
                        <a:pt x="366436" y="28641"/>
                      </a:cubicBezTo>
                      <a:cubicBezTo>
                        <a:pt x="365003" y="28641"/>
                        <a:pt x="363741" y="28803"/>
                        <a:pt x="362649" y="29127"/>
                      </a:cubicBezTo>
                      <a:cubicBezTo>
                        <a:pt x="361558" y="29451"/>
                        <a:pt x="360662" y="29911"/>
                        <a:pt x="359963" y="30508"/>
                      </a:cubicBezTo>
                      <a:cubicBezTo>
                        <a:pt x="359264" y="31105"/>
                        <a:pt x="358736" y="31813"/>
                        <a:pt x="358377" y="32631"/>
                      </a:cubicBezTo>
                      <a:cubicBezTo>
                        <a:pt x="358019" y="33450"/>
                        <a:pt x="357840" y="34337"/>
                        <a:pt x="357840" y="35292"/>
                      </a:cubicBezTo>
                      <a:cubicBezTo>
                        <a:pt x="357840" y="36622"/>
                        <a:pt x="358181" y="37739"/>
                        <a:pt x="358863" y="38642"/>
                      </a:cubicBezTo>
                      <a:cubicBezTo>
                        <a:pt x="359546" y="39546"/>
                        <a:pt x="360433" y="40339"/>
                        <a:pt x="361524" y="41021"/>
                      </a:cubicBezTo>
                      <a:cubicBezTo>
                        <a:pt x="362615" y="41704"/>
                        <a:pt x="363860" y="42317"/>
                        <a:pt x="365258" y="42863"/>
                      </a:cubicBezTo>
                      <a:cubicBezTo>
                        <a:pt x="366657" y="43409"/>
                        <a:pt x="368081" y="43972"/>
                        <a:pt x="369530" y="44551"/>
                      </a:cubicBezTo>
                      <a:cubicBezTo>
                        <a:pt x="370980" y="45131"/>
                        <a:pt x="372412" y="45779"/>
                        <a:pt x="373828" y="46495"/>
                      </a:cubicBezTo>
                      <a:cubicBezTo>
                        <a:pt x="375243" y="47212"/>
                        <a:pt x="376497" y="48081"/>
                        <a:pt x="377588" y="49105"/>
                      </a:cubicBezTo>
                      <a:cubicBezTo>
                        <a:pt x="378679" y="50128"/>
                        <a:pt x="379558" y="51355"/>
                        <a:pt x="380223" y="52788"/>
                      </a:cubicBezTo>
                      <a:cubicBezTo>
                        <a:pt x="380888" y="54220"/>
                        <a:pt x="381220" y="55926"/>
                        <a:pt x="381220" y="57904"/>
                      </a:cubicBezTo>
                      <a:close/>
                      <a:moveTo>
                        <a:pt x="415786" y="67061"/>
                      </a:moveTo>
                      <a:cubicBezTo>
                        <a:pt x="415786" y="68051"/>
                        <a:pt x="415719" y="68835"/>
                        <a:pt x="415582" y="69415"/>
                      </a:cubicBezTo>
                      <a:cubicBezTo>
                        <a:pt x="415446" y="69995"/>
                        <a:pt x="415241" y="70421"/>
                        <a:pt x="414968" y="70694"/>
                      </a:cubicBezTo>
                      <a:cubicBezTo>
                        <a:pt x="414695" y="70967"/>
                        <a:pt x="414286" y="71222"/>
                        <a:pt x="413741" y="71461"/>
                      </a:cubicBezTo>
                      <a:cubicBezTo>
                        <a:pt x="413195" y="71700"/>
                        <a:pt x="412572" y="71896"/>
                        <a:pt x="411873" y="72049"/>
                      </a:cubicBezTo>
                      <a:cubicBezTo>
                        <a:pt x="411174" y="72203"/>
                        <a:pt x="410432" y="72331"/>
                        <a:pt x="409648" y="72433"/>
                      </a:cubicBezTo>
                      <a:cubicBezTo>
                        <a:pt x="408863" y="72535"/>
                        <a:pt x="408079" y="72587"/>
                        <a:pt x="407294" y="72587"/>
                      </a:cubicBezTo>
                      <a:cubicBezTo>
                        <a:pt x="404907" y="72587"/>
                        <a:pt x="402860" y="72271"/>
                        <a:pt x="401155" y="71640"/>
                      </a:cubicBezTo>
                      <a:cubicBezTo>
                        <a:pt x="399449" y="71009"/>
                        <a:pt x="398051" y="70054"/>
                        <a:pt x="396960" y="68775"/>
                      </a:cubicBezTo>
                      <a:cubicBezTo>
                        <a:pt x="395869" y="67496"/>
                        <a:pt x="395075" y="65876"/>
                        <a:pt x="394581" y="63915"/>
                      </a:cubicBezTo>
                      <a:cubicBezTo>
                        <a:pt x="394087" y="61954"/>
                        <a:pt x="393839" y="59643"/>
                        <a:pt x="393839" y="56983"/>
                      </a:cubicBezTo>
                      <a:lnTo>
                        <a:pt x="393839" y="30073"/>
                      </a:lnTo>
                      <a:lnTo>
                        <a:pt x="387393" y="30073"/>
                      </a:lnTo>
                      <a:cubicBezTo>
                        <a:pt x="386881" y="30073"/>
                        <a:pt x="386472" y="29800"/>
                        <a:pt x="386166" y="29255"/>
                      </a:cubicBezTo>
                      <a:cubicBezTo>
                        <a:pt x="385858" y="28709"/>
                        <a:pt x="385705" y="27822"/>
                        <a:pt x="385705" y="26595"/>
                      </a:cubicBezTo>
                      <a:cubicBezTo>
                        <a:pt x="385705" y="25946"/>
                        <a:pt x="385748" y="25401"/>
                        <a:pt x="385832" y="24957"/>
                      </a:cubicBezTo>
                      <a:cubicBezTo>
                        <a:pt x="385918" y="24514"/>
                        <a:pt x="386028" y="24147"/>
                        <a:pt x="386166" y="23857"/>
                      </a:cubicBezTo>
                      <a:cubicBezTo>
                        <a:pt x="386302" y="23568"/>
                        <a:pt x="386481" y="23363"/>
                        <a:pt x="386703" y="23244"/>
                      </a:cubicBezTo>
                      <a:cubicBezTo>
                        <a:pt x="386924" y="23124"/>
                        <a:pt x="387171" y="23064"/>
                        <a:pt x="387444" y="23064"/>
                      </a:cubicBezTo>
                      <a:lnTo>
                        <a:pt x="393839" y="23064"/>
                      </a:lnTo>
                      <a:lnTo>
                        <a:pt x="393839" y="12116"/>
                      </a:lnTo>
                      <a:cubicBezTo>
                        <a:pt x="393839" y="11878"/>
                        <a:pt x="393899" y="11656"/>
                        <a:pt x="394018" y="11451"/>
                      </a:cubicBezTo>
                      <a:cubicBezTo>
                        <a:pt x="394137" y="11247"/>
                        <a:pt x="394359" y="11068"/>
                        <a:pt x="394683" y="10914"/>
                      </a:cubicBezTo>
                      <a:cubicBezTo>
                        <a:pt x="395008" y="10761"/>
                        <a:pt x="395442" y="10650"/>
                        <a:pt x="395988" y="10582"/>
                      </a:cubicBezTo>
                      <a:cubicBezTo>
                        <a:pt x="396534" y="10513"/>
                        <a:pt x="397216" y="10479"/>
                        <a:pt x="398034" y="10479"/>
                      </a:cubicBezTo>
                      <a:cubicBezTo>
                        <a:pt x="398887" y="10479"/>
                        <a:pt x="399586" y="10513"/>
                        <a:pt x="400132" y="10582"/>
                      </a:cubicBezTo>
                      <a:cubicBezTo>
                        <a:pt x="400678" y="10650"/>
                        <a:pt x="401104" y="10761"/>
                        <a:pt x="401410" y="10914"/>
                      </a:cubicBezTo>
                      <a:cubicBezTo>
                        <a:pt x="401718" y="11068"/>
                        <a:pt x="401939" y="11247"/>
                        <a:pt x="402076" y="11451"/>
                      </a:cubicBezTo>
                      <a:cubicBezTo>
                        <a:pt x="402212" y="11656"/>
                        <a:pt x="402280" y="11878"/>
                        <a:pt x="402280" y="12116"/>
                      </a:cubicBezTo>
                      <a:lnTo>
                        <a:pt x="402280" y="23064"/>
                      </a:lnTo>
                      <a:lnTo>
                        <a:pt x="414099" y="23064"/>
                      </a:lnTo>
                      <a:cubicBezTo>
                        <a:pt x="414371" y="23064"/>
                        <a:pt x="414610" y="23124"/>
                        <a:pt x="414815" y="23244"/>
                      </a:cubicBezTo>
                      <a:cubicBezTo>
                        <a:pt x="415020" y="23363"/>
                        <a:pt x="415199" y="23568"/>
                        <a:pt x="415352" y="23857"/>
                      </a:cubicBezTo>
                      <a:cubicBezTo>
                        <a:pt x="415505" y="24147"/>
                        <a:pt x="415616" y="24514"/>
                        <a:pt x="415685" y="24957"/>
                      </a:cubicBezTo>
                      <a:cubicBezTo>
                        <a:pt x="415752" y="25401"/>
                        <a:pt x="415786" y="25946"/>
                        <a:pt x="415786" y="26595"/>
                      </a:cubicBezTo>
                      <a:cubicBezTo>
                        <a:pt x="415786" y="27822"/>
                        <a:pt x="415633" y="28709"/>
                        <a:pt x="415326" y="29255"/>
                      </a:cubicBezTo>
                      <a:cubicBezTo>
                        <a:pt x="415020" y="29800"/>
                        <a:pt x="414610" y="30073"/>
                        <a:pt x="414099" y="30073"/>
                      </a:cubicBezTo>
                      <a:lnTo>
                        <a:pt x="402280" y="30073"/>
                      </a:lnTo>
                      <a:lnTo>
                        <a:pt x="402280" y="55755"/>
                      </a:lnTo>
                      <a:cubicBezTo>
                        <a:pt x="402280" y="58927"/>
                        <a:pt x="402750" y="61323"/>
                        <a:pt x="403688" y="62943"/>
                      </a:cubicBezTo>
                      <a:cubicBezTo>
                        <a:pt x="404625" y="64563"/>
                        <a:pt x="406305" y="65373"/>
                        <a:pt x="408727" y="65373"/>
                      </a:cubicBezTo>
                      <a:cubicBezTo>
                        <a:pt x="409511" y="65373"/>
                        <a:pt x="410211" y="65296"/>
                        <a:pt x="410824" y="65143"/>
                      </a:cubicBezTo>
                      <a:cubicBezTo>
                        <a:pt x="411438" y="64989"/>
                        <a:pt x="411984" y="64827"/>
                        <a:pt x="412461" y="64657"/>
                      </a:cubicBezTo>
                      <a:cubicBezTo>
                        <a:pt x="412939" y="64486"/>
                        <a:pt x="413348" y="64324"/>
                        <a:pt x="413689" y="64171"/>
                      </a:cubicBezTo>
                      <a:cubicBezTo>
                        <a:pt x="414030" y="64017"/>
                        <a:pt x="414337" y="63941"/>
                        <a:pt x="414610" y="63941"/>
                      </a:cubicBezTo>
                      <a:cubicBezTo>
                        <a:pt x="414781" y="63941"/>
                        <a:pt x="414943" y="63983"/>
                        <a:pt x="415096" y="64069"/>
                      </a:cubicBezTo>
                      <a:cubicBezTo>
                        <a:pt x="415249" y="64154"/>
                        <a:pt x="415369" y="64316"/>
                        <a:pt x="415454" y="64555"/>
                      </a:cubicBezTo>
                      <a:cubicBezTo>
                        <a:pt x="415540" y="64793"/>
                        <a:pt x="415616" y="65117"/>
                        <a:pt x="415685" y="65527"/>
                      </a:cubicBezTo>
                      <a:cubicBezTo>
                        <a:pt x="415752" y="65936"/>
                        <a:pt x="415786" y="66448"/>
                        <a:pt x="415786" y="67061"/>
                      </a:cubicBezTo>
                      <a:close/>
                      <a:moveTo>
                        <a:pt x="489827" y="70438"/>
                      </a:moveTo>
                      <a:cubicBezTo>
                        <a:pt x="489827" y="70711"/>
                        <a:pt x="489767" y="70950"/>
                        <a:pt x="489648" y="71154"/>
                      </a:cubicBezTo>
                      <a:cubicBezTo>
                        <a:pt x="489529" y="71359"/>
                        <a:pt x="489324" y="71521"/>
                        <a:pt x="489034" y="71640"/>
                      </a:cubicBezTo>
                      <a:cubicBezTo>
                        <a:pt x="488744" y="71760"/>
                        <a:pt x="488360" y="71853"/>
                        <a:pt x="487883" y="71922"/>
                      </a:cubicBezTo>
                      <a:cubicBezTo>
                        <a:pt x="487406" y="71990"/>
                        <a:pt x="486826" y="72024"/>
                        <a:pt x="486144" y="72024"/>
                      </a:cubicBezTo>
                      <a:cubicBezTo>
                        <a:pt x="485428" y="72024"/>
                        <a:pt x="484830" y="71990"/>
                        <a:pt x="484353" y="71922"/>
                      </a:cubicBezTo>
                      <a:cubicBezTo>
                        <a:pt x="483876" y="71853"/>
                        <a:pt x="483484" y="71760"/>
                        <a:pt x="483176" y="71640"/>
                      </a:cubicBezTo>
                      <a:cubicBezTo>
                        <a:pt x="482869" y="71521"/>
                        <a:pt x="482647" y="71359"/>
                        <a:pt x="482511" y="71154"/>
                      </a:cubicBezTo>
                      <a:cubicBezTo>
                        <a:pt x="482375" y="70950"/>
                        <a:pt x="482306" y="70711"/>
                        <a:pt x="482306" y="70438"/>
                      </a:cubicBezTo>
                      <a:lnTo>
                        <a:pt x="482306" y="64350"/>
                      </a:lnTo>
                      <a:cubicBezTo>
                        <a:pt x="479885" y="66976"/>
                        <a:pt x="477369" y="69023"/>
                        <a:pt x="474761" y="70489"/>
                      </a:cubicBezTo>
                      <a:cubicBezTo>
                        <a:pt x="472152" y="71956"/>
                        <a:pt x="469295" y="72689"/>
                        <a:pt x="466191" y="72689"/>
                      </a:cubicBezTo>
                      <a:cubicBezTo>
                        <a:pt x="462815" y="72689"/>
                        <a:pt x="459933" y="72032"/>
                        <a:pt x="457545" y="70719"/>
                      </a:cubicBezTo>
                      <a:cubicBezTo>
                        <a:pt x="455158" y="69406"/>
                        <a:pt x="453223" y="67633"/>
                        <a:pt x="451739" y="65399"/>
                      </a:cubicBezTo>
                      <a:cubicBezTo>
                        <a:pt x="450255" y="63165"/>
                        <a:pt x="449173" y="60539"/>
                        <a:pt x="448490" y="57520"/>
                      </a:cubicBezTo>
                      <a:cubicBezTo>
                        <a:pt x="447808" y="54502"/>
                        <a:pt x="447467" y="51321"/>
                        <a:pt x="447467" y="47979"/>
                      </a:cubicBezTo>
                      <a:cubicBezTo>
                        <a:pt x="447467" y="44023"/>
                        <a:pt x="447893" y="40450"/>
                        <a:pt x="448746" y="37261"/>
                      </a:cubicBezTo>
                      <a:cubicBezTo>
                        <a:pt x="449598" y="34072"/>
                        <a:pt x="450860" y="31352"/>
                        <a:pt x="452532" y="29101"/>
                      </a:cubicBezTo>
                      <a:cubicBezTo>
                        <a:pt x="454203" y="26850"/>
                        <a:pt x="456274" y="25119"/>
                        <a:pt x="458748" y="23909"/>
                      </a:cubicBezTo>
                      <a:cubicBezTo>
                        <a:pt x="461221" y="22698"/>
                        <a:pt x="464076" y="22092"/>
                        <a:pt x="467317" y="22092"/>
                      </a:cubicBezTo>
                      <a:cubicBezTo>
                        <a:pt x="470011" y="22092"/>
                        <a:pt x="472475" y="22681"/>
                        <a:pt x="474709" y="23857"/>
                      </a:cubicBezTo>
                      <a:cubicBezTo>
                        <a:pt x="476944" y="25034"/>
                        <a:pt x="479152" y="26765"/>
                        <a:pt x="481335" y="29050"/>
                      </a:cubicBezTo>
                      <a:lnTo>
                        <a:pt x="481335" y="2294"/>
                      </a:lnTo>
                      <a:cubicBezTo>
                        <a:pt x="481335" y="2055"/>
                        <a:pt x="481395" y="1825"/>
                        <a:pt x="481514" y="1603"/>
                      </a:cubicBezTo>
                      <a:cubicBezTo>
                        <a:pt x="481633" y="1381"/>
                        <a:pt x="481863" y="1211"/>
                        <a:pt x="482204" y="1092"/>
                      </a:cubicBezTo>
                      <a:cubicBezTo>
                        <a:pt x="482545" y="972"/>
                        <a:pt x="482981" y="870"/>
                        <a:pt x="483509" y="785"/>
                      </a:cubicBezTo>
                      <a:cubicBezTo>
                        <a:pt x="484038" y="699"/>
                        <a:pt x="484711" y="657"/>
                        <a:pt x="485529" y="657"/>
                      </a:cubicBezTo>
                      <a:cubicBezTo>
                        <a:pt x="486382" y="657"/>
                        <a:pt x="487081" y="699"/>
                        <a:pt x="487627" y="785"/>
                      </a:cubicBezTo>
                      <a:cubicBezTo>
                        <a:pt x="488173" y="870"/>
                        <a:pt x="488599" y="972"/>
                        <a:pt x="488906" y="1092"/>
                      </a:cubicBezTo>
                      <a:cubicBezTo>
                        <a:pt x="489213" y="1211"/>
                        <a:pt x="489443" y="1381"/>
                        <a:pt x="489597" y="1603"/>
                      </a:cubicBezTo>
                      <a:cubicBezTo>
                        <a:pt x="489750" y="1825"/>
                        <a:pt x="489827" y="2055"/>
                        <a:pt x="489827" y="2294"/>
                      </a:cubicBezTo>
                      <a:close/>
                      <a:moveTo>
                        <a:pt x="481335" y="38054"/>
                      </a:moveTo>
                      <a:cubicBezTo>
                        <a:pt x="479050" y="35223"/>
                        <a:pt x="476841" y="33066"/>
                        <a:pt x="474709" y="31583"/>
                      </a:cubicBezTo>
                      <a:cubicBezTo>
                        <a:pt x="472577" y="30099"/>
                        <a:pt x="470352" y="29357"/>
                        <a:pt x="468033" y="29357"/>
                      </a:cubicBezTo>
                      <a:cubicBezTo>
                        <a:pt x="465884" y="29357"/>
                        <a:pt x="464059" y="29869"/>
                        <a:pt x="462559" y="30892"/>
                      </a:cubicBezTo>
                      <a:cubicBezTo>
                        <a:pt x="461058" y="31915"/>
                        <a:pt x="459839" y="33262"/>
                        <a:pt x="458901" y="34933"/>
                      </a:cubicBezTo>
                      <a:cubicBezTo>
                        <a:pt x="457963" y="36605"/>
                        <a:pt x="457281" y="38498"/>
                        <a:pt x="456854" y="40612"/>
                      </a:cubicBezTo>
                      <a:cubicBezTo>
                        <a:pt x="456429" y="42727"/>
                        <a:pt x="456215" y="44875"/>
                        <a:pt x="456215" y="47058"/>
                      </a:cubicBezTo>
                      <a:cubicBezTo>
                        <a:pt x="456215" y="49377"/>
                        <a:pt x="456394" y="51645"/>
                        <a:pt x="456753" y="53862"/>
                      </a:cubicBezTo>
                      <a:cubicBezTo>
                        <a:pt x="457111" y="56079"/>
                        <a:pt x="457733" y="58049"/>
                        <a:pt x="458619" y="59771"/>
                      </a:cubicBezTo>
                      <a:cubicBezTo>
                        <a:pt x="459506" y="61494"/>
                        <a:pt x="460684" y="62875"/>
                        <a:pt x="462149" y="63915"/>
                      </a:cubicBezTo>
                      <a:cubicBezTo>
                        <a:pt x="463616" y="64955"/>
                        <a:pt x="465458" y="65475"/>
                        <a:pt x="467675" y="65475"/>
                      </a:cubicBezTo>
                      <a:cubicBezTo>
                        <a:pt x="468801" y="65475"/>
                        <a:pt x="469884" y="65322"/>
                        <a:pt x="470924" y="65015"/>
                      </a:cubicBezTo>
                      <a:cubicBezTo>
                        <a:pt x="471964" y="64708"/>
                        <a:pt x="473030" y="64196"/>
                        <a:pt x="474121" y="63480"/>
                      </a:cubicBezTo>
                      <a:cubicBezTo>
                        <a:pt x="475212" y="62764"/>
                        <a:pt x="476355" y="61835"/>
                        <a:pt x="477548" y="60692"/>
                      </a:cubicBezTo>
                      <a:cubicBezTo>
                        <a:pt x="478743" y="59549"/>
                        <a:pt x="480004" y="58143"/>
                        <a:pt x="481335" y="56471"/>
                      </a:cubicBezTo>
                      <a:close/>
                      <a:moveTo>
                        <a:pt x="531863" y="27413"/>
                      </a:moveTo>
                      <a:cubicBezTo>
                        <a:pt x="531863" y="28163"/>
                        <a:pt x="531846" y="28794"/>
                        <a:pt x="531812" y="29306"/>
                      </a:cubicBezTo>
                      <a:cubicBezTo>
                        <a:pt x="531778" y="29817"/>
                        <a:pt x="531710" y="30218"/>
                        <a:pt x="531608" y="30508"/>
                      </a:cubicBezTo>
                      <a:cubicBezTo>
                        <a:pt x="531505" y="30798"/>
                        <a:pt x="531377" y="31020"/>
                        <a:pt x="531224" y="31173"/>
                      </a:cubicBezTo>
                      <a:cubicBezTo>
                        <a:pt x="531070" y="31327"/>
                        <a:pt x="530857" y="31403"/>
                        <a:pt x="530585" y="31403"/>
                      </a:cubicBezTo>
                      <a:cubicBezTo>
                        <a:pt x="530311" y="31403"/>
                        <a:pt x="529979" y="31327"/>
                        <a:pt x="529586" y="31173"/>
                      </a:cubicBezTo>
                      <a:cubicBezTo>
                        <a:pt x="529194" y="31020"/>
                        <a:pt x="528751" y="30866"/>
                        <a:pt x="528257" y="30713"/>
                      </a:cubicBezTo>
                      <a:cubicBezTo>
                        <a:pt x="527762" y="30559"/>
                        <a:pt x="527208" y="30414"/>
                        <a:pt x="526594" y="30278"/>
                      </a:cubicBezTo>
                      <a:cubicBezTo>
                        <a:pt x="525980" y="30141"/>
                        <a:pt x="525314" y="30073"/>
                        <a:pt x="524598" y="30073"/>
                      </a:cubicBezTo>
                      <a:cubicBezTo>
                        <a:pt x="523746" y="30073"/>
                        <a:pt x="522910" y="30244"/>
                        <a:pt x="522092" y="30585"/>
                      </a:cubicBezTo>
                      <a:cubicBezTo>
                        <a:pt x="521273" y="30926"/>
                        <a:pt x="520412" y="31489"/>
                        <a:pt x="519508" y="32273"/>
                      </a:cubicBezTo>
                      <a:cubicBezTo>
                        <a:pt x="518604" y="33058"/>
                        <a:pt x="517658" y="34098"/>
                        <a:pt x="516669" y="35394"/>
                      </a:cubicBezTo>
                      <a:cubicBezTo>
                        <a:pt x="515680" y="36690"/>
                        <a:pt x="514588" y="38276"/>
                        <a:pt x="513395" y="40152"/>
                      </a:cubicBezTo>
                      <a:lnTo>
                        <a:pt x="513395" y="70438"/>
                      </a:lnTo>
                      <a:cubicBezTo>
                        <a:pt x="513395" y="70711"/>
                        <a:pt x="513326" y="70941"/>
                        <a:pt x="513190" y="71129"/>
                      </a:cubicBezTo>
                      <a:cubicBezTo>
                        <a:pt x="513054" y="71316"/>
                        <a:pt x="512832" y="71478"/>
                        <a:pt x="512525" y="71615"/>
                      </a:cubicBezTo>
                      <a:cubicBezTo>
                        <a:pt x="512218" y="71751"/>
                        <a:pt x="511792" y="71853"/>
                        <a:pt x="511246" y="71922"/>
                      </a:cubicBezTo>
                      <a:cubicBezTo>
                        <a:pt x="510700" y="71990"/>
                        <a:pt x="510001" y="72024"/>
                        <a:pt x="509149" y="72024"/>
                      </a:cubicBezTo>
                      <a:cubicBezTo>
                        <a:pt x="508329" y="72024"/>
                        <a:pt x="507647" y="71990"/>
                        <a:pt x="507102" y="71922"/>
                      </a:cubicBezTo>
                      <a:cubicBezTo>
                        <a:pt x="506556" y="71853"/>
                        <a:pt x="506122" y="71751"/>
                        <a:pt x="505798" y="71615"/>
                      </a:cubicBezTo>
                      <a:cubicBezTo>
                        <a:pt x="505473" y="71478"/>
                        <a:pt x="505252" y="71316"/>
                        <a:pt x="505132" y="71129"/>
                      </a:cubicBezTo>
                      <a:cubicBezTo>
                        <a:pt x="505013" y="70941"/>
                        <a:pt x="504953" y="70711"/>
                        <a:pt x="504953" y="70438"/>
                      </a:cubicBezTo>
                      <a:lnTo>
                        <a:pt x="504953" y="24395"/>
                      </a:lnTo>
                      <a:cubicBezTo>
                        <a:pt x="504953" y="24122"/>
                        <a:pt x="505004" y="23892"/>
                        <a:pt x="505107" y="23704"/>
                      </a:cubicBezTo>
                      <a:cubicBezTo>
                        <a:pt x="505209" y="23516"/>
                        <a:pt x="505414" y="23346"/>
                        <a:pt x="505721" y="23192"/>
                      </a:cubicBezTo>
                      <a:cubicBezTo>
                        <a:pt x="506027" y="23039"/>
                        <a:pt x="506420" y="22937"/>
                        <a:pt x="506897" y="22885"/>
                      </a:cubicBezTo>
                      <a:cubicBezTo>
                        <a:pt x="507375" y="22834"/>
                        <a:pt x="508006" y="22809"/>
                        <a:pt x="508791" y="22809"/>
                      </a:cubicBezTo>
                      <a:cubicBezTo>
                        <a:pt x="509541" y="22809"/>
                        <a:pt x="510163" y="22834"/>
                        <a:pt x="510657" y="22885"/>
                      </a:cubicBezTo>
                      <a:cubicBezTo>
                        <a:pt x="511152" y="22937"/>
                        <a:pt x="511536" y="23039"/>
                        <a:pt x="511809" y="23192"/>
                      </a:cubicBezTo>
                      <a:cubicBezTo>
                        <a:pt x="512081" y="23346"/>
                        <a:pt x="512278" y="23516"/>
                        <a:pt x="512397" y="23704"/>
                      </a:cubicBezTo>
                      <a:cubicBezTo>
                        <a:pt x="512517" y="23892"/>
                        <a:pt x="512576" y="24122"/>
                        <a:pt x="512576" y="24395"/>
                      </a:cubicBezTo>
                      <a:lnTo>
                        <a:pt x="512576" y="31096"/>
                      </a:lnTo>
                      <a:cubicBezTo>
                        <a:pt x="513838" y="29255"/>
                        <a:pt x="515024" y="27754"/>
                        <a:pt x="516131" y="26595"/>
                      </a:cubicBezTo>
                      <a:cubicBezTo>
                        <a:pt x="517240" y="25435"/>
                        <a:pt x="518289" y="24523"/>
                        <a:pt x="519278" y="23857"/>
                      </a:cubicBezTo>
                      <a:cubicBezTo>
                        <a:pt x="520267" y="23192"/>
                        <a:pt x="521247" y="22732"/>
                        <a:pt x="522220" y="22476"/>
                      </a:cubicBezTo>
                      <a:cubicBezTo>
                        <a:pt x="523191" y="22220"/>
                        <a:pt x="524172" y="22092"/>
                        <a:pt x="525161" y="22092"/>
                      </a:cubicBezTo>
                      <a:cubicBezTo>
                        <a:pt x="525605" y="22092"/>
                        <a:pt x="526108" y="22118"/>
                        <a:pt x="526671" y="22169"/>
                      </a:cubicBezTo>
                      <a:cubicBezTo>
                        <a:pt x="527234" y="22220"/>
                        <a:pt x="527821" y="22314"/>
                        <a:pt x="528436" y="22451"/>
                      </a:cubicBezTo>
                      <a:cubicBezTo>
                        <a:pt x="529049" y="22587"/>
                        <a:pt x="529604" y="22740"/>
                        <a:pt x="530098" y="22911"/>
                      </a:cubicBezTo>
                      <a:cubicBezTo>
                        <a:pt x="530593" y="23082"/>
                        <a:pt x="530943" y="23252"/>
                        <a:pt x="531147" y="23423"/>
                      </a:cubicBezTo>
                      <a:cubicBezTo>
                        <a:pt x="531351" y="23593"/>
                        <a:pt x="531489" y="23755"/>
                        <a:pt x="531556" y="23909"/>
                      </a:cubicBezTo>
                      <a:cubicBezTo>
                        <a:pt x="531625" y="24062"/>
                        <a:pt x="531684" y="24258"/>
                        <a:pt x="531735" y="24497"/>
                      </a:cubicBezTo>
                      <a:cubicBezTo>
                        <a:pt x="531787" y="24736"/>
                        <a:pt x="531821" y="25085"/>
                        <a:pt x="531838" y="25546"/>
                      </a:cubicBezTo>
                      <a:cubicBezTo>
                        <a:pt x="531854" y="26006"/>
                        <a:pt x="531863" y="26629"/>
                        <a:pt x="531863" y="27413"/>
                      </a:cubicBezTo>
                      <a:close/>
                      <a:moveTo>
                        <a:pt x="573255" y="70489"/>
                      </a:moveTo>
                      <a:cubicBezTo>
                        <a:pt x="573255" y="70898"/>
                        <a:pt x="573119" y="71205"/>
                        <a:pt x="572845" y="71410"/>
                      </a:cubicBezTo>
                      <a:cubicBezTo>
                        <a:pt x="572573" y="71615"/>
                        <a:pt x="572197" y="71768"/>
                        <a:pt x="571720" y="71870"/>
                      </a:cubicBezTo>
                      <a:cubicBezTo>
                        <a:pt x="571242" y="71973"/>
                        <a:pt x="570543" y="72024"/>
                        <a:pt x="569623" y="72024"/>
                      </a:cubicBezTo>
                      <a:cubicBezTo>
                        <a:pt x="568736" y="72024"/>
                        <a:pt x="568028" y="71973"/>
                        <a:pt x="567500" y="71870"/>
                      </a:cubicBezTo>
                      <a:cubicBezTo>
                        <a:pt x="566971" y="71768"/>
                        <a:pt x="566587" y="71615"/>
                        <a:pt x="566348" y="71410"/>
                      </a:cubicBezTo>
                      <a:cubicBezTo>
                        <a:pt x="566109" y="71205"/>
                        <a:pt x="565990" y="70898"/>
                        <a:pt x="565990" y="70489"/>
                      </a:cubicBezTo>
                      <a:lnTo>
                        <a:pt x="565990" y="65885"/>
                      </a:lnTo>
                      <a:cubicBezTo>
                        <a:pt x="563978" y="68033"/>
                        <a:pt x="561735" y="69705"/>
                        <a:pt x="559263" y="70898"/>
                      </a:cubicBezTo>
                      <a:cubicBezTo>
                        <a:pt x="556790" y="72092"/>
                        <a:pt x="554172" y="72689"/>
                        <a:pt x="551410" y="72689"/>
                      </a:cubicBezTo>
                      <a:cubicBezTo>
                        <a:pt x="548988" y="72689"/>
                        <a:pt x="546797" y="72373"/>
                        <a:pt x="544836" y="71742"/>
                      </a:cubicBezTo>
                      <a:cubicBezTo>
                        <a:pt x="542875" y="71112"/>
                        <a:pt x="541203" y="70199"/>
                        <a:pt x="539822" y="69005"/>
                      </a:cubicBezTo>
                      <a:cubicBezTo>
                        <a:pt x="538441" y="67812"/>
                        <a:pt x="537366" y="66345"/>
                        <a:pt x="536599" y="64606"/>
                      </a:cubicBezTo>
                      <a:cubicBezTo>
                        <a:pt x="535832" y="62866"/>
                        <a:pt x="535448" y="60888"/>
                        <a:pt x="535448" y="58671"/>
                      </a:cubicBezTo>
                      <a:cubicBezTo>
                        <a:pt x="535448" y="56079"/>
                        <a:pt x="535977" y="53828"/>
                        <a:pt x="537034" y="51918"/>
                      </a:cubicBezTo>
                      <a:cubicBezTo>
                        <a:pt x="538091" y="50008"/>
                        <a:pt x="539609" y="48422"/>
                        <a:pt x="541587" y="47161"/>
                      </a:cubicBezTo>
                      <a:cubicBezTo>
                        <a:pt x="543565" y="45899"/>
                        <a:pt x="545987" y="44952"/>
                        <a:pt x="548852" y="44321"/>
                      </a:cubicBezTo>
                      <a:cubicBezTo>
                        <a:pt x="551717" y="43690"/>
                        <a:pt x="554940" y="43375"/>
                        <a:pt x="558521" y="43375"/>
                      </a:cubicBezTo>
                      <a:lnTo>
                        <a:pt x="564865" y="43375"/>
                      </a:lnTo>
                      <a:lnTo>
                        <a:pt x="564865" y="39794"/>
                      </a:lnTo>
                      <a:cubicBezTo>
                        <a:pt x="564865" y="38020"/>
                        <a:pt x="564677" y="36451"/>
                        <a:pt x="564302" y="35087"/>
                      </a:cubicBezTo>
                      <a:cubicBezTo>
                        <a:pt x="563927" y="33723"/>
                        <a:pt x="563321" y="32589"/>
                        <a:pt x="562486" y="31685"/>
                      </a:cubicBezTo>
                      <a:cubicBezTo>
                        <a:pt x="561650" y="30781"/>
                        <a:pt x="560567" y="30099"/>
                        <a:pt x="559237" y="29638"/>
                      </a:cubicBezTo>
                      <a:cubicBezTo>
                        <a:pt x="557907" y="29178"/>
                        <a:pt x="556270" y="28948"/>
                        <a:pt x="554326" y="28948"/>
                      </a:cubicBezTo>
                      <a:cubicBezTo>
                        <a:pt x="552245" y="28948"/>
                        <a:pt x="550378" y="29195"/>
                        <a:pt x="548724" y="29690"/>
                      </a:cubicBezTo>
                      <a:cubicBezTo>
                        <a:pt x="547070" y="30184"/>
                        <a:pt x="545620" y="30730"/>
                        <a:pt x="544375" y="31327"/>
                      </a:cubicBezTo>
                      <a:cubicBezTo>
                        <a:pt x="543130" y="31924"/>
                        <a:pt x="542090" y="32469"/>
                        <a:pt x="541255" y="32964"/>
                      </a:cubicBezTo>
                      <a:cubicBezTo>
                        <a:pt x="540419" y="33458"/>
                        <a:pt x="539796" y="33706"/>
                        <a:pt x="539388" y="33706"/>
                      </a:cubicBezTo>
                      <a:cubicBezTo>
                        <a:pt x="539114" y="33706"/>
                        <a:pt x="538875" y="33637"/>
                        <a:pt x="538671" y="33501"/>
                      </a:cubicBezTo>
                      <a:cubicBezTo>
                        <a:pt x="538467" y="33365"/>
                        <a:pt x="538288" y="33160"/>
                        <a:pt x="538134" y="32887"/>
                      </a:cubicBezTo>
                      <a:cubicBezTo>
                        <a:pt x="537980" y="32614"/>
                        <a:pt x="537869" y="32265"/>
                        <a:pt x="537801" y="31838"/>
                      </a:cubicBezTo>
                      <a:cubicBezTo>
                        <a:pt x="537733" y="31412"/>
                        <a:pt x="537699" y="30943"/>
                        <a:pt x="537699" y="30431"/>
                      </a:cubicBezTo>
                      <a:cubicBezTo>
                        <a:pt x="537699" y="29579"/>
                        <a:pt x="537759" y="28905"/>
                        <a:pt x="537878" y="28411"/>
                      </a:cubicBezTo>
                      <a:cubicBezTo>
                        <a:pt x="537997" y="27916"/>
                        <a:pt x="538288" y="27447"/>
                        <a:pt x="538748" y="27004"/>
                      </a:cubicBezTo>
                      <a:cubicBezTo>
                        <a:pt x="539208" y="26560"/>
                        <a:pt x="540001" y="26040"/>
                        <a:pt x="541127" y="25443"/>
                      </a:cubicBezTo>
                      <a:cubicBezTo>
                        <a:pt x="542252" y="24846"/>
                        <a:pt x="543548" y="24301"/>
                        <a:pt x="545015" y="23806"/>
                      </a:cubicBezTo>
                      <a:cubicBezTo>
                        <a:pt x="546481" y="23312"/>
                        <a:pt x="548084" y="22902"/>
                        <a:pt x="549824" y="22578"/>
                      </a:cubicBezTo>
                      <a:cubicBezTo>
                        <a:pt x="551563" y="22254"/>
                        <a:pt x="553320" y="22092"/>
                        <a:pt x="555093" y="22092"/>
                      </a:cubicBezTo>
                      <a:cubicBezTo>
                        <a:pt x="558401" y="22092"/>
                        <a:pt x="561215" y="22468"/>
                        <a:pt x="563534" y="23218"/>
                      </a:cubicBezTo>
                      <a:cubicBezTo>
                        <a:pt x="565854" y="23968"/>
                        <a:pt x="567729" y="25068"/>
                        <a:pt x="569162" y="26518"/>
                      </a:cubicBezTo>
                      <a:cubicBezTo>
                        <a:pt x="570594" y="27967"/>
                        <a:pt x="571635" y="29766"/>
                        <a:pt x="572283" y="31915"/>
                      </a:cubicBezTo>
                      <a:cubicBezTo>
                        <a:pt x="572931" y="34064"/>
                        <a:pt x="573255" y="36571"/>
                        <a:pt x="573255" y="39435"/>
                      </a:cubicBezTo>
                      <a:close/>
                      <a:moveTo>
                        <a:pt x="564865" y="49463"/>
                      </a:moveTo>
                      <a:lnTo>
                        <a:pt x="557651" y="49463"/>
                      </a:lnTo>
                      <a:cubicBezTo>
                        <a:pt x="555332" y="49463"/>
                        <a:pt x="553320" y="49659"/>
                        <a:pt x="551614" y="50051"/>
                      </a:cubicBezTo>
                      <a:cubicBezTo>
                        <a:pt x="549909" y="50443"/>
                        <a:pt x="548494" y="51023"/>
                        <a:pt x="547368" y="51790"/>
                      </a:cubicBezTo>
                      <a:cubicBezTo>
                        <a:pt x="546243" y="52558"/>
                        <a:pt x="545415" y="53479"/>
                        <a:pt x="544886" y="54553"/>
                      </a:cubicBezTo>
                      <a:cubicBezTo>
                        <a:pt x="544358" y="55627"/>
                        <a:pt x="544094" y="56864"/>
                        <a:pt x="544094" y="58262"/>
                      </a:cubicBezTo>
                      <a:cubicBezTo>
                        <a:pt x="544094" y="60649"/>
                        <a:pt x="544853" y="62551"/>
                        <a:pt x="546370" y="63966"/>
                      </a:cubicBezTo>
                      <a:cubicBezTo>
                        <a:pt x="547888" y="65382"/>
                        <a:pt x="550011" y="66089"/>
                        <a:pt x="552740" y="66089"/>
                      </a:cubicBezTo>
                      <a:cubicBezTo>
                        <a:pt x="554957" y="66089"/>
                        <a:pt x="557012" y="65527"/>
                        <a:pt x="558904" y="64401"/>
                      </a:cubicBezTo>
                      <a:cubicBezTo>
                        <a:pt x="560798" y="63276"/>
                        <a:pt x="562784" y="61553"/>
                        <a:pt x="564865" y="59234"/>
                      </a:cubicBezTo>
                      <a:close/>
                      <a:moveTo>
                        <a:pt x="612804" y="5466"/>
                      </a:moveTo>
                      <a:cubicBezTo>
                        <a:pt x="612804" y="6114"/>
                        <a:pt x="612770" y="6634"/>
                        <a:pt x="612703" y="7026"/>
                      </a:cubicBezTo>
                      <a:cubicBezTo>
                        <a:pt x="612634" y="7418"/>
                        <a:pt x="612557" y="7734"/>
                        <a:pt x="612472" y="7973"/>
                      </a:cubicBezTo>
                      <a:cubicBezTo>
                        <a:pt x="612386" y="8211"/>
                        <a:pt x="612276" y="8373"/>
                        <a:pt x="612140" y="8458"/>
                      </a:cubicBezTo>
                      <a:cubicBezTo>
                        <a:pt x="612002" y="8544"/>
                        <a:pt x="611832" y="8586"/>
                        <a:pt x="611628" y="8586"/>
                      </a:cubicBezTo>
                      <a:cubicBezTo>
                        <a:pt x="611389" y="8586"/>
                        <a:pt x="611091" y="8510"/>
                        <a:pt x="610733" y="8356"/>
                      </a:cubicBezTo>
                      <a:cubicBezTo>
                        <a:pt x="610375" y="8203"/>
                        <a:pt x="609939" y="8032"/>
                        <a:pt x="609428" y="7845"/>
                      </a:cubicBezTo>
                      <a:cubicBezTo>
                        <a:pt x="608916" y="7657"/>
                        <a:pt x="608311" y="7486"/>
                        <a:pt x="607611" y="7333"/>
                      </a:cubicBezTo>
                      <a:cubicBezTo>
                        <a:pt x="606912" y="7180"/>
                        <a:pt x="606103" y="7103"/>
                        <a:pt x="605182" y="7103"/>
                      </a:cubicBezTo>
                      <a:cubicBezTo>
                        <a:pt x="603920" y="7103"/>
                        <a:pt x="602845" y="7307"/>
                        <a:pt x="601958" y="7717"/>
                      </a:cubicBezTo>
                      <a:cubicBezTo>
                        <a:pt x="601072" y="8126"/>
                        <a:pt x="600355" y="8765"/>
                        <a:pt x="599809" y="9635"/>
                      </a:cubicBezTo>
                      <a:cubicBezTo>
                        <a:pt x="599264" y="10505"/>
                        <a:pt x="598872" y="11630"/>
                        <a:pt x="598633" y="13012"/>
                      </a:cubicBezTo>
                      <a:cubicBezTo>
                        <a:pt x="598394" y="14393"/>
                        <a:pt x="598275" y="16073"/>
                        <a:pt x="598275" y="18051"/>
                      </a:cubicBezTo>
                      <a:lnTo>
                        <a:pt x="598275" y="23064"/>
                      </a:lnTo>
                      <a:lnTo>
                        <a:pt x="608558" y="23064"/>
                      </a:lnTo>
                      <a:cubicBezTo>
                        <a:pt x="608831" y="23064"/>
                        <a:pt x="609061" y="23124"/>
                        <a:pt x="609249" y="23244"/>
                      </a:cubicBezTo>
                      <a:cubicBezTo>
                        <a:pt x="609436" y="23363"/>
                        <a:pt x="609607" y="23568"/>
                        <a:pt x="609760" y="23857"/>
                      </a:cubicBezTo>
                      <a:cubicBezTo>
                        <a:pt x="609914" y="24147"/>
                        <a:pt x="610034" y="24514"/>
                        <a:pt x="610118" y="24957"/>
                      </a:cubicBezTo>
                      <a:cubicBezTo>
                        <a:pt x="610204" y="25401"/>
                        <a:pt x="610246" y="25946"/>
                        <a:pt x="610246" y="26595"/>
                      </a:cubicBezTo>
                      <a:cubicBezTo>
                        <a:pt x="610246" y="27822"/>
                        <a:pt x="610093" y="28709"/>
                        <a:pt x="609786" y="29255"/>
                      </a:cubicBezTo>
                      <a:cubicBezTo>
                        <a:pt x="609479" y="29800"/>
                        <a:pt x="609070" y="30073"/>
                        <a:pt x="608558" y="30073"/>
                      </a:cubicBezTo>
                      <a:lnTo>
                        <a:pt x="598275" y="30073"/>
                      </a:lnTo>
                      <a:lnTo>
                        <a:pt x="598275" y="70438"/>
                      </a:lnTo>
                      <a:cubicBezTo>
                        <a:pt x="598275" y="70711"/>
                        <a:pt x="598206" y="70941"/>
                        <a:pt x="598070" y="71129"/>
                      </a:cubicBezTo>
                      <a:cubicBezTo>
                        <a:pt x="597934" y="71316"/>
                        <a:pt x="597704" y="71478"/>
                        <a:pt x="597380" y="71615"/>
                      </a:cubicBezTo>
                      <a:cubicBezTo>
                        <a:pt x="597056" y="71751"/>
                        <a:pt x="596621" y="71853"/>
                        <a:pt x="596075" y="71922"/>
                      </a:cubicBezTo>
                      <a:cubicBezTo>
                        <a:pt x="595530" y="71990"/>
                        <a:pt x="594847" y="72024"/>
                        <a:pt x="594029" y="72024"/>
                      </a:cubicBezTo>
                      <a:cubicBezTo>
                        <a:pt x="593211" y="72024"/>
                        <a:pt x="592528" y="71990"/>
                        <a:pt x="591983" y="71922"/>
                      </a:cubicBezTo>
                      <a:cubicBezTo>
                        <a:pt x="591437" y="71853"/>
                        <a:pt x="591002" y="71751"/>
                        <a:pt x="590678" y="71615"/>
                      </a:cubicBezTo>
                      <a:cubicBezTo>
                        <a:pt x="590354" y="71478"/>
                        <a:pt x="590124" y="71316"/>
                        <a:pt x="589987" y="71129"/>
                      </a:cubicBezTo>
                      <a:cubicBezTo>
                        <a:pt x="589851" y="70941"/>
                        <a:pt x="589783" y="70711"/>
                        <a:pt x="589783" y="70438"/>
                      </a:cubicBezTo>
                      <a:lnTo>
                        <a:pt x="589783" y="30073"/>
                      </a:lnTo>
                      <a:lnTo>
                        <a:pt x="583286" y="30073"/>
                      </a:lnTo>
                      <a:cubicBezTo>
                        <a:pt x="582740" y="30073"/>
                        <a:pt x="582330" y="29800"/>
                        <a:pt x="582058" y="29255"/>
                      </a:cubicBezTo>
                      <a:cubicBezTo>
                        <a:pt x="581784" y="28709"/>
                        <a:pt x="581648" y="27822"/>
                        <a:pt x="581648" y="26595"/>
                      </a:cubicBezTo>
                      <a:cubicBezTo>
                        <a:pt x="581648" y="25946"/>
                        <a:pt x="581682" y="25401"/>
                        <a:pt x="581750" y="24957"/>
                      </a:cubicBezTo>
                      <a:cubicBezTo>
                        <a:pt x="581819" y="24514"/>
                        <a:pt x="581921" y="24147"/>
                        <a:pt x="582058" y="23857"/>
                      </a:cubicBezTo>
                      <a:cubicBezTo>
                        <a:pt x="582194" y="23568"/>
                        <a:pt x="582364" y="23363"/>
                        <a:pt x="582569" y="23244"/>
                      </a:cubicBezTo>
                      <a:cubicBezTo>
                        <a:pt x="582774" y="23124"/>
                        <a:pt x="583012" y="23064"/>
                        <a:pt x="583286" y="23064"/>
                      </a:cubicBezTo>
                      <a:lnTo>
                        <a:pt x="589783" y="23064"/>
                      </a:lnTo>
                      <a:lnTo>
                        <a:pt x="589783" y="18307"/>
                      </a:lnTo>
                      <a:cubicBezTo>
                        <a:pt x="589783" y="15101"/>
                        <a:pt x="590081" y="12347"/>
                        <a:pt x="590678" y="10044"/>
                      </a:cubicBezTo>
                      <a:cubicBezTo>
                        <a:pt x="591275" y="7742"/>
                        <a:pt x="592187" y="5858"/>
                        <a:pt x="593414" y="4391"/>
                      </a:cubicBezTo>
                      <a:cubicBezTo>
                        <a:pt x="594643" y="2925"/>
                        <a:pt x="596186" y="1842"/>
                        <a:pt x="598045" y="1143"/>
                      </a:cubicBezTo>
                      <a:cubicBezTo>
                        <a:pt x="599904" y="444"/>
                        <a:pt x="602095" y="94"/>
                        <a:pt x="604619" y="94"/>
                      </a:cubicBezTo>
                      <a:cubicBezTo>
                        <a:pt x="605812" y="94"/>
                        <a:pt x="606972" y="205"/>
                        <a:pt x="608098" y="427"/>
                      </a:cubicBezTo>
                      <a:cubicBezTo>
                        <a:pt x="609223" y="648"/>
                        <a:pt x="610093" y="887"/>
                        <a:pt x="610707" y="1143"/>
                      </a:cubicBezTo>
                      <a:cubicBezTo>
                        <a:pt x="611320" y="1399"/>
                        <a:pt x="611730" y="1629"/>
                        <a:pt x="611935" y="1833"/>
                      </a:cubicBezTo>
                      <a:cubicBezTo>
                        <a:pt x="612140" y="2038"/>
                        <a:pt x="612310" y="2302"/>
                        <a:pt x="612446" y="2626"/>
                      </a:cubicBezTo>
                      <a:cubicBezTo>
                        <a:pt x="612583" y="2950"/>
                        <a:pt x="612677" y="3343"/>
                        <a:pt x="612727" y="3803"/>
                      </a:cubicBezTo>
                      <a:cubicBezTo>
                        <a:pt x="612779" y="4263"/>
                        <a:pt x="612804" y="4818"/>
                        <a:pt x="612804" y="5466"/>
                      </a:cubicBezTo>
                      <a:close/>
                      <a:moveTo>
                        <a:pt x="643275" y="67061"/>
                      </a:moveTo>
                      <a:cubicBezTo>
                        <a:pt x="643275" y="68051"/>
                        <a:pt x="643207" y="68835"/>
                        <a:pt x="643071" y="69415"/>
                      </a:cubicBezTo>
                      <a:cubicBezTo>
                        <a:pt x="642934" y="69995"/>
                        <a:pt x="642730" y="70421"/>
                        <a:pt x="642457" y="70694"/>
                      </a:cubicBezTo>
                      <a:cubicBezTo>
                        <a:pt x="642184" y="70967"/>
                        <a:pt x="641775" y="71222"/>
                        <a:pt x="641229" y="71461"/>
                      </a:cubicBezTo>
                      <a:cubicBezTo>
                        <a:pt x="640683" y="71700"/>
                        <a:pt x="640061" y="71896"/>
                        <a:pt x="639362" y="72049"/>
                      </a:cubicBezTo>
                      <a:cubicBezTo>
                        <a:pt x="638663" y="72203"/>
                        <a:pt x="637921" y="72331"/>
                        <a:pt x="637136" y="72433"/>
                      </a:cubicBezTo>
                      <a:cubicBezTo>
                        <a:pt x="636352" y="72535"/>
                        <a:pt x="635567" y="72587"/>
                        <a:pt x="634782" y="72587"/>
                      </a:cubicBezTo>
                      <a:cubicBezTo>
                        <a:pt x="632395" y="72587"/>
                        <a:pt x="630349" y="72271"/>
                        <a:pt x="628644" y="71640"/>
                      </a:cubicBezTo>
                      <a:cubicBezTo>
                        <a:pt x="626939" y="71009"/>
                        <a:pt x="625540" y="70054"/>
                        <a:pt x="624449" y="68775"/>
                      </a:cubicBezTo>
                      <a:cubicBezTo>
                        <a:pt x="623357" y="67496"/>
                        <a:pt x="622564" y="65876"/>
                        <a:pt x="622069" y="63915"/>
                      </a:cubicBezTo>
                      <a:cubicBezTo>
                        <a:pt x="621575" y="61954"/>
                        <a:pt x="621327" y="59643"/>
                        <a:pt x="621327" y="56983"/>
                      </a:cubicBezTo>
                      <a:lnTo>
                        <a:pt x="621327" y="30073"/>
                      </a:lnTo>
                      <a:lnTo>
                        <a:pt x="614882" y="30073"/>
                      </a:lnTo>
                      <a:cubicBezTo>
                        <a:pt x="614370" y="30073"/>
                        <a:pt x="613961" y="29800"/>
                        <a:pt x="613654" y="29255"/>
                      </a:cubicBezTo>
                      <a:cubicBezTo>
                        <a:pt x="613347" y="28709"/>
                        <a:pt x="613193" y="27822"/>
                        <a:pt x="613193" y="26595"/>
                      </a:cubicBezTo>
                      <a:cubicBezTo>
                        <a:pt x="613193" y="25946"/>
                        <a:pt x="613236" y="25401"/>
                        <a:pt x="613322" y="24957"/>
                      </a:cubicBezTo>
                      <a:cubicBezTo>
                        <a:pt x="613406" y="24514"/>
                        <a:pt x="613518" y="24147"/>
                        <a:pt x="613654" y="23857"/>
                      </a:cubicBezTo>
                      <a:cubicBezTo>
                        <a:pt x="613790" y="23568"/>
                        <a:pt x="613969" y="23363"/>
                        <a:pt x="614191" y="23244"/>
                      </a:cubicBezTo>
                      <a:cubicBezTo>
                        <a:pt x="614413" y="23124"/>
                        <a:pt x="614660" y="23064"/>
                        <a:pt x="614933" y="23064"/>
                      </a:cubicBezTo>
                      <a:lnTo>
                        <a:pt x="621327" y="23064"/>
                      </a:lnTo>
                      <a:lnTo>
                        <a:pt x="621327" y="12116"/>
                      </a:lnTo>
                      <a:cubicBezTo>
                        <a:pt x="621327" y="11878"/>
                        <a:pt x="621387" y="11656"/>
                        <a:pt x="621507" y="11451"/>
                      </a:cubicBezTo>
                      <a:cubicBezTo>
                        <a:pt x="621627" y="11247"/>
                        <a:pt x="621848" y="11068"/>
                        <a:pt x="622172" y="10914"/>
                      </a:cubicBezTo>
                      <a:cubicBezTo>
                        <a:pt x="622496" y="10761"/>
                        <a:pt x="622930" y="10650"/>
                        <a:pt x="623476" y="10582"/>
                      </a:cubicBezTo>
                      <a:cubicBezTo>
                        <a:pt x="624022" y="10513"/>
                        <a:pt x="624704" y="10479"/>
                        <a:pt x="625523" y="10479"/>
                      </a:cubicBezTo>
                      <a:cubicBezTo>
                        <a:pt x="626376" y="10479"/>
                        <a:pt x="627075" y="10513"/>
                        <a:pt x="627621" y="10582"/>
                      </a:cubicBezTo>
                      <a:cubicBezTo>
                        <a:pt x="628166" y="10650"/>
                        <a:pt x="628592" y="10761"/>
                        <a:pt x="628900" y="10914"/>
                      </a:cubicBezTo>
                      <a:cubicBezTo>
                        <a:pt x="629206" y="11068"/>
                        <a:pt x="629428" y="11247"/>
                        <a:pt x="629565" y="11451"/>
                      </a:cubicBezTo>
                      <a:cubicBezTo>
                        <a:pt x="629701" y="11656"/>
                        <a:pt x="629769" y="11878"/>
                        <a:pt x="629769" y="12116"/>
                      </a:cubicBezTo>
                      <a:lnTo>
                        <a:pt x="629769" y="23064"/>
                      </a:lnTo>
                      <a:lnTo>
                        <a:pt x="641587" y="23064"/>
                      </a:lnTo>
                      <a:cubicBezTo>
                        <a:pt x="641860" y="23064"/>
                        <a:pt x="642099" y="23124"/>
                        <a:pt x="642303" y="23244"/>
                      </a:cubicBezTo>
                      <a:cubicBezTo>
                        <a:pt x="642508" y="23363"/>
                        <a:pt x="642687" y="23568"/>
                        <a:pt x="642841" y="23857"/>
                      </a:cubicBezTo>
                      <a:cubicBezTo>
                        <a:pt x="642994" y="24147"/>
                        <a:pt x="643104" y="24514"/>
                        <a:pt x="643173" y="24957"/>
                      </a:cubicBezTo>
                      <a:cubicBezTo>
                        <a:pt x="643242" y="25401"/>
                        <a:pt x="643275" y="25946"/>
                        <a:pt x="643275" y="26595"/>
                      </a:cubicBezTo>
                      <a:cubicBezTo>
                        <a:pt x="643275" y="27822"/>
                        <a:pt x="643122" y="28709"/>
                        <a:pt x="642815" y="29255"/>
                      </a:cubicBezTo>
                      <a:cubicBezTo>
                        <a:pt x="642508" y="29800"/>
                        <a:pt x="642099" y="30073"/>
                        <a:pt x="641587" y="30073"/>
                      </a:cubicBezTo>
                      <a:lnTo>
                        <a:pt x="629769" y="30073"/>
                      </a:lnTo>
                      <a:lnTo>
                        <a:pt x="629769" y="55755"/>
                      </a:lnTo>
                      <a:cubicBezTo>
                        <a:pt x="629769" y="58927"/>
                        <a:pt x="630238" y="61323"/>
                        <a:pt x="631176" y="62943"/>
                      </a:cubicBezTo>
                      <a:cubicBezTo>
                        <a:pt x="632114" y="64563"/>
                        <a:pt x="633794" y="65373"/>
                        <a:pt x="636215" y="65373"/>
                      </a:cubicBezTo>
                      <a:cubicBezTo>
                        <a:pt x="637000" y="65373"/>
                        <a:pt x="637699" y="65296"/>
                        <a:pt x="638313" y="65143"/>
                      </a:cubicBezTo>
                      <a:cubicBezTo>
                        <a:pt x="638927" y="64989"/>
                        <a:pt x="639473" y="64827"/>
                        <a:pt x="639950" y="64657"/>
                      </a:cubicBezTo>
                      <a:cubicBezTo>
                        <a:pt x="640428" y="64486"/>
                        <a:pt x="640837" y="64324"/>
                        <a:pt x="641177" y="64171"/>
                      </a:cubicBezTo>
                      <a:cubicBezTo>
                        <a:pt x="641519" y="64017"/>
                        <a:pt x="641826" y="63941"/>
                        <a:pt x="642099" y="63941"/>
                      </a:cubicBezTo>
                      <a:cubicBezTo>
                        <a:pt x="642269" y="63941"/>
                        <a:pt x="642431" y="63983"/>
                        <a:pt x="642584" y="64069"/>
                      </a:cubicBezTo>
                      <a:cubicBezTo>
                        <a:pt x="642739" y="64154"/>
                        <a:pt x="642858" y="64316"/>
                        <a:pt x="642943" y="64555"/>
                      </a:cubicBezTo>
                      <a:cubicBezTo>
                        <a:pt x="643028" y="64793"/>
                        <a:pt x="643104" y="65117"/>
                        <a:pt x="643173" y="65527"/>
                      </a:cubicBezTo>
                      <a:cubicBezTo>
                        <a:pt x="643242" y="65936"/>
                        <a:pt x="643275" y="66448"/>
                        <a:pt x="643275" y="6706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0" name="Полилиния: фигура 139">
                  <a:extLst>
                    <a:ext uri="{FF2B5EF4-FFF2-40B4-BE49-F238E27FC236}">
                      <a16:creationId xmlns:a16="http://schemas.microsoft.com/office/drawing/2014/main" id="{5F7911DF-CAFB-43A1-8C5B-888F93216C7D}"/>
                    </a:ext>
                  </a:extLst>
                </p:cNvPr>
                <p:cNvSpPr/>
                <p:nvPr/>
              </p:nvSpPr>
              <p:spPr>
                <a:xfrm>
                  <a:off x="2655038" y="969490"/>
                  <a:ext cx="25937" cy="25937"/>
                </a:xfrm>
                <a:custGeom>
                  <a:avLst/>
                  <a:gdLst>
                    <a:gd name="connsiteX0" fmla="*/ 278 w 25937"/>
                    <a:gd name="connsiteY0" fmla="*/ 13050 h 25937"/>
                    <a:gd name="connsiteX1" fmla="*/ 4090 w 25937"/>
                    <a:gd name="connsiteY1" fmla="*/ 3893 h 25937"/>
                    <a:gd name="connsiteX2" fmla="*/ 13222 w 25937"/>
                    <a:gd name="connsiteY2" fmla="*/ 107 h 25937"/>
                    <a:gd name="connsiteX3" fmla="*/ 22405 w 25937"/>
                    <a:gd name="connsiteY3" fmla="*/ 3893 h 25937"/>
                    <a:gd name="connsiteX4" fmla="*/ 26216 w 25937"/>
                    <a:gd name="connsiteY4" fmla="*/ 13050 h 25937"/>
                    <a:gd name="connsiteX5" fmla="*/ 22405 w 25937"/>
                    <a:gd name="connsiteY5" fmla="*/ 22233 h 25937"/>
                    <a:gd name="connsiteX6" fmla="*/ 13222 w 25937"/>
                    <a:gd name="connsiteY6" fmla="*/ 26045 h 25937"/>
                    <a:gd name="connsiteX7" fmla="*/ 4090 w 25937"/>
                    <a:gd name="connsiteY7" fmla="*/ 22233 h 25937"/>
                    <a:gd name="connsiteX8" fmla="*/ 278 w 25937"/>
                    <a:gd name="connsiteY8" fmla="*/ 13050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8" y="13050"/>
                      </a:moveTo>
                      <a:cubicBezTo>
                        <a:pt x="278" y="9469"/>
                        <a:pt x="1549" y="6417"/>
                        <a:pt x="4090" y="3893"/>
                      </a:cubicBezTo>
                      <a:cubicBezTo>
                        <a:pt x="6630" y="1369"/>
                        <a:pt x="9674" y="107"/>
                        <a:pt x="13222" y="107"/>
                      </a:cubicBezTo>
                      <a:cubicBezTo>
                        <a:pt x="16803" y="107"/>
                        <a:pt x="19864" y="1369"/>
                        <a:pt x="22405" y="3893"/>
                      </a:cubicBezTo>
                      <a:cubicBezTo>
                        <a:pt x="24946" y="6417"/>
                        <a:pt x="26216" y="9469"/>
                        <a:pt x="26216" y="13050"/>
                      </a:cubicBezTo>
                      <a:cubicBezTo>
                        <a:pt x="26216" y="16631"/>
                        <a:pt x="24946" y="19692"/>
                        <a:pt x="22405" y="22233"/>
                      </a:cubicBezTo>
                      <a:cubicBezTo>
                        <a:pt x="19864" y="24774"/>
                        <a:pt x="16803" y="26045"/>
                        <a:pt x="13222" y="26045"/>
                      </a:cubicBezTo>
                      <a:cubicBezTo>
                        <a:pt x="9674" y="26045"/>
                        <a:pt x="6630" y="24774"/>
                        <a:pt x="4090" y="22233"/>
                      </a:cubicBezTo>
                      <a:cubicBezTo>
                        <a:pt x="1549" y="19692"/>
                        <a:pt x="278" y="16631"/>
                        <a:pt x="278" y="1305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1" name="Полилиния: фигура 140">
                  <a:extLst>
                    <a:ext uri="{FF2B5EF4-FFF2-40B4-BE49-F238E27FC236}">
                      <a16:creationId xmlns:a16="http://schemas.microsoft.com/office/drawing/2014/main" id="{C4458525-8B04-40EC-8FF1-1C7A55C3F00D}"/>
                    </a:ext>
                  </a:extLst>
                </p:cNvPr>
                <p:cNvSpPr/>
                <p:nvPr/>
              </p:nvSpPr>
              <p:spPr>
                <a:xfrm>
                  <a:off x="2748351" y="947543"/>
                  <a:ext cx="721698" cy="72594"/>
                </a:xfrm>
                <a:custGeom>
                  <a:avLst/>
                  <a:gdLst>
                    <a:gd name="connsiteX0" fmla="*/ 44438 w 721698"/>
                    <a:gd name="connsiteY0" fmla="*/ 70400 h 72594"/>
                    <a:gd name="connsiteX1" fmla="*/ 44285 w 721698"/>
                    <a:gd name="connsiteY1" fmla="*/ 71116 h 72594"/>
                    <a:gd name="connsiteX2" fmla="*/ 43620 w 721698"/>
                    <a:gd name="connsiteY2" fmla="*/ 71628 h 72594"/>
                    <a:gd name="connsiteX3" fmla="*/ 42187 w 721698"/>
                    <a:gd name="connsiteY3" fmla="*/ 71935 h 72594"/>
                    <a:gd name="connsiteX4" fmla="*/ 39732 w 721698"/>
                    <a:gd name="connsiteY4" fmla="*/ 72037 h 72594"/>
                    <a:gd name="connsiteX5" fmla="*/ 37557 w 721698"/>
                    <a:gd name="connsiteY5" fmla="*/ 71935 h 72594"/>
                    <a:gd name="connsiteX6" fmla="*/ 36202 w 721698"/>
                    <a:gd name="connsiteY6" fmla="*/ 71602 h 72594"/>
                    <a:gd name="connsiteX7" fmla="*/ 35409 w 721698"/>
                    <a:gd name="connsiteY7" fmla="*/ 70963 h 72594"/>
                    <a:gd name="connsiteX8" fmla="*/ 34923 w 721698"/>
                    <a:gd name="connsiteY8" fmla="*/ 69939 h 72594"/>
                    <a:gd name="connsiteX9" fmla="*/ 28835 w 721698"/>
                    <a:gd name="connsiteY9" fmla="*/ 54336 h 72594"/>
                    <a:gd name="connsiteX10" fmla="*/ 26609 w 721698"/>
                    <a:gd name="connsiteY10" fmla="*/ 49450 h 72594"/>
                    <a:gd name="connsiteX11" fmla="*/ 23872 w 721698"/>
                    <a:gd name="connsiteY11" fmla="*/ 45613 h 72594"/>
                    <a:gd name="connsiteX12" fmla="*/ 20138 w 721698"/>
                    <a:gd name="connsiteY12" fmla="*/ 43106 h 72594"/>
                    <a:gd name="connsiteX13" fmla="*/ 14970 w 721698"/>
                    <a:gd name="connsiteY13" fmla="*/ 42211 h 72594"/>
                    <a:gd name="connsiteX14" fmla="*/ 9087 w 721698"/>
                    <a:gd name="connsiteY14" fmla="*/ 42211 h 72594"/>
                    <a:gd name="connsiteX15" fmla="*/ 9087 w 721698"/>
                    <a:gd name="connsiteY15" fmla="*/ 70400 h 72594"/>
                    <a:gd name="connsiteX16" fmla="*/ 8857 w 721698"/>
                    <a:gd name="connsiteY16" fmla="*/ 71116 h 72594"/>
                    <a:gd name="connsiteX17" fmla="*/ 8141 w 721698"/>
                    <a:gd name="connsiteY17" fmla="*/ 71602 h 72594"/>
                    <a:gd name="connsiteX18" fmla="*/ 6810 w 721698"/>
                    <a:gd name="connsiteY18" fmla="*/ 71909 h 72594"/>
                    <a:gd name="connsiteX19" fmla="*/ 4687 w 721698"/>
                    <a:gd name="connsiteY19" fmla="*/ 72037 h 72594"/>
                    <a:gd name="connsiteX20" fmla="*/ 2564 w 721698"/>
                    <a:gd name="connsiteY20" fmla="*/ 71909 h 72594"/>
                    <a:gd name="connsiteX21" fmla="*/ 1209 w 721698"/>
                    <a:gd name="connsiteY21" fmla="*/ 71602 h 72594"/>
                    <a:gd name="connsiteX22" fmla="*/ 492 w 721698"/>
                    <a:gd name="connsiteY22" fmla="*/ 71116 h 72594"/>
                    <a:gd name="connsiteX23" fmla="*/ 288 w 721698"/>
                    <a:gd name="connsiteY23" fmla="*/ 70400 h 72594"/>
                    <a:gd name="connsiteX24" fmla="*/ 288 w 721698"/>
                    <a:gd name="connsiteY24" fmla="*/ 9111 h 72594"/>
                    <a:gd name="connsiteX25" fmla="*/ 1336 w 721698"/>
                    <a:gd name="connsiteY25" fmla="*/ 6323 h 72594"/>
                    <a:gd name="connsiteX26" fmla="*/ 3562 w 721698"/>
                    <a:gd name="connsiteY26" fmla="*/ 5530 h 72594"/>
                    <a:gd name="connsiteX27" fmla="*/ 17631 w 721698"/>
                    <a:gd name="connsiteY27" fmla="*/ 5530 h 72594"/>
                    <a:gd name="connsiteX28" fmla="*/ 21800 w 721698"/>
                    <a:gd name="connsiteY28" fmla="*/ 5658 h 72594"/>
                    <a:gd name="connsiteX29" fmla="*/ 24793 w 721698"/>
                    <a:gd name="connsiteY29" fmla="*/ 5939 h 72594"/>
                    <a:gd name="connsiteX30" fmla="*/ 31572 w 721698"/>
                    <a:gd name="connsiteY30" fmla="*/ 8037 h 72594"/>
                    <a:gd name="connsiteX31" fmla="*/ 36509 w 721698"/>
                    <a:gd name="connsiteY31" fmla="*/ 11669 h 72594"/>
                    <a:gd name="connsiteX32" fmla="*/ 39501 w 721698"/>
                    <a:gd name="connsiteY32" fmla="*/ 16708 h 72594"/>
                    <a:gd name="connsiteX33" fmla="*/ 40499 w 721698"/>
                    <a:gd name="connsiteY33" fmla="*/ 22975 h 72594"/>
                    <a:gd name="connsiteX34" fmla="*/ 39604 w 721698"/>
                    <a:gd name="connsiteY34" fmla="*/ 28935 h 72594"/>
                    <a:gd name="connsiteX35" fmla="*/ 37020 w 721698"/>
                    <a:gd name="connsiteY35" fmla="*/ 33591 h 72594"/>
                    <a:gd name="connsiteX36" fmla="*/ 32979 w 721698"/>
                    <a:gd name="connsiteY36" fmla="*/ 37095 h 72594"/>
                    <a:gd name="connsiteX37" fmla="*/ 27709 w 721698"/>
                    <a:gd name="connsiteY37" fmla="*/ 39602 h 72594"/>
                    <a:gd name="connsiteX38" fmla="*/ 30676 w 721698"/>
                    <a:gd name="connsiteY38" fmla="*/ 41418 h 72594"/>
                    <a:gd name="connsiteX39" fmla="*/ 33158 w 721698"/>
                    <a:gd name="connsiteY39" fmla="*/ 44053 h 72594"/>
                    <a:gd name="connsiteX40" fmla="*/ 35332 w 721698"/>
                    <a:gd name="connsiteY40" fmla="*/ 47583 h 72594"/>
                    <a:gd name="connsiteX41" fmla="*/ 37378 w 721698"/>
                    <a:gd name="connsiteY41" fmla="*/ 52085 h 72594"/>
                    <a:gd name="connsiteX42" fmla="*/ 43313 w 721698"/>
                    <a:gd name="connsiteY42" fmla="*/ 66665 h 72594"/>
                    <a:gd name="connsiteX43" fmla="*/ 44234 w 721698"/>
                    <a:gd name="connsiteY43" fmla="*/ 69249 h 72594"/>
                    <a:gd name="connsiteX44" fmla="*/ 44438 w 721698"/>
                    <a:gd name="connsiteY44" fmla="*/ 70400 h 72594"/>
                    <a:gd name="connsiteX45" fmla="*/ 31188 w 721698"/>
                    <a:gd name="connsiteY45" fmla="*/ 23896 h 72594"/>
                    <a:gd name="connsiteX46" fmla="*/ 29449 w 721698"/>
                    <a:gd name="connsiteY46" fmla="*/ 17322 h 72594"/>
                    <a:gd name="connsiteX47" fmla="*/ 23616 w 721698"/>
                    <a:gd name="connsiteY47" fmla="*/ 13460 h 72594"/>
                    <a:gd name="connsiteX48" fmla="*/ 20726 w 721698"/>
                    <a:gd name="connsiteY48" fmla="*/ 12948 h 72594"/>
                    <a:gd name="connsiteX49" fmla="*/ 16505 w 721698"/>
                    <a:gd name="connsiteY49" fmla="*/ 12794 h 72594"/>
                    <a:gd name="connsiteX50" fmla="*/ 9087 w 721698"/>
                    <a:gd name="connsiteY50" fmla="*/ 12794 h 72594"/>
                    <a:gd name="connsiteX51" fmla="*/ 9087 w 721698"/>
                    <a:gd name="connsiteY51" fmla="*/ 35100 h 72594"/>
                    <a:gd name="connsiteX52" fmla="*/ 17682 w 721698"/>
                    <a:gd name="connsiteY52" fmla="*/ 35100 h 72594"/>
                    <a:gd name="connsiteX53" fmla="*/ 23693 w 721698"/>
                    <a:gd name="connsiteY53" fmla="*/ 34256 h 72594"/>
                    <a:gd name="connsiteX54" fmla="*/ 27914 w 721698"/>
                    <a:gd name="connsiteY54" fmla="*/ 31902 h 72594"/>
                    <a:gd name="connsiteX55" fmla="*/ 30395 w 721698"/>
                    <a:gd name="connsiteY55" fmla="*/ 28347 h 72594"/>
                    <a:gd name="connsiteX56" fmla="*/ 31188 w 721698"/>
                    <a:gd name="connsiteY56" fmla="*/ 23896 h 72594"/>
                    <a:gd name="connsiteX57" fmla="*/ 92343 w 721698"/>
                    <a:gd name="connsiteY57" fmla="*/ 45434 h 72594"/>
                    <a:gd name="connsiteX58" fmla="*/ 91341 w 721698"/>
                    <a:gd name="connsiteY58" fmla="*/ 48273 h 72594"/>
                    <a:gd name="connsiteX59" fmla="*/ 89054 w 721698"/>
                    <a:gd name="connsiteY59" fmla="*/ 49118 h 72594"/>
                    <a:gd name="connsiteX60" fmla="*/ 58731 w 721698"/>
                    <a:gd name="connsiteY60" fmla="*/ 49118 h 72594"/>
                    <a:gd name="connsiteX61" fmla="*/ 59502 w 721698"/>
                    <a:gd name="connsiteY61" fmla="*/ 56024 h 72594"/>
                    <a:gd name="connsiteX62" fmla="*/ 62073 w 721698"/>
                    <a:gd name="connsiteY62" fmla="*/ 61293 h 72594"/>
                    <a:gd name="connsiteX63" fmla="*/ 66751 w 721698"/>
                    <a:gd name="connsiteY63" fmla="*/ 64670 h 72594"/>
                    <a:gd name="connsiteX64" fmla="*/ 73794 w 721698"/>
                    <a:gd name="connsiteY64" fmla="*/ 65847 h 72594"/>
                    <a:gd name="connsiteX65" fmla="*/ 79654 w 721698"/>
                    <a:gd name="connsiteY65" fmla="*/ 65309 h 72594"/>
                    <a:gd name="connsiteX66" fmla="*/ 84101 w 721698"/>
                    <a:gd name="connsiteY66" fmla="*/ 64107 h 72594"/>
                    <a:gd name="connsiteX67" fmla="*/ 87186 w 721698"/>
                    <a:gd name="connsiteY67" fmla="*/ 62905 h 72594"/>
                    <a:gd name="connsiteX68" fmla="*/ 89012 w 721698"/>
                    <a:gd name="connsiteY68" fmla="*/ 62368 h 72594"/>
                    <a:gd name="connsiteX69" fmla="*/ 89654 w 721698"/>
                    <a:gd name="connsiteY69" fmla="*/ 62547 h 72594"/>
                    <a:gd name="connsiteX70" fmla="*/ 90090 w 721698"/>
                    <a:gd name="connsiteY70" fmla="*/ 63084 h 72594"/>
                    <a:gd name="connsiteX71" fmla="*/ 90321 w 721698"/>
                    <a:gd name="connsiteY71" fmla="*/ 64082 h 72594"/>
                    <a:gd name="connsiteX72" fmla="*/ 90399 w 721698"/>
                    <a:gd name="connsiteY72" fmla="*/ 65642 h 72594"/>
                    <a:gd name="connsiteX73" fmla="*/ 90348 w 721698"/>
                    <a:gd name="connsiteY73" fmla="*/ 66793 h 72594"/>
                    <a:gd name="connsiteX74" fmla="*/ 90220 w 721698"/>
                    <a:gd name="connsiteY74" fmla="*/ 67663 h 72594"/>
                    <a:gd name="connsiteX75" fmla="*/ 89964 w 721698"/>
                    <a:gd name="connsiteY75" fmla="*/ 68353 h 72594"/>
                    <a:gd name="connsiteX76" fmla="*/ 89503 w 721698"/>
                    <a:gd name="connsiteY76" fmla="*/ 68942 h 72594"/>
                    <a:gd name="connsiteX77" fmla="*/ 87841 w 721698"/>
                    <a:gd name="connsiteY77" fmla="*/ 69863 h 72594"/>
                    <a:gd name="connsiteX78" fmla="*/ 84260 w 721698"/>
                    <a:gd name="connsiteY78" fmla="*/ 71116 h 72594"/>
                    <a:gd name="connsiteX79" fmla="*/ 79169 w 721698"/>
                    <a:gd name="connsiteY79" fmla="*/ 72216 h 72594"/>
                    <a:gd name="connsiteX80" fmla="*/ 73005 w 721698"/>
                    <a:gd name="connsiteY80" fmla="*/ 72702 h 72594"/>
                    <a:gd name="connsiteX81" fmla="*/ 63054 w 721698"/>
                    <a:gd name="connsiteY81" fmla="*/ 71116 h 72594"/>
                    <a:gd name="connsiteX82" fmla="*/ 55866 w 721698"/>
                    <a:gd name="connsiteY82" fmla="*/ 66409 h 72594"/>
                    <a:gd name="connsiteX83" fmla="*/ 51467 w 721698"/>
                    <a:gd name="connsiteY83" fmla="*/ 58582 h 72594"/>
                    <a:gd name="connsiteX84" fmla="*/ 49983 w 721698"/>
                    <a:gd name="connsiteY84" fmla="*/ 47634 h 72594"/>
                    <a:gd name="connsiteX85" fmla="*/ 51518 w 721698"/>
                    <a:gd name="connsiteY85" fmla="*/ 36967 h 72594"/>
                    <a:gd name="connsiteX86" fmla="*/ 55943 w 721698"/>
                    <a:gd name="connsiteY86" fmla="*/ 28935 h 72594"/>
                    <a:gd name="connsiteX87" fmla="*/ 62926 w 721698"/>
                    <a:gd name="connsiteY87" fmla="*/ 23870 h 72594"/>
                    <a:gd name="connsiteX88" fmla="*/ 72084 w 721698"/>
                    <a:gd name="connsiteY88" fmla="*/ 22105 h 72594"/>
                    <a:gd name="connsiteX89" fmla="*/ 81318 w 721698"/>
                    <a:gd name="connsiteY89" fmla="*/ 23845 h 72594"/>
                    <a:gd name="connsiteX90" fmla="*/ 87585 w 721698"/>
                    <a:gd name="connsiteY90" fmla="*/ 28526 h 72594"/>
                    <a:gd name="connsiteX91" fmla="*/ 91192 w 721698"/>
                    <a:gd name="connsiteY91" fmla="*/ 35432 h 72594"/>
                    <a:gd name="connsiteX92" fmla="*/ 92343 w 721698"/>
                    <a:gd name="connsiteY92" fmla="*/ 43899 h 72594"/>
                    <a:gd name="connsiteX93" fmla="*/ 83851 w 721698"/>
                    <a:gd name="connsiteY93" fmla="*/ 42927 h 72594"/>
                    <a:gd name="connsiteX94" fmla="*/ 80890 w 721698"/>
                    <a:gd name="connsiteY94" fmla="*/ 32491 h 72594"/>
                    <a:gd name="connsiteX95" fmla="*/ 71651 w 721698"/>
                    <a:gd name="connsiteY95" fmla="*/ 28705 h 72594"/>
                    <a:gd name="connsiteX96" fmla="*/ 66144 w 721698"/>
                    <a:gd name="connsiteY96" fmla="*/ 29882 h 72594"/>
                    <a:gd name="connsiteX97" fmla="*/ 62180 w 721698"/>
                    <a:gd name="connsiteY97" fmla="*/ 33002 h 72594"/>
                    <a:gd name="connsiteX98" fmla="*/ 59709 w 721698"/>
                    <a:gd name="connsiteY98" fmla="*/ 37530 h 72594"/>
                    <a:gd name="connsiteX99" fmla="*/ 58731 w 721698"/>
                    <a:gd name="connsiteY99" fmla="*/ 42927 h 72594"/>
                    <a:gd name="connsiteX100" fmla="*/ 141886 w 721698"/>
                    <a:gd name="connsiteY100" fmla="*/ 24305 h 72594"/>
                    <a:gd name="connsiteX101" fmla="*/ 141860 w 721698"/>
                    <a:gd name="connsiteY101" fmla="*/ 24740 h 72594"/>
                    <a:gd name="connsiteX102" fmla="*/ 141784 w 721698"/>
                    <a:gd name="connsiteY102" fmla="*/ 25226 h 72594"/>
                    <a:gd name="connsiteX103" fmla="*/ 141656 w 721698"/>
                    <a:gd name="connsiteY103" fmla="*/ 25789 h 72594"/>
                    <a:gd name="connsiteX104" fmla="*/ 141476 w 721698"/>
                    <a:gd name="connsiteY104" fmla="*/ 26454 h 72594"/>
                    <a:gd name="connsiteX105" fmla="*/ 125771 w 721698"/>
                    <a:gd name="connsiteY105" fmla="*/ 70195 h 72594"/>
                    <a:gd name="connsiteX106" fmla="*/ 125233 w 721698"/>
                    <a:gd name="connsiteY106" fmla="*/ 71116 h 72594"/>
                    <a:gd name="connsiteX107" fmla="*/ 124236 w 721698"/>
                    <a:gd name="connsiteY107" fmla="*/ 71679 h 72594"/>
                    <a:gd name="connsiteX108" fmla="*/ 122547 w 721698"/>
                    <a:gd name="connsiteY108" fmla="*/ 71960 h 72594"/>
                    <a:gd name="connsiteX109" fmla="*/ 119990 w 721698"/>
                    <a:gd name="connsiteY109" fmla="*/ 72037 h 72594"/>
                    <a:gd name="connsiteX110" fmla="*/ 117432 w 721698"/>
                    <a:gd name="connsiteY110" fmla="*/ 71935 h 72594"/>
                    <a:gd name="connsiteX111" fmla="*/ 115769 w 721698"/>
                    <a:gd name="connsiteY111" fmla="*/ 71628 h 72594"/>
                    <a:gd name="connsiteX112" fmla="*/ 114771 w 721698"/>
                    <a:gd name="connsiteY112" fmla="*/ 71065 h 72594"/>
                    <a:gd name="connsiteX113" fmla="*/ 114209 w 721698"/>
                    <a:gd name="connsiteY113" fmla="*/ 70195 h 72594"/>
                    <a:gd name="connsiteX114" fmla="*/ 98554 w 721698"/>
                    <a:gd name="connsiteY114" fmla="*/ 26454 h 72594"/>
                    <a:gd name="connsiteX115" fmla="*/ 98221 w 721698"/>
                    <a:gd name="connsiteY115" fmla="*/ 25380 h 72594"/>
                    <a:gd name="connsiteX116" fmla="*/ 98068 w 721698"/>
                    <a:gd name="connsiteY116" fmla="*/ 24689 h 72594"/>
                    <a:gd name="connsiteX117" fmla="*/ 98042 w 721698"/>
                    <a:gd name="connsiteY117" fmla="*/ 24305 h 72594"/>
                    <a:gd name="connsiteX118" fmla="*/ 98247 w 721698"/>
                    <a:gd name="connsiteY118" fmla="*/ 23589 h 72594"/>
                    <a:gd name="connsiteX119" fmla="*/ 98938 w 721698"/>
                    <a:gd name="connsiteY119" fmla="*/ 23103 h 72594"/>
                    <a:gd name="connsiteX120" fmla="*/ 100217 w 721698"/>
                    <a:gd name="connsiteY120" fmla="*/ 22873 h 72594"/>
                    <a:gd name="connsiteX121" fmla="*/ 102186 w 721698"/>
                    <a:gd name="connsiteY121" fmla="*/ 22822 h 72594"/>
                    <a:gd name="connsiteX122" fmla="*/ 104565 w 721698"/>
                    <a:gd name="connsiteY122" fmla="*/ 22898 h 72594"/>
                    <a:gd name="connsiteX123" fmla="*/ 105946 w 721698"/>
                    <a:gd name="connsiteY123" fmla="*/ 23180 h 72594"/>
                    <a:gd name="connsiteX124" fmla="*/ 106663 w 721698"/>
                    <a:gd name="connsiteY124" fmla="*/ 23691 h 72594"/>
                    <a:gd name="connsiteX125" fmla="*/ 107098 w 721698"/>
                    <a:gd name="connsiteY125" fmla="*/ 24459 h 72594"/>
                    <a:gd name="connsiteX126" fmla="*/ 120092 w 721698"/>
                    <a:gd name="connsiteY126" fmla="*/ 62419 h 72594"/>
                    <a:gd name="connsiteX127" fmla="*/ 120297 w 721698"/>
                    <a:gd name="connsiteY127" fmla="*/ 63033 h 72594"/>
                    <a:gd name="connsiteX128" fmla="*/ 120450 w 721698"/>
                    <a:gd name="connsiteY128" fmla="*/ 62419 h 72594"/>
                    <a:gd name="connsiteX129" fmla="*/ 133292 w 721698"/>
                    <a:gd name="connsiteY129" fmla="*/ 24459 h 72594"/>
                    <a:gd name="connsiteX130" fmla="*/ 133650 w 721698"/>
                    <a:gd name="connsiteY130" fmla="*/ 23691 h 72594"/>
                    <a:gd name="connsiteX131" fmla="*/ 134391 w 721698"/>
                    <a:gd name="connsiteY131" fmla="*/ 23180 h 72594"/>
                    <a:gd name="connsiteX132" fmla="*/ 135721 w 721698"/>
                    <a:gd name="connsiteY132" fmla="*/ 22898 h 72594"/>
                    <a:gd name="connsiteX133" fmla="*/ 137946 w 721698"/>
                    <a:gd name="connsiteY133" fmla="*/ 22822 h 72594"/>
                    <a:gd name="connsiteX134" fmla="*/ 139891 w 721698"/>
                    <a:gd name="connsiteY134" fmla="*/ 22873 h 72594"/>
                    <a:gd name="connsiteX135" fmla="*/ 141094 w 721698"/>
                    <a:gd name="connsiteY135" fmla="*/ 23129 h 72594"/>
                    <a:gd name="connsiteX136" fmla="*/ 141707 w 721698"/>
                    <a:gd name="connsiteY136" fmla="*/ 23615 h 72594"/>
                    <a:gd name="connsiteX137" fmla="*/ 141886 w 721698"/>
                    <a:gd name="connsiteY137" fmla="*/ 24305 h 72594"/>
                    <a:gd name="connsiteX138" fmla="*/ 159204 w 721698"/>
                    <a:gd name="connsiteY138" fmla="*/ 70451 h 72594"/>
                    <a:gd name="connsiteX139" fmla="*/ 159000 w 721698"/>
                    <a:gd name="connsiteY139" fmla="*/ 71142 h 72594"/>
                    <a:gd name="connsiteX140" fmla="*/ 158335 w 721698"/>
                    <a:gd name="connsiteY140" fmla="*/ 71628 h 72594"/>
                    <a:gd name="connsiteX141" fmla="*/ 157056 w 721698"/>
                    <a:gd name="connsiteY141" fmla="*/ 71935 h 72594"/>
                    <a:gd name="connsiteX142" fmla="*/ 154958 w 721698"/>
                    <a:gd name="connsiteY142" fmla="*/ 72037 h 72594"/>
                    <a:gd name="connsiteX143" fmla="*/ 152912 w 721698"/>
                    <a:gd name="connsiteY143" fmla="*/ 71935 h 72594"/>
                    <a:gd name="connsiteX144" fmla="*/ 151607 w 721698"/>
                    <a:gd name="connsiteY144" fmla="*/ 71628 h 72594"/>
                    <a:gd name="connsiteX145" fmla="*/ 150942 w 721698"/>
                    <a:gd name="connsiteY145" fmla="*/ 71142 h 72594"/>
                    <a:gd name="connsiteX146" fmla="*/ 150763 w 721698"/>
                    <a:gd name="connsiteY146" fmla="*/ 70451 h 72594"/>
                    <a:gd name="connsiteX147" fmla="*/ 150763 w 721698"/>
                    <a:gd name="connsiteY147" fmla="*/ 24408 h 72594"/>
                    <a:gd name="connsiteX148" fmla="*/ 150942 w 721698"/>
                    <a:gd name="connsiteY148" fmla="*/ 23743 h 72594"/>
                    <a:gd name="connsiteX149" fmla="*/ 151607 w 721698"/>
                    <a:gd name="connsiteY149" fmla="*/ 23231 h 72594"/>
                    <a:gd name="connsiteX150" fmla="*/ 152912 w 721698"/>
                    <a:gd name="connsiteY150" fmla="*/ 22924 h 72594"/>
                    <a:gd name="connsiteX151" fmla="*/ 154958 w 721698"/>
                    <a:gd name="connsiteY151" fmla="*/ 22822 h 72594"/>
                    <a:gd name="connsiteX152" fmla="*/ 157056 w 721698"/>
                    <a:gd name="connsiteY152" fmla="*/ 22924 h 72594"/>
                    <a:gd name="connsiteX153" fmla="*/ 158335 w 721698"/>
                    <a:gd name="connsiteY153" fmla="*/ 23231 h 72594"/>
                    <a:gd name="connsiteX154" fmla="*/ 159000 w 721698"/>
                    <a:gd name="connsiteY154" fmla="*/ 23743 h 72594"/>
                    <a:gd name="connsiteX155" fmla="*/ 159204 w 721698"/>
                    <a:gd name="connsiteY155" fmla="*/ 24408 h 72594"/>
                    <a:gd name="connsiteX156" fmla="*/ 160177 w 721698"/>
                    <a:gd name="connsiteY156" fmla="*/ 8855 h 72594"/>
                    <a:gd name="connsiteX157" fmla="*/ 159051 w 721698"/>
                    <a:gd name="connsiteY157" fmla="*/ 12897 h 72594"/>
                    <a:gd name="connsiteX158" fmla="*/ 154907 w 721698"/>
                    <a:gd name="connsiteY158" fmla="*/ 13971 h 72594"/>
                    <a:gd name="connsiteX159" fmla="*/ 150840 w 721698"/>
                    <a:gd name="connsiteY159" fmla="*/ 12922 h 72594"/>
                    <a:gd name="connsiteX160" fmla="*/ 149740 w 721698"/>
                    <a:gd name="connsiteY160" fmla="*/ 8958 h 72594"/>
                    <a:gd name="connsiteX161" fmla="*/ 150865 w 721698"/>
                    <a:gd name="connsiteY161" fmla="*/ 4916 h 72594"/>
                    <a:gd name="connsiteX162" fmla="*/ 155010 w 721698"/>
                    <a:gd name="connsiteY162" fmla="*/ 3842 h 72594"/>
                    <a:gd name="connsiteX163" fmla="*/ 159077 w 721698"/>
                    <a:gd name="connsiteY163" fmla="*/ 4890 h 72594"/>
                    <a:gd name="connsiteX164" fmla="*/ 160177 w 721698"/>
                    <a:gd name="connsiteY164" fmla="*/ 8855 h 72594"/>
                    <a:gd name="connsiteX165" fmla="*/ 213866 w 721698"/>
                    <a:gd name="connsiteY165" fmla="*/ 45434 h 72594"/>
                    <a:gd name="connsiteX166" fmla="*/ 212864 w 721698"/>
                    <a:gd name="connsiteY166" fmla="*/ 48273 h 72594"/>
                    <a:gd name="connsiteX167" fmla="*/ 210576 w 721698"/>
                    <a:gd name="connsiteY167" fmla="*/ 49118 h 72594"/>
                    <a:gd name="connsiteX168" fmla="*/ 180255 w 721698"/>
                    <a:gd name="connsiteY168" fmla="*/ 49118 h 72594"/>
                    <a:gd name="connsiteX169" fmla="*/ 181025 w 721698"/>
                    <a:gd name="connsiteY169" fmla="*/ 56024 h 72594"/>
                    <a:gd name="connsiteX170" fmla="*/ 183596 w 721698"/>
                    <a:gd name="connsiteY170" fmla="*/ 61293 h 72594"/>
                    <a:gd name="connsiteX171" fmla="*/ 188274 w 721698"/>
                    <a:gd name="connsiteY171" fmla="*/ 64670 h 72594"/>
                    <a:gd name="connsiteX172" fmla="*/ 195316 w 721698"/>
                    <a:gd name="connsiteY172" fmla="*/ 65847 h 72594"/>
                    <a:gd name="connsiteX173" fmla="*/ 201177 w 721698"/>
                    <a:gd name="connsiteY173" fmla="*/ 65309 h 72594"/>
                    <a:gd name="connsiteX174" fmla="*/ 205624 w 721698"/>
                    <a:gd name="connsiteY174" fmla="*/ 64107 h 72594"/>
                    <a:gd name="connsiteX175" fmla="*/ 208709 w 721698"/>
                    <a:gd name="connsiteY175" fmla="*/ 62905 h 72594"/>
                    <a:gd name="connsiteX176" fmla="*/ 210535 w 721698"/>
                    <a:gd name="connsiteY176" fmla="*/ 62368 h 72594"/>
                    <a:gd name="connsiteX177" fmla="*/ 211177 w 721698"/>
                    <a:gd name="connsiteY177" fmla="*/ 62547 h 72594"/>
                    <a:gd name="connsiteX178" fmla="*/ 211614 w 721698"/>
                    <a:gd name="connsiteY178" fmla="*/ 63084 h 72594"/>
                    <a:gd name="connsiteX179" fmla="*/ 211845 w 721698"/>
                    <a:gd name="connsiteY179" fmla="*/ 64082 h 72594"/>
                    <a:gd name="connsiteX180" fmla="*/ 211922 w 721698"/>
                    <a:gd name="connsiteY180" fmla="*/ 65642 h 72594"/>
                    <a:gd name="connsiteX181" fmla="*/ 211871 w 721698"/>
                    <a:gd name="connsiteY181" fmla="*/ 66793 h 72594"/>
                    <a:gd name="connsiteX182" fmla="*/ 211743 w 721698"/>
                    <a:gd name="connsiteY182" fmla="*/ 67663 h 72594"/>
                    <a:gd name="connsiteX183" fmla="*/ 211487 w 721698"/>
                    <a:gd name="connsiteY183" fmla="*/ 68353 h 72594"/>
                    <a:gd name="connsiteX184" fmla="*/ 211027 w 721698"/>
                    <a:gd name="connsiteY184" fmla="*/ 68942 h 72594"/>
                    <a:gd name="connsiteX185" fmla="*/ 209364 w 721698"/>
                    <a:gd name="connsiteY185" fmla="*/ 69863 h 72594"/>
                    <a:gd name="connsiteX186" fmla="*/ 205783 w 721698"/>
                    <a:gd name="connsiteY186" fmla="*/ 71116 h 72594"/>
                    <a:gd name="connsiteX187" fmla="*/ 200692 w 721698"/>
                    <a:gd name="connsiteY187" fmla="*/ 72216 h 72594"/>
                    <a:gd name="connsiteX188" fmla="*/ 194528 w 721698"/>
                    <a:gd name="connsiteY188" fmla="*/ 72702 h 72594"/>
                    <a:gd name="connsiteX189" fmla="*/ 184577 w 721698"/>
                    <a:gd name="connsiteY189" fmla="*/ 71116 h 72594"/>
                    <a:gd name="connsiteX190" fmla="*/ 177389 w 721698"/>
                    <a:gd name="connsiteY190" fmla="*/ 66409 h 72594"/>
                    <a:gd name="connsiteX191" fmla="*/ 172990 w 721698"/>
                    <a:gd name="connsiteY191" fmla="*/ 58582 h 72594"/>
                    <a:gd name="connsiteX192" fmla="*/ 171506 w 721698"/>
                    <a:gd name="connsiteY192" fmla="*/ 47634 h 72594"/>
                    <a:gd name="connsiteX193" fmla="*/ 173040 w 721698"/>
                    <a:gd name="connsiteY193" fmla="*/ 36967 h 72594"/>
                    <a:gd name="connsiteX194" fmla="*/ 177466 w 721698"/>
                    <a:gd name="connsiteY194" fmla="*/ 28935 h 72594"/>
                    <a:gd name="connsiteX195" fmla="*/ 184449 w 721698"/>
                    <a:gd name="connsiteY195" fmla="*/ 23870 h 72594"/>
                    <a:gd name="connsiteX196" fmla="*/ 193607 w 721698"/>
                    <a:gd name="connsiteY196" fmla="*/ 22105 h 72594"/>
                    <a:gd name="connsiteX197" fmla="*/ 202841 w 721698"/>
                    <a:gd name="connsiteY197" fmla="*/ 23845 h 72594"/>
                    <a:gd name="connsiteX198" fmla="*/ 209109 w 721698"/>
                    <a:gd name="connsiteY198" fmla="*/ 28526 h 72594"/>
                    <a:gd name="connsiteX199" fmla="*/ 212715 w 721698"/>
                    <a:gd name="connsiteY199" fmla="*/ 35432 h 72594"/>
                    <a:gd name="connsiteX200" fmla="*/ 213866 w 721698"/>
                    <a:gd name="connsiteY200" fmla="*/ 43899 h 72594"/>
                    <a:gd name="connsiteX201" fmla="*/ 205374 w 721698"/>
                    <a:gd name="connsiteY201" fmla="*/ 42927 h 72594"/>
                    <a:gd name="connsiteX202" fmla="*/ 202414 w 721698"/>
                    <a:gd name="connsiteY202" fmla="*/ 32491 h 72594"/>
                    <a:gd name="connsiteX203" fmla="*/ 193174 w 721698"/>
                    <a:gd name="connsiteY203" fmla="*/ 28705 h 72594"/>
                    <a:gd name="connsiteX204" fmla="*/ 187667 w 721698"/>
                    <a:gd name="connsiteY204" fmla="*/ 29882 h 72594"/>
                    <a:gd name="connsiteX205" fmla="*/ 183704 w 721698"/>
                    <a:gd name="connsiteY205" fmla="*/ 33002 h 72594"/>
                    <a:gd name="connsiteX206" fmla="*/ 181233 w 721698"/>
                    <a:gd name="connsiteY206" fmla="*/ 37530 h 72594"/>
                    <a:gd name="connsiteX207" fmla="*/ 180255 w 721698"/>
                    <a:gd name="connsiteY207" fmla="*/ 42927 h 72594"/>
                    <a:gd name="connsiteX208" fmla="*/ 290064 w 721698"/>
                    <a:gd name="connsiteY208" fmla="*/ 24305 h 72594"/>
                    <a:gd name="connsiteX209" fmla="*/ 289961 w 721698"/>
                    <a:gd name="connsiteY209" fmla="*/ 25175 h 72594"/>
                    <a:gd name="connsiteX210" fmla="*/ 289603 w 721698"/>
                    <a:gd name="connsiteY210" fmla="*/ 26454 h 72594"/>
                    <a:gd name="connsiteX211" fmla="*/ 276046 w 721698"/>
                    <a:gd name="connsiteY211" fmla="*/ 70195 h 72594"/>
                    <a:gd name="connsiteX212" fmla="*/ 275560 w 721698"/>
                    <a:gd name="connsiteY212" fmla="*/ 71116 h 72594"/>
                    <a:gd name="connsiteX213" fmla="*/ 274639 w 721698"/>
                    <a:gd name="connsiteY213" fmla="*/ 71679 h 72594"/>
                    <a:gd name="connsiteX214" fmla="*/ 273027 w 721698"/>
                    <a:gd name="connsiteY214" fmla="*/ 71960 h 72594"/>
                    <a:gd name="connsiteX215" fmla="*/ 270470 w 721698"/>
                    <a:gd name="connsiteY215" fmla="*/ 72037 h 72594"/>
                    <a:gd name="connsiteX216" fmla="*/ 267809 w 721698"/>
                    <a:gd name="connsiteY216" fmla="*/ 71935 h 72594"/>
                    <a:gd name="connsiteX217" fmla="*/ 266095 w 721698"/>
                    <a:gd name="connsiteY217" fmla="*/ 71628 h 72594"/>
                    <a:gd name="connsiteX218" fmla="*/ 265149 w 721698"/>
                    <a:gd name="connsiteY218" fmla="*/ 71065 h 72594"/>
                    <a:gd name="connsiteX219" fmla="*/ 264688 w 721698"/>
                    <a:gd name="connsiteY219" fmla="*/ 70195 h 72594"/>
                    <a:gd name="connsiteX220" fmla="*/ 255019 w 721698"/>
                    <a:gd name="connsiteY220" fmla="*/ 36788 h 72594"/>
                    <a:gd name="connsiteX221" fmla="*/ 254916 w 721698"/>
                    <a:gd name="connsiteY221" fmla="*/ 36328 h 72594"/>
                    <a:gd name="connsiteX222" fmla="*/ 254814 w 721698"/>
                    <a:gd name="connsiteY222" fmla="*/ 36788 h 72594"/>
                    <a:gd name="connsiteX223" fmla="*/ 245862 w 721698"/>
                    <a:gd name="connsiteY223" fmla="*/ 70195 h 72594"/>
                    <a:gd name="connsiteX224" fmla="*/ 245375 w 721698"/>
                    <a:gd name="connsiteY224" fmla="*/ 71116 h 72594"/>
                    <a:gd name="connsiteX225" fmla="*/ 244378 w 721698"/>
                    <a:gd name="connsiteY225" fmla="*/ 71679 h 72594"/>
                    <a:gd name="connsiteX226" fmla="*/ 242664 w 721698"/>
                    <a:gd name="connsiteY226" fmla="*/ 71960 h 72594"/>
                    <a:gd name="connsiteX227" fmla="*/ 240080 w 721698"/>
                    <a:gd name="connsiteY227" fmla="*/ 72037 h 72594"/>
                    <a:gd name="connsiteX228" fmla="*/ 237497 w 721698"/>
                    <a:gd name="connsiteY228" fmla="*/ 71935 h 72594"/>
                    <a:gd name="connsiteX229" fmla="*/ 235860 w 721698"/>
                    <a:gd name="connsiteY229" fmla="*/ 71628 h 72594"/>
                    <a:gd name="connsiteX230" fmla="*/ 234913 w 721698"/>
                    <a:gd name="connsiteY230" fmla="*/ 71065 h 72594"/>
                    <a:gd name="connsiteX231" fmla="*/ 234453 w 721698"/>
                    <a:gd name="connsiteY231" fmla="*/ 70195 h 72594"/>
                    <a:gd name="connsiteX232" fmla="*/ 220998 w 721698"/>
                    <a:gd name="connsiteY232" fmla="*/ 26454 h 72594"/>
                    <a:gd name="connsiteX233" fmla="*/ 220640 w 721698"/>
                    <a:gd name="connsiteY233" fmla="*/ 25175 h 72594"/>
                    <a:gd name="connsiteX234" fmla="*/ 220538 w 721698"/>
                    <a:gd name="connsiteY234" fmla="*/ 24305 h 72594"/>
                    <a:gd name="connsiteX235" fmla="*/ 220743 w 721698"/>
                    <a:gd name="connsiteY235" fmla="*/ 23564 h 72594"/>
                    <a:gd name="connsiteX236" fmla="*/ 221433 w 721698"/>
                    <a:gd name="connsiteY236" fmla="*/ 23103 h 72594"/>
                    <a:gd name="connsiteX237" fmla="*/ 222737 w 721698"/>
                    <a:gd name="connsiteY237" fmla="*/ 22873 h 72594"/>
                    <a:gd name="connsiteX238" fmla="*/ 224733 w 721698"/>
                    <a:gd name="connsiteY238" fmla="*/ 22822 h 72594"/>
                    <a:gd name="connsiteX239" fmla="*/ 227035 w 721698"/>
                    <a:gd name="connsiteY239" fmla="*/ 22898 h 72594"/>
                    <a:gd name="connsiteX240" fmla="*/ 228364 w 721698"/>
                    <a:gd name="connsiteY240" fmla="*/ 23154 h 72594"/>
                    <a:gd name="connsiteX241" fmla="*/ 229030 w 721698"/>
                    <a:gd name="connsiteY241" fmla="*/ 23666 h 72594"/>
                    <a:gd name="connsiteX242" fmla="*/ 229388 w 721698"/>
                    <a:gd name="connsiteY242" fmla="*/ 24459 h 72594"/>
                    <a:gd name="connsiteX243" fmla="*/ 240490 w 721698"/>
                    <a:gd name="connsiteY243" fmla="*/ 62419 h 72594"/>
                    <a:gd name="connsiteX244" fmla="*/ 240592 w 721698"/>
                    <a:gd name="connsiteY244" fmla="*/ 62879 h 72594"/>
                    <a:gd name="connsiteX245" fmla="*/ 240695 w 721698"/>
                    <a:gd name="connsiteY245" fmla="*/ 62419 h 72594"/>
                    <a:gd name="connsiteX246" fmla="*/ 250875 w 721698"/>
                    <a:gd name="connsiteY246" fmla="*/ 24459 h 72594"/>
                    <a:gd name="connsiteX247" fmla="*/ 251207 w 721698"/>
                    <a:gd name="connsiteY247" fmla="*/ 23666 h 72594"/>
                    <a:gd name="connsiteX248" fmla="*/ 251898 w 721698"/>
                    <a:gd name="connsiteY248" fmla="*/ 23154 h 72594"/>
                    <a:gd name="connsiteX249" fmla="*/ 253151 w 721698"/>
                    <a:gd name="connsiteY249" fmla="*/ 22898 h 72594"/>
                    <a:gd name="connsiteX250" fmla="*/ 255224 w 721698"/>
                    <a:gd name="connsiteY250" fmla="*/ 22822 h 72594"/>
                    <a:gd name="connsiteX251" fmla="*/ 257244 w 721698"/>
                    <a:gd name="connsiteY251" fmla="*/ 22898 h 72594"/>
                    <a:gd name="connsiteX252" fmla="*/ 258498 w 721698"/>
                    <a:gd name="connsiteY252" fmla="*/ 23154 h 72594"/>
                    <a:gd name="connsiteX253" fmla="*/ 259163 w 721698"/>
                    <a:gd name="connsiteY253" fmla="*/ 23640 h 72594"/>
                    <a:gd name="connsiteX254" fmla="*/ 259470 w 721698"/>
                    <a:gd name="connsiteY254" fmla="*/ 24356 h 72594"/>
                    <a:gd name="connsiteX255" fmla="*/ 270470 w 721698"/>
                    <a:gd name="connsiteY255" fmla="*/ 62419 h 72594"/>
                    <a:gd name="connsiteX256" fmla="*/ 270572 w 721698"/>
                    <a:gd name="connsiteY256" fmla="*/ 62879 h 72594"/>
                    <a:gd name="connsiteX257" fmla="*/ 270623 w 721698"/>
                    <a:gd name="connsiteY257" fmla="*/ 62419 h 72594"/>
                    <a:gd name="connsiteX258" fmla="*/ 281571 w 721698"/>
                    <a:gd name="connsiteY258" fmla="*/ 24459 h 72594"/>
                    <a:gd name="connsiteX259" fmla="*/ 281904 w 721698"/>
                    <a:gd name="connsiteY259" fmla="*/ 23666 h 72594"/>
                    <a:gd name="connsiteX260" fmla="*/ 282620 w 721698"/>
                    <a:gd name="connsiteY260" fmla="*/ 23154 h 72594"/>
                    <a:gd name="connsiteX261" fmla="*/ 283949 w 721698"/>
                    <a:gd name="connsiteY261" fmla="*/ 22898 h 72594"/>
                    <a:gd name="connsiteX262" fmla="*/ 286124 w 721698"/>
                    <a:gd name="connsiteY262" fmla="*/ 22822 h 72594"/>
                    <a:gd name="connsiteX263" fmla="*/ 288094 w 721698"/>
                    <a:gd name="connsiteY263" fmla="*/ 22873 h 72594"/>
                    <a:gd name="connsiteX264" fmla="*/ 289270 w 721698"/>
                    <a:gd name="connsiteY264" fmla="*/ 23129 h 72594"/>
                    <a:gd name="connsiteX265" fmla="*/ 289885 w 721698"/>
                    <a:gd name="connsiteY265" fmla="*/ 23589 h 72594"/>
                    <a:gd name="connsiteX266" fmla="*/ 290064 w 721698"/>
                    <a:gd name="connsiteY266" fmla="*/ 24305 h 72594"/>
                    <a:gd name="connsiteX267" fmla="*/ 362332 w 721698"/>
                    <a:gd name="connsiteY267" fmla="*/ 70451 h 72594"/>
                    <a:gd name="connsiteX268" fmla="*/ 362153 w 721698"/>
                    <a:gd name="connsiteY268" fmla="*/ 71167 h 72594"/>
                    <a:gd name="connsiteX269" fmla="*/ 361539 w 721698"/>
                    <a:gd name="connsiteY269" fmla="*/ 71653 h 72594"/>
                    <a:gd name="connsiteX270" fmla="*/ 360388 w 721698"/>
                    <a:gd name="connsiteY270" fmla="*/ 71935 h 72594"/>
                    <a:gd name="connsiteX271" fmla="*/ 358648 w 721698"/>
                    <a:gd name="connsiteY271" fmla="*/ 72037 h 72594"/>
                    <a:gd name="connsiteX272" fmla="*/ 356858 w 721698"/>
                    <a:gd name="connsiteY272" fmla="*/ 71935 h 72594"/>
                    <a:gd name="connsiteX273" fmla="*/ 355681 w 721698"/>
                    <a:gd name="connsiteY273" fmla="*/ 71653 h 72594"/>
                    <a:gd name="connsiteX274" fmla="*/ 355016 w 721698"/>
                    <a:gd name="connsiteY274" fmla="*/ 71167 h 72594"/>
                    <a:gd name="connsiteX275" fmla="*/ 354812 w 721698"/>
                    <a:gd name="connsiteY275" fmla="*/ 70451 h 72594"/>
                    <a:gd name="connsiteX276" fmla="*/ 354812 w 721698"/>
                    <a:gd name="connsiteY276" fmla="*/ 64363 h 72594"/>
                    <a:gd name="connsiteX277" fmla="*/ 347265 w 721698"/>
                    <a:gd name="connsiteY277" fmla="*/ 70502 h 72594"/>
                    <a:gd name="connsiteX278" fmla="*/ 338696 w 721698"/>
                    <a:gd name="connsiteY278" fmla="*/ 72702 h 72594"/>
                    <a:gd name="connsiteX279" fmla="*/ 330050 w 721698"/>
                    <a:gd name="connsiteY279" fmla="*/ 70732 h 72594"/>
                    <a:gd name="connsiteX280" fmla="*/ 324243 w 721698"/>
                    <a:gd name="connsiteY280" fmla="*/ 65412 h 72594"/>
                    <a:gd name="connsiteX281" fmla="*/ 320995 w 721698"/>
                    <a:gd name="connsiteY281" fmla="*/ 57533 h 72594"/>
                    <a:gd name="connsiteX282" fmla="*/ 319972 w 721698"/>
                    <a:gd name="connsiteY282" fmla="*/ 47992 h 72594"/>
                    <a:gd name="connsiteX283" fmla="*/ 321250 w 721698"/>
                    <a:gd name="connsiteY283" fmla="*/ 37274 h 72594"/>
                    <a:gd name="connsiteX284" fmla="*/ 325037 w 721698"/>
                    <a:gd name="connsiteY284" fmla="*/ 29114 h 72594"/>
                    <a:gd name="connsiteX285" fmla="*/ 331253 w 721698"/>
                    <a:gd name="connsiteY285" fmla="*/ 23922 h 72594"/>
                    <a:gd name="connsiteX286" fmla="*/ 339821 w 721698"/>
                    <a:gd name="connsiteY286" fmla="*/ 22105 h 72594"/>
                    <a:gd name="connsiteX287" fmla="*/ 347215 w 721698"/>
                    <a:gd name="connsiteY287" fmla="*/ 23870 h 72594"/>
                    <a:gd name="connsiteX288" fmla="*/ 353839 w 721698"/>
                    <a:gd name="connsiteY288" fmla="*/ 29063 h 72594"/>
                    <a:gd name="connsiteX289" fmla="*/ 353839 w 721698"/>
                    <a:gd name="connsiteY289" fmla="*/ 2307 h 72594"/>
                    <a:gd name="connsiteX290" fmla="*/ 354018 w 721698"/>
                    <a:gd name="connsiteY290" fmla="*/ 1616 h 72594"/>
                    <a:gd name="connsiteX291" fmla="*/ 354709 w 721698"/>
                    <a:gd name="connsiteY291" fmla="*/ 1105 h 72594"/>
                    <a:gd name="connsiteX292" fmla="*/ 356014 w 721698"/>
                    <a:gd name="connsiteY292" fmla="*/ 798 h 72594"/>
                    <a:gd name="connsiteX293" fmla="*/ 358035 w 721698"/>
                    <a:gd name="connsiteY293" fmla="*/ 670 h 72594"/>
                    <a:gd name="connsiteX294" fmla="*/ 360132 w 721698"/>
                    <a:gd name="connsiteY294" fmla="*/ 798 h 72594"/>
                    <a:gd name="connsiteX295" fmla="*/ 361411 w 721698"/>
                    <a:gd name="connsiteY295" fmla="*/ 1105 h 72594"/>
                    <a:gd name="connsiteX296" fmla="*/ 362102 w 721698"/>
                    <a:gd name="connsiteY296" fmla="*/ 1616 h 72594"/>
                    <a:gd name="connsiteX297" fmla="*/ 362332 w 721698"/>
                    <a:gd name="connsiteY297" fmla="*/ 2307 h 72594"/>
                    <a:gd name="connsiteX298" fmla="*/ 353839 w 721698"/>
                    <a:gd name="connsiteY298" fmla="*/ 38067 h 72594"/>
                    <a:gd name="connsiteX299" fmla="*/ 347215 w 721698"/>
                    <a:gd name="connsiteY299" fmla="*/ 31596 h 72594"/>
                    <a:gd name="connsiteX300" fmla="*/ 340538 w 721698"/>
                    <a:gd name="connsiteY300" fmla="*/ 29370 h 72594"/>
                    <a:gd name="connsiteX301" fmla="*/ 335063 w 721698"/>
                    <a:gd name="connsiteY301" fmla="*/ 30905 h 72594"/>
                    <a:gd name="connsiteX302" fmla="*/ 331406 w 721698"/>
                    <a:gd name="connsiteY302" fmla="*/ 34946 h 72594"/>
                    <a:gd name="connsiteX303" fmla="*/ 329360 w 721698"/>
                    <a:gd name="connsiteY303" fmla="*/ 40625 h 72594"/>
                    <a:gd name="connsiteX304" fmla="*/ 328720 w 721698"/>
                    <a:gd name="connsiteY304" fmla="*/ 47071 h 72594"/>
                    <a:gd name="connsiteX305" fmla="*/ 329257 w 721698"/>
                    <a:gd name="connsiteY305" fmla="*/ 53875 h 72594"/>
                    <a:gd name="connsiteX306" fmla="*/ 331125 w 721698"/>
                    <a:gd name="connsiteY306" fmla="*/ 59784 h 72594"/>
                    <a:gd name="connsiteX307" fmla="*/ 334655 w 721698"/>
                    <a:gd name="connsiteY307" fmla="*/ 63928 h 72594"/>
                    <a:gd name="connsiteX308" fmla="*/ 340179 w 721698"/>
                    <a:gd name="connsiteY308" fmla="*/ 65488 h 72594"/>
                    <a:gd name="connsiteX309" fmla="*/ 343428 w 721698"/>
                    <a:gd name="connsiteY309" fmla="*/ 65028 h 72594"/>
                    <a:gd name="connsiteX310" fmla="*/ 346626 w 721698"/>
                    <a:gd name="connsiteY310" fmla="*/ 63493 h 72594"/>
                    <a:gd name="connsiteX311" fmla="*/ 350054 w 721698"/>
                    <a:gd name="connsiteY311" fmla="*/ 60705 h 72594"/>
                    <a:gd name="connsiteX312" fmla="*/ 353839 w 721698"/>
                    <a:gd name="connsiteY312" fmla="*/ 56484 h 72594"/>
                    <a:gd name="connsiteX313" fmla="*/ 404368 w 721698"/>
                    <a:gd name="connsiteY313" fmla="*/ 27426 h 72594"/>
                    <a:gd name="connsiteX314" fmla="*/ 404317 w 721698"/>
                    <a:gd name="connsiteY314" fmla="*/ 29319 h 72594"/>
                    <a:gd name="connsiteX315" fmla="*/ 404112 w 721698"/>
                    <a:gd name="connsiteY315" fmla="*/ 30521 h 72594"/>
                    <a:gd name="connsiteX316" fmla="*/ 403728 w 721698"/>
                    <a:gd name="connsiteY316" fmla="*/ 31186 h 72594"/>
                    <a:gd name="connsiteX317" fmla="*/ 403089 w 721698"/>
                    <a:gd name="connsiteY317" fmla="*/ 31416 h 72594"/>
                    <a:gd name="connsiteX318" fmla="*/ 402092 w 721698"/>
                    <a:gd name="connsiteY318" fmla="*/ 31186 h 72594"/>
                    <a:gd name="connsiteX319" fmla="*/ 400761 w 721698"/>
                    <a:gd name="connsiteY319" fmla="*/ 30726 h 72594"/>
                    <a:gd name="connsiteX320" fmla="*/ 399099 w 721698"/>
                    <a:gd name="connsiteY320" fmla="*/ 30291 h 72594"/>
                    <a:gd name="connsiteX321" fmla="*/ 397104 w 721698"/>
                    <a:gd name="connsiteY321" fmla="*/ 30086 h 72594"/>
                    <a:gd name="connsiteX322" fmla="*/ 394597 w 721698"/>
                    <a:gd name="connsiteY322" fmla="*/ 30598 h 72594"/>
                    <a:gd name="connsiteX323" fmla="*/ 392013 w 721698"/>
                    <a:gd name="connsiteY323" fmla="*/ 32286 h 72594"/>
                    <a:gd name="connsiteX324" fmla="*/ 389174 w 721698"/>
                    <a:gd name="connsiteY324" fmla="*/ 35407 h 72594"/>
                    <a:gd name="connsiteX325" fmla="*/ 385899 w 721698"/>
                    <a:gd name="connsiteY325" fmla="*/ 40165 h 72594"/>
                    <a:gd name="connsiteX326" fmla="*/ 385899 w 721698"/>
                    <a:gd name="connsiteY326" fmla="*/ 70451 h 72594"/>
                    <a:gd name="connsiteX327" fmla="*/ 385695 w 721698"/>
                    <a:gd name="connsiteY327" fmla="*/ 71142 h 72594"/>
                    <a:gd name="connsiteX328" fmla="*/ 385030 w 721698"/>
                    <a:gd name="connsiteY328" fmla="*/ 71628 h 72594"/>
                    <a:gd name="connsiteX329" fmla="*/ 383751 w 721698"/>
                    <a:gd name="connsiteY329" fmla="*/ 71935 h 72594"/>
                    <a:gd name="connsiteX330" fmla="*/ 381653 w 721698"/>
                    <a:gd name="connsiteY330" fmla="*/ 72037 h 72594"/>
                    <a:gd name="connsiteX331" fmla="*/ 379607 w 721698"/>
                    <a:gd name="connsiteY331" fmla="*/ 71935 h 72594"/>
                    <a:gd name="connsiteX332" fmla="*/ 378302 w 721698"/>
                    <a:gd name="connsiteY332" fmla="*/ 71628 h 72594"/>
                    <a:gd name="connsiteX333" fmla="*/ 377637 w 721698"/>
                    <a:gd name="connsiteY333" fmla="*/ 71142 h 72594"/>
                    <a:gd name="connsiteX334" fmla="*/ 377458 w 721698"/>
                    <a:gd name="connsiteY334" fmla="*/ 70451 h 72594"/>
                    <a:gd name="connsiteX335" fmla="*/ 377458 w 721698"/>
                    <a:gd name="connsiteY335" fmla="*/ 24408 h 72594"/>
                    <a:gd name="connsiteX336" fmla="*/ 377612 w 721698"/>
                    <a:gd name="connsiteY336" fmla="*/ 23717 h 72594"/>
                    <a:gd name="connsiteX337" fmla="*/ 378225 w 721698"/>
                    <a:gd name="connsiteY337" fmla="*/ 23205 h 72594"/>
                    <a:gd name="connsiteX338" fmla="*/ 379402 w 721698"/>
                    <a:gd name="connsiteY338" fmla="*/ 22898 h 72594"/>
                    <a:gd name="connsiteX339" fmla="*/ 381295 w 721698"/>
                    <a:gd name="connsiteY339" fmla="*/ 22822 h 72594"/>
                    <a:gd name="connsiteX340" fmla="*/ 383163 w 721698"/>
                    <a:gd name="connsiteY340" fmla="*/ 22898 h 72594"/>
                    <a:gd name="connsiteX341" fmla="*/ 384313 w 721698"/>
                    <a:gd name="connsiteY341" fmla="*/ 23205 h 72594"/>
                    <a:gd name="connsiteX342" fmla="*/ 384902 w 721698"/>
                    <a:gd name="connsiteY342" fmla="*/ 23717 h 72594"/>
                    <a:gd name="connsiteX343" fmla="*/ 385081 w 721698"/>
                    <a:gd name="connsiteY343" fmla="*/ 24408 h 72594"/>
                    <a:gd name="connsiteX344" fmla="*/ 385081 w 721698"/>
                    <a:gd name="connsiteY344" fmla="*/ 31109 h 72594"/>
                    <a:gd name="connsiteX345" fmla="*/ 388637 w 721698"/>
                    <a:gd name="connsiteY345" fmla="*/ 26608 h 72594"/>
                    <a:gd name="connsiteX346" fmla="*/ 391783 w 721698"/>
                    <a:gd name="connsiteY346" fmla="*/ 23870 h 72594"/>
                    <a:gd name="connsiteX347" fmla="*/ 394724 w 721698"/>
                    <a:gd name="connsiteY347" fmla="*/ 22489 h 72594"/>
                    <a:gd name="connsiteX348" fmla="*/ 397667 w 721698"/>
                    <a:gd name="connsiteY348" fmla="*/ 22105 h 72594"/>
                    <a:gd name="connsiteX349" fmla="*/ 399175 w 721698"/>
                    <a:gd name="connsiteY349" fmla="*/ 22182 h 72594"/>
                    <a:gd name="connsiteX350" fmla="*/ 400940 w 721698"/>
                    <a:gd name="connsiteY350" fmla="*/ 22464 h 72594"/>
                    <a:gd name="connsiteX351" fmla="*/ 402603 w 721698"/>
                    <a:gd name="connsiteY351" fmla="*/ 22924 h 72594"/>
                    <a:gd name="connsiteX352" fmla="*/ 403652 w 721698"/>
                    <a:gd name="connsiteY352" fmla="*/ 23436 h 72594"/>
                    <a:gd name="connsiteX353" fmla="*/ 404062 w 721698"/>
                    <a:gd name="connsiteY353" fmla="*/ 23922 h 72594"/>
                    <a:gd name="connsiteX354" fmla="*/ 404240 w 721698"/>
                    <a:gd name="connsiteY354" fmla="*/ 24510 h 72594"/>
                    <a:gd name="connsiteX355" fmla="*/ 404343 w 721698"/>
                    <a:gd name="connsiteY355" fmla="*/ 25559 h 72594"/>
                    <a:gd name="connsiteX356" fmla="*/ 404368 w 721698"/>
                    <a:gd name="connsiteY356" fmla="*/ 27426 h 72594"/>
                    <a:gd name="connsiteX357" fmla="*/ 445760 w 721698"/>
                    <a:gd name="connsiteY357" fmla="*/ 70502 h 72594"/>
                    <a:gd name="connsiteX358" fmla="*/ 445351 w 721698"/>
                    <a:gd name="connsiteY358" fmla="*/ 71423 h 72594"/>
                    <a:gd name="connsiteX359" fmla="*/ 444225 w 721698"/>
                    <a:gd name="connsiteY359" fmla="*/ 71883 h 72594"/>
                    <a:gd name="connsiteX360" fmla="*/ 442127 w 721698"/>
                    <a:gd name="connsiteY360" fmla="*/ 72037 h 72594"/>
                    <a:gd name="connsiteX361" fmla="*/ 440004 w 721698"/>
                    <a:gd name="connsiteY361" fmla="*/ 71883 h 72594"/>
                    <a:gd name="connsiteX362" fmla="*/ 438854 w 721698"/>
                    <a:gd name="connsiteY362" fmla="*/ 71423 h 72594"/>
                    <a:gd name="connsiteX363" fmla="*/ 438495 w 721698"/>
                    <a:gd name="connsiteY363" fmla="*/ 70502 h 72594"/>
                    <a:gd name="connsiteX364" fmla="*/ 438495 w 721698"/>
                    <a:gd name="connsiteY364" fmla="*/ 65898 h 72594"/>
                    <a:gd name="connsiteX365" fmla="*/ 431768 w 721698"/>
                    <a:gd name="connsiteY365" fmla="*/ 70911 h 72594"/>
                    <a:gd name="connsiteX366" fmla="*/ 423915 w 721698"/>
                    <a:gd name="connsiteY366" fmla="*/ 72702 h 72594"/>
                    <a:gd name="connsiteX367" fmla="*/ 417340 w 721698"/>
                    <a:gd name="connsiteY367" fmla="*/ 71755 h 72594"/>
                    <a:gd name="connsiteX368" fmla="*/ 412326 w 721698"/>
                    <a:gd name="connsiteY368" fmla="*/ 69018 h 72594"/>
                    <a:gd name="connsiteX369" fmla="*/ 409104 w 721698"/>
                    <a:gd name="connsiteY369" fmla="*/ 64619 h 72594"/>
                    <a:gd name="connsiteX370" fmla="*/ 407953 w 721698"/>
                    <a:gd name="connsiteY370" fmla="*/ 58684 h 72594"/>
                    <a:gd name="connsiteX371" fmla="*/ 409539 w 721698"/>
                    <a:gd name="connsiteY371" fmla="*/ 51931 h 72594"/>
                    <a:gd name="connsiteX372" fmla="*/ 414091 w 721698"/>
                    <a:gd name="connsiteY372" fmla="*/ 47174 h 72594"/>
                    <a:gd name="connsiteX373" fmla="*/ 421356 w 721698"/>
                    <a:gd name="connsiteY373" fmla="*/ 44334 h 72594"/>
                    <a:gd name="connsiteX374" fmla="*/ 431026 w 721698"/>
                    <a:gd name="connsiteY374" fmla="*/ 43388 h 72594"/>
                    <a:gd name="connsiteX375" fmla="*/ 437370 w 721698"/>
                    <a:gd name="connsiteY375" fmla="*/ 43388 h 72594"/>
                    <a:gd name="connsiteX376" fmla="*/ 437370 w 721698"/>
                    <a:gd name="connsiteY376" fmla="*/ 39807 h 72594"/>
                    <a:gd name="connsiteX377" fmla="*/ 436807 w 721698"/>
                    <a:gd name="connsiteY377" fmla="*/ 35100 h 72594"/>
                    <a:gd name="connsiteX378" fmla="*/ 434990 w 721698"/>
                    <a:gd name="connsiteY378" fmla="*/ 31698 h 72594"/>
                    <a:gd name="connsiteX379" fmla="*/ 431742 w 721698"/>
                    <a:gd name="connsiteY379" fmla="*/ 29651 h 72594"/>
                    <a:gd name="connsiteX380" fmla="*/ 426830 w 721698"/>
                    <a:gd name="connsiteY380" fmla="*/ 28961 h 72594"/>
                    <a:gd name="connsiteX381" fmla="*/ 421229 w 721698"/>
                    <a:gd name="connsiteY381" fmla="*/ 29703 h 72594"/>
                    <a:gd name="connsiteX382" fmla="*/ 416880 w 721698"/>
                    <a:gd name="connsiteY382" fmla="*/ 31340 h 72594"/>
                    <a:gd name="connsiteX383" fmla="*/ 413759 w 721698"/>
                    <a:gd name="connsiteY383" fmla="*/ 32977 h 72594"/>
                    <a:gd name="connsiteX384" fmla="*/ 411892 w 721698"/>
                    <a:gd name="connsiteY384" fmla="*/ 33719 h 72594"/>
                    <a:gd name="connsiteX385" fmla="*/ 411176 w 721698"/>
                    <a:gd name="connsiteY385" fmla="*/ 33514 h 72594"/>
                    <a:gd name="connsiteX386" fmla="*/ 410639 w 721698"/>
                    <a:gd name="connsiteY386" fmla="*/ 32900 h 72594"/>
                    <a:gd name="connsiteX387" fmla="*/ 410306 w 721698"/>
                    <a:gd name="connsiteY387" fmla="*/ 31851 h 72594"/>
                    <a:gd name="connsiteX388" fmla="*/ 410203 w 721698"/>
                    <a:gd name="connsiteY388" fmla="*/ 30444 h 72594"/>
                    <a:gd name="connsiteX389" fmla="*/ 410382 w 721698"/>
                    <a:gd name="connsiteY389" fmla="*/ 28424 h 72594"/>
                    <a:gd name="connsiteX390" fmla="*/ 411252 w 721698"/>
                    <a:gd name="connsiteY390" fmla="*/ 27017 h 72594"/>
                    <a:gd name="connsiteX391" fmla="*/ 413631 w 721698"/>
                    <a:gd name="connsiteY391" fmla="*/ 25456 h 72594"/>
                    <a:gd name="connsiteX392" fmla="*/ 417520 w 721698"/>
                    <a:gd name="connsiteY392" fmla="*/ 23819 h 72594"/>
                    <a:gd name="connsiteX393" fmla="*/ 422329 w 721698"/>
                    <a:gd name="connsiteY393" fmla="*/ 22591 h 72594"/>
                    <a:gd name="connsiteX394" fmla="*/ 427598 w 721698"/>
                    <a:gd name="connsiteY394" fmla="*/ 22105 h 72594"/>
                    <a:gd name="connsiteX395" fmla="*/ 436039 w 721698"/>
                    <a:gd name="connsiteY395" fmla="*/ 23231 h 72594"/>
                    <a:gd name="connsiteX396" fmla="*/ 441667 w 721698"/>
                    <a:gd name="connsiteY396" fmla="*/ 26531 h 72594"/>
                    <a:gd name="connsiteX397" fmla="*/ 444788 w 721698"/>
                    <a:gd name="connsiteY397" fmla="*/ 31928 h 72594"/>
                    <a:gd name="connsiteX398" fmla="*/ 445760 w 721698"/>
                    <a:gd name="connsiteY398" fmla="*/ 39448 h 72594"/>
                    <a:gd name="connsiteX399" fmla="*/ 437370 w 721698"/>
                    <a:gd name="connsiteY399" fmla="*/ 49476 h 72594"/>
                    <a:gd name="connsiteX400" fmla="*/ 430156 w 721698"/>
                    <a:gd name="connsiteY400" fmla="*/ 49476 h 72594"/>
                    <a:gd name="connsiteX401" fmla="*/ 424119 w 721698"/>
                    <a:gd name="connsiteY401" fmla="*/ 50064 h 72594"/>
                    <a:gd name="connsiteX402" fmla="*/ 419873 w 721698"/>
                    <a:gd name="connsiteY402" fmla="*/ 51803 h 72594"/>
                    <a:gd name="connsiteX403" fmla="*/ 417392 w 721698"/>
                    <a:gd name="connsiteY403" fmla="*/ 54566 h 72594"/>
                    <a:gd name="connsiteX404" fmla="*/ 416598 w 721698"/>
                    <a:gd name="connsiteY404" fmla="*/ 58275 h 72594"/>
                    <a:gd name="connsiteX405" fmla="*/ 418875 w 721698"/>
                    <a:gd name="connsiteY405" fmla="*/ 63979 h 72594"/>
                    <a:gd name="connsiteX406" fmla="*/ 425244 w 721698"/>
                    <a:gd name="connsiteY406" fmla="*/ 66102 h 72594"/>
                    <a:gd name="connsiteX407" fmla="*/ 431410 w 721698"/>
                    <a:gd name="connsiteY407" fmla="*/ 64414 h 72594"/>
                    <a:gd name="connsiteX408" fmla="*/ 437370 w 721698"/>
                    <a:gd name="connsiteY408" fmla="*/ 59247 h 72594"/>
                    <a:gd name="connsiteX409" fmla="*/ 485309 w 721698"/>
                    <a:gd name="connsiteY409" fmla="*/ 5479 h 72594"/>
                    <a:gd name="connsiteX410" fmla="*/ 485207 w 721698"/>
                    <a:gd name="connsiteY410" fmla="*/ 7039 h 72594"/>
                    <a:gd name="connsiteX411" fmla="*/ 484977 w 721698"/>
                    <a:gd name="connsiteY411" fmla="*/ 7986 h 72594"/>
                    <a:gd name="connsiteX412" fmla="*/ 484644 w 721698"/>
                    <a:gd name="connsiteY412" fmla="*/ 8471 h 72594"/>
                    <a:gd name="connsiteX413" fmla="*/ 484133 w 721698"/>
                    <a:gd name="connsiteY413" fmla="*/ 8599 h 72594"/>
                    <a:gd name="connsiteX414" fmla="*/ 483237 w 721698"/>
                    <a:gd name="connsiteY414" fmla="*/ 8369 h 72594"/>
                    <a:gd name="connsiteX415" fmla="*/ 481932 w 721698"/>
                    <a:gd name="connsiteY415" fmla="*/ 7858 h 72594"/>
                    <a:gd name="connsiteX416" fmla="*/ 480117 w 721698"/>
                    <a:gd name="connsiteY416" fmla="*/ 7346 h 72594"/>
                    <a:gd name="connsiteX417" fmla="*/ 477686 w 721698"/>
                    <a:gd name="connsiteY417" fmla="*/ 7116 h 72594"/>
                    <a:gd name="connsiteX418" fmla="*/ 474464 w 721698"/>
                    <a:gd name="connsiteY418" fmla="*/ 7730 h 72594"/>
                    <a:gd name="connsiteX419" fmla="*/ 472315 w 721698"/>
                    <a:gd name="connsiteY419" fmla="*/ 9648 h 72594"/>
                    <a:gd name="connsiteX420" fmla="*/ 471138 w 721698"/>
                    <a:gd name="connsiteY420" fmla="*/ 13025 h 72594"/>
                    <a:gd name="connsiteX421" fmla="*/ 470780 w 721698"/>
                    <a:gd name="connsiteY421" fmla="*/ 18064 h 72594"/>
                    <a:gd name="connsiteX422" fmla="*/ 470780 w 721698"/>
                    <a:gd name="connsiteY422" fmla="*/ 23077 h 72594"/>
                    <a:gd name="connsiteX423" fmla="*/ 481063 w 721698"/>
                    <a:gd name="connsiteY423" fmla="*/ 23077 h 72594"/>
                    <a:gd name="connsiteX424" fmla="*/ 481753 w 721698"/>
                    <a:gd name="connsiteY424" fmla="*/ 23257 h 72594"/>
                    <a:gd name="connsiteX425" fmla="*/ 482266 w 721698"/>
                    <a:gd name="connsiteY425" fmla="*/ 23870 h 72594"/>
                    <a:gd name="connsiteX426" fmla="*/ 482623 w 721698"/>
                    <a:gd name="connsiteY426" fmla="*/ 24970 h 72594"/>
                    <a:gd name="connsiteX427" fmla="*/ 482751 w 721698"/>
                    <a:gd name="connsiteY427" fmla="*/ 26608 h 72594"/>
                    <a:gd name="connsiteX428" fmla="*/ 482290 w 721698"/>
                    <a:gd name="connsiteY428" fmla="*/ 29268 h 72594"/>
                    <a:gd name="connsiteX429" fmla="*/ 481063 w 721698"/>
                    <a:gd name="connsiteY429" fmla="*/ 30086 h 72594"/>
                    <a:gd name="connsiteX430" fmla="*/ 470780 w 721698"/>
                    <a:gd name="connsiteY430" fmla="*/ 30086 h 72594"/>
                    <a:gd name="connsiteX431" fmla="*/ 470780 w 721698"/>
                    <a:gd name="connsiteY431" fmla="*/ 70451 h 72594"/>
                    <a:gd name="connsiteX432" fmla="*/ 470576 w 721698"/>
                    <a:gd name="connsiteY432" fmla="*/ 71142 h 72594"/>
                    <a:gd name="connsiteX433" fmla="*/ 469884 w 721698"/>
                    <a:gd name="connsiteY433" fmla="*/ 71628 h 72594"/>
                    <a:gd name="connsiteX434" fmla="*/ 468580 w 721698"/>
                    <a:gd name="connsiteY434" fmla="*/ 71935 h 72594"/>
                    <a:gd name="connsiteX435" fmla="*/ 466533 w 721698"/>
                    <a:gd name="connsiteY435" fmla="*/ 72037 h 72594"/>
                    <a:gd name="connsiteX436" fmla="*/ 464487 w 721698"/>
                    <a:gd name="connsiteY436" fmla="*/ 71935 h 72594"/>
                    <a:gd name="connsiteX437" fmla="*/ 463182 w 721698"/>
                    <a:gd name="connsiteY437" fmla="*/ 71628 h 72594"/>
                    <a:gd name="connsiteX438" fmla="*/ 462492 w 721698"/>
                    <a:gd name="connsiteY438" fmla="*/ 71142 h 72594"/>
                    <a:gd name="connsiteX439" fmla="*/ 462287 w 721698"/>
                    <a:gd name="connsiteY439" fmla="*/ 70451 h 72594"/>
                    <a:gd name="connsiteX440" fmla="*/ 462287 w 721698"/>
                    <a:gd name="connsiteY440" fmla="*/ 30086 h 72594"/>
                    <a:gd name="connsiteX441" fmla="*/ 455790 w 721698"/>
                    <a:gd name="connsiteY441" fmla="*/ 30086 h 72594"/>
                    <a:gd name="connsiteX442" fmla="*/ 454562 w 721698"/>
                    <a:gd name="connsiteY442" fmla="*/ 29268 h 72594"/>
                    <a:gd name="connsiteX443" fmla="*/ 454153 w 721698"/>
                    <a:gd name="connsiteY443" fmla="*/ 26608 h 72594"/>
                    <a:gd name="connsiteX444" fmla="*/ 454256 w 721698"/>
                    <a:gd name="connsiteY444" fmla="*/ 24970 h 72594"/>
                    <a:gd name="connsiteX445" fmla="*/ 454562 w 721698"/>
                    <a:gd name="connsiteY445" fmla="*/ 23870 h 72594"/>
                    <a:gd name="connsiteX446" fmla="*/ 455074 w 721698"/>
                    <a:gd name="connsiteY446" fmla="*/ 23257 h 72594"/>
                    <a:gd name="connsiteX447" fmla="*/ 455790 w 721698"/>
                    <a:gd name="connsiteY447" fmla="*/ 23077 h 72594"/>
                    <a:gd name="connsiteX448" fmla="*/ 462287 w 721698"/>
                    <a:gd name="connsiteY448" fmla="*/ 23077 h 72594"/>
                    <a:gd name="connsiteX449" fmla="*/ 462287 w 721698"/>
                    <a:gd name="connsiteY449" fmla="*/ 18320 h 72594"/>
                    <a:gd name="connsiteX450" fmla="*/ 463182 w 721698"/>
                    <a:gd name="connsiteY450" fmla="*/ 10057 h 72594"/>
                    <a:gd name="connsiteX451" fmla="*/ 465920 w 721698"/>
                    <a:gd name="connsiteY451" fmla="*/ 4404 h 72594"/>
                    <a:gd name="connsiteX452" fmla="*/ 470550 w 721698"/>
                    <a:gd name="connsiteY452" fmla="*/ 1156 h 72594"/>
                    <a:gd name="connsiteX453" fmla="*/ 477124 w 721698"/>
                    <a:gd name="connsiteY453" fmla="*/ 107 h 72594"/>
                    <a:gd name="connsiteX454" fmla="*/ 480603 w 721698"/>
                    <a:gd name="connsiteY454" fmla="*/ 440 h 72594"/>
                    <a:gd name="connsiteX455" fmla="*/ 483212 w 721698"/>
                    <a:gd name="connsiteY455" fmla="*/ 1156 h 72594"/>
                    <a:gd name="connsiteX456" fmla="*/ 484439 w 721698"/>
                    <a:gd name="connsiteY456" fmla="*/ 1846 h 72594"/>
                    <a:gd name="connsiteX457" fmla="*/ 484951 w 721698"/>
                    <a:gd name="connsiteY457" fmla="*/ 2639 h 72594"/>
                    <a:gd name="connsiteX458" fmla="*/ 485233 w 721698"/>
                    <a:gd name="connsiteY458" fmla="*/ 3816 h 72594"/>
                    <a:gd name="connsiteX459" fmla="*/ 485309 w 721698"/>
                    <a:gd name="connsiteY459" fmla="*/ 5479 h 72594"/>
                    <a:gd name="connsiteX460" fmla="*/ 515780 w 721698"/>
                    <a:gd name="connsiteY460" fmla="*/ 67074 h 72594"/>
                    <a:gd name="connsiteX461" fmla="*/ 515576 w 721698"/>
                    <a:gd name="connsiteY461" fmla="*/ 69428 h 72594"/>
                    <a:gd name="connsiteX462" fmla="*/ 514961 w 721698"/>
                    <a:gd name="connsiteY462" fmla="*/ 70707 h 72594"/>
                    <a:gd name="connsiteX463" fmla="*/ 513733 w 721698"/>
                    <a:gd name="connsiteY463" fmla="*/ 71474 h 72594"/>
                    <a:gd name="connsiteX464" fmla="*/ 511867 w 721698"/>
                    <a:gd name="connsiteY464" fmla="*/ 72062 h 72594"/>
                    <a:gd name="connsiteX465" fmla="*/ 509641 w 721698"/>
                    <a:gd name="connsiteY465" fmla="*/ 72446 h 72594"/>
                    <a:gd name="connsiteX466" fmla="*/ 507288 w 721698"/>
                    <a:gd name="connsiteY466" fmla="*/ 72600 h 72594"/>
                    <a:gd name="connsiteX467" fmla="*/ 501149 w 721698"/>
                    <a:gd name="connsiteY467" fmla="*/ 71653 h 72594"/>
                    <a:gd name="connsiteX468" fmla="*/ 496953 w 721698"/>
                    <a:gd name="connsiteY468" fmla="*/ 68788 h 72594"/>
                    <a:gd name="connsiteX469" fmla="*/ 494575 w 721698"/>
                    <a:gd name="connsiteY469" fmla="*/ 63928 h 72594"/>
                    <a:gd name="connsiteX470" fmla="*/ 493833 w 721698"/>
                    <a:gd name="connsiteY470" fmla="*/ 56996 h 72594"/>
                    <a:gd name="connsiteX471" fmla="*/ 493833 w 721698"/>
                    <a:gd name="connsiteY471" fmla="*/ 30086 h 72594"/>
                    <a:gd name="connsiteX472" fmla="*/ 487386 w 721698"/>
                    <a:gd name="connsiteY472" fmla="*/ 30086 h 72594"/>
                    <a:gd name="connsiteX473" fmla="*/ 486159 w 721698"/>
                    <a:gd name="connsiteY473" fmla="*/ 29268 h 72594"/>
                    <a:gd name="connsiteX474" fmla="*/ 485699 w 721698"/>
                    <a:gd name="connsiteY474" fmla="*/ 26608 h 72594"/>
                    <a:gd name="connsiteX475" fmla="*/ 485826 w 721698"/>
                    <a:gd name="connsiteY475" fmla="*/ 24970 h 72594"/>
                    <a:gd name="connsiteX476" fmla="*/ 486159 w 721698"/>
                    <a:gd name="connsiteY476" fmla="*/ 23870 h 72594"/>
                    <a:gd name="connsiteX477" fmla="*/ 486696 w 721698"/>
                    <a:gd name="connsiteY477" fmla="*/ 23257 h 72594"/>
                    <a:gd name="connsiteX478" fmla="*/ 487438 w 721698"/>
                    <a:gd name="connsiteY478" fmla="*/ 23077 h 72594"/>
                    <a:gd name="connsiteX479" fmla="*/ 493833 w 721698"/>
                    <a:gd name="connsiteY479" fmla="*/ 23077 h 72594"/>
                    <a:gd name="connsiteX480" fmla="*/ 493833 w 721698"/>
                    <a:gd name="connsiteY480" fmla="*/ 12129 h 72594"/>
                    <a:gd name="connsiteX481" fmla="*/ 494012 w 721698"/>
                    <a:gd name="connsiteY481" fmla="*/ 11464 h 72594"/>
                    <a:gd name="connsiteX482" fmla="*/ 494677 w 721698"/>
                    <a:gd name="connsiteY482" fmla="*/ 10927 h 72594"/>
                    <a:gd name="connsiteX483" fmla="*/ 495982 w 721698"/>
                    <a:gd name="connsiteY483" fmla="*/ 10595 h 72594"/>
                    <a:gd name="connsiteX484" fmla="*/ 498028 w 721698"/>
                    <a:gd name="connsiteY484" fmla="*/ 10492 h 72594"/>
                    <a:gd name="connsiteX485" fmla="*/ 500125 w 721698"/>
                    <a:gd name="connsiteY485" fmla="*/ 10595 h 72594"/>
                    <a:gd name="connsiteX486" fmla="*/ 501404 w 721698"/>
                    <a:gd name="connsiteY486" fmla="*/ 10927 h 72594"/>
                    <a:gd name="connsiteX487" fmla="*/ 502069 w 721698"/>
                    <a:gd name="connsiteY487" fmla="*/ 11464 h 72594"/>
                    <a:gd name="connsiteX488" fmla="*/ 502274 w 721698"/>
                    <a:gd name="connsiteY488" fmla="*/ 12129 h 72594"/>
                    <a:gd name="connsiteX489" fmla="*/ 502274 w 721698"/>
                    <a:gd name="connsiteY489" fmla="*/ 23077 h 72594"/>
                    <a:gd name="connsiteX490" fmla="*/ 514092 w 721698"/>
                    <a:gd name="connsiteY490" fmla="*/ 23077 h 72594"/>
                    <a:gd name="connsiteX491" fmla="*/ 514808 w 721698"/>
                    <a:gd name="connsiteY491" fmla="*/ 23257 h 72594"/>
                    <a:gd name="connsiteX492" fmla="*/ 515345 w 721698"/>
                    <a:gd name="connsiteY492" fmla="*/ 23870 h 72594"/>
                    <a:gd name="connsiteX493" fmla="*/ 515678 w 721698"/>
                    <a:gd name="connsiteY493" fmla="*/ 24970 h 72594"/>
                    <a:gd name="connsiteX494" fmla="*/ 515780 w 721698"/>
                    <a:gd name="connsiteY494" fmla="*/ 26608 h 72594"/>
                    <a:gd name="connsiteX495" fmla="*/ 515319 w 721698"/>
                    <a:gd name="connsiteY495" fmla="*/ 29268 h 72594"/>
                    <a:gd name="connsiteX496" fmla="*/ 514092 w 721698"/>
                    <a:gd name="connsiteY496" fmla="*/ 30086 h 72594"/>
                    <a:gd name="connsiteX497" fmla="*/ 502274 w 721698"/>
                    <a:gd name="connsiteY497" fmla="*/ 30086 h 72594"/>
                    <a:gd name="connsiteX498" fmla="*/ 502274 w 721698"/>
                    <a:gd name="connsiteY498" fmla="*/ 55768 h 72594"/>
                    <a:gd name="connsiteX499" fmla="*/ 503681 w 721698"/>
                    <a:gd name="connsiteY499" fmla="*/ 62956 h 72594"/>
                    <a:gd name="connsiteX500" fmla="*/ 508720 w 721698"/>
                    <a:gd name="connsiteY500" fmla="*/ 65386 h 72594"/>
                    <a:gd name="connsiteX501" fmla="*/ 510818 w 721698"/>
                    <a:gd name="connsiteY501" fmla="*/ 65156 h 72594"/>
                    <a:gd name="connsiteX502" fmla="*/ 512455 w 721698"/>
                    <a:gd name="connsiteY502" fmla="*/ 64670 h 72594"/>
                    <a:gd name="connsiteX503" fmla="*/ 513683 w 721698"/>
                    <a:gd name="connsiteY503" fmla="*/ 64184 h 72594"/>
                    <a:gd name="connsiteX504" fmla="*/ 514603 w 721698"/>
                    <a:gd name="connsiteY504" fmla="*/ 63954 h 72594"/>
                    <a:gd name="connsiteX505" fmla="*/ 515090 w 721698"/>
                    <a:gd name="connsiteY505" fmla="*/ 64082 h 72594"/>
                    <a:gd name="connsiteX506" fmla="*/ 515448 w 721698"/>
                    <a:gd name="connsiteY506" fmla="*/ 64568 h 72594"/>
                    <a:gd name="connsiteX507" fmla="*/ 515678 w 721698"/>
                    <a:gd name="connsiteY507" fmla="*/ 65540 h 72594"/>
                    <a:gd name="connsiteX508" fmla="*/ 515780 w 721698"/>
                    <a:gd name="connsiteY508" fmla="*/ 67074 h 72594"/>
                    <a:gd name="connsiteX509" fmla="*/ 614787 w 721698"/>
                    <a:gd name="connsiteY509" fmla="*/ 24305 h 72594"/>
                    <a:gd name="connsiteX510" fmla="*/ 614684 w 721698"/>
                    <a:gd name="connsiteY510" fmla="*/ 25175 h 72594"/>
                    <a:gd name="connsiteX511" fmla="*/ 614326 w 721698"/>
                    <a:gd name="connsiteY511" fmla="*/ 26454 h 72594"/>
                    <a:gd name="connsiteX512" fmla="*/ 600769 w 721698"/>
                    <a:gd name="connsiteY512" fmla="*/ 70195 h 72594"/>
                    <a:gd name="connsiteX513" fmla="*/ 600282 w 721698"/>
                    <a:gd name="connsiteY513" fmla="*/ 71116 h 72594"/>
                    <a:gd name="connsiteX514" fmla="*/ 599362 w 721698"/>
                    <a:gd name="connsiteY514" fmla="*/ 71679 h 72594"/>
                    <a:gd name="connsiteX515" fmla="*/ 597751 w 721698"/>
                    <a:gd name="connsiteY515" fmla="*/ 71960 h 72594"/>
                    <a:gd name="connsiteX516" fmla="*/ 595192 w 721698"/>
                    <a:gd name="connsiteY516" fmla="*/ 72037 h 72594"/>
                    <a:gd name="connsiteX517" fmla="*/ 592532 w 721698"/>
                    <a:gd name="connsiteY517" fmla="*/ 71935 h 72594"/>
                    <a:gd name="connsiteX518" fmla="*/ 590818 w 721698"/>
                    <a:gd name="connsiteY518" fmla="*/ 71628 h 72594"/>
                    <a:gd name="connsiteX519" fmla="*/ 589872 w 721698"/>
                    <a:gd name="connsiteY519" fmla="*/ 71065 h 72594"/>
                    <a:gd name="connsiteX520" fmla="*/ 589412 w 721698"/>
                    <a:gd name="connsiteY520" fmla="*/ 70195 h 72594"/>
                    <a:gd name="connsiteX521" fmla="*/ 579743 w 721698"/>
                    <a:gd name="connsiteY521" fmla="*/ 36788 h 72594"/>
                    <a:gd name="connsiteX522" fmla="*/ 579640 w 721698"/>
                    <a:gd name="connsiteY522" fmla="*/ 36328 h 72594"/>
                    <a:gd name="connsiteX523" fmla="*/ 579538 w 721698"/>
                    <a:gd name="connsiteY523" fmla="*/ 36788 h 72594"/>
                    <a:gd name="connsiteX524" fmla="*/ 570584 w 721698"/>
                    <a:gd name="connsiteY524" fmla="*/ 70195 h 72594"/>
                    <a:gd name="connsiteX525" fmla="*/ 570099 w 721698"/>
                    <a:gd name="connsiteY525" fmla="*/ 71116 h 72594"/>
                    <a:gd name="connsiteX526" fmla="*/ 569101 w 721698"/>
                    <a:gd name="connsiteY526" fmla="*/ 71679 h 72594"/>
                    <a:gd name="connsiteX527" fmla="*/ 567387 w 721698"/>
                    <a:gd name="connsiteY527" fmla="*/ 71960 h 72594"/>
                    <a:gd name="connsiteX528" fmla="*/ 564804 w 721698"/>
                    <a:gd name="connsiteY528" fmla="*/ 72037 h 72594"/>
                    <a:gd name="connsiteX529" fmla="*/ 562220 w 721698"/>
                    <a:gd name="connsiteY529" fmla="*/ 71935 h 72594"/>
                    <a:gd name="connsiteX530" fmla="*/ 560583 w 721698"/>
                    <a:gd name="connsiteY530" fmla="*/ 71628 h 72594"/>
                    <a:gd name="connsiteX531" fmla="*/ 559636 w 721698"/>
                    <a:gd name="connsiteY531" fmla="*/ 71065 h 72594"/>
                    <a:gd name="connsiteX532" fmla="*/ 559176 w 721698"/>
                    <a:gd name="connsiteY532" fmla="*/ 70195 h 72594"/>
                    <a:gd name="connsiteX533" fmla="*/ 545721 w 721698"/>
                    <a:gd name="connsiteY533" fmla="*/ 26454 h 72594"/>
                    <a:gd name="connsiteX534" fmla="*/ 545363 w 721698"/>
                    <a:gd name="connsiteY534" fmla="*/ 25175 h 72594"/>
                    <a:gd name="connsiteX535" fmla="*/ 545260 w 721698"/>
                    <a:gd name="connsiteY535" fmla="*/ 24305 h 72594"/>
                    <a:gd name="connsiteX536" fmla="*/ 545465 w 721698"/>
                    <a:gd name="connsiteY536" fmla="*/ 23564 h 72594"/>
                    <a:gd name="connsiteX537" fmla="*/ 546156 w 721698"/>
                    <a:gd name="connsiteY537" fmla="*/ 23103 h 72594"/>
                    <a:gd name="connsiteX538" fmla="*/ 547461 w 721698"/>
                    <a:gd name="connsiteY538" fmla="*/ 22873 h 72594"/>
                    <a:gd name="connsiteX539" fmla="*/ 549456 w 721698"/>
                    <a:gd name="connsiteY539" fmla="*/ 22822 h 72594"/>
                    <a:gd name="connsiteX540" fmla="*/ 551758 w 721698"/>
                    <a:gd name="connsiteY540" fmla="*/ 22898 h 72594"/>
                    <a:gd name="connsiteX541" fmla="*/ 553088 w 721698"/>
                    <a:gd name="connsiteY541" fmla="*/ 23154 h 72594"/>
                    <a:gd name="connsiteX542" fmla="*/ 553753 w 721698"/>
                    <a:gd name="connsiteY542" fmla="*/ 23666 h 72594"/>
                    <a:gd name="connsiteX543" fmla="*/ 554111 w 721698"/>
                    <a:gd name="connsiteY543" fmla="*/ 24459 h 72594"/>
                    <a:gd name="connsiteX544" fmla="*/ 565213 w 721698"/>
                    <a:gd name="connsiteY544" fmla="*/ 62419 h 72594"/>
                    <a:gd name="connsiteX545" fmla="*/ 565315 w 721698"/>
                    <a:gd name="connsiteY545" fmla="*/ 62879 h 72594"/>
                    <a:gd name="connsiteX546" fmla="*/ 565417 w 721698"/>
                    <a:gd name="connsiteY546" fmla="*/ 62419 h 72594"/>
                    <a:gd name="connsiteX547" fmla="*/ 575598 w 721698"/>
                    <a:gd name="connsiteY547" fmla="*/ 24459 h 72594"/>
                    <a:gd name="connsiteX548" fmla="*/ 575931 w 721698"/>
                    <a:gd name="connsiteY548" fmla="*/ 23666 h 72594"/>
                    <a:gd name="connsiteX549" fmla="*/ 576621 w 721698"/>
                    <a:gd name="connsiteY549" fmla="*/ 23154 h 72594"/>
                    <a:gd name="connsiteX550" fmla="*/ 577875 w 721698"/>
                    <a:gd name="connsiteY550" fmla="*/ 22898 h 72594"/>
                    <a:gd name="connsiteX551" fmla="*/ 579946 w 721698"/>
                    <a:gd name="connsiteY551" fmla="*/ 22822 h 72594"/>
                    <a:gd name="connsiteX552" fmla="*/ 581968 w 721698"/>
                    <a:gd name="connsiteY552" fmla="*/ 22898 h 72594"/>
                    <a:gd name="connsiteX553" fmla="*/ 583221 w 721698"/>
                    <a:gd name="connsiteY553" fmla="*/ 23154 h 72594"/>
                    <a:gd name="connsiteX554" fmla="*/ 583886 w 721698"/>
                    <a:gd name="connsiteY554" fmla="*/ 23640 h 72594"/>
                    <a:gd name="connsiteX555" fmla="*/ 584193 w 721698"/>
                    <a:gd name="connsiteY555" fmla="*/ 24356 h 72594"/>
                    <a:gd name="connsiteX556" fmla="*/ 595192 w 721698"/>
                    <a:gd name="connsiteY556" fmla="*/ 62419 h 72594"/>
                    <a:gd name="connsiteX557" fmla="*/ 595295 w 721698"/>
                    <a:gd name="connsiteY557" fmla="*/ 62879 h 72594"/>
                    <a:gd name="connsiteX558" fmla="*/ 595346 w 721698"/>
                    <a:gd name="connsiteY558" fmla="*/ 62419 h 72594"/>
                    <a:gd name="connsiteX559" fmla="*/ 606295 w 721698"/>
                    <a:gd name="connsiteY559" fmla="*/ 24459 h 72594"/>
                    <a:gd name="connsiteX560" fmla="*/ 606627 w 721698"/>
                    <a:gd name="connsiteY560" fmla="*/ 23666 h 72594"/>
                    <a:gd name="connsiteX561" fmla="*/ 607343 w 721698"/>
                    <a:gd name="connsiteY561" fmla="*/ 23154 h 72594"/>
                    <a:gd name="connsiteX562" fmla="*/ 608673 w 721698"/>
                    <a:gd name="connsiteY562" fmla="*/ 22898 h 72594"/>
                    <a:gd name="connsiteX563" fmla="*/ 610847 w 721698"/>
                    <a:gd name="connsiteY563" fmla="*/ 22822 h 72594"/>
                    <a:gd name="connsiteX564" fmla="*/ 612817 w 721698"/>
                    <a:gd name="connsiteY564" fmla="*/ 22873 h 72594"/>
                    <a:gd name="connsiteX565" fmla="*/ 613994 w 721698"/>
                    <a:gd name="connsiteY565" fmla="*/ 23129 h 72594"/>
                    <a:gd name="connsiteX566" fmla="*/ 614608 w 721698"/>
                    <a:gd name="connsiteY566" fmla="*/ 23589 h 72594"/>
                    <a:gd name="connsiteX567" fmla="*/ 614787 w 721698"/>
                    <a:gd name="connsiteY567" fmla="*/ 24305 h 72594"/>
                    <a:gd name="connsiteX568" fmla="*/ 632240 w 721698"/>
                    <a:gd name="connsiteY568" fmla="*/ 70451 h 72594"/>
                    <a:gd name="connsiteX569" fmla="*/ 632035 w 721698"/>
                    <a:gd name="connsiteY569" fmla="*/ 71142 h 72594"/>
                    <a:gd name="connsiteX570" fmla="*/ 631370 w 721698"/>
                    <a:gd name="connsiteY570" fmla="*/ 71628 h 72594"/>
                    <a:gd name="connsiteX571" fmla="*/ 630091 w 721698"/>
                    <a:gd name="connsiteY571" fmla="*/ 71935 h 72594"/>
                    <a:gd name="connsiteX572" fmla="*/ 627993 w 721698"/>
                    <a:gd name="connsiteY572" fmla="*/ 72037 h 72594"/>
                    <a:gd name="connsiteX573" fmla="*/ 625947 w 721698"/>
                    <a:gd name="connsiteY573" fmla="*/ 71935 h 72594"/>
                    <a:gd name="connsiteX574" fmla="*/ 624643 w 721698"/>
                    <a:gd name="connsiteY574" fmla="*/ 71628 h 72594"/>
                    <a:gd name="connsiteX575" fmla="*/ 623978 w 721698"/>
                    <a:gd name="connsiteY575" fmla="*/ 71142 h 72594"/>
                    <a:gd name="connsiteX576" fmla="*/ 623799 w 721698"/>
                    <a:gd name="connsiteY576" fmla="*/ 70451 h 72594"/>
                    <a:gd name="connsiteX577" fmla="*/ 623799 w 721698"/>
                    <a:gd name="connsiteY577" fmla="*/ 24408 h 72594"/>
                    <a:gd name="connsiteX578" fmla="*/ 623978 w 721698"/>
                    <a:gd name="connsiteY578" fmla="*/ 23743 h 72594"/>
                    <a:gd name="connsiteX579" fmla="*/ 624643 w 721698"/>
                    <a:gd name="connsiteY579" fmla="*/ 23231 h 72594"/>
                    <a:gd name="connsiteX580" fmla="*/ 625947 w 721698"/>
                    <a:gd name="connsiteY580" fmla="*/ 22924 h 72594"/>
                    <a:gd name="connsiteX581" fmla="*/ 627993 w 721698"/>
                    <a:gd name="connsiteY581" fmla="*/ 22822 h 72594"/>
                    <a:gd name="connsiteX582" fmla="*/ 630091 w 721698"/>
                    <a:gd name="connsiteY582" fmla="*/ 22924 h 72594"/>
                    <a:gd name="connsiteX583" fmla="*/ 631370 w 721698"/>
                    <a:gd name="connsiteY583" fmla="*/ 23231 h 72594"/>
                    <a:gd name="connsiteX584" fmla="*/ 632035 w 721698"/>
                    <a:gd name="connsiteY584" fmla="*/ 23743 h 72594"/>
                    <a:gd name="connsiteX585" fmla="*/ 632240 w 721698"/>
                    <a:gd name="connsiteY585" fmla="*/ 24408 h 72594"/>
                    <a:gd name="connsiteX586" fmla="*/ 633212 w 721698"/>
                    <a:gd name="connsiteY586" fmla="*/ 8855 h 72594"/>
                    <a:gd name="connsiteX587" fmla="*/ 632086 w 721698"/>
                    <a:gd name="connsiteY587" fmla="*/ 12897 h 72594"/>
                    <a:gd name="connsiteX588" fmla="*/ 627942 w 721698"/>
                    <a:gd name="connsiteY588" fmla="*/ 13971 h 72594"/>
                    <a:gd name="connsiteX589" fmla="*/ 623875 w 721698"/>
                    <a:gd name="connsiteY589" fmla="*/ 12922 h 72594"/>
                    <a:gd name="connsiteX590" fmla="*/ 622776 w 721698"/>
                    <a:gd name="connsiteY590" fmla="*/ 8958 h 72594"/>
                    <a:gd name="connsiteX591" fmla="*/ 623901 w 721698"/>
                    <a:gd name="connsiteY591" fmla="*/ 4916 h 72594"/>
                    <a:gd name="connsiteX592" fmla="*/ 628045 w 721698"/>
                    <a:gd name="connsiteY592" fmla="*/ 3842 h 72594"/>
                    <a:gd name="connsiteX593" fmla="*/ 632112 w 721698"/>
                    <a:gd name="connsiteY593" fmla="*/ 4890 h 72594"/>
                    <a:gd name="connsiteX594" fmla="*/ 633212 w 721698"/>
                    <a:gd name="connsiteY594" fmla="*/ 8855 h 72594"/>
                    <a:gd name="connsiteX595" fmla="*/ 671553 w 721698"/>
                    <a:gd name="connsiteY595" fmla="*/ 67074 h 72594"/>
                    <a:gd name="connsiteX596" fmla="*/ 671349 w 721698"/>
                    <a:gd name="connsiteY596" fmla="*/ 69428 h 72594"/>
                    <a:gd name="connsiteX597" fmla="*/ 670735 w 721698"/>
                    <a:gd name="connsiteY597" fmla="*/ 70707 h 72594"/>
                    <a:gd name="connsiteX598" fmla="*/ 669507 w 721698"/>
                    <a:gd name="connsiteY598" fmla="*/ 71474 h 72594"/>
                    <a:gd name="connsiteX599" fmla="*/ 667640 w 721698"/>
                    <a:gd name="connsiteY599" fmla="*/ 72062 h 72594"/>
                    <a:gd name="connsiteX600" fmla="*/ 665414 w 721698"/>
                    <a:gd name="connsiteY600" fmla="*/ 72446 h 72594"/>
                    <a:gd name="connsiteX601" fmla="*/ 663061 w 721698"/>
                    <a:gd name="connsiteY601" fmla="*/ 72600 h 72594"/>
                    <a:gd name="connsiteX602" fmla="*/ 656922 w 721698"/>
                    <a:gd name="connsiteY602" fmla="*/ 71653 h 72594"/>
                    <a:gd name="connsiteX603" fmla="*/ 652727 w 721698"/>
                    <a:gd name="connsiteY603" fmla="*/ 68788 h 72594"/>
                    <a:gd name="connsiteX604" fmla="*/ 650348 w 721698"/>
                    <a:gd name="connsiteY604" fmla="*/ 63928 h 72594"/>
                    <a:gd name="connsiteX605" fmla="*/ 649607 w 721698"/>
                    <a:gd name="connsiteY605" fmla="*/ 56996 h 72594"/>
                    <a:gd name="connsiteX606" fmla="*/ 649607 w 721698"/>
                    <a:gd name="connsiteY606" fmla="*/ 30086 h 72594"/>
                    <a:gd name="connsiteX607" fmla="*/ 643160 w 721698"/>
                    <a:gd name="connsiteY607" fmla="*/ 30086 h 72594"/>
                    <a:gd name="connsiteX608" fmla="*/ 641932 w 721698"/>
                    <a:gd name="connsiteY608" fmla="*/ 29268 h 72594"/>
                    <a:gd name="connsiteX609" fmla="*/ 641471 w 721698"/>
                    <a:gd name="connsiteY609" fmla="*/ 26608 h 72594"/>
                    <a:gd name="connsiteX610" fmla="*/ 641600 w 721698"/>
                    <a:gd name="connsiteY610" fmla="*/ 24970 h 72594"/>
                    <a:gd name="connsiteX611" fmla="*/ 641932 w 721698"/>
                    <a:gd name="connsiteY611" fmla="*/ 23870 h 72594"/>
                    <a:gd name="connsiteX612" fmla="*/ 642470 w 721698"/>
                    <a:gd name="connsiteY612" fmla="*/ 23257 h 72594"/>
                    <a:gd name="connsiteX613" fmla="*/ 643212 w 721698"/>
                    <a:gd name="connsiteY613" fmla="*/ 23077 h 72594"/>
                    <a:gd name="connsiteX614" fmla="*/ 649607 w 721698"/>
                    <a:gd name="connsiteY614" fmla="*/ 23077 h 72594"/>
                    <a:gd name="connsiteX615" fmla="*/ 649607 w 721698"/>
                    <a:gd name="connsiteY615" fmla="*/ 12129 h 72594"/>
                    <a:gd name="connsiteX616" fmla="*/ 649785 w 721698"/>
                    <a:gd name="connsiteY616" fmla="*/ 11464 h 72594"/>
                    <a:gd name="connsiteX617" fmla="*/ 650451 w 721698"/>
                    <a:gd name="connsiteY617" fmla="*/ 10927 h 72594"/>
                    <a:gd name="connsiteX618" fmla="*/ 651754 w 721698"/>
                    <a:gd name="connsiteY618" fmla="*/ 10595 h 72594"/>
                    <a:gd name="connsiteX619" fmla="*/ 653801 w 721698"/>
                    <a:gd name="connsiteY619" fmla="*/ 10492 h 72594"/>
                    <a:gd name="connsiteX620" fmla="*/ 655899 w 721698"/>
                    <a:gd name="connsiteY620" fmla="*/ 10595 h 72594"/>
                    <a:gd name="connsiteX621" fmla="*/ 657178 w 721698"/>
                    <a:gd name="connsiteY621" fmla="*/ 10927 h 72594"/>
                    <a:gd name="connsiteX622" fmla="*/ 657843 w 721698"/>
                    <a:gd name="connsiteY622" fmla="*/ 11464 h 72594"/>
                    <a:gd name="connsiteX623" fmla="*/ 658048 w 721698"/>
                    <a:gd name="connsiteY623" fmla="*/ 12129 h 72594"/>
                    <a:gd name="connsiteX624" fmla="*/ 658048 w 721698"/>
                    <a:gd name="connsiteY624" fmla="*/ 23077 h 72594"/>
                    <a:gd name="connsiteX625" fmla="*/ 669865 w 721698"/>
                    <a:gd name="connsiteY625" fmla="*/ 23077 h 72594"/>
                    <a:gd name="connsiteX626" fmla="*/ 670582 w 721698"/>
                    <a:gd name="connsiteY626" fmla="*/ 23257 h 72594"/>
                    <a:gd name="connsiteX627" fmla="*/ 671119 w 721698"/>
                    <a:gd name="connsiteY627" fmla="*/ 23870 h 72594"/>
                    <a:gd name="connsiteX628" fmla="*/ 671451 w 721698"/>
                    <a:gd name="connsiteY628" fmla="*/ 24970 h 72594"/>
                    <a:gd name="connsiteX629" fmla="*/ 671553 w 721698"/>
                    <a:gd name="connsiteY629" fmla="*/ 26608 h 72594"/>
                    <a:gd name="connsiteX630" fmla="*/ 671093 w 721698"/>
                    <a:gd name="connsiteY630" fmla="*/ 29268 h 72594"/>
                    <a:gd name="connsiteX631" fmla="*/ 669865 w 721698"/>
                    <a:gd name="connsiteY631" fmla="*/ 30086 h 72594"/>
                    <a:gd name="connsiteX632" fmla="*/ 658048 w 721698"/>
                    <a:gd name="connsiteY632" fmla="*/ 30086 h 72594"/>
                    <a:gd name="connsiteX633" fmla="*/ 658048 w 721698"/>
                    <a:gd name="connsiteY633" fmla="*/ 55768 h 72594"/>
                    <a:gd name="connsiteX634" fmla="*/ 659455 w 721698"/>
                    <a:gd name="connsiteY634" fmla="*/ 62956 h 72594"/>
                    <a:gd name="connsiteX635" fmla="*/ 664493 w 721698"/>
                    <a:gd name="connsiteY635" fmla="*/ 65386 h 72594"/>
                    <a:gd name="connsiteX636" fmla="*/ 666592 w 721698"/>
                    <a:gd name="connsiteY636" fmla="*/ 65156 h 72594"/>
                    <a:gd name="connsiteX637" fmla="*/ 668228 w 721698"/>
                    <a:gd name="connsiteY637" fmla="*/ 64670 h 72594"/>
                    <a:gd name="connsiteX638" fmla="*/ 669456 w 721698"/>
                    <a:gd name="connsiteY638" fmla="*/ 64184 h 72594"/>
                    <a:gd name="connsiteX639" fmla="*/ 670377 w 721698"/>
                    <a:gd name="connsiteY639" fmla="*/ 63954 h 72594"/>
                    <a:gd name="connsiteX640" fmla="*/ 670863 w 721698"/>
                    <a:gd name="connsiteY640" fmla="*/ 64082 h 72594"/>
                    <a:gd name="connsiteX641" fmla="*/ 671221 w 721698"/>
                    <a:gd name="connsiteY641" fmla="*/ 64568 h 72594"/>
                    <a:gd name="connsiteX642" fmla="*/ 671451 w 721698"/>
                    <a:gd name="connsiteY642" fmla="*/ 65540 h 72594"/>
                    <a:gd name="connsiteX643" fmla="*/ 671553 w 721698"/>
                    <a:gd name="connsiteY643" fmla="*/ 67074 h 72594"/>
                    <a:gd name="connsiteX644" fmla="*/ 721986 w 721698"/>
                    <a:gd name="connsiteY644" fmla="*/ 70451 h 72594"/>
                    <a:gd name="connsiteX645" fmla="*/ 721781 w 721698"/>
                    <a:gd name="connsiteY645" fmla="*/ 71142 h 72594"/>
                    <a:gd name="connsiteX646" fmla="*/ 721117 w 721698"/>
                    <a:gd name="connsiteY646" fmla="*/ 71628 h 72594"/>
                    <a:gd name="connsiteX647" fmla="*/ 719837 w 721698"/>
                    <a:gd name="connsiteY647" fmla="*/ 71935 h 72594"/>
                    <a:gd name="connsiteX648" fmla="*/ 717791 w 721698"/>
                    <a:gd name="connsiteY648" fmla="*/ 72037 h 72594"/>
                    <a:gd name="connsiteX649" fmla="*/ 715694 w 721698"/>
                    <a:gd name="connsiteY649" fmla="*/ 71935 h 72594"/>
                    <a:gd name="connsiteX650" fmla="*/ 714415 w 721698"/>
                    <a:gd name="connsiteY650" fmla="*/ 71628 h 72594"/>
                    <a:gd name="connsiteX651" fmla="*/ 713750 w 721698"/>
                    <a:gd name="connsiteY651" fmla="*/ 71142 h 72594"/>
                    <a:gd name="connsiteX652" fmla="*/ 713545 w 721698"/>
                    <a:gd name="connsiteY652" fmla="*/ 70451 h 72594"/>
                    <a:gd name="connsiteX653" fmla="*/ 713545 w 721698"/>
                    <a:gd name="connsiteY653" fmla="*/ 43490 h 72594"/>
                    <a:gd name="connsiteX654" fmla="*/ 712931 w 721698"/>
                    <a:gd name="connsiteY654" fmla="*/ 37146 h 72594"/>
                    <a:gd name="connsiteX655" fmla="*/ 711140 w 721698"/>
                    <a:gd name="connsiteY655" fmla="*/ 33002 h 72594"/>
                    <a:gd name="connsiteX656" fmla="*/ 708097 w 721698"/>
                    <a:gd name="connsiteY656" fmla="*/ 30342 h 72594"/>
                    <a:gd name="connsiteX657" fmla="*/ 703773 w 721698"/>
                    <a:gd name="connsiteY657" fmla="*/ 29421 h 72594"/>
                    <a:gd name="connsiteX658" fmla="*/ 697430 w 721698"/>
                    <a:gd name="connsiteY658" fmla="*/ 31672 h 72594"/>
                    <a:gd name="connsiteX659" fmla="*/ 690778 w 721698"/>
                    <a:gd name="connsiteY659" fmla="*/ 38272 h 72594"/>
                    <a:gd name="connsiteX660" fmla="*/ 690778 w 721698"/>
                    <a:gd name="connsiteY660" fmla="*/ 70451 h 72594"/>
                    <a:gd name="connsiteX661" fmla="*/ 690575 w 721698"/>
                    <a:gd name="connsiteY661" fmla="*/ 71142 h 72594"/>
                    <a:gd name="connsiteX662" fmla="*/ 689909 w 721698"/>
                    <a:gd name="connsiteY662" fmla="*/ 71628 h 72594"/>
                    <a:gd name="connsiteX663" fmla="*/ 688631 w 721698"/>
                    <a:gd name="connsiteY663" fmla="*/ 71935 h 72594"/>
                    <a:gd name="connsiteX664" fmla="*/ 686532 w 721698"/>
                    <a:gd name="connsiteY664" fmla="*/ 72037 h 72594"/>
                    <a:gd name="connsiteX665" fmla="*/ 684486 w 721698"/>
                    <a:gd name="connsiteY665" fmla="*/ 71935 h 72594"/>
                    <a:gd name="connsiteX666" fmla="*/ 683181 w 721698"/>
                    <a:gd name="connsiteY666" fmla="*/ 71628 h 72594"/>
                    <a:gd name="connsiteX667" fmla="*/ 682516 w 721698"/>
                    <a:gd name="connsiteY667" fmla="*/ 71142 h 72594"/>
                    <a:gd name="connsiteX668" fmla="*/ 682337 w 721698"/>
                    <a:gd name="connsiteY668" fmla="*/ 70451 h 72594"/>
                    <a:gd name="connsiteX669" fmla="*/ 682337 w 721698"/>
                    <a:gd name="connsiteY669" fmla="*/ 2102 h 72594"/>
                    <a:gd name="connsiteX670" fmla="*/ 682516 w 721698"/>
                    <a:gd name="connsiteY670" fmla="*/ 1386 h 72594"/>
                    <a:gd name="connsiteX671" fmla="*/ 683181 w 721698"/>
                    <a:gd name="connsiteY671" fmla="*/ 874 h 72594"/>
                    <a:gd name="connsiteX672" fmla="*/ 684486 w 721698"/>
                    <a:gd name="connsiteY672" fmla="*/ 567 h 72594"/>
                    <a:gd name="connsiteX673" fmla="*/ 686532 w 721698"/>
                    <a:gd name="connsiteY673" fmla="*/ 465 h 72594"/>
                    <a:gd name="connsiteX674" fmla="*/ 688631 w 721698"/>
                    <a:gd name="connsiteY674" fmla="*/ 567 h 72594"/>
                    <a:gd name="connsiteX675" fmla="*/ 689909 w 721698"/>
                    <a:gd name="connsiteY675" fmla="*/ 874 h 72594"/>
                    <a:gd name="connsiteX676" fmla="*/ 690575 w 721698"/>
                    <a:gd name="connsiteY676" fmla="*/ 1386 h 72594"/>
                    <a:gd name="connsiteX677" fmla="*/ 690778 w 721698"/>
                    <a:gd name="connsiteY677" fmla="*/ 2102 h 72594"/>
                    <a:gd name="connsiteX678" fmla="*/ 690778 w 721698"/>
                    <a:gd name="connsiteY678" fmla="*/ 29677 h 72594"/>
                    <a:gd name="connsiteX679" fmla="*/ 698095 w 721698"/>
                    <a:gd name="connsiteY679" fmla="*/ 23973 h 72594"/>
                    <a:gd name="connsiteX680" fmla="*/ 705513 w 721698"/>
                    <a:gd name="connsiteY680" fmla="*/ 22105 h 72594"/>
                    <a:gd name="connsiteX681" fmla="*/ 713263 w 721698"/>
                    <a:gd name="connsiteY681" fmla="*/ 23666 h 72594"/>
                    <a:gd name="connsiteX682" fmla="*/ 718354 w 721698"/>
                    <a:gd name="connsiteY682" fmla="*/ 27835 h 72594"/>
                    <a:gd name="connsiteX683" fmla="*/ 721142 w 721698"/>
                    <a:gd name="connsiteY683" fmla="*/ 33949 h 72594"/>
                    <a:gd name="connsiteX684" fmla="*/ 721986 w 721698"/>
                    <a:gd name="connsiteY684" fmla="*/ 42416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Lst>
                  <a:rect l="l" t="t" r="r" b="b"/>
                  <a:pathLst>
                    <a:path w="721698" h="72594">
                      <a:moveTo>
                        <a:pt x="44438" y="70400"/>
                      </a:moveTo>
                      <a:cubicBezTo>
                        <a:pt x="44438" y="70673"/>
                        <a:pt x="44387" y="70911"/>
                        <a:pt x="44285" y="71116"/>
                      </a:cubicBezTo>
                      <a:cubicBezTo>
                        <a:pt x="44183" y="71321"/>
                        <a:pt x="43961" y="71491"/>
                        <a:pt x="43620" y="71628"/>
                      </a:cubicBezTo>
                      <a:cubicBezTo>
                        <a:pt x="43279" y="71764"/>
                        <a:pt x="42801" y="71866"/>
                        <a:pt x="42187" y="71935"/>
                      </a:cubicBezTo>
                      <a:cubicBezTo>
                        <a:pt x="41573" y="72003"/>
                        <a:pt x="40755" y="72037"/>
                        <a:pt x="39732" y="72037"/>
                      </a:cubicBezTo>
                      <a:cubicBezTo>
                        <a:pt x="38845" y="72037"/>
                        <a:pt x="38120" y="72003"/>
                        <a:pt x="37557" y="71935"/>
                      </a:cubicBezTo>
                      <a:cubicBezTo>
                        <a:pt x="36995" y="71866"/>
                        <a:pt x="36543" y="71755"/>
                        <a:pt x="36202" y="71602"/>
                      </a:cubicBezTo>
                      <a:cubicBezTo>
                        <a:pt x="35861" y="71449"/>
                        <a:pt x="35596" y="71235"/>
                        <a:pt x="35409" y="70963"/>
                      </a:cubicBezTo>
                      <a:cubicBezTo>
                        <a:pt x="35221" y="70690"/>
                        <a:pt x="35059" y="70349"/>
                        <a:pt x="34923" y="69939"/>
                      </a:cubicBezTo>
                      <a:lnTo>
                        <a:pt x="28835" y="54336"/>
                      </a:lnTo>
                      <a:cubicBezTo>
                        <a:pt x="28118" y="52562"/>
                        <a:pt x="27377" y="50934"/>
                        <a:pt x="26609" y="49450"/>
                      </a:cubicBezTo>
                      <a:cubicBezTo>
                        <a:pt x="25842" y="47966"/>
                        <a:pt x="24929" y="46687"/>
                        <a:pt x="23872" y="45613"/>
                      </a:cubicBezTo>
                      <a:cubicBezTo>
                        <a:pt x="22815" y="44539"/>
                        <a:pt x="21570" y="43703"/>
                        <a:pt x="20138" y="43106"/>
                      </a:cubicBezTo>
                      <a:cubicBezTo>
                        <a:pt x="18705" y="42509"/>
                        <a:pt x="16983" y="42211"/>
                        <a:pt x="14970" y="42211"/>
                      </a:cubicBezTo>
                      <a:lnTo>
                        <a:pt x="9087" y="42211"/>
                      </a:lnTo>
                      <a:lnTo>
                        <a:pt x="9087" y="70400"/>
                      </a:lnTo>
                      <a:cubicBezTo>
                        <a:pt x="9087" y="70673"/>
                        <a:pt x="9010" y="70911"/>
                        <a:pt x="8857" y="71116"/>
                      </a:cubicBezTo>
                      <a:cubicBezTo>
                        <a:pt x="8703" y="71321"/>
                        <a:pt x="8465" y="71483"/>
                        <a:pt x="8141" y="71602"/>
                      </a:cubicBezTo>
                      <a:cubicBezTo>
                        <a:pt x="7817" y="71721"/>
                        <a:pt x="7373" y="71824"/>
                        <a:pt x="6810" y="71909"/>
                      </a:cubicBezTo>
                      <a:cubicBezTo>
                        <a:pt x="6248" y="71994"/>
                        <a:pt x="5540" y="72037"/>
                        <a:pt x="4687" y="72037"/>
                      </a:cubicBezTo>
                      <a:cubicBezTo>
                        <a:pt x="3835" y="72037"/>
                        <a:pt x="3127" y="71994"/>
                        <a:pt x="2564" y="71909"/>
                      </a:cubicBezTo>
                      <a:cubicBezTo>
                        <a:pt x="2001" y="71824"/>
                        <a:pt x="1550" y="71721"/>
                        <a:pt x="1209" y="71602"/>
                      </a:cubicBezTo>
                      <a:cubicBezTo>
                        <a:pt x="867" y="71483"/>
                        <a:pt x="629" y="71321"/>
                        <a:pt x="492" y="71116"/>
                      </a:cubicBezTo>
                      <a:cubicBezTo>
                        <a:pt x="356" y="70911"/>
                        <a:pt x="288" y="70673"/>
                        <a:pt x="288" y="70400"/>
                      </a:cubicBezTo>
                      <a:lnTo>
                        <a:pt x="288" y="9111"/>
                      </a:lnTo>
                      <a:cubicBezTo>
                        <a:pt x="288" y="7781"/>
                        <a:pt x="637" y="6851"/>
                        <a:pt x="1336" y="6323"/>
                      </a:cubicBezTo>
                      <a:cubicBezTo>
                        <a:pt x="2036" y="5794"/>
                        <a:pt x="2777" y="5530"/>
                        <a:pt x="3562" y="5530"/>
                      </a:cubicBezTo>
                      <a:lnTo>
                        <a:pt x="17631" y="5530"/>
                      </a:lnTo>
                      <a:cubicBezTo>
                        <a:pt x="19302" y="5530"/>
                        <a:pt x="20692" y="5572"/>
                        <a:pt x="21800" y="5658"/>
                      </a:cubicBezTo>
                      <a:cubicBezTo>
                        <a:pt x="22909" y="5743"/>
                        <a:pt x="23906" y="5837"/>
                        <a:pt x="24793" y="5939"/>
                      </a:cubicBezTo>
                      <a:cubicBezTo>
                        <a:pt x="27351" y="6382"/>
                        <a:pt x="29611" y="7082"/>
                        <a:pt x="31572" y="8037"/>
                      </a:cubicBezTo>
                      <a:cubicBezTo>
                        <a:pt x="33533" y="8992"/>
                        <a:pt x="35178" y="10202"/>
                        <a:pt x="36509" y="11669"/>
                      </a:cubicBezTo>
                      <a:cubicBezTo>
                        <a:pt x="37839" y="13136"/>
                        <a:pt x="38836" y="14815"/>
                        <a:pt x="39501" y="16708"/>
                      </a:cubicBezTo>
                      <a:cubicBezTo>
                        <a:pt x="40167" y="18601"/>
                        <a:pt x="40499" y="20690"/>
                        <a:pt x="40499" y="22975"/>
                      </a:cubicBezTo>
                      <a:cubicBezTo>
                        <a:pt x="40499" y="25192"/>
                        <a:pt x="40201" y="27179"/>
                        <a:pt x="39604" y="28935"/>
                      </a:cubicBezTo>
                      <a:cubicBezTo>
                        <a:pt x="39007" y="30692"/>
                        <a:pt x="38146" y="32244"/>
                        <a:pt x="37020" y="33591"/>
                      </a:cubicBezTo>
                      <a:cubicBezTo>
                        <a:pt x="35895" y="34938"/>
                        <a:pt x="34548" y="36106"/>
                        <a:pt x="32979" y="37095"/>
                      </a:cubicBezTo>
                      <a:cubicBezTo>
                        <a:pt x="31410" y="38084"/>
                        <a:pt x="29653" y="38920"/>
                        <a:pt x="27709" y="39602"/>
                      </a:cubicBezTo>
                      <a:cubicBezTo>
                        <a:pt x="28801" y="40079"/>
                        <a:pt x="29790" y="40685"/>
                        <a:pt x="30676" y="41418"/>
                      </a:cubicBezTo>
                      <a:cubicBezTo>
                        <a:pt x="31563" y="42151"/>
                        <a:pt x="32390" y="43030"/>
                        <a:pt x="33158" y="44053"/>
                      </a:cubicBezTo>
                      <a:cubicBezTo>
                        <a:pt x="33925" y="45076"/>
                        <a:pt x="34650" y="46253"/>
                        <a:pt x="35332" y="47583"/>
                      </a:cubicBezTo>
                      <a:cubicBezTo>
                        <a:pt x="36014" y="48913"/>
                        <a:pt x="36696" y="50414"/>
                        <a:pt x="37378" y="52085"/>
                      </a:cubicBezTo>
                      <a:lnTo>
                        <a:pt x="43313" y="66665"/>
                      </a:lnTo>
                      <a:cubicBezTo>
                        <a:pt x="43790" y="67893"/>
                        <a:pt x="44097" y="68754"/>
                        <a:pt x="44234" y="69249"/>
                      </a:cubicBezTo>
                      <a:cubicBezTo>
                        <a:pt x="44370" y="69743"/>
                        <a:pt x="44438" y="70127"/>
                        <a:pt x="44438" y="70400"/>
                      </a:cubicBezTo>
                      <a:close/>
                      <a:moveTo>
                        <a:pt x="31188" y="23896"/>
                      </a:moveTo>
                      <a:cubicBezTo>
                        <a:pt x="31188" y="21304"/>
                        <a:pt x="30608" y="19113"/>
                        <a:pt x="29449" y="17322"/>
                      </a:cubicBezTo>
                      <a:cubicBezTo>
                        <a:pt x="28289" y="15531"/>
                        <a:pt x="26345" y="14244"/>
                        <a:pt x="23616" y="13460"/>
                      </a:cubicBezTo>
                      <a:cubicBezTo>
                        <a:pt x="22764" y="13221"/>
                        <a:pt x="21800" y="13050"/>
                        <a:pt x="20726" y="12948"/>
                      </a:cubicBezTo>
                      <a:cubicBezTo>
                        <a:pt x="19652" y="12846"/>
                        <a:pt x="18245" y="12794"/>
                        <a:pt x="16505" y="12794"/>
                      </a:cubicBezTo>
                      <a:lnTo>
                        <a:pt x="9087" y="12794"/>
                      </a:lnTo>
                      <a:lnTo>
                        <a:pt x="9087" y="35100"/>
                      </a:lnTo>
                      <a:lnTo>
                        <a:pt x="17682" y="35100"/>
                      </a:lnTo>
                      <a:cubicBezTo>
                        <a:pt x="20001" y="35100"/>
                        <a:pt x="22005" y="34819"/>
                        <a:pt x="23693" y="34256"/>
                      </a:cubicBezTo>
                      <a:cubicBezTo>
                        <a:pt x="25381" y="33693"/>
                        <a:pt x="26788" y="32909"/>
                        <a:pt x="27914" y="31902"/>
                      </a:cubicBezTo>
                      <a:cubicBezTo>
                        <a:pt x="29039" y="30896"/>
                        <a:pt x="29866" y="29711"/>
                        <a:pt x="30395" y="28347"/>
                      </a:cubicBezTo>
                      <a:cubicBezTo>
                        <a:pt x="30924" y="26983"/>
                        <a:pt x="31188" y="25499"/>
                        <a:pt x="31188" y="23896"/>
                      </a:cubicBezTo>
                      <a:close/>
                      <a:moveTo>
                        <a:pt x="92343" y="45434"/>
                      </a:moveTo>
                      <a:cubicBezTo>
                        <a:pt x="92343" y="46764"/>
                        <a:pt x="92009" y="47711"/>
                        <a:pt x="91341" y="48273"/>
                      </a:cubicBezTo>
                      <a:cubicBezTo>
                        <a:pt x="90673" y="48836"/>
                        <a:pt x="89911" y="49118"/>
                        <a:pt x="89054" y="49118"/>
                      </a:cubicBezTo>
                      <a:lnTo>
                        <a:pt x="58731" y="49118"/>
                      </a:lnTo>
                      <a:cubicBezTo>
                        <a:pt x="58731" y="51675"/>
                        <a:pt x="58988" y="53978"/>
                        <a:pt x="59502" y="56024"/>
                      </a:cubicBezTo>
                      <a:cubicBezTo>
                        <a:pt x="60016" y="58070"/>
                        <a:pt x="60873" y="59827"/>
                        <a:pt x="62073" y="61293"/>
                      </a:cubicBezTo>
                      <a:cubicBezTo>
                        <a:pt x="63272" y="62760"/>
                        <a:pt x="64832" y="63885"/>
                        <a:pt x="66751" y="64670"/>
                      </a:cubicBezTo>
                      <a:cubicBezTo>
                        <a:pt x="68670" y="65454"/>
                        <a:pt x="71018" y="65847"/>
                        <a:pt x="73794" y="65847"/>
                      </a:cubicBezTo>
                      <a:cubicBezTo>
                        <a:pt x="75987" y="65847"/>
                        <a:pt x="77941" y="65668"/>
                        <a:pt x="79654" y="65309"/>
                      </a:cubicBezTo>
                      <a:cubicBezTo>
                        <a:pt x="81368" y="64951"/>
                        <a:pt x="82850" y="64551"/>
                        <a:pt x="84101" y="64107"/>
                      </a:cubicBezTo>
                      <a:cubicBezTo>
                        <a:pt x="85352" y="63664"/>
                        <a:pt x="86380" y="63263"/>
                        <a:pt x="87186" y="62905"/>
                      </a:cubicBezTo>
                      <a:cubicBezTo>
                        <a:pt x="87992" y="62547"/>
                        <a:pt x="88600" y="62368"/>
                        <a:pt x="89012" y="62368"/>
                      </a:cubicBezTo>
                      <a:cubicBezTo>
                        <a:pt x="89251" y="62368"/>
                        <a:pt x="89465" y="62427"/>
                        <a:pt x="89654" y="62547"/>
                      </a:cubicBezTo>
                      <a:cubicBezTo>
                        <a:pt x="89842" y="62666"/>
                        <a:pt x="89987" y="62845"/>
                        <a:pt x="90090" y="63084"/>
                      </a:cubicBezTo>
                      <a:cubicBezTo>
                        <a:pt x="90193" y="63323"/>
                        <a:pt x="90270" y="63655"/>
                        <a:pt x="90321" y="64082"/>
                      </a:cubicBezTo>
                      <a:cubicBezTo>
                        <a:pt x="90373" y="64508"/>
                        <a:pt x="90399" y="65028"/>
                        <a:pt x="90399" y="65642"/>
                      </a:cubicBezTo>
                      <a:cubicBezTo>
                        <a:pt x="90399" y="66085"/>
                        <a:pt x="90382" y="66469"/>
                        <a:pt x="90348" y="66793"/>
                      </a:cubicBezTo>
                      <a:cubicBezTo>
                        <a:pt x="90314" y="67117"/>
                        <a:pt x="90271" y="67407"/>
                        <a:pt x="90220" y="67663"/>
                      </a:cubicBezTo>
                      <a:cubicBezTo>
                        <a:pt x="90169" y="67919"/>
                        <a:pt x="90083" y="68149"/>
                        <a:pt x="89964" y="68353"/>
                      </a:cubicBezTo>
                      <a:cubicBezTo>
                        <a:pt x="89845" y="68558"/>
                        <a:pt x="89691" y="68754"/>
                        <a:pt x="89503" y="68942"/>
                      </a:cubicBezTo>
                      <a:cubicBezTo>
                        <a:pt x="89317" y="69129"/>
                        <a:pt x="88762" y="69436"/>
                        <a:pt x="87841" y="69863"/>
                      </a:cubicBezTo>
                      <a:cubicBezTo>
                        <a:pt x="86920" y="70289"/>
                        <a:pt x="85726" y="70707"/>
                        <a:pt x="84260" y="71116"/>
                      </a:cubicBezTo>
                      <a:cubicBezTo>
                        <a:pt x="82793" y="71525"/>
                        <a:pt x="81096" y="71892"/>
                        <a:pt x="79169" y="72216"/>
                      </a:cubicBezTo>
                      <a:cubicBezTo>
                        <a:pt x="77242" y="72540"/>
                        <a:pt x="75188" y="72702"/>
                        <a:pt x="73005" y="72702"/>
                      </a:cubicBezTo>
                      <a:cubicBezTo>
                        <a:pt x="69219" y="72702"/>
                        <a:pt x="65902" y="72173"/>
                        <a:pt x="63054" y="71116"/>
                      </a:cubicBezTo>
                      <a:cubicBezTo>
                        <a:pt x="60206" y="70059"/>
                        <a:pt x="57810" y="68490"/>
                        <a:pt x="55866" y="66409"/>
                      </a:cubicBezTo>
                      <a:cubicBezTo>
                        <a:pt x="53922" y="64329"/>
                        <a:pt x="52456" y="61720"/>
                        <a:pt x="51467" y="58582"/>
                      </a:cubicBezTo>
                      <a:cubicBezTo>
                        <a:pt x="50477" y="55444"/>
                        <a:pt x="49983" y="51795"/>
                        <a:pt x="49983" y="47634"/>
                      </a:cubicBezTo>
                      <a:cubicBezTo>
                        <a:pt x="49983" y="43678"/>
                        <a:pt x="50494" y="40122"/>
                        <a:pt x="51518" y="36967"/>
                      </a:cubicBezTo>
                      <a:cubicBezTo>
                        <a:pt x="52541" y="33812"/>
                        <a:pt x="54016" y="31135"/>
                        <a:pt x="55943" y="28935"/>
                      </a:cubicBezTo>
                      <a:cubicBezTo>
                        <a:pt x="57870" y="26735"/>
                        <a:pt x="60198" y="25047"/>
                        <a:pt x="62926" y="23870"/>
                      </a:cubicBezTo>
                      <a:cubicBezTo>
                        <a:pt x="65655" y="22694"/>
                        <a:pt x="68707" y="22105"/>
                        <a:pt x="72084" y="22105"/>
                      </a:cubicBezTo>
                      <a:cubicBezTo>
                        <a:pt x="75699" y="22105"/>
                        <a:pt x="78777" y="22685"/>
                        <a:pt x="81318" y="23845"/>
                      </a:cubicBezTo>
                      <a:cubicBezTo>
                        <a:pt x="83859" y="25004"/>
                        <a:pt x="85948" y="26565"/>
                        <a:pt x="87585" y="28526"/>
                      </a:cubicBezTo>
                      <a:cubicBezTo>
                        <a:pt x="89222" y="30487"/>
                        <a:pt x="90424" y="32789"/>
                        <a:pt x="91192" y="35432"/>
                      </a:cubicBezTo>
                      <a:cubicBezTo>
                        <a:pt x="91960" y="38076"/>
                        <a:pt x="92343" y="40898"/>
                        <a:pt x="92343" y="43899"/>
                      </a:cubicBezTo>
                      <a:close/>
                      <a:moveTo>
                        <a:pt x="83851" y="42927"/>
                      </a:moveTo>
                      <a:cubicBezTo>
                        <a:pt x="83953" y="38493"/>
                        <a:pt x="82966" y="35015"/>
                        <a:pt x="80890" y="32491"/>
                      </a:cubicBezTo>
                      <a:cubicBezTo>
                        <a:pt x="78815" y="29967"/>
                        <a:pt x="75735" y="28705"/>
                        <a:pt x="71651" y="28705"/>
                      </a:cubicBezTo>
                      <a:cubicBezTo>
                        <a:pt x="69558" y="28705"/>
                        <a:pt x="67722" y="29097"/>
                        <a:pt x="66144" y="29882"/>
                      </a:cubicBezTo>
                      <a:cubicBezTo>
                        <a:pt x="64565" y="30666"/>
                        <a:pt x="63244" y="31706"/>
                        <a:pt x="62180" y="33002"/>
                      </a:cubicBezTo>
                      <a:cubicBezTo>
                        <a:pt x="61116" y="34298"/>
                        <a:pt x="60292" y="35808"/>
                        <a:pt x="59709" y="37530"/>
                      </a:cubicBezTo>
                      <a:cubicBezTo>
                        <a:pt x="59126" y="39252"/>
                        <a:pt x="58800" y="41051"/>
                        <a:pt x="58731" y="42927"/>
                      </a:cubicBezTo>
                      <a:close/>
                      <a:moveTo>
                        <a:pt x="141886" y="24305"/>
                      </a:moveTo>
                      <a:cubicBezTo>
                        <a:pt x="141886" y="24442"/>
                        <a:pt x="141877" y="24587"/>
                        <a:pt x="141860" y="24740"/>
                      </a:cubicBezTo>
                      <a:cubicBezTo>
                        <a:pt x="141843" y="24894"/>
                        <a:pt x="141817" y="25056"/>
                        <a:pt x="141784" y="25226"/>
                      </a:cubicBezTo>
                      <a:cubicBezTo>
                        <a:pt x="141750" y="25397"/>
                        <a:pt x="141707" y="25584"/>
                        <a:pt x="141656" y="25789"/>
                      </a:cubicBezTo>
                      <a:cubicBezTo>
                        <a:pt x="141605" y="25994"/>
                        <a:pt x="141545" y="26215"/>
                        <a:pt x="141476" y="26454"/>
                      </a:cubicBezTo>
                      <a:lnTo>
                        <a:pt x="125771" y="70195"/>
                      </a:lnTo>
                      <a:cubicBezTo>
                        <a:pt x="125634" y="70570"/>
                        <a:pt x="125455" y="70877"/>
                        <a:pt x="125233" y="71116"/>
                      </a:cubicBezTo>
                      <a:cubicBezTo>
                        <a:pt x="125012" y="71355"/>
                        <a:pt x="124679" y="71542"/>
                        <a:pt x="124236" y="71679"/>
                      </a:cubicBezTo>
                      <a:cubicBezTo>
                        <a:pt x="123792" y="71815"/>
                        <a:pt x="123230" y="71909"/>
                        <a:pt x="122547" y="71960"/>
                      </a:cubicBezTo>
                      <a:cubicBezTo>
                        <a:pt x="121865" y="72011"/>
                        <a:pt x="121013" y="72037"/>
                        <a:pt x="119990" y="72037"/>
                      </a:cubicBezTo>
                      <a:cubicBezTo>
                        <a:pt x="118967" y="72037"/>
                        <a:pt x="118114" y="72003"/>
                        <a:pt x="117432" y="71935"/>
                      </a:cubicBezTo>
                      <a:cubicBezTo>
                        <a:pt x="116750" y="71866"/>
                        <a:pt x="116195" y="71764"/>
                        <a:pt x="115769" y="71628"/>
                      </a:cubicBezTo>
                      <a:cubicBezTo>
                        <a:pt x="115343" y="71491"/>
                        <a:pt x="115010" y="71304"/>
                        <a:pt x="114771" y="71065"/>
                      </a:cubicBezTo>
                      <a:cubicBezTo>
                        <a:pt x="114533" y="70826"/>
                        <a:pt x="114345" y="70536"/>
                        <a:pt x="114209" y="70195"/>
                      </a:cubicBezTo>
                      <a:lnTo>
                        <a:pt x="98554" y="26454"/>
                      </a:lnTo>
                      <a:cubicBezTo>
                        <a:pt x="98418" y="26045"/>
                        <a:pt x="98306" y="25687"/>
                        <a:pt x="98221" y="25380"/>
                      </a:cubicBezTo>
                      <a:cubicBezTo>
                        <a:pt x="98136" y="25073"/>
                        <a:pt x="98085" y="24842"/>
                        <a:pt x="98068" y="24689"/>
                      </a:cubicBezTo>
                      <a:cubicBezTo>
                        <a:pt x="98051" y="24536"/>
                        <a:pt x="98042" y="24408"/>
                        <a:pt x="98042" y="24305"/>
                      </a:cubicBezTo>
                      <a:cubicBezTo>
                        <a:pt x="98042" y="24032"/>
                        <a:pt x="98110" y="23794"/>
                        <a:pt x="98247" y="23589"/>
                      </a:cubicBezTo>
                      <a:cubicBezTo>
                        <a:pt x="98383" y="23384"/>
                        <a:pt x="98614" y="23222"/>
                        <a:pt x="98938" y="23103"/>
                      </a:cubicBezTo>
                      <a:cubicBezTo>
                        <a:pt x="99262" y="22984"/>
                        <a:pt x="99688" y="22907"/>
                        <a:pt x="100217" y="22873"/>
                      </a:cubicBezTo>
                      <a:cubicBezTo>
                        <a:pt x="100746" y="22839"/>
                        <a:pt x="101402" y="22822"/>
                        <a:pt x="102186" y="22822"/>
                      </a:cubicBezTo>
                      <a:cubicBezTo>
                        <a:pt x="103175" y="22822"/>
                        <a:pt x="103968" y="22847"/>
                        <a:pt x="104565" y="22898"/>
                      </a:cubicBezTo>
                      <a:cubicBezTo>
                        <a:pt x="105162" y="22950"/>
                        <a:pt x="105622" y="23043"/>
                        <a:pt x="105946" y="23180"/>
                      </a:cubicBezTo>
                      <a:cubicBezTo>
                        <a:pt x="106270" y="23316"/>
                        <a:pt x="106509" y="23487"/>
                        <a:pt x="106663" y="23691"/>
                      </a:cubicBezTo>
                      <a:cubicBezTo>
                        <a:pt x="106816" y="23896"/>
                        <a:pt x="106961" y="24152"/>
                        <a:pt x="107098" y="24459"/>
                      </a:cubicBezTo>
                      <a:lnTo>
                        <a:pt x="120092" y="62419"/>
                      </a:lnTo>
                      <a:lnTo>
                        <a:pt x="120297" y="63033"/>
                      </a:lnTo>
                      <a:lnTo>
                        <a:pt x="120450" y="62419"/>
                      </a:lnTo>
                      <a:lnTo>
                        <a:pt x="133292" y="24459"/>
                      </a:lnTo>
                      <a:cubicBezTo>
                        <a:pt x="133359" y="24152"/>
                        <a:pt x="133479" y="23896"/>
                        <a:pt x="133650" y="23691"/>
                      </a:cubicBezTo>
                      <a:cubicBezTo>
                        <a:pt x="133820" y="23487"/>
                        <a:pt x="134067" y="23316"/>
                        <a:pt x="134391" y="23180"/>
                      </a:cubicBezTo>
                      <a:cubicBezTo>
                        <a:pt x="134716" y="23043"/>
                        <a:pt x="135158" y="22950"/>
                        <a:pt x="135721" y="22898"/>
                      </a:cubicBezTo>
                      <a:cubicBezTo>
                        <a:pt x="136284" y="22847"/>
                        <a:pt x="137026" y="22822"/>
                        <a:pt x="137946" y="22822"/>
                      </a:cubicBezTo>
                      <a:cubicBezTo>
                        <a:pt x="138731" y="22822"/>
                        <a:pt x="139379" y="22839"/>
                        <a:pt x="139891" y="22873"/>
                      </a:cubicBezTo>
                      <a:cubicBezTo>
                        <a:pt x="140403" y="22907"/>
                        <a:pt x="140803" y="22992"/>
                        <a:pt x="141094" y="23129"/>
                      </a:cubicBezTo>
                      <a:cubicBezTo>
                        <a:pt x="141383" y="23265"/>
                        <a:pt x="141588" y="23427"/>
                        <a:pt x="141707" y="23615"/>
                      </a:cubicBezTo>
                      <a:cubicBezTo>
                        <a:pt x="141826" y="23802"/>
                        <a:pt x="141886" y="24032"/>
                        <a:pt x="141886" y="24305"/>
                      </a:cubicBezTo>
                      <a:close/>
                      <a:moveTo>
                        <a:pt x="159204" y="70451"/>
                      </a:moveTo>
                      <a:cubicBezTo>
                        <a:pt x="159204" y="70724"/>
                        <a:pt x="159136" y="70954"/>
                        <a:pt x="159000" y="71142"/>
                      </a:cubicBezTo>
                      <a:cubicBezTo>
                        <a:pt x="158863" y="71329"/>
                        <a:pt x="158641" y="71491"/>
                        <a:pt x="158335" y="71628"/>
                      </a:cubicBezTo>
                      <a:cubicBezTo>
                        <a:pt x="158028" y="71764"/>
                        <a:pt x="157601" y="71866"/>
                        <a:pt x="157056" y="71935"/>
                      </a:cubicBezTo>
                      <a:cubicBezTo>
                        <a:pt x="156510" y="72003"/>
                        <a:pt x="155811" y="72037"/>
                        <a:pt x="154958" y="72037"/>
                      </a:cubicBezTo>
                      <a:cubicBezTo>
                        <a:pt x="154140" y="72037"/>
                        <a:pt x="153458" y="72003"/>
                        <a:pt x="152912" y="71935"/>
                      </a:cubicBezTo>
                      <a:cubicBezTo>
                        <a:pt x="152366" y="71866"/>
                        <a:pt x="151931" y="71764"/>
                        <a:pt x="151607" y="71628"/>
                      </a:cubicBezTo>
                      <a:cubicBezTo>
                        <a:pt x="151283" y="71491"/>
                        <a:pt x="151061" y="71329"/>
                        <a:pt x="150942" y="71142"/>
                      </a:cubicBezTo>
                      <a:cubicBezTo>
                        <a:pt x="150822" y="70954"/>
                        <a:pt x="150763" y="70724"/>
                        <a:pt x="150763" y="70451"/>
                      </a:cubicBezTo>
                      <a:lnTo>
                        <a:pt x="150763" y="24408"/>
                      </a:lnTo>
                      <a:cubicBezTo>
                        <a:pt x="150763" y="24169"/>
                        <a:pt x="150822" y="23947"/>
                        <a:pt x="150942" y="23743"/>
                      </a:cubicBezTo>
                      <a:cubicBezTo>
                        <a:pt x="151061" y="23538"/>
                        <a:pt x="151283" y="23367"/>
                        <a:pt x="151607" y="23231"/>
                      </a:cubicBezTo>
                      <a:cubicBezTo>
                        <a:pt x="151931" y="23095"/>
                        <a:pt x="152366" y="22992"/>
                        <a:pt x="152912" y="22924"/>
                      </a:cubicBezTo>
                      <a:cubicBezTo>
                        <a:pt x="153458" y="22856"/>
                        <a:pt x="154140" y="22822"/>
                        <a:pt x="154958" y="22822"/>
                      </a:cubicBezTo>
                      <a:cubicBezTo>
                        <a:pt x="155811" y="22822"/>
                        <a:pt x="156510" y="22856"/>
                        <a:pt x="157056" y="22924"/>
                      </a:cubicBezTo>
                      <a:cubicBezTo>
                        <a:pt x="157601" y="22992"/>
                        <a:pt x="158028" y="23095"/>
                        <a:pt x="158335" y="23231"/>
                      </a:cubicBezTo>
                      <a:cubicBezTo>
                        <a:pt x="158641" y="23367"/>
                        <a:pt x="158863" y="23538"/>
                        <a:pt x="159000" y="23743"/>
                      </a:cubicBezTo>
                      <a:cubicBezTo>
                        <a:pt x="159136" y="23947"/>
                        <a:pt x="159204" y="24169"/>
                        <a:pt x="159204" y="24408"/>
                      </a:cubicBezTo>
                      <a:close/>
                      <a:moveTo>
                        <a:pt x="160177" y="8855"/>
                      </a:moveTo>
                      <a:cubicBezTo>
                        <a:pt x="160177" y="10833"/>
                        <a:pt x="159802" y="12181"/>
                        <a:pt x="159051" y="12897"/>
                      </a:cubicBezTo>
                      <a:cubicBezTo>
                        <a:pt x="158300" y="13613"/>
                        <a:pt x="156919" y="13971"/>
                        <a:pt x="154907" y="13971"/>
                      </a:cubicBezTo>
                      <a:cubicBezTo>
                        <a:pt x="152929" y="13971"/>
                        <a:pt x="151573" y="13622"/>
                        <a:pt x="150840" y="12922"/>
                      </a:cubicBezTo>
                      <a:cubicBezTo>
                        <a:pt x="150106" y="12223"/>
                        <a:pt x="149740" y="10902"/>
                        <a:pt x="149740" y="8958"/>
                      </a:cubicBezTo>
                      <a:cubicBezTo>
                        <a:pt x="149740" y="6979"/>
                        <a:pt x="150115" y="5632"/>
                        <a:pt x="150865" y="4916"/>
                      </a:cubicBezTo>
                      <a:cubicBezTo>
                        <a:pt x="151616" y="4200"/>
                        <a:pt x="152997" y="3842"/>
                        <a:pt x="155010" y="3842"/>
                      </a:cubicBezTo>
                      <a:cubicBezTo>
                        <a:pt x="156988" y="3842"/>
                        <a:pt x="158343" y="4191"/>
                        <a:pt x="159077" y="4890"/>
                      </a:cubicBezTo>
                      <a:cubicBezTo>
                        <a:pt x="159810" y="5590"/>
                        <a:pt x="160177" y="6911"/>
                        <a:pt x="160177" y="8855"/>
                      </a:cubicBezTo>
                      <a:close/>
                      <a:moveTo>
                        <a:pt x="213866" y="45434"/>
                      </a:moveTo>
                      <a:cubicBezTo>
                        <a:pt x="213866" y="46764"/>
                        <a:pt x="213532" y="47711"/>
                        <a:pt x="212864" y="48273"/>
                      </a:cubicBezTo>
                      <a:cubicBezTo>
                        <a:pt x="212196" y="48836"/>
                        <a:pt x="211434" y="49118"/>
                        <a:pt x="210576" y="49118"/>
                      </a:cubicBezTo>
                      <a:lnTo>
                        <a:pt x="180255" y="49118"/>
                      </a:lnTo>
                      <a:cubicBezTo>
                        <a:pt x="180255" y="51675"/>
                        <a:pt x="180512" y="53978"/>
                        <a:pt x="181025" y="56024"/>
                      </a:cubicBezTo>
                      <a:cubicBezTo>
                        <a:pt x="181540" y="58070"/>
                        <a:pt x="182396" y="59827"/>
                        <a:pt x="183596" y="61293"/>
                      </a:cubicBezTo>
                      <a:cubicBezTo>
                        <a:pt x="184795" y="62760"/>
                        <a:pt x="186354" y="63885"/>
                        <a:pt x="188274" y="64670"/>
                      </a:cubicBezTo>
                      <a:cubicBezTo>
                        <a:pt x="190193" y="65454"/>
                        <a:pt x="192541" y="65847"/>
                        <a:pt x="195316" y="65847"/>
                      </a:cubicBezTo>
                      <a:cubicBezTo>
                        <a:pt x="197510" y="65847"/>
                        <a:pt x="199464" y="65668"/>
                        <a:pt x="201177" y="65309"/>
                      </a:cubicBezTo>
                      <a:cubicBezTo>
                        <a:pt x="202891" y="64951"/>
                        <a:pt x="204373" y="64551"/>
                        <a:pt x="205624" y="64107"/>
                      </a:cubicBezTo>
                      <a:cubicBezTo>
                        <a:pt x="206875" y="63664"/>
                        <a:pt x="207904" y="63263"/>
                        <a:pt x="208709" y="62905"/>
                      </a:cubicBezTo>
                      <a:cubicBezTo>
                        <a:pt x="209514" y="62547"/>
                        <a:pt x="210123" y="62368"/>
                        <a:pt x="210535" y="62368"/>
                      </a:cubicBezTo>
                      <a:cubicBezTo>
                        <a:pt x="210775" y="62368"/>
                        <a:pt x="210988" y="62427"/>
                        <a:pt x="211177" y="62547"/>
                      </a:cubicBezTo>
                      <a:cubicBezTo>
                        <a:pt x="211365" y="62666"/>
                        <a:pt x="211511" y="62845"/>
                        <a:pt x="211614" y="63084"/>
                      </a:cubicBezTo>
                      <a:cubicBezTo>
                        <a:pt x="211717" y="63323"/>
                        <a:pt x="211794" y="63655"/>
                        <a:pt x="211845" y="64082"/>
                      </a:cubicBezTo>
                      <a:cubicBezTo>
                        <a:pt x="211897" y="64508"/>
                        <a:pt x="211922" y="65028"/>
                        <a:pt x="211922" y="65642"/>
                      </a:cubicBezTo>
                      <a:cubicBezTo>
                        <a:pt x="211922" y="66085"/>
                        <a:pt x="211905" y="66469"/>
                        <a:pt x="211871" y="66793"/>
                      </a:cubicBezTo>
                      <a:cubicBezTo>
                        <a:pt x="211837" y="67117"/>
                        <a:pt x="211794" y="67407"/>
                        <a:pt x="211743" y="67663"/>
                      </a:cubicBezTo>
                      <a:cubicBezTo>
                        <a:pt x="211692" y="67919"/>
                        <a:pt x="211607" y="68149"/>
                        <a:pt x="211487" y="68353"/>
                      </a:cubicBezTo>
                      <a:cubicBezTo>
                        <a:pt x="211368" y="68558"/>
                        <a:pt x="211215" y="68754"/>
                        <a:pt x="211027" y="68942"/>
                      </a:cubicBezTo>
                      <a:cubicBezTo>
                        <a:pt x="210839" y="69129"/>
                        <a:pt x="210285" y="69436"/>
                        <a:pt x="209364" y="69863"/>
                      </a:cubicBezTo>
                      <a:cubicBezTo>
                        <a:pt x="208443" y="70289"/>
                        <a:pt x="207249" y="70707"/>
                        <a:pt x="205783" y="71116"/>
                      </a:cubicBezTo>
                      <a:cubicBezTo>
                        <a:pt x="204317" y="71525"/>
                        <a:pt x="202619" y="71892"/>
                        <a:pt x="200692" y="72216"/>
                      </a:cubicBezTo>
                      <a:cubicBezTo>
                        <a:pt x="198766" y="72540"/>
                        <a:pt x="196711" y="72702"/>
                        <a:pt x="194528" y="72702"/>
                      </a:cubicBezTo>
                      <a:cubicBezTo>
                        <a:pt x="190742" y="72702"/>
                        <a:pt x="187425" y="72173"/>
                        <a:pt x="184577" y="71116"/>
                      </a:cubicBezTo>
                      <a:cubicBezTo>
                        <a:pt x="181729" y="70059"/>
                        <a:pt x="179334" y="68490"/>
                        <a:pt x="177389" y="66409"/>
                      </a:cubicBezTo>
                      <a:cubicBezTo>
                        <a:pt x="175445" y="64329"/>
                        <a:pt x="173979" y="61720"/>
                        <a:pt x="172990" y="58582"/>
                      </a:cubicBezTo>
                      <a:cubicBezTo>
                        <a:pt x="172000" y="55444"/>
                        <a:pt x="171506" y="51795"/>
                        <a:pt x="171506" y="47634"/>
                      </a:cubicBezTo>
                      <a:cubicBezTo>
                        <a:pt x="171506" y="43678"/>
                        <a:pt x="172017" y="40122"/>
                        <a:pt x="173040" y="36967"/>
                      </a:cubicBezTo>
                      <a:cubicBezTo>
                        <a:pt x="174064" y="33812"/>
                        <a:pt x="175539" y="31135"/>
                        <a:pt x="177466" y="28935"/>
                      </a:cubicBezTo>
                      <a:cubicBezTo>
                        <a:pt x="179394" y="26735"/>
                        <a:pt x="181721" y="25047"/>
                        <a:pt x="184449" y="23870"/>
                      </a:cubicBezTo>
                      <a:cubicBezTo>
                        <a:pt x="187178" y="22694"/>
                        <a:pt x="190230" y="22105"/>
                        <a:pt x="193607" y="22105"/>
                      </a:cubicBezTo>
                      <a:cubicBezTo>
                        <a:pt x="197222" y="22105"/>
                        <a:pt x="200300" y="22685"/>
                        <a:pt x="202841" y="23845"/>
                      </a:cubicBezTo>
                      <a:cubicBezTo>
                        <a:pt x="205383" y="25004"/>
                        <a:pt x="207471" y="26565"/>
                        <a:pt x="209109" y="28526"/>
                      </a:cubicBezTo>
                      <a:cubicBezTo>
                        <a:pt x="210745" y="30487"/>
                        <a:pt x="211948" y="32789"/>
                        <a:pt x="212715" y="35432"/>
                      </a:cubicBezTo>
                      <a:cubicBezTo>
                        <a:pt x="213483" y="38076"/>
                        <a:pt x="213866" y="40898"/>
                        <a:pt x="213866" y="43899"/>
                      </a:cubicBezTo>
                      <a:close/>
                      <a:moveTo>
                        <a:pt x="205374" y="42927"/>
                      </a:moveTo>
                      <a:cubicBezTo>
                        <a:pt x="205476" y="38493"/>
                        <a:pt x="204489" y="35015"/>
                        <a:pt x="202414" y="32491"/>
                      </a:cubicBezTo>
                      <a:cubicBezTo>
                        <a:pt x="200338" y="29967"/>
                        <a:pt x="197259" y="28705"/>
                        <a:pt x="193174" y="28705"/>
                      </a:cubicBezTo>
                      <a:cubicBezTo>
                        <a:pt x="191082" y="28705"/>
                        <a:pt x="189245" y="29097"/>
                        <a:pt x="187667" y="29882"/>
                      </a:cubicBezTo>
                      <a:cubicBezTo>
                        <a:pt x="186089" y="30666"/>
                        <a:pt x="184768" y="31706"/>
                        <a:pt x="183704" y="33002"/>
                      </a:cubicBezTo>
                      <a:cubicBezTo>
                        <a:pt x="182640" y="34298"/>
                        <a:pt x="181816" y="35808"/>
                        <a:pt x="181233" y="37530"/>
                      </a:cubicBezTo>
                      <a:cubicBezTo>
                        <a:pt x="180649" y="39252"/>
                        <a:pt x="180323" y="41051"/>
                        <a:pt x="180255" y="42927"/>
                      </a:cubicBezTo>
                      <a:close/>
                      <a:moveTo>
                        <a:pt x="290064" y="24305"/>
                      </a:moveTo>
                      <a:cubicBezTo>
                        <a:pt x="290064" y="24544"/>
                        <a:pt x="290029" y="24834"/>
                        <a:pt x="289961" y="25175"/>
                      </a:cubicBezTo>
                      <a:cubicBezTo>
                        <a:pt x="289893" y="25516"/>
                        <a:pt x="289773" y="25942"/>
                        <a:pt x="289603" y="26454"/>
                      </a:cubicBezTo>
                      <a:lnTo>
                        <a:pt x="276046" y="70195"/>
                      </a:lnTo>
                      <a:cubicBezTo>
                        <a:pt x="275944" y="70570"/>
                        <a:pt x="275782" y="70877"/>
                        <a:pt x="275560" y="71116"/>
                      </a:cubicBezTo>
                      <a:cubicBezTo>
                        <a:pt x="275338" y="71355"/>
                        <a:pt x="275031" y="71542"/>
                        <a:pt x="274639" y="71679"/>
                      </a:cubicBezTo>
                      <a:cubicBezTo>
                        <a:pt x="274246" y="71815"/>
                        <a:pt x="273709" y="71909"/>
                        <a:pt x="273027" y="71960"/>
                      </a:cubicBezTo>
                      <a:cubicBezTo>
                        <a:pt x="272345" y="72011"/>
                        <a:pt x="271493" y="72037"/>
                        <a:pt x="270470" y="72037"/>
                      </a:cubicBezTo>
                      <a:cubicBezTo>
                        <a:pt x="269412" y="72037"/>
                        <a:pt x="268526" y="72003"/>
                        <a:pt x="267809" y="71935"/>
                      </a:cubicBezTo>
                      <a:cubicBezTo>
                        <a:pt x="267093" y="71866"/>
                        <a:pt x="266522" y="71764"/>
                        <a:pt x="266095" y="71628"/>
                      </a:cubicBezTo>
                      <a:cubicBezTo>
                        <a:pt x="265669" y="71491"/>
                        <a:pt x="265353" y="71304"/>
                        <a:pt x="265149" y="71065"/>
                      </a:cubicBezTo>
                      <a:cubicBezTo>
                        <a:pt x="264944" y="70826"/>
                        <a:pt x="264791" y="70536"/>
                        <a:pt x="264688" y="70195"/>
                      </a:cubicBezTo>
                      <a:lnTo>
                        <a:pt x="255019" y="36788"/>
                      </a:lnTo>
                      <a:lnTo>
                        <a:pt x="254916" y="36328"/>
                      </a:lnTo>
                      <a:lnTo>
                        <a:pt x="254814" y="36788"/>
                      </a:lnTo>
                      <a:lnTo>
                        <a:pt x="245862" y="70195"/>
                      </a:lnTo>
                      <a:cubicBezTo>
                        <a:pt x="245759" y="70570"/>
                        <a:pt x="245597" y="70877"/>
                        <a:pt x="245375" y="71116"/>
                      </a:cubicBezTo>
                      <a:cubicBezTo>
                        <a:pt x="245154" y="71355"/>
                        <a:pt x="244821" y="71542"/>
                        <a:pt x="244378" y="71679"/>
                      </a:cubicBezTo>
                      <a:cubicBezTo>
                        <a:pt x="243934" y="71815"/>
                        <a:pt x="243363" y="71909"/>
                        <a:pt x="242664" y="71960"/>
                      </a:cubicBezTo>
                      <a:cubicBezTo>
                        <a:pt x="241965" y="72011"/>
                        <a:pt x="241103" y="72037"/>
                        <a:pt x="240080" y="72037"/>
                      </a:cubicBezTo>
                      <a:cubicBezTo>
                        <a:pt x="239023" y="72037"/>
                        <a:pt x="238162" y="72003"/>
                        <a:pt x="237497" y="71935"/>
                      </a:cubicBezTo>
                      <a:cubicBezTo>
                        <a:pt x="236832" y="71866"/>
                        <a:pt x="236286" y="71764"/>
                        <a:pt x="235860" y="71628"/>
                      </a:cubicBezTo>
                      <a:cubicBezTo>
                        <a:pt x="235434" y="71491"/>
                        <a:pt x="235118" y="71304"/>
                        <a:pt x="234913" y="71065"/>
                      </a:cubicBezTo>
                      <a:cubicBezTo>
                        <a:pt x="234709" y="70826"/>
                        <a:pt x="234555" y="70536"/>
                        <a:pt x="234453" y="70195"/>
                      </a:cubicBezTo>
                      <a:lnTo>
                        <a:pt x="220998" y="26454"/>
                      </a:lnTo>
                      <a:cubicBezTo>
                        <a:pt x="220827" y="25942"/>
                        <a:pt x="220708" y="25516"/>
                        <a:pt x="220640" y="25175"/>
                      </a:cubicBezTo>
                      <a:cubicBezTo>
                        <a:pt x="220571" y="24834"/>
                        <a:pt x="220538" y="24544"/>
                        <a:pt x="220538" y="24305"/>
                      </a:cubicBezTo>
                      <a:cubicBezTo>
                        <a:pt x="220538" y="23998"/>
                        <a:pt x="220605" y="23751"/>
                        <a:pt x="220743" y="23564"/>
                      </a:cubicBezTo>
                      <a:cubicBezTo>
                        <a:pt x="220879" y="23376"/>
                        <a:pt x="221108" y="23222"/>
                        <a:pt x="221433" y="23103"/>
                      </a:cubicBezTo>
                      <a:cubicBezTo>
                        <a:pt x="221757" y="22984"/>
                        <a:pt x="222191" y="22907"/>
                        <a:pt x="222737" y="22873"/>
                      </a:cubicBezTo>
                      <a:cubicBezTo>
                        <a:pt x="223283" y="22839"/>
                        <a:pt x="223948" y="22822"/>
                        <a:pt x="224733" y="22822"/>
                      </a:cubicBezTo>
                      <a:cubicBezTo>
                        <a:pt x="225688" y="22822"/>
                        <a:pt x="226455" y="22847"/>
                        <a:pt x="227035" y="22898"/>
                      </a:cubicBezTo>
                      <a:cubicBezTo>
                        <a:pt x="227615" y="22950"/>
                        <a:pt x="228058" y="23035"/>
                        <a:pt x="228364" y="23154"/>
                      </a:cubicBezTo>
                      <a:cubicBezTo>
                        <a:pt x="228672" y="23274"/>
                        <a:pt x="228893" y="23444"/>
                        <a:pt x="229030" y="23666"/>
                      </a:cubicBezTo>
                      <a:cubicBezTo>
                        <a:pt x="229166" y="23887"/>
                        <a:pt x="229285" y="24152"/>
                        <a:pt x="229388" y="24459"/>
                      </a:cubicBezTo>
                      <a:lnTo>
                        <a:pt x="240490" y="62419"/>
                      </a:lnTo>
                      <a:lnTo>
                        <a:pt x="240592" y="62879"/>
                      </a:lnTo>
                      <a:lnTo>
                        <a:pt x="240695" y="62419"/>
                      </a:lnTo>
                      <a:lnTo>
                        <a:pt x="250875" y="24459"/>
                      </a:lnTo>
                      <a:cubicBezTo>
                        <a:pt x="250943" y="24152"/>
                        <a:pt x="251054" y="23887"/>
                        <a:pt x="251207" y="23666"/>
                      </a:cubicBezTo>
                      <a:cubicBezTo>
                        <a:pt x="251362" y="23444"/>
                        <a:pt x="251591" y="23274"/>
                        <a:pt x="251898" y="23154"/>
                      </a:cubicBezTo>
                      <a:cubicBezTo>
                        <a:pt x="252206" y="23035"/>
                        <a:pt x="252623" y="22950"/>
                        <a:pt x="253151" y="22898"/>
                      </a:cubicBezTo>
                      <a:cubicBezTo>
                        <a:pt x="253680" y="22847"/>
                        <a:pt x="254371" y="22822"/>
                        <a:pt x="255224" y="22822"/>
                      </a:cubicBezTo>
                      <a:cubicBezTo>
                        <a:pt x="256042" y="22822"/>
                        <a:pt x="256716" y="22847"/>
                        <a:pt x="257244" y="22898"/>
                      </a:cubicBezTo>
                      <a:cubicBezTo>
                        <a:pt x="257773" y="22950"/>
                        <a:pt x="258191" y="23035"/>
                        <a:pt x="258498" y="23154"/>
                      </a:cubicBezTo>
                      <a:cubicBezTo>
                        <a:pt x="258804" y="23274"/>
                        <a:pt x="259026" y="23436"/>
                        <a:pt x="259163" y="23640"/>
                      </a:cubicBezTo>
                      <a:cubicBezTo>
                        <a:pt x="259300" y="23845"/>
                        <a:pt x="259402" y="24084"/>
                        <a:pt x="259470" y="24356"/>
                      </a:cubicBezTo>
                      <a:lnTo>
                        <a:pt x="270470" y="62419"/>
                      </a:lnTo>
                      <a:lnTo>
                        <a:pt x="270572" y="62879"/>
                      </a:lnTo>
                      <a:lnTo>
                        <a:pt x="270623" y="62419"/>
                      </a:lnTo>
                      <a:lnTo>
                        <a:pt x="281571" y="24459"/>
                      </a:lnTo>
                      <a:cubicBezTo>
                        <a:pt x="281639" y="24152"/>
                        <a:pt x="281750" y="23887"/>
                        <a:pt x="281904" y="23666"/>
                      </a:cubicBezTo>
                      <a:cubicBezTo>
                        <a:pt x="282057" y="23444"/>
                        <a:pt x="282296" y="23274"/>
                        <a:pt x="282620" y="23154"/>
                      </a:cubicBezTo>
                      <a:cubicBezTo>
                        <a:pt x="282944" y="23035"/>
                        <a:pt x="283388" y="22950"/>
                        <a:pt x="283949" y="22898"/>
                      </a:cubicBezTo>
                      <a:cubicBezTo>
                        <a:pt x="284512" y="22847"/>
                        <a:pt x="285237" y="22822"/>
                        <a:pt x="286124" y="22822"/>
                      </a:cubicBezTo>
                      <a:cubicBezTo>
                        <a:pt x="286942" y="22822"/>
                        <a:pt x="287599" y="22839"/>
                        <a:pt x="288094" y="22873"/>
                      </a:cubicBezTo>
                      <a:cubicBezTo>
                        <a:pt x="288588" y="22907"/>
                        <a:pt x="288981" y="22992"/>
                        <a:pt x="289270" y="23129"/>
                      </a:cubicBezTo>
                      <a:cubicBezTo>
                        <a:pt x="289561" y="23265"/>
                        <a:pt x="289765" y="23419"/>
                        <a:pt x="289885" y="23589"/>
                      </a:cubicBezTo>
                      <a:cubicBezTo>
                        <a:pt x="290004" y="23760"/>
                        <a:pt x="290064" y="23998"/>
                        <a:pt x="290064" y="24305"/>
                      </a:cubicBezTo>
                      <a:close/>
                      <a:moveTo>
                        <a:pt x="362332" y="70451"/>
                      </a:moveTo>
                      <a:cubicBezTo>
                        <a:pt x="362332" y="70724"/>
                        <a:pt x="362273" y="70963"/>
                        <a:pt x="362153" y="71167"/>
                      </a:cubicBezTo>
                      <a:cubicBezTo>
                        <a:pt x="362034" y="71372"/>
                        <a:pt x="361829" y="71534"/>
                        <a:pt x="361539" y="71653"/>
                      </a:cubicBezTo>
                      <a:cubicBezTo>
                        <a:pt x="361249" y="71773"/>
                        <a:pt x="360866" y="71866"/>
                        <a:pt x="360388" y="71935"/>
                      </a:cubicBezTo>
                      <a:cubicBezTo>
                        <a:pt x="359910" y="72003"/>
                        <a:pt x="359330" y="72037"/>
                        <a:pt x="358648" y="72037"/>
                      </a:cubicBezTo>
                      <a:cubicBezTo>
                        <a:pt x="357932" y="72037"/>
                        <a:pt x="357335" y="72003"/>
                        <a:pt x="356858" y="71935"/>
                      </a:cubicBezTo>
                      <a:cubicBezTo>
                        <a:pt x="356380" y="71866"/>
                        <a:pt x="355988" y="71773"/>
                        <a:pt x="355681" y="71653"/>
                      </a:cubicBezTo>
                      <a:cubicBezTo>
                        <a:pt x="355375" y="71534"/>
                        <a:pt x="355153" y="71372"/>
                        <a:pt x="355016" y="71167"/>
                      </a:cubicBezTo>
                      <a:cubicBezTo>
                        <a:pt x="354879" y="70963"/>
                        <a:pt x="354812" y="70724"/>
                        <a:pt x="354812" y="70451"/>
                      </a:cubicBezTo>
                      <a:lnTo>
                        <a:pt x="354812" y="64363"/>
                      </a:lnTo>
                      <a:cubicBezTo>
                        <a:pt x="352389" y="66989"/>
                        <a:pt x="349875" y="69036"/>
                        <a:pt x="347265" y="70502"/>
                      </a:cubicBezTo>
                      <a:cubicBezTo>
                        <a:pt x="344656" y="71969"/>
                        <a:pt x="341800" y="72702"/>
                        <a:pt x="338696" y="72702"/>
                      </a:cubicBezTo>
                      <a:cubicBezTo>
                        <a:pt x="335320" y="72702"/>
                        <a:pt x="332437" y="72045"/>
                        <a:pt x="330050" y="70732"/>
                      </a:cubicBezTo>
                      <a:cubicBezTo>
                        <a:pt x="327663" y="69419"/>
                        <a:pt x="325727" y="67646"/>
                        <a:pt x="324243" y="65412"/>
                      </a:cubicBezTo>
                      <a:cubicBezTo>
                        <a:pt x="322760" y="63178"/>
                        <a:pt x="321677" y="60552"/>
                        <a:pt x="320995" y="57533"/>
                      </a:cubicBezTo>
                      <a:cubicBezTo>
                        <a:pt x="320313" y="54515"/>
                        <a:pt x="319972" y="51334"/>
                        <a:pt x="319972" y="47992"/>
                      </a:cubicBezTo>
                      <a:cubicBezTo>
                        <a:pt x="319972" y="44036"/>
                        <a:pt x="320398" y="40463"/>
                        <a:pt x="321250" y="37274"/>
                      </a:cubicBezTo>
                      <a:cubicBezTo>
                        <a:pt x="322104" y="34085"/>
                        <a:pt x="323365" y="31365"/>
                        <a:pt x="325037" y="29114"/>
                      </a:cubicBezTo>
                      <a:cubicBezTo>
                        <a:pt x="326708" y="26863"/>
                        <a:pt x="328780" y="25132"/>
                        <a:pt x="331253" y="23922"/>
                      </a:cubicBezTo>
                      <a:cubicBezTo>
                        <a:pt x="333725" y="22711"/>
                        <a:pt x="336582" y="22105"/>
                        <a:pt x="339821" y="22105"/>
                      </a:cubicBezTo>
                      <a:cubicBezTo>
                        <a:pt x="342516" y="22105"/>
                        <a:pt x="344980" y="22694"/>
                        <a:pt x="347215" y="23870"/>
                      </a:cubicBezTo>
                      <a:cubicBezTo>
                        <a:pt x="349448" y="25047"/>
                        <a:pt x="351657" y="26778"/>
                        <a:pt x="353839" y="29063"/>
                      </a:cubicBezTo>
                      <a:lnTo>
                        <a:pt x="353839" y="2307"/>
                      </a:lnTo>
                      <a:cubicBezTo>
                        <a:pt x="353839" y="2068"/>
                        <a:pt x="353899" y="1838"/>
                        <a:pt x="354018" y="1616"/>
                      </a:cubicBezTo>
                      <a:cubicBezTo>
                        <a:pt x="354138" y="1394"/>
                        <a:pt x="354368" y="1224"/>
                        <a:pt x="354709" y="1105"/>
                      </a:cubicBezTo>
                      <a:cubicBezTo>
                        <a:pt x="355050" y="985"/>
                        <a:pt x="355485" y="883"/>
                        <a:pt x="356014" y="798"/>
                      </a:cubicBezTo>
                      <a:cubicBezTo>
                        <a:pt x="356542" y="712"/>
                        <a:pt x="357216" y="670"/>
                        <a:pt x="358035" y="670"/>
                      </a:cubicBezTo>
                      <a:cubicBezTo>
                        <a:pt x="358887" y="670"/>
                        <a:pt x="359587" y="712"/>
                        <a:pt x="360132" y="798"/>
                      </a:cubicBezTo>
                      <a:cubicBezTo>
                        <a:pt x="360678" y="883"/>
                        <a:pt x="361104" y="985"/>
                        <a:pt x="361411" y="1105"/>
                      </a:cubicBezTo>
                      <a:cubicBezTo>
                        <a:pt x="361718" y="1224"/>
                        <a:pt x="361948" y="1394"/>
                        <a:pt x="362102" y="1616"/>
                      </a:cubicBezTo>
                      <a:cubicBezTo>
                        <a:pt x="362255" y="1838"/>
                        <a:pt x="362332" y="2068"/>
                        <a:pt x="362332" y="2307"/>
                      </a:cubicBezTo>
                      <a:close/>
                      <a:moveTo>
                        <a:pt x="353839" y="38067"/>
                      </a:moveTo>
                      <a:cubicBezTo>
                        <a:pt x="351554" y="35236"/>
                        <a:pt x="349346" y="33079"/>
                        <a:pt x="347215" y="31596"/>
                      </a:cubicBezTo>
                      <a:cubicBezTo>
                        <a:pt x="345083" y="30112"/>
                        <a:pt x="342857" y="29370"/>
                        <a:pt x="340538" y="29370"/>
                      </a:cubicBezTo>
                      <a:cubicBezTo>
                        <a:pt x="338390" y="29370"/>
                        <a:pt x="336565" y="29882"/>
                        <a:pt x="335063" y="30905"/>
                      </a:cubicBezTo>
                      <a:cubicBezTo>
                        <a:pt x="333563" y="31928"/>
                        <a:pt x="332344" y="33275"/>
                        <a:pt x="331406" y="34946"/>
                      </a:cubicBezTo>
                      <a:cubicBezTo>
                        <a:pt x="330468" y="36618"/>
                        <a:pt x="329786" y="38511"/>
                        <a:pt x="329360" y="40625"/>
                      </a:cubicBezTo>
                      <a:cubicBezTo>
                        <a:pt x="328933" y="42740"/>
                        <a:pt x="328720" y="44888"/>
                        <a:pt x="328720" y="47071"/>
                      </a:cubicBezTo>
                      <a:cubicBezTo>
                        <a:pt x="328720" y="49390"/>
                        <a:pt x="328899" y="51658"/>
                        <a:pt x="329257" y="53875"/>
                      </a:cubicBezTo>
                      <a:cubicBezTo>
                        <a:pt x="329615" y="56092"/>
                        <a:pt x="330238" y="58062"/>
                        <a:pt x="331125" y="59784"/>
                      </a:cubicBezTo>
                      <a:cubicBezTo>
                        <a:pt x="332012" y="61507"/>
                        <a:pt x="333188" y="62888"/>
                        <a:pt x="334655" y="63928"/>
                      </a:cubicBezTo>
                      <a:cubicBezTo>
                        <a:pt x="336121" y="64968"/>
                        <a:pt x="337963" y="65488"/>
                        <a:pt x="340179" y="65488"/>
                      </a:cubicBezTo>
                      <a:cubicBezTo>
                        <a:pt x="341305" y="65488"/>
                        <a:pt x="342388" y="65335"/>
                        <a:pt x="343428" y="65028"/>
                      </a:cubicBezTo>
                      <a:cubicBezTo>
                        <a:pt x="344468" y="64721"/>
                        <a:pt x="345534" y="64209"/>
                        <a:pt x="346626" y="63493"/>
                      </a:cubicBezTo>
                      <a:cubicBezTo>
                        <a:pt x="347717" y="62777"/>
                        <a:pt x="348859" y="61848"/>
                        <a:pt x="350054" y="60705"/>
                      </a:cubicBezTo>
                      <a:cubicBezTo>
                        <a:pt x="351247" y="59562"/>
                        <a:pt x="352509" y="58156"/>
                        <a:pt x="353839" y="56484"/>
                      </a:cubicBezTo>
                      <a:close/>
                      <a:moveTo>
                        <a:pt x="404368" y="27426"/>
                      </a:moveTo>
                      <a:cubicBezTo>
                        <a:pt x="404368" y="28176"/>
                        <a:pt x="404351" y="28807"/>
                        <a:pt x="404317" y="29319"/>
                      </a:cubicBezTo>
                      <a:cubicBezTo>
                        <a:pt x="404283" y="29830"/>
                        <a:pt x="404215" y="30231"/>
                        <a:pt x="404112" y="30521"/>
                      </a:cubicBezTo>
                      <a:cubicBezTo>
                        <a:pt x="404010" y="30811"/>
                        <a:pt x="403883" y="31033"/>
                        <a:pt x="403728" y="31186"/>
                      </a:cubicBezTo>
                      <a:cubicBezTo>
                        <a:pt x="403575" y="31340"/>
                        <a:pt x="403362" y="31416"/>
                        <a:pt x="403089" y="31416"/>
                      </a:cubicBezTo>
                      <a:cubicBezTo>
                        <a:pt x="402817" y="31416"/>
                        <a:pt x="402483" y="31340"/>
                        <a:pt x="402092" y="31186"/>
                      </a:cubicBezTo>
                      <a:cubicBezTo>
                        <a:pt x="401699" y="31033"/>
                        <a:pt x="401256" y="30879"/>
                        <a:pt x="400761" y="30726"/>
                      </a:cubicBezTo>
                      <a:cubicBezTo>
                        <a:pt x="400267" y="30572"/>
                        <a:pt x="399713" y="30427"/>
                        <a:pt x="399099" y="30291"/>
                      </a:cubicBezTo>
                      <a:cubicBezTo>
                        <a:pt x="398485" y="30154"/>
                        <a:pt x="397820" y="30086"/>
                        <a:pt x="397104" y="30086"/>
                      </a:cubicBezTo>
                      <a:cubicBezTo>
                        <a:pt x="396251" y="30086"/>
                        <a:pt x="395415" y="30257"/>
                        <a:pt x="394597" y="30598"/>
                      </a:cubicBezTo>
                      <a:cubicBezTo>
                        <a:pt x="393778" y="30939"/>
                        <a:pt x="392916" y="31502"/>
                        <a:pt x="392013" y="32286"/>
                      </a:cubicBezTo>
                      <a:cubicBezTo>
                        <a:pt x="391110" y="33071"/>
                        <a:pt x="390163" y="34111"/>
                        <a:pt x="389174" y="35407"/>
                      </a:cubicBezTo>
                      <a:cubicBezTo>
                        <a:pt x="388184" y="36703"/>
                        <a:pt x="387093" y="38289"/>
                        <a:pt x="385899" y="40165"/>
                      </a:cubicBezTo>
                      <a:lnTo>
                        <a:pt x="385899" y="70451"/>
                      </a:lnTo>
                      <a:cubicBezTo>
                        <a:pt x="385899" y="70724"/>
                        <a:pt x="385831" y="70954"/>
                        <a:pt x="385695" y="71142"/>
                      </a:cubicBezTo>
                      <a:cubicBezTo>
                        <a:pt x="385558" y="71329"/>
                        <a:pt x="385336" y="71491"/>
                        <a:pt x="385030" y="71628"/>
                      </a:cubicBezTo>
                      <a:cubicBezTo>
                        <a:pt x="384723" y="71764"/>
                        <a:pt x="384296" y="71866"/>
                        <a:pt x="383751" y="71935"/>
                      </a:cubicBezTo>
                      <a:cubicBezTo>
                        <a:pt x="383205" y="72003"/>
                        <a:pt x="382506" y="72037"/>
                        <a:pt x="381653" y="72037"/>
                      </a:cubicBezTo>
                      <a:cubicBezTo>
                        <a:pt x="380835" y="72037"/>
                        <a:pt x="380153" y="72003"/>
                        <a:pt x="379607" y="71935"/>
                      </a:cubicBezTo>
                      <a:cubicBezTo>
                        <a:pt x="379061" y="71866"/>
                        <a:pt x="378626" y="71764"/>
                        <a:pt x="378302" y="71628"/>
                      </a:cubicBezTo>
                      <a:cubicBezTo>
                        <a:pt x="377978" y="71491"/>
                        <a:pt x="377756" y="71329"/>
                        <a:pt x="377637" y="71142"/>
                      </a:cubicBezTo>
                      <a:cubicBezTo>
                        <a:pt x="377517" y="70954"/>
                        <a:pt x="377458" y="70724"/>
                        <a:pt x="377458" y="70451"/>
                      </a:cubicBezTo>
                      <a:lnTo>
                        <a:pt x="377458" y="24408"/>
                      </a:lnTo>
                      <a:cubicBezTo>
                        <a:pt x="377458" y="24135"/>
                        <a:pt x="377510" y="23905"/>
                        <a:pt x="377612" y="23717"/>
                      </a:cubicBezTo>
                      <a:cubicBezTo>
                        <a:pt x="377714" y="23529"/>
                        <a:pt x="377918" y="23359"/>
                        <a:pt x="378225" y="23205"/>
                      </a:cubicBezTo>
                      <a:cubicBezTo>
                        <a:pt x="378533" y="23052"/>
                        <a:pt x="378925" y="22950"/>
                        <a:pt x="379402" y="22898"/>
                      </a:cubicBezTo>
                      <a:cubicBezTo>
                        <a:pt x="379880" y="22847"/>
                        <a:pt x="380511" y="22822"/>
                        <a:pt x="381295" y="22822"/>
                      </a:cubicBezTo>
                      <a:cubicBezTo>
                        <a:pt x="382046" y="22822"/>
                        <a:pt x="382668" y="22847"/>
                        <a:pt x="383163" y="22898"/>
                      </a:cubicBezTo>
                      <a:cubicBezTo>
                        <a:pt x="383657" y="22950"/>
                        <a:pt x="384041" y="23052"/>
                        <a:pt x="384313" y="23205"/>
                      </a:cubicBezTo>
                      <a:cubicBezTo>
                        <a:pt x="384587" y="23359"/>
                        <a:pt x="384782" y="23529"/>
                        <a:pt x="384902" y="23717"/>
                      </a:cubicBezTo>
                      <a:cubicBezTo>
                        <a:pt x="385021" y="23905"/>
                        <a:pt x="385081" y="24135"/>
                        <a:pt x="385081" y="24408"/>
                      </a:cubicBezTo>
                      <a:lnTo>
                        <a:pt x="385081" y="31109"/>
                      </a:lnTo>
                      <a:cubicBezTo>
                        <a:pt x="386343" y="29268"/>
                        <a:pt x="387528" y="27767"/>
                        <a:pt x="388637" y="26608"/>
                      </a:cubicBezTo>
                      <a:cubicBezTo>
                        <a:pt x="389745" y="25448"/>
                        <a:pt x="390793" y="24536"/>
                        <a:pt x="391783" y="23870"/>
                      </a:cubicBezTo>
                      <a:cubicBezTo>
                        <a:pt x="392772" y="23205"/>
                        <a:pt x="393753" y="22745"/>
                        <a:pt x="394724" y="22489"/>
                      </a:cubicBezTo>
                      <a:cubicBezTo>
                        <a:pt x="395697" y="22233"/>
                        <a:pt x="396677" y="22105"/>
                        <a:pt x="397667" y="22105"/>
                      </a:cubicBezTo>
                      <a:cubicBezTo>
                        <a:pt x="398109" y="22105"/>
                        <a:pt x="398612" y="22131"/>
                        <a:pt x="399175" y="22182"/>
                      </a:cubicBezTo>
                      <a:cubicBezTo>
                        <a:pt x="399738" y="22233"/>
                        <a:pt x="400327" y="22327"/>
                        <a:pt x="400940" y="22464"/>
                      </a:cubicBezTo>
                      <a:cubicBezTo>
                        <a:pt x="401555" y="22600"/>
                        <a:pt x="402109" y="22753"/>
                        <a:pt x="402603" y="22924"/>
                      </a:cubicBezTo>
                      <a:cubicBezTo>
                        <a:pt x="403098" y="23095"/>
                        <a:pt x="403447" y="23265"/>
                        <a:pt x="403652" y="23436"/>
                      </a:cubicBezTo>
                      <a:cubicBezTo>
                        <a:pt x="403857" y="23606"/>
                        <a:pt x="403993" y="23768"/>
                        <a:pt x="404062" y="23922"/>
                      </a:cubicBezTo>
                      <a:cubicBezTo>
                        <a:pt x="404129" y="24075"/>
                        <a:pt x="404189" y="24271"/>
                        <a:pt x="404240" y="24510"/>
                      </a:cubicBezTo>
                      <a:cubicBezTo>
                        <a:pt x="404291" y="24749"/>
                        <a:pt x="404325" y="25098"/>
                        <a:pt x="404343" y="25559"/>
                      </a:cubicBezTo>
                      <a:cubicBezTo>
                        <a:pt x="404360" y="26019"/>
                        <a:pt x="404368" y="26642"/>
                        <a:pt x="404368" y="27426"/>
                      </a:cubicBezTo>
                      <a:close/>
                      <a:moveTo>
                        <a:pt x="445760" y="70502"/>
                      </a:moveTo>
                      <a:cubicBezTo>
                        <a:pt x="445760" y="70911"/>
                        <a:pt x="445623" y="71218"/>
                        <a:pt x="445351" y="71423"/>
                      </a:cubicBezTo>
                      <a:cubicBezTo>
                        <a:pt x="445077" y="71628"/>
                        <a:pt x="444702" y="71781"/>
                        <a:pt x="444225" y="71883"/>
                      </a:cubicBezTo>
                      <a:cubicBezTo>
                        <a:pt x="443748" y="71986"/>
                        <a:pt x="443048" y="72037"/>
                        <a:pt x="442127" y="72037"/>
                      </a:cubicBezTo>
                      <a:cubicBezTo>
                        <a:pt x="441241" y="72037"/>
                        <a:pt x="440533" y="71986"/>
                        <a:pt x="440004" y="71883"/>
                      </a:cubicBezTo>
                      <a:cubicBezTo>
                        <a:pt x="439476" y="71781"/>
                        <a:pt x="439092" y="71628"/>
                        <a:pt x="438854" y="71423"/>
                      </a:cubicBezTo>
                      <a:cubicBezTo>
                        <a:pt x="438615" y="71218"/>
                        <a:pt x="438495" y="70911"/>
                        <a:pt x="438495" y="70502"/>
                      </a:cubicBezTo>
                      <a:lnTo>
                        <a:pt x="438495" y="65898"/>
                      </a:lnTo>
                      <a:cubicBezTo>
                        <a:pt x="436483" y="68046"/>
                        <a:pt x="434241" y="69718"/>
                        <a:pt x="431768" y="70911"/>
                      </a:cubicBezTo>
                      <a:cubicBezTo>
                        <a:pt x="429295" y="72105"/>
                        <a:pt x="426677" y="72702"/>
                        <a:pt x="423915" y="72702"/>
                      </a:cubicBezTo>
                      <a:cubicBezTo>
                        <a:pt x="421493" y="72702"/>
                        <a:pt x="419302" y="72386"/>
                        <a:pt x="417340" y="71755"/>
                      </a:cubicBezTo>
                      <a:cubicBezTo>
                        <a:pt x="415379" y="71125"/>
                        <a:pt x="413709" y="70212"/>
                        <a:pt x="412326" y="69018"/>
                      </a:cubicBezTo>
                      <a:cubicBezTo>
                        <a:pt x="410945" y="67825"/>
                        <a:pt x="409871" y="66358"/>
                        <a:pt x="409104" y="64619"/>
                      </a:cubicBezTo>
                      <a:cubicBezTo>
                        <a:pt x="408336" y="62879"/>
                        <a:pt x="407953" y="60901"/>
                        <a:pt x="407953" y="58684"/>
                      </a:cubicBezTo>
                      <a:cubicBezTo>
                        <a:pt x="407953" y="56092"/>
                        <a:pt x="408481" y="53841"/>
                        <a:pt x="409539" y="51931"/>
                      </a:cubicBezTo>
                      <a:cubicBezTo>
                        <a:pt x="410596" y="50021"/>
                        <a:pt x="412114" y="48435"/>
                        <a:pt x="414091" y="47174"/>
                      </a:cubicBezTo>
                      <a:cubicBezTo>
                        <a:pt x="416070" y="45912"/>
                        <a:pt x="418492" y="44965"/>
                        <a:pt x="421356" y="44334"/>
                      </a:cubicBezTo>
                      <a:cubicBezTo>
                        <a:pt x="424221" y="43703"/>
                        <a:pt x="427445" y="43388"/>
                        <a:pt x="431026" y="43388"/>
                      </a:cubicBezTo>
                      <a:lnTo>
                        <a:pt x="437370" y="43388"/>
                      </a:lnTo>
                      <a:lnTo>
                        <a:pt x="437370" y="39807"/>
                      </a:lnTo>
                      <a:cubicBezTo>
                        <a:pt x="437370" y="38033"/>
                        <a:pt x="437182" y="36464"/>
                        <a:pt x="436807" y="35100"/>
                      </a:cubicBezTo>
                      <a:cubicBezTo>
                        <a:pt x="436431" y="33736"/>
                        <a:pt x="435827" y="32602"/>
                        <a:pt x="434990" y="31698"/>
                      </a:cubicBezTo>
                      <a:cubicBezTo>
                        <a:pt x="434155" y="30794"/>
                        <a:pt x="433072" y="30112"/>
                        <a:pt x="431742" y="29651"/>
                      </a:cubicBezTo>
                      <a:cubicBezTo>
                        <a:pt x="430412" y="29191"/>
                        <a:pt x="428774" y="28961"/>
                        <a:pt x="426830" y="28961"/>
                      </a:cubicBezTo>
                      <a:cubicBezTo>
                        <a:pt x="424750" y="28961"/>
                        <a:pt x="422883" y="29208"/>
                        <a:pt x="421229" y="29703"/>
                      </a:cubicBezTo>
                      <a:cubicBezTo>
                        <a:pt x="419574" y="30197"/>
                        <a:pt x="418125" y="30743"/>
                        <a:pt x="416880" y="31340"/>
                      </a:cubicBezTo>
                      <a:cubicBezTo>
                        <a:pt x="415635" y="31937"/>
                        <a:pt x="414595" y="32482"/>
                        <a:pt x="413759" y="32977"/>
                      </a:cubicBezTo>
                      <a:cubicBezTo>
                        <a:pt x="412924" y="33471"/>
                        <a:pt x="412302" y="33719"/>
                        <a:pt x="411892" y="33719"/>
                      </a:cubicBezTo>
                      <a:cubicBezTo>
                        <a:pt x="411619" y="33719"/>
                        <a:pt x="411381" y="33650"/>
                        <a:pt x="411176" y="33514"/>
                      </a:cubicBezTo>
                      <a:cubicBezTo>
                        <a:pt x="410971" y="33378"/>
                        <a:pt x="410792" y="33173"/>
                        <a:pt x="410639" y="32900"/>
                      </a:cubicBezTo>
                      <a:cubicBezTo>
                        <a:pt x="410485" y="32627"/>
                        <a:pt x="410374" y="32278"/>
                        <a:pt x="410306" y="31851"/>
                      </a:cubicBezTo>
                      <a:cubicBezTo>
                        <a:pt x="410238" y="31425"/>
                        <a:pt x="410203" y="30956"/>
                        <a:pt x="410203" y="30444"/>
                      </a:cubicBezTo>
                      <a:cubicBezTo>
                        <a:pt x="410203" y="29592"/>
                        <a:pt x="410263" y="28918"/>
                        <a:pt x="410382" y="28424"/>
                      </a:cubicBezTo>
                      <a:cubicBezTo>
                        <a:pt x="410502" y="27929"/>
                        <a:pt x="410792" y="27460"/>
                        <a:pt x="411252" y="27017"/>
                      </a:cubicBezTo>
                      <a:cubicBezTo>
                        <a:pt x="411713" y="26573"/>
                        <a:pt x="412506" y="26053"/>
                        <a:pt x="413631" y="25456"/>
                      </a:cubicBezTo>
                      <a:cubicBezTo>
                        <a:pt x="414757" y="24859"/>
                        <a:pt x="416053" y="24314"/>
                        <a:pt x="417520" y="23819"/>
                      </a:cubicBezTo>
                      <a:cubicBezTo>
                        <a:pt x="418986" y="23325"/>
                        <a:pt x="420589" y="22915"/>
                        <a:pt x="422329" y="22591"/>
                      </a:cubicBezTo>
                      <a:cubicBezTo>
                        <a:pt x="424068" y="22267"/>
                        <a:pt x="425824" y="22105"/>
                        <a:pt x="427598" y="22105"/>
                      </a:cubicBezTo>
                      <a:cubicBezTo>
                        <a:pt x="430906" y="22105"/>
                        <a:pt x="433721" y="22481"/>
                        <a:pt x="436039" y="23231"/>
                      </a:cubicBezTo>
                      <a:cubicBezTo>
                        <a:pt x="438358" y="23981"/>
                        <a:pt x="440235" y="25081"/>
                        <a:pt x="441667" y="26531"/>
                      </a:cubicBezTo>
                      <a:cubicBezTo>
                        <a:pt x="443100" y="27980"/>
                        <a:pt x="444140" y="29779"/>
                        <a:pt x="444788" y="31928"/>
                      </a:cubicBezTo>
                      <a:cubicBezTo>
                        <a:pt x="445435" y="34077"/>
                        <a:pt x="445760" y="36584"/>
                        <a:pt x="445760" y="39448"/>
                      </a:cubicBezTo>
                      <a:close/>
                      <a:moveTo>
                        <a:pt x="437370" y="49476"/>
                      </a:moveTo>
                      <a:lnTo>
                        <a:pt x="430156" y="49476"/>
                      </a:lnTo>
                      <a:cubicBezTo>
                        <a:pt x="427837" y="49476"/>
                        <a:pt x="425824" y="49672"/>
                        <a:pt x="424119" y="50064"/>
                      </a:cubicBezTo>
                      <a:cubicBezTo>
                        <a:pt x="422413" y="50456"/>
                        <a:pt x="420998" y="51036"/>
                        <a:pt x="419873" y="51803"/>
                      </a:cubicBezTo>
                      <a:cubicBezTo>
                        <a:pt x="418747" y="52571"/>
                        <a:pt x="417920" y="53492"/>
                        <a:pt x="417392" y="54566"/>
                      </a:cubicBezTo>
                      <a:cubicBezTo>
                        <a:pt x="416863" y="55640"/>
                        <a:pt x="416598" y="56877"/>
                        <a:pt x="416598" y="58275"/>
                      </a:cubicBezTo>
                      <a:cubicBezTo>
                        <a:pt x="416598" y="60662"/>
                        <a:pt x="417358" y="62564"/>
                        <a:pt x="418875" y="63979"/>
                      </a:cubicBezTo>
                      <a:cubicBezTo>
                        <a:pt x="420393" y="65395"/>
                        <a:pt x="422516" y="66102"/>
                        <a:pt x="425244" y="66102"/>
                      </a:cubicBezTo>
                      <a:cubicBezTo>
                        <a:pt x="427462" y="66102"/>
                        <a:pt x="429516" y="65540"/>
                        <a:pt x="431410" y="64414"/>
                      </a:cubicBezTo>
                      <a:cubicBezTo>
                        <a:pt x="433302" y="63289"/>
                        <a:pt x="435289" y="61566"/>
                        <a:pt x="437370" y="59247"/>
                      </a:cubicBezTo>
                      <a:close/>
                      <a:moveTo>
                        <a:pt x="485309" y="5479"/>
                      </a:moveTo>
                      <a:cubicBezTo>
                        <a:pt x="485309" y="6127"/>
                        <a:pt x="485275" y="6647"/>
                        <a:pt x="485207" y="7039"/>
                      </a:cubicBezTo>
                      <a:cubicBezTo>
                        <a:pt x="485138" y="7431"/>
                        <a:pt x="485062" y="7747"/>
                        <a:pt x="484977" y="7986"/>
                      </a:cubicBezTo>
                      <a:cubicBezTo>
                        <a:pt x="484892" y="8224"/>
                        <a:pt x="484780" y="8386"/>
                        <a:pt x="484644" y="8471"/>
                      </a:cubicBezTo>
                      <a:cubicBezTo>
                        <a:pt x="484508" y="8557"/>
                        <a:pt x="484337" y="8599"/>
                        <a:pt x="484133" y="8599"/>
                      </a:cubicBezTo>
                      <a:cubicBezTo>
                        <a:pt x="483894" y="8599"/>
                        <a:pt x="483595" y="8523"/>
                        <a:pt x="483237" y="8369"/>
                      </a:cubicBezTo>
                      <a:cubicBezTo>
                        <a:pt x="482879" y="8216"/>
                        <a:pt x="482444" y="8045"/>
                        <a:pt x="481932" y="7858"/>
                      </a:cubicBezTo>
                      <a:cubicBezTo>
                        <a:pt x="481421" y="7670"/>
                        <a:pt x="480816" y="7499"/>
                        <a:pt x="480117" y="7346"/>
                      </a:cubicBezTo>
                      <a:cubicBezTo>
                        <a:pt x="479418" y="7193"/>
                        <a:pt x="478607" y="7116"/>
                        <a:pt x="477686" y="7116"/>
                      </a:cubicBezTo>
                      <a:cubicBezTo>
                        <a:pt x="476424" y="7116"/>
                        <a:pt x="475351" y="7320"/>
                        <a:pt x="474464" y="7730"/>
                      </a:cubicBezTo>
                      <a:cubicBezTo>
                        <a:pt x="473577" y="8139"/>
                        <a:pt x="472861" y="8778"/>
                        <a:pt x="472315" y="9648"/>
                      </a:cubicBezTo>
                      <a:cubicBezTo>
                        <a:pt x="471769" y="10518"/>
                        <a:pt x="471377" y="11643"/>
                        <a:pt x="471138" y="13025"/>
                      </a:cubicBezTo>
                      <a:cubicBezTo>
                        <a:pt x="470900" y="14406"/>
                        <a:pt x="470780" y="16086"/>
                        <a:pt x="470780" y="18064"/>
                      </a:cubicBezTo>
                      <a:lnTo>
                        <a:pt x="470780" y="23077"/>
                      </a:lnTo>
                      <a:lnTo>
                        <a:pt x="481063" y="23077"/>
                      </a:lnTo>
                      <a:cubicBezTo>
                        <a:pt x="481336" y="23077"/>
                        <a:pt x="481566" y="23137"/>
                        <a:pt x="481753" y="23257"/>
                      </a:cubicBezTo>
                      <a:cubicBezTo>
                        <a:pt x="481941" y="23376"/>
                        <a:pt x="482111" y="23581"/>
                        <a:pt x="482266" y="23870"/>
                      </a:cubicBezTo>
                      <a:cubicBezTo>
                        <a:pt x="482419" y="24160"/>
                        <a:pt x="482538" y="24527"/>
                        <a:pt x="482623" y="24970"/>
                      </a:cubicBezTo>
                      <a:cubicBezTo>
                        <a:pt x="482709" y="25414"/>
                        <a:pt x="482751" y="25959"/>
                        <a:pt x="482751" y="26608"/>
                      </a:cubicBezTo>
                      <a:cubicBezTo>
                        <a:pt x="482751" y="27835"/>
                        <a:pt x="482598" y="28722"/>
                        <a:pt x="482290" y="29268"/>
                      </a:cubicBezTo>
                      <a:cubicBezTo>
                        <a:pt x="481984" y="29813"/>
                        <a:pt x="481574" y="30086"/>
                        <a:pt x="481063" y="30086"/>
                      </a:cubicBezTo>
                      <a:lnTo>
                        <a:pt x="470780" y="30086"/>
                      </a:lnTo>
                      <a:lnTo>
                        <a:pt x="470780" y="70451"/>
                      </a:lnTo>
                      <a:cubicBezTo>
                        <a:pt x="470780" y="70724"/>
                        <a:pt x="470712" y="70954"/>
                        <a:pt x="470576" y="71142"/>
                      </a:cubicBezTo>
                      <a:cubicBezTo>
                        <a:pt x="470439" y="71329"/>
                        <a:pt x="470209" y="71491"/>
                        <a:pt x="469884" y="71628"/>
                      </a:cubicBezTo>
                      <a:cubicBezTo>
                        <a:pt x="469560" y="71764"/>
                        <a:pt x="469126" y="71866"/>
                        <a:pt x="468580" y="71935"/>
                      </a:cubicBezTo>
                      <a:cubicBezTo>
                        <a:pt x="468034" y="72003"/>
                        <a:pt x="467352" y="72037"/>
                        <a:pt x="466533" y="72037"/>
                      </a:cubicBezTo>
                      <a:cubicBezTo>
                        <a:pt x="465715" y="72037"/>
                        <a:pt x="465033" y="72003"/>
                        <a:pt x="464487" y="71935"/>
                      </a:cubicBezTo>
                      <a:cubicBezTo>
                        <a:pt x="463941" y="71866"/>
                        <a:pt x="463506" y="71764"/>
                        <a:pt x="463182" y="71628"/>
                      </a:cubicBezTo>
                      <a:cubicBezTo>
                        <a:pt x="462859" y="71491"/>
                        <a:pt x="462628" y="71329"/>
                        <a:pt x="462492" y="71142"/>
                      </a:cubicBezTo>
                      <a:cubicBezTo>
                        <a:pt x="462356" y="70954"/>
                        <a:pt x="462287" y="70724"/>
                        <a:pt x="462287" y="70451"/>
                      </a:cubicBezTo>
                      <a:lnTo>
                        <a:pt x="462287" y="30086"/>
                      </a:lnTo>
                      <a:lnTo>
                        <a:pt x="455790" y="30086"/>
                      </a:lnTo>
                      <a:cubicBezTo>
                        <a:pt x="455244" y="30086"/>
                        <a:pt x="454835" y="29813"/>
                        <a:pt x="454562" y="29268"/>
                      </a:cubicBezTo>
                      <a:cubicBezTo>
                        <a:pt x="454290" y="28722"/>
                        <a:pt x="454153" y="27835"/>
                        <a:pt x="454153" y="26608"/>
                      </a:cubicBezTo>
                      <a:cubicBezTo>
                        <a:pt x="454153" y="25959"/>
                        <a:pt x="454187" y="25414"/>
                        <a:pt x="454256" y="24970"/>
                      </a:cubicBezTo>
                      <a:cubicBezTo>
                        <a:pt x="454323" y="24527"/>
                        <a:pt x="454426" y="24160"/>
                        <a:pt x="454562" y="23870"/>
                      </a:cubicBezTo>
                      <a:cubicBezTo>
                        <a:pt x="454698" y="23581"/>
                        <a:pt x="454869" y="23376"/>
                        <a:pt x="455074" y="23257"/>
                      </a:cubicBezTo>
                      <a:cubicBezTo>
                        <a:pt x="455279" y="23137"/>
                        <a:pt x="455518" y="23077"/>
                        <a:pt x="455790" y="23077"/>
                      </a:cubicBezTo>
                      <a:lnTo>
                        <a:pt x="462287" y="23077"/>
                      </a:lnTo>
                      <a:lnTo>
                        <a:pt x="462287" y="18320"/>
                      </a:lnTo>
                      <a:cubicBezTo>
                        <a:pt x="462287" y="15114"/>
                        <a:pt x="462586" y="12360"/>
                        <a:pt x="463182" y="10057"/>
                      </a:cubicBezTo>
                      <a:cubicBezTo>
                        <a:pt x="463780" y="7755"/>
                        <a:pt x="464692" y="5871"/>
                        <a:pt x="465920" y="4404"/>
                      </a:cubicBezTo>
                      <a:cubicBezTo>
                        <a:pt x="467148" y="2938"/>
                        <a:pt x="468691" y="1855"/>
                        <a:pt x="470550" y="1156"/>
                      </a:cubicBezTo>
                      <a:cubicBezTo>
                        <a:pt x="472408" y="457"/>
                        <a:pt x="474600" y="107"/>
                        <a:pt x="477124" y="107"/>
                      </a:cubicBezTo>
                      <a:cubicBezTo>
                        <a:pt x="478318" y="107"/>
                        <a:pt x="479477" y="218"/>
                        <a:pt x="480603" y="440"/>
                      </a:cubicBezTo>
                      <a:cubicBezTo>
                        <a:pt x="481728" y="661"/>
                        <a:pt x="482598" y="900"/>
                        <a:pt x="483212" y="1156"/>
                      </a:cubicBezTo>
                      <a:cubicBezTo>
                        <a:pt x="483826" y="1412"/>
                        <a:pt x="484235" y="1642"/>
                        <a:pt x="484439" y="1846"/>
                      </a:cubicBezTo>
                      <a:cubicBezTo>
                        <a:pt x="484644" y="2051"/>
                        <a:pt x="484815" y="2315"/>
                        <a:pt x="484951" y="2639"/>
                      </a:cubicBezTo>
                      <a:cubicBezTo>
                        <a:pt x="485088" y="2963"/>
                        <a:pt x="485181" y="3356"/>
                        <a:pt x="485233" y="3816"/>
                      </a:cubicBezTo>
                      <a:cubicBezTo>
                        <a:pt x="485283" y="4276"/>
                        <a:pt x="485309" y="4831"/>
                        <a:pt x="485309" y="5479"/>
                      </a:cubicBezTo>
                      <a:close/>
                      <a:moveTo>
                        <a:pt x="515780" y="67074"/>
                      </a:moveTo>
                      <a:cubicBezTo>
                        <a:pt x="515780" y="68064"/>
                        <a:pt x="515712" y="68848"/>
                        <a:pt x="515576" y="69428"/>
                      </a:cubicBezTo>
                      <a:cubicBezTo>
                        <a:pt x="515439" y="70008"/>
                        <a:pt x="515235" y="70434"/>
                        <a:pt x="514961" y="70707"/>
                      </a:cubicBezTo>
                      <a:cubicBezTo>
                        <a:pt x="514689" y="70980"/>
                        <a:pt x="514279" y="71235"/>
                        <a:pt x="513733" y="71474"/>
                      </a:cubicBezTo>
                      <a:cubicBezTo>
                        <a:pt x="513188" y="71713"/>
                        <a:pt x="512566" y="71909"/>
                        <a:pt x="511867" y="72062"/>
                      </a:cubicBezTo>
                      <a:cubicBezTo>
                        <a:pt x="511167" y="72216"/>
                        <a:pt x="510425" y="72344"/>
                        <a:pt x="509641" y="72446"/>
                      </a:cubicBezTo>
                      <a:cubicBezTo>
                        <a:pt x="508857" y="72548"/>
                        <a:pt x="508072" y="72600"/>
                        <a:pt x="507288" y="72600"/>
                      </a:cubicBezTo>
                      <a:cubicBezTo>
                        <a:pt x="504900" y="72600"/>
                        <a:pt x="502854" y="72284"/>
                        <a:pt x="501149" y="71653"/>
                      </a:cubicBezTo>
                      <a:cubicBezTo>
                        <a:pt x="499443" y="71022"/>
                        <a:pt x="498045" y="70067"/>
                        <a:pt x="496953" y="68788"/>
                      </a:cubicBezTo>
                      <a:cubicBezTo>
                        <a:pt x="495862" y="67509"/>
                        <a:pt x="495069" y="65889"/>
                        <a:pt x="494575" y="63928"/>
                      </a:cubicBezTo>
                      <a:cubicBezTo>
                        <a:pt x="494080" y="61967"/>
                        <a:pt x="493833" y="59656"/>
                        <a:pt x="493833" y="56996"/>
                      </a:cubicBezTo>
                      <a:lnTo>
                        <a:pt x="493833" y="30086"/>
                      </a:lnTo>
                      <a:lnTo>
                        <a:pt x="487386" y="30086"/>
                      </a:lnTo>
                      <a:cubicBezTo>
                        <a:pt x="486875" y="30086"/>
                        <a:pt x="486465" y="29813"/>
                        <a:pt x="486159" y="29268"/>
                      </a:cubicBezTo>
                      <a:cubicBezTo>
                        <a:pt x="485852" y="28722"/>
                        <a:pt x="485699" y="27835"/>
                        <a:pt x="485699" y="26608"/>
                      </a:cubicBezTo>
                      <a:cubicBezTo>
                        <a:pt x="485699" y="25959"/>
                        <a:pt x="485741" y="25414"/>
                        <a:pt x="485826" y="24970"/>
                      </a:cubicBezTo>
                      <a:cubicBezTo>
                        <a:pt x="485912" y="24527"/>
                        <a:pt x="486022" y="24160"/>
                        <a:pt x="486159" y="23870"/>
                      </a:cubicBezTo>
                      <a:cubicBezTo>
                        <a:pt x="486295" y="23581"/>
                        <a:pt x="486474" y="23376"/>
                        <a:pt x="486696" y="23257"/>
                      </a:cubicBezTo>
                      <a:cubicBezTo>
                        <a:pt x="486918" y="23137"/>
                        <a:pt x="487165" y="23077"/>
                        <a:pt x="487438" y="23077"/>
                      </a:cubicBezTo>
                      <a:lnTo>
                        <a:pt x="493833" y="23077"/>
                      </a:lnTo>
                      <a:lnTo>
                        <a:pt x="493833" y="12129"/>
                      </a:lnTo>
                      <a:cubicBezTo>
                        <a:pt x="493833" y="11891"/>
                        <a:pt x="493892" y="11669"/>
                        <a:pt x="494012" y="11464"/>
                      </a:cubicBezTo>
                      <a:cubicBezTo>
                        <a:pt x="494131" y="11260"/>
                        <a:pt x="494353" y="11081"/>
                        <a:pt x="494677" y="10927"/>
                      </a:cubicBezTo>
                      <a:cubicBezTo>
                        <a:pt x="495001" y="10774"/>
                        <a:pt x="495436" y="10663"/>
                        <a:pt x="495982" y="10595"/>
                      </a:cubicBezTo>
                      <a:cubicBezTo>
                        <a:pt x="496527" y="10526"/>
                        <a:pt x="497209" y="10492"/>
                        <a:pt x="498028" y="10492"/>
                      </a:cubicBezTo>
                      <a:cubicBezTo>
                        <a:pt x="498880" y="10492"/>
                        <a:pt x="499579" y="10526"/>
                        <a:pt x="500125" y="10595"/>
                      </a:cubicBezTo>
                      <a:cubicBezTo>
                        <a:pt x="500671" y="10663"/>
                        <a:pt x="501098" y="10774"/>
                        <a:pt x="501404" y="10927"/>
                      </a:cubicBezTo>
                      <a:cubicBezTo>
                        <a:pt x="501711" y="11081"/>
                        <a:pt x="501933" y="11260"/>
                        <a:pt x="502069" y="11464"/>
                      </a:cubicBezTo>
                      <a:cubicBezTo>
                        <a:pt x="502206" y="11669"/>
                        <a:pt x="502274" y="11891"/>
                        <a:pt x="502274" y="12129"/>
                      </a:cubicBezTo>
                      <a:lnTo>
                        <a:pt x="502274" y="23077"/>
                      </a:lnTo>
                      <a:lnTo>
                        <a:pt x="514092" y="23077"/>
                      </a:lnTo>
                      <a:cubicBezTo>
                        <a:pt x="514365" y="23077"/>
                        <a:pt x="514603" y="23137"/>
                        <a:pt x="514808" y="23257"/>
                      </a:cubicBezTo>
                      <a:cubicBezTo>
                        <a:pt x="515013" y="23376"/>
                        <a:pt x="515192" y="23581"/>
                        <a:pt x="515345" y="23870"/>
                      </a:cubicBezTo>
                      <a:cubicBezTo>
                        <a:pt x="515498" y="24160"/>
                        <a:pt x="515610" y="24527"/>
                        <a:pt x="515678" y="24970"/>
                      </a:cubicBezTo>
                      <a:cubicBezTo>
                        <a:pt x="515746" y="25414"/>
                        <a:pt x="515780" y="25959"/>
                        <a:pt x="515780" y="26608"/>
                      </a:cubicBezTo>
                      <a:cubicBezTo>
                        <a:pt x="515780" y="27835"/>
                        <a:pt x="515627" y="28722"/>
                        <a:pt x="515319" y="29268"/>
                      </a:cubicBezTo>
                      <a:cubicBezTo>
                        <a:pt x="515013" y="29813"/>
                        <a:pt x="514603" y="30086"/>
                        <a:pt x="514092" y="30086"/>
                      </a:cubicBezTo>
                      <a:lnTo>
                        <a:pt x="502274" y="30086"/>
                      </a:lnTo>
                      <a:lnTo>
                        <a:pt x="502274" y="55768"/>
                      </a:lnTo>
                      <a:cubicBezTo>
                        <a:pt x="502274" y="58940"/>
                        <a:pt x="502743" y="61336"/>
                        <a:pt x="503681" y="62956"/>
                      </a:cubicBezTo>
                      <a:cubicBezTo>
                        <a:pt x="504619" y="64576"/>
                        <a:pt x="506298" y="65386"/>
                        <a:pt x="508720" y="65386"/>
                      </a:cubicBezTo>
                      <a:cubicBezTo>
                        <a:pt x="509504" y="65386"/>
                        <a:pt x="510203" y="65309"/>
                        <a:pt x="510818" y="65156"/>
                      </a:cubicBezTo>
                      <a:cubicBezTo>
                        <a:pt x="511431" y="65002"/>
                        <a:pt x="511977" y="64840"/>
                        <a:pt x="512455" y="64670"/>
                      </a:cubicBezTo>
                      <a:cubicBezTo>
                        <a:pt x="512932" y="64499"/>
                        <a:pt x="513342" y="64337"/>
                        <a:pt x="513683" y="64184"/>
                      </a:cubicBezTo>
                      <a:cubicBezTo>
                        <a:pt x="514024" y="64030"/>
                        <a:pt x="514331" y="63954"/>
                        <a:pt x="514603" y="63954"/>
                      </a:cubicBezTo>
                      <a:cubicBezTo>
                        <a:pt x="514775" y="63954"/>
                        <a:pt x="514936" y="63996"/>
                        <a:pt x="515090" y="64082"/>
                      </a:cubicBezTo>
                      <a:cubicBezTo>
                        <a:pt x="515243" y="64167"/>
                        <a:pt x="515362" y="64329"/>
                        <a:pt x="515448" y="64568"/>
                      </a:cubicBezTo>
                      <a:cubicBezTo>
                        <a:pt x="515533" y="64806"/>
                        <a:pt x="515610" y="65130"/>
                        <a:pt x="515678" y="65540"/>
                      </a:cubicBezTo>
                      <a:cubicBezTo>
                        <a:pt x="515746" y="65949"/>
                        <a:pt x="515780" y="66461"/>
                        <a:pt x="515780" y="67074"/>
                      </a:cubicBezTo>
                      <a:close/>
                      <a:moveTo>
                        <a:pt x="614787" y="24305"/>
                      </a:moveTo>
                      <a:cubicBezTo>
                        <a:pt x="614787" y="24544"/>
                        <a:pt x="614753" y="24834"/>
                        <a:pt x="614684" y="25175"/>
                      </a:cubicBezTo>
                      <a:cubicBezTo>
                        <a:pt x="614616" y="25516"/>
                        <a:pt x="614497" y="25942"/>
                        <a:pt x="614326" y="26454"/>
                      </a:cubicBezTo>
                      <a:lnTo>
                        <a:pt x="600769" y="70195"/>
                      </a:lnTo>
                      <a:cubicBezTo>
                        <a:pt x="600666" y="70570"/>
                        <a:pt x="600504" y="70877"/>
                        <a:pt x="600282" y="71116"/>
                      </a:cubicBezTo>
                      <a:cubicBezTo>
                        <a:pt x="600061" y="71355"/>
                        <a:pt x="599754" y="71542"/>
                        <a:pt x="599362" y="71679"/>
                      </a:cubicBezTo>
                      <a:cubicBezTo>
                        <a:pt x="598970" y="71815"/>
                        <a:pt x="598433" y="71909"/>
                        <a:pt x="597751" y="71960"/>
                      </a:cubicBezTo>
                      <a:cubicBezTo>
                        <a:pt x="597069" y="72011"/>
                        <a:pt x="596215" y="72037"/>
                        <a:pt x="595192" y="72037"/>
                      </a:cubicBezTo>
                      <a:cubicBezTo>
                        <a:pt x="594135" y="72037"/>
                        <a:pt x="593248" y="72003"/>
                        <a:pt x="592532" y="71935"/>
                      </a:cubicBezTo>
                      <a:cubicBezTo>
                        <a:pt x="591816" y="71866"/>
                        <a:pt x="591245" y="71764"/>
                        <a:pt x="590818" y="71628"/>
                      </a:cubicBezTo>
                      <a:cubicBezTo>
                        <a:pt x="590392" y="71491"/>
                        <a:pt x="590076" y="71304"/>
                        <a:pt x="589872" y="71065"/>
                      </a:cubicBezTo>
                      <a:cubicBezTo>
                        <a:pt x="589667" y="70826"/>
                        <a:pt x="589513" y="70536"/>
                        <a:pt x="589412" y="70195"/>
                      </a:cubicBezTo>
                      <a:lnTo>
                        <a:pt x="579743" y="36788"/>
                      </a:lnTo>
                      <a:lnTo>
                        <a:pt x="579640" y="36328"/>
                      </a:lnTo>
                      <a:lnTo>
                        <a:pt x="579538" y="36788"/>
                      </a:lnTo>
                      <a:lnTo>
                        <a:pt x="570584" y="70195"/>
                      </a:lnTo>
                      <a:cubicBezTo>
                        <a:pt x="570482" y="70570"/>
                        <a:pt x="570321" y="70877"/>
                        <a:pt x="570099" y="71116"/>
                      </a:cubicBezTo>
                      <a:cubicBezTo>
                        <a:pt x="569877" y="71355"/>
                        <a:pt x="569544" y="71542"/>
                        <a:pt x="569101" y="71679"/>
                      </a:cubicBezTo>
                      <a:cubicBezTo>
                        <a:pt x="568657" y="71815"/>
                        <a:pt x="568086" y="71909"/>
                        <a:pt x="567387" y="71960"/>
                      </a:cubicBezTo>
                      <a:cubicBezTo>
                        <a:pt x="566688" y="72011"/>
                        <a:pt x="565827" y="72037"/>
                        <a:pt x="564804" y="72037"/>
                      </a:cubicBezTo>
                      <a:cubicBezTo>
                        <a:pt x="563746" y="72037"/>
                        <a:pt x="562885" y="72003"/>
                        <a:pt x="562220" y="71935"/>
                      </a:cubicBezTo>
                      <a:cubicBezTo>
                        <a:pt x="561555" y="71866"/>
                        <a:pt x="561009" y="71764"/>
                        <a:pt x="560583" y="71628"/>
                      </a:cubicBezTo>
                      <a:cubicBezTo>
                        <a:pt x="560156" y="71491"/>
                        <a:pt x="559841" y="71304"/>
                        <a:pt x="559636" y="71065"/>
                      </a:cubicBezTo>
                      <a:cubicBezTo>
                        <a:pt x="559432" y="70826"/>
                        <a:pt x="559278" y="70536"/>
                        <a:pt x="559176" y="70195"/>
                      </a:cubicBezTo>
                      <a:lnTo>
                        <a:pt x="545721" y="26454"/>
                      </a:lnTo>
                      <a:cubicBezTo>
                        <a:pt x="545551" y="25942"/>
                        <a:pt x="545431" y="25516"/>
                        <a:pt x="545363" y="25175"/>
                      </a:cubicBezTo>
                      <a:cubicBezTo>
                        <a:pt x="545295" y="24834"/>
                        <a:pt x="545260" y="24544"/>
                        <a:pt x="545260" y="24305"/>
                      </a:cubicBezTo>
                      <a:cubicBezTo>
                        <a:pt x="545260" y="23998"/>
                        <a:pt x="545329" y="23751"/>
                        <a:pt x="545465" y="23564"/>
                      </a:cubicBezTo>
                      <a:cubicBezTo>
                        <a:pt x="545601" y="23376"/>
                        <a:pt x="545832" y="23222"/>
                        <a:pt x="546156" y="23103"/>
                      </a:cubicBezTo>
                      <a:cubicBezTo>
                        <a:pt x="546479" y="22984"/>
                        <a:pt x="546915" y="22907"/>
                        <a:pt x="547461" y="22873"/>
                      </a:cubicBezTo>
                      <a:cubicBezTo>
                        <a:pt x="548006" y="22839"/>
                        <a:pt x="548671" y="22822"/>
                        <a:pt x="549456" y="22822"/>
                      </a:cubicBezTo>
                      <a:cubicBezTo>
                        <a:pt x="550410" y="22822"/>
                        <a:pt x="551178" y="22847"/>
                        <a:pt x="551758" y="22898"/>
                      </a:cubicBezTo>
                      <a:cubicBezTo>
                        <a:pt x="552337" y="22950"/>
                        <a:pt x="552781" y="23035"/>
                        <a:pt x="553088" y="23154"/>
                      </a:cubicBezTo>
                      <a:cubicBezTo>
                        <a:pt x="553395" y="23274"/>
                        <a:pt x="553617" y="23444"/>
                        <a:pt x="553753" y="23666"/>
                      </a:cubicBezTo>
                      <a:cubicBezTo>
                        <a:pt x="553890" y="23887"/>
                        <a:pt x="554009" y="24152"/>
                        <a:pt x="554111" y="24459"/>
                      </a:cubicBezTo>
                      <a:lnTo>
                        <a:pt x="565213" y="62419"/>
                      </a:lnTo>
                      <a:lnTo>
                        <a:pt x="565315" y="62879"/>
                      </a:lnTo>
                      <a:lnTo>
                        <a:pt x="565417" y="62419"/>
                      </a:lnTo>
                      <a:lnTo>
                        <a:pt x="575598" y="24459"/>
                      </a:lnTo>
                      <a:cubicBezTo>
                        <a:pt x="575667" y="24152"/>
                        <a:pt x="575777" y="23887"/>
                        <a:pt x="575931" y="23666"/>
                      </a:cubicBezTo>
                      <a:cubicBezTo>
                        <a:pt x="576084" y="23444"/>
                        <a:pt x="576315" y="23274"/>
                        <a:pt x="576621" y="23154"/>
                      </a:cubicBezTo>
                      <a:cubicBezTo>
                        <a:pt x="576928" y="23035"/>
                        <a:pt x="577346" y="22950"/>
                        <a:pt x="577875" y="22898"/>
                      </a:cubicBezTo>
                      <a:cubicBezTo>
                        <a:pt x="578403" y="22847"/>
                        <a:pt x="579094" y="22822"/>
                        <a:pt x="579946" y="22822"/>
                      </a:cubicBezTo>
                      <a:cubicBezTo>
                        <a:pt x="580766" y="22822"/>
                        <a:pt x="581439" y="22847"/>
                        <a:pt x="581968" y="22898"/>
                      </a:cubicBezTo>
                      <a:cubicBezTo>
                        <a:pt x="582496" y="22950"/>
                        <a:pt x="582914" y="23035"/>
                        <a:pt x="583221" y="23154"/>
                      </a:cubicBezTo>
                      <a:cubicBezTo>
                        <a:pt x="583528" y="23274"/>
                        <a:pt x="583750" y="23436"/>
                        <a:pt x="583886" y="23640"/>
                      </a:cubicBezTo>
                      <a:cubicBezTo>
                        <a:pt x="584022" y="23845"/>
                        <a:pt x="584125" y="24084"/>
                        <a:pt x="584193" y="24356"/>
                      </a:cubicBezTo>
                      <a:lnTo>
                        <a:pt x="595192" y="62419"/>
                      </a:lnTo>
                      <a:lnTo>
                        <a:pt x="595295" y="62879"/>
                      </a:lnTo>
                      <a:lnTo>
                        <a:pt x="595346" y="62419"/>
                      </a:lnTo>
                      <a:lnTo>
                        <a:pt x="606295" y="24459"/>
                      </a:lnTo>
                      <a:cubicBezTo>
                        <a:pt x="606362" y="24152"/>
                        <a:pt x="606474" y="23887"/>
                        <a:pt x="606627" y="23666"/>
                      </a:cubicBezTo>
                      <a:cubicBezTo>
                        <a:pt x="606780" y="23444"/>
                        <a:pt x="607018" y="23274"/>
                        <a:pt x="607343" y="23154"/>
                      </a:cubicBezTo>
                      <a:cubicBezTo>
                        <a:pt x="607667" y="23035"/>
                        <a:pt x="608110" y="22950"/>
                        <a:pt x="608673" y="22898"/>
                      </a:cubicBezTo>
                      <a:cubicBezTo>
                        <a:pt x="609236" y="22847"/>
                        <a:pt x="609961" y="22822"/>
                        <a:pt x="610847" y="22822"/>
                      </a:cubicBezTo>
                      <a:cubicBezTo>
                        <a:pt x="611666" y="22822"/>
                        <a:pt x="612322" y="22839"/>
                        <a:pt x="612817" y="22873"/>
                      </a:cubicBezTo>
                      <a:cubicBezTo>
                        <a:pt x="613312" y="22907"/>
                        <a:pt x="613704" y="22992"/>
                        <a:pt x="613994" y="23129"/>
                      </a:cubicBezTo>
                      <a:cubicBezTo>
                        <a:pt x="614283" y="23265"/>
                        <a:pt x="614488" y="23419"/>
                        <a:pt x="614608" y="23589"/>
                      </a:cubicBezTo>
                      <a:cubicBezTo>
                        <a:pt x="614727" y="23760"/>
                        <a:pt x="614787" y="23998"/>
                        <a:pt x="614787" y="24305"/>
                      </a:cubicBezTo>
                      <a:close/>
                      <a:moveTo>
                        <a:pt x="632240" y="70451"/>
                      </a:moveTo>
                      <a:cubicBezTo>
                        <a:pt x="632240" y="70724"/>
                        <a:pt x="632171" y="70954"/>
                        <a:pt x="632035" y="71142"/>
                      </a:cubicBezTo>
                      <a:cubicBezTo>
                        <a:pt x="631899" y="71329"/>
                        <a:pt x="631677" y="71491"/>
                        <a:pt x="631370" y="71628"/>
                      </a:cubicBezTo>
                      <a:cubicBezTo>
                        <a:pt x="631063" y="71764"/>
                        <a:pt x="630637" y="71866"/>
                        <a:pt x="630091" y="71935"/>
                      </a:cubicBezTo>
                      <a:cubicBezTo>
                        <a:pt x="629545" y="72003"/>
                        <a:pt x="628846" y="72037"/>
                        <a:pt x="627993" y="72037"/>
                      </a:cubicBezTo>
                      <a:cubicBezTo>
                        <a:pt x="627175" y="72037"/>
                        <a:pt x="626493" y="72003"/>
                        <a:pt x="625947" y="71935"/>
                      </a:cubicBezTo>
                      <a:cubicBezTo>
                        <a:pt x="625402" y="71866"/>
                        <a:pt x="624966" y="71764"/>
                        <a:pt x="624643" y="71628"/>
                      </a:cubicBezTo>
                      <a:cubicBezTo>
                        <a:pt x="624319" y="71491"/>
                        <a:pt x="624097" y="71329"/>
                        <a:pt x="623978" y="71142"/>
                      </a:cubicBezTo>
                      <a:cubicBezTo>
                        <a:pt x="623858" y="70954"/>
                        <a:pt x="623799" y="70724"/>
                        <a:pt x="623799" y="70451"/>
                      </a:cubicBezTo>
                      <a:lnTo>
                        <a:pt x="623799" y="24408"/>
                      </a:lnTo>
                      <a:cubicBezTo>
                        <a:pt x="623799" y="24169"/>
                        <a:pt x="623858" y="23947"/>
                        <a:pt x="623978" y="23743"/>
                      </a:cubicBezTo>
                      <a:cubicBezTo>
                        <a:pt x="624097" y="23538"/>
                        <a:pt x="624319" y="23367"/>
                        <a:pt x="624643" y="23231"/>
                      </a:cubicBezTo>
                      <a:cubicBezTo>
                        <a:pt x="624966" y="23095"/>
                        <a:pt x="625402" y="22992"/>
                        <a:pt x="625947" y="22924"/>
                      </a:cubicBezTo>
                      <a:cubicBezTo>
                        <a:pt x="626493" y="22856"/>
                        <a:pt x="627175" y="22822"/>
                        <a:pt x="627993" y="22822"/>
                      </a:cubicBezTo>
                      <a:cubicBezTo>
                        <a:pt x="628846" y="22822"/>
                        <a:pt x="629545" y="22856"/>
                        <a:pt x="630091" y="22924"/>
                      </a:cubicBezTo>
                      <a:cubicBezTo>
                        <a:pt x="630637" y="22992"/>
                        <a:pt x="631063" y="23095"/>
                        <a:pt x="631370" y="23231"/>
                      </a:cubicBezTo>
                      <a:cubicBezTo>
                        <a:pt x="631677" y="23367"/>
                        <a:pt x="631899" y="23538"/>
                        <a:pt x="632035" y="23743"/>
                      </a:cubicBezTo>
                      <a:cubicBezTo>
                        <a:pt x="632171" y="23947"/>
                        <a:pt x="632240" y="24169"/>
                        <a:pt x="632240" y="24408"/>
                      </a:cubicBezTo>
                      <a:close/>
                      <a:moveTo>
                        <a:pt x="633212" y="8855"/>
                      </a:moveTo>
                      <a:cubicBezTo>
                        <a:pt x="633212" y="10833"/>
                        <a:pt x="632837" y="12181"/>
                        <a:pt x="632086" y="12897"/>
                      </a:cubicBezTo>
                      <a:cubicBezTo>
                        <a:pt x="631336" y="13613"/>
                        <a:pt x="629955" y="13971"/>
                        <a:pt x="627942" y="13971"/>
                      </a:cubicBezTo>
                      <a:cubicBezTo>
                        <a:pt x="625964" y="13971"/>
                        <a:pt x="624608" y="13622"/>
                        <a:pt x="623875" y="12922"/>
                      </a:cubicBezTo>
                      <a:cubicBezTo>
                        <a:pt x="623141" y="12223"/>
                        <a:pt x="622776" y="10902"/>
                        <a:pt x="622776" y="8958"/>
                      </a:cubicBezTo>
                      <a:cubicBezTo>
                        <a:pt x="622776" y="6979"/>
                        <a:pt x="623150" y="5632"/>
                        <a:pt x="623901" y="4916"/>
                      </a:cubicBezTo>
                      <a:cubicBezTo>
                        <a:pt x="624651" y="4200"/>
                        <a:pt x="626032" y="3842"/>
                        <a:pt x="628045" y="3842"/>
                      </a:cubicBezTo>
                      <a:cubicBezTo>
                        <a:pt x="630023" y="3842"/>
                        <a:pt x="631379" y="4191"/>
                        <a:pt x="632112" y="4890"/>
                      </a:cubicBezTo>
                      <a:cubicBezTo>
                        <a:pt x="632845" y="5590"/>
                        <a:pt x="633212" y="6911"/>
                        <a:pt x="633212" y="8855"/>
                      </a:cubicBezTo>
                      <a:close/>
                      <a:moveTo>
                        <a:pt x="671553" y="67074"/>
                      </a:moveTo>
                      <a:cubicBezTo>
                        <a:pt x="671553" y="68064"/>
                        <a:pt x="671486" y="68848"/>
                        <a:pt x="671349" y="69428"/>
                      </a:cubicBezTo>
                      <a:cubicBezTo>
                        <a:pt x="671212" y="70008"/>
                        <a:pt x="671008" y="70434"/>
                        <a:pt x="670735" y="70707"/>
                      </a:cubicBezTo>
                      <a:cubicBezTo>
                        <a:pt x="670463" y="70980"/>
                        <a:pt x="670053" y="71235"/>
                        <a:pt x="669507" y="71474"/>
                      </a:cubicBezTo>
                      <a:cubicBezTo>
                        <a:pt x="668961" y="71713"/>
                        <a:pt x="668339" y="71909"/>
                        <a:pt x="667640" y="72062"/>
                      </a:cubicBezTo>
                      <a:cubicBezTo>
                        <a:pt x="666941" y="72216"/>
                        <a:pt x="666199" y="72344"/>
                        <a:pt x="665414" y="72446"/>
                      </a:cubicBezTo>
                      <a:cubicBezTo>
                        <a:pt x="664630" y="72548"/>
                        <a:pt x="663846" y="72600"/>
                        <a:pt x="663061" y="72600"/>
                      </a:cubicBezTo>
                      <a:cubicBezTo>
                        <a:pt x="660674" y="72600"/>
                        <a:pt x="658627" y="72284"/>
                        <a:pt x="656922" y="71653"/>
                      </a:cubicBezTo>
                      <a:cubicBezTo>
                        <a:pt x="655217" y="71022"/>
                        <a:pt x="653819" y="70067"/>
                        <a:pt x="652727" y="68788"/>
                      </a:cubicBezTo>
                      <a:cubicBezTo>
                        <a:pt x="651635" y="67509"/>
                        <a:pt x="650842" y="65889"/>
                        <a:pt x="650348" y="63928"/>
                      </a:cubicBezTo>
                      <a:cubicBezTo>
                        <a:pt x="649853" y="61967"/>
                        <a:pt x="649607" y="59656"/>
                        <a:pt x="649607" y="56996"/>
                      </a:cubicBezTo>
                      <a:lnTo>
                        <a:pt x="649607" y="30086"/>
                      </a:lnTo>
                      <a:lnTo>
                        <a:pt x="643160" y="30086"/>
                      </a:lnTo>
                      <a:cubicBezTo>
                        <a:pt x="642649" y="30086"/>
                        <a:pt x="642239" y="29813"/>
                        <a:pt x="641932" y="29268"/>
                      </a:cubicBezTo>
                      <a:cubicBezTo>
                        <a:pt x="641626" y="28722"/>
                        <a:pt x="641471" y="27835"/>
                        <a:pt x="641471" y="26608"/>
                      </a:cubicBezTo>
                      <a:cubicBezTo>
                        <a:pt x="641471" y="25959"/>
                        <a:pt x="641514" y="25414"/>
                        <a:pt x="641600" y="24970"/>
                      </a:cubicBezTo>
                      <a:cubicBezTo>
                        <a:pt x="641685" y="24527"/>
                        <a:pt x="641796" y="24160"/>
                        <a:pt x="641932" y="23870"/>
                      </a:cubicBezTo>
                      <a:cubicBezTo>
                        <a:pt x="642069" y="23581"/>
                        <a:pt x="642248" y="23376"/>
                        <a:pt x="642470" y="23257"/>
                      </a:cubicBezTo>
                      <a:cubicBezTo>
                        <a:pt x="642691" y="23137"/>
                        <a:pt x="642938" y="23077"/>
                        <a:pt x="643212" y="23077"/>
                      </a:cubicBezTo>
                      <a:lnTo>
                        <a:pt x="649607" y="23077"/>
                      </a:lnTo>
                      <a:lnTo>
                        <a:pt x="649607" y="12129"/>
                      </a:lnTo>
                      <a:cubicBezTo>
                        <a:pt x="649607" y="11891"/>
                        <a:pt x="649666" y="11669"/>
                        <a:pt x="649785" y="11464"/>
                      </a:cubicBezTo>
                      <a:cubicBezTo>
                        <a:pt x="649905" y="11260"/>
                        <a:pt x="650127" y="11081"/>
                        <a:pt x="650451" y="10927"/>
                      </a:cubicBezTo>
                      <a:cubicBezTo>
                        <a:pt x="650774" y="10774"/>
                        <a:pt x="651209" y="10663"/>
                        <a:pt x="651754" y="10595"/>
                      </a:cubicBezTo>
                      <a:cubicBezTo>
                        <a:pt x="652300" y="10526"/>
                        <a:pt x="652982" y="10492"/>
                        <a:pt x="653801" y="10492"/>
                      </a:cubicBezTo>
                      <a:cubicBezTo>
                        <a:pt x="654654" y="10492"/>
                        <a:pt x="655353" y="10526"/>
                        <a:pt x="655899" y="10595"/>
                      </a:cubicBezTo>
                      <a:cubicBezTo>
                        <a:pt x="656445" y="10663"/>
                        <a:pt x="656870" y="10774"/>
                        <a:pt x="657178" y="10927"/>
                      </a:cubicBezTo>
                      <a:cubicBezTo>
                        <a:pt x="657485" y="11081"/>
                        <a:pt x="657707" y="11260"/>
                        <a:pt x="657843" y="11464"/>
                      </a:cubicBezTo>
                      <a:cubicBezTo>
                        <a:pt x="657979" y="11669"/>
                        <a:pt x="658048" y="11891"/>
                        <a:pt x="658048" y="12129"/>
                      </a:cubicBezTo>
                      <a:lnTo>
                        <a:pt x="658048" y="23077"/>
                      </a:lnTo>
                      <a:lnTo>
                        <a:pt x="669865" y="23077"/>
                      </a:lnTo>
                      <a:cubicBezTo>
                        <a:pt x="670138" y="23077"/>
                        <a:pt x="670377" y="23137"/>
                        <a:pt x="670582" y="23257"/>
                      </a:cubicBezTo>
                      <a:cubicBezTo>
                        <a:pt x="670786" y="23376"/>
                        <a:pt x="670965" y="23581"/>
                        <a:pt x="671119" y="23870"/>
                      </a:cubicBezTo>
                      <a:cubicBezTo>
                        <a:pt x="671272" y="24160"/>
                        <a:pt x="671383" y="24527"/>
                        <a:pt x="671451" y="24970"/>
                      </a:cubicBezTo>
                      <a:cubicBezTo>
                        <a:pt x="671520" y="25414"/>
                        <a:pt x="671553" y="25959"/>
                        <a:pt x="671553" y="26608"/>
                      </a:cubicBezTo>
                      <a:cubicBezTo>
                        <a:pt x="671553" y="27835"/>
                        <a:pt x="671400" y="28722"/>
                        <a:pt x="671093" y="29268"/>
                      </a:cubicBezTo>
                      <a:cubicBezTo>
                        <a:pt x="670786" y="29813"/>
                        <a:pt x="670377" y="30086"/>
                        <a:pt x="669865" y="30086"/>
                      </a:cubicBezTo>
                      <a:lnTo>
                        <a:pt x="658048" y="30086"/>
                      </a:lnTo>
                      <a:lnTo>
                        <a:pt x="658048" y="55768"/>
                      </a:lnTo>
                      <a:cubicBezTo>
                        <a:pt x="658048" y="58940"/>
                        <a:pt x="658516" y="61336"/>
                        <a:pt x="659455" y="62956"/>
                      </a:cubicBezTo>
                      <a:cubicBezTo>
                        <a:pt x="660393" y="64576"/>
                        <a:pt x="662072" y="65386"/>
                        <a:pt x="664493" y="65386"/>
                      </a:cubicBezTo>
                      <a:cubicBezTo>
                        <a:pt x="665278" y="65386"/>
                        <a:pt x="665977" y="65309"/>
                        <a:pt x="666592" y="65156"/>
                      </a:cubicBezTo>
                      <a:cubicBezTo>
                        <a:pt x="667205" y="65002"/>
                        <a:pt x="667751" y="64840"/>
                        <a:pt x="668228" y="64670"/>
                      </a:cubicBezTo>
                      <a:cubicBezTo>
                        <a:pt x="668706" y="64499"/>
                        <a:pt x="669115" y="64337"/>
                        <a:pt x="669456" y="64184"/>
                      </a:cubicBezTo>
                      <a:cubicBezTo>
                        <a:pt x="669797" y="64030"/>
                        <a:pt x="670104" y="63954"/>
                        <a:pt x="670377" y="63954"/>
                      </a:cubicBezTo>
                      <a:cubicBezTo>
                        <a:pt x="670547" y="63954"/>
                        <a:pt x="670709" y="63996"/>
                        <a:pt x="670863" y="64082"/>
                      </a:cubicBezTo>
                      <a:cubicBezTo>
                        <a:pt x="671017" y="64167"/>
                        <a:pt x="671136" y="64329"/>
                        <a:pt x="671221" y="64568"/>
                      </a:cubicBezTo>
                      <a:cubicBezTo>
                        <a:pt x="671307" y="64806"/>
                        <a:pt x="671383" y="65130"/>
                        <a:pt x="671451" y="65540"/>
                      </a:cubicBezTo>
                      <a:cubicBezTo>
                        <a:pt x="671520" y="65949"/>
                        <a:pt x="671553" y="66461"/>
                        <a:pt x="671553" y="67074"/>
                      </a:cubicBezTo>
                      <a:close/>
                      <a:moveTo>
                        <a:pt x="721986" y="70451"/>
                      </a:moveTo>
                      <a:cubicBezTo>
                        <a:pt x="721986" y="70724"/>
                        <a:pt x="721918" y="70954"/>
                        <a:pt x="721781" y="71142"/>
                      </a:cubicBezTo>
                      <a:cubicBezTo>
                        <a:pt x="721645" y="71329"/>
                        <a:pt x="721423" y="71491"/>
                        <a:pt x="721117" y="71628"/>
                      </a:cubicBezTo>
                      <a:cubicBezTo>
                        <a:pt x="720810" y="71764"/>
                        <a:pt x="720383" y="71866"/>
                        <a:pt x="719837" y="71935"/>
                      </a:cubicBezTo>
                      <a:cubicBezTo>
                        <a:pt x="719292" y="72003"/>
                        <a:pt x="718610" y="72037"/>
                        <a:pt x="717791" y="72037"/>
                      </a:cubicBezTo>
                      <a:cubicBezTo>
                        <a:pt x="716939" y="72037"/>
                        <a:pt x="716240" y="72003"/>
                        <a:pt x="715694" y="71935"/>
                      </a:cubicBezTo>
                      <a:cubicBezTo>
                        <a:pt x="715148" y="71866"/>
                        <a:pt x="714721" y="71764"/>
                        <a:pt x="714415" y="71628"/>
                      </a:cubicBezTo>
                      <a:cubicBezTo>
                        <a:pt x="714108" y="71491"/>
                        <a:pt x="713886" y="71329"/>
                        <a:pt x="713750" y="71142"/>
                      </a:cubicBezTo>
                      <a:cubicBezTo>
                        <a:pt x="713613" y="70954"/>
                        <a:pt x="713545" y="70724"/>
                        <a:pt x="713545" y="70451"/>
                      </a:cubicBezTo>
                      <a:lnTo>
                        <a:pt x="713545" y="43490"/>
                      </a:lnTo>
                      <a:cubicBezTo>
                        <a:pt x="713545" y="40864"/>
                        <a:pt x="713340" y="38749"/>
                        <a:pt x="712931" y="37146"/>
                      </a:cubicBezTo>
                      <a:cubicBezTo>
                        <a:pt x="712522" y="35543"/>
                        <a:pt x="711925" y="34162"/>
                        <a:pt x="711140" y="33002"/>
                      </a:cubicBezTo>
                      <a:cubicBezTo>
                        <a:pt x="710356" y="31843"/>
                        <a:pt x="709342" y="30956"/>
                        <a:pt x="708097" y="30342"/>
                      </a:cubicBezTo>
                      <a:cubicBezTo>
                        <a:pt x="706852" y="29728"/>
                        <a:pt x="705411" y="29421"/>
                        <a:pt x="703773" y="29421"/>
                      </a:cubicBezTo>
                      <a:cubicBezTo>
                        <a:pt x="701659" y="29421"/>
                        <a:pt x="699544" y="30172"/>
                        <a:pt x="697430" y="31672"/>
                      </a:cubicBezTo>
                      <a:cubicBezTo>
                        <a:pt x="695315" y="33173"/>
                        <a:pt x="693098" y="35373"/>
                        <a:pt x="690778" y="38272"/>
                      </a:cubicBezTo>
                      <a:lnTo>
                        <a:pt x="690778" y="70451"/>
                      </a:lnTo>
                      <a:cubicBezTo>
                        <a:pt x="690778" y="70724"/>
                        <a:pt x="690711" y="70954"/>
                        <a:pt x="690575" y="71142"/>
                      </a:cubicBezTo>
                      <a:cubicBezTo>
                        <a:pt x="690437" y="71329"/>
                        <a:pt x="690216" y="71491"/>
                        <a:pt x="689909" y="71628"/>
                      </a:cubicBezTo>
                      <a:cubicBezTo>
                        <a:pt x="689602" y="71764"/>
                        <a:pt x="689175" y="71866"/>
                        <a:pt x="688631" y="71935"/>
                      </a:cubicBezTo>
                      <a:cubicBezTo>
                        <a:pt x="688085" y="72003"/>
                        <a:pt x="687386" y="72037"/>
                        <a:pt x="686532" y="72037"/>
                      </a:cubicBezTo>
                      <a:cubicBezTo>
                        <a:pt x="685714" y="72037"/>
                        <a:pt x="685032" y="72003"/>
                        <a:pt x="684486" y="71935"/>
                      </a:cubicBezTo>
                      <a:cubicBezTo>
                        <a:pt x="683940" y="71866"/>
                        <a:pt x="683506" y="71764"/>
                        <a:pt x="683181" y="71628"/>
                      </a:cubicBezTo>
                      <a:cubicBezTo>
                        <a:pt x="682857" y="71491"/>
                        <a:pt x="682636" y="71329"/>
                        <a:pt x="682516" y="71142"/>
                      </a:cubicBezTo>
                      <a:cubicBezTo>
                        <a:pt x="682397" y="70954"/>
                        <a:pt x="682337" y="70724"/>
                        <a:pt x="682337" y="70451"/>
                      </a:cubicBezTo>
                      <a:lnTo>
                        <a:pt x="682337" y="2102"/>
                      </a:lnTo>
                      <a:cubicBezTo>
                        <a:pt x="682337" y="1829"/>
                        <a:pt x="682397" y="1591"/>
                        <a:pt x="682516" y="1386"/>
                      </a:cubicBezTo>
                      <a:cubicBezTo>
                        <a:pt x="682636" y="1181"/>
                        <a:pt x="682857" y="1011"/>
                        <a:pt x="683181" y="874"/>
                      </a:cubicBezTo>
                      <a:cubicBezTo>
                        <a:pt x="683506" y="738"/>
                        <a:pt x="683940" y="636"/>
                        <a:pt x="684486" y="567"/>
                      </a:cubicBezTo>
                      <a:cubicBezTo>
                        <a:pt x="685032" y="499"/>
                        <a:pt x="685714" y="465"/>
                        <a:pt x="686532" y="465"/>
                      </a:cubicBezTo>
                      <a:cubicBezTo>
                        <a:pt x="687386" y="465"/>
                        <a:pt x="688085" y="499"/>
                        <a:pt x="688631" y="567"/>
                      </a:cubicBezTo>
                      <a:cubicBezTo>
                        <a:pt x="689175" y="636"/>
                        <a:pt x="689602" y="738"/>
                        <a:pt x="689909" y="874"/>
                      </a:cubicBezTo>
                      <a:cubicBezTo>
                        <a:pt x="690216" y="1011"/>
                        <a:pt x="690437" y="1181"/>
                        <a:pt x="690575" y="1386"/>
                      </a:cubicBezTo>
                      <a:cubicBezTo>
                        <a:pt x="690711" y="1591"/>
                        <a:pt x="690778" y="1829"/>
                        <a:pt x="690778" y="2102"/>
                      </a:cubicBezTo>
                      <a:lnTo>
                        <a:pt x="690778" y="29677"/>
                      </a:lnTo>
                      <a:cubicBezTo>
                        <a:pt x="693201" y="27119"/>
                        <a:pt x="695639" y="25218"/>
                        <a:pt x="698095" y="23973"/>
                      </a:cubicBezTo>
                      <a:cubicBezTo>
                        <a:pt x="700550" y="22728"/>
                        <a:pt x="703023" y="22105"/>
                        <a:pt x="705513" y="22105"/>
                      </a:cubicBezTo>
                      <a:cubicBezTo>
                        <a:pt x="708583" y="22105"/>
                        <a:pt x="711166" y="22626"/>
                        <a:pt x="713263" y="23666"/>
                      </a:cubicBezTo>
                      <a:cubicBezTo>
                        <a:pt x="715361" y="24706"/>
                        <a:pt x="717058" y="26096"/>
                        <a:pt x="718354" y="27835"/>
                      </a:cubicBezTo>
                      <a:cubicBezTo>
                        <a:pt x="719650" y="29575"/>
                        <a:pt x="720579" y="31613"/>
                        <a:pt x="721142" y="33949"/>
                      </a:cubicBezTo>
                      <a:cubicBezTo>
                        <a:pt x="721705" y="36285"/>
                        <a:pt x="721986" y="39107"/>
                        <a:pt x="721986" y="4241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2" name="Полилиния: фигура 141">
                  <a:extLst>
                    <a:ext uri="{FF2B5EF4-FFF2-40B4-BE49-F238E27FC236}">
                      <a16:creationId xmlns:a16="http://schemas.microsoft.com/office/drawing/2014/main" id="{6218676F-70FE-4248-A15A-D58A7F6B0DE8}"/>
                    </a:ext>
                  </a:extLst>
                </p:cNvPr>
                <p:cNvSpPr/>
                <p:nvPr/>
              </p:nvSpPr>
              <p:spPr>
                <a:xfrm>
                  <a:off x="2743695" y="1071725"/>
                  <a:ext cx="608483" cy="89937"/>
                </a:xfrm>
                <a:custGeom>
                  <a:avLst/>
                  <a:gdLst>
                    <a:gd name="connsiteX0" fmla="*/ 32876 w 608483"/>
                    <a:gd name="connsiteY0" fmla="*/ 57572 h 89937"/>
                    <a:gd name="connsiteX1" fmla="*/ 31572 w 608483"/>
                    <a:gd name="connsiteY1" fmla="*/ 63864 h 89937"/>
                    <a:gd name="connsiteX2" fmla="*/ 27863 w 608483"/>
                    <a:gd name="connsiteY2" fmla="*/ 68520 h 89937"/>
                    <a:gd name="connsiteX3" fmla="*/ 22133 w 608483"/>
                    <a:gd name="connsiteY3" fmla="*/ 71385 h 89937"/>
                    <a:gd name="connsiteX4" fmla="*/ 14817 w 608483"/>
                    <a:gd name="connsiteY4" fmla="*/ 72357 h 89937"/>
                    <a:gd name="connsiteX5" fmla="*/ 10136 w 608483"/>
                    <a:gd name="connsiteY5" fmla="*/ 71973 h 89937"/>
                    <a:gd name="connsiteX6" fmla="*/ 6145 w 608483"/>
                    <a:gd name="connsiteY6" fmla="*/ 71001 h 89937"/>
                    <a:gd name="connsiteX7" fmla="*/ 3153 w 608483"/>
                    <a:gd name="connsiteY7" fmla="*/ 69773 h 89937"/>
                    <a:gd name="connsiteX8" fmla="*/ 1362 w 608483"/>
                    <a:gd name="connsiteY8" fmla="*/ 68622 h 89937"/>
                    <a:gd name="connsiteX9" fmla="*/ 543 w 608483"/>
                    <a:gd name="connsiteY9" fmla="*/ 67190 h 89937"/>
                    <a:gd name="connsiteX10" fmla="*/ 288 w 608483"/>
                    <a:gd name="connsiteY10" fmla="*/ 64683 h 89937"/>
                    <a:gd name="connsiteX11" fmla="*/ 390 w 608483"/>
                    <a:gd name="connsiteY11" fmla="*/ 63046 h 89937"/>
                    <a:gd name="connsiteX12" fmla="*/ 646 w 608483"/>
                    <a:gd name="connsiteY12" fmla="*/ 61971 h 89937"/>
                    <a:gd name="connsiteX13" fmla="*/ 1081 w 608483"/>
                    <a:gd name="connsiteY13" fmla="*/ 61383 h 89937"/>
                    <a:gd name="connsiteX14" fmla="*/ 1720 w 608483"/>
                    <a:gd name="connsiteY14" fmla="*/ 61204 h 89937"/>
                    <a:gd name="connsiteX15" fmla="*/ 3383 w 608483"/>
                    <a:gd name="connsiteY15" fmla="*/ 61895 h 89937"/>
                    <a:gd name="connsiteX16" fmla="*/ 6094 w 608483"/>
                    <a:gd name="connsiteY16" fmla="*/ 63404 h 89937"/>
                    <a:gd name="connsiteX17" fmla="*/ 9906 w 608483"/>
                    <a:gd name="connsiteY17" fmla="*/ 64913 h 89937"/>
                    <a:gd name="connsiteX18" fmla="*/ 14970 w 608483"/>
                    <a:gd name="connsiteY18" fmla="*/ 65604 h 89937"/>
                    <a:gd name="connsiteX19" fmla="*/ 18859 w 608483"/>
                    <a:gd name="connsiteY19" fmla="*/ 65143 h 89937"/>
                    <a:gd name="connsiteX20" fmla="*/ 21877 w 608483"/>
                    <a:gd name="connsiteY20" fmla="*/ 63788 h 89937"/>
                    <a:gd name="connsiteX21" fmla="*/ 23847 w 608483"/>
                    <a:gd name="connsiteY21" fmla="*/ 61511 h 89937"/>
                    <a:gd name="connsiteX22" fmla="*/ 24537 w 608483"/>
                    <a:gd name="connsiteY22" fmla="*/ 58237 h 89937"/>
                    <a:gd name="connsiteX23" fmla="*/ 23540 w 608483"/>
                    <a:gd name="connsiteY23" fmla="*/ 54963 h 89937"/>
                    <a:gd name="connsiteX24" fmla="*/ 20905 w 608483"/>
                    <a:gd name="connsiteY24" fmla="*/ 52609 h 89937"/>
                    <a:gd name="connsiteX25" fmla="*/ 17221 w 608483"/>
                    <a:gd name="connsiteY25" fmla="*/ 50793 h 89937"/>
                    <a:gd name="connsiteX26" fmla="*/ 13001 w 608483"/>
                    <a:gd name="connsiteY26" fmla="*/ 49130 h 89937"/>
                    <a:gd name="connsiteX27" fmla="*/ 8754 w 608483"/>
                    <a:gd name="connsiteY27" fmla="*/ 47161 h 89937"/>
                    <a:gd name="connsiteX28" fmla="*/ 5045 w 608483"/>
                    <a:gd name="connsiteY28" fmla="*/ 44475 h 89937"/>
                    <a:gd name="connsiteX29" fmla="*/ 2411 w 608483"/>
                    <a:gd name="connsiteY29" fmla="*/ 40689 h 89937"/>
                    <a:gd name="connsiteX30" fmla="*/ 1413 w 608483"/>
                    <a:gd name="connsiteY30" fmla="*/ 35420 h 89937"/>
                    <a:gd name="connsiteX31" fmla="*/ 2462 w 608483"/>
                    <a:gd name="connsiteY31" fmla="*/ 30227 h 89937"/>
                    <a:gd name="connsiteX32" fmla="*/ 5608 w 608483"/>
                    <a:gd name="connsiteY32" fmla="*/ 25879 h 89937"/>
                    <a:gd name="connsiteX33" fmla="*/ 10852 w 608483"/>
                    <a:gd name="connsiteY33" fmla="*/ 22886 h 89937"/>
                    <a:gd name="connsiteX34" fmla="*/ 18193 w 608483"/>
                    <a:gd name="connsiteY34" fmla="*/ 21760 h 89937"/>
                    <a:gd name="connsiteX35" fmla="*/ 21877 w 608483"/>
                    <a:gd name="connsiteY35" fmla="*/ 22067 h 89937"/>
                    <a:gd name="connsiteX36" fmla="*/ 25202 w 608483"/>
                    <a:gd name="connsiteY36" fmla="*/ 22835 h 89937"/>
                    <a:gd name="connsiteX37" fmla="*/ 27735 w 608483"/>
                    <a:gd name="connsiteY37" fmla="*/ 23832 h 89937"/>
                    <a:gd name="connsiteX38" fmla="*/ 29321 w 608483"/>
                    <a:gd name="connsiteY38" fmla="*/ 24779 h 89937"/>
                    <a:gd name="connsiteX39" fmla="*/ 30037 w 608483"/>
                    <a:gd name="connsiteY39" fmla="*/ 25495 h 89937"/>
                    <a:gd name="connsiteX40" fmla="*/ 30293 w 608483"/>
                    <a:gd name="connsiteY40" fmla="*/ 26186 h 89937"/>
                    <a:gd name="connsiteX41" fmla="*/ 30446 w 608483"/>
                    <a:gd name="connsiteY41" fmla="*/ 27132 h 89937"/>
                    <a:gd name="connsiteX42" fmla="*/ 30523 w 608483"/>
                    <a:gd name="connsiteY42" fmla="*/ 28513 h 89937"/>
                    <a:gd name="connsiteX43" fmla="*/ 30446 w 608483"/>
                    <a:gd name="connsiteY43" fmla="*/ 30023 h 89937"/>
                    <a:gd name="connsiteX44" fmla="*/ 30190 w 608483"/>
                    <a:gd name="connsiteY44" fmla="*/ 31071 h 89937"/>
                    <a:gd name="connsiteX45" fmla="*/ 29756 w 608483"/>
                    <a:gd name="connsiteY45" fmla="*/ 31660 h 89937"/>
                    <a:gd name="connsiteX46" fmla="*/ 29193 w 608483"/>
                    <a:gd name="connsiteY46" fmla="*/ 31839 h 89937"/>
                    <a:gd name="connsiteX47" fmla="*/ 27863 w 608483"/>
                    <a:gd name="connsiteY47" fmla="*/ 31276 h 89937"/>
                    <a:gd name="connsiteX48" fmla="*/ 25612 w 608483"/>
                    <a:gd name="connsiteY48" fmla="*/ 30074 h 89937"/>
                    <a:gd name="connsiteX49" fmla="*/ 22363 w 608483"/>
                    <a:gd name="connsiteY49" fmla="*/ 28871 h 89937"/>
                    <a:gd name="connsiteX50" fmla="*/ 18091 w 608483"/>
                    <a:gd name="connsiteY50" fmla="*/ 28309 h 89937"/>
                    <a:gd name="connsiteX51" fmla="*/ 14305 w 608483"/>
                    <a:gd name="connsiteY51" fmla="*/ 28795 h 89937"/>
                    <a:gd name="connsiteX52" fmla="*/ 11620 w 608483"/>
                    <a:gd name="connsiteY52" fmla="*/ 30176 h 89937"/>
                    <a:gd name="connsiteX53" fmla="*/ 10034 w 608483"/>
                    <a:gd name="connsiteY53" fmla="*/ 32299 h 89937"/>
                    <a:gd name="connsiteX54" fmla="*/ 9496 w 608483"/>
                    <a:gd name="connsiteY54" fmla="*/ 34959 h 89937"/>
                    <a:gd name="connsiteX55" fmla="*/ 10520 w 608483"/>
                    <a:gd name="connsiteY55" fmla="*/ 38310 h 89937"/>
                    <a:gd name="connsiteX56" fmla="*/ 13180 w 608483"/>
                    <a:gd name="connsiteY56" fmla="*/ 40689 h 89937"/>
                    <a:gd name="connsiteX57" fmla="*/ 16914 w 608483"/>
                    <a:gd name="connsiteY57" fmla="*/ 42531 h 89937"/>
                    <a:gd name="connsiteX58" fmla="*/ 21186 w 608483"/>
                    <a:gd name="connsiteY58" fmla="*/ 44219 h 89937"/>
                    <a:gd name="connsiteX59" fmla="*/ 25484 w 608483"/>
                    <a:gd name="connsiteY59" fmla="*/ 46163 h 89937"/>
                    <a:gd name="connsiteX60" fmla="*/ 29244 w 608483"/>
                    <a:gd name="connsiteY60" fmla="*/ 48772 h 89937"/>
                    <a:gd name="connsiteX61" fmla="*/ 31879 w 608483"/>
                    <a:gd name="connsiteY61" fmla="*/ 52456 h 89937"/>
                    <a:gd name="connsiteX62" fmla="*/ 32876 w 608483"/>
                    <a:gd name="connsiteY62" fmla="*/ 57572 h 89937"/>
                    <a:gd name="connsiteX63" fmla="*/ 84095 w 608483"/>
                    <a:gd name="connsiteY63" fmla="*/ 70106 h 89937"/>
                    <a:gd name="connsiteX64" fmla="*/ 83916 w 608483"/>
                    <a:gd name="connsiteY64" fmla="*/ 70796 h 89937"/>
                    <a:gd name="connsiteX65" fmla="*/ 83276 w 608483"/>
                    <a:gd name="connsiteY65" fmla="*/ 71282 h 89937"/>
                    <a:gd name="connsiteX66" fmla="*/ 82074 w 608483"/>
                    <a:gd name="connsiteY66" fmla="*/ 71589 h 89937"/>
                    <a:gd name="connsiteX67" fmla="*/ 80258 w 608483"/>
                    <a:gd name="connsiteY67" fmla="*/ 71692 h 89937"/>
                    <a:gd name="connsiteX68" fmla="*/ 78339 w 608483"/>
                    <a:gd name="connsiteY68" fmla="*/ 71589 h 89937"/>
                    <a:gd name="connsiteX69" fmla="*/ 77163 w 608483"/>
                    <a:gd name="connsiteY69" fmla="*/ 71282 h 89937"/>
                    <a:gd name="connsiteX70" fmla="*/ 76574 w 608483"/>
                    <a:gd name="connsiteY70" fmla="*/ 70796 h 89937"/>
                    <a:gd name="connsiteX71" fmla="*/ 76421 w 608483"/>
                    <a:gd name="connsiteY71" fmla="*/ 70106 h 89937"/>
                    <a:gd name="connsiteX72" fmla="*/ 76421 w 608483"/>
                    <a:gd name="connsiteY72" fmla="*/ 64018 h 89937"/>
                    <a:gd name="connsiteX73" fmla="*/ 68645 w 608483"/>
                    <a:gd name="connsiteY73" fmla="*/ 70362 h 89937"/>
                    <a:gd name="connsiteX74" fmla="*/ 60868 w 608483"/>
                    <a:gd name="connsiteY74" fmla="*/ 72357 h 89937"/>
                    <a:gd name="connsiteX75" fmla="*/ 53118 w 608483"/>
                    <a:gd name="connsiteY75" fmla="*/ 70822 h 89937"/>
                    <a:gd name="connsiteX76" fmla="*/ 48027 w 608483"/>
                    <a:gd name="connsiteY76" fmla="*/ 66653 h 89937"/>
                    <a:gd name="connsiteX77" fmla="*/ 45239 w 608483"/>
                    <a:gd name="connsiteY77" fmla="*/ 60513 h 89937"/>
                    <a:gd name="connsiteX78" fmla="*/ 44395 w 608483"/>
                    <a:gd name="connsiteY78" fmla="*/ 51995 h 89937"/>
                    <a:gd name="connsiteX79" fmla="*/ 44395 w 608483"/>
                    <a:gd name="connsiteY79" fmla="*/ 24063 h 89937"/>
                    <a:gd name="connsiteX80" fmla="*/ 44574 w 608483"/>
                    <a:gd name="connsiteY80" fmla="*/ 23372 h 89937"/>
                    <a:gd name="connsiteX81" fmla="*/ 45265 w 608483"/>
                    <a:gd name="connsiteY81" fmla="*/ 22860 h 89937"/>
                    <a:gd name="connsiteX82" fmla="*/ 46595 w 608483"/>
                    <a:gd name="connsiteY82" fmla="*/ 22553 h 89937"/>
                    <a:gd name="connsiteX83" fmla="*/ 48641 w 608483"/>
                    <a:gd name="connsiteY83" fmla="*/ 22477 h 89937"/>
                    <a:gd name="connsiteX84" fmla="*/ 50688 w 608483"/>
                    <a:gd name="connsiteY84" fmla="*/ 22553 h 89937"/>
                    <a:gd name="connsiteX85" fmla="*/ 51992 w 608483"/>
                    <a:gd name="connsiteY85" fmla="*/ 22860 h 89937"/>
                    <a:gd name="connsiteX86" fmla="*/ 52683 w 608483"/>
                    <a:gd name="connsiteY86" fmla="*/ 23372 h 89937"/>
                    <a:gd name="connsiteX87" fmla="*/ 52888 w 608483"/>
                    <a:gd name="connsiteY87" fmla="*/ 24063 h 89937"/>
                    <a:gd name="connsiteX88" fmla="*/ 52888 w 608483"/>
                    <a:gd name="connsiteY88" fmla="*/ 50870 h 89937"/>
                    <a:gd name="connsiteX89" fmla="*/ 53476 w 608483"/>
                    <a:gd name="connsiteY89" fmla="*/ 57342 h 89937"/>
                    <a:gd name="connsiteX90" fmla="*/ 55266 w 608483"/>
                    <a:gd name="connsiteY90" fmla="*/ 61485 h 89937"/>
                    <a:gd name="connsiteX91" fmla="*/ 58310 w 608483"/>
                    <a:gd name="connsiteY91" fmla="*/ 64146 h 89937"/>
                    <a:gd name="connsiteX92" fmla="*/ 62608 w 608483"/>
                    <a:gd name="connsiteY92" fmla="*/ 65092 h 89937"/>
                    <a:gd name="connsiteX93" fmla="*/ 68926 w 608483"/>
                    <a:gd name="connsiteY93" fmla="*/ 62841 h 89937"/>
                    <a:gd name="connsiteX94" fmla="*/ 75602 w 608483"/>
                    <a:gd name="connsiteY94" fmla="*/ 56242 h 89937"/>
                    <a:gd name="connsiteX95" fmla="*/ 75602 w 608483"/>
                    <a:gd name="connsiteY95" fmla="*/ 24063 h 89937"/>
                    <a:gd name="connsiteX96" fmla="*/ 75781 w 608483"/>
                    <a:gd name="connsiteY96" fmla="*/ 23372 h 89937"/>
                    <a:gd name="connsiteX97" fmla="*/ 76472 w 608483"/>
                    <a:gd name="connsiteY97" fmla="*/ 22860 h 89937"/>
                    <a:gd name="connsiteX98" fmla="*/ 77777 w 608483"/>
                    <a:gd name="connsiteY98" fmla="*/ 22553 h 89937"/>
                    <a:gd name="connsiteX99" fmla="*/ 79849 w 608483"/>
                    <a:gd name="connsiteY99" fmla="*/ 22477 h 89937"/>
                    <a:gd name="connsiteX100" fmla="*/ 81895 w 608483"/>
                    <a:gd name="connsiteY100" fmla="*/ 22553 h 89937"/>
                    <a:gd name="connsiteX101" fmla="*/ 83174 w 608483"/>
                    <a:gd name="connsiteY101" fmla="*/ 22860 h 89937"/>
                    <a:gd name="connsiteX102" fmla="*/ 83865 w 608483"/>
                    <a:gd name="connsiteY102" fmla="*/ 23372 h 89937"/>
                    <a:gd name="connsiteX103" fmla="*/ 84095 w 608483"/>
                    <a:gd name="connsiteY103" fmla="*/ 24063 h 89937"/>
                    <a:gd name="connsiteX104" fmla="*/ 141581 w 608483"/>
                    <a:gd name="connsiteY104" fmla="*/ 46470 h 89937"/>
                    <a:gd name="connsiteX105" fmla="*/ 140277 w 608483"/>
                    <a:gd name="connsiteY105" fmla="*/ 57239 h 89937"/>
                    <a:gd name="connsiteX106" fmla="*/ 136439 w 608483"/>
                    <a:gd name="connsiteY106" fmla="*/ 65399 h 89937"/>
                    <a:gd name="connsiteX107" fmla="*/ 130224 w 608483"/>
                    <a:gd name="connsiteY107" fmla="*/ 70566 h 89937"/>
                    <a:gd name="connsiteX108" fmla="*/ 121782 w 608483"/>
                    <a:gd name="connsiteY108" fmla="*/ 72357 h 89937"/>
                    <a:gd name="connsiteX109" fmla="*/ 117715 w 608483"/>
                    <a:gd name="connsiteY109" fmla="*/ 71922 h 89937"/>
                    <a:gd name="connsiteX110" fmla="*/ 114057 w 608483"/>
                    <a:gd name="connsiteY110" fmla="*/ 70515 h 89937"/>
                    <a:gd name="connsiteX111" fmla="*/ 110476 w 608483"/>
                    <a:gd name="connsiteY111" fmla="*/ 68059 h 89937"/>
                    <a:gd name="connsiteX112" fmla="*/ 106691 w 608483"/>
                    <a:gd name="connsiteY112" fmla="*/ 64478 h 89937"/>
                    <a:gd name="connsiteX113" fmla="*/ 106691 w 608483"/>
                    <a:gd name="connsiteY113" fmla="*/ 70106 h 89937"/>
                    <a:gd name="connsiteX114" fmla="*/ 106486 w 608483"/>
                    <a:gd name="connsiteY114" fmla="*/ 70822 h 89937"/>
                    <a:gd name="connsiteX115" fmla="*/ 105820 w 608483"/>
                    <a:gd name="connsiteY115" fmla="*/ 71308 h 89937"/>
                    <a:gd name="connsiteX116" fmla="*/ 104670 w 608483"/>
                    <a:gd name="connsiteY116" fmla="*/ 71589 h 89937"/>
                    <a:gd name="connsiteX117" fmla="*/ 102905 w 608483"/>
                    <a:gd name="connsiteY117" fmla="*/ 71692 h 89937"/>
                    <a:gd name="connsiteX118" fmla="*/ 101165 w 608483"/>
                    <a:gd name="connsiteY118" fmla="*/ 71589 h 89937"/>
                    <a:gd name="connsiteX119" fmla="*/ 99988 w 608483"/>
                    <a:gd name="connsiteY119" fmla="*/ 71308 h 89937"/>
                    <a:gd name="connsiteX120" fmla="*/ 99375 w 608483"/>
                    <a:gd name="connsiteY120" fmla="*/ 70822 h 89937"/>
                    <a:gd name="connsiteX121" fmla="*/ 99221 w 608483"/>
                    <a:gd name="connsiteY121" fmla="*/ 70106 h 89937"/>
                    <a:gd name="connsiteX122" fmla="*/ 99221 w 608483"/>
                    <a:gd name="connsiteY122" fmla="*/ 1757 h 89937"/>
                    <a:gd name="connsiteX123" fmla="*/ 99400 w 608483"/>
                    <a:gd name="connsiteY123" fmla="*/ 1041 h 89937"/>
                    <a:gd name="connsiteX124" fmla="*/ 100065 w 608483"/>
                    <a:gd name="connsiteY124" fmla="*/ 529 h 89937"/>
                    <a:gd name="connsiteX125" fmla="*/ 101370 w 608483"/>
                    <a:gd name="connsiteY125" fmla="*/ 222 h 89937"/>
                    <a:gd name="connsiteX126" fmla="*/ 103416 w 608483"/>
                    <a:gd name="connsiteY126" fmla="*/ 120 h 89937"/>
                    <a:gd name="connsiteX127" fmla="*/ 105514 w 608483"/>
                    <a:gd name="connsiteY127" fmla="*/ 222 h 89937"/>
                    <a:gd name="connsiteX128" fmla="*/ 106793 w 608483"/>
                    <a:gd name="connsiteY128" fmla="*/ 529 h 89937"/>
                    <a:gd name="connsiteX129" fmla="*/ 107458 w 608483"/>
                    <a:gd name="connsiteY129" fmla="*/ 1041 h 89937"/>
                    <a:gd name="connsiteX130" fmla="*/ 107662 w 608483"/>
                    <a:gd name="connsiteY130" fmla="*/ 1757 h 89937"/>
                    <a:gd name="connsiteX131" fmla="*/ 107662 w 608483"/>
                    <a:gd name="connsiteY131" fmla="*/ 29332 h 89937"/>
                    <a:gd name="connsiteX132" fmla="*/ 111628 w 608483"/>
                    <a:gd name="connsiteY132" fmla="*/ 25802 h 89937"/>
                    <a:gd name="connsiteX133" fmla="*/ 115387 w 608483"/>
                    <a:gd name="connsiteY133" fmla="*/ 23474 h 89937"/>
                    <a:gd name="connsiteX134" fmla="*/ 119071 w 608483"/>
                    <a:gd name="connsiteY134" fmla="*/ 22170 h 89937"/>
                    <a:gd name="connsiteX135" fmla="*/ 122960 w 608483"/>
                    <a:gd name="connsiteY135" fmla="*/ 21760 h 89937"/>
                    <a:gd name="connsiteX136" fmla="*/ 131528 w 608483"/>
                    <a:gd name="connsiteY136" fmla="*/ 23756 h 89937"/>
                    <a:gd name="connsiteX137" fmla="*/ 137310 w 608483"/>
                    <a:gd name="connsiteY137" fmla="*/ 29102 h 89937"/>
                    <a:gd name="connsiteX138" fmla="*/ 140558 w 608483"/>
                    <a:gd name="connsiteY138" fmla="*/ 36955 h 89937"/>
                    <a:gd name="connsiteX139" fmla="*/ 141581 w 608483"/>
                    <a:gd name="connsiteY139" fmla="*/ 46470 h 89937"/>
                    <a:gd name="connsiteX140" fmla="*/ 132833 w 608483"/>
                    <a:gd name="connsiteY140" fmla="*/ 47442 h 89937"/>
                    <a:gd name="connsiteX141" fmla="*/ 132293 w 608483"/>
                    <a:gd name="connsiteY141" fmla="*/ 40587 h 89937"/>
                    <a:gd name="connsiteX142" fmla="*/ 130414 w 608483"/>
                    <a:gd name="connsiteY142" fmla="*/ 34704 h 89937"/>
                    <a:gd name="connsiteX143" fmla="*/ 126862 w 608483"/>
                    <a:gd name="connsiteY143" fmla="*/ 30585 h 89937"/>
                    <a:gd name="connsiteX144" fmla="*/ 121354 w 608483"/>
                    <a:gd name="connsiteY144" fmla="*/ 29025 h 89937"/>
                    <a:gd name="connsiteX145" fmla="*/ 118112 w 608483"/>
                    <a:gd name="connsiteY145" fmla="*/ 29485 h 89937"/>
                    <a:gd name="connsiteX146" fmla="*/ 114869 w 608483"/>
                    <a:gd name="connsiteY146" fmla="*/ 31020 h 89937"/>
                    <a:gd name="connsiteX147" fmla="*/ 111446 w 608483"/>
                    <a:gd name="connsiteY147" fmla="*/ 33783 h 89937"/>
                    <a:gd name="connsiteX148" fmla="*/ 107662 w 608483"/>
                    <a:gd name="connsiteY148" fmla="*/ 38029 h 89937"/>
                    <a:gd name="connsiteX149" fmla="*/ 107662 w 608483"/>
                    <a:gd name="connsiteY149" fmla="*/ 56395 h 89937"/>
                    <a:gd name="connsiteX150" fmla="*/ 114354 w 608483"/>
                    <a:gd name="connsiteY150" fmla="*/ 62867 h 89937"/>
                    <a:gd name="connsiteX151" fmla="*/ 120995 w 608483"/>
                    <a:gd name="connsiteY151" fmla="*/ 65092 h 89937"/>
                    <a:gd name="connsiteX152" fmla="*/ 126450 w 608483"/>
                    <a:gd name="connsiteY152" fmla="*/ 63557 h 89937"/>
                    <a:gd name="connsiteX153" fmla="*/ 130131 w 608483"/>
                    <a:gd name="connsiteY153" fmla="*/ 59490 h 89937"/>
                    <a:gd name="connsiteX154" fmla="*/ 132189 w 608483"/>
                    <a:gd name="connsiteY154" fmla="*/ 53812 h 89937"/>
                    <a:gd name="connsiteX155" fmla="*/ 132833 w 608483"/>
                    <a:gd name="connsiteY155" fmla="*/ 47442 h 89937"/>
                    <a:gd name="connsiteX156" fmla="*/ 163205 w 608483"/>
                    <a:gd name="connsiteY156" fmla="*/ 72152 h 89937"/>
                    <a:gd name="connsiteX157" fmla="*/ 162438 w 608483"/>
                    <a:gd name="connsiteY157" fmla="*/ 80414 h 89937"/>
                    <a:gd name="connsiteX158" fmla="*/ 160033 w 608483"/>
                    <a:gd name="connsiteY158" fmla="*/ 85709 h 89937"/>
                    <a:gd name="connsiteX159" fmla="*/ 155838 w 608483"/>
                    <a:gd name="connsiteY159" fmla="*/ 88958 h 89937"/>
                    <a:gd name="connsiteX160" fmla="*/ 149648 w 608483"/>
                    <a:gd name="connsiteY160" fmla="*/ 90058 h 89937"/>
                    <a:gd name="connsiteX161" fmla="*/ 146860 w 608483"/>
                    <a:gd name="connsiteY161" fmla="*/ 89853 h 89937"/>
                    <a:gd name="connsiteX162" fmla="*/ 145095 w 608483"/>
                    <a:gd name="connsiteY162" fmla="*/ 89393 h 89937"/>
                    <a:gd name="connsiteX163" fmla="*/ 144250 w 608483"/>
                    <a:gd name="connsiteY163" fmla="*/ 88805 h 89937"/>
                    <a:gd name="connsiteX164" fmla="*/ 143917 w 608483"/>
                    <a:gd name="connsiteY164" fmla="*/ 88037 h 89937"/>
                    <a:gd name="connsiteX165" fmla="*/ 143790 w 608483"/>
                    <a:gd name="connsiteY165" fmla="*/ 87142 h 89937"/>
                    <a:gd name="connsiteX166" fmla="*/ 143764 w 608483"/>
                    <a:gd name="connsiteY166" fmla="*/ 86016 h 89937"/>
                    <a:gd name="connsiteX167" fmla="*/ 143841 w 608483"/>
                    <a:gd name="connsiteY167" fmla="*/ 84430 h 89937"/>
                    <a:gd name="connsiteX168" fmla="*/ 144096 w 608483"/>
                    <a:gd name="connsiteY168" fmla="*/ 83356 h 89937"/>
                    <a:gd name="connsiteX169" fmla="*/ 144506 w 608483"/>
                    <a:gd name="connsiteY169" fmla="*/ 82768 h 89937"/>
                    <a:gd name="connsiteX170" fmla="*/ 145095 w 608483"/>
                    <a:gd name="connsiteY170" fmla="*/ 82589 h 89937"/>
                    <a:gd name="connsiteX171" fmla="*/ 146297 w 608483"/>
                    <a:gd name="connsiteY171" fmla="*/ 82717 h 89937"/>
                    <a:gd name="connsiteX172" fmla="*/ 148368 w 608483"/>
                    <a:gd name="connsiteY172" fmla="*/ 82844 h 89937"/>
                    <a:gd name="connsiteX173" fmla="*/ 151259 w 608483"/>
                    <a:gd name="connsiteY173" fmla="*/ 82333 h 89937"/>
                    <a:gd name="connsiteX174" fmla="*/ 153229 w 608483"/>
                    <a:gd name="connsiteY174" fmla="*/ 80670 h 89937"/>
                    <a:gd name="connsiteX175" fmla="*/ 154354 w 608483"/>
                    <a:gd name="connsiteY175" fmla="*/ 77677 h 89937"/>
                    <a:gd name="connsiteX176" fmla="*/ 154712 w 608483"/>
                    <a:gd name="connsiteY176" fmla="*/ 72101 h 89937"/>
                    <a:gd name="connsiteX177" fmla="*/ 154712 w 608483"/>
                    <a:gd name="connsiteY177" fmla="*/ 24063 h 89937"/>
                    <a:gd name="connsiteX178" fmla="*/ 154917 w 608483"/>
                    <a:gd name="connsiteY178" fmla="*/ 23397 h 89937"/>
                    <a:gd name="connsiteX179" fmla="*/ 155607 w 608483"/>
                    <a:gd name="connsiteY179" fmla="*/ 22886 h 89937"/>
                    <a:gd name="connsiteX180" fmla="*/ 156912 w 608483"/>
                    <a:gd name="connsiteY180" fmla="*/ 22579 h 89937"/>
                    <a:gd name="connsiteX181" fmla="*/ 158958 w 608483"/>
                    <a:gd name="connsiteY181" fmla="*/ 22477 h 89937"/>
                    <a:gd name="connsiteX182" fmla="*/ 161005 w 608483"/>
                    <a:gd name="connsiteY182" fmla="*/ 22579 h 89937"/>
                    <a:gd name="connsiteX183" fmla="*/ 162309 w 608483"/>
                    <a:gd name="connsiteY183" fmla="*/ 22886 h 89937"/>
                    <a:gd name="connsiteX184" fmla="*/ 163000 w 608483"/>
                    <a:gd name="connsiteY184" fmla="*/ 23397 h 89937"/>
                    <a:gd name="connsiteX185" fmla="*/ 163205 w 608483"/>
                    <a:gd name="connsiteY185" fmla="*/ 24063 h 89937"/>
                    <a:gd name="connsiteX186" fmla="*/ 164177 w 608483"/>
                    <a:gd name="connsiteY186" fmla="*/ 8510 h 89937"/>
                    <a:gd name="connsiteX187" fmla="*/ 163051 w 608483"/>
                    <a:gd name="connsiteY187" fmla="*/ 12552 h 89937"/>
                    <a:gd name="connsiteX188" fmla="*/ 158908 w 608483"/>
                    <a:gd name="connsiteY188" fmla="*/ 13626 h 89937"/>
                    <a:gd name="connsiteX189" fmla="*/ 154865 w 608483"/>
                    <a:gd name="connsiteY189" fmla="*/ 12577 h 89937"/>
                    <a:gd name="connsiteX190" fmla="*/ 153791 w 608483"/>
                    <a:gd name="connsiteY190" fmla="*/ 8612 h 89937"/>
                    <a:gd name="connsiteX191" fmla="*/ 154891 w 608483"/>
                    <a:gd name="connsiteY191" fmla="*/ 4571 h 89937"/>
                    <a:gd name="connsiteX192" fmla="*/ 159010 w 608483"/>
                    <a:gd name="connsiteY192" fmla="*/ 3496 h 89937"/>
                    <a:gd name="connsiteX193" fmla="*/ 163103 w 608483"/>
                    <a:gd name="connsiteY193" fmla="*/ 4545 h 89937"/>
                    <a:gd name="connsiteX194" fmla="*/ 164177 w 608483"/>
                    <a:gd name="connsiteY194" fmla="*/ 8510 h 89937"/>
                    <a:gd name="connsiteX195" fmla="*/ 217887 w 608483"/>
                    <a:gd name="connsiteY195" fmla="*/ 45089 h 89937"/>
                    <a:gd name="connsiteX196" fmla="*/ 216885 w 608483"/>
                    <a:gd name="connsiteY196" fmla="*/ 47928 h 89937"/>
                    <a:gd name="connsiteX197" fmla="*/ 214598 w 608483"/>
                    <a:gd name="connsiteY197" fmla="*/ 48772 h 89937"/>
                    <a:gd name="connsiteX198" fmla="*/ 184275 w 608483"/>
                    <a:gd name="connsiteY198" fmla="*/ 48772 h 89937"/>
                    <a:gd name="connsiteX199" fmla="*/ 185045 w 608483"/>
                    <a:gd name="connsiteY199" fmla="*/ 55679 h 89937"/>
                    <a:gd name="connsiteX200" fmla="*/ 187616 w 608483"/>
                    <a:gd name="connsiteY200" fmla="*/ 60948 h 89937"/>
                    <a:gd name="connsiteX201" fmla="*/ 192295 w 608483"/>
                    <a:gd name="connsiteY201" fmla="*/ 64325 h 89937"/>
                    <a:gd name="connsiteX202" fmla="*/ 199338 w 608483"/>
                    <a:gd name="connsiteY202" fmla="*/ 65501 h 89937"/>
                    <a:gd name="connsiteX203" fmla="*/ 205198 w 608483"/>
                    <a:gd name="connsiteY203" fmla="*/ 64964 h 89937"/>
                    <a:gd name="connsiteX204" fmla="*/ 209645 w 608483"/>
                    <a:gd name="connsiteY204" fmla="*/ 63762 h 89937"/>
                    <a:gd name="connsiteX205" fmla="*/ 212730 w 608483"/>
                    <a:gd name="connsiteY205" fmla="*/ 62560 h 89937"/>
                    <a:gd name="connsiteX206" fmla="*/ 214555 w 608483"/>
                    <a:gd name="connsiteY206" fmla="*/ 62023 h 89937"/>
                    <a:gd name="connsiteX207" fmla="*/ 215198 w 608483"/>
                    <a:gd name="connsiteY207" fmla="*/ 62202 h 89937"/>
                    <a:gd name="connsiteX208" fmla="*/ 215634 w 608483"/>
                    <a:gd name="connsiteY208" fmla="*/ 62739 h 89937"/>
                    <a:gd name="connsiteX209" fmla="*/ 215865 w 608483"/>
                    <a:gd name="connsiteY209" fmla="*/ 63736 h 89937"/>
                    <a:gd name="connsiteX210" fmla="*/ 215943 w 608483"/>
                    <a:gd name="connsiteY210" fmla="*/ 65297 h 89937"/>
                    <a:gd name="connsiteX211" fmla="*/ 215891 w 608483"/>
                    <a:gd name="connsiteY211" fmla="*/ 66448 h 89937"/>
                    <a:gd name="connsiteX212" fmla="*/ 215764 w 608483"/>
                    <a:gd name="connsiteY212" fmla="*/ 67318 h 89937"/>
                    <a:gd name="connsiteX213" fmla="*/ 215508 w 608483"/>
                    <a:gd name="connsiteY213" fmla="*/ 68008 h 89937"/>
                    <a:gd name="connsiteX214" fmla="*/ 215047 w 608483"/>
                    <a:gd name="connsiteY214" fmla="*/ 68597 h 89937"/>
                    <a:gd name="connsiteX215" fmla="*/ 213385 w 608483"/>
                    <a:gd name="connsiteY215" fmla="*/ 69517 h 89937"/>
                    <a:gd name="connsiteX216" fmla="*/ 209804 w 608483"/>
                    <a:gd name="connsiteY216" fmla="*/ 70771 h 89937"/>
                    <a:gd name="connsiteX217" fmla="*/ 204714 w 608483"/>
                    <a:gd name="connsiteY217" fmla="*/ 71871 h 89937"/>
                    <a:gd name="connsiteX218" fmla="*/ 198548 w 608483"/>
                    <a:gd name="connsiteY218" fmla="*/ 72357 h 89937"/>
                    <a:gd name="connsiteX219" fmla="*/ 188598 w 608483"/>
                    <a:gd name="connsiteY219" fmla="*/ 70771 h 89937"/>
                    <a:gd name="connsiteX220" fmla="*/ 181410 w 608483"/>
                    <a:gd name="connsiteY220" fmla="*/ 66064 h 89937"/>
                    <a:gd name="connsiteX221" fmla="*/ 177010 w 608483"/>
                    <a:gd name="connsiteY221" fmla="*/ 58237 h 89937"/>
                    <a:gd name="connsiteX222" fmla="*/ 175526 w 608483"/>
                    <a:gd name="connsiteY222" fmla="*/ 47289 h 89937"/>
                    <a:gd name="connsiteX223" fmla="*/ 177062 w 608483"/>
                    <a:gd name="connsiteY223" fmla="*/ 36622 h 89937"/>
                    <a:gd name="connsiteX224" fmla="*/ 181487 w 608483"/>
                    <a:gd name="connsiteY224" fmla="*/ 28590 h 89937"/>
                    <a:gd name="connsiteX225" fmla="*/ 188470 w 608483"/>
                    <a:gd name="connsiteY225" fmla="*/ 23525 h 89937"/>
                    <a:gd name="connsiteX226" fmla="*/ 197628 w 608483"/>
                    <a:gd name="connsiteY226" fmla="*/ 21760 h 89937"/>
                    <a:gd name="connsiteX227" fmla="*/ 206861 w 608483"/>
                    <a:gd name="connsiteY227" fmla="*/ 23500 h 89937"/>
                    <a:gd name="connsiteX228" fmla="*/ 213129 w 608483"/>
                    <a:gd name="connsiteY228" fmla="*/ 28181 h 89937"/>
                    <a:gd name="connsiteX229" fmla="*/ 216736 w 608483"/>
                    <a:gd name="connsiteY229" fmla="*/ 35087 h 89937"/>
                    <a:gd name="connsiteX230" fmla="*/ 217887 w 608483"/>
                    <a:gd name="connsiteY230" fmla="*/ 43554 h 89937"/>
                    <a:gd name="connsiteX231" fmla="*/ 209394 w 608483"/>
                    <a:gd name="connsiteY231" fmla="*/ 42582 h 89937"/>
                    <a:gd name="connsiteX232" fmla="*/ 206434 w 608483"/>
                    <a:gd name="connsiteY232" fmla="*/ 32146 h 89937"/>
                    <a:gd name="connsiteX233" fmla="*/ 197195 w 608483"/>
                    <a:gd name="connsiteY233" fmla="*/ 28360 h 89937"/>
                    <a:gd name="connsiteX234" fmla="*/ 191687 w 608483"/>
                    <a:gd name="connsiteY234" fmla="*/ 29537 h 89937"/>
                    <a:gd name="connsiteX235" fmla="*/ 187724 w 608483"/>
                    <a:gd name="connsiteY235" fmla="*/ 32657 h 89937"/>
                    <a:gd name="connsiteX236" fmla="*/ 185253 w 608483"/>
                    <a:gd name="connsiteY236" fmla="*/ 37185 h 89937"/>
                    <a:gd name="connsiteX237" fmla="*/ 184275 w 608483"/>
                    <a:gd name="connsiteY237" fmla="*/ 42582 h 89937"/>
                    <a:gd name="connsiteX238" fmla="*/ 263290 w 608483"/>
                    <a:gd name="connsiteY238" fmla="*/ 63097 h 89937"/>
                    <a:gd name="connsiteX239" fmla="*/ 263239 w 608483"/>
                    <a:gd name="connsiteY239" fmla="*/ 64606 h 89937"/>
                    <a:gd name="connsiteX240" fmla="*/ 263060 w 608483"/>
                    <a:gd name="connsiteY240" fmla="*/ 65681 h 89937"/>
                    <a:gd name="connsiteX241" fmla="*/ 262753 w 608483"/>
                    <a:gd name="connsiteY241" fmla="*/ 66448 h 89937"/>
                    <a:gd name="connsiteX242" fmla="*/ 261934 w 608483"/>
                    <a:gd name="connsiteY242" fmla="*/ 67420 h 89937"/>
                    <a:gd name="connsiteX243" fmla="*/ 259760 w 608483"/>
                    <a:gd name="connsiteY243" fmla="*/ 69006 h 89937"/>
                    <a:gd name="connsiteX244" fmla="*/ 256307 w 608483"/>
                    <a:gd name="connsiteY244" fmla="*/ 70694 h 89937"/>
                    <a:gd name="connsiteX245" fmla="*/ 252138 w 608483"/>
                    <a:gd name="connsiteY245" fmla="*/ 71896 h 89937"/>
                    <a:gd name="connsiteX246" fmla="*/ 247482 w 608483"/>
                    <a:gd name="connsiteY246" fmla="*/ 72357 h 89937"/>
                    <a:gd name="connsiteX247" fmla="*/ 238683 w 608483"/>
                    <a:gd name="connsiteY247" fmla="*/ 70720 h 89937"/>
                    <a:gd name="connsiteX248" fmla="*/ 232262 w 608483"/>
                    <a:gd name="connsiteY248" fmla="*/ 65936 h 89937"/>
                    <a:gd name="connsiteX249" fmla="*/ 228322 w 608483"/>
                    <a:gd name="connsiteY249" fmla="*/ 58211 h 89937"/>
                    <a:gd name="connsiteX250" fmla="*/ 226967 w 608483"/>
                    <a:gd name="connsiteY250" fmla="*/ 47647 h 89937"/>
                    <a:gd name="connsiteX251" fmla="*/ 228630 w 608483"/>
                    <a:gd name="connsiteY251" fmla="*/ 35957 h 89937"/>
                    <a:gd name="connsiteX252" fmla="*/ 233183 w 608483"/>
                    <a:gd name="connsiteY252" fmla="*/ 27951 h 89937"/>
                    <a:gd name="connsiteX253" fmla="*/ 239987 w 608483"/>
                    <a:gd name="connsiteY253" fmla="*/ 23321 h 89937"/>
                    <a:gd name="connsiteX254" fmla="*/ 248454 w 608483"/>
                    <a:gd name="connsiteY254" fmla="*/ 21811 h 89937"/>
                    <a:gd name="connsiteX255" fmla="*/ 252725 w 608483"/>
                    <a:gd name="connsiteY255" fmla="*/ 22221 h 89937"/>
                    <a:gd name="connsiteX256" fmla="*/ 256537 w 608483"/>
                    <a:gd name="connsiteY256" fmla="*/ 23295 h 89937"/>
                    <a:gd name="connsiteX257" fmla="*/ 259632 w 608483"/>
                    <a:gd name="connsiteY257" fmla="*/ 24830 h 89937"/>
                    <a:gd name="connsiteX258" fmla="*/ 261602 w 608483"/>
                    <a:gd name="connsiteY258" fmla="*/ 26314 h 89937"/>
                    <a:gd name="connsiteX259" fmla="*/ 262446 w 608483"/>
                    <a:gd name="connsiteY259" fmla="*/ 27286 h 89937"/>
                    <a:gd name="connsiteX260" fmla="*/ 262829 w 608483"/>
                    <a:gd name="connsiteY260" fmla="*/ 28130 h 89937"/>
                    <a:gd name="connsiteX261" fmla="*/ 263034 w 608483"/>
                    <a:gd name="connsiteY261" fmla="*/ 29230 h 89937"/>
                    <a:gd name="connsiteX262" fmla="*/ 263086 w 608483"/>
                    <a:gd name="connsiteY262" fmla="*/ 30764 h 89937"/>
                    <a:gd name="connsiteX263" fmla="*/ 262626 w 608483"/>
                    <a:gd name="connsiteY263" fmla="*/ 33553 h 89937"/>
                    <a:gd name="connsiteX264" fmla="*/ 261500 w 608483"/>
                    <a:gd name="connsiteY264" fmla="*/ 34346 h 89937"/>
                    <a:gd name="connsiteX265" fmla="*/ 259735 w 608483"/>
                    <a:gd name="connsiteY265" fmla="*/ 33501 h 89937"/>
                    <a:gd name="connsiteX266" fmla="*/ 257202 w 608483"/>
                    <a:gd name="connsiteY266" fmla="*/ 31634 h 89937"/>
                    <a:gd name="connsiteX267" fmla="*/ 253493 w 608483"/>
                    <a:gd name="connsiteY267" fmla="*/ 29767 h 89937"/>
                    <a:gd name="connsiteX268" fmla="*/ 248351 w 608483"/>
                    <a:gd name="connsiteY268" fmla="*/ 28923 h 89937"/>
                    <a:gd name="connsiteX269" fmla="*/ 239015 w 608483"/>
                    <a:gd name="connsiteY269" fmla="*/ 33604 h 89937"/>
                    <a:gd name="connsiteX270" fmla="*/ 235766 w 608483"/>
                    <a:gd name="connsiteY270" fmla="*/ 47186 h 89937"/>
                    <a:gd name="connsiteX271" fmla="*/ 236610 w 608483"/>
                    <a:gd name="connsiteY271" fmla="*/ 54988 h 89937"/>
                    <a:gd name="connsiteX272" fmla="*/ 239091 w 608483"/>
                    <a:gd name="connsiteY272" fmla="*/ 60590 h 89937"/>
                    <a:gd name="connsiteX273" fmla="*/ 243108 w 608483"/>
                    <a:gd name="connsiteY273" fmla="*/ 63941 h 89937"/>
                    <a:gd name="connsiteX274" fmla="*/ 248556 w 608483"/>
                    <a:gd name="connsiteY274" fmla="*/ 65041 h 89937"/>
                    <a:gd name="connsiteX275" fmla="*/ 253672 w 608483"/>
                    <a:gd name="connsiteY275" fmla="*/ 64120 h 89937"/>
                    <a:gd name="connsiteX276" fmla="*/ 257484 w 608483"/>
                    <a:gd name="connsiteY276" fmla="*/ 62099 h 89937"/>
                    <a:gd name="connsiteX277" fmla="*/ 260195 w 608483"/>
                    <a:gd name="connsiteY277" fmla="*/ 60104 h 89937"/>
                    <a:gd name="connsiteX278" fmla="*/ 261909 w 608483"/>
                    <a:gd name="connsiteY278" fmla="*/ 59209 h 89937"/>
                    <a:gd name="connsiteX279" fmla="*/ 262523 w 608483"/>
                    <a:gd name="connsiteY279" fmla="*/ 59413 h 89937"/>
                    <a:gd name="connsiteX280" fmla="*/ 262958 w 608483"/>
                    <a:gd name="connsiteY280" fmla="*/ 60104 h 89937"/>
                    <a:gd name="connsiteX281" fmla="*/ 263213 w 608483"/>
                    <a:gd name="connsiteY281" fmla="*/ 61332 h 89937"/>
                    <a:gd name="connsiteX282" fmla="*/ 263290 w 608483"/>
                    <a:gd name="connsiteY282" fmla="*/ 63097 h 89937"/>
                    <a:gd name="connsiteX283" fmla="*/ 297789 w 608483"/>
                    <a:gd name="connsiteY283" fmla="*/ 66729 h 89937"/>
                    <a:gd name="connsiteX284" fmla="*/ 297584 w 608483"/>
                    <a:gd name="connsiteY284" fmla="*/ 69083 h 89937"/>
                    <a:gd name="connsiteX285" fmla="*/ 296970 w 608483"/>
                    <a:gd name="connsiteY285" fmla="*/ 70362 h 89937"/>
                    <a:gd name="connsiteX286" fmla="*/ 295742 w 608483"/>
                    <a:gd name="connsiteY286" fmla="*/ 71129 h 89937"/>
                    <a:gd name="connsiteX287" fmla="*/ 293875 w 608483"/>
                    <a:gd name="connsiteY287" fmla="*/ 71717 h 89937"/>
                    <a:gd name="connsiteX288" fmla="*/ 291650 w 608483"/>
                    <a:gd name="connsiteY288" fmla="*/ 72101 h 89937"/>
                    <a:gd name="connsiteX289" fmla="*/ 289297 w 608483"/>
                    <a:gd name="connsiteY289" fmla="*/ 72254 h 89937"/>
                    <a:gd name="connsiteX290" fmla="*/ 283158 w 608483"/>
                    <a:gd name="connsiteY290" fmla="*/ 71308 h 89937"/>
                    <a:gd name="connsiteX291" fmla="*/ 278962 w 608483"/>
                    <a:gd name="connsiteY291" fmla="*/ 68443 h 89937"/>
                    <a:gd name="connsiteX292" fmla="*/ 276584 w 608483"/>
                    <a:gd name="connsiteY292" fmla="*/ 63583 h 89937"/>
                    <a:gd name="connsiteX293" fmla="*/ 275842 w 608483"/>
                    <a:gd name="connsiteY293" fmla="*/ 56651 h 89937"/>
                    <a:gd name="connsiteX294" fmla="*/ 275842 w 608483"/>
                    <a:gd name="connsiteY294" fmla="*/ 29741 h 89937"/>
                    <a:gd name="connsiteX295" fmla="*/ 269395 w 608483"/>
                    <a:gd name="connsiteY295" fmla="*/ 29741 h 89937"/>
                    <a:gd name="connsiteX296" fmla="*/ 268167 w 608483"/>
                    <a:gd name="connsiteY296" fmla="*/ 28923 h 89937"/>
                    <a:gd name="connsiteX297" fmla="*/ 267707 w 608483"/>
                    <a:gd name="connsiteY297" fmla="*/ 26262 h 89937"/>
                    <a:gd name="connsiteX298" fmla="*/ 267835 w 608483"/>
                    <a:gd name="connsiteY298" fmla="*/ 24625 h 89937"/>
                    <a:gd name="connsiteX299" fmla="*/ 268167 w 608483"/>
                    <a:gd name="connsiteY299" fmla="*/ 23525 h 89937"/>
                    <a:gd name="connsiteX300" fmla="*/ 268704 w 608483"/>
                    <a:gd name="connsiteY300" fmla="*/ 22911 h 89937"/>
                    <a:gd name="connsiteX301" fmla="*/ 269446 w 608483"/>
                    <a:gd name="connsiteY301" fmla="*/ 22732 h 89937"/>
                    <a:gd name="connsiteX302" fmla="*/ 275842 w 608483"/>
                    <a:gd name="connsiteY302" fmla="*/ 22732 h 89937"/>
                    <a:gd name="connsiteX303" fmla="*/ 275842 w 608483"/>
                    <a:gd name="connsiteY303" fmla="*/ 11784 h 89937"/>
                    <a:gd name="connsiteX304" fmla="*/ 276021 w 608483"/>
                    <a:gd name="connsiteY304" fmla="*/ 11119 h 89937"/>
                    <a:gd name="connsiteX305" fmla="*/ 276685 w 608483"/>
                    <a:gd name="connsiteY305" fmla="*/ 10582 h 89937"/>
                    <a:gd name="connsiteX306" fmla="*/ 277990 w 608483"/>
                    <a:gd name="connsiteY306" fmla="*/ 10249 h 89937"/>
                    <a:gd name="connsiteX307" fmla="*/ 280036 w 608483"/>
                    <a:gd name="connsiteY307" fmla="*/ 10147 h 89937"/>
                    <a:gd name="connsiteX308" fmla="*/ 282134 w 608483"/>
                    <a:gd name="connsiteY308" fmla="*/ 10249 h 89937"/>
                    <a:gd name="connsiteX309" fmla="*/ 283413 w 608483"/>
                    <a:gd name="connsiteY309" fmla="*/ 10582 h 89937"/>
                    <a:gd name="connsiteX310" fmla="*/ 284078 w 608483"/>
                    <a:gd name="connsiteY310" fmla="*/ 11119 h 89937"/>
                    <a:gd name="connsiteX311" fmla="*/ 284283 w 608483"/>
                    <a:gd name="connsiteY311" fmla="*/ 11784 h 89937"/>
                    <a:gd name="connsiteX312" fmla="*/ 284283 w 608483"/>
                    <a:gd name="connsiteY312" fmla="*/ 22732 h 89937"/>
                    <a:gd name="connsiteX313" fmla="*/ 296100 w 608483"/>
                    <a:gd name="connsiteY313" fmla="*/ 22732 h 89937"/>
                    <a:gd name="connsiteX314" fmla="*/ 296817 w 608483"/>
                    <a:gd name="connsiteY314" fmla="*/ 22911 h 89937"/>
                    <a:gd name="connsiteX315" fmla="*/ 297354 w 608483"/>
                    <a:gd name="connsiteY315" fmla="*/ 23525 h 89937"/>
                    <a:gd name="connsiteX316" fmla="*/ 297686 w 608483"/>
                    <a:gd name="connsiteY316" fmla="*/ 24625 h 89937"/>
                    <a:gd name="connsiteX317" fmla="*/ 297789 w 608483"/>
                    <a:gd name="connsiteY317" fmla="*/ 26262 h 89937"/>
                    <a:gd name="connsiteX318" fmla="*/ 297328 w 608483"/>
                    <a:gd name="connsiteY318" fmla="*/ 28923 h 89937"/>
                    <a:gd name="connsiteX319" fmla="*/ 296100 w 608483"/>
                    <a:gd name="connsiteY319" fmla="*/ 29741 h 89937"/>
                    <a:gd name="connsiteX320" fmla="*/ 284283 w 608483"/>
                    <a:gd name="connsiteY320" fmla="*/ 29741 h 89937"/>
                    <a:gd name="connsiteX321" fmla="*/ 284283 w 608483"/>
                    <a:gd name="connsiteY321" fmla="*/ 55423 h 89937"/>
                    <a:gd name="connsiteX322" fmla="*/ 285689 w 608483"/>
                    <a:gd name="connsiteY322" fmla="*/ 62611 h 89937"/>
                    <a:gd name="connsiteX323" fmla="*/ 290729 w 608483"/>
                    <a:gd name="connsiteY323" fmla="*/ 65041 h 89937"/>
                    <a:gd name="connsiteX324" fmla="*/ 292826 w 608483"/>
                    <a:gd name="connsiteY324" fmla="*/ 64811 h 89937"/>
                    <a:gd name="connsiteX325" fmla="*/ 294464 w 608483"/>
                    <a:gd name="connsiteY325" fmla="*/ 64325 h 89937"/>
                    <a:gd name="connsiteX326" fmla="*/ 295692 w 608483"/>
                    <a:gd name="connsiteY326" fmla="*/ 63839 h 89937"/>
                    <a:gd name="connsiteX327" fmla="*/ 296612 w 608483"/>
                    <a:gd name="connsiteY327" fmla="*/ 63609 h 89937"/>
                    <a:gd name="connsiteX328" fmla="*/ 297098 w 608483"/>
                    <a:gd name="connsiteY328" fmla="*/ 63736 h 89937"/>
                    <a:gd name="connsiteX329" fmla="*/ 297457 w 608483"/>
                    <a:gd name="connsiteY329" fmla="*/ 64222 h 89937"/>
                    <a:gd name="connsiteX330" fmla="*/ 297686 w 608483"/>
                    <a:gd name="connsiteY330" fmla="*/ 65195 h 89937"/>
                    <a:gd name="connsiteX331" fmla="*/ 297789 w 608483"/>
                    <a:gd name="connsiteY331" fmla="*/ 66729 h 89937"/>
                    <a:gd name="connsiteX332" fmla="*/ 400684 w 608483"/>
                    <a:gd name="connsiteY332" fmla="*/ 70106 h 89937"/>
                    <a:gd name="connsiteX333" fmla="*/ 400479 w 608483"/>
                    <a:gd name="connsiteY333" fmla="*/ 70796 h 89937"/>
                    <a:gd name="connsiteX334" fmla="*/ 399813 w 608483"/>
                    <a:gd name="connsiteY334" fmla="*/ 71282 h 89937"/>
                    <a:gd name="connsiteX335" fmla="*/ 398535 w 608483"/>
                    <a:gd name="connsiteY335" fmla="*/ 71589 h 89937"/>
                    <a:gd name="connsiteX336" fmla="*/ 396488 w 608483"/>
                    <a:gd name="connsiteY336" fmla="*/ 71692 h 89937"/>
                    <a:gd name="connsiteX337" fmla="*/ 394391 w 608483"/>
                    <a:gd name="connsiteY337" fmla="*/ 71589 h 89937"/>
                    <a:gd name="connsiteX338" fmla="*/ 393086 w 608483"/>
                    <a:gd name="connsiteY338" fmla="*/ 71282 h 89937"/>
                    <a:gd name="connsiteX339" fmla="*/ 392395 w 608483"/>
                    <a:gd name="connsiteY339" fmla="*/ 70796 h 89937"/>
                    <a:gd name="connsiteX340" fmla="*/ 392191 w 608483"/>
                    <a:gd name="connsiteY340" fmla="*/ 70106 h 89937"/>
                    <a:gd name="connsiteX341" fmla="*/ 392191 w 608483"/>
                    <a:gd name="connsiteY341" fmla="*/ 42122 h 89937"/>
                    <a:gd name="connsiteX342" fmla="*/ 391679 w 608483"/>
                    <a:gd name="connsiteY342" fmla="*/ 36801 h 89937"/>
                    <a:gd name="connsiteX343" fmla="*/ 390042 w 608483"/>
                    <a:gd name="connsiteY343" fmla="*/ 32657 h 89937"/>
                    <a:gd name="connsiteX344" fmla="*/ 387177 w 608483"/>
                    <a:gd name="connsiteY344" fmla="*/ 29997 h 89937"/>
                    <a:gd name="connsiteX345" fmla="*/ 383084 w 608483"/>
                    <a:gd name="connsiteY345" fmla="*/ 29076 h 89937"/>
                    <a:gd name="connsiteX346" fmla="*/ 377227 w 608483"/>
                    <a:gd name="connsiteY346" fmla="*/ 31327 h 89937"/>
                    <a:gd name="connsiteX347" fmla="*/ 370755 w 608483"/>
                    <a:gd name="connsiteY347" fmla="*/ 37927 h 89937"/>
                    <a:gd name="connsiteX348" fmla="*/ 370755 w 608483"/>
                    <a:gd name="connsiteY348" fmla="*/ 70106 h 89937"/>
                    <a:gd name="connsiteX349" fmla="*/ 370550 w 608483"/>
                    <a:gd name="connsiteY349" fmla="*/ 70796 h 89937"/>
                    <a:gd name="connsiteX350" fmla="*/ 369860 w 608483"/>
                    <a:gd name="connsiteY350" fmla="*/ 71282 h 89937"/>
                    <a:gd name="connsiteX351" fmla="*/ 368555 w 608483"/>
                    <a:gd name="connsiteY351" fmla="*/ 71589 h 89937"/>
                    <a:gd name="connsiteX352" fmla="*/ 366509 w 608483"/>
                    <a:gd name="connsiteY352" fmla="*/ 71692 h 89937"/>
                    <a:gd name="connsiteX353" fmla="*/ 364488 w 608483"/>
                    <a:gd name="connsiteY353" fmla="*/ 71589 h 89937"/>
                    <a:gd name="connsiteX354" fmla="*/ 363158 w 608483"/>
                    <a:gd name="connsiteY354" fmla="*/ 71282 h 89937"/>
                    <a:gd name="connsiteX355" fmla="*/ 362492 w 608483"/>
                    <a:gd name="connsiteY355" fmla="*/ 70796 h 89937"/>
                    <a:gd name="connsiteX356" fmla="*/ 362313 w 608483"/>
                    <a:gd name="connsiteY356" fmla="*/ 70106 h 89937"/>
                    <a:gd name="connsiteX357" fmla="*/ 362313 w 608483"/>
                    <a:gd name="connsiteY357" fmla="*/ 42122 h 89937"/>
                    <a:gd name="connsiteX358" fmla="*/ 361751 w 608483"/>
                    <a:gd name="connsiteY358" fmla="*/ 36801 h 89937"/>
                    <a:gd name="connsiteX359" fmla="*/ 360063 w 608483"/>
                    <a:gd name="connsiteY359" fmla="*/ 32657 h 89937"/>
                    <a:gd name="connsiteX360" fmla="*/ 357223 w 608483"/>
                    <a:gd name="connsiteY360" fmla="*/ 29997 h 89937"/>
                    <a:gd name="connsiteX361" fmla="*/ 353156 w 608483"/>
                    <a:gd name="connsiteY361" fmla="*/ 29076 h 89937"/>
                    <a:gd name="connsiteX362" fmla="*/ 347272 w 608483"/>
                    <a:gd name="connsiteY362" fmla="*/ 31327 h 89937"/>
                    <a:gd name="connsiteX363" fmla="*/ 340827 w 608483"/>
                    <a:gd name="connsiteY363" fmla="*/ 37927 h 89937"/>
                    <a:gd name="connsiteX364" fmla="*/ 340827 w 608483"/>
                    <a:gd name="connsiteY364" fmla="*/ 70106 h 89937"/>
                    <a:gd name="connsiteX365" fmla="*/ 340622 w 608483"/>
                    <a:gd name="connsiteY365" fmla="*/ 70796 h 89937"/>
                    <a:gd name="connsiteX366" fmla="*/ 339957 w 608483"/>
                    <a:gd name="connsiteY366" fmla="*/ 71282 h 89937"/>
                    <a:gd name="connsiteX367" fmla="*/ 338678 w 608483"/>
                    <a:gd name="connsiteY367" fmla="*/ 71589 h 89937"/>
                    <a:gd name="connsiteX368" fmla="*/ 336581 w 608483"/>
                    <a:gd name="connsiteY368" fmla="*/ 71692 h 89937"/>
                    <a:gd name="connsiteX369" fmla="*/ 334534 w 608483"/>
                    <a:gd name="connsiteY369" fmla="*/ 71589 h 89937"/>
                    <a:gd name="connsiteX370" fmla="*/ 333230 w 608483"/>
                    <a:gd name="connsiteY370" fmla="*/ 71282 h 89937"/>
                    <a:gd name="connsiteX371" fmla="*/ 332564 w 608483"/>
                    <a:gd name="connsiteY371" fmla="*/ 70796 h 89937"/>
                    <a:gd name="connsiteX372" fmla="*/ 332385 w 608483"/>
                    <a:gd name="connsiteY372" fmla="*/ 70106 h 89937"/>
                    <a:gd name="connsiteX373" fmla="*/ 332385 w 608483"/>
                    <a:gd name="connsiteY373" fmla="*/ 24063 h 89937"/>
                    <a:gd name="connsiteX374" fmla="*/ 332539 w 608483"/>
                    <a:gd name="connsiteY374" fmla="*/ 23372 h 89937"/>
                    <a:gd name="connsiteX375" fmla="*/ 333152 w 608483"/>
                    <a:gd name="connsiteY375" fmla="*/ 22860 h 89937"/>
                    <a:gd name="connsiteX376" fmla="*/ 334329 w 608483"/>
                    <a:gd name="connsiteY376" fmla="*/ 22553 h 89937"/>
                    <a:gd name="connsiteX377" fmla="*/ 336222 w 608483"/>
                    <a:gd name="connsiteY377" fmla="*/ 22477 h 89937"/>
                    <a:gd name="connsiteX378" fmla="*/ 338089 w 608483"/>
                    <a:gd name="connsiteY378" fmla="*/ 22553 h 89937"/>
                    <a:gd name="connsiteX379" fmla="*/ 339241 w 608483"/>
                    <a:gd name="connsiteY379" fmla="*/ 22860 h 89937"/>
                    <a:gd name="connsiteX380" fmla="*/ 339829 w 608483"/>
                    <a:gd name="connsiteY380" fmla="*/ 23372 h 89937"/>
                    <a:gd name="connsiteX381" fmla="*/ 340008 w 608483"/>
                    <a:gd name="connsiteY381" fmla="*/ 24063 h 89937"/>
                    <a:gd name="connsiteX382" fmla="*/ 340008 w 608483"/>
                    <a:gd name="connsiteY382" fmla="*/ 30150 h 89937"/>
                    <a:gd name="connsiteX383" fmla="*/ 347554 w 608483"/>
                    <a:gd name="connsiteY383" fmla="*/ 23781 h 89937"/>
                    <a:gd name="connsiteX384" fmla="*/ 354947 w 608483"/>
                    <a:gd name="connsiteY384" fmla="*/ 21760 h 89937"/>
                    <a:gd name="connsiteX385" fmla="*/ 360088 w 608483"/>
                    <a:gd name="connsiteY385" fmla="*/ 22425 h 89937"/>
                    <a:gd name="connsiteX386" fmla="*/ 364104 w 608483"/>
                    <a:gd name="connsiteY386" fmla="*/ 24293 h 89937"/>
                    <a:gd name="connsiteX387" fmla="*/ 367071 w 608483"/>
                    <a:gd name="connsiteY387" fmla="*/ 27158 h 89937"/>
                    <a:gd name="connsiteX388" fmla="*/ 369118 w 608483"/>
                    <a:gd name="connsiteY388" fmla="*/ 30867 h 89937"/>
                    <a:gd name="connsiteX389" fmla="*/ 373492 w 608483"/>
                    <a:gd name="connsiteY389" fmla="*/ 26620 h 89937"/>
                    <a:gd name="connsiteX390" fmla="*/ 377483 w 608483"/>
                    <a:gd name="connsiteY390" fmla="*/ 23807 h 89937"/>
                    <a:gd name="connsiteX391" fmla="*/ 381218 w 608483"/>
                    <a:gd name="connsiteY391" fmla="*/ 22246 h 89937"/>
                    <a:gd name="connsiteX392" fmla="*/ 384875 w 608483"/>
                    <a:gd name="connsiteY392" fmla="*/ 21760 h 89937"/>
                    <a:gd name="connsiteX393" fmla="*/ 392345 w 608483"/>
                    <a:gd name="connsiteY393" fmla="*/ 23321 h 89937"/>
                    <a:gd name="connsiteX394" fmla="*/ 397230 w 608483"/>
                    <a:gd name="connsiteY394" fmla="*/ 27490 h 89937"/>
                    <a:gd name="connsiteX395" fmla="*/ 399890 w 608483"/>
                    <a:gd name="connsiteY395" fmla="*/ 33604 h 89937"/>
                    <a:gd name="connsiteX396" fmla="*/ 400684 w 608483"/>
                    <a:gd name="connsiteY396" fmla="*/ 40996 h 89937"/>
                    <a:gd name="connsiteX397" fmla="*/ 449423 w 608483"/>
                    <a:gd name="connsiteY397" fmla="*/ 70157 h 89937"/>
                    <a:gd name="connsiteX398" fmla="*/ 449014 w 608483"/>
                    <a:gd name="connsiteY398" fmla="*/ 71078 h 89937"/>
                    <a:gd name="connsiteX399" fmla="*/ 447888 w 608483"/>
                    <a:gd name="connsiteY399" fmla="*/ 71538 h 89937"/>
                    <a:gd name="connsiteX400" fmla="*/ 445790 w 608483"/>
                    <a:gd name="connsiteY400" fmla="*/ 71692 h 89937"/>
                    <a:gd name="connsiteX401" fmla="*/ 443667 w 608483"/>
                    <a:gd name="connsiteY401" fmla="*/ 71538 h 89937"/>
                    <a:gd name="connsiteX402" fmla="*/ 442517 w 608483"/>
                    <a:gd name="connsiteY402" fmla="*/ 71078 h 89937"/>
                    <a:gd name="connsiteX403" fmla="*/ 442158 w 608483"/>
                    <a:gd name="connsiteY403" fmla="*/ 70157 h 89937"/>
                    <a:gd name="connsiteX404" fmla="*/ 442158 w 608483"/>
                    <a:gd name="connsiteY404" fmla="*/ 65553 h 89937"/>
                    <a:gd name="connsiteX405" fmla="*/ 435431 w 608483"/>
                    <a:gd name="connsiteY405" fmla="*/ 70566 h 89937"/>
                    <a:gd name="connsiteX406" fmla="*/ 427578 w 608483"/>
                    <a:gd name="connsiteY406" fmla="*/ 72357 h 89937"/>
                    <a:gd name="connsiteX407" fmla="*/ 421003 w 608483"/>
                    <a:gd name="connsiteY407" fmla="*/ 71410 h 89937"/>
                    <a:gd name="connsiteX408" fmla="*/ 415990 w 608483"/>
                    <a:gd name="connsiteY408" fmla="*/ 68673 h 89937"/>
                    <a:gd name="connsiteX409" fmla="*/ 412767 w 608483"/>
                    <a:gd name="connsiteY409" fmla="*/ 64274 h 89937"/>
                    <a:gd name="connsiteX410" fmla="*/ 411616 w 608483"/>
                    <a:gd name="connsiteY410" fmla="*/ 58339 h 89937"/>
                    <a:gd name="connsiteX411" fmla="*/ 413202 w 608483"/>
                    <a:gd name="connsiteY411" fmla="*/ 51586 h 89937"/>
                    <a:gd name="connsiteX412" fmla="*/ 417755 w 608483"/>
                    <a:gd name="connsiteY412" fmla="*/ 46828 h 89937"/>
                    <a:gd name="connsiteX413" fmla="*/ 425020 w 608483"/>
                    <a:gd name="connsiteY413" fmla="*/ 43989 h 89937"/>
                    <a:gd name="connsiteX414" fmla="*/ 434689 w 608483"/>
                    <a:gd name="connsiteY414" fmla="*/ 43043 h 89937"/>
                    <a:gd name="connsiteX415" fmla="*/ 441033 w 608483"/>
                    <a:gd name="connsiteY415" fmla="*/ 43043 h 89937"/>
                    <a:gd name="connsiteX416" fmla="*/ 441033 w 608483"/>
                    <a:gd name="connsiteY416" fmla="*/ 39461 h 89937"/>
                    <a:gd name="connsiteX417" fmla="*/ 440470 w 608483"/>
                    <a:gd name="connsiteY417" fmla="*/ 34755 h 89937"/>
                    <a:gd name="connsiteX418" fmla="*/ 438654 w 608483"/>
                    <a:gd name="connsiteY418" fmla="*/ 31353 h 89937"/>
                    <a:gd name="connsiteX419" fmla="*/ 435405 w 608483"/>
                    <a:gd name="connsiteY419" fmla="*/ 29306 h 89937"/>
                    <a:gd name="connsiteX420" fmla="*/ 430494 w 608483"/>
                    <a:gd name="connsiteY420" fmla="*/ 28616 h 89937"/>
                    <a:gd name="connsiteX421" fmla="*/ 424892 w 608483"/>
                    <a:gd name="connsiteY421" fmla="*/ 29357 h 89937"/>
                    <a:gd name="connsiteX422" fmla="*/ 420543 w 608483"/>
                    <a:gd name="connsiteY422" fmla="*/ 30995 h 89937"/>
                    <a:gd name="connsiteX423" fmla="*/ 417423 w 608483"/>
                    <a:gd name="connsiteY423" fmla="*/ 32632 h 89937"/>
                    <a:gd name="connsiteX424" fmla="*/ 415555 w 608483"/>
                    <a:gd name="connsiteY424" fmla="*/ 33373 h 89937"/>
                    <a:gd name="connsiteX425" fmla="*/ 414839 w 608483"/>
                    <a:gd name="connsiteY425" fmla="*/ 33169 h 89937"/>
                    <a:gd name="connsiteX426" fmla="*/ 414302 w 608483"/>
                    <a:gd name="connsiteY426" fmla="*/ 32555 h 89937"/>
                    <a:gd name="connsiteX427" fmla="*/ 413969 w 608483"/>
                    <a:gd name="connsiteY427" fmla="*/ 31506 h 89937"/>
                    <a:gd name="connsiteX428" fmla="*/ 413867 w 608483"/>
                    <a:gd name="connsiteY428" fmla="*/ 30099 h 89937"/>
                    <a:gd name="connsiteX429" fmla="*/ 414046 w 608483"/>
                    <a:gd name="connsiteY429" fmla="*/ 28078 h 89937"/>
                    <a:gd name="connsiteX430" fmla="*/ 414916 w 608483"/>
                    <a:gd name="connsiteY430" fmla="*/ 26672 h 89937"/>
                    <a:gd name="connsiteX431" fmla="*/ 417294 w 608483"/>
                    <a:gd name="connsiteY431" fmla="*/ 25111 h 89937"/>
                    <a:gd name="connsiteX432" fmla="*/ 421183 w 608483"/>
                    <a:gd name="connsiteY432" fmla="*/ 23474 h 89937"/>
                    <a:gd name="connsiteX433" fmla="*/ 425992 w 608483"/>
                    <a:gd name="connsiteY433" fmla="*/ 22246 h 89937"/>
                    <a:gd name="connsiteX434" fmla="*/ 431261 w 608483"/>
                    <a:gd name="connsiteY434" fmla="*/ 21760 h 89937"/>
                    <a:gd name="connsiteX435" fmla="*/ 439703 w 608483"/>
                    <a:gd name="connsiteY435" fmla="*/ 22886 h 89937"/>
                    <a:gd name="connsiteX436" fmla="*/ 445330 w 608483"/>
                    <a:gd name="connsiteY436" fmla="*/ 26186 h 89937"/>
                    <a:gd name="connsiteX437" fmla="*/ 448451 w 608483"/>
                    <a:gd name="connsiteY437" fmla="*/ 31583 h 89937"/>
                    <a:gd name="connsiteX438" fmla="*/ 449423 w 608483"/>
                    <a:gd name="connsiteY438" fmla="*/ 39103 h 89937"/>
                    <a:gd name="connsiteX439" fmla="*/ 441033 w 608483"/>
                    <a:gd name="connsiteY439" fmla="*/ 49130 h 89937"/>
                    <a:gd name="connsiteX440" fmla="*/ 433819 w 608483"/>
                    <a:gd name="connsiteY440" fmla="*/ 49130 h 89937"/>
                    <a:gd name="connsiteX441" fmla="*/ 427782 w 608483"/>
                    <a:gd name="connsiteY441" fmla="*/ 49719 h 89937"/>
                    <a:gd name="connsiteX442" fmla="*/ 423536 w 608483"/>
                    <a:gd name="connsiteY442" fmla="*/ 51458 h 89937"/>
                    <a:gd name="connsiteX443" fmla="*/ 421055 w 608483"/>
                    <a:gd name="connsiteY443" fmla="*/ 54221 h 89937"/>
                    <a:gd name="connsiteX444" fmla="*/ 420262 w 608483"/>
                    <a:gd name="connsiteY444" fmla="*/ 57930 h 89937"/>
                    <a:gd name="connsiteX445" fmla="*/ 422539 w 608483"/>
                    <a:gd name="connsiteY445" fmla="*/ 63634 h 89937"/>
                    <a:gd name="connsiteX446" fmla="*/ 428908 w 608483"/>
                    <a:gd name="connsiteY446" fmla="*/ 65757 h 89937"/>
                    <a:gd name="connsiteX447" fmla="*/ 435073 w 608483"/>
                    <a:gd name="connsiteY447" fmla="*/ 64069 h 89937"/>
                    <a:gd name="connsiteX448" fmla="*/ 441033 w 608483"/>
                    <a:gd name="connsiteY448" fmla="*/ 58902 h 89937"/>
                    <a:gd name="connsiteX449" fmla="*/ 487337 w 608483"/>
                    <a:gd name="connsiteY449" fmla="*/ 66729 h 89937"/>
                    <a:gd name="connsiteX450" fmla="*/ 487132 w 608483"/>
                    <a:gd name="connsiteY450" fmla="*/ 69083 h 89937"/>
                    <a:gd name="connsiteX451" fmla="*/ 486517 w 608483"/>
                    <a:gd name="connsiteY451" fmla="*/ 70362 h 89937"/>
                    <a:gd name="connsiteX452" fmla="*/ 485290 w 608483"/>
                    <a:gd name="connsiteY452" fmla="*/ 71129 h 89937"/>
                    <a:gd name="connsiteX453" fmla="*/ 483423 w 608483"/>
                    <a:gd name="connsiteY453" fmla="*/ 71717 h 89937"/>
                    <a:gd name="connsiteX454" fmla="*/ 481198 w 608483"/>
                    <a:gd name="connsiteY454" fmla="*/ 72101 h 89937"/>
                    <a:gd name="connsiteX455" fmla="*/ 478844 w 608483"/>
                    <a:gd name="connsiteY455" fmla="*/ 72254 h 89937"/>
                    <a:gd name="connsiteX456" fmla="*/ 472704 w 608483"/>
                    <a:gd name="connsiteY456" fmla="*/ 71308 h 89937"/>
                    <a:gd name="connsiteX457" fmla="*/ 468509 w 608483"/>
                    <a:gd name="connsiteY457" fmla="*/ 68443 h 89937"/>
                    <a:gd name="connsiteX458" fmla="*/ 466131 w 608483"/>
                    <a:gd name="connsiteY458" fmla="*/ 63583 h 89937"/>
                    <a:gd name="connsiteX459" fmla="*/ 465389 w 608483"/>
                    <a:gd name="connsiteY459" fmla="*/ 56651 h 89937"/>
                    <a:gd name="connsiteX460" fmla="*/ 465389 w 608483"/>
                    <a:gd name="connsiteY460" fmla="*/ 29741 h 89937"/>
                    <a:gd name="connsiteX461" fmla="*/ 458942 w 608483"/>
                    <a:gd name="connsiteY461" fmla="*/ 29741 h 89937"/>
                    <a:gd name="connsiteX462" fmla="*/ 457715 w 608483"/>
                    <a:gd name="connsiteY462" fmla="*/ 28923 h 89937"/>
                    <a:gd name="connsiteX463" fmla="*/ 457255 w 608483"/>
                    <a:gd name="connsiteY463" fmla="*/ 26262 h 89937"/>
                    <a:gd name="connsiteX464" fmla="*/ 457382 w 608483"/>
                    <a:gd name="connsiteY464" fmla="*/ 24625 h 89937"/>
                    <a:gd name="connsiteX465" fmla="*/ 457715 w 608483"/>
                    <a:gd name="connsiteY465" fmla="*/ 23525 h 89937"/>
                    <a:gd name="connsiteX466" fmla="*/ 458252 w 608483"/>
                    <a:gd name="connsiteY466" fmla="*/ 22911 h 89937"/>
                    <a:gd name="connsiteX467" fmla="*/ 458994 w 608483"/>
                    <a:gd name="connsiteY467" fmla="*/ 22732 h 89937"/>
                    <a:gd name="connsiteX468" fmla="*/ 465389 w 608483"/>
                    <a:gd name="connsiteY468" fmla="*/ 22732 h 89937"/>
                    <a:gd name="connsiteX469" fmla="*/ 465389 w 608483"/>
                    <a:gd name="connsiteY469" fmla="*/ 11784 h 89937"/>
                    <a:gd name="connsiteX470" fmla="*/ 465568 w 608483"/>
                    <a:gd name="connsiteY470" fmla="*/ 11119 h 89937"/>
                    <a:gd name="connsiteX471" fmla="*/ 466233 w 608483"/>
                    <a:gd name="connsiteY471" fmla="*/ 10582 h 89937"/>
                    <a:gd name="connsiteX472" fmla="*/ 467538 w 608483"/>
                    <a:gd name="connsiteY472" fmla="*/ 10249 h 89937"/>
                    <a:gd name="connsiteX473" fmla="*/ 469584 w 608483"/>
                    <a:gd name="connsiteY473" fmla="*/ 10147 h 89937"/>
                    <a:gd name="connsiteX474" fmla="*/ 471681 w 608483"/>
                    <a:gd name="connsiteY474" fmla="*/ 10249 h 89937"/>
                    <a:gd name="connsiteX475" fmla="*/ 472960 w 608483"/>
                    <a:gd name="connsiteY475" fmla="*/ 10582 h 89937"/>
                    <a:gd name="connsiteX476" fmla="*/ 473625 w 608483"/>
                    <a:gd name="connsiteY476" fmla="*/ 11119 h 89937"/>
                    <a:gd name="connsiteX477" fmla="*/ 473830 w 608483"/>
                    <a:gd name="connsiteY477" fmla="*/ 11784 h 89937"/>
                    <a:gd name="connsiteX478" fmla="*/ 473830 w 608483"/>
                    <a:gd name="connsiteY478" fmla="*/ 22732 h 89937"/>
                    <a:gd name="connsiteX479" fmla="*/ 485648 w 608483"/>
                    <a:gd name="connsiteY479" fmla="*/ 22732 h 89937"/>
                    <a:gd name="connsiteX480" fmla="*/ 486364 w 608483"/>
                    <a:gd name="connsiteY480" fmla="*/ 22911 h 89937"/>
                    <a:gd name="connsiteX481" fmla="*/ 486901 w 608483"/>
                    <a:gd name="connsiteY481" fmla="*/ 23525 h 89937"/>
                    <a:gd name="connsiteX482" fmla="*/ 487234 w 608483"/>
                    <a:gd name="connsiteY482" fmla="*/ 24625 h 89937"/>
                    <a:gd name="connsiteX483" fmla="*/ 487337 w 608483"/>
                    <a:gd name="connsiteY483" fmla="*/ 26262 h 89937"/>
                    <a:gd name="connsiteX484" fmla="*/ 486876 w 608483"/>
                    <a:gd name="connsiteY484" fmla="*/ 28923 h 89937"/>
                    <a:gd name="connsiteX485" fmla="*/ 485648 w 608483"/>
                    <a:gd name="connsiteY485" fmla="*/ 29741 h 89937"/>
                    <a:gd name="connsiteX486" fmla="*/ 473830 w 608483"/>
                    <a:gd name="connsiteY486" fmla="*/ 29741 h 89937"/>
                    <a:gd name="connsiteX487" fmla="*/ 473830 w 608483"/>
                    <a:gd name="connsiteY487" fmla="*/ 55423 h 89937"/>
                    <a:gd name="connsiteX488" fmla="*/ 475237 w 608483"/>
                    <a:gd name="connsiteY488" fmla="*/ 62611 h 89937"/>
                    <a:gd name="connsiteX489" fmla="*/ 480277 w 608483"/>
                    <a:gd name="connsiteY489" fmla="*/ 65041 h 89937"/>
                    <a:gd name="connsiteX490" fmla="*/ 482374 w 608483"/>
                    <a:gd name="connsiteY490" fmla="*/ 64811 h 89937"/>
                    <a:gd name="connsiteX491" fmla="*/ 484011 w 608483"/>
                    <a:gd name="connsiteY491" fmla="*/ 64325 h 89937"/>
                    <a:gd name="connsiteX492" fmla="*/ 485239 w 608483"/>
                    <a:gd name="connsiteY492" fmla="*/ 63839 h 89937"/>
                    <a:gd name="connsiteX493" fmla="*/ 486159 w 608483"/>
                    <a:gd name="connsiteY493" fmla="*/ 63609 h 89937"/>
                    <a:gd name="connsiteX494" fmla="*/ 486646 w 608483"/>
                    <a:gd name="connsiteY494" fmla="*/ 63736 h 89937"/>
                    <a:gd name="connsiteX495" fmla="*/ 487004 w 608483"/>
                    <a:gd name="connsiteY495" fmla="*/ 64222 h 89937"/>
                    <a:gd name="connsiteX496" fmla="*/ 487234 w 608483"/>
                    <a:gd name="connsiteY496" fmla="*/ 65195 h 89937"/>
                    <a:gd name="connsiteX497" fmla="*/ 487337 w 608483"/>
                    <a:gd name="connsiteY497" fmla="*/ 66729 h 89937"/>
                    <a:gd name="connsiteX498" fmla="*/ 520594 w 608483"/>
                    <a:gd name="connsiteY498" fmla="*/ 66729 h 89937"/>
                    <a:gd name="connsiteX499" fmla="*/ 520390 w 608483"/>
                    <a:gd name="connsiteY499" fmla="*/ 69083 h 89937"/>
                    <a:gd name="connsiteX500" fmla="*/ 519776 w 608483"/>
                    <a:gd name="connsiteY500" fmla="*/ 70362 h 89937"/>
                    <a:gd name="connsiteX501" fmla="*/ 518548 w 608483"/>
                    <a:gd name="connsiteY501" fmla="*/ 71129 h 89937"/>
                    <a:gd name="connsiteX502" fmla="*/ 516681 w 608483"/>
                    <a:gd name="connsiteY502" fmla="*/ 71717 h 89937"/>
                    <a:gd name="connsiteX503" fmla="*/ 514455 w 608483"/>
                    <a:gd name="connsiteY503" fmla="*/ 72101 h 89937"/>
                    <a:gd name="connsiteX504" fmla="*/ 512102 w 608483"/>
                    <a:gd name="connsiteY504" fmla="*/ 72254 h 89937"/>
                    <a:gd name="connsiteX505" fmla="*/ 505963 w 608483"/>
                    <a:gd name="connsiteY505" fmla="*/ 71308 h 89937"/>
                    <a:gd name="connsiteX506" fmla="*/ 501768 w 608483"/>
                    <a:gd name="connsiteY506" fmla="*/ 68443 h 89937"/>
                    <a:gd name="connsiteX507" fmla="*/ 499388 w 608483"/>
                    <a:gd name="connsiteY507" fmla="*/ 63583 h 89937"/>
                    <a:gd name="connsiteX508" fmla="*/ 498646 w 608483"/>
                    <a:gd name="connsiteY508" fmla="*/ 56651 h 89937"/>
                    <a:gd name="connsiteX509" fmla="*/ 498646 w 608483"/>
                    <a:gd name="connsiteY509" fmla="*/ 29741 h 89937"/>
                    <a:gd name="connsiteX510" fmla="*/ 492201 w 608483"/>
                    <a:gd name="connsiteY510" fmla="*/ 29741 h 89937"/>
                    <a:gd name="connsiteX511" fmla="*/ 490973 w 608483"/>
                    <a:gd name="connsiteY511" fmla="*/ 28923 h 89937"/>
                    <a:gd name="connsiteX512" fmla="*/ 490512 w 608483"/>
                    <a:gd name="connsiteY512" fmla="*/ 26262 h 89937"/>
                    <a:gd name="connsiteX513" fmla="*/ 490641 w 608483"/>
                    <a:gd name="connsiteY513" fmla="*/ 24625 h 89937"/>
                    <a:gd name="connsiteX514" fmla="*/ 490973 w 608483"/>
                    <a:gd name="connsiteY514" fmla="*/ 23525 h 89937"/>
                    <a:gd name="connsiteX515" fmla="*/ 491510 w 608483"/>
                    <a:gd name="connsiteY515" fmla="*/ 22911 h 89937"/>
                    <a:gd name="connsiteX516" fmla="*/ 492252 w 608483"/>
                    <a:gd name="connsiteY516" fmla="*/ 22732 h 89937"/>
                    <a:gd name="connsiteX517" fmla="*/ 498646 w 608483"/>
                    <a:gd name="connsiteY517" fmla="*/ 22732 h 89937"/>
                    <a:gd name="connsiteX518" fmla="*/ 498646 w 608483"/>
                    <a:gd name="connsiteY518" fmla="*/ 11784 h 89937"/>
                    <a:gd name="connsiteX519" fmla="*/ 498826 w 608483"/>
                    <a:gd name="connsiteY519" fmla="*/ 11119 h 89937"/>
                    <a:gd name="connsiteX520" fmla="*/ 499491 w 608483"/>
                    <a:gd name="connsiteY520" fmla="*/ 10582 h 89937"/>
                    <a:gd name="connsiteX521" fmla="*/ 500795 w 608483"/>
                    <a:gd name="connsiteY521" fmla="*/ 10249 h 89937"/>
                    <a:gd name="connsiteX522" fmla="*/ 502842 w 608483"/>
                    <a:gd name="connsiteY522" fmla="*/ 10147 h 89937"/>
                    <a:gd name="connsiteX523" fmla="*/ 504940 w 608483"/>
                    <a:gd name="connsiteY523" fmla="*/ 10249 h 89937"/>
                    <a:gd name="connsiteX524" fmla="*/ 506219 w 608483"/>
                    <a:gd name="connsiteY524" fmla="*/ 10582 h 89937"/>
                    <a:gd name="connsiteX525" fmla="*/ 506884 w 608483"/>
                    <a:gd name="connsiteY525" fmla="*/ 11119 h 89937"/>
                    <a:gd name="connsiteX526" fmla="*/ 507089 w 608483"/>
                    <a:gd name="connsiteY526" fmla="*/ 11784 h 89937"/>
                    <a:gd name="connsiteX527" fmla="*/ 507089 w 608483"/>
                    <a:gd name="connsiteY527" fmla="*/ 22732 h 89937"/>
                    <a:gd name="connsiteX528" fmla="*/ 518906 w 608483"/>
                    <a:gd name="connsiteY528" fmla="*/ 22732 h 89937"/>
                    <a:gd name="connsiteX529" fmla="*/ 519622 w 608483"/>
                    <a:gd name="connsiteY529" fmla="*/ 22911 h 89937"/>
                    <a:gd name="connsiteX530" fmla="*/ 520160 w 608483"/>
                    <a:gd name="connsiteY530" fmla="*/ 23525 h 89937"/>
                    <a:gd name="connsiteX531" fmla="*/ 520492 w 608483"/>
                    <a:gd name="connsiteY531" fmla="*/ 24625 h 89937"/>
                    <a:gd name="connsiteX532" fmla="*/ 520594 w 608483"/>
                    <a:gd name="connsiteY532" fmla="*/ 26262 h 89937"/>
                    <a:gd name="connsiteX533" fmla="*/ 520134 w 608483"/>
                    <a:gd name="connsiteY533" fmla="*/ 28923 h 89937"/>
                    <a:gd name="connsiteX534" fmla="*/ 518906 w 608483"/>
                    <a:gd name="connsiteY534" fmla="*/ 29741 h 89937"/>
                    <a:gd name="connsiteX535" fmla="*/ 507089 w 608483"/>
                    <a:gd name="connsiteY535" fmla="*/ 29741 h 89937"/>
                    <a:gd name="connsiteX536" fmla="*/ 507089 w 608483"/>
                    <a:gd name="connsiteY536" fmla="*/ 55423 h 89937"/>
                    <a:gd name="connsiteX537" fmla="*/ 508495 w 608483"/>
                    <a:gd name="connsiteY537" fmla="*/ 62611 h 89937"/>
                    <a:gd name="connsiteX538" fmla="*/ 513534 w 608483"/>
                    <a:gd name="connsiteY538" fmla="*/ 65041 h 89937"/>
                    <a:gd name="connsiteX539" fmla="*/ 515632 w 608483"/>
                    <a:gd name="connsiteY539" fmla="*/ 64811 h 89937"/>
                    <a:gd name="connsiteX540" fmla="*/ 517269 w 608483"/>
                    <a:gd name="connsiteY540" fmla="*/ 64325 h 89937"/>
                    <a:gd name="connsiteX541" fmla="*/ 518497 w 608483"/>
                    <a:gd name="connsiteY541" fmla="*/ 63839 h 89937"/>
                    <a:gd name="connsiteX542" fmla="*/ 519418 w 608483"/>
                    <a:gd name="connsiteY542" fmla="*/ 63609 h 89937"/>
                    <a:gd name="connsiteX543" fmla="*/ 519903 w 608483"/>
                    <a:gd name="connsiteY543" fmla="*/ 63736 h 89937"/>
                    <a:gd name="connsiteX544" fmla="*/ 520262 w 608483"/>
                    <a:gd name="connsiteY544" fmla="*/ 64222 h 89937"/>
                    <a:gd name="connsiteX545" fmla="*/ 520492 w 608483"/>
                    <a:gd name="connsiteY545" fmla="*/ 65195 h 89937"/>
                    <a:gd name="connsiteX546" fmla="*/ 520594 w 608483"/>
                    <a:gd name="connsiteY546" fmla="*/ 66729 h 89937"/>
                    <a:gd name="connsiteX547" fmla="*/ 569557 w 608483"/>
                    <a:gd name="connsiteY547" fmla="*/ 45089 h 89937"/>
                    <a:gd name="connsiteX548" fmla="*/ 568555 w 608483"/>
                    <a:gd name="connsiteY548" fmla="*/ 47928 h 89937"/>
                    <a:gd name="connsiteX549" fmla="*/ 566268 w 608483"/>
                    <a:gd name="connsiteY549" fmla="*/ 48772 h 89937"/>
                    <a:gd name="connsiteX550" fmla="*/ 535945 w 608483"/>
                    <a:gd name="connsiteY550" fmla="*/ 48772 h 89937"/>
                    <a:gd name="connsiteX551" fmla="*/ 536717 w 608483"/>
                    <a:gd name="connsiteY551" fmla="*/ 55679 h 89937"/>
                    <a:gd name="connsiteX552" fmla="*/ 539287 w 608483"/>
                    <a:gd name="connsiteY552" fmla="*/ 60948 h 89937"/>
                    <a:gd name="connsiteX553" fmla="*/ 543966 w 608483"/>
                    <a:gd name="connsiteY553" fmla="*/ 64325 h 89937"/>
                    <a:gd name="connsiteX554" fmla="*/ 551008 w 608483"/>
                    <a:gd name="connsiteY554" fmla="*/ 65501 h 89937"/>
                    <a:gd name="connsiteX555" fmla="*/ 556869 w 608483"/>
                    <a:gd name="connsiteY555" fmla="*/ 64964 h 89937"/>
                    <a:gd name="connsiteX556" fmla="*/ 561316 w 608483"/>
                    <a:gd name="connsiteY556" fmla="*/ 63762 h 89937"/>
                    <a:gd name="connsiteX557" fmla="*/ 564400 w 608483"/>
                    <a:gd name="connsiteY557" fmla="*/ 62560 h 89937"/>
                    <a:gd name="connsiteX558" fmla="*/ 566226 w 608483"/>
                    <a:gd name="connsiteY558" fmla="*/ 62023 h 89937"/>
                    <a:gd name="connsiteX559" fmla="*/ 566868 w 608483"/>
                    <a:gd name="connsiteY559" fmla="*/ 62202 h 89937"/>
                    <a:gd name="connsiteX560" fmla="*/ 567305 w 608483"/>
                    <a:gd name="connsiteY560" fmla="*/ 62739 h 89937"/>
                    <a:gd name="connsiteX561" fmla="*/ 567536 w 608483"/>
                    <a:gd name="connsiteY561" fmla="*/ 63736 h 89937"/>
                    <a:gd name="connsiteX562" fmla="*/ 567613 w 608483"/>
                    <a:gd name="connsiteY562" fmla="*/ 65297 h 89937"/>
                    <a:gd name="connsiteX563" fmla="*/ 567563 w 608483"/>
                    <a:gd name="connsiteY563" fmla="*/ 66448 h 89937"/>
                    <a:gd name="connsiteX564" fmla="*/ 567434 w 608483"/>
                    <a:gd name="connsiteY564" fmla="*/ 67318 h 89937"/>
                    <a:gd name="connsiteX565" fmla="*/ 567179 w 608483"/>
                    <a:gd name="connsiteY565" fmla="*/ 68008 h 89937"/>
                    <a:gd name="connsiteX566" fmla="*/ 566718 w 608483"/>
                    <a:gd name="connsiteY566" fmla="*/ 68597 h 89937"/>
                    <a:gd name="connsiteX567" fmla="*/ 565056 w 608483"/>
                    <a:gd name="connsiteY567" fmla="*/ 69517 h 89937"/>
                    <a:gd name="connsiteX568" fmla="*/ 561474 w 608483"/>
                    <a:gd name="connsiteY568" fmla="*/ 70771 h 89937"/>
                    <a:gd name="connsiteX569" fmla="*/ 556384 w 608483"/>
                    <a:gd name="connsiteY569" fmla="*/ 71871 h 89937"/>
                    <a:gd name="connsiteX570" fmla="*/ 550220 w 608483"/>
                    <a:gd name="connsiteY570" fmla="*/ 72357 h 89937"/>
                    <a:gd name="connsiteX571" fmla="*/ 540269 w 608483"/>
                    <a:gd name="connsiteY571" fmla="*/ 70771 h 89937"/>
                    <a:gd name="connsiteX572" fmla="*/ 533081 w 608483"/>
                    <a:gd name="connsiteY572" fmla="*/ 66064 h 89937"/>
                    <a:gd name="connsiteX573" fmla="*/ 528681 w 608483"/>
                    <a:gd name="connsiteY573" fmla="*/ 58237 h 89937"/>
                    <a:gd name="connsiteX574" fmla="*/ 527198 w 608483"/>
                    <a:gd name="connsiteY574" fmla="*/ 47289 h 89937"/>
                    <a:gd name="connsiteX575" fmla="*/ 528732 w 608483"/>
                    <a:gd name="connsiteY575" fmla="*/ 36622 h 89937"/>
                    <a:gd name="connsiteX576" fmla="*/ 533157 w 608483"/>
                    <a:gd name="connsiteY576" fmla="*/ 28590 h 89937"/>
                    <a:gd name="connsiteX577" fmla="*/ 540141 w 608483"/>
                    <a:gd name="connsiteY577" fmla="*/ 23525 h 89937"/>
                    <a:gd name="connsiteX578" fmla="*/ 549299 w 608483"/>
                    <a:gd name="connsiteY578" fmla="*/ 21760 h 89937"/>
                    <a:gd name="connsiteX579" fmla="*/ 558533 w 608483"/>
                    <a:gd name="connsiteY579" fmla="*/ 23500 h 89937"/>
                    <a:gd name="connsiteX580" fmla="*/ 564800 w 608483"/>
                    <a:gd name="connsiteY580" fmla="*/ 28181 h 89937"/>
                    <a:gd name="connsiteX581" fmla="*/ 568407 w 608483"/>
                    <a:gd name="connsiteY581" fmla="*/ 35087 h 89937"/>
                    <a:gd name="connsiteX582" fmla="*/ 569557 w 608483"/>
                    <a:gd name="connsiteY582" fmla="*/ 43554 h 89937"/>
                    <a:gd name="connsiteX583" fmla="*/ 561065 w 608483"/>
                    <a:gd name="connsiteY583" fmla="*/ 42582 h 89937"/>
                    <a:gd name="connsiteX584" fmla="*/ 558105 w 608483"/>
                    <a:gd name="connsiteY584" fmla="*/ 32146 h 89937"/>
                    <a:gd name="connsiteX585" fmla="*/ 548866 w 608483"/>
                    <a:gd name="connsiteY585" fmla="*/ 28360 h 89937"/>
                    <a:gd name="connsiteX586" fmla="*/ 543359 w 608483"/>
                    <a:gd name="connsiteY586" fmla="*/ 29537 h 89937"/>
                    <a:gd name="connsiteX587" fmla="*/ 539394 w 608483"/>
                    <a:gd name="connsiteY587" fmla="*/ 32657 h 89937"/>
                    <a:gd name="connsiteX588" fmla="*/ 536924 w 608483"/>
                    <a:gd name="connsiteY588" fmla="*/ 37185 h 89937"/>
                    <a:gd name="connsiteX589" fmla="*/ 535945 w 608483"/>
                    <a:gd name="connsiteY589" fmla="*/ 42582 h 89937"/>
                    <a:gd name="connsiteX590" fmla="*/ 608771 w 608483"/>
                    <a:gd name="connsiteY590" fmla="*/ 27081 h 89937"/>
                    <a:gd name="connsiteX591" fmla="*/ 608719 w 608483"/>
                    <a:gd name="connsiteY591" fmla="*/ 28974 h 89937"/>
                    <a:gd name="connsiteX592" fmla="*/ 608515 w 608483"/>
                    <a:gd name="connsiteY592" fmla="*/ 30176 h 89937"/>
                    <a:gd name="connsiteX593" fmla="*/ 608132 w 608483"/>
                    <a:gd name="connsiteY593" fmla="*/ 30841 h 89937"/>
                    <a:gd name="connsiteX594" fmla="*/ 607492 w 608483"/>
                    <a:gd name="connsiteY594" fmla="*/ 31071 h 89937"/>
                    <a:gd name="connsiteX595" fmla="*/ 606494 w 608483"/>
                    <a:gd name="connsiteY595" fmla="*/ 30841 h 89937"/>
                    <a:gd name="connsiteX596" fmla="*/ 605164 w 608483"/>
                    <a:gd name="connsiteY596" fmla="*/ 30381 h 89937"/>
                    <a:gd name="connsiteX597" fmla="*/ 603502 w 608483"/>
                    <a:gd name="connsiteY597" fmla="*/ 29946 h 89937"/>
                    <a:gd name="connsiteX598" fmla="*/ 601506 w 608483"/>
                    <a:gd name="connsiteY598" fmla="*/ 29741 h 89937"/>
                    <a:gd name="connsiteX599" fmla="*/ 598999 w 608483"/>
                    <a:gd name="connsiteY599" fmla="*/ 30253 h 89937"/>
                    <a:gd name="connsiteX600" fmla="*/ 596416 w 608483"/>
                    <a:gd name="connsiteY600" fmla="*/ 31941 h 89937"/>
                    <a:gd name="connsiteX601" fmla="*/ 593576 w 608483"/>
                    <a:gd name="connsiteY601" fmla="*/ 35062 h 89937"/>
                    <a:gd name="connsiteX602" fmla="*/ 590302 w 608483"/>
                    <a:gd name="connsiteY602" fmla="*/ 39820 h 89937"/>
                    <a:gd name="connsiteX603" fmla="*/ 590302 w 608483"/>
                    <a:gd name="connsiteY603" fmla="*/ 70106 h 89937"/>
                    <a:gd name="connsiteX604" fmla="*/ 590098 w 608483"/>
                    <a:gd name="connsiteY604" fmla="*/ 70796 h 89937"/>
                    <a:gd name="connsiteX605" fmla="*/ 589432 w 608483"/>
                    <a:gd name="connsiteY605" fmla="*/ 71282 h 89937"/>
                    <a:gd name="connsiteX606" fmla="*/ 588154 w 608483"/>
                    <a:gd name="connsiteY606" fmla="*/ 71589 h 89937"/>
                    <a:gd name="connsiteX607" fmla="*/ 586056 w 608483"/>
                    <a:gd name="connsiteY607" fmla="*/ 71692 h 89937"/>
                    <a:gd name="connsiteX608" fmla="*/ 584010 w 608483"/>
                    <a:gd name="connsiteY608" fmla="*/ 71589 h 89937"/>
                    <a:gd name="connsiteX609" fmla="*/ 582705 w 608483"/>
                    <a:gd name="connsiteY609" fmla="*/ 71282 h 89937"/>
                    <a:gd name="connsiteX610" fmla="*/ 582040 w 608483"/>
                    <a:gd name="connsiteY610" fmla="*/ 70796 h 89937"/>
                    <a:gd name="connsiteX611" fmla="*/ 581861 w 608483"/>
                    <a:gd name="connsiteY611" fmla="*/ 70106 h 89937"/>
                    <a:gd name="connsiteX612" fmla="*/ 581861 w 608483"/>
                    <a:gd name="connsiteY612" fmla="*/ 24063 h 89937"/>
                    <a:gd name="connsiteX613" fmla="*/ 582014 w 608483"/>
                    <a:gd name="connsiteY613" fmla="*/ 23372 h 89937"/>
                    <a:gd name="connsiteX614" fmla="*/ 582628 w 608483"/>
                    <a:gd name="connsiteY614" fmla="*/ 22860 h 89937"/>
                    <a:gd name="connsiteX615" fmla="*/ 583805 w 608483"/>
                    <a:gd name="connsiteY615" fmla="*/ 22553 h 89937"/>
                    <a:gd name="connsiteX616" fmla="*/ 585697 w 608483"/>
                    <a:gd name="connsiteY616" fmla="*/ 22477 h 89937"/>
                    <a:gd name="connsiteX617" fmla="*/ 587565 w 608483"/>
                    <a:gd name="connsiteY617" fmla="*/ 22553 h 89937"/>
                    <a:gd name="connsiteX618" fmla="*/ 588716 w 608483"/>
                    <a:gd name="connsiteY618" fmla="*/ 22860 h 89937"/>
                    <a:gd name="connsiteX619" fmla="*/ 589305 w 608483"/>
                    <a:gd name="connsiteY619" fmla="*/ 23372 h 89937"/>
                    <a:gd name="connsiteX620" fmla="*/ 589484 w 608483"/>
                    <a:gd name="connsiteY620" fmla="*/ 24063 h 89937"/>
                    <a:gd name="connsiteX621" fmla="*/ 589484 w 608483"/>
                    <a:gd name="connsiteY621" fmla="*/ 30764 h 89937"/>
                    <a:gd name="connsiteX622" fmla="*/ 593039 w 608483"/>
                    <a:gd name="connsiteY622" fmla="*/ 26262 h 89937"/>
                    <a:gd name="connsiteX623" fmla="*/ 596185 w 608483"/>
                    <a:gd name="connsiteY623" fmla="*/ 23525 h 89937"/>
                    <a:gd name="connsiteX624" fmla="*/ 599128 w 608483"/>
                    <a:gd name="connsiteY624" fmla="*/ 22144 h 89937"/>
                    <a:gd name="connsiteX625" fmla="*/ 602069 w 608483"/>
                    <a:gd name="connsiteY625" fmla="*/ 21760 h 89937"/>
                    <a:gd name="connsiteX626" fmla="*/ 603578 w 608483"/>
                    <a:gd name="connsiteY626" fmla="*/ 21837 h 89937"/>
                    <a:gd name="connsiteX627" fmla="*/ 605343 w 608483"/>
                    <a:gd name="connsiteY627" fmla="*/ 22118 h 89937"/>
                    <a:gd name="connsiteX628" fmla="*/ 607006 w 608483"/>
                    <a:gd name="connsiteY628" fmla="*/ 22579 h 89937"/>
                    <a:gd name="connsiteX629" fmla="*/ 608054 w 608483"/>
                    <a:gd name="connsiteY629" fmla="*/ 23090 h 89937"/>
                    <a:gd name="connsiteX630" fmla="*/ 608464 w 608483"/>
                    <a:gd name="connsiteY630" fmla="*/ 23576 h 89937"/>
                    <a:gd name="connsiteX631" fmla="*/ 608643 w 608483"/>
                    <a:gd name="connsiteY631" fmla="*/ 24165 h 89937"/>
                    <a:gd name="connsiteX632" fmla="*/ 608745 w 608483"/>
                    <a:gd name="connsiteY632" fmla="*/ 25214 h 89937"/>
                    <a:gd name="connsiteX633" fmla="*/ 608771 w 608483"/>
                    <a:gd name="connsiteY633" fmla="*/ 27081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Lst>
                  <a:rect l="l" t="t" r="r" b="b"/>
                  <a:pathLst>
                    <a:path w="608483" h="89937">
                      <a:moveTo>
                        <a:pt x="32876" y="57572"/>
                      </a:moveTo>
                      <a:cubicBezTo>
                        <a:pt x="32876" y="59925"/>
                        <a:pt x="32441" y="62023"/>
                        <a:pt x="31572" y="63864"/>
                      </a:cubicBezTo>
                      <a:cubicBezTo>
                        <a:pt x="30702" y="65706"/>
                        <a:pt x="29466" y="67258"/>
                        <a:pt x="27863" y="68520"/>
                      </a:cubicBezTo>
                      <a:cubicBezTo>
                        <a:pt x="26260" y="69782"/>
                        <a:pt x="24350" y="70737"/>
                        <a:pt x="22133" y="71385"/>
                      </a:cubicBezTo>
                      <a:cubicBezTo>
                        <a:pt x="19916" y="72033"/>
                        <a:pt x="17477" y="72357"/>
                        <a:pt x="14817" y="72357"/>
                      </a:cubicBezTo>
                      <a:cubicBezTo>
                        <a:pt x="13180" y="72357"/>
                        <a:pt x="11620" y="72229"/>
                        <a:pt x="10136" y="71973"/>
                      </a:cubicBezTo>
                      <a:cubicBezTo>
                        <a:pt x="8652" y="71717"/>
                        <a:pt x="7322" y="71393"/>
                        <a:pt x="6145" y="71001"/>
                      </a:cubicBezTo>
                      <a:cubicBezTo>
                        <a:pt x="4969" y="70609"/>
                        <a:pt x="3971" y="70200"/>
                        <a:pt x="3153" y="69773"/>
                      </a:cubicBezTo>
                      <a:cubicBezTo>
                        <a:pt x="2334" y="69347"/>
                        <a:pt x="1737" y="68963"/>
                        <a:pt x="1362" y="68622"/>
                      </a:cubicBezTo>
                      <a:cubicBezTo>
                        <a:pt x="987" y="68281"/>
                        <a:pt x="714" y="67804"/>
                        <a:pt x="543" y="67190"/>
                      </a:cubicBezTo>
                      <a:cubicBezTo>
                        <a:pt x="373" y="66576"/>
                        <a:pt x="288" y="65740"/>
                        <a:pt x="288" y="64683"/>
                      </a:cubicBezTo>
                      <a:cubicBezTo>
                        <a:pt x="288" y="64035"/>
                        <a:pt x="322" y="63489"/>
                        <a:pt x="390" y="63046"/>
                      </a:cubicBezTo>
                      <a:cubicBezTo>
                        <a:pt x="458" y="62602"/>
                        <a:pt x="543" y="62244"/>
                        <a:pt x="646" y="61971"/>
                      </a:cubicBezTo>
                      <a:cubicBezTo>
                        <a:pt x="748" y="61699"/>
                        <a:pt x="893" y="61502"/>
                        <a:pt x="1081" y="61383"/>
                      </a:cubicBezTo>
                      <a:cubicBezTo>
                        <a:pt x="1268" y="61264"/>
                        <a:pt x="1481" y="61204"/>
                        <a:pt x="1720" y="61204"/>
                      </a:cubicBezTo>
                      <a:cubicBezTo>
                        <a:pt x="2095" y="61204"/>
                        <a:pt x="2649" y="61434"/>
                        <a:pt x="3383" y="61895"/>
                      </a:cubicBezTo>
                      <a:cubicBezTo>
                        <a:pt x="4116" y="62355"/>
                        <a:pt x="5020" y="62858"/>
                        <a:pt x="6094" y="63404"/>
                      </a:cubicBezTo>
                      <a:cubicBezTo>
                        <a:pt x="7169" y="63950"/>
                        <a:pt x="8439" y="64453"/>
                        <a:pt x="9906" y="64913"/>
                      </a:cubicBezTo>
                      <a:cubicBezTo>
                        <a:pt x="11372" y="65374"/>
                        <a:pt x="13060" y="65604"/>
                        <a:pt x="14970" y="65604"/>
                      </a:cubicBezTo>
                      <a:cubicBezTo>
                        <a:pt x="16403" y="65604"/>
                        <a:pt x="17699" y="65450"/>
                        <a:pt x="18859" y="65143"/>
                      </a:cubicBezTo>
                      <a:cubicBezTo>
                        <a:pt x="20018" y="64836"/>
                        <a:pt x="21024" y="64384"/>
                        <a:pt x="21877" y="63788"/>
                      </a:cubicBezTo>
                      <a:cubicBezTo>
                        <a:pt x="22730" y="63191"/>
                        <a:pt x="23386" y="62432"/>
                        <a:pt x="23847" y="61511"/>
                      </a:cubicBezTo>
                      <a:cubicBezTo>
                        <a:pt x="24307" y="60590"/>
                        <a:pt x="24537" y="59499"/>
                        <a:pt x="24537" y="58237"/>
                      </a:cubicBezTo>
                      <a:cubicBezTo>
                        <a:pt x="24537" y="56941"/>
                        <a:pt x="24205" y="55849"/>
                        <a:pt x="23540" y="54963"/>
                      </a:cubicBezTo>
                      <a:cubicBezTo>
                        <a:pt x="22875" y="54076"/>
                        <a:pt x="21996" y="53291"/>
                        <a:pt x="20905" y="52609"/>
                      </a:cubicBezTo>
                      <a:cubicBezTo>
                        <a:pt x="19814" y="51927"/>
                        <a:pt x="18586" y="51322"/>
                        <a:pt x="17221" y="50793"/>
                      </a:cubicBezTo>
                      <a:cubicBezTo>
                        <a:pt x="15857" y="50265"/>
                        <a:pt x="14450" y="49710"/>
                        <a:pt x="13001" y="49130"/>
                      </a:cubicBezTo>
                      <a:cubicBezTo>
                        <a:pt x="11551" y="48551"/>
                        <a:pt x="10136" y="47894"/>
                        <a:pt x="8754" y="47161"/>
                      </a:cubicBezTo>
                      <a:cubicBezTo>
                        <a:pt x="7373" y="46428"/>
                        <a:pt x="6137" y="45532"/>
                        <a:pt x="5045" y="44475"/>
                      </a:cubicBezTo>
                      <a:cubicBezTo>
                        <a:pt x="3954" y="43418"/>
                        <a:pt x="3076" y="42156"/>
                        <a:pt x="2411" y="40689"/>
                      </a:cubicBezTo>
                      <a:cubicBezTo>
                        <a:pt x="1746" y="39223"/>
                        <a:pt x="1413" y="37466"/>
                        <a:pt x="1413" y="35420"/>
                      </a:cubicBezTo>
                      <a:cubicBezTo>
                        <a:pt x="1413" y="33612"/>
                        <a:pt x="1763" y="31881"/>
                        <a:pt x="2462" y="30227"/>
                      </a:cubicBezTo>
                      <a:cubicBezTo>
                        <a:pt x="3161" y="28573"/>
                        <a:pt x="4210" y="27124"/>
                        <a:pt x="5608" y="25879"/>
                      </a:cubicBezTo>
                      <a:cubicBezTo>
                        <a:pt x="7007" y="24634"/>
                        <a:pt x="8754" y="23636"/>
                        <a:pt x="10852" y="22886"/>
                      </a:cubicBezTo>
                      <a:cubicBezTo>
                        <a:pt x="12950" y="22136"/>
                        <a:pt x="15397" y="21760"/>
                        <a:pt x="18193" y="21760"/>
                      </a:cubicBezTo>
                      <a:cubicBezTo>
                        <a:pt x="19421" y="21760"/>
                        <a:pt x="20649" y="21863"/>
                        <a:pt x="21877" y="22067"/>
                      </a:cubicBezTo>
                      <a:cubicBezTo>
                        <a:pt x="23105" y="22272"/>
                        <a:pt x="24213" y="22528"/>
                        <a:pt x="25202" y="22835"/>
                      </a:cubicBezTo>
                      <a:cubicBezTo>
                        <a:pt x="26191" y="23142"/>
                        <a:pt x="27036" y="23474"/>
                        <a:pt x="27735" y="23832"/>
                      </a:cubicBezTo>
                      <a:cubicBezTo>
                        <a:pt x="28434" y="24190"/>
                        <a:pt x="28963" y="24506"/>
                        <a:pt x="29321" y="24779"/>
                      </a:cubicBezTo>
                      <a:cubicBezTo>
                        <a:pt x="29679" y="25052"/>
                        <a:pt x="29918" y="25290"/>
                        <a:pt x="30037" y="25495"/>
                      </a:cubicBezTo>
                      <a:cubicBezTo>
                        <a:pt x="30156" y="25700"/>
                        <a:pt x="30242" y="25930"/>
                        <a:pt x="30293" y="26186"/>
                      </a:cubicBezTo>
                      <a:cubicBezTo>
                        <a:pt x="30344" y="26441"/>
                        <a:pt x="30395" y="26757"/>
                        <a:pt x="30446" y="27132"/>
                      </a:cubicBezTo>
                      <a:cubicBezTo>
                        <a:pt x="30497" y="27507"/>
                        <a:pt x="30523" y="27968"/>
                        <a:pt x="30523" y="28513"/>
                      </a:cubicBezTo>
                      <a:cubicBezTo>
                        <a:pt x="30523" y="29093"/>
                        <a:pt x="30497" y="29596"/>
                        <a:pt x="30446" y="30023"/>
                      </a:cubicBezTo>
                      <a:cubicBezTo>
                        <a:pt x="30395" y="30449"/>
                        <a:pt x="30310" y="30798"/>
                        <a:pt x="30190" y="31071"/>
                      </a:cubicBezTo>
                      <a:cubicBezTo>
                        <a:pt x="30071" y="31344"/>
                        <a:pt x="29926" y="31540"/>
                        <a:pt x="29756" y="31660"/>
                      </a:cubicBezTo>
                      <a:cubicBezTo>
                        <a:pt x="29585" y="31779"/>
                        <a:pt x="29397" y="31839"/>
                        <a:pt x="29193" y="31839"/>
                      </a:cubicBezTo>
                      <a:cubicBezTo>
                        <a:pt x="28886" y="31839"/>
                        <a:pt x="28442" y="31651"/>
                        <a:pt x="27863" y="31276"/>
                      </a:cubicBezTo>
                      <a:cubicBezTo>
                        <a:pt x="27283" y="30901"/>
                        <a:pt x="26533" y="30500"/>
                        <a:pt x="25612" y="30074"/>
                      </a:cubicBezTo>
                      <a:cubicBezTo>
                        <a:pt x="24691" y="29647"/>
                        <a:pt x="23608" y="29247"/>
                        <a:pt x="22363" y="28871"/>
                      </a:cubicBezTo>
                      <a:cubicBezTo>
                        <a:pt x="21118" y="28496"/>
                        <a:pt x="19694" y="28309"/>
                        <a:pt x="18091" y="28309"/>
                      </a:cubicBezTo>
                      <a:cubicBezTo>
                        <a:pt x="16659" y="28309"/>
                        <a:pt x="15397" y="28471"/>
                        <a:pt x="14305" y="28795"/>
                      </a:cubicBezTo>
                      <a:cubicBezTo>
                        <a:pt x="13214" y="29119"/>
                        <a:pt x="12319" y="29579"/>
                        <a:pt x="11620" y="30176"/>
                      </a:cubicBezTo>
                      <a:cubicBezTo>
                        <a:pt x="10920" y="30773"/>
                        <a:pt x="10392" y="31481"/>
                        <a:pt x="10034" y="32299"/>
                      </a:cubicBezTo>
                      <a:cubicBezTo>
                        <a:pt x="9675" y="33118"/>
                        <a:pt x="9496" y="34004"/>
                        <a:pt x="9496" y="34959"/>
                      </a:cubicBezTo>
                      <a:cubicBezTo>
                        <a:pt x="9496" y="36290"/>
                        <a:pt x="9837" y="37407"/>
                        <a:pt x="10520" y="38310"/>
                      </a:cubicBezTo>
                      <a:cubicBezTo>
                        <a:pt x="11202" y="39214"/>
                        <a:pt x="12088" y="40007"/>
                        <a:pt x="13180" y="40689"/>
                      </a:cubicBezTo>
                      <a:cubicBezTo>
                        <a:pt x="14271" y="41371"/>
                        <a:pt x="15516" y="41985"/>
                        <a:pt x="16914" y="42531"/>
                      </a:cubicBezTo>
                      <a:cubicBezTo>
                        <a:pt x="18313" y="43077"/>
                        <a:pt x="19737" y="43639"/>
                        <a:pt x="21186" y="44219"/>
                      </a:cubicBezTo>
                      <a:cubicBezTo>
                        <a:pt x="22636" y="44799"/>
                        <a:pt x="24068" y="45447"/>
                        <a:pt x="25484" y="46163"/>
                      </a:cubicBezTo>
                      <a:cubicBezTo>
                        <a:pt x="26899" y="46880"/>
                        <a:pt x="28153" y="47749"/>
                        <a:pt x="29244" y="48772"/>
                      </a:cubicBezTo>
                      <a:cubicBezTo>
                        <a:pt x="30335" y="49796"/>
                        <a:pt x="31214" y="51023"/>
                        <a:pt x="31879" y="52456"/>
                      </a:cubicBezTo>
                      <a:cubicBezTo>
                        <a:pt x="32544" y="53888"/>
                        <a:pt x="32876" y="55594"/>
                        <a:pt x="32876" y="57572"/>
                      </a:cubicBezTo>
                      <a:close/>
                      <a:moveTo>
                        <a:pt x="84095" y="70106"/>
                      </a:moveTo>
                      <a:cubicBezTo>
                        <a:pt x="84095" y="70379"/>
                        <a:pt x="84035" y="70609"/>
                        <a:pt x="83916" y="70796"/>
                      </a:cubicBezTo>
                      <a:cubicBezTo>
                        <a:pt x="83796" y="70984"/>
                        <a:pt x="83583" y="71146"/>
                        <a:pt x="83276" y="71282"/>
                      </a:cubicBezTo>
                      <a:cubicBezTo>
                        <a:pt x="82969" y="71419"/>
                        <a:pt x="82569" y="71521"/>
                        <a:pt x="82074" y="71589"/>
                      </a:cubicBezTo>
                      <a:cubicBezTo>
                        <a:pt x="81580" y="71658"/>
                        <a:pt x="80974" y="71692"/>
                        <a:pt x="80258" y="71692"/>
                      </a:cubicBezTo>
                      <a:cubicBezTo>
                        <a:pt x="79474" y="71692"/>
                        <a:pt x="78834" y="71658"/>
                        <a:pt x="78339" y="71589"/>
                      </a:cubicBezTo>
                      <a:cubicBezTo>
                        <a:pt x="77845" y="71521"/>
                        <a:pt x="77453" y="71419"/>
                        <a:pt x="77163" y="71282"/>
                      </a:cubicBezTo>
                      <a:cubicBezTo>
                        <a:pt x="76873" y="71146"/>
                        <a:pt x="76677" y="70984"/>
                        <a:pt x="76574" y="70796"/>
                      </a:cubicBezTo>
                      <a:cubicBezTo>
                        <a:pt x="76472" y="70609"/>
                        <a:pt x="76421" y="70379"/>
                        <a:pt x="76421" y="70106"/>
                      </a:cubicBezTo>
                      <a:lnTo>
                        <a:pt x="76421" y="64018"/>
                      </a:lnTo>
                      <a:cubicBezTo>
                        <a:pt x="73795" y="66917"/>
                        <a:pt x="71203" y="69031"/>
                        <a:pt x="68645" y="70362"/>
                      </a:cubicBezTo>
                      <a:cubicBezTo>
                        <a:pt x="66087" y="71692"/>
                        <a:pt x="63495" y="72357"/>
                        <a:pt x="60868" y="72357"/>
                      </a:cubicBezTo>
                      <a:cubicBezTo>
                        <a:pt x="57799" y="72357"/>
                        <a:pt x="55215" y="71845"/>
                        <a:pt x="53118" y="70822"/>
                      </a:cubicBezTo>
                      <a:cubicBezTo>
                        <a:pt x="51020" y="69799"/>
                        <a:pt x="49323" y="68409"/>
                        <a:pt x="48027" y="66653"/>
                      </a:cubicBezTo>
                      <a:cubicBezTo>
                        <a:pt x="46731" y="64896"/>
                        <a:pt x="45802" y="62850"/>
                        <a:pt x="45239" y="60513"/>
                      </a:cubicBezTo>
                      <a:cubicBezTo>
                        <a:pt x="44676" y="58177"/>
                        <a:pt x="44395" y="55338"/>
                        <a:pt x="44395" y="51995"/>
                      </a:cubicBezTo>
                      <a:lnTo>
                        <a:pt x="44395" y="24063"/>
                      </a:lnTo>
                      <a:cubicBezTo>
                        <a:pt x="44395" y="23790"/>
                        <a:pt x="44455" y="23559"/>
                        <a:pt x="44574" y="23372"/>
                      </a:cubicBezTo>
                      <a:cubicBezTo>
                        <a:pt x="44693" y="23184"/>
                        <a:pt x="44924" y="23014"/>
                        <a:pt x="45265" y="22860"/>
                      </a:cubicBezTo>
                      <a:cubicBezTo>
                        <a:pt x="45606" y="22707"/>
                        <a:pt x="46049" y="22604"/>
                        <a:pt x="46595" y="22553"/>
                      </a:cubicBezTo>
                      <a:cubicBezTo>
                        <a:pt x="47141" y="22502"/>
                        <a:pt x="47823" y="22477"/>
                        <a:pt x="48641" y="22477"/>
                      </a:cubicBezTo>
                      <a:cubicBezTo>
                        <a:pt x="49460" y="22477"/>
                        <a:pt x="50142" y="22502"/>
                        <a:pt x="50688" y="22553"/>
                      </a:cubicBezTo>
                      <a:cubicBezTo>
                        <a:pt x="51233" y="22604"/>
                        <a:pt x="51668" y="22707"/>
                        <a:pt x="51992" y="22860"/>
                      </a:cubicBezTo>
                      <a:cubicBezTo>
                        <a:pt x="52316" y="23014"/>
                        <a:pt x="52546" y="23184"/>
                        <a:pt x="52683" y="23372"/>
                      </a:cubicBezTo>
                      <a:cubicBezTo>
                        <a:pt x="52819" y="23559"/>
                        <a:pt x="52888" y="23790"/>
                        <a:pt x="52888" y="24063"/>
                      </a:cubicBezTo>
                      <a:lnTo>
                        <a:pt x="52888" y="50870"/>
                      </a:lnTo>
                      <a:cubicBezTo>
                        <a:pt x="52888" y="53564"/>
                        <a:pt x="53084" y="55722"/>
                        <a:pt x="53476" y="57342"/>
                      </a:cubicBezTo>
                      <a:cubicBezTo>
                        <a:pt x="53868" y="58962"/>
                        <a:pt x="54465" y="60343"/>
                        <a:pt x="55266" y="61485"/>
                      </a:cubicBezTo>
                      <a:cubicBezTo>
                        <a:pt x="56068" y="62628"/>
                        <a:pt x="57083" y="63515"/>
                        <a:pt x="58310" y="64146"/>
                      </a:cubicBezTo>
                      <a:cubicBezTo>
                        <a:pt x="59538" y="64777"/>
                        <a:pt x="60971" y="65092"/>
                        <a:pt x="62608" y="65092"/>
                      </a:cubicBezTo>
                      <a:cubicBezTo>
                        <a:pt x="64722" y="65092"/>
                        <a:pt x="66829" y="64342"/>
                        <a:pt x="68926" y="62841"/>
                      </a:cubicBezTo>
                      <a:cubicBezTo>
                        <a:pt x="71024" y="61341"/>
                        <a:pt x="73249" y="59141"/>
                        <a:pt x="75602" y="56242"/>
                      </a:cubicBezTo>
                      <a:lnTo>
                        <a:pt x="75602" y="24063"/>
                      </a:lnTo>
                      <a:cubicBezTo>
                        <a:pt x="75602" y="23790"/>
                        <a:pt x="75662" y="23559"/>
                        <a:pt x="75781" y="23372"/>
                      </a:cubicBezTo>
                      <a:cubicBezTo>
                        <a:pt x="75901" y="23184"/>
                        <a:pt x="76131" y="23014"/>
                        <a:pt x="76472" y="22860"/>
                      </a:cubicBezTo>
                      <a:cubicBezTo>
                        <a:pt x="76813" y="22707"/>
                        <a:pt x="77248" y="22604"/>
                        <a:pt x="77777" y="22553"/>
                      </a:cubicBezTo>
                      <a:cubicBezTo>
                        <a:pt x="78305" y="22502"/>
                        <a:pt x="78996" y="22477"/>
                        <a:pt x="79849" y="22477"/>
                      </a:cubicBezTo>
                      <a:cubicBezTo>
                        <a:pt x="80667" y="22477"/>
                        <a:pt x="81349" y="22502"/>
                        <a:pt x="81895" y="22553"/>
                      </a:cubicBezTo>
                      <a:cubicBezTo>
                        <a:pt x="82441" y="22604"/>
                        <a:pt x="82867" y="22707"/>
                        <a:pt x="83174" y="22860"/>
                      </a:cubicBezTo>
                      <a:cubicBezTo>
                        <a:pt x="83481" y="23014"/>
                        <a:pt x="83711" y="23184"/>
                        <a:pt x="83865" y="23372"/>
                      </a:cubicBezTo>
                      <a:cubicBezTo>
                        <a:pt x="84018" y="23559"/>
                        <a:pt x="84095" y="23790"/>
                        <a:pt x="84095" y="24063"/>
                      </a:cubicBezTo>
                      <a:close/>
                      <a:moveTo>
                        <a:pt x="141581" y="46470"/>
                      </a:moveTo>
                      <a:cubicBezTo>
                        <a:pt x="141581" y="50461"/>
                        <a:pt x="141147" y="54050"/>
                        <a:pt x="140277" y="57239"/>
                      </a:cubicBezTo>
                      <a:cubicBezTo>
                        <a:pt x="139407" y="60428"/>
                        <a:pt x="138128" y="63148"/>
                        <a:pt x="136439" y="65399"/>
                      </a:cubicBezTo>
                      <a:cubicBezTo>
                        <a:pt x="134751" y="67650"/>
                        <a:pt x="132680" y="69373"/>
                        <a:pt x="130224" y="70566"/>
                      </a:cubicBezTo>
                      <a:cubicBezTo>
                        <a:pt x="127768" y="71760"/>
                        <a:pt x="124954" y="72357"/>
                        <a:pt x="121782" y="72357"/>
                      </a:cubicBezTo>
                      <a:cubicBezTo>
                        <a:pt x="120316" y="72357"/>
                        <a:pt x="118960" y="72212"/>
                        <a:pt x="117715" y="71922"/>
                      </a:cubicBezTo>
                      <a:cubicBezTo>
                        <a:pt x="116470" y="71632"/>
                        <a:pt x="115251" y="71163"/>
                        <a:pt x="114057" y="70515"/>
                      </a:cubicBezTo>
                      <a:cubicBezTo>
                        <a:pt x="112864" y="69867"/>
                        <a:pt x="111670" y="69048"/>
                        <a:pt x="110476" y="68059"/>
                      </a:cubicBezTo>
                      <a:cubicBezTo>
                        <a:pt x="109283" y="67070"/>
                        <a:pt x="108021" y="65877"/>
                        <a:pt x="106691" y="64478"/>
                      </a:cubicBezTo>
                      <a:lnTo>
                        <a:pt x="106691" y="70106"/>
                      </a:lnTo>
                      <a:cubicBezTo>
                        <a:pt x="106691" y="70379"/>
                        <a:pt x="106622" y="70617"/>
                        <a:pt x="106486" y="70822"/>
                      </a:cubicBezTo>
                      <a:cubicBezTo>
                        <a:pt x="106349" y="71027"/>
                        <a:pt x="106128" y="71189"/>
                        <a:pt x="105820" y="71308"/>
                      </a:cubicBezTo>
                      <a:cubicBezTo>
                        <a:pt x="105514" y="71427"/>
                        <a:pt x="105130" y="71521"/>
                        <a:pt x="104670" y="71589"/>
                      </a:cubicBezTo>
                      <a:cubicBezTo>
                        <a:pt x="104210" y="71658"/>
                        <a:pt x="103621" y="71692"/>
                        <a:pt x="102905" y="71692"/>
                      </a:cubicBezTo>
                      <a:cubicBezTo>
                        <a:pt x="102223" y="71692"/>
                        <a:pt x="101643" y="71658"/>
                        <a:pt x="101165" y="71589"/>
                      </a:cubicBezTo>
                      <a:cubicBezTo>
                        <a:pt x="100687" y="71521"/>
                        <a:pt x="100296" y="71427"/>
                        <a:pt x="99988" y="71308"/>
                      </a:cubicBezTo>
                      <a:cubicBezTo>
                        <a:pt x="99681" y="71189"/>
                        <a:pt x="99477" y="71027"/>
                        <a:pt x="99375" y="70822"/>
                      </a:cubicBezTo>
                      <a:cubicBezTo>
                        <a:pt x="99272" y="70617"/>
                        <a:pt x="99221" y="70379"/>
                        <a:pt x="99221" y="70106"/>
                      </a:cubicBezTo>
                      <a:lnTo>
                        <a:pt x="99221" y="1757"/>
                      </a:lnTo>
                      <a:cubicBezTo>
                        <a:pt x="99221" y="1484"/>
                        <a:pt x="99280" y="1245"/>
                        <a:pt x="99400" y="1041"/>
                      </a:cubicBezTo>
                      <a:cubicBezTo>
                        <a:pt x="99519" y="836"/>
                        <a:pt x="99741" y="666"/>
                        <a:pt x="100065" y="529"/>
                      </a:cubicBezTo>
                      <a:cubicBezTo>
                        <a:pt x="100389" y="393"/>
                        <a:pt x="100824" y="290"/>
                        <a:pt x="101370" y="222"/>
                      </a:cubicBezTo>
                      <a:cubicBezTo>
                        <a:pt x="101916" y="154"/>
                        <a:pt x="102598" y="120"/>
                        <a:pt x="103416" y="120"/>
                      </a:cubicBezTo>
                      <a:cubicBezTo>
                        <a:pt x="104269" y="120"/>
                        <a:pt x="104968" y="154"/>
                        <a:pt x="105514" y="222"/>
                      </a:cubicBezTo>
                      <a:cubicBezTo>
                        <a:pt x="106059" y="290"/>
                        <a:pt x="106486" y="393"/>
                        <a:pt x="106793" y="529"/>
                      </a:cubicBezTo>
                      <a:cubicBezTo>
                        <a:pt x="107099" y="666"/>
                        <a:pt x="107321" y="836"/>
                        <a:pt x="107458" y="1041"/>
                      </a:cubicBezTo>
                      <a:cubicBezTo>
                        <a:pt x="107594" y="1245"/>
                        <a:pt x="107662" y="1484"/>
                        <a:pt x="107662" y="1757"/>
                      </a:cubicBezTo>
                      <a:lnTo>
                        <a:pt x="107662" y="29332"/>
                      </a:lnTo>
                      <a:cubicBezTo>
                        <a:pt x="109026" y="27934"/>
                        <a:pt x="110348" y="26757"/>
                        <a:pt x="111628" y="25802"/>
                      </a:cubicBezTo>
                      <a:cubicBezTo>
                        <a:pt x="112906" y="24847"/>
                        <a:pt x="114159" y="24071"/>
                        <a:pt x="115387" y="23474"/>
                      </a:cubicBezTo>
                      <a:cubicBezTo>
                        <a:pt x="116615" y="22877"/>
                        <a:pt x="117844" y="22442"/>
                        <a:pt x="119071" y="22170"/>
                      </a:cubicBezTo>
                      <a:cubicBezTo>
                        <a:pt x="120299" y="21897"/>
                        <a:pt x="121595" y="21760"/>
                        <a:pt x="122960" y="21760"/>
                      </a:cubicBezTo>
                      <a:cubicBezTo>
                        <a:pt x="126302" y="21760"/>
                        <a:pt x="129158" y="22425"/>
                        <a:pt x="131528" y="23756"/>
                      </a:cubicBezTo>
                      <a:cubicBezTo>
                        <a:pt x="133899" y="25086"/>
                        <a:pt x="135826" y="26868"/>
                        <a:pt x="137310" y="29102"/>
                      </a:cubicBezTo>
                      <a:cubicBezTo>
                        <a:pt x="138793" y="31336"/>
                        <a:pt x="139876" y="33953"/>
                        <a:pt x="140558" y="36955"/>
                      </a:cubicBezTo>
                      <a:cubicBezTo>
                        <a:pt x="141240" y="39956"/>
                        <a:pt x="141581" y="43128"/>
                        <a:pt x="141581" y="46470"/>
                      </a:cubicBezTo>
                      <a:close/>
                      <a:moveTo>
                        <a:pt x="132833" y="47442"/>
                      </a:moveTo>
                      <a:cubicBezTo>
                        <a:pt x="132833" y="45089"/>
                        <a:pt x="132653" y="42804"/>
                        <a:pt x="132293" y="40587"/>
                      </a:cubicBezTo>
                      <a:cubicBezTo>
                        <a:pt x="131932" y="38370"/>
                        <a:pt x="131306" y="36409"/>
                        <a:pt x="130414" y="34704"/>
                      </a:cubicBezTo>
                      <a:cubicBezTo>
                        <a:pt x="129521" y="32998"/>
                        <a:pt x="128337" y="31626"/>
                        <a:pt x="126862" y="30585"/>
                      </a:cubicBezTo>
                      <a:cubicBezTo>
                        <a:pt x="125387" y="29545"/>
                        <a:pt x="123551" y="29025"/>
                        <a:pt x="121354" y="29025"/>
                      </a:cubicBezTo>
                      <a:cubicBezTo>
                        <a:pt x="120256" y="29025"/>
                        <a:pt x="119175" y="29178"/>
                        <a:pt x="118112" y="29485"/>
                      </a:cubicBezTo>
                      <a:cubicBezTo>
                        <a:pt x="117048" y="29792"/>
                        <a:pt x="115967" y="30304"/>
                        <a:pt x="114869" y="31020"/>
                      </a:cubicBezTo>
                      <a:cubicBezTo>
                        <a:pt x="113771" y="31736"/>
                        <a:pt x="112630" y="32657"/>
                        <a:pt x="111446" y="33783"/>
                      </a:cubicBezTo>
                      <a:cubicBezTo>
                        <a:pt x="110262" y="34908"/>
                        <a:pt x="109001" y="36324"/>
                        <a:pt x="107662" y="38029"/>
                      </a:cubicBezTo>
                      <a:lnTo>
                        <a:pt x="107662" y="56395"/>
                      </a:lnTo>
                      <a:cubicBezTo>
                        <a:pt x="109996" y="59226"/>
                        <a:pt x="112227" y="61383"/>
                        <a:pt x="114354" y="62867"/>
                      </a:cubicBezTo>
                      <a:cubicBezTo>
                        <a:pt x="116482" y="64350"/>
                        <a:pt x="118695" y="65092"/>
                        <a:pt x="120995" y="65092"/>
                      </a:cubicBezTo>
                      <a:cubicBezTo>
                        <a:pt x="123121" y="65092"/>
                        <a:pt x="124941" y="64581"/>
                        <a:pt x="126450" y="63557"/>
                      </a:cubicBezTo>
                      <a:cubicBezTo>
                        <a:pt x="127960" y="62534"/>
                        <a:pt x="129187" y="61179"/>
                        <a:pt x="130131" y="59490"/>
                      </a:cubicBezTo>
                      <a:cubicBezTo>
                        <a:pt x="131074" y="57802"/>
                        <a:pt x="131761" y="55909"/>
                        <a:pt x="132189" y="53812"/>
                      </a:cubicBezTo>
                      <a:cubicBezTo>
                        <a:pt x="132619" y="51714"/>
                        <a:pt x="132833" y="49591"/>
                        <a:pt x="132833" y="47442"/>
                      </a:cubicBezTo>
                      <a:close/>
                      <a:moveTo>
                        <a:pt x="163205" y="72152"/>
                      </a:moveTo>
                      <a:cubicBezTo>
                        <a:pt x="163205" y="75563"/>
                        <a:pt x="162949" y="78317"/>
                        <a:pt x="162438" y="80414"/>
                      </a:cubicBezTo>
                      <a:cubicBezTo>
                        <a:pt x="161925" y="82512"/>
                        <a:pt x="161124" y="84277"/>
                        <a:pt x="160033" y="85709"/>
                      </a:cubicBezTo>
                      <a:cubicBezTo>
                        <a:pt x="158941" y="87142"/>
                        <a:pt x="157543" y="88225"/>
                        <a:pt x="155838" y="88958"/>
                      </a:cubicBezTo>
                      <a:cubicBezTo>
                        <a:pt x="154133" y="89691"/>
                        <a:pt x="152069" y="90058"/>
                        <a:pt x="149648" y="90058"/>
                      </a:cubicBezTo>
                      <a:cubicBezTo>
                        <a:pt x="148556" y="90058"/>
                        <a:pt x="147626" y="89990"/>
                        <a:pt x="146860" y="89853"/>
                      </a:cubicBezTo>
                      <a:cubicBezTo>
                        <a:pt x="146092" y="89717"/>
                        <a:pt x="145503" y="89563"/>
                        <a:pt x="145095" y="89393"/>
                      </a:cubicBezTo>
                      <a:cubicBezTo>
                        <a:pt x="144685" y="89222"/>
                        <a:pt x="144403" y="89026"/>
                        <a:pt x="144250" y="88805"/>
                      </a:cubicBezTo>
                      <a:cubicBezTo>
                        <a:pt x="144096" y="88583"/>
                        <a:pt x="143986" y="88327"/>
                        <a:pt x="143917" y="88037"/>
                      </a:cubicBezTo>
                      <a:cubicBezTo>
                        <a:pt x="143850" y="87747"/>
                        <a:pt x="143807" y="87449"/>
                        <a:pt x="143790" y="87142"/>
                      </a:cubicBezTo>
                      <a:cubicBezTo>
                        <a:pt x="143773" y="86835"/>
                        <a:pt x="143764" y="86460"/>
                        <a:pt x="143764" y="86016"/>
                      </a:cubicBezTo>
                      <a:cubicBezTo>
                        <a:pt x="143764" y="85402"/>
                        <a:pt x="143790" y="84874"/>
                        <a:pt x="143841" y="84430"/>
                      </a:cubicBezTo>
                      <a:cubicBezTo>
                        <a:pt x="143892" y="83987"/>
                        <a:pt x="143977" y="83629"/>
                        <a:pt x="144096" y="83356"/>
                      </a:cubicBezTo>
                      <a:cubicBezTo>
                        <a:pt x="144216" y="83083"/>
                        <a:pt x="144353" y="82887"/>
                        <a:pt x="144506" y="82768"/>
                      </a:cubicBezTo>
                      <a:cubicBezTo>
                        <a:pt x="144659" y="82648"/>
                        <a:pt x="144856" y="82589"/>
                        <a:pt x="145095" y="82589"/>
                      </a:cubicBezTo>
                      <a:cubicBezTo>
                        <a:pt x="145299" y="82589"/>
                        <a:pt x="145700" y="82631"/>
                        <a:pt x="146297" y="82717"/>
                      </a:cubicBezTo>
                      <a:cubicBezTo>
                        <a:pt x="146893" y="82802"/>
                        <a:pt x="147585" y="82844"/>
                        <a:pt x="148368" y="82844"/>
                      </a:cubicBezTo>
                      <a:cubicBezTo>
                        <a:pt x="149494" y="82844"/>
                        <a:pt x="150457" y="82674"/>
                        <a:pt x="151259" y="82333"/>
                      </a:cubicBezTo>
                      <a:cubicBezTo>
                        <a:pt x="152060" y="81992"/>
                        <a:pt x="152718" y="81438"/>
                        <a:pt x="153229" y="80670"/>
                      </a:cubicBezTo>
                      <a:cubicBezTo>
                        <a:pt x="153741" y="79903"/>
                        <a:pt x="154116" y="78905"/>
                        <a:pt x="154354" y="77677"/>
                      </a:cubicBezTo>
                      <a:cubicBezTo>
                        <a:pt x="154593" y="76450"/>
                        <a:pt x="154712" y="74591"/>
                        <a:pt x="154712" y="72101"/>
                      </a:cubicBezTo>
                      <a:lnTo>
                        <a:pt x="154712" y="24063"/>
                      </a:lnTo>
                      <a:cubicBezTo>
                        <a:pt x="154712" y="23824"/>
                        <a:pt x="154781" y="23602"/>
                        <a:pt x="154917" y="23397"/>
                      </a:cubicBezTo>
                      <a:cubicBezTo>
                        <a:pt x="155053" y="23193"/>
                        <a:pt x="155284" y="23022"/>
                        <a:pt x="155607" y="22886"/>
                      </a:cubicBezTo>
                      <a:cubicBezTo>
                        <a:pt x="155931" y="22749"/>
                        <a:pt x="156367" y="22647"/>
                        <a:pt x="156912" y="22579"/>
                      </a:cubicBezTo>
                      <a:cubicBezTo>
                        <a:pt x="157458" y="22511"/>
                        <a:pt x="158140" y="22477"/>
                        <a:pt x="158958" y="22477"/>
                      </a:cubicBezTo>
                      <a:cubicBezTo>
                        <a:pt x="159777" y="22477"/>
                        <a:pt x="160459" y="22511"/>
                        <a:pt x="161005" y="22579"/>
                      </a:cubicBezTo>
                      <a:cubicBezTo>
                        <a:pt x="161551" y="22647"/>
                        <a:pt x="161985" y="22749"/>
                        <a:pt x="162309" y="22886"/>
                      </a:cubicBezTo>
                      <a:cubicBezTo>
                        <a:pt x="162633" y="23022"/>
                        <a:pt x="162864" y="23193"/>
                        <a:pt x="163000" y="23397"/>
                      </a:cubicBezTo>
                      <a:cubicBezTo>
                        <a:pt x="163137" y="23602"/>
                        <a:pt x="163205" y="23824"/>
                        <a:pt x="163205" y="24063"/>
                      </a:cubicBezTo>
                      <a:close/>
                      <a:moveTo>
                        <a:pt x="164177" y="8510"/>
                      </a:moveTo>
                      <a:cubicBezTo>
                        <a:pt x="164177" y="10488"/>
                        <a:pt x="163802" y="11835"/>
                        <a:pt x="163051" y="12552"/>
                      </a:cubicBezTo>
                      <a:cubicBezTo>
                        <a:pt x="162301" y="13268"/>
                        <a:pt x="160920" y="13626"/>
                        <a:pt x="158908" y="13626"/>
                      </a:cubicBezTo>
                      <a:cubicBezTo>
                        <a:pt x="156929" y="13626"/>
                        <a:pt x="155582" y="13276"/>
                        <a:pt x="154865" y="12577"/>
                      </a:cubicBezTo>
                      <a:cubicBezTo>
                        <a:pt x="154149" y="11878"/>
                        <a:pt x="153791" y="10556"/>
                        <a:pt x="153791" y="8612"/>
                      </a:cubicBezTo>
                      <a:cubicBezTo>
                        <a:pt x="153791" y="6634"/>
                        <a:pt x="154158" y="5287"/>
                        <a:pt x="154891" y="4571"/>
                      </a:cubicBezTo>
                      <a:cubicBezTo>
                        <a:pt x="155625" y="3855"/>
                        <a:pt x="156997" y="3496"/>
                        <a:pt x="159010" y="3496"/>
                      </a:cubicBezTo>
                      <a:cubicBezTo>
                        <a:pt x="161022" y="3496"/>
                        <a:pt x="162386" y="3846"/>
                        <a:pt x="163103" y="4545"/>
                      </a:cubicBezTo>
                      <a:cubicBezTo>
                        <a:pt x="163819" y="5244"/>
                        <a:pt x="164177" y="6566"/>
                        <a:pt x="164177" y="8510"/>
                      </a:cubicBezTo>
                      <a:close/>
                      <a:moveTo>
                        <a:pt x="217887" y="45089"/>
                      </a:moveTo>
                      <a:cubicBezTo>
                        <a:pt x="217887" y="46419"/>
                        <a:pt x="217552" y="47365"/>
                        <a:pt x="216885" y="47928"/>
                      </a:cubicBezTo>
                      <a:cubicBezTo>
                        <a:pt x="216217" y="48491"/>
                        <a:pt x="215454" y="48772"/>
                        <a:pt x="214598" y="48772"/>
                      </a:cubicBezTo>
                      <a:lnTo>
                        <a:pt x="184275" y="48772"/>
                      </a:lnTo>
                      <a:cubicBezTo>
                        <a:pt x="184275" y="51330"/>
                        <a:pt x="184532" y="53633"/>
                        <a:pt x="185045" y="55679"/>
                      </a:cubicBezTo>
                      <a:cubicBezTo>
                        <a:pt x="185560" y="57725"/>
                        <a:pt x="186417" y="59482"/>
                        <a:pt x="187616" y="60948"/>
                      </a:cubicBezTo>
                      <a:cubicBezTo>
                        <a:pt x="188815" y="62415"/>
                        <a:pt x="190376" y="63540"/>
                        <a:pt x="192295" y="64325"/>
                      </a:cubicBezTo>
                      <a:cubicBezTo>
                        <a:pt x="194214" y="65109"/>
                        <a:pt x="196561" y="65501"/>
                        <a:pt x="199338" y="65501"/>
                      </a:cubicBezTo>
                      <a:cubicBezTo>
                        <a:pt x="201531" y="65501"/>
                        <a:pt x="203484" y="65322"/>
                        <a:pt x="205198" y="64964"/>
                      </a:cubicBezTo>
                      <a:cubicBezTo>
                        <a:pt x="206912" y="64606"/>
                        <a:pt x="208394" y="64205"/>
                        <a:pt x="209645" y="63762"/>
                      </a:cubicBezTo>
                      <a:cubicBezTo>
                        <a:pt x="210896" y="63319"/>
                        <a:pt x="211924" y="62918"/>
                        <a:pt x="212730" y="62560"/>
                      </a:cubicBezTo>
                      <a:cubicBezTo>
                        <a:pt x="213535" y="62202"/>
                        <a:pt x="214143" y="62023"/>
                        <a:pt x="214555" y="62023"/>
                      </a:cubicBezTo>
                      <a:cubicBezTo>
                        <a:pt x="214795" y="62023"/>
                        <a:pt x="215009" y="62082"/>
                        <a:pt x="215198" y="62202"/>
                      </a:cubicBezTo>
                      <a:cubicBezTo>
                        <a:pt x="215385" y="62321"/>
                        <a:pt x="215531" y="62500"/>
                        <a:pt x="215634" y="62739"/>
                      </a:cubicBezTo>
                      <a:cubicBezTo>
                        <a:pt x="215737" y="62978"/>
                        <a:pt x="215814" y="63310"/>
                        <a:pt x="215865" y="63736"/>
                      </a:cubicBezTo>
                      <a:cubicBezTo>
                        <a:pt x="215917" y="64163"/>
                        <a:pt x="215943" y="64683"/>
                        <a:pt x="215943" y="65297"/>
                      </a:cubicBezTo>
                      <a:cubicBezTo>
                        <a:pt x="215943" y="65740"/>
                        <a:pt x="215925" y="66124"/>
                        <a:pt x="215891" y="66448"/>
                      </a:cubicBezTo>
                      <a:cubicBezTo>
                        <a:pt x="215858" y="66772"/>
                        <a:pt x="215815" y="67062"/>
                        <a:pt x="215764" y="67318"/>
                      </a:cubicBezTo>
                      <a:cubicBezTo>
                        <a:pt x="215712" y="67573"/>
                        <a:pt x="215627" y="67804"/>
                        <a:pt x="215508" y="68008"/>
                      </a:cubicBezTo>
                      <a:cubicBezTo>
                        <a:pt x="215388" y="68213"/>
                        <a:pt x="215235" y="68409"/>
                        <a:pt x="215047" y="68597"/>
                      </a:cubicBezTo>
                      <a:cubicBezTo>
                        <a:pt x="214860" y="68784"/>
                        <a:pt x="214305" y="69091"/>
                        <a:pt x="213385" y="69517"/>
                      </a:cubicBezTo>
                      <a:cubicBezTo>
                        <a:pt x="212464" y="69944"/>
                        <a:pt x="211270" y="70362"/>
                        <a:pt x="209804" y="70771"/>
                      </a:cubicBezTo>
                      <a:cubicBezTo>
                        <a:pt x="208337" y="71180"/>
                        <a:pt x="206640" y="71547"/>
                        <a:pt x="204714" y="71871"/>
                      </a:cubicBezTo>
                      <a:cubicBezTo>
                        <a:pt x="202786" y="72195"/>
                        <a:pt x="200731" y="72357"/>
                        <a:pt x="198548" y="72357"/>
                      </a:cubicBezTo>
                      <a:cubicBezTo>
                        <a:pt x="194763" y="72357"/>
                        <a:pt x="191446" y="71828"/>
                        <a:pt x="188598" y="70771"/>
                      </a:cubicBezTo>
                      <a:cubicBezTo>
                        <a:pt x="185750" y="69714"/>
                        <a:pt x="183354" y="68145"/>
                        <a:pt x="181410" y="66064"/>
                      </a:cubicBezTo>
                      <a:cubicBezTo>
                        <a:pt x="179466" y="63984"/>
                        <a:pt x="177999" y="61375"/>
                        <a:pt x="177010" y="58237"/>
                      </a:cubicBezTo>
                      <a:cubicBezTo>
                        <a:pt x="176021" y="55099"/>
                        <a:pt x="175526" y="51450"/>
                        <a:pt x="175526" y="47289"/>
                      </a:cubicBezTo>
                      <a:cubicBezTo>
                        <a:pt x="175526" y="43332"/>
                        <a:pt x="176039" y="39777"/>
                        <a:pt x="177062" y="36622"/>
                      </a:cubicBezTo>
                      <a:cubicBezTo>
                        <a:pt x="178085" y="33467"/>
                        <a:pt x="179560" y="30790"/>
                        <a:pt x="181487" y="28590"/>
                      </a:cubicBezTo>
                      <a:cubicBezTo>
                        <a:pt x="183414" y="26390"/>
                        <a:pt x="185742" y="24702"/>
                        <a:pt x="188470" y="23525"/>
                      </a:cubicBezTo>
                      <a:cubicBezTo>
                        <a:pt x="191199" y="22349"/>
                        <a:pt x="194251" y="21760"/>
                        <a:pt x="197628" y="21760"/>
                      </a:cubicBezTo>
                      <a:cubicBezTo>
                        <a:pt x="201243" y="21760"/>
                        <a:pt x="204321" y="22340"/>
                        <a:pt x="206861" y="23500"/>
                      </a:cubicBezTo>
                      <a:cubicBezTo>
                        <a:pt x="209403" y="24659"/>
                        <a:pt x="211492" y="26220"/>
                        <a:pt x="213129" y="28181"/>
                      </a:cubicBezTo>
                      <a:cubicBezTo>
                        <a:pt x="214766" y="30142"/>
                        <a:pt x="215968" y="32444"/>
                        <a:pt x="216736" y="35087"/>
                      </a:cubicBezTo>
                      <a:cubicBezTo>
                        <a:pt x="217503" y="37731"/>
                        <a:pt x="217887" y="40553"/>
                        <a:pt x="217887" y="43554"/>
                      </a:cubicBezTo>
                      <a:close/>
                      <a:moveTo>
                        <a:pt x="209394" y="42582"/>
                      </a:moveTo>
                      <a:cubicBezTo>
                        <a:pt x="209497" y="38148"/>
                        <a:pt x="208510" y="34670"/>
                        <a:pt x="206434" y="32146"/>
                      </a:cubicBezTo>
                      <a:cubicBezTo>
                        <a:pt x="204358" y="29622"/>
                        <a:pt x="201279" y="28360"/>
                        <a:pt x="197195" y="28360"/>
                      </a:cubicBezTo>
                      <a:cubicBezTo>
                        <a:pt x="195102" y="28360"/>
                        <a:pt x="193265" y="28752"/>
                        <a:pt x="191687" y="29537"/>
                      </a:cubicBezTo>
                      <a:cubicBezTo>
                        <a:pt x="190109" y="30321"/>
                        <a:pt x="188788" y="31361"/>
                        <a:pt x="187724" y="32657"/>
                      </a:cubicBezTo>
                      <a:cubicBezTo>
                        <a:pt x="186660" y="33953"/>
                        <a:pt x="185836" y="35462"/>
                        <a:pt x="185253" y="37185"/>
                      </a:cubicBezTo>
                      <a:cubicBezTo>
                        <a:pt x="184669" y="38907"/>
                        <a:pt x="184343" y="40706"/>
                        <a:pt x="184275" y="42582"/>
                      </a:cubicBezTo>
                      <a:close/>
                      <a:moveTo>
                        <a:pt x="263290" y="63097"/>
                      </a:moveTo>
                      <a:cubicBezTo>
                        <a:pt x="263290" y="63677"/>
                        <a:pt x="263273" y="64180"/>
                        <a:pt x="263239" y="64606"/>
                      </a:cubicBezTo>
                      <a:cubicBezTo>
                        <a:pt x="263205" y="65032"/>
                        <a:pt x="263146" y="65391"/>
                        <a:pt x="263060" y="65681"/>
                      </a:cubicBezTo>
                      <a:cubicBezTo>
                        <a:pt x="262975" y="65970"/>
                        <a:pt x="262872" y="66226"/>
                        <a:pt x="262753" y="66448"/>
                      </a:cubicBezTo>
                      <a:cubicBezTo>
                        <a:pt x="262633" y="66670"/>
                        <a:pt x="262361" y="66994"/>
                        <a:pt x="261934" y="67420"/>
                      </a:cubicBezTo>
                      <a:cubicBezTo>
                        <a:pt x="261508" y="67846"/>
                        <a:pt x="260783" y="68375"/>
                        <a:pt x="259760" y="69006"/>
                      </a:cubicBezTo>
                      <a:cubicBezTo>
                        <a:pt x="258737" y="69637"/>
                        <a:pt x="257586" y="70200"/>
                        <a:pt x="256307" y="70694"/>
                      </a:cubicBezTo>
                      <a:cubicBezTo>
                        <a:pt x="255027" y="71189"/>
                        <a:pt x="253638" y="71589"/>
                        <a:pt x="252138" y="71896"/>
                      </a:cubicBezTo>
                      <a:cubicBezTo>
                        <a:pt x="250636" y="72203"/>
                        <a:pt x="249085" y="72357"/>
                        <a:pt x="247482" y="72357"/>
                      </a:cubicBezTo>
                      <a:cubicBezTo>
                        <a:pt x="244174" y="72357"/>
                        <a:pt x="241240" y="71811"/>
                        <a:pt x="238683" y="70720"/>
                      </a:cubicBezTo>
                      <a:cubicBezTo>
                        <a:pt x="236124" y="69628"/>
                        <a:pt x="233984" y="68034"/>
                        <a:pt x="232262" y="65936"/>
                      </a:cubicBezTo>
                      <a:cubicBezTo>
                        <a:pt x="230540" y="63839"/>
                        <a:pt x="229226" y="61264"/>
                        <a:pt x="228322" y="58211"/>
                      </a:cubicBezTo>
                      <a:cubicBezTo>
                        <a:pt x="227418" y="55159"/>
                        <a:pt x="226967" y="51637"/>
                        <a:pt x="226967" y="47647"/>
                      </a:cubicBezTo>
                      <a:cubicBezTo>
                        <a:pt x="226967" y="43111"/>
                        <a:pt x="227521" y="39214"/>
                        <a:pt x="228630" y="35957"/>
                      </a:cubicBezTo>
                      <a:cubicBezTo>
                        <a:pt x="229738" y="32700"/>
                        <a:pt x="231256" y="30031"/>
                        <a:pt x="233183" y="27951"/>
                      </a:cubicBezTo>
                      <a:cubicBezTo>
                        <a:pt x="235110" y="25870"/>
                        <a:pt x="237378" y="24327"/>
                        <a:pt x="239987" y="23321"/>
                      </a:cubicBezTo>
                      <a:cubicBezTo>
                        <a:pt x="242596" y="22315"/>
                        <a:pt x="245419" y="21811"/>
                        <a:pt x="248454" y="21811"/>
                      </a:cubicBezTo>
                      <a:cubicBezTo>
                        <a:pt x="249920" y="21811"/>
                        <a:pt x="251344" y="21948"/>
                        <a:pt x="252725" y="22221"/>
                      </a:cubicBezTo>
                      <a:cubicBezTo>
                        <a:pt x="254107" y="22494"/>
                        <a:pt x="255377" y="22852"/>
                        <a:pt x="256537" y="23295"/>
                      </a:cubicBezTo>
                      <a:cubicBezTo>
                        <a:pt x="257696" y="23738"/>
                        <a:pt x="258729" y="24250"/>
                        <a:pt x="259632" y="24830"/>
                      </a:cubicBezTo>
                      <a:cubicBezTo>
                        <a:pt x="260536" y="25410"/>
                        <a:pt x="261193" y="25904"/>
                        <a:pt x="261602" y="26314"/>
                      </a:cubicBezTo>
                      <a:cubicBezTo>
                        <a:pt x="262011" y="26723"/>
                        <a:pt x="262292" y="27047"/>
                        <a:pt x="262446" y="27286"/>
                      </a:cubicBezTo>
                      <a:cubicBezTo>
                        <a:pt x="262600" y="27524"/>
                        <a:pt x="262727" y="27806"/>
                        <a:pt x="262829" y="28130"/>
                      </a:cubicBezTo>
                      <a:cubicBezTo>
                        <a:pt x="262932" y="28454"/>
                        <a:pt x="263000" y="28820"/>
                        <a:pt x="263034" y="29230"/>
                      </a:cubicBezTo>
                      <a:cubicBezTo>
                        <a:pt x="263068" y="29639"/>
                        <a:pt x="263086" y="30150"/>
                        <a:pt x="263086" y="30764"/>
                      </a:cubicBezTo>
                      <a:cubicBezTo>
                        <a:pt x="263086" y="32094"/>
                        <a:pt x="262932" y="33024"/>
                        <a:pt x="262626" y="33553"/>
                      </a:cubicBezTo>
                      <a:cubicBezTo>
                        <a:pt x="262318" y="34081"/>
                        <a:pt x="261943" y="34346"/>
                        <a:pt x="261500" y="34346"/>
                      </a:cubicBezTo>
                      <a:cubicBezTo>
                        <a:pt x="260988" y="34346"/>
                        <a:pt x="260400" y="34064"/>
                        <a:pt x="259735" y="33501"/>
                      </a:cubicBezTo>
                      <a:cubicBezTo>
                        <a:pt x="259070" y="32939"/>
                        <a:pt x="258225" y="32316"/>
                        <a:pt x="257202" y="31634"/>
                      </a:cubicBezTo>
                      <a:cubicBezTo>
                        <a:pt x="256179" y="30952"/>
                        <a:pt x="254943" y="30330"/>
                        <a:pt x="253493" y="29767"/>
                      </a:cubicBezTo>
                      <a:cubicBezTo>
                        <a:pt x="252043" y="29204"/>
                        <a:pt x="250330" y="28923"/>
                        <a:pt x="248351" y="28923"/>
                      </a:cubicBezTo>
                      <a:cubicBezTo>
                        <a:pt x="244293" y="28923"/>
                        <a:pt x="241181" y="30483"/>
                        <a:pt x="239015" y="33604"/>
                      </a:cubicBezTo>
                      <a:cubicBezTo>
                        <a:pt x="236849" y="36724"/>
                        <a:pt x="235766" y="41252"/>
                        <a:pt x="235766" y="47186"/>
                      </a:cubicBezTo>
                      <a:cubicBezTo>
                        <a:pt x="235766" y="50154"/>
                        <a:pt x="236048" y="52754"/>
                        <a:pt x="236610" y="54988"/>
                      </a:cubicBezTo>
                      <a:cubicBezTo>
                        <a:pt x="237173" y="57222"/>
                        <a:pt x="238001" y="59090"/>
                        <a:pt x="239091" y="60590"/>
                      </a:cubicBezTo>
                      <a:cubicBezTo>
                        <a:pt x="240183" y="62091"/>
                        <a:pt x="241522" y="63208"/>
                        <a:pt x="243108" y="63941"/>
                      </a:cubicBezTo>
                      <a:cubicBezTo>
                        <a:pt x="244694" y="64674"/>
                        <a:pt x="246510" y="65041"/>
                        <a:pt x="248556" y="65041"/>
                      </a:cubicBezTo>
                      <a:cubicBezTo>
                        <a:pt x="250500" y="65041"/>
                        <a:pt x="252205" y="64734"/>
                        <a:pt x="253672" y="64120"/>
                      </a:cubicBezTo>
                      <a:cubicBezTo>
                        <a:pt x="255139" y="63506"/>
                        <a:pt x="256410" y="62833"/>
                        <a:pt x="257484" y="62099"/>
                      </a:cubicBezTo>
                      <a:cubicBezTo>
                        <a:pt x="258557" y="61366"/>
                        <a:pt x="259461" y="60701"/>
                        <a:pt x="260195" y="60104"/>
                      </a:cubicBezTo>
                      <a:cubicBezTo>
                        <a:pt x="260928" y="59507"/>
                        <a:pt x="261500" y="59209"/>
                        <a:pt x="261909" y="59209"/>
                      </a:cubicBezTo>
                      <a:cubicBezTo>
                        <a:pt x="262147" y="59209"/>
                        <a:pt x="262352" y="59277"/>
                        <a:pt x="262523" y="59413"/>
                      </a:cubicBezTo>
                      <a:cubicBezTo>
                        <a:pt x="262693" y="59550"/>
                        <a:pt x="262838" y="59780"/>
                        <a:pt x="262958" y="60104"/>
                      </a:cubicBezTo>
                      <a:cubicBezTo>
                        <a:pt x="263077" y="60428"/>
                        <a:pt x="263162" y="60837"/>
                        <a:pt x="263213" y="61332"/>
                      </a:cubicBezTo>
                      <a:cubicBezTo>
                        <a:pt x="263265" y="61827"/>
                        <a:pt x="263290" y="62415"/>
                        <a:pt x="263290" y="63097"/>
                      </a:cubicBezTo>
                      <a:close/>
                      <a:moveTo>
                        <a:pt x="297789" y="66729"/>
                      </a:moveTo>
                      <a:cubicBezTo>
                        <a:pt x="297789" y="67718"/>
                        <a:pt x="297720" y="68503"/>
                        <a:pt x="297584" y="69083"/>
                      </a:cubicBezTo>
                      <a:cubicBezTo>
                        <a:pt x="297448" y="69662"/>
                        <a:pt x="297243" y="70089"/>
                        <a:pt x="296970" y="70362"/>
                      </a:cubicBezTo>
                      <a:cubicBezTo>
                        <a:pt x="296697" y="70634"/>
                        <a:pt x="296288" y="70890"/>
                        <a:pt x="295742" y="71129"/>
                      </a:cubicBezTo>
                      <a:cubicBezTo>
                        <a:pt x="295196" y="71368"/>
                        <a:pt x="294574" y="71564"/>
                        <a:pt x="293875" y="71717"/>
                      </a:cubicBezTo>
                      <a:cubicBezTo>
                        <a:pt x="293176" y="71871"/>
                        <a:pt x="292434" y="71999"/>
                        <a:pt x="291650" y="72101"/>
                      </a:cubicBezTo>
                      <a:cubicBezTo>
                        <a:pt x="290865" y="72203"/>
                        <a:pt x="290080" y="72254"/>
                        <a:pt x="289297" y="72254"/>
                      </a:cubicBezTo>
                      <a:cubicBezTo>
                        <a:pt x="286909" y="72254"/>
                        <a:pt x="284863" y="71939"/>
                        <a:pt x="283158" y="71308"/>
                      </a:cubicBezTo>
                      <a:cubicBezTo>
                        <a:pt x="281452" y="70677"/>
                        <a:pt x="280053" y="69722"/>
                        <a:pt x="278962" y="68443"/>
                      </a:cubicBezTo>
                      <a:cubicBezTo>
                        <a:pt x="277870" y="67164"/>
                        <a:pt x="277078" y="65544"/>
                        <a:pt x="276584" y="63583"/>
                      </a:cubicBezTo>
                      <a:cubicBezTo>
                        <a:pt x="276088" y="61622"/>
                        <a:pt x="275842" y="59311"/>
                        <a:pt x="275842" y="56651"/>
                      </a:cubicBezTo>
                      <a:lnTo>
                        <a:pt x="275842" y="29741"/>
                      </a:lnTo>
                      <a:lnTo>
                        <a:pt x="269395" y="29741"/>
                      </a:lnTo>
                      <a:cubicBezTo>
                        <a:pt x="268883" y="29741"/>
                        <a:pt x="268474" y="29468"/>
                        <a:pt x="268167" y="28923"/>
                      </a:cubicBezTo>
                      <a:cubicBezTo>
                        <a:pt x="267861" y="28377"/>
                        <a:pt x="267707" y="27490"/>
                        <a:pt x="267707" y="26262"/>
                      </a:cubicBezTo>
                      <a:cubicBezTo>
                        <a:pt x="267707" y="25614"/>
                        <a:pt x="267750" y="25069"/>
                        <a:pt x="267835" y="24625"/>
                      </a:cubicBezTo>
                      <a:cubicBezTo>
                        <a:pt x="267921" y="24182"/>
                        <a:pt x="268031" y="23815"/>
                        <a:pt x="268167" y="23525"/>
                      </a:cubicBezTo>
                      <a:cubicBezTo>
                        <a:pt x="268303" y="23235"/>
                        <a:pt x="268482" y="23031"/>
                        <a:pt x="268704" y="22911"/>
                      </a:cubicBezTo>
                      <a:cubicBezTo>
                        <a:pt x="268926" y="22792"/>
                        <a:pt x="269174" y="22732"/>
                        <a:pt x="269446" y="22732"/>
                      </a:cubicBezTo>
                      <a:lnTo>
                        <a:pt x="275842" y="22732"/>
                      </a:lnTo>
                      <a:lnTo>
                        <a:pt x="275842" y="11784"/>
                      </a:lnTo>
                      <a:cubicBezTo>
                        <a:pt x="275842" y="11546"/>
                        <a:pt x="275901" y="11324"/>
                        <a:pt x="276021" y="11119"/>
                      </a:cubicBezTo>
                      <a:cubicBezTo>
                        <a:pt x="276140" y="10915"/>
                        <a:pt x="276362" y="10736"/>
                        <a:pt x="276685" y="10582"/>
                      </a:cubicBezTo>
                      <a:cubicBezTo>
                        <a:pt x="277009" y="10429"/>
                        <a:pt x="277445" y="10318"/>
                        <a:pt x="277990" y="10249"/>
                      </a:cubicBezTo>
                      <a:cubicBezTo>
                        <a:pt x="278536" y="10181"/>
                        <a:pt x="279218" y="10147"/>
                        <a:pt x="280036" y="10147"/>
                      </a:cubicBezTo>
                      <a:cubicBezTo>
                        <a:pt x="280889" y="10147"/>
                        <a:pt x="281588" y="10181"/>
                        <a:pt x="282134" y="10249"/>
                      </a:cubicBezTo>
                      <a:cubicBezTo>
                        <a:pt x="282680" y="10318"/>
                        <a:pt x="283106" y="10429"/>
                        <a:pt x="283413" y="10582"/>
                      </a:cubicBezTo>
                      <a:cubicBezTo>
                        <a:pt x="283720" y="10736"/>
                        <a:pt x="283942" y="10915"/>
                        <a:pt x="284078" y="11119"/>
                      </a:cubicBezTo>
                      <a:cubicBezTo>
                        <a:pt x="284215" y="11324"/>
                        <a:pt x="284283" y="11546"/>
                        <a:pt x="284283" y="11784"/>
                      </a:cubicBezTo>
                      <a:lnTo>
                        <a:pt x="284283" y="22732"/>
                      </a:lnTo>
                      <a:lnTo>
                        <a:pt x="296100" y="22732"/>
                      </a:lnTo>
                      <a:cubicBezTo>
                        <a:pt x="296374" y="22732"/>
                        <a:pt x="296612" y="22792"/>
                        <a:pt x="296817" y="22911"/>
                      </a:cubicBezTo>
                      <a:cubicBezTo>
                        <a:pt x="297021" y="23031"/>
                        <a:pt x="297200" y="23235"/>
                        <a:pt x="297354" y="23525"/>
                      </a:cubicBezTo>
                      <a:cubicBezTo>
                        <a:pt x="297507" y="23815"/>
                        <a:pt x="297619" y="24182"/>
                        <a:pt x="297686" y="24625"/>
                      </a:cubicBezTo>
                      <a:cubicBezTo>
                        <a:pt x="297755" y="25069"/>
                        <a:pt x="297789" y="25614"/>
                        <a:pt x="297789" y="26262"/>
                      </a:cubicBezTo>
                      <a:cubicBezTo>
                        <a:pt x="297789" y="27490"/>
                        <a:pt x="297636" y="28377"/>
                        <a:pt x="297328" y="28923"/>
                      </a:cubicBezTo>
                      <a:cubicBezTo>
                        <a:pt x="297021" y="29468"/>
                        <a:pt x="296612" y="29741"/>
                        <a:pt x="296100" y="29741"/>
                      </a:cubicBezTo>
                      <a:lnTo>
                        <a:pt x="284283" y="29741"/>
                      </a:lnTo>
                      <a:lnTo>
                        <a:pt x="284283" y="55423"/>
                      </a:lnTo>
                      <a:cubicBezTo>
                        <a:pt x="284283" y="58595"/>
                        <a:pt x="284751" y="60991"/>
                        <a:pt x="285689" y="62611"/>
                      </a:cubicBezTo>
                      <a:cubicBezTo>
                        <a:pt x="286628" y="64231"/>
                        <a:pt x="288307" y="65041"/>
                        <a:pt x="290729" y="65041"/>
                      </a:cubicBezTo>
                      <a:cubicBezTo>
                        <a:pt x="291513" y="65041"/>
                        <a:pt x="292212" y="64964"/>
                        <a:pt x="292826" y="64811"/>
                      </a:cubicBezTo>
                      <a:cubicBezTo>
                        <a:pt x="293440" y="64657"/>
                        <a:pt x="293986" y="64495"/>
                        <a:pt x="294464" y="64325"/>
                      </a:cubicBezTo>
                      <a:cubicBezTo>
                        <a:pt x="294941" y="64154"/>
                        <a:pt x="295351" y="63992"/>
                        <a:pt x="295692" y="63839"/>
                      </a:cubicBezTo>
                      <a:cubicBezTo>
                        <a:pt x="296033" y="63685"/>
                        <a:pt x="296339" y="63609"/>
                        <a:pt x="296612" y="63609"/>
                      </a:cubicBezTo>
                      <a:cubicBezTo>
                        <a:pt x="296783" y="63609"/>
                        <a:pt x="296945" y="63651"/>
                        <a:pt x="297098" y="63736"/>
                      </a:cubicBezTo>
                      <a:cubicBezTo>
                        <a:pt x="297252" y="63822"/>
                        <a:pt x="297371" y="63984"/>
                        <a:pt x="297457" y="64222"/>
                      </a:cubicBezTo>
                      <a:cubicBezTo>
                        <a:pt x="297541" y="64461"/>
                        <a:pt x="297619" y="64785"/>
                        <a:pt x="297686" y="65195"/>
                      </a:cubicBezTo>
                      <a:cubicBezTo>
                        <a:pt x="297755" y="65604"/>
                        <a:pt x="297789" y="66115"/>
                        <a:pt x="297789" y="66729"/>
                      </a:cubicBezTo>
                      <a:close/>
                      <a:moveTo>
                        <a:pt x="400684" y="70106"/>
                      </a:moveTo>
                      <a:cubicBezTo>
                        <a:pt x="400684" y="70379"/>
                        <a:pt x="400615" y="70609"/>
                        <a:pt x="400479" y="70796"/>
                      </a:cubicBezTo>
                      <a:cubicBezTo>
                        <a:pt x="400342" y="70984"/>
                        <a:pt x="400121" y="71146"/>
                        <a:pt x="399813" y="71282"/>
                      </a:cubicBezTo>
                      <a:cubicBezTo>
                        <a:pt x="399507" y="71419"/>
                        <a:pt x="399081" y="71521"/>
                        <a:pt x="398535" y="71589"/>
                      </a:cubicBezTo>
                      <a:cubicBezTo>
                        <a:pt x="397989" y="71658"/>
                        <a:pt x="397307" y="71692"/>
                        <a:pt x="396488" y="71692"/>
                      </a:cubicBezTo>
                      <a:cubicBezTo>
                        <a:pt x="395636" y="71692"/>
                        <a:pt x="394936" y="71658"/>
                        <a:pt x="394391" y="71589"/>
                      </a:cubicBezTo>
                      <a:cubicBezTo>
                        <a:pt x="393845" y="71521"/>
                        <a:pt x="393411" y="71419"/>
                        <a:pt x="393086" y="71282"/>
                      </a:cubicBezTo>
                      <a:cubicBezTo>
                        <a:pt x="392762" y="71146"/>
                        <a:pt x="392532" y="70984"/>
                        <a:pt x="392395" y="70796"/>
                      </a:cubicBezTo>
                      <a:cubicBezTo>
                        <a:pt x="392259" y="70609"/>
                        <a:pt x="392191" y="70379"/>
                        <a:pt x="392191" y="70106"/>
                      </a:cubicBezTo>
                      <a:lnTo>
                        <a:pt x="392191" y="42122"/>
                      </a:lnTo>
                      <a:cubicBezTo>
                        <a:pt x="392191" y="40178"/>
                        <a:pt x="392020" y="38404"/>
                        <a:pt x="391679" y="36801"/>
                      </a:cubicBezTo>
                      <a:cubicBezTo>
                        <a:pt x="391338" y="35198"/>
                        <a:pt x="390792" y="33817"/>
                        <a:pt x="390042" y="32657"/>
                      </a:cubicBezTo>
                      <a:cubicBezTo>
                        <a:pt x="389292" y="31498"/>
                        <a:pt x="388337" y="30611"/>
                        <a:pt x="387177" y="29997"/>
                      </a:cubicBezTo>
                      <a:cubicBezTo>
                        <a:pt x="386017" y="29383"/>
                        <a:pt x="384653" y="29076"/>
                        <a:pt x="383084" y="29076"/>
                      </a:cubicBezTo>
                      <a:cubicBezTo>
                        <a:pt x="381140" y="29076"/>
                        <a:pt x="379188" y="29826"/>
                        <a:pt x="377227" y="31327"/>
                      </a:cubicBezTo>
                      <a:cubicBezTo>
                        <a:pt x="375265" y="32828"/>
                        <a:pt x="373108" y="35028"/>
                        <a:pt x="370755" y="37927"/>
                      </a:cubicBezTo>
                      <a:lnTo>
                        <a:pt x="370755" y="70106"/>
                      </a:lnTo>
                      <a:cubicBezTo>
                        <a:pt x="370755" y="70379"/>
                        <a:pt x="370687" y="70609"/>
                        <a:pt x="370550" y="70796"/>
                      </a:cubicBezTo>
                      <a:cubicBezTo>
                        <a:pt x="370414" y="70984"/>
                        <a:pt x="370184" y="71146"/>
                        <a:pt x="369860" y="71282"/>
                      </a:cubicBezTo>
                      <a:cubicBezTo>
                        <a:pt x="369536" y="71419"/>
                        <a:pt x="369101" y="71521"/>
                        <a:pt x="368555" y="71589"/>
                      </a:cubicBezTo>
                      <a:cubicBezTo>
                        <a:pt x="368009" y="71658"/>
                        <a:pt x="367327" y="71692"/>
                        <a:pt x="366509" y="71692"/>
                      </a:cubicBezTo>
                      <a:cubicBezTo>
                        <a:pt x="365724" y="71692"/>
                        <a:pt x="365051" y="71658"/>
                        <a:pt x="364488" y="71589"/>
                      </a:cubicBezTo>
                      <a:cubicBezTo>
                        <a:pt x="363925" y="71521"/>
                        <a:pt x="363482" y="71419"/>
                        <a:pt x="363158" y="71282"/>
                      </a:cubicBezTo>
                      <a:cubicBezTo>
                        <a:pt x="362833" y="71146"/>
                        <a:pt x="362612" y="70984"/>
                        <a:pt x="362492" y="70796"/>
                      </a:cubicBezTo>
                      <a:cubicBezTo>
                        <a:pt x="362373" y="70609"/>
                        <a:pt x="362313" y="70379"/>
                        <a:pt x="362313" y="70106"/>
                      </a:cubicBezTo>
                      <a:lnTo>
                        <a:pt x="362313" y="42122"/>
                      </a:lnTo>
                      <a:cubicBezTo>
                        <a:pt x="362313" y="40178"/>
                        <a:pt x="362126" y="38404"/>
                        <a:pt x="361751" y="36801"/>
                      </a:cubicBezTo>
                      <a:cubicBezTo>
                        <a:pt x="361376" y="35198"/>
                        <a:pt x="360813" y="33817"/>
                        <a:pt x="360063" y="32657"/>
                      </a:cubicBezTo>
                      <a:cubicBezTo>
                        <a:pt x="359312" y="31498"/>
                        <a:pt x="358366" y="30611"/>
                        <a:pt x="357223" y="29997"/>
                      </a:cubicBezTo>
                      <a:cubicBezTo>
                        <a:pt x="356081" y="29383"/>
                        <a:pt x="354725" y="29076"/>
                        <a:pt x="353156" y="29076"/>
                      </a:cubicBezTo>
                      <a:cubicBezTo>
                        <a:pt x="351212" y="29076"/>
                        <a:pt x="349251" y="29826"/>
                        <a:pt x="347272" y="31327"/>
                      </a:cubicBezTo>
                      <a:cubicBezTo>
                        <a:pt x="345294" y="32828"/>
                        <a:pt x="343146" y="35028"/>
                        <a:pt x="340827" y="37927"/>
                      </a:cubicBezTo>
                      <a:lnTo>
                        <a:pt x="340827" y="70106"/>
                      </a:lnTo>
                      <a:cubicBezTo>
                        <a:pt x="340827" y="70379"/>
                        <a:pt x="340758" y="70609"/>
                        <a:pt x="340622" y="70796"/>
                      </a:cubicBezTo>
                      <a:cubicBezTo>
                        <a:pt x="340486" y="70984"/>
                        <a:pt x="340264" y="71146"/>
                        <a:pt x="339957" y="71282"/>
                      </a:cubicBezTo>
                      <a:cubicBezTo>
                        <a:pt x="339649" y="71419"/>
                        <a:pt x="339224" y="71521"/>
                        <a:pt x="338678" y="71589"/>
                      </a:cubicBezTo>
                      <a:cubicBezTo>
                        <a:pt x="338132" y="71658"/>
                        <a:pt x="337433" y="71692"/>
                        <a:pt x="336581" y="71692"/>
                      </a:cubicBezTo>
                      <a:cubicBezTo>
                        <a:pt x="335761" y="71692"/>
                        <a:pt x="335079" y="71658"/>
                        <a:pt x="334534" y="71589"/>
                      </a:cubicBezTo>
                      <a:cubicBezTo>
                        <a:pt x="333988" y="71521"/>
                        <a:pt x="333553" y="71419"/>
                        <a:pt x="333230" y="71282"/>
                      </a:cubicBezTo>
                      <a:cubicBezTo>
                        <a:pt x="332905" y="71146"/>
                        <a:pt x="332684" y="70984"/>
                        <a:pt x="332564" y="70796"/>
                      </a:cubicBezTo>
                      <a:cubicBezTo>
                        <a:pt x="332445" y="70609"/>
                        <a:pt x="332385" y="70379"/>
                        <a:pt x="332385" y="70106"/>
                      </a:cubicBezTo>
                      <a:lnTo>
                        <a:pt x="332385" y="24063"/>
                      </a:lnTo>
                      <a:cubicBezTo>
                        <a:pt x="332385" y="23790"/>
                        <a:pt x="332436" y="23559"/>
                        <a:pt x="332539" y="23372"/>
                      </a:cubicBezTo>
                      <a:cubicBezTo>
                        <a:pt x="332641" y="23184"/>
                        <a:pt x="332846" y="23014"/>
                        <a:pt x="333152" y="22860"/>
                      </a:cubicBezTo>
                      <a:cubicBezTo>
                        <a:pt x="333459" y="22707"/>
                        <a:pt x="333852" y="22604"/>
                        <a:pt x="334329" y="22553"/>
                      </a:cubicBezTo>
                      <a:cubicBezTo>
                        <a:pt x="334807" y="22502"/>
                        <a:pt x="335438" y="22477"/>
                        <a:pt x="336222" y="22477"/>
                      </a:cubicBezTo>
                      <a:cubicBezTo>
                        <a:pt x="336973" y="22477"/>
                        <a:pt x="337595" y="22502"/>
                        <a:pt x="338089" y="22553"/>
                      </a:cubicBezTo>
                      <a:cubicBezTo>
                        <a:pt x="338584" y="22604"/>
                        <a:pt x="338968" y="22707"/>
                        <a:pt x="339241" y="22860"/>
                      </a:cubicBezTo>
                      <a:cubicBezTo>
                        <a:pt x="339513" y="23014"/>
                        <a:pt x="339709" y="23184"/>
                        <a:pt x="339829" y="23372"/>
                      </a:cubicBezTo>
                      <a:cubicBezTo>
                        <a:pt x="339949" y="23559"/>
                        <a:pt x="340008" y="23790"/>
                        <a:pt x="340008" y="24063"/>
                      </a:cubicBezTo>
                      <a:lnTo>
                        <a:pt x="340008" y="30150"/>
                      </a:lnTo>
                      <a:cubicBezTo>
                        <a:pt x="342600" y="27251"/>
                        <a:pt x="345116" y="25128"/>
                        <a:pt x="347554" y="23781"/>
                      </a:cubicBezTo>
                      <a:cubicBezTo>
                        <a:pt x="349993" y="22434"/>
                        <a:pt x="352457" y="21760"/>
                        <a:pt x="354947" y="21760"/>
                      </a:cubicBezTo>
                      <a:cubicBezTo>
                        <a:pt x="356856" y="21760"/>
                        <a:pt x="358570" y="21982"/>
                        <a:pt x="360088" y="22425"/>
                      </a:cubicBezTo>
                      <a:cubicBezTo>
                        <a:pt x="361606" y="22869"/>
                        <a:pt x="362945" y="23491"/>
                        <a:pt x="364104" y="24293"/>
                      </a:cubicBezTo>
                      <a:cubicBezTo>
                        <a:pt x="365264" y="25094"/>
                        <a:pt x="366253" y="26049"/>
                        <a:pt x="367071" y="27158"/>
                      </a:cubicBezTo>
                      <a:cubicBezTo>
                        <a:pt x="367890" y="28266"/>
                        <a:pt x="368572" y="29502"/>
                        <a:pt x="369118" y="30867"/>
                      </a:cubicBezTo>
                      <a:cubicBezTo>
                        <a:pt x="370652" y="29195"/>
                        <a:pt x="372111" y="27780"/>
                        <a:pt x="373492" y="26620"/>
                      </a:cubicBezTo>
                      <a:cubicBezTo>
                        <a:pt x="374873" y="25461"/>
                        <a:pt x="376204" y="24523"/>
                        <a:pt x="377483" y="23807"/>
                      </a:cubicBezTo>
                      <a:cubicBezTo>
                        <a:pt x="378761" y="23090"/>
                        <a:pt x="380006" y="22570"/>
                        <a:pt x="381218" y="22246"/>
                      </a:cubicBezTo>
                      <a:cubicBezTo>
                        <a:pt x="382428" y="21922"/>
                        <a:pt x="383647" y="21760"/>
                        <a:pt x="384875" y="21760"/>
                      </a:cubicBezTo>
                      <a:cubicBezTo>
                        <a:pt x="387842" y="21760"/>
                        <a:pt x="390332" y="22280"/>
                        <a:pt x="392345" y="23321"/>
                      </a:cubicBezTo>
                      <a:cubicBezTo>
                        <a:pt x="394356" y="24361"/>
                        <a:pt x="395985" y="25751"/>
                        <a:pt x="397230" y="27490"/>
                      </a:cubicBezTo>
                      <a:cubicBezTo>
                        <a:pt x="398475" y="29230"/>
                        <a:pt x="399362" y="31267"/>
                        <a:pt x="399890" y="33604"/>
                      </a:cubicBezTo>
                      <a:cubicBezTo>
                        <a:pt x="400419" y="35940"/>
                        <a:pt x="400684" y="38404"/>
                        <a:pt x="400684" y="40996"/>
                      </a:cubicBezTo>
                      <a:close/>
                      <a:moveTo>
                        <a:pt x="449423" y="70157"/>
                      </a:moveTo>
                      <a:cubicBezTo>
                        <a:pt x="449423" y="70566"/>
                        <a:pt x="449287" y="70873"/>
                        <a:pt x="449014" y="71078"/>
                      </a:cubicBezTo>
                      <a:cubicBezTo>
                        <a:pt x="448741" y="71282"/>
                        <a:pt x="448366" y="71436"/>
                        <a:pt x="447888" y="71538"/>
                      </a:cubicBezTo>
                      <a:cubicBezTo>
                        <a:pt x="447411" y="71641"/>
                        <a:pt x="446711" y="71692"/>
                        <a:pt x="445790" y="71692"/>
                      </a:cubicBezTo>
                      <a:cubicBezTo>
                        <a:pt x="444904" y="71692"/>
                        <a:pt x="444196" y="71641"/>
                        <a:pt x="443667" y="71538"/>
                      </a:cubicBezTo>
                      <a:cubicBezTo>
                        <a:pt x="443139" y="71436"/>
                        <a:pt x="442755" y="71282"/>
                        <a:pt x="442517" y="71078"/>
                      </a:cubicBezTo>
                      <a:cubicBezTo>
                        <a:pt x="442278" y="70873"/>
                        <a:pt x="442158" y="70566"/>
                        <a:pt x="442158" y="70157"/>
                      </a:cubicBezTo>
                      <a:lnTo>
                        <a:pt x="442158" y="65553"/>
                      </a:lnTo>
                      <a:cubicBezTo>
                        <a:pt x="440146" y="67701"/>
                        <a:pt x="437904" y="69373"/>
                        <a:pt x="435431" y="70566"/>
                      </a:cubicBezTo>
                      <a:cubicBezTo>
                        <a:pt x="432958" y="71760"/>
                        <a:pt x="430341" y="72357"/>
                        <a:pt x="427578" y="72357"/>
                      </a:cubicBezTo>
                      <a:cubicBezTo>
                        <a:pt x="425156" y="72357"/>
                        <a:pt x="422965" y="72041"/>
                        <a:pt x="421003" y="71410"/>
                      </a:cubicBezTo>
                      <a:cubicBezTo>
                        <a:pt x="419042" y="70779"/>
                        <a:pt x="417372" y="69867"/>
                        <a:pt x="415990" y="68673"/>
                      </a:cubicBezTo>
                      <a:cubicBezTo>
                        <a:pt x="414608" y="67480"/>
                        <a:pt x="413535" y="66013"/>
                        <a:pt x="412767" y="64274"/>
                      </a:cubicBezTo>
                      <a:cubicBezTo>
                        <a:pt x="411999" y="62534"/>
                        <a:pt x="411616" y="60556"/>
                        <a:pt x="411616" y="58339"/>
                      </a:cubicBezTo>
                      <a:cubicBezTo>
                        <a:pt x="411616" y="55747"/>
                        <a:pt x="412144" y="53496"/>
                        <a:pt x="413202" y="51586"/>
                      </a:cubicBezTo>
                      <a:cubicBezTo>
                        <a:pt x="414259" y="49676"/>
                        <a:pt x="415777" y="48090"/>
                        <a:pt x="417755" y="46828"/>
                      </a:cubicBezTo>
                      <a:cubicBezTo>
                        <a:pt x="419734" y="45566"/>
                        <a:pt x="422155" y="44620"/>
                        <a:pt x="425020" y="43989"/>
                      </a:cubicBezTo>
                      <a:cubicBezTo>
                        <a:pt x="427884" y="43358"/>
                        <a:pt x="431108" y="43043"/>
                        <a:pt x="434689" y="43043"/>
                      </a:cubicBezTo>
                      <a:lnTo>
                        <a:pt x="441033" y="43043"/>
                      </a:lnTo>
                      <a:lnTo>
                        <a:pt x="441033" y="39461"/>
                      </a:lnTo>
                      <a:cubicBezTo>
                        <a:pt x="441033" y="37688"/>
                        <a:pt x="440845" y="36119"/>
                        <a:pt x="440470" y="34755"/>
                      </a:cubicBezTo>
                      <a:cubicBezTo>
                        <a:pt x="440094" y="33391"/>
                        <a:pt x="439490" y="32257"/>
                        <a:pt x="438654" y="31353"/>
                      </a:cubicBezTo>
                      <a:cubicBezTo>
                        <a:pt x="437818" y="30449"/>
                        <a:pt x="436735" y="29767"/>
                        <a:pt x="435405" y="29306"/>
                      </a:cubicBezTo>
                      <a:cubicBezTo>
                        <a:pt x="434076" y="28846"/>
                        <a:pt x="432438" y="28616"/>
                        <a:pt x="430494" y="28616"/>
                      </a:cubicBezTo>
                      <a:cubicBezTo>
                        <a:pt x="428413" y="28616"/>
                        <a:pt x="426546" y="28863"/>
                        <a:pt x="424892" y="29357"/>
                      </a:cubicBezTo>
                      <a:cubicBezTo>
                        <a:pt x="423238" y="29852"/>
                        <a:pt x="421788" y="30398"/>
                        <a:pt x="420543" y="30995"/>
                      </a:cubicBezTo>
                      <a:cubicBezTo>
                        <a:pt x="419298" y="31591"/>
                        <a:pt x="418258" y="32137"/>
                        <a:pt x="417423" y="32632"/>
                      </a:cubicBezTo>
                      <a:cubicBezTo>
                        <a:pt x="416587" y="33126"/>
                        <a:pt x="415965" y="33373"/>
                        <a:pt x="415555" y="33373"/>
                      </a:cubicBezTo>
                      <a:cubicBezTo>
                        <a:pt x="415283" y="33373"/>
                        <a:pt x="415044" y="33305"/>
                        <a:pt x="414839" y="33169"/>
                      </a:cubicBezTo>
                      <a:cubicBezTo>
                        <a:pt x="414634" y="33032"/>
                        <a:pt x="414455" y="32828"/>
                        <a:pt x="414302" y="32555"/>
                      </a:cubicBezTo>
                      <a:cubicBezTo>
                        <a:pt x="414148" y="32282"/>
                        <a:pt x="414038" y="31932"/>
                        <a:pt x="413969" y="31506"/>
                      </a:cubicBezTo>
                      <a:cubicBezTo>
                        <a:pt x="413901" y="31080"/>
                        <a:pt x="413867" y="30611"/>
                        <a:pt x="413867" y="30099"/>
                      </a:cubicBezTo>
                      <a:cubicBezTo>
                        <a:pt x="413867" y="29247"/>
                        <a:pt x="413926" y="28573"/>
                        <a:pt x="414046" y="28078"/>
                      </a:cubicBezTo>
                      <a:cubicBezTo>
                        <a:pt x="414165" y="27584"/>
                        <a:pt x="414455" y="27115"/>
                        <a:pt x="414916" y="26672"/>
                      </a:cubicBezTo>
                      <a:cubicBezTo>
                        <a:pt x="415376" y="26228"/>
                        <a:pt x="416170" y="25708"/>
                        <a:pt x="417294" y="25111"/>
                      </a:cubicBezTo>
                      <a:cubicBezTo>
                        <a:pt x="418420" y="24514"/>
                        <a:pt x="419717" y="23969"/>
                        <a:pt x="421183" y="23474"/>
                      </a:cubicBezTo>
                      <a:cubicBezTo>
                        <a:pt x="422649" y="22980"/>
                        <a:pt x="424252" y="22570"/>
                        <a:pt x="425992" y="22246"/>
                      </a:cubicBezTo>
                      <a:cubicBezTo>
                        <a:pt x="427731" y="21922"/>
                        <a:pt x="429487" y="21760"/>
                        <a:pt x="431261" y="21760"/>
                      </a:cubicBezTo>
                      <a:cubicBezTo>
                        <a:pt x="434570" y="21760"/>
                        <a:pt x="437384" y="22136"/>
                        <a:pt x="439703" y="22886"/>
                      </a:cubicBezTo>
                      <a:cubicBezTo>
                        <a:pt x="442022" y="23636"/>
                        <a:pt x="443898" y="24736"/>
                        <a:pt x="445330" y="26186"/>
                      </a:cubicBezTo>
                      <a:cubicBezTo>
                        <a:pt x="446763" y="27635"/>
                        <a:pt x="447803" y="29434"/>
                        <a:pt x="448451" y="31583"/>
                      </a:cubicBezTo>
                      <a:cubicBezTo>
                        <a:pt x="449099" y="33732"/>
                        <a:pt x="449423" y="36238"/>
                        <a:pt x="449423" y="39103"/>
                      </a:cubicBezTo>
                      <a:close/>
                      <a:moveTo>
                        <a:pt x="441033" y="49130"/>
                      </a:moveTo>
                      <a:lnTo>
                        <a:pt x="433819" y="49130"/>
                      </a:lnTo>
                      <a:cubicBezTo>
                        <a:pt x="431500" y="49130"/>
                        <a:pt x="429487" y="49327"/>
                        <a:pt x="427782" y="49719"/>
                      </a:cubicBezTo>
                      <a:cubicBezTo>
                        <a:pt x="426077" y="50111"/>
                        <a:pt x="424662" y="50691"/>
                        <a:pt x="423536" y="51458"/>
                      </a:cubicBezTo>
                      <a:cubicBezTo>
                        <a:pt x="422410" y="52226"/>
                        <a:pt x="421584" y="53147"/>
                        <a:pt x="421055" y="54221"/>
                      </a:cubicBezTo>
                      <a:cubicBezTo>
                        <a:pt x="420526" y="55295"/>
                        <a:pt x="420262" y="56532"/>
                        <a:pt x="420262" y="57930"/>
                      </a:cubicBezTo>
                      <a:cubicBezTo>
                        <a:pt x="420262" y="60317"/>
                        <a:pt x="421021" y="62219"/>
                        <a:pt x="422539" y="63634"/>
                      </a:cubicBezTo>
                      <a:cubicBezTo>
                        <a:pt x="424056" y="65050"/>
                        <a:pt x="426179" y="65757"/>
                        <a:pt x="428908" y="65757"/>
                      </a:cubicBezTo>
                      <a:cubicBezTo>
                        <a:pt x="431125" y="65757"/>
                        <a:pt x="433180" y="65195"/>
                        <a:pt x="435073" y="64069"/>
                      </a:cubicBezTo>
                      <a:cubicBezTo>
                        <a:pt x="436965" y="62944"/>
                        <a:pt x="438952" y="61221"/>
                        <a:pt x="441033" y="58902"/>
                      </a:cubicBezTo>
                      <a:close/>
                      <a:moveTo>
                        <a:pt x="487337" y="66729"/>
                      </a:moveTo>
                      <a:cubicBezTo>
                        <a:pt x="487337" y="67718"/>
                        <a:pt x="487268" y="68503"/>
                        <a:pt x="487132" y="69083"/>
                      </a:cubicBezTo>
                      <a:cubicBezTo>
                        <a:pt x="486996" y="69662"/>
                        <a:pt x="486791" y="70089"/>
                        <a:pt x="486517" y="70362"/>
                      </a:cubicBezTo>
                      <a:cubicBezTo>
                        <a:pt x="486245" y="70634"/>
                        <a:pt x="485835" y="70890"/>
                        <a:pt x="485290" y="71129"/>
                      </a:cubicBezTo>
                      <a:cubicBezTo>
                        <a:pt x="484744" y="71368"/>
                        <a:pt x="484122" y="71564"/>
                        <a:pt x="483423" y="71717"/>
                      </a:cubicBezTo>
                      <a:cubicBezTo>
                        <a:pt x="482724" y="71871"/>
                        <a:pt x="481982" y="71999"/>
                        <a:pt x="481198" y="72101"/>
                      </a:cubicBezTo>
                      <a:cubicBezTo>
                        <a:pt x="480413" y="72203"/>
                        <a:pt x="479628" y="72254"/>
                        <a:pt x="478844" y="72254"/>
                      </a:cubicBezTo>
                      <a:cubicBezTo>
                        <a:pt x="476456" y="72254"/>
                        <a:pt x="474410" y="71939"/>
                        <a:pt x="472704" y="71308"/>
                      </a:cubicBezTo>
                      <a:cubicBezTo>
                        <a:pt x="470999" y="70677"/>
                        <a:pt x="469601" y="69722"/>
                        <a:pt x="468509" y="68443"/>
                      </a:cubicBezTo>
                      <a:cubicBezTo>
                        <a:pt x="467418" y="67164"/>
                        <a:pt x="466625" y="65544"/>
                        <a:pt x="466131" y="63583"/>
                      </a:cubicBezTo>
                      <a:cubicBezTo>
                        <a:pt x="465636" y="61622"/>
                        <a:pt x="465389" y="59311"/>
                        <a:pt x="465389" y="56651"/>
                      </a:cubicBezTo>
                      <a:lnTo>
                        <a:pt x="465389" y="29741"/>
                      </a:lnTo>
                      <a:lnTo>
                        <a:pt x="458942" y="29741"/>
                      </a:lnTo>
                      <a:cubicBezTo>
                        <a:pt x="458431" y="29741"/>
                        <a:pt x="458021" y="29468"/>
                        <a:pt x="457715" y="28923"/>
                      </a:cubicBezTo>
                      <a:cubicBezTo>
                        <a:pt x="457408" y="28377"/>
                        <a:pt x="457255" y="27490"/>
                        <a:pt x="457255" y="26262"/>
                      </a:cubicBezTo>
                      <a:cubicBezTo>
                        <a:pt x="457255" y="25614"/>
                        <a:pt x="457298" y="25069"/>
                        <a:pt x="457382" y="24625"/>
                      </a:cubicBezTo>
                      <a:cubicBezTo>
                        <a:pt x="457468" y="24182"/>
                        <a:pt x="457579" y="23815"/>
                        <a:pt x="457715" y="23525"/>
                      </a:cubicBezTo>
                      <a:cubicBezTo>
                        <a:pt x="457851" y="23235"/>
                        <a:pt x="458030" y="23031"/>
                        <a:pt x="458252" y="22911"/>
                      </a:cubicBezTo>
                      <a:cubicBezTo>
                        <a:pt x="458474" y="22792"/>
                        <a:pt x="458722" y="22732"/>
                        <a:pt x="458994" y="22732"/>
                      </a:cubicBezTo>
                      <a:lnTo>
                        <a:pt x="465389" y="22732"/>
                      </a:lnTo>
                      <a:lnTo>
                        <a:pt x="465389" y="11784"/>
                      </a:lnTo>
                      <a:cubicBezTo>
                        <a:pt x="465389" y="11546"/>
                        <a:pt x="465448" y="11324"/>
                        <a:pt x="465568" y="11119"/>
                      </a:cubicBezTo>
                      <a:cubicBezTo>
                        <a:pt x="465687" y="10915"/>
                        <a:pt x="465909" y="10736"/>
                        <a:pt x="466233" y="10582"/>
                      </a:cubicBezTo>
                      <a:cubicBezTo>
                        <a:pt x="466557" y="10429"/>
                        <a:pt x="466992" y="10318"/>
                        <a:pt x="467538" y="10249"/>
                      </a:cubicBezTo>
                      <a:cubicBezTo>
                        <a:pt x="468084" y="10181"/>
                        <a:pt x="468766" y="10147"/>
                        <a:pt x="469584" y="10147"/>
                      </a:cubicBezTo>
                      <a:cubicBezTo>
                        <a:pt x="470436" y="10147"/>
                        <a:pt x="471135" y="10181"/>
                        <a:pt x="471681" y="10249"/>
                      </a:cubicBezTo>
                      <a:cubicBezTo>
                        <a:pt x="472227" y="10318"/>
                        <a:pt x="472654" y="10429"/>
                        <a:pt x="472960" y="10582"/>
                      </a:cubicBezTo>
                      <a:cubicBezTo>
                        <a:pt x="473267" y="10736"/>
                        <a:pt x="473489" y="10915"/>
                        <a:pt x="473625" y="11119"/>
                      </a:cubicBezTo>
                      <a:cubicBezTo>
                        <a:pt x="473762" y="11324"/>
                        <a:pt x="473830" y="11546"/>
                        <a:pt x="473830" y="11784"/>
                      </a:cubicBezTo>
                      <a:lnTo>
                        <a:pt x="473830" y="22732"/>
                      </a:lnTo>
                      <a:lnTo>
                        <a:pt x="485648" y="22732"/>
                      </a:lnTo>
                      <a:cubicBezTo>
                        <a:pt x="485921" y="22732"/>
                        <a:pt x="486159" y="22792"/>
                        <a:pt x="486364" y="22911"/>
                      </a:cubicBezTo>
                      <a:cubicBezTo>
                        <a:pt x="486569" y="23031"/>
                        <a:pt x="486748" y="23235"/>
                        <a:pt x="486901" y="23525"/>
                      </a:cubicBezTo>
                      <a:cubicBezTo>
                        <a:pt x="487055" y="23815"/>
                        <a:pt x="487166" y="24182"/>
                        <a:pt x="487234" y="24625"/>
                      </a:cubicBezTo>
                      <a:cubicBezTo>
                        <a:pt x="487302" y="25069"/>
                        <a:pt x="487337" y="25614"/>
                        <a:pt x="487337" y="26262"/>
                      </a:cubicBezTo>
                      <a:cubicBezTo>
                        <a:pt x="487337" y="27490"/>
                        <a:pt x="487183" y="28377"/>
                        <a:pt x="486876" y="28923"/>
                      </a:cubicBezTo>
                      <a:cubicBezTo>
                        <a:pt x="486569" y="29468"/>
                        <a:pt x="486159" y="29741"/>
                        <a:pt x="485648" y="29741"/>
                      </a:cubicBezTo>
                      <a:lnTo>
                        <a:pt x="473830" y="29741"/>
                      </a:lnTo>
                      <a:lnTo>
                        <a:pt x="473830" y="55423"/>
                      </a:lnTo>
                      <a:cubicBezTo>
                        <a:pt x="473830" y="58595"/>
                        <a:pt x="474299" y="60991"/>
                        <a:pt x="475237" y="62611"/>
                      </a:cubicBezTo>
                      <a:cubicBezTo>
                        <a:pt x="476175" y="64231"/>
                        <a:pt x="477854" y="65041"/>
                        <a:pt x="480277" y="65041"/>
                      </a:cubicBezTo>
                      <a:cubicBezTo>
                        <a:pt x="481060" y="65041"/>
                        <a:pt x="481760" y="64964"/>
                        <a:pt x="482374" y="64811"/>
                      </a:cubicBezTo>
                      <a:cubicBezTo>
                        <a:pt x="482987" y="64657"/>
                        <a:pt x="483533" y="64495"/>
                        <a:pt x="484011" y="64325"/>
                      </a:cubicBezTo>
                      <a:cubicBezTo>
                        <a:pt x="484489" y="64154"/>
                        <a:pt x="484898" y="63992"/>
                        <a:pt x="485239" y="63839"/>
                      </a:cubicBezTo>
                      <a:cubicBezTo>
                        <a:pt x="485580" y="63685"/>
                        <a:pt x="485887" y="63609"/>
                        <a:pt x="486159" y="63609"/>
                      </a:cubicBezTo>
                      <a:cubicBezTo>
                        <a:pt x="486331" y="63609"/>
                        <a:pt x="486493" y="63651"/>
                        <a:pt x="486646" y="63736"/>
                      </a:cubicBezTo>
                      <a:cubicBezTo>
                        <a:pt x="486799" y="63822"/>
                        <a:pt x="486918" y="63984"/>
                        <a:pt x="487004" y="64222"/>
                      </a:cubicBezTo>
                      <a:cubicBezTo>
                        <a:pt x="487089" y="64461"/>
                        <a:pt x="487166" y="64785"/>
                        <a:pt x="487234" y="65195"/>
                      </a:cubicBezTo>
                      <a:cubicBezTo>
                        <a:pt x="487302" y="65604"/>
                        <a:pt x="487337" y="66115"/>
                        <a:pt x="487337" y="66729"/>
                      </a:cubicBezTo>
                      <a:close/>
                      <a:moveTo>
                        <a:pt x="520594" y="66729"/>
                      </a:moveTo>
                      <a:cubicBezTo>
                        <a:pt x="520594" y="67718"/>
                        <a:pt x="520526" y="68503"/>
                        <a:pt x="520390" y="69083"/>
                      </a:cubicBezTo>
                      <a:cubicBezTo>
                        <a:pt x="520253" y="69662"/>
                        <a:pt x="520049" y="70089"/>
                        <a:pt x="519776" y="70362"/>
                      </a:cubicBezTo>
                      <a:cubicBezTo>
                        <a:pt x="519503" y="70634"/>
                        <a:pt x="519094" y="70890"/>
                        <a:pt x="518548" y="71129"/>
                      </a:cubicBezTo>
                      <a:cubicBezTo>
                        <a:pt x="518002" y="71368"/>
                        <a:pt x="517380" y="71564"/>
                        <a:pt x="516681" y="71717"/>
                      </a:cubicBezTo>
                      <a:cubicBezTo>
                        <a:pt x="515981" y="71871"/>
                        <a:pt x="515240" y="71999"/>
                        <a:pt x="514455" y="72101"/>
                      </a:cubicBezTo>
                      <a:cubicBezTo>
                        <a:pt x="513671" y="72203"/>
                        <a:pt x="512886" y="72254"/>
                        <a:pt x="512102" y="72254"/>
                      </a:cubicBezTo>
                      <a:cubicBezTo>
                        <a:pt x="509715" y="72254"/>
                        <a:pt x="507669" y="71939"/>
                        <a:pt x="505963" y="71308"/>
                      </a:cubicBezTo>
                      <a:cubicBezTo>
                        <a:pt x="504258" y="70677"/>
                        <a:pt x="502859" y="69722"/>
                        <a:pt x="501768" y="68443"/>
                      </a:cubicBezTo>
                      <a:cubicBezTo>
                        <a:pt x="500676" y="67164"/>
                        <a:pt x="499883" y="65544"/>
                        <a:pt x="499388" y="63583"/>
                      </a:cubicBezTo>
                      <a:cubicBezTo>
                        <a:pt x="498894" y="61622"/>
                        <a:pt x="498646" y="59311"/>
                        <a:pt x="498646" y="56651"/>
                      </a:cubicBezTo>
                      <a:lnTo>
                        <a:pt x="498646" y="29741"/>
                      </a:lnTo>
                      <a:lnTo>
                        <a:pt x="492201" y="29741"/>
                      </a:lnTo>
                      <a:cubicBezTo>
                        <a:pt x="491689" y="29741"/>
                        <a:pt x="491280" y="29468"/>
                        <a:pt x="490973" y="28923"/>
                      </a:cubicBezTo>
                      <a:cubicBezTo>
                        <a:pt x="490666" y="28377"/>
                        <a:pt x="490512" y="27490"/>
                        <a:pt x="490512" y="26262"/>
                      </a:cubicBezTo>
                      <a:cubicBezTo>
                        <a:pt x="490512" y="25614"/>
                        <a:pt x="490555" y="25069"/>
                        <a:pt x="490641" y="24625"/>
                      </a:cubicBezTo>
                      <a:cubicBezTo>
                        <a:pt x="490725" y="24182"/>
                        <a:pt x="490837" y="23815"/>
                        <a:pt x="490973" y="23525"/>
                      </a:cubicBezTo>
                      <a:cubicBezTo>
                        <a:pt x="491109" y="23235"/>
                        <a:pt x="491288" y="23031"/>
                        <a:pt x="491510" y="22911"/>
                      </a:cubicBezTo>
                      <a:cubicBezTo>
                        <a:pt x="491732" y="22792"/>
                        <a:pt x="491979" y="22732"/>
                        <a:pt x="492252" y="22732"/>
                      </a:cubicBezTo>
                      <a:lnTo>
                        <a:pt x="498646" y="22732"/>
                      </a:lnTo>
                      <a:lnTo>
                        <a:pt x="498646" y="11784"/>
                      </a:lnTo>
                      <a:cubicBezTo>
                        <a:pt x="498646" y="11546"/>
                        <a:pt x="498707" y="11324"/>
                        <a:pt x="498826" y="11119"/>
                      </a:cubicBezTo>
                      <a:cubicBezTo>
                        <a:pt x="498946" y="10915"/>
                        <a:pt x="499168" y="10736"/>
                        <a:pt x="499491" y="10582"/>
                      </a:cubicBezTo>
                      <a:cubicBezTo>
                        <a:pt x="499815" y="10429"/>
                        <a:pt x="500250" y="10318"/>
                        <a:pt x="500795" y="10249"/>
                      </a:cubicBezTo>
                      <a:cubicBezTo>
                        <a:pt x="501341" y="10181"/>
                        <a:pt x="502023" y="10147"/>
                        <a:pt x="502842" y="10147"/>
                      </a:cubicBezTo>
                      <a:cubicBezTo>
                        <a:pt x="503695" y="10147"/>
                        <a:pt x="504394" y="10181"/>
                        <a:pt x="504940" y="10249"/>
                      </a:cubicBezTo>
                      <a:cubicBezTo>
                        <a:pt x="505485" y="10318"/>
                        <a:pt x="505911" y="10429"/>
                        <a:pt x="506219" y="10582"/>
                      </a:cubicBezTo>
                      <a:cubicBezTo>
                        <a:pt x="506526" y="10736"/>
                        <a:pt x="506748" y="10915"/>
                        <a:pt x="506884" y="11119"/>
                      </a:cubicBezTo>
                      <a:cubicBezTo>
                        <a:pt x="507020" y="11324"/>
                        <a:pt x="507089" y="11546"/>
                        <a:pt x="507089" y="11784"/>
                      </a:cubicBezTo>
                      <a:lnTo>
                        <a:pt x="507089" y="22732"/>
                      </a:lnTo>
                      <a:lnTo>
                        <a:pt x="518906" y="22732"/>
                      </a:lnTo>
                      <a:cubicBezTo>
                        <a:pt x="519179" y="22732"/>
                        <a:pt x="519418" y="22792"/>
                        <a:pt x="519622" y="22911"/>
                      </a:cubicBezTo>
                      <a:cubicBezTo>
                        <a:pt x="519827" y="23031"/>
                        <a:pt x="520006" y="23235"/>
                        <a:pt x="520160" y="23525"/>
                      </a:cubicBezTo>
                      <a:cubicBezTo>
                        <a:pt x="520313" y="23815"/>
                        <a:pt x="520424" y="24182"/>
                        <a:pt x="520492" y="24625"/>
                      </a:cubicBezTo>
                      <a:cubicBezTo>
                        <a:pt x="520561" y="25069"/>
                        <a:pt x="520594" y="25614"/>
                        <a:pt x="520594" y="26262"/>
                      </a:cubicBezTo>
                      <a:cubicBezTo>
                        <a:pt x="520594" y="27490"/>
                        <a:pt x="520441" y="28377"/>
                        <a:pt x="520134" y="28923"/>
                      </a:cubicBezTo>
                      <a:cubicBezTo>
                        <a:pt x="519827" y="29468"/>
                        <a:pt x="519418" y="29741"/>
                        <a:pt x="518906" y="29741"/>
                      </a:cubicBezTo>
                      <a:lnTo>
                        <a:pt x="507089" y="29741"/>
                      </a:lnTo>
                      <a:lnTo>
                        <a:pt x="507089" y="55423"/>
                      </a:lnTo>
                      <a:cubicBezTo>
                        <a:pt x="507089" y="58595"/>
                        <a:pt x="507557" y="60991"/>
                        <a:pt x="508495" y="62611"/>
                      </a:cubicBezTo>
                      <a:cubicBezTo>
                        <a:pt x="509434" y="64231"/>
                        <a:pt x="511113" y="65041"/>
                        <a:pt x="513534" y="65041"/>
                      </a:cubicBezTo>
                      <a:cubicBezTo>
                        <a:pt x="514319" y="65041"/>
                        <a:pt x="515018" y="64964"/>
                        <a:pt x="515632" y="64811"/>
                      </a:cubicBezTo>
                      <a:cubicBezTo>
                        <a:pt x="516246" y="64657"/>
                        <a:pt x="516792" y="64495"/>
                        <a:pt x="517269" y="64325"/>
                      </a:cubicBezTo>
                      <a:cubicBezTo>
                        <a:pt x="517747" y="64154"/>
                        <a:pt x="518156" y="63992"/>
                        <a:pt x="518497" y="63839"/>
                      </a:cubicBezTo>
                      <a:cubicBezTo>
                        <a:pt x="518838" y="63685"/>
                        <a:pt x="519145" y="63609"/>
                        <a:pt x="519418" y="63609"/>
                      </a:cubicBezTo>
                      <a:cubicBezTo>
                        <a:pt x="519588" y="63609"/>
                        <a:pt x="519750" y="63651"/>
                        <a:pt x="519903" y="63736"/>
                      </a:cubicBezTo>
                      <a:cubicBezTo>
                        <a:pt x="520058" y="63822"/>
                        <a:pt x="520177" y="63984"/>
                        <a:pt x="520262" y="64222"/>
                      </a:cubicBezTo>
                      <a:cubicBezTo>
                        <a:pt x="520347" y="64461"/>
                        <a:pt x="520424" y="64785"/>
                        <a:pt x="520492" y="65195"/>
                      </a:cubicBezTo>
                      <a:cubicBezTo>
                        <a:pt x="520561" y="65604"/>
                        <a:pt x="520594" y="66115"/>
                        <a:pt x="520594" y="66729"/>
                      </a:cubicBezTo>
                      <a:close/>
                      <a:moveTo>
                        <a:pt x="569557" y="45089"/>
                      </a:moveTo>
                      <a:cubicBezTo>
                        <a:pt x="569557" y="46419"/>
                        <a:pt x="569224" y="47365"/>
                        <a:pt x="568555" y="47928"/>
                      </a:cubicBezTo>
                      <a:cubicBezTo>
                        <a:pt x="567888" y="48491"/>
                        <a:pt x="567126" y="48772"/>
                        <a:pt x="566268" y="48772"/>
                      </a:cubicBezTo>
                      <a:lnTo>
                        <a:pt x="535945" y="48772"/>
                      </a:lnTo>
                      <a:cubicBezTo>
                        <a:pt x="535945" y="51330"/>
                        <a:pt x="536203" y="53633"/>
                        <a:pt x="536717" y="55679"/>
                      </a:cubicBezTo>
                      <a:cubicBezTo>
                        <a:pt x="537230" y="57725"/>
                        <a:pt x="538088" y="59482"/>
                        <a:pt x="539287" y="60948"/>
                      </a:cubicBezTo>
                      <a:cubicBezTo>
                        <a:pt x="540487" y="62415"/>
                        <a:pt x="542046" y="63540"/>
                        <a:pt x="543966" y="64325"/>
                      </a:cubicBezTo>
                      <a:cubicBezTo>
                        <a:pt x="545885" y="65109"/>
                        <a:pt x="548233" y="65501"/>
                        <a:pt x="551008" y="65501"/>
                      </a:cubicBezTo>
                      <a:cubicBezTo>
                        <a:pt x="553202" y="65501"/>
                        <a:pt x="555155" y="65322"/>
                        <a:pt x="556869" y="64964"/>
                      </a:cubicBezTo>
                      <a:cubicBezTo>
                        <a:pt x="558583" y="64606"/>
                        <a:pt x="560065" y="64205"/>
                        <a:pt x="561316" y="63762"/>
                      </a:cubicBezTo>
                      <a:cubicBezTo>
                        <a:pt x="562567" y="63319"/>
                        <a:pt x="563595" y="62918"/>
                        <a:pt x="564400" y="62560"/>
                      </a:cubicBezTo>
                      <a:cubicBezTo>
                        <a:pt x="565206" y="62202"/>
                        <a:pt x="565815" y="62023"/>
                        <a:pt x="566226" y="62023"/>
                      </a:cubicBezTo>
                      <a:cubicBezTo>
                        <a:pt x="566465" y="62023"/>
                        <a:pt x="566680" y="62082"/>
                        <a:pt x="566868" y="62202"/>
                      </a:cubicBezTo>
                      <a:cubicBezTo>
                        <a:pt x="567057" y="62321"/>
                        <a:pt x="567202" y="62500"/>
                        <a:pt x="567305" y="62739"/>
                      </a:cubicBezTo>
                      <a:cubicBezTo>
                        <a:pt x="567407" y="62978"/>
                        <a:pt x="567485" y="63310"/>
                        <a:pt x="567536" y="63736"/>
                      </a:cubicBezTo>
                      <a:cubicBezTo>
                        <a:pt x="567588" y="64163"/>
                        <a:pt x="567613" y="64683"/>
                        <a:pt x="567613" y="65297"/>
                      </a:cubicBezTo>
                      <a:cubicBezTo>
                        <a:pt x="567613" y="65740"/>
                        <a:pt x="567596" y="66124"/>
                        <a:pt x="567563" y="66448"/>
                      </a:cubicBezTo>
                      <a:cubicBezTo>
                        <a:pt x="567528" y="66772"/>
                        <a:pt x="567486" y="67062"/>
                        <a:pt x="567434" y="67318"/>
                      </a:cubicBezTo>
                      <a:cubicBezTo>
                        <a:pt x="567384" y="67573"/>
                        <a:pt x="567298" y="67804"/>
                        <a:pt x="567179" y="68008"/>
                      </a:cubicBezTo>
                      <a:cubicBezTo>
                        <a:pt x="567060" y="68213"/>
                        <a:pt x="566906" y="68409"/>
                        <a:pt x="566718" y="68597"/>
                      </a:cubicBezTo>
                      <a:cubicBezTo>
                        <a:pt x="566531" y="68784"/>
                        <a:pt x="565977" y="69091"/>
                        <a:pt x="565056" y="69517"/>
                      </a:cubicBezTo>
                      <a:cubicBezTo>
                        <a:pt x="564135" y="69944"/>
                        <a:pt x="562941" y="70362"/>
                        <a:pt x="561474" y="70771"/>
                      </a:cubicBezTo>
                      <a:cubicBezTo>
                        <a:pt x="560008" y="71180"/>
                        <a:pt x="558311" y="71547"/>
                        <a:pt x="556384" y="71871"/>
                      </a:cubicBezTo>
                      <a:cubicBezTo>
                        <a:pt x="554457" y="72195"/>
                        <a:pt x="552402" y="72357"/>
                        <a:pt x="550220" y="72357"/>
                      </a:cubicBezTo>
                      <a:cubicBezTo>
                        <a:pt x="546433" y="72357"/>
                        <a:pt x="543117" y="71828"/>
                        <a:pt x="540269" y="70771"/>
                      </a:cubicBezTo>
                      <a:cubicBezTo>
                        <a:pt x="537421" y="69714"/>
                        <a:pt x="535025" y="68145"/>
                        <a:pt x="533081" y="66064"/>
                      </a:cubicBezTo>
                      <a:cubicBezTo>
                        <a:pt x="531136" y="63984"/>
                        <a:pt x="529670" y="61375"/>
                        <a:pt x="528681" y="58237"/>
                      </a:cubicBezTo>
                      <a:cubicBezTo>
                        <a:pt x="527692" y="55099"/>
                        <a:pt x="527198" y="51450"/>
                        <a:pt x="527198" y="47289"/>
                      </a:cubicBezTo>
                      <a:cubicBezTo>
                        <a:pt x="527198" y="43332"/>
                        <a:pt x="527709" y="39777"/>
                        <a:pt x="528732" y="36622"/>
                      </a:cubicBezTo>
                      <a:cubicBezTo>
                        <a:pt x="529755" y="33467"/>
                        <a:pt x="531231" y="30790"/>
                        <a:pt x="533157" y="28590"/>
                      </a:cubicBezTo>
                      <a:cubicBezTo>
                        <a:pt x="535084" y="26390"/>
                        <a:pt x="537412" y="24702"/>
                        <a:pt x="540141" y="23525"/>
                      </a:cubicBezTo>
                      <a:cubicBezTo>
                        <a:pt x="542869" y="22349"/>
                        <a:pt x="545922" y="21760"/>
                        <a:pt x="549299" y="21760"/>
                      </a:cubicBezTo>
                      <a:cubicBezTo>
                        <a:pt x="552913" y="21760"/>
                        <a:pt x="555992" y="22340"/>
                        <a:pt x="558533" y="23500"/>
                      </a:cubicBezTo>
                      <a:cubicBezTo>
                        <a:pt x="561073" y="24659"/>
                        <a:pt x="563163" y="26220"/>
                        <a:pt x="564800" y="28181"/>
                      </a:cubicBezTo>
                      <a:cubicBezTo>
                        <a:pt x="566437" y="30142"/>
                        <a:pt x="567639" y="32444"/>
                        <a:pt x="568407" y="35087"/>
                      </a:cubicBezTo>
                      <a:cubicBezTo>
                        <a:pt x="569174" y="37731"/>
                        <a:pt x="569557" y="40553"/>
                        <a:pt x="569557" y="43554"/>
                      </a:cubicBezTo>
                      <a:close/>
                      <a:moveTo>
                        <a:pt x="561065" y="42582"/>
                      </a:moveTo>
                      <a:cubicBezTo>
                        <a:pt x="561168" y="38148"/>
                        <a:pt x="560181" y="34670"/>
                        <a:pt x="558105" y="32146"/>
                      </a:cubicBezTo>
                      <a:cubicBezTo>
                        <a:pt x="556030" y="29622"/>
                        <a:pt x="552949" y="28360"/>
                        <a:pt x="548866" y="28360"/>
                      </a:cubicBezTo>
                      <a:cubicBezTo>
                        <a:pt x="546773" y="28360"/>
                        <a:pt x="544937" y="28752"/>
                        <a:pt x="543359" y="29537"/>
                      </a:cubicBezTo>
                      <a:cubicBezTo>
                        <a:pt x="541780" y="30321"/>
                        <a:pt x="540458" y="31361"/>
                        <a:pt x="539394" y="32657"/>
                      </a:cubicBezTo>
                      <a:cubicBezTo>
                        <a:pt x="538331" y="33953"/>
                        <a:pt x="537507" y="35462"/>
                        <a:pt x="536924" y="37185"/>
                      </a:cubicBezTo>
                      <a:cubicBezTo>
                        <a:pt x="536341" y="38907"/>
                        <a:pt x="536015" y="40706"/>
                        <a:pt x="535945" y="42582"/>
                      </a:cubicBezTo>
                      <a:close/>
                      <a:moveTo>
                        <a:pt x="608771" y="27081"/>
                      </a:moveTo>
                      <a:cubicBezTo>
                        <a:pt x="608771" y="27831"/>
                        <a:pt x="608754" y="28462"/>
                        <a:pt x="608719" y="28974"/>
                      </a:cubicBezTo>
                      <a:cubicBezTo>
                        <a:pt x="608686" y="29485"/>
                        <a:pt x="608617" y="29886"/>
                        <a:pt x="608515" y="30176"/>
                      </a:cubicBezTo>
                      <a:cubicBezTo>
                        <a:pt x="608413" y="30466"/>
                        <a:pt x="608285" y="30688"/>
                        <a:pt x="608132" y="30841"/>
                      </a:cubicBezTo>
                      <a:cubicBezTo>
                        <a:pt x="607978" y="30995"/>
                        <a:pt x="607765" y="31071"/>
                        <a:pt x="607492" y="31071"/>
                      </a:cubicBezTo>
                      <a:cubicBezTo>
                        <a:pt x="607219" y="31071"/>
                        <a:pt x="606887" y="30995"/>
                        <a:pt x="606494" y="30841"/>
                      </a:cubicBezTo>
                      <a:cubicBezTo>
                        <a:pt x="606102" y="30688"/>
                        <a:pt x="605659" y="30534"/>
                        <a:pt x="605164" y="30381"/>
                      </a:cubicBezTo>
                      <a:cubicBezTo>
                        <a:pt x="604669" y="30227"/>
                        <a:pt x="604115" y="30082"/>
                        <a:pt x="603502" y="29946"/>
                      </a:cubicBezTo>
                      <a:cubicBezTo>
                        <a:pt x="602887" y="29809"/>
                        <a:pt x="602222" y="29741"/>
                        <a:pt x="601506" y="29741"/>
                      </a:cubicBezTo>
                      <a:cubicBezTo>
                        <a:pt x="600654" y="29741"/>
                        <a:pt x="599818" y="29912"/>
                        <a:pt x="598999" y="30253"/>
                      </a:cubicBezTo>
                      <a:cubicBezTo>
                        <a:pt x="598181" y="30594"/>
                        <a:pt x="597320" y="31157"/>
                        <a:pt x="596416" y="31941"/>
                      </a:cubicBezTo>
                      <a:cubicBezTo>
                        <a:pt x="595512" y="32725"/>
                        <a:pt x="594565" y="33766"/>
                        <a:pt x="593576" y="35062"/>
                      </a:cubicBezTo>
                      <a:cubicBezTo>
                        <a:pt x="592587" y="36358"/>
                        <a:pt x="591496" y="37944"/>
                        <a:pt x="590302" y="39820"/>
                      </a:cubicBezTo>
                      <a:lnTo>
                        <a:pt x="590302" y="70106"/>
                      </a:lnTo>
                      <a:cubicBezTo>
                        <a:pt x="590302" y="70379"/>
                        <a:pt x="590234" y="70609"/>
                        <a:pt x="590098" y="70796"/>
                      </a:cubicBezTo>
                      <a:cubicBezTo>
                        <a:pt x="589961" y="70984"/>
                        <a:pt x="589740" y="71146"/>
                        <a:pt x="589432" y="71282"/>
                      </a:cubicBezTo>
                      <a:cubicBezTo>
                        <a:pt x="589125" y="71419"/>
                        <a:pt x="588699" y="71521"/>
                        <a:pt x="588154" y="71589"/>
                      </a:cubicBezTo>
                      <a:cubicBezTo>
                        <a:pt x="587608" y="71658"/>
                        <a:pt x="586909" y="71692"/>
                        <a:pt x="586056" y="71692"/>
                      </a:cubicBezTo>
                      <a:cubicBezTo>
                        <a:pt x="585237" y="71692"/>
                        <a:pt x="584555" y="71658"/>
                        <a:pt x="584010" y="71589"/>
                      </a:cubicBezTo>
                      <a:cubicBezTo>
                        <a:pt x="583464" y="71521"/>
                        <a:pt x="583028" y="71419"/>
                        <a:pt x="582705" y="71282"/>
                      </a:cubicBezTo>
                      <a:cubicBezTo>
                        <a:pt x="582381" y="71146"/>
                        <a:pt x="582159" y="70984"/>
                        <a:pt x="582040" y="70796"/>
                      </a:cubicBezTo>
                      <a:cubicBezTo>
                        <a:pt x="581921" y="70609"/>
                        <a:pt x="581861" y="70379"/>
                        <a:pt x="581861" y="70106"/>
                      </a:cubicBezTo>
                      <a:lnTo>
                        <a:pt x="581861" y="24063"/>
                      </a:lnTo>
                      <a:cubicBezTo>
                        <a:pt x="581861" y="23790"/>
                        <a:pt x="581912" y="23559"/>
                        <a:pt x="582014" y="23372"/>
                      </a:cubicBezTo>
                      <a:cubicBezTo>
                        <a:pt x="582117" y="23184"/>
                        <a:pt x="582321" y="23014"/>
                        <a:pt x="582628" y="22860"/>
                      </a:cubicBezTo>
                      <a:cubicBezTo>
                        <a:pt x="582935" y="22707"/>
                        <a:pt x="583328" y="22604"/>
                        <a:pt x="583805" y="22553"/>
                      </a:cubicBezTo>
                      <a:cubicBezTo>
                        <a:pt x="584282" y="22502"/>
                        <a:pt x="584913" y="22477"/>
                        <a:pt x="585697" y="22477"/>
                      </a:cubicBezTo>
                      <a:cubicBezTo>
                        <a:pt x="586448" y="22477"/>
                        <a:pt x="587071" y="22502"/>
                        <a:pt x="587565" y="22553"/>
                      </a:cubicBezTo>
                      <a:cubicBezTo>
                        <a:pt x="588060" y="22604"/>
                        <a:pt x="588443" y="22707"/>
                        <a:pt x="588716" y="22860"/>
                      </a:cubicBezTo>
                      <a:cubicBezTo>
                        <a:pt x="588989" y="23014"/>
                        <a:pt x="589185" y="23184"/>
                        <a:pt x="589305" y="23372"/>
                      </a:cubicBezTo>
                      <a:cubicBezTo>
                        <a:pt x="589424" y="23559"/>
                        <a:pt x="589484" y="23790"/>
                        <a:pt x="589484" y="24063"/>
                      </a:cubicBezTo>
                      <a:lnTo>
                        <a:pt x="589484" y="30764"/>
                      </a:lnTo>
                      <a:cubicBezTo>
                        <a:pt x="590746" y="28923"/>
                        <a:pt x="591931" y="27422"/>
                        <a:pt x="593039" y="26262"/>
                      </a:cubicBezTo>
                      <a:cubicBezTo>
                        <a:pt x="594148" y="25103"/>
                        <a:pt x="595197" y="24190"/>
                        <a:pt x="596185" y="23525"/>
                      </a:cubicBezTo>
                      <a:cubicBezTo>
                        <a:pt x="597175" y="22860"/>
                        <a:pt x="598155" y="22400"/>
                        <a:pt x="599128" y="22144"/>
                      </a:cubicBezTo>
                      <a:cubicBezTo>
                        <a:pt x="600099" y="21888"/>
                        <a:pt x="601079" y="21760"/>
                        <a:pt x="602069" y="21760"/>
                      </a:cubicBezTo>
                      <a:cubicBezTo>
                        <a:pt x="602512" y="21760"/>
                        <a:pt x="603016" y="21786"/>
                        <a:pt x="603578" y="21837"/>
                      </a:cubicBezTo>
                      <a:cubicBezTo>
                        <a:pt x="604141" y="21888"/>
                        <a:pt x="604729" y="21982"/>
                        <a:pt x="605343" y="22118"/>
                      </a:cubicBezTo>
                      <a:cubicBezTo>
                        <a:pt x="605957" y="22255"/>
                        <a:pt x="606511" y="22408"/>
                        <a:pt x="607006" y="22579"/>
                      </a:cubicBezTo>
                      <a:cubicBezTo>
                        <a:pt x="607500" y="22749"/>
                        <a:pt x="607850" y="22920"/>
                        <a:pt x="608054" y="23090"/>
                      </a:cubicBezTo>
                      <a:cubicBezTo>
                        <a:pt x="608259" y="23261"/>
                        <a:pt x="608395" y="23423"/>
                        <a:pt x="608464" y="23576"/>
                      </a:cubicBezTo>
                      <a:cubicBezTo>
                        <a:pt x="608532" y="23730"/>
                        <a:pt x="608592" y="23926"/>
                        <a:pt x="608643" y="24165"/>
                      </a:cubicBezTo>
                      <a:cubicBezTo>
                        <a:pt x="608695" y="24404"/>
                        <a:pt x="608728" y="24753"/>
                        <a:pt x="608745" y="25214"/>
                      </a:cubicBezTo>
                      <a:cubicBezTo>
                        <a:pt x="608762" y="25674"/>
                        <a:pt x="608771" y="26296"/>
                        <a:pt x="608771" y="2708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3" name="Полилиния: фигура 142">
                  <a:extLst>
                    <a:ext uri="{FF2B5EF4-FFF2-40B4-BE49-F238E27FC236}">
                      <a16:creationId xmlns:a16="http://schemas.microsoft.com/office/drawing/2014/main" id="{1BD4B24D-7E95-4BA7-A827-A6AD4353A2EE}"/>
                    </a:ext>
                  </a:extLst>
                </p:cNvPr>
                <p:cNvSpPr/>
                <p:nvPr/>
              </p:nvSpPr>
              <p:spPr>
                <a:xfrm>
                  <a:off x="2744309" y="1205576"/>
                  <a:ext cx="303278" cy="79859"/>
                </a:xfrm>
                <a:custGeom>
                  <a:avLst/>
                  <a:gdLst>
                    <a:gd name="connsiteX0" fmla="*/ 42648 w 303278"/>
                    <a:gd name="connsiteY0" fmla="*/ 35075 h 79859"/>
                    <a:gd name="connsiteX1" fmla="*/ 41646 w 303278"/>
                    <a:gd name="connsiteY1" fmla="*/ 37914 h 79859"/>
                    <a:gd name="connsiteX2" fmla="*/ 39358 w 303278"/>
                    <a:gd name="connsiteY2" fmla="*/ 38758 h 79859"/>
                    <a:gd name="connsiteX3" fmla="*/ 9036 w 303278"/>
                    <a:gd name="connsiteY3" fmla="*/ 38758 h 79859"/>
                    <a:gd name="connsiteX4" fmla="*/ 9807 w 303278"/>
                    <a:gd name="connsiteY4" fmla="*/ 45665 h 79859"/>
                    <a:gd name="connsiteX5" fmla="*/ 12377 w 303278"/>
                    <a:gd name="connsiteY5" fmla="*/ 50934 h 79859"/>
                    <a:gd name="connsiteX6" fmla="*/ 17056 w 303278"/>
                    <a:gd name="connsiteY6" fmla="*/ 54311 h 79859"/>
                    <a:gd name="connsiteX7" fmla="*/ 24098 w 303278"/>
                    <a:gd name="connsiteY7" fmla="*/ 55487 h 79859"/>
                    <a:gd name="connsiteX8" fmla="*/ 29959 w 303278"/>
                    <a:gd name="connsiteY8" fmla="*/ 54950 h 79859"/>
                    <a:gd name="connsiteX9" fmla="*/ 34406 w 303278"/>
                    <a:gd name="connsiteY9" fmla="*/ 53748 h 79859"/>
                    <a:gd name="connsiteX10" fmla="*/ 37491 w 303278"/>
                    <a:gd name="connsiteY10" fmla="*/ 52546 h 79859"/>
                    <a:gd name="connsiteX11" fmla="*/ 39316 w 303278"/>
                    <a:gd name="connsiteY11" fmla="*/ 52008 h 79859"/>
                    <a:gd name="connsiteX12" fmla="*/ 39958 w 303278"/>
                    <a:gd name="connsiteY12" fmla="*/ 52188 h 79859"/>
                    <a:gd name="connsiteX13" fmla="*/ 40395 w 303278"/>
                    <a:gd name="connsiteY13" fmla="*/ 52725 h 79859"/>
                    <a:gd name="connsiteX14" fmla="*/ 40627 w 303278"/>
                    <a:gd name="connsiteY14" fmla="*/ 53722 h 79859"/>
                    <a:gd name="connsiteX15" fmla="*/ 40704 w 303278"/>
                    <a:gd name="connsiteY15" fmla="*/ 55283 h 79859"/>
                    <a:gd name="connsiteX16" fmla="*/ 40653 w 303278"/>
                    <a:gd name="connsiteY16" fmla="*/ 56434 h 79859"/>
                    <a:gd name="connsiteX17" fmla="*/ 40525 w 303278"/>
                    <a:gd name="connsiteY17" fmla="*/ 57303 h 79859"/>
                    <a:gd name="connsiteX18" fmla="*/ 40269 w 303278"/>
                    <a:gd name="connsiteY18" fmla="*/ 57994 h 79859"/>
                    <a:gd name="connsiteX19" fmla="*/ 39808 w 303278"/>
                    <a:gd name="connsiteY19" fmla="*/ 58582 h 79859"/>
                    <a:gd name="connsiteX20" fmla="*/ 38146 w 303278"/>
                    <a:gd name="connsiteY20" fmla="*/ 59503 h 79859"/>
                    <a:gd name="connsiteX21" fmla="*/ 34565 w 303278"/>
                    <a:gd name="connsiteY21" fmla="*/ 60757 h 79859"/>
                    <a:gd name="connsiteX22" fmla="*/ 29474 w 303278"/>
                    <a:gd name="connsiteY22" fmla="*/ 61857 h 79859"/>
                    <a:gd name="connsiteX23" fmla="*/ 23309 w 303278"/>
                    <a:gd name="connsiteY23" fmla="*/ 62343 h 79859"/>
                    <a:gd name="connsiteX24" fmla="*/ 13359 w 303278"/>
                    <a:gd name="connsiteY24" fmla="*/ 60757 h 79859"/>
                    <a:gd name="connsiteX25" fmla="*/ 6171 w 303278"/>
                    <a:gd name="connsiteY25" fmla="*/ 56050 h 79859"/>
                    <a:gd name="connsiteX26" fmla="*/ 1771 w 303278"/>
                    <a:gd name="connsiteY26" fmla="*/ 48223 h 79859"/>
                    <a:gd name="connsiteX27" fmla="*/ 288 w 303278"/>
                    <a:gd name="connsiteY27" fmla="*/ 37275 h 79859"/>
                    <a:gd name="connsiteX28" fmla="*/ 1822 w 303278"/>
                    <a:gd name="connsiteY28" fmla="*/ 26608 h 79859"/>
                    <a:gd name="connsiteX29" fmla="*/ 6248 w 303278"/>
                    <a:gd name="connsiteY29" fmla="*/ 18576 h 79859"/>
                    <a:gd name="connsiteX30" fmla="*/ 13231 w 303278"/>
                    <a:gd name="connsiteY30" fmla="*/ 13511 h 79859"/>
                    <a:gd name="connsiteX31" fmla="*/ 22389 w 303278"/>
                    <a:gd name="connsiteY31" fmla="*/ 11746 h 79859"/>
                    <a:gd name="connsiteX32" fmla="*/ 31623 w 303278"/>
                    <a:gd name="connsiteY32" fmla="*/ 13486 h 79859"/>
                    <a:gd name="connsiteX33" fmla="*/ 37890 w 303278"/>
                    <a:gd name="connsiteY33" fmla="*/ 18167 h 79859"/>
                    <a:gd name="connsiteX34" fmla="*/ 41497 w 303278"/>
                    <a:gd name="connsiteY34" fmla="*/ 25073 h 79859"/>
                    <a:gd name="connsiteX35" fmla="*/ 42648 w 303278"/>
                    <a:gd name="connsiteY35" fmla="*/ 33540 h 79859"/>
                    <a:gd name="connsiteX36" fmla="*/ 34155 w 303278"/>
                    <a:gd name="connsiteY36" fmla="*/ 32568 h 79859"/>
                    <a:gd name="connsiteX37" fmla="*/ 31195 w 303278"/>
                    <a:gd name="connsiteY37" fmla="*/ 22131 h 79859"/>
                    <a:gd name="connsiteX38" fmla="*/ 21956 w 303278"/>
                    <a:gd name="connsiteY38" fmla="*/ 18346 h 79859"/>
                    <a:gd name="connsiteX39" fmla="*/ 16448 w 303278"/>
                    <a:gd name="connsiteY39" fmla="*/ 19522 h 79859"/>
                    <a:gd name="connsiteX40" fmla="*/ 12485 w 303278"/>
                    <a:gd name="connsiteY40" fmla="*/ 22643 h 79859"/>
                    <a:gd name="connsiteX41" fmla="*/ 10014 w 303278"/>
                    <a:gd name="connsiteY41" fmla="*/ 27171 h 79859"/>
                    <a:gd name="connsiteX42" fmla="*/ 9036 w 303278"/>
                    <a:gd name="connsiteY42" fmla="*/ 32568 h 79859"/>
                    <a:gd name="connsiteX43" fmla="*/ 88294 w 303278"/>
                    <a:gd name="connsiteY43" fmla="*/ 59120 h 79859"/>
                    <a:gd name="connsiteX44" fmla="*/ 88703 w 303278"/>
                    <a:gd name="connsiteY44" fmla="*/ 60322 h 79859"/>
                    <a:gd name="connsiteX45" fmla="*/ 88217 w 303278"/>
                    <a:gd name="connsiteY45" fmla="*/ 61115 h 79859"/>
                    <a:gd name="connsiteX46" fmla="*/ 86734 w 303278"/>
                    <a:gd name="connsiteY46" fmla="*/ 61550 h 79859"/>
                    <a:gd name="connsiteX47" fmla="*/ 84150 w 303278"/>
                    <a:gd name="connsiteY47" fmla="*/ 61678 h 79859"/>
                    <a:gd name="connsiteX48" fmla="*/ 81720 w 303278"/>
                    <a:gd name="connsiteY48" fmla="*/ 61601 h 79859"/>
                    <a:gd name="connsiteX49" fmla="*/ 80288 w 303278"/>
                    <a:gd name="connsiteY49" fmla="*/ 61345 h 79859"/>
                    <a:gd name="connsiteX50" fmla="*/ 79469 w 303278"/>
                    <a:gd name="connsiteY50" fmla="*/ 60885 h 79859"/>
                    <a:gd name="connsiteX51" fmla="*/ 78983 w 303278"/>
                    <a:gd name="connsiteY51" fmla="*/ 60245 h 79859"/>
                    <a:gd name="connsiteX52" fmla="*/ 67933 w 303278"/>
                    <a:gd name="connsiteY52" fmla="*/ 41981 h 79859"/>
                    <a:gd name="connsiteX53" fmla="*/ 56933 w 303278"/>
                    <a:gd name="connsiteY53" fmla="*/ 60245 h 79859"/>
                    <a:gd name="connsiteX54" fmla="*/ 56447 w 303278"/>
                    <a:gd name="connsiteY54" fmla="*/ 60885 h 79859"/>
                    <a:gd name="connsiteX55" fmla="*/ 55629 w 303278"/>
                    <a:gd name="connsiteY55" fmla="*/ 61345 h 79859"/>
                    <a:gd name="connsiteX56" fmla="*/ 54222 w 303278"/>
                    <a:gd name="connsiteY56" fmla="*/ 61601 h 79859"/>
                    <a:gd name="connsiteX57" fmla="*/ 51919 w 303278"/>
                    <a:gd name="connsiteY57" fmla="*/ 61678 h 79859"/>
                    <a:gd name="connsiteX58" fmla="*/ 49489 w 303278"/>
                    <a:gd name="connsiteY58" fmla="*/ 61550 h 79859"/>
                    <a:gd name="connsiteX59" fmla="*/ 48108 w 303278"/>
                    <a:gd name="connsiteY59" fmla="*/ 61115 h 79859"/>
                    <a:gd name="connsiteX60" fmla="*/ 47699 w 303278"/>
                    <a:gd name="connsiteY60" fmla="*/ 60322 h 79859"/>
                    <a:gd name="connsiteX61" fmla="*/ 48185 w 303278"/>
                    <a:gd name="connsiteY61" fmla="*/ 59120 h 79859"/>
                    <a:gd name="connsiteX62" fmla="*/ 62510 w 303278"/>
                    <a:gd name="connsiteY62" fmla="*/ 36661 h 79859"/>
                    <a:gd name="connsiteX63" fmla="*/ 48952 w 303278"/>
                    <a:gd name="connsiteY63" fmla="*/ 15020 h 79859"/>
                    <a:gd name="connsiteX64" fmla="*/ 48517 w 303278"/>
                    <a:gd name="connsiteY64" fmla="*/ 13818 h 79859"/>
                    <a:gd name="connsiteX65" fmla="*/ 48978 w 303278"/>
                    <a:gd name="connsiteY65" fmla="*/ 13000 h 79859"/>
                    <a:gd name="connsiteX66" fmla="*/ 50461 w 303278"/>
                    <a:gd name="connsiteY66" fmla="*/ 12565 h 79859"/>
                    <a:gd name="connsiteX67" fmla="*/ 53096 w 303278"/>
                    <a:gd name="connsiteY67" fmla="*/ 12462 h 79859"/>
                    <a:gd name="connsiteX68" fmla="*/ 55475 w 303278"/>
                    <a:gd name="connsiteY68" fmla="*/ 12539 h 79859"/>
                    <a:gd name="connsiteX69" fmla="*/ 56882 w 303278"/>
                    <a:gd name="connsiteY69" fmla="*/ 12769 h 79859"/>
                    <a:gd name="connsiteX70" fmla="*/ 57649 w 303278"/>
                    <a:gd name="connsiteY70" fmla="*/ 13179 h 79859"/>
                    <a:gd name="connsiteX71" fmla="*/ 58110 w 303278"/>
                    <a:gd name="connsiteY71" fmla="*/ 13792 h 79859"/>
                    <a:gd name="connsiteX72" fmla="*/ 68598 w 303278"/>
                    <a:gd name="connsiteY72" fmla="*/ 30931 h 79859"/>
                    <a:gd name="connsiteX73" fmla="*/ 79239 w 303278"/>
                    <a:gd name="connsiteY73" fmla="*/ 13792 h 79859"/>
                    <a:gd name="connsiteX74" fmla="*/ 79699 w 303278"/>
                    <a:gd name="connsiteY74" fmla="*/ 13230 h 79859"/>
                    <a:gd name="connsiteX75" fmla="*/ 80390 w 303278"/>
                    <a:gd name="connsiteY75" fmla="*/ 12795 h 79859"/>
                    <a:gd name="connsiteX76" fmla="*/ 81618 w 303278"/>
                    <a:gd name="connsiteY76" fmla="*/ 12539 h 79859"/>
                    <a:gd name="connsiteX77" fmla="*/ 83792 w 303278"/>
                    <a:gd name="connsiteY77" fmla="*/ 12462 h 79859"/>
                    <a:gd name="connsiteX78" fmla="*/ 86222 w 303278"/>
                    <a:gd name="connsiteY78" fmla="*/ 12565 h 79859"/>
                    <a:gd name="connsiteX79" fmla="*/ 87629 w 303278"/>
                    <a:gd name="connsiteY79" fmla="*/ 12948 h 79859"/>
                    <a:gd name="connsiteX80" fmla="*/ 88038 w 303278"/>
                    <a:gd name="connsiteY80" fmla="*/ 13741 h 79859"/>
                    <a:gd name="connsiteX81" fmla="*/ 87527 w 303278"/>
                    <a:gd name="connsiteY81" fmla="*/ 15020 h 79859"/>
                    <a:gd name="connsiteX82" fmla="*/ 74072 w 303278"/>
                    <a:gd name="connsiteY82" fmla="*/ 36405 h 79859"/>
                    <a:gd name="connsiteX83" fmla="*/ 140412 w 303278"/>
                    <a:gd name="connsiteY83" fmla="*/ 36354 h 79859"/>
                    <a:gd name="connsiteX84" fmla="*/ 139107 w 303278"/>
                    <a:gd name="connsiteY84" fmla="*/ 47200 h 79859"/>
                    <a:gd name="connsiteX85" fmla="*/ 135270 w 303278"/>
                    <a:gd name="connsiteY85" fmla="*/ 55359 h 79859"/>
                    <a:gd name="connsiteX86" fmla="*/ 129004 w 303278"/>
                    <a:gd name="connsiteY86" fmla="*/ 60526 h 79859"/>
                    <a:gd name="connsiteX87" fmla="*/ 120460 w 303278"/>
                    <a:gd name="connsiteY87" fmla="*/ 62343 h 79859"/>
                    <a:gd name="connsiteX88" fmla="*/ 116673 w 303278"/>
                    <a:gd name="connsiteY88" fmla="*/ 61933 h 79859"/>
                    <a:gd name="connsiteX89" fmla="*/ 113271 w 303278"/>
                    <a:gd name="connsiteY89" fmla="*/ 60654 h 79859"/>
                    <a:gd name="connsiteX90" fmla="*/ 109972 w 303278"/>
                    <a:gd name="connsiteY90" fmla="*/ 58455 h 79859"/>
                    <a:gd name="connsiteX91" fmla="*/ 106493 w 303278"/>
                    <a:gd name="connsiteY91" fmla="*/ 55334 h 79859"/>
                    <a:gd name="connsiteX92" fmla="*/ 106493 w 303278"/>
                    <a:gd name="connsiteY92" fmla="*/ 78355 h 79859"/>
                    <a:gd name="connsiteX93" fmla="*/ 106288 w 303278"/>
                    <a:gd name="connsiteY93" fmla="*/ 79072 h 79859"/>
                    <a:gd name="connsiteX94" fmla="*/ 105624 w 303278"/>
                    <a:gd name="connsiteY94" fmla="*/ 79583 h 79859"/>
                    <a:gd name="connsiteX95" fmla="*/ 104344 w 303278"/>
                    <a:gd name="connsiteY95" fmla="*/ 79890 h 79859"/>
                    <a:gd name="connsiteX96" fmla="*/ 102247 w 303278"/>
                    <a:gd name="connsiteY96" fmla="*/ 79993 h 79859"/>
                    <a:gd name="connsiteX97" fmla="*/ 100200 w 303278"/>
                    <a:gd name="connsiteY97" fmla="*/ 79890 h 79859"/>
                    <a:gd name="connsiteX98" fmla="*/ 98896 w 303278"/>
                    <a:gd name="connsiteY98" fmla="*/ 79583 h 79859"/>
                    <a:gd name="connsiteX99" fmla="*/ 98230 w 303278"/>
                    <a:gd name="connsiteY99" fmla="*/ 79072 h 79859"/>
                    <a:gd name="connsiteX100" fmla="*/ 98051 w 303278"/>
                    <a:gd name="connsiteY100" fmla="*/ 78355 h 79859"/>
                    <a:gd name="connsiteX101" fmla="*/ 98051 w 303278"/>
                    <a:gd name="connsiteY101" fmla="*/ 14048 h 79859"/>
                    <a:gd name="connsiteX102" fmla="*/ 98205 w 303278"/>
                    <a:gd name="connsiteY102" fmla="*/ 13307 h 79859"/>
                    <a:gd name="connsiteX103" fmla="*/ 98819 w 303278"/>
                    <a:gd name="connsiteY103" fmla="*/ 12820 h 79859"/>
                    <a:gd name="connsiteX104" fmla="*/ 99995 w 303278"/>
                    <a:gd name="connsiteY104" fmla="*/ 12539 h 79859"/>
                    <a:gd name="connsiteX105" fmla="*/ 101735 w 303278"/>
                    <a:gd name="connsiteY105" fmla="*/ 12462 h 79859"/>
                    <a:gd name="connsiteX106" fmla="*/ 103500 w 303278"/>
                    <a:gd name="connsiteY106" fmla="*/ 12539 h 79859"/>
                    <a:gd name="connsiteX107" fmla="*/ 104651 w 303278"/>
                    <a:gd name="connsiteY107" fmla="*/ 12820 h 79859"/>
                    <a:gd name="connsiteX108" fmla="*/ 105291 w 303278"/>
                    <a:gd name="connsiteY108" fmla="*/ 13307 h 79859"/>
                    <a:gd name="connsiteX109" fmla="*/ 105470 w 303278"/>
                    <a:gd name="connsiteY109" fmla="*/ 14048 h 79859"/>
                    <a:gd name="connsiteX110" fmla="*/ 105470 w 303278"/>
                    <a:gd name="connsiteY110" fmla="*/ 20239 h 79859"/>
                    <a:gd name="connsiteX111" fmla="*/ 109512 w 303278"/>
                    <a:gd name="connsiteY111" fmla="*/ 16504 h 79859"/>
                    <a:gd name="connsiteX112" fmla="*/ 113425 w 303278"/>
                    <a:gd name="connsiteY112" fmla="*/ 13869 h 79859"/>
                    <a:gd name="connsiteX113" fmla="*/ 117467 w 303278"/>
                    <a:gd name="connsiteY113" fmla="*/ 12283 h 79859"/>
                    <a:gd name="connsiteX114" fmla="*/ 121841 w 303278"/>
                    <a:gd name="connsiteY114" fmla="*/ 11746 h 79859"/>
                    <a:gd name="connsiteX115" fmla="*/ 130385 w 303278"/>
                    <a:gd name="connsiteY115" fmla="*/ 13690 h 79859"/>
                    <a:gd name="connsiteX116" fmla="*/ 136140 w 303278"/>
                    <a:gd name="connsiteY116" fmla="*/ 19011 h 79859"/>
                    <a:gd name="connsiteX117" fmla="*/ 139389 w 303278"/>
                    <a:gd name="connsiteY117" fmla="*/ 26864 h 79859"/>
                    <a:gd name="connsiteX118" fmla="*/ 140412 w 303278"/>
                    <a:gd name="connsiteY118" fmla="*/ 36354 h 79859"/>
                    <a:gd name="connsiteX119" fmla="*/ 131664 w 303278"/>
                    <a:gd name="connsiteY119" fmla="*/ 37326 h 79859"/>
                    <a:gd name="connsiteX120" fmla="*/ 131123 w 303278"/>
                    <a:gd name="connsiteY120" fmla="*/ 30496 h 79859"/>
                    <a:gd name="connsiteX121" fmla="*/ 129270 w 303278"/>
                    <a:gd name="connsiteY121" fmla="*/ 24638 h 79859"/>
                    <a:gd name="connsiteX122" fmla="*/ 125744 w 303278"/>
                    <a:gd name="connsiteY122" fmla="*/ 20546 h 79859"/>
                    <a:gd name="connsiteX123" fmla="*/ 120237 w 303278"/>
                    <a:gd name="connsiteY123" fmla="*/ 19011 h 79859"/>
                    <a:gd name="connsiteX124" fmla="*/ 116994 w 303278"/>
                    <a:gd name="connsiteY124" fmla="*/ 19497 h 79859"/>
                    <a:gd name="connsiteX125" fmla="*/ 113751 w 303278"/>
                    <a:gd name="connsiteY125" fmla="*/ 21032 h 79859"/>
                    <a:gd name="connsiteX126" fmla="*/ 110302 w 303278"/>
                    <a:gd name="connsiteY126" fmla="*/ 23794 h 79859"/>
                    <a:gd name="connsiteX127" fmla="*/ 106493 w 303278"/>
                    <a:gd name="connsiteY127" fmla="*/ 28015 h 79859"/>
                    <a:gd name="connsiteX128" fmla="*/ 106493 w 303278"/>
                    <a:gd name="connsiteY128" fmla="*/ 46330 h 79859"/>
                    <a:gd name="connsiteX129" fmla="*/ 113133 w 303278"/>
                    <a:gd name="connsiteY129" fmla="*/ 52827 h 79859"/>
                    <a:gd name="connsiteX130" fmla="*/ 119721 w 303278"/>
                    <a:gd name="connsiteY130" fmla="*/ 55078 h 79859"/>
                    <a:gd name="connsiteX131" fmla="*/ 125203 w 303278"/>
                    <a:gd name="connsiteY131" fmla="*/ 53543 h 79859"/>
                    <a:gd name="connsiteX132" fmla="*/ 128909 w 303278"/>
                    <a:gd name="connsiteY132" fmla="*/ 49451 h 79859"/>
                    <a:gd name="connsiteX133" fmla="*/ 130994 w 303278"/>
                    <a:gd name="connsiteY133" fmla="*/ 43721 h 79859"/>
                    <a:gd name="connsiteX134" fmla="*/ 131664 w 303278"/>
                    <a:gd name="connsiteY134" fmla="*/ 37326 h 79859"/>
                    <a:gd name="connsiteX135" fmla="*/ 191912 w 303278"/>
                    <a:gd name="connsiteY135" fmla="*/ 35075 h 79859"/>
                    <a:gd name="connsiteX136" fmla="*/ 190910 w 303278"/>
                    <a:gd name="connsiteY136" fmla="*/ 37914 h 79859"/>
                    <a:gd name="connsiteX137" fmla="*/ 188623 w 303278"/>
                    <a:gd name="connsiteY137" fmla="*/ 38758 h 79859"/>
                    <a:gd name="connsiteX138" fmla="*/ 158301 w 303278"/>
                    <a:gd name="connsiteY138" fmla="*/ 38758 h 79859"/>
                    <a:gd name="connsiteX139" fmla="*/ 159071 w 303278"/>
                    <a:gd name="connsiteY139" fmla="*/ 45665 h 79859"/>
                    <a:gd name="connsiteX140" fmla="*/ 161642 w 303278"/>
                    <a:gd name="connsiteY140" fmla="*/ 50934 h 79859"/>
                    <a:gd name="connsiteX141" fmla="*/ 166321 w 303278"/>
                    <a:gd name="connsiteY141" fmla="*/ 54311 h 79859"/>
                    <a:gd name="connsiteX142" fmla="*/ 173363 w 303278"/>
                    <a:gd name="connsiteY142" fmla="*/ 55487 h 79859"/>
                    <a:gd name="connsiteX143" fmla="*/ 179224 w 303278"/>
                    <a:gd name="connsiteY143" fmla="*/ 54950 h 79859"/>
                    <a:gd name="connsiteX144" fmla="*/ 183670 w 303278"/>
                    <a:gd name="connsiteY144" fmla="*/ 53748 h 79859"/>
                    <a:gd name="connsiteX145" fmla="*/ 186756 w 303278"/>
                    <a:gd name="connsiteY145" fmla="*/ 52546 h 79859"/>
                    <a:gd name="connsiteX146" fmla="*/ 188581 w 303278"/>
                    <a:gd name="connsiteY146" fmla="*/ 52008 h 79859"/>
                    <a:gd name="connsiteX147" fmla="*/ 189224 w 303278"/>
                    <a:gd name="connsiteY147" fmla="*/ 52188 h 79859"/>
                    <a:gd name="connsiteX148" fmla="*/ 189660 w 303278"/>
                    <a:gd name="connsiteY148" fmla="*/ 52725 h 79859"/>
                    <a:gd name="connsiteX149" fmla="*/ 189891 w 303278"/>
                    <a:gd name="connsiteY149" fmla="*/ 53722 h 79859"/>
                    <a:gd name="connsiteX150" fmla="*/ 189968 w 303278"/>
                    <a:gd name="connsiteY150" fmla="*/ 55283 h 79859"/>
                    <a:gd name="connsiteX151" fmla="*/ 189917 w 303278"/>
                    <a:gd name="connsiteY151" fmla="*/ 56434 h 79859"/>
                    <a:gd name="connsiteX152" fmla="*/ 189789 w 303278"/>
                    <a:gd name="connsiteY152" fmla="*/ 57303 h 79859"/>
                    <a:gd name="connsiteX153" fmla="*/ 189534 w 303278"/>
                    <a:gd name="connsiteY153" fmla="*/ 57994 h 79859"/>
                    <a:gd name="connsiteX154" fmla="*/ 189073 w 303278"/>
                    <a:gd name="connsiteY154" fmla="*/ 58582 h 79859"/>
                    <a:gd name="connsiteX155" fmla="*/ 187411 w 303278"/>
                    <a:gd name="connsiteY155" fmla="*/ 59503 h 79859"/>
                    <a:gd name="connsiteX156" fmla="*/ 183829 w 303278"/>
                    <a:gd name="connsiteY156" fmla="*/ 60757 h 79859"/>
                    <a:gd name="connsiteX157" fmla="*/ 178739 w 303278"/>
                    <a:gd name="connsiteY157" fmla="*/ 61857 h 79859"/>
                    <a:gd name="connsiteX158" fmla="*/ 172574 w 303278"/>
                    <a:gd name="connsiteY158" fmla="*/ 62343 h 79859"/>
                    <a:gd name="connsiteX159" fmla="*/ 162624 w 303278"/>
                    <a:gd name="connsiteY159" fmla="*/ 60757 h 79859"/>
                    <a:gd name="connsiteX160" fmla="*/ 155435 w 303278"/>
                    <a:gd name="connsiteY160" fmla="*/ 56050 h 79859"/>
                    <a:gd name="connsiteX161" fmla="*/ 151036 w 303278"/>
                    <a:gd name="connsiteY161" fmla="*/ 48223 h 79859"/>
                    <a:gd name="connsiteX162" fmla="*/ 149552 w 303278"/>
                    <a:gd name="connsiteY162" fmla="*/ 37275 h 79859"/>
                    <a:gd name="connsiteX163" fmla="*/ 151087 w 303278"/>
                    <a:gd name="connsiteY163" fmla="*/ 26608 h 79859"/>
                    <a:gd name="connsiteX164" fmla="*/ 155513 w 303278"/>
                    <a:gd name="connsiteY164" fmla="*/ 18576 h 79859"/>
                    <a:gd name="connsiteX165" fmla="*/ 162495 w 303278"/>
                    <a:gd name="connsiteY165" fmla="*/ 13511 h 79859"/>
                    <a:gd name="connsiteX166" fmla="*/ 171654 w 303278"/>
                    <a:gd name="connsiteY166" fmla="*/ 11746 h 79859"/>
                    <a:gd name="connsiteX167" fmla="*/ 180887 w 303278"/>
                    <a:gd name="connsiteY167" fmla="*/ 13486 h 79859"/>
                    <a:gd name="connsiteX168" fmla="*/ 187155 w 303278"/>
                    <a:gd name="connsiteY168" fmla="*/ 18167 h 79859"/>
                    <a:gd name="connsiteX169" fmla="*/ 190762 w 303278"/>
                    <a:gd name="connsiteY169" fmla="*/ 25073 h 79859"/>
                    <a:gd name="connsiteX170" fmla="*/ 191912 w 303278"/>
                    <a:gd name="connsiteY170" fmla="*/ 33540 h 79859"/>
                    <a:gd name="connsiteX171" fmla="*/ 183420 w 303278"/>
                    <a:gd name="connsiteY171" fmla="*/ 32568 h 79859"/>
                    <a:gd name="connsiteX172" fmla="*/ 180460 w 303278"/>
                    <a:gd name="connsiteY172" fmla="*/ 22131 h 79859"/>
                    <a:gd name="connsiteX173" fmla="*/ 171221 w 303278"/>
                    <a:gd name="connsiteY173" fmla="*/ 18346 h 79859"/>
                    <a:gd name="connsiteX174" fmla="*/ 165713 w 303278"/>
                    <a:gd name="connsiteY174" fmla="*/ 19522 h 79859"/>
                    <a:gd name="connsiteX175" fmla="*/ 161750 w 303278"/>
                    <a:gd name="connsiteY175" fmla="*/ 22643 h 79859"/>
                    <a:gd name="connsiteX176" fmla="*/ 159279 w 303278"/>
                    <a:gd name="connsiteY176" fmla="*/ 27171 h 79859"/>
                    <a:gd name="connsiteX177" fmla="*/ 158301 w 303278"/>
                    <a:gd name="connsiteY177" fmla="*/ 32568 h 79859"/>
                    <a:gd name="connsiteX178" fmla="*/ 231126 w 303278"/>
                    <a:gd name="connsiteY178" fmla="*/ 17067 h 79859"/>
                    <a:gd name="connsiteX179" fmla="*/ 231074 w 303278"/>
                    <a:gd name="connsiteY179" fmla="*/ 18960 h 79859"/>
                    <a:gd name="connsiteX180" fmla="*/ 230870 w 303278"/>
                    <a:gd name="connsiteY180" fmla="*/ 20162 h 79859"/>
                    <a:gd name="connsiteX181" fmla="*/ 230486 w 303278"/>
                    <a:gd name="connsiteY181" fmla="*/ 20827 h 79859"/>
                    <a:gd name="connsiteX182" fmla="*/ 229847 w 303278"/>
                    <a:gd name="connsiteY182" fmla="*/ 21057 h 79859"/>
                    <a:gd name="connsiteX183" fmla="*/ 228849 w 303278"/>
                    <a:gd name="connsiteY183" fmla="*/ 20827 h 79859"/>
                    <a:gd name="connsiteX184" fmla="*/ 227519 w 303278"/>
                    <a:gd name="connsiteY184" fmla="*/ 20366 h 79859"/>
                    <a:gd name="connsiteX185" fmla="*/ 225857 w 303278"/>
                    <a:gd name="connsiteY185" fmla="*/ 19932 h 79859"/>
                    <a:gd name="connsiteX186" fmla="*/ 223861 w 303278"/>
                    <a:gd name="connsiteY186" fmla="*/ 19727 h 79859"/>
                    <a:gd name="connsiteX187" fmla="*/ 221354 w 303278"/>
                    <a:gd name="connsiteY187" fmla="*/ 20239 h 79859"/>
                    <a:gd name="connsiteX188" fmla="*/ 218771 w 303278"/>
                    <a:gd name="connsiteY188" fmla="*/ 21927 h 79859"/>
                    <a:gd name="connsiteX189" fmla="*/ 215932 w 303278"/>
                    <a:gd name="connsiteY189" fmla="*/ 25048 h 79859"/>
                    <a:gd name="connsiteX190" fmla="*/ 212657 w 303278"/>
                    <a:gd name="connsiteY190" fmla="*/ 29805 h 79859"/>
                    <a:gd name="connsiteX191" fmla="*/ 212657 w 303278"/>
                    <a:gd name="connsiteY191" fmla="*/ 60092 h 79859"/>
                    <a:gd name="connsiteX192" fmla="*/ 212452 w 303278"/>
                    <a:gd name="connsiteY192" fmla="*/ 60782 h 79859"/>
                    <a:gd name="connsiteX193" fmla="*/ 211787 w 303278"/>
                    <a:gd name="connsiteY193" fmla="*/ 61268 h 79859"/>
                    <a:gd name="connsiteX194" fmla="*/ 210508 w 303278"/>
                    <a:gd name="connsiteY194" fmla="*/ 61575 h 79859"/>
                    <a:gd name="connsiteX195" fmla="*/ 208411 w 303278"/>
                    <a:gd name="connsiteY195" fmla="*/ 61678 h 79859"/>
                    <a:gd name="connsiteX196" fmla="*/ 206365 w 303278"/>
                    <a:gd name="connsiteY196" fmla="*/ 61575 h 79859"/>
                    <a:gd name="connsiteX197" fmla="*/ 205060 w 303278"/>
                    <a:gd name="connsiteY197" fmla="*/ 61268 h 79859"/>
                    <a:gd name="connsiteX198" fmla="*/ 204395 w 303278"/>
                    <a:gd name="connsiteY198" fmla="*/ 60782 h 79859"/>
                    <a:gd name="connsiteX199" fmla="*/ 204216 w 303278"/>
                    <a:gd name="connsiteY199" fmla="*/ 60092 h 79859"/>
                    <a:gd name="connsiteX200" fmla="*/ 204216 w 303278"/>
                    <a:gd name="connsiteY200" fmla="*/ 14048 h 79859"/>
                    <a:gd name="connsiteX201" fmla="*/ 204369 w 303278"/>
                    <a:gd name="connsiteY201" fmla="*/ 13358 h 79859"/>
                    <a:gd name="connsiteX202" fmla="*/ 204983 w 303278"/>
                    <a:gd name="connsiteY202" fmla="*/ 12846 h 79859"/>
                    <a:gd name="connsiteX203" fmla="*/ 206160 w 303278"/>
                    <a:gd name="connsiteY203" fmla="*/ 12539 h 79859"/>
                    <a:gd name="connsiteX204" fmla="*/ 208053 w 303278"/>
                    <a:gd name="connsiteY204" fmla="*/ 12462 h 79859"/>
                    <a:gd name="connsiteX205" fmla="*/ 209920 w 303278"/>
                    <a:gd name="connsiteY205" fmla="*/ 12539 h 79859"/>
                    <a:gd name="connsiteX206" fmla="*/ 211071 w 303278"/>
                    <a:gd name="connsiteY206" fmla="*/ 12846 h 79859"/>
                    <a:gd name="connsiteX207" fmla="*/ 211660 w 303278"/>
                    <a:gd name="connsiteY207" fmla="*/ 13358 h 79859"/>
                    <a:gd name="connsiteX208" fmla="*/ 211839 w 303278"/>
                    <a:gd name="connsiteY208" fmla="*/ 14048 h 79859"/>
                    <a:gd name="connsiteX209" fmla="*/ 211839 w 303278"/>
                    <a:gd name="connsiteY209" fmla="*/ 20750 h 79859"/>
                    <a:gd name="connsiteX210" fmla="*/ 215394 w 303278"/>
                    <a:gd name="connsiteY210" fmla="*/ 16248 h 79859"/>
                    <a:gd name="connsiteX211" fmla="*/ 218541 w 303278"/>
                    <a:gd name="connsiteY211" fmla="*/ 13511 h 79859"/>
                    <a:gd name="connsiteX212" fmla="*/ 221482 w 303278"/>
                    <a:gd name="connsiteY212" fmla="*/ 12130 h 79859"/>
                    <a:gd name="connsiteX213" fmla="*/ 224424 w 303278"/>
                    <a:gd name="connsiteY213" fmla="*/ 11746 h 79859"/>
                    <a:gd name="connsiteX214" fmla="*/ 225933 w 303278"/>
                    <a:gd name="connsiteY214" fmla="*/ 11823 h 79859"/>
                    <a:gd name="connsiteX215" fmla="*/ 227698 w 303278"/>
                    <a:gd name="connsiteY215" fmla="*/ 12104 h 79859"/>
                    <a:gd name="connsiteX216" fmla="*/ 229361 w 303278"/>
                    <a:gd name="connsiteY216" fmla="*/ 12565 h 79859"/>
                    <a:gd name="connsiteX217" fmla="*/ 230410 w 303278"/>
                    <a:gd name="connsiteY217" fmla="*/ 13076 h 79859"/>
                    <a:gd name="connsiteX218" fmla="*/ 230818 w 303278"/>
                    <a:gd name="connsiteY218" fmla="*/ 13562 h 79859"/>
                    <a:gd name="connsiteX219" fmla="*/ 230997 w 303278"/>
                    <a:gd name="connsiteY219" fmla="*/ 14151 h 79859"/>
                    <a:gd name="connsiteX220" fmla="*/ 231100 w 303278"/>
                    <a:gd name="connsiteY220" fmla="*/ 15199 h 79859"/>
                    <a:gd name="connsiteX221" fmla="*/ 231126 w 303278"/>
                    <a:gd name="connsiteY221" fmla="*/ 17067 h 79859"/>
                    <a:gd name="connsiteX222" fmla="*/ 263878 w 303278"/>
                    <a:gd name="connsiteY222" fmla="*/ 56715 h 79859"/>
                    <a:gd name="connsiteX223" fmla="*/ 263673 w 303278"/>
                    <a:gd name="connsiteY223" fmla="*/ 59068 h 79859"/>
                    <a:gd name="connsiteX224" fmla="*/ 263058 w 303278"/>
                    <a:gd name="connsiteY224" fmla="*/ 60347 h 79859"/>
                    <a:gd name="connsiteX225" fmla="*/ 261831 w 303278"/>
                    <a:gd name="connsiteY225" fmla="*/ 61115 h 79859"/>
                    <a:gd name="connsiteX226" fmla="*/ 259964 w 303278"/>
                    <a:gd name="connsiteY226" fmla="*/ 61703 h 79859"/>
                    <a:gd name="connsiteX227" fmla="*/ 257738 w 303278"/>
                    <a:gd name="connsiteY227" fmla="*/ 62087 h 79859"/>
                    <a:gd name="connsiteX228" fmla="*/ 255384 w 303278"/>
                    <a:gd name="connsiteY228" fmla="*/ 62240 h 79859"/>
                    <a:gd name="connsiteX229" fmla="*/ 249245 w 303278"/>
                    <a:gd name="connsiteY229" fmla="*/ 61294 h 79859"/>
                    <a:gd name="connsiteX230" fmla="*/ 245050 w 303278"/>
                    <a:gd name="connsiteY230" fmla="*/ 58429 h 79859"/>
                    <a:gd name="connsiteX231" fmla="*/ 242671 w 303278"/>
                    <a:gd name="connsiteY231" fmla="*/ 53569 h 79859"/>
                    <a:gd name="connsiteX232" fmla="*/ 241930 w 303278"/>
                    <a:gd name="connsiteY232" fmla="*/ 46637 h 79859"/>
                    <a:gd name="connsiteX233" fmla="*/ 241930 w 303278"/>
                    <a:gd name="connsiteY233" fmla="*/ 19727 h 79859"/>
                    <a:gd name="connsiteX234" fmla="*/ 235484 w 303278"/>
                    <a:gd name="connsiteY234" fmla="*/ 19727 h 79859"/>
                    <a:gd name="connsiteX235" fmla="*/ 234256 w 303278"/>
                    <a:gd name="connsiteY235" fmla="*/ 18908 h 79859"/>
                    <a:gd name="connsiteX236" fmla="*/ 233795 w 303278"/>
                    <a:gd name="connsiteY236" fmla="*/ 16248 h 79859"/>
                    <a:gd name="connsiteX237" fmla="*/ 233923 w 303278"/>
                    <a:gd name="connsiteY237" fmla="*/ 14611 h 79859"/>
                    <a:gd name="connsiteX238" fmla="*/ 234256 w 303278"/>
                    <a:gd name="connsiteY238" fmla="*/ 13511 h 79859"/>
                    <a:gd name="connsiteX239" fmla="*/ 234793 w 303278"/>
                    <a:gd name="connsiteY239" fmla="*/ 12897 h 79859"/>
                    <a:gd name="connsiteX240" fmla="*/ 235535 w 303278"/>
                    <a:gd name="connsiteY240" fmla="*/ 12718 h 79859"/>
                    <a:gd name="connsiteX241" fmla="*/ 241930 w 303278"/>
                    <a:gd name="connsiteY241" fmla="*/ 12718 h 79859"/>
                    <a:gd name="connsiteX242" fmla="*/ 241930 w 303278"/>
                    <a:gd name="connsiteY242" fmla="*/ 1770 h 79859"/>
                    <a:gd name="connsiteX243" fmla="*/ 242109 w 303278"/>
                    <a:gd name="connsiteY243" fmla="*/ 1105 h 79859"/>
                    <a:gd name="connsiteX244" fmla="*/ 242774 w 303278"/>
                    <a:gd name="connsiteY244" fmla="*/ 568 h 79859"/>
                    <a:gd name="connsiteX245" fmla="*/ 244078 w 303278"/>
                    <a:gd name="connsiteY245" fmla="*/ 235 h 79859"/>
                    <a:gd name="connsiteX246" fmla="*/ 246125 w 303278"/>
                    <a:gd name="connsiteY246" fmla="*/ 133 h 79859"/>
                    <a:gd name="connsiteX247" fmla="*/ 248222 w 303278"/>
                    <a:gd name="connsiteY247" fmla="*/ 235 h 79859"/>
                    <a:gd name="connsiteX248" fmla="*/ 249502 w 303278"/>
                    <a:gd name="connsiteY248" fmla="*/ 568 h 79859"/>
                    <a:gd name="connsiteX249" fmla="*/ 250166 w 303278"/>
                    <a:gd name="connsiteY249" fmla="*/ 1105 h 79859"/>
                    <a:gd name="connsiteX250" fmla="*/ 250371 w 303278"/>
                    <a:gd name="connsiteY250" fmla="*/ 1770 h 79859"/>
                    <a:gd name="connsiteX251" fmla="*/ 250371 w 303278"/>
                    <a:gd name="connsiteY251" fmla="*/ 12718 h 79859"/>
                    <a:gd name="connsiteX252" fmla="*/ 262189 w 303278"/>
                    <a:gd name="connsiteY252" fmla="*/ 12718 h 79859"/>
                    <a:gd name="connsiteX253" fmla="*/ 262905 w 303278"/>
                    <a:gd name="connsiteY253" fmla="*/ 12897 h 79859"/>
                    <a:gd name="connsiteX254" fmla="*/ 263442 w 303278"/>
                    <a:gd name="connsiteY254" fmla="*/ 13511 h 79859"/>
                    <a:gd name="connsiteX255" fmla="*/ 263775 w 303278"/>
                    <a:gd name="connsiteY255" fmla="*/ 14611 h 79859"/>
                    <a:gd name="connsiteX256" fmla="*/ 263878 w 303278"/>
                    <a:gd name="connsiteY256" fmla="*/ 16248 h 79859"/>
                    <a:gd name="connsiteX257" fmla="*/ 263417 w 303278"/>
                    <a:gd name="connsiteY257" fmla="*/ 18908 h 79859"/>
                    <a:gd name="connsiteX258" fmla="*/ 262189 w 303278"/>
                    <a:gd name="connsiteY258" fmla="*/ 19727 h 79859"/>
                    <a:gd name="connsiteX259" fmla="*/ 250371 w 303278"/>
                    <a:gd name="connsiteY259" fmla="*/ 19727 h 79859"/>
                    <a:gd name="connsiteX260" fmla="*/ 250371 w 303278"/>
                    <a:gd name="connsiteY260" fmla="*/ 45409 h 79859"/>
                    <a:gd name="connsiteX261" fmla="*/ 251778 w 303278"/>
                    <a:gd name="connsiteY261" fmla="*/ 52597 h 79859"/>
                    <a:gd name="connsiteX262" fmla="*/ 256817 w 303278"/>
                    <a:gd name="connsiteY262" fmla="*/ 55027 h 79859"/>
                    <a:gd name="connsiteX263" fmla="*/ 258915 w 303278"/>
                    <a:gd name="connsiteY263" fmla="*/ 54797 h 79859"/>
                    <a:gd name="connsiteX264" fmla="*/ 260551 w 303278"/>
                    <a:gd name="connsiteY264" fmla="*/ 54311 h 79859"/>
                    <a:gd name="connsiteX265" fmla="*/ 261779 w 303278"/>
                    <a:gd name="connsiteY265" fmla="*/ 53825 h 79859"/>
                    <a:gd name="connsiteX266" fmla="*/ 262700 w 303278"/>
                    <a:gd name="connsiteY266" fmla="*/ 53594 h 79859"/>
                    <a:gd name="connsiteX267" fmla="*/ 263186 w 303278"/>
                    <a:gd name="connsiteY267" fmla="*/ 53722 h 79859"/>
                    <a:gd name="connsiteX268" fmla="*/ 263544 w 303278"/>
                    <a:gd name="connsiteY268" fmla="*/ 54208 h 79859"/>
                    <a:gd name="connsiteX269" fmla="*/ 263775 w 303278"/>
                    <a:gd name="connsiteY269" fmla="*/ 55180 h 79859"/>
                    <a:gd name="connsiteX270" fmla="*/ 263878 w 303278"/>
                    <a:gd name="connsiteY270" fmla="*/ 56715 h 79859"/>
                    <a:gd name="connsiteX271" fmla="*/ 303566 w 303278"/>
                    <a:gd name="connsiteY271" fmla="*/ 47558 h 79859"/>
                    <a:gd name="connsiteX272" fmla="*/ 302261 w 303278"/>
                    <a:gd name="connsiteY272" fmla="*/ 53850 h 79859"/>
                    <a:gd name="connsiteX273" fmla="*/ 298552 w 303278"/>
                    <a:gd name="connsiteY273" fmla="*/ 58506 h 79859"/>
                    <a:gd name="connsiteX274" fmla="*/ 292823 w 303278"/>
                    <a:gd name="connsiteY274" fmla="*/ 61371 h 79859"/>
                    <a:gd name="connsiteX275" fmla="*/ 285507 w 303278"/>
                    <a:gd name="connsiteY275" fmla="*/ 62343 h 79859"/>
                    <a:gd name="connsiteX276" fmla="*/ 280825 w 303278"/>
                    <a:gd name="connsiteY276" fmla="*/ 61959 h 79859"/>
                    <a:gd name="connsiteX277" fmla="*/ 276835 w 303278"/>
                    <a:gd name="connsiteY277" fmla="*/ 60987 h 79859"/>
                    <a:gd name="connsiteX278" fmla="*/ 273843 w 303278"/>
                    <a:gd name="connsiteY278" fmla="*/ 59759 h 79859"/>
                    <a:gd name="connsiteX279" fmla="*/ 272052 w 303278"/>
                    <a:gd name="connsiteY279" fmla="*/ 58608 h 79859"/>
                    <a:gd name="connsiteX280" fmla="*/ 271233 w 303278"/>
                    <a:gd name="connsiteY280" fmla="*/ 57176 h 79859"/>
                    <a:gd name="connsiteX281" fmla="*/ 270978 w 303278"/>
                    <a:gd name="connsiteY281" fmla="*/ 54669 h 79859"/>
                    <a:gd name="connsiteX282" fmla="*/ 271079 w 303278"/>
                    <a:gd name="connsiteY282" fmla="*/ 53032 h 79859"/>
                    <a:gd name="connsiteX283" fmla="*/ 271336 w 303278"/>
                    <a:gd name="connsiteY283" fmla="*/ 51957 h 79859"/>
                    <a:gd name="connsiteX284" fmla="*/ 271770 w 303278"/>
                    <a:gd name="connsiteY284" fmla="*/ 51369 h 79859"/>
                    <a:gd name="connsiteX285" fmla="*/ 272410 w 303278"/>
                    <a:gd name="connsiteY285" fmla="*/ 51190 h 79859"/>
                    <a:gd name="connsiteX286" fmla="*/ 274072 w 303278"/>
                    <a:gd name="connsiteY286" fmla="*/ 51881 h 79859"/>
                    <a:gd name="connsiteX287" fmla="*/ 276784 w 303278"/>
                    <a:gd name="connsiteY287" fmla="*/ 53390 h 79859"/>
                    <a:gd name="connsiteX288" fmla="*/ 280596 w 303278"/>
                    <a:gd name="connsiteY288" fmla="*/ 54899 h 79859"/>
                    <a:gd name="connsiteX289" fmla="*/ 285660 w 303278"/>
                    <a:gd name="connsiteY289" fmla="*/ 55590 h 79859"/>
                    <a:gd name="connsiteX290" fmla="*/ 289548 w 303278"/>
                    <a:gd name="connsiteY290" fmla="*/ 55129 h 79859"/>
                    <a:gd name="connsiteX291" fmla="*/ 292567 w 303278"/>
                    <a:gd name="connsiteY291" fmla="*/ 53773 h 79859"/>
                    <a:gd name="connsiteX292" fmla="*/ 294537 w 303278"/>
                    <a:gd name="connsiteY292" fmla="*/ 51497 h 79859"/>
                    <a:gd name="connsiteX293" fmla="*/ 295227 w 303278"/>
                    <a:gd name="connsiteY293" fmla="*/ 48223 h 79859"/>
                    <a:gd name="connsiteX294" fmla="*/ 294230 w 303278"/>
                    <a:gd name="connsiteY294" fmla="*/ 44949 h 79859"/>
                    <a:gd name="connsiteX295" fmla="*/ 291594 w 303278"/>
                    <a:gd name="connsiteY295" fmla="*/ 42595 h 79859"/>
                    <a:gd name="connsiteX296" fmla="*/ 287911 w 303278"/>
                    <a:gd name="connsiteY296" fmla="*/ 40779 h 79859"/>
                    <a:gd name="connsiteX297" fmla="*/ 283691 w 303278"/>
                    <a:gd name="connsiteY297" fmla="*/ 39116 h 79859"/>
                    <a:gd name="connsiteX298" fmla="*/ 279444 w 303278"/>
                    <a:gd name="connsiteY298" fmla="*/ 37147 h 79859"/>
                    <a:gd name="connsiteX299" fmla="*/ 275735 w 303278"/>
                    <a:gd name="connsiteY299" fmla="*/ 34461 h 79859"/>
                    <a:gd name="connsiteX300" fmla="*/ 273101 w 303278"/>
                    <a:gd name="connsiteY300" fmla="*/ 30675 h 79859"/>
                    <a:gd name="connsiteX301" fmla="*/ 272103 w 303278"/>
                    <a:gd name="connsiteY301" fmla="*/ 25406 h 79859"/>
                    <a:gd name="connsiteX302" fmla="*/ 273152 w 303278"/>
                    <a:gd name="connsiteY302" fmla="*/ 20213 h 79859"/>
                    <a:gd name="connsiteX303" fmla="*/ 276298 w 303278"/>
                    <a:gd name="connsiteY303" fmla="*/ 15864 h 79859"/>
                    <a:gd name="connsiteX304" fmla="*/ 281542 w 303278"/>
                    <a:gd name="connsiteY304" fmla="*/ 12872 h 79859"/>
                    <a:gd name="connsiteX305" fmla="*/ 288884 w 303278"/>
                    <a:gd name="connsiteY305" fmla="*/ 11746 h 79859"/>
                    <a:gd name="connsiteX306" fmla="*/ 292567 w 303278"/>
                    <a:gd name="connsiteY306" fmla="*/ 12053 h 79859"/>
                    <a:gd name="connsiteX307" fmla="*/ 295892 w 303278"/>
                    <a:gd name="connsiteY307" fmla="*/ 12820 h 79859"/>
                    <a:gd name="connsiteX308" fmla="*/ 298425 w 303278"/>
                    <a:gd name="connsiteY308" fmla="*/ 13818 h 79859"/>
                    <a:gd name="connsiteX309" fmla="*/ 300011 w 303278"/>
                    <a:gd name="connsiteY309" fmla="*/ 14765 h 79859"/>
                    <a:gd name="connsiteX310" fmla="*/ 300727 w 303278"/>
                    <a:gd name="connsiteY310" fmla="*/ 15481 h 79859"/>
                    <a:gd name="connsiteX311" fmla="*/ 300982 w 303278"/>
                    <a:gd name="connsiteY311" fmla="*/ 16171 h 79859"/>
                    <a:gd name="connsiteX312" fmla="*/ 301137 w 303278"/>
                    <a:gd name="connsiteY312" fmla="*/ 17118 h 79859"/>
                    <a:gd name="connsiteX313" fmla="*/ 301213 w 303278"/>
                    <a:gd name="connsiteY313" fmla="*/ 18499 h 79859"/>
                    <a:gd name="connsiteX314" fmla="*/ 301137 w 303278"/>
                    <a:gd name="connsiteY314" fmla="*/ 20008 h 79859"/>
                    <a:gd name="connsiteX315" fmla="*/ 300880 w 303278"/>
                    <a:gd name="connsiteY315" fmla="*/ 21057 h 79859"/>
                    <a:gd name="connsiteX316" fmla="*/ 300445 w 303278"/>
                    <a:gd name="connsiteY316" fmla="*/ 21646 h 79859"/>
                    <a:gd name="connsiteX317" fmla="*/ 299883 w 303278"/>
                    <a:gd name="connsiteY317" fmla="*/ 21824 h 79859"/>
                    <a:gd name="connsiteX318" fmla="*/ 298552 w 303278"/>
                    <a:gd name="connsiteY318" fmla="*/ 21262 h 79859"/>
                    <a:gd name="connsiteX319" fmla="*/ 296302 w 303278"/>
                    <a:gd name="connsiteY319" fmla="*/ 20060 h 79859"/>
                    <a:gd name="connsiteX320" fmla="*/ 293053 w 303278"/>
                    <a:gd name="connsiteY320" fmla="*/ 18857 h 79859"/>
                    <a:gd name="connsiteX321" fmla="*/ 288781 w 303278"/>
                    <a:gd name="connsiteY321" fmla="*/ 18295 h 79859"/>
                    <a:gd name="connsiteX322" fmla="*/ 284995 w 303278"/>
                    <a:gd name="connsiteY322" fmla="*/ 18781 h 79859"/>
                    <a:gd name="connsiteX323" fmla="*/ 282309 w 303278"/>
                    <a:gd name="connsiteY323" fmla="*/ 20162 h 79859"/>
                    <a:gd name="connsiteX324" fmla="*/ 280724 w 303278"/>
                    <a:gd name="connsiteY324" fmla="*/ 22285 h 79859"/>
                    <a:gd name="connsiteX325" fmla="*/ 280186 w 303278"/>
                    <a:gd name="connsiteY325" fmla="*/ 24945 h 79859"/>
                    <a:gd name="connsiteX326" fmla="*/ 281209 w 303278"/>
                    <a:gd name="connsiteY326" fmla="*/ 28296 h 79859"/>
                    <a:gd name="connsiteX327" fmla="*/ 283870 w 303278"/>
                    <a:gd name="connsiteY327" fmla="*/ 30675 h 79859"/>
                    <a:gd name="connsiteX328" fmla="*/ 287604 w 303278"/>
                    <a:gd name="connsiteY328" fmla="*/ 32517 h 79859"/>
                    <a:gd name="connsiteX329" fmla="*/ 291876 w 303278"/>
                    <a:gd name="connsiteY329" fmla="*/ 34205 h 79859"/>
                    <a:gd name="connsiteX330" fmla="*/ 296174 w 303278"/>
                    <a:gd name="connsiteY330" fmla="*/ 36149 h 79859"/>
                    <a:gd name="connsiteX331" fmla="*/ 299934 w 303278"/>
                    <a:gd name="connsiteY331" fmla="*/ 38758 h 79859"/>
                    <a:gd name="connsiteX332" fmla="*/ 302568 w 303278"/>
                    <a:gd name="connsiteY332" fmla="*/ 42442 h 79859"/>
                    <a:gd name="connsiteX333" fmla="*/ 303566 w 303278"/>
                    <a:gd name="connsiteY333" fmla="*/ 47558 h 79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303278" h="79859">
                      <a:moveTo>
                        <a:pt x="42648" y="35075"/>
                      </a:moveTo>
                      <a:cubicBezTo>
                        <a:pt x="42648" y="36405"/>
                        <a:pt x="42314" y="37351"/>
                        <a:pt x="41646" y="37914"/>
                      </a:cubicBezTo>
                      <a:cubicBezTo>
                        <a:pt x="40978" y="38477"/>
                        <a:pt x="40215" y="38758"/>
                        <a:pt x="39358" y="38758"/>
                      </a:cubicBezTo>
                      <a:lnTo>
                        <a:pt x="9036" y="38758"/>
                      </a:lnTo>
                      <a:cubicBezTo>
                        <a:pt x="9036" y="41316"/>
                        <a:pt x="9293" y="43618"/>
                        <a:pt x="9807" y="45665"/>
                      </a:cubicBezTo>
                      <a:cubicBezTo>
                        <a:pt x="10321" y="47711"/>
                        <a:pt x="11178" y="49468"/>
                        <a:pt x="12377" y="50934"/>
                      </a:cubicBezTo>
                      <a:cubicBezTo>
                        <a:pt x="13577" y="52401"/>
                        <a:pt x="15136" y="53526"/>
                        <a:pt x="17056" y="54311"/>
                      </a:cubicBezTo>
                      <a:cubicBezTo>
                        <a:pt x="18975" y="55095"/>
                        <a:pt x="21323" y="55487"/>
                        <a:pt x="24098" y="55487"/>
                      </a:cubicBezTo>
                      <a:cubicBezTo>
                        <a:pt x="26292" y="55487"/>
                        <a:pt x="28245" y="55308"/>
                        <a:pt x="29959" y="54950"/>
                      </a:cubicBezTo>
                      <a:cubicBezTo>
                        <a:pt x="31673" y="54592"/>
                        <a:pt x="33155" y="54191"/>
                        <a:pt x="34406" y="53748"/>
                      </a:cubicBezTo>
                      <a:cubicBezTo>
                        <a:pt x="35657" y="53305"/>
                        <a:pt x="36685" y="52904"/>
                        <a:pt x="37491" y="52546"/>
                      </a:cubicBezTo>
                      <a:cubicBezTo>
                        <a:pt x="38296" y="52188"/>
                        <a:pt x="38905" y="52008"/>
                        <a:pt x="39316" y="52008"/>
                      </a:cubicBezTo>
                      <a:cubicBezTo>
                        <a:pt x="39556" y="52008"/>
                        <a:pt x="39770" y="52068"/>
                        <a:pt x="39958" y="52188"/>
                      </a:cubicBezTo>
                      <a:cubicBezTo>
                        <a:pt x="40147" y="52307"/>
                        <a:pt x="40292" y="52486"/>
                        <a:pt x="40395" y="52725"/>
                      </a:cubicBezTo>
                      <a:cubicBezTo>
                        <a:pt x="40498" y="52963"/>
                        <a:pt x="40575" y="53296"/>
                        <a:pt x="40627" y="53722"/>
                      </a:cubicBezTo>
                      <a:cubicBezTo>
                        <a:pt x="40678" y="54149"/>
                        <a:pt x="40704" y="54669"/>
                        <a:pt x="40704" y="55283"/>
                      </a:cubicBezTo>
                      <a:cubicBezTo>
                        <a:pt x="40704" y="55726"/>
                        <a:pt x="40687" y="56110"/>
                        <a:pt x="40653" y="56434"/>
                      </a:cubicBezTo>
                      <a:cubicBezTo>
                        <a:pt x="40618" y="56758"/>
                        <a:pt x="40576" y="57048"/>
                        <a:pt x="40525" y="57303"/>
                      </a:cubicBezTo>
                      <a:cubicBezTo>
                        <a:pt x="40474" y="57559"/>
                        <a:pt x="40388" y="57789"/>
                        <a:pt x="40269" y="57994"/>
                      </a:cubicBezTo>
                      <a:cubicBezTo>
                        <a:pt x="40150" y="58199"/>
                        <a:pt x="39996" y="58395"/>
                        <a:pt x="39808" y="58582"/>
                      </a:cubicBezTo>
                      <a:cubicBezTo>
                        <a:pt x="39621" y="58770"/>
                        <a:pt x="39067" y="59077"/>
                        <a:pt x="38146" y="59503"/>
                      </a:cubicBezTo>
                      <a:cubicBezTo>
                        <a:pt x="37225" y="59930"/>
                        <a:pt x="36031" y="60347"/>
                        <a:pt x="34565" y="60757"/>
                      </a:cubicBezTo>
                      <a:cubicBezTo>
                        <a:pt x="33098" y="61166"/>
                        <a:pt x="31401" y="61533"/>
                        <a:pt x="29474" y="61857"/>
                      </a:cubicBezTo>
                      <a:cubicBezTo>
                        <a:pt x="27547" y="62181"/>
                        <a:pt x="25492" y="62343"/>
                        <a:pt x="23309" y="62343"/>
                      </a:cubicBezTo>
                      <a:cubicBezTo>
                        <a:pt x="19524" y="62343"/>
                        <a:pt x="16207" y="61814"/>
                        <a:pt x="13359" y="60757"/>
                      </a:cubicBezTo>
                      <a:cubicBezTo>
                        <a:pt x="10511" y="59699"/>
                        <a:pt x="8115" y="58131"/>
                        <a:pt x="6171" y="56050"/>
                      </a:cubicBezTo>
                      <a:cubicBezTo>
                        <a:pt x="4227" y="53970"/>
                        <a:pt x="2760" y="51360"/>
                        <a:pt x="1771" y="48223"/>
                      </a:cubicBezTo>
                      <a:cubicBezTo>
                        <a:pt x="782" y="45085"/>
                        <a:pt x="288" y="41436"/>
                        <a:pt x="288" y="37275"/>
                      </a:cubicBezTo>
                      <a:cubicBezTo>
                        <a:pt x="288" y="33318"/>
                        <a:pt x="799" y="29763"/>
                        <a:pt x="1822" y="26608"/>
                      </a:cubicBezTo>
                      <a:cubicBezTo>
                        <a:pt x="2846" y="23453"/>
                        <a:pt x="4321" y="20776"/>
                        <a:pt x="6248" y="18576"/>
                      </a:cubicBezTo>
                      <a:cubicBezTo>
                        <a:pt x="8175" y="16376"/>
                        <a:pt x="10502" y="14688"/>
                        <a:pt x="13231" y="13511"/>
                      </a:cubicBezTo>
                      <a:cubicBezTo>
                        <a:pt x="15960" y="12335"/>
                        <a:pt x="19012" y="11746"/>
                        <a:pt x="22389" y="11746"/>
                      </a:cubicBezTo>
                      <a:cubicBezTo>
                        <a:pt x="26004" y="11746"/>
                        <a:pt x="29082" y="12326"/>
                        <a:pt x="31623" y="13486"/>
                      </a:cubicBezTo>
                      <a:cubicBezTo>
                        <a:pt x="34164" y="14645"/>
                        <a:pt x="36253" y="16206"/>
                        <a:pt x="37890" y="18167"/>
                      </a:cubicBezTo>
                      <a:cubicBezTo>
                        <a:pt x="39527" y="20128"/>
                        <a:pt x="40729" y="22430"/>
                        <a:pt x="41497" y="25073"/>
                      </a:cubicBezTo>
                      <a:cubicBezTo>
                        <a:pt x="42264" y="27716"/>
                        <a:pt x="42648" y="30539"/>
                        <a:pt x="42648" y="33540"/>
                      </a:cubicBezTo>
                      <a:close/>
                      <a:moveTo>
                        <a:pt x="34155" y="32568"/>
                      </a:moveTo>
                      <a:cubicBezTo>
                        <a:pt x="34258" y="28134"/>
                        <a:pt x="33271" y="24655"/>
                        <a:pt x="31195" y="22131"/>
                      </a:cubicBezTo>
                      <a:cubicBezTo>
                        <a:pt x="29120" y="19608"/>
                        <a:pt x="26040" y="18346"/>
                        <a:pt x="21956" y="18346"/>
                      </a:cubicBezTo>
                      <a:cubicBezTo>
                        <a:pt x="19863" y="18346"/>
                        <a:pt x="18027" y="18738"/>
                        <a:pt x="16448" y="19522"/>
                      </a:cubicBezTo>
                      <a:cubicBezTo>
                        <a:pt x="14870" y="20307"/>
                        <a:pt x="13549" y="21347"/>
                        <a:pt x="12485" y="22643"/>
                      </a:cubicBezTo>
                      <a:cubicBezTo>
                        <a:pt x="11421" y="23939"/>
                        <a:pt x="10597" y="25448"/>
                        <a:pt x="10014" y="27171"/>
                      </a:cubicBezTo>
                      <a:cubicBezTo>
                        <a:pt x="9431" y="28893"/>
                        <a:pt x="9105" y="30692"/>
                        <a:pt x="9036" y="32568"/>
                      </a:cubicBezTo>
                      <a:close/>
                      <a:moveTo>
                        <a:pt x="88294" y="59120"/>
                      </a:moveTo>
                      <a:cubicBezTo>
                        <a:pt x="88567" y="59597"/>
                        <a:pt x="88703" y="59998"/>
                        <a:pt x="88703" y="60322"/>
                      </a:cubicBezTo>
                      <a:cubicBezTo>
                        <a:pt x="88703" y="60646"/>
                        <a:pt x="88541" y="60910"/>
                        <a:pt x="88217" y="61115"/>
                      </a:cubicBezTo>
                      <a:cubicBezTo>
                        <a:pt x="87893" y="61319"/>
                        <a:pt x="87399" y="61464"/>
                        <a:pt x="86734" y="61550"/>
                      </a:cubicBezTo>
                      <a:cubicBezTo>
                        <a:pt x="86069" y="61635"/>
                        <a:pt x="85207" y="61678"/>
                        <a:pt x="84150" y="61678"/>
                      </a:cubicBezTo>
                      <a:cubicBezTo>
                        <a:pt x="83127" y="61678"/>
                        <a:pt x="82317" y="61652"/>
                        <a:pt x="81720" y="61601"/>
                      </a:cubicBezTo>
                      <a:cubicBezTo>
                        <a:pt x="81123" y="61550"/>
                        <a:pt x="80646" y="61464"/>
                        <a:pt x="80288" y="61345"/>
                      </a:cubicBezTo>
                      <a:cubicBezTo>
                        <a:pt x="79929" y="61226"/>
                        <a:pt x="79657" y="61072"/>
                        <a:pt x="79469" y="60885"/>
                      </a:cubicBezTo>
                      <a:cubicBezTo>
                        <a:pt x="79281" y="60697"/>
                        <a:pt x="79119" y="60484"/>
                        <a:pt x="78983" y="60245"/>
                      </a:cubicBezTo>
                      <a:lnTo>
                        <a:pt x="67933" y="41981"/>
                      </a:lnTo>
                      <a:lnTo>
                        <a:pt x="56933" y="60245"/>
                      </a:lnTo>
                      <a:cubicBezTo>
                        <a:pt x="56797" y="60484"/>
                        <a:pt x="56635" y="60697"/>
                        <a:pt x="56447" y="60885"/>
                      </a:cubicBezTo>
                      <a:cubicBezTo>
                        <a:pt x="56260" y="61072"/>
                        <a:pt x="55987" y="61226"/>
                        <a:pt x="55629" y="61345"/>
                      </a:cubicBezTo>
                      <a:cubicBezTo>
                        <a:pt x="55270" y="61464"/>
                        <a:pt x="54801" y="61550"/>
                        <a:pt x="54222" y="61601"/>
                      </a:cubicBezTo>
                      <a:cubicBezTo>
                        <a:pt x="53642" y="61652"/>
                        <a:pt x="52874" y="61678"/>
                        <a:pt x="51919" y="61678"/>
                      </a:cubicBezTo>
                      <a:cubicBezTo>
                        <a:pt x="50930" y="61678"/>
                        <a:pt x="50120" y="61635"/>
                        <a:pt x="49489" y="61550"/>
                      </a:cubicBezTo>
                      <a:cubicBezTo>
                        <a:pt x="48858" y="61464"/>
                        <a:pt x="48398" y="61319"/>
                        <a:pt x="48108" y="61115"/>
                      </a:cubicBezTo>
                      <a:cubicBezTo>
                        <a:pt x="47818" y="60910"/>
                        <a:pt x="47682" y="60646"/>
                        <a:pt x="47699" y="60322"/>
                      </a:cubicBezTo>
                      <a:cubicBezTo>
                        <a:pt x="47716" y="59998"/>
                        <a:pt x="47878" y="59597"/>
                        <a:pt x="48185" y="59120"/>
                      </a:cubicBezTo>
                      <a:lnTo>
                        <a:pt x="62510" y="36661"/>
                      </a:lnTo>
                      <a:lnTo>
                        <a:pt x="48952" y="15020"/>
                      </a:lnTo>
                      <a:cubicBezTo>
                        <a:pt x="48679" y="14543"/>
                        <a:pt x="48534" y="14142"/>
                        <a:pt x="48517" y="13818"/>
                      </a:cubicBezTo>
                      <a:cubicBezTo>
                        <a:pt x="48500" y="13494"/>
                        <a:pt x="48654" y="13221"/>
                        <a:pt x="48978" y="13000"/>
                      </a:cubicBezTo>
                      <a:cubicBezTo>
                        <a:pt x="49302" y="12778"/>
                        <a:pt x="49796" y="12633"/>
                        <a:pt x="50461" y="12565"/>
                      </a:cubicBezTo>
                      <a:cubicBezTo>
                        <a:pt x="51127" y="12497"/>
                        <a:pt x="52005" y="12462"/>
                        <a:pt x="53096" y="12462"/>
                      </a:cubicBezTo>
                      <a:cubicBezTo>
                        <a:pt x="54085" y="12462"/>
                        <a:pt x="54878" y="12488"/>
                        <a:pt x="55475" y="12539"/>
                      </a:cubicBezTo>
                      <a:cubicBezTo>
                        <a:pt x="56072" y="12590"/>
                        <a:pt x="56541" y="12667"/>
                        <a:pt x="56882" y="12769"/>
                      </a:cubicBezTo>
                      <a:cubicBezTo>
                        <a:pt x="57223" y="12872"/>
                        <a:pt x="57479" y="13008"/>
                        <a:pt x="57649" y="13179"/>
                      </a:cubicBezTo>
                      <a:cubicBezTo>
                        <a:pt x="57820" y="13349"/>
                        <a:pt x="57973" y="13554"/>
                        <a:pt x="58110" y="13792"/>
                      </a:cubicBezTo>
                      <a:lnTo>
                        <a:pt x="68598" y="30931"/>
                      </a:lnTo>
                      <a:lnTo>
                        <a:pt x="79239" y="13792"/>
                      </a:lnTo>
                      <a:cubicBezTo>
                        <a:pt x="79375" y="13588"/>
                        <a:pt x="79529" y="13400"/>
                        <a:pt x="79699" y="13230"/>
                      </a:cubicBezTo>
                      <a:cubicBezTo>
                        <a:pt x="79870" y="13059"/>
                        <a:pt x="80100" y="12914"/>
                        <a:pt x="80390" y="12795"/>
                      </a:cubicBezTo>
                      <a:cubicBezTo>
                        <a:pt x="80680" y="12676"/>
                        <a:pt x="81089" y="12590"/>
                        <a:pt x="81618" y="12539"/>
                      </a:cubicBezTo>
                      <a:cubicBezTo>
                        <a:pt x="82146" y="12488"/>
                        <a:pt x="82871" y="12462"/>
                        <a:pt x="83792" y="12462"/>
                      </a:cubicBezTo>
                      <a:cubicBezTo>
                        <a:pt x="84781" y="12462"/>
                        <a:pt x="85591" y="12497"/>
                        <a:pt x="86222" y="12565"/>
                      </a:cubicBezTo>
                      <a:cubicBezTo>
                        <a:pt x="86853" y="12633"/>
                        <a:pt x="87322" y="12761"/>
                        <a:pt x="87629" y="12948"/>
                      </a:cubicBezTo>
                      <a:cubicBezTo>
                        <a:pt x="87936" y="13136"/>
                        <a:pt x="88072" y="13400"/>
                        <a:pt x="88038" y="13741"/>
                      </a:cubicBezTo>
                      <a:cubicBezTo>
                        <a:pt x="88004" y="14082"/>
                        <a:pt x="87834" y="14509"/>
                        <a:pt x="87527" y="15020"/>
                      </a:cubicBezTo>
                      <a:lnTo>
                        <a:pt x="74072" y="36405"/>
                      </a:lnTo>
                      <a:close/>
                      <a:moveTo>
                        <a:pt x="140412" y="36354"/>
                      </a:moveTo>
                      <a:cubicBezTo>
                        <a:pt x="140412" y="40378"/>
                        <a:pt x="139977" y="43994"/>
                        <a:pt x="139107" y="47200"/>
                      </a:cubicBezTo>
                      <a:cubicBezTo>
                        <a:pt x="138237" y="50406"/>
                        <a:pt x="136959" y="53125"/>
                        <a:pt x="135270" y="55359"/>
                      </a:cubicBezTo>
                      <a:cubicBezTo>
                        <a:pt x="133582" y="57593"/>
                        <a:pt x="131492" y="59316"/>
                        <a:pt x="129004" y="60526"/>
                      </a:cubicBezTo>
                      <a:cubicBezTo>
                        <a:pt x="126514" y="61737"/>
                        <a:pt x="123666" y="62343"/>
                        <a:pt x="120460" y="62343"/>
                      </a:cubicBezTo>
                      <a:cubicBezTo>
                        <a:pt x="119096" y="62343"/>
                        <a:pt x="117834" y="62206"/>
                        <a:pt x="116673" y="61933"/>
                      </a:cubicBezTo>
                      <a:cubicBezTo>
                        <a:pt x="115514" y="61661"/>
                        <a:pt x="114380" y="61234"/>
                        <a:pt x="113271" y="60654"/>
                      </a:cubicBezTo>
                      <a:cubicBezTo>
                        <a:pt x="112163" y="60075"/>
                        <a:pt x="111063" y="59341"/>
                        <a:pt x="109972" y="58455"/>
                      </a:cubicBezTo>
                      <a:cubicBezTo>
                        <a:pt x="108880" y="57568"/>
                        <a:pt x="107721" y="56528"/>
                        <a:pt x="106493" y="55334"/>
                      </a:cubicBezTo>
                      <a:lnTo>
                        <a:pt x="106493" y="78355"/>
                      </a:lnTo>
                      <a:cubicBezTo>
                        <a:pt x="106493" y="78628"/>
                        <a:pt x="106425" y="78867"/>
                        <a:pt x="106288" y="79072"/>
                      </a:cubicBezTo>
                      <a:cubicBezTo>
                        <a:pt x="106152" y="79276"/>
                        <a:pt x="105930" y="79447"/>
                        <a:pt x="105624" y="79583"/>
                      </a:cubicBezTo>
                      <a:cubicBezTo>
                        <a:pt x="105316" y="79720"/>
                        <a:pt x="104890" y="79822"/>
                        <a:pt x="104344" y="79890"/>
                      </a:cubicBezTo>
                      <a:cubicBezTo>
                        <a:pt x="103799" y="79958"/>
                        <a:pt x="103099" y="79993"/>
                        <a:pt x="102247" y="79993"/>
                      </a:cubicBezTo>
                      <a:cubicBezTo>
                        <a:pt x="101428" y="79993"/>
                        <a:pt x="100746" y="79958"/>
                        <a:pt x="100200" y="79890"/>
                      </a:cubicBezTo>
                      <a:cubicBezTo>
                        <a:pt x="99654" y="79822"/>
                        <a:pt x="99220" y="79720"/>
                        <a:pt x="98896" y="79583"/>
                      </a:cubicBezTo>
                      <a:cubicBezTo>
                        <a:pt x="98572" y="79447"/>
                        <a:pt x="98350" y="79276"/>
                        <a:pt x="98230" y="79072"/>
                      </a:cubicBezTo>
                      <a:cubicBezTo>
                        <a:pt x="98111" y="78867"/>
                        <a:pt x="98051" y="78628"/>
                        <a:pt x="98051" y="78355"/>
                      </a:cubicBezTo>
                      <a:lnTo>
                        <a:pt x="98051" y="14048"/>
                      </a:lnTo>
                      <a:cubicBezTo>
                        <a:pt x="98051" y="13741"/>
                        <a:pt x="98103" y="13494"/>
                        <a:pt x="98205" y="13307"/>
                      </a:cubicBezTo>
                      <a:cubicBezTo>
                        <a:pt x="98307" y="13119"/>
                        <a:pt x="98512" y="12957"/>
                        <a:pt x="98819" y="12820"/>
                      </a:cubicBezTo>
                      <a:cubicBezTo>
                        <a:pt x="99126" y="12684"/>
                        <a:pt x="99518" y="12590"/>
                        <a:pt x="99995" y="12539"/>
                      </a:cubicBezTo>
                      <a:cubicBezTo>
                        <a:pt x="100473" y="12488"/>
                        <a:pt x="101052" y="12462"/>
                        <a:pt x="101735" y="12462"/>
                      </a:cubicBezTo>
                      <a:cubicBezTo>
                        <a:pt x="102452" y="12462"/>
                        <a:pt x="103039" y="12488"/>
                        <a:pt x="103500" y="12539"/>
                      </a:cubicBezTo>
                      <a:cubicBezTo>
                        <a:pt x="103960" y="12590"/>
                        <a:pt x="104344" y="12684"/>
                        <a:pt x="104651" y="12820"/>
                      </a:cubicBezTo>
                      <a:cubicBezTo>
                        <a:pt x="104958" y="12957"/>
                        <a:pt x="105171" y="13119"/>
                        <a:pt x="105291" y="13307"/>
                      </a:cubicBezTo>
                      <a:cubicBezTo>
                        <a:pt x="105410" y="13494"/>
                        <a:pt x="105470" y="13741"/>
                        <a:pt x="105470" y="14048"/>
                      </a:cubicBezTo>
                      <a:lnTo>
                        <a:pt x="105470" y="20239"/>
                      </a:lnTo>
                      <a:cubicBezTo>
                        <a:pt x="106868" y="18806"/>
                        <a:pt x="108215" y="17561"/>
                        <a:pt x="109512" y="16504"/>
                      </a:cubicBezTo>
                      <a:cubicBezTo>
                        <a:pt x="110807" y="15447"/>
                        <a:pt x="112112" y="14568"/>
                        <a:pt x="113425" y="13869"/>
                      </a:cubicBezTo>
                      <a:cubicBezTo>
                        <a:pt x="114738" y="13170"/>
                        <a:pt x="116086" y="12641"/>
                        <a:pt x="117467" y="12283"/>
                      </a:cubicBezTo>
                      <a:cubicBezTo>
                        <a:pt x="118848" y="11925"/>
                        <a:pt x="120306" y="11746"/>
                        <a:pt x="121841" y="11746"/>
                      </a:cubicBezTo>
                      <a:cubicBezTo>
                        <a:pt x="125183" y="11746"/>
                        <a:pt x="128031" y="12394"/>
                        <a:pt x="130385" y="13690"/>
                      </a:cubicBezTo>
                      <a:cubicBezTo>
                        <a:pt x="132737" y="14986"/>
                        <a:pt x="134657" y="16760"/>
                        <a:pt x="136140" y="19011"/>
                      </a:cubicBezTo>
                      <a:cubicBezTo>
                        <a:pt x="137624" y="21262"/>
                        <a:pt x="138707" y="23879"/>
                        <a:pt x="139389" y="26864"/>
                      </a:cubicBezTo>
                      <a:cubicBezTo>
                        <a:pt x="140071" y="29848"/>
                        <a:pt x="140412" y="33011"/>
                        <a:pt x="140412" y="36354"/>
                      </a:cubicBezTo>
                      <a:close/>
                      <a:moveTo>
                        <a:pt x="131664" y="37326"/>
                      </a:moveTo>
                      <a:cubicBezTo>
                        <a:pt x="131664" y="34972"/>
                        <a:pt x="131483" y="32696"/>
                        <a:pt x="131123" y="30496"/>
                      </a:cubicBezTo>
                      <a:cubicBezTo>
                        <a:pt x="130763" y="28296"/>
                        <a:pt x="130146" y="26344"/>
                        <a:pt x="129270" y="24638"/>
                      </a:cubicBezTo>
                      <a:cubicBezTo>
                        <a:pt x="128395" y="22933"/>
                        <a:pt x="127220" y="21569"/>
                        <a:pt x="125744" y="20546"/>
                      </a:cubicBezTo>
                      <a:cubicBezTo>
                        <a:pt x="124269" y="19522"/>
                        <a:pt x="122432" y="19011"/>
                        <a:pt x="120237" y="19011"/>
                      </a:cubicBezTo>
                      <a:cubicBezTo>
                        <a:pt x="119139" y="19011"/>
                        <a:pt x="118057" y="19173"/>
                        <a:pt x="116994" y="19497"/>
                      </a:cubicBezTo>
                      <a:cubicBezTo>
                        <a:pt x="115930" y="19821"/>
                        <a:pt x="114848" y="20332"/>
                        <a:pt x="113751" y="21032"/>
                      </a:cubicBezTo>
                      <a:cubicBezTo>
                        <a:pt x="112653" y="21731"/>
                        <a:pt x="111503" y="22652"/>
                        <a:pt x="110302" y="23794"/>
                      </a:cubicBezTo>
                      <a:cubicBezTo>
                        <a:pt x="109101" y="24937"/>
                        <a:pt x="107831" y="26344"/>
                        <a:pt x="106493" y="28015"/>
                      </a:cubicBezTo>
                      <a:lnTo>
                        <a:pt x="106493" y="46330"/>
                      </a:lnTo>
                      <a:cubicBezTo>
                        <a:pt x="108827" y="49161"/>
                        <a:pt x="111040" y="51326"/>
                        <a:pt x="113133" y="52827"/>
                      </a:cubicBezTo>
                      <a:cubicBezTo>
                        <a:pt x="115227" y="54328"/>
                        <a:pt x="117423" y="55078"/>
                        <a:pt x="119721" y="55078"/>
                      </a:cubicBezTo>
                      <a:cubicBezTo>
                        <a:pt x="121849" y="55078"/>
                        <a:pt x="123676" y="54566"/>
                        <a:pt x="125203" y="53543"/>
                      </a:cubicBezTo>
                      <a:cubicBezTo>
                        <a:pt x="126730" y="52520"/>
                        <a:pt x="127966" y="51156"/>
                        <a:pt x="128909" y="49451"/>
                      </a:cubicBezTo>
                      <a:cubicBezTo>
                        <a:pt x="129853" y="47745"/>
                        <a:pt x="130549" y="45835"/>
                        <a:pt x="130994" y="43721"/>
                      </a:cubicBezTo>
                      <a:cubicBezTo>
                        <a:pt x="131440" y="41606"/>
                        <a:pt x="131664" y="39474"/>
                        <a:pt x="131664" y="37326"/>
                      </a:cubicBezTo>
                      <a:close/>
                      <a:moveTo>
                        <a:pt x="191912" y="35075"/>
                      </a:moveTo>
                      <a:cubicBezTo>
                        <a:pt x="191912" y="36405"/>
                        <a:pt x="191578" y="37351"/>
                        <a:pt x="190910" y="37914"/>
                      </a:cubicBezTo>
                      <a:cubicBezTo>
                        <a:pt x="190243" y="38477"/>
                        <a:pt x="189480" y="38758"/>
                        <a:pt x="188623" y="38758"/>
                      </a:cubicBezTo>
                      <a:lnTo>
                        <a:pt x="158301" y="38758"/>
                      </a:lnTo>
                      <a:cubicBezTo>
                        <a:pt x="158301" y="41316"/>
                        <a:pt x="158558" y="43618"/>
                        <a:pt x="159071" y="45665"/>
                      </a:cubicBezTo>
                      <a:cubicBezTo>
                        <a:pt x="159586" y="47711"/>
                        <a:pt x="160443" y="49468"/>
                        <a:pt x="161642" y="50934"/>
                      </a:cubicBezTo>
                      <a:cubicBezTo>
                        <a:pt x="162841" y="52401"/>
                        <a:pt x="164401" y="53526"/>
                        <a:pt x="166321" y="54311"/>
                      </a:cubicBezTo>
                      <a:cubicBezTo>
                        <a:pt x="168240" y="55095"/>
                        <a:pt x="170587" y="55487"/>
                        <a:pt x="173363" y="55487"/>
                      </a:cubicBezTo>
                      <a:cubicBezTo>
                        <a:pt x="175557" y="55487"/>
                        <a:pt x="177510" y="55308"/>
                        <a:pt x="179224" y="54950"/>
                      </a:cubicBezTo>
                      <a:cubicBezTo>
                        <a:pt x="180938" y="54592"/>
                        <a:pt x="182420" y="54191"/>
                        <a:pt x="183670" y="53748"/>
                      </a:cubicBezTo>
                      <a:cubicBezTo>
                        <a:pt x="184922" y="53305"/>
                        <a:pt x="185950" y="52904"/>
                        <a:pt x="186756" y="52546"/>
                      </a:cubicBezTo>
                      <a:cubicBezTo>
                        <a:pt x="187560" y="52188"/>
                        <a:pt x="188169" y="52008"/>
                        <a:pt x="188581" y="52008"/>
                      </a:cubicBezTo>
                      <a:cubicBezTo>
                        <a:pt x="188821" y="52008"/>
                        <a:pt x="189035" y="52068"/>
                        <a:pt x="189224" y="52188"/>
                      </a:cubicBezTo>
                      <a:cubicBezTo>
                        <a:pt x="189411" y="52307"/>
                        <a:pt x="189557" y="52486"/>
                        <a:pt x="189660" y="52725"/>
                      </a:cubicBezTo>
                      <a:cubicBezTo>
                        <a:pt x="189763" y="52963"/>
                        <a:pt x="189840" y="53296"/>
                        <a:pt x="189891" y="53722"/>
                      </a:cubicBezTo>
                      <a:cubicBezTo>
                        <a:pt x="189943" y="54149"/>
                        <a:pt x="189968" y="54669"/>
                        <a:pt x="189968" y="55283"/>
                      </a:cubicBezTo>
                      <a:cubicBezTo>
                        <a:pt x="189968" y="55726"/>
                        <a:pt x="189951" y="56110"/>
                        <a:pt x="189917" y="56434"/>
                      </a:cubicBezTo>
                      <a:cubicBezTo>
                        <a:pt x="189884" y="56758"/>
                        <a:pt x="189841" y="57048"/>
                        <a:pt x="189789" y="57303"/>
                      </a:cubicBezTo>
                      <a:cubicBezTo>
                        <a:pt x="189738" y="57559"/>
                        <a:pt x="189653" y="57789"/>
                        <a:pt x="189534" y="57994"/>
                      </a:cubicBezTo>
                      <a:cubicBezTo>
                        <a:pt x="189414" y="58199"/>
                        <a:pt x="189261" y="58395"/>
                        <a:pt x="189073" y="58582"/>
                      </a:cubicBezTo>
                      <a:cubicBezTo>
                        <a:pt x="188885" y="58770"/>
                        <a:pt x="188331" y="59077"/>
                        <a:pt x="187411" y="59503"/>
                      </a:cubicBezTo>
                      <a:cubicBezTo>
                        <a:pt x="186490" y="59930"/>
                        <a:pt x="185295" y="60347"/>
                        <a:pt x="183829" y="60757"/>
                      </a:cubicBezTo>
                      <a:cubicBezTo>
                        <a:pt x="182363" y="61166"/>
                        <a:pt x="180666" y="61533"/>
                        <a:pt x="178739" y="61857"/>
                      </a:cubicBezTo>
                      <a:cubicBezTo>
                        <a:pt x="176811" y="62181"/>
                        <a:pt x="174757" y="62343"/>
                        <a:pt x="172574" y="62343"/>
                      </a:cubicBezTo>
                      <a:cubicBezTo>
                        <a:pt x="168789" y="62343"/>
                        <a:pt x="165472" y="61814"/>
                        <a:pt x="162624" y="60757"/>
                      </a:cubicBezTo>
                      <a:cubicBezTo>
                        <a:pt x="159776" y="59699"/>
                        <a:pt x="157380" y="58131"/>
                        <a:pt x="155435" y="56050"/>
                      </a:cubicBezTo>
                      <a:cubicBezTo>
                        <a:pt x="153491" y="53970"/>
                        <a:pt x="152025" y="51360"/>
                        <a:pt x="151036" y="48223"/>
                      </a:cubicBezTo>
                      <a:cubicBezTo>
                        <a:pt x="150047" y="45085"/>
                        <a:pt x="149552" y="41436"/>
                        <a:pt x="149552" y="37275"/>
                      </a:cubicBezTo>
                      <a:cubicBezTo>
                        <a:pt x="149552" y="33318"/>
                        <a:pt x="150064" y="29763"/>
                        <a:pt x="151087" y="26608"/>
                      </a:cubicBezTo>
                      <a:cubicBezTo>
                        <a:pt x="152110" y="23453"/>
                        <a:pt x="153586" y="20776"/>
                        <a:pt x="155513" y="18576"/>
                      </a:cubicBezTo>
                      <a:cubicBezTo>
                        <a:pt x="157440" y="16376"/>
                        <a:pt x="159767" y="14688"/>
                        <a:pt x="162495" y="13511"/>
                      </a:cubicBezTo>
                      <a:cubicBezTo>
                        <a:pt x="165224" y="12335"/>
                        <a:pt x="168277" y="11746"/>
                        <a:pt x="171654" y="11746"/>
                      </a:cubicBezTo>
                      <a:cubicBezTo>
                        <a:pt x="175268" y="11746"/>
                        <a:pt x="178347" y="12326"/>
                        <a:pt x="180887" y="13486"/>
                      </a:cubicBezTo>
                      <a:cubicBezTo>
                        <a:pt x="183428" y="14645"/>
                        <a:pt x="185517" y="16206"/>
                        <a:pt x="187155" y="18167"/>
                      </a:cubicBezTo>
                      <a:cubicBezTo>
                        <a:pt x="188792" y="20128"/>
                        <a:pt x="189994" y="22430"/>
                        <a:pt x="190762" y="25073"/>
                      </a:cubicBezTo>
                      <a:cubicBezTo>
                        <a:pt x="191529" y="27716"/>
                        <a:pt x="191912" y="30539"/>
                        <a:pt x="191912" y="33540"/>
                      </a:cubicBezTo>
                      <a:close/>
                      <a:moveTo>
                        <a:pt x="183420" y="32568"/>
                      </a:moveTo>
                      <a:cubicBezTo>
                        <a:pt x="183523" y="28134"/>
                        <a:pt x="182536" y="24655"/>
                        <a:pt x="180460" y="22131"/>
                      </a:cubicBezTo>
                      <a:cubicBezTo>
                        <a:pt x="178384" y="19608"/>
                        <a:pt x="175305" y="18346"/>
                        <a:pt x="171221" y="18346"/>
                      </a:cubicBezTo>
                      <a:cubicBezTo>
                        <a:pt x="169128" y="18346"/>
                        <a:pt x="167291" y="18738"/>
                        <a:pt x="165713" y="19522"/>
                      </a:cubicBezTo>
                      <a:cubicBezTo>
                        <a:pt x="164135" y="20307"/>
                        <a:pt x="162814" y="21347"/>
                        <a:pt x="161750" y="22643"/>
                      </a:cubicBezTo>
                      <a:cubicBezTo>
                        <a:pt x="160686" y="23939"/>
                        <a:pt x="159862" y="25448"/>
                        <a:pt x="159279" y="27171"/>
                      </a:cubicBezTo>
                      <a:cubicBezTo>
                        <a:pt x="158695" y="28893"/>
                        <a:pt x="158369" y="30692"/>
                        <a:pt x="158301" y="32568"/>
                      </a:cubicBezTo>
                      <a:close/>
                      <a:moveTo>
                        <a:pt x="231126" y="17067"/>
                      </a:moveTo>
                      <a:cubicBezTo>
                        <a:pt x="231126" y="17817"/>
                        <a:pt x="231109" y="18448"/>
                        <a:pt x="231074" y="18960"/>
                      </a:cubicBezTo>
                      <a:cubicBezTo>
                        <a:pt x="231040" y="19471"/>
                        <a:pt x="230973" y="19872"/>
                        <a:pt x="230870" y="20162"/>
                      </a:cubicBezTo>
                      <a:cubicBezTo>
                        <a:pt x="230768" y="20452"/>
                        <a:pt x="230639" y="20673"/>
                        <a:pt x="230486" y="20827"/>
                      </a:cubicBezTo>
                      <a:cubicBezTo>
                        <a:pt x="230332" y="20980"/>
                        <a:pt x="230119" y="21057"/>
                        <a:pt x="229847" y="21057"/>
                      </a:cubicBezTo>
                      <a:cubicBezTo>
                        <a:pt x="229574" y="21057"/>
                        <a:pt x="229241" y="20980"/>
                        <a:pt x="228849" y="20827"/>
                      </a:cubicBezTo>
                      <a:cubicBezTo>
                        <a:pt x="228457" y="20673"/>
                        <a:pt x="228013" y="20520"/>
                        <a:pt x="227519" y="20366"/>
                      </a:cubicBezTo>
                      <a:cubicBezTo>
                        <a:pt x="227024" y="20213"/>
                        <a:pt x="226470" y="20068"/>
                        <a:pt x="225857" y="19932"/>
                      </a:cubicBezTo>
                      <a:cubicBezTo>
                        <a:pt x="225242" y="19795"/>
                        <a:pt x="224577" y="19727"/>
                        <a:pt x="223861" y="19727"/>
                      </a:cubicBezTo>
                      <a:cubicBezTo>
                        <a:pt x="223009" y="19727"/>
                        <a:pt x="222172" y="19897"/>
                        <a:pt x="221354" y="20239"/>
                      </a:cubicBezTo>
                      <a:cubicBezTo>
                        <a:pt x="220536" y="20580"/>
                        <a:pt x="219674" y="21142"/>
                        <a:pt x="218771" y="21927"/>
                      </a:cubicBezTo>
                      <a:cubicBezTo>
                        <a:pt x="217867" y="22711"/>
                        <a:pt x="216920" y="23752"/>
                        <a:pt x="215932" y="25048"/>
                      </a:cubicBezTo>
                      <a:cubicBezTo>
                        <a:pt x="214942" y="26344"/>
                        <a:pt x="213850" y="27930"/>
                        <a:pt x="212657" y="29805"/>
                      </a:cubicBezTo>
                      <a:lnTo>
                        <a:pt x="212657" y="60092"/>
                      </a:lnTo>
                      <a:cubicBezTo>
                        <a:pt x="212657" y="60364"/>
                        <a:pt x="212588" y="60595"/>
                        <a:pt x="212452" y="60782"/>
                      </a:cubicBezTo>
                      <a:cubicBezTo>
                        <a:pt x="212316" y="60970"/>
                        <a:pt x="212094" y="61132"/>
                        <a:pt x="211787" y="61268"/>
                      </a:cubicBezTo>
                      <a:cubicBezTo>
                        <a:pt x="211481" y="61405"/>
                        <a:pt x="211054" y="61507"/>
                        <a:pt x="210508" y="61575"/>
                      </a:cubicBezTo>
                      <a:cubicBezTo>
                        <a:pt x="209962" y="61643"/>
                        <a:pt x="209263" y="61678"/>
                        <a:pt x="208411" y="61678"/>
                      </a:cubicBezTo>
                      <a:cubicBezTo>
                        <a:pt x="207592" y="61678"/>
                        <a:pt x="206910" y="61643"/>
                        <a:pt x="206365" y="61575"/>
                      </a:cubicBezTo>
                      <a:cubicBezTo>
                        <a:pt x="205819" y="61507"/>
                        <a:pt x="205384" y="61405"/>
                        <a:pt x="205060" y="61268"/>
                      </a:cubicBezTo>
                      <a:cubicBezTo>
                        <a:pt x="204736" y="61132"/>
                        <a:pt x="204514" y="60970"/>
                        <a:pt x="204395" y="60782"/>
                      </a:cubicBezTo>
                      <a:cubicBezTo>
                        <a:pt x="204275" y="60595"/>
                        <a:pt x="204216" y="60364"/>
                        <a:pt x="204216" y="60092"/>
                      </a:cubicBezTo>
                      <a:lnTo>
                        <a:pt x="204216" y="14048"/>
                      </a:lnTo>
                      <a:cubicBezTo>
                        <a:pt x="204216" y="13775"/>
                        <a:pt x="204266" y="13545"/>
                        <a:pt x="204369" y="13358"/>
                      </a:cubicBezTo>
                      <a:cubicBezTo>
                        <a:pt x="204471" y="13170"/>
                        <a:pt x="204676" y="13000"/>
                        <a:pt x="204983" y="12846"/>
                      </a:cubicBezTo>
                      <a:cubicBezTo>
                        <a:pt x="205290" y="12693"/>
                        <a:pt x="205682" y="12590"/>
                        <a:pt x="206160" y="12539"/>
                      </a:cubicBezTo>
                      <a:cubicBezTo>
                        <a:pt x="206637" y="12488"/>
                        <a:pt x="207269" y="12462"/>
                        <a:pt x="208053" y="12462"/>
                      </a:cubicBezTo>
                      <a:cubicBezTo>
                        <a:pt x="208803" y="12462"/>
                        <a:pt x="209425" y="12488"/>
                        <a:pt x="209920" y="12539"/>
                      </a:cubicBezTo>
                      <a:cubicBezTo>
                        <a:pt x="210415" y="12590"/>
                        <a:pt x="210799" y="12693"/>
                        <a:pt x="211071" y="12846"/>
                      </a:cubicBezTo>
                      <a:cubicBezTo>
                        <a:pt x="211343" y="13000"/>
                        <a:pt x="211540" y="13170"/>
                        <a:pt x="211660" y="13358"/>
                      </a:cubicBezTo>
                      <a:cubicBezTo>
                        <a:pt x="211779" y="13545"/>
                        <a:pt x="211839" y="13775"/>
                        <a:pt x="211839" y="14048"/>
                      </a:cubicBezTo>
                      <a:lnTo>
                        <a:pt x="211839" y="20750"/>
                      </a:lnTo>
                      <a:cubicBezTo>
                        <a:pt x="213101" y="18908"/>
                        <a:pt x="214286" y="17408"/>
                        <a:pt x="215394" y="16248"/>
                      </a:cubicBezTo>
                      <a:cubicBezTo>
                        <a:pt x="216502" y="15089"/>
                        <a:pt x="217551" y="14176"/>
                        <a:pt x="218541" y="13511"/>
                      </a:cubicBezTo>
                      <a:cubicBezTo>
                        <a:pt x="219529" y="12846"/>
                        <a:pt x="220510" y="12386"/>
                        <a:pt x="221482" y="12130"/>
                      </a:cubicBezTo>
                      <a:cubicBezTo>
                        <a:pt x="222454" y="11874"/>
                        <a:pt x="223434" y="11746"/>
                        <a:pt x="224424" y="11746"/>
                      </a:cubicBezTo>
                      <a:cubicBezTo>
                        <a:pt x="224867" y="11746"/>
                        <a:pt x="225370" y="11772"/>
                        <a:pt x="225933" y="11823"/>
                      </a:cubicBezTo>
                      <a:cubicBezTo>
                        <a:pt x="226496" y="11874"/>
                        <a:pt x="227084" y="11968"/>
                        <a:pt x="227698" y="12104"/>
                      </a:cubicBezTo>
                      <a:cubicBezTo>
                        <a:pt x="228312" y="12241"/>
                        <a:pt x="228866" y="12394"/>
                        <a:pt x="229361" y="12565"/>
                      </a:cubicBezTo>
                      <a:cubicBezTo>
                        <a:pt x="229855" y="12735"/>
                        <a:pt x="230205" y="12906"/>
                        <a:pt x="230410" y="13076"/>
                      </a:cubicBezTo>
                      <a:cubicBezTo>
                        <a:pt x="230614" y="13247"/>
                        <a:pt x="230751" y="13409"/>
                        <a:pt x="230818" y="13562"/>
                      </a:cubicBezTo>
                      <a:cubicBezTo>
                        <a:pt x="230887" y="13716"/>
                        <a:pt x="230947" y="13912"/>
                        <a:pt x="230997" y="14151"/>
                      </a:cubicBezTo>
                      <a:cubicBezTo>
                        <a:pt x="231049" y="14389"/>
                        <a:pt x="231083" y="14739"/>
                        <a:pt x="231100" y="15199"/>
                      </a:cubicBezTo>
                      <a:cubicBezTo>
                        <a:pt x="231117" y="15660"/>
                        <a:pt x="231126" y="16282"/>
                        <a:pt x="231126" y="17067"/>
                      </a:cubicBezTo>
                      <a:close/>
                      <a:moveTo>
                        <a:pt x="263878" y="56715"/>
                      </a:moveTo>
                      <a:cubicBezTo>
                        <a:pt x="263877" y="57704"/>
                        <a:pt x="263809" y="58489"/>
                        <a:pt x="263673" y="59068"/>
                      </a:cubicBezTo>
                      <a:cubicBezTo>
                        <a:pt x="263536" y="59648"/>
                        <a:pt x="263332" y="60075"/>
                        <a:pt x="263058" y="60347"/>
                      </a:cubicBezTo>
                      <a:cubicBezTo>
                        <a:pt x="262786" y="60620"/>
                        <a:pt x="262376" y="60876"/>
                        <a:pt x="261831" y="61115"/>
                      </a:cubicBezTo>
                      <a:cubicBezTo>
                        <a:pt x="261285" y="61354"/>
                        <a:pt x="260663" y="61550"/>
                        <a:pt x="259964" y="61703"/>
                      </a:cubicBezTo>
                      <a:cubicBezTo>
                        <a:pt x="259265" y="61857"/>
                        <a:pt x="258523" y="61985"/>
                        <a:pt x="257738" y="62087"/>
                      </a:cubicBezTo>
                      <a:cubicBezTo>
                        <a:pt x="256954" y="62189"/>
                        <a:pt x="256169" y="62240"/>
                        <a:pt x="255384" y="62240"/>
                      </a:cubicBezTo>
                      <a:cubicBezTo>
                        <a:pt x="252997" y="62240"/>
                        <a:pt x="250951" y="61925"/>
                        <a:pt x="249245" y="61294"/>
                      </a:cubicBezTo>
                      <a:cubicBezTo>
                        <a:pt x="247540" y="60663"/>
                        <a:pt x="246142" y="59708"/>
                        <a:pt x="245050" y="58429"/>
                      </a:cubicBezTo>
                      <a:cubicBezTo>
                        <a:pt x="243959" y="57150"/>
                        <a:pt x="243166" y="55530"/>
                        <a:pt x="242671" y="53569"/>
                      </a:cubicBezTo>
                      <a:cubicBezTo>
                        <a:pt x="242177" y="51608"/>
                        <a:pt x="241929" y="49297"/>
                        <a:pt x="241930" y="46637"/>
                      </a:cubicBezTo>
                      <a:lnTo>
                        <a:pt x="241930" y="19727"/>
                      </a:lnTo>
                      <a:lnTo>
                        <a:pt x="235484" y="19727"/>
                      </a:lnTo>
                      <a:cubicBezTo>
                        <a:pt x="234972" y="19727"/>
                        <a:pt x="234563" y="19454"/>
                        <a:pt x="234256" y="18908"/>
                      </a:cubicBezTo>
                      <a:cubicBezTo>
                        <a:pt x="233949" y="18363"/>
                        <a:pt x="233795" y="17476"/>
                        <a:pt x="233795" y="16248"/>
                      </a:cubicBezTo>
                      <a:cubicBezTo>
                        <a:pt x="233795" y="15600"/>
                        <a:pt x="233838" y="15054"/>
                        <a:pt x="233923" y="14611"/>
                      </a:cubicBezTo>
                      <a:cubicBezTo>
                        <a:pt x="234008" y="14168"/>
                        <a:pt x="234120" y="13801"/>
                        <a:pt x="234256" y="13511"/>
                      </a:cubicBezTo>
                      <a:cubicBezTo>
                        <a:pt x="234392" y="13221"/>
                        <a:pt x="234571" y="13017"/>
                        <a:pt x="234793" y="12897"/>
                      </a:cubicBezTo>
                      <a:cubicBezTo>
                        <a:pt x="235015" y="12778"/>
                        <a:pt x="235262" y="12718"/>
                        <a:pt x="235535" y="12718"/>
                      </a:cubicBezTo>
                      <a:lnTo>
                        <a:pt x="241930" y="12718"/>
                      </a:lnTo>
                      <a:lnTo>
                        <a:pt x="241930" y="1770"/>
                      </a:lnTo>
                      <a:cubicBezTo>
                        <a:pt x="241929" y="1531"/>
                        <a:pt x="241989" y="1310"/>
                        <a:pt x="242109" y="1105"/>
                      </a:cubicBezTo>
                      <a:cubicBezTo>
                        <a:pt x="242228" y="900"/>
                        <a:pt x="242450" y="721"/>
                        <a:pt x="242774" y="568"/>
                      </a:cubicBezTo>
                      <a:cubicBezTo>
                        <a:pt x="243098" y="414"/>
                        <a:pt x="243532" y="303"/>
                        <a:pt x="244078" y="235"/>
                      </a:cubicBezTo>
                      <a:cubicBezTo>
                        <a:pt x="244624" y="167"/>
                        <a:pt x="245306" y="133"/>
                        <a:pt x="246125" y="133"/>
                      </a:cubicBezTo>
                      <a:cubicBezTo>
                        <a:pt x="246977" y="133"/>
                        <a:pt x="247677" y="167"/>
                        <a:pt x="248222" y="235"/>
                      </a:cubicBezTo>
                      <a:cubicBezTo>
                        <a:pt x="248768" y="303"/>
                        <a:pt x="249194" y="414"/>
                        <a:pt x="249502" y="568"/>
                      </a:cubicBezTo>
                      <a:cubicBezTo>
                        <a:pt x="249808" y="721"/>
                        <a:pt x="250030" y="900"/>
                        <a:pt x="250166" y="1105"/>
                      </a:cubicBezTo>
                      <a:cubicBezTo>
                        <a:pt x="250303" y="1310"/>
                        <a:pt x="250371" y="1531"/>
                        <a:pt x="250371" y="1770"/>
                      </a:cubicBezTo>
                      <a:lnTo>
                        <a:pt x="250371" y="12718"/>
                      </a:lnTo>
                      <a:lnTo>
                        <a:pt x="262189" y="12718"/>
                      </a:lnTo>
                      <a:cubicBezTo>
                        <a:pt x="262461" y="12718"/>
                        <a:pt x="262700" y="12778"/>
                        <a:pt x="262905" y="12897"/>
                      </a:cubicBezTo>
                      <a:cubicBezTo>
                        <a:pt x="263110" y="13017"/>
                        <a:pt x="263289" y="13221"/>
                        <a:pt x="263442" y="13511"/>
                      </a:cubicBezTo>
                      <a:cubicBezTo>
                        <a:pt x="263596" y="13801"/>
                        <a:pt x="263706" y="14168"/>
                        <a:pt x="263775" y="14611"/>
                      </a:cubicBezTo>
                      <a:cubicBezTo>
                        <a:pt x="263843" y="15054"/>
                        <a:pt x="263877" y="15600"/>
                        <a:pt x="263878" y="16248"/>
                      </a:cubicBezTo>
                      <a:cubicBezTo>
                        <a:pt x="263877" y="17476"/>
                        <a:pt x="263723" y="18363"/>
                        <a:pt x="263417" y="18908"/>
                      </a:cubicBezTo>
                      <a:cubicBezTo>
                        <a:pt x="263110" y="19454"/>
                        <a:pt x="262700" y="19727"/>
                        <a:pt x="262189" y="19727"/>
                      </a:cubicBezTo>
                      <a:lnTo>
                        <a:pt x="250371" y="19727"/>
                      </a:lnTo>
                      <a:lnTo>
                        <a:pt x="250371" y="45409"/>
                      </a:lnTo>
                      <a:cubicBezTo>
                        <a:pt x="250371" y="48581"/>
                        <a:pt x="250840" y="50977"/>
                        <a:pt x="251778" y="52597"/>
                      </a:cubicBezTo>
                      <a:cubicBezTo>
                        <a:pt x="252716" y="54217"/>
                        <a:pt x="254395" y="55027"/>
                        <a:pt x="256817" y="55027"/>
                      </a:cubicBezTo>
                      <a:cubicBezTo>
                        <a:pt x="257602" y="55027"/>
                        <a:pt x="258301" y="54950"/>
                        <a:pt x="258915" y="54797"/>
                      </a:cubicBezTo>
                      <a:cubicBezTo>
                        <a:pt x="259528" y="54643"/>
                        <a:pt x="260074" y="54481"/>
                        <a:pt x="260551" y="54311"/>
                      </a:cubicBezTo>
                      <a:cubicBezTo>
                        <a:pt x="261030" y="54140"/>
                        <a:pt x="261438" y="53978"/>
                        <a:pt x="261779" y="53825"/>
                      </a:cubicBezTo>
                      <a:cubicBezTo>
                        <a:pt x="262120" y="53671"/>
                        <a:pt x="262428" y="53594"/>
                        <a:pt x="262700" y="53594"/>
                      </a:cubicBezTo>
                      <a:cubicBezTo>
                        <a:pt x="262871" y="53594"/>
                        <a:pt x="263033" y="53637"/>
                        <a:pt x="263186" y="53722"/>
                      </a:cubicBezTo>
                      <a:cubicBezTo>
                        <a:pt x="263340" y="53808"/>
                        <a:pt x="263459" y="53970"/>
                        <a:pt x="263544" y="54208"/>
                      </a:cubicBezTo>
                      <a:cubicBezTo>
                        <a:pt x="263630" y="54447"/>
                        <a:pt x="263706" y="54771"/>
                        <a:pt x="263775" y="55180"/>
                      </a:cubicBezTo>
                      <a:cubicBezTo>
                        <a:pt x="263843" y="55590"/>
                        <a:pt x="263877" y="56101"/>
                        <a:pt x="263878" y="56715"/>
                      </a:cubicBezTo>
                      <a:close/>
                      <a:moveTo>
                        <a:pt x="303566" y="47558"/>
                      </a:moveTo>
                      <a:cubicBezTo>
                        <a:pt x="303566" y="49911"/>
                        <a:pt x="303131" y="52008"/>
                        <a:pt x="302261" y="53850"/>
                      </a:cubicBezTo>
                      <a:cubicBezTo>
                        <a:pt x="301392" y="55692"/>
                        <a:pt x="300155" y="57244"/>
                        <a:pt x="298552" y="58506"/>
                      </a:cubicBezTo>
                      <a:cubicBezTo>
                        <a:pt x="296949" y="59768"/>
                        <a:pt x="295040" y="60723"/>
                        <a:pt x="292823" y="61371"/>
                      </a:cubicBezTo>
                      <a:cubicBezTo>
                        <a:pt x="290606" y="62019"/>
                        <a:pt x="288167" y="62343"/>
                        <a:pt x="285507" y="62343"/>
                      </a:cubicBezTo>
                      <a:cubicBezTo>
                        <a:pt x="283870" y="62343"/>
                        <a:pt x="282309" y="62215"/>
                        <a:pt x="280825" y="61959"/>
                      </a:cubicBezTo>
                      <a:cubicBezTo>
                        <a:pt x="279342" y="61703"/>
                        <a:pt x="278012" y="61379"/>
                        <a:pt x="276835" y="60987"/>
                      </a:cubicBezTo>
                      <a:cubicBezTo>
                        <a:pt x="275658" y="60595"/>
                        <a:pt x="274661" y="60185"/>
                        <a:pt x="273843" y="59759"/>
                      </a:cubicBezTo>
                      <a:cubicBezTo>
                        <a:pt x="273024" y="59333"/>
                        <a:pt x="272427" y="58949"/>
                        <a:pt x="272052" y="58608"/>
                      </a:cubicBezTo>
                      <a:cubicBezTo>
                        <a:pt x="271677" y="58267"/>
                        <a:pt x="271404" y="57789"/>
                        <a:pt x="271233" y="57176"/>
                      </a:cubicBezTo>
                      <a:cubicBezTo>
                        <a:pt x="271062" y="56562"/>
                        <a:pt x="270978" y="55726"/>
                        <a:pt x="270978" y="54669"/>
                      </a:cubicBezTo>
                      <a:cubicBezTo>
                        <a:pt x="270978" y="54021"/>
                        <a:pt x="271012" y="53475"/>
                        <a:pt x="271079" y="53032"/>
                      </a:cubicBezTo>
                      <a:cubicBezTo>
                        <a:pt x="271148" y="52588"/>
                        <a:pt x="271233" y="52230"/>
                        <a:pt x="271336" y="51957"/>
                      </a:cubicBezTo>
                      <a:cubicBezTo>
                        <a:pt x="271438" y="51684"/>
                        <a:pt x="271583" y="51488"/>
                        <a:pt x="271770" y="51369"/>
                      </a:cubicBezTo>
                      <a:cubicBezTo>
                        <a:pt x="271958" y="51250"/>
                        <a:pt x="272171" y="51190"/>
                        <a:pt x="272410" y="51190"/>
                      </a:cubicBezTo>
                      <a:cubicBezTo>
                        <a:pt x="272785" y="51190"/>
                        <a:pt x="273340" y="51420"/>
                        <a:pt x="274072" y="51881"/>
                      </a:cubicBezTo>
                      <a:cubicBezTo>
                        <a:pt x="274806" y="52341"/>
                        <a:pt x="275710" y="52844"/>
                        <a:pt x="276784" y="53390"/>
                      </a:cubicBezTo>
                      <a:cubicBezTo>
                        <a:pt x="277858" y="53935"/>
                        <a:pt x="279129" y="54439"/>
                        <a:pt x="280596" y="54899"/>
                      </a:cubicBezTo>
                      <a:cubicBezTo>
                        <a:pt x="282062" y="55359"/>
                        <a:pt x="283751" y="55590"/>
                        <a:pt x="285660" y="55590"/>
                      </a:cubicBezTo>
                      <a:cubicBezTo>
                        <a:pt x="287093" y="55590"/>
                        <a:pt x="288389" y="55436"/>
                        <a:pt x="289548" y="55129"/>
                      </a:cubicBezTo>
                      <a:cubicBezTo>
                        <a:pt x="290708" y="54822"/>
                        <a:pt x="291714" y="54370"/>
                        <a:pt x="292567" y="53773"/>
                      </a:cubicBezTo>
                      <a:cubicBezTo>
                        <a:pt x="293419" y="53177"/>
                        <a:pt x="294076" y="52418"/>
                        <a:pt x="294537" y="51497"/>
                      </a:cubicBezTo>
                      <a:cubicBezTo>
                        <a:pt x="294997" y="50576"/>
                        <a:pt x="295227" y="49485"/>
                        <a:pt x="295227" y="48223"/>
                      </a:cubicBezTo>
                      <a:cubicBezTo>
                        <a:pt x="295227" y="46927"/>
                        <a:pt x="294895" y="45835"/>
                        <a:pt x="294230" y="44949"/>
                      </a:cubicBezTo>
                      <a:cubicBezTo>
                        <a:pt x="293564" y="44062"/>
                        <a:pt x="292686" y="43277"/>
                        <a:pt x="291594" y="42595"/>
                      </a:cubicBezTo>
                      <a:cubicBezTo>
                        <a:pt x="290504" y="41913"/>
                        <a:pt x="289276" y="41308"/>
                        <a:pt x="287911" y="40779"/>
                      </a:cubicBezTo>
                      <a:cubicBezTo>
                        <a:pt x="286547" y="40250"/>
                        <a:pt x="285140" y="39696"/>
                        <a:pt x="283691" y="39116"/>
                      </a:cubicBezTo>
                      <a:cubicBezTo>
                        <a:pt x="282241" y="38537"/>
                        <a:pt x="280825" y="37880"/>
                        <a:pt x="279444" y="37147"/>
                      </a:cubicBezTo>
                      <a:cubicBezTo>
                        <a:pt x="278063" y="36413"/>
                        <a:pt x="276827" y="35518"/>
                        <a:pt x="275735" y="34461"/>
                      </a:cubicBezTo>
                      <a:cubicBezTo>
                        <a:pt x="274644" y="33404"/>
                        <a:pt x="273766" y="32142"/>
                        <a:pt x="273101" y="30675"/>
                      </a:cubicBezTo>
                      <a:cubicBezTo>
                        <a:pt x="272436" y="29208"/>
                        <a:pt x="272103" y="27452"/>
                        <a:pt x="272103" y="25406"/>
                      </a:cubicBezTo>
                      <a:cubicBezTo>
                        <a:pt x="272103" y="23598"/>
                        <a:pt x="272453" y="21867"/>
                        <a:pt x="273152" y="20213"/>
                      </a:cubicBezTo>
                      <a:cubicBezTo>
                        <a:pt x="273851" y="18559"/>
                        <a:pt x="274900" y="17109"/>
                        <a:pt x="276298" y="15864"/>
                      </a:cubicBezTo>
                      <a:cubicBezTo>
                        <a:pt x="277696" y="14620"/>
                        <a:pt x="279444" y="13622"/>
                        <a:pt x="281542" y="12872"/>
                      </a:cubicBezTo>
                      <a:cubicBezTo>
                        <a:pt x="283639" y="12121"/>
                        <a:pt x="286087" y="11746"/>
                        <a:pt x="288884" y="11746"/>
                      </a:cubicBezTo>
                      <a:cubicBezTo>
                        <a:pt x="290111" y="11746"/>
                        <a:pt x="291339" y="11848"/>
                        <a:pt x="292567" y="12053"/>
                      </a:cubicBezTo>
                      <a:cubicBezTo>
                        <a:pt x="293795" y="12258"/>
                        <a:pt x="294903" y="12514"/>
                        <a:pt x="295892" y="12820"/>
                      </a:cubicBezTo>
                      <a:cubicBezTo>
                        <a:pt x="296882" y="13127"/>
                        <a:pt x="297726" y="13460"/>
                        <a:pt x="298425" y="13818"/>
                      </a:cubicBezTo>
                      <a:cubicBezTo>
                        <a:pt x="299124" y="14176"/>
                        <a:pt x="299653" y="14492"/>
                        <a:pt x="300011" y="14765"/>
                      </a:cubicBezTo>
                      <a:cubicBezTo>
                        <a:pt x="300369" y="15037"/>
                        <a:pt x="300608" y="15276"/>
                        <a:pt x="300727" y="15481"/>
                      </a:cubicBezTo>
                      <a:cubicBezTo>
                        <a:pt x="300846" y="15685"/>
                        <a:pt x="300932" y="15916"/>
                        <a:pt x="300982" y="16171"/>
                      </a:cubicBezTo>
                      <a:cubicBezTo>
                        <a:pt x="301034" y="16427"/>
                        <a:pt x="301085" y="16743"/>
                        <a:pt x="301137" y="17118"/>
                      </a:cubicBezTo>
                      <a:cubicBezTo>
                        <a:pt x="301187" y="17493"/>
                        <a:pt x="301213" y="17953"/>
                        <a:pt x="301213" y="18499"/>
                      </a:cubicBezTo>
                      <a:cubicBezTo>
                        <a:pt x="301213" y="19079"/>
                        <a:pt x="301187" y="19582"/>
                        <a:pt x="301137" y="20008"/>
                      </a:cubicBezTo>
                      <a:cubicBezTo>
                        <a:pt x="301085" y="20435"/>
                        <a:pt x="300999" y="20784"/>
                        <a:pt x="300880" y="21057"/>
                      </a:cubicBezTo>
                      <a:cubicBezTo>
                        <a:pt x="300761" y="21330"/>
                        <a:pt x="300616" y="21526"/>
                        <a:pt x="300445" y="21646"/>
                      </a:cubicBezTo>
                      <a:cubicBezTo>
                        <a:pt x="300275" y="21765"/>
                        <a:pt x="300087" y="21824"/>
                        <a:pt x="299883" y="21824"/>
                      </a:cubicBezTo>
                      <a:cubicBezTo>
                        <a:pt x="299575" y="21824"/>
                        <a:pt x="299132" y="21637"/>
                        <a:pt x="298552" y="21262"/>
                      </a:cubicBezTo>
                      <a:cubicBezTo>
                        <a:pt x="297972" y="20887"/>
                        <a:pt x="297223" y="20486"/>
                        <a:pt x="296302" y="20060"/>
                      </a:cubicBezTo>
                      <a:cubicBezTo>
                        <a:pt x="295381" y="19633"/>
                        <a:pt x="294298" y="19232"/>
                        <a:pt x="293053" y="18857"/>
                      </a:cubicBezTo>
                      <a:cubicBezTo>
                        <a:pt x="291808" y="18482"/>
                        <a:pt x="290384" y="18295"/>
                        <a:pt x="288781" y="18295"/>
                      </a:cubicBezTo>
                      <a:cubicBezTo>
                        <a:pt x="287348" y="18295"/>
                        <a:pt x="286087" y="18457"/>
                        <a:pt x="284995" y="18781"/>
                      </a:cubicBezTo>
                      <a:cubicBezTo>
                        <a:pt x="283904" y="19105"/>
                        <a:pt x="283009" y="19565"/>
                        <a:pt x="282309" y="20162"/>
                      </a:cubicBezTo>
                      <a:cubicBezTo>
                        <a:pt x="281610" y="20759"/>
                        <a:pt x="281082" y="21466"/>
                        <a:pt x="280724" y="22285"/>
                      </a:cubicBezTo>
                      <a:cubicBezTo>
                        <a:pt x="280365" y="23103"/>
                        <a:pt x="280186" y="23990"/>
                        <a:pt x="280186" y="24945"/>
                      </a:cubicBezTo>
                      <a:cubicBezTo>
                        <a:pt x="280186" y="26275"/>
                        <a:pt x="280527" y="27392"/>
                        <a:pt x="281209" y="28296"/>
                      </a:cubicBezTo>
                      <a:cubicBezTo>
                        <a:pt x="281891" y="29200"/>
                        <a:pt x="282778" y="29993"/>
                        <a:pt x="283870" y="30675"/>
                      </a:cubicBezTo>
                      <a:cubicBezTo>
                        <a:pt x="284961" y="31357"/>
                        <a:pt x="286206" y="31971"/>
                        <a:pt x="287604" y="32517"/>
                      </a:cubicBezTo>
                      <a:cubicBezTo>
                        <a:pt x="289003" y="33062"/>
                        <a:pt x="290427" y="33625"/>
                        <a:pt x="291876" y="34205"/>
                      </a:cubicBezTo>
                      <a:cubicBezTo>
                        <a:pt x="293326" y="34785"/>
                        <a:pt x="294759" y="35433"/>
                        <a:pt x="296174" y="36149"/>
                      </a:cubicBezTo>
                      <a:cubicBezTo>
                        <a:pt x="297589" y="36865"/>
                        <a:pt x="298842" y="37735"/>
                        <a:pt x="299934" y="38758"/>
                      </a:cubicBezTo>
                      <a:cubicBezTo>
                        <a:pt x="301025" y="39781"/>
                        <a:pt x="301903" y="41009"/>
                        <a:pt x="302568" y="42442"/>
                      </a:cubicBezTo>
                      <a:cubicBezTo>
                        <a:pt x="303234" y="43874"/>
                        <a:pt x="303566" y="45579"/>
                        <a:pt x="303566" y="475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4" name="Полилиния: фигура 143">
                  <a:extLst>
                    <a:ext uri="{FF2B5EF4-FFF2-40B4-BE49-F238E27FC236}">
                      <a16:creationId xmlns:a16="http://schemas.microsoft.com/office/drawing/2014/main" id="{BFF516BD-925B-4285-B0E5-3FBAC1F66B77}"/>
                    </a:ext>
                  </a:extLst>
                </p:cNvPr>
                <p:cNvSpPr/>
                <p:nvPr/>
              </p:nvSpPr>
              <p:spPr>
                <a:xfrm>
                  <a:off x="2655038" y="1340962"/>
                  <a:ext cx="25937" cy="25937"/>
                </a:xfrm>
                <a:custGeom>
                  <a:avLst/>
                  <a:gdLst>
                    <a:gd name="connsiteX0" fmla="*/ 278 w 25937"/>
                    <a:gd name="connsiteY0" fmla="*/ 13089 h 25937"/>
                    <a:gd name="connsiteX1" fmla="*/ 4090 w 25937"/>
                    <a:gd name="connsiteY1" fmla="*/ 3932 h 25937"/>
                    <a:gd name="connsiteX2" fmla="*/ 13222 w 25937"/>
                    <a:gd name="connsiteY2" fmla="*/ 146 h 25937"/>
                    <a:gd name="connsiteX3" fmla="*/ 22405 w 25937"/>
                    <a:gd name="connsiteY3" fmla="*/ 3932 h 25937"/>
                    <a:gd name="connsiteX4" fmla="*/ 26216 w 25937"/>
                    <a:gd name="connsiteY4" fmla="*/ 13089 h 25937"/>
                    <a:gd name="connsiteX5" fmla="*/ 22405 w 25937"/>
                    <a:gd name="connsiteY5" fmla="*/ 22272 h 25937"/>
                    <a:gd name="connsiteX6" fmla="*/ 13222 w 25937"/>
                    <a:gd name="connsiteY6" fmla="*/ 26084 h 25937"/>
                    <a:gd name="connsiteX7" fmla="*/ 4090 w 25937"/>
                    <a:gd name="connsiteY7" fmla="*/ 22272 h 25937"/>
                    <a:gd name="connsiteX8" fmla="*/ 278 w 25937"/>
                    <a:gd name="connsiteY8" fmla="*/ 13089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8" y="13089"/>
                      </a:moveTo>
                      <a:cubicBezTo>
                        <a:pt x="278" y="9508"/>
                        <a:pt x="1549" y="6456"/>
                        <a:pt x="4090" y="3932"/>
                      </a:cubicBezTo>
                      <a:cubicBezTo>
                        <a:pt x="6630" y="1408"/>
                        <a:pt x="9674" y="146"/>
                        <a:pt x="13222" y="146"/>
                      </a:cubicBezTo>
                      <a:cubicBezTo>
                        <a:pt x="16803" y="146"/>
                        <a:pt x="19864" y="1408"/>
                        <a:pt x="22405" y="3932"/>
                      </a:cubicBezTo>
                      <a:cubicBezTo>
                        <a:pt x="24946" y="6456"/>
                        <a:pt x="26216" y="9508"/>
                        <a:pt x="26216" y="13089"/>
                      </a:cubicBezTo>
                      <a:cubicBezTo>
                        <a:pt x="26216" y="16670"/>
                        <a:pt x="24946" y="19731"/>
                        <a:pt x="22405" y="22272"/>
                      </a:cubicBezTo>
                      <a:cubicBezTo>
                        <a:pt x="19864" y="24813"/>
                        <a:pt x="16803" y="26084"/>
                        <a:pt x="13222" y="26084"/>
                      </a:cubicBezTo>
                      <a:cubicBezTo>
                        <a:pt x="9674" y="26084"/>
                        <a:pt x="6630" y="24813"/>
                        <a:pt x="4090" y="22272"/>
                      </a:cubicBezTo>
                      <a:cubicBezTo>
                        <a:pt x="1549" y="19731"/>
                        <a:pt x="278" y="16670"/>
                        <a:pt x="278" y="1308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5" name="Полилиния: фигура 144">
                  <a:extLst>
                    <a:ext uri="{FF2B5EF4-FFF2-40B4-BE49-F238E27FC236}">
                      <a16:creationId xmlns:a16="http://schemas.microsoft.com/office/drawing/2014/main" id="{A9E9AC2F-7F6E-41FD-BEC9-EB4DC6368ED2}"/>
                    </a:ext>
                  </a:extLst>
                </p:cNvPr>
                <p:cNvSpPr/>
                <p:nvPr/>
              </p:nvSpPr>
              <p:spPr>
                <a:xfrm>
                  <a:off x="2748351" y="1321368"/>
                  <a:ext cx="652720" cy="70241"/>
                </a:xfrm>
                <a:custGeom>
                  <a:avLst/>
                  <a:gdLst>
                    <a:gd name="connsiteX0" fmla="*/ 44438 w 652720"/>
                    <a:gd name="connsiteY0" fmla="*/ 68085 h 70241"/>
                    <a:gd name="connsiteX1" fmla="*/ 44285 w 652720"/>
                    <a:gd name="connsiteY1" fmla="*/ 68802 h 70241"/>
                    <a:gd name="connsiteX2" fmla="*/ 43620 w 652720"/>
                    <a:gd name="connsiteY2" fmla="*/ 69313 h 70241"/>
                    <a:gd name="connsiteX3" fmla="*/ 42187 w 652720"/>
                    <a:gd name="connsiteY3" fmla="*/ 69620 h 70241"/>
                    <a:gd name="connsiteX4" fmla="*/ 39732 w 652720"/>
                    <a:gd name="connsiteY4" fmla="*/ 69723 h 70241"/>
                    <a:gd name="connsiteX5" fmla="*/ 37557 w 652720"/>
                    <a:gd name="connsiteY5" fmla="*/ 69620 h 70241"/>
                    <a:gd name="connsiteX6" fmla="*/ 36202 w 652720"/>
                    <a:gd name="connsiteY6" fmla="*/ 69288 h 70241"/>
                    <a:gd name="connsiteX7" fmla="*/ 35409 w 652720"/>
                    <a:gd name="connsiteY7" fmla="*/ 68648 h 70241"/>
                    <a:gd name="connsiteX8" fmla="*/ 34923 w 652720"/>
                    <a:gd name="connsiteY8" fmla="*/ 67625 h 70241"/>
                    <a:gd name="connsiteX9" fmla="*/ 28835 w 652720"/>
                    <a:gd name="connsiteY9" fmla="*/ 52021 h 70241"/>
                    <a:gd name="connsiteX10" fmla="*/ 26609 w 652720"/>
                    <a:gd name="connsiteY10" fmla="*/ 47136 h 70241"/>
                    <a:gd name="connsiteX11" fmla="*/ 23872 w 652720"/>
                    <a:gd name="connsiteY11" fmla="*/ 43299 h 70241"/>
                    <a:gd name="connsiteX12" fmla="*/ 20138 w 652720"/>
                    <a:gd name="connsiteY12" fmla="*/ 40792 h 70241"/>
                    <a:gd name="connsiteX13" fmla="*/ 14970 w 652720"/>
                    <a:gd name="connsiteY13" fmla="*/ 39897 h 70241"/>
                    <a:gd name="connsiteX14" fmla="*/ 9087 w 652720"/>
                    <a:gd name="connsiteY14" fmla="*/ 39897 h 70241"/>
                    <a:gd name="connsiteX15" fmla="*/ 9087 w 652720"/>
                    <a:gd name="connsiteY15" fmla="*/ 68085 h 70241"/>
                    <a:gd name="connsiteX16" fmla="*/ 8857 w 652720"/>
                    <a:gd name="connsiteY16" fmla="*/ 68802 h 70241"/>
                    <a:gd name="connsiteX17" fmla="*/ 8141 w 652720"/>
                    <a:gd name="connsiteY17" fmla="*/ 69288 h 70241"/>
                    <a:gd name="connsiteX18" fmla="*/ 6810 w 652720"/>
                    <a:gd name="connsiteY18" fmla="*/ 69595 h 70241"/>
                    <a:gd name="connsiteX19" fmla="*/ 4687 w 652720"/>
                    <a:gd name="connsiteY19" fmla="*/ 69723 h 70241"/>
                    <a:gd name="connsiteX20" fmla="*/ 2564 w 652720"/>
                    <a:gd name="connsiteY20" fmla="*/ 69595 h 70241"/>
                    <a:gd name="connsiteX21" fmla="*/ 1209 w 652720"/>
                    <a:gd name="connsiteY21" fmla="*/ 69288 h 70241"/>
                    <a:gd name="connsiteX22" fmla="*/ 492 w 652720"/>
                    <a:gd name="connsiteY22" fmla="*/ 68802 h 70241"/>
                    <a:gd name="connsiteX23" fmla="*/ 288 w 652720"/>
                    <a:gd name="connsiteY23" fmla="*/ 68085 h 70241"/>
                    <a:gd name="connsiteX24" fmla="*/ 288 w 652720"/>
                    <a:gd name="connsiteY24" fmla="*/ 6797 h 70241"/>
                    <a:gd name="connsiteX25" fmla="*/ 1336 w 652720"/>
                    <a:gd name="connsiteY25" fmla="*/ 4009 h 70241"/>
                    <a:gd name="connsiteX26" fmla="*/ 3562 w 652720"/>
                    <a:gd name="connsiteY26" fmla="*/ 3215 h 70241"/>
                    <a:gd name="connsiteX27" fmla="*/ 17631 w 652720"/>
                    <a:gd name="connsiteY27" fmla="*/ 3215 h 70241"/>
                    <a:gd name="connsiteX28" fmla="*/ 21800 w 652720"/>
                    <a:gd name="connsiteY28" fmla="*/ 3343 h 70241"/>
                    <a:gd name="connsiteX29" fmla="*/ 24793 w 652720"/>
                    <a:gd name="connsiteY29" fmla="*/ 3625 h 70241"/>
                    <a:gd name="connsiteX30" fmla="*/ 31572 w 652720"/>
                    <a:gd name="connsiteY30" fmla="*/ 5722 h 70241"/>
                    <a:gd name="connsiteX31" fmla="*/ 36509 w 652720"/>
                    <a:gd name="connsiteY31" fmla="*/ 9355 h 70241"/>
                    <a:gd name="connsiteX32" fmla="*/ 39501 w 652720"/>
                    <a:gd name="connsiteY32" fmla="*/ 14394 h 70241"/>
                    <a:gd name="connsiteX33" fmla="*/ 40499 w 652720"/>
                    <a:gd name="connsiteY33" fmla="*/ 20661 h 70241"/>
                    <a:gd name="connsiteX34" fmla="*/ 39604 w 652720"/>
                    <a:gd name="connsiteY34" fmla="*/ 26621 h 70241"/>
                    <a:gd name="connsiteX35" fmla="*/ 37020 w 652720"/>
                    <a:gd name="connsiteY35" fmla="*/ 31276 h 70241"/>
                    <a:gd name="connsiteX36" fmla="*/ 32979 w 652720"/>
                    <a:gd name="connsiteY36" fmla="*/ 34781 h 70241"/>
                    <a:gd name="connsiteX37" fmla="*/ 27709 w 652720"/>
                    <a:gd name="connsiteY37" fmla="*/ 37288 h 70241"/>
                    <a:gd name="connsiteX38" fmla="*/ 30676 w 652720"/>
                    <a:gd name="connsiteY38" fmla="*/ 39104 h 70241"/>
                    <a:gd name="connsiteX39" fmla="*/ 33158 w 652720"/>
                    <a:gd name="connsiteY39" fmla="*/ 41738 h 70241"/>
                    <a:gd name="connsiteX40" fmla="*/ 35332 w 652720"/>
                    <a:gd name="connsiteY40" fmla="*/ 45268 h 70241"/>
                    <a:gd name="connsiteX41" fmla="*/ 37378 w 652720"/>
                    <a:gd name="connsiteY41" fmla="*/ 49770 h 70241"/>
                    <a:gd name="connsiteX42" fmla="*/ 43313 w 652720"/>
                    <a:gd name="connsiteY42" fmla="*/ 64351 h 70241"/>
                    <a:gd name="connsiteX43" fmla="*/ 44234 w 652720"/>
                    <a:gd name="connsiteY43" fmla="*/ 66934 h 70241"/>
                    <a:gd name="connsiteX44" fmla="*/ 44438 w 652720"/>
                    <a:gd name="connsiteY44" fmla="*/ 68085 h 70241"/>
                    <a:gd name="connsiteX45" fmla="*/ 31188 w 652720"/>
                    <a:gd name="connsiteY45" fmla="*/ 21582 h 70241"/>
                    <a:gd name="connsiteX46" fmla="*/ 29449 w 652720"/>
                    <a:gd name="connsiteY46" fmla="*/ 15008 h 70241"/>
                    <a:gd name="connsiteX47" fmla="*/ 23616 w 652720"/>
                    <a:gd name="connsiteY47" fmla="*/ 11145 h 70241"/>
                    <a:gd name="connsiteX48" fmla="*/ 20726 w 652720"/>
                    <a:gd name="connsiteY48" fmla="*/ 10634 h 70241"/>
                    <a:gd name="connsiteX49" fmla="*/ 16505 w 652720"/>
                    <a:gd name="connsiteY49" fmla="*/ 10480 h 70241"/>
                    <a:gd name="connsiteX50" fmla="*/ 9087 w 652720"/>
                    <a:gd name="connsiteY50" fmla="*/ 10480 h 70241"/>
                    <a:gd name="connsiteX51" fmla="*/ 9087 w 652720"/>
                    <a:gd name="connsiteY51" fmla="*/ 32786 h 70241"/>
                    <a:gd name="connsiteX52" fmla="*/ 17682 w 652720"/>
                    <a:gd name="connsiteY52" fmla="*/ 32786 h 70241"/>
                    <a:gd name="connsiteX53" fmla="*/ 23693 w 652720"/>
                    <a:gd name="connsiteY53" fmla="*/ 31941 h 70241"/>
                    <a:gd name="connsiteX54" fmla="*/ 27914 w 652720"/>
                    <a:gd name="connsiteY54" fmla="*/ 29588 h 70241"/>
                    <a:gd name="connsiteX55" fmla="*/ 30395 w 652720"/>
                    <a:gd name="connsiteY55" fmla="*/ 26033 h 70241"/>
                    <a:gd name="connsiteX56" fmla="*/ 31188 w 652720"/>
                    <a:gd name="connsiteY56" fmla="*/ 21582 h 70241"/>
                    <a:gd name="connsiteX57" fmla="*/ 92343 w 652720"/>
                    <a:gd name="connsiteY57" fmla="*/ 43120 h 70241"/>
                    <a:gd name="connsiteX58" fmla="*/ 91341 w 652720"/>
                    <a:gd name="connsiteY58" fmla="*/ 45959 h 70241"/>
                    <a:gd name="connsiteX59" fmla="*/ 89054 w 652720"/>
                    <a:gd name="connsiteY59" fmla="*/ 46803 h 70241"/>
                    <a:gd name="connsiteX60" fmla="*/ 58731 w 652720"/>
                    <a:gd name="connsiteY60" fmla="*/ 46803 h 70241"/>
                    <a:gd name="connsiteX61" fmla="*/ 59502 w 652720"/>
                    <a:gd name="connsiteY61" fmla="*/ 53710 h 70241"/>
                    <a:gd name="connsiteX62" fmla="*/ 62073 w 652720"/>
                    <a:gd name="connsiteY62" fmla="*/ 58979 h 70241"/>
                    <a:gd name="connsiteX63" fmla="*/ 66751 w 652720"/>
                    <a:gd name="connsiteY63" fmla="*/ 62356 h 70241"/>
                    <a:gd name="connsiteX64" fmla="*/ 73794 w 652720"/>
                    <a:gd name="connsiteY64" fmla="*/ 63532 h 70241"/>
                    <a:gd name="connsiteX65" fmla="*/ 79654 w 652720"/>
                    <a:gd name="connsiteY65" fmla="*/ 62995 h 70241"/>
                    <a:gd name="connsiteX66" fmla="*/ 84101 w 652720"/>
                    <a:gd name="connsiteY66" fmla="*/ 61793 h 70241"/>
                    <a:gd name="connsiteX67" fmla="*/ 87186 w 652720"/>
                    <a:gd name="connsiteY67" fmla="*/ 60591 h 70241"/>
                    <a:gd name="connsiteX68" fmla="*/ 89012 w 652720"/>
                    <a:gd name="connsiteY68" fmla="*/ 60053 h 70241"/>
                    <a:gd name="connsiteX69" fmla="*/ 89654 w 652720"/>
                    <a:gd name="connsiteY69" fmla="*/ 60233 h 70241"/>
                    <a:gd name="connsiteX70" fmla="*/ 90090 w 652720"/>
                    <a:gd name="connsiteY70" fmla="*/ 60770 h 70241"/>
                    <a:gd name="connsiteX71" fmla="*/ 90321 w 652720"/>
                    <a:gd name="connsiteY71" fmla="*/ 61767 h 70241"/>
                    <a:gd name="connsiteX72" fmla="*/ 90399 w 652720"/>
                    <a:gd name="connsiteY72" fmla="*/ 63328 h 70241"/>
                    <a:gd name="connsiteX73" fmla="*/ 90348 w 652720"/>
                    <a:gd name="connsiteY73" fmla="*/ 64479 h 70241"/>
                    <a:gd name="connsiteX74" fmla="*/ 90220 w 652720"/>
                    <a:gd name="connsiteY74" fmla="*/ 65348 h 70241"/>
                    <a:gd name="connsiteX75" fmla="*/ 89964 w 652720"/>
                    <a:gd name="connsiteY75" fmla="*/ 66039 h 70241"/>
                    <a:gd name="connsiteX76" fmla="*/ 89503 w 652720"/>
                    <a:gd name="connsiteY76" fmla="*/ 66627 h 70241"/>
                    <a:gd name="connsiteX77" fmla="*/ 87841 w 652720"/>
                    <a:gd name="connsiteY77" fmla="*/ 67548 h 70241"/>
                    <a:gd name="connsiteX78" fmla="*/ 84260 w 652720"/>
                    <a:gd name="connsiteY78" fmla="*/ 68802 h 70241"/>
                    <a:gd name="connsiteX79" fmla="*/ 79169 w 652720"/>
                    <a:gd name="connsiteY79" fmla="*/ 69902 h 70241"/>
                    <a:gd name="connsiteX80" fmla="*/ 73005 w 652720"/>
                    <a:gd name="connsiteY80" fmla="*/ 70388 h 70241"/>
                    <a:gd name="connsiteX81" fmla="*/ 63054 w 652720"/>
                    <a:gd name="connsiteY81" fmla="*/ 68802 h 70241"/>
                    <a:gd name="connsiteX82" fmla="*/ 55866 w 652720"/>
                    <a:gd name="connsiteY82" fmla="*/ 64095 h 70241"/>
                    <a:gd name="connsiteX83" fmla="*/ 51467 w 652720"/>
                    <a:gd name="connsiteY83" fmla="*/ 56268 h 70241"/>
                    <a:gd name="connsiteX84" fmla="*/ 49983 w 652720"/>
                    <a:gd name="connsiteY84" fmla="*/ 45320 h 70241"/>
                    <a:gd name="connsiteX85" fmla="*/ 51518 w 652720"/>
                    <a:gd name="connsiteY85" fmla="*/ 34653 h 70241"/>
                    <a:gd name="connsiteX86" fmla="*/ 55943 w 652720"/>
                    <a:gd name="connsiteY86" fmla="*/ 26621 h 70241"/>
                    <a:gd name="connsiteX87" fmla="*/ 62926 w 652720"/>
                    <a:gd name="connsiteY87" fmla="*/ 21556 h 70241"/>
                    <a:gd name="connsiteX88" fmla="*/ 72084 w 652720"/>
                    <a:gd name="connsiteY88" fmla="*/ 19791 h 70241"/>
                    <a:gd name="connsiteX89" fmla="*/ 81318 w 652720"/>
                    <a:gd name="connsiteY89" fmla="*/ 21531 h 70241"/>
                    <a:gd name="connsiteX90" fmla="*/ 87585 w 652720"/>
                    <a:gd name="connsiteY90" fmla="*/ 26212 h 70241"/>
                    <a:gd name="connsiteX91" fmla="*/ 91192 w 652720"/>
                    <a:gd name="connsiteY91" fmla="*/ 33118 h 70241"/>
                    <a:gd name="connsiteX92" fmla="*/ 92343 w 652720"/>
                    <a:gd name="connsiteY92" fmla="*/ 41585 h 70241"/>
                    <a:gd name="connsiteX93" fmla="*/ 83851 w 652720"/>
                    <a:gd name="connsiteY93" fmla="*/ 40613 h 70241"/>
                    <a:gd name="connsiteX94" fmla="*/ 80890 w 652720"/>
                    <a:gd name="connsiteY94" fmla="*/ 30176 h 70241"/>
                    <a:gd name="connsiteX95" fmla="*/ 71651 w 652720"/>
                    <a:gd name="connsiteY95" fmla="*/ 26391 h 70241"/>
                    <a:gd name="connsiteX96" fmla="*/ 66144 w 652720"/>
                    <a:gd name="connsiteY96" fmla="*/ 27567 h 70241"/>
                    <a:gd name="connsiteX97" fmla="*/ 62180 w 652720"/>
                    <a:gd name="connsiteY97" fmla="*/ 30688 h 70241"/>
                    <a:gd name="connsiteX98" fmla="*/ 59709 w 652720"/>
                    <a:gd name="connsiteY98" fmla="*/ 35216 h 70241"/>
                    <a:gd name="connsiteX99" fmla="*/ 58731 w 652720"/>
                    <a:gd name="connsiteY99" fmla="*/ 40613 h 70241"/>
                    <a:gd name="connsiteX100" fmla="*/ 141886 w 652720"/>
                    <a:gd name="connsiteY100" fmla="*/ 21991 h 70241"/>
                    <a:gd name="connsiteX101" fmla="*/ 141860 w 652720"/>
                    <a:gd name="connsiteY101" fmla="*/ 22426 h 70241"/>
                    <a:gd name="connsiteX102" fmla="*/ 141784 w 652720"/>
                    <a:gd name="connsiteY102" fmla="*/ 22912 h 70241"/>
                    <a:gd name="connsiteX103" fmla="*/ 141656 w 652720"/>
                    <a:gd name="connsiteY103" fmla="*/ 23475 h 70241"/>
                    <a:gd name="connsiteX104" fmla="*/ 141476 w 652720"/>
                    <a:gd name="connsiteY104" fmla="*/ 24140 h 70241"/>
                    <a:gd name="connsiteX105" fmla="*/ 125771 w 652720"/>
                    <a:gd name="connsiteY105" fmla="*/ 67881 h 70241"/>
                    <a:gd name="connsiteX106" fmla="*/ 125233 w 652720"/>
                    <a:gd name="connsiteY106" fmla="*/ 68802 h 70241"/>
                    <a:gd name="connsiteX107" fmla="*/ 124236 w 652720"/>
                    <a:gd name="connsiteY107" fmla="*/ 69364 h 70241"/>
                    <a:gd name="connsiteX108" fmla="*/ 122547 w 652720"/>
                    <a:gd name="connsiteY108" fmla="*/ 69646 h 70241"/>
                    <a:gd name="connsiteX109" fmla="*/ 119990 w 652720"/>
                    <a:gd name="connsiteY109" fmla="*/ 69723 h 70241"/>
                    <a:gd name="connsiteX110" fmla="*/ 117432 w 652720"/>
                    <a:gd name="connsiteY110" fmla="*/ 69620 h 70241"/>
                    <a:gd name="connsiteX111" fmla="*/ 115769 w 652720"/>
                    <a:gd name="connsiteY111" fmla="*/ 69313 h 70241"/>
                    <a:gd name="connsiteX112" fmla="*/ 114771 w 652720"/>
                    <a:gd name="connsiteY112" fmla="*/ 68751 h 70241"/>
                    <a:gd name="connsiteX113" fmla="*/ 114209 w 652720"/>
                    <a:gd name="connsiteY113" fmla="*/ 67881 h 70241"/>
                    <a:gd name="connsiteX114" fmla="*/ 98554 w 652720"/>
                    <a:gd name="connsiteY114" fmla="*/ 24140 h 70241"/>
                    <a:gd name="connsiteX115" fmla="*/ 98221 w 652720"/>
                    <a:gd name="connsiteY115" fmla="*/ 23065 h 70241"/>
                    <a:gd name="connsiteX116" fmla="*/ 98068 w 652720"/>
                    <a:gd name="connsiteY116" fmla="*/ 22375 h 70241"/>
                    <a:gd name="connsiteX117" fmla="*/ 98042 w 652720"/>
                    <a:gd name="connsiteY117" fmla="*/ 21991 h 70241"/>
                    <a:gd name="connsiteX118" fmla="*/ 98247 w 652720"/>
                    <a:gd name="connsiteY118" fmla="*/ 21275 h 70241"/>
                    <a:gd name="connsiteX119" fmla="*/ 98938 w 652720"/>
                    <a:gd name="connsiteY119" fmla="*/ 20789 h 70241"/>
                    <a:gd name="connsiteX120" fmla="*/ 100217 w 652720"/>
                    <a:gd name="connsiteY120" fmla="*/ 20559 h 70241"/>
                    <a:gd name="connsiteX121" fmla="*/ 102186 w 652720"/>
                    <a:gd name="connsiteY121" fmla="*/ 20507 h 70241"/>
                    <a:gd name="connsiteX122" fmla="*/ 104565 w 652720"/>
                    <a:gd name="connsiteY122" fmla="*/ 20584 h 70241"/>
                    <a:gd name="connsiteX123" fmla="*/ 105946 w 652720"/>
                    <a:gd name="connsiteY123" fmla="*/ 20865 h 70241"/>
                    <a:gd name="connsiteX124" fmla="*/ 106663 w 652720"/>
                    <a:gd name="connsiteY124" fmla="*/ 21377 h 70241"/>
                    <a:gd name="connsiteX125" fmla="*/ 107098 w 652720"/>
                    <a:gd name="connsiteY125" fmla="*/ 22144 h 70241"/>
                    <a:gd name="connsiteX126" fmla="*/ 120092 w 652720"/>
                    <a:gd name="connsiteY126" fmla="*/ 60105 h 70241"/>
                    <a:gd name="connsiteX127" fmla="*/ 120297 w 652720"/>
                    <a:gd name="connsiteY127" fmla="*/ 60719 h 70241"/>
                    <a:gd name="connsiteX128" fmla="*/ 120450 w 652720"/>
                    <a:gd name="connsiteY128" fmla="*/ 60105 h 70241"/>
                    <a:gd name="connsiteX129" fmla="*/ 133292 w 652720"/>
                    <a:gd name="connsiteY129" fmla="*/ 22144 h 70241"/>
                    <a:gd name="connsiteX130" fmla="*/ 133650 w 652720"/>
                    <a:gd name="connsiteY130" fmla="*/ 21377 h 70241"/>
                    <a:gd name="connsiteX131" fmla="*/ 134391 w 652720"/>
                    <a:gd name="connsiteY131" fmla="*/ 20865 h 70241"/>
                    <a:gd name="connsiteX132" fmla="*/ 135721 w 652720"/>
                    <a:gd name="connsiteY132" fmla="*/ 20584 h 70241"/>
                    <a:gd name="connsiteX133" fmla="*/ 137946 w 652720"/>
                    <a:gd name="connsiteY133" fmla="*/ 20507 h 70241"/>
                    <a:gd name="connsiteX134" fmla="*/ 139891 w 652720"/>
                    <a:gd name="connsiteY134" fmla="*/ 20559 h 70241"/>
                    <a:gd name="connsiteX135" fmla="*/ 141094 w 652720"/>
                    <a:gd name="connsiteY135" fmla="*/ 20814 h 70241"/>
                    <a:gd name="connsiteX136" fmla="*/ 141707 w 652720"/>
                    <a:gd name="connsiteY136" fmla="*/ 21300 h 70241"/>
                    <a:gd name="connsiteX137" fmla="*/ 141886 w 652720"/>
                    <a:gd name="connsiteY137" fmla="*/ 21991 h 70241"/>
                    <a:gd name="connsiteX138" fmla="*/ 159204 w 652720"/>
                    <a:gd name="connsiteY138" fmla="*/ 68137 h 70241"/>
                    <a:gd name="connsiteX139" fmla="*/ 159000 w 652720"/>
                    <a:gd name="connsiteY139" fmla="*/ 68827 h 70241"/>
                    <a:gd name="connsiteX140" fmla="*/ 158335 w 652720"/>
                    <a:gd name="connsiteY140" fmla="*/ 69313 h 70241"/>
                    <a:gd name="connsiteX141" fmla="*/ 157056 w 652720"/>
                    <a:gd name="connsiteY141" fmla="*/ 69620 h 70241"/>
                    <a:gd name="connsiteX142" fmla="*/ 154958 w 652720"/>
                    <a:gd name="connsiteY142" fmla="*/ 69723 h 70241"/>
                    <a:gd name="connsiteX143" fmla="*/ 152912 w 652720"/>
                    <a:gd name="connsiteY143" fmla="*/ 69620 h 70241"/>
                    <a:gd name="connsiteX144" fmla="*/ 151607 w 652720"/>
                    <a:gd name="connsiteY144" fmla="*/ 69313 h 70241"/>
                    <a:gd name="connsiteX145" fmla="*/ 150942 w 652720"/>
                    <a:gd name="connsiteY145" fmla="*/ 68827 h 70241"/>
                    <a:gd name="connsiteX146" fmla="*/ 150763 w 652720"/>
                    <a:gd name="connsiteY146" fmla="*/ 68137 h 70241"/>
                    <a:gd name="connsiteX147" fmla="*/ 150763 w 652720"/>
                    <a:gd name="connsiteY147" fmla="*/ 22093 h 70241"/>
                    <a:gd name="connsiteX148" fmla="*/ 150942 w 652720"/>
                    <a:gd name="connsiteY148" fmla="*/ 21428 h 70241"/>
                    <a:gd name="connsiteX149" fmla="*/ 151607 w 652720"/>
                    <a:gd name="connsiteY149" fmla="*/ 20917 h 70241"/>
                    <a:gd name="connsiteX150" fmla="*/ 152912 w 652720"/>
                    <a:gd name="connsiteY150" fmla="*/ 20610 h 70241"/>
                    <a:gd name="connsiteX151" fmla="*/ 154958 w 652720"/>
                    <a:gd name="connsiteY151" fmla="*/ 20507 h 70241"/>
                    <a:gd name="connsiteX152" fmla="*/ 157056 w 652720"/>
                    <a:gd name="connsiteY152" fmla="*/ 20610 h 70241"/>
                    <a:gd name="connsiteX153" fmla="*/ 158335 w 652720"/>
                    <a:gd name="connsiteY153" fmla="*/ 20917 h 70241"/>
                    <a:gd name="connsiteX154" fmla="*/ 159000 w 652720"/>
                    <a:gd name="connsiteY154" fmla="*/ 21428 h 70241"/>
                    <a:gd name="connsiteX155" fmla="*/ 159204 w 652720"/>
                    <a:gd name="connsiteY155" fmla="*/ 22093 h 70241"/>
                    <a:gd name="connsiteX156" fmla="*/ 160177 w 652720"/>
                    <a:gd name="connsiteY156" fmla="*/ 6541 h 70241"/>
                    <a:gd name="connsiteX157" fmla="*/ 159051 w 652720"/>
                    <a:gd name="connsiteY157" fmla="*/ 10582 h 70241"/>
                    <a:gd name="connsiteX158" fmla="*/ 154907 w 652720"/>
                    <a:gd name="connsiteY158" fmla="*/ 11657 h 70241"/>
                    <a:gd name="connsiteX159" fmla="*/ 150840 w 652720"/>
                    <a:gd name="connsiteY159" fmla="*/ 10608 h 70241"/>
                    <a:gd name="connsiteX160" fmla="*/ 149740 w 652720"/>
                    <a:gd name="connsiteY160" fmla="*/ 6643 h 70241"/>
                    <a:gd name="connsiteX161" fmla="*/ 150865 w 652720"/>
                    <a:gd name="connsiteY161" fmla="*/ 2602 h 70241"/>
                    <a:gd name="connsiteX162" fmla="*/ 155010 w 652720"/>
                    <a:gd name="connsiteY162" fmla="*/ 1527 h 70241"/>
                    <a:gd name="connsiteX163" fmla="*/ 159077 w 652720"/>
                    <a:gd name="connsiteY163" fmla="*/ 2576 h 70241"/>
                    <a:gd name="connsiteX164" fmla="*/ 160177 w 652720"/>
                    <a:gd name="connsiteY164" fmla="*/ 6541 h 70241"/>
                    <a:gd name="connsiteX165" fmla="*/ 213866 w 652720"/>
                    <a:gd name="connsiteY165" fmla="*/ 43120 h 70241"/>
                    <a:gd name="connsiteX166" fmla="*/ 212864 w 652720"/>
                    <a:gd name="connsiteY166" fmla="*/ 45959 h 70241"/>
                    <a:gd name="connsiteX167" fmla="*/ 210576 w 652720"/>
                    <a:gd name="connsiteY167" fmla="*/ 46803 h 70241"/>
                    <a:gd name="connsiteX168" fmla="*/ 180255 w 652720"/>
                    <a:gd name="connsiteY168" fmla="*/ 46803 h 70241"/>
                    <a:gd name="connsiteX169" fmla="*/ 181025 w 652720"/>
                    <a:gd name="connsiteY169" fmla="*/ 53710 h 70241"/>
                    <a:gd name="connsiteX170" fmla="*/ 183596 w 652720"/>
                    <a:gd name="connsiteY170" fmla="*/ 58979 h 70241"/>
                    <a:gd name="connsiteX171" fmla="*/ 188274 w 652720"/>
                    <a:gd name="connsiteY171" fmla="*/ 62356 h 70241"/>
                    <a:gd name="connsiteX172" fmla="*/ 195316 w 652720"/>
                    <a:gd name="connsiteY172" fmla="*/ 63532 h 70241"/>
                    <a:gd name="connsiteX173" fmla="*/ 201177 w 652720"/>
                    <a:gd name="connsiteY173" fmla="*/ 62995 h 70241"/>
                    <a:gd name="connsiteX174" fmla="*/ 205624 w 652720"/>
                    <a:gd name="connsiteY174" fmla="*/ 61793 h 70241"/>
                    <a:gd name="connsiteX175" fmla="*/ 208709 w 652720"/>
                    <a:gd name="connsiteY175" fmla="*/ 60591 h 70241"/>
                    <a:gd name="connsiteX176" fmla="*/ 210535 w 652720"/>
                    <a:gd name="connsiteY176" fmla="*/ 60053 h 70241"/>
                    <a:gd name="connsiteX177" fmla="*/ 211177 w 652720"/>
                    <a:gd name="connsiteY177" fmla="*/ 60233 h 70241"/>
                    <a:gd name="connsiteX178" fmla="*/ 211614 w 652720"/>
                    <a:gd name="connsiteY178" fmla="*/ 60770 h 70241"/>
                    <a:gd name="connsiteX179" fmla="*/ 211845 w 652720"/>
                    <a:gd name="connsiteY179" fmla="*/ 61767 h 70241"/>
                    <a:gd name="connsiteX180" fmla="*/ 211922 w 652720"/>
                    <a:gd name="connsiteY180" fmla="*/ 63328 h 70241"/>
                    <a:gd name="connsiteX181" fmla="*/ 211871 w 652720"/>
                    <a:gd name="connsiteY181" fmla="*/ 64479 h 70241"/>
                    <a:gd name="connsiteX182" fmla="*/ 211743 w 652720"/>
                    <a:gd name="connsiteY182" fmla="*/ 65348 h 70241"/>
                    <a:gd name="connsiteX183" fmla="*/ 211487 w 652720"/>
                    <a:gd name="connsiteY183" fmla="*/ 66039 h 70241"/>
                    <a:gd name="connsiteX184" fmla="*/ 211027 w 652720"/>
                    <a:gd name="connsiteY184" fmla="*/ 66627 h 70241"/>
                    <a:gd name="connsiteX185" fmla="*/ 209364 w 652720"/>
                    <a:gd name="connsiteY185" fmla="*/ 67548 h 70241"/>
                    <a:gd name="connsiteX186" fmla="*/ 205783 w 652720"/>
                    <a:gd name="connsiteY186" fmla="*/ 68802 h 70241"/>
                    <a:gd name="connsiteX187" fmla="*/ 200692 w 652720"/>
                    <a:gd name="connsiteY187" fmla="*/ 69902 h 70241"/>
                    <a:gd name="connsiteX188" fmla="*/ 194528 w 652720"/>
                    <a:gd name="connsiteY188" fmla="*/ 70388 h 70241"/>
                    <a:gd name="connsiteX189" fmla="*/ 184577 w 652720"/>
                    <a:gd name="connsiteY189" fmla="*/ 68802 h 70241"/>
                    <a:gd name="connsiteX190" fmla="*/ 177389 w 652720"/>
                    <a:gd name="connsiteY190" fmla="*/ 64095 h 70241"/>
                    <a:gd name="connsiteX191" fmla="*/ 172990 w 652720"/>
                    <a:gd name="connsiteY191" fmla="*/ 56268 h 70241"/>
                    <a:gd name="connsiteX192" fmla="*/ 171506 w 652720"/>
                    <a:gd name="connsiteY192" fmla="*/ 45320 h 70241"/>
                    <a:gd name="connsiteX193" fmla="*/ 173040 w 652720"/>
                    <a:gd name="connsiteY193" fmla="*/ 34653 h 70241"/>
                    <a:gd name="connsiteX194" fmla="*/ 177466 w 652720"/>
                    <a:gd name="connsiteY194" fmla="*/ 26621 h 70241"/>
                    <a:gd name="connsiteX195" fmla="*/ 184449 w 652720"/>
                    <a:gd name="connsiteY195" fmla="*/ 21556 h 70241"/>
                    <a:gd name="connsiteX196" fmla="*/ 193607 w 652720"/>
                    <a:gd name="connsiteY196" fmla="*/ 19791 h 70241"/>
                    <a:gd name="connsiteX197" fmla="*/ 202841 w 652720"/>
                    <a:gd name="connsiteY197" fmla="*/ 21531 h 70241"/>
                    <a:gd name="connsiteX198" fmla="*/ 209109 w 652720"/>
                    <a:gd name="connsiteY198" fmla="*/ 26212 h 70241"/>
                    <a:gd name="connsiteX199" fmla="*/ 212715 w 652720"/>
                    <a:gd name="connsiteY199" fmla="*/ 33118 h 70241"/>
                    <a:gd name="connsiteX200" fmla="*/ 213866 w 652720"/>
                    <a:gd name="connsiteY200" fmla="*/ 41585 h 70241"/>
                    <a:gd name="connsiteX201" fmla="*/ 205374 w 652720"/>
                    <a:gd name="connsiteY201" fmla="*/ 40613 h 70241"/>
                    <a:gd name="connsiteX202" fmla="*/ 202414 w 652720"/>
                    <a:gd name="connsiteY202" fmla="*/ 30176 h 70241"/>
                    <a:gd name="connsiteX203" fmla="*/ 193174 w 652720"/>
                    <a:gd name="connsiteY203" fmla="*/ 26391 h 70241"/>
                    <a:gd name="connsiteX204" fmla="*/ 187667 w 652720"/>
                    <a:gd name="connsiteY204" fmla="*/ 27567 h 70241"/>
                    <a:gd name="connsiteX205" fmla="*/ 183704 w 652720"/>
                    <a:gd name="connsiteY205" fmla="*/ 30688 h 70241"/>
                    <a:gd name="connsiteX206" fmla="*/ 181233 w 652720"/>
                    <a:gd name="connsiteY206" fmla="*/ 35216 h 70241"/>
                    <a:gd name="connsiteX207" fmla="*/ 180255 w 652720"/>
                    <a:gd name="connsiteY207" fmla="*/ 40613 h 70241"/>
                    <a:gd name="connsiteX208" fmla="*/ 290064 w 652720"/>
                    <a:gd name="connsiteY208" fmla="*/ 21991 h 70241"/>
                    <a:gd name="connsiteX209" fmla="*/ 289961 w 652720"/>
                    <a:gd name="connsiteY209" fmla="*/ 22861 h 70241"/>
                    <a:gd name="connsiteX210" fmla="*/ 289603 w 652720"/>
                    <a:gd name="connsiteY210" fmla="*/ 24140 h 70241"/>
                    <a:gd name="connsiteX211" fmla="*/ 276046 w 652720"/>
                    <a:gd name="connsiteY211" fmla="*/ 67881 h 70241"/>
                    <a:gd name="connsiteX212" fmla="*/ 275560 w 652720"/>
                    <a:gd name="connsiteY212" fmla="*/ 68802 h 70241"/>
                    <a:gd name="connsiteX213" fmla="*/ 274639 w 652720"/>
                    <a:gd name="connsiteY213" fmla="*/ 69364 h 70241"/>
                    <a:gd name="connsiteX214" fmla="*/ 273027 w 652720"/>
                    <a:gd name="connsiteY214" fmla="*/ 69646 h 70241"/>
                    <a:gd name="connsiteX215" fmla="*/ 270470 w 652720"/>
                    <a:gd name="connsiteY215" fmla="*/ 69723 h 70241"/>
                    <a:gd name="connsiteX216" fmla="*/ 267809 w 652720"/>
                    <a:gd name="connsiteY216" fmla="*/ 69620 h 70241"/>
                    <a:gd name="connsiteX217" fmla="*/ 266095 w 652720"/>
                    <a:gd name="connsiteY217" fmla="*/ 69313 h 70241"/>
                    <a:gd name="connsiteX218" fmla="*/ 265149 w 652720"/>
                    <a:gd name="connsiteY218" fmla="*/ 68751 h 70241"/>
                    <a:gd name="connsiteX219" fmla="*/ 264688 w 652720"/>
                    <a:gd name="connsiteY219" fmla="*/ 67881 h 70241"/>
                    <a:gd name="connsiteX220" fmla="*/ 255019 w 652720"/>
                    <a:gd name="connsiteY220" fmla="*/ 34474 h 70241"/>
                    <a:gd name="connsiteX221" fmla="*/ 254916 w 652720"/>
                    <a:gd name="connsiteY221" fmla="*/ 34013 h 70241"/>
                    <a:gd name="connsiteX222" fmla="*/ 254814 w 652720"/>
                    <a:gd name="connsiteY222" fmla="*/ 34474 h 70241"/>
                    <a:gd name="connsiteX223" fmla="*/ 245862 w 652720"/>
                    <a:gd name="connsiteY223" fmla="*/ 67881 h 70241"/>
                    <a:gd name="connsiteX224" fmla="*/ 245375 w 652720"/>
                    <a:gd name="connsiteY224" fmla="*/ 68802 h 70241"/>
                    <a:gd name="connsiteX225" fmla="*/ 244378 w 652720"/>
                    <a:gd name="connsiteY225" fmla="*/ 69364 h 70241"/>
                    <a:gd name="connsiteX226" fmla="*/ 242664 w 652720"/>
                    <a:gd name="connsiteY226" fmla="*/ 69646 h 70241"/>
                    <a:gd name="connsiteX227" fmla="*/ 240080 w 652720"/>
                    <a:gd name="connsiteY227" fmla="*/ 69723 h 70241"/>
                    <a:gd name="connsiteX228" fmla="*/ 237497 w 652720"/>
                    <a:gd name="connsiteY228" fmla="*/ 69620 h 70241"/>
                    <a:gd name="connsiteX229" fmla="*/ 235860 w 652720"/>
                    <a:gd name="connsiteY229" fmla="*/ 69313 h 70241"/>
                    <a:gd name="connsiteX230" fmla="*/ 234913 w 652720"/>
                    <a:gd name="connsiteY230" fmla="*/ 68751 h 70241"/>
                    <a:gd name="connsiteX231" fmla="*/ 234453 w 652720"/>
                    <a:gd name="connsiteY231" fmla="*/ 67881 h 70241"/>
                    <a:gd name="connsiteX232" fmla="*/ 220998 w 652720"/>
                    <a:gd name="connsiteY232" fmla="*/ 24140 h 70241"/>
                    <a:gd name="connsiteX233" fmla="*/ 220640 w 652720"/>
                    <a:gd name="connsiteY233" fmla="*/ 22861 h 70241"/>
                    <a:gd name="connsiteX234" fmla="*/ 220538 w 652720"/>
                    <a:gd name="connsiteY234" fmla="*/ 21991 h 70241"/>
                    <a:gd name="connsiteX235" fmla="*/ 220743 w 652720"/>
                    <a:gd name="connsiteY235" fmla="*/ 21249 h 70241"/>
                    <a:gd name="connsiteX236" fmla="*/ 221433 w 652720"/>
                    <a:gd name="connsiteY236" fmla="*/ 20789 h 70241"/>
                    <a:gd name="connsiteX237" fmla="*/ 222737 w 652720"/>
                    <a:gd name="connsiteY237" fmla="*/ 20559 h 70241"/>
                    <a:gd name="connsiteX238" fmla="*/ 224733 w 652720"/>
                    <a:gd name="connsiteY238" fmla="*/ 20507 h 70241"/>
                    <a:gd name="connsiteX239" fmla="*/ 227035 w 652720"/>
                    <a:gd name="connsiteY239" fmla="*/ 20584 h 70241"/>
                    <a:gd name="connsiteX240" fmla="*/ 228364 w 652720"/>
                    <a:gd name="connsiteY240" fmla="*/ 20840 h 70241"/>
                    <a:gd name="connsiteX241" fmla="*/ 229030 w 652720"/>
                    <a:gd name="connsiteY241" fmla="*/ 21352 h 70241"/>
                    <a:gd name="connsiteX242" fmla="*/ 229388 w 652720"/>
                    <a:gd name="connsiteY242" fmla="*/ 22144 h 70241"/>
                    <a:gd name="connsiteX243" fmla="*/ 240490 w 652720"/>
                    <a:gd name="connsiteY243" fmla="*/ 60105 h 70241"/>
                    <a:gd name="connsiteX244" fmla="*/ 240592 w 652720"/>
                    <a:gd name="connsiteY244" fmla="*/ 60565 h 70241"/>
                    <a:gd name="connsiteX245" fmla="*/ 240695 w 652720"/>
                    <a:gd name="connsiteY245" fmla="*/ 60105 h 70241"/>
                    <a:gd name="connsiteX246" fmla="*/ 250875 w 652720"/>
                    <a:gd name="connsiteY246" fmla="*/ 22144 h 70241"/>
                    <a:gd name="connsiteX247" fmla="*/ 251207 w 652720"/>
                    <a:gd name="connsiteY247" fmla="*/ 21352 h 70241"/>
                    <a:gd name="connsiteX248" fmla="*/ 251898 w 652720"/>
                    <a:gd name="connsiteY248" fmla="*/ 20840 h 70241"/>
                    <a:gd name="connsiteX249" fmla="*/ 253151 w 652720"/>
                    <a:gd name="connsiteY249" fmla="*/ 20584 h 70241"/>
                    <a:gd name="connsiteX250" fmla="*/ 255224 w 652720"/>
                    <a:gd name="connsiteY250" fmla="*/ 20507 h 70241"/>
                    <a:gd name="connsiteX251" fmla="*/ 257244 w 652720"/>
                    <a:gd name="connsiteY251" fmla="*/ 20584 h 70241"/>
                    <a:gd name="connsiteX252" fmla="*/ 258498 w 652720"/>
                    <a:gd name="connsiteY252" fmla="*/ 20840 h 70241"/>
                    <a:gd name="connsiteX253" fmla="*/ 259163 w 652720"/>
                    <a:gd name="connsiteY253" fmla="*/ 21326 h 70241"/>
                    <a:gd name="connsiteX254" fmla="*/ 259470 w 652720"/>
                    <a:gd name="connsiteY254" fmla="*/ 22042 h 70241"/>
                    <a:gd name="connsiteX255" fmla="*/ 270470 w 652720"/>
                    <a:gd name="connsiteY255" fmla="*/ 60105 h 70241"/>
                    <a:gd name="connsiteX256" fmla="*/ 270572 w 652720"/>
                    <a:gd name="connsiteY256" fmla="*/ 60565 h 70241"/>
                    <a:gd name="connsiteX257" fmla="*/ 270623 w 652720"/>
                    <a:gd name="connsiteY257" fmla="*/ 60105 h 70241"/>
                    <a:gd name="connsiteX258" fmla="*/ 281571 w 652720"/>
                    <a:gd name="connsiteY258" fmla="*/ 22144 h 70241"/>
                    <a:gd name="connsiteX259" fmla="*/ 281904 w 652720"/>
                    <a:gd name="connsiteY259" fmla="*/ 21352 h 70241"/>
                    <a:gd name="connsiteX260" fmla="*/ 282620 w 652720"/>
                    <a:gd name="connsiteY260" fmla="*/ 20840 h 70241"/>
                    <a:gd name="connsiteX261" fmla="*/ 283949 w 652720"/>
                    <a:gd name="connsiteY261" fmla="*/ 20584 h 70241"/>
                    <a:gd name="connsiteX262" fmla="*/ 286124 w 652720"/>
                    <a:gd name="connsiteY262" fmla="*/ 20507 h 70241"/>
                    <a:gd name="connsiteX263" fmla="*/ 288094 w 652720"/>
                    <a:gd name="connsiteY263" fmla="*/ 20559 h 70241"/>
                    <a:gd name="connsiteX264" fmla="*/ 289270 w 652720"/>
                    <a:gd name="connsiteY264" fmla="*/ 20814 h 70241"/>
                    <a:gd name="connsiteX265" fmla="*/ 289885 w 652720"/>
                    <a:gd name="connsiteY265" fmla="*/ 21275 h 70241"/>
                    <a:gd name="connsiteX266" fmla="*/ 290064 w 652720"/>
                    <a:gd name="connsiteY266" fmla="*/ 21991 h 70241"/>
                    <a:gd name="connsiteX267" fmla="*/ 320585 w 652720"/>
                    <a:gd name="connsiteY267" fmla="*/ 51970 h 70241"/>
                    <a:gd name="connsiteX268" fmla="*/ 321353 w 652720"/>
                    <a:gd name="connsiteY268" fmla="*/ 46624 h 70241"/>
                    <a:gd name="connsiteX269" fmla="*/ 323757 w 652720"/>
                    <a:gd name="connsiteY269" fmla="*/ 41713 h 70241"/>
                    <a:gd name="connsiteX270" fmla="*/ 328029 w 652720"/>
                    <a:gd name="connsiteY270" fmla="*/ 37108 h 70241"/>
                    <a:gd name="connsiteX271" fmla="*/ 334399 w 652720"/>
                    <a:gd name="connsiteY271" fmla="*/ 32632 h 70241"/>
                    <a:gd name="connsiteX272" fmla="*/ 330894 w 652720"/>
                    <a:gd name="connsiteY272" fmla="*/ 27619 h 70241"/>
                    <a:gd name="connsiteX273" fmla="*/ 328489 w 652720"/>
                    <a:gd name="connsiteY273" fmla="*/ 23423 h 70241"/>
                    <a:gd name="connsiteX274" fmla="*/ 327134 w 652720"/>
                    <a:gd name="connsiteY274" fmla="*/ 19714 h 70241"/>
                    <a:gd name="connsiteX275" fmla="*/ 326724 w 652720"/>
                    <a:gd name="connsiteY275" fmla="*/ 16159 h 70241"/>
                    <a:gd name="connsiteX276" fmla="*/ 327799 w 652720"/>
                    <a:gd name="connsiteY276" fmla="*/ 10096 h 70241"/>
                    <a:gd name="connsiteX277" fmla="*/ 331253 w 652720"/>
                    <a:gd name="connsiteY277" fmla="*/ 4981 h 70241"/>
                    <a:gd name="connsiteX278" fmla="*/ 337366 w 652720"/>
                    <a:gd name="connsiteY278" fmla="*/ 1451 h 70241"/>
                    <a:gd name="connsiteX279" fmla="*/ 346421 w 652720"/>
                    <a:gd name="connsiteY279" fmla="*/ 146 h 70241"/>
                    <a:gd name="connsiteX280" fmla="*/ 354223 w 652720"/>
                    <a:gd name="connsiteY280" fmla="*/ 1118 h 70241"/>
                    <a:gd name="connsiteX281" fmla="*/ 359697 w 652720"/>
                    <a:gd name="connsiteY281" fmla="*/ 3881 h 70241"/>
                    <a:gd name="connsiteX282" fmla="*/ 362972 w 652720"/>
                    <a:gd name="connsiteY282" fmla="*/ 8204 h 70241"/>
                    <a:gd name="connsiteX283" fmla="*/ 364071 w 652720"/>
                    <a:gd name="connsiteY283" fmla="*/ 13857 h 70241"/>
                    <a:gd name="connsiteX284" fmla="*/ 363099 w 652720"/>
                    <a:gd name="connsiteY284" fmla="*/ 19382 h 70241"/>
                    <a:gd name="connsiteX285" fmla="*/ 359979 w 652720"/>
                    <a:gd name="connsiteY285" fmla="*/ 24242 h 70241"/>
                    <a:gd name="connsiteX286" fmla="*/ 354479 w 652720"/>
                    <a:gd name="connsiteY286" fmla="*/ 28923 h 70241"/>
                    <a:gd name="connsiteX287" fmla="*/ 346370 w 652720"/>
                    <a:gd name="connsiteY287" fmla="*/ 33809 h 70241"/>
                    <a:gd name="connsiteX288" fmla="*/ 350156 w 652720"/>
                    <a:gd name="connsiteY288" fmla="*/ 38183 h 70241"/>
                    <a:gd name="connsiteX289" fmla="*/ 354428 w 652720"/>
                    <a:gd name="connsiteY289" fmla="*/ 42762 h 70241"/>
                    <a:gd name="connsiteX290" fmla="*/ 358981 w 652720"/>
                    <a:gd name="connsiteY290" fmla="*/ 47289 h 70241"/>
                    <a:gd name="connsiteX291" fmla="*/ 363559 w 652720"/>
                    <a:gd name="connsiteY291" fmla="*/ 51561 h 70241"/>
                    <a:gd name="connsiteX292" fmla="*/ 365402 w 652720"/>
                    <a:gd name="connsiteY292" fmla="*/ 48415 h 70241"/>
                    <a:gd name="connsiteX293" fmla="*/ 366834 w 652720"/>
                    <a:gd name="connsiteY293" fmla="*/ 44680 h 70241"/>
                    <a:gd name="connsiteX294" fmla="*/ 367755 w 652720"/>
                    <a:gd name="connsiteY294" fmla="*/ 40664 h 70241"/>
                    <a:gd name="connsiteX295" fmla="*/ 368062 w 652720"/>
                    <a:gd name="connsiteY295" fmla="*/ 36520 h 70241"/>
                    <a:gd name="connsiteX296" fmla="*/ 368062 w 652720"/>
                    <a:gd name="connsiteY296" fmla="*/ 34678 h 70241"/>
                    <a:gd name="connsiteX297" fmla="*/ 368241 w 652720"/>
                    <a:gd name="connsiteY297" fmla="*/ 33834 h 70241"/>
                    <a:gd name="connsiteX298" fmla="*/ 368830 w 652720"/>
                    <a:gd name="connsiteY298" fmla="*/ 33272 h 70241"/>
                    <a:gd name="connsiteX299" fmla="*/ 370032 w 652720"/>
                    <a:gd name="connsiteY299" fmla="*/ 32939 h 70241"/>
                    <a:gd name="connsiteX300" fmla="*/ 372103 w 652720"/>
                    <a:gd name="connsiteY300" fmla="*/ 32837 h 70241"/>
                    <a:gd name="connsiteX301" fmla="*/ 374022 w 652720"/>
                    <a:gd name="connsiteY301" fmla="*/ 32888 h 70241"/>
                    <a:gd name="connsiteX302" fmla="*/ 375327 w 652720"/>
                    <a:gd name="connsiteY302" fmla="*/ 33118 h 70241"/>
                    <a:gd name="connsiteX303" fmla="*/ 376069 w 652720"/>
                    <a:gd name="connsiteY303" fmla="*/ 33681 h 70241"/>
                    <a:gd name="connsiteX304" fmla="*/ 376298 w 652720"/>
                    <a:gd name="connsiteY304" fmla="*/ 34730 h 70241"/>
                    <a:gd name="connsiteX305" fmla="*/ 376298 w 652720"/>
                    <a:gd name="connsiteY305" fmla="*/ 36009 h 70241"/>
                    <a:gd name="connsiteX306" fmla="*/ 375812 w 652720"/>
                    <a:gd name="connsiteY306" fmla="*/ 41636 h 70241"/>
                    <a:gd name="connsiteX307" fmla="*/ 374483 w 652720"/>
                    <a:gd name="connsiteY307" fmla="*/ 47033 h 70241"/>
                    <a:gd name="connsiteX308" fmla="*/ 372384 w 652720"/>
                    <a:gd name="connsiteY308" fmla="*/ 52073 h 70241"/>
                    <a:gd name="connsiteX309" fmla="*/ 369596 w 652720"/>
                    <a:gd name="connsiteY309" fmla="*/ 56523 h 70241"/>
                    <a:gd name="connsiteX310" fmla="*/ 373613 w 652720"/>
                    <a:gd name="connsiteY310" fmla="*/ 59593 h 70241"/>
                    <a:gd name="connsiteX311" fmla="*/ 376529 w 652720"/>
                    <a:gd name="connsiteY311" fmla="*/ 61588 h 70241"/>
                    <a:gd name="connsiteX312" fmla="*/ 378524 w 652720"/>
                    <a:gd name="connsiteY312" fmla="*/ 62663 h 70241"/>
                    <a:gd name="connsiteX313" fmla="*/ 379828 w 652720"/>
                    <a:gd name="connsiteY313" fmla="*/ 62970 h 70241"/>
                    <a:gd name="connsiteX314" fmla="*/ 380801 w 652720"/>
                    <a:gd name="connsiteY314" fmla="*/ 62918 h 70241"/>
                    <a:gd name="connsiteX315" fmla="*/ 381543 w 652720"/>
                    <a:gd name="connsiteY315" fmla="*/ 63072 h 70241"/>
                    <a:gd name="connsiteX316" fmla="*/ 381977 w 652720"/>
                    <a:gd name="connsiteY316" fmla="*/ 63890 h 70241"/>
                    <a:gd name="connsiteX317" fmla="*/ 382130 w 652720"/>
                    <a:gd name="connsiteY317" fmla="*/ 65783 h 70241"/>
                    <a:gd name="connsiteX318" fmla="*/ 382080 w 652720"/>
                    <a:gd name="connsiteY318" fmla="*/ 67830 h 70241"/>
                    <a:gd name="connsiteX319" fmla="*/ 381901 w 652720"/>
                    <a:gd name="connsiteY319" fmla="*/ 68981 h 70241"/>
                    <a:gd name="connsiteX320" fmla="*/ 381465 w 652720"/>
                    <a:gd name="connsiteY320" fmla="*/ 69620 h 70241"/>
                    <a:gd name="connsiteX321" fmla="*/ 380341 w 652720"/>
                    <a:gd name="connsiteY321" fmla="*/ 70081 h 70241"/>
                    <a:gd name="connsiteX322" fmla="*/ 378192 w 652720"/>
                    <a:gd name="connsiteY322" fmla="*/ 70285 h 70241"/>
                    <a:gd name="connsiteX323" fmla="*/ 375940 w 652720"/>
                    <a:gd name="connsiteY323" fmla="*/ 69927 h 70241"/>
                    <a:gd name="connsiteX324" fmla="*/ 373076 w 652720"/>
                    <a:gd name="connsiteY324" fmla="*/ 68674 h 70241"/>
                    <a:gd name="connsiteX325" fmla="*/ 369264 w 652720"/>
                    <a:gd name="connsiteY325" fmla="*/ 66244 h 70241"/>
                    <a:gd name="connsiteX326" fmla="*/ 364174 w 652720"/>
                    <a:gd name="connsiteY326" fmla="*/ 62356 h 70241"/>
                    <a:gd name="connsiteX327" fmla="*/ 359646 w 652720"/>
                    <a:gd name="connsiteY327" fmla="*/ 65579 h 70241"/>
                    <a:gd name="connsiteX328" fmla="*/ 354581 w 652720"/>
                    <a:gd name="connsiteY328" fmla="*/ 68111 h 70241"/>
                    <a:gd name="connsiteX329" fmla="*/ 348954 w 652720"/>
                    <a:gd name="connsiteY329" fmla="*/ 69748 h 70241"/>
                    <a:gd name="connsiteX330" fmla="*/ 342584 w 652720"/>
                    <a:gd name="connsiteY330" fmla="*/ 70336 h 70241"/>
                    <a:gd name="connsiteX331" fmla="*/ 336470 w 652720"/>
                    <a:gd name="connsiteY331" fmla="*/ 69774 h 70241"/>
                    <a:gd name="connsiteX332" fmla="*/ 331125 w 652720"/>
                    <a:gd name="connsiteY332" fmla="*/ 68162 h 70241"/>
                    <a:gd name="connsiteX333" fmla="*/ 326724 w 652720"/>
                    <a:gd name="connsiteY333" fmla="*/ 65527 h 70241"/>
                    <a:gd name="connsiteX334" fmla="*/ 323425 w 652720"/>
                    <a:gd name="connsiteY334" fmla="*/ 61921 h 70241"/>
                    <a:gd name="connsiteX335" fmla="*/ 321327 w 652720"/>
                    <a:gd name="connsiteY335" fmla="*/ 57393 h 70241"/>
                    <a:gd name="connsiteX336" fmla="*/ 320585 w 652720"/>
                    <a:gd name="connsiteY336" fmla="*/ 51970 h 70241"/>
                    <a:gd name="connsiteX337" fmla="*/ 335678 w 652720"/>
                    <a:gd name="connsiteY337" fmla="*/ 15494 h 70241"/>
                    <a:gd name="connsiteX338" fmla="*/ 336062 w 652720"/>
                    <a:gd name="connsiteY338" fmla="*/ 18308 h 70241"/>
                    <a:gd name="connsiteX339" fmla="*/ 337238 w 652720"/>
                    <a:gd name="connsiteY339" fmla="*/ 21300 h 70241"/>
                    <a:gd name="connsiteX340" fmla="*/ 339182 w 652720"/>
                    <a:gd name="connsiteY340" fmla="*/ 24651 h 70241"/>
                    <a:gd name="connsiteX341" fmla="*/ 341920 w 652720"/>
                    <a:gd name="connsiteY341" fmla="*/ 28642 h 70241"/>
                    <a:gd name="connsiteX342" fmla="*/ 348186 w 652720"/>
                    <a:gd name="connsiteY342" fmla="*/ 24779 h 70241"/>
                    <a:gd name="connsiteX343" fmla="*/ 352253 w 652720"/>
                    <a:gd name="connsiteY343" fmla="*/ 21377 h 70241"/>
                    <a:gd name="connsiteX344" fmla="*/ 354479 w 652720"/>
                    <a:gd name="connsiteY344" fmla="*/ 18103 h 70241"/>
                    <a:gd name="connsiteX345" fmla="*/ 355170 w 652720"/>
                    <a:gd name="connsiteY345" fmla="*/ 14624 h 70241"/>
                    <a:gd name="connsiteX346" fmla="*/ 354633 w 652720"/>
                    <a:gd name="connsiteY346" fmla="*/ 11785 h 70241"/>
                    <a:gd name="connsiteX347" fmla="*/ 352918 w 652720"/>
                    <a:gd name="connsiteY347" fmla="*/ 9380 h 70241"/>
                    <a:gd name="connsiteX348" fmla="*/ 349951 w 652720"/>
                    <a:gd name="connsiteY348" fmla="*/ 7718 h 70241"/>
                    <a:gd name="connsiteX349" fmla="*/ 345654 w 652720"/>
                    <a:gd name="connsiteY349" fmla="*/ 7104 h 70241"/>
                    <a:gd name="connsiteX350" fmla="*/ 341075 w 652720"/>
                    <a:gd name="connsiteY350" fmla="*/ 7794 h 70241"/>
                    <a:gd name="connsiteX351" fmla="*/ 338006 w 652720"/>
                    <a:gd name="connsiteY351" fmla="*/ 9636 h 70241"/>
                    <a:gd name="connsiteX352" fmla="*/ 336241 w 652720"/>
                    <a:gd name="connsiteY352" fmla="*/ 12322 h 70241"/>
                    <a:gd name="connsiteX353" fmla="*/ 335678 w 652720"/>
                    <a:gd name="connsiteY353" fmla="*/ 15494 h 70241"/>
                    <a:gd name="connsiteX354" fmla="*/ 329743 w 652720"/>
                    <a:gd name="connsiteY354" fmla="*/ 51101 h 70241"/>
                    <a:gd name="connsiteX355" fmla="*/ 330638 w 652720"/>
                    <a:gd name="connsiteY355" fmla="*/ 55961 h 70241"/>
                    <a:gd name="connsiteX356" fmla="*/ 333273 w 652720"/>
                    <a:gd name="connsiteY356" fmla="*/ 59772 h 70241"/>
                    <a:gd name="connsiteX357" fmla="*/ 337622 w 652720"/>
                    <a:gd name="connsiteY357" fmla="*/ 62279 h 70241"/>
                    <a:gd name="connsiteX358" fmla="*/ 343659 w 652720"/>
                    <a:gd name="connsiteY358" fmla="*/ 63174 h 70241"/>
                    <a:gd name="connsiteX359" fmla="*/ 347752 w 652720"/>
                    <a:gd name="connsiteY359" fmla="*/ 62739 h 70241"/>
                    <a:gd name="connsiteX360" fmla="*/ 351563 w 652720"/>
                    <a:gd name="connsiteY360" fmla="*/ 61563 h 70241"/>
                    <a:gd name="connsiteX361" fmla="*/ 355016 w 652720"/>
                    <a:gd name="connsiteY361" fmla="*/ 59772 h 70241"/>
                    <a:gd name="connsiteX362" fmla="*/ 358035 w 652720"/>
                    <a:gd name="connsiteY362" fmla="*/ 57547 h 70241"/>
                    <a:gd name="connsiteX363" fmla="*/ 352739 w 652720"/>
                    <a:gd name="connsiteY363" fmla="*/ 52763 h 70241"/>
                    <a:gd name="connsiteX364" fmla="*/ 347649 w 652720"/>
                    <a:gd name="connsiteY364" fmla="*/ 47775 h 70241"/>
                    <a:gd name="connsiteX365" fmla="*/ 342917 w 652720"/>
                    <a:gd name="connsiteY365" fmla="*/ 42787 h 70241"/>
                    <a:gd name="connsiteX366" fmla="*/ 338748 w 652720"/>
                    <a:gd name="connsiteY366" fmla="*/ 37953 h 70241"/>
                    <a:gd name="connsiteX367" fmla="*/ 334476 w 652720"/>
                    <a:gd name="connsiteY367" fmla="*/ 41201 h 70241"/>
                    <a:gd name="connsiteX368" fmla="*/ 331713 w 652720"/>
                    <a:gd name="connsiteY368" fmla="*/ 44424 h 70241"/>
                    <a:gd name="connsiteX369" fmla="*/ 330204 w 652720"/>
                    <a:gd name="connsiteY369" fmla="*/ 47673 h 70241"/>
                    <a:gd name="connsiteX370" fmla="*/ 329743 w 652720"/>
                    <a:gd name="connsiteY370" fmla="*/ 51101 h 70241"/>
                    <a:gd name="connsiteX371" fmla="*/ 444055 w 652720"/>
                    <a:gd name="connsiteY371" fmla="*/ 25112 h 70241"/>
                    <a:gd name="connsiteX372" fmla="*/ 444005 w 652720"/>
                    <a:gd name="connsiteY372" fmla="*/ 27005 h 70241"/>
                    <a:gd name="connsiteX373" fmla="*/ 443800 w 652720"/>
                    <a:gd name="connsiteY373" fmla="*/ 28207 h 70241"/>
                    <a:gd name="connsiteX374" fmla="*/ 443416 w 652720"/>
                    <a:gd name="connsiteY374" fmla="*/ 28872 h 70241"/>
                    <a:gd name="connsiteX375" fmla="*/ 442777 w 652720"/>
                    <a:gd name="connsiteY375" fmla="*/ 29102 h 70241"/>
                    <a:gd name="connsiteX376" fmla="*/ 441779 w 652720"/>
                    <a:gd name="connsiteY376" fmla="*/ 28872 h 70241"/>
                    <a:gd name="connsiteX377" fmla="*/ 440449 w 652720"/>
                    <a:gd name="connsiteY377" fmla="*/ 28411 h 70241"/>
                    <a:gd name="connsiteX378" fmla="*/ 438786 w 652720"/>
                    <a:gd name="connsiteY378" fmla="*/ 27977 h 70241"/>
                    <a:gd name="connsiteX379" fmla="*/ 436790 w 652720"/>
                    <a:gd name="connsiteY379" fmla="*/ 27772 h 70241"/>
                    <a:gd name="connsiteX380" fmla="*/ 434284 w 652720"/>
                    <a:gd name="connsiteY380" fmla="*/ 28284 h 70241"/>
                    <a:gd name="connsiteX381" fmla="*/ 431700 w 652720"/>
                    <a:gd name="connsiteY381" fmla="*/ 29972 h 70241"/>
                    <a:gd name="connsiteX382" fmla="*/ 428861 w 652720"/>
                    <a:gd name="connsiteY382" fmla="*/ 33093 h 70241"/>
                    <a:gd name="connsiteX383" fmla="*/ 425587 w 652720"/>
                    <a:gd name="connsiteY383" fmla="*/ 37850 h 70241"/>
                    <a:gd name="connsiteX384" fmla="*/ 425587 w 652720"/>
                    <a:gd name="connsiteY384" fmla="*/ 68137 h 70241"/>
                    <a:gd name="connsiteX385" fmla="*/ 425382 w 652720"/>
                    <a:gd name="connsiteY385" fmla="*/ 68827 h 70241"/>
                    <a:gd name="connsiteX386" fmla="*/ 424718 w 652720"/>
                    <a:gd name="connsiteY386" fmla="*/ 69313 h 70241"/>
                    <a:gd name="connsiteX387" fmla="*/ 423438 w 652720"/>
                    <a:gd name="connsiteY387" fmla="*/ 69620 h 70241"/>
                    <a:gd name="connsiteX388" fmla="*/ 421341 w 652720"/>
                    <a:gd name="connsiteY388" fmla="*/ 69723 h 70241"/>
                    <a:gd name="connsiteX389" fmla="*/ 419294 w 652720"/>
                    <a:gd name="connsiteY389" fmla="*/ 69620 h 70241"/>
                    <a:gd name="connsiteX390" fmla="*/ 417990 w 652720"/>
                    <a:gd name="connsiteY390" fmla="*/ 69313 h 70241"/>
                    <a:gd name="connsiteX391" fmla="*/ 417324 w 652720"/>
                    <a:gd name="connsiteY391" fmla="*/ 68827 h 70241"/>
                    <a:gd name="connsiteX392" fmla="*/ 417145 w 652720"/>
                    <a:gd name="connsiteY392" fmla="*/ 68137 h 70241"/>
                    <a:gd name="connsiteX393" fmla="*/ 417145 w 652720"/>
                    <a:gd name="connsiteY393" fmla="*/ 22093 h 70241"/>
                    <a:gd name="connsiteX394" fmla="*/ 417299 w 652720"/>
                    <a:gd name="connsiteY394" fmla="*/ 21403 h 70241"/>
                    <a:gd name="connsiteX395" fmla="*/ 417913 w 652720"/>
                    <a:gd name="connsiteY395" fmla="*/ 20891 h 70241"/>
                    <a:gd name="connsiteX396" fmla="*/ 419089 w 652720"/>
                    <a:gd name="connsiteY396" fmla="*/ 20584 h 70241"/>
                    <a:gd name="connsiteX397" fmla="*/ 420983 w 652720"/>
                    <a:gd name="connsiteY397" fmla="*/ 20507 h 70241"/>
                    <a:gd name="connsiteX398" fmla="*/ 422850 w 652720"/>
                    <a:gd name="connsiteY398" fmla="*/ 20584 h 70241"/>
                    <a:gd name="connsiteX399" fmla="*/ 424001 w 652720"/>
                    <a:gd name="connsiteY399" fmla="*/ 20891 h 70241"/>
                    <a:gd name="connsiteX400" fmla="*/ 424589 w 652720"/>
                    <a:gd name="connsiteY400" fmla="*/ 21403 h 70241"/>
                    <a:gd name="connsiteX401" fmla="*/ 424768 w 652720"/>
                    <a:gd name="connsiteY401" fmla="*/ 22093 h 70241"/>
                    <a:gd name="connsiteX402" fmla="*/ 424768 w 652720"/>
                    <a:gd name="connsiteY402" fmla="*/ 28795 h 70241"/>
                    <a:gd name="connsiteX403" fmla="*/ 428324 w 652720"/>
                    <a:gd name="connsiteY403" fmla="*/ 24293 h 70241"/>
                    <a:gd name="connsiteX404" fmla="*/ 431471 w 652720"/>
                    <a:gd name="connsiteY404" fmla="*/ 21556 h 70241"/>
                    <a:gd name="connsiteX405" fmla="*/ 434412 w 652720"/>
                    <a:gd name="connsiteY405" fmla="*/ 20175 h 70241"/>
                    <a:gd name="connsiteX406" fmla="*/ 437353 w 652720"/>
                    <a:gd name="connsiteY406" fmla="*/ 19791 h 70241"/>
                    <a:gd name="connsiteX407" fmla="*/ 438863 w 652720"/>
                    <a:gd name="connsiteY407" fmla="*/ 19868 h 70241"/>
                    <a:gd name="connsiteX408" fmla="*/ 440628 w 652720"/>
                    <a:gd name="connsiteY408" fmla="*/ 20149 h 70241"/>
                    <a:gd name="connsiteX409" fmla="*/ 442290 w 652720"/>
                    <a:gd name="connsiteY409" fmla="*/ 20610 h 70241"/>
                    <a:gd name="connsiteX410" fmla="*/ 443339 w 652720"/>
                    <a:gd name="connsiteY410" fmla="*/ 21121 h 70241"/>
                    <a:gd name="connsiteX411" fmla="*/ 443749 w 652720"/>
                    <a:gd name="connsiteY411" fmla="*/ 21607 h 70241"/>
                    <a:gd name="connsiteX412" fmla="*/ 443928 w 652720"/>
                    <a:gd name="connsiteY412" fmla="*/ 22196 h 70241"/>
                    <a:gd name="connsiteX413" fmla="*/ 444030 w 652720"/>
                    <a:gd name="connsiteY413" fmla="*/ 23244 h 70241"/>
                    <a:gd name="connsiteX414" fmla="*/ 444055 w 652720"/>
                    <a:gd name="connsiteY414" fmla="*/ 25112 h 70241"/>
                    <a:gd name="connsiteX415" fmla="*/ 490806 w 652720"/>
                    <a:gd name="connsiteY415" fmla="*/ 43120 h 70241"/>
                    <a:gd name="connsiteX416" fmla="*/ 489804 w 652720"/>
                    <a:gd name="connsiteY416" fmla="*/ 45959 h 70241"/>
                    <a:gd name="connsiteX417" fmla="*/ 487516 w 652720"/>
                    <a:gd name="connsiteY417" fmla="*/ 46803 h 70241"/>
                    <a:gd name="connsiteX418" fmla="*/ 457194 w 652720"/>
                    <a:gd name="connsiteY418" fmla="*/ 46803 h 70241"/>
                    <a:gd name="connsiteX419" fmla="*/ 457965 w 652720"/>
                    <a:gd name="connsiteY419" fmla="*/ 53710 h 70241"/>
                    <a:gd name="connsiteX420" fmla="*/ 460535 w 652720"/>
                    <a:gd name="connsiteY420" fmla="*/ 58979 h 70241"/>
                    <a:gd name="connsiteX421" fmla="*/ 465213 w 652720"/>
                    <a:gd name="connsiteY421" fmla="*/ 62356 h 70241"/>
                    <a:gd name="connsiteX422" fmla="*/ 472256 w 652720"/>
                    <a:gd name="connsiteY422" fmla="*/ 63532 h 70241"/>
                    <a:gd name="connsiteX423" fmla="*/ 478117 w 652720"/>
                    <a:gd name="connsiteY423" fmla="*/ 62995 h 70241"/>
                    <a:gd name="connsiteX424" fmla="*/ 482564 w 652720"/>
                    <a:gd name="connsiteY424" fmla="*/ 61793 h 70241"/>
                    <a:gd name="connsiteX425" fmla="*/ 485648 w 652720"/>
                    <a:gd name="connsiteY425" fmla="*/ 60591 h 70241"/>
                    <a:gd name="connsiteX426" fmla="*/ 487474 w 652720"/>
                    <a:gd name="connsiteY426" fmla="*/ 60053 h 70241"/>
                    <a:gd name="connsiteX427" fmla="*/ 488116 w 652720"/>
                    <a:gd name="connsiteY427" fmla="*/ 60233 h 70241"/>
                    <a:gd name="connsiteX428" fmla="*/ 488553 w 652720"/>
                    <a:gd name="connsiteY428" fmla="*/ 60770 h 70241"/>
                    <a:gd name="connsiteX429" fmla="*/ 488785 w 652720"/>
                    <a:gd name="connsiteY429" fmla="*/ 61767 h 70241"/>
                    <a:gd name="connsiteX430" fmla="*/ 488862 w 652720"/>
                    <a:gd name="connsiteY430" fmla="*/ 63328 h 70241"/>
                    <a:gd name="connsiteX431" fmla="*/ 488810 w 652720"/>
                    <a:gd name="connsiteY431" fmla="*/ 64479 h 70241"/>
                    <a:gd name="connsiteX432" fmla="*/ 488683 w 652720"/>
                    <a:gd name="connsiteY432" fmla="*/ 65348 h 70241"/>
                    <a:gd name="connsiteX433" fmla="*/ 488426 w 652720"/>
                    <a:gd name="connsiteY433" fmla="*/ 66039 h 70241"/>
                    <a:gd name="connsiteX434" fmla="*/ 487966 w 652720"/>
                    <a:gd name="connsiteY434" fmla="*/ 66627 h 70241"/>
                    <a:gd name="connsiteX435" fmla="*/ 486303 w 652720"/>
                    <a:gd name="connsiteY435" fmla="*/ 67548 h 70241"/>
                    <a:gd name="connsiteX436" fmla="*/ 482722 w 652720"/>
                    <a:gd name="connsiteY436" fmla="*/ 68802 h 70241"/>
                    <a:gd name="connsiteX437" fmla="*/ 477632 w 652720"/>
                    <a:gd name="connsiteY437" fmla="*/ 69902 h 70241"/>
                    <a:gd name="connsiteX438" fmla="*/ 471467 w 652720"/>
                    <a:gd name="connsiteY438" fmla="*/ 70388 h 70241"/>
                    <a:gd name="connsiteX439" fmla="*/ 461516 w 652720"/>
                    <a:gd name="connsiteY439" fmla="*/ 68802 h 70241"/>
                    <a:gd name="connsiteX440" fmla="*/ 454329 w 652720"/>
                    <a:gd name="connsiteY440" fmla="*/ 64095 h 70241"/>
                    <a:gd name="connsiteX441" fmla="*/ 449929 w 652720"/>
                    <a:gd name="connsiteY441" fmla="*/ 56268 h 70241"/>
                    <a:gd name="connsiteX442" fmla="*/ 448445 w 652720"/>
                    <a:gd name="connsiteY442" fmla="*/ 45320 h 70241"/>
                    <a:gd name="connsiteX443" fmla="*/ 449980 w 652720"/>
                    <a:gd name="connsiteY443" fmla="*/ 34653 h 70241"/>
                    <a:gd name="connsiteX444" fmla="*/ 454405 w 652720"/>
                    <a:gd name="connsiteY444" fmla="*/ 26621 h 70241"/>
                    <a:gd name="connsiteX445" fmla="*/ 461389 w 652720"/>
                    <a:gd name="connsiteY445" fmla="*/ 21556 h 70241"/>
                    <a:gd name="connsiteX446" fmla="*/ 470546 w 652720"/>
                    <a:gd name="connsiteY446" fmla="*/ 19791 h 70241"/>
                    <a:gd name="connsiteX447" fmla="*/ 479781 w 652720"/>
                    <a:gd name="connsiteY447" fmla="*/ 21531 h 70241"/>
                    <a:gd name="connsiteX448" fmla="*/ 486048 w 652720"/>
                    <a:gd name="connsiteY448" fmla="*/ 26212 h 70241"/>
                    <a:gd name="connsiteX449" fmla="*/ 489654 w 652720"/>
                    <a:gd name="connsiteY449" fmla="*/ 33118 h 70241"/>
                    <a:gd name="connsiteX450" fmla="*/ 490806 w 652720"/>
                    <a:gd name="connsiteY450" fmla="*/ 41585 h 70241"/>
                    <a:gd name="connsiteX451" fmla="*/ 482313 w 652720"/>
                    <a:gd name="connsiteY451" fmla="*/ 40613 h 70241"/>
                    <a:gd name="connsiteX452" fmla="*/ 479353 w 652720"/>
                    <a:gd name="connsiteY452" fmla="*/ 30176 h 70241"/>
                    <a:gd name="connsiteX453" fmla="*/ 470114 w 652720"/>
                    <a:gd name="connsiteY453" fmla="*/ 26391 h 70241"/>
                    <a:gd name="connsiteX454" fmla="*/ 464606 w 652720"/>
                    <a:gd name="connsiteY454" fmla="*/ 27567 h 70241"/>
                    <a:gd name="connsiteX455" fmla="*/ 460643 w 652720"/>
                    <a:gd name="connsiteY455" fmla="*/ 30688 h 70241"/>
                    <a:gd name="connsiteX456" fmla="*/ 458172 w 652720"/>
                    <a:gd name="connsiteY456" fmla="*/ 35216 h 70241"/>
                    <a:gd name="connsiteX457" fmla="*/ 457194 w 652720"/>
                    <a:gd name="connsiteY457" fmla="*/ 40613 h 70241"/>
                    <a:gd name="connsiteX458" fmla="*/ 540348 w 652720"/>
                    <a:gd name="connsiteY458" fmla="*/ 21991 h 70241"/>
                    <a:gd name="connsiteX459" fmla="*/ 540323 w 652720"/>
                    <a:gd name="connsiteY459" fmla="*/ 22426 h 70241"/>
                    <a:gd name="connsiteX460" fmla="*/ 540246 w 652720"/>
                    <a:gd name="connsiteY460" fmla="*/ 22912 h 70241"/>
                    <a:gd name="connsiteX461" fmla="*/ 540119 w 652720"/>
                    <a:gd name="connsiteY461" fmla="*/ 23475 h 70241"/>
                    <a:gd name="connsiteX462" fmla="*/ 539940 w 652720"/>
                    <a:gd name="connsiteY462" fmla="*/ 24140 h 70241"/>
                    <a:gd name="connsiteX463" fmla="*/ 524234 w 652720"/>
                    <a:gd name="connsiteY463" fmla="*/ 67881 h 70241"/>
                    <a:gd name="connsiteX464" fmla="*/ 523697 w 652720"/>
                    <a:gd name="connsiteY464" fmla="*/ 68802 h 70241"/>
                    <a:gd name="connsiteX465" fmla="*/ 522698 w 652720"/>
                    <a:gd name="connsiteY465" fmla="*/ 69364 h 70241"/>
                    <a:gd name="connsiteX466" fmla="*/ 521011 w 652720"/>
                    <a:gd name="connsiteY466" fmla="*/ 69646 h 70241"/>
                    <a:gd name="connsiteX467" fmla="*/ 518452 w 652720"/>
                    <a:gd name="connsiteY467" fmla="*/ 69723 h 70241"/>
                    <a:gd name="connsiteX468" fmla="*/ 515895 w 652720"/>
                    <a:gd name="connsiteY468" fmla="*/ 69620 h 70241"/>
                    <a:gd name="connsiteX469" fmla="*/ 514232 w 652720"/>
                    <a:gd name="connsiteY469" fmla="*/ 69313 h 70241"/>
                    <a:gd name="connsiteX470" fmla="*/ 513234 w 652720"/>
                    <a:gd name="connsiteY470" fmla="*/ 68751 h 70241"/>
                    <a:gd name="connsiteX471" fmla="*/ 512671 w 652720"/>
                    <a:gd name="connsiteY471" fmla="*/ 67881 h 70241"/>
                    <a:gd name="connsiteX472" fmla="*/ 497016 w 652720"/>
                    <a:gd name="connsiteY472" fmla="*/ 24140 h 70241"/>
                    <a:gd name="connsiteX473" fmla="*/ 496684 w 652720"/>
                    <a:gd name="connsiteY473" fmla="*/ 23065 h 70241"/>
                    <a:gd name="connsiteX474" fmla="*/ 496530 w 652720"/>
                    <a:gd name="connsiteY474" fmla="*/ 22375 h 70241"/>
                    <a:gd name="connsiteX475" fmla="*/ 496505 w 652720"/>
                    <a:gd name="connsiteY475" fmla="*/ 21991 h 70241"/>
                    <a:gd name="connsiteX476" fmla="*/ 496709 w 652720"/>
                    <a:gd name="connsiteY476" fmla="*/ 21275 h 70241"/>
                    <a:gd name="connsiteX477" fmla="*/ 497400 w 652720"/>
                    <a:gd name="connsiteY477" fmla="*/ 20789 h 70241"/>
                    <a:gd name="connsiteX478" fmla="*/ 498679 w 652720"/>
                    <a:gd name="connsiteY478" fmla="*/ 20559 h 70241"/>
                    <a:gd name="connsiteX479" fmla="*/ 500649 w 652720"/>
                    <a:gd name="connsiteY479" fmla="*/ 20507 h 70241"/>
                    <a:gd name="connsiteX480" fmla="*/ 503027 w 652720"/>
                    <a:gd name="connsiteY480" fmla="*/ 20584 h 70241"/>
                    <a:gd name="connsiteX481" fmla="*/ 504409 w 652720"/>
                    <a:gd name="connsiteY481" fmla="*/ 20865 h 70241"/>
                    <a:gd name="connsiteX482" fmla="*/ 505125 w 652720"/>
                    <a:gd name="connsiteY482" fmla="*/ 21377 h 70241"/>
                    <a:gd name="connsiteX483" fmla="*/ 505560 w 652720"/>
                    <a:gd name="connsiteY483" fmla="*/ 22144 h 70241"/>
                    <a:gd name="connsiteX484" fmla="*/ 518555 w 652720"/>
                    <a:gd name="connsiteY484" fmla="*/ 60105 h 70241"/>
                    <a:gd name="connsiteX485" fmla="*/ 518759 w 652720"/>
                    <a:gd name="connsiteY485" fmla="*/ 60719 h 70241"/>
                    <a:gd name="connsiteX486" fmla="*/ 518913 w 652720"/>
                    <a:gd name="connsiteY486" fmla="*/ 60105 h 70241"/>
                    <a:gd name="connsiteX487" fmla="*/ 531754 w 652720"/>
                    <a:gd name="connsiteY487" fmla="*/ 22144 h 70241"/>
                    <a:gd name="connsiteX488" fmla="*/ 532112 w 652720"/>
                    <a:gd name="connsiteY488" fmla="*/ 21377 h 70241"/>
                    <a:gd name="connsiteX489" fmla="*/ 532854 w 652720"/>
                    <a:gd name="connsiteY489" fmla="*/ 20865 h 70241"/>
                    <a:gd name="connsiteX490" fmla="*/ 534184 w 652720"/>
                    <a:gd name="connsiteY490" fmla="*/ 20584 h 70241"/>
                    <a:gd name="connsiteX491" fmla="*/ 536410 w 652720"/>
                    <a:gd name="connsiteY491" fmla="*/ 20507 h 70241"/>
                    <a:gd name="connsiteX492" fmla="*/ 538354 w 652720"/>
                    <a:gd name="connsiteY492" fmla="*/ 20559 h 70241"/>
                    <a:gd name="connsiteX493" fmla="*/ 539556 w 652720"/>
                    <a:gd name="connsiteY493" fmla="*/ 20814 h 70241"/>
                    <a:gd name="connsiteX494" fmla="*/ 540169 w 652720"/>
                    <a:gd name="connsiteY494" fmla="*/ 21300 h 70241"/>
                    <a:gd name="connsiteX495" fmla="*/ 540348 w 652720"/>
                    <a:gd name="connsiteY495" fmla="*/ 21991 h 70241"/>
                    <a:gd name="connsiteX496" fmla="*/ 557667 w 652720"/>
                    <a:gd name="connsiteY496" fmla="*/ 68137 h 70241"/>
                    <a:gd name="connsiteX497" fmla="*/ 557463 w 652720"/>
                    <a:gd name="connsiteY497" fmla="*/ 68827 h 70241"/>
                    <a:gd name="connsiteX498" fmla="*/ 556797 w 652720"/>
                    <a:gd name="connsiteY498" fmla="*/ 69313 h 70241"/>
                    <a:gd name="connsiteX499" fmla="*/ 555519 w 652720"/>
                    <a:gd name="connsiteY499" fmla="*/ 69620 h 70241"/>
                    <a:gd name="connsiteX500" fmla="*/ 553420 w 652720"/>
                    <a:gd name="connsiteY500" fmla="*/ 69723 h 70241"/>
                    <a:gd name="connsiteX501" fmla="*/ 551374 w 652720"/>
                    <a:gd name="connsiteY501" fmla="*/ 69620 h 70241"/>
                    <a:gd name="connsiteX502" fmla="*/ 550069 w 652720"/>
                    <a:gd name="connsiteY502" fmla="*/ 69313 h 70241"/>
                    <a:gd name="connsiteX503" fmla="*/ 549405 w 652720"/>
                    <a:gd name="connsiteY503" fmla="*/ 68827 h 70241"/>
                    <a:gd name="connsiteX504" fmla="*/ 549226 w 652720"/>
                    <a:gd name="connsiteY504" fmla="*/ 68137 h 70241"/>
                    <a:gd name="connsiteX505" fmla="*/ 549226 w 652720"/>
                    <a:gd name="connsiteY505" fmla="*/ 22093 h 70241"/>
                    <a:gd name="connsiteX506" fmla="*/ 549405 w 652720"/>
                    <a:gd name="connsiteY506" fmla="*/ 21428 h 70241"/>
                    <a:gd name="connsiteX507" fmla="*/ 550069 w 652720"/>
                    <a:gd name="connsiteY507" fmla="*/ 20917 h 70241"/>
                    <a:gd name="connsiteX508" fmla="*/ 551374 w 652720"/>
                    <a:gd name="connsiteY508" fmla="*/ 20610 h 70241"/>
                    <a:gd name="connsiteX509" fmla="*/ 553420 w 652720"/>
                    <a:gd name="connsiteY509" fmla="*/ 20507 h 70241"/>
                    <a:gd name="connsiteX510" fmla="*/ 555519 w 652720"/>
                    <a:gd name="connsiteY510" fmla="*/ 20610 h 70241"/>
                    <a:gd name="connsiteX511" fmla="*/ 556797 w 652720"/>
                    <a:gd name="connsiteY511" fmla="*/ 20917 h 70241"/>
                    <a:gd name="connsiteX512" fmla="*/ 557463 w 652720"/>
                    <a:gd name="connsiteY512" fmla="*/ 21428 h 70241"/>
                    <a:gd name="connsiteX513" fmla="*/ 557667 w 652720"/>
                    <a:gd name="connsiteY513" fmla="*/ 22093 h 70241"/>
                    <a:gd name="connsiteX514" fmla="*/ 558639 w 652720"/>
                    <a:gd name="connsiteY514" fmla="*/ 6541 h 70241"/>
                    <a:gd name="connsiteX515" fmla="*/ 557513 w 652720"/>
                    <a:gd name="connsiteY515" fmla="*/ 10582 h 70241"/>
                    <a:gd name="connsiteX516" fmla="*/ 553370 w 652720"/>
                    <a:gd name="connsiteY516" fmla="*/ 11657 h 70241"/>
                    <a:gd name="connsiteX517" fmla="*/ 549303 w 652720"/>
                    <a:gd name="connsiteY517" fmla="*/ 10608 h 70241"/>
                    <a:gd name="connsiteX518" fmla="*/ 548203 w 652720"/>
                    <a:gd name="connsiteY518" fmla="*/ 6643 h 70241"/>
                    <a:gd name="connsiteX519" fmla="*/ 549328 w 652720"/>
                    <a:gd name="connsiteY519" fmla="*/ 2602 h 70241"/>
                    <a:gd name="connsiteX520" fmla="*/ 553472 w 652720"/>
                    <a:gd name="connsiteY520" fmla="*/ 1527 h 70241"/>
                    <a:gd name="connsiteX521" fmla="*/ 557539 w 652720"/>
                    <a:gd name="connsiteY521" fmla="*/ 2576 h 70241"/>
                    <a:gd name="connsiteX522" fmla="*/ 558639 w 652720"/>
                    <a:gd name="connsiteY522" fmla="*/ 6541 h 70241"/>
                    <a:gd name="connsiteX523" fmla="*/ 601944 w 652720"/>
                    <a:gd name="connsiteY523" fmla="*/ 55603 h 70241"/>
                    <a:gd name="connsiteX524" fmla="*/ 600639 w 652720"/>
                    <a:gd name="connsiteY524" fmla="*/ 61895 h 70241"/>
                    <a:gd name="connsiteX525" fmla="*/ 596930 w 652720"/>
                    <a:gd name="connsiteY525" fmla="*/ 66551 h 70241"/>
                    <a:gd name="connsiteX526" fmla="*/ 591199 w 652720"/>
                    <a:gd name="connsiteY526" fmla="*/ 69416 h 70241"/>
                    <a:gd name="connsiteX527" fmla="*/ 583884 w 652720"/>
                    <a:gd name="connsiteY527" fmla="*/ 70388 h 70241"/>
                    <a:gd name="connsiteX528" fmla="*/ 579203 w 652720"/>
                    <a:gd name="connsiteY528" fmla="*/ 70004 h 70241"/>
                    <a:gd name="connsiteX529" fmla="*/ 575213 w 652720"/>
                    <a:gd name="connsiteY529" fmla="*/ 69032 h 70241"/>
                    <a:gd name="connsiteX530" fmla="*/ 572220 w 652720"/>
                    <a:gd name="connsiteY530" fmla="*/ 67804 h 70241"/>
                    <a:gd name="connsiteX531" fmla="*/ 570429 w 652720"/>
                    <a:gd name="connsiteY531" fmla="*/ 66653 h 70241"/>
                    <a:gd name="connsiteX532" fmla="*/ 569610 w 652720"/>
                    <a:gd name="connsiteY532" fmla="*/ 65221 h 70241"/>
                    <a:gd name="connsiteX533" fmla="*/ 569355 w 652720"/>
                    <a:gd name="connsiteY533" fmla="*/ 62714 h 70241"/>
                    <a:gd name="connsiteX534" fmla="*/ 569457 w 652720"/>
                    <a:gd name="connsiteY534" fmla="*/ 61077 h 70241"/>
                    <a:gd name="connsiteX535" fmla="*/ 569713 w 652720"/>
                    <a:gd name="connsiteY535" fmla="*/ 60002 h 70241"/>
                    <a:gd name="connsiteX536" fmla="*/ 570147 w 652720"/>
                    <a:gd name="connsiteY536" fmla="*/ 59414 h 70241"/>
                    <a:gd name="connsiteX537" fmla="*/ 570787 w 652720"/>
                    <a:gd name="connsiteY537" fmla="*/ 59235 h 70241"/>
                    <a:gd name="connsiteX538" fmla="*/ 572449 w 652720"/>
                    <a:gd name="connsiteY538" fmla="*/ 59926 h 70241"/>
                    <a:gd name="connsiteX539" fmla="*/ 575161 w 652720"/>
                    <a:gd name="connsiteY539" fmla="*/ 61435 h 70241"/>
                    <a:gd name="connsiteX540" fmla="*/ 578973 w 652720"/>
                    <a:gd name="connsiteY540" fmla="*/ 62944 h 70241"/>
                    <a:gd name="connsiteX541" fmla="*/ 584037 w 652720"/>
                    <a:gd name="connsiteY541" fmla="*/ 63635 h 70241"/>
                    <a:gd name="connsiteX542" fmla="*/ 587926 w 652720"/>
                    <a:gd name="connsiteY542" fmla="*/ 63174 h 70241"/>
                    <a:gd name="connsiteX543" fmla="*/ 590944 w 652720"/>
                    <a:gd name="connsiteY543" fmla="*/ 61818 h 70241"/>
                    <a:gd name="connsiteX544" fmla="*/ 592914 w 652720"/>
                    <a:gd name="connsiteY544" fmla="*/ 59542 h 70241"/>
                    <a:gd name="connsiteX545" fmla="*/ 593604 w 652720"/>
                    <a:gd name="connsiteY545" fmla="*/ 56268 h 70241"/>
                    <a:gd name="connsiteX546" fmla="*/ 592607 w 652720"/>
                    <a:gd name="connsiteY546" fmla="*/ 52993 h 70241"/>
                    <a:gd name="connsiteX547" fmla="*/ 589972 w 652720"/>
                    <a:gd name="connsiteY547" fmla="*/ 50640 h 70241"/>
                    <a:gd name="connsiteX548" fmla="*/ 586288 w 652720"/>
                    <a:gd name="connsiteY548" fmla="*/ 48824 h 70241"/>
                    <a:gd name="connsiteX549" fmla="*/ 582068 w 652720"/>
                    <a:gd name="connsiteY549" fmla="*/ 47161 h 70241"/>
                    <a:gd name="connsiteX550" fmla="*/ 577821 w 652720"/>
                    <a:gd name="connsiteY550" fmla="*/ 45192 h 70241"/>
                    <a:gd name="connsiteX551" fmla="*/ 574112 w 652720"/>
                    <a:gd name="connsiteY551" fmla="*/ 42506 h 70241"/>
                    <a:gd name="connsiteX552" fmla="*/ 571478 w 652720"/>
                    <a:gd name="connsiteY552" fmla="*/ 38720 h 70241"/>
                    <a:gd name="connsiteX553" fmla="*/ 570481 w 652720"/>
                    <a:gd name="connsiteY553" fmla="*/ 33451 h 70241"/>
                    <a:gd name="connsiteX554" fmla="*/ 571529 w 652720"/>
                    <a:gd name="connsiteY554" fmla="*/ 28258 h 70241"/>
                    <a:gd name="connsiteX555" fmla="*/ 574675 w 652720"/>
                    <a:gd name="connsiteY555" fmla="*/ 23909 h 70241"/>
                    <a:gd name="connsiteX556" fmla="*/ 579919 w 652720"/>
                    <a:gd name="connsiteY556" fmla="*/ 20917 h 70241"/>
                    <a:gd name="connsiteX557" fmla="*/ 587261 w 652720"/>
                    <a:gd name="connsiteY557" fmla="*/ 19791 h 70241"/>
                    <a:gd name="connsiteX558" fmla="*/ 590944 w 652720"/>
                    <a:gd name="connsiteY558" fmla="*/ 20098 h 70241"/>
                    <a:gd name="connsiteX559" fmla="*/ 594269 w 652720"/>
                    <a:gd name="connsiteY559" fmla="*/ 20865 h 70241"/>
                    <a:gd name="connsiteX560" fmla="*/ 596802 w 652720"/>
                    <a:gd name="connsiteY560" fmla="*/ 21863 h 70241"/>
                    <a:gd name="connsiteX561" fmla="*/ 598388 w 652720"/>
                    <a:gd name="connsiteY561" fmla="*/ 22809 h 70241"/>
                    <a:gd name="connsiteX562" fmla="*/ 599104 w 652720"/>
                    <a:gd name="connsiteY562" fmla="*/ 23526 h 70241"/>
                    <a:gd name="connsiteX563" fmla="*/ 599359 w 652720"/>
                    <a:gd name="connsiteY563" fmla="*/ 24216 h 70241"/>
                    <a:gd name="connsiteX564" fmla="*/ 599514 w 652720"/>
                    <a:gd name="connsiteY564" fmla="*/ 25163 h 70241"/>
                    <a:gd name="connsiteX565" fmla="*/ 599590 w 652720"/>
                    <a:gd name="connsiteY565" fmla="*/ 26544 h 70241"/>
                    <a:gd name="connsiteX566" fmla="*/ 599514 w 652720"/>
                    <a:gd name="connsiteY566" fmla="*/ 28053 h 70241"/>
                    <a:gd name="connsiteX567" fmla="*/ 599257 w 652720"/>
                    <a:gd name="connsiteY567" fmla="*/ 29102 h 70241"/>
                    <a:gd name="connsiteX568" fmla="*/ 598822 w 652720"/>
                    <a:gd name="connsiteY568" fmla="*/ 29690 h 70241"/>
                    <a:gd name="connsiteX569" fmla="*/ 598260 w 652720"/>
                    <a:gd name="connsiteY569" fmla="*/ 29869 h 70241"/>
                    <a:gd name="connsiteX570" fmla="*/ 596930 w 652720"/>
                    <a:gd name="connsiteY570" fmla="*/ 29307 h 70241"/>
                    <a:gd name="connsiteX571" fmla="*/ 594679 w 652720"/>
                    <a:gd name="connsiteY571" fmla="*/ 28104 h 70241"/>
                    <a:gd name="connsiteX572" fmla="*/ 591430 w 652720"/>
                    <a:gd name="connsiteY572" fmla="*/ 26902 h 70241"/>
                    <a:gd name="connsiteX573" fmla="*/ 587158 w 652720"/>
                    <a:gd name="connsiteY573" fmla="*/ 26340 h 70241"/>
                    <a:gd name="connsiteX574" fmla="*/ 583373 w 652720"/>
                    <a:gd name="connsiteY574" fmla="*/ 26825 h 70241"/>
                    <a:gd name="connsiteX575" fmla="*/ 580687 w 652720"/>
                    <a:gd name="connsiteY575" fmla="*/ 28207 h 70241"/>
                    <a:gd name="connsiteX576" fmla="*/ 579101 w 652720"/>
                    <a:gd name="connsiteY576" fmla="*/ 30330 h 70241"/>
                    <a:gd name="connsiteX577" fmla="*/ 578563 w 652720"/>
                    <a:gd name="connsiteY577" fmla="*/ 32990 h 70241"/>
                    <a:gd name="connsiteX578" fmla="*/ 579586 w 652720"/>
                    <a:gd name="connsiteY578" fmla="*/ 36341 h 70241"/>
                    <a:gd name="connsiteX579" fmla="*/ 582247 w 652720"/>
                    <a:gd name="connsiteY579" fmla="*/ 38720 h 70241"/>
                    <a:gd name="connsiteX580" fmla="*/ 585982 w 652720"/>
                    <a:gd name="connsiteY580" fmla="*/ 40562 h 70241"/>
                    <a:gd name="connsiteX581" fmla="*/ 590253 w 652720"/>
                    <a:gd name="connsiteY581" fmla="*/ 42250 h 70241"/>
                    <a:gd name="connsiteX582" fmla="*/ 594551 w 652720"/>
                    <a:gd name="connsiteY582" fmla="*/ 44194 h 70241"/>
                    <a:gd name="connsiteX583" fmla="*/ 598311 w 652720"/>
                    <a:gd name="connsiteY583" fmla="*/ 46803 h 70241"/>
                    <a:gd name="connsiteX584" fmla="*/ 600945 w 652720"/>
                    <a:gd name="connsiteY584" fmla="*/ 50487 h 70241"/>
                    <a:gd name="connsiteX585" fmla="*/ 601944 w 652720"/>
                    <a:gd name="connsiteY585" fmla="*/ 55603 h 70241"/>
                    <a:gd name="connsiteX586" fmla="*/ 653008 w 652720"/>
                    <a:gd name="connsiteY586" fmla="*/ 43120 h 70241"/>
                    <a:gd name="connsiteX587" fmla="*/ 652006 w 652720"/>
                    <a:gd name="connsiteY587" fmla="*/ 45959 h 70241"/>
                    <a:gd name="connsiteX588" fmla="*/ 649719 w 652720"/>
                    <a:gd name="connsiteY588" fmla="*/ 46803 h 70241"/>
                    <a:gd name="connsiteX589" fmla="*/ 619396 w 652720"/>
                    <a:gd name="connsiteY589" fmla="*/ 46803 h 70241"/>
                    <a:gd name="connsiteX590" fmla="*/ 620168 w 652720"/>
                    <a:gd name="connsiteY590" fmla="*/ 53710 h 70241"/>
                    <a:gd name="connsiteX591" fmla="*/ 622738 w 652720"/>
                    <a:gd name="connsiteY591" fmla="*/ 58979 h 70241"/>
                    <a:gd name="connsiteX592" fmla="*/ 627416 w 652720"/>
                    <a:gd name="connsiteY592" fmla="*/ 62356 h 70241"/>
                    <a:gd name="connsiteX593" fmla="*/ 634459 w 652720"/>
                    <a:gd name="connsiteY593" fmla="*/ 63532 h 70241"/>
                    <a:gd name="connsiteX594" fmla="*/ 640320 w 652720"/>
                    <a:gd name="connsiteY594" fmla="*/ 62995 h 70241"/>
                    <a:gd name="connsiteX595" fmla="*/ 644766 w 652720"/>
                    <a:gd name="connsiteY595" fmla="*/ 61793 h 70241"/>
                    <a:gd name="connsiteX596" fmla="*/ 647851 w 652720"/>
                    <a:gd name="connsiteY596" fmla="*/ 60591 h 70241"/>
                    <a:gd name="connsiteX597" fmla="*/ 649677 w 652720"/>
                    <a:gd name="connsiteY597" fmla="*/ 60053 h 70241"/>
                    <a:gd name="connsiteX598" fmla="*/ 650319 w 652720"/>
                    <a:gd name="connsiteY598" fmla="*/ 60233 h 70241"/>
                    <a:gd name="connsiteX599" fmla="*/ 650755 w 652720"/>
                    <a:gd name="connsiteY599" fmla="*/ 60770 h 70241"/>
                    <a:gd name="connsiteX600" fmla="*/ 650987 w 652720"/>
                    <a:gd name="connsiteY600" fmla="*/ 61767 h 70241"/>
                    <a:gd name="connsiteX601" fmla="*/ 651064 w 652720"/>
                    <a:gd name="connsiteY601" fmla="*/ 63328 h 70241"/>
                    <a:gd name="connsiteX602" fmla="*/ 651013 w 652720"/>
                    <a:gd name="connsiteY602" fmla="*/ 64479 h 70241"/>
                    <a:gd name="connsiteX603" fmla="*/ 650885 w 652720"/>
                    <a:gd name="connsiteY603" fmla="*/ 65348 h 70241"/>
                    <a:gd name="connsiteX604" fmla="*/ 650630 w 652720"/>
                    <a:gd name="connsiteY604" fmla="*/ 66039 h 70241"/>
                    <a:gd name="connsiteX605" fmla="*/ 650169 w 652720"/>
                    <a:gd name="connsiteY605" fmla="*/ 66627 h 70241"/>
                    <a:gd name="connsiteX606" fmla="*/ 648507 w 652720"/>
                    <a:gd name="connsiteY606" fmla="*/ 67548 h 70241"/>
                    <a:gd name="connsiteX607" fmla="*/ 644925 w 652720"/>
                    <a:gd name="connsiteY607" fmla="*/ 68802 h 70241"/>
                    <a:gd name="connsiteX608" fmla="*/ 639835 w 652720"/>
                    <a:gd name="connsiteY608" fmla="*/ 69902 h 70241"/>
                    <a:gd name="connsiteX609" fmla="*/ 633670 w 652720"/>
                    <a:gd name="connsiteY609" fmla="*/ 70388 h 70241"/>
                    <a:gd name="connsiteX610" fmla="*/ 623720 w 652720"/>
                    <a:gd name="connsiteY610" fmla="*/ 68802 h 70241"/>
                    <a:gd name="connsiteX611" fmla="*/ 616532 w 652720"/>
                    <a:gd name="connsiteY611" fmla="*/ 64095 h 70241"/>
                    <a:gd name="connsiteX612" fmla="*/ 612131 w 652720"/>
                    <a:gd name="connsiteY612" fmla="*/ 56268 h 70241"/>
                    <a:gd name="connsiteX613" fmla="*/ 610648 w 652720"/>
                    <a:gd name="connsiteY613" fmla="*/ 45320 h 70241"/>
                    <a:gd name="connsiteX614" fmla="*/ 612183 w 652720"/>
                    <a:gd name="connsiteY614" fmla="*/ 34653 h 70241"/>
                    <a:gd name="connsiteX615" fmla="*/ 616608 w 652720"/>
                    <a:gd name="connsiteY615" fmla="*/ 26621 h 70241"/>
                    <a:gd name="connsiteX616" fmla="*/ 623592 w 652720"/>
                    <a:gd name="connsiteY616" fmla="*/ 21556 h 70241"/>
                    <a:gd name="connsiteX617" fmla="*/ 632749 w 652720"/>
                    <a:gd name="connsiteY617" fmla="*/ 19791 h 70241"/>
                    <a:gd name="connsiteX618" fmla="*/ 641984 w 652720"/>
                    <a:gd name="connsiteY618" fmla="*/ 21531 h 70241"/>
                    <a:gd name="connsiteX619" fmla="*/ 648250 w 652720"/>
                    <a:gd name="connsiteY619" fmla="*/ 26212 h 70241"/>
                    <a:gd name="connsiteX620" fmla="*/ 651857 w 652720"/>
                    <a:gd name="connsiteY620" fmla="*/ 33118 h 70241"/>
                    <a:gd name="connsiteX621" fmla="*/ 653008 w 652720"/>
                    <a:gd name="connsiteY621" fmla="*/ 41585 h 70241"/>
                    <a:gd name="connsiteX622" fmla="*/ 644516 w 652720"/>
                    <a:gd name="connsiteY622" fmla="*/ 40613 h 70241"/>
                    <a:gd name="connsiteX623" fmla="*/ 641556 w 652720"/>
                    <a:gd name="connsiteY623" fmla="*/ 30176 h 70241"/>
                    <a:gd name="connsiteX624" fmla="*/ 632317 w 652720"/>
                    <a:gd name="connsiteY624" fmla="*/ 26391 h 70241"/>
                    <a:gd name="connsiteX625" fmla="*/ 626810 w 652720"/>
                    <a:gd name="connsiteY625" fmla="*/ 27567 h 70241"/>
                    <a:gd name="connsiteX626" fmla="*/ 622845 w 652720"/>
                    <a:gd name="connsiteY626" fmla="*/ 30688 h 70241"/>
                    <a:gd name="connsiteX627" fmla="*/ 620374 w 652720"/>
                    <a:gd name="connsiteY627" fmla="*/ 35216 h 70241"/>
                    <a:gd name="connsiteX628" fmla="*/ 619396 w 652720"/>
                    <a:gd name="connsiteY628" fmla="*/ 40613 h 7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Lst>
                  <a:rect l="l" t="t" r="r" b="b"/>
                  <a:pathLst>
                    <a:path w="652720" h="70241">
                      <a:moveTo>
                        <a:pt x="44438" y="68085"/>
                      </a:moveTo>
                      <a:cubicBezTo>
                        <a:pt x="44438" y="68358"/>
                        <a:pt x="44387" y="68597"/>
                        <a:pt x="44285" y="68802"/>
                      </a:cubicBezTo>
                      <a:cubicBezTo>
                        <a:pt x="44183" y="69006"/>
                        <a:pt x="43961" y="69177"/>
                        <a:pt x="43620" y="69313"/>
                      </a:cubicBezTo>
                      <a:cubicBezTo>
                        <a:pt x="43279" y="69450"/>
                        <a:pt x="42801" y="69552"/>
                        <a:pt x="42187" y="69620"/>
                      </a:cubicBezTo>
                      <a:cubicBezTo>
                        <a:pt x="41573" y="69688"/>
                        <a:pt x="40755" y="69723"/>
                        <a:pt x="39732" y="69723"/>
                      </a:cubicBezTo>
                      <a:cubicBezTo>
                        <a:pt x="38845" y="69723"/>
                        <a:pt x="38120" y="69688"/>
                        <a:pt x="37557" y="69620"/>
                      </a:cubicBezTo>
                      <a:cubicBezTo>
                        <a:pt x="36995" y="69552"/>
                        <a:pt x="36543" y="69441"/>
                        <a:pt x="36202" y="69288"/>
                      </a:cubicBezTo>
                      <a:cubicBezTo>
                        <a:pt x="35861" y="69134"/>
                        <a:pt x="35596" y="68921"/>
                        <a:pt x="35409" y="68648"/>
                      </a:cubicBezTo>
                      <a:cubicBezTo>
                        <a:pt x="35221" y="68375"/>
                        <a:pt x="35059" y="68034"/>
                        <a:pt x="34923" y="67625"/>
                      </a:cubicBezTo>
                      <a:lnTo>
                        <a:pt x="28835" y="52021"/>
                      </a:lnTo>
                      <a:cubicBezTo>
                        <a:pt x="28118" y="50248"/>
                        <a:pt x="27377" y="48619"/>
                        <a:pt x="26609" y="47136"/>
                      </a:cubicBezTo>
                      <a:cubicBezTo>
                        <a:pt x="25842" y="45652"/>
                        <a:pt x="24929" y="44373"/>
                        <a:pt x="23872" y="43299"/>
                      </a:cubicBezTo>
                      <a:cubicBezTo>
                        <a:pt x="22815" y="42224"/>
                        <a:pt x="21570" y="41389"/>
                        <a:pt x="20138" y="40792"/>
                      </a:cubicBezTo>
                      <a:cubicBezTo>
                        <a:pt x="18705" y="40195"/>
                        <a:pt x="16983" y="39897"/>
                        <a:pt x="14970" y="39897"/>
                      </a:cubicBezTo>
                      <a:lnTo>
                        <a:pt x="9087" y="39897"/>
                      </a:lnTo>
                      <a:lnTo>
                        <a:pt x="9087" y="68085"/>
                      </a:lnTo>
                      <a:cubicBezTo>
                        <a:pt x="9087" y="68358"/>
                        <a:pt x="9010" y="68597"/>
                        <a:pt x="8857" y="68802"/>
                      </a:cubicBezTo>
                      <a:cubicBezTo>
                        <a:pt x="8703" y="69006"/>
                        <a:pt x="8465" y="69168"/>
                        <a:pt x="8141" y="69288"/>
                      </a:cubicBezTo>
                      <a:cubicBezTo>
                        <a:pt x="7817" y="69407"/>
                        <a:pt x="7373" y="69509"/>
                        <a:pt x="6810" y="69595"/>
                      </a:cubicBezTo>
                      <a:cubicBezTo>
                        <a:pt x="6248" y="69680"/>
                        <a:pt x="5540" y="69723"/>
                        <a:pt x="4687" y="69723"/>
                      </a:cubicBezTo>
                      <a:cubicBezTo>
                        <a:pt x="3835" y="69723"/>
                        <a:pt x="3127" y="69680"/>
                        <a:pt x="2564" y="69595"/>
                      </a:cubicBezTo>
                      <a:cubicBezTo>
                        <a:pt x="2001" y="69509"/>
                        <a:pt x="1550" y="69407"/>
                        <a:pt x="1209" y="69288"/>
                      </a:cubicBezTo>
                      <a:cubicBezTo>
                        <a:pt x="867" y="69168"/>
                        <a:pt x="629" y="69006"/>
                        <a:pt x="492" y="68802"/>
                      </a:cubicBezTo>
                      <a:cubicBezTo>
                        <a:pt x="356" y="68597"/>
                        <a:pt x="288" y="68358"/>
                        <a:pt x="288" y="68085"/>
                      </a:cubicBezTo>
                      <a:lnTo>
                        <a:pt x="288" y="6797"/>
                      </a:lnTo>
                      <a:cubicBezTo>
                        <a:pt x="288" y="5467"/>
                        <a:pt x="637" y="4537"/>
                        <a:pt x="1336" y="4009"/>
                      </a:cubicBezTo>
                      <a:cubicBezTo>
                        <a:pt x="2036" y="3480"/>
                        <a:pt x="2777" y="3215"/>
                        <a:pt x="3562" y="3215"/>
                      </a:cubicBezTo>
                      <a:lnTo>
                        <a:pt x="17631" y="3215"/>
                      </a:lnTo>
                      <a:cubicBezTo>
                        <a:pt x="19302" y="3215"/>
                        <a:pt x="20692" y="3258"/>
                        <a:pt x="21800" y="3343"/>
                      </a:cubicBezTo>
                      <a:cubicBezTo>
                        <a:pt x="22909" y="3429"/>
                        <a:pt x="23906" y="3522"/>
                        <a:pt x="24793" y="3625"/>
                      </a:cubicBezTo>
                      <a:cubicBezTo>
                        <a:pt x="27351" y="4068"/>
                        <a:pt x="29611" y="4767"/>
                        <a:pt x="31572" y="5722"/>
                      </a:cubicBezTo>
                      <a:cubicBezTo>
                        <a:pt x="33533" y="6677"/>
                        <a:pt x="35178" y="7888"/>
                        <a:pt x="36509" y="9355"/>
                      </a:cubicBezTo>
                      <a:cubicBezTo>
                        <a:pt x="37839" y="10821"/>
                        <a:pt x="38836" y="12501"/>
                        <a:pt x="39501" y="14394"/>
                      </a:cubicBezTo>
                      <a:cubicBezTo>
                        <a:pt x="40167" y="16287"/>
                        <a:pt x="40499" y="18376"/>
                        <a:pt x="40499" y="20661"/>
                      </a:cubicBezTo>
                      <a:cubicBezTo>
                        <a:pt x="40499" y="22878"/>
                        <a:pt x="40201" y="24864"/>
                        <a:pt x="39604" y="26621"/>
                      </a:cubicBezTo>
                      <a:cubicBezTo>
                        <a:pt x="39007" y="28377"/>
                        <a:pt x="38146" y="29929"/>
                        <a:pt x="37020" y="31276"/>
                      </a:cubicBezTo>
                      <a:cubicBezTo>
                        <a:pt x="35895" y="32624"/>
                        <a:pt x="34548" y="33792"/>
                        <a:pt x="32979" y="34781"/>
                      </a:cubicBezTo>
                      <a:cubicBezTo>
                        <a:pt x="31410" y="35770"/>
                        <a:pt x="29653" y="36605"/>
                        <a:pt x="27709" y="37288"/>
                      </a:cubicBezTo>
                      <a:cubicBezTo>
                        <a:pt x="28801" y="37765"/>
                        <a:pt x="29790" y="38370"/>
                        <a:pt x="30676" y="39104"/>
                      </a:cubicBezTo>
                      <a:cubicBezTo>
                        <a:pt x="31563" y="39837"/>
                        <a:pt x="32390" y="40715"/>
                        <a:pt x="33158" y="41738"/>
                      </a:cubicBezTo>
                      <a:cubicBezTo>
                        <a:pt x="33925" y="42762"/>
                        <a:pt x="34650" y="43938"/>
                        <a:pt x="35332" y="45268"/>
                      </a:cubicBezTo>
                      <a:cubicBezTo>
                        <a:pt x="36014" y="46599"/>
                        <a:pt x="36696" y="48099"/>
                        <a:pt x="37378" y="49770"/>
                      </a:cubicBezTo>
                      <a:lnTo>
                        <a:pt x="43313" y="64351"/>
                      </a:lnTo>
                      <a:cubicBezTo>
                        <a:pt x="43790" y="65579"/>
                        <a:pt x="44097" y="66440"/>
                        <a:pt x="44234" y="66934"/>
                      </a:cubicBezTo>
                      <a:cubicBezTo>
                        <a:pt x="44370" y="67429"/>
                        <a:pt x="44438" y="67813"/>
                        <a:pt x="44438" y="68085"/>
                      </a:cubicBezTo>
                      <a:close/>
                      <a:moveTo>
                        <a:pt x="31188" y="21582"/>
                      </a:moveTo>
                      <a:cubicBezTo>
                        <a:pt x="31188" y="18990"/>
                        <a:pt x="30608" y="16798"/>
                        <a:pt x="29449" y="15008"/>
                      </a:cubicBezTo>
                      <a:cubicBezTo>
                        <a:pt x="28289" y="13217"/>
                        <a:pt x="26345" y="11930"/>
                        <a:pt x="23616" y="11145"/>
                      </a:cubicBezTo>
                      <a:cubicBezTo>
                        <a:pt x="22764" y="10906"/>
                        <a:pt x="21800" y="10736"/>
                        <a:pt x="20726" y="10634"/>
                      </a:cubicBezTo>
                      <a:cubicBezTo>
                        <a:pt x="19652" y="10531"/>
                        <a:pt x="18245" y="10480"/>
                        <a:pt x="16505" y="10480"/>
                      </a:cubicBezTo>
                      <a:lnTo>
                        <a:pt x="9087" y="10480"/>
                      </a:lnTo>
                      <a:lnTo>
                        <a:pt x="9087" y="32786"/>
                      </a:lnTo>
                      <a:lnTo>
                        <a:pt x="17682" y="32786"/>
                      </a:lnTo>
                      <a:cubicBezTo>
                        <a:pt x="20001" y="32786"/>
                        <a:pt x="22005" y="32504"/>
                        <a:pt x="23693" y="31941"/>
                      </a:cubicBezTo>
                      <a:cubicBezTo>
                        <a:pt x="25381" y="31379"/>
                        <a:pt x="26788" y="30594"/>
                        <a:pt x="27914" y="29588"/>
                      </a:cubicBezTo>
                      <a:cubicBezTo>
                        <a:pt x="29039" y="28582"/>
                        <a:pt x="29866" y="27397"/>
                        <a:pt x="30395" y="26033"/>
                      </a:cubicBezTo>
                      <a:cubicBezTo>
                        <a:pt x="30924" y="24668"/>
                        <a:pt x="31188" y="23185"/>
                        <a:pt x="31188" y="21582"/>
                      </a:cubicBezTo>
                      <a:close/>
                      <a:moveTo>
                        <a:pt x="92343" y="43120"/>
                      </a:moveTo>
                      <a:cubicBezTo>
                        <a:pt x="92343" y="44450"/>
                        <a:pt x="92009" y="45396"/>
                        <a:pt x="91341" y="45959"/>
                      </a:cubicBezTo>
                      <a:cubicBezTo>
                        <a:pt x="90673" y="46522"/>
                        <a:pt x="89911" y="46803"/>
                        <a:pt x="89054" y="46803"/>
                      </a:cubicBezTo>
                      <a:lnTo>
                        <a:pt x="58731" y="46803"/>
                      </a:lnTo>
                      <a:cubicBezTo>
                        <a:pt x="58731" y="49361"/>
                        <a:pt x="58988" y="51663"/>
                        <a:pt x="59502" y="53710"/>
                      </a:cubicBezTo>
                      <a:cubicBezTo>
                        <a:pt x="60016" y="55756"/>
                        <a:pt x="60873" y="57513"/>
                        <a:pt x="62073" y="58979"/>
                      </a:cubicBezTo>
                      <a:cubicBezTo>
                        <a:pt x="63272" y="60446"/>
                        <a:pt x="64832" y="61571"/>
                        <a:pt x="66751" y="62356"/>
                      </a:cubicBezTo>
                      <a:cubicBezTo>
                        <a:pt x="68670" y="63140"/>
                        <a:pt x="71018" y="63532"/>
                        <a:pt x="73794" y="63532"/>
                      </a:cubicBezTo>
                      <a:cubicBezTo>
                        <a:pt x="75987" y="63532"/>
                        <a:pt x="77941" y="63353"/>
                        <a:pt x="79654" y="62995"/>
                      </a:cubicBezTo>
                      <a:cubicBezTo>
                        <a:pt x="81368" y="62637"/>
                        <a:pt x="82850" y="62236"/>
                        <a:pt x="84101" y="61793"/>
                      </a:cubicBezTo>
                      <a:cubicBezTo>
                        <a:pt x="85352" y="61349"/>
                        <a:pt x="86380" y="60949"/>
                        <a:pt x="87186" y="60591"/>
                      </a:cubicBezTo>
                      <a:cubicBezTo>
                        <a:pt x="87992" y="60233"/>
                        <a:pt x="88600" y="60053"/>
                        <a:pt x="89012" y="60053"/>
                      </a:cubicBezTo>
                      <a:cubicBezTo>
                        <a:pt x="89251" y="60053"/>
                        <a:pt x="89465" y="60113"/>
                        <a:pt x="89654" y="60233"/>
                      </a:cubicBezTo>
                      <a:cubicBezTo>
                        <a:pt x="89842" y="60352"/>
                        <a:pt x="89987" y="60531"/>
                        <a:pt x="90090" y="60770"/>
                      </a:cubicBezTo>
                      <a:cubicBezTo>
                        <a:pt x="90193" y="61008"/>
                        <a:pt x="90270" y="61341"/>
                        <a:pt x="90321" y="61767"/>
                      </a:cubicBezTo>
                      <a:cubicBezTo>
                        <a:pt x="90373" y="62194"/>
                        <a:pt x="90399" y="62714"/>
                        <a:pt x="90399" y="63328"/>
                      </a:cubicBezTo>
                      <a:cubicBezTo>
                        <a:pt x="90399" y="63771"/>
                        <a:pt x="90382" y="64155"/>
                        <a:pt x="90348" y="64479"/>
                      </a:cubicBezTo>
                      <a:cubicBezTo>
                        <a:pt x="90314" y="64803"/>
                        <a:pt x="90271" y="65093"/>
                        <a:pt x="90220" y="65348"/>
                      </a:cubicBezTo>
                      <a:cubicBezTo>
                        <a:pt x="90169" y="65604"/>
                        <a:pt x="90083" y="65834"/>
                        <a:pt x="89964" y="66039"/>
                      </a:cubicBezTo>
                      <a:cubicBezTo>
                        <a:pt x="89845" y="66244"/>
                        <a:pt x="89691" y="66440"/>
                        <a:pt x="89503" y="66627"/>
                      </a:cubicBezTo>
                      <a:cubicBezTo>
                        <a:pt x="89317" y="66815"/>
                        <a:pt x="88762" y="67122"/>
                        <a:pt x="87841" y="67548"/>
                      </a:cubicBezTo>
                      <a:cubicBezTo>
                        <a:pt x="86920" y="67975"/>
                        <a:pt x="85726" y="68392"/>
                        <a:pt x="84260" y="68802"/>
                      </a:cubicBezTo>
                      <a:cubicBezTo>
                        <a:pt x="82793" y="69211"/>
                        <a:pt x="81096" y="69578"/>
                        <a:pt x="79169" y="69902"/>
                      </a:cubicBezTo>
                      <a:cubicBezTo>
                        <a:pt x="77242" y="70226"/>
                        <a:pt x="75188" y="70388"/>
                        <a:pt x="73005" y="70388"/>
                      </a:cubicBezTo>
                      <a:cubicBezTo>
                        <a:pt x="69219" y="70388"/>
                        <a:pt x="65902" y="69859"/>
                        <a:pt x="63054" y="68802"/>
                      </a:cubicBezTo>
                      <a:cubicBezTo>
                        <a:pt x="60206" y="67744"/>
                        <a:pt x="57810" y="66176"/>
                        <a:pt x="55866" y="64095"/>
                      </a:cubicBezTo>
                      <a:cubicBezTo>
                        <a:pt x="53922" y="62015"/>
                        <a:pt x="52456" y="59405"/>
                        <a:pt x="51467" y="56268"/>
                      </a:cubicBezTo>
                      <a:cubicBezTo>
                        <a:pt x="50477" y="53130"/>
                        <a:pt x="49983" y="49481"/>
                        <a:pt x="49983" y="45320"/>
                      </a:cubicBezTo>
                      <a:cubicBezTo>
                        <a:pt x="49983" y="41363"/>
                        <a:pt x="50494" y="37808"/>
                        <a:pt x="51518" y="34653"/>
                      </a:cubicBezTo>
                      <a:cubicBezTo>
                        <a:pt x="52541" y="31498"/>
                        <a:pt x="54016" y="28821"/>
                        <a:pt x="55943" y="26621"/>
                      </a:cubicBezTo>
                      <a:cubicBezTo>
                        <a:pt x="57870" y="24421"/>
                        <a:pt x="60198" y="22733"/>
                        <a:pt x="62926" y="21556"/>
                      </a:cubicBezTo>
                      <a:cubicBezTo>
                        <a:pt x="65655" y="20379"/>
                        <a:pt x="68707" y="19791"/>
                        <a:pt x="72084" y="19791"/>
                      </a:cubicBezTo>
                      <a:cubicBezTo>
                        <a:pt x="75699" y="19791"/>
                        <a:pt x="78777" y="20371"/>
                        <a:pt x="81318" y="21531"/>
                      </a:cubicBezTo>
                      <a:cubicBezTo>
                        <a:pt x="83859" y="22690"/>
                        <a:pt x="85948" y="24251"/>
                        <a:pt x="87585" y="26212"/>
                      </a:cubicBezTo>
                      <a:cubicBezTo>
                        <a:pt x="89222" y="28173"/>
                        <a:pt x="90424" y="30475"/>
                        <a:pt x="91192" y="33118"/>
                      </a:cubicBezTo>
                      <a:cubicBezTo>
                        <a:pt x="91960" y="35761"/>
                        <a:pt x="92343" y="38584"/>
                        <a:pt x="92343" y="41585"/>
                      </a:cubicBezTo>
                      <a:close/>
                      <a:moveTo>
                        <a:pt x="83851" y="40613"/>
                      </a:moveTo>
                      <a:cubicBezTo>
                        <a:pt x="83953" y="36179"/>
                        <a:pt x="82966" y="32700"/>
                        <a:pt x="80890" y="30176"/>
                      </a:cubicBezTo>
                      <a:cubicBezTo>
                        <a:pt x="78815" y="27653"/>
                        <a:pt x="75735" y="26391"/>
                        <a:pt x="71651" y="26391"/>
                      </a:cubicBezTo>
                      <a:cubicBezTo>
                        <a:pt x="69558" y="26391"/>
                        <a:pt x="67722" y="26783"/>
                        <a:pt x="66144" y="27567"/>
                      </a:cubicBezTo>
                      <a:cubicBezTo>
                        <a:pt x="64565" y="28352"/>
                        <a:pt x="63244" y="29392"/>
                        <a:pt x="62180" y="30688"/>
                      </a:cubicBezTo>
                      <a:cubicBezTo>
                        <a:pt x="61116" y="31984"/>
                        <a:pt x="60292" y="33493"/>
                        <a:pt x="59709" y="35216"/>
                      </a:cubicBezTo>
                      <a:cubicBezTo>
                        <a:pt x="59126" y="36938"/>
                        <a:pt x="58800" y="38737"/>
                        <a:pt x="58731" y="40613"/>
                      </a:cubicBezTo>
                      <a:close/>
                      <a:moveTo>
                        <a:pt x="141886" y="21991"/>
                      </a:moveTo>
                      <a:cubicBezTo>
                        <a:pt x="141886" y="22127"/>
                        <a:pt x="141877" y="22272"/>
                        <a:pt x="141860" y="22426"/>
                      </a:cubicBezTo>
                      <a:cubicBezTo>
                        <a:pt x="141843" y="22579"/>
                        <a:pt x="141817" y="22741"/>
                        <a:pt x="141784" y="22912"/>
                      </a:cubicBezTo>
                      <a:cubicBezTo>
                        <a:pt x="141750" y="23082"/>
                        <a:pt x="141707" y="23270"/>
                        <a:pt x="141656" y="23475"/>
                      </a:cubicBezTo>
                      <a:cubicBezTo>
                        <a:pt x="141605" y="23679"/>
                        <a:pt x="141545" y="23901"/>
                        <a:pt x="141476" y="24140"/>
                      </a:cubicBezTo>
                      <a:lnTo>
                        <a:pt x="125771" y="67881"/>
                      </a:lnTo>
                      <a:cubicBezTo>
                        <a:pt x="125634" y="68256"/>
                        <a:pt x="125455" y="68563"/>
                        <a:pt x="125233" y="68802"/>
                      </a:cubicBezTo>
                      <a:cubicBezTo>
                        <a:pt x="125012" y="69040"/>
                        <a:pt x="124679" y="69228"/>
                        <a:pt x="124236" y="69364"/>
                      </a:cubicBezTo>
                      <a:cubicBezTo>
                        <a:pt x="123792" y="69501"/>
                        <a:pt x="123230" y="69595"/>
                        <a:pt x="122547" y="69646"/>
                      </a:cubicBezTo>
                      <a:cubicBezTo>
                        <a:pt x="121865" y="69697"/>
                        <a:pt x="121013" y="69723"/>
                        <a:pt x="119990" y="69723"/>
                      </a:cubicBezTo>
                      <a:cubicBezTo>
                        <a:pt x="118967" y="69723"/>
                        <a:pt x="118114" y="69688"/>
                        <a:pt x="117432" y="69620"/>
                      </a:cubicBezTo>
                      <a:cubicBezTo>
                        <a:pt x="116750" y="69552"/>
                        <a:pt x="116195" y="69450"/>
                        <a:pt x="115769" y="69313"/>
                      </a:cubicBezTo>
                      <a:cubicBezTo>
                        <a:pt x="115343" y="69177"/>
                        <a:pt x="115010" y="68989"/>
                        <a:pt x="114771" y="68751"/>
                      </a:cubicBezTo>
                      <a:cubicBezTo>
                        <a:pt x="114533" y="68512"/>
                        <a:pt x="114345" y="68222"/>
                        <a:pt x="114209" y="67881"/>
                      </a:cubicBezTo>
                      <a:lnTo>
                        <a:pt x="98554" y="24140"/>
                      </a:lnTo>
                      <a:cubicBezTo>
                        <a:pt x="98418" y="23730"/>
                        <a:pt x="98306" y="23372"/>
                        <a:pt x="98221" y="23065"/>
                      </a:cubicBezTo>
                      <a:cubicBezTo>
                        <a:pt x="98136" y="22758"/>
                        <a:pt x="98085" y="22528"/>
                        <a:pt x="98068" y="22375"/>
                      </a:cubicBezTo>
                      <a:cubicBezTo>
                        <a:pt x="98051" y="22221"/>
                        <a:pt x="98042" y="22093"/>
                        <a:pt x="98042" y="21991"/>
                      </a:cubicBezTo>
                      <a:cubicBezTo>
                        <a:pt x="98042" y="21718"/>
                        <a:pt x="98110" y="21479"/>
                        <a:pt x="98247" y="21275"/>
                      </a:cubicBezTo>
                      <a:cubicBezTo>
                        <a:pt x="98383" y="21070"/>
                        <a:pt x="98614" y="20908"/>
                        <a:pt x="98938" y="20789"/>
                      </a:cubicBezTo>
                      <a:cubicBezTo>
                        <a:pt x="99262" y="20669"/>
                        <a:pt x="99688" y="20593"/>
                        <a:pt x="100217" y="20559"/>
                      </a:cubicBezTo>
                      <a:cubicBezTo>
                        <a:pt x="100746" y="20524"/>
                        <a:pt x="101402" y="20507"/>
                        <a:pt x="102186" y="20507"/>
                      </a:cubicBezTo>
                      <a:cubicBezTo>
                        <a:pt x="103175" y="20507"/>
                        <a:pt x="103968" y="20533"/>
                        <a:pt x="104565" y="20584"/>
                      </a:cubicBezTo>
                      <a:cubicBezTo>
                        <a:pt x="105162" y="20635"/>
                        <a:pt x="105622" y="20729"/>
                        <a:pt x="105946" y="20865"/>
                      </a:cubicBezTo>
                      <a:cubicBezTo>
                        <a:pt x="106270" y="21002"/>
                        <a:pt x="106509" y="21172"/>
                        <a:pt x="106663" y="21377"/>
                      </a:cubicBezTo>
                      <a:cubicBezTo>
                        <a:pt x="106816" y="21582"/>
                        <a:pt x="106961" y="21837"/>
                        <a:pt x="107098" y="22144"/>
                      </a:cubicBezTo>
                      <a:lnTo>
                        <a:pt x="120092" y="60105"/>
                      </a:lnTo>
                      <a:lnTo>
                        <a:pt x="120297" y="60719"/>
                      </a:lnTo>
                      <a:lnTo>
                        <a:pt x="120450" y="60105"/>
                      </a:lnTo>
                      <a:lnTo>
                        <a:pt x="133292" y="22144"/>
                      </a:lnTo>
                      <a:cubicBezTo>
                        <a:pt x="133359" y="21837"/>
                        <a:pt x="133479" y="21582"/>
                        <a:pt x="133650" y="21377"/>
                      </a:cubicBezTo>
                      <a:cubicBezTo>
                        <a:pt x="133820" y="21172"/>
                        <a:pt x="134067" y="21002"/>
                        <a:pt x="134391" y="20865"/>
                      </a:cubicBezTo>
                      <a:cubicBezTo>
                        <a:pt x="134716" y="20729"/>
                        <a:pt x="135158" y="20635"/>
                        <a:pt x="135721" y="20584"/>
                      </a:cubicBezTo>
                      <a:cubicBezTo>
                        <a:pt x="136284" y="20533"/>
                        <a:pt x="137026" y="20507"/>
                        <a:pt x="137946" y="20507"/>
                      </a:cubicBezTo>
                      <a:cubicBezTo>
                        <a:pt x="138731" y="20507"/>
                        <a:pt x="139379" y="20524"/>
                        <a:pt x="139891" y="20559"/>
                      </a:cubicBezTo>
                      <a:cubicBezTo>
                        <a:pt x="140403" y="20593"/>
                        <a:pt x="140803" y="20678"/>
                        <a:pt x="141094" y="20814"/>
                      </a:cubicBezTo>
                      <a:cubicBezTo>
                        <a:pt x="141383" y="20951"/>
                        <a:pt x="141588" y="21113"/>
                        <a:pt x="141707" y="21300"/>
                      </a:cubicBezTo>
                      <a:cubicBezTo>
                        <a:pt x="141826" y="21488"/>
                        <a:pt x="141886" y="21718"/>
                        <a:pt x="141886" y="21991"/>
                      </a:cubicBezTo>
                      <a:close/>
                      <a:moveTo>
                        <a:pt x="159204" y="68137"/>
                      </a:moveTo>
                      <a:cubicBezTo>
                        <a:pt x="159204" y="68409"/>
                        <a:pt x="159136" y="68640"/>
                        <a:pt x="159000" y="68827"/>
                      </a:cubicBezTo>
                      <a:cubicBezTo>
                        <a:pt x="158863" y="69015"/>
                        <a:pt x="158641" y="69177"/>
                        <a:pt x="158335" y="69313"/>
                      </a:cubicBezTo>
                      <a:cubicBezTo>
                        <a:pt x="158028" y="69450"/>
                        <a:pt x="157601" y="69552"/>
                        <a:pt x="157056" y="69620"/>
                      </a:cubicBezTo>
                      <a:cubicBezTo>
                        <a:pt x="156510" y="69688"/>
                        <a:pt x="155811" y="69723"/>
                        <a:pt x="154958" y="69723"/>
                      </a:cubicBezTo>
                      <a:cubicBezTo>
                        <a:pt x="154140" y="69723"/>
                        <a:pt x="153458" y="69688"/>
                        <a:pt x="152912" y="69620"/>
                      </a:cubicBezTo>
                      <a:cubicBezTo>
                        <a:pt x="152366" y="69552"/>
                        <a:pt x="151931" y="69450"/>
                        <a:pt x="151607" y="69313"/>
                      </a:cubicBezTo>
                      <a:cubicBezTo>
                        <a:pt x="151283" y="69177"/>
                        <a:pt x="151061" y="69015"/>
                        <a:pt x="150942" y="68827"/>
                      </a:cubicBezTo>
                      <a:cubicBezTo>
                        <a:pt x="150822" y="68640"/>
                        <a:pt x="150763" y="68409"/>
                        <a:pt x="150763" y="68137"/>
                      </a:cubicBezTo>
                      <a:lnTo>
                        <a:pt x="150763" y="22093"/>
                      </a:lnTo>
                      <a:cubicBezTo>
                        <a:pt x="150763" y="21855"/>
                        <a:pt x="150822" y="21633"/>
                        <a:pt x="150942" y="21428"/>
                      </a:cubicBezTo>
                      <a:cubicBezTo>
                        <a:pt x="151061" y="21224"/>
                        <a:pt x="151283" y="21053"/>
                        <a:pt x="151607" y="20917"/>
                      </a:cubicBezTo>
                      <a:cubicBezTo>
                        <a:pt x="151931" y="20780"/>
                        <a:pt x="152366" y="20678"/>
                        <a:pt x="152912" y="20610"/>
                      </a:cubicBezTo>
                      <a:cubicBezTo>
                        <a:pt x="153458" y="20542"/>
                        <a:pt x="154140" y="20507"/>
                        <a:pt x="154958" y="20507"/>
                      </a:cubicBezTo>
                      <a:cubicBezTo>
                        <a:pt x="155811" y="20507"/>
                        <a:pt x="156510" y="20542"/>
                        <a:pt x="157056" y="20610"/>
                      </a:cubicBezTo>
                      <a:cubicBezTo>
                        <a:pt x="157601" y="20678"/>
                        <a:pt x="158028" y="20780"/>
                        <a:pt x="158335" y="20917"/>
                      </a:cubicBezTo>
                      <a:cubicBezTo>
                        <a:pt x="158641" y="21053"/>
                        <a:pt x="158863" y="21224"/>
                        <a:pt x="159000" y="21428"/>
                      </a:cubicBezTo>
                      <a:cubicBezTo>
                        <a:pt x="159136" y="21633"/>
                        <a:pt x="159204" y="21855"/>
                        <a:pt x="159204" y="22093"/>
                      </a:cubicBezTo>
                      <a:close/>
                      <a:moveTo>
                        <a:pt x="160177" y="6541"/>
                      </a:moveTo>
                      <a:cubicBezTo>
                        <a:pt x="160177" y="8519"/>
                        <a:pt x="159802" y="9866"/>
                        <a:pt x="159051" y="10582"/>
                      </a:cubicBezTo>
                      <a:cubicBezTo>
                        <a:pt x="158300" y="11299"/>
                        <a:pt x="156919" y="11657"/>
                        <a:pt x="154907" y="11657"/>
                      </a:cubicBezTo>
                      <a:cubicBezTo>
                        <a:pt x="152929" y="11657"/>
                        <a:pt x="151573" y="11307"/>
                        <a:pt x="150840" y="10608"/>
                      </a:cubicBezTo>
                      <a:cubicBezTo>
                        <a:pt x="150106" y="9909"/>
                        <a:pt x="149740" y="8587"/>
                        <a:pt x="149740" y="6643"/>
                      </a:cubicBezTo>
                      <a:cubicBezTo>
                        <a:pt x="149740" y="4665"/>
                        <a:pt x="150115" y="3318"/>
                        <a:pt x="150865" y="2602"/>
                      </a:cubicBezTo>
                      <a:cubicBezTo>
                        <a:pt x="151616" y="1885"/>
                        <a:pt x="152997" y="1527"/>
                        <a:pt x="155010" y="1527"/>
                      </a:cubicBezTo>
                      <a:cubicBezTo>
                        <a:pt x="156988" y="1527"/>
                        <a:pt x="158343" y="1877"/>
                        <a:pt x="159077" y="2576"/>
                      </a:cubicBezTo>
                      <a:cubicBezTo>
                        <a:pt x="159810" y="3275"/>
                        <a:pt x="160177" y="4597"/>
                        <a:pt x="160177" y="6541"/>
                      </a:cubicBezTo>
                      <a:close/>
                      <a:moveTo>
                        <a:pt x="213866" y="43120"/>
                      </a:moveTo>
                      <a:cubicBezTo>
                        <a:pt x="213866" y="44450"/>
                        <a:pt x="213532" y="45396"/>
                        <a:pt x="212864" y="45959"/>
                      </a:cubicBezTo>
                      <a:cubicBezTo>
                        <a:pt x="212196" y="46522"/>
                        <a:pt x="211434" y="46803"/>
                        <a:pt x="210576" y="46803"/>
                      </a:cubicBezTo>
                      <a:lnTo>
                        <a:pt x="180255" y="46803"/>
                      </a:lnTo>
                      <a:cubicBezTo>
                        <a:pt x="180255" y="49361"/>
                        <a:pt x="180512" y="51663"/>
                        <a:pt x="181025" y="53710"/>
                      </a:cubicBezTo>
                      <a:cubicBezTo>
                        <a:pt x="181540" y="55756"/>
                        <a:pt x="182396" y="57513"/>
                        <a:pt x="183596" y="58979"/>
                      </a:cubicBezTo>
                      <a:cubicBezTo>
                        <a:pt x="184795" y="60446"/>
                        <a:pt x="186354" y="61571"/>
                        <a:pt x="188274" y="62356"/>
                      </a:cubicBezTo>
                      <a:cubicBezTo>
                        <a:pt x="190193" y="63140"/>
                        <a:pt x="192541" y="63532"/>
                        <a:pt x="195316" y="63532"/>
                      </a:cubicBezTo>
                      <a:cubicBezTo>
                        <a:pt x="197510" y="63532"/>
                        <a:pt x="199464" y="63353"/>
                        <a:pt x="201177" y="62995"/>
                      </a:cubicBezTo>
                      <a:cubicBezTo>
                        <a:pt x="202891" y="62637"/>
                        <a:pt x="204373" y="62236"/>
                        <a:pt x="205624" y="61793"/>
                      </a:cubicBezTo>
                      <a:cubicBezTo>
                        <a:pt x="206875" y="61349"/>
                        <a:pt x="207904" y="60949"/>
                        <a:pt x="208709" y="60591"/>
                      </a:cubicBezTo>
                      <a:cubicBezTo>
                        <a:pt x="209514" y="60233"/>
                        <a:pt x="210123" y="60053"/>
                        <a:pt x="210535" y="60053"/>
                      </a:cubicBezTo>
                      <a:cubicBezTo>
                        <a:pt x="210775" y="60053"/>
                        <a:pt x="210988" y="60113"/>
                        <a:pt x="211177" y="60233"/>
                      </a:cubicBezTo>
                      <a:cubicBezTo>
                        <a:pt x="211365" y="60352"/>
                        <a:pt x="211511" y="60531"/>
                        <a:pt x="211614" y="60770"/>
                      </a:cubicBezTo>
                      <a:cubicBezTo>
                        <a:pt x="211717" y="61008"/>
                        <a:pt x="211794" y="61341"/>
                        <a:pt x="211845" y="61767"/>
                      </a:cubicBezTo>
                      <a:cubicBezTo>
                        <a:pt x="211897" y="62194"/>
                        <a:pt x="211922" y="62714"/>
                        <a:pt x="211922" y="63328"/>
                      </a:cubicBezTo>
                      <a:cubicBezTo>
                        <a:pt x="211922" y="63771"/>
                        <a:pt x="211905" y="64155"/>
                        <a:pt x="211871" y="64479"/>
                      </a:cubicBezTo>
                      <a:cubicBezTo>
                        <a:pt x="211837" y="64803"/>
                        <a:pt x="211794" y="65093"/>
                        <a:pt x="211743" y="65348"/>
                      </a:cubicBezTo>
                      <a:cubicBezTo>
                        <a:pt x="211692" y="65604"/>
                        <a:pt x="211607" y="65834"/>
                        <a:pt x="211487" y="66039"/>
                      </a:cubicBezTo>
                      <a:cubicBezTo>
                        <a:pt x="211368" y="66244"/>
                        <a:pt x="211215" y="66440"/>
                        <a:pt x="211027" y="66627"/>
                      </a:cubicBezTo>
                      <a:cubicBezTo>
                        <a:pt x="210839" y="66815"/>
                        <a:pt x="210285" y="67122"/>
                        <a:pt x="209364" y="67548"/>
                      </a:cubicBezTo>
                      <a:cubicBezTo>
                        <a:pt x="208443" y="67975"/>
                        <a:pt x="207249" y="68392"/>
                        <a:pt x="205783" y="68802"/>
                      </a:cubicBezTo>
                      <a:cubicBezTo>
                        <a:pt x="204317" y="69211"/>
                        <a:pt x="202619" y="69578"/>
                        <a:pt x="200692" y="69902"/>
                      </a:cubicBezTo>
                      <a:cubicBezTo>
                        <a:pt x="198766" y="70226"/>
                        <a:pt x="196711" y="70388"/>
                        <a:pt x="194528" y="70388"/>
                      </a:cubicBezTo>
                      <a:cubicBezTo>
                        <a:pt x="190742" y="70388"/>
                        <a:pt x="187425" y="69859"/>
                        <a:pt x="184577" y="68802"/>
                      </a:cubicBezTo>
                      <a:cubicBezTo>
                        <a:pt x="181729" y="67744"/>
                        <a:pt x="179334" y="66176"/>
                        <a:pt x="177389" y="64095"/>
                      </a:cubicBezTo>
                      <a:cubicBezTo>
                        <a:pt x="175445" y="62015"/>
                        <a:pt x="173979" y="59405"/>
                        <a:pt x="172990" y="56268"/>
                      </a:cubicBezTo>
                      <a:cubicBezTo>
                        <a:pt x="172000" y="53130"/>
                        <a:pt x="171506" y="49481"/>
                        <a:pt x="171506" y="45320"/>
                      </a:cubicBezTo>
                      <a:cubicBezTo>
                        <a:pt x="171506" y="41363"/>
                        <a:pt x="172017" y="37808"/>
                        <a:pt x="173040" y="34653"/>
                      </a:cubicBezTo>
                      <a:cubicBezTo>
                        <a:pt x="174064" y="31498"/>
                        <a:pt x="175539" y="28821"/>
                        <a:pt x="177466" y="26621"/>
                      </a:cubicBezTo>
                      <a:cubicBezTo>
                        <a:pt x="179394" y="24421"/>
                        <a:pt x="181721" y="22733"/>
                        <a:pt x="184449" y="21556"/>
                      </a:cubicBezTo>
                      <a:cubicBezTo>
                        <a:pt x="187178" y="20379"/>
                        <a:pt x="190230" y="19791"/>
                        <a:pt x="193607" y="19791"/>
                      </a:cubicBezTo>
                      <a:cubicBezTo>
                        <a:pt x="197222" y="19791"/>
                        <a:pt x="200300" y="20371"/>
                        <a:pt x="202841" y="21531"/>
                      </a:cubicBezTo>
                      <a:cubicBezTo>
                        <a:pt x="205383" y="22690"/>
                        <a:pt x="207471" y="24251"/>
                        <a:pt x="209109" y="26212"/>
                      </a:cubicBezTo>
                      <a:cubicBezTo>
                        <a:pt x="210745" y="28173"/>
                        <a:pt x="211948" y="30475"/>
                        <a:pt x="212715" y="33118"/>
                      </a:cubicBezTo>
                      <a:cubicBezTo>
                        <a:pt x="213483" y="35761"/>
                        <a:pt x="213866" y="38584"/>
                        <a:pt x="213866" y="41585"/>
                      </a:cubicBezTo>
                      <a:close/>
                      <a:moveTo>
                        <a:pt x="205374" y="40613"/>
                      </a:moveTo>
                      <a:cubicBezTo>
                        <a:pt x="205476" y="36179"/>
                        <a:pt x="204489" y="32700"/>
                        <a:pt x="202414" y="30176"/>
                      </a:cubicBezTo>
                      <a:cubicBezTo>
                        <a:pt x="200338" y="27653"/>
                        <a:pt x="197259" y="26391"/>
                        <a:pt x="193174" y="26391"/>
                      </a:cubicBezTo>
                      <a:cubicBezTo>
                        <a:pt x="191082" y="26391"/>
                        <a:pt x="189245" y="26783"/>
                        <a:pt x="187667" y="27567"/>
                      </a:cubicBezTo>
                      <a:cubicBezTo>
                        <a:pt x="186089" y="28352"/>
                        <a:pt x="184768" y="29392"/>
                        <a:pt x="183704" y="30688"/>
                      </a:cubicBezTo>
                      <a:cubicBezTo>
                        <a:pt x="182640" y="31984"/>
                        <a:pt x="181816" y="33493"/>
                        <a:pt x="181233" y="35216"/>
                      </a:cubicBezTo>
                      <a:cubicBezTo>
                        <a:pt x="180649" y="36938"/>
                        <a:pt x="180323" y="38737"/>
                        <a:pt x="180255" y="40613"/>
                      </a:cubicBezTo>
                      <a:close/>
                      <a:moveTo>
                        <a:pt x="290064" y="21991"/>
                      </a:moveTo>
                      <a:cubicBezTo>
                        <a:pt x="290064" y="22230"/>
                        <a:pt x="290029" y="22520"/>
                        <a:pt x="289961" y="22861"/>
                      </a:cubicBezTo>
                      <a:cubicBezTo>
                        <a:pt x="289893" y="23202"/>
                        <a:pt x="289773" y="23628"/>
                        <a:pt x="289603" y="24140"/>
                      </a:cubicBezTo>
                      <a:lnTo>
                        <a:pt x="276046" y="67881"/>
                      </a:lnTo>
                      <a:cubicBezTo>
                        <a:pt x="275944" y="68256"/>
                        <a:pt x="275782" y="68563"/>
                        <a:pt x="275560" y="68802"/>
                      </a:cubicBezTo>
                      <a:cubicBezTo>
                        <a:pt x="275338" y="69040"/>
                        <a:pt x="275031" y="69228"/>
                        <a:pt x="274639" y="69364"/>
                      </a:cubicBezTo>
                      <a:cubicBezTo>
                        <a:pt x="274246" y="69501"/>
                        <a:pt x="273709" y="69595"/>
                        <a:pt x="273027" y="69646"/>
                      </a:cubicBezTo>
                      <a:cubicBezTo>
                        <a:pt x="272345" y="69697"/>
                        <a:pt x="271493" y="69723"/>
                        <a:pt x="270470" y="69723"/>
                      </a:cubicBezTo>
                      <a:cubicBezTo>
                        <a:pt x="269412" y="69723"/>
                        <a:pt x="268526" y="69688"/>
                        <a:pt x="267809" y="69620"/>
                      </a:cubicBezTo>
                      <a:cubicBezTo>
                        <a:pt x="267093" y="69552"/>
                        <a:pt x="266522" y="69450"/>
                        <a:pt x="266095" y="69313"/>
                      </a:cubicBezTo>
                      <a:cubicBezTo>
                        <a:pt x="265669" y="69177"/>
                        <a:pt x="265353" y="68989"/>
                        <a:pt x="265149" y="68751"/>
                      </a:cubicBezTo>
                      <a:cubicBezTo>
                        <a:pt x="264944" y="68512"/>
                        <a:pt x="264791" y="68222"/>
                        <a:pt x="264688" y="67881"/>
                      </a:cubicBezTo>
                      <a:lnTo>
                        <a:pt x="255019" y="34474"/>
                      </a:lnTo>
                      <a:lnTo>
                        <a:pt x="254916" y="34013"/>
                      </a:lnTo>
                      <a:lnTo>
                        <a:pt x="254814" y="34474"/>
                      </a:lnTo>
                      <a:lnTo>
                        <a:pt x="245862" y="67881"/>
                      </a:lnTo>
                      <a:cubicBezTo>
                        <a:pt x="245759" y="68256"/>
                        <a:pt x="245597" y="68563"/>
                        <a:pt x="245375" y="68802"/>
                      </a:cubicBezTo>
                      <a:cubicBezTo>
                        <a:pt x="245154" y="69040"/>
                        <a:pt x="244821" y="69228"/>
                        <a:pt x="244378" y="69364"/>
                      </a:cubicBezTo>
                      <a:cubicBezTo>
                        <a:pt x="243934" y="69501"/>
                        <a:pt x="243363" y="69595"/>
                        <a:pt x="242664" y="69646"/>
                      </a:cubicBezTo>
                      <a:cubicBezTo>
                        <a:pt x="241965" y="69697"/>
                        <a:pt x="241103" y="69723"/>
                        <a:pt x="240080" y="69723"/>
                      </a:cubicBezTo>
                      <a:cubicBezTo>
                        <a:pt x="239023" y="69723"/>
                        <a:pt x="238162" y="69688"/>
                        <a:pt x="237497" y="69620"/>
                      </a:cubicBezTo>
                      <a:cubicBezTo>
                        <a:pt x="236832" y="69552"/>
                        <a:pt x="236286" y="69450"/>
                        <a:pt x="235860" y="69313"/>
                      </a:cubicBezTo>
                      <a:cubicBezTo>
                        <a:pt x="235434" y="69177"/>
                        <a:pt x="235118" y="68989"/>
                        <a:pt x="234913" y="68751"/>
                      </a:cubicBezTo>
                      <a:cubicBezTo>
                        <a:pt x="234709" y="68512"/>
                        <a:pt x="234555" y="68222"/>
                        <a:pt x="234453" y="67881"/>
                      </a:cubicBezTo>
                      <a:lnTo>
                        <a:pt x="220998" y="24140"/>
                      </a:lnTo>
                      <a:cubicBezTo>
                        <a:pt x="220827" y="23628"/>
                        <a:pt x="220708" y="23202"/>
                        <a:pt x="220640" y="22861"/>
                      </a:cubicBezTo>
                      <a:cubicBezTo>
                        <a:pt x="220571" y="22520"/>
                        <a:pt x="220538" y="22230"/>
                        <a:pt x="220538" y="21991"/>
                      </a:cubicBezTo>
                      <a:cubicBezTo>
                        <a:pt x="220538" y="21684"/>
                        <a:pt x="220605" y="21437"/>
                        <a:pt x="220743" y="21249"/>
                      </a:cubicBezTo>
                      <a:cubicBezTo>
                        <a:pt x="220879" y="21062"/>
                        <a:pt x="221108" y="20908"/>
                        <a:pt x="221433" y="20789"/>
                      </a:cubicBezTo>
                      <a:cubicBezTo>
                        <a:pt x="221757" y="20669"/>
                        <a:pt x="222191" y="20593"/>
                        <a:pt x="222737" y="20559"/>
                      </a:cubicBezTo>
                      <a:cubicBezTo>
                        <a:pt x="223283" y="20524"/>
                        <a:pt x="223948" y="20507"/>
                        <a:pt x="224733" y="20507"/>
                      </a:cubicBezTo>
                      <a:cubicBezTo>
                        <a:pt x="225688" y="20507"/>
                        <a:pt x="226455" y="20533"/>
                        <a:pt x="227035" y="20584"/>
                      </a:cubicBezTo>
                      <a:cubicBezTo>
                        <a:pt x="227615" y="20635"/>
                        <a:pt x="228058" y="20720"/>
                        <a:pt x="228364" y="20840"/>
                      </a:cubicBezTo>
                      <a:cubicBezTo>
                        <a:pt x="228672" y="20959"/>
                        <a:pt x="228893" y="21130"/>
                        <a:pt x="229030" y="21352"/>
                      </a:cubicBezTo>
                      <a:cubicBezTo>
                        <a:pt x="229166" y="21573"/>
                        <a:pt x="229285" y="21837"/>
                        <a:pt x="229388" y="22144"/>
                      </a:cubicBezTo>
                      <a:lnTo>
                        <a:pt x="240490" y="60105"/>
                      </a:lnTo>
                      <a:lnTo>
                        <a:pt x="240592" y="60565"/>
                      </a:lnTo>
                      <a:lnTo>
                        <a:pt x="240695" y="60105"/>
                      </a:lnTo>
                      <a:lnTo>
                        <a:pt x="250875" y="22144"/>
                      </a:lnTo>
                      <a:cubicBezTo>
                        <a:pt x="250943" y="21837"/>
                        <a:pt x="251054" y="21573"/>
                        <a:pt x="251207" y="21352"/>
                      </a:cubicBezTo>
                      <a:cubicBezTo>
                        <a:pt x="251362" y="21130"/>
                        <a:pt x="251591" y="20959"/>
                        <a:pt x="251898" y="20840"/>
                      </a:cubicBezTo>
                      <a:cubicBezTo>
                        <a:pt x="252206" y="20720"/>
                        <a:pt x="252623" y="20635"/>
                        <a:pt x="253151" y="20584"/>
                      </a:cubicBezTo>
                      <a:cubicBezTo>
                        <a:pt x="253680" y="20533"/>
                        <a:pt x="254371" y="20507"/>
                        <a:pt x="255224" y="20507"/>
                      </a:cubicBezTo>
                      <a:cubicBezTo>
                        <a:pt x="256042" y="20507"/>
                        <a:pt x="256716" y="20533"/>
                        <a:pt x="257244" y="20584"/>
                      </a:cubicBezTo>
                      <a:cubicBezTo>
                        <a:pt x="257773" y="20635"/>
                        <a:pt x="258191" y="20720"/>
                        <a:pt x="258498" y="20840"/>
                      </a:cubicBezTo>
                      <a:cubicBezTo>
                        <a:pt x="258804" y="20959"/>
                        <a:pt x="259026" y="21121"/>
                        <a:pt x="259163" y="21326"/>
                      </a:cubicBezTo>
                      <a:cubicBezTo>
                        <a:pt x="259300" y="21531"/>
                        <a:pt x="259402" y="21769"/>
                        <a:pt x="259470" y="22042"/>
                      </a:cubicBezTo>
                      <a:lnTo>
                        <a:pt x="270470" y="60105"/>
                      </a:lnTo>
                      <a:lnTo>
                        <a:pt x="270572" y="60565"/>
                      </a:lnTo>
                      <a:lnTo>
                        <a:pt x="270623" y="60105"/>
                      </a:lnTo>
                      <a:lnTo>
                        <a:pt x="281571" y="22144"/>
                      </a:lnTo>
                      <a:cubicBezTo>
                        <a:pt x="281639" y="21837"/>
                        <a:pt x="281750" y="21573"/>
                        <a:pt x="281904" y="21352"/>
                      </a:cubicBezTo>
                      <a:cubicBezTo>
                        <a:pt x="282057" y="21130"/>
                        <a:pt x="282296" y="20959"/>
                        <a:pt x="282620" y="20840"/>
                      </a:cubicBezTo>
                      <a:cubicBezTo>
                        <a:pt x="282944" y="20720"/>
                        <a:pt x="283388" y="20635"/>
                        <a:pt x="283949" y="20584"/>
                      </a:cubicBezTo>
                      <a:cubicBezTo>
                        <a:pt x="284512" y="20533"/>
                        <a:pt x="285237" y="20507"/>
                        <a:pt x="286124" y="20507"/>
                      </a:cubicBezTo>
                      <a:cubicBezTo>
                        <a:pt x="286942" y="20507"/>
                        <a:pt x="287599" y="20524"/>
                        <a:pt x="288094" y="20559"/>
                      </a:cubicBezTo>
                      <a:cubicBezTo>
                        <a:pt x="288588" y="20593"/>
                        <a:pt x="288981" y="20678"/>
                        <a:pt x="289270" y="20814"/>
                      </a:cubicBezTo>
                      <a:cubicBezTo>
                        <a:pt x="289561" y="20951"/>
                        <a:pt x="289765" y="21104"/>
                        <a:pt x="289885" y="21275"/>
                      </a:cubicBezTo>
                      <a:cubicBezTo>
                        <a:pt x="290004" y="21445"/>
                        <a:pt x="290064" y="21684"/>
                        <a:pt x="290064" y="21991"/>
                      </a:cubicBezTo>
                      <a:close/>
                      <a:moveTo>
                        <a:pt x="320585" y="51970"/>
                      </a:moveTo>
                      <a:cubicBezTo>
                        <a:pt x="320585" y="50094"/>
                        <a:pt x="320842" y="48312"/>
                        <a:pt x="321353" y="46624"/>
                      </a:cubicBezTo>
                      <a:cubicBezTo>
                        <a:pt x="321865" y="44936"/>
                        <a:pt x="322666" y="43299"/>
                        <a:pt x="323757" y="41713"/>
                      </a:cubicBezTo>
                      <a:cubicBezTo>
                        <a:pt x="324849" y="40127"/>
                        <a:pt x="326273" y="38592"/>
                        <a:pt x="328029" y="37108"/>
                      </a:cubicBezTo>
                      <a:cubicBezTo>
                        <a:pt x="329786" y="35625"/>
                        <a:pt x="331909" y="34133"/>
                        <a:pt x="334399" y="32632"/>
                      </a:cubicBezTo>
                      <a:cubicBezTo>
                        <a:pt x="333035" y="30790"/>
                        <a:pt x="331866" y="29119"/>
                        <a:pt x="330894" y="27619"/>
                      </a:cubicBezTo>
                      <a:cubicBezTo>
                        <a:pt x="329922" y="26118"/>
                        <a:pt x="329121" y="24719"/>
                        <a:pt x="328489" y="23423"/>
                      </a:cubicBezTo>
                      <a:cubicBezTo>
                        <a:pt x="327859" y="22127"/>
                        <a:pt x="327407" y="20891"/>
                        <a:pt x="327134" y="19714"/>
                      </a:cubicBezTo>
                      <a:cubicBezTo>
                        <a:pt x="326862" y="18538"/>
                        <a:pt x="326724" y="17353"/>
                        <a:pt x="326724" y="16159"/>
                      </a:cubicBezTo>
                      <a:cubicBezTo>
                        <a:pt x="326724" y="14044"/>
                        <a:pt x="327083" y="12023"/>
                        <a:pt x="327799" y="10096"/>
                      </a:cubicBezTo>
                      <a:cubicBezTo>
                        <a:pt x="328515" y="8170"/>
                        <a:pt x="329667" y="6464"/>
                        <a:pt x="331253" y="4981"/>
                      </a:cubicBezTo>
                      <a:cubicBezTo>
                        <a:pt x="332838" y="3497"/>
                        <a:pt x="334876" y="2320"/>
                        <a:pt x="337366" y="1451"/>
                      </a:cubicBezTo>
                      <a:cubicBezTo>
                        <a:pt x="339856" y="581"/>
                        <a:pt x="342874" y="146"/>
                        <a:pt x="346421" y="146"/>
                      </a:cubicBezTo>
                      <a:cubicBezTo>
                        <a:pt x="349422" y="146"/>
                        <a:pt x="352024" y="470"/>
                        <a:pt x="354223" y="1118"/>
                      </a:cubicBezTo>
                      <a:cubicBezTo>
                        <a:pt x="356423" y="1766"/>
                        <a:pt x="358247" y="2687"/>
                        <a:pt x="359697" y="3881"/>
                      </a:cubicBezTo>
                      <a:cubicBezTo>
                        <a:pt x="361147" y="5074"/>
                        <a:pt x="362238" y="6515"/>
                        <a:pt x="362972" y="8204"/>
                      </a:cubicBezTo>
                      <a:cubicBezTo>
                        <a:pt x="363705" y="9892"/>
                        <a:pt x="364071" y="11776"/>
                        <a:pt x="364071" y="13857"/>
                      </a:cubicBezTo>
                      <a:cubicBezTo>
                        <a:pt x="364071" y="15869"/>
                        <a:pt x="363747" y="17711"/>
                        <a:pt x="363099" y="19382"/>
                      </a:cubicBezTo>
                      <a:cubicBezTo>
                        <a:pt x="362452" y="21053"/>
                        <a:pt x="361411" y="22673"/>
                        <a:pt x="359979" y="24242"/>
                      </a:cubicBezTo>
                      <a:cubicBezTo>
                        <a:pt x="358546" y="25811"/>
                        <a:pt x="356713" y="27371"/>
                        <a:pt x="354479" y="28923"/>
                      </a:cubicBezTo>
                      <a:cubicBezTo>
                        <a:pt x="352245" y="30475"/>
                        <a:pt x="349542" y="32103"/>
                        <a:pt x="346370" y="33809"/>
                      </a:cubicBezTo>
                      <a:cubicBezTo>
                        <a:pt x="347530" y="35207"/>
                        <a:pt x="348792" y="36665"/>
                        <a:pt x="350156" y="38183"/>
                      </a:cubicBezTo>
                      <a:cubicBezTo>
                        <a:pt x="351520" y="39701"/>
                        <a:pt x="352944" y="41227"/>
                        <a:pt x="354428" y="42762"/>
                      </a:cubicBezTo>
                      <a:cubicBezTo>
                        <a:pt x="355912" y="44296"/>
                        <a:pt x="357429" y="45806"/>
                        <a:pt x="358981" y="47289"/>
                      </a:cubicBezTo>
                      <a:cubicBezTo>
                        <a:pt x="360532" y="48773"/>
                        <a:pt x="362059" y="50197"/>
                        <a:pt x="363559" y="51561"/>
                      </a:cubicBezTo>
                      <a:cubicBezTo>
                        <a:pt x="364241" y="50640"/>
                        <a:pt x="364856" y="49591"/>
                        <a:pt x="365402" y="48415"/>
                      </a:cubicBezTo>
                      <a:cubicBezTo>
                        <a:pt x="365947" y="47238"/>
                        <a:pt x="366425" y="45993"/>
                        <a:pt x="366834" y="44680"/>
                      </a:cubicBezTo>
                      <a:cubicBezTo>
                        <a:pt x="367244" y="43367"/>
                        <a:pt x="367550" y="42028"/>
                        <a:pt x="367755" y="40664"/>
                      </a:cubicBezTo>
                      <a:cubicBezTo>
                        <a:pt x="367959" y="39300"/>
                        <a:pt x="368062" y="37919"/>
                        <a:pt x="368062" y="36520"/>
                      </a:cubicBezTo>
                      <a:lnTo>
                        <a:pt x="368062" y="34678"/>
                      </a:lnTo>
                      <a:cubicBezTo>
                        <a:pt x="368062" y="34337"/>
                        <a:pt x="368122" y="34056"/>
                        <a:pt x="368241" y="33834"/>
                      </a:cubicBezTo>
                      <a:cubicBezTo>
                        <a:pt x="368360" y="33613"/>
                        <a:pt x="368556" y="33425"/>
                        <a:pt x="368830" y="33272"/>
                      </a:cubicBezTo>
                      <a:cubicBezTo>
                        <a:pt x="369102" y="33118"/>
                        <a:pt x="369503" y="33007"/>
                        <a:pt x="370032" y="32939"/>
                      </a:cubicBezTo>
                      <a:cubicBezTo>
                        <a:pt x="370560" y="32871"/>
                        <a:pt x="371251" y="32837"/>
                        <a:pt x="372103" y="32837"/>
                      </a:cubicBezTo>
                      <a:cubicBezTo>
                        <a:pt x="372854" y="32837"/>
                        <a:pt x="373493" y="32854"/>
                        <a:pt x="374022" y="32888"/>
                      </a:cubicBezTo>
                      <a:cubicBezTo>
                        <a:pt x="374550" y="32922"/>
                        <a:pt x="374986" y="32999"/>
                        <a:pt x="375327" y="33118"/>
                      </a:cubicBezTo>
                      <a:cubicBezTo>
                        <a:pt x="375668" y="33237"/>
                        <a:pt x="375914" y="33425"/>
                        <a:pt x="376069" y="33681"/>
                      </a:cubicBezTo>
                      <a:cubicBezTo>
                        <a:pt x="376222" y="33937"/>
                        <a:pt x="376298" y="34286"/>
                        <a:pt x="376298" y="34730"/>
                      </a:cubicBezTo>
                      <a:lnTo>
                        <a:pt x="376298" y="36009"/>
                      </a:lnTo>
                      <a:cubicBezTo>
                        <a:pt x="376298" y="37919"/>
                        <a:pt x="376136" y="39794"/>
                        <a:pt x="375812" y="41636"/>
                      </a:cubicBezTo>
                      <a:cubicBezTo>
                        <a:pt x="375489" y="43478"/>
                        <a:pt x="375045" y="45277"/>
                        <a:pt x="374483" y="47033"/>
                      </a:cubicBezTo>
                      <a:cubicBezTo>
                        <a:pt x="373920" y="48790"/>
                        <a:pt x="373221" y="50470"/>
                        <a:pt x="372384" y="52073"/>
                      </a:cubicBezTo>
                      <a:cubicBezTo>
                        <a:pt x="371549" y="53676"/>
                        <a:pt x="370619" y="55159"/>
                        <a:pt x="369596" y="56523"/>
                      </a:cubicBezTo>
                      <a:cubicBezTo>
                        <a:pt x="371132" y="57751"/>
                        <a:pt x="372470" y="58774"/>
                        <a:pt x="373613" y="59593"/>
                      </a:cubicBezTo>
                      <a:cubicBezTo>
                        <a:pt x="374755" y="60412"/>
                        <a:pt x="375728" y="61077"/>
                        <a:pt x="376529" y="61588"/>
                      </a:cubicBezTo>
                      <a:cubicBezTo>
                        <a:pt x="377331" y="62100"/>
                        <a:pt x="377996" y="62458"/>
                        <a:pt x="378524" y="62663"/>
                      </a:cubicBezTo>
                      <a:cubicBezTo>
                        <a:pt x="379053" y="62867"/>
                        <a:pt x="379487" y="62970"/>
                        <a:pt x="379828" y="62970"/>
                      </a:cubicBezTo>
                      <a:cubicBezTo>
                        <a:pt x="380169" y="62970"/>
                        <a:pt x="380494" y="62952"/>
                        <a:pt x="380801" y="62918"/>
                      </a:cubicBezTo>
                      <a:cubicBezTo>
                        <a:pt x="381107" y="62884"/>
                        <a:pt x="381355" y="62935"/>
                        <a:pt x="381543" y="63072"/>
                      </a:cubicBezTo>
                      <a:cubicBezTo>
                        <a:pt x="381730" y="63208"/>
                        <a:pt x="381875" y="63481"/>
                        <a:pt x="381977" y="63890"/>
                      </a:cubicBezTo>
                      <a:cubicBezTo>
                        <a:pt x="382080" y="64300"/>
                        <a:pt x="382130" y="64931"/>
                        <a:pt x="382130" y="65783"/>
                      </a:cubicBezTo>
                      <a:cubicBezTo>
                        <a:pt x="382130" y="66636"/>
                        <a:pt x="382113" y="67318"/>
                        <a:pt x="382080" y="67830"/>
                      </a:cubicBezTo>
                      <a:cubicBezTo>
                        <a:pt x="382046" y="68341"/>
                        <a:pt x="381986" y="68725"/>
                        <a:pt x="381901" y="68981"/>
                      </a:cubicBezTo>
                      <a:cubicBezTo>
                        <a:pt x="381815" y="69237"/>
                        <a:pt x="381670" y="69450"/>
                        <a:pt x="381465" y="69620"/>
                      </a:cubicBezTo>
                      <a:cubicBezTo>
                        <a:pt x="381261" y="69791"/>
                        <a:pt x="380885" y="69944"/>
                        <a:pt x="380341" y="70081"/>
                      </a:cubicBezTo>
                      <a:cubicBezTo>
                        <a:pt x="379795" y="70217"/>
                        <a:pt x="379079" y="70285"/>
                        <a:pt x="378192" y="70285"/>
                      </a:cubicBezTo>
                      <a:cubicBezTo>
                        <a:pt x="377510" y="70285"/>
                        <a:pt x="376759" y="70166"/>
                        <a:pt x="375940" y="69927"/>
                      </a:cubicBezTo>
                      <a:cubicBezTo>
                        <a:pt x="375122" y="69688"/>
                        <a:pt x="374166" y="69271"/>
                        <a:pt x="373076" y="68674"/>
                      </a:cubicBezTo>
                      <a:cubicBezTo>
                        <a:pt x="371984" y="68077"/>
                        <a:pt x="370714" y="67267"/>
                        <a:pt x="369264" y="66244"/>
                      </a:cubicBezTo>
                      <a:cubicBezTo>
                        <a:pt x="367814" y="65221"/>
                        <a:pt x="366118" y="63924"/>
                        <a:pt x="364174" y="62356"/>
                      </a:cubicBezTo>
                      <a:cubicBezTo>
                        <a:pt x="362741" y="63515"/>
                        <a:pt x="361232" y="64590"/>
                        <a:pt x="359646" y="65579"/>
                      </a:cubicBezTo>
                      <a:cubicBezTo>
                        <a:pt x="358060" y="66568"/>
                        <a:pt x="356372" y="67412"/>
                        <a:pt x="354581" y="68111"/>
                      </a:cubicBezTo>
                      <a:cubicBezTo>
                        <a:pt x="352790" y="68810"/>
                        <a:pt x="350915" y="69356"/>
                        <a:pt x="348954" y="69748"/>
                      </a:cubicBezTo>
                      <a:cubicBezTo>
                        <a:pt x="346993" y="70140"/>
                        <a:pt x="344869" y="70336"/>
                        <a:pt x="342584" y="70336"/>
                      </a:cubicBezTo>
                      <a:cubicBezTo>
                        <a:pt x="340436" y="70336"/>
                        <a:pt x="338398" y="70149"/>
                        <a:pt x="336470" y="69774"/>
                      </a:cubicBezTo>
                      <a:cubicBezTo>
                        <a:pt x="334543" y="69399"/>
                        <a:pt x="332761" y="68861"/>
                        <a:pt x="331125" y="68162"/>
                      </a:cubicBezTo>
                      <a:cubicBezTo>
                        <a:pt x="329488" y="67463"/>
                        <a:pt x="328021" y="66585"/>
                        <a:pt x="326724" y="65527"/>
                      </a:cubicBezTo>
                      <a:cubicBezTo>
                        <a:pt x="325429" y="64470"/>
                        <a:pt x="324329" y="63268"/>
                        <a:pt x="323425" y="61921"/>
                      </a:cubicBezTo>
                      <a:cubicBezTo>
                        <a:pt x="322521" y="60574"/>
                        <a:pt x="321822" y="59064"/>
                        <a:pt x="321327" y="57393"/>
                      </a:cubicBezTo>
                      <a:cubicBezTo>
                        <a:pt x="320833" y="55722"/>
                        <a:pt x="320585" y="53914"/>
                        <a:pt x="320585" y="51970"/>
                      </a:cubicBezTo>
                      <a:close/>
                      <a:moveTo>
                        <a:pt x="335678" y="15494"/>
                      </a:moveTo>
                      <a:cubicBezTo>
                        <a:pt x="335678" y="16415"/>
                        <a:pt x="335805" y="17353"/>
                        <a:pt x="336062" y="18308"/>
                      </a:cubicBezTo>
                      <a:cubicBezTo>
                        <a:pt x="336317" y="19263"/>
                        <a:pt x="336709" y="20260"/>
                        <a:pt x="337238" y="21300"/>
                      </a:cubicBezTo>
                      <a:cubicBezTo>
                        <a:pt x="337767" y="22341"/>
                        <a:pt x="338414" y="23458"/>
                        <a:pt x="339182" y="24651"/>
                      </a:cubicBezTo>
                      <a:cubicBezTo>
                        <a:pt x="339950" y="25845"/>
                        <a:pt x="340862" y="27175"/>
                        <a:pt x="341920" y="28642"/>
                      </a:cubicBezTo>
                      <a:cubicBezTo>
                        <a:pt x="344409" y="27243"/>
                        <a:pt x="346498" y="25956"/>
                        <a:pt x="348186" y="24779"/>
                      </a:cubicBezTo>
                      <a:cubicBezTo>
                        <a:pt x="349875" y="23603"/>
                        <a:pt x="351230" y="22469"/>
                        <a:pt x="352253" y="21377"/>
                      </a:cubicBezTo>
                      <a:cubicBezTo>
                        <a:pt x="353276" y="20286"/>
                        <a:pt x="354018" y="19194"/>
                        <a:pt x="354479" y="18103"/>
                      </a:cubicBezTo>
                      <a:cubicBezTo>
                        <a:pt x="354939" y="17011"/>
                        <a:pt x="355170" y="15852"/>
                        <a:pt x="355170" y="14624"/>
                      </a:cubicBezTo>
                      <a:cubicBezTo>
                        <a:pt x="355170" y="13635"/>
                        <a:pt x="354991" y="12689"/>
                        <a:pt x="354633" y="11785"/>
                      </a:cubicBezTo>
                      <a:cubicBezTo>
                        <a:pt x="354274" y="10881"/>
                        <a:pt x="353703" y="10079"/>
                        <a:pt x="352918" y="9380"/>
                      </a:cubicBezTo>
                      <a:cubicBezTo>
                        <a:pt x="352134" y="8681"/>
                        <a:pt x="351145" y="8127"/>
                        <a:pt x="349951" y="7718"/>
                      </a:cubicBezTo>
                      <a:cubicBezTo>
                        <a:pt x="348758" y="7308"/>
                        <a:pt x="347325" y="7104"/>
                        <a:pt x="345654" y="7104"/>
                      </a:cubicBezTo>
                      <a:cubicBezTo>
                        <a:pt x="343846" y="7104"/>
                        <a:pt x="342320" y="7334"/>
                        <a:pt x="341075" y="7794"/>
                      </a:cubicBezTo>
                      <a:cubicBezTo>
                        <a:pt x="339830" y="8255"/>
                        <a:pt x="338807" y="8869"/>
                        <a:pt x="338006" y="9636"/>
                      </a:cubicBezTo>
                      <a:cubicBezTo>
                        <a:pt x="337204" y="10403"/>
                        <a:pt x="336616" y="11299"/>
                        <a:pt x="336241" y="12322"/>
                      </a:cubicBezTo>
                      <a:cubicBezTo>
                        <a:pt x="335866" y="13345"/>
                        <a:pt x="335678" y="14402"/>
                        <a:pt x="335678" y="15494"/>
                      </a:cubicBezTo>
                      <a:close/>
                      <a:moveTo>
                        <a:pt x="329743" y="51101"/>
                      </a:moveTo>
                      <a:cubicBezTo>
                        <a:pt x="329743" y="52874"/>
                        <a:pt x="330042" y="54494"/>
                        <a:pt x="330638" y="55961"/>
                      </a:cubicBezTo>
                      <a:cubicBezTo>
                        <a:pt x="331235" y="57427"/>
                        <a:pt x="332114" y="58698"/>
                        <a:pt x="333273" y="59772"/>
                      </a:cubicBezTo>
                      <a:cubicBezTo>
                        <a:pt x="334433" y="60846"/>
                        <a:pt x="335883" y="61682"/>
                        <a:pt x="337622" y="62279"/>
                      </a:cubicBezTo>
                      <a:cubicBezTo>
                        <a:pt x="339361" y="62876"/>
                        <a:pt x="341374" y="63174"/>
                        <a:pt x="343659" y="63174"/>
                      </a:cubicBezTo>
                      <a:cubicBezTo>
                        <a:pt x="345057" y="63174"/>
                        <a:pt x="346421" y="63029"/>
                        <a:pt x="347752" y="62739"/>
                      </a:cubicBezTo>
                      <a:cubicBezTo>
                        <a:pt x="349081" y="62449"/>
                        <a:pt x="350352" y="62057"/>
                        <a:pt x="351563" y="61563"/>
                      </a:cubicBezTo>
                      <a:cubicBezTo>
                        <a:pt x="352773" y="61068"/>
                        <a:pt x="353925" y="60471"/>
                        <a:pt x="355016" y="59772"/>
                      </a:cubicBezTo>
                      <a:cubicBezTo>
                        <a:pt x="356107" y="59073"/>
                        <a:pt x="357114" y="58331"/>
                        <a:pt x="358035" y="57547"/>
                      </a:cubicBezTo>
                      <a:cubicBezTo>
                        <a:pt x="356261" y="56012"/>
                        <a:pt x="354496" y="54417"/>
                        <a:pt x="352739" y="52763"/>
                      </a:cubicBezTo>
                      <a:cubicBezTo>
                        <a:pt x="350983" y="51109"/>
                        <a:pt x="349286" y="49446"/>
                        <a:pt x="347649" y="47775"/>
                      </a:cubicBezTo>
                      <a:cubicBezTo>
                        <a:pt x="346012" y="46104"/>
                        <a:pt x="344434" y="44441"/>
                        <a:pt x="342917" y="42787"/>
                      </a:cubicBezTo>
                      <a:cubicBezTo>
                        <a:pt x="341400" y="41133"/>
                        <a:pt x="340009" y="39522"/>
                        <a:pt x="338748" y="37953"/>
                      </a:cubicBezTo>
                      <a:cubicBezTo>
                        <a:pt x="337042" y="39044"/>
                        <a:pt x="335618" y="40127"/>
                        <a:pt x="334476" y="41201"/>
                      </a:cubicBezTo>
                      <a:cubicBezTo>
                        <a:pt x="333333" y="42276"/>
                        <a:pt x="332412" y="43350"/>
                        <a:pt x="331713" y="44424"/>
                      </a:cubicBezTo>
                      <a:cubicBezTo>
                        <a:pt x="331013" y="45499"/>
                        <a:pt x="330511" y="46582"/>
                        <a:pt x="330204" y="47673"/>
                      </a:cubicBezTo>
                      <a:cubicBezTo>
                        <a:pt x="329897" y="48764"/>
                        <a:pt x="329743" y="49907"/>
                        <a:pt x="329743" y="51101"/>
                      </a:cubicBezTo>
                      <a:close/>
                      <a:moveTo>
                        <a:pt x="444055" y="25112"/>
                      </a:moveTo>
                      <a:cubicBezTo>
                        <a:pt x="444055" y="25862"/>
                        <a:pt x="444038" y="26493"/>
                        <a:pt x="444005" y="27005"/>
                      </a:cubicBezTo>
                      <a:cubicBezTo>
                        <a:pt x="443970" y="27516"/>
                        <a:pt x="443902" y="27917"/>
                        <a:pt x="443800" y="28207"/>
                      </a:cubicBezTo>
                      <a:cubicBezTo>
                        <a:pt x="443697" y="28497"/>
                        <a:pt x="443569" y="28718"/>
                        <a:pt x="443416" y="28872"/>
                      </a:cubicBezTo>
                      <a:cubicBezTo>
                        <a:pt x="443263" y="29025"/>
                        <a:pt x="443049" y="29102"/>
                        <a:pt x="442777" y="29102"/>
                      </a:cubicBezTo>
                      <a:cubicBezTo>
                        <a:pt x="442504" y="29102"/>
                        <a:pt x="442171" y="29025"/>
                        <a:pt x="441779" y="28872"/>
                      </a:cubicBezTo>
                      <a:cubicBezTo>
                        <a:pt x="441386" y="28718"/>
                        <a:pt x="440943" y="28565"/>
                        <a:pt x="440449" y="28411"/>
                      </a:cubicBezTo>
                      <a:cubicBezTo>
                        <a:pt x="439955" y="28258"/>
                        <a:pt x="439400" y="28113"/>
                        <a:pt x="438786" y="27977"/>
                      </a:cubicBezTo>
                      <a:cubicBezTo>
                        <a:pt x="438173" y="27840"/>
                        <a:pt x="437507" y="27772"/>
                        <a:pt x="436790" y="27772"/>
                      </a:cubicBezTo>
                      <a:cubicBezTo>
                        <a:pt x="435938" y="27772"/>
                        <a:pt x="435103" y="27942"/>
                        <a:pt x="434284" y="28284"/>
                      </a:cubicBezTo>
                      <a:cubicBezTo>
                        <a:pt x="433465" y="28625"/>
                        <a:pt x="432604" y="29187"/>
                        <a:pt x="431700" y="29972"/>
                      </a:cubicBezTo>
                      <a:cubicBezTo>
                        <a:pt x="430796" y="30756"/>
                        <a:pt x="429851" y="31797"/>
                        <a:pt x="428861" y="33093"/>
                      </a:cubicBezTo>
                      <a:cubicBezTo>
                        <a:pt x="427872" y="34389"/>
                        <a:pt x="426781" y="35975"/>
                        <a:pt x="425587" y="37850"/>
                      </a:cubicBezTo>
                      <a:lnTo>
                        <a:pt x="425587" y="68137"/>
                      </a:lnTo>
                      <a:cubicBezTo>
                        <a:pt x="425587" y="68409"/>
                        <a:pt x="425519" y="68640"/>
                        <a:pt x="425382" y="68827"/>
                      </a:cubicBezTo>
                      <a:cubicBezTo>
                        <a:pt x="425246" y="69015"/>
                        <a:pt x="425024" y="69177"/>
                        <a:pt x="424718" y="69313"/>
                      </a:cubicBezTo>
                      <a:cubicBezTo>
                        <a:pt x="424410" y="69450"/>
                        <a:pt x="423984" y="69552"/>
                        <a:pt x="423438" y="69620"/>
                      </a:cubicBezTo>
                      <a:cubicBezTo>
                        <a:pt x="422893" y="69688"/>
                        <a:pt x="422193" y="69723"/>
                        <a:pt x="421341" y="69723"/>
                      </a:cubicBezTo>
                      <a:cubicBezTo>
                        <a:pt x="420522" y="69723"/>
                        <a:pt x="419840" y="69688"/>
                        <a:pt x="419294" y="69620"/>
                      </a:cubicBezTo>
                      <a:cubicBezTo>
                        <a:pt x="418748" y="69552"/>
                        <a:pt x="418314" y="69450"/>
                        <a:pt x="417990" y="69313"/>
                      </a:cubicBezTo>
                      <a:cubicBezTo>
                        <a:pt x="417665" y="69177"/>
                        <a:pt x="417444" y="69015"/>
                        <a:pt x="417324" y="68827"/>
                      </a:cubicBezTo>
                      <a:cubicBezTo>
                        <a:pt x="417205" y="68640"/>
                        <a:pt x="417145" y="68409"/>
                        <a:pt x="417145" y="68137"/>
                      </a:cubicBezTo>
                      <a:lnTo>
                        <a:pt x="417145" y="22093"/>
                      </a:lnTo>
                      <a:cubicBezTo>
                        <a:pt x="417145" y="21820"/>
                        <a:pt x="417197" y="21590"/>
                        <a:pt x="417299" y="21403"/>
                      </a:cubicBezTo>
                      <a:cubicBezTo>
                        <a:pt x="417401" y="21215"/>
                        <a:pt x="417606" y="21045"/>
                        <a:pt x="417913" y="20891"/>
                      </a:cubicBezTo>
                      <a:cubicBezTo>
                        <a:pt x="418220" y="20738"/>
                        <a:pt x="418612" y="20635"/>
                        <a:pt x="419089" y="20584"/>
                      </a:cubicBezTo>
                      <a:cubicBezTo>
                        <a:pt x="419567" y="20533"/>
                        <a:pt x="420198" y="20507"/>
                        <a:pt x="420983" y="20507"/>
                      </a:cubicBezTo>
                      <a:cubicBezTo>
                        <a:pt x="421733" y="20507"/>
                        <a:pt x="422355" y="20533"/>
                        <a:pt x="422850" y="20584"/>
                      </a:cubicBezTo>
                      <a:cubicBezTo>
                        <a:pt x="423344" y="20635"/>
                        <a:pt x="423728" y="20738"/>
                        <a:pt x="424001" y="20891"/>
                      </a:cubicBezTo>
                      <a:cubicBezTo>
                        <a:pt x="424274" y="21045"/>
                        <a:pt x="424470" y="21215"/>
                        <a:pt x="424589" y="21403"/>
                      </a:cubicBezTo>
                      <a:cubicBezTo>
                        <a:pt x="424709" y="21590"/>
                        <a:pt x="424768" y="21820"/>
                        <a:pt x="424768" y="22093"/>
                      </a:cubicBezTo>
                      <a:lnTo>
                        <a:pt x="424768" y="28795"/>
                      </a:lnTo>
                      <a:cubicBezTo>
                        <a:pt x="426030" y="26953"/>
                        <a:pt x="427216" y="25453"/>
                        <a:pt x="428324" y="24293"/>
                      </a:cubicBezTo>
                      <a:cubicBezTo>
                        <a:pt x="429432" y="23134"/>
                        <a:pt x="430481" y="22221"/>
                        <a:pt x="431471" y="21556"/>
                      </a:cubicBezTo>
                      <a:cubicBezTo>
                        <a:pt x="432459" y="20891"/>
                        <a:pt x="433440" y="20431"/>
                        <a:pt x="434412" y="20175"/>
                      </a:cubicBezTo>
                      <a:cubicBezTo>
                        <a:pt x="435384" y="19919"/>
                        <a:pt x="436365" y="19791"/>
                        <a:pt x="437353" y="19791"/>
                      </a:cubicBezTo>
                      <a:cubicBezTo>
                        <a:pt x="437797" y="19791"/>
                        <a:pt x="438300" y="19817"/>
                        <a:pt x="438863" y="19868"/>
                      </a:cubicBezTo>
                      <a:cubicBezTo>
                        <a:pt x="439426" y="19919"/>
                        <a:pt x="440014" y="20013"/>
                        <a:pt x="440628" y="20149"/>
                      </a:cubicBezTo>
                      <a:cubicBezTo>
                        <a:pt x="441242" y="20286"/>
                        <a:pt x="441796" y="20439"/>
                        <a:pt x="442290" y="20610"/>
                      </a:cubicBezTo>
                      <a:cubicBezTo>
                        <a:pt x="442786" y="20780"/>
                        <a:pt x="443135" y="20951"/>
                        <a:pt x="443339" y="21121"/>
                      </a:cubicBezTo>
                      <a:cubicBezTo>
                        <a:pt x="443544" y="21292"/>
                        <a:pt x="443681" y="21454"/>
                        <a:pt x="443749" y="21607"/>
                      </a:cubicBezTo>
                      <a:cubicBezTo>
                        <a:pt x="443817" y="21761"/>
                        <a:pt x="443876" y="21957"/>
                        <a:pt x="443928" y="22196"/>
                      </a:cubicBezTo>
                      <a:cubicBezTo>
                        <a:pt x="443979" y="22434"/>
                        <a:pt x="444013" y="22784"/>
                        <a:pt x="444030" y="23244"/>
                      </a:cubicBezTo>
                      <a:cubicBezTo>
                        <a:pt x="444047" y="23705"/>
                        <a:pt x="444055" y="24327"/>
                        <a:pt x="444055" y="25112"/>
                      </a:cubicBezTo>
                      <a:close/>
                      <a:moveTo>
                        <a:pt x="490806" y="43120"/>
                      </a:moveTo>
                      <a:cubicBezTo>
                        <a:pt x="490806" y="44450"/>
                        <a:pt x="490471" y="45396"/>
                        <a:pt x="489804" y="45959"/>
                      </a:cubicBezTo>
                      <a:cubicBezTo>
                        <a:pt x="489135" y="46522"/>
                        <a:pt x="488373" y="46803"/>
                        <a:pt x="487516" y="46803"/>
                      </a:cubicBezTo>
                      <a:lnTo>
                        <a:pt x="457194" y="46803"/>
                      </a:lnTo>
                      <a:cubicBezTo>
                        <a:pt x="457194" y="49361"/>
                        <a:pt x="457450" y="51663"/>
                        <a:pt x="457965" y="53710"/>
                      </a:cubicBezTo>
                      <a:cubicBezTo>
                        <a:pt x="458479" y="55756"/>
                        <a:pt x="459335" y="57513"/>
                        <a:pt x="460535" y="58979"/>
                      </a:cubicBezTo>
                      <a:cubicBezTo>
                        <a:pt x="461735" y="60446"/>
                        <a:pt x="463294" y="61571"/>
                        <a:pt x="465213" y="62356"/>
                      </a:cubicBezTo>
                      <a:cubicBezTo>
                        <a:pt x="467132" y="63140"/>
                        <a:pt x="469480" y="63532"/>
                        <a:pt x="472256" y="63532"/>
                      </a:cubicBezTo>
                      <a:cubicBezTo>
                        <a:pt x="474449" y="63532"/>
                        <a:pt x="476403" y="63353"/>
                        <a:pt x="478117" y="62995"/>
                      </a:cubicBezTo>
                      <a:cubicBezTo>
                        <a:pt x="479830" y="62637"/>
                        <a:pt x="481312" y="62236"/>
                        <a:pt x="482564" y="61793"/>
                      </a:cubicBezTo>
                      <a:cubicBezTo>
                        <a:pt x="483814" y="61349"/>
                        <a:pt x="484843" y="60949"/>
                        <a:pt x="485648" y="60591"/>
                      </a:cubicBezTo>
                      <a:cubicBezTo>
                        <a:pt x="486454" y="60233"/>
                        <a:pt x="487063" y="60053"/>
                        <a:pt x="487474" y="60053"/>
                      </a:cubicBezTo>
                      <a:cubicBezTo>
                        <a:pt x="487714" y="60053"/>
                        <a:pt x="487927" y="60113"/>
                        <a:pt x="488116" y="60233"/>
                      </a:cubicBezTo>
                      <a:cubicBezTo>
                        <a:pt x="488305" y="60352"/>
                        <a:pt x="488450" y="60531"/>
                        <a:pt x="488553" y="60770"/>
                      </a:cubicBezTo>
                      <a:cubicBezTo>
                        <a:pt x="488656" y="61008"/>
                        <a:pt x="488733" y="61341"/>
                        <a:pt x="488785" y="61767"/>
                      </a:cubicBezTo>
                      <a:cubicBezTo>
                        <a:pt x="488836" y="62194"/>
                        <a:pt x="488862" y="62714"/>
                        <a:pt x="488862" y="63328"/>
                      </a:cubicBezTo>
                      <a:cubicBezTo>
                        <a:pt x="488862" y="63771"/>
                        <a:pt x="488845" y="64155"/>
                        <a:pt x="488810" y="64479"/>
                      </a:cubicBezTo>
                      <a:cubicBezTo>
                        <a:pt x="488776" y="64803"/>
                        <a:pt x="488734" y="65093"/>
                        <a:pt x="488683" y="65348"/>
                      </a:cubicBezTo>
                      <a:cubicBezTo>
                        <a:pt x="488631" y="65604"/>
                        <a:pt x="488546" y="65834"/>
                        <a:pt x="488426" y="66039"/>
                      </a:cubicBezTo>
                      <a:cubicBezTo>
                        <a:pt x="488307" y="66244"/>
                        <a:pt x="488154" y="66440"/>
                        <a:pt x="487966" y="66627"/>
                      </a:cubicBezTo>
                      <a:cubicBezTo>
                        <a:pt x="487779" y="66815"/>
                        <a:pt x="487224" y="67122"/>
                        <a:pt x="486303" y="67548"/>
                      </a:cubicBezTo>
                      <a:cubicBezTo>
                        <a:pt x="485382" y="67975"/>
                        <a:pt x="484189" y="68392"/>
                        <a:pt x="482722" y="68802"/>
                      </a:cubicBezTo>
                      <a:cubicBezTo>
                        <a:pt x="481256" y="69211"/>
                        <a:pt x="479559" y="69578"/>
                        <a:pt x="477632" y="69902"/>
                      </a:cubicBezTo>
                      <a:cubicBezTo>
                        <a:pt x="475705" y="70226"/>
                        <a:pt x="473650" y="70388"/>
                        <a:pt x="471467" y="70388"/>
                      </a:cubicBezTo>
                      <a:cubicBezTo>
                        <a:pt x="467681" y="70388"/>
                        <a:pt x="464364" y="69859"/>
                        <a:pt x="461516" y="68802"/>
                      </a:cubicBezTo>
                      <a:cubicBezTo>
                        <a:pt x="458668" y="67744"/>
                        <a:pt x="456273" y="66176"/>
                        <a:pt x="454329" y="64095"/>
                      </a:cubicBezTo>
                      <a:cubicBezTo>
                        <a:pt x="452385" y="62015"/>
                        <a:pt x="450918" y="59405"/>
                        <a:pt x="449929" y="56268"/>
                      </a:cubicBezTo>
                      <a:cubicBezTo>
                        <a:pt x="448940" y="53130"/>
                        <a:pt x="448445" y="49481"/>
                        <a:pt x="448445" y="45320"/>
                      </a:cubicBezTo>
                      <a:cubicBezTo>
                        <a:pt x="448445" y="41363"/>
                        <a:pt x="448957" y="37808"/>
                        <a:pt x="449980" y="34653"/>
                      </a:cubicBezTo>
                      <a:cubicBezTo>
                        <a:pt x="451004" y="31498"/>
                        <a:pt x="452478" y="28821"/>
                        <a:pt x="454405" y="26621"/>
                      </a:cubicBezTo>
                      <a:cubicBezTo>
                        <a:pt x="456333" y="24421"/>
                        <a:pt x="458660" y="22733"/>
                        <a:pt x="461389" y="21556"/>
                      </a:cubicBezTo>
                      <a:cubicBezTo>
                        <a:pt x="464118" y="20379"/>
                        <a:pt x="467170" y="19791"/>
                        <a:pt x="470546" y="19791"/>
                      </a:cubicBezTo>
                      <a:cubicBezTo>
                        <a:pt x="474162" y="19791"/>
                        <a:pt x="477239" y="20371"/>
                        <a:pt x="479781" y="21531"/>
                      </a:cubicBezTo>
                      <a:cubicBezTo>
                        <a:pt x="482322" y="22690"/>
                        <a:pt x="484411" y="24251"/>
                        <a:pt x="486048" y="26212"/>
                      </a:cubicBezTo>
                      <a:cubicBezTo>
                        <a:pt x="487684" y="28173"/>
                        <a:pt x="488887" y="30475"/>
                        <a:pt x="489654" y="33118"/>
                      </a:cubicBezTo>
                      <a:cubicBezTo>
                        <a:pt x="490422" y="35761"/>
                        <a:pt x="490806" y="38584"/>
                        <a:pt x="490806" y="41585"/>
                      </a:cubicBezTo>
                      <a:close/>
                      <a:moveTo>
                        <a:pt x="482313" y="40613"/>
                      </a:moveTo>
                      <a:cubicBezTo>
                        <a:pt x="482415" y="36179"/>
                        <a:pt x="481428" y="32700"/>
                        <a:pt x="479353" y="30176"/>
                      </a:cubicBezTo>
                      <a:cubicBezTo>
                        <a:pt x="477277" y="27653"/>
                        <a:pt x="474198" y="26391"/>
                        <a:pt x="470114" y="26391"/>
                      </a:cubicBezTo>
                      <a:cubicBezTo>
                        <a:pt x="468021" y="26391"/>
                        <a:pt x="466185" y="26783"/>
                        <a:pt x="464606" y="27567"/>
                      </a:cubicBezTo>
                      <a:cubicBezTo>
                        <a:pt x="463028" y="28352"/>
                        <a:pt x="461707" y="29392"/>
                        <a:pt x="460643" y="30688"/>
                      </a:cubicBezTo>
                      <a:cubicBezTo>
                        <a:pt x="459579" y="31984"/>
                        <a:pt x="458755" y="33493"/>
                        <a:pt x="458172" y="35216"/>
                      </a:cubicBezTo>
                      <a:cubicBezTo>
                        <a:pt x="457588" y="36938"/>
                        <a:pt x="457263" y="38737"/>
                        <a:pt x="457194" y="40613"/>
                      </a:cubicBezTo>
                      <a:close/>
                      <a:moveTo>
                        <a:pt x="540348" y="21991"/>
                      </a:moveTo>
                      <a:cubicBezTo>
                        <a:pt x="540348" y="22127"/>
                        <a:pt x="540340" y="22272"/>
                        <a:pt x="540323" y="22426"/>
                      </a:cubicBezTo>
                      <a:cubicBezTo>
                        <a:pt x="540306" y="22579"/>
                        <a:pt x="540281" y="22741"/>
                        <a:pt x="540246" y="22912"/>
                      </a:cubicBezTo>
                      <a:cubicBezTo>
                        <a:pt x="540212" y="23082"/>
                        <a:pt x="540169" y="23270"/>
                        <a:pt x="540119" y="23475"/>
                      </a:cubicBezTo>
                      <a:cubicBezTo>
                        <a:pt x="540067" y="23679"/>
                        <a:pt x="540007" y="23901"/>
                        <a:pt x="539940" y="24140"/>
                      </a:cubicBezTo>
                      <a:lnTo>
                        <a:pt x="524234" y="67881"/>
                      </a:lnTo>
                      <a:cubicBezTo>
                        <a:pt x="524097" y="68256"/>
                        <a:pt x="523918" y="68563"/>
                        <a:pt x="523697" y="68802"/>
                      </a:cubicBezTo>
                      <a:cubicBezTo>
                        <a:pt x="523475" y="69040"/>
                        <a:pt x="523142" y="69228"/>
                        <a:pt x="522698" y="69364"/>
                      </a:cubicBezTo>
                      <a:cubicBezTo>
                        <a:pt x="522255" y="69501"/>
                        <a:pt x="521693" y="69595"/>
                        <a:pt x="521011" y="69646"/>
                      </a:cubicBezTo>
                      <a:cubicBezTo>
                        <a:pt x="520329" y="69697"/>
                        <a:pt x="519475" y="69723"/>
                        <a:pt x="518452" y="69723"/>
                      </a:cubicBezTo>
                      <a:cubicBezTo>
                        <a:pt x="517429" y="69723"/>
                        <a:pt x="516577" y="69688"/>
                        <a:pt x="515895" y="69620"/>
                      </a:cubicBezTo>
                      <a:cubicBezTo>
                        <a:pt x="515212" y="69552"/>
                        <a:pt x="514658" y="69450"/>
                        <a:pt x="514232" y="69313"/>
                      </a:cubicBezTo>
                      <a:cubicBezTo>
                        <a:pt x="513805" y="69177"/>
                        <a:pt x="513472" y="68989"/>
                        <a:pt x="513234" y="68751"/>
                      </a:cubicBezTo>
                      <a:cubicBezTo>
                        <a:pt x="512995" y="68512"/>
                        <a:pt x="512808" y="68222"/>
                        <a:pt x="512671" y="67881"/>
                      </a:cubicBezTo>
                      <a:lnTo>
                        <a:pt x="497016" y="24140"/>
                      </a:lnTo>
                      <a:cubicBezTo>
                        <a:pt x="496880" y="23730"/>
                        <a:pt x="496769" y="23372"/>
                        <a:pt x="496684" y="23065"/>
                      </a:cubicBezTo>
                      <a:cubicBezTo>
                        <a:pt x="496599" y="22758"/>
                        <a:pt x="496547" y="22528"/>
                        <a:pt x="496530" y="22375"/>
                      </a:cubicBezTo>
                      <a:cubicBezTo>
                        <a:pt x="496513" y="22221"/>
                        <a:pt x="496505" y="22093"/>
                        <a:pt x="496505" y="21991"/>
                      </a:cubicBezTo>
                      <a:cubicBezTo>
                        <a:pt x="496505" y="21718"/>
                        <a:pt x="496573" y="21479"/>
                        <a:pt x="496709" y="21275"/>
                      </a:cubicBezTo>
                      <a:cubicBezTo>
                        <a:pt x="496846" y="21070"/>
                        <a:pt x="497076" y="20908"/>
                        <a:pt x="497400" y="20789"/>
                      </a:cubicBezTo>
                      <a:cubicBezTo>
                        <a:pt x="497724" y="20669"/>
                        <a:pt x="498151" y="20593"/>
                        <a:pt x="498679" y="20559"/>
                      </a:cubicBezTo>
                      <a:cubicBezTo>
                        <a:pt x="499208" y="20524"/>
                        <a:pt x="499864" y="20507"/>
                        <a:pt x="500649" y="20507"/>
                      </a:cubicBezTo>
                      <a:cubicBezTo>
                        <a:pt x="501638" y="20507"/>
                        <a:pt x="502431" y="20533"/>
                        <a:pt x="503027" y="20584"/>
                      </a:cubicBezTo>
                      <a:cubicBezTo>
                        <a:pt x="503625" y="20635"/>
                        <a:pt x="504085" y="20729"/>
                        <a:pt x="504409" y="20865"/>
                      </a:cubicBezTo>
                      <a:cubicBezTo>
                        <a:pt x="504733" y="21002"/>
                        <a:pt x="504971" y="21172"/>
                        <a:pt x="505125" y="21377"/>
                      </a:cubicBezTo>
                      <a:cubicBezTo>
                        <a:pt x="505279" y="21582"/>
                        <a:pt x="505424" y="21837"/>
                        <a:pt x="505560" y="22144"/>
                      </a:cubicBezTo>
                      <a:lnTo>
                        <a:pt x="518555" y="60105"/>
                      </a:lnTo>
                      <a:lnTo>
                        <a:pt x="518759" y="60719"/>
                      </a:lnTo>
                      <a:lnTo>
                        <a:pt x="518913" y="60105"/>
                      </a:lnTo>
                      <a:lnTo>
                        <a:pt x="531754" y="22144"/>
                      </a:lnTo>
                      <a:cubicBezTo>
                        <a:pt x="531822" y="21837"/>
                        <a:pt x="531941" y="21582"/>
                        <a:pt x="532112" y="21377"/>
                      </a:cubicBezTo>
                      <a:cubicBezTo>
                        <a:pt x="532282" y="21172"/>
                        <a:pt x="532530" y="21002"/>
                        <a:pt x="532854" y="20865"/>
                      </a:cubicBezTo>
                      <a:cubicBezTo>
                        <a:pt x="533178" y="20729"/>
                        <a:pt x="533621" y="20635"/>
                        <a:pt x="534184" y="20584"/>
                      </a:cubicBezTo>
                      <a:cubicBezTo>
                        <a:pt x="534747" y="20533"/>
                        <a:pt x="535489" y="20507"/>
                        <a:pt x="536410" y="20507"/>
                      </a:cubicBezTo>
                      <a:cubicBezTo>
                        <a:pt x="537194" y="20507"/>
                        <a:pt x="537842" y="20524"/>
                        <a:pt x="538354" y="20559"/>
                      </a:cubicBezTo>
                      <a:cubicBezTo>
                        <a:pt x="538865" y="20593"/>
                        <a:pt x="539266" y="20678"/>
                        <a:pt x="539556" y="20814"/>
                      </a:cubicBezTo>
                      <a:cubicBezTo>
                        <a:pt x="539845" y="20951"/>
                        <a:pt x="540050" y="21113"/>
                        <a:pt x="540169" y="21300"/>
                      </a:cubicBezTo>
                      <a:cubicBezTo>
                        <a:pt x="540289" y="21488"/>
                        <a:pt x="540348" y="21718"/>
                        <a:pt x="540348" y="21991"/>
                      </a:cubicBezTo>
                      <a:close/>
                      <a:moveTo>
                        <a:pt x="557667" y="68137"/>
                      </a:moveTo>
                      <a:cubicBezTo>
                        <a:pt x="557667" y="68409"/>
                        <a:pt x="557599" y="68640"/>
                        <a:pt x="557463" y="68827"/>
                      </a:cubicBezTo>
                      <a:cubicBezTo>
                        <a:pt x="557326" y="69015"/>
                        <a:pt x="557105" y="69177"/>
                        <a:pt x="556797" y="69313"/>
                      </a:cubicBezTo>
                      <a:cubicBezTo>
                        <a:pt x="556490" y="69450"/>
                        <a:pt x="556064" y="69552"/>
                        <a:pt x="555519" y="69620"/>
                      </a:cubicBezTo>
                      <a:cubicBezTo>
                        <a:pt x="554973" y="69688"/>
                        <a:pt x="554274" y="69723"/>
                        <a:pt x="553420" y="69723"/>
                      </a:cubicBezTo>
                      <a:cubicBezTo>
                        <a:pt x="552602" y="69723"/>
                        <a:pt x="551920" y="69688"/>
                        <a:pt x="551374" y="69620"/>
                      </a:cubicBezTo>
                      <a:cubicBezTo>
                        <a:pt x="550829" y="69552"/>
                        <a:pt x="550393" y="69450"/>
                        <a:pt x="550069" y="69313"/>
                      </a:cubicBezTo>
                      <a:cubicBezTo>
                        <a:pt x="549746" y="69177"/>
                        <a:pt x="549524" y="69015"/>
                        <a:pt x="549405" y="68827"/>
                      </a:cubicBezTo>
                      <a:cubicBezTo>
                        <a:pt x="549286" y="68640"/>
                        <a:pt x="549226" y="68409"/>
                        <a:pt x="549226" y="68137"/>
                      </a:cubicBezTo>
                      <a:lnTo>
                        <a:pt x="549226" y="22093"/>
                      </a:lnTo>
                      <a:cubicBezTo>
                        <a:pt x="549226" y="21855"/>
                        <a:pt x="549286" y="21633"/>
                        <a:pt x="549405" y="21428"/>
                      </a:cubicBezTo>
                      <a:cubicBezTo>
                        <a:pt x="549524" y="21224"/>
                        <a:pt x="549746" y="21053"/>
                        <a:pt x="550069" y="20917"/>
                      </a:cubicBezTo>
                      <a:cubicBezTo>
                        <a:pt x="550393" y="20780"/>
                        <a:pt x="550829" y="20678"/>
                        <a:pt x="551374" y="20610"/>
                      </a:cubicBezTo>
                      <a:cubicBezTo>
                        <a:pt x="551920" y="20542"/>
                        <a:pt x="552602" y="20507"/>
                        <a:pt x="553420" y="20507"/>
                      </a:cubicBezTo>
                      <a:cubicBezTo>
                        <a:pt x="554274" y="20507"/>
                        <a:pt x="554973" y="20542"/>
                        <a:pt x="555519" y="20610"/>
                      </a:cubicBezTo>
                      <a:cubicBezTo>
                        <a:pt x="556064" y="20678"/>
                        <a:pt x="556490" y="20780"/>
                        <a:pt x="556797" y="20917"/>
                      </a:cubicBezTo>
                      <a:cubicBezTo>
                        <a:pt x="557105" y="21053"/>
                        <a:pt x="557326" y="21224"/>
                        <a:pt x="557463" y="21428"/>
                      </a:cubicBezTo>
                      <a:cubicBezTo>
                        <a:pt x="557599" y="21633"/>
                        <a:pt x="557667" y="21855"/>
                        <a:pt x="557667" y="22093"/>
                      </a:cubicBezTo>
                      <a:close/>
                      <a:moveTo>
                        <a:pt x="558639" y="6541"/>
                      </a:moveTo>
                      <a:cubicBezTo>
                        <a:pt x="558639" y="8519"/>
                        <a:pt x="558264" y="9866"/>
                        <a:pt x="557513" y="10582"/>
                      </a:cubicBezTo>
                      <a:cubicBezTo>
                        <a:pt x="556764" y="11299"/>
                        <a:pt x="555382" y="11657"/>
                        <a:pt x="553370" y="11657"/>
                      </a:cubicBezTo>
                      <a:cubicBezTo>
                        <a:pt x="551392" y="11657"/>
                        <a:pt x="550036" y="11307"/>
                        <a:pt x="549303" y="10608"/>
                      </a:cubicBezTo>
                      <a:cubicBezTo>
                        <a:pt x="548569" y="9909"/>
                        <a:pt x="548203" y="8587"/>
                        <a:pt x="548203" y="6643"/>
                      </a:cubicBezTo>
                      <a:cubicBezTo>
                        <a:pt x="548203" y="4665"/>
                        <a:pt x="548578" y="3318"/>
                        <a:pt x="549328" y="2602"/>
                      </a:cubicBezTo>
                      <a:cubicBezTo>
                        <a:pt x="550078" y="1885"/>
                        <a:pt x="551459" y="1527"/>
                        <a:pt x="553472" y="1527"/>
                      </a:cubicBezTo>
                      <a:cubicBezTo>
                        <a:pt x="555450" y="1527"/>
                        <a:pt x="556805" y="1877"/>
                        <a:pt x="557539" y="2576"/>
                      </a:cubicBezTo>
                      <a:cubicBezTo>
                        <a:pt x="558272" y="3275"/>
                        <a:pt x="558639" y="4597"/>
                        <a:pt x="558639" y="6541"/>
                      </a:cubicBezTo>
                      <a:close/>
                      <a:moveTo>
                        <a:pt x="601944" y="55603"/>
                      </a:moveTo>
                      <a:cubicBezTo>
                        <a:pt x="601944" y="57956"/>
                        <a:pt x="601508" y="60053"/>
                        <a:pt x="600639" y="61895"/>
                      </a:cubicBezTo>
                      <a:cubicBezTo>
                        <a:pt x="599769" y="63737"/>
                        <a:pt x="598533" y="65289"/>
                        <a:pt x="596930" y="66551"/>
                      </a:cubicBezTo>
                      <a:cubicBezTo>
                        <a:pt x="595327" y="67813"/>
                        <a:pt x="593417" y="68768"/>
                        <a:pt x="591199" y="69416"/>
                      </a:cubicBezTo>
                      <a:cubicBezTo>
                        <a:pt x="588983" y="70064"/>
                        <a:pt x="586544" y="70388"/>
                        <a:pt x="583884" y="70388"/>
                      </a:cubicBezTo>
                      <a:cubicBezTo>
                        <a:pt x="582247" y="70388"/>
                        <a:pt x="580687" y="70260"/>
                        <a:pt x="579203" y="70004"/>
                      </a:cubicBezTo>
                      <a:cubicBezTo>
                        <a:pt x="577720" y="69748"/>
                        <a:pt x="576389" y="69424"/>
                        <a:pt x="575213" y="69032"/>
                      </a:cubicBezTo>
                      <a:cubicBezTo>
                        <a:pt x="574035" y="68640"/>
                        <a:pt x="573038" y="68230"/>
                        <a:pt x="572220" y="67804"/>
                      </a:cubicBezTo>
                      <a:cubicBezTo>
                        <a:pt x="571401" y="67378"/>
                        <a:pt x="570804" y="66994"/>
                        <a:pt x="570429" y="66653"/>
                      </a:cubicBezTo>
                      <a:cubicBezTo>
                        <a:pt x="570054" y="66312"/>
                        <a:pt x="569781" y="65834"/>
                        <a:pt x="569610" y="65221"/>
                      </a:cubicBezTo>
                      <a:cubicBezTo>
                        <a:pt x="569439" y="64607"/>
                        <a:pt x="569355" y="63771"/>
                        <a:pt x="569355" y="62714"/>
                      </a:cubicBezTo>
                      <a:cubicBezTo>
                        <a:pt x="569355" y="62066"/>
                        <a:pt x="569389" y="61520"/>
                        <a:pt x="569457" y="61077"/>
                      </a:cubicBezTo>
                      <a:cubicBezTo>
                        <a:pt x="569525" y="60633"/>
                        <a:pt x="569610" y="60275"/>
                        <a:pt x="569713" y="60002"/>
                      </a:cubicBezTo>
                      <a:cubicBezTo>
                        <a:pt x="569815" y="59729"/>
                        <a:pt x="569960" y="59533"/>
                        <a:pt x="570147" y="59414"/>
                      </a:cubicBezTo>
                      <a:cubicBezTo>
                        <a:pt x="570335" y="59295"/>
                        <a:pt x="570548" y="59235"/>
                        <a:pt x="570787" y="59235"/>
                      </a:cubicBezTo>
                      <a:cubicBezTo>
                        <a:pt x="571163" y="59235"/>
                        <a:pt x="571717" y="59465"/>
                        <a:pt x="572449" y="59926"/>
                      </a:cubicBezTo>
                      <a:cubicBezTo>
                        <a:pt x="573183" y="60386"/>
                        <a:pt x="574087" y="60889"/>
                        <a:pt x="575161" y="61435"/>
                      </a:cubicBezTo>
                      <a:cubicBezTo>
                        <a:pt x="576236" y="61980"/>
                        <a:pt x="577506" y="62484"/>
                        <a:pt x="578973" y="62944"/>
                      </a:cubicBezTo>
                      <a:cubicBezTo>
                        <a:pt x="580439" y="63404"/>
                        <a:pt x="582128" y="63635"/>
                        <a:pt x="584037" y="63635"/>
                      </a:cubicBezTo>
                      <a:cubicBezTo>
                        <a:pt x="585470" y="63635"/>
                        <a:pt x="586766" y="63481"/>
                        <a:pt x="587926" y="63174"/>
                      </a:cubicBezTo>
                      <a:cubicBezTo>
                        <a:pt x="589085" y="62867"/>
                        <a:pt x="590092" y="62415"/>
                        <a:pt x="590944" y="61818"/>
                      </a:cubicBezTo>
                      <a:cubicBezTo>
                        <a:pt x="591797" y="61222"/>
                        <a:pt x="592453" y="60463"/>
                        <a:pt x="592914" y="59542"/>
                      </a:cubicBezTo>
                      <a:cubicBezTo>
                        <a:pt x="593374" y="58621"/>
                        <a:pt x="593604" y="57530"/>
                        <a:pt x="593604" y="56268"/>
                      </a:cubicBezTo>
                      <a:cubicBezTo>
                        <a:pt x="593604" y="54972"/>
                        <a:pt x="593272" y="53880"/>
                        <a:pt x="592607" y="52993"/>
                      </a:cubicBezTo>
                      <a:cubicBezTo>
                        <a:pt x="591941" y="52107"/>
                        <a:pt x="591063" y="51322"/>
                        <a:pt x="589972" y="50640"/>
                      </a:cubicBezTo>
                      <a:cubicBezTo>
                        <a:pt x="588881" y="49958"/>
                        <a:pt x="587653" y="49353"/>
                        <a:pt x="586288" y="48824"/>
                      </a:cubicBezTo>
                      <a:cubicBezTo>
                        <a:pt x="584924" y="48295"/>
                        <a:pt x="583517" y="47741"/>
                        <a:pt x="582068" y="47161"/>
                      </a:cubicBezTo>
                      <a:cubicBezTo>
                        <a:pt x="580618" y="46582"/>
                        <a:pt x="579203" y="45925"/>
                        <a:pt x="577821" y="45192"/>
                      </a:cubicBezTo>
                      <a:cubicBezTo>
                        <a:pt x="576440" y="44458"/>
                        <a:pt x="575204" y="43563"/>
                        <a:pt x="574112" y="42506"/>
                      </a:cubicBezTo>
                      <a:cubicBezTo>
                        <a:pt x="573021" y="41449"/>
                        <a:pt x="572143" y="40187"/>
                        <a:pt x="571478" y="38720"/>
                      </a:cubicBezTo>
                      <a:cubicBezTo>
                        <a:pt x="570813" y="37253"/>
                        <a:pt x="570481" y="35497"/>
                        <a:pt x="570481" y="33451"/>
                      </a:cubicBezTo>
                      <a:cubicBezTo>
                        <a:pt x="570481" y="31643"/>
                        <a:pt x="570830" y="29912"/>
                        <a:pt x="571529" y="28258"/>
                      </a:cubicBezTo>
                      <a:cubicBezTo>
                        <a:pt x="572228" y="26604"/>
                        <a:pt x="573277" y="25154"/>
                        <a:pt x="574675" y="23909"/>
                      </a:cubicBezTo>
                      <a:cubicBezTo>
                        <a:pt x="576074" y="22665"/>
                        <a:pt x="577821" y="21667"/>
                        <a:pt x="579919" y="20917"/>
                      </a:cubicBezTo>
                      <a:cubicBezTo>
                        <a:pt x="582016" y="20166"/>
                        <a:pt x="584464" y="19791"/>
                        <a:pt x="587261" y="19791"/>
                      </a:cubicBezTo>
                      <a:cubicBezTo>
                        <a:pt x="588489" y="19791"/>
                        <a:pt x="589716" y="19893"/>
                        <a:pt x="590944" y="20098"/>
                      </a:cubicBezTo>
                      <a:cubicBezTo>
                        <a:pt x="592172" y="20303"/>
                        <a:pt x="593281" y="20559"/>
                        <a:pt x="594269" y="20865"/>
                      </a:cubicBezTo>
                      <a:cubicBezTo>
                        <a:pt x="595259" y="21172"/>
                        <a:pt x="596103" y="21505"/>
                        <a:pt x="596802" y="21863"/>
                      </a:cubicBezTo>
                      <a:cubicBezTo>
                        <a:pt x="597501" y="22221"/>
                        <a:pt x="598030" y="22537"/>
                        <a:pt x="598388" y="22809"/>
                      </a:cubicBezTo>
                      <a:cubicBezTo>
                        <a:pt x="598746" y="23082"/>
                        <a:pt x="598985" y="23321"/>
                        <a:pt x="599104" y="23526"/>
                      </a:cubicBezTo>
                      <a:cubicBezTo>
                        <a:pt x="599223" y="23730"/>
                        <a:pt x="599309" y="23961"/>
                        <a:pt x="599359" y="24216"/>
                      </a:cubicBezTo>
                      <a:cubicBezTo>
                        <a:pt x="599411" y="24472"/>
                        <a:pt x="599462" y="24788"/>
                        <a:pt x="599514" y="25163"/>
                      </a:cubicBezTo>
                      <a:cubicBezTo>
                        <a:pt x="599564" y="25538"/>
                        <a:pt x="599590" y="25998"/>
                        <a:pt x="599590" y="26544"/>
                      </a:cubicBezTo>
                      <a:cubicBezTo>
                        <a:pt x="599590" y="27124"/>
                        <a:pt x="599564" y="27627"/>
                        <a:pt x="599514" y="28053"/>
                      </a:cubicBezTo>
                      <a:cubicBezTo>
                        <a:pt x="599462" y="28480"/>
                        <a:pt x="599377" y="28829"/>
                        <a:pt x="599257" y="29102"/>
                      </a:cubicBezTo>
                      <a:cubicBezTo>
                        <a:pt x="599138" y="29375"/>
                        <a:pt x="598993" y="29571"/>
                        <a:pt x="598822" y="29690"/>
                      </a:cubicBezTo>
                      <a:cubicBezTo>
                        <a:pt x="598652" y="29810"/>
                        <a:pt x="598464" y="29869"/>
                        <a:pt x="598260" y="29869"/>
                      </a:cubicBezTo>
                      <a:cubicBezTo>
                        <a:pt x="597953" y="29869"/>
                        <a:pt x="597510" y="29682"/>
                        <a:pt x="596930" y="29307"/>
                      </a:cubicBezTo>
                      <a:cubicBezTo>
                        <a:pt x="596349" y="28932"/>
                        <a:pt x="595600" y="28531"/>
                        <a:pt x="594679" y="28104"/>
                      </a:cubicBezTo>
                      <a:cubicBezTo>
                        <a:pt x="593758" y="27678"/>
                        <a:pt x="592675" y="27277"/>
                        <a:pt x="591430" y="26902"/>
                      </a:cubicBezTo>
                      <a:cubicBezTo>
                        <a:pt x="590185" y="26527"/>
                        <a:pt x="588761" y="26340"/>
                        <a:pt x="587158" y="26340"/>
                      </a:cubicBezTo>
                      <a:cubicBezTo>
                        <a:pt x="585725" y="26340"/>
                        <a:pt x="584464" y="26502"/>
                        <a:pt x="583373" y="26825"/>
                      </a:cubicBezTo>
                      <a:cubicBezTo>
                        <a:pt x="582281" y="27150"/>
                        <a:pt x="581386" y="27610"/>
                        <a:pt x="580687" y="28207"/>
                      </a:cubicBezTo>
                      <a:cubicBezTo>
                        <a:pt x="579987" y="28804"/>
                        <a:pt x="579459" y="29511"/>
                        <a:pt x="579101" y="30330"/>
                      </a:cubicBezTo>
                      <a:cubicBezTo>
                        <a:pt x="578743" y="31148"/>
                        <a:pt x="578563" y="32035"/>
                        <a:pt x="578563" y="32990"/>
                      </a:cubicBezTo>
                      <a:cubicBezTo>
                        <a:pt x="578563" y="34320"/>
                        <a:pt x="578904" y="35437"/>
                        <a:pt x="579586" y="36341"/>
                      </a:cubicBezTo>
                      <a:cubicBezTo>
                        <a:pt x="580268" y="37245"/>
                        <a:pt x="581155" y="38038"/>
                        <a:pt x="582247" y="38720"/>
                      </a:cubicBezTo>
                      <a:cubicBezTo>
                        <a:pt x="583338" y="39402"/>
                        <a:pt x="584583" y="40016"/>
                        <a:pt x="585982" y="40562"/>
                      </a:cubicBezTo>
                      <a:cubicBezTo>
                        <a:pt x="587380" y="41107"/>
                        <a:pt x="588804" y="41670"/>
                        <a:pt x="590253" y="42250"/>
                      </a:cubicBezTo>
                      <a:cubicBezTo>
                        <a:pt x="591703" y="42830"/>
                        <a:pt x="593136" y="43478"/>
                        <a:pt x="594551" y="44194"/>
                      </a:cubicBezTo>
                      <a:cubicBezTo>
                        <a:pt x="595967" y="44910"/>
                        <a:pt x="597219" y="45780"/>
                        <a:pt x="598311" y="46803"/>
                      </a:cubicBezTo>
                      <a:cubicBezTo>
                        <a:pt x="599402" y="47826"/>
                        <a:pt x="600280" y="49054"/>
                        <a:pt x="600945" y="50487"/>
                      </a:cubicBezTo>
                      <a:cubicBezTo>
                        <a:pt x="601611" y="51919"/>
                        <a:pt x="601944" y="53624"/>
                        <a:pt x="601944" y="55603"/>
                      </a:cubicBezTo>
                      <a:close/>
                      <a:moveTo>
                        <a:pt x="653008" y="43120"/>
                      </a:moveTo>
                      <a:cubicBezTo>
                        <a:pt x="653008" y="44450"/>
                        <a:pt x="652675" y="45396"/>
                        <a:pt x="652006" y="45959"/>
                      </a:cubicBezTo>
                      <a:cubicBezTo>
                        <a:pt x="651338" y="46522"/>
                        <a:pt x="650576" y="46803"/>
                        <a:pt x="649719" y="46803"/>
                      </a:cubicBezTo>
                      <a:lnTo>
                        <a:pt x="619396" y="46803"/>
                      </a:lnTo>
                      <a:cubicBezTo>
                        <a:pt x="619396" y="49361"/>
                        <a:pt x="619653" y="51663"/>
                        <a:pt x="620168" y="53710"/>
                      </a:cubicBezTo>
                      <a:cubicBezTo>
                        <a:pt x="620681" y="55756"/>
                        <a:pt x="621538" y="57513"/>
                        <a:pt x="622738" y="58979"/>
                      </a:cubicBezTo>
                      <a:cubicBezTo>
                        <a:pt x="623938" y="60446"/>
                        <a:pt x="625497" y="61571"/>
                        <a:pt x="627416" y="62356"/>
                      </a:cubicBezTo>
                      <a:cubicBezTo>
                        <a:pt x="629336" y="63140"/>
                        <a:pt x="631683" y="63532"/>
                        <a:pt x="634459" y="63532"/>
                      </a:cubicBezTo>
                      <a:cubicBezTo>
                        <a:pt x="636653" y="63532"/>
                        <a:pt x="638606" y="63353"/>
                        <a:pt x="640320" y="62995"/>
                      </a:cubicBezTo>
                      <a:cubicBezTo>
                        <a:pt x="642033" y="62637"/>
                        <a:pt x="643515" y="62236"/>
                        <a:pt x="644766" y="61793"/>
                      </a:cubicBezTo>
                      <a:cubicBezTo>
                        <a:pt x="646018" y="61349"/>
                        <a:pt x="647045" y="60949"/>
                        <a:pt x="647851" y="60591"/>
                      </a:cubicBezTo>
                      <a:cubicBezTo>
                        <a:pt x="648657" y="60233"/>
                        <a:pt x="649266" y="60053"/>
                        <a:pt x="649677" y="60053"/>
                      </a:cubicBezTo>
                      <a:cubicBezTo>
                        <a:pt x="649916" y="60053"/>
                        <a:pt x="650131" y="60113"/>
                        <a:pt x="650319" y="60233"/>
                      </a:cubicBezTo>
                      <a:cubicBezTo>
                        <a:pt x="650508" y="60352"/>
                        <a:pt x="650652" y="60531"/>
                        <a:pt x="650755" y="60770"/>
                      </a:cubicBezTo>
                      <a:cubicBezTo>
                        <a:pt x="650858" y="61008"/>
                        <a:pt x="650935" y="61341"/>
                        <a:pt x="650987" y="61767"/>
                      </a:cubicBezTo>
                      <a:cubicBezTo>
                        <a:pt x="651038" y="62194"/>
                        <a:pt x="651064" y="62714"/>
                        <a:pt x="651064" y="63328"/>
                      </a:cubicBezTo>
                      <a:cubicBezTo>
                        <a:pt x="651064" y="63771"/>
                        <a:pt x="651047" y="64155"/>
                        <a:pt x="651013" y="64479"/>
                      </a:cubicBezTo>
                      <a:cubicBezTo>
                        <a:pt x="650979" y="64803"/>
                        <a:pt x="650936" y="65093"/>
                        <a:pt x="650885" y="65348"/>
                      </a:cubicBezTo>
                      <a:cubicBezTo>
                        <a:pt x="650834" y="65604"/>
                        <a:pt x="650749" y="65834"/>
                        <a:pt x="650630" y="66039"/>
                      </a:cubicBezTo>
                      <a:cubicBezTo>
                        <a:pt x="650511" y="66244"/>
                        <a:pt x="650356" y="66440"/>
                        <a:pt x="650169" y="66627"/>
                      </a:cubicBezTo>
                      <a:cubicBezTo>
                        <a:pt x="649981" y="66815"/>
                        <a:pt x="649428" y="67122"/>
                        <a:pt x="648507" y="67548"/>
                      </a:cubicBezTo>
                      <a:cubicBezTo>
                        <a:pt x="647585" y="67975"/>
                        <a:pt x="646392" y="68392"/>
                        <a:pt x="644925" y="68802"/>
                      </a:cubicBezTo>
                      <a:cubicBezTo>
                        <a:pt x="643458" y="69211"/>
                        <a:pt x="641762" y="69578"/>
                        <a:pt x="639835" y="69902"/>
                      </a:cubicBezTo>
                      <a:cubicBezTo>
                        <a:pt x="637908" y="70226"/>
                        <a:pt x="635853" y="70388"/>
                        <a:pt x="633670" y="70388"/>
                      </a:cubicBezTo>
                      <a:cubicBezTo>
                        <a:pt x="629884" y="70388"/>
                        <a:pt x="626568" y="69859"/>
                        <a:pt x="623720" y="68802"/>
                      </a:cubicBezTo>
                      <a:cubicBezTo>
                        <a:pt x="620872" y="67744"/>
                        <a:pt x="618476" y="66176"/>
                        <a:pt x="616532" y="64095"/>
                      </a:cubicBezTo>
                      <a:cubicBezTo>
                        <a:pt x="614588" y="62015"/>
                        <a:pt x="613121" y="59405"/>
                        <a:pt x="612131" y="56268"/>
                      </a:cubicBezTo>
                      <a:cubicBezTo>
                        <a:pt x="611143" y="53130"/>
                        <a:pt x="610648" y="49481"/>
                        <a:pt x="610648" y="45320"/>
                      </a:cubicBezTo>
                      <a:cubicBezTo>
                        <a:pt x="610648" y="41363"/>
                        <a:pt x="611160" y="37808"/>
                        <a:pt x="612183" y="34653"/>
                      </a:cubicBezTo>
                      <a:cubicBezTo>
                        <a:pt x="613206" y="31498"/>
                        <a:pt x="614681" y="28821"/>
                        <a:pt x="616608" y="26621"/>
                      </a:cubicBezTo>
                      <a:cubicBezTo>
                        <a:pt x="618535" y="24421"/>
                        <a:pt x="620863" y="22733"/>
                        <a:pt x="623592" y="21556"/>
                      </a:cubicBezTo>
                      <a:cubicBezTo>
                        <a:pt x="626320" y="20379"/>
                        <a:pt x="629373" y="19791"/>
                        <a:pt x="632749" y="19791"/>
                      </a:cubicBezTo>
                      <a:cubicBezTo>
                        <a:pt x="636364" y="19791"/>
                        <a:pt x="639443" y="20371"/>
                        <a:pt x="641984" y="21531"/>
                      </a:cubicBezTo>
                      <a:cubicBezTo>
                        <a:pt x="644524" y="22690"/>
                        <a:pt x="646614" y="24251"/>
                        <a:pt x="648250" y="26212"/>
                      </a:cubicBezTo>
                      <a:cubicBezTo>
                        <a:pt x="649888" y="28173"/>
                        <a:pt x="651090" y="30475"/>
                        <a:pt x="651857" y="33118"/>
                      </a:cubicBezTo>
                      <a:cubicBezTo>
                        <a:pt x="652625" y="35761"/>
                        <a:pt x="653008" y="38584"/>
                        <a:pt x="653008" y="41585"/>
                      </a:cubicBezTo>
                      <a:close/>
                      <a:moveTo>
                        <a:pt x="644516" y="40613"/>
                      </a:moveTo>
                      <a:cubicBezTo>
                        <a:pt x="644618" y="36179"/>
                        <a:pt x="643632" y="32700"/>
                        <a:pt x="641556" y="30176"/>
                      </a:cubicBezTo>
                      <a:cubicBezTo>
                        <a:pt x="639480" y="27653"/>
                        <a:pt x="636400" y="26391"/>
                        <a:pt x="632317" y="26391"/>
                      </a:cubicBezTo>
                      <a:cubicBezTo>
                        <a:pt x="630223" y="26391"/>
                        <a:pt x="628388" y="26783"/>
                        <a:pt x="626810" y="27567"/>
                      </a:cubicBezTo>
                      <a:cubicBezTo>
                        <a:pt x="625230" y="28352"/>
                        <a:pt x="623909" y="29392"/>
                        <a:pt x="622845" y="30688"/>
                      </a:cubicBezTo>
                      <a:cubicBezTo>
                        <a:pt x="621781" y="31984"/>
                        <a:pt x="620957" y="33493"/>
                        <a:pt x="620374" y="35216"/>
                      </a:cubicBezTo>
                      <a:cubicBezTo>
                        <a:pt x="619791" y="36938"/>
                        <a:pt x="619466" y="38737"/>
                        <a:pt x="619396" y="40613"/>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6" name="Полилиния: фигура 145">
                  <a:extLst>
                    <a:ext uri="{FF2B5EF4-FFF2-40B4-BE49-F238E27FC236}">
                      <a16:creationId xmlns:a16="http://schemas.microsoft.com/office/drawing/2014/main" id="{5CD42DC3-DA4A-43FC-9093-1367FCB2625F}"/>
                    </a:ext>
                  </a:extLst>
                </p:cNvPr>
                <p:cNvSpPr/>
                <p:nvPr/>
              </p:nvSpPr>
              <p:spPr>
                <a:xfrm>
                  <a:off x="2744463" y="1442839"/>
                  <a:ext cx="510705" cy="72594"/>
                </a:xfrm>
                <a:custGeom>
                  <a:avLst/>
                  <a:gdLst>
                    <a:gd name="connsiteX0" fmla="*/ 42648 w 510705"/>
                    <a:gd name="connsiteY0" fmla="*/ 70503 h 72594"/>
                    <a:gd name="connsiteX1" fmla="*/ 42469 w 510705"/>
                    <a:gd name="connsiteY1" fmla="*/ 71219 h 72594"/>
                    <a:gd name="connsiteX2" fmla="*/ 41855 w 510705"/>
                    <a:gd name="connsiteY2" fmla="*/ 71705 h 72594"/>
                    <a:gd name="connsiteX3" fmla="*/ 40704 w 510705"/>
                    <a:gd name="connsiteY3" fmla="*/ 71987 h 72594"/>
                    <a:gd name="connsiteX4" fmla="*/ 38964 w 510705"/>
                    <a:gd name="connsiteY4" fmla="*/ 72089 h 72594"/>
                    <a:gd name="connsiteX5" fmla="*/ 37174 w 510705"/>
                    <a:gd name="connsiteY5" fmla="*/ 71987 h 72594"/>
                    <a:gd name="connsiteX6" fmla="*/ 35997 w 510705"/>
                    <a:gd name="connsiteY6" fmla="*/ 71705 h 72594"/>
                    <a:gd name="connsiteX7" fmla="*/ 35332 w 510705"/>
                    <a:gd name="connsiteY7" fmla="*/ 71219 h 72594"/>
                    <a:gd name="connsiteX8" fmla="*/ 35127 w 510705"/>
                    <a:gd name="connsiteY8" fmla="*/ 70503 h 72594"/>
                    <a:gd name="connsiteX9" fmla="*/ 35127 w 510705"/>
                    <a:gd name="connsiteY9" fmla="*/ 64415 h 72594"/>
                    <a:gd name="connsiteX10" fmla="*/ 27581 w 510705"/>
                    <a:gd name="connsiteY10" fmla="*/ 70554 h 72594"/>
                    <a:gd name="connsiteX11" fmla="*/ 19012 w 510705"/>
                    <a:gd name="connsiteY11" fmla="*/ 72754 h 72594"/>
                    <a:gd name="connsiteX12" fmla="*/ 10366 w 510705"/>
                    <a:gd name="connsiteY12" fmla="*/ 70784 h 72594"/>
                    <a:gd name="connsiteX13" fmla="*/ 4559 w 510705"/>
                    <a:gd name="connsiteY13" fmla="*/ 65464 h 72594"/>
                    <a:gd name="connsiteX14" fmla="*/ 1311 w 510705"/>
                    <a:gd name="connsiteY14" fmla="*/ 57585 h 72594"/>
                    <a:gd name="connsiteX15" fmla="*/ 288 w 510705"/>
                    <a:gd name="connsiteY15" fmla="*/ 48044 h 72594"/>
                    <a:gd name="connsiteX16" fmla="*/ 1567 w 510705"/>
                    <a:gd name="connsiteY16" fmla="*/ 37326 h 72594"/>
                    <a:gd name="connsiteX17" fmla="*/ 5352 w 510705"/>
                    <a:gd name="connsiteY17" fmla="*/ 29166 h 72594"/>
                    <a:gd name="connsiteX18" fmla="*/ 11568 w 510705"/>
                    <a:gd name="connsiteY18" fmla="*/ 23974 h 72594"/>
                    <a:gd name="connsiteX19" fmla="*/ 20138 w 510705"/>
                    <a:gd name="connsiteY19" fmla="*/ 22157 h 72594"/>
                    <a:gd name="connsiteX20" fmla="*/ 27530 w 510705"/>
                    <a:gd name="connsiteY20" fmla="*/ 23922 h 72594"/>
                    <a:gd name="connsiteX21" fmla="*/ 34155 w 510705"/>
                    <a:gd name="connsiteY21" fmla="*/ 29115 h 72594"/>
                    <a:gd name="connsiteX22" fmla="*/ 34155 w 510705"/>
                    <a:gd name="connsiteY22" fmla="*/ 2359 h 72594"/>
                    <a:gd name="connsiteX23" fmla="*/ 34334 w 510705"/>
                    <a:gd name="connsiteY23" fmla="*/ 1668 h 72594"/>
                    <a:gd name="connsiteX24" fmla="*/ 35025 w 510705"/>
                    <a:gd name="connsiteY24" fmla="*/ 1157 h 72594"/>
                    <a:gd name="connsiteX25" fmla="*/ 36330 w 510705"/>
                    <a:gd name="connsiteY25" fmla="*/ 850 h 72594"/>
                    <a:gd name="connsiteX26" fmla="*/ 38350 w 510705"/>
                    <a:gd name="connsiteY26" fmla="*/ 722 h 72594"/>
                    <a:gd name="connsiteX27" fmla="*/ 40448 w 510705"/>
                    <a:gd name="connsiteY27" fmla="*/ 850 h 72594"/>
                    <a:gd name="connsiteX28" fmla="*/ 41727 w 510705"/>
                    <a:gd name="connsiteY28" fmla="*/ 1157 h 72594"/>
                    <a:gd name="connsiteX29" fmla="*/ 42418 w 510705"/>
                    <a:gd name="connsiteY29" fmla="*/ 1668 h 72594"/>
                    <a:gd name="connsiteX30" fmla="*/ 42648 w 510705"/>
                    <a:gd name="connsiteY30" fmla="*/ 2359 h 72594"/>
                    <a:gd name="connsiteX31" fmla="*/ 34155 w 510705"/>
                    <a:gd name="connsiteY31" fmla="*/ 38119 h 72594"/>
                    <a:gd name="connsiteX32" fmla="*/ 27530 w 510705"/>
                    <a:gd name="connsiteY32" fmla="*/ 31648 h 72594"/>
                    <a:gd name="connsiteX33" fmla="*/ 20854 w 510705"/>
                    <a:gd name="connsiteY33" fmla="*/ 29422 h 72594"/>
                    <a:gd name="connsiteX34" fmla="*/ 15380 w 510705"/>
                    <a:gd name="connsiteY34" fmla="*/ 30957 h 72594"/>
                    <a:gd name="connsiteX35" fmla="*/ 11722 w 510705"/>
                    <a:gd name="connsiteY35" fmla="*/ 34998 h 72594"/>
                    <a:gd name="connsiteX36" fmla="*/ 9675 w 510705"/>
                    <a:gd name="connsiteY36" fmla="*/ 40677 h 72594"/>
                    <a:gd name="connsiteX37" fmla="*/ 9036 w 510705"/>
                    <a:gd name="connsiteY37" fmla="*/ 47123 h 72594"/>
                    <a:gd name="connsiteX38" fmla="*/ 9573 w 510705"/>
                    <a:gd name="connsiteY38" fmla="*/ 53927 h 72594"/>
                    <a:gd name="connsiteX39" fmla="*/ 11440 w 510705"/>
                    <a:gd name="connsiteY39" fmla="*/ 59836 h 72594"/>
                    <a:gd name="connsiteX40" fmla="*/ 14970 w 510705"/>
                    <a:gd name="connsiteY40" fmla="*/ 63980 h 72594"/>
                    <a:gd name="connsiteX41" fmla="*/ 20496 w 510705"/>
                    <a:gd name="connsiteY41" fmla="*/ 65540 h 72594"/>
                    <a:gd name="connsiteX42" fmla="*/ 23744 w 510705"/>
                    <a:gd name="connsiteY42" fmla="*/ 65080 h 72594"/>
                    <a:gd name="connsiteX43" fmla="*/ 26942 w 510705"/>
                    <a:gd name="connsiteY43" fmla="*/ 63545 h 72594"/>
                    <a:gd name="connsiteX44" fmla="*/ 30370 w 510705"/>
                    <a:gd name="connsiteY44" fmla="*/ 60757 h 72594"/>
                    <a:gd name="connsiteX45" fmla="*/ 34155 w 510705"/>
                    <a:gd name="connsiteY45" fmla="*/ 56536 h 72594"/>
                    <a:gd name="connsiteX46" fmla="*/ 84684 w 510705"/>
                    <a:gd name="connsiteY46" fmla="*/ 27478 h 72594"/>
                    <a:gd name="connsiteX47" fmla="*/ 84633 w 510705"/>
                    <a:gd name="connsiteY47" fmla="*/ 29371 h 72594"/>
                    <a:gd name="connsiteX48" fmla="*/ 84428 w 510705"/>
                    <a:gd name="connsiteY48" fmla="*/ 30573 h 72594"/>
                    <a:gd name="connsiteX49" fmla="*/ 84045 w 510705"/>
                    <a:gd name="connsiteY49" fmla="*/ 31238 h 72594"/>
                    <a:gd name="connsiteX50" fmla="*/ 83405 w 510705"/>
                    <a:gd name="connsiteY50" fmla="*/ 31468 h 72594"/>
                    <a:gd name="connsiteX51" fmla="*/ 82407 w 510705"/>
                    <a:gd name="connsiteY51" fmla="*/ 31238 h 72594"/>
                    <a:gd name="connsiteX52" fmla="*/ 81077 w 510705"/>
                    <a:gd name="connsiteY52" fmla="*/ 30778 h 72594"/>
                    <a:gd name="connsiteX53" fmla="*/ 79415 w 510705"/>
                    <a:gd name="connsiteY53" fmla="*/ 30343 h 72594"/>
                    <a:gd name="connsiteX54" fmla="*/ 77419 w 510705"/>
                    <a:gd name="connsiteY54" fmla="*/ 30138 h 72594"/>
                    <a:gd name="connsiteX55" fmla="*/ 74913 w 510705"/>
                    <a:gd name="connsiteY55" fmla="*/ 30650 h 72594"/>
                    <a:gd name="connsiteX56" fmla="*/ 72329 w 510705"/>
                    <a:gd name="connsiteY56" fmla="*/ 32338 h 72594"/>
                    <a:gd name="connsiteX57" fmla="*/ 69490 w 510705"/>
                    <a:gd name="connsiteY57" fmla="*/ 35459 h 72594"/>
                    <a:gd name="connsiteX58" fmla="*/ 66215 w 510705"/>
                    <a:gd name="connsiteY58" fmla="*/ 40217 h 72594"/>
                    <a:gd name="connsiteX59" fmla="*/ 66215 w 510705"/>
                    <a:gd name="connsiteY59" fmla="*/ 70503 h 72594"/>
                    <a:gd name="connsiteX60" fmla="*/ 66011 w 510705"/>
                    <a:gd name="connsiteY60" fmla="*/ 71194 h 72594"/>
                    <a:gd name="connsiteX61" fmla="*/ 65346 w 510705"/>
                    <a:gd name="connsiteY61" fmla="*/ 71680 h 72594"/>
                    <a:gd name="connsiteX62" fmla="*/ 64067 w 510705"/>
                    <a:gd name="connsiteY62" fmla="*/ 71987 h 72594"/>
                    <a:gd name="connsiteX63" fmla="*/ 61969 w 510705"/>
                    <a:gd name="connsiteY63" fmla="*/ 72089 h 72594"/>
                    <a:gd name="connsiteX64" fmla="*/ 59923 w 510705"/>
                    <a:gd name="connsiteY64" fmla="*/ 71987 h 72594"/>
                    <a:gd name="connsiteX65" fmla="*/ 58618 w 510705"/>
                    <a:gd name="connsiteY65" fmla="*/ 71680 h 72594"/>
                    <a:gd name="connsiteX66" fmla="*/ 57953 w 510705"/>
                    <a:gd name="connsiteY66" fmla="*/ 71194 h 72594"/>
                    <a:gd name="connsiteX67" fmla="*/ 57774 w 510705"/>
                    <a:gd name="connsiteY67" fmla="*/ 70503 h 72594"/>
                    <a:gd name="connsiteX68" fmla="*/ 57774 w 510705"/>
                    <a:gd name="connsiteY68" fmla="*/ 24460 h 72594"/>
                    <a:gd name="connsiteX69" fmla="*/ 57928 w 510705"/>
                    <a:gd name="connsiteY69" fmla="*/ 23769 h 72594"/>
                    <a:gd name="connsiteX70" fmla="*/ 58541 w 510705"/>
                    <a:gd name="connsiteY70" fmla="*/ 23257 h 72594"/>
                    <a:gd name="connsiteX71" fmla="*/ 59718 w 510705"/>
                    <a:gd name="connsiteY71" fmla="*/ 22950 h 72594"/>
                    <a:gd name="connsiteX72" fmla="*/ 61611 w 510705"/>
                    <a:gd name="connsiteY72" fmla="*/ 22874 h 72594"/>
                    <a:gd name="connsiteX73" fmla="*/ 63478 w 510705"/>
                    <a:gd name="connsiteY73" fmla="*/ 22950 h 72594"/>
                    <a:gd name="connsiteX74" fmla="*/ 64629 w 510705"/>
                    <a:gd name="connsiteY74" fmla="*/ 23257 h 72594"/>
                    <a:gd name="connsiteX75" fmla="*/ 65218 w 510705"/>
                    <a:gd name="connsiteY75" fmla="*/ 23769 h 72594"/>
                    <a:gd name="connsiteX76" fmla="*/ 65397 w 510705"/>
                    <a:gd name="connsiteY76" fmla="*/ 24460 h 72594"/>
                    <a:gd name="connsiteX77" fmla="*/ 65397 w 510705"/>
                    <a:gd name="connsiteY77" fmla="*/ 31161 h 72594"/>
                    <a:gd name="connsiteX78" fmla="*/ 68952 w 510705"/>
                    <a:gd name="connsiteY78" fmla="*/ 26660 h 72594"/>
                    <a:gd name="connsiteX79" fmla="*/ 72099 w 510705"/>
                    <a:gd name="connsiteY79" fmla="*/ 23922 h 72594"/>
                    <a:gd name="connsiteX80" fmla="*/ 75040 w 510705"/>
                    <a:gd name="connsiteY80" fmla="*/ 22541 h 72594"/>
                    <a:gd name="connsiteX81" fmla="*/ 77982 w 510705"/>
                    <a:gd name="connsiteY81" fmla="*/ 22157 h 72594"/>
                    <a:gd name="connsiteX82" fmla="*/ 79491 w 510705"/>
                    <a:gd name="connsiteY82" fmla="*/ 22234 h 72594"/>
                    <a:gd name="connsiteX83" fmla="*/ 81256 w 510705"/>
                    <a:gd name="connsiteY83" fmla="*/ 22516 h 72594"/>
                    <a:gd name="connsiteX84" fmla="*/ 82919 w 510705"/>
                    <a:gd name="connsiteY84" fmla="*/ 22976 h 72594"/>
                    <a:gd name="connsiteX85" fmla="*/ 83968 w 510705"/>
                    <a:gd name="connsiteY85" fmla="*/ 23488 h 72594"/>
                    <a:gd name="connsiteX86" fmla="*/ 84377 w 510705"/>
                    <a:gd name="connsiteY86" fmla="*/ 23974 h 72594"/>
                    <a:gd name="connsiteX87" fmla="*/ 84556 w 510705"/>
                    <a:gd name="connsiteY87" fmla="*/ 24562 h 72594"/>
                    <a:gd name="connsiteX88" fmla="*/ 84658 w 510705"/>
                    <a:gd name="connsiteY88" fmla="*/ 25611 h 72594"/>
                    <a:gd name="connsiteX89" fmla="*/ 84684 w 510705"/>
                    <a:gd name="connsiteY89" fmla="*/ 27478 h 72594"/>
                    <a:gd name="connsiteX90" fmla="*/ 126075 w 510705"/>
                    <a:gd name="connsiteY90" fmla="*/ 70554 h 72594"/>
                    <a:gd name="connsiteX91" fmla="*/ 125666 w 510705"/>
                    <a:gd name="connsiteY91" fmla="*/ 71475 h 72594"/>
                    <a:gd name="connsiteX92" fmla="*/ 124541 w 510705"/>
                    <a:gd name="connsiteY92" fmla="*/ 71935 h 72594"/>
                    <a:gd name="connsiteX93" fmla="*/ 122444 w 510705"/>
                    <a:gd name="connsiteY93" fmla="*/ 72089 h 72594"/>
                    <a:gd name="connsiteX94" fmla="*/ 120320 w 510705"/>
                    <a:gd name="connsiteY94" fmla="*/ 71935 h 72594"/>
                    <a:gd name="connsiteX95" fmla="*/ 119169 w 510705"/>
                    <a:gd name="connsiteY95" fmla="*/ 71475 h 72594"/>
                    <a:gd name="connsiteX96" fmla="*/ 118811 w 510705"/>
                    <a:gd name="connsiteY96" fmla="*/ 70554 h 72594"/>
                    <a:gd name="connsiteX97" fmla="*/ 118811 w 510705"/>
                    <a:gd name="connsiteY97" fmla="*/ 65950 h 72594"/>
                    <a:gd name="connsiteX98" fmla="*/ 112083 w 510705"/>
                    <a:gd name="connsiteY98" fmla="*/ 70963 h 72594"/>
                    <a:gd name="connsiteX99" fmla="*/ 104231 w 510705"/>
                    <a:gd name="connsiteY99" fmla="*/ 72754 h 72594"/>
                    <a:gd name="connsiteX100" fmla="*/ 97657 w 510705"/>
                    <a:gd name="connsiteY100" fmla="*/ 71807 h 72594"/>
                    <a:gd name="connsiteX101" fmla="*/ 92643 w 510705"/>
                    <a:gd name="connsiteY101" fmla="*/ 69070 h 72594"/>
                    <a:gd name="connsiteX102" fmla="*/ 89420 w 510705"/>
                    <a:gd name="connsiteY102" fmla="*/ 64671 h 72594"/>
                    <a:gd name="connsiteX103" fmla="*/ 88269 w 510705"/>
                    <a:gd name="connsiteY103" fmla="*/ 58736 h 72594"/>
                    <a:gd name="connsiteX104" fmla="*/ 89855 w 510705"/>
                    <a:gd name="connsiteY104" fmla="*/ 51983 h 72594"/>
                    <a:gd name="connsiteX105" fmla="*/ 94408 w 510705"/>
                    <a:gd name="connsiteY105" fmla="*/ 47226 h 72594"/>
                    <a:gd name="connsiteX106" fmla="*/ 101672 w 510705"/>
                    <a:gd name="connsiteY106" fmla="*/ 44386 h 72594"/>
                    <a:gd name="connsiteX107" fmla="*/ 111341 w 510705"/>
                    <a:gd name="connsiteY107" fmla="*/ 43440 h 72594"/>
                    <a:gd name="connsiteX108" fmla="*/ 117686 w 510705"/>
                    <a:gd name="connsiteY108" fmla="*/ 43440 h 72594"/>
                    <a:gd name="connsiteX109" fmla="*/ 117686 w 510705"/>
                    <a:gd name="connsiteY109" fmla="*/ 39859 h 72594"/>
                    <a:gd name="connsiteX110" fmla="*/ 117123 w 510705"/>
                    <a:gd name="connsiteY110" fmla="*/ 35152 h 72594"/>
                    <a:gd name="connsiteX111" fmla="*/ 115307 w 510705"/>
                    <a:gd name="connsiteY111" fmla="*/ 31750 h 72594"/>
                    <a:gd name="connsiteX112" fmla="*/ 112058 w 510705"/>
                    <a:gd name="connsiteY112" fmla="*/ 29703 h 72594"/>
                    <a:gd name="connsiteX113" fmla="*/ 107146 w 510705"/>
                    <a:gd name="connsiteY113" fmla="*/ 29013 h 72594"/>
                    <a:gd name="connsiteX114" fmla="*/ 101545 w 510705"/>
                    <a:gd name="connsiteY114" fmla="*/ 29755 h 72594"/>
                    <a:gd name="connsiteX115" fmla="*/ 97196 w 510705"/>
                    <a:gd name="connsiteY115" fmla="*/ 31392 h 72594"/>
                    <a:gd name="connsiteX116" fmla="*/ 94075 w 510705"/>
                    <a:gd name="connsiteY116" fmla="*/ 33029 h 72594"/>
                    <a:gd name="connsiteX117" fmla="*/ 92207 w 510705"/>
                    <a:gd name="connsiteY117" fmla="*/ 33771 h 72594"/>
                    <a:gd name="connsiteX118" fmla="*/ 91492 w 510705"/>
                    <a:gd name="connsiteY118" fmla="*/ 33566 h 72594"/>
                    <a:gd name="connsiteX119" fmla="*/ 90955 w 510705"/>
                    <a:gd name="connsiteY119" fmla="*/ 32952 h 72594"/>
                    <a:gd name="connsiteX120" fmla="*/ 90622 w 510705"/>
                    <a:gd name="connsiteY120" fmla="*/ 31903 h 72594"/>
                    <a:gd name="connsiteX121" fmla="*/ 90520 w 510705"/>
                    <a:gd name="connsiteY121" fmla="*/ 30496 h 72594"/>
                    <a:gd name="connsiteX122" fmla="*/ 90699 w 510705"/>
                    <a:gd name="connsiteY122" fmla="*/ 28476 h 72594"/>
                    <a:gd name="connsiteX123" fmla="*/ 91568 w 510705"/>
                    <a:gd name="connsiteY123" fmla="*/ 27069 h 72594"/>
                    <a:gd name="connsiteX124" fmla="*/ 93948 w 510705"/>
                    <a:gd name="connsiteY124" fmla="*/ 25508 h 72594"/>
                    <a:gd name="connsiteX125" fmla="*/ 97836 w 510705"/>
                    <a:gd name="connsiteY125" fmla="*/ 23871 h 72594"/>
                    <a:gd name="connsiteX126" fmla="*/ 102645 w 510705"/>
                    <a:gd name="connsiteY126" fmla="*/ 22643 h 72594"/>
                    <a:gd name="connsiteX127" fmla="*/ 107914 w 510705"/>
                    <a:gd name="connsiteY127" fmla="*/ 22157 h 72594"/>
                    <a:gd name="connsiteX128" fmla="*/ 116355 w 510705"/>
                    <a:gd name="connsiteY128" fmla="*/ 23283 h 72594"/>
                    <a:gd name="connsiteX129" fmla="*/ 121983 w 510705"/>
                    <a:gd name="connsiteY129" fmla="*/ 26583 h 72594"/>
                    <a:gd name="connsiteX130" fmla="*/ 125104 w 510705"/>
                    <a:gd name="connsiteY130" fmla="*/ 31980 h 72594"/>
                    <a:gd name="connsiteX131" fmla="*/ 126075 w 510705"/>
                    <a:gd name="connsiteY131" fmla="*/ 39500 h 72594"/>
                    <a:gd name="connsiteX132" fmla="*/ 117686 w 510705"/>
                    <a:gd name="connsiteY132" fmla="*/ 49528 h 72594"/>
                    <a:gd name="connsiteX133" fmla="*/ 110472 w 510705"/>
                    <a:gd name="connsiteY133" fmla="*/ 49528 h 72594"/>
                    <a:gd name="connsiteX134" fmla="*/ 104435 w 510705"/>
                    <a:gd name="connsiteY134" fmla="*/ 50116 h 72594"/>
                    <a:gd name="connsiteX135" fmla="*/ 100188 w 510705"/>
                    <a:gd name="connsiteY135" fmla="*/ 51855 h 72594"/>
                    <a:gd name="connsiteX136" fmla="*/ 97707 w 510705"/>
                    <a:gd name="connsiteY136" fmla="*/ 54618 h 72594"/>
                    <a:gd name="connsiteX137" fmla="*/ 96915 w 510705"/>
                    <a:gd name="connsiteY137" fmla="*/ 58327 h 72594"/>
                    <a:gd name="connsiteX138" fmla="*/ 99191 w 510705"/>
                    <a:gd name="connsiteY138" fmla="*/ 64031 h 72594"/>
                    <a:gd name="connsiteX139" fmla="*/ 105561 w 510705"/>
                    <a:gd name="connsiteY139" fmla="*/ 66154 h 72594"/>
                    <a:gd name="connsiteX140" fmla="*/ 111725 w 510705"/>
                    <a:gd name="connsiteY140" fmla="*/ 64466 h 72594"/>
                    <a:gd name="connsiteX141" fmla="*/ 117686 w 510705"/>
                    <a:gd name="connsiteY141" fmla="*/ 59299 h 72594"/>
                    <a:gd name="connsiteX142" fmla="*/ 165625 w 510705"/>
                    <a:gd name="connsiteY142" fmla="*/ 5531 h 72594"/>
                    <a:gd name="connsiteX143" fmla="*/ 165523 w 510705"/>
                    <a:gd name="connsiteY143" fmla="*/ 7091 h 72594"/>
                    <a:gd name="connsiteX144" fmla="*/ 165293 w 510705"/>
                    <a:gd name="connsiteY144" fmla="*/ 8038 h 72594"/>
                    <a:gd name="connsiteX145" fmla="*/ 164960 w 510705"/>
                    <a:gd name="connsiteY145" fmla="*/ 8523 h 72594"/>
                    <a:gd name="connsiteX146" fmla="*/ 164449 w 510705"/>
                    <a:gd name="connsiteY146" fmla="*/ 8651 h 72594"/>
                    <a:gd name="connsiteX147" fmla="*/ 163554 w 510705"/>
                    <a:gd name="connsiteY147" fmla="*/ 8421 h 72594"/>
                    <a:gd name="connsiteX148" fmla="*/ 162249 w 510705"/>
                    <a:gd name="connsiteY148" fmla="*/ 7910 h 72594"/>
                    <a:gd name="connsiteX149" fmla="*/ 160432 w 510705"/>
                    <a:gd name="connsiteY149" fmla="*/ 7398 h 72594"/>
                    <a:gd name="connsiteX150" fmla="*/ 158002 w 510705"/>
                    <a:gd name="connsiteY150" fmla="*/ 7168 h 72594"/>
                    <a:gd name="connsiteX151" fmla="*/ 154779 w 510705"/>
                    <a:gd name="connsiteY151" fmla="*/ 7782 h 72594"/>
                    <a:gd name="connsiteX152" fmla="*/ 152630 w 510705"/>
                    <a:gd name="connsiteY152" fmla="*/ 9700 h 72594"/>
                    <a:gd name="connsiteX153" fmla="*/ 151454 w 510705"/>
                    <a:gd name="connsiteY153" fmla="*/ 13077 h 72594"/>
                    <a:gd name="connsiteX154" fmla="*/ 151096 w 510705"/>
                    <a:gd name="connsiteY154" fmla="*/ 18116 h 72594"/>
                    <a:gd name="connsiteX155" fmla="*/ 151096 w 510705"/>
                    <a:gd name="connsiteY155" fmla="*/ 23129 h 72594"/>
                    <a:gd name="connsiteX156" fmla="*/ 161379 w 510705"/>
                    <a:gd name="connsiteY156" fmla="*/ 23129 h 72594"/>
                    <a:gd name="connsiteX157" fmla="*/ 162070 w 510705"/>
                    <a:gd name="connsiteY157" fmla="*/ 23309 h 72594"/>
                    <a:gd name="connsiteX158" fmla="*/ 162581 w 510705"/>
                    <a:gd name="connsiteY158" fmla="*/ 23922 h 72594"/>
                    <a:gd name="connsiteX159" fmla="*/ 162939 w 510705"/>
                    <a:gd name="connsiteY159" fmla="*/ 25022 h 72594"/>
                    <a:gd name="connsiteX160" fmla="*/ 163067 w 510705"/>
                    <a:gd name="connsiteY160" fmla="*/ 26660 h 72594"/>
                    <a:gd name="connsiteX161" fmla="*/ 162607 w 510705"/>
                    <a:gd name="connsiteY161" fmla="*/ 29320 h 72594"/>
                    <a:gd name="connsiteX162" fmla="*/ 161379 w 510705"/>
                    <a:gd name="connsiteY162" fmla="*/ 30138 h 72594"/>
                    <a:gd name="connsiteX163" fmla="*/ 151096 w 510705"/>
                    <a:gd name="connsiteY163" fmla="*/ 30138 h 72594"/>
                    <a:gd name="connsiteX164" fmla="*/ 151096 w 510705"/>
                    <a:gd name="connsiteY164" fmla="*/ 70503 h 72594"/>
                    <a:gd name="connsiteX165" fmla="*/ 150891 w 510705"/>
                    <a:gd name="connsiteY165" fmla="*/ 71194 h 72594"/>
                    <a:gd name="connsiteX166" fmla="*/ 150200 w 510705"/>
                    <a:gd name="connsiteY166" fmla="*/ 71680 h 72594"/>
                    <a:gd name="connsiteX167" fmla="*/ 148895 w 510705"/>
                    <a:gd name="connsiteY167" fmla="*/ 71987 h 72594"/>
                    <a:gd name="connsiteX168" fmla="*/ 146850 w 510705"/>
                    <a:gd name="connsiteY168" fmla="*/ 72089 h 72594"/>
                    <a:gd name="connsiteX169" fmla="*/ 144804 w 510705"/>
                    <a:gd name="connsiteY169" fmla="*/ 71987 h 72594"/>
                    <a:gd name="connsiteX170" fmla="*/ 143499 w 510705"/>
                    <a:gd name="connsiteY170" fmla="*/ 71680 h 72594"/>
                    <a:gd name="connsiteX171" fmla="*/ 142808 w 510705"/>
                    <a:gd name="connsiteY171" fmla="*/ 71194 h 72594"/>
                    <a:gd name="connsiteX172" fmla="*/ 142603 w 510705"/>
                    <a:gd name="connsiteY172" fmla="*/ 70503 h 72594"/>
                    <a:gd name="connsiteX173" fmla="*/ 142603 w 510705"/>
                    <a:gd name="connsiteY173" fmla="*/ 30138 h 72594"/>
                    <a:gd name="connsiteX174" fmla="*/ 136106 w 510705"/>
                    <a:gd name="connsiteY174" fmla="*/ 30138 h 72594"/>
                    <a:gd name="connsiteX175" fmla="*/ 134878 w 510705"/>
                    <a:gd name="connsiteY175" fmla="*/ 29320 h 72594"/>
                    <a:gd name="connsiteX176" fmla="*/ 134469 w 510705"/>
                    <a:gd name="connsiteY176" fmla="*/ 26660 h 72594"/>
                    <a:gd name="connsiteX177" fmla="*/ 134571 w 510705"/>
                    <a:gd name="connsiteY177" fmla="*/ 25022 h 72594"/>
                    <a:gd name="connsiteX178" fmla="*/ 134878 w 510705"/>
                    <a:gd name="connsiteY178" fmla="*/ 23922 h 72594"/>
                    <a:gd name="connsiteX179" fmla="*/ 135390 w 510705"/>
                    <a:gd name="connsiteY179" fmla="*/ 23309 h 72594"/>
                    <a:gd name="connsiteX180" fmla="*/ 136106 w 510705"/>
                    <a:gd name="connsiteY180" fmla="*/ 23129 h 72594"/>
                    <a:gd name="connsiteX181" fmla="*/ 142603 w 510705"/>
                    <a:gd name="connsiteY181" fmla="*/ 23129 h 72594"/>
                    <a:gd name="connsiteX182" fmla="*/ 142603 w 510705"/>
                    <a:gd name="connsiteY182" fmla="*/ 18372 h 72594"/>
                    <a:gd name="connsiteX183" fmla="*/ 143499 w 510705"/>
                    <a:gd name="connsiteY183" fmla="*/ 10109 h 72594"/>
                    <a:gd name="connsiteX184" fmla="*/ 146235 w 510705"/>
                    <a:gd name="connsiteY184" fmla="*/ 4456 h 72594"/>
                    <a:gd name="connsiteX185" fmla="*/ 150865 w 510705"/>
                    <a:gd name="connsiteY185" fmla="*/ 1208 h 72594"/>
                    <a:gd name="connsiteX186" fmla="*/ 157439 w 510705"/>
                    <a:gd name="connsiteY186" fmla="*/ 159 h 72594"/>
                    <a:gd name="connsiteX187" fmla="*/ 160919 w 510705"/>
                    <a:gd name="connsiteY187" fmla="*/ 492 h 72594"/>
                    <a:gd name="connsiteX188" fmla="*/ 163528 w 510705"/>
                    <a:gd name="connsiteY188" fmla="*/ 1208 h 72594"/>
                    <a:gd name="connsiteX189" fmla="*/ 164756 w 510705"/>
                    <a:gd name="connsiteY189" fmla="*/ 1898 h 72594"/>
                    <a:gd name="connsiteX190" fmla="*/ 165267 w 510705"/>
                    <a:gd name="connsiteY190" fmla="*/ 2691 h 72594"/>
                    <a:gd name="connsiteX191" fmla="*/ 165548 w 510705"/>
                    <a:gd name="connsiteY191" fmla="*/ 3868 h 72594"/>
                    <a:gd name="connsiteX192" fmla="*/ 165625 w 510705"/>
                    <a:gd name="connsiteY192" fmla="*/ 5531 h 72594"/>
                    <a:gd name="connsiteX193" fmla="*/ 196097 w 510705"/>
                    <a:gd name="connsiteY193" fmla="*/ 67126 h 72594"/>
                    <a:gd name="connsiteX194" fmla="*/ 195892 w 510705"/>
                    <a:gd name="connsiteY194" fmla="*/ 69480 h 72594"/>
                    <a:gd name="connsiteX195" fmla="*/ 195277 w 510705"/>
                    <a:gd name="connsiteY195" fmla="*/ 70759 h 72594"/>
                    <a:gd name="connsiteX196" fmla="*/ 194050 w 510705"/>
                    <a:gd name="connsiteY196" fmla="*/ 71526 h 72594"/>
                    <a:gd name="connsiteX197" fmla="*/ 192183 w 510705"/>
                    <a:gd name="connsiteY197" fmla="*/ 72114 h 72594"/>
                    <a:gd name="connsiteX198" fmla="*/ 189957 w 510705"/>
                    <a:gd name="connsiteY198" fmla="*/ 72498 h 72594"/>
                    <a:gd name="connsiteX199" fmla="*/ 187603 w 510705"/>
                    <a:gd name="connsiteY199" fmla="*/ 72652 h 72594"/>
                    <a:gd name="connsiteX200" fmla="*/ 181464 w 510705"/>
                    <a:gd name="connsiteY200" fmla="*/ 71705 h 72594"/>
                    <a:gd name="connsiteX201" fmla="*/ 177270 w 510705"/>
                    <a:gd name="connsiteY201" fmla="*/ 68840 h 72594"/>
                    <a:gd name="connsiteX202" fmla="*/ 174890 w 510705"/>
                    <a:gd name="connsiteY202" fmla="*/ 63980 h 72594"/>
                    <a:gd name="connsiteX203" fmla="*/ 174149 w 510705"/>
                    <a:gd name="connsiteY203" fmla="*/ 57048 h 72594"/>
                    <a:gd name="connsiteX204" fmla="*/ 174149 w 510705"/>
                    <a:gd name="connsiteY204" fmla="*/ 30138 h 72594"/>
                    <a:gd name="connsiteX205" fmla="*/ 167703 w 510705"/>
                    <a:gd name="connsiteY205" fmla="*/ 30138 h 72594"/>
                    <a:gd name="connsiteX206" fmla="*/ 166475 w 510705"/>
                    <a:gd name="connsiteY206" fmla="*/ 29320 h 72594"/>
                    <a:gd name="connsiteX207" fmla="*/ 166014 w 510705"/>
                    <a:gd name="connsiteY207" fmla="*/ 26660 h 72594"/>
                    <a:gd name="connsiteX208" fmla="*/ 166142 w 510705"/>
                    <a:gd name="connsiteY208" fmla="*/ 25022 h 72594"/>
                    <a:gd name="connsiteX209" fmla="*/ 166475 w 510705"/>
                    <a:gd name="connsiteY209" fmla="*/ 23922 h 72594"/>
                    <a:gd name="connsiteX210" fmla="*/ 167012 w 510705"/>
                    <a:gd name="connsiteY210" fmla="*/ 23309 h 72594"/>
                    <a:gd name="connsiteX211" fmla="*/ 167754 w 510705"/>
                    <a:gd name="connsiteY211" fmla="*/ 23129 h 72594"/>
                    <a:gd name="connsiteX212" fmla="*/ 174149 w 510705"/>
                    <a:gd name="connsiteY212" fmla="*/ 23129 h 72594"/>
                    <a:gd name="connsiteX213" fmla="*/ 174149 w 510705"/>
                    <a:gd name="connsiteY213" fmla="*/ 12181 h 72594"/>
                    <a:gd name="connsiteX214" fmla="*/ 174327 w 510705"/>
                    <a:gd name="connsiteY214" fmla="*/ 11516 h 72594"/>
                    <a:gd name="connsiteX215" fmla="*/ 174993 w 510705"/>
                    <a:gd name="connsiteY215" fmla="*/ 10979 h 72594"/>
                    <a:gd name="connsiteX216" fmla="*/ 176297 w 510705"/>
                    <a:gd name="connsiteY216" fmla="*/ 10647 h 72594"/>
                    <a:gd name="connsiteX217" fmla="*/ 178344 w 510705"/>
                    <a:gd name="connsiteY217" fmla="*/ 10544 h 72594"/>
                    <a:gd name="connsiteX218" fmla="*/ 180441 w 510705"/>
                    <a:gd name="connsiteY218" fmla="*/ 10647 h 72594"/>
                    <a:gd name="connsiteX219" fmla="*/ 181721 w 510705"/>
                    <a:gd name="connsiteY219" fmla="*/ 10979 h 72594"/>
                    <a:gd name="connsiteX220" fmla="*/ 182385 w 510705"/>
                    <a:gd name="connsiteY220" fmla="*/ 11516 h 72594"/>
                    <a:gd name="connsiteX221" fmla="*/ 182590 w 510705"/>
                    <a:gd name="connsiteY221" fmla="*/ 12181 h 72594"/>
                    <a:gd name="connsiteX222" fmla="*/ 182590 w 510705"/>
                    <a:gd name="connsiteY222" fmla="*/ 23129 h 72594"/>
                    <a:gd name="connsiteX223" fmla="*/ 194408 w 510705"/>
                    <a:gd name="connsiteY223" fmla="*/ 23129 h 72594"/>
                    <a:gd name="connsiteX224" fmla="*/ 195124 w 510705"/>
                    <a:gd name="connsiteY224" fmla="*/ 23309 h 72594"/>
                    <a:gd name="connsiteX225" fmla="*/ 195661 w 510705"/>
                    <a:gd name="connsiteY225" fmla="*/ 23922 h 72594"/>
                    <a:gd name="connsiteX226" fmla="*/ 195994 w 510705"/>
                    <a:gd name="connsiteY226" fmla="*/ 25022 h 72594"/>
                    <a:gd name="connsiteX227" fmla="*/ 196097 w 510705"/>
                    <a:gd name="connsiteY227" fmla="*/ 26660 h 72594"/>
                    <a:gd name="connsiteX228" fmla="*/ 195636 w 510705"/>
                    <a:gd name="connsiteY228" fmla="*/ 29320 h 72594"/>
                    <a:gd name="connsiteX229" fmla="*/ 194408 w 510705"/>
                    <a:gd name="connsiteY229" fmla="*/ 30138 h 72594"/>
                    <a:gd name="connsiteX230" fmla="*/ 182590 w 510705"/>
                    <a:gd name="connsiteY230" fmla="*/ 30138 h 72594"/>
                    <a:gd name="connsiteX231" fmla="*/ 182590 w 510705"/>
                    <a:gd name="connsiteY231" fmla="*/ 55820 h 72594"/>
                    <a:gd name="connsiteX232" fmla="*/ 183997 w 510705"/>
                    <a:gd name="connsiteY232" fmla="*/ 63008 h 72594"/>
                    <a:gd name="connsiteX233" fmla="*/ 189036 w 510705"/>
                    <a:gd name="connsiteY233" fmla="*/ 65438 h 72594"/>
                    <a:gd name="connsiteX234" fmla="*/ 191134 w 510705"/>
                    <a:gd name="connsiteY234" fmla="*/ 65208 h 72594"/>
                    <a:gd name="connsiteX235" fmla="*/ 192770 w 510705"/>
                    <a:gd name="connsiteY235" fmla="*/ 64722 h 72594"/>
                    <a:gd name="connsiteX236" fmla="*/ 193998 w 510705"/>
                    <a:gd name="connsiteY236" fmla="*/ 64236 h 72594"/>
                    <a:gd name="connsiteX237" fmla="*/ 194919 w 510705"/>
                    <a:gd name="connsiteY237" fmla="*/ 64006 h 72594"/>
                    <a:gd name="connsiteX238" fmla="*/ 195405 w 510705"/>
                    <a:gd name="connsiteY238" fmla="*/ 64134 h 72594"/>
                    <a:gd name="connsiteX239" fmla="*/ 195763 w 510705"/>
                    <a:gd name="connsiteY239" fmla="*/ 64620 h 72594"/>
                    <a:gd name="connsiteX240" fmla="*/ 195994 w 510705"/>
                    <a:gd name="connsiteY240" fmla="*/ 65592 h 72594"/>
                    <a:gd name="connsiteX241" fmla="*/ 196097 w 510705"/>
                    <a:gd name="connsiteY241" fmla="*/ 67126 h 72594"/>
                    <a:gd name="connsiteX242" fmla="*/ 254635 w 510705"/>
                    <a:gd name="connsiteY242" fmla="*/ 67126 h 72594"/>
                    <a:gd name="connsiteX243" fmla="*/ 254431 w 510705"/>
                    <a:gd name="connsiteY243" fmla="*/ 69480 h 72594"/>
                    <a:gd name="connsiteX244" fmla="*/ 253816 w 510705"/>
                    <a:gd name="connsiteY244" fmla="*/ 70759 h 72594"/>
                    <a:gd name="connsiteX245" fmla="*/ 252588 w 510705"/>
                    <a:gd name="connsiteY245" fmla="*/ 71526 h 72594"/>
                    <a:gd name="connsiteX246" fmla="*/ 250722 w 510705"/>
                    <a:gd name="connsiteY246" fmla="*/ 72114 h 72594"/>
                    <a:gd name="connsiteX247" fmla="*/ 248497 w 510705"/>
                    <a:gd name="connsiteY247" fmla="*/ 72498 h 72594"/>
                    <a:gd name="connsiteX248" fmla="*/ 246143 w 510705"/>
                    <a:gd name="connsiteY248" fmla="*/ 72652 h 72594"/>
                    <a:gd name="connsiteX249" fmla="*/ 240004 w 510705"/>
                    <a:gd name="connsiteY249" fmla="*/ 71705 h 72594"/>
                    <a:gd name="connsiteX250" fmla="*/ 235808 w 510705"/>
                    <a:gd name="connsiteY250" fmla="*/ 68840 h 72594"/>
                    <a:gd name="connsiteX251" fmla="*/ 233430 w 510705"/>
                    <a:gd name="connsiteY251" fmla="*/ 63980 h 72594"/>
                    <a:gd name="connsiteX252" fmla="*/ 232688 w 510705"/>
                    <a:gd name="connsiteY252" fmla="*/ 57048 h 72594"/>
                    <a:gd name="connsiteX253" fmla="*/ 232688 w 510705"/>
                    <a:gd name="connsiteY253" fmla="*/ 30138 h 72594"/>
                    <a:gd name="connsiteX254" fmla="*/ 226241 w 510705"/>
                    <a:gd name="connsiteY254" fmla="*/ 30138 h 72594"/>
                    <a:gd name="connsiteX255" fmla="*/ 225014 w 510705"/>
                    <a:gd name="connsiteY255" fmla="*/ 29320 h 72594"/>
                    <a:gd name="connsiteX256" fmla="*/ 224554 w 510705"/>
                    <a:gd name="connsiteY256" fmla="*/ 26660 h 72594"/>
                    <a:gd name="connsiteX257" fmla="*/ 224681 w 510705"/>
                    <a:gd name="connsiteY257" fmla="*/ 25022 h 72594"/>
                    <a:gd name="connsiteX258" fmla="*/ 225014 w 510705"/>
                    <a:gd name="connsiteY258" fmla="*/ 23922 h 72594"/>
                    <a:gd name="connsiteX259" fmla="*/ 225551 w 510705"/>
                    <a:gd name="connsiteY259" fmla="*/ 23309 h 72594"/>
                    <a:gd name="connsiteX260" fmla="*/ 226293 w 510705"/>
                    <a:gd name="connsiteY260" fmla="*/ 23129 h 72594"/>
                    <a:gd name="connsiteX261" fmla="*/ 232688 w 510705"/>
                    <a:gd name="connsiteY261" fmla="*/ 23129 h 72594"/>
                    <a:gd name="connsiteX262" fmla="*/ 232688 w 510705"/>
                    <a:gd name="connsiteY262" fmla="*/ 12181 h 72594"/>
                    <a:gd name="connsiteX263" fmla="*/ 232867 w 510705"/>
                    <a:gd name="connsiteY263" fmla="*/ 11516 h 72594"/>
                    <a:gd name="connsiteX264" fmla="*/ 233532 w 510705"/>
                    <a:gd name="connsiteY264" fmla="*/ 10979 h 72594"/>
                    <a:gd name="connsiteX265" fmla="*/ 234837 w 510705"/>
                    <a:gd name="connsiteY265" fmla="*/ 10647 h 72594"/>
                    <a:gd name="connsiteX266" fmla="*/ 236883 w 510705"/>
                    <a:gd name="connsiteY266" fmla="*/ 10544 h 72594"/>
                    <a:gd name="connsiteX267" fmla="*/ 238980 w 510705"/>
                    <a:gd name="connsiteY267" fmla="*/ 10647 h 72594"/>
                    <a:gd name="connsiteX268" fmla="*/ 240259 w 510705"/>
                    <a:gd name="connsiteY268" fmla="*/ 10979 h 72594"/>
                    <a:gd name="connsiteX269" fmla="*/ 240924 w 510705"/>
                    <a:gd name="connsiteY269" fmla="*/ 11516 h 72594"/>
                    <a:gd name="connsiteX270" fmla="*/ 241129 w 510705"/>
                    <a:gd name="connsiteY270" fmla="*/ 12181 h 72594"/>
                    <a:gd name="connsiteX271" fmla="*/ 241129 w 510705"/>
                    <a:gd name="connsiteY271" fmla="*/ 23129 h 72594"/>
                    <a:gd name="connsiteX272" fmla="*/ 252947 w 510705"/>
                    <a:gd name="connsiteY272" fmla="*/ 23129 h 72594"/>
                    <a:gd name="connsiteX273" fmla="*/ 253663 w 510705"/>
                    <a:gd name="connsiteY273" fmla="*/ 23309 h 72594"/>
                    <a:gd name="connsiteX274" fmla="*/ 254200 w 510705"/>
                    <a:gd name="connsiteY274" fmla="*/ 23922 h 72594"/>
                    <a:gd name="connsiteX275" fmla="*/ 254532 w 510705"/>
                    <a:gd name="connsiteY275" fmla="*/ 25022 h 72594"/>
                    <a:gd name="connsiteX276" fmla="*/ 254635 w 510705"/>
                    <a:gd name="connsiteY276" fmla="*/ 26660 h 72594"/>
                    <a:gd name="connsiteX277" fmla="*/ 254174 w 510705"/>
                    <a:gd name="connsiteY277" fmla="*/ 29320 h 72594"/>
                    <a:gd name="connsiteX278" fmla="*/ 252947 w 510705"/>
                    <a:gd name="connsiteY278" fmla="*/ 30138 h 72594"/>
                    <a:gd name="connsiteX279" fmla="*/ 241129 w 510705"/>
                    <a:gd name="connsiteY279" fmla="*/ 30138 h 72594"/>
                    <a:gd name="connsiteX280" fmla="*/ 241129 w 510705"/>
                    <a:gd name="connsiteY280" fmla="*/ 55820 h 72594"/>
                    <a:gd name="connsiteX281" fmla="*/ 242536 w 510705"/>
                    <a:gd name="connsiteY281" fmla="*/ 63008 h 72594"/>
                    <a:gd name="connsiteX282" fmla="*/ 247575 w 510705"/>
                    <a:gd name="connsiteY282" fmla="*/ 65438 h 72594"/>
                    <a:gd name="connsiteX283" fmla="*/ 249673 w 510705"/>
                    <a:gd name="connsiteY283" fmla="*/ 65208 h 72594"/>
                    <a:gd name="connsiteX284" fmla="*/ 251310 w 510705"/>
                    <a:gd name="connsiteY284" fmla="*/ 64722 h 72594"/>
                    <a:gd name="connsiteX285" fmla="*/ 252538 w 510705"/>
                    <a:gd name="connsiteY285" fmla="*/ 64236 h 72594"/>
                    <a:gd name="connsiteX286" fmla="*/ 253458 w 510705"/>
                    <a:gd name="connsiteY286" fmla="*/ 64006 h 72594"/>
                    <a:gd name="connsiteX287" fmla="*/ 253945 w 510705"/>
                    <a:gd name="connsiteY287" fmla="*/ 64134 h 72594"/>
                    <a:gd name="connsiteX288" fmla="*/ 254303 w 510705"/>
                    <a:gd name="connsiteY288" fmla="*/ 64620 h 72594"/>
                    <a:gd name="connsiteX289" fmla="*/ 254532 w 510705"/>
                    <a:gd name="connsiteY289" fmla="*/ 65592 h 72594"/>
                    <a:gd name="connsiteX290" fmla="*/ 254635 w 510705"/>
                    <a:gd name="connsiteY290" fmla="*/ 67126 h 72594"/>
                    <a:gd name="connsiteX291" fmla="*/ 307248 w 510705"/>
                    <a:gd name="connsiteY291" fmla="*/ 46970 h 72594"/>
                    <a:gd name="connsiteX292" fmla="*/ 305764 w 510705"/>
                    <a:gd name="connsiteY292" fmla="*/ 57329 h 72594"/>
                    <a:gd name="connsiteX293" fmla="*/ 301338 w 510705"/>
                    <a:gd name="connsiteY293" fmla="*/ 65489 h 72594"/>
                    <a:gd name="connsiteX294" fmla="*/ 293972 w 510705"/>
                    <a:gd name="connsiteY294" fmla="*/ 70835 h 72594"/>
                    <a:gd name="connsiteX295" fmla="*/ 283714 w 510705"/>
                    <a:gd name="connsiteY295" fmla="*/ 72754 h 72594"/>
                    <a:gd name="connsiteX296" fmla="*/ 273815 w 510705"/>
                    <a:gd name="connsiteY296" fmla="*/ 71066 h 72594"/>
                    <a:gd name="connsiteX297" fmla="*/ 266780 w 510705"/>
                    <a:gd name="connsiteY297" fmla="*/ 66154 h 72594"/>
                    <a:gd name="connsiteX298" fmla="*/ 262585 w 510705"/>
                    <a:gd name="connsiteY298" fmla="*/ 58327 h 72594"/>
                    <a:gd name="connsiteX299" fmla="*/ 261204 w 510705"/>
                    <a:gd name="connsiteY299" fmla="*/ 47891 h 72594"/>
                    <a:gd name="connsiteX300" fmla="*/ 262662 w 510705"/>
                    <a:gd name="connsiteY300" fmla="*/ 37531 h 72594"/>
                    <a:gd name="connsiteX301" fmla="*/ 267062 w 510705"/>
                    <a:gd name="connsiteY301" fmla="*/ 29371 h 72594"/>
                    <a:gd name="connsiteX302" fmla="*/ 274403 w 510705"/>
                    <a:gd name="connsiteY302" fmla="*/ 24050 h 72594"/>
                    <a:gd name="connsiteX303" fmla="*/ 284686 w 510705"/>
                    <a:gd name="connsiteY303" fmla="*/ 22157 h 72594"/>
                    <a:gd name="connsiteX304" fmla="*/ 294585 w 510705"/>
                    <a:gd name="connsiteY304" fmla="*/ 23846 h 72594"/>
                    <a:gd name="connsiteX305" fmla="*/ 301620 w 510705"/>
                    <a:gd name="connsiteY305" fmla="*/ 28757 h 72594"/>
                    <a:gd name="connsiteX306" fmla="*/ 305841 w 510705"/>
                    <a:gd name="connsiteY306" fmla="*/ 36584 h 72594"/>
                    <a:gd name="connsiteX307" fmla="*/ 307248 w 510705"/>
                    <a:gd name="connsiteY307" fmla="*/ 46970 h 72594"/>
                    <a:gd name="connsiteX308" fmla="*/ 298499 w 510705"/>
                    <a:gd name="connsiteY308" fmla="*/ 47532 h 72594"/>
                    <a:gd name="connsiteX309" fmla="*/ 297802 w 510705"/>
                    <a:gd name="connsiteY309" fmla="*/ 40472 h 72594"/>
                    <a:gd name="connsiteX310" fmla="*/ 295505 w 510705"/>
                    <a:gd name="connsiteY310" fmla="*/ 34640 h 72594"/>
                    <a:gd name="connsiteX311" fmla="*/ 291169 w 510705"/>
                    <a:gd name="connsiteY311" fmla="*/ 30676 h 72594"/>
                    <a:gd name="connsiteX312" fmla="*/ 284354 w 510705"/>
                    <a:gd name="connsiteY312" fmla="*/ 29217 h 72594"/>
                    <a:gd name="connsiteX313" fmla="*/ 277875 w 510705"/>
                    <a:gd name="connsiteY313" fmla="*/ 30548 h 72594"/>
                    <a:gd name="connsiteX314" fmla="*/ 273411 w 510705"/>
                    <a:gd name="connsiteY314" fmla="*/ 34308 h 72594"/>
                    <a:gd name="connsiteX315" fmla="*/ 270804 w 510705"/>
                    <a:gd name="connsiteY315" fmla="*/ 40063 h 72594"/>
                    <a:gd name="connsiteX316" fmla="*/ 269953 w 510705"/>
                    <a:gd name="connsiteY316" fmla="*/ 47328 h 72594"/>
                    <a:gd name="connsiteX317" fmla="*/ 270649 w 510705"/>
                    <a:gd name="connsiteY317" fmla="*/ 54439 h 72594"/>
                    <a:gd name="connsiteX318" fmla="*/ 272972 w 510705"/>
                    <a:gd name="connsiteY318" fmla="*/ 60246 h 72594"/>
                    <a:gd name="connsiteX319" fmla="*/ 277333 w 510705"/>
                    <a:gd name="connsiteY319" fmla="*/ 64185 h 72594"/>
                    <a:gd name="connsiteX320" fmla="*/ 284149 w 510705"/>
                    <a:gd name="connsiteY320" fmla="*/ 65643 h 72594"/>
                    <a:gd name="connsiteX321" fmla="*/ 290601 w 510705"/>
                    <a:gd name="connsiteY321" fmla="*/ 64313 h 72594"/>
                    <a:gd name="connsiteX322" fmla="*/ 295092 w 510705"/>
                    <a:gd name="connsiteY322" fmla="*/ 60578 h 72594"/>
                    <a:gd name="connsiteX323" fmla="*/ 297673 w 510705"/>
                    <a:gd name="connsiteY323" fmla="*/ 54848 h 72594"/>
                    <a:gd name="connsiteX324" fmla="*/ 298499 w 510705"/>
                    <a:gd name="connsiteY324" fmla="*/ 47532 h 72594"/>
                    <a:gd name="connsiteX325" fmla="*/ 368031 w 510705"/>
                    <a:gd name="connsiteY325" fmla="*/ 5531 h 72594"/>
                    <a:gd name="connsiteX326" fmla="*/ 367930 w 510705"/>
                    <a:gd name="connsiteY326" fmla="*/ 7091 h 72594"/>
                    <a:gd name="connsiteX327" fmla="*/ 367699 w 510705"/>
                    <a:gd name="connsiteY327" fmla="*/ 8038 h 72594"/>
                    <a:gd name="connsiteX328" fmla="*/ 367367 w 510705"/>
                    <a:gd name="connsiteY328" fmla="*/ 8523 h 72594"/>
                    <a:gd name="connsiteX329" fmla="*/ 366855 w 510705"/>
                    <a:gd name="connsiteY329" fmla="*/ 8651 h 72594"/>
                    <a:gd name="connsiteX330" fmla="*/ 365960 w 510705"/>
                    <a:gd name="connsiteY330" fmla="*/ 8421 h 72594"/>
                    <a:gd name="connsiteX331" fmla="*/ 364655 w 510705"/>
                    <a:gd name="connsiteY331" fmla="*/ 7910 h 72594"/>
                    <a:gd name="connsiteX332" fmla="*/ 362838 w 510705"/>
                    <a:gd name="connsiteY332" fmla="*/ 7398 h 72594"/>
                    <a:gd name="connsiteX333" fmla="*/ 360409 w 510705"/>
                    <a:gd name="connsiteY333" fmla="*/ 7168 h 72594"/>
                    <a:gd name="connsiteX334" fmla="*/ 357185 w 510705"/>
                    <a:gd name="connsiteY334" fmla="*/ 7782 h 72594"/>
                    <a:gd name="connsiteX335" fmla="*/ 355037 w 510705"/>
                    <a:gd name="connsiteY335" fmla="*/ 9700 h 72594"/>
                    <a:gd name="connsiteX336" fmla="*/ 353860 w 510705"/>
                    <a:gd name="connsiteY336" fmla="*/ 13077 h 72594"/>
                    <a:gd name="connsiteX337" fmla="*/ 353502 w 510705"/>
                    <a:gd name="connsiteY337" fmla="*/ 18116 h 72594"/>
                    <a:gd name="connsiteX338" fmla="*/ 353502 w 510705"/>
                    <a:gd name="connsiteY338" fmla="*/ 23129 h 72594"/>
                    <a:gd name="connsiteX339" fmla="*/ 363785 w 510705"/>
                    <a:gd name="connsiteY339" fmla="*/ 23129 h 72594"/>
                    <a:gd name="connsiteX340" fmla="*/ 364476 w 510705"/>
                    <a:gd name="connsiteY340" fmla="*/ 23309 h 72594"/>
                    <a:gd name="connsiteX341" fmla="*/ 364987 w 510705"/>
                    <a:gd name="connsiteY341" fmla="*/ 23922 h 72594"/>
                    <a:gd name="connsiteX342" fmla="*/ 365345 w 510705"/>
                    <a:gd name="connsiteY342" fmla="*/ 25022 h 72594"/>
                    <a:gd name="connsiteX343" fmla="*/ 365473 w 510705"/>
                    <a:gd name="connsiteY343" fmla="*/ 26660 h 72594"/>
                    <a:gd name="connsiteX344" fmla="*/ 365013 w 510705"/>
                    <a:gd name="connsiteY344" fmla="*/ 29320 h 72594"/>
                    <a:gd name="connsiteX345" fmla="*/ 363785 w 510705"/>
                    <a:gd name="connsiteY345" fmla="*/ 30138 h 72594"/>
                    <a:gd name="connsiteX346" fmla="*/ 353502 w 510705"/>
                    <a:gd name="connsiteY346" fmla="*/ 30138 h 72594"/>
                    <a:gd name="connsiteX347" fmla="*/ 353502 w 510705"/>
                    <a:gd name="connsiteY347" fmla="*/ 70503 h 72594"/>
                    <a:gd name="connsiteX348" fmla="*/ 353297 w 510705"/>
                    <a:gd name="connsiteY348" fmla="*/ 71194 h 72594"/>
                    <a:gd name="connsiteX349" fmla="*/ 352607 w 510705"/>
                    <a:gd name="connsiteY349" fmla="*/ 71680 h 72594"/>
                    <a:gd name="connsiteX350" fmla="*/ 351302 w 510705"/>
                    <a:gd name="connsiteY350" fmla="*/ 71987 h 72594"/>
                    <a:gd name="connsiteX351" fmla="*/ 349256 w 510705"/>
                    <a:gd name="connsiteY351" fmla="*/ 72089 h 72594"/>
                    <a:gd name="connsiteX352" fmla="*/ 347210 w 510705"/>
                    <a:gd name="connsiteY352" fmla="*/ 71987 h 72594"/>
                    <a:gd name="connsiteX353" fmla="*/ 345905 w 510705"/>
                    <a:gd name="connsiteY353" fmla="*/ 71680 h 72594"/>
                    <a:gd name="connsiteX354" fmla="*/ 345214 w 510705"/>
                    <a:gd name="connsiteY354" fmla="*/ 71194 h 72594"/>
                    <a:gd name="connsiteX355" fmla="*/ 345010 w 510705"/>
                    <a:gd name="connsiteY355" fmla="*/ 70503 h 72594"/>
                    <a:gd name="connsiteX356" fmla="*/ 345010 w 510705"/>
                    <a:gd name="connsiteY356" fmla="*/ 30138 h 72594"/>
                    <a:gd name="connsiteX357" fmla="*/ 338513 w 510705"/>
                    <a:gd name="connsiteY357" fmla="*/ 30138 h 72594"/>
                    <a:gd name="connsiteX358" fmla="*/ 337285 w 510705"/>
                    <a:gd name="connsiteY358" fmla="*/ 29320 h 72594"/>
                    <a:gd name="connsiteX359" fmla="*/ 336875 w 510705"/>
                    <a:gd name="connsiteY359" fmla="*/ 26660 h 72594"/>
                    <a:gd name="connsiteX360" fmla="*/ 336977 w 510705"/>
                    <a:gd name="connsiteY360" fmla="*/ 25022 h 72594"/>
                    <a:gd name="connsiteX361" fmla="*/ 337285 w 510705"/>
                    <a:gd name="connsiteY361" fmla="*/ 23922 h 72594"/>
                    <a:gd name="connsiteX362" fmla="*/ 337796 w 510705"/>
                    <a:gd name="connsiteY362" fmla="*/ 23309 h 72594"/>
                    <a:gd name="connsiteX363" fmla="*/ 338513 w 510705"/>
                    <a:gd name="connsiteY363" fmla="*/ 23129 h 72594"/>
                    <a:gd name="connsiteX364" fmla="*/ 345010 w 510705"/>
                    <a:gd name="connsiteY364" fmla="*/ 23129 h 72594"/>
                    <a:gd name="connsiteX365" fmla="*/ 345010 w 510705"/>
                    <a:gd name="connsiteY365" fmla="*/ 18372 h 72594"/>
                    <a:gd name="connsiteX366" fmla="*/ 345905 w 510705"/>
                    <a:gd name="connsiteY366" fmla="*/ 10109 h 72594"/>
                    <a:gd name="connsiteX367" fmla="*/ 348641 w 510705"/>
                    <a:gd name="connsiteY367" fmla="*/ 4456 h 72594"/>
                    <a:gd name="connsiteX368" fmla="*/ 353272 w 510705"/>
                    <a:gd name="connsiteY368" fmla="*/ 1208 h 72594"/>
                    <a:gd name="connsiteX369" fmla="*/ 359846 w 510705"/>
                    <a:gd name="connsiteY369" fmla="*/ 159 h 72594"/>
                    <a:gd name="connsiteX370" fmla="*/ 363325 w 510705"/>
                    <a:gd name="connsiteY370" fmla="*/ 492 h 72594"/>
                    <a:gd name="connsiteX371" fmla="*/ 365934 w 510705"/>
                    <a:gd name="connsiteY371" fmla="*/ 1208 h 72594"/>
                    <a:gd name="connsiteX372" fmla="*/ 367162 w 510705"/>
                    <a:gd name="connsiteY372" fmla="*/ 1898 h 72594"/>
                    <a:gd name="connsiteX373" fmla="*/ 367673 w 510705"/>
                    <a:gd name="connsiteY373" fmla="*/ 2691 h 72594"/>
                    <a:gd name="connsiteX374" fmla="*/ 367954 w 510705"/>
                    <a:gd name="connsiteY374" fmla="*/ 3868 h 72594"/>
                    <a:gd name="connsiteX375" fmla="*/ 368031 w 510705"/>
                    <a:gd name="connsiteY375" fmla="*/ 5531 h 72594"/>
                    <a:gd name="connsiteX376" fmla="*/ 383001 w 510705"/>
                    <a:gd name="connsiteY376" fmla="*/ 70503 h 72594"/>
                    <a:gd name="connsiteX377" fmla="*/ 382796 w 510705"/>
                    <a:gd name="connsiteY377" fmla="*/ 71194 h 72594"/>
                    <a:gd name="connsiteX378" fmla="*/ 382131 w 510705"/>
                    <a:gd name="connsiteY378" fmla="*/ 71680 h 72594"/>
                    <a:gd name="connsiteX379" fmla="*/ 380852 w 510705"/>
                    <a:gd name="connsiteY379" fmla="*/ 71987 h 72594"/>
                    <a:gd name="connsiteX380" fmla="*/ 378755 w 510705"/>
                    <a:gd name="connsiteY380" fmla="*/ 72089 h 72594"/>
                    <a:gd name="connsiteX381" fmla="*/ 376709 w 510705"/>
                    <a:gd name="connsiteY381" fmla="*/ 71987 h 72594"/>
                    <a:gd name="connsiteX382" fmla="*/ 375404 w 510705"/>
                    <a:gd name="connsiteY382" fmla="*/ 71680 h 72594"/>
                    <a:gd name="connsiteX383" fmla="*/ 374739 w 510705"/>
                    <a:gd name="connsiteY383" fmla="*/ 71194 h 72594"/>
                    <a:gd name="connsiteX384" fmla="*/ 374560 w 510705"/>
                    <a:gd name="connsiteY384" fmla="*/ 70503 h 72594"/>
                    <a:gd name="connsiteX385" fmla="*/ 374560 w 510705"/>
                    <a:gd name="connsiteY385" fmla="*/ 24460 h 72594"/>
                    <a:gd name="connsiteX386" fmla="*/ 374739 w 510705"/>
                    <a:gd name="connsiteY386" fmla="*/ 23795 h 72594"/>
                    <a:gd name="connsiteX387" fmla="*/ 375404 w 510705"/>
                    <a:gd name="connsiteY387" fmla="*/ 23283 h 72594"/>
                    <a:gd name="connsiteX388" fmla="*/ 376709 w 510705"/>
                    <a:gd name="connsiteY388" fmla="*/ 22976 h 72594"/>
                    <a:gd name="connsiteX389" fmla="*/ 378755 w 510705"/>
                    <a:gd name="connsiteY389" fmla="*/ 22874 h 72594"/>
                    <a:gd name="connsiteX390" fmla="*/ 380852 w 510705"/>
                    <a:gd name="connsiteY390" fmla="*/ 22976 h 72594"/>
                    <a:gd name="connsiteX391" fmla="*/ 382131 w 510705"/>
                    <a:gd name="connsiteY391" fmla="*/ 23283 h 72594"/>
                    <a:gd name="connsiteX392" fmla="*/ 382796 w 510705"/>
                    <a:gd name="connsiteY392" fmla="*/ 23795 h 72594"/>
                    <a:gd name="connsiteX393" fmla="*/ 383001 w 510705"/>
                    <a:gd name="connsiteY393" fmla="*/ 24460 h 72594"/>
                    <a:gd name="connsiteX394" fmla="*/ 383973 w 510705"/>
                    <a:gd name="connsiteY394" fmla="*/ 8907 h 72594"/>
                    <a:gd name="connsiteX395" fmla="*/ 382848 w 510705"/>
                    <a:gd name="connsiteY395" fmla="*/ 12949 h 72594"/>
                    <a:gd name="connsiteX396" fmla="*/ 378703 w 510705"/>
                    <a:gd name="connsiteY396" fmla="*/ 14023 h 72594"/>
                    <a:gd name="connsiteX397" fmla="*/ 374636 w 510705"/>
                    <a:gd name="connsiteY397" fmla="*/ 12974 h 72594"/>
                    <a:gd name="connsiteX398" fmla="*/ 373537 w 510705"/>
                    <a:gd name="connsiteY398" fmla="*/ 9010 h 72594"/>
                    <a:gd name="connsiteX399" fmla="*/ 374662 w 510705"/>
                    <a:gd name="connsiteY399" fmla="*/ 4968 h 72594"/>
                    <a:gd name="connsiteX400" fmla="*/ 378806 w 510705"/>
                    <a:gd name="connsiteY400" fmla="*/ 3894 h 72594"/>
                    <a:gd name="connsiteX401" fmla="*/ 382873 w 510705"/>
                    <a:gd name="connsiteY401" fmla="*/ 4942 h 72594"/>
                    <a:gd name="connsiteX402" fmla="*/ 383973 w 510705"/>
                    <a:gd name="connsiteY402" fmla="*/ 8907 h 72594"/>
                    <a:gd name="connsiteX403" fmla="*/ 438021 w 510705"/>
                    <a:gd name="connsiteY403" fmla="*/ 70503 h 72594"/>
                    <a:gd name="connsiteX404" fmla="*/ 437816 w 510705"/>
                    <a:gd name="connsiteY404" fmla="*/ 71194 h 72594"/>
                    <a:gd name="connsiteX405" fmla="*/ 437152 w 510705"/>
                    <a:gd name="connsiteY405" fmla="*/ 71680 h 72594"/>
                    <a:gd name="connsiteX406" fmla="*/ 435872 w 510705"/>
                    <a:gd name="connsiteY406" fmla="*/ 71987 h 72594"/>
                    <a:gd name="connsiteX407" fmla="*/ 433825 w 510705"/>
                    <a:gd name="connsiteY407" fmla="*/ 72089 h 72594"/>
                    <a:gd name="connsiteX408" fmla="*/ 431728 w 510705"/>
                    <a:gd name="connsiteY408" fmla="*/ 71987 h 72594"/>
                    <a:gd name="connsiteX409" fmla="*/ 430450 w 510705"/>
                    <a:gd name="connsiteY409" fmla="*/ 71680 h 72594"/>
                    <a:gd name="connsiteX410" fmla="*/ 429784 w 510705"/>
                    <a:gd name="connsiteY410" fmla="*/ 71194 h 72594"/>
                    <a:gd name="connsiteX411" fmla="*/ 429579 w 510705"/>
                    <a:gd name="connsiteY411" fmla="*/ 70503 h 72594"/>
                    <a:gd name="connsiteX412" fmla="*/ 429579 w 510705"/>
                    <a:gd name="connsiteY412" fmla="*/ 43542 h 72594"/>
                    <a:gd name="connsiteX413" fmla="*/ 428966 w 510705"/>
                    <a:gd name="connsiteY413" fmla="*/ 37198 h 72594"/>
                    <a:gd name="connsiteX414" fmla="*/ 427175 w 510705"/>
                    <a:gd name="connsiteY414" fmla="*/ 33054 h 72594"/>
                    <a:gd name="connsiteX415" fmla="*/ 424131 w 510705"/>
                    <a:gd name="connsiteY415" fmla="*/ 30394 h 72594"/>
                    <a:gd name="connsiteX416" fmla="*/ 419808 w 510705"/>
                    <a:gd name="connsiteY416" fmla="*/ 29473 h 72594"/>
                    <a:gd name="connsiteX417" fmla="*/ 413464 w 510705"/>
                    <a:gd name="connsiteY417" fmla="*/ 31724 h 72594"/>
                    <a:gd name="connsiteX418" fmla="*/ 406813 w 510705"/>
                    <a:gd name="connsiteY418" fmla="*/ 38324 h 72594"/>
                    <a:gd name="connsiteX419" fmla="*/ 406813 w 510705"/>
                    <a:gd name="connsiteY419" fmla="*/ 70503 h 72594"/>
                    <a:gd name="connsiteX420" fmla="*/ 406609 w 510705"/>
                    <a:gd name="connsiteY420" fmla="*/ 71194 h 72594"/>
                    <a:gd name="connsiteX421" fmla="*/ 405944 w 510705"/>
                    <a:gd name="connsiteY421" fmla="*/ 71680 h 72594"/>
                    <a:gd name="connsiteX422" fmla="*/ 404665 w 510705"/>
                    <a:gd name="connsiteY422" fmla="*/ 71987 h 72594"/>
                    <a:gd name="connsiteX423" fmla="*/ 402567 w 510705"/>
                    <a:gd name="connsiteY423" fmla="*/ 72089 h 72594"/>
                    <a:gd name="connsiteX424" fmla="*/ 400521 w 510705"/>
                    <a:gd name="connsiteY424" fmla="*/ 71987 h 72594"/>
                    <a:gd name="connsiteX425" fmla="*/ 399216 w 510705"/>
                    <a:gd name="connsiteY425" fmla="*/ 71680 h 72594"/>
                    <a:gd name="connsiteX426" fmla="*/ 398551 w 510705"/>
                    <a:gd name="connsiteY426" fmla="*/ 71194 h 72594"/>
                    <a:gd name="connsiteX427" fmla="*/ 398372 w 510705"/>
                    <a:gd name="connsiteY427" fmla="*/ 70503 h 72594"/>
                    <a:gd name="connsiteX428" fmla="*/ 398372 w 510705"/>
                    <a:gd name="connsiteY428" fmla="*/ 24460 h 72594"/>
                    <a:gd name="connsiteX429" fmla="*/ 398526 w 510705"/>
                    <a:gd name="connsiteY429" fmla="*/ 23769 h 72594"/>
                    <a:gd name="connsiteX430" fmla="*/ 399139 w 510705"/>
                    <a:gd name="connsiteY430" fmla="*/ 23257 h 72594"/>
                    <a:gd name="connsiteX431" fmla="*/ 400316 w 510705"/>
                    <a:gd name="connsiteY431" fmla="*/ 22950 h 72594"/>
                    <a:gd name="connsiteX432" fmla="*/ 402209 w 510705"/>
                    <a:gd name="connsiteY432" fmla="*/ 22874 h 72594"/>
                    <a:gd name="connsiteX433" fmla="*/ 404077 w 510705"/>
                    <a:gd name="connsiteY433" fmla="*/ 22950 h 72594"/>
                    <a:gd name="connsiteX434" fmla="*/ 405228 w 510705"/>
                    <a:gd name="connsiteY434" fmla="*/ 23257 h 72594"/>
                    <a:gd name="connsiteX435" fmla="*/ 405816 w 510705"/>
                    <a:gd name="connsiteY435" fmla="*/ 23769 h 72594"/>
                    <a:gd name="connsiteX436" fmla="*/ 405995 w 510705"/>
                    <a:gd name="connsiteY436" fmla="*/ 24460 h 72594"/>
                    <a:gd name="connsiteX437" fmla="*/ 405995 w 510705"/>
                    <a:gd name="connsiteY437" fmla="*/ 30548 h 72594"/>
                    <a:gd name="connsiteX438" fmla="*/ 413746 w 510705"/>
                    <a:gd name="connsiteY438" fmla="*/ 24178 h 72594"/>
                    <a:gd name="connsiteX439" fmla="*/ 421548 w 510705"/>
                    <a:gd name="connsiteY439" fmla="*/ 22157 h 72594"/>
                    <a:gd name="connsiteX440" fmla="*/ 429298 w 510705"/>
                    <a:gd name="connsiteY440" fmla="*/ 23718 h 72594"/>
                    <a:gd name="connsiteX441" fmla="*/ 434388 w 510705"/>
                    <a:gd name="connsiteY441" fmla="*/ 27887 h 72594"/>
                    <a:gd name="connsiteX442" fmla="*/ 437177 w 510705"/>
                    <a:gd name="connsiteY442" fmla="*/ 34001 h 72594"/>
                    <a:gd name="connsiteX443" fmla="*/ 438021 w 510705"/>
                    <a:gd name="connsiteY443" fmla="*/ 42416 h 72594"/>
                    <a:gd name="connsiteX444" fmla="*/ 487628 w 510705"/>
                    <a:gd name="connsiteY444" fmla="*/ 70554 h 72594"/>
                    <a:gd name="connsiteX445" fmla="*/ 487220 w 510705"/>
                    <a:gd name="connsiteY445" fmla="*/ 71475 h 72594"/>
                    <a:gd name="connsiteX446" fmla="*/ 486094 w 510705"/>
                    <a:gd name="connsiteY446" fmla="*/ 71935 h 72594"/>
                    <a:gd name="connsiteX447" fmla="*/ 483996 w 510705"/>
                    <a:gd name="connsiteY447" fmla="*/ 72089 h 72594"/>
                    <a:gd name="connsiteX448" fmla="*/ 481873 w 510705"/>
                    <a:gd name="connsiteY448" fmla="*/ 71935 h 72594"/>
                    <a:gd name="connsiteX449" fmla="*/ 480722 w 510705"/>
                    <a:gd name="connsiteY449" fmla="*/ 71475 h 72594"/>
                    <a:gd name="connsiteX450" fmla="*/ 480365 w 510705"/>
                    <a:gd name="connsiteY450" fmla="*/ 70554 h 72594"/>
                    <a:gd name="connsiteX451" fmla="*/ 480365 w 510705"/>
                    <a:gd name="connsiteY451" fmla="*/ 65950 h 72594"/>
                    <a:gd name="connsiteX452" fmla="*/ 473637 w 510705"/>
                    <a:gd name="connsiteY452" fmla="*/ 70963 h 72594"/>
                    <a:gd name="connsiteX453" fmla="*/ 465784 w 510705"/>
                    <a:gd name="connsiteY453" fmla="*/ 72754 h 72594"/>
                    <a:gd name="connsiteX454" fmla="*/ 459210 w 510705"/>
                    <a:gd name="connsiteY454" fmla="*/ 71807 h 72594"/>
                    <a:gd name="connsiteX455" fmla="*/ 454196 w 510705"/>
                    <a:gd name="connsiteY455" fmla="*/ 69070 h 72594"/>
                    <a:gd name="connsiteX456" fmla="*/ 450973 w 510705"/>
                    <a:gd name="connsiteY456" fmla="*/ 64671 h 72594"/>
                    <a:gd name="connsiteX457" fmla="*/ 449822 w 510705"/>
                    <a:gd name="connsiteY457" fmla="*/ 58736 h 72594"/>
                    <a:gd name="connsiteX458" fmla="*/ 451408 w 510705"/>
                    <a:gd name="connsiteY458" fmla="*/ 51983 h 72594"/>
                    <a:gd name="connsiteX459" fmla="*/ 455961 w 510705"/>
                    <a:gd name="connsiteY459" fmla="*/ 47226 h 72594"/>
                    <a:gd name="connsiteX460" fmla="*/ 463225 w 510705"/>
                    <a:gd name="connsiteY460" fmla="*/ 44386 h 72594"/>
                    <a:gd name="connsiteX461" fmla="*/ 472895 w 510705"/>
                    <a:gd name="connsiteY461" fmla="*/ 43440 h 72594"/>
                    <a:gd name="connsiteX462" fmla="*/ 479239 w 510705"/>
                    <a:gd name="connsiteY462" fmla="*/ 43440 h 72594"/>
                    <a:gd name="connsiteX463" fmla="*/ 479239 w 510705"/>
                    <a:gd name="connsiteY463" fmla="*/ 39859 h 72594"/>
                    <a:gd name="connsiteX464" fmla="*/ 478676 w 510705"/>
                    <a:gd name="connsiteY464" fmla="*/ 35152 h 72594"/>
                    <a:gd name="connsiteX465" fmla="*/ 476859 w 510705"/>
                    <a:gd name="connsiteY465" fmla="*/ 31750 h 72594"/>
                    <a:gd name="connsiteX466" fmla="*/ 473611 w 510705"/>
                    <a:gd name="connsiteY466" fmla="*/ 29703 h 72594"/>
                    <a:gd name="connsiteX467" fmla="*/ 468699 w 510705"/>
                    <a:gd name="connsiteY467" fmla="*/ 29013 h 72594"/>
                    <a:gd name="connsiteX468" fmla="*/ 463098 w 510705"/>
                    <a:gd name="connsiteY468" fmla="*/ 29755 h 72594"/>
                    <a:gd name="connsiteX469" fmla="*/ 458749 w 510705"/>
                    <a:gd name="connsiteY469" fmla="*/ 31392 h 72594"/>
                    <a:gd name="connsiteX470" fmla="*/ 455628 w 510705"/>
                    <a:gd name="connsiteY470" fmla="*/ 33029 h 72594"/>
                    <a:gd name="connsiteX471" fmla="*/ 453761 w 510705"/>
                    <a:gd name="connsiteY471" fmla="*/ 33771 h 72594"/>
                    <a:gd name="connsiteX472" fmla="*/ 453045 w 510705"/>
                    <a:gd name="connsiteY472" fmla="*/ 33566 h 72594"/>
                    <a:gd name="connsiteX473" fmla="*/ 452508 w 510705"/>
                    <a:gd name="connsiteY473" fmla="*/ 32952 h 72594"/>
                    <a:gd name="connsiteX474" fmla="*/ 452175 w 510705"/>
                    <a:gd name="connsiteY474" fmla="*/ 31903 h 72594"/>
                    <a:gd name="connsiteX475" fmla="*/ 452072 w 510705"/>
                    <a:gd name="connsiteY475" fmla="*/ 30496 h 72594"/>
                    <a:gd name="connsiteX476" fmla="*/ 452252 w 510705"/>
                    <a:gd name="connsiteY476" fmla="*/ 28476 h 72594"/>
                    <a:gd name="connsiteX477" fmla="*/ 453121 w 510705"/>
                    <a:gd name="connsiteY477" fmla="*/ 27069 h 72594"/>
                    <a:gd name="connsiteX478" fmla="*/ 455500 w 510705"/>
                    <a:gd name="connsiteY478" fmla="*/ 25508 h 72594"/>
                    <a:gd name="connsiteX479" fmla="*/ 459389 w 510705"/>
                    <a:gd name="connsiteY479" fmla="*/ 23871 h 72594"/>
                    <a:gd name="connsiteX480" fmla="*/ 464198 w 510705"/>
                    <a:gd name="connsiteY480" fmla="*/ 22643 h 72594"/>
                    <a:gd name="connsiteX481" fmla="*/ 469467 w 510705"/>
                    <a:gd name="connsiteY481" fmla="*/ 22157 h 72594"/>
                    <a:gd name="connsiteX482" fmla="*/ 477908 w 510705"/>
                    <a:gd name="connsiteY482" fmla="*/ 23283 h 72594"/>
                    <a:gd name="connsiteX483" fmla="*/ 483536 w 510705"/>
                    <a:gd name="connsiteY483" fmla="*/ 26583 h 72594"/>
                    <a:gd name="connsiteX484" fmla="*/ 486657 w 510705"/>
                    <a:gd name="connsiteY484" fmla="*/ 31980 h 72594"/>
                    <a:gd name="connsiteX485" fmla="*/ 487628 w 510705"/>
                    <a:gd name="connsiteY485" fmla="*/ 39500 h 72594"/>
                    <a:gd name="connsiteX486" fmla="*/ 479239 w 510705"/>
                    <a:gd name="connsiteY486" fmla="*/ 49528 h 72594"/>
                    <a:gd name="connsiteX487" fmla="*/ 472025 w 510705"/>
                    <a:gd name="connsiteY487" fmla="*/ 49528 h 72594"/>
                    <a:gd name="connsiteX488" fmla="*/ 465988 w 510705"/>
                    <a:gd name="connsiteY488" fmla="*/ 50116 h 72594"/>
                    <a:gd name="connsiteX489" fmla="*/ 461742 w 510705"/>
                    <a:gd name="connsiteY489" fmla="*/ 51855 h 72594"/>
                    <a:gd name="connsiteX490" fmla="*/ 459261 w 510705"/>
                    <a:gd name="connsiteY490" fmla="*/ 54618 h 72594"/>
                    <a:gd name="connsiteX491" fmla="*/ 458468 w 510705"/>
                    <a:gd name="connsiteY491" fmla="*/ 58327 h 72594"/>
                    <a:gd name="connsiteX492" fmla="*/ 460744 w 510705"/>
                    <a:gd name="connsiteY492" fmla="*/ 64031 h 72594"/>
                    <a:gd name="connsiteX493" fmla="*/ 467113 w 510705"/>
                    <a:gd name="connsiteY493" fmla="*/ 66154 h 72594"/>
                    <a:gd name="connsiteX494" fmla="*/ 473279 w 510705"/>
                    <a:gd name="connsiteY494" fmla="*/ 64466 h 72594"/>
                    <a:gd name="connsiteX495" fmla="*/ 479239 w 510705"/>
                    <a:gd name="connsiteY495" fmla="*/ 59299 h 72594"/>
                    <a:gd name="connsiteX496" fmla="*/ 510993 w 510705"/>
                    <a:gd name="connsiteY496" fmla="*/ 70503 h 72594"/>
                    <a:gd name="connsiteX497" fmla="*/ 510788 w 510705"/>
                    <a:gd name="connsiteY497" fmla="*/ 71194 h 72594"/>
                    <a:gd name="connsiteX498" fmla="*/ 510123 w 510705"/>
                    <a:gd name="connsiteY498" fmla="*/ 71680 h 72594"/>
                    <a:gd name="connsiteX499" fmla="*/ 508844 w 510705"/>
                    <a:gd name="connsiteY499" fmla="*/ 71987 h 72594"/>
                    <a:gd name="connsiteX500" fmla="*/ 506747 w 510705"/>
                    <a:gd name="connsiteY500" fmla="*/ 72089 h 72594"/>
                    <a:gd name="connsiteX501" fmla="*/ 504701 w 510705"/>
                    <a:gd name="connsiteY501" fmla="*/ 71987 h 72594"/>
                    <a:gd name="connsiteX502" fmla="*/ 503396 w 510705"/>
                    <a:gd name="connsiteY502" fmla="*/ 71680 h 72594"/>
                    <a:gd name="connsiteX503" fmla="*/ 502731 w 510705"/>
                    <a:gd name="connsiteY503" fmla="*/ 71194 h 72594"/>
                    <a:gd name="connsiteX504" fmla="*/ 502552 w 510705"/>
                    <a:gd name="connsiteY504" fmla="*/ 70503 h 72594"/>
                    <a:gd name="connsiteX505" fmla="*/ 502552 w 510705"/>
                    <a:gd name="connsiteY505" fmla="*/ 2154 h 72594"/>
                    <a:gd name="connsiteX506" fmla="*/ 502731 w 510705"/>
                    <a:gd name="connsiteY506" fmla="*/ 1438 h 72594"/>
                    <a:gd name="connsiteX507" fmla="*/ 503396 w 510705"/>
                    <a:gd name="connsiteY507" fmla="*/ 926 h 72594"/>
                    <a:gd name="connsiteX508" fmla="*/ 504701 w 510705"/>
                    <a:gd name="connsiteY508" fmla="*/ 619 h 72594"/>
                    <a:gd name="connsiteX509" fmla="*/ 506747 w 510705"/>
                    <a:gd name="connsiteY509" fmla="*/ 517 h 72594"/>
                    <a:gd name="connsiteX510" fmla="*/ 508844 w 510705"/>
                    <a:gd name="connsiteY510" fmla="*/ 619 h 72594"/>
                    <a:gd name="connsiteX511" fmla="*/ 510123 w 510705"/>
                    <a:gd name="connsiteY511" fmla="*/ 926 h 72594"/>
                    <a:gd name="connsiteX512" fmla="*/ 510788 w 510705"/>
                    <a:gd name="connsiteY512" fmla="*/ 1438 h 72594"/>
                    <a:gd name="connsiteX513" fmla="*/ 510993 w 510705"/>
                    <a:gd name="connsiteY513" fmla="*/ 2154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Lst>
                  <a:rect l="l" t="t" r="r" b="b"/>
                  <a:pathLst>
                    <a:path w="510705" h="72594">
                      <a:moveTo>
                        <a:pt x="42648" y="70503"/>
                      </a:moveTo>
                      <a:cubicBezTo>
                        <a:pt x="42648" y="70776"/>
                        <a:pt x="42588" y="71015"/>
                        <a:pt x="42469" y="71219"/>
                      </a:cubicBezTo>
                      <a:cubicBezTo>
                        <a:pt x="42349" y="71424"/>
                        <a:pt x="42145" y="71586"/>
                        <a:pt x="41855" y="71705"/>
                      </a:cubicBezTo>
                      <a:cubicBezTo>
                        <a:pt x="41565" y="71825"/>
                        <a:pt x="41181" y="71918"/>
                        <a:pt x="40704" y="71987"/>
                      </a:cubicBezTo>
                      <a:cubicBezTo>
                        <a:pt x="40226" y="72055"/>
                        <a:pt x="39646" y="72089"/>
                        <a:pt x="38964" y="72089"/>
                      </a:cubicBezTo>
                      <a:cubicBezTo>
                        <a:pt x="38248" y="72089"/>
                        <a:pt x="37651" y="72055"/>
                        <a:pt x="37174" y="71987"/>
                      </a:cubicBezTo>
                      <a:cubicBezTo>
                        <a:pt x="36696" y="71918"/>
                        <a:pt x="36304" y="71825"/>
                        <a:pt x="35997" y="71705"/>
                      </a:cubicBezTo>
                      <a:cubicBezTo>
                        <a:pt x="35690" y="71586"/>
                        <a:pt x="35468" y="71424"/>
                        <a:pt x="35332" y="71219"/>
                      </a:cubicBezTo>
                      <a:cubicBezTo>
                        <a:pt x="35196" y="71015"/>
                        <a:pt x="35127" y="70776"/>
                        <a:pt x="35127" y="70503"/>
                      </a:cubicBezTo>
                      <a:lnTo>
                        <a:pt x="35127" y="64415"/>
                      </a:lnTo>
                      <a:cubicBezTo>
                        <a:pt x="32706" y="67041"/>
                        <a:pt x="30190" y="69088"/>
                        <a:pt x="27581" y="70554"/>
                      </a:cubicBezTo>
                      <a:cubicBezTo>
                        <a:pt x="24972" y="72021"/>
                        <a:pt x="22116" y="72754"/>
                        <a:pt x="19012" y="72754"/>
                      </a:cubicBezTo>
                      <a:cubicBezTo>
                        <a:pt x="15635" y="72754"/>
                        <a:pt x="12754" y="72097"/>
                        <a:pt x="10366" y="70784"/>
                      </a:cubicBezTo>
                      <a:cubicBezTo>
                        <a:pt x="7979" y="69471"/>
                        <a:pt x="6043" y="67698"/>
                        <a:pt x="4559" y="65464"/>
                      </a:cubicBezTo>
                      <a:cubicBezTo>
                        <a:pt x="3076" y="63230"/>
                        <a:pt x="1993" y="60604"/>
                        <a:pt x="1311" y="57585"/>
                      </a:cubicBezTo>
                      <a:cubicBezTo>
                        <a:pt x="629" y="54567"/>
                        <a:pt x="288" y="51386"/>
                        <a:pt x="288" y="48044"/>
                      </a:cubicBezTo>
                      <a:cubicBezTo>
                        <a:pt x="288" y="44088"/>
                        <a:pt x="714" y="40515"/>
                        <a:pt x="1567" y="37326"/>
                      </a:cubicBezTo>
                      <a:cubicBezTo>
                        <a:pt x="2419" y="34137"/>
                        <a:pt x="3681" y="31417"/>
                        <a:pt x="5352" y="29166"/>
                      </a:cubicBezTo>
                      <a:cubicBezTo>
                        <a:pt x="7024" y="26915"/>
                        <a:pt x="9096" y="25184"/>
                        <a:pt x="11568" y="23974"/>
                      </a:cubicBezTo>
                      <a:cubicBezTo>
                        <a:pt x="14041" y="22763"/>
                        <a:pt x="16897" y="22157"/>
                        <a:pt x="20138" y="22157"/>
                      </a:cubicBezTo>
                      <a:cubicBezTo>
                        <a:pt x="22832" y="22157"/>
                        <a:pt x="25296" y="22746"/>
                        <a:pt x="27530" y="23922"/>
                      </a:cubicBezTo>
                      <a:cubicBezTo>
                        <a:pt x="29764" y="25099"/>
                        <a:pt x="31972" y="26830"/>
                        <a:pt x="34155" y="29115"/>
                      </a:cubicBezTo>
                      <a:lnTo>
                        <a:pt x="34155" y="2359"/>
                      </a:lnTo>
                      <a:cubicBezTo>
                        <a:pt x="34155" y="2120"/>
                        <a:pt x="34215" y="1890"/>
                        <a:pt x="34334" y="1668"/>
                      </a:cubicBezTo>
                      <a:cubicBezTo>
                        <a:pt x="34454" y="1446"/>
                        <a:pt x="34684" y="1276"/>
                        <a:pt x="35025" y="1157"/>
                      </a:cubicBezTo>
                      <a:cubicBezTo>
                        <a:pt x="35366" y="1037"/>
                        <a:pt x="35801" y="935"/>
                        <a:pt x="36330" y="850"/>
                      </a:cubicBezTo>
                      <a:cubicBezTo>
                        <a:pt x="36858" y="764"/>
                        <a:pt x="37532" y="722"/>
                        <a:pt x="38350" y="722"/>
                      </a:cubicBezTo>
                      <a:cubicBezTo>
                        <a:pt x="39203" y="722"/>
                        <a:pt x="39902" y="764"/>
                        <a:pt x="40448" y="850"/>
                      </a:cubicBezTo>
                      <a:cubicBezTo>
                        <a:pt x="40994" y="935"/>
                        <a:pt x="41420" y="1037"/>
                        <a:pt x="41727" y="1157"/>
                      </a:cubicBezTo>
                      <a:cubicBezTo>
                        <a:pt x="42034" y="1276"/>
                        <a:pt x="42264" y="1446"/>
                        <a:pt x="42418" y="1668"/>
                      </a:cubicBezTo>
                      <a:cubicBezTo>
                        <a:pt x="42571" y="1890"/>
                        <a:pt x="42648" y="2120"/>
                        <a:pt x="42648" y="2359"/>
                      </a:cubicBezTo>
                      <a:close/>
                      <a:moveTo>
                        <a:pt x="34155" y="38119"/>
                      </a:moveTo>
                      <a:cubicBezTo>
                        <a:pt x="31870" y="35288"/>
                        <a:pt x="29662" y="33131"/>
                        <a:pt x="27530" y="31648"/>
                      </a:cubicBezTo>
                      <a:cubicBezTo>
                        <a:pt x="25399" y="30164"/>
                        <a:pt x="23173" y="29422"/>
                        <a:pt x="20854" y="29422"/>
                      </a:cubicBezTo>
                      <a:cubicBezTo>
                        <a:pt x="18705" y="29422"/>
                        <a:pt x="16880" y="29934"/>
                        <a:pt x="15380" y="30957"/>
                      </a:cubicBezTo>
                      <a:cubicBezTo>
                        <a:pt x="13879" y="31980"/>
                        <a:pt x="12660" y="33327"/>
                        <a:pt x="11722" y="34998"/>
                      </a:cubicBezTo>
                      <a:cubicBezTo>
                        <a:pt x="10784" y="36670"/>
                        <a:pt x="10102" y="38563"/>
                        <a:pt x="9675" y="40677"/>
                      </a:cubicBezTo>
                      <a:cubicBezTo>
                        <a:pt x="9249" y="42792"/>
                        <a:pt x="9036" y="44940"/>
                        <a:pt x="9036" y="47123"/>
                      </a:cubicBezTo>
                      <a:cubicBezTo>
                        <a:pt x="9036" y="49442"/>
                        <a:pt x="9215" y="51710"/>
                        <a:pt x="9573" y="53927"/>
                      </a:cubicBezTo>
                      <a:cubicBezTo>
                        <a:pt x="9931" y="56144"/>
                        <a:pt x="10554" y="58114"/>
                        <a:pt x="11440" y="59836"/>
                      </a:cubicBezTo>
                      <a:cubicBezTo>
                        <a:pt x="12327" y="61559"/>
                        <a:pt x="13504" y="62940"/>
                        <a:pt x="14970" y="63980"/>
                      </a:cubicBezTo>
                      <a:cubicBezTo>
                        <a:pt x="16437" y="65020"/>
                        <a:pt x="18279" y="65540"/>
                        <a:pt x="20496" y="65540"/>
                      </a:cubicBezTo>
                      <a:cubicBezTo>
                        <a:pt x="21621" y="65540"/>
                        <a:pt x="22704" y="65387"/>
                        <a:pt x="23744" y="65080"/>
                      </a:cubicBezTo>
                      <a:cubicBezTo>
                        <a:pt x="24785" y="64773"/>
                        <a:pt x="25850" y="64261"/>
                        <a:pt x="26942" y="63545"/>
                      </a:cubicBezTo>
                      <a:cubicBezTo>
                        <a:pt x="28033" y="62829"/>
                        <a:pt x="29176" y="61900"/>
                        <a:pt x="30370" y="60757"/>
                      </a:cubicBezTo>
                      <a:cubicBezTo>
                        <a:pt x="31563" y="59614"/>
                        <a:pt x="32825" y="58208"/>
                        <a:pt x="34155" y="56536"/>
                      </a:cubicBezTo>
                      <a:close/>
                      <a:moveTo>
                        <a:pt x="84684" y="27478"/>
                      </a:moveTo>
                      <a:cubicBezTo>
                        <a:pt x="84684" y="28228"/>
                        <a:pt x="84667" y="28859"/>
                        <a:pt x="84633" y="29371"/>
                      </a:cubicBezTo>
                      <a:cubicBezTo>
                        <a:pt x="84599" y="29882"/>
                        <a:pt x="84531" y="30283"/>
                        <a:pt x="84428" y="30573"/>
                      </a:cubicBezTo>
                      <a:cubicBezTo>
                        <a:pt x="84326" y="30863"/>
                        <a:pt x="84198" y="31085"/>
                        <a:pt x="84045" y="31238"/>
                      </a:cubicBezTo>
                      <a:cubicBezTo>
                        <a:pt x="83891" y="31392"/>
                        <a:pt x="83678" y="31468"/>
                        <a:pt x="83405" y="31468"/>
                      </a:cubicBezTo>
                      <a:cubicBezTo>
                        <a:pt x="83132" y="31468"/>
                        <a:pt x="82800" y="31392"/>
                        <a:pt x="82407" y="31238"/>
                      </a:cubicBezTo>
                      <a:cubicBezTo>
                        <a:pt x="82015" y="31085"/>
                        <a:pt x="81572" y="30931"/>
                        <a:pt x="81077" y="30778"/>
                      </a:cubicBezTo>
                      <a:cubicBezTo>
                        <a:pt x="80583" y="30624"/>
                        <a:pt x="80028" y="30479"/>
                        <a:pt x="79415" y="30343"/>
                      </a:cubicBezTo>
                      <a:cubicBezTo>
                        <a:pt x="78801" y="30206"/>
                        <a:pt x="78136" y="30138"/>
                        <a:pt x="77419" y="30138"/>
                      </a:cubicBezTo>
                      <a:cubicBezTo>
                        <a:pt x="76567" y="30138"/>
                        <a:pt x="75731" y="30309"/>
                        <a:pt x="74913" y="30650"/>
                      </a:cubicBezTo>
                      <a:cubicBezTo>
                        <a:pt x="74094" y="30991"/>
                        <a:pt x="73233" y="31554"/>
                        <a:pt x="72329" y="32338"/>
                      </a:cubicBezTo>
                      <a:cubicBezTo>
                        <a:pt x="71425" y="33123"/>
                        <a:pt x="70479" y="34163"/>
                        <a:pt x="69490" y="35459"/>
                      </a:cubicBezTo>
                      <a:cubicBezTo>
                        <a:pt x="68500" y="36755"/>
                        <a:pt x="67409" y="38341"/>
                        <a:pt x="66215" y="40217"/>
                      </a:cubicBezTo>
                      <a:lnTo>
                        <a:pt x="66215" y="70503"/>
                      </a:lnTo>
                      <a:cubicBezTo>
                        <a:pt x="66215" y="70776"/>
                        <a:pt x="66147" y="71006"/>
                        <a:pt x="66011" y="71194"/>
                      </a:cubicBezTo>
                      <a:cubicBezTo>
                        <a:pt x="65874" y="71381"/>
                        <a:pt x="65653" y="71543"/>
                        <a:pt x="65346" y="71680"/>
                      </a:cubicBezTo>
                      <a:cubicBezTo>
                        <a:pt x="65039" y="71816"/>
                        <a:pt x="64612" y="71918"/>
                        <a:pt x="64067" y="71987"/>
                      </a:cubicBezTo>
                      <a:cubicBezTo>
                        <a:pt x="63521" y="72055"/>
                        <a:pt x="62822" y="72089"/>
                        <a:pt x="61969" y="72089"/>
                      </a:cubicBezTo>
                      <a:cubicBezTo>
                        <a:pt x="61151" y="72089"/>
                        <a:pt x="60468" y="72055"/>
                        <a:pt x="59923" y="71987"/>
                      </a:cubicBezTo>
                      <a:cubicBezTo>
                        <a:pt x="59377" y="71918"/>
                        <a:pt x="58942" y="71816"/>
                        <a:pt x="58618" y="71680"/>
                      </a:cubicBezTo>
                      <a:cubicBezTo>
                        <a:pt x="58294" y="71543"/>
                        <a:pt x="58073" y="71381"/>
                        <a:pt x="57953" y="71194"/>
                      </a:cubicBezTo>
                      <a:cubicBezTo>
                        <a:pt x="57834" y="71006"/>
                        <a:pt x="57774" y="70776"/>
                        <a:pt x="57774" y="70503"/>
                      </a:cubicBezTo>
                      <a:lnTo>
                        <a:pt x="57774" y="24460"/>
                      </a:lnTo>
                      <a:cubicBezTo>
                        <a:pt x="57774" y="24187"/>
                        <a:pt x="57825" y="23957"/>
                        <a:pt x="57928" y="23769"/>
                      </a:cubicBezTo>
                      <a:cubicBezTo>
                        <a:pt x="58030" y="23581"/>
                        <a:pt x="58234" y="23411"/>
                        <a:pt x="58541" y="23257"/>
                      </a:cubicBezTo>
                      <a:cubicBezTo>
                        <a:pt x="58848" y="23104"/>
                        <a:pt x="59241" y="23002"/>
                        <a:pt x="59718" y="22950"/>
                      </a:cubicBezTo>
                      <a:cubicBezTo>
                        <a:pt x="60196" y="22899"/>
                        <a:pt x="60827" y="22874"/>
                        <a:pt x="61611" y="22874"/>
                      </a:cubicBezTo>
                      <a:cubicBezTo>
                        <a:pt x="62361" y="22874"/>
                        <a:pt x="62984" y="22899"/>
                        <a:pt x="63478" y="22950"/>
                      </a:cubicBezTo>
                      <a:cubicBezTo>
                        <a:pt x="63973" y="23002"/>
                        <a:pt x="64357" y="23104"/>
                        <a:pt x="64629" y="23257"/>
                      </a:cubicBezTo>
                      <a:cubicBezTo>
                        <a:pt x="64902" y="23411"/>
                        <a:pt x="65098" y="23581"/>
                        <a:pt x="65218" y="23769"/>
                      </a:cubicBezTo>
                      <a:cubicBezTo>
                        <a:pt x="65337" y="23957"/>
                        <a:pt x="65397" y="24187"/>
                        <a:pt x="65397" y="24460"/>
                      </a:cubicBezTo>
                      <a:lnTo>
                        <a:pt x="65397" y="31161"/>
                      </a:lnTo>
                      <a:cubicBezTo>
                        <a:pt x="66659" y="29320"/>
                        <a:pt x="67844" y="27819"/>
                        <a:pt x="68952" y="26660"/>
                      </a:cubicBezTo>
                      <a:cubicBezTo>
                        <a:pt x="70061" y="25500"/>
                        <a:pt x="71110" y="24588"/>
                        <a:pt x="72099" y="23922"/>
                      </a:cubicBezTo>
                      <a:cubicBezTo>
                        <a:pt x="73088" y="23257"/>
                        <a:pt x="74068" y="22797"/>
                        <a:pt x="75040" y="22541"/>
                      </a:cubicBezTo>
                      <a:cubicBezTo>
                        <a:pt x="76012" y="22285"/>
                        <a:pt x="76993" y="22157"/>
                        <a:pt x="77982" y="22157"/>
                      </a:cubicBezTo>
                      <a:cubicBezTo>
                        <a:pt x="78426" y="22157"/>
                        <a:pt x="78929" y="22183"/>
                        <a:pt x="79491" y="22234"/>
                      </a:cubicBezTo>
                      <a:cubicBezTo>
                        <a:pt x="80054" y="22285"/>
                        <a:pt x="80642" y="22379"/>
                        <a:pt x="81256" y="22516"/>
                      </a:cubicBezTo>
                      <a:cubicBezTo>
                        <a:pt x="81870" y="22652"/>
                        <a:pt x="82425" y="22805"/>
                        <a:pt x="82919" y="22976"/>
                      </a:cubicBezTo>
                      <a:cubicBezTo>
                        <a:pt x="83414" y="23147"/>
                        <a:pt x="83763" y="23317"/>
                        <a:pt x="83968" y="23488"/>
                      </a:cubicBezTo>
                      <a:cubicBezTo>
                        <a:pt x="84172" y="23658"/>
                        <a:pt x="84309" y="23820"/>
                        <a:pt x="84377" y="23974"/>
                      </a:cubicBezTo>
                      <a:cubicBezTo>
                        <a:pt x="84445" y="24127"/>
                        <a:pt x="84505" y="24323"/>
                        <a:pt x="84556" y="24562"/>
                      </a:cubicBezTo>
                      <a:cubicBezTo>
                        <a:pt x="84607" y="24801"/>
                        <a:pt x="84641" y="25150"/>
                        <a:pt x="84658" y="25611"/>
                      </a:cubicBezTo>
                      <a:cubicBezTo>
                        <a:pt x="84675" y="26071"/>
                        <a:pt x="84684" y="26694"/>
                        <a:pt x="84684" y="27478"/>
                      </a:cubicBezTo>
                      <a:close/>
                      <a:moveTo>
                        <a:pt x="126075" y="70554"/>
                      </a:moveTo>
                      <a:cubicBezTo>
                        <a:pt x="126075" y="70963"/>
                        <a:pt x="125939" y="71270"/>
                        <a:pt x="125666" y="71475"/>
                      </a:cubicBezTo>
                      <a:cubicBezTo>
                        <a:pt x="125393" y="71680"/>
                        <a:pt x="125018" y="71833"/>
                        <a:pt x="124541" y="71935"/>
                      </a:cubicBezTo>
                      <a:cubicBezTo>
                        <a:pt x="124064" y="72038"/>
                        <a:pt x="123364" y="72089"/>
                        <a:pt x="122444" y="72089"/>
                      </a:cubicBezTo>
                      <a:cubicBezTo>
                        <a:pt x="121557" y="72089"/>
                        <a:pt x="120849" y="72038"/>
                        <a:pt x="120320" y="71935"/>
                      </a:cubicBezTo>
                      <a:cubicBezTo>
                        <a:pt x="119792" y="71833"/>
                        <a:pt x="119408" y="71680"/>
                        <a:pt x="119169" y="71475"/>
                      </a:cubicBezTo>
                      <a:cubicBezTo>
                        <a:pt x="118930" y="71270"/>
                        <a:pt x="118811" y="70963"/>
                        <a:pt x="118811" y="70554"/>
                      </a:cubicBezTo>
                      <a:lnTo>
                        <a:pt x="118811" y="65950"/>
                      </a:lnTo>
                      <a:cubicBezTo>
                        <a:pt x="116799" y="68098"/>
                        <a:pt x="114556" y="69770"/>
                        <a:pt x="112083" y="70963"/>
                      </a:cubicBezTo>
                      <a:cubicBezTo>
                        <a:pt x="109611" y="72157"/>
                        <a:pt x="106993" y="72754"/>
                        <a:pt x="104231" y="72754"/>
                      </a:cubicBezTo>
                      <a:cubicBezTo>
                        <a:pt x="101809" y="72754"/>
                        <a:pt x="99618" y="72438"/>
                        <a:pt x="97657" y="71807"/>
                      </a:cubicBezTo>
                      <a:cubicBezTo>
                        <a:pt x="95695" y="71177"/>
                        <a:pt x="94024" y="70264"/>
                        <a:pt x="92643" y="69070"/>
                      </a:cubicBezTo>
                      <a:cubicBezTo>
                        <a:pt x="91262" y="67877"/>
                        <a:pt x="90187" y="66410"/>
                        <a:pt x="89420" y="64671"/>
                      </a:cubicBezTo>
                      <a:cubicBezTo>
                        <a:pt x="88652" y="62931"/>
                        <a:pt x="88269" y="60953"/>
                        <a:pt x="88269" y="58736"/>
                      </a:cubicBezTo>
                      <a:cubicBezTo>
                        <a:pt x="88269" y="56144"/>
                        <a:pt x="88797" y="53893"/>
                        <a:pt x="89855" y="51983"/>
                      </a:cubicBezTo>
                      <a:cubicBezTo>
                        <a:pt x="90912" y="50073"/>
                        <a:pt x="92429" y="48487"/>
                        <a:pt x="94408" y="47226"/>
                      </a:cubicBezTo>
                      <a:cubicBezTo>
                        <a:pt x="96386" y="45964"/>
                        <a:pt x="98807" y="45017"/>
                        <a:pt x="101672" y="44386"/>
                      </a:cubicBezTo>
                      <a:cubicBezTo>
                        <a:pt x="104538" y="43755"/>
                        <a:pt x="107761" y="43440"/>
                        <a:pt x="111341" y="43440"/>
                      </a:cubicBezTo>
                      <a:lnTo>
                        <a:pt x="117686" y="43440"/>
                      </a:lnTo>
                      <a:lnTo>
                        <a:pt x="117686" y="39859"/>
                      </a:lnTo>
                      <a:cubicBezTo>
                        <a:pt x="117686" y="38085"/>
                        <a:pt x="117498" y="36516"/>
                        <a:pt x="117123" y="35152"/>
                      </a:cubicBezTo>
                      <a:cubicBezTo>
                        <a:pt x="116748" y="33788"/>
                        <a:pt x="116142" y="32654"/>
                        <a:pt x="115307" y="31750"/>
                      </a:cubicBezTo>
                      <a:cubicBezTo>
                        <a:pt x="114471" y="30846"/>
                        <a:pt x="113388" y="30164"/>
                        <a:pt x="112058" y="29703"/>
                      </a:cubicBezTo>
                      <a:cubicBezTo>
                        <a:pt x="110728" y="29243"/>
                        <a:pt x="109091" y="29013"/>
                        <a:pt x="107146" y="29013"/>
                      </a:cubicBezTo>
                      <a:cubicBezTo>
                        <a:pt x="105066" y="29013"/>
                        <a:pt x="103198" y="29260"/>
                        <a:pt x="101545" y="29755"/>
                      </a:cubicBezTo>
                      <a:cubicBezTo>
                        <a:pt x="99890" y="30249"/>
                        <a:pt x="98441" y="30795"/>
                        <a:pt x="97196" y="31392"/>
                      </a:cubicBezTo>
                      <a:cubicBezTo>
                        <a:pt x="95951" y="31989"/>
                        <a:pt x="94911" y="32534"/>
                        <a:pt x="94075" y="33029"/>
                      </a:cubicBezTo>
                      <a:cubicBezTo>
                        <a:pt x="93240" y="33523"/>
                        <a:pt x="92617" y="33771"/>
                        <a:pt x="92207" y="33771"/>
                      </a:cubicBezTo>
                      <a:cubicBezTo>
                        <a:pt x="91935" y="33771"/>
                        <a:pt x="91696" y="33702"/>
                        <a:pt x="91492" y="33566"/>
                      </a:cubicBezTo>
                      <a:cubicBezTo>
                        <a:pt x="91287" y="33430"/>
                        <a:pt x="91108" y="33225"/>
                        <a:pt x="90955" y="32952"/>
                      </a:cubicBezTo>
                      <a:cubicBezTo>
                        <a:pt x="90801" y="32679"/>
                        <a:pt x="90690" y="32330"/>
                        <a:pt x="90622" y="31903"/>
                      </a:cubicBezTo>
                      <a:cubicBezTo>
                        <a:pt x="90554" y="31477"/>
                        <a:pt x="90520" y="31008"/>
                        <a:pt x="90520" y="30496"/>
                      </a:cubicBezTo>
                      <a:cubicBezTo>
                        <a:pt x="90520" y="29644"/>
                        <a:pt x="90579" y="28970"/>
                        <a:pt x="90699" y="28476"/>
                      </a:cubicBezTo>
                      <a:cubicBezTo>
                        <a:pt x="90818" y="27981"/>
                        <a:pt x="91108" y="27512"/>
                        <a:pt x="91568" y="27069"/>
                      </a:cubicBezTo>
                      <a:cubicBezTo>
                        <a:pt x="92028" y="26625"/>
                        <a:pt x="92822" y="26105"/>
                        <a:pt x="93948" y="25508"/>
                      </a:cubicBezTo>
                      <a:cubicBezTo>
                        <a:pt x="95073" y="24911"/>
                        <a:pt x="96369" y="24366"/>
                        <a:pt x="97836" y="23871"/>
                      </a:cubicBezTo>
                      <a:cubicBezTo>
                        <a:pt x="99302" y="23377"/>
                        <a:pt x="100905" y="22967"/>
                        <a:pt x="102645" y="22643"/>
                      </a:cubicBezTo>
                      <a:cubicBezTo>
                        <a:pt x="104384" y="22319"/>
                        <a:pt x="106141" y="22157"/>
                        <a:pt x="107914" y="22157"/>
                      </a:cubicBezTo>
                      <a:cubicBezTo>
                        <a:pt x="111222" y="22157"/>
                        <a:pt x="114036" y="22533"/>
                        <a:pt x="116355" y="23283"/>
                      </a:cubicBezTo>
                      <a:cubicBezTo>
                        <a:pt x="118675" y="24033"/>
                        <a:pt x="120550" y="25133"/>
                        <a:pt x="121983" y="26583"/>
                      </a:cubicBezTo>
                      <a:cubicBezTo>
                        <a:pt x="123415" y="28032"/>
                        <a:pt x="124455" y="29831"/>
                        <a:pt x="125104" y="31980"/>
                      </a:cubicBezTo>
                      <a:cubicBezTo>
                        <a:pt x="125752" y="34129"/>
                        <a:pt x="126075" y="36636"/>
                        <a:pt x="126075" y="39500"/>
                      </a:cubicBezTo>
                      <a:close/>
                      <a:moveTo>
                        <a:pt x="117686" y="49528"/>
                      </a:moveTo>
                      <a:lnTo>
                        <a:pt x="110472" y="49528"/>
                      </a:lnTo>
                      <a:cubicBezTo>
                        <a:pt x="108152" y="49528"/>
                        <a:pt x="106141" y="49724"/>
                        <a:pt x="104435" y="50116"/>
                      </a:cubicBezTo>
                      <a:cubicBezTo>
                        <a:pt x="102730" y="50508"/>
                        <a:pt x="101314" y="51088"/>
                        <a:pt x="100188" y="51855"/>
                      </a:cubicBezTo>
                      <a:cubicBezTo>
                        <a:pt x="99064" y="52623"/>
                        <a:pt x="98236" y="53544"/>
                        <a:pt x="97707" y="54618"/>
                      </a:cubicBezTo>
                      <a:cubicBezTo>
                        <a:pt x="97179" y="55692"/>
                        <a:pt x="96915" y="56929"/>
                        <a:pt x="96915" y="58327"/>
                      </a:cubicBezTo>
                      <a:cubicBezTo>
                        <a:pt x="96915" y="60714"/>
                        <a:pt x="97674" y="62616"/>
                        <a:pt x="99191" y="64031"/>
                      </a:cubicBezTo>
                      <a:cubicBezTo>
                        <a:pt x="100709" y="65447"/>
                        <a:pt x="102832" y="66154"/>
                        <a:pt x="105561" y="66154"/>
                      </a:cubicBezTo>
                      <a:cubicBezTo>
                        <a:pt x="107778" y="66154"/>
                        <a:pt x="109833" y="65592"/>
                        <a:pt x="111725" y="64466"/>
                      </a:cubicBezTo>
                      <a:cubicBezTo>
                        <a:pt x="113619" y="63341"/>
                        <a:pt x="115605" y="61618"/>
                        <a:pt x="117686" y="59299"/>
                      </a:cubicBezTo>
                      <a:close/>
                      <a:moveTo>
                        <a:pt x="165625" y="5531"/>
                      </a:moveTo>
                      <a:cubicBezTo>
                        <a:pt x="165625" y="6179"/>
                        <a:pt x="165591" y="6699"/>
                        <a:pt x="165523" y="7091"/>
                      </a:cubicBezTo>
                      <a:cubicBezTo>
                        <a:pt x="165455" y="7483"/>
                        <a:pt x="165378" y="7799"/>
                        <a:pt x="165293" y="8038"/>
                      </a:cubicBezTo>
                      <a:cubicBezTo>
                        <a:pt x="165207" y="8276"/>
                        <a:pt x="165097" y="8438"/>
                        <a:pt x="164960" y="8523"/>
                      </a:cubicBezTo>
                      <a:cubicBezTo>
                        <a:pt x="164823" y="8609"/>
                        <a:pt x="164653" y="8651"/>
                        <a:pt x="164449" y="8651"/>
                      </a:cubicBezTo>
                      <a:cubicBezTo>
                        <a:pt x="164210" y="8651"/>
                        <a:pt x="163912" y="8575"/>
                        <a:pt x="163554" y="8421"/>
                      </a:cubicBezTo>
                      <a:cubicBezTo>
                        <a:pt x="163195" y="8268"/>
                        <a:pt x="162760" y="8097"/>
                        <a:pt x="162249" y="7910"/>
                      </a:cubicBezTo>
                      <a:cubicBezTo>
                        <a:pt x="161737" y="7722"/>
                        <a:pt x="161131" y="7551"/>
                        <a:pt x="160432" y="7398"/>
                      </a:cubicBezTo>
                      <a:cubicBezTo>
                        <a:pt x="159733" y="7245"/>
                        <a:pt x="158923" y="7168"/>
                        <a:pt x="158002" y="7168"/>
                      </a:cubicBezTo>
                      <a:cubicBezTo>
                        <a:pt x="156740" y="7168"/>
                        <a:pt x="155666" y="7372"/>
                        <a:pt x="154779" y="7782"/>
                      </a:cubicBezTo>
                      <a:cubicBezTo>
                        <a:pt x="153892" y="8191"/>
                        <a:pt x="153176" y="8830"/>
                        <a:pt x="152630" y="9700"/>
                      </a:cubicBezTo>
                      <a:cubicBezTo>
                        <a:pt x="152084" y="10570"/>
                        <a:pt x="151693" y="11695"/>
                        <a:pt x="151454" y="13077"/>
                      </a:cubicBezTo>
                      <a:cubicBezTo>
                        <a:pt x="151215" y="14458"/>
                        <a:pt x="151096" y="16138"/>
                        <a:pt x="151096" y="18116"/>
                      </a:cubicBezTo>
                      <a:lnTo>
                        <a:pt x="151096" y="23129"/>
                      </a:lnTo>
                      <a:lnTo>
                        <a:pt x="161379" y="23129"/>
                      </a:lnTo>
                      <a:cubicBezTo>
                        <a:pt x="161651" y="23129"/>
                        <a:pt x="161882" y="23189"/>
                        <a:pt x="162070" y="23309"/>
                      </a:cubicBezTo>
                      <a:cubicBezTo>
                        <a:pt x="162257" y="23428"/>
                        <a:pt x="162428" y="23633"/>
                        <a:pt x="162581" y="23922"/>
                      </a:cubicBezTo>
                      <a:cubicBezTo>
                        <a:pt x="162734" y="24212"/>
                        <a:pt x="162854" y="24579"/>
                        <a:pt x="162939" y="25022"/>
                      </a:cubicBezTo>
                      <a:cubicBezTo>
                        <a:pt x="163025" y="25466"/>
                        <a:pt x="163067" y="26011"/>
                        <a:pt x="163067" y="26660"/>
                      </a:cubicBezTo>
                      <a:cubicBezTo>
                        <a:pt x="163067" y="27887"/>
                        <a:pt x="162913" y="28774"/>
                        <a:pt x="162607" y="29320"/>
                      </a:cubicBezTo>
                      <a:cubicBezTo>
                        <a:pt x="162300" y="29865"/>
                        <a:pt x="161890" y="30138"/>
                        <a:pt x="161379" y="30138"/>
                      </a:cubicBezTo>
                      <a:lnTo>
                        <a:pt x="151096" y="30138"/>
                      </a:lnTo>
                      <a:lnTo>
                        <a:pt x="151096" y="70503"/>
                      </a:lnTo>
                      <a:cubicBezTo>
                        <a:pt x="151096" y="70776"/>
                        <a:pt x="151027" y="71006"/>
                        <a:pt x="150891" y="71194"/>
                      </a:cubicBezTo>
                      <a:cubicBezTo>
                        <a:pt x="150755" y="71381"/>
                        <a:pt x="150524" y="71543"/>
                        <a:pt x="150200" y="71680"/>
                      </a:cubicBezTo>
                      <a:cubicBezTo>
                        <a:pt x="149877" y="71816"/>
                        <a:pt x="149441" y="71918"/>
                        <a:pt x="148895" y="71987"/>
                      </a:cubicBezTo>
                      <a:cubicBezTo>
                        <a:pt x="148351" y="72055"/>
                        <a:pt x="147668" y="72089"/>
                        <a:pt x="146850" y="72089"/>
                      </a:cubicBezTo>
                      <a:cubicBezTo>
                        <a:pt x="146031" y="72089"/>
                        <a:pt x="145348" y="72055"/>
                        <a:pt x="144804" y="71987"/>
                      </a:cubicBezTo>
                      <a:cubicBezTo>
                        <a:pt x="144258" y="71918"/>
                        <a:pt x="143822" y="71816"/>
                        <a:pt x="143499" y="71680"/>
                      </a:cubicBezTo>
                      <a:cubicBezTo>
                        <a:pt x="143175" y="71543"/>
                        <a:pt x="142944" y="71381"/>
                        <a:pt x="142808" y="71194"/>
                      </a:cubicBezTo>
                      <a:cubicBezTo>
                        <a:pt x="142672" y="71006"/>
                        <a:pt x="142603" y="70776"/>
                        <a:pt x="142603" y="70503"/>
                      </a:cubicBezTo>
                      <a:lnTo>
                        <a:pt x="142603" y="30138"/>
                      </a:lnTo>
                      <a:lnTo>
                        <a:pt x="136106" y="30138"/>
                      </a:lnTo>
                      <a:cubicBezTo>
                        <a:pt x="135560" y="30138"/>
                        <a:pt x="135151" y="29865"/>
                        <a:pt x="134878" y="29320"/>
                      </a:cubicBezTo>
                      <a:cubicBezTo>
                        <a:pt x="134605" y="28774"/>
                        <a:pt x="134469" y="27887"/>
                        <a:pt x="134469" y="26660"/>
                      </a:cubicBezTo>
                      <a:cubicBezTo>
                        <a:pt x="134469" y="26011"/>
                        <a:pt x="134503" y="25466"/>
                        <a:pt x="134571" y="25022"/>
                      </a:cubicBezTo>
                      <a:cubicBezTo>
                        <a:pt x="134639" y="24579"/>
                        <a:pt x="134741" y="24212"/>
                        <a:pt x="134878" y="23922"/>
                      </a:cubicBezTo>
                      <a:cubicBezTo>
                        <a:pt x="135015" y="23633"/>
                        <a:pt x="135185" y="23428"/>
                        <a:pt x="135390" y="23309"/>
                      </a:cubicBezTo>
                      <a:cubicBezTo>
                        <a:pt x="135595" y="23189"/>
                        <a:pt x="135833" y="23129"/>
                        <a:pt x="136106" y="23129"/>
                      </a:cubicBezTo>
                      <a:lnTo>
                        <a:pt x="142603" y="23129"/>
                      </a:lnTo>
                      <a:lnTo>
                        <a:pt x="142603" y="18372"/>
                      </a:lnTo>
                      <a:cubicBezTo>
                        <a:pt x="142603" y="15166"/>
                        <a:pt x="142901" y="12412"/>
                        <a:pt x="143499" y="10109"/>
                      </a:cubicBezTo>
                      <a:cubicBezTo>
                        <a:pt x="144096" y="7807"/>
                        <a:pt x="145007" y="5923"/>
                        <a:pt x="146235" y="4456"/>
                      </a:cubicBezTo>
                      <a:cubicBezTo>
                        <a:pt x="147464" y="2990"/>
                        <a:pt x="149007" y="1907"/>
                        <a:pt x="150865" y="1208"/>
                      </a:cubicBezTo>
                      <a:cubicBezTo>
                        <a:pt x="152725" y="509"/>
                        <a:pt x="154915" y="159"/>
                        <a:pt x="157439" y="159"/>
                      </a:cubicBezTo>
                      <a:cubicBezTo>
                        <a:pt x="158633" y="159"/>
                        <a:pt x="159793" y="270"/>
                        <a:pt x="160919" y="492"/>
                      </a:cubicBezTo>
                      <a:cubicBezTo>
                        <a:pt x="162044" y="713"/>
                        <a:pt x="162913" y="952"/>
                        <a:pt x="163528" y="1208"/>
                      </a:cubicBezTo>
                      <a:cubicBezTo>
                        <a:pt x="164141" y="1464"/>
                        <a:pt x="164551" y="1694"/>
                        <a:pt x="164756" y="1898"/>
                      </a:cubicBezTo>
                      <a:cubicBezTo>
                        <a:pt x="164960" y="2103"/>
                        <a:pt x="165131" y="2367"/>
                        <a:pt x="165267" y="2691"/>
                      </a:cubicBezTo>
                      <a:cubicBezTo>
                        <a:pt x="165403" y="3015"/>
                        <a:pt x="165498" y="3408"/>
                        <a:pt x="165548" y="3868"/>
                      </a:cubicBezTo>
                      <a:cubicBezTo>
                        <a:pt x="165599" y="4328"/>
                        <a:pt x="165625" y="4883"/>
                        <a:pt x="165625" y="5531"/>
                      </a:cubicBezTo>
                      <a:close/>
                      <a:moveTo>
                        <a:pt x="196097" y="67126"/>
                      </a:moveTo>
                      <a:cubicBezTo>
                        <a:pt x="196096" y="68116"/>
                        <a:pt x="196028" y="68900"/>
                        <a:pt x="195892" y="69480"/>
                      </a:cubicBezTo>
                      <a:cubicBezTo>
                        <a:pt x="195755" y="70060"/>
                        <a:pt x="195551" y="70486"/>
                        <a:pt x="195277" y="70759"/>
                      </a:cubicBezTo>
                      <a:cubicBezTo>
                        <a:pt x="195005" y="71032"/>
                        <a:pt x="194595" y="71287"/>
                        <a:pt x="194050" y="71526"/>
                      </a:cubicBezTo>
                      <a:cubicBezTo>
                        <a:pt x="193504" y="71765"/>
                        <a:pt x="192882" y="71961"/>
                        <a:pt x="192183" y="72114"/>
                      </a:cubicBezTo>
                      <a:cubicBezTo>
                        <a:pt x="191484" y="72268"/>
                        <a:pt x="190742" y="72396"/>
                        <a:pt x="189957" y="72498"/>
                      </a:cubicBezTo>
                      <a:cubicBezTo>
                        <a:pt x="189173" y="72600"/>
                        <a:pt x="188388" y="72652"/>
                        <a:pt x="187603" y="72652"/>
                      </a:cubicBezTo>
                      <a:cubicBezTo>
                        <a:pt x="185216" y="72652"/>
                        <a:pt x="183170" y="72336"/>
                        <a:pt x="181464" y="71705"/>
                      </a:cubicBezTo>
                      <a:cubicBezTo>
                        <a:pt x="179759" y="71074"/>
                        <a:pt x="178361" y="70119"/>
                        <a:pt x="177270" y="68840"/>
                      </a:cubicBezTo>
                      <a:cubicBezTo>
                        <a:pt x="176178" y="67561"/>
                        <a:pt x="175385" y="65941"/>
                        <a:pt x="174890" y="63980"/>
                      </a:cubicBezTo>
                      <a:cubicBezTo>
                        <a:pt x="174396" y="62019"/>
                        <a:pt x="174148" y="59708"/>
                        <a:pt x="174149" y="57048"/>
                      </a:cubicBezTo>
                      <a:lnTo>
                        <a:pt x="174149" y="30138"/>
                      </a:lnTo>
                      <a:lnTo>
                        <a:pt x="167703" y="30138"/>
                      </a:lnTo>
                      <a:cubicBezTo>
                        <a:pt x="167191" y="30138"/>
                        <a:pt x="166782" y="29865"/>
                        <a:pt x="166475" y="29320"/>
                      </a:cubicBezTo>
                      <a:cubicBezTo>
                        <a:pt x="166168" y="28774"/>
                        <a:pt x="166014" y="27887"/>
                        <a:pt x="166014" y="26660"/>
                      </a:cubicBezTo>
                      <a:cubicBezTo>
                        <a:pt x="166014" y="26011"/>
                        <a:pt x="166057" y="25466"/>
                        <a:pt x="166142" y="25022"/>
                      </a:cubicBezTo>
                      <a:cubicBezTo>
                        <a:pt x="166227" y="24579"/>
                        <a:pt x="166339" y="24212"/>
                        <a:pt x="166475" y="23922"/>
                      </a:cubicBezTo>
                      <a:cubicBezTo>
                        <a:pt x="166611" y="23633"/>
                        <a:pt x="166790" y="23428"/>
                        <a:pt x="167012" y="23309"/>
                      </a:cubicBezTo>
                      <a:cubicBezTo>
                        <a:pt x="167234" y="23189"/>
                        <a:pt x="167481" y="23129"/>
                        <a:pt x="167754" y="23129"/>
                      </a:cubicBezTo>
                      <a:lnTo>
                        <a:pt x="174149" y="23129"/>
                      </a:lnTo>
                      <a:lnTo>
                        <a:pt x="174149" y="12181"/>
                      </a:lnTo>
                      <a:cubicBezTo>
                        <a:pt x="174148" y="11943"/>
                        <a:pt x="174208" y="11721"/>
                        <a:pt x="174327" y="11516"/>
                      </a:cubicBezTo>
                      <a:cubicBezTo>
                        <a:pt x="174447" y="11312"/>
                        <a:pt x="174669" y="11133"/>
                        <a:pt x="174993" y="10979"/>
                      </a:cubicBezTo>
                      <a:cubicBezTo>
                        <a:pt x="175317" y="10826"/>
                        <a:pt x="175751" y="10715"/>
                        <a:pt x="176297" y="10647"/>
                      </a:cubicBezTo>
                      <a:cubicBezTo>
                        <a:pt x="176843" y="10578"/>
                        <a:pt x="177525" y="10544"/>
                        <a:pt x="178344" y="10544"/>
                      </a:cubicBezTo>
                      <a:cubicBezTo>
                        <a:pt x="179196" y="10544"/>
                        <a:pt x="179896" y="10578"/>
                        <a:pt x="180441" y="10647"/>
                      </a:cubicBezTo>
                      <a:cubicBezTo>
                        <a:pt x="180987" y="10715"/>
                        <a:pt x="181413" y="10826"/>
                        <a:pt x="181721" y="10979"/>
                      </a:cubicBezTo>
                      <a:cubicBezTo>
                        <a:pt x="182027" y="11133"/>
                        <a:pt x="182249" y="11312"/>
                        <a:pt x="182385" y="11516"/>
                      </a:cubicBezTo>
                      <a:cubicBezTo>
                        <a:pt x="182522" y="11721"/>
                        <a:pt x="182590" y="11943"/>
                        <a:pt x="182590" y="12181"/>
                      </a:cubicBezTo>
                      <a:lnTo>
                        <a:pt x="182590" y="23129"/>
                      </a:lnTo>
                      <a:lnTo>
                        <a:pt x="194408" y="23129"/>
                      </a:lnTo>
                      <a:cubicBezTo>
                        <a:pt x="194680" y="23129"/>
                        <a:pt x="194919" y="23189"/>
                        <a:pt x="195124" y="23309"/>
                      </a:cubicBezTo>
                      <a:cubicBezTo>
                        <a:pt x="195329" y="23428"/>
                        <a:pt x="195508" y="23633"/>
                        <a:pt x="195661" y="23922"/>
                      </a:cubicBezTo>
                      <a:cubicBezTo>
                        <a:pt x="195815" y="24212"/>
                        <a:pt x="195925" y="24579"/>
                        <a:pt x="195994" y="25022"/>
                      </a:cubicBezTo>
                      <a:cubicBezTo>
                        <a:pt x="196062" y="25466"/>
                        <a:pt x="196096" y="26011"/>
                        <a:pt x="196097" y="26660"/>
                      </a:cubicBezTo>
                      <a:cubicBezTo>
                        <a:pt x="196096" y="27887"/>
                        <a:pt x="195942" y="28774"/>
                        <a:pt x="195636" y="29320"/>
                      </a:cubicBezTo>
                      <a:cubicBezTo>
                        <a:pt x="195329" y="29865"/>
                        <a:pt x="194919" y="30138"/>
                        <a:pt x="194408" y="30138"/>
                      </a:cubicBezTo>
                      <a:lnTo>
                        <a:pt x="182590" y="30138"/>
                      </a:lnTo>
                      <a:lnTo>
                        <a:pt x="182590" y="55820"/>
                      </a:lnTo>
                      <a:cubicBezTo>
                        <a:pt x="182590" y="58992"/>
                        <a:pt x="183059" y="61388"/>
                        <a:pt x="183997" y="63008"/>
                      </a:cubicBezTo>
                      <a:cubicBezTo>
                        <a:pt x="184935" y="64628"/>
                        <a:pt x="186614" y="65438"/>
                        <a:pt x="189036" y="65438"/>
                      </a:cubicBezTo>
                      <a:cubicBezTo>
                        <a:pt x="189821" y="65438"/>
                        <a:pt x="190520" y="65361"/>
                        <a:pt x="191134" y="65208"/>
                      </a:cubicBezTo>
                      <a:cubicBezTo>
                        <a:pt x="191748" y="65054"/>
                        <a:pt x="192293" y="64892"/>
                        <a:pt x="192770" y="64722"/>
                      </a:cubicBezTo>
                      <a:cubicBezTo>
                        <a:pt x="193249" y="64551"/>
                        <a:pt x="193657" y="64389"/>
                        <a:pt x="193998" y="64236"/>
                      </a:cubicBezTo>
                      <a:cubicBezTo>
                        <a:pt x="194339" y="64082"/>
                        <a:pt x="194647" y="64006"/>
                        <a:pt x="194919" y="64006"/>
                      </a:cubicBezTo>
                      <a:cubicBezTo>
                        <a:pt x="195090" y="64006"/>
                        <a:pt x="195252" y="64048"/>
                        <a:pt x="195405" y="64134"/>
                      </a:cubicBezTo>
                      <a:cubicBezTo>
                        <a:pt x="195559" y="64219"/>
                        <a:pt x="195678" y="64381"/>
                        <a:pt x="195763" y="64620"/>
                      </a:cubicBezTo>
                      <a:cubicBezTo>
                        <a:pt x="195849" y="64858"/>
                        <a:pt x="195925" y="65182"/>
                        <a:pt x="195994" y="65592"/>
                      </a:cubicBezTo>
                      <a:cubicBezTo>
                        <a:pt x="196062" y="66001"/>
                        <a:pt x="196096" y="66513"/>
                        <a:pt x="196097" y="67126"/>
                      </a:cubicBezTo>
                      <a:close/>
                      <a:moveTo>
                        <a:pt x="254635" y="67126"/>
                      </a:moveTo>
                      <a:cubicBezTo>
                        <a:pt x="254635" y="68116"/>
                        <a:pt x="254567" y="68900"/>
                        <a:pt x="254431" y="69480"/>
                      </a:cubicBezTo>
                      <a:cubicBezTo>
                        <a:pt x="254294" y="70060"/>
                        <a:pt x="254090" y="70486"/>
                        <a:pt x="253816" y="70759"/>
                      </a:cubicBezTo>
                      <a:cubicBezTo>
                        <a:pt x="253544" y="71032"/>
                        <a:pt x="253134" y="71287"/>
                        <a:pt x="252588" y="71526"/>
                      </a:cubicBezTo>
                      <a:cubicBezTo>
                        <a:pt x="252043" y="71765"/>
                        <a:pt x="251421" y="71961"/>
                        <a:pt x="250722" y="72114"/>
                      </a:cubicBezTo>
                      <a:cubicBezTo>
                        <a:pt x="250022" y="72268"/>
                        <a:pt x="249280" y="72396"/>
                        <a:pt x="248497" y="72498"/>
                      </a:cubicBezTo>
                      <a:cubicBezTo>
                        <a:pt x="247712" y="72600"/>
                        <a:pt x="246927" y="72652"/>
                        <a:pt x="246143" y="72652"/>
                      </a:cubicBezTo>
                      <a:cubicBezTo>
                        <a:pt x="243755" y="72652"/>
                        <a:pt x="241709" y="72336"/>
                        <a:pt x="240004" y="71705"/>
                      </a:cubicBezTo>
                      <a:cubicBezTo>
                        <a:pt x="238298" y="71074"/>
                        <a:pt x="236900" y="70119"/>
                        <a:pt x="235808" y="68840"/>
                      </a:cubicBezTo>
                      <a:cubicBezTo>
                        <a:pt x="234717" y="67561"/>
                        <a:pt x="233924" y="65941"/>
                        <a:pt x="233430" y="63980"/>
                      </a:cubicBezTo>
                      <a:cubicBezTo>
                        <a:pt x="232935" y="62019"/>
                        <a:pt x="232688" y="59708"/>
                        <a:pt x="232688" y="57048"/>
                      </a:cubicBezTo>
                      <a:lnTo>
                        <a:pt x="232688" y="30138"/>
                      </a:lnTo>
                      <a:lnTo>
                        <a:pt x="226241" y="30138"/>
                      </a:lnTo>
                      <a:cubicBezTo>
                        <a:pt x="225730" y="30138"/>
                        <a:pt x="225320" y="29865"/>
                        <a:pt x="225014" y="29320"/>
                      </a:cubicBezTo>
                      <a:cubicBezTo>
                        <a:pt x="224707" y="28774"/>
                        <a:pt x="224554" y="27887"/>
                        <a:pt x="224554" y="26660"/>
                      </a:cubicBezTo>
                      <a:cubicBezTo>
                        <a:pt x="224554" y="26011"/>
                        <a:pt x="224596" y="25466"/>
                        <a:pt x="224681" y="25022"/>
                      </a:cubicBezTo>
                      <a:cubicBezTo>
                        <a:pt x="224767" y="24579"/>
                        <a:pt x="224877" y="24212"/>
                        <a:pt x="225014" y="23922"/>
                      </a:cubicBezTo>
                      <a:cubicBezTo>
                        <a:pt x="225150" y="23633"/>
                        <a:pt x="225329" y="23428"/>
                        <a:pt x="225551" y="23309"/>
                      </a:cubicBezTo>
                      <a:cubicBezTo>
                        <a:pt x="225773" y="23189"/>
                        <a:pt x="226020" y="23129"/>
                        <a:pt x="226293" y="23129"/>
                      </a:cubicBezTo>
                      <a:lnTo>
                        <a:pt x="232688" y="23129"/>
                      </a:lnTo>
                      <a:lnTo>
                        <a:pt x="232688" y="12181"/>
                      </a:lnTo>
                      <a:cubicBezTo>
                        <a:pt x="232688" y="11943"/>
                        <a:pt x="232748" y="11721"/>
                        <a:pt x="232867" y="11516"/>
                      </a:cubicBezTo>
                      <a:cubicBezTo>
                        <a:pt x="232986" y="11312"/>
                        <a:pt x="233208" y="11133"/>
                        <a:pt x="233532" y="10979"/>
                      </a:cubicBezTo>
                      <a:cubicBezTo>
                        <a:pt x="233856" y="10826"/>
                        <a:pt x="234291" y="10715"/>
                        <a:pt x="234837" y="10647"/>
                      </a:cubicBezTo>
                      <a:cubicBezTo>
                        <a:pt x="235382" y="10578"/>
                        <a:pt x="236064" y="10544"/>
                        <a:pt x="236883" y="10544"/>
                      </a:cubicBezTo>
                      <a:cubicBezTo>
                        <a:pt x="237735" y="10544"/>
                        <a:pt x="238434" y="10578"/>
                        <a:pt x="238980" y="10647"/>
                      </a:cubicBezTo>
                      <a:cubicBezTo>
                        <a:pt x="239526" y="10715"/>
                        <a:pt x="239953" y="10826"/>
                        <a:pt x="240259" y="10979"/>
                      </a:cubicBezTo>
                      <a:cubicBezTo>
                        <a:pt x="240566" y="11133"/>
                        <a:pt x="240788" y="11312"/>
                        <a:pt x="240924" y="11516"/>
                      </a:cubicBezTo>
                      <a:cubicBezTo>
                        <a:pt x="241061" y="11721"/>
                        <a:pt x="241129" y="11943"/>
                        <a:pt x="241129" y="12181"/>
                      </a:cubicBezTo>
                      <a:lnTo>
                        <a:pt x="241129" y="23129"/>
                      </a:lnTo>
                      <a:lnTo>
                        <a:pt x="252947" y="23129"/>
                      </a:lnTo>
                      <a:cubicBezTo>
                        <a:pt x="253220" y="23129"/>
                        <a:pt x="253458" y="23189"/>
                        <a:pt x="253663" y="23309"/>
                      </a:cubicBezTo>
                      <a:cubicBezTo>
                        <a:pt x="253868" y="23428"/>
                        <a:pt x="254047" y="23633"/>
                        <a:pt x="254200" y="23922"/>
                      </a:cubicBezTo>
                      <a:cubicBezTo>
                        <a:pt x="254353" y="24212"/>
                        <a:pt x="254465" y="24579"/>
                        <a:pt x="254532" y="25022"/>
                      </a:cubicBezTo>
                      <a:cubicBezTo>
                        <a:pt x="254601" y="25466"/>
                        <a:pt x="254635" y="26011"/>
                        <a:pt x="254635" y="26660"/>
                      </a:cubicBezTo>
                      <a:cubicBezTo>
                        <a:pt x="254635" y="27887"/>
                        <a:pt x="254482" y="28774"/>
                        <a:pt x="254174" y="29320"/>
                      </a:cubicBezTo>
                      <a:cubicBezTo>
                        <a:pt x="253868" y="29865"/>
                        <a:pt x="253458" y="30138"/>
                        <a:pt x="252947" y="30138"/>
                      </a:cubicBezTo>
                      <a:lnTo>
                        <a:pt x="241129" y="30138"/>
                      </a:lnTo>
                      <a:lnTo>
                        <a:pt x="241129" y="55820"/>
                      </a:lnTo>
                      <a:cubicBezTo>
                        <a:pt x="241129" y="58992"/>
                        <a:pt x="241598" y="61388"/>
                        <a:pt x="242536" y="63008"/>
                      </a:cubicBezTo>
                      <a:cubicBezTo>
                        <a:pt x="243474" y="64628"/>
                        <a:pt x="245153" y="65438"/>
                        <a:pt x="247575" y="65438"/>
                      </a:cubicBezTo>
                      <a:cubicBezTo>
                        <a:pt x="248359" y="65438"/>
                        <a:pt x="249058" y="65361"/>
                        <a:pt x="249673" y="65208"/>
                      </a:cubicBezTo>
                      <a:cubicBezTo>
                        <a:pt x="250286" y="65054"/>
                        <a:pt x="250832" y="64892"/>
                        <a:pt x="251310" y="64722"/>
                      </a:cubicBezTo>
                      <a:cubicBezTo>
                        <a:pt x="251787" y="64551"/>
                        <a:pt x="252197" y="64389"/>
                        <a:pt x="252538" y="64236"/>
                      </a:cubicBezTo>
                      <a:cubicBezTo>
                        <a:pt x="252879" y="64082"/>
                        <a:pt x="253186" y="64006"/>
                        <a:pt x="253458" y="64006"/>
                      </a:cubicBezTo>
                      <a:cubicBezTo>
                        <a:pt x="253630" y="64006"/>
                        <a:pt x="253791" y="64048"/>
                        <a:pt x="253945" y="64134"/>
                      </a:cubicBezTo>
                      <a:cubicBezTo>
                        <a:pt x="254098" y="64219"/>
                        <a:pt x="254217" y="64381"/>
                        <a:pt x="254303" y="64620"/>
                      </a:cubicBezTo>
                      <a:cubicBezTo>
                        <a:pt x="254388" y="64858"/>
                        <a:pt x="254465" y="65182"/>
                        <a:pt x="254532" y="65592"/>
                      </a:cubicBezTo>
                      <a:cubicBezTo>
                        <a:pt x="254601" y="66001"/>
                        <a:pt x="254635" y="66513"/>
                        <a:pt x="254635" y="67126"/>
                      </a:cubicBezTo>
                      <a:close/>
                      <a:moveTo>
                        <a:pt x="307248" y="46970"/>
                      </a:moveTo>
                      <a:cubicBezTo>
                        <a:pt x="307248" y="50721"/>
                        <a:pt x="306753" y="54175"/>
                        <a:pt x="305764" y="57329"/>
                      </a:cubicBezTo>
                      <a:cubicBezTo>
                        <a:pt x="304775" y="60484"/>
                        <a:pt x="303300" y="63204"/>
                        <a:pt x="301338" y="65489"/>
                      </a:cubicBezTo>
                      <a:cubicBezTo>
                        <a:pt x="299377" y="67774"/>
                        <a:pt x="296922" y="69556"/>
                        <a:pt x="293972" y="70835"/>
                      </a:cubicBezTo>
                      <a:cubicBezTo>
                        <a:pt x="291022" y="72114"/>
                        <a:pt x="287602" y="72754"/>
                        <a:pt x="283714" y="72754"/>
                      </a:cubicBezTo>
                      <a:cubicBezTo>
                        <a:pt x="279928" y="72754"/>
                        <a:pt x="276629" y="72191"/>
                        <a:pt x="273815" y="71066"/>
                      </a:cubicBezTo>
                      <a:cubicBezTo>
                        <a:pt x="271001" y="69940"/>
                        <a:pt x="268656" y="68303"/>
                        <a:pt x="266780" y="66154"/>
                      </a:cubicBezTo>
                      <a:cubicBezTo>
                        <a:pt x="264904" y="64006"/>
                        <a:pt x="263506" y="61397"/>
                        <a:pt x="262585" y="58327"/>
                      </a:cubicBezTo>
                      <a:cubicBezTo>
                        <a:pt x="261664" y="55258"/>
                        <a:pt x="261204" y="51779"/>
                        <a:pt x="261204" y="47891"/>
                      </a:cubicBezTo>
                      <a:cubicBezTo>
                        <a:pt x="261204" y="44139"/>
                        <a:pt x="261690" y="40686"/>
                        <a:pt x="262662" y="37531"/>
                      </a:cubicBezTo>
                      <a:cubicBezTo>
                        <a:pt x="263634" y="34376"/>
                        <a:pt x="265100" y="31656"/>
                        <a:pt x="267062" y="29371"/>
                      </a:cubicBezTo>
                      <a:cubicBezTo>
                        <a:pt x="269023" y="27086"/>
                        <a:pt x="271470" y="25312"/>
                        <a:pt x="274403" y="24050"/>
                      </a:cubicBezTo>
                      <a:cubicBezTo>
                        <a:pt x="277336" y="22788"/>
                        <a:pt x="280763" y="22157"/>
                        <a:pt x="284686" y="22157"/>
                      </a:cubicBezTo>
                      <a:cubicBezTo>
                        <a:pt x="288472" y="22157"/>
                        <a:pt x="291771" y="22720"/>
                        <a:pt x="294585" y="23846"/>
                      </a:cubicBezTo>
                      <a:cubicBezTo>
                        <a:pt x="297399" y="24971"/>
                        <a:pt x="299744" y="26608"/>
                        <a:pt x="301620" y="28757"/>
                      </a:cubicBezTo>
                      <a:cubicBezTo>
                        <a:pt x="303496" y="30906"/>
                        <a:pt x="304903" y="33515"/>
                        <a:pt x="305841" y="36584"/>
                      </a:cubicBezTo>
                      <a:cubicBezTo>
                        <a:pt x="306778" y="39654"/>
                        <a:pt x="307248" y="43116"/>
                        <a:pt x="307248" y="46970"/>
                      </a:cubicBezTo>
                      <a:close/>
                      <a:moveTo>
                        <a:pt x="298499" y="47532"/>
                      </a:moveTo>
                      <a:cubicBezTo>
                        <a:pt x="298499" y="45043"/>
                        <a:pt x="298267" y="42689"/>
                        <a:pt x="297802" y="40472"/>
                      </a:cubicBezTo>
                      <a:cubicBezTo>
                        <a:pt x="297338" y="38256"/>
                        <a:pt x="296572" y="36311"/>
                        <a:pt x="295505" y="34640"/>
                      </a:cubicBezTo>
                      <a:cubicBezTo>
                        <a:pt x="294437" y="32969"/>
                        <a:pt x="292993" y="31648"/>
                        <a:pt x="291169" y="30676"/>
                      </a:cubicBezTo>
                      <a:cubicBezTo>
                        <a:pt x="289344" y="29703"/>
                        <a:pt x="287074" y="29217"/>
                        <a:pt x="284354" y="29217"/>
                      </a:cubicBezTo>
                      <a:cubicBezTo>
                        <a:pt x="281843" y="29217"/>
                        <a:pt x="279682" y="29661"/>
                        <a:pt x="277875" y="30548"/>
                      </a:cubicBezTo>
                      <a:cubicBezTo>
                        <a:pt x="276069" y="31434"/>
                        <a:pt x="274581" y="32688"/>
                        <a:pt x="273411" y="34308"/>
                      </a:cubicBezTo>
                      <a:cubicBezTo>
                        <a:pt x="272240" y="35928"/>
                        <a:pt x="271372" y="37846"/>
                        <a:pt x="270804" y="40063"/>
                      </a:cubicBezTo>
                      <a:cubicBezTo>
                        <a:pt x="270236" y="42280"/>
                        <a:pt x="269953" y="44702"/>
                        <a:pt x="269953" y="47328"/>
                      </a:cubicBezTo>
                      <a:cubicBezTo>
                        <a:pt x="269953" y="49852"/>
                        <a:pt x="270184" y="52222"/>
                        <a:pt x="270649" y="54439"/>
                      </a:cubicBezTo>
                      <a:cubicBezTo>
                        <a:pt x="271114" y="56656"/>
                        <a:pt x="271888" y="58591"/>
                        <a:pt x="272972" y="60246"/>
                      </a:cubicBezTo>
                      <a:cubicBezTo>
                        <a:pt x="274056" y="61900"/>
                        <a:pt x="275510" y="63213"/>
                        <a:pt x="277333" y="64185"/>
                      </a:cubicBezTo>
                      <a:cubicBezTo>
                        <a:pt x="279157" y="65157"/>
                        <a:pt x="281429" y="65643"/>
                        <a:pt x="284149" y="65643"/>
                      </a:cubicBezTo>
                      <a:cubicBezTo>
                        <a:pt x="286626" y="65643"/>
                        <a:pt x="288777" y="65199"/>
                        <a:pt x="290601" y="64313"/>
                      </a:cubicBezTo>
                      <a:cubicBezTo>
                        <a:pt x="292425" y="63426"/>
                        <a:pt x="293922" y="62181"/>
                        <a:pt x="295092" y="60578"/>
                      </a:cubicBezTo>
                      <a:cubicBezTo>
                        <a:pt x="296262" y="58975"/>
                        <a:pt x="297123" y="57065"/>
                        <a:pt x="297673" y="54848"/>
                      </a:cubicBezTo>
                      <a:cubicBezTo>
                        <a:pt x="298224" y="52631"/>
                        <a:pt x="298499" y="50193"/>
                        <a:pt x="298499" y="47532"/>
                      </a:cubicBezTo>
                      <a:close/>
                      <a:moveTo>
                        <a:pt x="368031" y="5531"/>
                      </a:moveTo>
                      <a:cubicBezTo>
                        <a:pt x="368031" y="6179"/>
                        <a:pt x="367997" y="6699"/>
                        <a:pt x="367930" y="7091"/>
                      </a:cubicBezTo>
                      <a:cubicBezTo>
                        <a:pt x="367861" y="7483"/>
                        <a:pt x="367784" y="7799"/>
                        <a:pt x="367699" y="8038"/>
                      </a:cubicBezTo>
                      <a:cubicBezTo>
                        <a:pt x="367613" y="8276"/>
                        <a:pt x="367503" y="8438"/>
                        <a:pt x="367367" y="8523"/>
                      </a:cubicBezTo>
                      <a:cubicBezTo>
                        <a:pt x="367229" y="8609"/>
                        <a:pt x="367059" y="8651"/>
                        <a:pt x="366855" y="8651"/>
                      </a:cubicBezTo>
                      <a:cubicBezTo>
                        <a:pt x="366616" y="8651"/>
                        <a:pt x="366318" y="8575"/>
                        <a:pt x="365960" y="8421"/>
                      </a:cubicBezTo>
                      <a:cubicBezTo>
                        <a:pt x="365602" y="8268"/>
                        <a:pt x="365166" y="8097"/>
                        <a:pt x="364655" y="7910"/>
                      </a:cubicBezTo>
                      <a:cubicBezTo>
                        <a:pt x="364143" y="7722"/>
                        <a:pt x="363538" y="7551"/>
                        <a:pt x="362838" y="7398"/>
                      </a:cubicBezTo>
                      <a:cubicBezTo>
                        <a:pt x="362139" y="7245"/>
                        <a:pt x="361330" y="7168"/>
                        <a:pt x="360409" y="7168"/>
                      </a:cubicBezTo>
                      <a:cubicBezTo>
                        <a:pt x="359147" y="7168"/>
                        <a:pt x="358072" y="7372"/>
                        <a:pt x="357185" y="7782"/>
                      </a:cubicBezTo>
                      <a:cubicBezTo>
                        <a:pt x="356299" y="8191"/>
                        <a:pt x="355582" y="8830"/>
                        <a:pt x="355037" y="9700"/>
                      </a:cubicBezTo>
                      <a:cubicBezTo>
                        <a:pt x="354491" y="10570"/>
                        <a:pt x="354099" y="11695"/>
                        <a:pt x="353860" y="13077"/>
                      </a:cubicBezTo>
                      <a:cubicBezTo>
                        <a:pt x="353621" y="14458"/>
                        <a:pt x="353502" y="16138"/>
                        <a:pt x="353502" y="18116"/>
                      </a:cubicBezTo>
                      <a:lnTo>
                        <a:pt x="353502" y="23129"/>
                      </a:lnTo>
                      <a:lnTo>
                        <a:pt x="363785" y="23129"/>
                      </a:lnTo>
                      <a:cubicBezTo>
                        <a:pt x="364058" y="23129"/>
                        <a:pt x="364288" y="23189"/>
                        <a:pt x="364476" y="23309"/>
                      </a:cubicBezTo>
                      <a:cubicBezTo>
                        <a:pt x="364663" y="23428"/>
                        <a:pt x="364834" y="23633"/>
                        <a:pt x="364987" y="23922"/>
                      </a:cubicBezTo>
                      <a:cubicBezTo>
                        <a:pt x="365141" y="24212"/>
                        <a:pt x="365261" y="24579"/>
                        <a:pt x="365345" y="25022"/>
                      </a:cubicBezTo>
                      <a:cubicBezTo>
                        <a:pt x="365431" y="25466"/>
                        <a:pt x="365473" y="26011"/>
                        <a:pt x="365473" y="26660"/>
                      </a:cubicBezTo>
                      <a:cubicBezTo>
                        <a:pt x="365473" y="27887"/>
                        <a:pt x="365320" y="28774"/>
                        <a:pt x="365013" y="29320"/>
                      </a:cubicBezTo>
                      <a:cubicBezTo>
                        <a:pt x="364706" y="29865"/>
                        <a:pt x="364297" y="30138"/>
                        <a:pt x="363785" y="30138"/>
                      </a:cubicBezTo>
                      <a:lnTo>
                        <a:pt x="353502" y="30138"/>
                      </a:lnTo>
                      <a:lnTo>
                        <a:pt x="353502" y="70503"/>
                      </a:lnTo>
                      <a:cubicBezTo>
                        <a:pt x="353502" y="70776"/>
                        <a:pt x="353433" y="71006"/>
                        <a:pt x="353297" y="71194"/>
                      </a:cubicBezTo>
                      <a:cubicBezTo>
                        <a:pt x="353161" y="71381"/>
                        <a:pt x="352931" y="71543"/>
                        <a:pt x="352607" y="71680"/>
                      </a:cubicBezTo>
                      <a:cubicBezTo>
                        <a:pt x="352283" y="71816"/>
                        <a:pt x="351848" y="71918"/>
                        <a:pt x="351302" y="71987"/>
                      </a:cubicBezTo>
                      <a:cubicBezTo>
                        <a:pt x="350757" y="72055"/>
                        <a:pt x="350074" y="72089"/>
                        <a:pt x="349256" y="72089"/>
                      </a:cubicBezTo>
                      <a:cubicBezTo>
                        <a:pt x="348438" y="72089"/>
                        <a:pt x="347755" y="72055"/>
                        <a:pt x="347210" y="71987"/>
                      </a:cubicBezTo>
                      <a:cubicBezTo>
                        <a:pt x="346664" y="71918"/>
                        <a:pt x="346229" y="71816"/>
                        <a:pt x="345905" y="71680"/>
                      </a:cubicBezTo>
                      <a:cubicBezTo>
                        <a:pt x="345581" y="71543"/>
                        <a:pt x="345351" y="71381"/>
                        <a:pt x="345214" y="71194"/>
                      </a:cubicBezTo>
                      <a:cubicBezTo>
                        <a:pt x="345078" y="71006"/>
                        <a:pt x="345010" y="70776"/>
                        <a:pt x="345010" y="70503"/>
                      </a:cubicBezTo>
                      <a:lnTo>
                        <a:pt x="345010" y="30138"/>
                      </a:lnTo>
                      <a:lnTo>
                        <a:pt x="338513" y="30138"/>
                      </a:lnTo>
                      <a:cubicBezTo>
                        <a:pt x="337967" y="30138"/>
                        <a:pt x="337557" y="29865"/>
                        <a:pt x="337285" y="29320"/>
                      </a:cubicBezTo>
                      <a:cubicBezTo>
                        <a:pt x="337011" y="28774"/>
                        <a:pt x="336875" y="27887"/>
                        <a:pt x="336875" y="26660"/>
                      </a:cubicBezTo>
                      <a:cubicBezTo>
                        <a:pt x="336875" y="26011"/>
                        <a:pt x="336909" y="25466"/>
                        <a:pt x="336977" y="25022"/>
                      </a:cubicBezTo>
                      <a:cubicBezTo>
                        <a:pt x="337046" y="24579"/>
                        <a:pt x="337148" y="24212"/>
                        <a:pt x="337285" y="23922"/>
                      </a:cubicBezTo>
                      <a:cubicBezTo>
                        <a:pt x="337421" y="23633"/>
                        <a:pt x="337591" y="23428"/>
                        <a:pt x="337796" y="23309"/>
                      </a:cubicBezTo>
                      <a:cubicBezTo>
                        <a:pt x="338001" y="23189"/>
                        <a:pt x="338239" y="23129"/>
                        <a:pt x="338513" y="23129"/>
                      </a:cubicBezTo>
                      <a:lnTo>
                        <a:pt x="345010" y="23129"/>
                      </a:lnTo>
                      <a:lnTo>
                        <a:pt x="345010" y="18372"/>
                      </a:lnTo>
                      <a:cubicBezTo>
                        <a:pt x="345010" y="15166"/>
                        <a:pt x="345308" y="12412"/>
                        <a:pt x="345905" y="10109"/>
                      </a:cubicBezTo>
                      <a:cubicBezTo>
                        <a:pt x="346502" y="7807"/>
                        <a:pt x="347414" y="5923"/>
                        <a:pt x="348641" y="4456"/>
                      </a:cubicBezTo>
                      <a:cubicBezTo>
                        <a:pt x="349870" y="2990"/>
                        <a:pt x="351413" y="1907"/>
                        <a:pt x="353272" y="1208"/>
                      </a:cubicBezTo>
                      <a:cubicBezTo>
                        <a:pt x="355131" y="509"/>
                        <a:pt x="357322" y="159"/>
                        <a:pt x="359846" y="159"/>
                      </a:cubicBezTo>
                      <a:cubicBezTo>
                        <a:pt x="361039" y="159"/>
                        <a:pt x="362199" y="270"/>
                        <a:pt x="363325" y="492"/>
                      </a:cubicBezTo>
                      <a:cubicBezTo>
                        <a:pt x="364450" y="713"/>
                        <a:pt x="365320" y="952"/>
                        <a:pt x="365934" y="1208"/>
                      </a:cubicBezTo>
                      <a:cubicBezTo>
                        <a:pt x="366547" y="1464"/>
                        <a:pt x="366957" y="1694"/>
                        <a:pt x="367162" y="1898"/>
                      </a:cubicBezTo>
                      <a:cubicBezTo>
                        <a:pt x="367367" y="2103"/>
                        <a:pt x="367537" y="2367"/>
                        <a:pt x="367673" y="2691"/>
                      </a:cubicBezTo>
                      <a:cubicBezTo>
                        <a:pt x="367810" y="3015"/>
                        <a:pt x="367904" y="3408"/>
                        <a:pt x="367954" y="3868"/>
                      </a:cubicBezTo>
                      <a:cubicBezTo>
                        <a:pt x="368006" y="4328"/>
                        <a:pt x="368031" y="4883"/>
                        <a:pt x="368031" y="5531"/>
                      </a:cubicBezTo>
                      <a:close/>
                      <a:moveTo>
                        <a:pt x="383001" y="70503"/>
                      </a:moveTo>
                      <a:cubicBezTo>
                        <a:pt x="383001" y="70776"/>
                        <a:pt x="382932" y="71006"/>
                        <a:pt x="382796" y="71194"/>
                      </a:cubicBezTo>
                      <a:cubicBezTo>
                        <a:pt x="382660" y="71381"/>
                        <a:pt x="382438" y="71543"/>
                        <a:pt x="382131" y="71680"/>
                      </a:cubicBezTo>
                      <a:cubicBezTo>
                        <a:pt x="381825" y="71816"/>
                        <a:pt x="381398" y="71918"/>
                        <a:pt x="380852" y="71987"/>
                      </a:cubicBezTo>
                      <a:cubicBezTo>
                        <a:pt x="380306" y="72055"/>
                        <a:pt x="379607" y="72089"/>
                        <a:pt x="378755" y="72089"/>
                      </a:cubicBezTo>
                      <a:cubicBezTo>
                        <a:pt x="377936" y="72089"/>
                        <a:pt x="377255" y="72055"/>
                        <a:pt x="376709" y="71987"/>
                      </a:cubicBezTo>
                      <a:cubicBezTo>
                        <a:pt x="376163" y="71918"/>
                        <a:pt x="375728" y="71816"/>
                        <a:pt x="375404" y="71680"/>
                      </a:cubicBezTo>
                      <a:cubicBezTo>
                        <a:pt x="375080" y="71543"/>
                        <a:pt x="374858" y="71381"/>
                        <a:pt x="374739" y="71194"/>
                      </a:cubicBezTo>
                      <a:cubicBezTo>
                        <a:pt x="374619" y="71006"/>
                        <a:pt x="374560" y="70776"/>
                        <a:pt x="374560" y="70503"/>
                      </a:cubicBezTo>
                      <a:lnTo>
                        <a:pt x="374560" y="24460"/>
                      </a:lnTo>
                      <a:cubicBezTo>
                        <a:pt x="374560" y="24221"/>
                        <a:pt x="374619" y="23999"/>
                        <a:pt x="374739" y="23795"/>
                      </a:cubicBezTo>
                      <a:cubicBezTo>
                        <a:pt x="374858" y="23590"/>
                        <a:pt x="375080" y="23419"/>
                        <a:pt x="375404" y="23283"/>
                      </a:cubicBezTo>
                      <a:cubicBezTo>
                        <a:pt x="375728" y="23147"/>
                        <a:pt x="376163" y="23044"/>
                        <a:pt x="376709" y="22976"/>
                      </a:cubicBezTo>
                      <a:cubicBezTo>
                        <a:pt x="377255" y="22908"/>
                        <a:pt x="377936" y="22874"/>
                        <a:pt x="378755" y="22874"/>
                      </a:cubicBezTo>
                      <a:cubicBezTo>
                        <a:pt x="379607" y="22874"/>
                        <a:pt x="380306" y="22908"/>
                        <a:pt x="380852" y="22976"/>
                      </a:cubicBezTo>
                      <a:cubicBezTo>
                        <a:pt x="381398" y="23044"/>
                        <a:pt x="381825" y="23147"/>
                        <a:pt x="382131" y="23283"/>
                      </a:cubicBezTo>
                      <a:cubicBezTo>
                        <a:pt x="382438" y="23419"/>
                        <a:pt x="382660" y="23590"/>
                        <a:pt x="382796" y="23795"/>
                      </a:cubicBezTo>
                      <a:cubicBezTo>
                        <a:pt x="382932" y="23999"/>
                        <a:pt x="383001" y="24221"/>
                        <a:pt x="383001" y="24460"/>
                      </a:cubicBezTo>
                      <a:close/>
                      <a:moveTo>
                        <a:pt x="383973" y="8907"/>
                      </a:moveTo>
                      <a:cubicBezTo>
                        <a:pt x="383973" y="10885"/>
                        <a:pt x="383598" y="12233"/>
                        <a:pt x="382848" y="12949"/>
                      </a:cubicBezTo>
                      <a:cubicBezTo>
                        <a:pt x="382097" y="13665"/>
                        <a:pt x="380716" y="14023"/>
                        <a:pt x="378703" y="14023"/>
                      </a:cubicBezTo>
                      <a:cubicBezTo>
                        <a:pt x="376726" y="14023"/>
                        <a:pt x="375369" y="13674"/>
                        <a:pt x="374636" y="12974"/>
                      </a:cubicBezTo>
                      <a:cubicBezTo>
                        <a:pt x="373903" y="12275"/>
                        <a:pt x="373537" y="10954"/>
                        <a:pt x="373537" y="9010"/>
                      </a:cubicBezTo>
                      <a:cubicBezTo>
                        <a:pt x="373537" y="7031"/>
                        <a:pt x="373911" y="5684"/>
                        <a:pt x="374662" y="4968"/>
                      </a:cubicBezTo>
                      <a:cubicBezTo>
                        <a:pt x="375412" y="4252"/>
                        <a:pt x="376794" y="3894"/>
                        <a:pt x="378806" y="3894"/>
                      </a:cubicBezTo>
                      <a:cubicBezTo>
                        <a:pt x="380784" y="3894"/>
                        <a:pt x="382140" y="4243"/>
                        <a:pt x="382873" y="4942"/>
                      </a:cubicBezTo>
                      <a:cubicBezTo>
                        <a:pt x="383607" y="5642"/>
                        <a:pt x="383973" y="6963"/>
                        <a:pt x="383973" y="8907"/>
                      </a:cubicBezTo>
                      <a:close/>
                      <a:moveTo>
                        <a:pt x="438021" y="70503"/>
                      </a:moveTo>
                      <a:cubicBezTo>
                        <a:pt x="438021" y="70776"/>
                        <a:pt x="437953" y="71006"/>
                        <a:pt x="437816" y="71194"/>
                      </a:cubicBezTo>
                      <a:cubicBezTo>
                        <a:pt x="437680" y="71381"/>
                        <a:pt x="437458" y="71543"/>
                        <a:pt x="437152" y="71680"/>
                      </a:cubicBezTo>
                      <a:cubicBezTo>
                        <a:pt x="436844" y="71816"/>
                        <a:pt x="436418" y="71918"/>
                        <a:pt x="435872" y="71987"/>
                      </a:cubicBezTo>
                      <a:cubicBezTo>
                        <a:pt x="435327" y="72055"/>
                        <a:pt x="434645" y="72089"/>
                        <a:pt x="433825" y="72089"/>
                      </a:cubicBezTo>
                      <a:cubicBezTo>
                        <a:pt x="432973" y="72089"/>
                        <a:pt x="432274" y="72055"/>
                        <a:pt x="431728" y="71987"/>
                      </a:cubicBezTo>
                      <a:cubicBezTo>
                        <a:pt x="431182" y="71918"/>
                        <a:pt x="430756" y="71816"/>
                        <a:pt x="430450" y="71680"/>
                      </a:cubicBezTo>
                      <a:cubicBezTo>
                        <a:pt x="430142" y="71543"/>
                        <a:pt x="429920" y="71381"/>
                        <a:pt x="429784" y="71194"/>
                      </a:cubicBezTo>
                      <a:cubicBezTo>
                        <a:pt x="429648" y="71006"/>
                        <a:pt x="429579" y="70776"/>
                        <a:pt x="429579" y="70503"/>
                      </a:cubicBezTo>
                      <a:lnTo>
                        <a:pt x="429579" y="43542"/>
                      </a:lnTo>
                      <a:cubicBezTo>
                        <a:pt x="429579" y="40916"/>
                        <a:pt x="429375" y="38801"/>
                        <a:pt x="428966" y="37198"/>
                      </a:cubicBezTo>
                      <a:cubicBezTo>
                        <a:pt x="428556" y="35595"/>
                        <a:pt x="427960" y="34214"/>
                        <a:pt x="427175" y="33054"/>
                      </a:cubicBezTo>
                      <a:cubicBezTo>
                        <a:pt x="426390" y="31895"/>
                        <a:pt x="425376" y="31008"/>
                        <a:pt x="424131" y="30394"/>
                      </a:cubicBezTo>
                      <a:cubicBezTo>
                        <a:pt x="422886" y="29780"/>
                        <a:pt x="421445" y="29473"/>
                        <a:pt x="419808" y="29473"/>
                      </a:cubicBezTo>
                      <a:cubicBezTo>
                        <a:pt x="417694" y="29473"/>
                        <a:pt x="415579" y="30224"/>
                        <a:pt x="413464" y="31724"/>
                      </a:cubicBezTo>
                      <a:cubicBezTo>
                        <a:pt x="411349" y="33225"/>
                        <a:pt x="409133" y="35425"/>
                        <a:pt x="406813" y="38324"/>
                      </a:cubicBezTo>
                      <a:lnTo>
                        <a:pt x="406813" y="70503"/>
                      </a:lnTo>
                      <a:cubicBezTo>
                        <a:pt x="406813" y="70776"/>
                        <a:pt x="406745" y="71006"/>
                        <a:pt x="406609" y="71194"/>
                      </a:cubicBezTo>
                      <a:cubicBezTo>
                        <a:pt x="406472" y="71381"/>
                        <a:pt x="406250" y="71543"/>
                        <a:pt x="405944" y="71680"/>
                      </a:cubicBezTo>
                      <a:cubicBezTo>
                        <a:pt x="405637" y="71816"/>
                        <a:pt x="405210" y="71918"/>
                        <a:pt x="404665" y="71987"/>
                      </a:cubicBezTo>
                      <a:cubicBezTo>
                        <a:pt x="404119" y="72055"/>
                        <a:pt x="403420" y="72089"/>
                        <a:pt x="402567" y="72089"/>
                      </a:cubicBezTo>
                      <a:cubicBezTo>
                        <a:pt x="401749" y="72089"/>
                        <a:pt x="401067" y="72055"/>
                        <a:pt x="400521" y="71987"/>
                      </a:cubicBezTo>
                      <a:cubicBezTo>
                        <a:pt x="399975" y="71918"/>
                        <a:pt x="399540" y="71816"/>
                        <a:pt x="399216" y="71680"/>
                      </a:cubicBezTo>
                      <a:cubicBezTo>
                        <a:pt x="398892" y="71543"/>
                        <a:pt x="398671" y="71381"/>
                        <a:pt x="398551" y="71194"/>
                      </a:cubicBezTo>
                      <a:cubicBezTo>
                        <a:pt x="398431" y="71006"/>
                        <a:pt x="398372" y="70776"/>
                        <a:pt x="398372" y="70503"/>
                      </a:cubicBezTo>
                      <a:lnTo>
                        <a:pt x="398372" y="24460"/>
                      </a:lnTo>
                      <a:cubicBezTo>
                        <a:pt x="398372" y="24187"/>
                        <a:pt x="398423" y="23957"/>
                        <a:pt x="398526" y="23769"/>
                      </a:cubicBezTo>
                      <a:cubicBezTo>
                        <a:pt x="398628" y="23581"/>
                        <a:pt x="398832" y="23411"/>
                        <a:pt x="399139" y="23257"/>
                      </a:cubicBezTo>
                      <a:cubicBezTo>
                        <a:pt x="399447" y="23104"/>
                        <a:pt x="399838" y="23002"/>
                        <a:pt x="400316" y="22950"/>
                      </a:cubicBezTo>
                      <a:cubicBezTo>
                        <a:pt x="400794" y="22899"/>
                        <a:pt x="401424" y="22874"/>
                        <a:pt x="402209" y="22874"/>
                      </a:cubicBezTo>
                      <a:cubicBezTo>
                        <a:pt x="402960" y="22874"/>
                        <a:pt x="403582" y="22899"/>
                        <a:pt x="404077" y="22950"/>
                      </a:cubicBezTo>
                      <a:cubicBezTo>
                        <a:pt x="404571" y="23002"/>
                        <a:pt x="404955" y="23104"/>
                        <a:pt x="405228" y="23257"/>
                      </a:cubicBezTo>
                      <a:cubicBezTo>
                        <a:pt x="405500" y="23411"/>
                        <a:pt x="405696" y="23581"/>
                        <a:pt x="405816" y="23769"/>
                      </a:cubicBezTo>
                      <a:cubicBezTo>
                        <a:pt x="405935" y="23957"/>
                        <a:pt x="405995" y="24187"/>
                        <a:pt x="405995" y="24460"/>
                      </a:cubicBezTo>
                      <a:lnTo>
                        <a:pt x="405995" y="30548"/>
                      </a:lnTo>
                      <a:cubicBezTo>
                        <a:pt x="408587" y="27649"/>
                        <a:pt x="411170" y="25525"/>
                        <a:pt x="413746" y="24178"/>
                      </a:cubicBezTo>
                      <a:cubicBezTo>
                        <a:pt x="416320" y="22831"/>
                        <a:pt x="418922" y="22157"/>
                        <a:pt x="421548" y="22157"/>
                      </a:cubicBezTo>
                      <a:cubicBezTo>
                        <a:pt x="424617" y="22157"/>
                        <a:pt x="427201" y="22678"/>
                        <a:pt x="429298" y="23718"/>
                      </a:cubicBezTo>
                      <a:cubicBezTo>
                        <a:pt x="431396" y="24758"/>
                        <a:pt x="433093" y="26148"/>
                        <a:pt x="434388" y="27887"/>
                      </a:cubicBezTo>
                      <a:cubicBezTo>
                        <a:pt x="435685" y="29627"/>
                        <a:pt x="436614" y="31665"/>
                        <a:pt x="437177" y="34001"/>
                      </a:cubicBezTo>
                      <a:cubicBezTo>
                        <a:pt x="437739" y="36337"/>
                        <a:pt x="438021" y="39142"/>
                        <a:pt x="438021" y="42416"/>
                      </a:cubicBezTo>
                      <a:close/>
                      <a:moveTo>
                        <a:pt x="487628" y="70554"/>
                      </a:moveTo>
                      <a:cubicBezTo>
                        <a:pt x="487628" y="70963"/>
                        <a:pt x="487492" y="71270"/>
                        <a:pt x="487220" y="71475"/>
                      </a:cubicBezTo>
                      <a:cubicBezTo>
                        <a:pt x="486946" y="71680"/>
                        <a:pt x="486571" y="71833"/>
                        <a:pt x="486094" y="71935"/>
                      </a:cubicBezTo>
                      <a:cubicBezTo>
                        <a:pt x="485617" y="72038"/>
                        <a:pt x="484917" y="72089"/>
                        <a:pt x="483996" y="72089"/>
                      </a:cubicBezTo>
                      <a:cubicBezTo>
                        <a:pt x="483110" y="72089"/>
                        <a:pt x="482402" y="72038"/>
                        <a:pt x="481873" y="71935"/>
                      </a:cubicBezTo>
                      <a:cubicBezTo>
                        <a:pt x="481345" y="71833"/>
                        <a:pt x="480961" y="71680"/>
                        <a:pt x="480722" y="71475"/>
                      </a:cubicBezTo>
                      <a:cubicBezTo>
                        <a:pt x="480484" y="71270"/>
                        <a:pt x="480364" y="70963"/>
                        <a:pt x="480365" y="70554"/>
                      </a:cubicBezTo>
                      <a:lnTo>
                        <a:pt x="480365" y="65950"/>
                      </a:lnTo>
                      <a:cubicBezTo>
                        <a:pt x="478352" y="68098"/>
                        <a:pt x="476110" y="69770"/>
                        <a:pt x="473637" y="70963"/>
                      </a:cubicBezTo>
                      <a:cubicBezTo>
                        <a:pt x="471163" y="72157"/>
                        <a:pt x="468546" y="72754"/>
                        <a:pt x="465784" y="72754"/>
                      </a:cubicBezTo>
                      <a:cubicBezTo>
                        <a:pt x="463362" y="72754"/>
                        <a:pt x="461171" y="72438"/>
                        <a:pt x="459210" y="71807"/>
                      </a:cubicBezTo>
                      <a:cubicBezTo>
                        <a:pt x="457248" y="71177"/>
                        <a:pt x="455578" y="70264"/>
                        <a:pt x="454196" y="69070"/>
                      </a:cubicBezTo>
                      <a:cubicBezTo>
                        <a:pt x="452814" y="67877"/>
                        <a:pt x="451740" y="66410"/>
                        <a:pt x="450973" y="64671"/>
                      </a:cubicBezTo>
                      <a:cubicBezTo>
                        <a:pt x="450206" y="62931"/>
                        <a:pt x="449822" y="60953"/>
                        <a:pt x="449822" y="58736"/>
                      </a:cubicBezTo>
                      <a:cubicBezTo>
                        <a:pt x="449822" y="56144"/>
                        <a:pt x="450350" y="53893"/>
                        <a:pt x="451408" y="51983"/>
                      </a:cubicBezTo>
                      <a:cubicBezTo>
                        <a:pt x="452465" y="50073"/>
                        <a:pt x="453983" y="48487"/>
                        <a:pt x="455961" y="47226"/>
                      </a:cubicBezTo>
                      <a:cubicBezTo>
                        <a:pt x="457939" y="45964"/>
                        <a:pt x="460361" y="45017"/>
                        <a:pt x="463225" y="44386"/>
                      </a:cubicBezTo>
                      <a:cubicBezTo>
                        <a:pt x="466090" y="43755"/>
                        <a:pt x="469314" y="43440"/>
                        <a:pt x="472895" y="43440"/>
                      </a:cubicBezTo>
                      <a:lnTo>
                        <a:pt x="479239" y="43440"/>
                      </a:lnTo>
                      <a:lnTo>
                        <a:pt x="479239" y="39859"/>
                      </a:lnTo>
                      <a:cubicBezTo>
                        <a:pt x="479239" y="38085"/>
                        <a:pt x="479051" y="36516"/>
                        <a:pt x="478676" y="35152"/>
                      </a:cubicBezTo>
                      <a:cubicBezTo>
                        <a:pt x="478300" y="33788"/>
                        <a:pt x="477696" y="32654"/>
                        <a:pt x="476859" y="31750"/>
                      </a:cubicBezTo>
                      <a:cubicBezTo>
                        <a:pt x="476024" y="30846"/>
                        <a:pt x="474941" y="30164"/>
                        <a:pt x="473611" y="29703"/>
                      </a:cubicBezTo>
                      <a:cubicBezTo>
                        <a:pt x="472281" y="29243"/>
                        <a:pt x="470643" y="29013"/>
                        <a:pt x="468699" y="29013"/>
                      </a:cubicBezTo>
                      <a:cubicBezTo>
                        <a:pt x="466619" y="29013"/>
                        <a:pt x="464752" y="29260"/>
                        <a:pt x="463098" y="29755"/>
                      </a:cubicBezTo>
                      <a:cubicBezTo>
                        <a:pt x="461443" y="30249"/>
                        <a:pt x="459994" y="30795"/>
                        <a:pt x="458749" y="31392"/>
                      </a:cubicBezTo>
                      <a:cubicBezTo>
                        <a:pt x="457505" y="31989"/>
                        <a:pt x="456463" y="32534"/>
                        <a:pt x="455628" y="33029"/>
                      </a:cubicBezTo>
                      <a:cubicBezTo>
                        <a:pt x="454793" y="33523"/>
                        <a:pt x="454171" y="33771"/>
                        <a:pt x="453761" y="33771"/>
                      </a:cubicBezTo>
                      <a:cubicBezTo>
                        <a:pt x="453488" y="33771"/>
                        <a:pt x="453250" y="33702"/>
                        <a:pt x="453045" y="33566"/>
                      </a:cubicBezTo>
                      <a:cubicBezTo>
                        <a:pt x="452840" y="33430"/>
                        <a:pt x="452661" y="33225"/>
                        <a:pt x="452508" y="32952"/>
                      </a:cubicBezTo>
                      <a:cubicBezTo>
                        <a:pt x="452354" y="32679"/>
                        <a:pt x="452243" y="32330"/>
                        <a:pt x="452175" y="31903"/>
                      </a:cubicBezTo>
                      <a:cubicBezTo>
                        <a:pt x="452107" y="31477"/>
                        <a:pt x="452072" y="31008"/>
                        <a:pt x="452072" y="30496"/>
                      </a:cubicBezTo>
                      <a:cubicBezTo>
                        <a:pt x="452072" y="29644"/>
                        <a:pt x="452132" y="28970"/>
                        <a:pt x="452252" y="28476"/>
                      </a:cubicBezTo>
                      <a:cubicBezTo>
                        <a:pt x="452372" y="27981"/>
                        <a:pt x="452661" y="27512"/>
                        <a:pt x="453121" y="27069"/>
                      </a:cubicBezTo>
                      <a:cubicBezTo>
                        <a:pt x="453582" y="26625"/>
                        <a:pt x="454375" y="26105"/>
                        <a:pt x="455500" y="25508"/>
                      </a:cubicBezTo>
                      <a:cubicBezTo>
                        <a:pt x="456626" y="24911"/>
                        <a:pt x="457922" y="24366"/>
                        <a:pt x="459389" y="23871"/>
                      </a:cubicBezTo>
                      <a:cubicBezTo>
                        <a:pt x="460855" y="23377"/>
                        <a:pt x="462458" y="22967"/>
                        <a:pt x="464198" y="22643"/>
                      </a:cubicBezTo>
                      <a:cubicBezTo>
                        <a:pt x="465937" y="22319"/>
                        <a:pt x="467693" y="22157"/>
                        <a:pt x="469467" y="22157"/>
                      </a:cubicBezTo>
                      <a:cubicBezTo>
                        <a:pt x="472775" y="22157"/>
                        <a:pt x="475589" y="22533"/>
                        <a:pt x="477908" y="23283"/>
                      </a:cubicBezTo>
                      <a:cubicBezTo>
                        <a:pt x="480227" y="24033"/>
                        <a:pt x="482104" y="25133"/>
                        <a:pt x="483536" y="26583"/>
                      </a:cubicBezTo>
                      <a:cubicBezTo>
                        <a:pt x="484968" y="28032"/>
                        <a:pt x="486009" y="29831"/>
                        <a:pt x="486657" y="31980"/>
                      </a:cubicBezTo>
                      <a:cubicBezTo>
                        <a:pt x="487304" y="34129"/>
                        <a:pt x="487628" y="36636"/>
                        <a:pt x="487628" y="39500"/>
                      </a:cubicBezTo>
                      <a:close/>
                      <a:moveTo>
                        <a:pt x="479239" y="49528"/>
                      </a:moveTo>
                      <a:lnTo>
                        <a:pt x="472025" y="49528"/>
                      </a:lnTo>
                      <a:cubicBezTo>
                        <a:pt x="469706" y="49528"/>
                        <a:pt x="467693" y="49724"/>
                        <a:pt x="465988" y="50116"/>
                      </a:cubicBezTo>
                      <a:cubicBezTo>
                        <a:pt x="464283" y="50508"/>
                        <a:pt x="462867" y="51088"/>
                        <a:pt x="461742" y="51855"/>
                      </a:cubicBezTo>
                      <a:cubicBezTo>
                        <a:pt x="460616" y="52623"/>
                        <a:pt x="459790" y="53544"/>
                        <a:pt x="459261" y="54618"/>
                      </a:cubicBezTo>
                      <a:cubicBezTo>
                        <a:pt x="458732" y="55692"/>
                        <a:pt x="458468" y="56929"/>
                        <a:pt x="458468" y="58327"/>
                      </a:cubicBezTo>
                      <a:cubicBezTo>
                        <a:pt x="458468" y="60714"/>
                        <a:pt x="459227" y="62616"/>
                        <a:pt x="460744" y="64031"/>
                      </a:cubicBezTo>
                      <a:cubicBezTo>
                        <a:pt x="462262" y="65447"/>
                        <a:pt x="464385" y="66154"/>
                        <a:pt x="467113" y="66154"/>
                      </a:cubicBezTo>
                      <a:cubicBezTo>
                        <a:pt x="469331" y="66154"/>
                        <a:pt x="471385" y="65592"/>
                        <a:pt x="473279" y="64466"/>
                      </a:cubicBezTo>
                      <a:cubicBezTo>
                        <a:pt x="475172" y="63341"/>
                        <a:pt x="477158" y="61618"/>
                        <a:pt x="479239" y="59299"/>
                      </a:cubicBezTo>
                      <a:close/>
                      <a:moveTo>
                        <a:pt x="510993" y="70503"/>
                      </a:moveTo>
                      <a:cubicBezTo>
                        <a:pt x="510993" y="70776"/>
                        <a:pt x="510925" y="71006"/>
                        <a:pt x="510788" y="71194"/>
                      </a:cubicBezTo>
                      <a:cubicBezTo>
                        <a:pt x="510652" y="71381"/>
                        <a:pt x="510430" y="71543"/>
                        <a:pt x="510123" y="71680"/>
                      </a:cubicBezTo>
                      <a:cubicBezTo>
                        <a:pt x="509817" y="71816"/>
                        <a:pt x="509390" y="71918"/>
                        <a:pt x="508844" y="71987"/>
                      </a:cubicBezTo>
                      <a:cubicBezTo>
                        <a:pt x="508299" y="72055"/>
                        <a:pt x="507599" y="72089"/>
                        <a:pt x="506747" y="72089"/>
                      </a:cubicBezTo>
                      <a:cubicBezTo>
                        <a:pt x="505929" y="72089"/>
                        <a:pt x="505247" y="72055"/>
                        <a:pt x="504701" y="71987"/>
                      </a:cubicBezTo>
                      <a:cubicBezTo>
                        <a:pt x="504155" y="71918"/>
                        <a:pt x="503720" y="71816"/>
                        <a:pt x="503396" y="71680"/>
                      </a:cubicBezTo>
                      <a:cubicBezTo>
                        <a:pt x="503072" y="71543"/>
                        <a:pt x="502850" y="71381"/>
                        <a:pt x="502731" y="71194"/>
                      </a:cubicBezTo>
                      <a:cubicBezTo>
                        <a:pt x="502611" y="71006"/>
                        <a:pt x="502552" y="70776"/>
                        <a:pt x="502552" y="70503"/>
                      </a:cubicBezTo>
                      <a:lnTo>
                        <a:pt x="502552" y="2154"/>
                      </a:lnTo>
                      <a:cubicBezTo>
                        <a:pt x="502552" y="1881"/>
                        <a:pt x="502611" y="1643"/>
                        <a:pt x="502731" y="1438"/>
                      </a:cubicBezTo>
                      <a:cubicBezTo>
                        <a:pt x="502850" y="1233"/>
                        <a:pt x="503072" y="1063"/>
                        <a:pt x="503396" y="926"/>
                      </a:cubicBezTo>
                      <a:cubicBezTo>
                        <a:pt x="503720" y="790"/>
                        <a:pt x="504155" y="688"/>
                        <a:pt x="504701" y="619"/>
                      </a:cubicBezTo>
                      <a:cubicBezTo>
                        <a:pt x="505247" y="551"/>
                        <a:pt x="505929" y="517"/>
                        <a:pt x="506747" y="517"/>
                      </a:cubicBezTo>
                      <a:cubicBezTo>
                        <a:pt x="507599" y="517"/>
                        <a:pt x="508299" y="551"/>
                        <a:pt x="508844" y="619"/>
                      </a:cubicBezTo>
                      <a:cubicBezTo>
                        <a:pt x="509390" y="688"/>
                        <a:pt x="509817" y="790"/>
                        <a:pt x="510123" y="926"/>
                      </a:cubicBezTo>
                      <a:cubicBezTo>
                        <a:pt x="510430" y="1063"/>
                        <a:pt x="510652" y="1233"/>
                        <a:pt x="510788" y="1438"/>
                      </a:cubicBezTo>
                      <a:cubicBezTo>
                        <a:pt x="510925" y="1643"/>
                        <a:pt x="510993" y="1881"/>
                        <a:pt x="510993" y="215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7" name="Полилиния: фигура 146">
                  <a:extLst>
                    <a:ext uri="{FF2B5EF4-FFF2-40B4-BE49-F238E27FC236}">
                      <a16:creationId xmlns:a16="http://schemas.microsoft.com/office/drawing/2014/main" id="{AB447E15-4575-426B-A370-807FE758EE74}"/>
                    </a:ext>
                  </a:extLst>
                </p:cNvPr>
                <p:cNvSpPr/>
                <p:nvPr/>
              </p:nvSpPr>
              <p:spPr>
                <a:xfrm>
                  <a:off x="2743695" y="1577048"/>
                  <a:ext cx="213312" cy="79910"/>
                </a:xfrm>
                <a:custGeom>
                  <a:avLst/>
                  <a:gdLst>
                    <a:gd name="connsiteX0" fmla="*/ 32876 w 213312"/>
                    <a:gd name="connsiteY0" fmla="*/ 47597 h 79910"/>
                    <a:gd name="connsiteX1" fmla="*/ 31572 w 213312"/>
                    <a:gd name="connsiteY1" fmla="*/ 53889 h 79910"/>
                    <a:gd name="connsiteX2" fmla="*/ 27863 w 213312"/>
                    <a:gd name="connsiteY2" fmla="*/ 58545 h 79910"/>
                    <a:gd name="connsiteX3" fmla="*/ 22133 w 213312"/>
                    <a:gd name="connsiteY3" fmla="*/ 61410 h 79910"/>
                    <a:gd name="connsiteX4" fmla="*/ 14817 w 213312"/>
                    <a:gd name="connsiteY4" fmla="*/ 62382 h 79910"/>
                    <a:gd name="connsiteX5" fmla="*/ 10136 w 213312"/>
                    <a:gd name="connsiteY5" fmla="*/ 61998 h 79910"/>
                    <a:gd name="connsiteX6" fmla="*/ 6145 w 213312"/>
                    <a:gd name="connsiteY6" fmla="*/ 61026 h 79910"/>
                    <a:gd name="connsiteX7" fmla="*/ 3153 w 213312"/>
                    <a:gd name="connsiteY7" fmla="*/ 59798 h 79910"/>
                    <a:gd name="connsiteX8" fmla="*/ 1362 w 213312"/>
                    <a:gd name="connsiteY8" fmla="*/ 58647 h 79910"/>
                    <a:gd name="connsiteX9" fmla="*/ 543 w 213312"/>
                    <a:gd name="connsiteY9" fmla="*/ 57215 h 79910"/>
                    <a:gd name="connsiteX10" fmla="*/ 288 w 213312"/>
                    <a:gd name="connsiteY10" fmla="*/ 54708 h 79910"/>
                    <a:gd name="connsiteX11" fmla="*/ 390 w 213312"/>
                    <a:gd name="connsiteY11" fmla="*/ 53071 h 79910"/>
                    <a:gd name="connsiteX12" fmla="*/ 646 w 213312"/>
                    <a:gd name="connsiteY12" fmla="*/ 51996 h 79910"/>
                    <a:gd name="connsiteX13" fmla="*/ 1081 w 213312"/>
                    <a:gd name="connsiteY13" fmla="*/ 51408 h 79910"/>
                    <a:gd name="connsiteX14" fmla="*/ 1720 w 213312"/>
                    <a:gd name="connsiteY14" fmla="*/ 51229 h 79910"/>
                    <a:gd name="connsiteX15" fmla="*/ 3383 w 213312"/>
                    <a:gd name="connsiteY15" fmla="*/ 51920 h 79910"/>
                    <a:gd name="connsiteX16" fmla="*/ 6094 w 213312"/>
                    <a:gd name="connsiteY16" fmla="*/ 53429 h 79910"/>
                    <a:gd name="connsiteX17" fmla="*/ 9906 w 213312"/>
                    <a:gd name="connsiteY17" fmla="*/ 54938 h 79910"/>
                    <a:gd name="connsiteX18" fmla="*/ 14970 w 213312"/>
                    <a:gd name="connsiteY18" fmla="*/ 55629 h 79910"/>
                    <a:gd name="connsiteX19" fmla="*/ 18859 w 213312"/>
                    <a:gd name="connsiteY19" fmla="*/ 55168 h 79910"/>
                    <a:gd name="connsiteX20" fmla="*/ 21877 w 213312"/>
                    <a:gd name="connsiteY20" fmla="*/ 53812 h 79910"/>
                    <a:gd name="connsiteX21" fmla="*/ 23847 w 213312"/>
                    <a:gd name="connsiteY21" fmla="*/ 51536 h 79910"/>
                    <a:gd name="connsiteX22" fmla="*/ 24537 w 213312"/>
                    <a:gd name="connsiteY22" fmla="*/ 48262 h 79910"/>
                    <a:gd name="connsiteX23" fmla="*/ 23540 w 213312"/>
                    <a:gd name="connsiteY23" fmla="*/ 44988 h 79910"/>
                    <a:gd name="connsiteX24" fmla="*/ 20905 w 213312"/>
                    <a:gd name="connsiteY24" fmla="*/ 42634 h 79910"/>
                    <a:gd name="connsiteX25" fmla="*/ 17221 w 213312"/>
                    <a:gd name="connsiteY25" fmla="*/ 40818 h 79910"/>
                    <a:gd name="connsiteX26" fmla="*/ 13001 w 213312"/>
                    <a:gd name="connsiteY26" fmla="*/ 39155 h 79910"/>
                    <a:gd name="connsiteX27" fmla="*/ 8754 w 213312"/>
                    <a:gd name="connsiteY27" fmla="*/ 37186 h 79910"/>
                    <a:gd name="connsiteX28" fmla="*/ 5045 w 213312"/>
                    <a:gd name="connsiteY28" fmla="*/ 34500 h 79910"/>
                    <a:gd name="connsiteX29" fmla="*/ 2411 w 213312"/>
                    <a:gd name="connsiteY29" fmla="*/ 30714 h 79910"/>
                    <a:gd name="connsiteX30" fmla="*/ 1413 w 213312"/>
                    <a:gd name="connsiteY30" fmla="*/ 25445 h 79910"/>
                    <a:gd name="connsiteX31" fmla="*/ 2462 w 213312"/>
                    <a:gd name="connsiteY31" fmla="*/ 20252 h 79910"/>
                    <a:gd name="connsiteX32" fmla="*/ 5608 w 213312"/>
                    <a:gd name="connsiteY32" fmla="*/ 15903 h 79910"/>
                    <a:gd name="connsiteX33" fmla="*/ 10852 w 213312"/>
                    <a:gd name="connsiteY33" fmla="*/ 12911 h 79910"/>
                    <a:gd name="connsiteX34" fmla="*/ 18193 w 213312"/>
                    <a:gd name="connsiteY34" fmla="*/ 11785 h 79910"/>
                    <a:gd name="connsiteX35" fmla="*/ 21877 w 213312"/>
                    <a:gd name="connsiteY35" fmla="*/ 12092 h 79910"/>
                    <a:gd name="connsiteX36" fmla="*/ 25202 w 213312"/>
                    <a:gd name="connsiteY36" fmla="*/ 12859 h 79910"/>
                    <a:gd name="connsiteX37" fmla="*/ 27735 w 213312"/>
                    <a:gd name="connsiteY37" fmla="*/ 13857 h 79910"/>
                    <a:gd name="connsiteX38" fmla="*/ 29321 w 213312"/>
                    <a:gd name="connsiteY38" fmla="*/ 14804 h 79910"/>
                    <a:gd name="connsiteX39" fmla="*/ 30037 w 213312"/>
                    <a:gd name="connsiteY39" fmla="*/ 15520 h 79910"/>
                    <a:gd name="connsiteX40" fmla="*/ 30293 w 213312"/>
                    <a:gd name="connsiteY40" fmla="*/ 16210 h 79910"/>
                    <a:gd name="connsiteX41" fmla="*/ 30446 w 213312"/>
                    <a:gd name="connsiteY41" fmla="*/ 17157 h 79910"/>
                    <a:gd name="connsiteX42" fmla="*/ 30523 w 213312"/>
                    <a:gd name="connsiteY42" fmla="*/ 18538 h 79910"/>
                    <a:gd name="connsiteX43" fmla="*/ 30446 w 213312"/>
                    <a:gd name="connsiteY43" fmla="*/ 20047 h 79910"/>
                    <a:gd name="connsiteX44" fmla="*/ 30190 w 213312"/>
                    <a:gd name="connsiteY44" fmla="*/ 21096 h 79910"/>
                    <a:gd name="connsiteX45" fmla="*/ 29756 w 213312"/>
                    <a:gd name="connsiteY45" fmla="*/ 21685 h 79910"/>
                    <a:gd name="connsiteX46" fmla="*/ 29193 w 213312"/>
                    <a:gd name="connsiteY46" fmla="*/ 21863 h 79910"/>
                    <a:gd name="connsiteX47" fmla="*/ 27863 w 213312"/>
                    <a:gd name="connsiteY47" fmla="*/ 21301 h 79910"/>
                    <a:gd name="connsiteX48" fmla="*/ 25612 w 213312"/>
                    <a:gd name="connsiteY48" fmla="*/ 20099 h 79910"/>
                    <a:gd name="connsiteX49" fmla="*/ 22363 w 213312"/>
                    <a:gd name="connsiteY49" fmla="*/ 18896 h 79910"/>
                    <a:gd name="connsiteX50" fmla="*/ 18091 w 213312"/>
                    <a:gd name="connsiteY50" fmla="*/ 18334 h 79910"/>
                    <a:gd name="connsiteX51" fmla="*/ 14305 w 213312"/>
                    <a:gd name="connsiteY51" fmla="*/ 18820 h 79910"/>
                    <a:gd name="connsiteX52" fmla="*/ 11620 w 213312"/>
                    <a:gd name="connsiteY52" fmla="*/ 20201 h 79910"/>
                    <a:gd name="connsiteX53" fmla="*/ 10034 w 213312"/>
                    <a:gd name="connsiteY53" fmla="*/ 22324 h 79910"/>
                    <a:gd name="connsiteX54" fmla="*/ 9496 w 213312"/>
                    <a:gd name="connsiteY54" fmla="*/ 24984 h 79910"/>
                    <a:gd name="connsiteX55" fmla="*/ 10520 w 213312"/>
                    <a:gd name="connsiteY55" fmla="*/ 28335 h 79910"/>
                    <a:gd name="connsiteX56" fmla="*/ 13180 w 213312"/>
                    <a:gd name="connsiteY56" fmla="*/ 30714 h 79910"/>
                    <a:gd name="connsiteX57" fmla="*/ 16914 w 213312"/>
                    <a:gd name="connsiteY57" fmla="*/ 32556 h 79910"/>
                    <a:gd name="connsiteX58" fmla="*/ 21186 w 213312"/>
                    <a:gd name="connsiteY58" fmla="*/ 34244 h 79910"/>
                    <a:gd name="connsiteX59" fmla="*/ 25484 w 213312"/>
                    <a:gd name="connsiteY59" fmla="*/ 36188 h 79910"/>
                    <a:gd name="connsiteX60" fmla="*/ 29244 w 213312"/>
                    <a:gd name="connsiteY60" fmla="*/ 38797 h 79910"/>
                    <a:gd name="connsiteX61" fmla="*/ 31879 w 213312"/>
                    <a:gd name="connsiteY61" fmla="*/ 42481 h 79910"/>
                    <a:gd name="connsiteX62" fmla="*/ 32876 w 213312"/>
                    <a:gd name="connsiteY62" fmla="*/ 47597 h 79910"/>
                    <a:gd name="connsiteX63" fmla="*/ 67443 w 213312"/>
                    <a:gd name="connsiteY63" fmla="*/ 56754 h 79910"/>
                    <a:gd name="connsiteX64" fmla="*/ 67238 w 213312"/>
                    <a:gd name="connsiteY64" fmla="*/ 59107 h 79910"/>
                    <a:gd name="connsiteX65" fmla="*/ 66624 w 213312"/>
                    <a:gd name="connsiteY65" fmla="*/ 60386 h 79910"/>
                    <a:gd name="connsiteX66" fmla="*/ 65396 w 213312"/>
                    <a:gd name="connsiteY66" fmla="*/ 61154 h 79910"/>
                    <a:gd name="connsiteX67" fmla="*/ 63529 w 213312"/>
                    <a:gd name="connsiteY67" fmla="*/ 61742 h 79910"/>
                    <a:gd name="connsiteX68" fmla="*/ 61303 w 213312"/>
                    <a:gd name="connsiteY68" fmla="*/ 62126 h 79910"/>
                    <a:gd name="connsiteX69" fmla="*/ 58950 w 213312"/>
                    <a:gd name="connsiteY69" fmla="*/ 62279 h 79910"/>
                    <a:gd name="connsiteX70" fmla="*/ 52811 w 213312"/>
                    <a:gd name="connsiteY70" fmla="*/ 61333 h 79910"/>
                    <a:gd name="connsiteX71" fmla="*/ 48616 w 213312"/>
                    <a:gd name="connsiteY71" fmla="*/ 58468 h 79910"/>
                    <a:gd name="connsiteX72" fmla="*/ 46237 w 213312"/>
                    <a:gd name="connsiteY72" fmla="*/ 53608 h 79910"/>
                    <a:gd name="connsiteX73" fmla="*/ 45495 w 213312"/>
                    <a:gd name="connsiteY73" fmla="*/ 46676 h 79910"/>
                    <a:gd name="connsiteX74" fmla="*/ 45495 w 213312"/>
                    <a:gd name="connsiteY74" fmla="*/ 19766 h 79910"/>
                    <a:gd name="connsiteX75" fmla="*/ 39049 w 213312"/>
                    <a:gd name="connsiteY75" fmla="*/ 19766 h 79910"/>
                    <a:gd name="connsiteX76" fmla="*/ 37821 w 213312"/>
                    <a:gd name="connsiteY76" fmla="*/ 18947 h 79910"/>
                    <a:gd name="connsiteX77" fmla="*/ 37361 w 213312"/>
                    <a:gd name="connsiteY77" fmla="*/ 16287 h 79910"/>
                    <a:gd name="connsiteX78" fmla="*/ 37489 w 213312"/>
                    <a:gd name="connsiteY78" fmla="*/ 14650 h 79910"/>
                    <a:gd name="connsiteX79" fmla="*/ 37821 w 213312"/>
                    <a:gd name="connsiteY79" fmla="*/ 13550 h 79910"/>
                    <a:gd name="connsiteX80" fmla="*/ 38358 w 213312"/>
                    <a:gd name="connsiteY80" fmla="*/ 12936 h 79910"/>
                    <a:gd name="connsiteX81" fmla="*/ 39100 w 213312"/>
                    <a:gd name="connsiteY81" fmla="*/ 12757 h 79910"/>
                    <a:gd name="connsiteX82" fmla="*/ 45495 w 213312"/>
                    <a:gd name="connsiteY82" fmla="*/ 12757 h 79910"/>
                    <a:gd name="connsiteX83" fmla="*/ 45495 w 213312"/>
                    <a:gd name="connsiteY83" fmla="*/ 1809 h 79910"/>
                    <a:gd name="connsiteX84" fmla="*/ 45674 w 213312"/>
                    <a:gd name="connsiteY84" fmla="*/ 1144 h 79910"/>
                    <a:gd name="connsiteX85" fmla="*/ 46339 w 213312"/>
                    <a:gd name="connsiteY85" fmla="*/ 607 h 79910"/>
                    <a:gd name="connsiteX86" fmla="*/ 47644 w 213312"/>
                    <a:gd name="connsiteY86" fmla="*/ 274 h 79910"/>
                    <a:gd name="connsiteX87" fmla="*/ 49690 w 213312"/>
                    <a:gd name="connsiteY87" fmla="*/ 172 h 79910"/>
                    <a:gd name="connsiteX88" fmla="*/ 51788 w 213312"/>
                    <a:gd name="connsiteY88" fmla="*/ 274 h 79910"/>
                    <a:gd name="connsiteX89" fmla="*/ 53067 w 213312"/>
                    <a:gd name="connsiteY89" fmla="*/ 607 h 79910"/>
                    <a:gd name="connsiteX90" fmla="*/ 53732 w 213312"/>
                    <a:gd name="connsiteY90" fmla="*/ 1144 h 79910"/>
                    <a:gd name="connsiteX91" fmla="*/ 53936 w 213312"/>
                    <a:gd name="connsiteY91" fmla="*/ 1809 h 79910"/>
                    <a:gd name="connsiteX92" fmla="*/ 53936 w 213312"/>
                    <a:gd name="connsiteY92" fmla="*/ 12757 h 79910"/>
                    <a:gd name="connsiteX93" fmla="*/ 65754 w 213312"/>
                    <a:gd name="connsiteY93" fmla="*/ 12757 h 79910"/>
                    <a:gd name="connsiteX94" fmla="*/ 66471 w 213312"/>
                    <a:gd name="connsiteY94" fmla="*/ 12936 h 79910"/>
                    <a:gd name="connsiteX95" fmla="*/ 67008 w 213312"/>
                    <a:gd name="connsiteY95" fmla="*/ 13550 h 79910"/>
                    <a:gd name="connsiteX96" fmla="*/ 67340 w 213312"/>
                    <a:gd name="connsiteY96" fmla="*/ 14650 h 79910"/>
                    <a:gd name="connsiteX97" fmla="*/ 67443 w 213312"/>
                    <a:gd name="connsiteY97" fmla="*/ 16287 h 79910"/>
                    <a:gd name="connsiteX98" fmla="*/ 66982 w 213312"/>
                    <a:gd name="connsiteY98" fmla="*/ 18947 h 79910"/>
                    <a:gd name="connsiteX99" fmla="*/ 65754 w 213312"/>
                    <a:gd name="connsiteY99" fmla="*/ 19766 h 79910"/>
                    <a:gd name="connsiteX100" fmla="*/ 53936 w 213312"/>
                    <a:gd name="connsiteY100" fmla="*/ 19766 h 79910"/>
                    <a:gd name="connsiteX101" fmla="*/ 53936 w 213312"/>
                    <a:gd name="connsiteY101" fmla="*/ 45448 h 79910"/>
                    <a:gd name="connsiteX102" fmla="*/ 55343 w 213312"/>
                    <a:gd name="connsiteY102" fmla="*/ 52636 h 79910"/>
                    <a:gd name="connsiteX103" fmla="*/ 60383 w 213312"/>
                    <a:gd name="connsiteY103" fmla="*/ 55066 h 79910"/>
                    <a:gd name="connsiteX104" fmla="*/ 62480 w 213312"/>
                    <a:gd name="connsiteY104" fmla="*/ 54836 h 79910"/>
                    <a:gd name="connsiteX105" fmla="*/ 64117 w 213312"/>
                    <a:gd name="connsiteY105" fmla="*/ 54350 h 79910"/>
                    <a:gd name="connsiteX106" fmla="*/ 65345 w 213312"/>
                    <a:gd name="connsiteY106" fmla="*/ 53864 h 79910"/>
                    <a:gd name="connsiteX107" fmla="*/ 66266 w 213312"/>
                    <a:gd name="connsiteY107" fmla="*/ 53633 h 79910"/>
                    <a:gd name="connsiteX108" fmla="*/ 66752 w 213312"/>
                    <a:gd name="connsiteY108" fmla="*/ 53761 h 79910"/>
                    <a:gd name="connsiteX109" fmla="*/ 67110 w 213312"/>
                    <a:gd name="connsiteY109" fmla="*/ 54247 h 79910"/>
                    <a:gd name="connsiteX110" fmla="*/ 67340 w 213312"/>
                    <a:gd name="connsiteY110" fmla="*/ 55219 h 79910"/>
                    <a:gd name="connsiteX111" fmla="*/ 67443 w 213312"/>
                    <a:gd name="connsiteY111" fmla="*/ 56754 h 79910"/>
                    <a:gd name="connsiteX112" fmla="*/ 111643 w 213312"/>
                    <a:gd name="connsiteY112" fmla="*/ 60182 h 79910"/>
                    <a:gd name="connsiteX113" fmla="*/ 111233 w 213312"/>
                    <a:gd name="connsiteY113" fmla="*/ 61103 h 79910"/>
                    <a:gd name="connsiteX114" fmla="*/ 110107 w 213312"/>
                    <a:gd name="connsiteY114" fmla="*/ 61563 h 79910"/>
                    <a:gd name="connsiteX115" fmla="*/ 108010 w 213312"/>
                    <a:gd name="connsiteY115" fmla="*/ 61717 h 79910"/>
                    <a:gd name="connsiteX116" fmla="*/ 105887 w 213312"/>
                    <a:gd name="connsiteY116" fmla="*/ 61563 h 79910"/>
                    <a:gd name="connsiteX117" fmla="*/ 104736 w 213312"/>
                    <a:gd name="connsiteY117" fmla="*/ 61103 h 79910"/>
                    <a:gd name="connsiteX118" fmla="*/ 104378 w 213312"/>
                    <a:gd name="connsiteY118" fmla="*/ 60182 h 79910"/>
                    <a:gd name="connsiteX119" fmla="*/ 104378 w 213312"/>
                    <a:gd name="connsiteY119" fmla="*/ 55577 h 79910"/>
                    <a:gd name="connsiteX120" fmla="*/ 97651 w 213312"/>
                    <a:gd name="connsiteY120" fmla="*/ 60591 h 79910"/>
                    <a:gd name="connsiteX121" fmla="*/ 89797 w 213312"/>
                    <a:gd name="connsiteY121" fmla="*/ 62382 h 79910"/>
                    <a:gd name="connsiteX122" fmla="*/ 83224 w 213312"/>
                    <a:gd name="connsiteY122" fmla="*/ 61435 h 79910"/>
                    <a:gd name="connsiteX123" fmla="*/ 78210 w 213312"/>
                    <a:gd name="connsiteY123" fmla="*/ 58698 h 79910"/>
                    <a:gd name="connsiteX124" fmla="*/ 74987 w 213312"/>
                    <a:gd name="connsiteY124" fmla="*/ 54298 h 79910"/>
                    <a:gd name="connsiteX125" fmla="*/ 73836 w 213312"/>
                    <a:gd name="connsiteY125" fmla="*/ 48364 h 79910"/>
                    <a:gd name="connsiteX126" fmla="*/ 75422 w 213312"/>
                    <a:gd name="connsiteY126" fmla="*/ 41611 h 79910"/>
                    <a:gd name="connsiteX127" fmla="*/ 79975 w 213312"/>
                    <a:gd name="connsiteY127" fmla="*/ 36853 h 79910"/>
                    <a:gd name="connsiteX128" fmla="*/ 87240 w 213312"/>
                    <a:gd name="connsiteY128" fmla="*/ 34014 h 79910"/>
                    <a:gd name="connsiteX129" fmla="*/ 96909 w 213312"/>
                    <a:gd name="connsiteY129" fmla="*/ 33067 h 79910"/>
                    <a:gd name="connsiteX130" fmla="*/ 103252 w 213312"/>
                    <a:gd name="connsiteY130" fmla="*/ 33067 h 79910"/>
                    <a:gd name="connsiteX131" fmla="*/ 103252 w 213312"/>
                    <a:gd name="connsiteY131" fmla="*/ 29486 h 79910"/>
                    <a:gd name="connsiteX132" fmla="*/ 102689 w 213312"/>
                    <a:gd name="connsiteY132" fmla="*/ 24780 h 79910"/>
                    <a:gd name="connsiteX133" fmla="*/ 100874 w 213312"/>
                    <a:gd name="connsiteY133" fmla="*/ 21378 h 79910"/>
                    <a:gd name="connsiteX134" fmla="*/ 97625 w 213312"/>
                    <a:gd name="connsiteY134" fmla="*/ 19331 h 79910"/>
                    <a:gd name="connsiteX135" fmla="*/ 92714 w 213312"/>
                    <a:gd name="connsiteY135" fmla="*/ 18641 h 79910"/>
                    <a:gd name="connsiteX136" fmla="*/ 87112 w 213312"/>
                    <a:gd name="connsiteY136" fmla="*/ 19382 h 79910"/>
                    <a:gd name="connsiteX137" fmla="*/ 82763 w 213312"/>
                    <a:gd name="connsiteY137" fmla="*/ 21019 h 79910"/>
                    <a:gd name="connsiteX138" fmla="*/ 79642 w 213312"/>
                    <a:gd name="connsiteY138" fmla="*/ 22657 h 79910"/>
                    <a:gd name="connsiteX139" fmla="*/ 77775 w 213312"/>
                    <a:gd name="connsiteY139" fmla="*/ 23398 h 79910"/>
                    <a:gd name="connsiteX140" fmla="*/ 77059 w 213312"/>
                    <a:gd name="connsiteY140" fmla="*/ 23194 h 79910"/>
                    <a:gd name="connsiteX141" fmla="*/ 76522 w 213312"/>
                    <a:gd name="connsiteY141" fmla="*/ 22580 h 79910"/>
                    <a:gd name="connsiteX142" fmla="*/ 76189 w 213312"/>
                    <a:gd name="connsiteY142" fmla="*/ 21531 h 79910"/>
                    <a:gd name="connsiteX143" fmla="*/ 76087 w 213312"/>
                    <a:gd name="connsiteY143" fmla="*/ 20124 h 79910"/>
                    <a:gd name="connsiteX144" fmla="*/ 76266 w 213312"/>
                    <a:gd name="connsiteY144" fmla="*/ 18103 h 79910"/>
                    <a:gd name="connsiteX145" fmla="*/ 77136 w 213312"/>
                    <a:gd name="connsiteY145" fmla="*/ 16696 h 79910"/>
                    <a:gd name="connsiteX146" fmla="*/ 79514 w 213312"/>
                    <a:gd name="connsiteY146" fmla="*/ 15136 h 79910"/>
                    <a:gd name="connsiteX147" fmla="*/ 83403 w 213312"/>
                    <a:gd name="connsiteY147" fmla="*/ 13499 h 79910"/>
                    <a:gd name="connsiteX148" fmla="*/ 88212 w 213312"/>
                    <a:gd name="connsiteY148" fmla="*/ 12271 h 79910"/>
                    <a:gd name="connsiteX149" fmla="*/ 93481 w 213312"/>
                    <a:gd name="connsiteY149" fmla="*/ 11785 h 79910"/>
                    <a:gd name="connsiteX150" fmla="*/ 101923 w 213312"/>
                    <a:gd name="connsiteY150" fmla="*/ 12911 h 79910"/>
                    <a:gd name="connsiteX151" fmla="*/ 107550 w 213312"/>
                    <a:gd name="connsiteY151" fmla="*/ 16210 h 79910"/>
                    <a:gd name="connsiteX152" fmla="*/ 110670 w 213312"/>
                    <a:gd name="connsiteY152" fmla="*/ 21608 h 79910"/>
                    <a:gd name="connsiteX153" fmla="*/ 111643 w 213312"/>
                    <a:gd name="connsiteY153" fmla="*/ 29128 h 79910"/>
                    <a:gd name="connsiteX154" fmla="*/ 103252 w 213312"/>
                    <a:gd name="connsiteY154" fmla="*/ 39155 h 79910"/>
                    <a:gd name="connsiteX155" fmla="*/ 96039 w 213312"/>
                    <a:gd name="connsiteY155" fmla="*/ 39155 h 79910"/>
                    <a:gd name="connsiteX156" fmla="*/ 90002 w 213312"/>
                    <a:gd name="connsiteY156" fmla="*/ 39744 h 79910"/>
                    <a:gd name="connsiteX157" fmla="*/ 85756 w 213312"/>
                    <a:gd name="connsiteY157" fmla="*/ 41483 h 79910"/>
                    <a:gd name="connsiteX158" fmla="*/ 83275 w 213312"/>
                    <a:gd name="connsiteY158" fmla="*/ 44246 h 79910"/>
                    <a:gd name="connsiteX159" fmla="*/ 82482 w 213312"/>
                    <a:gd name="connsiteY159" fmla="*/ 47955 h 79910"/>
                    <a:gd name="connsiteX160" fmla="*/ 84758 w 213312"/>
                    <a:gd name="connsiteY160" fmla="*/ 53659 h 79910"/>
                    <a:gd name="connsiteX161" fmla="*/ 91128 w 213312"/>
                    <a:gd name="connsiteY161" fmla="*/ 55782 h 79910"/>
                    <a:gd name="connsiteX162" fmla="*/ 97293 w 213312"/>
                    <a:gd name="connsiteY162" fmla="*/ 54094 h 79910"/>
                    <a:gd name="connsiteX163" fmla="*/ 103252 w 213312"/>
                    <a:gd name="connsiteY163" fmla="*/ 48927 h 79910"/>
                    <a:gd name="connsiteX164" fmla="*/ 165038 w 213312"/>
                    <a:gd name="connsiteY164" fmla="*/ 16185 h 79910"/>
                    <a:gd name="connsiteX165" fmla="*/ 164551 w 213312"/>
                    <a:gd name="connsiteY165" fmla="*/ 18768 h 79910"/>
                    <a:gd name="connsiteX166" fmla="*/ 163299 w 213312"/>
                    <a:gd name="connsiteY166" fmla="*/ 19561 h 79910"/>
                    <a:gd name="connsiteX167" fmla="*/ 156699 w 213312"/>
                    <a:gd name="connsiteY167" fmla="*/ 19561 h 79910"/>
                    <a:gd name="connsiteX168" fmla="*/ 159206 w 213312"/>
                    <a:gd name="connsiteY168" fmla="*/ 23629 h 79910"/>
                    <a:gd name="connsiteX169" fmla="*/ 159922 w 213312"/>
                    <a:gd name="connsiteY169" fmla="*/ 28258 h 79910"/>
                    <a:gd name="connsiteX170" fmla="*/ 158643 w 213312"/>
                    <a:gd name="connsiteY170" fmla="*/ 35318 h 79910"/>
                    <a:gd name="connsiteX171" fmla="*/ 154985 w 213312"/>
                    <a:gd name="connsiteY171" fmla="*/ 40511 h 79910"/>
                    <a:gd name="connsiteX172" fmla="*/ 149331 w 213312"/>
                    <a:gd name="connsiteY172" fmla="*/ 43760 h 79910"/>
                    <a:gd name="connsiteX173" fmla="*/ 142068 w 213312"/>
                    <a:gd name="connsiteY173" fmla="*/ 44885 h 79910"/>
                    <a:gd name="connsiteX174" fmla="*/ 136721 w 213312"/>
                    <a:gd name="connsiteY174" fmla="*/ 44143 h 79910"/>
                    <a:gd name="connsiteX175" fmla="*/ 132807 w 213312"/>
                    <a:gd name="connsiteY175" fmla="*/ 42276 h 79910"/>
                    <a:gd name="connsiteX176" fmla="*/ 131298 w 213312"/>
                    <a:gd name="connsiteY176" fmla="*/ 44374 h 79910"/>
                    <a:gd name="connsiteX177" fmla="*/ 130710 w 213312"/>
                    <a:gd name="connsiteY177" fmla="*/ 47085 h 79910"/>
                    <a:gd name="connsiteX178" fmla="*/ 132372 w 213312"/>
                    <a:gd name="connsiteY178" fmla="*/ 50052 h 79910"/>
                    <a:gd name="connsiteX179" fmla="*/ 136797 w 213312"/>
                    <a:gd name="connsiteY179" fmla="*/ 51331 h 79910"/>
                    <a:gd name="connsiteX180" fmla="*/ 148820 w 213312"/>
                    <a:gd name="connsiteY180" fmla="*/ 51843 h 79910"/>
                    <a:gd name="connsiteX181" fmla="*/ 155113 w 213312"/>
                    <a:gd name="connsiteY181" fmla="*/ 52789 h 79910"/>
                    <a:gd name="connsiteX182" fmla="*/ 160076 w 213312"/>
                    <a:gd name="connsiteY182" fmla="*/ 55194 h 79910"/>
                    <a:gd name="connsiteX183" fmla="*/ 163349 w 213312"/>
                    <a:gd name="connsiteY183" fmla="*/ 59031 h 79910"/>
                    <a:gd name="connsiteX184" fmla="*/ 164527 w 213312"/>
                    <a:gd name="connsiteY184" fmla="*/ 64326 h 79910"/>
                    <a:gd name="connsiteX185" fmla="*/ 163196 w 213312"/>
                    <a:gd name="connsiteY185" fmla="*/ 70362 h 79910"/>
                    <a:gd name="connsiteX186" fmla="*/ 159129 w 213312"/>
                    <a:gd name="connsiteY186" fmla="*/ 75402 h 79910"/>
                    <a:gd name="connsiteX187" fmla="*/ 152146 w 213312"/>
                    <a:gd name="connsiteY187" fmla="*/ 78829 h 79910"/>
                    <a:gd name="connsiteX188" fmla="*/ 142118 w 213312"/>
                    <a:gd name="connsiteY188" fmla="*/ 80083 h 79910"/>
                    <a:gd name="connsiteX189" fmla="*/ 132628 w 213312"/>
                    <a:gd name="connsiteY189" fmla="*/ 79136 h 79910"/>
                    <a:gd name="connsiteX190" fmla="*/ 126208 w 213312"/>
                    <a:gd name="connsiteY190" fmla="*/ 76553 h 79910"/>
                    <a:gd name="connsiteX191" fmla="*/ 122576 w 213312"/>
                    <a:gd name="connsiteY191" fmla="*/ 72639 h 79910"/>
                    <a:gd name="connsiteX192" fmla="*/ 121450 w 213312"/>
                    <a:gd name="connsiteY192" fmla="*/ 67702 h 79910"/>
                    <a:gd name="connsiteX193" fmla="*/ 121859 w 213312"/>
                    <a:gd name="connsiteY193" fmla="*/ 64428 h 79910"/>
                    <a:gd name="connsiteX194" fmla="*/ 123113 w 213312"/>
                    <a:gd name="connsiteY194" fmla="*/ 61410 h 79910"/>
                    <a:gd name="connsiteX195" fmla="*/ 125210 w 213312"/>
                    <a:gd name="connsiteY195" fmla="*/ 58673 h 79910"/>
                    <a:gd name="connsiteX196" fmla="*/ 128100 w 213312"/>
                    <a:gd name="connsiteY196" fmla="*/ 56089 h 79910"/>
                    <a:gd name="connsiteX197" fmla="*/ 124391 w 213312"/>
                    <a:gd name="connsiteY197" fmla="*/ 52866 h 79910"/>
                    <a:gd name="connsiteX198" fmla="*/ 123189 w 213312"/>
                    <a:gd name="connsiteY198" fmla="*/ 48671 h 79910"/>
                    <a:gd name="connsiteX199" fmla="*/ 124468 w 213312"/>
                    <a:gd name="connsiteY199" fmla="*/ 43095 h 79910"/>
                    <a:gd name="connsiteX200" fmla="*/ 127640 w 213312"/>
                    <a:gd name="connsiteY200" fmla="*/ 38695 h 79910"/>
                    <a:gd name="connsiteX201" fmla="*/ 125133 w 213312"/>
                    <a:gd name="connsiteY201" fmla="*/ 34423 h 79910"/>
                    <a:gd name="connsiteX202" fmla="*/ 124212 w 213312"/>
                    <a:gd name="connsiteY202" fmla="*/ 28668 h 79910"/>
                    <a:gd name="connsiteX203" fmla="*/ 125543 w 213312"/>
                    <a:gd name="connsiteY203" fmla="*/ 21608 h 79910"/>
                    <a:gd name="connsiteX204" fmla="*/ 129226 w 213312"/>
                    <a:gd name="connsiteY204" fmla="*/ 16338 h 79910"/>
                    <a:gd name="connsiteX205" fmla="*/ 134879 w 213312"/>
                    <a:gd name="connsiteY205" fmla="*/ 13039 h 79910"/>
                    <a:gd name="connsiteX206" fmla="*/ 142068 w 213312"/>
                    <a:gd name="connsiteY206" fmla="*/ 11887 h 79910"/>
                    <a:gd name="connsiteX207" fmla="*/ 145981 w 213312"/>
                    <a:gd name="connsiteY207" fmla="*/ 12118 h 79910"/>
                    <a:gd name="connsiteX208" fmla="*/ 149383 w 213312"/>
                    <a:gd name="connsiteY208" fmla="*/ 12757 h 79910"/>
                    <a:gd name="connsiteX209" fmla="*/ 163299 w 213312"/>
                    <a:gd name="connsiteY209" fmla="*/ 12757 h 79910"/>
                    <a:gd name="connsiteX210" fmla="*/ 164603 w 213312"/>
                    <a:gd name="connsiteY210" fmla="*/ 13601 h 79910"/>
                    <a:gd name="connsiteX211" fmla="*/ 165038 w 213312"/>
                    <a:gd name="connsiteY211" fmla="*/ 16185 h 79910"/>
                    <a:gd name="connsiteX212" fmla="*/ 151838 w 213312"/>
                    <a:gd name="connsiteY212" fmla="*/ 28310 h 79910"/>
                    <a:gd name="connsiteX213" fmla="*/ 149255 w 213312"/>
                    <a:gd name="connsiteY213" fmla="*/ 20968 h 79910"/>
                    <a:gd name="connsiteX214" fmla="*/ 141913 w 213312"/>
                    <a:gd name="connsiteY214" fmla="*/ 18334 h 79910"/>
                    <a:gd name="connsiteX215" fmla="*/ 137642 w 213312"/>
                    <a:gd name="connsiteY215" fmla="*/ 19152 h 79910"/>
                    <a:gd name="connsiteX216" fmla="*/ 134624 w 213312"/>
                    <a:gd name="connsiteY216" fmla="*/ 21403 h 79910"/>
                    <a:gd name="connsiteX217" fmla="*/ 132833 w 213312"/>
                    <a:gd name="connsiteY217" fmla="*/ 24703 h 79910"/>
                    <a:gd name="connsiteX218" fmla="*/ 132245 w 213312"/>
                    <a:gd name="connsiteY218" fmla="*/ 28617 h 79910"/>
                    <a:gd name="connsiteX219" fmla="*/ 134828 w 213312"/>
                    <a:gd name="connsiteY219" fmla="*/ 35779 h 79910"/>
                    <a:gd name="connsiteX220" fmla="*/ 142068 w 213312"/>
                    <a:gd name="connsiteY220" fmla="*/ 38388 h 79910"/>
                    <a:gd name="connsiteX221" fmla="*/ 146416 w 213312"/>
                    <a:gd name="connsiteY221" fmla="*/ 37595 h 79910"/>
                    <a:gd name="connsiteX222" fmla="*/ 149460 w 213312"/>
                    <a:gd name="connsiteY222" fmla="*/ 35395 h 79910"/>
                    <a:gd name="connsiteX223" fmla="*/ 151251 w 213312"/>
                    <a:gd name="connsiteY223" fmla="*/ 32146 h 79910"/>
                    <a:gd name="connsiteX224" fmla="*/ 151838 w 213312"/>
                    <a:gd name="connsiteY224" fmla="*/ 28310 h 79910"/>
                    <a:gd name="connsiteX225" fmla="*/ 156085 w 213312"/>
                    <a:gd name="connsiteY225" fmla="*/ 64786 h 79910"/>
                    <a:gd name="connsiteX226" fmla="*/ 153655 w 213312"/>
                    <a:gd name="connsiteY226" fmla="*/ 60207 h 79910"/>
                    <a:gd name="connsiteX227" fmla="*/ 147081 w 213312"/>
                    <a:gd name="connsiteY227" fmla="*/ 58494 h 79910"/>
                    <a:gd name="connsiteX228" fmla="*/ 135161 w 213312"/>
                    <a:gd name="connsiteY228" fmla="*/ 58084 h 79910"/>
                    <a:gd name="connsiteX229" fmla="*/ 132475 w 213312"/>
                    <a:gd name="connsiteY229" fmla="*/ 60514 h 79910"/>
                    <a:gd name="connsiteX230" fmla="*/ 130812 w 213312"/>
                    <a:gd name="connsiteY230" fmla="*/ 62714 h 79910"/>
                    <a:gd name="connsiteX231" fmla="*/ 129968 w 213312"/>
                    <a:gd name="connsiteY231" fmla="*/ 64786 h 79910"/>
                    <a:gd name="connsiteX232" fmla="*/ 129738 w 213312"/>
                    <a:gd name="connsiteY232" fmla="*/ 66884 h 79910"/>
                    <a:gd name="connsiteX233" fmla="*/ 133114 w 213312"/>
                    <a:gd name="connsiteY233" fmla="*/ 71923 h 79910"/>
                    <a:gd name="connsiteX234" fmla="*/ 142528 w 213312"/>
                    <a:gd name="connsiteY234" fmla="*/ 73637 h 79910"/>
                    <a:gd name="connsiteX235" fmla="*/ 148948 w 213312"/>
                    <a:gd name="connsiteY235" fmla="*/ 72895 h 79910"/>
                    <a:gd name="connsiteX236" fmla="*/ 153118 w 213312"/>
                    <a:gd name="connsiteY236" fmla="*/ 70925 h 79910"/>
                    <a:gd name="connsiteX237" fmla="*/ 155394 w 213312"/>
                    <a:gd name="connsiteY237" fmla="*/ 68111 h 79910"/>
                    <a:gd name="connsiteX238" fmla="*/ 156085 w 213312"/>
                    <a:gd name="connsiteY238" fmla="*/ 64786 h 79910"/>
                    <a:gd name="connsiteX239" fmla="*/ 213600 w 213312"/>
                    <a:gd name="connsiteY239" fmla="*/ 35114 h 79910"/>
                    <a:gd name="connsiteX240" fmla="*/ 212598 w 213312"/>
                    <a:gd name="connsiteY240" fmla="*/ 37953 h 79910"/>
                    <a:gd name="connsiteX241" fmla="*/ 210311 w 213312"/>
                    <a:gd name="connsiteY241" fmla="*/ 38797 h 79910"/>
                    <a:gd name="connsiteX242" fmla="*/ 179989 w 213312"/>
                    <a:gd name="connsiteY242" fmla="*/ 38797 h 79910"/>
                    <a:gd name="connsiteX243" fmla="*/ 180759 w 213312"/>
                    <a:gd name="connsiteY243" fmla="*/ 45704 h 79910"/>
                    <a:gd name="connsiteX244" fmla="*/ 183330 w 213312"/>
                    <a:gd name="connsiteY244" fmla="*/ 50973 h 79910"/>
                    <a:gd name="connsiteX245" fmla="*/ 188009 w 213312"/>
                    <a:gd name="connsiteY245" fmla="*/ 54350 h 79910"/>
                    <a:gd name="connsiteX246" fmla="*/ 195051 w 213312"/>
                    <a:gd name="connsiteY246" fmla="*/ 55526 h 79910"/>
                    <a:gd name="connsiteX247" fmla="*/ 200912 w 213312"/>
                    <a:gd name="connsiteY247" fmla="*/ 54989 h 79910"/>
                    <a:gd name="connsiteX248" fmla="*/ 205358 w 213312"/>
                    <a:gd name="connsiteY248" fmla="*/ 53787 h 79910"/>
                    <a:gd name="connsiteX249" fmla="*/ 208444 w 213312"/>
                    <a:gd name="connsiteY249" fmla="*/ 52585 h 79910"/>
                    <a:gd name="connsiteX250" fmla="*/ 210269 w 213312"/>
                    <a:gd name="connsiteY250" fmla="*/ 52047 h 79910"/>
                    <a:gd name="connsiteX251" fmla="*/ 210911 w 213312"/>
                    <a:gd name="connsiteY251" fmla="*/ 52227 h 79910"/>
                    <a:gd name="connsiteX252" fmla="*/ 211348 w 213312"/>
                    <a:gd name="connsiteY252" fmla="*/ 52764 h 79910"/>
                    <a:gd name="connsiteX253" fmla="*/ 211579 w 213312"/>
                    <a:gd name="connsiteY253" fmla="*/ 53761 h 79910"/>
                    <a:gd name="connsiteX254" fmla="*/ 211656 w 213312"/>
                    <a:gd name="connsiteY254" fmla="*/ 55322 h 79910"/>
                    <a:gd name="connsiteX255" fmla="*/ 211605 w 213312"/>
                    <a:gd name="connsiteY255" fmla="*/ 56473 h 79910"/>
                    <a:gd name="connsiteX256" fmla="*/ 211477 w 213312"/>
                    <a:gd name="connsiteY256" fmla="*/ 57342 h 79910"/>
                    <a:gd name="connsiteX257" fmla="*/ 211222 w 213312"/>
                    <a:gd name="connsiteY257" fmla="*/ 58033 h 79910"/>
                    <a:gd name="connsiteX258" fmla="*/ 210761 w 213312"/>
                    <a:gd name="connsiteY258" fmla="*/ 58621 h 79910"/>
                    <a:gd name="connsiteX259" fmla="*/ 209099 w 213312"/>
                    <a:gd name="connsiteY259" fmla="*/ 59542 h 79910"/>
                    <a:gd name="connsiteX260" fmla="*/ 205517 w 213312"/>
                    <a:gd name="connsiteY260" fmla="*/ 60796 h 79910"/>
                    <a:gd name="connsiteX261" fmla="*/ 200427 w 213312"/>
                    <a:gd name="connsiteY261" fmla="*/ 61896 h 79910"/>
                    <a:gd name="connsiteX262" fmla="*/ 194262 w 213312"/>
                    <a:gd name="connsiteY262" fmla="*/ 62382 h 79910"/>
                    <a:gd name="connsiteX263" fmla="*/ 184312 w 213312"/>
                    <a:gd name="connsiteY263" fmla="*/ 60796 h 79910"/>
                    <a:gd name="connsiteX264" fmla="*/ 177123 w 213312"/>
                    <a:gd name="connsiteY264" fmla="*/ 56089 h 79910"/>
                    <a:gd name="connsiteX265" fmla="*/ 172724 w 213312"/>
                    <a:gd name="connsiteY265" fmla="*/ 48262 h 79910"/>
                    <a:gd name="connsiteX266" fmla="*/ 171240 w 213312"/>
                    <a:gd name="connsiteY266" fmla="*/ 37314 h 79910"/>
                    <a:gd name="connsiteX267" fmla="*/ 172775 w 213312"/>
                    <a:gd name="connsiteY267" fmla="*/ 26647 h 79910"/>
                    <a:gd name="connsiteX268" fmla="*/ 177201 w 213312"/>
                    <a:gd name="connsiteY268" fmla="*/ 18615 h 79910"/>
                    <a:gd name="connsiteX269" fmla="*/ 184183 w 213312"/>
                    <a:gd name="connsiteY269" fmla="*/ 13550 h 79910"/>
                    <a:gd name="connsiteX270" fmla="*/ 193342 w 213312"/>
                    <a:gd name="connsiteY270" fmla="*/ 11785 h 79910"/>
                    <a:gd name="connsiteX271" fmla="*/ 202575 w 213312"/>
                    <a:gd name="connsiteY271" fmla="*/ 13525 h 79910"/>
                    <a:gd name="connsiteX272" fmla="*/ 208843 w 213312"/>
                    <a:gd name="connsiteY272" fmla="*/ 18206 h 79910"/>
                    <a:gd name="connsiteX273" fmla="*/ 212450 w 213312"/>
                    <a:gd name="connsiteY273" fmla="*/ 25112 h 79910"/>
                    <a:gd name="connsiteX274" fmla="*/ 213600 w 213312"/>
                    <a:gd name="connsiteY274" fmla="*/ 33579 h 79910"/>
                    <a:gd name="connsiteX275" fmla="*/ 205108 w 213312"/>
                    <a:gd name="connsiteY275" fmla="*/ 32607 h 79910"/>
                    <a:gd name="connsiteX276" fmla="*/ 202148 w 213312"/>
                    <a:gd name="connsiteY276" fmla="*/ 22170 h 79910"/>
                    <a:gd name="connsiteX277" fmla="*/ 192909 w 213312"/>
                    <a:gd name="connsiteY277" fmla="*/ 18385 h 79910"/>
                    <a:gd name="connsiteX278" fmla="*/ 187401 w 213312"/>
                    <a:gd name="connsiteY278" fmla="*/ 19561 h 79910"/>
                    <a:gd name="connsiteX279" fmla="*/ 183438 w 213312"/>
                    <a:gd name="connsiteY279" fmla="*/ 22682 h 79910"/>
                    <a:gd name="connsiteX280" fmla="*/ 180967 w 213312"/>
                    <a:gd name="connsiteY280" fmla="*/ 27210 h 79910"/>
                    <a:gd name="connsiteX281" fmla="*/ 179989 w 213312"/>
                    <a:gd name="connsiteY281" fmla="*/ 32607 h 7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213312" h="79910">
                      <a:moveTo>
                        <a:pt x="32876" y="47597"/>
                      </a:moveTo>
                      <a:cubicBezTo>
                        <a:pt x="32876" y="49950"/>
                        <a:pt x="32441" y="52047"/>
                        <a:pt x="31572" y="53889"/>
                      </a:cubicBezTo>
                      <a:cubicBezTo>
                        <a:pt x="30702" y="55731"/>
                        <a:pt x="29466" y="57283"/>
                        <a:pt x="27863" y="58545"/>
                      </a:cubicBezTo>
                      <a:cubicBezTo>
                        <a:pt x="26260" y="59807"/>
                        <a:pt x="24350" y="60762"/>
                        <a:pt x="22133" y="61410"/>
                      </a:cubicBezTo>
                      <a:cubicBezTo>
                        <a:pt x="19916" y="62058"/>
                        <a:pt x="17477" y="62382"/>
                        <a:pt x="14817" y="62382"/>
                      </a:cubicBezTo>
                      <a:cubicBezTo>
                        <a:pt x="13180" y="62382"/>
                        <a:pt x="11620" y="62254"/>
                        <a:pt x="10136" y="61998"/>
                      </a:cubicBezTo>
                      <a:cubicBezTo>
                        <a:pt x="8652" y="61742"/>
                        <a:pt x="7322" y="61418"/>
                        <a:pt x="6145" y="61026"/>
                      </a:cubicBezTo>
                      <a:cubicBezTo>
                        <a:pt x="4969" y="60634"/>
                        <a:pt x="3971" y="60224"/>
                        <a:pt x="3153" y="59798"/>
                      </a:cubicBezTo>
                      <a:cubicBezTo>
                        <a:pt x="2334" y="59372"/>
                        <a:pt x="1737" y="58988"/>
                        <a:pt x="1362" y="58647"/>
                      </a:cubicBezTo>
                      <a:cubicBezTo>
                        <a:pt x="987" y="58306"/>
                        <a:pt x="714" y="57828"/>
                        <a:pt x="543" y="57215"/>
                      </a:cubicBezTo>
                      <a:cubicBezTo>
                        <a:pt x="373" y="56601"/>
                        <a:pt x="288" y="55765"/>
                        <a:pt x="288" y="54708"/>
                      </a:cubicBezTo>
                      <a:cubicBezTo>
                        <a:pt x="288" y="54060"/>
                        <a:pt x="322" y="53514"/>
                        <a:pt x="390" y="53071"/>
                      </a:cubicBezTo>
                      <a:cubicBezTo>
                        <a:pt x="458" y="52627"/>
                        <a:pt x="543" y="52269"/>
                        <a:pt x="646" y="51996"/>
                      </a:cubicBezTo>
                      <a:cubicBezTo>
                        <a:pt x="748" y="51723"/>
                        <a:pt x="893" y="51527"/>
                        <a:pt x="1081" y="51408"/>
                      </a:cubicBezTo>
                      <a:cubicBezTo>
                        <a:pt x="1268" y="51289"/>
                        <a:pt x="1481" y="51229"/>
                        <a:pt x="1720" y="51229"/>
                      </a:cubicBezTo>
                      <a:cubicBezTo>
                        <a:pt x="2095" y="51229"/>
                        <a:pt x="2649" y="51459"/>
                        <a:pt x="3383" y="51920"/>
                      </a:cubicBezTo>
                      <a:cubicBezTo>
                        <a:pt x="4116" y="52380"/>
                        <a:pt x="5020" y="52883"/>
                        <a:pt x="6094" y="53429"/>
                      </a:cubicBezTo>
                      <a:cubicBezTo>
                        <a:pt x="7169" y="53974"/>
                        <a:pt x="8439" y="54478"/>
                        <a:pt x="9906" y="54938"/>
                      </a:cubicBezTo>
                      <a:cubicBezTo>
                        <a:pt x="11372" y="55398"/>
                        <a:pt x="13060" y="55629"/>
                        <a:pt x="14970" y="55629"/>
                      </a:cubicBezTo>
                      <a:cubicBezTo>
                        <a:pt x="16403" y="55629"/>
                        <a:pt x="17699" y="55475"/>
                        <a:pt x="18859" y="55168"/>
                      </a:cubicBezTo>
                      <a:cubicBezTo>
                        <a:pt x="20018" y="54861"/>
                        <a:pt x="21024" y="54409"/>
                        <a:pt x="21877" y="53812"/>
                      </a:cubicBezTo>
                      <a:cubicBezTo>
                        <a:pt x="22730" y="53216"/>
                        <a:pt x="23386" y="52457"/>
                        <a:pt x="23847" y="51536"/>
                      </a:cubicBezTo>
                      <a:cubicBezTo>
                        <a:pt x="24307" y="50615"/>
                        <a:pt x="24537" y="49524"/>
                        <a:pt x="24537" y="48262"/>
                      </a:cubicBezTo>
                      <a:cubicBezTo>
                        <a:pt x="24537" y="46966"/>
                        <a:pt x="24205" y="45874"/>
                        <a:pt x="23540" y="44988"/>
                      </a:cubicBezTo>
                      <a:cubicBezTo>
                        <a:pt x="22875" y="44101"/>
                        <a:pt x="21996" y="43316"/>
                        <a:pt x="20905" y="42634"/>
                      </a:cubicBezTo>
                      <a:cubicBezTo>
                        <a:pt x="19814" y="41952"/>
                        <a:pt x="18586" y="41347"/>
                        <a:pt x="17221" y="40818"/>
                      </a:cubicBezTo>
                      <a:cubicBezTo>
                        <a:pt x="15857" y="40289"/>
                        <a:pt x="14450" y="39735"/>
                        <a:pt x="13001" y="39155"/>
                      </a:cubicBezTo>
                      <a:cubicBezTo>
                        <a:pt x="11551" y="38576"/>
                        <a:pt x="10136" y="37919"/>
                        <a:pt x="8754" y="37186"/>
                      </a:cubicBezTo>
                      <a:cubicBezTo>
                        <a:pt x="7373" y="36452"/>
                        <a:pt x="6137" y="35557"/>
                        <a:pt x="5045" y="34500"/>
                      </a:cubicBezTo>
                      <a:cubicBezTo>
                        <a:pt x="3954" y="33443"/>
                        <a:pt x="3076" y="32181"/>
                        <a:pt x="2411" y="30714"/>
                      </a:cubicBezTo>
                      <a:cubicBezTo>
                        <a:pt x="1746" y="29247"/>
                        <a:pt x="1413" y="27491"/>
                        <a:pt x="1413" y="25445"/>
                      </a:cubicBezTo>
                      <a:cubicBezTo>
                        <a:pt x="1413" y="23637"/>
                        <a:pt x="1763" y="21906"/>
                        <a:pt x="2462" y="20252"/>
                      </a:cubicBezTo>
                      <a:cubicBezTo>
                        <a:pt x="3161" y="18598"/>
                        <a:pt x="4210" y="17148"/>
                        <a:pt x="5608" y="15903"/>
                      </a:cubicBezTo>
                      <a:cubicBezTo>
                        <a:pt x="7007" y="14659"/>
                        <a:pt x="8754" y="13661"/>
                        <a:pt x="10852" y="12911"/>
                      </a:cubicBezTo>
                      <a:cubicBezTo>
                        <a:pt x="12950" y="12160"/>
                        <a:pt x="15397" y="11785"/>
                        <a:pt x="18193" y="11785"/>
                      </a:cubicBezTo>
                      <a:cubicBezTo>
                        <a:pt x="19421" y="11785"/>
                        <a:pt x="20649" y="11887"/>
                        <a:pt x="21877" y="12092"/>
                      </a:cubicBezTo>
                      <a:cubicBezTo>
                        <a:pt x="23105" y="12297"/>
                        <a:pt x="24213" y="12553"/>
                        <a:pt x="25202" y="12859"/>
                      </a:cubicBezTo>
                      <a:cubicBezTo>
                        <a:pt x="26191" y="13166"/>
                        <a:pt x="27036" y="13499"/>
                        <a:pt x="27735" y="13857"/>
                      </a:cubicBezTo>
                      <a:cubicBezTo>
                        <a:pt x="28434" y="14215"/>
                        <a:pt x="28963" y="14531"/>
                        <a:pt x="29321" y="14804"/>
                      </a:cubicBezTo>
                      <a:cubicBezTo>
                        <a:pt x="29679" y="15076"/>
                        <a:pt x="29918" y="15315"/>
                        <a:pt x="30037" y="15520"/>
                      </a:cubicBezTo>
                      <a:cubicBezTo>
                        <a:pt x="30156" y="15724"/>
                        <a:pt x="30242" y="15955"/>
                        <a:pt x="30293" y="16210"/>
                      </a:cubicBezTo>
                      <a:cubicBezTo>
                        <a:pt x="30344" y="16466"/>
                        <a:pt x="30395" y="16782"/>
                        <a:pt x="30446" y="17157"/>
                      </a:cubicBezTo>
                      <a:cubicBezTo>
                        <a:pt x="30497" y="17532"/>
                        <a:pt x="30523" y="17992"/>
                        <a:pt x="30523" y="18538"/>
                      </a:cubicBezTo>
                      <a:cubicBezTo>
                        <a:pt x="30523" y="19118"/>
                        <a:pt x="30497" y="19621"/>
                        <a:pt x="30446" y="20047"/>
                      </a:cubicBezTo>
                      <a:cubicBezTo>
                        <a:pt x="30395" y="20474"/>
                        <a:pt x="30310" y="20823"/>
                        <a:pt x="30190" y="21096"/>
                      </a:cubicBezTo>
                      <a:cubicBezTo>
                        <a:pt x="30071" y="21369"/>
                        <a:pt x="29926" y="21565"/>
                        <a:pt x="29756" y="21685"/>
                      </a:cubicBezTo>
                      <a:cubicBezTo>
                        <a:pt x="29585" y="21804"/>
                        <a:pt x="29397" y="21863"/>
                        <a:pt x="29193" y="21863"/>
                      </a:cubicBezTo>
                      <a:cubicBezTo>
                        <a:pt x="28886" y="21863"/>
                        <a:pt x="28442" y="21676"/>
                        <a:pt x="27863" y="21301"/>
                      </a:cubicBezTo>
                      <a:cubicBezTo>
                        <a:pt x="27283" y="20926"/>
                        <a:pt x="26533" y="20525"/>
                        <a:pt x="25612" y="20099"/>
                      </a:cubicBezTo>
                      <a:cubicBezTo>
                        <a:pt x="24691" y="19672"/>
                        <a:pt x="23608" y="19271"/>
                        <a:pt x="22363" y="18896"/>
                      </a:cubicBezTo>
                      <a:cubicBezTo>
                        <a:pt x="21118" y="18521"/>
                        <a:pt x="19694" y="18334"/>
                        <a:pt x="18091" y="18334"/>
                      </a:cubicBezTo>
                      <a:cubicBezTo>
                        <a:pt x="16659" y="18334"/>
                        <a:pt x="15397" y="18496"/>
                        <a:pt x="14305" y="18820"/>
                      </a:cubicBezTo>
                      <a:cubicBezTo>
                        <a:pt x="13214" y="19144"/>
                        <a:pt x="12319" y="19604"/>
                        <a:pt x="11620" y="20201"/>
                      </a:cubicBezTo>
                      <a:cubicBezTo>
                        <a:pt x="10920" y="20798"/>
                        <a:pt x="10392" y="21505"/>
                        <a:pt x="10034" y="22324"/>
                      </a:cubicBezTo>
                      <a:cubicBezTo>
                        <a:pt x="9675" y="23142"/>
                        <a:pt x="9496" y="24029"/>
                        <a:pt x="9496" y="24984"/>
                      </a:cubicBezTo>
                      <a:cubicBezTo>
                        <a:pt x="9496" y="26314"/>
                        <a:pt x="9837" y="27431"/>
                        <a:pt x="10520" y="28335"/>
                      </a:cubicBezTo>
                      <a:cubicBezTo>
                        <a:pt x="11202" y="29239"/>
                        <a:pt x="12088" y="30032"/>
                        <a:pt x="13180" y="30714"/>
                      </a:cubicBezTo>
                      <a:cubicBezTo>
                        <a:pt x="14271" y="31396"/>
                        <a:pt x="15516" y="32010"/>
                        <a:pt x="16914" y="32556"/>
                      </a:cubicBezTo>
                      <a:cubicBezTo>
                        <a:pt x="18313" y="33101"/>
                        <a:pt x="19737" y="33664"/>
                        <a:pt x="21186" y="34244"/>
                      </a:cubicBezTo>
                      <a:cubicBezTo>
                        <a:pt x="22636" y="34824"/>
                        <a:pt x="24068" y="35472"/>
                        <a:pt x="25484" y="36188"/>
                      </a:cubicBezTo>
                      <a:cubicBezTo>
                        <a:pt x="26899" y="36904"/>
                        <a:pt x="28153" y="37774"/>
                        <a:pt x="29244" y="38797"/>
                      </a:cubicBezTo>
                      <a:cubicBezTo>
                        <a:pt x="30335" y="39820"/>
                        <a:pt x="31214" y="41048"/>
                        <a:pt x="31879" y="42481"/>
                      </a:cubicBezTo>
                      <a:cubicBezTo>
                        <a:pt x="32544" y="43913"/>
                        <a:pt x="32876" y="45618"/>
                        <a:pt x="32876" y="47597"/>
                      </a:cubicBezTo>
                      <a:close/>
                      <a:moveTo>
                        <a:pt x="67443" y="56754"/>
                      </a:moveTo>
                      <a:cubicBezTo>
                        <a:pt x="67443" y="57743"/>
                        <a:pt x="67374" y="58528"/>
                        <a:pt x="67238" y="59107"/>
                      </a:cubicBezTo>
                      <a:cubicBezTo>
                        <a:pt x="67102" y="59687"/>
                        <a:pt x="66897" y="60114"/>
                        <a:pt x="66624" y="60386"/>
                      </a:cubicBezTo>
                      <a:cubicBezTo>
                        <a:pt x="66351" y="60659"/>
                        <a:pt x="65942" y="60915"/>
                        <a:pt x="65396" y="61154"/>
                      </a:cubicBezTo>
                      <a:cubicBezTo>
                        <a:pt x="64850" y="61393"/>
                        <a:pt x="64228" y="61589"/>
                        <a:pt x="63529" y="61742"/>
                      </a:cubicBezTo>
                      <a:cubicBezTo>
                        <a:pt x="62830" y="61896"/>
                        <a:pt x="62088" y="62024"/>
                        <a:pt x="61303" y="62126"/>
                      </a:cubicBezTo>
                      <a:cubicBezTo>
                        <a:pt x="60519" y="62228"/>
                        <a:pt x="59734" y="62279"/>
                        <a:pt x="58950" y="62279"/>
                      </a:cubicBezTo>
                      <a:cubicBezTo>
                        <a:pt x="56563" y="62279"/>
                        <a:pt x="54516" y="61964"/>
                        <a:pt x="52811" y="61333"/>
                      </a:cubicBezTo>
                      <a:cubicBezTo>
                        <a:pt x="51106" y="60702"/>
                        <a:pt x="49707" y="59747"/>
                        <a:pt x="48616" y="58468"/>
                      </a:cubicBezTo>
                      <a:cubicBezTo>
                        <a:pt x="47524" y="57189"/>
                        <a:pt x="46731" y="55569"/>
                        <a:pt x="46237" y="53608"/>
                      </a:cubicBezTo>
                      <a:cubicBezTo>
                        <a:pt x="45742" y="51647"/>
                        <a:pt x="45495" y="49336"/>
                        <a:pt x="45495" y="46676"/>
                      </a:cubicBezTo>
                      <a:lnTo>
                        <a:pt x="45495" y="19766"/>
                      </a:lnTo>
                      <a:lnTo>
                        <a:pt x="39049" y="19766"/>
                      </a:lnTo>
                      <a:cubicBezTo>
                        <a:pt x="38537" y="19766"/>
                        <a:pt x="38128" y="19493"/>
                        <a:pt x="37821" y="18947"/>
                      </a:cubicBezTo>
                      <a:cubicBezTo>
                        <a:pt x="37514" y="18402"/>
                        <a:pt x="37361" y="17515"/>
                        <a:pt x="37361" y="16287"/>
                      </a:cubicBezTo>
                      <a:cubicBezTo>
                        <a:pt x="37361" y="15639"/>
                        <a:pt x="37403" y="15093"/>
                        <a:pt x="37489" y="14650"/>
                      </a:cubicBezTo>
                      <a:cubicBezTo>
                        <a:pt x="37574" y="14207"/>
                        <a:pt x="37685" y="13840"/>
                        <a:pt x="37821" y="13550"/>
                      </a:cubicBezTo>
                      <a:cubicBezTo>
                        <a:pt x="37958" y="13260"/>
                        <a:pt x="38137" y="13056"/>
                        <a:pt x="38358" y="12936"/>
                      </a:cubicBezTo>
                      <a:cubicBezTo>
                        <a:pt x="38580" y="12817"/>
                        <a:pt x="38827" y="12757"/>
                        <a:pt x="39100" y="12757"/>
                      </a:cubicBezTo>
                      <a:lnTo>
                        <a:pt x="45495" y="12757"/>
                      </a:lnTo>
                      <a:lnTo>
                        <a:pt x="45495" y="1809"/>
                      </a:lnTo>
                      <a:cubicBezTo>
                        <a:pt x="45495" y="1570"/>
                        <a:pt x="45555" y="1349"/>
                        <a:pt x="45674" y="1144"/>
                      </a:cubicBezTo>
                      <a:cubicBezTo>
                        <a:pt x="45794" y="939"/>
                        <a:pt x="46015" y="760"/>
                        <a:pt x="46339" y="607"/>
                      </a:cubicBezTo>
                      <a:cubicBezTo>
                        <a:pt x="46663" y="453"/>
                        <a:pt x="47098" y="342"/>
                        <a:pt x="47644" y="274"/>
                      </a:cubicBezTo>
                      <a:cubicBezTo>
                        <a:pt x="48190" y="206"/>
                        <a:pt x="48872" y="172"/>
                        <a:pt x="49690" y="172"/>
                      </a:cubicBezTo>
                      <a:cubicBezTo>
                        <a:pt x="50543" y="172"/>
                        <a:pt x="51242" y="206"/>
                        <a:pt x="51788" y="274"/>
                      </a:cubicBezTo>
                      <a:cubicBezTo>
                        <a:pt x="52333" y="342"/>
                        <a:pt x="52760" y="453"/>
                        <a:pt x="53067" y="607"/>
                      </a:cubicBezTo>
                      <a:cubicBezTo>
                        <a:pt x="53374" y="760"/>
                        <a:pt x="53595" y="939"/>
                        <a:pt x="53732" y="1144"/>
                      </a:cubicBezTo>
                      <a:cubicBezTo>
                        <a:pt x="53868" y="1349"/>
                        <a:pt x="53936" y="1570"/>
                        <a:pt x="53936" y="1809"/>
                      </a:cubicBezTo>
                      <a:lnTo>
                        <a:pt x="53936" y="12757"/>
                      </a:lnTo>
                      <a:lnTo>
                        <a:pt x="65754" y="12757"/>
                      </a:lnTo>
                      <a:cubicBezTo>
                        <a:pt x="66027" y="12757"/>
                        <a:pt x="66266" y="12817"/>
                        <a:pt x="66471" y="12936"/>
                      </a:cubicBezTo>
                      <a:cubicBezTo>
                        <a:pt x="66675" y="13056"/>
                        <a:pt x="66854" y="13260"/>
                        <a:pt x="67008" y="13550"/>
                      </a:cubicBezTo>
                      <a:cubicBezTo>
                        <a:pt x="67161" y="13840"/>
                        <a:pt x="67272" y="14207"/>
                        <a:pt x="67340" y="14650"/>
                      </a:cubicBezTo>
                      <a:cubicBezTo>
                        <a:pt x="67408" y="15093"/>
                        <a:pt x="67443" y="15639"/>
                        <a:pt x="67443" y="16287"/>
                      </a:cubicBezTo>
                      <a:cubicBezTo>
                        <a:pt x="67443" y="17515"/>
                        <a:pt x="67289" y="18402"/>
                        <a:pt x="66982" y="18947"/>
                      </a:cubicBezTo>
                      <a:cubicBezTo>
                        <a:pt x="66675" y="19493"/>
                        <a:pt x="66266" y="19766"/>
                        <a:pt x="65754" y="19766"/>
                      </a:cubicBezTo>
                      <a:lnTo>
                        <a:pt x="53936" y="19766"/>
                      </a:lnTo>
                      <a:lnTo>
                        <a:pt x="53936" y="45448"/>
                      </a:lnTo>
                      <a:cubicBezTo>
                        <a:pt x="53936" y="48620"/>
                        <a:pt x="54405" y="51016"/>
                        <a:pt x="55343" y="52636"/>
                      </a:cubicBezTo>
                      <a:cubicBezTo>
                        <a:pt x="56281" y="54256"/>
                        <a:pt x="57961" y="55066"/>
                        <a:pt x="60383" y="55066"/>
                      </a:cubicBezTo>
                      <a:cubicBezTo>
                        <a:pt x="61167" y="55066"/>
                        <a:pt x="61866" y="54989"/>
                        <a:pt x="62480" y="54836"/>
                      </a:cubicBezTo>
                      <a:cubicBezTo>
                        <a:pt x="63094" y="54682"/>
                        <a:pt x="63640" y="54520"/>
                        <a:pt x="64117" y="54350"/>
                      </a:cubicBezTo>
                      <a:cubicBezTo>
                        <a:pt x="64595" y="54179"/>
                        <a:pt x="65004" y="54017"/>
                        <a:pt x="65345" y="53864"/>
                      </a:cubicBezTo>
                      <a:cubicBezTo>
                        <a:pt x="65686" y="53710"/>
                        <a:pt x="65993" y="53633"/>
                        <a:pt x="66266" y="53633"/>
                      </a:cubicBezTo>
                      <a:cubicBezTo>
                        <a:pt x="66436" y="53633"/>
                        <a:pt x="66598" y="53676"/>
                        <a:pt x="66752" y="53761"/>
                      </a:cubicBezTo>
                      <a:cubicBezTo>
                        <a:pt x="66905" y="53847"/>
                        <a:pt x="67025" y="54009"/>
                        <a:pt x="67110" y="54247"/>
                      </a:cubicBezTo>
                      <a:cubicBezTo>
                        <a:pt x="67195" y="54486"/>
                        <a:pt x="67272" y="54810"/>
                        <a:pt x="67340" y="55219"/>
                      </a:cubicBezTo>
                      <a:cubicBezTo>
                        <a:pt x="67408" y="55629"/>
                        <a:pt x="67443" y="56140"/>
                        <a:pt x="67443" y="56754"/>
                      </a:cubicBezTo>
                      <a:close/>
                      <a:moveTo>
                        <a:pt x="111643" y="60182"/>
                      </a:moveTo>
                      <a:cubicBezTo>
                        <a:pt x="111643" y="60591"/>
                        <a:pt x="111507" y="60898"/>
                        <a:pt x="111233" y="61103"/>
                      </a:cubicBezTo>
                      <a:cubicBezTo>
                        <a:pt x="110961" y="61307"/>
                        <a:pt x="110586" y="61461"/>
                        <a:pt x="110107" y="61563"/>
                      </a:cubicBezTo>
                      <a:cubicBezTo>
                        <a:pt x="109630" y="61665"/>
                        <a:pt x="108931" y="61717"/>
                        <a:pt x="108010" y="61717"/>
                      </a:cubicBezTo>
                      <a:cubicBezTo>
                        <a:pt x="107123" y="61717"/>
                        <a:pt x="106416" y="61665"/>
                        <a:pt x="105887" y="61563"/>
                      </a:cubicBezTo>
                      <a:cubicBezTo>
                        <a:pt x="105358" y="61461"/>
                        <a:pt x="104974" y="61307"/>
                        <a:pt x="104736" y="61103"/>
                      </a:cubicBezTo>
                      <a:cubicBezTo>
                        <a:pt x="104497" y="60898"/>
                        <a:pt x="104378" y="60591"/>
                        <a:pt x="104378" y="60182"/>
                      </a:cubicBezTo>
                      <a:lnTo>
                        <a:pt x="104378" y="55577"/>
                      </a:lnTo>
                      <a:cubicBezTo>
                        <a:pt x="102366" y="57726"/>
                        <a:pt x="100123" y="59397"/>
                        <a:pt x="97651" y="60591"/>
                      </a:cubicBezTo>
                      <a:cubicBezTo>
                        <a:pt x="95178" y="61785"/>
                        <a:pt x="92561" y="62382"/>
                        <a:pt x="89797" y="62382"/>
                      </a:cubicBezTo>
                      <a:cubicBezTo>
                        <a:pt x="87376" y="62382"/>
                        <a:pt x="85185" y="62066"/>
                        <a:pt x="83224" y="61435"/>
                      </a:cubicBezTo>
                      <a:cubicBezTo>
                        <a:pt x="81262" y="60804"/>
                        <a:pt x="79591" y="59892"/>
                        <a:pt x="78210" y="58698"/>
                      </a:cubicBezTo>
                      <a:cubicBezTo>
                        <a:pt x="76829" y="57504"/>
                        <a:pt x="75754" y="56038"/>
                        <a:pt x="74987" y="54298"/>
                      </a:cubicBezTo>
                      <a:cubicBezTo>
                        <a:pt x="74219" y="52559"/>
                        <a:pt x="73836" y="50581"/>
                        <a:pt x="73836" y="48364"/>
                      </a:cubicBezTo>
                      <a:cubicBezTo>
                        <a:pt x="73836" y="45772"/>
                        <a:pt x="74364" y="43521"/>
                        <a:pt x="75422" y="41611"/>
                      </a:cubicBezTo>
                      <a:cubicBezTo>
                        <a:pt x="76479" y="39701"/>
                        <a:pt x="77997" y="38115"/>
                        <a:pt x="79975" y="36853"/>
                      </a:cubicBezTo>
                      <a:cubicBezTo>
                        <a:pt x="81953" y="35591"/>
                        <a:pt x="84375" y="34645"/>
                        <a:pt x="87240" y="34014"/>
                      </a:cubicBezTo>
                      <a:cubicBezTo>
                        <a:pt x="90104" y="33383"/>
                        <a:pt x="93327" y="33067"/>
                        <a:pt x="96909" y="33067"/>
                      </a:cubicBezTo>
                      <a:lnTo>
                        <a:pt x="103252" y="33067"/>
                      </a:lnTo>
                      <a:lnTo>
                        <a:pt x="103252" y="29486"/>
                      </a:lnTo>
                      <a:cubicBezTo>
                        <a:pt x="103252" y="27713"/>
                        <a:pt x="103065" y="26144"/>
                        <a:pt x="102689" y="24780"/>
                      </a:cubicBezTo>
                      <a:cubicBezTo>
                        <a:pt x="102314" y="23415"/>
                        <a:pt x="101709" y="22281"/>
                        <a:pt x="100874" y="21378"/>
                      </a:cubicBezTo>
                      <a:cubicBezTo>
                        <a:pt x="100038" y="20474"/>
                        <a:pt x="98955" y="19792"/>
                        <a:pt x="97625" y="19331"/>
                      </a:cubicBezTo>
                      <a:cubicBezTo>
                        <a:pt x="96295" y="18871"/>
                        <a:pt x="94658" y="18641"/>
                        <a:pt x="92714" y="18641"/>
                      </a:cubicBezTo>
                      <a:cubicBezTo>
                        <a:pt x="90633" y="18641"/>
                        <a:pt x="88766" y="18888"/>
                        <a:pt x="87112" y="19382"/>
                      </a:cubicBezTo>
                      <a:cubicBezTo>
                        <a:pt x="85457" y="19877"/>
                        <a:pt x="84008" y="20423"/>
                        <a:pt x="82763" y="21019"/>
                      </a:cubicBezTo>
                      <a:cubicBezTo>
                        <a:pt x="81518" y="21616"/>
                        <a:pt x="80478" y="22162"/>
                        <a:pt x="79642" y="22657"/>
                      </a:cubicBezTo>
                      <a:cubicBezTo>
                        <a:pt x="78807" y="23151"/>
                        <a:pt x="78184" y="23398"/>
                        <a:pt x="77775" y="23398"/>
                      </a:cubicBezTo>
                      <a:cubicBezTo>
                        <a:pt x="77502" y="23398"/>
                        <a:pt x="77263" y="23330"/>
                        <a:pt x="77059" y="23194"/>
                      </a:cubicBezTo>
                      <a:cubicBezTo>
                        <a:pt x="76854" y="23057"/>
                        <a:pt x="76675" y="22853"/>
                        <a:pt x="76522" y="22580"/>
                      </a:cubicBezTo>
                      <a:cubicBezTo>
                        <a:pt x="76368" y="22307"/>
                        <a:pt x="76257" y="21957"/>
                        <a:pt x="76189" y="21531"/>
                      </a:cubicBezTo>
                      <a:cubicBezTo>
                        <a:pt x="76121" y="21105"/>
                        <a:pt x="76087" y="20636"/>
                        <a:pt x="76087" y="20124"/>
                      </a:cubicBezTo>
                      <a:cubicBezTo>
                        <a:pt x="76087" y="19271"/>
                        <a:pt x="76146" y="18598"/>
                        <a:pt x="76266" y="18103"/>
                      </a:cubicBezTo>
                      <a:cubicBezTo>
                        <a:pt x="76385" y="17609"/>
                        <a:pt x="76675" y="17140"/>
                        <a:pt x="77136" y="16696"/>
                      </a:cubicBezTo>
                      <a:cubicBezTo>
                        <a:pt x="77596" y="16253"/>
                        <a:pt x="78389" y="15733"/>
                        <a:pt x="79514" y="15136"/>
                      </a:cubicBezTo>
                      <a:cubicBezTo>
                        <a:pt x="80640" y="14539"/>
                        <a:pt x="81936" y="13994"/>
                        <a:pt x="83403" y="13499"/>
                      </a:cubicBezTo>
                      <a:cubicBezTo>
                        <a:pt x="84869" y="13004"/>
                        <a:pt x="86472" y="12595"/>
                        <a:pt x="88212" y="12271"/>
                      </a:cubicBezTo>
                      <a:cubicBezTo>
                        <a:pt x="89951" y="11947"/>
                        <a:pt x="91707" y="11785"/>
                        <a:pt x="93481" y="11785"/>
                      </a:cubicBezTo>
                      <a:cubicBezTo>
                        <a:pt x="96790" y="11785"/>
                        <a:pt x="99603" y="12160"/>
                        <a:pt x="101923" y="12911"/>
                      </a:cubicBezTo>
                      <a:cubicBezTo>
                        <a:pt x="104242" y="13661"/>
                        <a:pt x="106117" y="14761"/>
                        <a:pt x="107550" y="16210"/>
                      </a:cubicBezTo>
                      <a:cubicBezTo>
                        <a:pt x="108983" y="17660"/>
                        <a:pt x="110023" y="19459"/>
                        <a:pt x="110670" y="21608"/>
                      </a:cubicBezTo>
                      <a:cubicBezTo>
                        <a:pt x="111319" y="23756"/>
                        <a:pt x="111643" y="26263"/>
                        <a:pt x="111643" y="29128"/>
                      </a:cubicBezTo>
                      <a:close/>
                      <a:moveTo>
                        <a:pt x="103252" y="39155"/>
                      </a:moveTo>
                      <a:lnTo>
                        <a:pt x="96039" y="39155"/>
                      </a:lnTo>
                      <a:cubicBezTo>
                        <a:pt x="93720" y="39155"/>
                        <a:pt x="91707" y="39351"/>
                        <a:pt x="90002" y="39744"/>
                      </a:cubicBezTo>
                      <a:cubicBezTo>
                        <a:pt x="88297" y="40136"/>
                        <a:pt x="86881" y="40716"/>
                        <a:pt x="85756" y="41483"/>
                      </a:cubicBezTo>
                      <a:cubicBezTo>
                        <a:pt x="84630" y="42251"/>
                        <a:pt x="83803" y="43171"/>
                        <a:pt x="83275" y="44246"/>
                      </a:cubicBezTo>
                      <a:cubicBezTo>
                        <a:pt x="82746" y="45320"/>
                        <a:pt x="82482" y="46556"/>
                        <a:pt x="82482" y="47955"/>
                      </a:cubicBezTo>
                      <a:cubicBezTo>
                        <a:pt x="82482" y="50342"/>
                        <a:pt x="83241" y="52244"/>
                        <a:pt x="84758" y="53659"/>
                      </a:cubicBezTo>
                      <a:cubicBezTo>
                        <a:pt x="86276" y="55074"/>
                        <a:pt x="88399" y="55782"/>
                        <a:pt x="91128" y="55782"/>
                      </a:cubicBezTo>
                      <a:cubicBezTo>
                        <a:pt x="93344" y="55782"/>
                        <a:pt x="95400" y="55219"/>
                        <a:pt x="97293" y="54094"/>
                      </a:cubicBezTo>
                      <a:cubicBezTo>
                        <a:pt x="99185" y="52968"/>
                        <a:pt x="101172" y="51246"/>
                        <a:pt x="103252" y="48927"/>
                      </a:cubicBezTo>
                      <a:close/>
                      <a:moveTo>
                        <a:pt x="165038" y="16185"/>
                      </a:moveTo>
                      <a:cubicBezTo>
                        <a:pt x="165038" y="17379"/>
                        <a:pt x="164876" y="18240"/>
                        <a:pt x="164551" y="18768"/>
                      </a:cubicBezTo>
                      <a:cubicBezTo>
                        <a:pt x="164228" y="19297"/>
                        <a:pt x="163810" y="19561"/>
                        <a:pt x="163299" y="19561"/>
                      </a:cubicBezTo>
                      <a:lnTo>
                        <a:pt x="156699" y="19561"/>
                      </a:lnTo>
                      <a:cubicBezTo>
                        <a:pt x="157892" y="20789"/>
                        <a:pt x="158728" y="22145"/>
                        <a:pt x="159206" y="23629"/>
                      </a:cubicBezTo>
                      <a:cubicBezTo>
                        <a:pt x="159683" y="25112"/>
                        <a:pt x="159922" y="26655"/>
                        <a:pt x="159922" y="28258"/>
                      </a:cubicBezTo>
                      <a:cubicBezTo>
                        <a:pt x="159922" y="30919"/>
                        <a:pt x="159496" y="33272"/>
                        <a:pt x="158643" y="35318"/>
                      </a:cubicBezTo>
                      <a:cubicBezTo>
                        <a:pt x="157791" y="37365"/>
                        <a:pt x="156571" y="39096"/>
                        <a:pt x="154985" y="40511"/>
                      </a:cubicBezTo>
                      <a:cubicBezTo>
                        <a:pt x="153400" y="41926"/>
                        <a:pt x="151515" y="43009"/>
                        <a:pt x="149331" y="43760"/>
                      </a:cubicBezTo>
                      <a:cubicBezTo>
                        <a:pt x="147149" y="44510"/>
                        <a:pt x="144727" y="44885"/>
                        <a:pt x="142068" y="44885"/>
                      </a:cubicBezTo>
                      <a:cubicBezTo>
                        <a:pt x="140191" y="44885"/>
                        <a:pt x="138409" y="44638"/>
                        <a:pt x="136721" y="44143"/>
                      </a:cubicBezTo>
                      <a:cubicBezTo>
                        <a:pt x="135032" y="43649"/>
                        <a:pt x="133729" y="43026"/>
                        <a:pt x="132807" y="42276"/>
                      </a:cubicBezTo>
                      <a:cubicBezTo>
                        <a:pt x="132193" y="42890"/>
                        <a:pt x="131690" y="43589"/>
                        <a:pt x="131298" y="44374"/>
                      </a:cubicBezTo>
                      <a:cubicBezTo>
                        <a:pt x="130906" y="45158"/>
                        <a:pt x="130710" y="46062"/>
                        <a:pt x="130710" y="47085"/>
                      </a:cubicBezTo>
                      <a:cubicBezTo>
                        <a:pt x="130710" y="48279"/>
                        <a:pt x="131264" y="49268"/>
                        <a:pt x="132372" y="50052"/>
                      </a:cubicBezTo>
                      <a:cubicBezTo>
                        <a:pt x="133481" y="50837"/>
                        <a:pt x="134956" y="51263"/>
                        <a:pt x="136797" y="51331"/>
                      </a:cubicBezTo>
                      <a:lnTo>
                        <a:pt x="148820" y="51843"/>
                      </a:lnTo>
                      <a:cubicBezTo>
                        <a:pt x="151105" y="51911"/>
                        <a:pt x="153203" y="52227"/>
                        <a:pt x="155113" y="52789"/>
                      </a:cubicBezTo>
                      <a:cubicBezTo>
                        <a:pt x="157023" y="53352"/>
                        <a:pt x="158677" y="54154"/>
                        <a:pt x="160076" y="55194"/>
                      </a:cubicBezTo>
                      <a:cubicBezTo>
                        <a:pt x="161474" y="56234"/>
                        <a:pt x="162565" y="57513"/>
                        <a:pt x="163349" y="59031"/>
                      </a:cubicBezTo>
                      <a:cubicBezTo>
                        <a:pt x="164134" y="60548"/>
                        <a:pt x="164527" y="62313"/>
                        <a:pt x="164527" y="64326"/>
                      </a:cubicBezTo>
                      <a:cubicBezTo>
                        <a:pt x="164527" y="66440"/>
                        <a:pt x="164083" y="68453"/>
                        <a:pt x="163196" y="70362"/>
                      </a:cubicBezTo>
                      <a:cubicBezTo>
                        <a:pt x="162309" y="72272"/>
                        <a:pt x="160954" y="73952"/>
                        <a:pt x="159129" y="75402"/>
                      </a:cubicBezTo>
                      <a:cubicBezTo>
                        <a:pt x="157304" y="76851"/>
                        <a:pt x="154977" y="77994"/>
                        <a:pt x="152146" y="78829"/>
                      </a:cubicBezTo>
                      <a:cubicBezTo>
                        <a:pt x="149315" y="79665"/>
                        <a:pt x="145972" y="80083"/>
                        <a:pt x="142118" y="80083"/>
                      </a:cubicBezTo>
                      <a:cubicBezTo>
                        <a:pt x="138401" y="80083"/>
                        <a:pt x="135237" y="79767"/>
                        <a:pt x="132628" y="79136"/>
                      </a:cubicBezTo>
                      <a:cubicBezTo>
                        <a:pt x="130019" y="78505"/>
                        <a:pt x="127879" y="77644"/>
                        <a:pt x="126208" y="76553"/>
                      </a:cubicBezTo>
                      <a:cubicBezTo>
                        <a:pt x="124537" y="75461"/>
                        <a:pt x="123325" y="74157"/>
                        <a:pt x="122576" y="72639"/>
                      </a:cubicBezTo>
                      <a:cubicBezTo>
                        <a:pt x="121825" y="71121"/>
                        <a:pt x="121450" y="69476"/>
                        <a:pt x="121450" y="67702"/>
                      </a:cubicBezTo>
                      <a:cubicBezTo>
                        <a:pt x="121450" y="66577"/>
                        <a:pt x="121586" y="65485"/>
                        <a:pt x="121859" y="64428"/>
                      </a:cubicBezTo>
                      <a:cubicBezTo>
                        <a:pt x="122132" y="63371"/>
                        <a:pt x="122550" y="62365"/>
                        <a:pt x="123113" y="61410"/>
                      </a:cubicBezTo>
                      <a:cubicBezTo>
                        <a:pt x="123675" y="60455"/>
                        <a:pt x="124374" y="59542"/>
                        <a:pt x="125210" y="58673"/>
                      </a:cubicBezTo>
                      <a:cubicBezTo>
                        <a:pt x="126046" y="57803"/>
                        <a:pt x="127010" y="56942"/>
                        <a:pt x="128100" y="56089"/>
                      </a:cubicBezTo>
                      <a:cubicBezTo>
                        <a:pt x="126429" y="55236"/>
                        <a:pt x="125193" y="54162"/>
                        <a:pt x="124391" y="52866"/>
                      </a:cubicBezTo>
                      <a:cubicBezTo>
                        <a:pt x="123590" y="51570"/>
                        <a:pt x="123189" y="50172"/>
                        <a:pt x="123189" y="48671"/>
                      </a:cubicBezTo>
                      <a:cubicBezTo>
                        <a:pt x="123189" y="46590"/>
                        <a:pt x="123616" y="44732"/>
                        <a:pt x="124468" y="43095"/>
                      </a:cubicBezTo>
                      <a:cubicBezTo>
                        <a:pt x="125321" y="41457"/>
                        <a:pt x="126378" y="39991"/>
                        <a:pt x="127640" y="38695"/>
                      </a:cubicBezTo>
                      <a:cubicBezTo>
                        <a:pt x="126583" y="37433"/>
                        <a:pt x="125748" y="36009"/>
                        <a:pt x="125133" y="34423"/>
                      </a:cubicBezTo>
                      <a:cubicBezTo>
                        <a:pt x="124520" y="32837"/>
                        <a:pt x="124212" y="30919"/>
                        <a:pt x="124212" y="28668"/>
                      </a:cubicBezTo>
                      <a:cubicBezTo>
                        <a:pt x="124212" y="26041"/>
                        <a:pt x="124656" y="23688"/>
                        <a:pt x="125543" y="21608"/>
                      </a:cubicBezTo>
                      <a:cubicBezTo>
                        <a:pt x="126429" y="19527"/>
                        <a:pt x="127657" y="17771"/>
                        <a:pt x="129226" y="16338"/>
                      </a:cubicBezTo>
                      <a:cubicBezTo>
                        <a:pt x="130795" y="14906"/>
                        <a:pt x="132680" y="13806"/>
                        <a:pt x="134879" y="13039"/>
                      </a:cubicBezTo>
                      <a:cubicBezTo>
                        <a:pt x="137079" y="12271"/>
                        <a:pt x="139475" y="11887"/>
                        <a:pt x="142068" y="11887"/>
                      </a:cubicBezTo>
                      <a:cubicBezTo>
                        <a:pt x="143466" y="11887"/>
                        <a:pt x="144770" y="11964"/>
                        <a:pt x="145981" y="12118"/>
                      </a:cubicBezTo>
                      <a:cubicBezTo>
                        <a:pt x="147192" y="12271"/>
                        <a:pt x="148326" y="12484"/>
                        <a:pt x="149383" y="12757"/>
                      </a:cubicBezTo>
                      <a:lnTo>
                        <a:pt x="163299" y="12757"/>
                      </a:lnTo>
                      <a:cubicBezTo>
                        <a:pt x="163878" y="12757"/>
                        <a:pt x="164313" y="13039"/>
                        <a:pt x="164603" y="13601"/>
                      </a:cubicBezTo>
                      <a:cubicBezTo>
                        <a:pt x="164893" y="14164"/>
                        <a:pt x="165038" y="15025"/>
                        <a:pt x="165038" y="16185"/>
                      </a:cubicBezTo>
                      <a:close/>
                      <a:moveTo>
                        <a:pt x="151838" y="28310"/>
                      </a:moveTo>
                      <a:cubicBezTo>
                        <a:pt x="151838" y="25172"/>
                        <a:pt x="150977" y="22725"/>
                        <a:pt x="149255" y="20968"/>
                      </a:cubicBezTo>
                      <a:cubicBezTo>
                        <a:pt x="147533" y="19212"/>
                        <a:pt x="145085" y="18334"/>
                        <a:pt x="141913" y="18334"/>
                      </a:cubicBezTo>
                      <a:cubicBezTo>
                        <a:pt x="140277" y="18334"/>
                        <a:pt x="138853" y="18606"/>
                        <a:pt x="137642" y="19152"/>
                      </a:cubicBezTo>
                      <a:cubicBezTo>
                        <a:pt x="136431" y="19698"/>
                        <a:pt x="135425" y="20448"/>
                        <a:pt x="134624" y="21403"/>
                      </a:cubicBezTo>
                      <a:cubicBezTo>
                        <a:pt x="133822" y="22358"/>
                        <a:pt x="133225" y="23458"/>
                        <a:pt x="132833" y="24703"/>
                      </a:cubicBezTo>
                      <a:cubicBezTo>
                        <a:pt x="132441" y="25948"/>
                        <a:pt x="132245" y="27252"/>
                        <a:pt x="132245" y="28617"/>
                      </a:cubicBezTo>
                      <a:cubicBezTo>
                        <a:pt x="132245" y="31652"/>
                        <a:pt x="133106" y="34039"/>
                        <a:pt x="134828" y="35779"/>
                      </a:cubicBezTo>
                      <a:cubicBezTo>
                        <a:pt x="136551" y="37518"/>
                        <a:pt x="138963" y="38388"/>
                        <a:pt x="142068" y="38388"/>
                      </a:cubicBezTo>
                      <a:cubicBezTo>
                        <a:pt x="143738" y="38388"/>
                        <a:pt x="145188" y="38124"/>
                        <a:pt x="146416" y="37595"/>
                      </a:cubicBezTo>
                      <a:cubicBezTo>
                        <a:pt x="147644" y="37066"/>
                        <a:pt x="148658" y="36333"/>
                        <a:pt x="149460" y="35395"/>
                      </a:cubicBezTo>
                      <a:cubicBezTo>
                        <a:pt x="150261" y="34457"/>
                        <a:pt x="150858" y="33374"/>
                        <a:pt x="151251" y="32146"/>
                      </a:cubicBezTo>
                      <a:cubicBezTo>
                        <a:pt x="151642" y="30919"/>
                        <a:pt x="151838" y="29640"/>
                        <a:pt x="151838" y="28310"/>
                      </a:cubicBezTo>
                      <a:close/>
                      <a:moveTo>
                        <a:pt x="156085" y="64786"/>
                      </a:moveTo>
                      <a:cubicBezTo>
                        <a:pt x="156085" y="62808"/>
                        <a:pt x="155275" y="61282"/>
                        <a:pt x="153655" y="60207"/>
                      </a:cubicBezTo>
                      <a:cubicBezTo>
                        <a:pt x="152035" y="59133"/>
                        <a:pt x="149844" y="58562"/>
                        <a:pt x="147081" y="58494"/>
                      </a:cubicBezTo>
                      <a:lnTo>
                        <a:pt x="135161" y="58084"/>
                      </a:lnTo>
                      <a:cubicBezTo>
                        <a:pt x="134069" y="58937"/>
                        <a:pt x="133174" y="59747"/>
                        <a:pt x="132475" y="60514"/>
                      </a:cubicBezTo>
                      <a:cubicBezTo>
                        <a:pt x="131776" y="61282"/>
                        <a:pt x="131222" y="62015"/>
                        <a:pt x="130812" y="62714"/>
                      </a:cubicBezTo>
                      <a:cubicBezTo>
                        <a:pt x="130402" y="63413"/>
                        <a:pt x="130121" y="64104"/>
                        <a:pt x="129968" y="64786"/>
                      </a:cubicBezTo>
                      <a:cubicBezTo>
                        <a:pt x="129815" y="65468"/>
                        <a:pt x="129738" y="66167"/>
                        <a:pt x="129738" y="66884"/>
                      </a:cubicBezTo>
                      <a:cubicBezTo>
                        <a:pt x="129738" y="69101"/>
                        <a:pt x="130863" y="70780"/>
                        <a:pt x="133114" y="71923"/>
                      </a:cubicBezTo>
                      <a:cubicBezTo>
                        <a:pt x="135365" y="73065"/>
                        <a:pt x="138503" y="73637"/>
                        <a:pt x="142528" y="73637"/>
                      </a:cubicBezTo>
                      <a:cubicBezTo>
                        <a:pt x="145085" y="73637"/>
                        <a:pt x="147225" y="73389"/>
                        <a:pt x="148948" y="72895"/>
                      </a:cubicBezTo>
                      <a:cubicBezTo>
                        <a:pt x="150671" y="72400"/>
                        <a:pt x="152060" y="71744"/>
                        <a:pt x="153118" y="70925"/>
                      </a:cubicBezTo>
                      <a:cubicBezTo>
                        <a:pt x="154175" y="70107"/>
                        <a:pt x="154934" y="69169"/>
                        <a:pt x="155394" y="68111"/>
                      </a:cubicBezTo>
                      <a:cubicBezTo>
                        <a:pt x="155855" y="67054"/>
                        <a:pt x="156085" y="65946"/>
                        <a:pt x="156085" y="64786"/>
                      </a:cubicBezTo>
                      <a:close/>
                      <a:moveTo>
                        <a:pt x="213600" y="35114"/>
                      </a:moveTo>
                      <a:cubicBezTo>
                        <a:pt x="213600" y="36444"/>
                        <a:pt x="213266" y="37390"/>
                        <a:pt x="212598" y="37953"/>
                      </a:cubicBezTo>
                      <a:cubicBezTo>
                        <a:pt x="211931" y="38516"/>
                        <a:pt x="211168" y="38797"/>
                        <a:pt x="210311" y="38797"/>
                      </a:cubicBezTo>
                      <a:lnTo>
                        <a:pt x="179989" y="38797"/>
                      </a:lnTo>
                      <a:cubicBezTo>
                        <a:pt x="179989" y="41355"/>
                        <a:pt x="180246" y="43657"/>
                        <a:pt x="180759" y="45704"/>
                      </a:cubicBezTo>
                      <a:cubicBezTo>
                        <a:pt x="181273" y="47750"/>
                        <a:pt x="182131" y="49507"/>
                        <a:pt x="183330" y="50973"/>
                      </a:cubicBezTo>
                      <a:cubicBezTo>
                        <a:pt x="184529" y="52440"/>
                        <a:pt x="186089" y="53565"/>
                        <a:pt x="188009" y="54350"/>
                      </a:cubicBezTo>
                      <a:cubicBezTo>
                        <a:pt x="189928" y="55134"/>
                        <a:pt x="192275" y="55526"/>
                        <a:pt x="195051" y="55526"/>
                      </a:cubicBezTo>
                      <a:cubicBezTo>
                        <a:pt x="197245" y="55526"/>
                        <a:pt x="199199" y="55347"/>
                        <a:pt x="200912" y="54989"/>
                      </a:cubicBezTo>
                      <a:cubicBezTo>
                        <a:pt x="202626" y="54631"/>
                        <a:pt x="204108" y="54230"/>
                        <a:pt x="205358" y="53787"/>
                      </a:cubicBezTo>
                      <a:cubicBezTo>
                        <a:pt x="206610" y="53344"/>
                        <a:pt x="207638" y="52943"/>
                        <a:pt x="208444" y="52585"/>
                      </a:cubicBezTo>
                      <a:cubicBezTo>
                        <a:pt x="209248" y="52227"/>
                        <a:pt x="209857" y="52047"/>
                        <a:pt x="210269" y="52047"/>
                      </a:cubicBezTo>
                      <a:cubicBezTo>
                        <a:pt x="210509" y="52047"/>
                        <a:pt x="210723" y="52107"/>
                        <a:pt x="210911" y="52227"/>
                      </a:cubicBezTo>
                      <a:cubicBezTo>
                        <a:pt x="211099" y="52346"/>
                        <a:pt x="211245" y="52525"/>
                        <a:pt x="211348" y="52764"/>
                      </a:cubicBezTo>
                      <a:cubicBezTo>
                        <a:pt x="211451" y="53002"/>
                        <a:pt x="211528" y="53335"/>
                        <a:pt x="211579" y="53761"/>
                      </a:cubicBezTo>
                      <a:cubicBezTo>
                        <a:pt x="211631" y="54188"/>
                        <a:pt x="211656" y="54708"/>
                        <a:pt x="211656" y="55322"/>
                      </a:cubicBezTo>
                      <a:cubicBezTo>
                        <a:pt x="211656" y="55765"/>
                        <a:pt x="211639" y="56149"/>
                        <a:pt x="211605" y="56473"/>
                      </a:cubicBezTo>
                      <a:cubicBezTo>
                        <a:pt x="211572" y="56797"/>
                        <a:pt x="211529" y="57087"/>
                        <a:pt x="211477" y="57342"/>
                      </a:cubicBezTo>
                      <a:cubicBezTo>
                        <a:pt x="211426" y="57598"/>
                        <a:pt x="211341" y="57828"/>
                        <a:pt x="211222" y="58033"/>
                      </a:cubicBezTo>
                      <a:cubicBezTo>
                        <a:pt x="211102" y="58238"/>
                        <a:pt x="210949" y="58434"/>
                        <a:pt x="210761" y="58621"/>
                      </a:cubicBezTo>
                      <a:cubicBezTo>
                        <a:pt x="210573" y="58809"/>
                        <a:pt x="210019" y="59116"/>
                        <a:pt x="209099" y="59542"/>
                      </a:cubicBezTo>
                      <a:cubicBezTo>
                        <a:pt x="208178" y="59969"/>
                        <a:pt x="206984" y="60386"/>
                        <a:pt x="205517" y="60796"/>
                      </a:cubicBezTo>
                      <a:cubicBezTo>
                        <a:pt x="204051" y="61205"/>
                        <a:pt x="202354" y="61572"/>
                        <a:pt x="200427" y="61896"/>
                      </a:cubicBezTo>
                      <a:cubicBezTo>
                        <a:pt x="198499" y="62220"/>
                        <a:pt x="196445" y="62382"/>
                        <a:pt x="194262" y="62382"/>
                      </a:cubicBezTo>
                      <a:cubicBezTo>
                        <a:pt x="190477" y="62382"/>
                        <a:pt x="187160" y="61853"/>
                        <a:pt x="184312" y="60796"/>
                      </a:cubicBezTo>
                      <a:cubicBezTo>
                        <a:pt x="181464" y="59738"/>
                        <a:pt x="179067" y="58170"/>
                        <a:pt x="177123" y="56089"/>
                      </a:cubicBezTo>
                      <a:cubicBezTo>
                        <a:pt x="175179" y="54009"/>
                        <a:pt x="173713" y="51399"/>
                        <a:pt x="172724" y="48262"/>
                      </a:cubicBezTo>
                      <a:cubicBezTo>
                        <a:pt x="171735" y="45124"/>
                        <a:pt x="171240" y="41475"/>
                        <a:pt x="171240" y="37314"/>
                      </a:cubicBezTo>
                      <a:cubicBezTo>
                        <a:pt x="171240" y="33357"/>
                        <a:pt x="171752" y="29802"/>
                        <a:pt x="172775" y="26647"/>
                      </a:cubicBezTo>
                      <a:cubicBezTo>
                        <a:pt x="173798" y="23492"/>
                        <a:pt x="175274" y="20815"/>
                        <a:pt x="177201" y="18615"/>
                      </a:cubicBezTo>
                      <a:cubicBezTo>
                        <a:pt x="179128" y="16415"/>
                        <a:pt x="181455" y="14727"/>
                        <a:pt x="184183" y="13550"/>
                      </a:cubicBezTo>
                      <a:cubicBezTo>
                        <a:pt x="186912" y="12374"/>
                        <a:pt x="189965" y="11785"/>
                        <a:pt x="193342" y="11785"/>
                      </a:cubicBezTo>
                      <a:cubicBezTo>
                        <a:pt x="196956" y="11785"/>
                        <a:pt x="200035" y="12365"/>
                        <a:pt x="202575" y="13525"/>
                      </a:cubicBezTo>
                      <a:cubicBezTo>
                        <a:pt x="205116" y="14684"/>
                        <a:pt x="207205" y="16245"/>
                        <a:pt x="208843" y="18206"/>
                      </a:cubicBezTo>
                      <a:cubicBezTo>
                        <a:pt x="210480" y="20167"/>
                        <a:pt x="211682" y="22469"/>
                        <a:pt x="212450" y="25112"/>
                      </a:cubicBezTo>
                      <a:cubicBezTo>
                        <a:pt x="213217" y="27755"/>
                        <a:pt x="213600" y="30578"/>
                        <a:pt x="213600" y="33579"/>
                      </a:cubicBezTo>
                      <a:close/>
                      <a:moveTo>
                        <a:pt x="205108" y="32607"/>
                      </a:moveTo>
                      <a:cubicBezTo>
                        <a:pt x="205211" y="28173"/>
                        <a:pt x="204224" y="24694"/>
                        <a:pt x="202148" y="22170"/>
                      </a:cubicBezTo>
                      <a:cubicBezTo>
                        <a:pt x="200072" y="19647"/>
                        <a:pt x="196993" y="18385"/>
                        <a:pt x="192909" y="18385"/>
                      </a:cubicBezTo>
                      <a:cubicBezTo>
                        <a:pt x="190816" y="18385"/>
                        <a:pt x="188979" y="18777"/>
                        <a:pt x="187401" y="19561"/>
                      </a:cubicBezTo>
                      <a:cubicBezTo>
                        <a:pt x="185823" y="20346"/>
                        <a:pt x="184502" y="21386"/>
                        <a:pt x="183438" y="22682"/>
                      </a:cubicBezTo>
                      <a:cubicBezTo>
                        <a:pt x="182374" y="23978"/>
                        <a:pt x="181550" y="25487"/>
                        <a:pt x="180967" y="27210"/>
                      </a:cubicBezTo>
                      <a:cubicBezTo>
                        <a:pt x="180383" y="28932"/>
                        <a:pt x="180057" y="30731"/>
                        <a:pt x="179989" y="3260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8" name="Полилиния: фигура 147">
                  <a:extLst>
                    <a:ext uri="{FF2B5EF4-FFF2-40B4-BE49-F238E27FC236}">
                      <a16:creationId xmlns:a16="http://schemas.microsoft.com/office/drawing/2014/main" id="{C1AF3CE6-41C8-4EC5-927A-F62D5FAE20B8}"/>
                    </a:ext>
                  </a:extLst>
                </p:cNvPr>
                <p:cNvSpPr/>
                <p:nvPr/>
              </p:nvSpPr>
              <p:spPr>
                <a:xfrm>
                  <a:off x="2655038" y="1712434"/>
                  <a:ext cx="25937" cy="25937"/>
                </a:xfrm>
                <a:custGeom>
                  <a:avLst/>
                  <a:gdLst>
                    <a:gd name="connsiteX0" fmla="*/ 278 w 25937"/>
                    <a:gd name="connsiteY0" fmla="*/ 13128 h 25937"/>
                    <a:gd name="connsiteX1" fmla="*/ 4090 w 25937"/>
                    <a:gd name="connsiteY1" fmla="*/ 3971 h 25937"/>
                    <a:gd name="connsiteX2" fmla="*/ 13222 w 25937"/>
                    <a:gd name="connsiteY2" fmla="*/ 185 h 25937"/>
                    <a:gd name="connsiteX3" fmla="*/ 22405 w 25937"/>
                    <a:gd name="connsiteY3" fmla="*/ 3971 h 25937"/>
                    <a:gd name="connsiteX4" fmla="*/ 26216 w 25937"/>
                    <a:gd name="connsiteY4" fmla="*/ 13128 h 25937"/>
                    <a:gd name="connsiteX5" fmla="*/ 22405 w 25937"/>
                    <a:gd name="connsiteY5" fmla="*/ 22311 h 25937"/>
                    <a:gd name="connsiteX6" fmla="*/ 13222 w 25937"/>
                    <a:gd name="connsiteY6" fmla="*/ 26123 h 25937"/>
                    <a:gd name="connsiteX7" fmla="*/ 4090 w 25937"/>
                    <a:gd name="connsiteY7" fmla="*/ 22311 h 25937"/>
                    <a:gd name="connsiteX8" fmla="*/ 278 w 25937"/>
                    <a:gd name="connsiteY8" fmla="*/ 1312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8" y="13128"/>
                      </a:moveTo>
                      <a:cubicBezTo>
                        <a:pt x="278" y="9547"/>
                        <a:pt x="1549" y="6495"/>
                        <a:pt x="4090" y="3971"/>
                      </a:cubicBezTo>
                      <a:cubicBezTo>
                        <a:pt x="6630" y="1447"/>
                        <a:pt x="9674" y="185"/>
                        <a:pt x="13222" y="185"/>
                      </a:cubicBezTo>
                      <a:cubicBezTo>
                        <a:pt x="16803" y="185"/>
                        <a:pt x="19864" y="1447"/>
                        <a:pt x="22405" y="3971"/>
                      </a:cubicBezTo>
                      <a:cubicBezTo>
                        <a:pt x="24946" y="6495"/>
                        <a:pt x="26216" y="9547"/>
                        <a:pt x="26216" y="13128"/>
                      </a:cubicBezTo>
                      <a:cubicBezTo>
                        <a:pt x="26216" y="16709"/>
                        <a:pt x="24946" y="19770"/>
                        <a:pt x="22405" y="22311"/>
                      </a:cubicBezTo>
                      <a:cubicBezTo>
                        <a:pt x="19864" y="24852"/>
                        <a:pt x="16803" y="26123"/>
                        <a:pt x="13222" y="26123"/>
                      </a:cubicBezTo>
                      <a:cubicBezTo>
                        <a:pt x="9674" y="26123"/>
                        <a:pt x="6630" y="24852"/>
                        <a:pt x="4090" y="22311"/>
                      </a:cubicBezTo>
                      <a:cubicBezTo>
                        <a:pt x="1549" y="19770"/>
                        <a:pt x="278" y="16709"/>
                        <a:pt x="278" y="1312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49" name="Полилиния: фигура 148">
                  <a:extLst>
                    <a:ext uri="{FF2B5EF4-FFF2-40B4-BE49-F238E27FC236}">
                      <a16:creationId xmlns:a16="http://schemas.microsoft.com/office/drawing/2014/main" id="{9D28A714-F150-4E64-953D-E5F659B09F0B}"/>
                    </a:ext>
                  </a:extLst>
                </p:cNvPr>
                <p:cNvSpPr/>
                <p:nvPr/>
              </p:nvSpPr>
              <p:spPr>
                <a:xfrm>
                  <a:off x="2748351" y="1695909"/>
                  <a:ext cx="290464" cy="67172"/>
                </a:xfrm>
                <a:custGeom>
                  <a:avLst/>
                  <a:gdLst>
                    <a:gd name="connsiteX0" fmla="*/ 35076 w 290464"/>
                    <a:gd name="connsiteY0" fmla="*/ 3971 h 67172"/>
                    <a:gd name="connsiteX1" fmla="*/ 34974 w 290464"/>
                    <a:gd name="connsiteY1" fmla="*/ 5659 h 67172"/>
                    <a:gd name="connsiteX2" fmla="*/ 34616 w 290464"/>
                    <a:gd name="connsiteY2" fmla="*/ 6810 h 67172"/>
                    <a:gd name="connsiteX3" fmla="*/ 34027 w 290464"/>
                    <a:gd name="connsiteY3" fmla="*/ 7450 h 67172"/>
                    <a:gd name="connsiteX4" fmla="*/ 33337 w 290464"/>
                    <a:gd name="connsiteY4" fmla="*/ 7654 h 67172"/>
                    <a:gd name="connsiteX5" fmla="*/ 9087 w 290464"/>
                    <a:gd name="connsiteY5" fmla="*/ 7654 h 67172"/>
                    <a:gd name="connsiteX6" fmla="*/ 9087 w 290464"/>
                    <a:gd name="connsiteY6" fmla="*/ 30164 h 67172"/>
                    <a:gd name="connsiteX7" fmla="*/ 32007 w 290464"/>
                    <a:gd name="connsiteY7" fmla="*/ 30164 h 67172"/>
                    <a:gd name="connsiteX8" fmla="*/ 32697 w 290464"/>
                    <a:gd name="connsiteY8" fmla="*/ 30343 h 67172"/>
                    <a:gd name="connsiteX9" fmla="*/ 33286 w 290464"/>
                    <a:gd name="connsiteY9" fmla="*/ 30932 h 67172"/>
                    <a:gd name="connsiteX10" fmla="*/ 33644 w 290464"/>
                    <a:gd name="connsiteY10" fmla="*/ 32032 h 67172"/>
                    <a:gd name="connsiteX11" fmla="*/ 33746 w 290464"/>
                    <a:gd name="connsiteY11" fmla="*/ 33797 h 67172"/>
                    <a:gd name="connsiteX12" fmla="*/ 33644 w 290464"/>
                    <a:gd name="connsiteY12" fmla="*/ 35459 h 67172"/>
                    <a:gd name="connsiteX13" fmla="*/ 33286 w 290464"/>
                    <a:gd name="connsiteY13" fmla="*/ 36585 h 67172"/>
                    <a:gd name="connsiteX14" fmla="*/ 32697 w 290464"/>
                    <a:gd name="connsiteY14" fmla="*/ 37250 h 67172"/>
                    <a:gd name="connsiteX15" fmla="*/ 32007 w 290464"/>
                    <a:gd name="connsiteY15" fmla="*/ 37480 h 67172"/>
                    <a:gd name="connsiteX16" fmla="*/ 9087 w 290464"/>
                    <a:gd name="connsiteY16" fmla="*/ 37480 h 67172"/>
                    <a:gd name="connsiteX17" fmla="*/ 9087 w 290464"/>
                    <a:gd name="connsiteY17" fmla="*/ 65055 h 67172"/>
                    <a:gd name="connsiteX18" fmla="*/ 8882 w 290464"/>
                    <a:gd name="connsiteY18" fmla="*/ 65746 h 67172"/>
                    <a:gd name="connsiteX19" fmla="*/ 8166 w 290464"/>
                    <a:gd name="connsiteY19" fmla="*/ 66257 h 67172"/>
                    <a:gd name="connsiteX20" fmla="*/ 6836 w 290464"/>
                    <a:gd name="connsiteY20" fmla="*/ 66564 h 67172"/>
                    <a:gd name="connsiteX21" fmla="*/ 4687 w 290464"/>
                    <a:gd name="connsiteY21" fmla="*/ 66692 h 67172"/>
                    <a:gd name="connsiteX22" fmla="*/ 2590 w 290464"/>
                    <a:gd name="connsiteY22" fmla="*/ 66564 h 67172"/>
                    <a:gd name="connsiteX23" fmla="*/ 1209 w 290464"/>
                    <a:gd name="connsiteY23" fmla="*/ 66257 h 67172"/>
                    <a:gd name="connsiteX24" fmla="*/ 492 w 290464"/>
                    <a:gd name="connsiteY24" fmla="*/ 65746 h 67172"/>
                    <a:gd name="connsiteX25" fmla="*/ 288 w 290464"/>
                    <a:gd name="connsiteY25" fmla="*/ 65055 h 67172"/>
                    <a:gd name="connsiteX26" fmla="*/ 288 w 290464"/>
                    <a:gd name="connsiteY26" fmla="*/ 3766 h 67172"/>
                    <a:gd name="connsiteX27" fmla="*/ 1336 w 290464"/>
                    <a:gd name="connsiteY27" fmla="*/ 978 h 67172"/>
                    <a:gd name="connsiteX28" fmla="*/ 3562 w 290464"/>
                    <a:gd name="connsiteY28" fmla="*/ 185 h 67172"/>
                    <a:gd name="connsiteX29" fmla="*/ 33337 w 290464"/>
                    <a:gd name="connsiteY29" fmla="*/ 185 h 67172"/>
                    <a:gd name="connsiteX30" fmla="*/ 34027 w 290464"/>
                    <a:gd name="connsiteY30" fmla="*/ 390 h 67172"/>
                    <a:gd name="connsiteX31" fmla="*/ 34616 w 290464"/>
                    <a:gd name="connsiteY31" fmla="*/ 1055 h 67172"/>
                    <a:gd name="connsiteX32" fmla="*/ 34974 w 290464"/>
                    <a:gd name="connsiteY32" fmla="*/ 2257 h 67172"/>
                    <a:gd name="connsiteX33" fmla="*/ 35076 w 290464"/>
                    <a:gd name="connsiteY33" fmla="*/ 3971 h 67172"/>
                    <a:gd name="connsiteX34" fmla="*/ 88333 w 290464"/>
                    <a:gd name="connsiteY34" fmla="*/ 41573 h 67172"/>
                    <a:gd name="connsiteX35" fmla="*/ 86849 w 290464"/>
                    <a:gd name="connsiteY35" fmla="*/ 51933 h 67172"/>
                    <a:gd name="connsiteX36" fmla="*/ 82424 w 290464"/>
                    <a:gd name="connsiteY36" fmla="*/ 60092 h 67172"/>
                    <a:gd name="connsiteX37" fmla="*/ 75057 w 290464"/>
                    <a:gd name="connsiteY37" fmla="*/ 65439 h 67172"/>
                    <a:gd name="connsiteX38" fmla="*/ 64799 w 290464"/>
                    <a:gd name="connsiteY38" fmla="*/ 67357 h 67172"/>
                    <a:gd name="connsiteX39" fmla="*/ 54900 w 290464"/>
                    <a:gd name="connsiteY39" fmla="*/ 65669 h 67172"/>
                    <a:gd name="connsiteX40" fmla="*/ 47865 w 290464"/>
                    <a:gd name="connsiteY40" fmla="*/ 60758 h 67172"/>
                    <a:gd name="connsiteX41" fmla="*/ 43670 w 290464"/>
                    <a:gd name="connsiteY41" fmla="*/ 52930 h 67172"/>
                    <a:gd name="connsiteX42" fmla="*/ 42289 w 290464"/>
                    <a:gd name="connsiteY42" fmla="*/ 42494 h 67172"/>
                    <a:gd name="connsiteX43" fmla="*/ 43747 w 290464"/>
                    <a:gd name="connsiteY43" fmla="*/ 32134 h 67172"/>
                    <a:gd name="connsiteX44" fmla="*/ 48147 w 290464"/>
                    <a:gd name="connsiteY44" fmla="*/ 23974 h 67172"/>
                    <a:gd name="connsiteX45" fmla="*/ 55488 w 290464"/>
                    <a:gd name="connsiteY45" fmla="*/ 18654 h 67172"/>
                    <a:gd name="connsiteX46" fmla="*/ 65771 w 290464"/>
                    <a:gd name="connsiteY46" fmla="*/ 16761 h 67172"/>
                    <a:gd name="connsiteX47" fmla="*/ 75670 w 290464"/>
                    <a:gd name="connsiteY47" fmla="*/ 18449 h 67172"/>
                    <a:gd name="connsiteX48" fmla="*/ 82705 w 290464"/>
                    <a:gd name="connsiteY48" fmla="*/ 23360 h 67172"/>
                    <a:gd name="connsiteX49" fmla="*/ 86926 w 290464"/>
                    <a:gd name="connsiteY49" fmla="*/ 31188 h 67172"/>
                    <a:gd name="connsiteX50" fmla="*/ 88333 w 290464"/>
                    <a:gd name="connsiteY50" fmla="*/ 41573 h 67172"/>
                    <a:gd name="connsiteX51" fmla="*/ 79584 w 290464"/>
                    <a:gd name="connsiteY51" fmla="*/ 42136 h 67172"/>
                    <a:gd name="connsiteX52" fmla="*/ 78887 w 290464"/>
                    <a:gd name="connsiteY52" fmla="*/ 35076 h 67172"/>
                    <a:gd name="connsiteX53" fmla="*/ 76590 w 290464"/>
                    <a:gd name="connsiteY53" fmla="*/ 29244 h 67172"/>
                    <a:gd name="connsiteX54" fmla="*/ 72254 w 290464"/>
                    <a:gd name="connsiteY54" fmla="*/ 25279 h 67172"/>
                    <a:gd name="connsiteX55" fmla="*/ 65439 w 290464"/>
                    <a:gd name="connsiteY55" fmla="*/ 23821 h 67172"/>
                    <a:gd name="connsiteX56" fmla="*/ 58961 w 290464"/>
                    <a:gd name="connsiteY56" fmla="*/ 25151 h 67172"/>
                    <a:gd name="connsiteX57" fmla="*/ 54496 w 290464"/>
                    <a:gd name="connsiteY57" fmla="*/ 28911 h 67172"/>
                    <a:gd name="connsiteX58" fmla="*/ 51889 w 290464"/>
                    <a:gd name="connsiteY58" fmla="*/ 34666 h 67172"/>
                    <a:gd name="connsiteX59" fmla="*/ 51037 w 290464"/>
                    <a:gd name="connsiteY59" fmla="*/ 41931 h 67172"/>
                    <a:gd name="connsiteX60" fmla="*/ 51734 w 290464"/>
                    <a:gd name="connsiteY60" fmla="*/ 49042 h 67172"/>
                    <a:gd name="connsiteX61" fmla="*/ 54057 w 290464"/>
                    <a:gd name="connsiteY61" fmla="*/ 54849 h 67172"/>
                    <a:gd name="connsiteX62" fmla="*/ 58419 w 290464"/>
                    <a:gd name="connsiteY62" fmla="*/ 58788 h 67172"/>
                    <a:gd name="connsiteX63" fmla="*/ 65233 w 290464"/>
                    <a:gd name="connsiteY63" fmla="*/ 60246 h 67172"/>
                    <a:gd name="connsiteX64" fmla="*/ 71686 w 290464"/>
                    <a:gd name="connsiteY64" fmla="*/ 58916 h 67172"/>
                    <a:gd name="connsiteX65" fmla="*/ 76177 w 290464"/>
                    <a:gd name="connsiteY65" fmla="*/ 55181 h 67172"/>
                    <a:gd name="connsiteX66" fmla="*/ 78758 w 290464"/>
                    <a:gd name="connsiteY66" fmla="*/ 49451 h 67172"/>
                    <a:gd name="connsiteX67" fmla="*/ 79584 w 290464"/>
                    <a:gd name="connsiteY67" fmla="*/ 42136 h 67172"/>
                    <a:gd name="connsiteX68" fmla="*/ 126992 w 290464"/>
                    <a:gd name="connsiteY68" fmla="*/ 22081 h 67172"/>
                    <a:gd name="connsiteX69" fmla="*/ 126941 w 290464"/>
                    <a:gd name="connsiteY69" fmla="*/ 23974 h 67172"/>
                    <a:gd name="connsiteX70" fmla="*/ 126736 w 290464"/>
                    <a:gd name="connsiteY70" fmla="*/ 25176 h 67172"/>
                    <a:gd name="connsiteX71" fmla="*/ 126353 w 290464"/>
                    <a:gd name="connsiteY71" fmla="*/ 25841 h 67172"/>
                    <a:gd name="connsiteX72" fmla="*/ 125714 w 290464"/>
                    <a:gd name="connsiteY72" fmla="*/ 26072 h 67172"/>
                    <a:gd name="connsiteX73" fmla="*/ 124715 w 290464"/>
                    <a:gd name="connsiteY73" fmla="*/ 25841 h 67172"/>
                    <a:gd name="connsiteX74" fmla="*/ 123386 w 290464"/>
                    <a:gd name="connsiteY74" fmla="*/ 25381 h 67172"/>
                    <a:gd name="connsiteX75" fmla="*/ 121723 w 290464"/>
                    <a:gd name="connsiteY75" fmla="*/ 24946 h 67172"/>
                    <a:gd name="connsiteX76" fmla="*/ 119727 w 290464"/>
                    <a:gd name="connsiteY76" fmla="*/ 24741 h 67172"/>
                    <a:gd name="connsiteX77" fmla="*/ 117221 w 290464"/>
                    <a:gd name="connsiteY77" fmla="*/ 25253 h 67172"/>
                    <a:gd name="connsiteX78" fmla="*/ 114637 w 290464"/>
                    <a:gd name="connsiteY78" fmla="*/ 26941 h 67172"/>
                    <a:gd name="connsiteX79" fmla="*/ 111797 w 290464"/>
                    <a:gd name="connsiteY79" fmla="*/ 30062 h 67172"/>
                    <a:gd name="connsiteX80" fmla="*/ 108524 w 290464"/>
                    <a:gd name="connsiteY80" fmla="*/ 34820 h 67172"/>
                    <a:gd name="connsiteX81" fmla="*/ 108524 w 290464"/>
                    <a:gd name="connsiteY81" fmla="*/ 65106 h 67172"/>
                    <a:gd name="connsiteX82" fmla="*/ 108319 w 290464"/>
                    <a:gd name="connsiteY82" fmla="*/ 65797 h 67172"/>
                    <a:gd name="connsiteX83" fmla="*/ 107654 w 290464"/>
                    <a:gd name="connsiteY83" fmla="*/ 66283 h 67172"/>
                    <a:gd name="connsiteX84" fmla="*/ 106375 w 290464"/>
                    <a:gd name="connsiteY84" fmla="*/ 66590 h 67172"/>
                    <a:gd name="connsiteX85" fmla="*/ 104277 w 290464"/>
                    <a:gd name="connsiteY85" fmla="*/ 66692 h 67172"/>
                    <a:gd name="connsiteX86" fmla="*/ 102231 w 290464"/>
                    <a:gd name="connsiteY86" fmla="*/ 66590 h 67172"/>
                    <a:gd name="connsiteX87" fmla="*/ 100927 w 290464"/>
                    <a:gd name="connsiteY87" fmla="*/ 66283 h 67172"/>
                    <a:gd name="connsiteX88" fmla="*/ 100261 w 290464"/>
                    <a:gd name="connsiteY88" fmla="*/ 65797 h 67172"/>
                    <a:gd name="connsiteX89" fmla="*/ 100082 w 290464"/>
                    <a:gd name="connsiteY89" fmla="*/ 65106 h 67172"/>
                    <a:gd name="connsiteX90" fmla="*/ 100082 w 290464"/>
                    <a:gd name="connsiteY90" fmla="*/ 19063 h 67172"/>
                    <a:gd name="connsiteX91" fmla="*/ 100236 w 290464"/>
                    <a:gd name="connsiteY91" fmla="*/ 18372 h 67172"/>
                    <a:gd name="connsiteX92" fmla="*/ 100849 w 290464"/>
                    <a:gd name="connsiteY92" fmla="*/ 17861 h 67172"/>
                    <a:gd name="connsiteX93" fmla="*/ 102026 w 290464"/>
                    <a:gd name="connsiteY93" fmla="*/ 17554 h 67172"/>
                    <a:gd name="connsiteX94" fmla="*/ 103919 w 290464"/>
                    <a:gd name="connsiteY94" fmla="*/ 17477 h 67172"/>
                    <a:gd name="connsiteX95" fmla="*/ 105786 w 290464"/>
                    <a:gd name="connsiteY95" fmla="*/ 17554 h 67172"/>
                    <a:gd name="connsiteX96" fmla="*/ 106938 w 290464"/>
                    <a:gd name="connsiteY96" fmla="*/ 17861 h 67172"/>
                    <a:gd name="connsiteX97" fmla="*/ 107526 w 290464"/>
                    <a:gd name="connsiteY97" fmla="*/ 18372 h 67172"/>
                    <a:gd name="connsiteX98" fmla="*/ 107705 w 290464"/>
                    <a:gd name="connsiteY98" fmla="*/ 19063 h 67172"/>
                    <a:gd name="connsiteX99" fmla="*/ 107705 w 290464"/>
                    <a:gd name="connsiteY99" fmla="*/ 25765 h 67172"/>
                    <a:gd name="connsiteX100" fmla="*/ 111260 w 290464"/>
                    <a:gd name="connsiteY100" fmla="*/ 21263 h 67172"/>
                    <a:gd name="connsiteX101" fmla="*/ 114407 w 290464"/>
                    <a:gd name="connsiteY101" fmla="*/ 18526 h 67172"/>
                    <a:gd name="connsiteX102" fmla="*/ 117349 w 290464"/>
                    <a:gd name="connsiteY102" fmla="*/ 17144 h 67172"/>
                    <a:gd name="connsiteX103" fmla="*/ 120290 w 290464"/>
                    <a:gd name="connsiteY103" fmla="*/ 16761 h 67172"/>
                    <a:gd name="connsiteX104" fmla="*/ 121800 w 290464"/>
                    <a:gd name="connsiteY104" fmla="*/ 16837 h 67172"/>
                    <a:gd name="connsiteX105" fmla="*/ 123565 w 290464"/>
                    <a:gd name="connsiteY105" fmla="*/ 17119 h 67172"/>
                    <a:gd name="connsiteX106" fmla="*/ 125227 w 290464"/>
                    <a:gd name="connsiteY106" fmla="*/ 17579 h 67172"/>
                    <a:gd name="connsiteX107" fmla="*/ 126275 w 290464"/>
                    <a:gd name="connsiteY107" fmla="*/ 18091 h 67172"/>
                    <a:gd name="connsiteX108" fmla="*/ 126685 w 290464"/>
                    <a:gd name="connsiteY108" fmla="*/ 18577 h 67172"/>
                    <a:gd name="connsiteX109" fmla="*/ 126864 w 290464"/>
                    <a:gd name="connsiteY109" fmla="*/ 19165 h 67172"/>
                    <a:gd name="connsiteX110" fmla="*/ 126967 w 290464"/>
                    <a:gd name="connsiteY110" fmla="*/ 20214 h 67172"/>
                    <a:gd name="connsiteX111" fmla="*/ 126992 w 290464"/>
                    <a:gd name="connsiteY111" fmla="*/ 22081 h 67172"/>
                    <a:gd name="connsiteX112" fmla="*/ 204099 w 290464"/>
                    <a:gd name="connsiteY112" fmla="*/ 65106 h 67172"/>
                    <a:gd name="connsiteX113" fmla="*/ 203895 w 290464"/>
                    <a:gd name="connsiteY113" fmla="*/ 65797 h 67172"/>
                    <a:gd name="connsiteX114" fmla="*/ 203229 w 290464"/>
                    <a:gd name="connsiteY114" fmla="*/ 66283 h 67172"/>
                    <a:gd name="connsiteX115" fmla="*/ 201951 w 290464"/>
                    <a:gd name="connsiteY115" fmla="*/ 66590 h 67172"/>
                    <a:gd name="connsiteX116" fmla="*/ 199904 w 290464"/>
                    <a:gd name="connsiteY116" fmla="*/ 66692 h 67172"/>
                    <a:gd name="connsiteX117" fmla="*/ 197806 w 290464"/>
                    <a:gd name="connsiteY117" fmla="*/ 66590 h 67172"/>
                    <a:gd name="connsiteX118" fmla="*/ 196501 w 290464"/>
                    <a:gd name="connsiteY118" fmla="*/ 66283 h 67172"/>
                    <a:gd name="connsiteX119" fmla="*/ 195811 w 290464"/>
                    <a:gd name="connsiteY119" fmla="*/ 65797 h 67172"/>
                    <a:gd name="connsiteX120" fmla="*/ 195607 w 290464"/>
                    <a:gd name="connsiteY120" fmla="*/ 65106 h 67172"/>
                    <a:gd name="connsiteX121" fmla="*/ 195607 w 290464"/>
                    <a:gd name="connsiteY121" fmla="*/ 37122 h 67172"/>
                    <a:gd name="connsiteX122" fmla="*/ 195095 w 290464"/>
                    <a:gd name="connsiteY122" fmla="*/ 31801 h 67172"/>
                    <a:gd name="connsiteX123" fmla="*/ 193458 w 290464"/>
                    <a:gd name="connsiteY123" fmla="*/ 27658 h 67172"/>
                    <a:gd name="connsiteX124" fmla="*/ 190593 w 290464"/>
                    <a:gd name="connsiteY124" fmla="*/ 24997 h 67172"/>
                    <a:gd name="connsiteX125" fmla="*/ 186500 w 290464"/>
                    <a:gd name="connsiteY125" fmla="*/ 24076 h 67172"/>
                    <a:gd name="connsiteX126" fmla="*/ 180642 w 290464"/>
                    <a:gd name="connsiteY126" fmla="*/ 26327 h 67172"/>
                    <a:gd name="connsiteX127" fmla="*/ 174171 w 290464"/>
                    <a:gd name="connsiteY127" fmla="*/ 32927 h 67172"/>
                    <a:gd name="connsiteX128" fmla="*/ 174171 w 290464"/>
                    <a:gd name="connsiteY128" fmla="*/ 65106 h 67172"/>
                    <a:gd name="connsiteX129" fmla="*/ 173966 w 290464"/>
                    <a:gd name="connsiteY129" fmla="*/ 65797 h 67172"/>
                    <a:gd name="connsiteX130" fmla="*/ 173276 w 290464"/>
                    <a:gd name="connsiteY130" fmla="*/ 66283 h 67172"/>
                    <a:gd name="connsiteX131" fmla="*/ 171971 w 290464"/>
                    <a:gd name="connsiteY131" fmla="*/ 66590 h 67172"/>
                    <a:gd name="connsiteX132" fmla="*/ 169925 w 290464"/>
                    <a:gd name="connsiteY132" fmla="*/ 66692 h 67172"/>
                    <a:gd name="connsiteX133" fmla="*/ 167904 w 290464"/>
                    <a:gd name="connsiteY133" fmla="*/ 66590 h 67172"/>
                    <a:gd name="connsiteX134" fmla="*/ 166574 w 290464"/>
                    <a:gd name="connsiteY134" fmla="*/ 66283 h 67172"/>
                    <a:gd name="connsiteX135" fmla="*/ 165908 w 290464"/>
                    <a:gd name="connsiteY135" fmla="*/ 65797 h 67172"/>
                    <a:gd name="connsiteX136" fmla="*/ 165729 w 290464"/>
                    <a:gd name="connsiteY136" fmla="*/ 65106 h 67172"/>
                    <a:gd name="connsiteX137" fmla="*/ 165729 w 290464"/>
                    <a:gd name="connsiteY137" fmla="*/ 37122 h 67172"/>
                    <a:gd name="connsiteX138" fmla="*/ 165167 w 290464"/>
                    <a:gd name="connsiteY138" fmla="*/ 31801 h 67172"/>
                    <a:gd name="connsiteX139" fmla="*/ 163478 w 290464"/>
                    <a:gd name="connsiteY139" fmla="*/ 27658 h 67172"/>
                    <a:gd name="connsiteX140" fmla="*/ 160639 w 290464"/>
                    <a:gd name="connsiteY140" fmla="*/ 24997 h 67172"/>
                    <a:gd name="connsiteX141" fmla="*/ 156572 w 290464"/>
                    <a:gd name="connsiteY141" fmla="*/ 24076 h 67172"/>
                    <a:gd name="connsiteX142" fmla="*/ 150688 w 290464"/>
                    <a:gd name="connsiteY142" fmla="*/ 26327 h 67172"/>
                    <a:gd name="connsiteX143" fmla="*/ 144243 w 290464"/>
                    <a:gd name="connsiteY143" fmla="*/ 32927 h 67172"/>
                    <a:gd name="connsiteX144" fmla="*/ 144243 w 290464"/>
                    <a:gd name="connsiteY144" fmla="*/ 65106 h 67172"/>
                    <a:gd name="connsiteX145" fmla="*/ 144038 w 290464"/>
                    <a:gd name="connsiteY145" fmla="*/ 65797 h 67172"/>
                    <a:gd name="connsiteX146" fmla="*/ 143373 w 290464"/>
                    <a:gd name="connsiteY146" fmla="*/ 66283 h 67172"/>
                    <a:gd name="connsiteX147" fmla="*/ 142094 w 290464"/>
                    <a:gd name="connsiteY147" fmla="*/ 66590 h 67172"/>
                    <a:gd name="connsiteX148" fmla="*/ 139996 w 290464"/>
                    <a:gd name="connsiteY148" fmla="*/ 66692 h 67172"/>
                    <a:gd name="connsiteX149" fmla="*/ 137949 w 290464"/>
                    <a:gd name="connsiteY149" fmla="*/ 66590 h 67172"/>
                    <a:gd name="connsiteX150" fmla="*/ 136645 w 290464"/>
                    <a:gd name="connsiteY150" fmla="*/ 66283 h 67172"/>
                    <a:gd name="connsiteX151" fmla="*/ 135980 w 290464"/>
                    <a:gd name="connsiteY151" fmla="*/ 65797 h 67172"/>
                    <a:gd name="connsiteX152" fmla="*/ 135800 w 290464"/>
                    <a:gd name="connsiteY152" fmla="*/ 65106 h 67172"/>
                    <a:gd name="connsiteX153" fmla="*/ 135800 w 290464"/>
                    <a:gd name="connsiteY153" fmla="*/ 19063 h 67172"/>
                    <a:gd name="connsiteX154" fmla="*/ 135955 w 290464"/>
                    <a:gd name="connsiteY154" fmla="*/ 18372 h 67172"/>
                    <a:gd name="connsiteX155" fmla="*/ 136568 w 290464"/>
                    <a:gd name="connsiteY155" fmla="*/ 17861 h 67172"/>
                    <a:gd name="connsiteX156" fmla="*/ 137745 w 290464"/>
                    <a:gd name="connsiteY156" fmla="*/ 17554 h 67172"/>
                    <a:gd name="connsiteX157" fmla="*/ 139638 w 290464"/>
                    <a:gd name="connsiteY157" fmla="*/ 17477 h 67172"/>
                    <a:gd name="connsiteX158" fmla="*/ 141505 w 290464"/>
                    <a:gd name="connsiteY158" fmla="*/ 17554 h 67172"/>
                    <a:gd name="connsiteX159" fmla="*/ 142657 w 290464"/>
                    <a:gd name="connsiteY159" fmla="*/ 17861 h 67172"/>
                    <a:gd name="connsiteX160" fmla="*/ 143244 w 290464"/>
                    <a:gd name="connsiteY160" fmla="*/ 18372 h 67172"/>
                    <a:gd name="connsiteX161" fmla="*/ 143423 w 290464"/>
                    <a:gd name="connsiteY161" fmla="*/ 19063 h 67172"/>
                    <a:gd name="connsiteX162" fmla="*/ 143423 w 290464"/>
                    <a:gd name="connsiteY162" fmla="*/ 25151 h 67172"/>
                    <a:gd name="connsiteX163" fmla="*/ 150970 w 290464"/>
                    <a:gd name="connsiteY163" fmla="*/ 18781 h 67172"/>
                    <a:gd name="connsiteX164" fmla="*/ 158362 w 290464"/>
                    <a:gd name="connsiteY164" fmla="*/ 16761 h 67172"/>
                    <a:gd name="connsiteX165" fmla="*/ 163504 w 290464"/>
                    <a:gd name="connsiteY165" fmla="*/ 17426 h 67172"/>
                    <a:gd name="connsiteX166" fmla="*/ 167520 w 290464"/>
                    <a:gd name="connsiteY166" fmla="*/ 19293 h 67172"/>
                    <a:gd name="connsiteX167" fmla="*/ 170487 w 290464"/>
                    <a:gd name="connsiteY167" fmla="*/ 22158 h 67172"/>
                    <a:gd name="connsiteX168" fmla="*/ 172534 w 290464"/>
                    <a:gd name="connsiteY168" fmla="*/ 25867 h 67172"/>
                    <a:gd name="connsiteX169" fmla="*/ 176908 w 290464"/>
                    <a:gd name="connsiteY169" fmla="*/ 21621 h 67172"/>
                    <a:gd name="connsiteX170" fmla="*/ 180898 w 290464"/>
                    <a:gd name="connsiteY170" fmla="*/ 18807 h 67172"/>
                    <a:gd name="connsiteX171" fmla="*/ 184633 w 290464"/>
                    <a:gd name="connsiteY171" fmla="*/ 17247 h 67172"/>
                    <a:gd name="connsiteX172" fmla="*/ 188291 w 290464"/>
                    <a:gd name="connsiteY172" fmla="*/ 16761 h 67172"/>
                    <a:gd name="connsiteX173" fmla="*/ 195760 w 290464"/>
                    <a:gd name="connsiteY173" fmla="*/ 18321 h 67172"/>
                    <a:gd name="connsiteX174" fmla="*/ 200646 w 290464"/>
                    <a:gd name="connsiteY174" fmla="*/ 22490 h 67172"/>
                    <a:gd name="connsiteX175" fmla="*/ 203306 w 290464"/>
                    <a:gd name="connsiteY175" fmla="*/ 28604 h 67172"/>
                    <a:gd name="connsiteX176" fmla="*/ 204099 w 290464"/>
                    <a:gd name="connsiteY176" fmla="*/ 35997 h 67172"/>
                    <a:gd name="connsiteX177" fmla="*/ 252839 w 290464"/>
                    <a:gd name="connsiteY177" fmla="*/ 65157 h 67172"/>
                    <a:gd name="connsiteX178" fmla="*/ 252429 w 290464"/>
                    <a:gd name="connsiteY178" fmla="*/ 66078 h 67172"/>
                    <a:gd name="connsiteX179" fmla="*/ 251303 w 290464"/>
                    <a:gd name="connsiteY179" fmla="*/ 66539 h 67172"/>
                    <a:gd name="connsiteX180" fmla="*/ 249206 w 290464"/>
                    <a:gd name="connsiteY180" fmla="*/ 66692 h 67172"/>
                    <a:gd name="connsiteX181" fmla="*/ 247083 w 290464"/>
                    <a:gd name="connsiteY181" fmla="*/ 66539 h 67172"/>
                    <a:gd name="connsiteX182" fmla="*/ 245932 w 290464"/>
                    <a:gd name="connsiteY182" fmla="*/ 66078 h 67172"/>
                    <a:gd name="connsiteX183" fmla="*/ 245574 w 290464"/>
                    <a:gd name="connsiteY183" fmla="*/ 65157 h 67172"/>
                    <a:gd name="connsiteX184" fmla="*/ 245574 w 290464"/>
                    <a:gd name="connsiteY184" fmla="*/ 60553 h 67172"/>
                    <a:gd name="connsiteX185" fmla="*/ 238847 w 290464"/>
                    <a:gd name="connsiteY185" fmla="*/ 65567 h 67172"/>
                    <a:gd name="connsiteX186" fmla="*/ 230993 w 290464"/>
                    <a:gd name="connsiteY186" fmla="*/ 67357 h 67172"/>
                    <a:gd name="connsiteX187" fmla="*/ 224419 w 290464"/>
                    <a:gd name="connsiteY187" fmla="*/ 66411 h 67172"/>
                    <a:gd name="connsiteX188" fmla="*/ 219406 w 290464"/>
                    <a:gd name="connsiteY188" fmla="*/ 63674 h 67172"/>
                    <a:gd name="connsiteX189" fmla="*/ 216183 w 290464"/>
                    <a:gd name="connsiteY189" fmla="*/ 59274 h 67172"/>
                    <a:gd name="connsiteX190" fmla="*/ 215031 w 290464"/>
                    <a:gd name="connsiteY190" fmla="*/ 53339 h 67172"/>
                    <a:gd name="connsiteX191" fmla="*/ 216617 w 290464"/>
                    <a:gd name="connsiteY191" fmla="*/ 46586 h 67172"/>
                    <a:gd name="connsiteX192" fmla="*/ 221171 w 290464"/>
                    <a:gd name="connsiteY192" fmla="*/ 41829 h 67172"/>
                    <a:gd name="connsiteX193" fmla="*/ 228436 w 290464"/>
                    <a:gd name="connsiteY193" fmla="*/ 38989 h 67172"/>
                    <a:gd name="connsiteX194" fmla="*/ 238105 w 290464"/>
                    <a:gd name="connsiteY194" fmla="*/ 38043 h 67172"/>
                    <a:gd name="connsiteX195" fmla="*/ 244448 w 290464"/>
                    <a:gd name="connsiteY195" fmla="*/ 38043 h 67172"/>
                    <a:gd name="connsiteX196" fmla="*/ 244448 w 290464"/>
                    <a:gd name="connsiteY196" fmla="*/ 34462 h 67172"/>
                    <a:gd name="connsiteX197" fmla="*/ 243885 w 290464"/>
                    <a:gd name="connsiteY197" fmla="*/ 29755 h 67172"/>
                    <a:gd name="connsiteX198" fmla="*/ 242070 w 290464"/>
                    <a:gd name="connsiteY198" fmla="*/ 26353 h 67172"/>
                    <a:gd name="connsiteX199" fmla="*/ 238821 w 290464"/>
                    <a:gd name="connsiteY199" fmla="*/ 24307 h 67172"/>
                    <a:gd name="connsiteX200" fmla="*/ 233910 w 290464"/>
                    <a:gd name="connsiteY200" fmla="*/ 23616 h 67172"/>
                    <a:gd name="connsiteX201" fmla="*/ 228307 w 290464"/>
                    <a:gd name="connsiteY201" fmla="*/ 24358 h 67172"/>
                    <a:gd name="connsiteX202" fmla="*/ 223959 w 290464"/>
                    <a:gd name="connsiteY202" fmla="*/ 25995 h 67172"/>
                    <a:gd name="connsiteX203" fmla="*/ 220839 w 290464"/>
                    <a:gd name="connsiteY203" fmla="*/ 27632 h 67172"/>
                    <a:gd name="connsiteX204" fmla="*/ 218971 w 290464"/>
                    <a:gd name="connsiteY204" fmla="*/ 28374 h 67172"/>
                    <a:gd name="connsiteX205" fmla="*/ 218255 w 290464"/>
                    <a:gd name="connsiteY205" fmla="*/ 28169 h 67172"/>
                    <a:gd name="connsiteX206" fmla="*/ 217717 w 290464"/>
                    <a:gd name="connsiteY206" fmla="*/ 27555 h 67172"/>
                    <a:gd name="connsiteX207" fmla="*/ 217385 w 290464"/>
                    <a:gd name="connsiteY207" fmla="*/ 26506 h 67172"/>
                    <a:gd name="connsiteX208" fmla="*/ 217283 w 290464"/>
                    <a:gd name="connsiteY208" fmla="*/ 25100 h 67172"/>
                    <a:gd name="connsiteX209" fmla="*/ 217462 w 290464"/>
                    <a:gd name="connsiteY209" fmla="*/ 23079 h 67172"/>
                    <a:gd name="connsiteX210" fmla="*/ 218332 w 290464"/>
                    <a:gd name="connsiteY210" fmla="*/ 21672 h 67172"/>
                    <a:gd name="connsiteX211" fmla="*/ 220710 w 290464"/>
                    <a:gd name="connsiteY211" fmla="*/ 20112 h 67172"/>
                    <a:gd name="connsiteX212" fmla="*/ 224598 w 290464"/>
                    <a:gd name="connsiteY212" fmla="*/ 18474 h 67172"/>
                    <a:gd name="connsiteX213" fmla="*/ 229407 w 290464"/>
                    <a:gd name="connsiteY213" fmla="*/ 17247 h 67172"/>
                    <a:gd name="connsiteX214" fmla="*/ 234677 w 290464"/>
                    <a:gd name="connsiteY214" fmla="*/ 16761 h 67172"/>
                    <a:gd name="connsiteX215" fmla="*/ 243119 w 290464"/>
                    <a:gd name="connsiteY215" fmla="*/ 17886 h 67172"/>
                    <a:gd name="connsiteX216" fmla="*/ 248746 w 290464"/>
                    <a:gd name="connsiteY216" fmla="*/ 21186 h 67172"/>
                    <a:gd name="connsiteX217" fmla="*/ 251866 w 290464"/>
                    <a:gd name="connsiteY217" fmla="*/ 26583 h 67172"/>
                    <a:gd name="connsiteX218" fmla="*/ 252839 w 290464"/>
                    <a:gd name="connsiteY218" fmla="*/ 34104 h 67172"/>
                    <a:gd name="connsiteX219" fmla="*/ 244448 w 290464"/>
                    <a:gd name="connsiteY219" fmla="*/ 44131 h 67172"/>
                    <a:gd name="connsiteX220" fmla="*/ 237235 w 290464"/>
                    <a:gd name="connsiteY220" fmla="*/ 44131 h 67172"/>
                    <a:gd name="connsiteX221" fmla="*/ 231198 w 290464"/>
                    <a:gd name="connsiteY221" fmla="*/ 44719 h 67172"/>
                    <a:gd name="connsiteX222" fmla="*/ 226952 w 290464"/>
                    <a:gd name="connsiteY222" fmla="*/ 46459 h 67172"/>
                    <a:gd name="connsiteX223" fmla="*/ 224471 w 290464"/>
                    <a:gd name="connsiteY223" fmla="*/ 49221 h 67172"/>
                    <a:gd name="connsiteX224" fmla="*/ 223678 w 290464"/>
                    <a:gd name="connsiteY224" fmla="*/ 52930 h 67172"/>
                    <a:gd name="connsiteX225" fmla="*/ 225955 w 290464"/>
                    <a:gd name="connsiteY225" fmla="*/ 58634 h 67172"/>
                    <a:gd name="connsiteX226" fmla="*/ 232324 w 290464"/>
                    <a:gd name="connsiteY226" fmla="*/ 60758 h 67172"/>
                    <a:gd name="connsiteX227" fmla="*/ 238489 w 290464"/>
                    <a:gd name="connsiteY227" fmla="*/ 59069 h 67172"/>
                    <a:gd name="connsiteX228" fmla="*/ 244448 w 290464"/>
                    <a:gd name="connsiteY228" fmla="*/ 53902 h 67172"/>
                    <a:gd name="connsiteX229" fmla="*/ 290752 w 290464"/>
                    <a:gd name="connsiteY229" fmla="*/ 61730 h 67172"/>
                    <a:gd name="connsiteX230" fmla="*/ 290547 w 290464"/>
                    <a:gd name="connsiteY230" fmla="*/ 64083 h 67172"/>
                    <a:gd name="connsiteX231" fmla="*/ 289933 w 290464"/>
                    <a:gd name="connsiteY231" fmla="*/ 65362 h 67172"/>
                    <a:gd name="connsiteX232" fmla="*/ 288705 w 290464"/>
                    <a:gd name="connsiteY232" fmla="*/ 66129 h 67172"/>
                    <a:gd name="connsiteX233" fmla="*/ 286838 w 290464"/>
                    <a:gd name="connsiteY233" fmla="*/ 66718 h 67172"/>
                    <a:gd name="connsiteX234" fmla="*/ 284613 w 290464"/>
                    <a:gd name="connsiteY234" fmla="*/ 67101 h 67172"/>
                    <a:gd name="connsiteX235" fmla="*/ 282260 w 290464"/>
                    <a:gd name="connsiteY235" fmla="*/ 67255 h 67172"/>
                    <a:gd name="connsiteX236" fmla="*/ 276121 w 290464"/>
                    <a:gd name="connsiteY236" fmla="*/ 66308 h 67172"/>
                    <a:gd name="connsiteX237" fmla="*/ 271925 w 290464"/>
                    <a:gd name="connsiteY237" fmla="*/ 63443 h 67172"/>
                    <a:gd name="connsiteX238" fmla="*/ 269547 w 290464"/>
                    <a:gd name="connsiteY238" fmla="*/ 58583 h 67172"/>
                    <a:gd name="connsiteX239" fmla="*/ 268805 w 290464"/>
                    <a:gd name="connsiteY239" fmla="*/ 51651 h 67172"/>
                    <a:gd name="connsiteX240" fmla="*/ 268805 w 290464"/>
                    <a:gd name="connsiteY240" fmla="*/ 24741 h 67172"/>
                    <a:gd name="connsiteX241" fmla="*/ 262358 w 290464"/>
                    <a:gd name="connsiteY241" fmla="*/ 24741 h 67172"/>
                    <a:gd name="connsiteX242" fmla="*/ 261130 w 290464"/>
                    <a:gd name="connsiteY242" fmla="*/ 23923 h 67172"/>
                    <a:gd name="connsiteX243" fmla="*/ 260670 w 290464"/>
                    <a:gd name="connsiteY243" fmla="*/ 21263 h 67172"/>
                    <a:gd name="connsiteX244" fmla="*/ 260798 w 290464"/>
                    <a:gd name="connsiteY244" fmla="*/ 19626 h 67172"/>
                    <a:gd name="connsiteX245" fmla="*/ 261130 w 290464"/>
                    <a:gd name="connsiteY245" fmla="*/ 18526 h 67172"/>
                    <a:gd name="connsiteX246" fmla="*/ 261668 w 290464"/>
                    <a:gd name="connsiteY246" fmla="*/ 17912 h 67172"/>
                    <a:gd name="connsiteX247" fmla="*/ 262410 w 290464"/>
                    <a:gd name="connsiteY247" fmla="*/ 17733 h 67172"/>
                    <a:gd name="connsiteX248" fmla="*/ 268805 w 290464"/>
                    <a:gd name="connsiteY248" fmla="*/ 17733 h 67172"/>
                    <a:gd name="connsiteX249" fmla="*/ 268805 w 290464"/>
                    <a:gd name="connsiteY249" fmla="*/ 6785 h 67172"/>
                    <a:gd name="connsiteX250" fmla="*/ 268984 w 290464"/>
                    <a:gd name="connsiteY250" fmla="*/ 6120 h 67172"/>
                    <a:gd name="connsiteX251" fmla="*/ 269649 w 290464"/>
                    <a:gd name="connsiteY251" fmla="*/ 5582 h 67172"/>
                    <a:gd name="connsiteX252" fmla="*/ 270954 w 290464"/>
                    <a:gd name="connsiteY252" fmla="*/ 5250 h 67172"/>
                    <a:gd name="connsiteX253" fmla="*/ 273000 w 290464"/>
                    <a:gd name="connsiteY253" fmla="*/ 5147 h 67172"/>
                    <a:gd name="connsiteX254" fmla="*/ 275097 w 290464"/>
                    <a:gd name="connsiteY254" fmla="*/ 5250 h 67172"/>
                    <a:gd name="connsiteX255" fmla="*/ 276376 w 290464"/>
                    <a:gd name="connsiteY255" fmla="*/ 5582 h 67172"/>
                    <a:gd name="connsiteX256" fmla="*/ 277041 w 290464"/>
                    <a:gd name="connsiteY256" fmla="*/ 6120 h 67172"/>
                    <a:gd name="connsiteX257" fmla="*/ 277246 w 290464"/>
                    <a:gd name="connsiteY257" fmla="*/ 6785 h 67172"/>
                    <a:gd name="connsiteX258" fmla="*/ 277246 w 290464"/>
                    <a:gd name="connsiteY258" fmla="*/ 17733 h 67172"/>
                    <a:gd name="connsiteX259" fmla="*/ 289063 w 290464"/>
                    <a:gd name="connsiteY259" fmla="*/ 17733 h 67172"/>
                    <a:gd name="connsiteX260" fmla="*/ 289780 w 290464"/>
                    <a:gd name="connsiteY260" fmla="*/ 17912 h 67172"/>
                    <a:gd name="connsiteX261" fmla="*/ 290317 w 290464"/>
                    <a:gd name="connsiteY261" fmla="*/ 18526 h 67172"/>
                    <a:gd name="connsiteX262" fmla="*/ 290649 w 290464"/>
                    <a:gd name="connsiteY262" fmla="*/ 19626 h 67172"/>
                    <a:gd name="connsiteX263" fmla="*/ 290752 w 290464"/>
                    <a:gd name="connsiteY263" fmla="*/ 21263 h 67172"/>
                    <a:gd name="connsiteX264" fmla="*/ 290291 w 290464"/>
                    <a:gd name="connsiteY264" fmla="*/ 23923 h 67172"/>
                    <a:gd name="connsiteX265" fmla="*/ 289063 w 290464"/>
                    <a:gd name="connsiteY265" fmla="*/ 24741 h 67172"/>
                    <a:gd name="connsiteX266" fmla="*/ 277246 w 290464"/>
                    <a:gd name="connsiteY266" fmla="*/ 24741 h 67172"/>
                    <a:gd name="connsiteX267" fmla="*/ 277246 w 290464"/>
                    <a:gd name="connsiteY267" fmla="*/ 50423 h 67172"/>
                    <a:gd name="connsiteX268" fmla="*/ 278653 w 290464"/>
                    <a:gd name="connsiteY268" fmla="*/ 57611 h 67172"/>
                    <a:gd name="connsiteX269" fmla="*/ 283692 w 290464"/>
                    <a:gd name="connsiteY269" fmla="*/ 60041 h 67172"/>
                    <a:gd name="connsiteX270" fmla="*/ 285790 w 290464"/>
                    <a:gd name="connsiteY270" fmla="*/ 59811 h 67172"/>
                    <a:gd name="connsiteX271" fmla="*/ 287427 w 290464"/>
                    <a:gd name="connsiteY271" fmla="*/ 59325 h 67172"/>
                    <a:gd name="connsiteX272" fmla="*/ 288655 w 290464"/>
                    <a:gd name="connsiteY272" fmla="*/ 58839 h 67172"/>
                    <a:gd name="connsiteX273" fmla="*/ 289575 w 290464"/>
                    <a:gd name="connsiteY273" fmla="*/ 58609 h 67172"/>
                    <a:gd name="connsiteX274" fmla="*/ 290062 w 290464"/>
                    <a:gd name="connsiteY274" fmla="*/ 58737 h 67172"/>
                    <a:gd name="connsiteX275" fmla="*/ 290420 w 290464"/>
                    <a:gd name="connsiteY275" fmla="*/ 59223 h 67172"/>
                    <a:gd name="connsiteX276" fmla="*/ 290649 w 290464"/>
                    <a:gd name="connsiteY276" fmla="*/ 60195 h 67172"/>
                    <a:gd name="connsiteX277" fmla="*/ 290752 w 290464"/>
                    <a:gd name="connsiteY277" fmla="*/ 61730 h 6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290464" h="67172">
                      <a:moveTo>
                        <a:pt x="35076" y="3971"/>
                      </a:moveTo>
                      <a:cubicBezTo>
                        <a:pt x="35076" y="4619"/>
                        <a:pt x="35042" y="5182"/>
                        <a:pt x="34974" y="5659"/>
                      </a:cubicBezTo>
                      <a:cubicBezTo>
                        <a:pt x="34906" y="6137"/>
                        <a:pt x="34786" y="6520"/>
                        <a:pt x="34616" y="6810"/>
                      </a:cubicBezTo>
                      <a:cubicBezTo>
                        <a:pt x="34445" y="7100"/>
                        <a:pt x="34249" y="7313"/>
                        <a:pt x="34027" y="7450"/>
                      </a:cubicBezTo>
                      <a:cubicBezTo>
                        <a:pt x="33806" y="7586"/>
                        <a:pt x="33576" y="7654"/>
                        <a:pt x="33337" y="7654"/>
                      </a:cubicBezTo>
                      <a:lnTo>
                        <a:pt x="9087" y="7654"/>
                      </a:lnTo>
                      <a:lnTo>
                        <a:pt x="9087" y="30164"/>
                      </a:lnTo>
                      <a:lnTo>
                        <a:pt x="32007" y="30164"/>
                      </a:lnTo>
                      <a:cubicBezTo>
                        <a:pt x="32245" y="30164"/>
                        <a:pt x="32476" y="30224"/>
                        <a:pt x="32697" y="30343"/>
                      </a:cubicBezTo>
                      <a:cubicBezTo>
                        <a:pt x="32919" y="30463"/>
                        <a:pt x="33115" y="30659"/>
                        <a:pt x="33286" y="30932"/>
                      </a:cubicBezTo>
                      <a:cubicBezTo>
                        <a:pt x="33456" y="31205"/>
                        <a:pt x="33576" y="31571"/>
                        <a:pt x="33644" y="32032"/>
                      </a:cubicBezTo>
                      <a:cubicBezTo>
                        <a:pt x="33712" y="32492"/>
                        <a:pt x="33746" y="33080"/>
                        <a:pt x="33746" y="33797"/>
                      </a:cubicBezTo>
                      <a:cubicBezTo>
                        <a:pt x="33746" y="34445"/>
                        <a:pt x="33712" y="34999"/>
                        <a:pt x="33644" y="35459"/>
                      </a:cubicBezTo>
                      <a:cubicBezTo>
                        <a:pt x="33576" y="35920"/>
                        <a:pt x="33456" y="36295"/>
                        <a:pt x="33286" y="36585"/>
                      </a:cubicBezTo>
                      <a:cubicBezTo>
                        <a:pt x="33115" y="36875"/>
                        <a:pt x="32919" y="37096"/>
                        <a:pt x="32697" y="37250"/>
                      </a:cubicBezTo>
                      <a:cubicBezTo>
                        <a:pt x="32476" y="37403"/>
                        <a:pt x="32245" y="37480"/>
                        <a:pt x="32007" y="37480"/>
                      </a:cubicBezTo>
                      <a:lnTo>
                        <a:pt x="9087" y="37480"/>
                      </a:lnTo>
                      <a:lnTo>
                        <a:pt x="9087" y="65055"/>
                      </a:lnTo>
                      <a:cubicBezTo>
                        <a:pt x="9087" y="65294"/>
                        <a:pt x="9019" y="65524"/>
                        <a:pt x="8882" y="65746"/>
                      </a:cubicBezTo>
                      <a:cubicBezTo>
                        <a:pt x="8746" y="65967"/>
                        <a:pt x="8507" y="66138"/>
                        <a:pt x="8166" y="66257"/>
                      </a:cubicBezTo>
                      <a:cubicBezTo>
                        <a:pt x="7825" y="66377"/>
                        <a:pt x="7382" y="66479"/>
                        <a:pt x="6836" y="66564"/>
                      </a:cubicBezTo>
                      <a:cubicBezTo>
                        <a:pt x="6290" y="66649"/>
                        <a:pt x="5574" y="66692"/>
                        <a:pt x="4687" y="66692"/>
                      </a:cubicBezTo>
                      <a:cubicBezTo>
                        <a:pt x="3869" y="66692"/>
                        <a:pt x="3170" y="66649"/>
                        <a:pt x="2590" y="66564"/>
                      </a:cubicBezTo>
                      <a:cubicBezTo>
                        <a:pt x="2010" y="66479"/>
                        <a:pt x="1550" y="66377"/>
                        <a:pt x="1209" y="66257"/>
                      </a:cubicBezTo>
                      <a:cubicBezTo>
                        <a:pt x="867" y="66138"/>
                        <a:pt x="629" y="65967"/>
                        <a:pt x="492" y="65746"/>
                      </a:cubicBezTo>
                      <a:cubicBezTo>
                        <a:pt x="356" y="65524"/>
                        <a:pt x="288" y="65294"/>
                        <a:pt x="288" y="65055"/>
                      </a:cubicBezTo>
                      <a:lnTo>
                        <a:pt x="288" y="3766"/>
                      </a:lnTo>
                      <a:cubicBezTo>
                        <a:pt x="288" y="2436"/>
                        <a:pt x="637" y="1507"/>
                        <a:pt x="1336" y="978"/>
                      </a:cubicBezTo>
                      <a:cubicBezTo>
                        <a:pt x="2036" y="449"/>
                        <a:pt x="2777" y="185"/>
                        <a:pt x="3562" y="185"/>
                      </a:cubicBezTo>
                      <a:lnTo>
                        <a:pt x="33337" y="185"/>
                      </a:lnTo>
                      <a:cubicBezTo>
                        <a:pt x="33576" y="185"/>
                        <a:pt x="33806" y="253"/>
                        <a:pt x="34027" y="390"/>
                      </a:cubicBezTo>
                      <a:cubicBezTo>
                        <a:pt x="34249" y="526"/>
                        <a:pt x="34445" y="748"/>
                        <a:pt x="34616" y="1055"/>
                      </a:cubicBezTo>
                      <a:cubicBezTo>
                        <a:pt x="34786" y="1362"/>
                        <a:pt x="34906" y="1762"/>
                        <a:pt x="34974" y="2257"/>
                      </a:cubicBezTo>
                      <a:cubicBezTo>
                        <a:pt x="35042" y="2751"/>
                        <a:pt x="35076" y="3323"/>
                        <a:pt x="35076" y="3971"/>
                      </a:cubicBezTo>
                      <a:close/>
                      <a:moveTo>
                        <a:pt x="88333" y="41573"/>
                      </a:moveTo>
                      <a:cubicBezTo>
                        <a:pt x="88333" y="45325"/>
                        <a:pt x="87838" y="48778"/>
                        <a:pt x="86849" y="51933"/>
                      </a:cubicBezTo>
                      <a:cubicBezTo>
                        <a:pt x="85860" y="55087"/>
                        <a:pt x="84385" y="57807"/>
                        <a:pt x="82424" y="60092"/>
                      </a:cubicBezTo>
                      <a:cubicBezTo>
                        <a:pt x="80462" y="62378"/>
                        <a:pt x="78007" y="64160"/>
                        <a:pt x="75057" y="65439"/>
                      </a:cubicBezTo>
                      <a:cubicBezTo>
                        <a:pt x="72106" y="66718"/>
                        <a:pt x="68687" y="67357"/>
                        <a:pt x="64799" y="67357"/>
                      </a:cubicBezTo>
                      <a:cubicBezTo>
                        <a:pt x="61013" y="67357"/>
                        <a:pt x="57713" y="66794"/>
                        <a:pt x="54900" y="65669"/>
                      </a:cubicBezTo>
                      <a:cubicBezTo>
                        <a:pt x="52086" y="64543"/>
                        <a:pt x="49741" y="62906"/>
                        <a:pt x="47865" y="60758"/>
                      </a:cubicBezTo>
                      <a:cubicBezTo>
                        <a:pt x="45989" y="58609"/>
                        <a:pt x="44591" y="56000"/>
                        <a:pt x="43670" y="52930"/>
                      </a:cubicBezTo>
                      <a:cubicBezTo>
                        <a:pt x="42749" y="49861"/>
                        <a:pt x="42289" y="46382"/>
                        <a:pt x="42289" y="42494"/>
                      </a:cubicBezTo>
                      <a:cubicBezTo>
                        <a:pt x="42289" y="38742"/>
                        <a:pt x="42775" y="35289"/>
                        <a:pt x="43747" y="32134"/>
                      </a:cubicBezTo>
                      <a:cubicBezTo>
                        <a:pt x="44719" y="28979"/>
                        <a:pt x="46185" y="26259"/>
                        <a:pt x="48147" y="23974"/>
                      </a:cubicBezTo>
                      <a:cubicBezTo>
                        <a:pt x="50108" y="21689"/>
                        <a:pt x="52555" y="19915"/>
                        <a:pt x="55488" y="18654"/>
                      </a:cubicBezTo>
                      <a:cubicBezTo>
                        <a:pt x="58421" y="17392"/>
                        <a:pt x="61849" y="16761"/>
                        <a:pt x="65771" y="16761"/>
                      </a:cubicBezTo>
                      <a:cubicBezTo>
                        <a:pt x="69557" y="16761"/>
                        <a:pt x="72857" y="17323"/>
                        <a:pt x="75670" y="18449"/>
                      </a:cubicBezTo>
                      <a:cubicBezTo>
                        <a:pt x="78484" y="19574"/>
                        <a:pt x="80829" y="21211"/>
                        <a:pt x="82705" y="23360"/>
                      </a:cubicBezTo>
                      <a:cubicBezTo>
                        <a:pt x="84581" y="25509"/>
                        <a:pt x="85988" y="28118"/>
                        <a:pt x="86926" y="31188"/>
                      </a:cubicBezTo>
                      <a:cubicBezTo>
                        <a:pt x="87863" y="34257"/>
                        <a:pt x="88333" y="37719"/>
                        <a:pt x="88333" y="41573"/>
                      </a:cubicBezTo>
                      <a:close/>
                      <a:moveTo>
                        <a:pt x="79584" y="42136"/>
                      </a:moveTo>
                      <a:cubicBezTo>
                        <a:pt x="79584" y="39646"/>
                        <a:pt x="79352" y="37293"/>
                        <a:pt x="78887" y="35076"/>
                      </a:cubicBezTo>
                      <a:cubicBezTo>
                        <a:pt x="78422" y="32859"/>
                        <a:pt x="77657" y="30915"/>
                        <a:pt x="76590" y="29244"/>
                      </a:cubicBezTo>
                      <a:cubicBezTo>
                        <a:pt x="75523" y="27572"/>
                        <a:pt x="74077" y="26251"/>
                        <a:pt x="72254" y="25279"/>
                      </a:cubicBezTo>
                      <a:cubicBezTo>
                        <a:pt x="70430" y="24307"/>
                        <a:pt x="68158" y="23821"/>
                        <a:pt x="65439" y="23821"/>
                      </a:cubicBezTo>
                      <a:cubicBezTo>
                        <a:pt x="62927" y="23821"/>
                        <a:pt x="60768" y="24264"/>
                        <a:pt x="58961" y="25151"/>
                      </a:cubicBezTo>
                      <a:cubicBezTo>
                        <a:pt x="57154" y="26038"/>
                        <a:pt x="55666" y="27291"/>
                        <a:pt x="54496" y="28911"/>
                      </a:cubicBezTo>
                      <a:cubicBezTo>
                        <a:pt x="53326" y="30531"/>
                        <a:pt x="52457" y="32449"/>
                        <a:pt x="51889" y="34666"/>
                      </a:cubicBezTo>
                      <a:cubicBezTo>
                        <a:pt x="51321" y="36883"/>
                        <a:pt x="51037" y="39305"/>
                        <a:pt x="51037" y="41931"/>
                      </a:cubicBezTo>
                      <a:cubicBezTo>
                        <a:pt x="51037" y="44455"/>
                        <a:pt x="51269" y="46825"/>
                        <a:pt x="51734" y="49042"/>
                      </a:cubicBezTo>
                      <a:cubicBezTo>
                        <a:pt x="52199" y="51259"/>
                        <a:pt x="52973" y="53195"/>
                        <a:pt x="54057" y="54849"/>
                      </a:cubicBezTo>
                      <a:cubicBezTo>
                        <a:pt x="55141" y="56503"/>
                        <a:pt x="56595" y="57816"/>
                        <a:pt x="58419" y="58788"/>
                      </a:cubicBezTo>
                      <a:cubicBezTo>
                        <a:pt x="60243" y="59760"/>
                        <a:pt x="62514" y="60246"/>
                        <a:pt x="65233" y="60246"/>
                      </a:cubicBezTo>
                      <a:cubicBezTo>
                        <a:pt x="67711" y="60246"/>
                        <a:pt x="69862" y="59803"/>
                        <a:pt x="71686" y="58916"/>
                      </a:cubicBezTo>
                      <a:cubicBezTo>
                        <a:pt x="73510" y="58029"/>
                        <a:pt x="75007" y="56784"/>
                        <a:pt x="76177" y="55181"/>
                      </a:cubicBezTo>
                      <a:cubicBezTo>
                        <a:pt x="77347" y="53578"/>
                        <a:pt x="78207" y="51668"/>
                        <a:pt x="78758" y="49451"/>
                      </a:cubicBezTo>
                      <a:cubicBezTo>
                        <a:pt x="79309" y="47234"/>
                        <a:pt x="79584" y="44796"/>
                        <a:pt x="79584" y="42136"/>
                      </a:cubicBezTo>
                      <a:close/>
                      <a:moveTo>
                        <a:pt x="126992" y="22081"/>
                      </a:moveTo>
                      <a:cubicBezTo>
                        <a:pt x="126992" y="22832"/>
                        <a:pt x="126975" y="23462"/>
                        <a:pt x="126941" y="23974"/>
                      </a:cubicBezTo>
                      <a:cubicBezTo>
                        <a:pt x="126907" y="24486"/>
                        <a:pt x="126838" y="24886"/>
                        <a:pt x="126736" y="25176"/>
                      </a:cubicBezTo>
                      <a:cubicBezTo>
                        <a:pt x="126634" y="25466"/>
                        <a:pt x="126506" y="25688"/>
                        <a:pt x="126353" y="25841"/>
                      </a:cubicBezTo>
                      <a:cubicBezTo>
                        <a:pt x="126199" y="25995"/>
                        <a:pt x="125986" y="26072"/>
                        <a:pt x="125714" y="26072"/>
                      </a:cubicBezTo>
                      <a:cubicBezTo>
                        <a:pt x="125440" y="26072"/>
                        <a:pt x="125108" y="25995"/>
                        <a:pt x="124715" y="25841"/>
                      </a:cubicBezTo>
                      <a:cubicBezTo>
                        <a:pt x="124323" y="25688"/>
                        <a:pt x="123880" y="25534"/>
                        <a:pt x="123386" y="25381"/>
                      </a:cubicBezTo>
                      <a:cubicBezTo>
                        <a:pt x="122891" y="25228"/>
                        <a:pt x="122337" y="25083"/>
                        <a:pt x="121723" y="24946"/>
                      </a:cubicBezTo>
                      <a:cubicBezTo>
                        <a:pt x="121109" y="24810"/>
                        <a:pt x="120443" y="24741"/>
                        <a:pt x="119727" y="24741"/>
                      </a:cubicBezTo>
                      <a:cubicBezTo>
                        <a:pt x="118875" y="24741"/>
                        <a:pt x="118039" y="24912"/>
                        <a:pt x="117221" y="25253"/>
                      </a:cubicBezTo>
                      <a:cubicBezTo>
                        <a:pt x="116402" y="25594"/>
                        <a:pt x="115541" y="26157"/>
                        <a:pt x="114637" y="26941"/>
                      </a:cubicBezTo>
                      <a:cubicBezTo>
                        <a:pt x="113733" y="27726"/>
                        <a:pt x="112787" y="28766"/>
                        <a:pt x="111797" y="30062"/>
                      </a:cubicBezTo>
                      <a:cubicBezTo>
                        <a:pt x="110809" y="31358"/>
                        <a:pt x="109717" y="32944"/>
                        <a:pt x="108524" y="34820"/>
                      </a:cubicBezTo>
                      <a:lnTo>
                        <a:pt x="108524" y="65106"/>
                      </a:lnTo>
                      <a:cubicBezTo>
                        <a:pt x="108524" y="65379"/>
                        <a:pt x="108455" y="65609"/>
                        <a:pt x="108319" y="65797"/>
                      </a:cubicBezTo>
                      <a:cubicBezTo>
                        <a:pt x="108183" y="65984"/>
                        <a:pt x="107961" y="66146"/>
                        <a:pt x="107654" y="66283"/>
                      </a:cubicBezTo>
                      <a:cubicBezTo>
                        <a:pt x="107346" y="66419"/>
                        <a:pt x="106921" y="66522"/>
                        <a:pt x="106375" y="66590"/>
                      </a:cubicBezTo>
                      <a:cubicBezTo>
                        <a:pt x="105829" y="66658"/>
                        <a:pt x="105130" y="66692"/>
                        <a:pt x="104277" y="66692"/>
                      </a:cubicBezTo>
                      <a:cubicBezTo>
                        <a:pt x="103458" y="66692"/>
                        <a:pt x="102776" y="66658"/>
                        <a:pt x="102231" y="66590"/>
                      </a:cubicBezTo>
                      <a:cubicBezTo>
                        <a:pt x="101685" y="66522"/>
                        <a:pt x="101250" y="66419"/>
                        <a:pt x="100927" y="66283"/>
                      </a:cubicBezTo>
                      <a:cubicBezTo>
                        <a:pt x="100603" y="66146"/>
                        <a:pt x="100381" y="65984"/>
                        <a:pt x="100261" y="65797"/>
                      </a:cubicBezTo>
                      <a:cubicBezTo>
                        <a:pt x="100142" y="65609"/>
                        <a:pt x="100082" y="65379"/>
                        <a:pt x="100082" y="65106"/>
                      </a:cubicBezTo>
                      <a:lnTo>
                        <a:pt x="100082" y="19063"/>
                      </a:lnTo>
                      <a:cubicBezTo>
                        <a:pt x="100082" y="18790"/>
                        <a:pt x="100133" y="18560"/>
                        <a:pt x="100236" y="18372"/>
                      </a:cubicBezTo>
                      <a:cubicBezTo>
                        <a:pt x="100338" y="18185"/>
                        <a:pt x="100543" y="18014"/>
                        <a:pt x="100849" y="17861"/>
                      </a:cubicBezTo>
                      <a:cubicBezTo>
                        <a:pt x="101156" y="17707"/>
                        <a:pt x="101549" y="17605"/>
                        <a:pt x="102026" y="17554"/>
                      </a:cubicBezTo>
                      <a:cubicBezTo>
                        <a:pt x="102504" y="17502"/>
                        <a:pt x="103134" y="17477"/>
                        <a:pt x="103919" y="17477"/>
                      </a:cubicBezTo>
                      <a:cubicBezTo>
                        <a:pt x="104670" y="17477"/>
                        <a:pt x="105292" y="17502"/>
                        <a:pt x="105786" y="17554"/>
                      </a:cubicBezTo>
                      <a:cubicBezTo>
                        <a:pt x="106281" y="17605"/>
                        <a:pt x="106664" y="17707"/>
                        <a:pt x="106938" y="17861"/>
                      </a:cubicBezTo>
                      <a:cubicBezTo>
                        <a:pt x="107210" y="18014"/>
                        <a:pt x="107406" y="18185"/>
                        <a:pt x="107526" y="18372"/>
                      </a:cubicBezTo>
                      <a:cubicBezTo>
                        <a:pt x="107646" y="18560"/>
                        <a:pt x="107705" y="18790"/>
                        <a:pt x="107705" y="19063"/>
                      </a:cubicBezTo>
                      <a:lnTo>
                        <a:pt x="107705" y="25765"/>
                      </a:lnTo>
                      <a:cubicBezTo>
                        <a:pt x="108967" y="23923"/>
                        <a:pt x="110153" y="22422"/>
                        <a:pt x="111260" y="21263"/>
                      </a:cubicBezTo>
                      <a:cubicBezTo>
                        <a:pt x="112369" y="20103"/>
                        <a:pt x="113418" y="19191"/>
                        <a:pt x="114407" y="18526"/>
                      </a:cubicBezTo>
                      <a:cubicBezTo>
                        <a:pt x="115396" y="17861"/>
                        <a:pt x="116376" y="17400"/>
                        <a:pt x="117349" y="17144"/>
                      </a:cubicBezTo>
                      <a:cubicBezTo>
                        <a:pt x="118320" y="16889"/>
                        <a:pt x="119301" y="16761"/>
                        <a:pt x="120290" y="16761"/>
                      </a:cubicBezTo>
                      <a:cubicBezTo>
                        <a:pt x="120734" y="16761"/>
                        <a:pt x="121237" y="16786"/>
                        <a:pt x="121800" y="16837"/>
                      </a:cubicBezTo>
                      <a:cubicBezTo>
                        <a:pt x="122363" y="16889"/>
                        <a:pt x="122950" y="16982"/>
                        <a:pt x="123565" y="17119"/>
                      </a:cubicBezTo>
                      <a:cubicBezTo>
                        <a:pt x="124178" y="17255"/>
                        <a:pt x="124732" y="17409"/>
                        <a:pt x="125227" y="17579"/>
                      </a:cubicBezTo>
                      <a:cubicBezTo>
                        <a:pt x="125722" y="17750"/>
                        <a:pt x="126072" y="17920"/>
                        <a:pt x="126275" y="18091"/>
                      </a:cubicBezTo>
                      <a:cubicBezTo>
                        <a:pt x="126480" y="18261"/>
                        <a:pt x="126617" y="18423"/>
                        <a:pt x="126685" y="18577"/>
                      </a:cubicBezTo>
                      <a:cubicBezTo>
                        <a:pt x="126754" y="18730"/>
                        <a:pt x="126813" y="18926"/>
                        <a:pt x="126864" y="19165"/>
                      </a:cubicBezTo>
                      <a:cubicBezTo>
                        <a:pt x="126916" y="19404"/>
                        <a:pt x="126950" y="19753"/>
                        <a:pt x="126967" y="20214"/>
                      </a:cubicBezTo>
                      <a:cubicBezTo>
                        <a:pt x="126983" y="20674"/>
                        <a:pt x="126992" y="21297"/>
                        <a:pt x="126992" y="22081"/>
                      </a:cubicBezTo>
                      <a:close/>
                      <a:moveTo>
                        <a:pt x="204099" y="65106"/>
                      </a:moveTo>
                      <a:cubicBezTo>
                        <a:pt x="204099" y="65379"/>
                        <a:pt x="204031" y="65609"/>
                        <a:pt x="203895" y="65797"/>
                      </a:cubicBezTo>
                      <a:cubicBezTo>
                        <a:pt x="203758" y="65984"/>
                        <a:pt x="203537" y="66146"/>
                        <a:pt x="203229" y="66283"/>
                      </a:cubicBezTo>
                      <a:cubicBezTo>
                        <a:pt x="202922" y="66419"/>
                        <a:pt x="202496" y="66522"/>
                        <a:pt x="201951" y="66590"/>
                      </a:cubicBezTo>
                      <a:cubicBezTo>
                        <a:pt x="201405" y="66658"/>
                        <a:pt x="200723" y="66692"/>
                        <a:pt x="199904" y="66692"/>
                      </a:cubicBezTo>
                      <a:cubicBezTo>
                        <a:pt x="199051" y="66692"/>
                        <a:pt x="198352" y="66658"/>
                        <a:pt x="197806" y="66590"/>
                      </a:cubicBezTo>
                      <a:cubicBezTo>
                        <a:pt x="197261" y="66522"/>
                        <a:pt x="196826" y="66419"/>
                        <a:pt x="196501" y="66283"/>
                      </a:cubicBezTo>
                      <a:cubicBezTo>
                        <a:pt x="196178" y="66146"/>
                        <a:pt x="195948" y="65984"/>
                        <a:pt x="195811" y="65797"/>
                      </a:cubicBezTo>
                      <a:cubicBezTo>
                        <a:pt x="195675" y="65609"/>
                        <a:pt x="195607" y="65379"/>
                        <a:pt x="195607" y="65106"/>
                      </a:cubicBezTo>
                      <a:lnTo>
                        <a:pt x="195607" y="37122"/>
                      </a:lnTo>
                      <a:cubicBezTo>
                        <a:pt x="195607" y="35178"/>
                        <a:pt x="195436" y="33404"/>
                        <a:pt x="195095" y="31801"/>
                      </a:cubicBezTo>
                      <a:cubicBezTo>
                        <a:pt x="194754" y="30198"/>
                        <a:pt x="194208" y="28817"/>
                        <a:pt x="193458" y="27658"/>
                      </a:cubicBezTo>
                      <a:cubicBezTo>
                        <a:pt x="192708" y="26498"/>
                        <a:pt x="191752" y="25611"/>
                        <a:pt x="190593" y="24997"/>
                      </a:cubicBezTo>
                      <a:cubicBezTo>
                        <a:pt x="189433" y="24383"/>
                        <a:pt x="188069" y="24076"/>
                        <a:pt x="186500" y="24076"/>
                      </a:cubicBezTo>
                      <a:cubicBezTo>
                        <a:pt x="184556" y="24076"/>
                        <a:pt x="182603" y="24827"/>
                        <a:pt x="180642" y="26327"/>
                      </a:cubicBezTo>
                      <a:cubicBezTo>
                        <a:pt x="178681" y="27828"/>
                        <a:pt x="176524" y="30028"/>
                        <a:pt x="174171" y="32927"/>
                      </a:cubicBezTo>
                      <a:lnTo>
                        <a:pt x="174171" y="65106"/>
                      </a:lnTo>
                      <a:cubicBezTo>
                        <a:pt x="174171" y="65379"/>
                        <a:pt x="174102" y="65609"/>
                        <a:pt x="173966" y="65797"/>
                      </a:cubicBezTo>
                      <a:cubicBezTo>
                        <a:pt x="173830" y="65984"/>
                        <a:pt x="173600" y="66146"/>
                        <a:pt x="173276" y="66283"/>
                      </a:cubicBezTo>
                      <a:cubicBezTo>
                        <a:pt x="172952" y="66419"/>
                        <a:pt x="172517" y="66522"/>
                        <a:pt x="171971" y="66590"/>
                      </a:cubicBezTo>
                      <a:cubicBezTo>
                        <a:pt x="171425" y="66658"/>
                        <a:pt x="170743" y="66692"/>
                        <a:pt x="169925" y="66692"/>
                      </a:cubicBezTo>
                      <a:cubicBezTo>
                        <a:pt x="169140" y="66692"/>
                        <a:pt x="168466" y="66658"/>
                        <a:pt x="167904" y="66590"/>
                      </a:cubicBezTo>
                      <a:cubicBezTo>
                        <a:pt x="167341" y="66522"/>
                        <a:pt x="166898" y="66419"/>
                        <a:pt x="166574" y="66283"/>
                      </a:cubicBezTo>
                      <a:cubicBezTo>
                        <a:pt x="166249" y="66146"/>
                        <a:pt x="166028" y="65984"/>
                        <a:pt x="165908" y="65797"/>
                      </a:cubicBezTo>
                      <a:cubicBezTo>
                        <a:pt x="165789" y="65609"/>
                        <a:pt x="165729" y="65379"/>
                        <a:pt x="165729" y="65106"/>
                      </a:cubicBezTo>
                      <a:lnTo>
                        <a:pt x="165729" y="37122"/>
                      </a:lnTo>
                      <a:cubicBezTo>
                        <a:pt x="165729" y="35178"/>
                        <a:pt x="165541" y="33404"/>
                        <a:pt x="165167" y="31801"/>
                      </a:cubicBezTo>
                      <a:cubicBezTo>
                        <a:pt x="164792" y="30198"/>
                        <a:pt x="164229" y="28817"/>
                        <a:pt x="163478" y="27658"/>
                      </a:cubicBezTo>
                      <a:cubicBezTo>
                        <a:pt x="162728" y="26498"/>
                        <a:pt x="161782" y="25611"/>
                        <a:pt x="160639" y="24997"/>
                      </a:cubicBezTo>
                      <a:cubicBezTo>
                        <a:pt x="159497" y="24383"/>
                        <a:pt x="158140" y="24076"/>
                        <a:pt x="156572" y="24076"/>
                      </a:cubicBezTo>
                      <a:cubicBezTo>
                        <a:pt x="154628" y="24076"/>
                        <a:pt x="152666" y="24827"/>
                        <a:pt x="150688" y="26327"/>
                      </a:cubicBezTo>
                      <a:cubicBezTo>
                        <a:pt x="148710" y="27828"/>
                        <a:pt x="146562" y="30028"/>
                        <a:pt x="144243" y="32927"/>
                      </a:cubicBezTo>
                      <a:lnTo>
                        <a:pt x="144243" y="65106"/>
                      </a:lnTo>
                      <a:cubicBezTo>
                        <a:pt x="144243" y="65379"/>
                        <a:pt x="144174" y="65609"/>
                        <a:pt x="144038" y="65797"/>
                      </a:cubicBezTo>
                      <a:cubicBezTo>
                        <a:pt x="143901" y="65984"/>
                        <a:pt x="143680" y="66146"/>
                        <a:pt x="143373" y="66283"/>
                      </a:cubicBezTo>
                      <a:cubicBezTo>
                        <a:pt x="143065" y="66419"/>
                        <a:pt x="142639" y="66522"/>
                        <a:pt x="142094" y="66590"/>
                      </a:cubicBezTo>
                      <a:cubicBezTo>
                        <a:pt x="141548" y="66658"/>
                        <a:pt x="140849" y="66692"/>
                        <a:pt x="139996" y="66692"/>
                      </a:cubicBezTo>
                      <a:cubicBezTo>
                        <a:pt x="139177" y="66692"/>
                        <a:pt x="138495" y="66658"/>
                        <a:pt x="137949" y="66590"/>
                      </a:cubicBezTo>
                      <a:cubicBezTo>
                        <a:pt x="137404" y="66522"/>
                        <a:pt x="136969" y="66419"/>
                        <a:pt x="136645" y="66283"/>
                      </a:cubicBezTo>
                      <a:cubicBezTo>
                        <a:pt x="136322" y="66146"/>
                        <a:pt x="136100" y="65984"/>
                        <a:pt x="135980" y="65797"/>
                      </a:cubicBezTo>
                      <a:cubicBezTo>
                        <a:pt x="135860" y="65609"/>
                        <a:pt x="135800" y="65379"/>
                        <a:pt x="135800" y="65106"/>
                      </a:cubicBezTo>
                      <a:lnTo>
                        <a:pt x="135800" y="19063"/>
                      </a:lnTo>
                      <a:cubicBezTo>
                        <a:pt x="135800" y="18790"/>
                        <a:pt x="135852" y="18560"/>
                        <a:pt x="135955" y="18372"/>
                      </a:cubicBezTo>
                      <a:cubicBezTo>
                        <a:pt x="136057" y="18185"/>
                        <a:pt x="136261" y="18014"/>
                        <a:pt x="136568" y="17861"/>
                      </a:cubicBezTo>
                      <a:cubicBezTo>
                        <a:pt x="136875" y="17707"/>
                        <a:pt x="137267" y="17605"/>
                        <a:pt x="137745" y="17554"/>
                      </a:cubicBezTo>
                      <a:cubicBezTo>
                        <a:pt x="138223" y="17502"/>
                        <a:pt x="138853" y="17477"/>
                        <a:pt x="139638" y="17477"/>
                      </a:cubicBezTo>
                      <a:cubicBezTo>
                        <a:pt x="140389" y="17477"/>
                        <a:pt x="141011" y="17502"/>
                        <a:pt x="141505" y="17554"/>
                      </a:cubicBezTo>
                      <a:cubicBezTo>
                        <a:pt x="141999" y="17605"/>
                        <a:pt x="142383" y="17707"/>
                        <a:pt x="142657" y="17861"/>
                      </a:cubicBezTo>
                      <a:cubicBezTo>
                        <a:pt x="142929" y="18014"/>
                        <a:pt x="143125" y="18185"/>
                        <a:pt x="143244" y="18372"/>
                      </a:cubicBezTo>
                      <a:cubicBezTo>
                        <a:pt x="143364" y="18560"/>
                        <a:pt x="143423" y="18790"/>
                        <a:pt x="143423" y="19063"/>
                      </a:cubicBezTo>
                      <a:lnTo>
                        <a:pt x="143423" y="25151"/>
                      </a:lnTo>
                      <a:cubicBezTo>
                        <a:pt x="146016" y="22252"/>
                        <a:pt x="148531" y="20129"/>
                        <a:pt x="150970" y="18781"/>
                      </a:cubicBezTo>
                      <a:cubicBezTo>
                        <a:pt x="153408" y="17434"/>
                        <a:pt x="155873" y="16761"/>
                        <a:pt x="158362" y="16761"/>
                      </a:cubicBezTo>
                      <a:cubicBezTo>
                        <a:pt x="160272" y="16761"/>
                        <a:pt x="161986" y="16982"/>
                        <a:pt x="163504" y="17426"/>
                      </a:cubicBezTo>
                      <a:cubicBezTo>
                        <a:pt x="165021" y="17869"/>
                        <a:pt x="166361" y="18492"/>
                        <a:pt x="167520" y="19293"/>
                      </a:cubicBezTo>
                      <a:cubicBezTo>
                        <a:pt x="168680" y="20095"/>
                        <a:pt x="169669" y="21050"/>
                        <a:pt x="170487" y="22158"/>
                      </a:cubicBezTo>
                      <a:cubicBezTo>
                        <a:pt x="171306" y="23266"/>
                        <a:pt x="171988" y="24503"/>
                        <a:pt x="172534" y="25867"/>
                      </a:cubicBezTo>
                      <a:cubicBezTo>
                        <a:pt x="174068" y="24196"/>
                        <a:pt x="175526" y="22780"/>
                        <a:pt x="176908" y="21621"/>
                      </a:cubicBezTo>
                      <a:cubicBezTo>
                        <a:pt x="178289" y="20461"/>
                        <a:pt x="179619" y="19523"/>
                        <a:pt x="180898" y="18807"/>
                      </a:cubicBezTo>
                      <a:cubicBezTo>
                        <a:pt x="182177" y="18091"/>
                        <a:pt x="183422" y="17571"/>
                        <a:pt x="184633" y="17247"/>
                      </a:cubicBezTo>
                      <a:cubicBezTo>
                        <a:pt x="185844" y="16923"/>
                        <a:pt x="187063" y="16761"/>
                        <a:pt x="188291" y="16761"/>
                      </a:cubicBezTo>
                      <a:cubicBezTo>
                        <a:pt x="191258" y="16761"/>
                        <a:pt x="193748" y="17281"/>
                        <a:pt x="195760" y="18321"/>
                      </a:cubicBezTo>
                      <a:cubicBezTo>
                        <a:pt x="197772" y="19361"/>
                        <a:pt x="199401" y="20751"/>
                        <a:pt x="200646" y="22490"/>
                      </a:cubicBezTo>
                      <a:cubicBezTo>
                        <a:pt x="201891" y="24230"/>
                        <a:pt x="202777" y="26268"/>
                        <a:pt x="203306" y="28604"/>
                      </a:cubicBezTo>
                      <a:cubicBezTo>
                        <a:pt x="203835" y="30940"/>
                        <a:pt x="204099" y="33404"/>
                        <a:pt x="204099" y="35997"/>
                      </a:cubicBezTo>
                      <a:close/>
                      <a:moveTo>
                        <a:pt x="252839" y="65157"/>
                      </a:moveTo>
                      <a:cubicBezTo>
                        <a:pt x="252839" y="65567"/>
                        <a:pt x="252703" y="65873"/>
                        <a:pt x="252429" y="66078"/>
                      </a:cubicBezTo>
                      <a:cubicBezTo>
                        <a:pt x="252157" y="66283"/>
                        <a:pt x="251782" y="66436"/>
                        <a:pt x="251303" y="66539"/>
                      </a:cubicBezTo>
                      <a:cubicBezTo>
                        <a:pt x="250826" y="66641"/>
                        <a:pt x="250127" y="66692"/>
                        <a:pt x="249206" y="66692"/>
                      </a:cubicBezTo>
                      <a:cubicBezTo>
                        <a:pt x="248319" y="66692"/>
                        <a:pt x="247612" y="66641"/>
                        <a:pt x="247083" y="66539"/>
                      </a:cubicBezTo>
                      <a:cubicBezTo>
                        <a:pt x="246554" y="66436"/>
                        <a:pt x="246170" y="66283"/>
                        <a:pt x="245932" y="66078"/>
                      </a:cubicBezTo>
                      <a:cubicBezTo>
                        <a:pt x="245693" y="65873"/>
                        <a:pt x="245574" y="65567"/>
                        <a:pt x="245574" y="65157"/>
                      </a:cubicBezTo>
                      <a:lnTo>
                        <a:pt x="245574" y="60553"/>
                      </a:lnTo>
                      <a:cubicBezTo>
                        <a:pt x="243562" y="62702"/>
                        <a:pt x="241319" y="64373"/>
                        <a:pt x="238847" y="65567"/>
                      </a:cubicBezTo>
                      <a:cubicBezTo>
                        <a:pt x="236374" y="66760"/>
                        <a:pt x="233757" y="67357"/>
                        <a:pt x="230993" y="67357"/>
                      </a:cubicBezTo>
                      <a:cubicBezTo>
                        <a:pt x="228572" y="67357"/>
                        <a:pt x="226380" y="67042"/>
                        <a:pt x="224419" y="66411"/>
                      </a:cubicBezTo>
                      <a:cubicBezTo>
                        <a:pt x="222458" y="65780"/>
                        <a:pt x="220787" y="64867"/>
                        <a:pt x="219406" y="63674"/>
                      </a:cubicBezTo>
                      <a:cubicBezTo>
                        <a:pt x="218025" y="62480"/>
                        <a:pt x="216951" y="61013"/>
                        <a:pt x="216183" y="59274"/>
                      </a:cubicBezTo>
                      <a:cubicBezTo>
                        <a:pt x="215415" y="57535"/>
                        <a:pt x="215031" y="55556"/>
                        <a:pt x="215031" y="53339"/>
                      </a:cubicBezTo>
                      <a:cubicBezTo>
                        <a:pt x="215031" y="50747"/>
                        <a:pt x="215560" y="48496"/>
                        <a:pt x="216617" y="46586"/>
                      </a:cubicBezTo>
                      <a:cubicBezTo>
                        <a:pt x="217675" y="44677"/>
                        <a:pt x="219193" y="43091"/>
                        <a:pt x="221171" y="41829"/>
                      </a:cubicBezTo>
                      <a:cubicBezTo>
                        <a:pt x="223149" y="40567"/>
                        <a:pt x="225571" y="39620"/>
                        <a:pt x="228436" y="38989"/>
                      </a:cubicBezTo>
                      <a:cubicBezTo>
                        <a:pt x="231301" y="38358"/>
                        <a:pt x="234523" y="38043"/>
                        <a:pt x="238105" y="38043"/>
                      </a:cubicBezTo>
                      <a:lnTo>
                        <a:pt x="244448" y="38043"/>
                      </a:lnTo>
                      <a:lnTo>
                        <a:pt x="244448" y="34462"/>
                      </a:lnTo>
                      <a:cubicBezTo>
                        <a:pt x="244448" y="32688"/>
                        <a:pt x="244261" y="31119"/>
                        <a:pt x="243885" y="29755"/>
                      </a:cubicBezTo>
                      <a:cubicBezTo>
                        <a:pt x="243511" y="28391"/>
                        <a:pt x="242905" y="27257"/>
                        <a:pt x="242070" y="26353"/>
                      </a:cubicBezTo>
                      <a:cubicBezTo>
                        <a:pt x="241234" y="25449"/>
                        <a:pt x="240151" y="24767"/>
                        <a:pt x="238821" y="24307"/>
                      </a:cubicBezTo>
                      <a:cubicBezTo>
                        <a:pt x="237491" y="23846"/>
                        <a:pt x="235854" y="23616"/>
                        <a:pt x="233910" y="23616"/>
                      </a:cubicBezTo>
                      <a:cubicBezTo>
                        <a:pt x="231830" y="23616"/>
                        <a:pt x="229962" y="23863"/>
                        <a:pt x="228307" y="24358"/>
                      </a:cubicBezTo>
                      <a:cubicBezTo>
                        <a:pt x="226654" y="24852"/>
                        <a:pt x="225204" y="25398"/>
                        <a:pt x="223959" y="25995"/>
                      </a:cubicBezTo>
                      <a:cubicBezTo>
                        <a:pt x="222714" y="26592"/>
                        <a:pt x="221674" y="27137"/>
                        <a:pt x="220839" y="27632"/>
                      </a:cubicBezTo>
                      <a:cubicBezTo>
                        <a:pt x="220002" y="28127"/>
                        <a:pt x="219380" y="28374"/>
                        <a:pt x="218971" y="28374"/>
                      </a:cubicBezTo>
                      <a:cubicBezTo>
                        <a:pt x="218698" y="28374"/>
                        <a:pt x="218459" y="28306"/>
                        <a:pt x="218255" y="28169"/>
                      </a:cubicBezTo>
                      <a:cubicBezTo>
                        <a:pt x="218050" y="28033"/>
                        <a:pt x="217871" y="27828"/>
                        <a:pt x="217717" y="27555"/>
                      </a:cubicBezTo>
                      <a:cubicBezTo>
                        <a:pt x="217564" y="27282"/>
                        <a:pt x="217454" y="26933"/>
                        <a:pt x="217385" y="26506"/>
                      </a:cubicBezTo>
                      <a:cubicBezTo>
                        <a:pt x="217317" y="26080"/>
                        <a:pt x="217283" y="25611"/>
                        <a:pt x="217283" y="25100"/>
                      </a:cubicBezTo>
                      <a:cubicBezTo>
                        <a:pt x="217283" y="24247"/>
                        <a:pt x="217342" y="23573"/>
                        <a:pt x="217462" y="23079"/>
                      </a:cubicBezTo>
                      <a:cubicBezTo>
                        <a:pt x="217581" y="22584"/>
                        <a:pt x="217871" y="22115"/>
                        <a:pt x="218332" y="21672"/>
                      </a:cubicBezTo>
                      <a:cubicBezTo>
                        <a:pt x="218792" y="21228"/>
                        <a:pt x="219585" y="20708"/>
                        <a:pt x="220710" y="20112"/>
                      </a:cubicBezTo>
                      <a:cubicBezTo>
                        <a:pt x="221836" y="19515"/>
                        <a:pt x="223132" y="18969"/>
                        <a:pt x="224598" y="18474"/>
                      </a:cubicBezTo>
                      <a:cubicBezTo>
                        <a:pt x="226065" y="17980"/>
                        <a:pt x="227668" y="17571"/>
                        <a:pt x="229407" y="17247"/>
                      </a:cubicBezTo>
                      <a:cubicBezTo>
                        <a:pt x="231147" y="16923"/>
                        <a:pt x="232903" y="16761"/>
                        <a:pt x="234677" y="16761"/>
                      </a:cubicBezTo>
                      <a:cubicBezTo>
                        <a:pt x="237986" y="16761"/>
                        <a:pt x="240799" y="17136"/>
                        <a:pt x="243119" y="17886"/>
                      </a:cubicBezTo>
                      <a:cubicBezTo>
                        <a:pt x="245438" y="18636"/>
                        <a:pt x="247313" y="19736"/>
                        <a:pt x="248746" y="21186"/>
                      </a:cubicBezTo>
                      <a:cubicBezTo>
                        <a:pt x="250179" y="22635"/>
                        <a:pt x="251219" y="24434"/>
                        <a:pt x="251866" y="26583"/>
                      </a:cubicBezTo>
                      <a:cubicBezTo>
                        <a:pt x="252515" y="28732"/>
                        <a:pt x="252839" y="31239"/>
                        <a:pt x="252839" y="34104"/>
                      </a:cubicBezTo>
                      <a:close/>
                      <a:moveTo>
                        <a:pt x="244448" y="44131"/>
                      </a:moveTo>
                      <a:lnTo>
                        <a:pt x="237235" y="44131"/>
                      </a:lnTo>
                      <a:cubicBezTo>
                        <a:pt x="234916" y="44131"/>
                        <a:pt x="232903" y="44327"/>
                        <a:pt x="231198" y="44719"/>
                      </a:cubicBezTo>
                      <a:cubicBezTo>
                        <a:pt x="229493" y="45111"/>
                        <a:pt x="228078" y="45691"/>
                        <a:pt x="226952" y="46459"/>
                      </a:cubicBezTo>
                      <a:cubicBezTo>
                        <a:pt x="225826" y="47226"/>
                        <a:pt x="224999" y="48147"/>
                        <a:pt x="224471" y="49221"/>
                      </a:cubicBezTo>
                      <a:cubicBezTo>
                        <a:pt x="223942" y="50295"/>
                        <a:pt x="223678" y="51532"/>
                        <a:pt x="223678" y="52930"/>
                      </a:cubicBezTo>
                      <a:cubicBezTo>
                        <a:pt x="223678" y="55318"/>
                        <a:pt x="224436" y="57219"/>
                        <a:pt x="225955" y="58634"/>
                      </a:cubicBezTo>
                      <a:cubicBezTo>
                        <a:pt x="227472" y="60050"/>
                        <a:pt x="229595" y="60758"/>
                        <a:pt x="232324" y="60758"/>
                      </a:cubicBezTo>
                      <a:cubicBezTo>
                        <a:pt x="234540" y="60758"/>
                        <a:pt x="236596" y="60195"/>
                        <a:pt x="238489" y="59069"/>
                      </a:cubicBezTo>
                      <a:cubicBezTo>
                        <a:pt x="240381" y="57944"/>
                        <a:pt x="242368" y="56221"/>
                        <a:pt x="244448" y="53902"/>
                      </a:cubicBezTo>
                      <a:close/>
                      <a:moveTo>
                        <a:pt x="290752" y="61730"/>
                      </a:moveTo>
                      <a:cubicBezTo>
                        <a:pt x="290752" y="62719"/>
                        <a:pt x="290684" y="63503"/>
                        <a:pt x="290547" y="64083"/>
                      </a:cubicBezTo>
                      <a:cubicBezTo>
                        <a:pt x="290411" y="64663"/>
                        <a:pt x="290206" y="65089"/>
                        <a:pt x="289933" y="65362"/>
                      </a:cubicBezTo>
                      <a:cubicBezTo>
                        <a:pt x="289661" y="65635"/>
                        <a:pt x="289251" y="65891"/>
                        <a:pt x="288705" y="66129"/>
                      </a:cubicBezTo>
                      <a:cubicBezTo>
                        <a:pt x="288160" y="66368"/>
                        <a:pt x="287538" y="66564"/>
                        <a:pt x="286838" y="66718"/>
                      </a:cubicBezTo>
                      <a:cubicBezTo>
                        <a:pt x="286139" y="66871"/>
                        <a:pt x="285397" y="66999"/>
                        <a:pt x="284613" y="67101"/>
                      </a:cubicBezTo>
                      <a:cubicBezTo>
                        <a:pt x="283829" y="67204"/>
                        <a:pt x="283044" y="67255"/>
                        <a:pt x="282260" y="67255"/>
                      </a:cubicBezTo>
                      <a:cubicBezTo>
                        <a:pt x="279872" y="67255"/>
                        <a:pt x="277826" y="66939"/>
                        <a:pt x="276121" y="66308"/>
                      </a:cubicBezTo>
                      <a:cubicBezTo>
                        <a:pt x="274415" y="65677"/>
                        <a:pt x="273017" y="64722"/>
                        <a:pt x="271925" y="63443"/>
                      </a:cubicBezTo>
                      <a:cubicBezTo>
                        <a:pt x="270834" y="62164"/>
                        <a:pt x="270041" y="60544"/>
                        <a:pt x="269547" y="58583"/>
                      </a:cubicBezTo>
                      <a:cubicBezTo>
                        <a:pt x="269051" y="56622"/>
                        <a:pt x="268805" y="54311"/>
                        <a:pt x="268805" y="51651"/>
                      </a:cubicBezTo>
                      <a:lnTo>
                        <a:pt x="268805" y="24741"/>
                      </a:lnTo>
                      <a:lnTo>
                        <a:pt x="262358" y="24741"/>
                      </a:lnTo>
                      <a:cubicBezTo>
                        <a:pt x="261847" y="24741"/>
                        <a:pt x="261437" y="24469"/>
                        <a:pt x="261130" y="23923"/>
                      </a:cubicBezTo>
                      <a:cubicBezTo>
                        <a:pt x="260824" y="23377"/>
                        <a:pt x="260670" y="22490"/>
                        <a:pt x="260670" y="21263"/>
                      </a:cubicBezTo>
                      <a:cubicBezTo>
                        <a:pt x="260670" y="20615"/>
                        <a:pt x="260713" y="20069"/>
                        <a:pt x="260798" y="19626"/>
                      </a:cubicBezTo>
                      <a:cubicBezTo>
                        <a:pt x="260884" y="19182"/>
                        <a:pt x="260994" y="18816"/>
                        <a:pt x="261130" y="18526"/>
                      </a:cubicBezTo>
                      <a:cubicBezTo>
                        <a:pt x="261267" y="18236"/>
                        <a:pt x="261446" y="18031"/>
                        <a:pt x="261668" y="17912"/>
                      </a:cubicBezTo>
                      <a:cubicBezTo>
                        <a:pt x="261890" y="17792"/>
                        <a:pt x="262137" y="17733"/>
                        <a:pt x="262410" y="17733"/>
                      </a:cubicBezTo>
                      <a:lnTo>
                        <a:pt x="268805" y="17733"/>
                      </a:lnTo>
                      <a:lnTo>
                        <a:pt x="268805" y="6785"/>
                      </a:lnTo>
                      <a:cubicBezTo>
                        <a:pt x="268805" y="6546"/>
                        <a:pt x="268865" y="6324"/>
                        <a:pt x="268984" y="6120"/>
                      </a:cubicBezTo>
                      <a:cubicBezTo>
                        <a:pt x="269103" y="5915"/>
                        <a:pt x="269325" y="5736"/>
                        <a:pt x="269649" y="5582"/>
                      </a:cubicBezTo>
                      <a:cubicBezTo>
                        <a:pt x="269972" y="5429"/>
                        <a:pt x="270408" y="5318"/>
                        <a:pt x="270954" y="5250"/>
                      </a:cubicBezTo>
                      <a:cubicBezTo>
                        <a:pt x="271499" y="5182"/>
                        <a:pt x="272181" y="5147"/>
                        <a:pt x="273000" y="5147"/>
                      </a:cubicBezTo>
                      <a:cubicBezTo>
                        <a:pt x="273852" y="5147"/>
                        <a:pt x="274551" y="5182"/>
                        <a:pt x="275097" y="5250"/>
                      </a:cubicBezTo>
                      <a:cubicBezTo>
                        <a:pt x="275643" y="5318"/>
                        <a:pt x="276069" y="5429"/>
                        <a:pt x="276376" y="5582"/>
                      </a:cubicBezTo>
                      <a:cubicBezTo>
                        <a:pt x="276683" y="5736"/>
                        <a:pt x="276905" y="5915"/>
                        <a:pt x="277041" y="6120"/>
                      </a:cubicBezTo>
                      <a:cubicBezTo>
                        <a:pt x="277178" y="6324"/>
                        <a:pt x="277246" y="6546"/>
                        <a:pt x="277246" y="6785"/>
                      </a:cubicBezTo>
                      <a:lnTo>
                        <a:pt x="277246" y="17733"/>
                      </a:lnTo>
                      <a:lnTo>
                        <a:pt x="289063" y="17733"/>
                      </a:lnTo>
                      <a:cubicBezTo>
                        <a:pt x="289337" y="17733"/>
                        <a:pt x="289575" y="17792"/>
                        <a:pt x="289780" y="17912"/>
                      </a:cubicBezTo>
                      <a:cubicBezTo>
                        <a:pt x="289985" y="18031"/>
                        <a:pt x="290164" y="18236"/>
                        <a:pt x="290317" y="18526"/>
                      </a:cubicBezTo>
                      <a:cubicBezTo>
                        <a:pt x="290470" y="18816"/>
                        <a:pt x="290582" y="19182"/>
                        <a:pt x="290649" y="19626"/>
                      </a:cubicBezTo>
                      <a:cubicBezTo>
                        <a:pt x="290718" y="20069"/>
                        <a:pt x="290752" y="20615"/>
                        <a:pt x="290752" y="21263"/>
                      </a:cubicBezTo>
                      <a:cubicBezTo>
                        <a:pt x="290752" y="22490"/>
                        <a:pt x="290599" y="23377"/>
                        <a:pt x="290291" y="23923"/>
                      </a:cubicBezTo>
                      <a:cubicBezTo>
                        <a:pt x="289985" y="24469"/>
                        <a:pt x="289575" y="24741"/>
                        <a:pt x="289063" y="24741"/>
                      </a:cubicBezTo>
                      <a:lnTo>
                        <a:pt x="277246" y="24741"/>
                      </a:lnTo>
                      <a:lnTo>
                        <a:pt x="277246" y="50423"/>
                      </a:lnTo>
                      <a:cubicBezTo>
                        <a:pt x="277246" y="53595"/>
                        <a:pt x="277715" y="55991"/>
                        <a:pt x="278653" y="57611"/>
                      </a:cubicBezTo>
                      <a:cubicBezTo>
                        <a:pt x="279591" y="59231"/>
                        <a:pt x="281270" y="60041"/>
                        <a:pt x="283692" y="60041"/>
                      </a:cubicBezTo>
                      <a:cubicBezTo>
                        <a:pt x="284476" y="60041"/>
                        <a:pt x="285175" y="59965"/>
                        <a:pt x="285790" y="59811"/>
                      </a:cubicBezTo>
                      <a:cubicBezTo>
                        <a:pt x="286403" y="59658"/>
                        <a:pt x="286949" y="59496"/>
                        <a:pt x="287427" y="59325"/>
                      </a:cubicBezTo>
                      <a:cubicBezTo>
                        <a:pt x="287904" y="59155"/>
                        <a:pt x="288314" y="58993"/>
                        <a:pt x="288655" y="58839"/>
                      </a:cubicBezTo>
                      <a:cubicBezTo>
                        <a:pt x="288996" y="58686"/>
                        <a:pt x="289303" y="58609"/>
                        <a:pt x="289575" y="58609"/>
                      </a:cubicBezTo>
                      <a:cubicBezTo>
                        <a:pt x="289746" y="58609"/>
                        <a:pt x="289908" y="58652"/>
                        <a:pt x="290062" y="58737"/>
                      </a:cubicBezTo>
                      <a:cubicBezTo>
                        <a:pt x="290215" y="58822"/>
                        <a:pt x="290334" y="58984"/>
                        <a:pt x="290420" y="59223"/>
                      </a:cubicBezTo>
                      <a:cubicBezTo>
                        <a:pt x="290505" y="59462"/>
                        <a:pt x="290582" y="59786"/>
                        <a:pt x="290649" y="60195"/>
                      </a:cubicBezTo>
                      <a:cubicBezTo>
                        <a:pt x="290718" y="60604"/>
                        <a:pt x="290752" y="61116"/>
                        <a:pt x="290752" y="6173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0" name="Полилиния: фигура 149">
                  <a:extLst>
                    <a:ext uri="{FF2B5EF4-FFF2-40B4-BE49-F238E27FC236}">
                      <a16:creationId xmlns:a16="http://schemas.microsoft.com/office/drawing/2014/main" id="{2E5A67CE-041A-486E-9EE0-2C4643A8EB3A}"/>
                    </a:ext>
                  </a:extLst>
                </p:cNvPr>
                <p:cNvSpPr/>
                <p:nvPr/>
              </p:nvSpPr>
              <p:spPr>
                <a:xfrm>
                  <a:off x="3065712" y="1686905"/>
                  <a:ext cx="346244" cy="93826"/>
                </a:xfrm>
                <a:custGeom>
                  <a:avLst/>
                  <a:gdLst>
                    <a:gd name="connsiteX0" fmla="*/ 8789 w 346244"/>
                    <a:gd name="connsiteY0" fmla="*/ 87718 h 93826"/>
                    <a:gd name="connsiteX1" fmla="*/ 8252 w 346244"/>
                    <a:gd name="connsiteY1" fmla="*/ 88767 h 93826"/>
                    <a:gd name="connsiteX2" fmla="*/ 7407 w 346244"/>
                    <a:gd name="connsiteY2" fmla="*/ 89356 h 93826"/>
                    <a:gd name="connsiteX3" fmla="*/ 6154 w 346244"/>
                    <a:gd name="connsiteY3" fmla="*/ 89663 h 93826"/>
                    <a:gd name="connsiteX4" fmla="*/ 4338 w 346244"/>
                    <a:gd name="connsiteY4" fmla="*/ 89765 h 93826"/>
                    <a:gd name="connsiteX5" fmla="*/ 2215 w 346244"/>
                    <a:gd name="connsiteY5" fmla="*/ 89586 h 93826"/>
                    <a:gd name="connsiteX6" fmla="*/ 910 w 346244"/>
                    <a:gd name="connsiteY6" fmla="*/ 89074 h 93826"/>
                    <a:gd name="connsiteX7" fmla="*/ 347 w 346244"/>
                    <a:gd name="connsiteY7" fmla="*/ 88256 h 93826"/>
                    <a:gd name="connsiteX8" fmla="*/ 552 w 346244"/>
                    <a:gd name="connsiteY8" fmla="*/ 87105 h 93826"/>
                    <a:gd name="connsiteX9" fmla="*/ 31504 w 346244"/>
                    <a:gd name="connsiteY9" fmla="*/ 2231 h 93826"/>
                    <a:gd name="connsiteX10" fmla="*/ 32041 w 346244"/>
                    <a:gd name="connsiteY10" fmla="*/ 1183 h 93826"/>
                    <a:gd name="connsiteX11" fmla="*/ 32859 w 346244"/>
                    <a:gd name="connsiteY11" fmla="*/ 569 h 93826"/>
                    <a:gd name="connsiteX12" fmla="*/ 34113 w 346244"/>
                    <a:gd name="connsiteY12" fmla="*/ 262 h 93826"/>
                    <a:gd name="connsiteX13" fmla="*/ 35955 w 346244"/>
                    <a:gd name="connsiteY13" fmla="*/ 185 h 93826"/>
                    <a:gd name="connsiteX14" fmla="*/ 38052 w 346244"/>
                    <a:gd name="connsiteY14" fmla="*/ 364 h 93826"/>
                    <a:gd name="connsiteX15" fmla="*/ 39331 w 346244"/>
                    <a:gd name="connsiteY15" fmla="*/ 850 h 93826"/>
                    <a:gd name="connsiteX16" fmla="*/ 39894 w 346244"/>
                    <a:gd name="connsiteY16" fmla="*/ 1669 h 93826"/>
                    <a:gd name="connsiteX17" fmla="*/ 39740 w 346244"/>
                    <a:gd name="connsiteY17" fmla="*/ 2845 h 93826"/>
                    <a:gd name="connsiteX18" fmla="*/ 79963 w 346244"/>
                    <a:gd name="connsiteY18" fmla="*/ 74110 h 93826"/>
                    <a:gd name="connsiteX19" fmla="*/ 79758 w 346244"/>
                    <a:gd name="connsiteY19" fmla="*/ 74801 h 93826"/>
                    <a:gd name="connsiteX20" fmla="*/ 79093 w 346244"/>
                    <a:gd name="connsiteY20" fmla="*/ 75287 h 93826"/>
                    <a:gd name="connsiteX21" fmla="*/ 77814 w 346244"/>
                    <a:gd name="connsiteY21" fmla="*/ 75594 h 93826"/>
                    <a:gd name="connsiteX22" fmla="*/ 75716 w 346244"/>
                    <a:gd name="connsiteY22" fmla="*/ 75696 h 93826"/>
                    <a:gd name="connsiteX23" fmla="*/ 73670 w 346244"/>
                    <a:gd name="connsiteY23" fmla="*/ 75594 h 93826"/>
                    <a:gd name="connsiteX24" fmla="*/ 72366 w 346244"/>
                    <a:gd name="connsiteY24" fmla="*/ 75287 h 93826"/>
                    <a:gd name="connsiteX25" fmla="*/ 71700 w 346244"/>
                    <a:gd name="connsiteY25" fmla="*/ 74801 h 93826"/>
                    <a:gd name="connsiteX26" fmla="*/ 71521 w 346244"/>
                    <a:gd name="connsiteY26" fmla="*/ 74110 h 93826"/>
                    <a:gd name="connsiteX27" fmla="*/ 71521 w 346244"/>
                    <a:gd name="connsiteY27" fmla="*/ 5761 h 93826"/>
                    <a:gd name="connsiteX28" fmla="*/ 71700 w 346244"/>
                    <a:gd name="connsiteY28" fmla="*/ 5045 h 93826"/>
                    <a:gd name="connsiteX29" fmla="*/ 72366 w 346244"/>
                    <a:gd name="connsiteY29" fmla="*/ 4534 h 93826"/>
                    <a:gd name="connsiteX30" fmla="*/ 73670 w 346244"/>
                    <a:gd name="connsiteY30" fmla="*/ 4227 h 93826"/>
                    <a:gd name="connsiteX31" fmla="*/ 75716 w 346244"/>
                    <a:gd name="connsiteY31" fmla="*/ 4124 h 93826"/>
                    <a:gd name="connsiteX32" fmla="*/ 77814 w 346244"/>
                    <a:gd name="connsiteY32" fmla="*/ 4227 h 93826"/>
                    <a:gd name="connsiteX33" fmla="*/ 79093 w 346244"/>
                    <a:gd name="connsiteY33" fmla="*/ 4534 h 93826"/>
                    <a:gd name="connsiteX34" fmla="*/ 79758 w 346244"/>
                    <a:gd name="connsiteY34" fmla="*/ 5045 h 93826"/>
                    <a:gd name="connsiteX35" fmla="*/ 79963 w 346244"/>
                    <a:gd name="connsiteY35" fmla="*/ 5761 h 93826"/>
                    <a:gd name="connsiteX36" fmla="*/ 130020 w 346244"/>
                    <a:gd name="connsiteY36" fmla="*/ 74161 h 93826"/>
                    <a:gd name="connsiteX37" fmla="*/ 129611 w 346244"/>
                    <a:gd name="connsiteY37" fmla="*/ 75082 h 93826"/>
                    <a:gd name="connsiteX38" fmla="*/ 128485 w 346244"/>
                    <a:gd name="connsiteY38" fmla="*/ 75543 h 93826"/>
                    <a:gd name="connsiteX39" fmla="*/ 126388 w 346244"/>
                    <a:gd name="connsiteY39" fmla="*/ 75696 h 93826"/>
                    <a:gd name="connsiteX40" fmla="*/ 124265 w 346244"/>
                    <a:gd name="connsiteY40" fmla="*/ 75543 h 93826"/>
                    <a:gd name="connsiteX41" fmla="*/ 123113 w 346244"/>
                    <a:gd name="connsiteY41" fmla="*/ 75082 h 93826"/>
                    <a:gd name="connsiteX42" fmla="*/ 122756 w 346244"/>
                    <a:gd name="connsiteY42" fmla="*/ 74161 h 93826"/>
                    <a:gd name="connsiteX43" fmla="*/ 122756 w 346244"/>
                    <a:gd name="connsiteY43" fmla="*/ 69557 h 93826"/>
                    <a:gd name="connsiteX44" fmla="*/ 116028 w 346244"/>
                    <a:gd name="connsiteY44" fmla="*/ 74571 h 93826"/>
                    <a:gd name="connsiteX45" fmla="*/ 108175 w 346244"/>
                    <a:gd name="connsiteY45" fmla="*/ 76361 h 93826"/>
                    <a:gd name="connsiteX46" fmla="*/ 101601 w 346244"/>
                    <a:gd name="connsiteY46" fmla="*/ 75415 h 93826"/>
                    <a:gd name="connsiteX47" fmla="*/ 96587 w 346244"/>
                    <a:gd name="connsiteY47" fmla="*/ 72678 h 93826"/>
                    <a:gd name="connsiteX48" fmla="*/ 93364 w 346244"/>
                    <a:gd name="connsiteY48" fmla="*/ 68278 h 93826"/>
                    <a:gd name="connsiteX49" fmla="*/ 92213 w 346244"/>
                    <a:gd name="connsiteY49" fmla="*/ 62343 h 93826"/>
                    <a:gd name="connsiteX50" fmla="*/ 93799 w 346244"/>
                    <a:gd name="connsiteY50" fmla="*/ 55590 h 93826"/>
                    <a:gd name="connsiteX51" fmla="*/ 98352 w 346244"/>
                    <a:gd name="connsiteY51" fmla="*/ 50833 h 93826"/>
                    <a:gd name="connsiteX52" fmla="*/ 105617 w 346244"/>
                    <a:gd name="connsiteY52" fmla="*/ 47993 h 93826"/>
                    <a:gd name="connsiteX53" fmla="*/ 115286 w 346244"/>
                    <a:gd name="connsiteY53" fmla="*/ 47047 h 93826"/>
                    <a:gd name="connsiteX54" fmla="*/ 121630 w 346244"/>
                    <a:gd name="connsiteY54" fmla="*/ 47047 h 93826"/>
                    <a:gd name="connsiteX55" fmla="*/ 121630 w 346244"/>
                    <a:gd name="connsiteY55" fmla="*/ 43466 h 93826"/>
                    <a:gd name="connsiteX56" fmla="*/ 121067 w 346244"/>
                    <a:gd name="connsiteY56" fmla="*/ 38759 h 93826"/>
                    <a:gd name="connsiteX57" fmla="*/ 119251 w 346244"/>
                    <a:gd name="connsiteY57" fmla="*/ 35357 h 93826"/>
                    <a:gd name="connsiteX58" fmla="*/ 116003 w 346244"/>
                    <a:gd name="connsiteY58" fmla="*/ 33311 h 93826"/>
                    <a:gd name="connsiteX59" fmla="*/ 111091 w 346244"/>
                    <a:gd name="connsiteY59" fmla="*/ 32620 h 93826"/>
                    <a:gd name="connsiteX60" fmla="*/ 105489 w 346244"/>
                    <a:gd name="connsiteY60" fmla="*/ 33362 h 93826"/>
                    <a:gd name="connsiteX61" fmla="*/ 101141 w 346244"/>
                    <a:gd name="connsiteY61" fmla="*/ 34999 h 93826"/>
                    <a:gd name="connsiteX62" fmla="*/ 98020 w 346244"/>
                    <a:gd name="connsiteY62" fmla="*/ 36636 h 93826"/>
                    <a:gd name="connsiteX63" fmla="*/ 96153 w 346244"/>
                    <a:gd name="connsiteY63" fmla="*/ 37378 h 93826"/>
                    <a:gd name="connsiteX64" fmla="*/ 95436 w 346244"/>
                    <a:gd name="connsiteY64" fmla="*/ 37173 h 93826"/>
                    <a:gd name="connsiteX65" fmla="*/ 94899 w 346244"/>
                    <a:gd name="connsiteY65" fmla="*/ 36559 h 93826"/>
                    <a:gd name="connsiteX66" fmla="*/ 94567 w 346244"/>
                    <a:gd name="connsiteY66" fmla="*/ 35510 h 93826"/>
                    <a:gd name="connsiteX67" fmla="*/ 94464 w 346244"/>
                    <a:gd name="connsiteY67" fmla="*/ 34104 h 93826"/>
                    <a:gd name="connsiteX68" fmla="*/ 94643 w 346244"/>
                    <a:gd name="connsiteY68" fmla="*/ 32083 h 93826"/>
                    <a:gd name="connsiteX69" fmla="*/ 95513 w 346244"/>
                    <a:gd name="connsiteY69" fmla="*/ 30676 h 93826"/>
                    <a:gd name="connsiteX70" fmla="*/ 97892 w 346244"/>
                    <a:gd name="connsiteY70" fmla="*/ 29116 h 93826"/>
                    <a:gd name="connsiteX71" fmla="*/ 101780 w 346244"/>
                    <a:gd name="connsiteY71" fmla="*/ 27478 h 93826"/>
                    <a:gd name="connsiteX72" fmla="*/ 106589 w 346244"/>
                    <a:gd name="connsiteY72" fmla="*/ 26251 h 93826"/>
                    <a:gd name="connsiteX73" fmla="*/ 111858 w 346244"/>
                    <a:gd name="connsiteY73" fmla="*/ 25765 h 93826"/>
                    <a:gd name="connsiteX74" fmla="*/ 120299 w 346244"/>
                    <a:gd name="connsiteY74" fmla="*/ 26890 h 93826"/>
                    <a:gd name="connsiteX75" fmla="*/ 125928 w 346244"/>
                    <a:gd name="connsiteY75" fmla="*/ 30190 h 93826"/>
                    <a:gd name="connsiteX76" fmla="*/ 129048 w 346244"/>
                    <a:gd name="connsiteY76" fmla="*/ 35587 h 93826"/>
                    <a:gd name="connsiteX77" fmla="*/ 130020 w 346244"/>
                    <a:gd name="connsiteY77" fmla="*/ 43108 h 93826"/>
                    <a:gd name="connsiteX78" fmla="*/ 121630 w 346244"/>
                    <a:gd name="connsiteY78" fmla="*/ 53135 h 93826"/>
                    <a:gd name="connsiteX79" fmla="*/ 114417 w 346244"/>
                    <a:gd name="connsiteY79" fmla="*/ 53135 h 93826"/>
                    <a:gd name="connsiteX80" fmla="*/ 108380 w 346244"/>
                    <a:gd name="connsiteY80" fmla="*/ 53723 h 93826"/>
                    <a:gd name="connsiteX81" fmla="*/ 104134 w 346244"/>
                    <a:gd name="connsiteY81" fmla="*/ 55463 h 93826"/>
                    <a:gd name="connsiteX82" fmla="*/ 101652 w 346244"/>
                    <a:gd name="connsiteY82" fmla="*/ 58225 h 93826"/>
                    <a:gd name="connsiteX83" fmla="*/ 100859 w 346244"/>
                    <a:gd name="connsiteY83" fmla="*/ 61934 h 93826"/>
                    <a:gd name="connsiteX84" fmla="*/ 103135 w 346244"/>
                    <a:gd name="connsiteY84" fmla="*/ 67638 h 93826"/>
                    <a:gd name="connsiteX85" fmla="*/ 109505 w 346244"/>
                    <a:gd name="connsiteY85" fmla="*/ 69762 h 93826"/>
                    <a:gd name="connsiteX86" fmla="*/ 115670 w 346244"/>
                    <a:gd name="connsiteY86" fmla="*/ 68073 h 93826"/>
                    <a:gd name="connsiteX87" fmla="*/ 121630 w 346244"/>
                    <a:gd name="connsiteY87" fmla="*/ 62906 h 93826"/>
                    <a:gd name="connsiteX88" fmla="*/ 164013 w 346244"/>
                    <a:gd name="connsiteY88" fmla="*/ 75389 h 93826"/>
                    <a:gd name="connsiteX89" fmla="*/ 157875 w 346244"/>
                    <a:gd name="connsiteY89" fmla="*/ 92323 h 93826"/>
                    <a:gd name="connsiteX90" fmla="*/ 156314 w 346244"/>
                    <a:gd name="connsiteY90" fmla="*/ 93576 h 93826"/>
                    <a:gd name="connsiteX91" fmla="*/ 152503 w 346244"/>
                    <a:gd name="connsiteY91" fmla="*/ 94011 h 93826"/>
                    <a:gd name="connsiteX92" fmla="*/ 150354 w 346244"/>
                    <a:gd name="connsiteY92" fmla="*/ 93883 h 93826"/>
                    <a:gd name="connsiteX93" fmla="*/ 149101 w 346244"/>
                    <a:gd name="connsiteY93" fmla="*/ 93448 h 93826"/>
                    <a:gd name="connsiteX94" fmla="*/ 148614 w 346244"/>
                    <a:gd name="connsiteY94" fmla="*/ 92630 h 93826"/>
                    <a:gd name="connsiteX95" fmla="*/ 148871 w 346244"/>
                    <a:gd name="connsiteY95" fmla="*/ 91402 h 93826"/>
                    <a:gd name="connsiteX96" fmla="*/ 155214 w 346244"/>
                    <a:gd name="connsiteY96" fmla="*/ 75389 h 93826"/>
                    <a:gd name="connsiteX97" fmla="*/ 154345 w 346244"/>
                    <a:gd name="connsiteY97" fmla="*/ 74724 h 93826"/>
                    <a:gd name="connsiteX98" fmla="*/ 153782 w 346244"/>
                    <a:gd name="connsiteY98" fmla="*/ 73752 h 93826"/>
                    <a:gd name="connsiteX99" fmla="*/ 137360 w 346244"/>
                    <a:gd name="connsiteY99" fmla="*/ 29755 h 93826"/>
                    <a:gd name="connsiteX100" fmla="*/ 136950 w 346244"/>
                    <a:gd name="connsiteY100" fmla="*/ 28067 h 93826"/>
                    <a:gd name="connsiteX101" fmla="*/ 137360 w 346244"/>
                    <a:gd name="connsiteY101" fmla="*/ 27095 h 93826"/>
                    <a:gd name="connsiteX102" fmla="*/ 138689 w 346244"/>
                    <a:gd name="connsiteY102" fmla="*/ 26609 h 93826"/>
                    <a:gd name="connsiteX103" fmla="*/ 141145 w 346244"/>
                    <a:gd name="connsiteY103" fmla="*/ 26481 h 93826"/>
                    <a:gd name="connsiteX104" fmla="*/ 143550 w 346244"/>
                    <a:gd name="connsiteY104" fmla="*/ 26558 h 93826"/>
                    <a:gd name="connsiteX105" fmla="*/ 144931 w 346244"/>
                    <a:gd name="connsiteY105" fmla="*/ 26839 h 93826"/>
                    <a:gd name="connsiteX106" fmla="*/ 145673 w 346244"/>
                    <a:gd name="connsiteY106" fmla="*/ 27427 h 93826"/>
                    <a:gd name="connsiteX107" fmla="*/ 146159 w 346244"/>
                    <a:gd name="connsiteY107" fmla="*/ 28476 h 93826"/>
                    <a:gd name="connsiteX108" fmla="*/ 159307 w 346244"/>
                    <a:gd name="connsiteY108" fmla="*/ 65413 h 93826"/>
                    <a:gd name="connsiteX109" fmla="*/ 159461 w 346244"/>
                    <a:gd name="connsiteY109" fmla="*/ 65413 h 93826"/>
                    <a:gd name="connsiteX110" fmla="*/ 172148 w 346244"/>
                    <a:gd name="connsiteY110" fmla="*/ 28271 h 93826"/>
                    <a:gd name="connsiteX111" fmla="*/ 172890 w 346244"/>
                    <a:gd name="connsiteY111" fmla="*/ 27018 h 93826"/>
                    <a:gd name="connsiteX112" fmla="*/ 174195 w 346244"/>
                    <a:gd name="connsiteY112" fmla="*/ 26609 h 93826"/>
                    <a:gd name="connsiteX113" fmla="*/ 176702 w 346244"/>
                    <a:gd name="connsiteY113" fmla="*/ 26481 h 93826"/>
                    <a:gd name="connsiteX114" fmla="*/ 179054 w 346244"/>
                    <a:gd name="connsiteY114" fmla="*/ 26609 h 93826"/>
                    <a:gd name="connsiteX115" fmla="*/ 180411 w 346244"/>
                    <a:gd name="connsiteY115" fmla="*/ 27095 h 93826"/>
                    <a:gd name="connsiteX116" fmla="*/ 180845 w 346244"/>
                    <a:gd name="connsiteY116" fmla="*/ 28067 h 93826"/>
                    <a:gd name="connsiteX117" fmla="*/ 180538 w 346244"/>
                    <a:gd name="connsiteY117" fmla="*/ 29602 h 93826"/>
                    <a:gd name="connsiteX118" fmla="*/ 256304 w 346244"/>
                    <a:gd name="connsiteY118" fmla="*/ 50577 h 93826"/>
                    <a:gd name="connsiteX119" fmla="*/ 254821 w 346244"/>
                    <a:gd name="connsiteY119" fmla="*/ 60937 h 93826"/>
                    <a:gd name="connsiteX120" fmla="*/ 250396 w 346244"/>
                    <a:gd name="connsiteY120" fmla="*/ 69097 h 93826"/>
                    <a:gd name="connsiteX121" fmla="*/ 243028 w 346244"/>
                    <a:gd name="connsiteY121" fmla="*/ 74443 h 93826"/>
                    <a:gd name="connsiteX122" fmla="*/ 232771 w 346244"/>
                    <a:gd name="connsiteY122" fmla="*/ 76361 h 93826"/>
                    <a:gd name="connsiteX123" fmla="*/ 222871 w 346244"/>
                    <a:gd name="connsiteY123" fmla="*/ 74673 h 93826"/>
                    <a:gd name="connsiteX124" fmla="*/ 215837 w 346244"/>
                    <a:gd name="connsiteY124" fmla="*/ 69762 h 93826"/>
                    <a:gd name="connsiteX125" fmla="*/ 211642 w 346244"/>
                    <a:gd name="connsiteY125" fmla="*/ 61934 h 93826"/>
                    <a:gd name="connsiteX126" fmla="*/ 210260 w 346244"/>
                    <a:gd name="connsiteY126" fmla="*/ 51498 h 93826"/>
                    <a:gd name="connsiteX127" fmla="*/ 211718 w 346244"/>
                    <a:gd name="connsiteY127" fmla="*/ 41138 h 93826"/>
                    <a:gd name="connsiteX128" fmla="*/ 216118 w 346244"/>
                    <a:gd name="connsiteY128" fmla="*/ 32978 h 93826"/>
                    <a:gd name="connsiteX129" fmla="*/ 223460 w 346244"/>
                    <a:gd name="connsiteY129" fmla="*/ 27658 h 93826"/>
                    <a:gd name="connsiteX130" fmla="*/ 233743 w 346244"/>
                    <a:gd name="connsiteY130" fmla="*/ 25765 h 93826"/>
                    <a:gd name="connsiteX131" fmla="*/ 243642 w 346244"/>
                    <a:gd name="connsiteY131" fmla="*/ 27453 h 93826"/>
                    <a:gd name="connsiteX132" fmla="*/ 250677 w 346244"/>
                    <a:gd name="connsiteY132" fmla="*/ 32364 h 93826"/>
                    <a:gd name="connsiteX133" fmla="*/ 254897 w 346244"/>
                    <a:gd name="connsiteY133" fmla="*/ 40192 h 93826"/>
                    <a:gd name="connsiteX134" fmla="*/ 256304 w 346244"/>
                    <a:gd name="connsiteY134" fmla="*/ 50577 h 93826"/>
                    <a:gd name="connsiteX135" fmla="*/ 247556 w 346244"/>
                    <a:gd name="connsiteY135" fmla="*/ 51140 h 93826"/>
                    <a:gd name="connsiteX136" fmla="*/ 246859 w 346244"/>
                    <a:gd name="connsiteY136" fmla="*/ 44080 h 93826"/>
                    <a:gd name="connsiteX137" fmla="*/ 244562 w 346244"/>
                    <a:gd name="connsiteY137" fmla="*/ 38248 h 93826"/>
                    <a:gd name="connsiteX138" fmla="*/ 240225 w 346244"/>
                    <a:gd name="connsiteY138" fmla="*/ 34283 h 93826"/>
                    <a:gd name="connsiteX139" fmla="*/ 233411 w 346244"/>
                    <a:gd name="connsiteY139" fmla="*/ 32825 h 93826"/>
                    <a:gd name="connsiteX140" fmla="*/ 226933 w 346244"/>
                    <a:gd name="connsiteY140" fmla="*/ 34155 h 93826"/>
                    <a:gd name="connsiteX141" fmla="*/ 222467 w 346244"/>
                    <a:gd name="connsiteY141" fmla="*/ 37915 h 93826"/>
                    <a:gd name="connsiteX142" fmla="*/ 219860 w 346244"/>
                    <a:gd name="connsiteY142" fmla="*/ 43670 h 93826"/>
                    <a:gd name="connsiteX143" fmla="*/ 219009 w 346244"/>
                    <a:gd name="connsiteY143" fmla="*/ 50935 h 93826"/>
                    <a:gd name="connsiteX144" fmla="*/ 219706 w 346244"/>
                    <a:gd name="connsiteY144" fmla="*/ 58046 h 93826"/>
                    <a:gd name="connsiteX145" fmla="*/ 222029 w 346244"/>
                    <a:gd name="connsiteY145" fmla="*/ 63853 h 93826"/>
                    <a:gd name="connsiteX146" fmla="*/ 226391 w 346244"/>
                    <a:gd name="connsiteY146" fmla="*/ 67792 h 93826"/>
                    <a:gd name="connsiteX147" fmla="*/ 233205 w 346244"/>
                    <a:gd name="connsiteY147" fmla="*/ 69250 h 93826"/>
                    <a:gd name="connsiteX148" fmla="*/ 239658 w 346244"/>
                    <a:gd name="connsiteY148" fmla="*/ 67920 h 93826"/>
                    <a:gd name="connsiteX149" fmla="*/ 244148 w 346244"/>
                    <a:gd name="connsiteY149" fmla="*/ 64185 h 93826"/>
                    <a:gd name="connsiteX150" fmla="*/ 246730 w 346244"/>
                    <a:gd name="connsiteY150" fmla="*/ 58455 h 93826"/>
                    <a:gd name="connsiteX151" fmla="*/ 247556 w 346244"/>
                    <a:gd name="connsiteY151" fmla="*/ 51140 h 93826"/>
                    <a:gd name="connsiteX152" fmla="*/ 307498 w 346244"/>
                    <a:gd name="connsiteY152" fmla="*/ 74110 h 93826"/>
                    <a:gd name="connsiteX153" fmla="*/ 307319 w 346244"/>
                    <a:gd name="connsiteY153" fmla="*/ 74801 h 93826"/>
                    <a:gd name="connsiteX154" fmla="*/ 306680 w 346244"/>
                    <a:gd name="connsiteY154" fmla="*/ 75287 h 93826"/>
                    <a:gd name="connsiteX155" fmla="*/ 305477 w 346244"/>
                    <a:gd name="connsiteY155" fmla="*/ 75594 h 93826"/>
                    <a:gd name="connsiteX156" fmla="*/ 303661 w 346244"/>
                    <a:gd name="connsiteY156" fmla="*/ 75696 h 93826"/>
                    <a:gd name="connsiteX157" fmla="*/ 301742 w 346244"/>
                    <a:gd name="connsiteY157" fmla="*/ 75594 h 93826"/>
                    <a:gd name="connsiteX158" fmla="*/ 300566 w 346244"/>
                    <a:gd name="connsiteY158" fmla="*/ 75287 h 93826"/>
                    <a:gd name="connsiteX159" fmla="*/ 299977 w 346244"/>
                    <a:gd name="connsiteY159" fmla="*/ 74801 h 93826"/>
                    <a:gd name="connsiteX160" fmla="*/ 299824 w 346244"/>
                    <a:gd name="connsiteY160" fmla="*/ 74110 h 93826"/>
                    <a:gd name="connsiteX161" fmla="*/ 299824 w 346244"/>
                    <a:gd name="connsiteY161" fmla="*/ 68022 h 93826"/>
                    <a:gd name="connsiteX162" fmla="*/ 292048 w 346244"/>
                    <a:gd name="connsiteY162" fmla="*/ 74366 h 93826"/>
                    <a:gd name="connsiteX163" fmla="*/ 284271 w 346244"/>
                    <a:gd name="connsiteY163" fmla="*/ 76361 h 93826"/>
                    <a:gd name="connsiteX164" fmla="*/ 276521 w 346244"/>
                    <a:gd name="connsiteY164" fmla="*/ 74826 h 93826"/>
                    <a:gd name="connsiteX165" fmla="*/ 271431 w 346244"/>
                    <a:gd name="connsiteY165" fmla="*/ 70657 h 93826"/>
                    <a:gd name="connsiteX166" fmla="*/ 268642 w 346244"/>
                    <a:gd name="connsiteY166" fmla="*/ 64518 h 93826"/>
                    <a:gd name="connsiteX167" fmla="*/ 267798 w 346244"/>
                    <a:gd name="connsiteY167" fmla="*/ 56000 h 93826"/>
                    <a:gd name="connsiteX168" fmla="*/ 267798 w 346244"/>
                    <a:gd name="connsiteY168" fmla="*/ 28067 h 93826"/>
                    <a:gd name="connsiteX169" fmla="*/ 267977 w 346244"/>
                    <a:gd name="connsiteY169" fmla="*/ 27376 h 93826"/>
                    <a:gd name="connsiteX170" fmla="*/ 268668 w 346244"/>
                    <a:gd name="connsiteY170" fmla="*/ 26865 h 93826"/>
                    <a:gd name="connsiteX171" fmla="*/ 269998 w 346244"/>
                    <a:gd name="connsiteY171" fmla="*/ 26558 h 93826"/>
                    <a:gd name="connsiteX172" fmla="*/ 272044 w 346244"/>
                    <a:gd name="connsiteY172" fmla="*/ 26481 h 93826"/>
                    <a:gd name="connsiteX173" fmla="*/ 274091 w 346244"/>
                    <a:gd name="connsiteY173" fmla="*/ 26558 h 93826"/>
                    <a:gd name="connsiteX174" fmla="*/ 275395 w 346244"/>
                    <a:gd name="connsiteY174" fmla="*/ 26865 h 93826"/>
                    <a:gd name="connsiteX175" fmla="*/ 276086 w 346244"/>
                    <a:gd name="connsiteY175" fmla="*/ 27376 h 93826"/>
                    <a:gd name="connsiteX176" fmla="*/ 276290 w 346244"/>
                    <a:gd name="connsiteY176" fmla="*/ 28067 h 93826"/>
                    <a:gd name="connsiteX177" fmla="*/ 276290 w 346244"/>
                    <a:gd name="connsiteY177" fmla="*/ 54874 h 93826"/>
                    <a:gd name="connsiteX178" fmla="*/ 276879 w 346244"/>
                    <a:gd name="connsiteY178" fmla="*/ 61346 h 93826"/>
                    <a:gd name="connsiteX179" fmla="*/ 278670 w 346244"/>
                    <a:gd name="connsiteY179" fmla="*/ 65490 h 93826"/>
                    <a:gd name="connsiteX180" fmla="*/ 281714 w 346244"/>
                    <a:gd name="connsiteY180" fmla="*/ 68150 h 93826"/>
                    <a:gd name="connsiteX181" fmla="*/ 286011 w 346244"/>
                    <a:gd name="connsiteY181" fmla="*/ 69097 h 93826"/>
                    <a:gd name="connsiteX182" fmla="*/ 292330 w 346244"/>
                    <a:gd name="connsiteY182" fmla="*/ 66845 h 93826"/>
                    <a:gd name="connsiteX183" fmla="*/ 299006 w 346244"/>
                    <a:gd name="connsiteY183" fmla="*/ 60246 h 93826"/>
                    <a:gd name="connsiteX184" fmla="*/ 299006 w 346244"/>
                    <a:gd name="connsiteY184" fmla="*/ 28067 h 93826"/>
                    <a:gd name="connsiteX185" fmla="*/ 299185 w 346244"/>
                    <a:gd name="connsiteY185" fmla="*/ 27376 h 93826"/>
                    <a:gd name="connsiteX186" fmla="*/ 299875 w 346244"/>
                    <a:gd name="connsiteY186" fmla="*/ 26865 h 93826"/>
                    <a:gd name="connsiteX187" fmla="*/ 301180 w 346244"/>
                    <a:gd name="connsiteY187" fmla="*/ 26558 h 93826"/>
                    <a:gd name="connsiteX188" fmla="*/ 303252 w 346244"/>
                    <a:gd name="connsiteY188" fmla="*/ 26481 h 93826"/>
                    <a:gd name="connsiteX189" fmla="*/ 305298 w 346244"/>
                    <a:gd name="connsiteY189" fmla="*/ 26558 h 93826"/>
                    <a:gd name="connsiteX190" fmla="*/ 306577 w 346244"/>
                    <a:gd name="connsiteY190" fmla="*/ 26865 h 93826"/>
                    <a:gd name="connsiteX191" fmla="*/ 307268 w 346244"/>
                    <a:gd name="connsiteY191" fmla="*/ 27376 h 93826"/>
                    <a:gd name="connsiteX192" fmla="*/ 307498 w 346244"/>
                    <a:gd name="connsiteY192" fmla="*/ 28067 h 93826"/>
                    <a:gd name="connsiteX193" fmla="*/ 346567 w 346244"/>
                    <a:gd name="connsiteY193" fmla="*/ 70734 h 93826"/>
                    <a:gd name="connsiteX194" fmla="*/ 346362 w 346244"/>
                    <a:gd name="connsiteY194" fmla="*/ 73087 h 93826"/>
                    <a:gd name="connsiteX195" fmla="*/ 345749 w 346244"/>
                    <a:gd name="connsiteY195" fmla="*/ 74366 h 93826"/>
                    <a:gd name="connsiteX196" fmla="*/ 344521 w 346244"/>
                    <a:gd name="connsiteY196" fmla="*/ 75133 h 93826"/>
                    <a:gd name="connsiteX197" fmla="*/ 342653 w 346244"/>
                    <a:gd name="connsiteY197" fmla="*/ 75722 h 93826"/>
                    <a:gd name="connsiteX198" fmla="*/ 340428 w 346244"/>
                    <a:gd name="connsiteY198" fmla="*/ 76105 h 93826"/>
                    <a:gd name="connsiteX199" fmla="*/ 338074 w 346244"/>
                    <a:gd name="connsiteY199" fmla="*/ 76259 h 93826"/>
                    <a:gd name="connsiteX200" fmla="*/ 331935 w 346244"/>
                    <a:gd name="connsiteY200" fmla="*/ 75312 h 93826"/>
                    <a:gd name="connsiteX201" fmla="*/ 327741 w 346244"/>
                    <a:gd name="connsiteY201" fmla="*/ 72447 h 93826"/>
                    <a:gd name="connsiteX202" fmla="*/ 325361 w 346244"/>
                    <a:gd name="connsiteY202" fmla="*/ 67587 h 93826"/>
                    <a:gd name="connsiteX203" fmla="*/ 324619 w 346244"/>
                    <a:gd name="connsiteY203" fmla="*/ 60655 h 93826"/>
                    <a:gd name="connsiteX204" fmla="*/ 324619 w 346244"/>
                    <a:gd name="connsiteY204" fmla="*/ 33745 h 93826"/>
                    <a:gd name="connsiteX205" fmla="*/ 318174 w 346244"/>
                    <a:gd name="connsiteY205" fmla="*/ 33745 h 93826"/>
                    <a:gd name="connsiteX206" fmla="*/ 316946 w 346244"/>
                    <a:gd name="connsiteY206" fmla="*/ 32927 h 93826"/>
                    <a:gd name="connsiteX207" fmla="*/ 316485 w 346244"/>
                    <a:gd name="connsiteY207" fmla="*/ 30267 h 93826"/>
                    <a:gd name="connsiteX208" fmla="*/ 316613 w 346244"/>
                    <a:gd name="connsiteY208" fmla="*/ 28630 h 93826"/>
                    <a:gd name="connsiteX209" fmla="*/ 316946 w 346244"/>
                    <a:gd name="connsiteY209" fmla="*/ 27530 h 93826"/>
                    <a:gd name="connsiteX210" fmla="*/ 317483 w 346244"/>
                    <a:gd name="connsiteY210" fmla="*/ 26916 h 93826"/>
                    <a:gd name="connsiteX211" fmla="*/ 318224 w 346244"/>
                    <a:gd name="connsiteY211" fmla="*/ 26737 h 93826"/>
                    <a:gd name="connsiteX212" fmla="*/ 324619 w 346244"/>
                    <a:gd name="connsiteY212" fmla="*/ 26737 h 93826"/>
                    <a:gd name="connsiteX213" fmla="*/ 324619 w 346244"/>
                    <a:gd name="connsiteY213" fmla="*/ 15789 h 93826"/>
                    <a:gd name="connsiteX214" fmla="*/ 324798 w 346244"/>
                    <a:gd name="connsiteY214" fmla="*/ 15124 h 93826"/>
                    <a:gd name="connsiteX215" fmla="*/ 325463 w 346244"/>
                    <a:gd name="connsiteY215" fmla="*/ 14586 h 93826"/>
                    <a:gd name="connsiteX216" fmla="*/ 326768 w 346244"/>
                    <a:gd name="connsiteY216" fmla="*/ 14254 h 93826"/>
                    <a:gd name="connsiteX217" fmla="*/ 328815 w 346244"/>
                    <a:gd name="connsiteY217" fmla="*/ 14151 h 93826"/>
                    <a:gd name="connsiteX218" fmla="*/ 330912 w 346244"/>
                    <a:gd name="connsiteY218" fmla="*/ 14254 h 93826"/>
                    <a:gd name="connsiteX219" fmla="*/ 332191 w 346244"/>
                    <a:gd name="connsiteY219" fmla="*/ 14586 h 93826"/>
                    <a:gd name="connsiteX220" fmla="*/ 332857 w 346244"/>
                    <a:gd name="connsiteY220" fmla="*/ 15124 h 93826"/>
                    <a:gd name="connsiteX221" fmla="*/ 333061 w 346244"/>
                    <a:gd name="connsiteY221" fmla="*/ 15789 h 93826"/>
                    <a:gd name="connsiteX222" fmla="*/ 333061 w 346244"/>
                    <a:gd name="connsiteY222" fmla="*/ 26737 h 93826"/>
                    <a:gd name="connsiteX223" fmla="*/ 344879 w 346244"/>
                    <a:gd name="connsiteY223" fmla="*/ 26737 h 93826"/>
                    <a:gd name="connsiteX224" fmla="*/ 345595 w 346244"/>
                    <a:gd name="connsiteY224" fmla="*/ 26916 h 93826"/>
                    <a:gd name="connsiteX225" fmla="*/ 346132 w 346244"/>
                    <a:gd name="connsiteY225" fmla="*/ 27530 h 93826"/>
                    <a:gd name="connsiteX226" fmla="*/ 346465 w 346244"/>
                    <a:gd name="connsiteY226" fmla="*/ 28630 h 93826"/>
                    <a:gd name="connsiteX227" fmla="*/ 346567 w 346244"/>
                    <a:gd name="connsiteY227" fmla="*/ 30267 h 93826"/>
                    <a:gd name="connsiteX228" fmla="*/ 346107 w 346244"/>
                    <a:gd name="connsiteY228" fmla="*/ 32927 h 93826"/>
                    <a:gd name="connsiteX229" fmla="*/ 344879 w 346244"/>
                    <a:gd name="connsiteY229" fmla="*/ 33745 h 93826"/>
                    <a:gd name="connsiteX230" fmla="*/ 333061 w 346244"/>
                    <a:gd name="connsiteY230" fmla="*/ 33745 h 93826"/>
                    <a:gd name="connsiteX231" fmla="*/ 333061 w 346244"/>
                    <a:gd name="connsiteY231" fmla="*/ 59427 h 93826"/>
                    <a:gd name="connsiteX232" fmla="*/ 334468 w 346244"/>
                    <a:gd name="connsiteY232" fmla="*/ 66615 h 93826"/>
                    <a:gd name="connsiteX233" fmla="*/ 339507 w 346244"/>
                    <a:gd name="connsiteY233" fmla="*/ 69045 h 93826"/>
                    <a:gd name="connsiteX234" fmla="*/ 341604 w 346244"/>
                    <a:gd name="connsiteY234" fmla="*/ 68815 h 93826"/>
                    <a:gd name="connsiteX235" fmla="*/ 343242 w 346244"/>
                    <a:gd name="connsiteY235" fmla="*/ 68329 h 93826"/>
                    <a:gd name="connsiteX236" fmla="*/ 344469 w 346244"/>
                    <a:gd name="connsiteY236" fmla="*/ 67843 h 93826"/>
                    <a:gd name="connsiteX237" fmla="*/ 345390 w 346244"/>
                    <a:gd name="connsiteY237" fmla="*/ 67613 h 93826"/>
                    <a:gd name="connsiteX238" fmla="*/ 345876 w 346244"/>
                    <a:gd name="connsiteY238" fmla="*/ 67741 h 93826"/>
                    <a:gd name="connsiteX239" fmla="*/ 346234 w 346244"/>
                    <a:gd name="connsiteY239" fmla="*/ 68227 h 93826"/>
                    <a:gd name="connsiteX240" fmla="*/ 346465 w 346244"/>
                    <a:gd name="connsiteY240" fmla="*/ 69199 h 93826"/>
                    <a:gd name="connsiteX241" fmla="*/ 346567 w 346244"/>
                    <a:gd name="connsiteY241" fmla="*/ 70734 h 93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346244" h="93826">
                      <a:moveTo>
                        <a:pt x="8789" y="87718"/>
                      </a:moveTo>
                      <a:cubicBezTo>
                        <a:pt x="8652" y="88162"/>
                        <a:pt x="8473" y="88511"/>
                        <a:pt x="8252" y="88767"/>
                      </a:cubicBezTo>
                      <a:cubicBezTo>
                        <a:pt x="8030" y="89023"/>
                        <a:pt x="7749" y="89219"/>
                        <a:pt x="7407" y="89356"/>
                      </a:cubicBezTo>
                      <a:cubicBezTo>
                        <a:pt x="7066" y="89492"/>
                        <a:pt x="6649" y="89594"/>
                        <a:pt x="6154" y="89663"/>
                      </a:cubicBezTo>
                      <a:cubicBezTo>
                        <a:pt x="5660" y="89731"/>
                        <a:pt x="5054" y="89765"/>
                        <a:pt x="4338" y="89765"/>
                      </a:cubicBezTo>
                      <a:cubicBezTo>
                        <a:pt x="3485" y="89765"/>
                        <a:pt x="2778" y="89705"/>
                        <a:pt x="2215" y="89586"/>
                      </a:cubicBezTo>
                      <a:cubicBezTo>
                        <a:pt x="1652" y="89466"/>
                        <a:pt x="1217" y="89296"/>
                        <a:pt x="910" y="89074"/>
                      </a:cubicBezTo>
                      <a:cubicBezTo>
                        <a:pt x="603" y="88852"/>
                        <a:pt x="416" y="88580"/>
                        <a:pt x="347" y="88256"/>
                      </a:cubicBezTo>
                      <a:cubicBezTo>
                        <a:pt x="279" y="87932"/>
                        <a:pt x="347" y="87548"/>
                        <a:pt x="552" y="87105"/>
                      </a:cubicBezTo>
                      <a:lnTo>
                        <a:pt x="31504" y="2231"/>
                      </a:lnTo>
                      <a:cubicBezTo>
                        <a:pt x="31640" y="1788"/>
                        <a:pt x="31819" y="1438"/>
                        <a:pt x="32041" y="1183"/>
                      </a:cubicBezTo>
                      <a:cubicBezTo>
                        <a:pt x="32263" y="927"/>
                        <a:pt x="32535" y="722"/>
                        <a:pt x="32859" y="569"/>
                      </a:cubicBezTo>
                      <a:cubicBezTo>
                        <a:pt x="33183" y="415"/>
                        <a:pt x="33601" y="313"/>
                        <a:pt x="34113" y="262"/>
                      </a:cubicBezTo>
                      <a:cubicBezTo>
                        <a:pt x="34624" y="211"/>
                        <a:pt x="35238" y="185"/>
                        <a:pt x="35955" y="185"/>
                      </a:cubicBezTo>
                      <a:cubicBezTo>
                        <a:pt x="36807" y="185"/>
                        <a:pt x="37506" y="245"/>
                        <a:pt x="38052" y="364"/>
                      </a:cubicBezTo>
                      <a:cubicBezTo>
                        <a:pt x="38598" y="483"/>
                        <a:pt x="39024" y="645"/>
                        <a:pt x="39331" y="850"/>
                      </a:cubicBezTo>
                      <a:cubicBezTo>
                        <a:pt x="39638" y="1055"/>
                        <a:pt x="39826" y="1328"/>
                        <a:pt x="39894" y="1669"/>
                      </a:cubicBezTo>
                      <a:cubicBezTo>
                        <a:pt x="39962" y="2010"/>
                        <a:pt x="39911" y="2402"/>
                        <a:pt x="39740" y="2845"/>
                      </a:cubicBezTo>
                      <a:close/>
                      <a:moveTo>
                        <a:pt x="79963" y="74110"/>
                      </a:moveTo>
                      <a:cubicBezTo>
                        <a:pt x="79963" y="74383"/>
                        <a:pt x="79894" y="74613"/>
                        <a:pt x="79758" y="74801"/>
                      </a:cubicBezTo>
                      <a:cubicBezTo>
                        <a:pt x="79622" y="74988"/>
                        <a:pt x="79400" y="75150"/>
                        <a:pt x="79093" y="75287"/>
                      </a:cubicBezTo>
                      <a:cubicBezTo>
                        <a:pt x="78786" y="75423"/>
                        <a:pt x="78360" y="75526"/>
                        <a:pt x="77814" y="75594"/>
                      </a:cubicBezTo>
                      <a:cubicBezTo>
                        <a:pt x="77268" y="75662"/>
                        <a:pt x="76569" y="75696"/>
                        <a:pt x="75716" y="75696"/>
                      </a:cubicBezTo>
                      <a:cubicBezTo>
                        <a:pt x="74898" y="75696"/>
                        <a:pt x="74216" y="75662"/>
                        <a:pt x="73670" y="75594"/>
                      </a:cubicBezTo>
                      <a:cubicBezTo>
                        <a:pt x="73124" y="75526"/>
                        <a:pt x="72689" y="75423"/>
                        <a:pt x="72366" y="75287"/>
                      </a:cubicBezTo>
                      <a:cubicBezTo>
                        <a:pt x="72042" y="75150"/>
                        <a:pt x="71820" y="74988"/>
                        <a:pt x="71700" y="74801"/>
                      </a:cubicBezTo>
                      <a:cubicBezTo>
                        <a:pt x="71581" y="74613"/>
                        <a:pt x="71521" y="74383"/>
                        <a:pt x="71521" y="74110"/>
                      </a:cubicBezTo>
                      <a:lnTo>
                        <a:pt x="71521" y="5761"/>
                      </a:lnTo>
                      <a:cubicBezTo>
                        <a:pt x="71521" y="5489"/>
                        <a:pt x="71581" y="5250"/>
                        <a:pt x="71700" y="5045"/>
                      </a:cubicBezTo>
                      <a:cubicBezTo>
                        <a:pt x="71820" y="4840"/>
                        <a:pt x="72042" y="4670"/>
                        <a:pt x="72366" y="4534"/>
                      </a:cubicBezTo>
                      <a:cubicBezTo>
                        <a:pt x="72689" y="4397"/>
                        <a:pt x="73124" y="4295"/>
                        <a:pt x="73670" y="4227"/>
                      </a:cubicBezTo>
                      <a:cubicBezTo>
                        <a:pt x="74216" y="4158"/>
                        <a:pt x="74898" y="4124"/>
                        <a:pt x="75716" y="4124"/>
                      </a:cubicBezTo>
                      <a:cubicBezTo>
                        <a:pt x="76569" y="4124"/>
                        <a:pt x="77268" y="4158"/>
                        <a:pt x="77814" y="4227"/>
                      </a:cubicBezTo>
                      <a:cubicBezTo>
                        <a:pt x="78360" y="4295"/>
                        <a:pt x="78786" y="4397"/>
                        <a:pt x="79093" y="4534"/>
                      </a:cubicBezTo>
                      <a:cubicBezTo>
                        <a:pt x="79400" y="4670"/>
                        <a:pt x="79622" y="4840"/>
                        <a:pt x="79758" y="5045"/>
                      </a:cubicBezTo>
                      <a:cubicBezTo>
                        <a:pt x="79894" y="5250"/>
                        <a:pt x="79963" y="5489"/>
                        <a:pt x="79963" y="5761"/>
                      </a:cubicBezTo>
                      <a:close/>
                      <a:moveTo>
                        <a:pt x="130020" y="74161"/>
                      </a:moveTo>
                      <a:cubicBezTo>
                        <a:pt x="130020" y="74571"/>
                        <a:pt x="129883" y="74877"/>
                        <a:pt x="129611" y="75082"/>
                      </a:cubicBezTo>
                      <a:cubicBezTo>
                        <a:pt x="129338" y="75287"/>
                        <a:pt x="128962" y="75440"/>
                        <a:pt x="128485" y="75543"/>
                      </a:cubicBezTo>
                      <a:cubicBezTo>
                        <a:pt x="128008" y="75645"/>
                        <a:pt x="127309" y="75696"/>
                        <a:pt x="126388" y="75696"/>
                      </a:cubicBezTo>
                      <a:cubicBezTo>
                        <a:pt x="125501" y="75696"/>
                        <a:pt x="124793" y="75645"/>
                        <a:pt x="124265" y="75543"/>
                      </a:cubicBezTo>
                      <a:cubicBezTo>
                        <a:pt x="123736" y="75440"/>
                        <a:pt x="123352" y="75287"/>
                        <a:pt x="123113" y="75082"/>
                      </a:cubicBezTo>
                      <a:cubicBezTo>
                        <a:pt x="122875" y="74877"/>
                        <a:pt x="122755" y="74571"/>
                        <a:pt x="122756" y="74161"/>
                      </a:cubicBezTo>
                      <a:lnTo>
                        <a:pt x="122756" y="69557"/>
                      </a:lnTo>
                      <a:cubicBezTo>
                        <a:pt x="120743" y="71706"/>
                        <a:pt x="118501" y="73377"/>
                        <a:pt x="116028" y="74571"/>
                      </a:cubicBezTo>
                      <a:cubicBezTo>
                        <a:pt x="113555" y="75764"/>
                        <a:pt x="110937" y="76361"/>
                        <a:pt x="108175" y="76361"/>
                      </a:cubicBezTo>
                      <a:cubicBezTo>
                        <a:pt x="105754" y="76361"/>
                        <a:pt x="103562" y="76046"/>
                        <a:pt x="101601" y="75415"/>
                      </a:cubicBezTo>
                      <a:cubicBezTo>
                        <a:pt x="99640" y="74784"/>
                        <a:pt x="97969" y="73871"/>
                        <a:pt x="96587" y="72678"/>
                      </a:cubicBezTo>
                      <a:cubicBezTo>
                        <a:pt x="95206" y="71484"/>
                        <a:pt x="94132" y="70017"/>
                        <a:pt x="93364" y="68278"/>
                      </a:cubicBezTo>
                      <a:cubicBezTo>
                        <a:pt x="92597" y="66539"/>
                        <a:pt x="92213" y="64560"/>
                        <a:pt x="92213" y="62343"/>
                      </a:cubicBezTo>
                      <a:cubicBezTo>
                        <a:pt x="92213" y="59751"/>
                        <a:pt x="92742" y="57500"/>
                        <a:pt x="93799" y="55590"/>
                      </a:cubicBezTo>
                      <a:cubicBezTo>
                        <a:pt x="94856" y="53681"/>
                        <a:pt x="96375" y="52095"/>
                        <a:pt x="98352" y="50833"/>
                      </a:cubicBezTo>
                      <a:cubicBezTo>
                        <a:pt x="100330" y="49571"/>
                        <a:pt x="102752" y="48624"/>
                        <a:pt x="105617" y="47993"/>
                      </a:cubicBezTo>
                      <a:cubicBezTo>
                        <a:pt x="108482" y="47362"/>
                        <a:pt x="111705" y="47047"/>
                        <a:pt x="115286" y="47047"/>
                      </a:cubicBezTo>
                      <a:lnTo>
                        <a:pt x="121630" y="47047"/>
                      </a:lnTo>
                      <a:lnTo>
                        <a:pt x="121630" y="43466"/>
                      </a:lnTo>
                      <a:cubicBezTo>
                        <a:pt x="121630" y="41692"/>
                        <a:pt x="121442" y="40123"/>
                        <a:pt x="121067" y="38759"/>
                      </a:cubicBezTo>
                      <a:cubicBezTo>
                        <a:pt x="120692" y="37395"/>
                        <a:pt x="120087" y="36261"/>
                        <a:pt x="119251" y="35357"/>
                      </a:cubicBezTo>
                      <a:cubicBezTo>
                        <a:pt x="118415" y="34453"/>
                        <a:pt x="117332" y="33771"/>
                        <a:pt x="116003" y="33311"/>
                      </a:cubicBezTo>
                      <a:cubicBezTo>
                        <a:pt x="114672" y="32850"/>
                        <a:pt x="113035" y="32620"/>
                        <a:pt x="111091" y="32620"/>
                      </a:cubicBezTo>
                      <a:cubicBezTo>
                        <a:pt x="109010" y="32620"/>
                        <a:pt x="107144" y="32867"/>
                        <a:pt x="105489" y="33362"/>
                      </a:cubicBezTo>
                      <a:cubicBezTo>
                        <a:pt x="103835" y="33856"/>
                        <a:pt x="102386" y="34402"/>
                        <a:pt x="101141" y="34999"/>
                      </a:cubicBezTo>
                      <a:cubicBezTo>
                        <a:pt x="99896" y="35596"/>
                        <a:pt x="98856" y="36141"/>
                        <a:pt x="98020" y="36636"/>
                      </a:cubicBezTo>
                      <a:cubicBezTo>
                        <a:pt x="97184" y="37131"/>
                        <a:pt x="96562" y="37378"/>
                        <a:pt x="96153" y="37378"/>
                      </a:cubicBezTo>
                      <a:cubicBezTo>
                        <a:pt x="95879" y="37378"/>
                        <a:pt x="95641" y="37310"/>
                        <a:pt x="95436" y="37173"/>
                      </a:cubicBezTo>
                      <a:cubicBezTo>
                        <a:pt x="95232" y="37037"/>
                        <a:pt x="95052" y="36832"/>
                        <a:pt x="94899" y="36559"/>
                      </a:cubicBezTo>
                      <a:cubicBezTo>
                        <a:pt x="94746" y="36286"/>
                        <a:pt x="94635" y="35937"/>
                        <a:pt x="94567" y="35510"/>
                      </a:cubicBezTo>
                      <a:cubicBezTo>
                        <a:pt x="94498" y="35084"/>
                        <a:pt x="94464" y="34615"/>
                        <a:pt x="94464" y="34104"/>
                      </a:cubicBezTo>
                      <a:cubicBezTo>
                        <a:pt x="94464" y="33251"/>
                        <a:pt x="94524" y="32577"/>
                        <a:pt x="94643" y="32083"/>
                      </a:cubicBezTo>
                      <a:cubicBezTo>
                        <a:pt x="94763" y="31588"/>
                        <a:pt x="95052" y="31119"/>
                        <a:pt x="95513" y="30676"/>
                      </a:cubicBezTo>
                      <a:cubicBezTo>
                        <a:pt x="95974" y="30232"/>
                        <a:pt x="96766" y="29712"/>
                        <a:pt x="97892" y="29116"/>
                      </a:cubicBezTo>
                      <a:cubicBezTo>
                        <a:pt x="99018" y="28519"/>
                        <a:pt x="100313" y="27973"/>
                        <a:pt x="101780" y="27478"/>
                      </a:cubicBezTo>
                      <a:cubicBezTo>
                        <a:pt x="103247" y="26984"/>
                        <a:pt x="104850" y="26575"/>
                        <a:pt x="106589" y="26251"/>
                      </a:cubicBezTo>
                      <a:cubicBezTo>
                        <a:pt x="108328" y="25927"/>
                        <a:pt x="110085" y="25765"/>
                        <a:pt x="111858" y="25765"/>
                      </a:cubicBezTo>
                      <a:cubicBezTo>
                        <a:pt x="115166" y="25765"/>
                        <a:pt x="117980" y="26140"/>
                        <a:pt x="120299" y="26890"/>
                      </a:cubicBezTo>
                      <a:cubicBezTo>
                        <a:pt x="122619" y="27640"/>
                        <a:pt x="124495" y="28740"/>
                        <a:pt x="125928" y="30190"/>
                      </a:cubicBezTo>
                      <a:cubicBezTo>
                        <a:pt x="127359" y="31639"/>
                        <a:pt x="128400" y="33438"/>
                        <a:pt x="129048" y="35587"/>
                      </a:cubicBezTo>
                      <a:cubicBezTo>
                        <a:pt x="129696" y="37736"/>
                        <a:pt x="130020" y="40243"/>
                        <a:pt x="130020" y="43108"/>
                      </a:cubicBezTo>
                      <a:close/>
                      <a:moveTo>
                        <a:pt x="121630" y="53135"/>
                      </a:moveTo>
                      <a:lnTo>
                        <a:pt x="114417" y="53135"/>
                      </a:lnTo>
                      <a:cubicBezTo>
                        <a:pt x="112097" y="53135"/>
                        <a:pt x="110085" y="53331"/>
                        <a:pt x="108380" y="53723"/>
                      </a:cubicBezTo>
                      <a:cubicBezTo>
                        <a:pt x="106674" y="54115"/>
                        <a:pt x="105259" y="54695"/>
                        <a:pt x="104134" y="55463"/>
                      </a:cubicBezTo>
                      <a:cubicBezTo>
                        <a:pt x="103008" y="56230"/>
                        <a:pt x="102181" y="57151"/>
                        <a:pt x="101652" y="58225"/>
                      </a:cubicBezTo>
                      <a:cubicBezTo>
                        <a:pt x="101124" y="59300"/>
                        <a:pt x="100859" y="60536"/>
                        <a:pt x="100859" y="61934"/>
                      </a:cubicBezTo>
                      <a:cubicBezTo>
                        <a:pt x="100859" y="64322"/>
                        <a:pt x="101618" y="66223"/>
                        <a:pt x="103135" y="67638"/>
                      </a:cubicBezTo>
                      <a:cubicBezTo>
                        <a:pt x="104654" y="69054"/>
                        <a:pt x="106777" y="69762"/>
                        <a:pt x="109505" y="69762"/>
                      </a:cubicBezTo>
                      <a:cubicBezTo>
                        <a:pt x="111722" y="69762"/>
                        <a:pt x="113777" y="69199"/>
                        <a:pt x="115670" y="68073"/>
                      </a:cubicBezTo>
                      <a:cubicBezTo>
                        <a:pt x="117563" y="66948"/>
                        <a:pt x="119550" y="65225"/>
                        <a:pt x="121630" y="62906"/>
                      </a:cubicBezTo>
                      <a:close/>
                      <a:moveTo>
                        <a:pt x="164013" y="75389"/>
                      </a:moveTo>
                      <a:lnTo>
                        <a:pt x="157875" y="92323"/>
                      </a:lnTo>
                      <a:cubicBezTo>
                        <a:pt x="157670" y="92868"/>
                        <a:pt x="157150" y="93286"/>
                        <a:pt x="156314" y="93576"/>
                      </a:cubicBezTo>
                      <a:cubicBezTo>
                        <a:pt x="155478" y="93866"/>
                        <a:pt x="154208" y="94011"/>
                        <a:pt x="152503" y="94011"/>
                      </a:cubicBezTo>
                      <a:cubicBezTo>
                        <a:pt x="151616" y="94011"/>
                        <a:pt x="150899" y="93968"/>
                        <a:pt x="150354" y="93883"/>
                      </a:cubicBezTo>
                      <a:cubicBezTo>
                        <a:pt x="149809" y="93798"/>
                        <a:pt x="149391" y="93653"/>
                        <a:pt x="149101" y="93448"/>
                      </a:cubicBezTo>
                      <a:cubicBezTo>
                        <a:pt x="148811" y="93244"/>
                        <a:pt x="148649" y="92971"/>
                        <a:pt x="148614" y="92630"/>
                      </a:cubicBezTo>
                      <a:cubicBezTo>
                        <a:pt x="148580" y="92289"/>
                        <a:pt x="148666" y="91879"/>
                        <a:pt x="148871" y="91402"/>
                      </a:cubicBezTo>
                      <a:lnTo>
                        <a:pt x="155214" y="75389"/>
                      </a:lnTo>
                      <a:cubicBezTo>
                        <a:pt x="154908" y="75253"/>
                        <a:pt x="154617" y="75031"/>
                        <a:pt x="154345" y="74724"/>
                      </a:cubicBezTo>
                      <a:cubicBezTo>
                        <a:pt x="154071" y="74417"/>
                        <a:pt x="153884" y="74093"/>
                        <a:pt x="153782" y="73752"/>
                      </a:cubicBezTo>
                      <a:lnTo>
                        <a:pt x="137360" y="29755"/>
                      </a:lnTo>
                      <a:cubicBezTo>
                        <a:pt x="137086" y="29039"/>
                        <a:pt x="136950" y="28476"/>
                        <a:pt x="136950" y="28067"/>
                      </a:cubicBezTo>
                      <a:cubicBezTo>
                        <a:pt x="136950" y="27658"/>
                        <a:pt x="137086" y="27333"/>
                        <a:pt x="137360" y="27095"/>
                      </a:cubicBezTo>
                      <a:cubicBezTo>
                        <a:pt x="137632" y="26856"/>
                        <a:pt x="138076" y="26694"/>
                        <a:pt x="138689" y="26609"/>
                      </a:cubicBezTo>
                      <a:cubicBezTo>
                        <a:pt x="139304" y="26523"/>
                        <a:pt x="140122" y="26481"/>
                        <a:pt x="141145" y="26481"/>
                      </a:cubicBezTo>
                      <a:cubicBezTo>
                        <a:pt x="142169" y="26481"/>
                        <a:pt x="142970" y="26506"/>
                        <a:pt x="143550" y="26558"/>
                      </a:cubicBezTo>
                      <a:cubicBezTo>
                        <a:pt x="144130" y="26609"/>
                        <a:pt x="144590" y="26703"/>
                        <a:pt x="144931" y="26839"/>
                      </a:cubicBezTo>
                      <a:cubicBezTo>
                        <a:pt x="145272" y="26975"/>
                        <a:pt x="145520" y="27171"/>
                        <a:pt x="145673" y="27427"/>
                      </a:cubicBezTo>
                      <a:cubicBezTo>
                        <a:pt x="145826" y="27683"/>
                        <a:pt x="145988" y="28033"/>
                        <a:pt x="146159" y="28476"/>
                      </a:cubicBezTo>
                      <a:lnTo>
                        <a:pt x="159307" y="65413"/>
                      </a:lnTo>
                      <a:lnTo>
                        <a:pt x="159461" y="65413"/>
                      </a:lnTo>
                      <a:lnTo>
                        <a:pt x="172148" y="28271"/>
                      </a:lnTo>
                      <a:cubicBezTo>
                        <a:pt x="172353" y="27623"/>
                        <a:pt x="172600" y="27206"/>
                        <a:pt x="172890" y="27018"/>
                      </a:cubicBezTo>
                      <a:cubicBezTo>
                        <a:pt x="173179" y="26830"/>
                        <a:pt x="173615" y="26694"/>
                        <a:pt x="174195" y="26609"/>
                      </a:cubicBezTo>
                      <a:cubicBezTo>
                        <a:pt x="174774" y="26523"/>
                        <a:pt x="175610" y="26481"/>
                        <a:pt x="176702" y="26481"/>
                      </a:cubicBezTo>
                      <a:cubicBezTo>
                        <a:pt x="177656" y="26481"/>
                        <a:pt x="178441" y="26523"/>
                        <a:pt x="179054" y="26609"/>
                      </a:cubicBezTo>
                      <a:cubicBezTo>
                        <a:pt x="179669" y="26694"/>
                        <a:pt x="180120" y="26856"/>
                        <a:pt x="180411" y="27095"/>
                      </a:cubicBezTo>
                      <a:cubicBezTo>
                        <a:pt x="180700" y="27333"/>
                        <a:pt x="180845" y="27658"/>
                        <a:pt x="180845" y="28067"/>
                      </a:cubicBezTo>
                      <a:cubicBezTo>
                        <a:pt x="180845" y="28476"/>
                        <a:pt x="180743" y="28988"/>
                        <a:pt x="180538" y="29602"/>
                      </a:cubicBezTo>
                      <a:close/>
                      <a:moveTo>
                        <a:pt x="256304" y="50577"/>
                      </a:moveTo>
                      <a:cubicBezTo>
                        <a:pt x="256304" y="54329"/>
                        <a:pt x="255810" y="57782"/>
                        <a:pt x="254821" y="60937"/>
                      </a:cubicBezTo>
                      <a:cubicBezTo>
                        <a:pt x="253831" y="64091"/>
                        <a:pt x="252356" y="66811"/>
                        <a:pt x="250396" y="69097"/>
                      </a:cubicBezTo>
                      <a:cubicBezTo>
                        <a:pt x="248435" y="71382"/>
                        <a:pt x="245979" y="73164"/>
                        <a:pt x="243028" y="74443"/>
                      </a:cubicBezTo>
                      <a:cubicBezTo>
                        <a:pt x="240078" y="75722"/>
                        <a:pt x="236659" y="76361"/>
                        <a:pt x="232771" y="76361"/>
                      </a:cubicBezTo>
                      <a:cubicBezTo>
                        <a:pt x="228985" y="76361"/>
                        <a:pt x="225685" y="75798"/>
                        <a:pt x="222871" y="74673"/>
                      </a:cubicBezTo>
                      <a:cubicBezTo>
                        <a:pt x="220058" y="73547"/>
                        <a:pt x="217713" y="71910"/>
                        <a:pt x="215837" y="69762"/>
                      </a:cubicBezTo>
                      <a:cubicBezTo>
                        <a:pt x="213961" y="67613"/>
                        <a:pt x="212562" y="65004"/>
                        <a:pt x="211642" y="61934"/>
                      </a:cubicBezTo>
                      <a:cubicBezTo>
                        <a:pt x="210721" y="58865"/>
                        <a:pt x="210260" y="55386"/>
                        <a:pt x="210260" y="51498"/>
                      </a:cubicBezTo>
                      <a:cubicBezTo>
                        <a:pt x="210260" y="47746"/>
                        <a:pt x="210747" y="44293"/>
                        <a:pt x="211718" y="41138"/>
                      </a:cubicBezTo>
                      <a:cubicBezTo>
                        <a:pt x="212691" y="37983"/>
                        <a:pt x="214157" y="35263"/>
                        <a:pt x="216118" y="32978"/>
                      </a:cubicBezTo>
                      <a:cubicBezTo>
                        <a:pt x="218079" y="30693"/>
                        <a:pt x="220526" y="28919"/>
                        <a:pt x="223460" y="27658"/>
                      </a:cubicBezTo>
                      <a:cubicBezTo>
                        <a:pt x="226393" y="26396"/>
                        <a:pt x="229821" y="25765"/>
                        <a:pt x="233743" y="25765"/>
                      </a:cubicBezTo>
                      <a:cubicBezTo>
                        <a:pt x="237528" y="25765"/>
                        <a:pt x="240829" y="26327"/>
                        <a:pt x="243642" y="27453"/>
                      </a:cubicBezTo>
                      <a:cubicBezTo>
                        <a:pt x="246456" y="28578"/>
                        <a:pt x="248801" y="30215"/>
                        <a:pt x="250677" y="32364"/>
                      </a:cubicBezTo>
                      <a:cubicBezTo>
                        <a:pt x="252552" y="34513"/>
                        <a:pt x="253959" y="37122"/>
                        <a:pt x="254897" y="40192"/>
                      </a:cubicBezTo>
                      <a:cubicBezTo>
                        <a:pt x="255835" y="43261"/>
                        <a:pt x="256304" y="46723"/>
                        <a:pt x="256304" y="50577"/>
                      </a:cubicBezTo>
                      <a:close/>
                      <a:moveTo>
                        <a:pt x="247556" y="51140"/>
                      </a:moveTo>
                      <a:cubicBezTo>
                        <a:pt x="247556" y="48650"/>
                        <a:pt x="247324" y="46297"/>
                        <a:pt x="246859" y="44080"/>
                      </a:cubicBezTo>
                      <a:cubicBezTo>
                        <a:pt x="246394" y="41863"/>
                        <a:pt x="245628" y="39919"/>
                        <a:pt x="244562" y="38248"/>
                      </a:cubicBezTo>
                      <a:cubicBezTo>
                        <a:pt x="243495" y="36576"/>
                        <a:pt x="242049" y="35255"/>
                        <a:pt x="240225" y="34283"/>
                      </a:cubicBezTo>
                      <a:cubicBezTo>
                        <a:pt x="238402" y="33311"/>
                        <a:pt x="236130" y="32825"/>
                        <a:pt x="233411" y="32825"/>
                      </a:cubicBezTo>
                      <a:cubicBezTo>
                        <a:pt x="230899" y="32825"/>
                        <a:pt x="228740" y="33268"/>
                        <a:pt x="226933" y="34155"/>
                      </a:cubicBezTo>
                      <a:cubicBezTo>
                        <a:pt x="225126" y="35042"/>
                        <a:pt x="223637" y="36295"/>
                        <a:pt x="222467" y="37915"/>
                      </a:cubicBezTo>
                      <a:cubicBezTo>
                        <a:pt x="221297" y="39535"/>
                        <a:pt x="220428" y="41453"/>
                        <a:pt x="219860" y="43670"/>
                      </a:cubicBezTo>
                      <a:cubicBezTo>
                        <a:pt x="219293" y="45887"/>
                        <a:pt x="219009" y="48309"/>
                        <a:pt x="219009" y="50935"/>
                      </a:cubicBezTo>
                      <a:cubicBezTo>
                        <a:pt x="219009" y="53459"/>
                        <a:pt x="219241" y="55829"/>
                        <a:pt x="219706" y="58046"/>
                      </a:cubicBezTo>
                      <a:cubicBezTo>
                        <a:pt x="220171" y="60263"/>
                        <a:pt x="220945" y="62199"/>
                        <a:pt x="222029" y="63853"/>
                      </a:cubicBezTo>
                      <a:cubicBezTo>
                        <a:pt x="223113" y="65507"/>
                        <a:pt x="224567" y="66820"/>
                        <a:pt x="226391" y="67792"/>
                      </a:cubicBezTo>
                      <a:cubicBezTo>
                        <a:pt x="228215" y="68764"/>
                        <a:pt x="230486" y="69250"/>
                        <a:pt x="233205" y="69250"/>
                      </a:cubicBezTo>
                      <a:cubicBezTo>
                        <a:pt x="235682" y="69250"/>
                        <a:pt x="237834" y="68807"/>
                        <a:pt x="239658" y="67920"/>
                      </a:cubicBezTo>
                      <a:cubicBezTo>
                        <a:pt x="241481" y="67033"/>
                        <a:pt x="242979" y="65788"/>
                        <a:pt x="244148" y="64185"/>
                      </a:cubicBezTo>
                      <a:cubicBezTo>
                        <a:pt x="245319" y="62582"/>
                        <a:pt x="246179" y="60672"/>
                        <a:pt x="246730" y="58455"/>
                      </a:cubicBezTo>
                      <a:cubicBezTo>
                        <a:pt x="247280" y="56238"/>
                        <a:pt x="247556" y="53800"/>
                        <a:pt x="247556" y="51140"/>
                      </a:cubicBezTo>
                      <a:close/>
                      <a:moveTo>
                        <a:pt x="307498" y="74110"/>
                      </a:moveTo>
                      <a:cubicBezTo>
                        <a:pt x="307498" y="74383"/>
                        <a:pt x="307438" y="74613"/>
                        <a:pt x="307319" y="74801"/>
                      </a:cubicBezTo>
                      <a:cubicBezTo>
                        <a:pt x="307200" y="74988"/>
                        <a:pt x="306987" y="75150"/>
                        <a:pt x="306680" y="75287"/>
                      </a:cubicBezTo>
                      <a:cubicBezTo>
                        <a:pt x="306372" y="75423"/>
                        <a:pt x="305972" y="75526"/>
                        <a:pt x="305477" y="75594"/>
                      </a:cubicBezTo>
                      <a:cubicBezTo>
                        <a:pt x="304983" y="75662"/>
                        <a:pt x="304378" y="75696"/>
                        <a:pt x="303661" y="75696"/>
                      </a:cubicBezTo>
                      <a:cubicBezTo>
                        <a:pt x="302877" y="75696"/>
                        <a:pt x="302237" y="75662"/>
                        <a:pt x="301742" y="75594"/>
                      </a:cubicBezTo>
                      <a:cubicBezTo>
                        <a:pt x="301248" y="75526"/>
                        <a:pt x="300855" y="75423"/>
                        <a:pt x="300566" y="75287"/>
                      </a:cubicBezTo>
                      <a:cubicBezTo>
                        <a:pt x="300276" y="75150"/>
                        <a:pt x="300080" y="74988"/>
                        <a:pt x="299977" y="74801"/>
                      </a:cubicBezTo>
                      <a:cubicBezTo>
                        <a:pt x="299875" y="74613"/>
                        <a:pt x="299824" y="74383"/>
                        <a:pt x="299824" y="74110"/>
                      </a:cubicBezTo>
                      <a:lnTo>
                        <a:pt x="299824" y="68022"/>
                      </a:lnTo>
                      <a:cubicBezTo>
                        <a:pt x="297198" y="70921"/>
                        <a:pt x="294606" y="73036"/>
                        <a:pt x="292048" y="74366"/>
                      </a:cubicBezTo>
                      <a:cubicBezTo>
                        <a:pt x="289490" y="75696"/>
                        <a:pt x="286897" y="76361"/>
                        <a:pt x="284271" y="76361"/>
                      </a:cubicBezTo>
                      <a:cubicBezTo>
                        <a:pt x="281202" y="76361"/>
                        <a:pt x="278618" y="75850"/>
                        <a:pt x="276521" y="74826"/>
                      </a:cubicBezTo>
                      <a:cubicBezTo>
                        <a:pt x="274423" y="73803"/>
                        <a:pt x="272726" y="72413"/>
                        <a:pt x="271431" y="70657"/>
                      </a:cubicBezTo>
                      <a:cubicBezTo>
                        <a:pt x="270134" y="68900"/>
                        <a:pt x="269205" y="66854"/>
                        <a:pt x="268642" y="64518"/>
                      </a:cubicBezTo>
                      <a:cubicBezTo>
                        <a:pt x="268080" y="62181"/>
                        <a:pt x="267798" y="59342"/>
                        <a:pt x="267798" y="56000"/>
                      </a:cubicBezTo>
                      <a:lnTo>
                        <a:pt x="267798" y="28067"/>
                      </a:lnTo>
                      <a:cubicBezTo>
                        <a:pt x="267798" y="27794"/>
                        <a:pt x="267858" y="27564"/>
                        <a:pt x="267977" y="27376"/>
                      </a:cubicBezTo>
                      <a:cubicBezTo>
                        <a:pt x="268097" y="27189"/>
                        <a:pt x="268327" y="27018"/>
                        <a:pt x="268668" y="26865"/>
                      </a:cubicBezTo>
                      <a:cubicBezTo>
                        <a:pt x="269009" y="26711"/>
                        <a:pt x="269452" y="26609"/>
                        <a:pt x="269998" y="26558"/>
                      </a:cubicBezTo>
                      <a:cubicBezTo>
                        <a:pt x="270544" y="26506"/>
                        <a:pt x="271226" y="26481"/>
                        <a:pt x="272044" y="26481"/>
                      </a:cubicBezTo>
                      <a:cubicBezTo>
                        <a:pt x="272863" y="26481"/>
                        <a:pt x="273545" y="26506"/>
                        <a:pt x="274091" y="26558"/>
                      </a:cubicBezTo>
                      <a:cubicBezTo>
                        <a:pt x="274637" y="26609"/>
                        <a:pt x="275071" y="26711"/>
                        <a:pt x="275395" y="26865"/>
                      </a:cubicBezTo>
                      <a:cubicBezTo>
                        <a:pt x="275719" y="27018"/>
                        <a:pt x="275949" y="27189"/>
                        <a:pt x="276086" y="27376"/>
                      </a:cubicBezTo>
                      <a:cubicBezTo>
                        <a:pt x="276223" y="27564"/>
                        <a:pt x="276290" y="27794"/>
                        <a:pt x="276290" y="28067"/>
                      </a:cubicBezTo>
                      <a:lnTo>
                        <a:pt x="276290" y="54874"/>
                      </a:lnTo>
                      <a:cubicBezTo>
                        <a:pt x="276290" y="57569"/>
                        <a:pt x="276487" y="59726"/>
                        <a:pt x="276879" y="61346"/>
                      </a:cubicBezTo>
                      <a:cubicBezTo>
                        <a:pt x="277271" y="62966"/>
                        <a:pt x="277868" y="64347"/>
                        <a:pt x="278670" y="65490"/>
                      </a:cubicBezTo>
                      <a:cubicBezTo>
                        <a:pt x="279471" y="66632"/>
                        <a:pt x="280486" y="67519"/>
                        <a:pt x="281714" y="68150"/>
                      </a:cubicBezTo>
                      <a:cubicBezTo>
                        <a:pt x="282942" y="68781"/>
                        <a:pt x="284374" y="69097"/>
                        <a:pt x="286011" y="69097"/>
                      </a:cubicBezTo>
                      <a:cubicBezTo>
                        <a:pt x="288125" y="69097"/>
                        <a:pt x="290231" y="68346"/>
                        <a:pt x="292330" y="66845"/>
                      </a:cubicBezTo>
                      <a:cubicBezTo>
                        <a:pt x="294427" y="65345"/>
                        <a:pt x="296652" y="63145"/>
                        <a:pt x="299006" y="60246"/>
                      </a:cubicBezTo>
                      <a:lnTo>
                        <a:pt x="299006" y="28067"/>
                      </a:lnTo>
                      <a:cubicBezTo>
                        <a:pt x="299006" y="27794"/>
                        <a:pt x="299066" y="27564"/>
                        <a:pt x="299185" y="27376"/>
                      </a:cubicBezTo>
                      <a:cubicBezTo>
                        <a:pt x="299304" y="27189"/>
                        <a:pt x="299534" y="27018"/>
                        <a:pt x="299875" y="26865"/>
                      </a:cubicBezTo>
                      <a:cubicBezTo>
                        <a:pt x="300216" y="26711"/>
                        <a:pt x="300652" y="26609"/>
                        <a:pt x="301180" y="26558"/>
                      </a:cubicBezTo>
                      <a:cubicBezTo>
                        <a:pt x="301709" y="26506"/>
                        <a:pt x="302399" y="26481"/>
                        <a:pt x="303252" y="26481"/>
                      </a:cubicBezTo>
                      <a:cubicBezTo>
                        <a:pt x="304070" y="26481"/>
                        <a:pt x="304752" y="26506"/>
                        <a:pt x="305298" y="26558"/>
                      </a:cubicBezTo>
                      <a:cubicBezTo>
                        <a:pt x="305844" y="26609"/>
                        <a:pt x="306270" y="26711"/>
                        <a:pt x="306577" y="26865"/>
                      </a:cubicBezTo>
                      <a:cubicBezTo>
                        <a:pt x="306884" y="27018"/>
                        <a:pt x="307114" y="27189"/>
                        <a:pt x="307268" y="27376"/>
                      </a:cubicBezTo>
                      <a:cubicBezTo>
                        <a:pt x="307421" y="27564"/>
                        <a:pt x="307498" y="27794"/>
                        <a:pt x="307498" y="28067"/>
                      </a:cubicBezTo>
                      <a:close/>
                      <a:moveTo>
                        <a:pt x="346567" y="70734"/>
                      </a:moveTo>
                      <a:cubicBezTo>
                        <a:pt x="346567" y="71723"/>
                        <a:pt x="346499" y="72507"/>
                        <a:pt x="346362" y="73087"/>
                      </a:cubicBezTo>
                      <a:cubicBezTo>
                        <a:pt x="346226" y="73667"/>
                        <a:pt x="346021" y="74093"/>
                        <a:pt x="345749" y="74366"/>
                      </a:cubicBezTo>
                      <a:cubicBezTo>
                        <a:pt x="345475" y="74639"/>
                        <a:pt x="345067" y="74895"/>
                        <a:pt x="344521" y="75133"/>
                      </a:cubicBezTo>
                      <a:cubicBezTo>
                        <a:pt x="343975" y="75372"/>
                        <a:pt x="343352" y="75568"/>
                        <a:pt x="342653" y="75722"/>
                      </a:cubicBezTo>
                      <a:cubicBezTo>
                        <a:pt x="341954" y="75875"/>
                        <a:pt x="341212" y="76003"/>
                        <a:pt x="340428" y="76105"/>
                      </a:cubicBezTo>
                      <a:cubicBezTo>
                        <a:pt x="339643" y="76208"/>
                        <a:pt x="338859" y="76259"/>
                        <a:pt x="338074" y="76259"/>
                      </a:cubicBezTo>
                      <a:cubicBezTo>
                        <a:pt x="335687" y="76259"/>
                        <a:pt x="333640" y="75943"/>
                        <a:pt x="331935" y="75312"/>
                      </a:cubicBezTo>
                      <a:cubicBezTo>
                        <a:pt x="330229" y="74681"/>
                        <a:pt x="328831" y="73726"/>
                        <a:pt x="327741" y="72447"/>
                      </a:cubicBezTo>
                      <a:cubicBezTo>
                        <a:pt x="326649" y="71168"/>
                        <a:pt x="325856" y="69548"/>
                        <a:pt x="325361" y="67587"/>
                      </a:cubicBezTo>
                      <a:cubicBezTo>
                        <a:pt x="324867" y="65626"/>
                        <a:pt x="324619" y="63315"/>
                        <a:pt x="324619" y="60655"/>
                      </a:cubicBezTo>
                      <a:lnTo>
                        <a:pt x="324619" y="33745"/>
                      </a:lnTo>
                      <a:lnTo>
                        <a:pt x="318174" y="33745"/>
                      </a:lnTo>
                      <a:cubicBezTo>
                        <a:pt x="317661" y="33745"/>
                        <a:pt x="317253" y="33473"/>
                        <a:pt x="316946" y="32927"/>
                      </a:cubicBezTo>
                      <a:cubicBezTo>
                        <a:pt x="316638" y="32381"/>
                        <a:pt x="316485" y="31494"/>
                        <a:pt x="316485" y="30267"/>
                      </a:cubicBezTo>
                      <a:cubicBezTo>
                        <a:pt x="316485" y="29619"/>
                        <a:pt x="316528" y="29073"/>
                        <a:pt x="316613" y="28630"/>
                      </a:cubicBezTo>
                      <a:cubicBezTo>
                        <a:pt x="316698" y="28186"/>
                        <a:pt x="316809" y="27820"/>
                        <a:pt x="316946" y="27530"/>
                      </a:cubicBezTo>
                      <a:cubicBezTo>
                        <a:pt x="317082" y="27240"/>
                        <a:pt x="317261" y="27035"/>
                        <a:pt x="317483" y="26916"/>
                      </a:cubicBezTo>
                      <a:cubicBezTo>
                        <a:pt x="317704" y="26796"/>
                        <a:pt x="317952" y="26737"/>
                        <a:pt x="318224" y="26737"/>
                      </a:cubicBezTo>
                      <a:lnTo>
                        <a:pt x="324619" y="26737"/>
                      </a:lnTo>
                      <a:lnTo>
                        <a:pt x="324619" y="15789"/>
                      </a:lnTo>
                      <a:cubicBezTo>
                        <a:pt x="324619" y="15550"/>
                        <a:pt x="324679" y="15328"/>
                        <a:pt x="324798" y="15124"/>
                      </a:cubicBezTo>
                      <a:cubicBezTo>
                        <a:pt x="324918" y="14919"/>
                        <a:pt x="325139" y="14740"/>
                        <a:pt x="325463" y="14586"/>
                      </a:cubicBezTo>
                      <a:cubicBezTo>
                        <a:pt x="325788" y="14433"/>
                        <a:pt x="326222" y="14322"/>
                        <a:pt x="326768" y="14254"/>
                      </a:cubicBezTo>
                      <a:cubicBezTo>
                        <a:pt x="327314" y="14186"/>
                        <a:pt x="327996" y="14151"/>
                        <a:pt x="328815" y="14151"/>
                      </a:cubicBezTo>
                      <a:cubicBezTo>
                        <a:pt x="329668" y="14151"/>
                        <a:pt x="330367" y="14186"/>
                        <a:pt x="330912" y="14254"/>
                      </a:cubicBezTo>
                      <a:cubicBezTo>
                        <a:pt x="331458" y="14322"/>
                        <a:pt x="331884" y="14433"/>
                        <a:pt x="332191" y="14586"/>
                      </a:cubicBezTo>
                      <a:cubicBezTo>
                        <a:pt x="332498" y="14740"/>
                        <a:pt x="332719" y="14919"/>
                        <a:pt x="332857" y="15124"/>
                      </a:cubicBezTo>
                      <a:cubicBezTo>
                        <a:pt x="332993" y="15328"/>
                        <a:pt x="333060" y="15550"/>
                        <a:pt x="333061" y="15789"/>
                      </a:cubicBezTo>
                      <a:lnTo>
                        <a:pt x="333061" y="26737"/>
                      </a:lnTo>
                      <a:lnTo>
                        <a:pt x="344879" y="26737"/>
                      </a:lnTo>
                      <a:cubicBezTo>
                        <a:pt x="345151" y="26737"/>
                        <a:pt x="345390" y="26796"/>
                        <a:pt x="345595" y="26916"/>
                      </a:cubicBezTo>
                      <a:cubicBezTo>
                        <a:pt x="345800" y="27035"/>
                        <a:pt x="345979" y="27240"/>
                        <a:pt x="346132" y="27530"/>
                      </a:cubicBezTo>
                      <a:cubicBezTo>
                        <a:pt x="346286" y="27820"/>
                        <a:pt x="346396" y="28186"/>
                        <a:pt x="346465" y="28630"/>
                      </a:cubicBezTo>
                      <a:cubicBezTo>
                        <a:pt x="346532" y="29073"/>
                        <a:pt x="346567" y="29619"/>
                        <a:pt x="346567" y="30267"/>
                      </a:cubicBezTo>
                      <a:cubicBezTo>
                        <a:pt x="346567" y="31494"/>
                        <a:pt x="346413" y="32381"/>
                        <a:pt x="346107" y="32927"/>
                      </a:cubicBezTo>
                      <a:cubicBezTo>
                        <a:pt x="345799" y="33473"/>
                        <a:pt x="345390" y="33745"/>
                        <a:pt x="344879" y="33745"/>
                      </a:cubicBezTo>
                      <a:lnTo>
                        <a:pt x="333061" y="33745"/>
                      </a:lnTo>
                      <a:lnTo>
                        <a:pt x="333061" y="59427"/>
                      </a:lnTo>
                      <a:cubicBezTo>
                        <a:pt x="333060" y="62599"/>
                        <a:pt x="333530" y="64995"/>
                        <a:pt x="334468" y="66615"/>
                      </a:cubicBezTo>
                      <a:cubicBezTo>
                        <a:pt x="335405" y="68235"/>
                        <a:pt x="337086" y="69045"/>
                        <a:pt x="339507" y="69045"/>
                      </a:cubicBezTo>
                      <a:cubicBezTo>
                        <a:pt x="340292" y="69045"/>
                        <a:pt x="340991" y="68969"/>
                        <a:pt x="341604" y="68815"/>
                      </a:cubicBezTo>
                      <a:cubicBezTo>
                        <a:pt x="342219" y="68662"/>
                        <a:pt x="342764" y="68500"/>
                        <a:pt x="343242" y="68329"/>
                      </a:cubicBezTo>
                      <a:cubicBezTo>
                        <a:pt x="343719" y="68159"/>
                        <a:pt x="344128" y="67997"/>
                        <a:pt x="344469" y="67843"/>
                      </a:cubicBezTo>
                      <a:cubicBezTo>
                        <a:pt x="344810" y="67690"/>
                        <a:pt x="345117" y="67613"/>
                        <a:pt x="345390" y="67613"/>
                      </a:cubicBezTo>
                      <a:cubicBezTo>
                        <a:pt x="345561" y="67613"/>
                        <a:pt x="345723" y="67656"/>
                        <a:pt x="345876" y="67741"/>
                      </a:cubicBezTo>
                      <a:cubicBezTo>
                        <a:pt x="346030" y="67826"/>
                        <a:pt x="346150" y="67988"/>
                        <a:pt x="346234" y="68227"/>
                      </a:cubicBezTo>
                      <a:cubicBezTo>
                        <a:pt x="346320" y="68466"/>
                        <a:pt x="346396" y="68790"/>
                        <a:pt x="346465" y="69199"/>
                      </a:cubicBezTo>
                      <a:cubicBezTo>
                        <a:pt x="346532" y="69608"/>
                        <a:pt x="346567" y="70120"/>
                        <a:pt x="346567" y="7073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51" name="Полилиния: фигура 150">
                  <a:extLst>
                    <a:ext uri="{FF2B5EF4-FFF2-40B4-BE49-F238E27FC236}">
                      <a16:creationId xmlns:a16="http://schemas.microsoft.com/office/drawing/2014/main" id="{9154D745-DD3D-4BD2-81EB-CD5206CAB891}"/>
                    </a:ext>
                  </a:extLst>
                </p:cNvPr>
                <p:cNvSpPr/>
                <p:nvPr/>
              </p:nvSpPr>
              <p:spPr>
                <a:xfrm>
                  <a:off x="2744463" y="1814310"/>
                  <a:ext cx="195808" cy="72594"/>
                </a:xfrm>
                <a:custGeom>
                  <a:avLst/>
                  <a:gdLst>
                    <a:gd name="connsiteX0" fmla="*/ 42648 w 195808"/>
                    <a:gd name="connsiteY0" fmla="*/ 70542 h 72594"/>
                    <a:gd name="connsiteX1" fmla="*/ 42469 w 195808"/>
                    <a:gd name="connsiteY1" fmla="*/ 71258 h 72594"/>
                    <a:gd name="connsiteX2" fmla="*/ 41855 w 195808"/>
                    <a:gd name="connsiteY2" fmla="*/ 71744 h 72594"/>
                    <a:gd name="connsiteX3" fmla="*/ 40704 w 195808"/>
                    <a:gd name="connsiteY3" fmla="*/ 72026 h 72594"/>
                    <a:gd name="connsiteX4" fmla="*/ 38964 w 195808"/>
                    <a:gd name="connsiteY4" fmla="*/ 72128 h 72594"/>
                    <a:gd name="connsiteX5" fmla="*/ 37174 w 195808"/>
                    <a:gd name="connsiteY5" fmla="*/ 72026 h 72594"/>
                    <a:gd name="connsiteX6" fmla="*/ 35997 w 195808"/>
                    <a:gd name="connsiteY6" fmla="*/ 71744 h 72594"/>
                    <a:gd name="connsiteX7" fmla="*/ 35332 w 195808"/>
                    <a:gd name="connsiteY7" fmla="*/ 71258 h 72594"/>
                    <a:gd name="connsiteX8" fmla="*/ 35127 w 195808"/>
                    <a:gd name="connsiteY8" fmla="*/ 70542 h 72594"/>
                    <a:gd name="connsiteX9" fmla="*/ 35127 w 195808"/>
                    <a:gd name="connsiteY9" fmla="*/ 64454 h 72594"/>
                    <a:gd name="connsiteX10" fmla="*/ 27581 w 195808"/>
                    <a:gd name="connsiteY10" fmla="*/ 70593 h 72594"/>
                    <a:gd name="connsiteX11" fmla="*/ 19012 w 195808"/>
                    <a:gd name="connsiteY11" fmla="*/ 72793 h 72594"/>
                    <a:gd name="connsiteX12" fmla="*/ 10366 w 195808"/>
                    <a:gd name="connsiteY12" fmla="*/ 70823 h 72594"/>
                    <a:gd name="connsiteX13" fmla="*/ 4559 w 195808"/>
                    <a:gd name="connsiteY13" fmla="*/ 65503 h 72594"/>
                    <a:gd name="connsiteX14" fmla="*/ 1311 w 195808"/>
                    <a:gd name="connsiteY14" fmla="*/ 57624 h 72594"/>
                    <a:gd name="connsiteX15" fmla="*/ 288 w 195808"/>
                    <a:gd name="connsiteY15" fmla="*/ 48083 h 72594"/>
                    <a:gd name="connsiteX16" fmla="*/ 1567 w 195808"/>
                    <a:gd name="connsiteY16" fmla="*/ 37365 h 72594"/>
                    <a:gd name="connsiteX17" fmla="*/ 5352 w 195808"/>
                    <a:gd name="connsiteY17" fmla="*/ 29205 h 72594"/>
                    <a:gd name="connsiteX18" fmla="*/ 11568 w 195808"/>
                    <a:gd name="connsiteY18" fmla="*/ 24013 h 72594"/>
                    <a:gd name="connsiteX19" fmla="*/ 20138 w 195808"/>
                    <a:gd name="connsiteY19" fmla="*/ 22196 h 72594"/>
                    <a:gd name="connsiteX20" fmla="*/ 27530 w 195808"/>
                    <a:gd name="connsiteY20" fmla="*/ 23961 h 72594"/>
                    <a:gd name="connsiteX21" fmla="*/ 34155 w 195808"/>
                    <a:gd name="connsiteY21" fmla="*/ 29154 h 72594"/>
                    <a:gd name="connsiteX22" fmla="*/ 34155 w 195808"/>
                    <a:gd name="connsiteY22" fmla="*/ 2398 h 72594"/>
                    <a:gd name="connsiteX23" fmla="*/ 34334 w 195808"/>
                    <a:gd name="connsiteY23" fmla="*/ 1707 h 72594"/>
                    <a:gd name="connsiteX24" fmla="*/ 35025 w 195808"/>
                    <a:gd name="connsiteY24" fmla="*/ 1196 h 72594"/>
                    <a:gd name="connsiteX25" fmla="*/ 36330 w 195808"/>
                    <a:gd name="connsiteY25" fmla="*/ 889 h 72594"/>
                    <a:gd name="connsiteX26" fmla="*/ 38350 w 195808"/>
                    <a:gd name="connsiteY26" fmla="*/ 761 h 72594"/>
                    <a:gd name="connsiteX27" fmla="*/ 40448 w 195808"/>
                    <a:gd name="connsiteY27" fmla="*/ 889 h 72594"/>
                    <a:gd name="connsiteX28" fmla="*/ 41727 w 195808"/>
                    <a:gd name="connsiteY28" fmla="*/ 1196 h 72594"/>
                    <a:gd name="connsiteX29" fmla="*/ 42418 w 195808"/>
                    <a:gd name="connsiteY29" fmla="*/ 1707 h 72594"/>
                    <a:gd name="connsiteX30" fmla="*/ 42648 w 195808"/>
                    <a:gd name="connsiteY30" fmla="*/ 2398 h 72594"/>
                    <a:gd name="connsiteX31" fmla="*/ 34155 w 195808"/>
                    <a:gd name="connsiteY31" fmla="*/ 38158 h 72594"/>
                    <a:gd name="connsiteX32" fmla="*/ 27530 w 195808"/>
                    <a:gd name="connsiteY32" fmla="*/ 31687 h 72594"/>
                    <a:gd name="connsiteX33" fmla="*/ 20854 w 195808"/>
                    <a:gd name="connsiteY33" fmla="*/ 29461 h 72594"/>
                    <a:gd name="connsiteX34" fmla="*/ 15380 w 195808"/>
                    <a:gd name="connsiteY34" fmla="*/ 30996 h 72594"/>
                    <a:gd name="connsiteX35" fmla="*/ 11722 w 195808"/>
                    <a:gd name="connsiteY35" fmla="*/ 35037 h 72594"/>
                    <a:gd name="connsiteX36" fmla="*/ 9675 w 195808"/>
                    <a:gd name="connsiteY36" fmla="*/ 40716 h 72594"/>
                    <a:gd name="connsiteX37" fmla="*/ 9036 w 195808"/>
                    <a:gd name="connsiteY37" fmla="*/ 47162 h 72594"/>
                    <a:gd name="connsiteX38" fmla="*/ 9573 w 195808"/>
                    <a:gd name="connsiteY38" fmla="*/ 53966 h 72594"/>
                    <a:gd name="connsiteX39" fmla="*/ 11440 w 195808"/>
                    <a:gd name="connsiteY39" fmla="*/ 59875 h 72594"/>
                    <a:gd name="connsiteX40" fmla="*/ 14970 w 195808"/>
                    <a:gd name="connsiteY40" fmla="*/ 64019 h 72594"/>
                    <a:gd name="connsiteX41" fmla="*/ 20496 w 195808"/>
                    <a:gd name="connsiteY41" fmla="*/ 65579 h 72594"/>
                    <a:gd name="connsiteX42" fmla="*/ 23744 w 195808"/>
                    <a:gd name="connsiteY42" fmla="*/ 65119 h 72594"/>
                    <a:gd name="connsiteX43" fmla="*/ 26942 w 195808"/>
                    <a:gd name="connsiteY43" fmla="*/ 63584 h 72594"/>
                    <a:gd name="connsiteX44" fmla="*/ 30370 w 195808"/>
                    <a:gd name="connsiteY44" fmla="*/ 60796 h 72594"/>
                    <a:gd name="connsiteX45" fmla="*/ 34155 w 195808"/>
                    <a:gd name="connsiteY45" fmla="*/ 56575 h 72594"/>
                    <a:gd name="connsiteX46" fmla="*/ 84684 w 195808"/>
                    <a:gd name="connsiteY46" fmla="*/ 27517 h 72594"/>
                    <a:gd name="connsiteX47" fmla="*/ 84633 w 195808"/>
                    <a:gd name="connsiteY47" fmla="*/ 29410 h 72594"/>
                    <a:gd name="connsiteX48" fmla="*/ 84428 w 195808"/>
                    <a:gd name="connsiteY48" fmla="*/ 30612 h 72594"/>
                    <a:gd name="connsiteX49" fmla="*/ 84045 w 195808"/>
                    <a:gd name="connsiteY49" fmla="*/ 31277 h 72594"/>
                    <a:gd name="connsiteX50" fmla="*/ 83405 w 195808"/>
                    <a:gd name="connsiteY50" fmla="*/ 31507 h 72594"/>
                    <a:gd name="connsiteX51" fmla="*/ 82407 w 195808"/>
                    <a:gd name="connsiteY51" fmla="*/ 31277 h 72594"/>
                    <a:gd name="connsiteX52" fmla="*/ 81077 w 195808"/>
                    <a:gd name="connsiteY52" fmla="*/ 30817 h 72594"/>
                    <a:gd name="connsiteX53" fmla="*/ 79415 w 195808"/>
                    <a:gd name="connsiteY53" fmla="*/ 30382 h 72594"/>
                    <a:gd name="connsiteX54" fmla="*/ 77419 w 195808"/>
                    <a:gd name="connsiteY54" fmla="*/ 30177 h 72594"/>
                    <a:gd name="connsiteX55" fmla="*/ 74913 w 195808"/>
                    <a:gd name="connsiteY55" fmla="*/ 30689 h 72594"/>
                    <a:gd name="connsiteX56" fmla="*/ 72329 w 195808"/>
                    <a:gd name="connsiteY56" fmla="*/ 32377 h 72594"/>
                    <a:gd name="connsiteX57" fmla="*/ 69490 w 195808"/>
                    <a:gd name="connsiteY57" fmla="*/ 35498 h 72594"/>
                    <a:gd name="connsiteX58" fmla="*/ 66215 w 195808"/>
                    <a:gd name="connsiteY58" fmla="*/ 40256 h 72594"/>
                    <a:gd name="connsiteX59" fmla="*/ 66215 w 195808"/>
                    <a:gd name="connsiteY59" fmla="*/ 70542 h 72594"/>
                    <a:gd name="connsiteX60" fmla="*/ 66011 w 195808"/>
                    <a:gd name="connsiteY60" fmla="*/ 71233 h 72594"/>
                    <a:gd name="connsiteX61" fmla="*/ 65346 w 195808"/>
                    <a:gd name="connsiteY61" fmla="*/ 71719 h 72594"/>
                    <a:gd name="connsiteX62" fmla="*/ 64067 w 195808"/>
                    <a:gd name="connsiteY62" fmla="*/ 72026 h 72594"/>
                    <a:gd name="connsiteX63" fmla="*/ 61969 w 195808"/>
                    <a:gd name="connsiteY63" fmla="*/ 72128 h 72594"/>
                    <a:gd name="connsiteX64" fmla="*/ 59923 w 195808"/>
                    <a:gd name="connsiteY64" fmla="*/ 72026 h 72594"/>
                    <a:gd name="connsiteX65" fmla="*/ 58618 w 195808"/>
                    <a:gd name="connsiteY65" fmla="*/ 71719 h 72594"/>
                    <a:gd name="connsiteX66" fmla="*/ 57953 w 195808"/>
                    <a:gd name="connsiteY66" fmla="*/ 71233 h 72594"/>
                    <a:gd name="connsiteX67" fmla="*/ 57774 w 195808"/>
                    <a:gd name="connsiteY67" fmla="*/ 70542 h 72594"/>
                    <a:gd name="connsiteX68" fmla="*/ 57774 w 195808"/>
                    <a:gd name="connsiteY68" fmla="*/ 24499 h 72594"/>
                    <a:gd name="connsiteX69" fmla="*/ 57928 w 195808"/>
                    <a:gd name="connsiteY69" fmla="*/ 23808 h 72594"/>
                    <a:gd name="connsiteX70" fmla="*/ 58541 w 195808"/>
                    <a:gd name="connsiteY70" fmla="*/ 23296 h 72594"/>
                    <a:gd name="connsiteX71" fmla="*/ 59718 w 195808"/>
                    <a:gd name="connsiteY71" fmla="*/ 22989 h 72594"/>
                    <a:gd name="connsiteX72" fmla="*/ 61611 w 195808"/>
                    <a:gd name="connsiteY72" fmla="*/ 22913 h 72594"/>
                    <a:gd name="connsiteX73" fmla="*/ 63478 w 195808"/>
                    <a:gd name="connsiteY73" fmla="*/ 22989 h 72594"/>
                    <a:gd name="connsiteX74" fmla="*/ 64629 w 195808"/>
                    <a:gd name="connsiteY74" fmla="*/ 23296 h 72594"/>
                    <a:gd name="connsiteX75" fmla="*/ 65218 w 195808"/>
                    <a:gd name="connsiteY75" fmla="*/ 23808 h 72594"/>
                    <a:gd name="connsiteX76" fmla="*/ 65397 w 195808"/>
                    <a:gd name="connsiteY76" fmla="*/ 24499 h 72594"/>
                    <a:gd name="connsiteX77" fmla="*/ 65397 w 195808"/>
                    <a:gd name="connsiteY77" fmla="*/ 31200 h 72594"/>
                    <a:gd name="connsiteX78" fmla="*/ 68952 w 195808"/>
                    <a:gd name="connsiteY78" fmla="*/ 26699 h 72594"/>
                    <a:gd name="connsiteX79" fmla="*/ 72099 w 195808"/>
                    <a:gd name="connsiteY79" fmla="*/ 23961 h 72594"/>
                    <a:gd name="connsiteX80" fmla="*/ 75040 w 195808"/>
                    <a:gd name="connsiteY80" fmla="*/ 22580 h 72594"/>
                    <a:gd name="connsiteX81" fmla="*/ 77982 w 195808"/>
                    <a:gd name="connsiteY81" fmla="*/ 22196 h 72594"/>
                    <a:gd name="connsiteX82" fmla="*/ 79491 w 195808"/>
                    <a:gd name="connsiteY82" fmla="*/ 22273 h 72594"/>
                    <a:gd name="connsiteX83" fmla="*/ 81256 w 195808"/>
                    <a:gd name="connsiteY83" fmla="*/ 22555 h 72594"/>
                    <a:gd name="connsiteX84" fmla="*/ 82919 w 195808"/>
                    <a:gd name="connsiteY84" fmla="*/ 23015 h 72594"/>
                    <a:gd name="connsiteX85" fmla="*/ 83968 w 195808"/>
                    <a:gd name="connsiteY85" fmla="*/ 23527 h 72594"/>
                    <a:gd name="connsiteX86" fmla="*/ 84377 w 195808"/>
                    <a:gd name="connsiteY86" fmla="*/ 24013 h 72594"/>
                    <a:gd name="connsiteX87" fmla="*/ 84556 w 195808"/>
                    <a:gd name="connsiteY87" fmla="*/ 24601 h 72594"/>
                    <a:gd name="connsiteX88" fmla="*/ 84658 w 195808"/>
                    <a:gd name="connsiteY88" fmla="*/ 25650 h 72594"/>
                    <a:gd name="connsiteX89" fmla="*/ 84684 w 195808"/>
                    <a:gd name="connsiteY89" fmla="*/ 27517 h 72594"/>
                    <a:gd name="connsiteX90" fmla="*/ 126075 w 195808"/>
                    <a:gd name="connsiteY90" fmla="*/ 70593 h 72594"/>
                    <a:gd name="connsiteX91" fmla="*/ 125666 w 195808"/>
                    <a:gd name="connsiteY91" fmla="*/ 71514 h 72594"/>
                    <a:gd name="connsiteX92" fmla="*/ 124541 w 195808"/>
                    <a:gd name="connsiteY92" fmla="*/ 71974 h 72594"/>
                    <a:gd name="connsiteX93" fmla="*/ 122444 w 195808"/>
                    <a:gd name="connsiteY93" fmla="*/ 72128 h 72594"/>
                    <a:gd name="connsiteX94" fmla="*/ 120320 w 195808"/>
                    <a:gd name="connsiteY94" fmla="*/ 71974 h 72594"/>
                    <a:gd name="connsiteX95" fmla="*/ 119169 w 195808"/>
                    <a:gd name="connsiteY95" fmla="*/ 71514 h 72594"/>
                    <a:gd name="connsiteX96" fmla="*/ 118811 w 195808"/>
                    <a:gd name="connsiteY96" fmla="*/ 70593 h 72594"/>
                    <a:gd name="connsiteX97" fmla="*/ 118811 w 195808"/>
                    <a:gd name="connsiteY97" fmla="*/ 65989 h 72594"/>
                    <a:gd name="connsiteX98" fmla="*/ 112083 w 195808"/>
                    <a:gd name="connsiteY98" fmla="*/ 71002 h 72594"/>
                    <a:gd name="connsiteX99" fmla="*/ 104231 w 195808"/>
                    <a:gd name="connsiteY99" fmla="*/ 72793 h 72594"/>
                    <a:gd name="connsiteX100" fmla="*/ 97657 w 195808"/>
                    <a:gd name="connsiteY100" fmla="*/ 71846 h 72594"/>
                    <a:gd name="connsiteX101" fmla="*/ 92643 w 195808"/>
                    <a:gd name="connsiteY101" fmla="*/ 69109 h 72594"/>
                    <a:gd name="connsiteX102" fmla="*/ 89420 w 195808"/>
                    <a:gd name="connsiteY102" fmla="*/ 64710 h 72594"/>
                    <a:gd name="connsiteX103" fmla="*/ 88269 w 195808"/>
                    <a:gd name="connsiteY103" fmla="*/ 58775 h 72594"/>
                    <a:gd name="connsiteX104" fmla="*/ 89855 w 195808"/>
                    <a:gd name="connsiteY104" fmla="*/ 52022 h 72594"/>
                    <a:gd name="connsiteX105" fmla="*/ 94408 w 195808"/>
                    <a:gd name="connsiteY105" fmla="*/ 47265 h 72594"/>
                    <a:gd name="connsiteX106" fmla="*/ 101672 w 195808"/>
                    <a:gd name="connsiteY106" fmla="*/ 44425 h 72594"/>
                    <a:gd name="connsiteX107" fmla="*/ 111341 w 195808"/>
                    <a:gd name="connsiteY107" fmla="*/ 43479 h 72594"/>
                    <a:gd name="connsiteX108" fmla="*/ 117686 w 195808"/>
                    <a:gd name="connsiteY108" fmla="*/ 43479 h 72594"/>
                    <a:gd name="connsiteX109" fmla="*/ 117686 w 195808"/>
                    <a:gd name="connsiteY109" fmla="*/ 39898 h 72594"/>
                    <a:gd name="connsiteX110" fmla="*/ 117123 w 195808"/>
                    <a:gd name="connsiteY110" fmla="*/ 35191 h 72594"/>
                    <a:gd name="connsiteX111" fmla="*/ 115307 w 195808"/>
                    <a:gd name="connsiteY111" fmla="*/ 31789 h 72594"/>
                    <a:gd name="connsiteX112" fmla="*/ 112058 w 195808"/>
                    <a:gd name="connsiteY112" fmla="*/ 29742 h 72594"/>
                    <a:gd name="connsiteX113" fmla="*/ 107146 w 195808"/>
                    <a:gd name="connsiteY113" fmla="*/ 29052 h 72594"/>
                    <a:gd name="connsiteX114" fmla="*/ 101545 w 195808"/>
                    <a:gd name="connsiteY114" fmla="*/ 29794 h 72594"/>
                    <a:gd name="connsiteX115" fmla="*/ 97196 w 195808"/>
                    <a:gd name="connsiteY115" fmla="*/ 31431 h 72594"/>
                    <a:gd name="connsiteX116" fmla="*/ 94075 w 195808"/>
                    <a:gd name="connsiteY116" fmla="*/ 33068 h 72594"/>
                    <a:gd name="connsiteX117" fmla="*/ 92207 w 195808"/>
                    <a:gd name="connsiteY117" fmla="*/ 33810 h 72594"/>
                    <a:gd name="connsiteX118" fmla="*/ 91492 w 195808"/>
                    <a:gd name="connsiteY118" fmla="*/ 33605 h 72594"/>
                    <a:gd name="connsiteX119" fmla="*/ 90955 w 195808"/>
                    <a:gd name="connsiteY119" fmla="*/ 32991 h 72594"/>
                    <a:gd name="connsiteX120" fmla="*/ 90622 w 195808"/>
                    <a:gd name="connsiteY120" fmla="*/ 31942 h 72594"/>
                    <a:gd name="connsiteX121" fmla="*/ 90520 w 195808"/>
                    <a:gd name="connsiteY121" fmla="*/ 30535 h 72594"/>
                    <a:gd name="connsiteX122" fmla="*/ 90699 w 195808"/>
                    <a:gd name="connsiteY122" fmla="*/ 28515 h 72594"/>
                    <a:gd name="connsiteX123" fmla="*/ 91568 w 195808"/>
                    <a:gd name="connsiteY123" fmla="*/ 27108 h 72594"/>
                    <a:gd name="connsiteX124" fmla="*/ 93948 w 195808"/>
                    <a:gd name="connsiteY124" fmla="*/ 25547 h 72594"/>
                    <a:gd name="connsiteX125" fmla="*/ 97836 w 195808"/>
                    <a:gd name="connsiteY125" fmla="*/ 23910 h 72594"/>
                    <a:gd name="connsiteX126" fmla="*/ 102645 w 195808"/>
                    <a:gd name="connsiteY126" fmla="*/ 22682 h 72594"/>
                    <a:gd name="connsiteX127" fmla="*/ 107914 w 195808"/>
                    <a:gd name="connsiteY127" fmla="*/ 22196 h 72594"/>
                    <a:gd name="connsiteX128" fmla="*/ 116355 w 195808"/>
                    <a:gd name="connsiteY128" fmla="*/ 23322 h 72594"/>
                    <a:gd name="connsiteX129" fmla="*/ 121983 w 195808"/>
                    <a:gd name="connsiteY129" fmla="*/ 26622 h 72594"/>
                    <a:gd name="connsiteX130" fmla="*/ 125104 w 195808"/>
                    <a:gd name="connsiteY130" fmla="*/ 32019 h 72594"/>
                    <a:gd name="connsiteX131" fmla="*/ 126075 w 195808"/>
                    <a:gd name="connsiteY131" fmla="*/ 39539 h 72594"/>
                    <a:gd name="connsiteX132" fmla="*/ 117686 w 195808"/>
                    <a:gd name="connsiteY132" fmla="*/ 49567 h 72594"/>
                    <a:gd name="connsiteX133" fmla="*/ 110472 w 195808"/>
                    <a:gd name="connsiteY133" fmla="*/ 49567 h 72594"/>
                    <a:gd name="connsiteX134" fmla="*/ 104435 w 195808"/>
                    <a:gd name="connsiteY134" fmla="*/ 50155 h 72594"/>
                    <a:gd name="connsiteX135" fmla="*/ 100188 w 195808"/>
                    <a:gd name="connsiteY135" fmla="*/ 51894 h 72594"/>
                    <a:gd name="connsiteX136" fmla="*/ 97707 w 195808"/>
                    <a:gd name="connsiteY136" fmla="*/ 54657 h 72594"/>
                    <a:gd name="connsiteX137" fmla="*/ 96915 w 195808"/>
                    <a:gd name="connsiteY137" fmla="*/ 58366 h 72594"/>
                    <a:gd name="connsiteX138" fmla="*/ 99191 w 195808"/>
                    <a:gd name="connsiteY138" fmla="*/ 64070 h 72594"/>
                    <a:gd name="connsiteX139" fmla="*/ 105561 w 195808"/>
                    <a:gd name="connsiteY139" fmla="*/ 66193 h 72594"/>
                    <a:gd name="connsiteX140" fmla="*/ 111725 w 195808"/>
                    <a:gd name="connsiteY140" fmla="*/ 64505 h 72594"/>
                    <a:gd name="connsiteX141" fmla="*/ 117686 w 195808"/>
                    <a:gd name="connsiteY141" fmla="*/ 59338 h 72594"/>
                    <a:gd name="connsiteX142" fmla="*/ 165625 w 195808"/>
                    <a:gd name="connsiteY142" fmla="*/ 5570 h 72594"/>
                    <a:gd name="connsiteX143" fmla="*/ 165523 w 195808"/>
                    <a:gd name="connsiteY143" fmla="*/ 7130 h 72594"/>
                    <a:gd name="connsiteX144" fmla="*/ 165293 w 195808"/>
                    <a:gd name="connsiteY144" fmla="*/ 8077 h 72594"/>
                    <a:gd name="connsiteX145" fmla="*/ 164960 w 195808"/>
                    <a:gd name="connsiteY145" fmla="*/ 8562 h 72594"/>
                    <a:gd name="connsiteX146" fmla="*/ 164449 w 195808"/>
                    <a:gd name="connsiteY146" fmla="*/ 8690 h 72594"/>
                    <a:gd name="connsiteX147" fmla="*/ 163554 w 195808"/>
                    <a:gd name="connsiteY147" fmla="*/ 8460 h 72594"/>
                    <a:gd name="connsiteX148" fmla="*/ 162249 w 195808"/>
                    <a:gd name="connsiteY148" fmla="*/ 7949 h 72594"/>
                    <a:gd name="connsiteX149" fmla="*/ 160432 w 195808"/>
                    <a:gd name="connsiteY149" fmla="*/ 7437 h 72594"/>
                    <a:gd name="connsiteX150" fmla="*/ 158002 w 195808"/>
                    <a:gd name="connsiteY150" fmla="*/ 7207 h 72594"/>
                    <a:gd name="connsiteX151" fmla="*/ 154779 w 195808"/>
                    <a:gd name="connsiteY151" fmla="*/ 7821 h 72594"/>
                    <a:gd name="connsiteX152" fmla="*/ 152630 w 195808"/>
                    <a:gd name="connsiteY152" fmla="*/ 9739 h 72594"/>
                    <a:gd name="connsiteX153" fmla="*/ 151454 w 195808"/>
                    <a:gd name="connsiteY153" fmla="*/ 13116 h 72594"/>
                    <a:gd name="connsiteX154" fmla="*/ 151096 w 195808"/>
                    <a:gd name="connsiteY154" fmla="*/ 18155 h 72594"/>
                    <a:gd name="connsiteX155" fmla="*/ 151096 w 195808"/>
                    <a:gd name="connsiteY155" fmla="*/ 23168 h 72594"/>
                    <a:gd name="connsiteX156" fmla="*/ 161379 w 195808"/>
                    <a:gd name="connsiteY156" fmla="*/ 23168 h 72594"/>
                    <a:gd name="connsiteX157" fmla="*/ 162070 w 195808"/>
                    <a:gd name="connsiteY157" fmla="*/ 23348 h 72594"/>
                    <a:gd name="connsiteX158" fmla="*/ 162581 w 195808"/>
                    <a:gd name="connsiteY158" fmla="*/ 23961 h 72594"/>
                    <a:gd name="connsiteX159" fmla="*/ 162939 w 195808"/>
                    <a:gd name="connsiteY159" fmla="*/ 25061 h 72594"/>
                    <a:gd name="connsiteX160" fmla="*/ 163067 w 195808"/>
                    <a:gd name="connsiteY160" fmla="*/ 26699 h 72594"/>
                    <a:gd name="connsiteX161" fmla="*/ 162607 w 195808"/>
                    <a:gd name="connsiteY161" fmla="*/ 29359 h 72594"/>
                    <a:gd name="connsiteX162" fmla="*/ 161379 w 195808"/>
                    <a:gd name="connsiteY162" fmla="*/ 30177 h 72594"/>
                    <a:gd name="connsiteX163" fmla="*/ 151096 w 195808"/>
                    <a:gd name="connsiteY163" fmla="*/ 30177 h 72594"/>
                    <a:gd name="connsiteX164" fmla="*/ 151096 w 195808"/>
                    <a:gd name="connsiteY164" fmla="*/ 70542 h 72594"/>
                    <a:gd name="connsiteX165" fmla="*/ 150891 w 195808"/>
                    <a:gd name="connsiteY165" fmla="*/ 71233 h 72594"/>
                    <a:gd name="connsiteX166" fmla="*/ 150200 w 195808"/>
                    <a:gd name="connsiteY166" fmla="*/ 71719 h 72594"/>
                    <a:gd name="connsiteX167" fmla="*/ 148895 w 195808"/>
                    <a:gd name="connsiteY167" fmla="*/ 72026 h 72594"/>
                    <a:gd name="connsiteX168" fmla="*/ 146850 w 195808"/>
                    <a:gd name="connsiteY168" fmla="*/ 72128 h 72594"/>
                    <a:gd name="connsiteX169" fmla="*/ 144804 w 195808"/>
                    <a:gd name="connsiteY169" fmla="*/ 72026 h 72594"/>
                    <a:gd name="connsiteX170" fmla="*/ 143499 w 195808"/>
                    <a:gd name="connsiteY170" fmla="*/ 71719 h 72594"/>
                    <a:gd name="connsiteX171" fmla="*/ 142808 w 195808"/>
                    <a:gd name="connsiteY171" fmla="*/ 71233 h 72594"/>
                    <a:gd name="connsiteX172" fmla="*/ 142603 w 195808"/>
                    <a:gd name="connsiteY172" fmla="*/ 70542 h 72594"/>
                    <a:gd name="connsiteX173" fmla="*/ 142603 w 195808"/>
                    <a:gd name="connsiteY173" fmla="*/ 30177 h 72594"/>
                    <a:gd name="connsiteX174" fmla="*/ 136106 w 195808"/>
                    <a:gd name="connsiteY174" fmla="*/ 30177 h 72594"/>
                    <a:gd name="connsiteX175" fmla="*/ 134878 w 195808"/>
                    <a:gd name="connsiteY175" fmla="*/ 29359 h 72594"/>
                    <a:gd name="connsiteX176" fmla="*/ 134469 w 195808"/>
                    <a:gd name="connsiteY176" fmla="*/ 26699 h 72594"/>
                    <a:gd name="connsiteX177" fmla="*/ 134571 w 195808"/>
                    <a:gd name="connsiteY177" fmla="*/ 25061 h 72594"/>
                    <a:gd name="connsiteX178" fmla="*/ 134878 w 195808"/>
                    <a:gd name="connsiteY178" fmla="*/ 23961 h 72594"/>
                    <a:gd name="connsiteX179" fmla="*/ 135390 w 195808"/>
                    <a:gd name="connsiteY179" fmla="*/ 23348 h 72594"/>
                    <a:gd name="connsiteX180" fmla="*/ 136106 w 195808"/>
                    <a:gd name="connsiteY180" fmla="*/ 23168 h 72594"/>
                    <a:gd name="connsiteX181" fmla="*/ 142603 w 195808"/>
                    <a:gd name="connsiteY181" fmla="*/ 23168 h 72594"/>
                    <a:gd name="connsiteX182" fmla="*/ 142603 w 195808"/>
                    <a:gd name="connsiteY182" fmla="*/ 18411 h 72594"/>
                    <a:gd name="connsiteX183" fmla="*/ 143499 w 195808"/>
                    <a:gd name="connsiteY183" fmla="*/ 10148 h 72594"/>
                    <a:gd name="connsiteX184" fmla="*/ 146235 w 195808"/>
                    <a:gd name="connsiteY184" fmla="*/ 4495 h 72594"/>
                    <a:gd name="connsiteX185" fmla="*/ 150865 w 195808"/>
                    <a:gd name="connsiteY185" fmla="*/ 1247 h 72594"/>
                    <a:gd name="connsiteX186" fmla="*/ 157439 w 195808"/>
                    <a:gd name="connsiteY186" fmla="*/ 198 h 72594"/>
                    <a:gd name="connsiteX187" fmla="*/ 160919 w 195808"/>
                    <a:gd name="connsiteY187" fmla="*/ 531 h 72594"/>
                    <a:gd name="connsiteX188" fmla="*/ 163528 w 195808"/>
                    <a:gd name="connsiteY188" fmla="*/ 1247 h 72594"/>
                    <a:gd name="connsiteX189" fmla="*/ 164756 w 195808"/>
                    <a:gd name="connsiteY189" fmla="*/ 1937 h 72594"/>
                    <a:gd name="connsiteX190" fmla="*/ 165267 w 195808"/>
                    <a:gd name="connsiteY190" fmla="*/ 2730 h 72594"/>
                    <a:gd name="connsiteX191" fmla="*/ 165548 w 195808"/>
                    <a:gd name="connsiteY191" fmla="*/ 3907 h 72594"/>
                    <a:gd name="connsiteX192" fmla="*/ 165625 w 195808"/>
                    <a:gd name="connsiteY192" fmla="*/ 5570 h 72594"/>
                    <a:gd name="connsiteX193" fmla="*/ 196097 w 195808"/>
                    <a:gd name="connsiteY193" fmla="*/ 67165 h 72594"/>
                    <a:gd name="connsiteX194" fmla="*/ 195892 w 195808"/>
                    <a:gd name="connsiteY194" fmla="*/ 69519 h 72594"/>
                    <a:gd name="connsiteX195" fmla="*/ 195277 w 195808"/>
                    <a:gd name="connsiteY195" fmla="*/ 70798 h 72594"/>
                    <a:gd name="connsiteX196" fmla="*/ 194050 w 195808"/>
                    <a:gd name="connsiteY196" fmla="*/ 71565 h 72594"/>
                    <a:gd name="connsiteX197" fmla="*/ 192183 w 195808"/>
                    <a:gd name="connsiteY197" fmla="*/ 72153 h 72594"/>
                    <a:gd name="connsiteX198" fmla="*/ 189957 w 195808"/>
                    <a:gd name="connsiteY198" fmla="*/ 72537 h 72594"/>
                    <a:gd name="connsiteX199" fmla="*/ 187603 w 195808"/>
                    <a:gd name="connsiteY199" fmla="*/ 72691 h 72594"/>
                    <a:gd name="connsiteX200" fmla="*/ 181464 w 195808"/>
                    <a:gd name="connsiteY200" fmla="*/ 71744 h 72594"/>
                    <a:gd name="connsiteX201" fmla="*/ 177270 w 195808"/>
                    <a:gd name="connsiteY201" fmla="*/ 68879 h 72594"/>
                    <a:gd name="connsiteX202" fmla="*/ 174890 w 195808"/>
                    <a:gd name="connsiteY202" fmla="*/ 64019 h 72594"/>
                    <a:gd name="connsiteX203" fmla="*/ 174149 w 195808"/>
                    <a:gd name="connsiteY203" fmla="*/ 57087 h 72594"/>
                    <a:gd name="connsiteX204" fmla="*/ 174149 w 195808"/>
                    <a:gd name="connsiteY204" fmla="*/ 30177 h 72594"/>
                    <a:gd name="connsiteX205" fmla="*/ 167703 w 195808"/>
                    <a:gd name="connsiteY205" fmla="*/ 30177 h 72594"/>
                    <a:gd name="connsiteX206" fmla="*/ 166475 w 195808"/>
                    <a:gd name="connsiteY206" fmla="*/ 29359 h 72594"/>
                    <a:gd name="connsiteX207" fmla="*/ 166014 w 195808"/>
                    <a:gd name="connsiteY207" fmla="*/ 26699 h 72594"/>
                    <a:gd name="connsiteX208" fmla="*/ 166142 w 195808"/>
                    <a:gd name="connsiteY208" fmla="*/ 25061 h 72594"/>
                    <a:gd name="connsiteX209" fmla="*/ 166475 w 195808"/>
                    <a:gd name="connsiteY209" fmla="*/ 23961 h 72594"/>
                    <a:gd name="connsiteX210" fmla="*/ 167012 w 195808"/>
                    <a:gd name="connsiteY210" fmla="*/ 23348 h 72594"/>
                    <a:gd name="connsiteX211" fmla="*/ 167754 w 195808"/>
                    <a:gd name="connsiteY211" fmla="*/ 23168 h 72594"/>
                    <a:gd name="connsiteX212" fmla="*/ 174149 w 195808"/>
                    <a:gd name="connsiteY212" fmla="*/ 23168 h 72594"/>
                    <a:gd name="connsiteX213" fmla="*/ 174149 w 195808"/>
                    <a:gd name="connsiteY213" fmla="*/ 12220 h 72594"/>
                    <a:gd name="connsiteX214" fmla="*/ 174327 w 195808"/>
                    <a:gd name="connsiteY214" fmla="*/ 11555 h 72594"/>
                    <a:gd name="connsiteX215" fmla="*/ 174993 w 195808"/>
                    <a:gd name="connsiteY215" fmla="*/ 11018 h 72594"/>
                    <a:gd name="connsiteX216" fmla="*/ 176297 w 195808"/>
                    <a:gd name="connsiteY216" fmla="*/ 10686 h 72594"/>
                    <a:gd name="connsiteX217" fmla="*/ 178344 w 195808"/>
                    <a:gd name="connsiteY217" fmla="*/ 10583 h 72594"/>
                    <a:gd name="connsiteX218" fmla="*/ 180441 w 195808"/>
                    <a:gd name="connsiteY218" fmla="*/ 10686 h 72594"/>
                    <a:gd name="connsiteX219" fmla="*/ 181721 w 195808"/>
                    <a:gd name="connsiteY219" fmla="*/ 11018 h 72594"/>
                    <a:gd name="connsiteX220" fmla="*/ 182385 w 195808"/>
                    <a:gd name="connsiteY220" fmla="*/ 11555 h 72594"/>
                    <a:gd name="connsiteX221" fmla="*/ 182590 w 195808"/>
                    <a:gd name="connsiteY221" fmla="*/ 12220 h 72594"/>
                    <a:gd name="connsiteX222" fmla="*/ 182590 w 195808"/>
                    <a:gd name="connsiteY222" fmla="*/ 23168 h 72594"/>
                    <a:gd name="connsiteX223" fmla="*/ 194408 w 195808"/>
                    <a:gd name="connsiteY223" fmla="*/ 23168 h 72594"/>
                    <a:gd name="connsiteX224" fmla="*/ 195124 w 195808"/>
                    <a:gd name="connsiteY224" fmla="*/ 23348 h 72594"/>
                    <a:gd name="connsiteX225" fmla="*/ 195661 w 195808"/>
                    <a:gd name="connsiteY225" fmla="*/ 23961 h 72594"/>
                    <a:gd name="connsiteX226" fmla="*/ 195994 w 195808"/>
                    <a:gd name="connsiteY226" fmla="*/ 25061 h 72594"/>
                    <a:gd name="connsiteX227" fmla="*/ 196097 w 195808"/>
                    <a:gd name="connsiteY227" fmla="*/ 26699 h 72594"/>
                    <a:gd name="connsiteX228" fmla="*/ 195636 w 195808"/>
                    <a:gd name="connsiteY228" fmla="*/ 29359 h 72594"/>
                    <a:gd name="connsiteX229" fmla="*/ 194408 w 195808"/>
                    <a:gd name="connsiteY229" fmla="*/ 30177 h 72594"/>
                    <a:gd name="connsiteX230" fmla="*/ 182590 w 195808"/>
                    <a:gd name="connsiteY230" fmla="*/ 30177 h 72594"/>
                    <a:gd name="connsiteX231" fmla="*/ 182590 w 195808"/>
                    <a:gd name="connsiteY231" fmla="*/ 55859 h 72594"/>
                    <a:gd name="connsiteX232" fmla="*/ 183997 w 195808"/>
                    <a:gd name="connsiteY232" fmla="*/ 63047 h 72594"/>
                    <a:gd name="connsiteX233" fmla="*/ 189036 w 195808"/>
                    <a:gd name="connsiteY233" fmla="*/ 65477 h 72594"/>
                    <a:gd name="connsiteX234" fmla="*/ 191134 w 195808"/>
                    <a:gd name="connsiteY234" fmla="*/ 65247 h 72594"/>
                    <a:gd name="connsiteX235" fmla="*/ 192770 w 195808"/>
                    <a:gd name="connsiteY235" fmla="*/ 64761 h 72594"/>
                    <a:gd name="connsiteX236" fmla="*/ 193998 w 195808"/>
                    <a:gd name="connsiteY236" fmla="*/ 64275 h 72594"/>
                    <a:gd name="connsiteX237" fmla="*/ 194919 w 195808"/>
                    <a:gd name="connsiteY237" fmla="*/ 64045 h 72594"/>
                    <a:gd name="connsiteX238" fmla="*/ 195405 w 195808"/>
                    <a:gd name="connsiteY238" fmla="*/ 64173 h 72594"/>
                    <a:gd name="connsiteX239" fmla="*/ 195763 w 195808"/>
                    <a:gd name="connsiteY239" fmla="*/ 64659 h 72594"/>
                    <a:gd name="connsiteX240" fmla="*/ 195994 w 195808"/>
                    <a:gd name="connsiteY240" fmla="*/ 65631 h 72594"/>
                    <a:gd name="connsiteX241" fmla="*/ 196097 w 195808"/>
                    <a:gd name="connsiteY241" fmla="*/ 67165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95808" h="72594">
                      <a:moveTo>
                        <a:pt x="42648" y="70542"/>
                      </a:moveTo>
                      <a:cubicBezTo>
                        <a:pt x="42648" y="70815"/>
                        <a:pt x="42588" y="71054"/>
                        <a:pt x="42469" y="71258"/>
                      </a:cubicBezTo>
                      <a:cubicBezTo>
                        <a:pt x="42349" y="71463"/>
                        <a:pt x="42145" y="71625"/>
                        <a:pt x="41855" y="71744"/>
                      </a:cubicBezTo>
                      <a:cubicBezTo>
                        <a:pt x="41565" y="71864"/>
                        <a:pt x="41181" y="71957"/>
                        <a:pt x="40704" y="72026"/>
                      </a:cubicBezTo>
                      <a:cubicBezTo>
                        <a:pt x="40226" y="72094"/>
                        <a:pt x="39646" y="72128"/>
                        <a:pt x="38964" y="72128"/>
                      </a:cubicBezTo>
                      <a:cubicBezTo>
                        <a:pt x="38248" y="72128"/>
                        <a:pt x="37651" y="72094"/>
                        <a:pt x="37174" y="72026"/>
                      </a:cubicBezTo>
                      <a:cubicBezTo>
                        <a:pt x="36696" y="71957"/>
                        <a:pt x="36304" y="71864"/>
                        <a:pt x="35997" y="71744"/>
                      </a:cubicBezTo>
                      <a:cubicBezTo>
                        <a:pt x="35690" y="71625"/>
                        <a:pt x="35468" y="71463"/>
                        <a:pt x="35332" y="71258"/>
                      </a:cubicBezTo>
                      <a:cubicBezTo>
                        <a:pt x="35196" y="71054"/>
                        <a:pt x="35127" y="70815"/>
                        <a:pt x="35127" y="70542"/>
                      </a:cubicBezTo>
                      <a:lnTo>
                        <a:pt x="35127" y="64454"/>
                      </a:lnTo>
                      <a:cubicBezTo>
                        <a:pt x="32706" y="67080"/>
                        <a:pt x="30190" y="69127"/>
                        <a:pt x="27581" y="70593"/>
                      </a:cubicBezTo>
                      <a:cubicBezTo>
                        <a:pt x="24972" y="72060"/>
                        <a:pt x="22116" y="72793"/>
                        <a:pt x="19012" y="72793"/>
                      </a:cubicBezTo>
                      <a:cubicBezTo>
                        <a:pt x="15635" y="72793"/>
                        <a:pt x="12754" y="72136"/>
                        <a:pt x="10366" y="70823"/>
                      </a:cubicBezTo>
                      <a:cubicBezTo>
                        <a:pt x="7979" y="69510"/>
                        <a:pt x="6043" y="67737"/>
                        <a:pt x="4559" y="65503"/>
                      </a:cubicBezTo>
                      <a:cubicBezTo>
                        <a:pt x="3076" y="63269"/>
                        <a:pt x="1993" y="60643"/>
                        <a:pt x="1311" y="57624"/>
                      </a:cubicBezTo>
                      <a:cubicBezTo>
                        <a:pt x="629" y="54606"/>
                        <a:pt x="288" y="51425"/>
                        <a:pt x="288" y="48083"/>
                      </a:cubicBezTo>
                      <a:cubicBezTo>
                        <a:pt x="288" y="44127"/>
                        <a:pt x="714" y="40554"/>
                        <a:pt x="1567" y="37365"/>
                      </a:cubicBezTo>
                      <a:cubicBezTo>
                        <a:pt x="2419" y="34176"/>
                        <a:pt x="3681" y="31456"/>
                        <a:pt x="5352" y="29205"/>
                      </a:cubicBezTo>
                      <a:cubicBezTo>
                        <a:pt x="7024" y="26954"/>
                        <a:pt x="9096" y="25223"/>
                        <a:pt x="11568" y="24013"/>
                      </a:cubicBezTo>
                      <a:cubicBezTo>
                        <a:pt x="14041" y="22802"/>
                        <a:pt x="16897" y="22196"/>
                        <a:pt x="20138" y="22196"/>
                      </a:cubicBezTo>
                      <a:cubicBezTo>
                        <a:pt x="22832" y="22196"/>
                        <a:pt x="25296" y="22785"/>
                        <a:pt x="27530" y="23961"/>
                      </a:cubicBezTo>
                      <a:cubicBezTo>
                        <a:pt x="29764" y="25138"/>
                        <a:pt x="31972" y="26869"/>
                        <a:pt x="34155" y="29154"/>
                      </a:cubicBezTo>
                      <a:lnTo>
                        <a:pt x="34155" y="2398"/>
                      </a:lnTo>
                      <a:cubicBezTo>
                        <a:pt x="34155" y="2159"/>
                        <a:pt x="34215" y="1929"/>
                        <a:pt x="34334" y="1707"/>
                      </a:cubicBezTo>
                      <a:cubicBezTo>
                        <a:pt x="34454" y="1485"/>
                        <a:pt x="34684" y="1315"/>
                        <a:pt x="35025" y="1196"/>
                      </a:cubicBezTo>
                      <a:cubicBezTo>
                        <a:pt x="35366" y="1076"/>
                        <a:pt x="35801" y="974"/>
                        <a:pt x="36330" y="889"/>
                      </a:cubicBezTo>
                      <a:cubicBezTo>
                        <a:pt x="36858" y="803"/>
                        <a:pt x="37532" y="761"/>
                        <a:pt x="38350" y="761"/>
                      </a:cubicBezTo>
                      <a:cubicBezTo>
                        <a:pt x="39203" y="761"/>
                        <a:pt x="39902" y="803"/>
                        <a:pt x="40448" y="889"/>
                      </a:cubicBezTo>
                      <a:cubicBezTo>
                        <a:pt x="40994" y="974"/>
                        <a:pt x="41420" y="1076"/>
                        <a:pt x="41727" y="1196"/>
                      </a:cubicBezTo>
                      <a:cubicBezTo>
                        <a:pt x="42034" y="1315"/>
                        <a:pt x="42264" y="1485"/>
                        <a:pt x="42418" y="1707"/>
                      </a:cubicBezTo>
                      <a:cubicBezTo>
                        <a:pt x="42571" y="1929"/>
                        <a:pt x="42648" y="2159"/>
                        <a:pt x="42648" y="2398"/>
                      </a:cubicBezTo>
                      <a:close/>
                      <a:moveTo>
                        <a:pt x="34155" y="38158"/>
                      </a:moveTo>
                      <a:cubicBezTo>
                        <a:pt x="31870" y="35327"/>
                        <a:pt x="29662" y="33170"/>
                        <a:pt x="27530" y="31687"/>
                      </a:cubicBezTo>
                      <a:cubicBezTo>
                        <a:pt x="25399" y="30203"/>
                        <a:pt x="23173" y="29461"/>
                        <a:pt x="20854" y="29461"/>
                      </a:cubicBezTo>
                      <a:cubicBezTo>
                        <a:pt x="18705" y="29461"/>
                        <a:pt x="16880" y="29973"/>
                        <a:pt x="15380" y="30996"/>
                      </a:cubicBezTo>
                      <a:cubicBezTo>
                        <a:pt x="13879" y="32019"/>
                        <a:pt x="12660" y="33366"/>
                        <a:pt x="11722" y="35037"/>
                      </a:cubicBezTo>
                      <a:cubicBezTo>
                        <a:pt x="10784" y="36709"/>
                        <a:pt x="10102" y="38602"/>
                        <a:pt x="9675" y="40716"/>
                      </a:cubicBezTo>
                      <a:cubicBezTo>
                        <a:pt x="9249" y="42831"/>
                        <a:pt x="9036" y="44979"/>
                        <a:pt x="9036" y="47162"/>
                      </a:cubicBezTo>
                      <a:cubicBezTo>
                        <a:pt x="9036" y="49481"/>
                        <a:pt x="9215" y="51749"/>
                        <a:pt x="9573" y="53966"/>
                      </a:cubicBezTo>
                      <a:cubicBezTo>
                        <a:pt x="9931" y="56183"/>
                        <a:pt x="10554" y="58153"/>
                        <a:pt x="11440" y="59875"/>
                      </a:cubicBezTo>
                      <a:cubicBezTo>
                        <a:pt x="12327" y="61598"/>
                        <a:pt x="13504" y="62979"/>
                        <a:pt x="14970" y="64019"/>
                      </a:cubicBezTo>
                      <a:cubicBezTo>
                        <a:pt x="16437" y="65059"/>
                        <a:pt x="18279" y="65579"/>
                        <a:pt x="20496" y="65579"/>
                      </a:cubicBezTo>
                      <a:cubicBezTo>
                        <a:pt x="21621" y="65579"/>
                        <a:pt x="22704" y="65426"/>
                        <a:pt x="23744" y="65119"/>
                      </a:cubicBezTo>
                      <a:cubicBezTo>
                        <a:pt x="24785" y="64812"/>
                        <a:pt x="25850" y="64300"/>
                        <a:pt x="26942" y="63584"/>
                      </a:cubicBezTo>
                      <a:cubicBezTo>
                        <a:pt x="28033" y="62868"/>
                        <a:pt x="29176" y="61939"/>
                        <a:pt x="30370" y="60796"/>
                      </a:cubicBezTo>
                      <a:cubicBezTo>
                        <a:pt x="31563" y="59653"/>
                        <a:pt x="32825" y="58247"/>
                        <a:pt x="34155" y="56575"/>
                      </a:cubicBezTo>
                      <a:close/>
                      <a:moveTo>
                        <a:pt x="84684" y="27517"/>
                      </a:moveTo>
                      <a:cubicBezTo>
                        <a:pt x="84684" y="28267"/>
                        <a:pt x="84667" y="28898"/>
                        <a:pt x="84633" y="29410"/>
                      </a:cubicBezTo>
                      <a:cubicBezTo>
                        <a:pt x="84599" y="29921"/>
                        <a:pt x="84531" y="30322"/>
                        <a:pt x="84428" y="30612"/>
                      </a:cubicBezTo>
                      <a:cubicBezTo>
                        <a:pt x="84326" y="30902"/>
                        <a:pt x="84198" y="31124"/>
                        <a:pt x="84045" y="31277"/>
                      </a:cubicBezTo>
                      <a:cubicBezTo>
                        <a:pt x="83891" y="31431"/>
                        <a:pt x="83678" y="31507"/>
                        <a:pt x="83405" y="31507"/>
                      </a:cubicBezTo>
                      <a:cubicBezTo>
                        <a:pt x="83132" y="31507"/>
                        <a:pt x="82800" y="31431"/>
                        <a:pt x="82407" y="31277"/>
                      </a:cubicBezTo>
                      <a:cubicBezTo>
                        <a:pt x="82015" y="31124"/>
                        <a:pt x="81572" y="30970"/>
                        <a:pt x="81077" y="30817"/>
                      </a:cubicBezTo>
                      <a:cubicBezTo>
                        <a:pt x="80583" y="30663"/>
                        <a:pt x="80028" y="30518"/>
                        <a:pt x="79415" y="30382"/>
                      </a:cubicBezTo>
                      <a:cubicBezTo>
                        <a:pt x="78801" y="30245"/>
                        <a:pt x="78136" y="30177"/>
                        <a:pt x="77419" y="30177"/>
                      </a:cubicBezTo>
                      <a:cubicBezTo>
                        <a:pt x="76567" y="30177"/>
                        <a:pt x="75731" y="30348"/>
                        <a:pt x="74913" y="30689"/>
                      </a:cubicBezTo>
                      <a:cubicBezTo>
                        <a:pt x="74094" y="31030"/>
                        <a:pt x="73233" y="31593"/>
                        <a:pt x="72329" y="32377"/>
                      </a:cubicBezTo>
                      <a:cubicBezTo>
                        <a:pt x="71425" y="33162"/>
                        <a:pt x="70479" y="34202"/>
                        <a:pt x="69490" y="35498"/>
                      </a:cubicBezTo>
                      <a:cubicBezTo>
                        <a:pt x="68500" y="36794"/>
                        <a:pt x="67409" y="38380"/>
                        <a:pt x="66215" y="40256"/>
                      </a:cubicBezTo>
                      <a:lnTo>
                        <a:pt x="66215" y="70542"/>
                      </a:lnTo>
                      <a:cubicBezTo>
                        <a:pt x="66215" y="70815"/>
                        <a:pt x="66147" y="71045"/>
                        <a:pt x="66011" y="71233"/>
                      </a:cubicBezTo>
                      <a:cubicBezTo>
                        <a:pt x="65874" y="71420"/>
                        <a:pt x="65653" y="71582"/>
                        <a:pt x="65346" y="71719"/>
                      </a:cubicBezTo>
                      <a:cubicBezTo>
                        <a:pt x="65039" y="71855"/>
                        <a:pt x="64612" y="71957"/>
                        <a:pt x="64067" y="72026"/>
                      </a:cubicBezTo>
                      <a:cubicBezTo>
                        <a:pt x="63521" y="72094"/>
                        <a:pt x="62822" y="72128"/>
                        <a:pt x="61969" y="72128"/>
                      </a:cubicBezTo>
                      <a:cubicBezTo>
                        <a:pt x="61151" y="72128"/>
                        <a:pt x="60468" y="72094"/>
                        <a:pt x="59923" y="72026"/>
                      </a:cubicBezTo>
                      <a:cubicBezTo>
                        <a:pt x="59377" y="71957"/>
                        <a:pt x="58942" y="71855"/>
                        <a:pt x="58618" y="71719"/>
                      </a:cubicBezTo>
                      <a:cubicBezTo>
                        <a:pt x="58294" y="71582"/>
                        <a:pt x="58073" y="71420"/>
                        <a:pt x="57953" y="71233"/>
                      </a:cubicBezTo>
                      <a:cubicBezTo>
                        <a:pt x="57834" y="71045"/>
                        <a:pt x="57774" y="70815"/>
                        <a:pt x="57774" y="70542"/>
                      </a:cubicBezTo>
                      <a:lnTo>
                        <a:pt x="57774" y="24499"/>
                      </a:lnTo>
                      <a:cubicBezTo>
                        <a:pt x="57774" y="24226"/>
                        <a:pt x="57825" y="23996"/>
                        <a:pt x="57928" y="23808"/>
                      </a:cubicBezTo>
                      <a:cubicBezTo>
                        <a:pt x="58030" y="23620"/>
                        <a:pt x="58234" y="23450"/>
                        <a:pt x="58541" y="23296"/>
                      </a:cubicBezTo>
                      <a:cubicBezTo>
                        <a:pt x="58848" y="23143"/>
                        <a:pt x="59241" y="23041"/>
                        <a:pt x="59718" y="22989"/>
                      </a:cubicBezTo>
                      <a:cubicBezTo>
                        <a:pt x="60196" y="22938"/>
                        <a:pt x="60827" y="22913"/>
                        <a:pt x="61611" y="22913"/>
                      </a:cubicBezTo>
                      <a:cubicBezTo>
                        <a:pt x="62361" y="22913"/>
                        <a:pt x="62984" y="22938"/>
                        <a:pt x="63478" y="22989"/>
                      </a:cubicBezTo>
                      <a:cubicBezTo>
                        <a:pt x="63973" y="23041"/>
                        <a:pt x="64357" y="23143"/>
                        <a:pt x="64629" y="23296"/>
                      </a:cubicBezTo>
                      <a:cubicBezTo>
                        <a:pt x="64902" y="23450"/>
                        <a:pt x="65098" y="23620"/>
                        <a:pt x="65218" y="23808"/>
                      </a:cubicBezTo>
                      <a:cubicBezTo>
                        <a:pt x="65337" y="23996"/>
                        <a:pt x="65397" y="24226"/>
                        <a:pt x="65397" y="24499"/>
                      </a:cubicBezTo>
                      <a:lnTo>
                        <a:pt x="65397" y="31200"/>
                      </a:lnTo>
                      <a:cubicBezTo>
                        <a:pt x="66659" y="29359"/>
                        <a:pt x="67844" y="27858"/>
                        <a:pt x="68952" y="26699"/>
                      </a:cubicBezTo>
                      <a:cubicBezTo>
                        <a:pt x="70061" y="25539"/>
                        <a:pt x="71110" y="24627"/>
                        <a:pt x="72099" y="23961"/>
                      </a:cubicBezTo>
                      <a:cubicBezTo>
                        <a:pt x="73088" y="23296"/>
                        <a:pt x="74068" y="22836"/>
                        <a:pt x="75040" y="22580"/>
                      </a:cubicBezTo>
                      <a:cubicBezTo>
                        <a:pt x="76012" y="22324"/>
                        <a:pt x="76993" y="22196"/>
                        <a:pt x="77982" y="22196"/>
                      </a:cubicBezTo>
                      <a:cubicBezTo>
                        <a:pt x="78426" y="22196"/>
                        <a:pt x="78929" y="22222"/>
                        <a:pt x="79491" y="22273"/>
                      </a:cubicBezTo>
                      <a:cubicBezTo>
                        <a:pt x="80054" y="22324"/>
                        <a:pt x="80642" y="22418"/>
                        <a:pt x="81256" y="22555"/>
                      </a:cubicBezTo>
                      <a:cubicBezTo>
                        <a:pt x="81870" y="22691"/>
                        <a:pt x="82425" y="22844"/>
                        <a:pt x="82919" y="23015"/>
                      </a:cubicBezTo>
                      <a:cubicBezTo>
                        <a:pt x="83414" y="23186"/>
                        <a:pt x="83763" y="23356"/>
                        <a:pt x="83968" y="23527"/>
                      </a:cubicBezTo>
                      <a:cubicBezTo>
                        <a:pt x="84172" y="23697"/>
                        <a:pt x="84309" y="23859"/>
                        <a:pt x="84377" y="24013"/>
                      </a:cubicBezTo>
                      <a:cubicBezTo>
                        <a:pt x="84445" y="24166"/>
                        <a:pt x="84505" y="24362"/>
                        <a:pt x="84556" y="24601"/>
                      </a:cubicBezTo>
                      <a:cubicBezTo>
                        <a:pt x="84607" y="24840"/>
                        <a:pt x="84641" y="25189"/>
                        <a:pt x="84658" y="25650"/>
                      </a:cubicBezTo>
                      <a:cubicBezTo>
                        <a:pt x="84675" y="26110"/>
                        <a:pt x="84684" y="26733"/>
                        <a:pt x="84684" y="27517"/>
                      </a:cubicBezTo>
                      <a:close/>
                      <a:moveTo>
                        <a:pt x="126075" y="70593"/>
                      </a:moveTo>
                      <a:cubicBezTo>
                        <a:pt x="126075" y="71002"/>
                        <a:pt x="125939" y="71309"/>
                        <a:pt x="125666" y="71514"/>
                      </a:cubicBezTo>
                      <a:cubicBezTo>
                        <a:pt x="125393" y="71719"/>
                        <a:pt x="125018" y="71872"/>
                        <a:pt x="124541" y="71974"/>
                      </a:cubicBezTo>
                      <a:cubicBezTo>
                        <a:pt x="124064" y="72077"/>
                        <a:pt x="123364" y="72128"/>
                        <a:pt x="122444" y="72128"/>
                      </a:cubicBezTo>
                      <a:cubicBezTo>
                        <a:pt x="121557" y="72128"/>
                        <a:pt x="120849" y="72077"/>
                        <a:pt x="120320" y="71974"/>
                      </a:cubicBezTo>
                      <a:cubicBezTo>
                        <a:pt x="119792" y="71872"/>
                        <a:pt x="119408" y="71719"/>
                        <a:pt x="119169" y="71514"/>
                      </a:cubicBezTo>
                      <a:cubicBezTo>
                        <a:pt x="118930" y="71309"/>
                        <a:pt x="118811" y="71002"/>
                        <a:pt x="118811" y="70593"/>
                      </a:cubicBezTo>
                      <a:lnTo>
                        <a:pt x="118811" y="65989"/>
                      </a:lnTo>
                      <a:cubicBezTo>
                        <a:pt x="116799" y="68137"/>
                        <a:pt x="114556" y="69809"/>
                        <a:pt x="112083" y="71002"/>
                      </a:cubicBezTo>
                      <a:cubicBezTo>
                        <a:pt x="109611" y="72196"/>
                        <a:pt x="106993" y="72793"/>
                        <a:pt x="104231" y="72793"/>
                      </a:cubicBezTo>
                      <a:cubicBezTo>
                        <a:pt x="101809" y="72793"/>
                        <a:pt x="99618" y="72477"/>
                        <a:pt x="97657" y="71846"/>
                      </a:cubicBezTo>
                      <a:cubicBezTo>
                        <a:pt x="95695" y="71216"/>
                        <a:pt x="94024" y="70303"/>
                        <a:pt x="92643" y="69109"/>
                      </a:cubicBezTo>
                      <a:cubicBezTo>
                        <a:pt x="91262" y="67916"/>
                        <a:pt x="90187" y="66449"/>
                        <a:pt x="89420" y="64710"/>
                      </a:cubicBezTo>
                      <a:cubicBezTo>
                        <a:pt x="88652" y="62970"/>
                        <a:pt x="88269" y="60992"/>
                        <a:pt x="88269" y="58775"/>
                      </a:cubicBezTo>
                      <a:cubicBezTo>
                        <a:pt x="88269" y="56183"/>
                        <a:pt x="88797" y="53932"/>
                        <a:pt x="89855" y="52022"/>
                      </a:cubicBezTo>
                      <a:cubicBezTo>
                        <a:pt x="90912" y="50112"/>
                        <a:pt x="92429" y="48526"/>
                        <a:pt x="94408" y="47265"/>
                      </a:cubicBezTo>
                      <a:cubicBezTo>
                        <a:pt x="96386" y="46003"/>
                        <a:pt x="98807" y="45056"/>
                        <a:pt x="101672" y="44425"/>
                      </a:cubicBezTo>
                      <a:cubicBezTo>
                        <a:pt x="104538" y="43794"/>
                        <a:pt x="107761" y="43479"/>
                        <a:pt x="111341" y="43479"/>
                      </a:cubicBezTo>
                      <a:lnTo>
                        <a:pt x="117686" y="43479"/>
                      </a:lnTo>
                      <a:lnTo>
                        <a:pt x="117686" y="39898"/>
                      </a:lnTo>
                      <a:cubicBezTo>
                        <a:pt x="117686" y="38124"/>
                        <a:pt x="117498" y="36555"/>
                        <a:pt x="117123" y="35191"/>
                      </a:cubicBezTo>
                      <a:cubicBezTo>
                        <a:pt x="116748" y="33827"/>
                        <a:pt x="116142" y="32693"/>
                        <a:pt x="115307" y="31789"/>
                      </a:cubicBezTo>
                      <a:cubicBezTo>
                        <a:pt x="114471" y="30885"/>
                        <a:pt x="113388" y="30203"/>
                        <a:pt x="112058" y="29742"/>
                      </a:cubicBezTo>
                      <a:cubicBezTo>
                        <a:pt x="110728" y="29282"/>
                        <a:pt x="109091" y="29052"/>
                        <a:pt x="107146" y="29052"/>
                      </a:cubicBezTo>
                      <a:cubicBezTo>
                        <a:pt x="105066" y="29052"/>
                        <a:pt x="103198" y="29299"/>
                        <a:pt x="101545" y="29794"/>
                      </a:cubicBezTo>
                      <a:cubicBezTo>
                        <a:pt x="99890" y="30288"/>
                        <a:pt x="98441" y="30834"/>
                        <a:pt x="97196" y="31431"/>
                      </a:cubicBezTo>
                      <a:cubicBezTo>
                        <a:pt x="95951" y="32028"/>
                        <a:pt x="94911" y="32573"/>
                        <a:pt x="94075" y="33068"/>
                      </a:cubicBezTo>
                      <a:cubicBezTo>
                        <a:pt x="93240" y="33562"/>
                        <a:pt x="92617" y="33810"/>
                        <a:pt x="92207" y="33810"/>
                      </a:cubicBezTo>
                      <a:cubicBezTo>
                        <a:pt x="91935" y="33810"/>
                        <a:pt x="91696" y="33741"/>
                        <a:pt x="91492" y="33605"/>
                      </a:cubicBezTo>
                      <a:cubicBezTo>
                        <a:pt x="91287" y="33469"/>
                        <a:pt x="91108" y="33264"/>
                        <a:pt x="90955" y="32991"/>
                      </a:cubicBezTo>
                      <a:cubicBezTo>
                        <a:pt x="90801" y="32718"/>
                        <a:pt x="90690" y="32369"/>
                        <a:pt x="90622" y="31942"/>
                      </a:cubicBezTo>
                      <a:cubicBezTo>
                        <a:pt x="90554" y="31516"/>
                        <a:pt x="90520" y="31047"/>
                        <a:pt x="90520" y="30535"/>
                      </a:cubicBezTo>
                      <a:cubicBezTo>
                        <a:pt x="90520" y="29683"/>
                        <a:pt x="90579" y="29009"/>
                        <a:pt x="90699" y="28515"/>
                      </a:cubicBezTo>
                      <a:cubicBezTo>
                        <a:pt x="90818" y="28020"/>
                        <a:pt x="91108" y="27551"/>
                        <a:pt x="91568" y="27108"/>
                      </a:cubicBezTo>
                      <a:cubicBezTo>
                        <a:pt x="92028" y="26664"/>
                        <a:pt x="92822" y="26144"/>
                        <a:pt x="93948" y="25547"/>
                      </a:cubicBezTo>
                      <a:cubicBezTo>
                        <a:pt x="95073" y="24950"/>
                        <a:pt x="96369" y="24405"/>
                        <a:pt x="97836" y="23910"/>
                      </a:cubicBezTo>
                      <a:cubicBezTo>
                        <a:pt x="99302" y="23416"/>
                        <a:pt x="100905" y="23006"/>
                        <a:pt x="102645" y="22682"/>
                      </a:cubicBezTo>
                      <a:cubicBezTo>
                        <a:pt x="104384" y="22358"/>
                        <a:pt x="106141" y="22196"/>
                        <a:pt x="107914" y="22196"/>
                      </a:cubicBezTo>
                      <a:cubicBezTo>
                        <a:pt x="111222" y="22196"/>
                        <a:pt x="114036" y="22572"/>
                        <a:pt x="116355" y="23322"/>
                      </a:cubicBezTo>
                      <a:cubicBezTo>
                        <a:pt x="118675" y="24072"/>
                        <a:pt x="120550" y="25172"/>
                        <a:pt x="121983" y="26622"/>
                      </a:cubicBezTo>
                      <a:cubicBezTo>
                        <a:pt x="123415" y="28071"/>
                        <a:pt x="124455" y="29870"/>
                        <a:pt x="125104" y="32019"/>
                      </a:cubicBezTo>
                      <a:cubicBezTo>
                        <a:pt x="125752" y="34168"/>
                        <a:pt x="126075" y="36675"/>
                        <a:pt x="126075" y="39539"/>
                      </a:cubicBezTo>
                      <a:close/>
                      <a:moveTo>
                        <a:pt x="117686" y="49567"/>
                      </a:moveTo>
                      <a:lnTo>
                        <a:pt x="110472" y="49567"/>
                      </a:lnTo>
                      <a:cubicBezTo>
                        <a:pt x="108152" y="49567"/>
                        <a:pt x="106141" y="49763"/>
                        <a:pt x="104435" y="50155"/>
                      </a:cubicBezTo>
                      <a:cubicBezTo>
                        <a:pt x="102730" y="50547"/>
                        <a:pt x="101314" y="51127"/>
                        <a:pt x="100188" y="51894"/>
                      </a:cubicBezTo>
                      <a:cubicBezTo>
                        <a:pt x="99064" y="52662"/>
                        <a:pt x="98236" y="53583"/>
                        <a:pt x="97707" y="54657"/>
                      </a:cubicBezTo>
                      <a:cubicBezTo>
                        <a:pt x="97179" y="55731"/>
                        <a:pt x="96915" y="56968"/>
                        <a:pt x="96915" y="58366"/>
                      </a:cubicBezTo>
                      <a:cubicBezTo>
                        <a:pt x="96915" y="60753"/>
                        <a:pt x="97674" y="62655"/>
                        <a:pt x="99191" y="64070"/>
                      </a:cubicBezTo>
                      <a:cubicBezTo>
                        <a:pt x="100709" y="65486"/>
                        <a:pt x="102832" y="66193"/>
                        <a:pt x="105561" y="66193"/>
                      </a:cubicBezTo>
                      <a:cubicBezTo>
                        <a:pt x="107778" y="66193"/>
                        <a:pt x="109833" y="65631"/>
                        <a:pt x="111725" y="64505"/>
                      </a:cubicBezTo>
                      <a:cubicBezTo>
                        <a:pt x="113619" y="63380"/>
                        <a:pt x="115605" y="61657"/>
                        <a:pt x="117686" y="59338"/>
                      </a:cubicBezTo>
                      <a:close/>
                      <a:moveTo>
                        <a:pt x="165625" y="5570"/>
                      </a:moveTo>
                      <a:cubicBezTo>
                        <a:pt x="165625" y="6218"/>
                        <a:pt x="165591" y="6738"/>
                        <a:pt x="165523" y="7130"/>
                      </a:cubicBezTo>
                      <a:cubicBezTo>
                        <a:pt x="165455" y="7522"/>
                        <a:pt x="165378" y="7838"/>
                        <a:pt x="165293" y="8077"/>
                      </a:cubicBezTo>
                      <a:cubicBezTo>
                        <a:pt x="165207" y="8315"/>
                        <a:pt x="165097" y="8477"/>
                        <a:pt x="164960" y="8562"/>
                      </a:cubicBezTo>
                      <a:cubicBezTo>
                        <a:pt x="164823" y="8648"/>
                        <a:pt x="164653" y="8690"/>
                        <a:pt x="164449" y="8690"/>
                      </a:cubicBezTo>
                      <a:cubicBezTo>
                        <a:pt x="164210" y="8690"/>
                        <a:pt x="163912" y="8614"/>
                        <a:pt x="163554" y="8460"/>
                      </a:cubicBezTo>
                      <a:cubicBezTo>
                        <a:pt x="163195" y="8307"/>
                        <a:pt x="162760" y="8136"/>
                        <a:pt x="162249" y="7949"/>
                      </a:cubicBezTo>
                      <a:cubicBezTo>
                        <a:pt x="161737" y="7761"/>
                        <a:pt x="161131" y="7590"/>
                        <a:pt x="160432" y="7437"/>
                      </a:cubicBezTo>
                      <a:cubicBezTo>
                        <a:pt x="159733" y="7284"/>
                        <a:pt x="158923" y="7207"/>
                        <a:pt x="158002" y="7207"/>
                      </a:cubicBezTo>
                      <a:cubicBezTo>
                        <a:pt x="156740" y="7207"/>
                        <a:pt x="155666" y="7411"/>
                        <a:pt x="154779" y="7821"/>
                      </a:cubicBezTo>
                      <a:cubicBezTo>
                        <a:pt x="153892" y="8230"/>
                        <a:pt x="153176" y="8869"/>
                        <a:pt x="152630" y="9739"/>
                      </a:cubicBezTo>
                      <a:cubicBezTo>
                        <a:pt x="152084" y="10609"/>
                        <a:pt x="151693" y="11734"/>
                        <a:pt x="151454" y="13116"/>
                      </a:cubicBezTo>
                      <a:cubicBezTo>
                        <a:pt x="151215" y="14497"/>
                        <a:pt x="151096" y="16177"/>
                        <a:pt x="151096" y="18155"/>
                      </a:cubicBezTo>
                      <a:lnTo>
                        <a:pt x="151096" y="23168"/>
                      </a:lnTo>
                      <a:lnTo>
                        <a:pt x="161379" y="23168"/>
                      </a:lnTo>
                      <a:cubicBezTo>
                        <a:pt x="161651" y="23168"/>
                        <a:pt x="161882" y="23228"/>
                        <a:pt x="162070" y="23348"/>
                      </a:cubicBezTo>
                      <a:cubicBezTo>
                        <a:pt x="162257" y="23467"/>
                        <a:pt x="162428" y="23672"/>
                        <a:pt x="162581" y="23961"/>
                      </a:cubicBezTo>
                      <a:cubicBezTo>
                        <a:pt x="162734" y="24251"/>
                        <a:pt x="162854" y="24618"/>
                        <a:pt x="162939" y="25061"/>
                      </a:cubicBezTo>
                      <a:cubicBezTo>
                        <a:pt x="163025" y="25505"/>
                        <a:pt x="163067" y="26050"/>
                        <a:pt x="163067" y="26699"/>
                      </a:cubicBezTo>
                      <a:cubicBezTo>
                        <a:pt x="163067" y="27926"/>
                        <a:pt x="162913" y="28813"/>
                        <a:pt x="162607" y="29359"/>
                      </a:cubicBezTo>
                      <a:cubicBezTo>
                        <a:pt x="162300" y="29904"/>
                        <a:pt x="161890" y="30177"/>
                        <a:pt x="161379" y="30177"/>
                      </a:cubicBezTo>
                      <a:lnTo>
                        <a:pt x="151096" y="30177"/>
                      </a:lnTo>
                      <a:lnTo>
                        <a:pt x="151096" y="70542"/>
                      </a:lnTo>
                      <a:cubicBezTo>
                        <a:pt x="151096" y="70815"/>
                        <a:pt x="151027" y="71045"/>
                        <a:pt x="150891" y="71233"/>
                      </a:cubicBezTo>
                      <a:cubicBezTo>
                        <a:pt x="150755" y="71420"/>
                        <a:pt x="150524" y="71582"/>
                        <a:pt x="150200" y="71719"/>
                      </a:cubicBezTo>
                      <a:cubicBezTo>
                        <a:pt x="149877" y="71855"/>
                        <a:pt x="149441" y="71957"/>
                        <a:pt x="148895" y="72026"/>
                      </a:cubicBezTo>
                      <a:cubicBezTo>
                        <a:pt x="148351" y="72094"/>
                        <a:pt x="147668" y="72128"/>
                        <a:pt x="146850" y="72128"/>
                      </a:cubicBezTo>
                      <a:cubicBezTo>
                        <a:pt x="146031" y="72128"/>
                        <a:pt x="145348" y="72094"/>
                        <a:pt x="144804" y="72026"/>
                      </a:cubicBezTo>
                      <a:cubicBezTo>
                        <a:pt x="144258" y="71957"/>
                        <a:pt x="143822" y="71855"/>
                        <a:pt x="143499" y="71719"/>
                      </a:cubicBezTo>
                      <a:cubicBezTo>
                        <a:pt x="143175" y="71582"/>
                        <a:pt x="142944" y="71420"/>
                        <a:pt x="142808" y="71233"/>
                      </a:cubicBezTo>
                      <a:cubicBezTo>
                        <a:pt x="142672" y="71045"/>
                        <a:pt x="142603" y="70815"/>
                        <a:pt x="142603" y="70542"/>
                      </a:cubicBezTo>
                      <a:lnTo>
                        <a:pt x="142603" y="30177"/>
                      </a:lnTo>
                      <a:lnTo>
                        <a:pt x="136106" y="30177"/>
                      </a:lnTo>
                      <a:cubicBezTo>
                        <a:pt x="135560" y="30177"/>
                        <a:pt x="135151" y="29904"/>
                        <a:pt x="134878" y="29359"/>
                      </a:cubicBezTo>
                      <a:cubicBezTo>
                        <a:pt x="134605" y="28813"/>
                        <a:pt x="134469" y="27926"/>
                        <a:pt x="134469" y="26699"/>
                      </a:cubicBezTo>
                      <a:cubicBezTo>
                        <a:pt x="134469" y="26050"/>
                        <a:pt x="134503" y="25505"/>
                        <a:pt x="134571" y="25061"/>
                      </a:cubicBezTo>
                      <a:cubicBezTo>
                        <a:pt x="134639" y="24618"/>
                        <a:pt x="134741" y="24251"/>
                        <a:pt x="134878" y="23961"/>
                      </a:cubicBezTo>
                      <a:cubicBezTo>
                        <a:pt x="135015" y="23672"/>
                        <a:pt x="135185" y="23467"/>
                        <a:pt x="135390" y="23348"/>
                      </a:cubicBezTo>
                      <a:cubicBezTo>
                        <a:pt x="135595" y="23228"/>
                        <a:pt x="135833" y="23168"/>
                        <a:pt x="136106" y="23168"/>
                      </a:cubicBezTo>
                      <a:lnTo>
                        <a:pt x="142603" y="23168"/>
                      </a:lnTo>
                      <a:lnTo>
                        <a:pt x="142603" y="18411"/>
                      </a:lnTo>
                      <a:cubicBezTo>
                        <a:pt x="142603" y="15205"/>
                        <a:pt x="142901" y="12451"/>
                        <a:pt x="143499" y="10148"/>
                      </a:cubicBezTo>
                      <a:cubicBezTo>
                        <a:pt x="144096" y="7846"/>
                        <a:pt x="145007" y="5962"/>
                        <a:pt x="146235" y="4495"/>
                      </a:cubicBezTo>
                      <a:cubicBezTo>
                        <a:pt x="147464" y="3029"/>
                        <a:pt x="149007" y="1946"/>
                        <a:pt x="150865" y="1247"/>
                      </a:cubicBezTo>
                      <a:cubicBezTo>
                        <a:pt x="152725" y="548"/>
                        <a:pt x="154915" y="198"/>
                        <a:pt x="157439" y="198"/>
                      </a:cubicBezTo>
                      <a:cubicBezTo>
                        <a:pt x="158633" y="198"/>
                        <a:pt x="159793" y="309"/>
                        <a:pt x="160919" y="531"/>
                      </a:cubicBezTo>
                      <a:cubicBezTo>
                        <a:pt x="162044" y="752"/>
                        <a:pt x="162913" y="991"/>
                        <a:pt x="163528" y="1247"/>
                      </a:cubicBezTo>
                      <a:cubicBezTo>
                        <a:pt x="164141" y="1503"/>
                        <a:pt x="164551" y="1733"/>
                        <a:pt x="164756" y="1937"/>
                      </a:cubicBezTo>
                      <a:cubicBezTo>
                        <a:pt x="164960" y="2142"/>
                        <a:pt x="165131" y="2406"/>
                        <a:pt x="165267" y="2730"/>
                      </a:cubicBezTo>
                      <a:cubicBezTo>
                        <a:pt x="165403" y="3054"/>
                        <a:pt x="165498" y="3447"/>
                        <a:pt x="165548" y="3907"/>
                      </a:cubicBezTo>
                      <a:cubicBezTo>
                        <a:pt x="165599" y="4367"/>
                        <a:pt x="165625" y="4922"/>
                        <a:pt x="165625" y="5570"/>
                      </a:cubicBezTo>
                      <a:close/>
                      <a:moveTo>
                        <a:pt x="196097" y="67165"/>
                      </a:moveTo>
                      <a:cubicBezTo>
                        <a:pt x="196096" y="68155"/>
                        <a:pt x="196028" y="68939"/>
                        <a:pt x="195892" y="69519"/>
                      </a:cubicBezTo>
                      <a:cubicBezTo>
                        <a:pt x="195755" y="70099"/>
                        <a:pt x="195551" y="70525"/>
                        <a:pt x="195277" y="70798"/>
                      </a:cubicBezTo>
                      <a:cubicBezTo>
                        <a:pt x="195005" y="71071"/>
                        <a:pt x="194595" y="71326"/>
                        <a:pt x="194050" y="71565"/>
                      </a:cubicBezTo>
                      <a:cubicBezTo>
                        <a:pt x="193504" y="71804"/>
                        <a:pt x="192882" y="72000"/>
                        <a:pt x="192183" y="72153"/>
                      </a:cubicBezTo>
                      <a:cubicBezTo>
                        <a:pt x="191484" y="72307"/>
                        <a:pt x="190742" y="72435"/>
                        <a:pt x="189957" y="72537"/>
                      </a:cubicBezTo>
                      <a:cubicBezTo>
                        <a:pt x="189173" y="72639"/>
                        <a:pt x="188388" y="72691"/>
                        <a:pt x="187603" y="72691"/>
                      </a:cubicBezTo>
                      <a:cubicBezTo>
                        <a:pt x="185216" y="72691"/>
                        <a:pt x="183170" y="72375"/>
                        <a:pt x="181464" y="71744"/>
                      </a:cubicBezTo>
                      <a:cubicBezTo>
                        <a:pt x="179759" y="71113"/>
                        <a:pt x="178361" y="70158"/>
                        <a:pt x="177270" y="68879"/>
                      </a:cubicBezTo>
                      <a:cubicBezTo>
                        <a:pt x="176178" y="67600"/>
                        <a:pt x="175385" y="65980"/>
                        <a:pt x="174890" y="64019"/>
                      </a:cubicBezTo>
                      <a:cubicBezTo>
                        <a:pt x="174396" y="62058"/>
                        <a:pt x="174148" y="59747"/>
                        <a:pt x="174149" y="57087"/>
                      </a:cubicBezTo>
                      <a:lnTo>
                        <a:pt x="174149" y="30177"/>
                      </a:lnTo>
                      <a:lnTo>
                        <a:pt x="167703" y="30177"/>
                      </a:lnTo>
                      <a:cubicBezTo>
                        <a:pt x="167191" y="30177"/>
                        <a:pt x="166782" y="29904"/>
                        <a:pt x="166475" y="29359"/>
                      </a:cubicBezTo>
                      <a:cubicBezTo>
                        <a:pt x="166168" y="28813"/>
                        <a:pt x="166014" y="27926"/>
                        <a:pt x="166014" y="26699"/>
                      </a:cubicBezTo>
                      <a:cubicBezTo>
                        <a:pt x="166014" y="26050"/>
                        <a:pt x="166057" y="25505"/>
                        <a:pt x="166142" y="25061"/>
                      </a:cubicBezTo>
                      <a:cubicBezTo>
                        <a:pt x="166227" y="24618"/>
                        <a:pt x="166339" y="24251"/>
                        <a:pt x="166475" y="23961"/>
                      </a:cubicBezTo>
                      <a:cubicBezTo>
                        <a:pt x="166611" y="23672"/>
                        <a:pt x="166790" y="23467"/>
                        <a:pt x="167012" y="23348"/>
                      </a:cubicBezTo>
                      <a:cubicBezTo>
                        <a:pt x="167234" y="23228"/>
                        <a:pt x="167481" y="23168"/>
                        <a:pt x="167754" y="23168"/>
                      </a:cubicBezTo>
                      <a:lnTo>
                        <a:pt x="174149" y="23168"/>
                      </a:lnTo>
                      <a:lnTo>
                        <a:pt x="174149" y="12220"/>
                      </a:lnTo>
                      <a:cubicBezTo>
                        <a:pt x="174148" y="11982"/>
                        <a:pt x="174208" y="11760"/>
                        <a:pt x="174327" y="11555"/>
                      </a:cubicBezTo>
                      <a:cubicBezTo>
                        <a:pt x="174447" y="11351"/>
                        <a:pt x="174669" y="11172"/>
                        <a:pt x="174993" y="11018"/>
                      </a:cubicBezTo>
                      <a:cubicBezTo>
                        <a:pt x="175317" y="10865"/>
                        <a:pt x="175751" y="10754"/>
                        <a:pt x="176297" y="10686"/>
                      </a:cubicBezTo>
                      <a:cubicBezTo>
                        <a:pt x="176843" y="10617"/>
                        <a:pt x="177525" y="10583"/>
                        <a:pt x="178344" y="10583"/>
                      </a:cubicBezTo>
                      <a:cubicBezTo>
                        <a:pt x="179196" y="10583"/>
                        <a:pt x="179896" y="10617"/>
                        <a:pt x="180441" y="10686"/>
                      </a:cubicBezTo>
                      <a:cubicBezTo>
                        <a:pt x="180987" y="10754"/>
                        <a:pt x="181413" y="10865"/>
                        <a:pt x="181721" y="11018"/>
                      </a:cubicBezTo>
                      <a:cubicBezTo>
                        <a:pt x="182027" y="11172"/>
                        <a:pt x="182249" y="11351"/>
                        <a:pt x="182385" y="11555"/>
                      </a:cubicBezTo>
                      <a:cubicBezTo>
                        <a:pt x="182522" y="11760"/>
                        <a:pt x="182590" y="11982"/>
                        <a:pt x="182590" y="12220"/>
                      </a:cubicBezTo>
                      <a:lnTo>
                        <a:pt x="182590" y="23168"/>
                      </a:lnTo>
                      <a:lnTo>
                        <a:pt x="194408" y="23168"/>
                      </a:lnTo>
                      <a:cubicBezTo>
                        <a:pt x="194680" y="23168"/>
                        <a:pt x="194919" y="23228"/>
                        <a:pt x="195124" y="23348"/>
                      </a:cubicBezTo>
                      <a:cubicBezTo>
                        <a:pt x="195329" y="23467"/>
                        <a:pt x="195508" y="23672"/>
                        <a:pt x="195661" y="23961"/>
                      </a:cubicBezTo>
                      <a:cubicBezTo>
                        <a:pt x="195815" y="24251"/>
                        <a:pt x="195925" y="24618"/>
                        <a:pt x="195994" y="25061"/>
                      </a:cubicBezTo>
                      <a:cubicBezTo>
                        <a:pt x="196062" y="25505"/>
                        <a:pt x="196096" y="26050"/>
                        <a:pt x="196097" y="26699"/>
                      </a:cubicBezTo>
                      <a:cubicBezTo>
                        <a:pt x="196096" y="27926"/>
                        <a:pt x="195942" y="28813"/>
                        <a:pt x="195636" y="29359"/>
                      </a:cubicBezTo>
                      <a:cubicBezTo>
                        <a:pt x="195329" y="29904"/>
                        <a:pt x="194919" y="30177"/>
                        <a:pt x="194408" y="30177"/>
                      </a:cubicBezTo>
                      <a:lnTo>
                        <a:pt x="182590" y="30177"/>
                      </a:lnTo>
                      <a:lnTo>
                        <a:pt x="182590" y="55859"/>
                      </a:lnTo>
                      <a:cubicBezTo>
                        <a:pt x="182590" y="59031"/>
                        <a:pt x="183059" y="61427"/>
                        <a:pt x="183997" y="63047"/>
                      </a:cubicBezTo>
                      <a:cubicBezTo>
                        <a:pt x="184935" y="64667"/>
                        <a:pt x="186614" y="65477"/>
                        <a:pt x="189036" y="65477"/>
                      </a:cubicBezTo>
                      <a:cubicBezTo>
                        <a:pt x="189821" y="65477"/>
                        <a:pt x="190520" y="65400"/>
                        <a:pt x="191134" y="65247"/>
                      </a:cubicBezTo>
                      <a:cubicBezTo>
                        <a:pt x="191748" y="65093"/>
                        <a:pt x="192293" y="64931"/>
                        <a:pt x="192770" y="64761"/>
                      </a:cubicBezTo>
                      <a:cubicBezTo>
                        <a:pt x="193249" y="64590"/>
                        <a:pt x="193657" y="64428"/>
                        <a:pt x="193998" y="64275"/>
                      </a:cubicBezTo>
                      <a:cubicBezTo>
                        <a:pt x="194339" y="64121"/>
                        <a:pt x="194647" y="64045"/>
                        <a:pt x="194919" y="64045"/>
                      </a:cubicBezTo>
                      <a:cubicBezTo>
                        <a:pt x="195090" y="64045"/>
                        <a:pt x="195252" y="64087"/>
                        <a:pt x="195405" y="64173"/>
                      </a:cubicBezTo>
                      <a:cubicBezTo>
                        <a:pt x="195559" y="64258"/>
                        <a:pt x="195678" y="64420"/>
                        <a:pt x="195763" y="64659"/>
                      </a:cubicBezTo>
                      <a:cubicBezTo>
                        <a:pt x="195849" y="64897"/>
                        <a:pt x="195925" y="65221"/>
                        <a:pt x="195994" y="65631"/>
                      </a:cubicBezTo>
                      <a:cubicBezTo>
                        <a:pt x="196062" y="66040"/>
                        <a:pt x="196096" y="66552"/>
                        <a:pt x="196097" y="6716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18" name="Полилиния: фигура 17">
              <a:extLst>
                <a:ext uri="{FF2B5EF4-FFF2-40B4-BE49-F238E27FC236}">
                  <a16:creationId xmlns:a16="http://schemas.microsoft.com/office/drawing/2014/main" id="{0DFFFDC4-FD6A-44C0-9B36-9AC04464CE93}"/>
                </a:ext>
              </a:extLst>
            </p:cNvPr>
            <p:cNvSpPr/>
            <p:nvPr/>
          </p:nvSpPr>
          <p:spPr>
            <a:xfrm>
              <a:off x="2595562"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rgbClr val="A3C4FF"/>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Write first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Review draft with subject matter experts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Review &amp; revise draft to final stage</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Format / lay out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9" name="Рисунок 4">
              <a:extLst>
                <a:ext uri="{FF2B5EF4-FFF2-40B4-BE49-F238E27FC236}">
                  <a16:creationId xmlns:a16="http://schemas.microsoft.com/office/drawing/2014/main" id="{4FC54156-7FE7-4496-8C65-9DE384D63FF1}"/>
                </a:ext>
              </a:extLst>
            </p:cNvPr>
            <p:cNvGrpSpPr/>
            <p:nvPr/>
          </p:nvGrpSpPr>
          <p:grpSpPr>
            <a:xfrm>
              <a:off x="3643312" y="779255"/>
              <a:ext cx="952500" cy="1762109"/>
              <a:chOff x="3643312" y="779255"/>
              <a:chExt cx="952500" cy="1762109"/>
            </a:xfrm>
          </p:grpSpPr>
          <p:sp>
            <p:nvSpPr>
              <p:cNvPr id="118" name="Полилиния: фигура 117">
                <a:extLst>
                  <a:ext uri="{FF2B5EF4-FFF2-40B4-BE49-F238E27FC236}">
                    <a16:creationId xmlns:a16="http://schemas.microsoft.com/office/drawing/2014/main" id="{D7ED73A2-964E-4A9D-91C4-8DADDA31A94F}"/>
                  </a:ext>
                </a:extLst>
              </p:cNvPr>
              <p:cNvSpPr/>
              <p:nvPr/>
            </p:nvSpPr>
            <p:spPr>
              <a:xfrm>
                <a:off x="3643312" y="779255"/>
                <a:ext cx="952500" cy="1762109"/>
              </a:xfrm>
              <a:custGeom>
                <a:avLst/>
                <a:gdLst>
                  <a:gd name="connsiteX0" fmla="*/ 378 w 952500"/>
                  <a:gd name="connsiteY0" fmla="*/ 77 h 1762109"/>
                  <a:gd name="connsiteX1" fmla="*/ 952878 w 952500"/>
                  <a:gd name="connsiteY1" fmla="*/ 77 h 1762109"/>
                  <a:gd name="connsiteX2" fmla="*/ 952878 w 952500"/>
                  <a:gd name="connsiteY2" fmla="*/ 1762187 h 1762109"/>
                  <a:gd name="connsiteX3" fmla="*/ 378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378" y="77"/>
                    </a:moveTo>
                    <a:lnTo>
                      <a:pt x="952878" y="77"/>
                    </a:lnTo>
                    <a:lnTo>
                      <a:pt x="952878" y="1762187"/>
                    </a:lnTo>
                    <a:lnTo>
                      <a:pt x="378"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19" name="Рисунок 4">
                <a:extLst>
                  <a:ext uri="{FF2B5EF4-FFF2-40B4-BE49-F238E27FC236}">
                    <a16:creationId xmlns:a16="http://schemas.microsoft.com/office/drawing/2014/main" id="{9093D0B6-61CF-4DE1-A22A-A307199A2CD1}"/>
                  </a:ext>
                </a:extLst>
              </p:cNvPr>
              <p:cNvGrpSpPr/>
              <p:nvPr/>
            </p:nvGrpSpPr>
            <p:grpSpPr>
              <a:xfrm>
                <a:off x="3698101" y="824077"/>
                <a:ext cx="779357" cy="1328125"/>
                <a:chOff x="3698101" y="824077"/>
                <a:chExt cx="779357" cy="1328125"/>
              </a:xfrm>
              <a:solidFill>
                <a:srgbClr val="000000"/>
              </a:solidFill>
            </p:grpSpPr>
            <p:sp>
              <p:nvSpPr>
                <p:cNvPr id="120" name="Полилиния: фигура 119">
                  <a:extLst>
                    <a:ext uri="{FF2B5EF4-FFF2-40B4-BE49-F238E27FC236}">
                      <a16:creationId xmlns:a16="http://schemas.microsoft.com/office/drawing/2014/main" id="{E75F28AC-161E-4BE8-BD7B-ECD9D9990B02}"/>
                    </a:ext>
                  </a:extLst>
                </p:cNvPr>
                <p:cNvSpPr/>
                <p:nvPr/>
              </p:nvSpPr>
              <p:spPr>
                <a:xfrm>
                  <a:off x="3698101" y="845666"/>
                  <a:ext cx="25937" cy="25937"/>
                </a:xfrm>
                <a:custGeom>
                  <a:avLst/>
                  <a:gdLst>
                    <a:gd name="connsiteX0" fmla="*/ 388 w 25937"/>
                    <a:gd name="connsiteY0" fmla="*/ 13037 h 25937"/>
                    <a:gd name="connsiteX1" fmla="*/ 4199 w 25937"/>
                    <a:gd name="connsiteY1" fmla="*/ 3880 h 25937"/>
                    <a:gd name="connsiteX2" fmla="*/ 13331 w 25937"/>
                    <a:gd name="connsiteY2" fmla="*/ 94 h 25937"/>
                    <a:gd name="connsiteX3" fmla="*/ 22514 w 25937"/>
                    <a:gd name="connsiteY3" fmla="*/ 3880 h 25937"/>
                    <a:gd name="connsiteX4" fmla="*/ 26326 w 25937"/>
                    <a:gd name="connsiteY4" fmla="*/ 13037 h 25937"/>
                    <a:gd name="connsiteX5" fmla="*/ 22514 w 25937"/>
                    <a:gd name="connsiteY5" fmla="*/ 22220 h 25937"/>
                    <a:gd name="connsiteX6" fmla="*/ 13331 w 25937"/>
                    <a:gd name="connsiteY6" fmla="*/ 26032 h 25937"/>
                    <a:gd name="connsiteX7" fmla="*/ 4199 w 25937"/>
                    <a:gd name="connsiteY7" fmla="*/ 22220 h 25937"/>
                    <a:gd name="connsiteX8" fmla="*/ 388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037"/>
                      </a:moveTo>
                      <a:cubicBezTo>
                        <a:pt x="388" y="9456"/>
                        <a:pt x="1658" y="6404"/>
                        <a:pt x="4199" y="3880"/>
                      </a:cubicBezTo>
                      <a:cubicBezTo>
                        <a:pt x="6740" y="1356"/>
                        <a:pt x="9784" y="94"/>
                        <a:pt x="13331" y="94"/>
                      </a:cubicBezTo>
                      <a:cubicBezTo>
                        <a:pt x="16912" y="94"/>
                        <a:pt x="19973" y="1356"/>
                        <a:pt x="22514" y="3880"/>
                      </a:cubicBezTo>
                      <a:cubicBezTo>
                        <a:pt x="25055" y="6404"/>
                        <a:pt x="26326" y="9456"/>
                        <a:pt x="26326" y="13037"/>
                      </a:cubicBezTo>
                      <a:cubicBezTo>
                        <a:pt x="26326" y="16618"/>
                        <a:pt x="25055" y="19679"/>
                        <a:pt x="22514" y="22220"/>
                      </a:cubicBezTo>
                      <a:cubicBezTo>
                        <a:pt x="19973" y="24761"/>
                        <a:pt x="16912" y="26032"/>
                        <a:pt x="13331" y="26032"/>
                      </a:cubicBezTo>
                      <a:cubicBezTo>
                        <a:pt x="9784" y="26032"/>
                        <a:pt x="6740" y="24761"/>
                        <a:pt x="4199" y="22220"/>
                      </a:cubicBezTo>
                      <a:cubicBezTo>
                        <a:pt x="1658" y="19679"/>
                        <a:pt x="388" y="16618"/>
                        <a:pt x="388"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1" name="Полилиния: фигура 120">
                  <a:extLst>
                    <a:ext uri="{FF2B5EF4-FFF2-40B4-BE49-F238E27FC236}">
                      <a16:creationId xmlns:a16="http://schemas.microsoft.com/office/drawing/2014/main" id="{04CE2C0F-C67F-4584-B1E9-11C0418F3F61}"/>
                    </a:ext>
                  </a:extLst>
                </p:cNvPr>
                <p:cNvSpPr/>
                <p:nvPr/>
              </p:nvSpPr>
              <p:spPr>
                <a:xfrm>
                  <a:off x="3791415" y="824077"/>
                  <a:ext cx="510584" cy="72236"/>
                </a:xfrm>
                <a:custGeom>
                  <a:avLst/>
                  <a:gdLst>
                    <a:gd name="connsiteX0" fmla="*/ 37232 w 510584"/>
                    <a:gd name="connsiteY0" fmla="*/ 67726 h 72236"/>
                    <a:gd name="connsiteX1" fmla="*/ 37130 w 510584"/>
                    <a:gd name="connsiteY1" fmla="*/ 69338 h 72236"/>
                    <a:gd name="connsiteX2" fmla="*/ 36772 w 510584"/>
                    <a:gd name="connsiteY2" fmla="*/ 70489 h 72236"/>
                    <a:gd name="connsiteX3" fmla="*/ 36183 w 510584"/>
                    <a:gd name="connsiteY3" fmla="*/ 71154 h 72236"/>
                    <a:gd name="connsiteX4" fmla="*/ 35442 w 510584"/>
                    <a:gd name="connsiteY4" fmla="*/ 71359 h 72236"/>
                    <a:gd name="connsiteX5" fmla="*/ 3671 w 510584"/>
                    <a:gd name="connsiteY5" fmla="*/ 71359 h 72236"/>
                    <a:gd name="connsiteX6" fmla="*/ 1446 w 510584"/>
                    <a:gd name="connsiteY6" fmla="*/ 70566 h 72236"/>
                    <a:gd name="connsiteX7" fmla="*/ 397 w 510584"/>
                    <a:gd name="connsiteY7" fmla="*/ 67778 h 72236"/>
                    <a:gd name="connsiteX8" fmla="*/ 397 w 510584"/>
                    <a:gd name="connsiteY8" fmla="*/ 8740 h 72236"/>
                    <a:gd name="connsiteX9" fmla="*/ 1446 w 510584"/>
                    <a:gd name="connsiteY9" fmla="*/ 5952 h 72236"/>
                    <a:gd name="connsiteX10" fmla="*/ 3671 w 510584"/>
                    <a:gd name="connsiteY10" fmla="*/ 5159 h 72236"/>
                    <a:gd name="connsiteX11" fmla="*/ 35083 w 510584"/>
                    <a:gd name="connsiteY11" fmla="*/ 5159 h 72236"/>
                    <a:gd name="connsiteX12" fmla="*/ 35825 w 510584"/>
                    <a:gd name="connsiteY12" fmla="*/ 5363 h 72236"/>
                    <a:gd name="connsiteX13" fmla="*/ 36362 w 510584"/>
                    <a:gd name="connsiteY13" fmla="*/ 6028 h 72236"/>
                    <a:gd name="connsiteX14" fmla="*/ 36695 w 510584"/>
                    <a:gd name="connsiteY14" fmla="*/ 7179 h 72236"/>
                    <a:gd name="connsiteX15" fmla="*/ 36823 w 510584"/>
                    <a:gd name="connsiteY15" fmla="*/ 8893 h 72236"/>
                    <a:gd name="connsiteX16" fmla="*/ 36695 w 510584"/>
                    <a:gd name="connsiteY16" fmla="*/ 10505 h 72236"/>
                    <a:gd name="connsiteX17" fmla="*/ 36362 w 510584"/>
                    <a:gd name="connsiteY17" fmla="*/ 11630 h 72236"/>
                    <a:gd name="connsiteX18" fmla="*/ 35825 w 510584"/>
                    <a:gd name="connsiteY18" fmla="*/ 12270 h 72236"/>
                    <a:gd name="connsiteX19" fmla="*/ 35083 w 510584"/>
                    <a:gd name="connsiteY19" fmla="*/ 12474 h 72236"/>
                    <a:gd name="connsiteX20" fmla="*/ 9197 w 510584"/>
                    <a:gd name="connsiteY20" fmla="*/ 12474 h 72236"/>
                    <a:gd name="connsiteX21" fmla="*/ 9197 w 510584"/>
                    <a:gd name="connsiteY21" fmla="*/ 33245 h 72236"/>
                    <a:gd name="connsiteX22" fmla="*/ 31400 w 510584"/>
                    <a:gd name="connsiteY22" fmla="*/ 33245 h 72236"/>
                    <a:gd name="connsiteX23" fmla="*/ 32142 w 510584"/>
                    <a:gd name="connsiteY23" fmla="*/ 33475 h 72236"/>
                    <a:gd name="connsiteX24" fmla="*/ 32704 w 510584"/>
                    <a:gd name="connsiteY24" fmla="*/ 34115 h 72236"/>
                    <a:gd name="connsiteX25" fmla="*/ 33037 w 510584"/>
                    <a:gd name="connsiteY25" fmla="*/ 35240 h 72236"/>
                    <a:gd name="connsiteX26" fmla="*/ 33139 w 510584"/>
                    <a:gd name="connsiteY26" fmla="*/ 36929 h 72236"/>
                    <a:gd name="connsiteX27" fmla="*/ 33037 w 510584"/>
                    <a:gd name="connsiteY27" fmla="*/ 38515 h 72236"/>
                    <a:gd name="connsiteX28" fmla="*/ 32704 w 510584"/>
                    <a:gd name="connsiteY28" fmla="*/ 39589 h 72236"/>
                    <a:gd name="connsiteX29" fmla="*/ 32142 w 510584"/>
                    <a:gd name="connsiteY29" fmla="*/ 40177 h 72236"/>
                    <a:gd name="connsiteX30" fmla="*/ 31400 w 510584"/>
                    <a:gd name="connsiteY30" fmla="*/ 40356 h 72236"/>
                    <a:gd name="connsiteX31" fmla="*/ 9197 w 510584"/>
                    <a:gd name="connsiteY31" fmla="*/ 40356 h 72236"/>
                    <a:gd name="connsiteX32" fmla="*/ 9197 w 510584"/>
                    <a:gd name="connsiteY32" fmla="*/ 64043 h 72236"/>
                    <a:gd name="connsiteX33" fmla="*/ 35442 w 510584"/>
                    <a:gd name="connsiteY33" fmla="*/ 64043 h 72236"/>
                    <a:gd name="connsiteX34" fmla="*/ 36183 w 510584"/>
                    <a:gd name="connsiteY34" fmla="*/ 64248 h 72236"/>
                    <a:gd name="connsiteX35" fmla="*/ 36772 w 510584"/>
                    <a:gd name="connsiteY35" fmla="*/ 64887 h 72236"/>
                    <a:gd name="connsiteX36" fmla="*/ 37130 w 510584"/>
                    <a:gd name="connsiteY36" fmla="*/ 66013 h 72236"/>
                    <a:gd name="connsiteX37" fmla="*/ 37232 w 510584"/>
                    <a:gd name="connsiteY37" fmla="*/ 67726 h 72236"/>
                    <a:gd name="connsiteX38" fmla="*/ 87963 w 510584"/>
                    <a:gd name="connsiteY38" fmla="*/ 70080 h 72236"/>
                    <a:gd name="connsiteX39" fmla="*/ 87784 w 510584"/>
                    <a:gd name="connsiteY39" fmla="*/ 70796 h 72236"/>
                    <a:gd name="connsiteX40" fmla="*/ 87170 w 510584"/>
                    <a:gd name="connsiteY40" fmla="*/ 71282 h 72236"/>
                    <a:gd name="connsiteX41" fmla="*/ 86019 w 510584"/>
                    <a:gd name="connsiteY41" fmla="*/ 71563 h 72236"/>
                    <a:gd name="connsiteX42" fmla="*/ 84279 w 510584"/>
                    <a:gd name="connsiteY42" fmla="*/ 71666 h 72236"/>
                    <a:gd name="connsiteX43" fmla="*/ 82489 w 510584"/>
                    <a:gd name="connsiteY43" fmla="*/ 71563 h 72236"/>
                    <a:gd name="connsiteX44" fmla="*/ 81312 w 510584"/>
                    <a:gd name="connsiteY44" fmla="*/ 71282 h 72236"/>
                    <a:gd name="connsiteX45" fmla="*/ 80647 w 510584"/>
                    <a:gd name="connsiteY45" fmla="*/ 70796 h 72236"/>
                    <a:gd name="connsiteX46" fmla="*/ 80442 w 510584"/>
                    <a:gd name="connsiteY46" fmla="*/ 70080 h 72236"/>
                    <a:gd name="connsiteX47" fmla="*/ 80442 w 510584"/>
                    <a:gd name="connsiteY47" fmla="*/ 63992 h 72236"/>
                    <a:gd name="connsiteX48" fmla="*/ 72896 w 510584"/>
                    <a:gd name="connsiteY48" fmla="*/ 70131 h 72236"/>
                    <a:gd name="connsiteX49" fmla="*/ 64327 w 510584"/>
                    <a:gd name="connsiteY49" fmla="*/ 72331 h 72236"/>
                    <a:gd name="connsiteX50" fmla="*/ 55681 w 510584"/>
                    <a:gd name="connsiteY50" fmla="*/ 70361 h 72236"/>
                    <a:gd name="connsiteX51" fmla="*/ 49874 w 510584"/>
                    <a:gd name="connsiteY51" fmla="*/ 65041 h 72236"/>
                    <a:gd name="connsiteX52" fmla="*/ 46626 w 510584"/>
                    <a:gd name="connsiteY52" fmla="*/ 57162 h 72236"/>
                    <a:gd name="connsiteX53" fmla="*/ 45602 w 510584"/>
                    <a:gd name="connsiteY53" fmla="*/ 47621 h 72236"/>
                    <a:gd name="connsiteX54" fmla="*/ 46881 w 510584"/>
                    <a:gd name="connsiteY54" fmla="*/ 36903 h 72236"/>
                    <a:gd name="connsiteX55" fmla="*/ 50667 w 510584"/>
                    <a:gd name="connsiteY55" fmla="*/ 28743 h 72236"/>
                    <a:gd name="connsiteX56" fmla="*/ 56883 w 510584"/>
                    <a:gd name="connsiteY56" fmla="*/ 23550 h 72236"/>
                    <a:gd name="connsiteX57" fmla="*/ 65452 w 510584"/>
                    <a:gd name="connsiteY57" fmla="*/ 21734 h 72236"/>
                    <a:gd name="connsiteX58" fmla="*/ 72845 w 510584"/>
                    <a:gd name="connsiteY58" fmla="*/ 23499 h 72236"/>
                    <a:gd name="connsiteX59" fmla="*/ 79470 w 510584"/>
                    <a:gd name="connsiteY59" fmla="*/ 28692 h 72236"/>
                    <a:gd name="connsiteX60" fmla="*/ 79470 w 510584"/>
                    <a:gd name="connsiteY60" fmla="*/ 1936 h 72236"/>
                    <a:gd name="connsiteX61" fmla="*/ 79649 w 510584"/>
                    <a:gd name="connsiteY61" fmla="*/ 1245 h 72236"/>
                    <a:gd name="connsiteX62" fmla="*/ 80340 w 510584"/>
                    <a:gd name="connsiteY62" fmla="*/ 733 h 72236"/>
                    <a:gd name="connsiteX63" fmla="*/ 81644 w 510584"/>
                    <a:gd name="connsiteY63" fmla="*/ 427 h 72236"/>
                    <a:gd name="connsiteX64" fmla="*/ 83665 w 510584"/>
                    <a:gd name="connsiteY64" fmla="*/ 299 h 72236"/>
                    <a:gd name="connsiteX65" fmla="*/ 85763 w 510584"/>
                    <a:gd name="connsiteY65" fmla="*/ 427 h 72236"/>
                    <a:gd name="connsiteX66" fmla="*/ 87042 w 510584"/>
                    <a:gd name="connsiteY66" fmla="*/ 733 h 72236"/>
                    <a:gd name="connsiteX67" fmla="*/ 87733 w 510584"/>
                    <a:gd name="connsiteY67" fmla="*/ 1245 h 72236"/>
                    <a:gd name="connsiteX68" fmla="*/ 87963 w 510584"/>
                    <a:gd name="connsiteY68" fmla="*/ 1936 h 72236"/>
                    <a:gd name="connsiteX69" fmla="*/ 79470 w 510584"/>
                    <a:gd name="connsiteY69" fmla="*/ 37696 h 72236"/>
                    <a:gd name="connsiteX70" fmla="*/ 72845 w 510584"/>
                    <a:gd name="connsiteY70" fmla="*/ 31224 h 72236"/>
                    <a:gd name="connsiteX71" fmla="*/ 66169 w 510584"/>
                    <a:gd name="connsiteY71" fmla="*/ 28999 h 72236"/>
                    <a:gd name="connsiteX72" fmla="*/ 60694 w 510584"/>
                    <a:gd name="connsiteY72" fmla="*/ 30534 h 72236"/>
                    <a:gd name="connsiteX73" fmla="*/ 57037 w 510584"/>
                    <a:gd name="connsiteY73" fmla="*/ 34575 h 72236"/>
                    <a:gd name="connsiteX74" fmla="*/ 54990 w 510584"/>
                    <a:gd name="connsiteY74" fmla="*/ 40254 h 72236"/>
                    <a:gd name="connsiteX75" fmla="*/ 54351 w 510584"/>
                    <a:gd name="connsiteY75" fmla="*/ 46700 h 72236"/>
                    <a:gd name="connsiteX76" fmla="*/ 54888 w 510584"/>
                    <a:gd name="connsiteY76" fmla="*/ 53504 h 72236"/>
                    <a:gd name="connsiteX77" fmla="*/ 56755 w 510584"/>
                    <a:gd name="connsiteY77" fmla="*/ 59413 h 72236"/>
                    <a:gd name="connsiteX78" fmla="*/ 60285 w 510584"/>
                    <a:gd name="connsiteY78" fmla="*/ 63557 h 72236"/>
                    <a:gd name="connsiteX79" fmla="*/ 65810 w 510584"/>
                    <a:gd name="connsiteY79" fmla="*/ 65117 h 72236"/>
                    <a:gd name="connsiteX80" fmla="*/ 69059 w 510584"/>
                    <a:gd name="connsiteY80" fmla="*/ 64657 h 72236"/>
                    <a:gd name="connsiteX81" fmla="*/ 72257 w 510584"/>
                    <a:gd name="connsiteY81" fmla="*/ 63122 h 72236"/>
                    <a:gd name="connsiteX82" fmla="*/ 75684 w 510584"/>
                    <a:gd name="connsiteY82" fmla="*/ 60334 h 72236"/>
                    <a:gd name="connsiteX83" fmla="*/ 79470 w 510584"/>
                    <a:gd name="connsiteY83" fmla="*/ 56113 h 72236"/>
                    <a:gd name="connsiteX84" fmla="*/ 111530 w 510584"/>
                    <a:gd name="connsiteY84" fmla="*/ 70080 h 72236"/>
                    <a:gd name="connsiteX85" fmla="*/ 111326 w 510584"/>
                    <a:gd name="connsiteY85" fmla="*/ 70770 h 72236"/>
                    <a:gd name="connsiteX86" fmla="*/ 110660 w 510584"/>
                    <a:gd name="connsiteY86" fmla="*/ 71256 h 72236"/>
                    <a:gd name="connsiteX87" fmla="*/ 109382 w 510584"/>
                    <a:gd name="connsiteY87" fmla="*/ 71563 h 72236"/>
                    <a:gd name="connsiteX88" fmla="*/ 107284 w 510584"/>
                    <a:gd name="connsiteY88" fmla="*/ 71666 h 72236"/>
                    <a:gd name="connsiteX89" fmla="*/ 105238 w 510584"/>
                    <a:gd name="connsiteY89" fmla="*/ 71563 h 72236"/>
                    <a:gd name="connsiteX90" fmla="*/ 103933 w 510584"/>
                    <a:gd name="connsiteY90" fmla="*/ 71256 h 72236"/>
                    <a:gd name="connsiteX91" fmla="*/ 103268 w 510584"/>
                    <a:gd name="connsiteY91" fmla="*/ 70770 h 72236"/>
                    <a:gd name="connsiteX92" fmla="*/ 103089 w 510584"/>
                    <a:gd name="connsiteY92" fmla="*/ 70080 h 72236"/>
                    <a:gd name="connsiteX93" fmla="*/ 103089 w 510584"/>
                    <a:gd name="connsiteY93" fmla="*/ 24037 h 72236"/>
                    <a:gd name="connsiteX94" fmla="*/ 103268 w 510584"/>
                    <a:gd name="connsiteY94" fmla="*/ 23371 h 72236"/>
                    <a:gd name="connsiteX95" fmla="*/ 103933 w 510584"/>
                    <a:gd name="connsiteY95" fmla="*/ 22860 h 72236"/>
                    <a:gd name="connsiteX96" fmla="*/ 105238 w 510584"/>
                    <a:gd name="connsiteY96" fmla="*/ 22553 h 72236"/>
                    <a:gd name="connsiteX97" fmla="*/ 107284 w 510584"/>
                    <a:gd name="connsiteY97" fmla="*/ 22451 h 72236"/>
                    <a:gd name="connsiteX98" fmla="*/ 109382 w 510584"/>
                    <a:gd name="connsiteY98" fmla="*/ 22553 h 72236"/>
                    <a:gd name="connsiteX99" fmla="*/ 110660 w 510584"/>
                    <a:gd name="connsiteY99" fmla="*/ 22860 h 72236"/>
                    <a:gd name="connsiteX100" fmla="*/ 111326 w 510584"/>
                    <a:gd name="connsiteY100" fmla="*/ 23371 h 72236"/>
                    <a:gd name="connsiteX101" fmla="*/ 111530 w 510584"/>
                    <a:gd name="connsiteY101" fmla="*/ 24037 h 72236"/>
                    <a:gd name="connsiteX102" fmla="*/ 112502 w 510584"/>
                    <a:gd name="connsiteY102" fmla="*/ 8484 h 72236"/>
                    <a:gd name="connsiteX103" fmla="*/ 111376 w 510584"/>
                    <a:gd name="connsiteY103" fmla="*/ 12526 h 72236"/>
                    <a:gd name="connsiteX104" fmla="*/ 107233 w 510584"/>
                    <a:gd name="connsiteY104" fmla="*/ 13600 h 72236"/>
                    <a:gd name="connsiteX105" fmla="*/ 103166 w 510584"/>
                    <a:gd name="connsiteY105" fmla="*/ 12551 h 72236"/>
                    <a:gd name="connsiteX106" fmla="*/ 102066 w 510584"/>
                    <a:gd name="connsiteY106" fmla="*/ 8586 h 72236"/>
                    <a:gd name="connsiteX107" fmla="*/ 103192 w 510584"/>
                    <a:gd name="connsiteY107" fmla="*/ 4545 h 72236"/>
                    <a:gd name="connsiteX108" fmla="*/ 107335 w 510584"/>
                    <a:gd name="connsiteY108" fmla="*/ 3470 h 72236"/>
                    <a:gd name="connsiteX109" fmla="*/ 111402 w 510584"/>
                    <a:gd name="connsiteY109" fmla="*/ 4519 h 72236"/>
                    <a:gd name="connsiteX110" fmla="*/ 112502 w 510584"/>
                    <a:gd name="connsiteY110" fmla="*/ 8484 h 72236"/>
                    <a:gd name="connsiteX111" fmla="*/ 150844 w 510584"/>
                    <a:gd name="connsiteY111" fmla="*/ 66703 h 72236"/>
                    <a:gd name="connsiteX112" fmla="*/ 150639 w 510584"/>
                    <a:gd name="connsiteY112" fmla="*/ 69057 h 72236"/>
                    <a:gd name="connsiteX113" fmla="*/ 150025 w 510584"/>
                    <a:gd name="connsiteY113" fmla="*/ 70336 h 72236"/>
                    <a:gd name="connsiteX114" fmla="*/ 148797 w 510584"/>
                    <a:gd name="connsiteY114" fmla="*/ 71103 h 72236"/>
                    <a:gd name="connsiteX115" fmla="*/ 146930 w 510584"/>
                    <a:gd name="connsiteY115" fmla="*/ 71691 h 72236"/>
                    <a:gd name="connsiteX116" fmla="*/ 144705 w 510584"/>
                    <a:gd name="connsiteY116" fmla="*/ 72075 h 72236"/>
                    <a:gd name="connsiteX117" fmla="*/ 142352 w 510584"/>
                    <a:gd name="connsiteY117" fmla="*/ 72228 h 72236"/>
                    <a:gd name="connsiteX118" fmla="*/ 136212 w 510584"/>
                    <a:gd name="connsiteY118" fmla="*/ 71282 h 72236"/>
                    <a:gd name="connsiteX119" fmla="*/ 132017 w 510584"/>
                    <a:gd name="connsiteY119" fmla="*/ 68417 h 72236"/>
                    <a:gd name="connsiteX120" fmla="*/ 129639 w 510584"/>
                    <a:gd name="connsiteY120" fmla="*/ 63557 h 72236"/>
                    <a:gd name="connsiteX121" fmla="*/ 128897 w 510584"/>
                    <a:gd name="connsiteY121" fmla="*/ 56625 h 72236"/>
                    <a:gd name="connsiteX122" fmla="*/ 128897 w 510584"/>
                    <a:gd name="connsiteY122" fmla="*/ 29715 h 72236"/>
                    <a:gd name="connsiteX123" fmla="*/ 122450 w 510584"/>
                    <a:gd name="connsiteY123" fmla="*/ 29715 h 72236"/>
                    <a:gd name="connsiteX124" fmla="*/ 121222 w 510584"/>
                    <a:gd name="connsiteY124" fmla="*/ 28897 h 72236"/>
                    <a:gd name="connsiteX125" fmla="*/ 120762 w 510584"/>
                    <a:gd name="connsiteY125" fmla="*/ 26236 h 72236"/>
                    <a:gd name="connsiteX126" fmla="*/ 120890 w 510584"/>
                    <a:gd name="connsiteY126" fmla="*/ 24599 h 72236"/>
                    <a:gd name="connsiteX127" fmla="*/ 121222 w 510584"/>
                    <a:gd name="connsiteY127" fmla="*/ 23499 h 72236"/>
                    <a:gd name="connsiteX128" fmla="*/ 121760 w 510584"/>
                    <a:gd name="connsiteY128" fmla="*/ 22885 h 72236"/>
                    <a:gd name="connsiteX129" fmla="*/ 122502 w 510584"/>
                    <a:gd name="connsiteY129" fmla="*/ 22706 h 72236"/>
                    <a:gd name="connsiteX130" fmla="*/ 128897 w 510584"/>
                    <a:gd name="connsiteY130" fmla="*/ 22706 h 72236"/>
                    <a:gd name="connsiteX131" fmla="*/ 128897 w 510584"/>
                    <a:gd name="connsiteY131" fmla="*/ 11758 h 72236"/>
                    <a:gd name="connsiteX132" fmla="*/ 129076 w 510584"/>
                    <a:gd name="connsiteY132" fmla="*/ 11093 h 72236"/>
                    <a:gd name="connsiteX133" fmla="*/ 129741 w 510584"/>
                    <a:gd name="connsiteY133" fmla="*/ 10556 h 72236"/>
                    <a:gd name="connsiteX134" fmla="*/ 131046 w 510584"/>
                    <a:gd name="connsiteY134" fmla="*/ 10223 h 72236"/>
                    <a:gd name="connsiteX135" fmla="*/ 133092 w 510584"/>
                    <a:gd name="connsiteY135" fmla="*/ 10121 h 72236"/>
                    <a:gd name="connsiteX136" fmla="*/ 135189 w 510584"/>
                    <a:gd name="connsiteY136" fmla="*/ 10223 h 72236"/>
                    <a:gd name="connsiteX137" fmla="*/ 136468 w 510584"/>
                    <a:gd name="connsiteY137" fmla="*/ 10556 h 72236"/>
                    <a:gd name="connsiteX138" fmla="*/ 137133 w 510584"/>
                    <a:gd name="connsiteY138" fmla="*/ 11093 h 72236"/>
                    <a:gd name="connsiteX139" fmla="*/ 137338 w 510584"/>
                    <a:gd name="connsiteY139" fmla="*/ 11758 h 72236"/>
                    <a:gd name="connsiteX140" fmla="*/ 137338 w 510584"/>
                    <a:gd name="connsiteY140" fmla="*/ 22706 h 72236"/>
                    <a:gd name="connsiteX141" fmla="*/ 149155 w 510584"/>
                    <a:gd name="connsiteY141" fmla="*/ 22706 h 72236"/>
                    <a:gd name="connsiteX142" fmla="*/ 149872 w 510584"/>
                    <a:gd name="connsiteY142" fmla="*/ 22885 h 72236"/>
                    <a:gd name="connsiteX143" fmla="*/ 150409 w 510584"/>
                    <a:gd name="connsiteY143" fmla="*/ 23499 h 72236"/>
                    <a:gd name="connsiteX144" fmla="*/ 150741 w 510584"/>
                    <a:gd name="connsiteY144" fmla="*/ 24599 h 72236"/>
                    <a:gd name="connsiteX145" fmla="*/ 150844 w 510584"/>
                    <a:gd name="connsiteY145" fmla="*/ 26236 h 72236"/>
                    <a:gd name="connsiteX146" fmla="*/ 150383 w 510584"/>
                    <a:gd name="connsiteY146" fmla="*/ 28897 h 72236"/>
                    <a:gd name="connsiteX147" fmla="*/ 149155 w 510584"/>
                    <a:gd name="connsiteY147" fmla="*/ 29715 h 72236"/>
                    <a:gd name="connsiteX148" fmla="*/ 137338 w 510584"/>
                    <a:gd name="connsiteY148" fmla="*/ 29715 h 72236"/>
                    <a:gd name="connsiteX149" fmla="*/ 137338 w 510584"/>
                    <a:gd name="connsiteY149" fmla="*/ 55397 h 72236"/>
                    <a:gd name="connsiteX150" fmla="*/ 138745 w 510584"/>
                    <a:gd name="connsiteY150" fmla="*/ 62585 h 72236"/>
                    <a:gd name="connsiteX151" fmla="*/ 143784 w 510584"/>
                    <a:gd name="connsiteY151" fmla="*/ 65015 h 72236"/>
                    <a:gd name="connsiteX152" fmla="*/ 145882 w 510584"/>
                    <a:gd name="connsiteY152" fmla="*/ 64785 h 72236"/>
                    <a:gd name="connsiteX153" fmla="*/ 147519 w 510584"/>
                    <a:gd name="connsiteY153" fmla="*/ 64299 h 72236"/>
                    <a:gd name="connsiteX154" fmla="*/ 148747 w 510584"/>
                    <a:gd name="connsiteY154" fmla="*/ 63813 h 72236"/>
                    <a:gd name="connsiteX155" fmla="*/ 149667 w 510584"/>
                    <a:gd name="connsiteY155" fmla="*/ 63583 h 72236"/>
                    <a:gd name="connsiteX156" fmla="*/ 150154 w 510584"/>
                    <a:gd name="connsiteY156" fmla="*/ 63710 h 72236"/>
                    <a:gd name="connsiteX157" fmla="*/ 150512 w 510584"/>
                    <a:gd name="connsiteY157" fmla="*/ 64196 h 72236"/>
                    <a:gd name="connsiteX158" fmla="*/ 150741 w 510584"/>
                    <a:gd name="connsiteY158" fmla="*/ 65169 h 72236"/>
                    <a:gd name="connsiteX159" fmla="*/ 150844 w 510584"/>
                    <a:gd name="connsiteY159" fmla="*/ 66703 h 72236"/>
                    <a:gd name="connsiteX160" fmla="*/ 183138 w 510584"/>
                    <a:gd name="connsiteY160" fmla="*/ 53914 h 72236"/>
                    <a:gd name="connsiteX161" fmla="*/ 183906 w 510584"/>
                    <a:gd name="connsiteY161" fmla="*/ 48567 h 72236"/>
                    <a:gd name="connsiteX162" fmla="*/ 186311 w 510584"/>
                    <a:gd name="connsiteY162" fmla="*/ 43656 h 72236"/>
                    <a:gd name="connsiteX163" fmla="*/ 190582 w 510584"/>
                    <a:gd name="connsiteY163" fmla="*/ 39052 h 72236"/>
                    <a:gd name="connsiteX164" fmla="*/ 196951 w 510584"/>
                    <a:gd name="connsiteY164" fmla="*/ 34575 h 72236"/>
                    <a:gd name="connsiteX165" fmla="*/ 193447 w 510584"/>
                    <a:gd name="connsiteY165" fmla="*/ 29562 h 72236"/>
                    <a:gd name="connsiteX166" fmla="*/ 191043 w 510584"/>
                    <a:gd name="connsiteY166" fmla="*/ 25367 h 72236"/>
                    <a:gd name="connsiteX167" fmla="*/ 189686 w 510584"/>
                    <a:gd name="connsiteY167" fmla="*/ 21658 h 72236"/>
                    <a:gd name="connsiteX168" fmla="*/ 189278 w 510584"/>
                    <a:gd name="connsiteY168" fmla="*/ 18102 h 72236"/>
                    <a:gd name="connsiteX169" fmla="*/ 190352 w 510584"/>
                    <a:gd name="connsiteY169" fmla="*/ 12040 h 72236"/>
                    <a:gd name="connsiteX170" fmla="*/ 193805 w 510584"/>
                    <a:gd name="connsiteY170" fmla="*/ 6924 h 72236"/>
                    <a:gd name="connsiteX171" fmla="*/ 199919 w 510584"/>
                    <a:gd name="connsiteY171" fmla="*/ 3394 h 72236"/>
                    <a:gd name="connsiteX172" fmla="*/ 208973 w 510584"/>
                    <a:gd name="connsiteY172" fmla="*/ 2089 h 72236"/>
                    <a:gd name="connsiteX173" fmla="*/ 216775 w 510584"/>
                    <a:gd name="connsiteY173" fmla="*/ 3061 h 72236"/>
                    <a:gd name="connsiteX174" fmla="*/ 222249 w 510584"/>
                    <a:gd name="connsiteY174" fmla="*/ 5824 h 72236"/>
                    <a:gd name="connsiteX175" fmla="*/ 225524 w 510584"/>
                    <a:gd name="connsiteY175" fmla="*/ 10147 h 72236"/>
                    <a:gd name="connsiteX176" fmla="*/ 226624 w 510584"/>
                    <a:gd name="connsiteY176" fmla="*/ 15800 h 72236"/>
                    <a:gd name="connsiteX177" fmla="*/ 225652 w 510584"/>
                    <a:gd name="connsiteY177" fmla="*/ 21325 h 72236"/>
                    <a:gd name="connsiteX178" fmla="*/ 222531 w 510584"/>
                    <a:gd name="connsiteY178" fmla="*/ 26185 h 72236"/>
                    <a:gd name="connsiteX179" fmla="*/ 217032 w 510584"/>
                    <a:gd name="connsiteY179" fmla="*/ 30866 h 72236"/>
                    <a:gd name="connsiteX180" fmla="*/ 208923 w 510584"/>
                    <a:gd name="connsiteY180" fmla="*/ 35752 h 72236"/>
                    <a:gd name="connsiteX181" fmla="*/ 212708 w 510584"/>
                    <a:gd name="connsiteY181" fmla="*/ 40126 h 72236"/>
                    <a:gd name="connsiteX182" fmla="*/ 216980 w 510584"/>
                    <a:gd name="connsiteY182" fmla="*/ 44705 h 72236"/>
                    <a:gd name="connsiteX183" fmla="*/ 221534 w 510584"/>
                    <a:gd name="connsiteY183" fmla="*/ 49232 h 72236"/>
                    <a:gd name="connsiteX184" fmla="*/ 226113 w 510584"/>
                    <a:gd name="connsiteY184" fmla="*/ 53504 h 72236"/>
                    <a:gd name="connsiteX185" fmla="*/ 227954 w 510584"/>
                    <a:gd name="connsiteY185" fmla="*/ 50358 h 72236"/>
                    <a:gd name="connsiteX186" fmla="*/ 229386 w 510584"/>
                    <a:gd name="connsiteY186" fmla="*/ 46623 h 72236"/>
                    <a:gd name="connsiteX187" fmla="*/ 230308 w 510584"/>
                    <a:gd name="connsiteY187" fmla="*/ 42607 h 72236"/>
                    <a:gd name="connsiteX188" fmla="*/ 230614 w 510584"/>
                    <a:gd name="connsiteY188" fmla="*/ 38463 h 72236"/>
                    <a:gd name="connsiteX189" fmla="*/ 230614 w 510584"/>
                    <a:gd name="connsiteY189" fmla="*/ 36622 h 72236"/>
                    <a:gd name="connsiteX190" fmla="*/ 230793 w 510584"/>
                    <a:gd name="connsiteY190" fmla="*/ 35777 h 72236"/>
                    <a:gd name="connsiteX191" fmla="*/ 231382 w 510584"/>
                    <a:gd name="connsiteY191" fmla="*/ 35215 h 72236"/>
                    <a:gd name="connsiteX192" fmla="*/ 232584 w 510584"/>
                    <a:gd name="connsiteY192" fmla="*/ 34882 h 72236"/>
                    <a:gd name="connsiteX193" fmla="*/ 234656 w 510584"/>
                    <a:gd name="connsiteY193" fmla="*/ 34780 h 72236"/>
                    <a:gd name="connsiteX194" fmla="*/ 236575 w 510584"/>
                    <a:gd name="connsiteY194" fmla="*/ 34831 h 72236"/>
                    <a:gd name="connsiteX195" fmla="*/ 237879 w 510584"/>
                    <a:gd name="connsiteY195" fmla="*/ 35061 h 72236"/>
                    <a:gd name="connsiteX196" fmla="*/ 238621 w 510584"/>
                    <a:gd name="connsiteY196" fmla="*/ 35624 h 72236"/>
                    <a:gd name="connsiteX197" fmla="*/ 238851 w 510584"/>
                    <a:gd name="connsiteY197" fmla="*/ 36673 h 72236"/>
                    <a:gd name="connsiteX198" fmla="*/ 238851 w 510584"/>
                    <a:gd name="connsiteY198" fmla="*/ 37952 h 72236"/>
                    <a:gd name="connsiteX199" fmla="*/ 238365 w 510584"/>
                    <a:gd name="connsiteY199" fmla="*/ 43579 h 72236"/>
                    <a:gd name="connsiteX200" fmla="*/ 237035 w 510584"/>
                    <a:gd name="connsiteY200" fmla="*/ 48977 h 72236"/>
                    <a:gd name="connsiteX201" fmla="*/ 234938 w 510584"/>
                    <a:gd name="connsiteY201" fmla="*/ 54016 h 72236"/>
                    <a:gd name="connsiteX202" fmla="*/ 232150 w 510584"/>
                    <a:gd name="connsiteY202" fmla="*/ 58467 h 72236"/>
                    <a:gd name="connsiteX203" fmla="*/ 236165 w 510584"/>
                    <a:gd name="connsiteY203" fmla="*/ 61536 h 72236"/>
                    <a:gd name="connsiteX204" fmla="*/ 239081 w 510584"/>
                    <a:gd name="connsiteY204" fmla="*/ 63531 h 72236"/>
                    <a:gd name="connsiteX205" fmla="*/ 241076 w 510584"/>
                    <a:gd name="connsiteY205" fmla="*/ 64606 h 72236"/>
                    <a:gd name="connsiteX206" fmla="*/ 242381 w 510584"/>
                    <a:gd name="connsiteY206" fmla="*/ 64913 h 72236"/>
                    <a:gd name="connsiteX207" fmla="*/ 243353 w 510584"/>
                    <a:gd name="connsiteY207" fmla="*/ 64862 h 72236"/>
                    <a:gd name="connsiteX208" fmla="*/ 244095 w 510584"/>
                    <a:gd name="connsiteY208" fmla="*/ 65015 h 72236"/>
                    <a:gd name="connsiteX209" fmla="*/ 244530 w 510584"/>
                    <a:gd name="connsiteY209" fmla="*/ 65834 h 72236"/>
                    <a:gd name="connsiteX210" fmla="*/ 244684 w 510584"/>
                    <a:gd name="connsiteY210" fmla="*/ 67726 h 72236"/>
                    <a:gd name="connsiteX211" fmla="*/ 244632 w 510584"/>
                    <a:gd name="connsiteY211" fmla="*/ 69773 h 72236"/>
                    <a:gd name="connsiteX212" fmla="*/ 244453 w 510584"/>
                    <a:gd name="connsiteY212" fmla="*/ 70924 h 72236"/>
                    <a:gd name="connsiteX213" fmla="*/ 244018 w 510584"/>
                    <a:gd name="connsiteY213" fmla="*/ 71563 h 72236"/>
                    <a:gd name="connsiteX214" fmla="*/ 242893 w 510584"/>
                    <a:gd name="connsiteY214" fmla="*/ 72024 h 72236"/>
                    <a:gd name="connsiteX215" fmla="*/ 240744 w 510584"/>
                    <a:gd name="connsiteY215" fmla="*/ 72228 h 72236"/>
                    <a:gd name="connsiteX216" fmla="*/ 238493 w 510584"/>
                    <a:gd name="connsiteY216" fmla="*/ 71870 h 72236"/>
                    <a:gd name="connsiteX217" fmla="*/ 235628 w 510584"/>
                    <a:gd name="connsiteY217" fmla="*/ 70617 h 72236"/>
                    <a:gd name="connsiteX218" fmla="*/ 231816 w 510584"/>
                    <a:gd name="connsiteY218" fmla="*/ 68187 h 72236"/>
                    <a:gd name="connsiteX219" fmla="*/ 226726 w 510584"/>
                    <a:gd name="connsiteY219" fmla="*/ 64299 h 72236"/>
                    <a:gd name="connsiteX220" fmla="*/ 222199 w 510584"/>
                    <a:gd name="connsiteY220" fmla="*/ 67522 h 72236"/>
                    <a:gd name="connsiteX221" fmla="*/ 217133 w 510584"/>
                    <a:gd name="connsiteY221" fmla="*/ 70054 h 72236"/>
                    <a:gd name="connsiteX222" fmla="*/ 211506 w 510584"/>
                    <a:gd name="connsiteY222" fmla="*/ 71691 h 72236"/>
                    <a:gd name="connsiteX223" fmla="*/ 205137 w 510584"/>
                    <a:gd name="connsiteY223" fmla="*/ 72280 h 72236"/>
                    <a:gd name="connsiteX224" fmla="*/ 199024 w 510584"/>
                    <a:gd name="connsiteY224" fmla="*/ 71717 h 72236"/>
                    <a:gd name="connsiteX225" fmla="*/ 193677 w 510584"/>
                    <a:gd name="connsiteY225" fmla="*/ 70105 h 72236"/>
                    <a:gd name="connsiteX226" fmla="*/ 189278 w 510584"/>
                    <a:gd name="connsiteY226" fmla="*/ 67471 h 72236"/>
                    <a:gd name="connsiteX227" fmla="*/ 185977 w 510584"/>
                    <a:gd name="connsiteY227" fmla="*/ 63864 h 72236"/>
                    <a:gd name="connsiteX228" fmla="*/ 183880 w 510584"/>
                    <a:gd name="connsiteY228" fmla="*/ 59336 h 72236"/>
                    <a:gd name="connsiteX229" fmla="*/ 183138 w 510584"/>
                    <a:gd name="connsiteY229" fmla="*/ 53914 h 72236"/>
                    <a:gd name="connsiteX230" fmla="*/ 198230 w 510584"/>
                    <a:gd name="connsiteY230" fmla="*/ 17437 h 72236"/>
                    <a:gd name="connsiteX231" fmla="*/ 198614 w 510584"/>
                    <a:gd name="connsiteY231" fmla="*/ 20251 h 72236"/>
                    <a:gd name="connsiteX232" fmla="*/ 199790 w 510584"/>
                    <a:gd name="connsiteY232" fmla="*/ 23244 h 72236"/>
                    <a:gd name="connsiteX233" fmla="*/ 201734 w 510584"/>
                    <a:gd name="connsiteY233" fmla="*/ 26594 h 72236"/>
                    <a:gd name="connsiteX234" fmla="*/ 204472 w 510584"/>
                    <a:gd name="connsiteY234" fmla="*/ 30585 h 72236"/>
                    <a:gd name="connsiteX235" fmla="*/ 210739 w 510584"/>
                    <a:gd name="connsiteY235" fmla="*/ 26722 h 72236"/>
                    <a:gd name="connsiteX236" fmla="*/ 214807 w 510584"/>
                    <a:gd name="connsiteY236" fmla="*/ 23320 h 72236"/>
                    <a:gd name="connsiteX237" fmla="*/ 217032 w 510584"/>
                    <a:gd name="connsiteY237" fmla="*/ 20046 h 72236"/>
                    <a:gd name="connsiteX238" fmla="*/ 217722 w 510584"/>
                    <a:gd name="connsiteY238" fmla="*/ 16567 h 72236"/>
                    <a:gd name="connsiteX239" fmla="*/ 217185 w 510584"/>
                    <a:gd name="connsiteY239" fmla="*/ 13728 h 72236"/>
                    <a:gd name="connsiteX240" fmla="*/ 215471 w 510584"/>
                    <a:gd name="connsiteY240" fmla="*/ 11323 h 72236"/>
                    <a:gd name="connsiteX241" fmla="*/ 212504 w 510584"/>
                    <a:gd name="connsiteY241" fmla="*/ 9661 h 72236"/>
                    <a:gd name="connsiteX242" fmla="*/ 208207 w 510584"/>
                    <a:gd name="connsiteY242" fmla="*/ 9047 h 72236"/>
                    <a:gd name="connsiteX243" fmla="*/ 203628 w 510584"/>
                    <a:gd name="connsiteY243" fmla="*/ 9738 h 72236"/>
                    <a:gd name="connsiteX244" fmla="*/ 200558 w 510584"/>
                    <a:gd name="connsiteY244" fmla="*/ 11579 h 72236"/>
                    <a:gd name="connsiteX245" fmla="*/ 198793 w 510584"/>
                    <a:gd name="connsiteY245" fmla="*/ 14265 h 72236"/>
                    <a:gd name="connsiteX246" fmla="*/ 198230 w 510584"/>
                    <a:gd name="connsiteY246" fmla="*/ 17437 h 72236"/>
                    <a:gd name="connsiteX247" fmla="*/ 192296 w 510584"/>
                    <a:gd name="connsiteY247" fmla="*/ 53044 h 72236"/>
                    <a:gd name="connsiteX248" fmla="*/ 193191 w 510584"/>
                    <a:gd name="connsiteY248" fmla="*/ 57904 h 72236"/>
                    <a:gd name="connsiteX249" fmla="*/ 195826 w 510584"/>
                    <a:gd name="connsiteY249" fmla="*/ 61715 h 72236"/>
                    <a:gd name="connsiteX250" fmla="*/ 200174 w 510584"/>
                    <a:gd name="connsiteY250" fmla="*/ 64222 h 72236"/>
                    <a:gd name="connsiteX251" fmla="*/ 206211 w 510584"/>
                    <a:gd name="connsiteY251" fmla="*/ 65117 h 72236"/>
                    <a:gd name="connsiteX252" fmla="*/ 210304 w 510584"/>
                    <a:gd name="connsiteY252" fmla="*/ 64682 h 72236"/>
                    <a:gd name="connsiteX253" fmla="*/ 214115 w 510584"/>
                    <a:gd name="connsiteY253" fmla="*/ 63506 h 72236"/>
                    <a:gd name="connsiteX254" fmla="*/ 217569 w 510584"/>
                    <a:gd name="connsiteY254" fmla="*/ 61715 h 72236"/>
                    <a:gd name="connsiteX255" fmla="*/ 220587 w 510584"/>
                    <a:gd name="connsiteY255" fmla="*/ 59490 h 72236"/>
                    <a:gd name="connsiteX256" fmla="*/ 215292 w 510584"/>
                    <a:gd name="connsiteY256" fmla="*/ 54706 h 72236"/>
                    <a:gd name="connsiteX257" fmla="*/ 210202 w 510584"/>
                    <a:gd name="connsiteY257" fmla="*/ 49718 h 72236"/>
                    <a:gd name="connsiteX258" fmla="*/ 205469 w 510584"/>
                    <a:gd name="connsiteY258" fmla="*/ 44730 h 72236"/>
                    <a:gd name="connsiteX259" fmla="*/ 201300 w 510584"/>
                    <a:gd name="connsiteY259" fmla="*/ 39896 h 72236"/>
                    <a:gd name="connsiteX260" fmla="*/ 197028 w 510584"/>
                    <a:gd name="connsiteY260" fmla="*/ 43144 h 72236"/>
                    <a:gd name="connsiteX261" fmla="*/ 194266 w 510584"/>
                    <a:gd name="connsiteY261" fmla="*/ 46367 h 72236"/>
                    <a:gd name="connsiteX262" fmla="*/ 192756 w 510584"/>
                    <a:gd name="connsiteY262" fmla="*/ 49616 h 72236"/>
                    <a:gd name="connsiteX263" fmla="*/ 192296 w 510584"/>
                    <a:gd name="connsiteY263" fmla="*/ 53044 h 72236"/>
                    <a:gd name="connsiteX264" fmla="*/ 312799 w 510584"/>
                    <a:gd name="connsiteY264" fmla="*/ 63071 h 72236"/>
                    <a:gd name="connsiteX265" fmla="*/ 312747 w 510584"/>
                    <a:gd name="connsiteY265" fmla="*/ 64580 h 72236"/>
                    <a:gd name="connsiteX266" fmla="*/ 312568 w 510584"/>
                    <a:gd name="connsiteY266" fmla="*/ 65655 h 72236"/>
                    <a:gd name="connsiteX267" fmla="*/ 312262 w 510584"/>
                    <a:gd name="connsiteY267" fmla="*/ 66422 h 72236"/>
                    <a:gd name="connsiteX268" fmla="*/ 311442 w 510584"/>
                    <a:gd name="connsiteY268" fmla="*/ 67394 h 72236"/>
                    <a:gd name="connsiteX269" fmla="*/ 309269 w 510584"/>
                    <a:gd name="connsiteY269" fmla="*/ 68980 h 72236"/>
                    <a:gd name="connsiteX270" fmla="*/ 305815 w 510584"/>
                    <a:gd name="connsiteY270" fmla="*/ 70668 h 72236"/>
                    <a:gd name="connsiteX271" fmla="*/ 301646 w 510584"/>
                    <a:gd name="connsiteY271" fmla="*/ 71870 h 72236"/>
                    <a:gd name="connsiteX272" fmla="*/ 296990 w 510584"/>
                    <a:gd name="connsiteY272" fmla="*/ 72331 h 72236"/>
                    <a:gd name="connsiteX273" fmla="*/ 288191 w 510584"/>
                    <a:gd name="connsiteY273" fmla="*/ 70694 h 72236"/>
                    <a:gd name="connsiteX274" fmla="*/ 281770 w 510584"/>
                    <a:gd name="connsiteY274" fmla="*/ 65910 h 72236"/>
                    <a:gd name="connsiteX275" fmla="*/ 277831 w 510584"/>
                    <a:gd name="connsiteY275" fmla="*/ 58185 h 72236"/>
                    <a:gd name="connsiteX276" fmla="*/ 276475 w 510584"/>
                    <a:gd name="connsiteY276" fmla="*/ 47621 h 72236"/>
                    <a:gd name="connsiteX277" fmla="*/ 278138 w 510584"/>
                    <a:gd name="connsiteY277" fmla="*/ 35931 h 72236"/>
                    <a:gd name="connsiteX278" fmla="*/ 282691 w 510584"/>
                    <a:gd name="connsiteY278" fmla="*/ 27925 h 72236"/>
                    <a:gd name="connsiteX279" fmla="*/ 289495 w 510584"/>
                    <a:gd name="connsiteY279" fmla="*/ 23295 h 72236"/>
                    <a:gd name="connsiteX280" fmla="*/ 297963 w 510584"/>
                    <a:gd name="connsiteY280" fmla="*/ 21785 h 72236"/>
                    <a:gd name="connsiteX281" fmla="*/ 302234 w 510584"/>
                    <a:gd name="connsiteY281" fmla="*/ 22195 h 72236"/>
                    <a:gd name="connsiteX282" fmla="*/ 306046 w 510584"/>
                    <a:gd name="connsiteY282" fmla="*/ 23269 h 72236"/>
                    <a:gd name="connsiteX283" fmla="*/ 309140 w 510584"/>
                    <a:gd name="connsiteY283" fmla="*/ 24804 h 72236"/>
                    <a:gd name="connsiteX284" fmla="*/ 311110 w 510584"/>
                    <a:gd name="connsiteY284" fmla="*/ 26288 h 72236"/>
                    <a:gd name="connsiteX285" fmla="*/ 311955 w 510584"/>
                    <a:gd name="connsiteY285" fmla="*/ 27260 h 72236"/>
                    <a:gd name="connsiteX286" fmla="*/ 312338 w 510584"/>
                    <a:gd name="connsiteY286" fmla="*/ 28104 h 72236"/>
                    <a:gd name="connsiteX287" fmla="*/ 312543 w 510584"/>
                    <a:gd name="connsiteY287" fmla="*/ 29204 h 72236"/>
                    <a:gd name="connsiteX288" fmla="*/ 312594 w 510584"/>
                    <a:gd name="connsiteY288" fmla="*/ 30738 h 72236"/>
                    <a:gd name="connsiteX289" fmla="*/ 312134 w 510584"/>
                    <a:gd name="connsiteY289" fmla="*/ 33527 h 72236"/>
                    <a:gd name="connsiteX290" fmla="*/ 311008 w 510584"/>
                    <a:gd name="connsiteY290" fmla="*/ 34320 h 72236"/>
                    <a:gd name="connsiteX291" fmla="*/ 309243 w 510584"/>
                    <a:gd name="connsiteY291" fmla="*/ 33475 h 72236"/>
                    <a:gd name="connsiteX292" fmla="*/ 306710 w 510584"/>
                    <a:gd name="connsiteY292" fmla="*/ 31608 h 72236"/>
                    <a:gd name="connsiteX293" fmla="*/ 303001 w 510584"/>
                    <a:gd name="connsiteY293" fmla="*/ 29741 h 72236"/>
                    <a:gd name="connsiteX294" fmla="*/ 297860 w 510584"/>
                    <a:gd name="connsiteY294" fmla="*/ 28897 h 72236"/>
                    <a:gd name="connsiteX295" fmla="*/ 288523 w 510584"/>
                    <a:gd name="connsiteY295" fmla="*/ 33578 h 72236"/>
                    <a:gd name="connsiteX296" fmla="*/ 285274 w 510584"/>
                    <a:gd name="connsiteY296" fmla="*/ 47160 h 72236"/>
                    <a:gd name="connsiteX297" fmla="*/ 286119 w 510584"/>
                    <a:gd name="connsiteY297" fmla="*/ 54962 h 72236"/>
                    <a:gd name="connsiteX298" fmla="*/ 288600 w 510584"/>
                    <a:gd name="connsiteY298" fmla="*/ 60564 h 72236"/>
                    <a:gd name="connsiteX299" fmla="*/ 292616 w 510584"/>
                    <a:gd name="connsiteY299" fmla="*/ 63915 h 72236"/>
                    <a:gd name="connsiteX300" fmla="*/ 298065 w 510584"/>
                    <a:gd name="connsiteY300" fmla="*/ 65015 h 72236"/>
                    <a:gd name="connsiteX301" fmla="*/ 303180 w 510584"/>
                    <a:gd name="connsiteY301" fmla="*/ 64094 h 72236"/>
                    <a:gd name="connsiteX302" fmla="*/ 306992 w 510584"/>
                    <a:gd name="connsiteY302" fmla="*/ 62073 h 72236"/>
                    <a:gd name="connsiteX303" fmla="*/ 309703 w 510584"/>
                    <a:gd name="connsiteY303" fmla="*/ 60078 h 72236"/>
                    <a:gd name="connsiteX304" fmla="*/ 311418 w 510584"/>
                    <a:gd name="connsiteY304" fmla="*/ 59183 h 72236"/>
                    <a:gd name="connsiteX305" fmla="*/ 312031 w 510584"/>
                    <a:gd name="connsiteY305" fmla="*/ 59387 h 72236"/>
                    <a:gd name="connsiteX306" fmla="*/ 312466 w 510584"/>
                    <a:gd name="connsiteY306" fmla="*/ 60078 h 72236"/>
                    <a:gd name="connsiteX307" fmla="*/ 312722 w 510584"/>
                    <a:gd name="connsiteY307" fmla="*/ 61306 h 72236"/>
                    <a:gd name="connsiteX308" fmla="*/ 312799 w 510584"/>
                    <a:gd name="connsiteY308" fmla="*/ 63071 h 72236"/>
                    <a:gd name="connsiteX309" fmla="*/ 363003 w 510584"/>
                    <a:gd name="connsiteY309" fmla="*/ 70080 h 72236"/>
                    <a:gd name="connsiteX310" fmla="*/ 362798 w 510584"/>
                    <a:gd name="connsiteY310" fmla="*/ 70770 h 72236"/>
                    <a:gd name="connsiteX311" fmla="*/ 362134 w 510584"/>
                    <a:gd name="connsiteY311" fmla="*/ 71256 h 72236"/>
                    <a:gd name="connsiteX312" fmla="*/ 360854 w 510584"/>
                    <a:gd name="connsiteY312" fmla="*/ 71563 h 72236"/>
                    <a:gd name="connsiteX313" fmla="*/ 358808 w 510584"/>
                    <a:gd name="connsiteY313" fmla="*/ 71666 h 72236"/>
                    <a:gd name="connsiteX314" fmla="*/ 356711 w 510584"/>
                    <a:gd name="connsiteY314" fmla="*/ 71563 h 72236"/>
                    <a:gd name="connsiteX315" fmla="*/ 355432 w 510584"/>
                    <a:gd name="connsiteY315" fmla="*/ 71256 h 72236"/>
                    <a:gd name="connsiteX316" fmla="*/ 354767 w 510584"/>
                    <a:gd name="connsiteY316" fmla="*/ 70770 h 72236"/>
                    <a:gd name="connsiteX317" fmla="*/ 354562 w 510584"/>
                    <a:gd name="connsiteY317" fmla="*/ 70080 h 72236"/>
                    <a:gd name="connsiteX318" fmla="*/ 354562 w 510584"/>
                    <a:gd name="connsiteY318" fmla="*/ 43119 h 72236"/>
                    <a:gd name="connsiteX319" fmla="*/ 353948 w 510584"/>
                    <a:gd name="connsiteY319" fmla="*/ 36775 h 72236"/>
                    <a:gd name="connsiteX320" fmla="*/ 352157 w 510584"/>
                    <a:gd name="connsiteY320" fmla="*/ 32631 h 72236"/>
                    <a:gd name="connsiteX321" fmla="*/ 349114 w 510584"/>
                    <a:gd name="connsiteY321" fmla="*/ 29971 h 72236"/>
                    <a:gd name="connsiteX322" fmla="*/ 344790 w 510584"/>
                    <a:gd name="connsiteY322" fmla="*/ 29050 h 72236"/>
                    <a:gd name="connsiteX323" fmla="*/ 338447 w 510584"/>
                    <a:gd name="connsiteY323" fmla="*/ 31301 h 72236"/>
                    <a:gd name="connsiteX324" fmla="*/ 331795 w 510584"/>
                    <a:gd name="connsiteY324" fmla="*/ 37901 h 72236"/>
                    <a:gd name="connsiteX325" fmla="*/ 331795 w 510584"/>
                    <a:gd name="connsiteY325" fmla="*/ 70080 h 72236"/>
                    <a:gd name="connsiteX326" fmla="*/ 331592 w 510584"/>
                    <a:gd name="connsiteY326" fmla="*/ 70770 h 72236"/>
                    <a:gd name="connsiteX327" fmla="*/ 330926 w 510584"/>
                    <a:gd name="connsiteY327" fmla="*/ 71256 h 72236"/>
                    <a:gd name="connsiteX328" fmla="*/ 329648 w 510584"/>
                    <a:gd name="connsiteY328" fmla="*/ 71563 h 72236"/>
                    <a:gd name="connsiteX329" fmla="*/ 327549 w 510584"/>
                    <a:gd name="connsiteY329" fmla="*/ 71666 h 72236"/>
                    <a:gd name="connsiteX330" fmla="*/ 325503 w 510584"/>
                    <a:gd name="connsiteY330" fmla="*/ 71563 h 72236"/>
                    <a:gd name="connsiteX331" fmla="*/ 324198 w 510584"/>
                    <a:gd name="connsiteY331" fmla="*/ 71256 h 72236"/>
                    <a:gd name="connsiteX332" fmla="*/ 323533 w 510584"/>
                    <a:gd name="connsiteY332" fmla="*/ 70770 h 72236"/>
                    <a:gd name="connsiteX333" fmla="*/ 323354 w 510584"/>
                    <a:gd name="connsiteY333" fmla="*/ 70080 h 72236"/>
                    <a:gd name="connsiteX334" fmla="*/ 323354 w 510584"/>
                    <a:gd name="connsiteY334" fmla="*/ 1731 h 72236"/>
                    <a:gd name="connsiteX335" fmla="*/ 323533 w 510584"/>
                    <a:gd name="connsiteY335" fmla="*/ 1015 h 72236"/>
                    <a:gd name="connsiteX336" fmla="*/ 324198 w 510584"/>
                    <a:gd name="connsiteY336" fmla="*/ 503 h 72236"/>
                    <a:gd name="connsiteX337" fmla="*/ 325503 w 510584"/>
                    <a:gd name="connsiteY337" fmla="*/ 196 h 72236"/>
                    <a:gd name="connsiteX338" fmla="*/ 327549 w 510584"/>
                    <a:gd name="connsiteY338" fmla="*/ 94 h 72236"/>
                    <a:gd name="connsiteX339" fmla="*/ 329648 w 510584"/>
                    <a:gd name="connsiteY339" fmla="*/ 196 h 72236"/>
                    <a:gd name="connsiteX340" fmla="*/ 330926 w 510584"/>
                    <a:gd name="connsiteY340" fmla="*/ 503 h 72236"/>
                    <a:gd name="connsiteX341" fmla="*/ 331592 w 510584"/>
                    <a:gd name="connsiteY341" fmla="*/ 1015 h 72236"/>
                    <a:gd name="connsiteX342" fmla="*/ 331795 w 510584"/>
                    <a:gd name="connsiteY342" fmla="*/ 1731 h 72236"/>
                    <a:gd name="connsiteX343" fmla="*/ 331795 w 510584"/>
                    <a:gd name="connsiteY343" fmla="*/ 29306 h 72236"/>
                    <a:gd name="connsiteX344" fmla="*/ 339112 w 510584"/>
                    <a:gd name="connsiteY344" fmla="*/ 23602 h 72236"/>
                    <a:gd name="connsiteX345" fmla="*/ 346530 w 510584"/>
                    <a:gd name="connsiteY345" fmla="*/ 21734 h 72236"/>
                    <a:gd name="connsiteX346" fmla="*/ 354280 w 510584"/>
                    <a:gd name="connsiteY346" fmla="*/ 23295 h 72236"/>
                    <a:gd name="connsiteX347" fmla="*/ 359371 w 510584"/>
                    <a:gd name="connsiteY347" fmla="*/ 27464 h 72236"/>
                    <a:gd name="connsiteX348" fmla="*/ 362159 w 510584"/>
                    <a:gd name="connsiteY348" fmla="*/ 33578 h 72236"/>
                    <a:gd name="connsiteX349" fmla="*/ 363003 w 510584"/>
                    <a:gd name="connsiteY349" fmla="*/ 42044 h 72236"/>
                    <a:gd name="connsiteX350" fmla="*/ 417216 w 510584"/>
                    <a:gd name="connsiteY350" fmla="*/ 45063 h 72236"/>
                    <a:gd name="connsiteX351" fmla="*/ 416214 w 510584"/>
                    <a:gd name="connsiteY351" fmla="*/ 47902 h 72236"/>
                    <a:gd name="connsiteX352" fmla="*/ 413926 w 510584"/>
                    <a:gd name="connsiteY352" fmla="*/ 48746 h 72236"/>
                    <a:gd name="connsiteX353" fmla="*/ 383604 w 510584"/>
                    <a:gd name="connsiteY353" fmla="*/ 48746 h 72236"/>
                    <a:gd name="connsiteX354" fmla="*/ 384374 w 510584"/>
                    <a:gd name="connsiteY354" fmla="*/ 55653 h 72236"/>
                    <a:gd name="connsiteX355" fmla="*/ 386945 w 510584"/>
                    <a:gd name="connsiteY355" fmla="*/ 60922 h 72236"/>
                    <a:gd name="connsiteX356" fmla="*/ 391623 w 510584"/>
                    <a:gd name="connsiteY356" fmla="*/ 64299 h 72236"/>
                    <a:gd name="connsiteX357" fmla="*/ 398666 w 510584"/>
                    <a:gd name="connsiteY357" fmla="*/ 65475 h 72236"/>
                    <a:gd name="connsiteX358" fmla="*/ 404526 w 510584"/>
                    <a:gd name="connsiteY358" fmla="*/ 64938 h 72236"/>
                    <a:gd name="connsiteX359" fmla="*/ 408974 w 510584"/>
                    <a:gd name="connsiteY359" fmla="*/ 63736 h 72236"/>
                    <a:gd name="connsiteX360" fmla="*/ 412058 w 510584"/>
                    <a:gd name="connsiteY360" fmla="*/ 62534 h 72236"/>
                    <a:gd name="connsiteX361" fmla="*/ 413884 w 510584"/>
                    <a:gd name="connsiteY361" fmla="*/ 61997 h 72236"/>
                    <a:gd name="connsiteX362" fmla="*/ 414526 w 510584"/>
                    <a:gd name="connsiteY362" fmla="*/ 62176 h 72236"/>
                    <a:gd name="connsiteX363" fmla="*/ 414963 w 510584"/>
                    <a:gd name="connsiteY363" fmla="*/ 62713 h 72236"/>
                    <a:gd name="connsiteX364" fmla="*/ 415194 w 510584"/>
                    <a:gd name="connsiteY364" fmla="*/ 63710 h 72236"/>
                    <a:gd name="connsiteX365" fmla="*/ 415272 w 510584"/>
                    <a:gd name="connsiteY365" fmla="*/ 65271 h 72236"/>
                    <a:gd name="connsiteX366" fmla="*/ 415220 w 510584"/>
                    <a:gd name="connsiteY366" fmla="*/ 66422 h 72236"/>
                    <a:gd name="connsiteX367" fmla="*/ 415093 w 510584"/>
                    <a:gd name="connsiteY367" fmla="*/ 67292 h 72236"/>
                    <a:gd name="connsiteX368" fmla="*/ 414836 w 510584"/>
                    <a:gd name="connsiteY368" fmla="*/ 67982 h 72236"/>
                    <a:gd name="connsiteX369" fmla="*/ 414376 w 510584"/>
                    <a:gd name="connsiteY369" fmla="*/ 68571 h 72236"/>
                    <a:gd name="connsiteX370" fmla="*/ 412713 w 510584"/>
                    <a:gd name="connsiteY370" fmla="*/ 69491 h 72236"/>
                    <a:gd name="connsiteX371" fmla="*/ 409132 w 510584"/>
                    <a:gd name="connsiteY371" fmla="*/ 70745 h 72236"/>
                    <a:gd name="connsiteX372" fmla="*/ 404042 w 510584"/>
                    <a:gd name="connsiteY372" fmla="*/ 71845 h 72236"/>
                    <a:gd name="connsiteX373" fmla="*/ 397877 w 510584"/>
                    <a:gd name="connsiteY373" fmla="*/ 72331 h 72236"/>
                    <a:gd name="connsiteX374" fmla="*/ 387926 w 510584"/>
                    <a:gd name="connsiteY374" fmla="*/ 70745 h 72236"/>
                    <a:gd name="connsiteX375" fmla="*/ 380739 w 510584"/>
                    <a:gd name="connsiteY375" fmla="*/ 66038 h 72236"/>
                    <a:gd name="connsiteX376" fmla="*/ 376339 w 510584"/>
                    <a:gd name="connsiteY376" fmla="*/ 58211 h 72236"/>
                    <a:gd name="connsiteX377" fmla="*/ 374855 w 510584"/>
                    <a:gd name="connsiteY377" fmla="*/ 47263 h 72236"/>
                    <a:gd name="connsiteX378" fmla="*/ 376390 w 510584"/>
                    <a:gd name="connsiteY378" fmla="*/ 36596 h 72236"/>
                    <a:gd name="connsiteX379" fmla="*/ 380815 w 510584"/>
                    <a:gd name="connsiteY379" fmla="*/ 28564 h 72236"/>
                    <a:gd name="connsiteX380" fmla="*/ 387799 w 510584"/>
                    <a:gd name="connsiteY380" fmla="*/ 23499 h 72236"/>
                    <a:gd name="connsiteX381" fmla="*/ 396956 w 510584"/>
                    <a:gd name="connsiteY381" fmla="*/ 21734 h 72236"/>
                    <a:gd name="connsiteX382" fmla="*/ 406190 w 510584"/>
                    <a:gd name="connsiteY382" fmla="*/ 23474 h 72236"/>
                    <a:gd name="connsiteX383" fmla="*/ 412458 w 510584"/>
                    <a:gd name="connsiteY383" fmla="*/ 28155 h 72236"/>
                    <a:gd name="connsiteX384" fmla="*/ 416064 w 510584"/>
                    <a:gd name="connsiteY384" fmla="*/ 35061 h 72236"/>
                    <a:gd name="connsiteX385" fmla="*/ 417216 w 510584"/>
                    <a:gd name="connsiteY385" fmla="*/ 43528 h 72236"/>
                    <a:gd name="connsiteX386" fmla="*/ 408723 w 510584"/>
                    <a:gd name="connsiteY386" fmla="*/ 42556 h 72236"/>
                    <a:gd name="connsiteX387" fmla="*/ 405763 w 510584"/>
                    <a:gd name="connsiteY387" fmla="*/ 32120 h 72236"/>
                    <a:gd name="connsiteX388" fmla="*/ 396524 w 510584"/>
                    <a:gd name="connsiteY388" fmla="*/ 28334 h 72236"/>
                    <a:gd name="connsiteX389" fmla="*/ 391016 w 510584"/>
                    <a:gd name="connsiteY389" fmla="*/ 29511 h 72236"/>
                    <a:gd name="connsiteX390" fmla="*/ 387053 w 510584"/>
                    <a:gd name="connsiteY390" fmla="*/ 32631 h 72236"/>
                    <a:gd name="connsiteX391" fmla="*/ 384582 w 510584"/>
                    <a:gd name="connsiteY391" fmla="*/ 37159 h 72236"/>
                    <a:gd name="connsiteX392" fmla="*/ 383604 w 510584"/>
                    <a:gd name="connsiteY392" fmla="*/ 42556 h 72236"/>
                    <a:gd name="connsiteX393" fmla="*/ 462618 w 510584"/>
                    <a:gd name="connsiteY393" fmla="*/ 63071 h 72236"/>
                    <a:gd name="connsiteX394" fmla="*/ 462568 w 510584"/>
                    <a:gd name="connsiteY394" fmla="*/ 64580 h 72236"/>
                    <a:gd name="connsiteX395" fmla="*/ 462389 w 510584"/>
                    <a:gd name="connsiteY395" fmla="*/ 65655 h 72236"/>
                    <a:gd name="connsiteX396" fmla="*/ 462081 w 510584"/>
                    <a:gd name="connsiteY396" fmla="*/ 66422 h 72236"/>
                    <a:gd name="connsiteX397" fmla="*/ 461263 w 510584"/>
                    <a:gd name="connsiteY397" fmla="*/ 67394 h 72236"/>
                    <a:gd name="connsiteX398" fmla="*/ 459088 w 510584"/>
                    <a:gd name="connsiteY398" fmla="*/ 68980 h 72236"/>
                    <a:gd name="connsiteX399" fmla="*/ 455636 w 510584"/>
                    <a:gd name="connsiteY399" fmla="*/ 70668 h 72236"/>
                    <a:gd name="connsiteX400" fmla="*/ 451466 w 510584"/>
                    <a:gd name="connsiteY400" fmla="*/ 71870 h 72236"/>
                    <a:gd name="connsiteX401" fmla="*/ 446811 w 510584"/>
                    <a:gd name="connsiteY401" fmla="*/ 72331 h 72236"/>
                    <a:gd name="connsiteX402" fmla="*/ 438011 w 510584"/>
                    <a:gd name="connsiteY402" fmla="*/ 70694 h 72236"/>
                    <a:gd name="connsiteX403" fmla="*/ 431591 w 510584"/>
                    <a:gd name="connsiteY403" fmla="*/ 65910 h 72236"/>
                    <a:gd name="connsiteX404" fmla="*/ 427651 w 510584"/>
                    <a:gd name="connsiteY404" fmla="*/ 58185 h 72236"/>
                    <a:gd name="connsiteX405" fmla="*/ 426296 w 510584"/>
                    <a:gd name="connsiteY405" fmla="*/ 47621 h 72236"/>
                    <a:gd name="connsiteX406" fmla="*/ 427958 w 510584"/>
                    <a:gd name="connsiteY406" fmla="*/ 35931 h 72236"/>
                    <a:gd name="connsiteX407" fmla="*/ 432512 w 510584"/>
                    <a:gd name="connsiteY407" fmla="*/ 27925 h 72236"/>
                    <a:gd name="connsiteX408" fmla="*/ 439316 w 510584"/>
                    <a:gd name="connsiteY408" fmla="*/ 23295 h 72236"/>
                    <a:gd name="connsiteX409" fmla="*/ 447782 w 510584"/>
                    <a:gd name="connsiteY409" fmla="*/ 21785 h 72236"/>
                    <a:gd name="connsiteX410" fmla="*/ 452054 w 510584"/>
                    <a:gd name="connsiteY410" fmla="*/ 22195 h 72236"/>
                    <a:gd name="connsiteX411" fmla="*/ 455866 w 510584"/>
                    <a:gd name="connsiteY411" fmla="*/ 23269 h 72236"/>
                    <a:gd name="connsiteX412" fmla="*/ 458961 w 510584"/>
                    <a:gd name="connsiteY412" fmla="*/ 24804 h 72236"/>
                    <a:gd name="connsiteX413" fmla="*/ 460931 w 510584"/>
                    <a:gd name="connsiteY413" fmla="*/ 26288 h 72236"/>
                    <a:gd name="connsiteX414" fmla="*/ 461775 w 510584"/>
                    <a:gd name="connsiteY414" fmla="*/ 27260 h 72236"/>
                    <a:gd name="connsiteX415" fmla="*/ 462158 w 510584"/>
                    <a:gd name="connsiteY415" fmla="*/ 28104 h 72236"/>
                    <a:gd name="connsiteX416" fmla="*/ 462363 w 510584"/>
                    <a:gd name="connsiteY416" fmla="*/ 29204 h 72236"/>
                    <a:gd name="connsiteX417" fmla="*/ 462415 w 510584"/>
                    <a:gd name="connsiteY417" fmla="*/ 30738 h 72236"/>
                    <a:gd name="connsiteX418" fmla="*/ 461954 w 510584"/>
                    <a:gd name="connsiteY418" fmla="*/ 33527 h 72236"/>
                    <a:gd name="connsiteX419" fmla="*/ 460829 w 510584"/>
                    <a:gd name="connsiteY419" fmla="*/ 34320 h 72236"/>
                    <a:gd name="connsiteX420" fmla="*/ 459064 w 510584"/>
                    <a:gd name="connsiteY420" fmla="*/ 33475 h 72236"/>
                    <a:gd name="connsiteX421" fmla="*/ 456531 w 510584"/>
                    <a:gd name="connsiteY421" fmla="*/ 31608 h 72236"/>
                    <a:gd name="connsiteX422" fmla="*/ 452822 w 510584"/>
                    <a:gd name="connsiteY422" fmla="*/ 29741 h 72236"/>
                    <a:gd name="connsiteX423" fmla="*/ 447680 w 510584"/>
                    <a:gd name="connsiteY423" fmla="*/ 28897 h 72236"/>
                    <a:gd name="connsiteX424" fmla="*/ 438344 w 510584"/>
                    <a:gd name="connsiteY424" fmla="*/ 33578 h 72236"/>
                    <a:gd name="connsiteX425" fmla="*/ 435095 w 510584"/>
                    <a:gd name="connsiteY425" fmla="*/ 47160 h 72236"/>
                    <a:gd name="connsiteX426" fmla="*/ 435939 w 510584"/>
                    <a:gd name="connsiteY426" fmla="*/ 54962 h 72236"/>
                    <a:gd name="connsiteX427" fmla="*/ 438420 w 510584"/>
                    <a:gd name="connsiteY427" fmla="*/ 60564 h 72236"/>
                    <a:gd name="connsiteX428" fmla="*/ 442436 w 510584"/>
                    <a:gd name="connsiteY428" fmla="*/ 63915 h 72236"/>
                    <a:gd name="connsiteX429" fmla="*/ 447885 w 510584"/>
                    <a:gd name="connsiteY429" fmla="*/ 65015 h 72236"/>
                    <a:gd name="connsiteX430" fmla="*/ 453001 w 510584"/>
                    <a:gd name="connsiteY430" fmla="*/ 64094 h 72236"/>
                    <a:gd name="connsiteX431" fmla="*/ 456812 w 510584"/>
                    <a:gd name="connsiteY431" fmla="*/ 62073 h 72236"/>
                    <a:gd name="connsiteX432" fmla="*/ 459524 w 510584"/>
                    <a:gd name="connsiteY432" fmla="*/ 60078 h 72236"/>
                    <a:gd name="connsiteX433" fmla="*/ 461237 w 510584"/>
                    <a:gd name="connsiteY433" fmla="*/ 59183 h 72236"/>
                    <a:gd name="connsiteX434" fmla="*/ 461852 w 510584"/>
                    <a:gd name="connsiteY434" fmla="*/ 59387 h 72236"/>
                    <a:gd name="connsiteX435" fmla="*/ 462286 w 510584"/>
                    <a:gd name="connsiteY435" fmla="*/ 60078 h 72236"/>
                    <a:gd name="connsiteX436" fmla="*/ 462542 w 510584"/>
                    <a:gd name="connsiteY436" fmla="*/ 61306 h 72236"/>
                    <a:gd name="connsiteX437" fmla="*/ 462618 w 510584"/>
                    <a:gd name="connsiteY437" fmla="*/ 63071 h 72236"/>
                    <a:gd name="connsiteX438" fmla="*/ 510982 w 510584"/>
                    <a:gd name="connsiteY438" fmla="*/ 70029 h 72236"/>
                    <a:gd name="connsiteX439" fmla="*/ 510777 w 510584"/>
                    <a:gd name="connsiteY439" fmla="*/ 70745 h 72236"/>
                    <a:gd name="connsiteX440" fmla="*/ 510086 w 510584"/>
                    <a:gd name="connsiteY440" fmla="*/ 71256 h 72236"/>
                    <a:gd name="connsiteX441" fmla="*/ 508731 w 510584"/>
                    <a:gd name="connsiteY441" fmla="*/ 71563 h 72236"/>
                    <a:gd name="connsiteX442" fmla="*/ 506531 w 510584"/>
                    <a:gd name="connsiteY442" fmla="*/ 71666 h 72236"/>
                    <a:gd name="connsiteX443" fmla="*/ 504254 w 510584"/>
                    <a:gd name="connsiteY443" fmla="*/ 71589 h 72236"/>
                    <a:gd name="connsiteX444" fmla="*/ 502745 w 510584"/>
                    <a:gd name="connsiteY444" fmla="*/ 71333 h 72236"/>
                    <a:gd name="connsiteX445" fmla="*/ 501747 w 510584"/>
                    <a:gd name="connsiteY445" fmla="*/ 70822 h 72236"/>
                    <a:gd name="connsiteX446" fmla="*/ 501057 w 510584"/>
                    <a:gd name="connsiteY446" fmla="*/ 70029 h 72236"/>
                    <a:gd name="connsiteX447" fmla="*/ 481616 w 510584"/>
                    <a:gd name="connsiteY447" fmla="*/ 44551 h 72236"/>
                    <a:gd name="connsiteX448" fmla="*/ 481616 w 510584"/>
                    <a:gd name="connsiteY448" fmla="*/ 70080 h 72236"/>
                    <a:gd name="connsiteX449" fmla="*/ 481411 w 510584"/>
                    <a:gd name="connsiteY449" fmla="*/ 70770 h 72236"/>
                    <a:gd name="connsiteX450" fmla="*/ 480746 w 510584"/>
                    <a:gd name="connsiteY450" fmla="*/ 71256 h 72236"/>
                    <a:gd name="connsiteX451" fmla="*/ 479467 w 510584"/>
                    <a:gd name="connsiteY451" fmla="*/ 71563 h 72236"/>
                    <a:gd name="connsiteX452" fmla="*/ 477370 w 510584"/>
                    <a:gd name="connsiteY452" fmla="*/ 71666 h 72236"/>
                    <a:gd name="connsiteX453" fmla="*/ 475324 w 510584"/>
                    <a:gd name="connsiteY453" fmla="*/ 71563 h 72236"/>
                    <a:gd name="connsiteX454" fmla="*/ 474019 w 510584"/>
                    <a:gd name="connsiteY454" fmla="*/ 71256 h 72236"/>
                    <a:gd name="connsiteX455" fmla="*/ 473354 w 510584"/>
                    <a:gd name="connsiteY455" fmla="*/ 70770 h 72236"/>
                    <a:gd name="connsiteX456" fmla="*/ 473175 w 510584"/>
                    <a:gd name="connsiteY456" fmla="*/ 70080 h 72236"/>
                    <a:gd name="connsiteX457" fmla="*/ 473175 w 510584"/>
                    <a:gd name="connsiteY457" fmla="*/ 1731 h 72236"/>
                    <a:gd name="connsiteX458" fmla="*/ 473354 w 510584"/>
                    <a:gd name="connsiteY458" fmla="*/ 1015 h 72236"/>
                    <a:gd name="connsiteX459" fmla="*/ 474019 w 510584"/>
                    <a:gd name="connsiteY459" fmla="*/ 503 h 72236"/>
                    <a:gd name="connsiteX460" fmla="*/ 475324 w 510584"/>
                    <a:gd name="connsiteY460" fmla="*/ 196 h 72236"/>
                    <a:gd name="connsiteX461" fmla="*/ 477370 w 510584"/>
                    <a:gd name="connsiteY461" fmla="*/ 94 h 72236"/>
                    <a:gd name="connsiteX462" fmla="*/ 479467 w 510584"/>
                    <a:gd name="connsiteY462" fmla="*/ 196 h 72236"/>
                    <a:gd name="connsiteX463" fmla="*/ 480746 w 510584"/>
                    <a:gd name="connsiteY463" fmla="*/ 503 h 72236"/>
                    <a:gd name="connsiteX464" fmla="*/ 481411 w 510584"/>
                    <a:gd name="connsiteY464" fmla="*/ 1015 h 72236"/>
                    <a:gd name="connsiteX465" fmla="*/ 481616 w 510584"/>
                    <a:gd name="connsiteY465" fmla="*/ 1731 h 72236"/>
                    <a:gd name="connsiteX466" fmla="*/ 481616 w 510584"/>
                    <a:gd name="connsiteY466" fmla="*/ 43375 h 72236"/>
                    <a:gd name="connsiteX467" fmla="*/ 499011 w 510584"/>
                    <a:gd name="connsiteY467" fmla="*/ 24241 h 72236"/>
                    <a:gd name="connsiteX468" fmla="*/ 499880 w 510584"/>
                    <a:gd name="connsiteY468" fmla="*/ 23397 h 72236"/>
                    <a:gd name="connsiteX469" fmla="*/ 500980 w 510584"/>
                    <a:gd name="connsiteY469" fmla="*/ 22834 h 72236"/>
                    <a:gd name="connsiteX470" fmla="*/ 502489 w 510584"/>
                    <a:gd name="connsiteY470" fmla="*/ 22527 h 72236"/>
                    <a:gd name="connsiteX471" fmla="*/ 504587 w 510584"/>
                    <a:gd name="connsiteY471" fmla="*/ 22451 h 72236"/>
                    <a:gd name="connsiteX472" fmla="*/ 506735 w 510584"/>
                    <a:gd name="connsiteY472" fmla="*/ 22527 h 72236"/>
                    <a:gd name="connsiteX473" fmla="*/ 508142 w 510584"/>
                    <a:gd name="connsiteY473" fmla="*/ 22783 h 72236"/>
                    <a:gd name="connsiteX474" fmla="*/ 508910 w 510584"/>
                    <a:gd name="connsiteY474" fmla="*/ 23244 h 72236"/>
                    <a:gd name="connsiteX475" fmla="*/ 509140 w 510584"/>
                    <a:gd name="connsiteY475" fmla="*/ 23985 h 72236"/>
                    <a:gd name="connsiteX476" fmla="*/ 508807 w 510584"/>
                    <a:gd name="connsiteY476" fmla="*/ 25213 h 72236"/>
                    <a:gd name="connsiteX477" fmla="*/ 507708 w 510584"/>
                    <a:gd name="connsiteY477" fmla="*/ 26646 h 72236"/>
                    <a:gd name="connsiteX478" fmla="*/ 491030 w 510584"/>
                    <a:gd name="connsiteY478" fmla="*/ 43324 h 72236"/>
                    <a:gd name="connsiteX479" fmla="*/ 509754 w 510584"/>
                    <a:gd name="connsiteY479" fmla="*/ 67624 h 72236"/>
                    <a:gd name="connsiteX480" fmla="*/ 510701 w 510584"/>
                    <a:gd name="connsiteY480" fmla="*/ 69031 h 72236"/>
                    <a:gd name="connsiteX481" fmla="*/ 510982 w 510584"/>
                    <a:gd name="connsiteY481" fmla="*/ 70029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Lst>
                  <a:rect l="l" t="t" r="r" b="b"/>
                  <a:pathLst>
                    <a:path w="510584" h="72236">
                      <a:moveTo>
                        <a:pt x="37232" y="67726"/>
                      </a:moveTo>
                      <a:cubicBezTo>
                        <a:pt x="37232" y="68340"/>
                        <a:pt x="37198" y="68878"/>
                        <a:pt x="37130" y="69338"/>
                      </a:cubicBezTo>
                      <a:cubicBezTo>
                        <a:pt x="37062" y="69798"/>
                        <a:pt x="36942" y="70182"/>
                        <a:pt x="36772" y="70489"/>
                      </a:cubicBezTo>
                      <a:cubicBezTo>
                        <a:pt x="36601" y="70796"/>
                        <a:pt x="36405" y="71018"/>
                        <a:pt x="36183" y="71154"/>
                      </a:cubicBezTo>
                      <a:cubicBezTo>
                        <a:pt x="35962" y="71291"/>
                        <a:pt x="35714" y="71359"/>
                        <a:pt x="35442" y="71359"/>
                      </a:cubicBezTo>
                      <a:lnTo>
                        <a:pt x="3671" y="71359"/>
                      </a:lnTo>
                      <a:cubicBezTo>
                        <a:pt x="2887" y="71359"/>
                        <a:pt x="2145" y="71094"/>
                        <a:pt x="1446" y="70566"/>
                      </a:cubicBezTo>
                      <a:cubicBezTo>
                        <a:pt x="747" y="70037"/>
                        <a:pt x="397" y="69108"/>
                        <a:pt x="397" y="67778"/>
                      </a:cubicBezTo>
                      <a:lnTo>
                        <a:pt x="397" y="8740"/>
                      </a:lnTo>
                      <a:cubicBezTo>
                        <a:pt x="397" y="7410"/>
                        <a:pt x="747" y="6480"/>
                        <a:pt x="1446" y="5952"/>
                      </a:cubicBezTo>
                      <a:cubicBezTo>
                        <a:pt x="2145" y="5423"/>
                        <a:pt x="2887" y="5159"/>
                        <a:pt x="3671" y="5159"/>
                      </a:cubicBezTo>
                      <a:lnTo>
                        <a:pt x="35083" y="5159"/>
                      </a:lnTo>
                      <a:cubicBezTo>
                        <a:pt x="35356" y="5159"/>
                        <a:pt x="35604" y="5227"/>
                        <a:pt x="35825" y="5363"/>
                      </a:cubicBezTo>
                      <a:cubicBezTo>
                        <a:pt x="36047" y="5500"/>
                        <a:pt x="36226" y="5722"/>
                        <a:pt x="36362" y="6028"/>
                      </a:cubicBezTo>
                      <a:cubicBezTo>
                        <a:pt x="36499" y="6335"/>
                        <a:pt x="36610" y="6719"/>
                        <a:pt x="36695" y="7179"/>
                      </a:cubicBezTo>
                      <a:cubicBezTo>
                        <a:pt x="36780" y="7640"/>
                        <a:pt x="36823" y="8211"/>
                        <a:pt x="36823" y="8893"/>
                      </a:cubicBezTo>
                      <a:cubicBezTo>
                        <a:pt x="36823" y="9507"/>
                        <a:pt x="36780" y="10044"/>
                        <a:pt x="36695" y="10505"/>
                      </a:cubicBezTo>
                      <a:cubicBezTo>
                        <a:pt x="36610" y="10965"/>
                        <a:pt x="36499" y="11340"/>
                        <a:pt x="36362" y="11630"/>
                      </a:cubicBezTo>
                      <a:cubicBezTo>
                        <a:pt x="36226" y="11920"/>
                        <a:pt x="36047" y="12133"/>
                        <a:pt x="35825" y="12270"/>
                      </a:cubicBezTo>
                      <a:cubicBezTo>
                        <a:pt x="35604" y="12406"/>
                        <a:pt x="35356" y="12474"/>
                        <a:pt x="35083" y="12474"/>
                      </a:cubicBezTo>
                      <a:lnTo>
                        <a:pt x="9197" y="12474"/>
                      </a:lnTo>
                      <a:lnTo>
                        <a:pt x="9197" y="33245"/>
                      </a:lnTo>
                      <a:lnTo>
                        <a:pt x="31400" y="33245"/>
                      </a:lnTo>
                      <a:cubicBezTo>
                        <a:pt x="31673" y="33245"/>
                        <a:pt x="31920" y="33322"/>
                        <a:pt x="32142" y="33475"/>
                      </a:cubicBezTo>
                      <a:cubicBezTo>
                        <a:pt x="32363" y="33629"/>
                        <a:pt x="32551" y="33842"/>
                        <a:pt x="32704" y="34115"/>
                      </a:cubicBezTo>
                      <a:cubicBezTo>
                        <a:pt x="32858" y="34388"/>
                        <a:pt x="32969" y="34763"/>
                        <a:pt x="33037" y="35240"/>
                      </a:cubicBezTo>
                      <a:cubicBezTo>
                        <a:pt x="33105" y="35718"/>
                        <a:pt x="33139" y="36281"/>
                        <a:pt x="33139" y="36929"/>
                      </a:cubicBezTo>
                      <a:cubicBezTo>
                        <a:pt x="33139" y="37543"/>
                        <a:pt x="33105" y="38071"/>
                        <a:pt x="33037" y="38515"/>
                      </a:cubicBezTo>
                      <a:cubicBezTo>
                        <a:pt x="32969" y="38958"/>
                        <a:pt x="32858" y="39316"/>
                        <a:pt x="32704" y="39589"/>
                      </a:cubicBezTo>
                      <a:cubicBezTo>
                        <a:pt x="32551" y="39862"/>
                        <a:pt x="32363" y="40058"/>
                        <a:pt x="32142" y="40177"/>
                      </a:cubicBezTo>
                      <a:cubicBezTo>
                        <a:pt x="31920" y="40297"/>
                        <a:pt x="31673" y="40356"/>
                        <a:pt x="31400" y="40356"/>
                      </a:cubicBezTo>
                      <a:lnTo>
                        <a:pt x="9197" y="40356"/>
                      </a:lnTo>
                      <a:lnTo>
                        <a:pt x="9197" y="64043"/>
                      </a:lnTo>
                      <a:lnTo>
                        <a:pt x="35442" y="64043"/>
                      </a:lnTo>
                      <a:cubicBezTo>
                        <a:pt x="35714" y="64043"/>
                        <a:pt x="35962" y="64111"/>
                        <a:pt x="36183" y="64248"/>
                      </a:cubicBezTo>
                      <a:cubicBezTo>
                        <a:pt x="36405" y="64384"/>
                        <a:pt x="36601" y="64597"/>
                        <a:pt x="36772" y="64887"/>
                      </a:cubicBezTo>
                      <a:cubicBezTo>
                        <a:pt x="36942" y="65177"/>
                        <a:pt x="37062" y="65552"/>
                        <a:pt x="37130" y="66013"/>
                      </a:cubicBezTo>
                      <a:cubicBezTo>
                        <a:pt x="37198" y="66473"/>
                        <a:pt x="37232" y="67044"/>
                        <a:pt x="37232" y="67726"/>
                      </a:cubicBezTo>
                      <a:close/>
                      <a:moveTo>
                        <a:pt x="87963" y="70080"/>
                      </a:moveTo>
                      <a:cubicBezTo>
                        <a:pt x="87963" y="70353"/>
                        <a:pt x="87903" y="70591"/>
                        <a:pt x="87784" y="70796"/>
                      </a:cubicBezTo>
                      <a:cubicBezTo>
                        <a:pt x="87664" y="71001"/>
                        <a:pt x="87459" y="71163"/>
                        <a:pt x="87170" y="71282"/>
                      </a:cubicBezTo>
                      <a:cubicBezTo>
                        <a:pt x="86880" y="71401"/>
                        <a:pt x="86496" y="71495"/>
                        <a:pt x="86019" y="71563"/>
                      </a:cubicBezTo>
                      <a:cubicBezTo>
                        <a:pt x="85541" y="71632"/>
                        <a:pt x="84961" y="71666"/>
                        <a:pt x="84279" y="71666"/>
                      </a:cubicBezTo>
                      <a:cubicBezTo>
                        <a:pt x="83563" y="71666"/>
                        <a:pt x="82966" y="71632"/>
                        <a:pt x="82489" y="71563"/>
                      </a:cubicBezTo>
                      <a:cubicBezTo>
                        <a:pt x="82011" y="71495"/>
                        <a:pt x="81619" y="71401"/>
                        <a:pt x="81312" y="71282"/>
                      </a:cubicBezTo>
                      <a:cubicBezTo>
                        <a:pt x="81005" y="71163"/>
                        <a:pt x="80783" y="71001"/>
                        <a:pt x="80647" y="70796"/>
                      </a:cubicBezTo>
                      <a:cubicBezTo>
                        <a:pt x="80510" y="70591"/>
                        <a:pt x="80442" y="70353"/>
                        <a:pt x="80442" y="70080"/>
                      </a:cubicBezTo>
                      <a:lnTo>
                        <a:pt x="80442" y="63992"/>
                      </a:lnTo>
                      <a:cubicBezTo>
                        <a:pt x="78021" y="66618"/>
                        <a:pt x="75505" y="68664"/>
                        <a:pt x="72896" y="70131"/>
                      </a:cubicBezTo>
                      <a:cubicBezTo>
                        <a:pt x="70287" y="71598"/>
                        <a:pt x="67431" y="72331"/>
                        <a:pt x="64327" y="72331"/>
                      </a:cubicBezTo>
                      <a:cubicBezTo>
                        <a:pt x="60950" y="72331"/>
                        <a:pt x="58068" y="71674"/>
                        <a:pt x="55681" y="70361"/>
                      </a:cubicBezTo>
                      <a:cubicBezTo>
                        <a:pt x="53293" y="69048"/>
                        <a:pt x="51358" y="67275"/>
                        <a:pt x="49874" y="65041"/>
                      </a:cubicBezTo>
                      <a:cubicBezTo>
                        <a:pt x="48391" y="62807"/>
                        <a:pt x="47308" y="60181"/>
                        <a:pt x="46626" y="57162"/>
                      </a:cubicBezTo>
                      <a:cubicBezTo>
                        <a:pt x="45944" y="54144"/>
                        <a:pt x="45602" y="50963"/>
                        <a:pt x="45602" y="47621"/>
                      </a:cubicBezTo>
                      <a:cubicBezTo>
                        <a:pt x="45602" y="43665"/>
                        <a:pt x="46029" y="40092"/>
                        <a:pt x="46881" y="36903"/>
                      </a:cubicBezTo>
                      <a:cubicBezTo>
                        <a:pt x="47734" y="33714"/>
                        <a:pt x="48996" y="30994"/>
                        <a:pt x="50667" y="28743"/>
                      </a:cubicBezTo>
                      <a:cubicBezTo>
                        <a:pt x="52338" y="26492"/>
                        <a:pt x="54410" y="24761"/>
                        <a:pt x="56883" y="23550"/>
                      </a:cubicBezTo>
                      <a:cubicBezTo>
                        <a:pt x="59356" y="22340"/>
                        <a:pt x="62212" y="21734"/>
                        <a:pt x="65452" y="21734"/>
                      </a:cubicBezTo>
                      <a:cubicBezTo>
                        <a:pt x="68147" y="21734"/>
                        <a:pt x="70611" y="22323"/>
                        <a:pt x="72845" y="23499"/>
                      </a:cubicBezTo>
                      <a:cubicBezTo>
                        <a:pt x="75079" y="24676"/>
                        <a:pt x="77287" y="26407"/>
                        <a:pt x="79470" y="28692"/>
                      </a:cubicBezTo>
                      <a:lnTo>
                        <a:pt x="79470" y="1936"/>
                      </a:lnTo>
                      <a:cubicBezTo>
                        <a:pt x="79470" y="1697"/>
                        <a:pt x="79530" y="1467"/>
                        <a:pt x="79649" y="1245"/>
                      </a:cubicBezTo>
                      <a:cubicBezTo>
                        <a:pt x="79769" y="1023"/>
                        <a:pt x="79999" y="853"/>
                        <a:pt x="80340" y="733"/>
                      </a:cubicBezTo>
                      <a:cubicBezTo>
                        <a:pt x="80681" y="614"/>
                        <a:pt x="81116" y="512"/>
                        <a:pt x="81644" y="427"/>
                      </a:cubicBezTo>
                      <a:cubicBezTo>
                        <a:pt x="82173" y="341"/>
                        <a:pt x="82847" y="299"/>
                        <a:pt x="83665" y="299"/>
                      </a:cubicBezTo>
                      <a:cubicBezTo>
                        <a:pt x="84518" y="299"/>
                        <a:pt x="85217" y="341"/>
                        <a:pt x="85763" y="427"/>
                      </a:cubicBezTo>
                      <a:cubicBezTo>
                        <a:pt x="86308" y="512"/>
                        <a:pt x="86735" y="614"/>
                        <a:pt x="87042" y="733"/>
                      </a:cubicBezTo>
                      <a:cubicBezTo>
                        <a:pt x="87349" y="853"/>
                        <a:pt x="87579" y="1023"/>
                        <a:pt x="87733" y="1245"/>
                      </a:cubicBezTo>
                      <a:cubicBezTo>
                        <a:pt x="87886" y="1467"/>
                        <a:pt x="87963" y="1697"/>
                        <a:pt x="87963" y="1936"/>
                      </a:cubicBezTo>
                      <a:close/>
                      <a:moveTo>
                        <a:pt x="79470" y="37696"/>
                      </a:moveTo>
                      <a:cubicBezTo>
                        <a:pt x="77185" y="34865"/>
                        <a:pt x="74977" y="32708"/>
                        <a:pt x="72845" y="31224"/>
                      </a:cubicBezTo>
                      <a:cubicBezTo>
                        <a:pt x="70713" y="29741"/>
                        <a:pt x="68488" y="28999"/>
                        <a:pt x="66169" y="28999"/>
                      </a:cubicBezTo>
                      <a:cubicBezTo>
                        <a:pt x="64020" y="28999"/>
                        <a:pt x="62195" y="29511"/>
                        <a:pt x="60694" y="30534"/>
                      </a:cubicBezTo>
                      <a:cubicBezTo>
                        <a:pt x="59194" y="31557"/>
                        <a:pt x="57975" y="32904"/>
                        <a:pt x="57037" y="34575"/>
                      </a:cubicBezTo>
                      <a:cubicBezTo>
                        <a:pt x="56099" y="36246"/>
                        <a:pt x="55417" y="38139"/>
                        <a:pt x="54990" y="40254"/>
                      </a:cubicBezTo>
                      <a:cubicBezTo>
                        <a:pt x="54564" y="42369"/>
                        <a:pt x="54351" y="44517"/>
                        <a:pt x="54351" y="46700"/>
                      </a:cubicBezTo>
                      <a:cubicBezTo>
                        <a:pt x="54351" y="49019"/>
                        <a:pt x="54530" y="51287"/>
                        <a:pt x="54888" y="53504"/>
                      </a:cubicBezTo>
                      <a:cubicBezTo>
                        <a:pt x="55246" y="55721"/>
                        <a:pt x="55868" y="57691"/>
                        <a:pt x="56755" y="59413"/>
                      </a:cubicBezTo>
                      <a:cubicBezTo>
                        <a:pt x="57642" y="61135"/>
                        <a:pt x="58819" y="62517"/>
                        <a:pt x="60285" y="63557"/>
                      </a:cubicBezTo>
                      <a:cubicBezTo>
                        <a:pt x="61752" y="64597"/>
                        <a:pt x="63594" y="65117"/>
                        <a:pt x="65810" y="65117"/>
                      </a:cubicBezTo>
                      <a:cubicBezTo>
                        <a:pt x="66936" y="65117"/>
                        <a:pt x="68019" y="64964"/>
                        <a:pt x="69059" y="64657"/>
                      </a:cubicBezTo>
                      <a:cubicBezTo>
                        <a:pt x="70099" y="64350"/>
                        <a:pt x="71165" y="63838"/>
                        <a:pt x="72257" y="63122"/>
                      </a:cubicBezTo>
                      <a:cubicBezTo>
                        <a:pt x="73348" y="62406"/>
                        <a:pt x="74491" y="61476"/>
                        <a:pt x="75684" y="60334"/>
                      </a:cubicBezTo>
                      <a:cubicBezTo>
                        <a:pt x="76878" y="59191"/>
                        <a:pt x="78140" y="57785"/>
                        <a:pt x="79470" y="56113"/>
                      </a:cubicBezTo>
                      <a:close/>
                      <a:moveTo>
                        <a:pt x="111530" y="70080"/>
                      </a:moveTo>
                      <a:cubicBezTo>
                        <a:pt x="111530" y="70353"/>
                        <a:pt x="111462" y="70583"/>
                        <a:pt x="111326" y="70770"/>
                      </a:cubicBezTo>
                      <a:cubicBezTo>
                        <a:pt x="111189" y="70958"/>
                        <a:pt x="110968" y="71120"/>
                        <a:pt x="110660" y="71256"/>
                      </a:cubicBezTo>
                      <a:cubicBezTo>
                        <a:pt x="110353" y="71393"/>
                        <a:pt x="109927" y="71495"/>
                        <a:pt x="109382" y="71563"/>
                      </a:cubicBezTo>
                      <a:cubicBezTo>
                        <a:pt x="108836" y="71632"/>
                        <a:pt x="108137" y="71666"/>
                        <a:pt x="107284" y="71666"/>
                      </a:cubicBezTo>
                      <a:cubicBezTo>
                        <a:pt x="106465" y="71666"/>
                        <a:pt x="105783" y="71632"/>
                        <a:pt x="105238" y="71563"/>
                      </a:cubicBezTo>
                      <a:cubicBezTo>
                        <a:pt x="104692" y="71495"/>
                        <a:pt x="104257" y="71393"/>
                        <a:pt x="103933" y="71256"/>
                      </a:cubicBezTo>
                      <a:cubicBezTo>
                        <a:pt x="103609" y="71120"/>
                        <a:pt x="103387" y="70958"/>
                        <a:pt x="103268" y="70770"/>
                      </a:cubicBezTo>
                      <a:cubicBezTo>
                        <a:pt x="103149" y="70583"/>
                        <a:pt x="103089" y="70353"/>
                        <a:pt x="103089" y="70080"/>
                      </a:cubicBezTo>
                      <a:lnTo>
                        <a:pt x="103089" y="24037"/>
                      </a:lnTo>
                      <a:cubicBezTo>
                        <a:pt x="103089" y="23798"/>
                        <a:pt x="103149" y="23576"/>
                        <a:pt x="103268" y="23371"/>
                      </a:cubicBezTo>
                      <a:cubicBezTo>
                        <a:pt x="103387" y="23167"/>
                        <a:pt x="103609" y="22996"/>
                        <a:pt x="103933" y="22860"/>
                      </a:cubicBezTo>
                      <a:cubicBezTo>
                        <a:pt x="104257" y="22723"/>
                        <a:pt x="104692" y="22621"/>
                        <a:pt x="105238" y="22553"/>
                      </a:cubicBezTo>
                      <a:cubicBezTo>
                        <a:pt x="105783" y="22485"/>
                        <a:pt x="106465" y="22451"/>
                        <a:pt x="107284" y="22451"/>
                      </a:cubicBezTo>
                      <a:cubicBezTo>
                        <a:pt x="108137" y="22451"/>
                        <a:pt x="108836" y="22485"/>
                        <a:pt x="109382" y="22553"/>
                      </a:cubicBezTo>
                      <a:cubicBezTo>
                        <a:pt x="109927" y="22621"/>
                        <a:pt x="110353" y="22723"/>
                        <a:pt x="110660" y="22860"/>
                      </a:cubicBezTo>
                      <a:cubicBezTo>
                        <a:pt x="110968" y="22996"/>
                        <a:pt x="111189" y="23167"/>
                        <a:pt x="111326" y="23371"/>
                      </a:cubicBezTo>
                      <a:cubicBezTo>
                        <a:pt x="111462" y="23576"/>
                        <a:pt x="111530" y="23798"/>
                        <a:pt x="111530" y="24037"/>
                      </a:cubicBezTo>
                      <a:close/>
                      <a:moveTo>
                        <a:pt x="112502" y="8484"/>
                      </a:moveTo>
                      <a:cubicBezTo>
                        <a:pt x="112502" y="10462"/>
                        <a:pt x="112127" y="11809"/>
                        <a:pt x="111376" y="12526"/>
                      </a:cubicBezTo>
                      <a:cubicBezTo>
                        <a:pt x="110627" y="13242"/>
                        <a:pt x="109245" y="13600"/>
                        <a:pt x="107233" y="13600"/>
                      </a:cubicBezTo>
                      <a:cubicBezTo>
                        <a:pt x="105255" y="13600"/>
                        <a:pt x="103899" y="13250"/>
                        <a:pt x="103166" y="12551"/>
                      </a:cubicBezTo>
                      <a:cubicBezTo>
                        <a:pt x="102432" y="11852"/>
                        <a:pt x="102066" y="10530"/>
                        <a:pt x="102066" y="8586"/>
                      </a:cubicBezTo>
                      <a:cubicBezTo>
                        <a:pt x="102066" y="6608"/>
                        <a:pt x="102441" y="5261"/>
                        <a:pt x="103192" y="4545"/>
                      </a:cubicBezTo>
                      <a:cubicBezTo>
                        <a:pt x="103941" y="3829"/>
                        <a:pt x="105322" y="3470"/>
                        <a:pt x="107335" y="3470"/>
                      </a:cubicBezTo>
                      <a:cubicBezTo>
                        <a:pt x="109313" y="3470"/>
                        <a:pt x="110669" y="3820"/>
                        <a:pt x="111402" y="4519"/>
                      </a:cubicBezTo>
                      <a:cubicBezTo>
                        <a:pt x="112136" y="5218"/>
                        <a:pt x="112502" y="6540"/>
                        <a:pt x="112502" y="8484"/>
                      </a:cubicBezTo>
                      <a:close/>
                      <a:moveTo>
                        <a:pt x="150844" y="66703"/>
                      </a:moveTo>
                      <a:cubicBezTo>
                        <a:pt x="150844" y="67692"/>
                        <a:pt x="150776" y="68477"/>
                        <a:pt x="150639" y="69057"/>
                      </a:cubicBezTo>
                      <a:cubicBezTo>
                        <a:pt x="150503" y="69636"/>
                        <a:pt x="150298" y="70063"/>
                        <a:pt x="150025" y="70336"/>
                      </a:cubicBezTo>
                      <a:cubicBezTo>
                        <a:pt x="149753" y="70608"/>
                        <a:pt x="149343" y="70864"/>
                        <a:pt x="148797" y="71103"/>
                      </a:cubicBezTo>
                      <a:cubicBezTo>
                        <a:pt x="148252" y="71342"/>
                        <a:pt x="147630" y="71538"/>
                        <a:pt x="146930" y="71691"/>
                      </a:cubicBezTo>
                      <a:cubicBezTo>
                        <a:pt x="146231" y="71845"/>
                        <a:pt x="145489" y="71973"/>
                        <a:pt x="144705" y="72075"/>
                      </a:cubicBezTo>
                      <a:cubicBezTo>
                        <a:pt x="143921" y="72177"/>
                        <a:pt x="143136" y="72228"/>
                        <a:pt x="142352" y="72228"/>
                      </a:cubicBezTo>
                      <a:cubicBezTo>
                        <a:pt x="139964" y="72228"/>
                        <a:pt x="137918" y="71913"/>
                        <a:pt x="136212" y="71282"/>
                      </a:cubicBezTo>
                      <a:cubicBezTo>
                        <a:pt x="134507" y="70651"/>
                        <a:pt x="133109" y="69696"/>
                        <a:pt x="132017" y="68417"/>
                      </a:cubicBezTo>
                      <a:cubicBezTo>
                        <a:pt x="130926" y="67138"/>
                        <a:pt x="130133" y="65518"/>
                        <a:pt x="129639" y="63557"/>
                      </a:cubicBezTo>
                      <a:cubicBezTo>
                        <a:pt x="129143" y="61596"/>
                        <a:pt x="128897" y="59285"/>
                        <a:pt x="128897" y="56625"/>
                      </a:cubicBezTo>
                      <a:lnTo>
                        <a:pt x="128897" y="29715"/>
                      </a:lnTo>
                      <a:lnTo>
                        <a:pt x="122450" y="29715"/>
                      </a:lnTo>
                      <a:cubicBezTo>
                        <a:pt x="121939" y="29715"/>
                        <a:pt x="121529" y="29442"/>
                        <a:pt x="121222" y="28897"/>
                      </a:cubicBezTo>
                      <a:cubicBezTo>
                        <a:pt x="120916" y="28351"/>
                        <a:pt x="120762" y="27464"/>
                        <a:pt x="120762" y="26236"/>
                      </a:cubicBezTo>
                      <a:cubicBezTo>
                        <a:pt x="120762" y="25588"/>
                        <a:pt x="120805" y="25043"/>
                        <a:pt x="120890" y="24599"/>
                      </a:cubicBezTo>
                      <a:cubicBezTo>
                        <a:pt x="120976" y="24156"/>
                        <a:pt x="121086" y="23789"/>
                        <a:pt x="121222" y="23499"/>
                      </a:cubicBezTo>
                      <a:cubicBezTo>
                        <a:pt x="121359" y="23209"/>
                        <a:pt x="121538" y="23005"/>
                        <a:pt x="121760" y="22885"/>
                      </a:cubicBezTo>
                      <a:cubicBezTo>
                        <a:pt x="121982" y="22766"/>
                        <a:pt x="122229" y="22706"/>
                        <a:pt x="122502" y="22706"/>
                      </a:cubicBezTo>
                      <a:lnTo>
                        <a:pt x="128897" y="22706"/>
                      </a:lnTo>
                      <a:lnTo>
                        <a:pt x="128897" y="11758"/>
                      </a:lnTo>
                      <a:cubicBezTo>
                        <a:pt x="128897" y="11520"/>
                        <a:pt x="128956" y="11298"/>
                        <a:pt x="129076" y="11093"/>
                      </a:cubicBezTo>
                      <a:cubicBezTo>
                        <a:pt x="129195" y="10889"/>
                        <a:pt x="129417" y="10710"/>
                        <a:pt x="129741" y="10556"/>
                      </a:cubicBezTo>
                      <a:cubicBezTo>
                        <a:pt x="130064" y="10403"/>
                        <a:pt x="130500" y="10292"/>
                        <a:pt x="131046" y="10223"/>
                      </a:cubicBezTo>
                      <a:cubicBezTo>
                        <a:pt x="131591" y="10155"/>
                        <a:pt x="132273" y="10121"/>
                        <a:pt x="133092" y="10121"/>
                      </a:cubicBezTo>
                      <a:cubicBezTo>
                        <a:pt x="133944" y="10121"/>
                        <a:pt x="134643" y="10155"/>
                        <a:pt x="135189" y="10223"/>
                      </a:cubicBezTo>
                      <a:cubicBezTo>
                        <a:pt x="135735" y="10292"/>
                        <a:pt x="136161" y="10403"/>
                        <a:pt x="136468" y="10556"/>
                      </a:cubicBezTo>
                      <a:cubicBezTo>
                        <a:pt x="136775" y="10710"/>
                        <a:pt x="136997" y="10889"/>
                        <a:pt x="137133" y="11093"/>
                      </a:cubicBezTo>
                      <a:cubicBezTo>
                        <a:pt x="137270" y="11298"/>
                        <a:pt x="137338" y="11520"/>
                        <a:pt x="137338" y="11758"/>
                      </a:cubicBezTo>
                      <a:lnTo>
                        <a:pt x="137338" y="22706"/>
                      </a:lnTo>
                      <a:lnTo>
                        <a:pt x="149155" y="22706"/>
                      </a:lnTo>
                      <a:cubicBezTo>
                        <a:pt x="149429" y="22706"/>
                        <a:pt x="149667" y="22766"/>
                        <a:pt x="149872" y="22885"/>
                      </a:cubicBezTo>
                      <a:cubicBezTo>
                        <a:pt x="150077" y="23005"/>
                        <a:pt x="150256" y="23209"/>
                        <a:pt x="150409" y="23499"/>
                      </a:cubicBezTo>
                      <a:cubicBezTo>
                        <a:pt x="150562" y="23789"/>
                        <a:pt x="150674" y="24156"/>
                        <a:pt x="150741" y="24599"/>
                      </a:cubicBezTo>
                      <a:cubicBezTo>
                        <a:pt x="150810" y="25043"/>
                        <a:pt x="150844" y="25588"/>
                        <a:pt x="150844" y="26236"/>
                      </a:cubicBezTo>
                      <a:cubicBezTo>
                        <a:pt x="150844" y="27464"/>
                        <a:pt x="150691" y="28351"/>
                        <a:pt x="150383" y="28897"/>
                      </a:cubicBezTo>
                      <a:cubicBezTo>
                        <a:pt x="150077" y="29442"/>
                        <a:pt x="149667" y="29715"/>
                        <a:pt x="149155" y="29715"/>
                      </a:cubicBezTo>
                      <a:lnTo>
                        <a:pt x="137338" y="29715"/>
                      </a:lnTo>
                      <a:lnTo>
                        <a:pt x="137338" y="55397"/>
                      </a:lnTo>
                      <a:cubicBezTo>
                        <a:pt x="137338" y="58569"/>
                        <a:pt x="137806" y="60965"/>
                        <a:pt x="138745" y="62585"/>
                      </a:cubicBezTo>
                      <a:cubicBezTo>
                        <a:pt x="139683" y="64205"/>
                        <a:pt x="141362" y="65015"/>
                        <a:pt x="143784" y="65015"/>
                      </a:cubicBezTo>
                      <a:cubicBezTo>
                        <a:pt x="144568" y="65015"/>
                        <a:pt x="145267" y="64938"/>
                        <a:pt x="145882" y="64785"/>
                      </a:cubicBezTo>
                      <a:cubicBezTo>
                        <a:pt x="146495" y="64631"/>
                        <a:pt x="147041" y="64469"/>
                        <a:pt x="147519" y="64299"/>
                      </a:cubicBezTo>
                      <a:cubicBezTo>
                        <a:pt x="147996" y="64128"/>
                        <a:pt x="148406" y="63966"/>
                        <a:pt x="148747" y="63813"/>
                      </a:cubicBezTo>
                      <a:cubicBezTo>
                        <a:pt x="149088" y="63659"/>
                        <a:pt x="149395" y="63583"/>
                        <a:pt x="149667" y="63583"/>
                      </a:cubicBezTo>
                      <a:cubicBezTo>
                        <a:pt x="149837" y="63583"/>
                        <a:pt x="150000" y="63625"/>
                        <a:pt x="150154" y="63710"/>
                      </a:cubicBezTo>
                      <a:cubicBezTo>
                        <a:pt x="150307" y="63796"/>
                        <a:pt x="150426" y="63958"/>
                        <a:pt x="150512" y="64196"/>
                      </a:cubicBezTo>
                      <a:cubicBezTo>
                        <a:pt x="150597" y="64435"/>
                        <a:pt x="150674" y="64759"/>
                        <a:pt x="150741" y="65169"/>
                      </a:cubicBezTo>
                      <a:cubicBezTo>
                        <a:pt x="150810" y="65578"/>
                        <a:pt x="150844" y="66089"/>
                        <a:pt x="150844" y="66703"/>
                      </a:cubicBezTo>
                      <a:close/>
                      <a:moveTo>
                        <a:pt x="183138" y="53914"/>
                      </a:moveTo>
                      <a:cubicBezTo>
                        <a:pt x="183138" y="52038"/>
                        <a:pt x="183394" y="50256"/>
                        <a:pt x="183906" y="48567"/>
                      </a:cubicBezTo>
                      <a:cubicBezTo>
                        <a:pt x="184417" y="46879"/>
                        <a:pt x="185219" y="45242"/>
                        <a:pt x="186311" y="43656"/>
                      </a:cubicBezTo>
                      <a:cubicBezTo>
                        <a:pt x="187401" y="42070"/>
                        <a:pt x="188825" y="40535"/>
                        <a:pt x="190582" y="39052"/>
                      </a:cubicBezTo>
                      <a:cubicBezTo>
                        <a:pt x="192338" y="37568"/>
                        <a:pt x="194461" y="36076"/>
                        <a:pt x="196951" y="34575"/>
                      </a:cubicBezTo>
                      <a:cubicBezTo>
                        <a:pt x="195587" y="32734"/>
                        <a:pt x="194419" y="31062"/>
                        <a:pt x="193447" y="29562"/>
                      </a:cubicBezTo>
                      <a:cubicBezTo>
                        <a:pt x="192475" y="28061"/>
                        <a:pt x="191673" y="26663"/>
                        <a:pt x="191043" y="25367"/>
                      </a:cubicBezTo>
                      <a:cubicBezTo>
                        <a:pt x="190411" y="24071"/>
                        <a:pt x="189960" y="22834"/>
                        <a:pt x="189686" y="21658"/>
                      </a:cubicBezTo>
                      <a:cubicBezTo>
                        <a:pt x="189414" y="20481"/>
                        <a:pt x="189278" y="19296"/>
                        <a:pt x="189278" y="18102"/>
                      </a:cubicBezTo>
                      <a:cubicBezTo>
                        <a:pt x="189278" y="15987"/>
                        <a:pt x="189636" y="13967"/>
                        <a:pt x="190352" y="12040"/>
                      </a:cubicBezTo>
                      <a:cubicBezTo>
                        <a:pt x="191068" y="10113"/>
                        <a:pt x="192219" y="8407"/>
                        <a:pt x="193805" y="6924"/>
                      </a:cubicBezTo>
                      <a:cubicBezTo>
                        <a:pt x="195391" y="5440"/>
                        <a:pt x="197429" y="4263"/>
                        <a:pt x="199919" y="3394"/>
                      </a:cubicBezTo>
                      <a:cubicBezTo>
                        <a:pt x="202409" y="2524"/>
                        <a:pt x="205427" y="2089"/>
                        <a:pt x="208973" y="2089"/>
                      </a:cubicBezTo>
                      <a:cubicBezTo>
                        <a:pt x="211976" y="2089"/>
                        <a:pt x="214576" y="2413"/>
                        <a:pt x="216775" y="3061"/>
                      </a:cubicBezTo>
                      <a:cubicBezTo>
                        <a:pt x="218976" y="3709"/>
                        <a:pt x="220801" y="4630"/>
                        <a:pt x="222249" y="5824"/>
                      </a:cubicBezTo>
                      <a:cubicBezTo>
                        <a:pt x="223699" y="7017"/>
                        <a:pt x="224791" y="8458"/>
                        <a:pt x="225524" y="10147"/>
                      </a:cubicBezTo>
                      <a:cubicBezTo>
                        <a:pt x="226257" y="11835"/>
                        <a:pt x="226624" y="13719"/>
                        <a:pt x="226624" y="15800"/>
                      </a:cubicBezTo>
                      <a:cubicBezTo>
                        <a:pt x="226624" y="17812"/>
                        <a:pt x="226300" y="19654"/>
                        <a:pt x="225652" y="21325"/>
                      </a:cubicBezTo>
                      <a:cubicBezTo>
                        <a:pt x="225004" y="22996"/>
                        <a:pt x="223964" y="24616"/>
                        <a:pt x="222531" y="26185"/>
                      </a:cubicBezTo>
                      <a:cubicBezTo>
                        <a:pt x="221099" y="27754"/>
                        <a:pt x="219265" y="29314"/>
                        <a:pt x="217032" y="30866"/>
                      </a:cubicBezTo>
                      <a:cubicBezTo>
                        <a:pt x="214798" y="32418"/>
                        <a:pt x="212095" y="34047"/>
                        <a:pt x="208923" y="35752"/>
                      </a:cubicBezTo>
                      <a:cubicBezTo>
                        <a:pt x="210082" y="37150"/>
                        <a:pt x="211344" y="38608"/>
                        <a:pt x="212708" y="40126"/>
                      </a:cubicBezTo>
                      <a:cubicBezTo>
                        <a:pt x="214073" y="41644"/>
                        <a:pt x="215497" y="43170"/>
                        <a:pt x="216980" y="44705"/>
                      </a:cubicBezTo>
                      <a:cubicBezTo>
                        <a:pt x="218464" y="46240"/>
                        <a:pt x="219981" y="47749"/>
                        <a:pt x="221534" y="49232"/>
                      </a:cubicBezTo>
                      <a:cubicBezTo>
                        <a:pt x="223086" y="50716"/>
                        <a:pt x="224612" y="52140"/>
                        <a:pt x="226113" y="53504"/>
                      </a:cubicBezTo>
                      <a:cubicBezTo>
                        <a:pt x="226795" y="52583"/>
                        <a:pt x="227408" y="51535"/>
                        <a:pt x="227954" y="50358"/>
                      </a:cubicBezTo>
                      <a:cubicBezTo>
                        <a:pt x="228500" y="49181"/>
                        <a:pt x="228977" y="47936"/>
                        <a:pt x="229386" y="46623"/>
                      </a:cubicBezTo>
                      <a:cubicBezTo>
                        <a:pt x="229796" y="45310"/>
                        <a:pt x="230103" y="43971"/>
                        <a:pt x="230308" y="42607"/>
                      </a:cubicBezTo>
                      <a:cubicBezTo>
                        <a:pt x="230512" y="41243"/>
                        <a:pt x="230614" y="39862"/>
                        <a:pt x="230614" y="38463"/>
                      </a:cubicBezTo>
                      <a:lnTo>
                        <a:pt x="230614" y="36622"/>
                      </a:lnTo>
                      <a:cubicBezTo>
                        <a:pt x="230614" y="36281"/>
                        <a:pt x="230674" y="35999"/>
                        <a:pt x="230793" y="35777"/>
                      </a:cubicBezTo>
                      <a:cubicBezTo>
                        <a:pt x="230913" y="35556"/>
                        <a:pt x="231109" y="35368"/>
                        <a:pt x="231382" y="35215"/>
                      </a:cubicBezTo>
                      <a:cubicBezTo>
                        <a:pt x="231654" y="35061"/>
                        <a:pt x="232055" y="34950"/>
                        <a:pt x="232584" y="34882"/>
                      </a:cubicBezTo>
                      <a:cubicBezTo>
                        <a:pt x="233113" y="34814"/>
                        <a:pt x="233803" y="34780"/>
                        <a:pt x="234656" y="34780"/>
                      </a:cubicBezTo>
                      <a:cubicBezTo>
                        <a:pt x="235406" y="34780"/>
                        <a:pt x="236046" y="34797"/>
                        <a:pt x="236575" y="34831"/>
                      </a:cubicBezTo>
                      <a:cubicBezTo>
                        <a:pt x="237104" y="34865"/>
                        <a:pt x="237538" y="34942"/>
                        <a:pt x="237879" y="35061"/>
                      </a:cubicBezTo>
                      <a:cubicBezTo>
                        <a:pt x="238220" y="35181"/>
                        <a:pt x="238468" y="35368"/>
                        <a:pt x="238621" y="35624"/>
                      </a:cubicBezTo>
                      <a:cubicBezTo>
                        <a:pt x="238774" y="35880"/>
                        <a:pt x="238851" y="36229"/>
                        <a:pt x="238851" y="36673"/>
                      </a:cubicBezTo>
                      <a:lnTo>
                        <a:pt x="238851" y="37952"/>
                      </a:lnTo>
                      <a:cubicBezTo>
                        <a:pt x="238851" y="39862"/>
                        <a:pt x="238690" y="41738"/>
                        <a:pt x="238365" y="43579"/>
                      </a:cubicBezTo>
                      <a:cubicBezTo>
                        <a:pt x="238041" y="45421"/>
                        <a:pt x="237598" y="47220"/>
                        <a:pt x="237035" y="48977"/>
                      </a:cubicBezTo>
                      <a:cubicBezTo>
                        <a:pt x="236472" y="50733"/>
                        <a:pt x="235773" y="52413"/>
                        <a:pt x="234938" y="54016"/>
                      </a:cubicBezTo>
                      <a:cubicBezTo>
                        <a:pt x="234101" y="55619"/>
                        <a:pt x="233173" y="57102"/>
                        <a:pt x="232150" y="58467"/>
                      </a:cubicBezTo>
                      <a:cubicBezTo>
                        <a:pt x="233684" y="59694"/>
                        <a:pt x="235022" y="60718"/>
                        <a:pt x="236165" y="61536"/>
                      </a:cubicBezTo>
                      <a:cubicBezTo>
                        <a:pt x="237307" y="62355"/>
                        <a:pt x="238280" y="63020"/>
                        <a:pt x="239081" y="63531"/>
                      </a:cubicBezTo>
                      <a:cubicBezTo>
                        <a:pt x="239883" y="64043"/>
                        <a:pt x="240548" y="64401"/>
                        <a:pt x="241076" y="64606"/>
                      </a:cubicBezTo>
                      <a:cubicBezTo>
                        <a:pt x="241605" y="64810"/>
                        <a:pt x="242040" y="64913"/>
                        <a:pt x="242381" y="64913"/>
                      </a:cubicBezTo>
                      <a:cubicBezTo>
                        <a:pt x="242722" y="64913"/>
                        <a:pt x="243046" y="64896"/>
                        <a:pt x="243353" y="64862"/>
                      </a:cubicBezTo>
                      <a:cubicBezTo>
                        <a:pt x="243660" y="64827"/>
                        <a:pt x="243907" y="64879"/>
                        <a:pt x="244095" y="65015"/>
                      </a:cubicBezTo>
                      <a:cubicBezTo>
                        <a:pt x="244283" y="65151"/>
                        <a:pt x="244427" y="65424"/>
                        <a:pt x="244530" y="65834"/>
                      </a:cubicBezTo>
                      <a:cubicBezTo>
                        <a:pt x="244632" y="66243"/>
                        <a:pt x="244684" y="66874"/>
                        <a:pt x="244684" y="67726"/>
                      </a:cubicBezTo>
                      <a:cubicBezTo>
                        <a:pt x="244684" y="68579"/>
                        <a:pt x="244666" y="69261"/>
                        <a:pt x="244632" y="69773"/>
                      </a:cubicBezTo>
                      <a:cubicBezTo>
                        <a:pt x="244598" y="70284"/>
                        <a:pt x="244539" y="70668"/>
                        <a:pt x="244453" y="70924"/>
                      </a:cubicBezTo>
                      <a:cubicBezTo>
                        <a:pt x="244367" y="71180"/>
                        <a:pt x="244223" y="71393"/>
                        <a:pt x="244018" y="71563"/>
                      </a:cubicBezTo>
                      <a:cubicBezTo>
                        <a:pt x="243814" y="71734"/>
                        <a:pt x="243439" y="71887"/>
                        <a:pt x="242893" y="72024"/>
                      </a:cubicBezTo>
                      <a:cubicBezTo>
                        <a:pt x="242347" y="72160"/>
                        <a:pt x="241631" y="72228"/>
                        <a:pt x="240744" y="72228"/>
                      </a:cubicBezTo>
                      <a:cubicBezTo>
                        <a:pt x="240062" y="72228"/>
                        <a:pt x="239311" y="72109"/>
                        <a:pt x="238493" y="71870"/>
                      </a:cubicBezTo>
                      <a:cubicBezTo>
                        <a:pt x="237674" y="71632"/>
                        <a:pt x="236720" y="71214"/>
                        <a:pt x="235628" y="70617"/>
                      </a:cubicBezTo>
                      <a:cubicBezTo>
                        <a:pt x="234537" y="70020"/>
                        <a:pt x="233266" y="69210"/>
                        <a:pt x="231816" y="68187"/>
                      </a:cubicBezTo>
                      <a:cubicBezTo>
                        <a:pt x="230368" y="67164"/>
                        <a:pt x="228670" y="65868"/>
                        <a:pt x="226726" y="64299"/>
                      </a:cubicBezTo>
                      <a:cubicBezTo>
                        <a:pt x="225294" y="65458"/>
                        <a:pt x="223785" y="66533"/>
                        <a:pt x="222199" y="67522"/>
                      </a:cubicBezTo>
                      <a:cubicBezTo>
                        <a:pt x="220613" y="68511"/>
                        <a:pt x="218924" y="69355"/>
                        <a:pt x="217133" y="70054"/>
                      </a:cubicBezTo>
                      <a:cubicBezTo>
                        <a:pt x="215343" y="70753"/>
                        <a:pt x="213467" y="71299"/>
                        <a:pt x="211506" y="71691"/>
                      </a:cubicBezTo>
                      <a:cubicBezTo>
                        <a:pt x="209545" y="72084"/>
                        <a:pt x="207422" y="72280"/>
                        <a:pt x="205137" y="72280"/>
                      </a:cubicBezTo>
                      <a:cubicBezTo>
                        <a:pt x="202988" y="72280"/>
                        <a:pt x="200950" y="72092"/>
                        <a:pt x="199024" y="71717"/>
                      </a:cubicBezTo>
                      <a:cubicBezTo>
                        <a:pt x="197097" y="71342"/>
                        <a:pt x="195315" y="70805"/>
                        <a:pt x="193677" y="70105"/>
                      </a:cubicBezTo>
                      <a:cubicBezTo>
                        <a:pt x="192040" y="69406"/>
                        <a:pt x="190573" y="68528"/>
                        <a:pt x="189278" y="67471"/>
                      </a:cubicBezTo>
                      <a:cubicBezTo>
                        <a:pt x="187981" y="66413"/>
                        <a:pt x="186881" y="65211"/>
                        <a:pt x="185977" y="63864"/>
                      </a:cubicBezTo>
                      <a:cubicBezTo>
                        <a:pt x="185074" y="62517"/>
                        <a:pt x="184374" y="61008"/>
                        <a:pt x="183880" y="59336"/>
                      </a:cubicBezTo>
                      <a:cubicBezTo>
                        <a:pt x="183385" y="57665"/>
                        <a:pt x="183138" y="55858"/>
                        <a:pt x="183138" y="53914"/>
                      </a:cubicBezTo>
                      <a:close/>
                      <a:moveTo>
                        <a:pt x="198230" y="17437"/>
                      </a:moveTo>
                      <a:cubicBezTo>
                        <a:pt x="198230" y="18358"/>
                        <a:pt x="198358" y="19296"/>
                        <a:pt x="198614" y="20251"/>
                      </a:cubicBezTo>
                      <a:cubicBezTo>
                        <a:pt x="198870" y="21206"/>
                        <a:pt x="199262" y="22203"/>
                        <a:pt x="199790" y="23244"/>
                      </a:cubicBezTo>
                      <a:cubicBezTo>
                        <a:pt x="200319" y="24284"/>
                        <a:pt x="200968" y="25401"/>
                        <a:pt x="201734" y="26594"/>
                      </a:cubicBezTo>
                      <a:cubicBezTo>
                        <a:pt x="202502" y="27788"/>
                        <a:pt x="203415" y="29118"/>
                        <a:pt x="204472" y="30585"/>
                      </a:cubicBezTo>
                      <a:cubicBezTo>
                        <a:pt x="206962" y="29187"/>
                        <a:pt x="209051" y="27899"/>
                        <a:pt x="210739" y="26722"/>
                      </a:cubicBezTo>
                      <a:cubicBezTo>
                        <a:pt x="212427" y="25546"/>
                        <a:pt x="213783" y="24412"/>
                        <a:pt x="214807" y="23320"/>
                      </a:cubicBezTo>
                      <a:cubicBezTo>
                        <a:pt x="215830" y="22229"/>
                        <a:pt x="216572" y="21137"/>
                        <a:pt x="217032" y="20046"/>
                      </a:cubicBezTo>
                      <a:cubicBezTo>
                        <a:pt x="217492" y="18955"/>
                        <a:pt x="217722" y="17795"/>
                        <a:pt x="217722" y="16567"/>
                      </a:cubicBezTo>
                      <a:cubicBezTo>
                        <a:pt x="217722" y="15578"/>
                        <a:pt x="217543" y="14632"/>
                        <a:pt x="217185" y="13728"/>
                      </a:cubicBezTo>
                      <a:cubicBezTo>
                        <a:pt x="216827" y="12824"/>
                        <a:pt x="216255" y="12023"/>
                        <a:pt x="215471" y="11323"/>
                      </a:cubicBezTo>
                      <a:cubicBezTo>
                        <a:pt x="214687" y="10624"/>
                        <a:pt x="213698" y="10070"/>
                        <a:pt x="212504" y="9661"/>
                      </a:cubicBezTo>
                      <a:cubicBezTo>
                        <a:pt x="211310" y="9251"/>
                        <a:pt x="209877" y="9047"/>
                        <a:pt x="208207" y="9047"/>
                      </a:cubicBezTo>
                      <a:cubicBezTo>
                        <a:pt x="206399" y="9047"/>
                        <a:pt x="204873" y="9277"/>
                        <a:pt x="203628" y="9738"/>
                      </a:cubicBezTo>
                      <a:cubicBezTo>
                        <a:pt x="202383" y="10198"/>
                        <a:pt x="201359" y="10812"/>
                        <a:pt x="200558" y="11579"/>
                      </a:cubicBezTo>
                      <a:cubicBezTo>
                        <a:pt x="199757" y="12347"/>
                        <a:pt x="199168" y="13242"/>
                        <a:pt x="198793" y="14265"/>
                      </a:cubicBezTo>
                      <a:cubicBezTo>
                        <a:pt x="198418" y="15288"/>
                        <a:pt x="198230" y="16346"/>
                        <a:pt x="198230" y="17437"/>
                      </a:cubicBezTo>
                      <a:close/>
                      <a:moveTo>
                        <a:pt x="192296" y="53044"/>
                      </a:moveTo>
                      <a:cubicBezTo>
                        <a:pt x="192296" y="54817"/>
                        <a:pt x="192594" y="56437"/>
                        <a:pt x="193191" y="57904"/>
                      </a:cubicBezTo>
                      <a:cubicBezTo>
                        <a:pt x="193788" y="59370"/>
                        <a:pt x="194666" y="60641"/>
                        <a:pt x="195826" y="61715"/>
                      </a:cubicBezTo>
                      <a:cubicBezTo>
                        <a:pt x="196985" y="62790"/>
                        <a:pt x="198435" y="63625"/>
                        <a:pt x="200174" y="64222"/>
                      </a:cubicBezTo>
                      <a:cubicBezTo>
                        <a:pt x="201913" y="64819"/>
                        <a:pt x="203926" y="65117"/>
                        <a:pt x="206211" y="65117"/>
                      </a:cubicBezTo>
                      <a:cubicBezTo>
                        <a:pt x="207609" y="65117"/>
                        <a:pt x="208973" y="64972"/>
                        <a:pt x="210304" y="64682"/>
                      </a:cubicBezTo>
                      <a:cubicBezTo>
                        <a:pt x="211634" y="64393"/>
                        <a:pt x="212904" y="64000"/>
                        <a:pt x="214115" y="63506"/>
                      </a:cubicBezTo>
                      <a:cubicBezTo>
                        <a:pt x="215327" y="63011"/>
                        <a:pt x="216477" y="62414"/>
                        <a:pt x="217569" y="61715"/>
                      </a:cubicBezTo>
                      <a:cubicBezTo>
                        <a:pt x="218660" y="61016"/>
                        <a:pt x="219666" y="60274"/>
                        <a:pt x="220587" y="59490"/>
                      </a:cubicBezTo>
                      <a:cubicBezTo>
                        <a:pt x="218814" y="57955"/>
                        <a:pt x="217049" y="56361"/>
                        <a:pt x="215292" y="54706"/>
                      </a:cubicBezTo>
                      <a:cubicBezTo>
                        <a:pt x="213536" y="53052"/>
                        <a:pt x="211839" y="51390"/>
                        <a:pt x="210202" y="49718"/>
                      </a:cubicBezTo>
                      <a:cubicBezTo>
                        <a:pt x="208565" y="48047"/>
                        <a:pt x="206987" y="46385"/>
                        <a:pt x="205469" y="44730"/>
                      </a:cubicBezTo>
                      <a:cubicBezTo>
                        <a:pt x="203952" y="43076"/>
                        <a:pt x="202562" y="41465"/>
                        <a:pt x="201300" y="39896"/>
                      </a:cubicBezTo>
                      <a:cubicBezTo>
                        <a:pt x="199594" y="40987"/>
                        <a:pt x="198171" y="42070"/>
                        <a:pt x="197028" y="43144"/>
                      </a:cubicBezTo>
                      <a:cubicBezTo>
                        <a:pt x="195885" y="44219"/>
                        <a:pt x="194965" y="45293"/>
                        <a:pt x="194266" y="46367"/>
                      </a:cubicBezTo>
                      <a:cubicBezTo>
                        <a:pt x="193567" y="47442"/>
                        <a:pt x="193063" y="48525"/>
                        <a:pt x="192756" y="49616"/>
                      </a:cubicBezTo>
                      <a:cubicBezTo>
                        <a:pt x="192449" y="50708"/>
                        <a:pt x="192296" y="51850"/>
                        <a:pt x="192296" y="53044"/>
                      </a:cubicBezTo>
                      <a:close/>
                      <a:moveTo>
                        <a:pt x="312799" y="63071"/>
                      </a:moveTo>
                      <a:cubicBezTo>
                        <a:pt x="312799" y="63651"/>
                        <a:pt x="312782" y="64154"/>
                        <a:pt x="312747" y="64580"/>
                      </a:cubicBezTo>
                      <a:cubicBezTo>
                        <a:pt x="312713" y="65006"/>
                        <a:pt x="312654" y="65365"/>
                        <a:pt x="312568" y="65655"/>
                      </a:cubicBezTo>
                      <a:cubicBezTo>
                        <a:pt x="312484" y="65944"/>
                        <a:pt x="312381" y="66200"/>
                        <a:pt x="312262" y="66422"/>
                      </a:cubicBezTo>
                      <a:cubicBezTo>
                        <a:pt x="312142" y="66644"/>
                        <a:pt x="311869" y="66968"/>
                        <a:pt x="311442" y="67394"/>
                      </a:cubicBezTo>
                      <a:cubicBezTo>
                        <a:pt x="311017" y="67820"/>
                        <a:pt x="310292" y="68349"/>
                        <a:pt x="309269" y="68980"/>
                      </a:cubicBezTo>
                      <a:cubicBezTo>
                        <a:pt x="308246" y="69611"/>
                        <a:pt x="307094" y="70174"/>
                        <a:pt x="305815" y="70668"/>
                      </a:cubicBezTo>
                      <a:cubicBezTo>
                        <a:pt x="304536" y="71163"/>
                        <a:pt x="303146" y="71563"/>
                        <a:pt x="301646" y="71870"/>
                      </a:cubicBezTo>
                      <a:cubicBezTo>
                        <a:pt x="300145" y="72177"/>
                        <a:pt x="298593" y="72331"/>
                        <a:pt x="296990" y="72331"/>
                      </a:cubicBezTo>
                      <a:cubicBezTo>
                        <a:pt x="293682" y="72331"/>
                        <a:pt x="290748" y="71785"/>
                        <a:pt x="288191" y="70694"/>
                      </a:cubicBezTo>
                      <a:cubicBezTo>
                        <a:pt x="285633" y="69602"/>
                        <a:pt x="283492" y="68008"/>
                        <a:pt x="281770" y="65910"/>
                      </a:cubicBezTo>
                      <a:cubicBezTo>
                        <a:pt x="280048" y="63813"/>
                        <a:pt x="278735" y="61238"/>
                        <a:pt x="277831" y="58185"/>
                      </a:cubicBezTo>
                      <a:cubicBezTo>
                        <a:pt x="276927" y="55133"/>
                        <a:pt x="276475" y="51611"/>
                        <a:pt x="276475" y="47621"/>
                      </a:cubicBezTo>
                      <a:cubicBezTo>
                        <a:pt x="276475" y="43085"/>
                        <a:pt x="277030" y="39188"/>
                        <a:pt x="278138" y="35931"/>
                      </a:cubicBezTo>
                      <a:cubicBezTo>
                        <a:pt x="279246" y="32674"/>
                        <a:pt x="280764" y="30005"/>
                        <a:pt x="282691" y="27925"/>
                      </a:cubicBezTo>
                      <a:cubicBezTo>
                        <a:pt x="284618" y="25844"/>
                        <a:pt x="286886" y="24301"/>
                        <a:pt x="289495" y="23295"/>
                      </a:cubicBezTo>
                      <a:cubicBezTo>
                        <a:pt x="292105" y="22289"/>
                        <a:pt x="294927" y="21785"/>
                        <a:pt x="297963" y="21785"/>
                      </a:cubicBezTo>
                      <a:cubicBezTo>
                        <a:pt x="299429" y="21785"/>
                        <a:pt x="300853" y="21922"/>
                        <a:pt x="302234" y="22195"/>
                      </a:cubicBezTo>
                      <a:cubicBezTo>
                        <a:pt x="303616" y="22468"/>
                        <a:pt x="304885" y="22826"/>
                        <a:pt x="306046" y="23269"/>
                      </a:cubicBezTo>
                      <a:cubicBezTo>
                        <a:pt x="307205" y="23712"/>
                        <a:pt x="308237" y="24224"/>
                        <a:pt x="309140" y="24804"/>
                      </a:cubicBezTo>
                      <a:cubicBezTo>
                        <a:pt x="310044" y="25384"/>
                        <a:pt x="310701" y="25878"/>
                        <a:pt x="311110" y="26288"/>
                      </a:cubicBezTo>
                      <a:cubicBezTo>
                        <a:pt x="311520" y="26697"/>
                        <a:pt x="311801" y="27021"/>
                        <a:pt x="311955" y="27260"/>
                      </a:cubicBezTo>
                      <a:cubicBezTo>
                        <a:pt x="312108" y="27498"/>
                        <a:pt x="312236" y="27780"/>
                        <a:pt x="312338" y="28104"/>
                      </a:cubicBezTo>
                      <a:cubicBezTo>
                        <a:pt x="312441" y="28428"/>
                        <a:pt x="312508" y="28794"/>
                        <a:pt x="312543" y="29204"/>
                      </a:cubicBezTo>
                      <a:cubicBezTo>
                        <a:pt x="312577" y="29613"/>
                        <a:pt x="312594" y="30124"/>
                        <a:pt x="312594" y="30738"/>
                      </a:cubicBezTo>
                      <a:cubicBezTo>
                        <a:pt x="312594" y="32068"/>
                        <a:pt x="312441" y="32998"/>
                        <a:pt x="312134" y="33527"/>
                      </a:cubicBezTo>
                      <a:cubicBezTo>
                        <a:pt x="311826" y="34055"/>
                        <a:pt x="311451" y="34320"/>
                        <a:pt x="311008" y="34320"/>
                      </a:cubicBezTo>
                      <a:cubicBezTo>
                        <a:pt x="310497" y="34320"/>
                        <a:pt x="309908" y="34038"/>
                        <a:pt x="309243" y="33475"/>
                      </a:cubicBezTo>
                      <a:cubicBezTo>
                        <a:pt x="308578" y="32913"/>
                        <a:pt x="307733" y="32290"/>
                        <a:pt x="306710" y="31608"/>
                      </a:cubicBezTo>
                      <a:cubicBezTo>
                        <a:pt x="305687" y="30926"/>
                        <a:pt x="304451" y="30304"/>
                        <a:pt x="303001" y="29741"/>
                      </a:cubicBezTo>
                      <a:cubicBezTo>
                        <a:pt x="301552" y="29178"/>
                        <a:pt x="299838" y="28897"/>
                        <a:pt x="297860" y="28897"/>
                      </a:cubicBezTo>
                      <a:cubicBezTo>
                        <a:pt x="293801" y="28897"/>
                        <a:pt x="290689" y="30457"/>
                        <a:pt x="288523" y="33578"/>
                      </a:cubicBezTo>
                      <a:cubicBezTo>
                        <a:pt x="286357" y="36698"/>
                        <a:pt x="285274" y="41226"/>
                        <a:pt x="285274" y="47160"/>
                      </a:cubicBezTo>
                      <a:cubicBezTo>
                        <a:pt x="285274" y="50128"/>
                        <a:pt x="285556" y="52728"/>
                        <a:pt x="286119" y="54962"/>
                      </a:cubicBezTo>
                      <a:cubicBezTo>
                        <a:pt x="286681" y="57196"/>
                        <a:pt x="287509" y="59064"/>
                        <a:pt x="288600" y="60564"/>
                      </a:cubicBezTo>
                      <a:cubicBezTo>
                        <a:pt x="289691" y="62065"/>
                        <a:pt x="291030" y="63182"/>
                        <a:pt x="292616" y="63915"/>
                      </a:cubicBezTo>
                      <a:cubicBezTo>
                        <a:pt x="294202" y="64648"/>
                        <a:pt x="296019" y="65015"/>
                        <a:pt x="298065" y="65015"/>
                      </a:cubicBezTo>
                      <a:cubicBezTo>
                        <a:pt x="300009" y="65015"/>
                        <a:pt x="301714" y="64708"/>
                        <a:pt x="303180" y="64094"/>
                      </a:cubicBezTo>
                      <a:cubicBezTo>
                        <a:pt x="304647" y="63480"/>
                        <a:pt x="305918" y="62807"/>
                        <a:pt x="306992" y="62073"/>
                      </a:cubicBezTo>
                      <a:cubicBezTo>
                        <a:pt x="308067" y="61340"/>
                        <a:pt x="308970" y="60675"/>
                        <a:pt x="309703" y="60078"/>
                      </a:cubicBezTo>
                      <a:cubicBezTo>
                        <a:pt x="310437" y="59481"/>
                        <a:pt x="311008" y="59183"/>
                        <a:pt x="311418" y="59183"/>
                      </a:cubicBezTo>
                      <a:cubicBezTo>
                        <a:pt x="311656" y="59183"/>
                        <a:pt x="311861" y="59251"/>
                        <a:pt x="312031" y="59387"/>
                      </a:cubicBezTo>
                      <a:cubicBezTo>
                        <a:pt x="312202" y="59524"/>
                        <a:pt x="312346" y="59754"/>
                        <a:pt x="312466" y="60078"/>
                      </a:cubicBezTo>
                      <a:cubicBezTo>
                        <a:pt x="312585" y="60402"/>
                        <a:pt x="312671" y="60811"/>
                        <a:pt x="312722" y="61306"/>
                      </a:cubicBezTo>
                      <a:cubicBezTo>
                        <a:pt x="312773" y="61801"/>
                        <a:pt x="312799" y="62389"/>
                        <a:pt x="312799" y="63071"/>
                      </a:cubicBezTo>
                      <a:close/>
                      <a:moveTo>
                        <a:pt x="363003" y="70080"/>
                      </a:moveTo>
                      <a:cubicBezTo>
                        <a:pt x="363003" y="70353"/>
                        <a:pt x="362935" y="70583"/>
                        <a:pt x="362798" y="70770"/>
                      </a:cubicBezTo>
                      <a:cubicBezTo>
                        <a:pt x="362662" y="70958"/>
                        <a:pt x="362440" y="71120"/>
                        <a:pt x="362134" y="71256"/>
                      </a:cubicBezTo>
                      <a:cubicBezTo>
                        <a:pt x="361827" y="71393"/>
                        <a:pt x="361400" y="71495"/>
                        <a:pt x="360854" y="71563"/>
                      </a:cubicBezTo>
                      <a:cubicBezTo>
                        <a:pt x="360309" y="71632"/>
                        <a:pt x="359627" y="71666"/>
                        <a:pt x="358808" y="71666"/>
                      </a:cubicBezTo>
                      <a:cubicBezTo>
                        <a:pt x="357956" y="71666"/>
                        <a:pt x="357257" y="71632"/>
                        <a:pt x="356711" y="71563"/>
                      </a:cubicBezTo>
                      <a:cubicBezTo>
                        <a:pt x="356165" y="71495"/>
                        <a:pt x="355738" y="71393"/>
                        <a:pt x="355432" y="71256"/>
                      </a:cubicBezTo>
                      <a:cubicBezTo>
                        <a:pt x="355125" y="71120"/>
                        <a:pt x="354903" y="70958"/>
                        <a:pt x="354767" y="70770"/>
                      </a:cubicBezTo>
                      <a:cubicBezTo>
                        <a:pt x="354630" y="70583"/>
                        <a:pt x="354562" y="70353"/>
                        <a:pt x="354562" y="70080"/>
                      </a:cubicBezTo>
                      <a:lnTo>
                        <a:pt x="354562" y="43119"/>
                      </a:lnTo>
                      <a:cubicBezTo>
                        <a:pt x="354562" y="40493"/>
                        <a:pt x="354357" y="38378"/>
                        <a:pt x="353948" y="36775"/>
                      </a:cubicBezTo>
                      <a:cubicBezTo>
                        <a:pt x="353539" y="35172"/>
                        <a:pt x="352942" y="33791"/>
                        <a:pt x="352157" y="32631"/>
                      </a:cubicBezTo>
                      <a:cubicBezTo>
                        <a:pt x="351373" y="31472"/>
                        <a:pt x="350359" y="30585"/>
                        <a:pt x="349114" y="29971"/>
                      </a:cubicBezTo>
                      <a:cubicBezTo>
                        <a:pt x="347869" y="29357"/>
                        <a:pt x="346428" y="29050"/>
                        <a:pt x="344790" y="29050"/>
                      </a:cubicBezTo>
                      <a:cubicBezTo>
                        <a:pt x="342676" y="29050"/>
                        <a:pt x="340561" y="29800"/>
                        <a:pt x="338447" y="31301"/>
                      </a:cubicBezTo>
                      <a:cubicBezTo>
                        <a:pt x="336332" y="32802"/>
                        <a:pt x="334115" y="35002"/>
                        <a:pt x="331795" y="37901"/>
                      </a:cubicBezTo>
                      <a:lnTo>
                        <a:pt x="331795" y="70080"/>
                      </a:lnTo>
                      <a:cubicBezTo>
                        <a:pt x="331795" y="70353"/>
                        <a:pt x="331728" y="70583"/>
                        <a:pt x="331592" y="70770"/>
                      </a:cubicBezTo>
                      <a:cubicBezTo>
                        <a:pt x="331454" y="70958"/>
                        <a:pt x="331233" y="71120"/>
                        <a:pt x="330926" y="71256"/>
                      </a:cubicBezTo>
                      <a:cubicBezTo>
                        <a:pt x="330619" y="71393"/>
                        <a:pt x="330192" y="71495"/>
                        <a:pt x="329648" y="71563"/>
                      </a:cubicBezTo>
                      <a:cubicBezTo>
                        <a:pt x="329102" y="71632"/>
                        <a:pt x="328403" y="71666"/>
                        <a:pt x="327549" y="71666"/>
                      </a:cubicBezTo>
                      <a:cubicBezTo>
                        <a:pt x="326731" y="71666"/>
                        <a:pt x="326049" y="71632"/>
                        <a:pt x="325503" y="71563"/>
                      </a:cubicBezTo>
                      <a:cubicBezTo>
                        <a:pt x="324957" y="71495"/>
                        <a:pt x="324523" y="71393"/>
                        <a:pt x="324198" y="71256"/>
                      </a:cubicBezTo>
                      <a:cubicBezTo>
                        <a:pt x="323874" y="71120"/>
                        <a:pt x="323653" y="70958"/>
                        <a:pt x="323533" y="70770"/>
                      </a:cubicBezTo>
                      <a:cubicBezTo>
                        <a:pt x="323414" y="70583"/>
                        <a:pt x="323354" y="70353"/>
                        <a:pt x="323354" y="70080"/>
                      </a:cubicBezTo>
                      <a:lnTo>
                        <a:pt x="323354" y="1731"/>
                      </a:lnTo>
                      <a:cubicBezTo>
                        <a:pt x="323354" y="1458"/>
                        <a:pt x="323414" y="1219"/>
                        <a:pt x="323533" y="1015"/>
                      </a:cubicBezTo>
                      <a:cubicBezTo>
                        <a:pt x="323653" y="810"/>
                        <a:pt x="323874" y="640"/>
                        <a:pt x="324198" y="503"/>
                      </a:cubicBezTo>
                      <a:cubicBezTo>
                        <a:pt x="324523" y="367"/>
                        <a:pt x="324957" y="264"/>
                        <a:pt x="325503" y="196"/>
                      </a:cubicBezTo>
                      <a:cubicBezTo>
                        <a:pt x="326049" y="128"/>
                        <a:pt x="326731" y="94"/>
                        <a:pt x="327549" y="94"/>
                      </a:cubicBezTo>
                      <a:cubicBezTo>
                        <a:pt x="328403" y="94"/>
                        <a:pt x="329102" y="128"/>
                        <a:pt x="329648" y="196"/>
                      </a:cubicBezTo>
                      <a:cubicBezTo>
                        <a:pt x="330192" y="264"/>
                        <a:pt x="330619" y="367"/>
                        <a:pt x="330926" y="503"/>
                      </a:cubicBezTo>
                      <a:cubicBezTo>
                        <a:pt x="331233" y="640"/>
                        <a:pt x="331454" y="810"/>
                        <a:pt x="331592" y="1015"/>
                      </a:cubicBezTo>
                      <a:cubicBezTo>
                        <a:pt x="331728" y="1219"/>
                        <a:pt x="331795" y="1458"/>
                        <a:pt x="331795" y="1731"/>
                      </a:cubicBezTo>
                      <a:lnTo>
                        <a:pt x="331795" y="29306"/>
                      </a:lnTo>
                      <a:cubicBezTo>
                        <a:pt x="334218" y="26748"/>
                        <a:pt x="336656" y="24846"/>
                        <a:pt x="339112" y="23602"/>
                      </a:cubicBezTo>
                      <a:cubicBezTo>
                        <a:pt x="341567" y="22357"/>
                        <a:pt x="344040" y="21734"/>
                        <a:pt x="346530" y="21734"/>
                      </a:cubicBezTo>
                      <a:cubicBezTo>
                        <a:pt x="349600" y="21734"/>
                        <a:pt x="352183" y="22254"/>
                        <a:pt x="354280" y="23295"/>
                      </a:cubicBezTo>
                      <a:cubicBezTo>
                        <a:pt x="356379" y="24335"/>
                        <a:pt x="358075" y="25725"/>
                        <a:pt x="359371" y="27464"/>
                      </a:cubicBezTo>
                      <a:cubicBezTo>
                        <a:pt x="360667" y="29204"/>
                        <a:pt x="361596" y="31241"/>
                        <a:pt x="362159" y="33578"/>
                      </a:cubicBezTo>
                      <a:cubicBezTo>
                        <a:pt x="362722" y="35914"/>
                        <a:pt x="363003" y="38736"/>
                        <a:pt x="363003" y="42044"/>
                      </a:cubicBezTo>
                      <a:close/>
                      <a:moveTo>
                        <a:pt x="417216" y="45063"/>
                      </a:moveTo>
                      <a:cubicBezTo>
                        <a:pt x="417216" y="46393"/>
                        <a:pt x="416881" y="47339"/>
                        <a:pt x="416214" y="47902"/>
                      </a:cubicBezTo>
                      <a:cubicBezTo>
                        <a:pt x="415545" y="48465"/>
                        <a:pt x="414783" y="48746"/>
                        <a:pt x="413926" y="48746"/>
                      </a:cubicBezTo>
                      <a:lnTo>
                        <a:pt x="383604" y="48746"/>
                      </a:lnTo>
                      <a:cubicBezTo>
                        <a:pt x="383604" y="51304"/>
                        <a:pt x="383860" y="53607"/>
                        <a:pt x="384374" y="55653"/>
                      </a:cubicBezTo>
                      <a:cubicBezTo>
                        <a:pt x="384889" y="57699"/>
                        <a:pt x="385745" y="59456"/>
                        <a:pt x="386945" y="60922"/>
                      </a:cubicBezTo>
                      <a:cubicBezTo>
                        <a:pt x="388144" y="62389"/>
                        <a:pt x="389704" y="63514"/>
                        <a:pt x="391623" y="64299"/>
                      </a:cubicBezTo>
                      <a:cubicBezTo>
                        <a:pt x="393542" y="65083"/>
                        <a:pt x="395890" y="65475"/>
                        <a:pt x="398666" y="65475"/>
                      </a:cubicBezTo>
                      <a:cubicBezTo>
                        <a:pt x="400859" y="65475"/>
                        <a:pt x="402813" y="65296"/>
                        <a:pt x="404526" y="64938"/>
                      </a:cubicBezTo>
                      <a:cubicBezTo>
                        <a:pt x="406240" y="64580"/>
                        <a:pt x="407722" y="64179"/>
                        <a:pt x="408974" y="63736"/>
                      </a:cubicBezTo>
                      <a:cubicBezTo>
                        <a:pt x="410224" y="63293"/>
                        <a:pt x="411253" y="62892"/>
                        <a:pt x="412058" y="62534"/>
                      </a:cubicBezTo>
                      <a:cubicBezTo>
                        <a:pt x="412864" y="62176"/>
                        <a:pt x="413472" y="61997"/>
                        <a:pt x="413884" y="61997"/>
                      </a:cubicBezTo>
                      <a:cubicBezTo>
                        <a:pt x="414124" y="61997"/>
                        <a:pt x="414337" y="62056"/>
                        <a:pt x="414526" y="62176"/>
                      </a:cubicBezTo>
                      <a:cubicBezTo>
                        <a:pt x="414714" y="62295"/>
                        <a:pt x="414860" y="62474"/>
                        <a:pt x="414963" y="62713"/>
                      </a:cubicBezTo>
                      <a:cubicBezTo>
                        <a:pt x="415066" y="62952"/>
                        <a:pt x="415143" y="63284"/>
                        <a:pt x="415194" y="63710"/>
                      </a:cubicBezTo>
                      <a:cubicBezTo>
                        <a:pt x="415246" y="64137"/>
                        <a:pt x="415272" y="64657"/>
                        <a:pt x="415272" y="65271"/>
                      </a:cubicBezTo>
                      <a:cubicBezTo>
                        <a:pt x="415272" y="65714"/>
                        <a:pt x="415254" y="66098"/>
                        <a:pt x="415220" y="66422"/>
                      </a:cubicBezTo>
                      <a:cubicBezTo>
                        <a:pt x="415186" y="66746"/>
                        <a:pt x="415144" y="67036"/>
                        <a:pt x="415093" y="67292"/>
                      </a:cubicBezTo>
                      <a:cubicBezTo>
                        <a:pt x="415041" y="67547"/>
                        <a:pt x="414956" y="67778"/>
                        <a:pt x="414836" y="67982"/>
                      </a:cubicBezTo>
                      <a:cubicBezTo>
                        <a:pt x="414717" y="68187"/>
                        <a:pt x="414564" y="68383"/>
                        <a:pt x="414376" y="68571"/>
                      </a:cubicBezTo>
                      <a:cubicBezTo>
                        <a:pt x="414189" y="68758"/>
                        <a:pt x="413634" y="69065"/>
                        <a:pt x="412713" y="69491"/>
                      </a:cubicBezTo>
                      <a:cubicBezTo>
                        <a:pt x="411792" y="69918"/>
                        <a:pt x="410599" y="70336"/>
                        <a:pt x="409132" y="70745"/>
                      </a:cubicBezTo>
                      <a:cubicBezTo>
                        <a:pt x="407666" y="71154"/>
                        <a:pt x="405969" y="71521"/>
                        <a:pt x="404042" y="71845"/>
                      </a:cubicBezTo>
                      <a:cubicBezTo>
                        <a:pt x="402115" y="72169"/>
                        <a:pt x="400060" y="72331"/>
                        <a:pt x="397877" y="72331"/>
                      </a:cubicBezTo>
                      <a:cubicBezTo>
                        <a:pt x="394091" y="72331"/>
                        <a:pt x="390774" y="71802"/>
                        <a:pt x="387926" y="70745"/>
                      </a:cubicBezTo>
                      <a:cubicBezTo>
                        <a:pt x="385078" y="69688"/>
                        <a:pt x="382683" y="68119"/>
                        <a:pt x="380739" y="66038"/>
                      </a:cubicBezTo>
                      <a:cubicBezTo>
                        <a:pt x="378795" y="63958"/>
                        <a:pt x="377328" y="61349"/>
                        <a:pt x="376339" y="58211"/>
                      </a:cubicBezTo>
                      <a:cubicBezTo>
                        <a:pt x="375349" y="55073"/>
                        <a:pt x="374855" y="51424"/>
                        <a:pt x="374855" y="47263"/>
                      </a:cubicBezTo>
                      <a:cubicBezTo>
                        <a:pt x="374855" y="43306"/>
                        <a:pt x="375367" y="39751"/>
                        <a:pt x="376390" y="36596"/>
                      </a:cubicBezTo>
                      <a:cubicBezTo>
                        <a:pt x="377414" y="33441"/>
                        <a:pt x="378888" y="30764"/>
                        <a:pt x="380815" y="28564"/>
                      </a:cubicBezTo>
                      <a:cubicBezTo>
                        <a:pt x="382743" y="26364"/>
                        <a:pt x="385070" y="24676"/>
                        <a:pt x="387799" y="23499"/>
                      </a:cubicBezTo>
                      <a:cubicBezTo>
                        <a:pt x="390528" y="22323"/>
                        <a:pt x="393579" y="21734"/>
                        <a:pt x="396956" y="21734"/>
                      </a:cubicBezTo>
                      <a:cubicBezTo>
                        <a:pt x="400572" y="21734"/>
                        <a:pt x="403649" y="22314"/>
                        <a:pt x="406190" y="23474"/>
                      </a:cubicBezTo>
                      <a:cubicBezTo>
                        <a:pt x="408732" y="24633"/>
                        <a:pt x="410821" y="26194"/>
                        <a:pt x="412458" y="28155"/>
                      </a:cubicBezTo>
                      <a:cubicBezTo>
                        <a:pt x="414094" y="30116"/>
                        <a:pt x="415297" y="32418"/>
                        <a:pt x="416064" y="35061"/>
                      </a:cubicBezTo>
                      <a:cubicBezTo>
                        <a:pt x="416832" y="37705"/>
                        <a:pt x="417216" y="40527"/>
                        <a:pt x="417216" y="43528"/>
                      </a:cubicBezTo>
                      <a:close/>
                      <a:moveTo>
                        <a:pt x="408723" y="42556"/>
                      </a:moveTo>
                      <a:cubicBezTo>
                        <a:pt x="408825" y="38122"/>
                        <a:pt x="407838" y="34644"/>
                        <a:pt x="405763" y="32120"/>
                      </a:cubicBezTo>
                      <a:cubicBezTo>
                        <a:pt x="403687" y="29596"/>
                        <a:pt x="400608" y="28334"/>
                        <a:pt x="396524" y="28334"/>
                      </a:cubicBezTo>
                      <a:cubicBezTo>
                        <a:pt x="394431" y="28334"/>
                        <a:pt x="392594" y="28726"/>
                        <a:pt x="391016" y="29511"/>
                      </a:cubicBezTo>
                      <a:cubicBezTo>
                        <a:pt x="389438" y="30295"/>
                        <a:pt x="388117" y="31335"/>
                        <a:pt x="387053" y="32631"/>
                      </a:cubicBezTo>
                      <a:cubicBezTo>
                        <a:pt x="385989" y="33927"/>
                        <a:pt x="385165" y="35436"/>
                        <a:pt x="384582" y="37159"/>
                      </a:cubicBezTo>
                      <a:cubicBezTo>
                        <a:pt x="383998" y="38881"/>
                        <a:pt x="383672" y="40680"/>
                        <a:pt x="383604" y="42556"/>
                      </a:cubicBezTo>
                      <a:close/>
                      <a:moveTo>
                        <a:pt x="462618" y="63071"/>
                      </a:moveTo>
                      <a:cubicBezTo>
                        <a:pt x="462618" y="63651"/>
                        <a:pt x="462602" y="64154"/>
                        <a:pt x="462568" y="64580"/>
                      </a:cubicBezTo>
                      <a:cubicBezTo>
                        <a:pt x="462534" y="65006"/>
                        <a:pt x="462474" y="65365"/>
                        <a:pt x="462389" y="65655"/>
                      </a:cubicBezTo>
                      <a:cubicBezTo>
                        <a:pt x="462303" y="65944"/>
                        <a:pt x="462201" y="66200"/>
                        <a:pt x="462081" y="66422"/>
                      </a:cubicBezTo>
                      <a:cubicBezTo>
                        <a:pt x="461962" y="66644"/>
                        <a:pt x="461690" y="66968"/>
                        <a:pt x="461263" y="67394"/>
                      </a:cubicBezTo>
                      <a:cubicBezTo>
                        <a:pt x="460837" y="67820"/>
                        <a:pt x="460112" y="68349"/>
                        <a:pt x="459088" y="68980"/>
                      </a:cubicBezTo>
                      <a:cubicBezTo>
                        <a:pt x="458065" y="69611"/>
                        <a:pt x="456915" y="70174"/>
                        <a:pt x="455636" y="70668"/>
                      </a:cubicBezTo>
                      <a:cubicBezTo>
                        <a:pt x="454356" y="71163"/>
                        <a:pt x="452967" y="71563"/>
                        <a:pt x="451466" y="71870"/>
                      </a:cubicBezTo>
                      <a:cubicBezTo>
                        <a:pt x="449965" y="72177"/>
                        <a:pt x="448414" y="72331"/>
                        <a:pt x="446811" y="72331"/>
                      </a:cubicBezTo>
                      <a:cubicBezTo>
                        <a:pt x="443502" y="72331"/>
                        <a:pt x="440569" y="71785"/>
                        <a:pt x="438011" y="70694"/>
                      </a:cubicBezTo>
                      <a:cubicBezTo>
                        <a:pt x="435453" y="69602"/>
                        <a:pt x="433313" y="68008"/>
                        <a:pt x="431591" y="65910"/>
                      </a:cubicBezTo>
                      <a:cubicBezTo>
                        <a:pt x="429868" y="63813"/>
                        <a:pt x="428555" y="61238"/>
                        <a:pt x="427651" y="58185"/>
                      </a:cubicBezTo>
                      <a:cubicBezTo>
                        <a:pt x="426747" y="55133"/>
                        <a:pt x="426296" y="51611"/>
                        <a:pt x="426296" y="47621"/>
                      </a:cubicBezTo>
                      <a:cubicBezTo>
                        <a:pt x="426296" y="43085"/>
                        <a:pt x="426850" y="39188"/>
                        <a:pt x="427958" y="35931"/>
                      </a:cubicBezTo>
                      <a:cubicBezTo>
                        <a:pt x="429067" y="32674"/>
                        <a:pt x="430584" y="30005"/>
                        <a:pt x="432512" y="27925"/>
                      </a:cubicBezTo>
                      <a:cubicBezTo>
                        <a:pt x="434439" y="25844"/>
                        <a:pt x="436707" y="24301"/>
                        <a:pt x="439316" y="23295"/>
                      </a:cubicBezTo>
                      <a:cubicBezTo>
                        <a:pt x="441924" y="22289"/>
                        <a:pt x="444747" y="21785"/>
                        <a:pt x="447782" y="21785"/>
                      </a:cubicBezTo>
                      <a:cubicBezTo>
                        <a:pt x="449249" y="21785"/>
                        <a:pt x="450673" y="21922"/>
                        <a:pt x="452054" y="22195"/>
                      </a:cubicBezTo>
                      <a:cubicBezTo>
                        <a:pt x="453435" y="22468"/>
                        <a:pt x="454706" y="22826"/>
                        <a:pt x="455866" y="23269"/>
                      </a:cubicBezTo>
                      <a:cubicBezTo>
                        <a:pt x="457025" y="23712"/>
                        <a:pt x="458057" y="24224"/>
                        <a:pt x="458961" y="24804"/>
                      </a:cubicBezTo>
                      <a:cubicBezTo>
                        <a:pt x="459865" y="25384"/>
                        <a:pt x="460521" y="25878"/>
                        <a:pt x="460931" y="26288"/>
                      </a:cubicBezTo>
                      <a:cubicBezTo>
                        <a:pt x="461340" y="26697"/>
                        <a:pt x="461621" y="27021"/>
                        <a:pt x="461775" y="27260"/>
                      </a:cubicBezTo>
                      <a:cubicBezTo>
                        <a:pt x="461928" y="27498"/>
                        <a:pt x="462056" y="27780"/>
                        <a:pt x="462158" y="28104"/>
                      </a:cubicBezTo>
                      <a:cubicBezTo>
                        <a:pt x="462260" y="28428"/>
                        <a:pt x="462329" y="28794"/>
                        <a:pt x="462363" y="29204"/>
                      </a:cubicBezTo>
                      <a:cubicBezTo>
                        <a:pt x="462397" y="29613"/>
                        <a:pt x="462415" y="30124"/>
                        <a:pt x="462415" y="30738"/>
                      </a:cubicBezTo>
                      <a:cubicBezTo>
                        <a:pt x="462415" y="32068"/>
                        <a:pt x="462260" y="32998"/>
                        <a:pt x="461954" y="33527"/>
                      </a:cubicBezTo>
                      <a:cubicBezTo>
                        <a:pt x="461647" y="34055"/>
                        <a:pt x="461272" y="34320"/>
                        <a:pt x="460829" y="34320"/>
                      </a:cubicBezTo>
                      <a:cubicBezTo>
                        <a:pt x="460316" y="34320"/>
                        <a:pt x="459729" y="34038"/>
                        <a:pt x="459064" y="33475"/>
                      </a:cubicBezTo>
                      <a:cubicBezTo>
                        <a:pt x="458398" y="32913"/>
                        <a:pt x="457554" y="32290"/>
                        <a:pt x="456531" y="31608"/>
                      </a:cubicBezTo>
                      <a:cubicBezTo>
                        <a:pt x="455508" y="30926"/>
                        <a:pt x="454272" y="30304"/>
                        <a:pt x="452822" y="29741"/>
                      </a:cubicBezTo>
                      <a:cubicBezTo>
                        <a:pt x="451372" y="29178"/>
                        <a:pt x="449659" y="28897"/>
                        <a:pt x="447680" y="28897"/>
                      </a:cubicBezTo>
                      <a:cubicBezTo>
                        <a:pt x="443622" y="28897"/>
                        <a:pt x="440509" y="30457"/>
                        <a:pt x="438344" y="33578"/>
                      </a:cubicBezTo>
                      <a:cubicBezTo>
                        <a:pt x="436178" y="36698"/>
                        <a:pt x="435095" y="41226"/>
                        <a:pt x="435095" y="47160"/>
                      </a:cubicBezTo>
                      <a:cubicBezTo>
                        <a:pt x="435095" y="50128"/>
                        <a:pt x="435376" y="52728"/>
                        <a:pt x="435939" y="54962"/>
                      </a:cubicBezTo>
                      <a:cubicBezTo>
                        <a:pt x="436502" y="57196"/>
                        <a:pt x="437329" y="59064"/>
                        <a:pt x="438420" y="60564"/>
                      </a:cubicBezTo>
                      <a:cubicBezTo>
                        <a:pt x="439512" y="62065"/>
                        <a:pt x="440850" y="63182"/>
                        <a:pt x="442436" y="63915"/>
                      </a:cubicBezTo>
                      <a:cubicBezTo>
                        <a:pt x="444022" y="64648"/>
                        <a:pt x="445838" y="65015"/>
                        <a:pt x="447885" y="65015"/>
                      </a:cubicBezTo>
                      <a:cubicBezTo>
                        <a:pt x="449829" y="65015"/>
                        <a:pt x="451534" y="64708"/>
                        <a:pt x="453001" y="64094"/>
                      </a:cubicBezTo>
                      <a:cubicBezTo>
                        <a:pt x="454467" y="63480"/>
                        <a:pt x="455738" y="62807"/>
                        <a:pt x="456812" y="62073"/>
                      </a:cubicBezTo>
                      <a:cubicBezTo>
                        <a:pt x="457886" y="61340"/>
                        <a:pt x="458790" y="60675"/>
                        <a:pt x="459524" y="60078"/>
                      </a:cubicBezTo>
                      <a:cubicBezTo>
                        <a:pt x="460257" y="59481"/>
                        <a:pt x="460829" y="59183"/>
                        <a:pt x="461237" y="59183"/>
                      </a:cubicBezTo>
                      <a:cubicBezTo>
                        <a:pt x="461476" y="59183"/>
                        <a:pt x="461681" y="59251"/>
                        <a:pt x="461852" y="59387"/>
                      </a:cubicBezTo>
                      <a:cubicBezTo>
                        <a:pt x="462022" y="59524"/>
                        <a:pt x="462167" y="59754"/>
                        <a:pt x="462286" y="60078"/>
                      </a:cubicBezTo>
                      <a:cubicBezTo>
                        <a:pt x="462406" y="60402"/>
                        <a:pt x="462491" y="60811"/>
                        <a:pt x="462542" y="61306"/>
                      </a:cubicBezTo>
                      <a:cubicBezTo>
                        <a:pt x="462594" y="61801"/>
                        <a:pt x="462618" y="62389"/>
                        <a:pt x="462618" y="63071"/>
                      </a:cubicBezTo>
                      <a:close/>
                      <a:moveTo>
                        <a:pt x="510982" y="70029"/>
                      </a:moveTo>
                      <a:cubicBezTo>
                        <a:pt x="510982" y="70301"/>
                        <a:pt x="510914" y="70540"/>
                        <a:pt x="510777" y="70745"/>
                      </a:cubicBezTo>
                      <a:cubicBezTo>
                        <a:pt x="510641" y="70949"/>
                        <a:pt x="510410" y="71120"/>
                        <a:pt x="510086" y="71256"/>
                      </a:cubicBezTo>
                      <a:cubicBezTo>
                        <a:pt x="509762" y="71393"/>
                        <a:pt x="509311" y="71495"/>
                        <a:pt x="508731" y="71563"/>
                      </a:cubicBezTo>
                      <a:cubicBezTo>
                        <a:pt x="508151" y="71632"/>
                        <a:pt x="507417" y="71666"/>
                        <a:pt x="506531" y="71666"/>
                      </a:cubicBezTo>
                      <a:cubicBezTo>
                        <a:pt x="505610" y="71666"/>
                        <a:pt x="504851" y="71640"/>
                        <a:pt x="504254" y="71589"/>
                      </a:cubicBezTo>
                      <a:cubicBezTo>
                        <a:pt x="503658" y="71538"/>
                        <a:pt x="503154" y="71453"/>
                        <a:pt x="502745" y="71333"/>
                      </a:cubicBezTo>
                      <a:cubicBezTo>
                        <a:pt x="502336" y="71214"/>
                        <a:pt x="502003" y="71043"/>
                        <a:pt x="501747" y="70822"/>
                      </a:cubicBezTo>
                      <a:cubicBezTo>
                        <a:pt x="501492" y="70600"/>
                        <a:pt x="501261" y="70336"/>
                        <a:pt x="501057" y="70029"/>
                      </a:cubicBezTo>
                      <a:lnTo>
                        <a:pt x="481616" y="44551"/>
                      </a:lnTo>
                      <a:lnTo>
                        <a:pt x="481616" y="70080"/>
                      </a:lnTo>
                      <a:cubicBezTo>
                        <a:pt x="481616" y="70353"/>
                        <a:pt x="481547" y="70583"/>
                        <a:pt x="481411" y="70770"/>
                      </a:cubicBezTo>
                      <a:cubicBezTo>
                        <a:pt x="481275" y="70958"/>
                        <a:pt x="481053" y="71120"/>
                        <a:pt x="480746" y="71256"/>
                      </a:cubicBezTo>
                      <a:cubicBezTo>
                        <a:pt x="480440" y="71393"/>
                        <a:pt x="480013" y="71495"/>
                        <a:pt x="479467" y="71563"/>
                      </a:cubicBezTo>
                      <a:cubicBezTo>
                        <a:pt x="478921" y="71632"/>
                        <a:pt x="478222" y="71666"/>
                        <a:pt x="477370" y="71666"/>
                      </a:cubicBezTo>
                      <a:cubicBezTo>
                        <a:pt x="476552" y="71666"/>
                        <a:pt x="475870" y="71632"/>
                        <a:pt x="475324" y="71563"/>
                      </a:cubicBezTo>
                      <a:cubicBezTo>
                        <a:pt x="474778" y="71495"/>
                        <a:pt x="474343" y="71393"/>
                        <a:pt x="474019" y="71256"/>
                      </a:cubicBezTo>
                      <a:cubicBezTo>
                        <a:pt x="473695" y="71120"/>
                        <a:pt x="473473" y="70958"/>
                        <a:pt x="473354" y="70770"/>
                      </a:cubicBezTo>
                      <a:cubicBezTo>
                        <a:pt x="473234" y="70583"/>
                        <a:pt x="473175" y="70353"/>
                        <a:pt x="473175" y="70080"/>
                      </a:cubicBezTo>
                      <a:lnTo>
                        <a:pt x="473175" y="1731"/>
                      </a:lnTo>
                      <a:cubicBezTo>
                        <a:pt x="473175" y="1458"/>
                        <a:pt x="473234" y="1219"/>
                        <a:pt x="473354" y="1015"/>
                      </a:cubicBezTo>
                      <a:cubicBezTo>
                        <a:pt x="473473" y="810"/>
                        <a:pt x="473695" y="640"/>
                        <a:pt x="474019" y="503"/>
                      </a:cubicBezTo>
                      <a:cubicBezTo>
                        <a:pt x="474343" y="367"/>
                        <a:pt x="474778" y="264"/>
                        <a:pt x="475324" y="196"/>
                      </a:cubicBezTo>
                      <a:cubicBezTo>
                        <a:pt x="475870" y="128"/>
                        <a:pt x="476552" y="94"/>
                        <a:pt x="477370" y="94"/>
                      </a:cubicBezTo>
                      <a:cubicBezTo>
                        <a:pt x="478222" y="94"/>
                        <a:pt x="478921" y="128"/>
                        <a:pt x="479467" y="196"/>
                      </a:cubicBezTo>
                      <a:cubicBezTo>
                        <a:pt x="480013" y="264"/>
                        <a:pt x="480440" y="367"/>
                        <a:pt x="480746" y="503"/>
                      </a:cubicBezTo>
                      <a:cubicBezTo>
                        <a:pt x="481053" y="640"/>
                        <a:pt x="481275" y="810"/>
                        <a:pt x="481411" y="1015"/>
                      </a:cubicBezTo>
                      <a:cubicBezTo>
                        <a:pt x="481547" y="1219"/>
                        <a:pt x="481616" y="1458"/>
                        <a:pt x="481616" y="1731"/>
                      </a:cubicBezTo>
                      <a:lnTo>
                        <a:pt x="481616" y="43375"/>
                      </a:lnTo>
                      <a:lnTo>
                        <a:pt x="499011" y="24241"/>
                      </a:lnTo>
                      <a:cubicBezTo>
                        <a:pt x="499283" y="23900"/>
                        <a:pt x="499574" y="23619"/>
                        <a:pt x="499880" y="23397"/>
                      </a:cubicBezTo>
                      <a:cubicBezTo>
                        <a:pt x="500187" y="23175"/>
                        <a:pt x="500554" y="22988"/>
                        <a:pt x="500980" y="22834"/>
                      </a:cubicBezTo>
                      <a:cubicBezTo>
                        <a:pt x="501406" y="22681"/>
                        <a:pt x="501909" y="22578"/>
                        <a:pt x="502489" y="22527"/>
                      </a:cubicBezTo>
                      <a:cubicBezTo>
                        <a:pt x="503069" y="22476"/>
                        <a:pt x="503768" y="22451"/>
                        <a:pt x="504587" y="22451"/>
                      </a:cubicBezTo>
                      <a:cubicBezTo>
                        <a:pt x="505439" y="22451"/>
                        <a:pt x="506155" y="22476"/>
                        <a:pt x="506735" y="22527"/>
                      </a:cubicBezTo>
                      <a:cubicBezTo>
                        <a:pt x="507315" y="22578"/>
                        <a:pt x="507784" y="22664"/>
                        <a:pt x="508142" y="22783"/>
                      </a:cubicBezTo>
                      <a:cubicBezTo>
                        <a:pt x="508500" y="22902"/>
                        <a:pt x="508757" y="23056"/>
                        <a:pt x="508910" y="23244"/>
                      </a:cubicBezTo>
                      <a:cubicBezTo>
                        <a:pt x="509063" y="23431"/>
                        <a:pt x="509140" y="23678"/>
                        <a:pt x="509140" y="23985"/>
                      </a:cubicBezTo>
                      <a:cubicBezTo>
                        <a:pt x="509140" y="24395"/>
                        <a:pt x="509029" y="24804"/>
                        <a:pt x="508807" y="25213"/>
                      </a:cubicBezTo>
                      <a:cubicBezTo>
                        <a:pt x="508586" y="25622"/>
                        <a:pt x="508219" y="26100"/>
                        <a:pt x="507708" y="26646"/>
                      </a:cubicBezTo>
                      <a:lnTo>
                        <a:pt x="491030" y="43324"/>
                      </a:lnTo>
                      <a:lnTo>
                        <a:pt x="509754" y="67624"/>
                      </a:lnTo>
                      <a:cubicBezTo>
                        <a:pt x="510198" y="68204"/>
                        <a:pt x="510513" y="68673"/>
                        <a:pt x="510701" y="69031"/>
                      </a:cubicBezTo>
                      <a:cubicBezTo>
                        <a:pt x="510888" y="69389"/>
                        <a:pt x="510982" y="69722"/>
                        <a:pt x="510982" y="7002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2" name="Полилиния: фигура 121">
                  <a:extLst>
                    <a:ext uri="{FF2B5EF4-FFF2-40B4-BE49-F238E27FC236}">
                      <a16:creationId xmlns:a16="http://schemas.microsoft.com/office/drawing/2014/main" id="{F9DA6DAB-2264-49E0-A756-413D7D31203C}"/>
                    </a:ext>
                  </a:extLst>
                </p:cNvPr>
                <p:cNvSpPr/>
                <p:nvPr/>
              </p:nvSpPr>
              <p:spPr>
                <a:xfrm>
                  <a:off x="3787526" y="947543"/>
                  <a:ext cx="195808" cy="72594"/>
                </a:xfrm>
                <a:custGeom>
                  <a:avLst/>
                  <a:gdLst>
                    <a:gd name="connsiteX0" fmla="*/ 42757 w 195808"/>
                    <a:gd name="connsiteY0" fmla="*/ 70451 h 72594"/>
                    <a:gd name="connsiteX1" fmla="*/ 42578 w 195808"/>
                    <a:gd name="connsiteY1" fmla="*/ 71167 h 72594"/>
                    <a:gd name="connsiteX2" fmla="*/ 41964 w 195808"/>
                    <a:gd name="connsiteY2" fmla="*/ 71653 h 72594"/>
                    <a:gd name="connsiteX3" fmla="*/ 40813 w 195808"/>
                    <a:gd name="connsiteY3" fmla="*/ 71935 h 72594"/>
                    <a:gd name="connsiteX4" fmla="*/ 39074 w 195808"/>
                    <a:gd name="connsiteY4" fmla="*/ 72037 h 72594"/>
                    <a:gd name="connsiteX5" fmla="*/ 37283 w 195808"/>
                    <a:gd name="connsiteY5" fmla="*/ 71935 h 72594"/>
                    <a:gd name="connsiteX6" fmla="*/ 36107 w 195808"/>
                    <a:gd name="connsiteY6" fmla="*/ 71653 h 72594"/>
                    <a:gd name="connsiteX7" fmla="*/ 35441 w 195808"/>
                    <a:gd name="connsiteY7" fmla="*/ 71167 h 72594"/>
                    <a:gd name="connsiteX8" fmla="*/ 35237 w 195808"/>
                    <a:gd name="connsiteY8" fmla="*/ 70451 h 72594"/>
                    <a:gd name="connsiteX9" fmla="*/ 35237 w 195808"/>
                    <a:gd name="connsiteY9" fmla="*/ 64363 h 72594"/>
                    <a:gd name="connsiteX10" fmla="*/ 27691 w 195808"/>
                    <a:gd name="connsiteY10" fmla="*/ 70502 h 72594"/>
                    <a:gd name="connsiteX11" fmla="*/ 19122 w 195808"/>
                    <a:gd name="connsiteY11" fmla="*/ 72702 h 72594"/>
                    <a:gd name="connsiteX12" fmla="*/ 10476 w 195808"/>
                    <a:gd name="connsiteY12" fmla="*/ 70732 h 72594"/>
                    <a:gd name="connsiteX13" fmla="*/ 4669 w 195808"/>
                    <a:gd name="connsiteY13" fmla="*/ 65412 h 72594"/>
                    <a:gd name="connsiteX14" fmla="*/ 1420 w 195808"/>
                    <a:gd name="connsiteY14" fmla="*/ 57533 h 72594"/>
                    <a:gd name="connsiteX15" fmla="*/ 397 w 195808"/>
                    <a:gd name="connsiteY15" fmla="*/ 47992 h 72594"/>
                    <a:gd name="connsiteX16" fmla="*/ 1676 w 195808"/>
                    <a:gd name="connsiteY16" fmla="*/ 37274 h 72594"/>
                    <a:gd name="connsiteX17" fmla="*/ 5462 w 195808"/>
                    <a:gd name="connsiteY17" fmla="*/ 29114 h 72594"/>
                    <a:gd name="connsiteX18" fmla="*/ 11678 w 195808"/>
                    <a:gd name="connsiteY18" fmla="*/ 23922 h 72594"/>
                    <a:gd name="connsiteX19" fmla="*/ 20247 w 195808"/>
                    <a:gd name="connsiteY19" fmla="*/ 22105 h 72594"/>
                    <a:gd name="connsiteX20" fmla="*/ 27640 w 195808"/>
                    <a:gd name="connsiteY20" fmla="*/ 23870 h 72594"/>
                    <a:gd name="connsiteX21" fmla="*/ 34265 w 195808"/>
                    <a:gd name="connsiteY21" fmla="*/ 29063 h 72594"/>
                    <a:gd name="connsiteX22" fmla="*/ 34265 w 195808"/>
                    <a:gd name="connsiteY22" fmla="*/ 2307 h 72594"/>
                    <a:gd name="connsiteX23" fmla="*/ 34444 w 195808"/>
                    <a:gd name="connsiteY23" fmla="*/ 1616 h 72594"/>
                    <a:gd name="connsiteX24" fmla="*/ 35135 w 195808"/>
                    <a:gd name="connsiteY24" fmla="*/ 1105 h 72594"/>
                    <a:gd name="connsiteX25" fmla="*/ 36439 w 195808"/>
                    <a:gd name="connsiteY25" fmla="*/ 798 h 72594"/>
                    <a:gd name="connsiteX26" fmla="*/ 38460 w 195808"/>
                    <a:gd name="connsiteY26" fmla="*/ 670 h 72594"/>
                    <a:gd name="connsiteX27" fmla="*/ 40557 w 195808"/>
                    <a:gd name="connsiteY27" fmla="*/ 798 h 72594"/>
                    <a:gd name="connsiteX28" fmla="*/ 41836 w 195808"/>
                    <a:gd name="connsiteY28" fmla="*/ 1105 h 72594"/>
                    <a:gd name="connsiteX29" fmla="*/ 42527 w 195808"/>
                    <a:gd name="connsiteY29" fmla="*/ 1616 h 72594"/>
                    <a:gd name="connsiteX30" fmla="*/ 42757 w 195808"/>
                    <a:gd name="connsiteY30" fmla="*/ 2307 h 72594"/>
                    <a:gd name="connsiteX31" fmla="*/ 34265 w 195808"/>
                    <a:gd name="connsiteY31" fmla="*/ 38067 h 72594"/>
                    <a:gd name="connsiteX32" fmla="*/ 27640 w 195808"/>
                    <a:gd name="connsiteY32" fmla="*/ 31596 h 72594"/>
                    <a:gd name="connsiteX33" fmla="*/ 20963 w 195808"/>
                    <a:gd name="connsiteY33" fmla="*/ 29370 h 72594"/>
                    <a:gd name="connsiteX34" fmla="*/ 15489 w 195808"/>
                    <a:gd name="connsiteY34" fmla="*/ 30905 h 72594"/>
                    <a:gd name="connsiteX35" fmla="*/ 11831 w 195808"/>
                    <a:gd name="connsiteY35" fmla="*/ 34946 h 72594"/>
                    <a:gd name="connsiteX36" fmla="*/ 9785 w 195808"/>
                    <a:gd name="connsiteY36" fmla="*/ 40625 h 72594"/>
                    <a:gd name="connsiteX37" fmla="*/ 9145 w 195808"/>
                    <a:gd name="connsiteY37" fmla="*/ 47071 h 72594"/>
                    <a:gd name="connsiteX38" fmla="*/ 9683 w 195808"/>
                    <a:gd name="connsiteY38" fmla="*/ 53875 h 72594"/>
                    <a:gd name="connsiteX39" fmla="*/ 11550 w 195808"/>
                    <a:gd name="connsiteY39" fmla="*/ 59784 h 72594"/>
                    <a:gd name="connsiteX40" fmla="*/ 15080 w 195808"/>
                    <a:gd name="connsiteY40" fmla="*/ 63928 h 72594"/>
                    <a:gd name="connsiteX41" fmla="*/ 20605 w 195808"/>
                    <a:gd name="connsiteY41" fmla="*/ 65488 h 72594"/>
                    <a:gd name="connsiteX42" fmla="*/ 23854 w 195808"/>
                    <a:gd name="connsiteY42" fmla="*/ 65028 h 72594"/>
                    <a:gd name="connsiteX43" fmla="*/ 27051 w 195808"/>
                    <a:gd name="connsiteY43" fmla="*/ 63493 h 72594"/>
                    <a:gd name="connsiteX44" fmla="*/ 30479 w 195808"/>
                    <a:gd name="connsiteY44" fmla="*/ 60705 h 72594"/>
                    <a:gd name="connsiteX45" fmla="*/ 34265 w 195808"/>
                    <a:gd name="connsiteY45" fmla="*/ 56484 h 72594"/>
                    <a:gd name="connsiteX46" fmla="*/ 84794 w 195808"/>
                    <a:gd name="connsiteY46" fmla="*/ 27426 h 72594"/>
                    <a:gd name="connsiteX47" fmla="*/ 84742 w 195808"/>
                    <a:gd name="connsiteY47" fmla="*/ 29319 h 72594"/>
                    <a:gd name="connsiteX48" fmla="*/ 84538 w 195808"/>
                    <a:gd name="connsiteY48" fmla="*/ 30521 h 72594"/>
                    <a:gd name="connsiteX49" fmla="*/ 84154 w 195808"/>
                    <a:gd name="connsiteY49" fmla="*/ 31186 h 72594"/>
                    <a:gd name="connsiteX50" fmla="*/ 83515 w 195808"/>
                    <a:gd name="connsiteY50" fmla="*/ 31416 h 72594"/>
                    <a:gd name="connsiteX51" fmla="*/ 82517 w 195808"/>
                    <a:gd name="connsiteY51" fmla="*/ 31186 h 72594"/>
                    <a:gd name="connsiteX52" fmla="*/ 81187 w 195808"/>
                    <a:gd name="connsiteY52" fmla="*/ 30726 h 72594"/>
                    <a:gd name="connsiteX53" fmla="*/ 79524 w 195808"/>
                    <a:gd name="connsiteY53" fmla="*/ 30291 h 72594"/>
                    <a:gd name="connsiteX54" fmla="*/ 77529 w 195808"/>
                    <a:gd name="connsiteY54" fmla="*/ 30086 h 72594"/>
                    <a:gd name="connsiteX55" fmla="*/ 75022 w 195808"/>
                    <a:gd name="connsiteY55" fmla="*/ 30598 h 72594"/>
                    <a:gd name="connsiteX56" fmla="*/ 72438 w 195808"/>
                    <a:gd name="connsiteY56" fmla="*/ 32286 h 72594"/>
                    <a:gd name="connsiteX57" fmla="*/ 69599 w 195808"/>
                    <a:gd name="connsiteY57" fmla="*/ 35407 h 72594"/>
                    <a:gd name="connsiteX58" fmla="*/ 66325 w 195808"/>
                    <a:gd name="connsiteY58" fmla="*/ 40165 h 72594"/>
                    <a:gd name="connsiteX59" fmla="*/ 66325 w 195808"/>
                    <a:gd name="connsiteY59" fmla="*/ 70451 h 72594"/>
                    <a:gd name="connsiteX60" fmla="*/ 66120 w 195808"/>
                    <a:gd name="connsiteY60" fmla="*/ 71142 h 72594"/>
                    <a:gd name="connsiteX61" fmla="*/ 65455 w 195808"/>
                    <a:gd name="connsiteY61" fmla="*/ 71628 h 72594"/>
                    <a:gd name="connsiteX62" fmla="*/ 64176 w 195808"/>
                    <a:gd name="connsiteY62" fmla="*/ 71935 h 72594"/>
                    <a:gd name="connsiteX63" fmla="*/ 62079 w 195808"/>
                    <a:gd name="connsiteY63" fmla="*/ 72037 h 72594"/>
                    <a:gd name="connsiteX64" fmla="*/ 60032 w 195808"/>
                    <a:gd name="connsiteY64" fmla="*/ 71935 h 72594"/>
                    <a:gd name="connsiteX65" fmla="*/ 58728 w 195808"/>
                    <a:gd name="connsiteY65" fmla="*/ 71628 h 72594"/>
                    <a:gd name="connsiteX66" fmla="*/ 58063 w 195808"/>
                    <a:gd name="connsiteY66" fmla="*/ 71142 h 72594"/>
                    <a:gd name="connsiteX67" fmla="*/ 57884 w 195808"/>
                    <a:gd name="connsiteY67" fmla="*/ 70451 h 72594"/>
                    <a:gd name="connsiteX68" fmla="*/ 57884 w 195808"/>
                    <a:gd name="connsiteY68" fmla="*/ 24408 h 72594"/>
                    <a:gd name="connsiteX69" fmla="*/ 58037 w 195808"/>
                    <a:gd name="connsiteY69" fmla="*/ 23717 h 72594"/>
                    <a:gd name="connsiteX70" fmla="*/ 58651 w 195808"/>
                    <a:gd name="connsiteY70" fmla="*/ 23205 h 72594"/>
                    <a:gd name="connsiteX71" fmla="*/ 59828 w 195808"/>
                    <a:gd name="connsiteY71" fmla="*/ 22898 h 72594"/>
                    <a:gd name="connsiteX72" fmla="*/ 61721 w 195808"/>
                    <a:gd name="connsiteY72" fmla="*/ 22822 h 72594"/>
                    <a:gd name="connsiteX73" fmla="*/ 63588 w 195808"/>
                    <a:gd name="connsiteY73" fmla="*/ 22898 h 72594"/>
                    <a:gd name="connsiteX74" fmla="*/ 64739 w 195808"/>
                    <a:gd name="connsiteY74" fmla="*/ 23205 h 72594"/>
                    <a:gd name="connsiteX75" fmla="*/ 65327 w 195808"/>
                    <a:gd name="connsiteY75" fmla="*/ 23717 h 72594"/>
                    <a:gd name="connsiteX76" fmla="*/ 65506 w 195808"/>
                    <a:gd name="connsiteY76" fmla="*/ 24408 h 72594"/>
                    <a:gd name="connsiteX77" fmla="*/ 65506 w 195808"/>
                    <a:gd name="connsiteY77" fmla="*/ 31109 h 72594"/>
                    <a:gd name="connsiteX78" fmla="*/ 69062 w 195808"/>
                    <a:gd name="connsiteY78" fmla="*/ 26608 h 72594"/>
                    <a:gd name="connsiteX79" fmla="*/ 72208 w 195808"/>
                    <a:gd name="connsiteY79" fmla="*/ 23870 h 72594"/>
                    <a:gd name="connsiteX80" fmla="*/ 75150 w 195808"/>
                    <a:gd name="connsiteY80" fmla="*/ 22489 h 72594"/>
                    <a:gd name="connsiteX81" fmla="*/ 78092 w 195808"/>
                    <a:gd name="connsiteY81" fmla="*/ 22105 h 72594"/>
                    <a:gd name="connsiteX82" fmla="*/ 79601 w 195808"/>
                    <a:gd name="connsiteY82" fmla="*/ 22182 h 72594"/>
                    <a:gd name="connsiteX83" fmla="*/ 81366 w 195808"/>
                    <a:gd name="connsiteY83" fmla="*/ 22464 h 72594"/>
                    <a:gd name="connsiteX84" fmla="*/ 83029 w 195808"/>
                    <a:gd name="connsiteY84" fmla="*/ 22924 h 72594"/>
                    <a:gd name="connsiteX85" fmla="*/ 84077 w 195808"/>
                    <a:gd name="connsiteY85" fmla="*/ 23436 h 72594"/>
                    <a:gd name="connsiteX86" fmla="*/ 84487 w 195808"/>
                    <a:gd name="connsiteY86" fmla="*/ 23922 h 72594"/>
                    <a:gd name="connsiteX87" fmla="*/ 84666 w 195808"/>
                    <a:gd name="connsiteY87" fmla="*/ 24510 h 72594"/>
                    <a:gd name="connsiteX88" fmla="*/ 84768 w 195808"/>
                    <a:gd name="connsiteY88" fmla="*/ 25559 h 72594"/>
                    <a:gd name="connsiteX89" fmla="*/ 84794 w 195808"/>
                    <a:gd name="connsiteY89" fmla="*/ 27426 h 72594"/>
                    <a:gd name="connsiteX90" fmla="*/ 126185 w 195808"/>
                    <a:gd name="connsiteY90" fmla="*/ 70502 h 72594"/>
                    <a:gd name="connsiteX91" fmla="*/ 125775 w 195808"/>
                    <a:gd name="connsiteY91" fmla="*/ 71423 h 72594"/>
                    <a:gd name="connsiteX92" fmla="*/ 124651 w 195808"/>
                    <a:gd name="connsiteY92" fmla="*/ 71883 h 72594"/>
                    <a:gd name="connsiteX93" fmla="*/ 122553 w 195808"/>
                    <a:gd name="connsiteY93" fmla="*/ 72037 h 72594"/>
                    <a:gd name="connsiteX94" fmla="*/ 120430 w 195808"/>
                    <a:gd name="connsiteY94" fmla="*/ 71883 h 72594"/>
                    <a:gd name="connsiteX95" fmla="*/ 119278 w 195808"/>
                    <a:gd name="connsiteY95" fmla="*/ 71423 h 72594"/>
                    <a:gd name="connsiteX96" fmla="*/ 118920 w 195808"/>
                    <a:gd name="connsiteY96" fmla="*/ 70502 h 72594"/>
                    <a:gd name="connsiteX97" fmla="*/ 118920 w 195808"/>
                    <a:gd name="connsiteY97" fmla="*/ 65898 h 72594"/>
                    <a:gd name="connsiteX98" fmla="*/ 112193 w 195808"/>
                    <a:gd name="connsiteY98" fmla="*/ 70911 h 72594"/>
                    <a:gd name="connsiteX99" fmla="*/ 104340 w 195808"/>
                    <a:gd name="connsiteY99" fmla="*/ 72702 h 72594"/>
                    <a:gd name="connsiteX100" fmla="*/ 97766 w 195808"/>
                    <a:gd name="connsiteY100" fmla="*/ 71755 h 72594"/>
                    <a:gd name="connsiteX101" fmla="*/ 92752 w 195808"/>
                    <a:gd name="connsiteY101" fmla="*/ 69018 h 72594"/>
                    <a:gd name="connsiteX102" fmla="*/ 89529 w 195808"/>
                    <a:gd name="connsiteY102" fmla="*/ 64619 h 72594"/>
                    <a:gd name="connsiteX103" fmla="*/ 88378 w 195808"/>
                    <a:gd name="connsiteY103" fmla="*/ 58684 h 72594"/>
                    <a:gd name="connsiteX104" fmla="*/ 89964 w 195808"/>
                    <a:gd name="connsiteY104" fmla="*/ 51931 h 72594"/>
                    <a:gd name="connsiteX105" fmla="*/ 94517 w 195808"/>
                    <a:gd name="connsiteY105" fmla="*/ 47174 h 72594"/>
                    <a:gd name="connsiteX106" fmla="*/ 101782 w 195808"/>
                    <a:gd name="connsiteY106" fmla="*/ 44334 h 72594"/>
                    <a:gd name="connsiteX107" fmla="*/ 111451 w 195808"/>
                    <a:gd name="connsiteY107" fmla="*/ 43388 h 72594"/>
                    <a:gd name="connsiteX108" fmla="*/ 117795 w 195808"/>
                    <a:gd name="connsiteY108" fmla="*/ 43388 h 72594"/>
                    <a:gd name="connsiteX109" fmla="*/ 117795 w 195808"/>
                    <a:gd name="connsiteY109" fmla="*/ 39807 h 72594"/>
                    <a:gd name="connsiteX110" fmla="*/ 117232 w 195808"/>
                    <a:gd name="connsiteY110" fmla="*/ 35100 h 72594"/>
                    <a:gd name="connsiteX111" fmla="*/ 115416 w 195808"/>
                    <a:gd name="connsiteY111" fmla="*/ 31698 h 72594"/>
                    <a:gd name="connsiteX112" fmla="*/ 112167 w 195808"/>
                    <a:gd name="connsiteY112" fmla="*/ 29651 h 72594"/>
                    <a:gd name="connsiteX113" fmla="*/ 107256 w 195808"/>
                    <a:gd name="connsiteY113" fmla="*/ 28961 h 72594"/>
                    <a:gd name="connsiteX114" fmla="*/ 101654 w 195808"/>
                    <a:gd name="connsiteY114" fmla="*/ 29703 h 72594"/>
                    <a:gd name="connsiteX115" fmla="*/ 97305 w 195808"/>
                    <a:gd name="connsiteY115" fmla="*/ 31340 h 72594"/>
                    <a:gd name="connsiteX116" fmla="*/ 94185 w 195808"/>
                    <a:gd name="connsiteY116" fmla="*/ 32977 h 72594"/>
                    <a:gd name="connsiteX117" fmla="*/ 92317 w 195808"/>
                    <a:gd name="connsiteY117" fmla="*/ 33719 h 72594"/>
                    <a:gd name="connsiteX118" fmla="*/ 91602 w 195808"/>
                    <a:gd name="connsiteY118" fmla="*/ 33514 h 72594"/>
                    <a:gd name="connsiteX119" fmla="*/ 91064 w 195808"/>
                    <a:gd name="connsiteY119" fmla="*/ 32900 h 72594"/>
                    <a:gd name="connsiteX120" fmla="*/ 90732 w 195808"/>
                    <a:gd name="connsiteY120" fmla="*/ 31851 h 72594"/>
                    <a:gd name="connsiteX121" fmla="*/ 90629 w 195808"/>
                    <a:gd name="connsiteY121" fmla="*/ 30444 h 72594"/>
                    <a:gd name="connsiteX122" fmla="*/ 90808 w 195808"/>
                    <a:gd name="connsiteY122" fmla="*/ 28424 h 72594"/>
                    <a:gd name="connsiteX123" fmla="*/ 91678 w 195808"/>
                    <a:gd name="connsiteY123" fmla="*/ 27017 h 72594"/>
                    <a:gd name="connsiteX124" fmla="*/ 94057 w 195808"/>
                    <a:gd name="connsiteY124" fmla="*/ 25456 h 72594"/>
                    <a:gd name="connsiteX125" fmla="*/ 97945 w 195808"/>
                    <a:gd name="connsiteY125" fmla="*/ 23819 h 72594"/>
                    <a:gd name="connsiteX126" fmla="*/ 102754 w 195808"/>
                    <a:gd name="connsiteY126" fmla="*/ 22591 h 72594"/>
                    <a:gd name="connsiteX127" fmla="*/ 108024 w 195808"/>
                    <a:gd name="connsiteY127" fmla="*/ 22105 h 72594"/>
                    <a:gd name="connsiteX128" fmla="*/ 116465 w 195808"/>
                    <a:gd name="connsiteY128" fmla="*/ 23231 h 72594"/>
                    <a:gd name="connsiteX129" fmla="*/ 122092 w 195808"/>
                    <a:gd name="connsiteY129" fmla="*/ 26531 h 72594"/>
                    <a:gd name="connsiteX130" fmla="*/ 125213 w 195808"/>
                    <a:gd name="connsiteY130" fmla="*/ 31928 h 72594"/>
                    <a:gd name="connsiteX131" fmla="*/ 126185 w 195808"/>
                    <a:gd name="connsiteY131" fmla="*/ 39448 h 72594"/>
                    <a:gd name="connsiteX132" fmla="*/ 117795 w 195808"/>
                    <a:gd name="connsiteY132" fmla="*/ 49476 h 72594"/>
                    <a:gd name="connsiteX133" fmla="*/ 110581 w 195808"/>
                    <a:gd name="connsiteY133" fmla="*/ 49476 h 72594"/>
                    <a:gd name="connsiteX134" fmla="*/ 104544 w 195808"/>
                    <a:gd name="connsiteY134" fmla="*/ 50064 h 72594"/>
                    <a:gd name="connsiteX135" fmla="*/ 100298 w 195808"/>
                    <a:gd name="connsiteY135" fmla="*/ 51803 h 72594"/>
                    <a:gd name="connsiteX136" fmla="*/ 97817 w 195808"/>
                    <a:gd name="connsiteY136" fmla="*/ 54566 h 72594"/>
                    <a:gd name="connsiteX137" fmla="*/ 97024 w 195808"/>
                    <a:gd name="connsiteY137" fmla="*/ 58275 h 72594"/>
                    <a:gd name="connsiteX138" fmla="*/ 99301 w 195808"/>
                    <a:gd name="connsiteY138" fmla="*/ 63979 h 72594"/>
                    <a:gd name="connsiteX139" fmla="*/ 105670 w 195808"/>
                    <a:gd name="connsiteY139" fmla="*/ 66102 h 72594"/>
                    <a:gd name="connsiteX140" fmla="*/ 111835 w 195808"/>
                    <a:gd name="connsiteY140" fmla="*/ 64414 h 72594"/>
                    <a:gd name="connsiteX141" fmla="*/ 117795 w 195808"/>
                    <a:gd name="connsiteY141" fmla="*/ 59247 h 72594"/>
                    <a:gd name="connsiteX142" fmla="*/ 165735 w 195808"/>
                    <a:gd name="connsiteY142" fmla="*/ 5479 h 72594"/>
                    <a:gd name="connsiteX143" fmla="*/ 165633 w 195808"/>
                    <a:gd name="connsiteY143" fmla="*/ 7039 h 72594"/>
                    <a:gd name="connsiteX144" fmla="*/ 165402 w 195808"/>
                    <a:gd name="connsiteY144" fmla="*/ 7986 h 72594"/>
                    <a:gd name="connsiteX145" fmla="*/ 165070 w 195808"/>
                    <a:gd name="connsiteY145" fmla="*/ 8471 h 72594"/>
                    <a:gd name="connsiteX146" fmla="*/ 164558 w 195808"/>
                    <a:gd name="connsiteY146" fmla="*/ 8599 h 72594"/>
                    <a:gd name="connsiteX147" fmla="*/ 163663 w 195808"/>
                    <a:gd name="connsiteY147" fmla="*/ 8369 h 72594"/>
                    <a:gd name="connsiteX148" fmla="*/ 162358 w 195808"/>
                    <a:gd name="connsiteY148" fmla="*/ 7858 h 72594"/>
                    <a:gd name="connsiteX149" fmla="*/ 160542 w 195808"/>
                    <a:gd name="connsiteY149" fmla="*/ 7346 h 72594"/>
                    <a:gd name="connsiteX150" fmla="*/ 158112 w 195808"/>
                    <a:gd name="connsiteY150" fmla="*/ 7116 h 72594"/>
                    <a:gd name="connsiteX151" fmla="*/ 154889 w 195808"/>
                    <a:gd name="connsiteY151" fmla="*/ 7730 h 72594"/>
                    <a:gd name="connsiteX152" fmla="*/ 152740 w 195808"/>
                    <a:gd name="connsiteY152" fmla="*/ 9648 h 72594"/>
                    <a:gd name="connsiteX153" fmla="*/ 151563 w 195808"/>
                    <a:gd name="connsiteY153" fmla="*/ 13025 h 72594"/>
                    <a:gd name="connsiteX154" fmla="*/ 151205 w 195808"/>
                    <a:gd name="connsiteY154" fmla="*/ 18064 h 72594"/>
                    <a:gd name="connsiteX155" fmla="*/ 151205 w 195808"/>
                    <a:gd name="connsiteY155" fmla="*/ 23077 h 72594"/>
                    <a:gd name="connsiteX156" fmla="*/ 161488 w 195808"/>
                    <a:gd name="connsiteY156" fmla="*/ 23077 h 72594"/>
                    <a:gd name="connsiteX157" fmla="*/ 162179 w 195808"/>
                    <a:gd name="connsiteY157" fmla="*/ 23257 h 72594"/>
                    <a:gd name="connsiteX158" fmla="*/ 162691 w 195808"/>
                    <a:gd name="connsiteY158" fmla="*/ 23870 h 72594"/>
                    <a:gd name="connsiteX159" fmla="*/ 163049 w 195808"/>
                    <a:gd name="connsiteY159" fmla="*/ 24970 h 72594"/>
                    <a:gd name="connsiteX160" fmla="*/ 163176 w 195808"/>
                    <a:gd name="connsiteY160" fmla="*/ 26608 h 72594"/>
                    <a:gd name="connsiteX161" fmla="*/ 162716 w 195808"/>
                    <a:gd name="connsiteY161" fmla="*/ 29268 h 72594"/>
                    <a:gd name="connsiteX162" fmla="*/ 161488 w 195808"/>
                    <a:gd name="connsiteY162" fmla="*/ 30086 h 72594"/>
                    <a:gd name="connsiteX163" fmla="*/ 151205 w 195808"/>
                    <a:gd name="connsiteY163" fmla="*/ 30086 h 72594"/>
                    <a:gd name="connsiteX164" fmla="*/ 151205 w 195808"/>
                    <a:gd name="connsiteY164" fmla="*/ 70451 h 72594"/>
                    <a:gd name="connsiteX165" fmla="*/ 151000 w 195808"/>
                    <a:gd name="connsiteY165" fmla="*/ 71142 h 72594"/>
                    <a:gd name="connsiteX166" fmla="*/ 150310 w 195808"/>
                    <a:gd name="connsiteY166" fmla="*/ 71628 h 72594"/>
                    <a:gd name="connsiteX167" fmla="*/ 149005 w 195808"/>
                    <a:gd name="connsiteY167" fmla="*/ 71935 h 72594"/>
                    <a:gd name="connsiteX168" fmla="*/ 146959 w 195808"/>
                    <a:gd name="connsiteY168" fmla="*/ 72037 h 72594"/>
                    <a:gd name="connsiteX169" fmla="*/ 144913 w 195808"/>
                    <a:gd name="connsiteY169" fmla="*/ 71935 h 72594"/>
                    <a:gd name="connsiteX170" fmla="*/ 143608 w 195808"/>
                    <a:gd name="connsiteY170" fmla="*/ 71628 h 72594"/>
                    <a:gd name="connsiteX171" fmla="*/ 142918 w 195808"/>
                    <a:gd name="connsiteY171" fmla="*/ 71142 h 72594"/>
                    <a:gd name="connsiteX172" fmla="*/ 142713 w 195808"/>
                    <a:gd name="connsiteY172" fmla="*/ 70451 h 72594"/>
                    <a:gd name="connsiteX173" fmla="*/ 142713 w 195808"/>
                    <a:gd name="connsiteY173" fmla="*/ 30086 h 72594"/>
                    <a:gd name="connsiteX174" fmla="*/ 136216 w 195808"/>
                    <a:gd name="connsiteY174" fmla="*/ 30086 h 72594"/>
                    <a:gd name="connsiteX175" fmla="*/ 134988 w 195808"/>
                    <a:gd name="connsiteY175" fmla="*/ 29268 h 72594"/>
                    <a:gd name="connsiteX176" fmla="*/ 134578 w 195808"/>
                    <a:gd name="connsiteY176" fmla="*/ 26608 h 72594"/>
                    <a:gd name="connsiteX177" fmla="*/ 134680 w 195808"/>
                    <a:gd name="connsiteY177" fmla="*/ 24970 h 72594"/>
                    <a:gd name="connsiteX178" fmla="*/ 134988 w 195808"/>
                    <a:gd name="connsiteY178" fmla="*/ 23870 h 72594"/>
                    <a:gd name="connsiteX179" fmla="*/ 135499 w 195808"/>
                    <a:gd name="connsiteY179" fmla="*/ 23257 h 72594"/>
                    <a:gd name="connsiteX180" fmla="*/ 136216 w 195808"/>
                    <a:gd name="connsiteY180" fmla="*/ 23077 h 72594"/>
                    <a:gd name="connsiteX181" fmla="*/ 142713 w 195808"/>
                    <a:gd name="connsiteY181" fmla="*/ 23077 h 72594"/>
                    <a:gd name="connsiteX182" fmla="*/ 142713 w 195808"/>
                    <a:gd name="connsiteY182" fmla="*/ 18320 h 72594"/>
                    <a:gd name="connsiteX183" fmla="*/ 143608 w 195808"/>
                    <a:gd name="connsiteY183" fmla="*/ 10057 h 72594"/>
                    <a:gd name="connsiteX184" fmla="*/ 146345 w 195808"/>
                    <a:gd name="connsiteY184" fmla="*/ 4404 h 72594"/>
                    <a:gd name="connsiteX185" fmla="*/ 150975 w 195808"/>
                    <a:gd name="connsiteY185" fmla="*/ 1156 h 72594"/>
                    <a:gd name="connsiteX186" fmla="*/ 157549 w 195808"/>
                    <a:gd name="connsiteY186" fmla="*/ 107 h 72594"/>
                    <a:gd name="connsiteX187" fmla="*/ 161028 w 195808"/>
                    <a:gd name="connsiteY187" fmla="*/ 440 h 72594"/>
                    <a:gd name="connsiteX188" fmla="*/ 163637 w 195808"/>
                    <a:gd name="connsiteY188" fmla="*/ 1156 h 72594"/>
                    <a:gd name="connsiteX189" fmla="*/ 164865 w 195808"/>
                    <a:gd name="connsiteY189" fmla="*/ 1846 h 72594"/>
                    <a:gd name="connsiteX190" fmla="*/ 165377 w 195808"/>
                    <a:gd name="connsiteY190" fmla="*/ 2639 h 72594"/>
                    <a:gd name="connsiteX191" fmla="*/ 165658 w 195808"/>
                    <a:gd name="connsiteY191" fmla="*/ 3816 h 72594"/>
                    <a:gd name="connsiteX192" fmla="*/ 165735 w 195808"/>
                    <a:gd name="connsiteY192" fmla="*/ 5479 h 72594"/>
                    <a:gd name="connsiteX193" fmla="*/ 196206 w 195808"/>
                    <a:gd name="connsiteY193" fmla="*/ 67074 h 72594"/>
                    <a:gd name="connsiteX194" fmla="*/ 196001 w 195808"/>
                    <a:gd name="connsiteY194" fmla="*/ 69428 h 72594"/>
                    <a:gd name="connsiteX195" fmla="*/ 195387 w 195808"/>
                    <a:gd name="connsiteY195" fmla="*/ 70707 h 72594"/>
                    <a:gd name="connsiteX196" fmla="*/ 194159 w 195808"/>
                    <a:gd name="connsiteY196" fmla="*/ 71474 h 72594"/>
                    <a:gd name="connsiteX197" fmla="*/ 192292 w 195808"/>
                    <a:gd name="connsiteY197" fmla="*/ 72062 h 72594"/>
                    <a:gd name="connsiteX198" fmla="*/ 190066 w 195808"/>
                    <a:gd name="connsiteY198" fmla="*/ 72446 h 72594"/>
                    <a:gd name="connsiteX199" fmla="*/ 187713 w 195808"/>
                    <a:gd name="connsiteY199" fmla="*/ 72600 h 72594"/>
                    <a:gd name="connsiteX200" fmla="*/ 181574 w 195808"/>
                    <a:gd name="connsiteY200" fmla="*/ 71653 h 72594"/>
                    <a:gd name="connsiteX201" fmla="*/ 177379 w 195808"/>
                    <a:gd name="connsiteY201" fmla="*/ 68788 h 72594"/>
                    <a:gd name="connsiteX202" fmla="*/ 175000 w 195808"/>
                    <a:gd name="connsiteY202" fmla="*/ 63928 h 72594"/>
                    <a:gd name="connsiteX203" fmla="*/ 174259 w 195808"/>
                    <a:gd name="connsiteY203" fmla="*/ 56996 h 72594"/>
                    <a:gd name="connsiteX204" fmla="*/ 174259 w 195808"/>
                    <a:gd name="connsiteY204" fmla="*/ 30086 h 72594"/>
                    <a:gd name="connsiteX205" fmla="*/ 167812 w 195808"/>
                    <a:gd name="connsiteY205" fmla="*/ 30086 h 72594"/>
                    <a:gd name="connsiteX206" fmla="*/ 166584 w 195808"/>
                    <a:gd name="connsiteY206" fmla="*/ 29268 h 72594"/>
                    <a:gd name="connsiteX207" fmla="*/ 166123 w 195808"/>
                    <a:gd name="connsiteY207" fmla="*/ 26608 h 72594"/>
                    <a:gd name="connsiteX208" fmla="*/ 166252 w 195808"/>
                    <a:gd name="connsiteY208" fmla="*/ 24970 h 72594"/>
                    <a:gd name="connsiteX209" fmla="*/ 166584 w 195808"/>
                    <a:gd name="connsiteY209" fmla="*/ 23870 h 72594"/>
                    <a:gd name="connsiteX210" fmla="*/ 167122 w 195808"/>
                    <a:gd name="connsiteY210" fmla="*/ 23257 h 72594"/>
                    <a:gd name="connsiteX211" fmla="*/ 167864 w 195808"/>
                    <a:gd name="connsiteY211" fmla="*/ 23077 h 72594"/>
                    <a:gd name="connsiteX212" fmla="*/ 174259 w 195808"/>
                    <a:gd name="connsiteY212" fmla="*/ 23077 h 72594"/>
                    <a:gd name="connsiteX213" fmla="*/ 174259 w 195808"/>
                    <a:gd name="connsiteY213" fmla="*/ 12129 h 72594"/>
                    <a:gd name="connsiteX214" fmla="*/ 174437 w 195808"/>
                    <a:gd name="connsiteY214" fmla="*/ 11464 h 72594"/>
                    <a:gd name="connsiteX215" fmla="*/ 175103 w 195808"/>
                    <a:gd name="connsiteY215" fmla="*/ 10927 h 72594"/>
                    <a:gd name="connsiteX216" fmla="*/ 176407 w 195808"/>
                    <a:gd name="connsiteY216" fmla="*/ 10595 h 72594"/>
                    <a:gd name="connsiteX217" fmla="*/ 178453 w 195808"/>
                    <a:gd name="connsiteY217" fmla="*/ 10492 h 72594"/>
                    <a:gd name="connsiteX218" fmla="*/ 180551 w 195808"/>
                    <a:gd name="connsiteY218" fmla="*/ 10595 h 72594"/>
                    <a:gd name="connsiteX219" fmla="*/ 181830 w 195808"/>
                    <a:gd name="connsiteY219" fmla="*/ 10927 h 72594"/>
                    <a:gd name="connsiteX220" fmla="*/ 182495 w 195808"/>
                    <a:gd name="connsiteY220" fmla="*/ 11464 h 72594"/>
                    <a:gd name="connsiteX221" fmla="*/ 182700 w 195808"/>
                    <a:gd name="connsiteY221" fmla="*/ 12129 h 72594"/>
                    <a:gd name="connsiteX222" fmla="*/ 182700 w 195808"/>
                    <a:gd name="connsiteY222" fmla="*/ 23077 h 72594"/>
                    <a:gd name="connsiteX223" fmla="*/ 194517 w 195808"/>
                    <a:gd name="connsiteY223" fmla="*/ 23077 h 72594"/>
                    <a:gd name="connsiteX224" fmla="*/ 195234 w 195808"/>
                    <a:gd name="connsiteY224" fmla="*/ 23257 h 72594"/>
                    <a:gd name="connsiteX225" fmla="*/ 195771 w 195808"/>
                    <a:gd name="connsiteY225" fmla="*/ 23870 h 72594"/>
                    <a:gd name="connsiteX226" fmla="*/ 196103 w 195808"/>
                    <a:gd name="connsiteY226" fmla="*/ 24970 h 72594"/>
                    <a:gd name="connsiteX227" fmla="*/ 196206 w 195808"/>
                    <a:gd name="connsiteY227" fmla="*/ 26608 h 72594"/>
                    <a:gd name="connsiteX228" fmla="*/ 195745 w 195808"/>
                    <a:gd name="connsiteY228" fmla="*/ 29268 h 72594"/>
                    <a:gd name="connsiteX229" fmla="*/ 194517 w 195808"/>
                    <a:gd name="connsiteY229" fmla="*/ 30086 h 72594"/>
                    <a:gd name="connsiteX230" fmla="*/ 182700 w 195808"/>
                    <a:gd name="connsiteY230" fmla="*/ 30086 h 72594"/>
                    <a:gd name="connsiteX231" fmla="*/ 182700 w 195808"/>
                    <a:gd name="connsiteY231" fmla="*/ 55768 h 72594"/>
                    <a:gd name="connsiteX232" fmla="*/ 184107 w 195808"/>
                    <a:gd name="connsiteY232" fmla="*/ 62956 h 72594"/>
                    <a:gd name="connsiteX233" fmla="*/ 189145 w 195808"/>
                    <a:gd name="connsiteY233" fmla="*/ 65386 h 72594"/>
                    <a:gd name="connsiteX234" fmla="*/ 191244 w 195808"/>
                    <a:gd name="connsiteY234" fmla="*/ 65156 h 72594"/>
                    <a:gd name="connsiteX235" fmla="*/ 192880 w 195808"/>
                    <a:gd name="connsiteY235" fmla="*/ 64670 h 72594"/>
                    <a:gd name="connsiteX236" fmla="*/ 194108 w 195808"/>
                    <a:gd name="connsiteY236" fmla="*/ 64184 h 72594"/>
                    <a:gd name="connsiteX237" fmla="*/ 195029 w 195808"/>
                    <a:gd name="connsiteY237" fmla="*/ 63954 h 72594"/>
                    <a:gd name="connsiteX238" fmla="*/ 195515 w 195808"/>
                    <a:gd name="connsiteY238" fmla="*/ 64082 h 72594"/>
                    <a:gd name="connsiteX239" fmla="*/ 195873 w 195808"/>
                    <a:gd name="connsiteY239" fmla="*/ 64568 h 72594"/>
                    <a:gd name="connsiteX240" fmla="*/ 196103 w 195808"/>
                    <a:gd name="connsiteY240" fmla="*/ 65540 h 72594"/>
                    <a:gd name="connsiteX241" fmla="*/ 196206 w 195808"/>
                    <a:gd name="connsiteY241" fmla="*/ 67074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95808" h="72594">
                      <a:moveTo>
                        <a:pt x="42757" y="70451"/>
                      </a:moveTo>
                      <a:cubicBezTo>
                        <a:pt x="42757" y="70724"/>
                        <a:pt x="42698" y="70963"/>
                        <a:pt x="42578" y="71167"/>
                      </a:cubicBezTo>
                      <a:cubicBezTo>
                        <a:pt x="42459" y="71372"/>
                        <a:pt x="42254" y="71534"/>
                        <a:pt x="41964" y="71653"/>
                      </a:cubicBezTo>
                      <a:cubicBezTo>
                        <a:pt x="41674" y="71773"/>
                        <a:pt x="41291" y="71866"/>
                        <a:pt x="40813" y="71935"/>
                      </a:cubicBezTo>
                      <a:cubicBezTo>
                        <a:pt x="40336" y="72003"/>
                        <a:pt x="39756" y="72037"/>
                        <a:pt x="39074" y="72037"/>
                      </a:cubicBezTo>
                      <a:cubicBezTo>
                        <a:pt x="38358" y="72037"/>
                        <a:pt x="37761" y="72003"/>
                        <a:pt x="37283" y="71935"/>
                      </a:cubicBezTo>
                      <a:cubicBezTo>
                        <a:pt x="36806" y="71866"/>
                        <a:pt x="36414" y="71773"/>
                        <a:pt x="36107" y="71653"/>
                      </a:cubicBezTo>
                      <a:cubicBezTo>
                        <a:pt x="35800" y="71534"/>
                        <a:pt x="35578" y="71372"/>
                        <a:pt x="35441" y="71167"/>
                      </a:cubicBezTo>
                      <a:cubicBezTo>
                        <a:pt x="35305" y="70963"/>
                        <a:pt x="35237" y="70724"/>
                        <a:pt x="35237" y="70451"/>
                      </a:cubicBezTo>
                      <a:lnTo>
                        <a:pt x="35237" y="64363"/>
                      </a:lnTo>
                      <a:cubicBezTo>
                        <a:pt x="32815" y="66989"/>
                        <a:pt x="30300" y="69036"/>
                        <a:pt x="27691" y="70502"/>
                      </a:cubicBezTo>
                      <a:cubicBezTo>
                        <a:pt x="25082" y="71969"/>
                        <a:pt x="22225" y="72702"/>
                        <a:pt x="19122" y="72702"/>
                      </a:cubicBezTo>
                      <a:cubicBezTo>
                        <a:pt x="15745" y="72702"/>
                        <a:pt x="12863" y="72045"/>
                        <a:pt x="10476" y="70732"/>
                      </a:cubicBezTo>
                      <a:cubicBezTo>
                        <a:pt x="8088" y="69419"/>
                        <a:pt x="6153" y="67646"/>
                        <a:pt x="4669" y="65412"/>
                      </a:cubicBezTo>
                      <a:cubicBezTo>
                        <a:pt x="3185" y="63178"/>
                        <a:pt x="2102" y="60552"/>
                        <a:pt x="1420" y="57533"/>
                      </a:cubicBezTo>
                      <a:cubicBezTo>
                        <a:pt x="738" y="54515"/>
                        <a:pt x="397" y="51334"/>
                        <a:pt x="397" y="47992"/>
                      </a:cubicBezTo>
                      <a:cubicBezTo>
                        <a:pt x="397" y="44036"/>
                        <a:pt x="823" y="40463"/>
                        <a:pt x="1676" y="37274"/>
                      </a:cubicBezTo>
                      <a:cubicBezTo>
                        <a:pt x="2529" y="34085"/>
                        <a:pt x="3791" y="31365"/>
                        <a:pt x="5462" y="29114"/>
                      </a:cubicBezTo>
                      <a:cubicBezTo>
                        <a:pt x="7133" y="26863"/>
                        <a:pt x="9205" y="25132"/>
                        <a:pt x="11678" y="23922"/>
                      </a:cubicBezTo>
                      <a:cubicBezTo>
                        <a:pt x="14151" y="22711"/>
                        <a:pt x="17007" y="22105"/>
                        <a:pt x="20247" y="22105"/>
                      </a:cubicBezTo>
                      <a:cubicBezTo>
                        <a:pt x="22942" y="22105"/>
                        <a:pt x="25406" y="22694"/>
                        <a:pt x="27640" y="23870"/>
                      </a:cubicBezTo>
                      <a:cubicBezTo>
                        <a:pt x="29874" y="25047"/>
                        <a:pt x="32082" y="26778"/>
                        <a:pt x="34265" y="29063"/>
                      </a:cubicBezTo>
                      <a:lnTo>
                        <a:pt x="34265" y="2307"/>
                      </a:lnTo>
                      <a:cubicBezTo>
                        <a:pt x="34265" y="2068"/>
                        <a:pt x="34325" y="1838"/>
                        <a:pt x="34444" y="1616"/>
                      </a:cubicBezTo>
                      <a:cubicBezTo>
                        <a:pt x="34563" y="1394"/>
                        <a:pt x="34793" y="1224"/>
                        <a:pt x="35135" y="1105"/>
                      </a:cubicBezTo>
                      <a:cubicBezTo>
                        <a:pt x="35476" y="985"/>
                        <a:pt x="35910" y="883"/>
                        <a:pt x="36439" y="798"/>
                      </a:cubicBezTo>
                      <a:cubicBezTo>
                        <a:pt x="36968" y="712"/>
                        <a:pt x="37641" y="670"/>
                        <a:pt x="38460" y="670"/>
                      </a:cubicBezTo>
                      <a:cubicBezTo>
                        <a:pt x="39313" y="670"/>
                        <a:pt x="40012" y="712"/>
                        <a:pt x="40557" y="798"/>
                      </a:cubicBezTo>
                      <a:cubicBezTo>
                        <a:pt x="41103" y="883"/>
                        <a:pt x="41529" y="985"/>
                        <a:pt x="41836" y="1105"/>
                      </a:cubicBezTo>
                      <a:cubicBezTo>
                        <a:pt x="42143" y="1224"/>
                        <a:pt x="42374" y="1394"/>
                        <a:pt x="42527" y="1616"/>
                      </a:cubicBezTo>
                      <a:cubicBezTo>
                        <a:pt x="42681" y="1838"/>
                        <a:pt x="42757" y="2068"/>
                        <a:pt x="42757" y="2307"/>
                      </a:cubicBezTo>
                      <a:close/>
                      <a:moveTo>
                        <a:pt x="34265" y="38067"/>
                      </a:moveTo>
                      <a:cubicBezTo>
                        <a:pt x="31980" y="35236"/>
                        <a:pt x="29771" y="33079"/>
                        <a:pt x="27640" y="31596"/>
                      </a:cubicBezTo>
                      <a:cubicBezTo>
                        <a:pt x="25508" y="30112"/>
                        <a:pt x="23283" y="29370"/>
                        <a:pt x="20963" y="29370"/>
                      </a:cubicBezTo>
                      <a:cubicBezTo>
                        <a:pt x="18815" y="29370"/>
                        <a:pt x="16990" y="29882"/>
                        <a:pt x="15489" y="30905"/>
                      </a:cubicBezTo>
                      <a:cubicBezTo>
                        <a:pt x="13989" y="31928"/>
                        <a:pt x="12769" y="33275"/>
                        <a:pt x="11831" y="34946"/>
                      </a:cubicBezTo>
                      <a:cubicBezTo>
                        <a:pt x="10893" y="36618"/>
                        <a:pt x="10211" y="38511"/>
                        <a:pt x="9785" y="40625"/>
                      </a:cubicBezTo>
                      <a:cubicBezTo>
                        <a:pt x="9359" y="42740"/>
                        <a:pt x="9145" y="44888"/>
                        <a:pt x="9145" y="47071"/>
                      </a:cubicBezTo>
                      <a:cubicBezTo>
                        <a:pt x="9145" y="49390"/>
                        <a:pt x="9324" y="51658"/>
                        <a:pt x="9683" y="53875"/>
                      </a:cubicBezTo>
                      <a:cubicBezTo>
                        <a:pt x="10041" y="56092"/>
                        <a:pt x="10663" y="58062"/>
                        <a:pt x="11550" y="59784"/>
                      </a:cubicBezTo>
                      <a:cubicBezTo>
                        <a:pt x="12437" y="61507"/>
                        <a:pt x="13613" y="62888"/>
                        <a:pt x="15080" y="63928"/>
                      </a:cubicBezTo>
                      <a:cubicBezTo>
                        <a:pt x="16547" y="64968"/>
                        <a:pt x="18388" y="65488"/>
                        <a:pt x="20605" y="65488"/>
                      </a:cubicBezTo>
                      <a:cubicBezTo>
                        <a:pt x="21731" y="65488"/>
                        <a:pt x="22814" y="65335"/>
                        <a:pt x="23854" y="65028"/>
                      </a:cubicBezTo>
                      <a:cubicBezTo>
                        <a:pt x="24894" y="64721"/>
                        <a:pt x="25960" y="64209"/>
                        <a:pt x="27051" y="63493"/>
                      </a:cubicBezTo>
                      <a:cubicBezTo>
                        <a:pt x="28143" y="62777"/>
                        <a:pt x="29285" y="61848"/>
                        <a:pt x="30479" y="60705"/>
                      </a:cubicBezTo>
                      <a:cubicBezTo>
                        <a:pt x="31673" y="59562"/>
                        <a:pt x="32935" y="58156"/>
                        <a:pt x="34265" y="56484"/>
                      </a:cubicBezTo>
                      <a:close/>
                      <a:moveTo>
                        <a:pt x="84794" y="27426"/>
                      </a:moveTo>
                      <a:cubicBezTo>
                        <a:pt x="84794" y="28176"/>
                        <a:pt x="84776" y="28807"/>
                        <a:pt x="84742" y="29319"/>
                      </a:cubicBezTo>
                      <a:cubicBezTo>
                        <a:pt x="84708" y="29830"/>
                        <a:pt x="84640" y="30231"/>
                        <a:pt x="84538" y="30521"/>
                      </a:cubicBezTo>
                      <a:cubicBezTo>
                        <a:pt x="84435" y="30811"/>
                        <a:pt x="84307" y="31033"/>
                        <a:pt x="84154" y="31186"/>
                      </a:cubicBezTo>
                      <a:cubicBezTo>
                        <a:pt x="84001" y="31340"/>
                        <a:pt x="83787" y="31416"/>
                        <a:pt x="83515" y="31416"/>
                      </a:cubicBezTo>
                      <a:cubicBezTo>
                        <a:pt x="83242" y="31416"/>
                        <a:pt x="82909" y="31340"/>
                        <a:pt x="82517" y="31186"/>
                      </a:cubicBezTo>
                      <a:cubicBezTo>
                        <a:pt x="82125" y="31033"/>
                        <a:pt x="81681" y="30879"/>
                        <a:pt x="81187" y="30726"/>
                      </a:cubicBezTo>
                      <a:cubicBezTo>
                        <a:pt x="80692" y="30572"/>
                        <a:pt x="80138" y="30427"/>
                        <a:pt x="79524" y="30291"/>
                      </a:cubicBezTo>
                      <a:cubicBezTo>
                        <a:pt x="78910" y="30154"/>
                        <a:pt x="78245" y="30086"/>
                        <a:pt x="77529" y="30086"/>
                      </a:cubicBezTo>
                      <a:cubicBezTo>
                        <a:pt x="76676" y="30086"/>
                        <a:pt x="75841" y="30257"/>
                        <a:pt x="75022" y="30598"/>
                      </a:cubicBezTo>
                      <a:cubicBezTo>
                        <a:pt x="74203" y="30939"/>
                        <a:pt x="73342" y="31502"/>
                        <a:pt x="72438" y="32286"/>
                      </a:cubicBezTo>
                      <a:cubicBezTo>
                        <a:pt x="71535" y="33071"/>
                        <a:pt x="70588" y="34111"/>
                        <a:pt x="69599" y="35407"/>
                      </a:cubicBezTo>
                      <a:cubicBezTo>
                        <a:pt x="68610" y="36703"/>
                        <a:pt x="67519" y="38289"/>
                        <a:pt x="66325" y="40165"/>
                      </a:cubicBezTo>
                      <a:lnTo>
                        <a:pt x="66325" y="70451"/>
                      </a:lnTo>
                      <a:cubicBezTo>
                        <a:pt x="66325" y="70724"/>
                        <a:pt x="66257" y="70954"/>
                        <a:pt x="66120" y="71142"/>
                      </a:cubicBezTo>
                      <a:cubicBezTo>
                        <a:pt x="65984" y="71329"/>
                        <a:pt x="65762" y="71491"/>
                        <a:pt x="65455" y="71628"/>
                      </a:cubicBezTo>
                      <a:cubicBezTo>
                        <a:pt x="65148" y="71764"/>
                        <a:pt x="64722" y="71866"/>
                        <a:pt x="64176" y="71935"/>
                      </a:cubicBezTo>
                      <a:cubicBezTo>
                        <a:pt x="63631" y="72003"/>
                        <a:pt x="62931" y="72037"/>
                        <a:pt x="62079" y="72037"/>
                      </a:cubicBezTo>
                      <a:cubicBezTo>
                        <a:pt x="61260" y="72037"/>
                        <a:pt x="60578" y="72003"/>
                        <a:pt x="60032" y="71935"/>
                      </a:cubicBezTo>
                      <a:cubicBezTo>
                        <a:pt x="59487" y="71866"/>
                        <a:pt x="59052" y="71764"/>
                        <a:pt x="58728" y="71628"/>
                      </a:cubicBezTo>
                      <a:cubicBezTo>
                        <a:pt x="58404" y="71491"/>
                        <a:pt x="58182" y="71329"/>
                        <a:pt x="58063" y="71142"/>
                      </a:cubicBezTo>
                      <a:cubicBezTo>
                        <a:pt x="57943" y="70954"/>
                        <a:pt x="57884" y="70724"/>
                        <a:pt x="57884" y="70451"/>
                      </a:cubicBezTo>
                      <a:lnTo>
                        <a:pt x="57884" y="24408"/>
                      </a:lnTo>
                      <a:cubicBezTo>
                        <a:pt x="57884" y="24135"/>
                        <a:pt x="57935" y="23905"/>
                        <a:pt x="58037" y="23717"/>
                      </a:cubicBezTo>
                      <a:cubicBezTo>
                        <a:pt x="58139" y="23529"/>
                        <a:pt x="58344" y="23359"/>
                        <a:pt x="58651" y="23205"/>
                      </a:cubicBezTo>
                      <a:cubicBezTo>
                        <a:pt x="58958" y="23052"/>
                        <a:pt x="59350" y="22950"/>
                        <a:pt x="59828" y="22898"/>
                      </a:cubicBezTo>
                      <a:cubicBezTo>
                        <a:pt x="60305" y="22847"/>
                        <a:pt x="60936" y="22822"/>
                        <a:pt x="61721" y="22822"/>
                      </a:cubicBezTo>
                      <a:cubicBezTo>
                        <a:pt x="62471" y="22822"/>
                        <a:pt x="63093" y="22847"/>
                        <a:pt x="63588" y="22898"/>
                      </a:cubicBezTo>
                      <a:cubicBezTo>
                        <a:pt x="64082" y="22950"/>
                        <a:pt x="64466" y="23052"/>
                        <a:pt x="64739" y="23205"/>
                      </a:cubicBezTo>
                      <a:cubicBezTo>
                        <a:pt x="65012" y="23359"/>
                        <a:pt x="65208" y="23529"/>
                        <a:pt x="65327" y="23717"/>
                      </a:cubicBezTo>
                      <a:cubicBezTo>
                        <a:pt x="65447" y="23905"/>
                        <a:pt x="65506" y="24135"/>
                        <a:pt x="65506" y="24408"/>
                      </a:cubicBezTo>
                      <a:lnTo>
                        <a:pt x="65506" y="31109"/>
                      </a:lnTo>
                      <a:cubicBezTo>
                        <a:pt x="66768" y="29268"/>
                        <a:pt x="67953" y="27767"/>
                        <a:pt x="69062" y="26608"/>
                      </a:cubicBezTo>
                      <a:cubicBezTo>
                        <a:pt x="70170" y="25448"/>
                        <a:pt x="71219" y="24536"/>
                        <a:pt x="72208" y="23870"/>
                      </a:cubicBezTo>
                      <a:cubicBezTo>
                        <a:pt x="73197" y="23205"/>
                        <a:pt x="74178" y="22745"/>
                        <a:pt x="75150" y="22489"/>
                      </a:cubicBezTo>
                      <a:cubicBezTo>
                        <a:pt x="76122" y="22233"/>
                        <a:pt x="77102" y="22105"/>
                        <a:pt x="78092" y="22105"/>
                      </a:cubicBezTo>
                      <a:cubicBezTo>
                        <a:pt x="78535" y="22105"/>
                        <a:pt x="79038" y="22131"/>
                        <a:pt x="79601" y="22182"/>
                      </a:cubicBezTo>
                      <a:cubicBezTo>
                        <a:pt x="80164" y="22233"/>
                        <a:pt x="80752" y="22327"/>
                        <a:pt x="81366" y="22464"/>
                      </a:cubicBezTo>
                      <a:cubicBezTo>
                        <a:pt x="81980" y="22600"/>
                        <a:pt x="82534" y="22753"/>
                        <a:pt x="83029" y="22924"/>
                      </a:cubicBezTo>
                      <a:cubicBezTo>
                        <a:pt x="83523" y="23095"/>
                        <a:pt x="83873" y="23265"/>
                        <a:pt x="84077" y="23436"/>
                      </a:cubicBezTo>
                      <a:cubicBezTo>
                        <a:pt x="84282" y="23606"/>
                        <a:pt x="84418" y="23768"/>
                        <a:pt x="84487" y="23922"/>
                      </a:cubicBezTo>
                      <a:cubicBezTo>
                        <a:pt x="84555" y="24075"/>
                        <a:pt x="84614" y="24271"/>
                        <a:pt x="84666" y="24510"/>
                      </a:cubicBezTo>
                      <a:cubicBezTo>
                        <a:pt x="84717" y="24749"/>
                        <a:pt x="84751" y="25098"/>
                        <a:pt x="84768" y="25559"/>
                      </a:cubicBezTo>
                      <a:cubicBezTo>
                        <a:pt x="84785" y="26019"/>
                        <a:pt x="84794" y="26642"/>
                        <a:pt x="84794" y="27426"/>
                      </a:cubicBezTo>
                      <a:close/>
                      <a:moveTo>
                        <a:pt x="126185" y="70502"/>
                      </a:moveTo>
                      <a:cubicBezTo>
                        <a:pt x="126185" y="70911"/>
                        <a:pt x="126049" y="71218"/>
                        <a:pt x="125775" y="71423"/>
                      </a:cubicBezTo>
                      <a:cubicBezTo>
                        <a:pt x="125503" y="71628"/>
                        <a:pt x="125128" y="71781"/>
                        <a:pt x="124651" y="71883"/>
                      </a:cubicBezTo>
                      <a:cubicBezTo>
                        <a:pt x="124173" y="71986"/>
                        <a:pt x="123473" y="72037"/>
                        <a:pt x="122553" y="72037"/>
                      </a:cubicBezTo>
                      <a:cubicBezTo>
                        <a:pt x="121666" y="72037"/>
                        <a:pt x="120959" y="71986"/>
                        <a:pt x="120430" y="71883"/>
                      </a:cubicBezTo>
                      <a:cubicBezTo>
                        <a:pt x="119901" y="71781"/>
                        <a:pt x="119517" y="71628"/>
                        <a:pt x="119278" y="71423"/>
                      </a:cubicBezTo>
                      <a:cubicBezTo>
                        <a:pt x="119039" y="71218"/>
                        <a:pt x="118920" y="70911"/>
                        <a:pt x="118920" y="70502"/>
                      </a:cubicBezTo>
                      <a:lnTo>
                        <a:pt x="118920" y="65898"/>
                      </a:lnTo>
                      <a:cubicBezTo>
                        <a:pt x="116909" y="68046"/>
                        <a:pt x="114665" y="69718"/>
                        <a:pt x="112193" y="70911"/>
                      </a:cubicBezTo>
                      <a:cubicBezTo>
                        <a:pt x="109720" y="72105"/>
                        <a:pt x="107103" y="72702"/>
                        <a:pt x="104340" y="72702"/>
                      </a:cubicBezTo>
                      <a:cubicBezTo>
                        <a:pt x="101918" y="72702"/>
                        <a:pt x="99727" y="72386"/>
                        <a:pt x="97766" y="71755"/>
                      </a:cubicBezTo>
                      <a:cubicBezTo>
                        <a:pt x="95805" y="71125"/>
                        <a:pt x="94133" y="70212"/>
                        <a:pt x="92752" y="69018"/>
                      </a:cubicBezTo>
                      <a:cubicBezTo>
                        <a:pt x="91371" y="67825"/>
                        <a:pt x="90297" y="66358"/>
                        <a:pt x="89529" y="64619"/>
                      </a:cubicBezTo>
                      <a:cubicBezTo>
                        <a:pt x="88762" y="62879"/>
                        <a:pt x="88378" y="60901"/>
                        <a:pt x="88378" y="58684"/>
                      </a:cubicBezTo>
                      <a:cubicBezTo>
                        <a:pt x="88378" y="56092"/>
                        <a:pt x="88907" y="53841"/>
                        <a:pt x="89964" y="51931"/>
                      </a:cubicBezTo>
                      <a:cubicBezTo>
                        <a:pt x="91022" y="50021"/>
                        <a:pt x="92539" y="48435"/>
                        <a:pt x="94517" y="47174"/>
                      </a:cubicBezTo>
                      <a:cubicBezTo>
                        <a:pt x="96496" y="45912"/>
                        <a:pt x="98917" y="44965"/>
                        <a:pt x="101782" y="44334"/>
                      </a:cubicBezTo>
                      <a:cubicBezTo>
                        <a:pt x="104647" y="43703"/>
                        <a:pt x="107870" y="43388"/>
                        <a:pt x="111451" y="43388"/>
                      </a:cubicBezTo>
                      <a:lnTo>
                        <a:pt x="117795" y="43388"/>
                      </a:lnTo>
                      <a:lnTo>
                        <a:pt x="117795" y="39807"/>
                      </a:lnTo>
                      <a:cubicBezTo>
                        <a:pt x="117795" y="38033"/>
                        <a:pt x="117608" y="36464"/>
                        <a:pt x="117232" y="35100"/>
                      </a:cubicBezTo>
                      <a:cubicBezTo>
                        <a:pt x="116857" y="33736"/>
                        <a:pt x="116251" y="32602"/>
                        <a:pt x="115416" y="31698"/>
                      </a:cubicBezTo>
                      <a:cubicBezTo>
                        <a:pt x="114581" y="30794"/>
                        <a:pt x="113498" y="30112"/>
                        <a:pt x="112167" y="29651"/>
                      </a:cubicBezTo>
                      <a:cubicBezTo>
                        <a:pt x="110837" y="29191"/>
                        <a:pt x="109200" y="28961"/>
                        <a:pt x="107256" y="28961"/>
                      </a:cubicBezTo>
                      <a:cubicBezTo>
                        <a:pt x="105176" y="28961"/>
                        <a:pt x="103308" y="29208"/>
                        <a:pt x="101654" y="29703"/>
                      </a:cubicBezTo>
                      <a:cubicBezTo>
                        <a:pt x="100000" y="30197"/>
                        <a:pt x="98550" y="30743"/>
                        <a:pt x="97305" y="31340"/>
                      </a:cubicBezTo>
                      <a:cubicBezTo>
                        <a:pt x="96060" y="31937"/>
                        <a:pt x="95020" y="32482"/>
                        <a:pt x="94185" y="32977"/>
                      </a:cubicBezTo>
                      <a:cubicBezTo>
                        <a:pt x="93349" y="33471"/>
                        <a:pt x="92727" y="33719"/>
                        <a:pt x="92317" y="33719"/>
                      </a:cubicBezTo>
                      <a:cubicBezTo>
                        <a:pt x="92045" y="33719"/>
                        <a:pt x="91805" y="33650"/>
                        <a:pt x="91602" y="33514"/>
                      </a:cubicBezTo>
                      <a:cubicBezTo>
                        <a:pt x="91397" y="33378"/>
                        <a:pt x="91218" y="33173"/>
                        <a:pt x="91064" y="32900"/>
                      </a:cubicBezTo>
                      <a:cubicBezTo>
                        <a:pt x="90910" y="32627"/>
                        <a:pt x="90800" y="32278"/>
                        <a:pt x="90732" y="31851"/>
                      </a:cubicBezTo>
                      <a:cubicBezTo>
                        <a:pt x="90663" y="31425"/>
                        <a:pt x="90629" y="30956"/>
                        <a:pt x="90629" y="30444"/>
                      </a:cubicBezTo>
                      <a:cubicBezTo>
                        <a:pt x="90629" y="29592"/>
                        <a:pt x="90689" y="28918"/>
                        <a:pt x="90808" y="28424"/>
                      </a:cubicBezTo>
                      <a:cubicBezTo>
                        <a:pt x="90927" y="27929"/>
                        <a:pt x="91218" y="27460"/>
                        <a:pt x="91678" y="27017"/>
                      </a:cubicBezTo>
                      <a:cubicBezTo>
                        <a:pt x="92138" y="26573"/>
                        <a:pt x="92931" y="26053"/>
                        <a:pt x="94057" y="25456"/>
                      </a:cubicBezTo>
                      <a:cubicBezTo>
                        <a:pt x="95182" y="24859"/>
                        <a:pt x="96478" y="24314"/>
                        <a:pt x="97945" y="23819"/>
                      </a:cubicBezTo>
                      <a:cubicBezTo>
                        <a:pt x="99411" y="23325"/>
                        <a:pt x="101014" y="22915"/>
                        <a:pt x="102754" y="22591"/>
                      </a:cubicBezTo>
                      <a:cubicBezTo>
                        <a:pt x="104494" y="22267"/>
                        <a:pt x="106250" y="22105"/>
                        <a:pt x="108024" y="22105"/>
                      </a:cubicBezTo>
                      <a:cubicBezTo>
                        <a:pt x="111332" y="22105"/>
                        <a:pt x="114145" y="22481"/>
                        <a:pt x="116465" y="23231"/>
                      </a:cubicBezTo>
                      <a:cubicBezTo>
                        <a:pt x="118784" y="23981"/>
                        <a:pt x="120660" y="25081"/>
                        <a:pt x="122092" y="26531"/>
                      </a:cubicBezTo>
                      <a:cubicBezTo>
                        <a:pt x="123525" y="27980"/>
                        <a:pt x="124565" y="29779"/>
                        <a:pt x="125213" y="31928"/>
                      </a:cubicBezTo>
                      <a:cubicBezTo>
                        <a:pt x="125861" y="34077"/>
                        <a:pt x="126185" y="36584"/>
                        <a:pt x="126185" y="39448"/>
                      </a:cubicBezTo>
                      <a:close/>
                      <a:moveTo>
                        <a:pt x="117795" y="49476"/>
                      </a:moveTo>
                      <a:lnTo>
                        <a:pt x="110581" y="49476"/>
                      </a:lnTo>
                      <a:cubicBezTo>
                        <a:pt x="108262" y="49476"/>
                        <a:pt x="106250" y="49672"/>
                        <a:pt x="104544" y="50064"/>
                      </a:cubicBezTo>
                      <a:cubicBezTo>
                        <a:pt x="102839" y="50456"/>
                        <a:pt x="101424" y="51036"/>
                        <a:pt x="100298" y="51803"/>
                      </a:cubicBezTo>
                      <a:cubicBezTo>
                        <a:pt x="99173" y="52571"/>
                        <a:pt x="98345" y="53492"/>
                        <a:pt x="97817" y="54566"/>
                      </a:cubicBezTo>
                      <a:cubicBezTo>
                        <a:pt x="97288" y="55640"/>
                        <a:pt x="97024" y="56877"/>
                        <a:pt x="97024" y="58275"/>
                      </a:cubicBezTo>
                      <a:cubicBezTo>
                        <a:pt x="97024" y="60662"/>
                        <a:pt x="97783" y="62564"/>
                        <a:pt x="99301" y="63979"/>
                      </a:cubicBezTo>
                      <a:cubicBezTo>
                        <a:pt x="100818" y="65395"/>
                        <a:pt x="102941" y="66102"/>
                        <a:pt x="105670" y="66102"/>
                      </a:cubicBezTo>
                      <a:cubicBezTo>
                        <a:pt x="107887" y="66102"/>
                        <a:pt x="109942" y="65540"/>
                        <a:pt x="111835" y="64414"/>
                      </a:cubicBezTo>
                      <a:cubicBezTo>
                        <a:pt x="113728" y="63289"/>
                        <a:pt x="115714" y="61566"/>
                        <a:pt x="117795" y="59247"/>
                      </a:cubicBezTo>
                      <a:close/>
                      <a:moveTo>
                        <a:pt x="165735" y="5479"/>
                      </a:moveTo>
                      <a:cubicBezTo>
                        <a:pt x="165735" y="6127"/>
                        <a:pt x="165700" y="6647"/>
                        <a:pt x="165633" y="7039"/>
                      </a:cubicBezTo>
                      <a:cubicBezTo>
                        <a:pt x="165564" y="7431"/>
                        <a:pt x="165487" y="7747"/>
                        <a:pt x="165402" y="7986"/>
                      </a:cubicBezTo>
                      <a:cubicBezTo>
                        <a:pt x="165317" y="8224"/>
                        <a:pt x="165206" y="8386"/>
                        <a:pt x="165070" y="8471"/>
                      </a:cubicBezTo>
                      <a:cubicBezTo>
                        <a:pt x="164933" y="8557"/>
                        <a:pt x="164762" y="8599"/>
                        <a:pt x="164558" y="8599"/>
                      </a:cubicBezTo>
                      <a:cubicBezTo>
                        <a:pt x="164319" y="8599"/>
                        <a:pt x="164021" y="8523"/>
                        <a:pt x="163663" y="8369"/>
                      </a:cubicBezTo>
                      <a:cubicBezTo>
                        <a:pt x="163305" y="8216"/>
                        <a:pt x="162870" y="8045"/>
                        <a:pt x="162358" y="7858"/>
                      </a:cubicBezTo>
                      <a:cubicBezTo>
                        <a:pt x="161847" y="7670"/>
                        <a:pt x="161241" y="7499"/>
                        <a:pt x="160542" y="7346"/>
                      </a:cubicBezTo>
                      <a:cubicBezTo>
                        <a:pt x="159843" y="7193"/>
                        <a:pt x="159033" y="7116"/>
                        <a:pt x="158112" y="7116"/>
                      </a:cubicBezTo>
                      <a:cubicBezTo>
                        <a:pt x="156850" y="7116"/>
                        <a:pt x="155775" y="7320"/>
                        <a:pt x="154889" y="7730"/>
                      </a:cubicBezTo>
                      <a:cubicBezTo>
                        <a:pt x="154002" y="8139"/>
                        <a:pt x="153286" y="8778"/>
                        <a:pt x="152740" y="9648"/>
                      </a:cubicBezTo>
                      <a:cubicBezTo>
                        <a:pt x="152194" y="10518"/>
                        <a:pt x="151802" y="11643"/>
                        <a:pt x="151563" y="13025"/>
                      </a:cubicBezTo>
                      <a:cubicBezTo>
                        <a:pt x="151324" y="14406"/>
                        <a:pt x="151205" y="16086"/>
                        <a:pt x="151205" y="18064"/>
                      </a:cubicBezTo>
                      <a:lnTo>
                        <a:pt x="151205" y="23077"/>
                      </a:lnTo>
                      <a:lnTo>
                        <a:pt x="161488" y="23077"/>
                      </a:lnTo>
                      <a:cubicBezTo>
                        <a:pt x="161761" y="23077"/>
                        <a:pt x="161991" y="23137"/>
                        <a:pt x="162179" y="23257"/>
                      </a:cubicBezTo>
                      <a:cubicBezTo>
                        <a:pt x="162367" y="23376"/>
                        <a:pt x="162537" y="23581"/>
                        <a:pt x="162691" y="23870"/>
                      </a:cubicBezTo>
                      <a:cubicBezTo>
                        <a:pt x="162844" y="24160"/>
                        <a:pt x="162964" y="24527"/>
                        <a:pt x="163049" y="24970"/>
                      </a:cubicBezTo>
                      <a:cubicBezTo>
                        <a:pt x="163134" y="25414"/>
                        <a:pt x="163176" y="25959"/>
                        <a:pt x="163176" y="26608"/>
                      </a:cubicBezTo>
                      <a:cubicBezTo>
                        <a:pt x="163176" y="27835"/>
                        <a:pt x="163023" y="28722"/>
                        <a:pt x="162716" y="29268"/>
                      </a:cubicBezTo>
                      <a:cubicBezTo>
                        <a:pt x="162410" y="29813"/>
                        <a:pt x="162000" y="30086"/>
                        <a:pt x="161488" y="30086"/>
                      </a:cubicBezTo>
                      <a:lnTo>
                        <a:pt x="151205" y="30086"/>
                      </a:lnTo>
                      <a:lnTo>
                        <a:pt x="151205" y="70451"/>
                      </a:lnTo>
                      <a:cubicBezTo>
                        <a:pt x="151205" y="70724"/>
                        <a:pt x="151137" y="70954"/>
                        <a:pt x="151000" y="71142"/>
                      </a:cubicBezTo>
                      <a:cubicBezTo>
                        <a:pt x="150864" y="71329"/>
                        <a:pt x="150634" y="71491"/>
                        <a:pt x="150310" y="71628"/>
                      </a:cubicBezTo>
                      <a:cubicBezTo>
                        <a:pt x="149986" y="71764"/>
                        <a:pt x="149551" y="71866"/>
                        <a:pt x="149005" y="71935"/>
                      </a:cubicBezTo>
                      <a:cubicBezTo>
                        <a:pt x="148460" y="72003"/>
                        <a:pt x="147777" y="72037"/>
                        <a:pt x="146959" y="72037"/>
                      </a:cubicBezTo>
                      <a:cubicBezTo>
                        <a:pt x="146141" y="72037"/>
                        <a:pt x="145458" y="72003"/>
                        <a:pt x="144913" y="71935"/>
                      </a:cubicBezTo>
                      <a:cubicBezTo>
                        <a:pt x="144367" y="71866"/>
                        <a:pt x="143932" y="71764"/>
                        <a:pt x="143608" y="71628"/>
                      </a:cubicBezTo>
                      <a:cubicBezTo>
                        <a:pt x="143284" y="71491"/>
                        <a:pt x="143054" y="71329"/>
                        <a:pt x="142918" y="71142"/>
                      </a:cubicBezTo>
                      <a:cubicBezTo>
                        <a:pt x="142781" y="70954"/>
                        <a:pt x="142713" y="70724"/>
                        <a:pt x="142713" y="70451"/>
                      </a:cubicBezTo>
                      <a:lnTo>
                        <a:pt x="142713" y="30086"/>
                      </a:lnTo>
                      <a:lnTo>
                        <a:pt x="136216" y="30086"/>
                      </a:lnTo>
                      <a:cubicBezTo>
                        <a:pt x="135670" y="30086"/>
                        <a:pt x="135260" y="29813"/>
                        <a:pt x="134988" y="29268"/>
                      </a:cubicBezTo>
                      <a:cubicBezTo>
                        <a:pt x="134715" y="28722"/>
                        <a:pt x="134578" y="27835"/>
                        <a:pt x="134578" y="26608"/>
                      </a:cubicBezTo>
                      <a:cubicBezTo>
                        <a:pt x="134578" y="25959"/>
                        <a:pt x="134613" y="25414"/>
                        <a:pt x="134680" y="24970"/>
                      </a:cubicBezTo>
                      <a:cubicBezTo>
                        <a:pt x="134749" y="24527"/>
                        <a:pt x="134851" y="24160"/>
                        <a:pt x="134988" y="23870"/>
                      </a:cubicBezTo>
                      <a:cubicBezTo>
                        <a:pt x="135124" y="23581"/>
                        <a:pt x="135295" y="23376"/>
                        <a:pt x="135499" y="23257"/>
                      </a:cubicBezTo>
                      <a:cubicBezTo>
                        <a:pt x="135704" y="23137"/>
                        <a:pt x="135942" y="23077"/>
                        <a:pt x="136216" y="23077"/>
                      </a:cubicBezTo>
                      <a:lnTo>
                        <a:pt x="142713" y="23077"/>
                      </a:lnTo>
                      <a:lnTo>
                        <a:pt x="142713" y="18320"/>
                      </a:lnTo>
                      <a:cubicBezTo>
                        <a:pt x="142713" y="15114"/>
                        <a:pt x="143011" y="12360"/>
                        <a:pt x="143608" y="10057"/>
                      </a:cubicBezTo>
                      <a:cubicBezTo>
                        <a:pt x="144205" y="7755"/>
                        <a:pt x="145117" y="5871"/>
                        <a:pt x="146345" y="4404"/>
                      </a:cubicBezTo>
                      <a:cubicBezTo>
                        <a:pt x="147573" y="2938"/>
                        <a:pt x="149116" y="1855"/>
                        <a:pt x="150975" y="1156"/>
                      </a:cubicBezTo>
                      <a:cubicBezTo>
                        <a:pt x="152834" y="457"/>
                        <a:pt x="155025" y="107"/>
                        <a:pt x="157549" y="107"/>
                      </a:cubicBezTo>
                      <a:cubicBezTo>
                        <a:pt x="158742" y="107"/>
                        <a:pt x="159903" y="218"/>
                        <a:pt x="161028" y="440"/>
                      </a:cubicBezTo>
                      <a:cubicBezTo>
                        <a:pt x="162153" y="661"/>
                        <a:pt x="163023" y="900"/>
                        <a:pt x="163637" y="1156"/>
                      </a:cubicBezTo>
                      <a:cubicBezTo>
                        <a:pt x="164251" y="1412"/>
                        <a:pt x="164660" y="1642"/>
                        <a:pt x="164865" y="1846"/>
                      </a:cubicBezTo>
                      <a:cubicBezTo>
                        <a:pt x="165070" y="2051"/>
                        <a:pt x="165240" y="2315"/>
                        <a:pt x="165377" y="2639"/>
                      </a:cubicBezTo>
                      <a:cubicBezTo>
                        <a:pt x="165513" y="2963"/>
                        <a:pt x="165607" y="3356"/>
                        <a:pt x="165658" y="3816"/>
                      </a:cubicBezTo>
                      <a:cubicBezTo>
                        <a:pt x="165709" y="4276"/>
                        <a:pt x="165735" y="4831"/>
                        <a:pt x="165735" y="5479"/>
                      </a:cubicBezTo>
                      <a:close/>
                      <a:moveTo>
                        <a:pt x="196206" y="67074"/>
                      </a:moveTo>
                      <a:cubicBezTo>
                        <a:pt x="196205" y="68064"/>
                        <a:pt x="196138" y="68848"/>
                        <a:pt x="196001" y="69428"/>
                      </a:cubicBezTo>
                      <a:cubicBezTo>
                        <a:pt x="195864" y="70008"/>
                        <a:pt x="195660" y="70434"/>
                        <a:pt x="195387" y="70707"/>
                      </a:cubicBezTo>
                      <a:cubicBezTo>
                        <a:pt x="195115" y="70980"/>
                        <a:pt x="194705" y="71235"/>
                        <a:pt x="194159" y="71474"/>
                      </a:cubicBezTo>
                      <a:cubicBezTo>
                        <a:pt x="193613" y="71713"/>
                        <a:pt x="192991" y="71909"/>
                        <a:pt x="192292" y="72062"/>
                      </a:cubicBezTo>
                      <a:cubicBezTo>
                        <a:pt x="191593" y="72216"/>
                        <a:pt x="190851" y="72344"/>
                        <a:pt x="190066" y="72446"/>
                      </a:cubicBezTo>
                      <a:cubicBezTo>
                        <a:pt x="189282" y="72548"/>
                        <a:pt x="188498" y="72600"/>
                        <a:pt x="187713" y="72600"/>
                      </a:cubicBezTo>
                      <a:cubicBezTo>
                        <a:pt x="185326" y="72600"/>
                        <a:pt x="183280" y="72284"/>
                        <a:pt x="181574" y="71653"/>
                      </a:cubicBezTo>
                      <a:cubicBezTo>
                        <a:pt x="179869" y="71022"/>
                        <a:pt x="178471" y="70067"/>
                        <a:pt x="177379" y="68788"/>
                      </a:cubicBezTo>
                      <a:cubicBezTo>
                        <a:pt x="176287" y="67509"/>
                        <a:pt x="175495" y="65889"/>
                        <a:pt x="175000" y="63928"/>
                      </a:cubicBezTo>
                      <a:cubicBezTo>
                        <a:pt x="174505" y="61967"/>
                        <a:pt x="174258" y="59656"/>
                        <a:pt x="174259" y="56996"/>
                      </a:cubicBezTo>
                      <a:lnTo>
                        <a:pt x="174259" y="30086"/>
                      </a:lnTo>
                      <a:lnTo>
                        <a:pt x="167812" y="30086"/>
                      </a:lnTo>
                      <a:cubicBezTo>
                        <a:pt x="167301" y="30086"/>
                        <a:pt x="166891" y="29813"/>
                        <a:pt x="166584" y="29268"/>
                      </a:cubicBezTo>
                      <a:cubicBezTo>
                        <a:pt x="166278" y="28722"/>
                        <a:pt x="166123" y="27835"/>
                        <a:pt x="166123" y="26608"/>
                      </a:cubicBezTo>
                      <a:cubicBezTo>
                        <a:pt x="166123" y="25959"/>
                        <a:pt x="166166" y="25414"/>
                        <a:pt x="166252" y="24970"/>
                      </a:cubicBezTo>
                      <a:cubicBezTo>
                        <a:pt x="166337" y="24527"/>
                        <a:pt x="166448" y="24160"/>
                        <a:pt x="166584" y="23870"/>
                      </a:cubicBezTo>
                      <a:cubicBezTo>
                        <a:pt x="166721" y="23581"/>
                        <a:pt x="166900" y="23376"/>
                        <a:pt x="167122" y="23257"/>
                      </a:cubicBezTo>
                      <a:cubicBezTo>
                        <a:pt x="167343" y="23137"/>
                        <a:pt x="167590" y="23077"/>
                        <a:pt x="167864" y="23077"/>
                      </a:cubicBezTo>
                      <a:lnTo>
                        <a:pt x="174259" y="23077"/>
                      </a:lnTo>
                      <a:lnTo>
                        <a:pt x="174259" y="12129"/>
                      </a:lnTo>
                      <a:cubicBezTo>
                        <a:pt x="174258" y="11891"/>
                        <a:pt x="174318" y="11669"/>
                        <a:pt x="174437" y="11464"/>
                      </a:cubicBezTo>
                      <a:cubicBezTo>
                        <a:pt x="174557" y="11260"/>
                        <a:pt x="174779" y="11081"/>
                        <a:pt x="175103" y="10927"/>
                      </a:cubicBezTo>
                      <a:cubicBezTo>
                        <a:pt x="175426" y="10774"/>
                        <a:pt x="175861" y="10663"/>
                        <a:pt x="176407" y="10595"/>
                      </a:cubicBezTo>
                      <a:cubicBezTo>
                        <a:pt x="176952" y="10526"/>
                        <a:pt x="177634" y="10492"/>
                        <a:pt x="178453" y="10492"/>
                      </a:cubicBezTo>
                      <a:cubicBezTo>
                        <a:pt x="179306" y="10492"/>
                        <a:pt x="180005" y="10526"/>
                        <a:pt x="180551" y="10595"/>
                      </a:cubicBezTo>
                      <a:cubicBezTo>
                        <a:pt x="181097" y="10663"/>
                        <a:pt x="181522" y="10774"/>
                        <a:pt x="181830" y="10927"/>
                      </a:cubicBezTo>
                      <a:cubicBezTo>
                        <a:pt x="182137" y="11081"/>
                        <a:pt x="182359" y="11260"/>
                        <a:pt x="182495" y="11464"/>
                      </a:cubicBezTo>
                      <a:cubicBezTo>
                        <a:pt x="182631" y="11669"/>
                        <a:pt x="182700" y="11891"/>
                        <a:pt x="182700" y="12129"/>
                      </a:cubicBezTo>
                      <a:lnTo>
                        <a:pt x="182700" y="23077"/>
                      </a:lnTo>
                      <a:lnTo>
                        <a:pt x="194517" y="23077"/>
                      </a:lnTo>
                      <a:cubicBezTo>
                        <a:pt x="194790" y="23077"/>
                        <a:pt x="195029" y="23137"/>
                        <a:pt x="195234" y="23257"/>
                      </a:cubicBezTo>
                      <a:cubicBezTo>
                        <a:pt x="195438" y="23376"/>
                        <a:pt x="195617" y="23581"/>
                        <a:pt x="195771" y="23870"/>
                      </a:cubicBezTo>
                      <a:cubicBezTo>
                        <a:pt x="195924" y="24160"/>
                        <a:pt x="196035" y="24527"/>
                        <a:pt x="196103" y="24970"/>
                      </a:cubicBezTo>
                      <a:cubicBezTo>
                        <a:pt x="196172" y="25414"/>
                        <a:pt x="196205" y="25959"/>
                        <a:pt x="196206" y="26608"/>
                      </a:cubicBezTo>
                      <a:cubicBezTo>
                        <a:pt x="196205" y="27835"/>
                        <a:pt x="196052" y="28722"/>
                        <a:pt x="195745" y="29268"/>
                      </a:cubicBezTo>
                      <a:cubicBezTo>
                        <a:pt x="195438" y="29813"/>
                        <a:pt x="195029" y="30086"/>
                        <a:pt x="194517" y="30086"/>
                      </a:cubicBezTo>
                      <a:lnTo>
                        <a:pt x="182700" y="30086"/>
                      </a:lnTo>
                      <a:lnTo>
                        <a:pt x="182700" y="55768"/>
                      </a:lnTo>
                      <a:cubicBezTo>
                        <a:pt x="182700" y="58940"/>
                        <a:pt x="183168" y="61336"/>
                        <a:pt x="184107" y="62956"/>
                      </a:cubicBezTo>
                      <a:cubicBezTo>
                        <a:pt x="185045" y="64576"/>
                        <a:pt x="186724" y="65386"/>
                        <a:pt x="189145" y="65386"/>
                      </a:cubicBezTo>
                      <a:cubicBezTo>
                        <a:pt x="189930" y="65386"/>
                        <a:pt x="190629" y="65309"/>
                        <a:pt x="191244" y="65156"/>
                      </a:cubicBezTo>
                      <a:cubicBezTo>
                        <a:pt x="191857" y="65002"/>
                        <a:pt x="192403" y="64840"/>
                        <a:pt x="192880" y="64670"/>
                      </a:cubicBezTo>
                      <a:cubicBezTo>
                        <a:pt x="193358" y="64499"/>
                        <a:pt x="193767" y="64337"/>
                        <a:pt x="194108" y="64184"/>
                      </a:cubicBezTo>
                      <a:cubicBezTo>
                        <a:pt x="194449" y="64030"/>
                        <a:pt x="194756" y="63954"/>
                        <a:pt x="195029" y="63954"/>
                      </a:cubicBezTo>
                      <a:cubicBezTo>
                        <a:pt x="195199" y="63954"/>
                        <a:pt x="195361" y="63996"/>
                        <a:pt x="195515" y="64082"/>
                      </a:cubicBezTo>
                      <a:cubicBezTo>
                        <a:pt x="195669" y="64167"/>
                        <a:pt x="195788" y="64329"/>
                        <a:pt x="195873" y="64568"/>
                      </a:cubicBezTo>
                      <a:cubicBezTo>
                        <a:pt x="195958" y="64806"/>
                        <a:pt x="196035" y="65130"/>
                        <a:pt x="196103" y="65540"/>
                      </a:cubicBezTo>
                      <a:cubicBezTo>
                        <a:pt x="196172" y="65949"/>
                        <a:pt x="196205" y="66461"/>
                        <a:pt x="196206" y="6707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3" name="Полилиния: фигура 122">
                  <a:extLst>
                    <a:ext uri="{FF2B5EF4-FFF2-40B4-BE49-F238E27FC236}">
                      <a16:creationId xmlns:a16="http://schemas.microsoft.com/office/drawing/2014/main" id="{549C38DF-EF0E-4303-B933-85AD703B6EE4}"/>
                    </a:ext>
                  </a:extLst>
                </p:cNvPr>
                <p:cNvSpPr/>
                <p:nvPr/>
              </p:nvSpPr>
              <p:spPr>
                <a:xfrm>
                  <a:off x="3698101" y="1093314"/>
                  <a:ext cx="25937" cy="25937"/>
                </a:xfrm>
                <a:custGeom>
                  <a:avLst/>
                  <a:gdLst>
                    <a:gd name="connsiteX0" fmla="*/ 388 w 25937"/>
                    <a:gd name="connsiteY0" fmla="*/ 13063 h 25937"/>
                    <a:gd name="connsiteX1" fmla="*/ 4199 w 25937"/>
                    <a:gd name="connsiteY1" fmla="*/ 3906 h 25937"/>
                    <a:gd name="connsiteX2" fmla="*/ 13331 w 25937"/>
                    <a:gd name="connsiteY2" fmla="*/ 120 h 25937"/>
                    <a:gd name="connsiteX3" fmla="*/ 22514 w 25937"/>
                    <a:gd name="connsiteY3" fmla="*/ 3906 h 25937"/>
                    <a:gd name="connsiteX4" fmla="*/ 26326 w 25937"/>
                    <a:gd name="connsiteY4" fmla="*/ 13063 h 25937"/>
                    <a:gd name="connsiteX5" fmla="*/ 22514 w 25937"/>
                    <a:gd name="connsiteY5" fmla="*/ 22246 h 25937"/>
                    <a:gd name="connsiteX6" fmla="*/ 13331 w 25937"/>
                    <a:gd name="connsiteY6" fmla="*/ 26058 h 25937"/>
                    <a:gd name="connsiteX7" fmla="*/ 4199 w 25937"/>
                    <a:gd name="connsiteY7" fmla="*/ 22246 h 25937"/>
                    <a:gd name="connsiteX8" fmla="*/ 388 w 25937"/>
                    <a:gd name="connsiteY8" fmla="*/ 13063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063"/>
                      </a:moveTo>
                      <a:cubicBezTo>
                        <a:pt x="388" y="9482"/>
                        <a:pt x="1658" y="6430"/>
                        <a:pt x="4199" y="3906"/>
                      </a:cubicBezTo>
                      <a:cubicBezTo>
                        <a:pt x="6740" y="1382"/>
                        <a:pt x="9784" y="120"/>
                        <a:pt x="13331" y="120"/>
                      </a:cubicBezTo>
                      <a:cubicBezTo>
                        <a:pt x="16912" y="120"/>
                        <a:pt x="19973" y="1382"/>
                        <a:pt x="22514" y="3906"/>
                      </a:cubicBezTo>
                      <a:cubicBezTo>
                        <a:pt x="25055" y="6430"/>
                        <a:pt x="26326" y="9482"/>
                        <a:pt x="26326" y="13063"/>
                      </a:cubicBezTo>
                      <a:cubicBezTo>
                        <a:pt x="26326" y="16644"/>
                        <a:pt x="25055" y="19705"/>
                        <a:pt x="22514" y="22246"/>
                      </a:cubicBezTo>
                      <a:cubicBezTo>
                        <a:pt x="19973" y="24787"/>
                        <a:pt x="16912" y="26058"/>
                        <a:pt x="13331" y="26058"/>
                      </a:cubicBezTo>
                      <a:cubicBezTo>
                        <a:pt x="9784" y="26058"/>
                        <a:pt x="6740" y="24787"/>
                        <a:pt x="4199" y="22246"/>
                      </a:cubicBezTo>
                      <a:cubicBezTo>
                        <a:pt x="1658" y="19705"/>
                        <a:pt x="388" y="16644"/>
                        <a:pt x="388" y="13063"/>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4" name="Полилиния: фигура 123">
                  <a:extLst>
                    <a:ext uri="{FF2B5EF4-FFF2-40B4-BE49-F238E27FC236}">
                      <a16:creationId xmlns:a16="http://schemas.microsoft.com/office/drawing/2014/main" id="{90D6FEC4-A7C7-4EC7-953E-3B207E16CB96}"/>
                    </a:ext>
                  </a:extLst>
                </p:cNvPr>
                <p:cNvSpPr/>
                <p:nvPr/>
              </p:nvSpPr>
              <p:spPr>
                <a:xfrm>
                  <a:off x="3791415" y="1071367"/>
                  <a:ext cx="570128" cy="72594"/>
                </a:xfrm>
                <a:custGeom>
                  <a:avLst/>
                  <a:gdLst>
                    <a:gd name="connsiteX0" fmla="*/ 51301 w 570128"/>
                    <a:gd name="connsiteY0" fmla="*/ 37671 h 72594"/>
                    <a:gd name="connsiteX1" fmla="*/ 49101 w 570128"/>
                    <a:gd name="connsiteY1" fmla="*/ 52686 h 72594"/>
                    <a:gd name="connsiteX2" fmla="*/ 42681 w 570128"/>
                    <a:gd name="connsiteY2" fmla="*/ 63327 h 72594"/>
                    <a:gd name="connsiteX3" fmla="*/ 32321 w 570128"/>
                    <a:gd name="connsiteY3" fmla="*/ 69645 h 72594"/>
                    <a:gd name="connsiteX4" fmla="*/ 17689 w 570128"/>
                    <a:gd name="connsiteY4" fmla="*/ 71743 h 72594"/>
                    <a:gd name="connsiteX5" fmla="*/ 3671 w 570128"/>
                    <a:gd name="connsiteY5" fmla="*/ 71743 h 72594"/>
                    <a:gd name="connsiteX6" fmla="*/ 1446 w 570128"/>
                    <a:gd name="connsiteY6" fmla="*/ 70950 h 72594"/>
                    <a:gd name="connsiteX7" fmla="*/ 397 w 570128"/>
                    <a:gd name="connsiteY7" fmla="*/ 68162 h 72594"/>
                    <a:gd name="connsiteX8" fmla="*/ 397 w 570128"/>
                    <a:gd name="connsiteY8" fmla="*/ 9124 h 72594"/>
                    <a:gd name="connsiteX9" fmla="*/ 1446 w 570128"/>
                    <a:gd name="connsiteY9" fmla="*/ 6336 h 72594"/>
                    <a:gd name="connsiteX10" fmla="*/ 3671 w 570128"/>
                    <a:gd name="connsiteY10" fmla="*/ 5543 h 72594"/>
                    <a:gd name="connsiteX11" fmla="*/ 18661 w 570128"/>
                    <a:gd name="connsiteY11" fmla="*/ 5543 h 72594"/>
                    <a:gd name="connsiteX12" fmla="*/ 33190 w 570128"/>
                    <a:gd name="connsiteY12" fmla="*/ 7768 h 72594"/>
                    <a:gd name="connsiteX13" fmla="*/ 43141 w 570128"/>
                    <a:gd name="connsiteY13" fmla="*/ 14163 h 72594"/>
                    <a:gd name="connsiteX14" fmla="*/ 49229 w 570128"/>
                    <a:gd name="connsiteY14" fmla="*/ 24267 h 72594"/>
                    <a:gd name="connsiteX15" fmla="*/ 51301 w 570128"/>
                    <a:gd name="connsiteY15" fmla="*/ 37671 h 72594"/>
                    <a:gd name="connsiteX16" fmla="*/ 42041 w 570128"/>
                    <a:gd name="connsiteY16" fmla="*/ 38029 h 72594"/>
                    <a:gd name="connsiteX17" fmla="*/ 40711 w 570128"/>
                    <a:gd name="connsiteY17" fmla="*/ 28027 h 72594"/>
                    <a:gd name="connsiteX18" fmla="*/ 36541 w 570128"/>
                    <a:gd name="connsiteY18" fmla="*/ 20021 h 72594"/>
                    <a:gd name="connsiteX19" fmla="*/ 29354 w 570128"/>
                    <a:gd name="connsiteY19" fmla="*/ 14752 h 72594"/>
                    <a:gd name="connsiteX20" fmla="*/ 18150 w 570128"/>
                    <a:gd name="connsiteY20" fmla="*/ 12859 h 72594"/>
                    <a:gd name="connsiteX21" fmla="*/ 9197 w 570128"/>
                    <a:gd name="connsiteY21" fmla="*/ 12859 h 72594"/>
                    <a:gd name="connsiteX22" fmla="*/ 9197 w 570128"/>
                    <a:gd name="connsiteY22" fmla="*/ 64376 h 72594"/>
                    <a:gd name="connsiteX23" fmla="*/ 18252 w 570128"/>
                    <a:gd name="connsiteY23" fmla="*/ 64376 h 72594"/>
                    <a:gd name="connsiteX24" fmla="*/ 28944 w 570128"/>
                    <a:gd name="connsiteY24" fmla="*/ 62790 h 72594"/>
                    <a:gd name="connsiteX25" fmla="*/ 36209 w 570128"/>
                    <a:gd name="connsiteY25" fmla="*/ 57930 h 72594"/>
                    <a:gd name="connsiteX26" fmla="*/ 40583 w 570128"/>
                    <a:gd name="connsiteY26" fmla="*/ 49719 h 72594"/>
                    <a:gd name="connsiteX27" fmla="*/ 42041 w 570128"/>
                    <a:gd name="connsiteY27" fmla="*/ 38029 h 72594"/>
                    <a:gd name="connsiteX28" fmla="*/ 102215 w 570128"/>
                    <a:gd name="connsiteY28" fmla="*/ 45447 h 72594"/>
                    <a:gd name="connsiteX29" fmla="*/ 101213 w 570128"/>
                    <a:gd name="connsiteY29" fmla="*/ 48286 h 72594"/>
                    <a:gd name="connsiteX30" fmla="*/ 98926 w 570128"/>
                    <a:gd name="connsiteY30" fmla="*/ 49131 h 72594"/>
                    <a:gd name="connsiteX31" fmla="*/ 68604 w 570128"/>
                    <a:gd name="connsiteY31" fmla="*/ 49131 h 72594"/>
                    <a:gd name="connsiteX32" fmla="*/ 69375 w 570128"/>
                    <a:gd name="connsiteY32" fmla="*/ 56037 h 72594"/>
                    <a:gd name="connsiteX33" fmla="*/ 71945 w 570128"/>
                    <a:gd name="connsiteY33" fmla="*/ 61306 h 72594"/>
                    <a:gd name="connsiteX34" fmla="*/ 76624 w 570128"/>
                    <a:gd name="connsiteY34" fmla="*/ 64683 h 72594"/>
                    <a:gd name="connsiteX35" fmla="*/ 83666 w 570128"/>
                    <a:gd name="connsiteY35" fmla="*/ 65860 h 72594"/>
                    <a:gd name="connsiteX36" fmla="*/ 89527 w 570128"/>
                    <a:gd name="connsiteY36" fmla="*/ 65322 h 72594"/>
                    <a:gd name="connsiteX37" fmla="*/ 93974 w 570128"/>
                    <a:gd name="connsiteY37" fmla="*/ 64120 h 72594"/>
                    <a:gd name="connsiteX38" fmla="*/ 97058 w 570128"/>
                    <a:gd name="connsiteY38" fmla="*/ 62918 h 72594"/>
                    <a:gd name="connsiteX39" fmla="*/ 98884 w 570128"/>
                    <a:gd name="connsiteY39" fmla="*/ 62381 h 72594"/>
                    <a:gd name="connsiteX40" fmla="*/ 99526 w 570128"/>
                    <a:gd name="connsiteY40" fmla="*/ 62560 h 72594"/>
                    <a:gd name="connsiteX41" fmla="*/ 99963 w 570128"/>
                    <a:gd name="connsiteY41" fmla="*/ 63097 h 72594"/>
                    <a:gd name="connsiteX42" fmla="*/ 100194 w 570128"/>
                    <a:gd name="connsiteY42" fmla="*/ 64095 h 72594"/>
                    <a:gd name="connsiteX43" fmla="*/ 100271 w 570128"/>
                    <a:gd name="connsiteY43" fmla="*/ 65655 h 72594"/>
                    <a:gd name="connsiteX44" fmla="*/ 100221 w 570128"/>
                    <a:gd name="connsiteY44" fmla="*/ 66806 h 72594"/>
                    <a:gd name="connsiteX45" fmla="*/ 100092 w 570128"/>
                    <a:gd name="connsiteY45" fmla="*/ 67676 h 72594"/>
                    <a:gd name="connsiteX46" fmla="*/ 99837 w 570128"/>
                    <a:gd name="connsiteY46" fmla="*/ 68366 h 72594"/>
                    <a:gd name="connsiteX47" fmla="*/ 99376 w 570128"/>
                    <a:gd name="connsiteY47" fmla="*/ 68955 h 72594"/>
                    <a:gd name="connsiteX48" fmla="*/ 97714 w 570128"/>
                    <a:gd name="connsiteY48" fmla="*/ 69876 h 72594"/>
                    <a:gd name="connsiteX49" fmla="*/ 94132 w 570128"/>
                    <a:gd name="connsiteY49" fmla="*/ 71129 h 72594"/>
                    <a:gd name="connsiteX50" fmla="*/ 89042 w 570128"/>
                    <a:gd name="connsiteY50" fmla="*/ 72229 h 72594"/>
                    <a:gd name="connsiteX51" fmla="*/ 82877 w 570128"/>
                    <a:gd name="connsiteY51" fmla="*/ 72715 h 72594"/>
                    <a:gd name="connsiteX52" fmla="*/ 72927 w 570128"/>
                    <a:gd name="connsiteY52" fmla="*/ 71129 h 72594"/>
                    <a:gd name="connsiteX53" fmla="*/ 65739 w 570128"/>
                    <a:gd name="connsiteY53" fmla="*/ 66422 h 72594"/>
                    <a:gd name="connsiteX54" fmla="*/ 61339 w 570128"/>
                    <a:gd name="connsiteY54" fmla="*/ 58595 h 72594"/>
                    <a:gd name="connsiteX55" fmla="*/ 59856 w 570128"/>
                    <a:gd name="connsiteY55" fmla="*/ 47647 h 72594"/>
                    <a:gd name="connsiteX56" fmla="*/ 61390 w 570128"/>
                    <a:gd name="connsiteY56" fmla="*/ 36980 h 72594"/>
                    <a:gd name="connsiteX57" fmla="*/ 65816 w 570128"/>
                    <a:gd name="connsiteY57" fmla="*/ 28948 h 72594"/>
                    <a:gd name="connsiteX58" fmla="*/ 72799 w 570128"/>
                    <a:gd name="connsiteY58" fmla="*/ 23883 h 72594"/>
                    <a:gd name="connsiteX59" fmla="*/ 81956 w 570128"/>
                    <a:gd name="connsiteY59" fmla="*/ 22118 h 72594"/>
                    <a:gd name="connsiteX60" fmla="*/ 91191 w 570128"/>
                    <a:gd name="connsiteY60" fmla="*/ 23858 h 72594"/>
                    <a:gd name="connsiteX61" fmla="*/ 97458 w 570128"/>
                    <a:gd name="connsiteY61" fmla="*/ 28539 h 72594"/>
                    <a:gd name="connsiteX62" fmla="*/ 101065 w 570128"/>
                    <a:gd name="connsiteY62" fmla="*/ 35445 h 72594"/>
                    <a:gd name="connsiteX63" fmla="*/ 102215 w 570128"/>
                    <a:gd name="connsiteY63" fmla="*/ 43912 h 72594"/>
                    <a:gd name="connsiteX64" fmla="*/ 93723 w 570128"/>
                    <a:gd name="connsiteY64" fmla="*/ 42940 h 72594"/>
                    <a:gd name="connsiteX65" fmla="*/ 90763 w 570128"/>
                    <a:gd name="connsiteY65" fmla="*/ 32504 h 72594"/>
                    <a:gd name="connsiteX66" fmla="*/ 81524 w 570128"/>
                    <a:gd name="connsiteY66" fmla="*/ 28718 h 72594"/>
                    <a:gd name="connsiteX67" fmla="*/ 76016 w 570128"/>
                    <a:gd name="connsiteY67" fmla="*/ 29895 h 72594"/>
                    <a:gd name="connsiteX68" fmla="*/ 72053 w 570128"/>
                    <a:gd name="connsiteY68" fmla="*/ 33015 h 72594"/>
                    <a:gd name="connsiteX69" fmla="*/ 69582 w 570128"/>
                    <a:gd name="connsiteY69" fmla="*/ 37543 h 72594"/>
                    <a:gd name="connsiteX70" fmla="*/ 68604 w 570128"/>
                    <a:gd name="connsiteY70" fmla="*/ 42940 h 72594"/>
                    <a:gd name="connsiteX71" fmla="*/ 138828 w 570128"/>
                    <a:gd name="connsiteY71" fmla="*/ 5492 h 72594"/>
                    <a:gd name="connsiteX72" fmla="*/ 138726 w 570128"/>
                    <a:gd name="connsiteY72" fmla="*/ 7052 h 72594"/>
                    <a:gd name="connsiteX73" fmla="*/ 138495 w 570128"/>
                    <a:gd name="connsiteY73" fmla="*/ 7999 h 72594"/>
                    <a:gd name="connsiteX74" fmla="*/ 138163 w 570128"/>
                    <a:gd name="connsiteY74" fmla="*/ 8484 h 72594"/>
                    <a:gd name="connsiteX75" fmla="*/ 137651 w 570128"/>
                    <a:gd name="connsiteY75" fmla="*/ 8612 h 72594"/>
                    <a:gd name="connsiteX76" fmla="*/ 136756 w 570128"/>
                    <a:gd name="connsiteY76" fmla="*/ 8382 h 72594"/>
                    <a:gd name="connsiteX77" fmla="*/ 135451 w 570128"/>
                    <a:gd name="connsiteY77" fmla="*/ 7871 h 72594"/>
                    <a:gd name="connsiteX78" fmla="*/ 133635 w 570128"/>
                    <a:gd name="connsiteY78" fmla="*/ 7359 h 72594"/>
                    <a:gd name="connsiteX79" fmla="*/ 131205 w 570128"/>
                    <a:gd name="connsiteY79" fmla="*/ 7129 h 72594"/>
                    <a:gd name="connsiteX80" fmla="*/ 127982 w 570128"/>
                    <a:gd name="connsiteY80" fmla="*/ 7743 h 72594"/>
                    <a:gd name="connsiteX81" fmla="*/ 125833 w 570128"/>
                    <a:gd name="connsiteY81" fmla="*/ 9661 h 72594"/>
                    <a:gd name="connsiteX82" fmla="*/ 124656 w 570128"/>
                    <a:gd name="connsiteY82" fmla="*/ 13038 h 72594"/>
                    <a:gd name="connsiteX83" fmla="*/ 124298 w 570128"/>
                    <a:gd name="connsiteY83" fmla="*/ 18077 h 72594"/>
                    <a:gd name="connsiteX84" fmla="*/ 124298 w 570128"/>
                    <a:gd name="connsiteY84" fmla="*/ 23090 h 72594"/>
                    <a:gd name="connsiteX85" fmla="*/ 134581 w 570128"/>
                    <a:gd name="connsiteY85" fmla="*/ 23090 h 72594"/>
                    <a:gd name="connsiteX86" fmla="*/ 135272 w 570128"/>
                    <a:gd name="connsiteY86" fmla="*/ 23270 h 72594"/>
                    <a:gd name="connsiteX87" fmla="*/ 135783 w 570128"/>
                    <a:gd name="connsiteY87" fmla="*/ 23883 h 72594"/>
                    <a:gd name="connsiteX88" fmla="*/ 136141 w 570128"/>
                    <a:gd name="connsiteY88" fmla="*/ 24983 h 72594"/>
                    <a:gd name="connsiteX89" fmla="*/ 136270 w 570128"/>
                    <a:gd name="connsiteY89" fmla="*/ 26621 h 72594"/>
                    <a:gd name="connsiteX90" fmla="*/ 135809 w 570128"/>
                    <a:gd name="connsiteY90" fmla="*/ 29281 h 72594"/>
                    <a:gd name="connsiteX91" fmla="*/ 134581 w 570128"/>
                    <a:gd name="connsiteY91" fmla="*/ 30099 h 72594"/>
                    <a:gd name="connsiteX92" fmla="*/ 124298 w 570128"/>
                    <a:gd name="connsiteY92" fmla="*/ 30099 h 72594"/>
                    <a:gd name="connsiteX93" fmla="*/ 124298 w 570128"/>
                    <a:gd name="connsiteY93" fmla="*/ 70464 h 72594"/>
                    <a:gd name="connsiteX94" fmla="*/ 124094 w 570128"/>
                    <a:gd name="connsiteY94" fmla="*/ 71155 h 72594"/>
                    <a:gd name="connsiteX95" fmla="*/ 123403 w 570128"/>
                    <a:gd name="connsiteY95" fmla="*/ 71641 h 72594"/>
                    <a:gd name="connsiteX96" fmla="*/ 122099 w 570128"/>
                    <a:gd name="connsiteY96" fmla="*/ 71948 h 72594"/>
                    <a:gd name="connsiteX97" fmla="*/ 120052 w 570128"/>
                    <a:gd name="connsiteY97" fmla="*/ 72050 h 72594"/>
                    <a:gd name="connsiteX98" fmla="*/ 118006 w 570128"/>
                    <a:gd name="connsiteY98" fmla="*/ 71948 h 72594"/>
                    <a:gd name="connsiteX99" fmla="*/ 116701 w 570128"/>
                    <a:gd name="connsiteY99" fmla="*/ 71641 h 72594"/>
                    <a:gd name="connsiteX100" fmla="*/ 116010 w 570128"/>
                    <a:gd name="connsiteY100" fmla="*/ 71155 h 72594"/>
                    <a:gd name="connsiteX101" fmla="*/ 115806 w 570128"/>
                    <a:gd name="connsiteY101" fmla="*/ 70464 h 72594"/>
                    <a:gd name="connsiteX102" fmla="*/ 115806 w 570128"/>
                    <a:gd name="connsiteY102" fmla="*/ 30099 h 72594"/>
                    <a:gd name="connsiteX103" fmla="*/ 109309 w 570128"/>
                    <a:gd name="connsiteY103" fmla="*/ 30099 h 72594"/>
                    <a:gd name="connsiteX104" fmla="*/ 108081 w 570128"/>
                    <a:gd name="connsiteY104" fmla="*/ 29281 h 72594"/>
                    <a:gd name="connsiteX105" fmla="*/ 107671 w 570128"/>
                    <a:gd name="connsiteY105" fmla="*/ 26621 h 72594"/>
                    <a:gd name="connsiteX106" fmla="*/ 107774 w 570128"/>
                    <a:gd name="connsiteY106" fmla="*/ 24983 h 72594"/>
                    <a:gd name="connsiteX107" fmla="*/ 108081 w 570128"/>
                    <a:gd name="connsiteY107" fmla="*/ 23883 h 72594"/>
                    <a:gd name="connsiteX108" fmla="*/ 108592 w 570128"/>
                    <a:gd name="connsiteY108" fmla="*/ 23270 h 72594"/>
                    <a:gd name="connsiteX109" fmla="*/ 109309 w 570128"/>
                    <a:gd name="connsiteY109" fmla="*/ 23090 h 72594"/>
                    <a:gd name="connsiteX110" fmla="*/ 115806 w 570128"/>
                    <a:gd name="connsiteY110" fmla="*/ 23090 h 72594"/>
                    <a:gd name="connsiteX111" fmla="*/ 115806 w 570128"/>
                    <a:gd name="connsiteY111" fmla="*/ 18333 h 72594"/>
                    <a:gd name="connsiteX112" fmla="*/ 116701 w 570128"/>
                    <a:gd name="connsiteY112" fmla="*/ 10070 h 72594"/>
                    <a:gd name="connsiteX113" fmla="*/ 119438 w 570128"/>
                    <a:gd name="connsiteY113" fmla="*/ 4417 h 72594"/>
                    <a:gd name="connsiteX114" fmla="*/ 124069 w 570128"/>
                    <a:gd name="connsiteY114" fmla="*/ 1169 h 72594"/>
                    <a:gd name="connsiteX115" fmla="*/ 130643 w 570128"/>
                    <a:gd name="connsiteY115" fmla="*/ 120 h 72594"/>
                    <a:gd name="connsiteX116" fmla="*/ 134121 w 570128"/>
                    <a:gd name="connsiteY116" fmla="*/ 453 h 72594"/>
                    <a:gd name="connsiteX117" fmla="*/ 136730 w 570128"/>
                    <a:gd name="connsiteY117" fmla="*/ 1169 h 72594"/>
                    <a:gd name="connsiteX118" fmla="*/ 137958 w 570128"/>
                    <a:gd name="connsiteY118" fmla="*/ 1859 h 72594"/>
                    <a:gd name="connsiteX119" fmla="*/ 138469 w 570128"/>
                    <a:gd name="connsiteY119" fmla="*/ 2652 h 72594"/>
                    <a:gd name="connsiteX120" fmla="*/ 138751 w 570128"/>
                    <a:gd name="connsiteY120" fmla="*/ 3829 h 72594"/>
                    <a:gd name="connsiteX121" fmla="*/ 138828 w 570128"/>
                    <a:gd name="connsiteY121" fmla="*/ 5492 h 72594"/>
                    <a:gd name="connsiteX122" fmla="*/ 153797 w 570128"/>
                    <a:gd name="connsiteY122" fmla="*/ 70464 h 72594"/>
                    <a:gd name="connsiteX123" fmla="*/ 153593 w 570128"/>
                    <a:gd name="connsiteY123" fmla="*/ 71155 h 72594"/>
                    <a:gd name="connsiteX124" fmla="*/ 152927 w 570128"/>
                    <a:gd name="connsiteY124" fmla="*/ 71641 h 72594"/>
                    <a:gd name="connsiteX125" fmla="*/ 151649 w 570128"/>
                    <a:gd name="connsiteY125" fmla="*/ 71948 h 72594"/>
                    <a:gd name="connsiteX126" fmla="*/ 149551 w 570128"/>
                    <a:gd name="connsiteY126" fmla="*/ 72050 h 72594"/>
                    <a:gd name="connsiteX127" fmla="*/ 147505 w 570128"/>
                    <a:gd name="connsiteY127" fmla="*/ 71948 h 72594"/>
                    <a:gd name="connsiteX128" fmla="*/ 146200 w 570128"/>
                    <a:gd name="connsiteY128" fmla="*/ 71641 h 72594"/>
                    <a:gd name="connsiteX129" fmla="*/ 145535 w 570128"/>
                    <a:gd name="connsiteY129" fmla="*/ 71155 h 72594"/>
                    <a:gd name="connsiteX130" fmla="*/ 145356 w 570128"/>
                    <a:gd name="connsiteY130" fmla="*/ 70464 h 72594"/>
                    <a:gd name="connsiteX131" fmla="*/ 145356 w 570128"/>
                    <a:gd name="connsiteY131" fmla="*/ 24421 h 72594"/>
                    <a:gd name="connsiteX132" fmla="*/ 145535 w 570128"/>
                    <a:gd name="connsiteY132" fmla="*/ 23756 h 72594"/>
                    <a:gd name="connsiteX133" fmla="*/ 146200 w 570128"/>
                    <a:gd name="connsiteY133" fmla="*/ 23244 h 72594"/>
                    <a:gd name="connsiteX134" fmla="*/ 147505 w 570128"/>
                    <a:gd name="connsiteY134" fmla="*/ 22937 h 72594"/>
                    <a:gd name="connsiteX135" fmla="*/ 149551 w 570128"/>
                    <a:gd name="connsiteY135" fmla="*/ 22835 h 72594"/>
                    <a:gd name="connsiteX136" fmla="*/ 151649 w 570128"/>
                    <a:gd name="connsiteY136" fmla="*/ 22937 h 72594"/>
                    <a:gd name="connsiteX137" fmla="*/ 152927 w 570128"/>
                    <a:gd name="connsiteY137" fmla="*/ 23244 h 72594"/>
                    <a:gd name="connsiteX138" fmla="*/ 153593 w 570128"/>
                    <a:gd name="connsiteY138" fmla="*/ 23756 h 72594"/>
                    <a:gd name="connsiteX139" fmla="*/ 153797 w 570128"/>
                    <a:gd name="connsiteY139" fmla="*/ 24421 h 72594"/>
                    <a:gd name="connsiteX140" fmla="*/ 154769 w 570128"/>
                    <a:gd name="connsiteY140" fmla="*/ 8868 h 72594"/>
                    <a:gd name="connsiteX141" fmla="*/ 153644 w 570128"/>
                    <a:gd name="connsiteY141" fmla="*/ 12910 h 72594"/>
                    <a:gd name="connsiteX142" fmla="*/ 149500 w 570128"/>
                    <a:gd name="connsiteY142" fmla="*/ 13984 h 72594"/>
                    <a:gd name="connsiteX143" fmla="*/ 145433 w 570128"/>
                    <a:gd name="connsiteY143" fmla="*/ 12935 h 72594"/>
                    <a:gd name="connsiteX144" fmla="*/ 144333 w 570128"/>
                    <a:gd name="connsiteY144" fmla="*/ 8971 h 72594"/>
                    <a:gd name="connsiteX145" fmla="*/ 145459 w 570128"/>
                    <a:gd name="connsiteY145" fmla="*/ 4929 h 72594"/>
                    <a:gd name="connsiteX146" fmla="*/ 149602 w 570128"/>
                    <a:gd name="connsiteY146" fmla="*/ 3855 h 72594"/>
                    <a:gd name="connsiteX147" fmla="*/ 153669 w 570128"/>
                    <a:gd name="connsiteY147" fmla="*/ 4903 h 72594"/>
                    <a:gd name="connsiteX148" fmla="*/ 154769 w 570128"/>
                    <a:gd name="connsiteY148" fmla="*/ 8868 h 72594"/>
                    <a:gd name="connsiteX149" fmla="*/ 208817 w 570128"/>
                    <a:gd name="connsiteY149" fmla="*/ 70464 h 72594"/>
                    <a:gd name="connsiteX150" fmla="*/ 208612 w 570128"/>
                    <a:gd name="connsiteY150" fmla="*/ 71155 h 72594"/>
                    <a:gd name="connsiteX151" fmla="*/ 207948 w 570128"/>
                    <a:gd name="connsiteY151" fmla="*/ 71641 h 72594"/>
                    <a:gd name="connsiteX152" fmla="*/ 206668 w 570128"/>
                    <a:gd name="connsiteY152" fmla="*/ 71948 h 72594"/>
                    <a:gd name="connsiteX153" fmla="*/ 204622 w 570128"/>
                    <a:gd name="connsiteY153" fmla="*/ 72050 h 72594"/>
                    <a:gd name="connsiteX154" fmla="*/ 202525 w 570128"/>
                    <a:gd name="connsiteY154" fmla="*/ 71948 h 72594"/>
                    <a:gd name="connsiteX155" fmla="*/ 201246 w 570128"/>
                    <a:gd name="connsiteY155" fmla="*/ 71641 h 72594"/>
                    <a:gd name="connsiteX156" fmla="*/ 200581 w 570128"/>
                    <a:gd name="connsiteY156" fmla="*/ 71155 h 72594"/>
                    <a:gd name="connsiteX157" fmla="*/ 200376 w 570128"/>
                    <a:gd name="connsiteY157" fmla="*/ 70464 h 72594"/>
                    <a:gd name="connsiteX158" fmla="*/ 200376 w 570128"/>
                    <a:gd name="connsiteY158" fmla="*/ 43503 h 72594"/>
                    <a:gd name="connsiteX159" fmla="*/ 199762 w 570128"/>
                    <a:gd name="connsiteY159" fmla="*/ 37159 h 72594"/>
                    <a:gd name="connsiteX160" fmla="*/ 197971 w 570128"/>
                    <a:gd name="connsiteY160" fmla="*/ 33015 h 72594"/>
                    <a:gd name="connsiteX161" fmla="*/ 194928 w 570128"/>
                    <a:gd name="connsiteY161" fmla="*/ 30355 h 72594"/>
                    <a:gd name="connsiteX162" fmla="*/ 190604 w 570128"/>
                    <a:gd name="connsiteY162" fmla="*/ 29434 h 72594"/>
                    <a:gd name="connsiteX163" fmla="*/ 184261 w 570128"/>
                    <a:gd name="connsiteY163" fmla="*/ 31685 h 72594"/>
                    <a:gd name="connsiteX164" fmla="*/ 177609 w 570128"/>
                    <a:gd name="connsiteY164" fmla="*/ 38285 h 72594"/>
                    <a:gd name="connsiteX165" fmla="*/ 177609 w 570128"/>
                    <a:gd name="connsiteY165" fmla="*/ 70464 h 72594"/>
                    <a:gd name="connsiteX166" fmla="*/ 177406 w 570128"/>
                    <a:gd name="connsiteY166" fmla="*/ 71155 h 72594"/>
                    <a:gd name="connsiteX167" fmla="*/ 176740 w 570128"/>
                    <a:gd name="connsiteY167" fmla="*/ 71641 h 72594"/>
                    <a:gd name="connsiteX168" fmla="*/ 175462 w 570128"/>
                    <a:gd name="connsiteY168" fmla="*/ 71948 h 72594"/>
                    <a:gd name="connsiteX169" fmla="*/ 173363 w 570128"/>
                    <a:gd name="connsiteY169" fmla="*/ 72050 h 72594"/>
                    <a:gd name="connsiteX170" fmla="*/ 171317 w 570128"/>
                    <a:gd name="connsiteY170" fmla="*/ 71948 h 72594"/>
                    <a:gd name="connsiteX171" fmla="*/ 170012 w 570128"/>
                    <a:gd name="connsiteY171" fmla="*/ 71641 h 72594"/>
                    <a:gd name="connsiteX172" fmla="*/ 169348 w 570128"/>
                    <a:gd name="connsiteY172" fmla="*/ 71155 h 72594"/>
                    <a:gd name="connsiteX173" fmla="*/ 169168 w 570128"/>
                    <a:gd name="connsiteY173" fmla="*/ 70464 h 72594"/>
                    <a:gd name="connsiteX174" fmla="*/ 169168 w 570128"/>
                    <a:gd name="connsiteY174" fmla="*/ 24421 h 72594"/>
                    <a:gd name="connsiteX175" fmla="*/ 169322 w 570128"/>
                    <a:gd name="connsiteY175" fmla="*/ 23730 h 72594"/>
                    <a:gd name="connsiteX176" fmla="*/ 169936 w 570128"/>
                    <a:gd name="connsiteY176" fmla="*/ 23218 h 72594"/>
                    <a:gd name="connsiteX177" fmla="*/ 171112 w 570128"/>
                    <a:gd name="connsiteY177" fmla="*/ 22911 h 72594"/>
                    <a:gd name="connsiteX178" fmla="*/ 173005 w 570128"/>
                    <a:gd name="connsiteY178" fmla="*/ 22835 h 72594"/>
                    <a:gd name="connsiteX179" fmla="*/ 174873 w 570128"/>
                    <a:gd name="connsiteY179" fmla="*/ 22911 h 72594"/>
                    <a:gd name="connsiteX180" fmla="*/ 176024 w 570128"/>
                    <a:gd name="connsiteY180" fmla="*/ 23218 h 72594"/>
                    <a:gd name="connsiteX181" fmla="*/ 176612 w 570128"/>
                    <a:gd name="connsiteY181" fmla="*/ 23730 h 72594"/>
                    <a:gd name="connsiteX182" fmla="*/ 176791 w 570128"/>
                    <a:gd name="connsiteY182" fmla="*/ 24421 h 72594"/>
                    <a:gd name="connsiteX183" fmla="*/ 176791 w 570128"/>
                    <a:gd name="connsiteY183" fmla="*/ 30509 h 72594"/>
                    <a:gd name="connsiteX184" fmla="*/ 184542 w 570128"/>
                    <a:gd name="connsiteY184" fmla="*/ 24139 h 72594"/>
                    <a:gd name="connsiteX185" fmla="*/ 192344 w 570128"/>
                    <a:gd name="connsiteY185" fmla="*/ 22118 h 72594"/>
                    <a:gd name="connsiteX186" fmla="*/ 200094 w 570128"/>
                    <a:gd name="connsiteY186" fmla="*/ 23679 h 72594"/>
                    <a:gd name="connsiteX187" fmla="*/ 205185 w 570128"/>
                    <a:gd name="connsiteY187" fmla="*/ 27848 h 72594"/>
                    <a:gd name="connsiteX188" fmla="*/ 207973 w 570128"/>
                    <a:gd name="connsiteY188" fmla="*/ 33962 h 72594"/>
                    <a:gd name="connsiteX189" fmla="*/ 208817 w 570128"/>
                    <a:gd name="connsiteY189" fmla="*/ 42377 h 72594"/>
                    <a:gd name="connsiteX190" fmla="*/ 263030 w 570128"/>
                    <a:gd name="connsiteY190" fmla="*/ 45447 h 72594"/>
                    <a:gd name="connsiteX191" fmla="*/ 262028 w 570128"/>
                    <a:gd name="connsiteY191" fmla="*/ 48286 h 72594"/>
                    <a:gd name="connsiteX192" fmla="*/ 259740 w 570128"/>
                    <a:gd name="connsiteY192" fmla="*/ 49131 h 72594"/>
                    <a:gd name="connsiteX193" fmla="*/ 229418 w 570128"/>
                    <a:gd name="connsiteY193" fmla="*/ 49131 h 72594"/>
                    <a:gd name="connsiteX194" fmla="*/ 230188 w 570128"/>
                    <a:gd name="connsiteY194" fmla="*/ 56037 h 72594"/>
                    <a:gd name="connsiteX195" fmla="*/ 232759 w 570128"/>
                    <a:gd name="connsiteY195" fmla="*/ 61306 h 72594"/>
                    <a:gd name="connsiteX196" fmla="*/ 237437 w 570128"/>
                    <a:gd name="connsiteY196" fmla="*/ 64683 h 72594"/>
                    <a:gd name="connsiteX197" fmla="*/ 244480 w 570128"/>
                    <a:gd name="connsiteY197" fmla="*/ 65860 h 72594"/>
                    <a:gd name="connsiteX198" fmla="*/ 250340 w 570128"/>
                    <a:gd name="connsiteY198" fmla="*/ 65322 h 72594"/>
                    <a:gd name="connsiteX199" fmla="*/ 254788 w 570128"/>
                    <a:gd name="connsiteY199" fmla="*/ 64120 h 72594"/>
                    <a:gd name="connsiteX200" fmla="*/ 257872 w 570128"/>
                    <a:gd name="connsiteY200" fmla="*/ 62918 h 72594"/>
                    <a:gd name="connsiteX201" fmla="*/ 259698 w 570128"/>
                    <a:gd name="connsiteY201" fmla="*/ 62381 h 72594"/>
                    <a:gd name="connsiteX202" fmla="*/ 260340 w 570128"/>
                    <a:gd name="connsiteY202" fmla="*/ 62560 h 72594"/>
                    <a:gd name="connsiteX203" fmla="*/ 260777 w 570128"/>
                    <a:gd name="connsiteY203" fmla="*/ 63097 h 72594"/>
                    <a:gd name="connsiteX204" fmla="*/ 261008 w 570128"/>
                    <a:gd name="connsiteY204" fmla="*/ 64095 h 72594"/>
                    <a:gd name="connsiteX205" fmla="*/ 261086 w 570128"/>
                    <a:gd name="connsiteY205" fmla="*/ 65655 h 72594"/>
                    <a:gd name="connsiteX206" fmla="*/ 261034 w 570128"/>
                    <a:gd name="connsiteY206" fmla="*/ 66806 h 72594"/>
                    <a:gd name="connsiteX207" fmla="*/ 260907 w 570128"/>
                    <a:gd name="connsiteY207" fmla="*/ 67676 h 72594"/>
                    <a:gd name="connsiteX208" fmla="*/ 260650 w 570128"/>
                    <a:gd name="connsiteY208" fmla="*/ 68366 h 72594"/>
                    <a:gd name="connsiteX209" fmla="*/ 260190 w 570128"/>
                    <a:gd name="connsiteY209" fmla="*/ 68955 h 72594"/>
                    <a:gd name="connsiteX210" fmla="*/ 258527 w 570128"/>
                    <a:gd name="connsiteY210" fmla="*/ 69876 h 72594"/>
                    <a:gd name="connsiteX211" fmla="*/ 254946 w 570128"/>
                    <a:gd name="connsiteY211" fmla="*/ 71129 h 72594"/>
                    <a:gd name="connsiteX212" fmla="*/ 249856 w 570128"/>
                    <a:gd name="connsiteY212" fmla="*/ 72229 h 72594"/>
                    <a:gd name="connsiteX213" fmla="*/ 243691 w 570128"/>
                    <a:gd name="connsiteY213" fmla="*/ 72715 h 72594"/>
                    <a:gd name="connsiteX214" fmla="*/ 233740 w 570128"/>
                    <a:gd name="connsiteY214" fmla="*/ 71129 h 72594"/>
                    <a:gd name="connsiteX215" fmla="*/ 226553 w 570128"/>
                    <a:gd name="connsiteY215" fmla="*/ 66422 h 72594"/>
                    <a:gd name="connsiteX216" fmla="*/ 222153 w 570128"/>
                    <a:gd name="connsiteY216" fmla="*/ 58595 h 72594"/>
                    <a:gd name="connsiteX217" fmla="*/ 220669 w 570128"/>
                    <a:gd name="connsiteY217" fmla="*/ 47647 h 72594"/>
                    <a:gd name="connsiteX218" fmla="*/ 222204 w 570128"/>
                    <a:gd name="connsiteY218" fmla="*/ 36980 h 72594"/>
                    <a:gd name="connsiteX219" fmla="*/ 226629 w 570128"/>
                    <a:gd name="connsiteY219" fmla="*/ 28948 h 72594"/>
                    <a:gd name="connsiteX220" fmla="*/ 233613 w 570128"/>
                    <a:gd name="connsiteY220" fmla="*/ 23883 h 72594"/>
                    <a:gd name="connsiteX221" fmla="*/ 242770 w 570128"/>
                    <a:gd name="connsiteY221" fmla="*/ 22118 h 72594"/>
                    <a:gd name="connsiteX222" fmla="*/ 252005 w 570128"/>
                    <a:gd name="connsiteY222" fmla="*/ 23858 h 72594"/>
                    <a:gd name="connsiteX223" fmla="*/ 258272 w 570128"/>
                    <a:gd name="connsiteY223" fmla="*/ 28539 h 72594"/>
                    <a:gd name="connsiteX224" fmla="*/ 261878 w 570128"/>
                    <a:gd name="connsiteY224" fmla="*/ 35445 h 72594"/>
                    <a:gd name="connsiteX225" fmla="*/ 263030 w 570128"/>
                    <a:gd name="connsiteY225" fmla="*/ 43912 h 72594"/>
                    <a:gd name="connsiteX226" fmla="*/ 254537 w 570128"/>
                    <a:gd name="connsiteY226" fmla="*/ 42940 h 72594"/>
                    <a:gd name="connsiteX227" fmla="*/ 251577 w 570128"/>
                    <a:gd name="connsiteY227" fmla="*/ 32504 h 72594"/>
                    <a:gd name="connsiteX228" fmla="*/ 242338 w 570128"/>
                    <a:gd name="connsiteY228" fmla="*/ 28718 h 72594"/>
                    <a:gd name="connsiteX229" fmla="*/ 236830 w 570128"/>
                    <a:gd name="connsiteY229" fmla="*/ 29895 h 72594"/>
                    <a:gd name="connsiteX230" fmla="*/ 232867 w 570128"/>
                    <a:gd name="connsiteY230" fmla="*/ 33015 h 72594"/>
                    <a:gd name="connsiteX231" fmla="*/ 230396 w 570128"/>
                    <a:gd name="connsiteY231" fmla="*/ 37543 h 72594"/>
                    <a:gd name="connsiteX232" fmla="*/ 229418 w 570128"/>
                    <a:gd name="connsiteY232" fmla="*/ 42940 h 72594"/>
                    <a:gd name="connsiteX233" fmla="*/ 326055 w 570128"/>
                    <a:gd name="connsiteY233" fmla="*/ 27439 h 72594"/>
                    <a:gd name="connsiteX234" fmla="*/ 326004 w 570128"/>
                    <a:gd name="connsiteY234" fmla="*/ 29332 h 72594"/>
                    <a:gd name="connsiteX235" fmla="*/ 325799 w 570128"/>
                    <a:gd name="connsiteY235" fmla="*/ 30534 h 72594"/>
                    <a:gd name="connsiteX236" fmla="*/ 325416 w 570128"/>
                    <a:gd name="connsiteY236" fmla="*/ 31199 h 72594"/>
                    <a:gd name="connsiteX237" fmla="*/ 324776 w 570128"/>
                    <a:gd name="connsiteY237" fmla="*/ 31429 h 72594"/>
                    <a:gd name="connsiteX238" fmla="*/ 323778 w 570128"/>
                    <a:gd name="connsiteY238" fmla="*/ 31199 h 72594"/>
                    <a:gd name="connsiteX239" fmla="*/ 322449 w 570128"/>
                    <a:gd name="connsiteY239" fmla="*/ 30739 h 72594"/>
                    <a:gd name="connsiteX240" fmla="*/ 320785 w 570128"/>
                    <a:gd name="connsiteY240" fmla="*/ 30304 h 72594"/>
                    <a:gd name="connsiteX241" fmla="*/ 318790 w 570128"/>
                    <a:gd name="connsiteY241" fmla="*/ 30099 h 72594"/>
                    <a:gd name="connsiteX242" fmla="*/ 316284 w 570128"/>
                    <a:gd name="connsiteY242" fmla="*/ 30611 h 72594"/>
                    <a:gd name="connsiteX243" fmla="*/ 313700 w 570128"/>
                    <a:gd name="connsiteY243" fmla="*/ 32299 h 72594"/>
                    <a:gd name="connsiteX244" fmla="*/ 310860 w 570128"/>
                    <a:gd name="connsiteY244" fmla="*/ 35420 h 72594"/>
                    <a:gd name="connsiteX245" fmla="*/ 307587 w 570128"/>
                    <a:gd name="connsiteY245" fmla="*/ 40178 h 72594"/>
                    <a:gd name="connsiteX246" fmla="*/ 307587 w 570128"/>
                    <a:gd name="connsiteY246" fmla="*/ 70464 h 72594"/>
                    <a:gd name="connsiteX247" fmla="*/ 307382 w 570128"/>
                    <a:gd name="connsiteY247" fmla="*/ 71155 h 72594"/>
                    <a:gd name="connsiteX248" fmla="*/ 306717 w 570128"/>
                    <a:gd name="connsiteY248" fmla="*/ 71641 h 72594"/>
                    <a:gd name="connsiteX249" fmla="*/ 305438 w 570128"/>
                    <a:gd name="connsiteY249" fmla="*/ 71948 h 72594"/>
                    <a:gd name="connsiteX250" fmla="*/ 303340 w 570128"/>
                    <a:gd name="connsiteY250" fmla="*/ 72050 h 72594"/>
                    <a:gd name="connsiteX251" fmla="*/ 301294 w 570128"/>
                    <a:gd name="connsiteY251" fmla="*/ 71948 h 72594"/>
                    <a:gd name="connsiteX252" fmla="*/ 299990 w 570128"/>
                    <a:gd name="connsiteY252" fmla="*/ 71641 h 72594"/>
                    <a:gd name="connsiteX253" fmla="*/ 299324 w 570128"/>
                    <a:gd name="connsiteY253" fmla="*/ 71155 h 72594"/>
                    <a:gd name="connsiteX254" fmla="*/ 299145 w 570128"/>
                    <a:gd name="connsiteY254" fmla="*/ 70464 h 72594"/>
                    <a:gd name="connsiteX255" fmla="*/ 299145 w 570128"/>
                    <a:gd name="connsiteY255" fmla="*/ 24421 h 72594"/>
                    <a:gd name="connsiteX256" fmla="*/ 299299 w 570128"/>
                    <a:gd name="connsiteY256" fmla="*/ 23730 h 72594"/>
                    <a:gd name="connsiteX257" fmla="*/ 299912 w 570128"/>
                    <a:gd name="connsiteY257" fmla="*/ 23218 h 72594"/>
                    <a:gd name="connsiteX258" fmla="*/ 301089 w 570128"/>
                    <a:gd name="connsiteY258" fmla="*/ 22911 h 72594"/>
                    <a:gd name="connsiteX259" fmla="*/ 302982 w 570128"/>
                    <a:gd name="connsiteY259" fmla="*/ 22835 h 72594"/>
                    <a:gd name="connsiteX260" fmla="*/ 304849 w 570128"/>
                    <a:gd name="connsiteY260" fmla="*/ 22911 h 72594"/>
                    <a:gd name="connsiteX261" fmla="*/ 306001 w 570128"/>
                    <a:gd name="connsiteY261" fmla="*/ 23218 h 72594"/>
                    <a:gd name="connsiteX262" fmla="*/ 306588 w 570128"/>
                    <a:gd name="connsiteY262" fmla="*/ 23730 h 72594"/>
                    <a:gd name="connsiteX263" fmla="*/ 306768 w 570128"/>
                    <a:gd name="connsiteY263" fmla="*/ 24421 h 72594"/>
                    <a:gd name="connsiteX264" fmla="*/ 306768 w 570128"/>
                    <a:gd name="connsiteY264" fmla="*/ 31122 h 72594"/>
                    <a:gd name="connsiteX265" fmla="*/ 310323 w 570128"/>
                    <a:gd name="connsiteY265" fmla="*/ 26621 h 72594"/>
                    <a:gd name="connsiteX266" fmla="*/ 313470 w 570128"/>
                    <a:gd name="connsiteY266" fmla="*/ 23883 h 72594"/>
                    <a:gd name="connsiteX267" fmla="*/ 316412 w 570128"/>
                    <a:gd name="connsiteY267" fmla="*/ 22502 h 72594"/>
                    <a:gd name="connsiteX268" fmla="*/ 319353 w 570128"/>
                    <a:gd name="connsiteY268" fmla="*/ 22118 h 72594"/>
                    <a:gd name="connsiteX269" fmla="*/ 320863 w 570128"/>
                    <a:gd name="connsiteY269" fmla="*/ 22195 h 72594"/>
                    <a:gd name="connsiteX270" fmla="*/ 322628 w 570128"/>
                    <a:gd name="connsiteY270" fmla="*/ 22477 h 72594"/>
                    <a:gd name="connsiteX271" fmla="*/ 324290 w 570128"/>
                    <a:gd name="connsiteY271" fmla="*/ 22937 h 72594"/>
                    <a:gd name="connsiteX272" fmla="*/ 325338 w 570128"/>
                    <a:gd name="connsiteY272" fmla="*/ 23449 h 72594"/>
                    <a:gd name="connsiteX273" fmla="*/ 325748 w 570128"/>
                    <a:gd name="connsiteY273" fmla="*/ 23935 h 72594"/>
                    <a:gd name="connsiteX274" fmla="*/ 325927 w 570128"/>
                    <a:gd name="connsiteY274" fmla="*/ 24523 h 72594"/>
                    <a:gd name="connsiteX275" fmla="*/ 326030 w 570128"/>
                    <a:gd name="connsiteY275" fmla="*/ 25572 h 72594"/>
                    <a:gd name="connsiteX276" fmla="*/ 326055 w 570128"/>
                    <a:gd name="connsiteY276" fmla="*/ 27439 h 72594"/>
                    <a:gd name="connsiteX277" fmla="*/ 372805 w 570128"/>
                    <a:gd name="connsiteY277" fmla="*/ 45447 h 72594"/>
                    <a:gd name="connsiteX278" fmla="*/ 371803 w 570128"/>
                    <a:gd name="connsiteY278" fmla="*/ 48286 h 72594"/>
                    <a:gd name="connsiteX279" fmla="*/ 369515 w 570128"/>
                    <a:gd name="connsiteY279" fmla="*/ 49131 h 72594"/>
                    <a:gd name="connsiteX280" fmla="*/ 339194 w 570128"/>
                    <a:gd name="connsiteY280" fmla="*/ 49131 h 72594"/>
                    <a:gd name="connsiteX281" fmla="*/ 339964 w 570128"/>
                    <a:gd name="connsiteY281" fmla="*/ 56037 h 72594"/>
                    <a:gd name="connsiteX282" fmla="*/ 342535 w 570128"/>
                    <a:gd name="connsiteY282" fmla="*/ 61306 h 72594"/>
                    <a:gd name="connsiteX283" fmla="*/ 347213 w 570128"/>
                    <a:gd name="connsiteY283" fmla="*/ 64683 h 72594"/>
                    <a:gd name="connsiteX284" fmla="*/ 354255 w 570128"/>
                    <a:gd name="connsiteY284" fmla="*/ 65860 h 72594"/>
                    <a:gd name="connsiteX285" fmla="*/ 360116 w 570128"/>
                    <a:gd name="connsiteY285" fmla="*/ 65322 h 72594"/>
                    <a:gd name="connsiteX286" fmla="*/ 364563 w 570128"/>
                    <a:gd name="connsiteY286" fmla="*/ 64120 h 72594"/>
                    <a:gd name="connsiteX287" fmla="*/ 367648 w 570128"/>
                    <a:gd name="connsiteY287" fmla="*/ 62918 h 72594"/>
                    <a:gd name="connsiteX288" fmla="*/ 369473 w 570128"/>
                    <a:gd name="connsiteY288" fmla="*/ 62381 h 72594"/>
                    <a:gd name="connsiteX289" fmla="*/ 370115 w 570128"/>
                    <a:gd name="connsiteY289" fmla="*/ 62560 h 72594"/>
                    <a:gd name="connsiteX290" fmla="*/ 370553 w 570128"/>
                    <a:gd name="connsiteY290" fmla="*/ 63097 h 72594"/>
                    <a:gd name="connsiteX291" fmla="*/ 370784 w 570128"/>
                    <a:gd name="connsiteY291" fmla="*/ 64095 h 72594"/>
                    <a:gd name="connsiteX292" fmla="*/ 370861 w 570128"/>
                    <a:gd name="connsiteY292" fmla="*/ 65655 h 72594"/>
                    <a:gd name="connsiteX293" fmla="*/ 370810 w 570128"/>
                    <a:gd name="connsiteY293" fmla="*/ 66806 h 72594"/>
                    <a:gd name="connsiteX294" fmla="*/ 370682 w 570128"/>
                    <a:gd name="connsiteY294" fmla="*/ 67676 h 72594"/>
                    <a:gd name="connsiteX295" fmla="*/ 370426 w 570128"/>
                    <a:gd name="connsiteY295" fmla="*/ 68366 h 72594"/>
                    <a:gd name="connsiteX296" fmla="*/ 369966 w 570128"/>
                    <a:gd name="connsiteY296" fmla="*/ 68955 h 72594"/>
                    <a:gd name="connsiteX297" fmla="*/ 368303 w 570128"/>
                    <a:gd name="connsiteY297" fmla="*/ 69876 h 72594"/>
                    <a:gd name="connsiteX298" fmla="*/ 364721 w 570128"/>
                    <a:gd name="connsiteY298" fmla="*/ 71129 h 72594"/>
                    <a:gd name="connsiteX299" fmla="*/ 359631 w 570128"/>
                    <a:gd name="connsiteY299" fmla="*/ 72229 h 72594"/>
                    <a:gd name="connsiteX300" fmla="*/ 353467 w 570128"/>
                    <a:gd name="connsiteY300" fmla="*/ 72715 h 72594"/>
                    <a:gd name="connsiteX301" fmla="*/ 343516 w 570128"/>
                    <a:gd name="connsiteY301" fmla="*/ 71129 h 72594"/>
                    <a:gd name="connsiteX302" fmla="*/ 336328 w 570128"/>
                    <a:gd name="connsiteY302" fmla="*/ 66422 h 72594"/>
                    <a:gd name="connsiteX303" fmla="*/ 331929 w 570128"/>
                    <a:gd name="connsiteY303" fmla="*/ 58595 h 72594"/>
                    <a:gd name="connsiteX304" fmla="*/ 330445 w 570128"/>
                    <a:gd name="connsiteY304" fmla="*/ 47647 h 72594"/>
                    <a:gd name="connsiteX305" fmla="*/ 331979 w 570128"/>
                    <a:gd name="connsiteY305" fmla="*/ 36980 h 72594"/>
                    <a:gd name="connsiteX306" fmla="*/ 336405 w 570128"/>
                    <a:gd name="connsiteY306" fmla="*/ 28948 h 72594"/>
                    <a:gd name="connsiteX307" fmla="*/ 343388 w 570128"/>
                    <a:gd name="connsiteY307" fmla="*/ 23883 h 72594"/>
                    <a:gd name="connsiteX308" fmla="*/ 352546 w 570128"/>
                    <a:gd name="connsiteY308" fmla="*/ 22118 h 72594"/>
                    <a:gd name="connsiteX309" fmla="*/ 361780 w 570128"/>
                    <a:gd name="connsiteY309" fmla="*/ 23858 h 72594"/>
                    <a:gd name="connsiteX310" fmla="*/ 368048 w 570128"/>
                    <a:gd name="connsiteY310" fmla="*/ 28539 h 72594"/>
                    <a:gd name="connsiteX311" fmla="*/ 371654 w 570128"/>
                    <a:gd name="connsiteY311" fmla="*/ 35445 h 72594"/>
                    <a:gd name="connsiteX312" fmla="*/ 372805 w 570128"/>
                    <a:gd name="connsiteY312" fmla="*/ 43912 h 72594"/>
                    <a:gd name="connsiteX313" fmla="*/ 364313 w 570128"/>
                    <a:gd name="connsiteY313" fmla="*/ 42940 h 72594"/>
                    <a:gd name="connsiteX314" fmla="*/ 361352 w 570128"/>
                    <a:gd name="connsiteY314" fmla="*/ 32504 h 72594"/>
                    <a:gd name="connsiteX315" fmla="*/ 352113 w 570128"/>
                    <a:gd name="connsiteY315" fmla="*/ 28718 h 72594"/>
                    <a:gd name="connsiteX316" fmla="*/ 346606 w 570128"/>
                    <a:gd name="connsiteY316" fmla="*/ 29895 h 72594"/>
                    <a:gd name="connsiteX317" fmla="*/ 342642 w 570128"/>
                    <a:gd name="connsiteY317" fmla="*/ 33015 h 72594"/>
                    <a:gd name="connsiteX318" fmla="*/ 340172 w 570128"/>
                    <a:gd name="connsiteY318" fmla="*/ 37543 h 72594"/>
                    <a:gd name="connsiteX319" fmla="*/ 339194 w 570128"/>
                    <a:gd name="connsiteY319" fmla="*/ 42940 h 72594"/>
                    <a:gd name="connsiteX320" fmla="*/ 422348 w 570128"/>
                    <a:gd name="connsiteY320" fmla="*/ 24318 h 72594"/>
                    <a:gd name="connsiteX321" fmla="*/ 422323 w 570128"/>
                    <a:gd name="connsiteY321" fmla="*/ 24753 h 72594"/>
                    <a:gd name="connsiteX322" fmla="*/ 422246 w 570128"/>
                    <a:gd name="connsiteY322" fmla="*/ 25239 h 72594"/>
                    <a:gd name="connsiteX323" fmla="*/ 422118 w 570128"/>
                    <a:gd name="connsiteY323" fmla="*/ 25802 h 72594"/>
                    <a:gd name="connsiteX324" fmla="*/ 421939 w 570128"/>
                    <a:gd name="connsiteY324" fmla="*/ 26467 h 72594"/>
                    <a:gd name="connsiteX325" fmla="*/ 406233 w 570128"/>
                    <a:gd name="connsiteY325" fmla="*/ 70208 h 72594"/>
                    <a:gd name="connsiteX326" fmla="*/ 405696 w 570128"/>
                    <a:gd name="connsiteY326" fmla="*/ 71129 h 72594"/>
                    <a:gd name="connsiteX327" fmla="*/ 404698 w 570128"/>
                    <a:gd name="connsiteY327" fmla="*/ 71692 h 72594"/>
                    <a:gd name="connsiteX328" fmla="*/ 403010 w 570128"/>
                    <a:gd name="connsiteY328" fmla="*/ 71973 h 72594"/>
                    <a:gd name="connsiteX329" fmla="*/ 400452 w 570128"/>
                    <a:gd name="connsiteY329" fmla="*/ 72050 h 72594"/>
                    <a:gd name="connsiteX330" fmla="*/ 397894 w 570128"/>
                    <a:gd name="connsiteY330" fmla="*/ 71948 h 72594"/>
                    <a:gd name="connsiteX331" fmla="*/ 396231 w 570128"/>
                    <a:gd name="connsiteY331" fmla="*/ 71641 h 72594"/>
                    <a:gd name="connsiteX332" fmla="*/ 395234 w 570128"/>
                    <a:gd name="connsiteY332" fmla="*/ 71078 h 72594"/>
                    <a:gd name="connsiteX333" fmla="*/ 394671 w 570128"/>
                    <a:gd name="connsiteY333" fmla="*/ 70208 h 72594"/>
                    <a:gd name="connsiteX334" fmla="*/ 379016 w 570128"/>
                    <a:gd name="connsiteY334" fmla="*/ 26467 h 72594"/>
                    <a:gd name="connsiteX335" fmla="*/ 378683 w 570128"/>
                    <a:gd name="connsiteY335" fmla="*/ 25393 h 72594"/>
                    <a:gd name="connsiteX336" fmla="*/ 378530 w 570128"/>
                    <a:gd name="connsiteY336" fmla="*/ 24702 h 72594"/>
                    <a:gd name="connsiteX337" fmla="*/ 378504 w 570128"/>
                    <a:gd name="connsiteY337" fmla="*/ 24318 h 72594"/>
                    <a:gd name="connsiteX338" fmla="*/ 378709 w 570128"/>
                    <a:gd name="connsiteY338" fmla="*/ 23602 h 72594"/>
                    <a:gd name="connsiteX339" fmla="*/ 379399 w 570128"/>
                    <a:gd name="connsiteY339" fmla="*/ 23116 h 72594"/>
                    <a:gd name="connsiteX340" fmla="*/ 380679 w 570128"/>
                    <a:gd name="connsiteY340" fmla="*/ 22886 h 72594"/>
                    <a:gd name="connsiteX341" fmla="*/ 382648 w 570128"/>
                    <a:gd name="connsiteY341" fmla="*/ 22835 h 72594"/>
                    <a:gd name="connsiteX342" fmla="*/ 385027 w 570128"/>
                    <a:gd name="connsiteY342" fmla="*/ 22911 h 72594"/>
                    <a:gd name="connsiteX343" fmla="*/ 386409 w 570128"/>
                    <a:gd name="connsiteY343" fmla="*/ 23193 h 72594"/>
                    <a:gd name="connsiteX344" fmla="*/ 387125 w 570128"/>
                    <a:gd name="connsiteY344" fmla="*/ 23704 h 72594"/>
                    <a:gd name="connsiteX345" fmla="*/ 387560 w 570128"/>
                    <a:gd name="connsiteY345" fmla="*/ 24472 h 72594"/>
                    <a:gd name="connsiteX346" fmla="*/ 400555 w 570128"/>
                    <a:gd name="connsiteY346" fmla="*/ 62432 h 72594"/>
                    <a:gd name="connsiteX347" fmla="*/ 400758 w 570128"/>
                    <a:gd name="connsiteY347" fmla="*/ 63046 h 72594"/>
                    <a:gd name="connsiteX348" fmla="*/ 400913 w 570128"/>
                    <a:gd name="connsiteY348" fmla="*/ 62432 h 72594"/>
                    <a:gd name="connsiteX349" fmla="*/ 413753 w 570128"/>
                    <a:gd name="connsiteY349" fmla="*/ 24472 h 72594"/>
                    <a:gd name="connsiteX350" fmla="*/ 414111 w 570128"/>
                    <a:gd name="connsiteY350" fmla="*/ 23704 h 72594"/>
                    <a:gd name="connsiteX351" fmla="*/ 414853 w 570128"/>
                    <a:gd name="connsiteY351" fmla="*/ 23193 h 72594"/>
                    <a:gd name="connsiteX352" fmla="*/ 416183 w 570128"/>
                    <a:gd name="connsiteY352" fmla="*/ 22911 h 72594"/>
                    <a:gd name="connsiteX353" fmla="*/ 418409 w 570128"/>
                    <a:gd name="connsiteY353" fmla="*/ 22835 h 72594"/>
                    <a:gd name="connsiteX354" fmla="*/ 420353 w 570128"/>
                    <a:gd name="connsiteY354" fmla="*/ 22886 h 72594"/>
                    <a:gd name="connsiteX355" fmla="*/ 421555 w 570128"/>
                    <a:gd name="connsiteY355" fmla="*/ 23142 h 72594"/>
                    <a:gd name="connsiteX356" fmla="*/ 422169 w 570128"/>
                    <a:gd name="connsiteY356" fmla="*/ 23628 h 72594"/>
                    <a:gd name="connsiteX357" fmla="*/ 422348 w 570128"/>
                    <a:gd name="connsiteY357" fmla="*/ 24318 h 72594"/>
                    <a:gd name="connsiteX358" fmla="*/ 439666 w 570128"/>
                    <a:gd name="connsiteY358" fmla="*/ 70464 h 72594"/>
                    <a:gd name="connsiteX359" fmla="*/ 439462 w 570128"/>
                    <a:gd name="connsiteY359" fmla="*/ 71155 h 72594"/>
                    <a:gd name="connsiteX360" fmla="*/ 438796 w 570128"/>
                    <a:gd name="connsiteY360" fmla="*/ 71641 h 72594"/>
                    <a:gd name="connsiteX361" fmla="*/ 437518 w 570128"/>
                    <a:gd name="connsiteY361" fmla="*/ 71948 h 72594"/>
                    <a:gd name="connsiteX362" fmla="*/ 435420 w 570128"/>
                    <a:gd name="connsiteY362" fmla="*/ 72050 h 72594"/>
                    <a:gd name="connsiteX363" fmla="*/ 433374 w 570128"/>
                    <a:gd name="connsiteY363" fmla="*/ 71948 h 72594"/>
                    <a:gd name="connsiteX364" fmla="*/ 432069 w 570128"/>
                    <a:gd name="connsiteY364" fmla="*/ 71641 h 72594"/>
                    <a:gd name="connsiteX365" fmla="*/ 431404 w 570128"/>
                    <a:gd name="connsiteY365" fmla="*/ 71155 h 72594"/>
                    <a:gd name="connsiteX366" fmla="*/ 431225 w 570128"/>
                    <a:gd name="connsiteY366" fmla="*/ 70464 h 72594"/>
                    <a:gd name="connsiteX367" fmla="*/ 431225 w 570128"/>
                    <a:gd name="connsiteY367" fmla="*/ 24421 h 72594"/>
                    <a:gd name="connsiteX368" fmla="*/ 431404 w 570128"/>
                    <a:gd name="connsiteY368" fmla="*/ 23756 h 72594"/>
                    <a:gd name="connsiteX369" fmla="*/ 432069 w 570128"/>
                    <a:gd name="connsiteY369" fmla="*/ 23244 h 72594"/>
                    <a:gd name="connsiteX370" fmla="*/ 433374 w 570128"/>
                    <a:gd name="connsiteY370" fmla="*/ 22937 h 72594"/>
                    <a:gd name="connsiteX371" fmla="*/ 435420 w 570128"/>
                    <a:gd name="connsiteY371" fmla="*/ 22835 h 72594"/>
                    <a:gd name="connsiteX372" fmla="*/ 437518 w 570128"/>
                    <a:gd name="connsiteY372" fmla="*/ 22937 h 72594"/>
                    <a:gd name="connsiteX373" fmla="*/ 438796 w 570128"/>
                    <a:gd name="connsiteY373" fmla="*/ 23244 h 72594"/>
                    <a:gd name="connsiteX374" fmla="*/ 439462 w 570128"/>
                    <a:gd name="connsiteY374" fmla="*/ 23756 h 72594"/>
                    <a:gd name="connsiteX375" fmla="*/ 439666 w 570128"/>
                    <a:gd name="connsiteY375" fmla="*/ 24421 h 72594"/>
                    <a:gd name="connsiteX376" fmla="*/ 440639 w 570128"/>
                    <a:gd name="connsiteY376" fmla="*/ 8868 h 72594"/>
                    <a:gd name="connsiteX377" fmla="*/ 439513 w 570128"/>
                    <a:gd name="connsiteY377" fmla="*/ 12910 h 72594"/>
                    <a:gd name="connsiteX378" fmla="*/ 435369 w 570128"/>
                    <a:gd name="connsiteY378" fmla="*/ 13984 h 72594"/>
                    <a:gd name="connsiteX379" fmla="*/ 431302 w 570128"/>
                    <a:gd name="connsiteY379" fmla="*/ 12935 h 72594"/>
                    <a:gd name="connsiteX380" fmla="*/ 430202 w 570128"/>
                    <a:gd name="connsiteY380" fmla="*/ 8971 h 72594"/>
                    <a:gd name="connsiteX381" fmla="*/ 431328 w 570128"/>
                    <a:gd name="connsiteY381" fmla="*/ 4929 h 72594"/>
                    <a:gd name="connsiteX382" fmla="*/ 435471 w 570128"/>
                    <a:gd name="connsiteY382" fmla="*/ 3855 h 72594"/>
                    <a:gd name="connsiteX383" fmla="*/ 439538 w 570128"/>
                    <a:gd name="connsiteY383" fmla="*/ 4903 h 72594"/>
                    <a:gd name="connsiteX384" fmla="*/ 440639 w 570128"/>
                    <a:gd name="connsiteY384" fmla="*/ 8868 h 72594"/>
                    <a:gd name="connsiteX385" fmla="*/ 494328 w 570128"/>
                    <a:gd name="connsiteY385" fmla="*/ 45447 h 72594"/>
                    <a:gd name="connsiteX386" fmla="*/ 493326 w 570128"/>
                    <a:gd name="connsiteY386" fmla="*/ 48286 h 72594"/>
                    <a:gd name="connsiteX387" fmla="*/ 491039 w 570128"/>
                    <a:gd name="connsiteY387" fmla="*/ 49131 h 72594"/>
                    <a:gd name="connsiteX388" fmla="*/ 460716 w 570128"/>
                    <a:gd name="connsiteY388" fmla="*/ 49131 h 72594"/>
                    <a:gd name="connsiteX389" fmla="*/ 461487 w 570128"/>
                    <a:gd name="connsiteY389" fmla="*/ 56037 h 72594"/>
                    <a:gd name="connsiteX390" fmla="*/ 464058 w 570128"/>
                    <a:gd name="connsiteY390" fmla="*/ 61306 h 72594"/>
                    <a:gd name="connsiteX391" fmla="*/ 468736 w 570128"/>
                    <a:gd name="connsiteY391" fmla="*/ 64683 h 72594"/>
                    <a:gd name="connsiteX392" fmla="*/ 475779 w 570128"/>
                    <a:gd name="connsiteY392" fmla="*/ 65860 h 72594"/>
                    <a:gd name="connsiteX393" fmla="*/ 481640 w 570128"/>
                    <a:gd name="connsiteY393" fmla="*/ 65322 h 72594"/>
                    <a:gd name="connsiteX394" fmla="*/ 486086 w 570128"/>
                    <a:gd name="connsiteY394" fmla="*/ 64120 h 72594"/>
                    <a:gd name="connsiteX395" fmla="*/ 489171 w 570128"/>
                    <a:gd name="connsiteY395" fmla="*/ 62918 h 72594"/>
                    <a:gd name="connsiteX396" fmla="*/ 490996 w 570128"/>
                    <a:gd name="connsiteY396" fmla="*/ 62381 h 72594"/>
                    <a:gd name="connsiteX397" fmla="*/ 491639 w 570128"/>
                    <a:gd name="connsiteY397" fmla="*/ 62560 h 72594"/>
                    <a:gd name="connsiteX398" fmla="*/ 492075 w 570128"/>
                    <a:gd name="connsiteY398" fmla="*/ 63097 h 72594"/>
                    <a:gd name="connsiteX399" fmla="*/ 492307 w 570128"/>
                    <a:gd name="connsiteY399" fmla="*/ 64095 h 72594"/>
                    <a:gd name="connsiteX400" fmla="*/ 492384 w 570128"/>
                    <a:gd name="connsiteY400" fmla="*/ 65655 h 72594"/>
                    <a:gd name="connsiteX401" fmla="*/ 492333 w 570128"/>
                    <a:gd name="connsiteY401" fmla="*/ 66806 h 72594"/>
                    <a:gd name="connsiteX402" fmla="*/ 492205 w 570128"/>
                    <a:gd name="connsiteY402" fmla="*/ 67676 h 72594"/>
                    <a:gd name="connsiteX403" fmla="*/ 491950 w 570128"/>
                    <a:gd name="connsiteY403" fmla="*/ 68366 h 72594"/>
                    <a:gd name="connsiteX404" fmla="*/ 491489 w 570128"/>
                    <a:gd name="connsiteY404" fmla="*/ 68955 h 72594"/>
                    <a:gd name="connsiteX405" fmla="*/ 489827 w 570128"/>
                    <a:gd name="connsiteY405" fmla="*/ 69876 h 72594"/>
                    <a:gd name="connsiteX406" fmla="*/ 486245 w 570128"/>
                    <a:gd name="connsiteY406" fmla="*/ 71129 h 72594"/>
                    <a:gd name="connsiteX407" fmla="*/ 481155 w 570128"/>
                    <a:gd name="connsiteY407" fmla="*/ 72229 h 72594"/>
                    <a:gd name="connsiteX408" fmla="*/ 474990 w 570128"/>
                    <a:gd name="connsiteY408" fmla="*/ 72715 h 72594"/>
                    <a:gd name="connsiteX409" fmla="*/ 465040 w 570128"/>
                    <a:gd name="connsiteY409" fmla="*/ 71129 h 72594"/>
                    <a:gd name="connsiteX410" fmla="*/ 457851 w 570128"/>
                    <a:gd name="connsiteY410" fmla="*/ 66422 h 72594"/>
                    <a:gd name="connsiteX411" fmla="*/ 453452 w 570128"/>
                    <a:gd name="connsiteY411" fmla="*/ 58595 h 72594"/>
                    <a:gd name="connsiteX412" fmla="*/ 451968 w 570128"/>
                    <a:gd name="connsiteY412" fmla="*/ 47647 h 72594"/>
                    <a:gd name="connsiteX413" fmla="*/ 453503 w 570128"/>
                    <a:gd name="connsiteY413" fmla="*/ 36980 h 72594"/>
                    <a:gd name="connsiteX414" fmla="*/ 457928 w 570128"/>
                    <a:gd name="connsiteY414" fmla="*/ 28948 h 72594"/>
                    <a:gd name="connsiteX415" fmla="*/ 464911 w 570128"/>
                    <a:gd name="connsiteY415" fmla="*/ 23883 h 72594"/>
                    <a:gd name="connsiteX416" fmla="*/ 474069 w 570128"/>
                    <a:gd name="connsiteY416" fmla="*/ 22118 h 72594"/>
                    <a:gd name="connsiteX417" fmla="*/ 483303 w 570128"/>
                    <a:gd name="connsiteY417" fmla="*/ 23858 h 72594"/>
                    <a:gd name="connsiteX418" fmla="*/ 489570 w 570128"/>
                    <a:gd name="connsiteY418" fmla="*/ 28539 h 72594"/>
                    <a:gd name="connsiteX419" fmla="*/ 493178 w 570128"/>
                    <a:gd name="connsiteY419" fmla="*/ 35445 h 72594"/>
                    <a:gd name="connsiteX420" fmla="*/ 494328 w 570128"/>
                    <a:gd name="connsiteY420" fmla="*/ 43912 h 72594"/>
                    <a:gd name="connsiteX421" fmla="*/ 485836 w 570128"/>
                    <a:gd name="connsiteY421" fmla="*/ 42940 h 72594"/>
                    <a:gd name="connsiteX422" fmla="*/ 482875 w 570128"/>
                    <a:gd name="connsiteY422" fmla="*/ 32504 h 72594"/>
                    <a:gd name="connsiteX423" fmla="*/ 473637 w 570128"/>
                    <a:gd name="connsiteY423" fmla="*/ 28718 h 72594"/>
                    <a:gd name="connsiteX424" fmla="*/ 468129 w 570128"/>
                    <a:gd name="connsiteY424" fmla="*/ 29895 h 72594"/>
                    <a:gd name="connsiteX425" fmla="*/ 464165 w 570128"/>
                    <a:gd name="connsiteY425" fmla="*/ 33015 h 72594"/>
                    <a:gd name="connsiteX426" fmla="*/ 461695 w 570128"/>
                    <a:gd name="connsiteY426" fmla="*/ 37543 h 72594"/>
                    <a:gd name="connsiteX427" fmla="*/ 460716 w 570128"/>
                    <a:gd name="connsiteY427" fmla="*/ 42940 h 72594"/>
                    <a:gd name="connsiteX428" fmla="*/ 570525 w 570128"/>
                    <a:gd name="connsiteY428" fmla="*/ 24318 h 72594"/>
                    <a:gd name="connsiteX429" fmla="*/ 570423 w 570128"/>
                    <a:gd name="connsiteY429" fmla="*/ 25188 h 72594"/>
                    <a:gd name="connsiteX430" fmla="*/ 570065 w 570128"/>
                    <a:gd name="connsiteY430" fmla="*/ 26467 h 72594"/>
                    <a:gd name="connsiteX431" fmla="*/ 556507 w 570128"/>
                    <a:gd name="connsiteY431" fmla="*/ 70208 h 72594"/>
                    <a:gd name="connsiteX432" fmla="*/ 556022 w 570128"/>
                    <a:gd name="connsiteY432" fmla="*/ 71129 h 72594"/>
                    <a:gd name="connsiteX433" fmla="*/ 555101 w 570128"/>
                    <a:gd name="connsiteY433" fmla="*/ 71692 h 72594"/>
                    <a:gd name="connsiteX434" fmla="*/ 553489 w 570128"/>
                    <a:gd name="connsiteY434" fmla="*/ 71973 h 72594"/>
                    <a:gd name="connsiteX435" fmla="*/ 550931 w 570128"/>
                    <a:gd name="connsiteY435" fmla="*/ 72050 h 72594"/>
                    <a:gd name="connsiteX436" fmla="*/ 548271 w 570128"/>
                    <a:gd name="connsiteY436" fmla="*/ 71948 h 72594"/>
                    <a:gd name="connsiteX437" fmla="*/ 546558 w 570128"/>
                    <a:gd name="connsiteY437" fmla="*/ 71641 h 72594"/>
                    <a:gd name="connsiteX438" fmla="*/ 545611 w 570128"/>
                    <a:gd name="connsiteY438" fmla="*/ 71078 h 72594"/>
                    <a:gd name="connsiteX439" fmla="*/ 545151 w 570128"/>
                    <a:gd name="connsiteY439" fmla="*/ 70208 h 72594"/>
                    <a:gd name="connsiteX440" fmla="*/ 535481 w 570128"/>
                    <a:gd name="connsiteY440" fmla="*/ 36801 h 72594"/>
                    <a:gd name="connsiteX441" fmla="*/ 535379 w 570128"/>
                    <a:gd name="connsiteY441" fmla="*/ 36341 h 72594"/>
                    <a:gd name="connsiteX442" fmla="*/ 535276 w 570128"/>
                    <a:gd name="connsiteY442" fmla="*/ 36801 h 72594"/>
                    <a:gd name="connsiteX443" fmla="*/ 526324 w 570128"/>
                    <a:gd name="connsiteY443" fmla="*/ 70208 h 72594"/>
                    <a:gd name="connsiteX444" fmla="*/ 525838 w 570128"/>
                    <a:gd name="connsiteY444" fmla="*/ 71129 h 72594"/>
                    <a:gd name="connsiteX445" fmla="*/ 524840 w 570128"/>
                    <a:gd name="connsiteY445" fmla="*/ 71692 h 72594"/>
                    <a:gd name="connsiteX446" fmla="*/ 523126 w 570128"/>
                    <a:gd name="connsiteY446" fmla="*/ 71973 h 72594"/>
                    <a:gd name="connsiteX447" fmla="*/ 520543 w 570128"/>
                    <a:gd name="connsiteY447" fmla="*/ 72050 h 72594"/>
                    <a:gd name="connsiteX448" fmla="*/ 517959 w 570128"/>
                    <a:gd name="connsiteY448" fmla="*/ 71948 h 72594"/>
                    <a:gd name="connsiteX449" fmla="*/ 516321 w 570128"/>
                    <a:gd name="connsiteY449" fmla="*/ 71641 h 72594"/>
                    <a:gd name="connsiteX450" fmla="*/ 515376 w 570128"/>
                    <a:gd name="connsiteY450" fmla="*/ 71078 h 72594"/>
                    <a:gd name="connsiteX451" fmla="*/ 514915 w 570128"/>
                    <a:gd name="connsiteY451" fmla="*/ 70208 h 72594"/>
                    <a:gd name="connsiteX452" fmla="*/ 501460 w 570128"/>
                    <a:gd name="connsiteY452" fmla="*/ 26467 h 72594"/>
                    <a:gd name="connsiteX453" fmla="*/ 501101 w 570128"/>
                    <a:gd name="connsiteY453" fmla="*/ 25188 h 72594"/>
                    <a:gd name="connsiteX454" fmla="*/ 500999 w 570128"/>
                    <a:gd name="connsiteY454" fmla="*/ 24318 h 72594"/>
                    <a:gd name="connsiteX455" fmla="*/ 501204 w 570128"/>
                    <a:gd name="connsiteY455" fmla="*/ 23577 h 72594"/>
                    <a:gd name="connsiteX456" fmla="*/ 501895 w 570128"/>
                    <a:gd name="connsiteY456" fmla="*/ 23116 h 72594"/>
                    <a:gd name="connsiteX457" fmla="*/ 503200 w 570128"/>
                    <a:gd name="connsiteY457" fmla="*/ 22886 h 72594"/>
                    <a:gd name="connsiteX458" fmla="*/ 505194 w 570128"/>
                    <a:gd name="connsiteY458" fmla="*/ 22835 h 72594"/>
                    <a:gd name="connsiteX459" fmla="*/ 507496 w 570128"/>
                    <a:gd name="connsiteY459" fmla="*/ 22911 h 72594"/>
                    <a:gd name="connsiteX460" fmla="*/ 508827 w 570128"/>
                    <a:gd name="connsiteY460" fmla="*/ 23167 h 72594"/>
                    <a:gd name="connsiteX461" fmla="*/ 509492 w 570128"/>
                    <a:gd name="connsiteY461" fmla="*/ 23679 h 72594"/>
                    <a:gd name="connsiteX462" fmla="*/ 509850 w 570128"/>
                    <a:gd name="connsiteY462" fmla="*/ 24472 h 72594"/>
                    <a:gd name="connsiteX463" fmla="*/ 520951 w 570128"/>
                    <a:gd name="connsiteY463" fmla="*/ 62432 h 72594"/>
                    <a:gd name="connsiteX464" fmla="*/ 521054 w 570128"/>
                    <a:gd name="connsiteY464" fmla="*/ 62892 h 72594"/>
                    <a:gd name="connsiteX465" fmla="*/ 521156 w 570128"/>
                    <a:gd name="connsiteY465" fmla="*/ 62432 h 72594"/>
                    <a:gd name="connsiteX466" fmla="*/ 531338 w 570128"/>
                    <a:gd name="connsiteY466" fmla="*/ 24472 h 72594"/>
                    <a:gd name="connsiteX467" fmla="*/ 531670 w 570128"/>
                    <a:gd name="connsiteY467" fmla="*/ 23679 h 72594"/>
                    <a:gd name="connsiteX468" fmla="*/ 532361 w 570128"/>
                    <a:gd name="connsiteY468" fmla="*/ 23167 h 72594"/>
                    <a:gd name="connsiteX469" fmla="*/ 533614 w 570128"/>
                    <a:gd name="connsiteY469" fmla="*/ 22911 h 72594"/>
                    <a:gd name="connsiteX470" fmla="*/ 535686 w 570128"/>
                    <a:gd name="connsiteY470" fmla="*/ 22835 h 72594"/>
                    <a:gd name="connsiteX471" fmla="*/ 537707 w 570128"/>
                    <a:gd name="connsiteY471" fmla="*/ 22911 h 72594"/>
                    <a:gd name="connsiteX472" fmla="*/ 538960 w 570128"/>
                    <a:gd name="connsiteY472" fmla="*/ 23167 h 72594"/>
                    <a:gd name="connsiteX473" fmla="*/ 539625 w 570128"/>
                    <a:gd name="connsiteY473" fmla="*/ 23653 h 72594"/>
                    <a:gd name="connsiteX474" fmla="*/ 539932 w 570128"/>
                    <a:gd name="connsiteY474" fmla="*/ 24369 h 72594"/>
                    <a:gd name="connsiteX475" fmla="*/ 550931 w 570128"/>
                    <a:gd name="connsiteY475" fmla="*/ 62432 h 72594"/>
                    <a:gd name="connsiteX476" fmla="*/ 551033 w 570128"/>
                    <a:gd name="connsiteY476" fmla="*/ 62892 h 72594"/>
                    <a:gd name="connsiteX477" fmla="*/ 551085 w 570128"/>
                    <a:gd name="connsiteY477" fmla="*/ 62432 h 72594"/>
                    <a:gd name="connsiteX478" fmla="*/ 562033 w 570128"/>
                    <a:gd name="connsiteY478" fmla="*/ 24472 h 72594"/>
                    <a:gd name="connsiteX479" fmla="*/ 562365 w 570128"/>
                    <a:gd name="connsiteY479" fmla="*/ 23679 h 72594"/>
                    <a:gd name="connsiteX480" fmla="*/ 563081 w 570128"/>
                    <a:gd name="connsiteY480" fmla="*/ 23167 h 72594"/>
                    <a:gd name="connsiteX481" fmla="*/ 564412 w 570128"/>
                    <a:gd name="connsiteY481" fmla="*/ 22911 h 72594"/>
                    <a:gd name="connsiteX482" fmla="*/ 566586 w 570128"/>
                    <a:gd name="connsiteY482" fmla="*/ 22835 h 72594"/>
                    <a:gd name="connsiteX483" fmla="*/ 568556 w 570128"/>
                    <a:gd name="connsiteY483" fmla="*/ 22886 h 72594"/>
                    <a:gd name="connsiteX484" fmla="*/ 569733 w 570128"/>
                    <a:gd name="connsiteY484" fmla="*/ 23142 h 72594"/>
                    <a:gd name="connsiteX485" fmla="*/ 570346 w 570128"/>
                    <a:gd name="connsiteY485" fmla="*/ 23602 h 72594"/>
                    <a:gd name="connsiteX486" fmla="*/ 570525 w 570128"/>
                    <a:gd name="connsiteY486" fmla="*/ 24318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Lst>
                  <a:rect l="l" t="t" r="r" b="b"/>
                  <a:pathLst>
                    <a:path w="570128" h="72594">
                      <a:moveTo>
                        <a:pt x="51301" y="37671"/>
                      </a:moveTo>
                      <a:cubicBezTo>
                        <a:pt x="51301" y="43401"/>
                        <a:pt x="50568" y="48406"/>
                        <a:pt x="49101" y="52686"/>
                      </a:cubicBezTo>
                      <a:cubicBezTo>
                        <a:pt x="47635" y="56966"/>
                        <a:pt x="45494" y="60513"/>
                        <a:pt x="42681" y="63327"/>
                      </a:cubicBezTo>
                      <a:cubicBezTo>
                        <a:pt x="39867" y="66141"/>
                        <a:pt x="36414" y="68247"/>
                        <a:pt x="32321" y="69645"/>
                      </a:cubicBezTo>
                      <a:cubicBezTo>
                        <a:pt x="28228" y="71044"/>
                        <a:pt x="23351" y="71743"/>
                        <a:pt x="17689" y="71743"/>
                      </a:cubicBezTo>
                      <a:lnTo>
                        <a:pt x="3671" y="71743"/>
                      </a:lnTo>
                      <a:cubicBezTo>
                        <a:pt x="2887" y="71743"/>
                        <a:pt x="2145" y="71479"/>
                        <a:pt x="1446" y="70950"/>
                      </a:cubicBezTo>
                      <a:cubicBezTo>
                        <a:pt x="747" y="70421"/>
                        <a:pt x="397" y="69492"/>
                        <a:pt x="397" y="68162"/>
                      </a:cubicBezTo>
                      <a:lnTo>
                        <a:pt x="397" y="9124"/>
                      </a:lnTo>
                      <a:cubicBezTo>
                        <a:pt x="397" y="7794"/>
                        <a:pt x="747" y="6864"/>
                        <a:pt x="1446" y="6336"/>
                      </a:cubicBezTo>
                      <a:cubicBezTo>
                        <a:pt x="2145" y="5807"/>
                        <a:pt x="2887" y="5543"/>
                        <a:pt x="3671" y="5543"/>
                      </a:cubicBezTo>
                      <a:lnTo>
                        <a:pt x="18661" y="5543"/>
                      </a:lnTo>
                      <a:cubicBezTo>
                        <a:pt x="24391" y="5543"/>
                        <a:pt x="29234" y="6285"/>
                        <a:pt x="33190" y="7768"/>
                      </a:cubicBezTo>
                      <a:cubicBezTo>
                        <a:pt x="37147" y="9252"/>
                        <a:pt x="40464" y="11384"/>
                        <a:pt x="43141" y="14163"/>
                      </a:cubicBezTo>
                      <a:cubicBezTo>
                        <a:pt x="45818" y="16943"/>
                        <a:pt x="47848" y="20311"/>
                        <a:pt x="49229" y="24267"/>
                      </a:cubicBezTo>
                      <a:cubicBezTo>
                        <a:pt x="50610" y="28223"/>
                        <a:pt x="51301" y="32691"/>
                        <a:pt x="51301" y="37671"/>
                      </a:cubicBezTo>
                      <a:close/>
                      <a:moveTo>
                        <a:pt x="42041" y="38029"/>
                      </a:moveTo>
                      <a:cubicBezTo>
                        <a:pt x="42041" y="34448"/>
                        <a:pt x="41598" y="31114"/>
                        <a:pt x="40711" y="28027"/>
                      </a:cubicBezTo>
                      <a:cubicBezTo>
                        <a:pt x="39824" y="24941"/>
                        <a:pt x="38434" y="22272"/>
                        <a:pt x="36541" y="20021"/>
                      </a:cubicBezTo>
                      <a:cubicBezTo>
                        <a:pt x="34649" y="17770"/>
                        <a:pt x="32253" y="16013"/>
                        <a:pt x="29354" y="14752"/>
                      </a:cubicBezTo>
                      <a:cubicBezTo>
                        <a:pt x="26454" y="13490"/>
                        <a:pt x="22720" y="12859"/>
                        <a:pt x="18150" y="12859"/>
                      </a:cubicBezTo>
                      <a:lnTo>
                        <a:pt x="9197" y="12859"/>
                      </a:lnTo>
                      <a:lnTo>
                        <a:pt x="9197" y="64376"/>
                      </a:lnTo>
                      <a:lnTo>
                        <a:pt x="18252" y="64376"/>
                      </a:lnTo>
                      <a:cubicBezTo>
                        <a:pt x="22481" y="64376"/>
                        <a:pt x="26045" y="63847"/>
                        <a:pt x="28944" y="62790"/>
                      </a:cubicBezTo>
                      <a:cubicBezTo>
                        <a:pt x="31843" y="61733"/>
                        <a:pt x="34265" y="60113"/>
                        <a:pt x="36209" y="57930"/>
                      </a:cubicBezTo>
                      <a:cubicBezTo>
                        <a:pt x="38153" y="55747"/>
                        <a:pt x="39611" y="53010"/>
                        <a:pt x="40583" y="49719"/>
                      </a:cubicBezTo>
                      <a:cubicBezTo>
                        <a:pt x="41555" y="46428"/>
                        <a:pt x="42041" y="42531"/>
                        <a:pt x="42041" y="38029"/>
                      </a:cubicBezTo>
                      <a:close/>
                      <a:moveTo>
                        <a:pt x="102215" y="45447"/>
                      </a:moveTo>
                      <a:cubicBezTo>
                        <a:pt x="102215" y="46777"/>
                        <a:pt x="101882" y="47724"/>
                        <a:pt x="101213" y="48286"/>
                      </a:cubicBezTo>
                      <a:cubicBezTo>
                        <a:pt x="100546" y="48849"/>
                        <a:pt x="99784" y="49131"/>
                        <a:pt x="98926" y="49131"/>
                      </a:cubicBezTo>
                      <a:lnTo>
                        <a:pt x="68604" y="49131"/>
                      </a:lnTo>
                      <a:cubicBezTo>
                        <a:pt x="68604" y="51688"/>
                        <a:pt x="68861" y="53991"/>
                        <a:pt x="69375" y="56037"/>
                      </a:cubicBezTo>
                      <a:cubicBezTo>
                        <a:pt x="69889" y="58083"/>
                        <a:pt x="70746" y="59840"/>
                        <a:pt x="71945" y="61306"/>
                      </a:cubicBezTo>
                      <a:cubicBezTo>
                        <a:pt x="73145" y="62773"/>
                        <a:pt x="74704" y="63898"/>
                        <a:pt x="76624" y="64683"/>
                      </a:cubicBezTo>
                      <a:cubicBezTo>
                        <a:pt x="78543" y="65467"/>
                        <a:pt x="80890" y="65860"/>
                        <a:pt x="83666" y="65860"/>
                      </a:cubicBezTo>
                      <a:cubicBezTo>
                        <a:pt x="85860" y="65860"/>
                        <a:pt x="87814" y="65681"/>
                        <a:pt x="89527" y="65322"/>
                      </a:cubicBezTo>
                      <a:cubicBezTo>
                        <a:pt x="91241" y="64964"/>
                        <a:pt x="92723" y="64564"/>
                        <a:pt x="93974" y="64120"/>
                      </a:cubicBezTo>
                      <a:cubicBezTo>
                        <a:pt x="95225" y="63677"/>
                        <a:pt x="96253" y="63276"/>
                        <a:pt x="97058" y="62918"/>
                      </a:cubicBezTo>
                      <a:cubicBezTo>
                        <a:pt x="97864" y="62560"/>
                        <a:pt x="98473" y="62381"/>
                        <a:pt x="98884" y="62381"/>
                      </a:cubicBezTo>
                      <a:cubicBezTo>
                        <a:pt x="99123" y="62381"/>
                        <a:pt x="99338" y="62440"/>
                        <a:pt x="99526" y="62560"/>
                      </a:cubicBezTo>
                      <a:cubicBezTo>
                        <a:pt x="99715" y="62679"/>
                        <a:pt x="99860" y="62858"/>
                        <a:pt x="99963" y="63097"/>
                      </a:cubicBezTo>
                      <a:cubicBezTo>
                        <a:pt x="100066" y="63336"/>
                        <a:pt x="100143" y="63668"/>
                        <a:pt x="100194" y="64095"/>
                      </a:cubicBezTo>
                      <a:cubicBezTo>
                        <a:pt x="100246" y="64521"/>
                        <a:pt x="100271" y="65041"/>
                        <a:pt x="100271" y="65655"/>
                      </a:cubicBezTo>
                      <a:cubicBezTo>
                        <a:pt x="100271" y="66098"/>
                        <a:pt x="100255" y="66482"/>
                        <a:pt x="100221" y="66806"/>
                      </a:cubicBezTo>
                      <a:cubicBezTo>
                        <a:pt x="100186" y="67130"/>
                        <a:pt x="100144" y="67420"/>
                        <a:pt x="100092" y="67676"/>
                      </a:cubicBezTo>
                      <a:cubicBezTo>
                        <a:pt x="100042" y="67932"/>
                        <a:pt x="99956" y="68162"/>
                        <a:pt x="99837" y="68366"/>
                      </a:cubicBezTo>
                      <a:cubicBezTo>
                        <a:pt x="99718" y="68571"/>
                        <a:pt x="99564" y="68767"/>
                        <a:pt x="99376" y="68955"/>
                      </a:cubicBezTo>
                      <a:cubicBezTo>
                        <a:pt x="99189" y="69142"/>
                        <a:pt x="98635" y="69449"/>
                        <a:pt x="97714" y="69876"/>
                      </a:cubicBezTo>
                      <a:cubicBezTo>
                        <a:pt x="96793" y="70302"/>
                        <a:pt x="95599" y="70720"/>
                        <a:pt x="94132" y="71129"/>
                      </a:cubicBezTo>
                      <a:cubicBezTo>
                        <a:pt x="92666" y="71538"/>
                        <a:pt x="90969" y="71905"/>
                        <a:pt x="89042" y="72229"/>
                      </a:cubicBezTo>
                      <a:cubicBezTo>
                        <a:pt x="87115" y="72553"/>
                        <a:pt x="85060" y="72715"/>
                        <a:pt x="82877" y="72715"/>
                      </a:cubicBezTo>
                      <a:cubicBezTo>
                        <a:pt x="79092" y="72715"/>
                        <a:pt x="75775" y="72186"/>
                        <a:pt x="72927" y="71129"/>
                      </a:cubicBezTo>
                      <a:cubicBezTo>
                        <a:pt x="70079" y="70072"/>
                        <a:pt x="67683" y="68503"/>
                        <a:pt x="65739" y="66422"/>
                      </a:cubicBezTo>
                      <a:cubicBezTo>
                        <a:pt x="63795" y="64342"/>
                        <a:pt x="62328" y="61733"/>
                        <a:pt x="61339" y="58595"/>
                      </a:cubicBezTo>
                      <a:cubicBezTo>
                        <a:pt x="60350" y="55457"/>
                        <a:pt x="59856" y="51808"/>
                        <a:pt x="59856" y="47647"/>
                      </a:cubicBezTo>
                      <a:cubicBezTo>
                        <a:pt x="59856" y="43691"/>
                        <a:pt x="60367" y="40135"/>
                        <a:pt x="61390" y="36980"/>
                      </a:cubicBezTo>
                      <a:cubicBezTo>
                        <a:pt x="62413" y="33825"/>
                        <a:pt x="63889" y="31148"/>
                        <a:pt x="65816" y="28948"/>
                      </a:cubicBezTo>
                      <a:cubicBezTo>
                        <a:pt x="67743" y="26748"/>
                        <a:pt x="70070" y="25060"/>
                        <a:pt x="72799" y="23883"/>
                      </a:cubicBezTo>
                      <a:cubicBezTo>
                        <a:pt x="75527" y="22707"/>
                        <a:pt x="78580" y="22118"/>
                        <a:pt x="81956" y="22118"/>
                      </a:cubicBezTo>
                      <a:cubicBezTo>
                        <a:pt x="85572" y="22118"/>
                        <a:pt x="88650" y="22698"/>
                        <a:pt x="91191" y="23858"/>
                      </a:cubicBezTo>
                      <a:cubicBezTo>
                        <a:pt x="93731" y="25017"/>
                        <a:pt x="95821" y="26578"/>
                        <a:pt x="97458" y="28539"/>
                      </a:cubicBezTo>
                      <a:cubicBezTo>
                        <a:pt x="99095" y="30500"/>
                        <a:pt x="100297" y="32802"/>
                        <a:pt x="101065" y="35445"/>
                      </a:cubicBezTo>
                      <a:cubicBezTo>
                        <a:pt x="101832" y="38089"/>
                        <a:pt x="102215" y="40911"/>
                        <a:pt x="102215" y="43912"/>
                      </a:cubicBezTo>
                      <a:close/>
                      <a:moveTo>
                        <a:pt x="93723" y="42940"/>
                      </a:moveTo>
                      <a:cubicBezTo>
                        <a:pt x="93826" y="38506"/>
                        <a:pt x="92839" y="35028"/>
                        <a:pt x="90763" y="32504"/>
                      </a:cubicBezTo>
                      <a:cubicBezTo>
                        <a:pt x="88688" y="29980"/>
                        <a:pt x="85608" y="28718"/>
                        <a:pt x="81524" y="28718"/>
                      </a:cubicBezTo>
                      <a:cubicBezTo>
                        <a:pt x="79431" y="28718"/>
                        <a:pt x="77595" y="29110"/>
                        <a:pt x="76016" y="29895"/>
                      </a:cubicBezTo>
                      <a:cubicBezTo>
                        <a:pt x="74438" y="30679"/>
                        <a:pt x="73117" y="31719"/>
                        <a:pt x="72053" y="33015"/>
                      </a:cubicBezTo>
                      <a:cubicBezTo>
                        <a:pt x="70989" y="34311"/>
                        <a:pt x="70165" y="35821"/>
                        <a:pt x="69582" y="37543"/>
                      </a:cubicBezTo>
                      <a:cubicBezTo>
                        <a:pt x="68999" y="39265"/>
                        <a:pt x="68673" y="41064"/>
                        <a:pt x="68604" y="42940"/>
                      </a:cubicBezTo>
                      <a:close/>
                      <a:moveTo>
                        <a:pt x="138828" y="5492"/>
                      </a:moveTo>
                      <a:cubicBezTo>
                        <a:pt x="138828" y="6140"/>
                        <a:pt x="138793" y="6660"/>
                        <a:pt x="138726" y="7052"/>
                      </a:cubicBezTo>
                      <a:cubicBezTo>
                        <a:pt x="138657" y="7444"/>
                        <a:pt x="138581" y="7760"/>
                        <a:pt x="138495" y="7999"/>
                      </a:cubicBezTo>
                      <a:cubicBezTo>
                        <a:pt x="138410" y="8237"/>
                        <a:pt x="138299" y="8399"/>
                        <a:pt x="138163" y="8484"/>
                      </a:cubicBezTo>
                      <a:cubicBezTo>
                        <a:pt x="138026" y="8570"/>
                        <a:pt x="137856" y="8612"/>
                        <a:pt x="137651" y="8612"/>
                      </a:cubicBezTo>
                      <a:cubicBezTo>
                        <a:pt x="137412" y="8612"/>
                        <a:pt x="137114" y="8536"/>
                        <a:pt x="136756" y="8382"/>
                      </a:cubicBezTo>
                      <a:cubicBezTo>
                        <a:pt x="136398" y="8229"/>
                        <a:pt x="135962" y="8058"/>
                        <a:pt x="135451" y="7871"/>
                      </a:cubicBezTo>
                      <a:cubicBezTo>
                        <a:pt x="134939" y="7683"/>
                        <a:pt x="134335" y="7512"/>
                        <a:pt x="133635" y="7359"/>
                      </a:cubicBezTo>
                      <a:cubicBezTo>
                        <a:pt x="132936" y="7206"/>
                        <a:pt x="132126" y="7129"/>
                        <a:pt x="131205" y="7129"/>
                      </a:cubicBezTo>
                      <a:cubicBezTo>
                        <a:pt x="129943" y="7129"/>
                        <a:pt x="128869" y="7333"/>
                        <a:pt x="127982" y="7743"/>
                      </a:cubicBezTo>
                      <a:cubicBezTo>
                        <a:pt x="127096" y="8152"/>
                        <a:pt x="126379" y="8791"/>
                        <a:pt x="125833" y="9661"/>
                      </a:cubicBezTo>
                      <a:cubicBezTo>
                        <a:pt x="125288" y="10531"/>
                        <a:pt x="124895" y="11656"/>
                        <a:pt x="124656" y="13038"/>
                      </a:cubicBezTo>
                      <a:cubicBezTo>
                        <a:pt x="124418" y="14419"/>
                        <a:pt x="124298" y="16099"/>
                        <a:pt x="124298" y="18077"/>
                      </a:cubicBezTo>
                      <a:lnTo>
                        <a:pt x="124298" y="23090"/>
                      </a:lnTo>
                      <a:lnTo>
                        <a:pt x="134581" y="23090"/>
                      </a:lnTo>
                      <a:cubicBezTo>
                        <a:pt x="134855" y="23090"/>
                        <a:pt x="135084" y="23150"/>
                        <a:pt x="135272" y="23270"/>
                      </a:cubicBezTo>
                      <a:cubicBezTo>
                        <a:pt x="135459" y="23389"/>
                        <a:pt x="135630" y="23594"/>
                        <a:pt x="135783" y="23883"/>
                      </a:cubicBezTo>
                      <a:cubicBezTo>
                        <a:pt x="135938" y="24173"/>
                        <a:pt x="136057" y="24540"/>
                        <a:pt x="136141" y="24983"/>
                      </a:cubicBezTo>
                      <a:cubicBezTo>
                        <a:pt x="136227" y="25427"/>
                        <a:pt x="136270" y="25972"/>
                        <a:pt x="136270" y="26621"/>
                      </a:cubicBezTo>
                      <a:cubicBezTo>
                        <a:pt x="136270" y="27848"/>
                        <a:pt x="136117" y="28735"/>
                        <a:pt x="135809" y="29281"/>
                      </a:cubicBezTo>
                      <a:cubicBezTo>
                        <a:pt x="135502" y="29826"/>
                        <a:pt x="135093" y="30099"/>
                        <a:pt x="134581" y="30099"/>
                      </a:cubicBezTo>
                      <a:lnTo>
                        <a:pt x="124298" y="30099"/>
                      </a:lnTo>
                      <a:lnTo>
                        <a:pt x="124298" y="70464"/>
                      </a:lnTo>
                      <a:cubicBezTo>
                        <a:pt x="124298" y="70737"/>
                        <a:pt x="124230" y="70967"/>
                        <a:pt x="124094" y="71155"/>
                      </a:cubicBezTo>
                      <a:cubicBezTo>
                        <a:pt x="123957" y="71342"/>
                        <a:pt x="123728" y="71504"/>
                        <a:pt x="123403" y="71641"/>
                      </a:cubicBezTo>
                      <a:cubicBezTo>
                        <a:pt x="123079" y="71777"/>
                        <a:pt x="122645" y="71879"/>
                        <a:pt x="122099" y="71948"/>
                      </a:cubicBezTo>
                      <a:cubicBezTo>
                        <a:pt x="121553" y="72016"/>
                        <a:pt x="120871" y="72050"/>
                        <a:pt x="120052" y="72050"/>
                      </a:cubicBezTo>
                      <a:cubicBezTo>
                        <a:pt x="119234" y="72050"/>
                        <a:pt x="118552" y="72016"/>
                        <a:pt x="118006" y="71948"/>
                      </a:cubicBezTo>
                      <a:cubicBezTo>
                        <a:pt x="117460" y="71879"/>
                        <a:pt x="117025" y="71777"/>
                        <a:pt x="116701" y="71641"/>
                      </a:cubicBezTo>
                      <a:cubicBezTo>
                        <a:pt x="116377" y="71504"/>
                        <a:pt x="116147" y="71342"/>
                        <a:pt x="116010" y="71155"/>
                      </a:cubicBezTo>
                      <a:cubicBezTo>
                        <a:pt x="115874" y="70967"/>
                        <a:pt x="115806" y="70737"/>
                        <a:pt x="115806" y="70464"/>
                      </a:cubicBezTo>
                      <a:lnTo>
                        <a:pt x="115806" y="30099"/>
                      </a:lnTo>
                      <a:lnTo>
                        <a:pt x="109309" y="30099"/>
                      </a:lnTo>
                      <a:cubicBezTo>
                        <a:pt x="108763" y="30099"/>
                        <a:pt x="108353" y="29826"/>
                        <a:pt x="108081" y="29281"/>
                      </a:cubicBezTo>
                      <a:cubicBezTo>
                        <a:pt x="107808" y="28735"/>
                        <a:pt x="107671" y="27848"/>
                        <a:pt x="107671" y="26621"/>
                      </a:cubicBezTo>
                      <a:cubicBezTo>
                        <a:pt x="107671" y="25972"/>
                        <a:pt x="107706" y="25427"/>
                        <a:pt x="107774" y="24983"/>
                      </a:cubicBezTo>
                      <a:cubicBezTo>
                        <a:pt x="107842" y="24540"/>
                        <a:pt x="107945" y="24173"/>
                        <a:pt x="108081" y="23883"/>
                      </a:cubicBezTo>
                      <a:cubicBezTo>
                        <a:pt x="108217" y="23594"/>
                        <a:pt x="108388" y="23389"/>
                        <a:pt x="108592" y="23270"/>
                      </a:cubicBezTo>
                      <a:cubicBezTo>
                        <a:pt x="108797" y="23150"/>
                        <a:pt x="109036" y="23090"/>
                        <a:pt x="109309" y="23090"/>
                      </a:cubicBezTo>
                      <a:lnTo>
                        <a:pt x="115806" y="23090"/>
                      </a:lnTo>
                      <a:lnTo>
                        <a:pt x="115806" y="18333"/>
                      </a:lnTo>
                      <a:cubicBezTo>
                        <a:pt x="115806" y="15127"/>
                        <a:pt x="116105" y="12373"/>
                        <a:pt x="116701" y="10070"/>
                      </a:cubicBezTo>
                      <a:cubicBezTo>
                        <a:pt x="117298" y="7768"/>
                        <a:pt x="118211" y="5884"/>
                        <a:pt x="119438" y="4417"/>
                      </a:cubicBezTo>
                      <a:cubicBezTo>
                        <a:pt x="120666" y="2951"/>
                        <a:pt x="122209" y="1868"/>
                        <a:pt x="124069" y="1169"/>
                      </a:cubicBezTo>
                      <a:cubicBezTo>
                        <a:pt x="125927" y="470"/>
                        <a:pt x="128119" y="120"/>
                        <a:pt x="130643" y="120"/>
                      </a:cubicBezTo>
                      <a:cubicBezTo>
                        <a:pt x="131836" y="120"/>
                        <a:pt x="132995" y="231"/>
                        <a:pt x="134121" y="453"/>
                      </a:cubicBezTo>
                      <a:cubicBezTo>
                        <a:pt x="135247" y="674"/>
                        <a:pt x="136117" y="913"/>
                        <a:pt x="136730" y="1169"/>
                      </a:cubicBezTo>
                      <a:cubicBezTo>
                        <a:pt x="137344" y="1425"/>
                        <a:pt x="137753" y="1655"/>
                        <a:pt x="137958" y="1859"/>
                      </a:cubicBezTo>
                      <a:cubicBezTo>
                        <a:pt x="138163" y="2064"/>
                        <a:pt x="138333" y="2328"/>
                        <a:pt x="138469" y="2652"/>
                      </a:cubicBezTo>
                      <a:cubicBezTo>
                        <a:pt x="138607" y="2976"/>
                        <a:pt x="138700" y="3369"/>
                        <a:pt x="138751" y="3829"/>
                      </a:cubicBezTo>
                      <a:cubicBezTo>
                        <a:pt x="138802" y="4289"/>
                        <a:pt x="138828" y="4844"/>
                        <a:pt x="138828" y="5492"/>
                      </a:cubicBezTo>
                      <a:close/>
                      <a:moveTo>
                        <a:pt x="153797" y="70464"/>
                      </a:moveTo>
                      <a:cubicBezTo>
                        <a:pt x="153797" y="70737"/>
                        <a:pt x="153729" y="70967"/>
                        <a:pt x="153593" y="71155"/>
                      </a:cubicBezTo>
                      <a:cubicBezTo>
                        <a:pt x="153456" y="71342"/>
                        <a:pt x="153235" y="71504"/>
                        <a:pt x="152927" y="71641"/>
                      </a:cubicBezTo>
                      <a:cubicBezTo>
                        <a:pt x="152621" y="71777"/>
                        <a:pt x="152194" y="71879"/>
                        <a:pt x="151649" y="71948"/>
                      </a:cubicBezTo>
                      <a:cubicBezTo>
                        <a:pt x="151103" y="72016"/>
                        <a:pt x="150404" y="72050"/>
                        <a:pt x="149551" y="72050"/>
                      </a:cubicBezTo>
                      <a:cubicBezTo>
                        <a:pt x="148733" y="72050"/>
                        <a:pt x="148051" y="72016"/>
                        <a:pt x="147505" y="71948"/>
                      </a:cubicBezTo>
                      <a:cubicBezTo>
                        <a:pt x="146959" y="71879"/>
                        <a:pt x="146525" y="71777"/>
                        <a:pt x="146200" y="71641"/>
                      </a:cubicBezTo>
                      <a:cubicBezTo>
                        <a:pt x="145876" y="71504"/>
                        <a:pt x="145654" y="71342"/>
                        <a:pt x="145535" y="71155"/>
                      </a:cubicBezTo>
                      <a:cubicBezTo>
                        <a:pt x="145416" y="70967"/>
                        <a:pt x="145356" y="70737"/>
                        <a:pt x="145356" y="70464"/>
                      </a:cubicBezTo>
                      <a:lnTo>
                        <a:pt x="145356" y="24421"/>
                      </a:lnTo>
                      <a:cubicBezTo>
                        <a:pt x="145356" y="24182"/>
                        <a:pt x="145416" y="23960"/>
                        <a:pt x="145535" y="23756"/>
                      </a:cubicBezTo>
                      <a:cubicBezTo>
                        <a:pt x="145654" y="23551"/>
                        <a:pt x="145876" y="23380"/>
                        <a:pt x="146200" y="23244"/>
                      </a:cubicBezTo>
                      <a:cubicBezTo>
                        <a:pt x="146525" y="23108"/>
                        <a:pt x="146959" y="23005"/>
                        <a:pt x="147505" y="22937"/>
                      </a:cubicBezTo>
                      <a:cubicBezTo>
                        <a:pt x="148051" y="22869"/>
                        <a:pt x="148733" y="22835"/>
                        <a:pt x="149551" y="22835"/>
                      </a:cubicBezTo>
                      <a:cubicBezTo>
                        <a:pt x="150404" y="22835"/>
                        <a:pt x="151103" y="22869"/>
                        <a:pt x="151649" y="22937"/>
                      </a:cubicBezTo>
                      <a:cubicBezTo>
                        <a:pt x="152194" y="23005"/>
                        <a:pt x="152621" y="23108"/>
                        <a:pt x="152927" y="23244"/>
                      </a:cubicBezTo>
                      <a:cubicBezTo>
                        <a:pt x="153235" y="23380"/>
                        <a:pt x="153456" y="23551"/>
                        <a:pt x="153593" y="23756"/>
                      </a:cubicBezTo>
                      <a:cubicBezTo>
                        <a:pt x="153729" y="23960"/>
                        <a:pt x="153797" y="24182"/>
                        <a:pt x="153797" y="24421"/>
                      </a:cubicBezTo>
                      <a:close/>
                      <a:moveTo>
                        <a:pt x="154769" y="8868"/>
                      </a:moveTo>
                      <a:cubicBezTo>
                        <a:pt x="154769" y="10846"/>
                        <a:pt x="154394" y="12194"/>
                        <a:pt x="153644" y="12910"/>
                      </a:cubicBezTo>
                      <a:cubicBezTo>
                        <a:pt x="152894" y="13626"/>
                        <a:pt x="151512" y="13984"/>
                        <a:pt x="149500" y="13984"/>
                      </a:cubicBezTo>
                      <a:cubicBezTo>
                        <a:pt x="147522" y="13984"/>
                        <a:pt x="146167" y="13635"/>
                        <a:pt x="145433" y="12935"/>
                      </a:cubicBezTo>
                      <a:cubicBezTo>
                        <a:pt x="144700" y="12236"/>
                        <a:pt x="144333" y="10915"/>
                        <a:pt x="144333" y="8971"/>
                      </a:cubicBezTo>
                      <a:cubicBezTo>
                        <a:pt x="144333" y="6992"/>
                        <a:pt x="144708" y="5645"/>
                        <a:pt x="145459" y="4929"/>
                      </a:cubicBezTo>
                      <a:cubicBezTo>
                        <a:pt x="146208" y="4213"/>
                        <a:pt x="147590" y="3855"/>
                        <a:pt x="149602" y="3855"/>
                      </a:cubicBezTo>
                      <a:cubicBezTo>
                        <a:pt x="151581" y="3855"/>
                        <a:pt x="152936" y="4204"/>
                        <a:pt x="153669" y="4903"/>
                      </a:cubicBezTo>
                      <a:cubicBezTo>
                        <a:pt x="154403" y="5603"/>
                        <a:pt x="154769" y="6924"/>
                        <a:pt x="154769" y="8868"/>
                      </a:cubicBezTo>
                      <a:close/>
                      <a:moveTo>
                        <a:pt x="208817" y="70464"/>
                      </a:moveTo>
                      <a:cubicBezTo>
                        <a:pt x="208817" y="70737"/>
                        <a:pt x="208749" y="70967"/>
                        <a:pt x="208612" y="71155"/>
                      </a:cubicBezTo>
                      <a:cubicBezTo>
                        <a:pt x="208476" y="71342"/>
                        <a:pt x="208254" y="71504"/>
                        <a:pt x="207948" y="71641"/>
                      </a:cubicBezTo>
                      <a:cubicBezTo>
                        <a:pt x="207641" y="71777"/>
                        <a:pt x="207214" y="71879"/>
                        <a:pt x="206668" y="71948"/>
                      </a:cubicBezTo>
                      <a:cubicBezTo>
                        <a:pt x="206123" y="72016"/>
                        <a:pt x="205441" y="72050"/>
                        <a:pt x="204622" y="72050"/>
                      </a:cubicBezTo>
                      <a:cubicBezTo>
                        <a:pt x="203770" y="72050"/>
                        <a:pt x="203071" y="72016"/>
                        <a:pt x="202525" y="71948"/>
                      </a:cubicBezTo>
                      <a:cubicBezTo>
                        <a:pt x="201979" y="71879"/>
                        <a:pt x="201552" y="71777"/>
                        <a:pt x="201246" y="71641"/>
                      </a:cubicBezTo>
                      <a:cubicBezTo>
                        <a:pt x="200939" y="71504"/>
                        <a:pt x="200717" y="71342"/>
                        <a:pt x="200581" y="71155"/>
                      </a:cubicBezTo>
                      <a:cubicBezTo>
                        <a:pt x="200444" y="70967"/>
                        <a:pt x="200376" y="70737"/>
                        <a:pt x="200376" y="70464"/>
                      </a:cubicBezTo>
                      <a:lnTo>
                        <a:pt x="200376" y="43503"/>
                      </a:lnTo>
                      <a:cubicBezTo>
                        <a:pt x="200376" y="40877"/>
                        <a:pt x="200171" y="38762"/>
                        <a:pt x="199762" y="37159"/>
                      </a:cubicBezTo>
                      <a:cubicBezTo>
                        <a:pt x="199353" y="35556"/>
                        <a:pt x="198756" y="34175"/>
                        <a:pt x="197971" y="33015"/>
                      </a:cubicBezTo>
                      <a:cubicBezTo>
                        <a:pt x="197187" y="31856"/>
                        <a:pt x="196173" y="30969"/>
                        <a:pt x="194928" y="30355"/>
                      </a:cubicBezTo>
                      <a:cubicBezTo>
                        <a:pt x="193683" y="29741"/>
                        <a:pt x="192242" y="29434"/>
                        <a:pt x="190604" y="29434"/>
                      </a:cubicBezTo>
                      <a:cubicBezTo>
                        <a:pt x="188490" y="29434"/>
                        <a:pt x="186375" y="30185"/>
                        <a:pt x="184261" y="31685"/>
                      </a:cubicBezTo>
                      <a:cubicBezTo>
                        <a:pt x="182146" y="33186"/>
                        <a:pt x="179929" y="35386"/>
                        <a:pt x="177609" y="38285"/>
                      </a:cubicBezTo>
                      <a:lnTo>
                        <a:pt x="177609" y="70464"/>
                      </a:lnTo>
                      <a:cubicBezTo>
                        <a:pt x="177609" y="70737"/>
                        <a:pt x="177542" y="70967"/>
                        <a:pt x="177406" y="71155"/>
                      </a:cubicBezTo>
                      <a:cubicBezTo>
                        <a:pt x="177268" y="71342"/>
                        <a:pt x="177048" y="71504"/>
                        <a:pt x="176740" y="71641"/>
                      </a:cubicBezTo>
                      <a:cubicBezTo>
                        <a:pt x="176433" y="71777"/>
                        <a:pt x="176006" y="71879"/>
                        <a:pt x="175462" y="71948"/>
                      </a:cubicBezTo>
                      <a:cubicBezTo>
                        <a:pt x="174916" y="72016"/>
                        <a:pt x="174217" y="72050"/>
                        <a:pt x="173363" y="72050"/>
                      </a:cubicBezTo>
                      <a:cubicBezTo>
                        <a:pt x="172545" y="72050"/>
                        <a:pt x="171863" y="72016"/>
                        <a:pt x="171317" y="71948"/>
                      </a:cubicBezTo>
                      <a:cubicBezTo>
                        <a:pt x="170771" y="71879"/>
                        <a:pt x="170337" y="71777"/>
                        <a:pt x="170012" y="71641"/>
                      </a:cubicBezTo>
                      <a:cubicBezTo>
                        <a:pt x="169689" y="71504"/>
                        <a:pt x="169467" y="71342"/>
                        <a:pt x="169348" y="71155"/>
                      </a:cubicBezTo>
                      <a:cubicBezTo>
                        <a:pt x="169228" y="70967"/>
                        <a:pt x="169168" y="70737"/>
                        <a:pt x="169168" y="70464"/>
                      </a:cubicBezTo>
                      <a:lnTo>
                        <a:pt x="169168" y="24421"/>
                      </a:lnTo>
                      <a:cubicBezTo>
                        <a:pt x="169168" y="24148"/>
                        <a:pt x="169220" y="23918"/>
                        <a:pt x="169322" y="23730"/>
                      </a:cubicBezTo>
                      <a:cubicBezTo>
                        <a:pt x="169425" y="23542"/>
                        <a:pt x="169629" y="23372"/>
                        <a:pt x="169936" y="23218"/>
                      </a:cubicBezTo>
                      <a:cubicBezTo>
                        <a:pt x="170243" y="23065"/>
                        <a:pt x="170635" y="22963"/>
                        <a:pt x="171112" y="22911"/>
                      </a:cubicBezTo>
                      <a:cubicBezTo>
                        <a:pt x="171590" y="22860"/>
                        <a:pt x="172221" y="22835"/>
                        <a:pt x="173005" y="22835"/>
                      </a:cubicBezTo>
                      <a:cubicBezTo>
                        <a:pt x="173756" y="22835"/>
                        <a:pt x="174379" y="22860"/>
                        <a:pt x="174873" y="22911"/>
                      </a:cubicBezTo>
                      <a:cubicBezTo>
                        <a:pt x="175367" y="22963"/>
                        <a:pt x="175751" y="23065"/>
                        <a:pt x="176024" y="23218"/>
                      </a:cubicBezTo>
                      <a:cubicBezTo>
                        <a:pt x="176297" y="23372"/>
                        <a:pt x="176493" y="23542"/>
                        <a:pt x="176612" y="23730"/>
                      </a:cubicBezTo>
                      <a:cubicBezTo>
                        <a:pt x="176731" y="23918"/>
                        <a:pt x="176791" y="24148"/>
                        <a:pt x="176791" y="24421"/>
                      </a:cubicBezTo>
                      <a:lnTo>
                        <a:pt x="176791" y="30509"/>
                      </a:lnTo>
                      <a:cubicBezTo>
                        <a:pt x="179383" y="27610"/>
                        <a:pt x="181967" y="25486"/>
                        <a:pt x="184542" y="24139"/>
                      </a:cubicBezTo>
                      <a:cubicBezTo>
                        <a:pt x="187117" y="22792"/>
                        <a:pt x="189718" y="22118"/>
                        <a:pt x="192344" y="22118"/>
                      </a:cubicBezTo>
                      <a:cubicBezTo>
                        <a:pt x="195414" y="22118"/>
                        <a:pt x="197997" y="22639"/>
                        <a:pt x="200094" y="23679"/>
                      </a:cubicBezTo>
                      <a:cubicBezTo>
                        <a:pt x="202193" y="24719"/>
                        <a:pt x="203889" y="26109"/>
                        <a:pt x="205185" y="27848"/>
                      </a:cubicBezTo>
                      <a:cubicBezTo>
                        <a:pt x="206481" y="29588"/>
                        <a:pt x="207410" y="31626"/>
                        <a:pt x="207973" y="33962"/>
                      </a:cubicBezTo>
                      <a:cubicBezTo>
                        <a:pt x="208536" y="36298"/>
                        <a:pt x="208817" y="39103"/>
                        <a:pt x="208817" y="42377"/>
                      </a:cubicBezTo>
                      <a:close/>
                      <a:moveTo>
                        <a:pt x="263030" y="45447"/>
                      </a:moveTo>
                      <a:cubicBezTo>
                        <a:pt x="263030" y="46777"/>
                        <a:pt x="262695" y="47724"/>
                        <a:pt x="262028" y="48286"/>
                      </a:cubicBezTo>
                      <a:cubicBezTo>
                        <a:pt x="261359" y="48849"/>
                        <a:pt x="260597" y="49131"/>
                        <a:pt x="259740" y="49131"/>
                      </a:cubicBezTo>
                      <a:lnTo>
                        <a:pt x="229418" y="49131"/>
                      </a:lnTo>
                      <a:cubicBezTo>
                        <a:pt x="229418" y="51688"/>
                        <a:pt x="229675" y="53991"/>
                        <a:pt x="230188" y="56037"/>
                      </a:cubicBezTo>
                      <a:cubicBezTo>
                        <a:pt x="230703" y="58083"/>
                        <a:pt x="231559" y="59840"/>
                        <a:pt x="232759" y="61306"/>
                      </a:cubicBezTo>
                      <a:cubicBezTo>
                        <a:pt x="233958" y="62773"/>
                        <a:pt x="235518" y="63898"/>
                        <a:pt x="237437" y="64683"/>
                      </a:cubicBezTo>
                      <a:cubicBezTo>
                        <a:pt x="239356" y="65467"/>
                        <a:pt x="241704" y="65860"/>
                        <a:pt x="244480" y="65860"/>
                      </a:cubicBezTo>
                      <a:cubicBezTo>
                        <a:pt x="246673" y="65860"/>
                        <a:pt x="248627" y="65681"/>
                        <a:pt x="250340" y="65322"/>
                      </a:cubicBezTo>
                      <a:cubicBezTo>
                        <a:pt x="252054" y="64964"/>
                        <a:pt x="253536" y="64564"/>
                        <a:pt x="254788" y="64120"/>
                      </a:cubicBezTo>
                      <a:cubicBezTo>
                        <a:pt x="256038" y="63677"/>
                        <a:pt x="257067" y="63276"/>
                        <a:pt x="257872" y="62918"/>
                      </a:cubicBezTo>
                      <a:cubicBezTo>
                        <a:pt x="258678" y="62560"/>
                        <a:pt x="259286" y="62381"/>
                        <a:pt x="259698" y="62381"/>
                      </a:cubicBezTo>
                      <a:cubicBezTo>
                        <a:pt x="259938" y="62381"/>
                        <a:pt x="260151" y="62440"/>
                        <a:pt x="260340" y="62560"/>
                      </a:cubicBezTo>
                      <a:cubicBezTo>
                        <a:pt x="260528" y="62679"/>
                        <a:pt x="260674" y="62858"/>
                        <a:pt x="260777" y="63097"/>
                      </a:cubicBezTo>
                      <a:cubicBezTo>
                        <a:pt x="260880" y="63336"/>
                        <a:pt x="260957" y="63668"/>
                        <a:pt x="261008" y="64095"/>
                      </a:cubicBezTo>
                      <a:cubicBezTo>
                        <a:pt x="261060" y="64521"/>
                        <a:pt x="261086" y="65041"/>
                        <a:pt x="261086" y="65655"/>
                      </a:cubicBezTo>
                      <a:cubicBezTo>
                        <a:pt x="261086" y="66098"/>
                        <a:pt x="261068" y="66482"/>
                        <a:pt x="261034" y="66806"/>
                      </a:cubicBezTo>
                      <a:cubicBezTo>
                        <a:pt x="261000" y="67130"/>
                        <a:pt x="260958" y="67420"/>
                        <a:pt x="260907" y="67676"/>
                      </a:cubicBezTo>
                      <a:cubicBezTo>
                        <a:pt x="260855" y="67932"/>
                        <a:pt x="260770" y="68162"/>
                        <a:pt x="260650" y="68366"/>
                      </a:cubicBezTo>
                      <a:cubicBezTo>
                        <a:pt x="260531" y="68571"/>
                        <a:pt x="260378" y="68767"/>
                        <a:pt x="260190" y="68955"/>
                      </a:cubicBezTo>
                      <a:cubicBezTo>
                        <a:pt x="260003" y="69142"/>
                        <a:pt x="259448" y="69449"/>
                        <a:pt x="258527" y="69876"/>
                      </a:cubicBezTo>
                      <a:cubicBezTo>
                        <a:pt x="257606" y="70302"/>
                        <a:pt x="256413" y="70720"/>
                        <a:pt x="254946" y="71129"/>
                      </a:cubicBezTo>
                      <a:cubicBezTo>
                        <a:pt x="253480" y="71538"/>
                        <a:pt x="251783" y="71905"/>
                        <a:pt x="249856" y="72229"/>
                      </a:cubicBezTo>
                      <a:cubicBezTo>
                        <a:pt x="247929" y="72553"/>
                        <a:pt x="245874" y="72715"/>
                        <a:pt x="243691" y="72715"/>
                      </a:cubicBezTo>
                      <a:cubicBezTo>
                        <a:pt x="239905" y="72715"/>
                        <a:pt x="236588" y="72186"/>
                        <a:pt x="233740" y="71129"/>
                      </a:cubicBezTo>
                      <a:cubicBezTo>
                        <a:pt x="230892" y="70072"/>
                        <a:pt x="228497" y="68503"/>
                        <a:pt x="226553" y="66422"/>
                      </a:cubicBezTo>
                      <a:cubicBezTo>
                        <a:pt x="224609" y="64342"/>
                        <a:pt x="223142" y="61733"/>
                        <a:pt x="222153" y="58595"/>
                      </a:cubicBezTo>
                      <a:cubicBezTo>
                        <a:pt x="221164" y="55457"/>
                        <a:pt x="220669" y="51808"/>
                        <a:pt x="220669" y="47647"/>
                      </a:cubicBezTo>
                      <a:cubicBezTo>
                        <a:pt x="220669" y="43691"/>
                        <a:pt x="221181" y="40135"/>
                        <a:pt x="222204" y="36980"/>
                      </a:cubicBezTo>
                      <a:cubicBezTo>
                        <a:pt x="223228" y="33825"/>
                        <a:pt x="224702" y="31148"/>
                        <a:pt x="226629" y="28948"/>
                      </a:cubicBezTo>
                      <a:cubicBezTo>
                        <a:pt x="228557" y="26748"/>
                        <a:pt x="230884" y="25060"/>
                        <a:pt x="233613" y="23883"/>
                      </a:cubicBezTo>
                      <a:cubicBezTo>
                        <a:pt x="236342" y="22707"/>
                        <a:pt x="239393" y="22118"/>
                        <a:pt x="242770" y="22118"/>
                      </a:cubicBezTo>
                      <a:cubicBezTo>
                        <a:pt x="246386" y="22118"/>
                        <a:pt x="249463" y="22698"/>
                        <a:pt x="252005" y="23858"/>
                      </a:cubicBezTo>
                      <a:cubicBezTo>
                        <a:pt x="254546" y="25017"/>
                        <a:pt x="256635" y="26578"/>
                        <a:pt x="258272" y="28539"/>
                      </a:cubicBezTo>
                      <a:cubicBezTo>
                        <a:pt x="259908" y="30500"/>
                        <a:pt x="261111" y="32802"/>
                        <a:pt x="261878" y="35445"/>
                      </a:cubicBezTo>
                      <a:cubicBezTo>
                        <a:pt x="262646" y="38089"/>
                        <a:pt x="263030" y="40911"/>
                        <a:pt x="263030" y="43912"/>
                      </a:cubicBezTo>
                      <a:close/>
                      <a:moveTo>
                        <a:pt x="254537" y="42940"/>
                      </a:moveTo>
                      <a:cubicBezTo>
                        <a:pt x="254639" y="38506"/>
                        <a:pt x="253652" y="35028"/>
                        <a:pt x="251577" y="32504"/>
                      </a:cubicBezTo>
                      <a:cubicBezTo>
                        <a:pt x="249501" y="29980"/>
                        <a:pt x="246422" y="28718"/>
                        <a:pt x="242338" y="28718"/>
                      </a:cubicBezTo>
                      <a:cubicBezTo>
                        <a:pt x="240245" y="28718"/>
                        <a:pt x="238409" y="29110"/>
                        <a:pt x="236830" y="29895"/>
                      </a:cubicBezTo>
                      <a:cubicBezTo>
                        <a:pt x="235252" y="30679"/>
                        <a:pt x="233931" y="31719"/>
                        <a:pt x="232867" y="33015"/>
                      </a:cubicBezTo>
                      <a:cubicBezTo>
                        <a:pt x="231803" y="34311"/>
                        <a:pt x="230979" y="35821"/>
                        <a:pt x="230396" y="37543"/>
                      </a:cubicBezTo>
                      <a:cubicBezTo>
                        <a:pt x="229812" y="39265"/>
                        <a:pt x="229486" y="41064"/>
                        <a:pt x="229418" y="42940"/>
                      </a:cubicBezTo>
                      <a:close/>
                      <a:moveTo>
                        <a:pt x="326055" y="27439"/>
                      </a:moveTo>
                      <a:cubicBezTo>
                        <a:pt x="326055" y="28189"/>
                        <a:pt x="326039" y="28820"/>
                        <a:pt x="326004" y="29332"/>
                      </a:cubicBezTo>
                      <a:cubicBezTo>
                        <a:pt x="325970" y="29843"/>
                        <a:pt x="325901" y="30244"/>
                        <a:pt x="325799" y="30534"/>
                      </a:cubicBezTo>
                      <a:cubicBezTo>
                        <a:pt x="325697" y="30824"/>
                        <a:pt x="325569" y="31046"/>
                        <a:pt x="325416" y="31199"/>
                      </a:cubicBezTo>
                      <a:cubicBezTo>
                        <a:pt x="325262" y="31353"/>
                        <a:pt x="325049" y="31429"/>
                        <a:pt x="324776" y="31429"/>
                      </a:cubicBezTo>
                      <a:cubicBezTo>
                        <a:pt x="324503" y="31429"/>
                        <a:pt x="324171" y="31353"/>
                        <a:pt x="323778" y="31199"/>
                      </a:cubicBezTo>
                      <a:cubicBezTo>
                        <a:pt x="323387" y="31046"/>
                        <a:pt x="322943" y="30892"/>
                        <a:pt x="322449" y="30739"/>
                      </a:cubicBezTo>
                      <a:cubicBezTo>
                        <a:pt x="321954" y="30585"/>
                        <a:pt x="321400" y="30440"/>
                        <a:pt x="320785" y="30304"/>
                      </a:cubicBezTo>
                      <a:cubicBezTo>
                        <a:pt x="320172" y="30167"/>
                        <a:pt x="319506" y="30099"/>
                        <a:pt x="318790" y="30099"/>
                      </a:cubicBezTo>
                      <a:cubicBezTo>
                        <a:pt x="317937" y="30099"/>
                        <a:pt x="317102" y="30270"/>
                        <a:pt x="316284" y="30611"/>
                      </a:cubicBezTo>
                      <a:cubicBezTo>
                        <a:pt x="315465" y="30952"/>
                        <a:pt x="314604" y="31515"/>
                        <a:pt x="313700" y="32299"/>
                      </a:cubicBezTo>
                      <a:cubicBezTo>
                        <a:pt x="312796" y="33084"/>
                        <a:pt x="311850" y="34124"/>
                        <a:pt x="310860" y="35420"/>
                      </a:cubicBezTo>
                      <a:cubicBezTo>
                        <a:pt x="309872" y="36716"/>
                        <a:pt x="308780" y="38302"/>
                        <a:pt x="307587" y="40178"/>
                      </a:cubicBezTo>
                      <a:lnTo>
                        <a:pt x="307587" y="70464"/>
                      </a:lnTo>
                      <a:cubicBezTo>
                        <a:pt x="307587" y="70737"/>
                        <a:pt x="307518" y="70967"/>
                        <a:pt x="307382" y="71155"/>
                      </a:cubicBezTo>
                      <a:cubicBezTo>
                        <a:pt x="307246" y="71342"/>
                        <a:pt x="307024" y="71504"/>
                        <a:pt x="306717" y="71641"/>
                      </a:cubicBezTo>
                      <a:cubicBezTo>
                        <a:pt x="306409" y="71777"/>
                        <a:pt x="305984" y="71879"/>
                        <a:pt x="305438" y="71948"/>
                      </a:cubicBezTo>
                      <a:cubicBezTo>
                        <a:pt x="304892" y="72016"/>
                        <a:pt x="304193" y="72050"/>
                        <a:pt x="303340" y="72050"/>
                      </a:cubicBezTo>
                      <a:cubicBezTo>
                        <a:pt x="302521" y="72050"/>
                        <a:pt x="301839" y="72016"/>
                        <a:pt x="301294" y="71948"/>
                      </a:cubicBezTo>
                      <a:cubicBezTo>
                        <a:pt x="300748" y="71879"/>
                        <a:pt x="300313" y="71777"/>
                        <a:pt x="299990" y="71641"/>
                      </a:cubicBezTo>
                      <a:cubicBezTo>
                        <a:pt x="299666" y="71504"/>
                        <a:pt x="299444" y="71342"/>
                        <a:pt x="299324" y="71155"/>
                      </a:cubicBezTo>
                      <a:cubicBezTo>
                        <a:pt x="299205" y="70967"/>
                        <a:pt x="299145" y="70737"/>
                        <a:pt x="299145" y="70464"/>
                      </a:cubicBezTo>
                      <a:lnTo>
                        <a:pt x="299145" y="24421"/>
                      </a:lnTo>
                      <a:cubicBezTo>
                        <a:pt x="299145" y="24148"/>
                        <a:pt x="299196" y="23918"/>
                        <a:pt x="299299" y="23730"/>
                      </a:cubicBezTo>
                      <a:cubicBezTo>
                        <a:pt x="299401" y="23542"/>
                        <a:pt x="299606" y="23372"/>
                        <a:pt x="299912" y="23218"/>
                      </a:cubicBezTo>
                      <a:cubicBezTo>
                        <a:pt x="300219" y="23065"/>
                        <a:pt x="300612" y="22963"/>
                        <a:pt x="301089" y="22911"/>
                      </a:cubicBezTo>
                      <a:cubicBezTo>
                        <a:pt x="301567" y="22860"/>
                        <a:pt x="302197" y="22835"/>
                        <a:pt x="302982" y="22835"/>
                      </a:cubicBezTo>
                      <a:cubicBezTo>
                        <a:pt x="303733" y="22835"/>
                        <a:pt x="304355" y="22860"/>
                        <a:pt x="304849" y="22911"/>
                      </a:cubicBezTo>
                      <a:cubicBezTo>
                        <a:pt x="305344" y="22963"/>
                        <a:pt x="305727" y="23065"/>
                        <a:pt x="306001" y="23218"/>
                      </a:cubicBezTo>
                      <a:cubicBezTo>
                        <a:pt x="306273" y="23372"/>
                        <a:pt x="306469" y="23542"/>
                        <a:pt x="306588" y="23730"/>
                      </a:cubicBezTo>
                      <a:cubicBezTo>
                        <a:pt x="306708" y="23918"/>
                        <a:pt x="306768" y="24148"/>
                        <a:pt x="306768" y="24421"/>
                      </a:cubicBezTo>
                      <a:lnTo>
                        <a:pt x="306768" y="31122"/>
                      </a:lnTo>
                      <a:cubicBezTo>
                        <a:pt x="308030" y="29281"/>
                        <a:pt x="309215" y="27780"/>
                        <a:pt x="310323" y="26621"/>
                      </a:cubicBezTo>
                      <a:cubicBezTo>
                        <a:pt x="311432" y="25461"/>
                        <a:pt x="312481" y="24549"/>
                        <a:pt x="313470" y="23883"/>
                      </a:cubicBezTo>
                      <a:cubicBezTo>
                        <a:pt x="314459" y="23218"/>
                        <a:pt x="315439" y="22758"/>
                        <a:pt x="316412" y="22502"/>
                      </a:cubicBezTo>
                      <a:cubicBezTo>
                        <a:pt x="317383" y="22246"/>
                        <a:pt x="318364" y="22118"/>
                        <a:pt x="319353" y="22118"/>
                      </a:cubicBezTo>
                      <a:cubicBezTo>
                        <a:pt x="319797" y="22118"/>
                        <a:pt x="320300" y="22144"/>
                        <a:pt x="320863" y="22195"/>
                      </a:cubicBezTo>
                      <a:cubicBezTo>
                        <a:pt x="321426" y="22246"/>
                        <a:pt x="322013" y="22340"/>
                        <a:pt x="322628" y="22477"/>
                      </a:cubicBezTo>
                      <a:cubicBezTo>
                        <a:pt x="323241" y="22613"/>
                        <a:pt x="323795" y="22766"/>
                        <a:pt x="324290" y="22937"/>
                      </a:cubicBezTo>
                      <a:cubicBezTo>
                        <a:pt x="324785" y="23108"/>
                        <a:pt x="325135" y="23278"/>
                        <a:pt x="325338" y="23449"/>
                      </a:cubicBezTo>
                      <a:cubicBezTo>
                        <a:pt x="325543" y="23619"/>
                        <a:pt x="325680" y="23781"/>
                        <a:pt x="325748" y="23935"/>
                      </a:cubicBezTo>
                      <a:cubicBezTo>
                        <a:pt x="325817" y="24088"/>
                        <a:pt x="325876" y="24284"/>
                        <a:pt x="325927" y="24523"/>
                      </a:cubicBezTo>
                      <a:cubicBezTo>
                        <a:pt x="325979" y="24762"/>
                        <a:pt x="326013" y="25111"/>
                        <a:pt x="326030" y="25572"/>
                      </a:cubicBezTo>
                      <a:cubicBezTo>
                        <a:pt x="326046" y="26032"/>
                        <a:pt x="326055" y="26655"/>
                        <a:pt x="326055" y="27439"/>
                      </a:cubicBezTo>
                      <a:close/>
                      <a:moveTo>
                        <a:pt x="372805" y="45447"/>
                      </a:moveTo>
                      <a:cubicBezTo>
                        <a:pt x="372805" y="46777"/>
                        <a:pt x="372471" y="47724"/>
                        <a:pt x="371803" y="48286"/>
                      </a:cubicBezTo>
                      <a:cubicBezTo>
                        <a:pt x="371136" y="48849"/>
                        <a:pt x="370373" y="49131"/>
                        <a:pt x="369515" y="49131"/>
                      </a:cubicBezTo>
                      <a:lnTo>
                        <a:pt x="339194" y="49131"/>
                      </a:lnTo>
                      <a:cubicBezTo>
                        <a:pt x="339194" y="51688"/>
                        <a:pt x="339451" y="53991"/>
                        <a:pt x="339964" y="56037"/>
                      </a:cubicBezTo>
                      <a:cubicBezTo>
                        <a:pt x="340478" y="58083"/>
                        <a:pt x="341335" y="59840"/>
                        <a:pt x="342535" y="61306"/>
                      </a:cubicBezTo>
                      <a:cubicBezTo>
                        <a:pt x="343734" y="62773"/>
                        <a:pt x="345293" y="63898"/>
                        <a:pt x="347213" y="64683"/>
                      </a:cubicBezTo>
                      <a:cubicBezTo>
                        <a:pt x="349132" y="65467"/>
                        <a:pt x="351480" y="65860"/>
                        <a:pt x="354255" y="65860"/>
                      </a:cubicBezTo>
                      <a:cubicBezTo>
                        <a:pt x="356449" y="65860"/>
                        <a:pt x="358403" y="65681"/>
                        <a:pt x="360116" y="65322"/>
                      </a:cubicBezTo>
                      <a:cubicBezTo>
                        <a:pt x="361830" y="64964"/>
                        <a:pt x="363313" y="64564"/>
                        <a:pt x="364563" y="64120"/>
                      </a:cubicBezTo>
                      <a:cubicBezTo>
                        <a:pt x="365814" y="63677"/>
                        <a:pt x="366843" y="63276"/>
                        <a:pt x="367648" y="62918"/>
                      </a:cubicBezTo>
                      <a:cubicBezTo>
                        <a:pt x="368453" y="62560"/>
                        <a:pt x="369062" y="62381"/>
                        <a:pt x="369473" y="62381"/>
                      </a:cubicBezTo>
                      <a:cubicBezTo>
                        <a:pt x="369714" y="62381"/>
                        <a:pt x="369927" y="62440"/>
                        <a:pt x="370115" y="62560"/>
                      </a:cubicBezTo>
                      <a:cubicBezTo>
                        <a:pt x="370304" y="62679"/>
                        <a:pt x="370450" y="62858"/>
                        <a:pt x="370553" y="63097"/>
                      </a:cubicBezTo>
                      <a:cubicBezTo>
                        <a:pt x="370656" y="63336"/>
                        <a:pt x="370733" y="63668"/>
                        <a:pt x="370784" y="64095"/>
                      </a:cubicBezTo>
                      <a:cubicBezTo>
                        <a:pt x="370836" y="64521"/>
                        <a:pt x="370861" y="65041"/>
                        <a:pt x="370861" y="65655"/>
                      </a:cubicBezTo>
                      <a:cubicBezTo>
                        <a:pt x="370861" y="66098"/>
                        <a:pt x="370844" y="66482"/>
                        <a:pt x="370810" y="66806"/>
                      </a:cubicBezTo>
                      <a:cubicBezTo>
                        <a:pt x="370776" y="67130"/>
                        <a:pt x="370734" y="67420"/>
                        <a:pt x="370682" y="67676"/>
                      </a:cubicBezTo>
                      <a:cubicBezTo>
                        <a:pt x="370631" y="67932"/>
                        <a:pt x="370546" y="68162"/>
                        <a:pt x="370426" y="68366"/>
                      </a:cubicBezTo>
                      <a:cubicBezTo>
                        <a:pt x="370307" y="68571"/>
                        <a:pt x="370154" y="68767"/>
                        <a:pt x="369966" y="68955"/>
                      </a:cubicBezTo>
                      <a:cubicBezTo>
                        <a:pt x="369778" y="69142"/>
                        <a:pt x="369224" y="69449"/>
                        <a:pt x="368303" y="69876"/>
                      </a:cubicBezTo>
                      <a:cubicBezTo>
                        <a:pt x="367382" y="70302"/>
                        <a:pt x="366188" y="70720"/>
                        <a:pt x="364721" y="71129"/>
                      </a:cubicBezTo>
                      <a:cubicBezTo>
                        <a:pt x="363256" y="71538"/>
                        <a:pt x="361558" y="71905"/>
                        <a:pt x="359631" y="72229"/>
                      </a:cubicBezTo>
                      <a:cubicBezTo>
                        <a:pt x="357704" y="72553"/>
                        <a:pt x="355650" y="72715"/>
                        <a:pt x="353467" y="72715"/>
                      </a:cubicBezTo>
                      <a:cubicBezTo>
                        <a:pt x="349681" y="72715"/>
                        <a:pt x="346364" y="72186"/>
                        <a:pt x="343516" y="71129"/>
                      </a:cubicBezTo>
                      <a:cubicBezTo>
                        <a:pt x="340668" y="70072"/>
                        <a:pt x="338272" y="68503"/>
                        <a:pt x="336328" y="66422"/>
                      </a:cubicBezTo>
                      <a:cubicBezTo>
                        <a:pt x="334384" y="64342"/>
                        <a:pt x="332917" y="61733"/>
                        <a:pt x="331929" y="58595"/>
                      </a:cubicBezTo>
                      <a:cubicBezTo>
                        <a:pt x="330939" y="55457"/>
                        <a:pt x="330445" y="51808"/>
                        <a:pt x="330445" y="47647"/>
                      </a:cubicBezTo>
                      <a:cubicBezTo>
                        <a:pt x="330445" y="43691"/>
                        <a:pt x="330956" y="40135"/>
                        <a:pt x="331979" y="36980"/>
                      </a:cubicBezTo>
                      <a:cubicBezTo>
                        <a:pt x="333003" y="33825"/>
                        <a:pt x="334478" y="31148"/>
                        <a:pt x="336405" y="28948"/>
                      </a:cubicBezTo>
                      <a:cubicBezTo>
                        <a:pt x="338332" y="26748"/>
                        <a:pt x="340659" y="25060"/>
                        <a:pt x="343388" y="23883"/>
                      </a:cubicBezTo>
                      <a:cubicBezTo>
                        <a:pt x="346117" y="22707"/>
                        <a:pt x="349169" y="22118"/>
                        <a:pt x="352546" y="22118"/>
                      </a:cubicBezTo>
                      <a:cubicBezTo>
                        <a:pt x="356161" y="22118"/>
                        <a:pt x="359239" y="22698"/>
                        <a:pt x="361780" y="23858"/>
                      </a:cubicBezTo>
                      <a:cubicBezTo>
                        <a:pt x="364321" y="25017"/>
                        <a:pt x="366410" y="26578"/>
                        <a:pt x="368048" y="28539"/>
                      </a:cubicBezTo>
                      <a:cubicBezTo>
                        <a:pt x="369684" y="30500"/>
                        <a:pt x="370887" y="32802"/>
                        <a:pt x="371654" y="35445"/>
                      </a:cubicBezTo>
                      <a:cubicBezTo>
                        <a:pt x="372421" y="38089"/>
                        <a:pt x="372805" y="40911"/>
                        <a:pt x="372805" y="43912"/>
                      </a:cubicBezTo>
                      <a:close/>
                      <a:moveTo>
                        <a:pt x="364313" y="42940"/>
                      </a:moveTo>
                      <a:cubicBezTo>
                        <a:pt x="364415" y="38506"/>
                        <a:pt x="363428" y="35028"/>
                        <a:pt x="361352" y="32504"/>
                      </a:cubicBezTo>
                      <a:cubicBezTo>
                        <a:pt x="359277" y="29980"/>
                        <a:pt x="356198" y="28718"/>
                        <a:pt x="352113" y="28718"/>
                      </a:cubicBezTo>
                      <a:cubicBezTo>
                        <a:pt x="350021" y="28718"/>
                        <a:pt x="348184" y="29110"/>
                        <a:pt x="346606" y="29895"/>
                      </a:cubicBezTo>
                      <a:cubicBezTo>
                        <a:pt x="345028" y="30679"/>
                        <a:pt x="343706" y="31719"/>
                        <a:pt x="342642" y="33015"/>
                      </a:cubicBezTo>
                      <a:cubicBezTo>
                        <a:pt x="341579" y="34311"/>
                        <a:pt x="340755" y="35821"/>
                        <a:pt x="340172" y="37543"/>
                      </a:cubicBezTo>
                      <a:cubicBezTo>
                        <a:pt x="339588" y="39265"/>
                        <a:pt x="339262" y="41064"/>
                        <a:pt x="339194" y="42940"/>
                      </a:cubicBezTo>
                      <a:close/>
                      <a:moveTo>
                        <a:pt x="422348" y="24318"/>
                      </a:moveTo>
                      <a:cubicBezTo>
                        <a:pt x="422348" y="24455"/>
                        <a:pt x="422340" y="24600"/>
                        <a:pt x="422323" y="24753"/>
                      </a:cubicBezTo>
                      <a:cubicBezTo>
                        <a:pt x="422306" y="24907"/>
                        <a:pt x="422280" y="25069"/>
                        <a:pt x="422246" y="25239"/>
                      </a:cubicBezTo>
                      <a:cubicBezTo>
                        <a:pt x="422212" y="25410"/>
                        <a:pt x="422169" y="25597"/>
                        <a:pt x="422118" y="25802"/>
                      </a:cubicBezTo>
                      <a:cubicBezTo>
                        <a:pt x="422067" y="26007"/>
                        <a:pt x="422007" y="26228"/>
                        <a:pt x="421939" y="26467"/>
                      </a:cubicBezTo>
                      <a:lnTo>
                        <a:pt x="406233" y="70208"/>
                      </a:lnTo>
                      <a:cubicBezTo>
                        <a:pt x="406096" y="70583"/>
                        <a:pt x="405917" y="70890"/>
                        <a:pt x="405696" y="71129"/>
                      </a:cubicBezTo>
                      <a:cubicBezTo>
                        <a:pt x="405474" y="71368"/>
                        <a:pt x="405142" y="71555"/>
                        <a:pt x="404698" y="71692"/>
                      </a:cubicBezTo>
                      <a:cubicBezTo>
                        <a:pt x="404255" y="71828"/>
                        <a:pt x="403692" y="71922"/>
                        <a:pt x="403010" y="71973"/>
                      </a:cubicBezTo>
                      <a:cubicBezTo>
                        <a:pt x="402328" y="72024"/>
                        <a:pt x="401475" y="72050"/>
                        <a:pt x="400452" y="72050"/>
                      </a:cubicBezTo>
                      <a:cubicBezTo>
                        <a:pt x="399429" y="72050"/>
                        <a:pt x="398576" y="72016"/>
                        <a:pt x="397894" y="71948"/>
                      </a:cubicBezTo>
                      <a:cubicBezTo>
                        <a:pt x="397211" y="71879"/>
                        <a:pt x="396658" y="71777"/>
                        <a:pt x="396231" y="71641"/>
                      </a:cubicBezTo>
                      <a:cubicBezTo>
                        <a:pt x="395804" y="71504"/>
                        <a:pt x="395472" y="71317"/>
                        <a:pt x="395234" y="71078"/>
                      </a:cubicBezTo>
                      <a:cubicBezTo>
                        <a:pt x="394995" y="70839"/>
                        <a:pt x="394807" y="70549"/>
                        <a:pt x="394671" y="70208"/>
                      </a:cubicBezTo>
                      <a:lnTo>
                        <a:pt x="379016" y="26467"/>
                      </a:lnTo>
                      <a:cubicBezTo>
                        <a:pt x="378879" y="26058"/>
                        <a:pt x="378769" y="25700"/>
                        <a:pt x="378683" y="25393"/>
                      </a:cubicBezTo>
                      <a:cubicBezTo>
                        <a:pt x="378598" y="25086"/>
                        <a:pt x="378547" y="24855"/>
                        <a:pt x="378530" y="24702"/>
                      </a:cubicBezTo>
                      <a:cubicBezTo>
                        <a:pt x="378513" y="24549"/>
                        <a:pt x="378504" y="24421"/>
                        <a:pt x="378504" y="24318"/>
                      </a:cubicBezTo>
                      <a:cubicBezTo>
                        <a:pt x="378504" y="24045"/>
                        <a:pt x="378573" y="23807"/>
                        <a:pt x="378709" y="23602"/>
                      </a:cubicBezTo>
                      <a:cubicBezTo>
                        <a:pt x="378845" y="23397"/>
                        <a:pt x="379076" y="23235"/>
                        <a:pt x="379399" y="23116"/>
                      </a:cubicBezTo>
                      <a:cubicBezTo>
                        <a:pt x="379723" y="22997"/>
                        <a:pt x="380150" y="22920"/>
                        <a:pt x="380679" y="22886"/>
                      </a:cubicBezTo>
                      <a:cubicBezTo>
                        <a:pt x="381207" y="22852"/>
                        <a:pt x="381864" y="22835"/>
                        <a:pt x="382648" y="22835"/>
                      </a:cubicBezTo>
                      <a:cubicBezTo>
                        <a:pt x="383637" y="22835"/>
                        <a:pt x="384431" y="22860"/>
                        <a:pt x="385027" y="22911"/>
                      </a:cubicBezTo>
                      <a:cubicBezTo>
                        <a:pt x="385624" y="22963"/>
                        <a:pt x="386084" y="23056"/>
                        <a:pt x="386409" y="23193"/>
                      </a:cubicBezTo>
                      <a:cubicBezTo>
                        <a:pt x="386733" y="23329"/>
                        <a:pt x="386971" y="23500"/>
                        <a:pt x="387125" y="23704"/>
                      </a:cubicBezTo>
                      <a:cubicBezTo>
                        <a:pt x="387279" y="23909"/>
                        <a:pt x="387423" y="24165"/>
                        <a:pt x="387560" y="24472"/>
                      </a:cubicBezTo>
                      <a:lnTo>
                        <a:pt x="400555" y="62432"/>
                      </a:lnTo>
                      <a:lnTo>
                        <a:pt x="400758" y="63046"/>
                      </a:lnTo>
                      <a:lnTo>
                        <a:pt x="400913" y="62432"/>
                      </a:lnTo>
                      <a:lnTo>
                        <a:pt x="413753" y="24472"/>
                      </a:lnTo>
                      <a:cubicBezTo>
                        <a:pt x="413822" y="24165"/>
                        <a:pt x="413941" y="23909"/>
                        <a:pt x="414111" y="23704"/>
                      </a:cubicBezTo>
                      <a:cubicBezTo>
                        <a:pt x="414282" y="23500"/>
                        <a:pt x="414530" y="23329"/>
                        <a:pt x="414853" y="23193"/>
                      </a:cubicBezTo>
                      <a:cubicBezTo>
                        <a:pt x="415177" y="23056"/>
                        <a:pt x="415620" y="22963"/>
                        <a:pt x="416183" y="22911"/>
                      </a:cubicBezTo>
                      <a:cubicBezTo>
                        <a:pt x="416746" y="22860"/>
                        <a:pt x="417488" y="22835"/>
                        <a:pt x="418409" y="22835"/>
                      </a:cubicBezTo>
                      <a:cubicBezTo>
                        <a:pt x="419193" y="22835"/>
                        <a:pt x="419842" y="22852"/>
                        <a:pt x="420353" y="22886"/>
                      </a:cubicBezTo>
                      <a:cubicBezTo>
                        <a:pt x="420865" y="22920"/>
                        <a:pt x="421266" y="23005"/>
                        <a:pt x="421555" y="23142"/>
                      </a:cubicBezTo>
                      <a:cubicBezTo>
                        <a:pt x="421845" y="23278"/>
                        <a:pt x="422050" y="23440"/>
                        <a:pt x="422169" y="23628"/>
                      </a:cubicBezTo>
                      <a:cubicBezTo>
                        <a:pt x="422289" y="23815"/>
                        <a:pt x="422348" y="24045"/>
                        <a:pt x="422348" y="24318"/>
                      </a:cubicBezTo>
                      <a:close/>
                      <a:moveTo>
                        <a:pt x="439666" y="70464"/>
                      </a:moveTo>
                      <a:cubicBezTo>
                        <a:pt x="439666" y="70737"/>
                        <a:pt x="439598" y="70967"/>
                        <a:pt x="439462" y="71155"/>
                      </a:cubicBezTo>
                      <a:cubicBezTo>
                        <a:pt x="439325" y="71342"/>
                        <a:pt x="439104" y="71504"/>
                        <a:pt x="438796" y="71641"/>
                      </a:cubicBezTo>
                      <a:cubicBezTo>
                        <a:pt x="438490" y="71777"/>
                        <a:pt x="438063" y="71879"/>
                        <a:pt x="437518" y="71948"/>
                      </a:cubicBezTo>
                      <a:cubicBezTo>
                        <a:pt x="436972" y="72016"/>
                        <a:pt x="436273" y="72050"/>
                        <a:pt x="435420" y="72050"/>
                      </a:cubicBezTo>
                      <a:cubicBezTo>
                        <a:pt x="434602" y="72050"/>
                        <a:pt x="433920" y="72016"/>
                        <a:pt x="433374" y="71948"/>
                      </a:cubicBezTo>
                      <a:cubicBezTo>
                        <a:pt x="432828" y="71879"/>
                        <a:pt x="432394" y="71777"/>
                        <a:pt x="432069" y="71641"/>
                      </a:cubicBezTo>
                      <a:cubicBezTo>
                        <a:pt x="431745" y="71504"/>
                        <a:pt x="431523" y="71342"/>
                        <a:pt x="431404" y="71155"/>
                      </a:cubicBezTo>
                      <a:cubicBezTo>
                        <a:pt x="431285" y="70967"/>
                        <a:pt x="431225" y="70737"/>
                        <a:pt x="431225" y="70464"/>
                      </a:cubicBezTo>
                      <a:lnTo>
                        <a:pt x="431225" y="24421"/>
                      </a:lnTo>
                      <a:cubicBezTo>
                        <a:pt x="431225" y="24182"/>
                        <a:pt x="431285" y="23960"/>
                        <a:pt x="431404" y="23756"/>
                      </a:cubicBezTo>
                      <a:cubicBezTo>
                        <a:pt x="431523" y="23551"/>
                        <a:pt x="431745" y="23380"/>
                        <a:pt x="432069" y="23244"/>
                      </a:cubicBezTo>
                      <a:cubicBezTo>
                        <a:pt x="432394" y="23108"/>
                        <a:pt x="432828" y="23005"/>
                        <a:pt x="433374" y="22937"/>
                      </a:cubicBezTo>
                      <a:cubicBezTo>
                        <a:pt x="433920" y="22869"/>
                        <a:pt x="434602" y="22835"/>
                        <a:pt x="435420" y="22835"/>
                      </a:cubicBezTo>
                      <a:cubicBezTo>
                        <a:pt x="436273" y="22835"/>
                        <a:pt x="436972" y="22869"/>
                        <a:pt x="437518" y="22937"/>
                      </a:cubicBezTo>
                      <a:cubicBezTo>
                        <a:pt x="438063" y="23005"/>
                        <a:pt x="438490" y="23108"/>
                        <a:pt x="438796" y="23244"/>
                      </a:cubicBezTo>
                      <a:cubicBezTo>
                        <a:pt x="439104" y="23380"/>
                        <a:pt x="439325" y="23551"/>
                        <a:pt x="439462" y="23756"/>
                      </a:cubicBezTo>
                      <a:cubicBezTo>
                        <a:pt x="439598" y="23960"/>
                        <a:pt x="439666" y="24182"/>
                        <a:pt x="439666" y="24421"/>
                      </a:cubicBezTo>
                      <a:close/>
                      <a:moveTo>
                        <a:pt x="440639" y="8868"/>
                      </a:moveTo>
                      <a:cubicBezTo>
                        <a:pt x="440639" y="10846"/>
                        <a:pt x="440263" y="12194"/>
                        <a:pt x="439513" y="12910"/>
                      </a:cubicBezTo>
                      <a:cubicBezTo>
                        <a:pt x="438763" y="13626"/>
                        <a:pt x="437381" y="13984"/>
                        <a:pt x="435369" y="13984"/>
                      </a:cubicBezTo>
                      <a:cubicBezTo>
                        <a:pt x="433391" y="13984"/>
                        <a:pt x="432036" y="13635"/>
                        <a:pt x="431302" y="12935"/>
                      </a:cubicBezTo>
                      <a:cubicBezTo>
                        <a:pt x="430569" y="12236"/>
                        <a:pt x="430202" y="10915"/>
                        <a:pt x="430202" y="8971"/>
                      </a:cubicBezTo>
                      <a:cubicBezTo>
                        <a:pt x="430202" y="6992"/>
                        <a:pt x="430577" y="5645"/>
                        <a:pt x="431328" y="4929"/>
                      </a:cubicBezTo>
                      <a:cubicBezTo>
                        <a:pt x="432077" y="4213"/>
                        <a:pt x="433459" y="3855"/>
                        <a:pt x="435471" y="3855"/>
                      </a:cubicBezTo>
                      <a:cubicBezTo>
                        <a:pt x="437450" y="3855"/>
                        <a:pt x="438805" y="4204"/>
                        <a:pt x="439538" y="4903"/>
                      </a:cubicBezTo>
                      <a:cubicBezTo>
                        <a:pt x="440272" y="5603"/>
                        <a:pt x="440639" y="6924"/>
                        <a:pt x="440639" y="8868"/>
                      </a:cubicBezTo>
                      <a:close/>
                      <a:moveTo>
                        <a:pt x="494328" y="45447"/>
                      </a:moveTo>
                      <a:cubicBezTo>
                        <a:pt x="494328" y="46777"/>
                        <a:pt x="493994" y="47724"/>
                        <a:pt x="493326" y="48286"/>
                      </a:cubicBezTo>
                      <a:cubicBezTo>
                        <a:pt x="492658" y="48849"/>
                        <a:pt x="491895" y="49131"/>
                        <a:pt x="491039" y="49131"/>
                      </a:cubicBezTo>
                      <a:lnTo>
                        <a:pt x="460716" y="49131"/>
                      </a:lnTo>
                      <a:cubicBezTo>
                        <a:pt x="460716" y="51688"/>
                        <a:pt x="460973" y="53991"/>
                        <a:pt x="461487" y="56037"/>
                      </a:cubicBezTo>
                      <a:cubicBezTo>
                        <a:pt x="462001" y="58083"/>
                        <a:pt x="462858" y="59840"/>
                        <a:pt x="464058" y="61306"/>
                      </a:cubicBezTo>
                      <a:cubicBezTo>
                        <a:pt x="465257" y="62773"/>
                        <a:pt x="466817" y="63898"/>
                        <a:pt x="468736" y="64683"/>
                      </a:cubicBezTo>
                      <a:cubicBezTo>
                        <a:pt x="470656" y="65467"/>
                        <a:pt x="473003" y="65860"/>
                        <a:pt x="475779" y="65860"/>
                      </a:cubicBezTo>
                      <a:cubicBezTo>
                        <a:pt x="477973" y="65860"/>
                        <a:pt x="479926" y="65681"/>
                        <a:pt x="481640" y="65322"/>
                      </a:cubicBezTo>
                      <a:cubicBezTo>
                        <a:pt x="483353" y="64964"/>
                        <a:pt x="484836" y="64564"/>
                        <a:pt x="486086" y="64120"/>
                      </a:cubicBezTo>
                      <a:cubicBezTo>
                        <a:pt x="487338" y="63677"/>
                        <a:pt x="488365" y="63276"/>
                        <a:pt x="489171" y="62918"/>
                      </a:cubicBezTo>
                      <a:cubicBezTo>
                        <a:pt x="489976" y="62560"/>
                        <a:pt x="490585" y="62381"/>
                        <a:pt x="490996" y="62381"/>
                      </a:cubicBezTo>
                      <a:cubicBezTo>
                        <a:pt x="491236" y="62381"/>
                        <a:pt x="491451" y="62440"/>
                        <a:pt x="491639" y="62560"/>
                      </a:cubicBezTo>
                      <a:cubicBezTo>
                        <a:pt x="491827" y="62679"/>
                        <a:pt x="491973" y="62858"/>
                        <a:pt x="492075" y="63097"/>
                      </a:cubicBezTo>
                      <a:cubicBezTo>
                        <a:pt x="492178" y="63336"/>
                        <a:pt x="492255" y="63668"/>
                        <a:pt x="492307" y="64095"/>
                      </a:cubicBezTo>
                      <a:cubicBezTo>
                        <a:pt x="492358" y="64521"/>
                        <a:pt x="492384" y="65041"/>
                        <a:pt x="492384" y="65655"/>
                      </a:cubicBezTo>
                      <a:cubicBezTo>
                        <a:pt x="492384" y="66098"/>
                        <a:pt x="492367" y="66482"/>
                        <a:pt x="492333" y="66806"/>
                      </a:cubicBezTo>
                      <a:cubicBezTo>
                        <a:pt x="492299" y="67130"/>
                        <a:pt x="492256" y="67420"/>
                        <a:pt x="492205" y="67676"/>
                      </a:cubicBezTo>
                      <a:cubicBezTo>
                        <a:pt x="492154" y="67932"/>
                        <a:pt x="492069" y="68162"/>
                        <a:pt x="491950" y="68366"/>
                      </a:cubicBezTo>
                      <a:cubicBezTo>
                        <a:pt x="491830" y="68571"/>
                        <a:pt x="491676" y="68767"/>
                        <a:pt x="491489" y="68955"/>
                      </a:cubicBezTo>
                      <a:cubicBezTo>
                        <a:pt x="491301" y="69142"/>
                        <a:pt x="490747" y="69449"/>
                        <a:pt x="489827" y="69876"/>
                      </a:cubicBezTo>
                      <a:cubicBezTo>
                        <a:pt x="488906" y="70302"/>
                        <a:pt x="487711" y="70720"/>
                        <a:pt x="486245" y="71129"/>
                      </a:cubicBezTo>
                      <a:cubicBezTo>
                        <a:pt x="484778" y="71538"/>
                        <a:pt x="483082" y="71905"/>
                        <a:pt x="481155" y="72229"/>
                      </a:cubicBezTo>
                      <a:cubicBezTo>
                        <a:pt x="479227" y="72553"/>
                        <a:pt x="477173" y="72715"/>
                        <a:pt x="474990" y="72715"/>
                      </a:cubicBezTo>
                      <a:cubicBezTo>
                        <a:pt x="471204" y="72715"/>
                        <a:pt x="467888" y="72186"/>
                        <a:pt x="465040" y="71129"/>
                      </a:cubicBezTo>
                      <a:cubicBezTo>
                        <a:pt x="462192" y="70072"/>
                        <a:pt x="459795" y="68503"/>
                        <a:pt x="457851" y="66422"/>
                      </a:cubicBezTo>
                      <a:cubicBezTo>
                        <a:pt x="455907" y="64342"/>
                        <a:pt x="454440" y="61733"/>
                        <a:pt x="453452" y="58595"/>
                      </a:cubicBezTo>
                      <a:cubicBezTo>
                        <a:pt x="452463" y="55457"/>
                        <a:pt x="451968" y="51808"/>
                        <a:pt x="451968" y="47647"/>
                      </a:cubicBezTo>
                      <a:cubicBezTo>
                        <a:pt x="451968" y="43691"/>
                        <a:pt x="452480" y="40135"/>
                        <a:pt x="453503" y="36980"/>
                      </a:cubicBezTo>
                      <a:cubicBezTo>
                        <a:pt x="454526" y="33825"/>
                        <a:pt x="456001" y="31148"/>
                        <a:pt x="457928" y="28948"/>
                      </a:cubicBezTo>
                      <a:cubicBezTo>
                        <a:pt x="459855" y="26748"/>
                        <a:pt x="462183" y="25060"/>
                        <a:pt x="464911" y="23883"/>
                      </a:cubicBezTo>
                      <a:cubicBezTo>
                        <a:pt x="467640" y="22707"/>
                        <a:pt x="470693" y="22118"/>
                        <a:pt x="474069" y="22118"/>
                      </a:cubicBezTo>
                      <a:cubicBezTo>
                        <a:pt x="477684" y="22118"/>
                        <a:pt x="480763" y="22698"/>
                        <a:pt x="483303" y="23858"/>
                      </a:cubicBezTo>
                      <a:cubicBezTo>
                        <a:pt x="485844" y="25017"/>
                        <a:pt x="487933" y="26578"/>
                        <a:pt x="489570" y="28539"/>
                      </a:cubicBezTo>
                      <a:cubicBezTo>
                        <a:pt x="491208" y="30500"/>
                        <a:pt x="492410" y="32802"/>
                        <a:pt x="493178" y="35445"/>
                      </a:cubicBezTo>
                      <a:cubicBezTo>
                        <a:pt x="493944" y="38089"/>
                        <a:pt x="494328" y="40911"/>
                        <a:pt x="494328" y="43912"/>
                      </a:cubicBezTo>
                      <a:close/>
                      <a:moveTo>
                        <a:pt x="485836" y="42940"/>
                      </a:moveTo>
                      <a:cubicBezTo>
                        <a:pt x="485939" y="38506"/>
                        <a:pt x="484952" y="35028"/>
                        <a:pt x="482875" y="32504"/>
                      </a:cubicBezTo>
                      <a:cubicBezTo>
                        <a:pt x="480800" y="29980"/>
                        <a:pt x="477720" y="28718"/>
                        <a:pt x="473637" y="28718"/>
                      </a:cubicBezTo>
                      <a:cubicBezTo>
                        <a:pt x="471543" y="28718"/>
                        <a:pt x="469707" y="29110"/>
                        <a:pt x="468129" y="29895"/>
                      </a:cubicBezTo>
                      <a:cubicBezTo>
                        <a:pt x="466550" y="30679"/>
                        <a:pt x="465229" y="31719"/>
                        <a:pt x="464165" y="33015"/>
                      </a:cubicBezTo>
                      <a:cubicBezTo>
                        <a:pt x="463101" y="34311"/>
                        <a:pt x="462277" y="35821"/>
                        <a:pt x="461695" y="37543"/>
                      </a:cubicBezTo>
                      <a:cubicBezTo>
                        <a:pt x="461111" y="39265"/>
                        <a:pt x="460785" y="41064"/>
                        <a:pt x="460716" y="42940"/>
                      </a:cubicBezTo>
                      <a:close/>
                      <a:moveTo>
                        <a:pt x="570525" y="24318"/>
                      </a:moveTo>
                      <a:cubicBezTo>
                        <a:pt x="570525" y="24557"/>
                        <a:pt x="570491" y="24847"/>
                        <a:pt x="570423" y="25188"/>
                      </a:cubicBezTo>
                      <a:cubicBezTo>
                        <a:pt x="570355" y="25529"/>
                        <a:pt x="570236" y="25955"/>
                        <a:pt x="570065" y="26467"/>
                      </a:cubicBezTo>
                      <a:lnTo>
                        <a:pt x="556507" y="70208"/>
                      </a:lnTo>
                      <a:cubicBezTo>
                        <a:pt x="556405" y="70583"/>
                        <a:pt x="556243" y="70890"/>
                        <a:pt x="556022" y="71129"/>
                      </a:cubicBezTo>
                      <a:cubicBezTo>
                        <a:pt x="555800" y="71368"/>
                        <a:pt x="555493" y="71555"/>
                        <a:pt x="555101" y="71692"/>
                      </a:cubicBezTo>
                      <a:cubicBezTo>
                        <a:pt x="554709" y="71828"/>
                        <a:pt x="554172" y="71922"/>
                        <a:pt x="553489" y="71973"/>
                      </a:cubicBezTo>
                      <a:cubicBezTo>
                        <a:pt x="552807" y="72024"/>
                        <a:pt x="551954" y="72050"/>
                        <a:pt x="550931" y="72050"/>
                      </a:cubicBezTo>
                      <a:cubicBezTo>
                        <a:pt x="549874" y="72050"/>
                        <a:pt x="548987" y="72016"/>
                        <a:pt x="548271" y="71948"/>
                      </a:cubicBezTo>
                      <a:cubicBezTo>
                        <a:pt x="547555" y="71879"/>
                        <a:pt x="546983" y="71777"/>
                        <a:pt x="546558" y="71641"/>
                      </a:cubicBezTo>
                      <a:cubicBezTo>
                        <a:pt x="546131" y="71504"/>
                        <a:pt x="545816" y="71317"/>
                        <a:pt x="545611" y="71078"/>
                      </a:cubicBezTo>
                      <a:cubicBezTo>
                        <a:pt x="545406" y="70839"/>
                        <a:pt x="545253" y="70549"/>
                        <a:pt x="545151" y="70208"/>
                      </a:cubicBezTo>
                      <a:lnTo>
                        <a:pt x="535481" y="36801"/>
                      </a:lnTo>
                      <a:lnTo>
                        <a:pt x="535379" y="36341"/>
                      </a:lnTo>
                      <a:lnTo>
                        <a:pt x="535276" y="36801"/>
                      </a:lnTo>
                      <a:lnTo>
                        <a:pt x="526324" y="70208"/>
                      </a:lnTo>
                      <a:cubicBezTo>
                        <a:pt x="526222" y="70583"/>
                        <a:pt x="526059" y="70890"/>
                        <a:pt x="525838" y="71129"/>
                      </a:cubicBezTo>
                      <a:cubicBezTo>
                        <a:pt x="525616" y="71368"/>
                        <a:pt x="525283" y="71555"/>
                        <a:pt x="524840" y="71692"/>
                      </a:cubicBezTo>
                      <a:cubicBezTo>
                        <a:pt x="524397" y="71828"/>
                        <a:pt x="523825" y="71922"/>
                        <a:pt x="523126" y="71973"/>
                      </a:cubicBezTo>
                      <a:cubicBezTo>
                        <a:pt x="522427" y="72024"/>
                        <a:pt x="521566" y="72050"/>
                        <a:pt x="520543" y="72050"/>
                      </a:cubicBezTo>
                      <a:cubicBezTo>
                        <a:pt x="519486" y="72050"/>
                        <a:pt x="518624" y="72016"/>
                        <a:pt x="517959" y="71948"/>
                      </a:cubicBezTo>
                      <a:cubicBezTo>
                        <a:pt x="517294" y="71879"/>
                        <a:pt x="516748" y="71777"/>
                        <a:pt x="516321" y="71641"/>
                      </a:cubicBezTo>
                      <a:cubicBezTo>
                        <a:pt x="515896" y="71504"/>
                        <a:pt x="515580" y="71317"/>
                        <a:pt x="515376" y="71078"/>
                      </a:cubicBezTo>
                      <a:cubicBezTo>
                        <a:pt x="515171" y="70839"/>
                        <a:pt x="515017" y="70549"/>
                        <a:pt x="514915" y="70208"/>
                      </a:cubicBezTo>
                      <a:lnTo>
                        <a:pt x="501460" y="26467"/>
                      </a:lnTo>
                      <a:cubicBezTo>
                        <a:pt x="501289" y="25955"/>
                        <a:pt x="501170" y="25529"/>
                        <a:pt x="501101" y="25188"/>
                      </a:cubicBezTo>
                      <a:cubicBezTo>
                        <a:pt x="501034" y="24847"/>
                        <a:pt x="500999" y="24557"/>
                        <a:pt x="500999" y="24318"/>
                      </a:cubicBezTo>
                      <a:cubicBezTo>
                        <a:pt x="500999" y="24011"/>
                        <a:pt x="501068" y="23764"/>
                        <a:pt x="501204" y="23577"/>
                      </a:cubicBezTo>
                      <a:cubicBezTo>
                        <a:pt x="501340" y="23389"/>
                        <a:pt x="501571" y="23235"/>
                        <a:pt x="501895" y="23116"/>
                      </a:cubicBezTo>
                      <a:cubicBezTo>
                        <a:pt x="502219" y="22997"/>
                        <a:pt x="502654" y="22920"/>
                        <a:pt x="503200" y="22886"/>
                      </a:cubicBezTo>
                      <a:cubicBezTo>
                        <a:pt x="503745" y="22852"/>
                        <a:pt x="504410" y="22835"/>
                        <a:pt x="505194" y="22835"/>
                      </a:cubicBezTo>
                      <a:cubicBezTo>
                        <a:pt x="506150" y="22835"/>
                        <a:pt x="506917" y="22860"/>
                        <a:pt x="507496" y="22911"/>
                      </a:cubicBezTo>
                      <a:cubicBezTo>
                        <a:pt x="508077" y="22963"/>
                        <a:pt x="508520" y="23048"/>
                        <a:pt x="508827" y="23167"/>
                      </a:cubicBezTo>
                      <a:cubicBezTo>
                        <a:pt x="509134" y="23287"/>
                        <a:pt x="509356" y="23457"/>
                        <a:pt x="509492" y="23679"/>
                      </a:cubicBezTo>
                      <a:cubicBezTo>
                        <a:pt x="509628" y="23900"/>
                        <a:pt x="509748" y="24165"/>
                        <a:pt x="509850" y="24472"/>
                      </a:cubicBezTo>
                      <a:lnTo>
                        <a:pt x="520951" y="62432"/>
                      </a:lnTo>
                      <a:lnTo>
                        <a:pt x="521054" y="62892"/>
                      </a:lnTo>
                      <a:lnTo>
                        <a:pt x="521156" y="62432"/>
                      </a:lnTo>
                      <a:lnTo>
                        <a:pt x="531338" y="24472"/>
                      </a:lnTo>
                      <a:cubicBezTo>
                        <a:pt x="531405" y="24165"/>
                        <a:pt x="531517" y="23900"/>
                        <a:pt x="531670" y="23679"/>
                      </a:cubicBezTo>
                      <a:cubicBezTo>
                        <a:pt x="531823" y="23457"/>
                        <a:pt x="532054" y="23287"/>
                        <a:pt x="532361" y="23167"/>
                      </a:cubicBezTo>
                      <a:cubicBezTo>
                        <a:pt x="532667" y="23048"/>
                        <a:pt x="533085" y="22963"/>
                        <a:pt x="533614" y="22911"/>
                      </a:cubicBezTo>
                      <a:cubicBezTo>
                        <a:pt x="534143" y="22860"/>
                        <a:pt x="534833" y="22835"/>
                        <a:pt x="535686" y="22835"/>
                      </a:cubicBezTo>
                      <a:cubicBezTo>
                        <a:pt x="536504" y="22835"/>
                        <a:pt x="537178" y="22860"/>
                        <a:pt x="537707" y="22911"/>
                      </a:cubicBezTo>
                      <a:cubicBezTo>
                        <a:pt x="538236" y="22963"/>
                        <a:pt x="538653" y="23048"/>
                        <a:pt x="538960" y="23167"/>
                      </a:cubicBezTo>
                      <a:cubicBezTo>
                        <a:pt x="539267" y="23287"/>
                        <a:pt x="539489" y="23449"/>
                        <a:pt x="539625" y="23653"/>
                      </a:cubicBezTo>
                      <a:cubicBezTo>
                        <a:pt x="539761" y="23858"/>
                        <a:pt x="539863" y="24097"/>
                        <a:pt x="539932" y="24369"/>
                      </a:cubicBezTo>
                      <a:lnTo>
                        <a:pt x="550931" y="62432"/>
                      </a:lnTo>
                      <a:lnTo>
                        <a:pt x="551033" y="62892"/>
                      </a:lnTo>
                      <a:lnTo>
                        <a:pt x="551085" y="62432"/>
                      </a:lnTo>
                      <a:lnTo>
                        <a:pt x="562033" y="24472"/>
                      </a:lnTo>
                      <a:cubicBezTo>
                        <a:pt x="562101" y="24165"/>
                        <a:pt x="562212" y="23900"/>
                        <a:pt x="562365" y="23679"/>
                      </a:cubicBezTo>
                      <a:cubicBezTo>
                        <a:pt x="562519" y="23457"/>
                        <a:pt x="562758" y="23287"/>
                        <a:pt x="563081" y="23167"/>
                      </a:cubicBezTo>
                      <a:cubicBezTo>
                        <a:pt x="563405" y="23048"/>
                        <a:pt x="563849" y="22963"/>
                        <a:pt x="564412" y="22911"/>
                      </a:cubicBezTo>
                      <a:cubicBezTo>
                        <a:pt x="564975" y="22860"/>
                        <a:pt x="565699" y="22835"/>
                        <a:pt x="566586" y="22835"/>
                      </a:cubicBezTo>
                      <a:cubicBezTo>
                        <a:pt x="567405" y="22835"/>
                        <a:pt x="568061" y="22852"/>
                        <a:pt x="568556" y="22886"/>
                      </a:cubicBezTo>
                      <a:cubicBezTo>
                        <a:pt x="569051" y="22920"/>
                        <a:pt x="569442" y="23005"/>
                        <a:pt x="569733" y="23142"/>
                      </a:cubicBezTo>
                      <a:cubicBezTo>
                        <a:pt x="570022" y="23278"/>
                        <a:pt x="570227" y="23432"/>
                        <a:pt x="570346" y="23602"/>
                      </a:cubicBezTo>
                      <a:cubicBezTo>
                        <a:pt x="570466" y="23773"/>
                        <a:pt x="570525" y="24011"/>
                        <a:pt x="570525" y="2431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5" name="Полилиния: фигура 124">
                  <a:extLst>
                    <a:ext uri="{FF2B5EF4-FFF2-40B4-BE49-F238E27FC236}">
                      <a16:creationId xmlns:a16="http://schemas.microsoft.com/office/drawing/2014/main" id="{8C4F4610-962C-4597-AF11-41B1AA8740D4}"/>
                    </a:ext>
                  </a:extLst>
                </p:cNvPr>
                <p:cNvSpPr/>
                <p:nvPr/>
              </p:nvSpPr>
              <p:spPr>
                <a:xfrm>
                  <a:off x="3784303" y="1205576"/>
                  <a:ext cx="209256" cy="62209"/>
                </a:xfrm>
                <a:custGeom>
                  <a:avLst/>
                  <a:gdLst>
                    <a:gd name="connsiteX0" fmla="*/ 30479 w 209256"/>
                    <a:gd name="connsiteY0" fmla="*/ 56715 h 62209"/>
                    <a:gd name="connsiteX1" fmla="*/ 30274 w 209256"/>
                    <a:gd name="connsiteY1" fmla="*/ 59068 h 62209"/>
                    <a:gd name="connsiteX2" fmla="*/ 29660 w 209256"/>
                    <a:gd name="connsiteY2" fmla="*/ 60347 h 62209"/>
                    <a:gd name="connsiteX3" fmla="*/ 28433 w 209256"/>
                    <a:gd name="connsiteY3" fmla="*/ 61115 h 62209"/>
                    <a:gd name="connsiteX4" fmla="*/ 26565 w 209256"/>
                    <a:gd name="connsiteY4" fmla="*/ 61703 h 62209"/>
                    <a:gd name="connsiteX5" fmla="*/ 24340 w 209256"/>
                    <a:gd name="connsiteY5" fmla="*/ 62087 h 62209"/>
                    <a:gd name="connsiteX6" fmla="*/ 21987 w 209256"/>
                    <a:gd name="connsiteY6" fmla="*/ 62240 h 62209"/>
                    <a:gd name="connsiteX7" fmla="*/ 15847 w 209256"/>
                    <a:gd name="connsiteY7" fmla="*/ 61294 h 62209"/>
                    <a:gd name="connsiteX8" fmla="*/ 11652 w 209256"/>
                    <a:gd name="connsiteY8" fmla="*/ 58429 h 62209"/>
                    <a:gd name="connsiteX9" fmla="*/ 9273 w 209256"/>
                    <a:gd name="connsiteY9" fmla="*/ 53569 h 62209"/>
                    <a:gd name="connsiteX10" fmla="*/ 8532 w 209256"/>
                    <a:gd name="connsiteY10" fmla="*/ 46637 h 62209"/>
                    <a:gd name="connsiteX11" fmla="*/ 8532 w 209256"/>
                    <a:gd name="connsiteY11" fmla="*/ 19727 h 62209"/>
                    <a:gd name="connsiteX12" fmla="*/ 2085 w 209256"/>
                    <a:gd name="connsiteY12" fmla="*/ 19727 h 62209"/>
                    <a:gd name="connsiteX13" fmla="*/ 858 w 209256"/>
                    <a:gd name="connsiteY13" fmla="*/ 18908 h 62209"/>
                    <a:gd name="connsiteX14" fmla="*/ 397 w 209256"/>
                    <a:gd name="connsiteY14" fmla="*/ 16248 h 62209"/>
                    <a:gd name="connsiteX15" fmla="*/ 525 w 209256"/>
                    <a:gd name="connsiteY15" fmla="*/ 14611 h 62209"/>
                    <a:gd name="connsiteX16" fmla="*/ 858 w 209256"/>
                    <a:gd name="connsiteY16" fmla="*/ 13511 h 62209"/>
                    <a:gd name="connsiteX17" fmla="*/ 1395 w 209256"/>
                    <a:gd name="connsiteY17" fmla="*/ 12897 h 62209"/>
                    <a:gd name="connsiteX18" fmla="*/ 2137 w 209256"/>
                    <a:gd name="connsiteY18" fmla="*/ 12718 h 62209"/>
                    <a:gd name="connsiteX19" fmla="*/ 8532 w 209256"/>
                    <a:gd name="connsiteY19" fmla="*/ 12718 h 62209"/>
                    <a:gd name="connsiteX20" fmla="*/ 8532 w 209256"/>
                    <a:gd name="connsiteY20" fmla="*/ 1770 h 62209"/>
                    <a:gd name="connsiteX21" fmla="*/ 8711 w 209256"/>
                    <a:gd name="connsiteY21" fmla="*/ 1105 h 62209"/>
                    <a:gd name="connsiteX22" fmla="*/ 9376 w 209256"/>
                    <a:gd name="connsiteY22" fmla="*/ 568 h 62209"/>
                    <a:gd name="connsiteX23" fmla="*/ 10680 w 209256"/>
                    <a:gd name="connsiteY23" fmla="*/ 235 h 62209"/>
                    <a:gd name="connsiteX24" fmla="*/ 12727 w 209256"/>
                    <a:gd name="connsiteY24" fmla="*/ 133 h 62209"/>
                    <a:gd name="connsiteX25" fmla="*/ 14824 w 209256"/>
                    <a:gd name="connsiteY25" fmla="*/ 235 h 62209"/>
                    <a:gd name="connsiteX26" fmla="*/ 16103 w 209256"/>
                    <a:gd name="connsiteY26" fmla="*/ 568 h 62209"/>
                    <a:gd name="connsiteX27" fmla="*/ 16768 w 209256"/>
                    <a:gd name="connsiteY27" fmla="*/ 1105 h 62209"/>
                    <a:gd name="connsiteX28" fmla="*/ 16973 w 209256"/>
                    <a:gd name="connsiteY28" fmla="*/ 1770 h 62209"/>
                    <a:gd name="connsiteX29" fmla="*/ 16973 w 209256"/>
                    <a:gd name="connsiteY29" fmla="*/ 12718 h 62209"/>
                    <a:gd name="connsiteX30" fmla="*/ 28791 w 209256"/>
                    <a:gd name="connsiteY30" fmla="*/ 12718 h 62209"/>
                    <a:gd name="connsiteX31" fmla="*/ 29507 w 209256"/>
                    <a:gd name="connsiteY31" fmla="*/ 12897 h 62209"/>
                    <a:gd name="connsiteX32" fmla="*/ 30044 w 209256"/>
                    <a:gd name="connsiteY32" fmla="*/ 13511 h 62209"/>
                    <a:gd name="connsiteX33" fmla="*/ 30377 w 209256"/>
                    <a:gd name="connsiteY33" fmla="*/ 14611 h 62209"/>
                    <a:gd name="connsiteX34" fmla="*/ 30479 w 209256"/>
                    <a:gd name="connsiteY34" fmla="*/ 16248 h 62209"/>
                    <a:gd name="connsiteX35" fmla="*/ 30019 w 209256"/>
                    <a:gd name="connsiteY35" fmla="*/ 18908 h 62209"/>
                    <a:gd name="connsiteX36" fmla="*/ 28791 w 209256"/>
                    <a:gd name="connsiteY36" fmla="*/ 19727 h 62209"/>
                    <a:gd name="connsiteX37" fmla="*/ 16973 w 209256"/>
                    <a:gd name="connsiteY37" fmla="*/ 19727 h 62209"/>
                    <a:gd name="connsiteX38" fmla="*/ 16973 w 209256"/>
                    <a:gd name="connsiteY38" fmla="*/ 45409 h 62209"/>
                    <a:gd name="connsiteX39" fmla="*/ 18380 w 209256"/>
                    <a:gd name="connsiteY39" fmla="*/ 52597 h 62209"/>
                    <a:gd name="connsiteX40" fmla="*/ 23419 w 209256"/>
                    <a:gd name="connsiteY40" fmla="*/ 55027 h 62209"/>
                    <a:gd name="connsiteX41" fmla="*/ 25516 w 209256"/>
                    <a:gd name="connsiteY41" fmla="*/ 54797 h 62209"/>
                    <a:gd name="connsiteX42" fmla="*/ 27154 w 209256"/>
                    <a:gd name="connsiteY42" fmla="*/ 54311 h 62209"/>
                    <a:gd name="connsiteX43" fmla="*/ 28381 w 209256"/>
                    <a:gd name="connsiteY43" fmla="*/ 53825 h 62209"/>
                    <a:gd name="connsiteX44" fmla="*/ 29302 w 209256"/>
                    <a:gd name="connsiteY44" fmla="*/ 53594 h 62209"/>
                    <a:gd name="connsiteX45" fmla="*/ 29788 w 209256"/>
                    <a:gd name="connsiteY45" fmla="*/ 53722 h 62209"/>
                    <a:gd name="connsiteX46" fmla="*/ 30147 w 209256"/>
                    <a:gd name="connsiteY46" fmla="*/ 54208 h 62209"/>
                    <a:gd name="connsiteX47" fmla="*/ 30377 w 209256"/>
                    <a:gd name="connsiteY47" fmla="*/ 55180 h 62209"/>
                    <a:gd name="connsiteX48" fmla="*/ 30479 w 209256"/>
                    <a:gd name="connsiteY48" fmla="*/ 56715 h 62209"/>
                    <a:gd name="connsiteX49" fmla="*/ 79442 w 209256"/>
                    <a:gd name="connsiteY49" fmla="*/ 35075 h 62209"/>
                    <a:gd name="connsiteX50" fmla="*/ 78440 w 209256"/>
                    <a:gd name="connsiteY50" fmla="*/ 37914 h 62209"/>
                    <a:gd name="connsiteX51" fmla="*/ 76153 w 209256"/>
                    <a:gd name="connsiteY51" fmla="*/ 38758 h 62209"/>
                    <a:gd name="connsiteX52" fmla="*/ 45830 w 209256"/>
                    <a:gd name="connsiteY52" fmla="*/ 38758 h 62209"/>
                    <a:gd name="connsiteX53" fmla="*/ 46601 w 209256"/>
                    <a:gd name="connsiteY53" fmla="*/ 45665 h 62209"/>
                    <a:gd name="connsiteX54" fmla="*/ 49172 w 209256"/>
                    <a:gd name="connsiteY54" fmla="*/ 50934 h 62209"/>
                    <a:gd name="connsiteX55" fmla="*/ 53850 w 209256"/>
                    <a:gd name="connsiteY55" fmla="*/ 54311 h 62209"/>
                    <a:gd name="connsiteX56" fmla="*/ 60893 w 209256"/>
                    <a:gd name="connsiteY56" fmla="*/ 55487 h 62209"/>
                    <a:gd name="connsiteX57" fmla="*/ 66753 w 209256"/>
                    <a:gd name="connsiteY57" fmla="*/ 54950 h 62209"/>
                    <a:gd name="connsiteX58" fmla="*/ 71200 w 209256"/>
                    <a:gd name="connsiteY58" fmla="*/ 53748 h 62209"/>
                    <a:gd name="connsiteX59" fmla="*/ 74285 w 209256"/>
                    <a:gd name="connsiteY59" fmla="*/ 52546 h 62209"/>
                    <a:gd name="connsiteX60" fmla="*/ 76110 w 209256"/>
                    <a:gd name="connsiteY60" fmla="*/ 52008 h 62209"/>
                    <a:gd name="connsiteX61" fmla="*/ 76753 w 209256"/>
                    <a:gd name="connsiteY61" fmla="*/ 52188 h 62209"/>
                    <a:gd name="connsiteX62" fmla="*/ 77190 w 209256"/>
                    <a:gd name="connsiteY62" fmla="*/ 52725 h 62209"/>
                    <a:gd name="connsiteX63" fmla="*/ 77421 w 209256"/>
                    <a:gd name="connsiteY63" fmla="*/ 53722 h 62209"/>
                    <a:gd name="connsiteX64" fmla="*/ 77498 w 209256"/>
                    <a:gd name="connsiteY64" fmla="*/ 55283 h 62209"/>
                    <a:gd name="connsiteX65" fmla="*/ 77447 w 209256"/>
                    <a:gd name="connsiteY65" fmla="*/ 56434 h 62209"/>
                    <a:gd name="connsiteX66" fmla="*/ 77319 w 209256"/>
                    <a:gd name="connsiteY66" fmla="*/ 57303 h 62209"/>
                    <a:gd name="connsiteX67" fmla="*/ 77063 w 209256"/>
                    <a:gd name="connsiteY67" fmla="*/ 57994 h 62209"/>
                    <a:gd name="connsiteX68" fmla="*/ 76603 w 209256"/>
                    <a:gd name="connsiteY68" fmla="*/ 58582 h 62209"/>
                    <a:gd name="connsiteX69" fmla="*/ 74940 w 209256"/>
                    <a:gd name="connsiteY69" fmla="*/ 59503 h 62209"/>
                    <a:gd name="connsiteX70" fmla="*/ 71359 w 209256"/>
                    <a:gd name="connsiteY70" fmla="*/ 60757 h 62209"/>
                    <a:gd name="connsiteX71" fmla="*/ 66269 w 209256"/>
                    <a:gd name="connsiteY71" fmla="*/ 61857 h 62209"/>
                    <a:gd name="connsiteX72" fmla="*/ 60104 w 209256"/>
                    <a:gd name="connsiteY72" fmla="*/ 62343 h 62209"/>
                    <a:gd name="connsiteX73" fmla="*/ 50153 w 209256"/>
                    <a:gd name="connsiteY73" fmla="*/ 60757 h 62209"/>
                    <a:gd name="connsiteX74" fmla="*/ 42965 w 209256"/>
                    <a:gd name="connsiteY74" fmla="*/ 56050 h 62209"/>
                    <a:gd name="connsiteX75" fmla="*/ 38566 w 209256"/>
                    <a:gd name="connsiteY75" fmla="*/ 48223 h 62209"/>
                    <a:gd name="connsiteX76" fmla="*/ 37082 w 209256"/>
                    <a:gd name="connsiteY76" fmla="*/ 37275 h 62209"/>
                    <a:gd name="connsiteX77" fmla="*/ 38617 w 209256"/>
                    <a:gd name="connsiteY77" fmla="*/ 26608 h 62209"/>
                    <a:gd name="connsiteX78" fmla="*/ 43042 w 209256"/>
                    <a:gd name="connsiteY78" fmla="*/ 18576 h 62209"/>
                    <a:gd name="connsiteX79" fmla="*/ 50025 w 209256"/>
                    <a:gd name="connsiteY79" fmla="*/ 13511 h 62209"/>
                    <a:gd name="connsiteX80" fmla="*/ 59183 w 209256"/>
                    <a:gd name="connsiteY80" fmla="*/ 11746 h 62209"/>
                    <a:gd name="connsiteX81" fmla="*/ 68417 w 209256"/>
                    <a:gd name="connsiteY81" fmla="*/ 13486 h 62209"/>
                    <a:gd name="connsiteX82" fmla="*/ 74684 w 209256"/>
                    <a:gd name="connsiteY82" fmla="*/ 18167 h 62209"/>
                    <a:gd name="connsiteX83" fmla="*/ 78291 w 209256"/>
                    <a:gd name="connsiteY83" fmla="*/ 25073 h 62209"/>
                    <a:gd name="connsiteX84" fmla="*/ 79442 w 209256"/>
                    <a:gd name="connsiteY84" fmla="*/ 33540 h 62209"/>
                    <a:gd name="connsiteX85" fmla="*/ 70950 w 209256"/>
                    <a:gd name="connsiteY85" fmla="*/ 32568 h 62209"/>
                    <a:gd name="connsiteX86" fmla="*/ 67990 w 209256"/>
                    <a:gd name="connsiteY86" fmla="*/ 22131 h 62209"/>
                    <a:gd name="connsiteX87" fmla="*/ 58751 w 209256"/>
                    <a:gd name="connsiteY87" fmla="*/ 18346 h 62209"/>
                    <a:gd name="connsiteX88" fmla="*/ 53243 w 209256"/>
                    <a:gd name="connsiteY88" fmla="*/ 19522 h 62209"/>
                    <a:gd name="connsiteX89" fmla="*/ 49279 w 209256"/>
                    <a:gd name="connsiteY89" fmla="*/ 22643 h 62209"/>
                    <a:gd name="connsiteX90" fmla="*/ 46808 w 209256"/>
                    <a:gd name="connsiteY90" fmla="*/ 27171 h 62209"/>
                    <a:gd name="connsiteX91" fmla="*/ 45830 w 209256"/>
                    <a:gd name="connsiteY91" fmla="*/ 32568 h 62209"/>
                    <a:gd name="connsiteX92" fmla="*/ 126431 w 209256"/>
                    <a:gd name="connsiteY92" fmla="*/ 60143 h 62209"/>
                    <a:gd name="connsiteX93" fmla="*/ 126022 w 209256"/>
                    <a:gd name="connsiteY93" fmla="*/ 61064 h 62209"/>
                    <a:gd name="connsiteX94" fmla="*/ 124897 w 209256"/>
                    <a:gd name="connsiteY94" fmla="*/ 61524 h 62209"/>
                    <a:gd name="connsiteX95" fmla="*/ 122800 w 209256"/>
                    <a:gd name="connsiteY95" fmla="*/ 61678 h 62209"/>
                    <a:gd name="connsiteX96" fmla="*/ 120676 w 209256"/>
                    <a:gd name="connsiteY96" fmla="*/ 61524 h 62209"/>
                    <a:gd name="connsiteX97" fmla="*/ 119525 w 209256"/>
                    <a:gd name="connsiteY97" fmla="*/ 61064 h 62209"/>
                    <a:gd name="connsiteX98" fmla="*/ 119167 w 209256"/>
                    <a:gd name="connsiteY98" fmla="*/ 60143 h 62209"/>
                    <a:gd name="connsiteX99" fmla="*/ 119167 w 209256"/>
                    <a:gd name="connsiteY99" fmla="*/ 55538 h 62209"/>
                    <a:gd name="connsiteX100" fmla="*/ 112439 w 209256"/>
                    <a:gd name="connsiteY100" fmla="*/ 60552 h 62209"/>
                    <a:gd name="connsiteX101" fmla="*/ 104587 w 209256"/>
                    <a:gd name="connsiteY101" fmla="*/ 62343 h 62209"/>
                    <a:gd name="connsiteX102" fmla="*/ 98013 w 209256"/>
                    <a:gd name="connsiteY102" fmla="*/ 61396 h 62209"/>
                    <a:gd name="connsiteX103" fmla="*/ 92999 w 209256"/>
                    <a:gd name="connsiteY103" fmla="*/ 58659 h 62209"/>
                    <a:gd name="connsiteX104" fmla="*/ 89776 w 209256"/>
                    <a:gd name="connsiteY104" fmla="*/ 54259 h 62209"/>
                    <a:gd name="connsiteX105" fmla="*/ 88625 w 209256"/>
                    <a:gd name="connsiteY105" fmla="*/ 48325 h 62209"/>
                    <a:gd name="connsiteX106" fmla="*/ 90211 w 209256"/>
                    <a:gd name="connsiteY106" fmla="*/ 41572 h 62209"/>
                    <a:gd name="connsiteX107" fmla="*/ 94764 w 209256"/>
                    <a:gd name="connsiteY107" fmla="*/ 36814 h 62209"/>
                    <a:gd name="connsiteX108" fmla="*/ 102028 w 209256"/>
                    <a:gd name="connsiteY108" fmla="*/ 33975 h 62209"/>
                    <a:gd name="connsiteX109" fmla="*/ 111697 w 209256"/>
                    <a:gd name="connsiteY109" fmla="*/ 33028 h 62209"/>
                    <a:gd name="connsiteX110" fmla="*/ 118042 w 209256"/>
                    <a:gd name="connsiteY110" fmla="*/ 33028 h 62209"/>
                    <a:gd name="connsiteX111" fmla="*/ 118042 w 209256"/>
                    <a:gd name="connsiteY111" fmla="*/ 29447 h 62209"/>
                    <a:gd name="connsiteX112" fmla="*/ 117479 w 209256"/>
                    <a:gd name="connsiteY112" fmla="*/ 24741 h 62209"/>
                    <a:gd name="connsiteX113" fmla="*/ 115663 w 209256"/>
                    <a:gd name="connsiteY113" fmla="*/ 21339 h 62209"/>
                    <a:gd name="connsiteX114" fmla="*/ 112414 w 209256"/>
                    <a:gd name="connsiteY114" fmla="*/ 19292 h 62209"/>
                    <a:gd name="connsiteX115" fmla="*/ 107502 w 209256"/>
                    <a:gd name="connsiteY115" fmla="*/ 18602 h 62209"/>
                    <a:gd name="connsiteX116" fmla="*/ 101901 w 209256"/>
                    <a:gd name="connsiteY116" fmla="*/ 19343 h 62209"/>
                    <a:gd name="connsiteX117" fmla="*/ 97552 w 209256"/>
                    <a:gd name="connsiteY117" fmla="*/ 20980 h 62209"/>
                    <a:gd name="connsiteX118" fmla="*/ 94431 w 209256"/>
                    <a:gd name="connsiteY118" fmla="*/ 22618 h 62209"/>
                    <a:gd name="connsiteX119" fmla="*/ 92564 w 209256"/>
                    <a:gd name="connsiteY119" fmla="*/ 23359 h 62209"/>
                    <a:gd name="connsiteX120" fmla="*/ 91848 w 209256"/>
                    <a:gd name="connsiteY120" fmla="*/ 23155 h 62209"/>
                    <a:gd name="connsiteX121" fmla="*/ 91311 w 209256"/>
                    <a:gd name="connsiteY121" fmla="*/ 22541 h 62209"/>
                    <a:gd name="connsiteX122" fmla="*/ 90978 w 209256"/>
                    <a:gd name="connsiteY122" fmla="*/ 21492 h 62209"/>
                    <a:gd name="connsiteX123" fmla="*/ 90876 w 209256"/>
                    <a:gd name="connsiteY123" fmla="*/ 20085 h 62209"/>
                    <a:gd name="connsiteX124" fmla="*/ 91055 w 209256"/>
                    <a:gd name="connsiteY124" fmla="*/ 18064 h 62209"/>
                    <a:gd name="connsiteX125" fmla="*/ 91924 w 209256"/>
                    <a:gd name="connsiteY125" fmla="*/ 16657 h 62209"/>
                    <a:gd name="connsiteX126" fmla="*/ 94304 w 209256"/>
                    <a:gd name="connsiteY126" fmla="*/ 15097 h 62209"/>
                    <a:gd name="connsiteX127" fmla="*/ 98192 w 209256"/>
                    <a:gd name="connsiteY127" fmla="*/ 13460 h 62209"/>
                    <a:gd name="connsiteX128" fmla="*/ 103001 w 209256"/>
                    <a:gd name="connsiteY128" fmla="*/ 12232 h 62209"/>
                    <a:gd name="connsiteX129" fmla="*/ 108270 w 209256"/>
                    <a:gd name="connsiteY129" fmla="*/ 11746 h 62209"/>
                    <a:gd name="connsiteX130" fmla="*/ 116711 w 209256"/>
                    <a:gd name="connsiteY130" fmla="*/ 12872 h 62209"/>
                    <a:gd name="connsiteX131" fmla="*/ 122339 w 209256"/>
                    <a:gd name="connsiteY131" fmla="*/ 16171 h 62209"/>
                    <a:gd name="connsiteX132" fmla="*/ 125460 w 209256"/>
                    <a:gd name="connsiteY132" fmla="*/ 21569 h 62209"/>
                    <a:gd name="connsiteX133" fmla="*/ 126431 w 209256"/>
                    <a:gd name="connsiteY133" fmla="*/ 29089 h 62209"/>
                    <a:gd name="connsiteX134" fmla="*/ 118042 w 209256"/>
                    <a:gd name="connsiteY134" fmla="*/ 39116 h 62209"/>
                    <a:gd name="connsiteX135" fmla="*/ 110828 w 209256"/>
                    <a:gd name="connsiteY135" fmla="*/ 39116 h 62209"/>
                    <a:gd name="connsiteX136" fmla="*/ 104791 w 209256"/>
                    <a:gd name="connsiteY136" fmla="*/ 39705 h 62209"/>
                    <a:gd name="connsiteX137" fmla="*/ 100544 w 209256"/>
                    <a:gd name="connsiteY137" fmla="*/ 41444 h 62209"/>
                    <a:gd name="connsiteX138" fmla="*/ 98063 w 209256"/>
                    <a:gd name="connsiteY138" fmla="*/ 44207 h 62209"/>
                    <a:gd name="connsiteX139" fmla="*/ 97271 w 209256"/>
                    <a:gd name="connsiteY139" fmla="*/ 47916 h 62209"/>
                    <a:gd name="connsiteX140" fmla="*/ 99547 w 209256"/>
                    <a:gd name="connsiteY140" fmla="*/ 53620 h 62209"/>
                    <a:gd name="connsiteX141" fmla="*/ 105917 w 209256"/>
                    <a:gd name="connsiteY141" fmla="*/ 55743 h 62209"/>
                    <a:gd name="connsiteX142" fmla="*/ 112081 w 209256"/>
                    <a:gd name="connsiteY142" fmla="*/ 54055 h 62209"/>
                    <a:gd name="connsiteX143" fmla="*/ 118042 w 209256"/>
                    <a:gd name="connsiteY143" fmla="*/ 48888 h 62209"/>
                    <a:gd name="connsiteX144" fmla="*/ 209653 w 209256"/>
                    <a:gd name="connsiteY144" fmla="*/ 60092 h 62209"/>
                    <a:gd name="connsiteX145" fmla="*/ 209449 w 209256"/>
                    <a:gd name="connsiteY145" fmla="*/ 60782 h 62209"/>
                    <a:gd name="connsiteX146" fmla="*/ 208783 w 209256"/>
                    <a:gd name="connsiteY146" fmla="*/ 61268 h 62209"/>
                    <a:gd name="connsiteX147" fmla="*/ 207504 w 209256"/>
                    <a:gd name="connsiteY147" fmla="*/ 61575 h 62209"/>
                    <a:gd name="connsiteX148" fmla="*/ 205458 w 209256"/>
                    <a:gd name="connsiteY148" fmla="*/ 61678 h 62209"/>
                    <a:gd name="connsiteX149" fmla="*/ 203360 w 209256"/>
                    <a:gd name="connsiteY149" fmla="*/ 61575 h 62209"/>
                    <a:gd name="connsiteX150" fmla="*/ 202055 w 209256"/>
                    <a:gd name="connsiteY150" fmla="*/ 61268 h 62209"/>
                    <a:gd name="connsiteX151" fmla="*/ 201365 w 209256"/>
                    <a:gd name="connsiteY151" fmla="*/ 60782 h 62209"/>
                    <a:gd name="connsiteX152" fmla="*/ 201161 w 209256"/>
                    <a:gd name="connsiteY152" fmla="*/ 60092 h 62209"/>
                    <a:gd name="connsiteX153" fmla="*/ 201161 w 209256"/>
                    <a:gd name="connsiteY153" fmla="*/ 32107 h 62209"/>
                    <a:gd name="connsiteX154" fmla="*/ 200648 w 209256"/>
                    <a:gd name="connsiteY154" fmla="*/ 26787 h 62209"/>
                    <a:gd name="connsiteX155" fmla="*/ 199012 w 209256"/>
                    <a:gd name="connsiteY155" fmla="*/ 22643 h 62209"/>
                    <a:gd name="connsiteX156" fmla="*/ 196147 w 209256"/>
                    <a:gd name="connsiteY156" fmla="*/ 19983 h 62209"/>
                    <a:gd name="connsiteX157" fmla="*/ 192054 w 209256"/>
                    <a:gd name="connsiteY157" fmla="*/ 19062 h 62209"/>
                    <a:gd name="connsiteX158" fmla="*/ 186196 w 209256"/>
                    <a:gd name="connsiteY158" fmla="*/ 21313 h 62209"/>
                    <a:gd name="connsiteX159" fmla="*/ 179725 w 209256"/>
                    <a:gd name="connsiteY159" fmla="*/ 27912 h 62209"/>
                    <a:gd name="connsiteX160" fmla="*/ 179725 w 209256"/>
                    <a:gd name="connsiteY160" fmla="*/ 60092 h 62209"/>
                    <a:gd name="connsiteX161" fmla="*/ 179520 w 209256"/>
                    <a:gd name="connsiteY161" fmla="*/ 60782 h 62209"/>
                    <a:gd name="connsiteX162" fmla="*/ 178829 w 209256"/>
                    <a:gd name="connsiteY162" fmla="*/ 61268 h 62209"/>
                    <a:gd name="connsiteX163" fmla="*/ 177525 w 209256"/>
                    <a:gd name="connsiteY163" fmla="*/ 61575 h 62209"/>
                    <a:gd name="connsiteX164" fmla="*/ 175479 w 209256"/>
                    <a:gd name="connsiteY164" fmla="*/ 61678 h 62209"/>
                    <a:gd name="connsiteX165" fmla="*/ 173457 w 209256"/>
                    <a:gd name="connsiteY165" fmla="*/ 61575 h 62209"/>
                    <a:gd name="connsiteX166" fmla="*/ 172128 w 209256"/>
                    <a:gd name="connsiteY166" fmla="*/ 61268 h 62209"/>
                    <a:gd name="connsiteX167" fmla="*/ 171462 w 209256"/>
                    <a:gd name="connsiteY167" fmla="*/ 60782 h 62209"/>
                    <a:gd name="connsiteX168" fmla="*/ 171283 w 209256"/>
                    <a:gd name="connsiteY168" fmla="*/ 60092 h 62209"/>
                    <a:gd name="connsiteX169" fmla="*/ 171283 w 209256"/>
                    <a:gd name="connsiteY169" fmla="*/ 32107 h 62209"/>
                    <a:gd name="connsiteX170" fmla="*/ 170721 w 209256"/>
                    <a:gd name="connsiteY170" fmla="*/ 26787 h 62209"/>
                    <a:gd name="connsiteX171" fmla="*/ 169032 w 209256"/>
                    <a:gd name="connsiteY171" fmla="*/ 22643 h 62209"/>
                    <a:gd name="connsiteX172" fmla="*/ 166193 w 209256"/>
                    <a:gd name="connsiteY172" fmla="*/ 19983 h 62209"/>
                    <a:gd name="connsiteX173" fmla="*/ 162125 w 209256"/>
                    <a:gd name="connsiteY173" fmla="*/ 19062 h 62209"/>
                    <a:gd name="connsiteX174" fmla="*/ 156242 w 209256"/>
                    <a:gd name="connsiteY174" fmla="*/ 21313 h 62209"/>
                    <a:gd name="connsiteX175" fmla="*/ 149796 w 209256"/>
                    <a:gd name="connsiteY175" fmla="*/ 27912 h 62209"/>
                    <a:gd name="connsiteX176" fmla="*/ 149796 w 209256"/>
                    <a:gd name="connsiteY176" fmla="*/ 60092 h 62209"/>
                    <a:gd name="connsiteX177" fmla="*/ 149592 w 209256"/>
                    <a:gd name="connsiteY177" fmla="*/ 60782 h 62209"/>
                    <a:gd name="connsiteX178" fmla="*/ 148927 w 209256"/>
                    <a:gd name="connsiteY178" fmla="*/ 61268 h 62209"/>
                    <a:gd name="connsiteX179" fmla="*/ 147647 w 209256"/>
                    <a:gd name="connsiteY179" fmla="*/ 61575 h 62209"/>
                    <a:gd name="connsiteX180" fmla="*/ 145550 w 209256"/>
                    <a:gd name="connsiteY180" fmla="*/ 61678 h 62209"/>
                    <a:gd name="connsiteX181" fmla="*/ 143503 w 209256"/>
                    <a:gd name="connsiteY181" fmla="*/ 61575 h 62209"/>
                    <a:gd name="connsiteX182" fmla="*/ 142199 w 209256"/>
                    <a:gd name="connsiteY182" fmla="*/ 61268 h 62209"/>
                    <a:gd name="connsiteX183" fmla="*/ 141533 w 209256"/>
                    <a:gd name="connsiteY183" fmla="*/ 60782 h 62209"/>
                    <a:gd name="connsiteX184" fmla="*/ 141354 w 209256"/>
                    <a:gd name="connsiteY184" fmla="*/ 60092 h 62209"/>
                    <a:gd name="connsiteX185" fmla="*/ 141354 w 209256"/>
                    <a:gd name="connsiteY185" fmla="*/ 14048 h 62209"/>
                    <a:gd name="connsiteX186" fmla="*/ 141509 w 209256"/>
                    <a:gd name="connsiteY186" fmla="*/ 13358 h 62209"/>
                    <a:gd name="connsiteX187" fmla="*/ 142122 w 209256"/>
                    <a:gd name="connsiteY187" fmla="*/ 12846 h 62209"/>
                    <a:gd name="connsiteX188" fmla="*/ 143298 w 209256"/>
                    <a:gd name="connsiteY188" fmla="*/ 12539 h 62209"/>
                    <a:gd name="connsiteX189" fmla="*/ 145192 w 209256"/>
                    <a:gd name="connsiteY189" fmla="*/ 12462 h 62209"/>
                    <a:gd name="connsiteX190" fmla="*/ 147059 w 209256"/>
                    <a:gd name="connsiteY190" fmla="*/ 12539 h 62209"/>
                    <a:gd name="connsiteX191" fmla="*/ 148210 w 209256"/>
                    <a:gd name="connsiteY191" fmla="*/ 12846 h 62209"/>
                    <a:gd name="connsiteX192" fmla="*/ 148798 w 209256"/>
                    <a:gd name="connsiteY192" fmla="*/ 13358 h 62209"/>
                    <a:gd name="connsiteX193" fmla="*/ 148977 w 209256"/>
                    <a:gd name="connsiteY193" fmla="*/ 14048 h 62209"/>
                    <a:gd name="connsiteX194" fmla="*/ 148977 w 209256"/>
                    <a:gd name="connsiteY194" fmla="*/ 20136 h 62209"/>
                    <a:gd name="connsiteX195" fmla="*/ 156524 w 209256"/>
                    <a:gd name="connsiteY195" fmla="*/ 13767 h 62209"/>
                    <a:gd name="connsiteX196" fmla="*/ 163916 w 209256"/>
                    <a:gd name="connsiteY196" fmla="*/ 11746 h 62209"/>
                    <a:gd name="connsiteX197" fmla="*/ 169058 w 209256"/>
                    <a:gd name="connsiteY197" fmla="*/ 12411 h 62209"/>
                    <a:gd name="connsiteX198" fmla="*/ 173074 w 209256"/>
                    <a:gd name="connsiteY198" fmla="*/ 14279 h 62209"/>
                    <a:gd name="connsiteX199" fmla="*/ 176041 w 209256"/>
                    <a:gd name="connsiteY199" fmla="*/ 17143 h 62209"/>
                    <a:gd name="connsiteX200" fmla="*/ 178087 w 209256"/>
                    <a:gd name="connsiteY200" fmla="*/ 20852 h 62209"/>
                    <a:gd name="connsiteX201" fmla="*/ 182461 w 209256"/>
                    <a:gd name="connsiteY201" fmla="*/ 16606 h 62209"/>
                    <a:gd name="connsiteX202" fmla="*/ 186452 w 209256"/>
                    <a:gd name="connsiteY202" fmla="*/ 13792 h 62209"/>
                    <a:gd name="connsiteX203" fmla="*/ 190187 w 209256"/>
                    <a:gd name="connsiteY203" fmla="*/ 12232 h 62209"/>
                    <a:gd name="connsiteX204" fmla="*/ 193845 w 209256"/>
                    <a:gd name="connsiteY204" fmla="*/ 11746 h 62209"/>
                    <a:gd name="connsiteX205" fmla="*/ 201314 w 209256"/>
                    <a:gd name="connsiteY205" fmla="*/ 13307 h 62209"/>
                    <a:gd name="connsiteX206" fmla="*/ 206200 w 209256"/>
                    <a:gd name="connsiteY206" fmla="*/ 17476 h 62209"/>
                    <a:gd name="connsiteX207" fmla="*/ 208860 w 209256"/>
                    <a:gd name="connsiteY207" fmla="*/ 23590 h 62209"/>
                    <a:gd name="connsiteX208" fmla="*/ 209653 w 209256"/>
                    <a:gd name="connsiteY208" fmla="*/ 30982 h 62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209256" h="62209">
                      <a:moveTo>
                        <a:pt x="30479" y="56715"/>
                      </a:moveTo>
                      <a:cubicBezTo>
                        <a:pt x="30479" y="57704"/>
                        <a:pt x="30411" y="58489"/>
                        <a:pt x="30274" y="59068"/>
                      </a:cubicBezTo>
                      <a:cubicBezTo>
                        <a:pt x="30138" y="59648"/>
                        <a:pt x="29933" y="60075"/>
                        <a:pt x="29660" y="60347"/>
                      </a:cubicBezTo>
                      <a:cubicBezTo>
                        <a:pt x="29388" y="60620"/>
                        <a:pt x="28978" y="60876"/>
                        <a:pt x="28433" y="61115"/>
                      </a:cubicBezTo>
                      <a:cubicBezTo>
                        <a:pt x="27887" y="61354"/>
                        <a:pt x="27265" y="61550"/>
                        <a:pt x="26565" y="61703"/>
                      </a:cubicBezTo>
                      <a:cubicBezTo>
                        <a:pt x="25866" y="61857"/>
                        <a:pt x="25124" y="61985"/>
                        <a:pt x="24340" y="62087"/>
                      </a:cubicBezTo>
                      <a:cubicBezTo>
                        <a:pt x="23555" y="62189"/>
                        <a:pt x="22771" y="62240"/>
                        <a:pt x="21987" y="62240"/>
                      </a:cubicBezTo>
                      <a:cubicBezTo>
                        <a:pt x="19599" y="62240"/>
                        <a:pt x="17553" y="61925"/>
                        <a:pt x="15847" y="61294"/>
                      </a:cubicBezTo>
                      <a:cubicBezTo>
                        <a:pt x="14142" y="60663"/>
                        <a:pt x="12744" y="59708"/>
                        <a:pt x="11652" y="58429"/>
                      </a:cubicBezTo>
                      <a:cubicBezTo>
                        <a:pt x="10561" y="57150"/>
                        <a:pt x="9768" y="55530"/>
                        <a:pt x="9273" y="53569"/>
                      </a:cubicBezTo>
                      <a:cubicBezTo>
                        <a:pt x="8779" y="51608"/>
                        <a:pt x="8532" y="49297"/>
                        <a:pt x="8532" y="46637"/>
                      </a:cubicBezTo>
                      <a:lnTo>
                        <a:pt x="8532" y="19727"/>
                      </a:lnTo>
                      <a:lnTo>
                        <a:pt x="2085" y="19727"/>
                      </a:lnTo>
                      <a:cubicBezTo>
                        <a:pt x="1574" y="19727"/>
                        <a:pt x="1165" y="19454"/>
                        <a:pt x="858" y="18908"/>
                      </a:cubicBezTo>
                      <a:cubicBezTo>
                        <a:pt x="551" y="18363"/>
                        <a:pt x="397" y="17476"/>
                        <a:pt x="397" y="16248"/>
                      </a:cubicBezTo>
                      <a:cubicBezTo>
                        <a:pt x="397" y="15600"/>
                        <a:pt x="440" y="15054"/>
                        <a:pt x="525" y="14611"/>
                      </a:cubicBezTo>
                      <a:cubicBezTo>
                        <a:pt x="610" y="14168"/>
                        <a:pt x="721" y="13801"/>
                        <a:pt x="858" y="13511"/>
                      </a:cubicBezTo>
                      <a:cubicBezTo>
                        <a:pt x="994" y="13221"/>
                        <a:pt x="1173" y="13017"/>
                        <a:pt x="1395" y="12897"/>
                      </a:cubicBezTo>
                      <a:cubicBezTo>
                        <a:pt x="1616" y="12778"/>
                        <a:pt x="1864" y="12718"/>
                        <a:pt x="2137" y="12718"/>
                      </a:cubicBezTo>
                      <a:lnTo>
                        <a:pt x="8532" y="12718"/>
                      </a:lnTo>
                      <a:lnTo>
                        <a:pt x="8532" y="1770"/>
                      </a:lnTo>
                      <a:cubicBezTo>
                        <a:pt x="8532" y="1531"/>
                        <a:pt x="8591" y="1310"/>
                        <a:pt x="8711" y="1105"/>
                      </a:cubicBezTo>
                      <a:cubicBezTo>
                        <a:pt x="8830" y="900"/>
                        <a:pt x="9052" y="721"/>
                        <a:pt x="9376" y="568"/>
                      </a:cubicBezTo>
                      <a:cubicBezTo>
                        <a:pt x="9700" y="414"/>
                        <a:pt x="10134" y="303"/>
                        <a:pt x="10680" y="235"/>
                      </a:cubicBezTo>
                      <a:cubicBezTo>
                        <a:pt x="11226" y="167"/>
                        <a:pt x="11908" y="133"/>
                        <a:pt x="12727" y="133"/>
                      </a:cubicBezTo>
                      <a:cubicBezTo>
                        <a:pt x="13579" y="133"/>
                        <a:pt x="14278" y="167"/>
                        <a:pt x="14824" y="235"/>
                      </a:cubicBezTo>
                      <a:cubicBezTo>
                        <a:pt x="15370" y="303"/>
                        <a:pt x="15796" y="414"/>
                        <a:pt x="16103" y="568"/>
                      </a:cubicBezTo>
                      <a:cubicBezTo>
                        <a:pt x="16410" y="721"/>
                        <a:pt x="16632" y="900"/>
                        <a:pt x="16768" y="1105"/>
                      </a:cubicBezTo>
                      <a:cubicBezTo>
                        <a:pt x="16905" y="1310"/>
                        <a:pt x="16973" y="1531"/>
                        <a:pt x="16973" y="1770"/>
                      </a:cubicBezTo>
                      <a:lnTo>
                        <a:pt x="16973" y="12718"/>
                      </a:lnTo>
                      <a:lnTo>
                        <a:pt x="28791" y="12718"/>
                      </a:lnTo>
                      <a:cubicBezTo>
                        <a:pt x="29064" y="12718"/>
                        <a:pt x="29302" y="12778"/>
                        <a:pt x="29507" y="12897"/>
                      </a:cubicBezTo>
                      <a:cubicBezTo>
                        <a:pt x="29712" y="13017"/>
                        <a:pt x="29891" y="13221"/>
                        <a:pt x="30044" y="13511"/>
                      </a:cubicBezTo>
                      <a:cubicBezTo>
                        <a:pt x="30198" y="13801"/>
                        <a:pt x="30309" y="14168"/>
                        <a:pt x="30377" y="14611"/>
                      </a:cubicBezTo>
                      <a:cubicBezTo>
                        <a:pt x="30445" y="15054"/>
                        <a:pt x="30479" y="15600"/>
                        <a:pt x="30479" y="16248"/>
                      </a:cubicBezTo>
                      <a:cubicBezTo>
                        <a:pt x="30479" y="17476"/>
                        <a:pt x="30326" y="18363"/>
                        <a:pt x="30019" y="18908"/>
                      </a:cubicBezTo>
                      <a:cubicBezTo>
                        <a:pt x="29712" y="19454"/>
                        <a:pt x="29302" y="19727"/>
                        <a:pt x="28791" y="19727"/>
                      </a:cubicBezTo>
                      <a:lnTo>
                        <a:pt x="16973" y="19727"/>
                      </a:lnTo>
                      <a:lnTo>
                        <a:pt x="16973" y="45409"/>
                      </a:lnTo>
                      <a:cubicBezTo>
                        <a:pt x="16973" y="48581"/>
                        <a:pt x="17442" y="50977"/>
                        <a:pt x="18380" y="52597"/>
                      </a:cubicBezTo>
                      <a:cubicBezTo>
                        <a:pt x="19318" y="54217"/>
                        <a:pt x="20997" y="55027"/>
                        <a:pt x="23419" y="55027"/>
                      </a:cubicBezTo>
                      <a:cubicBezTo>
                        <a:pt x="24203" y="55027"/>
                        <a:pt x="24903" y="54950"/>
                        <a:pt x="25516" y="54797"/>
                      </a:cubicBezTo>
                      <a:cubicBezTo>
                        <a:pt x="26130" y="54643"/>
                        <a:pt x="26676" y="54481"/>
                        <a:pt x="27154" y="54311"/>
                      </a:cubicBezTo>
                      <a:cubicBezTo>
                        <a:pt x="27631" y="54140"/>
                        <a:pt x="28040" y="53978"/>
                        <a:pt x="28381" y="53825"/>
                      </a:cubicBezTo>
                      <a:cubicBezTo>
                        <a:pt x="28723" y="53671"/>
                        <a:pt x="29030" y="53594"/>
                        <a:pt x="29302" y="53594"/>
                      </a:cubicBezTo>
                      <a:cubicBezTo>
                        <a:pt x="29473" y="53594"/>
                        <a:pt x="29635" y="53637"/>
                        <a:pt x="29788" y="53722"/>
                      </a:cubicBezTo>
                      <a:cubicBezTo>
                        <a:pt x="29942" y="53808"/>
                        <a:pt x="30061" y="53970"/>
                        <a:pt x="30147" y="54208"/>
                      </a:cubicBezTo>
                      <a:cubicBezTo>
                        <a:pt x="30232" y="54447"/>
                        <a:pt x="30309" y="54771"/>
                        <a:pt x="30377" y="55180"/>
                      </a:cubicBezTo>
                      <a:cubicBezTo>
                        <a:pt x="30445" y="55590"/>
                        <a:pt x="30479" y="56101"/>
                        <a:pt x="30479" y="56715"/>
                      </a:cubicBezTo>
                      <a:close/>
                      <a:moveTo>
                        <a:pt x="79442" y="35075"/>
                      </a:moveTo>
                      <a:cubicBezTo>
                        <a:pt x="79442" y="36405"/>
                        <a:pt x="79108" y="37351"/>
                        <a:pt x="78440" y="37914"/>
                      </a:cubicBezTo>
                      <a:cubicBezTo>
                        <a:pt x="77772" y="38477"/>
                        <a:pt x="77010" y="38758"/>
                        <a:pt x="76153" y="38758"/>
                      </a:cubicBezTo>
                      <a:lnTo>
                        <a:pt x="45830" y="38758"/>
                      </a:lnTo>
                      <a:cubicBezTo>
                        <a:pt x="45830" y="41316"/>
                        <a:pt x="46087" y="43618"/>
                        <a:pt x="46601" y="45665"/>
                      </a:cubicBezTo>
                      <a:cubicBezTo>
                        <a:pt x="47115" y="47711"/>
                        <a:pt x="47972" y="49468"/>
                        <a:pt x="49172" y="50934"/>
                      </a:cubicBezTo>
                      <a:cubicBezTo>
                        <a:pt x="50371" y="52401"/>
                        <a:pt x="51931" y="53526"/>
                        <a:pt x="53850" y="54311"/>
                      </a:cubicBezTo>
                      <a:cubicBezTo>
                        <a:pt x="55769" y="55095"/>
                        <a:pt x="58117" y="55487"/>
                        <a:pt x="60893" y="55487"/>
                      </a:cubicBezTo>
                      <a:cubicBezTo>
                        <a:pt x="63086" y="55487"/>
                        <a:pt x="65040" y="55308"/>
                        <a:pt x="66753" y="54950"/>
                      </a:cubicBezTo>
                      <a:cubicBezTo>
                        <a:pt x="68467" y="54592"/>
                        <a:pt x="69949" y="54191"/>
                        <a:pt x="71200" y="53748"/>
                      </a:cubicBezTo>
                      <a:cubicBezTo>
                        <a:pt x="72451" y="53305"/>
                        <a:pt x="73480" y="52904"/>
                        <a:pt x="74285" y="52546"/>
                      </a:cubicBezTo>
                      <a:cubicBezTo>
                        <a:pt x="75091" y="52188"/>
                        <a:pt x="75699" y="52008"/>
                        <a:pt x="76110" y="52008"/>
                      </a:cubicBezTo>
                      <a:cubicBezTo>
                        <a:pt x="76350" y="52008"/>
                        <a:pt x="76564" y="52068"/>
                        <a:pt x="76753" y="52188"/>
                      </a:cubicBezTo>
                      <a:cubicBezTo>
                        <a:pt x="76941" y="52307"/>
                        <a:pt x="77087" y="52486"/>
                        <a:pt x="77190" y="52725"/>
                      </a:cubicBezTo>
                      <a:cubicBezTo>
                        <a:pt x="77292" y="52963"/>
                        <a:pt x="77370" y="53296"/>
                        <a:pt x="77421" y="53722"/>
                      </a:cubicBezTo>
                      <a:cubicBezTo>
                        <a:pt x="77472" y="54149"/>
                        <a:pt x="77498" y="54669"/>
                        <a:pt x="77498" y="55283"/>
                      </a:cubicBezTo>
                      <a:cubicBezTo>
                        <a:pt x="77498" y="55726"/>
                        <a:pt x="77481" y="56110"/>
                        <a:pt x="77447" y="56434"/>
                      </a:cubicBezTo>
                      <a:cubicBezTo>
                        <a:pt x="77413" y="56758"/>
                        <a:pt x="77370" y="57048"/>
                        <a:pt x="77319" y="57303"/>
                      </a:cubicBezTo>
                      <a:cubicBezTo>
                        <a:pt x="77268" y="57559"/>
                        <a:pt x="77183" y="57789"/>
                        <a:pt x="77063" y="57994"/>
                      </a:cubicBezTo>
                      <a:cubicBezTo>
                        <a:pt x="76944" y="58199"/>
                        <a:pt x="76790" y="58395"/>
                        <a:pt x="76603" y="58582"/>
                      </a:cubicBezTo>
                      <a:cubicBezTo>
                        <a:pt x="76415" y="58770"/>
                        <a:pt x="75861" y="59077"/>
                        <a:pt x="74940" y="59503"/>
                      </a:cubicBezTo>
                      <a:cubicBezTo>
                        <a:pt x="74019" y="59930"/>
                        <a:pt x="72826" y="60347"/>
                        <a:pt x="71359" y="60757"/>
                      </a:cubicBezTo>
                      <a:cubicBezTo>
                        <a:pt x="69892" y="61166"/>
                        <a:pt x="68196" y="61533"/>
                        <a:pt x="66269" y="61857"/>
                      </a:cubicBezTo>
                      <a:cubicBezTo>
                        <a:pt x="64342" y="62181"/>
                        <a:pt x="62287" y="62343"/>
                        <a:pt x="60104" y="62343"/>
                      </a:cubicBezTo>
                      <a:cubicBezTo>
                        <a:pt x="56318" y="62343"/>
                        <a:pt x="53001" y="61814"/>
                        <a:pt x="50153" y="60757"/>
                      </a:cubicBezTo>
                      <a:cubicBezTo>
                        <a:pt x="47305" y="59699"/>
                        <a:pt x="44909" y="58131"/>
                        <a:pt x="42965" y="56050"/>
                      </a:cubicBezTo>
                      <a:cubicBezTo>
                        <a:pt x="41021" y="53970"/>
                        <a:pt x="39555" y="51360"/>
                        <a:pt x="38566" y="48223"/>
                      </a:cubicBezTo>
                      <a:cubicBezTo>
                        <a:pt x="37577" y="45085"/>
                        <a:pt x="37082" y="41436"/>
                        <a:pt x="37082" y="37275"/>
                      </a:cubicBezTo>
                      <a:cubicBezTo>
                        <a:pt x="37082" y="33318"/>
                        <a:pt x="37594" y="29763"/>
                        <a:pt x="38617" y="26608"/>
                      </a:cubicBezTo>
                      <a:cubicBezTo>
                        <a:pt x="39640" y="23453"/>
                        <a:pt x="41115" y="20776"/>
                        <a:pt x="43042" y="18576"/>
                      </a:cubicBezTo>
                      <a:cubicBezTo>
                        <a:pt x="44969" y="16376"/>
                        <a:pt x="47297" y="14688"/>
                        <a:pt x="50025" y="13511"/>
                      </a:cubicBezTo>
                      <a:cubicBezTo>
                        <a:pt x="52754" y="12335"/>
                        <a:pt x="55806" y="11746"/>
                        <a:pt x="59183" y="11746"/>
                      </a:cubicBezTo>
                      <a:cubicBezTo>
                        <a:pt x="62798" y="11746"/>
                        <a:pt x="65876" y="12326"/>
                        <a:pt x="68417" y="13486"/>
                      </a:cubicBezTo>
                      <a:cubicBezTo>
                        <a:pt x="70958" y="14645"/>
                        <a:pt x="73047" y="16206"/>
                        <a:pt x="74684" y="18167"/>
                      </a:cubicBezTo>
                      <a:cubicBezTo>
                        <a:pt x="76322" y="20128"/>
                        <a:pt x="77524" y="22430"/>
                        <a:pt x="78291" y="25073"/>
                      </a:cubicBezTo>
                      <a:cubicBezTo>
                        <a:pt x="79059" y="27716"/>
                        <a:pt x="79442" y="30539"/>
                        <a:pt x="79442" y="33540"/>
                      </a:cubicBezTo>
                      <a:close/>
                      <a:moveTo>
                        <a:pt x="70950" y="32568"/>
                      </a:moveTo>
                      <a:cubicBezTo>
                        <a:pt x="71052" y="28134"/>
                        <a:pt x="70065" y="24655"/>
                        <a:pt x="67990" y="22131"/>
                      </a:cubicBezTo>
                      <a:cubicBezTo>
                        <a:pt x="65914" y="19608"/>
                        <a:pt x="62834" y="18346"/>
                        <a:pt x="58751" y="18346"/>
                      </a:cubicBezTo>
                      <a:cubicBezTo>
                        <a:pt x="56657" y="18346"/>
                        <a:pt x="54821" y="18738"/>
                        <a:pt x="53243" y="19522"/>
                      </a:cubicBezTo>
                      <a:cubicBezTo>
                        <a:pt x="51664" y="20307"/>
                        <a:pt x="50343" y="21347"/>
                        <a:pt x="49279" y="22643"/>
                      </a:cubicBezTo>
                      <a:cubicBezTo>
                        <a:pt x="48215" y="23939"/>
                        <a:pt x="47392" y="25448"/>
                        <a:pt x="46808" y="27171"/>
                      </a:cubicBezTo>
                      <a:cubicBezTo>
                        <a:pt x="46225" y="28893"/>
                        <a:pt x="45899" y="30692"/>
                        <a:pt x="45830" y="32568"/>
                      </a:cubicBezTo>
                      <a:close/>
                      <a:moveTo>
                        <a:pt x="126431" y="60143"/>
                      </a:moveTo>
                      <a:cubicBezTo>
                        <a:pt x="126431" y="60552"/>
                        <a:pt x="126295" y="60859"/>
                        <a:pt x="126022" y="61064"/>
                      </a:cubicBezTo>
                      <a:cubicBezTo>
                        <a:pt x="125749" y="61268"/>
                        <a:pt x="125374" y="61422"/>
                        <a:pt x="124897" y="61524"/>
                      </a:cubicBezTo>
                      <a:cubicBezTo>
                        <a:pt x="124419" y="61626"/>
                        <a:pt x="123720" y="61678"/>
                        <a:pt x="122800" y="61678"/>
                      </a:cubicBezTo>
                      <a:cubicBezTo>
                        <a:pt x="121913" y="61678"/>
                        <a:pt x="121205" y="61626"/>
                        <a:pt x="120676" y="61524"/>
                      </a:cubicBezTo>
                      <a:cubicBezTo>
                        <a:pt x="120148" y="61422"/>
                        <a:pt x="119764" y="61268"/>
                        <a:pt x="119525" y="61064"/>
                      </a:cubicBezTo>
                      <a:cubicBezTo>
                        <a:pt x="119286" y="60859"/>
                        <a:pt x="119167" y="60552"/>
                        <a:pt x="119167" y="60143"/>
                      </a:cubicBezTo>
                      <a:lnTo>
                        <a:pt x="119167" y="55538"/>
                      </a:lnTo>
                      <a:cubicBezTo>
                        <a:pt x="117155" y="57687"/>
                        <a:pt x="114912" y="59358"/>
                        <a:pt x="112439" y="60552"/>
                      </a:cubicBezTo>
                      <a:cubicBezTo>
                        <a:pt x="109967" y="61746"/>
                        <a:pt x="107349" y="62343"/>
                        <a:pt x="104587" y="62343"/>
                      </a:cubicBezTo>
                      <a:cubicBezTo>
                        <a:pt x="102165" y="62343"/>
                        <a:pt x="99974" y="62027"/>
                        <a:pt x="98013" y="61396"/>
                      </a:cubicBezTo>
                      <a:cubicBezTo>
                        <a:pt x="96052" y="60765"/>
                        <a:pt x="94380" y="59853"/>
                        <a:pt x="92999" y="58659"/>
                      </a:cubicBezTo>
                      <a:cubicBezTo>
                        <a:pt x="91617" y="57465"/>
                        <a:pt x="90543" y="55999"/>
                        <a:pt x="89776" y="54259"/>
                      </a:cubicBezTo>
                      <a:cubicBezTo>
                        <a:pt x="89008" y="52520"/>
                        <a:pt x="88625" y="50542"/>
                        <a:pt x="88625" y="48325"/>
                      </a:cubicBezTo>
                      <a:cubicBezTo>
                        <a:pt x="88625" y="45733"/>
                        <a:pt x="89153" y="43482"/>
                        <a:pt x="90211" y="41572"/>
                      </a:cubicBezTo>
                      <a:cubicBezTo>
                        <a:pt x="91268" y="39662"/>
                        <a:pt x="92786" y="38076"/>
                        <a:pt x="94764" y="36814"/>
                      </a:cubicBezTo>
                      <a:cubicBezTo>
                        <a:pt x="96742" y="35552"/>
                        <a:pt x="99163" y="34606"/>
                        <a:pt x="102028" y="33975"/>
                      </a:cubicBezTo>
                      <a:cubicBezTo>
                        <a:pt x="104894" y="33344"/>
                        <a:pt x="108117" y="33028"/>
                        <a:pt x="111697" y="33028"/>
                      </a:cubicBezTo>
                      <a:lnTo>
                        <a:pt x="118042" y="33028"/>
                      </a:lnTo>
                      <a:lnTo>
                        <a:pt x="118042" y="29447"/>
                      </a:lnTo>
                      <a:cubicBezTo>
                        <a:pt x="118042" y="27674"/>
                        <a:pt x="117854" y="26105"/>
                        <a:pt x="117479" y="24741"/>
                      </a:cubicBezTo>
                      <a:cubicBezTo>
                        <a:pt x="117104" y="23376"/>
                        <a:pt x="116498" y="22242"/>
                        <a:pt x="115663" y="21339"/>
                      </a:cubicBezTo>
                      <a:cubicBezTo>
                        <a:pt x="114827" y="20435"/>
                        <a:pt x="113744" y="19753"/>
                        <a:pt x="112414" y="19292"/>
                      </a:cubicBezTo>
                      <a:cubicBezTo>
                        <a:pt x="111084" y="18832"/>
                        <a:pt x="109447" y="18602"/>
                        <a:pt x="107502" y="18602"/>
                      </a:cubicBezTo>
                      <a:cubicBezTo>
                        <a:pt x="105422" y="18602"/>
                        <a:pt x="103554" y="18849"/>
                        <a:pt x="101901" y="19343"/>
                      </a:cubicBezTo>
                      <a:cubicBezTo>
                        <a:pt x="100246" y="19838"/>
                        <a:pt x="98797" y="20384"/>
                        <a:pt x="97552" y="20980"/>
                      </a:cubicBezTo>
                      <a:cubicBezTo>
                        <a:pt x="96307" y="21577"/>
                        <a:pt x="95267" y="22123"/>
                        <a:pt x="94431" y="22618"/>
                      </a:cubicBezTo>
                      <a:cubicBezTo>
                        <a:pt x="93596" y="23112"/>
                        <a:pt x="92973" y="23359"/>
                        <a:pt x="92564" y="23359"/>
                      </a:cubicBezTo>
                      <a:cubicBezTo>
                        <a:pt x="92291" y="23359"/>
                        <a:pt x="92052" y="23291"/>
                        <a:pt x="91848" y="23155"/>
                      </a:cubicBezTo>
                      <a:cubicBezTo>
                        <a:pt x="91643" y="23018"/>
                        <a:pt x="91464" y="22814"/>
                        <a:pt x="91311" y="22541"/>
                      </a:cubicBezTo>
                      <a:cubicBezTo>
                        <a:pt x="91157" y="22268"/>
                        <a:pt x="91046" y="21918"/>
                        <a:pt x="90978" y="21492"/>
                      </a:cubicBezTo>
                      <a:cubicBezTo>
                        <a:pt x="90910" y="21066"/>
                        <a:pt x="90876" y="20597"/>
                        <a:pt x="90876" y="20085"/>
                      </a:cubicBezTo>
                      <a:cubicBezTo>
                        <a:pt x="90876" y="19232"/>
                        <a:pt x="90935" y="18559"/>
                        <a:pt x="91055" y="18064"/>
                      </a:cubicBezTo>
                      <a:cubicBezTo>
                        <a:pt x="91174" y="17570"/>
                        <a:pt x="91464" y="17101"/>
                        <a:pt x="91924" y="16657"/>
                      </a:cubicBezTo>
                      <a:cubicBezTo>
                        <a:pt x="92385" y="16214"/>
                        <a:pt x="93178" y="15694"/>
                        <a:pt x="94304" y="15097"/>
                      </a:cubicBezTo>
                      <a:cubicBezTo>
                        <a:pt x="95429" y="14500"/>
                        <a:pt x="96725" y="13955"/>
                        <a:pt x="98192" y="13460"/>
                      </a:cubicBezTo>
                      <a:cubicBezTo>
                        <a:pt x="99658" y="12965"/>
                        <a:pt x="101261" y="12556"/>
                        <a:pt x="103001" y="12232"/>
                      </a:cubicBezTo>
                      <a:cubicBezTo>
                        <a:pt x="104740" y="11908"/>
                        <a:pt x="106497" y="11746"/>
                        <a:pt x="108270" y="11746"/>
                      </a:cubicBezTo>
                      <a:cubicBezTo>
                        <a:pt x="111578" y="11746"/>
                        <a:pt x="114392" y="12121"/>
                        <a:pt x="116711" y="12872"/>
                      </a:cubicBezTo>
                      <a:cubicBezTo>
                        <a:pt x="119031" y="13622"/>
                        <a:pt x="120906" y="14722"/>
                        <a:pt x="122339" y="16171"/>
                      </a:cubicBezTo>
                      <a:cubicBezTo>
                        <a:pt x="123771" y="17621"/>
                        <a:pt x="124811" y="19420"/>
                        <a:pt x="125460" y="21569"/>
                      </a:cubicBezTo>
                      <a:cubicBezTo>
                        <a:pt x="126108" y="23717"/>
                        <a:pt x="126431" y="26224"/>
                        <a:pt x="126431" y="29089"/>
                      </a:cubicBezTo>
                      <a:close/>
                      <a:moveTo>
                        <a:pt x="118042" y="39116"/>
                      </a:moveTo>
                      <a:lnTo>
                        <a:pt x="110828" y="39116"/>
                      </a:lnTo>
                      <a:cubicBezTo>
                        <a:pt x="108508" y="39116"/>
                        <a:pt x="106497" y="39312"/>
                        <a:pt x="104791" y="39705"/>
                      </a:cubicBezTo>
                      <a:cubicBezTo>
                        <a:pt x="103086" y="40097"/>
                        <a:pt x="101670" y="40677"/>
                        <a:pt x="100544" y="41444"/>
                      </a:cubicBezTo>
                      <a:cubicBezTo>
                        <a:pt x="99420" y="42212"/>
                        <a:pt x="98592" y="43132"/>
                        <a:pt x="98063" y="44207"/>
                      </a:cubicBezTo>
                      <a:cubicBezTo>
                        <a:pt x="97535" y="45281"/>
                        <a:pt x="97271" y="46517"/>
                        <a:pt x="97271" y="47916"/>
                      </a:cubicBezTo>
                      <a:cubicBezTo>
                        <a:pt x="97271" y="50303"/>
                        <a:pt x="98030" y="52205"/>
                        <a:pt x="99547" y="53620"/>
                      </a:cubicBezTo>
                      <a:cubicBezTo>
                        <a:pt x="101065" y="55035"/>
                        <a:pt x="103188" y="55743"/>
                        <a:pt x="105917" y="55743"/>
                      </a:cubicBezTo>
                      <a:cubicBezTo>
                        <a:pt x="108134" y="55743"/>
                        <a:pt x="110189" y="55180"/>
                        <a:pt x="112081" y="54055"/>
                      </a:cubicBezTo>
                      <a:cubicBezTo>
                        <a:pt x="113975" y="52929"/>
                        <a:pt x="115961" y="51207"/>
                        <a:pt x="118042" y="48888"/>
                      </a:cubicBezTo>
                      <a:close/>
                      <a:moveTo>
                        <a:pt x="209653" y="60092"/>
                      </a:moveTo>
                      <a:cubicBezTo>
                        <a:pt x="209653" y="60364"/>
                        <a:pt x="209585" y="60595"/>
                        <a:pt x="209449" y="60782"/>
                      </a:cubicBezTo>
                      <a:cubicBezTo>
                        <a:pt x="209311" y="60970"/>
                        <a:pt x="209090" y="61132"/>
                        <a:pt x="208783" y="61268"/>
                      </a:cubicBezTo>
                      <a:cubicBezTo>
                        <a:pt x="208476" y="61405"/>
                        <a:pt x="208050" y="61507"/>
                        <a:pt x="207504" y="61575"/>
                      </a:cubicBezTo>
                      <a:cubicBezTo>
                        <a:pt x="206959" y="61643"/>
                        <a:pt x="206277" y="61678"/>
                        <a:pt x="205458" y="61678"/>
                      </a:cubicBezTo>
                      <a:cubicBezTo>
                        <a:pt x="204605" y="61678"/>
                        <a:pt x="203906" y="61643"/>
                        <a:pt x="203360" y="61575"/>
                      </a:cubicBezTo>
                      <a:cubicBezTo>
                        <a:pt x="202814" y="61507"/>
                        <a:pt x="202380" y="61405"/>
                        <a:pt x="202055" y="61268"/>
                      </a:cubicBezTo>
                      <a:cubicBezTo>
                        <a:pt x="201731" y="61132"/>
                        <a:pt x="201502" y="60970"/>
                        <a:pt x="201365" y="60782"/>
                      </a:cubicBezTo>
                      <a:cubicBezTo>
                        <a:pt x="201228" y="60595"/>
                        <a:pt x="201161" y="60364"/>
                        <a:pt x="201161" y="60092"/>
                      </a:cubicBezTo>
                      <a:lnTo>
                        <a:pt x="201161" y="32107"/>
                      </a:lnTo>
                      <a:cubicBezTo>
                        <a:pt x="201161" y="30163"/>
                        <a:pt x="200989" y="28390"/>
                        <a:pt x="200648" y="26787"/>
                      </a:cubicBezTo>
                      <a:cubicBezTo>
                        <a:pt x="200307" y="25184"/>
                        <a:pt x="199762" y="23803"/>
                        <a:pt x="199012" y="22643"/>
                      </a:cubicBezTo>
                      <a:cubicBezTo>
                        <a:pt x="198261" y="21483"/>
                        <a:pt x="197306" y="20597"/>
                        <a:pt x="196147" y="19983"/>
                      </a:cubicBezTo>
                      <a:cubicBezTo>
                        <a:pt x="194987" y="19369"/>
                        <a:pt x="193623" y="19062"/>
                        <a:pt x="192054" y="19062"/>
                      </a:cubicBezTo>
                      <a:cubicBezTo>
                        <a:pt x="190110" y="19062"/>
                        <a:pt x="188157" y="19812"/>
                        <a:pt x="186196" y="21313"/>
                      </a:cubicBezTo>
                      <a:cubicBezTo>
                        <a:pt x="184235" y="22814"/>
                        <a:pt x="182078" y="25013"/>
                        <a:pt x="179725" y="27912"/>
                      </a:cubicBezTo>
                      <a:lnTo>
                        <a:pt x="179725" y="60092"/>
                      </a:lnTo>
                      <a:cubicBezTo>
                        <a:pt x="179725" y="60364"/>
                        <a:pt x="179656" y="60595"/>
                        <a:pt x="179520" y="60782"/>
                      </a:cubicBezTo>
                      <a:cubicBezTo>
                        <a:pt x="179384" y="60970"/>
                        <a:pt x="179153" y="61132"/>
                        <a:pt x="178829" y="61268"/>
                      </a:cubicBezTo>
                      <a:cubicBezTo>
                        <a:pt x="178506" y="61405"/>
                        <a:pt x="178070" y="61507"/>
                        <a:pt x="177525" y="61575"/>
                      </a:cubicBezTo>
                      <a:cubicBezTo>
                        <a:pt x="176979" y="61643"/>
                        <a:pt x="176297" y="61678"/>
                        <a:pt x="175479" y="61678"/>
                      </a:cubicBezTo>
                      <a:cubicBezTo>
                        <a:pt x="174694" y="61678"/>
                        <a:pt x="174020" y="61643"/>
                        <a:pt x="173457" y="61575"/>
                      </a:cubicBezTo>
                      <a:cubicBezTo>
                        <a:pt x="172894" y="61507"/>
                        <a:pt x="172452" y="61405"/>
                        <a:pt x="172128" y="61268"/>
                      </a:cubicBezTo>
                      <a:cubicBezTo>
                        <a:pt x="171803" y="61132"/>
                        <a:pt x="171582" y="60970"/>
                        <a:pt x="171462" y="60782"/>
                      </a:cubicBezTo>
                      <a:cubicBezTo>
                        <a:pt x="171343" y="60595"/>
                        <a:pt x="171283" y="60364"/>
                        <a:pt x="171283" y="60092"/>
                      </a:cubicBezTo>
                      <a:lnTo>
                        <a:pt x="171283" y="32107"/>
                      </a:lnTo>
                      <a:cubicBezTo>
                        <a:pt x="171283" y="30163"/>
                        <a:pt x="171095" y="28390"/>
                        <a:pt x="170721" y="26787"/>
                      </a:cubicBezTo>
                      <a:cubicBezTo>
                        <a:pt x="170346" y="25184"/>
                        <a:pt x="169783" y="23803"/>
                        <a:pt x="169032" y="22643"/>
                      </a:cubicBezTo>
                      <a:cubicBezTo>
                        <a:pt x="168281" y="21483"/>
                        <a:pt x="167336" y="20597"/>
                        <a:pt x="166193" y="19983"/>
                      </a:cubicBezTo>
                      <a:cubicBezTo>
                        <a:pt x="165051" y="19369"/>
                        <a:pt x="163694" y="19062"/>
                        <a:pt x="162125" y="19062"/>
                      </a:cubicBezTo>
                      <a:cubicBezTo>
                        <a:pt x="160181" y="19062"/>
                        <a:pt x="158220" y="19812"/>
                        <a:pt x="156242" y="21313"/>
                      </a:cubicBezTo>
                      <a:cubicBezTo>
                        <a:pt x="154264" y="22814"/>
                        <a:pt x="152116" y="25013"/>
                        <a:pt x="149796" y="27912"/>
                      </a:cubicBezTo>
                      <a:lnTo>
                        <a:pt x="149796" y="60092"/>
                      </a:lnTo>
                      <a:cubicBezTo>
                        <a:pt x="149796" y="60364"/>
                        <a:pt x="149728" y="60595"/>
                        <a:pt x="149592" y="60782"/>
                      </a:cubicBezTo>
                      <a:cubicBezTo>
                        <a:pt x="149455" y="60970"/>
                        <a:pt x="149233" y="61132"/>
                        <a:pt x="148927" y="61268"/>
                      </a:cubicBezTo>
                      <a:cubicBezTo>
                        <a:pt x="148619" y="61405"/>
                        <a:pt x="148193" y="61507"/>
                        <a:pt x="147647" y="61575"/>
                      </a:cubicBezTo>
                      <a:cubicBezTo>
                        <a:pt x="147102" y="61643"/>
                        <a:pt x="146403" y="61678"/>
                        <a:pt x="145550" y="61678"/>
                      </a:cubicBezTo>
                      <a:cubicBezTo>
                        <a:pt x="144731" y="61678"/>
                        <a:pt x="144049" y="61643"/>
                        <a:pt x="143503" y="61575"/>
                      </a:cubicBezTo>
                      <a:cubicBezTo>
                        <a:pt x="142957" y="61507"/>
                        <a:pt x="142523" y="61405"/>
                        <a:pt x="142199" y="61268"/>
                      </a:cubicBezTo>
                      <a:cubicBezTo>
                        <a:pt x="141875" y="61132"/>
                        <a:pt x="141653" y="60970"/>
                        <a:pt x="141533" y="60782"/>
                      </a:cubicBezTo>
                      <a:cubicBezTo>
                        <a:pt x="141414" y="60595"/>
                        <a:pt x="141354" y="60364"/>
                        <a:pt x="141354" y="60092"/>
                      </a:cubicBezTo>
                      <a:lnTo>
                        <a:pt x="141354" y="14048"/>
                      </a:lnTo>
                      <a:cubicBezTo>
                        <a:pt x="141354" y="13775"/>
                        <a:pt x="141406" y="13545"/>
                        <a:pt x="141509" y="13358"/>
                      </a:cubicBezTo>
                      <a:cubicBezTo>
                        <a:pt x="141611" y="13170"/>
                        <a:pt x="141815" y="13000"/>
                        <a:pt x="142122" y="12846"/>
                      </a:cubicBezTo>
                      <a:cubicBezTo>
                        <a:pt x="142429" y="12693"/>
                        <a:pt x="142821" y="12590"/>
                        <a:pt x="143298" y="12539"/>
                      </a:cubicBezTo>
                      <a:cubicBezTo>
                        <a:pt x="143777" y="12488"/>
                        <a:pt x="144407" y="12462"/>
                        <a:pt x="145192" y="12462"/>
                      </a:cubicBezTo>
                      <a:cubicBezTo>
                        <a:pt x="145943" y="12462"/>
                        <a:pt x="146564" y="12488"/>
                        <a:pt x="147059" y="12539"/>
                      </a:cubicBezTo>
                      <a:cubicBezTo>
                        <a:pt x="147553" y="12590"/>
                        <a:pt x="147937" y="12693"/>
                        <a:pt x="148210" y="12846"/>
                      </a:cubicBezTo>
                      <a:cubicBezTo>
                        <a:pt x="148483" y="13000"/>
                        <a:pt x="148679" y="13170"/>
                        <a:pt x="148798" y="13358"/>
                      </a:cubicBezTo>
                      <a:cubicBezTo>
                        <a:pt x="148918" y="13545"/>
                        <a:pt x="148977" y="13775"/>
                        <a:pt x="148977" y="14048"/>
                      </a:cubicBezTo>
                      <a:lnTo>
                        <a:pt x="148977" y="20136"/>
                      </a:lnTo>
                      <a:cubicBezTo>
                        <a:pt x="151570" y="17237"/>
                        <a:pt x="154085" y="15114"/>
                        <a:pt x="156524" y="13767"/>
                      </a:cubicBezTo>
                      <a:cubicBezTo>
                        <a:pt x="158962" y="12420"/>
                        <a:pt x="161426" y="11746"/>
                        <a:pt x="163916" y="11746"/>
                      </a:cubicBezTo>
                      <a:cubicBezTo>
                        <a:pt x="165826" y="11746"/>
                        <a:pt x="167539" y="11968"/>
                        <a:pt x="169058" y="12411"/>
                      </a:cubicBezTo>
                      <a:cubicBezTo>
                        <a:pt x="170575" y="12855"/>
                        <a:pt x="171914" y="13477"/>
                        <a:pt x="173074" y="14279"/>
                      </a:cubicBezTo>
                      <a:cubicBezTo>
                        <a:pt x="174234" y="15080"/>
                        <a:pt x="175222" y="16035"/>
                        <a:pt x="176041" y="17143"/>
                      </a:cubicBezTo>
                      <a:cubicBezTo>
                        <a:pt x="176860" y="18252"/>
                        <a:pt x="177542" y="19488"/>
                        <a:pt x="178087" y="20852"/>
                      </a:cubicBezTo>
                      <a:cubicBezTo>
                        <a:pt x="179622" y="19181"/>
                        <a:pt x="181080" y="17766"/>
                        <a:pt x="182461" y="16606"/>
                      </a:cubicBezTo>
                      <a:cubicBezTo>
                        <a:pt x="183842" y="15447"/>
                        <a:pt x="185173" y="14509"/>
                        <a:pt x="186452" y="13792"/>
                      </a:cubicBezTo>
                      <a:cubicBezTo>
                        <a:pt x="187731" y="13076"/>
                        <a:pt x="188976" y="12556"/>
                        <a:pt x="190187" y="12232"/>
                      </a:cubicBezTo>
                      <a:cubicBezTo>
                        <a:pt x="191398" y="11908"/>
                        <a:pt x="192617" y="11746"/>
                        <a:pt x="193845" y="11746"/>
                      </a:cubicBezTo>
                      <a:cubicBezTo>
                        <a:pt x="196812" y="11746"/>
                        <a:pt x="199302" y="12266"/>
                        <a:pt x="201314" y="13307"/>
                      </a:cubicBezTo>
                      <a:cubicBezTo>
                        <a:pt x="203326" y="14347"/>
                        <a:pt x="204955" y="15737"/>
                        <a:pt x="206200" y="17476"/>
                      </a:cubicBezTo>
                      <a:cubicBezTo>
                        <a:pt x="207444" y="19215"/>
                        <a:pt x="208331" y="21253"/>
                        <a:pt x="208860" y="23590"/>
                      </a:cubicBezTo>
                      <a:cubicBezTo>
                        <a:pt x="209389" y="25926"/>
                        <a:pt x="209653" y="28390"/>
                        <a:pt x="209653" y="3098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6" name="Полилиния: фигура 125">
                  <a:extLst>
                    <a:ext uri="{FF2B5EF4-FFF2-40B4-BE49-F238E27FC236}">
                      <a16:creationId xmlns:a16="http://schemas.microsoft.com/office/drawing/2014/main" id="{DB2EBA0B-C382-4DCA-9850-1B2C61A5CAC1}"/>
                    </a:ext>
                  </a:extLst>
                </p:cNvPr>
                <p:cNvSpPr/>
                <p:nvPr/>
              </p:nvSpPr>
              <p:spPr>
                <a:xfrm>
                  <a:off x="3698101" y="1340962"/>
                  <a:ext cx="25937" cy="25937"/>
                </a:xfrm>
                <a:custGeom>
                  <a:avLst/>
                  <a:gdLst>
                    <a:gd name="connsiteX0" fmla="*/ 388 w 25937"/>
                    <a:gd name="connsiteY0" fmla="*/ 13089 h 25937"/>
                    <a:gd name="connsiteX1" fmla="*/ 4199 w 25937"/>
                    <a:gd name="connsiteY1" fmla="*/ 3932 h 25937"/>
                    <a:gd name="connsiteX2" fmla="*/ 13331 w 25937"/>
                    <a:gd name="connsiteY2" fmla="*/ 146 h 25937"/>
                    <a:gd name="connsiteX3" fmla="*/ 22514 w 25937"/>
                    <a:gd name="connsiteY3" fmla="*/ 3932 h 25937"/>
                    <a:gd name="connsiteX4" fmla="*/ 26326 w 25937"/>
                    <a:gd name="connsiteY4" fmla="*/ 13089 h 25937"/>
                    <a:gd name="connsiteX5" fmla="*/ 22514 w 25937"/>
                    <a:gd name="connsiteY5" fmla="*/ 22272 h 25937"/>
                    <a:gd name="connsiteX6" fmla="*/ 13331 w 25937"/>
                    <a:gd name="connsiteY6" fmla="*/ 26084 h 25937"/>
                    <a:gd name="connsiteX7" fmla="*/ 4199 w 25937"/>
                    <a:gd name="connsiteY7" fmla="*/ 22272 h 25937"/>
                    <a:gd name="connsiteX8" fmla="*/ 388 w 25937"/>
                    <a:gd name="connsiteY8" fmla="*/ 13089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089"/>
                      </a:moveTo>
                      <a:cubicBezTo>
                        <a:pt x="388" y="9508"/>
                        <a:pt x="1658" y="6456"/>
                        <a:pt x="4199" y="3932"/>
                      </a:cubicBezTo>
                      <a:cubicBezTo>
                        <a:pt x="6740" y="1408"/>
                        <a:pt x="9784" y="146"/>
                        <a:pt x="13331" y="146"/>
                      </a:cubicBezTo>
                      <a:cubicBezTo>
                        <a:pt x="16912" y="146"/>
                        <a:pt x="19973" y="1408"/>
                        <a:pt x="22514" y="3932"/>
                      </a:cubicBezTo>
                      <a:cubicBezTo>
                        <a:pt x="25055" y="6456"/>
                        <a:pt x="26326" y="9508"/>
                        <a:pt x="26326" y="13089"/>
                      </a:cubicBezTo>
                      <a:cubicBezTo>
                        <a:pt x="26326" y="16670"/>
                        <a:pt x="25055" y="19731"/>
                        <a:pt x="22514" y="22272"/>
                      </a:cubicBezTo>
                      <a:cubicBezTo>
                        <a:pt x="19973" y="24813"/>
                        <a:pt x="16912" y="26084"/>
                        <a:pt x="13331" y="26084"/>
                      </a:cubicBezTo>
                      <a:cubicBezTo>
                        <a:pt x="9784" y="26084"/>
                        <a:pt x="6740" y="24813"/>
                        <a:pt x="4199" y="22272"/>
                      </a:cubicBezTo>
                      <a:cubicBezTo>
                        <a:pt x="1658" y="19731"/>
                        <a:pt x="388" y="16670"/>
                        <a:pt x="388" y="1308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7" name="Полилиния: фигура 126">
                  <a:extLst>
                    <a:ext uri="{FF2B5EF4-FFF2-40B4-BE49-F238E27FC236}">
                      <a16:creationId xmlns:a16="http://schemas.microsoft.com/office/drawing/2014/main" id="{3AB0A7C4-3F25-4C9B-8558-1E63574C1071}"/>
                    </a:ext>
                  </a:extLst>
                </p:cNvPr>
                <p:cNvSpPr/>
                <p:nvPr/>
              </p:nvSpPr>
              <p:spPr>
                <a:xfrm>
                  <a:off x="3787578" y="1319577"/>
                  <a:ext cx="343315" cy="72032"/>
                </a:xfrm>
                <a:custGeom>
                  <a:avLst/>
                  <a:gdLst>
                    <a:gd name="connsiteX0" fmla="*/ 48436 w 343315"/>
                    <a:gd name="connsiteY0" fmla="*/ 61844 h 72032"/>
                    <a:gd name="connsiteX1" fmla="*/ 48385 w 343315"/>
                    <a:gd name="connsiteY1" fmla="*/ 63276 h 72032"/>
                    <a:gd name="connsiteX2" fmla="*/ 48206 w 343315"/>
                    <a:gd name="connsiteY2" fmla="*/ 64351 h 72032"/>
                    <a:gd name="connsiteX3" fmla="*/ 47873 w 343315"/>
                    <a:gd name="connsiteY3" fmla="*/ 65169 h 72032"/>
                    <a:gd name="connsiteX4" fmla="*/ 47157 w 343315"/>
                    <a:gd name="connsiteY4" fmla="*/ 66039 h 72032"/>
                    <a:gd name="connsiteX5" fmla="*/ 45008 w 343315"/>
                    <a:gd name="connsiteY5" fmla="*/ 67599 h 72032"/>
                    <a:gd name="connsiteX6" fmla="*/ 40941 w 343315"/>
                    <a:gd name="connsiteY6" fmla="*/ 69646 h 72032"/>
                    <a:gd name="connsiteX7" fmla="*/ 35365 w 343315"/>
                    <a:gd name="connsiteY7" fmla="*/ 71334 h 72032"/>
                    <a:gd name="connsiteX8" fmla="*/ 28484 w 343315"/>
                    <a:gd name="connsiteY8" fmla="*/ 72025 h 72032"/>
                    <a:gd name="connsiteX9" fmla="*/ 16845 w 343315"/>
                    <a:gd name="connsiteY9" fmla="*/ 69876 h 72032"/>
                    <a:gd name="connsiteX10" fmla="*/ 7994 w 343315"/>
                    <a:gd name="connsiteY10" fmla="*/ 63532 h 72032"/>
                    <a:gd name="connsiteX11" fmla="*/ 2367 w 343315"/>
                    <a:gd name="connsiteY11" fmla="*/ 53173 h 72032"/>
                    <a:gd name="connsiteX12" fmla="*/ 397 w 343315"/>
                    <a:gd name="connsiteY12" fmla="*/ 38976 h 72032"/>
                    <a:gd name="connsiteX13" fmla="*/ 2520 w 343315"/>
                    <a:gd name="connsiteY13" fmla="*/ 24293 h 72032"/>
                    <a:gd name="connsiteX14" fmla="*/ 8480 w 343315"/>
                    <a:gd name="connsiteY14" fmla="*/ 13371 h 72032"/>
                    <a:gd name="connsiteX15" fmla="*/ 17664 w 343315"/>
                    <a:gd name="connsiteY15" fmla="*/ 6541 h 72032"/>
                    <a:gd name="connsiteX16" fmla="*/ 29507 w 343315"/>
                    <a:gd name="connsiteY16" fmla="*/ 4188 h 72032"/>
                    <a:gd name="connsiteX17" fmla="*/ 35083 w 343315"/>
                    <a:gd name="connsiteY17" fmla="*/ 4725 h 72032"/>
                    <a:gd name="connsiteX18" fmla="*/ 40097 w 343315"/>
                    <a:gd name="connsiteY18" fmla="*/ 6081 h 72032"/>
                    <a:gd name="connsiteX19" fmla="*/ 44190 w 343315"/>
                    <a:gd name="connsiteY19" fmla="*/ 7973 h 72032"/>
                    <a:gd name="connsiteX20" fmla="*/ 46671 w 343315"/>
                    <a:gd name="connsiteY20" fmla="*/ 9738 h 72032"/>
                    <a:gd name="connsiteX21" fmla="*/ 47566 w 343315"/>
                    <a:gd name="connsiteY21" fmla="*/ 10787 h 72032"/>
                    <a:gd name="connsiteX22" fmla="*/ 47899 w 343315"/>
                    <a:gd name="connsiteY22" fmla="*/ 11631 h 72032"/>
                    <a:gd name="connsiteX23" fmla="*/ 48104 w 343315"/>
                    <a:gd name="connsiteY23" fmla="*/ 12782 h 72032"/>
                    <a:gd name="connsiteX24" fmla="*/ 48180 w 343315"/>
                    <a:gd name="connsiteY24" fmla="*/ 14368 h 72032"/>
                    <a:gd name="connsiteX25" fmla="*/ 48078 w 343315"/>
                    <a:gd name="connsiteY25" fmla="*/ 16108 h 72032"/>
                    <a:gd name="connsiteX26" fmla="*/ 47769 w 343315"/>
                    <a:gd name="connsiteY26" fmla="*/ 17310 h 72032"/>
                    <a:gd name="connsiteX27" fmla="*/ 47280 w 343315"/>
                    <a:gd name="connsiteY27" fmla="*/ 18026 h 72032"/>
                    <a:gd name="connsiteX28" fmla="*/ 46586 w 343315"/>
                    <a:gd name="connsiteY28" fmla="*/ 18256 h 72032"/>
                    <a:gd name="connsiteX29" fmla="*/ 44580 w 343315"/>
                    <a:gd name="connsiteY29" fmla="*/ 17259 h 72032"/>
                    <a:gd name="connsiteX30" fmla="*/ 41262 w 343315"/>
                    <a:gd name="connsiteY30" fmla="*/ 15059 h 72032"/>
                    <a:gd name="connsiteX31" fmla="*/ 36325 w 343315"/>
                    <a:gd name="connsiteY31" fmla="*/ 12859 h 72032"/>
                    <a:gd name="connsiteX32" fmla="*/ 29356 w 343315"/>
                    <a:gd name="connsiteY32" fmla="*/ 11861 h 72032"/>
                    <a:gd name="connsiteX33" fmla="*/ 21306 w 343315"/>
                    <a:gd name="connsiteY33" fmla="*/ 13626 h 72032"/>
                    <a:gd name="connsiteX34" fmla="*/ 15109 w 343315"/>
                    <a:gd name="connsiteY34" fmla="*/ 18819 h 72032"/>
                    <a:gd name="connsiteX35" fmla="*/ 11123 w 343315"/>
                    <a:gd name="connsiteY35" fmla="*/ 27184 h 72032"/>
                    <a:gd name="connsiteX36" fmla="*/ 9708 w 343315"/>
                    <a:gd name="connsiteY36" fmla="*/ 38464 h 72032"/>
                    <a:gd name="connsiteX37" fmla="*/ 11071 w 343315"/>
                    <a:gd name="connsiteY37" fmla="*/ 49591 h 72032"/>
                    <a:gd name="connsiteX38" fmla="*/ 14980 w 343315"/>
                    <a:gd name="connsiteY38" fmla="*/ 57675 h 72032"/>
                    <a:gd name="connsiteX39" fmla="*/ 21229 w 343315"/>
                    <a:gd name="connsiteY39" fmla="*/ 62586 h 72032"/>
                    <a:gd name="connsiteX40" fmla="*/ 29613 w 343315"/>
                    <a:gd name="connsiteY40" fmla="*/ 64249 h 72032"/>
                    <a:gd name="connsiteX41" fmla="*/ 36530 w 343315"/>
                    <a:gd name="connsiteY41" fmla="*/ 63276 h 72032"/>
                    <a:gd name="connsiteX42" fmla="*/ 41570 w 343315"/>
                    <a:gd name="connsiteY42" fmla="*/ 61102 h 72032"/>
                    <a:gd name="connsiteX43" fmla="*/ 44990 w 343315"/>
                    <a:gd name="connsiteY43" fmla="*/ 58928 h 72032"/>
                    <a:gd name="connsiteX44" fmla="*/ 47099 w 343315"/>
                    <a:gd name="connsiteY44" fmla="*/ 57956 h 72032"/>
                    <a:gd name="connsiteX45" fmla="*/ 47716 w 343315"/>
                    <a:gd name="connsiteY45" fmla="*/ 58109 h 72032"/>
                    <a:gd name="connsiteX46" fmla="*/ 48128 w 343315"/>
                    <a:gd name="connsiteY46" fmla="*/ 58698 h 72032"/>
                    <a:gd name="connsiteX47" fmla="*/ 48359 w 343315"/>
                    <a:gd name="connsiteY47" fmla="*/ 59900 h 72032"/>
                    <a:gd name="connsiteX48" fmla="*/ 48436 w 343315"/>
                    <a:gd name="connsiteY48" fmla="*/ 61844 h 72032"/>
                    <a:gd name="connsiteX49" fmla="*/ 100653 w 343315"/>
                    <a:gd name="connsiteY49" fmla="*/ 46394 h 72032"/>
                    <a:gd name="connsiteX50" fmla="*/ 99170 w 343315"/>
                    <a:gd name="connsiteY50" fmla="*/ 56754 h 72032"/>
                    <a:gd name="connsiteX51" fmla="*/ 94744 w 343315"/>
                    <a:gd name="connsiteY51" fmla="*/ 64914 h 72032"/>
                    <a:gd name="connsiteX52" fmla="*/ 87377 w 343315"/>
                    <a:gd name="connsiteY52" fmla="*/ 70260 h 72032"/>
                    <a:gd name="connsiteX53" fmla="*/ 77120 w 343315"/>
                    <a:gd name="connsiteY53" fmla="*/ 72178 h 72032"/>
                    <a:gd name="connsiteX54" fmla="*/ 67220 w 343315"/>
                    <a:gd name="connsiteY54" fmla="*/ 70490 h 72032"/>
                    <a:gd name="connsiteX55" fmla="*/ 60186 w 343315"/>
                    <a:gd name="connsiteY55" fmla="*/ 65579 h 72032"/>
                    <a:gd name="connsiteX56" fmla="*/ 55991 w 343315"/>
                    <a:gd name="connsiteY56" fmla="*/ 57751 h 72032"/>
                    <a:gd name="connsiteX57" fmla="*/ 54609 w 343315"/>
                    <a:gd name="connsiteY57" fmla="*/ 47315 h 72032"/>
                    <a:gd name="connsiteX58" fmla="*/ 56067 w 343315"/>
                    <a:gd name="connsiteY58" fmla="*/ 36955 h 72032"/>
                    <a:gd name="connsiteX59" fmla="*/ 60467 w 343315"/>
                    <a:gd name="connsiteY59" fmla="*/ 28795 h 72032"/>
                    <a:gd name="connsiteX60" fmla="*/ 67809 w 343315"/>
                    <a:gd name="connsiteY60" fmla="*/ 23475 h 72032"/>
                    <a:gd name="connsiteX61" fmla="*/ 78092 w 343315"/>
                    <a:gd name="connsiteY61" fmla="*/ 21582 h 72032"/>
                    <a:gd name="connsiteX62" fmla="*/ 87991 w 343315"/>
                    <a:gd name="connsiteY62" fmla="*/ 23270 h 72032"/>
                    <a:gd name="connsiteX63" fmla="*/ 95025 w 343315"/>
                    <a:gd name="connsiteY63" fmla="*/ 28181 h 72032"/>
                    <a:gd name="connsiteX64" fmla="*/ 99246 w 343315"/>
                    <a:gd name="connsiteY64" fmla="*/ 36009 h 72032"/>
                    <a:gd name="connsiteX65" fmla="*/ 100653 w 343315"/>
                    <a:gd name="connsiteY65" fmla="*/ 46394 h 72032"/>
                    <a:gd name="connsiteX66" fmla="*/ 91905 w 343315"/>
                    <a:gd name="connsiteY66" fmla="*/ 46957 h 72032"/>
                    <a:gd name="connsiteX67" fmla="*/ 91208 w 343315"/>
                    <a:gd name="connsiteY67" fmla="*/ 39897 h 72032"/>
                    <a:gd name="connsiteX68" fmla="*/ 88910 w 343315"/>
                    <a:gd name="connsiteY68" fmla="*/ 34065 h 72032"/>
                    <a:gd name="connsiteX69" fmla="*/ 84574 w 343315"/>
                    <a:gd name="connsiteY69" fmla="*/ 30100 h 72032"/>
                    <a:gd name="connsiteX70" fmla="*/ 77760 w 343315"/>
                    <a:gd name="connsiteY70" fmla="*/ 28642 h 72032"/>
                    <a:gd name="connsiteX71" fmla="*/ 71281 w 343315"/>
                    <a:gd name="connsiteY71" fmla="*/ 29972 h 72032"/>
                    <a:gd name="connsiteX72" fmla="*/ 66816 w 343315"/>
                    <a:gd name="connsiteY72" fmla="*/ 33732 h 72032"/>
                    <a:gd name="connsiteX73" fmla="*/ 64209 w 343315"/>
                    <a:gd name="connsiteY73" fmla="*/ 39487 h 72032"/>
                    <a:gd name="connsiteX74" fmla="*/ 63358 w 343315"/>
                    <a:gd name="connsiteY74" fmla="*/ 46752 h 72032"/>
                    <a:gd name="connsiteX75" fmla="*/ 64055 w 343315"/>
                    <a:gd name="connsiteY75" fmla="*/ 53863 h 72032"/>
                    <a:gd name="connsiteX76" fmla="*/ 66378 w 343315"/>
                    <a:gd name="connsiteY76" fmla="*/ 59670 h 72032"/>
                    <a:gd name="connsiteX77" fmla="*/ 70739 w 343315"/>
                    <a:gd name="connsiteY77" fmla="*/ 63609 h 72032"/>
                    <a:gd name="connsiteX78" fmla="*/ 77554 w 343315"/>
                    <a:gd name="connsiteY78" fmla="*/ 65067 h 72032"/>
                    <a:gd name="connsiteX79" fmla="*/ 84007 w 343315"/>
                    <a:gd name="connsiteY79" fmla="*/ 63737 h 72032"/>
                    <a:gd name="connsiteX80" fmla="*/ 88497 w 343315"/>
                    <a:gd name="connsiteY80" fmla="*/ 60002 h 72032"/>
                    <a:gd name="connsiteX81" fmla="*/ 91079 w 343315"/>
                    <a:gd name="connsiteY81" fmla="*/ 54272 h 72032"/>
                    <a:gd name="connsiteX82" fmla="*/ 91905 w 343315"/>
                    <a:gd name="connsiteY82" fmla="*/ 46957 h 72032"/>
                    <a:gd name="connsiteX83" fmla="*/ 152051 w 343315"/>
                    <a:gd name="connsiteY83" fmla="*/ 69927 h 72032"/>
                    <a:gd name="connsiteX84" fmla="*/ 151847 w 343315"/>
                    <a:gd name="connsiteY84" fmla="*/ 70618 h 72032"/>
                    <a:gd name="connsiteX85" fmla="*/ 151182 w 343315"/>
                    <a:gd name="connsiteY85" fmla="*/ 71104 h 72032"/>
                    <a:gd name="connsiteX86" fmla="*/ 149903 w 343315"/>
                    <a:gd name="connsiteY86" fmla="*/ 71411 h 72032"/>
                    <a:gd name="connsiteX87" fmla="*/ 147857 w 343315"/>
                    <a:gd name="connsiteY87" fmla="*/ 71513 h 72032"/>
                    <a:gd name="connsiteX88" fmla="*/ 145759 w 343315"/>
                    <a:gd name="connsiteY88" fmla="*/ 71411 h 72032"/>
                    <a:gd name="connsiteX89" fmla="*/ 144480 w 343315"/>
                    <a:gd name="connsiteY89" fmla="*/ 71104 h 72032"/>
                    <a:gd name="connsiteX90" fmla="*/ 143815 w 343315"/>
                    <a:gd name="connsiteY90" fmla="*/ 70618 h 72032"/>
                    <a:gd name="connsiteX91" fmla="*/ 143610 w 343315"/>
                    <a:gd name="connsiteY91" fmla="*/ 69927 h 72032"/>
                    <a:gd name="connsiteX92" fmla="*/ 143610 w 343315"/>
                    <a:gd name="connsiteY92" fmla="*/ 42966 h 72032"/>
                    <a:gd name="connsiteX93" fmla="*/ 142996 w 343315"/>
                    <a:gd name="connsiteY93" fmla="*/ 36623 h 72032"/>
                    <a:gd name="connsiteX94" fmla="*/ 141205 w 343315"/>
                    <a:gd name="connsiteY94" fmla="*/ 32479 h 72032"/>
                    <a:gd name="connsiteX95" fmla="*/ 138162 w 343315"/>
                    <a:gd name="connsiteY95" fmla="*/ 29818 h 72032"/>
                    <a:gd name="connsiteX96" fmla="*/ 133839 w 343315"/>
                    <a:gd name="connsiteY96" fmla="*/ 28898 h 72032"/>
                    <a:gd name="connsiteX97" fmla="*/ 127495 w 343315"/>
                    <a:gd name="connsiteY97" fmla="*/ 31148 h 72032"/>
                    <a:gd name="connsiteX98" fmla="*/ 120844 w 343315"/>
                    <a:gd name="connsiteY98" fmla="*/ 37748 h 72032"/>
                    <a:gd name="connsiteX99" fmla="*/ 120844 w 343315"/>
                    <a:gd name="connsiteY99" fmla="*/ 69927 h 72032"/>
                    <a:gd name="connsiteX100" fmla="*/ 120640 w 343315"/>
                    <a:gd name="connsiteY100" fmla="*/ 70618 h 72032"/>
                    <a:gd name="connsiteX101" fmla="*/ 119974 w 343315"/>
                    <a:gd name="connsiteY101" fmla="*/ 71104 h 72032"/>
                    <a:gd name="connsiteX102" fmla="*/ 118696 w 343315"/>
                    <a:gd name="connsiteY102" fmla="*/ 71411 h 72032"/>
                    <a:gd name="connsiteX103" fmla="*/ 116597 w 343315"/>
                    <a:gd name="connsiteY103" fmla="*/ 71513 h 72032"/>
                    <a:gd name="connsiteX104" fmla="*/ 114551 w 343315"/>
                    <a:gd name="connsiteY104" fmla="*/ 71411 h 72032"/>
                    <a:gd name="connsiteX105" fmla="*/ 113247 w 343315"/>
                    <a:gd name="connsiteY105" fmla="*/ 71104 h 72032"/>
                    <a:gd name="connsiteX106" fmla="*/ 112582 w 343315"/>
                    <a:gd name="connsiteY106" fmla="*/ 70618 h 72032"/>
                    <a:gd name="connsiteX107" fmla="*/ 112403 w 343315"/>
                    <a:gd name="connsiteY107" fmla="*/ 69927 h 72032"/>
                    <a:gd name="connsiteX108" fmla="*/ 112403 w 343315"/>
                    <a:gd name="connsiteY108" fmla="*/ 23884 h 72032"/>
                    <a:gd name="connsiteX109" fmla="*/ 112556 w 343315"/>
                    <a:gd name="connsiteY109" fmla="*/ 23193 h 72032"/>
                    <a:gd name="connsiteX110" fmla="*/ 113170 w 343315"/>
                    <a:gd name="connsiteY110" fmla="*/ 22682 h 72032"/>
                    <a:gd name="connsiteX111" fmla="*/ 114347 w 343315"/>
                    <a:gd name="connsiteY111" fmla="*/ 22375 h 72032"/>
                    <a:gd name="connsiteX112" fmla="*/ 116239 w 343315"/>
                    <a:gd name="connsiteY112" fmla="*/ 22298 h 72032"/>
                    <a:gd name="connsiteX113" fmla="*/ 118107 w 343315"/>
                    <a:gd name="connsiteY113" fmla="*/ 22375 h 72032"/>
                    <a:gd name="connsiteX114" fmla="*/ 119258 w 343315"/>
                    <a:gd name="connsiteY114" fmla="*/ 22682 h 72032"/>
                    <a:gd name="connsiteX115" fmla="*/ 119846 w 343315"/>
                    <a:gd name="connsiteY115" fmla="*/ 23193 h 72032"/>
                    <a:gd name="connsiteX116" fmla="*/ 120025 w 343315"/>
                    <a:gd name="connsiteY116" fmla="*/ 23884 h 72032"/>
                    <a:gd name="connsiteX117" fmla="*/ 120025 w 343315"/>
                    <a:gd name="connsiteY117" fmla="*/ 29972 h 72032"/>
                    <a:gd name="connsiteX118" fmla="*/ 127776 w 343315"/>
                    <a:gd name="connsiteY118" fmla="*/ 23603 h 72032"/>
                    <a:gd name="connsiteX119" fmla="*/ 135578 w 343315"/>
                    <a:gd name="connsiteY119" fmla="*/ 21582 h 72032"/>
                    <a:gd name="connsiteX120" fmla="*/ 143328 w 343315"/>
                    <a:gd name="connsiteY120" fmla="*/ 23142 h 72032"/>
                    <a:gd name="connsiteX121" fmla="*/ 148419 w 343315"/>
                    <a:gd name="connsiteY121" fmla="*/ 27312 h 72032"/>
                    <a:gd name="connsiteX122" fmla="*/ 151207 w 343315"/>
                    <a:gd name="connsiteY122" fmla="*/ 33425 h 72032"/>
                    <a:gd name="connsiteX123" fmla="*/ 152051 w 343315"/>
                    <a:gd name="connsiteY123" fmla="*/ 41841 h 72032"/>
                    <a:gd name="connsiteX124" fmla="*/ 206417 w 343315"/>
                    <a:gd name="connsiteY124" fmla="*/ 69927 h 72032"/>
                    <a:gd name="connsiteX125" fmla="*/ 206238 w 343315"/>
                    <a:gd name="connsiteY125" fmla="*/ 70643 h 72032"/>
                    <a:gd name="connsiteX126" fmla="*/ 205624 w 343315"/>
                    <a:gd name="connsiteY126" fmla="*/ 71129 h 72032"/>
                    <a:gd name="connsiteX127" fmla="*/ 204473 w 343315"/>
                    <a:gd name="connsiteY127" fmla="*/ 71411 h 72032"/>
                    <a:gd name="connsiteX128" fmla="*/ 202734 w 343315"/>
                    <a:gd name="connsiteY128" fmla="*/ 71513 h 72032"/>
                    <a:gd name="connsiteX129" fmla="*/ 200943 w 343315"/>
                    <a:gd name="connsiteY129" fmla="*/ 71411 h 72032"/>
                    <a:gd name="connsiteX130" fmla="*/ 199766 w 343315"/>
                    <a:gd name="connsiteY130" fmla="*/ 71129 h 72032"/>
                    <a:gd name="connsiteX131" fmla="*/ 199101 w 343315"/>
                    <a:gd name="connsiteY131" fmla="*/ 70643 h 72032"/>
                    <a:gd name="connsiteX132" fmla="*/ 198896 w 343315"/>
                    <a:gd name="connsiteY132" fmla="*/ 69927 h 72032"/>
                    <a:gd name="connsiteX133" fmla="*/ 198896 w 343315"/>
                    <a:gd name="connsiteY133" fmla="*/ 63839 h 72032"/>
                    <a:gd name="connsiteX134" fmla="*/ 191351 w 343315"/>
                    <a:gd name="connsiteY134" fmla="*/ 69978 h 72032"/>
                    <a:gd name="connsiteX135" fmla="*/ 182781 w 343315"/>
                    <a:gd name="connsiteY135" fmla="*/ 72178 h 72032"/>
                    <a:gd name="connsiteX136" fmla="*/ 174135 w 343315"/>
                    <a:gd name="connsiteY136" fmla="*/ 70209 h 72032"/>
                    <a:gd name="connsiteX137" fmla="*/ 168329 w 343315"/>
                    <a:gd name="connsiteY137" fmla="*/ 64888 h 72032"/>
                    <a:gd name="connsiteX138" fmla="*/ 165080 w 343315"/>
                    <a:gd name="connsiteY138" fmla="*/ 57009 h 72032"/>
                    <a:gd name="connsiteX139" fmla="*/ 164057 w 343315"/>
                    <a:gd name="connsiteY139" fmla="*/ 47468 h 72032"/>
                    <a:gd name="connsiteX140" fmla="*/ 165336 w 343315"/>
                    <a:gd name="connsiteY140" fmla="*/ 36750 h 72032"/>
                    <a:gd name="connsiteX141" fmla="*/ 169122 w 343315"/>
                    <a:gd name="connsiteY141" fmla="*/ 28591 h 72032"/>
                    <a:gd name="connsiteX142" fmla="*/ 175338 w 343315"/>
                    <a:gd name="connsiteY142" fmla="*/ 23398 h 72032"/>
                    <a:gd name="connsiteX143" fmla="*/ 183907 w 343315"/>
                    <a:gd name="connsiteY143" fmla="*/ 21582 h 72032"/>
                    <a:gd name="connsiteX144" fmla="*/ 191299 w 343315"/>
                    <a:gd name="connsiteY144" fmla="*/ 23347 h 72032"/>
                    <a:gd name="connsiteX145" fmla="*/ 197925 w 343315"/>
                    <a:gd name="connsiteY145" fmla="*/ 28539 h 72032"/>
                    <a:gd name="connsiteX146" fmla="*/ 197925 w 343315"/>
                    <a:gd name="connsiteY146" fmla="*/ 1783 h 72032"/>
                    <a:gd name="connsiteX147" fmla="*/ 198104 w 343315"/>
                    <a:gd name="connsiteY147" fmla="*/ 1092 h 72032"/>
                    <a:gd name="connsiteX148" fmla="*/ 198794 w 343315"/>
                    <a:gd name="connsiteY148" fmla="*/ 581 h 72032"/>
                    <a:gd name="connsiteX149" fmla="*/ 200099 w 343315"/>
                    <a:gd name="connsiteY149" fmla="*/ 274 h 72032"/>
                    <a:gd name="connsiteX150" fmla="*/ 202120 w 343315"/>
                    <a:gd name="connsiteY150" fmla="*/ 146 h 72032"/>
                    <a:gd name="connsiteX151" fmla="*/ 204217 w 343315"/>
                    <a:gd name="connsiteY151" fmla="*/ 274 h 72032"/>
                    <a:gd name="connsiteX152" fmla="*/ 205496 w 343315"/>
                    <a:gd name="connsiteY152" fmla="*/ 581 h 72032"/>
                    <a:gd name="connsiteX153" fmla="*/ 206187 w 343315"/>
                    <a:gd name="connsiteY153" fmla="*/ 1092 h 72032"/>
                    <a:gd name="connsiteX154" fmla="*/ 206417 w 343315"/>
                    <a:gd name="connsiteY154" fmla="*/ 1783 h 72032"/>
                    <a:gd name="connsiteX155" fmla="*/ 197925 w 343315"/>
                    <a:gd name="connsiteY155" fmla="*/ 37543 h 72032"/>
                    <a:gd name="connsiteX156" fmla="*/ 191299 w 343315"/>
                    <a:gd name="connsiteY156" fmla="*/ 31072 h 72032"/>
                    <a:gd name="connsiteX157" fmla="*/ 184623 w 343315"/>
                    <a:gd name="connsiteY157" fmla="*/ 28846 h 72032"/>
                    <a:gd name="connsiteX158" fmla="*/ 179149 w 343315"/>
                    <a:gd name="connsiteY158" fmla="*/ 30381 h 72032"/>
                    <a:gd name="connsiteX159" fmla="*/ 175491 w 343315"/>
                    <a:gd name="connsiteY159" fmla="*/ 34423 h 72032"/>
                    <a:gd name="connsiteX160" fmla="*/ 173445 w 343315"/>
                    <a:gd name="connsiteY160" fmla="*/ 40101 h 72032"/>
                    <a:gd name="connsiteX161" fmla="*/ 172805 w 343315"/>
                    <a:gd name="connsiteY161" fmla="*/ 46547 h 72032"/>
                    <a:gd name="connsiteX162" fmla="*/ 173343 w 343315"/>
                    <a:gd name="connsiteY162" fmla="*/ 53352 h 72032"/>
                    <a:gd name="connsiteX163" fmla="*/ 175210 w 343315"/>
                    <a:gd name="connsiteY163" fmla="*/ 59261 h 72032"/>
                    <a:gd name="connsiteX164" fmla="*/ 178739 w 343315"/>
                    <a:gd name="connsiteY164" fmla="*/ 63404 h 72032"/>
                    <a:gd name="connsiteX165" fmla="*/ 184265 w 343315"/>
                    <a:gd name="connsiteY165" fmla="*/ 64965 h 72032"/>
                    <a:gd name="connsiteX166" fmla="*/ 187514 w 343315"/>
                    <a:gd name="connsiteY166" fmla="*/ 64504 h 72032"/>
                    <a:gd name="connsiteX167" fmla="*/ 190711 w 343315"/>
                    <a:gd name="connsiteY167" fmla="*/ 62970 h 72032"/>
                    <a:gd name="connsiteX168" fmla="*/ 194139 w 343315"/>
                    <a:gd name="connsiteY168" fmla="*/ 60181 h 72032"/>
                    <a:gd name="connsiteX169" fmla="*/ 197925 w 343315"/>
                    <a:gd name="connsiteY169" fmla="*/ 55961 h 72032"/>
                    <a:gd name="connsiteX170" fmla="*/ 260988 w 343315"/>
                    <a:gd name="connsiteY170" fmla="*/ 69927 h 72032"/>
                    <a:gd name="connsiteX171" fmla="*/ 260809 w 343315"/>
                    <a:gd name="connsiteY171" fmla="*/ 70618 h 72032"/>
                    <a:gd name="connsiteX172" fmla="*/ 260169 w 343315"/>
                    <a:gd name="connsiteY172" fmla="*/ 71104 h 72032"/>
                    <a:gd name="connsiteX173" fmla="*/ 258967 w 343315"/>
                    <a:gd name="connsiteY173" fmla="*/ 71411 h 72032"/>
                    <a:gd name="connsiteX174" fmla="*/ 257150 w 343315"/>
                    <a:gd name="connsiteY174" fmla="*/ 71513 h 72032"/>
                    <a:gd name="connsiteX175" fmla="*/ 255232 w 343315"/>
                    <a:gd name="connsiteY175" fmla="*/ 71411 h 72032"/>
                    <a:gd name="connsiteX176" fmla="*/ 254056 w 343315"/>
                    <a:gd name="connsiteY176" fmla="*/ 71104 h 72032"/>
                    <a:gd name="connsiteX177" fmla="*/ 253467 w 343315"/>
                    <a:gd name="connsiteY177" fmla="*/ 70618 h 72032"/>
                    <a:gd name="connsiteX178" fmla="*/ 253314 w 343315"/>
                    <a:gd name="connsiteY178" fmla="*/ 69927 h 72032"/>
                    <a:gd name="connsiteX179" fmla="*/ 253314 w 343315"/>
                    <a:gd name="connsiteY179" fmla="*/ 63839 h 72032"/>
                    <a:gd name="connsiteX180" fmla="*/ 245537 w 343315"/>
                    <a:gd name="connsiteY180" fmla="*/ 70183 h 72032"/>
                    <a:gd name="connsiteX181" fmla="*/ 237761 w 343315"/>
                    <a:gd name="connsiteY181" fmla="*/ 72178 h 72032"/>
                    <a:gd name="connsiteX182" fmla="*/ 230011 w 343315"/>
                    <a:gd name="connsiteY182" fmla="*/ 70643 h 72032"/>
                    <a:gd name="connsiteX183" fmla="*/ 224920 w 343315"/>
                    <a:gd name="connsiteY183" fmla="*/ 66474 h 72032"/>
                    <a:gd name="connsiteX184" fmla="*/ 222132 w 343315"/>
                    <a:gd name="connsiteY184" fmla="*/ 60335 h 72032"/>
                    <a:gd name="connsiteX185" fmla="*/ 221288 w 343315"/>
                    <a:gd name="connsiteY185" fmla="*/ 51817 h 72032"/>
                    <a:gd name="connsiteX186" fmla="*/ 221288 w 343315"/>
                    <a:gd name="connsiteY186" fmla="*/ 23884 h 72032"/>
                    <a:gd name="connsiteX187" fmla="*/ 221467 w 343315"/>
                    <a:gd name="connsiteY187" fmla="*/ 23193 h 72032"/>
                    <a:gd name="connsiteX188" fmla="*/ 222157 w 343315"/>
                    <a:gd name="connsiteY188" fmla="*/ 22682 h 72032"/>
                    <a:gd name="connsiteX189" fmla="*/ 223487 w 343315"/>
                    <a:gd name="connsiteY189" fmla="*/ 22375 h 72032"/>
                    <a:gd name="connsiteX190" fmla="*/ 225534 w 343315"/>
                    <a:gd name="connsiteY190" fmla="*/ 22298 h 72032"/>
                    <a:gd name="connsiteX191" fmla="*/ 227580 w 343315"/>
                    <a:gd name="connsiteY191" fmla="*/ 22375 h 72032"/>
                    <a:gd name="connsiteX192" fmla="*/ 228885 w 343315"/>
                    <a:gd name="connsiteY192" fmla="*/ 22682 h 72032"/>
                    <a:gd name="connsiteX193" fmla="*/ 229575 w 343315"/>
                    <a:gd name="connsiteY193" fmla="*/ 23193 h 72032"/>
                    <a:gd name="connsiteX194" fmla="*/ 229780 w 343315"/>
                    <a:gd name="connsiteY194" fmla="*/ 23884 h 72032"/>
                    <a:gd name="connsiteX195" fmla="*/ 229780 w 343315"/>
                    <a:gd name="connsiteY195" fmla="*/ 50691 h 72032"/>
                    <a:gd name="connsiteX196" fmla="*/ 230369 w 343315"/>
                    <a:gd name="connsiteY196" fmla="*/ 57163 h 72032"/>
                    <a:gd name="connsiteX197" fmla="*/ 232159 w 343315"/>
                    <a:gd name="connsiteY197" fmla="*/ 61307 h 72032"/>
                    <a:gd name="connsiteX198" fmla="*/ 235203 w 343315"/>
                    <a:gd name="connsiteY198" fmla="*/ 63967 h 72032"/>
                    <a:gd name="connsiteX199" fmla="*/ 239500 w 343315"/>
                    <a:gd name="connsiteY199" fmla="*/ 64914 h 72032"/>
                    <a:gd name="connsiteX200" fmla="*/ 245818 w 343315"/>
                    <a:gd name="connsiteY200" fmla="*/ 62663 h 72032"/>
                    <a:gd name="connsiteX201" fmla="*/ 252495 w 343315"/>
                    <a:gd name="connsiteY201" fmla="*/ 56063 h 72032"/>
                    <a:gd name="connsiteX202" fmla="*/ 252495 w 343315"/>
                    <a:gd name="connsiteY202" fmla="*/ 23884 h 72032"/>
                    <a:gd name="connsiteX203" fmla="*/ 252674 w 343315"/>
                    <a:gd name="connsiteY203" fmla="*/ 23193 h 72032"/>
                    <a:gd name="connsiteX204" fmla="*/ 253365 w 343315"/>
                    <a:gd name="connsiteY204" fmla="*/ 22682 h 72032"/>
                    <a:gd name="connsiteX205" fmla="*/ 254669 w 343315"/>
                    <a:gd name="connsiteY205" fmla="*/ 22375 h 72032"/>
                    <a:gd name="connsiteX206" fmla="*/ 256742 w 343315"/>
                    <a:gd name="connsiteY206" fmla="*/ 22298 h 72032"/>
                    <a:gd name="connsiteX207" fmla="*/ 258788 w 343315"/>
                    <a:gd name="connsiteY207" fmla="*/ 22375 h 72032"/>
                    <a:gd name="connsiteX208" fmla="*/ 260067 w 343315"/>
                    <a:gd name="connsiteY208" fmla="*/ 22682 h 72032"/>
                    <a:gd name="connsiteX209" fmla="*/ 260757 w 343315"/>
                    <a:gd name="connsiteY209" fmla="*/ 23193 h 72032"/>
                    <a:gd name="connsiteX210" fmla="*/ 260988 w 343315"/>
                    <a:gd name="connsiteY210" fmla="*/ 23884 h 72032"/>
                    <a:gd name="connsiteX211" fmla="*/ 309214 w 343315"/>
                    <a:gd name="connsiteY211" fmla="*/ 62918 h 72032"/>
                    <a:gd name="connsiteX212" fmla="*/ 309162 w 343315"/>
                    <a:gd name="connsiteY212" fmla="*/ 64428 h 72032"/>
                    <a:gd name="connsiteX213" fmla="*/ 308983 w 343315"/>
                    <a:gd name="connsiteY213" fmla="*/ 65502 h 72032"/>
                    <a:gd name="connsiteX214" fmla="*/ 308677 w 343315"/>
                    <a:gd name="connsiteY214" fmla="*/ 66269 h 72032"/>
                    <a:gd name="connsiteX215" fmla="*/ 307858 w 343315"/>
                    <a:gd name="connsiteY215" fmla="*/ 67241 h 72032"/>
                    <a:gd name="connsiteX216" fmla="*/ 305684 w 343315"/>
                    <a:gd name="connsiteY216" fmla="*/ 68827 h 72032"/>
                    <a:gd name="connsiteX217" fmla="*/ 302231 w 343315"/>
                    <a:gd name="connsiteY217" fmla="*/ 70516 h 72032"/>
                    <a:gd name="connsiteX218" fmla="*/ 298061 w 343315"/>
                    <a:gd name="connsiteY218" fmla="*/ 71718 h 72032"/>
                    <a:gd name="connsiteX219" fmla="*/ 293405 w 343315"/>
                    <a:gd name="connsiteY219" fmla="*/ 72178 h 72032"/>
                    <a:gd name="connsiteX220" fmla="*/ 284606 w 343315"/>
                    <a:gd name="connsiteY220" fmla="*/ 70541 h 72032"/>
                    <a:gd name="connsiteX221" fmla="*/ 278185 w 343315"/>
                    <a:gd name="connsiteY221" fmla="*/ 65758 h 72032"/>
                    <a:gd name="connsiteX222" fmla="*/ 274247 w 343315"/>
                    <a:gd name="connsiteY222" fmla="*/ 58033 h 72032"/>
                    <a:gd name="connsiteX223" fmla="*/ 272890 w 343315"/>
                    <a:gd name="connsiteY223" fmla="*/ 47468 h 72032"/>
                    <a:gd name="connsiteX224" fmla="*/ 274553 w 343315"/>
                    <a:gd name="connsiteY224" fmla="*/ 35778 h 72032"/>
                    <a:gd name="connsiteX225" fmla="*/ 279106 w 343315"/>
                    <a:gd name="connsiteY225" fmla="*/ 27772 h 72032"/>
                    <a:gd name="connsiteX226" fmla="*/ 285911 w 343315"/>
                    <a:gd name="connsiteY226" fmla="*/ 23142 h 72032"/>
                    <a:gd name="connsiteX227" fmla="*/ 294378 w 343315"/>
                    <a:gd name="connsiteY227" fmla="*/ 21633 h 72032"/>
                    <a:gd name="connsiteX228" fmla="*/ 298650 w 343315"/>
                    <a:gd name="connsiteY228" fmla="*/ 22042 h 72032"/>
                    <a:gd name="connsiteX229" fmla="*/ 302461 w 343315"/>
                    <a:gd name="connsiteY229" fmla="*/ 23116 h 72032"/>
                    <a:gd name="connsiteX230" fmla="*/ 305556 w 343315"/>
                    <a:gd name="connsiteY230" fmla="*/ 24651 h 72032"/>
                    <a:gd name="connsiteX231" fmla="*/ 307526 w 343315"/>
                    <a:gd name="connsiteY231" fmla="*/ 26135 h 72032"/>
                    <a:gd name="connsiteX232" fmla="*/ 308370 w 343315"/>
                    <a:gd name="connsiteY232" fmla="*/ 27107 h 72032"/>
                    <a:gd name="connsiteX233" fmla="*/ 308754 w 343315"/>
                    <a:gd name="connsiteY233" fmla="*/ 27951 h 72032"/>
                    <a:gd name="connsiteX234" fmla="*/ 308959 w 343315"/>
                    <a:gd name="connsiteY234" fmla="*/ 29051 h 72032"/>
                    <a:gd name="connsiteX235" fmla="*/ 309009 w 343315"/>
                    <a:gd name="connsiteY235" fmla="*/ 30586 h 72032"/>
                    <a:gd name="connsiteX236" fmla="*/ 308549 w 343315"/>
                    <a:gd name="connsiteY236" fmla="*/ 33374 h 72032"/>
                    <a:gd name="connsiteX237" fmla="*/ 307423 w 343315"/>
                    <a:gd name="connsiteY237" fmla="*/ 34167 h 72032"/>
                    <a:gd name="connsiteX238" fmla="*/ 305658 w 343315"/>
                    <a:gd name="connsiteY238" fmla="*/ 33323 h 72032"/>
                    <a:gd name="connsiteX239" fmla="*/ 303126 w 343315"/>
                    <a:gd name="connsiteY239" fmla="*/ 31455 h 72032"/>
                    <a:gd name="connsiteX240" fmla="*/ 299416 w 343315"/>
                    <a:gd name="connsiteY240" fmla="*/ 29588 h 72032"/>
                    <a:gd name="connsiteX241" fmla="*/ 294276 w 343315"/>
                    <a:gd name="connsiteY241" fmla="*/ 28744 h 72032"/>
                    <a:gd name="connsiteX242" fmla="*/ 284938 w 343315"/>
                    <a:gd name="connsiteY242" fmla="*/ 33425 h 72032"/>
                    <a:gd name="connsiteX243" fmla="*/ 281690 w 343315"/>
                    <a:gd name="connsiteY243" fmla="*/ 47008 h 72032"/>
                    <a:gd name="connsiteX244" fmla="*/ 282534 w 343315"/>
                    <a:gd name="connsiteY244" fmla="*/ 54810 h 72032"/>
                    <a:gd name="connsiteX245" fmla="*/ 285016 w 343315"/>
                    <a:gd name="connsiteY245" fmla="*/ 60412 h 72032"/>
                    <a:gd name="connsiteX246" fmla="*/ 289031 w 343315"/>
                    <a:gd name="connsiteY246" fmla="*/ 63763 h 72032"/>
                    <a:gd name="connsiteX247" fmla="*/ 294480 w 343315"/>
                    <a:gd name="connsiteY247" fmla="*/ 64862 h 72032"/>
                    <a:gd name="connsiteX248" fmla="*/ 299596 w 343315"/>
                    <a:gd name="connsiteY248" fmla="*/ 63942 h 72032"/>
                    <a:gd name="connsiteX249" fmla="*/ 303407 w 343315"/>
                    <a:gd name="connsiteY249" fmla="*/ 61921 h 72032"/>
                    <a:gd name="connsiteX250" fmla="*/ 306119 w 343315"/>
                    <a:gd name="connsiteY250" fmla="*/ 59926 h 72032"/>
                    <a:gd name="connsiteX251" fmla="*/ 307833 w 343315"/>
                    <a:gd name="connsiteY251" fmla="*/ 59030 h 72032"/>
                    <a:gd name="connsiteX252" fmla="*/ 308446 w 343315"/>
                    <a:gd name="connsiteY252" fmla="*/ 59235 h 72032"/>
                    <a:gd name="connsiteX253" fmla="*/ 308881 w 343315"/>
                    <a:gd name="connsiteY253" fmla="*/ 59926 h 72032"/>
                    <a:gd name="connsiteX254" fmla="*/ 309138 w 343315"/>
                    <a:gd name="connsiteY254" fmla="*/ 61153 h 72032"/>
                    <a:gd name="connsiteX255" fmla="*/ 309214 w 343315"/>
                    <a:gd name="connsiteY255" fmla="*/ 62918 h 72032"/>
                    <a:gd name="connsiteX256" fmla="*/ 343712 w 343315"/>
                    <a:gd name="connsiteY256" fmla="*/ 66551 h 72032"/>
                    <a:gd name="connsiteX257" fmla="*/ 343508 w 343315"/>
                    <a:gd name="connsiteY257" fmla="*/ 68904 h 72032"/>
                    <a:gd name="connsiteX258" fmla="*/ 342894 w 343315"/>
                    <a:gd name="connsiteY258" fmla="*/ 70183 h 72032"/>
                    <a:gd name="connsiteX259" fmla="*/ 341667 w 343315"/>
                    <a:gd name="connsiteY259" fmla="*/ 70950 h 72032"/>
                    <a:gd name="connsiteX260" fmla="*/ 339799 w 343315"/>
                    <a:gd name="connsiteY260" fmla="*/ 71539 h 72032"/>
                    <a:gd name="connsiteX261" fmla="*/ 337574 w 343315"/>
                    <a:gd name="connsiteY261" fmla="*/ 71922 h 72032"/>
                    <a:gd name="connsiteX262" fmla="*/ 335220 w 343315"/>
                    <a:gd name="connsiteY262" fmla="*/ 72076 h 72032"/>
                    <a:gd name="connsiteX263" fmla="*/ 329081 w 343315"/>
                    <a:gd name="connsiteY263" fmla="*/ 71129 h 72032"/>
                    <a:gd name="connsiteX264" fmla="*/ 324886 w 343315"/>
                    <a:gd name="connsiteY264" fmla="*/ 68265 h 72032"/>
                    <a:gd name="connsiteX265" fmla="*/ 322507 w 343315"/>
                    <a:gd name="connsiteY265" fmla="*/ 63404 h 72032"/>
                    <a:gd name="connsiteX266" fmla="*/ 321765 w 343315"/>
                    <a:gd name="connsiteY266" fmla="*/ 56472 h 72032"/>
                    <a:gd name="connsiteX267" fmla="*/ 321765 w 343315"/>
                    <a:gd name="connsiteY267" fmla="*/ 29563 h 72032"/>
                    <a:gd name="connsiteX268" fmla="*/ 315319 w 343315"/>
                    <a:gd name="connsiteY268" fmla="*/ 29563 h 72032"/>
                    <a:gd name="connsiteX269" fmla="*/ 314092 w 343315"/>
                    <a:gd name="connsiteY269" fmla="*/ 28744 h 72032"/>
                    <a:gd name="connsiteX270" fmla="*/ 313631 w 343315"/>
                    <a:gd name="connsiteY270" fmla="*/ 26084 h 72032"/>
                    <a:gd name="connsiteX271" fmla="*/ 313758 w 343315"/>
                    <a:gd name="connsiteY271" fmla="*/ 24447 h 72032"/>
                    <a:gd name="connsiteX272" fmla="*/ 314092 w 343315"/>
                    <a:gd name="connsiteY272" fmla="*/ 23347 h 72032"/>
                    <a:gd name="connsiteX273" fmla="*/ 314629 w 343315"/>
                    <a:gd name="connsiteY273" fmla="*/ 22733 h 72032"/>
                    <a:gd name="connsiteX274" fmla="*/ 315370 w 343315"/>
                    <a:gd name="connsiteY274" fmla="*/ 22554 h 72032"/>
                    <a:gd name="connsiteX275" fmla="*/ 321765 w 343315"/>
                    <a:gd name="connsiteY275" fmla="*/ 22554 h 72032"/>
                    <a:gd name="connsiteX276" fmla="*/ 321765 w 343315"/>
                    <a:gd name="connsiteY276" fmla="*/ 11606 h 72032"/>
                    <a:gd name="connsiteX277" fmla="*/ 321944 w 343315"/>
                    <a:gd name="connsiteY277" fmla="*/ 10941 h 72032"/>
                    <a:gd name="connsiteX278" fmla="*/ 322609 w 343315"/>
                    <a:gd name="connsiteY278" fmla="*/ 10403 h 72032"/>
                    <a:gd name="connsiteX279" fmla="*/ 323914 w 343315"/>
                    <a:gd name="connsiteY279" fmla="*/ 10071 h 72032"/>
                    <a:gd name="connsiteX280" fmla="*/ 325960 w 343315"/>
                    <a:gd name="connsiteY280" fmla="*/ 9969 h 72032"/>
                    <a:gd name="connsiteX281" fmla="*/ 328058 w 343315"/>
                    <a:gd name="connsiteY281" fmla="*/ 10071 h 72032"/>
                    <a:gd name="connsiteX282" fmla="*/ 329336 w 343315"/>
                    <a:gd name="connsiteY282" fmla="*/ 10403 h 72032"/>
                    <a:gd name="connsiteX283" fmla="*/ 330002 w 343315"/>
                    <a:gd name="connsiteY283" fmla="*/ 10941 h 72032"/>
                    <a:gd name="connsiteX284" fmla="*/ 330206 w 343315"/>
                    <a:gd name="connsiteY284" fmla="*/ 11606 h 72032"/>
                    <a:gd name="connsiteX285" fmla="*/ 330206 w 343315"/>
                    <a:gd name="connsiteY285" fmla="*/ 22554 h 72032"/>
                    <a:gd name="connsiteX286" fmla="*/ 342025 w 343315"/>
                    <a:gd name="connsiteY286" fmla="*/ 22554 h 72032"/>
                    <a:gd name="connsiteX287" fmla="*/ 342741 w 343315"/>
                    <a:gd name="connsiteY287" fmla="*/ 22733 h 72032"/>
                    <a:gd name="connsiteX288" fmla="*/ 343278 w 343315"/>
                    <a:gd name="connsiteY288" fmla="*/ 23347 h 72032"/>
                    <a:gd name="connsiteX289" fmla="*/ 343611 w 343315"/>
                    <a:gd name="connsiteY289" fmla="*/ 24447 h 72032"/>
                    <a:gd name="connsiteX290" fmla="*/ 343712 w 343315"/>
                    <a:gd name="connsiteY290" fmla="*/ 26084 h 72032"/>
                    <a:gd name="connsiteX291" fmla="*/ 343252 w 343315"/>
                    <a:gd name="connsiteY291" fmla="*/ 28744 h 72032"/>
                    <a:gd name="connsiteX292" fmla="*/ 342025 w 343315"/>
                    <a:gd name="connsiteY292" fmla="*/ 29563 h 72032"/>
                    <a:gd name="connsiteX293" fmla="*/ 330206 w 343315"/>
                    <a:gd name="connsiteY293" fmla="*/ 29563 h 72032"/>
                    <a:gd name="connsiteX294" fmla="*/ 330206 w 343315"/>
                    <a:gd name="connsiteY294" fmla="*/ 55245 h 72032"/>
                    <a:gd name="connsiteX295" fmla="*/ 331614 w 343315"/>
                    <a:gd name="connsiteY295" fmla="*/ 62432 h 72032"/>
                    <a:gd name="connsiteX296" fmla="*/ 336653 w 343315"/>
                    <a:gd name="connsiteY296" fmla="*/ 64862 h 72032"/>
                    <a:gd name="connsiteX297" fmla="*/ 338750 w 343315"/>
                    <a:gd name="connsiteY297" fmla="*/ 64632 h 72032"/>
                    <a:gd name="connsiteX298" fmla="*/ 340387 w 343315"/>
                    <a:gd name="connsiteY298" fmla="*/ 64146 h 72032"/>
                    <a:gd name="connsiteX299" fmla="*/ 341615 w 343315"/>
                    <a:gd name="connsiteY299" fmla="*/ 63660 h 72032"/>
                    <a:gd name="connsiteX300" fmla="*/ 342536 w 343315"/>
                    <a:gd name="connsiteY300" fmla="*/ 63430 h 72032"/>
                    <a:gd name="connsiteX301" fmla="*/ 343022 w 343315"/>
                    <a:gd name="connsiteY301" fmla="*/ 63558 h 72032"/>
                    <a:gd name="connsiteX302" fmla="*/ 343380 w 343315"/>
                    <a:gd name="connsiteY302" fmla="*/ 64044 h 72032"/>
                    <a:gd name="connsiteX303" fmla="*/ 343611 w 343315"/>
                    <a:gd name="connsiteY303" fmla="*/ 65016 h 72032"/>
                    <a:gd name="connsiteX304" fmla="*/ 343712 w 343315"/>
                    <a:gd name="connsiteY304" fmla="*/ 66551 h 7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343315" h="72032">
                      <a:moveTo>
                        <a:pt x="48436" y="61844"/>
                      </a:moveTo>
                      <a:cubicBezTo>
                        <a:pt x="48436" y="62390"/>
                        <a:pt x="48419" y="62867"/>
                        <a:pt x="48385" y="63276"/>
                      </a:cubicBezTo>
                      <a:cubicBezTo>
                        <a:pt x="48351" y="63686"/>
                        <a:pt x="48291" y="64044"/>
                        <a:pt x="48206" y="64351"/>
                      </a:cubicBezTo>
                      <a:cubicBezTo>
                        <a:pt x="48121" y="64658"/>
                        <a:pt x="48010" y="64931"/>
                        <a:pt x="47873" y="65169"/>
                      </a:cubicBezTo>
                      <a:cubicBezTo>
                        <a:pt x="47737" y="65408"/>
                        <a:pt x="47498" y="65698"/>
                        <a:pt x="47157" y="66039"/>
                      </a:cubicBezTo>
                      <a:cubicBezTo>
                        <a:pt x="46816" y="66380"/>
                        <a:pt x="46100" y="66900"/>
                        <a:pt x="45008" y="67599"/>
                      </a:cubicBezTo>
                      <a:cubicBezTo>
                        <a:pt x="43917" y="68299"/>
                        <a:pt x="42561" y="68981"/>
                        <a:pt x="40941" y="69646"/>
                      </a:cubicBezTo>
                      <a:cubicBezTo>
                        <a:pt x="39321" y="70311"/>
                        <a:pt x="37462" y="70874"/>
                        <a:pt x="35365" y="71334"/>
                      </a:cubicBezTo>
                      <a:cubicBezTo>
                        <a:pt x="33267" y="71795"/>
                        <a:pt x="30974" y="72025"/>
                        <a:pt x="28484" y="72025"/>
                      </a:cubicBezTo>
                      <a:cubicBezTo>
                        <a:pt x="24186" y="72025"/>
                        <a:pt x="20307" y="71308"/>
                        <a:pt x="16845" y="69876"/>
                      </a:cubicBezTo>
                      <a:cubicBezTo>
                        <a:pt x="13383" y="68444"/>
                        <a:pt x="10433" y="66329"/>
                        <a:pt x="7994" y="63532"/>
                      </a:cubicBezTo>
                      <a:cubicBezTo>
                        <a:pt x="5556" y="60736"/>
                        <a:pt x="3680" y="57282"/>
                        <a:pt x="2367" y="53173"/>
                      </a:cubicBezTo>
                      <a:cubicBezTo>
                        <a:pt x="1054" y="49063"/>
                        <a:pt x="397" y="44331"/>
                        <a:pt x="397" y="38976"/>
                      </a:cubicBezTo>
                      <a:cubicBezTo>
                        <a:pt x="397" y="33485"/>
                        <a:pt x="1105" y="28591"/>
                        <a:pt x="2520" y="24293"/>
                      </a:cubicBezTo>
                      <a:cubicBezTo>
                        <a:pt x="3936" y="19996"/>
                        <a:pt x="5922" y="16355"/>
                        <a:pt x="8480" y="13371"/>
                      </a:cubicBezTo>
                      <a:cubicBezTo>
                        <a:pt x="11038" y="10386"/>
                        <a:pt x="14099" y="8110"/>
                        <a:pt x="17664" y="6541"/>
                      </a:cubicBezTo>
                      <a:cubicBezTo>
                        <a:pt x="21228" y="4972"/>
                        <a:pt x="25175" y="4188"/>
                        <a:pt x="29507" y="4188"/>
                      </a:cubicBezTo>
                      <a:cubicBezTo>
                        <a:pt x="31417" y="4188"/>
                        <a:pt x="33276" y="4367"/>
                        <a:pt x="35083" y="4725"/>
                      </a:cubicBezTo>
                      <a:cubicBezTo>
                        <a:pt x="36891" y="5083"/>
                        <a:pt x="38562" y="5535"/>
                        <a:pt x="40097" y="6081"/>
                      </a:cubicBezTo>
                      <a:cubicBezTo>
                        <a:pt x="41632" y="6626"/>
                        <a:pt x="42996" y="7257"/>
                        <a:pt x="44190" y="7973"/>
                      </a:cubicBezTo>
                      <a:cubicBezTo>
                        <a:pt x="45384" y="8690"/>
                        <a:pt x="46211" y="9278"/>
                        <a:pt x="46671" y="9738"/>
                      </a:cubicBezTo>
                      <a:cubicBezTo>
                        <a:pt x="47131" y="10199"/>
                        <a:pt x="47430" y="10548"/>
                        <a:pt x="47566" y="10787"/>
                      </a:cubicBezTo>
                      <a:cubicBezTo>
                        <a:pt x="47703" y="11026"/>
                        <a:pt x="47814" y="11307"/>
                        <a:pt x="47899" y="11631"/>
                      </a:cubicBezTo>
                      <a:cubicBezTo>
                        <a:pt x="47984" y="11955"/>
                        <a:pt x="48052" y="12339"/>
                        <a:pt x="48104" y="12782"/>
                      </a:cubicBezTo>
                      <a:cubicBezTo>
                        <a:pt x="48155" y="13226"/>
                        <a:pt x="48180" y="13754"/>
                        <a:pt x="48180" y="14368"/>
                      </a:cubicBezTo>
                      <a:cubicBezTo>
                        <a:pt x="48180" y="15050"/>
                        <a:pt x="48146" y="15630"/>
                        <a:pt x="48078" y="16108"/>
                      </a:cubicBezTo>
                      <a:cubicBezTo>
                        <a:pt x="48009" y="16585"/>
                        <a:pt x="47906" y="16986"/>
                        <a:pt x="47769" y="17310"/>
                      </a:cubicBezTo>
                      <a:cubicBezTo>
                        <a:pt x="47632" y="17634"/>
                        <a:pt x="47469" y="17873"/>
                        <a:pt x="47280" y="18026"/>
                      </a:cubicBezTo>
                      <a:cubicBezTo>
                        <a:pt x="47091" y="18180"/>
                        <a:pt x="46860" y="18256"/>
                        <a:pt x="46586" y="18256"/>
                      </a:cubicBezTo>
                      <a:cubicBezTo>
                        <a:pt x="46106" y="18256"/>
                        <a:pt x="45437" y="17924"/>
                        <a:pt x="44580" y="17259"/>
                      </a:cubicBezTo>
                      <a:cubicBezTo>
                        <a:pt x="43722" y="16594"/>
                        <a:pt x="42617" y="15860"/>
                        <a:pt x="41262" y="15059"/>
                      </a:cubicBezTo>
                      <a:cubicBezTo>
                        <a:pt x="39908" y="14257"/>
                        <a:pt x="38262" y="13524"/>
                        <a:pt x="36325" y="12859"/>
                      </a:cubicBezTo>
                      <a:cubicBezTo>
                        <a:pt x="34388" y="12194"/>
                        <a:pt x="32065" y="11861"/>
                        <a:pt x="29356" y="11861"/>
                      </a:cubicBezTo>
                      <a:cubicBezTo>
                        <a:pt x="26407" y="11861"/>
                        <a:pt x="23724" y="12450"/>
                        <a:pt x="21306" y="13626"/>
                      </a:cubicBezTo>
                      <a:cubicBezTo>
                        <a:pt x="18889" y="14803"/>
                        <a:pt x="16823" y="16534"/>
                        <a:pt x="15109" y="18819"/>
                      </a:cubicBezTo>
                      <a:cubicBezTo>
                        <a:pt x="13394" y="21104"/>
                        <a:pt x="12066" y="23892"/>
                        <a:pt x="11123" y="27184"/>
                      </a:cubicBezTo>
                      <a:cubicBezTo>
                        <a:pt x="10180" y="30475"/>
                        <a:pt x="9708" y="34235"/>
                        <a:pt x="9708" y="38464"/>
                      </a:cubicBezTo>
                      <a:cubicBezTo>
                        <a:pt x="9708" y="42659"/>
                        <a:pt x="10162" y="46368"/>
                        <a:pt x="11071" y="49591"/>
                      </a:cubicBezTo>
                      <a:cubicBezTo>
                        <a:pt x="11980" y="52814"/>
                        <a:pt x="13283" y="55509"/>
                        <a:pt x="14980" y="57675"/>
                      </a:cubicBezTo>
                      <a:cubicBezTo>
                        <a:pt x="16677" y="59840"/>
                        <a:pt x="18760" y="61477"/>
                        <a:pt x="21229" y="62586"/>
                      </a:cubicBezTo>
                      <a:cubicBezTo>
                        <a:pt x="23698" y="63694"/>
                        <a:pt x="26492" y="64249"/>
                        <a:pt x="29613" y="64249"/>
                      </a:cubicBezTo>
                      <a:cubicBezTo>
                        <a:pt x="32253" y="64249"/>
                        <a:pt x="34558" y="63925"/>
                        <a:pt x="36530" y="63276"/>
                      </a:cubicBezTo>
                      <a:cubicBezTo>
                        <a:pt x="38501" y="62628"/>
                        <a:pt x="40181" y="61904"/>
                        <a:pt x="41570" y="61102"/>
                      </a:cubicBezTo>
                      <a:cubicBezTo>
                        <a:pt x="42958" y="60301"/>
                        <a:pt x="44098" y="59576"/>
                        <a:pt x="44990" y="58928"/>
                      </a:cubicBezTo>
                      <a:cubicBezTo>
                        <a:pt x="45882" y="58280"/>
                        <a:pt x="46584" y="57956"/>
                        <a:pt x="47099" y="57956"/>
                      </a:cubicBezTo>
                      <a:cubicBezTo>
                        <a:pt x="47339" y="57956"/>
                        <a:pt x="47545" y="58007"/>
                        <a:pt x="47716" y="58109"/>
                      </a:cubicBezTo>
                      <a:cubicBezTo>
                        <a:pt x="47888" y="58212"/>
                        <a:pt x="48025" y="58408"/>
                        <a:pt x="48128" y="58698"/>
                      </a:cubicBezTo>
                      <a:cubicBezTo>
                        <a:pt x="48230" y="58988"/>
                        <a:pt x="48308" y="59388"/>
                        <a:pt x="48359" y="59900"/>
                      </a:cubicBezTo>
                      <a:cubicBezTo>
                        <a:pt x="48410" y="60412"/>
                        <a:pt x="48436" y="61060"/>
                        <a:pt x="48436" y="61844"/>
                      </a:cubicBezTo>
                      <a:close/>
                      <a:moveTo>
                        <a:pt x="100653" y="46394"/>
                      </a:moveTo>
                      <a:cubicBezTo>
                        <a:pt x="100653" y="50146"/>
                        <a:pt x="100158" y="53599"/>
                        <a:pt x="99170" y="56754"/>
                      </a:cubicBezTo>
                      <a:cubicBezTo>
                        <a:pt x="98180" y="59908"/>
                        <a:pt x="96705" y="62628"/>
                        <a:pt x="94744" y="64914"/>
                      </a:cubicBezTo>
                      <a:cubicBezTo>
                        <a:pt x="92783" y="67199"/>
                        <a:pt x="90327" y="68981"/>
                        <a:pt x="87377" y="70260"/>
                      </a:cubicBezTo>
                      <a:cubicBezTo>
                        <a:pt x="84427" y="71539"/>
                        <a:pt x="81008" y="72178"/>
                        <a:pt x="77120" y="72178"/>
                      </a:cubicBezTo>
                      <a:cubicBezTo>
                        <a:pt x="73334" y="72178"/>
                        <a:pt x="70034" y="71615"/>
                        <a:pt x="67220" y="70490"/>
                      </a:cubicBezTo>
                      <a:cubicBezTo>
                        <a:pt x="64406" y="69364"/>
                        <a:pt x="62062" y="67727"/>
                        <a:pt x="60186" y="65579"/>
                      </a:cubicBezTo>
                      <a:cubicBezTo>
                        <a:pt x="58310" y="63430"/>
                        <a:pt x="56911" y="60821"/>
                        <a:pt x="55991" y="57751"/>
                      </a:cubicBezTo>
                      <a:cubicBezTo>
                        <a:pt x="55070" y="54682"/>
                        <a:pt x="54609" y="51203"/>
                        <a:pt x="54609" y="47315"/>
                      </a:cubicBezTo>
                      <a:cubicBezTo>
                        <a:pt x="54609" y="43563"/>
                        <a:pt x="55095" y="40110"/>
                        <a:pt x="56067" y="36955"/>
                      </a:cubicBezTo>
                      <a:cubicBezTo>
                        <a:pt x="57039" y="33800"/>
                        <a:pt x="58506" y="31080"/>
                        <a:pt x="60467" y="28795"/>
                      </a:cubicBezTo>
                      <a:cubicBezTo>
                        <a:pt x="62428" y="26510"/>
                        <a:pt x="64875" y="24737"/>
                        <a:pt x="67809" y="23475"/>
                      </a:cubicBezTo>
                      <a:cubicBezTo>
                        <a:pt x="70742" y="22213"/>
                        <a:pt x="74169" y="21582"/>
                        <a:pt x="78092" y="21582"/>
                      </a:cubicBezTo>
                      <a:cubicBezTo>
                        <a:pt x="81877" y="21582"/>
                        <a:pt x="85177" y="22144"/>
                        <a:pt x="87991" y="23270"/>
                      </a:cubicBezTo>
                      <a:cubicBezTo>
                        <a:pt x="90805" y="24395"/>
                        <a:pt x="93150" y="26033"/>
                        <a:pt x="95025" y="28181"/>
                      </a:cubicBezTo>
                      <a:cubicBezTo>
                        <a:pt x="96902" y="30330"/>
                        <a:pt x="98308" y="32939"/>
                        <a:pt x="99246" y="36009"/>
                      </a:cubicBezTo>
                      <a:cubicBezTo>
                        <a:pt x="100184" y="39078"/>
                        <a:pt x="100653" y="42540"/>
                        <a:pt x="100653" y="46394"/>
                      </a:cubicBezTo>
                      <a:close/>
                      <a:moveTo>
                        <a:pt x="91905" y="46957"/>
                      </a:moveTo>
                      <a:cubicBezTo>
                        <a:pt x="91905" y="44467"/>
                        <a:pt x="91672" y="42114"/>
                        <a:pt x="91208" y="39897"/>
                      </a:cubicBezTo>
                      <a:cubicBezTo>
                        <a:pt x="90743" y="37680"/>
                        <a:pt x="89977" y="35736"/>
                        <a:pt x="88910" y="34065"/>
                      </a:cubicBezTo>
                      <a:cubicBezTo>
                        <a:pt x="87843" y="32393"/>
                        <a:pt x="86398" y="31072"/>
                        <a:pt x="84574" y="30100"/>
                      </a:cubicBezTo>
                      <a:cubicBezTo>
                        <a:pt x="82750" y="29128"/>
                        <a:pt x="80479" y="28642"/>
                        <a:pt x="77760" y="28642"/>
                      </a:cubicBezTo>
                      <a:cubicBezTo>
                        <a:pt x="75248" y="28642"/>
                        <a:pt x="73088" y="29085"/>
                        <a:pt x="71281" y="29972"/>
                      </a:cubicBezTo>
                      <a:cubicBezTo>
                        <a:pt x="69475" y="30859"/>
                        <a:pt x="67986" y="32112"/>
                        <a:pt x="66816" y="33732"/>
                      </a:cubicBezTo>
                      <a:cubicBezTo>
                        <a:pt x="65646" y="35352"/>
                        <a:pt x="64777" y="37271"/>
                        <a:pt x="64209" y="39487"/>
                      </a:cubicBezTo>
                      <a:cubicBezTo>
                        <a:pt x="63642" y="41704"/>
                        <a:pt x="63358" y="44126"/>
                        <a:pt x="63358" y="46752"/>
                      </a:cubicBezTo>
                      <a:cubicBezTo>
                        <a:pt x="63358" y="49276"/>
                        <a:pt x="63590" y="51646"/>
                        <a:pt x="64055" y="53863"/>
                      </a:cubicBezTo>
                      <a:cubicBezTo>
                        <a:pt x="64519" y="56080"/>
                        <a:pt x="65294" y="58016"/>
                        <a:pt x="66378" y="59670"/>
                      </a:cubicBezTo>
                      <a:cubicBezTo>
                        <a:pt x="67462" y="61324"/>
                        <a:pt x="68916" y="62637"/>
                        <a:pt x="70739" y="63609"/>
                      </a:cubicBezTo>
                      <a:cubicBezTo>
                        <a:pt x="72563" y="64581"/>
                        <a:pt x="74835" y="65067"/>
                        <a:pt x="77554" y="65067"/>
                      </a:cubicBezTo>
                      <a:cubicBezTo>
                        <a:pt x="80032" y="65067"/>
                        <a:pt x="82183" y="64624"/>
                        <a:pt x="84007" y="63737"/>
                      </a:cubicBezTo>
                      <a:cubicBezTo>
                        <a:pt x="85830" y="62850"/>
                        <a:pt x="87327" y="61605"/>
                        <a:pt x="88497" y="60002"/>
                      </a:cubicBezTo>
                      <a:cubicBezTo>
                        <a:pt x="89667" y="58399"/>
                        <a:pt x="90528" y="56489"/>
                        <a:pt x="91079" y="54272"/>
                      </a:cubicBezTo>
                      <a:cubicBezTo>
                        <a:pt x="91630" y="52056"/>
                        <a:pt x="91905" y="49617"/>
                        <a:pt x="91905" y="46957"/>
                      </a:cubicBezTo>
                      <a:close/>
                      <a:moveTo>
                        <a:pt x="152051" y="69927"/>
                      </a:moveTo>
                      <a:cubicBezTo>
                        <a:pt x="152051" y="70200"/>
                        <a:pt x="151983" y="70430"/>
                        <a:pt x="151847" y="70618"/>
                      </a:cubicBezTo>
                      <a:cubicBezTo>
                        <a:pt x="151710" y="70805"/>
                        <a:pt x="151488" y="70967"/>
                        <a:pt x="151182" y="71104"/>
                      </a:cubicBezTo>
                      <a:cubicBezTo>
                        <a:pt x="150875" y="71240"/>
                        <a:pt x="150448" y="71343"/>
                        <a:pt x="149903" y="71411"/>
                      </a:cubicBezTo>
                      <a:cubicBezTo>
                        <a:pt x="149357" y="71479"/>
                        <a:pt x="148675" y="71513"/>
                        <a:pt x="147857" y="71513"/>
                      </a:cubicBezTo>
                      <a:cubicBezTo>
                        <a:pt x="147004" y="71513"/>
                        <a:pt x="146305" y="71479"/>
                        <a:pt x="145759" y="71411"/>
                      </a:cubicBezTo>
                      <a:cubicBezTo>
                        <a:pt x="145213" y="71343"/>
                        <a:pt x="144787" y="71240"/>
                        <a:pt x="144480" y="71104"/>
                      </a:cubicBezTo>
                      <a:cubicBezTo>
                        <a:pt x="144173" y="70967"/>
                        <a:pt x="143951" y="70805"/>
                        <a:pt x="143815" y="70618"/>
                      </a:cubicBezTo>
                      <a:cubicBezTo>
                        <a:pt x="143678" y="70430"/>
                        <a:pt x="143610" y="70200"/>
                        <a:pt x="143610" y="69927"/>
                      </a:cubicBezTo>
                      <a:lnTo>
                        <a:pt x="143610" y="42966"/>
                      </a:lnTo>
                      <a:cubicBezTo>
                        <a:pt x="143610" y="40340"/>
                        <a:pt x="143406" y="38226"/>
                        <a:pt x="142996" y="36623"/>
                      </a:cubicBezTo>
                      <a:cubicBezTo>
                        <a:pt x="142587" y="35020"/>
                        <a:pt x="141990" y="33638"/>
                        <a:pt x="141205" y="32479"/>
                      </a:cubicBezTo>
                      <a:cubicBezTo>
                        <a:pt x="140421" y="31319"/>
                        <a:pt x="139407" y="30432"/>
                        <a:pt x="138162" y="29818"/>
                      </a:cubicBezTo>
                      <a:cubicBezTo>
                        <a:pt x="136917" y="29204"/>
                        <a:pt x="135476" y="28898"/>
                        <a:pt x="133839" y="28898"/>
                      </a:cubicBezTo>
                      <a:cubicBezTo>
                        <a:pt x="131724" y="28898"/>
                        <a:pt x="129610" y="29648"/>
                        <a:pt x="127495" y="31148"/>
                      </a:cubicBezTo>
                      <a:cubicBezTo>
                        <a:pt x="125380" y="32649"/>
                        <a:pt x="123163" y="34849"/>
                        <a:pt x="120844" y="37748"/>
                      </a:cubicBezTo>
                      <a:lnTo>
                        <a:pt x="120844" y="69927"/>
                      </a:lnTo>
                      <a:cubicBezTo>
                        <a:pt x="120844" y="70200"/>
                        <a:pt x="120776" y="70430"/>
                        <a:pt x="120640" y="70618"/>
                      </a:cubicBezTo>
                      <a:cubicBezTo>
                        <a:pt x="120503" y="70805"/>
                        <a:pt x="120282" y="70967"/>
                        <a:pt x="119974" y="71104"/>
                      </a:cubicBezTo>
                      <a:cubicBezTo>
                        <a:pt x="119667" y="71240"/>
                        <a:pt x="119241" y="71343"/>
                        <a:pt x="118696" y="71411"/>
                      </a:cubicBezTo>
                      <a:cubicBezTo>
                        <a:pt x="118150" y="71479"/>
                        <a:pt x="117451" y="71513"/>
                        <a:pt x="116597" y="71513"/>
                      </a:cubicBezTo>
                      <a:cubicBezTo>
                        <a:pt x="115779" y="71513"/>
                        <a:pt x="115097" y="71479"/>
                        <a:pt x="114551" y="71411"/>
                      </a:cubicBezTo>
                      <a:cubicBezTo>
                        <a:pt x="114006" y="71343"/>
                        <a:pt x="113571" y="71240"/>
                        <a:pt x="113247" y="71104"/>
                      </a:cubicBezTo>
                      <a:cubicBezTo>
                        <a:pt x="112923" y="70967"/>
                        <a:pt x="112701" y="70805"/>
                        <a:pt x="112582" y="70618"/>
                      </a:cubicBezTo>
                      <a:cubicBezTo>
                        <a:pt x="112463" y="70430"/>
                        <a:pt x="112403" y="70200"/>
                        <a:pt x="112403" y="69927"/>
                      </a:cubicBezTo>
                      <a:lnTo>
                        <a:pt x="112403" y="23884"/>
                      </a:lnTo>
                      <a:cubicBezTo>
                        <a:pt x="112403" y="23611"/>
                        <a:pt x="112454" y="23381"/>
                        <a:pt x="112556" y="23193"/>
                      </a:cubicBezTo>
                      <a:cubicBezTo>
                        <a:pt x="112659" y="23006"/>
                        <a:pt x="112864" y="22835"/>
                        <a:pt x="113170" y="22682"/>
                      </a:cubicBezTo>
                      <a:cubicBezTo>
                        <a:pt x="113477" y="22528"/>
                        <a:pt x="113869" y="22426"/>
                        <a:pt x="114347" y="22375"/>
                      </a:cubicBezTo>
                      <a:cubicBezTo>
                        <a:pt x="114824" y="22324"/>
                        <a:pt x="115455" y="22298"/>
                        <a:pt x="116239" y="22298"/>
                      </a:cubicBezTo>
                      <a:cubicBezTo>
                        <a:pt x="116990" y="22298"/>
                        <a:pt x="117613" y="22324"/>
                        <a:pt x="118107" y="22375"/>
                      </a:cubicBezTo>
                      <a:cubicBezTo>
                        <a:pt x="118601" y="22426"/>
                        <a:pt x="118985" y="22528"/>
                        <a:pt x="119258" y="22682"/>
                      </a:cubicBezTo>
                      <a:cubicBezTo>
                        <a:pt x="119531" y="22835"/>
                        <a:pt x="119727" y="23006"/>
                        <a:pt x="119846" y="23193"/>
                      </a:cubicBezTo>
                      <a:cubicBezTo>
                        <a:pt x="119965" y="23381"/>
                        <a:pt x="120025" y="23611"/>
                        <a:pt x="120025" y="23884"/>
                      </a:cubicBezTo>
                      <a:lnTo>
                        <a:pt x="120025" y="29972"/>
                      </a:lnTo>
                      <a:cubicBezTo>
                        <a:pt x="122617" y="27073"/>
                        <a:pt x="125201" y="24950"/>
                        <a:pt x="127776" y="23603"/>
                      </a:cubicBezTo>
                      <a:cubicBezTo>
                        <a:pt x="130352" y="22255"/>
                        <a:pt x="132952" y="21582"/>
                        <a:pt x="135578" y="21582"/>
                      </a:cubicBezTo>
                      <a:cubicBezTo>
                        <a:pt x="138648" y="21582"/>
                        <a:pt x="141231" y="22102"/>
                        <a:pt x="143328" y="23142"/>
                      </a:cubicBezTo>
                      <a:cubicBezTo>
                        <a:pt x="145427" y="24182"/>
                        <a:pt x="147123" y="25572"/>
                        <a:pt x="148419" y="27312"/>
                      </a:cubicBezTo>
                      <a:cubicBezTo>
                        <a:pt x="149715" y="29051"/>
                        <a:pt x="150645" y="31089"/>
                        <a:pt x="151207" y="33425"/>
                      </a:cubicBezTo>
                      <a:cubicBezTo>
                        <a:pt x="151770" y="35761"/>
                        <a:pt x="152051" y="38567"/>
                        <a:pt x="152051" y="41841"/>
                      </a:cubicBezTo>
                      <a:close/>
                      <a:moveTo>
                        <a:pt x="206417" y="69927"/>
                      </a:moveTo>
                      <a:cubicBezTo>
                        <a:pt x="206417" y="70200"/>
                        <a:pt x="206357" y="70439"/>
                        <a:pt x="206238" y="70643"/>
                      </a:cubicBezTo>
                      <a:cubicBezTo>
                        <a:pt x="206119" y="70848"/>
                        <a:pt x="205914" y="71010"/>
                        <a:pt x="205624" y="71129"/>
                      </a:cubicBezTo>
                      <a:cubicBezTo>
                        <a:pt x="205334" y="71249"/>
                        <a:pt x="204950" y="71343"/>
                        <a:pt x="204473" y="71411"/>
                      </a:cubicBezTo>
                      <a:cubicBezTo>
                        <a:pt x="203996" y="71479"/>
                        <a:pt x="203416" y="71513"/>
                        <a:pt x="202734" y="71513"/>
                      </a:cubicBezTo>
                      <a:cubicBezTo>
                        <a:pt x="202018" y="71513"/>
                        <a:pt x="201420" y="71479"/>
                        <a:pt x="200943" y="71411"/>
                      </a:cubicBezTo>
                      <a:cubicBezTo>
                        <a:pt x="200466" y="71343"/>
                        <a:pt x="200074" y="71249"/>
                        <a:pt x="199766" y="71129"/>
                      </a:cubicBezTo>
                      <a:cubicBezTo>
                        <a:pt x="199459" y="71010"/>
                        <a:pt x="199237" y="70848"/>
                        <a:pt x="199101" y="70643"/>
                      </a:cubicBezTo>
                      <a:cubicBezTo>
                        <a:pt x="198965" y="70439"/>
                        <a:pt x="198896" y="70200"/>
                        <a:pt x="198896" y="69927"/>
                      </a:cubicBezTo>
                      <a:lnTo>
                        <a:pt x="198896" y="63839"/>
                      </a:lnTo>
                      <a:cubicBezTo>
                        <a:pt x="196475" y="66465"/>
                        <a:pt x="193959" y="68512"/>
                        <a:pt x="191351" y="69978"/>
                      </a:cubicBezTo>
                      <a:cubicBezTo>
                        <a:pt x="188742" y="71445"/>
                        <a:pt x="185885" y="72178"/>
                        <a:pt x="182781" y="72178"/>
                      </a:cubicBezTo>
                      <a:cubicBezTo>
                        <a:pt x="179405" y="72178"/>
                        <a:pt x="176523" y="71522"/>
                        <a:pt x="174135" y="70209"/>
                      </a:cubicBezTo>
                      <a:cubicBezTo>
                        <a:pt x="171748" y="68895"/>
                        <a:pt x="169813" y="67122"/>
                        <a:pt x="168329" y="64888"/>
                      </a:cubicBezTo>
                      <a:cubicBezTo>
                        <a:pt x="166845" y="62654"/>
                        <a:pt x="165763" y="60028"/>
                        <a:pt x="165080" y="57009"/>
                      </a:cubicBezTo>
                      <a:cubicBezTo>
                        <a:pt x="164398" y="53991"/>
                        <a:pt x="164057" y="50811"/>
                        <a:pt x="164057" y="47468"/>
                      </a:cubicBezTo>
                      <a:cubicBezTo>
                        <a:pt x="164057" y="43512"/>
                        <a:pt x="164483" y="39939"/>
                        <a:pt x="165336" y="36750"/>
                      </a:cubicBezTo>
                      <a:cubicBezTo>
                        <a:pt x="166188" y="33562"/>
                        <a:pt x="167450" y="30842"/>
                        <a:pt x="169122" y="28591"/>
                      </a:cubicBezTo>
                      <a:cubicBezTo>
                        <a:pt x="170793" y="26340"/>
                        <a:pt x="172864" y="24609"/>
                        <a:pt x="175338" y="23398"/>
                      </a:cubicBezTo>
                      <a:cubicBezTo>
                        <a:pt x="177811" y="22187"/>
                        <a:pt x="180666" y="21582"/>
                        <a:pt x="183907" y="21582"/>
                      </a:cubicBezTo>
                      <a:cubicBezTo>
                        <a:pt x="186601" y="21582"/>
                        <a:pt x="189066" y="22170"/>
                        <a:pt x="191299" y="23347"/>
                      </a:cubicBezTo>
                      <a:cubicBezTo>
                        <a:pt x="193534" y="24523"/>
                        <a:pt x="195742" y="26254"/>
                        <a:pt x="197925" y="28539"/>
                      </a:cubicBezTo>
                      <a:lnTo>
                        <a:pt x="197925" y="1783"/>
                      </a:lnTo>
                      <a:cubicBezTo>
                        <a:pt x="197925" y="1544"/>
                        <a:pt x="197985" y="1314"/>
                        <a:pt x="198104" y="1092"/>
                      </a:cubicBezTo>
                      <a:cubicBezTo>
                        <a:pt x="198223" y="871"/>
                        <a:pt x="198453" y="700"/>
                        <a:pt x="198794" y="581"/>
                      </a:cubicBezTo>
                      <a:cubicBezTo>
                        <a:pt x="199135" y="461"/>
                        <a:pt x="199571" y="359"/>
                        <a:pt x="200099" y="274"/>
                      </a:cubicBezTo>
                      <a:cubicBezTo>
                        <a:pt x="200628" y="189"/>
                        <a:pt x="201301" y="146"/>
                        <a:pt x="202120" y="146"/>
                      </a:cubicBezTo>
                      <a:cubicBezTo>
                        <a:pt x="202972" y="146"/>
                        <a:pt x="203671" y="189"/>
                        <a:pt x="204217" y="274"/>
                      </a:cubicBezTo>
                      <a:cubicBezTo>
                        <a:pt x="204763" y="359"/>
                        <a:pt x="205189" y="461"/>
                        <a:pt x="205496" y="581"/>
                      </a:cubicBezTo>
                      <a:cubicBezTo>
                        <a:pt x="205803" y="700"/>
                        <a:pt x="206033" y="871"/>
                        <a:pt x="206187" y="1092"/>
                      </a:cubicBezTo>
                      <a:cubicBezTo>
                        <a:pt x="206340" y="1314"/>
                        <a:pt x="206417" y="1544"/>
                        <a:pt x="206417" y="1783"/>
                      </a:cubicBezTo>
                      <a:close/>
                      <a:moveTo>
                        <a:pt x="197925" y="37543"/>
                      </a:moveTo>
                      <a:cubicBezTo>
                        <a:pt x="195640" y="34713"/>
                        <a:pt x="193431" y="32555"/>
                        <a:pt x="191299" y="31072"/>
                      </a:cubicBezTo>
                      <a:cubicBezTo>
                        <a:pt x="189167" y="29588"/>
                        <a:pt x="186942" y="28846"/>
                        <a:pt x="184623" y="28846"/>
                      </a:cubicBezTo>
                      <a:cubicBezTo>
                        <a:pt x="182474" y="28846"/>
                        <a:pt x="180649" y="29358"/>
                        <a:pt x="179149" y="30381"/>
                      </a:cubicBezTo>
                      <a:cubicBezTo>
                        <a:pt x="177648" y="31404"/>
                        <a:pt x="176429" y="32752"/>
                        <a:pt x="175491" y="34423"/>
                      </a:cubicBezTo>
                      <a:cubicBezTo>
                        <a:pt x="174553" y="36094"/>
                        <a:pt x="173871" y="37987"/>
                        <a:pt x="173445" y="40101"/>
                      </a:cubicBezTo>
                      <a:cubicBezTo>
                        <a:pt x="173019" y="42216"/>
                        <a:pt x="172805" y="44365"/>
                        <a:pt x="172805" y="46547"/>
                      </a:cubicBezTo>
                      <a:cubicBezTo>
                        <a:pt x="172805" y="48867"/>
                        <a:pt x="172984" y="51135"/>
                        <a:pt x="173343" y="53352"/>
                      </a:cubicBezTo>
                      <a:cubicBezTo>
                        <a:pt x="173701" y="55569"/>
                        <a:pt x="174323" y="57538"/>
                        <a:pt x="175210" y="59261"/>
                      </a:cubicBezTo>
                      <a:cubicBezTo>
                        <a:pt x="176096" y="60983"/>
                        <a:pt x="177274" y="62364"/>
                        <a:pt x="178739" y="63404"/>
                      </a:cubicBezTo>
                      <a:cubicBezTo>
                        <a:pt x="180206" y="64445"/>
                        <a:pt x="182048" y="64965"/>
                        <a:pt x="184265" y="64965"/>
                      </a:cubicBezTo>
                      <a:cubicBezTo>
                        <a:pt x="185391" y="64965"/>
                        <a:pt x="186474" y="64811"/>
                        <a:pt x="187514" y="64504"/>
                      </a:cubicBezTo>
                      <a:cubicBezTo>
                        <a:pt x="188554" y="64197"/>
                        <a:pt x="189620" y="63686"/>
                        <a:pt x="190711" y="62970"/>
                      </a:cubicBezTo>
                      <a:cubicBezTo>
                        <a:pt x="191802" y="62253"/>
                        <a:pt x="192945" y="61324"/>
                        <a:pt x="194139" y="60181"/>
                      </a:cubicBezTo>
                      <a:cubicBezTo>
                        <a:pt x="195333" y="59039"/>
                        <a:pt x="196594" y="57632"/>
                        <a:pt x="197925" y="55961"/>
                      </a:cubicBezTo>
                      <a:close/>
                      <a:moveTo>
                        <a:pt x="260988" y="69927"/>
                      </a:moveTo>
                      <a:cubicBezTo>
                        <a:pt x="260988" y="70200"/>
                        <a:pt x="260928" y="70430"/>
                        <a:pt x="260809" y="70618"/>
                      </a:cubicBezTo>
                      <a:cubicBezTo>
                        <a:pt x="260689" y="70805"/>
                        <a:pt x="260475" y="70967"/>
                        <a:pt x="260169" y="71104"/>
                      </a:cubicBezTo>
                      <a:cubicBezTo>
                        <a:pt x="259862" y="71240"/>
                        <a:pt x="259461" y="71343"/>
                        <a:pt x="258967" y="71411"/>
                      </a:cubicBezTo>
                      <a:cubicBezTo>
                        <a:pt x="258472" y="71479"/>
                        <a:pt x="257867" y="71513"/>
                        <a:pt x="257150" y="71513"/>
                      </a:cubicBezTo>
                      <a:cubicBezTo>
                        <a:pt x="256366" y="71513"/>
                        <a:pt x="255726" y="71479"/>
                        <a:pt x="255232" y="71411"/>
                      </a:cubicBezTo>
                      <a:cubicBezTo>
                        <a:pt x="254738" y="71343"/>
                        <a:pt x="254345" y="71240"/>
                        <a:pt x="254056" y="71104"/>
                      </a:cubicBezTo>
                      <a:cubicBezTo>
                        <a:pt x="253765" y="70967"/>
                        <a:pt x="253569" y="70805"/>
                        <a:pt x="253467" y="70618"/>
                      </a:cubicBezTo>
                      <a:cubicBezTo>
                        <a:pt x="253365" y="70430"/>
                        <a:pt x="253314" y="70200"/>
                        <a:pt x="253314" y="69927"/>
                      </a:cubicBezTo>
                      <a:lnTo>
                        <a:pt x="253314" y="63839"/>
                      </a:lnTo>
                      <a:cubicBezTo>
                        <a:pt x="250688" y="66738"/>
                        <a:pt x="248095" y="68853"/>
                        <a:pt x="245537" y="70183"/>
                      </a:cubicBezTo>
                      <a:cubicBezTo>
                        <a:pt x="242979" y="71513"/>
                        <a:pt x="240387" y="72178"/>
                        <a:pt x="237761" y="72178"/>
                      </a:cubicBezTo>
                      <a:cubicBezTo>
                        <a:pt x="234691" y="72178"/>
                        <a:pt x="232108" y="71667"/>
                        <a:pt x="230011" y="70643"/>
                      </a:cubicBezTo>
                      <a:cubicBezTo>
                        <a:pt x="227912" y="69620"/>
                        <a:pt x="226216" y="68230"/>
                        <a:pt x="224920" y="66474"/>
                      </a:cubicBezTo>
                      <a:cubicBezTo>
                        <a:pt x="223624" y="64717"/>
                        <a:pt x="222694" y="62671"/>
                        <a:pt x="222132" y="60335"/>
                      </a:cubicBezTo>
                      <a:cubicBezTo>
                        <a:pt x="221569" y="57999"/>
                        <a:pt x="221288" y="55159"/>
                        <a:pt x="221288" y="51817"/>
                      </a:cubicBezTo>
                      <a:lnTo>
                        <a:pt x="221288" y="23884"/>
                      </a:lnTo>
                      <a:cubicBezTo>
                        <a:pt x="221288" y="23611"/>
                        <a:pt x="221348" y="23381"/>
                        <a:pt x="221467" y="23193"/>
                      </a:cubicBezTo>
                      <a:cubicBezTo>
                        <a:pt x="221586" y="23006"/>
                        <a:pt x="221816" y="22835"/>
                        <a:pt x="222157" y="22682"/>
                      </a:cubicBezTo>
                      <a:cubicBezTo>
                        <a:pt x="222498" y="22528"/>
                        <a:pt x="222942" y="22426"/>
                        <a:pt x="223487" y="22375"/>
                      </a:cubicBezTo>
                      <a:cubicBezTo>
                        <a:pt x="224033" y="22324"/>
                        <a:pt x="224716" y="22298"/>
                        <a:pt x="225534" y="22298"/>
                      </a:cubicBezTo>
                      <a:cubicBezTo>
                        <a:pt x="226352" y="22298"/>
                        <a:pt x="227034" y="22324"/>
                        <a:pt x="227580" y="22375"/>
                      </a:cubicBezTo>
                      <a:cubicBezTo>
                        <a:pt x="228126" y="22426"/>
                        <a:pt x="228561" y="22528"/>
                        <a:pt x="228885" y="22682"/>
                      </a:cubicBezTo>
                      <a:cubicBezTo>
                        <a:pt x="229209" y="22835"/>
                        <a:pt x="229439" y="23006"/>
                        <a:pt x="229575" y="23193"/>
                      </a:cubicBezTo>
                      <a:cubicBezTo>
                        <a:pt x="229712" y="23381"/>
                        <a:pt x="229780" y="23611"/>
                        <a:pt x="229780" y="23884"/>
                      </a:cubicBezTo>
                      <a:lnTo>
                        <a:pt x="229780" y="50691"/>
                      </a:lnTo>
                      <a:cubicBezTo>
                        <a:pt x="229780" y="53386"/>
                        <a:pt x="229976" y="55543"/>
                        <a:pt x="230369" y="57163"/>
                      </a:cubicBezTo>
                      <a:cubicBezTo>
                        <a:pt x="230760" y="58783"/>
                        <a:pt x="231357" y="60164"/>
                        <a:pt x="232159" y="61307"/>
                      </a:cubicBezTo>
                      <a:cubicBezTo>
                        <a:pt x="232961" y="62449"/>
                        <a:pt x="233975" y="63336"/>
                        <a:pt x="235203" y="63967"/>
                      </a:cubicBezTo>
                      <a:cubicBezTo>
                        <a:pt x="236430" y="64598"/>
                        <a:pt x="237863" y="64914"/>
                        <a:pt x="239500" y="64914"/>
                      </a:cubicBezTo>
                      <a:cubicBezTo>
                        <a:pt x="241615" y="64914"/>
                        <a:pt x="243721" y="64163"/>
                        <a:pt x="245818" y="62663"/>
                      </a:cubicBezTo>
                      <a:cubicBezTo>
                        <a:pt x="247916" y="61162"/>
                        <a:pt x="250142" y="58962"/>
                        <a:pt x="252495" y="56063"/>
                      </a:cubicBezTo>
                      <a:lnTo>
                        <a:pt x="252495" y="23884"/>
                      </a:lnTo>
                      <a:cubicBezTo>
                        <a:pt x="252495" y="23611"/>
                        <a:pt x="252554" y="23381"/>
                        <a:pt x="252674" y="23193"/>
                      </a:cubicBezTo>
                      <a:cubicBezTo>
                        <a:pt x="252793" y="23006"/>
                        <a:pt x="253024" y="22835"/>
                        <a:pt x="253365" y="22682"/>
                      </a:cubicBezTo>
                      <a:cubicBezTo>
                        <a:pt x="253706" y="22528"/>
                        <a:pt x="254140" y="22426"/>
                        <a:pt x="254669" y="22375"/>
                      </a:cubicBezTo>
                      <a:cubicBezTo>
                        <a:pt x="255198" y="22324"/>
                        <a:pt x="255888" y="22298"/>
                        <a:pt x="256742" y="22298"/>
                      </a:cubicBezTo>
                      <a:cubicBezTo>
                        <a:pt x="257560" y="22298"/>
                        <a:pt x="258242" y="22324"/>
                        <a:pt x="258788" y="22375"/>
                      </a:cubicBezTo>
                      <a:cubicBezTo>
                        <a:pt x="259333" y="22426"/>
                        <a:pt x="259760" y="22528"/>
                        <a:pt x="260067" y="22682"/>
                      </a:cubicBezTo>
                      <a:cubicBezTo>
                        <a:pt x="260373" y="22835"/>
                        <a:pt x="260604" y="23006"/>
                        <a:pt x="260757" y="23193"/>
                      </a:cubicBezTo>
                      <a:cubicBezTo>
                        <a:pt x="260911" y="23381"/>
                        <a:pt x="260988" y="23611"/>
                        <a:pt x="260988" y="23884"/>
                      </a:cubicBezTo>
                      <a:close/>
                      <a:moveTo>
                        <a:pt x="309214" y="62918"/>
                      </a:moveTo>
                      <a:cubicBezTo>
                        <a:pt x="309214" y="63498"/>
                        <a:pt x="309197" y="64001"/>
                        <a:pt x="309162" y="64428"/>
                      </a:cubicBezTo>
                      <a:cubicBezTo>
                        <a:pt x="309129" y="64854"/>
                        <a:pt x="309069" y="65212"/>
                        <a:pt x="308983" y="65502"/>
                      </a:cubicBezTo>
                      <a:cubicBezTo>
                        <a:pt x="308899" y="65792"/>
                        <a:pt x="308796" y="66048"/>
                        <a:pt x="308677" y="66269"/>
                      </a:cubicBezTo>
                      <a:cubicBezTo>
                        <a:pt x="308558" y="66491"/>
                        <a:pt x="308284" y="66815"/>
                        <a:pt x="307858" y="67241"/>
                      </a:cubicBezTo>
                      <a:cubicBezTo>
                        <a:pt x="307432" y="67668"/>
                        <a:pt x="306707" y="68196"/>
                        <a:pt x="305684" y="68827"/>
                      </a:cubicBezTo>
                      <a:cubicBezTo>
                        <a:pt x="304661" y="69458"/>
                        <a:pt x="303509" y="70021"/>
                        <a:pt x="302231" y="70516"/>
                      </a:cubicBezTo>
                      <a:cubicBezTo>
                        <a:pt x="300952" y="71010"/>
                        <a:pt x="299562" y="71411"/>
                        <a:pt x="298061" y="71718"/>
                      </a:cubicBezTo>
                      <a:cubicBezTo>
                        <a:pt x="296561" y="72025"/>
                        <a:pt x="295008" y="72178"/>
                        <a:pt x="293405" y="72178"/>
                      </a:cubicBezTo>
                      <a:cubicBezTo>
                        <a:pt x="290097" y="72178"/>
                        <a:pt x="287164" y="71633"/>
                        <a:pt x="284606" y="70541"/>
                      </a:cubicBezTo>
                      <a:cubicBezTo>
                        <a:pt x="282049" y="69450"/>
                        <a:pt x="279908" y="67855"/>
                        <a:pt x="278185" y="65758"/>
                      </a:cubicBezTo>
                      <a:cubicBezTo>
                        <a:pt x="276463" y="63660"/>
                        <a:pt x="275151" y="61085"/>
                        <a:pt x="274247" y="58033"/>
                      </a:cubicBezTo>
                      <a:cubicBezTo>
                        <a:pt x="273343" y="54980"/>
                        <a:pt x="272890" y="51459"/>
                        <a:pt x="272890" y="47468"/>
                      </a:cubicBezTo>
                      <a:cubicBezTo>
                        <a:pt x="272890" y="42932"/>
                        <a:pt x="273445" y="39036"/>
                        <a:pt x="274553" y="35778"/>
                      </a:cubicBezTo>
                      <a:cubicBezTo>
                        <a:pt x="275662" y="32521"/>
                        <a:pt x="277179" y="29853"/>
                        <a:pt x="279106" y="27772"/>
                      </a:cubicBezTo>
                      <a:cubicBezTo>
                        <a:pt x="281033" y="25692"/>
                        <a:pt x="283302" y="24148"/>
                        <a:pt x="285911" y="23142"/>
                      </a:cubicBezTo>
                      <a:cubicBezTo>
                        <a:pt x="288520" y="22136"/>
                        <a:pt x="291342" y="21633"/>
                        <a:pt x="294378" y="21633"/>
                      </a:cubicBezTo>
                      <a:cubicBezTo>
                        <a:pt x="295845" y="21633"/>
                        <a:pt x="297269" y="21769"/>
                        <a:pt x="298650" y="22042"/>
                      </a:cubicBezTo>
                      <a:cubicBezTo>
                        <a:pt x="300031" y="22315"/>
                        <a:pt x="301301" y="22673"/>
                        <a:pt x="302461" y="23116"/>
                      </a:cubicBezTo>
                      <a:cubicBezTo>
                        <a:pt x="303621" y="23560"/>
                        <a:pt x="304652" y="24071"/>
                        <a:pt x="305556" y="24651"/>
                      </a:cubicBezTo>
                      <a:cubicBezTo>
                        <a:pt x="306460" y="25231"/>
                        <a:pt x="307116" y="25726"/>
                        <a:pt x="307526" y="26135"/>
                      </a:cubicBezTo>
                      <a:cubicBezTo>
                        <a:pt x="307935" y="26544"/>
                        <a:pt x="308217" y="26868"/>
                        <a:pt x="308370" y="27107"/>
                      </a:cubicBezTo>
                      <a:cubicBezTo>
                        <a:pt x="308523" y="27346"/>
                        <a:pt x="308651" y="27627"/>
                        <a:pt x="308754" y="27951"/>
                      </a:cubicBezTo>
                      <a:cubicBezTo>
                        <a:pt x="308856" y="28275"/>
                        <a:pt x="308924" y="28642"/>
                        <a:pt x="308959" y="29051"/>
                      </a:cubicBezTo>
                      <a:cubicBezTo>
                        <a:pt x="308992" y="29460"/>
                        <a:pt x="309009" y="29972"/>
                        <a:pt x="309009" y="30586"/>
                      </a:cubicBezTo>
                      <a:cubicBezTo>
                        <a:pt x="309009" y="31916"/>
                        <a:pt x="308856" y="32845"/>
                        <a:pt x="308549" y="33374"/>
                      </a:cubicBezTo>
                      <a:cubicBezTo>
                        <a:pt x="308242" y="33903"/>
                        <a:pt x="307867" y="34167"/>
                        <a:pt x="307423" y="34167"/>
                      </a:cubicBezTo>
                      <a:cubicBezTo>
                        <a:pt x="306912" y="34167"/>
                        <a:pt x="306323" y="33886"/>
                        <a:pt x="305658" y="33323"/>
                      </a:cubicBezTo>
                      <a:cubicBezTo>
                        <a:pt x="304993" y="32760"/>
                        <a:pt x="304149" y="32138"/>
                        <a:pt x="303126" y="31455"/>
                      </a:cubicBezTo>
                      <a:cubicBezTo>
                        <a:pt x="302102" y="30773"/>
                        <a:pt x="300866" y="30151"/>
                        <a:pt x="299416" y="29588"/>
                      </a:cubicBezTo>
                      <a:cubicBezTo>
                        <a:pt x="297968" y="29025"/>
                        <a:pt x="296253" y="28744"/>
                        <a:pt x="294276" y="28744"/>
                      </a:cubicBezTo>
                      <a:cubicBezTo>
                        <a:pt x="290216" y="28744"/>
                        <a:pt x="287104" y="30304"/>
                        <a:pt x="284938" y="33425"/>
                      </a:cubicBezTo>
                      <a:cubicBezTo>
                        <a:pt x="282772" y="36546"/>
                        <a:pt x="281690" y="41073"/>
                        <a:pt x="281690" y="47008"/>
                      </a:cubicBezTo>
                      <a:cubicBezTo>
                        <a:pt x="281690" y="49975"/>
                        <a:pt x="281971" y="52576"/>
                        <a:pt x="282534" y="54810"/>
                      </a:cubicBezTo>
                      <a:cubicBezTo>
                        <a:pt x="283097" y="57044"/>
                        <a:pt x="283924" y="58911"/>
                        <a:pt x="285016" y="60412"/>
                      </a:cubicBezTo>
                      <a:cubicBezTo>
                        <a:pt x="286107" y="61912"/>
                        <a:pt x="287445" y="63029"/>
                        <a:pt x="289031" y="63763"/>
                      </a:cubicBezTo>
                      <a:cubicBezTo>
                        <a:pt x="290617" y="64496"/>
                        <a:pt x="292434" y="64862"/>
                        <a:pt x="294480" y="64862"/>
                      </a:cubicBezTo>
                      <a:cubicBezTo>
                        <a:pt x="296424" y="64862"/>
                        <a:pt x="298130" y="64555"/>
                        <a:pt x="299596" y="63942"/>
                      </a:cubicBezTo>
                      <a:cubicBezTo>
                        <a:pt x="301062" y="63328"/>
                        <a:pt x="302333" y="62654"/>
                        <a:pt x="303407" y="61921"/>
                      </a:cubicBezTo>
                      <a:cubicBezTo>
                        <a:pt x="304482" y="61187"/>
                        <a:pt x="305386" y="60522"/>
                        <a:pt x="306119" y="59926"/>
                      </a:cubicBezTo>
                      <a:cubicBezTo>
                        <a:pt x="306852" y="59329"/>
                        <a:pt x="307423" y="59030"/>
                        <a:pt x="307833" y="59030"/>
                      </a:cubicBezTo>
                      <a:cubicBezTo>
                        <a:pt x="308072" y="59030"/>
                        <a:pt x="308276" y="59098"/>
                        <a:pt x="308446" y="59235"/>
                      </a:cubicBezTo>
                      <a:cubicBezTo>
                        <a:pt x="308617" y="59371"/>
                        <a:pt x="308762" y="59602"/>
                        <a:pt x="308881" y="59926"/>
                      </a:cubicBezTo>
                      <a:cubicBezTo>
                        <a:pt x="309001" y="60250"/>
                        <a:pt x="309086" y="60659"/>
                        <a:pt x="309138" y="61153"/>
                      </a:cubicBezTo>
                      <a:cubicBezTo>
                        <a:pt x="309188" y="61648"/>
                        <a:pt x="309214" y="62236"/>
                        <a:pt x="309214" y="62918"/>
                      </a:cubicBezTo>
                      <a:close/>
                      <a:moveTo>
                        <a:pt x="343712" y="66551"/>
                      </a:moveTo>
                      <a:cubicBezTo>
                        <a:pt x="343712" y="67540"/>
                        <a:pt x="343645" y="68324"/>
                        <a:pt x="343508" y="68904"/>
                      </a:cubicBezTo>
                      <a:cubicBezTo>
                        <a:pt x="343371" y="69484"/>
                        <a:pt x="343167" y="69910"/>
                        <a:pt x="342894" y="70183"/>
                      </a:cubicBezTo>
                      <a:cubicBezTo>
                        <a:pt x="342621" y="70456"/>
                        <a:pt x="342212" y="70712"/>
                        <a:pt x="341667" y="70950"/>
                      </a:cubicBezTo>
                      <a:cubicBezTo>
                        <a:pt x="341121" y="71189"/>
                        <a:pt x="340498" y="71385"/>
                        <a:pt x="339799" y="71539"/>
                      </a:cubicBezTo>
                      <a:cubicBezTo>
                        <a:pt x="339100" y="71692"/>
                        <a:pt x="338358" y="71820"/>
                        <a:pt x="337574" y="71922"/>
                      </a:cubicBezTo>
                      <a:cubicBezTo>
                        <a:pt x="336789" y="72025"/>
                        <a:pt x="336005" y="72076"/>
                        <a:pt x="335220" y="72076"/>
                      </a:cubicBezTo>
                      <a:cubicBezTo>
                        <a:pt x="332833" y="72076"/>
                        <a:pt x="330786" y="71760"/>
                        <a:pt x="329081" y="71129"/>
                      </a:cubicBezTo>
                      <a:cubicBezTo>
                        <a:pt x="327375" y="70498"/>
                        <a:pt x="325977" y="69544"/>
                        <a:pt x="324886" y="68265"/>
                      </a:cubicBezTo>
                      <a:cubicBezTo>
                        <a:pt x="323795" y="66986"/>
                        <a:pt x="323001" y="65365"/>
                        <a:pt x="322507" y="63404"/>
                      </a:cubicBezTo>
                      <a:cubicBezTo>
                        <a:pt x="322013" y="61443"/>
                        <a:pt x="321765" y="59133"/>
                        <a:pt x="321765" y="56472"/>
                      </a:cubicBezTo>
                      <a:lnTo>
                        <a:pt x="321765" y="29563"/>
                      </a:lnTo>
                      <a:lnTo>
                        <a:pt x="315319" y="29563"/>
                      </a:lnTo>
                      <a:cubicBezTo>
                        <a:pt x="314807" y="29563"/>
                        <a:pt x="314398" y="29290"/>
                        <a:pt x="314092" y="28744"/>
                      </a:cubicBezTo>
                      <a:cubicBezTo>
                        <a:pt x="313784" y="28198"/>
                        <a:pt x="313631" y="27312"/>
                        <a:pt x="313631" y="26084"/>
                      </a:cubicBezTo>
                      <a:cubicBezTo>
                        <a:pt x="313631" y="25436"/>
                        <a:pt x="313673" y="24890"/>
                        <a:pt x="313758" y="24447"/>
                      </a:cubicBezTo>
                      <a:cubicBezTo>
                        <a:pt x="313844" y="24003"/>
                        <a:pt x="313954" y="23637"/>
                        <a:pt x="314092" y="23347"/>
                      </a:cubicBezTo>
                      <a:cubicBezTo>
                        <a:pt x="314228" y="23057"/>
                        <a:pt x="314407" y="22852"/>
                        <a:pt x="314629" y="22733"/>
                      </a:cubicBezTo>
                      <a:cubicBezTo>
                        <a:pt x="314850" y="22613"/>
                        <a:pt x="315097" y="22554"/>
                        <a:pt x="315370" y="22554"/>
                      </a:cubicBezTo>
                      <a:lnTo>
                        <a:pt x="321765" y="22554"/>
                      </a:lnTo>
                      <a:lnTo>
                        <a:pt x="321765" y="11606"/>
                      </a:lnTo>
                      <a:cubicBezTo>
                        <a:pt x="321765" y="11367"/>
                        <a:pt x="321825" y="11145"/>
                        <a:pt x="321944" y="10941"/>
                      </a:cubicBezTo>
                      <a:cubicBezTo>
                        <a:pt x="322063" y="10736"/>
                        <a:pt x="322285" y="10557"/>
                        <a:pt x="322609" y="10403"/>
                      </a:cubicBezTo>
                      <a:cubicBezTo>
                        <a:pt x="322934" y="10250"/>
                        <a:pt x="323368" y="10139"/>
                        <a:pt x="323914" y="10071"/>
                      </a:cubicBezTo>
                      <a:cubicBezTo>
                        <a:pt x="324460" y="10003"/>
                        <a:pt x="325142" y="9969"/>
                        <a:pt x="325960" y="9969"/>
                      </a:cubicBezTo>
                      <a:cubicBezTo>
                        <a:pt x="326813" y="9969"/>
                        <a:pt x="327512" y="10003"/>
                        <a:pt x="328058" y="10071"/>
                      </a:cubicBezTo>
                      <a:cubicBezTo>
                        <a:pt x="328604" y="10139"/>
                        <a:pt x="329030" y="10250"/>
                        <a:pt x="329336" y="10403"/>
                      </a:cubicBezTo>
                      <a:cubicBezTo>
                        <a:pt x="329644" y="10557"/>
                        <a:pt x="329865" y="10736"/>
                        <a:pt x="330002" y="10941"/>
                      </a:cubicBezTo>
                      <a:cubicBezTo>
                        <a:pt x="330138" y="11145"/>
                        <a:pt x="330206" y="11367"/>
                        <a:pt x="330206" y="11606"/>
                      </a:cubicBezTo>
                      <a:lnTo>
                        <a:pt x="330206" y="22554"/>
                      </a:lnTo>
                      <a:lnTo>
                        <a:pt x="342025" y="22554"/>
                      </a:lnTo>
                      <a:cubicBezTo>
                        <a:pt x="342297" y="22554"/>
                        <a:pt x="342536" y="22613"/>
                        <a:pt x="342741" y="22733"/>
                      </a:cubicBezTo>
                      <a:cubicBezTo>
                        <a:pt x="342946" y="22852"/>
                        <a:pt x="343124" y="23057"/>
                        <a:pt x="343278" y="23347"/>
                      </a:cubicBezTo>
                      <a:cubicBezTo>
                        <a:pt x="343431" y="23637"/>
                        <a:pt x="343542" y="24003"/>
                        <a:pt x="343611" y="24447"/>
                      </a:cubicBezTo>
                      <a:cubicBezTo>
                        <a:pt x="343678" y="24890"/>
                        <a:pt x="343712" y="25436"/>
                        <a:pt x="343712" y="26084"/>
                      </a:cubicBezTo>
                      <a:cubicBezTo>
                        <a:pt x="343712" y="27312"/>
                        <a:pt x="343559" y="28198"/>
                        <a:pt x="343252" y="28744"/>
                      </a:cubicBezTo>
                      <a:cubicBezTo>
                        <a:pt x="342945" y="29290"/>
                        <a:pt x="342536" y="29563"/>
                        <a:pt x="342025" y="29563"/>
                      </a:cubicBezTo>
                      <a:lnTo>
                        <a:pt x="330206" y="29563"/>
                      </a:lnTo>
                      <a:lnTo>
                        <a:pt x="330206" y="55245"/>
                      </a:lnTo>
                      <a:cubicBezTo>
                        <a:pt x="330206" y="58416"/>
                        <a:pt x="330676" y="60812"/>
                        <a:pt x="331614" y="62432"/>
                      </a:cubicBezTo>
                      <a:cubicBezTo>
                        <a:pt x="332551" y="64052"/>
                        <a:pt x="334231" y="64862"/>
                        <a:pt x="336653" y="64862"/>
                      </a:cubicBezTo>
                      <a:cubicBezTo>
                        <a:pt x="337437" y="64862"/>
                        <a:pt x="338137" y="64786"/>
                        <a:pt x="338750" y="64632"/>
                      </a:cubicBezTo>
                      <a:cubicBezTo>
                        <a:pt x="339364" y="64479"/>
                        <a:pt x="339910" y="64317"/>
                        <a:pt x="340387" y="64146"/>
                      </a:cubicBezTo>
                      <a:cubicBezTo>
                        <a:pt x="340864" y="63976"/>
                        <a:pt x="341274" y="63814"/>
                        <a:pt x="341615" y="63660"/>
                      </a:cubicBezTo>
                      <a:cubicBezTo>
                        <a:pt x="341956" y="63507"/>
                        <a:pt x="342263" y="63430"/>
                        <a:pt x="342536" y="63430"/>
                      </a:cubicBezTo>
                      <a:cubicBezTo>
                        <a:pt x="342707" y="63430"/>
                        <a:pt x="342869" y="63473"/>
                        <a:pt x="343022" y="63558"/>
                      </a:cubicBezTo>
                      <a:cubicBezTo>
                        <a:pt x="343175" y="63643"/>
                        <a:pt x="343295" y="63805"/>
                        <a:pt x="343380" y="64044"/>
                      </a:cubicBezTo>
                      <a:cubicBezTo>
                        <a:pt x="343466" y="64283"/>
                        <a:pt x="343542" y="64607"/>
                        <a:pt x="343611" y="65016"/>
                      </a:cubicBezTo>
                      <a:cubicBezTo>
                        <a:pt x="343678" y="65425"/>
                        <a:pt x="343712" y="65937"/>
                        <a:pt x="343712" y="6655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8" name="Полилиния: фигура 127">
                  <a:extLst>
                    <a:ext uri="{FF2B5EF4-FFF2-40B4-BE49-F238E27FC236}">
                      <a16:creationId xmlns:a16="http://schemas.microsoft.com/office/drawing/2014/main" id="{A3F4492D-9F8B-44E4-889E-08D53A938893}"/>
                    </a:ext>
                  </a:extLst>
                </p:cNvPr>
                <p:cNvSpPr/>
                <p:nvPr/>
              </p:nvSpPr>
              <p:spPr>
                <a:xfrm>
                  <a:off x="3786759" y="1443197"/>
                  <a:ext cx="487198" cy="72236"/>
                </a:xfrm>
                <a:custGeom>
                  <a:avLst/>
                  <a:gdLst>
                    <a:gd name="connsiteX0" fmla="*/ 32986 w 487198"/>
                    <a:gd name="connsiteY0" fmla="*/ 57611 h 72236"/>
                    <a:gd name="connsiteX1" fmla="*/ 31681 w 487198"/>
                    <a:gd name="connsiteY1" fmla="*/ 63903 h 72236"/>
                    <a:gd name="connsiteX2" fmla="*/ 27972 w 487198"/>
                    <a:gd name="connsiteY2" fmla="*/ 68559 h 72236"/>
                    <a:gd name="connsiteX3" fmla="*/ 22242 w 487198"/>
                    <a:gd name="connsiteY3" fmla="*/ 71424 h 72236"/>
                    <a:gd name="connsiteX4" fmla="*/ 14926 w 487198"/>
                    <a:gd name="connsiteY4" fmla="*/ 72396 h 72236"/>
                    <a:gd name="connsiteX5" fmla="*/ 10245 w 487198"/>
                    <a:gd name="connsiteY5" fmla="*/ 72012 h 72236"/>
                    <a:gd name="connsiteX6" fmla="*/ 6255 w 487198"/>
                    <a:gd name="connsiteY6" fmla="*/ 71040 h 72236"/>
                    <a:gd name="connsiteX7" fmla="*/ 3262 w 487198"/>
                    <a:gd name="connsiteY7" fmla="*/ 69812 h 72236"/>
                    <a:gd name="connsiteX8" fmla="*/ 1471 w 487198"/>
                    <a:gd name="connsiteY8" fmla="*/ 68661 h 72236"/>
                    <a:gd name="connsiteX9" fmla="*/ 653 w 487198"/>
                    <a:gd name="connsiteY9" fmla="*/ 67229 h 72236"/>
                    <a:gd name="connsiteX10" fmla="*/ 397 w 487198"/>
                    <a:gd name="connsiteY10" fmla="*/ 64722 h 72236"/>
                    <a:gd name="connsiteX11" fmla="*/ 499 w 487198"/>
                    <a:gd name="connsiteY11" fmla="*/ 63085 h 72236"/>
                    <a:gd name="connsiteX12" fmla="*/ 755 w 487198"/>
                    <a:gd name="connsiteY12" fmla="*/ 62010 h 72236"/>
                    <a:gd name="connsiteX13" fmla="*/ 1190 w 487198"/>
                    <a:gd name="connsiteY13" fmla="*/ 61422 h 72236"/>
                    <a:gd name="connsiteX14" fmla="*/ 1830 w 487198"/>
                    <a:gd name="connsiteY14" fmla="*/ 61243 h 72236"/>
                    <a:gd name="connsiteX15" fmla="*/ 3492 w 487198"/>
                    <a:gd name="connsiteY15" fmla="*/ 61934 h 72236"/>
                    <a:gd name="connsiteX16" fmla="*/ 6204 w 487198"/>
                    <a:gd name="connsiteY16" fmla="*/ 63443 h 72236"/>
                    <a:gd name="connsiteX17" fmla="*/ 10015 w 487198"/>
                    <a:gd name="connsiteY17" fmla="*/ 64952 h 72236"/>
                    <a:gd name="connsiteX18" fmla="*/ 15080 w 487198"/>
                    <a:gd name="connsiteY18" fmla="*/ 65643 h 72236"/>
                    <a:gd name="connsiteX19" fmla="*/ 18968 w 487198"/>
                    <a:gd name="connsiteY19" fmla="*/ 65182 h 72236"/>
                    <a:gd name="connsiteX20" fmla="*/ 21986 w 487198"/>
                    <a:gd name="connsiteY20" fmla="*/ 63827 h 72236"/>
                    <a:gd name="connsiteX21" fmla="*/ 23956 w 487198"/>
                    <a:gd name="connsiteY21" fmla="*/ 61550 h 72236"/>
                    <a:gd name="connsiteX22" fmla="*/ 24647 w 487198"/>
                    <a:gd name="connsiteY22" fmla="*/ 58276 h 72236"/>
                    <a:gd name="connsiteX23" fmla="*/ 23649 w 487198"/>
                    <a:gd name="connsiteY23" fmla="*/ 55002 h 72236"/>
                    <a:gd name="connsiteX24" fmla="*/ 21014 w 487198"/>
                    <a:gd name="connsiteY24" fmla="*/ 52648 h 72236"/>
                    <a:gd name="connsiteX25" fmla="*/ 17331 w 487198"/>
                    <a:gd name="connsiteY25" fmla="*/ 50832 h 72236"/>
                    <a:gd name="connsiteX26" fmla="*/ 13110 w 487198"/>
                    <a:gd name="connsiteY26" fmla="*/ 49169 h 72236"/>
                    <a:gd name="connsiteX27" fmla="*/ 8864 w 487198"/>
                    <a:gd name="connsiteY27" fmla="*/ 47200 h 72236"/>
                    <a:gd name="connsiteX28" fmla="*/ 5155 w 487198"/>
                    <a:gd name="connsiteY28" fmla="*/ 44514 h 72236"/>
                    <a:gd name="connsiteX29" fmla="*/ 2520 w 487198"/>
                    <a:gd name="connsiteY29" fmla="*/ 40728 h 72236"/>
                    <a:gd name="connsiteX30" fmla="*/ 1523 w 487198"/>
                    <a:gd name="connsiteY30" fmla="*/ 35459 h 72236"/>
                    <a:gd name="connsiteX31" fmla="*/ 2571 w 487198"/>
                    <a:gd name="connsiteY31" fmla="*/ 30266 h 72236"/>
                    <a:gd name="connsiteX32" fmla="*/ 5718 w 487198"/>
                    <a:gd name="connsiteY32" fmla="*/ 25918 h 72236"/>
                    <a:gd name="connsiteX33" fmla="*/ 10962 w 487198"/>
                    <a:gd name="connsiteY33" fmla="*/ 22925 h 72236"/>
                    <a:gd name="connsiteX34" fmla="*/ 18303 w 487198"/>
                    <a:gd name="connsiteY34" fmla="*/ 21799 h 72236"/>
                    <a:gd name="connsiteX35" fmla="*/ 21986 w 487198"/>
                    <a:gd name="connsiteY35" fmla="*/ 22106 h 72236"/>
                    <a:gd name="connsiteX36" fmla="*/ 25312 w 487198"/>
                    <a:gd name="connsiteY36" fmla="*/ 22874 h 72236"/>
                    <a:gd name="connsiteX37" fmla="*/ 27844 w 487198"/>
                    <a:gd name="connsiteY37" fmla="*/ 23871 h 72236"/>
                    <a:gd name="connsiteX38" fmla="*/ 29430 w 487198"/>
                    <a:gd name="connsiteY38" fmla="*/ 24818 h 72236"/>
                    <a:gd name="connsiteX39" fmla="*/ 30146 w 487198"/>
                    <a:gd name="connsiteY39" fmla="*/ 25534 h 72236"/>
                    <a:gd name="connsiteX40" fmla="*/ 30402 w 487198"/>
                    <a:gd name="connsiteY40" fmla="*/ 26225 h 72236"/>
                    <a:gd name="connsiteX41" fmla="*/ 30556 w 487198"/>
                    <a:gd name="connsiteY41" fmla="*/ 27171 h 72236"/>
                    <a:gd name="connsiteX42" fmla="*/ 30633 w 487198"/>
                    <a:gd name="connsiteY42" fmla="*/ 28552 h 72236"/>
                    <a:gd name="connsiteX43" fmla="*/ 30556 w 487198"/>
                    <a:gd name="connsiteY43" fmla="*/ 30062 h 72236"/>
                    <a:gd name="connsiteX44" fmla="*/ 30300 w 487198"/>
                    <a:gd name="connsiteY44" fmla="*/ 31110 h 72236"/>
                    <a:gd name="connsiteX45" fmla="*/ 29865 w 487198"/>
                    <a:gd name="connsiteY45" fmla="*/ 31699 h 72236"/>
                    <a:gd name="connsiteX46" fmla="*/ 29302 w 487198"/>
                    <a:gd name="connsiteY46" fmla="*/ 31878 h 72236"/>
                    <a:gd name="connsiteX47" fmla="*/ 27972 w 487198"/>
                    <a:gd name="connsiteY47" fmla="*/ 31315 h 72236"/>
                    <a:gd name="connsiteX48" fmla="*/ 25721 w 487198"/>
                    <a:gd name="connsiteY48" fmla="*/ 30113 h 72236"/>
                    <a:gd name="connsiteX49" fmla="*/ 22473 w 487198"/>
                    <a:gd name="connsiteY49" fmla="*/ 28910 h 72236"/>
                    <a:gd name="connsiteX50" fmla="*/ 18201 w 487198"/>
                    <a:gd name="connsiteY50" fmla="*/ 28348 h 72236"/>
                    <a:gd name="connsiteX51" fmla="*/ 14415 w 487198"/>
                    <a:gd name="connsiteY51" fmla="*/ 28834 h 72236"/>
                    <a:gd name="connsiteX52" fmla="*/ 11729 w 487198"/>
                    <a:gd name="connsiteY52" fmla="*/ 30215 h 72236"/>
                    <a:gd name="connsiteX53" fmla="*/ 10143 w 487198"/>
                    <a:gd name="connsiteY53" fmla="*/ 32338 h 72236"/>
                    <a:gd name="connsiteX54" fmla="*/ 9606 w 487198"/>
                    <a:gd name="connsiteY54" fmla="*/ 34998 h 72236"/>
                    <a:gd name="connsiteX55" fmla="*/ 10629 w 487198"/>
                    <a:gd name="connsiteY55" fmla="*/ 38349 h 72236"/>
                    <a:gd name="connsiteX56" fmla="*/ 13289 w 487198"/>
                    <a:gd name="connsiteY56" fmla="*/ 40728 h 72236"/>
                    <a:gd name="connsiteX57" fmla="*/ 17024 w 487198"/>
                    <a:gd name="connsiteY57" fmla="*/ 42570 h 72236"/>
                    <a:gd name="connsiteX58" fmla="*/ 21296 w 487198"/>
                    <a:gd name="connsiteY58" fmla="*/ 44258 h 72236"/>
                    <a:gd name="connsiteX59" fmla="*/ 25593 w 487198"/>
                    <a:gd name="connsiteY59" fmla="*/ 46202 h 72236"/>
                    <a:gd name="connsiteX60" fmla="*/ 29354 w 487198"/>
                    <a:gd name="connsiteY60" fmla="*/ 48811 h 72236"/>
                    <a:gd name="connsiteX61" fmla="*/ 31988 w 487198"/>
                    <a:gd name="connsiteY61" fmla="*/ 52495 h 72236"/>
                    <a:gd name="connsiteX62" fmla="*/ 32986 w 487198"/>
                    <a:gd name="connsiteY62" fmla="*/ 57611 h 72236"/>
                    <a:gd name="connsiteX63" fmla="*/ 67552 w 487198"/>
                    <a:gd name="connsiteY63" fmla="*/ 66768 h 72236"/>
                    <a:gd name="connsiteX64" fmla="*/ 67347 w 487198"/>
                    <a:gd name="connsiteY64" fmla="*/ 69122 h 72236"/>
                    <a:gd name="connsiteX65" fmla="*/ 66734 w 487198"/>
                    <a:gd name="connsiteY65" fmla="*/ 70401 h 72236"/>
                    <a:gd name="connsiteX66" fmla="*/ 65506 w 487198"/>
                    <a:gd name="connsiteY66" fmla="*/ 71168 h 72236"/>
                    <a:gd name="connsiteX67" fmla="*/ 63638 w 487198"/>
                    <a:gd name="connsiteY67" fmla="*/ 71756 h 72236"/>
                    <a:gd name="connsiteX68" fmla="*/ 61413 w 487198"/>
                    <a:gd name="connsiteY68" fmla="*/ 72140 h 72236"/>
                    <a:gd name="connsiteX69" fmla="*/ 59060 w 487198"/>
                    <a:gd name="connsiteY69" fmla="*/ 72293 h 72236"/>
                    <a:gd name="connsiteX70" fmla="*/ 52920 w 487198"/>
                    <a:gd name="connsiteY70" fmla="*/ 71347 h 72236"/>
                    <a:gd name="connsiteX71" fmla="*/ 48725 w 487198"/>
                    <a:gd name="connsiteY71" fmla="*/ 68482 h 72236"/>
                    <a:gd name="connsiteX72" fmla="*/ 46346 w 487198"/>
                    <a:gd name="connsiteY72" fmla="*/ 63622 h 72236"/>
                    <a:gd name="connsiteX73" fmla="*/ 45605 w 487198"/>
                    <a:gd name="connsiteY73" fmla="*/ 56690 h 72236"/>
                    <a:gd name="connsiteX74" fmla="*/ 45605 w 487198"/>
                    <a:gd name="connsiteY74" fmla="*/ 29780 h 72236"/>
                    <a:gd name="connsiteX75" fmla="*/ 39158 w 487198"/>
                    <a:gd name="connsiteY75" fmla="*/ 29780 h 72236"/>
                    <a:gd name="connsiteX76" fmla="*/ 37931 w 487198"/>
                    <a:gd name="connsiteY76" fmla="*/ 28962 h 72236"/>
                    <a:gd name="connsiteX77" fmla="*/ 37470 w 487198"/>
                    <a:gd name="connsiteY77" fmla="*/ 26301 h 72236"/>
                    <a:gd name="connsiteX78" fmla="*/ 37598 w 487198"/>
                    <a:gd name="connsiteY78" fmla="*/ 24664 h 72236"/>
                    <a:gd name="connsiteX79" fmla="*/ 37931 w 487198"/>
                    <a:gd name="connsiteY79" fmla="*/ 23564 h 72236"/>
                    <a:gd name="connsiteX80" fmla="*/ 38468 w 487198"/>
                    <a:gd name="connsiteY80" fmla="*/ 22950 h 72236"/>
                    <a:gd name="connsiteX81" fmla="*/ 39210 w 487198"/>
                    <a:gd name="connsiteY81" fmla="*/ 22771 h 72236"/>
                    <a:gd name="connsiteX82" fmla="*/ 45605 w 487198"/>
                    <a:gd name="connsiteY82" fmla="*/ 22771 h 72236"/>
                    <a:gd name="connsiteX83" fmla="*/ 45605 w 487198"/>
                    <a:gd name="connsiteY83" fmla="*/ 11823 h 72236"/>
                    <a:gd name="connsiteX84" fmla="*/ 45784 w 487198"/>
                    <a:gd name="connsiteY84" fmla="*/ 11158 h 72236"/>
                    <a:gd name="connsiteX85" fmla="*/ 46449 w 487198"/>
                    <a:gd name="connsiteY85" fmla="*/ 10621 h 72236"/>
                    <a:gd name="connsiteX86" fmla="*/ 47753 w 487198"/>
                    <a:gd name="connsiteY86" fmla="*/ 10288 h 72236"/>
                    <a:gd name="connsiteX87" fmla="*/ 49800 w 487198"/>
                    <a:gd name="connsiteY87" fmla="*/ 10186 h 72236"/>
                    <a:gd name="connsiteX88" fmla="*/ 51897 w 487198"/>
                    <a:gd name="connsiteY88" fmla="*/ 10288 h 72236"/>
                    <a:gd name="connsiteX89" fmla="*/ 53176 w 487198"/>
                    <a:gd name="connsiteY89" fmla="*/ 10621 h 72236"/>
                    <a:gd name="connsiteX90" fmla="*/ 53841 w 487198"/>
                    <a:gd name="connsiteY90" fmla="*/ 11158 h 72236"/>
                    <a:gd name="connsiteX91" fmla="*/ 54046 w 487198"/>
                    <a:gd name="connsiteY91" fmla="*/ 11823 h 72236"/>
                    <a:gd name="connsiteX92" fmla="*/ 54046 w 487198"/>
                    <a:gd name="connsiteY92" fmla="*/ 22771 h 72236"/>
                    <a:gd name="connsiteX93" fmla="*/ 65864 w 487198"/>
                    <a:gd name="connsiteY93" fmla="*/ 22771 h 72236"/>
                    <a:gd name="connsiteX94" fmla="*/ 66580 w 487198"/>
                    <a:gd name="connsiteY94" fmla="*/ 22950 h 72236"/>
                    <a:gd name="connsiteX95" fmla="*/ 67117 w 487198"/>
                    <a:gd name="connsiteY95" fmla="*/ 23564 h 72236"/>
                    <a:gd name="connsiteX96" fmla="*/ 67450 w 487198"/>
                    <a:gd name="connsiteY96" fmla="*/ 24664 h 72236"/>
                    <a:gd name="connsiteX97" fmla="*/ 67552 w 487198"/>
                    <a:gd name="connsiteY97" fmla="*/ 26301 h 72236"/>
                    <a:gd name="connsiteX98" fmla="*/ 67092 w 487198"/>
                    <a:gd name="connsiteY98" fmla="*/ 28962 h 72236"/>
                    <a:gd name="connsiteX99" fmla="*/ 65864 w 487198"/>
                    <a:gd name="connsiteY99" fmla="*/ 29780 h 72236"/>
                    <a:gd name="connsiteX100" fmla="*/ 54046 w 487198"/>
                    <a:gd name="connsiteY100" fmla="*/ 29780 h 72236"/>
                    <a:gd name="connsiteX101" fmla="*/ 54046 w 487198"/>
                    <a:gd name="connsiteY101" fmla="*/ 55462 h 72236"/>
                    <a:gd name="connsiteX102" fmla="*/ 55453 w 487198"/>
                    <a:gd name="connsiteY102" fmla="*/ 62650 h 72236"/>
                    <a:gd name="connsiteX103" fmla="*/ 60492 w 487198"/>
                    <a:gd name="connsiteY103" fmla="*/ 65080 h 72236"/>
                    <a:gd name="connsiteX104" fmla="*/ 62590 w 487198"/>
                    <a:gd name="connsiteY104" fmla="*/ 64850 h 72236"/>
                    <a:gd name="connsiteX105" fmla="*/ 64227 w 487198"/>
                    <a:gd name="connsiteY105" fmla="*/ 64364 h 72236"/>
                    <a:gd name="connsiteX106" fmla="*/ 65455 w 487198"/>
                    <a:gd name="connsiteY106" fmla="*/ 63878 h 72236"/>
                    <a:gd name="connsiteX107" fmla="*/ 66375 w 487198"/>
                    <a:gd name="connsiteY107" fmla="*/ 63648 h 72236"/>
                    <a:gd name="connsiteX108" fmla="*/ 66861 w 487198"/>
                    <a:gd name="connsiteY108" fmla="*/ 63775 h 72236"/>
                    <a:gd name="connsiteX109" fmla="*/ 67220 w 487198"/>
                    <a:gd name="connsiteY109" fmla="*/ 64261 h 72236"/>
                    <a:gd name="connsiteX110" fmla="*/ 67450 w 487198"/>
                    <a:gd name="connsiteY110" fmla="*/ 65234 h 72236"/>
                    <a:gd name="connsiteX111" fmla="*/ 67552 w 487198"/>
                    <a:gd name="connsiteY111" fmla="*/ 66768 h 72236"/>
                    <a:gd name="connsiteX112" fmla="*/ 111752 w 487198"/>
                    <a:gd name="connsiteY112" fmla="*/ 70196 h 72236"/>
                    <a:gd name="connsiteX113" fmla="*/ 111343 w 487198"/>
                    <a:gd name="connsiteY113" fmla="*/ 71117 h 72236"/>
                    <a:gd name="connsiteX114" fmla="*/ 110217 w 487198"/>
                    <a:gd name="connsiteY114" fmla="*/ 71577 h 72236"/>
                    <a:gd name="connsiteX115" fmla="*/ 108120 w 487198"/>
                    <a:gd name="connsiteY115" fmla="*/ 71731 h 72236"/>
                    <a:gd name="connsiteX116" fmla="*/ 105996 w 487198"/>
                    <a:gd name="connsiteY116" fmla="*/ 71577 h 72236"/>
                    <a:gd name="connsiteX117" fmla="*/ 104846 w 487198"/>
                    <a:gd name="connsiteY117" fmla="*/ 71117 h 72236"/>
                    <a:gd name="connsiteX118" fmla="*/ 104488 w 487198"/>
                    <a:gd name="connsiteY118" fmla="*/ 70196 h 72236"/>
                    <a:gd name="connsiteX119" fmla="*/ 104488 w 487198"/>
                    <a:gd name="connsiteY119" fmla="*/ 65592 h 72236"/>
                    <a:gd name="connsiteX120" fmla="*/ 97760 w 487198"/>
                    <a:gd name="connsiteY120" fmla="*/ 70605 h 72236"/>
                    <a:gd name="connsiteX121" fmla="*/ 89907 w 487198"/>
                    <a:gd name="connsiteY121" fmla="*/ 72396 h 72236"/>
                    <a:gd name="connsiteX122" fmla="*/ 83333 w 487198"/>
                    <a:gd name="connsiteY122" fmla="*/ 71449 h 72236"/>
                    <a:gd name="connsiteX123" fmla="*/ 78319 w 487198"/>
                    <a:gd name="connsiteY123" fmla="*/ 68712 h 72236"/>
                    <a:gd name="connsiteX124" fmla="*/ 75096 w 487198"/>
                    <a:gd name="connsiteY124" fmla="*/ 64313 h 72236"/>
                    <a:gd name="connsiteX125" fmla="*/ 73945 w 487198"/>
                    <a:gd name="connsiteY125" fmla="*/ 58378 h 72236"/>
                    <a:gd name="connsiteX126" fmla="*/ 75531 w 487198"/>
                    <a:gd name="connsiteY126" fmla="*/ 51625 h 72236"/>
                    <a:gd name="connsiteX127" fmla="*/ 80084 w 487198"/>
                    <a:gd name="connsiteY127" fmla="*/ 46867 h 72236"/>
                    <a:gd name="connsiteX128" fmla="*/ 87349 w 487198"/>
                    <a:gd name="connsiteY128" fmla="*/ 44028 h 72236"/>
                    <a:gd name="connsiteX129" fmla="*/ 97018 w 487198"/>
                    <a:gd name="connsiteY129" fmla="*/ 43082 h 72236"/>
                    <a:gd name="connsiteX130" fmla="*/ 103362 w 487198"/>
                    <a:gd name="connsiteY130" fmla="*/ 43082 h 72236"/>
                    <a:gd name="connsiteX131" fmla="*/ 103362 w 487198"/>
                    <a:gd name="connsiteY131" fmla="*/ 39500 h 72236"/>
                    <a:gd name="connsiteX132" fmla="*/ 102799 w 487198"/>
                    <a:gd name="connsiteY132" fmla="*/ 34794 h 72236"/>
                    <a:gd name="connsiteX133" fmla="*/ 100983 w 487198"/>
                    <a:gd name="connsiteY133" fmla="*/ 31392 h 72236"/>
                    <a:gd name="connsiteX134" fmla="*/ 97734 w 487198"/>
                    <a:gd name="connsiteY134" fmla="*/ 29345 h 72236"/>
                    <a:gd name="connsiteX135" fmla="*/ 92823 w 487198"/>
                    <a:gd name="connsiteY135" fmla="*/ 28655 h 72236"/>
                    <a:gd name="connsiteX136" fmla="*/ 87221 w 487198"/>
                    <a:gd name="connsiteY136" fmla="*/ 29396 h 72236"/>
                    <a:gd name="connsiteX137" fmla="*/ 82873 w 487198"/>
                    <a:gd name="connsiteY137" fmla="*/ 31034 h 72236"/>
                    <a:gd name="connsiteX138" fmla="*/ 79752 w 487198"/>
                    <a:gd name="connsiteY138" fmla="*/ 32671 h 72236"/>
                    <a:gd name="connsiteX139" fmla="*/ 77885 w 487198"/>
                    <a:gd name="connsiteY139" fmla="*/ 33412 h 72236"/>
                    <a:gd name="connsiteX140" fmla="*/ 77168 w 487198"/>
                    <a:gd name="connsiteY140" fmla="*/ 33208 h 72236"/>
                    <a:gd name="connsiteX141" fmla="*/ 76631 w 487198"/>
                    <a:gd name="connsiteY141" fmla="*/ 32594 h 72236"/>
                    <a:gd name="connsiteX142" fmla="*/ 76299 w 487198"/>
                    <a:gd name="connsiteY142" fmla="*/ 31545 h 72236"/>
                    <a:gd name="connsiteX143" fmla="*/ 76196 w 487198"/>
                    <a:gd name="connsiteY143" fmla="*/ 30138 h 72236"/>
                    <a:gd name="connsiteX144" fmla="*/ 76375 w 487198"/>
                    <a:gd name="connsiteY144" fmla="*/ 28117 h 72236"/>
                    <a:gd name="connsiteX145" fmla="*/ 77245 w 487198"/>
                    <a:gd name="connsiteY145" fmla="*/ 26711 h 72236"/>
                    <a:gd name="connsiteX146" fmla="*/ 79624 w 487198"/>
                    <a:gd name="connsiteY146" fmla="*/ 25150 h 72236"/>
                    <a:gd name="connsiteX147" fmla="*/ 83512 w 487198"/>
                    <a:gd name="connsiteY147" fmla="*/ 23513 h 72236"/>
                    <a:gd name="connsiteX148" fmla="*/ 88321 w 487198"/>
                    <a:gd name="connsiteY148" fmla="*/ 22285 h 72236"/>
                    <a:gd name="connsiteX149" fmla="*/ 93590 w 487198"/>
                    <a:gd name="connsiteY149" fmla="*/ 21799 h 72236"/>
                    <a:gd name="connsiteX150" fmla="*/ 102032 w 487198"/>
                    <a:gd name="connsiteY150" fmla="*/ 22925 h 72236"/>
                    <a:gd name="connsiteX151" fmla="*/ 107660 w 487198"/>
                    <a:gd name="connsiteY151" fmla="*/ 26225 h 72236"/>
                    <a:gd name="connsiteX152" fmla="*/ 110780 w 487198"/>
                    <a:gd name="connsiteY152" fmla="*/ 31622 h 72236"/>
                    <a:gd name="connsiteX153" fmla="*/ 111752 w 487198"/>
                    <a:gd name="connsiteY153" fmla="*/ 39142 h 72236"/>
                    <a:gd name="connsiteX154" fmla="*/ 103362 w 487198"/>
                    <a:gd name="connsiteY154" fmla="*/ 49169 h 72236"/>
                    <a:gd name="connsiteX155" fmla="*/ 96149 w 487198"/>
                    <a:gd name="connsiteY155" fmla="*/ 49169 h 72236"/>
                    <a:gd name="connsiteX156" fmla="*/ 90112 w 487198"/>
                    <a:gd name="connsiteY156" fmla="*/ 49758 h 72236"/>
                    <a:gd name="connsiteX157" fmla="*/ 85865 w 487198"/>
                    <a:gd name="connsiteY157" fmla="*/ 51497 h 72236"/>
                    <a:gd name="connsiteX158" fmla="*/ 83384 w 487198"/>
                    <a:gd name="connsiteY158" fmla="*/ 54260 h 72236"/>
                    <a:gd name="connsiteX159" fmla="*/ 82591 w 487198"/>
                    <a:gd name="connsiteY159" fmla="*/ 57969 h 72236"/>
                    <a:gd name="connsiteX160" fmla="*/ 84868 w 487198"/>
                    <a:gd name="connsiteY160" fmla="*/ 63673 h 72236"/>
                    <a:gd name="connsiteX161" fmla="*/ 91237 w 487198"/>
                    <a:gd name="connsiteY161" fmla="*/ 65796 h 72236"/>
                    <a:gd name="connsiteX162" fmla="*/ 97402 w 487198"/>
                    <a:gd name="connsiteY162" fmla="*/ 64108 h 72236"/>
                    <a:gd name="connsiteX163" fmla="*/ 103362 w 487198"/>
                    <a:gd name="connsiteY163" fmla="*/ 58941 h 72236"/>
                    <a:gd name="connsiteX164" fmla="*/ 164482 w 487198"/>
                    <a:gd name="connsiteY164" fmla="*/ 70094 h 72236"/>
                    <a:gd name="connsiteX165" fmla="*/ 164278 w 487198"/>
                    <a:gd name="connsiteY165" fmla="*/ 70810 h 72236"/>
                    <a:gd name="connsiteX166" fmla="*/ 163587 w 487198"/>
                    <a:gd name="connsiteY166" fmla="*/ 71321 h 72236"/>
                    <a:gd name="connsiteX167" fmla="*/ 162231 w 487198"/>
                    <a:gd name="connsiteY167" fmla="*/ 71628 h 72236"/>
                    <a:gd name="connsiteX168" fmla="*/ 160032 w 487198"/>
                    <a:gd name="connsiteY168" fmla="*/ 71731 h 72236"/>
                    <a:gd name="connsiteX169" fmla="*/ 157755 w 487198"/>
                    <a:gd name="connsiteY169" fmla="*/ 71654 h 72236"/>
                    <a:gd name="connsiteX170" fmla="*/ 156246 w 487198"/>
                    <a:gd name="connsiteY170" fmla="*/ 71398 h 72236"/>
                    <a:gd name="connsiteX171" fmla="*/ 155248 w 487198"/>
                    <a:gd name="connsiteY171" fmla="*/ 70887 h 72236"/>
                    <a:gd name="connsiteX172" fmla="*/ 154558 w 487198"/>
                    <a:gd name="connsiteY172" fmla="*/ 70094 h 72236"/>
                    <a:gd name="connsiteX173" fmla="*/ 135116 w 487198"/>
                    <a:gd name="connsiteY173" fmla="*/ 44616 h 72236"/>
                    <a:gd name="connsiteX174" fmla="*/ 135116 w 487198"/>
                    <a:gd name="connsiteY174" fmla="*/ 70145 h 72236"/>
                    <a:gd name="connsiteX175" fmla="*/ 134912 w 487198"/>
                    <a:gd name="connsiteY175" fmla="*/ 70835 h 72236"/>
                    <a:gd name="connsiteX176" fmla="*/ 134247 w 487198"/>
                    <a:gd name="connsiteY176" fmla="*/ 71321 h 72236"/>
                    <a:gd name="connsiteX177" fmla="*/ 132968 w 487198"/>
                    <a:gd name="connsiteY177" fmla="*/ 71628 h 72236"/>
                    <a:gd name="connsiteX178" fmla="*/ 130870 w 487198"/>
                    <a:gd name="connsiteY178" fmla="*/ 71731 h 72236"/>
                    <a:gd name="connsiteX179" fmla="*/ 128824 w 487198"/>
                    <a:gd name="connsiteY179" fmla="*/ 71628 h 72236"/>
                    <a:gd name="connsiteX180" fmla="*/ 127519 w 487198"/>
                    <a:gd name="connsiteY180" fmla="*/ 71321 h 72236"/>
                    <a:gd name="connsiteX181" fmla="*/ 126854 w 487198"/>
                    <a:gd name="connsiteY181" fmla="*/ 70835 h 72236"/>
                    <a:gd name="connsiteX182" fmla="*/ 126675 w 487198"/>
                    <a:gd name="connsiteY182" fmla="*/ 70145 h 72236"/>
                    <a:gd name="connsiteX183" fmla="*/ 126675 w 487198"/>
                    <a:gd name="connsiteY183" fmla="*/ 1796 h 72236"/>
                    <a:gd name="connsiteX184" fmla="*/ 126854 w 487198"/>
                    <a:gd name="connsiteY184" fmla="*/ 1080 h 72236"/>
                    <a:gd name="connsiteX185" fmla="*/ 127519 w 487198"/>
                    <a:gd name="connsiteY185" fmla="*/ 568 h 72236"/>
                    <a:gd name="connsiteX186" fmla="*/ 128824 w 487198"/>
                    <a:gd name="connsiteY186" fmla="*/ 261 h 72236"/>
                    <a:gd name="connsiteX187" fmla="*/ 130870 w 487198"/>
                    <a:gd name="connsiteY187" fmla="*/ 159 h 72236"/>
                    <a:gd name="connsiteX188" fmla="*/ 132968 w 487198"/>
                    <a:gd name="connsiteY188" fmla="*/ 261 h 72236"/>
                    <a:gd name="connsiteX189" fmla="*/ 134247 w 487198"/>
                    <a:gd name="connsiteY189" fmla="*/ 568 h 72236"/>
                    <a:gd name="connsiteX190" fmla="*/ 134912 w 487198"/>
                    <a:gd name="connsiteY190" fmla="*/ 1080 h 72236"/>
                    <a:gd name="connsiteX191" fmla="*/ 135116 w 487198"/>
                    <a:gd name="connsiteY191" fmla="*/ 1796 h 72236"/>
                    <a:gd name="connsiteX192" fmla="*/ 135116 w 487198"/>
                    <a:gd name="connsiteY192" fmla="*/ 43440 h 72236"/>
                    <a:gd name="connsiteX193" fmla="*/ 152511 w 487198"/>
                    <a:gd name="connsiteY193" fmla="*/ 24306 h 72236"/>
                    <a:gd name="connsiteX194" fmla="*/ 153380 w 487198"/>
                    <a:gd name="connsiteY194" fmla="*/ 23462 h 72236"/>
                    <a:gd name="connsiteX195" fmla="*/ 154481 w 487198"/>
                    <a:gd name="connsiteY195" fmla="*/ 22899 h 72236"/>
                    <a:gd name="connsiteX196" fmla="*/ 155989 w 487198"/>
                    <a:gd name="connsiteY196" fmla="*/ 22592 h 72236"/>
                    <a:gd name="connsiteX197" fmla="*/ 158088 w 487198"/>
                    <a:gd name="connsiteY197" fmla="*/ 22516 h 72236"/>
                    <a:gd name="connsiteX198" fmla="*/ 160236 w 487198"/>
                    <a:gd name="connsiteY198" fmla="*/ 22592 h 72236"/>
                    <a:gd name="connsiteX199" fmla="*/ 161643 w 487198"/>
                    <a:gd name="connsiteY199" fmla="*/ 22848 h 72236"/>
                    <a:gd name="connsiteX200" fmla="*/ 162410 w 487198"/>
                    <a:gd name="connsiteY200" fmla="*/ 23309 h 72236"/>
                    <a:gd name="connsiteX201" fmla="*/ 162641 w 487198"/>
                    <a:gd name="connsiteY201" fmla="*/ 24050 h 72236"/>
                    <a:gd name="connsiteX202" fmla="*/ 162308 w 487198"/>
                    <a:gd name="connsiteY202" fmla="*/ 25278 h 72236"/>
                    <a:gd name="connsiteX203" fmla="*/ 161208 w 487198"/>
                    <a:gd name="connsiteY203" fmla="*/ 26711 h 72236"/>
                    <a:gd name="connsiteX204" fmla="*/ 144530 w 487198"/>
                    <a:gd name="connsiteY204" fmla="*/ 43389 h 72236"/>
                    <a:gd name="connsiteX205" fmla="*/ 163254 w 487198"/>
                    <a:gd name="connsiteY205" fmla="*/ 67689 h 72236"/>
                    <a:gd name="connsiteX206" fmla="*/ 164201 w 487198"/>
                    <a:gd name="connsiteY206" fmla="*/ 69096 h 72236"/>
                    <a:gd name="connsiteX207" fmla="*/ 164482 w 487198"/>
                    <a:gd name="connsiteY207" fmla="*/ 70094 h 72236"/>
                    <a:gd name="connsiteX208" fmla="*/ 209265 w 487198"/>
                    <a:gd name="connsiteY208" fmla="*/ 45128 h 72236"/>
                    <a:gd name="connsiteX209" fmla="*/ 208263 w 487198"/>
                    <a:gd name="connsiteY209" fmla="*/ 47967 h 72236"/>
                    <a:gd name="connsiteX210" fmla="*/ 205976 w 487198"/>
                    <a:gd name="connsiteY210" fmla="*/ 48811 h 72236"/>
                    <a:gd name="connsiteX211" fmla="*/ 175653 w 487198"/>
                    <a:gd name="connsiteY211" fmla="*/ 48811 h 72236"/>
                    <a:gd name="connsiteX212" fmla="*/ 176424 w 487198"/>
                    <a:gd name="connsiteY212" fmla="*/ 55718 h 72236"/>
                    <a:gd name="connsiteX213" fmla="*/ 178994 w 487198"/>
                    <a:gd name="connsiteY213" fmla="*/ 60987 h 72236"/>
                    <a:gd name="connsiteX214" fmla="*/ 183673 w 487198"/>
                    <a:gd name="connsiteY214" fmla="*/ 64364 h 72236"/>
                    <a:gd name="connsiteX215" fmla="*/ 190716 w 487198"/>
                    <a:gd name="connsiteY215" fmla="*/ 65540 h 72236"/>
                    <a:gd name="connsiteX216" fmla="*/ 196576 w 487198"/>
                    <a:gd name="connsiteY216" fmla="*/ 65003 h 72236"/>
                    <a:gd name="connsiteX217" fmla="*/ 201024 w 487198"/>
                    <a:gd name="connsiteY217" fmla="*/ 63801 h 72236"/>
                    <a:gd name="connsiteX218" fmla="*/ 204108 w 487198"/>
                    <a:gd name="connsiteY218" fmla="*/ 62599 h 72236"/>
                    <a:gd name="connsiteX219" fmla="*/ 205934 w 487198"/>
                    <a:gd name="connsiteY219" fmla="*/ 62062 h 72236"/>
                    <a:gd name="connsiteX220" fmla="*/ 206576 w 487198"/>
                    <a:gd name="connsiteY220" fmla="*/ 62241 h 72236"/>
                    <a:gd name="connsiteX221" fmla="*/ 207012 w 487198"/>
                    <a:gd name="connsiteY221" fmla="*/ 62778 h 72236"/>
                    <a:gd name="connsiteX222" fmla="*/ 207243 w 487198"/>
                    <a:gd name="connsiteY222" fmla="*/ 63775 h 72236"/>
                    <a:gd name="connsiteX223" fmla="*/ 207321 w 487198"/>
                    <a:gd name="connsiteY223" fmla="*/ 65336 h 72236"/>
                    <a:gd name="connsiteX224" fmla="*/ 207270 w 487198"/>
                    <a:gd name="connsiteY224" fmla="*/ 66487 h 72236"/>
                    <a:gd name="connsiteX225" fmla="*/ 207141 w 487198"/>
                    <a:gd name="connsiteY225" fmla="*/ 67357 h 72236"/>
                    <a:gd name="connsiteX226" fmla="*/ 206886 w 487198"/>
                    <a:gd name="connsiteY226" fmla="*/ 68047 h 72236"/>
                    <a:gd name="connsiteX227" fmla="*/ 206425 w 487198"/>
                    <a:gd name="connsiteY227" fmla="*/ 68636 h 72236"/>
                    <a:gd name="connsiteX228" fmla="*/ 204763 w 487198"/>
                    <a:gd name="connsiteY228" fmla="*/ 69556 h 72236"/>
                    <a:gd name="connsiteX229" fmla="*/ 201182 w 487198"/>
                    <a:gd name="connsiteY229" fmla="*/ 70810 h 72236"/>
                    <a:gd name="connsiteX230" fmla="*/ 196092 w 487198"/>
                    <a:gd name="connsiteY230" fmla="*/ 71910 h 72236"/>
                    <a:gd name="connsiteX231" fmla="*/ 189927 w 487198"/>
                    <a:gd name="connsiteY231" fmla="*/ 72396 h 72236"/>
                    <a:gd name="connsiteX232" fmla="*/ 179976 w 487198"/>
                    <a:gd name="connsiteY232" fmla="*/ 70810 h 72236"/>
                    <a:gd name="connsiteX233" fmla="*/ 172789 w 487198"/>
                    <a:gd name="connsiteY233" fmla="*/ 66103 h 72236"/>
                    <a:gd name="connsiteX234" fmla="*/ 168388 w 487198"/>
                    <a:gd name="connsiteY234" fmla="*/ 58276 h 72236"/>
                    <a:gd name="connsiteX235" fmla="*/ 166905 w 487198"/>
                    <a:gd name="connsiteY235" fmla="*/ 47328 h 72236"/>
                    <a:gd name="connsiteX236" fmla="*/ 168439 w 487198"/>
                    <a:gd name="connsiteY236" fmla="*/ 36661 h 72236"/>
                    <a:gd name="connsiteX237" fmla="*/ 172865 w 487198"/>
                    <a:gd name="connsiteY237" fmla="*/ 28629 h 72236"/>
                    <a:gd name="connsiteX238" fmla="*/ 179849 w 487198"/>
                    <a:gd name="connsiteY238" fmla="*/ 23564 h 72236"/>
                    <a:gd name="connsiteX239" fmla="*/ 189006 w 487198"/>
                    <a:gd name="connsiteY239" fmla="*/ 21799 h 72236"/>
                    <a:gd name="connsiteX240" fmla="*/ 198240 w 487198"/>
                    <a:gd name="connsiteY240" fmla="*/ 23539 h 72236"/>
                    <a:gd name="connsiteX241" fmla="*/ 204507 w 487198"/>
                    <a:gd name="connsiteY241" fmla="*/ 28220 h 72236"/>
                    <a:gd name="connsiteX242" fmla="*/ 208114 w 487198"/>
                    <a:gd name="connsiteY242" fmla="*/ 35126 h 72236"/>
                    <a:gd name="connsiteX243" fmla="*/ 209265 w 487198"/>
                    <a:gd name="connsiteY243" fmla="*/ 43593 h 72236"/>
                    <a:gd name="connsiteX244" fmla="*/ 200772 w 487198"/>
                    <a:gd name="connsiteY244" fmla="*/ 42621 h 72236"/>
                    <a:gd name="connsiteX245" fmla="*/ 197813 w 487198"/>
                    <a:gd name="connsiteY245" fmla="*/ 32185 h 72236"/>
                    <a:gd name="connsiteX246" fmla="*/ 188573 w 487198"/>
                    <a:gd name="connsiteY246" fmla="*/ 28399 h 72236"/>
                    <a:gd name="connsiteX247" fmla="*/ 183066 w 487198"/>
                    <a:gd name="connsiteY247" fmla="*/ 29576 h 72236"/>
                    <a:gd name="connsiteX248" fmla="*/ 179102 w 487198"/>
                    <a:gd name="connsiteY248" fmla="*/ 32696 h 72236"/>
                    <a:gd name="connsiteX249" fmla="*/ 176631 w 487198"/>
                    <a:gd name="connsiteY249" fmla="*/ 37224 h 72236"/>
                    <a:gd name="connsiteX250" fmla="*/ 175653 w 487198"/>
                    <a:gd name="connsiteY250" fmla="*/ 42621 h 72236"/>
                    <a:gd name="connsiteX251" fmla="*/ 261217 w 487198"/>
                    <a:gd name="connsiteY251" fmla="*/ 70145 h 72236"/>
                    <a:gd name="connsiteX252" fmla="*/ 261012 w 487198"/>
                    <a:gd name="connsiteY252" fmla="*/ 70835 h 72236"/>
                    <a:gd name="connsiteX253" fmla="*/ 260347 w 487198"/>
                    <a:gd name="connsiteY253" fmla="*/ 71321 h 72236"/>
                    <a:gd name="connsiteX254" fmla="*/ 259068 w 487198"/>
                    <a:gd name="connsiteY254" fmla="*/ 71628 h 72236"/>
                    <a:gd name="connsiteX255" fmla="*/ 257022 w 487198"/>
                    <a:gd name="connsiteY255" fmla="*/ 71731 h 72236"/>
                    <a:gd name="connsiteX256" fmla="*/ 254925 w 487198"/>
                    <a:gd name="connsiteY256" fmla="*/ 71628 h 72236"/>
                    <a:gd name="connsiteX257" fmla="*/ 253645 w 487198"/>
                    <a:gd name="connsiteY257" fmla="*/ 71321 h 72236"/>
                    <a:gd name="connsiteX258" fmla="*/ 252981 w 487198"/>
                    <a:gd name="connsiteY258" fmla="*/ 70835 h 72236"/>
                    <a:gd name="connsiteX259" fmla="*/ 252776 w 487198"/>
                    <a:gd name="connsiteY259" fmla="*/ 70145 h 72236"/>
                    <a:gd name="connsiteX260" fmla="*/ 252776 w 487198"/>
                    <a:gd name="connsiteY260" fmla="*/ 43184 h 72236"/>
                    <a:gd name="connsiteX261" fmla="*/ 252161 w 487198"/>
                    <a:gd name="connsiteY261" fmla="*/ 36840 h 72236"/>
                    <a:gd name="connsiteX262" fmla="*/ 250371 w 487198"/>
                    <a:gd name="connsiteY262" fmla="*/ 32696 h 72236"/>
                    <a:gd name="connsiteX263" fmla="*/ 247327 w 487198"/>
                    <a:gd name="connsiteY263" fmla="*/ 30036 h 72236"/>
                    <a:gd name="connsiteX264" fmla="*/ 243004 w 487198"/>
                    <a:gd name="connsiteY264" fmla="*/ 29115 h 72236"/>
                    <a:gd name="connsiteX265" fmla="*/ 236660 w 487198"/>
                    <a:gd name="connsiteY265" fmla="*/ 31366 h 72236"/>
                    <a:gd name="connsiteX266" fmla="*/ 230009 w 487198"/>
                    <a:gd name="connsiteY266" fmla="*/ 37966 h 72236"/>
                    <a:gd name="connsiteX267" fmla="*/ 230009 w 487198"/>
                    <a:gd name="connsiteY267" fmla="*/ 70145 h 72236"/>
                    <a:gd name="connsiteX268" fmla="*/ 229805 w 487198"/>
                    <a:gd name="connsiteY268" fmla="*/ 70835 h 72236"/>
                    <a:gd name="connsiteX269" fmla="*/ 229139 w 487198"/>
                    <a:gd name="connsiteY269" fmla="*/ 71321 h 72236"/>
                    <a:gd name="connsiteX270" fmla="*/ 227861 w 487198"/>
                    <a:gd name="connsiteY270" fmla="*/ 71628 h 72236"/>
                    <a:gd name="connsiteX271" fmla="*/ 225763 w 487198"/>
                    <a:gd name="connsiteY271" fmla="*/ 71731 h 72236"/>
                    <a:gd name="connsiteX272" fmla="*/ 223717 w 487198"/>
                    <a:gd name="connsiteY272" fmla="*/ 71628 h 72236"/>
                    <a:gd name="connsiteX273" fmla="*/ 222412 w 487198"/>
                    <a:gd name="connsiteY273" fmla="*/ 71321 h 72236"/>
                    <a:gd name="connsiteX274" fmla="*/ 221747 w 487198"/>
                    <a:gd name="connsiteY274" fmla="*/ 70835 h 72236"/>
                    <a:gd name="connsiteX275" fmla="*/ 221568 w 487198"/>
                    <a:gd name="connsiteY275" fmla="*/ 70145 h 72236"/>
                    <a:gd name="connsiteX276" fmla="*/ 221568 w 487198"/>
                    <a:gd name="connsiteY276" fmla="*/ 1796 h 72236"/>
                    <a:gd name="connsiteX277" fmla="*/ 221747 w 487198"/>
                    <a:gd name="connsiteY277" fmla="*/ 1080 h 72236"/>
                    <a:gd name="connsiteX278" fmla="*/ 222412 w 487198"/>
                    <a:gd name="connsiteY278" fmla="*/ 568 h 72236"/>
                    <a:gd name="connsiteX279" fmla="*/ 223717 w 487198"/>
                    <a:gd name="connsiteY279" fmla="*/ 261 h 72236"/>
                    <a:gd name="connsiteX280" fmla="*/ 225763 w 487198"/>
                    <a:gd name="connsiteY280" fmla="*/ 159 h 72236"/>
                    <a:gd name="connsiteX281" fmla="*/ 227861 w 487198"/>
                    <a:gd name="connsiteY281" fmla="*/ 261 h 72236"/>
                    <a:gd name="connsiteX282" fmla="*/ 229139 w 487198"/>
                    <a:gd name="connsiteY282" fmla="*/ 568 h 72236"/>
                    <a:gd name="connsiteX283" fmla="*/ 229805 w 487198"/>
                    <a:gd name="connsiteY283" fmla="*/ 1080 h 72236"/>
                    <a:gd name="connsiteX284" fmla="*/ 230009 w 487198"/>
                    <a:gd name="connsiteY284" fmla="*/ 1796 h 72236"/>
                    <a:gd name="connsiteX285" fmla="*/ 230009 w 487198"/>
                    <a:gd name="connsiteY285" fmla="*/ 29371 h 72236"/>
                    <a:gd name="connsiteX286" fmla="*/ 237325 w 487198"/>
                    <a:gd name="connsiteY286" fmla="*/ 23667 h 72236"/>
                    <a:gd name="connsiteX287" fmla="*/ 244743 w 487198"/>
                    <a:gd name="connsiteY287" fmla="*/ 21799 h 72236"/>
                    <a:gd name="connsiteX288" fmla="*/ 252494 w 487198"/>
                    <a:gd name="connsiteY288" fmla="*/ 23360 h 72236"/>
                    <a:gd name="connsiteX289" fmla="*/ 257585 w 487198"/>
                    <a:gd name="connsiteY289" fmla="*/ 27529 h 72236"/>
                    <a:gd name="connsiteX290" fmla="*/ 260373 w 487198"/>
                    <a:gd name="connsiteY290" fmla="*/ 33643 h 72236"/>
                    <a:gd name="connsiteX291" fmla="*/ 261217 w 487198"/>
                    <a:gd name="connsiteY291" fmla="*/ 42109 h 72236"/>
                    <a:gd name="connsiteX292" fmla="*/ 318959 w 487198"/>
                    <a:gd name="connsiteY292" fmla="*/ 46612 h 72236"/>
                    <a:gd name="connsiteX293" fmla="*/ 317475 w 487198"/>
                    <a:gd name="connsiteY293" fmla="*/ 56971 h 72236"/>
                    <a:gd name="connsiteX294" fmla="*/ 313050 w 487198"/>
                    <a:gd name="connsiteY294" fmla="*/ 65131 h 72236"/>
                    <a:gd name="connsiteX295" fmla="*/ 305683 w 487198"/>
                    <a:gd name="connsiteY295" fmla="*/ 70477 h 72236"/>
                    <a:gd name="connsiteX296" fmla="*/ 295426 w 487198"/>
                    <a:gd name="connsiteY296" fmla="*/ 72396 h 72236"/>
                    <a:gd name="connsiteX297" fmla="*/ 285526 w 487198"/>
                    <a:gd name="connsiteY297" fmla="*/ 70708 h 72236"/>
                    <a:gd name="connsiteX298" fmla="*/ 278492 w 487198"/>
                    <a:gd name="connsiteY298" fmla="*/ 65796 h 72236"/>
                    <a:gd name="connsiteX299" fmla="*/ 274297 w 487198"/>
                    <a:gd name="connsiteY299" fmla="*/ 57969 h 72236"/>
                    <a:gd name="connsiteX300" fmla="*/ 272915 w 487198"/>
                    <a:gd name="connsiteY300" fmla="*/ 47532 h 72236"/>
                    <a:gd name="connsiteX301" fmla="*/ 274374 w 487198"/>
                    <a:gd name="connsiteY301" fmla="*/ 37173 h 72236"/>
                    <a:gd name="connsiteX302" fmla="*/ 278773 w 487198"/>
                    <a:gd name="connsiteY302" fmla="*/ 29013 h 72236"/>
                    <a:gd name="connsiteX303" fmla="*/ 286114 w 487198"/>
                    <a:gd name="connsiteY303" fmla="*/ 23692 h 72236"/>
                    <a:gd name="connsiteX304" fmla="*/ 296397 w 487198"/>
                    <a:gd name="connsiteY304" fmla="*/ 21799 h 72236"/>
                    <a:gd name="connsiteX305" fmla="*/ 306297 w 487198"/>
                    <a:gd name="connsiteY305" fmla="*/ 23488 h 72236"/>
                    <a:gd name="connsiteX306" fmla="*/ 313332 w 487198"/>
                    <a:gd name="connsiteY306" fmla="*/ 28399 h 72236"/>
                    <a:gd name="connsiteX307" fmla="*/ 317552 w 487198"/>
                    <a:gd name="connsiteY307" fmla="*/ 36226 h 72236"/>
                    <a:gd name="connsiteX308" fmla="*/ 318959 w 487198"/>
                    <a:gd name="connsiteY308" fmla="*/ 46612 h 72236"/>
                    <a:gd name="connsiteX309" fmla="*/ 310211 w 487198"/>
                    <a:gd name="connsiteY309" fmla="*/ 47174 h 72236"/>
                    <a:gd name="connsiteX310" fmla="*/ 309513 w 487198"/>
                    <a:gd name="connsiteY310" fmla="*/ 40114 h 72236"/>
                    <a:gd name="connsiteX311" fmla="*/ 307217 w 487198"/>
                    <a:gd name="connsiteY311" fmla="*/ 34282 h 72236"/>
                    <a:gd name="connsiteX312" fmla="*/ 302880 w 487198"/>
                    <a:gd name="connsiteY312" fmla="*/ 30317 h 72236"/>
                    <a:gd name="connsiteX313" fmla="*/ 296066 w 487198"/>
                    <a:gd name="connsiteY313" fmla="*/ 28859 h 72236"/>
                    <a:gd name="connsiteX314" fmla="*/ 289587 w 487198"/>
                    <a:gd name="connsiteY314" fmla="*/ 30189 h 72236"/>
                    <a:gd name="connsiteX315" fmla="*/ 285123 w 487198"/>
                    <a:gd name="connsiteY315" fmla="*/ 33950 h 72236"/>
                    <a:gd name="connsiteX316" fmla="*/ 282516 w 487198"/>
                    <a:gd name="connsiteY316" fmla="*/ 39705 h 72236"/>
                    <a:gd name="connsiteX317" fmla="*/ 281664 w 487198"/>
                    <a:gd name="connsiteY317" fmla="*/ 46970 h 72236"/>
                    <a:gd name="connsiteX318" fmla="*/ 282360 w 487198"/>
                    <a:gd name="connsiteY318" fmla="*/ 54081 h 72236"/>
                    <a:gd name="connsiteX319" fmla="*/ 284684 w 487198"/>
                    <a:gd name="connsiteY319" fmla="*/ 59887 h 72236"/>
                    <a:gd name="connsiteX320" fmla="*/ 289045 w 487198"/>
                    <a:gd name="connsiteY320" fmla="*/ 63827 h 72236"/>
                    <a:gd name="connsiteX321" fmla="*/ 295860 w 487198"/>
                    <a:gd name="connsiteY321" fmla="*/ 65285 h 72236"/>
                    <a:gd name="connsiteX322" fmla="*/ 302312 w 487198"/>
                    <a:gd name="connsiteY322" fmla="*/ 63955 h 72236"/>
                    <a:gd name="connsiteX323" fmla="*/ 306803 w 487198"/>
                    <a:gd name="connsiteY323" fmla="*/ 60220 h 72236"/>
                    <a:gd name="connsiteX324" fmla="*/ 309385 w 487198"/>
                    <a:gd name="connsiteY324" fmla="*/ 54490 h 72236"/>
                    <a:gd name="connsiteX325" fmla="*/ 310211 w 487198"/>
                    <a:gd name="connsiteY325" fmla="*/ 47174 h 72236"/>
                    <a:gd name="connsiteX326" fmla="*/ 339150 w 487198"/>
                    <a:gd name="connsiteY326" fmla="*/ 70145 h 72236"/>
                    <a:gd name="connsiteX327" fmla="*/ 338946 w 487198"/>
                    <a:gd name="connsiteY327" fmla="*/ 70835 h 72236"/>
                    <a:gd name="connsiteX328" fmla="*/ 338281 w 487198"/>
                    <a:gd name="connsiteY328" fmla="*/ 71321 h 72236"/>
                    <a:gd name="connsiteX329" fmla="*/ 337002 w 487198"/>
                    <a:gd name="connsiteY329" fmla="*/ 71628 h 72236"/>
                    <a:gd name="connsiteX330" fmla="*/ 334904 w 487198"/>
                    <a:gd name="connsiteY330" fmla="*/ 71731 h 72236"/>
                    <a:gd name="connsiteX331" fmla="*/ 332857 w 487198"/>
                    <a:gd name="connsiteY331" fmla="*/ 71628 h 72236"/>
                    <a:gd name="connsiteX332" fmla="*/ 331553 w 487198"/>
                    <a:gd name="connsiteY332" fmla="*/ 71321 h 72236"/>
                    <a:gd name="connsiteX333" fmla="*/ 330887 w 487198"/>
                    <a:gd name="connsiteY333" fmla="*/ 70835 h 72236"/>
                    <a:gd name="connsiteX334" fmla="*/ 330708 w 487198"/>
                    <a:gd name="connsiteY334" fmla="*/ 70145 h 72236"/>
                    <a:gd name="connsiteX335" fmla="*/ 330708 w 487198"/>
                    <a:gd name="connsiteY335" fmla="*/ 1796 h 72236"/>
                    <a:gd name="connsiteX336" fmla="*/ 330887 w 487198"/>
                    <a:gd name="connsiteY336" fmla="*/ 1080 h 72236"/>
                    <a:gd name="connsiteX337" fmla="*/ 331553 w 487198"/>
                    <a:gd name="connsiteY337" fmla="*/ 568 h 72236"/>
                    <a:gd name="connsiteX338" fmla="*/ 332857 w 487198"/>
                    <a:gd name="connsiteY338" fmla="*/ 261 h 72236"/>
                    <a:gd name="connsiteX339" fmla="*/ 334904 w 487198"/>
                    <a:gd name="connsiteY339" fmla="*/ 159 h 72236"/>
                    <a:gd name="connsiteX340" fmla="*/ 337002 w 487198"/>
                    <a:gd name="connsiteY340" fmla="*/ 261 h 72236"/>
                    <a:gd name="connsiteX341" fmla="*/ 338281 w 487198"/>
                    <a:gd name="connsiteY341" fmla="*/ 568 h 72236"/>
                    <a:gd name="connsiteX342" fmla="*/ 338946 w 487198"/>
                    <a:gd name="connsiteY342" fmla="*/ 1080 h 72236"/>
                    <a:gd name="connsiteX343" fmla="*/ 339150 w 487198"/>
                    <a:gd name="connsiteY343" fmla="*/ 1796 h 72236"/>
                    <a:gd name="connsiteX344" fmla="*/ 393966 w 487198"/>
                    <a:gd name="connsiteY344" fmla="*/ 70145 h 72236"/>
                    <a:gd name="connsiteX345" fmla="*/ 393787 w 487198"/>
                    <a:gd name="connsiteY345" fmla="*/ 70861 h 72236"/>
                    <a:gd name="connsiteX346" fmla="*/ 393172 w 487198"/>
                    <a:gd name="connsiteY346" fmla="*/ 71347 h 72236"/>
                    <a:gd name="connsiteX347" fmla="*/ 392022 w 487198"/>
                    <a:gd name="connsiteY347" fmla="*/ 71628 h 72236"/>
                    <a:gd name="connsiteX348" fmla="*/ 390282 w 487198"/>
                    <a:gd name="connsiteY348" fmla="*/ 71731 h 72236"/>
                    <a:gd name="connsiteX349" fmla="*/ 388492 w 487198"/>
                    <a:gd name="connsiteY349" fmla="*/ 71628 h 72236"/>
                    <a:gd name="connsiteX350" fmla="*/ 387314 w 487198"/>
                    <a:gd name="connsiteY350" fmla="*/ 71347 h 72236"/>
                    <a:gd name="connsiteX351" fmla="*/ 386650 w 487198"/>
                    <a:gd name="connsiteY351" fmla="*/ 70861 h 72236"/>
                    <a:gd name="connsiteX352" fmla="*/ 386445 w 487198"/>
                    <a:gd name="connsiteY352" fmla="*/ 70145 h 72236"/>
                    <a:gd name="connsiteX353" fmla="*/ 386445 w 487198"/>
                    <a:gd name="connsiteY353" fmla="*/ 64057 h 72236"/>
                    <a:gd name="connsiteX354" fmla="*/ 378899 w 487198"/>
                    <a:gd name="connsiteY354" fmla="*/ 70196 h 72236"/>
                    <a:gd name="connsiteX355" fmla="*/ 370329 w 487198"/>
                    <a:gd name="connsiteY355" fmla="*/ 72396 h 72236"/>
                    <a:gd name="connsiteX356" fmla="*/ 361684 w 487198"/>
                    <a:gd name="connsiteY356" fmla="*/ 70426 h 72236"/>
                    <a:gd name="connsiteX357" fmla="*/ 355877 w 487198"/>
                    <a:gd name="connsiteY357" fmla="*/ 65106 h 72236"/>
                    <a:gd name="connsiteX358" fmla="*/ 352628 w 487198"/>
                    <a:gd name="connsiteY358" fmla="*/ 57227 h 72236"/>
                    <a:gd name="connsiteX359" fmla="*/ 351605 w 487198"/>
                    <a:gd name="connsiteY359" fmla="*/ 47686 h 72236"/>
                    <a:gd name="connsiteX360" fmla="*/ 352884 w 487198"/>
                    <a:gd name="connsiteY360" fmla="*/ 36968 h 72236"/>
                    <a:gd name="connsiteX361" fmla="*/ 356670 w 487198"/>
                    <a:gd name="connsiteY361" fmla="*/ 28808 h 72236"/>
                    <a:gd name="connsiteX362" fmla="*/ 362886 w 487198"/>
                    <a:gd name="connsiteY362" fmla="*/ 23615 h 72236"/>
                    <a:gd name="connsiteX363" fmla="*/ 371455 w 487198"/>
                    <a:gd name="connsiteY363" fmla="*/ 21799 h 72236"/>
                    <a:gd name="connsiteX364" fmla="*/ 378848 w 487198"/>
                    <a:gd name="connsiteY364" fmla="*/ 23564 h 72236"/>
                    <a:gd name="connsiteX365" fmla="*/ 385473 w 487198"/>
                    <a:gd name="connsiteY365" fmla="*/ 28757 h 72236"/>
                    <a:gd name="connsiteX366" fmla="*/ 385473 w 487198"/>
                    <a:gd name="connsiteY366" fmla="*/ 2001 h 72236"/>
                    <a:gd name="connsiteX367" fmla="*/ 385652 w 487198"/>
                    <a:gd name="connsiteY367" fmla="*/ 1310 h 72236"/>
                    <a:gd name="connsiteX368" fmla="*/ 386343 w 487198"/>
                    <a:gd name="connsiteY368" fmla="*/ 798 h 72236"/>
                    <a:gd name="connsiteX369" fmla="*/ 387647 w 487198"/>
                    <a:gd name="connsiteY369" fmla="*/ 492 h 72236"/>
                    <a:gd name="connsiteX370" fmla="*/ 389668 w 487198"/>
                    <a:gd name="connsiteY370" fmla="*/ 364 h 72236"/>
                    <a:gd name="connsiteX371" fmla="*/ 391766 w 487198"/>
                    <a:gd name="connsiteY371" fmla="*/ 492 h 72236"/>
                    <a:gd name="connsiteX372" fmla="*/ 393045 w 487198"/>
                    <a:gd name="connsiteY372" fmla="*/ 798 h 72236"/>
                    <a:gd name="connsiteX373" fmla="*/ 393735 w 487198"/>
                    <a:gd name="connsiteY373" fmla="*/ 1310 h 72236"/>
                    <a:gd name="connsiteX374" fmla="*/ 393966 w 487198"/>
                    <a:gd name="connsiteY374" fmla="*/ 2001 h 72236"/>
                    <a:gd name="connsiteX375" fmla="*/ 385473 w 487198"/>
                    <a:gd name="connsiteY375" fmla="*/ 37761 h 72236"/>
                    <a:gd name="connsiteX376" fmla="*/ 378848 w 487198"/>
                    <a:gd name="connsiteY376" fmla="*/ 31289 h 72236"/>
                    <a:gd name="connsiteX377" fmla="*/ 372172 w 487198"/>
                    <a:gd name="connsiteY377" fmla="*/ 29064 h 72236"/>
                    <a:gd name="connsiteX378" fmla="*/ 366698 w 487198"/>
                    <a:gd name="connsiteY378" fmla="*/ 30599 h 72236"/>
                    <a:gd name="connsiteX379" fmla="*/ 363039 w 487198"/>
                    <a:gd name="connsiteY379" fmla="*/ 34640 h 72236"/>
                    <a:gd name="connsiteX380" fmla="*/ 360993 w 487198"/>
                    <a:gd name="connsiteY380" fmla="*/ 40319 h 72236"/>
                    <a:gd name="connsiteX381" fmla="*/ 360354 w 487198"/>
                    <a:gd name="connsiteY381" fmla="*/ 46765 h 72236"/>
                    <a:gd name="connsiteX382" fmla="*/ 360891 w 487198"/>
                    <a:gd name="connsiteY382" fmla="*/ 53569 h 72236"/>
                    <a:gd name="connsiteX383" fmla="*/ 362758 w 487198"/>
                    <a:gd name="connsiteY383" fmla="*/ 59478 h 72236"/>
                    <a:gd name="connsiteX384" fmla="*/ 366288 w 487198"/>
                    <a:gd name="connsiteY384" fmla="*/ 63622 h 72236"/>
                    <a:gd name="connsiteX385" fmla="*/ 371813 w 487198"/>
                    <a:gd name="connsiteY385" fmla="*/ 65182 h 72236"/>
                    <a:gd name="connsiteX386" fmla="*/ 375062 w 487198"/>
                    <a:gd name="connsiteY386" fmla="*/ 64722 h 72236"/>
                    <a:gd name="connsiteX387" fmla="*/ 378259 w 487198"/>
                    <a:gd name="connsiteY387" fmla="*/ 63187 h 72236"/>
                    <a:gd name="connsiteX388" fmla="*/ 381687 w 487198"/>
                    <a:gd name="connsiteY388" fmla="*/ 60399 h 72236"/>
                    <a:gd name="connsiteX389" fmla="*/ 385473 w 487198"/>
                    <a:gd name="connsiteY389" fmla="*/ 56178 h 72236"/>
                    <a:gd name="connsiteX390" fmla="*/ 448382 w 487198"/>
                    <a:gd name="connsiteY390" fmla="*/ 45128 h 72236"/>
                    <a:gd name="connsiteX391" fmla="*/ 447380 w 487198"/>
                    <a:gd name="connsiteY391" fmla="*/ 47967 h 72236"/>
                    <a:gd name="connsiteX392" fmla="*/ 445093 w 487198"/>
                    <a:gd name="connsiteY392" fmla="*/ 48811 h 72236"/>
                    <a:gd name="connsiteX393" fmla="*/ 414770 w 487198"/>
                    <a:gd name="connsiteY393" fmla="*/ 48811 h 72236"/>
                    <a:gd name="connsiteX394" fmla="*/ 415542 w 487198"/>
                    <a:gd name="connsiteY394" fmla="*/ 55718 h 72236"/>
                    <a:gd name="connsiteX395" fmla="*/ 418112 w 487198"/>
                    <a:gd name="connsiteY395" fmla="*/ 60987 h 72236"/>
                    <a:gd name="connsiteX396" fmla="*/ 422790 w 487198"/>
                    <a:gd name="connsiteY396" fmla="*/ 64364 h 72236"/>
                    <a:gd name="connsiteX397" fmla="*/ 429833 w 487198"/>
                    <a:gd name="connsiteY397" fmla="*/ 65540 h 72236"/>
                    <a:gd name="connsiteX398" fmla="*/ 435694 w 487198"/>
                    <a:gd name="connsiteY398" fmla="*/ 65003 h 72236"/>
                    <a:gd name="connsiteX399" fmla="*/ 440140 w 487198"/>
                    <a:gd name="connsiteY399" fmla="*/ 63801 h 72236"/>
                    <a:gd name="connsiteX400" fmla="*/ 443225 w 487198"/>
                    <a:gd name="connsiteY400" fmla="*/ 62599 h 72236"/>
                    <a:gd name="connsiteX401" fmla="*/ 445050 w 487198"/>
                    <a:gd name="connsiteY401" fmla="*/ 62062 h 72236"/>
                    <a:gd name="connsiteX402" fmla="*/ 445693 w 487198"/>
                    <a:gd name="connsiteY402" fmla="*/ 62241 h 72236"/>
                    <a:gd name="connsiteX403" fmla="*/ 446129 w 487198"/>
                    <a:gd name="connsiteY403" fmla="*/ 62778 h 72236"/>
                    <a:gd name="connsiteX404" fmla="*/ 446361 w 487198"/>
                    <a:gd name="connsiteY404" fmla="*/ 63775 h 72236"/>
                    <a:gd name="connsiteX405" fmla="*/ 446438 w 487198"/>
                    <a:gd name="connsiteY405" fmla="*/ 65336 h 72236"/>
                    <a:gd name="connsiteX406" fmla="*/ 446387 w 487198"/>
                    <a:gd name="connsiteY406" fmla="*/ 66487 h 72236"/>
                    <a:gd name="connsiteX407" fmla="*/ 446259 w 487198"/>
                    <a:gd name="connsiteY407" fmla="*/ 67357 h 72236"/>
                    <a:gd name="connsiteX408" fmla="*/ 446004 w 487198"/>
                    <a:gd name="connsiteY408" fmla="*/ 68047 h 72236"/>
                    <a:gd name="connsiteX409" fmla="*/ 445543 w 487198"/>
                    <a:gd name="connsiteY409" fmla="*/ 68636 h 72236"/>
                    <a:gd name="connsiteX410" fmla="*/ 443881 w 487198"/>
                    <a:gd name="connsiteY410" fmla="*/ 69556 h 72236"/>
                    <a:gd name="connsiteX411" fmla="*/ 440299 w 487198"/>
                    <a:gd name="connsiteY411" fmla="*/ 70810 h 72236"/>
                    <a:gd name="connsiteX412" fmla="*/ 435209 w 487198"/>
                    <a:gd name="connsiteY412" fmla="*/ 71910 h 72236"/>
                    <a:gd name="connsiteX413" fmla="*/ 429044 w 487198"/>
                    <a:gd name="connsiteY413" fmla="*/ 72396 h 72236"/>
                    <a:gd name="connsiteX414" fmla="*/ 419094 w 487198"/>
                    <a:gd name="connsiteY414" fmla="*/ 70810 h 72236"/>
                    <a:gd name="connsiteX415" fmla="*/ 411905 w 487198"/>
                    <a:gd name="connsiteY415" fmla="*/ 66103 h 72236"/>
                    <a:gd name="connsiteX416" fmla="*/ 407506 w 487198"/>
                    <a:gd name="connsiteY416" fmla="*/ 58276 h 72236"/>
                    <a:gd name="connsiteX417" fmla="*/ 406023 w 487198"/>
                    <a:gd name="connsiteY417" fmla="*/ 47328 h 72236"/>
                    <a:gd name="connsiteX418" fmla="*/ 407557 w 487198"/>
                    <a:gd name="connsiteY418" fmla="*/ 36661 h 72236"/>
                    <a:gd name="connsiteX419" fmla="*/ 411982 w 487198"/>
                    <a:gd name="connsiteY419" fmla="*/ 28629 h 72236"/>
                    <a:gd name="connsiteX420" fmla="*/ 418965 w 487198"/>
                    <a:gd name="connsiteY420" fmla="*/ 23564 h 72236"/>
                    <a:gd name="connsiteX421" fmla="*/ 428123 w 487198"/>
                    <a:gd name="connsiteY421" fmla="*/ 21799 h 72236"/>
                    <a:gd name="connsiteX422" fmla="*/ 437357 w 487198"/>
                    <a:gd name="connsiteY422" fmla="*/ 23539 h 72236"/>
                    <a:gd name="connsiteX423" fmla="*/ 443624 w 487198"/>
                    <a:gd name="connsiteY423" fmla="*/ 28220 h 72236"/>
                    <a:gd name="connsiteX424" fmla="*/ 447231 w 487198"/>
                    <a:gd name="connsiteY424" fmla="*/ 35126 h 72236"/>
                    <a:gd name="connsiteX425" fmla="*/ 448382 w 487198"/>
                    <a:gd name="connsiteY425" fmla="*/ 43593 h 72236"/>
                    <a:gd name="connsiteX426" fmla="*/ 439890 w 487198"/>
                    <a:gd name="connsiteY426" fmla="*/ 42621 h 72236"/>
                    <a:gd name="connsiteX427" fmla="*/ 436929 w 487198"/>
                    <a:gd name="connsiteY427" fmla="*/ 32185 h 72236"/>
                    <a:gd name="connsiteX428" fmla="*/ 427691 w 487198"/>
                    <a:gd name="connsiteY428" fmla="*/ 28399 h 72236"/>
                    <a:gd name="connsiteX429" fmla="*/ 422183 w 487198"/>
                    <a:gd name="connsiteY429" fmla="*/ 29576 h 72236"/>
                    <a:gd name="connsiteX430" fmla="*/ 418219 w 487198"/>
                    <a:gd name="connsiteY430" fmla="*/ 32696 h 72236"/>
                    <a:gd name="connsiteX431" fmla="*/ 415748 w 487198"/>
                    <a:gd name="connsiteY431" fmla="*/ 37224 h 72236"/>
                    <a:gd name="connsiteX432" fmla="*/ 414770 w 487198"/>
                    <a:gd name="connsiteY432" fmla="*/ 42621 h 72236"/>
                    <a:gd name="connsiteX433" fmla="*/ 487596 w 487198"/>
                    <a:gd name="connsiteY433" fmla="*/ 27120 h 72236"/>
                    <a:gd name="connsiteX434" fmla="*/ 487544 w 487198"/>
                    <a:gd name="connsiteY434" fmla="*/ 29013 h 72236"/>
                    <a:gd name="connsiteX435" fmla="*/ 487339 w 487198"/>
                    <a:gd name="connsiteY435" fmla="*/ 30215 h 72236"/>
                    <a:gd name="connsiteX436" fmla="*/ 486955 w 487198"/>
                    <a:gd name="connsiteY436" fmla="*/ 30880 h 72236"/>
                    <a:gd name="connsiteX437" fmla="*/ 486316 w 487198"/>
                    <a:gd name="connsiteY437" fmla="*/ 31110 h 72236"/>
                    <a:gd name="connsiteX438" fmla="*/ 485319 w 487198"/>
                    <a:gd name="connsiteY438" fmla="*/ 30880 h 72236"/>
                    <a:gd name="connsiteX439" fmla="*/ 483988 w 487198"/>
                    <a:gd name="connsiteY439" fmla="*/ 30420 h 72236"/>
                    <a:gd name="connsiteX440" fmla="*/ 482326 w 487198"/>
                    <a:gd name="connsiteY440" fmla="*/ 29985 h 72236"/>
                    <a:gd name="connsiteX441" fmla="*/ 480331 w 487198"/>
                    <a:gd name="connsiteY441" fmla="*/ 29780 h 72236"/>
                    <a:gd name="connsiteX442" fmla="*/ 477824 w 487198"/>
                    <a:gd name="connsiteY442" fmla="*/ 30292 h 72236"/>
                    <a:gd name="connsiteX443" fmla="*/ 475241 w 487198"/>
                    <a:gd name="connsiteY443" fmla="*/ 31980 h 72236"/>
                    <a:gd name="connsiteX444" fmla="*/ 472401 w 487198"/>
                    <a:gd name="connsiteY444" fmla="*/ 35101 h 72236"/>
                    <a:gd name="connsiteX445" fmla="*/ 469127 w 487198"/>
                    <a:gd name="connsiteY445" fmla="*/ 39859 h 72236"/>
                    <a:gd name="connsiteX446" fmla="*/ 469127 w 487198"/>
                    <a:gd name="connsiteY446" fmla="*/ 70145 h 72236"/>
                    <a:gd name="connsiteX447" fmla="*/ 468922 w 487198"/>
                    <a:gd name="connsiteY447" fmla="*/ 70835 h 72236"/>
                    <a:gd name="connsiteX448" fmla="*/ 468257 w 487198"/>
                    <a:gd name="connsiteY448" fmla="*/ 71321 h 72236"/>
                    <a:gd name="connsiteX449" fmla="*/ 466978 w 487198"/>
                    <a:gd name="connsiteY449" fmla="*/ 71628 h 72236"/>
                    <a:gd name="connsiteX450" fmla="*/ 464880 w 487198"/>
                    <a:gd name="connsiteY450" fmla="*/ 71731 h 72236"/>
                    <a:gd name="connsiteX451" fmla="*/ 462834 w 487198"/>
                    <a:gd name="connsiteY451" fmla="*/ 71628 h 72236"/>
                    <a:gd name="connsiteX452" fmla="*/ 461529 w 487198"/>
                    <a:gd name="connsiteY452" fmla="*/ 71321 h 72236"/>
                    <a:gd name="connsiteX453" fmla="*/ 460865 w 487198"/>
                    <a:gd name="connsiteY453" fmla="*/ 70835 h 72236"/>
                    <a:gd name="connsiteX454" fmla="*/ 460686 w 487198"/>
                    <a:gd name="connsiteY454" fmla="*/ 70145 h 72236"/>
                    <a:gd name="connsiteX455" fmla="*/ 460686 w 487198"/>
                    <a:gd name="connsiteY455" fmla="*/ 24102 h 72236"/>
                    <a:gd name="connsiteX456" fmla="*/ 460839 w 487198"/>
                    <a:gd name="connsiteY456" fmla="*/ 23411 h 72236"/>
                    <a:gd name="connsiteX457" fmla="*/ 461453 w 487198"/>
                    <a:gd name="connsiteY457" fmla="*/ 22899 h 72236"/>
                    <a:gd name="connsiteX458" fmla="*/ 462630 w 487198"/>
                    <a:gd name="connsiteY458" fmla="*/ 22592 h 72236"/>
                    <a:gd name="connsiteX459" fmla="*/ 464522 w 487198"/>
                    <a:gd name="connsiteY459" fmla="*/ 22516 h 72236"/>
                    <a:gd name="connsiteX460" fmla="*/ 466390 w 487198"/>
                    <a:gd name="connsiteY460" fmla="*/ 22592 h 72236"/>
                    <a:gd name="connsiteX461" fmla="*/ 467541 w 487198"/>
                    <a:gd name="connsiteY461" fmla="*/ 22899 h 72236"/>
                    <a:gd name="connsiteX462" fmla="*/ 468129 w 487198"/>
                    <a:gd name="connsiteY462" fmla="*/ 23411 h 72236"/>
                    <a:gd name="connsiteX463" fmla="*/ 468308 w 487198"/>
                    <a:gd name="connsiteY463" fmla="*/ 24102 h 72236"/>
                    <a:gd name="connsiteX464" fmla="*/ 468308 w 487198"/>
                    <a:gd name="connsiteY464" fmla="*/ 30803 h 72236"/>
                    <a:gd name="connsiteX465" fmla="*/ 471864 w 487198"/>
                    <a:gd name="connsiteY465" fmla="*/ 26301 h 72236"/>
                    <a:gd name="connsiteX466" fmla="*/ 475010 w 487198"/>
                    <a:gd name="connsiteY466" fmla="*/ 23564 h 72236"/>
                    <a:gd name="connsiteX467" fmla="*/ 477951 w 487198"/>
                    <a:gd name="connsiteY467" fmla="*/ 22183 h 72236"/>
                    <a:gd name="connsiteX468" fmla="*/ 480894 w 487198"/>
                    <a:gd name="connsiteY468" fmla="*/ 21799 h 72236"/>
                    <a:gd name="connsiteX469" fmla="*/ 482403 w 487198"/>
                    <a:gd name="connsiteY469" fmla="*/ 21876 h 72236"/>
                    <a:gd name="connsiteX470" fmla="*/ 484168 w 487198"/>
                    <a:gd name="connsiteY470" fmla="*/ 22157 h 72236"/>
                    <a:gd name="connsiteX471" fmla="*/ 485831 w 487198"/>
                    <a:gd name="connsiteY471" fmla="*/ 22618 h 72236"/>
                    <a:gd name="connsiteX472" fmla="*/ 486879 w 487198"/>
                    <a:gd name="connsiteY472" fmla="*/ 23129 h 72236"/>
                    <a:gd name="connsiteX473" fmla="*/ 487289 w 487198"/>
                    <a:gd name="connsiteY473" fmla="*/ 23615 h 72236"/>
                    <a:gd name="connsiteX474" fmla="*/ 487468 w 487198"/>
                    <a:gd name="connsiteY474" fmla="*/ 24204 h 72236"/>
                    <a:gd name="connsiteX475" fmla="*/ 487570 w 487198"/>
                    <a:gd name="connsiteY475" fmla="*/ 25253 h 72236"/>
                    <a:gd name="connsiteX476" fmla="*/ 487596 w 487198"/>
                    <a:gd name="connsiteY476" fmla="*/ 27120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Lst>
                  <a:rect l="l" t="t" r="r" b="b"/>
                  <a:pathLst>
                    <a:path w="487198" h="72236">
                      <a:moveTo>
                        <a:pt x="32986" y="57611"/>
                      </a:moveTo>
                      <a:cubicBezTo>
                        <a:pt x="32986" y="59964"/>
                        <a:pt x="32551" y="62062"/>
                        <a:pt x="31681" y="63903"/>
                      </a:cubicBezTo>
                      <a:cubicBezTo>
                        <a:pt x="30812" y="65745"/>
                        <a:pt x="29575" y="67297"/>
                        <a:pt x="27972" y="68559"/>
                      </a:cubicBezTo>
                      <a:cubicBezTo>
                        <a:pt x="26369" y="69821"/>
                        <a:pt x="24459" y="70776"/>
                        <a:pt x="22242" y="71424"/>
                      </a:cubicBezTo>
                      <a:cubicBezTo>
                        <a:pt x="20025" y="72072"/>
                        <a:pt x="17587" y="72396"/>
                        <a:pt x="14926" y="72396"/>
                      </a:cubicBezTo>
                      <a:cubicBezTo>
                        <a:pt x="13289" y="72396"/>
                        <a:pt x="11729" y="72268"/>
                        <a:pt x="10245" y="72012"/>
                      </a:cubicBezTo>
                      <a:cubicBezTo>
                        <a:pt x="8762" y="71756"/>
                        <a:pt x="7432" y="71432"/>
                        <a:pt x="6255" y="71040"/>
                      </a:cubicBezTo>
                      <a:cubicBezTo>
                        <a:pt x="5078" y="70648"/>
                        <a:pt x="4081" y="70239"/>
                        <a:pt x="3262" y="69812"/>
                      </a:cubicBezTo>
                      <a:cubicBezTo>
                        <a:pt x="2444" y="69386"/>
                        <a:pt x="1847" y="69002"/>
                        <a:pt x="1471" y="68661"/>
                      </a:cubicBezTo>
                      <a:cubicBezTo>
                        <a:pt x="1096" y="68320"/>
                        <a:pt x="823" y="67843"/>
                        <a:pt x="653" y="67229"/>
                      </a:cubicBezTo>
                      <a:cubicBezTo>
                        <a:pt x="482" y="66615"/>
                        <a:pt x="397" y="65779"/>
                        <a:pt x="397" y="64722"/>
                      </a:cubicBezTo>
                      <a:cubicBezTo>
                        <a:pt x="397" y="64074"/>
                        <a:pt x="431" y="63528"/>
                        <a:pt x="499" y="63085"/>
                      </a:cubicBezTo>
                      <a:cubicBezTo>
                        <a:pt x="568" y="62641"/>
                        <a:pt x="653" y="62283"/>
                        <a:pt x="755" y="62010"/>
                      </a:cubicBezTo>
                      <a:cubicBezTo>
                        <a:pt x="858" y="61738"/>
                        <a:pt x="1003" y="61541"/>
                        <a:pt x="1190" y="61422"/>
                      </a:cubicBezTo>
                      <a:cubicBezTo>
                        <a:pt x="1378" y="61303"/>
                        <a:pt x="1591" y="61243"/>
                        <a:pt x="1830" y="61243"/>
                      </a:cubicBezTo>
                      <a:cubicBezTo>
                        <a:pt x="2205" y="61243"/>
                        <a:pt x="2759" y="61473"/>
                        <a:pt x="3492" y="61934"/>
                      </a:cubicBezTo>
                      <a:cubicBezTo>
                        <a:pt x="4226" y="62394"/>
                        <a:pt x="5129" y="62897"/>
                        <a:pt x="6204" y="63443"/>
                      </a:cubicBezTo>
                      <a:cubicBezTo>
                        <a:pt x="7278" y="63989"/>
                        <a:pt x="8549" y="64492"/>
                        <a:pt x="10015" y="64952"/>
                      </a:cubicBezTo>
                      <a:cubicBezTo>
                        <a:pt x="11482" y="65413"/>
                        <a:pt x="13170" y="65643"/>
                        <a:pt x="15080" y="65643"/>
                      </a:cubicBezTo>
                      <a:cubicBezTo>
                        <a:pt x="16512" y="65643"/>
                        <a:pt x="17808" y="65489"/>
                        <a:pt x="18968" y="65182"/>
                      </a:cubicBezTo>
                      <a:cubicBezTo>
                        <a:pt x="20128" y="64875"/>
                        <a:pt x="21134" y="64423"/>
                        <a:pt x="21986" y="63827"/>
                      </a:cubicBezTo>
                      <a:cubicBezTo>
                        <a:pt x="22839" y="63230"/>
                        <a:pt x="23496" y="62471"/>
                        <a:pt x="23956" y="61550"/>
                      </a:cubicBezTo>
                      <a:cubicBezTo>
                        <a:pt x="24417" y="60629"/>
                        <a:pt x="24647" y="59538"/>
                        <a:pt x="24647" y="58276"/>
                      </a:cubicBezTo>
                      <a:cubicBezTo>
                        <a:pt x="24647" y="56980"/>
                        <a:pt x="24314" y="55888"/>
                        <a:pt x="23649" y="55002"/>
                      </a:cubicBezTo>
                      <a:cubicBezTo>
                        <a:pt x="22984" y="54115"/>
                        <a:pt x="22106" y="53330"/>
                        <a:pt x="21014" y="52648"/>
                      </a:cubicBezTo>
                      <a:cubicBezTo>
                        <a:pt x="19923" y="51966"/>
                        <a:pt x="18695" y="51361"/>
                        <a:pt x="17331" y="50832"/>
                      </a:cubicBezTo>
                      <a:cubicBezTo>
                        <a:pt x="15967" y="50304"/>
                        <a:pt x="14560" y="49749"/>
                        <a:pt x="13110" y="49169"/>
                      </a:cubicBezTo>
                      <a:cubicBezTo>
                        <a:pt x="11661" y="48590"/>
                        <a:pt x="10245" y="47933"/>
                        <a:pt x="8864" y="47200"/>
                      </a:cubicBezTo>
                      <a:cubicBezTo>
                        <a:pt x="7483" y="46467"/>
                        <a:pt x="6246" y="45571"/>
                        <a:pt x="5155" y="44514"/>
                      </a:cubicBezTo>
                      <a:cubicBezTo>
                        <a:pt x="4064" y="43457"/>
                        <a:pt x="3185" y="42195"/>
                        <a:pt x="2520" y="40728"/>
                      </a:cubicBezTo>
                      <a:cubicBezTo>
                        <a:pt x="1855" y="39262"/>
                        <a:pt x="1523" y="37505"/>
                        <a:pt x="1523" y="35459"/>
                      </a:cubicBezTo>
                      <a:cubicBezTo>
                        <a:pt x="1523" y="33651"/>
                        <a:pt x="1872" y="31920"/>
                        <a:pt x="2571" y="30266"/>
                      </a:cubicBezTo>
                      <a:cubicBezTo>
                        <a:pt x="3271" y="28612"/>
                        <a:pt x="4319" y="27163"/>
                        <a:pt x="5718" y="25918"/>
                      </a:cubicBezTo>
                      <a:cubicBezTo>
                        <a:pt x="7116" y="24673"/>
                        <a:pt x="8864" y="23675"/>
                        <a:pt x="10962" y="22925"/>
                      </a:cubicBezTo>
                      <a:cubicBezTo>
                        <a:pt x="13059" y="22175"/>
                        <a:pt x="15506" y="21799"/>
                        <a:pt x="18303" y="21799"/>
                      </a:cubicBezTo>
                      <a:cubicBezTo>
                        <a:pt x="19531" y="21799"/>
                        <a:pt x="20759" y="21902"/>
                        <a:pt x="21986" y="22106"/>
                      </a:cubicBezTo>
                      <a:cubicBezTo>
                        <a:pt x="23214" y="22311"/>
                        <a:pt x="24323" y="22567"/>
                        <a:pt x="25312" y="22874"/>
                      </a:cubicBezTo>
                      <a:cubicBezTo>
                        <a:pt x="26301" y="23181"/>
                        <a:pt x="27145" y="23513"/>
                        <a:pt x="27844" y="23871"/>
                      </a:cubicBezTo>
                      <a:cubicBezTo>
                        <a:pt x="28544" y="24229"/>
                        <a:pt x="29072" y="24545"/>
                        <a:pt x="29430" y="24818"/>
                      </a:cubicBezTo>
                      <a:cubicBezTo>
                        <a:pt x="29788" y="25091"/>
                        <a:pt x="30027" y="25329"/>
                        <a:pt x="30146" y="25534"/>
                      </a:cubicBezTo>
                      <a:cubicBezTo>
                        <a:pt x="30266" y="25739"/>
                        <a:pt x="30351" y="25969"/>
                        <a:pt x="30402" y="26225"/>
                      </a:cubicBezTo>
                      <a:cubicBezTo>
                        <a:pt x="30453" y="26480"/>
                        <a:pt x="30505" y="26796"/>
                        <a:pt x="30556" y="27171"/>
                      </a:cubicBezTo>
                      <a:cubicBezTo>
                        <a:pt x="30607" y="27546"/>
                        <a:pt x="30632" y="28007"/>
                        <a:pt x="30633" y="28552"/>
                      </a:cubicBezTo>
                      <a:cubicBezTo>
                        <a:pt x="30632" y="29132"/>
                        <a:pt x="30607" y="29635"/>
                        <a:pt x="30556" y="30062"/>
                      </a:cubicBezTo>
                      <a:cubicBezTo>
                        <a:pt x="30505" y="30488"/>
                        <a:pt x="30419" y="30837"/>
                        <a:pt x="30300" y="31110"/>
                      </a:cubicBezTo>
                      <a:cubicBezTo>
                        <a:pt x="30181" y="31383"/>
                        <a:pt x="30036" y="31579"/>
                        <a:pt x="29865" y="31699"/>
                      </a:cubicBezTo>
                      <a:cubicBezTo>
                        <a:pt x="29695" y="31818"/>
                        <a:pt x="29507" y="31878"/>
                        <a:pt x="29302" y="31878"/>
                      </a:cubicBezTo>
                      <a:cubicBezTo>
                        <a:pt x="28995" y="31878"/>
                        <a:pt x="28552" y="31690"/>
                        <a:pt x="27972" y="31315"/>
                      </a:cubicBezTo>
                      <a:cubicBezTo>
                        <a:pt x="27392" y="30940"/>
                        <a:pt x="26642" y="30539"/>
                        <a:pt x="25721" y="30113"/>
                      </a:cubicBezTo>
                      <a:cubicBezTo>
                        <a:pt x="24800" y="29686"/>
                        <a:pt x="23717" y="29286"/>
                        <a:pt x="22473" y="28910"/>
                      </a:cubicBezTo>
                      <a:cubicBezTo>
                        <a:pt x="21228" y="28535"/>
                        <a:pt x="19804" y="28348"/>
                        <a:pt x="18201" y="28348"/>
                      </a:cubicBezTo>
                      <a:cubicBezTo>
                        <a:pt x="16768" y="28348"/>
                        <a:pt x="15506" y="28510"/>
                        <a:pt x="14415" y="28834"/>
                      </a:cubicBezTo>
                      <a:cubicBezTo>
                        <a:pt x="13323" y="29158"/>
                        <a:pt x="12428" y="29618"/>
                        <a:pt x="11729" y="30215"/>
                      </a:cubicBezTo>
                      <a:cubicBezTo>
                        <a:pt x="11030" y="30812"/>
                        <a:pt x="10501" y="31520"/>
                        <a:pt x="10143" y="32338"/>
                      </a:cubicBezTo>
                      <a:cubicBezTo>
                        <a:pt x="9785" y="33157"/>
                        <a:pt x="9606" y="34043"/>
                        <a:pt x="9606" y="34998"/>
                      </a:cubicBezTo>
                      <a:cubicBezTo>
                        <a:pt x="9606" y="36329"/>
                        <a:pt x="9947" y="37446"/>
                        <a:pt x="10629" y="38349"/>
                      </a:cubicBezTo>
                      <a:cubicBezTo>
                        <a:pt x="11311" y="39253"/>
                        <a:pt x="12198" y="40046"/>
                        <a:pt x="13289" y="40728"/>
                      </a:cubicBezTo>
                      <a:cubicBezTo>
                        <a:pt x="14381" y="41410"/>
                        <a:pt x="15626" y="42024"/>
                        <a:pt x="17024" y="42570"/>
                      </a:cubicBezTo>
                      <a:cubicBezTo>
                        <a:pt x="18422" y="43116"/>
                        <a:pt x="19846" y="43678"/>
                        <a:pt x="21296" y="44258"/>
                      </a:cubicBezTo>
                      <a:cubicBezTo>
                        <a:pt x="22745" y="44838"/>
                        <a:pt x="24178" y="45486"/>
                        <a:pt x="25593" y="46202"/>
                      </a:cubicBezTo>
                      <a:cubicBezTo>
                        <a:pt x="27009" y="46919"/>
                        <a:pt x="28262" y="47788"/>
                        <a:pt x="29354" y="48811"/>
                      </a:cubicBezTo>
                      <a:cubicBezTo>
                        <a:pt x="30445" y="49835"/>
                        <a:pt x="31323" y="51062"/>
                        <a:pt x="31988" y="52495"/>
                      </a:cubicBezTo>
                      <a:cubicBezTo>
                        <a:pt x="32653" y="53927"/>
                        <a:pt x="32986" y="55633"/>
                        <a:pt x="32986" y="57611"/>
                      </a:cubicBezTo>
                      <a:close/>
                      <a:moveTo>
                        <a:pt x="67552" y="66768"/>
                      </a:moveTo>
                      <a:cubicBezTo>
                        <a:pt x="67552" y="67757"/>
                        <a:pt x="67484" y="68542"/>
                        <a:pt x="67347" y="69122"/>
                      </a:cubicBezTo>
                      <a:cubicBezTo>
                        <a:pt x="67211" y="69701"/>
                        <a:pt x="67006" y="70128"/>
                        <a:pt x="66734" y="70401"/>
                      </a:cubicBezTo>
                      <a:cubicBezTo>
                        <a:pt x="66461" y="70673"/>
                        <a:pt x="66051" y="70929"/>
                        <a:pt x="65506" y="71168"/>
                      </a:cubicBezTo>
                      <a:cubicBezTo>
                        <a:pt x="64960" y="71407"/>
                        <a:pt x="64338" y="71603"/>
                        <a:pt x="63638" y="71756"/>
                      </a:cubicBezTo>
                      <a:cubicBezTo>
                        <a:pt x="62939" y="71910"/>
                        <a:pt x="62197" y="72038"/>
                        <a:pt x="61413" y="72140"/>
                      </a:cubicBezTo>
                      <a:cubicBezTo>
                        <a:pt x="60628" y="72242"/>
                        <a:pt x="59844" y="72293"/>
                        <a:pt x="59060" y="72293"/>
                      </a:cubicBezTo>
                      <a:cubicBezTo>
                        <a:pt x="56672" y="72293"/>
                        <a:pt x="54626" y="71978"/>
                        <a:pt x="52920" y="71347"/>
                      </a:cubicBezTo>
                      <a:cubicBezTo>
                        <a:pt x="51215" y="70716"/>
                        <a:pt x="49817" y="69761"/>
                        <a:pt x="48725" y="68482"/>
                      </a:cubicBezTo>
                      <a:cubicBezTo>
                        <a:pt x="47634" y="67203"/>
                        <a:pt x="46841" y="65583"/>
                        <a:pt x="46346" y="63622"/>
                      </a:cubicBezTo>
                      <a:cubicBezTo>
                        <a:pt x="45852" y="61661"/>
                        <a:pt x="45605" y="59350"/>
                        <a:pt x="45605" y="56690"/>
                      </a:cubicBezTo>
                      <a:lnTo>
                        <a:pt x="45605" y="29780"/>
                      </a:lnTo>
                      <a:lnTo>
                        <a:pt x="39158" y="29780"/>
                      </a:lnTo>
                      <a:cubicBezTo>
                        <a:pt x="38647" y="29780"/>
                        <a:pt x="38238" y="29507"/>
                        <a:pt x="37931" y="28962"/>
                      </a:cubicBezTo>
                      <a:cubicBezTo>
                        <a:pt x="37624" y="28416"/>
                        <a:pt x="37470" y="27529"/>
                        <a:pt x="37470" y="26301"/>
                      </a:cubicBezTo>
                      <a:cubicBezTo>
                        <a:pt x="37470" y="25653"/>
                        <a:pt x="37513" y="25108"/>
                        <a:pt x="37598" y="24664"/>
                      </a:cubicBezTo>
                      <a:cubicBezTo>
                        <a:pt x="37683" y="24221"/>
                        <a:pt x="37794" y="23854"/>
                        <a:pt x="37931" y="23564"/>
                      </a:cubicBezTo>
                      <a:cubicBezTo>
                        <a:pt x="38067" y="23274"/>
                        <a:pt x="38246" y="23070"/>
                        <a:pt x="38468" y="22950"/>
                      </a:cubicBezTo>
                      <a:cubicBezTo>
                        <a:pt x="38690" y="22831"/>
                        <a:pt x="38937" y="22771"/>
                        <a:pt x="39210" y="22771"/>
                      </a:cubicBezTo>
                      <a:lnTo>
                        <a:pt x="45605" y="22771"/>
                      </a:lnTo>
                      <a:lnTo>
                        <a:pt x="45605" y="11823"/>
                      </a:lnTo>
                      <a:cubicBezTo>
                        <a:pt x="45605" y="11585"/>
                        <a:pt x="45664" y="11363"/>
                        <a:pt x="45784" y="11158"/>
                      </a:cubicBezTo>
                      <a:cubicBezTo>
                        <a:pt x="45903" y="10954"/>
                        <a:pt x="46125" y="10775"/>
                        <a:pt x="46449" y="10621"/>
                      </a:cubicBezTo>
                      <a:cubicBezTo>
                        <a:pt x="46773" y="10468"/>
                        <a:pt x="47208" y="10357"/>
                        <a:pt x="47753" y="10288"/>
                      </a:cubicBezTo>
                      <a:cubicBezTo>
                        <a:pt x="48299" y="10220"/>
                        <a:pt x="48981" y="10186"/>
                        <a:pt x="49800" y="10186"/>
                      </a:cubicBezTo>
                      <a:cubicBezTo>
                        <a:pt x="50652" y="10186"/>
                        <a:pt x="51352" y="10220"/>
                        <a:pt x="51897" y="10288"/>
                      </a:cubicBezTo>
                      <a:cubicBezTo>
                        <a:pt x="52443" y="10357"/>
                        <a:pt x="52869" y="10468"/>
                        <a:pt x="53176" y="10621"/>
                      </a:cubicBezTo>
                      <a:cubicBezTo>
                        <a:pt x="53483" y="10775"/>
                        <a:pt x="53705" y="10954"/>
                        <a:pt x="53841" y="11158"/>
                      </a:cubicBezTo>
                      <a:cubicBezTo>
                        <a:pt x="53978" y="11363"/>
                        <a:pt x="54046" y="11585"/>
                        <a:pt x="54046" y="11823"/>
                      </a:cubicBezTo>
                      <a:lnTo>
                        <a:pt x="54046" y="22771"/>
                      </a:lnTo>
                      <a:lnTo>
                        <a:pt x="65864" y="22771"/>
                      </a:lnTo>
                      <a:cubicBezTo>
                        <a:pt x="66137" y="22771"/>
                        <a:pt x="66375" y="22831"/>
                        <a:pt x="66580" y="22950"/>
                      </a:cubicBezTo>
                      <a:cubicBezTo>
                        <a:pt x="66785" y="23070"/>
                        <a:pt x="66964" y="23274"/>
                        <a:pt x="67117" y="23564"/>
                      </a:cubicBezTo>
                      <a:cubicBezTo>
                        <a:pt x="67271" y="23854"/>
                        <a:pt x="67382" y="24221"/>
                        <a:pt x="67450" y="24664"/>
                      </a:cubicBezTo>
                      <a:cubicBezTo>
                        <a:pt x="67518" y="25108"/>
                        <a:pt x="67552" y="25653"/>
                        <a:pt x="67552" y="26301"/>
                      </a:cubicBezTo>
                      <a:cubicBezTo>
                        <a:pt x="67552" y="27529"/>
                        <a:pt x="67399" y="28416"/>
                        <a:pt x="67092" y="28962"/>
                      </a:cubicBezTo>
                      <a:cubicBezTo>
                        <a:pt x="66785" y="29507"/>
                        <a:pt x="66375" y="29780"/>
                        <a:pt x="65864" y="29780"/>
                      </a:cubicBezTo>
                      <a:lnTo>
                        <a:pt x="54046" y="29780"/>
                      </a:lnTo>
                      <a:lnTo>
                        <a:pt x="54046" y="55462"/>
                      </a:lnTo>
                      <a:cubicBezTo>
                        <a:pt x="54046" y="58634"/>
                        <a:pt x="54515" y="61030"/>
                        <a:pt x="55453" y="62650"/>
                      </a:cubicBezTo>
                      <a:cubicBezTo>
                        <a:pt x="56391" y="64270"/>
                        <a:pt x="58071" y="65080"/>
                        <a:pt x="60492" y="65080"/>
                      </a:cubicBezTo>
                      <a:cubicBezTo>
                        <a:pt x="61277" y="65080"/>
                        <a:pt x="61976" y="65003"/>
                        <a:pt x="62590" y="64850"/>
                      </a:cubicBezTo>
                      <a:cubicBezTo>
                        <a:pt x="63204" y="64696"/>
                        <a:pt x="63749" y="64534"/>
                        <a:pt x="64227" y="64364"/>
                      </a:cubicBezTo>
                      <a:cubicBezTo>
                        <a:pt x="64704" y="64193"/>
                        <a:pt x="65114" y="64031"/>
                        <a:pt x="65455" y="63878"/>
                      </a:cubicBezTo>
                      <a:cubicBezTo>
                        <a:pt x="65796" y="63724"/>
                        <a:pt x="66103" y="63648"/>
                        <a:pt x="66375" y="63648"/>
                      </a:cubicBezTo>
                      <a:cubicBezTo>
                        <a:pt x="66546" y="63648"/>
                        <a:pt x="66708" y="63690"/>
                        <a:pt x="66861" y="63775"/>
                      </a:cubicBezTo>
                      <a:cubicBezTo>
                        <a:pt x="67015" y="63861"/>
                        <a:pt x="67134" y="64023"/>
                        <a:pt x="67220" y="64261"/>
                      </a:cubicBezTo>
                      <a:cubicBezTo>
                        <a:pt x="67305" y="64500"/>
                        <a:pt x="67382" y="64824"/>
                        <a:pt x="67450" y="65234"/>
                      </a:cubicBezTo>
                      <a:cubicBezTo>
                        <a:pt x="67518" y="65643"/>
                        <a:pt x="67552" y="66154"/>
                        <a:pt x="67552" y="66768"/>
                      </a:cubicBezTo>
                      <a:close/>
                      <a:moveTo>
                        <a:pt x="111752" y="70196"/>
                      </a:moveTo>
                      <a:cubicBezTo>
                        <a:pt x="111752" y="70605"/>
                        <a:pt x="111616" y="70912"/>
                        <a:pt x="111343" y="71117"/>
                      </a:cubicBezTo>
                      <a:cubicBezTo>
                        <a:pt x="111070" y="71321"/>
                        <a:pt x="110695" y="71475"/>
                        <a:pt x="110217" y="71577"/>
                      </a:cubicBezTo>
                      <a:cubicBezTo>
                        <a:pt x="109740" y="71680"/>
                        <a:pt x="109041" y="71731"/>
                        <a:pt x="108120" y="71731"/>
                      </a:cubicBezTo>
                      <a:cubicBezTo>
                        <a:pt x="107233" y="71731"/>
                        <a:pt x="106525" y="71680"/>
                        <a:pt x="105996" y="71577"/>
                      </a:cubicBezTo>
                      <a:cubicBezTo>
                        <a:pt x="105468" y="71475"/>
                        <a:pt x="105084" y="71321"/>
                        <a:pt x="104846" y="71117"/>
                      </a:cubicBezTo>
                      <a:cubicBezTo>
                        <a:pt x="104607" y="70912"/>
                        <a:pt x="104488" y="70605"/>
                        <a:pt x="104488" y="70196"/>
                      </a:cubicBezTo>
                      <a:lnTo>
                        <a:pt x="104488" y="65592"/>
                      </a:lnTo>
                      <a:cubicBezTo>
                        <a:pt x="102475" y="67740"/>
                        <a:pt x="100233" y="69412"/>
                        <a:pt x="97760" y="70605"/>
                      </a:cubicBezTo>
                      <a:cubicBezTo>
                        <a:pt x="95287" y="71799"/>
                        <a:pt x="92670" y="72396"/>
                        <a:pt x="89907" y="72396"/>
                      </a:cubicBezTo>
                      <a:cubicBezTo>
                        <a:pt x="87485" y="72396"/>
                        <a:pt x="85294" y="72080"/>
                        <a:pt x="83333" y="71449"/>
                      </a:cubicBezTo>
                      <a:cubicBezTo>
                        <a:pt x="81372" y="70818"/>
                        <a:pt x="79701" y="69906"/>
                        <a:pt x="78319" y="68712"/>
                      </a:cubicBezTo>
                      <a:cubicBezTo>
                        <a:pt x="76938" y="67519"/>
                        <a:pt x="75864" y="66052"/>
                        <a:pt x="75096" y="64313"/>
                      </a:cubicBezTo>
                      <a:cubicBezTo>
                        <a:pt x="74329" y="62573"/>
                        <a:pt x="73945" y="60595"/>
                        <a:pt x="73945" y="58378"/>
                      </a:cubicBezTo>
                      <a:cubicBezTo>
                        <a:pt x="73945" y="55786"/>
                        <a:pt x="74474" y="53535"/>
                        <a:pt x="75531" y="51625"/>
                      </a:cubicBezTo>
                      <a:cubicBezTo>
                        <a:pt x="76588" y="49715"/>
                        <a:pt x="78106" y="48129"/>
                        <a:pt x="80084" y="46867"/>
                      </a:cubicBezTo>
                      <a:cubicBezTo>
                        <a:pt x="82062" y="45605"/>
                        <a:pt x="84484" y="44659"/>
                        <a:pt x="87349" y="44028"/>
                      </a:cubicBezTo>
                      <a:cubicBezTo>
                        <a:pt x="90214" y="43397"/>
                        <a:pt x="93437" y="43082"/>
                        <a:pt x="97018" y="43082"/>
                      </a:cubicBezTo>
                      <a:lnTo>
                        <a:pt x="103362" y="43082"/>
                      </a:lnTo>
                      <a:lnTo>
                        <a:pt x="103362" y="39500"/>
                      </a:lnTo>
                      <a:cubicBezTo>
                        <a:pt x="103362" y="37727"/>
                        <a:pt x="103174" y="36158"/>
                        <a:pt x="102799" y="34794"/>
                      </a:cubicBezTo>
                      <a:cubicBezTo>
                        <a:pt x="102424" y="33430"/>
                        <a:pt x="101819" y="32296"/>
                        <a:pt x="100983" y="31392"/>
                      </a:cubicBezTo>
                      <a:cubicBezTo>
                        <a:pt x="100147" y="30488"/>
                        <a:pt x="99064" y="29806"/>
                        <a:pt x="97734" y="29345"/>
                      </a:cubicBezTo>
                      <a:cubicBezTo>
                        <a:pt x="96405" y="28885"/>
                        <a:pt x="94767" y="28655"/>
                        <a:pt x="92823" y="28655"/>
                      </a:cubicBezTo>
                      <a:cubicBezTo>
                        <a:pt x="90743" y="28655"/>
                        <a:pt x="88875" y="28902"/>
                        <a:pt x="87221" y="29396"/>
                      </a:cubicBezTo>
                      <a:cubicBezTo>
                        <a:pt x="85567" y="29891"/>
                        <a:pt x="84117" y="30437"/>
                        <a:pt x="82873" y="31034"/>
                      </a:cubicBezTo>
                      <a:cubicBezTo>
                        <a:pt x="81628" y="31630"/>
                        <a:pt x="80587" y="32176"/>
                        <a:pt x="79752" y="32671"/>
                      </a:cubicBezTo>
                      <a:cubicBezTo>
                        <a:pt x="78916" y="33165"/>
                        <a:pt x="78294" y="33412"/>
                        <a:pt x="77885" y="33412"/>
                      </a:cubicBezTo>
                      <a:cubicBezTo>
                        <a:pt x="77612" y="33412"/>
                        <a:pt x="77373" y="33344"/>
                        <a:pt x="77168" y="33208"/>
                      </a:cubicBezTo>
                      <a:cubicBezTo>
                        <a:pt x="76964" y="33071"/>
                        <a:pt x="76785" y="32867"/>
                        <a:pt x="76631" y="32594"/>
                      </a:cubicBezTo>
                      <a:cubicBezTo>
                        <a:pt x="76478" y="32321"/>
                        <a:pt x="76367" y="31971"/>
                        <a:pt x="76299" y="31545"/>
                      </a:cubicBezTo>
                      <a:cubicBezTo>
                        <a:pt x="76230" y="31119"/>
                        <a:pt x="76196" y="30650"/>
                        <a:pt x="76196" y="30138"/>
                      </a:cubicBezTo>
                      <a:cubicBezTo>
                        <a:pt x="76196" y="29286"/>
                        <a:pt x="76256" y="28612"/>
                        <a:pt x="76375" y="28117"/>
                      </a:cubicBezTo>
                      <a:cubicBezTo>
                        <a:pt x="76495" y="27623"/>
                        <a:pt x="76785" y="27154"/>
                        <a:pt x="77245" y="26711"/>
                      </a:cubicBezTo>
                      <a:cubicBezTo>
                        <a:pt x="77705" y="26267"/>
                        <a:pt x="78498" y="25747"/>
                        <a:pt x="79624" y="25150"/>
                      </a:cubicBezTo>
                      <a:cubicBezTo>
                        <a:pt x="80749" y="24553"/>
                        <a:pt x="82045" y="24008"/>
                        <a:pt x="83512" y="23513"/>
                      </a:cubicBezTo>
                      <a:cubicBezTo>
                        <a:pt x="84979" y="23019"/>
                        <a:pt x="86582" y="22609"/>
                        <a:pt x="88321" y="22285"/>
                      </a:cubicBezTo>
                      <a:cubicBezTo>
                        <a:pt x="90061" y="21961"/>
                        <a:pt x="91817" y="21799"/>
                        <a:pt x="93590" y="21799"/>
                      </a:cubicBezTo>
                      <a:cubicBezTo>
                        <a:pt x="96899" y="21799"/>
                        <a:pt x="99713" y="22175"/>
                        <a:pt x="102032" y="22925"/>
                      </a:cubicBezTo>
                      <a:cubicBezTo>
                        <a:pt x="104351" y="23675"/>
                        <a:pt x="106227" y="24775"/>
                        <a:pt x="107660" y="26225"/>
                      </a:cubicBezTo>
                      <a:cubicBezTo>
                        <a:pt x="109092" y="27674"/>
                        <a:pt x="110132" y="29473"/>
                        <a:pt x="110780" y="31622"/>
                      </a:cubicBezTo>
                      <a:cubicBezTo>
                        <a:pt x="111429" y="33771"/>
                        <a:pt x="111752" y="36277"/>
                        <a:pt x="111752" y="39142"/>
                      </a:cubicBezTo>
                      <a:close/>
                      <a:moveTo>
                        <a:pt x="103362" y="49169"/>
                      </a:moveTo>
                      <a:lnTo>
                        <a:pt x="96149" y="49169"/>
                      </a:lnTo>
                      <a:cubicBezTo>
                        <a:pt x="93829" y="49169"/>
                        <a:pt x="91817" y="49366"/>
                        <a:pt x="90112" y="49758"/>
                      </a:cubicBezTo>
                      <a:cubicBezTo>
                        <a:pt x="88406" y="50150"/>
                        <a:pt x="86991" y="50730"/>
                        <a:pt x="85865" y="51497"/>
                      </a:cubicBezTo>
                      <a:cubicBezTo>
                        <a:pt x="84740" y="52265"/>
                        <a:pt x="83913" y="53186"/>
                        <a:pt x="83384" y="54260"/>
                      </a:cubicBezTo>
                      <a:cubicBezTo>
                        <a:pt x="82856" y="55334"/>
                        <a:pt x="82591" y="56571"/>
                        <a:pt x="82591" y="57969"/>
                      </a:cubicBezTo>
                      <a:cubicBezTo>
                        <a:pt x="82591" y="60356"/>
                        <a:pt x="83350" y="62258"/>
                        <a:pt x="84868" y="63673"/>
                      </a:cubicBezTo>
                      <a:cubicBezTo>
                        <a:pt x="86386" y="65089"/>
                        <a:pt x="88509" y="65796"/>
                        <a:pt x="91237" y="65796"/>
                      </a:cubicBezTo>
                      <a:cubicBezTo>
                        <a:pt x="93454" y="65796"/>
                        <a:pt x="95509" y="65234"/>
                        <a:pt x="97402" y="64108"/>
                      </a:cubicBezTo>
                      <a:cubicBezTo>
                        <a:pt x="99295" y="62983"/>
                        <a:pt x="101282" y="61260"/>
                        <a:pt x="103362" y="58941"/>
                      </a:cubicBezTo>
                      <a:close/>
                      <a:moveTo>
                        <a:pt x="164482" y="70094"/>
                      </a:moveTo>
                      <a:cubicBezTo>
                        <a:pt x="164482" y="70366"/>
                        <a:pt x="164414" y="70605"/>
                        <a:pt x="164278" y="70810"/>
                      </a:cubicBezTo>
                      <a:cubicBezTo>
                        <a:pt x="164141" y="71014"/>
                        <a:pt x="163911" y="71185"/>
                        <a:pt x="163587" y="71321"/>
                      </a:cubicBezTo>
                      <a:cubicBezTo>
                        <a:pt x="163263" y="71458"/>
                        <a:pt x="162811" y="71560"/>
                        <a:pt x="162231" y="71628"/>
                      </a:cubicBezTo>
                      <a:cubicBezTo>
                        <a:pt x="161651" y="71697"/>
                        <a:pt x="160919" y="71731"/>
                        <a:pt x="160032" y="71731"/>
                      </a:cubicBezTo>
                      <a:cubicBezTo>
                        <a:pt x="159111" y="71731"/>
                        <a:pt x="158352" y="71705"/>
                        <a:pt x="157755" y="71654"/>
                      </a:cubicBezTo>
                      <a:cubicBezTo>
                        <a:pt x="157158" y="71603"/>
                        <a:pt x="156655" y="71518"/>
                        <a:pt x="156246" y="71398"/>
                      </a:cubicBezTo>
                      <a:cubicBezTo>
                        <a:pt x="155836" y="71279"/>
                        <a:pt x="155504" y="71108"/>
                        <a:pt x="155248" y="70887"/>
                      </a:cubicBezTo>
                      <a:cubicBezTo>
                        <a:pt x="154992" y="70665"/>
                        <a:pt x="154762" y="70401"/>
                        <a:pt x="154558" y="70094"/>
                      </a:cubicBezTo>
                      <a:lnTo>
                        <a:pt x="135116" y="44616"/>
                      </a:lnTo>
                      <a:lnTo>
                        <a:pt x="135116" y="70145"/>
                      </a:lnTo>
                      <a:cubicBezTo>
                        <a:pt x="135116" y="70418"/>
                        <a:pt x="135049" y="70648"/>
                        <a:pt x="134912" y="70835"/>
                      </a:cubicBezTo>
                      <a:cubicBezTo>
                        <a:pt x="134775" y="71023"/>
                        <a:pt x="134554" y="71185"/>
                        <a:pt x="134247" y="71321"/>
                      </a:cubicBezTo>
                      <a:cubicBezTo>
                        <a:pt x="133940" y="71458"/>
                        <a:pt x="133513" y="71560"/>
                        <a:pt x="132968" y="71628"/>
                      </a:cubicBezTo>
                      <a:cubicBezTo>
                        <a:pt x="132423" y="71697"/>
                        <a:pt x="131723" y="71731"/>
                        <a:pt x="130870" y="71731"/>
                      </a:cubicBezTo>
                      <a:cubicBezTo>
                        <a:pt x="130052" y="71731"/>
                        <a:pt x="129370" y="71697"/>
                        <a:pt x="128824" y="71628"/>
                      </a:cubicBezTo>
                      <a:cubicBezTo>
                        <a:pt x="128278" y="71560"/>
                        <a:pt x="127844" y="71458"/>
                        <a:pt x="127519" y="71321"/>
                      </a:cubicBezTo>
                      <a:cubicBezTo>
                        <a:pt x="127195" y="71185"/>
                        <a:pt x="126973" y="71023"/>
                        <a:pt x="126854" y="70835"/>
                      </a:cubicBezTo>
                      <a:cubicBezTo>
                        <a:pt x="126735" y="70648"/>
                        <a:pt x="126675" y="70418"/>
                        <a:pt x="126675" y="70145"/>
                      </a:cubicBezTo>
                      <a:lnTo>
                        <a:pt x="126675" y="1796"/>
                      </a:lnTo>
                      <a:cubicBezTo>
                        <a:pt x="126675" y="1523"/>
                        <a:pt x="126735" y="1284"/>
                        <a:pt x="126854" y="1080"/>
                      </a:cubicBezTo>
                      <a:cubicBezTo>
                        <a:pt x="126973" y="875"/>
                        <a:pt x="127195" y="705"/>
                        <a:pt x="127519" y="568"/>
                      </a:cubicBezTo>
                      <a:cubicBezTo>
                        <a:pt x="127844" y="432"/>
                        <a:pt x="128278" y="329"/>
                        <a:pt x="128824" y="261"/>
                      </a:cubicBezTo>
                      <a:cubicBezTo>
                        <a:pt x="129370" y="193"/>
                        <a:pt x="130052" y="159"/>
                        <a:pt x="130870" y="159"/>
                      </a:cubicBezTo>
                      <a:cubicBezTo>
                        <a:pt x="131723" y="159"/>
                        <a:pt x="132423" y="193"/>
                        <a:pt x="132968" y="261"/>
                      </a:cubicBezTo>
                      <a:cubicBezTo>
                        <a:pt x="133513" y="329"/>
                        <a:pt x="133940" y="432"/>
                        <a:pt x="134247" y="568"/>
                      </a:cubicBezTo>
                      <a:cubicBezTo>
                        <a:pt x="134554" y="705"/>
                        <a:pt x="134775" y="875"/>
                        <a:pt x="134912" y="1080"/>
                      </a:cubicBezTo>
                      <a:cubicBezTo>
                        <a:pt x="135049" y="1284"/>
                        <a:pt x="135116" y="1523"/>
                        <a:pt x="135116" y="1796"/>
                      </a:cubicBezTo>
                      <a:lnTo>
                        <a:pt x="135116" y="43440"/>
                      </a:lnTo>
                      <a:lnTo>
                        <a:pt x="152511" y="24306"/>
                      </a:lnTo>
                      <a:cubicBezTo>
                        <a:pt x="152784" y="23965"/>
                        <a:pt x="153074" y="23684"/>
                        <a:pt x="153380" y="23462"/>
                      </a:cubicBezTo>
                      <a:cubicBezTo>
                        <a:pt x="153687" y="23240"/>
                        <a:pt x="154054" y="23053"/>
                        <a:pt x="154481" y="22899"/>
                      </a:cubicBezTo>
                      <a:cubicBezTo>
                        <a:pt x="154907" y="22746"/>
                        <a:pt x="155410" y="22643"/>
                        <a:pt x="155989" y="22592"/>
                      </a:cubicBezTo>
                      <a:cubicBezTo>
                        <a:pt x="156569" y="22541"/>
                        <a:pt x="157269" y="22516"/>
                        <a:pt x="158088" y="22516"/>
                      </a:cubicBezTo>
                      <a:cubicBezTo>
                        <a:pt x="158940" y="22516"/>
                        <a:pt x="159656" y="22541"/>
                        <a:pt x="160236" y="22592"/>
                      </a:cubicBezTo>
                      <a:cubicBezTo>
                        <a:pt x="160816" y="22643"/>
                        <a:pt x="161285" y="22729"/>
                        <a:pt x="161643" y="22848"/>
                      </a:cubicBezTo>
                      <a:cubicBezTo>
                        <a:pt x="162002" y="22967"/>
                        <a:pt x="162257" y="23121"/>
                        <a:pt x="162410" y="23309"/>
                      </a:cubicBezTo>
                      <a:cubicBezTo>
                        <a:pt x="162564" y="23496"/>
                        <a:pt x="162641" y="23743"/>
                        <a:pt x="162641" y="24050"/>
                      </a:cubicBezTo>
                      <a:cubicBezTo>
                        <a:pt x="162641" y="24460"/>
                        <a:pt x="162530" y="24869"/>
                        <a:pt x="162308" y="25278"/>
                      </a:cubicBezTo>
                      <a:cubicBezTo>
                        <a:pt x="162086" y="25687"/>
                        <a:pt x="161720" y="26165"/>
                        <a:pt x="161208" y="26711"/>
                      </a:cubicBezTo>
                      <a:lnTo>
                        <a:pt x="144530" y="43389"/>
                      </a:lnTo>
                      <a:lnTo>
                        <a:pt x="163254" y="67689"/>
                      </a:lnTo>
                      <a:cubicBezTo>
                        <a:pt x="163698" y="68269"/>
                        <a:pt x="164013" y="68738"/>
                        <a:pt x="164201" y="69096"/>
                      </a:cubicBezTo>
                      <a:cubicBezTo>
                        <a:pt x="164388" y="69454"/>
                        <a:pt x="164482" y="69787"/>
                        <a:pt x="164482" y="70094"/>
                      </a:cubicBezTo>
                      <a:close/>
                      <a:moveTo>
                        <a:pt x="209265" y="45128"/>
                      </a:moveTo>
                      <a:cubicBezTo>
                        <a:pt x="209265" y="46458"/>
                        <a:pt x="208931" y="47404"/>
                        <a:pt x="208263" y="47967"/>
                      </a:cubicBezTo>
                      <a:cubicBezTo>
                        <a:pt x="207595" y="48530"/>
                        <a:pt x="206833" y="48811"/>
                        <a:pt x="205976" y="48811"/>
                      </a:cubicBezTo>
                      <a:lnTo>
                        <a:pt x="175653" y="48811"/>
                      </a:lnTo>
                      <a:cubicBezTo>
                        <a:pt x="175653" y="51369"/>
                        <a:pt x="175910" y="53672"/>
                        <a:pt x="176424" y="55718"/>
                      </a:cubicBezTo>
                      <a:cubicBezTo>
                        <a:pt x="176938" y="57764"/>
                        <a:pt x="177795" y="59521"/>
                        <a:pt x="178994" y="60987"/>
                      </a:cubicBezTo>
                      <a:cubicBezTo>
                        <a:pt x="180194" y="62454"/>
                        <a:pt x="181754" y="63579"/>
                        <a:pt x="183673" y="64364"/>
                      </a:cubicBezTo>
                      <a:cubicBezTo>
                        <a:pt x="185592" y="65148"/>
                        <a:pt x="187940" y="65540"/>
                        <a:pt x="190716" y="65540"/>
                      </a:cubicBezTo>
                      <a:cubicBezTo>
                        <a:pt x="192909" y="65540"/>
                        <a:pt x="194863" y="65361"/>
                        <a:pt x="196576" y="65003"/>
                      </a:cubicBezTo>
                      <a:cubicBezTo>
                        <a:pt x="198290" y="64645"/>
                        <a:pt x="199772" y="64244"/>
                        <a:pt x="201024" y="63801"/>
                      </a:cubicBezTo>
                      <a:cubicBezTo>
                        <a:pt x="202274" y="63358"/>
                        <a:pt x="203302" y="62957"/>
                        <a:pt x="204108" y="62599"/>
                      </a:cubicBezTo>
                      <a:cubicBezTo>
                        <a:pt x="204914" y="62241"/>
                        <a:pt x="205522" y="62062"/>
                        <a:pt x="205934" y="62062"/>
                      </a:cubicBezTo>
                      <a:cubicBezTo>
                        <a:pt x="206173" y="62062"/>
                        <a:pt x="206387" y="62121"/>
                        <a:pt x="206576" y="62241"/>
                      </a:cubicBezTo>
                      <a:cubicBezTo>
                        <a:pt x="206764" y="62360"/>
                        <a:pt x="206909" y="62539"/>
                        <a:pt x="207012" y="62778"/>
                      </a:cubicBezTo>
                      <a:cubicBezTo>
                        <a:pt x="207115" y="63017"/>
                        <a:pt x="207192" y="63349"/>
                        <a:pt x="207243" y="63775"/>
                      </a:cubicBezTo>
                      <a:cubicBezTo>
                        <a:pt x="207295" y="64202"/>
                        <a:pt x="207321" y="64722"/>
                        <a:pt x="207321" y="65336"/>
                      </a:cubicBezTo>
                      <a:cubicBezTo>
                        <a:pt x="207321" y="65779"/>
                        <a:pt x="207304" y="66163"/>
                        <a:pt x="207270" y="66487"/>
                      </a:cubicBezTo>
                      <a:cubicBezTo>
                        <a:pt x="207236" y="66811"/>
                        <a:pt x="207193" y="67101"/>
                        <a:pt x="207141" y="67357"/>
                      </a:cubicBezTo>
                      <a:cubicBezTo>
                        <a:pt x="207091" y="67612"/>
                        <a:pt x="207005" y="67843"/>
                        <a:pt x="206886" y="68047"/>
                      </a:cubicBezTo>
                      <a:cubicBezTo>
                        <a:pt x="206767" y="68252"/>
                        <a:pt x="206613" y="68448"/>
                        <a:pt x="206425" y="68636"/>
                      </a:cubicBezTo>
                      <a:cubicBezTo>
                        <a:pt x="206238" y="68823"/>
                        <a:pt x="205684" y="69130"/>
                        <a:pt x="204763" y="69556"/>
                      </a:cubicBezTo>
                      <a:cubicBezTo>
                        <a:pt x="203842" y="69983"/>
                        <a:pt x="202649" y="70401"/>
                        <a:pt x="201182" y="70810"/>
                      </a:cubicBezTo>
                      <a:cubicBezTo>
                        <a:pt x="199715" y="71219"/>
                        <a:pt x="198018" y="71586"/>
                        <a:pt x="196092" y="71910"/>
                      </a:cubicBezTo>
                      <a:cubicBezTo>
                        <a:pt x="194165" y="72234"/>
                        <a:pt x="192109" y="72396"/>
                        <a:pt x="189927" y="72396"/>
                      </a:cubicBezTo>
                      <a:cubicBezTo>
                        <a:pt x="186141" y="72396"/>
                        <a:pt x="182824" y="71867"/>
                        <a:pt x="179976" y="70810"/>
                      </a:cubicBezTo>
                      <a:cubicBezTo>
                        <a:pt x="177128" y="69753"/>
                        <a:pt x="174733" y="68184"/>
                        <a:pt x="172789" y="66103"/>
                      </a:cubicBezTo>
                      <a:cubicBezTo>
                        <a:pt x="170845" y="64023"/>
                        <a:pt x="169378" y="61414"/>
                        <a:pt x="168388" y="58276"/>
                      </a:cubicBezTo>
                      <a:cubicBezTo>
                        <a:pt x="167399" y="55138"/>
                        <a:pt x="166905" y="51489"/>
                        <a:pt x="166905" y="47328"/>
                      </a:cubicBezTo>
                      <a:cubicBezTo>
                        <a:pt x="166905" y="43371"/>
                        <a:pt x="167416" y="39816"/>
                        <a:pt x="168439" y="36661"/>
                      </a:cubicBezTo>
                      <a:cubicBezTo>
                        <a:pt x="169462" y="33506"/>
                        <a:pt x="170938" y="30829"/>
                        <a:pt x="172865" y="28629"/>
                      </a:cubicBezTo>
                      <a:cubicBezTo>
                        <a:pt x="174792" y="26429"/>
                        <a:pt x="177120" y="24741"/>
                        <a:pt x="179849" y="23564"/>
                      </a:cubicBezTo>
                      <a:cubicBezTo>
                        <a:pt x="182576" y="22388"/>
                        <a:pt x="185629" y="21799"/>
                        <a:pt x="189006" y="21799"/>
                      </a:cubicBezTo>
                      <a:cubicBezTo>
                        <a:pt x="192621" y="21799"/>
                        <a:pt x="195699" y="22379"/>
                        <a:pt x="198240" y="23539"/>
                      </a:cubicBezTo>
                      <a:cubicBezTo>
                        <a:pt x="200781" y="24698"/>
                        <a:pt x="202870" y="26259"/>
                        <a:pt x="204507" y="28220"/>
                      </a:cubicBezTo>
                      <a:cubicBezTo>
                        <a:pt x="206144" y="30181"/>
                        <a:pt x="207346" y="32483"/>
                        <a:pt x="208114" y="35126"/>
                      </a:cubicBezTo>
                      <a:cubicBezTo>
                        <a:pt x="208882" y="37770"/>
                        <a:pt x="209265" y="40592"/>
                        <a:pt x="209265" y="43593"/>
                      </a:cubicBezTo>
                      <a:close/>
                      <a:moveTo>
                        <a:pt x="200772" y="42621"/>
                      </a:moveTo>
                      <a:cubicBezTo>
                        <a:pt x="200875" y="38187"/>
                        <a:pt x="199888" y="34709"/>
                        <a:pt x="197813" y="32185"/>
                      </a:cubicBezTo>
                      <a:cubicBezTo>
                        <a:pt x="195737" y="29661"/>
                        <a:pt x="192657" y="28399"/>
                        <a:pt x="188573" y="28399"/>
                      </a:cubicBezTo>
                      <a:cubicBezTo>
                        <a:pt x="186480" y="28399"/>
                        <a:pt x="184644" y="28791"/>
                        <a:pt x="183066" y="29576"/>
                      </a:cubicBezTo>
                      <a:cubicBezTo>
                        <a:pt x="181487" y="30360"/>
                        <a:pt x="180166" y="31400"/>
                        <a:pt x="179102" y="32696"/>
                      </a:cubicBezTo>
                      <a:cubicBezTo>
                        <a:pt x="178038" y="33992"/>
                        <a:pt x="177215" y="35501"/>
                        <a:pt x="176631" y="37224"/>
                      </a:cubicBezTo>
                      <a:cubicBezTo>
                        <a:pt x="176048" y="38946"/>
                        <a:pt x="175722" y="40745"/>
                        <a:pt x="175653" y="42621"/>
                      </a:cubicBezTo>
                      <a:close/>
                      <a:moveTo>
                        <a:pt x="261217" y="70145"/>
                      </a:moveTo>
                      <a:cubicBezTo>
                        <a:pt x="261217" y="70418"/>
                        <a:pt x="261148" y="70648"/>
                        <a:pt x="261012" y="70835"/>
                      </a:cubicBezTo>
                      <a:cubicBezTo>
                        <a:pt x="260876" y="71023"/>
                        <a:pt x="260654" y="71185"/>
                        <a:pt x="260347" y="71321"/>
                      </a:cubicBezTo>
                      <a:cubicBezTo>
                        <a:pt x="260040" y="71458"/>
                        <a:pt x="259614" y="71560"/>
                        <a:pt x="259068" y="71628"/>
                      </a:cubicBezTo>
                      <a:cubicBezTo>
                        <a:pt x="258522" y="71697"/>
                        <a:pt x="257840" y="71731"/>
                        <a:pt x="257022" y="71731"/>
                      </a:cubicBezTo>
                      <a:cubicBezTo>
                        <a:pt x="256169" y="71731"/>
                        <a:pt x="255470" y="71697"/>
                        <a:pt x="254925" y="71628"/>
                      </a:cubicBezTo>
                      <a:cubicBezTo>
                        <a:pt x="254379" y="71560"/>
                        <a:pt x="253952" y="71458"/>
                        <a:pt x="253645" y="71321"/>
                      </a:cubicBezTo>
                      <a:cubicBezTo>
                        <a:pt x="253339" y="71185"/>
                        <a:pt x="253117" y="71023"/>
                        <a:pt x="252981" y="70835"/>
                      </a:cubicBezTo>
                      <a:cubicBezTo>
                        <a:pt x="252843" y="70648"/>
                        <a:pt x="252776" y="70418"/>
                        <a:pt x="252776" y="70145"/>
                      </a:cubicBezTo>
                      <a:lnTo>
                        <a:pt x="252776" y="43184"/>
                      </a:lnTo>
                      <a:cubicBezTo>
                        <a:pt x="252776" y="40558"/>
                        <a:pt x="252571" y="38443"/>
                        <a:pt x="252161" y="36840"/>
                      </a:cubicBezTo>
                      <a:cubicBezTo>
                        <a:pt x="251753" y="35237"/>
                        <a:pt x="251156" y="33856"/>
                        <a:pt x="250371" y="32696"/>
                      </a:cubicBezTo>
                      <a:cubicBezTo>
                        <a:pt x="249587" y="31537"/>
                        <a:pt x="248572" y="30650"/>
                        <a:pt x="247327" y="30036"/>
                      </a:cubicBezTo>
                      <a:cubicBezTo>
                        <a:pt x="246083" y="29422"/>
                        <a:pt x="244641" y="29115"/>
                        <a:pt x="243004" y="29115"/>
                      </a:cubicBezTo>
                      <a:cubicBezTo>
                        <a:pt x="240889" y="29115"/>
                        <a:pt x="238775" y="29865"/>
                        <a:pt x="236660" y="31366"/>
                      </a:cubicBezTo>
                      <a:cubicBezTo>
                        <a:pt x="234546" y="32867"/>
                        <a:pt x="232328" y="35067"/>
                        <a:pt x="230009" y="37966"/>
                      </a:cubicBezTo>
                      <a:lnTo>
                        <a:pt x="230009" y="70145"/>
                      </a:lnTo>
                      <a:cubicBezTo>
                        <a:pt x="230009" y="70418"/>
                        <a:pt x="229941" y="70648"/>
                        <a:pt x="229805" y="70835"/>
                      </a:cubicBezTo>
                      <a:cubicBezTo>
                        <a:pt x="229668" y="71023"/>
                        <a:pt x="229447" y="71185"/>
                        <a:pt x="229139" y="71321"/>
                      </a:cubicBezTo>
                      <a:cubicBezTo>
                        <a:pt x="228833" y="71458"/>
                        <a:pt x="228406" y="71560"/>
                        <a:pt x="227861" y="71628"/>
                      </a:cubicBezTo>
                      <a:cubicBezTo>
                        <a:pt x="227315" y="71697"/>
                        <a:pt x="226616" y="71731"/>
                        <a:pt x="225763" y="71731"/>
                      </a:cubicBezTo>
                      <a:cubicBezTo>
                        <a:pt x="224945" y="71731"/>
                        <a:pt x="224263" y="71697"/>
                        <a:pt x="223717" y="71628"/>
                      </a:cubicBezTo>
                      <a:cubicBezTo>
                        <a:pt x="223171" y="71560"/>
                        <a:pt x="222737" y="71458"/>
                        <a:pt x="222412" y="71321"/>
                      </a:cubicBezTo>
                      <a:cubicBezTo>
                        <a:pt x="222088" y="71185"/>
                        <a:pt x="221866" y="71023"/>
                        <a:pt x="221747" y="70835"/>
                      </a:cubicBezTo>
                      <a:cubicBezTo>
                        <a:pt x="221628" y="70648"/>
                        <a:pt x="221568" y="70418"/>
                        <a:pt x="221568" y="70145"/>
                      </a:cubicBezTo>
                      <a:lnTo>
                        <a:pt x="221568" y="1796"/>
                      </a:lnTo>
                      <a:cubicBezTo>
                        <a:pt x="221568" y="1523"/>
                        <a:pt x="221628" y="1284"/>
                        <a:pt x="221747" y="1080"/>
                      </a:cubicBezTo>
                      <a:cubicBezTo>
                        <a:pt x="221866" y="875"/>
                        <a:pt x="222088" y="705"/>
                        <a:pt x="222412" y="568"/>
                      </a:cubicBezTo>
                      <a:cubicBezTo>
                        <a:pt x="222737" y="432"/>
                        <a:pt x="223171" y="329"/>
                        <a:pt x="223717" y="261"/>
                      </a:cubicBezTo>
                      <a:cubicBezTo>
                        <a:pt x="224263" y="193"/>
                        <a:pt x="224945" y="159"/>
                        <a:pt x="225763" y="159"/>
                      </a:cubicBezTo>
                      <a:cubicBezTo>
                        <a:pt x="226616" y="159"/>
                        <a:pt x="227315" y="193"/>
                        <a:pt x="227861" y="261"/>
                      </a:cubicBezTo>
                      <a:cubicBezTo>
                        <a:pt x="228406" y="329"/>
                        <a:pt x="228833" y="432"/>
                        <a:pt x="229139" y="568"/>
                      </a:cubicBezTo>
                      <a:cubicBezTo>
                        <a:pt x="229447" y="705"/>
                        <a:pt x="229668" y="875"/>
                        <a:pt x="229805" y="1080"/>
                      </a:cubicBezTo>
                      <a:cubicBezTo>
                        <a:pt x="229941" y="1284"/>
                        <a:pt x="230009" y="1523"/>
                        <a:pt x="230009" y="1796"/>
                      </a:cubicBezTo>
                      <a:lnTo>
                        <a:pt x="230009" y="29371"/>
                      </a:lnTo>
                      <a:cubicBezTo>
                        <a:pt x="232431" y="26813"/>
                        <a:pt x="234870" y="24911"/>
                        <a:pt x="237325" y="23667"/>
                      </a:cubicBezTo>
                      <a:cubicBezTo>
                        <a:pt x="239781" y="22422"/>
                        <a:pt x="242253" y="21799"/>
                        <a:pt x="244743" y="21799"/>
                      </a:cubicBezTo>
                      <a:cubicBezTo>
                        <a:pt x="247813" y="21799"/>
                        <a:pt x="250396" y="22319"/>
                        <a:pt x="252494" y="23360"/>
                      </a:cubicBezTo>
                      <a:cubicBezTo>
                        <a:pt x="254592" y="24400"/>
                        <a:pt x="256289" y="25790"/>
                        <a:pt x="257585" y="27529"/>
                      </a:cubicBezTo>
                      <a:cubicBezTo>
                        <a:pt x="258880" y="29269"/>
                        <a:pt x="259810" y="31306"/>
                        <a:pt x="260373" y="33643"/>
                      </a:cubicBezTo>
                      <a:cubicBezTo>
                        <a:pt x="260936" y="35979"/>
                        <a:pt x="261217" y="38801"/>
                        <a:pt x="261217" y="42109"/>
                      </a:cubicBezTo>
                      <a:close/>
                      <a:moveTo>
                        <a:pt x="318959" y="46612"/>
                      </a:moveTo>
                      <a:cubicBezTo>
                        <a:pt x="318959" y="50363"/>
                        <a:pt x="318465" y="53816"/>
                        <a:pt x="317475" y="56971"/>
                      </a:cubicBezTo>
                      <a:cubicBezTo>
                        <a:pt x="316487" y="60126"/>
                        <a:pt x="315011" y="62846"/>
                        <a:pt x="313050" y="65131"/>
                      </a:cubicBezTo>
                      <a:cubicBezTo>
                        <a:pt x="311089" y="67416"/>
                        <a:pt x="308633" y="69198"/>
                        <a:pt x="305683" y="70477"/>
                      </a:cubicBezTo>
                      <a:cubicBezTo>
                        <a:pt x="302733" y="71756"/>
                        <a:pt x="299314" y="72396"/>
                        <a:pt x="295426" y="72396"/>
                      </a:cubicBezTo>
                      <a:cubicBezTo>
                        <a:pt x="291640" y="72396"/>
                        <a:pt x="288340" y="71833"/>
                        <a:pt x="285526" y="70708"/>
                      </a:cubicBezTo>
                      <a:cubicBezTo>
                        <a:pt x="282713" y="69582"/>
                        <a:pt x="280368" y="67945"/>
                        <a:pt x="278492" y="65796"/>
                      </a:cubicBezTo>
                      <a:cubicBezTo>
                        <a:pt x="276616" y="63648"/>
                        <a:pt x="275218" y="61038"/>
                        <a:pt x="274297" y="57969"/>
                      </a:cubicBezTo>
                      <a:cubicBezTo>
                        <a:pt x="273375" y="54899"/>
                        <a:pt x="272915" y="51420"/>
                        <a:pt x="272915" y="47532"/>
                      </a:cubicBezTo>
                      <a:cubicBezTo>
                        <a:pt x="272915" y="43781"/>
                        <a:pt x="273401" y="40327"/>
                        <a:pt x="274374" y="37173"/>
                      </a:cubicBezTo>
                      <a:cubicBezTo>
                        <a:pt x="275345" y="34018"/>
                        <a:pt x="276812" y="31298"/>
                        <a:pt x="278773" y="29013"/>
                      </a:cubicBezTo>
                      <a:cubicBezTo>
                        <a:pt x="280734" y="26728"/>
                        <a:pt x="283181" y="24954"/>
                        <a:pt x="286114" y="23692"/>
                      </a:cubicBezTo>
                      <a:cubicBezTo>
                        <a:pt x="289048" y="22430"/>
                        <a:pt x="292475" y="21799"/>
                        <a:pt x="296397" y="21799"/>
                      </a:cubicBezTo>
                      <a:cubicBezTo>
                        <a:pt x="300184" y="21799"/>
                        <a:pt x="303483" y="22362"/>
                        <a:pt x="306297" y="23488"/>
                      </a:cubicBezTo>
                      <a:cubicBezTo>
                        <a:pt x="309111" y="24613"/>
                        <a:pt x="311455" y="26250"/>
                        <a:pt x="313332" y="28399"/>
                      </a:cubicBezTo>
                      <a:cubicBezTo>
                        <a:pt x="315207" y="30548"/>
                        <a:pt x="316614" y="33157"/>
                        <a:pt x="317552" y="36226"/>
                      </a:cubicBezTo>
                      <a:cubicBezTo>
                        <a:pt x="318491" y="39296"/>
                        <a:pt x="318959" y="42758"/>
                        <a:pt x="318959" y="46612"/>
                      </a:cubicBezTo>
                      <a:close/>
                      <a:moveTo>
                        <a:pt x="310211" y="47174"/>
                      </a:moveTo>
                      <a:cubicBezTo>
                        <a:pt x="310211" y="44685"/>
                        <a:pt x="309978" y="42331"/>
                        <a:pt x="309513" y="40114"/>
                      </a:cubicBezTo>
                      <a:cubicBezTo>
                        <a:pt x="309049" y="37897"/>
                        <a:pt x="308284" y="35953"/>
                        <a:pt x="307217" y="34282"/>
                      </a:cubicBezTo>
                      <a:cubicBezTo>
                        <a:pt x="306149" y="32611"/>
                        <a:pt x="304704" y="31289"/>
                        <a:pt x="302880" y="30317"/>
                      </a:cubicBezTo>
                      <a:cubicBezTo>
                        <a:pt x="301056" y="29345"/>
                        <a:pt x="298785" y="28859"/>
                        <a:pt x="296066" y="28859"/>
                      </a:cubicBezTo>
                      <a:cubicBezTo>
                        <a:pt x="293554" y="28859"/>
                        <a:pt x="291394" y="29303"/>
                        <a:pt x="289587" y="30189"/>
                      </a:cubicBezTo>
                      <a:cubicBezTo>
                        <a:pt x="287781" y="31076"/>
                        <a:pt x="286292" y="32330"/>
                        <a:pt x="285123" y="33950"/>
                      </a:cubicBezTo>
                      <a:cubicBezTo>
                        <a:pt x="283952" y="35570"/>
                        <a:pt x="283083" y="37488"/>
                        <a:pt x="282516" y="39705"/>
                      </a:cubicBezTo>
                      <a:cubicBezTo>
                        <a:pt x="281948" y="41922"/>
                        <a:pt x="281664" y="44343"/>
                        <a:pt x="281664" y="46970"/>
                      </a:cubicBezTo>
                      <a:cubicBezTo>
                        <a:pt x="281664" y="49494"/>
                        <a:pt x="281897" y="51864"/>
                        <a:pt x="282360" y="54081"/>
                      </a:cubicBezTo>
                      <a:cubicBezTo>
                        <a:pt x="282825" y="56298"/>
                        <a:pt x="283600" y="58233"/>
                        <a:pt x="284684" y="59887"/>
                      </a:cubicBezTo>
                      <a:cubicBezTo>
                        <a:pt x="285767" y="61541"/>
                        <a:pt x="287222" y="62855"/>
                        <a:pt x="289045" y="63827"/>
                      </a:cubicBezTo>
                      <a:cubicBezTo>
                        <a:pt x="290869" y="64799"/>
                        <a:pt x="293141" y="65285"/>
                        <a:pt x="295860" y="65285"/>
                      </a:cubicBezTo>
                      <a:cubicBezTo>
                        <a:pt x="298338" y="65285"/>
                        <a:pt x="300488" y="64841"/>
                        <a:pt x="302312" y="63955"/>
                      </a:cubicBezTo>
                      <a:cubicBezTo>
                        <a:pt x="304136" y="63068"/>
                        <a:pt x="305634" y="61823"/>
                        <a:pt x="306803" y="60220"/>
                      </a:cubicBezTo>
                      <a:cubicBezTo>
                        <a:pt x="307973" y="58617"/>
                        <a:pt x="308834" y="56707"/>
                        <a:pt x="309385" y="54490"/>
                      </a:cubicBezTo>
                      <a:cubicBezTo>
                        <a:pt x="309935" y="52273"/>
                        <a:pt x="310211" y="49835"/>
                        <a:pt x="310211" y="47174"/>
                      </a:cubicBezTo>
                      <a:close/>
                      <a:moveTo>
                        <a:pt x="339150" y="70145"/>
                      </a:moveTo>
                      <a:cubicBezTo>
                        <a:pt x="339150" y="70418"/>
                        <a:pt x="339082" y="70648"/>
                        <a:pt x="338946" y="70835"/>
                      </a:cubicBezTo>
                      <a:cubicBezTo>
                        <a:pt x="338809" y="71023"/>
                        <a:pt x="338587" y="71185"/>
                        <a:pt x="338281" y="71321"/>
                      </a:cubicBezTo>
                      <a:cubicBezTo>
                        <a:pt x="337973" y="71458"/>
                        <a:pt x="337547" y="71560"/>
                        <a:pt x="337002" y="71628"/>
                      </a:cubicBezTo>
                      <a:cubicBezTo>
                        <a:pt x="336456" y="71697"/>
                        <a:pt x="335757" y="71731"/>
                        <a:pt x="334904" y="71731"/>
                      </a:cubicBezTo>
                      <a:cubicBezTo>
                        <a:pt x="334085" y="71731"/>
                        <a:pt x="333403" y="71697"/>
                        <a:pt x="332857" y="71628"/>
                      </a:cubicBezTo>
                      <a:cubicBezTo>
                        <a:pt x="332311" y="71560"/>
                        <a:pt x="331877" y="71458"/>
                        <a:pt x="331553" y="71321"/>
                      </a:cubicBezTo>
                      <a:cubicBezTo>
                        <a:pt x="331229" y="71185"/>
                        <a:pt x="331007" y="71023"/>
                        <a:pt x="330887" y="70835"/>
                      </a:cubicBezTo>
                      <a:cubicBezTo>
                        <a:pt x="330768" y="70648"/>
                        <a:pt x="330708" y="70418"/>
                        <a:pt x="330708" y="70145"/>
                      </a:cubicBezTo>
                      <a:lnTo>
                        <a:pt x="330708" y="1796"/>
                      </a:lnTo>
                      <a:cubicBezTo>
                        <a:pt x="330708" y="1523"/>
                        <a:pt x="330768" y="1284"/>
                        <a:pt x="330887" y="1080"/>
                      </a:cubicBezTo>
                      <a:cubicBezTo>
                        <a:pt x="331007" y="875"/>
                        <a:pt x="331229" y="705"/>
                        <a:pt x="331553" y="568"/>
                      </a:cubicBezTo>
                      <a:cubicBezTo>
                        <a:pt x="331877" y="432"/>
                        <a:pt x="332311" y="329"/>
                        <a:pt x="332857" y="261"/>
                      </a:cubicBezTo>
                      <a:cubicBezTo>
                        <a:pt x="333403" y="193"/>
                        <a:pt x="334085" y="159"/>
                        <a:pt x="334904" y="159"/>
                      </a:cubicBezTo>
                      <a:cubicBezTo>
                        <a:pt x="335757" y="159"/>
                        <a:pt x="336456" y="193"/>
                        <a:pt x="337002" y="261"/>
                      </a:cubicBezTo>
                      <a:cubicBezTo>
                        <a:pt x="337547" y="329"/>
                        <a:pt x="337973" y="432"/>
                        <a:pt x="338281" y="568"/>
                      </a:cubicBezTo>
                      <a:cubicBezTo>
                        <a:pt x="338587" y="705"/>
                        <a:pt x="338809" y="875"/>
                        <a:pt x="338946" y="1080"/>
                      </a:cubicBezTo>
                      <a:cubicBezTo>
                        <a:pt x="339082" y="1284"/>
                        <a:pt x="339150" y="1523"/>
                        <a:pt x="339150" y="1796"/>
                      </a:cubicBezTo>
                      <a:close/>
                      <a:moveTo>
                        <a:pt x="393966" y="70145"/>
                      </a:moveTo>
                      <a:cubicBezTo>
                        <a:pt x="393966" y="70418"/>
                        <a:pt x="393906" y="70656"/>
                        <a:pt x="393787" y="70861"/>
                      </a:cubicBezTo>
                      <a:cubicBezTo>
                        <a:pt x="393667" y="71066"/>
                        <a:pt x="393462" y="71228"/>
                        <a:pt x="393172" y="71347"/>
                      </a:cubicBezTo>
                      <a:cubicBezTo>
                        <a:pt x="392883" y="71466"/>
                        <a:pt x="392499" y="71560"/>
                        <a:pt x="392022" y="71628"/>
                      </a:cubicBezTo>
                      <a:cubicBezTo>
                        <a:pt x="391544" y="71697"/>
                        <a:pt x="390964" y="71731"/>
                        <a:pt x="390282" y="71731"/>
                      </a:cubicBezTo>
                      <a:cubicBezTo>
                        <a:pt x="389565" y="71731"/>
                        <a:pt x="388969" y="71697"/>
                        <a:pt x="388492" y="71628"/>
                      </a:cubicBezTo>
                      <a:cubicBezTo>
                        <a:pt x="388014" y="71560"/>
                        <a:pt x="387621" y="71466"/>
                        <a:pt x="387314" y="71347"/>
                      </a:cubicBezTo>
                      <a:cubicBezTo>
                        <a:pt x="387008" y="71228"/>
                        <a:pt x="386786" y="71066"/>
                        <a:pt x="386650" y="70861"/>
                      </a:cubicBezTo>
                      <a:cubicBezTo>
                        <a:pt x="386513" y="70656"/>
                        <a:pt x="386445" y="70418"/>
                        <a:pt x="386445" y="70145"/>
                      </a:cubicBezTo>
                      <a:lnTo>
                        <a:pt x="386445" y="64057"/>
                      </a:lnTo>
                      <a:cubicBezTo>
                        <a:pt x="384024" y="66683"/>
                        <a:pt x="381508" y="68729"/>
                        <a:pt x="378899" y="70196"/>
                      </a:cubicBezTo>
                      <a:cubicBezTo>
                        <a:pt x="376289" y="71663"/>
                        <a:pt x="373434" y="72396"/>
                        <a:pt x="370329" y="72396"/>
                      </a:cubicBezTo>
                      <a:cubicBezTo>
                        <a:pt x="366953" y="72396"/>
                        <a:pt x="364072" y="71739"/>
                        <a:pt x="361684" y="70426"/>
                      </a:cubicBezTo>
                      <a:cubicBezTo>
                        <a:pt x="359296" y="69113"/>
                        <a:pt x="357360" y="67340"/>
                        <a:pt x="355877" y="65106"/>
                      </a:cubicBezTo>
                      <a:cubicBezTo>
                        <a:pt x="354393" y="62872"/>
                        <a:pt x="353310" y="60246"/>
                        <a:pt x="352628" y="57227"/>
                      </a:cubicBezTo>
                      <a:cubicBezTo>
                        <a:pt x="351946" y="54209"/>
                        <a:pt x="351605" y="51028"/>
                        <a:pt x="351605" y="47686"/>
                      </a:cubicBezTo>
                      <a:cubicBezTo>
                        <a:pt x="351605" y="43730"/>
                        <a:pt x="352032" y="40157"/>
                        <a:pt x="352884" y="36968"/>
                      </a:cubicBezTo>
                      <a:cubicBezTo>
                        <a:pt x="353737" y="33779"/>
                        <a:pt x="354999" y="31059"/>
                        <a:pt x="356670" y="28808"/>
                      </a:cubicBezTo>
                      <a:cubicBezTo>
                        <a:pt x="358341" y="26557"/>
                        <a:pt x="360413" y="24826"/>
                        <a:pt x="362886" y="23615"/>
                      </a:cubicBezTo>
                      <a:cubicBezTo>
                        <a:pt x="365358" y="22405"/>
                        <a:pt x="368215" y="21799"/>
                        <a:pt x="371455" y="21799"/>
                      </a:cubicBezTo>
                      <a:cubicBezTo>
                        <a:pt x="374150" y="21799"/>
                        <a:pt x="376614" y="22388"/>
                        <a:pt x="378848" y="23564"/>
                      </a:cubicBezTo>
                      <a:cubicBezTo>
                        <a:pt x="381081" y="24741"/>
                        <a:pt x="383290" y="26472"/>
                        <a:pt x="385473" y="28757"/>
                      </a:cubicBezTo>
                      <a:lnTo>
                        <a:pt x="385473" y="2001"/>
                      </a:lnTo>
                      <a:cubicBezTo>
                        <a:pt x="385473" y="1762"/>
                        <a:pt x="385532" y="1532"/>
                        <a:pt x="385652" y="1310"/>
                      </a:cubicBezTo>
                      <a:cubicBezTo>
                        <a:pt x="385771" y="1088"/>
                        <a:pt x="386002" y="918"/>
                        <a:pt x="386343" y="798"/>
                      </a:cubicBezTo>
                      <a:cubicBezTo>
                        <a:pt x="386684" y="679"/>
                        <a:pt x="387118" y="577"/>
                        <a:pt x="387647" y="492"/>
                      </a:cubicBezTo>
                      <a:cubicBezTo>
                        <a:pt x="388176" y="406"/>
                        <a:pt x="388850" y="364"/>
                        <a:pt x="389668" y="364"/>
                      </a:cubicBezTo>
                      <a:cubicBezTo>
                        <a:pt x="390521" y="364"/>
                        <a:pt x="391220" y="406"/>
                        <a:pt x="391766" y="492"/>
                      </a:cubicBezTo>
                      <a:cubicBezTo>
                        <a:pt x="392311" y="577"/>
                        <a:pt x="392738" y="679"/>
                        <a:pt x="393045" y="798"/>
                      </a:cubicBezTo>
                      <a:cubicBezTo>
                        <a:pt x="393351" y="918"/>
                        <a:pt x="393582" y="1088"/>
                        <a:pt x="393735" y="1310"/>
                      </a:cubicBezTo>
                      <a:cubicBezTo>
                        <a:pt x="393889" y="1532"/>
                        <a:pt x="393966" y="1762"/>
                        <a:pt x="393966" y="2001"/>
                      </a:cubicBezTo>
                      <a:close/>
                      <a:moveTo>
                        <a:pt x="385473" y="37761"/>
                      </a:moveTo>
                      <a:cubicBezTo>
                        <a:pt x="383188" y="34930"/>
                        <a:pt x="380979" y="32773"/>
                        <a:pt x="378848" y="31289"/>
                      </a:cubicBezTo>
                      <a:cubicBezTo>
                        <a:pt x="376716" y="29806"/>
                        <a:pt x="374491" y="29064"/>
                        <a:pt x="372172" y="29064"/>
                      </a:cubicBezTo>
                      <a:cubicBezTo>
                        <a:pt x="370023" y="29064"/>
                        <a:pt x="368198" y="29576"/>
                        <a:pt x="366698" y="30599"/>
                      </a:cubicBezTo>
                      <a:cubicBezTo>
                        <a:pt x="365196" y="31622"/>
                        <a:pt x="363977" y="32969"/>
                        <a:pt x="363039" y="34640"/>
                      </a:cubicBezTo>
                      <a:cubicBezTo>
                        <a:pt x="362102" y="36311"/>
                        <a:pt x="361420" y="38204"/>
                        <a:pt x="360993" y="40319"/>
                      </a:cubicBezTo>
                      <a:cubicBezTo>
                        <a:pt x="360566" y="42434"/>
                        <a:pt x="360354" y="44582"/>
                        <a:pt x="360354" y="46765"/>
                      </a:cubicBezTo>
                      <a:cubicBezTo>
                        <a:pt x="360354" y="49084"/>
                        <a:pt x="360533" y="51352"/>
                        <a:pt x="360891" y="53569"/>
                      </a:cubicBezTo>
                      <a:cubicBezTo>
                        <a:pt x="361248" y="55786"/>
                        <a:pt x="361871" y="57756"/>
                        <a:pt x="362758" y="59478"/>
                      </a:cubicBezTo>
                      <a:cubicBezTo>
                        <a:pt x="363645" y="61200"/>
                        <a:pt x="364821" y="62582"/>
                        <a:pt x="366288" y="63622"/>
                      </a:cubicBezTo>
                      <a:cubicBezTo>
                        <a:pt x="367755" y="64662"/>
                        <a:pt x="369596" y="65182"/>
                        <a:pt x="371813" y="65182"/>
                      </a:cubicBezTo>
                      <a:cubicBezTo>
                        <a:pt x="372938" y="65182"/>
                        <a:pt x="374021" y="65029"/>
                        <a:pt x="375062" y="64722"/>
                      </a:cubicBezTo>
                      <a:cubicBezTo>
                        <a:pt x="376103" y="64415"/>
                        <a:pt x="377168" y="63903"/>
                        <a:pt x="378259" y="63187"/>
                      </a:cubicBezTo>
                      <a:cubicBezTo>
                        <a:pt x="379351" y="62471"/>
                        <a:pt x="380494" y="61541"/>
                        <a:pt x="381687" y="60399"/>
                      </a:cubicBezTo>
                      <a:cubicBezTo>
                        <a:pt x="382881" y="59256"/>
                        <a:pt x="384143" y="57850"/>
                        <a:pt x="385473" y="56178"/>
                      </a:cubicBezTo>
                      <a:close/>
                      <a:moveTo>
                        <a:pt x="448382" y="45128"/>
                      </a:moveTo>
                      <a:cubicBezTo>
                        <a:pt x="448382" y="46458"/>
                        <a:pt x="448048" y="47404"/>
                        <a:pt x="447380" y="47967"/>
                      </a:cubicBezTo>
                      <a:cubicBezTo>
                        <a:pt x="446712" y="48530"/>
                        <a:pt x="445949" y="48811"/>
                        <a:pt x="445093" y="48811"/>
                      </a:cubicBezTo>
                      <a:lnTo>
                        <a:pt x="414770" y="48811"/>
                      </a:lnTo>
                      <a:cubicBezTo>
                        <a:pt x="414770" y="51369"/>
                        <a:pt x="415027" y="53672"/>
                        <a:pt x="415542" y="55718"/>
                      </a:cubicBezTo>
                      <a:cubicBezTo>
                        <a:pt x="416055" y="57764"/>
                        <a:pt x="416912" y="59521"/>
                        <a:pt x="418112" y="60987"/>
                      </a:cubicBezTo>
                      <a:cubicBezTo>
                        <a:pt x="419311" y="62454"/>
                        <a:pt x="420871" y="63579"/>
                        <a:pt x="422790" y="64364"/>
                      </a:cubicBezTo>
                      <a:cubicBezTo>
                        <a:pt x="424710" y="65148"/>
                        <a:pt x="427057" y="65540"/>
                        <a:pt x="429833" y="65540"/>
                      </a:cubicBezTo>
                      <a:cubicBezTo>
                        <a:pt x="432027" y="65540"/>
                        <a:pt x="433980" y="65361"/>
                        <a:pt x="435694" y="65003"/>
                      </a:cubicBezTo>
                      <a:cubicBezTo>
                        <a:pt x="437407" y="64645"/>
                        <a:pt x="438889" y="64244"/>
                        <a:pt x="440140" y="63801"/>
                      </a:cubicBezTo>
                      <a:cubicBezTo>
                        <a:pt x="441392" y="63358"/>
                        <a:pt x="442419" y="62957"/>
                        <a:pt x="443225" y="62599"/>
                      </a:cubicBezTo>
                      <a:cubicBezTo>
                        <a:pt x="444030" y="62241"/>
                        <a:pt x="444639" y="62062"/>
                        <a:pt x="445050" y="62062"/>
                      </a:cubicBezTo>
                      <a:cubicBezTo>
                        <a:pt x="445290" y="62062"/>
                        <a:pt x="445505" y="62121"/>
                        <a:pt x="445693" y="62241"/>
                      </a:cubicBezTo>
                      <a:cubicBezTo>
                        <a:pt x="445881" y="62360"/>
                        <a:pt x="446027" y="62539"/>
                        <a:pt x="446129" y="62778"/>
                      </a:cubicBezTo>
                      <a:cubicBezTo>
                        <a:pt x="446232" y="63017"/>
                        <a:pt x="446309" y="63349"/>
                        <a:pt x="446361" y="63775"/>
                      </a:cubicBezTo>
                      <a:cubicBezTo>
                        <a:pt x="446412" y="64202"/>
                        <a:pt x="446438" y="64722"/>
                        <a:pt x="446438" y="65336"/>
                      </a:cubicBezTo>
                      <a:cubicBezTo>
                        <a:pt x="446438" y="65779"/>
                        <a:pt x="446421" y="66163"/>
                        <a:pt x="446387" y="66487"/>
                      </a:cubicBezTo>
                      <a:cubicBezTo>
                        <a:pt x="446353" y="66811"/>
                        <a:pt x="446310" y="67101"/>
                        <a:pt x="446259" y="67357"/>
                      </a:cubicBezTo>
                      <a:cubicBezTo>
                        <a:pt x="446208" y="67612"/>
                        <a:pt x="446123" y="67843"/>
                        <a:pt x="446004" y="68047"/>
                      </a:cubicBezTo>
                      <a:cubicBezTo>
                        <a:pt x="445884" y="68252"/>
                        <a:pt x="445730" y="68448"/>
                        <a:pt x="445543" y="68636"/>
                      </a:cubicBezTo>
                      <a:cubicBezTo>
                        <a:pt x="445355" y="68823"/>
                        <a:pt x="444801" y="69130"/>
                        <a:pt x="443881" y="69556"/>
                      </a:cubicBezTo>
                      <a:cubicBezTo>
                        <a:pt x="442960" y="69983"/>
                        <a:pt x="441766" y="70401"/>
                        <a:pt x="440299" y="70810"/>
                      </a:cubicBezTo>
                      <a:cubicBezTo>
                        <a:pt x="438832" y="71219"/>
                        <a:pt x="437136" y="71586"/>
                        <a:pt x="435209" y="71910"/>
                      </a:cubicBezTo>
                      <a:cubicBezTo>
                        <a:pt x="433281" y="72234"/>
                        <a:pt x="431227" y="72396"/>
                        <a:pt x="429044" y="72396"/>
                      </a:cubicBezTo>
                      <a:cubicBezTo>
                        <a:pt x="425258" y="72396"/>
                        <a:pt x="421942" y="71867"/>
                        <a:pt x="419094" y="70810"/>
                      </a:cubicBezTo>
                      <a:cubicBezTo>
                        <a:pt x="416246" y="69753"/>
                        <a:pt x="413849" y="68184"/>
                        <a:pt x="411905" y="66103"/>
                      </a:cubicBezTo>
                      <a:cubicBezTo>
                        <a:pt x="409961" y="64023"/>
                        <a:pt x="408495" y="61414"/>
                        <a:pt x="407506" y="58276"/>
                      </a:cubicBezTo>
                      <a:cubicBezTo>
                        <a:pt x="406517" y="55138"/>
                        <a:pt x="406023" y="51489"/>
                        <a:pt x="406023" y="47328"/>
                      </a:cubicBezTo>
                      <a:cubicBezTo>
                        <a:pt x="406023" y="43371"/>
                        <a:pt x="406534" y="39816"/>
                        <a:pt x="407557" y="36661"/>
                      </a:cubicBezTo>
                      <a:cubicBezTo>
                        <a:pt x="408580" y="33506"/>
                        <a:pt x="410055" y="30829"/>
                        <a:pt x="411982" y="28629"/>
                      </a:cubicBezTo>
                      <a:cubicBezTo>
                        <a:pt x="413909" y="26429"/>
                        <a:pt x="416237" y="24741"/>
                        <a:pt x="418965" y="23564"/>
                      </a:cubicBezTo>
                      <a:cubicBezTo>
                        <a:pt x="421694" y="22388"/>
                        <a:pt x="424747" y="21799"/>
                        <a:pt x="428123" y="21799"/>
                      </a:cubicBezTo>
                      <a:cubicBezTo>
                        <a:pt x="431738" y="21799"/>
                        <a:pt x="434817" y="22379"/>
                        <a:pt x="437357" y="23539"/>
                      </a:cubicBezTo>
                      <a:cubicBezTo>
                        <a:pt x="439898" y="24698"/>
                        <a:pt x="441987" y="26259"/>
                        <a:pt x="443624" y="28220"/>
                      </a:cubicBezTo>
                      <a:cubicBezTo>
                        <a:pt x="445262" y="30181"/>
                        <a:pt x="446464" y="32483"/>
                        <a:pt x="447231" y="35126"/>
                      </a:cubicBezTo>
                      <a:cubicBezTo>
                        <a:pt x="447998" y="37770"/>
                        <a:pt x="448382" y="40592"/>
                        <a:pt x="448382" y="43593"/>
                      </a:cubicBezTo>
                      <a:close/>
                      <a:moveTo>
                        <a:pt x="439890" y="42621"/>
                      </a:moveTo>
                      <a:cubicBezTo>
                        <a:pt x="439992" y="38187"/>
                        <a:pt x="439006" y="34709"/>
                        <a:pt x="436929" y="32185"/>
                      </a:cubicBezTo>
                      <a:cubicBezTo>
                        <a:pt x="434854" y="29661"/>
                        <a:pt x="431774" y="28399"/>
                        <a:pt x="427691" y="28399"/>
                      </a:cubicBezTo>
                      <a:cubicBezTo>
                        <a:pt x="425597" y="28399"/>
                        <a:pt x="423761" y="28791"/>
                        <a:pt x="422183" y="29576"/>
                      </a:cubicBezTo>
                      <a:cubicBezTo>
                        <a:pt x="420604" y="30360"/>
                        <a:pt x="419283" y="31400"/>
                        <a:pt x="418219" y="32696"/>
                      </a:cubicBezTo>
                      <a:cubicBezTo>
                        <a:pt x="417155" y="33992"/>
                        <a:pt x="416331" y="35501"/>
                        <a:pt x="415748" y="37224"/>
                      </a:cubicBezTo>
                      <a:cubicBezTo>
                        <a:pt x="415166" y="38946"/>
                        <a:pt x="414839" y="40745"/>
                        <a:pt x="414770" y="42621"/>
                      </a:cubicBezTo>
                      <a:close/>
                      <a:moveTo>
                        <a:pt x="487596" y="27120"/>
                      </a:moveTo>
                      <a:cubicBezTo>
                        <a:pt x="487596" y="27870"/>
                        <a:pt x="487578" y="28501"/>
                        <a:pt x="487544" y="29013"/>
                      </a:cubicBezTo>
                      <a:cubicBezTo>
                        <a:pt x="487510" y="29524"/>
                        <a:pt x="487442" y="29925"/>
                        <a:pt x="487339" y="30215"/>
                      </a:cubicBezTo>
                      <a:cubicBezTo>
                        <a:pt x="487237" y="30505"/>
                        <a:pt x="487110" y="30727"/>
                        <a:pt x="486955" y="30880"/>
                      </a:cubicBezTo>
                      <a:cubicBezTo>
                        <a:pt x="486802" y="31034"/>
                        <a:pt x="486589" y="31110"/>
                        <a:pt x="486316" y="31110"/>
                      </a:cubicBezTo>
                      <a:cubicBezTo>
                        <a:pt x="486044" y="31110"/>
                        <a:pt x="485711" y="31034"/>
                        <a:pt x="485319" y="30880"/>
                      </a:cubicBezTo>
                      <a:cubicBezTo>
                        <a:pt x="484927" y="30727"/>
                        <a:pt x="484483" y="30573"/>
                        <a:pt x="483988" y="30420"/>
                      </a:cubicBezTo>
                      <a:cubicBezTo>
                        <a:pt x="483494" y="30266"/>
                        <a:pt x="482940" y="30121"/>
                        <a:pt x="482326" y="29985"/>
                      </a:cubicBezTo>
                      <a:cubicBezTo>
                        <a:pt x="481712" y="29848"/>
                        <a:pt x="481047" y="29780"/>
                        <a:pt x="480331" y="29780"/>
                      </a:cubicBezTo>
                      <a:cubicBezTo>
                        <a:pt x="479478" y="29780"/>
                        <a:pt x="478642" y="29951"/>
                        <a:pt x="477824" y="30292"/>
                      </a:cubicBezTo>
                      <a:cubicBezTo>
                        <a:pt x="477006" y="30633"/>
                        <a:pt x="476144" y="31196"/>
                        <a:pt x="475241" y="31980"/>
                      </a:cubicBezTo>
                      <a:cubicBezTo>
                        <a:pt x="474337" y="32764"/>
                        <a:pt x="473390" y="33805"/>
                        <a:pt x="472401" y="35101"/>
                      </a:cubicBezTo>
                      <a:cubicBezTo>
                        <a:pt x="471412" y="36397"/>
                        <a:pt x="470320" y="37983"/>
                        <a:pt x="469127" y="39859"/>
                      </a:cubicBezTo>
                      <a:lnTo>
                        <a:pt x="469127" y="70145"/>
                      </a:lnTo>
                      <a:cubicBezTo>
                        <a:pt x="469127" y="70418"/>
                        <a:pt x="469059" y="70648"/>
                        <a:pt x="468922" y="70835"/>
                      </a:cubicBezTo>
                      <a:cubicBezTo>
                        <a:pt x="468786" y="71023"/>
                        <a:pt x="468564" y="71185"/>
                        <a:pt x="468257" y="71321"/>
                      </a:cubicBezTo>
                      <a:cubicBezTo>
                        <a:pt x="467950" y="71458"/>
                        <a:pt x="467524" y="71560"/>
                        <a:pt x="466978" y="71628"/>
                      </a:cubicBezTo>
                      <a:cubicBezTo>
                        <a:pt x="466432" y="71697"/>
                        <a:pt x="465733" y="71731"/>
                        <a:pt x="464880" y="71731"/>
                      </a:cubicBezTo>
                      <a:cubicBezTo>
                        <a:pt x="464062" y="71731"/>
                        <a:pt x="463380" y="71697"/>
                        <a:pt x="462834" y="71628"/>
                      </a:cubicBezTo>
                      <a:cubicBezTo>
                        <a:pt x="462289" y="71560"/>
                        <a:pt x="461853" y="71458"/>
                        <a:pt x="461529" y="71321"/>
                      </a:cubicBezTo>
                      <a:cubicBezTo>
                        <a:pt x="461206" y="71185"/>
                        <a:pt x="460984" y="71023"/>
                        <a:pt x="460865" y="70835"/>
                      </a:cubicBezTo>
                      <a:cubicBezTo>
                        <a:pt x="460745" y="70648"/>
                        <a:pt x="460686" y="70418"/>
                        <a:pt x="460686" y="70145"/>
                      </a:cubicBezTo>
                      <a:lnTo>
                        <a:pt x="460686" y="24102"/>
                      </a:lnTo>
                      <a:cubicBezTo>
                        <a:pt x="460686" y="23829"/>
                        <a:pt x="460737" y="23598"/>
                        <a:pt x="460839" y="23411"/>
                      </a:cubicBezTo>
                      <a:cubicBezTo>
                        <a:pt x="460941" y="23223"/>
                        <a:pt x="461146" y="23053"/>
                        <a:pt x="461453" y="22899"/>
                      </a:cubicBezTo>
                      <a:cubicBezTo>
                        <a:pt x="461760" y="22746"/>
                        <a:pt x="462152" y="22643"/>
                        <a:pt x="462630" y="22592"/>
                      </a:cubicBezTo>
                      <a:cubicBezTo>
                        <a:pt x="463107" y="22541"/>
                        <a:pt x="463738" y="22516"/>
                        <a:pt x="464522" y="22516"/>
                      </a:cubicBezTo>
                      <a:cubicBezTo>
                        <a:pt x="465273" y="22516"/>
                        <a:pt x="465895" y="22541"/>
                        <a:pt x="466390" y="22592"/>
                      </a:cubicBezTo>
                      <a:cubicBezTo>
                        <a:pt x="466884" y="22643"/>
                        <a:pt x="467268" y="22746"/>
                        <a:pt x="467541" y="22899"/>
                      </a:cubicBezTo>
                      <a:cubicBezTo>
                        <a:pt x="467814" y="23053"/>
                        <a:pt x="468009" y="23223"/>
                        <a:pt x="468129" y="23411"/>
                      </a:cubicBezTo>
                      <a:cubicBezTo>
                        <a:pt x="468248" y="23598"/>
                        <a:pt x="468308" y="23829"/>
                        <a:pt x="468308" y="24102"/>
                      </a:cubicBezTo>
                      <a:lnTo>
                        <a:pt x="468308" y="30803"/>
                      </a:lnTo>
                      <a:cubicBezTo>
                        <a:pt x="469570" y="28962"/>
                        <a:pt x="470755" y="27461"/>
                        <a:pt x="471864" y="26301"/>
                      </a:cubicBezTo>
                      <a:cubicBezTo>
                        <a:pt x="472972" y="25142"/>
                        <a:pt x="474021" y="24229"/>
                        <a:pt x="475010" y="23564"/>
                      </a:cubicBezTo>
                      <a:cubicBezTo>
                        <a:pt x="475999" y="22899"/>
                        <a:pt x="476980" y="22439"/>
                        <a:pt x="477951" y="22183"/>
                      </a:cubicBezTo>
                      <a:cubicBezTo>
                        <a:pt x="478924" y="21927"/>
                        <a:pt x="479904" y="21799"/>
                        <a:pt x="480894" y="21799"/>
                      </a:cubicBezTo>
                      <a:cubicBezTo>
                        <a:pt x="481337" y="21799"/>
                        <a:pt x="481840" y="21825"/>
                        <a:pt x="482403" y="21876"/>
                      </a:cubicBezTo>
                      <a:cubicBezTo>
                        <a:pt x="482965" y="21927"/>
                        <a:pt x="483554" y="22021"/>
                        <a:pt x="484168" y="22157"/>
                      </a:cubicBezTo>
                      <a:cubicBezTo>
                        <a:pt x="484782" y="22294"/>
                        <a:pt x="485336" y="22447"/>
                        <a:pt x="485831" y="22618"/>
                      </a:cubicBezTo>
                      <a:cubicBezTo>
                        <a:pt x="486325" y="22788"/>
                        <a:pt x="486675" y="22959"/>
                        <a:pt x="486879" y="23129"/>
                      </a:cubicBezTo>
                      <a:cubicBezTo>
                        <a:pt x="487084" y="23300"/>
                        <a:pt x="487220" y="23462"/>
                        <a:pt x="487289" y="23615"/>
                      </a:cubicBezTo>
                      <a:cubicBezTo>
                        <a:pt x="487356" y="23769"/>
                        <a:pt x="487417" y="23965"/>
                        <a:pt x="487468" y="24204"/>
                      </a:cubicBezTo>
                      <a:cubicBezTo>
                        <a:pt x="487518" y="24443"/>
                        <a:pt x="487553" y="24792"/>
                        <a:pt x="487570" y="25253"/>
                      </a:cubicBezTo>
                      <a:cubicBezTo>
                        <a:pt x="487587" y="25713"/>
                        <a:pt x="487596" y="26335"/>
                        <a:pt x="487596" y="2712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29" name="Полилиния: фигура 128">
                  <a:extLst>
                    <a:ext uri="{FF2B5EF4-FFF2-40B4-BE49-F238E27FC236}">
                      <a16:creationId xmlns:a16="http://schemas.microsoft.com/office/drawing/2014/main" id="{E40C2F8F-AB10-4342-AB5A-4E0F4DE5C018}"/>
                    </a:ext>
                  </a:extLst>
                </p:cNvPr>
                <p:cNvSpPr/>
                <p:nvPr/>
              </p:nvSpPr>
              <p:spPr>
                <a:xfrm>
                  <a:off x="3790443" y="1570397"/>
                  <a:ext cx="271380" cy="68860"/>
                </a:xfrm>
                <a:custGeom>
                  <a:avLst/>
                  <a:gdLst>
                    <a:gd name="connsiteX0" fmla="*/ 27307 w 271380"/>
                    <a:gd name="connsiteY0" fmla="*/ 23756 h 68860"/>
                    <a:gd name="connsiteX1" fmla="*/ 27256 w 271380"/>
                    <a:gd name="connsiteY1" fmla="*/ 25649 h 68860"/>
                    <a:gd name="connsiteX2" fmla="*/ 27051 w 271380"/>
                    <a:gd name="connsiteY2" fmla="*/ 26851 h 68860"/>
                    <a:gd name="connsiteX3" fmla="*/ 26668 w 271380"/>
                    <a:gd name="connsiteY3" fmla="*/ 27517 h 68860"/>
                    <a:gd name="connsiteX4" fmla="*/ 26028 w 271380"/>
                    <a:gd name="connsiteY4" fmla="*/ 27747 h 68860"/>
                    <a:gd name="connsiteX5" fmla="*/ 25031 w 271380"/>
                    <a:gd name="connsiteY5" fmla="*/ 27517 h 68860"/>
                    <a:gd name="connsiteX6" fmla="*/ 23700 w 271380"/>
                    <a:gd name="connsiteY6" fmla="*/ 27056 h 68860"/>
                    <a:gd name="connsiteX7" fmla="*/ 22038 w 271380"/>
                    <a:gd name="connsiteY7" fmla="*/ 26621 h 68860"/>
                    <a:gd name="connsiteX8" fmla="*/ 20042 w 271380"/>
                    <a:gd name="connsiteY8" fmla="*/ 26417 h 68860"/>
                    <a:gd name="connsiteX9" fmla="*/ 17536 w 271380"/>
                    <a:gd name="connsiteY9" fmla="*/ 26928 h 68860"/>
                    <a:gd name="connsiteX10" fmla="*/ 14952 w 271380"/>
                    <a:gd name="connsiteY10" fmla="*/ 28617 h 68860"/>
                    <a:gd name="connsiteX11" fmla="*/ 12113 w 271380"/>
                    <a:gd name="connsiteY11" fmla="*/ 31737 h 68860"/>
                    <a:gd name="connsiteX12" fmla="*/ 8838 w 271380"/>
                    <a:gd name="connsiteY12" fmla="*/ 36495 h 68860"/>
                    <a:gd name="connsiteX13" fmla="*/ 8838 w 271380"/>
                    <a:gd name="connsiteY13" fmla="*/ 66781 h 68860"/>
                    <a:gd name="connsiteX14" fmla="*/ 8634 w 271380"/>
                    <a:gd name="connsiteY14" fmla="*/ 67472 h 68860"/>
                    <a:gd name="connsiteX15" fmla="*/ 7969 w 271380"/>
                    <a:gd name="connsiteY15" fmla="*/ 67958 h 68860"/>
                    <a:gd name="connsiteX16" fmla="*/ 6690 w 271380"/>
                    <a:gd name="connsiteY16" fmla="*/ 68265 h 68860"/>
                    <a:gd name="connsiteX17" fmla="*/ 4592 w 271380"/>
                    <a:gd name="connsiteY17" fmla="*/ 68367 h 68860"/>
                    <a:gd name="connsiteX18" fmla="*/ 2546 w 271380"/>
                    <a:gd name="connsiteY18" fmla="*/ 68265 h 68860"/>
                    <a:gd name="connsiteX19" fmla="*/ 1241 w 271380"/>
                    <a:gd name="connsiteY19" fmla="*/ 67958 h 68860"/>
                    <a:gd name="connsiteX20" fmla="*/ 576 w 271380"/>
                    <a:gd name="connsiteY20" fmla="*/ 67472 h 68860"/>
                    <a:gd name="connsiteX21" fmla="*/ 397 w 271380"/>
                    <a:gd name="connsiteY21" fmla="*/ 66781 h 68860"/>
                    <a:gd name="connsiteX22" fmla="*/ 397 w 271380"/>
                    <a:gd name="connsiteY22" fmla="*/ 20738 h 68860"/>
                    <a:gd name="connsiteX23" fmla="*/ 551 w 271380"/>
                    <a:gd name="connsiteY23" fmla="*/ 20047 h 68860"/>
                    <a:gd name="connsiteX24" fmla="*/ 1165 w 271380"/>
                    <a:gd name="connsiteY24" fmla="*/ 19536 h 68860"/>
                    <a:gd name="connsiteX25" fmla="*/ 2341 w 271380"/>
                    <a:gd name="connsiteY25" fmla="*/ 19229 h 68860"/>
                    <a:gd name="connsiteX26" fmla="*/ 4234 w 271380"/>
                    <a:gd name="connsiteY26" fmla="*/ 19152 h 68860"/>
                    <a:gd name="connsiteX27" fmla="*/ 6101 w 271380"/>
                    <a:gd name="connsiteY27" fmla="*/ 19229 h 68860"/>
                    <a:gd name="connsiteX28" fmla="*/ 7252 w 271380"/>
                    <a:gd name="connsiteY28" fmla="*/ 19536 h 68860"/>
                    <a:gd name="connsiteX29" fmla="*/ 7841 w 271380"/>
                    <a:gd name="connsiteY29" fmla="*/ 20047 h 68860"/>
                    <a:gd name="connsiteX30" fmla="*/ 8020 w 271380"/>
                    <a:gd name="connsiteY30" fmla="*/ 20738 h 68860"/>
                    <a:gd name="connsiteX31" fmla="*/ 8020 w 271380"/>
                    <a:gd name="connsiteY31" fmla="*/ 27440 h 68860"/>
                    <a:gd name="connsiteX32" fmla="*/ 11576 w 271380"/>
                    <a:gd name="connsiteY32" fmla="*/ 22938 h 68860"/>
                    <a:gd name="connsiteX33" fmla="*/ 14722 w 271380"/>
                    <a:gd name="connsiteY33" fmla="*/ 20201 h 68860"/>
                    <a:gd name="connsiteX34" fmla="*/ 17664 w 271380"/>
                    <a:gd name="connsiteY34" fmla="*/ 18820 h 68860"/>
                    <a:gd name="connsiteX35" fmla="*/ 20605 w 271380"/>
                    <a:gd name="connsiteY35" fmla="*/ 18436 h 68860"/>
                    <a:gd name="connsiteX36" fmla="*/ 22114 w 271380"/>
                    <a:gd name="connsiteY36" fmla="*/ 18513 h 68860"/>
                    <a:gd name="connsiteX37" fmla="*/ 23879 w 271380"/>
                    <a:gd name="connsiteY37" fmla="*/ 18794 h 68860"/>
                    <a:gd name="connsiteX38" fmla="*/ 25542 w 271380"/>
                    <a:gd name="connsiteY38" fmla="*/ 19254 h 68860"/>
                    <a:gd name="connsiteX39" fmla="*/ 26591 w 271380"/>
                    <a:gd name="connsiteY39" fmla="*/ 19766 h 68860"/>
                    <a:gd name="connsiteX40" fmla="*/ 27000 w 271380"/>
                    <a:gd name="connsiteY40" fmla="*/ 20252 h 68860"/>
                    <a:gd name="connsiteX41" fmla="*/ 27179 w 271380"/>
                    <a:gd name="connsiteY41" fmla="*/ 20840 h 68860"/>
                    <a:gd name="connsiteX42" fmla="*/ 27282 w 271380"/>
                    <a:gd name="connsiteY42" fmla="*/ 21889 h 68860"/>
                    <a:gd name="connsiteX43" fmla="*/ 27307 w 271380"/>
                    <a:gd name="connsiteY43" fmla="*/ 23756 h 68860"/>
                    <a:gd name="connsiteX44" fmla="*/ 74057 w 271380"/>
                    <a:gd name="connsiteY44" fmla="*/ 41764 h 68860"/>
                    <a:gd name="connsiteX45" fmla="*/ 73055 w 271380"/>
                    <a:gd name="connsiteY45" fmla="*/ 44604 h 68860"/>
                    <a:gd name="connsiteX46" fmla="*/ 70768 w 271380"/>
                    <a:gd name="connsiteY46" fmla="*/ 45448 h 68860"/>
                    <a:gd name="connsiteX47" fmla="*/ 40445 w 271380"/>
                    <a:gd name="connsiteY47" fmla="*/ 45448 h 68860"/>
                    <a:gd name="connsiteX48" fmla="*/ 41216 w 271380"/>
                    <a:gd name="connsiteY48" fmla="*/ 52354 h 68860"/>
                    <a:gd name="connsiteX49" fmla="*/ 43787 w 271380"/>
                    <a:gd name="connsiteY49" fmla="*/ 57624 h 68860"/>
                    <a:gd name="connsiteX50" fmla="*/ 48465 w 271380"/>
                    <a:gd name="connsiteY50" fmla="*/ 61000 h 68860"/>
                    <a:gd name="connsiteX51" fmla="*/ 55508 w 271380"/>
                    <a:gd name="connsiteY51" fmla="*/ 62177 h 68860"/>
                    <a:gd name="connsiteX52" fmla="*/ 61368 w 271380"/>
                    <a:gd name="connsiteY52" fmla="*/ 61640 h 68860"/>
                    <a:gd name="connsiteX53" fmla="*/ 65815 w 271380"/>
                    <a:gd name="connsiteY53" fmla="*/ 60438 h 68860"/>
                    <a:gd name="connsiteX54" fmla="*/ 68900 w 271380"/>
                    <a:gd name="connsiteY54" fmla="*/ 59235 h 68860"/>
                    <a:gd name="connsiteX55" fmla="*/ 70725 w 271380"/>
                    <a:gd name="connsiteY55" fmla="*/ 58698 h 68860"/>
                    <a:gd name="connsiteX56" fmla="*/ 71368 w 271380"/>
                    <a:gd name="connsiteY56" fmla="*/ 58877 h 68860"/>
                    <a:gd name="connsiteX57" fmla="*/ 71804 w 271380"/>
                    <a:gd name="connsiteY57" fmla="*/ 59414 h 68860"/>
                    <a:gd name="connsiteX58" fmla="*/ 72036 w 271380"/>
                    <a:gd name="connsiteY58" fmla="*/ 60412 h 68860"/>
                    <a:gd name="connsiteX59" fmla="*/ 72113 w 271380"/>
                    <a:gd name="connsiteY59" fmla="*/ 61972 h 68860"/>
                    <a:gd name="connsiteX60" fmla="*/ 72062 w 271380"/>
                    <a:gd name="connsiteY60" fmla="*/ 63123 h 68860"/>
                    <a:gd name="connsiteX61" fmla="*/ 71934 w 271380"/>
                    <a:gd name="connsiteY61" fmla="*/ 63993 h 68860"/>
                    <a:gd name="connsiteX62" fmla="*/ 71678 w 271380"/>
                    <a:gd name="connsiteY62" fmla="*/ 64684 h 68860"/>
                    <a:gd name="connsiteX63" fmla="*/ 71218 w 271380"/>
                    <a:gd name="connsiteY63" fmla="*/ 65272 h 68860"/>
                    <a:gd name="connsiteX64" fmla="*/ 69555 w 271380"/>
                    <a:gd name="connsiteY64" fmla="*/ 66193 h 68860"/>
                    <a:gd name="connsiteX65" fmla="*/ 65974 w 271380"/>
                    <a:gd name="connsiteY65" fmla="*/ 67446 h 68860"/>
                    <a:gd name="connsiteX66" fmla="*/ 60883 w 271380"/>
                    <a:gd name="connsiteY66" fmla="*/ 68546 h 68860"/>
                    <a:gd name="connsiteX67" fmla="*/ 54719 w 271380"/>
                    <a:gd name="connsiteY67" fmla="*/ 69032 h 68860"/>
                    <a:gd name="connsiteX68" fmla="*/ 44768 w 271380"/>
                    <a:gd name="connsiteY68" fmla="*/ 67446 h 68860"/>
                    <a:gd name="connsiteX69" fmla="*/ 37580 w 271380"/>
                    <a:gd name="connsiteY69" fmla="*/ 62740 h 68860"/>
                    <a:gd name="connsiteX70" fmla="*/ 33181 w 271380"/>
                    <a:gd name="connsiteY70" fmla="*/ 54912 h 68860"/>
                    <a:gd name="connsiteX71" fmla="*/ 31697 w 271380"/>
                    <a:gd name="connsiteY71" fmla="*/ 43964 h 68860"/>
                    <a:gd name="connsiteX72" fmla="*/ 33232 w 271380"/>
                    <a:gd name="connsiteY72" fmla="*/ 33298 h 68860"/>
                    <a:gd name="connsiteX73" fmla="*/ 37657 w 271380"/>
                    <a:gd name="connsiteY73" fmla="*/ 25266 h 68860"/>
                    <a:gd name="connsiteX74" fmla="*/ 44640 w 271380"/>
                    <a:gd name="connsiteY74" fmla="*/ 20201 h 68860"/>
                    <a:gd name="connsiteX75" fmla="*/ 53798 w 271380"/>
                    <a:gd name="connsiteY75" fmla="*/ 18436 h 68860"/>
                    <a:gd name="connsiteX76" fmla="*/ 63032 w 271380"/>
                    <a:gd name="connsiteY76" fmla="*/ 20175 h 68860"/>
                    <a:gd name="connsiteX77" fmla="*/ 69299 w 271380"/>
                    <a:gd name="connsiteY77" fmla="*/ 24856 h 68860"/>
                    <a:gd name="connsiteX78" fmla="*/ 72906 w 271380"/>
                    <a:gd name="connsiteY78" fmla="*/ 31763 h 68860"/>
                    <a:gd name="connsiteX79" fmla="*/ 74057 w 271380"/>
                    <a:gd name="connsiteY79" fmla="*/ 40230 h 68860"/>
                    <a:gd name="connsiteX80" fmla="*/ 65565 w 271380"/>
                    <a:gd name="connsiteY80" fmla="*/ 39258 h 68860"/>
                    <a:gd name="connsiteX81" fmla="*/ 62605 w 271380"/>
                    <a:gd name="connsiteY81" fmla="*/ 28821 h 68860"/>
                    <a:gd name="connsiteX82" fmla="*/ 53365 w 271380"/>
                    <a:gd name="connsiteY82" fmla="*/ 25035 h 68860"/>
                    <a:gd name="connsiteX83" fmla="*/ 47858 w 271380"/>
                    <a:gd name="connsiteY83" fmla="*/ 26212 h 68860"/>
                    <a:gd name="connsiteX84" fmla="*/ 43894 w 271380"/>
                    <a:gd name="connsiteY84" fmla="*/ 29333 h 68860"/>
                    <a:gd name="connsiteX85" fmla="*/ 41423 w 271380"/>
                    <a:gd name="connsiteY85" fmla="*/ 33860 h 68860"/>
                    <a:gd name="connsiteX86" fmla="*/ 40445 w 271380"/>
                    <a:gd name="connsiteY86" fmla="*/ 39258 h 68860"/>
                    <a:gd name="connsiteX87" fmla="*/ 123600 w 271380"/>
                    <a:gd name="connsiteY87" fmla="*/ 20636 h 68860"/>
                    <a:gd name="connsiteX88" fmla="*/ 123575 w 271380"/>
                    <a:gd name="connsiteY88" fmla="*/ 21071 h 68860"/>
                    <a:gd name="connsiteX89" fmla="*/ 123497 w 271380"/>
                    <a:gd name="connsiteY89" fmla="*/ 21557 h 68860"/>
                    <a:gd name="connsiteX90" fmla="*/ 123370 w 271380"/>
                    <a:gd name="connsiteY90" fmla="*/ 22119 h 68860"/>
                    <a:gd name="connsiteX91" fmla="*/ 123191 w 271380"/>
                    <a:gd name="connsiteY91" fmla="*/ 22784 h 68860"/>
                    <a:gd name="connsiteX92" fmla="*/ 107485 w 271380"/>
                    <a:gd name="connsiteY92" fmla="*/ 66526 h 68860"/>
                    <a:gd name="connsiteX93" fmla="*/ 106948 w 271380"/>
                    <a:gd name="connsiteY93" fmla="*/ 67446 h 68860"/>
                    <a:gd name="connsiteX94" fmla="*/ 105951 w 271380"/>
                    <a:gd name="connsiteY94" fmla="*/ 68009 h 68860"/>
                    <a:gd name="connsiteX95" fmla="*/ 104262 w 271380"/>
                    <a:gd name="connsiteY95" fmla="*/ 68291 h 68860"/>
                    <a:gd name="connsiteX96" fmla="*/ 101704 w 271380"/>
                    <a:gd name="connsiteY96" fmla="*/ 68367 h 68860"/>
                    <a:gd name="connsiteX97" fmla="*/ 99146 w 271380"/>
                    <a:gd name="connsiteY97" fmla="*/ 68265 h 68860"/>
                    <a:gd name="connsiteX98" fmla="*/ 97483 w 271380"/>
                    <a:gd name="connsiteY98" fmla="*/ 67958 h 68860"/>
                    <a:gd name="connsiteX99" fmla="*/ 96486 w 271380"/>
                    <a:gd name="connsiteY99" fmla="*/ 67395 h 68860"/>
                    <a:gd name="connsiteX100" fmla="*/ 95923 w 271380"/>
                    <a:gd name="connsiteY100" fmla="*/ 66526 h 68860"/>
                    <a:gd name="connsiteX101" fmla="*/ 80268 w 271380"/>
                    <a:gd name="connsiteY101" fmla="*/ 22784 h 68860"/>
                    <a:gd name="connsiteX102" fmla="*/ 79935 w 271380"/>
                    <a:gd name="connsiteY102" fmla="*/ 21710 h 68860"/>
                    <a:gd name="connsiteX103" fmla="*/ 79782 w 271380"/>
                    <a:gd name="connsiteY103" fmla="*/ 21019 h 68860"/>
                    <a:gd name="connsiteX104" fmla="*/ 79756 w 271380"/>
                    <a:gd name="connsiteY104" fmla="*/ 20636 h 68860"/>
                    <a:gd name="connsiteX105" fmla="*/ 79961 w 271380"/>
                    <a:gd name="connsiteY105" fmla="*/ 19919 h 68860"/>
                    <a:gd name="connsiteX106" fmla="*/ 80652 w 271380"/>
                    <a:gd name="connsiteY106" fmla="*/ 19433 h 68860"/>
                    <a:gd name="connsiteX107" fmla="*/ 81931 w 271380"/>
                    <a:gd name="connsiteY107" fmla="*/ 19203 h 68860"/>
                    <a:gd name="connsiteX108" fmla="*/ 83900 w 271380"/>
                    <a:gd name="connsiteY108" fmla="*/ 19152 h 68860"/>
                    <a:gd name="connsiteX109" fmla="*/ 86279 w 271380"/>
                    <a:gd name="connsiteY109" fmla="*/ 19229 h 68860"/>
                    <a:gd name="connsiteX110" fmla="*/ 87660 w 271380"/>
                    <a:gd name="connsiteY110" fmla="*/ 19510 h 68860"/>
                    <a:gd name="connsiteX111" fmla="*/ 88377 w 271380"/>
                    <a:gd name="connsiteY111" fmla="*/ 20022 h 68860"/>
                    <a:gd name="connsiteX112" fmla="*/ 88811 w 271380"/>
                    <a:gd name="connsiteY112" fmla="*/ 20789 h 68860"/>
                    <a:gd name="connsiteX113" fmla="*/ 101806 w 271380"/>
                    <a:gd name="connsiteY113" fmla="*/ 58749 h 68860"/>
                    <a:gd name="connsiteX114" fmla="*/ 102011 w 271380"/>
                    <a:gd name="connsiteY114" fmla="*/ 59363 h 68860"/>
                    <a:gd name="connsiteX115" fmla="*/ 102164 w 271380"/>
                    <a:gd name="connsiteY115" fmla="*/ 58749 h 68860"/>
                    <a:gd name="connsiteX116" fmla="*/ 115005 w 271380"/>
                    <a:gd name="connsiteY116" fmla="*/ 20789 h 68860"/>
                    <a:gd name="connsiteX117" fmla="*/ 115363 w 271380"/>
                    <a:gd name="connsiteY117" fmla="*/ 20022 h 68860"/>
                    <a:gd name="connsiteX118" fmla="*/ 116105 w 271380"/>
                    <a:gd name="connsiteY118" fmla="*/ 19510 h 68860"/>
                    <a:gd name="connsiteX119" fmla="*/ 117436 w 271380"/>
                    <a:gd name="connsiteY119" fmla="*/ 19229 h 68860"/>
                    <a:gd name="connsiteX120" fmla="*/ 119661 w 271380"/>
                    <a:gd name="connsiteY120" fmla="*/ 19152 h 68860"/>
                    <a:gd name="connsiteX121" fmla="*/ 121605 w 271380"/>
                    <a:gd name="connsiteY121" fmla="*/ 19203 h 68860"/>
                    <a:gd name="connsiteX122" fmla="*/ 122807 w 271380"/>
                    <a:gd name="connsiteY122" fmla="*/ 19459 h 68860"/>
                    <a:gd name="connsiteX123" fmla="*/ 123421 w 271380"/>
                    <a:gd name="connsiteY123" fmla="*/ 19945 h 68860"/>
                    <a:gd name="connsiteX124" fmla="*/ 123600 w 271380"/>
                    <a:gd name="connsiteY124" fmla="*/ 20636 h 68860"/>
                    <a:gd name="connsiteX125" fmla="*/ 140919 w 271380"/>
                    <a:gd name="connsiteY125" fmla="*/ 66781 h 68860"/>
                    <a:gd name="connsiteX126" fmla="*/ 140714 w 271380"/>
                    <a:gd name="connsiteY126" fmla="*/ 67472 h 68860"/>
                    <a:gd name="connsiteX127" fmla="*/ 140049 w 271380"/>
                    <a:gd name="connsiteY127" fmla="*/ 67958 h 68860"/>
                    <a:gd name="connsiteX128" fmla="*/ 138770 w 271380"/>
                    <a:gd name="connsiteY128" fmla="*/ 68265 h 68860"/>
                    <a:gd name="connsiteX129" fmla="*/ 136672 w 271380"/>
                    <a:gd name="connsiteY129" fmla="*/ 68367 h 68860"/>
                    <a:gd name="connsiteX130" fmla="*/ 134626 w 271380"/>
                    <a:gd name="connsiteY130" fmla="*/ 68265 h 68860"/>
                    <a:gd name="connsiteX131" fmla="*/ 133322 w 271380"/>
                    <a:gd name="connsiteY131" fmla="*/ 67958 h 68860"/>
                    <a:gd name="connsiteX132" fmla="*/ 132656 w 271380"/>
                    <a:gd name="connsiteY132" fmla="*/ 67472 h 68860"/>
                    <a:gd name="connsiteX133" fmla="*/ 132477 w 271380"/>
                    <a:gd name="connsiteY133" fmla="*/ 66781 h 68860"/>
                    <a:gd name="connsiteX134" fmla="*/ 132477 w 271380"/>
                    <a:gd name="connsiteY134" fmla="*/ 20738 h 68860"/>
                    <a:gd name="connsiteX135" fmla="*/ 132656 w 271380"/>
                    <a:gd name="connsiteY135" fmla="*/ 20073 h 68860"/>
                    <a:gd name="connsiteX136" fmla="*/ 133322 w 271380"/>
                    <a:gd name="connsiteY136" fmla="*/ 19561 h 68860"/>
                    <a:gd name="connsiteX137" fmla="*/ 134626 w 271380"/>
                    <a:gd name="connsiteY137" fmla="*/ 19254 h 68860"/>
                    <a:gd name="connsiteX138" fmla="*/ 136672 w 271380"/>
                    <a:gd name="connsiteY138" fmla="*/ 19152 h 68860"/>
                    <a:gd name="connsiteX139" fmla="*/ 138770 w 271380"/>
                    <a:gd name="connsiteY139" fmla="*/ 19254 h 68860"/>
                    <a:gd name="connsiteX140" fmla="*/ 140049 w 271380"/>
                    <a:gd name="connsiteY140" fmla="*/ 19561 h 68860"/>
                    <a:gd name="connsiteX141" fmla="*/ 140714 w 271380"/>
                    <a:gd name="connsiteY141" fmla="*/ 20073 h 68860"/>
                    <a:gd name="connsiteX142" fmla="*/ 140919 w 271380"/>
                    <a:gd name="connsiteY142" fmla="*/ 20738 h 68860"/>
                    <a:gd name="connsiteX143" fmla="*/ 141890 w 271380"/>
                    <a:gd name="connsiteY143" fmla="*/ 5186 h 68860"/>
                    <a:gd name="connsiteX144" fmla="*/ 140765 w 271380"/>
                    <a:gd name="connsiteY144" fmla="*/ 9227 h 68860"/>
                    <a:gd name="connsiteX145" fmla="*/ 136621 w 271380"/>
                    <a:gd name="connsiteY145" fmla="*/ 10302 h 68860"/>
                    <a:gd name="connsiteX146" fmla="*/ 132554 w 271380"/>
                    <a:gd name="connsiteY146" fmla="*/ 9253 h 68860"/>
                    <a:gd name="connsiteX147" fmla="*/ 131454 w 271380"/>
                    <a:gd name="connsiteY147" fmla="*/ 5288 h 68860"/>
                    <a:gd name="connsiteX148" fmla="*/ 132580 w 271380"/>
                    <a:gd name="connsiteY148" fmla="*/ 1246 h 68860"/>
                    <a:gd name="connsiteX149" fmla="*/ 136723 w 271380"/>
                    <a:gd name="connsiteY149" fmla="*/ 172 h 68860"/>
                    <a:gd name="connsiteX150" fmla="*/ 140790 w 271380"/>
                    <a:gd name="connsiteY150" fmla="*/ 1221 h 68860"/>
                    <a:gd name="connsiteX151" fmla="*/ 141890 w 271380"/>
                    <a:gd name="connsiteY151" fmla="*/ 5186 h 68860"/>
                    <a:gd name="connsiteX152" fmla="*/ 195580 w 271380"/>
                    <a:gd name="connsiteY152" fmla="*/ 41764 h 68860"/>
                    <a:gd name="connsiteX153" fmla="*/ 194578 w 271380"/>
                    <a:gd name="connsiteY153" fmla="*/ 44604 h 68860"/>
                    <a:gd name="connsiteX154" fmla="*/ 192291 w 271380"/>
                    <a:gd name="connsiteY154" fmla="*/ 45448 h 68860"/>
                    <a:gd name="connsiteX155" fmla="*/ 161968 w 271380"/>
                    <a:gd name="connsiteY155" fmla="*/ 45448 h 68860"/>
                    <a:gd name="connsiteX156" fmla="*/ 162740 w 271380"/>
                    <a:gd name="connsiteY156" fmla="*/ 52354 h 68860"/>
                    <a:gd name="connsiteX157" fmla="*/ 165309 w 271380"/>
                    <a:gd name="connsiteY157" fmla="*/ 57624 h 68860"/>
                    <a:gd name="connsiteX158" fmla="*/ 169988 w 271380"/>
                    <a:gd name="connsiteY158" fmla="*/ 61000 h 68860"/>
                    <a:gd name="connsiteX159" fmla="*/ 177031 w 271380"/>
                    <a:gd name="connsiteY159" fmla="*/ 62177 h 68860"/>
                    <a:gd name="connsiteX160" fmla="*/ 182892 w 271380"/>
                    <a:gd name="connsiteY160" fmla="*/ 61640 h 68860"/>
                    <a:gd name="connsiteX161" fmla="*/ 187339 w 271380"/>
                    <a:gd name="connsiteY161" fmla="*/ 60438 h 68860"/>
                    <a:gd name="connsiteX162" fmla="*/ 190423 w 271380"/>
                    <a:gd name="connsiteY162" fmla="*/ 59235 h 68860"/>
                    <a:gd name="connsiteX163" fmla="*/ 192249 w 271380"/>
                    <a:gd name="connsiteY163" fmla="*/ 58698 h 68860"/>
                    <a:gd name="connsiteX164" fmla="*/ 192891 w 271380"/>
                    <a:gd name="connsiteY164" fmla="*/ 58877 h 68860"/>
                    <a:gd name="connsiteX165" fmla="*/ 193327 w 271380"/>
                    <a:gd name="connsiteY165" fmla="*/ 59414 h 68860"/>
                    <a:gd name="connsiteX166" fmla="*/ 193559 w 271380"/>
                    <a:gd name="connsiteY166" fmla="*/ 60412 h 68860"/>
                    <a:gd name="connsiteX167" fmla="*/ 193636 w 271380"/>
                    <a:gd name="connsiteY167" fmla="*/ 61972 h 68860"/>
                    <a:gd name="connsiteX168" fmla="*/ 193585 w 271380"/>
                    <a:gd name="connsiteY168" fmla="*/ 63123 h 68860"/>
                    <a:gd name="connsiteX169" fmla="*/ 193457 w 271380"/>
                    <a:gd name="connsiteY169" fmla="*/ 63993 h 68860"/>
                    <a:gd name="connsiteX170" fmla="*/ 193201 w 271380"/>
                    <a:gd name="connsiteY170" fmla="*/ 64684 h 68860"/>
                    <a:gd name="connsiteX171" fmla="*/ 192740 w 271380"/>
                    <a:gd name="connsiteY171" fmla="*/ 65272 h 68860"/>
                    <a:gd name="connsiteX172" fmla="*/ 191078 w 271380"/>
                    <a:gd name="connsiteY172" fmla="*/ 66193 h 68860"/>
                    <a:gd name="connsiteX173" fmla="*/ 187497 w 271380"/>
                    <a:gd name="connsiteY173" fmla="*/ 67446 h 68860"/>
                    <a:gd name="connsiteX174" fmla="*/ 182407 w 271380"/>
                    <a:gd name="connsiteY174" fmla="*/ 68546 h 68860"/>
                    <a:gd name="connsiteX175" fmla="*/ 176242 w 271380"/>
                    <a:gd name="connsiteY175" fmla="*/ 69032 h 68860"/>
                    <a:gd name="connsiteX176" fmla="*/ 166291 w 271380"/>
                    <a:gd name="connsiteY176" fmla="*/ 67446 h 68860"/>
                    <a:gd name="connsiteX177" fmla="*/ 159104 w 271380"/>
                    <a:gd name="connsiteY177" fmla="*/ 62740 h 68860"/>
                    <a:gd name="connsiteX178" fmla="*/ 154703 w 271380"/>
                    <a:gd name="connsiteY178" fmla="*/ 54912 h 68860"/>
                    <a:gd name="connsiteX179" fmla="*/ 153220 w 271380"/>
                    <a:gd name="connsiteY179" fmla="*/ 43964 h 68860"/>
                    <a:gd name="connsiteX180" fmla="*/ 154755 w 271380"/>
                    <a:gd name="connsiteY180" fmla="*/ 33298 h 68860"/>
                    <a:gd name="connsiteX181" fmla="*/ 159180 w 271380"/>
                    <a:gd name="connsiteY181" fmla="*/ 25266 h 68860"/>
                    <a:gd name="connsiteX182" fmla="*/ 166164 w 271380"/>
                    <a:gd name="connsiteY182" fmla="*/ 20201 h 68860"/>
                    <a:gd name="connsiteX183" fmla="*/ 175321 w 271380"/>
                    <a:gd name="connsiteY183" fmla="*/ 18436 h 68860"/>
                    <a:gd name="connsiteX184" fmla="*/ 184556 w 271380"/>
                    <a:gd name="connsiteY184" fmla="*/ 20175 h 68860"/>
                    <a:gd name="connsiteX185" fmla="*/ 190822 w 271380"/>
                    <a:gd name="connsiteY185" fmla="*/ 24856 h 68860"/>
                    <a:gd name="connsiteX186" fmla="*/ 194429 w 271380"/>
                    <a:gd name="connsiteY186" fmla="*/ 31763 h 68860"/>
                    <a:gd name="connsiteX187" fmla="*/ 195580 w 271380"/>
                    <a:gd name="connsiteY187" fmla="*/ 40230 h 68860"/>
                    <a:gd name="connsiteX188" fmla="*/ 187087 w 271380"/>
                    <a:gd name="connsiteY188" fmla="*/ 39258 h 68860"/>
                    <a:gd name="connsiteX189" fmla="*/ 184128 w 271380"/>
                    <a:gd name="connsiteY189" fmla="*/ 28821 h 68860"/>
                    <a:gd name="connsiteX190" fmla="*/ 174889 w 271380"/>
                    <a:gd name="connsiteY190" fmla="*/ 25035 h 68860"/>
                    <a:gd name="connsiteX191" fmla="*/ 169381 w 271380"/>
                    <a:gd name="connsiteY191" fmla="*/ 26212 h 68860"/>
                    <a:gd name="connsiteX192" fmla="*/ 165417 w 271380"/>
                    <a:gd name="connsiteY192" fmla="*/ 29333 h 68860"/>
                    <a:gd name="connsiteX193" fmla="*/ 162946 w 271380"/>
                    <a:gd name="connsiteY193" fmla="*/ 33860 h 68860"/>
                    <a:gd name="connsiteX194" fmla="*/ 161968 w 271380"/>
                    <a:gd name="connsiteY194" fmla="*/ 39258 h 68860"/>
                    <a:gd name="connsiteX195" fmla="*/ 271778 w 271380"/>
                    <a:gd name="connsiteY195" fmla="*/ 20636 h 68860"/>
                    <a:gd name="connsiteX196" fmla="*/ 271675 w 271380"/>
                    <a:gd name="connsiteY196" fmla="*/ 21505 h 68860"/>
                    <a:gd name="connsiteX197" fmla="*/ 271317 w 271380"/>
                    <a:gd name="connsiteY197" fmla="*/ 22784 h 68860"/>
                    <a:gd name="connsiteX198" fmla="*/ 257760 w 271380"/>
                    <a:gd name="connsiteY198" fmla="*/ 66526 h 68860"/>
                    <a:gd name="connsiteX199" fmla="*/ 257273 w 271380"/>
                    <a:gd name="connsiteY199" fmla="*/ 67446 h 68860"/>
                    <a:gd name="connsiteX200" fmla="*/ 256353 w 271380"/>
                    <a:gd name="connsiteY200" fmla="*/ 68009 h 68860"/>
                    <a:gd name="connsiteX201" fmla="*/ 254742 w 271380"/>
                    <a:gd name="connsiteY201" fmla="*/ 68291 h 68860"/>
                    <a:gd name="connsiteX202" fmla="*/ 252183 w 271380"/>
                    <a:gd name="connsiteY202" fmla="*/ 68367 h 68860"/>
                    <a:gd name="connsiteX203" fmla="*/ 249523 w 271380"/>
                    <a:gd name="connsiteY203" fmla="*/ 68265 h 68860"/>
                    <a:gd name="connsiteX204" fmla="*/ 247809 w 271380"/>
                    <a:gd name="connsiteY204" fmla="*/ 67958 h 68860"/>
                    <a:gd name="connsiteX205" fmla="*/ 246862 w 271380"/>
                    <a:gd name="connsiteY205" fmla="*/ 67395 h 68860"/>
                    <a:gd name="connsiteX206" fmla="*/ 246402 w 271380"/>
                    <a:gd name="connsiteY206" fmla="*/ 66526 h 68860"/>
                    <a:gd name="connsiteX207" fmla="*/ 236734 w 271380"/>
                    <a:gd name="connsiteY207" fmla="*/ 33119 h 68860"/>
                    <a:gd name="connsiteX208" fmla="*/ 236631 w 271380"/>
                    <a:gd name="connsiteY208" fmla="*/ 32658 h 68860"/>
                    <a:gd name="connsiteX209" fmla="*/ 236529 w 271380"/>
                    <a:gd name="connsiteY209" fmla="*/ 33119 h 68860"/>
                    <a:gd name="connsiteX210" fmla="*/ 227575 w 271380"/>
                    <a:gd name="connsiteY210" fmla="*/ 66526 h 68860"/>
                    <a:gd name="connsiteX211" fmla="*/ 227089 w 271380"/>
                    <a:gd name="connsiteY211" fmla="*/ 67446 h 68860"/>
                    <a:gd name="connsiteX212" fmla="*/ 226092 w 271380"/>
                    <a:gd name="connsiteY212" fmla="*/ 68009 h 68860"/>
                    <a:gd name="connsiteX213" fmla="*/ 224378 w 271380"/>
                    <a:gd name="connsiteY213" fmla="*/ 68291 h 68860"/>
                    <a:gd name="connsiteX214" fmla="*/ 221795 w 271380"/>
                    <a:gd name="connsiteY214" fmla="*/ 68367 h 68860"/>
                    <a:gd name="connsiteX215" fmla="*/ 219211 w 271380"/>
                    <a:gd name="connsiteY215" fmla="*/ 68265 h 68860"/>
                    <a:gd name="connsiteX216" fmla="*/ 217574 w 271380"/>
                    <a:gd name="connsiteY216" fmla="*/ 67958 h 68860"/>
                    <a:gd name="connsiteX217" fmla="*/ 216627 w 271380"/>
                    <a:gd name="connsiteY217" fmla="*/ 67395 h 68860"/>
                    <a:gd name="connsiteX218" fmla="*/ 216167 w 271380"/>
                    <a:gd name="connsiteY218" fmla="*/ 66526 h 68860"/>
                    <a:gd name="connsiteX219" fmla="*/ 202712 w 271380"/>
                    <a:gd name="connsiteY219" fmla="*/ 22784 h 68860"/>
                    <a:gd name="connsiteX220" fmla="*/ 202354 w 271380"/>
                    <a:gd name="connsiteY220" fmla="*/ 21505 h 68860"/>
                    <a:gd name="connsiteX221" fmla="*/ 202251 w 271380"/>
                    <a:gd name="connsiteY221" fmla="*/ 20636 h 68860"/>
                    <a:gd name="connsiteX222" fmla="*/ 202456 w 271380"/>
                    <a:gd name="connsiteY222" fmla="*/ 19894 h 68860"/>
                    <a:gd name="connsiteX223" fmla="*/ 203146 w 271380"/>
                    <a:gd name="connsiteY223" fmla="*/ 19433 h 68860"/>
                    <a:gd name="connsiteX224" fmla="*/ 204451 w 271380"/>
                    <a:gd name="connsiteY224" fmla="*/ 19203 h 68860"/>
                    <a:gd name="connsiteX225" fmla="*/ 206447 w 271380"/>
                    <a:gd name="connsiteY225" fmla="*/ 19152 h 68860"/>
                    <a:gd name="connsiteX226" fmla="*/ 208749 w 271380"/>
                    <a:gd name="connsiteY226" fmla="*/ 19229 h 68860"/>
                    <a:gd name="connsiteX227" fmla="*/ 210079 w 271380"/>
                    <a:gd name="connsiteY227" fmla="*/ 19485 h 68860"/>
                    <a:gd name="connsiteX228" fmla="*/ 210744 w 271380"/>
                    <a:gd name="connsiteY228" fmla="*/ 19996 h 68860"/>
                    <a:gd name="connsiteX229" fmla="*/ 211102 w 271380"/>
                    <a:gd name="connsiteY229" fmla="*/ 20789 h 68860"/>
                    <a:gd name="connsiteX230" fmla="*/ 222204 w 271380"/>
                    <a:gd name="connsiteY230" fmla="*/ 58749 h 68860"/>
                    <a:gd name="connsiteX231" fmla="*/ 222306 w 271380"/>
                    <a:gd name="connsiteY231" fmla="*/ 59210 h 68860"/>
                    <a:gd name="connsiteX232" fmla="*/ 222408 w 271380"/>
                    <a:gd name="connsiteY232" fmla="*/ 58749 h 68860"/>
                    <a:gd name="connsiteX233" fmla="*/ 232589 w 271380"/>
                    <a:gd name="connsiteY233" fmla="*/ 20789 h 68860"/>
                    <a:gd name="connsiteX234" fmla="*/ 232922 w 271380"/>
                    <a:gd name="connsiteY234" fmla="*/ 19996 h 68860"/>
                    <a:gd name="connsiteX235" fmla="*/ 233612 w 271380"/>
                    <a:gd name="connsiteY235" fmla="*/ 19485 h 68860"/>
                    <a:gd name="connsiteX236" fmla="*/ 234866 w 271380"/>
                    <a:gd name="connsiteY236" fmla="*/ 19229 h 68860"/>
                    <a:gd name="connsiteX237" fmla="*/ 236937 w 271380"/>
                    <a:gd name="connsiteY237" fmla="*/ 19152 h 68860"/>
                    <a:gd name="connsiteX238" fmla="*/ 238959 w 271380"/>
                    <a:gd name="connsiteY238" fmla="*/ 19229 h 68860"/>
                    <a:gd name="connsiteX239" fmla="*/ 240212 w 271380"/>
                    <a:gd name="connsiteY239" fmla="*/ 19485 h 68860"/>
                    <a:gd name="connsiteX240" fmla="*/ 240877 w 271380"/>
                    <a:gd name="connsiteY240" fmla="*/ 19971 h 68860"/>
                    <a:gd name="connsiteX241" fmla="*/ 241184 w 271380"/>
                    <a:gd name="connsiteY241" fmla="*/ 20687 h 68860"/>
                    <a:gd name="connsiteX242" fmla="*/ 252183 w 271380"/>
                    <a:gd name="connsiteY242" fmla="*/ 58749 h 68860"/>
                    <a:gd name="connsiteX243" fmla="*/ 252286 w 271380"/>
                    <a:gd name="connsiteY243" fmla="*/ 59210 h 68860"/>
                    <a:gd name="connsiteX244" fmla="*/ 252336 w 271380"/>
                    <a:gd name="connsiteY244" fmla="*/ 58749 h 68860"/>
                    <a:gd name="connsiteX245" fmla="*/ 263285 w 271380"/>
                    <a:gd name="connsiteY245" fmla="*/ 20789 h 68860"/>
                    <a:gd name="connsiteX246" fmla="*/ 263618 w 271380"/>
                    <a:gd name="connsiteY246" fmla="*/ 19996 h 68860"/>
                    <a:gd name="connsiteX247" fmla="*/ 264334 w 271380"/>
                    <a:gd name="connsiteY247" fmla="*/ 19485 h 68860"/>
                    <a:gd name="connsiteX248" fmla="*/ 265664 w 271380"/>
                    <a:gd name="connsiteY248" fmla="*/ 19229 h 68860"/>
                    <a:gd name="connsiteX249" fmla="*/ 267838 w 271380"/>
                    <a:gd name="connsiteY249" fmla="*/ 19152 h 68860"/>
                    <a:gd name="connsiteX250" fmla="*/ 269808 w 271380"/>
                    <a:gd name="connsiteY250" fmla="*/ 19203 h 68860"/>
                    <a:gd name="connsiteX251" fmla="*/ 270985 w 271380"/>
                    <a:gd name="connsiteY251" fmla="*/ 19459 h 68860"/>
                    <a:gd name="connsiteX252" fmla="*/ 271599 w 271380"/>
                    <a:gd name="connsiteY252" fmla="*/ 19919 h 68860"/>
                    <a:gd name="connsiteX253" fmla="*/ 271778 w 271380"/>
                    <a:gd name="connsiteY253" fmla="*/ 20636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271380" h="68860">
                      <a:moveTo>
                        <a:pt x="27307" y="23756"/>
                      </a:moveTo>
                      <a:cubicBezTo>
                        <a:pt x="27307" y="24507"/>
                        <a:pt x="27290" y="25138"/>
                        <a:pt x="27256" y="25649"/>
                      </a:cubicBezTo>
                      <a:cubicBezTo>
                        <a:pt x="27222" y="26161"/>
                        <a:pt x="27154" y="26562"/>
                        <a:pt x="27051" y="26851"/>
                      </a:cubicBezTo>
                      <a:cubicBezTo>
                        <a:pt x="26949" y="27141"/>
                        <a:pt x="26821" y="27363"/>
                        <a:pt x="26668" y="27517"/>
                      </a:cubicBezTo>
                      <a:cubicBezTo>
                        <a:pt x="26514" y="27670"/>
                        <a:pt x="26301" y="27747"/>
                        <a:pt x="26028" y="27747"/>
                      </a:cubicBezTo>
                      <a:cubicBezTo>
                        <a:pt x="25755" y="27747"/>
                        <a:pt x="25423" y="27670"/>
                        <a:pt x="25031" y="27517"/>
                      </a:cubicBezTo>
                      <a:cubicBezTo>
                        <a:pt x="24638" y="27363"/>
                        <a:pt x="24195" y="27210"/>
                        <a:pt x="23700" y="27056"/>
                      </a:cubicBezTo>
                      <a:cubicBezTo>
                        <a:pt x="23206" y="26903"/>
                        <a:pt x="22652" y="26758"/>
                        <a:pt x="22038" y="26621"/>
                      </a:cubicBezTo>
                      <a:cubicBezTo>
                        <a:pt x="21424" y="26485"/>
                        <a:pt x="20759" y="26417"/>
                        <a:pt x="20042" y="26417"/>
                      </a:cubicBezTo>
                      <a:cubicBezTo>
                        <a:pt x="19190" y="26417"/>
                        <a:pt x="18354" y="26587"/>
                        <a:pt x="17536" y="26928"/>
                      </a:cubicBezTo>
                      <a:cubicBezTo>
                        <a:pt x="16717" y="27269"/>
                        <a:pt x="15856" y="27832"/>
                        <a:pt x="14952" y="28617"/>
                      </a:cubicBezTo>
                      <a:cubicBezTo>
                        <a:pt x="14048" y="29401"/>
                        <a:pt x="13102" y="30441"/>
                        <a:pt x="12113" y="31737"/>
                      </a:cubicBezTo>
                      <a:cubicBezTo>
                        <a:pt x="11124" y="33033"/>
                        <a:pt x="10032" y="34619"/>
                        <a:pt x="8838" y="36495"/>
                      </a:cubicBezTo>
                      <a:lnTo>
                        <a:pt x="8838" y="66781"/>
                      </a:lnTo>
                      <a:cubicBezTo>
                        <a:pt x="8838" y="67054"/>
                        <a:pt x="8770" y="67284"/>
                        <a:pt x="8634" y="67472"/>
                      </a:cubicBezTo>
                      <a:cubicBezTo>
                        <a:pt x="8497" y="67660"/>
                        <a:pt x="8276" y="67822"/>
                        <a:pt x="7969" y="67958"/>
                      </a:cubicBezTo>
                      <a:cubicBezTo>
                        <a:pt x="7662" y="68094"/>
                        <a:pt x="7235" y="68197"/>
                        <a:pt x="6690" y="68265"/>
                      </a:cubicBezTo>
                      <a:cubicBezTo>
                        <a:pt x="6144" y="68333"/>
                        <a:pt x="5445" y="68367"/>
                        <a:pt x="4592" y="68367"/>
                      </a:cubicBezTo>
                      <a:cubicBezTo>
                        <a:pt x="3774" y="68367"/>
                        <a:pt x="3091" y="68333"/>
                        <a:pt x="2546" y="68265"/>
                      </a:cubicBezTo>
                      <a:cubicBezTo>
                        <a:pt x="2000" y="68197"/>
                        <a:pt x="1565" y="68094"/>
                        <a:pt x="1241" y="67958"/>
                      </a:cubicBezTo>
                      <a:cubicBezTo>
                        <a:pt x="917" y="67822"/>
                        <a:pt x="696" y="67660"/>
                        <a:pt x="576" y="67472"/>
                      </a:cubicBezTo>
                      <a:cubicBezTo>
                        <a:pt x="457" y="67284"/>
                        <a:pt x="397" y="67054"/>
                        <a:pt x="397" y="66781"/>
                      </a:cubicBezTo>
                      <a:lnTo>
                        <a:pt x="397" y="20738"/>
                      </a:lnTo>
                      <a:cubicBezTo>
                        <a:pt x="397" y="20465"/>
                        <a:pt x="448" y="20235"/>
                        <a:pt x="551" y="20047"/>
                      </a:cubicBezTo>
                      <a:cubicBezTo>
                        <a:pt x="653" y="19860"/>
                        <a:pt x="858" y="19689"/>
                        <a:pt x="1165" y="19536"/>
                      </a:cubicBezTo>
                      <a:cubicBezTo>
                        <a:pt x="1471" y="19382"/>
                        <a:pt x="1864" y="19280"/>
                        <a:pt x="2341" y="19229"/>
                      </a:cubicBezTo>
                      <a:cubicBezTo>
                        <a:pt x="2819" y="19178"/>
                        <a:pt x="3450" y="19152"/>
                        <a:pt x="4234" y="19152"/>
                      </a:cubicBezTo>
                      <a:cubicBezTo>
                        <a:pt x="4984" y="19152"/>
                        <a:pt x="5607" y="19178"/>
                        <a:pt x="6101" y="19229"/>
                      </a:cubicBezTo>
                      <a:cubicBezTo>
                        <a:pt x="6596" y="19280"/>
                        <a:pt x="6980" y="19382"/>
                        <a:pt x="7252" y="19536"/>
                      </a:cubicBezTo>
                      <a:cubicBezTo>
                        <a:pt x="7525" y="19689"/>
                        <a:pt x="7721" y="19860"/>
                        <a:pt x="7841" y="20047"/>
                      </a:cubicBezTo>
                      <a:cubicBezTo>
                        <a:pt x="7960" y="20235"/>
                        <a:pt x="8020" y="20465"/>
                        <a:pt x="8020" y="20738"/>
                      </a:cubicBezTo>
                      <a:lnTo>
                        <a:pt x="8020" y="27440"/>
                      </a:lnTo>
                      <a:cubicBezTo>
                        <a:pt x="9282" y="25598"/>
                        <a:pt x="10467" y="24097"/>
                        <a:pt x="11576" y="22938"/>
                      </a:cubicBezTo>
                      <a:cubicBezTo>
                        <a:pt x="12684" y="21778"/>
                        <a:pt x="13733" y="20866"/>
                        <a:pt x="14722" y="20201"/>
                      </a:cubicBezTo>
                      <a:cubicBezTo>
                        <a:pt x="15711" y="19536"/>
                        <a:pt x="16691" y="19075"/>
                        <a:pt x="17664" y="18820"/>
                      </a:cubicBezTo>
                      <a:cubicBezTo>
                        <a:pt x="18636" y="18564"/>
                        <a:pt x="19616" y="18436"/>
                        <a:pt x="20605" y="18436"/>
                      </a:cubicBezTo>
                      <a:cubicBezTo>
                        <a:pt x="21049" y="18436"/>
                        <a:pt x="21552" y="18461"/>
                        <a:pt x="22114" y="18513"/>
                      </a:cubicBezTo>
                      <a:cubicBezTo>
                        <a:pt x="22677" y="18564"/>
                        <a:pt x="23266" y="18657"/>
                        <a:pt x="23879" y="18794"/>
                      </a:cubicBezTo>
                      <a:cubicBezTo>
                        <a:pt x="24493" y="18930"/>
                        <a:pt x="25048" y="19084"/>
                        <a:pt x="25542" y="19254"/>
                      </a:cubicBezTo>
                      <a:cubicBezTo>
                        <a:pt x="26037" y="19425"/>
                        <a:pt x="26386" y="19595"/>
                        <a:pt x="26591" y="19766"/>
                      </a:cubicBezTo>
                      <a:cubicBezTo>
                        <a:pt x="26796" y="19936"/>
                        <a:pt x="26932" y="20099"/>
                        <a:pt x="27000" y="20252"/>
                      </a:cubicBezTo>
                      <a:cubicBezTo>
                        <a:pt x="27068" y="20405"/>
                        <a:pt x="27128" y="20602"/>
                        <a:pt x="27179" y="20840"/>
                      </a:cubicBezTo>
                      <a:cubicBezTo>
                        <a:pt x="27230" y="21079"/>
                        <a:pt x="27265" y="21429"/>
                        <a:pt x="27282" y="21889"/>
                      </a:cubicBezTo>
                      <a:cubicBezTo>
                        <a:pt x="27299" y="22350"/>
                        <a:pt x="27307" y="22972"/>
                        <a:pt x="27307" y="23756"/>
                      </a:cubicBezTo>
                      <a:close/>
                      <a:moveTo>
                        <a:pt x="74057" y="41764"/>
                      </a:moveTo>
                      <a:cubicBezTo>
                        <a:pt x="74057" y="43095"/>
                        <a:pt x="73723" y="44041"/>
                        <a:pt x="73055" y="44604"/>
                      </a:cubicBezTo>
                      <a:cubicBezTo>
                        <a:pt x="72387" y="45167"/>
                        <a:pt x="71625" y="45448"/>
                        <a:pt x="70768" y="45448"/>
                      </a:cubicBezTo>
                      <a:lnTo>
                        <a:pt x="40445" y="45448"/>
                      </a:lnTo>
                      <a:cubicBezTo>
                        <a:pt x="40445" y="48006"/>
                        <a:pt x="40702" y="50308"/>
                        <a:pt x="41216" y="52354"/>
                      </a:cubicBezTo>
                      <a:cubicBezTo>
                        <a:pt x="41730" y="54401"/>
                        <a:pt x="42587" y="56157"/>
                        <a:pt x="43787" y="57624"/>
                      </a:cubicBezTo>
                      <a:cubicBezTo>
                        <a:pt x="44986" y="59090"/>
                        <a:pt x="46546" y="60216"/>
                        <a:pt x="48465" y="61000"/>
                      </a:cubicBezTo>
                      <a:cubicBezTo>
                        <a:pt x="50384" y="61785"/>
                        <a:pt x="52732" y="62177"/>
                        <a:pt x="55508" y="62177"/>
                      </a:cubicBezTo>
                      <a:cubicBezTo>
                        <a:pt x="57701" y="62177"/>
                        <a:pt x="59655" y="61998"/>
                        <a:pt x="61368" y="61640"/>
                      </a:cubicBezTo>
                      <a:cubicBezTo>
                        <a:pt x="63082" y="61282"/>
                        <a:pt x="64564" y="60881"/>
                        <a:pt x="65815" y="60438"/>
                      </a:cubicBezTo>
                      <a:cubicBezTo>
                        <a:pt x="67066" y="59994"/>
                        <a:pt x="68094" y="59593"/>
                        <a:pt x="68900" y="59235"/>
                      </a:cubicBezTo>
                      <a:cubicBezTo>
                        <a:pt x="69706" y="58877"/>
                        <a:pt x="70314" y="58698"/>
                        <a:pt x="70725" y="58698"/>
                      </a:cubicBezTo>
                      <a:cubicBezTo>
                        <a:pt x="70965" y="58698"/>
                        <a:pt x="71179" y="58758"/>
                        <a:pt x="71368" y="58877"/>
                      </a:cubicBezTo>
                      <a:cubicBezTo>
                        <a:pt x="71556" y="58997"/>
                        <a:pt x="71702" y="59176"/>
                        <a:pt x="71804" y="59414"/>
                      </a:cubicBezTo>
                      <a:cubicBezTo>
                        <a:pt x="71907" y="59653"/>
                        <a:pt x="71984" y="59986"/>
                        <a:pt x="72036" y="60412"/>
                      </a:cubicBezTo>
                      <a:cubicBezTo>
                        <a:pt x="72087" y="60838"/>
                        <a:pt x="72113" y="61358"/>
                        <a:pt x="72113" y="61972"/>
                      </a:cubicBezTo>
                      <a:cubicBezTo>
                        <a:pt x="72113" y="62416"/>
                        <a:pt x="72096" y="62799"/>
                        <a:pt x="72062" y="63123"/>
                      </a:cubicBezTo>
                      <a:cubicBezTo>
                        <a:pt x="72028" y="63447"/>
                        <a:pt x="71985" y="63737"/>
                        <a:pt x="71934" y="63993"/>
                      </a:cubicBezTo>
                      <a:cubicBezTo>
                        <a:pt x="71883" y="64249"/>
                        <a:pt x="71798" y="64479"/>
                        <a:pt x="71678" y="64684"/>
                      </a:cubicBezTo>
                      <a:cubicBezTo>
                        <a:pt x="71559" y="64888"/>
                        <a:pt x="71405" y="65085"/>
                        <a:pt x="71218" y="65272"/>
                      </a:cubicBezTo>
                      <a:cubicBezTo>
                        <a:pt x="71030" y="65460"/>
                        <a:pt x="70476" y="65767"/>
                        <a:pt x="69555" y="66193"/>
                      </a:cubicBezTo>
                      <a:cubicBezTo>
                        <a:pt x="68634" y="66619"/>
                        <a:pt x="67440" y="67037"/>
                        <a:pt x="65974" y="67446"/>
                      </a:cubicBezTo>
                      <a:cubicBezTo>
                        <a:pt x="64507" y="67856"/>
                        <a:pt x="62810" y="68222"/>
                        <a:pt x="60883" y="68546"/>
                      </a:cubicBezTo>
                      <a:cubicBezTo>
                        <a:pt x="58956" y="68870"/>
                        <a:pt x="56902" y="69032"/>
                        <a:pt x="54719" y="69032"/>
                      </a:cubicBezTo>
                      <a:cubicBezTo>
                        <a:pt x="50933" y="69032"/>
                        <a:pt x="47616" y="68504"/>
                        <a:pt x="44768" y="67446"/>
                      </a:cubicBezTo>
                      <a:cubicBezTo>
                        <a:pt x="41920" y="66389"/>
                        <a:pt x="39524" y="64820"/>
                        <a:pt x="37580" y="62740"/>
                      </a:cubicBezTo>
                      <a:cubicBezTo>
                        <a:pt x="35636" y="60659"/>
                        <a:pt x="34170" y="58050"/>
                        <a:pt x="33181" y="54912"/>
                      </a:cubicBezTo>
                      <a:cubicBezTo>
                        <a:pt x="32192" y="51775"/>
                        <a:pt x="31697" y="48125"/>
                        <a:pt x="31697" y="43964"/>
                      </a:cubicBezTo>
                      <a:cubicBezTo>
                        <a:pt x="31697" y="40008"/>
                        <a:pt x="32209" y="36452"/>
                        <a:pt x="33232" y="33298"/>
                      </a:cubicBezTo>
                      <a:cubicBezTo>
                        <a:pt x="34255" y="30143"/>
                        <a:pt x="35730" y="27465"/>
                        <a:pt x="37657" y="25266"/>
                      </a:cubicBezTo>
                      <a:cubicBezTo>
                        <a:pt x="39584" y="23066"/>
                        <a:pt x="41912" y="21378"/>
                        <a:pt x="44640" y="20201"/>
                      </a:cubicBezTo>
                      <a:cubicBezTo>
                        <a:pt x="47369" y="19024"/>
                        <a:pt x="50421" y="18436"/>
                        <a:pt x="53798" y="18436"/>
                      </a:cubicBezTo>
                      <a:cubicBezTo>
                        <a:pt x="57413" y="18436"/>
                        <a:pt x="60491" y="19016"/>
                        <a:pt x="63032" y="20175"/>
                      </a:cubicBezTo>
                      <a:cubicBezTo>
                        <a:pt x="65573" y="21335"/>
                        <a:pt x="67662" y="22895"/>
                        <a:pt x="69299" y="24856"/>
                      </a:cubicBezTo>
                      <a:cubicBezTo>
                        <a:pt x="70936" y="26817"/>
                        <a:pt x="72139" y="29120"/>
                        <a:pt x="72906" y="31763"/>
                      </a:cubicBezTo>
                      <a:cubicBezTo>
                        <a:pt x="73673" y="34406"/>
                        <a:pt x="74057" y="37228"/>
                        <a:pt x="74057" y="40230"/>
                      </a:cubicBezTo>
                      <a:close/>
                      <a:moveTo>
                        <a:pt x="65565" y="39258"/>
                      </a:moveTo>
                      <a:cubicBezTo>
                        <a:pt x="65667" y="34824"/>
                        <a:pt x="64680" y="31345"/>
                        <a:pt x="62605" y="28821"/>
                      </a:cubicBezTo>
                      <a:cubicBezTo>
                        <a:pt x="60529" y="26297"/>
                        <a:pt x="57449" y="25035"/>
                        <a:pt x="53365" y="25035"/>
                      </a:cubicBezTo>
                      <a:cubicBezTo>
                        <a:pt x="51272" y="25035"/>
                        <a:pt x="49436" y="25428"/>
                        <a:pt x="47858" y="26212"/>
                      </a:cubicBezTo>
                      <a:cubicBezTo>
                        <a:pt x="46279" y="26996"/>
                        <a:pt x="44958" y="28037"/>
                        <a:pt x="43894" y="29333"/>
                      </a:cubicBezTo>
                      <a:cubicBezTo>
                        <a:pt x="42830" y="30629"/>
                        <a:pt x="42007" y="32138"/>
                        <a:pt x="41423" y="33860"/>
                      </a:cubicBezTo>
                      <a:cubicBezTo>
                        <a:pt x="40840" y="35583"/>
                        <a:pt x="40514" y="37382"/>
                        <a:pt x="40445" y="39258"/>
                      </a:cubicBezTo>
                      <a:close/>
                      <a:moveTo>
                        <a:pt x="123600" y="20636"/>
                      </a:moveTo>
                      <a:cubicBezTo>
                        <a:pt x="123600" y="20772"/>
                        <a:pt x="123592" y="20917"/>
                        <a:pt x="123575" y="21071"/>
                      </a:cubicBezTo>
                      <a:cubicBezTo>
                        <a:pt x="123558" y="21224"/>
                        <a:pt x="123532" y="21386"/>
                        <a:pt x="123497" y="21557"/>
                      </a:cubicBezTo>
                      <a:cubicBezTo>
                        <a:pt x="123464" y="21727"/>
                        <a:pt x="123421" y="21915"/>
                        <a:pt x="123370" y="22119"/>
                      </a:cubicBezTo>
                      <a:cubicBezTo>
                        <a:pt x="123318" y="22324"/>
                        <a:pt x="123259" y="22546"/>
                        <a:pt x="123191" y="22784"/>
                      </a:cubicBezTo>
                      <a:lnTo>
                        <a:pt x="107485" y="66526"/>
                      </a:lnTo>
                      <a:cubicBezTo>
                        <a:pt x="107349" y="66901"/>
                        <a:pt x="107170" y="67208"/>
                        <a:pt x="106948" y="67446"/>
                      </a:cubicBezTo>
                      <a:cubicBezTo>
                        <a:pt x="106726" y="67685"/>
                        <a:pt x="106393" y="67873"/>
                        <a:pt x="105951" y="68009"/>
                      </a:cubicBezTo>
                      <a:cubicBezTo>
                        <a:pt x="105507" y="68146"/>
                        <a:pt x="104944" y="68239"/>
                        <a:pt x="104262" y="68291"/>
                      </a:cubicBezTo>
                      <a:cubicBezTo>
                        <a:pt x="103580" y="68342"/>
                        <a:pt x="102727" y="68367"/>
                        <a:pt x="101704" y="68367"/>
                      </a:cubicBezTo>
                      <a:cubicBezTo>
                        <a:pt x="100680" y="68367"/>
                        <a:pt x="99828" y="68333"/>
                        <a:pt x="99146" y="68265"/>
                      </a:cubicBezTo>
                      <a:cubicBezTo>
                        <a:pt x="98464" y="68197"/>
                        <a:pt x="97910" y="68094"/>
                        <a:pt x="97483" y="67958"/>
                      </a:cubicBezTo>
                      <a:cubicBezTo>
                        <a:pt x="97057" y="67822"/>
                        <a:pt x="96725" y="67634"/>
                        <a:pt x="96486" y="67395"/>
                      </a:cubicBezTo>
                      <a:cubicBezTo>
                        <a:pt x="96246" y="67156"/>
                        <a:pt x="96059" y="66867"/>
                        <a:pt x="95923" y="66526"/>
                      </a:cubicBezTo>
                      <a:lnTo>
                        <a:pt x="80268" y="22784"/>
                      </a:lnTo>
                      <a:cubicBezTo>
                        <a:pt x="80132" y="22375"/>
                        <a:pt x="80021" y="22017"/>
                        <a:pt x="79935" y="21710"/>
                      </a:cubicBezTo>
                      <a:cubicBezTo>
                        <a:pt x="79850" y="21403"/>
                        <a:pt x="79799" y="21173"/>
                        <a:pt x="79782" y="21019"/>
                      </a:cubicBezTo>
                      <a:cubicBezTo>
                        <a:pt x="79765" y="20866"/>
                        <a:pt x="79756" y="20738"/>
                        <a:pt x="79756" y="20636"/>
                      </a:cubicBezTo>
                      <a:cubicBezTo>
                        <a:pt x="79756" y="20363"/>
                        <a:pt x="79825" y="20124"/>
                        <a:pt x="79961" y="19919"/>
                      </a:cubicBezTo>
                      <a:cubicBezTo>
                        <a:pt x="80097" y="19715"/>
                        <a:pt x="80328" y="19553"/>
                        <a:pt x="80652" y="19433"/>
                      </a:cubicBezTo>
                      <a:cubicBezTo>
                        <a:pt x="80976" y="19314"/>
                        <a:pt x="81402" y="19237"/>
                        <a:pt x="81931" y="19203"/>
                      </a:cubicBezTo>
                      <a:cubicBezTo>
                        <a:pt x="82459" y="19169"/>
                        <a:pt x="83116" y="19152"/>
                        <a:pt x="83900" y="19152"/>
                      </a:cubicBezTo>
                      <a:cubicBezTo>
                        <a:pt x="84889" y="19152"/>
                        <a:pt x="85682" y="19178"/>
                        <a:pt x="86279" y="19229"/>
                      </a:cubicBezTo>
                      <a:cubicBezTo>
                        <a:pt x="86876" y="19280"/>
                        <a:pt x="87337" y="19374"/>
                        <a:pt x="87660" y="19510"/>
                      </a:cubicBezTo>
                      <a:cubicBezTo>
                        <a:pt x="87984" y="19647"/>
                        <a:pt x="88224" y="19817"/>
                        <a:pt x="88377" y="20022"/>
                      </a:cubicBezTo>
                      <a:cubicBezTo>
                        <a:pt x="88530" y="20226"/>
                        <a:pt x="88675" y="20482"/>
                        <a:pt x="88811" y="20789"/>
                      </a:cubicBezTo>
                      <a:lnTo>
                        <a:pt x="101806" y="58749"/>
                      </a:lnTo>
                      <a:lnTo>
                        <a:pt x="102011" y="59363"/>
                      </a:lnTo>
                      <a:lnTo>
                        <a:pt x="102164" y="58749"/>
                      </a:lnTo>
                      <a:lnTo>
                        <a:pt x="115005" y="20789"/>
                      </a:lnTo>
                      <a:cubicBezTo>
                        <a:pt x="115074" y="20482"/>
                        <a:pt x="115193" y="20226"/>
                        <a:pt x="115363" y="20022"/>
                      </a:cubicBezTo>
                      <a:cubicBezTo>
                        <a:pt x="115534" y="19817"/>
                        <a:pt x="115781" y="19647"/>
                        <a:pt x="116105" y="19510"/>
                      </a:cubicBezTo>
                      <a:cubicBezTo>
                        <a:pt x="116429" y="19374"/>
                        <a:pt x="116873" y="19280"/>
                        <a:pt x="117436" y="19229"/>
                      </a:cubicBezTo>
                      <a:cubicBezTo>
                        <a:pt x="117998" y="19178"/>
                        <a:pt x="118740" y="19152"/>
                        <a:pt x="119661" y="19152"/>
                      </a:cubicBezTo>
                      <a:cubicBezTo>
                        <a:pt x="120446" y="19152"/>
                        <a:pt x="121093" y="19169"/>
                        <a:pt x="121605" y="19203"/>
                      </a:cubicBezTo>
                      <a:cubicBezTo>
                        <a:pt x="122116" y="19237"/>
                        <a:pt x="122517" y="19323"/>
                        <a:pt x="122807" y="19459"/>
                      </a:cubicBezTo>
                      <a:cubicBezTo>
                        <a:pt x="123097" y="19595"/>
                        <a:pt x="123301" y="19757"/>
                        <a:pt x="123421" y="19945"/>
                      </a:cubicBezTo>
                      <a:cubicBezTo>
                        <a:pt x="123540" y="20133"/>
                        <a:pt x="123600" y="20363"/>
                        <a:pt x="123600" y="20636"/>
                      </a:cubicBezTo>
                      <a:close/>
                      <a:moveTo>
                        <a:pt x="140919" y="66781"/>
                      </a:moveTo>
                      <a:cubicBezTo>
                        <a:pt x="140919" y="67054"/>
                        <a:pt x="140850" y="67284"/>
                        <a:pt x="140714" y="67472"/>
                      </a:cubicBezTo>
                      <a:cubicBezTo>
                        <a:pt x="140578" y="67660"/>
                        <a:pt x="140356" y="67822"/>
                        <a:pt x="140049" y="67958"/>
                      </a:cubicBezTo>
                      <a:cubicBezTo>
                        <a:pt x="139741" y="68094"/>
                        <a:pt x="139316" y="68197"/>
                        <a:pt x="138770" y="68265"/>
                      </a:cubicBezTo>
                      <a:cubicBezTo>
                        <a:pt x="138224" y="68333"/>
                        <a:pt x="137525" y="68367"/>
                        <a:pt x="136672" y="68367"/>
                      </a:cubicBezTo>
                      <a:cubicBezTo>
                        <a:pt x="135853" y="68367"/>
                        <a:pt x="135171" y="68333"/>
                        <a:pt x="134626" y="68265"/>
                      </a:cubicBezTo>
                      <a:cubicBezTo>
                        <a:pt x="134080" y="68197"/>
                        <a:pt x="133645" y="68094"/>
                        <a:pt x="133322" y="67958"/>
                      </a:cubicBezTo>
                      <a:cubicBezTo>
                        <a:pt x="132997" y="67822"/>
                        <a:pt x="132776" y="67660"/>
                        <a:pt x="132656" y="67472"/>
                      </a:cubicBezTo>
                      <a:cubicBezTo>
                        <a:pt x="132537" y="67284"/>
                        <a:pt x="132477" y="67054"/>
                        <a:pt x="132477" y="66781"/>
                      </a:cubicBezTo>
                      <a:lnTo>
                        <a:pt x="132477" y="20738"/>
                      </a:lnTo>
                      <a:cubicBezTo>
                        <a:pt x="132477" y="20499"/>
                        <a:pt x="132537" y="20278"/>
                        <a:pt x="132656" y="20073"/>
                      </a:cubicBezTo>
                      <a:cubicBezTo>
                        <a:pt x="132776" y="19868"/>
                        <a:pt x="132997" y="19698"/>
                        <a:pt x="133322" y="19561"/>
                      </a:cubicBezTo>
                      <a:cubicBezTo>
                        <a:pt x="133645" y="19425"/>
                        <a:pt x="134080" y="19323"/>
                        <a:pt x="134626" y="19254"/>
                      </a:cubicBezTo>
                      <a:cubicBezTo>
                        <a:pt x="135171" y="19186"/>
                        <a:pt x="135853" y="19152"/>
                        <a:pt x="136672" y="19152"/>
                      </a:cubicBezTo>
                      <a:cubicBezTo>
                        <a:pt x="137525" y="19152"/>
                        <a:pt x="138224" y="19186"/>
                        <a:pt x="138770" y="19254"/>
                      </a:cubicBezTo>
                      <a:cubicBezTo>
                        <a:pt x="139316" y="19323"/>
                        <a:pt x="139741" y="19425"/>
                        <a:pt x="140049" y="19561"/>
                      </a:cubicBezTo>
                      <a:cubicBezTo>
                        <a:pt x="140356" y="19698"/>
                        <a:pt x="140578" y="19868"/>
                        <a:pt x="140714" y="20073"/>
                      </a:cubicBezTo>
                      <a:cubicBezTo>
                        <a:pt x="140850" y="20278"/>
                        <a:pt x="140919" y="20499"/>
                        <a:pt x="140919" y="20738"/>
                      </a:cubicBezTo>
                      <a:close/>
                      <a:moveTo>
                        <a:pt x="141890" y="5186"/>
                      </a:moveTo>
                      <a:cubicBezTo>
                        <a:pt x="141890" y="7164"/>
                        <a:pt x="141515" y="8511"/>
                        <a:pt x="140765" y="9227"/>
                      </a:cubicBezTo>
                      <a:cubicBezTo>
                        <a:pt x="140015" y="9943"/>
                        <a:pt x="138634" y="10302"/>
                        <a:pt x="136621" y="10302"/>
                      </a:cubicBezTo>
                      <a:cubicBezTo>
                        <a:pt x="134643" y="10302"/>
                        <a:pt x="133287" y="9952"/>
                        <a:pt x="132554" y="9253"/>
                      </a:cubicBezTo>
                      <a:cubicBezTo>
                        <a:pt x="131820" y="8554"/>
                        <a:pt x="131454" y="7232"/>
                        <a:pt x="131454" y="5288"/>
                      </a:cubicBezTo>
                      <a:cubicBezTo>
                        <a:pt x="131454" y="3310"/>
                        <a:pt x="131829" y="1963"/>
                        <a:pt x="132580" y="1246"/>
                      </a:cubicBezTo>
                      <a:cubicBezTo>
                        <a:pt x="133330" y="530"/>
                        <a:pt x="134711" y="172"/>
                        <a:pt x="136723" y="172"/>
                      </a:cubicBezTo>
                      <a:cubicBezTo>
                        <a:pt x="138701" y="172"/>
                        <a:pt x="140058" y="522"/>
                        <a:pt x="140790" y="1221"/>
                      </a:cubicBezTo>
                      <a:cubicBezTo>
                        <a:pt x="141524" y="1920"/>
                        <a:pt x="141890" y="3241"/>
                        <a:pt x="141890" y="5186"/>
                      </a:cubicBezTo>
                      <a:close/>
                      <a:moveTo>
                        <a:pt x="195580" y="41764"/>
                      </a:moveTo>
                      <a:cubicBezTo>
                        <a:pt x="195580" y="43095"/>
                        <a:pt x="195246" y="44041"/>
                        <a:pt x="194578" y="44604"/>
                      </a:cubicBezTo>
                      <a:cubicBezTo>
                        <a:pt x="193910" y="45167"/>
                        <a:pt x="193148" y="45448"/>
                        <a:pt x="192291" y="45448"/>
                      </a:cubicBezTo>
                      <a:lnTo>
                        <a:pt x="161968" y="45448"/>
                      </a:lnTo>
                      <a:cubicBezTo>
                        <a:pt x="161968" y="48006"/>
                        <a:pt x="162225" y="50308"/>
                        <a:pt x="162740" y="52354"/>
                      </a:cubicBezTo>
                      <a:cubicBezTo>
                        <a:pt x="163253" y="54401"/>
                        <a:pt x="164110" y="56157"/>
                        <a:pt x="165309" y="57624"/>
                      </a:cubicBezTo>
                      <a:cubicBezTo>
                        <a:pt x="166510" y="59090"/>
                        <a:pt x="168069" y="60216"/>
                        <a:pt x="169988" y="61000"/>
                      </a:cubicBezTo>
                      <a:cubicBezTo>
                        <a:pt x="171907" y="61785"/>
                        <a:pt x="174255" y="62177"/>
                        <a:pt x="177031" y="62177"/>
                      </a:cubicBezTo>
                      <a:cubicBezTo>
                        <a:pt x="179224" y="62177"/>
                        <a:pt x="181178" y="61998"/>
                        <a:pt x="182892" y="61640"/>
                      </a:cubicBezTo>
                      <a:cubicBezTo>
                        <a:pt x="184605" y="61282"/>
                        <a:pt x="186087" y="60881"/>
                        <a:pt x="187339" y="60438"/>
                      </a:cubicBezTo>
                      <a:cubicBezTo>
                        <a:pt x="188589" y="59994"/>
                        <a:pt x="189617" y="59593"/>
                        <a:pt x="190423" y="59235"/>
                      </a:cubicBezTo>
                      <a:cubicBezTo>
                        <a:pt x="191229" y="58877"/>
                        <a:pt x="191837" y="58698"/>
                        <a:pt x="192249" y="58698"/>
                      </a:cubicBezTo>
                      <a:cubicBezTo>
                        <a:pt x="192488" y="58698"/>
                        <a:pt x="192702" y="58758"/>
                        <a:pt x="192891" y="58877"/>
                      </a:cubicBezTo>
                      <a:cubicBezTo>
                        <a:pt x="193080" y="58997"/>
                        <a:pt x="193224" y="59176"/>
                        <a:pt x="193327" y="59414"/>
                      </a:cubicBezTo>
                      <a:cubicBezTo>
                        <a:pt x="193430" y="59653"/>
                        <a:pt x="193507" y="59986"/>
                        <a:pt x="193559" y="60412"/>
                      </a:cubicBezTo>
                      <a:cubicBezTo>
                        <a:pt x="193610" y="60838"/>
                        <a:pt x="193636" y="61358"/>
                        <a:pt x="193636" y="61972"/>
                      </a:cubicBezTo>
                      <a:cubicBezTo>
                        <a:pt x="193636" y="62416"/>
                        <a:pt x="193620" y="62799"/>
                        <a:pt x="193585" y="63123"/>
                      </a:cubicBezTo>
                      <a:cubicBezTo>
                        <a:pt x="193551" y="63447"/>
                        <a:pt x="193508" y="63737"/>
                        <a:pt x="193457" y="63993"/>
                      </a:cubicBezTo>
                      <a:cubicBezTo>
                        <a:pt x="193406" y="64249"/>
                        <a:pt x="193321" y="64479"/>
                        <a:pt x="193201" y="64684"/>
                      </a:cubicBezTo>
                      <a:cubicBezTo>
                        <a:pt x="193082" y="64888"/>
                        <a:pt x="192928" y="65085"/>
                        <a:pt x="192740" y="65272"/>
                      </a:cubicBezTo>
                      <a:cubicBezTo>
                        <a:pt x="192554" y="65460"/>
                        <a:pt x="191999" y="65767"/>
                        <a:pt x="191078" y="66193"/>
                      </a:cubicBezTo>
                      <a:cubicBezTo>
                        <a:pt x="190157" y="66619"/>
                        <a:pt x="188964" y="67037"/>
                        <a:pt x="187497" y="67446"/>
                      </a:cubicBezTo>
                      <a:cubicBezTo>
                        <a:pt x="186030" y="67856"/>
                        <a:pt x="184334" y="68222"/>
                        <a:pt x="182407" y="68546"/>
                      </a:cubicBezTo>
                      <a:cubicBezTo>
                        <a:pt x="180480" y="68870"/>
                        <a:pt x="178424" y="69032"/>
                        <a:pt x="176242" y="69032"/>
                      </a:cubicBezTo>
                      <a:cubicBezTo>
                        <a:pt x="172456" y="69032"/>
                        <a:pt x="169139" y="68504"/>
                        <a:pt x="166291" y="67446"/>
                      </a:cubicBezTo>
                      <a:cubicBezTo>
                        <a:pt x="163443" y="66389"/>
                        <a:pt x="161048" y="64820"/>
                        <a:pt x="159104" y="62740"/>
                      </a:cubicBezTo>
                      <a:cubicBezTo>
                        <a:pt x="157160" y="60659"/>
                        <a:pt x="155693" y="58050"/>
                        <a:pt x="154703" y="54912"/>
                      </a:cubicBezTo>
                      <a:cubicBezTo>
                        <a:pt x="153715" y="51775"/>
                        <a:pt x="153220" y="48125"/>
                        <a:pt x="153220" y="43964"/>
                      </a:cubicBezTo>
                      <a:cubicBezTo>
                        <a:pt x="153220" y="40008"/>
                        <a:pt x="153732" y="36452"/>
                        <a:pt x="154755" y="33298"/>
                      </a:cubicBezTo>
                      <a:cubicBezTo>
                        <a:pt x="155778" y="30143"/>
                        <a:pt x="157253" y="27465"/>
                        <a:pt x="159180" y="25266"/>
                      </a:cubicBezTo>
                      <a:cubicBezTo>
                        <a:pt x="161107" y="23066"/>
                        <a:pt x="163435" y="21378"/>
                        <a:pt x="166164" y="20201"/>
                      </a:cubicBezTo>
                      <a:cubicBezTo>
                        <a:pt x="168892" y="19024"/>
                        <a:pt x="171945" y="18436"/>
                        <a:pt x="175321" y="18436"/>
                      </a:cubicBezTo>
                      <a:cubicBezTo>
                        <a:pt x="178936" y="18436"/>
                        <a:pt x="182014" y="19016"/>
                        <a:pt x="184556" y="20175"/>
                      </a:cubicBezTo>
                      <a:cubicBezTo>
                        <a:pt x="187096" y="21335"/>
                        <a:pt x="189186" y="22895"/>
                        <a:pt x="190822" y="24856"/>
                      </a:cubicBezTo>
                      <a:cubicBezTo>
                        <a:pt x="192459" y="26817"/>
                        <a:pt x="193662" y="29120"/>
                        <a:pt x="194429" y="31763"/>
                      </a:cubicBezTo>
                      <a:cubicBezTo>
                        <a:pt x="195197" y="34406"/>
                        <a:pt x="195580" y="37228"/>
                        <a:pt x="195580" y="40230"/>
                      </a:cubicBezTo>
                      <a:close/>
                      <a:moveTo>
                        <a:pt x="187087" y="39258"/>
                      </a:moveTo>
                      <a:cubicBezTo>
                        <a:pt x="187190" y="34824"/>
                        <a:pt x="186203" y="31345"/>
                        <a:pt x="184128" y="28821"/>
                      </a:cubicBezTo>
                      <a:cubicBezTo>
                        <a:pt x="182052" y="26297"/>
                        <a:pt x="178972" y="25035"/>
                        <a:pt x="174889" y="25035"/>
                      </a:cubicBezTo>
                      <a:cubicBezTo>
                        <a:pt x="172795" y="25035"/>
                        <a:pt x="170960" y="25428"/>
                        <a:pt x="169381" y="26212"/>
                      </a:cubicBezTo>
                      <a:cubicBezTo>
                        <a:pt x="167802" y="26996"/>
                        <a:pt x="166481" y="28037"/>
                        <a:pt x="165417" y="29333"/>
                      </a:cubicBezTo>
                      <a:cubicBezTo>
                        <a:pt x="164353" y="30629"/>
                        <a:pt x="163530" y="32138"/>
                        <a:pt x="162946" y="33860"/>
                      </a:cubicBezTo>
                      <a:cubicBezTo>
                        <a:pt x="162363" y="35583"/>
                        <a:pt x="162038" y="37382"/>
                        <a:pt x="161968" y="39258"/>
                      </a:cubicBezTo>
                      <a:close/>
                      <a:moveTo>
                        <a:pt x="271778" y="20636"/>
                      </a:moveTo>
                      <a:cubicBezTo>
                        <a:pt x="271778" y="20874"/>
                        <a:pt x="271744" y="21164"/>
                        <a:pt x="271675" y="21505"/>
                      </a:cubicBezTo>
                      <a:cubicBezTo>
                        <a:pt x="271606" y="21846"/>
                        <a:pt x="271487" y="22273"/>
                        <a:pt x="271317" y="22784"/>
                      </a:cubicBezTo>
                      <a:lnTo>
                        <a:pt x="257760" y="66526"/>
                      </a:lnTo>
                      <a:cubicBezTo>
                        <a:pt x="257657" y="66901"/>
                        <a:pt x="257495" y="67208"/>
                        <a:pt x="257273" y="67446"/>
                      </a:cubicBezTo>
                      <a:cubicBezTo>
                        <a:pt x="257052" y="67685"/>
                        <a:pt x="256745" y="67873"/>
                        <a:pt x="256353" y="68009"/>
                      </a:cubicBezTo>
                      <a:cubicBezTo>
                        <a:pt x="255961" y="68146"/>
                        <a:pt x="255424" y="68239"/>
                        <a:pt x="254742" y="68291"/>
                      </a:cubicBezTo>
                      <a:cubicBezTo>
                        <a:pt x="254060" y="68342"/>
                        <a:pt x="253206" y="68367"/>
                        <a:pt x="252183" y="68367"/>
                      </a:cubicBezTo>
                      <a:cubicBezTo>
                        <a:pt x="251126" y="68367"/>
                        <a:pt x="250239" y="68333"/>
                        <a:pt x="249523" y="68265"/>
                      </a:cubicBezTo>
                      <a:cubicBezTo>
                        <a:pt x="248807" y="68197"/>
                        <a:pt x="248236" y="68094"/>
                        <a:pt x="247809" y="67958"/>
                      </a:cubicBezTo>
                      <a:cubicBezTo>
                        <a:pt x="247383" y="67822"/>
                        <a:pt x="247067" y="67634"/>
                        <a:pt x="246862" y="67395"/>
                      </a:cubicBezTo>
                      <a:cubicBezTo>
                        <a:pt x="246658" y="67156"/>
                        <a:pt x="246504" y="66867"/>
                        <a:pt x="246402" y="66526"/>
                      </a:cubicBezTo>
                      <a:lnTo>
                        <a:pt x="236734" y="33119"/>
                      </a:lnTo>
                      <a:lnTo>
                        <a:pt x="236631" y="32658"/>
                      </a:lnTo>
                      <a:lnTo>
                        <a:pt x="236529" y="33119"/>
                      </a:lnTo>
                      <a:lnTo>
                        <a:pt x="227575" y="66526"/>
                      </a:lnTo>
                      <a:cubicBezTo>
                        <a:pt x="227473" y="66901"/>
                        <a:pt x="227311" y="67208"/>
                        <a:pt x="227089" y="67446"/>
                      </a:cubicBezTo>
                      <a:cubicBezTo>
                        <a:pt x="226868" y="67685"/>
                        <a:pt x="226535" y="67873"/>
                        <a:pt x="226092" y="68009"/>
                      </a:cubicBezTo>
                      <a:cubicBezTo>
                        <a:pt x="225648" y="68146"/>
                        <a:pt x="225077" y="68239"/>
                        <a:pt x="224378" y="68291"/>
                      </a:cubicBezTo>
                      <a:cubicBezTo>
                        <a:pt x="223679" y="68342"/>
                        <a:pt x="222818" y="68367"/>
                        <a:pt x="221795" y="68367"/>
                      </a:cubicBezTo>
                      <a:cubicBezTo>
                        <a:pt x="220737" y="68367"/>
                        <a:pt x="219876" y="68333"/>
                        <a:pt x="219211" y="68265"/>
                      </a:cubicBezTo>
                      <a:cubicBezTo>
                        <a:pt x="218546" y="68197"/>
                        <a:pt x="218000" y="68094"/>
                        <a:pt x="217574" y="67958"/>
                      </a:cubicBezTo>
                      <a:cubicBezTo>
                        <a:pt x="217147" y="67822"/>
                        <a:pt x="216832" y="67634"/>
                        <a:pt x="216627" y="67395"/>
                      </a:cubicBezTo>
                      <a:cubicBezTo>
                        <a:pt x="216422" y="67156"/>
                        <a:pt x="216269" y="66867"/>
                        <a:pt x="216167" y="66526"/>
                      </a:cubicBezTo>
                      <a:lnTo>
                        <a:pt x="202712" y="22784"/>
                      </a:lnTo>
                      <a:cubicBezTo>
                        <a:pt x="202542" y="22273"/>
                        <a:pt x="202422" y="21846"/>
                        <a:pt x="202354" y="21505"/>
                      </a:cubicBezTo>
                      <a:cubicBezTo>
                        <a:pt x="202285" y="21164"/>
                        <a:pt x="202251" y="20874"/>
                        <a:pt x="202251" y="20636"/>
                      </a:cubicBezTo>
                      <a:cubicBezTo>
                        <a:pt x="202251" y="20329"/>
                        <a:pt x="202320" y="20081"/>
                        <a:pt x="202456" y="19894"/>
                      </a:cubicBezTo>
                      <a:cubicBezTo>
                        <a:pt x="202592" y="19706"/>
                        <a:pt x="202823" y="19553"/>
                        <a:pt x="203146" y="19433"/>
                      </a:cubicBezTo>
                      <a:cubicBezTo>
                        <a:pt x="203470" y="19314"/>
                        <a:pt x="203906" y="19237"/>
                        <a:pt x="204451" y="19203"/>
                      </a:cubicBezTo>
                      <a:cubicBezTo>
                        <a:pt x="204997" y="19169"/>
                        <a:pt x="205662" y="19152"/>
                        <a:pt x="206447" y="19152"/>
                      </a:cubicBezTo>
                      <a:cubicBezTo>
                        <a:pt x="207401" y="19152"/>
                        <a:pt x="208169" y="19178"/>
                        <a:pt x="208749" y="19229"/>
                      </a:cubicBezTo>
                      <a:cubicBezTo>
                        <a:pt x="209328" y="19280"/>
                        <a:pt x="209772" y="19365"/>
                        <a:pt x="210079" y="19485"/>
                      </a:cubicBezTo>
                      <a:cubicBezTo>
                        <a:pt x="210385" y="19604"/>
                        <a:pt x="210607" y="19774"/>
                        <a:pt x="210744" y="19996"/>
                      </a:cubicBezTo>
                      <a:cubicBezTo>
                        <a:pt x="210881" y="20218"/>
                        <a:pt x="211000" y="20482"/>
                        <a:pt x="211102" y="20789"/>
                      </a:cubicBezTo>
                      <a:lnTo>
                        <a:pt x="222204" y="58749"/>
                      </a:lnTo>
                      <a:lnTo>
                        <a:pt x="222306" y="59210"/>
                      </a:lnTo>
                      <a:lnTo>
                        <a:pt x="222408" y="58749"/>
                      </a:lnTo>
                      <a:lnTo>
                        <a:pt x="232589" y="20789"/>
                      </a:lnTo>
                      <a:cubicBezTo>
                        <a:pt x="232658" y="20482"/>
                        <a:pt x="232768" y="20218"/>
                        <a:pt x="232922" y="19996"/>
                      </a:cubicBezTo>
                      <a:cubicBezTo>
                        <a:pt x="233075" y="19774"/>
                        <a:pt x="233306" y="19604"/>
                        <a:pt x="233612" y="19485"/>
                      </a:cubicBezTo>
                      <a:cubicBezTo>
                        <a:pt x="233919" y="19365"/>
                        <a:pt x="234337" y="19280"/>
                        <a:pt x="234866" y="19229"/>
                      </a:cubicBezTo>
                      <a:cubicBezTo>
                        <a:pt x="235394" y="19178"/>
                        <a:pt x="236085" y="19152"/>
                        <a:pt x="236937" y="19152"/>
                      </a:cubicBezTo>
                      <a:cubicBezTo>
                        <a:pt x="237757" y="19152"/>
                        <a:pt x="238430" y="19178"/>
                        <a:pt x="238959" y="19229"/>
                      </a:cubicBezTo>
                      <a:cubicBezTo>
                        <a:pt x="239487" y="19280"/>
                        <a:pt x="239905" y="19365"/>
                        <a:pt x="240212" y="19485"/>
                      </a:cubicBezTo>
                      <a:cubicBezTo>
                        <a:pt x="240519" y="19604"/>
                        <a:pt x="240741" y="19766"/>
                        <a:pt x="240877" y="19971"/>
                      </a:cubicBezTo>
                      <a:cubicBezTo>
                        <a:pt x="241013" y="20175"/>
                        <a:pt x="241116" y="20414"/>
                        <a:pt x="241184" y="20687"/>
                      </a:cubicBezTo>
                      <a:lnTo>
                        <a:pt x="252183" y="58749"/>
                      </a:lnTo>
                      <a:lnTo>
                        <a:pt x="252286" y="59210"/>
                      </a:lnTo>
                      <a:lnTo>
                        <a:pt x="252336" y="58749"/>
                      </a:lnTo>
                      <a:lnTo>
                        <a:pt x="263285" y="20789"/>
                      </a:lnTo>
                      <a:cubicBezTo>
                        <a:pt x="263353" y="20482"/>
                        <a:pt x="263464" y="20218"/>
                        <a:pt x="263618" y="19996"/>
                      </a:cubicBezTo>
                      <a:cubicBezTo>
                        <a:pt x="263771" y="19774"/>
                        <a:pt x="264009" y="19604"/>
                        <a:pt x="264334" y="19485"/>
                      </a:cubicBezTo>
                      <a:cubicBezTo>
                        <a:pt x="264658" y="19365"/>
                        <a:pt x="265101" y="19280"/>
                        <a:pt x="265664" y="19229"/>
                      </a:cubicBezTo>
                      <a:cubicBezTo>
                        <a:pt x="266227" y="19178"/>
                        <a:pt x="266952" y="19152"/>
                        <a:pt x="267838" y="19152"/>
                      </a:cubicBezTo>
                      <a:cubicBezTo>
                        <a:pt x="268657" y="19152"/>
                        <a:pt x="269313" y="19169"/>
                        <a:pt x="269808" y="19203"/>
                      </a:cubicBezTo>
                      <a:cubicBezTo>
                        <a:pt x="270303" y="19237"/>
                        <a:pt x="270695" y="19323"/>
                        <a:pt x="270985" y="19459"/>
                      </a:cubicBezTo>
                      <a:cubicBezTo>
                        <a:pt x="271274" y="19595"/>
                        <a:pt x="271479" y="19749"/>
                        <a:pt x="271599" y="19919"/>
                      </a:cubicBezTo>
                      <a:cubicBezTo>
                        <a:pt x="271718" y="20090"/>
                        <a:pt x="271778" y="20329"/>
                        <a:pt x="271778" y="2063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0" name="Полилиния: фигура 129">
                  <a:extLst>
                    <a:ext uri="{FF2B5EF4-FFF2-40B4-BE49-F238E27FC236}">
                      <a16:creationId xmlns:a16="http://schemas.microsoft.com/office/drawing/2014/main" id="{A91F5968-13E4-4D82-A552-AA942B1428AD}"/>
                    </a:ext>
                  </a:extLst>
                </p:cNvPr>
                <p:cNvSpPr/>
                <p:nvPr/>
              </p:nvSpPr>
              <p:spPr>
                <a:xfrm>
                  <a:off x="3698101" y="1712434"/>
                  <a:ext cx="25937" cy="25937"/>
                </a:xfrm>
                <a:custGeom>
                  <a:avLst/>
                  <a:gdLst>
                    <a:gd name="connsiteX0" fmla="*/ 388 w 25937"/>
                    <a:gd name="connsiteY0" fmla="*/ 13128 h 25937"/>
                    <a:gd name="connsiteX1" fmla="*/ 4199 w 25937"/>
                    <a:gd name="connsiteY1" fmla="*/ 3971 h 25937"/>
                    <a:gd name="connsiteX2" fmla="*/ 13331 w 25937"/>
                    <a:gd name="connsiteY2" fmla="*/ 185 h 25937"/>
                    <a:gd name="connsiteX3" fmla="*/ 22514 w 25937"/>
                    <a:gd name="connsiteY3" fmla="*/ 3971 h 25937"/>
                    <a:gd name="connsiteX4" fmla="*/ 26326 w 25937"/>
                    <a:gd name="connsiteY4" fmla="*/ 13128 h 25937"/>
                    <a:gd name="connsiteX5" fmla="*/ 22514 w 25937"/>
                    <a:gd name="connsiteY5" fmla="*/ 22311 h 25937"/>
                    <a:gd name="connsiteX6" fmla="*/ 13331 w 25937"/>
                    <a:gd name="connsiteY6" fmla="*/ 26123 h 25937"/>
                    <a:gd name="connsiteX7" fmla="*/ 4199 w 25937"/>
                    <a:gd name="connsiteY7" fmla="*/ 22311 h 25937"/>
                    <a:gd name="connsiteX8" fmla="*/ 388 w 25937"/>
                    <a:gd name="connsiteY8" fmla="*/ 1312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128"/>
                      </a:moveTo>
                      <a:cubicBezTo>
                        <a:pt x="388" y="9547"/>
                        <a:pt x="1658" y="6495"/>
                        <a:pt x="4199" y="3971"/>
                      </a:cubicBezTo>
                      <a:cubicBezTo>
                        <a:pt x="6740" y="1447"/>
                        <a:pt x="9784" y="185"/>
                        <a:pt x="13331" y="185"/>
                      </a:cubicBezTo>
                      <a:cubicBezTo>
                        <a:pt x="16912" y="185"/>
                        <a:pt x="19973" y="1447"/>
                        <a:pt x="22514" y="3971"/>
                      </a:cubicBezTo>
                      <a:cubicBezTo>
                        <a:pt x="25055" y="6495"/>
                        <a:pt x="26326" y="9547"/>
                        <a:pt x="26326" y="13128"/>
                      </a:cubicBezTo>
                      <a:cubicBezTo>
                        <a:pt x="26326" y="16709"/>
                        <a:pt x="25055" y="19770"/>
                        <a:pt x="22514" y="22311"/>
                      </a:cubicBezTo>
                      <a:cubicBezTo>
                        <a:pt x="19973" y="24852"/>
                        <a:pt x="16912" y="26123"/>
                        <a:pt x="13331" y="26123"/>
                      </a:cubicBezTo>
                      <a:cubicBezTo>
                        <a:pt x="9784" y="26123"/>
                        <a:pt x="6740" y="24852"/>
                        <a:pt x="4199" y="22311"/>
                      </a:cubicBezTo>
                      <a:cubicBezTo>
                        <a:pt x="1658" y="19770"/>
                        <a:pt x="388" y="16709"/>
                        <a:pt x="388" y="1312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1" name="Полилиния: фигура 130">
                  <a:extLst>
                    <a:ext uri="{FF2B5EF4-FFF2-40B4-BE49-F238E27FC236}">
                      <a16:creationId xmlns:a16="http://schemas.microsoft.com/office/drawing/2014/main" id="{34672498-EC48-48C1-BF4B-14AABDCE3332}"/>
                    </a:ext>
                  </a:extLst>
                </p:cNvPr>
                <p:cNvSpPr/>
                <p:nvPr/>
              </p:nvSpPr>
              <p:spPr>
                <a:xfrm>
                  <a:off x="3787578" y="1690486"/>
                  <a:ext cx="689880" cy="72594"/>
                </a:xfrm>
                <a:custGeom>
                  <a:avLst/>
                  <a:gdLst>
                    <a:gd name="connsiteX0" fmla="*/ 48436 w 689880"/>
                    <a:gd name="connsiteY0" fmla="*/ 62446 h 72594"/>
                    <a:gd name="connsiteX1" fmla="*/ 48385 w 689880"/>
                    <a:gd name="connsiteY1" fmla="*/ 63878 h 72594"/>
                    <a:gd name="connsiteX2" fmla="*/ 48206 w 689880"/>
                    <a:gd name="connsiteY2" fmla="*/ 64953 h 72594"/>
                    <a:gd name="connsiteX3" fmla="*/ 47873 w 689880"/>
                    <a:gd name="connsiteY3" fmla="*/ 65771 h 72594"/>
                    <a:gd name="connsiteX4" fmla="*/ 47157 w 689880"/>
                    <a:gd name="connsiteY4" fmla="*/ 66641 h 72594"/>
                    <a:gd name="connsiteX5" fmla="*/ 45008 w 689880"/>
                    <a:gd name="connsiteY5" fmla="*/ 68201 h 72594"/>
                    <a:gd name="connsiteX6" fmla="*/ 40941 w 689880"/>
                    <a:gd name="connsiteY6" fmla="*/ 70248 h 72594"/>
                    <a:gd name="connsiteX7" fmla="*/ 35365 w 689880"/>
                    <a:gd name="connsiteY7" fmla="*/ 71936 h 72594"/>
                    <a:gd name="connsiteX8" fmla="*/ 28484 w 689880"/>
                    <a:gd name="connsiteY8" fmla="*/ 72626 h 72594"/>
                    <a:gd name="connsiteX9" fmla="*/ 16845 w 689880"/>
                    <a:gd name="connsiteY9" fmla="*/ 70478 h 72594"/>
                    <a:gd name="connsiteX10" fmla="*/ 7994 w 689880"/>
                    <a:gd name="connsiteY10" fmla="*/ 64134 h 72594"/>
                    <a:gd name="connsiteX11" fmla="*/ 2367 w 689880"/>
                    <a:gd name="connsiteY11" fmla="*/ 53774 h 72594"/>
                    <a:gd name="connsiteX12" fmla="*/ 397 w 689880"/>
                    <a:gd name="connsiteY12" fmla="*/ 39578 h 72594"/>
                    <a:gd name="connsiteX13" fmla="*/ 2520 w 689880"/>
                    <a:gd name="connsiteY13" fmla="*/ 24895 h 72594"/>
                    <a:gd name="connsiteX14" fmla="*/ 8480 w 689880"/>
                    <a:gd name="connsiteY14" fmla="*/ 13972 h 72594"/>
                    <a:gd name="connsiteX15" fmla="*/ 17664 w 689880"/>
                    <a:gd name="connsiteY15" fmla="*/ 7143 h 72594"/>
                    <a:gd name="connsiteX16" fmla="*/ 29507 w 689880"/>
                    <a:gd name="connsiteY16" fmla="*/ 4789 h 72594"/>
                    <a:gd name="connsiteX17" fmla="*/ 35083 w 689880"/>
                    <a:gd name="connsiteY17" fmla="*/ 5326 h 72594"/>
                    <a:gd name="connsiteX18" fmla="*/ 40097 w 689880"/>
                    <a:gd name="connsiteY18" fmla="*/ 6682 h 72594"/>
                    <a:gd name="connsiteX19" fmla="*/ 44190 w 689880"/>
                    <a:gd name="connsiteY19" fmla="*/ 8575 h 72594"/>
                    <a:gd name="connsiteX20" fmla="*/ 46671 w 689880"/>
                    <a:gd name="connsiteY20" fmla="*/ 10340 h 72594"/>
                    <a:gd name="connsiteX21" fmla="*/ 47566 w 689880"/>
                    <a:gd name="connsiteY21" fmla="*/ 11389 h 72594"/>
                    <a:gd name="connsiteX22" fmla="*/ 47899 w 689880"/>
                    <a:gd name="connsiteY22" fmla="*/ 12233 h 72594"/>
                    <a:gd name="connsiteX23" fmla="*/ 48104 w 689880"/>
                    <a:gd name="connsiteY23" fmla="*/ 13384 h 72594"/>
                    <a:gd name="connsiteX24" fmla="*/ 48180 w 689880"/>
                    <a:gd name="connsiteY24" fmla="*/ 14970 h 72594"/>
                    <a:gd name="connsiteX25" fmla="*/ 48078 w 689880"/>
                    <a:gd name="connsiteY25" fmla="*/ 16709 h 72594"/>
                    <a:gd name="connsiteX26" fmla="*/ 47769 w 689880"/>
                    <a:gd name="connsiteY26" fmla="*/ 17912 h 72594"/>
                    <a:gd name="connsiteX27" fmla="*/ 47280 w 689880"/>
                    <a:gd name="connsiteY27" fmla="*/ 18628 h 72594"/>
                    <a:gd name="connsiteX28" fmla="*/ 46586 w 689880"/>
                    <a:gd name="connsiteY28" fmla="*/ 18858 h 72594"/>
                    <a:gd name="connsiteX29" fmla="*/ 44580 w 689880"/>
                    <a:gd name="connsiteY29" fmla="*/ 17860 h 72594"/>
                    <a:gd name="connsiteX30" fmla="*/ 41262 w 689880"/>
                    <a:gd name="connsiteY30" fmla="*/ 15661 h 72594"/>
                    <a:gd name="connsiteX31" fmla="*/ 36325 w 689880"/>
                    <a:gd name="connsiteY31" fmla="*/ 13461 h 72594"/>
                    <a:gd name="connsiteX32" fmla="*/ 29356 w 689880"/>
                    <a:gd name="connsiteY32" fmla="*/ 12463 h 72594"/>
                    <a:gd name="connsiteX33" fmla="*/ 21306 w 689880"/>
                    <a:gd name="connsiteY33" fmla="*/ 14228 h 72594"/>
                    <a:gd name="connsiteX34" fmla="*/ 15109 w 689880"/>
                    <a:gd name="connsiteY34" fmla="*/ 19421 h 72594"/>
                    <a:gd name="connsiteX35" fmla="*/ 11123 w 689880"/>
                    <a:gd name="connsiteY35" fmla="*/ 27785 h 72594"/>
                    <a:gd name="connsiteX36" fmla="*/ 9708 w 689880"/>
                    <a:gd name="connsiteY36" fmla="*/ 39066 h 72594"/>
                    <a:gd name="connsiteX37" fmla="*/ 11071 w 689880"/>
                    <a:gd name="connsiteY37" fmla="*/ 50193 h 72594"/>
                    <a:gd name="connsiteX38" fmla="*/ 14980 w 689880"/>
                    <a:gd name="connsiteY38" fmla="*/ 58276 h 72594"/>
                    <a:gd name="connsiteX39" fmla="*/ 21229 w 689880"/>
                    <a:gd name="connsiteY39" fmla="*/ 63188 h 72594"/>
                    <a:gd name="connsiteX40" fmla="*/ 29613 w 689880"/>
                    <a:gd name="connsiteY40" fmla="*/ 64850 h 72594"/>
                    <a:gd name="connsiteX41" fmla="*/ 36530 w 689880"/>
                    <a:gd name="connsiteY41" fmla="*/ 63878 h 72594"/>
                    <a:gd name="connsiteX42" fmla="*/ 41570 w 689880"/>
                    <a:gd name="connsiteY42" fmla="*/ 61704 h 72594"/>
                    <a:gd name="connsiteX43" fmla="*/ 44990 w 689880"/>
                    <a:gd name="connsiteY43" fmla="*/ 59530 h 72594"/>
                    <a:gd name="connsiteX44" fmla="*/ 47099 w 689880"/>
                    <a:gd name="connsiteY44" fmla="*/ 58558 h 72594"/>
                    <a:gd name="connsiteX45" fmla="*/ 47716 w 689880"/>
                    <a:gd name="connsiteY45" fmla="*/ 58711 h 72594"/>
                    <a:gd name="connsiteX46" fmla="*/ 48128 w 689880"/>
                    <a:gd name="connsiteY46" fmla="*/ 59299 h 72594"/>
                    <a:gd name="connsiteX47" fmla="*/ 48359 w 689880"/>
                    <a:gd name="connsiteY47" fmla="*/ 60502 h 72594"/>
                    <a:gd name="connsiteX48" fmla="*/ 48436 w 689880"/>
                    <a:gd name="connsiteY48" fmla="*/ 62446 h 72594"/>
                    <a:gd name="connsiteX49" fmla="*/ 100653 w 689880"/>
                    <a:gd name="connsiteY49" fmla="*/ 46996 h 72594"/>
                    <a:gd name="connsiteX50" fmla="*/ 99170 w 689880"/>
                    <a:gd name="connsiteY50" fmla="*/ 57355 h 72594"/>
                    <a:gd name="connsiteX51" fmla="*/ 94744 w 689880"/>
                    <a:gd name="connsiteY51" fmla="*/ 65515 h 72594"/>
                    <a:gd name="connsiteX52" fmla="*/ 87377 w 689880"/>
                    <a:gd name="connsiteY52" fmla="*/ 70861 h 72594"/>
                    <a:gd name="connsiteX53" fmla="*/ 77120 w 689880"/>
                    <a:gd name="connsiteY53" fmla="*/ 72780 h 72594"/>
                    <a:gd name="connsiteX54" fmla="*/ 67220 w 689880"/>
                    <a:gd name="connsiteY54" fmla="*/ 71092 h 72594"/>
                    <a:gd name="connsiteX55" fmla="*/ 60186 w 689880"/>
                    <a:gd name="connsiteY55" fmla="*/ 66180 h 72594"/>
                    <a:gd name="connsiteX56" fmla="*/ 55991 w 689880"/>
                    <a:gd name="connsiteY56" fmla="*/ 58353 h 72594"/>
                    <a:gd name="connsiteX57" fmla="*/ 54609 w 689880"/>
                    <a:gd name="connsiteY57" fmla="*/ 47917 h 72594"/>
                    <a:gd name="connsiteX58" fmla="*/ 56067 w 689880"/>
                    <a:gd name="connsiteY58" fmla="*/ 37557 h 72594"/>
                    <a:gd name="connsiteX59" fmla="*/ 60467 w 689880"/>
                    <a:gd name="connsiteY59" fmla="*/ 29397 h 72594"/>
                    <a:gd name="connsiteX60" fmla="*/ 67809 w 689880"/>
                    <a:gd name="connsiteY60" fmla="*/ 24076 h 72594"/>
                    <a:gd name="connsiteX61" fmla="*/ 78092 w 689880"/>
                    <a:gd name="connsiteY61" fmla="*/ 22183 h 72594"/>
                    <a:gd name="connsiteX62" fmla="*/ 87991 w 689880"/>
                    <a:gd name="connsiteY62" fmla="*/ 23872 h 72594"/>
                    <a:gd name="connsiteX63" fmla="*/ 95025 w 689880"/>
                    <a:gd name="connsiteY63" fmla="*/ 28783 h 72594"/>
                    <a:gd name="connsiteX64" fmla="*/ 99246 w 689880"/>
                    <a:gd name="connsiteY64" fmla="*/ 36610 h 72594"/>
                    <a:gd name="connsiteX65" fmla="*/ 100653 w 689880"/>
                    <a:gd name="connsiteY65" fmla="*/ 46996 h 72594"/>
                    <a:gd name="connsiteX66" fmla="*/ 91905 w 689880"/>
                    <a:gd name="connsiteY66" fmla="*/ 47558 h 72594"/>
                    <a:gd name="connsiteX67" fmla="*/ 91208 w 689880"/>
                    <a:gd name="connsiteY67" fmla="*/ 40498 h 72594"/>
                    <a:gd name="connsiteX68" fmla="*/ 88910 w 689880"/>
                    <a:gd name="connsiteY68" fmla="*/ 34666 h 72594"/>
                    <a:gd name="connsiteX69" fmla="*/ 84574 w 689880"/>
                    <a:gd name="connsiteY69" fmla="*/ 30702 h 72594"/>
                    <a:gd name="connsiteX70" fmla="*/ 77760 w 689880"/>
                    <a:gd name="connsiteY70" fmla="*/ 29243 h 72594"/>
                    <a:gd name="connsiteX71" fmla="*/ 71281 w 689880"/>
                    <a:gd name="connsiteY71" fmla="*/ 30574 h 72594"/>
                    <a:gd name="connsiteX72" fmla="*/ 66816 w 689880"/>
                    <a:gd name="connsiteY72" fmla="*/ 34334 h 72594"/>
                    <a:gd name="connsiteX73" fmla="*/ 64209 w 689880"/>
                    <a:gd name="connsiteY73" fmla="*/ 40089 h 72594"/>
                    <a:gd name="connsiteX74" fmla="*/ 63358 w 689880"/>
                    <a:gd name="connsiteY74" fmla="*/ 47354 h 72594"/>
                    <a:gd name="connsiteX75" fmla="*/ 64055 w 689880"/>
                    <a:gd name="connsiteY75" fmla="*/ 54465 h 72594"/>
                    <a:gd name="connsiteX76" fmla="*/ 66378 w 689880"/>
                    <a:gd name="connsiteY76" fmla="*/ 60272 h 72594"/>
                    <a:gd name="connsiteX77" fmla="*/ 70739 w 689880"/>
                    <a:gd name="connsiteY77" fmla="*/ 64211 h 72594"/>
                    <a:gd name="connsiteX78" fmla="*/ 77554 w 689880"/>
                    <a:gd name="connsiteY78" fmla="*/ 65669 h 72594"/>
                    <a:gd name="connsiteX79" fmla="*/ 84007 w 689880"/>
                    <a:gd name="connsiteY79" fmla="*/ 64339 h 72594"/>
                    <a:gd name="connsiteX80" fmla="*/ 88497 w 689880"/>
                    <a:gd name="connsiteY80" fmla="*/ 60604 h 72594"/>
                    <a:gd name="connsiteX81" fmla="*/ 91079 w 689880"/>
                    <a:gd name="connsiteY81" fmla="*/ 54874 h 72594"/>
                    <a:gd name="connsiteX82" fmla="*/ 91905 w 689880"/>
                    <a:gd name="connsiteY82" fmla="*/ 47558 h 72594"/>
                    <a:gd name="connsiteX83" fmla="*/ 120844 w 689880"/>
                    <a:gd name="connsiteY83" fmla="*/ 70529 h 72594"/>
                    <a:gd name="connsiteX84" fmla="*/ 120640 w 689880"/>
                    <a:gd name="connsiteY84" fmla="*/ 71220 h 72594"/>
                    <a:gd name="connsiteX85" fmla="*/ 119974 w 689880"/>
                    <a:gd name="connsiteY85" fmla="*/ 71706 h 72594"/>
                    <a:gd name="connsiteX86" fmla="*/ 118696 w 689880"/>
                    <a:gd name="connsiteY86" fmla="*/ 72013 h 72594"/>
                    <a:gd name="connsiteX87" fmla="*/ 116597 w 689880"/>
                    <a:gd name="connsiteY87" fmla="*/ 72115 h 72594"/>
                    <a:gd name="connsiteX88" fmla="*/ 114551 w 689880"/>
                    <a:gd name="connsiteY88" fmla="*/ 72013 h 72594"/>
                    <a:gd name="connsiteX89" fmla="*/ 113247 w 689880"/>
                    <a:gd name="connsiteY89" fmla="*/ 71706 h 72594"/>
                    <a:gd name="connsiteX90" fmla="*/ 112582 w 689880"/>
                    <a:gd name="connsiteY90" fmla="*/ 71220 h 72594"/>
                    <a:gd name="connsiteX91" fmla="*/ 112403 w 689880"/>
                    <a:gd name="connsiteY91" fmla="*/ 70529 h 72594"/>
                    <a:gd name="connsiteX92" fmla="*/ 112403 w 689880"/>
                    <a:gd name="connsiteY92" fmla="*/ 2180 h 72594"/>
                    <a:gd name="connsiteX93" fmla="*/ 112582 w 689880"/>
                    <a:gd name="connsiteY93" fmla="*/ 1464 h 72594"/>
                    <a:gd name="connsiteX94" fmla="*/ 113247 w 689880"/>
                    <a:gd name="connsiteY94" fmla="*/ 952 h 72594"/>
                    <a:gd name="connsiteX95" fmla="*/ 114551 w 689880"/>
                    <a:gd name="connsiteY95" fmla="*/ 645 h 72594"/>
                    <a:gd name="connsiteX96" fmla="*/ 116597 w 689880"/>
                    <a:gd name="connsiteY96" fmla="*/ 543 h 72594"/>
                    <a:gd name="connsiteX97" fmla="*/ 118696 w 689880"/>
                    <a:gd name="connsiteY97" fmla="*/ 645 h 72594"/>
                    <a:gd name="connsiteX98" fmla="*/ 119974 w 689880"/>
                    <a:gd name="connsiteY98" fmla="*/ 952 h 72594"/>
                    <a:gd name="connsiteX99" fmla="*/ 120640 w 689880"/>
                    <a:gd name="connsiteY99" fmla="*/ 1464 h 72594"/>
                    <a:gd name="connsiteX100" fmla="*/ 120844 w 689880"/>
                    <a:gd name="connsiteY100" fmla="*/ 2180 h 72594"/>
                    <a:gd name="connsiteX101" fmla="*/ 144656 w 689880"/>
                    <a:gd name="connsiteY101" fmla="*/ 70529 h 72594"/>
                    <a:gd name="connsiteX102" fmla="*/ 144452 w 689880"/>
                    <a:gd name="connsiteY102" fmla="*/ 71220 h 72594"/>
                    <a:gd name="connsiteX103" fmla="*/ 143787 w 689880"/>
                    <a:gd name="connsiteY103" fmla="*/ 71706 h 72594"/>
                    <a:gd name="connsiteX104" fmla="*/ 142508 w 689880"/>
                    <a:gd name="connsiteY104" fmla="*/ 72013 h 72594"/>
                    <a:gd name="connsiteX105" fmla="*/ 140410 w 689880"/>
                    <a:gd name="connsiteY105" fmla="*/ 72115 h 72594"/>
                    <a:gd name="connsiteX106" fmla="*/ 138364 w 689880"/>
                    <a:gd name="connsiteY106" fmla="*/ 72013 h 72594"/>
                    <a:gd name="connsiteX107" fmla="*/ 137059 w 689880"/>
                    <a:gd name="connsiteY107" fmla="*/ 71706 h 72594"/>
                    <a:gd name="connsiteX108" fmla="*/ 136394 w 689880"/>
                    <a:gd name="connsiteY108" fmla="*/ 71220 h 72594"/>
                    <a:gd name="connsiteX109" fmla="*/ 136215 w 689880"/>
                    <a:gd name="connsiteY109" fmla="*/ 70529 h 72594"/>
                    <a:gd name="connsiteX110" fmla="*/ 136215 w 689880"/>
                    <a:gd name="connsiteY110" fmla="*/ 2180 h 72594"/>
                    <a:gd name="connsiteX111" fmla="*/ 136394 w 689880"/>
                    <a:gd name="connsiteY111" fmla="*/ 1464 h 72594"/>
                    <a:gd name="connsiteX112" fmla="*/ 137059 w 689880"/>
                    <a:gd name="connsiteY112" fmla="*/ 952 h 72594"/>
                    <a:gd name="connsiteX113" fmla="*/ 138364 w 689880"/>
                    <a:gd name="connsiteY113" fmla="*/ 645 h 72594"/>
                    <a:gd name="connsiteX114" fmla="*/ 140410 w 689880"/>
                    <a:gd name="connsiteY114" fmla="*/ 543 h 72594"/>
                    <a:gd name="connsiteX115" fmla="*/ 142508 w 689880"/>
                    <a:gd name="connsiteY115" fmla="*/ 645 h 72594"/>
                    <a:gd name="connsiteX116" fmla="*/ 143787 w 689880"/>
                    <a:gd name="connsiteY116" fmla="*/ 952 h 72594"/>
                    <a:gd name="connsiteX117" fmla="*/ 144452 w 689880"/>
                    <a:gd name="connsiteY117" fmla="*/ 1464 h 72594"/>
                    <a:gd name="connsiteX118" fmla="*/ 144656 w 689880"/>
                    <a:gd name="connsiteY118" fmla="*/ 2180 h 72594"/>
                    <a:gd name="connsiteX119" fmla="*/ 194714 w 689880"/>
                    <a:gd name="connsiteY119" fmla="*/ 70580 h 72594"/>
                    <a:gd name="connsiteX120" fmla="*/ 194304 w 689880"/>
                    <a:gd name="connsiteY120" fmla="*/ 71501 h 72594"/>
                    <a:gd name="connsiteX121" fmla="*/ 193179 w 689880"/>
                    <a:gd name="connsiteY121" fmla="*/ 71961 h 72594"/>
                    <a:gd name="connsiteX122" fmla="*/ 191082 w 689880"/>
                    <a:gd name="connsiteY122" fmla="*/ 72115 h 72594"/>
                    <a:gd name="connsiteX123" fmla="*/ 188959 w 689880"/>
                    <a:gd name="connsiteY123" fmla="*/ 71961 h 72594"/>
                    <a:gd name="connsiteX124" fmla="*/ 187807 w 689880"/>
                    <a:gd name="connsiteY124" fmla="*/ 71501 h 72594"/>
                    <a:gd name="connsiteX125" fmla="*/ 187449 w 689880"/>
                    <a:gd name="connsiteY125" fmla="*/ 70580 h 72594"/>
                    <a:gd name="connsiteX126" fmla="*/ 187449 w 689880"/>
                    <a:gd name="connsiteY126" fmla="*/ 65976 h 72594"/>
                    <a:gd name="connsiteX127" fmla="*/ 180722 w 689880"/>
                    <a:gd name="connsiteY127" fmla="*/ 70989 h 72594"/>
                    <a:gd name="connsiteX128" fmla="*/ 172869 w 689880"/>
                    <a:gd name="connsiteY128" fmla="*/ 72780 h 72594"/>
                    <a:gd name="connsiteX129" fmla="*/ 166295 w 689880"/>
                    <a:gd name="connsiteY129" fmla="*/ 71833 h 72594"/>
                    <a:gd name="connsiteX130" fmla="*/ 161281 w 689880"/>
                    <a:gd name="connsiteY130" fmla="*/ 69096 h 72594"/>
                    <a:gd name="connsiteX131" fmla="*/ 158058 w 689880"/>
                    <a:gd name="connsiteY131" fmla="*/ 64697 h 72594"/>
                    <a:gd name="connsiteX132" fmla="*/ 156907 w 689880"/>
                    <a:gd name="connsiteY132" fmla="*/ 58762 h 72594"/>
                    <a:gd name="connsiteX133" fmla="*/ 158493 w 689880"/>
                    <a:gd name="connsiteY133" fmla="*/ 52009 h 72594"/>
                    <a:gd name="connsiteX134" fmla="*/ 163046 w 689880"/>
                    <a:gd name="connsiteY134" fmla="*/ 47252 h 72594"/>
                    <a:gd name="connsiteX135" fmla="*/ 170311 w 689880"/>
                    <a:gd name="connsiteY135" fmla="*/ 44412 h 72594"/>
                    <a:gd name="connsiteX136" fmla="*/ 179980 w 689880"/>
                    <a:gd name="connsiteY136" fmla="*/ 43466 h 72594"/>
                    <a:gd name="connsiteX137" fmla="*/ 186324 w 689880"/>
                    <a:gd name="connsiteY137" fmla="*/ 43466 h 72594"/>
                    <a:gd name="connsiteX138" fmla="*/ 186324 w 689880"/>
                    <a:gd name="connsiteY138" fmla="*/ 39885 h 72594"/>
                    <a:gd name="connsiteX139" fmla="*/ 185761 w 689880"/>
                    <a:gd name="connsiteY139" fmla="*/ 35178 h 72594"/>
                    <a:gd name="connsiteX140" fmla="*/ 183945 w 689880"/>
                    <a:gd name="connsiteY140" fmla="*/ 31776 h 72594"/>
                    <a:gd name="connsiteX141" fmla="*/ 180696 w 689880"/>
                    <a:gd name="connsiteY141" fmla="*/ 29729 h 72594"/>
                    <a:gd name="connsiteX142" fmla="*/ 175785 w 689880"/>
                    <a:gd name="connsiteY142" fmla="*/ 29039 h 72594"/>
                    <a:gd name="connsiteX143" fmla="*/ 170183 w 689880"/>
                    <a:gd name="connsiteY143" fmla="*/ 29781 h 72594"/>
                    <a:gd name="connsiteX144" fmla="*/ 165834 w 689880"/>
                    <a:gd name="connsiteY144" fmla="*/ 31418 h 72594"/>
                    <a:gd name="connsiteX145" fmla="*/ 162714 w 689880"/>
                    <a:gd name="connsiteY145" fmla="*/ 33055 h 72594"/>
                    <a:gd name="connsiteX146" fmla="*/ 160846 w 689880"/>
                    <a:gd name="connsiteY146" fmla="*/ 33797 h 72594"/>
                    <a:gd name="connsiteX147" fmla="*/ 160130 w 689880"/>
                    <a:gd name="connsiteY147" fmla="*/ 33592 h 72594"/>
                    <a:gd name="connsiteX148" fmla="*/ 159593 w 689880"/>
                    <a:gd name="connsiteY148" fmla="*/ 32978 h 72594"/>
                    <a:gd name="connsiteX149" fmla="*/ 159260 w 689880"/>
                    <a:gd name="connsiteY149" fmla="*/ 31929 h 72594"/>
                    <a:gd name="connsiteX150" fmla="*/ 159158 w 689880"/>
                    <a:gd name="connsiteY150" fmla="*/ 30522 h 72594"/>
                    <a:gd name="connsiteX151" fmla="*/ 159337 w 689880"/>
                    <a:gd name="connsiteY151" fmla="*/ 28502 h 72594"/>
                    <a:gd name="connsiteX152" fmla="*/ 160207 w 689880"/>
                    <a:gd name="connsiteY152" fmla="*/ 27095 h 72594"/>
                    <a:gd name="connsiteX153" fmla="*/ 162586 w 689880"/>
                    <a:gd name="connsiteY153" fmla="*/ 25534 h 72594"/>
                    <a:gd name="connsiteX154" fmla="*/ 166474 w 689880"/>
                    <a:gd name="connsiteY154" fmla="*/ 23897 h 72594"/>
                    <a:gd name="connsiteX155" fmla="*/ 171283 w 689880"/>
                    <a:gd name="connsiteY155" fmla="*/ 22669 h 72594"/>
                    <a:gd name="connsiteX156" fmla="*/ 176553 w 689880"/>
                    <a:gd name="connsiteY156" fmla="*/ 22183 h 72594"/>
                    <a:gd name="connsiteX157" fmla="*/ 184994 w 689880"/>
                    <a:gd name="connsiteY157" fmla="*/ 23309 h 72594"/>
                    <a:gd name="connsiteX158" fmla="*/ 190621 w 689880"/>
                    <a:gd name="connsiteY158" fmla="*/ 26609 h 72594"/>
                    <a:gd name="connsiteX159" fmla="*/ 193742 w 689880"/>
                    <a:gd name="connsiteY159" fmla="*/ 32006 h 72594"/>
                    <a:gd name="connsiteX160" fmla="*/ 194714 w 689880"/>
                    <a:gd name="connsiteY160" fmla="*/ 39526 h 72594"/>
                    <a:gd name="connsiteX161" fmla="*/ 186324 w 689880"/>
                    <a:gd name="connsiteY161" fmla="*/ 49554 h 72594"/>
                    <a:gd name="connsiteX162" fmla="*/ 179110 w 689880"/>
                    <a:gd name="connsiteY162" fmla="*/ 49554 h 72594"/>
                    <a:gd name="connsiteX163" fmla="*/ 173073 w 689880"/>
                    <a:gd name="connsiteY163" fmla="*/ 50142 h 72594"/>
                    <a:gd name="connsiteX164" fmla="*/ 168827 w 689880"/>
                    <a:gd name="connsiteY164" fmla="*/ 51881 h 72594"/>
                    <a:gd name="connsiteX165" fmla="*/ 166346 w 689880"/>
                    <a:gd name="connsiteY165" fmla="*/ 54644 h 72594"/>
                    <a:gd name="connsiteX166" fmla="*/ 165553 w 689880"/>
                    <a:gd name="connsiteY166" fmla="*/ 58353 h 72594"/>
                    <a:gd name="connsiteX167" fmla="*/ 167830 w 689880"/>
                    <a:gd name="connsiteY167" fmla="*/ 64057 h 72594"/>
                    <a:gd name="connsiteX168" fmla="*/ 174199 w 689880"/>
                    <a:gd name="connsiteY168" fmla="*/ 66180 h 72594"/>
                    <a:gd name="connsiteX169" fmla="*/ 180363 w 689880"/>
                    <a:gd name="connsiteY169" fmla="*/ 64492 h 72594"/>
                    <a:gd name="connsiteX170" fmla="*/ 186324 w 689880"/>
                    <a:gd name="connsiteY170" fmla="*/ 59325 h 72594"/>
                    <a:gd name="connsiteX171" fmla="*/ 232627 w 689880"/>
                    <a:gd name="connsiteY171" fmla="*/ 67152 h 72594"/>
                    <a:gd name="connsiteX172" fmla="*/ 232422 w 689880"/>
                    <a:gd name="connsiteY172" fmla="*/ 69506 h 72594"/>
                    <a:gd name="connsiteX173" fmla="*/ 231809 w 689880"/>
                    <a:gd name="connsiteY173" fmla="*/ 70785 h 72594"/>
                    <a:gd name="connsiteX174" fmla="*/ 230581 w 689880"/>
                    <a:gd name="connsiteY174" fmla="*/ 71552 h 72594"/>
                    <a:gd name="connsiteX175" fmla="*/ 228713 w 689880"/>
                    <a:gd name="connsiteY175" fmla="*/ 72140 h 72594"/>
                    <a:gd name="connsiteX176" fmla="*/ 226488 w 689880"/>
                    <a:gd name="connsiteY176" fmla="*/ 72524 h 72594"/>
                    <a:gd name="connsiteX177" fmla="*/ 224135 w 689880"/>
                    <a:gd name="connsiteY177" fmla="*/ 72678 h 72594"/>
                    <a:gd name="connsiteX178" fmla="*/ 217996 w 689880"/>
                    <a:gd name="connsiteY178" fmla="*/ 71731 h 72594"/>
                    <a:gd name="connsiteX179" fmla="*/ 213801 w 689880"/>
                    <a:gd name="connsiteY179" fmla="*/ 68866 h 72594"/>
                    <a:gd name="connsiteX180" fmla="*/ 211422 w 689880"/>
                    <a:gd name="connsiteY180" fmla="*/ 64006 h 72594"/>
                    <a:gd name="connsiteX181" fmla="*/ 210680 w 689880"/>
                    <a:gd name="connsiteY181" fmla="*/ 57074 h 72594"/>
                    <a:gd name="connsiteX182" fmla="*/ 210680 w 689880"/>
                    <a:gd name="connsiteY182" fmla="*/ 30164 h 72594"/>
                    <a:gd name="connsiteX183" fmla="*/ 204234 w 689880"/>
                    <a:gd name="connsiteY183" fmla="*/ 30164 h 72594"/>
                    <a:gd name="connsiteX184" fmla="*/ 203006 w 689880"/>
                    <a:gd name="connsiteY184" fmla="*/ 29346 h 72594"/>
                    <a:gd name="connsiteX185" fmla="*/ 202545 w 689880"/>
                    <a:gd name="connsiteY185" fmla="*/ 26686 h 72594"/>
                    <a:gd name="connsiteX186" fmla="*/ 202673 w 689880"/>
                    <a:gd name="connsiteY186" fmla="*/ 25048 h 72594"/>
                    <a:gd name="connsiteX187" fmla="*/ 203006 w 689880"/>
                    <a:gd name="connsiteY187" fmla="*/ 23948 h 72594"/>
                    <a:gd name="connsiteX188" fmla="*/ 203543 w 689880"/>
                    <a:gd name="connsiteY188" fmla="*/ 23335 h 72594"/>
                    <a:gd name="connsiteX189" fmla="*/ 204285 w 689880"/>
                    <a:gd name="connsiteY189" fmla="*/ 23155 h 72594"/>
                    <a:gd name="connsiteX190" fmla="*/ 210680 w 689880"/>
                    <a:gd name="connsiteY190" fmla="*/ 23155 h 72594"/>
                    <a:gd name="connsiteX191" fmla="*/ 210680 w 689880"/>
                    <a:gd name="connsiteY191" fmla="*/ 12207 h 72594"/>
                    <a:gd name="connsiteX192" fmla="*/ 210859 w 689880"/>
                    <a:gd name="connsiteY192" fmla="*/ 11542 h 72594"/>
                    <a:gd name="connsiteX193" fmla="*/ 211524 w 689880"/>
                    <a:gd name="connsiteY193" fmla="*/ 11005 h 72594"/>
                    <a:gd name="connsiteX194" fmla="*/ 212828 w 689880"/>
                    <a:gd name="connsiteY194" fmla="*/ 10673 h 72594"/>
                    <a:gd name="connsiteX195" fmla="*/ 214874 w 689880"/>
                    <a:gd name="connsiteY195" fmla="*/ 10570 h 72594"/>
                    <a:gd name="connsiteX196" fmla="*/ 216973 w 689880"/>
                    <a:gd name="connsiteY196" fmla="*/ 10673 h 72594"/>
                    <a:gd name="connsiteX197" fmla="*/ 218251 w 689880"/>
                    <a:gd name="connsiteY197" fmla="*/ 11005 h 72594"/>
                    <a:gd name="connsiteX198" fmla="*/ 218917 w 689880"/>
                    <a:gd name="connsiteY198" fmla="*/ 11542 h 72594"/>
                    <a:gd name="connsiteX199" fmla="*/ 219121 w 689880"/>
                    <a:gd name="connsiteY199" fmla="*/ 12207 h 72594"/>
                    <a:gd name="connsiteX200" fmla="*/ 219121 w 689880"/>
                    <a:gd name="connsiteY200" fmla="*/ 23155 h 72594"/>
                    <a:gd name="connsiteX201" fmla="*/ 230939 w 689880"/>
                    <a:gd name="connsiteY201" fmla="*/ 23155 h 72594"/>
                    <a:gd name="connsiteX202" fmla="*/ 231656 w 689880"/>
                    <a:gd name="connsiteY202" fmla="*/ 23335 h 72594"/>
                    <a:gd name="connsiteX203" fmla="*/ 232193 w 689880"/>
                    <a:gd name="connsiteY203" fmla="*/ 23948 h 72594"/>
                    <a:gd name="connsiteX204" fmla="*/ 232525 w 689880"/>
                    <a:gd name="connsiteY204" fmla="*/ 25048 h 72594"/>
                    <a:gd name="connsiteX205" fmla="*/ 232627 w 689880"/>
                    <a:gd name="connsiteY205" fmla="*/ 26686 h 72594"/>
                    <a:gd name="connsiteX206" fmla="*/ 232167 w 689880"/>
                    <a:gd name="connsiteY206" fmla="*/ 29346 h 72594"/>
                    <a:gd name="connsiteX207" fmla="*/ 230939 w 689880"/>
                    <a:gd name="connsiteY207" fmla="*/ 30164 h 72594"/>
                    <a:gd name="connsiteX208" fmla="*/ 219121 w 689880"/>
                    <a:gd name="connsiteY208" fmla="*/ 30164 h 72594"/>
                    <a:gd name="connsiteX209" fmla="*/ 219121 w 689880"/>
                    <a:gd name="connsiteY209" fmla="*/ 55846 h 72594"/>
                    <a:gd name="connsiteX210" fmla="*/ 220529 w 689880"/>
                    <a:gd name="connsiteY210" fmla="*/ 63034 h 72594"/>
                    <a:gd name="connsiteX211" fmla="*/ 225567 w 689880"/>
                    <a:gd name="connsiteY211" fmla="*/ 65464 h 72594"/>
                    <a:gd name="connsiteX212" fmla="*/ 227665 w 689880"/>
                    <a:gd name="connsiteY212" fmla="*/ 65234 h 72594"/>
                    <a:gd name="connsiteX213" fmla="*/ 229302 w 689880"/>
                    <a:gd name="connsiteY213" fmla="*/ 64748 h 72594"/>
                    <a:gd name="connsiteX214" fmla="*/ 230530 w 689880"/>
                    <a:gd name="connsiteY214" fmla="*/ 64262 h 72594"/>
                    <a:gd name="connsiteX215" fmla="*/ 231451 w 689880"/>
                    <a:gd name="connsiteY215" fmla="*/ 64032 h 72594"/>
                    <a:gd name="connsiteX216" fmla="*/ 231937 w 689880"/>
                    <a:gd name="connsiteY216" fmla="*/ 64160 h 72594"/>
                    <a:gd name="connsiteX217" fmla="*/ 232295 w 689880"/>
                    <a:gd name="connsiteY217" fmla="*/ 64646 h 72594"/>
                    <a:gd name="connsiteX218" fmla="*/ 232525 w 689880"/>
                    <a:gd name="connsiteY218" fmla="*/ 65618 h 72594"/>
                    <a:gd name="connsiteX219" fmla="*/ 232627 w 689880"/>
                    <a:gd name="connsiteY219" fmla="*/ 67152 h 72594"/>
                    <a:gd name="connsiteX220" fmla="*/ 281590 w 689880"/>
                    <a:gd name="connsiteY220" fmla="*/ 45512 h 72594"/>
                    <a:gd name="connsiteX221" fmla="*/ 280588 w 689880"/>
                    <a:gd name="connsiteY221" fmla="*/ 48351 h 72594"/>
                    <a:gd name="connsiteX222" fmla="*/ 278301 w 689880"/>
                    <a:gd name="connsiteY222" fmla="*/ 49196 h 72594"/>
                    <a:gd name="connsiteX223" fmla="*/ 247979 w 689880"/>
                    <a:gd name="connsiteY223" fmla="*/ 49196 h 72594"/>
                    <a:gd name="connsiteX224" fmla="*/ 248749 w 689880"/>
                    <a:gd name="connsiteY224" fmla="*/ 56102 h 72594"/>
                    <a:gd name="connsiteX225" fmla="*/ 251320 w 689880"/>
                    <a:gd name="connsiteY225" fmla="*/ 61371 h 72594"/>
                    <a:gd name="connsiteX226" fmla="*/ 255999 w 689880"/>
                    <a:gd name="connsiteY226" fmla="*/ 64748 h 72594"/>
                    <a:gd name="connsiteX227" fmla="*/ 263041 w 689880"/>
                    <a:gd name="connsiteY227" fmla="*/ 65925 h 72594"/>
                    <a:gd name="connsiteX228" fmla="*/ 268902 w 689880"/>
                    <a:gd name="connsiteY228" fmla="*/ 65387 h 72594"/>
                    <a:gd name="connsiteX229" fmla="*/ 273348 w 689880"/>
                    <a:gd name="connsiteY229" fmla="*/ 64185 h 72594"/>
                    <a:gd name="connsiteX230" fmla="*/ 276434 w 689880"/>
                    <a:gd name="connsiteY230" fmla="*/ 62983 h 72594"/>
                    <a:gd name="connsiteX231" fmla="*/ 278259 w 689880"/>
                    <a:gd name="connsiteY231" fmla="*/ 62446 h 72594"/>
                    <a:gd name="connsiteX232" fmla="*/ 278902 w 689880"/>
                    <a:gd name="connsiteY232" fmla="*/ 62625 h 72594"/>
                    <a:gd name="connsiteX233" fmla="*/ 279338 w 689880"/>
                    <a:gd name="connsiteY233" fmla="*/ 63162 h 72594"/>
                    <a:gd name="connsiteX234" fmla="*/ 279569 w 689880"/>
                    <a:gd name="connsiteY234" fmla="*/ 64160 h 72594"/>
                    <a:gd name="connsiteX235" fmla="*/ 279646 w 689880"/>
                    <a:gd name="connsiteY235" fmla="*/ 65720 h 72594"/>
                    <a:gd name="connsiteX236" fmla="*/ 279595 w 689880"/>
                    <a:gd name="connsiteY236" fmla="*/ 66871 h 72594"/>
                    <a:gd name="connsiteX237" fmla="*/ 279467 w 689880"/>
                    <a:gd name="connsiteY237" fmla="*/ 67741 h 72594"/>
                    <a:gd name="connsiteX238" fmla="*/ 279212 w 689880"/>
                    <a:gd name="connsiteY238" fmla="*/ 68431 h 72594"/>
                    <a:gd name="connsiteX239" fmla="*/ 278751 w 689880"/>
                    <a:gd name="connsiteY239" fmla="*/ 69020 h 72594"/>
                    <a:gd name="connsiteX240" fmla="*/ 277089 w 689880"/>
                    <a:gd name="connsiteY240" fmla="*/ 69941 h 72594"/>
                    <a:gd name="connsiteX241" fmla="*/ 273508 w 689880"/>
                    <a:gd name="connsiteY241" fmla="*/ 71194 h 72594"/>
                    <a:gd name="connsiteX242" fmla="*/ 268417 w 689880"/>
                    <a:gd name="connsiteY242" fmla="*/ 72294 h 72594"/>
                    <a:gd name="connsiteX243" fmla="*/ 262252 w 689880"/>
                    <a:gd name="connsiteY243" fmla="*/ 72780 h 72594"/>
                    <a:gd name="connsiteX244" fmla="*/ 252302 w 689880"/>
                    <a:gd name="connsiteY244" fmla="*/ 71194 h 72594"/>
                    <a:gd name="connsiteX245" fmla="*/ 245113 w 689880"/>
                    <a:gd name="connsiteY245" fmla="*/ 66487 h 72594"/>
                    <a:gd name="connsiteX246" fmla="*/ 240714 w 689880"/>
                    <a:gd name="connsiteY246" fmla="*/ 58660 h 72594"/>
                    <a:gd name="connsiteX247" fmla="*/ 239230 w 689880"/>
                    <a:gd name="connsiteY247" fmla="*/ 47712 h 72594"/>
                    <a:gd name="connsiteX248" fmla="*/ 240765 w 689880"/>
                    <a:gd name="connsiteY248" fmla="*/ 37045 h 72594"/>
                    <a:gd name="connsiteX249" fmla="*/ 245191 w 689880"/>
                    <a:gd name="connsiteY249" fmla="*/ 29013 h 72594"/>
                    <a:gd name="connsiteX250" fmla="*/ 252173 w 689880"/>
                    <a:gd name="connsiteY250" fmla="*/ 23948 h 72594"/>
                    <a:gd name="connsiteX251" fmla="*/ 261332 w 689880"/>
                    <a:gd name="connsiteY251" fmla="*/ 22183 h 72594"/>
                    <a:gd name="connsiteX252" fmla="*/ 270565 w 689880"/>
                    <a:gd name="connsiteY252" fmla="*/ 23923 h 72594"/>
                    <a:gd name="connsiteX253" fmla="*/ 276833 w 689880"/>
                    <a:gd name="connsiteY253" fmla="*/ 28604 h 72594"/>
                    <a:gd name="connsiteX254" fmla="*/ 280440 w 689880"/>
                    <a:gd name="connsiteY254" fmla="*/ 35510 h 72594"/>
                    <a:gd name="connsiteX255" fmla="*/ 281590 w 689880"/>
                    <a:gd name="connsiteY255" fmla="*/ 43977 h 72594"/>
                    <a:gd name="connsiteX256" fmla="*/ 273098 w 689880"/>
                    <a:gd name="connsiteY256" fmla="*/ 43005 h 72594"/>
                    <a:gd name="connsiteX257" fmla="*/ 270138 w 689880"/>
                    <a:gd name="connsiteY257" fmla="*/ 32569 h 72594"/>
                    <a:gd name="connsiteX258" fmla="*/ 260899 w 689880"/>
                    <a:gd name="connsiteY258" fmla="*/ 28783 h 72594"/>
                    <a:gd name="connsiteX259" fmla="*/ 255391 w 689880"/>
                    <a:gd name="connsiteY259" fmla="*/ 29960 h 72594"/>
                    <a:gd name="connsiteX260" fmla="*/ 251428 w 689880"/>
                    <a:gd name="connsiteY260" fmla="*/ 33080 h 72594"/>
                    <a:gd name="connsiteX261" fmla="*/ 248957 w 689880"/>
                    <a:gd name="connsiteY261" fmla="*/ 37608 h 72594"/>
                    <a:gd name="connsiteX262" fmla="*/ 247979 w 689880"/>
                    <a:gd name="connsiteY262" fmla="*/ 43005 h 72594"/>
                    <a:gd name="connsiteX263" fmla="*/ 342928 w 689880"/>
                    <a:gd name="connsiteY263" fmla="*/ 5557 h 72594"/>
                    <a:gd name="connsiteX264" fmla="*/ 342826 w 689880"/>
                    <a:gd name="connsiteY264" fmla="*/ 7117 h 72594"/>
                    <a:gd name="connsiteX265" fmla="*/ 342595 w 689880"/>
                    <a:gd name="connsiteY265" fmla="*/ 8064 h 72594"/>
                    <a:gd name="connsiteX266" fmla="*/ 342263 w 689880"/>
                    <a:gd name="connsiteY266" fmla="*/ 8549 h 72594"/>
                    <a:gd name="connsiteX267" fmla="*/ 341751 w 689880"/>
                    <a:gd name="connsiteY267" fmla="*/ 8677 h 72594"/>
                    <a:gd name="connsiteX268" fmla="*/ 340856 w 689880"/>
                    <a:gd name="connsiteY268" fmla="*/ 8447 h 72594"/>
                    <a:gd name="connsiteX269" fmla="*/ 339551 w 689880"/>
                    <a:gd name="connsiteY269" fmla="*/ 7936 h 72594"/>
                    <a:gd name="connsiteX270" fmla="*/ 337736 w 689880"/>
                    <a:gd name="connsiteY270" fmla="*/ 7424 h 72594"/>
                    <a:gd name="connsiteX271" fmla="*/ 335305 w 689880"/>
                    <a:gd name="connsiteY271" fmla="*/ 7194 h 72594"/>
                    <a:gd name="connsiteX272" fmla="*/ 332082 w 689880"/>
                    <a:gd name="connsiteY272" fmla="*/ 7808 h 72594"/>
                    <a:gd name="connsiteX273" fmla="*/ 329934 w 689880"/>
                    <a:gd name="connsiteY273" fmla="*/ 9726 h 72594"/>
                    <a:gd name="connsiteX274" fmla="*/ 328756 w 689880"/>
                    <a:gd name="connsiteY274" fmla="*/ 13103 h 72594"/>
                    <a:gd name="connsiteX275" fmla="*/ 328398 w 689880"/>
                    <a:gd name="connsiteY275" fmla="*/ 18142 h 72594"/>
                    <a:gd name="connsiteX276" fmla="*/ 328398 w 689880"/>
                    <a:gd name="connsiteY276" fmla="*/ 23155 h 72594"/>
                    <a:gd name="connsiteX277" fmla="*/ 338681 w 689880"/>
                    <a:gd name="connsiteY277" fmla="*/ 23155 h 72594"/>
                    <a:gd name="connsiteX278" fmla="*/ 339372 w 689880"/>
                    <a:gd name="connsiteY278" fmla="*/ 23335 h 72594"/>
                    <a:gd name="connsiteX279" fmla="*/ 339883 w 689880"/>
                    <a:gd name="connsiteY279" fmla="*/ 23948 h 72594"/>
                    <a:gd name="connsiteX280" fmla="*/ 340242 w 689880"/>
                    <a:gd name="connsiteY280" fmla="*/ 25048 h 72594"/>
                    <a:gd name="connsiteX281" fmla="*/ 340370 w 689880"/>
                    <a:gd name="connsiteY281" fmla="*/ 26686 h 72594"/>
                    <a:gd name="connsiteX282" fmla="*/ 339909 w 689880"/>
                    <a:gd name="connsiteY282" fmla="*/ 29346 h 72594"/>
                    <a:gd name="connsiteX283" fmla="*/ 338681 w 689880"/>
                    <a:gd name="connsiteY283" fmla="*/ 30164 h 72594"/>
                    <a:gd name="connsiteX284" fmla="*/ 328398 w 689880"/>
                    <a:gd name="connsiteY284" fmla="*/ 30164 h 72594"/>
                    <a:gd name="connsiteX285" fmla="*/ 328398 w 689880"/>
                    <a:gd name="connsiteY285" fmla="*/ 70529 h 72594"/>
                    <a:gd name="connsiteX286" fmla="*/ 328194 w 689880"/>
                    <a:gd name="connsiteY286" fmla="*/ 71220 h 72594"/>
                    <a:gd name="connsiteX287" fmla="*/ 327503 w 689880"/>
                    <a:gd name="connsiteY287" fmla="*/ 71706 h 72594"/>
                    <a:gd name="connsiteX288" fmla="*/ 326199 w 689880"/>
                    <a:gd name="connsiteY288" fmla="*/ 72013 h 72594"/>
                    <a:gd name="connsiteX289" fmla="*/ 324152 w 689880"/>
                    <a:gd name="connsiteY289" fmla="*/ 72115 h 72594"/>
                    <a:gd name="connsiteX290" fmla="*/ 322106 w 689880"/>
                    <a:gd name="connsiteY290" fmla="*/ 72013 h 72594"/>
                    <a:gd name="connsiteX291" fmla="*/ 320801 w 689880"/>
                    <a:gd name="connsiteY291" fmla="*/ 71706 h 72594"/>
                    <a:gd name="connsiteX292" fmla="*/ 320110 w 689880"/>
                    <a:gd name="connsiteY292" fmla="*/ 71220 h 72594"/>
                    <a:gd name="connsiteX293" fmla="*/ 319906 w 689880"/>
                    <a:gd name="connsiteY293" fmla="*/ 70529 h 72594"/>
                    <a:gd name="connsiteX294" fmla="*/ 319906 w 689880"/>
                    <a:gd name="connsiteY294" fmla="*/ 30164 h 72594"/>
                    <a:gd name="connsiteX295" fmla="*/ 313409 w 689880"/>
                    <a:gd name="connsiteY295" fmla="*/ 30164 h 72594"/>
                    <a:gd name="connsiteX296" fmla="*/ 312181 w 689880"/>
                    <a:gd name="connsiteY296" fmla="*/ 29346 h 72594"/>
                    <a:gd name="connsiteX297" fmla="*/ 311771 w 689880"/>
                    <a:gd name="connsiteY297" fmla="*/ 26686 h 72594"/>
                    <a:gd name="connsiteX298" fmla="*/ 311874 w 689880"/>
                    <a:gd name="connsiteY298" fmla="*/ 25048 h 72594"/>
                    <a:gd name="connsiteX299" fmla="*/ 312181 w 689880"/>
                    <a:gd name="connsiteY299" fmla="*/ 23948 h 72594"/>
                    <a:gd name="connsiteX300" fmla="*/ 312692 w 689880"/>
                    <a:gd name="connsiteY300" fmla="*/ 23335 h 72594"/>
                    <a:gd name="connsiteX301" fmla="*/ 313409 w 689880"/>
                    <a:gd name="connsiteY301" fmla="*/ 23155 h 72594"/>
                    <a:gd name="connsiteX302" fmla="*/ 319906 w 689880"/>
                    <a:gd name="connsiteY302" fmla="*/ 23155 h 72594"/>
                    <a:gd name="connsiteX303" fmla="*/ 319906 w 689880"/>
                    <a:gd name="connsiteY303" fmla="*/ 18398 h 72594"/>
                    <a:gd name="connsiteX304" fmla="*/ 320801 w 689880"/>
                    <a:gd name="connsiteY304" fmla="*/ 10135 h 72594"/>
                    <a:gd name="connsiteX305" fmla="*/ 323539 w 689880"/>
                    <a:gd name="connsiteY305" fmla="*/ 4482 h 72594"/>
                    <a:gd name="connsiteX306" fmla="*/ 328169 w 689880"/>
                    <a:gd name="connsiteY306" fmla="*/ 1234 h 72594"/>
                    <a:gd name="connsiteX307" fmla="*/ 334743 w 689880"/>
                    <a:gd name="connsiteY307" fmla="*/ 185 h 72594"/>
                    <a:gd name="connsiteX308" fmla="*/ 338221 w 689880"/>
                    <a:gd name="connsiteY308" fmla="*/ 518 h 72594"/>
                    <a:gd name="connsiteX309" fmla="*/ 340830 w 689880"/>
                    <a:gd name="connsiteY309" fmla="*/ 1234 h 72594"/>
                    <a:gd name="connsiteX310" fmla="*/ 342058 w 689880"/>
                    <a:gd name="connsiteY310" fmla="*/ 1924 h 72594"/>
                    <a:gd name="connsiteX311" fmla="*/ 342569 w 689880"/>
                    <a:gd name="connsiteY311" fmla="*/ 2717 h 72594"/>
                    <a:gd name="connsiteX312" fmla="*/ 342851 w 689880"/>
                    <a:gd name="connsiteY312" fmla="*/ 3894 h 72594"/>
                    <a:gd name="connsiteX313" fmla="*/ 342928 w 689880"/>
                    <a:gd name="connsiteY313" fmla="*/ 5557 h 72594"/>
                    <a:gd name="connsiteX314" fmla="*/ 386167 w 689880"/>
                    <a:gd name="connsiteY314" fmla="*/ 45512 h 72594"/>
                    <a:gd name="connsiteX315" fmla="*/ 385165 w 689880"/>
                    <a:gd name="connsiteY315" fmla="*/ 48351 h 72594"/>
                    <a:gd name="connsiteX316" fmla="*/ 382877 w 689880"/>
                    <a:gd name="connsiteY316" fmla="*/ 49196 h 72594"/>
                    <a:gd name="connsiteX317" fmla="*/ 352555 w 689880"/>
                    <a:gd name="connsiteY317" fmla="*/ 49196 h 72594"/>
                    <a:gd name="connsiteX318" fmla="*/ 353326 w 689880"/>
                    <a:gd name="connsiteY318" fmla="*/ 56102 h 72594"/>
                    <a:gd name="connsiteX319" fmla="*/ 355897 w 689880"/>
                    <a:gd name="connsiteY319" fmla="*/ 61371 h 72594"/>
                    <a:gd name="connsiteX320" fmla="*/ 360575 w 689880"/>
                    <a:gd name="connsiteY320" fmla="*/ 64748 h 72594"/>
                    <a:gd name="connsiteX321" fmla="*/ 367617 w 689880"/>
                    <a:gd name="connsiteY321" fmla="*/ 65925 h 72594"/>
                    <a:gd name="connsiteX322" fmla="*/ 373478 w 689880"/>
                    <a:gd name="connsiteY322" fmla="*/ 65387 h 72594"/>
                    <a:gd name="connsiteX323" fmla="*/ 377925 w 689880"/>
                    <a:gd name="connsiteY323" fmla="*/ 64185 h 72594"/>
                    <a:gd name="connsiteX324" fmla="*/ 381010 w 689880"/>
                    <a:gd name="connsiteY324" fmla="*/ 62983 h 72594"/>
                    <a:gd name="connsiteX325" fmla="*/ 382835 w 689880"/>
                    <a:gd name="connsiteY325" fmla="*/ 62446 h 72594"/>
                    <a:gd name="connsiteX326" fmla="*/ 383477 w 689880"/>
                    <a:gd name="connsiteY326" fmla="*/ 62625 h 72594"/>
                    <a:gd name="connsiteX327" fmla="*/ 383915 w 689880"/>
                    <a:gd name="connsiteY327" fmla="*/ 63162 h 72594"/>
                    <a:gd name="connsiteX328" fmla="*/ 384146 w 689880"/>
                    <a:gd name="connsiteY328" fmla="*/ 64160 h 72594"/>
                    <a:gd name="connsiteX329" fmla="*/ 384223 w 689880"/>
                    <a:gd name="connsiteY329" fmla="*/ 65720 h 72594"/>
                    <a:gd name="connsiteX330" fmla="*/ 384172 w 689880"/>
                    <a:gd name="connsiteY330" fmla="*/ 66871 h 72594"/>
                    <a:gd name="connsiteX331" fmla="*/ 384044 w 689880"/>
                    <a:gd name="connsiteY331" fmla="*/ 67741 h 72594"/>
                    <a:gd name="connsiteX332" fmla="*/ 383788 w 689880"/>
                    <a:gd name="connsiteY332" fmla="*/ 68431 h 72594"/>
                    <a:gd name="connsiteX333" fmla="*/ 383328 w 689880"/>
                    <a:gd name="connsiteY333" fmla="*/ 69020 h 72594"/>
                    <a:gd name="connsiteX334" fmla="*/ 381665 w 689880"/>
                    <a:gd name="connsiteY334" fmla="*/ 69941 h 72594"/>
                    <a:gd name="connsiteX335" fmla="*/ 378083 w 689880"/>
                    <a:gd name="connsiteY335" fmla="*/ 71194 h 72594"/>
                    <a:gd name="connsiteX336" fmla="*/ 372993 w 689880"/>
                    <a:gd name="connsiteY336" fmla="*/ 72294 h 72594"/>
                    <a:gd name="connsiteX337" fmla="*/ 366829 w 689880"/>
                    <a:gd name="connsiteY337" fmla="*/ 72780 h 72594"/>
                    <a:gd name="connsiteX338" fmla="*/ 356878 w 689880"/>
                    <a:gd name="connsiteY338" fmla="*/ 71194 h 72594"/>
                    <a:gd name="connsiteX339" fmla="*/ 349690 w 689880"/>
                    <a:gd name="connsiteY339" fmla="*/ 66487 h 72594"/>
                    <a:gd name="connsiteX340" fmla="*/ 345291 w 689880"/>
                    <a:gd name="connsiteY340" fmla="*/ 58660 h 72594"/>
                    <a:gd name="connsiteX341" fmla="*/ 343807 w 689880"/>
                    <a:gd name="connsiteY341" fmla="*/ 47712 h 72594"/>
                    <a:gd name="connsiteX342" fmla="*/ 345341 w 689880"/>
                    <a:gd name="connsiteY342" fmla="*/ 37045 h 72594"/>
                    <a:gd name="connsiteX343" fmla="*/ 349767 w 689880"/>
                    <a:gd name="connsiteY343" fmla="*/ 29013 h 72594"/>
                    <a:gd name="connsiteX344" fmla="*/ 356750 w 689880"/>
                    <a:gd name="connsiteY344" fmla="*/ 23948 h 72594"/>
                    <a:gd name="connsiteX345" fmla="*/ 365908 w 689880"/>
                    <a:gd name="connsiteY345" fmla="*/ 22183 h 72594"/>
                    <a:gd name="connsiteX346" fmla="*/ 375142 w 689880"/>
                    <a:gd name="connsiteY346" fmla="*/ 23923 h 72594"/>
                    <a:gd name="connsiteX347" fmla="*/ 381410 w 689880"/>
                    <a:gd name="connsiteY347" fmla="*/ 28604 h 72594"/>
                    <a:gd name="connsiteX348" fmla="*/ 385016 w 689880"/>
                    <a:gd name="connsiteY348" fmla="*/ 35510 h 72594"/>
                    <a:gd name="connsiteX349" fmla="*/ 386167 w 689880"/>
                    <a:gd name="connsiteY349" fmla="*/ 43977 h 72594"/>
                    <a:gd name="connsiteX350" fmla="*/ 377675 w 689880"/>
                    <a:gd name="connsiteY350" fmla="*/ 43005 h 72594"/>
                    <a:gd name="connsiteX351" fmla="*/ 374714 w 689880"/>
                    <a:gd name="connsiteY351" fmla="*/ 32569 h 72594"/>
                    <a:gd name="connsiteX352" fmla="*/ 365475 w 689880"/>
                    <a:gd name="connsiteY352" fmla="*/ 28783 h 72594"/>
                    <a:gd name="connsiteX353" fmla="*/ 359968 w 689880"/>
                    <a:gd name="connsiteY353" fmla="*/ 29960 h 72594"/>
                    <a:gd name="connsiteX354" fmla="*/ 356004 w 689880"/>
                    <a:gd name="connsiteY354" fmla="*/ 33080 h 72594"/>
                    <a:gd name="connsiteX355" fmla="*/ 353533 w 689880"/>
                    <a:gd name="connsiteY355" fmla="*/ 37608 h 72594"/>
                    <a:gd name="connsiteX356" fmla="*/ 352555 w 689880"/>
                    <a:gd name="connsiteY356" fmla="*/ 43005 h 72594"/>
                    <a:gd name="connsiteX357" fmla="*/ 437760 w 689880"/>
                    <a:gd name="connsiteY357" fmla="*/ 45512 h 72594"/>
                    <a:gd name="connsiteX358" fmla="*/ 436758 w 689880"/>
                    <a:gd name="connsiteY358" fmla="*/ 48351 h 72594"/>
                    <a:gd name="connsiteX359" fmla="*/ 434471 w 689880"/>
                    <a:gd name="connsiteY359" fmla="*/ 49196 h 72594"/>
                    <a:gd name="connsiteX360" fmla="*/ 404149 w 689880"/>
                    <a:gd name="connsiteY360" fmla="*/ 49196 h 72594"/>
                    <a:gd name="connsiteX361" fmla="*/ 404920 w 689880"/>
                    <a:gd name="connsiteY361" fmla="*/ 56102 h 72594"/>
                    <a:gd name="connsiteX362" fmla="*/ 407490 w 689880"/>
                    <a:gd name="connsiteY362" fmla="*/ 61371 h 72594"/>
                    <a:gd name="connsiteX363" fmla="*/ 412169 w 689880"/>
                    <a:gd name="connsiteY363" fmla="*/ 64748 h 72594"/>
                    <a:gd name="connsiteX364" fmla="*/ 419211 w 689880"/>
                    <a:gd name="connsiteY364" fmla="*/ 65925 h 72594"/>
                    <a:gd name="connsiteX365" fmla="*/ 425072 w 689880"/>
                    <a:gd name="connsiteY365" fmla="*/ 65387 h 72594"/>
                    <a:gd name="connsiteX366" fmla="*/ 429519 w 689880"/>
                    <a:gd name="connsiteY366" fmla="*/ 64185 h 72594"/>
                    <a:gd name="connsiteX367" fmla="*/ 432604 w 689880"/>
                    <a:gd name="connsiteY367" fmla="*/ 62983 h 72594"/>
                    <a:gd name="connsiteX368" fmla="*/ 434430 w 689880"/>
                    <a:gd name="connsiteY368" fmla="*/ 62446 h 72594"/>
                    <a:gd name="connsiteX369" fmla="*/ 435072 w 689880"/>
                    <a:gd name="connsiteY369" fmla="*/ 62625 h 72594"/>
                    <a:gd name="connsiteX370" fmla="*/ 435509 w 689880"/>
                    <a:gd name="connsiteY370" fmla="*/ 63162 h 72594"/>
                    <a:gd name="connsiteX371" fmla="*/ 435739 w 689880"/>
                    <a:gd name="connsiteY371" fmla="*/ 64160 h 72594"/>
                    <a:gd name="connsiteX372" fmla="*/ 435816 w 689880"/>
                    <a:gd name="connsiteY372" fmla="*/ 65720 h 72594"/>
                    <a:gd name="connsiteX373" fmla="*/ 435766 w 689880"/>
                    <a:gd name="connsiteY373" fmla="*/ 66871 h 72594"/>
                    <a:gd name="connsiteX374" fmla="*/ 435637 w 689880"/>
                    <a:gd name="connsiteY374" fmla="*/ 67741 h 72594"/>
                    <a:gd name="connsiteX375" fmla="*/ 435382 w 689880"/>
                    <a:gd name="connsiteY375" fmla="*/ 68431 h 72594"/>
                    <a:gd name="connsiteX376" fmla="*/ 434922 w 689880"/>
                    <a:gd name="connsiteY376" fmla="*/ 69020 h 72594"/>
                    <a:gd name="connsiteX377" fmla="*/ 433259 w 689880"/>
                    <a:gd name="connsiteY377" fmla="*/ 69941 h 72594"/>
                    <a:gd name="connsiteX378" fmla="*/ 429678 w 689880"/>
                    <a:gd name="connsiteY378" fmla="*/ 71194 h 72594"/>
                    <a:gd name="connsiteX379" fmla="*/ 424587 w 689880"/>
                    <a:gd name="connsiteY379" fmla="*/ 72294 h 72594"/>
                    <a:gd name="connsiteX380" fmla="*/ 418423 w 689880"/>
                    <a:gd name="connsiteY380" fmla="*/ 72780 h 72594"/>
                    <a:gd name="connsiteX381" fmla="*/ 408472 w 689880"/>
                    <a:gd name="connsiteY381" fmla="*/ 71194 h 72594"/>
                    <a:gd name="connsiteX382" fmla="*/ 401284 w 689880"/>
                    <a:gd name="connsiteY382" fmla="*/ 66487 h 72594"/>
                    <a:gd name="connsiteX383" fmla="*/ 396884 w 689880"/>
                    <a:gd name="connsiteY383" fmla="*/ 58660 h 72594"/>
                    <a:gd name="connsiteX384" fmla="*/ 395401 w 689880"/>
                    <a:gd name="connsiteY384" fmla="*/ 47712 h 72594"/>
                    <a:gd name="connsiteX385" fmla="*/ 396935 w 689880"/>
                    <a:gd name="connsiteY385" fmla="*/ 37045 h 72594"/>
                    <a:gd name="connsiteX386" fmla="*/ 401361 w 689880"/>
                    <a:gd name="connsiteY386" fmla="*/ 29013 h 72594"/>
                    <a:gd name="connsiteX387" fmla="*/ 408344 w 689880"/>
                    <a:gd name="connsiteY387" fmla="*/ 23948 h 72594"/>
                    <a:gd name="connsiteX388" fmla="*/ 417502 w 689880"/>
                    <a:gd name="connsiteY388" fmla="*/ 22183 h 72594"/>
                    <a:gd name="connsiteX389" fmla="*/ 426736 w 689880"/>
                    <a:gd name="connsiteY389" fmla="*/ 23923 h 72594"/>
                    <a:gd name="connsiteX390" fmla="*/ 433003 w 689880"/>
                    <a:gd name="connsiteY390" fmla="*/ 28604 h 72594"/>
                    <a:gd name="connsiteX391" fmla="*/ 436610 w 689880"/>
                    <a:gd name="connsiteY391" fmla="*/ 35510 h 72594"/>
                    <a:gd name="connsiteX392" fmla="*/ 437760 w 689880"/>
                    <a:gd name="connsiteY392" fmla="*/ 43977 h 72594"/>
                    <a:gd name="connsiteX393" fmla="*/ 429268 w 689880"/>
                    <a:gd name="connsiteY393" fmla="*/ 43005 h 72594"/>
                    <a:gd name="connsiteX394" fmla="*/ 426308 w 689880"/>
                    <a:gd name="connsiteY394" fmla="*/ 32569 h 72594"/>
                    <a:gd name="connsiteX395" fmla="*/ 417069 w 689880"/>
                    <a:gd name="connsiteY395" fmla="*/ 28783 h 72594"/>
                    <a:gd name="connsiteX396" fmla="*/ 411562 w 689880"/>
                    <a:gd name="connsiteY396" fmla="*/ 29960 h 72594"/>
                    <a:gd name="connsiteX397" fmla="*/ 407598 w 689880"/>
                    <a:gd name="connsiteY397" fmla="*/ 33080 h 72594"/>
                    <a:gd name="connsiteX398" fmla="*/ 405127 w 689880"/>
                    <a:gd name="connsiteY398" fmla="*/ 37608 h 72594"/>
                    <a:gd name="connsiteX399" fmla="*/ 404149 w 689880"/>
                    <a:gd name="connsiteY399" fmla="*/ 43005 h 72594"/>
                    <a:gd name="connsiteX400" fmla="*/ 489508 w 689880"/>
                    <a:gd name="connsiteY400" fmla="*/ 70529 h 72594"/>
                    <a:gd name="connsiteX401" fmla="*/ 489329 w 689880"/>
                    <a:gd name="connsiteY401" fmla="*/ 71245 h 72594"/>
                    <a:gd name="connsiteX402" fmla="*/ 488715 w 689880"/>
                    <a:gd name="connsiteY402" fmla="*/ 71731 h 72594"/>
                    <a:gd name="connsiteX403" fmla="*/ 487564 w 689880"/>
                    <a:gd name="connsiteY403" fmla="*/ 72013 h 72594"/>
                    <a:gd name="connsiteX404" fmla="*/ 485825 w 689880"/>
                    <a:gd name="connsiteY404" fmla="*/ 72115 h 72594"/>
                    <a:gd name="connsiteX405" fmla="*/ 484034 w 689880"/>
                    <a:gd name="connsiteY405" fmla="*/ 72013 h 72594"/>
                    <a:gd name="connsiteX406" fmla="*/ 482857 w 689880"/>
                    <a:gd name="connsiteY406" fmla="*/ 71731 h 72594"/>
                    <a:gd name="connsiteX407" fmla="*/ 482193 w 689880"/>
                    <a:gd name="connsiteY407" fmla="*/ 71245 h 72594"/>
                    <a:gd name="connsiteX408" fmla="*/ 481988 w 689880"/>
                    <a:gd name="connsiteY408" fmla="*/ 70529 h 72594"/>
                    <a:gd name="connsiteX409" fmla="*/ 481988 w 689880"/>
                    <a:gd name="connsiteY409" fmla="*/ 64441 h 72594"/>
                    <a:gd name="connsiteX410" fmla="*/ 474441 w 689880"/>
                    <a:gd name="connsiteY410" fmla="*/ 70580 h 72594"/>
                    <a:gd name="connsiteX411" fmla="*/ 465873 w 689880"/>
                    <a:gd name="connsiteY411" fmla="*/ 72780 h 72594"/>
                    <a:gd name="connsiteX412" fmla="*/ 457227 w 689880"/>
                    <a:gd name="connsiteY412" fmla="*/ 70810 h 72594"/>
                    <a:gd name="connsiteX413" fmla="*/ 451419 w 689880"/>
                    <a:gd name="connsiteY413" fmla="*/ 65490 h 72594"/>
                    <a:gd name="connsiteX414" fmla="*/ 448171 w 689880"/>
                    <a:gd name="connsiteY414" fmla="*/ 57611 h 72594"/>
                    <a:gd name="connsiteX415" fmla="*/ 447148 w 689880"/>
                    <a:gd name="connsiteY415" fmla="*/ 48070 h 72594"/>
                    <a:gd name="connsiteX416" fmla="*/ 448427 w 689880"/>
                    <a:gd name="connsiteY416" fmla="*/ 37352 h 72594"/>
                    <a:gd name="connsiteX417" fmla="*/ 452213 w 689880"/>
                    <a:gd name="connsiteY417" fmla="*/ 29192 h 72594"/>
                    <a:gd name="connsiteX418" fmla="*/ 458429 w 689880"/>
                    <a:gd name="connsiteY418" fmla="*/ 24000 h 72594"/>
                    <a:gd name="connsiteX419" fmla="*/ 466997 w 689880"/>
                    <a:gd name="connsiteY419" fmla="*/ 22183 h 72594"/>
                    <a:gd name="connsiteX420" fmla="*/ 474391 w 689880"/>
                    <a:gd name="connsiteY420" fmla="*/ 23948 h 72594"/>
                    <a:gd name="connsiteX421" fmla="*/ 481015 w 689880"/>
                    <a:gd name="connsiteY421" fmla="*/ 29141 h 72594"/>
                    <a:gd name="connsiteX422" fmla="*/ 481015 w 689880"/>
                    <a:gd name="connsiteY422" fmla="*/ 2385 h 72594"/>
                    <a:gd name="connsiteX423" fmla="*/ 481194 w 689880"/>
                    <a:gd name="connsiteY423" fmla="*/ 1694 h 72594"/>
                    <a:gd name="connsiteX424" fmla="*/ 481885 w 689880"/>
                    <a:gd name="connsiteY424" fmla="*/ 1183 h 72594"/>
                    <a:gd name="connsiteX425" fmla="*/ 483190 w 689880"/>
                    <a:gd name="connsiteY425" fmla="*/ 876 h 72594"/>
                    <a:gd name="connsiteX426" fmla="*/ 485211 w 689880"/>
                    <a:gd name="connsiteY426" fmla="*/ 748 h 72594"/>
                    <a:gd name="connsiteX427" fmla="*/ 487309 w 689880"/>
                    <a:gd name="connsiteY427" fmla="*/ 876 h 72594"/>
                    <a:gd name="connsiteX428" fmla="*/ 488587 w 689880"/>
                    <a:gd name="connsiteY428" fmla="*/ 1183 h 72594"/>
                    <a:gd name="connsiteX429" fmla="*/ 489278 w 689880"/>
                    <a:gd name="connsiteY429" fmla="*/ 1694 h 72594"/>
                    <a:gd name="connsiteX430" fmla="*/ 489508 w 689880"/>
                    <a:gd name="connsiteY430" fmla="*/ 2385 h 72594"/>
                    <a:gd name="connsiteX431" fmla="*/ 481015 w 689880"/>
                    <a:gd name="connsiteY431" fmla="*/ 38145 h 72594"/>
                    <a:gd name="connsiteX432" fmla="*/ 474391 w 689880"/>
                    <a:gd name="connsiteY432" fmla="*/ 31674 h 72594"/>
                    <a:gd name="connsiteX433" fmla="*/ 467714 w 689880"/>
                    <a:gd name="connsiteY433" fmla="*/ 29448 h 72594"/>
                    <a:gd name="connsiteX434" fmla="*/ 462240 w 689880"/>
                    <a:gd name="connsiteY434" fmla="*/ 30983 h 72594"/>
                    <a:gd name="connsiteX435" fmla="*/ 458582 w 689880"/>
                    <a:gd name="connsiteY435" fmla="*/ 35024 h 72594"/>
                    <a:gd name="connsiteX436" fmla="*/ 456536 w 689880"/>
                    <a:gd name="connsiteY436" fmla="*/ 40703 h 72594"/>
                    <a:gd name="connsiteX437" fmla="*/ 455896 w 689880"/>
                    <a:gd name="connsiteY437" fmla="*/ 47149 h 72594"/>
                    <a:gd name="connsiteX438" fmla="*/ 456433 w 689880"/>
                    <a:gd name="connsiteY438" fmla="*/ 53953 h 72594"/>
                    <a:gd name="connsiteX439" fmla="*/ 458301 w 689880"/>
                    <a:gd name="connsiteY439" fmla="*/ 59862 h 72594"/>
                    <a:gd name="connsiteX440" fmla="*/ 461831 w 689880"/>
                    <a:gd name="connsiteY440" fmla="*/ 64006 h 72594"/>
                    <a:gd name="connsiteX441" fmla="*/ 467356 w 689880"/>
                    <a:gd name="connsiteY441" fmla="*/ 65566 h 72594"/>
                    <a:gd name="connsiteX442" fmla="*/ 470605 w 689880"/>
                    <a:gd name="connsiteY442" fmla="*/ 65106 h 72594"/>
                    <a:gd name="connsiteX443" fmla="*/ 473802 w 689880"/>
                    <a:gd name="connsiteY443" fmla="*/ 63571 h 72594"/>
                    <a:gd name="connsiteX444" fmla="*/ 477230 w 689880"/>
                    <a:gd name="connsiteY444" fmla="*/ 60783 h 72594"/>
                    <a:gd name="connsiteX445" fmla="*/ 481015 w 689880"/>
                    <a:gd name="connsiteY445" fmla="*/ 56562 h 72594"/>
                    <a:gd name="connsiteX446" fmla="*/ 546994 w 689880"/>
                    <a:gd name="connsiteY446" fmla="*/ 46893 h 72594"/>
                    <a:gd name="connsiteX447" fmla="*/ 545690 w 689880"/>
                    <a:gd name="connsiteY447" fmla="*/ 57662 h 72594"/>
                    <a:gd name="connsiteX448" fmla="*/ 541853 w 689880"/>
                    <a:gd name="connsiteY448" fmla="*/ 65822 h 72594"/>
                    <a:gd name="connsiteX449" fmla="*/ 535637 w 689880"/>
                    <a:gd name="connsiteY449" fmla="*/ 70989 h 72594"/>
                    <a:gd name="connsiteX450" fmla="*/ 527195 w 689880"/>
                    <a:gd name="connsiteY450" fmla="*/ 72780 h 72594"/>
                    <a:gd name="connsiteX451" fmla="*/ 523128 w 689880"/>
                    <a:gd name="connsiteY451" fmla="*/ 72345 h 72594"/>
                    <a:gd name="connsiteX452" fmla="*/ 519471 w 689880"/>
                    <a:gd name="connsiteY452" fmla="*/ 70938 h 72594"/>
                    <a:gd name="connsiteX453" fmla="*/ 515889 w 689880"/>
                    <a:gd name="connsiteY453" fmla="*/ 68483 h 72594"/>
                    <a:gd name="connsiteX454" fmla="*/ 512104 w 689880"/>
                    <a:gd name="connsiteY454" fmla="*/ 64901 h 72594"/>
                    <a:gd name="connsiteX455" fmla="*/ 512104 w 689880"/>
                    <a:gd name="connsiteY455" fmla="*/ 70529 h 72594"/>
                    <a:gd name="connsiteX456" fmla="*/ 511899 w 689880"/>
                    <a:gd name="connsiteY456" fmla="*/ 71245 h 72594"/>
                    <a:gd name="connsiteX457" fmla="*/ 511234 w 689880"/>
                    <a:gd name="connsiteY457" fmla="*/ 71731 h 72594"/>
                    <a:gd name="connsiteX458" fmla="*/ 510083 w 689880"/>
                    <a:gd name="connsiteY458" fmla="*/ 72013 h 72594"/>
                    <a:gd name="connsiteX459" fmla="*/ 508318 w 689880"/>
                    <a:gd name="connsiteY459" fmla="*/ 72115 h 72594"/>
                    <a:gd name="connsiteX460" fmla="*/ 506579 w 689880"/>
                    <a:gd name="connsiteY460" fmla="*/ 72013 h 72594"/>
                    <a:gd name="connsiteX461" fmla="*/ 505401 w 689880"/>
                    <a:gd name="connsiteY461" fmla="*/ 71731 h 72594"/>
                    <a:gd name="connsiteX462" fmla="*/ 504788 w 689880"/>
                    <a:gd name="connsiteY462" fmla="*/ 71245 h 72594"/>
                    <a:gd name="connsiteX463" fmla="*/ 504634 w 689880"/>
                    <a:gd name="connsiteY463" fmla="*/ 70529 h 72594"/>
                    <a:gd name="connsiteX464" fmla="*/ 504634 w 689880"/>
                    <a:gd name="connsiteY464" fmla="*/ 2180 h 72594"/>
                    <a:gd name="connsiteX465" fmla="*/ 504814 w 689880"/>
                    <a:gd name="connsiteY465" fmla="*/ 1464 h 72594"/>
                    <a:gd name="connsiteX466" fmla="*/ 505478 w 689880"/>
                    <a:gd name="connsiteY466" fmla="*/ 952 h 72594"/>
                    <a:gd name="connsiteX467" fmla="*/ 506783 w 689880"/>
                    <a:gd name="connsiteY467" fmla="*/ 645 h 72594"/>
                    <a:gd name="connsiteX468" fmla="*/ 508829 w 689880"/>
                    <a:gd name="connsiteY468" fmla="*/ 543 h 72594"/>
                    <a:gd name="connsiteX469" fmla="*/ 510927 w 689880"/>
                    <a:gd name="connsiteY469" fmla="*/ 645 h 72594"/>
                    <a:gd name="connsiteX470" fmla="*/ 512206 w 689880"/>
                    <a:gd name="connsiteY470" fmla="*/ 952 h 72594"/>
                    <a:gd name="connsiteX471" fmla="*/ 512871 w 689880"/>
                    <a:gd name="connsiteY471" fmla="*/ 1464 h 72594"/>
                    <a:gd name="connsiteX472" fmla="*/ 513076 w 689880"/>
                    <a:gd name="connsiteY472" fmla="*/ 2180 h 72594"/>
                    <a:gd name="connsiteX473" fmla="*/ 513076 w 689880"/>
                    <a:gd name="connsiteY473" fmla="*/ 29755 h 72594"/>
                    <a:gd name="connsiteX474" fmla="*/ 517041 w 689880"/>
                    <a:gd name="connsiteY474" fmla="*/ 26225 h 72594"/>
                    <a:gd name="connsiteX475" fmla="*/ 520800 w 689880"/>
                    <a:gd name="connsiteY475" fmla="*/ 23897 h 72594"/>
                    <a:gd name="connsiteX476" fmla="*/ 524485 w 689880"/>
                    <a:gd name="connsiteY476" fmla="*/ 22593 h 72594"/>
                    <a:gd name="connsiteX477" fmla="*/ 528373 w 689880"/>
                    <a:gd name="connsiteY477" fmla="*/ 22183 h 72594"/>
                    <a:gd name="connsiteX478" fmla="*/ 536941 w 689880"/>
                    <a:gd name="connsiteY478" fmla="*/ 24179 h 72594"/>
                    <a:gd name="connsiteX479" fmla="*/ 542723 w 689880"/>
                    <a:gd name="connsiteY479" fmla="*/ 29525 h 72594"/>
                    <a:gd name="connsiteX480" fmla="*/ 545971 w 689880"/>
                    <a:gd name="connsiteY480" fmla="*/ 37378 h 72594"/>
                    <a:gd name="connsiteX481" fmla="*/ 546994 w 689880"/>
                    <a:gd name="connsiteY481" fmla="*/ 46893 h 72594"/>
                    <a:gd name="connsiteX482" fmla="*/ 538246 w 689880"/>
                    <a:gd name="connsiteY482" fmla="*/ 47865 h 72594"/>
                    <a:gd name="connsiteX483" fmla="*/ 537706 w 689880"/>
                    <a:gd name="connsiteY483" fmla="*/ 41010 h 72594"/>
                    <a:gd name="connsiteX484" fmla="*/ 535827 w 689880"/>
                    <a:gd name="connsiteY484" fmla="*/ 35127 h 72594"/>
                    <a:gd name="connsiteX485" fmla="*/ 532275 w 689880"/>
                    <a:gd name="connsiteY485" fmla="*/ 31008 h 72594"/>
                    <a:gd name="connsiteX486" fmla="*/ 526768 w 689880"/>
                    <a:gd name="connsiteY486" fmla="*/ 29448 h 72594"/>
                    <a:gd name="connsiteX487" fmla="*/ 523525 w 689880"/>
                    <a:gd name="connsiteY487" fmla="*/ 29908 h 72594"/>
                    <a:gd name="connsiteX488" fmla="*/ 520282 w 689880"/>
                    <a:gd name="connsiteY488" fmla="*/ 31443 h 72594"/>
                    <a:gd name="connsiteX489" fmla="*/ 516859 w 689880"/>
                    <a:gd name="connsiteY489" fmla="*/ 34206 h 72594"/>
                    <a:gd name="connsiteX490" fmla="*/ 513076 w 689880"/>
                    <a:gd name="connsiteY490" fmla="*/ 38452 h 72594"/>
                    <a:gd name="connsiteX491" fmla="*/ 513076 w 689880"/>
                    <a:gd name="connsiteY491" fmla="*/ 56818 h 72594"/>
                    <a:gd name="connsiteX492" fmla="*/ 519767 w 689880"/>
                    <a:gd name="connsiteY492" fmla="*/ 63290 h 72594"/>
                    <a:gd name="connsiteX493" fmla="*/ 526408 w 689880"/>
                    <a:gd name="connsiteY493" fmla="*/ 65515 h 72594"/>
                    <a:gd name="connsiteX494" fmla="*/ 531864 w 689880"/>
                    <a:gd name="connsiteY494" fmla="*/ 63981 h 72594"/>
                    <a:gd name="connsiteX495" fmla="*/ 535544 w 689880"/>
                    <a:gd name="connsiteY495" fmla="*/ 59913 h 72594"/>
                    <a:gd name="connsiteX496" fmla="*/ 537602 w 689880"/>
                    <a:gd name="connsiteY496" fmla="*/ 54235 h 72594"/>
                    <a:gd name="connsiteX497" fmla="*/ 538246 w 689880"/>
                    <a:gd name="connsiteY497" fmla="*/ 47865 h 72594"/>
                    <a:gd name="connsiteX498" fmla="*/ 593891 w 689880"/>
                    <a:gd name="connsiteY498" fmla="*/ 70580 h 72594"/>
                    <a:gd name="connsiteX499" fmla="*/ 593482 w 689880"/>
                    <a:gd name="connsiteY499" fmla="*/ 71501 h 72594"/>
                    <a:gd name="connsiteX500" fmla="*/ 592356 w 689880"/>
                    <a:gd name="connsiteY500" fmla="*/ 71961 h 72594"/>
                    <a:gd name="connsiteX501" fmla="*/ 590259 w 689880"/>
                    <a:gd name="connsiteY501" fmla="*/ 72115 h 72594"/>
                    <a:gd name="connsiteX502" fmla="*/ 588135 w 689880"/>
                    <a:gd name="connsiteY502" fmla="*/ 71961 h 72594"/>
                    <a:gd name="connsiteX503" fmla="*/ 586985 w 689880"/>
                    <a:gd name="connsiteY503" fmla="*/ 71501 h 72594"/>
                    <a:gd name="connsiteX504" fmla="*/ 586627 w 689880"/>
                    <a:gd name="connsiteY504" fmla="*/ 70580 h 72594"/>
                    <a:gd name="connsiteX505" fmla="*/ 586627 w 689880"/>
                    <a:gd name="connsiteY505" fmla="*/ 65976 h 72594"/>
                    <a:gd name="connsiteX506" fmla="*/ 579899 w 689880"/>
                    <a:gd name="connsiteY506" fmla="*/ 70989 h 72594"/>
                    <a:gd name="connsiteX507" fmla="*/ 572046 w 689880"/>
                    <a:gd name="connsiteY507" fmla="*/ 72780 h 72594"/>
                    <a:gd name="connsiteX508" fmla="*/ 565472 w 689880"/>
                    <a:gd name="connsiteY508" fmla="*/ 71833 h 72594"/>
                    <a:gd name="connsiteX509" fmla="*/ 560458 w 689880"/>
                    <a:gd name="connsiteY509" fmla="*/ 69096 h 72594"/>
                    <a:gd name="connsiteX510" fmla="*/ 557235 w 689880"/>
                    <a:gd name="connsiteY510" fmla="*/ 64697 h 72594"/>
                    <a:gd name="connsiteX511" fmla="*/ 556084 w 689880"/>
                    <a:gd name="connsiteY511" fmla="*/ 58762 h 72594"/>
                    <a:gd name="connsiteX512" fmla="*/ 557670 w 689880"/>
                    <a:gd name="connsiteY512" fmla="*/ 52009 h 72594"/>
                    <a:gd name="connsiteX513" fmla="*/ 562223 w 689880"/>
                    <a:gd name="connsiteY513" fmla="*/ 47252 h 72594"/>
                    <a:gd name="connsiteX514" fmla="*/ 569487 w 689880"/>
                    <a:gd name="connsiteY514" fmla="*/ 44412 h 72594"/>
                    <a:gd name="connsiteX515" fmla="*/ 579157 w 689880"/>
                    <a:gd name="connsiteY515" fmla="*/ 43466 h 72594"/>
                    <a:gd name="connsiteX516" fmla="*/ 585501 w 689880"/>
                    <a:gd name="connsiteY516" fmla="*/ 43466 h 72594"/>
                    <a:gd name="connsiteX517" fmla="*/ 585501 w 689880"/>
                    <a:gd name="connsiteY517" fmla="*/ 39885 h 72594"/>
                    <a:gd name="connsiteX518" fmla="*/ 584938 w 689880"/>
                    <a:gd name="connsiteY518" fmla="*/ 35178 h 72594"/>
                    <a:gd name="connsiteX519" fmla="*/ 583121 w 689880"/>
                    <a:gd name="connsiteY519" fmla="*/ 31776 h 72594"/>
                    <a:gd name="connsiteX520" fmla="*/ 579873 w 689880"/>
                    <a:gd name="connsiteY520" fmla="*/ 29729 h 72594"/>
                    <a:gd name="connsiteX521" fmla="*/ 574961 w 689880"/>
                    <a:gd name="connsiteY521" fmla="*/ 29039 h 72594"/>
                    <a:gd name="connsiteX522" fmla="*/ 569360 w 689880"/>
                    <a:gd name="connsiteY522" fmla="*/ 29781 h 72594"/>
                    <a:gd name="connsiteX523" fmla="*/ 565012 w 689880"/>
                    <a:gd name="connsiteY523" fmla="*/ 31418 h 72594"/>
                    <a:gd name="connsiteX524" fmla="*/ 561890 w 689880"/>
                    <a:gd name="connsiteY524" fmla="*/ 33055 h 72594"/>
                    <a:gd name="connsiteX525" fmla="*/ 560023 w 689880"/>
                    <a:gd name="connsiteY525" fmla="*/ 33797 h 72594"/>
                    <a:gd name="connsiteX526" fmla="*/ 559307 w 689880"/>
                    <a:gd name="connsiteY526" fmla="*/ 33592 h 72594"/>
                    <a:gd name="connsiteX527" fmla="*/ 558770 w 689880"/>
                    <a:gd name="connsiteY527" fmla="*/ 32978 h 72594"/>
                    <a:gd name="connsiteX528" fmla="*/ 558437 w 689880"/>
                    <a:gd name="connsiteY528" fmla="*/ 31929 h 72594"/>
                    <a:gd name="connsiteX529" fmla="*/ 558335 w 689880"/>
                    <a:gd name="connsiteY529" fmla="*/ 30522 h 72594"/>
                    <a:gd name="connsiteX530" fmla="*/ 558514 w 689880"/>
                    <a:gd name="connsiteY530" fmla="*/ 28502 h 72594"/>
                    <a:gd name="connsiteX531" fmla="*/ 559383 w 689880"/>
                    <a:gd name="connsiteY531" fmla="*/ 27095 h 72594"/>
                    <a:gd name="connsiteX532" fmla="*/ 561763 w 689880"/>
                    <a:gd name="connsiteY532" fmla="*/ 25534 h 72594"/>
                    <a:gd name="connsiteX533" fmla="*/ 565651 w 689880"/>
                    <a:gd name="connsiteY533" fmla="*/ 23897 h 72594"/>
                    <a:gd name="connsiteX534" fmla="*/ 570460 w 689880"/>
                    <a:gd name="connsiteY534" fmla="*/ 22669 h 72594"/>
                    <a:gd name="connsiteX535" fmla="*/ 575729 w 689880"/>
                    <a:gd name="connsiteY535" fmla="*/ 22183 h 72594"/>
                    <a:gd name="connsiteX536" fmla="*/ 584170 w 689880"/>
                    <a:gd name="connsiteY536" fmla="*/ 23309 h 72594"/>
                    <a:gd name="connsiteX537" fmla="*/ 589798 w 689880"/>
                    <a:gd name="connsiteY537" fmla="*/ 26609 h 72594"/>
                    <a:gd name="connsiteX538" fmla="*/ 592919 w 689880"/>
                    <a:gd name="connsiteY538" fmla="*/ 32006 h 72594"/>
                    <a:gd name="connsiteX539" fmla="*/ 593891 w 689880"/>
                    <a:gd name="connsiteY539" fmla="*/ 39526 h 72594"/>
                    <a:gd name="connsiteX540" fmla="*/ 585501 w 689880"/>
                    <a:gd name="connsiteY540" fmla="*/ 49554 h 72594"/>
                    <a:gd name="connsiteX541" fmla="*/ 578288 w 689880"/>
                    <a:gd name="connsiteY541" fmla="*/ 49554 h 72594"/>
                    <a:gd name="connsiteX542" fmla="*/ 572251 w 689880"/>
                    <a:gd name="connsiteY542" fmla="*/ 50142 h 72594"/>
                    <a:gd name="connsiteX543" fmla="*/ 568004 w 689880"/>
                    <a:gd name="connsiteY543" fmla="*/ 51881 h 72594"/>
                    <a:gd name="connsiteX544" fmla="*/ 565523 w 689880"/>
                    <a:gd name="connsiteY544" fmla="*/ 54644 h 72594"/>
                    <a:gd name="connsiteX545" fmla="*/ 564730 w 689880"/>
                    <a:gd name="connsiteY545" fmla="*/ 58353 h 72594"/>
                    <a:gd name="connsiteX546" fmla="*/ 567006 w 689880"/>
                    <a:gd name="connsiteY546" fmla="*/ 64057 h 72594"/>
                    <a:gd name="connsiteX547" fmla="*/ 573375 w 689880"/>
                    <a:gd name="connsiteY547" fmla="*/ 66180 h 72594"/>
                    <a:gd name="connsiteX548" fmla="*/ 579541 w 689880"/>
                    <a:gd name="connsiteY548" fmla="*/ 64492 h 72594"/>
                    <a:gd name="connsiteX549" fmla="*/ 585501 w 689880"/>
                    <a:gd name="connsiteY549" fmla="*/ 59325 h 72594"/>
                    <a:gd name="connsiteX550" fmla="*/ 641915 w 689880"/>
                    <a:gd name="connsiteY550" fmla="*/ 63520 h 72594"/>
                    <a:gd name="connsiteX551" fmla="*/ 641863 w 689880"/>
                    <a:gd name="connsiteY551" fmla="*/ 65029 h 72594"/>
                    <a:gd name="connsiteX552" fmla="*/ 641684 w 689880"/>
                    <a:gd name="connsiteY552" fmla="*/ 66104 h 72594"/>
                    <a:gd name="connsiteX553" fmla="*/ 641377 w 689880"/>
                    <a:gd name="connsiteY553" fmla="*/ 66871 h 72594"/>
                    <a:gd name="connsiteX554" fmla="*/ 640558 w 689880"/>
                    <a:gd name="connsiteY554" fmla="*/ 67843 h 72594"/>
                    <a:gd name="connsiteX555" fmla="*/ 638385 w 689880"/>
                    <a:gd name="connsiteY555" fmla="*/ 69429 h 72594"/>
                    <a:gd name="connsiteX556" fmla="*/ 634931 w 689880"/>
                    <a:gd name="connsiteY556" fmla="*/ 71117 h 72594"/>
                    <a:gd name="connsiteX557" fmla="*/ 630762 w 689880"/>
                    <a:gd name="connsiteY557" fmla="*/ 72319 h 72594"/>
                    <a:gd name="connsiteX558" fmla="*/ 626106 w 689880"/>
                    <a:gd name="connsiteY558" fmla="*/ 72780 h 72594"/>
                    <a:gd name="connsiteX559" fmla="*/ 617307 w 689880"/>
                    <a:gd name="connsiteY559" fmla="*/ 71143 h 72594"/>
                    <a:gd name="connsiteX560" fmla="*/ 610886 w 689880"/>
                    <a:gd name="connsiteY560" fmla="*/ 66359 h 72594"/>
                    <a:gd name="connsiteX561" fmla="*/ 606946 w 689880"/>
                    <a:gd name="connsiteY561" fmla="*/ 58634 h 72594"/>
                    <a:gd name="connsiteX562" fmla="*/ 605591 w 689880"/>
                    <a:gd name="connsiteY562" fmla="*/ 48070 h 72594"/>
                    <a:gd name="connsiteX563" fmla="*/ 607254 w 689880"/>
                    <a:gd name="connsiteY563" fmla="*/ 36380 h 72594"/>
                    <a:gd name="connsiteX564" fmla="*/ 611807 w 689880"/>
                    <a:gd name="connsiteY564" fmla="*/ 28374 h 72594"/>
                    <a:gd name="connsiteX565" fmla="*/ 618611 w 689880"/>
                    <a:gd name="connsiteY565" fmla="*/ 23744 h 72594"/>
                    <a:gd name="connsiteX566" fmla="*/ 627078 w 689880"/>
                    <a:gd name="connsiteY566" fmla="*/ 22235 h 72594"/>
                    <a:gd name="connsiteX567" fmla="*/ 631349 w 689880"/>
                    <a:gd name="connsiteY567" fmla="*/ 22644 h 72594"/>
                    <a:gd name="connsiteX568" fmla="*/ 635161 w 689880"/>
                    <a:gd name="connsiteY568" fmla="*/ 23718 h 72594"/>
                    <a:gd name="connsiteX569" fmla="*/ 638256 w 689880"/>
                    <a:gd name="connsiteY569" fmla="*/ 25253 h 72594"/>
                    <a:gd name="connsiteX570" fmla="*/ 640226 w 689880"/>
                    <a:gd name="connsiteY570" fmla="*/ 26737 h 72594"/>
                    <a:gd name="connsiteX571" fmla="*/ 641071 w 689880"/>
                    <a:gd name="connsiteY571" fmla="*/ 27709 h 72594"/>
                    <a:gd name="connsiteX572" fmla="*/ 641454 w 689880"/>
                    <a:gd name="connsiteY572" fmla="*/ 28553 h 72594"/>
                    <a:gd name="connsiteX573" fmla="*/ 641658 w 689880"/>
                    <a:gd name="connsiteY573" fmla="*/ 29653 h 72594"/>
                    <a:gd name="connsiteX574" fmla="*/ 641710 w 689880"/>
                    <a:gd name="connsiteY574" fmla="*/ 31187 h 72594"/>
                    <a:gd name="connsiteX575" fmla="*/ 641250 w 689880"/>
                    <a:gd name="connsiteY575" fmla="*/ 33976 h 72594"/>
                    <a:gd name="connsiteX576" fmla="*/ 640124 w 689880"/>
                    <a:gd name="connsiteY576" fmla="*/ 34769 h 72594"/>
                    <a:gd name="connsiteX577" fmla="*/ 638359 w 689880"/>
                    <a:gd name="connsiteY577" fmla="*/ 33925 h 72594"/>
                    <a:gd name="connsiteX578" fmla="*/ 635826 w 689880"/>
                    <a:gd name="connsiteY578" fmla="*/ 32057 h 72594"/>
                    <a:gd name="connsiteX579" fmla="*/ 632117 w 689880"/>
                    <a:gd name="connsiteY579" fmla="*/ 30190 h 72594"/>
                    <a:gd name="connsiteX580" fmla="*/ 626975 w 689880"/>
                    <a:gd name="connsiteY580" fmla="*/ 29346 h 72594"/>
                    <a:gd name="connsiteX581" fmla="*/ 617639 w 689880"/>
                    <a:gd name="connsiteY581" fmla="*/ 34027 h 72594"/>
                    <a:gd name="connsiteX582" fmla="*/ 614390 w 689880"/>
                    <a:gd name="connsiteY582" fmla="*/ 47610 h 72594"/>
                    <a:gd name="connsiteX583" fmla="*/ 615235 w 689880"/>
                    <a:gd name="connsiteY583" fmla="*/ 55411 h 72594"/>
                    <a:gd name="connsiteX584" fmla="*/ 617716 w 689880"/>
                    <a:gd name="connsiteY584" fmla="*/ 61013 h 72594"/>
                    <a:gd name="connsiteX585" fmla="*/ 621732 w 689880"/>
                    <a:gd name="connsiteY585" fmla="*/ 64364 h 72594"/>
                    <a:gd name="connsiteX586" fmla="*/ 627180 w 689880"/>
                    <a:gd name="connsiteY586" fmla="*/ 65464 h 72594"/>
                    <a:gd name="connsiteX587" fmla="*/ 632296 w 689880"/>
                    <a:gd name="connsiteY587" fmla="*/ 64543 h 72594"/>
                    <a:gd name="connsiteX588" fmla="*/ 636108 w 689880"/>
                    <a:gd name="connsiteY588" fmla="*/ 62523 h 72594"/>
                    <a:gd name="connsiteX589" fmla="*/ 638819 w 689880"/>
                    <a:gd name="connsiteY589" fmla="*/ 60527 h 72594"/>
                    <a:gd name="connsiteX590" fmla="*/ 640533 w 689880"/>
                    <a:gd name="connsiteY590" fmla="*/ 59632 h 72594"/>
                    <a:gd name="connsiteX591" fmla="*/ 641147 w 689880"/>
                    <a:gd name="connsiteY591" fmla="*/ 59837 h 72594"/>
                    <a:gd name="connsiteX592" fmla="*/ 641582 w 689880"/>
                    <a:gd name="connsiteY592" fmla="*/ 60527 h 72594"/>
                    <a:gd name="connsiteX593" fmla="*/ 641837 w 689880"/>
                    <a:gd name="connsiteY593" fmla="*/ 61755 h 72594"/>
                    <a:gd name="connsiteX594" fmla="*/ 641915 w 689880"/>
                    <a:gd name="connsiteY594" fmla="*/ 63520 h 72594"/>
                    <a:gd name="connsiteX595" fmla="*/ 690278 w 689880"/>
                    <a:gd name="connsiteY595" fmla="*/ 70478 h 72594"/>
                    <a:gd name="connsiteX596" fmla="*/ 690073 w 689880"/>
                    <a:gd name="connsiteY596" fmla="*/ 71194 h 72594"/>
                    <a:gd name="connsiteX597" fmla="*/ 689382 w 689880"/>
                    <a:gd name="connsiteY597" fmla="*/ 71706 h 72594"/>
                    <a:gd name="connsiteX598" fmla="*/ 688026 w 689880"/>
                    <a:gd name="connsiteY598" fmla="*/ 72013 h 72594"/>
                    <a:gd name="connsiteX599" fmla="*/ 685827 w 689880"/>
                    <a:gd name="connsiteY599" fmla="*/ 72115 h 72594"/>
                    <a:gd name="connsiteX600" fmla="*/ 683550 w 689880"/>
                    <a:gd name="connsiteY600" fmla="*/ 72038 h 72594"/>
                    <a:gd name="connsiteX601" fmla="*/ 682041 w 689880"/>
                    <a:gd name="connsiteY601" fmla="*/ 71782 h 72594"/>
                    <a:gd name="connsiteX602" fmla="*/ 681043 w 689880"/>
                    <a:gd name="connsiteY602" fmla="*/ 71271 h 72594"/>
                    <a:gd name="connsiteX603" fmla="*/ 680353 w 689880"/>
                    <a:gd name="connsiteY603" fmla="*/ 70478 h 72594"/>
                    <a:gd name="connsiteX604" fmla="*/ 660911 w 689880"/>
                    <a:gd name="connsiteY604" fmla="*/ 45001 h 72594"/>
                    <a:gd name="connsiteX605" fmla="*/ 660911 w 689880"/>
                    <a:gd name="connsiteY605" fmla="*/ 70529 h 72594"/>
                    <a:gd name="connsiteX606" fmla="*/ 660707 w 689880"/>
                    <a:gd name="connsiteY606" fmla="*/ 71220 h 72594"/>
                    <a:gd name="connsiteX607" fmla="*/ 660042 w 689880"/>
                    <a:gd name="connsiteY607" fmla="*/ 71706 h 72594"/>
                    <a:gd name="connsiteX608" fmla="*/ 658763 w 689880"/>
                    <a:gd name="connsiteY608" fmla="*/ 72013 h 72594"/>
                    <a:gd name="connsiteX609" fmla="*/ 656665 w 689880"/>
                    <a:gd name="connsiteY609" fmla="*/ 72115 h 72594"/>
                    <a:gd name="connsiteX610" fmla="*/ 654619 w 689880"/>
                    <a:gd name="connsiteY610" fmla="*/ 72013 h 72594"/>
                    <a:gd name="connsiteX611" fmla="*/ 653314 w 689880"/>
                    <a:gd name="connsiteY611" fmla="*/ 71706 h 72594"/>
                    <a:gd name="connsiteX612" fmla="*/ 652649 w 689880"/>
                    <a:gd name="connsiteY612" fmla="*/ 71220 h 72594"/>
                    <a:gd name="connsiteX613" fmla="*/ 652470 w 689880"/>
                    <a:gd name="connsiteY613" fmla="*/ 70529 h 72594"/>
                    <a:gd name="connsiteX614" fmla="*/ 652470 w 689880"/>
                    <a:gd name="connsiteY614" fmla="*/ 2180 h 72594"/>
                    <a:gd name="connsiteX615" fmla="*/ 652649 w 689880"/>
                    <a:gd name="connsiteY615" fmla="*/ 1464 h 72594"/>
                    <a:gd name="connsiteX616" fmla="*/ 653314 w 689880"/>
                    <a:gd name="connsiteY616" fmla="*/ 952 h 72594"/>
                    <a:gd name="connsiteX617" fmla="*/ 654619 w 689880"/>
                    <a:gd name="connsiteY617" fmla="*/ 645 h 72594"/>
                    <a:gd name="connsiteX618" fmla="*/ 656665 w 689880"/>
                    <a:gd name="connsiteY618" fmla="*/ 543 h 72594"/>
                    <a:gd name="connsiteX619" fmla="*/ 658763 w 689880"/>
                    <a:gd name="connsiteY619" fmla="*/ 645 h 72594"/>
                    <a:gd name="connsiteX620" fmla="*/ 660042 w 689880"/>
                    <a:gd name="connsiteY620" fmla="*/ 952 h 72594"/>
                    <a:gd name="connsiteX621" fmla="*/ 660707 w 689880"/>
                    <a:gd name="connsiteY621" fmla="*/ 1464 h 72594"/>
                    <a:gd name="connsiteX622" fmla="*/ 660911 w 689880"/>
                    <a:gd name="connsiteY622" fmla="*/ 2180 h 72594"/>
                    <a:gd name="connsiteX623" fmla="*/ 660911 w 689880"/>
                    <a:gd name="connsiteY623" fmla="*/ 43824 h 72594"/>
                    <a:gd name="connsiteX624" fmla="*/ 678306 w 689880"/>
                    <a:gd name="connsiteY624" fmla="*/ 24690 h 72594"/>
                    <a:gd name="connsiteX625" fmla="*/ 679175 w 689880"/>
                    <a:gd name="connsiteY625" fmla="*/ 23846 h 72594"/>
                    <a:gd name="connsiteX626" fmla="*/ 680275 w 689880"/>
                    <a:gd name="connsiteY626" fmla="*/ 23283 h 72594"/>
                    <a:gd name="connsiteX627" fmla="*/ 681785 w 689880"/>
                    <a:gd name="connsiteY627" fmla="*/ 22976 h 72594"/>
                    <a:gd name="connsiteX628" fmla="*/ 683883 w 689880"/>
                    <a:gd name="connsiteY628" fmla="*/ 22900 h 72594"/>
                    <a:gd name="connsiteX629" fmla="*/ 686031 w 689880"/>
                    <a:gd name="connsiteY629" fmla="*/ 22976 h 72594"/>
                    <a:gd name="connsiteX630" fmla="*/ 687438 w 689880"/>
                    <a:gd name="connsiteY630" fmla="*/ 23232 h 72594"/>
                    <a:gd name="connsiteX631" fmla="*/ 688205 w 689880"/>
                    <a:gd name="connsiteY631" fmla="*/ 23693 h 72594"/>
                    <a:gd name="connsiteX632" fmla="*/ 688436 w 689880"/>
                    <a:gd name="connsiteY632" fmla="*/ 24434 h 72594"/>
                    <a:gd name="connsiteX633" fmla="*/ 688103 w 689880"/>
                    <a:gd name="connsiteY633" fmla="*/ 25662 h 72594"/>
                    <a:gd name="connsiteX634" fmla="*/ 687003 w 689880"/>
                    <a:gd name="connsiteY634" fmla="*/ 27095 h 72594"/>
                    <a:gd name="connsiteX635" fmla="*/ 670325 w 689880"/>
                    <a:gd name="connsiteY635" fmla="*/ 43773 h 72594"/>
                    <a:gd name="connsiteX636" fmla="*/ 689049 w 689880"/>
                    <a:gd name="connsiteY636" fmla="*/ 68073 h 72594"/>
                    <a:gd name="connsiteX637" fmla="*/ 689996 w 689880"/>
                    <a:gd name="connsiteY637" fmla="*/ 69480 h 72594"/>
                    <a:gd name="connsiteX638" fmla="*/ 690278 w 689880"/>
                    <a:gd name="connsiteY638" fmla="*/ 70478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Lst>
                  <a:rect l="l" t="t" r="r" b="b"/>
                  <a:pathLst>
                    <a:path w="689880" h="72594">
                      <a:moveTo>
                        <a:pt x="48436" y="62446"/>
                      </a:moveTo>
                      <a:cubicBezTo>
                        <a:pt x="48436" y="62991"/>
                        <a:pt x="48419" y="63469"/>
                        <a:pt x="48385" y="63878"/>
                      </a:cubicBezTo>
                      <a:cubicBezTo>
                        <a:pt x="48351" y="64287"/>
                        <a:pt x="48291" y="64646"/>
                        <a:pt x="48206" y="64953"/>
                      </a:cubicBezTo>
                      <a:cubicBezTo>
                        <a:pt x="48121" y="65260"/>
                        <a:pt x="48010" y="65532"/>
                        <a:pt x="47873" y="65771"/>
                      </a:cubicBezTo>
                      <a:cubicBezTo>
                        <a:pt x="47737" y="66010"/>
                        <a:pt x="47498" y="66300"/>
                        <a:pt x="47157" y="66641"/>
                      </a:cubicBezTo>
                      <a:cubicBezTo>
                        <a:pt x="46816" y="66982"/>
                        <a:pt x="46100" y="67502"/>
                        <a:pt x="45008" y="68201"/>
                      </a:cubicBezTo>
                      <a:cubicBezTo>
                        <a:pt x="43917" y="68900"/>
                        <a:pt x="42561" y="69582"/>
                        <a:pt x="40941" y="70248"/>
                      </a:cubicBezTo>
                      <a:cubicBezTo>
                        <a:pt x="39321" y="70913"/>
                        <a:pt x="37462" y="71475"/>
                        <a:pt x="35365" y="71936"/>
                      </a:cubicBezTo>
                      <a:cubicBezTo>
                        <a:pt x="33267" y="72396"/>
                        <a:pt x="30974" y="72626"/>
                        <a:pt x="28484" y="72626"/>
                      </a:cubicBezTo>
                      <a:cubicBezTo>
                        <a:pt x="24186" y="72626"/>
                        <a:pt x="20307" y="71910"/>
                        <a:pt x="16845" y="70478"/>
                      </a:cubicBezTo>
                      <a:cubicBezTo>
                        <a:pt x="13383" y="69045"/>
                        <a:pt x="10433" y="66931"/>
                        <a:pt x="7994" y="64134"/>
                      </a:cubicBezTo>
                      <a:cubicBezTo>
                        <a:pt x="5556" y="61337"/>
                        <a:pt x="3680" y="57884"/>
                        <a:pt x="2367" y="53774"/>
                      </a:cubicBezTo>
                      <a:cubicBezTo>
                        <a:pt x="1054" y="49664"/>
                        <a:pt x="397" y="44932"/>
                        <a:pt x="397" y="39578"/>
                      </a:cubicBezTo>
                      <a:cubicBezTo>
                        <a:pt x="397" y="34086"/>
                        <a:pt x="1105" y="29192"/>
                        <a:pt x="2520" y="24895"/>
                      </a:cubicBezTo>
                      <a:cubicBezTo>
                        <a:pt x="3936" y="20598"/>
                        <a:pt x="5922" y="16957"/>
                        <a:pt x="8480" y="13972"/>
                      </a:cubicBezTo>
                      <a:cubicBezTo>
                        <a:pt x="11038" y="10988"/>
                        <a:pt x="14099" y="8712"/>
                        <a:pt x="17664" y="7143"/>
                      </a:cubicBezTo>
                      <a:cubicBezTo>
                        <a:pt x="21228" y="5574"/>
                        <a:pt x="25175" y="4789"/>
                        <a:pt x="29507" y="4789"/>
                      </a:cubicBezTo>
                      <a:cubicBezTo>
                        <a:pt x="31417" y="4789"/>
                        <a:pt x="33276" y="4968"/>
                        <a:pt x="35083" y="5326"/>
                      </a:cubicBezTo>
                      <a:cubicBezTo>
                        <a:pt x="36891" y="5685"/>
                        <a:pt x="38562" y="6137"/>
                        <a:pt x="40097" y="6682"/>
                      </a:cubicBezTo>
                      <a:cubicBezTo>
                        <a:pt x="41632" y="7228"/>
                        <a:pt x="42996" y="7859"/>
                        <a:pt x="44190" y="8575"/>
                      </a:cubicBezTo>
                      <a:cubicBezTo>
                        <a:pt x="45384" y="9291"/>
                        <a:pt x="46211" y="9880"/>
                        <a:pt x="46671" y="10340"/>
                      </a:cubicBezTo>
                      <a:cubicBezTo>
                        <a:pt x="47131" y="10801"/>
                        <a:pt x="47430" y="11150"/>
                        <a:pt x="47566" y="11389"/>
                      </a:cubicBezTo>
                      <a:cubicBezTo>
                        <a:pt x="47703" y="11628"/>
                        <a:pt x="47814" y="11909"/>
                        <a:pt x="47899" y="12233"/>
                      </a:cubicBezTo>
                      <a:cubicBezTo>
                        <a:pt x="47984" y="12557"/>
                        <a:pt x="48052" y="12941"/>
                        <a:pt x="48104" y="13384"/>
                      </a:cubicBezTo>
                      <a:cubicBezTo>
                        <a:pt x="48155" y="13827"/>
                        <a:pt x="48180" y="14356"/>
                        <a:pt x="48180" y="14970"/>
                      </a:cubicBezTo>
                      <a:cubicBezTo>
                        <a:pt x="48180" y="15652"/>
                        <a:pt x="48146" y="16232"/>
                        <a:pt x="48078" y="16709"/>
                      </a:cubicBezTo>
                      <a:cubicBezTo>
                        <a:pt x="48009" y="17187"/>
                        <a:pt x="47906" y="17588"/>
                        <a:pt x="47769" y="17912"/>
                      </a:cubicBezTo>
                      <a:cubicBezTo>
                        <a:pt x="47632" y="18236"/>
                        <a:pt x="47469" y="18474"/>
                        <a:pt x="47280" y="18628"/>
                      </a:cubicBezTo>
                      <a:cubicBezTo>
                        <a:pt x="47091" y="18781"/>
                        <a:pt x="46860" y="18858"/>
                        <a:pt x="46586" y="18858"/>
                      </a:cubicBezTo>
                      <a:cubicBezTo>
                        <a:pt x="46106" y="18858"/>
                        <a:pt x="45437" y="18526"/>
                        <a:pt x="44580" y="17860"/>
                      </a:cubicBezTo>
                      <a:cubicBezTo>
                        <a:pt x="43722" y="17195"/>
                        <a:pt x="42617" y="16462"/>
                        <a:pt x="41262" y="15661"/>
                      </a:cubicBezTo>
                      <a:cubicBezTo>
                        <a:pt x="39908" y="14859"/>
                        <a:pt x="38262" y="14126"/>
                        <a:pt x="36325" y="13461"/>
                      </a:cubicBezTo>
                      <a:cubicBezTo>
                        <a:pt x="34388" y="12796"/>
                        <a:pt x="32065" y="12463"/>
                        <a:pt x="29356" y="12463"/>
                      </a:cubicBezTo>
                      <a:cubicBezTo>
                        <a:pt x="26407" y="12463"/>
                        <a:pt x="23724" y="13052"/>
                        <a:pt x="21306" y="14228"/>
                      </a:cubicBezTo>
                      <a:cubicBezTo>
                        <a:pt x="18889" y="15405"/>
                        <a:pt x="16823" y="17136"/>
                        <a:pt x="15109" y="19421"/>
                      </a:cubicBezTo>
                      <a:cubicBezTo>
                        <a:pt x="13394" y="21706"/>
                        <a:pt x="12066" y="24494"/>
                        <a:pt x="11123" y="27785"/>
                      </a:cubicBezTo>
                      <a:cubicBezTo>
                        <a:pt x="10180" y="31077"/>
                        <a:pt x="9708" y="34837"/>
                        <a:pt x="9708" y="39066"/>
                      </a:cubicBezTo>
                      <a:cubicBezTo>
                        <a:pt x="9708" y="43261"/>
                        <a:pt x="10162" y="46970"/>
                        <a:pt x="11071" y="50193"/>
                      </a:cubicBezTo>
                      <a:cubicBezTo>
                        <a:pt x="11980" y="53416"/>
                        <a:pt x="13283" y="56111"/>
                        <a:pt x="14980" y="58276"/>
                      </a:cubicBezTo>
                      <a:cubicBezTo>
                        <a:pt x="16677" y="60442"/>
                        <a:pt x="18760" y="62079"/>
                        <a:pt x="21229" y="63188"/>
                      </a:cubicBezTo>
                      <a:cubicBezTo>
                        <a:pt x="23698" y="64296"/>
                        <a:pt x="26492" y="64850"/>
                        <a:pt x="29613" y="64850"/>
                      </a:cubicBezTo>
                      <a:cubicBezTo>
                        <a:pt x="32253" y="64850"/>
                        <a:pt x="34558" y="64526"/>
                        <a:pt x="36530" y="63878"/>
                      </a:cubicBezTo>
                      <a:cubicBezTo>
                        <a:pt x="38501" y="63230"/>
                        <a:pt x="40181" y="62505"/>
                        <a:pt x="41570" y="61704"/>
                      </a:cubicBezTo>
                      <a:cubicBezTo>
                        <a:pt x="42958" y="60902"/>
                        <a:pt x="44098" y="60178"/>
                        <a:pt x="44990" y="59530"/>
                      </a:cubicBezTo>
                      <a:cubicBezTo>
                        <a:pt x="45882" y="58882"/>
                        <a:pt x="46584" y="58558"/>
                        <a:pt x="47099" y="58558"/>
                      </a:cubicBezTo>
                      <a:cubicBezTo>
                        <a:pt x="47339" y="58558"/>
                        <a:pt x="47545" y="58609"/>
                        <a:pt x="47716" y="58711"/>
                      </a:cubicBezTo>
                      <a:cubicBezTo>
                        <a:pt x="47888" y="58813"/>
                        <a:pt x="48025" y="59010"/>
                        <a:pt x="48128" y="59299"/>
                      </a:cubicBezTo>
                      <a:cubicBezTo>
                        <a:pt x="48230" y="59589"/>
                        <a:pt x="48308" y="59990"/>
                        <a:pt x="48359" y="60502"/>
                      </a:cubicBezTo>
                      <a:cubicBezTo>
                        <a:pt x="48410" y="61013"/>
                        <a:pt x="48436" y="61661"/>
                        <a:pt x="48436" y="62446"/>
                      </a:cubicBezTo>
                      <a:close/>
                      <a:moveTo>
                        <a:pt x="100653" y="46996"/>
                      </a:moveTo>
                      <a:cubicBezTo>
                        <a:pt x="100653" y="50747"/>
                        <a:pt x="100158" y="54201"/>
                        <a:pt x="99170" y="57355"/>
                      </a:cubicBezTo>
                      <a:cubicBezTo>
                        <a:pt x="98180" y="60510"/>
                        <a:pt x="96705" y="63230"/>
                        <a:pt x="94744" y="65515"/>
                      </a:cubicBezTo>
                      <a:cubicBezTo>
                        <a:pt x="92783" y="67800"/>
                        <a:pt x="90327" y="69582"/>
                        <a:pt x="87377" y="70861"/>
                      </a:cubicBezTo>
                      <a:cubicBezTo>
                        <a:pt x="84427" y="72140"/>
                        <a:pt x="81008" y="72780"/>
                        <a:pt x="77120" y="72780"/>
                      </a:cubicBezTo>
                      <a:cubicBezTo>
                        <a:pt x="73334" y="72780"/>
                        <a:pt x="70034" y="72217"/>
                        <a:pt x="67220" y="71092"/>
                      </a:cubicBezTo>
                      <a:cubicBezTo>
                        <a:pt x="64406" y="69966"/>
                        <a:pt x="62062" y="68329"/>
                        <a:pt x="60186" y="66180"/>
                      </a:cubicBezTo>
                      <a:cubicBezTo>
                        <a:pt x="58310" y="64032"/>
                        <a:pt x="56911" y="61423"/>
                        <a:pt x="55991" y="58353"/>
                      </a:cubicBezTo>
                      <a:cubicBezTo>
                        <a:pt x="55070" y="55284"/>
                        <a:pt x="54609" y="51805"/>
                        <a:pt x="54609" y="47917"/>
                      </a:cubicBezTo>
                      <a:cubicBezTo>
                        <a:pt x="54609" y="44165"/>
                        <a:pt x="55095" y="40712"/>
                        <a:pt x="56067" y="37557"/>
                      </a:cubicBezTo>
                      <a:cubicBezTo>
                        <a:pt x="57039" y="34402"/>
                        <a:pt x="58506" y="31682"/>
                        <a:pt x="60467" y="29397"/>
                      </a:cubicBezTo>
                      <a:cubicBezTo>
                        <a:pt x="62428" y="27112"/>
                        <a:pt x="64875" y="25338"/>
                        <a:pt x="67809" y="24076"/>
                      </a:cubicBezTo>
                      <a:cubicBezTo>
                        <a:pt x="70742" y="22814"/>
                        <a:pt x="74169" y="22183"/>
                        <a:pt x="78092" y="22183"/>
                      </a:cubicBezTo>
                      <a:cubicBezTo>
                        <a:pt x="81877" y="22183"/>
                        <a:pt x="85177" y="22746"/>
                        <a:pt x="87991" y="23872"/>
                      </a:cubicBezTo>
                      <a:cubicBezTo>
                        <a:pt x="90805" y="24997"/>
                        <a:pt x="93150" y="26634"/>
                        <a:pt x="95025" y="28783"/>
                      </a:cubicBezTo>
                      <a:cubicBezTo>
                        <a:pt x="96902" y="30932"/>
                        <a:pt x="98308" y="33541"/>
                        <a:pt x="99246" y="36610"/>
                      </a:cubicBezTo>
                      <a:cubicBezTo>
                        <a:pt x="100184" y="39680"/>
                        <a:pt x="100653" y="43142"/>
                        <a:pt x="100653" y="46996"/>
                      </a:cubicBezTo>
                      <a:close/>
                      <a:moveTo>
                        <a:pt x="91905" y="47558"/>
                      </a:moveTo>
                      <a:cubicBezTo>
                        <a:pt x="91905" y="45069"/>
                        <a:pt x="91672" y="42715"/>
                        <a:pt x="91208" y="40498"/>
                      </a:cubicBezTo>
                      <a:cubicBezTo>
                        <a:pt x="90743" y="38282"/>
                        <a:pt x="89977" y="36337"/>
                        <a:pt x="88910" y="34666"/>
                      </a:cubicBezTo>
                      <a:cubicBezTo>
                        <a:pt x="87843" y="32995"/>
                        <a:pt x="86398" y="31674"/>
                        <a:pt x="84574" y="30702"/>
                      </a:cubicBezTo>
                      <a:cubicBezTo>
                        <a:pt x="82750" y="29729"/>
                        <a:pt x="80479" y="29243"/>
                        <a:pt x="77760" y="29243"/>
                      </a:cubicBezTo>
                      <a:cubicBezTo>
                        <a:pt x="75248" y="29243"/>
                        <a:pt x="73088" y="29687"/>
                        <a:pt x="71281" y="30574"/>
                      </a:cubicBezTo>
                      <a:cubicBezTo>
                        <a:pt x="69475" y="31460"/>
                        <a:pt x="67986" y="32714"/>
                        <a:pt x="66816" y="34334"/>
                      </a:cubicBezTo>
                      <a:cubicBezTo>
                        <a:pt x="65646" y="35954"/>
                        <a:pt x="64777" y="37872"/>
                        <a:pt x="64209" y="40089"/>
                      </a:cubicBezTo>
                      <a:cubicBezTo>
                        <a:pt x="63642" y="42306"/>
                        <a:pt x="63358" y="44728"/>
                        <a:pt x="63358" y="47354"/>
                      </a:cubicBezTo>
                      <a:cubicBezTo>
                        <a:pt x="63358" y="49878"/>
                        <a:pt x="63590" y="52248"/>
                        <a:pt x="64055" y="54465"/>
                      </a:cubicBezTo>
                      <a:cubicBezTo>
                        <a:pt x="64519" y="56682"/>
                        <a:pt x="65294" y="58617"/>
                        <a:pt x="66378" y="60272"/>
                      </a:cubicBezTo>
                      <a:cubicBezTo>
                        <a:pt x="67462" y="61926"/>
                        <a:pt x="68916" y="63239"/>
                        <a:pt x="70739" y="64211"/>
                      </a:cubicBezTo>
                      <a:cubicBezTo>
                        <a:pt x="72563" y="65183"/>
                        <a:pt x="74835" y="65669"/>
                        <a:pt x="77554" y="65669"/>
                      </a:cubicBezTo>
                      <a:cubicBezTo>
                        <a:pt x="80032" y="65669"/>
                        <a:pt x="82183" y="65225"/>
                        <a:pt x="84007" y="64339"/>
                      </a:cubicBezTo>
                      <a:cubicBezTo>
                        <a:pt x="85830" y="63452"/>
                        <a:pt x="87327" y="62207"/>
                        <a:pt x="88497" y="60604"/>
                      </a:cubicBezTo>
                      <a:cubicBezTo>
                        <a:pt x="89667" y="59001"/>
                        <a:pt x="90528" y="57091"/>
                        <a:pt x="91079" y="54874"/>
                      </a:cubicBezTo>
                      <a:cubicBezTo>
                        <a:pt x="91630" y="52657"/>
                        <a:pt x="91905" y="50219"/>
                        <a:pt x="91905" y="47558"/>
                      </a:cubicBezTo>
                      <a:close/>
                      <a:moveTo>
                        <a:pt x="120844" y="70529"/>
                      </a:moveTo>
                      <a:cubicBezTo>
                        <a:pt x="120844" y="70802"/>
                        <a:pt x="120776" y="71032"/>
                        <a:pt x="120640" y="71220"/>
                      </a:cubicBezTo>
                      <a:cubicBezTo>
                        <a:pt x="120503" y="71407"/>
                        <a:pt x="120282" y="71569"/>
                        <a:pt x="119974" y="71706"/>
                      </a:cubicBezTo>
                      <a:cubicBezTo>
                        <a:pt x="119667" y="71842"/>
                        <a:pt x="119241" y="71944"/>
                        <a:pt x="118696" y="72013"/>
                      </a:cubicBezTo>
                      <a:cubicBezTo>
                        <a:pt x="118150" y="72081"/>
                        <a:pt x="117451" y="72115"/>
                        <a:pt x="116597" y="72115"/>
                      </a:cubicBezTo>
                      <a:cubicBezTo>
                        <a:pt x="115779" y="72115"/>
                        <a:pt x="115097" y="72081"/>
                        <a:pt x="114551" y="72013"/>
                      </a:cubicBezTo>
                      <a:cubicBezTo>
                        <a:pt x="114006" y="71944"/>
                        <a:pt x="113571" y="71842"/>
                        <a:pt x="113247" y="71706"/>
                      </a:cubicBezTo>
                      <a:cubicBezTo>
                        <a:pt x="112923" y="71569"/>
                        <a:pt x="112701" y="71407"/>
                        <a:pt x="112582" y="71220"/>
                      </a:cubicBezTo>
                      <a:cubicBezTo>
                        <a:pt x="112463" y="71032"/>
                        <a:pt x="112403" y="70802"/>
                        <a:pt x="112403" y="70529"/>
                      </a:cubicBezTo>
                      <a:lnTo>
                        <a:pt x="112403" y="2180"/>
                      </a:lnTo>
                      <a:cubicBezTo>
                        <a:pt x="112403" y="1907"/>
                        <a:pt x="112463" y="1669"/>
                        <a:pt x="112582" y="1464"/>
                      </a:cubicBezTo>
                      <a:cubicBezTo>
                        <a:pt x="112701" y="1259"/>
                        <a:pt x="112923" y="1089"/>
                        <a:pt x="113247" y="952"/>
                      </a:cubicBezTo>
                      <a:cubicBezTo>
                        <a:pt x="113571" y="816"/>
                        <a:pt x="114006" y="714"/>
                        <a:pt x="114551" y="645"/>
                      </a:cubicBezTo>
                      <a:cubicBezTo>
                        <a:pt x="115097" y="577"/>
                        <a:pt x="115779" y="543"/>
                        <a:pt x="116597" y="543"/>
                      </a:cubicBezTo>
                      <a:cubicBezTo>
                        <a:pt x="117451" y="543"/>
                        <a:pt x="118150" y="577"/>
                        <a:pt x="118696" y="645"/>
                      </a:cubicBezTo>
                      <a:cubicBezTo>
                        <a:pt x="119241" y="714"/>
                        <a:pt x="119667" y="816"/>
                        <a:pt x="119974" y="952"/>
                      </a:cubicBezTo>
                      <a:cubicBezTo>
                        <a:pt x="120282" y="1089"/>
                        <a:pt x="120503" y="1259"/>
                        <a:pt x="120640" y="1464"/>
                      </a:cubicBezTo>
                      <a:cubicBezTo>
                        <a:pt x="120776" y="1669"/>
                        <a:pt x="120844" y="1907"/>
                        <a:pt x="120844" y="2180"/>
                      </a:cubicBezTo>
                      <a:close/>
                      <a:moveTo>
                        <a:pt x="144656" y="70529"/>
                      </a:moveTo>
                      <a:cubicBezTo>
                        <a:pt x="144656" y="70802"/>
                        <a:pt x="144589" y="71032"/>
                        <a:pt x="144452" y="71220"/>
                      </a:cubicBezTo>
                      <a:cubicBezTo>
                        <a:pt x="144315" y="71407"/>
                        <a:pt x="144094" y="71569"/>
                        <a:pt x="143787" y="71706"/>
                      </a:cubicBezTo>
                      <a:cubicBezTo>
                        <a:pt x="143480" y="71842"/>
                        <a:pt x="143053" y="71944"/>
                        <a:pt x="142508" y="72013"/>
                      </a:cubicBezTo>
                      <a:cubicBezTo>
                        <a:pt x="141962" y="72081"/>
                        <a:pt x="141263" y="72115"/>
                        <a:pt x="140410" y="72115"/>
                      </a:cubicBezTo>
                      <a:cubicBezTo>
                        <a:pt x="139592" y="72115"/>
                        <a:pt x="138910" y="72081"/>
                        <a:pt x="138364" y="72013"/>
                      </a:cubicBezTo>
                      <a:cubicBezTo>
                        <a:pt x="137818" y="71944"/>
                        <a:pt x="137384" y="71842"/>
                        <a:pt x="137059" y="71706"/>
                      </a:cubicBezTo>
                      <a:cubicBezTo>
                        <a:pt x="136735" y="71569"/>
                        <a:pt x="136513" y="71407"/>
                        <a:pt x="136394" y="71220"/>
                      </a:cubicBezTo>
                      <a:cubicBezTo>
                        <a:pt x="136275" y="71032"/>
                        <a:pt x="136215" y="70802"/>
                        <a:pt x="136215" y="70529"/>
                      </a:cubicBezTo>
                      <a:lnTo>
                        <a:pt x="136215" y="2180"/>
                      </a:lnTo>
                      <a:cubicBezTo>
                        <a:pt x="136215" y="1907"/>
                        <a:pt x="136275" y="1669"/>
                        <a:pt x="136394" y="1464"/>
                      </a:cubicBezTo>
                      <a:cubicBezTo>
                        <a:pt x="136513" y="1259"/>
                        <a:pt x="136735" y="1089"/>
                        <a:pt x="137059" y="952"/>
                      </a:cubicBezTo>
                      <a:cubicBezTo>
                        <a:pt x="137384" y="816"/>
                        <a:pt x="137818" y="714"/>
                        <a:pt x="138364" y="645"/>
                      </a:cubicBezTo>
                      <a:cubicBezTo>
                        <a:pt x="138910" y="577"/>
                        <a:pt x="139592" y="543"/>
                        <a:pt x="140410" y="543"/>
                      </a:cubicBezTo>
                      <a:cubicBezTo>
                        <a:pt x="141263" y="543"/>
                        <a:pt x="141962" y="577"/>
                        <a:pt x="142508" y="645"/>
                      </a:cubicBezTo>
                      <a:cubicBezTo>
                        <a:pt x="143053" y="714"/>
                        <a:pt x="143480" y="816"/>
                        <a:pt x="143787" y="952"/>
                      </a:cubicBezTo>
                      <a:cubicBezTo>
                        <a:pt x="144094" y="1089"/>
                        <a:pt x="144315" y="1259"/>
                        <a:pt x="144452" y="1464"/>
                      </a:cubicBezTo>
                      <a:cubicBezTo>
                        <a:pt x="144589" y="1669"/>
                        <a:pt x="144656" y="1907"/>
                        <a:pt x="144656" y="2180"/>
                      </a:cubicBezTo>
                      <a:close/>
                      <a:moveTo>
                        <a:pt x="194714" y="70580"/>
                      </a:moveTo>
                      <a:cubicBezTo>
                        <a:pt x="194714" y="70989"/>
                        <a:pt x="194578" y="71296"/>
                        <a:pt x="194304" y="71501"/>
                      </a:cubicBezTo>
                      <a:cubicBezTo>
                        <a:pt x="194032" y="71706"/>
                        <a:pt x="193657" y="71859"/>
                        <a:pt x="193179" y="71961"/>
                      </a:cubicBezTo>
                      <a:cubicBezTo>
                        <a:pt x="192701" y="72064"/>
                        <a:pt x="192002" y="72115"/>
                        <a:pt x="191082" y="72115"/>
                      </a:cubicBezTo>
                      <a:cubicBezTo>
                        <a:pt x="190195" y="72115"/>
                        <a:pt x="189487" y="72064"/>
                        <a:pt x="188959" y="71961"/>
                      </a:cubicBezTo>
                      <a:cubicBezTo>
                        <a:pt x="188430" y="71859"/>
                        <a:pt x="188046" y="71706"/>
                        <a:pt x="187807" y="71501"/>
                      </a:cubicBezTo>
                      <a:cubicBezTo>
                        <a:pt x="187569" y="71296"/>
                        <a:pt x="187449" y="70989"/>
                        <a:pt x="187449" y="70580"/>
                      </a:cubicBezTo>
                      <a:lnTo>
                        <a:pt x="187449" y="65976"/>
                      </a:lnTo>
                      <a:cubicBezTo>
                        <a:pt x="185437" y="68124"/>
                        <a:pt x="183194" y="69796"/>
                        <a:pt x="180722" y="70989"/>
                      </a:cubicBezTo>
                      <a:cubicBezTo>
                        <a:pt x="178249" y="72183"/>
                        <a:pt x="175631" y="72780"/>
                        <a:pt x="172869" y="72780"/>
                      </a:cubicBezTo>
                      <a:cubicBezTo>
                        <a:pt x="170447" y="72780"/>
                        <a:pt x="168256" y="72464"/>
                        <a:pt x="166295" y="71833"/>
                      </a:cubicBezTo>
                      <a:cubicBezTo>
                        <a:pt x="164334" y="71203"/>
                        <a:pt x="162662" y="70290"/>
                        <a:pt x="161281" y="69096"/>
                      </a:cubicBezTo>
                      <a:cubicBezTo>
                        <a:pt x="159900" y="67903"/>
                        <a:pt x="158826" y="66436"/>
                        <a:pt x="158058" y="64697"/>
                      </a:cubicBezTo>
                      <a:cubicBezTo>
                        <a:pt x="157291" y="62957"/>
                        <a:pt x="156907" y="60979"/>
                        <a:pt x="156907" y="58762"/>
                      </a:cubicBezTo>
                      <a:cubicBezTo>
                        <a:pt x="156907" y="56170"/>
                        <a:pt x="157436" y="53919"/>
                        <a:pt x="158493" y="52009"/>
                      </a:cubicBezTo>
                      <a:cubicBezTo>
                        <a:pt x="159550" y="50099"/>
                        <a:pt x="161068" y="48513"/>
                        <a:pt x="163046" y="47252"/>
                      </a:cubicBezTo>
                      <a:cubicBezTo>
                        <a:pt x="165024" y="45990"/>
                        <a:pt x="167446" y="45043"/>
                        <a:pt x="170311" y="44412"/>
                      </a:cubicBezTo>
                      <a:cubicBezTo>
                        <a:pt x="173176" y="43781"/>
                        <a:pt x="176399" y="43466"/>
                        <a:pt x="179980" y="43466"/>
                      </a:cubicBezTo>
                      <a:lnTo>
                        <a:pt x="186324" y="43466"/>
                      </a:lnTo>
                      <a:lnTo>
                        <a:pt x="186324" y="39885"/>
                      </a:lnTo>
                      <a:cubicBezTo>
                        <a:pt x="186324" y="38111"/>
                        <a:pt x="186137" y="36542"/>
                        <a:pt x="185761" y="35178"/>
                      </a:cubicBezTo>
                      <a:cubicBezTo>
                        <a:pt x="185386" y="33814"/>
                        <a:pt x="184780" y="32680"/>
                        <a:pt x="183945" y="31776"/>
                      </a:cubicBezTo>
                      <a:cubicBezTo>
                        <a:pt x="183110" y="30872"/>
                        <a:pt x="182027" y="30190"/>
                        <a:pt x="180696" y="29729"/>
                      </a:cubicBezTo>
                      <a:cubicBezTo>
                        <a:pt x="179366" y="29269"/>
                        <a:pt x="177729" y="29039"/>
                        <a:pt x="175785" y="29039"/>
                      </a:cubicBezTo>
                      <a:cubicBezTo>
                        <a:pt x="173705" y="29039"/>
                        <a:pt x="171837" y="29286"/>
                        <a:pt x="170183" y="29781"/>
                      </a:cubicBezTo>
                      <a:cubicBezTo>
                        <a:pt x="168529" y="30275"/>
                        <a:pt x="167079" y="30821"/>
                        <a:pt x="165834" y="31418"/>
                      </a:cubicBezTo>
                      <a:cubicBezTo>
                        <a:pt x="164589" y="32015"/>
                        <a:pt x="163549" y="32560"/>
                        <a:pt x="162714" y="33055"/>
                      </a:cubicBezTo>
                      <a:cubicBezTo>
                        <a:pt x="161878" y="33549"/>
                        <a:pt x="161255" y="33797"/>
                        <a:pt x="160846" y="33797"/>
                      </a:cubicBezTo>
                      <a:cubicBezTo>
                        <a:pt x="160573" y="33797"/>
                        <a:pt x="160334" y="33728"/>
                        <a:pt x="160130" y="33592"/>
                      </a:cubicBezTo>
                      <a:cubicBezTo>
                        <a:pt x="159926" y="33456"/>
                        <a:pt x="159747" y="33251"/>
                        <a:pt x="159593" y="32978"/>
                      </a:cubicBezTo>
                      <a:cubicBezTo>
                        <a:pt x="159439" y="32705"/>
                        <a:pt x="159328" y="32356"/>
                        <a:pt x="159260" y="31929"/>
                      </a:cubicBezTo>
                      <a:cubicBezTo>
                        <a:pt x="159192" y="31503"/>
                        <a:pt x="159158" y="31034"/>
                        <a:pt x="159158" y="30522"/>
                      </a:cubicBezTo>
                      <a:cubicBezTo>
                        <a:pt x="159158" y="29670"/>
                        <a:pt x="159218" y="28996"/>
                        <a:pt x="159337" y="28502"/>
                      </a:cubicBezTo>
                      <a:cubicBezTo>
                        <a:pt x="159456" y="28007"/>
                        <a:pt x="159747" y="27538"/>
                        <a:pt x="160207" y="27095"/>
                      </a:cubicBezTo>
                      <a:cubicBezTo>
                        <a:pt x="160667" y="26651"/>
                        <a:pt x="161460" y="26131"/>
                        <a:pt x="162586" y="25534"/>
                      </a:cubicBezTo>
                      <a:cubicBezTo>
                        <a:pt x="163711" y="24937"/>
                        <a:pt x="165007" y="24392"/>
                        <a:pt x="166474" y="23897"/>
                      </a:cubicBezTo>
                      <a:cubicBezTo>
                        <a:pt x="167940" y="23403"/>
                        <a:pt x="169543" y="22993"/>
                        <a:pt x="171283" y="22669"/>
                      </a:cubicBezTo>
                      <a:cubicBezTo>
                        <a:pt x="173023" y="22345"/>
                        <a:pt x="174779" y="22183"/>
                        <a:pt x="176553" y="22183"/>
                      </a:cubicBezTo>
                      <a:cubicBezTo>
                        <a:pt x="179861" y="22183"/>
                        <a:pt x="182674" y="22559"/>
                        <a:pt x="184994" y="23309"/>
                      </a:cubicBezTo>
                      <a:cubicBezTo>
                        <a:pt x="187313" y="24059"/>
                        <a:pt x="189188" y="25159"/>
                        <a:pt x="190621" y="26609"/>
                      </a:cubicBezTo>
                      <a:cubicBezTo>
                        <a:pt x="192054" y="28058"/>
                        <a:pt x="193094" y="29857"/>
                        <a:pt x="193742" y="32006"/>
                      </a:cubicBezTo>
                      <a:cubicBezTo>
                        <a:pt x="194390" y="34155"/>
                        <a:pt x="194714" y="36662"/>
                        <a:pt x="194714" y="39526"/>
                      </a:cubicBezTo>
                      <a:close/>
                      <a:moveTo>
                        <a:pt x="186324" y="49554"/>
                      </a:moveTo>
                      <a:lnTo>
                        <a:pt x="179110" y="49554"/>
                      </a:lnTo>
                      <a:cubicBezTo>
                        <a:pt x="176791" y="49554"/>
                        <a:pt x="174779" y="49750"/>
                        <a:pt x="173073" y="50142"/>
                      </a:cubicBezTo>
                      <a:cubicBezTo>
                        <a:pt x="171368" y="50534"/>
                        <a:pt x="169953" y="51114"/>
                        <a:pt x="168827" y="51881"/>
                      </a:cubicBezTo>
                      <a:cubicBezTo>
                        <a:pt x="167702" y="52649"/>
                        <a:pt x="166874" y="53570"/>
                        <a:pt x="166346" y="54644"/>
                      </a:cubicBezTo>
                      <a:cubicBezTo>
                        <a:pt x="165817" y="55718"/>
                        <a:pt x="165553" y="56955"/>
                        <a:pt x="165553" y="58353"/>
                      </a:cubicBezTo>
                      <a:cubicBezTo>
                        <a:pt x="165553" y="60740"/>
                        <a:pt x="166312" y="62642"/>
                        <a:pt x="167830" y="64057"/>
                      </a:cubicBezTo>
                      <a:cubicBezTo>
                        <a:pt x="169347" y="65473"/>
                        <a:pt x="171470" y="66180"/>
                        <a:pt x="174199" y="66180"/>
                      </a:cubicBezTo>
                      <a:cubicBezTo>
                        <a:pt x="176416" y="66180"/>
                        <a:pt x="178471" y="65618"/>
                        <a:pt x="180363" y="64492"/>
                      </a:cubicBezTo>
                      <a:cubicBezTo>
                        <a:pt x="182257" y="63367"/>
                        <a:pt x="184243" y="61644"/>
                        <a:pt x="186324" y="59325"/>
                      </a:cubicBezTo>
                      <a:close/>
                      <a:moveTo>
                        <a:pt x="232627" y="67152"/>
                      </a:moveTo>
                      <a:cubicBezTo>
                        <a:pt x="232627" y="68142"/>
                        <a:pt x="232560" y="68926"/>
                        <a:pt x="232422" y="69506"/>
                      </a:cubicBezTo>
                      <a:cubicBezTo>
                        <a:pt x="232286" y="70086"/>
                        <a:pt x="232081" y="70512"/>
                        <a:pt x="231809" y="70785"/>
                      </a:cubicBezTo>
                      <a:cubicBezTo>
                        <a:pt x="231536" y="71058"/>
                        <a:pt x="231127" y="71313"/>
                        <a:pt x="230581" y="71552"/>
                      </a:cubicBezTo>
                      <a:cubicBezTo>
                        <a:pt x="230035" y="71791"/>
                        <a:pt x="229412" y="71987"/>
                        <a:pt x="228713" y="72140"/>
                      </a:cubicBezTo>
                      <a:cubicBezTo>
                        <a:pt x="228014" y="72294"/>
                        <a:pt x="227272" y="72422"/>
                        <a:pt x="226488" y="72524"/>
                      </a:cubicBezTo>
                      <a:cubicBezTo>
                        <a:pt x="225703" y="72626"/>
                        <a:pt x="224920" y="72678"/>
                        <a:pt x="224135" y="72678"/>
                      </a:cubicBezTo>
                      <a:cubicBezTo>
                        <a:pt x="221748" y="72678"/>
                        <a:pt x="219701" y="72362"/>
                        <a:pt x="217996" y="71731"/>
                      </a:cubicBezTo>
                      <a:cubicBezTo>
                        <a:pt x="216290" y="71100"/>
                        <a:pt x="214892" y="70145"/>
                        <a:pt x="213801" y="68866"/>
                      </a:cubicBezTo>
                      <a:cubicBezTo>
                        <a:pt x="212709" y="67587"/>
                        <a:pt x="211916" y="65967"/>
                        <a:pt x="211422" y="64006"/>
                      </a:cubicBezTo>
                      <a:cubicBezTo>
                        <a:pt x="210927" y="62045"/>
                        <a:pt x="210680" y="59734"/>
                        <a:pt x="210680" y="57074"/>
                      </a:cubicBezTo>
                      <a:lnTo>
                        <a:pt x="210680" y="30164"/>
                      </a:lnTo>
                      <a:lnTo>
                        <a:pt x="204234" y="30164"/>
                      </a:lnTo>
                      <a:cubicBezTo>
                        <a:pt x="203722" y="30164"/>
                        <a:pt x="203313" y="29891"/>
                        <a:pt x="203006" y="29346"/>
                      </a:cubicBezTo>
                      <a:cubicBezTo>
                        <a:pt x="202699" y="28800"/>
                        <a:pt x="202545" y="27913"/>
                        <a:pt x="202545" y="26686"/>
                      </a:cubicBezTo>
                      <a:cubicBezTo>
                        <a:pt x="202545" y="26037"/>
                        <a:pt x="202588" y="25492"/>
                        <a:pt x="202673" y="25048"/>
                      </a:cubicBezTo>
                      <a:cubicBezTo>
                        <a:pt x="202759" y="24605"/>
                        <a:pt x="202869" y="24238"/>
                        <a:pt x="203006" y="23948"/>
                      </a:cubicBezTo>
                      <a:cubicBezTo>
                        <a:pt x="203143" y="23659"/>
                        <a:pt x="203322" y="23454"/>
                        <a:pt x="203543" y="23335"/>
                      </a:cubicBezTo>
                      <a:cubicBezTo>
                        <a:pt x="203764" y="23215"/>
                        <a:pt x="204012" y="23155"/>
                        <a:pt x="204285" y="23155"/>
                      </a:cubicBezTo>
                      <a:lnTo>
                        <a:pt x="210680" y="23155"/>
                      </a:lnTo>
                      <a:lnTo>
                        <a:pt x="210680" y="12207"/>
                      </a:lnTo>
                      <a:cubicBezTo>
                        <a:pt x="210680" y="11969"/>
                        <a:pt x="210740" y="11747"/>
                        <a:pt x="210859" y="11542"/>
                      </a:cubicBezTo>
                      <a:cubicBezTo>
                        <a:pt x="210978" y="11338"/>
                        <a:pt x="211200" y="11159"/>
                        <a:pt x="211524" y="11005"/>
                      </a:cubicBezTo>
                      <a:cubicBezTo>
                        <a:pt x="211848" y="10852"/>
                        <a:pt x="212283" y="10741"/>
                        <a:pt x="212828" y="10673"/>
                      </a:cubicBezTo>
                      <a:cubicBezTo>
                        <a:pt x="213374" y="10604"/>
                        <a:pt x="214056" y="10570"/>
                        <a:pt x="214874" y="10570"/>
                      </a:cubicBezTo>
                      <a:cubicBezTo>
                        <a:pt x="215728" y="10570"/>
                        <a:pt x="216427" y="10604"/>
                        <a:pt x="216973" y="10673"/>
                      </a:cubicBezTo>
                      <a:cubicBezTo>
                        <a:pt x="217519" y="10741"/>
                        <a:pt x="217944" y="10852"/>
                        <a:pt x="218251" y="11005"/>
                      </a:cubicBezTo>
                      <a:cubicBezTo>
                        <a:pt x="218559" y="11159"/>
                        <a:pt x="218780" y="11338"/>
                        <a:pt x="218917" y="11542"/>
                      </a:cubicBezTo>
                      <a:cubicBezTo>
                        <a:pt x="219053" y="11747"/>
                        <a:pt x="219121" y="11969"/>
                        <a:pt x="219121" y="12207"/>
                      </a:cubicBezTo>
                      <a:lnTo>
                        <a:pt x="219121" y="23155"/>
                      </a:lnTo>
                      <a:lnTo>
                        <a:pt x="230939" y="23155"/>
                      </a:lnTo>
                      <a:cubicBezTo>
                        <a:pt x="231212" y="23155"/>
                        <a:pt x="231451" y="23215"/>
                        <a:pt x="231656" y="23335"/>
                      </a:cubicBezTo>
                      <a:cubicBezTo>
                        <a:pt x="231860" y="23454"/>
                        <a:pt x="232038" y="23659"/>
                        <a:pt x="232193" y="23948"/>
                      </a:cubicBezTo>
                      <a:cubicBezTo>
                        <a:pt x="232346" y="24238"/>
                        <a:pt x="232457" y="24605"/>
                        <a:pt x="232525" y="25048"/>
                      </a:cubicBezTo>
                      <a:cubicBezTo>
                        <a:pt x="232593" y="25492"/>
                        <a:pt x="232627" y="26037"/>
                        <a:pt x="232627" y="26686"/>
                      </a:cubicBezTo>
                      <a:cubicBezTo>
                        <a:pt x="232627" y="27913"/>
                        <a:pt x="232474" y="28800"/>
                        <a:pt x="232167" y="29346"/>
                      </a:cubicBezTo>
                      <a:cubicBezTo>
                        <a:pt x="231859" y="29891"/>
                        <a:pt x="231451" y="30164"/>
                        <a:pt x="230939" y="30164"/>
                      </a:cubicBezTo>
                      <a:lnTo>
                        <a:pt x="219121" y="30164"/>
                      </a:lnTo>
                      <a:lnTo>
                        <a:pt x="219121" y="55846"/>
                      </a:lnTo>
                      <a:cubicBezTo>
                        <a:pt x="219121" y="59018"/>
                        <a:pt x="219590" y="61414"/>
                        <a:pt x="220529" y="63034"/>
                      </a:cubicBezTo>
                      <a:cubicBezTo>
                        <a:pt x="221466" y="64654"/>
                        <a:pt x="223146" y="65464"/>
                        <a:pt x="225567" y="65464"/>
                      </a:cubicBezTo>
                      <a:cubicBezTo>
                        <a:pt x="226352" y="65464"/>
                        <a:pt x="227051" y="65387"/>
                        <a:pt x="227665" y="65234"/>
                      </a:cubicBezTo>
                      <a:cubicBezTo>
                        <a:pt x="228279" y="65080"/>
                        <a:pt x="228825" y="64918"/>
                        <a:pt x="229302" y="64748"/>
                      </a:cubicBezTo>
                      <a:cubicBezTo>
                        <a:pt x="229779" y="64577"/>
                        <a:pt x="230189" y="64415"/>
                        <a:pt x="230530" y="64262"/>
                      </a:cubicBezTo>
                      <a:cubicBezTo>
                        <a:pt x="230871" y="64108"/>
                        <a:pt x="231177" y="64032"/>
                        <a:pt x="231451" y="64032"/>
                      </a:cubicBezTo>
                      <a:cubicBezTo>
                        <a:pt x="231621" y="64032"/>
                        <a:pt x="231783" y="64074"/>
                        <a:pt x="231937" y="64160"/>
                      </a:cubicBezTo>
                      <a:cubicBezTo>
                        <a:pt x="232090" y="64245"/>
                        <a:pt x="232210" y="64407"/>
                        <a:pt x="232295" y="64646"/>
                      </a:cubicBezTo>
                      <a:cubicBezTo>
                        <a:pt x="232380" y="64884"/>
                        <a:pt x="232457" y="65208"/>
                        <a:pt x="232525" y="65618"/>
                      </a:cubicBezTo>
                      <a:cubicBezTo>
                        <a:pt x="232593" y="66027"/>
                        <a:pt x="232627" y="66539"/>
                        <a:pt x="232627" y="67152"/>
                      </a:cubicBezTo>
                      <a:close/>
                      <a:moveTo>
                        <a:pt x="281590" y="45512"/>
                      </a:moveTo>
                      <a:cubicBezTo>
                        <a:pt x="281590" y="46842"/>
                        <a:pt x="281256" y="47789"/>
                        <a:pt x="280588" y="48351"/>
                      </a:cubicBezTo>
                      <a:cubicBezTo>
                        <a:pt x="279921" y="48914"/>
                        <a:pt x="279158" y="49196"/>
                        <a:pt x="278301" y="49196"/>
                      </a:cubicBezTo>
                      <a:lnTo>
                        <a:pt x="247979" y="49196"/>
                      </a:lnTo>
                      <a:cubicBezTo>
                        <a:pt x="247979" y="51753"/>
                        <a:pt x="248236" y="54056"/>
                        <a:pt x="248749" y="56102"/>
                      </a:cubicBezTo>
                      <a:cubicBezTo>
                        <a:pt x="249264" y="58148"/>
                        <a:pt x="250121" y="59905"/>
                        <a:pt x="251320" y="61371"/>
                      </a:cubicBezTo>
                      <a:cubicBezTo>
                        <a:pt x="252519" y="62838"/>
                        <a:pt x="254079" y="63963"/>
                        <a:pt x="255999" y="64748"/>
                      </a:cubicBezTo>
                      <a:cubicBezTo>
                        <a:pt x="257918" y="65532"/>
                        <a:pt x="260265" y="65925"/>
                        <a:pt x="263041" y="65925"/>
                      </a:cubicBezTo>
                      <a:cubicBezTo>
                        <a:pt x="265235" y="65925"/>
                        <a:pt x="267189" y="65746"/>
                        <a:pt x="268902" y="65387"/>
                      </a:cubicBezTo>
                      <a:cubicBezTo>
                        <a:pt x="270616" y="65029"/>
                        <a:pt x="272098" y="64629"/>
                        <a:pt x="273348" y="64185"/>
                      </a:cubicBezTo>
                      <a:cubicBezTo>
                        <a:pt x="274600" y="63742"/>
                        <a:pt x="275628" y="63341"/>
                        <a:pt x="276434" y="62983"/>
                      </a:cubicBezTo>
                      <a:cubicBezTo>
                        <a:pt x="277238" y="62625"/>
                        <a:pt x="277847" y="62446"/>
                        <a:pt x="278259" y="62446"/>
                      </a:cubicBezTo>
                      <a:cubicBezTo>
                        <a:pt x="278499" y="62446"/>
                        <a:pt x="278713" y="62505"/>
                        <a:pt x="278902" y="62625"/>
                      </a:cubicBezTo>
                      <a:cubicBezTo>
                        <a:pt x="279089" y="62744"/>
                        <a:pt x="279235" y="62923"/>
                        <a:pt x="279338" y="63162"/>
                      </a:cubicBezTo>
                      <a:cubicBezTo>
                        <a:pt x="279441" y="63401"/>
                        <a:pt x="279518" y="63733"/>
                        <a:pt x="279569" y="64160"/>
                      </a:cubicBezTo>
                      <a:cubicBezTo>
                        <a:pt x="279621" y="64586"/>
                        <a:pt x="279646" y="65106"/>
                        <a:pt x="279646" y="65720"/>
                      </a:cubicBezTo>
                      <a:cubicBezTo>
                        <a:pt x="279646" y="66163"/>
                        <a:pt x="279629" y="66547"/>
                        <a:pt x="279595" y="66871"/>
                      </a:cubicBezTo>
                      <a:cubicBezTo>
                        <a:pt x="279562" y="67195"/>
                        <a:pt x="279519" y="67485"/>
                        <a:pt x="279467" y="67741"/>
                      </a:cubicBezTo>
                      <a:cubicBezTo>
                        <a:pt x="279416" y="67997"/>
                        <a:pt x="279331" y="68227"/>
                        <a:pt x="279212" y="68431"/>
                      </a:cubicBezTo>
                      <a:cubicBezTo>
                        <a:pt x="279092" y="68636"/>
                        <a:pt x="278939" y="68832"/>
                        <a:pt x="278751" y="69020"/>
                      </a:cubicBezTo>
                      <a:cubicBezTo>
                        <a:pt x="278563" y="69207"/>
                        <a:pt x="278009" y="69514"/>
                        <a:pt x="277089" y="69941"/>
                      </a:cubicBezTo>
                      <a:cubicBezTo>
                        <a:pt x="276168" y="70367"/>
                        <a:pt x="274973" y="70785"/>
                        <a:pt x="273508" y="71194"/>
                      </a:cubicBezTo>
                      <a:cubicBezTo>
                        <a:pt x="272041" y="71603"/>
                        <a:pt x="270344" y="71970"/>
                        <a:pt x="268417" y="72294"/>
                      </a:cubicBezTo>
                      <a:cubicBezTo>
                        <a:pt x="266489" y="72618"/>
                        <a:pt x="264435" y="72780"/>
                        <a:pt x="262252" y="72780"/>
                      </a:cubicBezTo>
                      <a:cubicBezTo>
                        <a:pt x="258467" y="72780"/>
                        <a:pt x="255150" y="72251"/>
                        <a:pt x="252302" y="71194"/>
                      </a:cubicBezTo>
                      <a:cubicBezTo>
                        <a:pt x="249454" y="70137"/>
                        <a:pt x="247058" y="68568"/>
                        <a:pt x="245113" y="66487"/>
                      </a:cubicBezTo>
                      <a:cubicBezTo>
                        <a:pt x="243169" y="64407"/>
                        <a:pt x="241703" y="61798"/>
                        <a:pt x="240714" y="58660"/>
                      </a:cubicBezTo>
                      <a:cubicBezTo>
                        <a:pt x="239725" y="55522"/>
                        <a:pt x="239230" y="51873"/>
                        <a:pt x="239230" y="47712"/>
                      </a:cubicBezTo>
                      <a:cubicBezTo>
                        <a:pt x="239230" y="43756"/>
                        <a:pt x="239742" y="40200"/>
                        <a:pt x="240765" y="37045"/>
                      </a:cubicBezTo>
                      <a:cubicBezTo>
                        <a:pt x="241788" y="33890"/>
                        <a:pt x="243264" y="31213"/>
                        <a:pt x="245191" y="29013"/>
                      </a:cubicBezTo>
                      <a:cubicBezTo>
                        <a:pt x="247118" y="26813"/>
                        <a:pt x="249445" y="25125"/>
                        <a:pt x="252173" y="23948"/>
                      </a:cubicBezTo>
                      <a:cubicBezTo>
                        <a:pt x="254902" y="22772"/>
                        <a:pt x="257955" y="22183"/>
                        <a:pt x="261332" y="22183"/>
                      </a:cubicBezTo>
                      <a:cubicBezTo>
                        <a:pt x="264946" y="22183"/>
                        <a:pt x="268025" y="22763"/>
                        <a:pt x="270565" y="23923"/>
                      </a:cubicBezTo>
                      <a:cubicBezTo>
                        <a:pt x="273106" y="25082"/>
                        <a:pt x="275195" y="26643"/>
                        <a:pt x="276833" y="28604"/>
                      </a:cubicBezTo>
                      <a:cubicBezTo>
                        <a:pt x="278470" y="30565"/>
                        <a:pt x="279672" y="32867"/>
                        <a:pt x="280440" y="35510"/>
                      </a:cubicBezTo>
                      <a:cubicBezTo>
                        <a:pt x="281207" y="38154"/>
                        <a:pt x="281590" y="40976"/>
                        <a:pt x="281590" y="43977"/>
                      </a:cubicBezTo>
                      <a:close/>
                      <a:moveTo>
                        <a:pt x="273098" y="43005"/>
                      </a:moveTo>
                      <a:cubicBezTo>
                        <a:pt x="273201" y="38571"/>
                        <a:pt x="272214" y="35093"/>
                        <a:pt x="270138" y="32569"/>
                      </a:cubicBezTo>
                      <a:cubicBezTo>
                        <a:pt x="268062" y="30045"/>
                        <a:pt x="264983" y="28783"/>
                        <a:pt x="260899" y="28783"/>
                      </a:cubicBezTo>
                      <a:cubicBezTo>
                        <a:pt x="258806" y="28783"/>
                        <a:pt x="256969" y="29175"/>
                        <a:pt x="255391" y="29960"/>
                      </a:cubicBezTo>
                      <a:cubicBezTo>
                        <a:pt x="253813" y="30744"/>
                        <a:pt x="252492" y="31784"/>
                        <a:pt x="251428" y="33080"/>
                      </a:cubicBezTo>
                      <a:cubicBezTo>
                        <a:pt x="250364" y="34376"/>
                        <a:pt x="249540" y="35886"/>
                        <a:pt x="248957" y="37608"/>
                      </a:cubicBezTo>
                      <a:cubicBezTo>
                        <a:pt x="248373" y="39330"/>
                        <a:pt x="248047" y="41129"/>
                        <a:pt x="247979" y="43005"/>
                      </a:cubicBezTo>
                      <a:close/>
                      <a:moveTo>
                        <a:pt x="342928" y="5557"/>
                      </a:moveTo>
                      <a:cubicBezTo>
                        <a:pt x="342928" y="6205"/>
                        <a:pt x="342893" y="6725"/>
                        <a:pt x="342826" y="7117"/>
                      </a:cubicBezTo>
                      <a:cubicBezTo>
                        <a:pt x="342757" y="7509"/>
                        <a:pt x="342681" y="7825"/>
                        <a:pt x="342595" y="8064"/>
                      </a:cubicBezTo>
                      <a:cubicBezTo>
                        <a:pt x="342510" y="8302"/>
                        <a:pt x="342399" y="8464"/>
                        <a:pt x="342263" y="8549"/>
                      </a:cubicBezTo>
                      <a:cubicBezTo>
                        <a:pt x="342127" y="8635"/>
                        <a:pt x="341956" y="8677"/>
                        <a:pt x="341751" y="8677"/>
                      </a:cubicBezTo>
                      <a:cubicBezTo>
                        <a:pt x="341512" y="8677"/>
                        <a:pt x="341214" y="8601"/>
                        <a:pt x="340856" y="8447"/>
                      </a:cubicBezTo>
                      <a:cubicBezTo>
                        <a:pt x="340498" y="8294"/>
                        <a:pt x="340062" y="8123"/>
                        <a:pt x="339551" y="7936"/>
                      </a:cubicBezTo>
                      <a:cubicBezTo>
                        <a:pt x="339040" y="7748"/>
                        <a:pt x="338435" y="7577"/>
                        <a:pt x="337736" y="7424"/>
                      </a:cubicBezTo>
                      <a:cubicBezTo>
                        <a:pt x="337036" y="7271"/>
                        <a:pt x="336226" y="7194"/>
                        <a:pt x="335305" y="7194"/>
                      </a:cubicBezTo>
                      <a:cubicBezTo>
                        <a:pt x="334043" y="7194"/>
                        <a:pt x="332969" y="7398"/>
                        <a:pt x="332082" y="7808"/>
                      </a:cubicBezTo>
                      <a:cubicBezTo>
                        <a:pt x="331196" y="8217"/>
                        <a:pt x="330479" y="8856"/>
                        <a:pt x="329934" y="9726"/>
                      </a:cubicBezTo>
                      <a:cubicBezTo>
                        <a:pt x="329388" y="10596"/>
                        <a:pt x="328995" y="11721"/>
                        <a:pt x="328756" y="13103"/>
                      </a:cubicBezTo>
                      <a:cubicBezTo>
                        <a:pt x="328518" y="14484"/>
                        <a:pt x="328398" y="16164"/>
                        <a:pt x="328398" y="18142"/>
                      </a:cubicBezTo>
                      <a:lnTo>
                        <a:pt x="328398" y="23155"/>
                      </a:lnTo>
                      <a:lnTo>
                        <a:pt x="338681" y="23155"/>
                      </a:lnTo>
                      <a:cubicBezTo>
                        <a:pt x="338955" y="23155"/>
                        <a:pt x="339184" y="23215"/>
                        <a:pt x="339372" y="23335"/>
                      </a:cubicBezTo>
                      <a:cubicBezTo>
                        <a:pt x="339560" y="23454"/>
                        <a:pt x="339730" y="23659"/>
                        <a:pt x="339883" y="23948"/>
                      </a:cubicBezTo>
                      <a:cubicBezTo>
                        <a:pt x="340038" y="24238"/>
                        <a:pt x="340157" y="24605"/>
                        <a:pt x="340242" y="25048"/>
                      </a:cubicBezTo>
                      <a:cubicBezTo>
                        <a:pt x="340327" y="25492"/>
                        <a:pt x="340370" y="26037"/>
                        <a:pt x="340370" y="26686"/>
                      </a:cubicBezTo>
                      <a:cubicBezTo>
                        <a:pt x="340370" y="27913"/>
                        <a:pt x="340217" y="28800"/>
                        <a:pt x="339909" y="29346"/>
                      </a:cubicBezTo>
                      <a:cubicBezTo>
                        <a:pt x="339602" y="29891"/>
                        <a:pt x="339193" y="30164"/>
                        <a:pt x="338681" y="30164"/>
                      </a:cubicBezTo>
                      <a:lnTo>
                        <a:pt x="328398" y="30164"/>
                      </a:lnTo>
                      <a:lnTo>
                        <a:pt x="328398" y="70529"/>
                      </a:lnTo>
                      <a:cubicBezTo>
                        <a:pt x="328398" y="70802"/>
                        <a:pt x="328331" y="71032"/>
                        <a:pt x="328194" y="71220"/>
                      </a:cubicBezTo>
                      <a:cubicBezTo>
                        <a:pt x="328057" y="71407"/>
                        <a:pt x="327828" y="71569"/>
                        <a:pt x="327503" y="71706"/>
                      </a:cubicBezTo>
                      <a:cubicBezTo>
                        <a:pt x="327179" y="71842"/>
                        <a:pt x="326745" y="71944"/>
                        <a:pt x="326199" y="72013"/>
                      </a:cubicBezTo>
                      <a:cubicBezTo>
                        <a:pt x="325653" y="72081"/>
                        <a:pt x="324971" y="72115"/>
                        <a:pt x="324152" y="72115"/>
                      </a:cubicBezTo>
                      <a:cubicBezTo>
                        <a:pt x="323334" y="72115"/>
                        <a:pt x="322652" y="72081"/>
                        <a:pt x="322106" y="72013"/>
                      </a:cubicBezTo>
                      <a:cubicBezTo>
                        <a:pt x="321560" y="71944"/>
                        <a:pt x="321125" y="71842"/>
                        <a:pt x="320801" y="71706"/>
                      </a:cubicBezTo>
                      <a:cubicBezTo>
                        <a:pt x="320477" y="71569"/>
                        <a:pt x="320247" y="71407"/>
                        <a:pt x="320110" y="71220"/>
                      </a:cubicBezTo>
                      <a:cubicBezTo>
                        <a:pt x="319974" y="71032"/>
                        <a:pt x="319906" y="70802"/>
                        <a:pt x="319906" y="70529"/>
                      </a:cubicBezTo>
                      <a:lnTo>
                        <a:pt x="319906" y="30164"/>
                      </a:lnTo>
                      <a:lnTo>
                        <a:pt x="313409" y="30164"/>
                      </a:lnTo>
                      <a:cubicBezTo>
                        <a:pt x="312863" y="30164"/>
                        <a:pt x="312453" y="29891"/>
                        <a:pt x="312181" y="29346"/>
                      </a:cubicBezTo>
                      <a:cubicBezTo>
                        <a:pt x="311909" y="28800"/>
                        <a:pt x="311771" y="27913"/>
                        <a:pt x="311771" y="26686"/>
                      </a:cubicBezTo>
                      <a:cubicBezTo>
                        <a:pt x="311771" y="26037"/>
                        <a:pt x="311806" y="25492"/>
                        <a:pt x="311874" y="25048"/>
                      </a:cubicBezTo>
                      <a:cubicBezTo>
                        <a:pt x="311942" y="24605"/>
                        <a:pt x="312045" y="24238"/>
                        <a:pt x="312181" y="23948"/>
                      </a:cubicBezTo>
                      <a:cubicBezTo>
                        <a:pt x="312317" y="23659"/>
                        <a:pt x="312488" y="23454"/>
                        <a:pt x="312692" y="23335"/>
                      </a:cubicBezTo>
                      <a:cubicBezTo>
                        <a:pt x="312897" y="23215"/>
                        <a:pt x="313136" y="23155"/>
                        <a:pt x="313409" y="23155"/>
                      </a:cubicBezTo>
                      <a:lnTo>
                        <a:pt x="319906" y="23155"/>
                      </a:lnTo>
                      <a:lnTo>
                        <a:pt x="319906" y="18398"/>
                      </a:lnTo>
                      <a:cubicBezTo>
                        <a:pt x="319906" y="15192"/>
                        <a:pt x="320205" y="12438"/>
                        <a:pt x="320801" y="10135"/>
                      </a:cubicBezTo>
                      <a:cubicBezTo>
                        <a:pt x="321398" y="7833"/>
                        <a:pt x="322311" y="5949"/>
                        <a:pt x="323539" y="4482"/>
                      </a:cubicBezTo>
                      <a:cubicBezTo>
                        <a:pt x="324766" y="3016"/>
                        <a:pt x="326309" y="1933"/>
                        <a:pt x="328169" y="1234"/>
                      </a:cubicBezTo>
                      <a:cubicBezTo>
                        <a:pt x="330027" y="535"/>
                        <a:pt x="332219" y="185"/>
                        <a:pt x="334743" y="185"/>
                      </a:cubicBezTo>
                      <a:cubicBezTo>
                        <a:pt x="335936" y="185"/>
                        <a:pt x="337095" y="296"/>
                        <a:pt x="338221" y="518"/>
                      </a:cubicBezTo>
                      <a:cubicBezTo>
                        <a:pt x="339346" y="739"/>
                        <a:pt x="340217" y="978"/>
                        <a:pt x="340830" y="1234"/>
                      </a:cubicBezTo>
                      <a:cubicBezTo>
                        <a:pt x="341445" y="1490"/>
                        <a:pt x="341853" y="1720"/>
                        <a:pt x="342058" y="1924"/>
                      </a:cubicBezTo>
                      <a:cubicBezTo>
                        <a:pt x="342263" y="2129"/>
                        <a:pt x="342433" y="2393"/>
                        <a:pt x="342569" y="2717"/>
                      </a:cubicBezTo>
                      <a:cubicBezTo>
                        <a:pt x="342707" y="3041"/>
                        <a:pt x="342800" y="3434"/>
                        <a:pt x="342851" y="3894"/>
                      </a:cubicBezTo>
                      <a:cubicBezTo>
                        <a:pt x="342902" y="4354"/>
                        <a:pt x="342928" y="4909"/>
                        <a:pt x="342928" y="5557"/>
                      </a:cubicBezTo>
                      <a:close/>
                      <a:moveTo>
                        <a:pt x="386167" y="45512"/>
                      </a:moveTo>
                      <a:cubicBezTo>
                        <a:pt x="386167" y="46842"/>
                        <a:pt x="385833" y="47789"/>
                        <a:pt x="385165" y="48351"/>
                      </a:cubicBezTo>
                      <a:cubicBezTo>
                        <a:pt x="384497" y="48914"/>
                        <a:pt x="383735" y="49196"/>
                        <a:pt x="382877" y="49196"/>
                      </a:cubicBezTo>
                      <a:lnTo>
                        <a:pt x="352555" y="49196"/>
                      </a:lnTo>
                      <a:cubicBezTo>
                        <a:pt x="352555" y="51753"/>
                        <a:pt x="352813" y="54056"/>
                        <a:pt x="353326" y="56102"/>
                      </a:cubicBezTo>
                      <a:cubicBezTo>
                        <a:pt x="353840" y="58148"/>
                        <a:pt x="354697" y="59905"/>
                        <a:pt x="355897" y="61371"/>
                      </a:cubicBezTo>
                      <a:cubicBezTo>
                        <a:pt x="357096" y="62838"/>
                        <a:pt x="358655" y="63963"/>
                        <a:pt x="360575" y="64748"/>
                      </a:cubicBezTo>
                      <a:cubicBezTo>
                        <a:pt x="362494" y="65532"/>
                        <a:pt x="364842" y="65925"/>
                        <a:pt x="367617" y="65925"/>
                      </a:cubicBezTo>
                      <a:cubicBezTo>
                        <a:pt x="369811" y="65925"/>
                        <a:pt x="371765" y="65746"/>
                        <a:pt x="373478" y="65387"/>
                      </a:cubicBezTo>
                      <a:cubicBezTo>
                        <a:pt x="375192" y="65029"/>
                        <a:pt x="376674" y="64629"/>
                        <a:pt x="377925" y="64185"/>
                      </a:cubicBezTo>
                      <a:cubicBezTo>
                        <a:pt x="379176" y="63742"/>
                        <a:pt x="380205" y="63341"/>
                        <a:pt x="381010" y="62983"/>
                      </a:cubicBezTo>
                      <a:cubicBezTo>
                        <a:pt x="381815" y="62625"/>
                        <a:pt x="382424" y="62446"/>
                        <a:pt x="382835" y="62446"/>
                      </a:cubicBezTo>
                      <a:cubicBezTo>
                        <a:pt x="383075" y="62446"/>
                        <a:pt x="383289" y="62505"/>
                        <a:pt x="383477" y="62625"/>
                      </a:cubicBezTo>
                      <a:cubicBezTo>
                        <a:pt x="383666" y="62744"/>
                        <a:pt x="383812" y="62923"/>
                        <a:pt x="383915" y="63162"/>
                      </a:cubicBezTo>
                      <a:cubicBezTo>
                        <a:pt x="384018" y="63401"/>
                        <a:pt x="384095" y="63733"/>
                        <a:pt x="384146" y="64160"/>
                      </a:cubicBezTo>
                      <a:cubicBezTo>
                        <a:pt x="384198" y="64586"/>
                        <a:pt x="384223" y="65106"/>
                        <a:pt x="384223" y="65720"/>
                      </a:cubicBezTo>
                      <a:cubicBezTo>
                        <a:pt x="384223" y="66163"/>
                        <a:pt x="384206" y="66547"/>
                        <a:pt x="384172" y="66871"/>
                      </a:cubicBezTo>
                      <a:cubicBezTo>
                        <a:pt x="384138" y="67195"/>
                        <a:pt x="384095" y="67485"/>
                        <a:pt x="384044" y="67741"/>
                      </a:cubicBezTo>
                      <a:cubicBezTo>
                        <a:pt x="383993" y="67997"/>
                        <a:pt x="383908" y="68227"/>
                        <a:pt x="383788" y="68431"/>
                      </a:cubicBezTo>
                      <a:cubicBezTo>
                        <a:pt x="383669" y="68636"/>
                        <a:pt x="383516" y="68832"/>
                        <a:pt x="383328" y="69020"/>
                      </a:cubicBezTo>
                      <a:cubicBezTo>
                        <a:pt x="383140" y="69207"/>
                        <a:pt x="382586" y="69514"/>
                        <a:pt x="381665" y="69941"/>
                      </a:cubicBezTo>
                      <a:cubicBezTo>
                        <a:pt x="380744" y="70367"/>
                        <a:pt x="379550" y="70785"/>
                        <a:pt x="378083" y="71194"/>
                      </a:cubicBezTo>
                      <a:cubicBezTo>
                        <a:pt x="376618" y="71603"/>
                        <a:pt x="374920" y="71970"/>
                        <a:pt x="372993" y="72294"/>
                      </a:cubicBezTo>
                      <a:cubicBezTo>
                        <a:pt x="371066" y="72618"/>
                        <a:pt x="369012" y="72780"/>
                        <a:pt x="366829" y="72780"/>
                      </a:cubicBezTo>
                      <a:cubicBezTo>
                        <a:pt x="363043" y="72780"/>
                        <a:pt x="359726" y="72251"/>
                        <a:pt x="356878" y="71194"/>
                      </a:cubicBezTo>
                      <a:cubicBezTo>
                        <a:pt x="354030" y="70137"/>
                        <a:pt x="351634" y="68568"/>
                        <a:pt x="349690" y="66487"/>
                      </a:cubicBezTo>
                      <a:cubicBezTo>
                        <a:pt x="347746" y="64407"/>
                        <a:pt x="346279" y="61798"/>
                        <a:pt x="345291" y="58660"/>
                      </a:cubicBezTo>
                      <a:cubicBezTo>
                        <a:pt x="344301" y="55522"/>
                        <a:pt x="343807" y="51873"/>
                        <a:pt x="343807" y="47712"/>
                      </a:cubicBezTo>
                      <a:cubicBezTo>
                        <a:pt x="343807" y="43756"/>
                        <a:pt x="344318" y="40200"/>
                        <a:pt x="345341" y="37045"/>
                      </a:cubicBezTo>
                      <a:cubicBezTo>
                        <a:pt x="346365" y="33890"/>
                        <a:pt x="347840" y="31213"/>
                        <a:pt x="349767" y="29013"/>
                      </a:cubicBezTo>
                      <a:cubicBezTo>
                        <a:pt x="351694" y="26813"/>
                        <a:pt x="354021" y="25125"/>
                        <a:pt x="356750" y="23948"/>
                      </a:cubicBezTo>
                      <a:cubicBezTo>
                        <a:pt x="359479" y="22772"/>
                        <a:pt x="362531" y="22183"/>
                        <a:pt x="365908" y="22183"/>
                      </a:cubicBezTo>
                      <a:cubicBezTo>
                        <a:pt x="369523" y="22183"/>
                        <a:pt x="372601" y="22763"/>
                        <a:pt x="375142" y="23923"/>
                      </a:cubicBezTo>
                      <a:cubicBezTo>
                        <a:pt x="377683" y="25082"/>
                        <a:pt x="379772" y="26643"/>
                        <a:pt x="381410" y="28604"/>
                      </a:cubicBezTo>
                      <a:cubicBezTo>
                        <a:pt x="383046" y="30565"/>
                        <a:pt x="384249" y="32867"/>
                        <a:pt x="385016" y="35510"/>
                      </a:cubicBezTo>
                      <a:cubicBezTo>
                        <a:pt x="385783" y="38154"/>
                        <a:pt x="386167" y="40976"/>
                        <a:pt x="386167" y="43977"/>
                      </a:cubicBezTo>
                      <a:close/>
                      <a:moveTo>
                        <a:pt x="377675" y="43005"/>
                      </a:moveTo>
                      <a:cubicBezTo>
                        <a:pt x="377777" y="38571"/>
                        <a:pt x="376790" y="35093"/>
                        <a:pt x="374714" y="32569"/>
                      </a:cubicBezTo>
                      <a:cubicBezTo>
                        <a:pt x="372639" y="30045"/>
                        <a:pt x="369559" y="28783"/>
                        <a:pt x="365475" y="28783"/>
                      </a:cubicBezTo>
                      <a:cubicBezTo>
                        <a:pt x="363383" y="28783"/>
                        <a:pt x="361546" y="29175"/>
                        <a:pt x="359968" y="29960"/>
                      </a:cubicBezTo>
                      <a:cubicBezTo>
                        <a:pt x="358390" y="30744"/>
                        <a:pt x="357068" y="31784"/>
                        <a:pt x="356004" y="33080"/>
                      </a:cubicBezTo>
                      <a:cubicBezTo>
                        <a:pt x="354941" y="34376"/>
                        <a:pt x="354117" y="35886"/>
                        <a:pt x="353533" y="37608"/>
                      </a:cubicBezTo>
                      <a:cubicBezTo>
                        <a:pt x="352950" y="39330"/>
                        <a:pt x="352624" y="41129"/>
                        <a:pt x="352555" y="43005"/>
                      </a:cubicBezTo>
                      <a:close/>
                      <a:moveTo>
                        <a:pt x="437760" y="45512"/>
                      </a:moveTo>
                      <a:cubicBezTo>
                        <a:pt x="437760" y="46842"/>
                        <a:pt x="437427" y="47789"/>
                        <a:pt x="436758" y="48351"/>
                      </a:cubicBezTo>
                      <a:cubicBezTo>
                        <a:pt x="436091" y="48914"/>
                        <a:pt x="435329" y="49196"/>
                        <a:pt x="434471" y="49196"/>
                      </a:cubicBezTo>
                      <a:lnTo>
                        <a:pt x="404149" y="49196"/>
                      </a:lnTo>
                      <a:cubicBezTo>
                        <a:pt x="404149" y="51753"/>
                        <a:pt x="404406" y="54056"/>
                        <a:pt x="404920" y="56102"/>
                      </a:cubicBezTo>
                      <a:cubicBezTo>
                        <a:pt x="405434" y="58148"/>
                        <a:pt x="406291" y="59905"/>
                        <a:pt x="407490" y="61371"/>
                      </a:cubicBezTo>
                      <a:cubicBezTo>
                        <a:pt x="408690" y="62838"/>
                        <a:pt x="410249" y="63963"/>
                        <a:pt x="412169" y="64748"/>
                      </a:cubicBezTo>
                      <a:cubicBezTo>
                        <a:pt x="414088" y="65532"/>
                        <a:pt x="416436" y="65925"/>
                        <a:pt x="419211" y="65925"/>
                      </a:cubicBezTo>
                      <a:cubicBezTo>
                        <a:pt x="421405" y="65925"/>
                        <a:pt x="423359" y="65746"/>
                        <a:pt x="425072" y="65387"/>
                      </a:cubicBezTo>
                      <a:cubicBezTo>
                        <a:pt x="426786" y="65029"/>
                        <a:pt x="428268" y="64629"/>
                        <a:pt x="429519" y="64185"/>
                      </a:cubicBezTo>
                      <a:cubicBezTo>
                        <a:pt x="430770" y="63742"/>
                        <a:pt x="431798" y="63341"/>
                        <a:pt x="432604" y="62983"/>
                      </a:cubicBezTo>
                      <a:cubicBezTo>
                        <a:pt x="433409" y="62625"/>
                        <a:pt x="434018" y="62446"/>
                        <a:pt x="434430" y="62446"/>
                      </a:cubicBezTo>
                      <a:cubicBezTo>
                        <a:pt x="434669" y="62446"/>
                        <a:pt x="434883" y="62505"/>
                        <a:pt x="435072" y="62625"/>
                      </a:cubicBezTo>
                      <a:cubicBezTo>
                        <a:pt x="435260" y="62744"/>
                        <a:pt x="435406" y="62923"/>
                        <a:pt x="435509" y="63162"/>
                      </a:cubicBezTo>
                      <a:cubicBezTo>
                        <a:pt x="435611" y="63401"/>
                        <a:pt x="435688" y="63733"/>
                        <a:pt x="435739" y="64160"/>
                      </a:cubicBezTo>
                      <a:cubicBezTo>
                        <a:pt x="435791" y="64586"/>
                        <a:pt x="435816" y="65106"/>
                        <a:pt x="435816" y="65720"/>
                      </a:cubicBezTo>
                      <a:cubicBezTo>
                        <a:pt x="435816" y="66163"/>
                        <a:pt x="435800" y="66547"/>
                        <a:pt x="435766" y="66871"/>
                      </a:cubicBezTo>
                      <a:cubicBezTo>
                        <a:pt x="435732" y="67195"/>
                        <a:pt x="435689" y="67485"/>
                        <a:pt x="435637" y="67741"/>
                      </a:cubicBezTo>
                      <a:cubicBezTo>
                        <a:pt x="435587" y="67997"/>
                        <a:pt x="435501" y="68227"/>
                        <a:pt x="435382" y="68431"/>
                      </a:cubicBezTo>
                      <a:cubicBezTo>
                        <a:pt x="435263" y="68636"/>
                        <a:pt x="435109" y="68832"/>
                        <a:pt x="434922" y="69020"/>
                      </a:cubicBezTo>
                      <a:cubicBezTo>
                        <a:pt x="434734" y="69207"/>
                        <a:pt x="434180" y="69514"/>
                        <a:pt x="433259" y="69941"/>
                      </a:cubicBezTo>
                      <a:cubicBezTo>
                        <a:pt x="432338" y="70367"/>
                        <a:pt x="431144" y="70785"/>
                        <a:pt x="429678" y="71194"/>
                      </a:cubicBezTo>
                      <a:cubicBezTo>
                        <a:pt x="428211" y="71603"/>
                        <a:pt x="426514" y="71970"/>
                        <a:pt x="424587" y="72294"/>
                      </a:cubicBezTo>
                      <a:cubicBezTo>
                        <a:pt x="422660" y="72618"/>
                        <a:pt x="420605" y="72780"/>
                        <a:pt x="418423" y="72780"/>
                      </a:cubicBezTo>
                      <a:cubicBezTo>
                        <a:pt x="414637" y="72780"/>
                        <a:pt x="411320" y="72251"/>
                        <a:pt x="408472" y="71194"/>
                      </a:cubicBezTo>
                      <a:cubicBezTo>
                        <a:pt x="405624" y="70137"/>
                        <a:pt x="403228" y="68568"/>
                        <a:pt x="401284" y="66487"/>
                      </a:cubicBezTo>
                      <a:cubicBezTo>
                        <a:pt x="399340" y="64407"/>
                        <a:pt x="397874" y="61798"/>
                        <a:pt x="396884" y="58660"/>
                      </a:cubicBezTo>
                      <a:cubicBezTo>
                        <a:pt x="395895" y="55522"/>
                        <a:pt x="395401" y="51873"/>
                        <a:pt x="395401" y="47712"/>
                      </a:cubicBezTo>
                      <a:cubicBezTo>
                        <a:pt x="395401" y="43756"/>
                        <a:pt x="395912" y="40200"/>
                        <a:pt x="396935" y="37045"/>
                      </a:cubicBezTo>
                      <a:cubicBezTo>
                        <a:pt x="397958" y="33890"/>
                        <a:pt x="399434" y="31213"/>
                        <a:pt x="401361" y="29013"/>
                      </a:cubicBezTo>
                      <a:cubicBezTo>
                        <a:pt x="403288" y="26813"/>
                        <a:pt x="405615" y="25125"/>
                        <a:pt x="408344" y="23948"/>
                      </a:cubicBezTo>
                      <a:cubicBezTo>
                        <a:pt x="411072" y="22772"/>
                        <a:pt x="414125" y="22183"/>
                        <a:pt x="417502" y="22183"/>
                      </a:cubicBezTo>
                      <a:cubicBezTo>
                        <a:pt x="421116" y="22183"/>
                        <a:pt x="424195" y="22763"/>
                        <a:pt x="426736" y="23923"/>
                      </a:cubicBezTo>
                      <a:cubicBezTo>
                        <a:pt x="429276" y="25082"/>
                        <a:pt x="431366" y="26643"/>
                        <a:pt x="433003" y="28604"/>
                      </a:cubicBezTo>
                      <a:cubicBezTo>
                        <a:pt x="434640" y="30565"/>
                        <a:pt x="435842" y="32867"/>
                        <a:pt x="436610" y="35510"/>
                      </a:cubicBezTo>
                      <a:cubicBezTo>
                        <a:pt x="437378" y="38154"/>
                        <a:pt x="437760" y="40976"/>
                        <a:pt x="437760" y="43977"/>
                      </a:cubicBezTo>
                      <a:close/>
                      <a:moveTo>
                        <a:pt x="429268" y="43005"/>
                      </a:moveTo>
                      <a:cubicBezTo>
                        <a:pt x="429371" y="38571"/>
                        <a:pt x="428384" y="35093"/>
                        <a:pt x="426308" y="32569"/>
                      </a:cubicBezTo>
                      <a:cubicBezTo>
                        <a:pt x="424233" y="30045"/>
                        <a:pt x="421153" y="28783"/>
                        <a:pt x="417069" y="28783"/>
                      </a:cubicBezTo>
                      <a:cubicBezTo>
                        <a:pt x="414976" y="28783"/>
                        <a:pt x="413140" y="29175"/>
                        <a:pt x="411562" y="29960"/>
                      </a:cubicBezTo>
                      <a:cubicBezTo>
                        <a:pt x="409983" y="30744"/>
                        <a:pt x="408662" y="31784"/>
                        <a:pt x="407598" y="33080"/>
                      </a:cubicBezTo>
                      <a:cubicBezTo>
                        <a:pt x="406534" y="34376"/>
                        <a:pt x="405711" y="35886"/>
                        <a:pt x="405127" y="37608"/>
                      </a:cubicBezTo>
                      <a:cubicBezTo>
                        <a:pt x="404544" y="39330"/>
                        <a:pt x="404218" y="41129"/>
                        <a:pt x="404149" y="43005"/>
                      </a:cubicBezTo>
                      <a:close/>
                      <a:moveTo>
                        <a:pt x="489508" y="70529"/>
                      </a:moveTo>
                      <a:cubicBezTo>
                        <a:pt x="489508" y="70802"/>
                        <a:pt x="489449" y="71041"/>
                        <a:pt x="489329" y="71245"/>
                      </a:cubicBezTo>
                      <a:cubicBezTo>
                        <a:pt x="489210" y="71450"/>
                        <a:pt x="489005" y="71612"/>
                        <a:pt x="488715" y="71731"/>
                      </a:cubicBezTo>
                      <a:cubicBezTo>
                        <a:pt x="488425" y="71851"/>
                        <a:pt x="488042" y="71944"/>
                        <a:pt x="487564" y="72013"/>
                      </a:cubicBezTo>
                      <a:cubicBezTo>
                        <a:pt x="487087" y="72081"/>
                        <a:pt x="486506" y="72115"/>
                        <a:pt x="485825" y="72115"/>
                      </a:cubicBezTo>
                      <a:cubicBezTo>
                        <a:pt x="485108" y="72115"/>
                        <a:pt x="484511" y="72081"/>
                        <a:pt x="484034" y="72013"/>
                      </a:cubicBezTo>
                      <a:cubicBezTo>
                        <a:pt x="483557" y="71944"/>
                        <a:pt x="483164" y="71851"/>
                        <a:pt x="482857" y="71731"/>
                      </a:cubicBezTo>
                      <a:cubicBezTo>
                        <a:pt x="482551" y="71612"/>
                        <a:pt x="482329" y="71450"/>
                        <a:pt x="482193" y="71245"/>
                      </a:cubicBezTo>
                      <a:cubicBezTo>
                        <a:pt x="482055" y="71041"/>
                        <a:pt x="481988" y="70802"/>
                        <a:pt x="481988" y="70529"/>
                      </a:cubicBezTo>
                      <a:lnTo>
                        <a:pt x="481988" y="64441"/>
                      </a:lnTo>
                      <a:cubicBezTo>
                        <a:pt x="479566" y="67067"/>
                        <a:pt x="477051" y="69114"/>
                        <a:pt x="474441" y="70580"/>
                      </a:cubicBezTo>
                      <a:cubicBezTo>
                        <a:pt x="471832" y="72047"/>
                        <a:pt x="468976" y="72780"/>
                        <a:pt x="465873" y="72780"/>
                      </a:cubicBezTo>
                      <a:cubicBezTo>
                        <a:pt x="462496" y="72780"/>
                        <a:pt x="459614" y="72123"/>
                        <a:pt x="457227" y="70810"/>
                      </a:cubicBezTo>
                      <a:cubicBezTo>
                        <a:pt x="454839" y="69497"/>
                        <a:pt x="452903" y="67724"/>
                        <a:pt x="451419" y="65490"/>
                      </a:cubicBezTo>
                      <a:cubicBezTo>
                        <a:pt x="449936" y="63256"/>
                        <a:pt x="448853" y="60630"/>
                        <a:pt x="448171" y="57611"/>
                      </a:cubicBezTo>
                      <a:cubicBezTo>
                        <a:pt x="447489" y="54593"/>
                        <a:pt x="447148" y="51412"/>
                        <a:pt x="447148" y="48070"/>
                      </a:cubicBezTo>
                      <a:cubicBezTo>
                        <a:pt x="447148" y="44114"/>
                        <a:pt x="447574" y="40541"/>
                        <a:pt x="448427" y="37352"/>
                      </a:cubicBezTo>
                      <a:cubicBezTo>
                        <a:pt x="449280" y="34163"/>
                        <a:pt x="450541" y="31443"/>
                        <a:pt x="452213" y="29192"/>
                      </a:cubicBezTo>
                      <a:cubicBezTo>
                        <a:pt x="453884" y="26941"/>
                        <a:pt x="455956" y="25210"/>
                        <a:pt x="458429" y="24000"/>
                      </a:cubicBezTo>
                      <a:cubicBezTo>
                        <a:pt x="460901" y="22789"/>
                        <a:pt x="463758" y="22183"/>
                        <a:pt x="466997" y="22183"/>
                      </a:cubicBezTo>
                      <a:cubicBezTo>
                        <a:pt x="469692" y="22183"/>
                        <a:pt x="472156" y="22772"/>
                        <a:pt x="474391" y="23948"/>
                      </a:cubicBezTo>
                      <a:cubicBezTo>
                        <a:pt x="476624" y="25125"/>
                        <a:pt x="478833" y="26856"/>
                        <a:pt x="481015" y="29141"/>
                      </a:cubicBezTo>
                      <a:lnTo>
                        <a:pt x="481015" y="2385"/>
                      </a:lnTo>
                      <a:cubicBezTo>
                        <a:pt x="481015" y="2146"/>
                        <a:pt x="481075" y="1916"/>
                        <a:pt x="481194" y="1694"/>
                      </a:cubicBezTo>
                      <a:cubicBezTo>
                        <a:pt x="481314" y="1472"/>
                        <a:pt x="481544" y="1302"/>
                        <a:pt x="481885" y="1183"/>
                      </a:cubicBezTo>
                      <a:cubicBezTo>
                        <a:pt x="482226" y="1063"/>
                        <a:pt x="482661" y="961"/>
                        <a:pt x="483190" y="876"/>
                      </a:cubicBezTo>
                      <a:cubicBezTo>
                        <a:pt x="483719" y="790"/>
                        <a:pt x="484392" y="748"/>
                        <a:pt x="485211" y="748"/>
                      </a:cubicBezTo>
                      <a:cubicBezTo>
                        <a:pt x="486064" y="748"/>
                        <a:pt x="486763" y="790"/>
                        <a:pt x="487309" y="876"/>
                      </a:cubicBezTo>
                      <a:cubicBezTo>
                        <a:pt x="487854" y="961"/>
                        <a:pt x="488280" y="1063"/>
                        <a:pt x="488587" y="1183"/>
                      </a:cubicBezTo>
                      <a:cubicBezTo>
                        <a:pt x="488894" y="1302"/>
                        <a:pt x="489124" y="1472"/>
                        <a:pt x="489278" y="1694"/>
                      </a:cubicBezTo>
                      <a:cubicBezTo>
                        <a:pt x="489432" y="1916"/>
                        <a:pt x="489508" y="2146"/>
                        <a:pt x="489508" y="2385"/>
                      </a:cubicBezTo>
                      <a:close/>
                      <a:moveTo>
                        <a:pt x="481015" y="38145"/>
                      </a:moveTo>
                      <a:cubicBezTo>
                        <a:pt x="478730" y="35314"/>
                        <a:pt x="476522" y="33157"/>
                        <a:pt x="474391" y="31674"/>
                      </a:cubicBezTo>
                      <a:cubicBezTo>
                        <a:pt x="472259" y="30190"/>
                        <a:pt x="470033" y="29448"/>
                        <a:pt x="467714" y="29448"/>
                      </a:cubicBezTo>
                      <a:cubicBezTo>
                        <a:pt x="465566" y="29448"/>
                        <a:pt x="463741" y="29960"/>
                        <a:pt x="462240" y="30983"/>
                      </a:cubicBezTo>
                      <a:cubicBezTo>
                        <a:pt x="460739" y="32006"/>
                        <a:pt x="459520" y="33353"/>
                        <a:pt x="458582" y="35024"/>
                      </a:cubicBezTo>
                      <a:cubicBezTo>
                        <a:pt x="457644" y="36696"/>
                        <a:pt x="456962" y="38589"/>
                        <a:pt x="456536" y="40703"/>
                      </a:cubicBezTo>
                      <a:cubicBezTo>
                        <a:pt x="456109" y="42818"/>
                        <a:pt x="455896" y="44966"/>
                        <a:pt x="455896" y="47149"/>
                      </a:cubicBezTo>
                      <a:cubicBezTo>
                        <a:pt x="455896" y="49468"/>
                        <a:pt x="456075" y="51736"/>
                        <a:pt x="456433" y="53953"/>
                      </a:cubicBezTo>
                      <a:cubicBezTo>
                        <a:pt x="456791" y="56170"/>
                        <a:pt x="457414" y="58140"/>
                        <a:pt x="458301" y="59862"/>
                      </a:cubicBezTo>
                      <a:cubicBezTo>
                        <a:pt x="459188" y="61585"/>
                        <a:pt x="460364" y="62966"/>
                        <a:pt x="461831" y="64006"/>
                      </a:cubicBezTo>
                      <a:cubicBezTo>
                        <a:pt x="463297" y="65046"/>
                        <a:pt x="465139" y="65566"/>
                        <a:pt x="467356" y="65566"/>
                      </a:cubicBezTo>
                      <a:cubicBezTo>
                        <a:pt x="468481" y="65566"/>
                        <a:pt x="469564" y="65413"/>
                        <a:pt x="470605" y="65106"/>
                      </a:cubicBezTo>
                      <a:cubicBezTo>
                        <a:pt x="471645" y="64799"/>
                        <a:pt x="472710" y="64287"/>
                        <a:pt x="473802" y="63571"/>
                      </a:cubicBezTo>
                      <a:cubicBezTo>
                        <a:pt x="474894" y="62855"/>
                        <a:pt x="476036" y="61926"/>
                        <a:pt x="477230" y="60783"/>
                      </a:cubicBezTo>
                      <a:cubicBezTo>
                        <a:pt x="478424" y="59640"/>
                        <a:pt x="479686" y="58234"/>
                        <a:pt x="481015" y="56562"/>
                      </a:cubicBezTo>
                      <a:close/>
                      <a:moveTo>
                        <a:pt x="546994" y="46893"/>
                      </a:moveTo>
                      <a:cubicBezTo>
                        <a:pt x="546994" y="50884"/>
                        <a:pt x="546560" y="54473"/>
                        <a:pt x="545690" y="57662"/>
                      </a:cubicBezTo>
                      <a:cubicBezTo>
                        <a:pt x="544820" y="60851"/>
                        <a:pt x="543541" y="63571"/>
                        <a:pt x="541853" y="65822"/>
                      </a:cubicBezTo>
                      <a:cubicBezTo>
                        <a:pt x="540165" y="68073"/>
                        <a:pt x="538093" y="69796"/>
                        <a:pt x="535637" y="70989"/>
                      </a:cubicBezTo>
                      <a:cubicBezTo>
                        <a:pt x="533182" y="72183"/>
                        <a:pt x="530367" y="72780"/>
                        <a:pt x="527195" y="72780"/>
                      </a:cubicBezTo>
                      <a:cubicBezTo>
                        <a:pt x="525730" y="72780"/>
                        <a:pt x="524373" y="72635"/>
                        <a:pt x="523128" y="72345"/>
                      </a:cubicBezTo>
                      <a:cubicBezTo>
                        <a:pt x="521883" y="72055"/>
                        <a:pt x="520664" y="71586"/>
                        <a:pt x="519471" y="70938"/>
                      </a:cubicBezTo>
                      <a:cubicBezTo>
                        <a:pt x="518277" y="70290"/>
                        <a:pt x="517083" y="69472"/>
                        <a:pt x="515889" y="68483"/>
                      </a:cubicBezTo>
                      <a:cubicBezTo>
                        <a:pt x="514696" y="67493"/>
                        <a:pt x="513434" y="66300"/>
                        <a:pt x="512104" y="64901"/>
                      </a:cubicBezTo>
                      <a:lnTo>
                        <a:pt x="512104" y="70529"/>
                      </a:lnTo>
                      <a:cubicBezTo>
                        <a:pt x="512104" y="70802"/>
                        <a:pt x="512035" y="71041"/>
                        <a:pt x="511899" y="71245"/>
                      </a:cubicBezTo>
                      <a:cubicBezTo>
                        <a:pt x="511763" y="71450"/>
                        <a:pt x="511541" y="71612"/>
                        <a:pt x="511234" y="71731"/>
                      </a:cubicBezTo>
                      <a:cubicBezTo>
                        <a:pt x="510927" y="71851"/>
                        <a:pt x="510543" y="71944"/>
                        <a:pt x="510083" y="72013"/>
                      </a:cubicBezTo>
                      <a:cubicBezTo>
                        <a:pt x="509623" y="72081"/>
                        <a:pt x="509034" y="72115"/>
                        <a:pt x="508318" y="72115"/>
                      </a:cubicBezTo>
                      <a:cubicBezTo>
                        <a:pt x="507636" y="72115"/>
                        <a:pt x="507056" y="72081"/>
                        <a:pt x="506579" y="72013"/>
                      </a:cubicBezTo>
                      <a:cubicBezTo>
                        <a:pt x="506101" y="71944"/>
                        <a:pt x="505709" y="71851"/>
                        <a:pt x="505401" y="71731"/>
                      </a:cubicBezTo>
                      <a:cubicBezTo>
                        <a:pt x="505095" y="71612"/>
                        <a:pt x="504890" y="71450"/>
                        <a:pt x="504788" y="71245"/>
                      </a:cubicBezTo>
                      <a:cubicBezTo>
                        <a:pt x="504686" y="71041"/>
                        <a:pt x="504634" y="70802"/>
                        <a:pt x="504634" y="70529"/>
                      </a:cubicBezTo>
                      <a:lnTo>
                        <a:pt x="504634" y="2180"/>
                      </a:lnTo>
                      <a:cubicBezTo>
                        <a:pt x="504634" y="1907"/>
                        <a:pt x="504694" y="1669"/>
                        <a:pt x="504814" y="1464"/>
                      </a:cubicBezTo>
                      <a:cubicBezTo>
                        <a:pt x="504933" y="1259"/>
                        <a:pt x="505155" y="1089"/>
                        <a:pt x="505478" y="952"/>
                      </a:cubicBezTo>
                      <a:cubicBezTo>
                        <a:pt x="505802" y="816"/>
                        <a:pt x="506238" y="714"/>
                        <a:pt x="506783" y="645"/>
                      </a:cubicBezTo>
                      <a:cubicBezTo>
                        <a:pt x="507329" y="577"/>
                        <a:pt x="508011" y="543"/>
                        <a:pt x="508829" y="543"/>
                      </a:cubicBezTo>
                      <a:cubicBezTo>
                        <a:pt x="509682" y="543"/>
                        <a:pt x="510381" y="577"/>
                        <a:pt x="510927" y="645"/>
                      </a:cubicBezTo>
                      <a:cubicBezTo>
                        <a:pt x="511472" y="714"/>
                        <a:pt x="511899" y="816"/>
                        <a:pt x="512206" y="952"/>
                      </a:cubicBezTo>
                      <a:cubicBezTo>
                        <a:pt x="512513" y="1089"/>
                        <a:pt x="512735" y="1259"/>
                        <a:pt x="512871" y="1464"/>
                      </a:cubicBezTo>
                      <a:cubicBezTo>
                        <a:pt x="513007" y="1669"/>
                        <a:pt x="513076" y="1907"/>
                        <a:pt x="513076" y="2180"/>
                      </a:cubicBezTo>
                      <a:lnTo>
                        <a:pt x="513076" y="29755"/>
                      </a:lnTo>
                      <a:cubicBezTo>
                        <a:pt x="514440" y="28357"/>
                        <a:pt x="515762" y="27180"/>
                        <a:pt x="517041" y="26225"/>
                      </a:cubicBezTo>
                      <a:cubicBezTo>
                        <a:pt x="518319" y="25270"/>
                        <a:pt x="519573" y="24494"/>
                        <a:pt x="520800" y="23897"/>
                      </a:cubicBezTo>
                      <a:cubicBezTo>
                        <a:pt x="522029" y="23300"/>
                        <a:pt x="523257" y="22866"/>
                        <a:pt x="524485" y="22593"/>
                      </a:cubicBezTo>
                      <a:cubicBezTo>
                        <a:pt x="525712" y="22320"/>
                        <a:pt x="527008" y="22183"/>
                        <a:pt x="528373" y="22183"/>
                      </a:cubicBezTo>
                      <a:cubicBezTo>
                        <a:pt x="531715" y="22183"/>
                        <a:pt x="534572" y="22848"/>
                        <a:pt x="536941" y="24179"/>
                      </a:cubicBezTo>
                      <a:cubicBezTo>
                        <a:pt x="539312" y="25509"/>
                        <a:pt x="541239" y="27291"/>
                        <a:pt x="542723" y="29525"/>
                      </a:cubicBezTo>
                      <a:cubicBezTo>
                        <a:pt x="544206" y="31759"/>
                        <a:pt x="545289" y="34376"/>
                        <a:pt x="545971" y="37378"/>
                      </a:cubicBezTo>
                      <a:cubicBezTo>
                        <a:pt x="546653" y="40379"/>
                        <a:pt x="546994" y="43551"/>
                        <a:pt x="546994" y="46893"/>
                      </a:cubicBezTo>
                      <a:close/>
                      <a:moveTo>
                        <a:pt x="538246" y="47865"/>
                      </a:moveTo>
                      <a:cubicBezTo>
                        <a:pt x="538246" y="45512"/>
                        <a:pt x="538066" y="43227"/>
                        <a:pt x="537706" y="41010"/>
                      </a:cubicBezTo>
                      <a:cubicBezTo>
                        <a:pt x="537345" y="38793"/>
                        <a:pt x="536719" y="36832"/>
                        <a:pt x="535827" y="35127"/>
                      </a:cubicBezTo>
                      <a:cubicBezTo>
                        <a:pt x="534934" y="33421"/>
                        <a:pt x="533751" y="32049"/>
                        <a:pt x="532275" y="31008"/>
                      </a:cubicBezTo>
                      <a:cubicBezTo>
                        <a:pt x="530800" y="29968"/>
                        <a:pt x="528964" y="29448"/>
                        <a:pt x="526768" y="29448"/>
                      </a:cubicBezTo>
                      <a:cubicBezTo>
                        <a:pt x="525670" y="29448"/>
                        <a:pt x="524588" y="29602"/>
                        <a:pt x="523525" y="29908"/>
                      </a:cubicBezTo>
                      <a:cubicBezTo>
                        <a:pt x="522461" y="30215"/>
                        <a:pt x="521380" y="30727"/>
                        <a:pt x="520282" y="31443"/>
                      </a:cubicBezTo>
                      <a:cubicBezTo>
                        <a:pt x="519184" y="32159"/>
                        <a:pt x="518043" y="33080"/>
                        <a:pt x="516859" y="34206"/>
                      </a:cubicBezTo>
                      <a:cubicBezTo>
                        <a:pt x="515675" y="35331"/>
                        <a:pt x="514414" y="36747"/>
                        <a:pt x="513076" y="38452"/>
                      </a:cubicBezTo>
                      <a:lnTo>
                        <a:pt x="513076" y="56818"/>
                      </a:lnTo>
                      <a:cubicBezTo>
                        <a:pt x="515409" y="59649"/>
                        <a:pt x="517640" y="61806"/>
                        <a:pt x="519767" y="63290"/>
                      </a:cubicBezTo>
                      <a:cubicBezTo>
                        <a:pt x="521895" y="64774"/>
                        <a:pt x="524108" y="65515"/>
                        <a:pt x="526408" y="65515"/>
                      </a:cubicBezTo>
                      <a:cubicBezTo>
                        <a:pt x="528535" y="65515"/>
                        <a:pt x="530354" y="65004"/>
                        <a:pt x="531864" y="63981"/>
                      </a:cubicBezTo>
                      <a:cubicBezTo>
                        <a:pt x="533373" y="62957"/>
                        <a:pt x="534600" y="61602"/>
                        <a:pt x="535544" y="59913"/>
                      </a:cubicBezTo>
                      <a:cubicBezTo>
                        <a:pt x="536487" y="58225"/>
                        <a:pt x="537174" y="56332"/>
                        <a:pt x="537602" y="54235"/>
                      </a:cubicBezTo>
                      <a:cubicBezTo>
                        <a:pt x="538032" y="52137"/>
                        <a:pt x="538246" y="50014"/>
                        <a:pt x="538246" y="47865"/>
                      </a:cubicBezTo>
                      <a:close/>
                      <a:moveTo>
                        <a:pt x="593891" y="70580"/>
                      </a:moveTo>
                      <a:cubicBezTo>
                        <a:pt x="593891" y="70989"/>
                        <a:pt x="593754" y="71296"/>
                        <a:pt x="593482" y="71501"/>
                      </a:cubicBezTo>
                      <a:cubicBezTo>
                        <a:pt x="593208" y="71706"/>
                        <a:pt x="592833" y="71859"/>
                        <a:pt x="592356" y="71961"/>
                      </a:cubicBezTo>
                      <a:cubicBezTo>
                        <a:pt x="591879" y="72064"/>
                        <a:pt x="591180" y="72115"/>
                        <a:pt x="590259" y="72115"/>
                      </a:cubicBezTo>
                      <a:cubicBezTo>
                        <a:pt x="589372" y="72115"/>
                        <a:pt x="588664" y="72064"/>
                        <a:pt x="588135" y="71961"/>
                      </a:cubicBezTo>
                      <a:cubicBezTo>
                        <a:pt x="587607" y="71859"/>
                        <a:pt x="587223" y="71706"/>
                        <a:pt x="586985" y="71501"/>
                      </a:cubicBezTo>
                      <a:cubicBezTo>
                        <a:pt x="586746" y="71296"/>
                        <a:pt x="586627" y="70989"/>
                        <a:pt x="586627" y="70580"/>
                      </a:cubicBezTo>
                      <a:lnTo>
                        <a:pt x="586627" y="65976"/>
                      </a:lnTo>
                      <a:cubicBezTo>
                        <a:pt x="584614" y="68124"/>
                        <a:pt x="582372" y="69796"/>
                        <a:pt x="579899" y="70989"/>
                      </a:cubicBezTo>
                      <a:cubicBezTo>
                        <a:pt x="577426" y="72183"/>
                        <a:pt x="574808" y="72780"/>
                        <a:pt x="572046" y="72780"/>
                      </a:cubicBezTo>
                      <a:cubicBezTo>
                        <a:pt x="569625" y="72780"/>
                        <a:pt x="567433" y="72464"/>
                        <a:pt x="565472" y="71833"/>
                      </a:cubicBezTo>
                      <a:cubicBezTo>
                        <a:pt x="563510" y="71203"/>
                        <a:pt x="561840" y="70290"/>
                        <a:pt x="560458" y="69096"/>
                      </a:cubicBezTo>
                      <a:cubicBezTo>
                        <a:pt x="559077" y="67903"/>
                        <a:pt x="558002" y="66436"/>
                        <a:pt x="557235" y="64697"/>
                      </a:cubicBezTo>
                      <a:cubicBezTo>
                        <a:pt x="556468" y="62957"/>
                        <a:pt x="556084" y="60979"/>
                        <a:pt x="556084" y="58762"/>
                      </a:cubicBezTo>
                      <a:cubicBezTo>
                        <a:pt x="556084" y="56170"/>
                        <a:pt x="556612" y="53919"/>
                        <a:pt x="557670" y="52009"/>
                      </a:cubicBezTo>
                      <a:cubicBezTo>
                        <a:pt x="558727" y="50099"/>
                        <a:pt x="560245" y="48513"/>
                        <a:pt x="562223" y="47252"/>
                      </a:cubicBezTo>
                      <a:cubicBezTo>
                        <a:pt x="564201" y="45990"/>
                        <a:pt x="566623" y="45043"/>
                        <a:pt x="569487" y="44412"/>
                      </a:cubicBezTo>
                      <a:cubicBezTo>
                        <a:pt x="572353" y="43781"/>
                        <a:pt x="575576" y="43466"/>
                        <a:pt x="579157" y="43466"/>
                      </a:cubicBezTo>
                      <a:lnTo>
                        <a:pt x="585501" y="43466"/>
                      </a:lnTo>
                      <a:lnTo>
                        <a:pt x="585501" y="39885"/>
                      </a:lnTo>
                      <a:cubicBezTo>
                        <a:pt x="585501" y="38111"/>
                        <a:pt x="585313" y="36542"/>
                        <a:pt x="584938" y="35178"/>
                      </a:cubicBezTo>
                      <a:cubicBezTo>
                        <a:pt x="584563" y="33814"/>
                        <a:pt x="583958" y="32680"/>
                        <a:pt x="583121" y="31776"/>
                      </a:cubicBezTo>
                      <a:cubicBezTo>
                        <a:pt x="582286" y="30872"/>
                        <a:pt x="581203" y="30190"/>
                        <a:pt x="579873" y="29729"/>
                      </a:cubicBezTo>
                      <a:cubicBezTo>
                        <a:pt x="578543" y="29269"/>
                        <a:pt x="576905" y="29039"/>
                        <a:pt x="574961" y="29039"/>
                      </a:cubicBezTo>
                      <a:cubicBezTo>
                        <a:pt x="572881" y="29039"/>
                        <a:pt x="571014" y="29286"/>
                        <a:pt x="569360" y="29781"/>
                      </a:cubicBezTo>
                      <a:cubicBezTo>
                        <a:pt x="567705" y="30275"/>
                        <a:pt x="566256" y="30821"/>
                        <a:pt x="565012" y="31418"/>
                      </a:cubicBezTo>
                      <a:cubicBezTo>
                        <a:pt x="563767" y="32015"/>
                        <a:pt x="562727" y="32560"/>
                        <a:pt x="561890" y="33055"/>
                      </a:cubicBezTo>
                      <a:cubicBezTo>
                        <a:pt x="561055" y="33549"/>
                        <a:pt x="560433" y="33797"/>
                        <a:pt x="560023" y="33797"/>
                      </a:cubicBezTo>
                      <a:cubicBezTo>
                        <a:pt x="559750" y="33797"/>
                        <a:pt x="559512" y="33728"/>
                        <a:pt x="559307" y="33592"/>
                      </a:cubicBezTo>
                      <a:cubicBezTo>
                        <a:pt x="559102" y="33456"/>
                        <a:pt x="558923" y="33251"/>
                        <a:pt x="558770" y="32978"/>
                      </a:cubicBezTo>
                      <a:cubicBezTo>
                        <a:pt x="558616" y="32705"/>
                        <a:pt x="558505" y="32356"/>
                        <a:pt x="558437" y="31929"/>
                      </a:cubicBezTo>
                      <a:cubicBezTo>
                        <a:pt x="558369" y="31503"/>
                        <a:pt x="558335" y="31034"/>
                        <a:pt x="558335" y="30522"/>
                      </a:cubicBezTo>
                      <a:cubicBezTo>
                        <a:pt x="558335" y="29670"/>
                        <a:pt x="558395" y="28996"/>
                        <a:pt x="558514" y="28502"/>
                      </a:cubicBezTo>
                      <a:cubicBezTo>
                        <a:pt x="558634" y="28007"/>
                        <a:pt x="558923" y="27538"/>
                        <a:pt x="559383" y="27095"/>
                      </a:cubicBezTo>
                      <a:cubicBezTo>
                        <a:pt x="559844" y="26651"/>
                        <a:pt x="560637" y="26131"/>
                        <a:pt x="561763" y="25534"/>
                      </a:cubicBezTo>
                      <a:cubicBezTo>
                        <a:pt x="562888" y="24937"/>
                        <a:pt x="564184" y="24392"/>
                        <a:pt x="565651" y="23897"/>
                      </a:cubicBezTo>
                      <a:cubicBezTo>
                        <a:pt x="567118" y="23403"/>
                        <a:pt x="568721" y="22993"/>
                        <a:pt x="570460" y="22669"/>
                      </a:cubicBezTo>
                      <a:cubicBezTo>
                        <a:pt x="572199" y="22345"/>
                        <a:pt x="573956" y="22183"/>
                        <a:pt x="575729" y="22183"/>
                      </a:cubicBezTo>
                      <a:cubicBezTo>
                        <a:pt x="579037" y="22183"/>
                        <a:pt x="581852" y="22559"/>
                        <a:pt x="584170" y="23309"/>
                      </a:cubicBezTo>
                      <a:cubicBezTo>
                        <a:pt x="586490" y="24059"/>
                        <a:pt x="588366" y="25159"/>
                        <a:pt x="589798" y="26609"/>
                      </a:cubicBezTo>
                      <a:cubicBezTo>
                        <a:pt x="591231" y="28058"/>
                        <a:pt x="592271" y="29857"/>
                        <a:pt x="592919" y="32006"/>
                      </a:cubicBezTo>
                      <a:cubicBezTo>
                        <a:pt x="593567" y="34155"/>
                        <a:pt x="593891" y="36662"/>
                        <a:pt x="593891" y="39526"/>
                      </a:cubicBezTo>
                      <a:close/>
                      <a:moveTo>
                        <a:pt x="585501" y="49554"/>
                      </a:moveTo>
                      <a:lnTo>
                        <a:pt x="578288" y="49554"/>
                      </a:lnTo>
                      <a:cubicBezTo>
                        <a:pt x="575968" y="49554"/>
                        <a:pt x="573956" y="49750"/>
                        <a:pt x="572251" y="50142"/>
                      </a:cubicBezTo>
                      <a:cubicBezTo>
                        <a:pt x="570545" y="50534"/>
                        <a:pt x="569129" y="51114"/>
                        <a:pt x="568004" y="51881"/>
                      </a:cubicBezTo>
                      <a:cubicBezTo>
                        <a:pt x="566878" y="52649"/>
                        <a:pt x="566052" y="53570"/>
                        <a:pt x="565523" y="54644"/>
                      </a:cubicBezTo>
                      <a:cubicBezTo>
                        <a:pt x="564994" y="55718"/>
                        <a:pt x="564730" y="56955"/>
                        <a:pt x="564730" y="58353"/>
                      </a:cubicBezTo>
                      <a:cubicBezTo>
                        <a:pt x="564730" y="60740"/>
                        <a:pt x="565489" y="62642"/>
                        <a:pt x="567006" y="64057"/>
                      </a:cubicBezTo>
                      <a:cubicBezTo>
                        <a:pt x="568524" y="65473"/>
                        <a:pt x="570648" y="66180"/>
                        <a:pt x="573375" y="66180"/>
                      </a:cubicBezTo>
                      <a:cubicBezTo>
                        <a:pt x="575593" y="66180"/>
                        <a:pt x="577647" y="65618"/>
                        <a:pt x="579541" y="64492"/>
                      </a:cubicBezTo>
                      <a:cubicBezTo>
                        <a:pt x="581434" y="63367"/>
                        <a:pt x="583421" y="61644"/>
                        <a:pt x="585501" y="59325"/>
                      </a:cubicBezTo>
                      <a:close/>
                      <a:moveTo>
                        <a:pt x="641915" y="63520"/>
                      </a:moveTo>
                      <a:cubicBezTo>
                        <a:pt x="641915" y="64100"/>
                        <a:pt x="641897" y="64603"/>
                        <a:pt x="641863" y="65029"/>
                      </a:cubicBezTo>
                      <a:cubicBezTo>
                        <a:pt x="641829" y="65456"/>
                        <a:pt x="641770" y="65814"/>
                        <a:pt x="641684" y="66104"/>
                      </a:cubicBezTo>
                      <a:cubicBezTo>
                        <a:pt x="641599" y="66394"/>
                        <a:pt x="641496" y="66649"/>
                        <a:pt x="641377" y="66871"/>
                      </a:cubicBezTo>
                      <a:cubicBezTo>
                        <a:pt x="641257" y="67093"/>
                        <a:pt x="640985" y="67417"/>
                        <a:pt x="640558" y="67843"/>
                      </a:cubicBezTo>
                      <a:cubicBezTo>
                        <a:pt x="640132" y="68269"/>
                        <a:pt x="639408" y="68798"/>
                        <a:pt x="638385" y="69429"/>
                      </a:cubicBezTo>
                      <a:cubicBezTo>
                        <a:pt x="637362" y="70060"/>
                        <a:pt x="636210" y="70623"/>
                        <a:pt x="634931" y="71117"/>
                      </a:cubicBezTo>
                      <a:cubicBezTo>
                        <a:pt x="633652" y="71612"/>
                        <a:pt x="632262" y="72013"/>
                        <a:pt x="630762" y="72319"/>
                      </a:cubicBezTo>
                      <a:cubicBezTo>
                        <a:pt x="629261" y="72626"/>
                        <a:pt x="627709" y="72780"/>
                        <a:pt x="626106" y="72780"/>
                      </a:cubicBezTo>
                      <a:cubicBezTo>
                        <a:pt x="622798" y="72780"/>
                        <a:pt x="619864" y="72234"/>
                        <a:pt x="617307" y="71143"/>
                      </a:cubicBezTo>
                      <a:cubicBezTo>
                        <a:pt x="614748" y="70051"/>
                        <a:pt x="612608" y="68457"/>
                        <a:pt x="610886" y="66359"/>
                      </a:cubicBezTo>
                      <a:cubicBezTo>
                        <a:pt x="609164" y="64262"/>
                        <a:pt x="607850" y="61687"/>
                        <a:pt x="606946" y="58634"/>
                      </a:cubicBezTo>
                      <a:cubicBezTo>
                        <a:pt x="606043" y="55582"/>
                        <a:pt x="605591" y="52060"/>
                        <a:pt x="605591" y="48070"/>
                      </a:cubicBezTo>
                      <a:cubicBezTo>
                        <a:pt x="605591" y="43534"/>
                        <a:pt x="606145" y="39637"/>
                        <a:pt x="607254" y="36380"/>
                      </a:cubicBezTo>
                      <a:cubicBezTo>
                        <a:pt x="608362" y="33123"/>
                        <a:pt x="609880" y="30454"/>
                        <a:pt x="611807" y="28374"/>
                      </a:cubicBezTo>
                      <a:cubicBezTo>
                        <a:pt x="613734" y="26293"/>
                        <a:pt x="616002" y="24750"/>
                        <a:pt x="618611" y="23744"/>
                      </a:cubicBezTo>
                      <a:cubicBezTo>
                        <a:pt x="621221" y="22738"/>
                        <a:pt x="624043" y="22235"/>
                        <a:pt x="627078" y="22235"/>
                      </a:cubicBezTo>
                      <a:cubicBezTo>
                        <a:pt x="628544" y="22235"/>
                        <a:pt x="629968" y="22371"/>
                        <a:pt x="631349" y="22644"/>
                      </a:cubicBezTo>
                      <a:cubicBezTo>
                        <a:pt x="632731" y="22917"/>
                        <a:pt x="634001" y="23275"/>
                        <a:pt x="635161" y="23718"/>
                      </a:cubicBezTo>
                      <a:cubicBezTo>
                        <a:pt x="636320" y="24162"/>
                        <a:pt x="637353" y="24673"/>
                        <a:pt x="638256" y="25253"/>
                      </a:cubicBezTo>
                      <a:cubicBezTo>
                        <a:pt x="639160" y="25833"/>
                        <a:pt x="639817" y="26327"/>
                        <a:pt x="640226" y="26737"/>
                      </a:cubicBezTo>
                      <a:cubicBezTo>
                        <a:pt x="640635" y="27146"/>
                        <a:pt x="640916" y="27470"/>
                        <a:pt x="641071" y="27709"/>
                      </a:cubicBezTo>
                      <a:cubicBezTo>
                        <a:pt x="641224" y="27947"/>
                        <a:pt x="641352" y="28229"/>
                        <a:pt x="641454" y="28553"/>
                      </a:cubicBezTo>
                      <a:cubicBezTo>
                        <a:pt x="641556" y="28877"/>
                        <a:pt x="641624" y="29243"/>
                        <a:pt x="641658" y="29653"/>
                      </a:cubicBezTo>
                      <a:cubicBezTo>
                        <a:pt x="641693" y="30062"/>
                        <a:pt x="641710" y="30574"/>
                        <a:pt x="641710" y="31187"/>
                      </a:cubicBezTo>
                      <a:cubicBezTo>
                        <a:pt x="641710" y="32518"/>
                        <a:pt x="641556" y="33447"/>
                        <a:pt x="641250" y="33976"/>
                      </a:cubicBezTo>
                      <a:cubicBezTo>
                        <a:pt x="640942" y="34504"/>
                        <a:pt x="640567" y="34769"/>
                        <a:pt x="640124" y="34769"/>
                      </a:cubicBezTo>
                      <a:cubicBezTo>
                        <a:pt x="639612" y="34769"/>
                        <a:pt x="639024" y="34487"/>
                        <a:pt x="638359" y="33925"/>
                      </a:cubicBezTo>
                      <a:cubicBezTo>
                        <a:pt x="637694" y="33362"/>
                        <a:pt x="636849" y="32739"/>
                        <a:pt x="635826" y="32057"/>
                      </a:cubicBezTo>
                      <a:cubicBezTo>
                        <a:pt x="634803" y="31375"/>
                        <a:pt x="633567" y="30753"/>
                        <a:pt x="632117" y="30190"/>
                      </a:cubicBezTo>
                      <a:cubicBezTo>
                        <a:pt x="630667" y="29627"/>
                        <a:pt x="628954" y="29346"/>
                        <a:pt x="626975" y="29346"/>
                      </a:cubicBezTo>
                      <a:cubicBezTo>
                        <a:pt x="622917" y="29346"/>
                        <a:pt x="619805" y="30906"/>
                        <a:pt x="617639" y="34027"/>
                      </a:cubicBezTo>
                      <a:cubicBezTo>
                        <a:pt x="615473" y="37147"/>
                        <a:pt x="614390" y="41675"/>
                        <a:pt x="614390" y="47610"/>
                      </a:cubicBezTo>
                      <a:cubicBezTo>
                        <a:pt x="614390" y="50577"/>
                        <a:pt x="614672" y="53177"/>
                        <a:pt x="615235" y="55411"/>
                      </a:cubicBezTo>
                      <a:cubicBezTo>
                        <a:pt x="615797" y="57645"/>
                        <a:pt x="616625" y="59513"/>
                        <a:pt x="617716" y="61013"/>
                      </a:cubicBezTo>
                      <a:cubicBezTo>
                        <a:pt x="618807" y="62514"/>
                        <a:pt x="620146" y="63631"/>
                        <a:pt x="621732" y="64364"/>
                      </a:cubicBezTo>
                      <a:cubicBezTo>
                        <a:pt x="623318" y="65098"/>
                        <a:pt x="625134" y="65464"/>
                        <a:pt x="627180" y="65464"/>
                      </a:cubicBezTo>
                      <a:cubicBezTo>
                        <a:pt x="629124" y="65464"/>
                        <a:pt x="630829" y="65157"/>
                        <a:pt x="632296" y="64543"/>
                      </a:cubicBezTo>
                      <a:cubicBezTo>
                        <a:pt x="633763" y="63929"/>
                        <a:pt x="635034" y="63256"/>
                        <a:pt x="636108" y="62523"/>
                      </a:cubicBezTo>
                      <a:cubicBezTo>
                        <a:pt x="637182" y="61789"/>
                        <a:pt x="638085" y="61124"/>
                        <a:pt x="638819" y="60527"/>
                      </a:cubicBezTo>
                      <a:cubicBezTo>
                        <a:pt x="639552" y="59930"/>
                        <a:pt x="640124" y="59632"/>
                        <a:pt x="640533" y="59632"/>
                      </a:cubicBezTo>
                      <a:cubicBezTo>
                        <a:pt x="640772" y="59632"/>
                        <a:pt x="640976" y="59700"/>
                        <a:pt x="641147" y="59837"/>
                      </a:cubicBezTo>
                      <a:cubicBezTo>
                        <a:pt x="641317" y="59973"/>
                        <a:pt x="641462" y="60203"/>
                        <a:pt x="641582" y="60527"/>
                      </a:cubicBezTo>
                      <a:cubicBezTo>
                        <a:pt x="641701" y="60851"/>
                        <a:pt x="641787" y="61261"/>
                        <a:pt x="641837" y="61755"/>
                      </a:cubicBezTo>
                      <a:cubicBezTo>
                        <a:pt x="641889" y="62250"/>
                        <a:pt x="641915" y="62838"/>
                        <a:pt x="641915" y="63520"/>
                      </a:cubicBezTo>
                      <a:close/>
                      <a:moveTo>
                        <a:pt x="690278" y="70478"/>
                      </a:moveTo>
                      <a:cubicBezTo>
                        <a:pt x="690278" y="70751"/>
                        <a:pt x="690209" y="70989"/>
                        <a:pt x="690073" y="71194"/>
                      </a:cubicBezTo>
                      <a:cubicBezTo>
                        <a:pt x="689936" y="71399"/>
                        <a:pt x="689706" y="71569"/>
                        <a:pt x="689382" y="71706"/>
                      </a:cubicBezTo>
                      <a:cubicBezTo>
                        <a:pt x="689058" y="71842"/>
                        <a:pt x="688606" y="71944"/>
                        <a:pt x="688026" y="72013"/>
                      </a:cubicBezTo>
                      <a:cubicBezTo>
                        <a:pt x="687447" y="72081"/>
                        <a:pt x="686713" y="72115"/>
                        <a:pt x="685827" y="72115"/>
                      </a:cubicBezTo>
                      <a:cubicBezTo>
                        <a:pt x="684906" y="72115"/>
                        <a:pt x="684146" y="72089"/>
                        <a:pt x="683550" y="72038"/>
                      </a:cubicBezTo>
                      <a:cubicBezTo>
                        <a:pt x="682953" y="71987"/>
                        <a:pt x="682450" y="71902"/>
                        <a:pt x="682041" y="71782"/>
                      </a:cubicBezTo>
                      <a:cubicBezTo>
                        <a:pt x="681631" y="71663"/>
                        <a:pt x="681298" y="71492"/>
                        <a:pt x="681043" y="71271"/>
                      </a:cubicBezTo>
                      <a:cubicBezTo>
                        <a:pt x="680787" y="71049"/>
                        <a:pt x="680557" y="70785"/>
                        <a:pt x="680353" y="70478"/>
                      </a:cubicBezTo>
                      <a:lnTo>
                        <a:pt x="660911" y="45001"/>
                      </a:lnTo>
                      <a:lnTo>
                        <a:pt x="660911" y="70529"/>
                      </a:lnTo>
                      <a:cubicBezTo>
                        <a:pt x="660911" y="70802"/>
                        <a:pt x="660844" y="71032"/>
                        <a:pt x="660707" y="71220"/>
                      </a:cubicBezTo>
                      <a:cubicBezTo>
                        <a:pt x="660570" y="71407"/>
                        <a:pt x="660349" y="71569"/>
                        <a:pt x="660042" y="71706"/>
                      </a:cubicBezTo>
                      <a:cubicBezTo>
                        <a:pt x="659735" y="71842"/>
                        <a:pt x="659309" y="71944"/>
                        <a:pt x="658763" y="72013"/>
                      </a:cubicBezTo>
                      <a:cubicBezTo>
                        <a:pt x="658218" y="72081"/>
                        <a:pt x="657518" y="72115"/>
                        <a:pt x="656665" y="72115"/>
                      </a:cubicBezTo>
                      <a:cubicBezTo>
                        <a:pt x="655847" y="72115"/>
                        <a:pt x="655165" y="72081"/>
                        <a:pt x="654619" y="72013"/>
                      </a:cubicBezTo>
                      <a:cubicBezTo>
                        <a:pt x="654073" y="71944"/>
                        <a:pt x="653639" y="71842"/>
                        <a:pt x="653314" y="71706"/>
                      </a:cubicBezTo>
                      <a:cubicBezTo>
                        <a:pt x="652990" y="71569"/>
                        <a:pt x="652768" y="71407"/>
                        <a:pt x="652649" y="71220"/>
                      </a:cubicBezTo>
                      <a:cubicBezTo>
                        <a:pt x="652530" y="71032"/>
                        <a:pt x="652470" y="70802"/>
                        <a:pt x="652470" y="70529"/>
                      </a:cubicBezTo>
                      <a:lnTo>
                        <a:pt x="652470" y="2180"/>
                      </a:lnTo>
                      <a:cubicBezTo>
                        <a:pt x="652470" y="1907"/>
                        <a:pt x="652530" y="1669"/>
                        <a:pt x="652649" y="1464"/>
                      </a:cubicBezTo>
                      <a:cubicBezTo>
                        <a:pt x="652768" y="1259"/>
                        <a:pt x="652990" y="1089"/>
                        <a:pt x="653314" y="952"/>
                      </a:cubicBezTo>
                      <a:cubicBezTo>
                        <a:pt x="653639" y="816"/>
                        <a:pt x="654073" y="714"/>
                        <a:pt x="654619" y="645"/>
                      </a:cubicBezTo>
                      <a:cubicBezTo>
                        <a:pt x="655165" y="577"/>
                        <a:pt x="655847" y="543"/>
                        <a:pt x="656665" y="543"/>
                      </a:cubicBezTo>
                      <a:cubicBezTo>
                        <a:pt x="657518" y="543"/>
                        <a:pt x="658218" y="577"/>
                        <a:pt x="658763" y="645"/>
                      </a:cubicBezTo>
                      <a:cubicBezTo>
                        <a:pt x="659309" y="714"/>
                        <a:pt x="659735" y="816"/>
                        <a:pt x="660042" y="952"/>
                      </a:cubicBezTo>
                      <a:cubicBezTo>
                        <a:pt x="660349" y="1089"/>
                        <a:pt x="660570" y="1259"/>
                        <a:pt x="660707" y="1464"/>
                      </a:cubicBezTo>
                      <a:cubicBezTo>
                        <a:pt x="660844" y="1669"/>
                        <a:pt x="660911" y="1907"/>
                        <a:pt x="660911" y="2180"/>
                      </a:cubicBezTo>
                      <a:lnTo>
                        <a:pt x="660911" y="43824"/>
                      </a:lnTo>
                      <a:lnTo>
                        <a:pt x="678306" y="24690"/>
                      </a:lnTo>
                      <a:cubicBezTo>
                        <a:pt x="678579" y="24349"/>
                        <a:pt x="678869" y="24068"/>
                        <a:pt x="679175" y="23846"/>
                      </a:cubicBezTo>
                      <a:cubicBezTo>
                        <a:pt x="679483" y="23624"/>
                        <a:pt x="679849" y="23437"/>
                        <a:pt x="680275" y="23283"/>
                      </a:cubicBezTo>
                      <a:cubicBezTo>
                        <a:pt x="680702" y="23130"/>
                        <a:pt x="681205" y="23028"/>
                        <a:pt x="681785" y="22976"/>
                      </a:cubicBezTo>
                      <a:cubicBezTo>
                        <a:pt x="682364" y="22925"/>
                        <a:pt x="683063" y="22900"/>
                        <a:pt x="683883" y="22900"/>
                      </a:cubicBezTo>
                      <a:cubicBezTo>
                        <a:pt x="684735" y="22900"/>
                        <a:pt x="685451" y="22925"/>
                        <a:pt x="686031" y="22976"/>
                      </a:cubicBezTo>
                      <a:cubicBezTo>
                        <a:pt x="686611" y="23028"/>
                        <a:pt x="687080" y="23113"/>
                        <a:pt x="687438" y="23232"/>
                      </a:cubicBezTo>
                      <a:cubicBezTo>
                        <a:pt x="687796" y="23352"/>
                        <a:pt x="688052" y="23505"/>
                        <a:pt x="688205" y="23693"/>
                      </a:cubicBezTo>
                      <a:cubicBezTo>
                        <a:pt x="688358" y="23880"/>
                        <a:pt x="688436" y="24128"/>
                        <a:pt x="688436" y="24434"/>
                      </a:cubicBezTo>
                      <a:cubicBezTo>
                        <a:pt x="688436" y="24844"/>
                        <a:pt x="688325" y="25253"/>
                        <a:pt x="688103" y="25662"/>
                      </a:cubicBezTo>
                      <a:cubicBezTo>
                        <a:pt x="687881" y="26072"/>
                        <a:pt x="687515" y="26549"/>
                        <a:pt x="687003" y="27095"/>
                      </a:cubicBezTo>
                      <a:lnTo>
                        <a:pt x="670325" y="43773"/>
                      </a:lnTo>
                      <a:lnTo>
                        <a:pt x="689049" y="68073"/>
                      </a:lnTo>
                      <a:cubicBezTo>
                        <a:pt x="689493" y="68653"/>
                        <a:pt x="689808" y="69122"/>
                        <a:pt x="689996" y="69480"/>
                      </a:cubicBezTo>
                      <a:cubicBezTo>
                        <a:pt x="690183" y="69838"/>
                        <a:pt x="690278" y="70171"/>
                        <a:pt x="690278" y="7047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2" name="Полилиния: фигура 131">
                  <a:extLst>
                    <a:ext uri="{FF2B5EF4-FFF2-40B4-BE49-F238E27FC236}">
                      <a16:creationId xmlns:a16="http://schemas.microsoft.com/office/drawing/2014/main" id="{8E8AB155-BA3B-4E19-86B9-9A872AB3DDB7}"/>
                    </a:ext>
                  </a:extLst>
                </p:cNvPr>
                <p:cNvSpPr/>
                <p:nvPr/>
              </p:nvSpPr>
              <p:spPr>
                <a:xfrm>
                  <a:off x="3788140" y="1814310"/>
                  <a:ext cx="561431" cy="72594"/>
                </a:xfrm>
                <a:custGeom>
                  <a:avLst/>
                  <a:gdLst>
                    <a:gd name="connsiteX0" fmla="*/ 397 w 561431"/>
                    <a:gd name="connsiteY0" fmla="*/ 54376 h 72594"/>
                    <a:gd name="connsiteX1" fmla="*/ 1165 w 561431"/>
                    <a:gd name="connsiteY1" fmla="*/ 49029 h 72594"/>
                    <a:gd name="connsiteX2" fmla="*/ 3569 w 561431"/>
                    <a:gd name="connsiteY2" fmla="*/ 44118 h 72594"/>
                    <a:gd name="connsiteX3" fmla="*/ 7841 w 561431"/>
                    <a:gd name="connsiteY3" fmla="*/ 39514 h 72594"/>
                    <a:gd name="connsiteX4" fmla="*/ 14210 w 561431"/>
                    <a:gd name="connsiteY4" fmla="*/ 35037 h 72594"/>
                    <a:gd name="connsiteX5" fmla="*/ 10706 w 561431"/>
                    <a:gd name="connsiteY5" fmla="*/ 30024 h 72594"/>
                    <a:gd name="connsiteX6" fmla="*/ 8301 w 561431"/>
                    <a:gd name="connsiteY6" fmla="*/ 25829 h 72594"/>
                    <a:gd name="connsiteX7" fmla="*/ 6946 w 561431"/>
                    <a:gd name="connsiteY7" fmla="*/ 22120 h 72594"/>
                    <a:gd name="connsiteX8" fmla="*/ 6536 w 561431"/>
                    <a:gd name="connsiteY8" fmla="*/ 18564 h 72594"/>
                    <a:gd name="connsiteX9" fmla="*/ 7611 w 561431"/>
                    <a:gd name="connsiteY9" fmla="*/ 12502 h 72594"/>
                    <a:gd name="connsiteX10" fmla="*/ 11064 w 561431"/>
                    <a:gd name="connsiteY10" fmla="*/ 7386 h 72594"/>
                    <a:gd name="connsiteX11" fmla="*/ 17178 w 561431"/>
                    <a:gd name="connsiteY11" fmla="*/ 3856 h 72594"/>
                    <a:gd name="connsiteX12" fmla="*/ 26233 w 561431"/>
                    <a:gd name="connsiteY12" fmla="*/ 2551 h 72594"/>
                    <a:gd name="connsiteX13" fmla="*/ 34035 w 561431"/>
                    <a:gd name="connsiteY13" fmla="*/ 3523 h 72594"/>
                    <a:gd name="connsiteX14" fmla="*/ 39509 w 561431"/>
                    <a:gd name="connsiteY14" fmla="*/ 6286 h 72594"/>
                    <a:gd name="connsiteX15" fmla="*/ 42783 w 561431"/>
                    <a:gd name="connsiteY15" fmla="*/ 10609 h 72594"/>
                    <a:gd name="connsiteX16" fmla="*/ 43883 w 561431"/>
                    <a:gd name="connsiteY16" fmla="*/ 16262 h 72594"/>
                    <a:gd name="connsiteX17" fmla="*/ 42911 w 561431"/>
                    <a:gd name="connsiteY17" fmla="*/ 21787 h 72594"/>
                    <a:gd name="connsiteX18" fmla="*/ 39790 w 561431"/>
                    <a:gd name="connsiteY18" fmla="*/ 26647 h 72594"/>
                    <a:gd name="connsiteX19" fmla="*/ 34290 w 561431"/>
                    <a:gd name="connsiteY19" fmla="*/ 31328 h 72594"/>
                    <a:gd name="connsiteX20" fmla="*/ 26182 w 561431"/>
                    <a:gd name="connsiteY20" fmla="*/ 36214 h 72594"/>
                    <a:gd name="connsiteX21" fmla="*/ 29967 w 561431"/>
                    <a:gd name="connsiteY21" fmla="*/ 40588 h 72594"/>
                    <a:gd name="connsiteX22" fmla="*/ 34239 w 561431"/>
                    <a:gd name="connsiteY22" fmla="*/ 45167 h 72594"/>
                    <a:gd name="connsiteX23" fmla="*/ 38792 w 561431"/>
                    <a:gd name="connsiteY23" fmla="*/ 49695 h 72594"/>
                    <a:gd name="connsiteX24" fmla="*/ 43371 w 561431"/>
                    <a:gd name="connsiteY24" fmla="*/ 53966 h 72594"/>
                    <a:gd name="connsiteX25" fmla="*/ 45213 w 561431"/>
                    <a:gd name="connsiteY25" fmla="*/ 50820 h 72594"/>
                    <a:gd name="connsiteX26" fmla="*/ 46645 w 561431"/>
                    <a:gd name="connsiteY26" fmla="*/ 47085 h 72594"/>
                    <a:gd name="connsiteX27" fmla="*/ 47566 w 561431"/>
                    <a:gd name="connsiteY27" fmla="*/ 43069 h 72594"/>
                    <a:gd name="connsiteX28" fmla="*/ 47873 w 561431"/>
                    <a:gd name="connsiteY28" fmla="*/ 38926 h 72594"/>
                    <a:gd name="connsiteX29" fmla="*/ 47873 w 561431"/>
                    <a:gd name="connsiteY29" fmla="*/ 37084 h 72594"/>
                    <a:gd name="connsiteX30" fmla="*/ 48052 w 561431"/>
                    <a:gd name="connsiteY30" fmla="*/ 36240 h 72594"/>
                    <a:gd name="connsiteX31" fmla="*/ 48641 w 561431"/>
                    <a:gd name="connsiteY31" fmla="*/ 35677 h 72594"/>
                    <a:gd name="connsiteX32" fmla="*/ 49843 w 561431"/>
                    <a:gd name="connsiteY32" fmla="*/ 35344 h 72594"/>
                    <a:gd name="connsiteX33" fmla="*/ 51915 w 561431"/>
                    <a:gd name="connsiteY33" fmla="*/ 35242 h 72594"/>
                    <a:gd name="connsiteX34" fmla="*/ 53833 w 561431"/>
                    <a:gd name="connsiteY34" fmla="*/ 35293 h 72594"/>
                    <a:gd name="connsiteX35" fmla="*/ 55138 w 561431"/>
                    <a:gd name="connsiteY35" fmla="*/ 35523 h 72594"/>
                    <a:gd name="connsiteX36" fmla="*/ 55880 w 561431"/>
                    <a:gd name="connsiteY36" fmla="*/ 36086 h 72594"/>
                    <a:gd name="connsiteX37" fmla="*/ 56110 w 561431"/>
                    <a:gd name="connsiteY37" fmla="*/ 37135 h 72594"/>
                    <a:gd name="connsiteX38" fmla="*/ 56110 w 561431"/>
                    <a:gd name="connsiteY38" fmla="*/ 38414 h 72594"/>
                    <a:gd name="connsiteX39" fmla="*/ 55624 w 561431"/>
                    <a:gd name="connsiteY39" fmla="*/ 44041 h 72594"/>
                    <a:gd name="connsiteX40" fmla="*/ 54294 w 561431"/>
                    <a:gd name="connsiteY40" fmla="*/ 49439 h 72594"/>
                    <a:gd name="connsiteX41" fmla="*/ 52196 w 561431"/>
                    <a:gd name="connsiteY41" fmla="*/ 54478 h 72594"/>
                    <a:gd name="connsiteX42" fmla="*/ 49408 w 561431"/>
                    <a:gd name="connsiteY42" fmla="*/ 58929 h 72594"/>
                    <a:gd name="connsiteX43" fmla="*/ 53424 w 561431"/>
                    <a:gd name="connsiteY43" fmla="*/ 61998 h 72594"/>
                    <a:gd name="connsiteX44" fmla="*/ 56340 w 561431"/>
                    <a:gd name="connsiteY44" fmla="*/ 63994 h 72594"/>
                    <a:gd name="connsiteX45" fmla="*/ 58335 w 561431"/>
                    <a:gd name="connsiteY45" fmla="*/ 65068 h 72594"/>
                    <a:gd name="connsiteX46" fmla="*/ 59640 w 561431"/>
                    <a:gd name="connsiteY46" fmla="*/ 65375 h 72594"/>
                    <a:gd name="connsiteX47" fmla="*/ 60612 w 561431"/>
                    <a:gd name="connsiteY47" fmla="*/ 65324 h 72594"/>
                    <a:gd name="connsiteX48" fmla="*/ 61354 w 561431"/>
                    <a:gd name="connsiteY48" fmla="*/ 65477 h 72594"/>
                    <a:gd name="connsiteX49" fmla="*/ 61789 w 561431"/>
                    <a:gd name="connsiteY49" fmla="*/ 66296 h 72594"/>
                    <a:gd name="connsiteX50" fmla="*/ 61942 w 561431"/>
                    <a:gd name="connsiteY50" fmla="*/ 68189 h 72594"/>
                    <a:gd name="connsiteX51" fmla="*/ 61891 w 561431"/>
                    <a:gd name="connsiteY51" fmla="*/ 70235 h 72594"/>
                    <a:gd name="connsiteX52" fmla="*/ 61712 w 561431"/>
                    <a:gd name="connsiteY52" fmla="*/ 71386 h 72594"/>
                    <a:gd name="connsiteX53" fmla="*/ 61277 w 561431"/>
                    <a:gd name="connsiteY53" fmla="*/ 72026 h 72594"/>
                    <a:gd name="connsiteX54" fmla="*/ 60152 w 561431"/>
                    <a:gd name="connsiteY54" fmla="*/ 72486 h 72594"/>
                    <a:gd name="connsiteX55" fmla="*/ 58003 w 561431"/>
                    <a:gd name="connsiteY55" fmla="*/ 72691 h 72594"/>
                    <a:gd name="connsiteX56" fmla="*/ 55752 w 561431"/>
                    <a:gd name="connsiteY56" fmla="*/ 72332 h 72594"/>
                    <a:gd name="connsiteX57" fmla="*/ 52887 w 561431"/>
                    <a:gd name="connsiteY57" fmla="*/ 71079 h 72594"/>
                    <a:gd name="connsiteX58" fmla="*/ 49076 w 561431"/>
                    <a:gd name="connsiteY58" fmla="*/ 68649 h 72594"/>
                    <a:gd name="connsiteX59" fmla="*/ 43985 w 561431"/>
                    <a:gd name="connsiteY59" fmla="*/ 64761 h 72594"/>
                    <a:gd name="connsiteX60" fmla="*/ 39458 w 561431"/>
                    <a:gd name="connsiteY60" fmla="*/ 67984 h 72594"/>
                    <a:gd name="connsiteX61" fmla="*/ 34393 w 561431"/>
                    <a:gd name="connsiteY61" fmla="*/ 70516 h 72594"/>
                    <a:gd name="connsiteX62" fmla="*/ 28765 w 561431"/>
                    <a:gd name="connsiteY62" fmla="*/ 72153 h 72594"/>
                    <a:gd name="connsiteX63" fmla="*/ 22396 w 561431"/>
                    <a:gd name="connsiteY63" fmla="*/ 72742 h 72594"/>
                    <a:gd name="connsiteX64" fmla="*/ 16282 w 561431"/>
                    <a:gd name="connsiteY64" fmla="*/ 72179 h 72594"/>
                    <a:gd name="connsiteX65" fmla="*/ 10936 w 561431"/>
                    <a:gd name="connsiteY65" fmla="*/ 70568 h 72594"/>
                    <a:gd name="connsiteX66" fmla="*/ 6536 w 561431"/>
                    <a:gd name="connsiteY66" fmla="*/ 67933 h 72594"/>
                    <a:gd name="connsiteX67" fmla="*/ 3236 w 561431"/>
                    <a:gd name="connsiteY67" fmla="*/ 64326 h 72594"/>
                    <a:gd name="connsiteX68" fmla="*/ 1139 w 561431"/>
                    <a:gd name="connsiteY68" fmla="*/ 59798 h 72594"/>
                    <a:gd name="connsiteX69" fmla="*/ 397 w 561431"/>
                    <a:gd name="connsiteY69" fmla="*/ 54376 h 72594"/>
                    <a:gd name="connsiteX70" fmla="*/ 15489 w 561431"/>
                    <a:gd name="connsiteY70" fmla="*/ 17899 h 72594"/>
                    <a:gd name="connsiteX71" fmla="*/ 15873 w 561431"/>
                    <a:gd name="connsiteY71" fmla="*/ 20713 h 72594"/>
                    <a:gd name="connsiteX72" fmla="*/ 17050 w 561431"/>
                    <a:gd name="connsiteY72" fmla="*/ 23706 h 72594"/>
                    <a:gd name="connsiteX73" fmla="*/ 18994 w 561431"/>
                    <a:gd name="connsiteY73" fmla="*/ 27057 h 72594"/>
                    <a:gd name="connsiteX74" fmla="*/ 21731 w 561431"/>
                    <a:gd name="connsiteY74" fmla="*/ 31047 h 72594"/>
                    <a:gd name="connsiteX75" fmla="*/ 27998 w 561431"/>
                    <a:gd name="connsiteY75" fmla="*/ 27184 h 72594"/>
                    <a:gd name="connsiteX76" fmla="*/ 32065 w 561431"/>
                    <a:gd name="connsiteY76" fmla="*/ 23782 h 72594"/>
                    <a:gd name="connsiteX77" fmla="*/ 34290 w 561431"/>
                    <a:gd name="connsiteY77" fmla="*/ 20508 h 72594"/>
                    <a:gd name="connsiteX78" fmla="*/ 34981 w 561431"/>
                    <a:gd name="connsiteY78" fmla="*/ 17029 h 72594"/>
                    <a:gd name="connsiteX79" fmla="*/ 34444 w 561431"/>
                    <a:gd name="connsiteY79" fmla="*/ 14190 h 72594"/>
                    <a:gd name="connsiteX80" fmla="*/ 32730 w 561431"/>
                    <a:gd name="connsiteY80" fmla="*/ 11786 h 72594"/>
                    <a:gd name="connsiteX81" fmla="*/ 29763 w 561431"/>
                    <a:gd name="connsiteY81" fmla="*/ 10123 h 72594"/>
                    <a:gd name="connsiteX82" fmla="*/ 25465 w 561431"/>
                    <a:gd name="connsiteY82" fmla="*/ 9509 h 72594"/>
                    <a:gd name="connsiteX83" fmla="*/ 20887 w 561431"/>
                    <a:gd name="connsiteY83" fmla="*/ 10200 h 72594"/>
                    <a:gd name="connsiteX84" fmla="*/ 17817 w 561431"/>
                    <a:gd name="connsiteY84" fmla="*/ 12041 h 72594"/>
                    <a:gd name="connsiteX85" fmla="*/ 16052 w 561431"/>
                    <a:gd name="connsiteY85" fmla="*/ 14727 h 72594"/>
                    <a:gd name="connsiteX86" fmla="*/ 15489 w 561431"/>
                    <a:gd name="connsiteY86" fmla="*/ 17899 h 72594"/>
                    <a:gd name="connsiteX87" fmla="*/ 9555 w 561431"/>
                    <a:gd name="connsiteY87" fmla="*/ 53506 h 72594"/>
                    <a:gd name="connsiteX88" fmla="*/ 10450 w 561431"/>
                    <a:gd name="connsiteY88" fmla="*/ 58366 h 72594"/>
                    <a:gd name="connsiteX89" fmla="*/ 13085 w 561431"/>
                    <a:gd name="connsiteY89" fmla="*/ 62177 h 72594"/>
                    <a:gd name="connsiteX90" fmla="*/ 17433 w 561431"/>
                    <a:gd name="connsiteY90" fmla="*/ 64684 h 72594"/>
                    <a:gd name="connsiteX91" fmla="*/ 23470 w 561431"/>
                    <a:gd name="connsiteY91" fmla="*/ 65579 h 72594"/>
                    <a:gd name="connsiteX92" fmla="*/ 27563 w 561431"/>
                    <a:gd name="connsiteY92" fmla="*/ 65145 h 72594"/>
                    <a:gd name="connsiteX93" fmla="*/ 31374 w 561431"/>
                    <a:gd name="connsiteY93" fmla="*/ 63968 h 72594"/>
                    <a:gd name="connsiteX94" fmla="*/ 34828 w 561431"/>
                    <a:gd name="connsiteY94" fmla="*/ 62177 h 72594"/>
                    <a:gd name="connsiteX95" fmla="*/ 37846 w 561431"/>
                    <a:gd name="connsiteY95" fmla="*/ 59952 h 72594"/>
                    <a:gd name="connsiteX96" fmla="*/ 32551 w 561431"/>
                    <a:gd name="connsiteY96" fmla="*/ 55169 h 72594"/>
                    <a:gd name="connsiteX97" fmla="*/ 27461 w 561431"/>
                    <a:gd name="connsiteY97" fmla="*/ 50181 h 72594"/>
                    <a:gd name="connsiteX98" fmla="*/ 22728 w 561431"/>
                    <a:gd name="connsiteY98" fmla="*/ 45193 h 72594"/>
                    <a:gd name="connsiteX99" fmla="*/ 18559 w 561431"/>
                    <a:gd name="connsiteY99" fmla="*/ 40358 h 72594"/>
                    <a:gd name="connsiteX100" fmla="*/ 14287 w 561431"/>
                    <a:gd name="connsiteY100" fmla="*/ 43607 h 72594"/>
                    <a:gd name="connsiteX101" fmla="*/ 11524 w 561431"/>
                    <a:gd name="connsiteY101" fmla="*/ 46830 h 72594"/>
                    <a:gd name="connsiteX102" fmla="*/ 10015 w 561431"/>
                    <a:gd name="connsiteY102" fmla="*/ 50078 h 72594"/>
                    <a:gd name="connsiteX103" fmla="*/ 9555 w 561431"/>
                    <a:gd name="connsiteY103" fmla="*/ 53506 h 72594"/>
                    <a:gd name="connsiteX104" fmla="*/ 123867 w 561431"/>
                    <a:gd name="connsiteY104" fmla="*/ 27517 h 72594"/>
                    <a:gd name="connsiteX105" fmla="*/ 123816 w 561431"/>
                    <a:gd name="connsiteY105" fmla="*/ 29410 h 72594"/>
                    <a:gd name="connsiteX106" fmla="*/ 123612 w 561431"/>
                    <a:gd name="connsiteY106" fmla="*/ 30612 h 72594"/>
                    <a:gd name="connsiteX107" fmla="*/ 123228 w 561431"/>
                    <a:gd name="connsiteY107" fmla="*/ 31277 h 72594"/>
                    <a:gd name="connsiteX108" fmla="*/ 122588 w 561431"/>
                    <a:gd name="connsiteY108" fmla="*/ 31507 h 72594"/>
                    <a:gd name="connsiteX109" fmla="*/ 121591 w 561431"/>
                    <a:gd name="connsiteY109" fmla="*/ 31277 h 72594"/>
                    <a:gd name="connsiteX110" fmla="*/ 120260 w 561431"/>
                    <a:gd name="connsiteY110" fmla="*/ 30817 h 72594"/>
                    <a:gd name="connsiteX111" fmla="*/ 118598 w 561431"/>
                    <a:gd name="connsiteY111" fmla="*/ 30382 h 72594"/>
                    <a:gd name="connsiteX112" fmla="*/ 116602 w 561431"/>
                    <a:gd name="connsiteY112" fmla="*/ 30177 h 72594"/>
                    <a:gd name="connsiteX113" fmla="*/ 114095 w 561431"/>
                    <a:gd name="connsiteY113" fmla="*/ 30689 h 72594"/>
                    <a:gd name="connsiteX114" fmla="*/ 111512 w 561431"/>
                    <a:gd name="connsiteY114" fmla="*/ 32377 h 72594"/>
                    <a:gd name="connsiteX115" fmla="*/ 108673 w 561431"/>
                    <a:gd name="connsiteY115" fmla="*/ 35498 h 72594"/>
                    <a:gd name="connsiteX116" fmla="*/ 105398 w 561431"/>
                    <a:gd name="connsiteY116" fmla="*/ 40256 h 72594"/>
                    <a:gd name="connsiteX117" fmla="*/ 105398 w 561431"/>
                    <a:gd name="connsiteY117" fmla="*/ 70542 h 72594"/>
                    <a:gd name="connsiteX118" fmla="*/ 105194 w 561431"/>
                    <a:gd name="connsiteY118" fmla="*/ 71233 h 72594"/>
                    <a:gd name="connsiteX119" fmla="*/ 104528 w 561431"/>
                    <a:gd name="connsiteY119" fmla="*/ 71719 h 72594"/>
                    <a:gd name="connsiteX120" fmla="*/ 103250 w 561431"/>
                    <a:gd name="connsiteY120" fmla="*/ 72026 h 72594"/>
                    <a:gd name="connsiteX121" fmla="*/ 101152 w 561431"/>
                    <a:gd name="connsiteY121" fmla="*/ 72128 h 72594"/>
                    <a:gd name="connsiteX122" fmla="*/ 99106 w 561431"/>
                    <a:gd name="connsiteY122" fmla="*/ 72026 h 72594"/>
                    <a:gd name="connsiteX123" fmla="*/ 97801 w 561431"/>
                    <a:gd name="connsiteY123" fmla="*/ 71719 h 72594"/>
                    <a:gd name="connsiteX124" fmla="*/ 97136 w 561431"/>
                    <a:gd name="connsiteY124" fmla="*/ 71233 h 72594"/>
                    <a:gd name="connsiteX125" fmla="*/ 96957 w 561431"/>
                    <a:gd name="connsiteY125" fmla="*/ 70542 h 72594"/>
                    <a:gd name="connsiteX126" fmla="*/ 96957 w 561431"/>
                    <a:gd name="connsiteY126" fmla="*/ 24499 h 72594"/>
                    <a:gd name="connsiteX127" fmla="*/ 97110 w 561431"/>
                    <a:gd name="connsiteY127" fmla="*/ 23808 h 72594"/>
                    <a:gd name="connsiteX128" fmla="*/ 97725 w 561431"/>
                    <a:gd name="connsiteY128" fmla="*/ 23296 h 72594"/>
                    <a:gd name="connsiteX129" fmla="*/ 98901 w 561431"/>
                    <a:gd name="connsiteY129" fmla="*/ 22989 h 72594"/>
                    <a:gd name="connsiteX130" fmla="*/ 100794 w 561431"/>
                    <a:gd name="connsiteY130" fmla="*/ 22913 h 72594"/>
                    <a:gd name="connsiteX131" fmla="*/ 102662 w 561431"/>
                    <a:gd name="connsiteY131" fmla="*/ 22989 h 72594"/>
                    <a:gd name="connsiteX132" fmla="*/ 103812 w 561431"/>
                    <a:gd name="connsiteY132" fmla="*/ 23296 h 72594"/>
                    <a:gd name="connsiteX133" fmla="*/ 104401 w 561431"/>
                    <a:gd name="connsiteY133" fmla="*/ 23808 h 72594"/>
                    <a:gd name="connsiteX134" fmla="*/ 104580 w 561431"/>
                    <a:gd name="connsiteY134" fmla="*/ 24499 h 72594"/>
                    <a:gd name="connsiteX135" fmla="*/ 104580 w 561431"/>
                    <a:gd name="connsiteY135" fmla="*/ 31200 h 72594"/>
                    <a:gd name="connsiteX136" fmla="*/ 108136 w 561431"/>
                    <a:gd name="connsiteY136" fmla="*/ 26699 h 72594"/>
                    <a:gd name="connsiteX137" fmla="*/ 111282 w 561431"/>
                    <a:gd name="connsiteY137" fmla="*/ 23961 h 72594"/>
                    <a:gd name="connsiteX138" fmla="*/ 114224 w 561431"/>
                    <a:gd name="connsiteY138" fmla="*/ 22580 h 72594"/>
                    <a:gd name="connsiteX139" fmla="*/ 117165 w 561431"/>
                    <a:gd name="connsiteY139" fmla="*/ 22196 h 72594"/>
                    <a:gd name="connsiteX140" fmla="*/ 118674 w 561431"/>
                    <a:gd name="connsiteY140" fmla="*/ 22273 h 72594"/>
                    <a:gd name="connsiteX141" fmla="*/ 120439 w 561431"/>
                    <a:gd name="connsiteY141" fmla="*/ 22555 h 72594"/>
                    <a:gd name="connsiteX142" fmla="*/ 122102 w 561431"/>
                    <a:gd name="connsiteY142" fmla="*/ 23015 h 72594"/>
                    <a:gd name="connsiteX143" fmla="*/ 123151 w 561431"/>
                    <a:gd name="connsiteY143" fmla="*/ 23527 h 72594"/>
                    <a:gd name="connsiteX144" fmla="*/ 123560 w 561431"/>
                    <a:gd name="connsiteY144" fmla="*/ 24013 h 72594"/>
                    <a:gd name="connsiteX145" fmla="*/ 123739 w 561431"/>
                    <a:gd name="connsiteY145" fmla="*/ 24601 h 72594"/>
                    <a:gd name="connsiteX146" fmla="*/ 123841 w 561431"/>
                    <a:gd name="connsiteY146" fmla="*/ 25650 h 72594"/>
                    <a:gd name="connsiteX147" fmla="*/ 123867 w 561431"/>
                    <a:gd name="connsiteY147" fmla="*/ 27517 h 72594"/>
                    <a:gd name="connsiteX148" fmla="*/ 170617 w 561431"/>
                    <a:gd name="connsiteY148" fmla="*/ 45525 h 72594"/>
                    <a:gd name="connsiteX149" fmla="*/ 169615 w 561431"/>
                    <a:gd name="connsiteY149" fmla="*/ 48364 h 72594"/>
                    <a:gd name="connsiteX150" fmla="*/ 167328 w 561431"/>
                    <a:gd name="connsiteY150" fmla="*/ 49209 h 72594"/>
                    <a:gd name="connsiteX151" fmla="*/ 137005 w 561431"/>
                    <a:gd name="connsiteY151" fmla="*/ 49209 h 72594"/>
                    <a:gd name="connsiteX152" fmla="*/ 137776 w 561431"/>
                    <a:gd name="connsiteY152" fmla="*/ 56115 h 72594"/>
                    <a:gd name="connsiteX153" fmla="*/ 140346 w 561431"/>
                    <a:gd name="connsiteY153" fmla="*/ 61384 h 72594"/>
                    <a:gd name="connsiteX154" fmla="*/ 145025 w 561431"/>
                    <a:gd name="connsiteY154" fmla="*/ 64761 h 72594"/>
                    <a:gd name="connsiteX155" fmla="*/ 152068 w 561431"/>
                    <a:gd name="connsiteY155" fmla="*/ 65938 h 72594"/>
                    <a:gd name="connsiteX156" fmla="*/ 157928 w 561431"/>
                    <a:gd name="connsiteY156" fmla="*/ 65400 h 72594"/>
                    <a:gd name="connsiteX157" fmla="*/ 162376 w 561431"/>
                    <a:gd name="connsiteY157" fmla="*/ 64198 h 72594"/>
                    <a:gd name="connsiteX158" fmla="*/ 165460 w 561431"/>
                    <a:gd name="connsiteY158" fmla="*/ 62996 h 72594"/>
                    <a:gd name="connsiteX159" fmla="*/ 167286 w 561431"/>
                    <a:gd name="connsiteY159" fmla="*/ 62459 h 72594"/>
                    <a:gd name="connsiteX160" fmla="*/ 167928 w 561431"/>
                    <a:gd name="connsiteY160" fmla="*/ 62638 h 72594"/>
                    <a:gd name="connsiteX161" fmla="*/ 168364 w 561431"/>
                    <a:gd name="connsiteY161" fmla="*/ 63175 h 72594"/>
                    <a:gd name="connsiteX162" fmla="*/ 168596 w 561431"/>
                    <a:gd name="connsiteY162" fmla="*/ 64173 h 72594"/>
                    <a:gd name="connsiteX163" fmla="*/ 168673 w 561431"/>
                    <a:gd name="connsiteY163" fmla="*/ 65733 h 72594"/>
                    <a:gd name="connsiteX164" fmla="*/ 168622 w 561431"/>
                    <a:gd name="connsiteY164" fmla="*/ 66884 h 72594"/>
                    <a:gd name="connsiteX165" fmla="*/ 168494 w 561431"/>
                    <a:gd name="connsiteY165" fmla="*/ 67754 h 72594"/>
                    <a:gd name="connsiteX166" fmla="*/ 168238 w 561431"/>
                    <a:gd name="connsiteY166" fmla="*/ 68444 h 72594"/>
                    <a:gd name="connsiteX167" fmla="*/ 167777 w 561431"/>
                    <a:gd name="connsiteY167" fmla="*/ 69033 h 72594"/>
                    <a:gd name="connsiteX168" fmla="*/ 166115 w 561431"/>
                    <a:gd name="connsiteY168" fmla="*/ 69954 h 72594"/>
                    <a:gd name="connsiteX169" fmla="*/ 162534 w 561431"/>
                    <a:gd name="connsiteY169" fmla="*/ 71207 h 72594"/>
                    <a:gd name="connsiteX170" fmla="*/ 157444 w 561431"/>
                    <a:gd name="connsiteY170" fmla="*/ 72307 h 72594"/>
                    <a:gd name="connsiteX171" fmla="*/ 151279 w 561431"/>
                    <a:gd name="connsiteY171" fmla="*/ 72793 h 72594"/>
                    <a:gd name="connsiteX172" fmla="*/ 141328 w 561431"/>
                    <a:gd name="connsiteY172" fmla="*/ 71207 h 72594"/>
                    <a:gd name="connsiteX173" fmla="*/ 134141 w 561431"/>
                    <a:gd name="connsiteY173" fmla="*/ 66500 h 72594"/>
                    <a:gd name="connsiteX174" fmla="*/ 129740 w 561431"/>
                    <a:gd name="connsiteY174" fmla="*/ 58673 h 72594"/>
                    <a:gd name="connsiteX175" fmla="*/ 128257 w 561431"/>
                    <a:gd name="connsiteY175" fmla="*/ 47725 h 72594"/>
                    <a:gd name="connsiteX176" fmla="*/ 129792 w 561431"/>
                    <a:gd name="connsiteY176" fmla="*/ 37058 h 72594"/>
                    <a:gd name="connsiteX177" fmla="*/ 134217 w 561431"/>
                    <a:gd name="connsiteY177" fmla="*/ 29026 h 72594"/>
                    <a:gd name="connsiteX178" fmla="*/ 141201 w 561431"/>
                    <a:gd name="connsiteY178" fmla="*/ 23961 h 72594"/>
                    <a:gd name="connsiteX179" fmla="*/ 150358 w 561431"/>
                    <a:gd name="connsiteY179" fmla="*/ 22196 h 72594"/>
                    <a:gd name="connsiteX180" fmla="*/ 159592 w 561431"/>
                    <a:gd name="connsiteY180" fmla="*/ 23936 h 72594"/>
                    <a:gd name="connsiteX181" fmla="*/ 165859 w 561431"/>
                    <a:gd name="connsiteY181" fmla="*/ 28617 h 72594"/>
                    <a:gd name="connsiteX182" fmla="*/ 169466 w 561431"/>
                    <a:gd name="connsiteY182" fmla="*/ 35523 h 72594"/>
                    <a:gd name="connsiteX183" fmla="*/ 170617 w 561431"/>
                    <a:gd name="connsiteY183" fmla="*/ 43990 h 72594"/>
                    <a:gd name="connsiteX184" fmla="*/ 162124 w 561431"/>
                    <a:gd name="connsiteY184" fmla="*/ 43018 h 72594"/>
                    <a:gd name="connsiteX185" fmla="*/ 159165 w 561431"/>
                    <a:gd name="connsiteY185" fmla="*/ 32582 h 72594"/>
                    <a:gd name="connsiteX186" fmla="*/ 149926 w 561431"/>
                    <a:gd name="connsiteY186" fmla="*/ 28796 h 72594"/>
                    <a:gd name="connsiteX187" fmla="*/ 144418 w 561431"/>
                    <a:gd name="connsiteY187" fmla="*/ 29973 h 72594"/>
                    <a:gd name="connsiteX188" fmla="*/ 140454 w 561431"/>
                    <a:gd name="connsiteY188" fmla="*/ 33093 h 72594"/>
                    <a:gd name="connsiteX189" fmla="*/ 137983 w 561431"/>
                    <a:gd name="connsiteY189" fmla="*/ 37621 h 72594"/>
                    <a:gd name="connsiteX190" fmla="*/ 137005 w 561431"/>
                    <a:gd name="connsiteY190" fmla="*/ 43018 h 72594"/>
                    <a:gd name="connsiteX191" fmla="*/ 220160 w 561431"/>
                    <a:gd name="connsiteY191" fmla="*/ 24396 h 72594"/>
                    <a:gd name="connsiteX192" fmla="*/ 220134 w 561431"/>
                    <a:gd name="connsiteY192" fmla="*/ 24831 h 72594"/>
                    <a:gd name="connsiteX193" fmla="*/ 220058 w 561431"/>
                    <a:gd name="connsiteY193" fmla="*/ 25317 h 72594"/>
                    <a:gd name="connsiteX194" fmla="*/ 219930 w 561431"/>
                    <a:gd name="connsiteY194" fmla="*/ 25880 h 72594"/>
                    <a:gd name="connsiteX195" fmla="*/ 219750 w 561431"/>
                    <a:gd name="connsiteY195" fmla="*/ 26545 h 72594"/>
                    <a:gd name="connsiteX196" fmla="*/ 204045 w 561431"/>
                    <a:gd name="connsiteY196" fmla="*/ 70286 h 72594"/>
                    <a:gd name="connsiteX197" fmla="*/ 203507 w 561431"/>
                    <a:gd name="connsiteY197" fmla="*/ 71207 h 72594"/>
                    <a:gd name="connsiteX198" fmla="*/ 202510 w 561431"/>
                    <a:gd name="connsiteY198" fmla="*/ 71770 h 72594"/>
                    <a:gd name="connsiteX199" fmla="*/ 200821 w 561431"/>
                    <a:gd name="connsiteY199" fmla="*/ 72051 h 72594"/>
                    <a:gd name="connsiteX200" fmla="*/ 198264 w 561431"/>
                    <a:gd name="connsiteY200" fmla="*/ 72128 h 72594"/>
                    <a:gd name="connsiteX201" fmla="*/ 195706 w 561431"/>
                    <a:gd name="connsiteY201" fmla="*/ 72026 h 72594"/>
                    <a:gd name="connsiteX202" fmla="*/ 194043 w 561431"/>
                    <a:gd name="connsiteY202" fmla="*/ 71719 h 72594"/>
                    <a:gd name="connsiteX203" fmla="*/ 193045 w 561431"/>
                    <a:gd name="connsiteY203" fmla="*/ 71156 h 72594"/>
                    <a:gd name="connsiteX204" fmla="*/ 192483 w 561431"/>
                    <a:gd name="connsiteY204" fmla="*/ 70286 h 72594"/>
                    <a:gd name="connsiteX205" fmla="*/ 176828 w 561431"/>
                    <a:gd name="connsiteY205" fmla="*/ 26545 h 72594"/>
                    <a:gd name="connsiteX206" fmla="*/ 176496 w 561431"/>
                    <a:gd name="connsiteY206" fmla="*/ 25471 h 72594"/>
                    <a:gd name="connsiteX207" fmla="*/ 176342 w 561431"/>
                    <a:gd name="connsiteY207" fmla="*/ 24780 h 72594"/>
                    <a:gd name="connsiteX208" fmla="*/ 176316 w 561431"/>
                    <a:gd name="connsiteY208" fmla="*/ 24396 h 72594"/>
                    <a:gd name="connsiteX209" fmla="*/ 176521 w 561431"/>
                    <a:gd name="connsiteY209" fmla="*/ 23680 h 72594"/>
                    <a:gd name="connsiteX210" fmla="*/ 177212 w 561431"/>
                    <a:gd name="connsiteY210" fmla="*/ 23194 h 72594"/>
                    <a:gd name="connsiteX211" fmla="*/ 178491 w 561431"/>
                    <a:gd name="connsiteY211" fmla="*/ 22964 h 72594"/>
                    <a:gd name="connsiteX212" fmla="*/ 180460 w 561431"/>
                    <a:gd name="connsiteY212" fmla="*/ 22913 h 72594"/>
                    <a:gd name="connsiteX213" fmla="*/ 182839 w 561431"/>
                    <a:gd name="connsiteY213" fmla="*/ 22989 h 72594"/>
                    <a:gd name="connsiteX214" fmla="*/ 184220 w 561431"/>
                    <a:gd name="connsiteY214" fmla="*/ 23271 h 72594"/>
                    <a:gd name="connsiteX215" fmla="*/ 184937 w 561431"/>
                    <a:gd name="connsiteY215" fmla="*/ 23782 h 72594"/>
                    <a:gd name="connsiteX216" fmla="*/ 185372 w 561431"/>
                    <a:gd name="connsiteY216" fmla="*/ 24550 h 72594"/>
                    <a:gd name="connsiteX217" fmla="*/ 198366 w 561431"/>
                    <a:gd name="connsiteY217" fmla="*/ 62510 h 72594"/>
                    <a:gd name="connsiteX218" fmla="*/ 198571 w 561431"/>
                    <a:gd name="connsiteY218" fmla="*/ 63124 h 72594"/>
                    <a:gd name="connsiteX219" fmla="*/ 198724 w 561431"/>
                    <a:gd name="connsiteY219" fmla="*/ 62510 h 72594"/>
                    <a:gd name="connsiteX220" fmla="*/ 211566 w 561431"/>
                    <a:gd name="connsiteY220" fmla="*/ 24550 h 72594"/>
                    <a:gd name="connsiteX221" fmla="*/ 211924 w 561431"/>
                    <a:gd name="connsiteY221" fmla="*/ 23782 h 72594"/>
                    <a:gd name="connsiteX222" fmla="*/ 212665 w 561431"/>
                    <a:gd name="connsiteY222" fmla="*/ 23271 h 72594"/>
                    <a:gd name="connsiteX223" fmla="*/ 213995 w 561431"/>
                    <a:gd name="connsiteY223" fmla="*/ 22989 h 72594"/>
                    <a:gd name="connsiteX224" fmla="*/ 216221 w 561431"/>
                    <a:gd name="connsiteY224" fmla="*/ 22913 h 72594"/>
                    <a:gd name="connsiteX225" fmla="*/ 218165 w 561431"/>
                    <a:gd name="connsiteY225" fmla="*/ 22964 h 72594"/>
                    <a:gd name="connsiteX226" fmla="*/ 219368 w 561431"/>
                    <a:gd name="connsiteY226" fmla="*/ 23220 h 72594"/>
                    <a:gd name="connsiteX227" fmla="*/ 219981 w 561431"/>
                    <a:gd name="connsiteY227" fmla="*/ 23706 h 72594"/>
                    <a:gd name="connsiteX228" fmla="*/ 220160 w 561431"/>
                    <a:gd name="connsiteY228" fmla="*/ 24396 h 72594"/>
                    <a:gd name="connsiteX229" fmla="*/ 237478 w 561431"/>
                    <a:gd name="connsiteY229" fmla="*/ 70542 h 72594"/>
                    <a:gd name="connsiteX230" fmla="*/ 237274 w 561431"/>
                    <a:gd name="connsiteY230" fmla="*/ 71233 h 72594"/>
                    <a:gd name="connsiteX231" fmla="*/ 236609 w 561431"/>
                    <a:gd name="connsiteY231" fmla="*/ 71719 h 72594"/>
                    <a:gd name="connsiteX232" fmla="*/ 235330 w 561431"/>
                    <a:gd name="connsiteY232" fmla="*/ 72026 h 72594"/>
                    <a:gd name="connsiteX233" fmla="*/ 233232 w 561431"/>
                    <a:gd name="connsiteY233" fmla="*/ 72128 h 72594"/>
                    <a:gd name="connsiteX234" fmla="*/ 231186 w 561431"/>
                    <a:gd name="connsiteY234" fmla="*/ 72026 h 72594"/>
                    <a:gd name="connsiteX235" fmla="*/ 229881 w 561431"/>
                    <a:gd name="connsiteY235" fmla="*/ 71719 h 72594"/>
                    <a:gd name="connsiteX236" fmla="*/ 229216 w 561431"/>
                    <a:gd name="connsiteY236" fmla="*/ 71233 h 72594"/>
                    <a:gd name="connsiteX237" fmla="*/ 229037 w 561431"/>
                    <a:gd name="connsiteY237" fmla="*/ 70542 h 72594"/>
                    <a:gd name="connsiteX238" fmla="*/ 229037 w 561431"/>
                    <a:gd name="connsiteY238" fmla="*/ 24499 h 72594"/>
                    <a:gd name="connsiteX239" fmla="*/ 229216 w 561431"/>
                    <a:gd name="connsiteY239" fmla="*/ 23834 h 72594"/>
                    <a:gd name="connsiteX240" fmla="*/ 229881 w 561431"/>
                    <a:gd name="connsiteY240" fmla="*/ 23322 h 72594"/>
                    <a:gd name="connsiteX241" fmla="*/ 231186 w 561431"/>
                    <a:gd name="connsiteY241" fmla="*/ 23015 h 72594"/>
                    <a:gd name="connsiteX242" fmla="*/ 233232 w 561431"/>
                    <a:gd name="connsiteY242" fmla="*/ 22913 h 72594"/>
                    <a:gd name="connsiteX243" fmla="*/ 235330 w 561431"/>
                    <a:gd name="connsiteY243" fmla="*/ 23015 h 72594"/>
                    <a:gd name="connsiteX244" fmla="*/ 236609 w 561431"/>
                    <a:gd name="connsiteY244" fmla="*/ 23322 h 72594"/>
                    <a:gd name="connsiteX245" fmla="*/ 237274 w 561431"/>
                    <a:gd name="connsiteY245" fmla="*/ 23834 h 72594"/>
                    <a:gd name="connsiteX246" fmla="*/ 237478 w 561431"/>
                    <a:gd name="connsiteY246" fmla="*/ 24499 h 72594"/>
                    <a:gd name="connsiteX247" fmla="*/ 238451 w 561431"/>
                    <a:gd name="connsiteY247" fmla="*/ 8946 h 72594"/>
                    <a:gd name="connsiteX248" fmla="*/ 237325 w 561431"/>
                    <a:gd name="connsiteY248" fmla="*/ 12988 h 72594"/>
                    <a:gd name="connsiteX249" fmla="*/ 233181 w 561431"/>
                    <a:gd name="connsiteY249" fmla="*/ 14062 h 72594"/>
                    <a:gd name="connsiteX250" fmla="*/ 229114 w 561431"/>
                    <a:gd name="connsiteY250" fmla="*/ 13013 h 72594"/>
                    <a:gd name="connsiteX251" fmla="*/ 228014 w 561431"/>
                    <a:gd name="connsiteY251" fmla="*/ 9049 h 72594"/>
                    <a:gd name="connsiteX252" fmla="*/ 229139 w 561431"/>
                    <a:gd name="connsiteY252" fmla="*/ 5007 h 72594"/>
                    <a:gd name="connsiteX253" fmla="*/ 233284 w 561431"/>
                    <a:gd name="connsiteY253" fmla="*/ 3933 h 72594"/>
                    <a:gd name="connsiteX254" fmla="*/ 237351 w 561431"/>
                    <a:gd name="connsiteY254" fmla="*/ 4981 h 72594"/>
                    <a:gd name="connsiteX255" fmla="*/ 238451 w 561431"/>
                    <a:gd name="connsiteY255" fmla="*/ 8946 h 72594"/>
                    <a:gd name="connsiteX256" fmla="*/ 281754 w 561431"/>
                    <a:gd name="connsiteY256" fmla="*/ 58008 h 72594"/>
                    <a:gd name="connsiteX257" fmla="*/ 280450 w 561431"/>
                    <a:gd name="connsiteY257" fmla="*/ 64300 h 72594"/>
                    <a:gd name="connsiteX258" fmla="*/ 276741 w 561431"/>
                    <a:gd name="connsiteY258" fmla="*/ 68956 h 72594"/>
                    <a:gd name="connsiteX259" fmla="*/ 271011 w 561431"/>
                    <a:gd name="connsiteY259" fmla="*/ 71821 h 72594"/>
                    <a:gd name="connsiteX260" fmla="*/ 263696 w 561431"/>
                    <a:gd name="connsiteY260" fmla="*/ 72793 h 72594"/>
                    <a:gd name="connsiteX261" fmla="*/ 259014 w 561431"/>
                    <a:gd name="connsiteY261" fmla="*/ 72409 h 72594"/>
                    <a:gd name="connsiteX262" fmla="*/ 255024 w 561431"/>
                    <a:gd name="connsiteY262" fmla="*/ 71437 h 72594"/>
                    <a:gd name="connsiteX263" fmla="*/ 252031 w 561431"/>
                    <a:gd name="connsiteY263" fmla="*/ 70209 h 72594"/>
                    <a:gd name="connsiteX264" fmla="*/ 250241 w 561431"/>
                    <a:gd name="connsiteY264" fmla="*/ 69058 h 72594"/>
                    <a:gd name="connsiteX265" fmla="*/ 249422 w 561431"/>
                    <a:gd name="connsiteY265" fmla="*/ 67626 h 72594"/>
                    <a:gd name="connsiteX266" fmla="*/ 249167 w 561431"/>
                    <a:gd name="connsiteY266" fmla="*/ 65119 h 72594"/>
                    <a:gd name="connsiteX267" fmla="*/ 249268 w 561431"/>
                    <a:gd name="connsiteY267" fmla="*/ 63482 h 72594"/>
                    <a:gd name="connsiteX268" fmla="*/ 249525 w 561431"/>
                    <a:gd name="connsiteY268" fmla="*/ 62408 h 72594"/>
                    <a:gd name="connsiteX269" fmla="*/ 249959 w 561431"/>
                    <a:gd name="connsiteY269" fmla="*/ 61819 h 72594"/>
                    <a:gd name="connsiteX270" fmla="*/ 250599 w 561431"/>
                    <a:gd name="connsiteY270" fmla="*/ 61640 h 72594"/>
                    <a:gd name="connsiteX271" fmla="*/ 252261 w 561431"/>
                    <a:gd name="connsiteY271" fmla="*/ 62331 h 72594"/>
                    <a:gd name="connsiteX272" fmla="*/ 254973 w 561431"/>
                    <a:gd name="connsiteY272" fmla="*/ 63840 h 72594"/>
                    <a:gd name="connsiteX273" fmla="*/ 258784 w 561431"/>
                    <a:gd name="connsiteY273" fmla="*/ 65349 h 72594"/>
                    <a:gd name="connsiteX274" fmla="*/ 263849 w 561431"/>
                    <a:gd name="connsiteY274" fmla="*/ 66040 h 72594"/>
                    <a:gd name="connsiteX275" fmla="*/ 267737 w 561431"/>
                    <a:gd name="connsiteY275" fmla="*/ 65579 h 72594"/>
                    <a:gd name="connsiteX276" fmla="*/ 270756 w 561431"/>
                    <a:gd name="connsiteY276" fmla="*/ 64224 h 72594"/>
                    <a:gd name="connsiteX277" fmla="*/ 272725 w 561431"/>
                    <a:gd name="connsiteY277" fmla="*/ 61947 h 72594"/>
                    <a:gd name="connsiteX278" fmla="*/ 273416 w 561431"/>
                    <a:gd name="connsiteY278" fmla="*/ 58673 h 72594"/>
                    <a:gd name="connsiteX279" fmla="*/ 272418 w 561431"/>
                    <a:gd name="connsiteY279" fmla="*/ 55399 h 72594"/>
                    <a:gd name="connsiteX280" fmla="*/ 269783 w 561431"/>
                    <a:gd name="connsiteY280" fmla="*/ 53045 h 72594"/>
                    <a:gd name="connsiteX281" fmla="*/ 266100 w 561431"/>
                    <a:gd name="connsiteY281" fmla="*/ 51229 h 72594"/>
                    <a:gd name="connsiteX282" fmla="*/ 261880 w 561431"/>
                    <a:gd name="connsiteY282" fmla="*/ 49567 h 72594"/>
                    <a:gd name="connsiteX283" fmla="*/ 257633 w 561431"/>
                    <a:gd name="connsiteY283" fmla="*/ 47597 h 72594"/>
                    <a:gd name="connsiteX284" fmla="*/ 253924 w 561431"/>
                    <a:gd name="connsiteY284" fmla="*/ 44911 h 72594"/>
                    <a:gd name="connsiteX285" fmla="*/ 251290 w 561431"/>
                    <a:gd name="connsiteY285" fmla="*/ 41125 h 72594"/>
                    <a:gd name="connsiteX286" fmla="*/ 250291 w 561431"/>
                    <a:gd name="connsiteY286" fmla="*/ 35856 h 72594"/>
                    <a:gd name="connsiteX287" fmla="*/ 251340 w 561431"/>
                    <a:gd name="connsiteY287" fmla="*/ 30663 h 72594"/>
                    <a:gd name="connsiteX288" fmla="*/ 254487 w 561431"/>
                    <a:gd name="connsiteY288" fmla="*/ 26315 h 72594"/>
                    <a:gd name="connsiteX289" fmla="*/ 259731 w 561431"/>
                    <a:gd name="connsiteY289" fmla="*/ 23322 h 72594"/>
                    <a:gd name="connsiteX290" fmla="*/ 267072 w 561431"/>
                    <a:gd name="connsiteY290" fmla="*/ 22196 h 72594"/>
                    <a:gd name="connsiteX291" fmla="*/ 270756 w 561431"/>
                    <a:gd name="connsiteY291" fmla="*/ 22503 h 72594"/>
                    <a:gd name="connsiteX292" fmla="*/ 274081 w 561431"/>
                    <a:gd name="connsiteY292" fmla="*/ 23271 h 72594"/>
                    <a:gd name="connsiteX293" fmla="*/ 276614 w 561431"/>
                    <a:gd name="connsiteY293" fmla="*/ 24268 h 72594"/>
                    <a:gd name="connsiteX294" fmla="*/ 278200 w 561431"/>
                    <a:gd name="connsiteY294" fmla="*/ 25215 h 72594"/>
                    <a:gd name="connsiteX295" fmla="*/ 278916 w 561431"/>
                    <a:gd name="connsiteY295" fmla="*/ 25931 h 72594"/>
                    <a:gd name="connsiteX296" fmla="*/ 279171 w 561431"/>
                    <a:gd name="connsiteY296" fmla="*/ 26622 h 72594"/>
                    <a:gd name="connsiteX297" fmla="*/ 279325 w 561431"/>
                    <a:gd name="connsiteY297" fmla="*/ 27568 h 72594"/>
                    <a:gd name="connsiteX298" fmla="*/ 279402 w 561431"/>
                    <a:gd name="connsiteY298" fmla="*/ 28949 h 72594"/>
                    <a:gd name="connsiteX299" fmla="*/ 279325 w 561431"/>
                    <a:gd name="connsiteY299" fmla="*/ 30459 h 72594"/>
                    <a:gd name="connsiteX300" fmla="*/ 279069 w 561431"/>
                    <a:gd name="connsiteY300" fmla="*/ 31507 h 72594"/>
                    <a:gd name="connsiteX301" fmla="*/ 278634 w 561431"/>
                    <a:gd name="connsiteY301" fmla="*/ 32096 h 72594"/>
                    <a:gd name="connsiteX302" fmla="*/ 278071 w 561431"/>
                    <a:gd name="connsiteY302" fmla="*/ 32275 h 72594"/>
                    <a:gd name="connsiteX303" fmla="*/ 276741 w 561431"/>
                    <a:gd name="connsiteY303" fmla="*/ 31712 h 72594"/>
                    <a:gd name="connsiteX304" fmla="*/ 274491 w 561431"/>
                    <a:gd name="connsiteY304" fmla="*/ 30510 h 72594"/>
                    <a:gd name="connsiteX305" fmla="*/ 271242 w 561431"/>
                    <a:gd name="connsiteY305" fmla="*/ 29308 h 72594"/>
                    <a:gd name="connsiteX306" fmla="*/ 266970 w 561431"/>
                    <a:gd name="connsiteY306" fmla="*/ 28745 h 72594"/>
                    <a:gd name="connsiteX307" fmla="*/ 263184 w 561431"/>
                    <a:gd name="connsiteY307" fmla="*/ 29231 h 72594"/>
                    <a:gd name="connsiteX308" fmla="*/ 260498 w 561431"/>
                    <a:gd name="connsiteY308" fmla="*/ 30612 h 72594"/>
                    <a:gd name="connsiteX309" fmla="*/ 258913 w 561431"/>
                    <a:gd name="connsiteY309" fmla="*/ 32735 h 72594"/>
                    <a:gd name="connsiteX310" fmla="*/ 258375 w 561431"/>
                    <a:gd name="connsiteY310" fmla="*/ 35396 h 72594"/>
                    <a:gd name="connsiteX311" fmla="*/ 259398 w 561431"/>
                    <a:gd name="connsiteY311" fmla="*/ 38746 h 72594"/>
                    <a:gd name="connsiteX312" fmla="*/ 262059 w 561431"/>
                    <a:gd name="connsiteY312" fmla="*/ 41125 h 72594"/>
                    <a:gd name="connsiteX313" fmla="*/ 265793 w 561431"/>
                    <a:gd name="connsiteY313" fmla="*/ 42967 h 72594"/>
                    <a:gd name="connsiteX314" fmla="*/ 270065 w 561431"/>
                    <a:gd name="connsiteY314" fmla="*/ 44655 h 72594"/>
                    <a:gd name="connsiteX315" fmla="*/ 274362 w 561431"/>
                    <a:gd name="connsiteY315" fmla="*/ 46599 h 72594"/>
                    <a:gd name="connsiteX316" fmla="*/ 278123 w 561431"/>
                    <a:gd name="connsiteY316" fmla="*/ 49209 h 72594"/>
                    <a:gd name="connsiteX317" fmla="*/ 280757 w 561431"/>
                    <a:gd name="connsiteY317" fmla="*/ 52892 h 72594"/>
                    <a:gd name="connsiteX318" fmla="*/ 281754 w 561431"/>
                    <a:gd name="connsiteY318" fmla="*/ 58008 h 72594"/>
                    <a:gd name="connsiteX319" fmla="*/ 332820 w 561431"/>
                    <a:gd name="connsiteY319" fmla="*/ 45525 h 72594"/>
                    <a:gd name="connsiteX320" fmla="*/ 331818 w 561431"/>
                    <a:gd name="connsiteY320" fmla="*/ 48364 h 72594"/>
                    <a:gd name="connsiteX321" fmla="*/ 329531 w 561431"/>
                    <a:gd name="connsiteY321" fmla="*/ 49209 h 72594"/>
                    <a:gd name="connsiteX322" fmla="*/ 299208 w 561431"/>
                    <a:gd name="connsiteY322" fmla="*/ 49209 h 72594"/>
                    <a:gd name="connsiteX323" fmla="*/ 299979 w 561431"/>
                    <a:gd name="connsiteY323" fmla="*/ 56115 h 72594"/>
                    <a:gd name="connsiteX324" fmla="*/ 302549 w 561431"/>
                    <a:gd name="connsiteY324" fmla="*/ 61384 h 72594"/>
                    <a:gd name="connsiteX325" fmla="*/ 307228 w 561431"/>
                    <a:gd name="connsiteY325" fmla="*/ 64761 h 72594"/>
                    <a:gd name="connsiteX326" fmla="*/ 314271 w 561431"/>
                    <a:gd name="connsiteY326" fmla="*/ 65938 h 72594"/>
                    <a:gd name="connsiteX327" fmla="*/ 320132 w 561431"/>
                    <a:gd name="connsiteY327" fmla="*/ 65400 h 72594"/>
                    <a:gd name="connsiteX328" fmla="*/ 324578 w 561431"/>
                    <a:gd name="connsiteY328" fmla="*/ 64198 h 72594"/>
                    <a:gd name="connsiteX329" fmla="*/ 327663 w 561431"/>
                    <a:gd name="connsiteY329" fmla="*/ 62996 h 72594"/>
                    <a:gd name="connsiteX330" fmla="*/ 329488 w 561431"/>
                    <a:gd name="connsiteY330" fmla="*/ 62459 h 72594"/>
                    <a:gd name="connsiteX331" fmla="*/ 330131 w 561431"/>
                    <a:gd name="connsiteY331" fmla="*/ 62638 h 72594"/>
                    <a:gd name="connsiteX332" fmla="*/ 330567 w 561431"/>
                    <a:gd name="connsiteY332" fmla="*/ 63175 h 72594"/>
                    <a:gd name="connsiteX333" fmla="*/ 330799 w 561431"/>
                    <a:gd name="connsiteY333" fmla="*/ 64173 h 72594"/>
                    <a:gd name="connsiteX334" fmla="*/ 330876 w 561431"/>
                    <a:gd name="connsiteY334" fmla="*/ 65733 h 72594"/>
                    <a:gd name="connsiteX335" fmla="*/ 330824 w 561431"/>
                    <a:gd name="connsiteY335" fmla="*/ 66884 h 72594"/>
                    <a:gd name="connsiteX336" fmla="*/ 330697 w 561431"/>
                    <a:gd name="connsiteY336" fmla="*/ 67754 h 72594"/>
                    <a:gd name="connsiteX337" fmla="*/ 330441 w 561431"/>
                    <a:gd name="connsiteY337" fmla="*/ 68444 h 72594"/>
                    <a:gd name="connsiteX338" fmla="*/ 329980 w 561431"/>
                    <a:gd name="connsiteY338" fmla="*/ 69033 h 72594"/>
                    <a:gd name="connsiteX339" fmla="*/ 328318 w 561431"/>
                    <a:gd name="connsiteY339" fmla="*/ 69954 h 72594"/>
                    <a:gd name="connsiteX340" fmla="*/ 324737 w 561431"/>
                    <a:gd name="connsiteY340" fmla="*/ 71207 h 72594"/>
                    <a:gd name="connsiteX341" fmla="*/ 319647 w 561431"/>
                    <a:gd name="connsiteY341" fmla="*/ 72307 h 72594"/>
                    <a:gd name="connsiteX342" fmla="*/ 313481 w 561431"/>
                    <a:gd name="connsiteY342" fmla="*/ 72793 h 72594"/>
                    <a:gd name="connsiteX343" fmla="*/ 303531 w 561431"/>
                    <a:gd name="connsiteY343" fmla="*/ 71207 h 72594"/>
                    <a:gd name="connsiteX344" fmla="*/ 296343 w 561431"/>
                    <a:gd name="connsiteY344" fmla="*/ 66500 h 72594"/>
                    <a:gd name="connsiteX345" fmla="*/ 291943 w 561431"/>
                    <a:gd name="connsiteY345" fmla="*/ 58673 h 72594"/>
                    <a:gd name="connsiteX346" fmla="*/ 290459 w 561431"/>
                    <a:gd name="connsiteY346" fmla="*/ 47725 h 72594"/>
                    <a:gd name="connsiteX347" fmla="*/ 291995 w 561431"/>
                    <a:gd name="connsiteY347" fmla="*/ 37058 h 72594"/>
                    <a:gd name="connsiteX348" fmla="*/ 296420 w 561431"/>
                    <a:gd name="connsiteY348" fmla="*/ 29026 h 72594"/>
                    <a:gd name="connsiteX349" fmla="*/ 303403 w 561431"/>
                    <a:gd name="connsiteY349" fmla="*/ 23961 h 72594"/>
                    <a:gd name="connsiteX350" fmla="*/ 312561 w 561431"/>
                    <a:gd name="connsiteY350" fmla="*/ 22196 h 72594"/>
                    <a:gd name="connsiteX351" fmla="*/ 321795 w 561431"/>
                    <a:gd name="connsiteY351" fmla="*/ 23936 h 72594"/>
                    <a:gd name="connsiteX352" fmla="*/ 328062 w 561431"/>
                    <a:gd name="connsiteY352" fmla="*/ 28617 h 72594"/>
                    <a:gd name="connsiteX353" fmla="*/ 331669 w 561431"/>
                    <a:gd name="connsiteY353" fmla="*/ 35523 h 72594"/>
                    <a:gd name="connsiteX354" fmla="*/ 332820 w 561431"/>
                    <a:gd name="connsiteY354" fmla="*/ 43990 h 72594"/>
                    <a:gd name="connsiteX355" fmla="*/ 324327 w 561431"/>
                    <a:gd name="connsiteY355" fmla="*/ 43018 h 72594"/>
                    <a:gd name="connsiteX356" fmla="*/ 321367 w 561431"/>
                    <a:gd name="connsiteY356" fmla="*/ 32582 h 72594"/>
                    <a:gd name="connsiteX357" fmla="*/ 312129 w 561431"/>
                    <a:gd name="connsiteY357" fmla="*/ 28796 h 72594"/>
                    <a:gd name="connsiteX358" fmla="*/ 306620 w 561431"/>
                    <a:gd name="connsiteY358" fmla="*/ 29973 h 72594"/>
                    <a:gd name="connsiteX359" fmla="*/ 302657 w 561431"/>
                    <a:gd name="connsiteY359" fmla="*/ 33093 h 72594"/>
                    <a:gd name="connsiteX360" fmla="*/ 300186 w 561431"/>
                    <a:gd name="connsiteY360" fmla="*/ 37621 h 72594"/>
                    <a:gd name="connsiteX361" fmla="*/ 299208 w 561431"/>
                    <a:gd name="connsiteY361" fmla="*/ 43018 h 72594"/>
                    <a:gd name="connsiteX362" fmla="*/ 408380 w 561431"/>
                    <a:gd name="connsiteY362" fmla="*/ 70542 h 72594"/>
                    <a:gd name="connsiteX363" fmla="*/ 408201 w 561431"/>
                    <a:gd name="connsiteY363" fmla="*/ 71258 h 72594"/>
                    <a:gd name="connsiteX364" fmla="*/ 407586 w 561431"/>
                    <a:gd name="connsiteY364" fmla="*/ 71744 h 72594"/>
                    <a:gd name="connsiteX365" fmla="*/ 406436 w 561431"/>
                    <a:gd name="connsiteY365" fmla="*/ 72026 h 72594"/>
                    <a:gd name="connsiteX366" fmla="*/ 404696 w 561431"/>
                    <a:gd name="connsiteY366" fmla="*/ 72128 h 72594"/>
                    <a:gd name="connsiteX367" fmla="*/ 402906 w 561431"/>
                    <a:gd name="connsiteY367" fmla="*/ 72026 h 72594"/>
                    <a:gd name="connsiteX368" fmla="*/ 401729 w 561431"/>
                    <a:gd name="connsiteY368" fmla="*/ 71744 h 72594"/>
                    <a:gd name="connsiteX369" fmla="*/ 401064 w 561431"/>
                    <a:gd name="connsiteY369" fmla="*/ 71258 h 72594"/>
                    <a:gd name="connsiteX370" fmla="*/ 400859 w 561431"/>
                    <a:gd name="connsiteY370" fmla="*/ 70542 h 72594"/>
                    <a:gd name="connsiteX371" fmla="*/ 400859 w 561431"/>
                    <a:gd name="connsiteY371" fmla="*/ 64454 h 72594"/>
                    <a:gd name="connsiteX372" fmla="*/ 393313 w 561431"/>
                    <a:gd name="connsiteY372" fmla="*/ 70593 h 72594"/>
                    <a:gd name="connsiteX373" fmla="*/ 384743 w 561431"/>
                    <a:gd name="connsiteY373" fmla="*/ 72793 h 72594"/>
                    <a:gd name="connsiteX374" fmla="*/ 376098 w 561431"/>
                    <a:gd name="connsiteY374" fmla="*/ 70823 h 72594"/>
                    <a:gd name="connsiteX375" fmla="*/ 370291 w 561431"/>
                    <a:gd name="connsiteY375" fmla="*/ 65503 h 72594"/>
                    <a:gd name="connsiteX376" fmla="*/ 367043 w 561431"/>
                    <a:gd name="connsiteY376" fmla="*/ 57624 h 72594"/>
                    <a:gd name="connsiteX377" fmla="*/ 366019 w 561431"/>
                    <a:gd name="connsiteY377" fmla="*/ 48083 h 72594"/>
                    <a:gd name="connsiteX378" fmla="*/ 367298 w 561431"/>
                    <a:gd name="connsiteY378" fmla="*/ 37365 h 72594"/>
                    <a:gd name="connsiteX379" fmla="*/ 371085 w 561431"/>
                    <a:gd name="connsiteY379" fmla="*/ 29205 h 72594"/>
                    <a:gd name="connsiteX380" fmla="*/ 377301 w 561431"/>
                    <a:gd name="connsiteY380" fmla="*/ 24013 h 72594"/>
                    <a:gd name="connsiteX381" fmla="*/ 385869 w 561431"/>
                    <a:gd name="connsiteY381" fmla="*/ 22196 h 72594"/>
                    <a:gd name="connsiteX382" fmla="*/ 393262 w 561431"/>
                    <a:gd name="connsiteY382" fmla="*/ 23961 h 72594"/>
                    <a:gd name="connsiteX383" fmla="*/ 399887 w 561431"/>
                    <a:gd name="connsiteY383" fmla="*/ 29154 h 72594"/>
                    <a:gd name="connsiteX384" fmla="*/ 399887 w 561431"/>
                    <a:gd name="connsiteY384" fmla="*/ 2398 h 72594"/>
                    <a:gd name="connsiteX385" fmla="*/ 400066 w 561431"/>
                    <a:gd name="connsiteY385" fmla="*/ 1707 h 72594"/>
                    <a:gd name="connsiteX386" fmla="*/ 400757 w 561431"/>
                    <a:gd name="connsiteY386" fmla="*/ 1196 h 72594"/>
                    <a:gd name="connsiteX387" fmla="*/ 402062 w 561431"/>
                    <a:gd name="connsiteY387" fmla="*/ 889 h 72594"/>
                    <a:gd name="connsiteX388" fmla="*/ 404082 w 561431"/>
                    <a:gd name="connsiteY388" fmla="*/ 761 h 72594"/>
                    <a:gd name="connsiteX389" fmla="*/ 406179 w 561431"/>
                    <a:gd name="connsiteY389" fmla="*/ 889 h 72594"/>
                    <a:gd name="connsiteX390" fmla="*/ 407459 w 561431"/>
                    <a:gd name="connsiteY390" fmla="*/ 1196 h 72594"/>
                    <a:gd name="connsiteX391" fmla="*/ 408149 w 561431"/>
                    <a:gd name="connsiteY391" fmla="*/ 1707 h 72594"/>
                    <a:gd name="connsiteX392" fmla="*/ 408380 w 561431"/>
                    <a:gd name="connsiteY392" fmla="*/ 2398 h 72594"/>
                    <a:gd name="connsiteX393" fmla="*/ 399887 w 561431"/>
                    <a:gd name="connsiteY393" fmla="*/ 38158 h 72594"/>
                    <a:gd name="connsiteX394" fmla="*/ 393262 w 561431"/>
                    <a:gd name="connsiteY394" fmla="*/ 31687 h 72594"/>
                    <a:gd name="connsiteX395" fmla="*/ 386586 w 561431"/>
                    <a:gd name="connsiteY395" fmla="*/ 29461 h 72594"/>
                    <a:gd name="connsiteX396" fmla="*/ 381112 w 561431"/>
                    <a:gd name="connsiteY396" fmla="*/ 30996 h 72594"/>
                    <a:gd name="connsiteX397" fmla="*/ 377454 w 561431"/>
                    <a:gd name="connsiteY397" fmla="*/ 35037 h 72594"/>
                    <a:gd name="connsiteX398" fmla="*/ 375407 w 561431"/>
                    <a:gd name="connsiteY398" fmla="*/ 40716 h 72594"/>
                    <a:gd name="connsiteX399" fmla="*/ 374768 w 561431"/>
                    <a:gd name="connsiteY399" fmla="*/ 47162 h 72594"/>
                    <a:gd name="connsiteX400" fmla="*/ 375305 w 561431"/>
                    <a:gd name="connsiteY400" fmla="*/ 53966 h 72594"/>
                    <a:gd name="connsiteX401" fmla="*/ 377172 w 561431"/>
                    <a:gd name="connsiteY401" fmla="*/ 59875 h 72594"/>
                    <a:gd name="connsiteX402" fmla="*/ 380702 w 561431"/>
                    <a:gd name="connsiteY402" fmla="*/ 64019 h 72594"/>
                    <a:gd name="connsiteX403" fmla="*/ 386227 w 561431"/>
                    <a:gd name="connsiteY403" fmla="*/ 65579 h 72594"/>
                    <a:gd name="connsiteX404" fmla="*/ 389476 w 561431"/>
                    <a:gd name="connsiteY404" fmla="*/ 65119 h 72594"/>
                    <a:gd name="connsiteX405" fmla="*/ 392674 w 561431"/>
                    <a:gd name="connsiteY405" fmla="*/ 63584 h 72594"/>
                    <a:gd name="connsiteX406" fmla="*/ 396101 w 561431"/>
                    <a:gd name="connsiteY406" fmla="*/ 60796 h 72594"/>
                    <a:gd name="connsiteX407" fmla="*/ 399887 w 561431"/>
                    <a:gd name="connsiteY407" fmla="*/ 56575 h 72594"/>
                    <a:gd name="connsiteX408" fmla="*/ 450415 w 561431"/>
                    <a:gd name="connsiteY408" fmla="*/ 27517 h 72594"/>
                    <a:gd name="connsiteX409" fmla="*/ 450365 w 561431"/>
                    <a:gd name="connsiteY409" fmla="*/ 29410 h 72594"/>
                    <a:gd name="connsiteX410" fmla="*/ 450160 w 561431"/>
                    <a:gd name="connsiteY410" fmla="*/ 30612 h 72594"/>
                    <a:gd name="connsiteX411" fmla="*/ 449776 w 561431"/>
                    <a:gd name="connsiteY411" fmla="*/ 31277 h 72594"/>
                    <a:gd name="connsiteX412" fmla="*/ 449137 w 561431"/>
                    <a:gd name="connsiteY412" fmla="*/ 31507 h 72594"/>
                    <a:gd name="connsiteX413" fmla="*/ 448139 w 561431"/>
                    <a:gd name="connsiteY413" fmla="*/ 31277 h 72594"/>
                    <a:gd name="connsiteX414" fmla="*/ 446809 w 561431"/>
                    <a:gd name="connsiteY414" fmla="*/ 30817 h 72594"/>
                    <a:gd name="connsiteX415" fmla="*/ 445146 w 561431"/>
                    <a:gd name="connsiteY415" fmla="*/ 30382 h 72594"/>
                    <a:gd name="connsiteX416" fmla="*/ 443151 w 561431"/>
                    <a:gd name="connsiteY416" fmla="*/ 30177 h 72594"/>
                    <a:gd name="connsiteX417" fmla="*/ 440645 w 561431"/>
                    <a:gd name="connsiteY417" fmla="*/ 30689 h 72594"/>
                    <a:gd name="connsiteX418" fmla="*/ 438061 w 561431"/>
                    <a:gd name="connsiteY418" fmla="*/ 32377 h 72594"/>
                    <a:gd name="connsiteX419" fmla="*/ 435221 w 561431"/>
                    <a:gd name="connsiteY419" fmla="*/ 35498 h 72594"/>
                    <a:gd name="connsiteX420" fmla="*/ 431947 w 561431"/>
                    <a:gd name="connsiteY420" fmla="*/ 40256 h 72594"/>
                    <a:gd name="connsiteX421" fmla="*/ 431947 w 561431"/>
                    <a:gd name="connsiteY421" fmla="*/ 70542 h 72594"/>
                    <a:gd name="connsiteX422" fmla="*/ 431743 w 561431"/>
                    <a:gd name="connsiteY422" fmla="*/ 71233 h 72594"/>
                    <a:gd name="connsiteX423" fmla="*/ 431078 w 561431"/>
                    <a:gd name="connsiteY423" fmla="*/ 71719 h 72594"/>
                    <a:gd name="connsiteX424" fmla="*/ 429799 w 561431"/>
                    <a:gd name="connsiteY424" fmla="*/ 72026 h 72594"/>
                    <a:gd name="connsiteX425" fmla="*/ 427701 w 561431"/>
                    <a:gd name="connsiteY425" fmla="*/ 72128 h 72594"/>
                    <a:gd name="connsiteX426" fmla="*/ 425654 w 561431"/>
                    <a:gd name="connsiteY426" fmla="*/ 72026 h 72594"/>
                    <a:gd name="connsiteX427" fmla="*/ 424350 w 561431"/>
                    <a:gd name="connsiteY427" fmla="*/ 71719 h 72594"/>
                    <a:gd name="connsiteX428" fmla="*/ 423685 w 561431"/>
                    <a:gd name="connsiteY428" fmla="*/ 71233 h 72594"/>
                    <a:gd name="connsiteX429" fmla="*/ 423505 w 561431"/>
                    <a:gd name="connsiteY429" fmla="*/ 70542 h 72594"/>
                    <a:gd name="connsiteX430" fmla="*/ 423505 w 561431"/>
                    <a:gd name="connsiteY430" fmla="*/ 24499 h 72594"/>
                    <a:gd name="connsiteX431" fmla="*/ 423660 w 561431"/>
                    <a:gd name="connsiteY431" fmla="*/ 23808 h 72594"/>
                    <a:gd name="connsiteX432" fmla="*/ 424273 w 561431"/>
                    <a:gd name="connsiteY432" fmla="*/ 23296 h 72594"/>
                    <a:gd name="connsiteX433" fmla="*/ 425450 w 561431"/>
                    <a:gd name="connsiteY433" fmla="*/ 22989 h 72594"/>
                    <a:gd name="connsiteX434" fmla="*/ 427343 w 561431"/>
                    <a:gd name="connsiteY434" fmla="*/ 22913 h 72594"/>
                    <a:gd name="connsiteX435" fmla="*/ 429210 w 561431"/>
                    <a:gd name="connsiteY435" fmla="*/ 22989 h 72594"/>
                    <a:gd name="connsiteX436" fmla="*/ 430362 w 561431"/>
                    <a:gd name="connsiteY436" fmla="*/ 23296 h 72594"/>
                    <a:gd name="connsiteX437" fmla="*/ 430949 w 561431"/>
                    <a:gd name="connsiteY437" fmla="*/ 23808 h 72594"/>
                    <a:gd name="connsiteX438" fmla="*/ 431128 w 561431"/>
                    <a:gd name="connsiteY438" fmla="*/ 24499 h 72594"/>
                    <a:gd name="connsiteX439" fmla="*/ 431128 w 561431"/>
                    <a:gd name="connsiteY439" fmla="*/ 31200 h 72594"/>
                    <a:gd name="connsiteX440" fmla="*/ 434684 w 561431"/>
                    <a:gd name="connsiteY440" fmla="*/ 26699 h 72594"/>
                    <a:gd name="connsiteX441" fmla="*/ 437831 w 561431"/>
                    <a:gd name="connsiteY441" fmla="*/ 23961 h 72594"/>
                    <a:gd name="connsiteX442" fmla="*/ 440772 w 561431"/>
                    <a:gd name="connsiteY442" fmla="*/ 22580 h 72594"/>
                    <a:gd name="connsiteX443" fmla="*/ 443714 w 561431"/>
                    <a:gd name="connsiteY443" fmla="*/ 22196 h 72594"/>
                    <a:gd name="connsiteX444" fmla="*/ 445223 w 561431"/>
                    <a:gd name="connsiteY444" fmla="*/ 22273 h 72594"/>
                    <a:gd name="connsiteX445" fmla="*/ 446988 w 561431"/>
                    <a:gd name="connsiteY445" fmla="*/ 22555 h 72594"/>
                    <a:gd name="connsiteX446" fmla="*/ 448651 w 561431"/>
                    <a:gd name="connsiteY446" fmla="*/ 23015 h 72594"/>
                    <a:gd name="connsiteX447" fmla="*/ 449699 w 561431"/>
                    <a:gd name="connsiteY447" fmla="*/ 23527 h 72594"/>
                    <a:gd name="connsiteX448" fmla="*/ 450109 w 561431"/>
                    <a:gd name="connsiteY448" fmla="*/ 24013 h 72594"/>
                    <a:gd name="connsiteX449" fmla="*/ 450288 w 561431"/>
                    <a:gd name="connsiteY449" fmla="*/ 24601 h 72594"/>
                    <a:gd name="connsiteX450" fmla="*/ 450391 w 561431"/>
                    <a:gd name="connsiteY450" fmla="*/ 25650 h 72594"/>
                    <a:gd name="connsiteX451" fmla="*/ 450415 w 561431"/>
                    <a:gd name="connsiteY451" fmla="*/ 27517 h 72594"/>
                    <a:gd name="connsiteX452" fmla="*/ 491807 w 561431"/>
                    <a:gd name="connsiteY452" fmla="*/ 70593 h 72594"/>
                    <a:gd name="connsiteX453" fmla="*/ 491398 w 561431"/>
                    <a:gd name="connsiteY453" fmla="*/ 71514 h 72594"/>
                    <a:gd name="connsiteX454" fmla="*/ 490273 w 561431"/>
                    <a:gd name="connsiteY454" fmla="*/ 71974 h 72594"/>
                    <a:gd name="connsiteX455" fmla="*/ 488175 w 561431"/>
                    <a:gd name="connsiteY455" fmla="*/ 72128 h 72594"/>
                    <a:gd name="connsiteX456" fmla="*/ 486052 w 561431"/>
                    <a:gd name="connsiteY456" fmla="*/ 71974 h 72594"/>
                    <a:gd name="connsiteX457" fmla="*/ 484901 w 561431"/>
                    <a:gd name="connsiteY457" fmla="*/ 71514 h 72594"/>
                    <a:gd name="connsiteX458" fmla="*/ 484543 w 561431"/>
                    <a:gd name="connsiteY458" fmla="*/ 70593 h 72594"/>
                    <a:gd name="connsiteX459" fmla="*/ 484543 w 561431"/>
                    <a:gd name="connsiteY459" fmla="*/ 65989 h 72594"/>
                    <a:gd name="connsiteX460" fmla="*/ 477815 w 561431"/>
                    <a:gd name="connsiteY460" fmla="*/ 71002 h 72594"/>
                    <a:gd name="connsiteX461" fmla="*/ 469963 w 561431"/>
                    <a:gd name="connsiteY461" fmla="*/ 72793 h 72594"/>
                    <a:gd name="connsiteX462" fmla="*/ 463389 w 561431"/>
                    <a:gd name="connsiteY462" fmla="*/ 71846 h 72594"/>
                    <a:gd name="connsiteX463" fmla="*/ 458375 w 561431"/>
                    <a:gd name="connsiteY463" fmla="*/ 69109 h 72594"/>
                    <a:gd name="connsiteX464" fmla="*/ 455151 w 561431"/>
                    <a:gd name="connsiteY464" fmla="*/ 64710 h 72594"/>
                    <a:gd name="connsiteX465" fmla="*/ 454001 w 561431"/>
                    <a:gd name="connsiteY465" fmla="*/ 58775 h 72594"/>
                    <a:gd name="connsiteX466" fmla="*/ 455587 w 561431"/>
                    <a:gd name="connsiteY466" fmla="*/ 52022 h 72594"/>
                    <a:gd name="connsiteX467" fmla="*/ 460140 w 561431"/>
                    <a:gd name="connsiteY467" fmla="*/ 47265 h 72594"/>
                    <a:gd name="connsiteX468" fmla="*/ 467404 w 561431"/>
                    <a:gd name="connsiteY468" fmla="*/ 44425 h 72594"/>
                    <a:gd name="connsiteX469" fmla="*/ 477073 w 561431"/>
                    <a:gd name="connsiteY469" fmla="*/ 43479 h 72594"/>
                    <a:gd name="connsiteX470" fmla="*/ 483418 w 561431"/>
                    <a:gd name="connsiteY470" fmla="*/ 43479 h 72594"/>
                    <a:gd name="connsiteX471" fmla="*/ 483418 w 561431"/>
                    <a:gd name="connsiteY471" fmla="*/ 39898 h 72594"/>
                    <a:gd name="connsiteX472" fmla="*/ 482855 w 561431"/>
                    <a:gd name="connsiteY472" fmla="*/ 35191 h 72594"/>
                    <a:gd name="connsiteX473" fmla="*/ 481038 w 561431"/>
                    <a:gd name="connsiteY473" fmla="*/ 31789 h 72594"/>
                    <a:gd name="connsiteX474" fmla="*/ 477789 w 561431"/>
                    <a:gd name="connsiteY474" fmla="*/ 29742 h 72594"/>
                    <a:gd name="connsiteX475" fmla="*/ 472878 w 561431"/>
                    <a:gd name="connsiteY475" fmla="*/ 29052 h 72594"/>
                    <a:gd name="connsiteX476" fmla="*/ 467277 w 561431"/>
                    <a:gd name="connsiteY476" fmla="*/ 29794 h 72594"/>
                    <a:gd name="connsiteX477" fmla="*/ 462928 w 561431"/>
                    <a:gd name="connsiteY477" fmla="*/ 31431 h 72594"/>
                    <a:gd name="connsiteX478" fmla="*/ 459807 w 561431"/>
                    <a:gd name="connsiteY478" fmla="*/ 33068 h 72594"/>
                    <a:gd name="connsiteX479" fmla="*/ 457940 w 561431"/>
                    <a:gd name="connsiteY479" fmla="*/ 33810 h 72594"/>
                    <a:gd name="connsiteX480" fmla="*/ 457224 w 561431"/>
                    <a:gd name="connsiteY480" fmla="*/ 33605 h 72594"/>
                    <a:gd name="connsiteX481" fmla="*/ 456687 w 561431"/>
                    <a:gd name="connsiteY481" fmla="*/ 32991 h 72594"/>
                    <a:gd name="connsiteX482" fmla="*/ 456354 w 561431"/>
                    <a:gd name="connsiteY482" fmla="*/ 31942 h 72594"/>
                    <a:gd name="connsiteX483" fmla="*/ 456251 w 561431"/>
                    <a:gd name="connsiteY483" fmla="*/ 30535 h 72594"/>
                    <a:gd name="connsiteX484" fmla="*/ 456431 w 561431"/>
                    <a:gd name="connsiteY484" fmla="*/ 28515 h 72594"/>
                    <a:gd name="connsiteX485" fmla="*/ 457300 w 561431"/>
                    <a:gd name="connsiteY485" fmla="*/ 27108 h 72594"/>
                    <a:gd name="connsiteX486" fmla="*/ 459680 w 561431"/>
                    <a:gd name="connsiteY486" fmla="*/ 25547 h 72594"/>
                    <a:gd name="connsiteX487" fmla="*/ 463568 w 561431"/>
                    <a:gd name="connsiteY487" fmla="*/ 23910 h 72594"/>
                    <a:gd name="connsiteX488" fmla="*/ 468377 w 561431"/>
                    <a:gd name="connsiteY488" fmla="*/ 22682 h 72594"/>
                    <a:gd name="connsiteX489" fmla="*/ 473646 w 561431"/>
                    <a:gd name="connsiteY489" fmla="*/ 22196 h 72594"/>
                    <a:gd name="connsiteX490" fmla="*/ 482087 w 561431"/>
                    <a:gd name="connsiteY490" fmla="*/ 23322 h 72594"/>
                    <a:gd name="connsiteX491" fmla="*/ 487714 w 561431"/>
                    <a:gd name="connsiteY491" fmla="*/ 26622 h 72594"/>
                    <a:gd name="connsiteX492" fmla="*/ 490836 w 561431"/>
                    <a:gd name="connsiteY492" fmla="*/ 32019 h 72594"/>
                    <a:gd name="connsiteX493" fmla="*/ 491807 w 561431"/>
                    <a:gd name="connsiteY493" fmla="*/ 39539 h 72594"/>
                    <a:gd name="connsiteX494" fmla="*/ 483418 w 561431"/>
                    <a:gd name="connsiteY494" fmla="*/ 49567 h 72594"/>
                    <a:gd name="connsiteX495" fmla="*/ 476203 w 561431"/>
                    <a:gd name="connsiteY495" fmla="*/ 49567 h 72594"/>
                    <a:gd name="connsiteX496" fmla="*/ 470167 w 561431"/>
                    <a:gd name="connsiteY496" fmla="*/ 50155 h 72594"/>
                    <a:gd name="connsiteX497" fmla="*/ 465920 w 561431"/>
                    <a:gd name="connsiteY497" fmla="*/ 51894 h 72594"/>
                    <a:gd name="connsiteX498" fmla="*/ 463439 w 561431"/>
                    <a:gd name="connsiteY498" fmla="*/ 54657 h 72594"/>
                    <a:gd name="connsiteX499" fmla="*/ 462647 w 561431"/>
                    <a:gd name="connsiteY499" fmla="*/ 58366 h 72594"/>
                    <a:gd name="connsiteX500" fmla="*/ 464923 w 561431"/>
                    <a:gd name="connsiteY500" fmla="*/ 64070 h 72594"/>
                    <a:gd name="connsiteX501" fmla="*/ 471292 w 561431"/>
                    <a:gd name="connsiteY501" fmla="*/ 66193 h 72594"/>
                    <a:gd name="connsiteX502" fmla="*/ 477457 w 561431"/>
                    <a:gd name="connsiteY502" fmla="*/ 64505 h 72594"/>
                    <a:gd name="connsiteX503" fmla="*/ 483418 w 561431"/>
                    <a:gd name="connsiteY503" fmla="*/ 59338 h 72594"/>
                    <a:gd name="connsiteX504" fmla="*/ 531357 w 561431"/>
                    <a:gd name="connsiteY504" fmla="*/ 5570 h 72594"/>
                    <a:gd name="connsiteX505" fmla="*/ 531255 w 561431"/>
                    <a:gd name="connsiteY505" fmla="*/ 7130 h 72594"/>
                    <a:gd name="connsiteX506" fmla="*/ 531025 w 561431"/>
                    <a:gd name="connsiteY506" fmla="*/ 8077 h 72594"/>
                    <a:gd name="connsiteX507" fmla="*/ 530692 w 561431"/>
                    <a:gd name="connsiteY507" fmla="*/ 8562 h 72594"/>
                    <a:gd name="connsiteX508" fmla="*/ 530181 w 561431"/>
                    <a:gd name="connsiteY508" fmla="*/ 8690 h 72594"/>
                    <a:gd name="connsiteX509" fmla="*/ 529285 w 561431"/>
                    <a:gd name="connsiteY509" fmla="*/ 8460 h 72594"/>
                    <a:gd name="connsiteX510" fmla="*/ 527980 w 561431"/>
                    <a:gd name="connsiteY510" fmla="*/ 7949 h 72594"/>
                    <a:gd name="connsiteX511" fmla="*/ 526164 w 561431"/>
                    <a:gd name="connsiteY511" fmla="*/ 7437 h 72594"/>
                    <a:gd name="connsiteX512" fmla="*/ 523734 w 561431"/>
                    <a:gd name="connsiteY512" fmla="*/ 7207 h 72594"/>
                    <a:gd name="connsiteX513" fmla="*/ 520511 w 561431"/>
                    <a:gd name="connsiteY513" fmla="*/ 7821 h 72594"/>
                    <a:gd name="connsiteX514" fmla="*/ 518362 w 561431"/>
                    <a:gd name="connsiteY514" fmla="*/ 9739 h 72594"/>
                    <a:gd name="connsiteX515" fmla="*/ 517186 w 561431"/>
                    <a:gd name="connsiteY515" fmla="*/ 13116 h 72594"/>
                    <a:gd name="connsiteX516" fmla="*/ 516828 w 561431"/>
                    <a:gd name="connsiteY516" fmla="*/ 18155 h 72594"/>
                    <a:gd name="connsiteX517" fmla="*/ 516828 w 561431"/>
                    <a:gd name="connsiteY517" fmla="*/ 23168 h 72594"/>
                    <a:gd name="connsiteX518" fmla="*/ 527111 w 561431"/>
                    <a:gd name="connsiteY518" fmla="*/ 23168 h 72594"/>
                    <a:gd name="connsiteX519" fmla="*/ 527801 w 561431"/>
                    <a:gd name="connsiteY519" fmla="*/ 23348 h 72594"/>
                    <a:gd name="connsiteX520" fmla="*/ 528313 w 561431"/>
                    <a:gd name="connsiteY520" fmla="*/ 23961 h 72594"/>
                    <a:gd name="connsiteX521" fmla="*/ 528671 w 561431"/>
                    <a:gd name="connsiteY521" fmla="*/ 25061 h 72594"/>
                    <a:gd name="connsiteX522" fmla="*/ 528799 w 561431"/>
                    <a:gd name="connsiteY522" fmla="*/ 26699 h 72594"/>
                    <a:gd name="connsiteX523" fmla="*/ 528339 w 561431"/>
                    <a:gd name="connsiteY523" fmla="*/ 29359 h 72594"/>
                    <a:gd name="connsiteX524" fmla="*/ 527111 w 561431"/>
                    <a:gd name="connsiteY524" fmla="*/ 30177 h 72594"/>
                    <a:gd name="connsiteX525" fmla="*/ 516828 w 561431"/>
                    <a:gd name="connsiteY525" fmla="*/ 30177 h 72594"/>
                    <a:gd name="connsiteX526" fmla="*/ 516828 w 561431"/>
                    <a:gd name="connsiteY526" fmla="*/ 70542 h 72594"/>
                    <a:gd name="connsiteX527" fmla="*/ 516623 w 561431"/>
                    <a:gd name="connsiteY527" fmla="*/ 71233 h 72594"/>
                    <a:gd name="connsiteX528" fmla="*/ 515932 w 561431"/>
                    <a:gd name="connsiteY528" fmla="*/ 71719 h 72594"/>
                    <a:gd name="connsiteX529" fmla="*/ 514628 w 561431"/>
                    <a:gd name="connsiteY529" fmla="*/ 72026 h 72594"/>
                    <a:gd name="connsiteX530" fmla="*/ 512581 w 561431"/>
                    <a:gd name="connsiteY530" fmla="*/ 72128 h 72594"/>
                    <a:gd name="connsiteX531" fmla="*/ 510535 w 561431"/>
                    <a:gd name="connsiteY531" fmla="*/ 72026 h 72594"/>
                    <a:gd name="connsiteX532" fmla="*/ 509230 w 561431"/>
                    <a:gd name="connsiteY532" fmla="*/ 71719 h 72594"/>
                    <a:gd name="connsiteX533" fmla="*/ 508540 w 561431"/>
                    <a:gd name="connsiteY533" fmla="*/ 71233 h 72594"/>
                    <a:gd name="connsiteX534" fmla="*/ 508335 w 561431"/>
                    <a:gd name="connsiteY534" fmla="*/ 70542 h 72594"/>
                    <a:gd name="connsiteX535" fmla="*/ 508335 w 561431"/>
                    <a:gd name="connsiteY535" fmla="*/ 30177 h 72594"/>
                    <a:gd name="connsiteX536" fmla="*/ 501838 w 561431"/>
                    <a:gd name="connsiteY536" fmla="*/ 30177 h 72594"/>
                    <a:gd name="connsiteX537" fmla="*/ 500610 w 561431"/>
                    <a:gd name="connsiteY537" fmla="*/ 29359 h 72594"/>
                    <a:gd name="connsiteX538" fmla="*/ 500201 w 561431"/>
                    <a:gd name="connsiteY538" fmla="*/ 26699 h 72594"/>
                    <a:gd name="connsiteX539" fmla="*/ 500303 w 561431"/>
                    <a:gd name="connsiteY539" fmla="*/ 25061 h 72594"/>
                    <a:gd name="connsiteX540" fmla="*/ 500610 w 561431"/>
                    <a:gd name="connsiteY540" fmla="*/ 23961 h 72594"/>
                    <a:gd name="connsiteX541" fmla="*/ 501122 w 561431"/>
                    <a:gd name="connsiteY541" fmla="*/ 23348 h 72594"/>
                    <a:gd name="connsiteX542" fmla="*/ 501838 w 561431"/>
                    <a:gd name="connsiteY542" fmla="*/ 23168 h 72594"/>
                    <a:gd name="connsiteX543" fmla="*/ 508335 w 561431"/>
                    <a:gd name="connsiteY543" fmla="*/ 23168 h 72594"/>
                    <a:gd name="connsiteX544" fmla="*/ 508335 w 561431"/>
                    <a:gd name="connsiteY544" fmla="*/ 18411 h 72594"/>
                    <a:gd name="connsiteX545" fmla="*/ 509230 w 561431"/>
                    <a:gd name="connsiteY545" fmla="*/ 10148 h 72594"/>
                    <a:gd name="connsiteX546" fmla="*/ 511968 w 561431"/>
                    <a:gd name="connsiteY546" fmla="*/ 4495 h 72594"/>
                    <a:gd name="connsiteX547" fmla="*/ 516597 w 561431"/>
                    <a:gd name="connsiteY547" fmla="*/ 1247 h 72594"/>
                    <a:gd name="connsiteX548" fmla="*/ 523171 w 561431"/>
                    <a:gd name="connsiteY548" fmla="*/ 198 h 72594"/>
                    <a:gd name="connsiteX549" fmla="*/ 526651 w 561431"/>
                    <a:gd name="connsiteY549" fmla="*/ 531 h 72594"/>
                    <a:gd name="connsiteX550" fmla="*/ 529260 w 561431"/>
                    <a:gd name="connsiteY550" fmla="*/ 1247 h 72594"/>
                    <a:gd name="connsiteX551" fmla="*/ 530487 w 561431"/>
                    <a:gd name="connsiteY551" fmla="*/ 1937 h 72594"/>
                    <a:gd name="connsiteX552" fmla="*/ 530999 w 561431"/>
                    <a:gd name="connsiteY552" fmla="*/ 2730 h 72594"/>
                    <a:gd name="connsiteX553" fmla="*/ 531280 w 561431"/>
                    <a:gd name="connsiteY553" fmla="*/ 3907 h 72594"/>
                    <a:gd name="connsiteX554" fmla="*/ 531357 w 561431"/>
                    <a:gd name="connsiteY554" fmla="*/ 5570 h 72594"/>
                    <a:gd name="connsiteX555" fmla="*/ 561828 w 561431"/>
                    <a:gd name="connsiteY555" fmla="*/ 67165 h 72594"/>
                    <a:gd name="connsiteX556" fmla="*/ 561624 w 561431"/>
                    <a:gd name="connsiteY556" fmla="*/ 69519 h 72594"/>
                    <a:gd name="connsiteX557" fmla="*/ 561009 w 561431"/>
                    <a:gd name="connsiteY557" fmla="*/ 70798 h 72594"/>
                    <a:gd name="connsiteX558" fmla="*/ 559782 w 561431"/>
                    <a:gd name="connsiteY558" fmla="*/ 71565 h 72594"/>
                    <a:gd name="connsiteX559" fmla="*/ 557915 w 561431"/>
                    <a:gd name="connsiteY559" fmla="*/ 72153 h 72594"/>
                    <a:gd name="connsiteX560" fmla="*/ 555689 w 561431"/>
                    <a:gd name="connsiteY560" fmla="*/ 72537 h 72594"/>
                    <a:gd name="connsiteX561" fmla="*/ 553336 w 561431"/>
                    <a:gd name="connsiteY561" fmla="*/ 72691 h 72594"/>
                    <a:gd name="connsiteX562" fmla="*/ 547196 w 561431"/>
                    <a:gd name="connsiteY562" fmla="*/ 71744 h 72594"/>
                    <a:gd name="connsiteX563" fmla="*/ 543001 w 561431"/>
                    <a:gd name="connsiteY563" fmla="*/ 68879 h 72594"/>
                    <a:gd name="connsiteX564" fmla="*/ 540622 w 561431"/>
                    <a:gd name="connsiteY564" fmla="*/ 64019 h 72594"/>
                    <a:gd name="connsiteX565" fmla="*/ 539881 w 561431"/>
                    <a:gd name="connsiteY565" fmla="*/ 57087 h 72594"/>
                    <a:gd name="connsiteX566" fmla="*/ 539881 w 561431"/>
                    <a:gd name="connsiteY566" fmla="*/ 30177 h 72594"/>
                    <a:gd name="connsiteX567" fmla="*/ 533434 w 561431"/>
                    <a:gd name="connsiteY567" fmla="*/ 30177 h 72594"/>
                    <a:gd name="connsiteX568" fmla="*/ 532207 w 561431"/>
                    <a:gd name="connsiteY568" fmla="*/ 29359 h 72594"/>
                    <a:gd name="connsiteX569" fmla="*/ 531746 w 561431"/>
                    <a:gd name="connsiteY569" fmla="*/ 26699 h 72594"/>
                    <a:gd name="connsiteX570" fmla="*/ 531874 w 561431"/>
                    <a:gd name="connsiteY570" fmla="*/ 25061 h 72594"/>
                    <a:gd name="connsiteX571" fmla="*/ 532207 w 561431"/>
                    <a:gd name="connsiteY571" fmla="*/ 23961 h 72594"/>
                    <a:gd name="connsiteX572" fmla="*/ 532744 w 561431"/>
                    <a:gd name="connsiteY572" fmla="*/ 23348 h 72594"/>
                    <a:gd name="connsiteX573" fmla="*/ 533486 w 561431"/>
                    <a:gd name="connsiteY573" fmla="*/ 23168 h 72594"/>
                    <a:gd name="connsiteX574" fmla="*/ 539881 w 561431"/>
                    <a:gd name="connsiteY574" fmla="*/ 23168 h 72594"/>
                    <a:gd name="connsiteX575" fmla="*/ 539881 w 561431"/>
                    <a:gd name="connsiteY575" fmla="*/ 12220 h 72594"/>
                    <a:gd name="connsiteX576" fmla="*/ 540060 w 561431"/>
                    <a:gd name="connsiteY576" fmla="*/ 11555 h 72594"/>
                    <a:gd name="connsiteX577" fmla="*/ 540725 w 561431"/>
                    <a:gd name="connsiteY577" fmla="*/ 11018 h 72594"/>
                    <a:gd name="connsiteX578" fmla="*/ 542029 w 561431"/>
                    <a:gd name="connsiteY578" fmla="*/ 10686 h 72594"/>
                    <a:gd name="connsiteX579" fmla="*/ 544076 w 561431"/>
                    <a:gd name="connsiteY579" fmla="*/ 10583 h 72594"/>
                    <a:gd name="connsiteX580" fmla="*/ 546173 w 561431"/>
                    <a:gd name="connsiteY580" fmla="*/ 10686 h 72594"/>
                    <a:gd name="connsiteX581" fmla="*/ 547452 w 561431"/>
                    <a:gd name="connsiteY581" fmla="*/ 11018 h 72594"/>
                    <a:gd name="connsiteX582" fmla="*/ 548117 w 561431"/>
                    <a:gd name="connsiteY582" fmla="*/ 11555 h 72594"/>
                    <a:gd name="connsiteX583" fmla="*/ 548322 w 561431"/>
                    <a:gd name="connsiteY583" fmla="*/ 12220 h 72594"/>
                    <a:gd name="connsiteX584" fmla="*/ 548322 w 561431"/>
                    <a:gd name="connsiteY584" fmla="*/ 23168 h 72594"/>
                    <a:gd name="connsiteX585" fmla="*/ 560140 w 561431"/>
                    <a:gd name="connsiteY585" fmla="*/ 23168 h 72594"/>
                    <a:gd name="connsiteX586" fmla="*/ 560856 w 561431"/>
                    <a:gd name="connsiteY586" fmla="*/ 23348 h 72594"/>
                    <a:gd name="connsiteX587" fmla="*/ 561393 w 561431"/>
                    <a:gd name="connsiteY587" fmla="*/ 23961 h 72594"/>
                    <a:gd name="connsiteX588" fmla="*/ 561726 w 561431"/>
                    <a:gd name="connsiteY588" fmla="*/ 25061 h 72594"/>
                    <a:gd name="connsiteX589" fmla="*/ 561828 w 561431"/>
                    <a:gd name="connsiteY589" fmla="*/ 26699 h 72594"/>
                    <a:gd name="connsiteX590" fmla="*/ 561367 w 561431"/>
                    <a:gd name="connsiteY590" fmla="*/ 29359 h 72594"/>
                    <a:gd name="connsiteX591" fmla="*/ 560140 w 561431"/>
                    <a:gd name="connsiteY591" fmla="*/ 30177 h 72594"/>
                    <a:gd name="connsiteX592" fmla="*/ 548322 w 561431"/>
                    <a:gd name="connsiteY592" fmla="*/ 30177 h 72594"/>
                    <a:gd name="connsiteX593" fmla="*/ 548322 w 561431"/>
                    <a:gd name="connsiteY593" fmla="*/ 55859 h 72594"/>
                    <a:gd name="connsiteX594" fmla="*/ 549729 w 561431"/>
                    <a:gd name="connsiteY594" fmla="*/ 63047 h 72594"/>
                    <a:gd name="connsiteX595" fmla="*/ 554768 w 561431"/>
                    <a:gd name="connsiteY595" fmla="*/ 65477 h 72594"/>
                    <a:gd name="connsiteX596" fmla="*/ 556866 w 561431"/>
                    <a:gd name="connsiteY596" fmla="*/ 65247 h 72594"/>
                    <a:gd name="connsiteX597" fmla="*/ 558502 w 561431"/>
                    <a:gd name="connsiteY597" fmla="*/ 64761 h 72594"/>
                    <a:gd name="connsiteX598" fmla="*/ 559730 w 561431"/>
                    <a:gd name="connsiteY598" fmla="*/ 64275 h 72594"/>
                    <a:gd name="connsiteX599" fmla="*/ 560651 w 561431"/>
                    <a:gd name="connsiteY599" fmla="*/ 64045 h 72594"/>
                    <a:gd name="connsiteX600" fmla="*/ 561137 w 561431"/>
                    <a:gd name="connsiteY600" fmla="*/ 64173 h 72594"/>
                    <a:gd name="connsiteX601" fmla="*/ 561495 w 561431"/>
                    <a:gd name="connsiteY601" fmla="*/ 64659 h 72594"/>
                    <a:gd name="connsiteX602" fmla="*/ 561726 w 561431"/>
                    <a:gd name="connsiteY602" fmla="*/ 65631 h 72594"/>
                    <a:gd name="connsiteX603" fmla="*/ 561828 w 561431"/>
                    <a:gd name="connsiteY603" fmla="*/ 67165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Lst>
                  <a:rect l="l" t="t" r="r" b="b"/>
                  <a:pathLst>
                    <a:path w="561431" h="72594">
                      <a:moveTo>
                        <a:pt x="397" y="54376"/>
                      </a:moveTo>
                      <a:cubicBezTo>
                        <a:pt x="397" y="52500"/>
                        <a:pt x="653" y="50718"/>
                        <a:pt x="1165" y="49029"/>
                      </a:cubicBezTo>
                      <a:cubicBezTo>
                        <a:pt x="1676" y="47341"/>
                        <a:pt x="2478" y="45704"/>
                        <a:pt x="3569" y="44118"/>
                      </a:cubicBezTo>
                      <a:cubicBezTo>
                        <a:pt x="4660" y="42532"/>
                        <a:pt x="6084" y="40998"/>
                        <a:pt x="7841" y="39514"/>
                      </a:cubicBezTo>
                      <a:cubicBezTo>
                        <a:pt x="9597" y="38030"/>
                        <a:pt x="11720" y="36538"/>
                        <a:pt x="14210" y="35037"/>
                      </a:cubicBezTo>
                      <a:cubicBezTo>
                        <a:pt x="12846" y="33196"/>
                        <a:pt x="11678" y="31525"/>
                        <a:pt x="10706" y="30024"/>
                      </a:cubicBezTo>
                      <a:cubicBezTo>
                        <a:pt x="9734" y="28523"/>
                        <a:pt x="8932" y="27125"/>
                        <a:pt x="8301" y="25829"/>
                      </a:cubicBezTo>
                      <a:cubicBezTo>
                        <a:pt x="7670" y="24533"/>
                        <a:pt x="7218" y="23296"/>
                        <a:pt x="6946" y="22120"/>
                      </a:cubicBezTo>
                      <a:cubicBezTo>
                        <a:pt x="6673" y="20943"/>
                        <a:pt x="6536" y="19758"/>
                        <a:pt x="6536" y="18564"/>
                      </a:cubicBezTo>
                      <a:cubicBezTo>
                        <a:pt x="6536" y="16450"/>
                        <a:pt x="6894" y="14429"/>
                        <a:pt x="7611" y="12502"/>
                      </a:cubicBezTo>
                      <a:cubicBezTo>
                        <a:pt x="8327" y="10575"/>
                        <a:pt x="9478" y="8869"/>
                        <a:pt x="11064" y="7386"/>
                      </a:cubicBezTo>
                      <a:cubicBezTo>
                        <a:pt x="12650" y="5902"/>
                        <a:pt x="14688" y="4726"/>
                        <a:pt x="17178" y="3856"/>
                      </a:cubicBezTo>
                      <a:cubicBezTo>
                        <a:pt x="19667" y="2986"/>
                        <a:pt x="22686" y="2551"/>
                        <a:pt x="26233" y="2551"/>
                      </a:cubicBezTo>
                      <a:cubicBezTo>
                        <a:pt x="29234" y="2551"/>
                        <a:pt x="31835" y="2875"/>
                        <a:pt x="34035" y="3523"/>
                      </a:cubicBezTo>
                      <a:cubicBezTo>
                        <a:pt x="36234" y="4171"/>
                        <a:pt x="38059" y="5092"/>
                        <a:pt x="39509" y="6286"/>
                      </a:cubicBezTo>
                      <a:cubicBezTo>
                        <a:pt x="40958" y="7480"/>
                        <a:pt x="42050" y="8921"/>
                        <a:pt x="42783" y="10609"/>
                      </a:cubicBezTo>
                      <a:cubicBezTo>
                        <a:pt x="43516" y="12297"/>
                        <a:pt x="43883" y="14182"/>
                        <a:pt x="43883" y="16262"/>
                      </a:cubicBezTo>
                      <a:cubicBezTo>
                        <a:pt x="43883" y="18274"/>
                        <a:pt x="43559" y="20116"/>
                        <a:pt x="42911" y="21787"/>
                      </a:cubicBezTo>
                      <a:cubicBezTo>
                        <a:pt x="42263" y="23458"/>
                        <a:pt x="41223" y="25078"/>
                        <a:pt x="39790" y="26647"/>
                      </a:cubicBezTo>
                      <a:cubicBezTo>
                        <a:pt x="38358" y="28216"/>
                        <a:pt x="36524" y="29777"/>
                        <a:pt x="34290" y="31328"/>
                      </a:cubicBezTo>
                      <a:cubicBezTo>
                        <a:pt x="32056" y="32880"/>
                        <a:pt x="29354" y="34509"/>
                        <a:pt x="26182" y="36214"/>
                      </a:cubicBezTo>
                      <a:cubicBezTo>
                        <a:pt x="27341" y="37612"/>
                        <a:pt x="28603" y="39070"/>
                        <a:pt x="29967" y="40588"/>
                      </a:cubicBezTo>
                      <a:cubicBezTo>
                        <a:pt x="31332" y="42106"/>
                        <a:pt x="32756" y="43632"/>
                        <a:pt x="34239" y="45167"/>
                      </a:cubicBezTo>
                      <a:cubicBezTo>
                        <a:pt x="35723" y="46702"/>
                        <a:pt x="37241" y="48211"/>
                        <a:pt x="38792" y="49695"/>
                      </a:cubicBezTo>
                      <a:cubicBezTo>
                        <a:pt x="40344" y="51178"/>
                        <a:pt x="41871" y="52602"/>
                        <a:pt x="43371" y="53966"/>
                      </a:cubicBezTo>
                      <a:cubicBezTo>
                        <a:pt x="44053" y="53045"/>
                        <a:pt x="44667" y="51997"/>
                        <a:pt x="45213" y="50820"/>
                      </a:cubicBezTo>
                      <a:cubicBezTo>
                        <a:pt x="45759" y="49643"/>
                        <a:pt x="46236" y="48398"/>
                        <a:pt x="46645" y="47085"/>
                      </a:cubicBezTo>
                      <a:cubicBezTo>
                        <a:pt x="47055" y="45772"/>
                        <a:pt x="47362" y="44434"/>
                        <a:pt x="47566" y="43069"/>
                      </a:cubicBezTo>
                      <a:cubicBezTo>
                        <a:pt x="47771" y="41705"/>
                        <a:pt x="47873" y="40324"/>
                        <a:pt x="47873" y="38926"/>
                      </a:cubicBezTo>
                      <a:lnTo>
                        <a:pt x="47873" y="37084"/>
                      </a:lnTo>
                      <a:cubicBezTo>
                        <a:pt x="47873" y="36743"/>
                        <a:pt x="47933" y="36461"/>
                        <a:pt x="48052" y="36240"/>
                      </a:cubicBezTo>
                      <a:cubicBezTo>
                        <a:pt x="48172" y="36018"/>
                        <a:pt x="48368" y="35830"/>
                        <a:pt x="48641" y="35677"/>
                      </a:cubicBezTo>
                      <a:cubicBezTo>
                        <a:pt x="48914" y="35523"/>
                        <a:pt x="49314" y="35413"/>
                        <a:pt x="49843" y="35344"/>
                      </a:cubicBezTo>
                      <a:cubicBezTo>
                        <a:pt x="50372" y="35276"/>
                        <a:pt x="51062" y="35242"/>
                        <a:pt x="51915" y="35242"/>
                      </a:cubicBezTo>
                      <a:cubicBezTo>
                        <a:pt x="52665" y="35242"/>
                        <a:pt x="53305" y="35259"/>
                        <a:pt x="53833" y="35293"/>
                      </a:cubicBezTo>
                      <a:cubicBezTo>
                        <a:pt x="54362" y="35327"/>
                        <a:pt x="54797" y="35404"/>
                        <a:pt x="55138" y="35523"/>
                      </a:cubicBezTo>
                      <a:cubicBezTo>
                        <a:pt x="55479" y="35643"/>
                        <a:pt x="55726" y="35830"/>
                        <a:pt x="55880" y="36086"/>
                      </a:cubicBezTo>
                      <a:cubicBezTo>
                        <a:pt x="56033" y="36342"/>
                        <a:pt x="56110" y="36692"/>
                        <a:pt x="56110" y="37135"/>
                      </a:cubicBezTo>
                      <a:lnTo>
                        <a:pt x="56110" y="38414"/>
                      </a:lnTo>
                      <a:cubicBezTo>
                        <a:pt x="56110" y="40324"/>
                        <a:pt x="55948" y="42200"/>
                        <a:pt x="55624" y="44041"/>
                      </a:cubicBezTo>
                      <a:cubicBezTo>
                        <a:pt x="55300" y="45883"/>
                        <a:pt x="54857" y="47682"/>
                        <a:pt x="54294" y="49439"/>
                      </a:cubicBezTo>
                      <a:cubicBezTo>
                        <a:pt x="53731" y="51195"/>
                        <a:pt x="53032" y="52875"/>
                        <a:pt x="52196" y="54478"/>
                      </a:cubicBezTo>
                      <a:cubicBezTo>
                        <a:pt x="51361" y="56081"/>
                        <a:pt x="50431" y="57565"/>
                        <a:pt x="49408" y="58929"/>
                      </a:cubicBezTo>
                      <a:cubicBezTo>
                        <a:pt x="50943" y="60157"/>
                        <a:pt x="52282" y="61180"/>
                        <a:pt x="53424" y="61998"/>
                      </a:cubicBezTo>
                      <a:cubicBezTo>
                        <a:pt x="54567" y="62817"/>
                        <a:pt x="55539" y="63482"/>
                        <a:pt x="56340" y="63994"/>
                      </a:cubicBezTo>
                      <a:cubicBezTo>
                        <a:pt x="57142" y="64505"/>
                        <a:pt x="57807" y="64863"/>
                        <a:pt x="58335" y="65068"/>
                      </a:cubicBezTo>
                      <a:cubicBezTo>
                        <a:pt x="58864" y="65273"/>
                        <a:pt x="59299" y="65375"/>
                        <a:pt x="59640" y="65375"/>
                      </a:cubicBezTo>
                      <a:cubicBezTo>
                        <a:pt x="59981" y="65375"/>
                        <a:pt x="60305" y="65358"/>
                        <a:pt x="60612" y="65324"/>
                      </a:cubicBezTo>
                      <a:cubicBezTo>
                        <a:pt x="60919" y="65290"/>
                        <a:pt x="61166" y="65341"/>
                        <a:pt x="61354" y="65477"/>
                      </a:cubicBezTo>
                      <a:cubicBezTo>
                        <a:pt x="61541" y="65614"/>
                        <a:pt x="61686" y="65886"/>
                        <a:pt x="61789" y="66296"/>
                      </a:cubicBezTo>
                      <a:cubicBezTo>
                        <a:pt x="61891" y="66705"/>
                        <a:pt x="61942" y="67336"/>
                        <a:pt x="61942" y="68189"/>
                      </a:cubicBezTo>
                      <a:cubicBezTo>
                        <a:pt x="61942" y="69041"/>
                        <a:pt x="61925" y="69723"/>
                        <a:pt x="61891" y="70235"/>
                      </a:cubicBezTo>
                      <a:cubicBezTo>
                        <a:pt x="61857" y="70747"/>
                        <a:pt x="61797" y="71130"/>
                        <a:pt x="61712" y="71386"/>
                      </a:cubicBezTo>
                      <a:cubicBezTo>
                        <a:pt x="61627" y="71642"/>
                        <a:pt x="61482" y="71855"/>
                        <a:pt x="61277" y="72026"/>
                      </a:cubicBezTo>
                      <a:cubicBezTo>
                        <a:pt x="61073" y="72196"/>
                        <a:pt x="60697" y="72350"/>
                        <a:pt x="60152" y="72486"/>
                      </a:cubicBezTo>
                      <a:cubicBezTo>
                        <a:pt x="59606" y="72622"/>
                        <a:pt x="58890" y="72691"/>
                        <a:pt x="58003" y="72691"/>
                      </a:cubicBezTo>
                      <a:cubicBezTo>
                        <a:pt x="57321" y="72691"/>
                        <a:pt x="56570" y="72571"/>
                        <a:pt x="55752" y="72332"/>
                      </a:cubicBezTo>
                      <a:cubicBezTo>
                        <a:pt x="54933" y="72094"/>
                        <a:pt x="53978" y="71676"/>
                        <a:pt x="52887" y="71079"/>
                      </a:cubicBezTo>
                      <a:cubicBezTo>
                        <a:pt x="51796" y="70482"/>
                        <a:pt x="50525" y="69672"/>
                        <a:pt x="49076" y="68649"/>
                      </a:cubicBezTo>
                      <a:cubicBezTo>
                        <a:pt x="47626" y="67626"/>
                        <a:pt x="45929" y="66330"/>
                        <a:pt x="43985" y="64761"/>
                      </a:cubicBezTo>
                      <a:cubicBezTo>
                        <a:pt x="42553" y="65921"/>
                        <a:pt x="41043" y="66995"/>
                        <a:pt x="39458" y="67984"/>
                      </a:cubicBezTo>
                      <a:cubicBezTo>
                        <a:pt x="37872" y="68973"/>
                        <a:pt x="36183" y="69817"/>
                        <a:pt x="34393" y="70516"/>
                      </a:cubicBezTo>
                      <a:cubicBezTo>
                        <a:pt x="32602" y="71216"/>
                        <a:pt x="30726" y="71761"/>
                        <a:pt x="28765" y="72153"/>
                      </a:cubicBezTo>
                      <a:cubicBezTo>
                        <a:pt x="26804" y="72546"/>
                        <a:pt x="24681" y="72742"/>
                        <a:pt x="22396" y="72742"/>
                      </a:cubicBezTo>
                      <a:cubicBezTo>
                        <a:pt x="20247" y="72742"/>
                        <a:pt x="18209" y="72554"/>
                        <a:pt x="16282" y="72179"/>
                      </a:cubicBezTo>
                      <a:cubicBezTo>
                        <a:pt x="14355" y="71804"/>
                        <a:pt x="12573" y="71267"/>
                        <a:pt x="10936" y="70568"/>
                      </a:cubicBezTo>
                      <a:cubicBezTo>
                        <a:pt x="9299" y="69868"/>
                        <a:pt x="7832" y="68990"/>
                        <a:pt x="6536" y="67933"/>
                      </a:cubicBezTo>
                      <a:cubicBezTo>
                        <a:pt x="5240" y="66876"/>
                        <a:pt x="4140" y="65673"/>
                        <a:pt x="3236" y="64326"/>
                      </a:cubicBezTo>
                      <a:cubicBezTo>
                        <a:pt x="2333" y="62979"/>
                        <a:pt x="1633" y="61470"/>
                        <a:pt x="1139" y="59798"/>
                      </a:cubicBezTo>
                      <a:cubicBezTo>
                        <a:pt x="644" y="58127"/>
                        <a:pt x="397" y="56320"/>
                        <a:pt x="397" y="54376"/>
                      </a:cubicBezTo>
                      <a:close/>
                      <a:moveTo>
                        <a:pt x="15489" y="17899"/>
                      </a:moveTo>
                      <a:cubicBezTo>
                        <a:pt x="15489" y="18820"/>
                        <a:pt x="15617" y="19758"/>
                        <a:pt x="15873" y="20713"/>
                      </a:cubicBezTo>
                      <a:cubicBezTo>
                        <a:pt x="16129" y="21668"/>
                        <a:pt x="16521" y="22665"/>
                        <a:pt x="17050" y="23706"/>
                      </a:cubicBezTo>
                      <a:cubicBezTo>
                        <a:pt x="17578" y="24746"/>
                        <a:pt x="18226" y="25863"/>
                        <a:pt x="18994" y="27057"/>
                      </a:cubicBezTo>
                      <a:cubicBezTo>
                        <a:pt x="19761" y="28250"/>
                        <a:pt x="20673" y="29580"/>
                        <a:pt x="21731" y="31047"/>
                      </a:cubicBezTo>
                      <a:cubicBezTo>
                        <a:pt x="24221" y="29649"/>
                        <a:pt x="26310" y="28361"/>
                        <a:pt x="27998" y="27184"/>
                      </a:cubicBezTo>
                      <a:cubicBezTo>
                        <a:pt x="29686" y="26008"/>
                        <a:pt x="31042" y="24874"/>
                        <a:pt x="32065" y="23782"/>
                      </a:cubicBezTo>
                      <a:cubicBezTo>
                        <a:pt x="33088" y="22691"/>
                        <a:pt x="33830" y="21600"/>
                        <a:pt x="34290" y="20508"/>
                      </a:cubicBezTo>
                      <a:cubicBezTo>
                        <a:pt x="34751" y="19417"/>
                        <a:pt x="34981" y="18257"/>
                        <a:pt x="34981" y="17029"/>
                      </a:cubicBezTo>
                      <a:cubicBezTo>
                        <a:pt x="34981" y="16040"/>
                        <a:pt x="34802" y="15094"/>
                        <a:pt x="34444" y="14190"/>
                      </a:cubicBezTo>
                      <a:cubicBezTo>
                        <a:pt x="34086" y="13286"/>
                        <a:pt x="33515" y="12485"/>
                        <a:pt x="32730" y="11786"/>
                      </a:cubicBezTo>
                      <a:cubicBezTo>
                        <a:pt x="31946" y="11086"/>
                        <a:pt x="30956" y="10532"/>
                        <a:pt x="29763" y="10123"/>
                      </a:cubicBezTo>
                      <a:cubicBezTo>
                        <a:pt x="28569" y="9714"/>
                        <a:pt x="27137" y="9509"/>
                        <a:pt x="25465" y="9509"/>
                      </a:cubicBezTo>
                      <a:cubicBezTo>
                        <a:pt x="23658" y="9509"/>
                        <a:pt x="22131" y="9739"/>
                        <a:pt x="20887" y="10200"/>
                      </a:cubicBezTo>
                      <a:cubicBezTo>
                        <a:pt x="19642" y="10660"/>
                        <a:pt x="18618" y="11274"/>
                        <a:pt x="17817" y="12041"/>
                      </a:cubicBezTo>
                      <a:cubicBezTo>
                        <a:pt x="17016" y="12809"/>
                        <a:pt x="16427" y="13704"/>
                        <a:pt x="16052" y="14727"/>
                      </a:cubicBezTo>
                      <a:cubicBezTo>
                        <a:pt x="15677" y="15750"/>
                        <a:pt x="15489" y="16808"/>
                        <a:pt x="15489" y="17899"/>
                      </a:cubicBezTo>
                      <a:close/>
                      <a:moveTo>
                        <a:pt x="9555" y="53506"/>
                      </a:moveTo>
                      <a:cubicBezTo>
                        <a:pt x="9555" y="55279"/>
                        <a:pt x="9853" y="56899"/>
                        <a:pt x="10450" y="58366"/>
                      </a:cubicBezTo>
                      <a:cubicBezTo>
                        <a:pt x="11047" y="59833"/>
                        <a:pt x="11925" y="61103"/>
                        <a:pt x="13085" y="62177"/>
                      </a:cubicBezTo>
                      <a:cubicBezTo>
                        <a:pt x="14244" y="63252"/>
                        <a:pt x="15694" y="64087"/>
                        <a:pt x="17433" y="64684"/>
                      </a:cubicBezTo>
                      <a:cubicBezTo>
                        <a:pt x="19173" y="65281"/>
                        <a:pt x="21185" y="65579"/>
                        <a:pt x="23470" y="65579"/>
                      </a:cubicBezTo>
                      <a:cubicBezTo>
                        <a:pt x="24868" y="65579"/>
                        <a:pt x="26233" y="65435"/>
                        <a:pt x="27563" y="65145"/>
                      </a:cubicBezTo>
                      <a:cubicBezTo>
                        <a:pt x="28893" y="64855"/>
                        <a:pt x="30164" y="64463"/>
                        <a:pt x="31374" y="63968"/>
                      </a:cubicBezTo>
                      <a:cubicBezTo>
                        <a:pt x="32585" y="63473"/>
                        <a:pt x="33736" y="62877"/>
                        <a:pt x="34828" y="62177"/>
                      </a:cubicBezTo>
                      <a:cubicBezTo>
                        <a:pt x="35919" y="61478"/>
                        <a:pt x="36925" y="60736"/>
                        <a:pt x="37846" y="59952"/>
                      </a:cubicBezTo>
                      <a:cubicBezTo>
                        <a:pt x="36072" y="58417"/>
                        <a:pt x="34307" y="56823"/>
                        <a:pt x="32551" y="55169"/>
                      </a:cubicBezTo>
                      <a:cubicBezTo>
                        <a:pt x="30794" y="53514"/>
                        <a:pt x="29098" y="51852"/>
                        <a:pt x="27461" y="50181"/>
                      </a:cubicBezTo>
                      <a:cubicBezTo>
                        <a:pt x="25823" y="48509"/>
                        <a:pt x="24246" y="46847"/>
                        <a:pt x="22728" y="45193"/>
                      </a:cubicBezTo>
                      <a:cubicBezTo>
                        <a:pt x="21211" y="43538"/>
                        <a:pt x="19821" y="41927"/>
                        <a:pt x="18559" y="40358"/>
                      </a:cubicBezTo>
                      <a:cubicBezTo>
                        <a:pt x="16853" y="41449"/>
                        <a:pt x="15429" y="42532"/>
                        <a:pt x="14287" y="43607"/>
                      </a:cubicBezTo>
                      <a:cubicBezTo>
                        <a:pt x="13144" y="44681"/>
                        <a:pt x="12224" y="45755"/>
                        <a:pt x="11524" y="46830"/>
                      </a:cubicBezTo>
                      <a:cubicBezTo>
                        <a:pt x="10825" y="47904"/>
                        <a:pt x="10322" y="48987"/>
                        <a:pt x="10015" y="50078"/>
                      </a:cubicBezTo>
                      <a:cubicBezTo>
                        <a:pt x="9708" y="51170"/>
                        <a:pt x="9555" y="52312"/>
                        <a:pt x="9555" y="53506"/>
                      </a:cubicBezTo>
                      <a:close/>
                      <a:moveTo>
                        <a:pt x="123867" y="27517"/>
                      </a:moveTo>
                      <a:cubicBezTo>
                        <a:pt x="123867" y="28267"/>
                        <a:pt x="123850" y="28898"/>
                        <a:pt x="123816" y="29410"/>
                      </a:cubicBezTo>
                      <a:cubicBezTo>
                        <a:pt x="123782" y="29921"/>
                        <a:pt x="123714" y="30322"/>
                        <a:pt x="123612" y="30612"/>
                      </a:cubicBezTo>
                      <a:cubicBezTo>
                        <a:pt x="123509" y="30902"/>
                        <a:pt x="123381" y="31124"/>
                        <a:pt x="123228" y="31277"/>
                      </a:cubicBezTo>
                      <a:cubicBezTo>
                        <a:pt x="123075" y="31431"/>
                        <a:pt x="122861" y="31507"/>
                        <a:pt x="122588" y="31507"/>
                      </a:cubicBezTo>
                      <a:cubicBezTo>
                        <a:pt x="122315" y="31507"/>
                        <a:pt x="121983" y="31431"/>
                        <a:pt x="121591" y="31277"/>
                      </a:cubicBezTo>
                      <a:cubicBezTo>
                        <a:pt x="121198" y="31124"/>
                        <a:pt x="120755" y="30970"/>
                        <a:pt x="120260" y="30817"/>
                      </a:cubicBezTo>
                      <a:cubicBezTo>
                        <a:pt x="119766" y="30663"/>
                        <a:pt x="119211" y="30518"/>
                        <a:pt x="118598" y="30382"/>
                      </a:cubicBezTo>
                      <a:cubicBezTo>
                        <a:pt x="117983" y="30245"/>
                        <a:pt x="117319" y="30177"/>
                        <a:pt x="116602" y="30177"/>
                      </a:cubicBezTo>
                      <a:cubicBezTo>
                        <a:pt x="115750" y="30177"/>
                        <a:pt x="114915" y="30348"/>
                        <a:pt x="114095" y="30689"/>
                      </a:cubicBezTo>
                      <a:cubicBezTo>
                        <a:pt x="113277" y="31030"/>
                        <a:pt x="112416" y="31593"/>
                        <a:pt x="111512" y="32377"/>
                      </a:cubicBezTo>
                      <a:cubicBezTo>
                        <a:pt x="110608" y="33162"/>
                        <a:pt x="109661" y="34202"/>
                        <a:pt x="108673" y="35498"/>
                      </a:cubicBezTo>
                      <a:cubicBezTo>
                        <a:pt x="107684" y="36794"/>
                        <a:pt x="106593" y="38380"/>
                        <a:pt x="105398" y="40256"/>
                      </a:cubicBezTo>
                      <a:lnTo>
                        <a:pt x="105398" y="70542"/>
                      </a:lnTo>
                      <a:cubicBezTo>
                        <a:pt x="105398" y="70815"/>
                        <a:pt x="105330" y="71045"/>
                        <a:pt x="105194" y="71233"/>
                      </a:cubicBezTo>
                      <a:cubicBezTo>
                        <a:pt x="105057" y="71420"/>
                        <a:pt x="104836" y="71582"/>
                        <a:pt x="104528" y="71719"/>
                      </a:cubicBezTo>
                      <a:cubicBezTo>
                        <a:pt x="104222" y="71855"/>
                        <a:pt x="103795" y="71957"/>
                        <a:pt x="103250" y="72026"/>
                      </a:cubicBezTo>
                      <a:cubicBezTo>
                        <a:pt x="102704" y="72094"/>
                        <a:pt x="102005" y="72128"/>
                        <a:pt x="101152" y="72128"/>
                      </a:cubicBezTo>
                      <a:cubicBezTo>
                        <a:pt x="100334" y="72128"/>
                        <a:pt x="99652" y="72094"/>
                        <a:pt x="99106" y="72026"/>
                      </a:cubicBezTo>
                      <a:cubicBezTo>
                        <a:pt x="98560" y="71957"/>
                        <a:pt x="98126" y="71855"/>
                        <a:pt x="97801" y="71719"/>
                      </a:cubicBezTo>
                      <a:cubicBezTo>
                        <a:pt x="97477" y="71582"/>
                        <a:pt x="97255" y="71420"/>
                        <a:pt x="97136" y="71233"/>
                      </a:cubicBezTo>
                      <a:cubicBezTo>
                        <a:pt x="97017" y="71045"/>
                        <a:pt x="96957" y="70815"/>
                        <a:pt x="96957" y="70542"/>
                      </a:cubicBezTo>
                      <a:lnTo>
                        <a:pt x="96957" y="24499"/>
                      </a:lnTo>
                      <a:cubicBezTo>
                        <a:pt x="96957" y="24226"/>
                        <a:pt x="97008" y="23996"/>
                        <a:pt x="97110" y="23808"/>
                      </a:cubicBezTo>
                      <a:cubicBezTo>
                        <a:pt x="97213" y="23620"/>
                        <a:pt x="97418" y="23450"/>
                        <a:pt x="97725" y="23296"/>
                      </a:cubicBezTo>
                      <a:cubicBezTo>
                        <a:pt x="98031" y="23143"/>
                        <a:pt x="98424" y="23041"/>
                        <a:pt x="98901" y="22989"/>
                      </a:cubicBezTo>
                      <a:cubicBezTo>
                        <a:pt x="99378" y="22938"/>
                        <a:pt x="100010" y="22913"/>
                        <a:pt x="100794" y="22913"/>
                      </a:cubicBezTo>
                      <a:cubicBezTo>
                        <a:pt x="101544" y="22913"/>
                        <a:pt x="102167" y="22938"/>
                        <a:pt x="102662" y="22989"/>
                      </a:cubicBezTo>
                      <a:cubicBezTo>
                        <a:pt x="103156" y="23041"/>
                        <a:pt x="103540" y="23143"/>
                        <a:pt x="103812" y="23296"/>
                      </a:cubicBezTo>
                      <a:cubicBezTo>
                        <a:pt x="104086" y="23450"/>
                        <a:pt x="104282" y="23620"/>
                        <a:pt x="104401" y="23808"/>
                      </a:cubicBezTo>
                      <a:cubicBezTo>
                        <a:pt x="104520" y="23996"/>
                        <a:pt x="104580" y="24226"/>
                        <a:pt x="104580" y="24499"/>
                      </a:cubicBezTo>
                      <a:lnTo>
                        <a:pt x="104580" y="31200"/>
                      </a:lnTo>
                      <a:cubicBezTo>
                        <a:pt x="105842" y="29359"/>
                        <a:pt x="107027" y="27858"/>
                        <a:pt x="108136" y="26699"/>
                      </a:cubicBezTo>
                      <a:cubicBezTo>
                        <a:pt x="109244" y="25539"/>
                        <a:pt x="110293" y="24627"/>
                        <a:pt x="111282" y="23961"/>
                      </a:cubicBezTo>
                      <a:cubicBezTo>
                        <a:pt x="112271" y="23296"/>
                        <a:pt x="113251" y="22836"/>
                        <a:pt x="114224" y="22580"/>
                      </a:cubicBezTo>
                      <a:cubicBezTo>
                        <a:pt x="115195" y="22324"/>
                        <a:pt x="116177" y="22196"/>
                        <a:pt x="117165" y="22196"/>
                      </a:cubicBezTo>
                      <a:cubicBezTo>
                        <a:pt x="117608" y="22196"/>
                        <a:pt x="118112" y="22222"/>
                        <a:pt x="118674" y="22273"/>
                      </a:cubicBezTo>
                      <a:cubicBezTo>
                        <a:pt x="119237" y="22324"/>
                        <a:pt x="119826" y="22418"/>
                        <a:pt x="120439" y="22555"/>
                      </a:cubicBezTo>
                      <a:cubicBezTo>
                        <a:pt x="121053" y="22691"/>
                        <a:pt x="121608" y="22844"/>
                        <a:pt x="122102" y="23015"/>
                      </a:cubicBezTo>
                      <a:cubicBezTo>
                        <a:pt x="122596" y="23186"/>
                        <a:pt x="122946" y="23356"/>
                        <a:pt x="123151" y="23527"/>
                      </a:cubicBezTo>
                      <a:cubicBezTo>
                        <a:pt x="123356" y="23697"/>
                        <a:pt x="123492" y="23859"/>
                        <a:pt x="123560" y="24013"/>
                      </a:cubicBezTo>
                      <a:cubicBezTo>
                        <a:pt x="123628" y="24166"/>
                        <a:pt x="123688" y="24362"/>
                        <a:pt x="123739" y="24601"/>
                      </a:cubicBezTo>
                      <a:cubicBezTo>
                        <a:pt x="123790" y="24840"/>
                        <a:pt x="123824" y="25189"/>
                        <a:pt x="123841" y="25650"/>
                      </a:cubicBezTo>
                      <a:cubicBezTo>
                        <a:pt x="123858" y="26110"/>
                        <a:pt x="123867" y="26733"/>
                        <a:pt x="123867" y="27517"/>
                      </a:cubicBezTo>
                      <a:close/>
                      <a:moveTo>
                        <a:pt x="170617" y="45525"/>
                      </a:moveTo>
                      <a:cubicBezTo>
                        <a:pt x="170617" y="46855"/>
                        <a:pt x="170283" y="47802"/>
                        <a:pt x="169615" y="48364"/>
                      </a:cubicBezTo>
                      <a:cubicBezTo>
                        <a:pt x="168947" y="48927"/>
                        <a:pt x="168185" y="49209"/>
                        <a:pt x="167328" y="49209"/>
                      </a:cubicBezTo>
                      <a:lnTo>
                        <a:pt x="137005" y="49209"/>
                      </a:lnTo>
                      <a:cubicBezTo>
                        <a:pt x="137005" y="51766"/>
                        <a:pt x="137262" y="54069"/>
                        <a:pt x="137776" y="56115"/>
                      </a:cubicBezTo>
                      <a:cubicBezTo>
                        <a:pt x="138290" y="58161"/>
                        <a:pt x="139147" y="59918"/>
                        <a:pt x="140346" y="61384"/>
                      </a:cubicBezTo>
                      <a:cubicBezTo>
                        <a:pt x="141546" y="62851"/>
                        <a:pt x="143106" y="63976"/>
                        <a:pt x="145025" y="64761"/>
                      </a:cubicBezTo>
                      <a:cubicBezTo>
                        <a:pt x="146944" y="65545"/>
                        <a:pt x="149292" y="65938"/>
                        <a:pt x="152068" y="65938"/>
                      </a:cubicBezTo>
                      <a:cubicBezTo>
                        <a:pt x="154261" y="65938"/>
                        <a:pt x="156215" y="65759"/>
                        <a:pt x="157928" y="65400"/>
                      </a:cubicBezTo>
                      <a:cubicBezTo>
                        <a:pt x="159642" y="65042"/>
                        <a:pt x="161124" y="64642"/>
                        <a:pt x="162376" y="64198"/>
                      </a:cubicBezTo>
                      <a:cubicBezTo>
                        <a:pt x="163626" y="63755"/>
                        <a:pt x="164654" y="63354"/>
                        <a:pt x="165460" y="62996"/>
                      </a:cubicBezTo>
                      <a:cubicBezTo>
                        <a:pt x="166266" y="62638"/>
                        <a:pt x="166874" y="62459"/>
                        <a:pt x="167286" y="62459"/>
                      </a:cubicBezTo>
                      <a:cubicBezTo>
                        <a:pt x="167525" y="62459"/>
                        <a:pt x="167739" y="62518"/>
                        <a:pt x="167928" y="62638"/>
                      </a:cubicBezTo>
                      <a:cubicBezTo>
                        <a:pt x="168116" y="62757"/>
                        <a:pt x="168261" y="62936"/>
                        <a:pt x="168364" y="63175"/>
                      </a:cubicBezTo>
                      <a:cubicBezTo>
                        <a:pt x="168467" y="63414"/>
                        <a:pt x="168544" y="63746"/>
                        <a:pt x="168596" y="64173"/>
                      </a:cubicBezTo>
                      <a:cubicBezTo>
                        <a:pt x="168647" y="64599"/>
                        <a:pt x="168673" y="65119"/>
                        <a:pt x="168673" y="65733"/>
                      </a:cubicBezTo>
                      <a:cubicBezTo>
                        <a:pt x="168673" y="66176"/>
                        <a:pt x="168656" y="66560"/>
                        <a:pt x="168622" y="66884"/>
                      </a:cubicBezTo>
                      <a:cubicBezTo>
                        <a:pt x="168588" y="67208"/>
                        <a:pt x="168545" y="67498"/>
                        <a:pt x="168494" y="67754"/>
                      </a:cubicBezTo>
                      <a:cubicBezTo>
                        <a:pt x="168443" y="68010"/>
                        <a:pt x="168357" y="68240"/>
                        <a:pt x="168238" y="68444"/>
                      </a:cubicBezTo>
                      <a:cubicBezTo>
                        <a:pt x="168119" y="68649"/>
                        <a:pt x="167965" y="68845"/>
                        <a:pt x="167777" y="69033"/>
                      </a:cubicBezTo>
                      <a:cubicBezTo>
                        <a:pt x="167591" y="69220"/>
                        <a:pt x="167036" y="69527"/>
                        <a:pt x="166115" y="69954"/>
                      </a:cubicBezTo>
                      <a:cubicBezTo>
                        <a:pt x="165194" y="70380"/>
                        <a:pt x="164001" y="70798"/>
                        <a:pt x="162534" y="71207"/>
                      </a:cubicBezTo>
                      <a:cubicBezTo>
                        <a:pt x="161067" y="71616"/>
                        <a:pt x="159371" y="71983"/>
                        <a:pt x="157444" y="72307"/>
                      </a:cubicBezTo>
                      <a:cubicBezTo>
                        <a:pt x="155517" y="72631"/>
                        <a:pt x="153461" y="72793"/>
                        <a:pt x="151279" y="72793"/>
                      </a:cubicBezTo>
                      <a:cubicBezTo>
                        <a:pt x="147493" y="72793"/>
                        <a:pt x="144176" y="72264"/>
                        <a:pt x="141328" y="71207"/>
                      </a:cubicBezTo>
                      <a:cubicBezTo>
                        <a:pt x="138480" y="70150"/>
                        <a:pt x="136085" y="68581"/>
                        <a:pt x="134141" y="66500"/>
                      </a:cubicBezTo>
                      <a:cubicBezTo>
                        <a:pt x="132197" y="64420"/>
                        <a:pt x="130730" y="61811"/>
                        <a:pt x="129740" y="58673"/>
                      </a:cubicBezTo>
                      <a:cubicBezTo>
                        <a:pt x="128751" y="55535"/>
                        <a:pt x="128257" y="51886"/>
                        <a:pt x="128257" y="47725"/>
                      </a:cubicBezTo>
                      <a:cubicBezTo>
                        <a:pt x="128257" y="43769"/>
                        <a:pt x="128769" y="40213"/>
                        <a:pt x="129792" y="37058"/>
                      </a:cubicBezTo>
                      <a:cubicBezTo>
                        <a:pt x="130815" y="33903"/>
                        <a:pt x="132290" y="31226"/>
                        <a:pt x="134217" y="29026"/>
                      </a:cubicBezTo>
                      <a:cubicBezTo>
                        <a:pt x="136144" y="26826"/>
                        <a:pt x="138472" y="25138"/>
                        <a:pt x="141201" y="23961"/>
                      </a:cubicBezTo>
                      <a:cubicBezTo>
                        <a:pt x="143929" y="22785"/>
                        <a:pt x="146981" y="22196"/>
                        <a:pt x="150358" y="22196"/>
                      </a:cubicBezTo>
                      <a:cubicBezTo>
                        <a:pt x="153973" y="22196"/>
                        <a:pt x="157051" y="22776"/>
                        <a:pt x="159592" y="23936"/>
                      </a:cubicBezTo>
                      <a:cubicBezTo>
                        <a:pt x="162133" y="25095"/>
                        <a:pt x="164223" y="26656"/>
                        <a:pt x="165859" y="28617"/>
                      </a:cubicBezTo>
                      <a:cubicBezTo>
                        <a:pt x="167496" y="30578"/>
                        <a:pt x="168698" y="32880"/>
                        <a:pt x="169466" y="35523"/>
                      </a:cubicBezTo>
                      <a:cubicBezTo>
                        <a:pt x="170234" y="38167"/>
                        <a:pt x="170617" y="40989"/>
                        <a:pt x="170617" y="43990"/>
                      </a:cubicBezTo>
                      <a:close/>
                      <a:moveTo>
                        <a:pt x="162124" y="43018"/>
                      </a:moveTo>
                      <a:cubicBezTo>
                        <a:pt x="162227" y="38584"/>
                        <a:pt x="161240" y="35106"/>
                        <a:pt x="159165" y="32582"/>
                      </a:cubicBezTo>
                      <a:cubicBezTo>
                        <a:pt x="157089" y="30058"/>
                        <a:pt x="154009" y="28796"/>
                        <a:pt x="149926" y="28796"/>
                      </a:cubicBezTo>
                      <a:cubicBezTo>
                        <a:pt x="147832" y="28796"/>
                        <a:pt x="145996" y="29188"/>
                        <a:pt x="144418" y="29973"/>
                      </a:cubicBezTo>
                      <a:cubicBezTo>
                        <a:pt x="142839" y="30757"/>
                        <a:pt x="141518" y="31797"/>
                        <a:pt x="140454" y="33093"/>
                      </a:cubicBezTo>
                      <a:cubicBezTo>
                        <a:pt x="139390" y="34389"/>
                        <a:pt x="138567" y="35899"/>
                        <a:pt x="137983" y="37621"/>
                      </a:cubicBezTo>
                      <a:cubicBezTo>
                        <a:pt x="137400" y="39343"/>
                        <a:pt x="137074" y="41142"/>
                        <a:pt x="137005" y="43018"/>
                      </a:cubicBezTo>
                      <a:close/>
                      <a:moveTo>
                        <a:pt x="220160" y="24396"/>
                      </a:moveTo>
                      <a:cubicBezTo>
                        <a:pt x="220160" y="24533"/>
                        <a:pt x="220151" y="24678"/>
                        <a:pt x="220134" y="24831"/>
                      </a:cubicBezTo>
                      <a:cubicBezTo>
                        <a:pt x="220117" y="24985"/>
                        <a:pt x="220092" y="25147"/>
                        <a:pt x="220058" y="25317"/>
                      </a:cubicBezTo>
                      <a:cubicBezTo>
                        <a:pt x="220024" y="25488"/>
                        <a:pt x="219981" y="25675"/>
                        <a:pt x="219930" y="25880"/>
                      </a:cubicBezTo>
                      <a:cubicBezTo>
                        <a:pt x="219879" y="26085"/>
                        <a:pt x="219819" y="26306"/>
                        <a:pt x="219750" y="26545"/>
                      </a:cubicBezTo>
                      <a:lnTo>
                        <a:pt x="204045" y="70286"/>
                      </a:lnTo>
                      <a:cubicBezTo>
                        <a:pt x="203908" y="70661"/>
                        <a:pt x="203729" y="70968"/>
                        <a:pt x="203507" y="71207"/>
                      </a:cubicBezTo>
                      <a:cubicBezTo>
                        <a:pt x="203286" y="71446"/>
                        <a:pt x="202953" y="71633"/>
                        <a:pt x="202510" y="71770"/>
                      </a:cubicBezTo>
                      <a:cubicBezTo>
                        <a:pt x="202066" y="71906"/>
                        <a:pt x="201504" y="72000"/>
                        <a:pt x="200821" y="72051"/>
                      </a:cubicBezTo>
                      <a:cubicBezTo>
                        <a:pt x="200139" y="72102"/>
                        <a:pt x="199287" y="72128"/>
                        <a:pt x="198264" y="72128"/>
                      </a:cubicBezTo>
                      <a:cubicBezTo>
                        <a:pt x="197241" y="72128"/>
                        <a:pt x="196388" y="72094"/>
                        <a:pt x="195706" y="72026"/>
                      </a:cubicBezTo>
                      <a:cubicBezTo>
                        <a:pt x="195024" y="71957"/>
                        <a:pt x="194469" y="71855"/>
                        <a:pt x="194043" y="71719"/>
                      </a:cubicBezTo>
                      <a:cubicBezTo>
                        <a:pt x="193617" y="71582"/>
                        <a:pt x="193284" y="71395"/>
                        <a:pt x="193045" y="71156"/>
                      </a:cubicBezTo>
                      <a:cubicBezTo>
                        <a:pt x="192807" y="70917"/>
                        <a:pt x="192619" y="70627"/>
                        <a:pt x="192483" y="70286"/>
                      </a:cubicBezTo>
                      <a:lnTo>
                        <a:pt x="176828" y="26545"/>
                      </a:lnTo>
                      <a:cubicBezTo>
                        <a:pt x="176692" y="26136"/>
                        <a:pt x="176580" y="25778"/>
                        <a:pt x="176496" y="25471"/>
                      </a:cubicBezTo>
                      <a:cubicBezTo>
                        <a:pt x="176410" y="25164"/>
                        <a:pt x="176359" y="24933"/>
                        <a:pt x="176342" y="24780"/>
                      </a:cubicBezTo>
                      <a:cubicBezTo>
                        <a:pt x="176325" y="24627"/>
                        <a:pt x="176316" y="24499"/>
                        <a:pt x="176316" y="24396"/>
                      </a:cubicBezTo>
                      <a:cubicBezTo>
                        <a:pt x="176316" y="24123"/>
                        <a:pt x="176384" y="23885"/>
                        <a:pt x="176521" y="23680"/>
                      </a:cubicBezTo>
                      <a:cubicBezTo>
                        <a:pt x="176657" y="23475"/>
                        <a:pt x="176888" y="23313"/>
                        <a:pt x="177212" y="23194"/>
                      </a:cubicBezTo>
                      <a:cubicBezTo>
                        <a:pt x="177536" y="23075"/>
                        <a:pt x="177962" y="22998"/>
                        <a:pt x="178491" y="22964"/>
                      </a:cubicBezTo>
                      <a:cubicBezTo>
                        <a:pt x="179020" y="22930"/>
                        <a:pt x="179676" y="22913"/>
                        <a:pt x="180460" y="22913"/>
                      </a:cubicBezTo>
                      <a:cubicBezTo>
                        <a:pt x="181449" y="22913"/>
                        <a:pt x="182242" y="22938"/>
                        <a:pt x="182839" y="22989"/>
                      </a:cubicBezTo>
                      <a:cubicBezTo>
                        <a:pt x="183436" y="23041"/>
                        <a:pt x="183896" y="23134"/>
                        <a:pt x="184220" y="23271"/>
                      </a:cubicBezTo>
                      <a:cubicBezTo>
                        <a:pt x="184544" y="23407"/>
                        <a:pt x="184783" y="23578"/>
                        <a:pt x="184937" y="23782"/>
                      </a:cubicBezTo>
                      <a:cubicBezTo>
                        <a:pt x="185090" y="23987"/>
                        <a:pt x="185235" y="24243"/>
                        <a:pt x="185372" y="24550"/>
                      </a:cubicBezTo>
                      <a:lnTo>
                        <a:pt x="198366" y="62510"/>
                      </a:lnTo>
                      <a:lnTo>
                        <a:pt x="198571" y="63124"/>
                      </a:lnTo>
                      <a:lnTo>
                        <a:pt x="198724" y="62510"/>
                      </a:lnTo>
                      <a:lnTo>
                        <a:pt x="211566" y="24550"/>
                      </a:lnTo>
                      <a:cubicBezTo>
                        <a:pt x="211633" y="24243"/>
                        <a:pt x="211753" y="23987"/>
                        <a:pt x="211924" y="23782"/>
                      </a:cubicBezTo>
                      <a:cubicBezTo>
                        <a:pt x="212094" y="23578"/>
                        <a:pt x="212341" y="23407"/>
                        <a:pt x="212665" y="23271"/>
                      </a:cubicBezTo>
                      <a:cubicBezTo>
                        <a:pt x="212990" y="23134"/>
                        <a:pt x="213433" y="23041"/>
                        <a:pt x="213995" y="22989"/>
                      </a:cubicBezTo>
                      <a:cubicBezTo>
                        <a:pt x="214558" y="22938"/>
                        <a:pt x="215300" y="22913"/>
                        <a:pt x="216221" y="22913"/>
                      </a:cubicBezTo>
                      <a:cubicBezTo>
                        <a:pt x="217005" y="22913"/>
                        <a:pt x="217653" y="22930"/>
                        <a:pt x="218165" y="22964"/>
                      </a:cubicBezTo>
                      <a:cubicBezTo>
                        <a:pt x="218677" y="22998"/>
                        <a:pt x="219077" y="23083"/>
                        <a:pt x="219368" y="23220"/>
                      </a:cubicBezTo>
                      <a:cubicBezTo>
                        <a:pt x="219657" y="23356"/>
                        <a:pt x="219862" y="23518"/>
                        <a:pt x="219981" y="23706"/>
                      </a:cubicBezTo>
                      <a:cubicBezTo>
                        <a:pt x="220100" y="23893"/>
                        <a:pt x="220160" y="24123"/>
                        <a:pt x="220160" y="24396"/>
                      </a:cubicBezTo>
                      <a:close/>
                      <a:moveTo>
                        <a:pt x="237478" y="70542"/>
                      </a:moveTo>
                      <a:cubicBezTo>
                        <a:pt x="237478" y="70815"/>
                        <a:pt x="237410" y="71045"/>
                        <a:pt x="237274" y="71233"/>
                      </a:cubicBezTo>
                      <a:cubicBezTo>
                        <a:pt x="237137" y="71420"/>
                        <a:pt x="236915" y="71582"/>
                        <a:pt x="236609" y="71719"/>
                      </a:cubicBezTo>
                      <a:cubicBezTo>
                        <a:pt x="236302" y="71855"/>
                        <a:pt x="235875" y="71957"/>
                        <a:pt x="235330" y="72026"/>
                      </a:cubicBezTo>
                      <a:cubicBezTo>
                        <a:pt x="234784" y="72094"/>
                        <a:pt x="234085" y="72128"/>
                        <a:pt x="233232" y="72128"/>
                      </a:cubicBezTo>
                      <a:cubicBezTo>
                        <a:pt x="232414" y="72128"/>
                        <a:pt x="231732" y="72094"/>
                        <a:pt x="231186" y="72026"/>
                      </a:cubicBezTo>
                      <a:cubicBezTo>
                        <a:pt x="230640" y="71957"/>
                        <a:pt x="230205" y="71855"/>
                        <a:pt x="229881" y="71719"/>
                      </a:cubicBezTo>
                      <a:cubicBezTo>
                        <a:pt x="229557" y="71582"/>
                        <a:pt x="229335" y="71420"/>
                        <a:pt x="229216" y="71233"/>
                      </a:cubicBezTo>
                      <a:cubicBezTo>
                        <a:pt x="229096" y="71045"/>
                        <a:pt x="229037" y="70815"/>
                        <a:pt x="229037" y="70542"/>
                      </a:cubicBezTo>
                      <a:lnTo>
                        <a:pt x="229037" y="24499"/>
                      </a:lnTo>
                      <a:cubicBezTo>
                        <a:pt x="229037" y="24260"/>
                        <a:pt x="229096" y="24038"/>
                        <a:pt x="229216" y="23834"/>
                      </a:cubicBezTo>
                      <a:cubicBezTo>
                        <a:pt x="229335" y="23629"/>
                        <a:pt x="229557" y="23458"/>
                        <a:pt x="229881" y="23322"/>
                      </a:cubicBezTo>
                      <a:cubicBezTo>
                        <a:pt x="230205" y="23186"/>
                        <a:pt x="230640" y="23083"/>
                        <a:pt x="231186" y="23015"/>
                      </a:cubicBezTo>
                      <a:cubicBezTo>
                        <a:pt x="231732" y="22947"/>
                        <a:pt x="232414" y="22913"/>
                        <a:pt x="233232" y="22913"/>
                      </a:cubicBezTo>
                      <a:cubicBezTo>
                        <a:pt x="234085" y="22913"/>
                        <a:pt x="234784" y="22947"/>
                        <a:pt x="235330" y="23015"/>
                      </a:cubicBezTo>
                      <a:cubicBezTo>
                        <a:pt x="235875" y="23083"/>
                        <a:pt x="236302" y="23186"/>
                        <a:pt x="236609" y="23322"/>
                      </a:cubicBezTo>
                      <a:cubicBezTo>
                        <a:pt x="236915" y="23458"/>
                        <a:pt x="237137" y="23629"/>
                        <a:pt x="237274" y="23834"/>
                      </a:cubicBezTo>
                      <a:cubicBezTo>
                        <a:pt x="237410" y="24038"/>
                        <a:pt x="237478" y="24260"/>
                        <a:pt x="237478" y="24499"/>
                      </a:cubicBezTo>
                      <a:close/>
                      <a:moveTo>
                        <a:pt x="238451" y="8946"/>
                      </a:moveTo>
                      <a:cubicBezTo>
                        <a:pt x="238451" y="10924"/>
                        <a:pt x="238076" y="12272"/>
                        <a:pt x="237325" y="12988"/>
                      </a:cubicBezTo>
                      <a:cubicBezTo>
                        <a:pt x="236574" y="13704"/>
                        <a:pt x="235193" y="14062"/>
                        <a:pt x="233181" y="14062"/>
                      </a:cubicBezTo>
                      <a:cubicBezTo>
                        <a:pt x="231203" y="14062"/>
                        <a:pt x="229847" y="13713"/>
                        <a:pt x="229114" y="13013"/>
                      </a:cubicBezTo>
                      <a:cubicBezTo>
                        <a:pt x="228381" y="12314"/>
                        <a:pt x="228014" y="10993"/>
                        <a:pt x="228014" y="9049"/>
                      </a:cubicBezTo>
                      <a:cubicBezTo>
                        <a:pt x="228014" y="7070"/>
                        <a:pt x="228389" y="5723"/>
                        <a:pt x="229139" y="5007"/>
                      </a:cubicBezTo>
                      <a:cubicBezTo>
                        <a:pt x="229890" y="4291"/>
                        <a:pt x="231271" y="3933"/>
                        <a:pt x="233284" y="3933"/>
                      </a:cubicBezTo>
                      <a:cubicBezTo>
                        <a:pt x="235262" y="3933"/>
                        <a:pt x="236617" y="4282"/>
                        <a:pt x="237351" y="4981"/>
                      </a:cubicBezTo>
                      <a:cubicBezTo>
                        <a:pt x="238084" y="5681"/>
                        <a:pt x="238451" y="7002"/>
                        <a:pt x="238451" y="8946"/>
                      </a:cubicBezTo>
                      <a:close/>
                      <a:moveTo>
                        <a:pt x="281754" y="58008"/>
                      </a:moveTo>
                      <a:cubicBezTo>
                        <a:pt x="281754" y="60361"/>
                        <a:pt x="281320" y="62459"/>
                        <a:pt x="280450" y="64300"/>
                      </a:cubicBezTo>
                      <a:cubicBezTo>
                        <a:pt x="279581" y="66142"/>
                        <a:pt x="278344" y="67694"/>
                        <a:pt x="276741" y="68956"/>
                      </a:cubicBezTo>
                      <a:cubicBezTo>
                        <a:pt x="275138" y="70218"/>
                        <a:pt x="273229" y="71173"/>
                        <a:pt x="271011" y="71821"/>
                      </a:cubicBezTo>
                      <a:cubicBezTo>
                        <a:pt x="268795" y="72469"/>
                        <a:pt x="266355" y="72793"/>
                        <a:pt x="263696" y="72793"/>
                      </a:cubicBezTo>
                      <a:cubicBezTo>
                        <a:pt x="262059" y="72793"/>
                        <a:pt x="260498" y="72665"/>
                        <a:pt x="259014" y="72409"/>
                      </a:cubicBezTo>
                      <a:cubicBezTo>
                        <a:pt x="257530" y="72153"/>
                        <a:pt x="256201" y="71829"/>
                        <a:pt x="255024" y="71437"/>
                      </a:cubicBezTo>
                      <a:cubicBezTo>
                        <a:pt x="253847" y="71045"/>
                        <a:pt x="252850" y="70636"/>
                        <a:pt x="252031" y="70209"/>
                      </a:cubicBezTo>
                      <a:cubicBezTo>
                        <a:pt x="251212" y="69783"/>
                        <a:pt x="250615" y="69399"/>
                        <a:pt x="250241" y="69058"/>
                      </a:cubicBezTo>
                      <a:cubicBezTo>
                        <a:pt x="249866" y="68717"/>
                        <a:pt x="249592" y="68240"/>
                        <a:pt x="249422" y="67626"/>
                      </a:cubicBezTo>
                      <a:cubicBezTo>
                        <a:pt x="249251" y="67012"/>
                        <a:pt x="249167" y="66176"/>
                        <a:pt x="249167" y="65119"/>
                      </a:cubicBezTo>
                      <a:cubicBezTo>
                        <a:pt x="249167" y="64471"/>
                        <a:pt x="249200" y="63925"/>
                        <a:pt x="249268" y="63482"/>
                      </a:cubicBezTo>
                      <a:cubicBezTo>
                        <a:pt x="249337" y="63039"/>
                        <a:pt x="249422" y="62680"/>
                        <a:pt x="249525" y="62408"/>
                      </a:cubicBezTo>
                      <a:cubicBezTo>
                        <a:pt x="249627" y="62135"/>
                        <a:pt x="249771" y="61939"/>
                        <a:pt x="249959" y="61819"/>
                      </a:cubicBezTo>
                      <a:cubicBezTo>
                        <a:pt x="250147" y="61700"/>
                        <a:pt x="250360" y="61640"/>
                        <a:pt x="250599" y="61640"/>
                      </a:cubicBezTo>
                      <a:cubicBezTo>
                        <a:pt x="250973" y="61640"/>
                        <a:pt x="251528" y="61870"/>
                        <a:pt x="252261" y="62331"/>
                      </a:cubicBezTo>
                      <a:cubicBezTo>
                        <a:pt x="252995" y="62791"/>
                        <a:pt x="253899" y="63294"/>
                        <a:pt x="254973" y="63840"/>
                      </a:cubicBezTo>
                      <a:cubicBezTo>
                        <a:pt x="256047" y="64386"/>
                        <a:pt x="257318" y="64889"/>
                        <a:pt x="258784" y="65349"/>
                      </a:cubicBezTo>
                      <a:cubicBezTo>
                        <a:pt x="260251" y="65810"/>
                        <a:pt x="261939" y="66040"/>
                        <a:pt x="263849" y="66040"/>
                      </a:cubicBezTo>
                      <a:cubicBezTo>
                        <a:pt x="265282" y="66040"/>
                        <a:pt x="266577" y="65886"/>
                        <a:pt x="267737" y="65579"/>
                      </a:cubicBezTo>
                      <a:cubicBezTo>
                        <a:pt x="268897" y="65273"/>
                        <a:pt x="269902" y="64821"/>
                        <a:pt x="270756" y="64224"/>
                      </a:cubicBezTo>
                      <a:cubicBezTo>
                        <a:pt x="271608" y="63627"/>
                        <a:pt x="272265" y="62868"/>
                        <a:pt x="272725" y="61947"/>
                      </a:cubicBezTo>
                      <a:cubicBezTo>
                        <a:pt x="273186" y="61026"/>
                        <a:pt x="273416" y="59935"/>
                        <a:pt x="273416" y="58673"/>
                      </a:cubicBezTo>
                      <a:cubicBezTo>
                        <a:pt x="273416" y="57377"/>
                        <a:pt x="273083" y="56286"/>
                        <a:pt x="272418" y="55399"/>
                      </a:cubicBezTo>
                      <a:cubicBezTo>
                        <a:pt x="271753" y="54512"/>
                        <a:pt x="270875" y="53728"/>
                        <a:pt x="269783" y="53045"/>
                      </a:cubicBezTo>
                      <a:cubicBezTo>
                        <a:pt x="268692" y="52363"/>
                        <a:pt x="267464" y="51758"/>
                        <a:pt x="266100" y="51229"/>
                      </a:cubicBezTo>
                      <a:cubicBezTo>
                        <a:pt x="264736" y="50701"/>
                        <a:pt x="263329" y="50146"/>
                        <a:pt x="261880" y="49567"/>
                      </a:cubicBezTo>
                      <a:cubicBezTo>
                        <a:pt x="260430" y="48987"/>
                        <a:pt x="259014" y="48330"/>
                        <a:pt x="257633" y="47597"/>
                      </a:cubicBezTo>
                      <a:cubicBezTo>
                        <a:pt x="256252" y="46864"/>
                        <a:pt x="255016" y="45968"/>
                        <a:pt x="253924" y="44911"/>
                      </a:cubicBezTo>
                      <a:cubicBezTo>
                        <a:pt x="252833" y="43854"/>
                        <a:pt x="251954" y="42592"/>
                        <a:pt x="251290" y="41125"/>
                      </a:cubicBezTo>
                      <a:cubicBezTo>
                        <a:pt x="250624" y="39659"/>
                        <a:pt x="250291" y="37902"/>
                        <a:pt x="250291" y="35856"/>
                      </a:cubicBezTo>
                      <a:cubicBezTo>
                        <a:pt x="250291" y="34048"/>
                        <a:pt x="250641" y="32317"/>
                        <a:pt x="251340" y="30663"/>
                      </a:cubicBezTo>
                      <a:cubicBezTo>
                        <a:pt x="252039" y="29009"/>
                        <a:pt x="253088" y="27560"/>
                        <a:pt x="254487" y="26315"/>
                      </a:cubicBezTo>
                      <a:cubicBezTo>
                        <a:pt x="255885" y="25070"/>
                        <a:pt x="257633" y="24072"/>
                        <a:pt x="259731" y="23322"/>
                      </a:cubicBezTo>
                      <a:cubicBezTo>
                        <a:pt x="261828" y="22572"/>
                        <a:pt x="264275" y="22196"/>
                        <a:pt x="267072" y="22196"/>
                      </a:cubicBezTo>
                      <a:cubicBezTo>
                        <a:pt x="268299" y="22196"/>
                        <a:pt x="269528" y="22299"/>
                        <a:pt x="270756" y="22503"/>
                      </a:cubicBezTo>
                      <a:cubicBezTo>
                        <a:pt x="271984" y="22708"/>
                        <a:pt x="273091" y="22964"/>
                        <a:pt x="274081" y="23271"/>
                      </a:cubicBezTo>
                      <a:cubicBezTo>
                        <a:pt x="275070" y="23578"/>
                        <a:pt x="275914" y="23910"/>
                        <a:pt x="276614" y="24268"/>
                      </a:cubicBezTo>
                      <a:cubicBezTo>
                        <a:pt x="277313" y="24627"/>
                        <a:pt x="277842" y="24942"/>
                        <a:pt x="278200" y="25215"/>
                      </a:cubicBezTo>
                      <a:cubicBezTo>
                        <a:pt x="278558" y="25488"/>
                        <a:pt x="278796" y="25726"/>
                        <a:pt x="278916" y="25931"/>
                      </a:cubicBezTo>
                      <a:cubicBezTo>
                        <a:pt x="279035" y="26136"/>
                        <a:pt x="279120" y="26366"/>
                        <a:pt x="279171" y="26622"/>
                      </a:cubicBezTo>
                      <a:cubicBezTo>
                        <a:pt x="279223" y="26877"/>
                        <a:pt x="279273" y="27193"/>
                        <a:pt x="279325" y="27568"/>
                      </a:cubicBezTo>
                      <a:cubicBezTo>
                        <a:pt x="279376" y="27943"/>
                        <a:pt x="279402" y="28404"/>
                        <a:pt x="279402" y="28949"/>
                      </a:cubicBezTo>
                      <a:cubicBezTo>
                        <a:pt x="279402" y="29529"/>
                        <a:pt x="279376" y="30032"/>
                        <a:pt x="279325" y="30459"/>
                      </a:cubicBezTo>
                      <a:cubicBezTo>
                        <a:pt x="279273" y="30885"/>
                        <a:pt x="279188" y="31235"/>
                        <a:pt x="279069" y="31507"/>
                      </a:cubicBezTo>
                      <a:cubicBezTo>
                        <a:pt x="278949" y="31780"/>
                        <a:pt x="278805" y="31976"/>
                        <a:pt x="278634" y="32096"/>
                      </a:cubicBezTo>
                      <a:cubicBezTo>
                        <a:pt x="278464" y="32215"/>
                        <a:pt x="278276" y="32275"/>
                        <a:pt x="278071" y="32275"/>
                      </a:cubicBezTo>
                      <a:cubicBezTo>
                        <a:pt x="277764" y="32275"/>
                        <a:pt x="277321" y="32087"/>
                        <a:pt x="276741" y="31712"/>
                      </a:cubicBezTo>
                      <a:cubicBezTo>
                        <a:pt x="276161" y="31337"/>
                        <a:pt x="275411" y="30936"/>
                        <a:pt x="274491" y="30510"/>
                      </a:cubicBezTo>
                      <a:cubicBezTo>
                        <a:pt x="273570" y="30083"/>
                        <a:pt x="272487" y="29683"/>
                        <a:pt x="271242" y="29308"/>
                      </a:cubicBezTo>
                      <a:cubicBezTo>
                        <a:pt x="269997" y="28932"/>
                        <a:pt x="268573" y="28745"/>
                        <a:pt x="266970" y="28745"/>
                      </a:cubicBezTo>
                      <a:cubicBezTo>
                        <a:pt x="265537" y="28745"/>
                        <a:pt x="264275" y="28907"/>
                        <a:pt x="263184" y="29231"/>
                      </a:cubicBezTo>
                      <a:cubicBezTo>
                        <a:pt x="262093" y="29555"/>
                        <a:pt x="261198" y="30015"/>
                        <a:pt x="260498" y="30612"/>
                      </a:cubicBezTo>
                      <a:cubicBezTo>
                        <a:pt x="259799" y="31209"/>
                        <a:pt x="259271" y="31917"/>
                        <a:pt x="258913" y="32735"/>
                      </a:cubicBezTo>
                      <a:cubicBezTo>
                        <a:pt x="258554" y="33554"/>
                        <a:pt x="258375" y="34441"/>
                        <a:pt x="258375" y="35396"/>
                      </a:cubicBezTo>
                      <a:cubicBezTo>
                        <a:pt x="258375" y="36726"/>
                        <a:pt x="258716" y="37843"/>
                        <a:pt x="259398" y="38746"/>
                      </a:cubicBezTo>
                      <a:cubicBezTo>
                        <a:pt x="260080" y="39650"/>
                        <a:pt x="260967" y="40443"/>
                        <a:pt x="262059" y="41125"/>
                      </a:cubicBezTo>
                      <a:cubicBezTo>
                        <a:pt x="263150" y="41808"/>
                        <a:pt x="264395" y="42421"/>
                        <a:pt x="265793" y="42967"/>
                      </a:cubicBezTo>
                      <a:cubicBezTo>
                        <a:pt x="267192" y="43513"/>
                        <a:pt x="268616" y="44076"/>
                        <a:pt x="270065" y="44655"/>
                      </a:cubicBezTo>
                      <a:cubicBezTo>
                        <a:pt x="271514" y="45235"/>
                        <a:pt x="272947" y="45883"/>
                        <a:pt x="274362" y="46599"/>
                      </a:cubicBezTo>
                      <a:cubicBezTo>
                        <a:pt x="275777" y="47316"/>
                        <a:pt x="277031" y="48185"/>
                        <a:pt x="278123" y="49209"/>
                      </a:cubicBezTo>
                      <a:cubicBezTo>
                        <a:pt x="279214" y="50232"/>
                        <a:pt x="280092" y="51459"/>
                        <a:pt x="280757" y="52892"/>
                      </a:cubicBezTo>
                      <a:cubicBezTo>
                        <a:pt x="281422" y="54324"/>
                        <a:pt x="281754" y="56030"/>
                        <a:pt x="281754" y="58008"/>
                      </a:cubicBezTo>
                      <a:close/>
                      <a:moveTo>
                        <a:pt x="332820" y="45525"/>
                      </a:moveTo>
                      <a:cubicBezTo>
                        <a:pt x="332820" y="46855"/>
                        <a:pt x="332486" y="47802"/>
                        <a:pt x="331818" y="48364"/>
                      </a:cubicBezTo>
                      <a:cubicBezTo>
                        <a:pt x="331150" y="48927"/>
                        <a:pt x="330387" y="49209"/>
                        <a:pt x="329531" y="49209"/>
                      </a:cubicBezTo>
                      <a:lnTo>
                        <a:pt x="299208" y="49209"/>
                      </a:lnTo>
                      <a:cubicBezTo>
                        <a:pt x="299208" y="51766"/>
                        <a:pt x="299465" y="54069"/>
                        <a:pt x="299979" y="56115"/>
                      </a:cubicBezTo>
                      <a:cubicBezTo>
                        <a:pt x="300493" y="58161"/>
                        <a:pt x="301350" y="59918"/>
                        <a:pt x="302549" y="61384"/>
                      </a:cubicBezTo>
                      <a:cubicBezTo>
                        <a:pt x="303749" y="62851"/>
                        <a:pt x="305309" y="63976"/>
                        <a:pt x="307228" y="64761"/>
                      </a:cubicBezTo>
                      <a:cubicBezTo>
                        <a:pt x="309147" y="65545"/>
                        <a:pt x="311494" y="65938"/>
                        <a:pt x="314271" y="65938"/>
                      </a:cubicBezTo>
                      <a:cubicBezTo>
                        <a:pt x="316464" y="65938"/>
                        <a:pt x="318418" y="65759"/>
                        <a:pt x="320132" y="65400"/>
                      </a:cubicBezTo>
                      <a:cubicBezTo>
                        <a:pt x="321845" y="65042"/>
                        <a:pt x="323327" y="64642"/>
                        <a:pt x="324578" y="64198"/>
                      </a:cubicBezTo>
                      <a:cubicBezTo>
                        <a:pt x="325829" y="63755"/>
                        <a:pt x="326857" y="63354"/>
                        <a:pt x="327663" y="62996"/>
                      </a:cubicBezTo>
                      <a:cubicBezTo>
                        <a:pt x="328468" y="62638"/>
                        <a:pt x="329077" y="62459"/>
                        <a:pt x="329488" y="62459"/>
                      </a:cubicBezTo>
                      <a:cubicBezTo>
                        <a:pt x="329728" y="62459"/>
                        <a:pt x="329942" y="62518"/>
                        <a:pt x="330131" y="62638"/>
                      </a:cubicBezTo>
                      <a:cubicBezTo>
                        <a:pt x="330319" y="62757"/>
                        <a:pt x="330464" y="62936"/>
                        <a:pt x="330567" y="63175"/>
                      </a:cubicBezTo>
                      <a:cubicBezTo>
                        <a:pt x="330670" y="63414"/>
                        <a:pt x="330747" y="63746"/>
                        <a:pt x="330799" y="64173"/>
                      </a:cubicBezTo>
                      <a:cubicBezTo>
                        <a:pt x="330850" y="64599"/>
                        <a:pt x="330876" y="65119"/>
                        <a:pt x="330876" y="65733"/>
                      </a:cubicBezTo>
                      <a:cubicBezTo>
                        <a:pt x="330876" y="66176"/>
                        <a:pt x="330859" y="66560"/>
                        <a:pt x="330824" y="66884"/>
                      </a:cubicBezTo>
                      <a:cubicBezTo>
                        <a:pt x="330791" y="67208"/>
                        <a:pt x="330748" y="67498"/>
                        <a:pt x="330697" y="67754"/>
                      </a:cubicBezTo>
                      <a:cubicBezTo>
                        <a:pt x="330645" y="68010"/>
                        <a:pt x="330561" y="68240"/>
                        <a:pt x="330441" y="68444"/>
                      </a:cubicBezTo>
                      <a:cubicBezTo>
                        <a:pt x="330321" y="68649"/>
                        <a:pt x="330168" y="68845"/>
                        <a:pt x="329980" y="69033"/>
                      </a:cubicBezTo>
                      <a:cubicBezTo>
                        <a:pt x="329793" y="69220"/>
                        <a:pt x="329238" y="69527"/>
                        <a:pt x="328318" y="69954"/>
                      </a:cubicBezTo>
                      <a:cubicBezTo>
                        <a:pt x="327397" y="70380"/>
                        <a:pt x="326204" y="70798"/>
                        <a:pt x="324737" y="71207"/>
                      </a:cubicBezTo>
                      <a:cubicBezTo>
                        <a:pt x="323270" y="71616"/>
                        <a:pt x="321574" y="71983"/>
                        <a:pt x="319647" y="72307"/>
                      </a:cubicBezTo>
                      <a:cubicBezTo>
                        <a:pt x="317719" y="72631"/>
                        <a:pt x="315664" y="72793"/>
                        <a:pt x="313481" y="72793"/>
                      </a:cubicBezTo>
                      <a:cubicBezTo>
                        <a:pt x="309696" y="72793"/>
                        <a:pt x="306379" y="72264"/>
                        <a:pt x="303531" y="71207"/>
                      </a:cubicBezTo>
                      <a:cubicBezTo>
                        <a:pt x="300683" y="70150"/>
                        <a:pt x="298287" y="68581"/>
                        <a:pt x="296343" y="66500"/>
                      </a:cubicBezTo>
                      <a:cubicBezTo>
                        <a:pt x="294399" y="64420"/>
                        <a:pt x="292932" y="61811"/>
                        <a:pt x="291943" y="58673"/>
                      </a:cubicBezTo>
                      <a:cubicBezTo>
                        <a:pt x="290955" y="55535"/>
                        <a:pt x="290459" y="51886"/>
                        <a:pt x="290459" y="47725"/>
                      </a:cubicBezTo>
                      <a:cubicBezTo>
                        <a:pt x="290459" y="43769"/>
                        <a:pt x="290972" y="40213"/>
                        <a:pt x="291995" y="37058"/>
                      </a:cubicBezTo>
                      <a:cubicBezTo>
                        <a:pt x="293018" y="33903"/>
                        <a:pt x="294493" y="31226"/>
                        <a:pt x="296420" y="29026"/>
                      </a:cubicBezTo>
                      <a:cubicBezTo>
                        <a:pt x="298347" y="26826"/>
                        <a:pt x="300675" y="25138"/>
                        <a:pt x="303403" y="23961"/>
                      </a:cubicBezTo>
                      <a:cubicBezTo>
                        <a:pt x="306132" y="22785"/>
                        <a:pt x="309185" y="22196"/>
                        <a:pt x="312561" y="22196"/>
                      </a:cubicBezTo>
                      <a:cubicBezTo>
                        <a:pt x="316176" y="22196"/>
                        <a:pt x="319254" y="22776"/>
                        <a:pt x="321795" y="23936"/>
                      </a:cubicBezTo>
                      <a:cubicBezTo>
                        <a:pt x="324336" y="25095"/>
                        <a:pt x="326425" y="26656"/>
                        <a:pt x="328062" y="28617"/>
                      </a:cubicBezTo>
                      <a:cubicBezTo>
                        <a:pt x="329699" y="30578"/>
                        <a:pt x="330902" y="32880"/>
                        <a:pt x="331669" y="35523"/>
                      </a:cubicBezTo>
                      <a:cubicBezTo>
                        <a:pt x="332436" y="38167"/>
                        <a:pt x="332820" y="40989"/>
                        <a:pt x="332820" y="43990"/>
                      </a:cubicBezTo>
                      <a:close/>
                      <a:moveTo>
                        <a:pt x="324327" y="43018"/>
                      </a:moveTo>
                      <a:cubicBezTo>
                        <a:pt x="324430" y="38584"/>
                        <a:pt x="323443" y="35106"/>
                        <a:pt x="321367" y="32582"/>
                      </a:cubicBezTo>
                      <a:cubicBezTo>
                        <a:pt x="319291" y="30058"/>
                        <a:pt x="316212" y="28796"/>
                        <a:pt x="312129" y="28796"/>
                      </a:cubicBezTo>
                      <a:cubicBezTo>
                        <a:pt x="310035" y="28796"/>
                        <a:pt x="308199" y="29188"/>
                        <a:pt x="306620" y="29973"/>
                      </a:cubicBezTo>
                      <a:cubicBezTo>
                        <a:pt x="305042" y="30757"/>
                        <a:pt x="303721" y="31797"/>
                        <a:pt x="302657" y="33093"/>
                      </a:cubicBezTo>
                      <a:cubicBezTo>
                        <a:pt x="301593" y="34389"/>
                        <a:pt x="300769" y="35899"/>
                        <a:pt x="300186" y="37621"/>
                      </a:cubicBezTo>
                      <a:cubicBezTo>
                        <a:pt x="299602" y="39343"/>
                        <a:pt x="299277" y="41142"/>
                        <a:pt x="299208" y="43018"/>
                      </a:cubicBezTo>
                      <a:close/>
                      <a:moveTo>
                        <a:pt x="408380" y="70542"/>
                      </a:moveTo>
                      <a:cubicBezTo>
                        <a:pt x="408380" y="70815"/>
                        <a:pt x="408320" y="71054"/>
                        <a:pt x="408201" y="71258"/>
                      </a:cubicBezTo>
                      <a:cubicBezTo>
                        <a:pt x="408082" y="71463"/>
                        <a:pt x="407877" y="71625"/>
                        <a:pt x="407586" y="71744"/>
                      </a:cubicBezTo>
                      <a:cubicBezTo>
                        <a:pt x="407297" y="71864"/>
                        <a:pt x="406913" y="71957"/>
                        <a:pt x="406436" y="72026"/>
                      </a:cubicBezTo>
                      <a:cubicBezTo>
                        <a:pt x="405959" y="72094"/>
                        <a:pt x="405378" y="72128"/>
                        <a:pt x="404696" y="72128"/>
                      </a:cubicBezTo>
                      <a:cubicBezTo>
                        <a:pt x="403980" y="72128"/>
                        <a:pt x="403383" y="72094"/>
                        <a:pt x="402906" y="72026"/>
                      </a:cubicBezTo>
                      <a:cubicBezTo>
                        <a:pt x="402429" y="71957"/>
                        <a:pt x="402036" y="71864"/>
                        <a:pt x="401729" y="71744"/>
                      </a:cubicBezTo>
                      <a:cubicBezTo>
                        <a:pt x="401422" y="71625"/>
                        <a:pt x="401200" y="71463"/>
                        <a:pt x="401064" y="71258"/>
                      </a:cubicBezTo>
                      <a:cubicBezTo>
                        <a:pt x="400927" y="71054"/>
                        <a:pt x="400859" y="70815"/>
                        <a:pt x="400859" y="70542"/>
                      </a:cubicBezTo>
                      <a:lnTo>
                        <a:pt x="400859" y="64454"/>
                      </a:lnTo>
                      <a:cubicBezTo>
                        <a:pt x="398438" y="67080"/>
                        <a:pt x="395922" y="69127"/>
                        <a:pt x="393313" y="70593"/>
                      </a:cubicBezTo>
                      <a:cubicBezTo>
                        <a:pt x="390704" y="72060"/>
                        <a:pt x="387848" y="72793"/>
                        <a:pt x="384743" y="72793"/>
                      </a:cubicBezTo>
                      <a:cubicBezTo>
                        <a:pt x="381368" y="72793"/>
                        <a:pt x="378486" y="72136"/>
                        <a:pt x="376098" y="70823"/>
                      </a:cubicBezTo>
                      <a:cubicBezTo>
                        <a:pt x="373711" y="69510"/>
                        <a:pt x="371775" y="67737"/>
                        <a:pt x="370291" y="65503"/>
                      </a:cubicBezTo>
                      <a:cubicBezTo>
                        <a:pt x="368808" y="63269"/>
                        <a:pt x="367725" y="60643"/>
                        <a:pt x="367043" y="57624"/>
                      </a:cubicBezTo>
                      <a:cubicBezTo>
                        <a:pt x="366360" y="54606"/>
                        <a:pt x="366019" y="51425"/>
                        <a:pt x="366019" y="48083"/>
                      </a:cubicBezTo>
                      <a:cubicBezTo>
                        <a:pt x="366019" y="44127"/>
                        <a:pt x="366446" y="40554"/>
                        <a:pt x="367298" y="37365"/>
                      </a:cubicBezTo>
                      <a:cubicBezTo>
                        <a:pt x="368151" y="34176"/>
                        <a:pt x="369413" y="31456"/>
                        <a:pt x="371085" y="29205"/>
                      </a:cubicBezTo>
                      <a:cubicBezTo>
                        <a:pt x="372755" y="26954"/>
                        <a:pt x="374828" y="25223"/>
                        <a:pt x="377301" y="24013"/>
                      </a:cubicBezTo>
                      <a:cubicBezTo>
                        <a:pt x="379773" y="22802"/>
                        <a:pt x="382629" y="22196"/>
                        <a:pt x="385869" y="22196"/>
                      </a:cubicBezTo>
                      <a:cubicBezTo>
                        <a:pt x="388564" y="22196"/>
                        <a:pt x="391028" y="22785"/>
                        <a:pt x="393262" y="23961"/>
                      </a:cubicBezTo>
                      <a:cubicBezTo>
                        <a:pt x="395496" y="25138"/>
                        <a:pt x="397704" y="26869"/>
                        <a:pt x="399887" y="29154"/>
                      </a:cubicBezTo>
                      <a:lnTo>
                        <a:pt x="399887" y="2398"/>
                      </a:lnTo>
                      <a:cubicBezTo>
                        <a:pt x="399887" y="2159"/>
                        <a:pt x="399947" y="1929"/>
                        <a:pt x="400066" y="1707"/>
                      </a:cubicBezTo>
                      <a:cubicBezTo>
                        <a:pt x="400185" y="1485"/>
                        <a:pt x="400416" y="1315"/>
                        <a:pt x="400757" y="1196"/>
                      </a:cubicBezTo>
                      <a:cubicBezTo>
                        <a:pt x="401098" y="1076"/>
                        <a:pt x="401533" y="974"/>
                        <a:pt x="402062" y="889"/>
                      </a:cubicBezTo>
                      <a:cubicBezTo>
                        <a:pt x="402590" y="803"/>
                        <a:pt x="403264" y="761"/>
                        <a:pt x="404082" y="761"/>
                      </a:cubicBezTo>
                      <a:cubicBezTo>
                        <a:pt x="404935" y="761"/>
                        <a:pt x="405634" y="803"/>
                        <a:pt x="406179" y="889"/>
                      </a:cubicBezTo>
                      <a:cubicBezTo>
                        <a:pt x="406725" y="974"/>
                        <a:pt x="407152" y="1076"/>
                        <a:pt x="407459" y="1196"/>
                      </a:cubicBezTo>
                      <a:cubicBezTo>
                        <a:pt x="407765" y="1315"/>
                        <a:pt x="407996" y="1485"/>
                        <a:pt x="408149" y="1707"/>
                      </a:cubicBezTo>
                      <a:cubicBezTo>
                        <a:pt x="408303" y="1929"/>
                        <a:pt x="408380" y="2159"/>
                        <a:pt x="408380" y="2398"/>
                      </a:cubicBezTo>
                      <a:close/>
                      <a:moveTo>
                        <a:pt x="399887" y="38158"/>
                      </a:moveTo>
                      <a:cubicBezTo>
                        <a:pt x="397602" y="35327"/>
                        <a:pt x="395393" y="33170"/>
                        <a:pt x="393262" y="31687"/>
                      </a:cubicBezTo>
                      <a:cubicBezTo>
                        <a:pt x="391130" y="30203"/>
                        <a:pt x="388905" y="29461"/>
                        <a:pt x="386586" y="29461"/>
                      </a:cubicBezTo>
                      <a:cubicBezTo>
                        <a:pt x="384437" y="29461"/>
                        <a:pt x="382613" y="29973"/>
                        <a:pt x="381112" y="30996"/>
                      </a:cubicBezTo>
                      <a:cubicBezTo>
                        <a:pt x="379610" y="32019"/>
                        <a:pt x="378391" y="33366"/>
                        <a:pt x="377454" y="35037"/>
                      </a:cubicBezTo>
                      <a:cubicBezTo>
                        <a:pt x="376516" y="36709"/>
                        <a:pt x="375834" y="38602"/>
                        <a:pt x="375407" y="40716"/>
                      </a:cubicBezTo>
                      <a:cubicBezTo>
                        <a:pt x="374981" y="42831"/>
                        <a:pt x="374768" y="44979"/>
                        <a:pt x="374768" y="47162"/>
                      </a:cubicBezTo>
                      <a:cubicBezTo>
                        <a:pt x="374768" y="49481"/>
                        <a:pt x="374947" y="51749"/>
                        <a:pt x="375305" y="53966"/>
                      </a:cubicBezTo>
                      <a:cubicBezTo>
                        <a:pt x="375663" y="56183"/>
                        <a:pt x="376285" y="58153"/>
                        <a:pt x="377172" y="59875"/>
                      </a:cubicBezTo>
                      <a:cubicBezTo>
                        <a:pt x="378059" y="61598"/>
                        <a:pt x="379236" y="62979"/>
                        <a:pt x="380702" y="64019"/>
                      </a:cubicBezTo>
                      <a:cubicBezTo>
                        <a:pt x="382169" y="65059"/>
                        <a:pt x="384011" y="65579"/>
                        <a:pt x="386227" y="65579"/>
                      </a:cubicBezTo>
                      <a:cubicBezTo>
                        <a:pt x="387353" y="65579"/>
                        <a:pt x="388436" y="65426"/>
                        <a:pt x="389476" y="65119"/>
                      </a:cubicBezTo>
                      <a:cubicBezTo>
                        <a:pt x="390517" y="64812"/>
                        <a:pt x="391582" y="64300"/>
                        <a:pt x="392674" y="63584"/>
                      </a:cubicBezTo>
                      <a:cubicBezTo>
                        <a:pt x="393766" y="62868"/>
                        <a:pt x="394908" y="61939"/>
                        <a:pt x="396101" y="60796"/>
                      </a:cubicBezTo>
                      <a:cubicBezTo>
                        <a:pt x="397296" y="59653"/>
                        <a:pt x="398557" y="58247"/>
                        <a:pt x="399887" y="56575"/>
                      </a:cubicBezTo>
                      <a:close/>
                      <a:moveTo>
                        <a:pt x="450415" y="27517"/>
                      </a:moveTo>
                      <a:cubicBezTo>
                        <a:pt x="450415" y="28267"/>
                        <a:pt x="450399" y="28898"/>
                        <a:pt x="450365" y="29410"/>
                      </a:cubicBezTo>
                      <a:cubicBezTo>
                        <a:pt x="450331" y="29921"/>
                        <a:pt x="450262" y="30322"/>
                        <a:pt x="450160" y="30612"/>
                      </a:cubicBezTo>
                      <a:cubicBezTo>
                        <a:pt x="450057" y="30902"/>
                        <a:pt x="449930" y="31124"/>
                        <a:pt x="449776" y="31277"/>
                      </a:cubicBezTo>
                      <a:cubicBezTo>
                        <a:pt x="449623" y="31431"/>
                        <a:pt x="449410" y="31507"/>
                        <a:pt x="449137" y="31507"/>
                      </a:cubicBezTo>
                      <a:cubicBezTo>
                        <a:pt x="448864" y="31507"/>
                        <a:pt x="448531" y="31431"/>
                        <a:pt x="448139" y="31277"/>
                      </a:cubicBezTo>
                      <a:cubicBezTo>
                        <a:pt x="447748" y="31124"/>
                        <a:pt x="447304" y="30970"/>
                        <a:pt x="446809" y="30817"/>
                      </a:cubicBezTo>
                      <a:cubicBezTo>
                        <a:pt x="446315" y="30663"/>
                        <a:pt x="445761" y="30518"/>
                        <a:pt x="445146" y="30382"/>
                      </a:cubicBezTo>
                      <a:cubicBezTo>
                        <a:pt x="444533" y="30245"/>
                        <a:pt x="443867" y="30177"/>
                        <a:pt x="443151" y="30177"/>
                      </a:cubicBezTo>
                      <a:cubicBezTo>
                        <a:pt x="442298" y="30177"/>
                        <a:pt x="441463" y="30348"/>
                        <a:pt x="440645" y="30689"/>
                      </a:cubicBezTo>
                      <a:cubicBezTo>
                        <a:pt x="439826" y="31030"/>
                        <a:pt x="438965" y="31593"/>
                        <a:pt x="438061" y="32377"/>
                      </a:cubicBezTo>
                      <a:cubicBezTo>
                        <a:pt x="437157" y="33162"/>
                        <a:pt x="436211" y="34202"/>
                        <a:pt x="435221" y="35498"/>
                      </a:cubicBezTo>
                      <a:cubicBezTo>
                        <a:pt x="434233" y="36794"/>
                        <a:pt x="433141" y="38380"/>
                        <a:pt x="431947" y="40256"/>
                      </a:cubicBezTo>
                      <a:lnTo>
                        <a:pt x="431947" y="70542"/>
                      </a:lnTo>
                      <a:cubicBezTo>
                        <a:pt x="431947" y="70815"/>
                        <a:pt x="431879" y="71045"/>
                        <a:pt x="431743" y="71233"/>
                      </a:cubicBezTo>
                      <a:cubicBezTo>
                        <a:pt x="431606" y="71420"/>
                        <a:pt x="431385" y="71582"/>
                        <a:pt x="431078" y="71719"/>
                      </a:cubicBezTo>
                      <a:cubicBezTo>
                        <a:pt x="430770" y="71855"/>
                        <a:pt x="430344" y="71957"/>
                        <a:pt x="429799" y="72026"/>
                      </a:cubicBezTo>
                      <a:cubicBezTo>
                        <a:pt x="429253" y="72094"/>
                        <a:pt x="428554" y="72128"/>
                        <a:pt x="427701" y="72128"/>
                      </a:cubicBezTo>
                      <a:cubicBezTo>
                        <a:pt x="426882" y="72128"/>
                        <a:pt x="426200" y="72094"/>
                        <a:pt x="425654" y="72026"/>
                      </a:cubicBezTo>
                      <a:cubicBezTo>
                        <a:pt x="425109" y="71957"/>
                        <a:pt x="424674" y="71855"/>
                        <a:pt x="424350" y="71719"/>
                      </a:cubicBezTo>
                      <a:cubicBezTo>
                        <a:pt x="424026" y="71582"/>
                        <a:pt x="423805" y="71420"/>
                        <a:pt x="423685" y="71233"/>
                      </a:cubicBezTo>
                      <a:cubicBezTo>
                        <a:pt x="423565" y="71045"/>
                        <a:pt x="423505" y="70815"/>
                        <a:pt x="423505" y="70542"/>
                      </a:cubicBezTo>
                      <a:lnTo>
                        <a:pt x="423505" y="24499"/>
                      </a:lnTo>
                      <a:cubicBezTo>
                        <a:pt x="423505" y="24226"/>
                        <a:pt x="423557" y="23996"/>
                        <a:pt x="423660" y="23808"/>
                      </a:cubicBezTo>
                      <a:cubicBezTo>
                        <a:pt x="423762" y="23620"/>
                        <a:pt x="423966" y="23450"/>
                        <a:pt x="424273" y="23296"/>
                      </a:cubicBezTo>
                      <a:cubicBezTo>
                        <a:pt x="424580" y="23143"/>
                        <a:pt x="424972" y="23041"/>
                        <a:pt x="425450" y="22989"/>
                      </a:cubicBezTo>
                      <a:cubicBezTo>
                        <a:pt x="425928" y="22938"/>
                        <a:pt x="426558" y="22913"/>
                        <a:pt x="427343" y="22913"/>
                      </a:cubicBezTo>
                      <a:cubicBezTo>
                        <a:pt x="428094" y="22913"/>
                        <a:pt x="428716" y="22938"/>
                        <a:pt x="429210" y="22989"/>
                      </a:cubicBezTo>
                      <a:cubicBezTo>
                        <a:pt x="429704" y="23041"/>
                        <a:pt x="430088" y="23143"/>
                        <a:pt x="430362" y="23296"/>
                      </a:cubicBezTo>
                      <a:cubicBezTo>
                        <a:pt x="430634" y="23450"/>
                        <a:pt x="430830" y="23620"/>
                        <a:pt x="430949" y="23808"/>
                      </a:cubicBezTo>
                      <a:cubicBezTo>
                        <a:pt x="431069" y="23996"/>
                        <a:pt x="431128" y="24226"/>
                        <a:pt x="431128" y="24499"/>
                      </a:cubicBezTo>
                      <a:lnTo>
                        <a:pt x="431128" y="31200"/>
                      </a:lnTo>
                      <a:cubicBezTo>
                        <a:pt x="432390" y="29359"/>
                        <a:pt x="433576" y="27858"/>
                        <a:pt x="434684" y="26699"/>
                      </a:cubicBezTo>
                      <a:cubicBezTo>
                        <a:pt x="435793" y="25539"/>
                        <a:pt x="436841" y="24627"/>
                        <a:pt x="437831" y="23961"/>
                      </a:cubicBezTo>
                      <a:cubicBezTo>
                        <a:pt x="438820" y="23296"/>
                        <a:pt x="439800" y="22836"/>
                        <a:pt x="440772" y="22580"/>
                      </a:cubicBezTo>
                      <a:cubicBezTo>
                        <a:pt x="441744" y="22324"/>
                        <a:pt x="442725" y="22196"/>
                        <a:pt x="443714" y="22196"/>
                      </a:cubicBezTo>
                      <a:cubicBezTo>
                        <a:pt x="444158" y="22196"/>
                        <a:pt x="444661" y="22222"/>
                        <a:pt x="445223" y="22273"/>
                      </a:cubicBezTo>
                      <a:cubicBezTo>
                        <a:pt x="445786" y="22324"/>
                        <a:pt x="446374" y="22418"/>
                        <a:pt x="446988" y="22555"/>
                      </a:cubicBezTo>
                      <a:cubicBezTo>
                        <a:pt x="447602" y="22691"/>
                        <a:pt x="448156" y="22844"/>
                        <a:pt x="448651" y="23015"/>
                      </a:cubicBezTo>
                      <a:cubicBezTo>
                        <a:pt x="449146" y="23186"/>
                        <a:pt x="449495" y="23356"/>
                        <a:pt x="449699" y="23527"/>
                      </a:cubicBezTo>
                      <a:cubicBezTo>
                        <a:pt x="449904" y="23697"/>
                        <a:pt x="450041" y="23859"/>
                        <a:pt x="450109" y="24013"/>
                      </a:cubicBezTo>
                      <a:cubicBezTo>
                        <a:pt x="450177" y="24166"/>
                        <a:pt x="450236" y="24362"/>
                        <a:pt x="450288" y="24601"/>
                      </a:cubicBezTo>
                      <a:cubicBezTo>
                        <a:pt x="450339" y="24840"/>
                        <a:pt x="450374" y="25189"/>
                        <a:pt x="450391" y="25650"/>
                      </a:cubicBezTo>
                      <a:cubicBezTo>
                        <a:pt x="450407" y="26110"/>
                        <a:pt x="450415" y="26733"/>
                        <a:pt x="450415" y="27517"/>
                      </a:cubicBezTo>
                      <a:close/>
                      <a:moveTo>
                        <a:pt x="491807" y="70593"/>
                      </a:moveTo>
                      <a:cubicBezTo>
                        <a:pt x="491807" y="71002"/>
                        <a:pt x="491671" y="71309"/>
                        <a:pt x="491398" y="71514"/>
                      </a:cubicBezTo>
                      <a:cubicBezTo>
                        <a:pt x="491125" y="71719"/>
                        <a:pt x="490750" y="71872"/>
                        <a:pt x="490273" y="71974"/>
                      </a:cubicBezTo>
                      <a:cubicBezTo>
                        <a:pt x="489796" y="72077"/>
                        <a:pt x="489097" y="72128"/>
                        <a:pt x="488175" y="72128"/>
                      </a:cubicBezTo>
                      <a:cubicBezTo>
                        <a:pt x="487289" y="72128"/>
                        <a:pt x="486581" y="72077"/>
                        <a:pt x="486052" y="71974"/>
                      </a:cubicBezTo>
                      <a:cubicBezTo>
                        <a:pt x="485524" y="71872"/>
                        <a:pt x="485140" y="71719"/>
                        <a:pt x="484901" y="71514"/>
                      </a:cubicBezTo>
                      <a:cubicBezTo>
                        <a:pt x="484663" y="71309"/>
                        <a:pt x="484543" y="71002"/>
                        <a:pt x="484543" y="70593"/>
                      </a:cubicBezTo>
                      <a:lnTo>
                        <a:pt x="484543" y="65989"/>
                      </a:lnTo>
                      <a:cubicBezTo>
                        <a:pt x="482531" y="68137"/>
                        <a:pt x="480288" y="69809"/>
                        <a:pt x="477815" y="71002"/>
                      </a:cubicBezTo>
                      <a:cubicBezTo>
                        <a:pt x="475342" y="72196"/>
                        <a:pt x="472725" y="72793"/>
                        <a:pt x="469963" y="72793"/>
                      </a:cubicBezTo>
                      <a:cubicBezTo>
                        <a:pt x="467541" y="72793"/>
                        <a:pt x="465350" y="72477"/>
                        <a:pt x="463389" y="71846"/>
                      </a:cubicBezTo>
                      <a:cubicBezTo>
                        <a:pt x="461427" y="71216"/>
                        <a:pt x="459756" y="70303"/>
                        <a:pt x="458375" y="69109"/>
                      </a:cubicBezTo>
                      <a:cubicBezTo>
                        <a:pt x="456993" y="67916"/>
                        <a:pt x="455919" y="66449"/>
                        <a:pt x="455151" y="64710"/>
                      </a:cubicBezTo>
                      <a:cubicBezTo>
                        <a:pt x="454385" y="62970"/>
                        <a:pt x="454001" y="60992"/>
                        <a:pt x="454001" y="58775"/>
                      </a:cubicBezTo>
                      <a:cubicBezTo>
                        <a:pt x="454001" y="56183"/>
                        <a:pt x="454529" y="53932"/>
                        <a:pt x="455587" y="52022"/>
                      </a:cubicBezTo>
                      <a:cubicBezTo>
                        <a:pt x="456644" y="50112"/>
                        <a:pt x="458161" y="48526"/>
                        <a:pt x="460140" y="47265"/>
                      </a:cubicBezTo>
                      <a:cubicBezTo>
                        <a:pt x="462118" y="46003"/>
                        <a:pt x="464539" y="45056"/>
                        <a:pt x="467404" y="44425"/>
                      </a:cubicBezTo>
                      <a:cubicBezTo>
                        <a:pt x="470269" y="43794"/>
                        <a:pt x="473493" y="43479"/>
                        <a:pt x="477073" y="43479"/>
                      </a:cubicBezTo>
                      <a:lnTo>
                        <a:pt x="483418" y="43479"/>
                      </a:lnTo>
                      <a:lnTo>
                        <a:pt x="483418" y="39898"/>
                      </a:lnTo>
                      <a:cubicBezTo>
                        <a:pt x="483418" y="38124"/>
                        <a:pt x="483230" y="36555"/>
                        <a:pt x="482855" y="35191"/>
                      </a:cubicBezTo>
                      <a:cubicBezTo>
                        <a:pt x="482480" y="33827"/>
                        <a:pt x="481874" y="32693"/>
                        <a:pt x="481038" y="31789"/>
                      </a:cubicBezTo>
                      <a:cubicBezTo>
                        <a:pt x="480203" y="30885"/>
                        <a:pt x="479120" y="30203"/>
                        <a:pt x="477789" y="29742"/>
                      </a:cubicBezTo>
                      <a:cubicBezTo>
                        <a:pt x="476460" y="29282"/>
                        <a:pt x="474822" y="29052"/>
                        <a:pt x="472878" y="29052"/>
                      </a:cubicBezTo>
                      <a:cubicBezTo>
                        <a:pt x="470798" y="29052"/>
                        <a:pt x="468930" y="29299"/>
                        <a:pt x="467277" y="29794"/>
                      </a:cubicBezTo>
                      <a:cubicBezTo>
                        <a:pt x="465622" y="30288"/>
                        <a:pt x="464172" y="30834"/>
                        <a:pt x="462928" y="31431"/>
                      </a:cubicBezTo>
                      <a:cubicBezTo>
                        <a:pt x="461683" y="32028"/>
                        <a:pt x="460642" y="32573"/>
                        <a:pt x="459807" y="33068"/>
                      </a:cubicBezTo>
                      <a:cubicBezTo>
                        <a:pt x="458972" y="33562"/>
                        <a:pt x="458349" y="33810"/>
                        <a:pt x="457940" y="33810"/>
                      </a:cubicBezTo>
                      <a:cubicBezTo>
                        <a:pt x="457667" y="33810"/>
                        <a:pt x="457428" y="33741"/>
                        <a:pt x="457224" y="33605"/>
                      </a:cubicBezTo>
                      <a:cubicBezTo>
                        <a:pt x="457019" y="33469"/>
                        <a:pt x="456840" y="33264"/>
                        <a:pt x="456687" y="32991"/>
                      </a:cubicBezTo>
                      <a:cubicBezTo>
                        <a:pt x="456532" y="32718"/>
                        <a:pt x="456422" y="32369"/>
                        <a:pt x="456354" y="31942"/>
                      </a:cubicBezTo>
                      <a:cubicBezTo>
                        <a:pt x="456286" y="31516"/>
                        <a:pt x="456251" y="31047"/>
                        <a:pt x="456251" y="30535"/>
                      </a:cubicBezTo>
                      <a:cubicBezTo>
                        <a:pt x="456251" y="29683"/>
                        <a:pt x="456311" y="29009"/>
                        <a:pt x="456431" y="28515"/>
                      </a:cubicBezTo>
                      <a:cubicBezTo>
                        <a:pt x="456550" y="28020"/>
                        <a:pt x="456840" y="27551"/>
                        <a:pt x="457300" y="27108"/>
                      </a:cubicBezTo>
                      <a:cubicBezTo>
                        <a:pt x="457761" y="26664"/>
                        <a:pt x="458554" y="26144"/>
                        <a:pt x="459680" y="25547"/>
                      </a:cubicBezTo>
                      <a:cubicBezTo>
                        <a:pt x="460804" y="24950"/>
                        <a:pt x="462101" y="24405"/>
                        <a:pt x="463568" y="23910"/>
                      </a:cubicBezTo>
                      <a:cubicBezTo>
                        <a:pt x="465034" y="23416"/>
                        <a:pt x="466637" y="23006"/>
                        <a:pt x="468377" y="22682"/>
                      </a:cubicBezTo>
                      <a:cubicBezTo>
                        <a:pt x="470116" y="22358"/>
                        <a:pt x="471872" y="22196"/>
                        <a:pt x="473646" y="22196"/>
                      </a:cubicBezTo>
                      <a:cubicBezTo>
                        <a:pt x="476954" y="22196"/>
                        <a:pt x="479768" y="22572"/>
                        <a:pt x="482087" y="23322"/>
                      </a:cubicBezTo>
                      <a:cubicBezTo>
                        <a:pt x="484406" y="24072"/>
                        <a:pt x="486282" y="25172"/>
                        <a:pt x="487714" y="26622"/>
                      </a:cubicBezTo>
                      <a:cubicBezTo>
                        <a:pt x="489147" y="28071"/>
                        <a:pt x="490187" y="29870"/>
                        <a:pt x="490836" y="32019"/>
                      </a:cubicBezTo>
                      <a:cubicBezTo>
                        <a:pt x="491483" y="34168"/>
                        <a:pt x="491807" y="36675"/>
                        <a:pt x="491807" y="39539"/>
                      </a:cubicBezTo>
                      <a:close/>
                      <a:moveTo>
                        <a:pt x="483418" y="49567"/>
                      </a:moveTo>
                      <a:lnTo>
                        <a:pt x="476203" y="49567"/>
                      </a:lnTo>
                      <a:cubicBezTo>
                        <a:pt x="473884" y="49567"/>
                        <a:pt x="471872" y="49763"/>
                        <a:pt x="470167" y="50155"/>
                      </a:cubicBezTo>
                      <a:cubicBezTo>
                        <a:pt x="468462" y="50547"/>
                        <a:pt x="467046" y="51127"/>
                        <a:pt x="465920" y="51894"/>
                      </a:cubicBezTo>
                      <a:cubicBezTo>
                        <a:pt x="464795" y="52662"/>
                        <a:pt x="463968" y="53583"/>
                        <a:pt x="463439" y="54657"/>
                      </a:cubicBezTo>
                      <a:cubicBezTo>
                        <a:pt x="462910" y="55731"/>
                        <a:pt x="462647" y="56968"/>
                        <a:pt x="462647" y="58366"/>
                      </a:cubicBezTo>
                      <a:cubicBezTo>
                        <a:pt x="462647" y="60753"/>
                        <a:pt x="463406" y="62655"/>
                        <a:pt x="464923" y="64070"/>
                      </a:cubicBezTo>
                      <a:cubicBezTo>
                        <a:pt x="466440" y="65486"/>
                        <a:pt x="468563" y="66193"/>
                        <a:pt x="471292" y="66193"/>
                      </a:cubicBezTo>
                      <a:cubicBezTo>
                        <a:pt x="473510" y="66193"/>
                        <a:pt x="475564" y="65631"/>
                        <a:pt x="477457" y="64505"/>
                      </a:cubicBezTo>
                      <a:cubicBezTo>
                        <a:pt x="479351" y="63380"/>
                        <a:pt x="481336" y="61657"/>
                        <a:pt x="483418" y="59338"/>
                      </a:cubicBezTo>
                      <a:close/>
                      <a:moveTo>
                        <a:pt x="531357" y="5570"/>
                      </a:moveTo>
                      <a:cubicBezTo>
                        <a:pt x="531357" y="6218"/>
                        <a:pt x="531323" y="6738"/>
                        <a:pt x="531255" y="7130"/>
                      </a:cubicBezTo>
                      <a:cubicBezTo>
                        <a:pt x="531187" y="7522"/>
                        <a:pt x="531109" y="7838"/>
                        <a:pt x="531025" y="8077"/>
                      </a:cubicBezTo>
                      <a:cubicBezTo>
                        <a:pt x="530939" y="8315"/>
                        <a:pt x="530828" y="8477"/>
                        <a:pt x="530692" y="8562"/>
                      </a:cubicBezTo>
                      <a:cubicBezTo>
                        <a:pt x="530555" y="8648"/>
                        <a:pt x="530385" y="8690"/>
                        <a:pt x="530181" y="8690"/>
                      </a:cubicBezTo>
                      <a:cubicBezTo>
                        <a:pt x="529942" y="8690"/>
                        <a:pt x="529644" y="8614"/>
                        <a:pt x="529285" y="8460"/>
                      </a:cubicBezTo>
                      <a:cubicBezTo>
                        <a:pt x="528927" y="8307"/>
                        <a:pt x="528492" y="8136"/>
                        <a:pt x="527980" y="7949"/>
                      </a:cubicBezTo>
                      <a:cubicBezTo>
                        <a:pt x="527469" y="7761"/>
                        <a:pt x="526863" y="7590"/>
                        <a:pt x="526164" y="7437"/>
                      </a:cubicBezTo>
                      <a:cubicBezTo>
                        <a:pt x="525465" y="7284"/>
                        <a:pt x="524655" y="7207"/>
                        <a:pt x="523734" y="7207"/>
                      </a:cubicBezTo>
                      <a:cubicBezTo>
                        <a:pt x="522472" y="7207"/>
                        <a:pt x="521398" y="7411"/>
                        <a:pt x="520511" y="7821"/>
                      </a:cubicBezTo>
                      <a:cubicBezTo>
                        <a:pt x="519624" y="8230"/>
                        <a:pt x="518908" y="8869"/>
                        <a:pt x="518362" y="9739"/>
                      </a:cubicBezTo>
                      <a:cubicBezTo>
                        <a:pt x="517816" y="10609"/>
                        <a:pt x="517425" y="11734"/>
                        <a:pt x="517186" y="13116"/>
                      </a:cubicBezTo>
                      <a:cubicBezTo>
                        <a:pt x="516947" y="14497"/>
                        <a:pt x="516828" y="16177"/>
                        <a:pt x="516828" y="18155"/>
                      </a:cubicBezTo>
                      <a:lnTo>
                        <a:pt x="516828" y="23168"/>
                      </a:lnTo>
                      <a:lnTo>
                        <a:pt x="527111" y="23168"/>
                      </a:lnTo>
                      <a:cubicBezTo>
                        <a:pt x="527383" y="23168"/>
                        <a:pt x="527614" y="23228"/>
                        <a:pt x="527801" y="23348"/>
                      </a:cubicBezTo>
                      <a:cubicBezTo>
                        <a:pt x="527989" y="23467"/>
                        <a:pt x="528160" y="23672"/>
                        <a:pt x="528313" y="23961"/>
                      </a:cubicBezTo>
                      <a:cubicBezTo>
                        <a:pt x="528466" y="24251"/>
                        <a:pt x="528586" y="24618"/>
                        <a:pt x="528671" y="25061"/>
                      </a:cubicBezTo>
                      <a:cubicBezTo>
                        <a:pt x="528757" y="25505"/>
                        <a:pt x="528799" y="26050"/>
                        <a:pt x="528799" y="26699"/>
                      </a:cubicBezTo>
                      <a:cubicBezTo>
                        <a:pt x="528799" y="27926"/>
                        <a:pt x="528645" y="28813"/>
                        <a:pt x="528339" y="29359"/>
                      </a:cubicBezTo>
                      <a:cubicBezTo>
                        <a:pt x="528032" y="29904"/>
                        <a:pt x="527622" y="30177"/>
                        <a:pt x="527111" y="30177"/>
                      </a:cubicBezTo>
                      <a:lnTo>
                        <a:pt x="516828" y="30177"/>
                      </a:lnTo>
                      <a:lnTo>
                        <a:pt x="516828" y="70542"/>
                      </a:lnTo>
                      <a:cubicBezTo>
                        <a:pt x="516828" y="70815"/>
                        <a:pt x="516759" y="71045"/>
                        <a:pt x="516623" y="71233"/>
                      </a:cubicBezTo>
                      <a:cubicBezTo>
                        <a:pt x="516487" y="71420"/>
                        <a:pt x="516256" y="71582"/>
                        <a:pt x="515932" y="71719"/>
                      </a:cubicBezTo>
                      <a:cubicBezTo>
                        <a:pt x="515608" y="71855"/>
                        <a:pt x="515173" y="71957"/>
                        <a:pt x="514628" y="72026"/>
                      </a:cubicBezTo>
                      <a:cubicBezTo>
                        <a:pt x="514083" y="72094"/>
                        <a:pt x="513400" y="72128"/>
                        <a:pt x="512581" y="72128"/>
                      </a:cubicBezTo>
                      <a:cubicBezTo>
                        <a:pt x="511763" y="72128"/>
                        <a:pt x="511081" y="72094"/>
                        <a:pt x="510535" y="72026"/>
                      </a:cubicBezTo>
                      <a:cubicBezTo>
                        <a:pt x="509990" y="71957"/>
                        <a:pt x="509554" y="71855"/>
                        <a:pt x="509230" y="71719"/>
                      </a:cubicBezTo>
                      <a:cubicBezTo>
                        <a:pt x="508907" y="71582"/>
                        <a:pt x="508676" y="71420"/>
                        <a:pt x="508540" y="71233"/>
                      </a:cubicBezTo>
                      <a:cubicBezTo>
                        <a:pt x="508404" y="71045"/>
                        <a:pt x="508335" y="70815"/>
                        <a:pt x="508335" y="70542"/>
                      </a:cubicBezTo>
                      <a:lnTo>
                        <a:pt x="508335" y="30177"/>
                      </a:lnTo>
                      <a:lnTo>
                        <a:pt x="501838" y="30177"/>
                      </a:lnTo>
                      <a:cubicBezTo>
                        <a:pt x="501292" y="30177"/>
                        <a:pt x="500883" y="29904"/>
                        <a:pt x="500610" y="29359"/>
                      </a:cubicBezTo>
                      <a:cubicBezTo>
                        <a:pt x="500337" y="28813"/>
                        <a:pt x="500201" y="27926"/>
                        <a:pt x="500201" y="26699"/>
                      </a:cubicBezTo>
                      <a:cubicBezTo>
                        <a:pt x="500201" y="26050"/>
                        <a:pt x="500235" y="25505"/>
                        <a:pt x="500303" y="25061"/>
                      </a:cubicBezTo>
                      <a:cubicBezTo>
                        <a:pt x="500371" y="24618"/>
                        <a:pt x="500473" y="24251"/>
                        <a:pt x="500610" y="23961"/>
                      </a:cubicBezTo>
                      <a:cubicBezTo>
                        <a:pt x="500747" y="23672"/>
                        <a:pt x="500917" y="23467"/>
                        <a:pt x="501122" y="23348"/>
                      </a:cubicBezTo>
                      <a:cubicBezTo>
                        <a:pt x="501327" y="23228"/>
                        <a:pt x="501565" y="23168"/>
                        <a:pt x="501838" y="23168"/>
                      </a:cubicBezTo>
                      <a:lnTo>
                        <a:pt x="508335" y="23168"/>
                      </a:lnTo>
                      <a:lnTo>
                        <a:pt x="508335" y="18411"/>
                      </a:lnTo>
                      <a:cubicBezTo>
                        <a:pt x="508335" y="15205"/>
                        <a:pt x="508633" y="12451"/>
                        <a:pt x="509230" y="10148"/>
                      </a:cubicBezTo>
                      <a:cubicBezTo>
                        <a:pt x="509828" y="7846"/>
                        <a:pt x="510739" y="5962"/>
                        <a:pt x="511968" y="4495"/>
                      </a:cubicBezTo>
                      <a:cubicBezTo>
                        <a:pt x="513196" y="3029"/>
                        <a:pt x="514739" y="1946"/>
                        <a:pt x="516597" y="1247"/>
                      </a:cubicBezTo>
                      <a:cubicBezTo>
                        <a:pt x="518456" y="548"/>
                        <a:pt x="520647" y="198"/>
                        <a:pt x="523171" y="198"/>
                      </a:cubicBezTo>
                      <a:cubicBezTo>
                        <a:pt x="524365" y="198"/>
                        <a:pt x="525525" y="309"/>
                        <a:pt x="526651" y="531"/>
                      </a:cubicBezTo>
                      <a:cubicBezTo>
                        <a:pt x="527776" y="752"/>
                        <a:pt x="528645" y="991"/>
                        <a:pt x="529260" y="1247"/>
                      </a:cubicBezTo>
                      <a:cubicBezTo>
                        <a:pt x="529873" y="1503"/>
                        <a:pt x="530283" y="1733"/>
                        <a:pt x="530487" y="1937"/>
                      </a:cubicBezTo>
                      <a:cubicBezTo>
                        <a:pt x="530692" y="2142"/>
                        <a:pt x="530863" y="2406"/>
                        <a:pt x="530999" y="2730"/>
                      </a:cubicBezTo>
                      <a:cubicBezTo>
                        <a:pt x="531135" y="3054"/>
                        <a:pt x="531229" y="3447"/>
                        <a:pt x="531280" y="3907"/>
                      </a:cubicBezTo>
                      <a:cubicBezTo>
                        <a:pt x="531331" y="4367"/>
                        <a:pt x="531357" y="4922"/>
                        <a:pt x="531357" y="5570"/>
                      </a:cubicBezTo>
                      <a:close/>
                      <a:moveTo>
                        <a:pt x="561828" y="67165"/>
                      </a:moveTo>
                      <a:cubicBezTo>
                        <a:pt x="561828" y="68155"/>
                        <a:pt x="561760" y="68939"/>
                        <a:pt x="561624" y="69519"/>
                      </a:cubicBezTo>
                      <a:cubicBezTo>
                        <a:pt x="561487" y="70099"/>
                        <a:pt x="561283" y="70525"/>
                        <a:pt x="561009" y="70798"/>
                      </a:cubicBezTo>
                      <a:cubicBezTo>
                        <a:pt x="560737" y="71071"/>
                        <a:pt x="560327" y="71326"/>
                        <a:pt x="559782" y="71565"/>
                      </a:cubicBezTo>
                      <a:cubicBezTo>
                        <a:pt x="559236" y="71804"/>
                        <a:pt x="558614" y="72000"/>
                        <a:pt x="557915" y="72153"/>
                      </a:cubicBezTo>
                      <a:cubicBezTo>
                        <a:pt x="557216" y="72307"/>
                        <a:pt x="556474" y="72435"/>
                        <a:pt x="555689" y="72537"/>
                      </a:cubicBezTo>
                      <a:cubicBezTo>
                        <a:pt x="554905" y="72639"/>
                        <a:pt x="554120" y="72691"/>
                        <a:pt x="553336" y="72691"/>
                      </a:cubicBezTo>
                      <a:cubicBezTo>
                        <a:pt x="550948" y="72691"/>
                        <a:pt x="548902" y="72375"/>
                        <a:pt x="547196" y="71744"/>
                      </a:cubicBezTo>
                      <a:cubicBezTo>
                        <a:pt x="545491" y="71113"/>
                        <a:pt x="544093" y="70158"/>
                        <a:pt x="543001" y="68879"/>
                      </a:cubicBezTo>
                      <a:cubicBezTo>
                        <a:pt x="541910" y="67600"/>
                        <a:pt x="541117" y="65980"/>
                        <a:pt x="540622" y="64019"/>
                      </a:cubicBezTo>
                      <a:cubicBezTo>
                        <a:pt x="540128" y="62058"/>
                        <a:pt x="539881" y="59747"/>
                        <a:pt x="539881" y="57087"/>
                      </a:cubicBezTo>
                      <a:lnTo>
                        <a:pt x="539881" y="30177"/>
                      </a:lnTo>
                      <a:lnTo>
                        <a:pt x="533434" y="30177"/>
                      </a:lnTo>
                      <a:cubicBezTo>
                        <a:pt x="532923" y="30177"/>
                        <a:pt x="532513" y="29904"/>
                        <a:pt x="532207" y="29359"/>
                      </a:cubicBezTo>
                      <a:cubicBezTo>
                        <a:pt x="531900" y="28813"/>
                        <a:pt x="531746" y="27926"/>
                        <a:pt x="531746" y="26699"/>
                      </a:cubicBezTo>
                      <a:cubicBezTo>
                        <a:pt x="531746" y="26050"/>
                        <a:pt x="531789" y="25505"/>
                        <a:pt x="531874" y="25061"/>
                      </a:cubicBezTo>
                      <a:cubicBezTo>
                        <a:pt x="531959" y="24618"/>
                        <a:pt x="532070" y="24251"/>
                        <a:pt x="532207" y="23961"/>
                      </a:cubicBezTo>
                      <a:cubicBezTo>
                        <a:pt x="532343" y="23672"/>
                        <a:pt x="532522" y="23467"/>
                        <a:pt x="532744" y="23348"/>
                      </a:cubicBezTo>
                      <a:cubicBezTo>
                        <a:pt x="532966" y="23228"/>
                        <a:pt x="533213" y="23168"/>
                        <a:pt x="533486" y="23168"/>
                      </a:cubicBezTo>
                      <a:lnTo>
                        <a:pt x="539881" y="23168"/>
                      </a:lnTo>
                      <a:lnTo>
                        <a:pt x="539881" y="12220"/>
                      </a:lnTo>
                      <a:cubicBezTo>
                        <a:pt x="539881" y="11982"/>
                        <a:pt x="539940" y="11760"/>
                        <a:pt x="540060" y="11555"/>
                      </a:cubicBezTo>
                      <a:cubicBezTo>
                        <a:pt x="540179" y="11351"/>
                        <a:pt x="540401" y="11172"/>
                        <a:pt x="540725" y="11018"/>
                      </a:cubicBezTo>
                      <a:cubicBezTo>
                        <a:pt x="541049" y="10865"/>
                        <a:pt x="541483" y="10754"/>
                        <a:pt x="542029" y="10686"/>
                      </a:cubicBezTo>
                      <a:cubicBezTo>
                        <a:pt x="542575" y="10617"/>
                        <a:pt x="543257" y="10583"/>
                        <a:pt x="544076" y="10583"/>
                      </a:cubicBezTo>
                      <a:cubicBezTo>
                        <a:pt x="544928" y="10583"/>
                        <a:pt x="545627" y="10617"/>
                        <a:pt x="546173" y="10686"/>
                      </a:cubicBezTo>
                      <a:cubicBezTo>
                        <a:pt x="546719" y="10754"/>
                        <a:pt x="547145" y="10865"/>
                        <a:pt x="547452" y="11018"/>
                      </a:cubicBezTo>
                      <a:cubicBezTo>
                        <a:pt x="547759" y="11172"/>
                        <a:pt x="547981" y="11351"/>
                        <a:pt x="548117" y="11555"/>
                      </a:cubicBezTo>
                      <a:cubicBezTo>
                        <a:pt x="548253" y="11760"/>
                        <a:pt x="548322" y="11982"/>
                        <a:pt x="548322" y="12220"/>
                      </a:cubicBezTo>
                      <a:lnTo>
                        <a:pt x="548322" y="23168"/>
                      </a:lnTo>
                      <a:lnTo>
                        <a:pt x="560140" y="23168"/>
                      </a:lnTo>
                      <a:cubicBezTo>
                        <a:pt x="560413" y="23168"/>
                        <a:pt x="560651" y="23228"/>
                        <a:pt x="560856" y="23348"/>
                      </a:cubicBezTo>
                      <a:cubicBezTo>
                        <a:pt x="561061" y="23467"/>
                        <a:pt x="561240" y="23672"/>
                        <a:pt x="561393" y="23961"/>
                      </a:cubicBezTo>
                      <a:cubicBezTo>
                        <a:pt x="561547" y="24251"/>
                        <a:pt x="561658" y="24618"/>
                        <a:pt x="561726" y="25061"/>
                      </a:cubicBezTo>
                      <a:cubicBezTo>
                        <a:pt x="561794" y="25505"/>
                        <a:pt x="561828" y="26050"/>
                        <a:pt x="561828" y="26699"/>
                      </a:cubicBezTo>
                      <a:cubicBezTo>
                        <a:pt x="561828" y="27926"/>
                        <a:pt x="561674" y="28813"/>
                        <a:pt x="561367" y="29359"/>
                      </a:cubicBezTo>
                      <a:cubicBezTo>
                        <a:pt x="561061" y="29904"/>
                        <a:pt x="560651" y="30177"/>
                        <a:pt x="560140" y="30177"/>
                      </a:cubicBezTo>
                      <a:lnTo>
                        <a:pt x="548322" y="30177"/>
                      </a:lnTo>
                      <a:lnTo>
                        <a:pt x="548322" y="55859"/>
                      </a:lnTo>
                      <a:cubicBezTo>
                        <a:pt x="548322" y="59031"/>
                        <a:pt x="548791" y="61427"/>
                        <a:pt x="549729" y="63047"/>
                      </a:cubicBezTo>
                      <a:cubicBezTo>
                        <a:pt x="550667" y="64667"/>
                        <a:pt x="552346" y="65477"/>
                        <a:pt x="554768" y="65477"/>
                      </a:cubicBezTo>
                      <a:cubicBezTo>
                        <a:pt x="555552" y="65477"/>
                        <a:pt x="556252" y="65400"/>
                        <a:pt x="556866" y="65247"/>
                      </a:cubicBezTo>
                      <a:cubicBezTo>
                        <a:pt x="557479" y="65093"/>
                        <a:pt x="558025" y="64931"/>
                        <a:pt x="558502" y="64761"/>
                      </a:cubicBezTo>
                      <a:cubicBezTo>
                        <a:pt x="558981" y="64590"/>
                        <a:pt x="559389" y="64428"/>
                        <a:pt x="559730" y="64275"/>
                      </a:cubicBezTo>
                      <a:cubicBezTo>
                        <a:pt x="560071" y="64121"/>
                        <a:pt x="560379" y="64045"/>
                        <a:pt x="560651" y="64045"/>
                      </a:cubicBezTo>
                      <a:cubicBezTo>
                        <a:pt x="560822" y="64045"/>
                        <a:pt x="560984" y="64087"/>
                        <a:pt x="561137" y="64173"/>
                      </a:cubicBezTo>
                      <a:cubicBezTo>
                        <a:pt x="561291" y="64258"/>
                        <a:pt x="561410" y="64420"/>
                        <a:pt x="561495" y="64659"/>
                      </a:cubicBezTo>
                      <a:cubicBezTo>
                        <a:pt x="561581" y="64897"/>
                        <a:pt x="561658" y="65221"/>
                        <a:pt x="561726" y="65631"/>
                      </a:cubicBezTo>
                      <a:cubicBezTo>
                        <a:pt x="561794" y="66040"/>
                        <a:pt x="561828" y="66552"/>
                        <a:pt x="561828" y="6716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3" name="Полилиния: фигура 132">
                  <a:extLst>
                    <a:ext uri="{FF2B5EF4-FFF2-40B4-BE49-F238E27FC236}">
                      <a16:creationId xmlns:a16="http://schemas.microsoft.com/office/drawing/2014/main" id="{E8776256-0C03-4796-A13F-9BF0B82D8E67}"/>
                    </a:ext>
                  </a:extLst>
                </p:cNvPr>
                <p:cNvSpPr/>
                <p:nvPr/>
              </p:nvSpPr>
              <p:spPr>
                <a:xfrm>
                  <a:off x="3698101" y="1960082"/>
                  <a:ext cx="25937" cy="25937"/>
                </a:xfrm>
                <a:custGeom>
                  <a:avLst/>
                  <a:gdLst>
                    <a:gd name="connsiteX0" fmla="*/ 388 w 25937"/>
                    <a:gd name="connsiteY0" fmla="*/ 13154 h 25937"/>
                    <a:gd name="connsiteX1" fmla="*/ 4199 w 25937"/>
                    <a:gd name="connsiteY1" fmla="*/ 3997 h 25937"/>
                    <a:gd name="connsiteX2" fmla="*/ 13331 w 25937"/>
                    <a:gd name="connsiteY2" fmla="*/ 211 h 25937"/>
                    <a:gd name="connsiteX3" fmla="*/ 22514 w 25937"/>
                    <a:gd name="connsiteY3" fmla="*/ 3997 h 25937"/>
                    <a:gd name="connsiteX4" fmla="*/ 26326 w 25937"/>
                    <a:gd name="connsiteY4" fmla="*/ 13154 h 25937"/>
                    <a:gd name="connsiteX5" fmla="*/ 22514 w 25937"/>
                    <a:gd name="connsiteY5" fmla="*/ 22337 h 25937"/>
                    <a:gd name="connsiteX6" fmla="*/ 13331 w 25937"/>
                    <a:gd name="connsiteY6" fmla="*/ 26149 h 25937"/>
                    <a:gd name="connsiteX7" fmla="*/ 4199 w 25937"/>
                    <a:gd name="connsiteY7" fmla="*/ 22337 h 25937"/>
                    <a:gd name="connsiteX8" fmla="*/ 388 w 25937"/>
                    <a:gd name="connsiteY8" fmla="*/ 13154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8" y="13154"/>
                      </a:moveTo>
                      <a:cubicBezTo>
                        <a:pt x="388" y="9573"/>
                        <a:pt x="1658" y="6521"/>
                        <a:pt x="4199" y="3997"/>
                      </a:cubicBezTo>
                      <a:cubicBezTo>
                        <a:pt x="6740" y="1473"/>
                        <a:pt x="9784" y="211"/>
                        <a:pt x="13331" y="211"/>
                      </a:cubicBezTo>
                      <a:cubicBezTo>
                        <a:pt x="16912" y="211"/>
                        <a:pt x="19973" y="1473"/>
                        <a:pt x="22514" y="3997"/>
                      </a:cubicBezTo>
                      <a:cubicBezTo>
                        <a:pt x="25055" y="6521"/>
                        <a:pt x="26326" y="9573"/>
                        <a:pt x="26326" y="13154"/>
                      </a:cubicBezTo>
                      <a:cubicBezTo>
                        <a:pt x="26326" y="16735"/>
                        <a:pt x="25055" y="19796"/>
                        <a:pt x="22514" y="22337"/>
                      </a:cubicBezTo>
                      <a:cubicBezTo>
                        <a:pt x="19973" y="24878"/>
                        <a:pt x="16912" y="26149"/>
                        <a:pt x="13331" y="26149"/>
                      </a:cubicBezTo>
                      <a:cubicBezTo>
                        <a:pt x="9784" y="26149"/>
                        <a:pt x="6740" y="24878"/>
                        <a:pt x="4199" y="22337"/>
                      </a:cubicBezTo>
                      <a:cubicBezTo>
                        <a:pt x="1658" y="19796"/>
                        <a:pt x="388" y="16735"/>
                        <a:pt x="388" y="1315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4" name="Полилиния: фигура 133">
                  <a:extLst>
                    <a:ext uri="{FF2B5EF4-FFF2-40B4-BE49-F238E27FC236}">
                      <a16:creationId xmlns:a16="http://schemas.microsoft.com/office/drawing/2014/main" id="{6367E5DE-82CA-4FF8-B5E8-A16B70CB2CEC}"/>
                    </a:ext>
                  </a:extLst>
                </p:cNvPr>
                <p:cNvSpPr/>
                <p:nvPr/>
              </p:nvSpPr>
              <p:spPr>
                <a:xfrm>
                  <a:off x="3787680" y="1938492"/>
                  <a:ext cx="660729" cy="89886"/>
                </a:xfrm>
                <a:custGeom>
                  <a:avLst/>
                  <a:gdLst>
                    <a:gd name="connsiteX0" fmla="*/ 59589 w 660729"/>
                    <a:gd name="connsiteY0" fmla="*/ 37608 h 89886"/>
                    <a:gd name="connsiteX1" fmla="*/ 57696 w 660729"/>
                    <a:gd name="connsiteY1" fmla="*/ 52086 h 89886"/>
                    <a:gd name="connsiteX2" fmla="*/ 52043 w 660729"/>
                    <a:gd name="connsiteY2" fmla="*/ 63060 h 89886"/>
                    <a:gd name="connsiteX3" fmla="*/ 42604 w 660729"/>
                    <a:gd name="connsiteY3" fmla="*/ 70018 h 89886"/>
                    <a:gd name="connsiteX4" fmla="*/ 29354 w 660729"/>
                    <a:gd name="connsiteY4" fmla="*/ 72448 h 89886"/>
                    <a:gd name="connsiteX5" fmla="*/ 16436 w 660729"/>
                    <a:gd name="connsiteY5" fmla="*/ 70222 h 89886"/>
                    <a:gd name="connsiteX6" fmla="*/ 7432 w 660729"/>
                    <a:gd name="connsiteY6" fmla="*/ 63751 h 89886"/>
                    <a:gd name="connsiteX7" fmla="*/ 2137 w 660729"/>
                    <a:gd name="connsiteY7" fmla="*/ 53212 h 89886"/>
                    <a:gd name="connsiteX8" fmla="*/ 397 w 660729"/>
                    <a:gd name="connsiteY8" fmla="*/ 38734 h 89886"/>
                    <a:gd name="connsiteX9" fmla="*/ 2290 w 660729"/>
                    <a:gd name="connsiteY9" fmla="*/ 24512 h 89886"/>
                    <a:gd name="connsiteX10" fmla="*/ 7969 w 660729"/>
                    <a:gd name="connsiteY10" fmla="*/ 13640 h 89886"/>
                    <a:gd name="connsiteX11" fmla="*/ 17433 w 660729"/>
                    <a:gd name="connsiteY11" fmla="*/ 6734 h 89886"/>
                    <a:gd name="connsiteX12" fmla="*/ 30684 w 660729"/>
                    <a:gd name="connsiteY12" fmla="*/ 4304 h 89886"/>
                    <a:gd name="connsiteX13" fmla="*/ 43422 w 660729"/>
                    <a:gd name="connsiteY13" fmla="*/ 6504 h 89886"/>
                    <a:gd name="connsiteX14" fmla="*/ 52452 w 660729"/>
                    <a:gd name="connsiteY14" fmla="*/ 12924 h 89886"/>
                    <a:gd name="connsiteX15" fmla="*/ 57824 w 660729"/>
                    <a:gd name="connsiteY15" fmla="*/ 23361 h 89886"/>
                    <a:gd name="connsiteX16" fmla="*/ 59589 w 660729"/>
                    <a:gd name="connsiteY16" fmla="*/ 37608 h 89886"/>
                    <a:gd name="connsiteX17" fmla="*/ 50278 w 660729"/>
                    <a:gd name="connsiteY17" fmla="*/ 38222 h 89886"/>
                    <a:gd name="connsiteX18" fmla="*/ 49281 w 660729"/>
                    <a:gd name="connsiteY18" fmla="*/ 27760 h 89886"/>
                    <a:gd name="connsiteX19" fmla="*/ 45960 w 660729"/>
                    <a:gd name="connsiteY19" fmla="*/ 19370 h 89886"/>
                    <a:gd name="connsiteX20" fmla="*/ 39752 w 660729"/>
                    <a:gd name="connsiteY20" fmla="*/ 13819 h 89886"/>
                    <a:gd name="connsiteX21" fmla="*/ 30146 w 660729"/>
                    <a:gd name="connsiteY21" fmla="*/ 11824 h 89886"/>
                    <a:gd name="connsiteX22" fmla="*/ 20540 w 660729"/>
                    <a:gd name="connsiteY22" fmla="*/ 13973 h 89886"/>
                    <a:gd name="connsiteX23" fmla="*/ 14230 w 660729"/>
                    <a:gd name="connsiteY23" fmla="*/ 19703 h 89886"/>
                    <a:gd name="connsiteX24" fmla="*/ 10756 w 660729"/>
                    <a:gd name="connsiteY24" fmla="*/ 28067 h 89886"/>
                    <a:gd name="connsiteX25" fmla="*/ 9708 w 660729"/>
                    <a:gd name="connsiteY25" fmla="*/ 38120 h 89886"/>
                    <a:gd name="connsiteX26" fmla="*/ 10679 w 660729"/>
                    <a:gd name="connsiteY26" fmla="*/ 48863 h 89886"/>
                    <a:gd name="connsiteX27" fmla="*/ 13949 w 660729"/>
                    <a:gd name="connsiteY27" fmla="*/ 57330 h 89886"/>
                    <a:gd name="connsiteX28" fmla="*/ 20106 w 660729"/>
                    <a:gd name="connsiteY28" fmla="*/ 62855 h 89886"/>
                    <a:gd name="connsiteX29" fmla="*/ 29788 w 660729"/>
                    <a:gd name="connsiteY29" fmla="*/ 64825 h 89886"/>
                    <a:gd name="connsiteX30" fmla="*/ 39497 w 660729"/>
                    <a:gd name="connsiteY30" fmla="*/ 62676 h 89886"/>
                    <a:gd name="connsiteX31" fmla="*/ 45833 w 660729"/>
                    <a:gd name="connsiteY31" fmla="*/ 56870 h 89886"/>
                    <a:gd name="connsiteX32" fmla="*/ 49256 w 660729"/>
                    <a:gd name="connsiteY32" fmla="*/ 48403 h 89886"/>
                    <a:gd name="connsiteX33" fmla="*/ 50278 w 660729"/>
                    <a:gd name="connsiteY33" fmla="*/ 38222 h 89886"/>
                    <a:gd name="connsiteX34" fmla="*/ 113980 w 660729"/>
                    <a:gd name="connsiteY34" fmla="*/ 46561 h 89886"/>
                    <a:gd name="connsiteX35" fmla="*/ 112677 w 660729"/>
                    <a:gd name="connsiteY35" fmla="*/ 57330 h 89886"/>
                    <a:gd name="connsiteX36" fmla="*/ 108839 w 660729"/>
                    <a:gd name="connsiteY36" fmla="*/ 65490 h 89886"/>
                    <a:gd name="connsiteX37" fmla="*/ 102624 w 660729"/>
                    <a:gd name="connsiteY37" fmla="*/ 70657 h 89886"/>
                    <a:gd name="connsiteX38" fmla="*/ 94182 w 660729"/>
                    <a:gd name="connsiteY38" fmla="*/ 72448 h 89886"/>
                    <a:gd name="connsiteX39" fmla="*/ 90115 w 660729"/>
                    <a:gd name="connsiteY39" fmla="*/ 72013 h 89886"/>
                    <a:gd name="connsiteX40" fmla="*/ 86457 w 660729"/>
                    <a:gd name="connsiteY40" fmla="*/ 70606 h 89886"/>
                    <a:gd name="connsiteX41" fmla="*/ 82876 w 660729"/>
                    <a:gd name="connsiteY41" fmla="*/ 68150 h 89886"/>
                    <a:gd name="connsiteX42" fmla="*/ 79090 w 660729"/>
                    <a:gd name="connsiteY42" fmla="*/ 64569 h 89886"/>
                    <a:gd name="connsiteX43" fmla="*/ 79090 w 660729"/>
                    <a:gd name="connsiteY43" fmla="*/ 70197 h 89886"/>
                    <a:gd name="connsiteX44" fmla="*/ 78885 w 660729"/>
                    <a:gd name="connsiteY44" fmla="*/ 70913 h 89886"/>
                    <a:gd name="connsiteX45" fmla="*/ 78220 w 660729"/>
                    <a:gd name="connsiteY45" fmla="*/ 71399 h 89886"/>
                    <a:gd name="connsiteX46" fmla="*/ 77069 w 660729"/>
                    <a:gd name="connsiteY46" fmla="*/ 71680 h 89886"/>
                    <a:gd name="connsiteX47" fmla="*/ 75304 w 660729"/>
                    <a:gd name="connsiteY47" fmla="*/ 71783 h 89886"/>
                    <a:gd name="connsiteX48" fmla="*/ 73565 w 660729"/>
                    <a:gd name="connsiteY48" fmla="*/ 71680 h 89886"/>
                    <a:gd name="connsiteX49" fmla="*/ 72388 w 660729"/>
                    <a:gd name="connsiteY49" fmla="*/ 71399 h 89886"/>
                    <a:gd name="connsiteX50" fmla="*/ 71774 w 660729"/>
                    <a:gd name="connsiteY50" fmla="*/ 70913 h 89886"/>
                    <a:gd name="connsiteX51" fmla="*/ 71621 w 660729"/>
                    <a:gd name="connsiteY51" fmla="*/ 70197 h 89886"/>
                    <a:gd name="connsiteX52" fmla="*/ 71621 w 660729"/>
                    <a:gd name="connsiteY52" fmla="*/ 1848 h 89886"/>
                    <a:gd name="connsiteX53" fmla="*/ 71800 w 660729"/>
                    <a:gd name="connsiteY53" fmla="*/ 1132 h 89886"/>
                    <a:gd name="connsiteX54" fmla="*/ 72465 w 660729"/>
                    <a:gd name="connsiteY54" fmla="*/ 620 h 89886"/>
                    <a:gd name="connsiteX55" fmla="*/ 73769 w 660729"/>
                    <a:gd name="connsiteY55" fmla="*/ 313 h 89886"/>
                    <a:gd name="connsiteX56" fmla="*/ 75816 w 660729"/>
                    <a:gd name="connsiteY56" fmla="*/ 211 h 89886"/>
                    <a:gd name="connsiteX57" fmla="*/ 77913 w 660729"/>
                    <a:gd name="connsiteY57" fmla="*/ 313 h 89886"/>
                    <a:gd name="connsiteX58" fmla="*/ 79192 w 660729"/>
                    <a:gd name="connsiteY58" fmla="*/ 620 h 89886"/>
                    <a:gd name="connsiteX59" fmla="*/ 79857 w 660729"/>
                    <a:gd name="connsiteY59" fmla="*/ 1132 h 89886"/>
                    <a:gd name="connsiteX60" fmla="*/ 80062 w 660729"/>
                    <a:gd name="connsiteY60" fmla="*/ 1848 h 89886"/>
                    <a:gd name="connsiteX61" fmla="*/ 80062 w 660729"/>
                    <a:gd name="connsiteY61" fmla="*/ 29423 h 89886"/>
                    <a:gd name="connsiteX62" fmla="*/ 84027 w 660729"/>
                    <a:gd name="connsiteY62" fmla="*/ 25893 h 89886"/>
                    <a:gd name="connsiteX63" fmla="*/ 87787 w 660729"/>
                    <a:gd name="connsiteY63" fmla="*/ 23565 h 89886"/>
                    <a:gd name="connsiteX64" fmla="*/ 91471 w 660729"/>
                    <a:gd name="connsiteY64" fmla="*/ 22261 h 89886"/>
                    <a:gd name="connsiteX65" fmla="*/ 95359 w 660729"/>
                    <a:gd name="connsiteY65" fmla="*/ 21851 h 89886"/>
                    <a:gd name="connsiteX66" fmla="*/ 103928 w 660729"/>
                    <a:gd name="connsiteY66" fmla="*/ 23847 h 89886"/>
                    <a:gd name="connsiteX67" fmla="*/ 109709 w 660729"/>
                    <a:gd name="connsiteY67" fmla="*/ 29193 h 89886"/>
                    <a:gd name="connsiteX68" fmla="*/ 112958 w 660729"/>
                    <a:gd name="connsiteY68" fmla="*/ 37046 h 89886"/>
                    <a:gd name="connsiteX69" fmla="*/ 113980 w 660729"/>
                    <a:gd name="connsiteY69" fmla="*/ 46561 h 89886"/>
                    <a:gd name="connsiteX70" fmla="*/ 105233 w 660729"/>
                    <a:gd name="connsiteY70" fmla="*/ 47533 h 89886"/>
                    <a:gd name="connsiteX71" fmla="*/ 104693 w 660729"/>
                    <a:gd name="connsiteY71" fmla="*/ 40678 h 89886"/>
                    <a:gd name="connsiteX72" fmla="*/ 102813 w 660729"/>
                    <a:gd name="connsiteY72" fmla="*/ 34795 h 89886"/>
                    <a:gd name="connsiteX73" fmla="*/ 99262 w 660729"/>
                    <a:gd name="connsiteY73" fmla="*/ 30676 h 89886"/>
                    <a:gd name="connsiteX74" fmla="*/ 93753 w 660729"/>
                    <a:gd name="connsiteY74" fmla="*/ 29116 h 89886"/>
                    <a:gd name="connsiteX75" fmla="*/ 90511 w 660729"/>
                    <a:gd name="connsiteY75" fmla="*/ 29576 h 89886"/>
                    <a:gd name="connsiteX76" fmla="*/ 87268 w 660729"/>
                    <a:gd name="connsiteY76" fmla="*/ 31111 h 89886"/>
                    <a:gd name="connsiteX77" fmla="*/ 83845 w 660729"/>
                    <a:gd name="connsiteY77" fmla="*/ 33874 h 89886"/>
                    <a:gd name="connsiteX78" fmla="*/ 80062 w 660729"/>
                    <a:gd name="connsiteY78" fmla="*/ 38120 h 89886"/>
                    <a:gd name="connsiteX79" fmla="*/ 80062 w 660729"/>
                    <a:gd name="connsiteY79" fmla="*/ 56486 h 89886"/>
                    <a:gd name="connsiteX80" fmla="*/ 86754 w 660729"/>
                    <a:gd name="connsiteY80" fmla="*/ 62958 h 89886"/>
                    <a:gd name="connsiteX81" fmla="*/ 93394 w 660729"/>
                    <a:gd name="connsiteY81" fmla="*/ 65183 h 89886"/>
                    <a:gd name="connsiteX82" fmla="*/ 98850 w 660729"/>
                    <a:gd name="connsiteY82" fmla="*/ 63648 h 89886"/>
                    <a:gd name="connsiteX83" fmla="*/ 102530 w 660729"/>
                    <a:gd name="connsiteY83" fmla="*/ 59581 h 89886"/>
                    <a:gd name="connsiteX84" fmla="*/ 104589 w 660729"/>
                    <a:gd name="connsiteY84" fmla="*/ 53903 h 89886"/>
                    <a:gd name="connsiteX85" fmla="*/ 105233 w 660729"/>
                    <a:gd name="connsiteY85" fmla="*/ 47533 h 89886"/>
                    <a:gd name="connsiteX86" fmla="*/ 149697 w 660729"/>
                    <a:gd name="connsiteY86" fmla="*/ 66820 h 89886"/>
                    <a:gd name="connsiteX87" fmla="*/ 149493 w 660729"/>
                    <a:gd name="connsiteY87" fmla="*/ 69174 h 89886"/>
                    <a:gd name="connsiteX88" fmla="*/ 148878 w 660729"/>
                    <a:gd name="connsiteY88" fmla="*/ 70453 h 89886"/>
                    <a:gd name="connsiteX89" fmla="*/ 147650 w 660729"/>
                    <a:gd name="connsiteY89" fmla="*/ 71220 h 89886"/>
                    <a:gd name="connsiteX90" fmla="*/ 145784 w 660729"/>
                    <a:gd name="connsiteY90" fmla="*/ 71808 h 89886"/>
                    <a:gd name="connsiteX91" fmla="*/ 143558 w 660729"/>
                    <a:gd name="connsiteY91" fmla="*/ 72192 h 89886"/>
                    <a:gd name="connsiteX92" fmla="*/ 141205 w 660729"/>
                    <a:gd name="connsiteY92" fmla="*/ 72345 h 89886"/>
                    <a:gd name="connsiteX93" fmla="*/ 135066 w 660729"/>
                    <a:gd name="connsiteY93" fmla="*/ 71399 h 89886"/>
                    <a:gd name="connsiteX94" fmla="*/ 130870 w 660729"/>
                    <a:gd name="connsiteY94" fmla="*/ 68534 h 89886"/>
                    <a:gd name="connsiteX95" fmla="*/ 128492 w 660729"/>
                    <a:gd name="connsiteY95" fmla="*/ 63674 h 89886"/>
                    <a:gd name="connsiteX96" fmla="*/ 127750 w 660729"/>
                    <a:gd name="connsiteY96" fmla="*/ 56742 h 89886"/>
                    <a:gd name="connsiteX97" fmla="*/ 127750 w 660729"/>
                    <a:gd name="connsiteY97" fmla="*/ 29832 h 89886"/>
                    <a:gd name="connsiteX98" fmla="*/ 121303 w 660729"/>
                    <a:gd name="connsiteY98" fmla="*/ 29832 h 89886"/>
                    <a:gd name="connsiteX99" fmla="*/ 120076 w 660729"/>
                    <a:gd name="connsiteY99" fmla="*/ 29014 h 89886"/>
                    <a:gd name="connsiteX100" fmla="*/ 119615 w 660729"/>
                    <a:gd name="connsiteY100" fmla="*/ 26353 h 89886"/>
                    <a:gd name="connsiteX101" fmla="*/ 119743 w 660729"/>
                    <a:gd name="connsiteY101" fmla="*/ 24716 h 89886"/>
                    <a:gd name="connsiteX102" fmla="*/ 120076 w 660729"/>
                    <a:gd name="connsiteY102" fmla="*/ 23616 h 89886"/>
                    <a:gd name="connsiteX103" fmla="*/ 120613 w 660729"/>
                    <a:gd name="connsiteY103" fmla="*/ 23002 h 89886"/>
                    <a:gd name="connsiteX104" fmla="*/ 121355 w 660729"/>
                    <a:gd name="connsiteY104" fmla="*/ 22823 h 89886"/>
                    <a:gd name="connsiteX105" fmla="*/ 127750 w 660729"/>
                    <a:gd name="connsiteY105" fmla="*/ 22823 h 89886"/>
                    <a:gd name="connsiteX106" fmla="*/ 127750 w 660729"/>
                    <a:gd name="connsiteY106" fmla="*/ 11875 h 89886"/>
                    <a:gd name="connsiteX107" fmla="*/ 127929 w 660729"/>
                    <a:gd name="connsiteY107" fmla="*/ 11210 h 89886"/>
                    <a:gd name="connsiteX108" fmla="*/ 128594 w 660729"/>
                    <a:gd name="connsiteY108" fmla="*/ 10673 h 89886"/>
                    <a:gd name="connsiteX109" fmla="*/ 129899 w 660729"/>
                    <a:gd name="connsiteY109" fmla="*/ 10340 h 89886"/>
                    <a:gd name="connsiteX110" fmla="*/ 131945 w 660729"/>
                    <a:gd name="connsiteY110" fmla="*/ 10238 h 89886"/>
                    <a:gd name="connsiteX111" fmla="*/ 134042 w 660729"/>
                    <a:gd name="connsiteY111" fmla="*/ 10340 h 89886"/>
                    <a:gd name="connsiteX112" fmla="*/ 135321 w 660729"/>
                    <a:gd name="connsiteY112" fmla="*/ 10673 h 89886"/>
                    <a:gd name="connsiteX113" fmla="*/ 135986 w 660729"/>
                    <a:gd name="connsiteY113" fmla="*/ 11210 h 89886"/>
                    <a:gd name="connsiteX114" fmla="*/ 136191 w 660729"/>
                    <a:gd name="connsiteY114" fmla="*/ 11875 h 89886"/>
                    <a:gd name="connsiteX115" fmla="*/ 136191 w 660729"/>
                    <a:gd name="connsiteY115" fmla="*/ 22823 h 89886"/>
                    <a:gd name="connsiteX116" fmla="*/ 148009 w 660729"/>
                    <a:gd name="connsiteY116" fmla="*/ 22823 h 89886"/>
                    <a:gd name="connsiteX117" fmla="*/ 148725 w 660729"/>
                    <a:gd name="connsiteY117" fmla="*/ 23002 h 89886"/>
                    <a:gd name="connsiteX118" fmla="*/ 149262 w 660729"/>
                    <a:gd name="connsiteY118" fmla="*/ 23616 h 89886"/>
                    <a:gd name="connsiteX119" fmla="*/ 149594 w 660729"/>
                    <a:gd name="connsiteY119" fmla="*/ 24716 h 89886"/>
                    <a:gd name="connsiteX120" fmla="*/ 149697 w 660729"/>
                    <a:gd name="connsiteY120" fmla="*/ 26353 h 89886"/>
                    <a:gd name="connsiteX121" fmla="*/ 149236 w 660729"/>
                    <a:gd name="connsiteY121" fmla="*/ 29014 h 89886"/>
                    <a:gd name="connsiteX122" fmla="*/ 148009 w 660729"/>
                    <a:gd name="connsiteY122" fmla="*/ 29832 h 89886"/>
                    <a:gd name="connsiteX123" fmla="*/ 136191 w 660729"/>
                    <a:gd name="connsiteY123" fmla="*/ 29832 h 89886"/>
                    <a:gd name="connsiteX124" fmla="*/ 136191 w 660729"/>
                    <a:gd name="connsiteY124" fmla="*/ 55514 h 89886"/>
                    <a:gd name="connsiteX125" fmla="*/ 137598 w 660729"/>
                    <a:gd name="connsiteY125" fmla="*/ 62702 h 89886"/>
                    <a:gd name="connsiteX126" fmla="*/ 142637 w 660729"/>
                    <a:gd name="connsiteY126" fmla="*/ 65132 h 89886"/>
                    <a:gd name="connsiteX127" fmla="*/ 144735 w 660729"/>
                    <a:gd name="connsiteY127" fmla="*/ 64902 h 89886"/>
                    <a:gd name="connsiteX128" fmla="*/ 146372 w 660729"/>
                    <a:gd name="connsiteY128" fmla="*/ 64416 h 89886"/>
                    <a:gd name="connsiteX129" fmla="*/ 147600 w 660729"/>
                    <a:gd name="connsiteY129" fmla="*/ 63930 h 89886"/>
                    <a:gd name="connsiteX130" fmla="*/ 148520 w 660729"/>
                    <a:gd name="connsiteY130" fmla="*/ 63700 h 89886"/>
                    <a:gd name="connsiteX131" fmla="*/ 149007 w 660729"/>
                    <a:gd name="connsiteY131" fmla="*/ 63827 h 89886"/>
                    <a:gd name="connsiteX132" fmla="*/ 149365 w 660729"/>
                    <a:gd name="connsiteY132" fmla="*/ 64313 h 89886"/>
                    <a:gd name="connsiteX133" fmla="*/ 149594 w 660729"/>
                    <a:gd name="connsiteY133" fmla="*/ 65286 h 89886"/>
                    <a:gd name="connsiteX134" fmla="*/ 149697 w 660729"/>
                    <a:gd name="connsiteY134" fmla="*/ 66820 h 89886"/>
                    <a:gd name="connsiteX135" fmla="*/ 193897 w 660729"/>
                    <a:gd name="connsiteY135" fmla="*/ 70248 h 89886"/>
                    <a:gd name="connsiteX136" fmla="*/ 193488 w 660729"/>
                    <a:gd name="connsiteY136" fmla="*/ 71169 h 89886"/>
                    <a:gd name="connsiteX137" fmla="*/ 192363 w 660729"/>
                    <a:gd name="connsiteY137" fmla="*/ 71629 h 89886"/>
                    <a:gd name="connsiteX138" fmla="*/ 190265 w 660729"/>
                    <a:gd name="connsiteY138" fmla="*/ 71783 h 89886"/>
                    <a:gd name="connsiteX139" fmla="*/ 188142 w 660729"/>
                    <a:gd name="connsiteY139" fmla="*/ 71629 h 89886"/>
                    <a:gd name="connsiteX140" fmla="*/ 186991 w 660729"/>
                    <a:gd name="connsiteY140" fmla="*/ 71169 h 89886"/>
                    <a:gd name="connsiteX141" fmla="*/ 186632 w 660729"/>
                    <a:gd name="connsiteY141" fmla="*/ 70248 h 89886"/>
                    <a:gd name="connsiteX142" fmla="*/ 186632 w 660729"/>
                    <a:gd name="connsiteY142" fmla="*/ 65644 h 89886"/>
                    <a:gd name="connsiteX143" fmla="*/ 179905 w 660729"/>
                    <a:gd name="connsiteY143" fmla="*/ 70657 h 89886"/>
                    <a:gd name="connsiteX144" fmla="*/ 172053 w 660729"/>
                    <a:gd name="connsiteY144" fmla="*/ 72448 h 89886"/>
                    <a:gd name="connsiteX145" fmla="*/ 165478 w 660729"/>
                    <a:gd name="connsiteY145" fmla="*/ 71501 h 89886"/>
                    <a:gd name="connsiteX146" fmla="*/ 160464 w 660729"/>
                    <a:gd name="connsiteY146" fmla="*/ 68764 h 89886"/>
                    <a:gd name="connsiteX147" fmla="*/ 157241 w 660729"/>
                    <a:gd name="connsiteY147" fmla="*/ 64365 h 89886"/>
                    <a:gd name="connsiteX148" fmla="*/ 156091 w 660729"/>
                    <a:gd name="connsiteY148" fmla="*/ 58430 h 89886"/>
                    <a:gd name="connsiteX149" fmla="*/ 157676 w 660729"/>
                    <a:gd name="connsiteY149" fmla="*/ 51677 h 89886"/>
                    <a:gd name="connsiteX150" fmla="*/ 162229 w 660729"/>
                    <a:gd name="connsiteY150" fmla="*/ 46919 h 89886"/>
                    <a:gd name="connsiteX151" fmla="*/ 169494 w 660729"/>
                    <a:gd name="connsiteY151" fmla="*/ 44080 h 89886"/>
                    <a:gd name="connsiteX152" fmla="*/ 179163 w 660729"/>
                    <a:gd name="connsiteY152" fmla="*/ 43134 h 89886"/>
                    <a:gd name="connsiteX153" fmla="*/ 185508 w 660729"/>
                    <a:gd name="connsiteY153" fmla="*/ 43134 h 89886"/>
                    <a:gd name="connsiteX154" fmla="*/ 185508 w 660729"/>
                    <a:gd name="connsiteY154" fmla="*/ 39552 h 89886"/>
                    <a:gd name="connsiteX155" fmla="*/ 184945 w 660729"/>
                    <a:gd name="connsiteY155" fmla="*/ 34846 h 89886"/>
                    <a:gd name="connsiteX156" fmla="*/ 183128 w 660729"/>
                    <a:gd name="connsiteY156" fmla="*/ 31444 h 89886"/>
                    <a:gd name="connsiteX157" fmla="*/ 179879 w 660729"/>
                    <a:gd name="connsiteY157" fmla="*/ 29397 h 89886"/>
                    <a:gd name="connsiteX158" fmla="*/ 174968 w 660729"/>
                    <a:gd name="connsiteY158" fmla="*/ 28707 h 89886"/>
                    <a:gd name="connsiteX159" fmla="*/ 169366 w 660729"/>
                    <a:gd name="connsiteY159" fmla="*/ 29448 h 89886"/>
                    <a:gd name="connsiteX160" fmla="*/ 165017 w 660729"/>
                    <a:gd name="connsiteY160" fmla="*/ 31086 h 89886"/>
                    <a:gd name="connsiteX161" fmla="*/ 161897 w 660729"/>
                    <a:gd name="connsiteY161" fmla="*/ 32723 h 89886"/>
                    <a:gd name="connsiteX162" fmla="*/ 160029 w 660729"/>
                    <a:gd name="connsiteY162" fmla="*/ 33464 h 89886"/>
                    <a:gd name="connsiteX163" fmla="*/ 159314 w 660729"/>
                    <a:gd name="connsiteY163" fmla="*/ 33260 h 89886"/>
                    <a:gd name="connsiteX164" fmla="*/ 158777 w 660729"/>
                    <a:gd name="connsiteY164" fmla="*/ 32646 h 89886"/>
                    <a:gd name="connsiteX165" fmla="*/ 158443 w 660729"/>
                    <a:gd name="connsiteY165" fmla="*/ 31597 h 89886"/>
                    <a:gd name="connsiteX166" fmla="*/ 158341 w 660729"/>
                    <a:gd name="connsiteY166" fmla="*/ 30190 h 89886"/>
                    <a:gd name="connsiteX167" fmla="*/ 158520 w 660729"/>
                    <a:gd name="connsiteY167" fmla="*/ 28169 h 89886"/>
                    <a:gd name="connsiteX168" fmla="*/ 159390 w 660729"/>
                    <a:gd name="connsiteY168" fmla="*/ 26763 h 89886"/>
                    <a:gd name="connsiteX169" fmla="*/ 161769 w 660729"/>
                    <a:gd name="connsiteY169" fmla="*/ 25202 h 89886"/>
                    <a:gd name="connsiteX170" fmla="*/ 165657 w 660729"/>
                    <a:gd name="connsiteY170" fmla="*/ 23565 h 89886"/>
                    <a:gd name="connsiteX171" fmla="*/ 170467 w 660729"/>
                    <a:gd name="connsiteY171" fmla="*/ 22337 h 89886"/>
                    <a:gd name="connsiteX172" fmla="*/ 175736 w 660729"/>
                    <a:gd name="connsiteY172" fmla="*/ 21851 h 89886"/>
                    <a:gd name="connsiteX173" fmla="*/ 184177 w 660729"/>
                    <a:gd name="connsiteY173" fmla="*/ 22977 h 89886"/>
                    <a:gd name="connsiteX174" fmla="*/ 189804 w 660729"/>
                    <a:gd name="connsiteY174" fmla="*/ 26277 h 89886"/>
                    <a:gd name="connsiteX175" fmla="*/ 192926 w 660729"/>
                    <a:gd name="connsiteY175" fmla="*/ 31674 h 89886"/>
                    <a:gd name="connsiteX176" fmla="*/ 193897 w 660729"/>
                    <a:gd name="connsiteY176" fmla="*/ 39194 h 89886"/>
                    <a:gd name="connsiteX177" fmla="*/ 185508 w 660729"/>
                    <a:gd name="connsiteY177" fmla="*/ 49221 h 89886"/>
                    <a:gd name="connsiteX178" fmla="*/ 178293 w 660729"/>
                    <a:gd name="connsiteY178" fmla="*/ 49221 h 89886"/>
                    <a:gd name="connsiteX179" fmla="*/ 172256 w 660729"/>
                    <a:gd name="connsiteY179" fmla="*/ 49810 h 89886"/>
                    <a:gd name="connsiteX180" fmla="*/ 168010 w 660729"/>
                    <a:gd name="connsiteY180" fmla="*/ 51549 h 89886"/>
                    <a:gd name="connsiteX181" fmla="*/ 165529 w 660729"/>
                    <a:gd name="connsiteY181" fmla="*/ 54312 h 89886"/>
                    <a:gd name="connsiteX182" fmla="*/ 164736 w 660729"/>
                    <a:gd name="connsiteY182" fmla="*/ 58021 h 89886"/>
                    <a:gd name="connsiteX183" fmla="*/ 167013 w 660729"/>
                    <a:gd name="connsiteY183" fmla="*/ 63725 h 89886"/>
                    <a:gd name="connsiteX184" fmla="*/ 173382 w 660729"/>
                    <a:gd name="connsiteY184" fmla="*/ 65848 h 89886"/>
                    <a:gd name="connsiteX185" fmla="*/ 179547 w 660729"/>
                    <a:gd name="connsiteY185" fmla="*/ 64160 h 89886"/>
                    <a:gd name="connsiteX186" fmla="*/ 185508 w 660729"/>
                    <a:gd name="connsiteY186" fmla="*/ 58993 h 89886"/>
                    <a:gd name="connsiteX187" fmla="*/ 217262 w 660729"/>
                    <a:gd name="connsiteY187" fmla="*/ 70197 h 89886"/>
                    <a:gd name="connsiteX188" fmla="*/ 217057 w 660729"/>
                    <a:gd name="connsiteY188" fmla="*/ 70887 h 89886"/>
                    <a:gd name="connsiteX189" fmla="*/ 216392 w 660729"/>
                    <a:gd name="connsiteY189" fmla="*/ 71373 h 89886"/>
                    <a:gd name="connsiteX190" fmla="*/ 215113 w 660729"/>
                    <a:gd name="connsiteY190" fmla="*/ 71680 h 89886"/>
                    <a:gd name="connsiteX191" fmla="*/ 213016 w 660729"/>
                    <a:gd name="connsiteY191" fmla="*/ 71783 h 89886"/>
                    <a:gd name="connsiteX192" fmla="*/ 210969 w 660729"/>
                    <a:gd name="connsiteY192" fmla="*/ 71680 h 89886"/>
                    <a:gd name="connsiteX193" fmla="*/ 209665 w 660729"/>
                    <a:gd name="connsiteY193" fmla="*/ 71373 h 89886"/>
                    <a:gd name="connsiteX194" fmla="*/ 208999 w 660729"/>
                    <a:gd name="connsiteY194" fmla="*/ 70887 h 89886"/>
                    <a:gd name="connsiteX195" fmla="*/ 208820 w 660729"/>
                    <a:gd name="connsiteY195" fmla="*/ 70197 h 89886"/>
                    <a:gd name="connsiteX196" fmla="*/ 208820 w 660729"/>
                    <a:gd name="connsiteY196" fmla="*/ 24154 h 89886"/>
                    <a:gd name="connsiteX197" fmla="*/ 208999 w 660729"/>
                    <a:gd name="connsiteY197" fmla="*/ 23488 h 89886"/>
                    <a:gd name="connsiteX198" fmla="*/ 209665 w 660729"/>
                    <a:gd name="connsiteY198" fmla="*/ 22977 h 89886"/>
                    <a:gd name="connsiteX199" fmla="*/ 210969 w 660729"/>
                    <a:gd name="connsiteY199" fmla="*/ 22670 h 89886"/>
                    <a:gd name="connsiteX200" fmla="*/ 213016 w 660729"/>
                    <a:gd name="connsiteY200" fmla="*/ 22568 h 89886"/>
                    <a:gd name="connsiteX201" fmla="*/ 215113 w 660729"/>
                    <a:gd name="connsiteY201" fmla="*/ 22670 h 89886"/>
                    <a:gd name="connsiteX202" fmla="*/ 216392 w 660729"/>
                    <a:gd name="connsiteY202" fmla="*/ 22977 h 89886"/>
                    <a:gd name="connsiteX203" fmla="*/ 217057 w 660729"/>
                    <a:gd name="connsiteY203" fmla="*/ 23488 h 89886"/>
                    <a:gd name="connsiteX204" fmla="*/ 217262 w 660729"/>
                    <a:gd name="connsiteY204" fmla="*/ 24154 h 89886"/>
                    <a:gd name="connsiteX205" fmla="*/ 218234 w 660729"/>
                    <a:gd name="connsiteY205" fmla="*/ 8601 h 89886"/>
                    <a:gd name="connsiteX206" fmla="*/ 217109 w 660729"/>
                    <a:gd name="connsiteY206" fmla="*/ 12643 h 89886"/>
                    <a:gd name="connsiteX207" fmla="*/ 212964 w 660729"/>
                    <a:gd name="connsiteY207" fmla="*/ 13717 h 89886"/>
                    <a:gd name="connsiteX208" fmla="*/ 208897 w 660729"/>
                    <a:gd name="connsiteY208" fmla="*/ 12668 h 89886"/>
                    <a:gd name="connsiteX209" fmla="*/ 207797 w 660729"/>
                    <a:gd name="connsiteY209" fmla="*/ 8703 h 89886"/>
                    <a:gd name="connsiteX210" fmla="*/ 208923 w 660729"/>
                    <a:gd name="connsiteY210" fmla="*/ 4662 h 89886"/>
                    <a:gd name="connsiteX211" fmla="*/ 213066 w 660729"/>
                    <a:gd name="connsiteY211" fmla="*/ 3587 h 89886"/>
                    <a:gd name="connsiteX212" fmla="*/ 217133 w 660729"/>
                    <a:gd name="connsiteY212" fmla="*/ 4636 h 89886"/>
                    <a:gd name="connsiteX213" fmla="*/ 218234 w 660729"/>
                    <a:gd name="connsiteY213" fmla="*/ 8601 h 89886"/>
                    <a:gd name="connsiteX214" fmla="*/ 272281 w 660729"/>
                    <a:gd name="connsiteY214" fmla="*/ 70197 h 89886"/>
                    <a:gd name="connsiteX215" fmla="*/ 272077 w 660729"/>
                    <a:gd name="connsiteY215" fmla="*/ 70887 h 89886"/>
                    <a:gd name="connsiteX216" fmla="*/ 271412 w 660729"/>
                    <a:gd name="connsiteY216" fmla="*/ 71373 h 89886"/>
                    <a:gd name="connsiteX217" fmla="*/ 270133 w 660729"/>
                    <a:gd name="connsiteY217" fmla="*/ 71680 h 89886"/>
                    <a:gd name="connsiteX218" fmla="*/ 268086 w 660729"/>
                    <a:gd name="connsiteY218" fmla="*/ 71783 h 89886"/>
                    <a:gd name="connsiteX219" fmla="*/ 265989 w 660729"/>
                    <a:gd name="connsiteY219" fmla="*/ 71680 h 89886"/>
                    <a:gd name="connsiteX220" fmla="*/ 264710 w 660729"/>
                    <a:gd name="connsiteY220" fmla="*/ 71373 h 89886"/>
                    <a:gd name="connsiteX221" fmla="*/ 264045 w 660729"/>
                    <a:gd name="connsiteY221" fmla="*/ 70887 h 89886"/>
                    <a:gd name="connsiteX222" fmla="*/ 263840 w 660729"/>
                    <a:gd name="connsiteY222" fmla="*/ 70197 h 89886"/>
                    <a:gd name="connsiteX223" fmla="*/ 263840 w 660729"/>
                    <a:gd name="connsiteY223" fmla="*/ 43236 h 89886"/>
                    <a:gd name="connsiteX224" fmla="*/ 263227 w 660729"/>
                    <a:gd name="connsiteY224" fmla="*/ 36892 h 89886"/>
                    <a:gd name="connsiteX225" fmla="*/ 261436 w 660729"/>
                    <a:gd name="connsiteY225" fmla="*/ 32748 h 89886"/>
                    <a:gd name="connsiteX226" fmla="*/ 258392 w 660729"/>
                    <a:gd name="connsiteY226" fmla="*/ 30088 h 89886"/>
                    <a:gd name="connsiteX227" fmla="*/ 254068 w 660729"/>
                    <a:gd name="connsiteY227" fmla="*/ 29167 h 89886"/>
                    <a:gd name="connsiteX228" fmla="*/ 247725 w 660729"/>
                    <a:gd name="connsiteY228" fmla="*/ 31418 h 89886"/>
                    <a:gd name="connsiteX229" fmla="*/ 241074 w 660729"/>
                    <a:gd name="connsiteY229" fmla="*/ 38018 h 89886"/>
                    <a:gd name="connsiteX230" fmla="*/ 241074 w 660729"/>
                    <a:gd name="connsiteY230" fmla="*/ 70197 h 89886"/>
                    <a:gd name="connsiteX231" fmla="*/ 240870 w 660729"/>
                    <a:gd name="connsiteY231" fmla="*/ 70887 h 89886"/>
                    <a:gd name="connsiteX232" fmla="*/ 240205 w 660729"/>
                    <a:gd name="connsiteY232" fmla="*/ 71373 h 89886"/>
                    <a:gd name="connsiteX233" fmla="*/ 238926 w 660729"/>
                    <a:gd name="connsiteY233" fmla="*/ 71680 h 89886"/>
                    <a:gd name="connsiteX234" fmla="*/ 236828 w 660729"/>
                    <a:gd name="connsiteY234" fmla="*/ 71783 h 89886"/>
                    <a:gd name="connsiteX235" fmla="*/ 234781 w 660729"/>
                    <a:gd name="connsiteY235" fmla="*/ 71680 h 89886"/>
                    <a:gd name="connsiteX236" fmla="*/ 233477 w 660729"/>
                    <a:gd name="connsiteY236" fmla="*/ 71373 h 89886"/>
                    <a:gd name="connsiteX237" fmla="*/ 232812 w 660729"/>
                    <a:gd name="connsiteY237" fmla="*/ 70887 h 89886"/>
                    <a:gd name="connsiteX238" fmla="*/ 232632 w 660729"/>
                    <a:gd name="connsiteY238" fmla="*/ 70197 h 89886"/>
                    <a:gd name="connsiteX239" fmla="*/ 232632 w 660729"/>
                    <a:gd name="connsiteY239" fmla="*/ 24154 h 89886"/>
                    <a:gd name="connsiteX240" fmla="*/ 232787 w 660729"/>
                    <a:gd name="connsiteY240" fmla="*/ 23463 h 89886"/>
                    <a:gd name="connsiteX241" fmla="*/ 233400 w 660729"/>
                    <a:gd name="connsiteY241" fmla="*/ 22951 h 89886"/>
                    <a:gd name="connsiteX242" fmla="*/ 234577 w 660729"/>
                    <a:gd name="connsiteY242" fmla="*/ 22644 h 89886"/>
                    <a:gd name="connsiteX243" fmla="*/ 236470 w 660729"/>
                    <a:gd name="connsiteY243" fmla="*/ 22568 h 89886"/>
                    <a:gd name="connsiteX244" fmla="*/ 238337 w 660729"/>
                    <a:gd name="connsiteY244" fmla="*/ 22644 h 89886"/>
                    <a:gd name="connsiteX245" fmla="*/ 239489 w 660729"/>
                    <a:gd name="connsiteY245" fmla="*/ 22951 h 89886"/>
                    <a:gd name="connsiteX246" fmla="*/ 240076 w 660729"/>
                    <a:gd name="connsiteY246" fmla="*/ 23463 h 89886"/>
                    <a:gd name="connsiteX247" fmla="*/ 240255 w 660729"/>
                    <a:gd name="connsiteY247" fmla="*/ 24154 h 89886"/>
                    <a:gd name="connsiteX248" fmla="*/ 240255 w 660729"/>
                    <a:gd name="connsiteY248" fmla="*/ 30241 h 89886"/>
                    <a:gd name="connsiteX249" fmla="*/ 248007 w 660729"/>
                    <a:gd name="connsiteY249" fmla="*/ 23872 h 89886"/>
                    <a:gd name="connsiteX250" fmla="*/ 255809 w 660729"/>
                    <a:gd name="connsiteY250" fmla="*/ 21851 h 89886"/>
                    <a:gd name="connsiteX251" fmla="*/ 263559 w 660729"/>
                    <a:gd name="connsiteY251" fmla="*/ 23412 h 89886"/>
                    <a:gd name="connsiteX252" fmla="*/ 268649 w 660729"/>
                    <a:gd name="connsiteY252" fmla="*/ 27581 h 89886"/>
                    <a:gd name="connsiteX253" fmla="*/ 271437 w 660729"/>
                    <a:gd name="connsiteY253" fmla="*/ 33695 h 89886"/>
                    <a:gd name="connsiteX254" fmla="*/ 272281 w 660729"/>
                    <a:gd name="connsiteY254" fmla="*/ 42110 h 89886"/>
                    <a:gd name="connsiteX255" fmla="*/ 345702 w 660729"/>
                    <a:gd name="connsiteY255" fmla="*/ 70248 h 89886"/>
                    <a:gd name="connsiteX256" fmla="*/ 345292 w 660729"/>
                    <a:gd name="connsiteY256" fmla="*/ 71169 h 89886"/>
                    <a:gd name="connsiteX257" fmla="*/ 344167 w 660729"/>
                    <a:gd name="connsiteY257" fmla="*/ 71629 h 89886"/>
                    <a:gd name="connsiteX258" fmla="*/ 342070 w 660729"/>
                    <a:gd name="connsiteY258" fmla="*/ 71783 h 89886"/>
                    <a:gd name="connsiteX259" fmla="*/ 339947 w 660729"/>
                    <a:gd name="connsiteY259" fmla="*/ 71629 h 89886"/>
                    <a:gd name="connsiteX260" fmla="*/ 338795 w 660729"/>
                    <a:gd name="connsiteY260" fmla="*/ 71169 h 89886"/>
                    <a:gd name="connsiteX261" fmla="*/ 338437 w 660729"/>
                    <a:gd name="connsiteY261" fmla="*/ 70248 h 89886"/>
                    <a:gd name="connsiteX262" fmla="*/ 338437 w 660729"/>
                    <a:gd name="connsiteY262" fmla="*/ 65644 h 89886"/>
                    <a:gd name="connsiteX263" fmla="*/ 331710 w 660729"/>
                    <a:gd name="connsiteY263" fmla="*/ 70657 h 89886"/>
                    <a:gd name="connsiteX264" fmla="*/ 323857 w 660729"/>
                    <a:gd name="connsiteY264" fmla="*/ 72448 h 89886"/>
                    <a:gd name="connsiteX265" fmla="*/ 317283 w 660729"/>
                    <a:gd name="connsiteY265" fmla="*/ 71501 h 89886"/>
                    <a:gd name="connsiteX266" fmla="*/ 312269 w 660729"/>
                    <a:gd name="connsiteY266" fmla="*/ 68764 h 89886"/>
                    <a:gd name="connsiteX267" fmla="*/ 309046 w 660729"/>
                    <a:gd name="connsiteY267" fmla="*/ 64365 h 89886"/>
                    <a:gd name="connsiteX268" fmla="*/ 307895 w 660729"/>
                    <a:gd name="connsiteY268" fmla="*/ 58430 h 89886"/>
                    <a:gd name="connsiteX269" fmla="*/ 309481 w 660729"/>
                    <a:gd name="connsiteY269" fmla="*/ 51677 h 89886"/>
                    <a:gd name="connsiteX270" fmla="*/ 314034 w 660729"/>
                    <a:gd name="connsiteY270" fmla="*/ 46919 h 89886"/>
                    <a:gd name="connsiteX271" fmla="*/ 321299 w 660729"/>
                    <a:gd name="connsiteY271" fmla="*/ 44080 h 89886"/>
                    <a:gd name="connsiteX272" fmla="*/ 330968 w 660729"/>
                    <a:gd name="connsiteY272" fmla="*/ 43134 h 89886"/>
                    <a:gd name="connsiteX273" fmla="*/ 337312 w 660729"/>
                    <a:gd name="connsiteY273" fmla="*/ 43134 h 89886"/>
                    <a:gd name="connsiteX274" fmla="*/ 337312 w 660729"/>
                    <a:gd name="connsiteY274" fmla="*/ 39552 h 89886"/>
                    <a:gd name="connsiteX275" fmla="*/ 336749 w 660729"/>
                    <a:gd name="connsiteY275" fmla="*/ 34846 h 89886"/>
                    <a:gd name="connsiteX276" fmla="*/ 334933 w 660729"/>
                    <a:gd name="connsiteY276" fmla="*/ 31444 h 89886"/>
                    <a:gd name="connsiteX277" fmla="*/ 331684 w 660729"/>
                    <a:gd name="connsiteY277" fmla="*/ 29397 h 89886"/>
                    <a:gd name="connsiteX278" fmla="*/ 326773 w 660729"/>
                    <a:gd name="connsiteY278" fmla="*/ 28707 h 89886"/>
                    <a:gd name="connsiteX279" fmla="*/ 321171 w 660729"/>
                    <a:gd name="connsiteY279" fmla="*/ 29448 h 89886"/>
                    <a:gd name="connsiteX280" fmla="*/ 316822 w 660729"/>
                    <a:gd name="connsiteY280" fmla="*/ 31086 h 89886"/>
                    <a:gd name="connsiteX281" fmla="*/ 313702 w 660729"/>
                    <a:gd name="connsiteY281" fmla="*/ 32723 h 89886"/>
                    <a:gd name="connsiteX282" fmla="*/ 311834 w 660729"/>
                    <a:gd name="connsiteY282" fmla="*/ 33464 h 89886"/>
                    <a:gd name="connsiteX283" fmla="*/ 311118 w 660729"/>
                    <a:gd name="connsiteY283" fmla="*/ 33260 h 89886"/>
                    <a:gd name="connsiteX284" fmla="*/ 310581 w 660729"/>
                    <a:gd name="connsiteY284" fmla="*/ 32646 h 89886"/>
                    <a:gd name="connsiteX285" fmla="*/ 310248 w 660729"/>
                    <a:gd name="connsiteY285" fmla="*/ 31597 h 89886"/>
                    <a:gd name="connsiteX286" fmla="*/ 310146 w 660729"/>
                    <a:gd name="connsiteY286" fmla="*/ 30190 h 89886"/>
                    <a:gd name="connsiteX287" fmla="*/ 310325 w 660729"/>
                    <a:gd name="connsiteY287" fmla="*/ 28169 h 89886"/>
                    <a:gd name="connsiteX288" fmla="*/ 311195 w 660729"/>
                    <a:gd name="connsiteY288" fmla="*/ 26763 h 89886"/>
                    <a:gd name="connsiteX289" fmla="*/ 313574 w 660729"/>
                    <a:gd name="connsiteY289" fmla="*/ 25202 h 89886"/>
                    <a:gd name="connsiteX290" fmla="*/ 317462 w 660729"/>
                    <a:gd name="connsiteY290" fmla="*/ 23565 h 89886"/>
                    <a:gd name="connsiteX291" fmla="*/ 322271 w 660729"/>
                    <a:gd name="connsiteY291" fmla="*/ 22337 h 89886"/>
                    <a:gd name="connsiteX292" fmla="*/ 327541 w 660729"/>
                    <a:gd name="connsiteY292" fmla="*/ 21851 h 89886"/>
                    <a:gd name="connsiteX293" fmla="*/ 335982 w 660729"/>
                    <a:gd name="connsiteY293" fmla="*/ 22977 h 89886"/>
                    <a:gd name="connsiteX294" fmla="*/ 341609 w 660729"/>
                    <a:gd name="connsiteY294" fmla="*/ 26277 h 89886"/>
                    <a:gd name="connsiteX295" fmla="*/ 344730 w 660729"/>
                    <a:gd name="connsiteY295" fmla="*/ 31674 h 89886"/>
                    <a:gd name="connsiteX296" fmla="*/ 345702 w 660729"/>
                    <a:gd name="connsiteY296" fmla="*/ 39194 h 89886"/>
                    <a:gd name="connsiteX297" fmla="*/ 337312 w 660729"/>
                    <a:gd name="connsiteY297" fmla="*/ 49221 h 89886"/>
                    <a:gd name="connsiteX298" fmla="*/ 330098 w 660729"/>
                    <a:gd name="connsiteY298" fmla="*/ 49221 h 89886"/>
                    <a:gd name="connsiteX299" fmla="*/ 324061 w 660729"/>
                    <a:gd name="connsiteY299" fmla="*/ 49810 h 89886"/>
                    <a:gd name="connsiteX300" fmla="*/ 319815 w 660729"/>
                    <a:gd name="connsiteY300" fmla="*/ 51549 h 89886"/>
                    <a:gd name="connsiteX301" fmla="*/ 317334 w 660729"/>
                    <a:gd name="connsiteY301" fmla="*/ 54312 h 89886"/>
                    <a:gd name="connsiteX302" fmla="*/ 316541 w 660729"/>
                    <a:gd name="connsiteY302" fmla="*/ 58021 h 89886"/>
                    <a:gd name="connsiteX303" fmla="*/ 318818 w 660729"/>
                    <a:gd name="connsiteY303" fmla="*/ 63725 h 89886"/>
                    <a:gd name="connsiteX304" fmla="*/ 325187 w 660729"/>
                    <a:gd name="connsiteY304" fmla="*/ 65848 h 89886"/>
                    <a:gd name="connsiteX305" fmla="*/ 331351 w 660729"/>
                    <a:gd name="connsiteY305" fmla="*/ 64160 h 89886"/>
                    <a:gd name="connsiteX306" fmla="*/ 337312 w 660729"/>
                    <a:gd name="connsiteY306" fmla="*/ 58993 h 89886"/>
                    <a:gd name="connsiteX307" fmla="*/ 402985 w 660729"/>
                    <a:gd name="connsiteY307" fmla="*/ 46459 h 89886"/>
                    <a:gd name="connsiteX308" fmla="*/ 401680 w 660729"/>
                    <a:gd name="connsiteY308" fmla="*/ 57305 h 89886"/>
                    <a:gd name="connsiteX309" fmla="*/ 397844 w 660729"/>
                    <a:gd name="connsiteY309" fmla="*/ 65465 h 89886"/>
                    <a:gd name="connsiteX310" fmla="*/ 391577 w 660729"/>
                    <a:gd name="connsiteY310" fmla="*/ 70632 h 89886"/>
                    <a:gd name="connsiteX311" fmla="*/ 383033 w 660729"/>
                    <a:gd name="connsiteY311" fmla="*/ 72448 h 89886"/>
                    <a:gd name="connsiteX312" fmla="*/ 379247 w 660729"/>
                    <a:gd name="connsiteY312" fmla="*/ 72039 h 89886"/>
                    <a:gd name="connsiteX313" fmla="*/ 375845 w 660729"/>
                    <a:gd name="connsiteY313" fmla="*/ 70760 h 89886"/>
                    <a:gd name="connsiteX314" fmla="*/ 372545 w 660729"/>
                    <a:gd name="connsiteY314" fmla="*/ 68560 h 89886"/>
                    <a:gd name="connsiteX315" fmla="*/ 369067 w 660729"/>
                    <a:gd name="connsiteY315" fmla="*/ 65439 h 89886"/>
                    <a:gd name="connsiteX316" fmla="*/ 369067 w 660729"/>
                    <a:gd name="connsiteY316" fmla="*/ 88461 h 89886"/>
                    <a:gd name="connsiteX317" fmla="*/ 368862 w 660729"/>
                    <a:gd name="connsiteY317" fmla="*/ 89177 h 89886"/>
                    <a:gd name="connsiteX318" fmla="*/ 368197 w 660729"/>
                    <a:gd name="connsiteY318" fmla="*/ 89688 h 89886"/>
                    <a:gd name="connsiteX319" fmla="*/ 366918 w 660729"/>
                    <a:gd name="connsiteY319" fmla="*/ 89995 h 89886"/>
                    <a:gd name="connsiteX320" fmla="*/ 364820 w 660729"/>
                    <a:gd name="connsiteY320" fmla="*/ 90098 h 89886"/>
                    <a:gd name="connsiteX321" fmla="*/ 362773 w 660729"/>
                    <a:gd name="connsiteY321" fmla="*/ 89995 h 89886"/>
                    <a:gd name="connsiteX322" fmla="*/ 361470 w 660729"/>
                    <a:gd name="connsiteY322" fmla="*/ 89688 h 89886"/>
                    <a:gd name="connsiteX323" fmla="*/ 360804 w 660729"/>
                    <a:gd name="connsiteY323" fmla="*/ 89177 h 89886"/>
                    <a:gd name="connsiteX324" fmla="*/ 360625 w 660729"/>
                    <a:gd name="connsiteY324" fmla="*/ 88461 h 89886"/>
                    <a:gd name="connsiteX325" fmla="*/ 360625 w 660729"/>
                    <a:gd name="connsiteY325" fmla="*/ 24154 h 89886"/>
                    <a:gd name="connsiteX326" fmla="*/ 360779 w 660729"/>
                    <a:gd name="connsiteY326" fmla="*/ 23412 h 89886"/>
                    <a:gd name="connsiteX327" fmla="*/ 361392 w 660729"/>
                    <a:gd name="connsiteY327" fmla="*/ 22926 h 89886"/>
                    <a:gd name="connsiteX328" fmla="*/ 362569 w 660729"/>
                    <a:gd name="connsiteY328" fmla="*/ 22644 h 89886"/>
                    <a:gd name="connsiteX329" fmla="*/ 364309 w 660729"/>
                    <a:gd name="connsiteY329" fmla="*/ 22568 h 89886"/>
                    <a:gd name="connsiteX330" fmla="*/ 366074 w 660729"/>
                    <a:gd name="connsiteY330" fmla="*/ 22644 h 89886"/>
                    <a:gd name="connsiteX331" fmla="*/ 367225 w 660729"/>
                    <a:gd name="connsiteY331" fmla="*/ 22926 h 89886"/>
                    <a:gd name="connsiteX332" fmla="*/ 367865 w 660729"/>
                    <a:gd name="connsiteY332" fmla="*/ 23412 h 89886"/>
                    <a:gd name="connsiteX333" fmla="*/ 368044 w 660729"/>
                    <a:gd name="connsiteY333" fmla="*/ 24154 h 89886"/>
                    <a:gd name="connsiteX334" fmla="*/ 368044 w 660729"/>
                    <a:gd name="connsiteY334" fmla="*/ 30344 h 89886"/>
                    <a:gd name="connsiteX335" fmla="*/ 372085 w 660729"/>
                    <a:gd name="connsiteY335" fmla="*/ 26609 h 89886"/>
                    <a:gd name="connsiteX336" fmla="*/ 375999 w 660729"/>
                    <a:gd name="connsiteY336" fmla="*/ 23974 h 89886"/>
                    <a:gd name="connsiteX337" fmla="*/ 380040 w 660729"/>
                    <a:gd name="connsiteY337" fmla="*/ 22389 h 89886"/>
                    <a:gd name="connsiteX338" fmla="*/ 384414 w 660729"/>
                    <a:gd name="connsiteY338" fmla="*/ 21851 h 89886"/>
                    <a:gd name="connsiteX339" fmla="*/ 392958 w 660729"/>
                    <a:gd name="connsiteY339" fmla="*/ 23795 h 89886"/>
                    <a:gd name="connsiteX340" fmla="*/ 398713 w 660729"/>
                    <a:gd name="connsiteY340" fmla="*/ 29116 h 89886"/>
                    <a:gd name="connsiteX341" fmla="*/ 401962 w 660729"/>
                    <a:gd name="connsiteY341" fmla="*/ 36969 h 89886"/>
                    <a:gd name="connsiteX342" fmla="*/ 402985 w 660729"/>
                    <a:gd name="connsiteY342" fmla="*/ 46459 h 89886"/>
                    <a:gd name="connsiteX343" fmla="*/ 394237 w 660729"/>
                    <a:gd name="connsiteY343" fmla="*/ 47431 h 89886"/>
                    <a:gd name="connsiteX344" fmla="*/ 393696 w 660729"/>
                    <a:gd name="connsiteY344" fmla="*/ 40601 h 89886"/>
                    <a:gd name="connsiteX345" fmla="*/ 391844 w 660729"/>
                    <a:gd name="connsiteY345" fmla="*/ 34743 h 89886"/>
                    <a:gd name="connsiteX346" fmla="*/ 388318 w 660729"/>
                    <a:gd name="connsiteY346" fmla="*/ 30651 h 89886"/>
                    <a:gd name="connsiteX347" fmla="*/ 382810 w 660729"/>
                    <a:gd name="connsiteY347" fmla="*/ 29116 h 89886"/>
                    <a:gd name="connsiteX348" fmla="*/ 379567 w 660729"/>
                    <a:gd name="connsiteY348" fmla="*/ 29602 h 89886"/>
                    <a:gd name="connsiteX349" fmla="*/ 376325 w 660729"/>
                    <a:gd name="connsiteY349" fmla="*/ 31137 h 89886"/>
                    <a:gd name="connsiteX350" fmla="*/ 372876 w 660729"/>
                    <a:gd name="connsiteY350" fmla="*/ 33899 h 89886"/>
                    <a:gd name="connsiteX351" fmla="*/ 369067 w 660729"/>
                    <a:gd name="connsiteY351" fmla="*/ 38120 h 89886"/>
                    <a:gd name="connsiteX352" fmla="*/ 369067 w 660729"/>
                    <a:gd name="connsiteY352" fmla="*/ 56435 h 89886"/>
                    <a:gd name="connsiteX353" fmla="*/ 375707 w 660729"/>
                    <a:gd name="connsiteY353" fmla="*/ 62932 h 89886"/>
                    <a:gd name="connsiteX354" fmla="*/ 382295 w 660729"/>
                    <a:gd name="connsiteY354" fmla="*/ 65183 h 89886"/>
                    <a:gd name="connsiteX355" fmla="*/ 387777 w 660729"/>
                    <a:gd name="connsiteY355" fmla="*/ 63648 h 89886"/>
                    <a:gd name="connsiteX356" fmla="*/ 391483 w 660729"/>
                    <a:gd name="connsiteY356" fmla="*/ 59556 h 89886"/>
                    <a:gd name="connsiteX357" fmla="*/ 393568 w 660729"/>
                    <a:gd name="connsiteY357" fmla="*/ 53826 h 89886"/>
                    <a:gd name="connsiteX358" fmla="*/ 394237 w 660729"/>
                    <a:gd name="connsiteY358" fmla="*/ 47431 h 89886"/>
                    <a:gd name="connsiteX359" fmla="*/ 457556 w 660729"/>
                    <a:gd name="connsiteY359" fmla="*/ 46459 h 89886"/>
                    <a:gd name="connsiteX360" fmla="*/ 456251 w 660729"/>
                    <a:gd name="connsiteY360" fmla="*/ 57305 h 89886"/>
                    <a:gd name="connsiteX361" fmla="*/ 452414 w 660729"/>
                    <a:gd name="connsiteY361" fmla="*/ 65465 h 89886"/>
                    <a:gd name="connsiteX362" fmla="*/ 446147 w 660729"/>
                    <a:gd name="connsiteY362" fmla="*/ 70632 h 89886"/>
                    <a:gd name="connsiteX363" fmla="*/ 437604 w 660729"/>
                    <a:gd name="connsiteY363" fmla="*/ 72448 h 89886"/>
                    <a:gd name="connsiteX364" fmla="*/ 433818 w 660729"/>
                    <a:gd name="connsiteY364" fmla="*/ 72039 h 89886"/>
                    <a:gd name="connsiteX365" fmla="*/ 430415 w 660729"/>
                    <a:gd name="connsiteY365" fmla="*/ 70760 h 89886"/>
                    <a:gd name="connsiteX366" fmla="*/ 427116 w 660729"/>
                    <a:gd name="connsiteY366" fmla="*/ 68560 h 89886"/>
                    <a:gd name="connsiteX367" fmla="*/ 423636 w 660729"/>
                    <a:gd name="connsiteY367" fmla="*/ 65439 h 89886"/>
                    <a:gd name="connsiteX368" fmla="*/ 423636 w 660729"/>
                    <a:gd name="connsiteY368" fmla="*/ 88461 h 89886"/>
                    <a:gd name="connsiteX369" fmla="*/ 423433 w 660729"/>
                    <a:gd name="connsiteY369" fmla="*/ 89177 h 89886"/>
                    <a:gd name="connsiteX370" fmla="*/ 422767 w 660729"/>
                    <a:gd name="connsiteY370" fmla="*/ 89688 h 89886"/>
                    <a:gd name="connsiteX371" fmla="*/ 421488 w 660729"/>
                    <a:gd name="connsiteY371" fmla="*/ 89995 h 89886"/>
                    <a:gd name="connsiteX372" fmla="*/ 419390 w 660729"/>
                    <a:gd name="connsiteY372" fmla="*/ 90098 h 89886"/>
                    <a:gd name="connsiteX373" fmla="*/ 417344 w 660729"/>
                    <a:gd name="connsiteY373" fmla="*/ 89995 h 89886"/>
                    <a:gd name="connsiteX374" fmla="*/ 416039 w 660729"/>
                    <a:gd name="connsiteY374" fmla="*/ 89688 h 89886"/>
                    <a:gd name="connsiteX375" fmla="*/ 415374 w 660729"/>
                    <a:gd name="connsiteY375" fmla="*/ 89177 h 89886"/>
                    <a:gd name="connsiteX376" fmla="*/ 415195 w 660729"/>
                    <a:gd name="connsiteY376" fmla="*/ 88461 h 89886"/>
                    <a:gd name="connsiteX377" fmla="*/ 415195 w 660729"/>
                    <a:gd name="connsiteY377" fmla="*/ 24154 h 89886"/>
                    <a:gd name="connsiteX378" fmla="*/ 415349 w 660729"/>
                    <a:gd name="connsiteY378" fmla="*/ 23412 h 89886"/>
                    <a:gd name="connsiteX379" fmla="*/ 415963 w 660729"/>
                    <a:gd name="connsiteY379" fmla="*/ 22926 h 89886"/>
                    <a:gd name="connsiteX380" fmla="*/ 417139 w 660729"/>
                    <a:gd name="connsiteY380" fmla="*/ 22644 h 89886"/>
                    <a:gd name="connsiteX381" fmla="*/ 418879 w 660729"/>
                    <a:gd name="connsiteY381" fmla="*/ 22568 h 89886"/>
                    <a:gd name="connsiteX382" fmla="*/ 420644 w 660729"/>
                    <a:gd name="connsiteY382" fmla="*/ 22644 h 89886"/>
                    <a:gd name="connsiteX383" fmla="*/ 421795 w 660729"/>
                    <a:gd name="connsiteY383" fmla="*/ 22926 h 89886"/>
                    <a:gd name="connsiteX384" fmla="*/ 422434 w 660729"/>
                    <a:gd name="connsiteY384" fmla="*/ 23412 h 89886"/>
                    <a:gd name="connsiteX385" fmla="*/ 422613 w 660729"/>
                    <a:gd name="connsiteY385" fmla="*/ 24154 h 89886"/>
                    <a:gd name="connsiteX386" fmla="*/ 422613 w 660729"/>
                    <a:gd name="connsiteY386" fmla="*/ 30344 h 89886"/>
                    <a:gd name="connsiteX387" fmla="*/ 426655 w 660729"/>
                    <a:gd name="connsiteY387" fmla="*/ 26609 h 89886"/>
                    <a:gd name="connsiteX388" fmla="*/ 430569 w 660729"/>
                    <a:gd name="connsiteY388" fmla="*/ 23974 h 89886"/>
                    <a:gd name="connsiteX389" fmla="*/ 434610 w 660729"/>
                    <a:gd name="connsiteY389" fmla="*/ 22389 h 89886"/>
                    <a:gd name="connsiteX390" fmla="*/ 438985 w 660729"/>
                    <a:gd name="connsiteY390" fmla="*/ 21851 h 89886"/>
                    <a:gd name="connsiteX391" fmla="*/ 447528 w 660729"/>
                    <a:gd name="connsiteY391" fmla="*/ 23795 h 89886"/>
                    <a:gd name="connsiteX392" fmla="*/ 453284 w 660729"/>
                    <a:gd name="connsiteY392" fmla="*/ 29116 h 89886"/>
                    <a:gd name="connsiteX393" fmla="*/ 456533 w 660729"/>
                    <a:gd name="connsiteY393" fmla="*/ 36969 h 89886"/>
                    <a:gd name="connsiteX394" fmla="*/ 457556 w 660729"/>
                    <a:gd name="connsiteY394" fmla="*/ 46459 h 89886"/>
                    <a:gd name="connsiteX395" fmla="*/ 448807 w 660729"/>
                    <a:gd name="connsiteY395" fmla="*/ 47431 h 89886"/>
                    <a:gd name="connsiteX396" fmla="*/ 448267 w 660729"/>
                    <a:gd name="connsiteY396" fmla="*/ 40601 h 89886"/>
                    <a:gd name="connsiteX397" fmla="*/ 446414 w 660729"/>
                    <a:gd name="connsiteY397" fmla="*/ 34743 h 89886"/>
                    <a:gd name="connsiteX398" fmla="*/ 442888 w 660729"/>
                    <a:gd name="connsiteY398" fmla="*/ 30651 h 89886"/>
                    <a:gd name="connsiteX399" fmla="*/ 437380 w 660729"/>
                    <a:gd name="connsiteY399" fmla="*/ 29116 h 89886"/>
                    <a:gd name="connsiteX400" fmla="*/ 434138 w 660729"/>
                    <a:gd name="connsiteY400" fmla="*/ 29602 h 89886"/>
                    <a:gd name="connsiteX401" fmla="*/ 430894 w 660729"/>
                    <a:gd name="connsiteY401" fmla="*/ 31137 h 89886"/>
                    <a:gd name="connsiteX402" fmla="*/ 427445 w 660729"/>
                    <a:gd name="connsiteY402" fmla="*/ 33899 h 89886"/>
                    <a:gd name="connsiteX403" fmla="*/ 423636 w 660729"/>
                    <a:gd name="connsiteY403" fmla="*/ 38120 h 89886"/>
                    <a:gd name="connsiteX404" fmla="*/ 423636 w 660729"/>
                    <a:gd name="connsiteY404" fmla="*/ 56435 h 89886"/>
                    <a:gd name="connsiteX405" fmla="*/ 430277 w 660729"/>
                    <a:gd name="connsiteY405" fmla="*/ 62932 h 89886"/>
                    <a:gd name="connsiteX406" fmla="*/ 436866 w 660729"/>
                    <a:gd name="connsiteY406" fmla="*/ 65183 h 89886"/>
                    <a:gd name="connsiteX407" fmla="*/ 442347 w 660729"/>
                    <a:gd name="connsiteY407" fmla="*/ 63648 h 89886"/>
                    <a:gd name="connsiteX408" fmla="*/ 446053 w 660729"/>
                    <a:gd name="connsiteY408" fmla="*/ 59556 h 89886"/>
                    <a:gd name="connsiteX409" fmla="*/ 448138 w 660729"/>
                    <a:gd name="connsiteY409" fmla="*/ 53826 h 89886"/>
                    <a:gd name="connsiteX410" fmla="*/ 448807 w 660729"/>
                    <a:gd name="connsiteY410" fmla="*/ 47431 h 89886"/>
                    <a:gd name="connsiteX411" fmla="*/ 496676 w 660729"/>
                    <a:gd name="connsiteY411" fmla="*/ 27172 h 89886"/>
                    <a:gd name="connsiteX412" fmla="*/ 496625 w 660729"/>
                    <a:gd name="connsiteY412" fmla="*/ 29065 h 89886"/>
                    <a:gd name="connsiteX413" fmla="*/ 496420 w 660729"/>
                    <a:gd name="connsiteY413" fmla="*/ 30267 h 89886"/>
                    <a:gd name="connsiteX414" fmla="*/ 496036 w 660729"/>
                    <a:gd name="connsiteY414" fmla="*/ 30932 h 89886"/>
                    <a:gd name="connsiteX415" fmla="*/ 495397 w 660729"/>
                    <a:gd name="connsiteY415" fmla="*/ 31162 h 89886"/>
                    <a:gd name="connsiteX416" fmla="*/ 494399 w 660729"/>
                    <a:gd name="connsiteY416" fmla="*/ 30932 h 89886"/>
                    <a:gd name="connsiteX417" fmla="*/ 493069 w 660729"/>
                    <a:gd name="connsiteY417" fmla="*/ 30472 h 89886"/>
                    <a:gd name="connsiteX418" fmla="*/ 491407 w 660729"/>
                    <a:gd name="connsiteY418" fmla="*/ 30037 h 89886"/>
                    <a:gd name="connsiteX419" fmla="*/ 489411 w 660729"/>
                    <a:gd name="connsiteY419" fmla="*/ 29832 h 89886"/>
                    <a:gd name="connsiteX420" fmla="*/ 486904 w 660729"/>
                    <a:gd name="connsiteY420" fmla="*/ 30344 h 89886"/>
                    <a:gd name="connsiteX421" fmla="*/ 484321 w 660729"/>
                    <a:gd name="connsiteY421" fmla="*/ 32032 h 89886"/>
                    <a:gd name="connsiteX422" fmla="*/ 481482 w 660729"/>
                    <a:gd name="connsiteY422" fmla="*/ 35153 h 89886"/>
                    <a:gd name="connsiteX423" fmla="*/ 478207 w 660729"/>
                    <a:gd name="connsiteY423" fmla="*/ 39911 h 89886"/>
                    <a:gd name="connsiteX424" fmla="*/ 478207 w 660729"/>
                    <a:gd name="connsiteY424" fmla="*/ 70197 h 89886"/>
                    <a:gd name="connsiteX425" fmla="*/ 478002 w 660729"/>
                    <a:gd name="connsiteY425" fmla="*/ 70887 h 89886"/>
                    <a:gd name="connsiteX426" fmla="*/ 477337 w 660729"/>
                    <a:gd name="connsiteY426" fmla="*/ 71373 h 89886"/>
                    <a:gd name="connsiteX427" fmla="*/ 476058 w 660729"/>
                    <a:gd name="connsiteY427" fmla="*/ 71680 h 89886"/>
                    <a:gd name="connsiteX428" fmla="*/ 473961 w 660729"/>
                    <a:gd name="connsiteY428" fmla="*/ 71783 h 89886"/>
                    <a:gd name="connsiteX429" fmla="*/ 471915 w 660729"/>
                    <a:gd name="connsiteY429" fmla="*/ 71680 h 89886"/>
                    <a:gd name="connsiteX430" fmla="*/ 470610 w 660729"/>
                    <a:gd name="connsiteY430" fmla="*/ 71373 h 89886"/>
                    <a:gd name="connsiteX431" fmla="*/ 469945 w 660729"/>
                    <a:gd name="connsiteY431" fmla="*/ 70887 h 89886"/>
                    <a:gd name="connsiteX432" fmla="*/ 469766 w 660729"/>
                    <a:gd name="connsiteY432" fmla="*/ 70197 h 89886"/>
                    <a:gd name="connsiteX433" fmla="*/ 469766 w 660729"/>
                    <a:gd name="connsiteY433" fmla="*/ 24154 h 89886"/>
                    <a:gd name="connsiteX434" fmla="*/ 469919 w 660729"/>
                    <a:gd name="connsiteY434" fmla="*/ 23463 h 89886"/>
                    <a:gd name="connsiteX435" fmla="*/ 470533 w 660729"/>
                    <a:gd name="connsiteY435" fmla="*/ 22951 h 89886"/>
                    <a:gd name="connsiteX436" fmla="*/ 471710 w 660729"/>
                    <a:gd name="connsiteY436" fmla="*/ 22644 h 89886"/>
                    <a:gd name="connsiteX437" fmla="*/ 473603 w 660729"/>
                    <a:gd name="connsiteY437" fmla="*/ 22568 h 89886"/>
                    <a:gd name="connsiteX438" fmla="*/ 475470 w 660729"/>
                    <a:gd name="connsiteY438" fmla="*/ 22644 h 89886"/>
                    <a:gd name="connsiteX439" fmla="*/ 476621 w 660729"/>
                    <a:gd name="connsiteY439" fmla="*/ 22951 h 89886"/>
                    <a:gd name="connsiteX440" fmla="*/ 477210 w 660729"/>
                    <a:gd name="connsiteY440" fmla="*/ 23463 h 89886"/>
                    <a:gd name="connsiteX441" fmla="*/ 477389 w 660729"/>
                    <a:gd name="connsiteY441" fmla="*/ 24154 h 89886"/>
                    <a:gd name="connsiteX442" fmla="*/ 477389 w 660729"/>
                    <a:gd name="connsiteY442" fmla="*/ 30855 h 89886"/>
                    <a:gd name="connsiteX443" fmla="*/ 480944 w 660729"/>
                    <a:gd name="connsiteY443" fmla="*/ 26353 h 89886"/>
                    <a:gd name="connsiteX444" fmla="*/ 484091 w 660729"/>
                    <a:gd name="connsiteY444" fmla="*/ 23616 h 89886"/>
                    <a:gd name="connsiteX445" fmla="*/ 487032 w 660729"/>
                    <a:gd name="connsiteY445" fmla="*/ 22235 h 89886"/>
                    <a:gd name="connsiteX446" fmla="*/ 489974 w 660729"/>
                    <a:gd name="connsiteY446" fmla="*/ 21851 h 89886"/>
                    <a:gd name="connsiteX447" fmla="*/ 491483 w 660729"/>
                    <a:gd name="connsiteY447" fmla="*/ 21928 h 89886"/>
                    <a:gd name="connsiteX448" fmla="*/ 493248 w 660729"/>
                    <a:gd name="connsiteY448" fmla="*/ 22209 h 89886"/>
                    <a:gd name="connsiteX449" fmla="*/ 494911 w 660729"/>
                    <a:gd name="connsiteY449" fmla="*/ 22670 h 89886"/>
                    <a:gd name="connsiteX450" fmla="*/ 495960 w 660729"/>
                    <a:gd name="connsiteY450" fmla="*/ 23181 h 89886"/>
                    <a:gd name="connsiteX451" fmla="*/ 496368 w 660729"/>
                    <a:gd name="connsiteY451" fmla="*/ 23667 h 89886"/>
                    <a:gd name="connsiteX452" fmla="*/ 496547 w 660729"/>
                    <a:gd name="connsiteY452" fmla="*/ 24256 h 89886"/>
                    <a:gd name="connsiteX453" fmla="*/ 496650 w 660729"/>
                    <a:gd name="connsiteY453" fmla="*/ 25305 h 89886"/>
                    <a:gd name="connsiteX454" fmla="*/ 496676 w 660729"/>
                    <a:gd name="connsiteY454" fmla="*/ 27172 h 89886"/>
                    <a:gd name="connsiteX455" fmla="*/ 546638 w 660729"/>
                    <a:gd name="connsiteY455" fmla="*/ 46664 h 89886"/>
                    <a:gd name="connsiteX456" fmla="*/ 545154 w 660729"/>
                    <a:gd name="connsiteY456" fmla="*/ 57023 h 89886"/>
                    <a:gd name="connsiteX457" fmla="*/ 540729 w 660729"/>
                    <a:gd name="connsiteY457" fmla="*/ 65183 h 89886"/>
                    <a:gd name="connsiteX458" fmla="*/ 533362 w 660729"/>
                    <a:gd name="connsiteY458" fmla="*/ 70529 h 89886"/>
                    <a:gd name="connsiteX459" fmla="*/ 523105 w 660729"/>
                    <a:gd name="connsiteY459" fmla="*/ 72448 h 89886"/>
                    <a:gd name="connsiteX460" fmla="*/ 513206 w 660729"/>
                    <a:gd name="connsiteY460" fmla="*/ 70760 h 89886"/>
                    <a:gd name="connsiteX461" fmla="*/ 506171 w 660729"/>
                    <a:gd name="connsiteY461" fmla="*/ 65848 h 89886"/>
                    <a:gd name="connsiteX462" fmla="*/ 501976 w 660729"/>
                    <a:gd name="connsiteY462" fmla="*/ 58021 h 89886"/>
                    <a:gd name="connsiteX463" fmla="*/ 500595 w 660729"/>
                    <a:gd name="connsiteY463" fmla="*/ 47584 h 89886"/>
                    <a:gd name="connsiteX464" fmla="*/ 502053 w 660729"/>
                    <a:gd name="connsiteY464" fmla="*/ 37225 h 89886"/>
                    <a:gd name="connsiteX465" fmla="*/ 506452 w 660729"/>
                    <a:gd name="connsiteY465" fmla="*/ 29065 h 89886"/>
                    <a:gd name="connsiteX466" fmla="*/ 513793 w 660729"/>
                    <a:gd name="connsiteY466" fmla="*/ 23744 h 89886"/>
                    <a:gd name="connsiteX467" fmla="*/ 524077 w 660729"/>
                    <a:gd name="connsiteY467" fmla="*/ 21851 h 89886"/>
                    <a:gd name="connsiteX468" fmla="*/ 533976 w 660729"/>
                    <a:gd name="connsiteY468" fmla="*/ 23540 h 89886"/>
                    <a:gd name="connsiteX469" fmla="*/ 541011 w 660729"/>
                    <a:gd name="connsiteY469" fmla="*/ 28451 h 89886"/>
                    <a:gd name="connsiteX470" fmla="*/ 545232 w 660729"/>
                    <a:gd name="connsiteY470" fmla="*/ 36278 h 89886"/>
                    <a:gd name="connsiteX471" fmla="*/ 546638 w 660729"/>
                    <a:gd name="connsiteY471" fmla="*/ 46664 h 89886"/>
                    <a:gd name="connsiteX472" fmla="*/ 537890 w 660729"/>
                    <a:gd name="connsiteY472" fmla="*/ 47226 h 89886"/>
                    <a:gd name="connsiteX473" fmla="*/ 537192 w 660729"/>
                    <a:gd name="connsiteY473" fmla="*/ 40166 h 89886"/>
                    <a:gd name="connsiteX474" fmla="*/ 534896 w 660729"/>
                    <a:gd name="connsiteY474" fmla="*/ 34334 h 89886"/>
                    <a:gd name="connsiteX475" fmla="*/ 530559 w 660729"/>
                    <a:gd name="connsiteY475" fmla="*/ 30369 h 89886"/>
                    <a:gd name="connsiteX476" fmla="*/ 523745 w 660729"/>
                    <a:gd name="connsiteY476" fmla="*/ 28911 h 89886"/>
                    <a:gd name="connsiteX477" fmla="*/ 517266 w 660729"/>
                    <a:gd name="connsiteY477" fmla="*/ 30241 h 89886"/>
                    <a:gd name="connsiteX478" fmla="*/ 512802 w 660729"/>
                    <a:gd name="connsiteY478" fmla="*/ 34002 h 89886"/>
                    <a:gd name="connsiteX479" fmla="*/ 510195 w 660729"/>
                    <a:gd name="connsiteY479" fmla="*/ 39757 h 89886"/>
                    <a:gd name="connsiteX480" fmla="*/ 509343 w 660729"/>
                    <a:gd name="connsiteY480" fmla="*/ 47022 h 89886"/>
                    <a:gd name="connsiteX481" fmla="*/ 510040 w 660729"/>
                    <a:gd name="connsiteY481" fmla="*/ 54133 h 89886"/>
                    <a:gd name="connsiteX482" fmla="*/ 512363 w 660729"/>
                    <a:gd name="connsiteY482" fmla="*/ 59939 h 89886"/>
                    <a:gd name="connsiteX483" fmla="*/ 516724 w 660729"/>
                    <a:gd name="connsiteY483" fmla="*/ 63879 h 89886"/>
                    <a:gd name="connsiteX484" fmla="*/ 523539 w 660729"/>
                    <a:gd name="connsiteY484" fmla="*/ 65337 h 89886"/>
                    <a:gd name="connsiteX485" fmla="*/ 529992 w 660729"/>
                    <a:gd name="connsiteY485" fmla="*/ 64007 h 89886"/>
                    <a:gd name="connsiteX486" fmla="*/ 534483 w 660729"/>
                    <a:gd name="connsiteY486" fmla="*/ 60272 h 89886"/>
                    <a:gd name="connsiteX487" fmla="*/ 537064 w 660729"/>
                    <a:gd name="connsiteY487" fmla="*/ 54542 h 89886"/>
                    <a:gd name="connsiteX488" fmla="*/ 537890 w 660729"/>
                    <a:gd name="connsiteY488" fmla="*/ 47226 h 89886"/>
                    <a:gd name="connsiteX489" fmla="*/ 595707 w 660729"/>
                    <a:gd name="connsiteY489" fmla="*/ 24051 h 89886"/>
                    <a:gd name="connsiteX490" fmla="*/ 595682 w 660729"/>
                    <a:gd name="connsiteY490" fmla="*/ 24486 h 89886"/>
                    <a:gd name="connsiteX491" fmla="*/ 595605 w 660729"/>
                    <a:gd name="connsiteY491" fmla="*/ 24972 h 89886"/>
                    <a:gd name="connsiteX492" fmla="*/ 595477 w 660729"/>
                    <a:gd name="connsiteY492" fmla="*/ 25535 h 89886"/>
                    <a:gd name="connsiteX493" fmla="*/ 595298 w 660729"/>
                    <a:gd name="connsiteY493" fmla="*/ 26200 h 89886"/>
                    <a:gd name="connsiteX494" fmla="*/ 579592 w 660729"/>
                    <a:gd name="connsiteY494" fmla="*/ 69941 h 89886"/>
                    <a:gd name="connsiteX495" fmla="*/ 579055 w 660729"/>
                    <a:gd name="connsiteY495" fmla="*/ 70862 h 89886"/>
                    <a:gd name="connsiteX496" fmla="*/ 578058 w 660729"/>
                    <a:gd name="connsiteY496" fmla="*/ 71425 h 89886"/>
                    <a:gd name="connsiteX497" fmla="*/ 576369 w 660729"/>
                    <a:gd name="connsiteY497" fmla="*/ 71706 h 89886"/>
                    <a:gd name="connsiteX498" fmla="*/ 573811 w 660729"/>
                    <a:gd name="connsiteY498" fmla="*/ 71783 h 89886"/>
                    <a:gd name="connsiteX499" fmla="*/ 571253 w 660729"/>
                    <a:gd name="connsiteY499" fmla="*/ 71680 h 89886"/>
                    <a:gd name="connsiteX500" fmla="*/ 569590 w 660729"/>
                    <a:gd name="connsiteY500" fmla="*/ 71373 h 89886"/>
                    <a:gd name="connsiteX501" fmla="*/ 568593 w 660729"/>
                    <a:gd name="connsiteY501" fmla="*/ 70811 h 89886"/>
                    <a:gd name="connsiteX502" fmla="*/ 568030 w 660729"/>
                    <a:gd name="connsiteY502" fmla="*/ 69941 h 89886"/>
                    <a:gd name="connsiteX503" fmla="*/ 552375 w 660729"/>
                    <a:gd name="connsiteY503" fmla="*/ 26200 h 89886"/>
                    <a:gd name="connsiteX504" fmla="*/ 552043 w 660729"/>
                    <a:gd name="connsiteY504" fmla="*/ 25126 h 89886"/>
                    <a:gd name="connsiteX505" fmla="*/ 551889 w 660729"/>
                    <a:gd name="connsiteY505" fmla="*/ 24435 h 89886"/>
                    <a:gd name="connsiteX506" fmla="*/ 551864 w 660729"/>
                    <a:gd name="connsiteY506" fmla="*/ 24051 h 89886"/>
                    <a:gd name="connsiteX507" fmla="*/ 552068 w 660729"/>
                    <a:gd name="connsiteY507" fmla="*/ 23335 h 89886"/>
                    <a:gd name="connsiteX508" fmla="*/ 552758 w 660729"/>
                    <a:gd name="connsiteY508" fmla="*/ 22849 h 89886"/>
                    <a:gd name="connsiteX509" fmla="*/ 554037 w 660729"/>
                    <a:gd name="connsiteY509" fmla="*/ 22619 h 89886"/>
                    <a:gd name="connsiteX510" fmla="*/ 556007 w 660729"/>
                    <a:gd name="connsiteY510" fmla="*/ 22568 h 89886"/>
                    <a:gd name="connsiteX511" fmla="*/ 558387 w 660729"/>
                    <a:gd name="connsiteY511" fmla="*/ 22644 h 89886"/>
                    <a:gd name="connsiteX512" fmla="*/ 559768 w 660729"/>
                    <a:gd name="connsiteY512" fmla="*/ 22926 h 89886"/>
                    <a:gd name="connsiteX513" fmla="*/ 560484 w 660729"/>
                    <a:gd name="connsiteY513" fmla="*/ 23437 h 89886"/>
                    <a:gd name="connsiteX514" fmla="*/ 560918 w 660729"/>
                    <a:gd name="connsiteY514" fmla="*/ 24205 h 89886"/>
                    <a:gd name="connsiteX515" fmla="*/ 573913 w 660729"/>
                    <a:gd name="connsiteY515" fmla="*/ 62165 h 89886"/>
                    <a:gd name="connsiteX516" fmla="*/ 574118 w 660729"/>
                    <a:gd name="connsiteY516" fmla="*/ 62779 h 89886"/>
                    <a:gd name="connsiteX517" fmla="*/ 574271 w 660729"/>
                    <a:gd name="connsiteY517" fmla="*/ 62165 h 89886"/>
                    <a:gd name="connsiteX518" fmla="*/ 587112 w 660729"/>
                    <a:gd name="connsiteY518" fmla="*/ 24205 h 89886"/>
                    <a:gd name="connsiteX519" fmla="*/ 587470 w 660729"/>
                    <a:gd name="connsiteY519" fmla="*/ 23437 h 89886"/>
                    <a:gd name="connsiteX520" fmla="*/ 588212 w 660729"/>
                    <a:gd name="connsiteY520" fmla="*/ 22926 h 89886"/>
                    <a:gd name="connsiteX521" fmla="*/ 589543 w 660729"/>
                    <a:gd name="connsiteY521" fmla="*/ 22644 h 89886"/>
                    <a:gd name="connsiteX522" fmla="*/ 591768 w 660729"/>
                    <a:gd name="connsiteY522" fmla="*/ 22568 h 89886"/>
                    <a:gd name="connsiteX523" fmla="*/ 593712 w 660729"/>
                    <a:gd name="connsiteY523" fmla="*/ 22619 h 89886"/>
                    <a:gd name="connsiteX524" fmla="*/ 594914 w 660729"/>
                    <a:gd name="connsiteY524" fmla="*/ 22874 h 89886"/>
                    <a:gd name="connsiteX525" fmla="*/ 595528 w 660729"/>
                    <a:gd name="connsiteY525" fmla="*/ 23361 h 89886"/>
                    <a:gd name="connsiteX526" fmla="*/ 595707 w 660729"/>
                    <a:gd name="connsiteY526" fmla="*/ 24051 h 89886"/>
                    <a:gd name="connsiteX527" fmla="*/ 637762 w 660729"/>
                    <a:gd name="connsiteY527" fmla="*/ 70248 h 89886"/>
                    <a:gd name="connsiteX528" fmla="*/ 637353 w 660729"/>
                    <a:gd name="connsiteY528" fmla="*/ 71169 h 89886"/>
                    <a:gd name="connsiteX529" fmla="*/ 636228 w 660729"/>
                    <a:gd name="connsiteY529" fmla="*/ 71629 h 89886"/>
                    <a:gd name="connsiteX530" fmla="*/ 634130 w 660729"/>
                    <a:gd name="connsiteY530" fmla="*/ 71783 h 89886"/>
                    <a:gd name="connsiteX531" fmla="*/ 632007 w 660729"/>
                    <a:gd name="connsiteY531" fmla="*/ 71629 h 89886"/>
                    <a:gd name="connsiteX532" fmla="*/ 630856 w 660729"/>
                    <a:gd name="connsiteY532" fmla="*/ 71169 h 89886"/>
                    <a:gd name="connsiteX533" fmla="*/ 630497 w 660729"/>
                    <a:gd name="connsiteY533" fmla="*/ 70248 h 89886"/>
                    <a:gd name="connsiteX534" fmla="*/ 630497 w 660729"/>
                    <a:gd name="connsiteY534" fmla="*/ 65644 h 89886"/>
                    <a:gd name="connsiteX535" fmla="*/ 623770 w 660729"/>
                    <a:gd name="connsiteY535" fmla="*/ 70657 h 89886"/>
                    <a:gd name="connsiteX536" fmla="*/ 615918 w 660729"/>
                    <a:gd name="connsiteY536" fmla="*/ 72448 h 89886"/>
                    <a:gd name="connsiteX537" fmla="*/ 609343 w 660729"/>
                    <a:gd name="connsiteY537" fmla="*/ 71501 h 89886"/>
                    <a:gd name="connsiteX538" fmla="*/ 604329 w 660729"/>
                    <a:gd name="connsiteY538" fmla="*/ 68764 h 89886"/>
                    <a:gd name="connsiteX539" fmla="*/ 601106 w 660729"/>
                    <a:gd name="connsiteY539" fmla="*/ 64365 h 89886"/>
                    <a:gd name="connsiteX540" fmla="*/ 599956 w 660729"/>
                    <a:gd name="connsiteY540" fmla="*/ 58430 h 89886"/>
                    <a:gd name="connsiteX541" fmla="*/ 601541 w 660729"/>
                    <a:gd name="connsiteY541" fmla="*/ 51677 h 89886"/>
                    <a:gd name="connsiteX542" fmla="*/ 606094 w 660729"/>
                    <a:gd name="connsiteY542" fmla="*/ 46919 h 89886"/>
                    <a:gd name="connsiteX543" fmla="*/ 613359 w 660729"/>
                    <a:gd name="connsiteY543" fmla="*/ 44080 h 89886"/>
                    <a:gd name="connsiteX544" fmla="*/ 623028 w 660729"/>
                    <a:gd name="connsiteY544" fmla="*/ 43134 h 89886"/>
                    <a:gd name="connsiteX545" fmla="*/ 629373 w 660729"/>
                    <a:gd name="connsiteY545" fmla="*/ 43134 h 89886"/>
                    <a:gd name="connsiteX546" fmla="*/ 629373 w 660729"/>
                    <a:gd name="connsiteY546" fmla="*/ 39552 h 89886"/>
                    <a:gd name="connsiteX547" fmla="*/ 628810 w 660729"/>
                    <a:gd name="connsiteY547" fmla="*/ 34846 h 89886"/>
                    <a:gd name="connsiteX548" fmla="*/ 626993 w 660729"/>
                    <a:gd name="connsiteY548" fmla="*/ 31444 h 89886"/>
                    <a:gd name="connsiteX549" fmla="*/ 623744 w 660729"/>
                    <a:gd name="connsiteY549" fmla="*/ 29397 h 89886"/>
                    <a:gd name="connsiteX550" fmla="*/ 618833 w 660729"/>
                    <a:gd name="connsiteY550" fmla="*/ 28707 h 89886"/>
                    <a:gd name="connsiteX551" fmla="*/ 613231 w 660729"/>
                    <a:gd name="connsiteY551" fmla="*/ 29448 h 89886"/>
                    <a:gd name="connsiteX552" fmla="*/ 608882 w 660729"/>
                    <a:gd name="connsiteY552" fmla="*/ 31086 h 89886"/>
                    <a:gd name="connsiteX553" fmla="*/ 605762 w 660729"/>
                    <a:gd name="connsiteY553" fmla="*/ 32723 h 89886"/>
                    <a:gd name="connsiteX554" fmla="*/ 603895 w 660729"/>
                    <a:gd name="connsiteY554" fmla="*/ 33464 h 89886"/>
                    <a:gd name="connsiteX555" fmla="*/ 603179 w 660729"/>
                    <a:gd name="connsiteY555" fmla="*/ 33260 h 89886"/>
                    <a:gd name="connsiteX556" fmla="*/ 602642 w 660729"/>
                    <a:gd name="connsiteY556" fmla="*/ 32646 h 89886"/>
                    <a:gd name="connsiteX557" fmla="*/ 602308 w 660729"/>
                    <a:gd name="connsiteY557" fmla="*/ 31597 h 89886"/>
                    <a:gd name="connsiteX558" fmla="*/ 602206 w 660729"/>
                    <a:gd name="connsiteY558" fmla="*/ 30190 h 89886"/>
                    <a:gd name="connsiteX559" fmla="*/ 602385 w 660729"/>
                    <a:gd name="connsiteY559" fmla="*/ 28169 h 89886"/>
                    <a:gd name="connsiteX560" fmla="*/ 603255 w 660729"/>
                    <a:gd name="connsiteY560" fmla="*/ 26763 h 89886"/>
                    <a:gd name="connsiteX561" fmla="*/ 605634 w 660729"/>
                    <a:gd name="connsiteY561" fmla="*/ 25202 h 89886"/>
                    <a:gd name="connsiteX562" fmla="*/ 609522 w 660729"/>
                    <a:gd name="connsiteY562" fmla="*/ 23565 h 89886"/>
                    <a:gd name="connsiteX563" fmla="*/ 614332 w 660729"/>
                    <a:gd name="connsiteY563" fmla="*/ 22337 h 89886"/>
                    <a:gd name="connsiteX564" fmla="*/ 619601 w 660729"/>
                    <a:gd name="connsiteY564" fmla="*/ 21851 h 89886"/>
                    <a:gd name="connsiteX565" fmla="*/ 628042 w 660729"/>
                    <a:gd name="connsiteY565" fmla="*/ 22977 h 89886"/>
                    <a:gd name="connsiteX566" fmla="*/ 633669 w 660729"/>
                    <a:gd name="connsiteY566" fmla="*/ 26277 h 89886"/>
                    <a:gd name="connsiteX567" fmla="*/ 636791 w 660729"/>
                    <a:gd name="connsiteY567" fmla="*/ 31674 h 89886"/>
                    <a:gd name="connsiteX568" fmla="*/ 637762 w 660729"/>
                    <a:gd name="connsiteY568" fmla="*/ 39194 h 89886"/>
                    <a:gd name="connsiteX569" fmla="*/ 629373 w 660729"/>
                    <a:gd name="connsiteY569" fmla="*/ 49221 h 89886"/>
                    <a:gd name="connsiteX570" fmla="*/ 622158 w 660729"/>
                    <a:gd name="connsiteY570" fmla="*/ 49221 h 89886"/>
                    <a:gd name="connsiteX571" fmla="*/ 616121 w 660729"/>
                    <a:gd name="connsiteY571" fmla="*/ 49810 h 89886"/>
                    <a:gd name="connsiteX572" fmla="*/ 611875 w 660729"/>
                    <a:gd name="connsiteY572" fmla="*/ 51549 h 89886"/>
                    <a:gd name="connsiteX573" fmla="*/ 609394 w 660729"/>
                    <a:gd name="connsiteY573" fmla="*/ 54312 h 89886"/>
                    <a:gd name="connsiteX574" fmla="*/ 608601 w 660729"/>
                    <a:gd name="connsiteY574" fmla="*/ 58021 h 89886"/>
                    <a:gd name="connsiteX575" fmla="*/ 610878 w 660729"/>
                    <a:gd name="connsiteY575" fmla="*/ 63725 h 89886"/>
                    <a:gd name="connsiteX576" fmla="*/ 617247 w 660729"/>
                    <a:gd name="connsiteY576" fmla="*/ 65848 h 89886"/>
                    <a:gd name="connsiteX577" fmla="*/ 623412 w 660729"/>
                    <a:gd name="connsiteY577" fmla="*/ 64160 h 89886"/>
                    <a:gd name="connsiteX578" fmla="*/ 629373 w 660729"/>
                    <a:gd name="connsiteY578" fmla="*/ 58993 h 89886"/>
                    <a:gd name="connsiteX579" fmla="*/ 661127 w 660729"/>
                    <a:gd name="connsiteY579" fmla="*/ 70197 h 89886"/>
                    <a:gd name="connsiteX580" fmla="*/ 660922 w 660729"/>
                    <a:gd name="connsiteY580" fmla="*/ 70887 h 89886"/>
                    <a:gd name="connsiteX581" fmla="*/ 660257 w 660729"/>
                    <a:gd name="connsiteY581" fmla="*/ 71373 h 89886"/>
                    <a:gd name="connsiteX582" fmla="*/ 658978 w 660729"/>
                    <a:gd name="connsiteY582" fmla="*/ 71680 h 89886"/>
                    <a:gd name="connsiteX583" fmla="*/ 656881 w 660729"/>
                    <a:gd name="connsiteY583" fmla="*/ 71783 h 89886"/>
                    <a:gd name="connsiteX584" fmla="*/ 654834 w 660729"/>
                    <a:gd name="connsiteY584" fmla="*/ 71680 h 89886"/>
                    <a:gd name="connsiteX585" fmla="*/ 653530 w 660729"/>
                    <a:gd name="connsiteY585" fmla="*/ 71373 h 89886"/>
                    <a:gd name="connsiteX586" fmla="*/ 652864 w 660729"/>
                    <a:gd name="connsiteY586" fmla="*/ 70887 h 89886"/>
                    <a:gd name="connsiteX587" fmla="*/ 652686 w 660729"/>
                    <a:gd name="connsiteY587" fmla="*/ 70197 h 89886"/>
                    <a:gd name="connsiteX588" fmla="*/ 652686 w 660729"/>
                    <a:gd name="connsiteY588" fmla="*/ 1848 h 89886"/>
                    <a:gd name="connsiteX589" fmla="*/ 652864 w 660729"/>
                    <a:gd name="connsiteY589" fmla="*/ 1132 h 89886"/>
                    <a:gd name="connsiteX590" fmla="*/ 653530 w 660729"/>
                    <a:gd name="connsiteY590" fmla="*/ 620 h 89886"/>
                    <a:gd name="connsiteX591" fmla="*/ 654834 w 660729"/>
                    <a:gd name="connsiteY591" fmla="*/ 313 h 89886"/>
                    <a:gd name="connsiteX592" fmla="*/ 656881 w 660729"/>
                    <a:gd name="connsiteY592" fmla="*/ 211 h 89886"/>
                    <a:gd name="connsiteX593" fmla="*/ 658978 w 660729"/>
                    <a:gd name="connsiteY593" fmla="*/ 313 h 89886"/>
                    <a:gd name="connsiteX594" fmla="*/ 660257 w 660729"/>
                    <a:gd name="connsiteY594" fmla="*/ 620 h 89886"/>
                    <a:gd name="connsiteX595" fmla="*/ 660922 w 660729"/>
                    <a:gd name="connsiteY595" fmla="*/ 1132 h 89886"/>
                    <a:gd name="connsiteX596" fmla="*/ 661127 w 660729"/>
                    <a:gd name="connsiteY596" fmla="*/ 1848 h 8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660729" h="89886">
                      <a:moveTo>
                        <a:pt x="59589" y="37608"/>
                      </a:moveTo>
                      <a:cubicBezTo>
                        <a:pt x="59589" y="42963"/>
                        <a:pt x="58958" y="47789"/>
                        <a:pt x="57696" y="52086"/>
                      </a:cubicBezTo>
                      <a:cubicBezTo>
                        <a:pt x="56434" y="56384"/>
                        <a:pt x="54550" y="60042"/>
                        <a:pt x="52043" y="63060"/>
                      </a:cubicBezTo>
                      <a:cubicBezTo>
                        <a:pt x="49536" y="66078"/>
                        <a:pt x="46390" y="68398"/>
                        <a:pt x="42604" y="70018"/>
                      </a:cubicBezTo>
                      <a:cubicBezTo>
                        <a:pt x="38818" y="71638"/>
                        <a:pt x="34401" y="72448"/>
                        <a:pt x="29354" y="72448"/>
                      </a:cubicBezTo>
                      <a:cubicBezTo>
                        <a:pt x="24374" y="72448"/>
                        <a:pt x="20068" y="71706"/>
                        <a:pt x="16436" y="70222"/>
                      </a:cubicBezTo>
                      <a:cubicBezTo>
                        <a:pt x="12803" y="68739"/>
                        <a:pt x="9802" y="66582"/>
                        <a:pt x="7432" y="63751"/>
                      </a:cubicBezTo>
                      <a:cubicBezTo>
                        <a:pt x="5061" y="60920"/>
                        <a:pt x="3296" y="57407"/>
                        <a:pt x="2137" y="53212"/>
                      </a:cubicBezTo>
                      <a:cubicBezTo>
                        <a:pt x="977" y="49017"/>
                        <a:pt x="397" y="44191"/>
                        <a:pt x="397" y="38734"/>
                      </a:cubicBezTo>
                      <a:cubicBezTo>
                        <a:pt x="397" y="33516"/>
                        <a:pt x="1028" y="28775"/>
                        <a:pt x="2290" y="24512"/>
                      </a:cubicBezTo>
                      <a:cubicBezTo>
                        <a:pt x="3552" y="20248"/>
                        <a:pt x="5445" y="16625"/>
                        <a:pt x="7969" y="13640"/>
                      </a:cubicBezTo>
                      <a:cubicBezTo>
                        <a:pt x="10493" y="10656"/>
                        <a:pt x="13647" y="8354"/>
                        <a:pt x="17433" y="6734"/>
                      </a:cubicBezTo>
                      <a:cubicBezTo>
                        <a:pt x="21219" y="5114"/>
                        <a:pt x="25636" y="4304"/>
                        <a:pt x="30684" y="4304"/>
                      </a:cubicBezTo>
                      <a:cubicBezTo>
                        <a:pt x="35561" y="4304"/>
                        <a:pt x="39807" y="5037"/>
                        <a:pt x="43422" y="6504"/>
                      </a:cubicBezTo>
                      <a:cubicBezTo>
                        <a:pt x="47038" y="7970"/>
                        <a:pt x="50048" y="10110"/>
                        <a:pt x="52452" y="12924"/>
                      </a:cubicBezTo>
                      <a:cubicBezTo>
                        <a:pt x="54857" y="15738"/>
                        <a:pt x="56647" y="19217"/>
                        <a:pt x="57824" y="23361"/>
                      </a:cubicBezTo>
                      <a:cubicBezTo>
                        <a:pt x="59001" y="27504"/>
                        <a:pt x="59589" y="32254"/>
                        <a:pt x="59589" y="37608"/>
                      </a:cubicBezTo>
                      <a:close/>
                      <a:moveTo>
                        <a:pt x="50278" y="38222"/>
                      </a:moveTo>
                      <a:cubicBezTo>
                        <a:pt x="50278" y="34471"/>
                        <a:pt x="49946" y="30983"/>
                        <a:pt x="49281" y="27760"/>
                      </a:cubicBezTo>
                      <a:cubicBezTo>
                        <a:pt x="48617" y="24537"/>
                        <a:pt x="47510" y="21740"/>
                        <a:pt x="45960" y="19370"/>
                      </a:cubicBezTo>
                      <a:cubicBezTo>
                        <a:pt x="44410" y="17000"/>
                        <a:pt x="42341" y="15149"/>
                        <a:pt x="39752" y="13819"/>
                      </a:cubicBezTo>
                      <a:cubicBezTo>
                        <a:pt x="37163" y="12489"/>
                        <a:pt x="33962" y="11824"/>
                        <a:pt x="30146" y="11824"/>
                      </a:cubicBezTo>
                      <a:cubicBezTo>
                        <a:pt x="26331" y="11824"/>
                        <a:pt x="23129" y="12540"/>
                        <a:pt x="20540" y="13973"/>
                      </a:cubicBezTo>
                      <a:cubicBezTo>
                        <a:pt x="17952" y="15405"/>
                        <a:pt x="15848" y="17315"/>
                        <a:pt x="14230" y="19703"/>
                      </a:cubicBezTo>
                      <a:cubicBezTo>
                        <a:pt x="12612" y="22090"/>
                        <a:pt x="11454" y="24878"/>
                        <a:pt x="10756" y="28067"/>
                      </a:cubicBezTo>
                      <a:cubicBezTo>
                        <a:pt x="10057" y="31256"/>
                        <a:pt x="9708" y="34607"/>
                        <a:pt x="9708" y="38120"/>
                      </a:cubicBezTo>
                      <a:cubicBezTo>
                        <a:pt x="9708" y="42008"/>
                        <a:pt x="10032" y="45589"/>
                        <a:pt x="10679" y="48863"/>
                      </a:cubicBezTo>
                      <a:cubicBezTo>
                        <a:pt x="11326" y="52138"/>
                        <a:pt x="12416" y="54960"/>
                        <a:pt x="13949" y="57330"/>
                      </a:cubicBezTo>
                      <a:cubicBezTo>
                        <a:pt x="15482" y="59701"/>
                        <a:pt x="17535" y="61542"/>
                        <a:pt x="20106" y="62855"/>
                      </a:cubicBezTo>
                      <a:cubicBezTo>
                        <a:pt x="22678" y="64169"/>
                        <a:pt x="25906" y="64825"/>
                        <a:pt x="29788" y="64825"/>
                      </a:cubicBezTo>
                      <a:cubicBezTo>
                        <a:pt x="33638" y="64825"/>
                        <a:pt x="36874" y="64109"/>
                        <a:pt x="39497" y="62676"/>
                      </a:cubicBezTo>
                      <a:cubicBezTo>
                        <a:pt x="42120" y="61244"/>
                        <a:pt x="44232" y="59308"/>
                        <a:pt x="45833" y="56870"/>
                      </a:cubicBezTo>
                      <a:cubicBezTo>
                        <a:pt x="47433" y="54431"/>
                        <a:pt x="48574" y="51609"/>
                        <a:pt x="49256" y="48403"/>
                      </a:cubicBezTo>
                      <a:cubicBezTo>
                        <a:pt x="49937" y="45197"/>
                        <a:pt x="50278" y="41803"/>
                        <a:pt x="50278" y="38222"/>
                      </a:cubicBezTo>
                      <a:close/>
                      <a:moveTo>
                        <a:pt x="113980" y="46561"/>
                      </a:moveTo>
                      <a:cubicBezTo>
                        <a:pt x="113980" y="50552"/>
                        <a:pt x="113546" y="54141"/>
                        <a:pt x="112677" y="57330"/>
                      </a:cubicBezTo>
                      <a:cubicBezTo>
                        <a:pt x="111807" y="60519"/>
                        <a:pt x="110528" y="63239"/>
                        <a:pt x="108839" y="65490"/>
                      </a:cubicBezTo>
                      <a:cubicBezTo>
                        <a:pt x="107151" y="67741"/>
                        <a:pt x="105079" y="69464"/>
                        <a:pt x="102624" y="70657"/>
                      </a:cubicBezTo>
                      <a:cubicBezTo>
                        <a:pt x="100167" y="71851"/>
                        <a:pt x="97354" y="72448"/>
                        <a:pt x="94182" y="72448"/>
                      </a:cubicBezTo>
                      <a:cubicBezTo>
                        <a:pt x="92716" y="72448"/>
                        <a:pt x="91360" y="72303"/>
                        <a:pt x="90115" y="72013"/>
                      </a:cubicBezTo>
                      <a:cubicBezTo>
                        <a:pt x="88870" y="71723"/>
                        <a:pt x="87651" y="71254"/>
                        <a:pt x="86457" y="70606"/>
                      </a:cubicBezTo>
                      <a:cubicBezTo>
                        <a:pt x="85263" y="69958"/>
                        <a:pt x="84070" y="69139"/>
                        <a:pt x="82876" y="68150"/>
                      </a:cubicBezTo>
                      <a:cubicBezTo>
                        <a:pt x="81682" y="67161"/>
                        <a:pt x="80420" y="65968"/>
                        <a:pt x="79090" y="64569"/>
                      </a:cubicBezTo>
                      <a:lnTo>
                        <a:pt x="79090" y="70197"/>
                      </a:lnTo>
                      <a:cubicBezTo>
                        <a:pt x="79090" y="70470"/>
                        <a:pt x="79022" y="70708"/>
                        <a:pt x="78885" y="70913"/>
                      </a:cubicBezTo>
                      <a:cubicBezTo>
                        <a:pt x="78749" y="71118"/>
                        <a:pt x="78527" y="71280"/>
                        <a:pt x="78220" y="71399"/>
                      </a:cubicBezTo>
                      <a:cubicBezTo>
                        <a:pt x="77913" y="71518"/>
                        <a:pt x="77530" y="71612"/>
                        <a:pt x="77069" y="71680"/>
                      </a:cubicBezTo>
                      <a:cubicBezTo>
                        <a:pt x="76609" y="71749"/>
                        <a:pt x="76020" y="71783"/>
                        <a:pt x="75304" y="71783"/>
                      </a:cubicBezTo>
                      <a:cubicBezTo>
                        <a:pt x="74622" y="71783"/>
                        <a:pt x="74042" y="71749"/>
                        <a:pt x="73565" y="71680"/>
                      </a:cubicBezTo>
                      <a:cubicBezTo>
                        <a:pt x="73087" y="71612"/>
                        <a:pt x="72695" y="71518"/>
                        <a:pt x="72388" y="71399"/>
                      </a:cubicBezTo>
                      <a:cubicBezTo>
                        <a:pt x="72081" y="71280"/>
                        <a:pt x="71876" y="71118"/>
                        <a:pt x="71774" y="70913"/>
                      </a:cubicBezTo>
                      <a:cubicBezTo>
                        <a:pt x="71672" y="70708"/>
                        <a:pt x="71621" y="70470"/>
                        <a:pt x="71621" y="70197"/>
                      </a:cubicBezTo>
                      <a:lnTo>
                        <a:pt x="71621" y="1848"/>
                      </a:lnTo>
                      <a:cubicBezTo>
                        <a:pt x="71621" y="1575"/>
                        <a:pt x="71680" y="1336"/>
                        <a:pt x="71800" y="1132"/>
                      </a:cubicBezTo>
                      <a:cubicBezTo>
                        <a:pt x="71919" y="927"/>
                        <a:pt x="72141" y="757"/>
                        <a:pt x="72465" y="620"/>
                      </a:cubicBezTo>
                      <a:cubicBezTo>
                        <a:pt x="72789" y="484"/>
                        <a:pt x="73224" y="381"/>
                        <a:pt x="73769" y="313"/>
                      </a:cubicBezTo>
                      <a:cubicBezTo>
                        <a:pt x="74315" y="245"/>
                        <a:pt x="74997" y="211"/>
                        <a:pt x="75816" y="211"/>
                      </a:cubicBezTo>
                      <a:cubicBezTo>
                        <a:pt x="76668" y="211"/>
                        <a:pt x="77368" y="245"/>
                        <a:pt x="77913" y="313"/>
                      </a:cubicBezTo>
                      <a:cubicBezTo>
                        <a:pt x="78459" y="381"/>
                        <a:pt x="78885" y="484"/>
                        <a:pt x="79192" y="620"/>
                      </a:cubicBezTo>
                      <a:cubicBezTo>
                        <a:pt x="79499" y="757"/>
                        <a:pt x="79721" y="927"/>
                        <a:pt x="79857" y="1132"/>
                      </a:cubicBezTo>
                      <a:cubicBezTo>
                        <a:pt x="79994" y="1336"/>
                        <a:pt x="80062" y="1575"/>
                        <a:pt x="80062" y="1848"/>
                      </a:cubicBezTo>
                      <a:lnTo>
                        <a:pt x="80062" y="29423"/>
                      </a:lnTo>
                      <a:cubicBezTo>
                        <a:pt x="81426" y="28025"/>
                        <a:pt x="82748" y="26848"/>
                        <a:pt x="84027" y="25893"/>
                      </a:cubicBezTo>
                      <a:cubicBezTo>
                        <a:pt x="85306" y="24938"/>
                        <a:pt x="86559" y="24162"/>
                        <a:pt x="87787" y="23565"/>
                      </a:cubicBezTo>
                      <a:cubicBezTo>
                        <a:pt x="89015" y="22968"/>
                        <a:pt x="90243" y="22533"/>
                        <a:pt x="91471" y="22261"/>
                      </a:cubicBezTo>
                      <a:cubicBezTo>
                        <a:pt x="92699" y="21988"/>
                        <a:pt x="93994" y="21851"/>
                        <a:pt x="95359" y="21851"/>
                      </a:cubicBezTo>
                      <a:cubicBezTo>
                        <a:pt x="98701" y="21851"/>
                        <a:pt x="101558" y="22516"/>
                        <a:pt x="103928" y="23847"/>
                      </a:cubicBezTo>
                      <a:cubicBezTo>
                        <a:pt x="106299" y="25177"/>
                        <a:pt x="108225" y="26959"/>
                        <a:pt x="109709" y="29193"/>
                      </a:cubicBezTo>
                      <a:cubicBezTo>
                        <a:pt x="111193" y="31427"/>
                        <a:pt x="112276" y="34044"/>
                        <a:pt x="112958" y="37046"/>
                      </a:cubicBezTo>
                      <a:cubicBezTo>
                        <a:pt x="113639" y="40047"/>
                        <a:pt x="113980" y="43219"/>
                        <a:pt x="113980" y="46561"/>
                      </a:cubicBezTo>
                      <a:close/>
                      <a:moveTo>
                        <a:pt x="105233" y="47533"/>
                      </a:moveTo>
                      <a:cubicBezTo>
                        <a:pt x="105233" y="45180"/>
                        <a:pt x="105053" y="42895"/>
                        <a:pt x="104693" y="40678"/>
                      </a:cubicBezTo>
                      <a:cubicBezTo>
                        <a:pt x="104332" y="38461"/>
                        <a:pt x="103706" y="36500"/>
                        <a:pt x="102813" y="34795"/>
                      </a:cubicBezTo>
                      <a:cubicBezTo>
                        <a:pt x="101921" y="33089"/>
                        <a:pt x="100737" y="31717"/>
                        <a:pt x="99262" y="30676"/>
                      </a:cubicBezTo>
                      <a:cubicBezTo>
                        <a:pt x="97786" y="29636"/>
                        <a:pt x="95951" y="29116"/>
                        <a:pt x="93753" y="29116"/>
                      </a:cubicBezTo>
                      <a:cubicBezTo>
                        <a:pt x="92656" y="29116"/>
                        <a:pt x="91575" y="29269"/>
                        <a:pt x="90511" y="29576"/>
                      </a:cubicBezTo>
                      <a:cubicBezTo>
                        <a:pt x="89448" y="29883"/>
                        <a:pt x="88367" y="30395"/>
                        <a:pt x="87268" y="31111"/>
                      </a:cubicBezTo>
                      <a:cubicBezTo>
                        <a:pt x="86170" y="31827"/>
                        <a:pt x="85029" y="32748"/>
                        <a:pt x="83845" y="33874"/>
                      </a:cubicBezTo>
                      <a:cubicBezTo>
                        <a:pt x="82661" y="34999"/>
                        <a:pt x="81400" y="36415"/>
                        <a:pt x="80062" y="38120"/>
                      </a:cubicBezTo>
                      <a:lnTo>
                        <a:pt x="80062" y="56486"/>
                      </a:lnTo>
                      <a:cubicBezTo>
                        <a:pt x="82396" y="59317"/>
                        <a:pt x="84626" y="61474"/>
                        <a:pt x="86754" y="62958"/>
                      </a:cubicBezTo>
                      <a:cubicBezTo>
                        <a:pt x="88881" y="64441"/>
                        <a:pt x="91095" y="65183"/>
                        <a:pt x="93394" y="65183"/>
                      </a:cubicBezTo>
                      <a:cubicBezTo>
                        <a:pt x="95521" y="65183"/>
                        <a:pt x="97340" y="64672"/>
                        <a:pt x="98850" y="63648"/>
                      </a:cubicBezTo>
                      <a:cubicBezTo>
                        <a:pt x="100360" y="62625"/>
                        <a:pt x="101587" y="61270"/>
                        <a:pt x="102530" y="59581"/>
                      </a:cubicBezTo>
                      <a:cubicBezTo>
                        <a:pt x="103473" y="57893"/>
                        <a:pt x="104160" y="56000"/>
                        <a:pt x="104589" y="53903"/>
                      </a:cubicBezTo>
                      <a:cubicBezTo>
                        <a:pt x="105018" y="51805"/>
                        <a:pt x="105233" y="49682"/>
                        <a:pt x="105233" y="47533"/>
                      </a:cubicBezTo>
                      <a:close/>
                      <a:moveTo>
                        <a:pt x="149697" y="66820"/>
                      </a:moveTo>
                      <a:cubicBezTo>
                        <a:pt x="149697" y="67809"/>
                        <a:pt x="149629" y="68594"/>
                        <a:pt x="149493" y="69174"/>
                      </a:cubicBezTo>
                      <a:cubicBezTo>
                        <a:pt x="149356" y="69753"/>
                        <a:pt x="149152" y="70180"/>
                        <a:pt x="148878" y="70453"/>
                      </a:cubicBezTo>
                      <a:cubicBezTo>
                        <a:pt x="148606" y="70725"/>
                        <a:pt x="148196" y="70981"/>
                        <a:pt x="147650" y="71220"/>
                      </a:cubicBezTo>
                      <a:cubicBezTo>
                        <a:pt x="147105" y="71459"/>
                        <a:pt x="146483" y="71655"/>
                        <a:pt x="145784" y="71808"/>
                      </a:cubicBezTo>
                      <a:cubicBezTo>
                        <a:pt x="145084" y="71962"/>
                        <a:pt x="144342" y="72090"/>
                        <a:pt x="143558" y="72192"/>
                      </a:cubicBezTo>
                      <a:cubicBezTo>
                        <a:pt x="142774" y="72294"/>
                        <a:pt x="141989" y="72345"/>
                        <a:pt x="141205" y="72345"/>
                      </a:cubicBezTo>
                      <a:cubicBezTo>
                        <a:pt x="138817" y="72345"/>
                        <a:pt x="136771" y="72030"/>
                        <a:pt x="135066" y="71399"/>
                      </a:cubicBezTo>
                      <a:cubicBezTo>
                        <a:pt x="133360" y="70768"/>
                        <a:pt x="131962" y="69813"/>
                        <a:pt x="130870" y="68534"/>
                      </a:cubicBezTo>
                      <a:cubicBezTo>
                        <a:pt x="129779" y="67255"/>
                        <a:pt x="128986" y="65635"/>
                        <a:pt x="128492" y="63674"/>
                      </a:cubicBezTo>
                      <a:cubicBezTo>
                        <a:pt x="127997" y="61713"/>
                        <a:pt x="127750" y="59402"/>
                        <a:pt x="127750" y="56742"/>
                      </a:cubicBezTo>
                      <a:lnTo>
                        <a:pt x="127750" y="29832"/>
                      </a:lnTo>
                      <a:lnTo>
                        <a:pt x="121303" y="29832"/>
                      </a:lnTo>
                      <a:cubicBezTo>
                        <a:pt x="120792" y="29832"/>
                        <a:pt x="120382" y="29559"/>
                        <a:pt x="120076" y="29014"/>
                      </a:cubicBezTo>
                      <a:cubicBezTo>
                        <a:pt x="119769" y="28468"/>
                        <a:pt x="119615" y="27581"/>
                        <a:pt x="119615" y="26353"/>
                      </a:cubicBezTo>
                      <a:cubicBezTo>
                        <a:pt x="119615" y="25705"/>
                        <a:pt x="119658" y="25160"/>
                        <a:pt x="119743" y="24716"/>
                      </a:cubicBezTo>
                      <a:cubicBezTo>
                        <a:pt x="119829" y="24273"/>
                        <a:pt x="119939" y="23906"/>
                        <a:pt x="120076" y="23616"/>
                      </a:cubicBezTo>
                      <a:cubicBezTo>
                        <a:pt x="120212" y="23326"/>
                        <a:pt x="120391" y="23122"/>
                        <a:pt x="120613" y="23002"/>
                      </a:cubicBezTo>
                      <a:cubicBezTo>
                        <a:pt x="120835" y="22883"/>
                        <a:pt x="121082" y="22823"/>
                        <a:pt x="121355" y="22823"/>
                      </a:cubicBezTo>
                      <a:lnTo>
                        <a:pt x="127750" y="22823"/>
                      </a:lnTo>
                      <a:lnTo>
                        <a:pt x="127750" y="11875"/>
                      </a:lnTo>
                      <a:cubicBezTo>
                        <a:pt x="127750" y="11637"/>
                        <a:pt x="127809" y="11415"/>
                        <a:pt x="127929" y="11210"/>
                      </a:cubicBezTo>
                      <a:cubicBezTo>
                        <a:pt x="128048" y="11006"/>
                        <a:pt x="128270" y="10827"/>
                        <a:pt x="128594" y="10673"/>
                      </a:cubicBezTo>
                      <a:cubicBezTo>
                        <a:pt x="128918" y="10520"/>
                        <a:pt x="129353" y="10409"/>
                        <a:pt x="129899" y="10340"/>
                      </a:cubicBezTo>
                      <a:cubicBezTo>
                        <a:pt x="130444" y="10272"/>
                        <a:pt x="131126" y="10238"/>
                        <a:pt x="131945" y="10238"/>
                      </a:cubicBezTo>
                      <a:cubicBezTo>
                        <a:pt x="132797" y="10238"/>
                        <a:pt x="133496" y="10272"/>
                        <a:pt x="134042" y="10340"/>
                      </a:cubicBezTo>
                      <a:cubicBezTo>
                        <a:pt x="134588" y="10409"/>
                        <a:pt x="135015" y="10520"/>
                        <a:pt x="135321" y="10673"/>
                      </a:cubicBezTo>
                      <a:cubicBezTo>
                        <a:pt x="135628" y="10827"/>
                        <a:pt x="135850" y="11006"/>
                        <a:pt x="135986" y="11210"/>
                      </a:cubicBezTo>
                      <a:cubicBezTo>
                        <a:pt x="136123" y="11415"/>
                        <a:pt x="136191" y="11637"/>
                        <a:pt x="136191" y="11875"/>
                      </a:cubicBezTo>
                      <a:lnTo>
                        <a:pt x="136191" y="22823"/>
                      </a:lnTo>
                      <a:lnTo>
                        <a:pt x="148009" y="22823"/>
                      </a:lnTo>
                      <a:cubicBezTo>
                        <a:pt x="148282" y="22823"/>
                        <a:pt x="148520" y="22883"/>
                        <a:pt x="148725" y="23002"/>
                      </a:cubicBezTo>
                      <a:cubicBezTo>
                        <a:pt x="148930" y="23122"/>
                        <a:pt x="149109" y="23326"/>
                        <a:pt x="149262" y="23616"/>
                      </a:cubicBezTo>
                      <a:cubicBezTo>
                        <a:pt x="149415" y="23906"/>
                        <a:pt x="149527" y="24273"/>
                        <a:pt x="149594" y="24716"/>
                      </a:cubicBezTo>
                      <a:cubicBezTo>
                        <a:pt x="149663" y="25160"/>
                        <a:pt x="149697" y="25705"/>
                        <a:pt x="149697" y="26353"/>
                      </a:cubicBezTo>
                      <a:cubicBezTo>
                        <a:pt x="149697" y="27581"/>
                        <a:pt x="149544" y="28468"/>
                        <a:pt x="149236" y="29014"/>
                      </a:cubicBezTo>
                      <a:cubicBezTo>
                        <a:pt x="148930" y="29559"/>
                        <a:pt x="148520" y="29832"/>
                        <a:pt x="148009" y="29832"/>
                      </a:cubicBezTo>
                      <a:lnTo>
                        <a:pt x="136191" y="29832"/>
                      </a:lnTo>
                      <a:lnTo>
                        <a:pt x="136191" y="55514"/>
                      </a:lnTo>
                      <a:cubicBezTo>
                        <a:pt x="136191" y="58686"/>
                        <a:pt x="136660" y="61082"/>
                        <a:pt x="137598" y="62702"/>
                      </a:cubicBezTo>
                      <a:cubicBezTo>
                        <a:pt x="138536" y="64322"/>
                        <a:pt x="140215" y="65132"/>
                        <a:pt x="142637" y="65132"/>
                      </a:cubicBezTo>
                      <a:cubicBezTo>
                        <a:pt x="143421" y="65132"/>
                        <a:pt x="144120" y="65055"/>
                        <a:pt x="144735" y="64902"/>
                      </a:cubicBezTo>
                      <a:cubicBezTo>
                        <a:pt x="145348" y="64748"/>
                        <a:pt x="145894" y="64586"/>
                        <a:pt x="146372" y="64416"/>
                      </a:cubicBezTo>
                      <a:cubicBezTo>
                        <a:pt x="146849" y="64245"/>
                        <a:pt x="147259" y="64083"/>
                        <a:pt x="147600" y="63930"/>
                      </a:cubicBezTo>
                      <a:cubicBezTo>
                        <a:pt x="147941" y="63776"/>
                        <a:pt x="148248" y="63700"/>
                        <a:pt x="148520" y="63700"/>
                      </a:cubicBezTo>
                      <a:cubicBezTo>
                        <a:pt x="148691" y="63700"/>
                        <a:pt x="148853" y="63742"/>
                        <a:pt x="149007" y="63827"/>
                      </a:cubicBezTo>
                      <a:cubicBezTo>
                        <a:pt x="149160" y="63913"/>
                        <a:pt x="149279" y="64075"/>
                        <a:pt x="149365" y="64313"/>
                      </a:cubicBezTo>
                      <a:cubicBezTo>
                        <a:pt x="149450" y="64552"/>
                        <a:pt x="149527" y="64876"/>
                        <a:pt x="149594" y="65286"/>
                      </a:cubicBezTo>
                      <a:cubicBezTo>
                        <a:pt x="149663" y="65695"/>
                        <a:pt x="149697" y="66206"/>
                        <a:pt x="149697" y="66820"/>
                      </a:cubicBezTo>
                      <a:close/>
                      <a:moveTo>
                        <a:pt x="193897" y="70248"/>
                      </a:moveTo>
                      <a:cubicBezTo>
                        <a:pt x="193897" y="70657"/>
                        <a:pt x="193761" y="70964"/>
                        <a:pt x="193488" y="71169"/>
                      </a:cubicBezTo>
                      <a:cubicBezTo>
                        <a:pt x="193215" y="71373"/>
                        <a:pt x="192840" y="71527"/>
                        <a:pt x="192363" y="71629"/>
                      </a:cubicBezTo>
                      <a:cubicBezTo>
                        <a:pt x="191885" y="71732"/>
                        <a:pt x="191185" y="71783"/>
                        <a:pt x="190265" y="71783"/>
                      </a:cubicBezTo>
                      <a:cubicBezTo>
                        <a:pt x="189378" y="71783"/>
                        <a:pt x="188671" y="71732"/>
                        <a:pt x="188142" y="71629"/>
                      </a:cubicBezTo>
                      <a:cubicBezTo>
                        <a:pt x="187614" y="71527"/>
                        <a:pt x="187230" y="71373"/>
                        <a:pt x="186991" y="71169"/>
                      </a:cubicBezTo>
                      <a:cubicBezTo>
                        <a:pt x="186751" y="70964"/>
                        <a:pt x="186632" y="70657"/>
                        <a:pt x="186632" y="70248"/>
                      </a:cubicBezTo>
                      <a:lnTo>
                        <a:pt x="186632" y="65644"/>
                      </a:lnTo>
                      <a:cubicBezTo>
                        <a:pt x="184621" y="67792"/>
                        <a:pt x="182378" y="69464"/>
                        <a:pt x="179905" y="70657"/>
                      </a:cubicBezTo>
                      <a:cubicBezTo>
                        <a:pt x="177432" y="71851"/>
                        <a:pt x="174815" y="72448"/>
                        <a:pt x="172053" y="72448"/>
                      </a:cubicBezTo>
                      <a:cubicBezTo>
                        <a:pt x="169630" y="72448"/>
                        <a:pt x="167440" y="72132"/>
                        <a:pt x="165478" y="71501"/>
                      </a:cubicBezTo>
                      <a:cubicBezTo>
                        <a:pt x="163517" y="70870"/>
                        <a:pt x="161846" y="69958"/>
                        <a:pt x="160464" y="68764"/>
                      </a:cubicBezTo>
                      <a:cubicBezTo>
                        <a:pt x="159083" y="67571"/>
                        <a:pt x="158009" y="66104"/>
                        <a:pt x="157241" y="64365"/>
                      </a:cubicBezTo>
                      <a:cubicBezTo>
                        <a:pt x="156474" y="62625"/>
                        <a:pt x="156091" y="60647"/>
                        <a:pt x="156091" y="58430"/>
                      </a:cubicBezTo>
                      <a:cubicBezTo>
                        <a:pt x="156091" y="55838"/>
                        <a:pt x="156619" y="53587"/>
                        <a:pt x="157676" y="51677"/>
                      </a:cubicBezTo>
                      <a:cubicBezTo>
                        <a:pt x="158734" y="49767"/>
                        <a:pt x="160251" y="48181"/>
                        <a:pt x="162229" y="46919"/>
                      </a:cubicBezTo>
                      <a:cubicBezTo>
                        <a:pt x="164208" y="45657"/>
                        <a:pt x="166629" y="44711"/>
                        <a:pt x="169494" y="44080"/>
                      </a:cubicBezTo>
                      <a:cubicBezTo>
                        <a:pt x="172359" y="43449"/>
                        <a:pt x="175582" y="43134"/>
                        <a:pt x="179163" y="43134"/>
                      </a:cubicBezTo>
                      <a:lnTo>
                        <a:pt x="185508" y="43134"/>
                      </a:lnTo>
                      <a:lnTo>
                        <a:pt x="185508" y="39552"/>
                      </a:lnTo>
                      <a:cubicBezTo>
                        <a:pt x="185508" y="37779"/>
                        <a:pt x="185320" y="36210"/>
                        <a:pt x="184945" y="34846"/>
                      </a:cubicBezTo>
                      <a:cubicBezTo>
                        <a:pt x="184569" y="33482"/>
                        <a:pt x="183964" y="32348"/>
                        <a:pt x="183128" y="31444"/>
                      </a:cubicBezTo>
                      <a:cubicBezTo>
                        <a:pt x="182293" y="30540"/>
                        <a:pt x="181210" y="29858"/>
                        <a:pt x="179879" y="29397"/>
                      </a:cubicBezTo>
                      <a:cubicBezTo>
                        <a:pt x="178550" y="28937"/>
                        <a:pt x="176912" y="28707"/>
                        <a:pt x="174968" y="28707"/>
                      </a:cubicBezTo>
                      <a:cubicBezTo>
                        <a:pt x="172888" y="28707"/>
                        <a:pt x="171020" y="28954"/>
                        <a:pt x="169366" y="29448"/>
                      </a:cubicBezTo>
                      <a:cubicBezTo>
                        <a:pt x="167712" y="29943"/>
                        <a:pt x="166262" y="30489"/>
                        <a:pt x="165017" y="31086"/>
                      </a:cubicBezTo>
                      <a:cubicBezTo>
                        <a:pt x="163772" y="31682"/>
                        <a:pt x="162732" y="32228"/>
                        <a:pt x="161897" y="32723"/>
                      </a:cubicBezTo>
                      <a:cubicBezTo>
                        <a:pt x="161062" y="33217"/>
                        <a:pt x="160439" y="33464"/>
                        <a:pt x="160029" y="33464"/>
                      </a:cubicBezTo>
                      <a:cubicBezTo>
                        <a:pt x="159757" y="33464"/>
                        <a:pt x="159518" y="33396"/>
                        <a:pt x="159314" y="33260"/>
                      </a:cubicBezTo>
                      <a:cubicBezTo>
                        <a:pt x="159109" y="33123"/>
                        <a:pt x="158930" y="32919"/>
                        <a:pt x="158777" y="32646"/>
                      </a:cubicBezTo>
                      <a:cubicBezTo>
                        <a:pt x="158622" y="32373"/>
                        <a:pt x="158512" y="32023"/>
                        <a:pt x="158443" y="31597"/>
                      </a:cubicBezTo>
                      <a:cubicBezTo>
                        <a:pt x="158376" y="31171"/>
                        <a:pt x="158341" y="30702"/>
                        <a:pt x="158341" y="30190"/>
                      </a:cubicBezTo>
                      <a:cubicBezTo>
                        <a:pt x="158341" y="29338"/>
                        <a:pt x="158401" y="28664"/>
                        <a:pt x="158520" y="28169"/>
                      </a:cubicBezTo>
                      <a:cubicBezTo>
                        <a:pt x="158639" y="27675"/>
                        <a:pt x="158930" y="27206"/>
                        <a:pt x="159390" y="26763"/>
                      </a:cubicBezTo>
                      <a:cubicBezTo>
                        <a:pt x="159851" y="26319"/>
                        <a:pt x="160643" y="25799"/>
                        <a:pt x="161769" y="25202"/>
                      </a:cubicBezTo>
                      <a:cubicBezTo>
                        <a:pt x="162894" y="24605"/>
                        <a:pt x="164191" y="24060"/>
                        <a:pt x="165657" y="23565"/>
                      </a:cubicBezTo>
                      <a:cubicBezTo>
                        <a:pt x="167123" y="23071"/>
                        <a:pt x="168726" y="22661"/>
                        <a:pt x="170467" y="22337"/>
                      </a:cubicBezTo>
                      <a:cubicBezTo>
                        <a:pt x="172206" y="22013"/>
                        <a:pt x="173962" y="21851"/>
                        <a:pt x="175736" y="21851"/>
                      </a:cubicBezTo>
                      <a:cubicBezTo>
                        <a:pt x="179044" y="21851"/>
                        <a:pt x="181858" y="22227"/>
                        <a:pt x="184177" y="22977"/>
                      </a:cubicBezTo>
                      <a:cubicBezTo>
                        <a:pt x="186496" y="23727"/>
                        <a:pt x="188372" y="24827"/>
                        <a:pt x="189804" y="26277"/>
                      </a:cubicBezTo>
                      <a:cubicBezTo>
                        <a:pt x="191237" y="27726"/>
                        <a:pt x="192277" y="29525"/>
                        <a:pt x="192926" y="31674"/>
                      </a:cubicBezTo>
                      <a:cubicBezTo>
                        <a:pt x="193573" y="33823"/>
                        <a:pt x="193897" y="36329"/>
                        <a:pt x="193897" y="39194"/>
                      </a:cubicBezTo>
                      <a:close/>
                      <a:moveTo>
                        <a:pt x="185508" y="49221"/>
                      </a:moveTo>
                      <a:lnTo>
                        <a:pt x="178293" y="49221"/>
                      </a:lnTo>
                      <a:cubicBezTo>
                        <a:pt x="175974" y="49221"/>
                        <a:pt x="173962" y="49418"/>
                        <a:pt x="172256" y="49810"/>
                      </a:cubicBezTo>
                      <a:cubicBezTo>
                        <a:pt x="170551" y="50202"/>
                        <a:pt x="169136" y="50782"/>
                        <a:pt x="168010" y="51549"/>
                      </a:cubicBezTo>
                      <a:cubicBezTo>
                        <a:pt x="166885" y="52317"/>
                        <a:pt x="166057" y="53238"/>
                        <a:pt x="165529" y="54312"/>
                      </a:cubicBezTo>
                      <a:cubicBezTo>
                        <a:pt x="165000" y="55386"/>
                        <a:pt x="164736" y="56623"/>
                        <a:pt x="164736" y="58021"/>
                      </a:cubicBezTo>
                      <a:cubicBezTo>
                        <a:pt x="164736" y="60408"/>
                        <a:pt x="165496" y="62310"/>
                        <a:pt x="167013" y="63725"/>
                      </a:cubicBezTo>
                      <a:cubicBezTo>
                        <a:pt x="168530" y="65141"/>
                        <a:pt x="170653" y="65848"/>
                        <a:pt x="173382" y="65848"/>
                      </a:cubicBezTo>
                      <a:cubicBezTo>
                        <a:pt x="175600" y="65848"/>
                        <a:pt x="177654" y="65286"/>
                        <a:pt x="179547" y="64160"/>
                      </a:cubicBezTo>
                      <a:cubicBezTo>
                        <a:pt x="181440" y="63035"/>
                        <a:pt x="183426" y="61312"/>
                        <a:pt x="185508" y="58993"/>
                      </a:cubicBezTo>
                      <a:close/>
                      <a:moveTo>
                        <a:pt x="217262" y="70197"/>
                      </a:moveTo>
                      <a:cubicBezTo>
                        <a:pt x="217262" y="70470"/>
                        <a:pt x="217193" y="70700"/>
                        <a:pt x="217057" y="70887"/>
                      </a:cubicBezTo>
                      <a:cubicBezTo>
                        <a:pt x="216921" y="71075"/>
                        <a:pt x="216699" y="71237"/>
                        <a:pt x="216392" y="71373"/>
                      </a:cubicBezTo>
                      <a:cubicBezTo>
                        <a:pt x="216085" y="71510"/>
                        <a:pt x="215659" y="71612"/>
                        <a:pt x="215113" y="71680"/>
                      </a:cubicBezTo>
                      <a:cubicBezTo>
                        <a:pt x="214567" y="71749"/>
                        <a:pt x="213868" y="71783"/>
                        <a:pt x="213016" y="71783"/>
                      </a:cubicBezTo>
                      <a:cubicBezTo>
                        <a:pt x="212197" y="71783"/>
                        <a:pt x="211515" y="71749"/>
                        <a:pt x="210969" y="71680"/>
                      </a:cubicBezTo>
                      <a:cubicBezTo>
                        <a:pt x="210423" y="71612"/>
                        <a:pt x="209989" y="71510"/>
                        <a:pt x="209665" y="71373"/>
                      </a:cubicBezTo>
                      <a:cubicBezTo>
                        <a:pt x="209341" y="71237"/>
                        <a:pt x="209119" y="71075"/>
                        <a:pt x="208999" y="70887"/>
                      </a:cubicBezTo>
                      <a:cubicBezTo>
                        <a:pt x="208880" y="70700"/>
                        <a:pt x="208820" y="70470"/>
                        <a:pt x="208820" y="70197"/>
                      </a:cubicBezTo>
                      <a:lnTo>
                        <a:pt x="208820" y="24154"/>
                      </a:lnTo>
                      <a:cubicBezTo>
                        <a:pt x="208820" y="23915"/>
                        <a:pt x="208880" y="23693"/>
                        <a:pt x="208999" y="23488"/>
                      </a:cubicBezTo>
                      <a:cubicBezTo>
                        <a:pt x="209119" y="23284"/>
                        <a:pt x="209341" y="23113"/>
                        <a:pt x="209665" y="22977"/>
                      </a:cubicBezTo>
                      <a:cubicBezTo>
                        <a:pt x="209989" y="22840"/>
                        <a:pt x="210423" y="22738"/>
                        <a:pt x="210969" y="22670"/>
                      </a:cubicBezTo>
                      <a:cubicBezTo>
                        <a:pt x="211515" y="22602"/>
                        <a:pt x="212197" y="22568"/>
                        <a:pt x="213016" y="22568"/>
                      </a:cubicBezTo>
                      <a:cubicBezTo>
                        <a:pt x="213868" y="22568"/>
                        <a:pt x="214567" y="22602"/>
                        <a:pt x="215113" y="22670"/>
                      </a:cubicBezTo>
                      <a:cubicBezTo>
                        <a:pt x="215659" y="22738"/>
                        <a:pt x="216085" y="22840"/>
                        <a:pt x="216392" y="22977"/>
                      </a:cubicBezTo>
                      <a:cubicBezTo>
                        <a:pt x="216699" y="23113"/>
                        <a:pt x="216921" y="23284"/>
                        <a:pt x="217057" y="23488"/>
                      </a:cubicBezTo>
                      <a:cubicBezTo>
                        <a:pt x="217193" y="23693"/>
                        <a:pt x="217262" y="23915"/>
                        <a:pt x="217262" y="24154"/>
                      </a:cubicBezTo>
                      <a:close/>
                      <a:moveTo>
                        <a:pt x="218234" y="8601"/>
                      </a:moveTo>
                      <a:cubicBezTo>
                        <a:pt x="218234" y="10579"/>
                        <a:pt x="217858" y="11926"/>
                        <a:pt x="217109" y="12643"/>
                      </a:cubicBezTo>
                      <a:cubicBezTo>
                        <a:pt x="216358" y="13359"/>
                        <a:pt x="214977" y="13717"/>
                        <a:pt x="212964" y="13717"/>
                      </a:cubicBezTo>
                      <a:cubicBezTo>
                        <a:pt x="210986" y="13717"/>
                        <a:pt x="209631" y="13367"/>
                        <a:pt x="208897" y="12668"/>
                      </a:cubicBezTo>
                      <a:cubicBezTo>
                        <a:pt x="208164" y="11969"/>
                        <a:pt x="207797" y="10647"/>
                        <a:pt x="207797" y="8703"/>
                      </a:cubicBezTo>
                      <a:cubicBezTo>
                        <a:pt x="207797" y="6725"/>
                        <a:pt x="208172" y="5378"/>
                        <a:pt x="208923" y="4662"/>
                      </a:cubicBezTo>
                      <a:cubicBezTo>
                        <a:pt x="209673" y="3946"/>
                        <a:pt x="211055" y="3587"/>
                        <a:pt x="213066" y="3587"/>
                      </a:cubicBezTo>
                      <a:cubicBezTo>
                        <a:pt x="215045" y="3587"/>
                        <a:pt x="216401" y="3937"/>
                        <a:pt x="217133" y="4636"/>
                      </a:cubicBezTo>
                      <a:cubicBezTo>
                        <a:pt x="217867" y="5335"/>
                        <a:pt x="218234" y="6657"/>
                        <a:pt x="218234" y="8601"/>
                      </a:cubicBezTo>
                      <a:close/>
                      <a:moveTo>
                        <a:pt x="272281" y="70197"/>
                      </a:moveTo>
                      <a:cubicBezTo>
                        <a:pt x="272281" y="70470"/>
                        <a:pt x="272214" y="70700"/>
                        <a:pt x="272077" y="70887"/>
                      </a:cubicBezTo>
                      <a:cubicBezTo>
                        <a:pt x="271940" y="71075"/>
                        <a:pt x="271719" y="71237"/>
                        <a:pt x="271412" y="71373"/>
                      </a:cubicBezTo>
                      <a:cubicBezTo>
                        <a:pt x="271105" y="71510"/>
                        <a:pt x="270678" y="71612"/>
                        <a:pt x="270133" y="71680"/>
                      </a:cubicBezTo>
                      <a:cubicBezTo>
                        <a:pt x="269588" y="71749"/>
                        <a:pt x="268905" y="71783"/>
                        <a:pt x="268086" y="71783"/>
                      </a:cubicBezTo>
                      <a:cubicBezTo>
                        <a:pt x="267234" y="71783"/>
                        <a:pt x="266535" y="71749"/>
                        <a:pt x="265989" y="71680"/>
                      </a:cubicBezTo>
                      <a:cubicBezTo>
                        <a:pt x="265443" y="71612"/>
                        <a:pt x="265017" y="71510"/>
                        <a:pt x="264710" y="71373"/>
                      </a:cubicBezTo>
                      <a:cubicBezTo>
                        <a:pt x="264403" y="71237"/>
                        <a:pt x="264181" y="71075"/>
                        <a:pt x="264045" y="70887"/>
                      </a:cubicBezTo>
                      <a:cubicBezTo>
                        <a:pt x="263909" y="70700"/>
                        <a:pt x="263840" y="70470"/>
                        <a:pt x="263840" y="70197"/>
                      </a:cubicBezTo>
                      <a:lnTo>
                        <a:pt x="263840" y="43236"/>
                      </a:lnTo>
                      <a:cubicBezTo>
                        <a:pt x="263840" y="40610"/>
                        <a:pt x="263635" y="38495"/>
                        <a:pt x="263227" y="36892"/>
                      </a:cubicBezTo>
                      <a:cubicBezTo>
                        <a:pt x="262817" y="35289"/>
                        <a:pt x="262220" y="33908"/>
                        <a:pt x="261436" y="32748"/>
                      </a:cubicBezTo>
                      <a:cubicBezTo>
                        <a:pt x="260651" y="31589"/>
                        <a:pt x="259637" y="30702"/>
                        <a:pt x="258392" y="30088"/>
                      </a:cubicBezTo>
                      <a:cubicBezTo>
                        <a:pt x="257147" y="29474"/>
                        <a:pt x="255706" y="29167"/>
                        <a:pt x="254068" y="29167"/>
                      </a:cubicBezTo>
                      <a:cubicBezTo>
                        <a:pt x="251954" y="29167"/>
                        <a:pt x="249839" y="29917"/>
                        <a:pt x="247725" y="31418"/>
                      </a:cubicBezTo>
                      <a:cubicBezTo>
                        <a:pt x="245610" y="32919"/>
                        <a:pt x="243394" y="35119"/>
                        <a:pt x="241074" y="38018"/>
                      </a:cubicBezTo>
                      <a:lnTo>
                        <a:pt x="241074" y="70197"/>
                      </a:lnTo>
                      <a:cubicBezTo>
                        <a:pt x="241074" y="70470"/>
                        <a:pt x="241006" y="70700"/>
                        <a:pt x="240870" y="70887"/>
                      </a:cubicBezTo>
                      <a:cubicBezTo>
                        <a:pt x="240733" y="71075"/>
                        <a:pt x="240512" y="71237"/>
                        <a:pt x="240205" y="71373"/>
                      </a:cubicBezTo>
                      <a:cubicBezTo>
                        <a:pt x="239897" y="71510"/>
                        <a:pt x="239471" y="71612"/>
                        <a:pt x="238926" y="71680"/>
                      </a:cubicBezTo>
                      <a:cubicBezTo>
                        <a:pt x="238380" y="71749"/>
                        <a:pt x="237681" y="71783"/>
                        <a:pt x="236828" y="71783"/>
                      </a:cubicBezTo>
                      <a:cubicBezTo>
                        <a:pt x="236009" y="71783"/>
                        <a:pt x="235327" y="71749"/>
                        <a:pt x="234781" y="71680"/>
                      </a:cubicBezTo>
                      <a:cubicBezTo>
                        <a:pt x="234236" y="71612"/>
                        <a:pt x="233801" y="71510"/>
                        <a:pt x="233477" y="71373"/>
                      </a:cubicBezTo>
                      <a:cubicBezTo>
                        <a:pt x="233153" y="71237"/>
                        <a:pt x="232932" y="71075"/>
                        <a:pt x="232812" y="70887"/>
                      </a:cubicBezTo>
                      <a:cubicBezTo>
                        <a:pt x="232692" y="70700"/>
                        <a:pt x="232632" y="70470"/>
                        <a:pt x="232632" y="70197"/>
                      </a:cubicBezTo>
                      <a:lnTo>
                        <a:pt x="232632" y="24154"/>
                      </a:lnTo>
                      <a:cubicBezTo>
                        <a:pt x="232632" y="23881"/>
                        <a:pt x="232684" y="23650"/>
                        <a:pt x="232787" y="23463"/>
                      </a:cubicBezTo>
                      <a:cubicBezTo>
                        <a:pt x="232889" y="23275"/>
                        <a:pt x="233093" y="23105"/>
                        <a:pt x="233400" y="22951"/>
                      </a:cubicBezTo>
                      <a:cubicBezTo>
                        <a:pt x="233707" y="22798"/>
                        <a:pt x="234099" y="22695"/>
                        <a:pt x="234577" y="22644"/>
                      </a:cubicBezTo>
                      <a:cubicBezTo>
                        <a:pt x="235055" y="22593"/>
                        <a:pt x="235685" y="22568"/>
                        <a:pt x="236470" y="22568"/>
                      </a:cubicBezTo>
                      <a:cubicBezTo>
                        <a:pt x="237221" y="22568"/>
                        <a:pt x="237843" y="22593"/>
                        <a:pt x="238337" y="22644"/>
                      </a:cubicBezTo>
                      <a:cubicBezTo>
                        <a:pt x="238831" y="22695"/>
                        <a:pt x="239215" y="22798"/>
                        <a:pt x="239489" y="22951"/>
                      </a:cubicBezTo>
                      <a:cubicBezTo>
                        <a:pt x="239761" y="23105"/>
                        <a:pt x="239957" y="23275"/>
                        <a:pt x="240076" y="23463"/>
                      </a:cubicBezTo>
                      <a:cubicBezTo>
                        <a:pt x="240196" y="23650"/>
                        <a:pt x="240255" y="23881"/>
                        <a:pt x="240255" y="24154"/>
                      </a:cubicBezTo>
                      <a:lnTo>
                        <a:pt x="240255" y="30241"/>
                      </a:lnTo>
                      <a:cubicBezTo>
                        <a:pt x="242848" y="27342"/>
                        <a:pt x="245431" y="25219"/>
                        <a:pt x="248007" y="23872"/>
                      </a:cubicBezTo>
                      <a:cubicBezTo>
                        <a:pt x="250581" y="22525"/>
                        <a:pt x="253182" y="21851"/>
                        <a:pt x="255809" y="21851"/>
                      </a:cubicBezTo>
                      <a:cubicBezTo>
                        <a:pt x="258878" y="21851"/>
                        <a:pt x="261462" y="22371"/>
                        <a:pt x="263559" y="23412"/>
                      </a:cubicBezTo>
                      <a:cubicBezTo>
                        <a:pt x="265657" y="24452"/>
                        <a:pt x="267353" y="25842"/>
                        <a:pt x="268649" y="27581"/>
                      </a:cubicBezTo>
                      <a:cubicBezTo>
                        <a:pt x="269946" y="29321"/>
                        <a:pt x="270874" y="31358"/>
                        <a:pt x="271437" y="33695"/>
                      </a:cubicBezTo>
                      <a:cubicBezTo>
                        <a:pt x="272000" y="36031"/>
                        <a:pt x="272281" y="38836"/>
                        <a:pt x="272281" y="42110"/>
                      </a:cubicBezTo>
                      <a:close/>
                      <a:moveTo>
                        <a:pt x="345702" y="70248"/>
                      </a:moveTo>
                      <a:cubicBezTo>
                        <a:pt x="345702" y="70657"/>
                        <a:pt x="345566" y="70964"/>
                        <a:pt x="345292" y="71169"/>
                      </a:cubicBezTo>
                      <a:cubicBezTo>
                        <a:pt x="345020" y="71373"/>
                        <a:pt x="344645" y="71527"/>
                        <a:pt x="344167" y="71629"/>
                      </a:cubicBezTo>
                      <a:cubicBezTo>
                        <a:pt x="343689" y="71732"/>
                        <a:pt x="342990" y="71783"/>
                        <a:pt x="342070" y="71783"/>
                      </a:cubicBezTo>
                      <a:cubicBezTo>
                        <a:pt x="341183" y="71783"/>
                        <a:pt x="340475" y="71732"/>
                        <a:pt x="339947" y="71629"/>
                      </a:cubicBezTo>
                      <a:cubicBezTo>
                        <a:pt x="339418" y="71527"/>
                        <a:pt x="339034" y="71373"/>
                        <a:pt x="338795" y="71169"/>
                      </a:cubicBezTo>
                      <a:cubicBezTo>
                        <a:pt x="338556" y="70964"/>
                        <a:pt x="338437" y="70657"/>
                        <a:pt x="338437" y="70248"/>
                      </a:cubicBezTo>
                      <a:lnTo>
                        <a:pt x="338437" y="65644"/>
                      </a:lnTo>
                      <a:cubicBezTo>
                        <a:pt x="336425" y="67792"/>
                        <a:pt x="334182" y="69464"/>
                        <a:pt x="331710" y="70657"/>
                      </a:cubicBezTo>
                      <a:cubicBezTo>
                        <a:pt x="329237" y="71851"/>
                        <a:pt x="326619" y="72448"/>
                        <a:pt x="323857" y="72448"/>
                      </a:cubicBezTo>
                      <a:cubicBezTo>
                        <a:pt x="321435" y="72448"/>
                        <a:pt x="319244" y="72132"/>
                        <a:pt x="317283" y="71501"/>
                      </a:cubicBezTo>
                      <a:cubicBezTo>
                        <a:pt x="315322" y="70870"/>
                        <a:pt x="313650" y="69958"/>
                        <a:pt x="312269" y="68764"/>
                      </a:cubicBezTo>
                      <a:cubicBezTo>
                        <a:pt x="310888" y="67571"/>
                        <a:pt x="309814" y="66104"/>
                        <a:pt x="309046" y="64365"/>
                      </a:cubicBezTo>
                      <a:cubicBezTo>
                        <a:pt x="308279" y="62625"/>
                        <a:pt x="307895" y="60647"/>
                        <a:pt x="307895" y="58430"/>
                      </a:cubicBezTo>
                      <a:cubicBezTo>
                        <a:pt x="307895" y="55838"/>
                        <a:pt x="308424" y="53587"/>
                        <a:pt x="309481" y="51677"/>
                      </a:cubicBezTo>
                      <a:cubicBezTo>
                        <a:pt x="310538" y="49767"/>
                        <a:pt x="312056" y="48181"/>
                        <a:pt x="314034" y="46919"/>
                      </a:cubicBezTo>
                      <a:cubicBezTo>
                        <a:pt x="316012" y="45657"/>
                        <a:pt x="318434" y="44711"/>
                        <a:pt x="321299" y="44080"/>
                      </a:cubicBezTo>
                      <a:cubicBezTo>
                        <a:pt x="324164" y="43449"/>
                        <a:pt x="327387" y="43134"/>
                        <a:pt x="330968" y="43134"/>
                      </a:cubicBezTo>
                      <a:lnTo>
                        <a:pt x="337312" y="43134"/>
                      </a:lnTo>
                      <a:lnTo>
                        <a:pt x="337312" y="39552"/>
                      </a:lnTo>
                      <a:cubicBezTo>
                        <a:pt x="337312" y="37779"/>
                        <a:pt x="337125" y="36210"/>
                        <a:pt x="336749" y="34846"/>
                      </a:cubicBezTo>
                      <a:cubicBezTo>
                        <a:pt x="336374" y="33482"/>
                        <a:pt x="335768" y="32348"/>
                        <a:pt x="334933" y="31444"/>
                      </a:cubicBezTo>
                      <a:cubicBezTo>
                        <a:pt x="334098" y="30540"/>
                        <a:pt x="333015" y="29858"/>
                        <a:pt x="331684" y="29397"/>
                      </a:cubicBezTo>
                      <a:cubicBezTo>
                        <a:pt x="330354" y="28937"/>
                        <a:pt x="328717" y="28707"/>
                        <a:pt x="326773" y="28707"/>
                      </a:cubicBezTo>
                      <a:cubicBezTo>
                        <a:pt x="324693" y="28707"/>
                        <a:pt x="322825" y="28954"/>
                        <a:pt x="321171" y="29448"/>
                      </a:cubicBezTo>
                      <a:cubicBezTo>
                        <a:pt x="319517" y="29943"/>
                        <a:pt x="318067" y="30489"/>
                        <a:pt x="316822" y="31086"/>
                      </a:cubicBezTo>
                      <a:cubicBezTo>
                        <a:pt x="315577" y="31682"/>
                        <a:pt x="314537" y="32228"/>
                        <a:pt x="313702" y="32723"/>
                      </a:cubicBezTo>
                      <a:cubicBezTo>
                        <a:pt x="312866" y="33217"/>
                        <a:pt x="312243" y="33464"/>
                        <a:pt x="311834" y="33464"/>
                      </a:cubicBezTo>
                      <a:cubicBezTo>
                        <a:pt x="311561" y="33464"/>
                        <a:pt x="311322" y="33396"/>
                        <a:pt x="311118" y="33260"/>
                      </a:cubicBezTo>
                      <a:cubicBezTo>
                        <a:pt x="310914" y="33123"/>
                        <a:pt x="310735" y="32919"/>
                        <a:pt x="310581" y="32646"/>
                      </a:cubicBezTo>
                      <a:cubicBezTo>
                        <a:pt x="310427" y="32373"/>
                        <a:pt x="310316" y="32023"/>
                        <a:pt x="310248" y="31597"/>
                      </a:cubicBezTo>
                      <a:cubicBezTo>
                        <a:pt x="310180" y="31171"/>
                        <a:pt x="310146" y="30702"/>
                        <a:pt x="310146" y="30190"/>
                      </a:cubicBezTo>
                      <a:cubicBezTo>
                        <a:pt x="310146" y="29338"/>
                        <a:pt x="310206" y="28664"/>
                        <a:pt x="310325" y="28169"/>
                      </a:cubicBezTo>
                      <a:cubicBezTo>
                        <a:pt x="310444" y="27675"/>
                        <a:pt x="310735" y="27206"/>
                        <a:pt x="311195" y="26763"/>
                      </a:cubicBezTo>
                      <a:cubicBezTo>
                        <a:pt x="311656" y="26319"/>
                        <a:pt x="312448" y="25799"/>
                        <a:pt x="313574" y="25202"/>
                      </a:cubicBezTo>
                      <a:cubicBezTo>
                        <a:pt x="314699" y="24605"/>
                        <a:pt x="315995" y="24060"/>
                        <a:pt x="317462" y="23565"/>
                      </a:cubicBezTo>
                      <a:cubicBezTo>
                        <a:pt x="318928" y="23071"/>
                        <a:pt x="320531" y="22661"/>
                        <a:pt x="322271" y="22337"/>
                      </a:cubicBezTo>
                      <a:cubicBezTo>
                        <a:pt x="324011" y="22013"/>
                        <a:pt x="325767" y="21851"/>
                        <a:pt x="327541" y="21851"/>
                      </a:cubicBezTo>
                      <a:cubicBezTo>
                        <a:pt x="330849" y="21851"/>
                        <a:pt x="333662" y="22227"/>
                        <a:pt x="335982" y="22977"/>
                      </a:cubicBezTo>
                      <a:cubicBezTo>
                        <a:pt x="338301" y="23727"/>
                        <a:pt x="340176" y="24827"/>
                        <a:pt x="341609" y="26277"/>
                      </a:cubicBezTo>
                      <a:cubicBezTo>
                        <a:pt x="343042" y="27726"/>
                        <a:pt x="344082" y="29525"/>
                        <a:pt x="344730" y="31674"/>
                      </a:cubicBezTo>
                      <a:cubicBezTo>
                        <a:pt x="345378" y="33823"/>
                        <a:pt x="345702" y="36329"/>
                        <a:pt x="345702" y="39194"/>
                      </a:cubicBezTo>
                      <a:close/>
                      <a:moveTo>
                        <a:pt x="337312" y="49221"/>
                      </a:moveTo>
                      <a:lnTo>
                        <a:pt x="330098" y="49221"/>
                      </a:lnTo>
                      <a:cubicBezTo>
                        <a:pt x="327779" y="49221"/>
                        <a:pt x="325767" y="49418"/>
                        <a:pt x="324061" y="49810"/>
                      </a:cubicBezTo>
                      <a:cubicBezTo>
                        <a:pt x="322356" y="50202"/>
                        <a:pt x="320941" y="50782"/>
                        <a:pt x="319815" y="51549"/>
                      </a:cubicBezTo>
                      <a:cubicBezTo>
                        <a:pt x="318690" y="52317"/>
                        <a:pt x="317862" y="53238"/>
                        <a:pt x="317334" y="54312"/>
                      </a:cubicBezTo>
                      <a:cubicBezTo>
                        <a:pt x="316805" y="55386"/>
                        <a:pt x="316541" y="56623"/>
                        <a:pt x="316541" y="58021"/>
                      </a:cubicBezTo>
                      <a:cubicBezTo>
                        <a:pt x="316541" y="60408"/>
                        <a:pt x="317300" y="62310"/>
                        <a:pt x="318818" y="63725"/>
                      </a:cubicBezTo>
                      <a:cubicBezTo>
                        <a:pt x="320335" y="65141"/>
                        <a:pt x="322458" y="65848"/>
                        <a:pt x="325187" y="65848"/>
                      </a:cubicBezTo>
                      <a:cubicBezTo>
                        <a:pt x="327404" y="65848"/>
                        <a:pt x="329459" y="65286"/>
                        <a:pt x="331351" y="64160"/>
                      </a:cubicBezTo>
                      <a:cubicBezTo>
                        <a:pt x="333245" y="63035"/>
                        <a:pt x="335231" y="61312"/>
                        <a:pt x="337312" y="58993"/>
                      </a:cubicBezTo>
                      <a:close/>
                      <a:moveTo>
                        <a:pt x="402985" y="46459"/>
                      </a:moveTo>
                      <a:cubicBezTo>
                        <a:pt x="402985" y="50483"/>
                        <a:pt x="402551" y="54099"/>
                        <a:pt x="401680" y="57305"/>
                      </a:cubicBezTo>
                      <a:cubicBezTo>
                        <a:pt x="400811" y="60511"/>
                        <a:pt x="399532" y="63231"/>
                        <a:pt x="397844" y="65465"/>
                      </a:cubicBezTo>
                      <a:cubicBezTo>
                        <a:pt x="396156" y="67699"/>
                        <a:pt x="394066" y="69421"/>
                        <a:pt x="391577" y="70632"/>
                      </a:cubicBezTo>
                      <a:cubicBezTo>
                        <a:pt x="389087" y="71842"/>
                        <a:pt x="386239" y="72448"/>
                        <a:pt x="383033" y="72448"/>
                      </a:cubicBezTo>
                      <a:cubicBezTo>
                        <a:pt x="381669" y="72448"/>
                        <a:pt x="380407" y="72311"/>
                        <a:pt x="379247" y="72039"/>
                      </a:cubicBezTo>
                      <a:cubicBezTo>
                        <a:pt x="378088" y="71766"/>
                        <a:pt x="376953" y="71339"/>
                        <a:pt x="375845" y="70760"/>
                      </a:cubicBezTo>
                      <a:cubicBezTo>
                        <a:pt x="374737" y="70180"/>
                        <a:pt x="373637" y="69446"/>
                        <a:pt x="372545" y="68560"/>
                      </a:cubicBezTo>
                      <a:cubicBezTo>
                        <a:pt x="371454" y="67673"/>
                        <a:pt x="370294" y="66633"/>
                        <a:pt x="369067" y="65439"/>
                      </a:cubicBezTo>
                      <a:lnTo>
                        <a:pt x="369067" y="88461"/>
                      </a:lnTo>
                      <a:cubicBezTo>
                        <a:pt x="369067" y="88733"/>
                        <a:pt x="368998" y="88972"/>
                        <a:pt x="368862" y="89177"/>
                      </a:cubicBezTo>
                      <a:cubicBezTo>
                        <a:pt x="368726" y="89381"/>
                        <a:pt x="368504" y="89552"/>
                        <a:pt x="368197" y="89688"/>
                      </a:cubicBezTo>
                      <a:cubicBezTo>
                        <a:pt x="367889" y="89825"/>
                        <a:pt x="367464" y="89927"/>
                        <a:pt x="366918" y="89995"/>
                      </a:cubicBezTo>
                      <a:cubicBezTo>
                        <a:pt x="366372" y="90064"/>
                        <a:pt x="365673" y="90098"/>
                        <a:pt x="364820" y="90098"/>
                      </a:cubicBezTo>
                      <a:cubicBezTo>
                        <a:pt x="364001" y="90098"/>
                        <a:pt x="363319" y="90064"/>
                        <a:pt x="362773" y="89995"/>
                      </a:cubicBezTo>
                      <a:cubicBezTo>
                        <a:pt x="362228" y="89927"/>
                        <a:pt x="361793" y="89825"/>
                        <a:pt x="361470" y="89688"/>
                      </a:cubicBezTo>
                      <a:cubicBezTo>
                        <a:pt x="361145" y="89552"/>
                        <a:pt x="360924" y="89381"/>
                        <a:pt x="360804" y="89177"/>
                      </a:cubicBezTo>
                      <a:cubicBezTo>
                        <a:pt x="360685" y="88972"/>
                        <a:pt x="360625" y="88733"/>
                        <a:pt x="360625" y="88461"/>
                      </a:cubicBezTo>
                      <a:lnTo>
                        <a:pt x="360625" y="24154"/>
                      </a:lnTo>
                      <a:cubicBezTo>
                        <a:pt x="360625" y="23847"/>
                        <a:pt x="360676" y="23599"/>
                        <a:pt x="360779" y="23412"/>
                      </a:cubicBezTo>
                      <a:cubicBezTo>
                        <a:pt x="360881" y="23224"/>
                        <a:pt x="361086" y="23062"/>
                        <a:pt x="361392" y="22926"/>
                      </a:cubicBezTo>
                      <a:cubicBezTo>
                        <a:pt x="361699" y="22789"/>
                        <a:pt x="362092" y="22695"/>
                        <a:pt x="362569" y="22644"/>
                      </a:cubicBezTo>
                      <a:cubicBezTo>
                        <a:pt x="363047" y="22593"/>
                        <a:pt x="363626" y="22568"/>
                        <a:pt x="364309" y="22568"/>
                      </a:cubicBezTo>
                      <a:cubicBezTo>
                        <a:pt x="365025" y="22568"/>
                        <a:pt x="365613" y="22593"/>
                        <a:pt x="366074" y="22644"/>
                      </a:cubicBezTo>
                      <a:cubicBezTo>
                        <a:pt x="366534" y="22695"/>
                        <a:pt x="366918" y="22789"/>
                        <a:pt x="367225" y="22926"/>
                      </a:cubicBezTo>
                      <a:cubicBezTo>
                        <a:pt x="367531" y="23062"/>
                        <a:pt x="367745" y="23224"/>
                        <a:pt x="367865" y="23412"/>
                      </a:cubicBezTo>
                      <a:cubicBezTo>
                        <a:pt x="367984" y="23599"/>
                        <a:pt x="368044" y="23847"/>
                        <a:pt x="368044" y="24154"/>
                      </a:cubicBezTo>
                      <a:lnTo>
                        <a:pt x="368044" y="30344"/>
                      </a:lnTo>
                      <a:cubicBezTo>
                        <a:pt x="369442" y="28911"/>
                        <a:pt x="370789" y="27666"/>
                        <a:pt x="372085" y="26609"/>
                      </a:cubicBezTo>
                      <a:cubicBezTo>
                        <a:pt x="373381" y="25552"/>
                        <a:pt x="374685" y="24674"/>
                        <a:pt x="375999" y="23974"/>
                      </a:cubicBezTo>
                      <a:cubicBezTo>
                        <a:pt x="377311" y="23275"/>
                        <a:pt x="378659" y="22747"/>
                        <a:pt x="380040" y="22389"/>
                      </a:cubicBezTo>
                      <a:cubicBezTo>
                        <a:pt x="381422" y="22030"/>
                        <a:pt x="382880" y="21851"/>
                        <a:pt x="384414" y="21851"/>
                      </a:cubicBezTo>
                      <a:cubicBezTo>
                        <a:pt x="387757" y="21851"/>
                        <a:pt x="390605" y="22499"/>
                        <a:pt x="392958" y="23795"/>
                      </a:cubicBezTo>
                      <a:cubicBezTo>
                        <a:pt x="395311" y="25091"/>
                        <a:pt x="397230" y="26865"/>
                        <a:pt x="398713" y="29116"/>
                      </a:cubicBezTo>
                      <a:cubicBezTo>
                        <a:pt x="400197" y="31367"/>
                        <a:pt x="401280" y="33985"/>
                        <a:pt x="401962" y="36969"/>
                      </a:cubicBezTo>
                      <a:cubicBezTo>
                        <a:pt x="402644" y="39953"/>
                        <a:pt x="402985" y="43116"/>
                        <a:pt x="402985" y="46459"/>
                      </a:cubicBezTo>
                      <a:close/>
                      <a:moveTo>
                        <a:pt x="394237" y="47431"/>
                      </a:moveTo>
                      <a:cubicBezTo>
                        <a:pt x="394237" y="45078"/>
                        <a:pt x="394056" y="42801"/>
                        <a:pt x="393696" y="40601"/>
                      </a:cubicBezTo>
                      <a:cubicBezTo>
                        <a:pt x="393336" y="38401"/>
                        <a:pt x="392719" y="36449"/>
                        <a:pt x="391844" y="34743"/>
                      </a:cubicBezTo>
                      <a:cubicBezTo>
                        <a:pt x="390968" y="33038"/>
                        <a:pt x="389793" y="31674"/>
                        <a:pt x="388318" y="30651"/>
                      </a:cubicBezTo>
                      <a:cubicBezTo>
                        <a:pt x="386842" y="29628"/>
                        <a:pt x="385006" y="29116"/>
                        <a:pt x="382810" y="29116"/>
                      </a:cubicBezTo>
                      <a:cubicBezTo>
                        <a:pt x="381712" y="29116"/>
                        <a:pt x="380631" y="29278"/>
                        <a:pt x="379567" y="29602"/>
                      </a:cubicBezTo>
                      <a:cubicBezTo>
                        <a:pt x="378503" y="29926"/>
                        <a:pt x="377422" y="30438"/>
                        <a:pt x="376325" y="31137"/>
                      </a:cubicBezTo>
                      <a:cubicBezTo>
                        <a:pt x="375226" y="31836"/>
                        <a:pt x="374077" y="32757"/>
                        <a:pt x="372876" y="33899"/>
                      </a:cubicBezTo>
                      <a:cubicBezTo>
                        <a:pt x="371675" y="35042"/>
                        <a:pt x="370405" y="36449"/>
                        <a:pt x="369067" y="38120"/>
                      </a:cubicBezTo>
                      <a:lnTo>
                        <a:pt x="369067" y="56435"/>
                      </a:lnTo>
                      <a:cubicBezTo>
                        <a:pt x="371400" y="59266"/>
                        <a:pt x="373614" y="61432"/>
                        <a:pt x="375707" y="62932"/>
                      </a:cubicBezTo>
                      <a:cubicBezTo>
                        <a:pt x="377800" y="64433"/>
                        <a:pt x="379997" y="65183"/>
                        <a:pt x="382295" y="65183"/>
                      </a:cubicBezTo>
                      <a:cubicBezTo>
                        <a:pt x="384423" y="65183"/>
                        <a:pt x="386250" y="64672"/>
                        <a:pt x="387777" y="63648"/>
                      </a:cubicBezTo>
                      <a:cubicBezTo>
                        <a:pt x="389303" y="62625"/>
                        <a:pt x="390540" y="61261"/>
                        <a:pt x="391483" y="59556"/>
                      </a:cubicBezTo>
                      <a:cubicBezTo>
                        <a:pt x="392427" y="57850"/>
                        <a:pt x="393122" y="55940"/>
                        <a:pt x="393568" y="53826"/>
                      </a:cubicBezTo>
                      <a:cubicBezTo>
                        <a:pt x="394014" y="51711"/>
                        <a:pt x="394237" y="49580"/>
                        <a:pt x="394237" y="47431"/>
                      </a:cubicBezTo>
                      <a:close/>
                      <a:moveTo>
                        <a:pt x="457556" y="46459"/>
                      </a:moveTo>
                      <a:cubicBezTo>
                        <a:pt x="457556" y="50483"/>
                        <a:pt x="457121" y="54099"/>
                        <a:pt x="456251" y="57305"/>
                      </a:cubicBezTo>
                      <a:cubicBezTo>
                        <a:pt x="455381" y="60511"/>
                        <a:pt x="454102" y="63231"/>
                        <a:pt x="452414" y="65465"/>
                      </a:cubicBezTo>
                      <a:cubicBezTo>
                        <a:pt x="450725" y="67699"/>
                        <a:pt x="448637" y="69421"/>
                        <a:pt x="446147" y="70632"/>
                      </a:cubicBezTo>
                      <a:cubicBezTo>
                        <a:pt x="443657" y="71842"/>
                        <a:pt x="440809" y="72448"/>
                        <a:pt x="437604" y="72448"/>
                      </a:cubicBezTo>
                      <a:cubicBezTo>
                        <a:pt x="436239" y="72448"/>
                        <a:pt x="434977" y="72311"/>
                        <a:pt x="433818" y="72039"/>
                      </a:cubicBezTo>
                      <a:cubicBezTo>
                        <a:pt x="432657" y="71766"/>
                        <a:pt x="431524" y="71339"/>
                        <a:pt x="430415" y="70760"/>
                      </a:cubicBezTo>
                      <a:cubicBezTo>
                        <a:pt x="429307" y="70180"/>
                        <a:pt x="428207" y="69446"/>
                        <a:pt x="427116" y="68560"/>
                      </a:cubicBezTo>
                      <a:cubicBezTo>
                        <a:pt x="426024" y="67673"/>
                        <a:pt x="424864" y="66633"/>
                        <a:pt x="423636" y="65439"/>
                      </a:cubicBezTo>
                      <a:lnTo>
                        <a:pt x="423636" y="88461"/>
                      </a:lnTo>
                      <a:cubicBezTo>
                        <a:pt x="423636" y="88733"/>
                        <a:pt x="423569" y="88972"/>
                        <a:pt x="423433" y="89177"/>
                      </a:cubicBezTo>
                      <a:cubicBezTo>
                        <a:pt x="423295" y="89381"/>
                        <a:pt x="423074" y="89552"/>
                        <a:pt x="422767" y="89688"/>
                      </a:cubicBezTo>
                      <a:cubicBezTo>
                        <a:pt x="422460" y="89825"/>
                        <a:pt x="422033" y="89927"/>
                        <a:pt x="421488" y="89995"/>
                      </a:cubicBezTo>
                      <a:cubicBezTo>
                        <a:pt x="420943" y="90064"/>
                        <a:pt x="420244" y="90098"/>
                        <a:pt x="419390" y="90098"/>
                      </a:cubicBezTo>
                      <a:cubicBezTo>
                        <a:pt x="418572" y="90098"/>
                        <a:pt x="417890" y="90064"/>
                        <a:pt x="417344" y="89995"/>
                      </a:cubicBezTo>
                      <a:cubicBezTo>
                        <a:pt x="416798" y="89927"/>
                        <a:pt x="416364" y="89825"/>
                        <a:pt x="416039" y="89688"/>
                      </a:cubicBezTo>
                      <a:cubicBezTo>
                        <a:pt x="415715" y="89552"/>
                        <a:pt x="415493" y="89381"/>
                        <a:pt x="415374" y="89177"/>
                      </a:cubicBezTo>
                      <a:cubicBezTo>
                        <a:pt x="415255" y="88972"/>
                        <a:pt x="415195" y="88733"/>
                        <a:pt x="415195" y="88461"/>
                      </a:cubicBezTo>
                      <a:lnTo>
                        <a:pt x="415195" y="24154"/>
                      </a:lnTo>
                      <a:cubicBezTo>
                        <a:pt x="415195" y="23847"/>
                        <a:pt x="415247" y="23599"/>
                        <a:pt x="415349" y="23412"/>
                      </a:cubicBezTo>
                      <a:cubicBezTo>
                        <a:pt x="415451" y="23224"/>
                        <a:pt x="415655" y="23062"/>
                        <a:pt x="415963" y="22926"/>
                      </a:cubicBezTo>
                      <a:cubicBezTo>
                        <a:pt x="416270" y="22789"/>
                        <a:pt x="416662" y="22695"/>
                        <a:pt x="417139" y="22644"/>
                      </a:cubicBezTo>
                      <a:cubicBezTo>
                        <a:pt x="417617" y="22593"/>
                        <a:pt x="418197" y="22568"/>
                        <a:pt x="418879" y="22568"/>
                      </a:cubicBezTo>
                      <a:cubicBezTo>
                        <a:pt x="419595" y="22568"/>
                        <a:pt x="420184" y="22593"/>
                        <a:pt x="420644" y="22644"/>
                      </a:cubicBezTo>
                      <a:cubicBezTo>
                        <a:pt x="421105" y="22695"/>
                        <a:pt x="421488" y="22789"/>
                        <a:pt x="421795" y="22926"/>
                      </a:cubicBezTo>
                      <a:cubicBezTo>
                        <a:pt x="422102" y="23062"/>
                        <a:pt x="422315" y="23224"/>
                        <a:pt x="422434" y="23412"/>
                      </a:cubicBezTo>
                      <a:cubicBezTo>
                        <a:pt x="422554" y="23599"/>
                        <a:pt x="422613" y="23847"/>
                        <a:pt x="422613" y="24154"/>
                      </a:cubicBezTo>
                      <a:lnTo>
                        <a:pt x="422613" y="30344"/>
                      </a:lnTo>
                      <a:cubicBezTo>
                        <a:pt x="424012" y="28911"/>
                        <a:pt x="425359" y="27666"/>
                        <a:pt x="426655" y="26609"/>
                      </a:cubicBezTo>
                      <a:cubicBezTo>
                        <a:pt x="427951" y="25552"/>
                        <a:pt x="429256" y="24674"/>
                        <a:pt x="430569" y="23974"/>
                      </a:cubicBezTo>
                      <a:cubicBezTo>
                        <a:pt x="431882" y="23275"/>
                        <a:pt x="433229" y="22747"/>
                        <a:pt x="434610" y="22389"/>
                      </a:cubicBezTo>
                      <a:cubicBezTo>
                        <a:pt x="435992" y="22030"/>
                        <a:pt x="437449" y="21851"/>
                        <a:pt x="438985" y="21851"/>
                      </a:cubicBezTo>
                      <a:cubicBezTo>
                        <a:pt x="442327" y="21851"/>
                        <a:pt x="445175" y="22499"/>
                        <a:pt x="447528" y="23795"/>
                      </a:cubicBezTo>
                      <a:cubicBezTo>
                        <a:pt x="449882" y="25091"/>
                        <a:pt x="451800" y="26865"/>
                        <a:pt x="453284" y="29116"/>
                      </a:cubicBezTo>
                      <a:cubicBezTo>
                        <a:pt x="454768" y="31367"/>
                        <a:pt x="455850" y="33985"/>
                        <a:pt x="456533" y="36969"/>
                      </a:cubicBezTo>
                      <a:cubicBezTo>
                        <a:pt x="457215" y="39953"/>
                        <a:pt x="457556" y="43116"/>
                        <a:pt x="457556" y="46459"/>
                      </a:cubicBezTo>
                      <a:close/>
                      <a:moveTo>
                        <a:pt x="448807" y="47431"/>
                      </a:moveTo>
                      <a:cubicBezTo>
                        <a:pt x="448807" y="45078"/>
                        <a:pt x="448627" y="42801"/>
                        <a:pt x="448267" y="40601"/>
                      </a:cubicBezTo>
                      <a:cubicBezTo>
                        <a:pt x="447907" y="38401"/>
                        <a:pt x="447289" y="36449"/>
                        <a:pt x="446414" y="34743"/>
                      </a:cubicBezTo>
                      <a:cubicBezTo>
                        <a:pt x="445539" y="33038"/>
                        <a:pt x="444364" y="31674"/>
                        <a:pt x="442888" y="30651"/>
                      </a:cubicBezTo>
                      <a:cubicBezTo>
                        <a:pt x="441412" y="29628"/>
                        <a:pt x="439576" y="29116"/>
                        <a:pt x="437380" y="29116"/>
                      </a:cubicBezTo>
                      <a:cubicBezTo>
                        <a:pt x="436282" y="29116"/>
                        <a:pt x="435201" y="29278"/>
                        <a:pt x="434138" y="29602"/>
                      </a:cubicBezTo>
                      <a:cubicBezTo>
                        <a:pt x="433074" y="29926"/>
                        <a:pt x="431993" y="30438"/>
                        <a:pt x="430894" y="31137"/>
                      </a:cubicBezTo>
                      <a:cubicBezTo>
                        <a:pt x="429796" y="31836"/>
                        <a:pt x="428646" y="32757"/>
                        <a:pt x="427445" y="33899"/>
                      </a:cubicBezTo>
                      <a:cubicBezTo>
                        <a:pt x="426244" y="35042"/>
                        <a:pt x="424975" y="36449"/>
                        <a:pt x="423636" y="38120"/>
                      </a:cubicBezTo>
                      <a:lnTo>
                        <a:pt x="423636" y="56435"/>
                      </a:lnTo>
                      <a:cubicBezTo>
                        <a:pt x="425970" y="59266"/>
                        <a:pt x="428184" y="61432"/>
                        <a:pt x="430277" y="62932"/>
                      </a:cubicBezTo>
                      <a:cubicBezTo>
                        <a:pt x="432371" y="64433"/>
                        <a:pt x="434566" y="65183"/>
                        <a:pt x="436866" y="65183"/>
                      </a:cubicBezTo>
                      <a:cubicBezTo>
                        <a:pt x="438993" y="65183"/>
                        <a:pt x="440820" y="64672"/>
                        <a:pt x="442347" y="63648"/>
                      </a:cubicBezTo>
                      <a:cubicBezTo>
                        <a:pt x="443874" y="62625"/>
                        <a:pt x="445109" y="61261"/>
                        <a:pt x="446053" y="59556"/>
                      </a:cubicBezTo>
                      <a:cubicBezTo>
                        <a:pt x="446997" y="57850"/>
                        <a:pt x="447692" y="55940"/>
                        <a:pt x="448138" y="53826"/>
                      </a:cubicBezTo>
                      <a:cubicBezTo>
                        <a:pt x="448584" y="51711"/>
                        <a:pt x="448807" y="49580"/>
                        <a:pt x="448807" y="47431"/>
                      </a:cubicBezTo>
                      <a:close/>
                      <a:moveTo>
                        <a:pt x="496676" y="27172"/>
                      </a:moveTo>
                      <a:cubicBezTo>
                        <a:pt x="496676" y="27922"/>
                        <a:pt x="496659" y="28553"/>
                        <a:pt x="496625" y="29065"/>
                      </a:cubicBezTo>
                      <a:cubicBezTo>
                        <a:pt x="496590" y="29576"/>
                        <a:pt x="496523" y="29977"/>
                        <a:pt x="496420" y="30267"/>
                      </a:cubicBezTo>
                      <a:cubicBezTo>
                        <a:pt x="496318" y="30557"/>
                        <a:pt x="496189" y="30779"/>
                        <a:pt x="496036" y="30932"/>
                      </a:cubicBezTo>
                      <a:cubicBezTo>
                        <a:pt x="495883" y="31086"/>
                        <a:pt x="495669" y="31162"/>
                        <a:pt x="495397" y="31162"/>
                      </a:cubicBezTo>
                      <a:cubicBezTo>
                        <a:pt x="495123" y="31162"/>
                        <a:pt x="494791" y="31086"/>
                        <a:pt x="494399" y="30932"/>
                      </a:cubicBezTo>
                      <a:cubicBezTo>
                        <a:pt x="494007" y="30779"/>
                        <a:pt x="493563" y="30625"/>
                        <a:pt x="493069" y="30472"/>
                      </a:cubicBezTo>
                      <a:cubicBezTo>
                        <a:pt x="492574" y="30318"/>
                        <a:pt x="492020" y="30173"/>
                        <a:pt x="491407" y="30037"/>
                      </a:cubicBezTo>
                      <a:cubicBezTo>
                        <a:pt x="490792" y="29900"/>
                        <a:pt x="490127" y="29832"/>
                        <a:pt x="489411" y="29832"/>
                      </a:cubicBezTo>
                      <a:cubicBezTo>
                        <a:pt x="488559" y="29832"/>
                        <a:pt x="487722" y="30003"/>
                        <a:pt x="486904" y="30344"/>
                      </a:cubicBezTo>
                      <a:cubicBezTo>
                        <a:pt x="486086" y="30685"/>
                        <a:pt x="485224" y="31248"/>
                        <a:pt x="484321" y="32032"/>
                      </a:cubicBezTo>
                      <a:cubicBezTo>
                        <a:pt x="483417" y="32816"/>
                        <a:pt x="482470" y="33857"/>
                        <a:pt x="481482" y="35153"/>
                      </a:cubicBezTo>
                      <a:cubicBezTo>
                        <a:pt x="480492" y="36449"/>
                        <a:pt x="479400" y="38035"/>
                        <a:pt x="478207" y="39911"/>
                      </a:cubicBezTo>
                      <a:lnTo>
                        <a:pt x="478207" y="70197"/>
                      </a:lnTo>
                      <a:cubicBezTo>
                        <a:pt x="478207" y="70470"/>
                        <a:pt x="478138" y="70700"/>
                        <a:pt x="478002" y="70887"/>
                      </a:cubicBezTo>
                      <a:cubicBezTo>
                        <a:pt x="477866" y="71075"/>
                        <a:pt x="477644" y="71237"/>
                        <a:pt x="477337" y="71373"/>
                      </a:cubicBezTo>
                      <a:cubicBezTo>
                        <a:pt x="477031" y="71510"/>
                        <a:pt x="476604" y="71612"/>
                        <a:pt x="476058" y="71680"/>
                      </a:cubicBezTo>
                      <a:cubicBezTo>
                        <a:pt x="475512" y="71749"/>
                        <a:pt x="474813" y="71783"/>
                        <a:pt x="473961" y="71783"/>
                      </a:cubicBezTo>
                      <a:cubicBezTo>
                        <a:pt x="473143" y="71783"/>
                        <a:pt x="472461" y="71749"/>
                        <a:pt x="471915" y="71680"/>
                      </a:cubicBezTo>
                      <a:cubicBezTo>
                        <a:pt x="471369" y="71612"/>
                        <a:pt x="470934" y="71510"/>
                        <a:pt x="470610" y="71373"/>
                      </a:cubicBezTo>
                      <a:cubicBezTo>
                        <a:pt x="470286" y="71237"/>
                        <a:pt x="470064" y="71075"/>
                        <a:pt x="469945" y="70887"/>
                      </a:cubicBezTo>
                      <a:cubicBezTo>
                        <a:pt x="469825" y="70700"/>
                        <a:pt x="469766" y="70470"/>
                        <a:pt x="469766" y="70197"/>
                      </a:cubicBezTo>
                      <a:lnTo>
                        <a:pt x="469766" y="24154"/>
                      </a:lnTo>
                      <a:cubicBezTo>
                        <a:pt x="469766" y="23881"/>
                        <a:pt x="469817" y="23650"/>
                        <a:pt x="469919" y="23463"/>
                      </a:cubicBezTo>
                      <a:cubicBezTo>
                        <a:pt x="470021" y="23275"/>
                        <a:pt x="470226" y="23105"/>
                        <a:pt x="470533" y="22951"/>
                      </a:cubicBezTo>
                      <a:cubicBezTo>
                        <a:pt x="470840" y="22798"/>
                        <a:pt x="471232" y="22695"/>
                        <a:pt x="471710" y="22644"/>
                      </a:cubicBezTo>
                      <a:cubicBezTo>
                        <a:pt x="472187" y="22593"/>
                        <a:pt x="472819" y="22568"/>
                        <a:pt x="473603" y="22568"/>
                      </a:cubicBezTo>
                      <a:cubicBezTo>
                        <a:pt x="474353" y="22568"/>
                        <a:pt x="474975" y="22593"/>
                        <a:pt x="475470" y="22644"/>
                      </a:cubicBezTo>
                      <a:cubicBezTo>
                        <a:pt x="475965" y="22695"/>
                        <a:pt x="476349" y="22798"/>
                        <a:pt x="476621" y="22951"/>
                      </a:cubicBezTo>
                      <a:cubicBezTo>
                        <a:pt x="476894" y="23105"/>
                        <a:pt x="477090" y="23275"/>
                        <a:pt x="477210" y="23463"/>
                      </a:cubicBezTo>
                      <a:cubicBezTo>
                        <a:pt x="477329" y="23650"/>
                        <a:pt x="477389" y="23881"/>
                        <a:pt x="477389" y="24154"/>
                      </a:cubicBezTo>
                      <a:lnTo>
                        <a:pt x="477389" y="30855"/>
                      </a:lnTo>
                      <a:cubicBezTo>
                        <a:pt x="478651" y="29014"/>
                        <a:pt x="479836" y="27513"/>
                        <a:pt x="480944" y="26353"/>
                      </a:cubicBezTo>
                      <a:cubicBezTo>
                        <a:pt x="482052" y="25194"/>
                        <a:pt x="483101" y="24281"/>
                        <a:pt x="484091" y="23616"/>
                      </a:cubicBezTo>
                      <a:cubicBezTo>
                        <a:pt x="485079" y="22951"/>
                        <a:pt x="486060" y="22491"/>
                        <a:pt x="487032" y="22235"/>
                      </a:cubicBezTo>
                      <a:cubicBezTo>
                        <a:pt x="488004" y="21979"/>
                        <a:pt x="488985" y="21851"/>
                        <a:pt x="489974" y="21851"/>
                      </a:cubicBezTo>
                      <a:cubicBezTo>
                        <a:pt x="490417" y="21851"/>
                        <a:pt x="490920" y="21877"/>
                        <a:pt x="491483" y="21928"/>
                      </a:cubicBezTo>
                      <a:cubicBezTo>
                        <a:pt x="492046" y="21979"/>
                        <a:pt x="492635" y="22073"/>
                        <a:pt x="493248" y="22209"/>
                      </a:cubicBezTo>
                      <a:cubicBezTo>
                        <a:pt x="493862" y="22346"/>
                        <a:pt x="494417" y="22499"/>
                        <a:pt x="494911" y="22670"/>
                      </a:cubicBezTo>
                      <a:cubicBezTo>
                        <a:pt x="495405" y="22840"/>
                        <a:pt x="495755" y="23011"/>
                        <a:pt x="495960" y="23181"/>
                      </a:cubicBezTo>
                      <a:cubicBezTo>
                        <a:pt x="496164" y="23352"/>
                        <a:pt x="496301" y="23514"/>
                        <a:pt x="496368" y="23667"/>
                      </a:cubicBezTo>
                      <a:cubicBezTo>
                        <a:pt x="496437" y="23821"/>
                        <a:pt x="496497" y="24017"/>
                        <a:pt x="496547" y="24256"/>
                      </a:cubicBezTo>
                      <a:cubicBezTo>
                        <a:pt x="496599" y="24495"/>
                        <a:pt x="496633" y="24844"/>
                        <a:pt x="496650" y="25305"/>
                      </a:cubicBezTo>
                      <a:cubicBezTo>
                        <a:pt x="496667" y="25765"/>
                        <a:pt x="496676" y="26387"/>
                        <a:pt x="496676" y="27172"/>
                      </a:cubicBezTo>
                      <a:close/>
                      <a:moveTo>
                        <a:pt x="546638" y="46664"/>
                      </a:moveTo>
                      <a:cubicBezTo>
                        <a:pt x="546638" y="50415"/>
                        <a:pt x="546144" y="53868"/>
                        <a:pt x="545154" y="57023"/>
                      </a:cubicBezTo>
                      <a:cubicBezTo>
                        <a:pt x="544166" y="60178"/>
                        <a:pt x="542690" y="62898"/>
                        <a:pt x="540729" y="65183"/>
                      </a:cubicBezTo>
                      <a:cubicBezTo>
                        <a:pt x="538768" y="67468"/>
                        <a:pt x="536312" y="69250"/>
                        <a:pt x="533362" y="70529"/>
                      </a:cubicBezTo>
                      <a:cubicBezTo>
                        <a:pt x="530413" y="71808"/>
                        <a:pt x="526993" y="72448"/>
                        <a:pt x="523105" y="72448"/>
                      </a:cubicBezTo>
                      <a:cubicBezTo>
                        <a:pt x="519319" y="72448"/>
                        <a:pt x="516019" y="71885"/>
                        <a:pt x="513206" y="70760"/>
                      </a:cubicBezTo>
                      <a:cubicBezTo>
                        <a:pt x="510392" y="69634"/>
                        <a:pt x="508047" y="67997"/>
                        <a:pt x="506171" y="65848"/>
                      </a:cubicBezTo>
                      <a:cubicBezTo>
                        <a:pt x="504295" y="63700"/>
                        <a:pt x="502897" y="61090"/>
                        <a:pt x="501976" y="58021"/>
                      </a:cubicBezTo>
                      <a:cubicBezTo>
                        <a:pt x="501055" y="54951"/>
                        <a:pt x="500595" y="51472"/>
                        <a:pt x="500595" y="47584"/>
                      </a:cubicBezTo>
                      <a:cubicBezTo>
                        <a:pt x="500595" y="43833"/>
                        <a:pt x="501080" y="40379"/>
                        <a:pt x="502053" y="37225"/>
                      </a:cubicBezTo>
                      <a:cubicBezTo>
                        <a:pt x="503024" y="34070"/>
                        <a:pt x="504491" y="31350"/>
                        <a:pt x="506452" y="29065"/>
                      </a:cubicBezTo>
                      <a:cubicBezTo>
                        <a:pt x="508414" y="26780"/>
                        <a:pt x="510861" y="25006"/>
                        <a:pt x="513793" y="23744"/>
                      </a:cubicBezTo>
                      <a:cubicBezTo>
                        <a:pt x="516727" y="22482"/>
                        <a:pt x="520154" y="21851"/>
                        <a:pt x="524077" y="21851"/>
                      </a:cubicBezTo>
                      <a:cubicBezTo>
                        <a:pt x="527863" y="21851"/>
                        <a:pt x="531162" y="22414"/>
                        <a:pt x="533976" y="23540"/>
                      </a:cubicBezTo>
                      <a:cubicBezTo>
                        <a:pt x="536791" y="24665"/>
                        <a:pt x="539135" y="26302"/>
                        <a:pt x="541011" y="28451"/>
                      </a:cubicBezTo>
                      <a:cubicBezTo>
                        <a:pt x="542887" y="30600"/>
                        <a:pt x="544293" y="33209"/>
                        <a:pt x="545232" y="36278"/>
                      </a:cubicBezTo>
                      <a:cubicBezTo>
                        <a:pt x="546170" y="39348"/>
                        <a:pt x="546638" y="42810"/>
                        <a:pt x="546638" y="46664"/>
                      </a:cubicBezTo>
                      <a:close/>
                      <a:moveTo>
                        <a:pt x="537890" y="47226"/>
                      </a:moveTo>
                      <a:cubicBezTo>
                        <a:pt x="537890" y="44737"/>
                        <a:pt x="537657" y="42383"/>
                        <a:pt x="537192" y="40166"/>
                      </a:cubicBezTo>
                      <a:cubicBezTo>
                        <a:pt x="536729" y="37949"/>
                        <a:pt x="535963" y="36005"/>
                        <a:pt x="534896" y="34334"/>
                      </a:cubicBezTo>
                      <a:cubicBezTo>
                        <a:pt x="533828" y="32663"/>
                        <a:pt x="532383" y="31341"/>
                        <a:pt x="530559" y="30369"/>
                      </a:cubicBezTo>
                      <a:cubicBezTo>
                        <a:pt x="528735" y="29397"/>
                        <a:pt x="526464" y="28911"/>
                        <a:pt x="523745" y="28911"/>
                      </a:cubicBezTo>
                      <a:cubicBezTo>
                        <a:pt x="521233" y="28911"/>
                        <a:pt x="519073" y="29355"/>
                        <a:pt x="517266" y="30241"/>
                      </a:cubicBezTo>
                      <a:cubicBezTo>
                        <a:pt x="515460" y="31128"/>
                        <a:pt x="513971" y="32382"/>
                        <a:pt x="512802" y="34002"/>
                      </a:cubicBezTo>
                      <a:cubicBezTo>
                        <a:pt x="511631" y="35622"/>
                        <a:pt x="510762" y="37540"/>
                        <a:pt x="510195" y="39757"/>
                      </a:cubicBezTo>
                      <a:cubicBezTo>
                        <a:pt x="509627" y="41974"/>
                        <a:pt x="509343" y="44395"/>
                        <a:pt x="509343" y="47022"/>
                      </a:cubicBezTo>
                      <a:cubicBezTo>
                        <a:pt x="509343" y="49546"/>
                        <a:pt x="509576" y="51916"/>
                        <a:pt x="510040" y="54133"/>
                      </a:cubicBezTo>
                      <a:cubicBezTo>
                        <a:pt x="510504" y="56350"/>
                        <a:pt x="511279" y="58285"/>
                        <a:pt x="512363" y="59939"/>
                      </a:cubicBezTo>
                      <a:cubicBezTo>
                        <a:pt x="513447" y="61593"/>
                        <a:pt x="514901" y="62907"/>
                        <a:pt x="516724" y="63879"/>
                      </a:cubicBezTo>
                      <a:cubicBezTo>
                        <a:pt x="518548" y="64851"/>
                        <a:pt x="520820" y="65337"/>
                        <a:pt x="523539" y="65337"/>
                      </a:cubicBezTo>
                      <a:cubicBezTo>
                        <a:pt x="526017" y="65337"/>
                        <a:pt x="528168" y="64893"/>
                        <a:pt x="529992" y="64007"/>
                      </a:cubicBezTo>
                      <a:cubicBezTo>
                        <a:pt x="531816" y="63120"/>
                        <a:pt x="533313" y="61875"/>
                        <a:pt x="534483" y="60272"/>
                      </a:cubicBezTo>
                      <a:cubicBezTo>
                        <a:pt x="535652" y="58669"/>
                        <a:pt x="536513" y="56759"/>
                        <a:pt x="537064" y="54542"/>
                      </a:cubicBezTo>
                      <a:cubicBezTo>
                        <a:pt x="537614" y="52325"/>
                        <a:pt x="537890" y="49887"/>
                        <a:pt x="537890" y="47226"/>
                      </a:cubicBezTo>
                      <a:close/>
                      <a:moveTo>
                        <a:pt x="595707" y="24051"/>
                      </a:moveTo>
                      <a:cubicBezTo>
                        <a:pt x="595707" y="24188"/>
                        <a:pt x="595699" y="24333"/>
                        <a:pt x="595682" y="24486"/>
                      </a:cubicBezTo>
                      <a:cubicBezTo>
                        <a:pt x="595665" y="24639"/>
                        <a:pt x="595639" y="24801"/>
                        <a:pt x="595605" y="24972"/>
                      </a:cubicBezTo>
                      <a:cubicBezTo>
                        <a:pt x="595571" y="25143"/>
                        <a:pt x="595528" y="25330"/>
                        <a:pt x="595477" y="25535"/>
                      </a:cubicBezTo>
                      <a:cubicBezTo>
                        <a:pt x="595425" y="25739"/>
                        <a:pt x="595366" y="25961"/>
                        <a:pt x="595298" y="26200"/>
                      </a:cubicBezTo>
                      <a:lnTo>
                        <a:pt x="579592" y="69941"/>
                      </a:lnTo>
                      <a:cubicBezTo>
                        <a:pt x="579456" y="70316"/>
                        <a:pt x="579277" y="70623"/>
                        <a:pt x="579055" y="70862"/>
                      </a:cubicBezTo>
                      <a:cubicBezTo>
                        <a:pt x="578833" y="71101"/>
                        <a:pt x="578500" y="71288"/>
                        <a:pt x="578058" y="71425"/>
                      </a:cubicBezTo>
                      <a:cubicBezTo>
                        <a:pt x="577614" y="71561"/>
                        <a:pt x="577051" y="71655"/>
                        <a:pt x="576369" y="71706"/>
                      </a:cubicBezTo>
                      <a:cubicBezTo>
                        <a:pt x="575687" y="71757"/>
                        <a:pt x="574834" y="71783"/>
                        <a:pt x="573811" y="71783"/>
                      </a:cubicBezTo>
                      <a:cubicBezTo>
                        <a:pt x="572787" y="71783"/>
                        <a:pt x="571935" y="71749"/>
                        <a:pt x="571253" y="71680"/>
                      </a:cubicBezTo>
                      <a:cubicBezTo>
                        <a:pt x="570571" y="71612"/>
                        <a:pt x="570017" y="71510"/>
                        <a:pt x="569590" y="71373"/>
                      </a:cubicBezTo>
                      <a:cubicBezTo>
                        <a:pt x="569164" y="71237"/>
                        <a:pt x="568832" y="71049"/>
                        <a:pt x="568593" y="70811"/>
                      </a:cubicBezTo>
                      <a:cubicBezTo>
                        <a:pt x="568353" y="70572"/>
                        <a:pt x="568166" y="70282"/>
                        <a:pt x="568030" y="69941"/>
                      </a:cubicBezTo>
                      <a:lnTo>
                        <a:pt x="552375" y="26200"/>
                      </a:lnTo>
                      <a:cubicBezTo>
                        <a:pt x="552238" y="25791"/>
                        <a:pt x="552128" y="25433"/>
                        <a:pt x="552043" y="25126"/>
                      </a:cubicBezTo>
                      <a:cubicBezTo>
                        <a:pt x="551957" y="24819"/>
                        <a:pt x="551906" y="24588"/>
                        <a:pt x="551889" y="24435"/>
                      </a:cubicBezTo>
                      <a:cubicBezTo>
                        <a:pt x="551871" y="24281"/>
                        <a:pt x="551864" y="24154"/>
                        <a:pt x="551864" y="24051"/>
                      </a:cubicBezTo>
                      <a:cubicBezTo>
                        <a:pt x="551864" y="23778"/>
                        <a:pt x="551931" y="23540"/>
                        <a:pt x="552068" y="23335"/>
                      </a:cubicBezTo>
                      <a:cubicBezTo>
                        <a:pt x="552205" y="23130"/>
                        <a:pt x="552434" y="22968"/>
                        <a:pt x="552758" y="22849"/>
                      </a:cubicBezTo>
                      <a:cubicBezTo>
                        <a:pt x="553083" y="22730"/>
                        <a:pt x="553509" y="22653"/>
                        <a:pt x="554037" y="22619"/>
                      </a:cubicBezTo>
                      <a:cubicBezTo>
                        <a:pt x="554566" y="22585"/>
                        <a:pt x="555223" y="22568"/>
                        <a:pt x="556007" y="22568"/>
                      </a:cubicBezTo>
                      <a:cubicBezTo>
                        <a:pt x="556997" y="22568"/>
                        <a:pt x="557789" y="22593"/>
                        <a:pt x="558387" y="22644"/>
                      </a:cubicBezTo>
                      <a:cubicBezTo>
                        <a:pt x="558983" y="22695"/>
                        <a:pt x="559444" y="22789"/>
                        <a:pt x="559768" y="22926"/>
                      </a:cubicBezTo>
                      <a:cubicBezTo>
                        <a:pt x="560092" y="23062"/>
                        <a:pt x="560331" y="23233"/>
                        <a:pt x="560484" y="23437"/>
                      </a:cubicBezTo>
                      <a:cubicBezTo>
                        <a:pt x="560637" y="23642"/>
                        <a:pt x="560782" y="23898"/>
                        <a:pt x="560918" y="24205"/>
                      </a:cubicBezTo>
                      <a:lnTo>
                        <a:pt x="573913" y="62165"/>
                      </a:lnTo>
                      <a:lnTo>
                        <a:pt x="574118" y="62779"/>
                      </a:lnTo>
                      <a:lnTo>
                        <a:pt x="574271" y="62165"/>
                      </a:lnTo>
                      <a:lnTo>
                        <a:pt x="587112" y="24205"/>
                      </a:lnTo>
                      <a:cubicBezTo>
                        <a:pt x="587181" y="23898"/>
                        <a:pt x="587300" y="23642"/>
                        <a:pt x="587470" y="23437"/>
                      </a:cubicBezTo>
                      <a:cubicBezTo>
                        <a:pt x="587641" y="23233"/>
                        <a:pt x="587888" y="23062"/>
                        <a:pt x="588212" y="22926"/>
                      </a:cubicBezTo>
                      <a:cubicBezTo>
                        <a:pt x="588536" y="22789"/>
                        <a:pt x="588980" y="22695"/>
                        <a:pt x="589543" y="22644"/>
                      </a:cubicBezTo>
                      <a:cubicBezTo>
                        <a:pt x="590105" y="22593"/>
                        <a:pt x="590847" y="22568"/>
                        <a:pt x="591768" y="22568"/>
                      </a:cubicBezTo>
                      <a:cubicBezTo>
                        <a:pt x="592553" y="22568"/>
                        <a:pt x="593200" y="22585"/>
                        <a:pt x="593712" y="22619"/>
                      </a:cubicBezTo>
                      <a:cubicBezTo>
                        <a:pt x="594223" y="22653"/>
                        <a:pt x="594624" y="22738"/>
                        <a:pt x="594914" y="22874"/>
                      </a:cubicBezTo>
                      <a:cubicBezTo>
                        <a:pt x="595204" y="23011"/>
                        <a:pt x="595409" y="23173"/>
                        <a:pt x="595528" y="23361"/>
                      </a:cubicBezTo>
                      <a:cubicBezTo>
                        <a:pt x="595647" y="23548"/>
                        <a:pt x="595707" y="23778"/>
                        <a:pt x="595707" y="24051"/>
                      </a:cubicBezTo>
                      <a:close/>
                      <a:moveTo>
                        <a:pt x="637762" y="70248"/>
                      </a:moveTo>
                      <a:cubicBezTo>
                        <a:pt x="637762" y="70657"/>
                        <a:pt x="637626" y="70964"/>
                        <a:pt x="637353" y="71169"/>
                      </a:cubicBezTo>
                      <a:cubicBezTo>
                        <a:pt x="637080" y="71373"/>
                        <a:pt x="636705" y="71527"/>
                        <a:pt x="636228" y="71629"/>
                      </a:cubicBezTo>
                      <a:cubicBezTo>
                        <a:pt x="635750" y="71732"/>
                        <a:pt x="635050" y="71783"/>
                        <a:pt x="634130" y="71783"/>
                      </a:cubicBezTo>
                      <a:cubicBezTo>
                        <a:pt x="633243" y="71783"/>
                        <a:pt x="632536" y="71732"/>
                        <a:pt x="632007" y="71629"/>
                      </a:cubicBezTo>
                      <a:cubicBezTo>
                        <a:pt x="631479" y="71527"/>
                        <a:pt x="631095" y="71373"/>
                        <a:pt x="630856" y="71169"/>
                      </a:cubicBezTo>
                      <a:cubicBezTo>
                        <a:pt x="630617" y="70964"/>
                        <a:pt x="630497" y="70657"/>
                        <a:pt x="630497" y="70248"/>
                      </a:cubicBezTo>
                      <a:lnTo>
                        <a:pt x="630497" y="65644"/>
                      </a:lnTo>
                      <a:cubicBezTo>
                        <a:pt x="628486" y="67792"/>
                        <a:pt x="626243" y="69464"/>
                        <a:pt x="623770" y="70657"/>
                      </a:cubicBezTo>
                      <a:cubicBezTo>
                        <a:pt x="621297" y="71851"/>
                        <a:pt x="618680" y="72448"/>
                        <a:pt x="615918" y="72448"/>
                      </a:cubicBezTo>
                      <a:cubicBezTo>
                        <a:pt x="613495" y="72448"/>
                        <a:pt x="611305" y="72132"/>
                        <a:pt x="609343" y="71501"/>
                      </a:cubicBezTo>
                      <a:cubicBezTo>
                        <a:pt x="607382" y="70870"/>
                        <a:pt x="605711" y="69958"/>
                        <a:pt x="604329" y="68764"/>
                      </a:cubicBezTo>
                      <a:cubicBezTo>
                        <a:pt x="602948" y="67571"/>
                        <a:pt x="601874" y="66104"/>
                        <a:pt x="601106" y="64365"/>
                      </a:cubicBezTo>
                      <a:cubicBezTo>
                        <a:pt x="600339" y="62625"/>
                        <a:pt x="599956" y="60647"/>
                        <a:pt x="599956" y="58430"/>
                      </a:cubicBezTo>
                      <a:cubicBezTo>
                        <a:pt x="599956" y="55838"/>
                        <a:pt x="600484" y="53587"/>
                        <a:pt x="601541" y="51677"/>
                      </a:cubicBezTo>
                      <a:cubicBezTo>
                        <a:pt x="602599" y="49767"/>
                        <a:pt x="604116" y="48181"/>
                        <a:pt x="606094" y="46919"/>
                      </a:cubicBezTo>
                      <a:cubicBezTo>
                        <a:pt x="608073" y="45657"/>
                        <a:pt x="610494" y="44711"/>
                        <a:pt x="613359" y="44080"/>
                      </a:cubicBezTo>
                      <a:cubicBezTo>
                        <a:pt x="616224" y="43449"/>
                        <a:pt x="619448" y="43134"/>
                        <a:pt x="623028" y="43134"/>
                      </a:cubicBezTo>
                      <a:lnTo>
                        <a:pt x="629373" y="43134"/>
                      </a:lnTo>
                      <a:lnTo>
                        <a:pt x="629373" y="39552"/>
                      </a:lnTo>
                      <a:cubicBezTo>
                        <a:pt x="629373" y="37779"/>
                        <a:pt x="629185" y="36210"/>
                        <a:pt x="628810" y="34846"/>
                      </a:cubicBezTo>
                      <a:cubicBezTo>
                        <a:pt x="628434" y="33482"/>
                        <a:pt x="627829" y="32348"/>
                        <a:pt x="626993" y="31444"/>
                      </a:cubicBezTo>
                      <a:cubicBezTo>
                        <a:pt x="626158" y="30540"/>
                        <a:pt x="625075" y="29858"/>
                        <a:pt x="623744" y="29397"/>
                      </a:cubicBezTo>
                      <a:cubicBezTo>
                        <a:pt x="622415" y="28937"/>
                        <a:pt x="620777" y="28707"/>
                        <a:pt x="618833" y="28707"/>
                      </a:cubicBezTo>
                      <a:cubicBezTo>
                        <a:pt x="616753" y="28707"/>
                        <a:pt x="614885" y="28954"/>
                        <a:pt x="613231" y="29448"/>
                      </a:cubicBezTo>
                      <a:cubicBezTo>
                        <a:pt x="611577" y="29943"/>
                        <a:pt x="610127" y="30489"/>
                        <a:pt x="608882" y="31086"/>
                      </a:cubicBezTo>
                      <a:cubicBezTo>
                        <a:pt x="607637" y="31682"/>
                        <a:pt x="606597" y="32228"/>
                        <a:pt x="605762" y="32723"/>
                      </a:cubicBezTo>
                      <a:cubicBezTo>
                        <a:pt x="604927" y="33217"/>
                        <a:pt x="604304" y="33464"/>
                        <a:pt x="603895" y="33464"/>
                      </a:cubicBezTo>
                      <a:cubicBezTo>
                        <a:pt x="603622" y="33464"/>
                        <a:pt x="603383" y="33396"/>
                        <a:pt x="603179" y="33260"/>
                      </a:cubicBezTo>
                      <a:cubicBezTo>
                        <a:pt x="602974" y="33123"/>
                        <a:pt x="602795" y="32919"/>
                        <a:pt x="602642" y="32646"/>
                      </a:cubicBezTo>
                      <a:cubicBezTo>
                        <a:pt x="602487" y="32373"/>
                        <a:pt x="602377" y="32023"/>
                        <a:pt x="602308" y="31597"/>
                      </a:cubicBezTo>
                      <a:cubicBezTo>
                        <a:pt x="602241" y="31171"/>
                        <a:pt x="602206" y="30702"/>
                        <a:pt x="602206" y="30190"/>
                      </a:cubicBezTo>
                      <a:cubicBezTo>
                        <a:pt x="602206" y="29338"/>
                        <a:pt x="602266" y="28664"/>
                        <a:pt x="602385" y="28169"/>
                      </a:cubicBezTo>
                      <a:cubicBezTo>
                        <a:pt x="602504" y="27675"/>
                        <a:pt x="602795" y="27206"/>
                        <a:pt x="603255" y="26763"/>
                      </a:cubicBezTo>
                      <a:cubicBezTo>
                        <a:pt x="603716" y="26319"/>
                        <a:pt x="604509" y="25799"/>
                        <a:pt x="605634" y="25202"/>
                      </a:cubicBezTo>
                      <a:cubicBezTo>
                        <a:pt x="606759" y="24605"/>
                        <a:pt x="608056" y="24060"/>
                        <a:pt x="609522" y="23565"/>
                      </a:cubicBezTo>
                      <a:cubicBezTo>
                        <a:pt x="610988" y="23071"/>
                        <a:pt x="612591" y="22661"/>
                        <a:pt x="614332" y="22337"/>
                      </a:cubicBezTo>
                      <a:cubicBezTo>
                        <a:pt x="616071" y="22013"/>
                        <a:pt x="617827" y="21851"/>
                        <a:pt x="619601" y="21851"/>
                      </a:cubicBezTo>
                      <a:cubicBezTo>
                        <a:pt x="622909" y="21851"/>
                        <a:pt x="625723" y="22227"/>
                        <a:pt x="628042" y="22977"/>
                      </a:cubicBezTo>
                      <a:cubicBezTo>
                        <a:pt x="630361" y="23727"/>
                        <a:pt x="632237" y="24827"/>
                        <a:pt x="633669" y="26277"/>
                      </a:cubicBezTo>
                      <a:cubicBezTo>
                        <a:pt x="635102" y="27726"/>
                        <a:pt x="636142" y="29525"/>
                        <a:pt x="636791" y="31674"/>
                      </a:cubicBezTo>
                      <a:cubicBezTo>
                        <a:pt x="637438" y="33823"/>
                        <a:pt x="637762" y="36329"/>
                        <a:pt x="637762" y="39194"/>
                      </a:cubicBezTo>
                      <a:close/>
                      <a:moveTo>
                        <a:pt x="629373" y="49221"/>
                      </a:moveTo>
                      <a:lnTo>
                        <a:pt x="622158" y="49221"/>
                      </a:lnTo>
                      <a:cubicBezTo>
                        <a:pt x="619839" y="49221"/>
                        <a:pt x="617827" y="49418"/>
                        <a:pt x="616121" y="49810"/>
                      </a:cubicBezTo>
                      <a:cubicBezTo>
                        <a:pt x="614416" y="50202"/>
                        <a:pt x="613001" y="50782"/>
                        <a:pt x="611875" y="51549"/>
                      </a:cubicBezTo>
                      <a:cubicBezTo>
                        <a:pt x="610750" y="52317"/>
                        <a:pt x="609923" y="53238"/>
                        <a:pt x="609394" y="54312"/>
                      </a:cubicBezTo>
                      <a:cubicBezTo>
                        <a:pt x="608865" y="55386"/>
                        <a:pt x="608601" y="56623"/>
                        <a:pt x="608601" y="58021"/>
                      </a:cubicBezTo>
                      <a:cubicBezTo>
                        <a:pt x="608601" y="60408"/>
                        <a:pt x="609360" y="62310"/>
                        <a:pt x="610878" y="63725"/>
                      </a:cubicBezTo>
                      <a:cubicBezTo>
                        <a:pt x="612395" y="65141"/>
                        <a:pt x="614518" y="65848"/>
                        <a:pt x="617247" y="65848"/>
                      </a:cubicBezTo>
                      <a:cubicBezTo>
                        <a:pt x="619465" y="65848"/>
                        <a:pt x="621519" y="65286"/>
                        <a:pt x="623412" y="64160"/>
                      </a:cubicBezTo>
                      <a:cubicBezTo>
                        <a:pt x="625305" y="63035"/>
                        <a:pt x="627291" y="61312"/>
                        <a:pt x="629373" y="58993"/>
                      </a:cubicBezTo>
                      <a:close/>
                      <a:moveTo>
                        <a:pt x="661127" y="70197"/>
                      </a:moveTo>
                      <a:cubicBezTo>
                        <a:pt x="661127" y="70470"/>
                        <a:pt x="661058" y="70700"/>
                        <a:pt x="660922" y="70887"/>
                      </a:cubicBezTo>
                      <a:cubicBezTo>
                        <a:pt x="660786" y="71075"/>
                        <a:pt x="660564" y="71237"/>
                        <a:pt x="660257" y="71373"/>
                      </a:cubicBezTo>
                      <a:cubicBezTo>
                        <a:pt x="659950" y="71510"/>
                        <a:pt x="659524" y="71612"/>
                        <a:pt x="658978" y="71680"/>
                      </a:cubicBezTo>
                      <a:cubicBezTo>
                        <a:pt x="658432" y="71749"/>
                        <a:pt x="657733" y="71783"/>
                        <a:pt x="656881" y="71783"/>
                      </a:cubicBezTo>
                      <a:cubicBezTo>
                        <a:pt x="656062" y="71783"/>
                        <a:pt x="655380" y="71749"/>
                        <a:pt x="654834" y="71680"/>
                      </a:cubicBezTo>
                      <a:cubicBezTo>
                        <a:pt x="654288" y="71612"/>
                        <a:pt x="653854" y="71510"/>
                        <a:pt x="653530" y="71373"/>
                      </a:cubicBezTo>
                      <a:cubicBezTo>
                        <a:pt x="653206" y="71237"/>
                        <a:pt x="652984" y="71075"/>
                        <a:pt x="652864" y="70887"/>
                      </a:cubicBezTo>
                      <a:cubicBezTo>
                        <a:pt x="652745" y="70700"/>
                        <a:pt x="652686" y="70470"/>
                        <a:pt x="652686" y="70197"/>
                      </a:cubicBezTo>
                      <a:lnTo>
                        <a:pt x="652686" y="1848"/>
                      </a:lnTo>
                      <a:cubicBezTo>
                        <a:pt x="652686" y="1575"/>
                        <a:pt x="652745" y="1336"/>
                        <a:pt x="652864" y="1132"/>
                      </a:cubicBezTo>
                      <a:cubicBezTo>
                        <a:pt x="652984" y="927"/>
                        <a:pt x="653206" y="757"/>
                        <a:pt x="653530" y="620"/>
                      </a:cubicBezTo>
                      <a:cubicBezTo>
                        <a:pt x="653854" y="484"/>
                        <a:pt x="654288" y="381"/>
                        <a:pt x="654834" y="313"/>
                      </a:cubicBezTo>
                      <a:cubicBezTo>
                        <a:pt x="655380" y="245"/>
                        <a:pt x="656062" y="211"/>
                        <a:pt x="656881" y="211"/>
                      </a:cubicBezTo>
                      <a:cubicBezTo>
                        <a:pt x="657733" y="211"/>
                        <a:pt x="658432" y="245"/>
                        <a:pt x="658978" y="313"/>
                      </a:cubicBezTo>
                      <a:cubicBezTo>
                        <a:pt x="659524" y="381"/>
                        <a:pt x="659950" y="484"/>
                        <a:pt x="660257" y="620"/>
                      </a:cubicBezTo>
                      <a:cubicBezTo>
                        <a:pt x="660564" y="757"/>
                        <a:pt x="660786" y="927"/>
                        <a:pt x="660922" y="1132"/>
                      </a:cubicBezTo>
                      <a:cubicBezTo>
                        <a:pt x="661058" y="1336"/>
                        <a:pt x="661127" y="1575"/>
                        <a:pt x="661127" y="184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35" name="Полилиния: фигура 134">
                  <a:extLst>
                    <a:ext uri="{FF2B5EF4-FFF2-40B4-BE49-F238E27FC236}">
                      <a16:creationId xmlns:a16="http://schemas.microsoft.com/office/drawing/2014/main" id="{3AF6A16E-F706-495D-AF29-D383804067A8}"/>
                    </a:ext>
                  </a:extLst>
                </p:cNvPr>
                <p:cNvSpPr/>
                <p:nvPr/>
              </p:nvSpPr>
              <p:spPr>
                <a:xfrm>
                  <a:off x="3784303" y="2062316"/>
                  <a:ext cx="409920" cy="89886"/>
                </a:xfrm>
                <a:custGeom>
                  <a:avLst/>
                  <a:gdLst>
                    <a:gd name="connsiteX0" fmla="*/ 30479 w 409920"/>
                    <a:gd name="connsiteY0" fmla="*/ 66833 h 89886"/>
                    <a:gd name="connsiteX1" fmla="*/ 30274 w 409920"/>
                    <a:gd name="connsiteY1" fmla="*/ 69187 h 89886"/>
                    <a:gd name="connsiteX2" fmla="*/ 29660 w 409920"/>
                    <a:gd name="connsiteY2" fmla="*/ 70466 h 89886"/>
                    <a:gd name="connsiteX3" fmla="*/ 28433 w 409920"/>
                    <a:gd name="connsiteY3" fmla="*/ 71233 h 89886"/>
                    <a:gd name="connsiteX4" fmla="*/ 26565 w 409920"/>
                    <a:gd name="connsiteY4" fmla="*/ 71821 h 89886"/>
                    <a:gd name="connsiteX5" fmla="*/ 24340 w 409920"/>
                    <a:gd name="connsiteY5" fmla="*/ 72205 h 89886"/>
                    <a:gd name="connsiteX6" fmla="*/ 21987 w 409920"/>
                    <a:gd name="connsiteY6" fmla="*/ 72358 h 89886"/>
                    <a:gd name="connsiteX7" fmla="*/ 15847 w 409920"/>
                    <a:gd name="connsiteY7" fmla="*/ 71412 h 89886"/>
                    <a:gd name="connsiteX8" fmla="*/ 11652 w 409920"/>
                    <a:gd name="connsiteY8" fmla="*/ 68547 h 89886"/>
                    <a:gd name="connsiteX9" fmla="*/ 9273 w 409920"/>
                    <a:gd name="connsiteY9" fmla="*/ 63687 h 89886"/>
                    <a:gd name="connsiteX10" fmla="*/ 8532 w 409920"/>
                    <a:gd name="connsiteY10" fmla="*/ 56755 h 89886"/>
                    <a:gd name="connsiteX11" fmla="*/ 8532 w 409920"/>
                    <a:gd name="connsiteY11" fmla="*/ 29845 h 89886"/>
                    <a:gd name="connsiteX12" fmla="*/ 2085 w 409920"/>
                    <a:gd name="connsiteY12" fmla="*/ 29845 h 89886"/>
                    <a:gd name="connsiteX13" fmla="*/ 858 w 409920"/>
                    <a:gd name="connsiteY13" fmla="*/ 29027 h 89886"/>
                    <a:gd name="connsiteX14" fmla="*/ 397 w 409920"/>
                    <a:gd name="connsiteY14" fmla="*/ 26366 h 89886"/>
                    <a:gd name="connsiteX15" fmla="*/ 525 w 409920"/>
                    <a:gd name="connsiteY15" fmla="*/ 24729 h 89886"/>
                    <a:gd name="connsiteX16" fmla="*/ 858 w 409920"/>
                    <a:gd name="connsiteY16" fmla="*/ 23629 h 89886"/>
                    <a:gd name="connsiteX17" fmla="*/ 1395 w 409920"/>
                    <a:gd name="connsiteY17" fmla="*/ 23015 h 89886"/>
                    <a:gd name="connsiteX18" fmla="*/ 2137 w 409920"/>
                    <a:gd name="connsiteY18" fmla="*/ 22836 h 89886"/>
                    <a:gd name="connsiteX19" fmla="*/ 8532 w 409920"/>
                    <a:gd name="connsiteY19" fmla="*/ 22836 h 89886"/>
                    <a:gd name="connsiteX20" fmla="*/ 8532 w 409920"/>
                    <a:gd name="connsiteY20" fmla="*/ 11888 h 89886"/>
                    <a:gd name="connsiteX21" fmla="*/ 8711 w 409920"/>
                    <a:gd name="connsiteY21" fmla="*/ 11223 h 89886"/>
                    <a:gd name="connsiteX22" fmla="*/ 9376 w 409920"/>
                    <a:gd name="connsiteY22" fmla="*/ 10686 h 89886"/>
                    <a:gd name="connsiteX23" fmla="*/ 10680 w 409920"/>
                    <a:gd name="connsiteY23" fmla="*/ 10353 h 89886"/>
                    <a:gd name="connsiteX24" fmla="*/ 12727 w 409920"/>
                    <a:gd name="connsiteY24" fmla="*/ 10251 h 89886"/>
                    <a:gd name="connsiteX25" fmla="*/ 14824 w 409920"/>
                    <a:gd name="connsiteY25" fmla="*/ 10353 h 89886"/>
                    <a:gd name="connsiteX26" fmla="*/ 16103 w 409920"/>
                    <a:gd name="connsiteY26" fmla="*/ 10686 h 89886"/>
                    <a:gd name="connsiteX27" fmla="*/ 16768 w 409920"/>
                    <a:gd name="connsiteY27" fmla="*/ 11223 h 89886"/>
                    <a:gd name="connsiteX28" fmla="*/ 16973 w 409920"/>
                    <a:gd name="connsiteY28" fmla="*/ 11888 h 89886"/>
                    <a:gd name="connsiteX29" fmla="*/ 16973 w 409920"/>
                    <a:gd name="connsiteY29" fmla="*/ 22836 h 89886"/>
                    <a:gd name="connsiteX30" fmla="*/ 28791 w 409920"/>
                    <a:gd name="connsiteY30" fmla="*/ 22836 h 89886"/>
                    <a:gd name="connsiteX31" fmla="*/ 29507 w 409920"/>
                    <a:gd name="connsiteY31" fmla="*/ 23015 h 89886"/>
                    <a:gd name="connsiteX32" fmla="*/ 30044 w 409920"/>
                    <a:gd name="connsiteY32" fmla="*/ 23629 h 89886"/>
                    <a:gd name="connsiteX33" fmla="*/ 30377 w 409920"/>
                    <a:gd name="connsiteY33" fmla="*/ 24729 h 89886"/>
                    <a:gd name="connsiteX34" fmla="*/ 30479 w 409920"/>
                    <a:gd name="connsiteY34" fmla="*/ 26366 h 89886"/>
                    <a:gd name="connsiteX35" fmla="*/ 30019 w 409920"/>
                    <a:gd name="connsiteY35" fmla="*/ 29027 h 89886"/>
                    <a:gd name="connsiteX36" fmla="*/ 28791 w 409920"/>
                    <a:gd name="connsiteY36" fmla="*/ 29845 h 89886"/>
                    <a:gd name="connsiteX37" fmla="*/ 16973 w 409920"/>
                    <a:gd name="connsiteY37" fmla="*/ 29845 h 89886"/>
                    <a:gd name="connsiteX38" fmla="*/ 16973 w 409920"/>
                    <a:gd name="connsiteY38" fmla="*/ 55527 h 89886"/>
                    <a:gd name="connsiteX39" fmla="*/ 18380 w 409920"/>
                    <a:gd name="connsiteY39" fmla="*/ 62715 h 89886"/>
                    <a:gd name="connsiteX40" fmla="*/ 23419 w 409920"/>
                    <a:gd name="connsiteY40" fmla="*/ 65145 h 89886"/>
                    <a:gd name="connsiteX41" fmla="*/ 25516 w 409920"/>
                    <a:gd name="connsiteY41" fmla="*/ 64915 h 89886"/>
                    <a:gd name="connsiteX42" fmla="*/ 27154 w 409920"/>
                    <a:gd name="connsiteY42" fmla="*/ 64429 h 89886"/>
                    <a:gd name="connsiteX43" fmla="*/ 28381 w 409920"/>
                    <a:gd name="connsiteY43" fmla="*/ 63943 h 89886"/>
                    <a:gd name="connsiteX44" fmla="*/ 29302 w 409920"/>
                    <a:gd name="connsiteY44" fmla="*/ 63713 h 89886"/>
                    <a:gd name="connsiteX45" fmla="*/ 29788 w 409920"/>
                    <a:gd name="connsiteY45" fmla="*/ 63840 h 89886"/>
                    <a:gd name="connsiteX46" fmla="*/ 30147 w 409920"/>
                    <a:gd name="connsiteY46" fmla="*/ 64326 h 89886"/>
                    <a:gd name="connsiteX47" fmla="*/ 30377 w 409920"/>
                    <a:gd name="connsiteY47" fmla="*/ 65299 h 89886"/>
                    <a:gd name="connsiteX48" fmla="*/ 30479 w 409920"/>
                    <a:gd name="connsiteY48" fmla="*/ 66833 h 89886"/>
                    <a:gd name="connsiteX49" fmla="*/ 83091 w 409920"/>
                    <a:gd name="connsiteY49" fmla="*/ 46677 h 89886"/>
                    <a:gd name="connsiteX50" fmla="*/ 81608 w 409920"/>
                    <a:gd name="connsiteY50" fmla="*/ 57036 h 89886"/>
                    <a:gd name="connsiteX51" fmla="*/ 77182 w 409920"/>
                    <a:gd name="connsiteY51" fmla="*/ 65196 h 89886"/>
                    <a:gd name="connsiteX52" fmla="*/ 69815 w 409920"/>
                    <a:gd name="connsiteY52" fmla="*/ 70542 h 89886"/>
                    <a:gd name="connsiteX53" fmla="*/ 59558 w 409920"/>
                    <a:gd name="connsiteY53" fmla="*/ 72461 h 89886"/>
                    <a:gd name="connsiteX54" fmla="*/ 49658 w 409920"/>
                    <a:gd name="connsiteY54" fmla="*/ 70773 h 89886"/>
                    <a:gd name="connsiteX55" fmla="*/ 42624 w 409920"/>
                    <a:gd name="connsiteY55" fmla="*/ 65861 h 89886"/>
                    <a:gd name="connsiteX56" fmla="*/ 38429 w 409920"/>
                    <a:gd name="connsiteY56" fmla="*/ 58034 h 89886"/>
                    <a:gd name="connsiteX57" fmla="*/ 37048 w 409920"/>
                    <a:gd name="connsiteY57" fmla="*/ 47597 h 89886"/>
                    <a:gd name="connsiteX58" fmla="*/ 38506 w 409920"/>
                    <a:gd name="connsiteY58" fmla="*/ 37238 h 89886"/>
                    <a:gd name="connsiteX59" fmla="*/ 42905 w 409920"/>
                    <a:gd name="connsiteY59" fmla="*/ 29078 h 89886"/>
                    <a:gd name="connsiteX60" fmla="*/ 50247 w 409920"/>
                    <a:gd name="connsiteY60" fmla="*/ 23757 h 89886"/>
                    <a:gd name="connsiteX61" fmla="*/ 60530 w 409920"/>
                    <a:gd name="connsiteY61" fmla="*/ 21864 h 89886"/>
                    <a:gd name="connsiteX62" fmla="*/ 70429 w 409920"/>
                    <a:gd name="connsiteY62" fmla="*/ 23553 h 89886"/>
                    <a:gd name="connsiteX63" fmla="*/ 77464 w 409920"/>
                    <a:gd name="connsiteY63" fmla="*/ 28464 h 89886"/>
                    <a:gd name="connsiteX64" fmla="*/ 81684 w 409920"/>
                    <a:gd name="connsiteY64" fmla="*/ 36291 h 89886"/>
                    <a:gd name="connsiteX65" fmla="*/ 83091 w 409920"/>
                    <a:gd name="connsiteY65" fmla="*/ 46677 h 89886"/>
                    <a:gd name="connsiteX66" fmla="*/ 74343 w 409920"/>
                    <a:gd name="connsiteY66" fmla="*/ 47239 h 89886"/>
                    <a:gd name="connsiteX67" fmla="*/ 73646 w 409920"/>
                    <a:gd name="connsiteY67" fmla="*/ 40179 h 89886"/>
                    <a:gd name="connsiteX68" fmla="*/ 71349 w 409920"/>
                    <a:gd name="connsiteY68" fmla="*/ 34347 h 89886"/>
                    <a:gd name="connsiteX69" fmla="*/ 67012 w 409920"/>
                    <a:gd name="connsiteY69" fmla="*/ 30382 h 89886"/>
                    <a:gd name="connsiteX70" fmla="*/ 60198 w 409920"/>
                    <a:gd name="connsiteY70" fmla="*/ 28924 h 89886"/>
                    <a:gd name="connsiteX71" fmla="*/ 53720 w 409920"/>
                    <a:gd name="connsiteY71" fmla="*/ 30254 h 89886"/>
                    <a:gd name="connsiteX72" fmla="*/ 49254 w 409920"/>
                    <a:gd name="connsiteY72" fmla="*/ 34015 h 89886"/>
                    <a:gd name="connsiteX73" fmla="*/ 46648 w 409920"/>
                    <a:gd name="connsiteY73" fmla="*/ 39770 h 89886"/>
                    <a:gd name="connsiteX74" fmla="*/ 45796 w 409920"/>
                    <a:gd name="connsiteY74" fmla="*/ 47035 h 89886"/>
                    <a:gd name="connsiteX75" fmla="*/ 46493 w 409920"/>
                    <a:gd name="connsiteY75" fmla="*/ 54146 h 89886"/>
                    <a:gd name="connsiteX76" fmla="*/ 48816 w 409920"/>
                    <a:gd name="connsiteY76" fmla="*/ 59952 h 89886"/>
                    <a:gd name="connsiteX77" fmla="*/ 53178 w 409920"/>
                    <a:gd name="connsiteY77" fmla="*/ 63892 h 89886"/>
                    <a:gd name="connsiteX78" fmla="*/ 59992 w 409920"/>
                    <a:gd name="connsiteY78" fmla="*/ 65350 h 89886"/>
                    <a:gd name="connsiteX79" fmla="*/ 66445 w 409920"/>
                    <a:gd name="connsiteY79" fmla="*/ 64020 h 89886"/>
                    <a:gd name="connsiteX80" fmla="*/ 70936 w 409920"/>
                    <a:gd name="connsiteY80" fmla="*/ 60285 h 89886"/>
                    <a:gd name="connsiteX81" fmla="*/ 73517 w 409920"/>
                    <a:gd name="connsiteY81" fmla="*/ 54555 h 89886"/>
                    <a:gd name="connsiteX82" fmla="*/ 74343 w 409920"/>
                    <a:gd name="connsiteY82" fmla="*/ 47239 h 89886"/>
                    <a:gd name="connsiteX83" fmla="*/ 161014 w 409920"/>
                    <a:gd name="connsiteY83" fmla="*/ 46472 h 89886"/>
                    <a:gd name="connsiteX84" fmla="*/ 159709 w 409920"/>
                    <a:gd name="connsiteY84" fmla="*/ 57318 h 89886"/>
                    <a:gd name="connsiteX85" fmla="*/ 155872 w 409920"/>
                    <a:gd name="connsiteY85" fmla="*/ 65478 h 89886"/>
                    <a:gd name="connsiteX86" fmla="*/ 149605 w 409920"/>
                    <a:gd name="connsiteY86" fmla="*/ 70645 h 89886"/>
                    <a:gd name="connsiteX87" fmla="*/ 141062 w 409920"/>
                    <a:gd name="connsiteY87" fmla="*/ 72461 h 89886"/>
                    <a:gd name="connsiteX88" fmla="*/ 137276 w 409920"/>
                    <a:gd name="connsiteY88" fmla="*/ 72052 h 89886"/>
                    <a:gd name="connsiteX89" fmla="*/ 133873 w 409920"/>
                    <a:gd name="connsiteY89" fmla="*/ 70773 h 89886"/>
                    <a:gd name="connsiteX90" fmla="*/ 130574 w 409920"/>
                    <a:gd name="connsiteY90" fmla="*/ 68573 h 89886"/>
                    <a:gd name="connsiteX91" fmla="*/ 127094 w 409920"/>
                    <a:gd name="connsiteY91" fmla="*/ 65452 h 89886"/>
                    <a:gd name="connsiteX92" fmla="*/ 127094 w 409920"/>
                    <a:gd name="connsiteY92" fmla="*/ 88474 h 89886"/>
                    <a:gd name="connsiteX93" fmla="*/ 126891 w 409920"/>
                    <a:gd name="connsiteY93" fmla="*/ 89190 h 89886"/>
                    <a:gd name="connsiteX94" fmla="*/ 126225 w 409920"/>
                    <a:gd name="connsiteY94" fmla="*/ 89701 h 89886"/>
                    <a:gd name="connsiteX95" fmla="*/ 124947 w 409920"/>
                    <a:gd name="connsiteY95" fmla="*/ 90008 h 89886"/>
                    <a:gd name="connsiteX96" fmla="*/ 122848 w 409920"/>
                    <a:gd name="connsiteY96" fmla="*/ 90111 h 89886"/>
                    <a:gd name="connsiteX97" fmla="*/ 120802 w 409920"/>
                    <a:gd name="connsiteY97" fmla="*/ 90008 h 89886"/>
                    <a:gd name="connsiteX98" fmla="*/ 119497 w 409920"/>
                    <a:gd name="connsiteY98" fmla="*/ 89701 h 89886"/>
                    <a:gd name="connsiteX99" fmla="*/ 118832 w 409920"/>
                    <a:gd name="connsiteY99" fmla="*/ 89190 h 89886"/>
                    <a:gd name="connsiteX100" fmla="*/ 118653 w 409920"/>
                    <a:gd name="connsiteY100" fmla="*/ 88474 h 89886"/>
                    <a:gd name="connsiteX101" fmla="*/ 118653 w 409920"/>
                    <a:gd name="connsiteY101" fmla="*/ 24167 h 89886"/>
                    <a:gd name="connsiteX102" fmla="*/ 118807 w 409920"/>
                    <a:gd name="connsiteY102" fmla="*/ 23425 h 89886"/>
                    <a:gd name="connsiteX103" fmla="*/ 119421 w 409920"/>
                    <a:gd name="connsiteY103" fmla="*/ 22939 h 89886"/>
                    <a:gd name="connsiteX104" fmla="*/ 120597 w 409920"/>
                    <a:gd name="connsiteY104" fmla="*/ 22657 h 89886"/>
                    <a:gd name="connsiteX105" fmla="*/ 122337 w 409920"/>
                    <a:gd name="connsiteY105" fmla="*/ 22581 h 89886"/>
                    <a:gd name="connsiteX106" fmla="*/ 124102 w 409920"/>
                    <a:gd name="connsiteY106" fmla="*/ 22657 h 89886"/>
                    <a:gd name="connsiteX107" fmla="*/ 125253 w 409920"/>
                    <a:gd name="connsiteY107" fmla="*/ 22939 h 89886"/>
                    <a:gd name="connsiteX108" fmla="*/ 125892 w 409920"/>
                    <a:gd name="connsiteY108" fmla="*/ 23425 h 89886"/>
                    <a:gd name="connsiteX109" fmla="*/ 126071 w 409920"/>
                    <a:gd name="connsiteY109" fmla="*/ 24167 h 89886"/>
                    <a:gd name="connsiteX110" fmla="*/ 126071 w 409920"/>
                    <a:gd name="connsiteY110" fmla="*/ 30357 h 89886"/>
                    <a:gd name="connsiteX111" fmla="*/ 130113 w 409920"/>
                    <a:gd name="connsiteY111" fmla="*/ 26622 h 89886"/>
                    <a:gd name="connsiteX112" fmla="*/ 134027 w 409920"/>
                    <a:gd name="connsiteY112" fmla="*/ 23987 h 89886"/>
                    <a:gd name="connsiteX113" fmla="*/ 138068 w 409920"/>
                    <a:gd name="connsiteY113" fmla="*/ 22402 h 89886"/>
                    <a:gd name="connsiteX114" fmla="*/ 142443 w 409920"/>
                    <a:gd name="connsiteY114" fmla="*/ 21864 h 89886"/>
                    <a:gd name="connsiteX115" fmla="*/ 150986 w 409920"/>
                    <a:gd name="connsiteY115" fmla="*/ 23808 h 89886"/>
                    <a:gd name="connsiteX116" fmla="*/ 156742 w 409920"/>
                    <a:gd name="connsiteY116" fmla="*/ 29129 h 89886"/>
                    <a:gd name="connsiteX117" fmla="*/ 159991 w 409920"/>
                    <a:gd name="connsiteY117" fmla="*/ 36982 h 89886"/>
                    <a:gd name="connsiteX118" fmla="*/ 161014 w 409920"/>
                    <a:gd name="connsiteY118" fmla="*/ 46472 h 89886"/>
                    <a:gd name="connsiteX119" fmla="*/ 152265 w 409920"/>
                    <a:gd name="connsiteY119" fmla="*/ 47444 h 89886"/>
                    <a:gd name="connsiteX120" fmla="*/ 151725 w 409920"/>
                    <a:gd name="connsiteY120" fmla="*/ 40614 h 89886"/>
                    <a:gd name="connsiteX121" fmla="*/ 149873 w 409920"/>
                    <a:gd name="connsiteY121" fmla="*/ 34756 h 89886"/>
                    <a:gd name="connsiteX122" fmla="*/ 146346 w 409920"/>
                    <a:gd name="connsiteY122" fmla="*/ 30664 h 89886"/>
                    <a:gd name="connsiteX123" fmla="*/ 140838 w 409920"/>
                    <a:gd name="connsiteY123" fmla="*/ 29129 h 89886"/>
                    <a:gd name="connsiteX124" fmla="*/ 137596 w 409920"/>
                    <a:gd name="connsiteY124" fmla="*/ 29615 h 89886"/>
                    <a:gd name="connsiteX125" fmla="*/ 134352 w 409920"/>
                    <a:gd name="connsiteY125" fmla="*/ 31150 h 89886"/>
                    <a:gd name="connsiteX126" fmla="*/ 130903 w 409920"/>
                    <a:gd name="connsiteY126" fmla="*/ 33912 h 89886"/>
                    <a:gd name="connsiteX127" fmla="*/ 127094 w 409920"/>
                    <a:gd name="connsiteY127" fmla="*/ 38133 h 89886"/>
                    <a:gd name="connsiteX128" fmla="*/ 127094 w 409920"/>
                    <a:gd name="connsiteY128" fmla="*/ 56448 h 89886"/>
                    <a:gd name="connsiteX129" fmla="*/ 133735 w 409920"/>
                    <a:gd name="connsiteY129" fmla="*/ 62945 h 89886"/>
                    <a:gd name="connsiteX130" fmla="*/ 140324 w 409920"/>
                    <a:gd name="connsiteY130" fmla="*/ 65196 h 89886"/>
                    <a:gd name="connsiteX131" fmla="*/ 145805 w 409920"/>
                    <a:gd name="connsiteY131" fmla="*/ 63661 h 89886"/>
                    <a:gd name="connsiteX132" fmla="*/ 149512 w 409920"/>
                    <a:gd name="connsiteY132" fmla="*/ 59569 h 89886"/>
                    <a:gd name="connsiteX133" fmla="*/ 151597 w 409920"/>
                    <a:gd name="connsiteY133" fmla="*/ 53839 h 89886"/>
                    <a:gd name="connsiteX134" fmla="*/ 152265 w 409920"/>
                    <a:gd name="connsiteY134" fmla="*/ 47444 h 89886"/>
                    <a:gd name="connsiteX135" fmla="*/ 212668 w 409920"/>
                    <a:gd name="connsiteY135" fmla="*/ 70210 h 89886"/>
                    <a:gd name="connsiteX136" fmla="*/ 212489 w 409920"/>
                    <a:gd name="connsiteY136" fmla="*/ 70900 h 89886"/>
                    <a:gd name="connsiteX137" fmla="*/ 211850 w 409920"/>
                    <a:gd name="connsiteY137" fmla="*/ 71386 h 89886"/>
                    <a:gd name="connsiteX138" fmla="*/ 210647 w 409920"/>
                    <a:gd name="connsiteY138" fmla="*/ 71693 h 89886"/>
                    <a:gd name="connsiteX139" fmla="*/ 208831 w 409920"/>
                    <a:gd name="connsiteY139" fmla="*/ 71796 h 89886"/>
                    <a:gd name="connsiteX140" fmla="*/ 206912 w 409920"/>
                    <a:gd name="connsiteY140" fmla="*/ 71693 h 89886"/>
                    <a:gd name="connsiteX141" fmla="*/ 205736 w 409920"/>
                    <a:gd name="connsiteY141" fmla="*/ 71386 h 89886"/>
                    <a:gd name="connsiteX142" fmla="*/ 205147 w 409920"/>
                    <a:gd name="connsiteY142" fmla="*/ 70900 h 89886"/>
                    <a:gd name="connsiteX143" fmla="*/ 204994 w 409920"/>
                    <a:gd name="connsiteY143" fmla="*/ 70210 h 89886"/>
                    <a:gd name="connsiteX144" fmla="*/ 204994 w 409920"/>
                    <a:gd name="connsiteY144" fmla="*/ 64122 h 89886"/>
                    <a:gd name="connsiteX145" fmla="*/ 197217 w 409920"/>
                    <a:gd name="connsiteY145" fmla="*/ 70466 h 89886"/>
                    <a:gd name="connsiteX146" fmla="*/ 189441 w 409920"/>
                    <a:gd name="connsiteY146" fmla="*/ 72461 h 89886"/>
                    <a:gd name="connsiteX147" fmla="*/ 181691 w 409920"/>
                    <a:gd name="connsiteY147" fmla="*/ 70926 h 89886"/>
                    <a:gd name="connsiteX148" fmla="*/ 176601 w 409920"/>
                    <a:gd name="connsiteY148" fmla="*/ 66757 h 89886"/>
                    <a:gd name="connsiteX149" fmla="*/ 173812 w 409920"/>
                    <a:gd name="connsiteY149" fmla="*/ 60617 h 89886"/>
                    <a:gd name="connsiteX150" fmla="*/ 172968 w 409920"/>
                    <a:gd name="connsiteY150" fmla="*/ 52099 h 89886"/>
                    <a:gd name="connsiteX151" fmla="*/ 172968 w 409920"/>
                    <a:gd name="connsiteY151" fmla="*/ 24167 h 89886"/>
                    <a:gd name="connsiteX152" fmla="*/ 173147 w 409920"/>
                    <a:gd name="connsiteY152" fmla="*/ 23476 h 89886"/>
                    <a:gd name="connsiteX153" fmla="*/ 173837 w 409920"/>
                    <a:gd name="connsiteY153" fmla="*/ 22964 h 89886"/>
                    <a:gd name="connsiteX154" fmla="*/ 175168 w 409920"/>
                    <a:gd name="connsiteY154" fmla="*/ 22657 h 89886"/>
                    <a:gd name="connsiteX155" fmla="*/ 177214 w 409920"/>
                    <a:gd name="connsiteY155" fmla="*/ 22581 h 89886"/>
                    <a:gd name="connsiteX156" fmla="*/ 179261 w 409920"/>
                    <a:gd name="connsiteY156" fmla="*/ 22657 h 89886"/>
                    <a:gd name="connsiteX157" fmla="*/ 180565 w 409920"/>
                    <a:gd name="connsiteY157" fmla="*/ 22964 h 89886"/>
                    <a:gd name="connsiteX158" fmla="*/ 181255 w 409920"/>
                    <a:gd name="connsiteY158" fmla="*/ 23476 h 89886"/>
                    <a:gd name="connsiteX159" fmla="*/ 181460 w 409920"/>
                    <a:gd name="connsiteY159" fmla="*/ 24167 h 89886"/>
                    <a:gd name="connsiteX160" fmla="*/ 181460 w 409920"/>
                    <a:gd name="connsiteY160" fmla="*/ 50974 h 89886"/>
                    <a:gd name="connsiteX161" fmla="*/ 182049 w 409920"/>
                    <a:gd name="connsiteY161" fmla="*/ 57446 h 89886"/>
                    <a:gd name="connsiteX162" fmla="*/ 183840 w 409920"/>
                    <a:gd name="connsiteY162" fmla="*/ 61589 h 89886"/>
                    <a:gd name="connsiteX163" fmla="*/ 186884 w 409920"/>
                    <a:gd name="connsiteY163" fmla="*/ 64250 h 89886"/>
                    <a:gd name="connsiteX164" fmla="*/ 191181 w 409920"/>
                    <a:gd name="connsiteY164" fmla="*/ 65196 h 89886"/>
                    <a:gd name="connsiteX165" fmla="*/ 197499 w 409920"/>
                    <a:gd name="connsiteY165" fmla="*/ 62945 h 89886"/>
                    <a:gd name="connsiteX166" fmla="*/ 204176 w 409920"/>
                    <a:gd name="connsiteY166" fmla="*/ 56346 h 89886"/>
                    <a:gd name="connsiteX167" fmla="*/ 204176 w 409920"/>
                    <a:gd name="connsiteY167" fmla="*/ 24167 h 89886"/>
                    <a:gd name="connsiteX168" fmla="*/ 204355 w 409920"/>
                    <a:gd name="connsiteY168" fmla="*/ 23476 h 89886"/>
                    <a:gd name="connsiteX169" fmla="*/ 205045 w 409920"/>
                    <a:gd name="connsiteY169" fmla="*/ 22964 h 89886"/>
                    <a:gd name="connsiteX170" fmla="*/ 206350 w 409920"/>
                    <a:gd name="connsiteY170" fmla="*/ 22657 h 89886"/>
                    <a:gd name="connsiteX171" fmla="*/ 208422 w 409920"/>
                    <a:gd name="connsiteY171" fmla="*/ 22581 h 89886"/>
                    <a:gd name="connsiteX172" fmla="*/ 210468 w 409920"/>
                    <a:gd name="connsiteY172" fmla="*/ 22657 h 89886"/>
                    <a:gd name="connsiteX173" fmla="*/ 211747 w 409920"/>
                    <a:gd name="connsiteY173" fmla="*/ 22964 h 89886"/>
                    <a:gd name="connsiteX174" fmla="*/ 212437 w 409920"/>
                    <a:gd name="connsiteY174" fmla="*/ 23476 h 89886"/>
                    <a:gd name="connsiteX175" fmla="*/ 212668 w 409920"/>
                    <a:gd name="connsiteY175" fmla="*/ 24167 h 89886"/>
                    <a:gd name="connsiteX176" fmla="*/ 270154 w 409920"/>
                    <a:gd name="connsiteY176" fmla="*/ 46574 h 89886"/>
                    <a:gd name="connsiteX177" fmla="*/ 268849 w 409920"/>
                    <a:gd name="connsiteY177" fmla="*/ 57343 h 89886"/>
                    <a:gd name="connsiteX178" fmla="*/ 265013 w 409920"/>
                    <a:gd name="connsiteY178" fmla="*/ 65503 h 89886"/>
                    <a:gd name="connsiteX179" fmla="*/ 258797 w 409920"/>
                    <a:gd name="connsiteY179" fmla="*/ 70670 h 89886"/>
                    <a:gd name="connsiteX180" fmla="*/ 250356 w 409920"/>
                    <a:gd name="connsiteY180" fmla="*/ 72461 h 89886"/>
                    <a:gd name="connsiteX181" fmla="*/ 246288 w 409920"/>
                    <a:gd name="connsiteY181" fmla="*/ 72026 h 89886"/>
                    <a:gd name="connsiteX182" fmla="*/ 242631 w 409920"/>
                    <a:gd name="connsiteY182" fmla="*/ 70619 h 89886"/>
                    <a:gd name="connsiteX183" fmla="*/ 239049 w 409920"/>
                    <a:gd name="connsiteY183" fmla="*/ 68163 h 89886"/>
                    <a:gd name="connsiteX184" fmla="*/ 235263 w 409920"/>
                    <a:gd name="connsiteY184" fmla="*/ 64582 h 89886"/>
                    <a:gd name="connsiteX185" fmla="*/ 235263 w 409920"/>
                    <a:gd name="connsiteY185" fmla="*/ 70210 h 89886"/>
                    <a:gd name="connsiteX186" fmla="*/ 235058 w 409920"/>
                    <a:gd name="connsiteY186" fmla="*/ 70926 h 89886"/>
                    <a:gd name="connsiteX187" fmla="*/ 234394 w 409920"/>
                    <a:gd name="connsiteY187" fmla="*/ 71412 h 89886"/>
                    <a:gd name="connsiteX188" fmla="*/ 233243 w 409920"/>
                    <a:gd name="connsiteY188" fmla="*/ 71693 h 89886"/>
                    <a:gd name="connsiteX189" fmla="*/ 231478 w 409920"/>
                    <a:gd name="connsiteY189" fmla="*/ 71796 h 89886"/>
                    <a:gd name="connsiteX190" fmla="*/ 229738 w 409920"/>
                    <a:gd name="connsiteY190" fmla="*/ 71693 h 89886"/>
                    <a:gd name="connsiteX191" fmla="*/ 228561 w 409920"/>
                    <a:gd name="connsiteY191" fmla="*/ 71412 h 89886"/>
                    <a:gd name="connsiteX192" fmla="*/ 227948 w 409920"/>
                    <a:gd name="connsiteY192" fmla="*/ 70926 h 89886"/>
                    <a:gd name="connsiteX193" fmla="*/ 227794 w 409920"/>
                    <a:gd name="connsiteY193" fmla="*/ 70210 h 89886"/>
                    <a:gd name="connsiteX194" fmla="*/ 227794 w 409920"/>
                    <a:gd name="connsiteY194" fmla="*/ 1861 h 89886"/>
                    <a:gd name="connsiteX195" fmla="*/ 227973 w 409920"/>
                    <a:gd name="connsiteY195" fmla="*/ 1145 h 89886"/>
                    <a:gd name="connsiteX196" fmla="*/ 228639 w 409920"/>
                    <a:gd name="connsiteY196" fmla="*/ 633 h 89886"/>
                    <a:gd name="connsiteX197" fmla="*/ 229943 w 409920"/>
                    <a:gd name="connsiteY197" fmla="*/ 326 h 89886"/>
                    <a:gd name="connsiteX198" fmla="*/ 231989 w 409920"/>
                    <a:gd name="connsiteY198" fmla="*/ 224 h 89886"/>
                    <a:gd name="connsiteX199" fmla="*/ 234087 w 409920"/>
                    <a:gd name="connsiteY199" fmla="*/ 326 h 89886"/>
                    <a:gd name="connsiteX200" fmla="*/ 235366 w 409920"/>
                    <a:gd name="connsiteY200" fmla="*/ 633 h 89886"/>
                    <a:gd name="connsiteX201" fmla="*/ 236031 w 409920"/>
                    <a:gd name="connsiteY201" fmla="*/ 1145 h 89886"/>
                    <a:gd name="connsiteX202" fmla="*/ 236236 w 409920"/>
                    <a:gd name="connsiteY202" fmla="*/ 1861 h 89886"/>
                    <a:gd name="connsiteX203" fmla="*/ 236236 w 409920"/>
                    <a:gd name="connsiteY203" fmla="*/ 29436 h 89886"/>
                    <a:gd name="connsiteX204" fmla="*/ 240200 w 409920"/>
                    <a:gd name="connsiteY204" fmla="*/ 25906 h 89886"/>
                    <a:gd name="connsiteX205" fmla="*/ 243960 w 409920"/>
                    <a:gd name="connsiteY205" fmla="*/ 23578 h 89886"/>
                    <a:gd name="connsiteX206" fmla="*/ 247644 w 409920"/>
                    <a:gd name="connsiteY206" fmla="*/ 22274 h 89886"/>
                    <a:gd name="connsiteX207" fmla="*/ 251532 w 409920"/>
                    <a:gd name="connsiteY207" fmla="*/ 21864 h 89886"/>
                    <a:gd name="connsiteX208" fmla="*/ 260102 w 409920"/>
                    <a:gd name="connsiteY208" fmla="*/ 23860 h 89886"/>
                    <a:gd name="connsiteX209" fmla="*/ 265882 w 409920"/>
                    <a:gd name="connsiteY209" fmla="*/ 29206 h 89886"/>
                    <a:gd name="connsiteX210" fmla="*/ 269131 w 409920"/>
                    <a:gd name="connsiteY210" fmla="*/ 37059 h 89886"/>
                    <a:gd name="connsiteX211" fmla="*/ 270154 w 409920"/>
                    <a:gd name="connsiteY211" fmla="*/ 46574 h 89886"/>
                    <a:gd name="connsiteX212" fmla="*/ 261406 w 409920"/>
                    <a:gd name="connsiteY212" fmla="*/ 47546 h 89886"/>
                    <a:gd name="connsiteX213" fmla="*/ 260865 w 409920"/>
                    <a:gd name="connsiteY213" fmla="*/ 40691 h 89886"/>
                    <a:gd name="connsiteX214" fmla="*/ 258987 w 409920"/>
                    <a:gd name="connsiteY214" fmla="*/ 34808 h 89886"/>
                    <a:gd name="connsiteX215" fmla="*/ 255435 w 409920"/>
                    <a:gd name="connsiteY215" fmla="*/ 30689 h 89886"/>
                    <a:gd name="connsiteX216" fmla="*/ 249927 w 409920"/>
                    <a:gd name="connsiteY216" fmla="*/ 29129 h 89886"/>
                    <a:gd name="connsiteX217" fmla="*/ 246685 w 409920"/>
                    <a:gd name="connsiteY217" fmla="*/ 29589 h 89886"/>
                    <a:gd name="connsiteX218" fmla="*/ 243441 w 409920"/>
                    <a:gd name="connsiteY218" fmla="*/ 31124 h 89886"/>
                    <a:gd name="connsiteX219" fmla="*/ 240018 w 409920"/>
                    <a:gd name="connsiteY219" fmla="*/ 33887 h 89886"/>
                    <a:gd name="connsiteX220" fmla="*/ 236236 w 409920"/>
                    <a:gd name="connsiteY220" fmla="*/ 38133 h 89886"/>
                    <a:gd name="connsiteX221" fmla="*/ 236236 w 409920"/>
                    <a:gd name="connsiteY221" fmla="*/ 56499 h 89886"/>
                    <a:gd name="connsiteX222" fmla="*/ 242927 w 409920"/>
                    <a:gd name="connsiteY222" fmla="*/ 62971 h 89886"/>
                    <a:gd name="connsiteX223" fmla="*/ 249567 w 409920"/>
                    <a:gd name="connsiteY223" fmla="*/ 65196 h 89886"/>
                    <a:gd name="connsiteX224" fmla="*/ 255024 w 409920"/>
                    <a:gd name="connsiteY224" fmla="*/ 63661 h 89886"/>
                    <a:gd name="connsiteX225" fmla="*/ 258704 w 409920"/>
                    <a:gd name="connsiteY225" fmla="*/ 59594 h 89886"/>
                    <a:gd name="connsiteX226" fmla="*/ 260763 w 409920"/>
                    <a:gd name="connsiteY226" fmla="*/ 53916 h 89886"/>
                    <a:gd name="connsiteX227" fmla="*/ 261406 w 409920"/>
                    <a:gd name="connsiteY227" fmla="*/ 47546 h 89886"/>
                    <a:gd name="connsiteX228" fmla="*/ 290805 w 409920"/>
                    <a:gd name="connsiteY228" fmla="*/ 70210 h 89886"/>
                    <a:gd name="connsiteX229" fmla="*/ 290602 w 409920"/>
                    <a:gd name="connsiteY229" fmla="*/ 70900 h 89886"/>
                    <a:gd name="connsiteX230" fmla="*/ 289936 w 409920"/>
                    <a:gd name="connsiteY230" fmla="*/ 71386 h 89886"/>
                    <a:gd name="connsiteX231" fmla="*/ 288657 w 409920"/>
                    <a:gd name="connsiteY231" fmla="*/ 71693 h 89886"/>
                    <a:gd name="connsiteX232" fmla="*/ 286559 w 409920"/>
                    <a:gd name="connsiteY232" fmla="*/ 71796 h 89886"/>
                    <a:gd name="connsiteX233" fmla="*/ 284513 w 409920"/>
                    <a:gd name="connsiteY233" fmla="*/ 71693 h 89886"/>
                    <a:gd name="connsiteX234" fmla="*/ 283208 w 409920"/>
                    <a:gd name="connsiteY234" fmla="*/ 71386 h 89886"/>
                    <a:gd name="connsiteX235" fmla="*/ 282543 w 409920"/>
                    <a:gd name="connsiteY235" fmla="*/ 70900 h 89886"/>
                    <a:gd name="connsiteX236" fmla="*/ 282364 w 409920"/>
                    <a:gd name="connsiteY236" fmla="*/ 70210 h 89886"/>
                    <a:gd name="connsiteX237" fmla="*/ 282364 w 409920"/>
                    <a:gd name="connsiteY237" fmla="*/ 1861 h 89886"/>
                    <a:gd name="connsiteX238" fmla="*/ 282543 w 409920"/>
                    <a:gd name="connsiteY238" fmla="*/ 1145 h 89886"/>
                    <a:gd name="connsiteX239" fmla="*/ 283208 w 409920"/>
                    <a:gd name="connsiteY239" fmla="*/ 633 h 89886"/>
                    <a:gd name="connsiteX240" fmla="*/ 284513 w 409920"/>
                    <a:gd name="connsiteY240" fmla="*/ 326 h 89886"/>
                    <a:gd name="connsiteX241" fmla="*/ 286559 w 409920"/>
                    <a:gd name="connsiteY241" fmla="*/ 224 h 89886"/>
                    <a:gd name="connsiteX242" fmla="*/ 288657 w 409920"/>
                    <a:gd name="connsiteY242" fmla="*/ 326 h 89886"/>
                    <a:gd name="connsiteX243" fmla="*/ 289936 w 409920"/>
                    <a:gd name="connsiteY243" fmla="*/ 633 h 89886"/>
                    <a:gd name="connsiteX244" fmla="*/ 290602 w 409920"/>
                    <a:gd name="connsiteY244" fmla="*/ 1145 h 89886"/>
                    <a:gd name="connsiteX245" fmla="*/ 290805 w 409920"/>
                    <a:gd name="connsiteY245" fmla="*/ 1861 h 89886"/>
                    <a:gd name="connsiteX246" fmla="*/ 314618 w 409920"/>
                    <a:gd name="connsiteY246" fmla="*/ 70210 h 89886"/>
                    <a:gd name="connsiteX247" fmla="*/ 314414 w 409920"/>
                    <a:gd name="connsiteY247" fmla="*/ 70900 h 89886"/>
                    <a:gd name="connsiteX248" fmla="*/ 313748 w 409920"/>
                    <a:gd name="connsiteY248" fmla="*/ 71386 h 89886"/>
                    <a:gd name="connsiteX249" fmla="*/ 312470 w 409920"/>
                    <a:gd name="connsiteY249" fmla="*/ 71693 h 89886"/>
                    <a:gd name="connsiteX250" fmla="*/ 310372 w 409920"/>
                    <a:gd name="connsiteY250" fmla="*/ 71796 h 89886"/>
                    <a:gd name="connsiteX251" fmla="*/ 308326 w 409920"/>
                    <a:gd name="connsiteY251" fmla="*/ 71693 h 89886"/>
                    <a:gd name="connsiteX252" fmla="*/ 307021 w 409920"/>
                    <a:gd name="connsiteY252" fmla="*/ 71386 h 89886"/>
                    <a:gd name="connsiteX253" fmla="*/ 306356 w 409920"/>
                    <a:gd name="connsiteY253" fmla="*/ 70900 h 89886"/>
                    <a:gd name="connsiteX254" fmla="*/ 306177 w 409920"/>
                    <a:gd name="connsiteY254" fmla="*/ 70210 h 89886"/>
                    <a:gd name="connsiteX255" fmla="*/ 306177 w 409920"/>
                    <a:gd name="connsiteY255" fmla="*/ 24167 h 89886"/>
                    <a:gd name="connsiteX256" fmla="*/ 306356 w 409920"/>
                    <a:gd name="connsiteY256" fmla="*/ 23501 h 89886"/>
                    <a:gd name="connsiteX257" fmla="*/ 307021 w 409920"/>
                    <a:gd name="connsiteY257" fmla="*/ 22990 h 89886"/>
                    <a:gd name="connsiteX258" fmla="*/ 308326 w 409920"/>
                    <a:gd name="connsiteY258" fmla="*/ 22683 h 89886"/>
                    <a:gd name="connsiteX259" fmla="*/ 310372 w 409920"/>
                    <a:gd name="connsiteY259" fmla="*/ 22581 h 89886"/>
                    <a:gd name="connsiteX260" fmla="*/ 312470 w 409920"/>
                    <a:gd name="connsiteY260" fmla="*/ 22683 h 89886"/>
                    <a:gd name="connsiteX261" fmla="*/ 313748 w 409920"/>
                    <a:gd name="connsiteY261" fmla="*/ 22990 h 89886"/>
                    <a:gd name="connsiteX262" fmla="*/ 314414 w 409920"/>
                    <a:gd name="connsiteY262" fmla="*/ 23501 h 89886"/>
                    <a:gd name="connsiteX263" fmla="*/ 314618 w 409920"/>
                    <a:gd name="connsiteY263" fmla="*/ 24167 h 89886"/>
                    <a:gd name="connsiteX264" fmla="*/ 315590 w 409920"/>
                    <a:gd name="connsiteY264" fmla="*/ 8614 h 89886"/>
                    <a:gd name="connsiteX265" fmla="*/ 314465 w 409920"/>
                    <a:gd name="connsiteY265" fmla="*/ 12656 h 89886"/>
                    <a:gd name="connsiteX266" fmla="*/ 310321 w 409920"/>
                    <a:gd name="connsiteY266" fmla="*/ 13730 h 89886"/>
                    <a:gd name="connsiteX267" fmla="*/ 306254 w 409920"/>
                    <a:gd name="connsiteY267" fmla="*/ 12681 h 89886"/>
                    <a:gd name="connsiteX268" fmla="*/ 305154 w 409920"/>
                    <a:gd name="connsiteY268" fmla="*/ 8716 h 89886"/>
                    <a:gd name="connsiteX269" fmla="*/ 306280 w 409920"/>
                    <a:gd name="connsiteY269" fmla="*/ 4675 h 89886"/>
                    <a:gd name="connsiteX270" fmla="*/ 310423 w 409920"/>
                    <a:gd name="connsiteY270" fmla="*/ 3600 h 89886"/>
                    <a:gd name="connsiteX271" fmla="*/ 314490 w 409920"/>
                    <a:gd name="connsiteY271" fmla="*/ 4649 h 89886"/>
                    <a:gd name="connsiteX272" fmla="*/ 315590 w 409920"/>
                    <a:gd name="connsiteY272" fmla="*/ 8614 h 89886"/>
                    <a:gd name="connsiteX273" fmla="*/ 358895 w 409920"/>
                    <a:gd name="connsiteY273" fmla="*/ 57676 h 89886"/>
                    <a:gd name="connsiteX274" fmla="*/ 357590 w 409920"/>
                    <a:gd name="connsiteY274" fmla="*/ 63968 h 89886"/>
                    <a:gd name="connsiteX275" fmla="*/ 353881 w 409920"/>
                    <a:gd name="connsiteY275" fmla="*/ 68624 h 89886"/>
                    <a:gd name="connsiteX276" fmla="*/ 348152 w 409920"/>
                    <a:gd name="connsiteY276" fmla="*/ 71489 h 89886"/>
                    <a:gd name="connsiteX277" fmla="*/ 340835 w 409920"/>
                    <a:gd name="connsiteY277" fmla="*/ 72461 h 89886"/>
                    <a:gd name="connsiteX278" fmla="*/ 336154 w 409920"/>
                    <a:gd name="connsiteY278" fmla="*/ 72077 h 89886"/>
                    <a:gd name="connsiteX279" fmla="*/ 332164 w 409920"/>
                    <a:gd name="connsiteY279" fmla="*/ 71105 h 89886"/>
                    <a:gd name="connsiteX280" fmla="*/ 329171 w 409920"/>
                    <a:gd name="connsiteY280" fmla="*/ 69877 h 89886"/>
                    <a:gd name="connsiteX281" fmla="*/ 327380 w 409920"/>
                    <a:gd name="connsiteY281" fmla="*/ 68726 h 89886"/>
                    <a:gd name="connsiteX282" fmla="*/ 326561 w 409920"/>
                    <a:gd name="connsiteY282" fmla="*/ 67294 h 89886"/>
                    <a:gd name="connsiteX283" fmla="*/ 326306 w 409920"/>
                    <a:gd name="connsiteY283" fmla="*/ 64787 h 89886"/>
                    <a:gd name="connsiteX284" fmla="*/ 326408 w 409920"/>
                    <a:gd name="connsiteY284" fmla="*/ 63150 h 89886"/>
                    <a:gd name="connsiteX285" fmla="*/ 326664 w 409920"/>
                    <a:gd name="connsiteY285" fmla="*/ 62075 h 89886"/>
                    <a:gd name="connsiteX286" fmla="*/ 327098 w 409920"/>
                    <a:gd name="connsiteY286" fmla="*/ 61487 h 89886"/>
                    <a:gd name="connsiteX287" fmla="*/ 327739 w 409920"/>
                    <a:gd name="connsiteY287" fmla="*/ 61308 h 89886"/>
                    <a:gd name="connsiteX288" fmla="*/ 329401 w 409920"/>
                    <a:gd name="connsiteY288" fmla="*/ 61999 h 89886"/>
                    <a:gd name="connsiteX289" fmla="*/ 332112 w 409920"/>
                    <a:gd name="connsiteY289" fmla="*/ 63508 h 89886"/>
                    <a:gd name="connsiteX290" fmla="*/ 335924 w 409920"/>
                    <a:gd name="connsiteY290" fmla="*/ 65017 h 89886"/>
                    <a:gd name="connsiteX291" fmla="*/ 340989 w 409920"/>
                    <a:gd name="connsiteY291" fmla="*/ 65708 h 89886"/>
                    <a:gd name="connsiteX292" fmla="*/ 344877 w 409920"/>
                    <a:gd name="connsiteY292" fmla="*/ 65247 h 89886"/>
                    <a:gd name="connsiteX293" fmla="*/ 347895 w 409920"/>
                    <a:gd name="connsiteY293" fmla="*/ 63892 h 89886"/>
                    <a:gd name="connsiteX294" fmla="*/ 349865 w 409920"/>
                    <a:gd name="connsiteY294" fmla="*/ 61615 h 89886"/>
                    <a:gd name="connsiteX295" fmla="*/ 350556 w 409920"/>
                    <a:gd name="connsiteY295" fmla="*/ 58341 h 89886"/>
                    <a:gd name="connsiteX296" fmla="*/ 349558 w 409920"/>
                    <a:gd name="connsiteY296" fmla="*/ 55067 h 89886"/>
                    <a:gd name="connsiteX297" fmla="*/ 346923 w 409920"/>
                    <a:gd name="connsiteY297" fmla="*/ 52713 h 89886"/>
                    <a:gd name="connsiteX298" fmla="*/ 343240 w 409920"/>
                    <a:gd name="connsiteY298" fmla="*/ 50897 h 89886"/>
                    <a:gd name="connsiteX299" fmla="*/ 339019 w 409920"/>
                    <a:gd name="connsiteY299" fmla="*/ 49234 h 89886"/>
                    <a:gd name="connsiteX300" fmla="*/ 334773 w 409920"/>
                    <a:gd name="connsiteY300" fmla="*/ 47265 h 89886"/>
                    <a:gd name="connsiteX301" fmla="*/ 331064 w 409920"/>
                    <a:gd name="connsiteY301" fmla="*/ 44579 h 89886"/>
                    <a:gd name="connsiteX302" fmla="*/ 328429 w 409920"/>
                    <a:gd name="connsiteY302" fmla="*/ 40793 h 89886"/>
                    <a:gd name="connsiteX303" fmla="*/ 327432 w 409920"/>
                    <a:gd name="connsiteY303" fmla="*/ 35524 h 89886"/>
                    <a:gd name="connsiteX304" fmla="*/ 328481 w 409920"/>
                    <a:gd name="connsiteY304" fmla="*/ 30331 h 89886"/>
                    <a:gd name="connsiteX305" fmla="*/ 331627 w 409920"/>
                    <a:gd name="connsiteY305" fmla="*/ 25983 h 89886"/>
                    <a:gd name="connsiteX306" fmla="*/ 336870 w 409920"/>
                    <a:gd name="connsiteY306" fmla="*/ 22990 h 89886"/>
                    <a:gd name="connsiteX307" fmla="*/ 344212 w 409920"/>
                    <a:gd name="connsiteY307" fmla="*/ 21864 h 89886"/>
                    <a:gd name="connsiteX308" fmla="*/ 347895 w 409920"/>
                    <a:gd name="connsiteY308" fmla="*/ 22171 h 89886"/>
                    <a:gd name="connsiteX309" fmla="*/ 351221 w 409920"/>
                    <a:gd name="connsiteY309" fmla="*/ 22939 h 89886"/>
                    <a:gd name="connsiteX310" fmla="*/ 353753 w 409920"/>
                    <a:gd name="connsiteY310" fmla="*/ 23936 h 89886"/>
                    <a:gd name="connsiteX311" fmla="*/ 355339 w 409920"/>
                    <a:gd name="connsiteY311" fmla="*/ 24883 h 89886"/>
                    <a:gd name="connsiteX312" fmla="*/ 356055 w 409920"/>
                    <a:gd name="connsiteY312" fmla="*/ 25599 h 89886"/>
                    <a:gd name="connsiteX313" fmla="*/ 356311 w 409920"/>
                    <a:gd name="connsiteY313" fmla="*/ 26290 h 89886"/>
                    <a:gd name="connsiteX314" fmla="*/ 356465 w 409920"/>
                    <a:gd name="connsiteY314" fmla="*/ 27236 h 89886"/>
                    <a:gd name="connsiteX315" fmla="*/ 356541 w 409920"/>
                    <a:gd name="connsiteY315" fmla="*/ 28617 h 89886"/>
                    <a:gd name="connsiteX316" fmla="*/ 356465 w 409920"/>
                    <a:gd name="connsiteY316" fmla="*/ 30127 h 89886"/>
                    <a:gd name="connsiteX317" fmla="*/ 356209 w 409920"/>
                    <a:gd name="connsiteY317" fmla="*/ 31175 h 89886"/>
                    <a:gd name="connsiteX318" fmla="*/ 355773 w 409920"/>
                    <a:gd name="connsiteY318" fmla="*/ 31764 h 89886"/>
                    <a:gd name="connsiteX319" fmla="*/ 355212 w 409920"/>
                    <a:gd name="connsiteY319" fmla="*/ 31943 h 89886"/>
                    <a:gd name="connsiteX320" fmla="*/ 353881 w 409920"/>
                    <a:gd name="connsiteY320" fmla="*/ 31380 h 89886"/>
                    <a:gd name="connsiteX321" fmla="*/ 351630 w 409920"/>
                    <a:gd name="connsiteY321" fmla="*/ 30178 h 89886"/>
                    <a:gd name="connsiteX322" fmla="*/ 348381 w 409920"/>
                    <a:gd name="connsiteY322" fmla="*/ 28975 h 89886"/>
                    <a:gd name="connsiteX323" fmla="*/ 344109 w 409920"/>
                    <a:gd name="connsiteY323" fmla="*/ 28413 h 89886"/>
                    <a:gd name="connsiteX324" fmla="*/ 340324 w 409920"/>
                    <a:gd name="connsiteY324" fmla="*/ 28899 h 89886"/>
                    <a:gd name="connsiteX325" fmla="*/ 337638 w 409920"/>
                    <a:gd name="connsiteY325" fmla="*/ 30280 h 89886"/>
                    <a:gd name="connsiteX326" fmla="*/ 336052 w 409920"/>
                    <a:gd name="connsiteY326" fmla="*/ 32403 h 89886"/>
                    <a:gd name="connsiteX327" fmla="*/ 335515 w 409920"/>
                    <a:gd name="connsiteY327" fmla="*/ 35063 h 89886"/>
                    <a:gd name="connsiteX328" fmla="*/ 336538 w 409920"/>
                    <a:gd name="connsiteY328" fmla="*/ 38414 h 89886"/>
                    <a:gd name="connsiteX329" fmla="*/ 339198 w 409920"/>
                    <a:gd name="connsiteY329" fmla="*/ 40793 h 89886"/>
                    <a:gd name="connsiteX330" fmla="*/ 342933 w 409920"/>
                    <a:gd name="connsiteY330" fmla="*/ 42635 h 89886"/>
                    <a:gd name="connsiteX331" fmla="*/ 347205 w 409920"/>
                    <a:gd name="connsiteY331" fmla="*/ 44323 h 89886"/>
                    <a:gd name="connsiteX332" fmla="*/ 351502 w 409920"/>
                    <a:gd name="connsiteY332" fmla="*/ 46267 h 89886"/>
                    <a:gd name="connsiteX333" fmla="*/ 355262 w 409920"/>
                    <a:gd name="connsiteY333" fmla="*/ 48876 h 89886"/>
                    <a:gd name="connsiteX334" fmla="*/ 357897 w 409920"/>
                    <a:gd name="connsiteY334" fmla="*/ 52560 h 89886"/>
                    <a:gd name="connsiteX335" fmla="*/ 358895 w 409920"/>
                    <a:gd name="connsiteY335" fmla="*/ 57676 h 89886"/>
                    <a:gd name="connsiteX336" fmla="*/ 410317 w 409920"/>
                    <a:gd name="connsiteY336" fmla="*/ 70210 h 89886"/>
                    <a:gd name="connsiteX337" fmla="*/ 410114 w 409920"/>
                    <a:gd name="connsiteY337" fmla="*/ 70900 h 89886"/>
                    <a:gd name="connsiteX338" fmla="*/ 409448 w 409920"/>
                    <a:gd name="connsiteY338" fmla="*/ 71386 h 89886"/>
                    <a:gd name="connsiteX339" fmla="*/ 408170 w 409920"/>
                    <a:gd name="connsiteY339" fmla="*/ 71693 h 89886"/>
                    <a:gd name="connsiteX340" fmla="*/ 406123 w 409920"/>
                    <a:gd name="connsiteY340" fmla="*/ 71796 h 89886"/>
                    <a:gd name="connsiteX341" fmla="*/ 404025 w 409920"/>
                    <a:gd name="connsiteY341" fmla="*/ 71693 h 89886"/>
                    <a:gd name="connsiteX342" fmla="*/ 402746 w 409920"/>
                    <a:gd name="connsiteY342" fmla="*/ 71386 h 89886"/>
                    <a:gd name="connsiteX343" fmla="*/ 402081 w 409920"/>
                    <a:gd name="connsiteY343" fmla="*/ 70900 h 89886"/>
                    <a:gd name="connsiteX344" fmla="*/ 401876 w 409920"/>
                    <a:gd name="connsiteY344" fmla="*/ 70210 h 89886"/>
                    <a:gd name="connsiteX345" fmla="*/ 401876 w 409920"/>
                    <a:gd name="connsiteY345" fmla="*/ 43249 h 89886"/>
                    <a:gd name="connsiteX346" fmla="*/ 401263 w 409920"/>
                    <a:gd name="connsiteY346" fmla="*/ 36905 h 89886"/>
                    <a:gd name="connsiteX347" fmla="*/ 399472 w 409920"/>
                    <a:gd name="connsiteY347" fmla="*/ 32761 h 89886"/>
                    <a:gd name="connsiteX348" fmla="*/ 396428 w 409920"/>
                    <a:gd name="connsiteY348" fmla="*/ 30101 h 89886"/>
                    <a:gd name="connsiteX349" fmla="*/ 392105 w 409920"/>
                    <a:gd name="connsiteY349" fmla="*/ 29180 h 89886"/>
                    <a:gd name="connsiteX350" fmla="*/ 385761 w 409920"/>
                    <a:gd name="connsiteY350" fmla="*/ 31431 h 89886"/>
                    <a:gd name="connsiteX351" fmla="*/ 379111 w 409920"/>
                    <a:gd name="connsiteY351" fmla="*/ 38031 h 89886"/>
                    <a:gd name="connsiteX352" fmla="*/ 379111 w 409920"/>
                    <a:gd name="connsiteY352" fmla="*/ 70210 h 89886"/>
                    <a:gd name="connsiteX353" fmla="*/ 378906 w 409920"/>
                    <a:gd name="connsiteY353" fmla="*/ 70900 h 89886"/>
                    <a:gd name="connsiteX354" fmla="*/ 378241 w 409920"/>
                    <a:gd name="connsiteY354" fmla="*/ 71386 h 89886"/>
                    <a:gd name="connsiteX355" fmla="*/ 376962 w 409920"/>
                    <a:gd name="connsiteY355" fmla="*/ 71693 h 89886"/>
                    <a:gd name="connsiteX356" fmla="*/ 374864 w 409920"/>
                    <a:gd name="connsiteY356" fmla="*/ 71796 h 89886"/>
                    <a:gd name="connsiteX357" fmla="*/ 372818 w 409920"/>
                    <a:gd name="connsiteY357" fmla="*/ 71693 h 89886"/>
                    <a:gd name="connsiteX358" fmla="*/ 371514 w 409920"/>
                    <a:gd name="connsiteY358" fmla="*/ 71386 h 89886"/>
                    <a:gd name="connsiteX359" fmla="*/ 370848 w 409920"/>
                    <a:gd name="connsiteY359" fmla="*/ 70900 h 89886"/>
                    <a:gd name="connsiteX360" fmla="*/ 370669 w 409920"/>
                    <a:gd name="connsiteY360" fmla="*/ 70210 h 89886"/>
                    <a:gd name="connsiteX361" fmla="*/ 370669 w 409920"/>
                    <a:gd name="connsiteY361" fmla="*/ 1861 h 89886"/>
                    <a:gd name="connsiteX362" fmla="*/ 370848 w 409920"/>
                    <a:gd name="connsiteY362" fmla="*/ 1145 h 89886"/>
                    <a:gd name="connsiteX363" fmla="*/ 371514 w 409920"/>
                    <a:gd name="connsiteY363" fmla="*/ 633 h 89886"/>
                    <a:gd name="connsiteX364" fmla="*/ 372818 w 409920"/>
                    <a:gd name="connsiteY364" fmla="*/ 326 h 89886"/>
                    <a:gd name="connsiteX365" fmla="*/ 374864 w 409920"/>
                    <a:gd name="connsiteY365" fmla="*/ 224 h 89886"/>
                    <a:gd name="connsiteX366" fmla="*/ 376962 w 409920"/>
                    <a:gd name="connsiteY366" fmla="*/ 326 h 89886"/>
                    <a:gd name="connsiteX367" fmla="*/ 378241 w 409920"/>
                    <a:gd name="connsiteY367" fmla="*/ 633 h 89886"/>
                    <a:gd name="connsiteX368" fmla="*/ 378906 w 409920"/>
                    <a:gd name="connsiteY368" fmla="*/ 1145 h 89886"/>
                    <a:gd name="connsiteX369" fmla="*/ 379111 w 409920"/>
                    <a:gd name="connsiteY369" fmla="*/ 1861 h 89886"/>
                    <a:gd name="connsiteX370" fmla="*/ 379111 w 409920"/>
                    <a:gd name="connsiteY370" fmla="*/ 29436 h 89886"/>
                    <a:gd name="connsiteX371" fmla="*/ 386426 w 409920"/>
                    <a:gd name="connsiteY371" fmla="*/ 23732 h 89886"/>
                    <a:gd name="connsiteX372" fmla="*/ 393845 w 409920"/>
                    <a:gd name="connsiteY372" fmla="*/ 21864 h 89886"/>
                    <a:gd name="connsiteX373" fmla="*/ 401595 w 409920"/>
                    <a:gd name="connsiteY373" fmla="*/ 23425 h 89886"/>
                    <a:gd name="connsiteX374" fmla="*/ 406686 w 409920"/>
                    <a:gd name="connsiteY374" fmla="*/ 27594 h 89886"/>
                    <a:gd name="connsiteX375" fmla="*/ 409474 w 409920"/>
                    <a:gd name="connsiteY375" fmla="*/ 33708 h 89886"/>
                    <a:gd name="connsiteX376" fmla="*/ 410317 w 409920"/>
                    <a:gd name="connsiteY376" fmla="*/ 42174 h 8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Lst>
                  <a:rect l="l" t="t" r="r" b="b"/>
                  <a:pathLst>
                    <a:path w="409920" h="89886">
                      <a:moveTo>
                        <a:pt x="30479" y="66833"/>
                      </a:moveTo>
                      <a:cubicBezTo>
                        <a:pt x="30479" y="67822"/>
                        <a:pt x="30411" y="68607"/>
                        <a:pt x="30274" y="69187"/>
                      </a:cubicBezTo>
                      <a:cubicBezTo>
                        <a:pt x="30138" y="69766"/>
                        <a:pt x="29933" y="70193"/>
                        <a:pt x="29660" y="70466"/>
                      </a:cubicBezTo>
                      <a:cubicBezTo>
                        <a:pt x="29388" y="70738"/>
                        <a:pt x="28978" y="70994"/>
                        <a:pt x="28433" y="71233"/>
                      </a:cubicBezTo>
                      <a:cubicBezTo>
                        <a:pt x="27887" y="71472"/>
                        <a:pt x="27265" y="71668"/>
                        <a:pt x="26565" y="71821"/>
                      </a:cubicBezTo>
                      <a:cubicBezTo>
                        <a:pt x="25866" y="71975"/>
                        <a:pt x="25124" y="72103"/>
                        <a:pt x="24340" y="72205"/>
                      </a:cubicBezTo>
                      <a:cubicBezTo>
                        <a:pt x="23555" y="72307"/>
                        <a:pt x="22771" y="72358"/>
                        <a:pt x="21987" y="72358"/>
                      </a:cubicBezTo>
                      <a:cubicBezTo>
                        <a:pt x="19599" y="72358"/>
                        <a:pt x="17553" y="72043"/>
                        <a:pt x="15847" y="71412"/>
                      </a:cubicBezTo>
                      <a:cubicBezTo>
                        <a:pt x="14142" y="70781"/>
                        <a:pt x="12744" y="69826"/>
                        <a:pt x="11652" y="68547"/>
                      </a:cubicBezTo>
                      <a:cubicBezTo>
                        <a:pt x="10561" y="67268"/>
                        <a:pt x="9768" y="65648"/>
                        <a:pt x="9273" y="63687"/>
                      </a:cubicBezTo>
                      <a:cubicBezTo>
                        <a:pt x="8779" y="61726"/>
                        <a:pt x="8532" y="59415"/>
                        <a:pt x="8532" y="56755"/>
                      </a:cubicBezTo>
                      <a:lnTo>
                        <a:pt x="8532" y="29845"/>
                      </a:lnTo>
                      <a:lnTo>
                        <a:pt x="2085" y="29845"/>
                      </a:lnTo>
                      <a:cubicBezTo>
                        <a:pt x="1574" y="29845"/>
                        <a:pt x="1165" y="29572"/>
                        <a:pt x="858" y="29027"/>
                      </a:cubicBezTo>
                      <a:cubicBezTo>
                        <a:pt x="551" y="28481"/>
                        <a:pt x="397" y="27594"/>
                        <a:pt x="397" y="26366"/>
                      </a:cubicBezTo>
                      <a:cubicBezTo>
                        <a:pt x="397" y="25718"/>
                        <a:pt x="440" y="25173"/>
                        <a:pt x="525" y="24729"/>
                      </a:cubicBezTo>
                      <a:cubicBezTo>
                        <a:pt x="610" y="24286"/>
                        <a:pt x="721" y="23919"/>
                        <a:pt x="858" y="23629"/>
                      </a:cubicBezTo>
                      <a:cubicBezTo>
                        <a:pt x="994" y="23339"/>
                        <a:pt x="1173" y="23135"/>
                        <a:pt x="1395" y="23015"/>
                      </a:cubicBezTo>
                      <a:cubicBezTo>
                        <a:pt x="1616" y="22896"/>
                        <a:pt x="1864" y="22836"/>
                        <a:pt x="2137" y="22836"/>
                      </a:cubicBezTo>
                      <a:lnTo>
                        <a:pt x="8532" y="22836"/>
                      </a:lnTo>
                      <a:lnTo>
                        <a:pt x="8532" y="11888"/>
                      </a:lnTo>
                      <a:cubicBezTo>
                        <a:pt x="8532" y="11650"/>
                        <a:pt x="8591" y="11428"/>
                        <a:pt x="8711" y="11223"/>
                      </a:cubicBezTo>
                      <a:cubicBezTo>
                        <a:pt x="8830" y="11019"/>
                        <a:pt x="9052" y="10840"/>
                        <a:pt x="9376" y="10686"/>
                      </a:cubicBezTo>
                      <a:cubicBezTo>
                        <a:pt x="9700" y="10533"/>
                        <a:pt x="10134" y="10422"/>
                        <a:pt x="10680" y="10353"/>
                      </a:cubicBezTo>
                      <a:cubicBezTo>
                        <a:pt x="11226" y="10285"/>
                        <a:pt x="11908" y="10251"/>
                        <a:pt x="12727" y="10251"/>
                      </a:cubicBezTo>
                      <a:cubicBezTo>
                        <a:pt x="13579" y="10251"/>
                        <a:pt x="14278" y="10285"/>
                        <a:pt x="14824" y="10353"/>
                      </a:cubicBezTo>
                      <a:cubicBezTo>
                        <a:pt x="15370" y="10422"/>
                        <a:pt x="15796" y="10533"/>
                        <a:pt x="16103" y="10686"/>
                      </a:cubicBezTo>
                      <a:cubicBezTo>
                        <a:pt x="16410" y="10840"/>
                        <a:pt x="16632" y="11019"/>
                        <a:pt x="16768" y="11223"/>
                      </a:cubicBezTo>
                      <a:cubicBezTo>
                        <a:pt x="16905" y="11428"/>
                        <a:pt x="16973" y="11650"/>
                        <a:pt x="16973" y="11888"/>
                      </a:cubicBezTo>
                      <a:lnTo>
                        <a:pt x="16973" y="22836"/>
                      </a:lnTo>
                      <a:lnTo>
                        <a:pt x="28791" y="22836"/>
                      </a:lnTo>
                      <a:cubicBezTo>
                        <a:pt x="29064" y="22836"/>
                        <a:pt x="29302" y="22896"/>
                        <a:pt x="29507" y="23015"/>
                      </a:cubicBezTo>
                      <a:cubicBezTo>
                        <a:pt x="29712" y="23135"/>
                        <a:pt x="29891" y="23339"/>
                        <a:pt x="30044" y="23629"/>
                      </a:cubicBezTo>
                      <a:cubicBezTo>
                        <a:pt x="30198" y="23919"/>
                        <a:pt x="30309" y="24286"/>
                        <a:pt x="30377" y="24729"/>
                      </a:cubicBezTo>
                      <a:cubicBezTo>
                        <a:pt x="30445" y="25173"/>
                        <a:pt x="30479" y="25718"/>
                        <a:pt x="30479" y="26366"/>
                      </a:cubicBezTo>
                      <a:cubicBezTo>
                        <a:pt x="30479" y="27594"/>
                        <a:pt x="30326" y="28481"/>
                        <a:pt x="30019" y="29027"/>
                      </a:cubicBezTo>
                      <a:cubicBezTo>
                        <a:pt x="29712" y="29572"/>
                        <a:pt x="29302" y="29845"/>
                        <a:pt x="28791" y="29845"/>
                      </a:cubicBezTo>
                      <a:lnTo>
                        <a:pt x="16973" y="29845"/>
                      </a:lnTo>
                      <a:lnTo>
                        <a:pt x="16973" y="55527"/>
                      </a:lnTo>
                      <a:cubicBezTo>
                        <a:pt x="16973" y="58699"/>
                        <a:pt x="17442" y="61095"/>
                        <a:pt x="18380" y="62715"/>
                      </a:cubicBezTo>
                      <a:cubicBezTo>
                        <a:pt x="19318" y="64335"/>
                        <a:pt x="20997" y="65145"/>
                        <a:pt x="23419" y="65145"/>
                      </a:cubicBezTo>
                      <a:cubicBezTo>
                        <a:pt x="24203" y="65145"/>
                        <a:pt x="24903" y="65068"/>
                        <a:pt x="25516" y="64915"/>
                      </a:cubicBezTo>
                      <a:cubicBezTo>
                        <a:pt x="26130" y="64761"/>
                        <a:pt x="26676" y="64599"/>
                        <a:pt x="27154" y="64429"/>
                      </a:cubicBezTo>
                      <a:cubicBezTo>
                        <a:pt x="27631" y="64258"/>
                        <a:pt x="28040" y="64096"/>
                        <a:pt x="28381" y="63943"/>
                      </a:cubicBezTo>
                      <a:cubicBezTo>
                        <a:pt x="28723" y="63789"/>
                        <a:pt x="29030" y="63713"/>
                        <a:pt x="29302" y="63713"/>
                      </a:cubicBezTo>
                      <a:cubicBezTo>
                        <a:pt x="29473" y="63713"/>
                        <a:pt x="29635" y="63755"/>
                        <a:pt x="29788" y="63840"/>
                      </a:cubicBezTo>
                      <a:cubicBezTo>
                        <a:pt x="29942" y="63926"/>
                        <a:pt x="30061" y="64088"/>
                        <a:pt x="30147" y="64326"/>
                      </a:cubicBezTo>
                      <a:cubicBezTo>
                        <a:pt x="30232" y="64565"/>
                        <a:pt x="30309" y="64889"/>
                        <a:pt x="30377" y="65299"/>
                      </a:cubicBezTo>
                      <a:cubicBezTo>
                        <a:pt x="30445" y="65708"/>
                        <a:pt x="30479" y="66219"/>
                        <a:pt x="30479" y="66833"/>
                      </a:cubicBezTo>
                      <a:close/>
                      <a:moveTo>
                        <a:pt x="83091" y="46677"/>
                      </a:moveTo>
                      <a:cubicBezTo>
                        <a:pt x="83091" y="50428"/>
                        <a:pt x="82597" y="53881"/>
                        <a:pt x="81608" y="57036"/>
                      </a:cubicBezTo>
                      <a:cubicBezTo>
                        <a:pt x="80619" y="60191"/>
                        <a:pt x="79143" y="62911"/>
                        <a:pt x="77182" y="65196"/>
                      </a:cubicBezTo>
                      <a:cubicBezTo>
                        <a:pt x="75221" y="67481"/>
                        <a:pt x="72766" y="69263"/>
                        <a:pt x="69815" y="70542"/>
                      </a:cubicBezTo>
                      <a:cubicBezTo>
                        <a:pt x="66865" y="71821"/>
                        <a:pt x="63446" y="72461"/>
                        <a:pt x="59558" y="72461"/>
                      </a:cubicBezTo>
                      <a:cubicBezTo>
                        <a:pt x="55772" y="72461"/>
                        <a:pt x="52472" y="71898"/>
                        <a:pt x="49658" y="70773"/>
                      </a:cubicBezTo>
                      <a:cubicBezTo>
                        <a:pt x="46845" y="69647"/>
                        <a:pt x="44500" y="68010"/>
                        <a:pt x="42624" y="65861"/>
                      </a:cubicBezTo>
                      <a:cubicBezTo>
                        <a:pt x="40748" y="63713"/>
                        <a:pt x="39350" y="61103"/>
                        <a:pt x="38429" y="58034"/>
                      </a:cubicBezTo>
                      <a:cubicBezTo>
                        <a:pt x="37508" y="54964"/>
                        <a:pt x="37048" y="51485"/>
                        <a:pt x="37048" y="47597"/>
                      </a:cubicBezTo>
                      <a:cubicBezTo>
                        <a:pt x="37048" y="43846"/>
                        <a:pt x="37534" y="40392"/>
                        <a:pt x="38506" y="37238"/>
                      </a:cubicBezTo>
                      <a:cubicBezTo>
                        <a:pt x="39478" y="34083"/>
                        <a:pt x="40944" y="31363"/>
                        <a:pt x="42905" y="29078"/>
                      </a:cubicBezTo>
                      <a:cubicBezTo>
                        <a:pt x="44867" y="26793"/>
                        <a:pt x="47314" y="25019"/>
                        <a:pt x="50247" y="23757"/>
                      </a:cubicBezTo>
                      <a:cubicBezTo>
                        <a:pt x="53180" y="22495"/>
                        <a:pt x="56608" y="21864"/>
                        <a:pt x="60530" y="21864"/>
                      </a:cubicBezTo>
                      <a:cubicBezTo>
                        <a:pt x="64316" y="21864"/>
                        <a:pt x="67615" y="22427"/>
                        <a:pt x="70429" y="23553"/>
                      </a:cubicBezTo>
                      <a:cubicBezTo>
                        <a:pt x="73243" y="24678"/>
                        <a:pt x="75588" y="26315"/>
                        <a:pt x="77464" y="28464"/>
                      </a:cubicBezTo>
                      <a:cubicBezTo>
                        <a:pt x="79340" y="30613"/>
                        <a:pt x="80746" y="33222"/>
                        <a:pt x="81684" y="36291"/>
                      </a:cubicBezTo>
                      <a:cubicBezTo>
                        <a:pt x="82622" y="39361"/>
                        <a:pt x="83091" y="42823"/>
                        <a:pt x="83091" y="46677"/>
                      </a:cubicBezTo>
                      <a:close/>
                      <a:moveTo>
                        <a:pt x="74343" y="47239"/>
                      </a:moveTo>
                      <a:cubicBezTo>
                        <a:pt x="74343" y="44750"/>
                        <a:pt x="74111" y="42396"/>
                        <a:pt x="73646" y="40179"/>
                      </a:cubicBezTo>
                      <a:cubicBezTo>
                        <a:pt x="73181" y="37962"/>
                        <a:pt x="72415" y="36018"/>
                        <a:pt x="71349" y="34347"/>
                      </a:cubicBezTo>
                      <a:cubicBezTo>
                        <a:pt x="70282" y="32676"/>
                        <a:pt x="68836" y="31354"/>
                        <a:pt x="67012" y="30382"/>
                      </a:cubicBezTo>
                      <a:cubicBezTo>
                        <a:pt x="65188" y="29410"/>
                        <a:pt x="62917" y="28924"/>
                        <a:pt x="60198" y="28924"/>
                      </a:cubicBezTo>
                      <a:cubicBezTo>
                        <a:pt x="57686" y="28924"/>
                        <a:pt x="55527" y="29368"/>
                        <a:pt x="53720" y="30254"/>
                      </a:cubicBezTo>
                      <a:cubicBezTo>
                        <a:pt x="51913" y="31141"/>
                        <a:pt x="50424" y="32395"/>
                        <a:pt x="49254" y="34015"/>
                      </a:cubicBezTo>
                      <a:cubicBezTo>
                        <a:pt x="48084" y="35635"/>
                        <a:pt x="47215" y="37553"/>
                        <a:pt x="46648" y="39770"/>
                      </a:cubicBezTo>
                      <a:cubicBezTo>
                        <a:pt x="46080" y="41987"/>
                        <a:pt x="45796" y="44408"/>
                        <a:pt x="45796" y="47035"/>
                      </a:cubicBezTo>
                      <a:cubicBezTo>
                        <a:pt x="45796" y="49559"/>
                        <a:pt x="46028" y="51929"/>
                        <a:pt x="46493" y="54146"/>
                      </a:cubicBezTo>
                      <a:cubicBezTo>
                        <a:pt x="46958" y="56363"/>
                        <a:pt x="47732" y="58298"/>
                        <a:pt x="48816" y="59952"/>
                      </a:cubicBezTo>
                      <a:cubicBezTo>
                        <a:pt x="49900" y="61606"/>
                        <a:pt x="51354" y="62920"/>
                        <a:pt x="53178" y="63892"/>
                      </a:cubicBezTo>
                      <a:cubicBezTo>
                        <a:pt x="55002" y="64864"/>
                        <a:pt x="57273" y="65350"/>
                        <a:pt x="59992" y="65350"/>
                      </a:cubicBezTo>
                      <a:cubicBezTo>
                        <a:pt x="62470" y="65350"/>
                        <a:pt x="64621" y="64906"/>
                        <a:pt x="66445" y="64020"/>
                      </a:cubicBezTo>
                      <a:cubicBezTo>
                        <a:pt x="68269" y="63133"/>
                        <a:pt x="69766" y="61888"/>
                        <a:pt x="70936" y="60285"/>
                      </a:cubicBezTo>
                      <a:cubicBezTo>
                        <a:pt x="72106" y="58682"/>
                        <a:pt x="72966" y="56772"/>
                        <a:pt x="73517" y="54555"/>
                      </a:cubicBezTo>
                      <a:cubicBezTo>
                        <a:pt x="74068" y="52338"/>
                        <a:pt x="74343" y="49900"/>
                        <a:pt x="74343" y="47239"/>
                      </a:cubicBezTo>
                      <a:close/>
                      <a:moveTo>
                        <a:pt x="161014" y="46472"/>
                      </a:moveTo>
                      <a:cubicBezTo>
                        <a:pt x="161014" y="50496"/>
                        <a:pt x="160579" y="54112"/>
                        <a:pt x="159709" y="57318"/>
                      </a:cubicBezTo>
                      <a:cubicBezTo>
                        <a:pt x="158839" y="60524"/>
                        <a:pt x="157560" y="63244"/>
                        <a:pt x="155872" y="65478"/>
                      </a:cubicBezTo>
                      <a:cubicBezTo>
                        <a:pt x="154184" y="67712"/>
                        <a:pt x="152095" y="69434"/>
                        <a:pt x="149605" y="70645"/>
                      </a:cubicBezTo>
                      <a:cubicBezTo>
                        <a:pt x="147115" y="71855"/>
                        <a:pt x="144267" y="72461"/>
                        <a:pt x="141062" y="72461"/>
                      </a:cubicBezTo>
                      <a:cubicBezTo>
                        <a:pt x="139697" y="72461"/>
                        <a:pt x="138435" y="72324"/>
                        <a:pt x="137276" y="72052"/>
                      </a:cubicBezTo>
                      <a:cubicBezTo>
                        <a:pt x="136116" y="71779"/>
                        <a:pt x="134982" y="71352"/>
                        <a:pt x="133873" y="70773"/>
                      </a:cubicBezTo>
                      <a:cubicBezTo>
                        <a:pt x="132765" y="70193"/>
                        <a:pt x="131665" y="69459"/>
                        <a:pt x="130574" y="68573"/>
                      </a:cubicBezTo>
                      <a:cubicBezTo>
                        <a:pt x="129482" y="67686"/>
                        <a:pt x="128322" y="66646"/>
                        <a:pt x="127094" y="65452"/>
                      </a:cubicBezTo>
                      <a:lnTo>
                        <a:pt x="127094" y="88474"/>
                      </a:lnTo>
                      <a:cubicBezTo>
                        <a:pt x="127094" y="88746"/>
                        <a:pt x="127027" y="88985"/>
                        <a:pt x="126891" y="89190"/>
                      </a:cubicBezTo>
                      <a:cubicBezTo>
                        <a:pt x="126753" y="89394"/>
                        <a:pt x="126532" y="89565"/>
                        <a:pt x="126225" y="89701"/>
                      </a:cubicBezTo>
                      <a:cubicBezTo>
                        <a:pt x="125918" y="89838"/>
                        <a:pt x="125491" y="89940"/>
                        <a:pt x="124947" y="90008"/>
                      </a:cubicBezTo>
                      <a:cubicBezTo>
                        <a:pt x="124401" y="90077"/>
                        <a:pt x="123702" y="90111"/>
                        <a:pt x="122848" y="90111"/>
                      </a:cubicBezTo>
                      <a:cubicBezTo>
                        <a:pt x="122030" y="90111"/>
                        <a:pt x="121348" y="90077"/>
                        <a:pt x="120802" y="90008"/>
                      </a:cubicBezTo>
                      <a:cubicBezTo>
                        <a:pt x="120256" y="89940"/>
                        <a:pt x="119822" y="89838"/>
                        <a:pt x="119497" y="89701"/>
                      </a:cubicBezTo>
                      <a:cubicBezTo>
                        <a:pt x="119173" y="89565"/>
                        <a:pt x="118952" y="89394"/>
                        <a:pt x="118832" y="89190"/>
                      </a:cubicBezTo>
                      <a:cubicBezTo>
                        <a:pt x="118713" y="88985"/>
                        <a:pt x="118653" y="88746"/>
                        <a:pt x="118653" y="88474"/>
                      </a:cubicBezTo>
                      <a:lnTo>
                        <a:pt x="118653" y="24167"/>
                      </a:lnTo>
                      <a:cubicBezTo>
                        <a:pt x="118653" y="23860"/>
                        <a:pt x="118705" y="23612"/>
                        <a:pt x="118807" y="23425"/>
                      </a:cubicBezTo>
                      <a:cubicBezTo>
                        <a:pt x="118910" y="23237"/>
                        <a:pt x="119114" y="23075"/>
                        <a:pt x="119421" y="22939"/>
                      </a:cubicBezTo>
                      <a:cubicBezTo>
                        <a:pt x="119728" y="22802"/>
                        <a:pt x="120120" y="22708"/>
                        <a:pt x="120597" y="22657"/>
                      </a:cubicBezTo>
                      <a:cubicBezTo>
                        <a:pt x="121075" y="22606"/>
                        <a:pt x="121655" y="22581"/>
                        <a:pt x="122337" y="22581"/>
                      </a:cubicBezTo>
                      <a:cubicBezTo>
                        <a:pt x="123053" y="22581"/>
                        <a:pt x="123642" y="22606"/>
                        <a:pt x="124102" y="22657"/>
                      </a:cubicBezTo>
                      <a:cubicBezTo>
                        <a:pt x="124563" y="22708"/>
                        <a:pt x="124947" y="22802"/>
                        <a:pt x="125253" y="22939"/>
                      </a:cubicBezTo>
                      <a:cubicBezTo>
                        <a:pt x="125560" y="23075"/>
                        <a:pt x="125773" y="23237"/>
                        <a:pt x="125892" y="23425"/>
                      </a:cubicBezTo>
                      <a:cubicBezTo>
                        <a:pt x="126012" y="23612"/>
                        <a:pt x="126071" y="23860"/>
                        <a:pt x="126071" y="24167"/>
                      </a:cubicBezTo>
                      <a:lnTo>
                        <a:pt x="126071" y="30357"/>
                      </a:lnTo>
                      <a:cubicBezTo>
                        <a:pt x="127470" y="28924"/>
                        <a:pt x="128818" y="27679"/>
                        <a:pt x="130113" y="26622"/>
                      </a:cubicBezTo>
                      <a:cubicBezTo>
                        <a:pt x="131409" y="25565"/>
                        <a:pt x="132714" y="24687"/>
                        <a:pt x="134027" y="23987"/>
                      </a:cubicBezTo>
                      <a:cubicBezTo>
                        <a:pt x="135340" y="23288"/>
                        <a:pt x="136687" y="22760"/>
                        <a:pt x="138068" y="22402"/>
                      </a:cubicBezTo>
                      <a:cubicBezTo>
                        <a:pt x="139450" y="22043"/>
                        <a:pt x="140908" y="21864"/>
                        <a:pt x="142443" y="21864"/>
                      </a:cubicBezTo>
                      <a:cubicBezTo>
                        <a:pt x="145785" y="21864"/>
                        <a:pt x="148633" y="22512"/>
                        <a:pt x="150986" y="23808"/>
                      </a:cubicBezTo>
                      <a:cubicBezTo>
                        <a:pt x="153340" y="25104"/>
                        <a:pt x="155258" y="26878"/>
                        <a:pt x="156742" y="29129"/>
                      </a:cubicBezTo>
                      <a:cubicBezTo>
                        <a:pt x="158226" y="31380"/>
                        <a:pt x="159308" y="33998"/>
                        <a:pt x="159991" y="36982"/>
                      </a:cubicBezTo>
                      <a:cubicBezTo>
                        <a:pt x="160673" y="39966"/>
                        <a:pt x="161014" y="43129"/>
                        <a:pt x="161014" y="46472"/>
                      </a:cubicBezTo>
                      <a:close/>
                      <a:moveTo>
                        <a:pt x="152265" y="47444"/>
                      </a:moveTo>
                      <a:cubicBezTo>
                        <a:pt x="152265" y="45091"/>
                        <a:pt x="152085" y="42814"/>
                        <a:pt x="151725" y="40614"/>
                      </a:cubicBezTo>
                      <a:cubicBezTo>
                        <a:pt x="151365" y="38414"/>
                        <a:pt x="150747" y="36462"/>
                        <a:pt x="149873" y="34756"/>
                      </a:cubicBezTo>
                      <a:cubicBezTo>
                        <a:pt x="148997" y="33051"/>
                        <a:pt x="147822" y="31687"/>
                        <a:pt x="146346" y="30664"/>
                      </a:cubicBezTo>
                      <a:cubicBezTo>
                        <a:pt x="144870" y="29641"/>
                        <a:pt x="143035" y="29129"/>
                        <a:pt x="140838" y="29129"/>
                      </a:cubicBezTo>
                      <a:cubicBezTo>
                        <a:pt x="139740" y="29129"/>
                        <a:pt x="138659" y="29291"/>
                        <a:pt x="137596" y="29615"/>
                      </a:cubicBezTo>
                      <a:cubicBezTo>
                        <a:pt x="136532" y="29939"/>
                        <a:pt x="135451" y="30451"/>
                        <a:pt x="134352" y="31150"/>
                      </a:cubicBezTo>
                      <a:cubicBezTo>
                        <a:pt x="133254" y="31849"/>
                        <a:pt x="132105" y="32770"/>
                        <a:pt x="130903" y="33912"/>
                      </a:cubicBezTo>
                      <a:cubicBezTo>
                        <a:pt x="129702" y="35055"/>
                        <a:pt x="128433" y="36462"/>
                        <a:pt x="127094" y="38133"/>
                      </a:cubicBezTo>
                      <a:lnTo>
                        <a:pt x="127094" y="56448"/>
                      </a:lnTo>
                      <a:cubicBezTo>
                        <a:pt x="129428" y="59279"/>
                        <a:pt x="131642" y="61445"/>
                        <a:pt x="133735" y="62945"/>
                      </a:cubicBezTo>
                      <a:cubicBezTo>
                        <a:pt x="135829" y="64446"/>
                        <a:pt x="138024" y="65196"/>
                        <a:pt x="140324" y="65196"/>
                      </a:cubicBezTo>
                      <a:cubicBezTo>
                        <a:pt x="142451" y="65196"/>
                        <a:pt x="144278" y="64685"/>
                        <a:pt x="145805" y="63661"/>
                      </a:cubicBezTo>
                      <a:cubicBezTo>
                        <a:pt x="147332" y="62638"/>
                        <a:pt x="148568" y="61274"/>
                        <a:pt x="149512" y="59569"/>
                      </a:cubicBezTo>
                      <a:cubicBezTo>
                        <a:pt x="150455" y="57863"/>
                        <a:pt x="151150" y="55953"/>
                        <a:pt x="151597" y="53839"/>
                      </a:cubicBezTo>
                      <a:cubicBezTo>
                        <a:pt x="152042" y="51724"/>
                        <a:pt x="152265" y="49593"/>
                        <a:pt x="152265" y="47444"/>
                      </a:cubicBezTo>
                      <a:close/>
                      <a:moveTo>
                        <a:pt x="212668" y="70210"/>
                      </a:moveTo>
                      <a:cubicBezTo>
                        <a:pt x="212668" y="70483"/>
                        <a:pt x="212608" y="70713"/>
                        <a:pt x="212489" y="70900"/>
                      </a:cubicBezTo>
                      <a:cubicBezTo>
                        <a:pt x="212370" y="71088"/>
                        <a:pt x="212157" y="71250"/>
                        <a:pt x="211850" y="71386"/>
                      </a:cubicBezTo>
                      <a:cubicBezTo>
                        <a:pt x="211542" y="71523"/>
                        <a:pt x="211142" y="71625"/>
                        <a:pt x="210647" y="71693"/>
                      </a:cubicBezTo>
                      <a:cubicBezTo>
                        <a:pt x="210152" y="71762"/>
                        <a:pt x="209548" y="71796"/>
                        <a:pt x="208831" y="71796"/>
                      </a:cubicBezTo>
                      <a:cubicBezTo>
                        <a:pt x="208046" y="71796"/>
                        <a:pt x="207407" y="71762"/>
                        <a:pt x="206912" y="71693"/>
                      </a:cubicBezTo>
                      <a:cubicBezTo>
                        <a:pt x="206418" y="71625"/>
                        <a:pt x="206025" y="71523"/>
                        <a:pt x="205736" y="71386"/>
                      </a:cubicBezTo>
                      <a:cubicBezTo>
                        <a:pt x="205446" y="71250"/>
                        <a:pt x="205250" y="71088"/>
                        <a:pt x="205147" y="70900"/>
                      </a:cubicBezTo>
                      <a:cubicBezTo>
                        <a:pt x="205045" y="70713"/>
                        <a:pt x="204994" y="70483"/>
                        <a:pt x="204994" y="70210"/>
                      </a:cubicBezTo>
                      <a:lnTo>
                        <a:pt x="204994" y="64122"/>
                      </a:lnTo>
                      <a:cubicBezTo>
                        <a:pt x="202368" y="67021"/>
                        <a:pt x="199776" y="69135"/>
                        <a:pt x="197217" y="70466"/>
                      </a:cubicBezTo>
                      <a:cubicBezTo>
                        <a:pt x="194660" y="71796"/>
                        <a:pt x="192067" y="72461"/>
                        <a:pt x="189441" y="72461"/>
                      </a:cubicBezTo>
                      <a:cubicBezTo>
                        <a:pt x="186371" y="72461"/>
                        <a:pt x="183788" y="71949"/>
                        <a:pt x="181691" y="70926"/>
                      </a:cubicBezTo>
                      <a:cubicBezTo>
                        <a:pt x="179593" y="69903"/>
                        <a:pt x="177896" y="68513"/>
                        <a:pt x="176601" y="66757"/>
                      </a:cubicBezTo>
                      <a:cubicBezTo>
                        <a:pt x="175304" y="65000"/>
                        <a:pt x="174375" y="62954"/>
                        <a:pt x="173812" y="60617"/>
                      </a:cubicBezTo>
                      <a:cubicBezTo>
                        <a:pt x="173250" y="58281"/>
                        <a:pt x="172968" y="55442"/>
                        <a:pt x="172968" y="52099"/>
                      </a:cubicBezTo>
                      <a:lnTo>
                        <a:pt x="172968" y="24167"/>
                      </a:lnTo>
                      <a:cubicBezTo>
                        <a:pt x="172968" y="23894"/>
                        <a:pt x="173028" y="23663"/>
                        <a:pt x="173147" y="23476"/>
                      </a:cubicBezTo>
                      <a:cubicBezTo>
                        <a:pt x="173267" y="23288"/>
                        <a:pt x="173496" y="23118"/>
                        <a:pt x="173837" y="22964"/>
                      </a:cubicBezTo>
                      <a:cubicBezTo>
                        <a:pt x="174178" y="22811"/>
                        <a:pt x="174622" y="22708"/>
                        <a:pt x="175168" y="22657"/>
                      </a:cubicBezTo>
                      <a:cubicBezTo>
                        <a:pt x="175714" y="22606"/>
                        <a:pt x="176396" y="22581"/>
                        <a:pt x="177214" y="22581"/>
                      </a:cubicBezTo>
                      <a:cubicBezTo>
                        <a:pt x="178033" y="22581"/>
                        <a:pt x="178715" y="22606"/>
                        <a:pt x="179261" y="22657"/>
                      </a:cubicBezTo>
                      <a:cubicBezTo>
                        <a:pt x="179807" y="22708"/>
                        <a:pt x="180241" y="22811"/>
                        <a:pt x="180565" y="22964"/>
                      </a:cubicBezTo>
                      <a:cubicBezTo>
                        <a:pt x="180889" y="23118"/>
                        <a:pt x="181119" y="23288"/>
                        <a:pt x="181255" y="23476"/>
                      </a:cubicBezTo>
                      <a:cubicBezTo>
                        <a:pt x="181393" y="23663"/>
                        <a:pt x="181460" y="23894"/>
                        <a:pt x="181460" y="24167"/>
                      </a:cubicBezTo>
                      <a:lnTo>
                        <a:pt x="181460" y="50974"/>
                      </a:lnTo>
                      <a:cubicBezTo>
                        <a:pt x="181460" y="53668"/>
                        <a:pt x="181656" y="55826"/>
                        <a:pt x="182049" y="57446"/>
                      </a:cubicBezTo>
                      <a:cubicBezTo>
                        <a:pt x="182441" y="59066"/>
                        <a:pt x="183038" y="60447"/>
                        <a:pt x="183840" y="61589"/>
                      </a:cubicBezTo>
                      <a:cubicBezTo>
                        <a:pt x="184641" y="62732"/>
                        <a:pt x="185656" y="63619"/>
                        <a:pt x="186884" y="64250"/>
                      </a:cubicBezTo>
                      <a:cubicBezTo>
                        <a:pt x="188112" y="64881"/>
                        <a:pt x="189544" y="65196"/>
                        <a:pt x="191181" y="65196"/>
                      </a:cubicBezTo>
                      <a:cubicBezTo>
                        <a:pt x="193295" y="65196"/>
                        <a:pt x="195401" y="64446"/>
                        <a:pt x="197499" y="62945"/>
                      </a:cubicBezTo>
                      <a:cubicBezTo>
                        <a:pt x="199597" y="61445"/>
                        <a:pt x="201822" y="59245"/>
                        <a:pt x="204176" y="56346"/>
                      </a:cubicBezTo>
                      <a:lnTo>
                        <a:pt x="204176" y="24167"/>
                      </a:lnTo>
                      <a:cubicBezTo>
                        <a:pt x="204176" y="23894"/>
                        <a:pt x="204236" y="23663"/>
                        <a:pt x="204355" y="23476"/>
                      </a:cubicBezTo>
                      <a:cubicBezTo>
                        <a:pt x="204474" y="23288"/>
                        <a:pt x="204704" y="23118"/>
                        <a:pt x="205045" y="22964"/>
                      </a:cubicBezTo>
                      <a:cubicBezTo>
                        <a:pt x="205386" y="22811"/>
                        <a:pt x="205821" y="22708"/>
                        <a:pt x="206350" y="22657"/>
                      </a:cubicBezTo>
                      <a:cubicBezTo>
                        <a:pt x="206879" y="22606"/>
                        <a:pt x="207569" y="22581"/>
                        <a:pt x="208422" y="22581"/>
                      </a:cubicBezTo>
                      <a:cubicBezTo>
                        <a:pt x="209240" y="22581"/>
                        <a:pt x="209922" y="22606"/>
                        <a:pt x="210468" y="22657"/>
                      </a:cubicBezTo>
                      <a:cubicBezTo>
                        <a:pt x="211013" y="22708"/>
                        <a:pt x="211440" y="22811"/>
                        <a:pt x="211747" y="22964"/>
                      </a:cubicBezTo>
                      <a:cubicBezTo>
                        <a:pt x="212054" y="23118"/>
                        <a:pt x="212284" y="23288"/>
                        <a:pt x="212437" y="23476"/>
                      </a:cubicBezTo>
                      <a:cubicBezTo>
                        <a:pt x="212591" y="23663"/>
                        <a:pt x="212668" y="23894"/>
                        <a:pt x="212668" y="24167"/>
                      </a:cubicBezTo>
                      <a:close/>
                      <a:moveTo>
                        <a:pt x="270154" y="46574"/>
                      </a:moveTo>
                      <a:cubicBezTo>
                        <a:pt x="270154" y="50565"/>
                        <a:pt x="269720" y="54154"/>
                        <a:pt x="268849" y="57343"/>
                      </a:cubicBezTo>
                      <a:cubicBezTo>
                        <a:pt x="267980" y="60532"/>
                        <a:pt x="266701" y="63252"/>
                        <a:pt x="265013" y="65503"/>
                      </a:cubicBezTo>
                      <a:cubicBezTo>
                        <a:pt x="263325" y="67754"/>
                        <a:pt x="261252" y="69477"/>
                        <a:pt x="258797" y="70670"/>
                      </a:cubicBezTo>
                      <a:cubicBezTo>
                        <a:pt x="256341" y="71864"/>
                        <a:pt x="253527" y="72461"/>
                        <a:pt x="250356" y="72461"/>
                      </a:cubicBezTo>
                      <a:cubicBezTo>
                        <a:pt x="248889" y="72461"/>
                        <a:pt x="247533" y="72316"/>
                        <a:pt x="246288" y="72026"/>
                      </a:cubicBezTo>
                      <a:cubicBezTo>
                        <a:pt x="245043" y="71736"/>
                        <a:pt x="243824" y="71267"/>
                        <a:pt x="242631" y="70619"/>
                      </a:cubicBezTo>
                      <a:cubicBezTo>
                        <a:pt x="241436" y="69971"/>
                        <a:pt x="240243" y="69152"/>
                        <a:pt x="239049" y="68163"/>
                      </a:cubicBezTo>
                      <a:cubicBezTo>
                        <a:pt x="237856" y="67174"/>
                        <a:pt x="236594" y="65981"/>
                        <a:pt x="235263" y="64582"/>
                      </a:cubicBezTo>
                      <a:lnTo>
                        <a:pt x="235263" y="70210"/>
                      </a:lnTo>
                      <a:cubicBezTo>
                        <a:pt x="235263" y="70483"/>
                        <a:pt x="235196" y="70721"/>
                        <a:pt x="235058" y="70926"/>
                      </a:cubicBezTo>
                      <a:cubicBezTo>
                        <a:pt x="234922" y="71131"/>
                        <a:pt x="234700" y="71293"/>
                        <a:pt x="234394" y="71412"/>
                      </a:cubicBezTo>
                      <a:cubicBezTo>
                        <a:pt x="234087" y="71531"/>
                        <a:pt x="233703" y="71625"/>
                        <a:pt x="233243" y="71693"/>
                      </a:cubicBezTo>
                      <a:cubicBezTo>
                        <a:pt x="232782" y="71762"/>
                        <a:pt x="232194" y="71796"/>
                        <a:pt x="231478" y="71796"/>
                      </a:cubicBezTo>
                      <a:cubicBezTo>
                        <a:pt x="230795" y="71796"/>
                        <a:pt x="230216" y="71762"/>
                        <a:pt x="229738" y="71693"/>
                      </a:cubicBezTo>
                      <a:cubicBezTo>
                        <a:pt x="229261" y="71625"/>
                        <a:pt x="228868" y="71531"/>
                        <a:pt x="228561" y="71412"/>
                      </a:cubicBezTo>
                      <a:cubicBezTo>
                        <a:pt x="228255" y="71293"/>
                        <a:pt x="228050" y="71131"/>
                        <a:pt x="227948" y="70926"/>
                      </a:cubicBezTo>
                      <a:cubicBezTo>
                        <a:pt x="227845" y="70721"/>
                        <a:pt x="227794" y="70483"/>
                        <a:pt x="227794" y="70210"/>
                      </a:cubicBezTo>
                      <a:lnTo>
                        <a:pt x="227794" y="1861"/>
                      </a:lnTo>
                      <a:cubicBezTo>
                        <a:pt x="227794" y="1588"/>
                        <a:pt x="227854" y="1349"/>
                        <a:pt x="227973" y="1145"/>
                      </a:cubicBezTo>
                      <a:cubicBezTo>
                        <a:pt x="228093" y="940"/>
                        <a:pt x="228314" y="770"/>
                        <a:pt x="228639" y="633"/>
                      </a:cubicBezTo>
                      <a:cubicBezTo>
                        <a:pt x="228962" y="497"/>
                        <a:pt x="229397" y="394"/>
                        <a:pt x="229943" y="326"/>
                      </a:cubicBezTo>
                      <a:cubicBezTo>
                        <a:pt x="230488" y="258"/>
                        <a:pt x="231170" y="224"/>
                        <a:pt x="231989" y="224"/>
                      </a:cubicBezTo>
                      <a:cubicBezTo>
                        <a:pt x="232842" y="224"/>
                        <a:pt x="233541" y="258"/>
                        <a:pt x="234087" y="326"/>
                      </a:cubicBezTo>
                      <a:cubicBezTo>
                        <a:pt x="234633" y="394"/>
                        <a:pt x="235058" y="497"/>
                        <a:pt x="235366" y="633"/>
                      </a:cubicBezTo>
                      <a:cubicBezTo>
                        <a:pt x="235673" y="770"/>
                        <a:pt x="235895" y="940"/>
                        <a:pt x="236031" y="1145"/>
                      </a:cubicBezTo>
                      <a:cubicBezTo>
                        <a:pt x="236167" y="1349"/>
                        <a:pt x="236236" y="1588"/>
                        <a:pt x="236236" y="1861"/>
                      </a:cubicBezTo>
                      <a:lnTo>
                        <a:pt x="236236" y="29436"/>
                      </a:lnTo>
                      <a:cubicBezTo>
                        <a:pt x="237600" y="28038"/>
                        <a:pt x="238922" y="26861"/>
                        <a:pt x="240200" y="25906"/>
                      </a:cubicBezTo>
                      <a:cubicBezTo>
                        <a:pt x="241479" y="24951"/>
                        <a:pt x="242733" y="24175"/>
                        <a:pt x="243960" y="23578"/>
                      </a:cubicBezTo>
                      <a:cubicBezTo>
                        <a:pt x="245188" y="22981"/>
                        <a:pt x="246416" y="22546"/>
                        <a:pt x="247644" y="22274"/>
                      </a:cubicBezTo>
                      <a:cubicBezTo>
                        <a:pt x="248872" y="22001"/>
                        <a:pt x="250168" y="21864"/>
                        <a:pt x="251532" y="21864"/>
                      </a:cubicBezTo>
                      <a:cubicBezTo>
                        <a:pt x="254874" y="21864"/>
                        <a:pt x="257731" y="22529"/>
                        <a:pt x="260102" y="23860"/>
                      </a:cubicBezTo>
                      <a:cubicBezTo>
                        <a:pt x="262472" y="25190"/>
                        <a:pt x="264399" y="26972"/>
                        <a:pt x="265882" y="29206"/>
                      </a:cubicBezTo>
                      <a:cubicBezTo>
                        <a:pt x="267366" y="31440"/>
                        <a:pt x="268449" y="34057"/>
                        <a:pt x="269131" y="37059"/>
                      </a:cubicBezTo>
                      <a:cubicBezTo>
                        <a:pt x="269813" y="40060"/>
                        <a:pt x="270154" y="43232"/>
                        <a:pt x="270154" y="46574"/>
                      </a:cubicBezTo>
                      <a:close/>
                      <a:moveTo>
                        <a:pt x="261406" y="47546"/>
                      </a:moveTo>
                      <a:cubicBezTo>
                        <a:pt x="261406" y="45193"/>
                        <a:pt x="261225" y="42908"/>
                        <a:pt x="260865" y="40691"/>
                      </a:cubicBezTo>
                      <a:cubicBezTo>
                        <a:pt x="260505" y="38474"/>
                        <a:pt x="259879" y="36513"/>
                        <a:pt x="258987" y="34808"/>
                      </a:cubicBezTo>
                      <a:cubicBezTo>
                        <a:pt x="258095" y="33102"/>
                        <a:pt x="256911" y="31730"/>
                        <a:pt x="255435" y="30689"/>
                      </a:cubicBezTo>
                      <a:cubicBezTo>
                        <a:pt x="253960" y="29649"/>
                        <a:pt x="252123" y="29129"/>
                        <a:pt x="249927" y="29129"/>
                      </a:cubicBezTo>
                      <a:cubicBezTo>
                        <a:pt x="248830" y="29129"/>
                        <a:pt x="247749" y="29282"/>
                        <a:pt x="246685" y="29589"/>
                      </a:cubicBezTo>
                      <a:cubicBezTo>
                        <a:pt x="245621" y="29896"/>
                        <a:pt x="244541" y="30408"/>
                        <a:pt x="243441" y="31124"/>
                      </a:cubicBezTo>
                      <a:cubicBezTo>
                        <a:pt x="242343" y="31840"/>
                        <a:pt x="241202" y="32761"/>
                        <a:pt x="240018" y="33887"/>
                      </a:cubicBezTo>
                      <a:cubicBezTo>
                        <a:pt x="238835" y="35012"/>
                        <a:pt x="237574" y="36428"/>
                        <a:pt x="236236" y="38133"/>
                      </a:cubicBezTo>
                      <a:lnTo>
                        <a:pt x="236236" y="56499"/>
                      </a:lnTo>
                      <a:cubicBezTo>
                        <a:pt x="238569" y="59330"/>
                        <a:pt x="240799" y="61487"/>
                        <a:pt x="242927" y="62971"/>
                      </a:cubicBezTo>
                      <a:cubicBezTo>
                        <a:pt x="245054" y="64454"/>
                        <a:pt x="247268" y="65196"/>
                        <a:pt x="249567" y="65196"/>
                      </a:cubicBezTo>
                      <a:cubicBezTo>
                        <a:pt x="251695" y="65196"/>
                        <a:pt x="253513" y="64685"/>
                        <a:pt x="255024" y="63661"/>
                      </a:cubicBezTo>
                      <a:cubicBezTo>
                        <a:pt x="256533" y="62638"/>
                        <a:pt x="257760" y="61283"/>
                        <a:pt x="258704" y="59594"/>
                      </a:cubicBezTo>
                      <a:cubicBezTo>
                        <a:pt x="259647" y="57906"/>
                        <a:pt x="260334" y="56013"/>
                        <a:pt x="260763" y="53916"/>
                      </a:cubicBezTo>
                      <a:cubicBezTo>
                        <a:pt x="261191" y="51818"/>
                        <a:pt x="261406" y="49695"/>
                        <a:pt x="261406" y="47546"/>
                      </a:cubicBezTo>
                      <a:close/>
                      <a:moveTo>
                        <a:pt x="290805" y="70210"/>
                      </a:moveTo>
                      <a:cubicBezTo>
                        <a:pt x="290805" y="70483"/>
                        <a:pt x="290738" y="70713"/>
                        <a:pt x="290602" y="70900"/>
                      </a:cubicBezTo>
                      <a:cubicBezTo>
                        <a:pt x="290464" y="71088"/>
                        <a:pt x="290243" y="71250"/>
                        <a:pt x="289936" y="71386"/>
                      </a:cubicBezTo>
                      <a:cubicBezTo>
                        <a:pt x="289629" y="71523"/>
                        <a:pt x="289202" y="71625"/>
                        <a:pt x="288657" y="71693"/>
                      </a:cubicBezTo>
                      <a:cubicBezTo>
                        <a:pt x="288112" y="71762"/>
                        <a:pt x="287413" y="71796"/>
                        <a:pt x="286559" y="71796"/>
                      </a:cubicBezTo>
                      <a:cubicBezTo>
                        <a:pt x="285741" y="71796"/>
                        <a:pt x="285059" y="71762"/>
                        <a:pt x="284513" y="71693"/>
                      </a:cubicBezTo>
                      <a:cubicBezTo>
                        <a:pt x="283967" y="71625"/>
                        <a:pt x="283533" y="71523"/>
                        <a:pt x="283208" y="71386"/>
                      </a:cubicBezTo>
                      <a:cubicBezTo>
                        <a:pt x="282884" y="71250"/>
                        <a:pt x="282662" y="71088"/>
                        <a:pt x="282543" y="70900"/>
                      </a:cubicBezTo>
                      <a:cubicBezTo>
                        <a:pt x="282424" y="70713"/>
                        <a:pt x="282364" y="70483"/>
                        <a:pt x="282364" y="70210"/>
                      </a:cubicBezTo>
                      <a:lnTo>
                        <a:pt x="282364" y="1861"/>
                      </a:lnTo>
                      <a:cubicBezTo>
                        <a:pt x="282364" y="1588"/>
                        <a:pt x="282424" y="1349"/>
                        <a:pt x="282543" y="1145"/>
                      </a:cubicBezTo>
                      <a:cubicBezTo>
                        <a:pt x="282662" y="940"/>
                        <a:pt x="282884" y="770"/>
                        <a:pt x="283208" y="633"/>
                      </a:cubicBezTo>
                      <a:cubicBezTo>
                        <a:pt x="283533" y="497"/>
                        <a:pt x="283967" y="394"/>
                        <a:pt x="284513" y="326"/>
                      </a:cubicBezTo>
                      <a:cubicBezTo>
                        <a:pt x="285059" y="258"/>
                        <a:pt x="285741" y="224"/>
                        <a:pt x="286559" y="224"/>
                      </a:cubicBezTo>
                      <a:cubicBezTo>
                        <a:pt x="287413" y="224"/>
                        <a:pt x="288112" y="258"/>
                        <a:pt x="288657" y="326"/>
                      </a:cubicBezTo>
                      <a:cubicBezTo>
                        <a:pt x="289202" y="394"/>
                        <a:pt x="289629" y="497"/>
                        <a:pt x="289936" y="633"/>
                      </a:cubicBezTo>
                      <a:cubicBezTo>
                        <a:pt x="290243" y="770"/>
                        <a:pt x="290464" y="940"/>
                        <a:pt x="290602" y="1145"/>
                      </a:cubicBezTo>
                      <a:cubicBezTo>
                        <a:pt x="290738" y="1349"/>
                        <a:pt x="290805" y="1588"/>
                        <a:pt x="290805" y="1861"/>
                      </a:cubicBezTo>
                      <a:close/>
                      <a:moveTo>
                        <a:pt x="314618" y="70210"/>
                      </a:moveTo>
                      <a:cubicBezTo>
                        <a:pt x="314618" y="70483"/>
                        <a:pt x="314550" y="70713"/>
                        <a:pt x="314414" y="70900"/>
                      </a:cubicBezTo>
                      <a:cubicBezTo>
                        <a:pt x="314277" y="71088"/>
                        <a:pt x="314056" y="71250"/>
                        <a:pt x="313748" y="71386"/>
                      </a:cubicBezTo>
                      <a:cubicBezTo>
                        <a:pt x="313442" y="71523"/>
                        <a:pt x="313015" y="71625"/>
                        <a:pt x="312470" y="71693"/>
                      </a:cubicBezTo>
                      <a:cubicBezTo>
                        <a:pt x="311924" y="71762"/>
                        <a:pt x="311225" y="71796"/>
                        <a:pt x="310372" y="71796"/>
                      </a:cubicBezTo>
                      <a:cubicBezTo>
                        <a:pt x="309553" y="71796"/>
                        <a:pt x="308871" y="71762"/>
                        <a:pt x="308326" y="71693"/>
                      </a:cubicBezTo>
                      <a:cubicBezTo>
                        <a:pt x="307780" y="71625"/>
                        <a:pt x="307346" y="71523"/>
                        <a:pt x="307021" y="71386"/>
                      </a:cubicBezTo>
                      <a:cubicBezTo>
                        <a:pt x="306697" y="71250"/>
                        <a:pt x="306475" y="71088"/>
                        <a:pt x="306356" y="70900"/>
                      </a:cubicBezTo>
                      <a:cubicBezTo>
                        <a:pt x="306237" y="70713"/>
                        <a:pt x="306177" y="70483"/>
                        <a:pt x="306177" y="70210"/>
                      </a:cubicBezTo>
                      <a:lnTo>
                        <a:pt x="306177" y="24167"/>
                      </a:lnTo>
                      <a:cubicBezTo>
                        <a:pt x="306177" y="23928"/>
                        <a:pt x="306237" y="23706"/>
                        <a:pt x="306356" y="23501"/>
                      </a:cubicBezTo>
                      <a:cubicBezTo>
                        <a:pt x="306475" y="23297"/>
                        <a:pt x="306697" y="23126"/>
                        <a:pt x="307021" y="22990"/>
                      </a:cubicBezTo>
                      <a:cubicBezTo>
                        <a:pt x="307346" y="22853"/>
                        <a:pt x="307780" y="22751"/>
                        <a:pt x="308326" y="22683"/>
                      </a:cubicBezTo>
                      <a:cubicBezTo>
                        <a:pt x="308871" y="22615"/>
                        <a:pt x="309553" y="22581"/>
                        <a:pt x="310372" y="22581"/>
                      </a:cubicBezTo>
                      <a:cubicBezTo>
                        <a:pt x="311225" y="22581"/>
                        <a:pt x="311924" y="22615"/>
                        <a:pt x="312470" y="22683"/>
                      </a:cubicBezTo>
                      <a:cubicBezTo>
                        <a:pt x="313015" y="22751"/>
                        <a:pt x="313442" y="22853"/>
                        <a:pt x="313748" y="22990"/>
                      </a:cubicBezTo>
                      <a:cubicBezTo>
                        <a:pt x="314056" y="23126"/>
                        <a:pt x="314277" y="23297"/>
                        <a:pt x="314414" y="23501"/>
                      </a:cubicBezTo>
                      <a:cubicBezTo>
                        <a:pt x="314550" y="23706"/>
                        <a:pt x="314618" y="23928"/>
                        <a:pt x="314618" y="24167"/>
                      </a:cubicBezTo>
                      <a:close/>
                      <a:moveTo>
                        <a:pt x="315590" y="8614"/>
                      </a:moveTo>
                      <a:cubicBezTo>
                        <a:pt x="315590" y="10592"/>
                        <a:pt x="315215" y="11939"/>
                        <a:pt x="314465" y="12656"/>
                      </a:cubicBezTo>
                      <a:cubicBezTo>
                        <a:pt x="313715" y="13372"/>
                        <a:pt x="312333" y="13730"/>
                        <a:pt x="310321" y="13730"/>
                      </a:cubicBezTo>
                      <a:cubicBezTo>
                        <a:pt x="308343" y="13730"/>
                        <a:pt x="306987" y="13380"/>
                        <a:pt x="306254" y="12681"/>
                      </a:cubicBezTo>
                      <a:cubicBezTo>
                        <a:pt x="305521" y="11982"/>
                        <a:pt x="305154" y="10660"/>
                        <a:pt x="305154" y="8716"/>
                      </a:cubicBezTo>
                      <a:cubicBezTo>
                        <a:pt x="305154" y="6738"/>
                        <a:pt x="305529" y="5391"/>
                        <a:pt x="306280" y="4675"/>
                      </a:cubicBezTo>
                      <a:cubicBezTo>
                        <a:pt x="307029" y="3959"/>
                        <a:pt x="308410" y="3600"/>
                        <a:pt x="310423" y="3600"/>
                      </a:cubicBezTo>
                      <a:cubicBezTo>
                        <a:pt x="312401" y="3600"/>
                        <a:pt x="313757" y="3950"/>
                        <a:pt x="314490" y="4649"/>
                      </a:cubicBezTo>
                      <a:cubicBezTo>
                        <a:pt x="315224" y="5348"/>
                        <a:pt x="315590" y="6670"/>
                        <a:pt x="315590" y="8614"/>
                      </a:cubicBezTo>
                      <a:close/>
                      <a:moveTo>
                        <a:pt x="358895" y="57676"/>
                      </a:moveTo>
                      <a:cubicBezTo>
                        <a:pt x="358895" y="60029"/>
                        <a:pt x="358460" y="62127"/>
                        <a:pt x="357590" y="63968"/>
                      </a:cubicBezTo>
                      <a:cubicBezTo>
                        <a:pt x="356720" y="65810"/>
                        <a:pt x="355484" y="67362"/>
                        <a:pt x="353881" y="68624"/>
                      </a:cubicBezTo>
                      <a:cubicBezTo>
                        <a:pt x="352278" y="69886"/>
                        <a:pt x="350368" y="70841"/>
                        <a:pt x="348152" y="71489"/>
                      </a:cubicBezTo>
                      <a:cubicBezTo>
                        <a:pt x="345934" y="72137"/>
                        <a:pt x="343496" y="72461"/>
                        <a:pt x="340835" y="72461"/>
                      </a:cubicBezTo>
                      <a:cubicBezTo>
                        <a:pt x="339198" y="72461"/>
                        <a:pt x="337638" y="72333"/>
                        <a:pt x="336154" y="72077"/>
                      </a:cubicBezTo>
                      <a:cubicBezTo>
                        <a:pt x="334671" y="71821"/>
                        <a:pt x="333340" y="71497"/>
                        <a:pt x="332164" y="71105"/>
                      </a:cubicBezTo>
                      <a:cubicBezTo>
                        <a:pt x="330987" y="70713"/>
                        <a:pt x="329989" y="70304"/>
                        <a:pt x="329171" y="69877"/>
                      </a:cubicBezTo>
                      <a:cubicBezTo>
                        <a:pt x="328352" y="69451"/>
                        <a:pt x="327756" y="69067"/>
                        <a:pt x="327380" y="68726"/>
                      </a:cubicBezTo>
                      <a:cubicBezTo>
                        <a:pt x="327005" y="68385"/>
                        <a:pt x="326733" y="67908"/>
                        <a:pt x="326561" y="67294"/>
                      </a:cubicBezTo>
                      <a:cubicBezTo>
                        <a:pt x="326391" y="66680"/>
                        <a:pt x="326306" y="65844"/>
                        <a:pt x="326306" y="64787"/>
                      </a:cubicBezTo>
                      <a:cubicBezTo>
                        <a:pt x="326306" y="64139"/>
                        <a:pt x="326340" y="63593"/>
                        <a:pt x="326408" y="63150"/>
                      </a:cubicBezTo>
                      <a:cubicBezTo>
                        <a:pt x="326477" y="62706"/>
                        <a:pt x="326561" y="62348"/>
                        <a:pt x="326664" y="62075"/>
                      </a:cubicBezTo>
                      <a:cubicBezTo>
                        <a:pt x="326766" y="61803"/>
                        <a:pt x="326912" y="61606"/>
                        <a:pt x="327098" y="61487"/>
                      </a:cubicBezTo>
                      <a:cubicBezTo>
                        <a:pt x="327286" y="61368"/>
                        <a:pt x="327499" y="61308"/>
                        <a:pt x="327739" y="61308"/>
                      </a:cubicBezTo>
                      <a:cubicBezTo>
                        <a:pt x="328114" y="61308"/>
                        <a:pt x="328668" y="61538"/>
                        <a:pt x="329401" y="61999"/>
                      </a:cubicBezTo>
                      <a:cubicBezTo>
                        <a:pt x="330134" y="62459"/>
                        <a:pt x="331038" y="62962"/>
                        <a:pt x="332112" y="63508"/>
                      </a:cubicBezTo>
                      <a:cubicBezTo>
                        <a:pt x="333187" y="64054"/>
                        <a:pt x="334457" y="64557"/>
                        <a:pt x="335924" y="65017"/>
                      </a:cubicBezTo>
                      <a:cubicBezTo>
                        <a:pt x="337390" y="65478"/>
                        <a:pt x="339079" y="65708"/>
                        <a:pt x="340989" y="65708"/>
                      </a:cubicBezTo>
                      <a:cubicBezTo>
                        <a:pt x="342421" y="65708"/>
                        <a:pt x="343718" y="65554"/>
                        <a:pt x="344877" y="65247"/>
                      </a:cubicBezTo>
                      <a:cubicBezTo>
                        <a:pt x="346036" y="64940"/>
                        <a:pt x="347043" y="64488"/>
                        <a:pt x="347895" y="63892"/>
                      </a:cubicBezTo>
                      <a:cubicBezTo>
                        <a:pt x="348748" y="63295"/>
                        <a:pt x="349404" y="62536"/>
                        <a:pt x="349865" y="61615"/>
                      </a:cubicBezTo>
                      <a:cubicBezTo>
                        <a:pt x="350325" y="60694"/>
                        <a:pt x="350556" y="59603"/>
                        <a:pt x="350556" y="58341"/>
                      </a:cubicBezTo>
                      <a:cubicBezTo>
                        <a:pt x="350556" y="57045"/>
                        <a:pt x="350223" y="55953"/>
                        <a:pt x="349558" y="55067"/>
                      </a:cubicBezTo>
                      <a:cubicBezTo>
                        <a:pt x="348893" y="54180"/>
                        <a:pt x="348014" y="53395"/>
                        <a:pt x="346923" y="52713"/>
                      </a:cubicBezTo>
                      <a:cubicBezTo>
                        <a:pt x="345832" y="52031"/>
                        <a:pt x="344604" y="51426"/>
                        <a:pt x="343240" y="50897"/>
                      </a:cubicBezTo>
                      <a:cubicBezTo>
                        <a:pt x="341876" y="50369"/>
                        <a:pt x="340469" y="49814"/>
                        <a:pt x="339019" y="49234"/>
                      </a:cubicBezTo>
                      <a:cubicBezTo>
                        <a:pt x="337569" y="48655"/>
                        <a:pt x="336154" y="47998"/>
                        <a:pt x="334773" y="47265"/>
                      </a:cubicBezTo>
                      <a:cubicBezTo>
                        <a:pt x="333392" y="46532"/>
                        <a:pt x="332155" y="45636"/>
                        <a:pt x="331064" y="44579"/>
                      </a:cubicBezTo>
                      <a:cubicBezTo>
                        <a:pt x="329972" y="43522"/>
                        <a:pt x="329094" y="42260"/>
                        <a:pt x="328429" y="40793"/>
                      </a:cubicBezTo>
                      <a:cubicBezTo>
                        <a:pt x="327764" y="39327"/>
                        <a:pt x="327432" y="37570"/>
                        <a:pt x="327432" y="35524"/>
                      </a:cubicBezTo>
                      <a:cubicBezTo>
                        <a:pt x="327432" y="33716"/>
                        <a:pt x="327781" y="31985"/>
                        <a:pt x="328481" y="30331"/>
                      </a:cubicBezTo>
                      <a:cubicBezTo>
                        <a:pt x="329180" y="28677"/>
                        <a:pt x="330228" y="27228"/>
                        <a:pt x="331627" y="25983"/>
                      </a:cubicBezTo>
                      <a:cubicBezTo>
                        <a:pt x="333025" y="24738"/>
                        <a:pt x="334773" y="23740"/>
                        <a:pt x="336870" y="22990"/>
                      </a:cubicBezTo>
                      <a:cubicBezTo>
                        <a:pt x="338968" y="22240"/>
                        <a:pt x="341415" y="21864"/>
                        <a:pt x="344212" y="21864"/>
                      </a:cubicBezTo>
                      <a:cubicBezTo>
                        <a:pt x="345440" y="21864"/>
                        <a:pt x="346668" y="21967"/>
                        <a:pt x="347895" y="22171"/>
                      </a:cubicBezTo>
                      <a:cubicBezTo>
                        <a:pt x="349123" y="22376"/>
                        <a:pt x="350232" y="22632"/>
                        <a:pt x="351221" y="22939"/>
                      </a:cubicBezTo>
                      <a:cubicBezTo>
                        <a:pt x="352210" y="23246"/>
                        <a:pt x="353054" y="23578"/>
                        <a:pt x="353753" y="23936"/>
                      </a:cubicBezTo>
                      <a:cubicBezTo>
                        <a:pt x="354452" y="24294"/>
                        <a:pt x="354981" y="24610"/>
                        <a:pt x="355339" y="24883"/>
                      </a:cubicBezTo>
                      <a:cubicBezTo>
                        <a:pt x="355697" y="25156"/>
                        <a:pt x="355936" y="25394"/>
                        <a:pt x="356055" y="25599"/>
                      </a:cubicBezTo>
                      <a:cubicBezTo>
                        <a:pt x="356175" y="25804"/>
                        <a:pt x="356260" y="26034"/>
                        <a:pt x="356311" y="26290"/>
                      </a:cubicBezTo>
                      <a:cubicBezTo>
                        <a:pt x="356362" y="26545"/>
                        <a:pt x="356414" y="26861"/>
                        <a:pt x="356465" y="27236"/>
                      </a:cubicBezTo>
                      <a:cubicBezTo>
                        <a:pt x="356515" y="27611"/>
                        <a:pt x="356541" y="28072"/>
                        <a:pt x="356541" y="28617"/>
                      </a:cubicBezTo>
                      <a:cubicBezTo>
                        <a:pt x="356541" y="29197"/>
                        <a:pt x="356515" y="29700"/>
                        <a:pt x="356465" y="30127"/>
                      </a:cubicBezTo>
                      <a:cubicBezTo>
                        <a:pt x="356414" y="30553"/>
                        <a:pt x="356328" y="30902"/>
                        <a:pt x="356209" y="31175"/>
                      </a:cubicBezTo>
                      <a:cubicBezTo>
                        <a:pt x="356090" y="31448"/>
                        <a:pt x="355944" y="31644"/>
                        <a:pt x="355773" y="31764"/>
                      </a:cubicBezTo>
                      <a:cubicBezTo>
                        <a:pt x="355603" y="31883"/>
                        <a:pt x="355415" y="31943"/>
                        <a:pt x="355212" y="31943"/>
                      </a:cubicBezTo>
                      <a:cubicBezTo>
                        <a:pt x="354904" y="31943"/>
                        <a:pt x="354461" y="31755"/>
                        <a:pt x="353881" y="31380"/>
                      </a:cubicBezTo>
                      <a:cubicBezTo>
                        <a:pt x="353301" y="31005"/>
                        <a:pt x="352551" y="30604"/>
                        <a:pt x="351630" y="30178"/>
                      </a:cubicBezTo>
                      <a:cubicBezTo>
                        <a:pt x="350709" y="29751"/>
                        <a:pt x="349626" y="29351"/>
                        <a:pt x="348381" y="28975"/>
                      </a:cubicBezTo>
                      <a:cubicBezTo>
                        <a:pt x="347136" y="28600"/>
                        <a:pt x="345712" y="28413"/>
                        <a:pt x="344109" y="28413"/>
                      </a:cubicBezTo>
                      <a:cubicBezTo>
                        <a:pt x="342677" y="28413"/>
                        <a:pt x="341415" y="28575"/>
                        <a:pt x="340324" y="28899"/>
                      </a:cubicBezTo>
                      <a:cubicBezTo>
                        <a:pt x="339232" y="29223"/>
                        <a:pt x="338337" y="29683"/>
                        <a:pt x="337638" y="30280"/>
                      </a:cubicBezTo>
                      <a:cubicBezTo>
                        <a:pt x="336939" y="30877"/>
                        <a:pt x="336410" y="31585"/>
                        <a:pt x="336052" y="32403"/>
                      </a:cubicBezTo>
                      <a:cubicBezTo>
                        <a:pt x="335694" y="33222"/>
                        <a:pt x="335515" y="34108"/>
                        <a:pt x="335515" y="35063"/>
                      </a:cubicBezTo>
                      <a:cubicBezTo>
                        <a:pt x="335515" y="36394"/>
                        <a:pt x="335856" y="37511"/>
                        <a:pt x="336538" y="38414"/>
                      </a:cubicBezTo>
                      <a:cubicBezTo>
                        <a:pt x="337220" y="39318"/>
                        <a:pt x="338107" y="40111"/>
                        <a:pt x="339198" y="40793"/>
                      </a:cubicBezTo>
                      <a:cubicBezTo>
                        <a:pt x="340290" y="41475"/>
                        <a:pt x="341535" y="42089"/>
                        <a:pt x="342933" y="42635"/>
                      </a:cubicBezTo>
                      <a:cubicBezTo>
                        <a:pt x="344331" y="43181"/>
                        <a:pt x="345755" y="43743"/>
                        <a:pt x="347205" y="44323"/>
                      </a:cubicBezTo>
                      <a:cubicBezTo>
                        <a:pt x="348655" y="44903"/>
                        <a:pt x="350087" y="45551"/>
                        <a:pt x="351502" y="46267"/>
                      </a:cubicBezTo>
                      <a:cubicBezTo>
                        <a:pt x="352918" y="46984"/>
                        <a:pt x="354170" y="47853"/>
                        <a:pt x="355262" y="48876"/>
                      </a:cubicBezTo>
                      <a:cubicBezTo>
                        <a:pt x="356354" y="49900"/>
                        <a:pt x="357232" y="51127"/>
                        <a:pt x="357897" y="52560"/>
                      </a:cubicBezTo>
                      <a:cubicBezTo>
                        <a:pt x="358562" y="53992"/>
                        <a:pt x="358895" y="55698"/>
                        <a:pt x="358895" y="57676"/>
                      </a:cubicBezTo>
                      <a:close/>
                      <a:moveTo>
                        <a:pt x="410317" y="70210"/>
                      </a:moveTo>
                      <a:cubicBezTo>
                        <a:pt x="410317" y="70483"/>
                        <a:pt x="410250" y="70713"/>
                        <a:pt x="410114" y="70900"/>
                      </a:cubicBezTo>
                      <a:cubicBezTo>
                        <a:pt x="409976" y="71088"/>
                        <a:pt x="409755" y="71250"/>
                        <a:pt x="409448" y="71386"/>
                      </a:cubicBezTo>
                      <a:cubicBezTo>
                        <a:pt x="409141" y="71523"/>
                        <a:pt x="408714" y="71625"/>
                        <a:pt x="408170" y="71693"/>
                      </a:cubicBezTo>
                      <a:cubicBezTo>
                        <a:pt x="407624" y="71762"/>
                        <a:pt x="406942" y="71796"/>
                        <a:pt x="406123" y="71796"/>
                      </a:cubicBezTo>
                      <a:cubicBezTo>
                        <a:pt x="405270" y="71796"/>
                        <a:pt x="404571" y="71762"/>
                        <a:pt x="404025" y="71693"/>
                      </a:cubicBezTo>
                      <a:cubicBezTo>
                        <a:pt x="403479" y="71625"/>
                        <a:pt x="403053" y="71523"/>
                        <a:pt x="402746" y="71386"/>
                      </a:cubicBezTo>
                      <a:cubicBezTo>
                        <a:pt x="402439" y="71250"/>
                        <a:pt x="402217" y="71088"/>
                        <a:pt x="402081" y="70900"/>
                      </a:cubicBezTo>
                      <a:cubicBezTo>
                        <a:pt x="401945" y="70713"/>
                        <a:pt x="401876" y="70483"/>
                        <a:pt x="401876" y="70210"/>
                      </a:cubicBezTo>
                      <a:lnTo>
                        <a:pt x="401876" y="43249"/>
                      </a:lnTo>
                      <a:cubicBezTo>
                        <a:pt x="401876" y="40623"/>
                        <a:pt x="401672" y="38508"/>
                        <a:pt x="401263" y="36905"/>
                      </a:cubicBezTo>
                      <a:cubicBezTo>
                        <a:pt x="400853" y="35302"/>
                        <a:pt x="400256" y="33921"/>
                        <a:pt x="399472" y="32761"/>
                      </a:cubicBezTo>
                      <a:cubicBezTo>
                        <a:pt x="398687" y="31602"/>
                        <a:pt x="397673" y="30715"/>
                        <a:pt x="396428" y="30101"/>
                      </a:cubicBezTo>
                      <a:cubicBezTo>
                        <a:pt x="395183" y="29487"/>
                        <a:pt x="393742" y="29180"/>
                        <a:pt x="392105" y="29180"/>
                      </a:cubicBezTo>
                      <a:cubicBezTo>
                        <a:pt x="389990" y="29180"/>
                        <a:pt x="387876" y="29930"/>
                        <a:pt x="385761" y="31431"/>
                      </a:cubicBezTo>
                      <a:cubicBezTo>
                        <a:pt x="383646" y="32932"/>
                        <a:pt x="381430" y="35132"/>
                        <a:pt x="379111" y="38031"/>
                      </a:cubicBezTo>
                      <a:lnTo>
                        <a:pt x="379111" y="70210"/>
                      </a:lnTo>
                      <a:cubicBezTo>
                        <a:pt x="379111" y="70483"/>
                        <a:pt x="379042" y="70713"/>
                        <a:pt x="378906" y="70900"/>
                      </a:cubicBezTo>
                      <a:cubicBezTo>
                        <a:pt x="378770" y="71088"/>
                        <a:pt x="378548" y="71250"/>
                        <a:pt x="378241" y="71386"/>
                      </a:cubicBezTo>
                      <a:cubicBezTo>
                        <a:pt x="377933" y="71523"/>
                        <a:pt x="377508" y="71625"/>
                        <a:pt x="376962" y="71693"/>
                      </a:cubicBezTo>
                      <a:cubicBezTo>
                        <a:pt x="376416" y="71762"/>
                        <a:pt x="375717" y="71796"/>
                        <a:pt x="374864" y="71796"/>
                      </a:cubicBezTo>
                      <a:cubicBezTo>
                        <a:pt x="374045" y="71796"/>
                        <a:pt x="373363" y="71762"/>
                        <a:pt x="372818" y="71693"/>
                      </a:cubicBezTo>
                      <a:cubicBezTo>
                        <a:pt x="372272" y="71625"/>
                        <a:pt x="371837" y="71523"/>
                        <a:pt x="371514" y="71386"/>
                      </a:cubicBezTo>
                      <a:cubicBezTo>
                        <a:pt x="371189" y="71250"/>
                        <a:pt x="370968" y="71088"/>
                        <a:pt x="370848" y="70900"/>
                      </a:cubicBezTo>
                      <a:cubicBezTo>
                        <a:pt x="370729" y="70713"/>
                        <a:pt x="370669" y="70483"/>
                        <a:pt x="370669" y="70210"/>
                      </a:cubicBezTo>
                      <a:lnTo>
                        <a:pt x="370669" y="1861"/>
                      </a:lnTo>
                      <a:cubicBezTo>
                        <a:pt x="370669" y="1588"/>
                        <a:pt x="370729" y="1349"/>
                        <a:pt x="370848" y="1145"/>
                      </a:cubicBezTo>
                      <a:cubicBezTo>
                        <a:pt x="370968" y="940"/>
                        <a:pt x="371189" y="770"/>
                        <a:pt x="371514" y="633"/>
                      </a:cubicBezTo>
                      <a:cubicBezTo>
                        <a:pt x="371837" y="497"/>
                        <a:pt x="372272" y="394"/>
                        <a:pt x="372818" y="326"/>
                      </a:cubicBezTo>
                      <a:cubicBezTo>
                        <a:pt x="373363" y="258"/>
                        <a:pt x="374045" y="224"/>
                        <a:pt x="374864" y="224"/>
                      </a:cubicBezTo>
                      <a:cubicBezTo>
                        <a:pt x="375717" y="224"/>
                        <a:pt x="376416" y="258"/>
                        <a:pt x="376962" y="326"/>
                      </a:cubicBezTo>
                      <a:cubicBezTo>
                        <a:pt x="377508" y="394"/>
                        <a:pt x="377933" y="497"/>
                        <a:pt x="378241" y="633"/>
                      </a:cubicBezTo>
                      <a:cubicBezTo>
                        <a:pt x="378548" y="770"/>
                        <a:pt x="378770" y="940"/>
                        <a:pt x="378906" y="1145"/>
                      </a:cubicBezTo>
                      <a:cubicBezTo>
                        <a:pt x="379042" y="1349"/>
                        <a:pt x="379111" y="1588"/>
                        <a:pt x="379111" y="1861"/>
                      </a:cubicBezTo>
                      <a:lnTo>
                        <a:pt x="379111" y="29436"/>
                      </a:lnTo>
                      <a:cubicBezTo>
                        <a:pt x="381532" y="26878"/>
                        <a:pt x="383970" y="24976"/>
                        <a:pt x="386426" y="23732"/>
                      </a:cubicBezTo>
                      <a:cubicBezTo>
                        <a:pt x="388882" y="22487"/>
                        <a:pt x="391355" y="21864"/>
                        <a:pt x="393845" y="21864"/>
                      </a:cubicBezTo>
                      <a:cubicBezTo>
                        <a:pt x="396914" y="21864"/>
                        <a:pt x="399498" y="22384"/>
                        <a:pt x="401595" y="23425"/>
                      </a:cubicBezTo>
                      <a:cubicBezTo>
                        <a:pt x="403693" y="24465"/>
                        <a:pt x="405389" y="25855"/>
                        <a:pt x="406686" y="27594"/>
                      </a:cubicBezTo>
                      <a:cubicBezTo>
                        <a:pt x="407982" y="29334"/>
                        <a:pt x="408911" y="31371"/>
                        <a:pt x="409474" y="33708"/>
                      </a:cubicBezTo>
                      <a:cubicBezTo>
                        <a:pt x="410036" y="36044"/>
                        <a:pt x="410317" y="38866"/>
                        <a:pt x="410317" y="4217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20" name="Полилиния: фигура 19">
              <a:extLst>
                <a:ext uri="{FF2B5EF4-FFF2-40B4-BE49-F238E27FC236}">
                  <a16:creationId xmlns:a16="http://schemas.microsoft.com/office/drawing/2014/main" id="{E0983531-BA1C-468E-9CDB-3655A8910C20}"/>
                </a:ext>
              </a:extLst>
            </p:cNvPr>
            <p:cNvSpPr/>
            <p:nvPr/>
          </p:nvSpPr>
          <p:spPr>
            <a:xfrm>
              <a:off x="3643312"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rgbClr val="A3C4FF"/>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Edit &amp; check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Define review team</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Conduct stakeholder review</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Collate feedback &amp; revise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Obtain approval to publish</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1" name="Полилиния: фигура 20">
              <a:extLst>
                <a:ext uri="{FF2B5EF4-FFF2-40B4-BE49-F238E27FC236}">
                  <a16:creationId xmlns:a16="http://schemas.microsoft.com/office/drawing/2014/main" id="{5CF2289C-B345-4086-B52C-45798830884F}"/>
                </a:ext>
              </a:extLst>
            </p:cNvPr>
            <p:cNvSpPr/>
            <p:nvPr/>
          </p:nvSpPr>
          <p:spPr>
            <a:xfrm>
              <a:off x="3471862" y="388734"/>
              <a:ext cx="228600" cy="228597"/>
            </a:xfrm>
            <a:custGeom>
              <a:avLst/>
              <a:gdLst>
                <a:gd name="connsiteX0" fmla="*/ 360 w 228600"/>
                <a:gd name="connsiteY0" fmla="*/ 57185 h 228597"/>
                <a:gd name="connsiteX1" fmla="*/ 114660 w 228600"/>
                <a:gd name="connsiteY1" fmla="*/ 57185 h 228597"/>
                <a:gd name="connsiteX2" fmla="*/ 114660 w 228600"/>
                <a:gd name="connsiteY2" fmla="*/ 36 h 228597"/>
                <a:gd name="connsiteX3" fmla="*/ 228960 w 228600"/>
                <a:gd name="connsiteY3" fmla="*/ 114335 h 228597"/>
                <a:gd name="connsiteX4" fmla="*/ 114660 w 228600"/>
                <a:gd name="connsiteY4" fmla="*/ 228634 h 228597"/>
                <a:gd name="connsiteX5" fmla="*/ 114660 w 228600"/>
                <a:gd name="connsiteY5" fmla="*/ 171484 h 228597"/>
                <a:gd name="connsiteX6" fmla="*/ 360 w 228600"/>
                <a:gd name="connsiteY6" fmla="*/ 171484 h 22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7">
                  <a:moveTo>
                    <a:pt x="360" y="57185"/>
                  </a:moveTo>
                  <a:lnTo>
                    <a:pt x="114660" y="57185"/>
                  </a:lnTo>
                  <a:lnTo>
                    <a:pt x="114660" y="36"/>
                  </a:lnTo>
                  <a:lnTo>
                    <a:pt x="228960" y="114335"/>
                  </a:lnTo>
                  <a:lnTo>
                    <a:pt x="114660" y="228634"/>
                  </a:lnTo>
                  <a:lnTo>
                    <a:pt x="114660" y="171484"/>
                  </a:lnTo>
                  <a:lnTo>
                    <a:pt x="360" y="171484"/>
                  </a:lnTo>
                  <a:close/>
                </a:path>
              </a:pathLst>
            </a:custGeom>
            <a:solidFill>
              <a:srgbClr val="FF0000"/>
            </a:solidFill>
            <a:ln w="9525"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22" name="Полилиния: фигура 21">
              <a:extLst>
                <a:ext uri="{FF2B5EF4-FFF2-40B4-BE49-F238E27FC236}">
                  <a16:creationId xmlns:a16="http://schemas.microsoft.com/office/drawing/2014/main" id="{D24206AD-2EE9-4700-B51E-2E1928C79C55}"/>
                </a:ext>
              </a:extLst>
            </p:cNvPr>
            <p:cNvSpPr/>
            <p:nvPr/>
          </p:nvSpPr>
          <p:spPr>
            <a:xfrm>
              <a:off x="3471862" y="376234"/>
              <a:ext cx="228600" cy="228598"/>
            </a:xfrm>
            <a:custGeom>
              <a:avLst/>
              <a:gdLst>
                <a:gd name="connsiteX0" fmla="*/ 0 w 228600"/>
                <a:gd name="connsiteY0" fmla="*/ 57150 h 228598"/>
                <a:gd name="connsiteX1" fmla="*/ 114300 w 228600"/>
                <a:gd name="connsiteY1" fmla="*/ 57150 h 228598"/>
                <a:gd name="connsiteX2" fmla="*/ 114300 w 228600"/>
                <a:gd name="connsiteY2" fmla="*/ 0 h 228598"/>
                <a:gd name="connsiteX3" fmla="*/ 228600 w 228600"/>
                <a:gd name="connsiteY3" fmla="*/ 114299 h 228598"/>
                <a:gd name="connsiteX4" fmla="*/ 114300 w 228600"/>
                <a:gd name="connsiteY4" fmla="*/ 228598 h 228598"/>
                <a:gd name="connsiteX5" fmla="*/ 114300 w 228600"/>
                <a:gd name="connsiteY5" fmla="*/ 171449 h 228598"/>
                <a:gd name="connsiteX6" fmla="*/ 0 w 228600"/>
                <a:gd name="connsiteY6" fmla="*/ 171449 h 228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8">
                  <a:moveTo>
                    <a:pt x="0" y="57150"/>
                  </a:moveTo>
                  <a:lnTo>
                    <a:pt x="114300" y="57150"/>
                  </a:lnTo>
                  <a:lnTo>
                    <a:pt x="114300" y="0"/>
                  </a:lnTo>
                  <a:lnTo>
                    <a:pt x="228600" y="114299"/>
                  </a:lnTo>
                  <a:lnTo>
                    <a:pt x="114300" y="228598"/>
                  </a:lnTo>
                  <a:lnTo>
                    <a:pt x="114300" y="171449"/>
                  </a:lnTo>
                  <a:lnTo>
                    <a:pt x="0" y="171449"/>
                  </a:lnTo>
                  <a:close/>
                </a:path>
              </a:pathLst>
            </a:custGeom>
            <a:solidFill>
              <a:srgbClr val="BCBCBC"/>
            </a:solidFill>
            <a:ln w="5953"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23" name="Полилиния: фигура 22">
              <a:extLst>
                <a:ext uri="{FF2B5EF4-FFF2-40B4-BE49-F238E27FC236}">
                  <a16:creationId xmlns:a16="http://schemas.microsoft.com/office/drawing/2014/main" id="{7DDF1E37-FBDA-4668-9564-EF3032447552}"/>
                </a:ext>
              </a:extLst>
            </p:cNvPr>
            <p:cNvSpPr/>
            <p:nvPr/>
          </p:nvSpPr>
          <p:spPr>
            <a:xfrm>
              <a:off x="4519612" y="379209"/>
              <a:ext cx="228600" cy="228597"/>
            </a:xfrm>
            <a:custGeom>
              <a:avLst/>
              <a:gdLst>
                <a:gd name="connsiteX0" fmla="*/ 470 w 228600"/>
                <a:gd name="connsiteY0" fmla="*/ 57184 h 228597"/>
                <a:gd name="connsiteX1" fmla="*/ 114770 w 228600"/>
                <a:gd name="connsiteY1" fmla="*/ 57184 h 228597"/>
                <a:gd name="connsiteX2" fmla="*/ 114770 w 228600"/>
                <a:gd name="connsiteY2" fmla="*/ 35 h 228597"/>
                <a:gd name="connsiteX3" fmla="*/ 229070 w 228600"/>
                <a:gd name="connsiteY3" fmla="*/ 114334 h 228597"/>
                <a:gd name="connsiteX4" fmla="*/ 114770 w 228600"/>
                <a:gd name="connsiteY4" fmla="*/ 228633 h 228597"/>
                <a:gd name="connsiteX5" fmla="*/ 114770 w 228600"/>
                <a:gd name="connsiteY5" fmla="*/ 171483 h 228597"/>
                <a:gd name="connsiteX6" fmla="*/ 470 w 228600"/>
                <a:gd name="connsiteY6" fmla="*/ 171483 h 22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7">
                  <a:moveTo>
                    <a:pt x="470" y="57184"/>
                  </a:moveTo>
                  <a:lnTo>
                    <a:pt x="114770" y="57184"/>
                  </a:lnTo>
                  <a:lnTo>
                    <a:pt x="114770" y="35"/>
                  </a:lnTo>
                  <a:lnTo>
                    <a:pt x="229070" y="114334"/>
                  </a:lnTo>
                  <a:lnTo>
                    <a:pt x="114770" y="228633"/>
                  </a:lnTo>
                  <a:lnTo>
                    <a:pt x="114770" y="171483"/>
                  </a:lnTo>
                  <a:lnTo>
                    <a:pt x="470" y="171483"/>
                  </a:lnTo>
                  <a:close/>
                </a:path>
              </a:pathLst>
            </a:custGeom>
            <a:solidFill>
              <a:srgbClr val="FF0000"/>
            </a:solidFill>
            <a:ln w="9525"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24" name="Полилиния: фигура 23">
              <a:extLst>
                <a:ext uri="{FF2B5EF4-FFF2-40B4-BE49-F238E27FC236}">
                  <a16:creationId xmlns:a16="http://schemas.microsoft.com/office/drawing/2014/main" id="{4D82BCE2-B027-4B61-86DA-4D10481401CB}"/>
                </a:ext>
              </a:extLst>
            </p:cNvPr>
            <p:cNvSpPr/>
            <p:nvPr/>
          </p:nvSpPr>
          <p:spPr>
            <a:xfrm>
              <a:off x="4519612" y="366709"/>
              <a:ext cx="228600" cy="228598"/>
            </a:xfrm>
            <a:custGeom>
              <a:avLst/>
              <a:gdLst>
                <a:gd name="connsiteX0" fmla="*/ 0 w 228600"/>
                <a:gd name="connsiteY0" fmla="*/ 57150 h 228598"/>
                <a:gd name="connsiteX1" fmla="*/ 114300 w 228600"/>
                <a:gd name="connsiteY1" fmla="*/ 57150 h 228598"/>
                <a:gd name="connsiteX2" fmla="*/ 114300 w 228600"/>
                <a:gd name="connsiteY2" fmla="*/ 0 h 228598"/>
                <a:gd name="connsiteX3" fmla="*/ 228600 w 228600"/>
                <a:gd name="connsiteY3" fmla="*/ 114299 h 228598"/>
                <a:gd name="connsiteX4" fmla="*/ 114300 w 228600"/>
                <a:gd name="connsiteY4" fmla="*/ 228598 h 228598"/>
                <a:gd name="connsiteX5" fmla="*/ 114300 w 228600"/>
                <a:gd name="connsiteY5" fmla="*/ 171449 h 228598"/>
                <a:gd name="connsiteX6" fmla="*/ 0 w 228600"/>
                <a:gd name="connsiteY6" fmla="*/ 171449 h 228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8">
                  <a:moveTo>
                    <a:pt x="0" y="57150"/>
                  </a:moveTo>
                  <a:lnTo>
                    <a:pt x="114300" y="57150"/>
                  </a:lnTo>
                  <a:lnTo>
                    <a:pt x="114300" y="0"/>
                  </a:lnTo>
                  <a:lnTo>
                    <a:pt x="228600" y="114299"/>
                  </a:lnTo>
                  <a:lnTo>
                    <a:pt x="114300" y="228598"/>
                  </a:lnTo>
                  <a:lnTo>
                    <a:pt x="114300" y="171449"/>
                  </a:lnTo>
                  <a:lnTo>
                    <a:pt x="0" y="171449"/>
                  </a:lnTo>
                  <a:close/>
                </a:path>
              </a:pathLst>
            </a:custGeom>
            <a:solidFill>
              <a:srgbClr val="BCBCBC"/>
            </a:solidFill>
            <a:ln w="5953"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25" name="Рисунок 4">
              <a:extLst>
                <a:ext uri="{FF2B5EF4-FFF2-40B4-BE49-F238E27FC236}">
                  <a16:creationId xmlns:a16="http://schemas.microsoft.com/office/drawing/2014/main" id="{2AEA4961-202F-4B08-949E-CD9CF131D514}"/>
                </a:ext>
              </a:extLst>
            </p:cNvPr>
            <p:cNvGrpSpPr/>
            <p:nvPr/>
          </p:nvGrpSpPr>
          <p:grpSpPr>
            <a:xfrm>
              <a:off x="4681537" y="2636614"/>
              <a:ext cx="942975" cy="1428737"/>
              <a:chOff x="4681537" y="2636614"/>
              <a:chExt cx="942975" cy="1428737"/>
            </a:xfrm>
          </p:grpSpPr>
          <p:sp>
            <p:nvSpPr>
              <p:cNvPr id="110" name="Полилиния: фигура 109">
                <a:extLst>
                  <a:ext uri="{FF2B5EF4-FFF2-40B4-BE49-F238E27FC236}">
                    <a16:creationId xmlns:a16="http://schemas.microsoft.com/office/drawing/2014/main" id="{388787CF-DE7C-4F89-873A-A84E9F151F08}"/>
                  </a:ext>
                </a:extLst>
              </p:cNvPr>
              <p:cNvSpPr/>
              <p:nvPr/>
            </p:nvSpPr>
            <p:spPr>
              <a:xfrm>
                <a:off x="4681537" y="2636614"/>
                <a:ext cx="942975" cy="1428737"/>
              </a:xfrm>
              <a:custGeom>
                <a:avLst/>
                <a:gdLst>
                  <a:gd name="connsiteX0" fmla="*/ 487 w 942975"/>
                  <a:gd name="connsiteY0" fmla="*/ 272 h 1428737"/>
                  <a:gd name="connsiteX1" fmla="*/ 943462 w 942975"/>
                  <a:gd name="connsiteY1" fmla="*/ 272 h 1428737"/>
                  <a:gd name="connsiteX2" fmla="*/ 943462 w 942975"/>
                  <a:gd name="connsiteY2" fmla="*/ 1429010 h 1428737"/>
                  <a:gd name="connsiteX3" fmla="*/ 487 w 942975"/>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42975" h="1428737">
                    <a:moveTo>
                      <a:pt x="487" y="272"/>
                    </a:moveTo>
                    <a:lnTo>
                      <a:pt x="943462" y="272"/>
                    </a:lnTo>
                    <a:lnTo>
                      <a:pt x="943462" y="1429010"/>
                    </a:lnTo>
                    <a:lnTo>
                      <a:pt x="487"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111" name="Рисунок 4">
                <a:extLst>
                  <a:ext uri="{FF2B5EF4-FFF2-40B4-BE49-F238E27FC236}">
                    <a16:creationId xmlns:a16="http://schemas.microsoft.com/office/drawing/2014/main" id="{7BD3CCA5-A1F5-4751-BA53-4FB9F908BDB9}"/>
                  </a:ext>
                </a:extLst>
              </p:cNvPr>
              <p:cNvGrpSpPr/>
              <p:nvPr/>
            </p:nvGrpSpPr>
            <p:grpSpPr>
              <a:xfrm>
                <a:off x="4737914" y="2681436"/>
                <a:ext cx="619919" cy="443708"/>
                <a:chOff x="4737914" y="2681436"/>
                <a:chExt cx="619919" cy="443708"/>
              </a:xfrm>
              <a:solidFill>
                <a:srgbClr val="000000"/>
              </a:solidFill>
            </p:grpSpPr>
            <p:sp>
              <p:nvSpPr>
                <p:cNvPr id="112" name="Полилиния: фигура 111">
                  <a:extLst>
                    <a:ext uri="{FF2B5EF4-FFF2-40B4-BE49-F238E27FC236}">
                      <a16:creationId xmlns:a16="http://schemas.microsoft.com/office/drawing/2014/main" id="{28277F8F-7907-4FAA-8450-B2AF0D298E81}"/>
                    </a:ext>
                  </a:extLst>
                </p:cNvPr>
                <p:cNvSpPr/>
                <p:nvPr/>
              </p:nvSpPr>
              <p:spPr>
                <a:xfrm>
                  <a:off x="4737914" y="2703025"/>
                  <a:ext cx="25937" cy="25937"/>
                </a:xfrm>
                <a:custGeom>
                  <a:avLst/>
                  <a:gdLst>
                    <a:gd name="connsiteX0" fmla="*/ 497 w 25937"/>
                    <a:gd name="connsiteY0" fmla="*/ 13232 h 25937"/>
                    <a:gd name="connsiteX1" fmla="*/ 4308 w 25937"/>
                    <a:gd name="connsiteY1" fmla="*/ 4075 h 25937"/>
                    <a:gd name="connsiteX2" fmla="*/ 13440 w 25937"/>
                    <a:gd name="connsiteY2" fmla="*/ 289 h 25937"/>
                    <a:gd name="connsiteX3" fmla="*/ 22623 w 25937"/>
                    <a:gd name="connsiteY3" fmla="*/ 4075 h 25937"/>
                    <a:gd name="connsiteX4" fmla="*/ 26435 w 25937"/>
                    <a:gd name="connsiteY4" fmla="*/ 13232 h 25937"/>
                    <a:gd name="connsiteX5" fmla="*/ 22623 w 25937"/>
                    <a:gd name="connsiteY5" fmla="*/ 22415 h 25937"/>
                    <a:gd name="connsiteX6" fmla="*/ 13440 w 25937"/>
                    <a:gd name="connsiteY6" fmla="*/ 26227 h 25937"/>
                    <a:gd name="connsiteX7" fmla="*/ 4308 w 25937"/>
                    <a:gd name="connsiteY7" fmla="*/ 22415 h 25937"/>
                    <a:gd name="connsiteX8" fmla="*/ 497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232"/>
                      </a:moveTo>
                      <a:cubicBezTo>
                        <a:pt x="497" y="9651"/>
                        <a:pt x="1767" y="6599"/>
                        <a:pt x="4308" y="4075"/>
                      </a:cubicBezTo>
                      <a:cubicBezTo>
                        <a:pt x="6849" y="1551"/>
                        <a:pt x="9893" y="289"/>
                        <a:pt x="13440" y="289"/>
                      </a:cubicBezTo>
                      <a:cubicBezTo>
                        <a:pt x="17021" y="289"/>
                        <a:pt x="20082" y="1551"/>
                        <a:pt x="22623" y="4075"/>
                      </a:cubicBezTo>
                      <a:cubicBezTo>
                        <a:pt x="25164" y="6599"/>
                        <a:pt x="26435" y="9651"/>
                        <a:pt x="26435" y="13232"/>
                      </a:cubicBezTo>
                      <a:cubicBezTo>
                        <a:pt x="26435" y="16813"/>
                        <a:pt x="25164" y="19874"/>
                        <a:pt x="22623" y="22415"/>
                      </a:cubicBezTo>
                      <a:cubicBezTo>
                        <a:pt x="20082" y="24956"/>
                        <a:pt x="17021" y="26227"/>
                        <a:pt x="13440" y="26227"/>
                      </a:cubicBezTo>
                      <a:cubicBezTo>
                        <a:pt x="9893" y="26227"/>
                        <a:pt x="6849" y="24956"/>
                        <a:pt x="4308" y="22415"/>
                      </a:cubicBezTo>
                      <a:cubicBezTo>
                        <a:pt x="1767" y="19874"/>
                        <a:pt x="497" y="16813"/>
                        <a:pt x="497"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3" name="Полилиния: фигура 112">
                  <a:extLst>
                    <a:ext uri="{FF2B5EF4-FFF2-40B4-BE49-F238E27FC236}">
                      <a16:creationId xmlns:a16="http://schemas.microsoft.com/office/drawing/2014/main" id="{E8CD7FC7-508A-4665-A060-DE0026E67646}"/>
                    </a:ext>
                  </a:extLst>
                </p:cNvPr>
                <p:cNvSpPr/>
                <p:nvPr/>
              </p:nvSpPr>
              <p:spPr>
                <a:xfrm>
                  <a:off x="4827390" y="2681436"/>
                  <a:ext cx="427635" cy="72236"/>
                </a:xfrm>
                <a:custGeom>
                  <a:avLst/>
                  <a:gdLst>
                    <a:gd name="connsiteX0" fmla="*/ 48545 w 427635"/>
                    <a:gd name="connsiteY0" fmla="*/ 62192 h 72236"/>
                    <a:gd name="connsiteX1" fmla="*/ 48494 w 427635"/>
                    <a:gd name="connsiteY1" fmla="*/ 63624 h 72236"/>
                    <a:gd name="connsiteX2" fmla="*/ 48315 w 427635"/>
                    <a:gd name="connsiteY2" fmla="*/ 64698 h 72236"/>
                    <a:gd name="connsiteX3" fmla="*/ 47982 w 427635"/>
                    <a:gd name="connsiteY3" fmla="*/ 65517 h 72236"/>
                    <a:gd name="connsiteX4" fmla="*/ 47266 w 427635"/>
                    <a:gd name="connsiteY4" fmla="*/ 66387 h 72236"/>
                    <a:gd name="connsiteX5" fmla="*/ 45118 w 427635"/>
                    <a:gd name="connsiteY5" fmla="*/ 67947 h 72236"/>
                    <a:gd name="connsiteX6" fmla="*/ 41050 w 427635"/>
                    <a:gd name="connsiteY6" fmla="*/ 69993 h 72236"/>
                    <a:gd name="connsiteX7" fmla="*/ 35474 w 427635"/>
                    <a:gd name="connsiteY7" fmla="*/ 71682 h 72236"/>
                    <a:gd name="connsiteX8" fmla="*/ 28593 w 427635"/>
                    <a:gd name="connsiteY8" fmla="*/ 72372 h 72236"/>
                    <a:gd name="connsiteX9" fmla="*/ 16954 w 427635"/>
                    <a:gd name="connsiteY9" fmla="*/ 70224 h 72236"/>
                    <a:gd name="connsiteX10" fmla="*/ 8103 w 427635"/>
                    <a:gd name="connsiteY10" fmla="*/ 63880 h 72236"/>
                    <a:gd name="connsiteX11" fmla="*/ 2476 w 427635"/>
                    <a:gd name="connsiteY11" fmla="*/ 53520 h 72236"/>
                    <a:gd name="connsiteX12" fmla="*/ 506 w 427635"/>
                    <a:gd name="connsiteY12" fmla="*/ 39323 h 72236"/>
                    <a:gd name="connsiteX13" fmla="*/ 2629 w 427635"/>
                    <a:gd name="connsiteY13" fmla="*/ 24641 h 72236"/>
                    <a:gd name="connsiteX14" fmla="*/ 8590 w 427635"/>
                    <a:gd name="connsiteY14" fmla="*/ 13718 h 72236"/>
                    <a:gd name="connsiteX15" fmla="*/ 17773 w 427635"/>
                    <a:gd name="connsiteY15" fmla="*/ 6889 h 72236"/>
                    <a:gd name="connsiteX16" fmla="*/ 29616 w 427635"/>
                    <a:gd name="connsiteY16" fmla="*/ 4535 h 72236"/>
                    <a:gd name="connsiteX17" fmla="*/ 35193 w 427635"/>
                    <a:gd name="connsiteY17" fmla="*/ 5072 h 72236"/>
                    <a:gd name="connsiteX18" fmla="*/ 40206 w 427635"/>
                    <a:gd name="connsiteY18" fmla="*/ 6428 h 72236"/>
                    <a:gd name="connsiteX19" fmla="*/ 44299 w 427635"/>
                    <a:gd name="connsiteY19" fmla="*/ 8321 h 72236"/>
                    <a:gd name="connsiteX20" fmla="*/ 46780 w 427635"/>
                    <a:gd name="connsiteY20" fmla="*/ 10086 h 72236"/>
                    <a:gd name="connsiteX21" fmla="*/ 47675 w 427635"/>
                    <a:gd name="connsiteY21" fmla="*/ 11135 h 72236"/>
                    <a:gd name="connsiteX22" fmla="*/ 48008 w 427635"/>
                    <a:gd name="connsiteY22" fmla="*/ 11979 h 72236"/>
                    <a:gd name="connsiteX23" fmla="*/ 48213 w 427635"/>
                    <a:gd name="connsiteY23" fmla="*/ 13130 h 72236"/>
                    <a:gd name="connsiteX24" fmla="*/ 48289 w 427635"/>
                    <a:gd name="connsiteY24" fmla="*/ 14716 h 72236"/>
                    <a:gd name="connsiteX25" fmla="*/ 48187 w 427635"/>
                    <a:gd name="connsiteY25" fmla="*/ 16455 h 72236"/>
                    <a:gd name="connsiteX26" fmla="*/ 47878 w 427635"/>
                    <a:gd name="connsiteY26" fmla="*/ 17657 h 72236"/>
                    <a:gd name="connsiteX27" fmla="*/ 47389 w 427635"/>
                    <a:gd name="connsiteY27" fmla="*/ 18374 h 72236"/>
                    <a:gd name="connsiteX28" fmla="*/ 46695 w 427635"/>
                    <a:gd name="connsiteY28" fmla="*/ 18604 h 72236"/>
                    <a:gd name="connsiteX29" fmla="*/ 44689 w 427635"/>
                    <a:gd name="connsiteY29" fmla="*/ 17606 h 72236"/>
                    <a:gd name="connsiteX30" fmla="*/ 41371 w 427635"/>
                    <a:gd name="connsiteY30" fmla="*/ 15406 h 72236"/>
                    <a:gd name="connsiteX31" fmla="*/ 36434 w 427635"/>
                    <a:gd name="connsiteY31" fmla="*/ 13207 h 72236"/>
                    <a:gd name="connsiteX32" fmla="*/ 29465 w 427635"/>
                    <a:gd name="connsiteY32" fmla="*/ 12209 h 72236"/>
                    <a:gd name="connsiteX33" fmla="*/ 21415 w 427635"/>
                    <a:gd name="connsiteY33" fmla="*/ 13974 h 72236"/>
                    <a:gd name="connsiteX34" fmla="*/ 15218 w 427635"/>
                    <a:gd name="connsiteY34" fmla="*/ 19167 h 72236"/>
                    <a:gd name="connsiteX35" fmla="*/ 11232 w 427635"/>
                    <a:gd name="connsiteY35" fmla="*/ 27531 h 72236"/>
                    <a:gd name="connsiteX36" fmla="*/ 9817 w 427635"/>
                    <a:gd name="connsiteY36" fmla="*/ 38812 h 72236"/>
                    <a:gd name="connsiteX37" fmla="*/ 11180 w 427635"/>
                    <a:gd name="connsiteY37" fmla="*/ 49939 h 72236"/>
                    <a:gd name="connsiteX38" fmla="*/ 15089 w 427635"/>
                    <a:gd name="connsiteY38" fmla="*/ 58022 h 72236"/>
                    <a:gd name="connsiteX39" fmla="*/ 21338 w 427635"/>
                    <a:gd name="connsiteY39" fmla="*/ 62933 h 72236"/>
                    <a:gd name="connsiteX40" fmla="*/ 29722 w 427635"/>
                    <a:gd name="connsiteY40" fmla="*/ 64596 h 72236"/>
                    <a:gd name="connsiteX41" fmla="*/ 36639 w 427635"/>
                    <a:gd name="connsiteY41" fmla="*/ 63624 h 72236"/>
                    <a:gd name="connsiteX42" fmla="*/ 41679 w 427635"/>
                    <a:gd name="connsiteY42" fmla="*/ 61450 h 72236"/>
                    <a:gd name="connsiteX43" fmla="*/ 45099 w 427635"/>
                    <a:gd name="connsiteY43" fmla="*/ 59276 h 72236"/>
                    <a:gd name="connsiteX44" fmla="*/ 47208 w 427635"/>
                    <a:gd name="connsiteY44" fmla="*/ 58304 h 72236"/>
                    <a:gd name="connsiteX45" fmla="*/ 47825 w 427635"/>
                    <a:gd name="connsiteY45" fmla="*/ 58457 h 72236"/>
                    <a:gd name="connsiteX46" fmla="*/ 48237 w 427635"/>
                    <a:gd name="connsiteY46" fmla="*/ 59045 h 72236"/>
                    <a:gd name="connsiteX47" fmla="*/ 48468 w 427635"/>
                    <a:gd name="connsiteY47" fmla="*/ 60248 h 72236"/>
                    <a:gd name="connsiteX48" fmla="*/ 48545 w 427635"/>
                    <a:gd name="connsiteY48" fmla="*/ 62192 h 72236"/>
                    <a:gd name="connsiteX49" fmla="*/ 100762 w 427635"/>
                    <a:gd name="connsiteY49" fmla="*/ 46742 h 72236"/>
                    <a:gd name="connsiteX50" fmla="*/ 99279 w 427635"/>
                    <a:gd name="connsiteY50" fmla="*/ 57101 h 72236"/>
                    <a:gd name="connsiteX51" fmla="*/ 94853 w 427635"/>
                    <a:gd name="connsiteY51" fmla="*/ 65261 h 72236"/>
                    <a:gd name="connsiteX52" fmla="*/ 87486 w 427635"/>
                    <a:gd name="connsiteY52" fmla="*/ 70607 h 72236"/>
                    <a:gd name="connsiteX53" fmla="*/ 77229 w 427635"/>
                    <a:gd name="connsiteY53" fmla="*/ 72526 h 72236"/>
                    <a:gd name="connsiteX54" fmla="*/ 67329 w 427635"/>
                    <a:gd name="connsiteY54" fmla="*/ 70838 h 72236"/>
                    <a:gd name="connsiteX55" fmla="*/ 60295 w 427635"/>
                    <a:gd name="connsiteY55" fmla="*/ 65926 h 72236"/>
                    <a:gd name="connsiteX56" fmla="*/ 56100 w 427635"/>
                    <a:gd name="connsiteY56" fmla="*/ 58099 h 72236"/>
                    <a:gd name="connsiteX57" fmla="*/ 54719 w 427635"/>
                    <a:gd name="connsiteY57" fmla="*/ 47662 h 72236"/>
                    <a:gd name="connsiteX58" fmla="*/ 56177 w 427635"/>
                    <a:gd name="connsiteY58" fmla="*/ 37303 h 72236"/>
                    <a:gd name="connsiteX59" fmla="*/ 60576 w 427635"/>
                    <a:gd name="connsiteY59" fmla="*/ 29143 h 72236"/>
                    <a:gd name="connsiteX60" fmla="*/ 67918 w 427635"/>
                    <a:gd name="connsiteY60" fmla="*/ 23822 h 72236"/>
                    <a:gd name="connsiteX61" fmla="*/ 78201 w 427635"/>
                    <a:gd name="connsiteY61" fmla="*/ 21929 h 72236"/>
                    <a:gd name="connsiteX62" fmla="*/ 88100 w 427635"/>
                    <a:gd name="connsiteY62" fmla="*/ 23618 h 72236"/>
                    <a:gd name="connsiteX63" fmla="*/ 95134 w 427635"/>
                    <a:gd name="connsiteY63" fmla="*/ 28529 h 72236"/>
                    <a:gd name="connsiteX64" fmla="*/ 99355 w 427635"/>
                    <a:gd name="connsiteY64" fmla="*/ 36356 h 72236"/>
                    <a:gd name="connsiteX65" fmla="*/ 100762 w 427635"/>
                    <a:gd name="connsiteY65" fmla="*/ 46742 h 72236"/>
                    <a:gd name="connsiteX66" fmla="*/ 92014 w 427635"/>
                    <a:gd name="connsiteY66" fmla="*/ 47304 h 72236"/>
                    <a:gd name="connsiteX67" fmla="*/ 91317 w 427635"/>
                    <a:gd name="connsiteY67" fmla="*/ 40244 h 72236"/>
                    <a:gd name="connsiteX68" fmla="*/ 89019 w 427635"/>
                    <a:gd name="connsiteY68" fmla="*/ 34412 h 72236"/>
                    <a:gd name="connsiteX69" fmla="*/ 84683 w 427635"/>
                    <a:gd name="connsiteY69" fmla="*/ 30447 h 72236"/>
                    <a:gd name="connsiteX70" fmla="*/ 77869 w 427635"/>
                    <a:gd name="connsiteY70" fmla="*/ 28989 h 72236"/>
                    <a:gd name="connsiteX71" fmla="*/ 71391 w 427635"/>
                    <a:gd name="connsiteY71" fmla="*/ 30319 h 72236"/>
                    <a:gd name="connsiteX72" fmla="*/ 66925 w 427635"/>
                    <a:gd name="connsiteY72" fmla="*/ 34080 h 72236"/>
                    <a:gd name="connsiteX73" fmla="*/ 64318 w 427635"/>
                    <a:gd name="connsiteY73" fmla="*/ 39835 h 72236"/>
                    <a:gd name="connsiteX74" fmla="*/ 63467 w 427635"/>
                    <a:gd name="connsiteY74" fmla="*/ 47100 h 72236"/>
                    <a:gd name="connsiteX75" fmla="*/ 64164 w 427635"/>
                    <a:gd name="connsiteY75" fmla="*/ 54211 h 72236"/>
                    <a:gd name="connsiteX76" fmla="*/ 66487 w 427635"/>
                    <a:gd name="connsiteY76" fmla="*/ 60017 h 72236"/>
                    <a:gd name="connsiteX77" fmla="*/ 70849 w 427635"/>
                    <a:gd name="connsiteY77" fmla="*/ 63957 h 72236"/>
                    <a:gd name="connsiteX78" fmla="*/ 77663 w 427635"/>
                    <a:gd name="connsiteY78" fmla="*/ 65415 h 72236"/>
                    <a:gd name="connsiteX79" fmla="*/ 84116 w 427635"/>
                    <a:gd name="connsiteY79" fmla="*/ 64085 h 72236"/>
                    <a:gd name="connsiteX80" fmla="*/ 88607 w 427635"/>
                    <a:gd name="connsiteY80" fmla="*/ 60350 h 72236"/>
                    <a:gd name="connsiteX81" fmla="*/ 91188 w 427635"/>
                    <a:gd name="connsiteY81" fmla="*/ 54620 h 72236"/>
                    <a:gd name="connsiteX82" fmla="*/ 92014 w 427635"/>
                    <a:gd name="connsiteY82" fmla="*/ 47304 h 72236"/>
                    <a:gd name="connsiteX83" fmla="*/ 152161 w 427635"/>
                    <a:gd name="connsiteY83" fmla="*/ 70275 h 72236"/>
                    <a:gd name="connsiteX84" fmla="*/ 151956 w 427635"/>
                    <a:gd name="connsiteY84" fmla="*/ 70965 h 72236"/>
                    <a:gd name="connsiteX85" fmla="*/ 151291 w 427635"/>
                    <a:gd name="connsiteY85" fmla="*/ 71451 h 72236"/>
                    <a:gd name="connsiteX86" fmla="*/ 150012 w 427635"/>
                    <a:gd name="connsiteY86" fmla="*/ 71758 h 72236"/>
                    <a:gd name="connsiteX87" fmla="*/ 147966 w 427635"/>
                    <a:gd name="connsiteY87" fmla="*/ 71861 h 72236"/>
                    <a:gd name="connsiteX88" fmla="*/ 145868 w 427635"/>
                    <a:gd name="connsiteY88" fmla="*/ 71758 h 72236"/>
                    <a:gd name="connsiteX89" fmla="*/ 144589 w 427635"/>
                    <a:gd name="connsiteY89" fmla="*/ 71451 h 72236"/>
                    <a:gd name="connsiteX90" fmla="*/ 143924 w 427635"/>
                    <a:gd name="connsiteY90" fmla="*/ 70965 h 72236"/>
                    <a:gd name="connsiteX91" fmla="*/ 143719 w 427635"/>
                    <a:gd name="connsiteY91" fmla="*/ 70275 h 72236"/>
                    <a:gd name="connsiteX92" fmla="*/ 143719 w 427635"/>
                    <a:gd name="connsiteY92" fmla="*/ 43314 h 72236"/>
                    <a:gd name="connsiteX93" fmla="*/ 143105 w 427635"/>
                    <a:gd name="connsiteY93" fmla="*/ 36970 h 72236"/>
                    <a:gd name="connsiteX94" fmla="*/ 141314 w 427635"/>
                    <a:gd name="connsiteY94" fmla="*/ 32826 h 72236"/>
                    <a:gd name="connsiteX95" fmla="*/ 138271 w 427635"/>
                    <a:gd name="connsiteY95" fmla="*/ 30166 h 72236"/>
                    <a:gd name="connsiteX96" fmla="*/ 133948 w 427635"/>
                    <a:gd name="connsiteY96" fmla="*/ 29245 h 72236"/>
                    <a:gd name="connsiteX97" fmla="*/ 127604 w 427635"/>
                    <a:gd name="connsiteY97" fmla="*/ 31496 h 72236"/>
                    <a:gd name="connsiteX98" fmla="*/ 120953 w 427635"/>
                    <a:gd name="connsiteY98" fmla="*/ 38096 h 72236"/>
                    <a:gd name="connsiteX99" fmla="*/ 120953 w 427635"/>
                    <a:gd name="connsiteY99" fmla="*/ 70275 h 72236"/>
                    <a:gd name="connsiteX100" fmla="*/ 120749 w 427635"/>
                    <a:gd name="connsiteY100" fmla="*/ 70965 h 72236"/>
                    <a:gd name="connsiteX101" fmla="*/ 120083 w 427635"/>
                    <a:gd name="connsiteY101" fmla="*/ 71451 h 72236"/>
                    <a:gd name="connsiteX102" fmla="*/ 118805 w 427635"/>
                    <a:gd name="connsiteY102" fmla="*/ 71758 h 72236"/>
                    <a:gd name="connsiteX103" fmla="*/ 116707 w 427635"/>
                    <a:gd name="connsiteY103" fmla="*/ 71861 h 72236"/>
                    <a:gd name="connsiteX104" fmla="*/ 114661 w 427635"/>
                    <a:gd name="connsiteY104" fmla="*/ 71758 h 72236"/>
                    <a:gd name="connsiteX105" fmla="*/ 113356 w 427635"/>
                    <a:gd name="connsiteY105" fmla="*/ 71451 h 72236"/>
                    <a:gd name="connsiteX106" fmla="*/ 112691 w 427635"/>
                    <a:gd name="connsiteY106" fmla="*/ 70965 h 72236"/>
                    <a:gd name="connsiteX107" fmla="*/ 112512 w 427635"/>
                    <a:gd name="connsiteY107" fmla="*/ 70275 h 72236"/>
                    <a:gd name="connsiteX108" fmla="*/ 112512 w 427635"/>
                    <a:gd name="connsiteY108" fmla="*/ 24232 h 72236"/>
                    <a:gd name="connsiteX109" fmla="*/ 112665 w 427635"/>
                    <a:gd name="connsiteY109" fmla="*/ 23541 h 72236"/>
                    <a:gd name="connsiteX110" fmla="*/ 113279 w 427635"/>
                    <a:gd name="connsiteY110" fmla="*/ 23029 h 72236"/>
                    <a:gd name="connsiteX111" fmla="*/ 114456 w 427635"/>
                    <a:gd name="connsiteY111" fmla="*/ 22722 h 72236"/>
                    <a:gd name="connsiteX112" fmla="*/ 116348 w 427635"/>
                    <a:gd name="connsiteY112" fmla="*/ 22646 h 72236"/>
                    <a:gd name="connsiteX113" fmla="*/ 118216 w 427635"/>
                    <a:gd name="connsiteY113" fmla="*/ 22722 h 72236"/>
                    <a:gd name="connsiteX114" fmla="*/ 119367 w 427635"/>
                    <a:gd name="connsiteY114" fmla="*/ 23029 h 72236"/>
                    <a:gd name="connsiteX115" fmla="*/ 119956 w 427635"/>
                    <a:gd name="connsiteY115" fmla="*/ 23541 h 72236"/>
                    <a:gd name="connsiteX116" fmla="*/ 120135 w 427635"/>
                    <a:gd name="connsiteY116" fmla="*/ 24232 h 72236"/>
                    <a:gd name="connsiteX117" fmla="*/ 120135 w 427635"/>
                    <a:gd name="connsiteY117" fmla="*/ 30319 h 72236"/>
                    <a:gd name="connsiteX118" fmla="*/ 127885 w 427635"/>
                    <a:gd name="connsiteY118" fmla="*/ 23950 h 72236"/>
                    <a:gd name="connsiteX119" fmla="*/ 135687 w 427635"/>
                    <a:gd name="connsiteY119" fmla="*/ 21929 h 72236"/>
                    <a:gd name="connsiteX120" fmla="*/ 143438 w 427635"/>
                    <a:gd name="connsiteY120" fmla="*/ 23490 h 72236"/>
                    <a:gd name="connsiteX121" fmla="*/ 148529 w 427635"/>
                    <a:gd name="connsiteY121" fmla="*/ 27659 h 72236"/>
                    <a:gd name="connsiteX122" fmla="*/ 151317 w 427635"/>
                    <a:gd name="connsiteY122" fmla="*/ 33773 h 72236"/>
                    <a:gd name="connsiteX123" fmla="*/ 152161 w 427635"/>
                    <a:gd name="connsiteY123" fmla="*/ 42188 h 72236"/>
                    <a:gd name="connsiteX124" fmla="*/ 190073 w 427635"/>
                    <a:gd name="connsiteY124" fmla="*/ 66898 h 72236"/>
                    <a:gd name="connsiteX125" fmla="*/ 189868 w 427635"/>
                    <a:gd name="connsiteY125" fmla="*/ 69252 h 72236"/>
                    <a:gd name="connsiteX126" fmla="*/ 189254 w 427635"/>
                    <a:gd name="connsiteY126" fmla="*/ 70531 h 72236"/>
                    <a:gd name="connsiteX127" fmla="*/ 188026 w 427635"/>
                    <a:gd name="connsiteY127" fmla="*/ 71298 h 72236"/>
                    <a:gd name="connsiteX128" fmla="*/ 186159 w 427635"/>
                    <a:gd name="connsiteY128" fmla="*/ 71886 h 72236"/>
                    <a:gd name="connsiteX129" fmla="*/ 183933 w 427635"/>
                    <a:gd name="connsiteY129" fmla="*/ 72270 h 72236"/>
                    <a:gd name="connsiteX130" fmla="*/ 181579 w 427635"/>
                    <a:gd name="connsiteY130" fmla="*/ 72423 h 72236"/>
                    <a:gd name="connsiteX131" fmla="*/ 175441 w 427635"/>
                    <a:gd name="connsiteY131" fmla="*/ 71477 h 72236"/>
                    <a:gd name="connsiteX132" fmla="*/ 171246 w 427635"/>
                    <a:gd name="connsiteY132" fmla="*/ 68612 h 72236"/>
                    <a:gd name="connsiteX133" fmla="*/ 168866 w 427635"/>
                    <a:gd name="connsiteY133" fmla="*/ 63752 h 72236"/>
                    <a:gd name="connsiteX134" fmla="*/ 168125 w 427635"/>
                    <a:gd name="connsiteY134" fmla="*/ 56820 h 72236"/>
                    <a:gd name="connsiteX135" fmla="*/ 168125 w 427635"/>
                    <a:gd name="connsiteY135" fmla="*/ 29910 h 72236"/>
                    <a:gd name="connsiteX136" fmla="*/ 161679 w 427635"/>
                    <a:gd name="connsiteY136" fmla="*/ 29910 h 72236"/>
                    <a:gd name="connsiteX137" fmla="*/ 160451 w 427635"/>
                    <a:gd name="connsiteY137" fmla="*/ 29092 h 72236"/>
                    <a:gd name="connsiteX138" fmla="*/ 159990 w 427635"/>
                    <a:gd name="connsiteY138" fmla="*/ 26431 h 72236"/>
                    <a:gd name="connsiteX139" fmla="*/ 160119 w 427635"/>
                    <a:gd name="connsiteY139" fmla="*/ 24794 h 72236"/>
                    <a:gd name="connsiteX140" fmla="*/ 160451 w 427635"/>
                    <a:gd name="connsiteY140" fmla="*/ 23694 h 72236"/>
                    <a:gd name="connsiteX141" fmla="*/ 160988 w 427635"/>
                    <a:gd name="connsiteY141" fmla="*/ 23080 h 72236"/>
                    <a:gd name="connsiteX142" fmla="*/ 161730 w 427635"/>
                    <a:gd name="connsiteY142" fmla="*/ 22901 h 72236"/>
                    <a:gd name="connsiteX143" fmla="*/ 168125 w 427635"/>
                    <a:gd name="connsiteY143" fmla="*/ 22901 h 72236"/>
                    <a:gd name="connsiteX144" fmla="*/ 168125 w 427635"/>
                    <a:gd name="connsiteY144" fmla="*/ 11953 h 72236"/>
                    <a:gd name="connsiteX145" fmla="*/ 168304 w 427635"/>
                    <a:gd name="connsiteY145" fmla="*/ 11288 h 72236"/>
                    <a:gd name="connsiteX146" fmla="*/ 168969 w 427635"/>
                    <a:gd name="connsiteY146" fmla="*/ 10751 h 72236"/>
                    <a:gd name="connsiteX147" fmla="*/ 170273 w 427635"/>
                    <a:gd name="connsiteY147" fmla="*/ 10418 h 72236"/>
                    <a:gd name="connsiteX148" fmla="*/ 172320 w 427635"/>
                    <a:gd name="connsiteY148" fmla="*/ 10316 h 72236"/>
                    <a:gd name="connsiteX149" fmla="*/ 174418 w 427635"/>
                    <a:gd name="connsiteY149" fmla="*/ 10418 h 72236"/>
                    <a:gd name="connsiteX150" fmla="*/ 175697 w 427635"/>
                    <a:gd name="connsiteY150" fmla="*/ 10751 h 72236"/>
                    <a:gd name="connsiteX151" fmla="*/ 176362 w 427635"/>
                    <a:gd name="connsiteY151" fmla="*/ 11288 h 72236"/>
                    <a:gd name="connsiteX152" fmla="*/ 176566 w 427635"/>
                    <a:gd name="connsiteY152" fmla="*/ 11953 h 72236"/>
                    <a:gd name="connsiteX153" fmla="*/ 176566 w 427635"/>
                    <a:gd name="connsiteY153" fmla="*/ 22901 h 72236"/>
                    <a:gd name="connsiteX154" fmla="*/ 188384 w 427635"/>
                    <a:gd name="connsiteY154" fmla="*/ 22901 h 72236"/>
                    <a:gd name="connsiteX155" fmla="*/ 189100 w 427635"/>
                    <a:gd name="connsiteY155" fmla="*/ 23080 h 72236"/>
                    <a:gd name="connsiteX156" fmla="*/ 189638 w 427635"/>
                    <a:gd name="connsiteY156" fmla="*/ 23694 h 72236"/>
                    <a:gd name="connsiteX157" fmla="*/ 189970 w 427635"/>
                    <a:gd name="connsiteY157" fmla="*/ 24794 h 72236"/>
                    <a:gd name="connsiteX158" fmla="*/ 190073 w 427635"/>
                    <a:gd name="connsiteY158" fmla="*/ 26431 h 72236"/>
                    <a:gd name="connsiteX159" fmla="*/ 189612 w 427635"/>
                    <a:gd name="connsiteY159" fmla="*/ 29092 h 72236"/>
                    <a:gd name="connsiteX160" fmla="*/ 188384 w 427635"/>
                    <a:gd name="connsiteY160" fmla="*/ 29910 h 72236"/>
                    <a:gd name="connsiteX161" fmla="*/ 176566 w 427635"/>
                    <a:gd name="connsiteY161" fmla="*/ 29910 h 72236"/>
                    <a:gd name="connsiteX162" fmla="*/ 176566 w 427635"/>
                    <a:gd name="connsiteY162" fmla="*/ 55592 h 72236"/>
                    <a:gd name="connsiteX163" fmla="*/ 177973 w 427635"/>
                    <a:gd name="connsiteY163" fmla="*/ 62780 h 72236"/>
                    <a:gd name="connsiteX164" fmla="*/ 183012 w 427635"/>
                    <a:gd name="connsiteY164" fmla="*/ 65210 h 72236"/>
                    <a:gd name="connsiteX165" fmla="*/ 185110 w 427635"/>
                    <a:gd name="connsiteY165" fmla="*/ 64980 h 72236"/>
                    <a:gd name="connsiteX166" fmla="*/ 186747 w 427635"/>
                    <a:gd name="connsiteY166" fmla="*/ 64494 h 72236"/>
                    <a:gd name="connsiteX167" fmla="*/ 187975 w 427635"/>
                    <a:gd name="connsiteY167" fmla="*/ 64008 h 72236"/>
                    <a:gd name="connsiteX168" fmla="*/ 188896 w 427635"/>
                    <a:gd name="connsiteY168" fmla="*/ 63778 h 72236"/>
                    <a:gd name="connsiteX169" fmla="*/ 189381 w 427635"/>
                    <a:gd name="connsiteY169" fmla="*/ 63905 h 72236"/>
                    <a:gd name="connsiteX170" fmla="*/ 189740 w 427635"/>
                    <a:gd name="connsiteY170" fmla="*/ 64391 h 72236"/>
                    <a:gd name="connsiteX171" fmla="*/ 189970 w 427635"/>
                    <a:gd name="connsiteY171" fmla="*/ 65364 h 72236"/>
                    <a:gd name="connsiteX172" fmla="*/ 190073 w 427635"/>
                    <a:gd name="connsiteY172" fmla="*/ 66898 h 72236"/>
                    <a:gd name="connsiteX173" fmla="*/ 227766 w 427635"/>
                    <a:gd name="connsiteY173" fmla="*/ 27250 h 72236"/>
                    <a:gd name="connsiteX174" fmla="*/ 227715 w 427635"/>
                    <a:gd name="connsiteY174" fmla="*/ 29143 h 72236"/>
                    <a:gd name="connsiteX175" fmla="*/ 227511 w 427635"/>
                    <a:gd name="connsiteY175" fmla="*/ 30345 h 72236"/>
                    <a:gd name="connsiteX176" fmla="*/ 227127 w 427635"/>
                    <a:gd name="connsiteY176" fmla="*/ 31010 h 72236"/>
                    <a:gd name="connsiteX177" fmla="*/ 226487 w 427635"/>
                    <a:gd name="connsiteY177" fmla="*/ 31240 h 72236"/>
                    <a:gd name="connsiteX178" fmla="*/ 225490 w 427635"/>
                    <a:gd name="connsiteY178" fmla="*/ 31010 h 72236"/>
                    <a:gd name="connsiteX179" fmla="*/ 224159 w 427635"/>
                    <a:gd name="connsiteY179" fmla="*/ 30550 h 72236"/>
                    <a:gd name="connsiteX180" fmla="*/ 222497 w 427635"/>
                    <a:gd name="connsiteY180" fmla="*/ 30115 h 72236"/>
                    <a:gd name="connsiteX181" fmla="*/ 220501 w 427635"/>
                    <a:gd name="connsiteY181" fmla="*/ 29910 h 72236"/>
                    <a:gd name="connsiteX182" fmla="*/ 217994 w 427635"/>
                    <a:gd name="connsiteY182" fmla="*/ 30422 h 72236"/>
                    <a:gd name="connsiteX183" fmla="*/ 215411 w 427635"/>
                    <a:gd name="connsiteY183" fmla="*/ 32110 h 72236"/>
                    <a:gd name="connsiteX184" fmla="*/ 212572 w 427635"/>
                    <a:gd name="connsiteY184" fmla="*/ 35231 h 72236"/>
                    <a:gd name="connsiteX185" fmla="*/ 209297 w 427635"/>
                    <a:gd name="connsiteY185" fmla="*/ 39989 h 72236"/>
                    <a:gd name="connsiteX186" fmla="*/ 209297 w 427635"/>
                    <a:gd name="connsiteY186" fmla="*/ 70275 h 72236"/>
                    <a:gd name="connsiteX187" fmla="*/ 209093 w 427635"/>
                    <a:gd name="connsiteY187" fmla="*/ 70965 h 72236"/>
                    <a:gd name="connsiteX188" fmla="*/ 208428 w 427635"/>
                    <a:gd name="connsiteY188" fmla="*/ 71451 h 72236"/>
                    <a:gd name="connsiteX189" fmla="*/ 207149 w 427635"/>
                    <a:gd name="connsiteY189" fmla="*/ 71758 h 72236"/>
                    <a:gd name="connsiteX190" fmla="*/ 205051 w 427635"/>
                    <a:gd name="connsiteY190" fmla="*/ 71861 h 72236"/>
                    <a:gd name="connsiteX191" fmla="*/ 203005 w 427635"/>
                    <a:gd name="connsiteY191" fmla="*/ 71758 h 72236"/>
                    <a:gd name="connsiteX192" fmla="*/ 201700 w 427635"/>
                    <a:gd name="connsiteY192" fmla="*/ 71451 h 72236"/>
                    <a:gd name="connsiteX193" fmla="*/ 201035 w 427635"/>
                    <a:gd name="connsiteY193" fmla="*/ 70965 h 72236"/>
                    <a:gd name="connsiteX194" fmla="*/ 200856 w 427635"/>
                    <a:gd name="connsiteY194" fmla="*/ 70275 h 72236"/>
                    <a:gd name="connsiteX195" fmla="*/ 200856 w 427635"/>
                    <a:gd name="connsiteY195" fmla="*/ 24232 h 72236"/>
                    <a:gd name="connsiteX196" fmla="*/ 201009 w 427635"/>
                    <a:gd name="connsiteY196" fmla="*/ 23541 h 72236"/>
                    <a:gd name="connsiteX197" fmla="*/ 201624 w 427635"/>
                    <a:gd name="connsiteY197" fmla="*/ 23029 h 72236"/>
                    <a:gd name="connsiteX198" fmla="*/ 202800 w 427635"/>
                    <a:gd name="connsiteY198" fmla="*/ 22722 h 72236"/>
                    <a:gd name="connsiteX199" fmla="*/ 204693 w 427635"/>
                    <a:gd name="connsiteY199" fmla="*/ 22646 h 72236"/>
                    <a:gd name="connsiteX200" fmla="*/ 206561 w 427635"/>
                    <a:gd name="connsiteY200" fmla="*/ 22722 h 72236"/>
                    <a:gd name="connsiteX201" fmla="*/ 207711 w 427635"/>
                    <a:gd name="connsiteY201" fmla="*/ 23029 h 72236"/>
                    <a:gd name="connsiteX202" fmla="*/ 208300 w 427635"/>
                    <a:gd name="connsiteY202" fmla="*/ 23541 h 72236"/>
                    <a:gd name="connsiteX203" fmla="*/ 208479 w 427635"/>
                    <a:gd name="connsiteY203" fmla="*/ 24232 h 72236"/>
                    <a:gd name="connsiteX204" fmla="*/ 208479 w 427635"/>
                    <a:gd name="connsiteY204" fmla="*/ 30933 h 72236"/>
                    <a:gd name="connsiteX205" fmla="*/ 212035 w 427635"/>
                    <a:gd name="connsiteY205" fmla="*/ 26431 h 72236"/>
                    <a:gd name="connsiteX206" fmla="*/ 215181 w 427635"/>
                    <a:gd name="connsiteY206" fmla="*/ 23694 h 72236"/>
                    <a:gd name="connsiteX207" fmla="*/ 218123 w 427635"/>
                    <a:gd name="connsiteY207" fmla="*/ 22313 h 72236"/>
                    <a:gd name="connsiteX208" fmla="*/ 221064 w 427635"/>
                    <a:gd name="connsiteY208" fmla="*/ 21929 h 72236"/>
                    <a:gd name="connsiteX209" fmla="*/ 222573 w 427635"/>
                    <a:gd name="connsiteY209" fmla="*/ 22006 h 72236"/>
                    <a:gd name="connsiteX210" fmla="*/ 224338 w 427635"/>
                    <a:gd name="connsiteY210" fmla="*/ 22287 h 72236"/>
                    <a:gd name="connsiteX211" fmla="*/ 226001 w 427635"/>
                    <a:gd name="connsiteY211" fmla="*/ 22748 h 72236"/>
                    <a:gd name="connsiteX212" fmla="*/ 227050 w 427635"/>
                    <a:gd name="connsiteY212" fmla="*/ 23259 h 72236"/>
                    <a:gd name="connsiteX213" fmla="*/ 227459 w 427635"/>
                    <a:gd name="connsiteY213" fmla="*/ 23745 h 72236"/>
                    <a:gd name="connsiteX214" fmla="*/ 227639 w 427635"/>
                    <a:gd name="connsiteY214" fmla="*/ 24334 h 72236"/>
                    <a:gd name="connsiteX215" fmla="*/ 227740 w 427635"/>
                    <a:gd name="connsiteY215" fmla="*/ 25383 h 72236"/>
                    <a:gd name="connsiteX216" fmla="*/ 227766 w 427635"/>
                    <a:gd name="connsiteY216" fmla="*/ 27250 h 72236"/>
                    <a:gd name="connsiteX217" fmla="*/ 277729 w 427635"/>
                    <a:gd name="connsiteY217" fmla="*/ 46742 h 72236"/>
                    <a:gd name="connsiteX218" fmla="*/ 276246 w 427635"/>
                    <a:gd name="connsiteY218" fmla="*/ 57101 h 72236"/>
                    <a:gd name="connsiteX219" fmla="*/ 271820 w 427635"/>
                    <a:gd name="connsiteY219" fmla="*/ 65261 h 72236"/>
                    <a:gd name="connsiteX220" fmla="*/ 264453 w 427635"/>
                    <a:gd name="connsiteY220" fmla="*/ 70607 h 72236"/>
                    <a:gd name="connsiteX221" fmla="*/ 254195 w 427635"/>
                    <a:gd name="connsiteY221" fmla="*/ 72526 h 72236"/>
                    <a:gd name="connsiteX222" fmla="*/ 244296 w 427635"/>
                    <a:gd name="connsiteY222" fmla="*/ 70838 h 72236"/>
                    <a:gd name="connsiteX223" fmla="*/ 237262 w 427635"/>
                    <a:gd name="connsiteY223" fmla="*/ 65926 h 72236"/>
                    <a:gd name="connsiteX224" fmla="*/ 233067 w 427635"/>
                    <a:gd name="connsiteY224" fmla="*/ 58099 h 72236"/>
                    <a:gd name="connsiteX225" fmla="*/ 231685 w 427635"/>
                    <a:gd name="connsiteY225" fmla="*/ 47662 h 72236"/>
                    <a:gd name="connsiteX226" fmla="*/ 233143 w 427635"/>
                    <a:gd name="connsiteY226" fmla="*/ 37303 h 72236"/>
                    <a:gd name="connsiteX227" fmla="*/ 237543 w 427635"/>
                    <a:gd name="connsiteY227" fmla="*/ 29143 h 72236"/>
                    <a:gd name="connsiteX228" fmla="*/ 244884 w 427635"/>
                    <a:gd name="connsiteY228" fmla="*/ 23822 h 72236"/>
                    <a:gd name="connsiteX229" fmla="*/ 255168 w 427635"/>
                    <a:gd name="connsiteY229" fmla="*/ 21929 h 72236"/>
                    <a:gd name="connsiteX230" fmla="*/ 265067 w 427635"/>
                    <a:gd name="connsiteY230" fmla="*/ 23618 h 72236"/>
                    <a:gd name="connsiteX231" fmla="*/ 272101 w 427635"/>
                    <a:gd name="connsiteY231" fmla="*/ 28529 h 72236"/>
                    <a:gd name="connsiteX232" fmla="*/ 276322 w 427635"/>
                    <a:gd name="connsiteY232" fmla="*/ 36356 h 72236"/>
                    <a:gd name="connsiteX233" fmla="*/ 277729 w 427635"/>
                    <a:gd name="connsiteY233" fmla="*/ 46742 h 72236"/>
                    <a:gd name="connsiteX234" fmla="*/ 268981 w 427635"/>
                    <a:gd name="connsiteY234" fmla="*/ 47304 h 72236"/>
                    <a:gd name="connsiteX235" fmla="*/ 268284 w 427635"/>
                    <a:gd name="connsiteY235" fmla="*/ 40244 h 72236"/>
                    <a:gd name="connsiteX236" fmla="*/ 265986 w 427635"/>
                    <a:gd name="connsiteY236" fmla="*/ 34412 h 72236"/>
                    <a:gd name="connsiteX237" fmla="*/ 261649 w 427635"/>
                    <a:gd name="connsiteY237" fmla="*/ 30447 h 72236"/>
                    <a:gd name="connsiteX238" fmla="*/ 254835 w 427635"/>
                    <a:gd name="connsiteY238" fmla="*/ 28989 h 72236"/>
                    <a:gd name="connsiteX239" fmla="*/ 248357 w 427635"/>
                    <a:gd name="connsiteY239" fmla="*/ 30319 h 72236"/>
                    <a:gd name="connsiteX240" fmla="*/ 243892 w 427635"/>
                    <a:gd name="connsiteY240" fmla="*/ 34080 h 72236"/>
                    <a:gd name="connsiteX241" fmla="*/ 241285 w 427635"/>
                    <a:gd name="connsiteY241" fmla="*/ 39835 h 72236"/>
                    <a:gd name="connsiteX242" fmla="*/ 240433 w 427635"/>
                    <a:gd name="connsiteY242" fmla="*/ 47100 h 72236"/>
                    <a:gd name="connsiteX243" fmla="*/ 241131 w 427635"/>
                    <a:gd name="connsiteY243" fmla="*/ 54211 h 72236"/>
                    <a:gd name="connsiteX244" fmla="*/ 243454 w 427635"/>
                    <a:gd name="connsiteY244" fmla="*/ 60017 h 72236"/>
                    <a:gd name="connsiteX245" fmla="*/ 247815 w 427635"/>
                    <a:gd name="connsiteY245" fmla="*/ 63957 h 72236"/>
                    <a:gd name="connsiteX246" fmla="*/ 254630 w 427635"/>
                    <a:gd name="connsiteY246" fmla="*/ 65415 h 72236"/>
                    <a:gd name="connsiteX247" fmla="*/ 261083 w 427635"/>
                    <a:gd name="connsiteY247" fmla="*/ 64085 h 72236"/>
                    <a:gd name="connsiteX248" fmla="*/ 265573 w 427635"/>
                    <a:gd name="connsiteY248" fmla="*/ 60350 h 72236"/>
                    <a:gd name="connsiteX249" fmla="*/ 268154 w 427635"/>
                    <a:gd name="connsiteY249" fmla="*/ 54620 h 72236"/>
                    <a:gd name="connsiteX250" fmla="*/ 268981 w 427635"/>
                    <a:gd name="connsiteY250" fmla="*/ 47304 h 72236"/>
                    <a:gd name="connsiteX251" fmla="*/ 297920 w 427635"/>
                    <a:gd name="connsiteY251" fmla="*/ 70275 h 72236"/>
                    <a:gd name="connsiteX252" fmla="*/ 297715 w 427635"/>
                    <a:gd name="connsiteY252" fmla="*/ 70965 h 72236"/>
                    <a:gd name="connsiteX253" fmla="*/ 297050 w 427635"/>
                    <a:gd name="connsiteY253" fmla="*/ 71451 h 72236"/>
                    <a:gd name="connsiteX254" fmla="*/ 295771 w 427635"/>
                    <a:gd name="connsiteY254" fmla="*/ 71758 h 72236"/>
                    <a:gd name="connsiteX255" fmla="*/ 293673 w 427635"/>
                    <a:gd name="connsiteY255" fmla="*/ 71861 h 72236"/>
                    <a:gd name="connsiteX256" fmla="*/ 291627 w 427635"/>
                    <a:gd name="connsiteY256" fmla="*/ 71758 h 72236"/>
                    <a:gd name="connsiteX257" fmla="*/ 290323 w 427635"/>
                    <a:gd name="connsiteY257" fmla="*/ 71451 h 72236"/>
                    <a:gd name="connsiteX258" fmla="*/ 289658 w 427635"/>
                    <a:gd name="connsiteY258" fmla="*/ 70965 h 72236"/>
                    <a:gd name="connsiteX259" fmla="*/ 289479 w 427635"/>
                    <a:gd name="connsiteY259" fmla="*/ 70275 h 72236"/>
                    <a:gd name="connsiteX260" fmla="*/ 289479 w 427635"/>
                    <a:gd name="connsiteY260" fmla="*/ 1926 h 72236"/>
                    <a:gd name="connsiteX261" fmla="*/ 289658 w 427635"/>
                    <a:gd name="connsiteY261" fmla="*/ 1210 h 72236"/>
                    <a:gd name="connsiteX262" fmla="*/ 290323 w 427635"/>
                    <a:gd name="connsiteY262" fmla="*/ 698 h 72236"/>
                    <a:gd name="connsiteX263" fmla="*/ 291627 w 427635"/>
                    <a:gd name="connsiteY263" fmla="*/ 391 h 72236"/>
                    <a:gd name="connsiteX264" fmla="*/ 293673 w 427635"/>
                    <a:gd name="connsiteY264" fmla="*/ 289 h 72236"/>
                    <a:gd name="connsiteX265" fmla="*/ 295771 w 427635"/>
                    <a:gd name="connsiteY265" fmla="*/ 391 h 72236"/>
                    <a:gd name="connsiteX266" fmla="*/ 297050 w 427635"/>
                    <a:gd name="connsiteY266" fmla="*/ 698 h 72236"/>
                    <a:gd name="connsiteX267" fmla="*/ 297715 w 427635"/>
                    <a:gd name="connsiteY267" fmla="*/ 1210 h 72236"/>
                    <a:gd name="connsiteX268" fmla="*/ 297920 w 427635"/>
                    <a:gd name="connsiteY268" fmla="*/ 1926 h 72236"/>
                    <a:gd name="connsiteX269" fmla="*/ 321732 w 427635"/>
                    <a:gd name="connsiteY269" fmla="*/ 70275 h 72236"/>
                    <a:gd name="connsiteX270" fmla="*/ 321527 w 427635"/>
                    <a:gd name="connsiteY270" fmla="*/ 70965 h 72236"/>
                    <a:gd name="connsiteX271" fmla="*/ 320863 w 427635"/>
                    <a:gd name="connsiteY271" fmla="*/ 71451 h 72236"/>
                    <a:gd name="connsiteX272" fmla="*/ 319583 w 427635"/>
                    <a:gd name="connsiteY272" fmla="*/ 71758 h 72236"/>
                    <a:gd name="connsiteX273" fmla="*/ 317486 w 427635"/>
                    <a:gd name="connsiteY273" fmla="*/ 71861 h 72236"/>
                    <a:gd name="connsiteX274" fmla="*/ 315440 w 427635"/>
                    <a:gd name="connsiteY274" fmla="*/ 71758 h 72236"/>
                    <a:gd name="connsiteX275" fmla="*/ 314135 w 427635"/>
                    <a:gd name="connsiteY275" fmla="*/ 71451 h 72236"/>
                    <a:gd name="connsiteX276" fmla="*/ 313470 w 427635"/>
                    <a:gd name="connsiteY276" fmla="*/ 70965 h 72236"/>
                    <a:gd name="connsiteX277" fmla="*/ 313291 w 427635"/>
                    <a:gd name="connsiteY277" fmla="*/ 70275 h 72236"/>
                    <a:gd name="connsiteX278" fmla="*/ 313291 w 427635"/>
                    <a:gd name="connsiteY278" fmla="*/ 1926 h 72236"/>
                    <a:gd name="connsiteX279" fmla="*/ 313470 w 427635"/>
                    <a:gd name="connsiteY279" fmla="*/ 1210 h 72236"/>
                    <a:gd name="connsiteX280" fmla="*/ 314135 w 427635"/>
                    <a:gd name="connsiteY280" fmla="*/ 698 h 72236"/>
                    <a:gd name="connsiteX281" fmla="*/ 315440 w 427635"/>
                    <a:gd name="connsiteY281" fmla="*/ 391 h 72236"/>
                    <a:gd name="connsiteX282" fmla="*/ 317486 w 427635"/>
                    <a:gd name="connsiteY282" fmla="*/ 289 h 72236"/>
                    <a:gd name="connsiteX283" fmla="*/ 319583 w 427635"/>
                    <a:gd name="connsiteY283" fmla="*/ 391 h 72236"/>
                    <a:gd name="connsiteX284" fmla="*/ 320863 w 427635"/>
                    <a:gd name="connsiteY284" fmla="*/ 698 h 72236"/>
                    <a:gd name="connsiteX285" fmla="*/ 321527 w 427635"/>
                    <a:gd name="connsiteY285" fmla="*/ 1210 h 72236"/>
                    <a:gd name="connsiteX286" fmla="*/ 321732 w 427635"/>
                    <a:gd name="connsiteY286" fmla="*/ 1926 h 72236"/>
                    <a:gd name="connsiteX287" fmla="*/ 376394 w 427635"/>
                    <a:gd name="connsiteY287" fmla="*/ 45258 h 72236"/>
                    <a:gd name="connsiteX288" fmla="*/ 375392 w 427635"/>
                    <a:gd name="connsiteY288" fmla="*/ 48097 h 72236"/>
                    <a:gd name="connsiteX289" fmla="*/ 373104 w 427635"/>
                    <a:gd name="connsiteY289" fmla="*/ 48941 h 72236"/>
                    <a:gd name="connsiteX290" fmla="*/ 342782 w 427635"/>
                    <a:gd name="connsiteY290" fmla="*/ 48941 h 72236"/>
                    <a:gd name="connsiteX291" fmla="*/ 343553 w 427635"/>
                    <a:gd name="connsiteY291" fmla="*/ 55848 h 72236"/>
                    <a:gd name="connsiteX292" fmla="*/ 346124 w 427635"/>
                    <a:gd name="connsiteY292" fmla="*/ 61117 h 72236"/>
                    <a:gd name="connsiteX293" fmla="*/ 350802 w 427635"/>
                    <a:gd name="connsiteY293" fmla="*/ 64494 h 72236"/>
                    <a:gd name="connsiteX294" fmla="*/ 357844 w 427635"/>
                    <a:gd name="connsiteY294" fmla="*/ 65670 h 72236"/>
                    <a:gd name="connsiteX295" fmla="*/ 363705 w 427635"/>
                    <a:gd name="connsiteY295" fmla="*/ 65133 h 72236"/>
                    <a:gd name="connsiteX296" fmla="*/ 368152 w 427635"/>
                    <a:gd name="connsiteY296" fmla="*/ 63931 h 72236"/>
                    <a:gd name="connsiteX297" fmla="*/ 371236 w 427635"/>
                    <a:gd name="connsiteY297" fmla="*/ 62729 h 72236"/>
                    <a:gd name="connsiteX298" fmla="*/ 373062 w 427635"/>
                    <a:gd name="connsiteY298" fmla="*/ 62192 h 72236"/>
                    <a:gd name="connsiteX299" fmla="*/ 373704 w 427635"/>
                    <a:gd name="connsiteY299" fmla="*/ 62371 h 72236"/>
                    <a:gd name="connsiteX300" fmla="*/ 374142 w 427635"/>
                    <a:gd name="connsiteY300" fmla="*/ 62908 h 72236"/>
                    <a:gd name="connsiteX301" fmla="*/ 374373 w 427635"/>
                    <a:gd name="connsiteY301" fmla="*/ 63905 h 72236"/>
                    <a:gd name="connsiteX302" fmla="*/ 374450 w 427635"/>
                    <a:gd name="connsiteY302" fmla="*/ 65466 h 72236"/>
                    <a:gd name="connsiteX303" fmla="*/ 374399 w 427635"/>
                    <a:gd name="connsiteY303" fmla="*/ 66617 h 72236"/>
                    <a:gd name="connsiteX304" fmla="*/ 374271 w 427635"/>
                    <a:gd name="connsiteY304" fmla="*/ 67487 h 72236"/>
                    <a:gd name="connsiteX305" fmla="*/ 374015 w 427635"/>
                    <a:gd name="connsiteY305" fmla="*/ 68177 h 72236"/>
                    <a:gd name="connsiteX306" fmla="*/ 373555 w 427635"/>
                    <a:gd name="connsiteY306" fmla="*/ 68766 h 72236"/>
                    <a:gd name="connsiteX307" fmla="*/ 371892 w 427635"/>
                    <a:gd name="connsiteY307" fmla="*/ 69686 h 72236"/>
                    <a:gd name="connsiteX308" fmla="*/ 368310 w 427635"/>
                    <a:gd name="connsiteY308" fmla="*/ 70940 h 72236"/>
                    <a:gd name="connsiteX309" fmla="*/ 363220 w 427635"/>
                    <a:gd name="connsiteY309" fmla="*/ 72040 h 72236"/>
                    <a:gd name="connsiteX310" fmla="*/ 357056 w 427635"/>
                    <a:gd name="connsiteY310" fmla="*/ 72526 h 72236"/>
                    <a:gd name="connsiteX311" fmla="*/ 347105 w 427635"/>
                    <a:gd name="connsiteY311" fmla="*/ 70940 h 72236"/>
                    <a:gd name="connsiteX312" fmla="*/ 339917 w 427635"/>
                    <a:gd name="connsiteY312" fmla="*/ 66233 h 72236"/>
                    <a:gd name="connsiteX313" fmla="*/ 335518 w 427635"/>
                    <a:gd name="connsiteY313" fmla="*/ 58406 h 72236"/>
                    <a:gd name="connsiteX314" fmla="*/ 334034 w 427635"/>
                    <a:gd name="connsiteY314" fmla="*/ 47458 h 72236"/>
                    <a:gd name="connsiteX315" fmla="*/ 335568 w 427635"/>
                    <a:gd name="connsiteY315" fmla="*/ 36791 h 72236"/>
                    <a:gd name="connsiteX316" fmla="*/ 339994 w 427635"/>
                    <a:gd name="connsiteY316" fmla="*/ 28759 h 72236"/>
                    <a:gd name="connsiteX317" fmla="*/ 346977 w 427635"/>
                    <a:gd name="connsiteY317" fmla="*/ 23694 h 72236"/>
                    <a:gd name="connsiteX318" fmla="*/ 356135 w 427635"/>
                    <a:gd name="connsiteY318" fmla="*/ 21929 h 72236"/>
                    <a:gd name="connsiteX319" fmla="*/ 365369 w 427635"/>
                    <a:gd name="connsiteY319" fmla="*/ 23669 h 72236"/>
                    <a:gd name="connsiteX320" fmla="*/ 371637 w 427635"/>
                    <a:gd name="connsiteY320" fmla="*/ 28350 h 72236"/>
                    <a:gd name="connsiteX321" fmla="*/ 375243 w 427635"/>
                    <a:gd name="connsiteY321" fmla="*/ 35256 h 72236"/>
                    <a:gd name="connsiteX322" fmla="*/ 376394 w 427635"/>
                    <a:gd name="connsiteY322" fmla="*/ 43723 h 72236"/>
                    <a:gd name="connsiteX323" fmla="*/ 367902 w 427635"/>
                    <a:gd name="connsiteY323" fmla="*/ 42751 h 72236"/>
                    <a:gd name="connsiteX324" fmla="*/ 364941 w 427635"/>
                    <a:gd name="connsiteY324" fmla="*/ 32315 h 72236"/>
                    <a:gd name="connsiteX325" fmla="*/ 355702 w 427635"/>
                    <a:gd name="connsiteY325" fmla="*/ 28529 h 72236"/>
                    <a:gd name="connsiteX326" fmla="*/ 350195 w 427635"/>
                    <a:gd name="connsiteY326" fmla="*/ 29706 h 72236"/>
                    <a:gd name="connsiteX327" fmla="*/ 346231 w 427635"/>
                    <a:gd name="connsiteY327" fmla="*/ 32826 h 72236"/>
                    <a:gd name="connsiteX328" fmla="*/ 343761 w 427635"/>
                    <a:gd name="connsiteY328" fmla="*/ 37354 h 72236"/>
                    <a:gd name="connsiteX329" fmla="*/ 342782 w 427635"/>
                    <a:gd name="connsiteY329" fmla="*/ 42751 h 72236"/>
                    <a:gd name="connsiteX330" fmla="*/ 428142 w 427635"/>
                    <a:gd name="connsiteY330" fmla="*/ 70275 h 72236"/>
                    <a:gd name="connsiteX331" fmla="*/ 427963 w 427635"/>
                    <a:gd name="connsiteY331" fmla="*/ 70991 h 72236"/>
                    <a:gd name="connsiteX332" fmla="*/ 427348 w 427635"/>
                    <a:gd name="connsiteY332" fmla="*/ 71477 h 72236"/>
                    <a:gd name="connsiteX333" fmla="*/ 426198 w 427635"/>
                    <a:gd name="connsiteY333" fmla="*/ 71758 h 72236"/>
                    <a:gd name="connsiteX334" fmla="*/ 424457 w 427635"/>
                    <a:gd name="connsiteY334" fmla="*/ 71861 h 72236"/>
                    <a:gd name="connsiteX335" fmla="*/ 422668 w 427635"/>
                    <a:gd name="connsiteY335" fmla="*/ 71758 h 72236"/>
                    <a:gd name="connsiteX336" fmla="*/ 421490 w 427635"/>
                    <a:gd name="connsiteY336" fmla="*/ 71477 h 72236"/>
                    <a:gd name="connsiteX337" fmla="*/ 420826 w 427635"/>
                    <a:gd name="connsiteY337" fmla="*/ 70991 h 72236"/>
                    <a:gd name="connsiteX338" fmla="*/ 420621 w 427635"/>
                    <a:gd name="connsiteY338" fmla="*/ 70275 h 72236"/>
                    <a:gd name="connsiteX339" fmla="*/ 420621 w 427635"/>
                    <a:gd name="connsiteY339" fmla="*/ 64187 h 72236"/>
                    <a:gd name="connsiteX340" fmla="*/ 413075 w 427635"/>
                    <a:gd name="connsiteY340" fmla="*/ 70326 h 72236"/>
                    <a:gd name="connsiteX341" fmla="*/ 404505 w 427635"/>
                    <a:gd name="connsiteY341" fmla="*/ 72526 h 72236"/>
                    <a:gd name="connsiteX342" fmla="*/ 395860 w 427635"/>
                    <a:gd name="connsiteY342" fmla="*/ 70556 h 72236"/>
                    <a:gd name="connsiteX343" fmla="*/ 390053 w 427635"/>
                    <a:gd name="connsiteY343" fmla="*/ 65236 h 72236"/>
                    <a:gd name="connsiteX344" fmla="*/ 386804 w 427635"/>
                    <a:gd name="connsiteY344" fmla="*/ 57357 h 72236"/>
                    <a:gd name="connsiteX345" fmla="*/ 385781 w 427635"/>
                    <a:gd name="connsiteY345" fmla="*/ 47816 h 72236"/>
                    <a:gd name="connsiteX346" fmla="*/ 387060 w 427635"/>
                    <a:gd name="connsiteY346" fmla="*/ 37098 h 72236"/>
                    <a:gd name="connsiteX347" fmla="*/ 390846 w 427635"/>
                    <a:gd name="connsiteY347" fmla="*/ 28938 h 72236"/>
                    <a:gd name="connsiteX348" fmla="*/ 397062 w 427635"/>
                    <a:gd name="connsiteY348" fmla="*/ 23745 h 72236"/>
                    <a:gd name="connsiteX349" fmla="*/ 405631 w 427635"/>
                    <a:gd name="connsiteY349" fmla="*/ 21929 h 72236"/>
                    <a:gd name="connsiteX350" fmla="*/ 413024 w 427635"/>
                    <a:gd name="connsiteY350" fmla="*/ 23694 h 72236"/>
                    <a:gd name="connsiteX351" fmla="*/ 419649 w 427635"/>
                    <a:gd name="connsiteY351" fmla="*/ 28887 h 72236"/>
                    <a:gd name="connsiteX352" fmla="*/ 419649 w 427635"/>
                    <a:gd name="connsiteY352" fmla="*/ 2131 h 72236"/>
                    <a:gd name="connsiteX353" fmla="*/ 419828 w 427635"/>
                    <a:gd name="connsiteY353" fmla="*/ 1440 h 72236"/>
                    <a:gd name="connsiteX354" fmla="*/ 420519 w 427635"/>
                    <a:gd name="connsiteY354" fmla="*/ 928 h 72236"/>
                    <a:gd name="connsiteX355" fmla="*/ 421823 w 427635"/>
                    <a:gd name="connsiteY355" fmla="*/ 622 h 72236"/>
                    <a:gd name="connsiteX356" fmla="*/ 423844 w 427635"/>
                    <a:gd name="connsiteY356" fmla="*/ 494 h 72236"/>
                    <a:gd name="connsiteX357" fmla="*/ 425941 w 427635"/>
                    <a:gd name="connsiteY357" fmla="*/ 622 h 72236"/>
                    <a:gd name="connsiteX358" fmla="*/ 427221 w 427635"/>
                    <a:gd name="connsiteY358" fmla="*/ 928 h 72236"/>
                    <a:gd name="connsiteX359" fmla="*/ 427911 w 427635"/>
                    <a:gd name="connsiteY359" fmla="*/ 1440 h 72236"/>
                    <a:gd name="connsiteX360" fmla="*/ 428142 w 427635"/>
                    <a:gd name="connsiteY360" fmla="*/ 2131 h 72236"/>
                    <a:gd name="connsiteX361" fmla="*/ 419649 w 427635"/>
                    <a:gd name="connsiteY361" fmla="*/ 37891 h 72236"/>
                    <a:gd name="connsiteX362" fmla="*/ 413024 w 427635"/>
                    <a:gd name="connsiteY362" fmla="*/ 31419 h 72236"/>
                    <a:gd name="connsiteX363" fmla="*/ 406348 w 427635"/>
                    <a:gd name="connsiteY363" fmla="*/ 29194 h 72236"/>
                    <a:gd name="connsiteX364" fmla="*/ 400874 w 427635"/>
                    <a:gd name="connsiteY364" fmla="*/ 30729 h 72236"/>
                    <a:gd name="connsiteX365" fmla="*/ 397215 w 427635"/>
                    <a:gd name="connsiteY365" fmla="*/ 34770 h 72236"/>
                    <a:gd name="connsiteX366" fmla="*/ 395169 w 427635"/>
                    <a:gd name="connsiteY366" fmla="*/ 40449 h 72236"/>
                    <a:gd name="connsiteX367" fmla="*/ 394530 w 427635"/>
                    <a:gd name="connsiteY367" fmla="*/ 46895 h 72236"/>
                    <a:gd name="connsiteX368" fmla="*/ 395066 w 427635"/>
                    <a:gd name="connsiteY368" fmla="*/ 53699 h 72236"/>
                    <a:gd name="connsiteX369" fmla="*/ 396934 w 427635"/>
                    <a:gd name="connsiteY369" fmla="*/ 59608 h 72236"/>
                    <a:gd name="connsiteX370" fmla="*/ 400464 w 427635"/>
                    <a:gd name="connsiteY370" fmla="*/ 63752 h 72236"/>
                    <a:gd name="connsiteX371" fmla="*/ 405989 w 427635"/>
                    <a:gd name="connsiteY371" fmla="*/ 65312 h 72236"/>
                    <a:gd name="connsiteX372" fmla="*/ 409237 w 427635"/>
                    <a:gd name="connsiteY372" fmla="*/ 64852 h 72236"/>
                    <a:gd name="connsiteX373" fmla="*/ 412435 w 427635"/>
                    <a:gd name="connsiteY373" fmla="*/ 63317 h 72236"/>
                    <a:gd name="connsiteX374" fmla="*/ 415863 w 427635"/>
                    <a:gd name="connsiteY374" fmla="*/ 60529 h 72236"/>
                    <a:gd name="connsiteX375" fmla="*/ 419649 w 427635"/>
                    <a:gd name="connsiteY375" fmla="*/ 56308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Lst>
                  <a:rect l="l" t="t" r="r" b="b"/>
                  <a:pathLst>
                    <a:path w="427635" h="72236">
                      <a:moveTo>
                        <a:pt x="48545" y="62192"/>
                      </a:moveTo>
                      <a:cubicBezTo>
                        <a:pt x="48545" y="62737"/>
                        <a:pt x="48528" y="63215"/>
                        <a:pt x="48494" y="63624"/>
                      </a:cubicBezTo>
                      <a:cubicBezTo>
                        <a:pt x="48460" y="64033"/>
                        <a:pt x="48400" y="64391"/>
                        <a:pt x="48315" y="64698"/>
                      </a:cubicBezTo>
                      <a:cubicBezTo>
                        <a:pt x="48230" y="65005"/>
                        <a:pt x="48119" y="65278"/>
                        <a:pt x="47982" y="65517"/>
                      </a:cubicBezTo>
                      <a:cubicBezTo>
                        <a:pt x="47846" y="65756"/>
                        <a:pt x="47607" y="66046"/>
                        <a:pt x="47266" y="66387"/>
                      </a:cubicBezTo>
                      <a:cubicBezTo>
                        <a:pt x="46925" y="66728"/>
                        <a:pt x="46209" y="67248"/>
                        <a:pt x="45118" y="67947"/>
                      </a:cubicBezTo>
                      <a:cubicBezTo>
                        <a:pt x="44026" y="68646"/>
                        <a:pt x="42670" y="69328"/>
                        <a:pt x="41050" y="69993"/>
                      </a:cubicBezTo>
                      <a:cubicBezTo>
                        <a:pt x="39430" y="70658"/>
                        <a:pt x="37571" y="71221"/>
                        <a:pt x="35474" y="71682"/>
                      </a:cubicBezTo>
                      <a:cubicBezTo>
                        <a:pt x="33376" y="72142"/>
                        <a:pt x="31083" y="72372"/>
                        <a:pt x="28593" y="72372"/>
                      </a:cubicBezTo>
                      <a:cubicBezTo>
                        <a:pt x="24295" y="72372"/>
                        <a:pt x="20416" y="71656"/>
                        <a:pt x="16954" y="70224"/>
                      </a:cubicBezTo>
                      <a:cubicBezTo>
                        <a:pt x="13492" y="68791"/>
                        <a:pt x="10542" y="66677"/>
                        <a:pt x="8103" y="63880"/>
                      </a:cubicBezTo>
                      <a:cubicBezTo>
                        <a:pt x="5665" y="61083"/>
                        <a:pt x="3789" y="57630"/>
                        <a:pt x="2476" y="53520"/>
                      </a:cubicBezTo>
                      <a:cubicBezTo>
                        <a:pt x="1163" y="49410"/>
                        <a:pt x="506" y="44678"/>
                        <a:pt x="506" y="39323"/>
                      </a:cubicBezTo>
                      <a:cubicBezTo>
                        <a:pt x="506" y="33832"/>
                        <a:pt x="1214" y="28938"/>
                        <a:pt x="2629" y="24641"/>
                      </a:cubicBezTo>
                      <a:cubicBezTo>
                        <a:pt x="4045" y="20343"/>
                        <a:pt x="6031" y="16703"/>
                        <a:pt x="8590" y="13718"/>
                      </a:cubicBezTo>
                      <a:cubicBezTo>
                        <a:pt x="11147" y="10734"/>
                        <a:pt x="14209" y="8457"/>
                        <a:pt x="17773" y="6889"/>
                      </a:cubicBezTo>
                      <a:cubicBezTo>
                        <a:pt x="21337" y="5320"/>
                        <a:pt x="25285" y="4535"/>
                        <a:pt x="29616" y="4535"/>
                      </a:cubicBezTo>
                      <a:cubicBezTo>
                        <a:pt x="31526" y="4535"/>
                        <a:pt x="33385" y="4714"/>
                        <a:pt x="35193" y="5072"/>
                      </a:cubicBezTo>
                      <a:cubicBezTo>
                        <a:pt x="37000" y="5430"/>
                        <a:pt x="38671" y="5882"/>
                        <a:pt x="40206" y="6428"/>
                      </a:cubicBezTo>
                      <a:cubicBezTo>
                        <a:pt x="41741" y="6974"/>
                        <a:pt x="43105" y="7605"/>
                        <a:pt x="44299" y="8321"/>
                      </a:cubicBezTo>
                      <a:cubicBezTo>
                        <a:pt x="45493" y="9037"/>
                        <a:pt x="46320" y="9626"/>
                        <a:pt x="46780" y="10086"/>
                      </a:cubicBezTo>
                      <a:cubicBezTo>
                        <a:pt x="47241" y="10546"/>
                        <a:pt x="47539" y="10896"/>
                        <a:pt x="47675" y="11135"/>
                      </a:cubicBezTo>
                      <a:cubicBezTo>
                        <a:pt x="47812" y="11373"/>
                        <a:pt x="47923" y="11655"/>
                        <a:pt x="48008" y="11979"/>
                      </a:cubicBezTo>
                      <a:cubicBezTo>
                        <a:pt x="48093" y="12303"/>
                        <a:pt x="48162" y="12687"/>
                        <a:pt x="48213" y="13130"/>
                      </a:cubicBezTo>
                      <a:cubicBezTo>
                        <a:pt x="48264" y="13573"/>
                        <a:pt x="48289" y="14102"/>
                        <a:pt x="48289" y="14716"/>
                      </a:cubicBezTo>
                      <a:cubicBezTo>
                        <a:pt x="48289" y="15398"/>
                        <a:pt x="48255" y="15978"/>
                        <a:pt x="48187" y="16455"/>
                      </a:cubicBezTo>
                      <a:cubicBezTo>
                        <a:pt x="48118" y="16933"/>
                        <a:pt x="48015" y="17334"/>
                        <a:pt x="47878" y="17657"/>
                      </a:cubicBezTo>
                      <a:cubicBezTo>
                        <a:pt x="47741" y="17982"/>
                        <a:pt x="47578" y="18220"/>
                        <a:pt x="47389" y="18374"/>
                      </a:cubicBezTo>
                      <a:cubicBezTo>
                        <a:pt x="47201" y="18527"/>
                        <a:pt x="46969" y="18604"/>
                        <a:pt x="46695" y="18604"/>
                      </a:cubicBezTo>
                      <a:cubicBezTo>
                        <a:pt x="46215" y="18604"/>
                        <a:pt x="45547" y="18271"/>
                        <a:pt x="44689" y="17606"/>
                      </a:cubicBezTo>
                      <a:cubicBezTo>
                        <a:pt x="43832" y="16941"/>
                        <a:pt x="42726" y="16208"/>
                        <a:pt x="41371" y="15406"/>
                      </a:cubicBezTo>
                      <a:cubicBezTo>
                        <a:pt x="40017" y="14605"/>
                        <a:pt x="38371" y="13872"/>
                        <a:pt x="36434" y="13207"/>
                      </a:cubicBezTo>
                      <a:cubicBezTo>
                        <a:pt x="34497" y="12542"/>
                        <a:pt x="32174" y="12209"/>
                        <a:pt x="29465" y="12209"/>
                      </a:cubicBezTo>
                      <a:cubicBezTo>
                        <a:pt x="26516" y="12209"/>
                        <a:pt x="23833" y="12797"/>
                        <a:pt x="21415" y="13974"/>
                      </a:cubicBezTo>
                      <a:cubicBezTo>
                        <a:pt x="18998" y="15151"/>
                        <a:pt x="16932" y="16882"/>
                        <a:pt x="15218" y="19167"/>
                      </a:cubicBezTo>
                      <a:cubicBezTo>
                        <a:pt x="13503" y="21452"/>
                        <a:pt x="12175" y="24240"/>
                        <a:pt x="11232" y="27531"/>
                      </a:cubicBezTo>
                      <a:cubicBezTo>
                        <a:pt x="10289" y="30822"/>
                        <a:pt x="9817" y="34583"/>
                        <a:pt x="9817" y="38812"/>
                      </a:cubicBezTo>
                      <a:cubicBezTo>
                        <a:pt x="9817" y="43007"/>
                        <a:pt x="10272" y="46716"/>
                        <a:pt x="11180" y="49939"/>
                      </a:cubicBezTo>
                      <a:cubicBezTo>
                        <a:pt x="12089" y="53162"/>
                        <a:pt x="13392" y="55856"/>
                        <a:pt x="15089" y="58022"/>
                      </a:cubicBezTo>
                      <a:cubicBezTo>
                        <a:pt x="16787" y="60188"/>
                        <a:pt x="18870" y="61825"/>
                        <a:pt x="21338" y="62933"/>
                      </a:cubicBezTo>
                      <a:cubicBezTo>
                        <a:pt x="23807" y="64042"/>
                        <a:pt x="26601" y="64596"/>
                        <a:pt x="29722" y="64596"/>
                      </a:cubicBezTo>
                      <a:cubicBezTo>
                        <a:pt x="32362" y="64596"/>
                        <a:pt x="34667" y="64272"/>
                        <a:pt x="36639" y="63624"/>
                      </a:cubicBezTo>
                      <a:cubicBezTo>
                        <a:pt x="38611" y="62976"/>
                        <a:pt x="40291" y="62251"/>
                        <a:pt x="41679" y="61450"/>
                      </a:cubicBezTo>
                      <a:cubicBezTo>
                        <a:pt x="43068" y="60648"/>
                        <a:pt x="44208" y="59924"/>
                        <a:pt x="45099" y="59276"/>
                      </a:cubicBezTo>
                      <a:cubicBezTo>
                        <a:pt x="45991" y="58628"/>
                        <a:pt x="46694" y="58304"/>
                        <a:pt x="47208" y="58304"/>
                      </a:cubicBezTo>
                      <a:cubicBezTo>
                        <a:pt x="47448" y="58304"/>
                        <a:pt x="47654" y="58355"/>
                        <a:pt x="47825" y="58457"/>
                      </a:cubicBezTo>
                      <a:cubicBezTo>
                        <a:pt x="47997" y="58559"/>
                        <a:pt x="48134" y="58755"/>
                        <a:pt x="48237" y="59045"/>
                      </a:cubicBezTo>
                      <a:cubicBezTo>
                        <a:pt x="48340" y="59335"/>
                        <a:pt x="48417" y="59736"/>
                        <a:pt x="48468" y="60248"/>
                      </a:cubicBezTo>
                      <a:cubicBezTo>
                        <a:pt x="48519" y="60759"/>
                        <a:pt x="48545" y="61407"/>
                        <a:pt x="48545" y="62192"/>
                      </a:cubicBezTo>
                      <a:close/>
                      <a:moveTo>
                        <a:pt x="100762" y="46742"/>
                      </a:moveTo>
                      <a:cubicBezTo>
                        <a:pt x="100762" y="50493"/>
                        <a:pt x="100267" y="53946"/>
                        <a:pt x="99279" y="57101"/>
                      </a:cubicBezTo>
                      <a:cubicBezTo>
                        <a:pt x="98289" y="60256"/>
                        <a:pt x="96815" y="62976"/>
                        <a:pt x="94853" y="65261"/>
                      </a:cubicBezTo>
                      <a:cubicBezTo>
                        <a:pt x="92892" y="67546"/>
                        <a:pt x="90436" y="69328"/>
                        <a:pt x="87486" y="70607"/>
                      </a:cubicBezTo>
                      <a:cubicBezTo>
                        <a:pt x="84536" y="71886"/>
                        <a:pt x="81117" y="72526"/>
                        <a:pt x="77229" y="72526"/>
                      </a:cubicBezTo>
                      <a:cubicBezTo>
                        <a:pt x="73443" y="72526"/>
                        <a:pt x="70143" y="71963"/>
                        <a:pt x="67329" y="70838"/>
                      </a:cubicBezTo>
                      <a:cubicBezTo>
                        <a:pt x="64516" y="69712"/>
                        <a:pt x="62171" y="68075"/>
                        <a:pt x="60295" y="65926"/>
                      </a:cubicBezTo>
                      <a:cubicBezTo>
                        <a:pt x="58419" y="63778"/>
                        <a:pt x="57021" y="61168"/>
                        <a:pt x="56100" y="58099"/>
                      </a:cubicBezTo>
                      <a:cubicBezTo>
                        <a:pt x="55179" y="55029"/>
                        <a:pt x="54718" y="51550"/>
                        <a:pt x="54719" y="47662"/>
                      </a:cubicBezTo>
                      <a:cubicBezTo>
                        <a:pt x="54718" y="43911"/>
                        <a:pt x="55205" y="40457"/>
                        <a:pt x="56177" y="37303"/>
                      </a:cubicBezTo>
                      <a:cubicBezTo>
                        <a:pt x="57149" y="34148"/>
                        <a:pt x="58615" y="31428"/>
                        <a:pt x="60576" y="29143"/>
                      </a:cubicBezTo>
                      <a:cubicBezTo>
                        <a:pt x="62537" y="26858"/>
                        <a:pt x="64984" y="25084"/>
                        <a:pt x="67918" y="23822"/>
                      </a:cubicBezTo>
                      <a:cubicBezTo>
                        <a:pt x="70851" y="22560"/>
                        <a:pt x="74279" y="21929"/>
                        <a:pt x="78201" y="21929"/>
                      </a:cubicBezTo>
                      <a:cubicBezTo>
                        <a:pt x="81987" y="21929"/>
                        <a:pt x="85286" y="22492"/>
                        <a:pt x="88100" y="23618"/>
                      </a:cubicBezTo>
                      <a:cubicBezTo>
                        <a:pt x="90914" y="24743"/>
                        <a:pt x="93259" y="26380"/>
                        <a:pt x="95134" y="28529"/>
                      </a:cubicBezTo>
                      <a:cubicBezTo>
                        <a:pt x="97011" y="30678"/>
                        <a:pt x="98418" y="33287"/>
                        <a:pt x="99355" y="36356"/>
                      </a:cubicBezTo>
                      <a:cubicBezTo>
                        <a:pt x="100293" y="39426"/>
                        <a:pt x="100762" y="42888"/>
                        <a:pt x="100762" y="46742"/>
                      </a:cubicBezTo>
                      <a:close/>
                      <a:moveTo>
                        <a:pt x="92014" y="47304"/>
                      </a:moveTo>
                      <a:cubicBezTo>
                        <a:pt x="92014" y="44815"/>
                        <a:pt x="91782" y="42461"/>
                        <a:pt x="91317" y="40244"/>
                      </a:cubicBezTo>
                      <a:cubicBezTo>
                        <a:pt x="90852" y="38027"/>
                        <a:pt x="90086" y="36083"/>
                        <a:pt x="89019" y="34412"/>
                      </a:cubicBezTo>
                      <a:cubicBezTo>
                        <a:pt x="87953" y="32741"/>
                        <a:pt x="86507" y="31419"/>
                        <a:pt x="84683" y="30447"/>
                      </a:cubicBezTo>
                      <a:cubicBezTo>
                        <a:pt x="82859" y="29475"/>
                        <a:pt x="80588" y="28989"/>
                        <a:pt x="77869" y="28989"/>
                      </a:cubicBezTo>
                      <a:cubicBezTo>
                        <a:pt x="75357" y="28989"/>
                        <a:pt x="73197" y="29433"/>
                        <a:pt x="71391" y="30319"/>
                      </a:cubicBezTo>
                      <a:cubicBezTo>
                        <a:pt x="69584" y="31206"/>
                        <a:pt x="68095" y="32460"/>
                        <a:pt x="66925" y="34080"/>
                      </a:cubicBezTo>
                      <a:cubicBezTo>
                        <a:pt x="65755" y="35700"/>
                        <a:pt x="64886" y="37618"/>
                        <a:pt x="64318" y="39835"/>
                      </a:cubicBezTo>
                      <a:cubicBezTo>
                        <a:pt x="63751" y="42052"/>
                        <a:pt x="63467" y="44473"/>
                        <a:pt x="63467" y="47100"/>
                      </a:cubicBezTo>
                      <a:cubicBezTo>
                        <a:pt x="63467" y="49624"/>
                        <a:pt x="63699" y="51994"/>
                        <a:pt x="64164" y="54211"/>
                      </a:cubicBezTo>
                      <a:cubicBezTo>
                        <a:pt x="64629" y="56428"/>
                        <a:pt x="65403" y="58363"/>
                        <a:pt x="66487" y="60017"/>
                      </a:cubicBezTo>
                      <a:cubicBezTo>
                        <a:pt x="67571" y="61671"/>
                        <a:pt x="69025" y="62985"/>
                        <a:pt x="70849" y="63957"/>
                      </a:cubicBezTo>
                      <a:cubicBezTo>
                        <a:pt x="72672" y="64929"/>
                        <a:pt x="74944" y="65415"/>
                        <a:pt x="77663" y="65415"/>
                      </a:cubicBezTo>
                      <a:cubicBezTo>
                        <a:pt x="80141" y="65415"/>
                        <a:pt x="82292" y="64971"/>
                        <a:pt x="84116" y="64085"/>
                      </a:cubicBezTo>
                      <a:cubicBezTo>
                        <a:pt x="85940" y="63198"/>
                        <a:pt x="87437" y="61953"/>
                        <a:pt x="88607" y="60350"/>
                      </a:cubicBezTo>
                      <a:cubicBezTo>
                        <a:pt x="89777" y="58747"/>
                        <a:pt x="90637" y="56837"/>
                        <a:pt x="91188" y="54620"/>
                      </a:cubicBezTo>
                      <a:cubicBezTo>
                        <a:pt x="91739" y="52403"/>
                        <a:pt x="92014" y="49965"/>
                        <a:pt x="92014" y="47304"/>
                      </a:cubicBezTo>
                      <a:close/>
                      <a:moveTo>
                        <a:pt x="152161" y="70275"/>
                      </a:moveTo>
                      <a:cubicBezTo>
                        <a:pt x="152161" y="70548"/>
                        <a:pt x="152092" y="70778"/>
                        <a:pt x="151956" y="70965"/>
                      </a:cubicBezTo>
                      <a:cubicBezTo>
                        <a:pt x="151820" y="71153"/>
                        <a:pt x="151598" y="71315"/>
                        <a:pt x="151291" y="71451"/>
                      </a:cubicBezTo>
                      <a:cubicBezTo>
                        <a:pt x="150984" y="71588"/>
                        <a:pt x="150557" y="71690"/>
                        <a:pt x="150012" y="71758"/>
                      </a:cubicBezTo>
                      <a:cubicBezTo>
                        <a:pt x="149466" y="71827"/>
                        <a:pt x="148784" y="71861"/>
                        <a:pt x="147966" y="71861"/>
                      </a:cubicBezTo>
                      <a:cubicBezTo>
                        <a:pt x="147113" y="71861"/>
                        <a:pt x="146414" y="71827"/>
                        <a:pt x="145868" y="71758"/>
                      </a:cubicBezTo>
                      <a:cubicBezTo>
                        <a:pt x="145323" y="71690"/>
                        <a:pt x="144896" y="71588"/>
                        <a:pt x="144589" y="71451"/>
                      </a:cubicBezTo>
                      <a:cubicBezTo>
                        <a:pt x="144282" y="71315"/>
                        <a:pt x="144060" y="71153"/>
                        <a:pt x="143924" y="70965"/>
                      </a:cubicBezTo>
                      <a:cubicBezTo>
                        <a:pt x="143787" y="70778"/>
                        <a:pt x="143719" y="70548"/>
                        <a:pt x="143719" y="70275"/>
                      </a:cubicBezTo>
                      <a:lnTo>
                        <a:pt x="143719" y="43314"/>
                      </a:lnTo>
                      <a:cubicBezTo>
                        <a:pt x="143719" y="40688"/>
                        <a:pt x="143515" y="38573"/>
                        <a:pt x="143105" y="36970"/>
                      </a:cubicBezTo>
                      <a:cubicBezTo>
                        <a:pt x="142696" y="35367"/>
                        <a:pt x="142099" y="33986"/>
                        <a:pt x="141314" y="32826"/>
                      </a:cubicBezTo>
                      <a:cubicBezTo>
                        <a:pt x="140531" y="31667"/>
                        <a:pt x="139516" y="30780"/>
                        <a:pt x="138271" y="30166"/>
                      </a:cubicBezTo>
                      <a:cubicBezTo>
                        <a:pt x="137026" y="29552"/>
                        <a:pt x="135585" y="29245"/>
                        <a:pt x="133948" y="29245"/>
                      </a:cubicBezTo>
                      <a:cubicBezTo>
                        <a:pt x="131833" y="29245"/>
                        <a:pt x="129719" y="29995"/>
                        <a:pt x="127604" y="31496"/>
                      </a:cubicBezTo>
                      <a:cubicBezTo>
                        <a:pt x="125490" y="32997"/>
                        <a:pt x="123272" y="35197"/>
                        <a:pt x="120953" y="38096"/>
                      </a:cubicBezTo>
                      <a:lnTo>
                        <a:pt x="120953" y="70275"/>
                      </a:lnTo>
                      <a:cubicBezTo>
                        <a:pt x="120953" y="70548"/>
                        <a:pt x="120885" y="70778"/>
                        <a:pt x="120749" y="70965"/>
                      </a:cubicBezTo>
                      <a:cubicBezTo>
                        <a:pt x="120612" y="71153"/>
                        <a:pt x="120391" y="71315"/>
                        <a:pt x="120083" y="71451"/>
                      </a:cubicBezTo>
                      <a:cubicBezTo>
                        <a:pt x="119776" y="71588"/>
                        <a:pt x="119350" y="71690"/>
                        <a:pt x="118805" y="71758"/>
                      </a:cubicBezTo>
                      <a:cubicBezTo>
                        <a:pt x="118259" y="71827"/>
                        <a:pt x="117560" y="71861"/>
                        <a:pt x="116707" y="71861"/>
                      </a:cubicBezTo>
                      <a:cubicBezTo>
                        <a:pt x="115888" y="71861"/>
                        <a:pt x="115206" y="71827"/>
                        <a:pt x="114661" y="71758"/>
                      </a:cubicBezTo>
                      <a:cubicBezTo>
                        <a:pt x="114115" y="71690"/>
                        <a:pt x="113680" y="71588"/>
                        <a:pt x="113356" y="71451"/>
                      </a:cubicBezTo>
                      <a:cubicBezTo>
                        <a:pt x="113032" y="71315"/>
                        <a:pt x="112810" y="71153"/>
                        <a:pt x="112691" y="70965"/>
                      </a:cubicBezTo>
                      <a:cubicBezTo>
                        <a:pt x="112572" y="70778"/>
                        <a:pt x="112512" y="70548"/>
                        <a:pt x="112512" y="70275"/>
                      </a:cubicBezTo>
                      <a:lnTo>
                        <a:pt x="112512" y="24232"/>
                      </a:lnTo>
                      <a:cubicBezTo>
                        <a:pt x="112512" y="23959"/>
                        <a:pt x="112563" y="23728"/>
                        <a:pt x="112665" y="23541"/>
                      </a:cubicBezTo>
                      <a:cubicBezTo>
                        <a:pt x="112768" y="23353"/>
                        <a:pt x="112973" y="23183"/>
                        <a:pt x="113279" y="23029"/>
                      </a:cubicBezTo>
                      <a:cubicBezTo>
                        <a:pt x="113586" y="22876"/>
                        <a:pt x="113979" y="22773"/>
                        <a:pt x="114456" y="22722"/>
                      </a:cubicBezTo>
                      <a:cubicBezTo>
                        <a:pt x="114933" y="22671"/>
                        <a:pt x="115565" y="22646"/>
                        <a:pt x="116348" y="22646"/>
                      </a:cubicBezTo>
                      <a:cubicBezTo>
                        <a:pt x="117099" y="22646"/>
                        <a:pt x="117722" y="22671"/>
                        <a:pt x="118216" y="22722"/>
                      </a:cubicBezTo>
                      <a:cubicBezTo>
                        <a:pt x="118711" y="22773"/>
                        <a:pt x="119094" y="22876"/>
                        <a:pt x="119367" y="23029"/>
                      </a:cubicBezTo>
                      <a:cubicBezTo>
                        <a:pt x="119640" y="23183"/>
                        <a:pt x="119836" y="23353"/>
                        <a:pt x="119956" y="23541"/>
                      </a:cubicBezTo>
                      <a:cubicBezTo>
                        <a:pt x="120075" y="23728"/>
                        <a:pt x="120135" y="23959"/>
                        <a:pt x="120135" y="24232"/>
                      </a:cubicBezTo>
                      <a:lnTo>
                        <a:pt x="120135" y="30319"/>
                      </a:lnTo>
                      <a:cubicBezTo>
                        <a:pt x="122726" y="27420"/>
                        <a:pt x="125311" y="25297"/>
                        <a:pt x="127885" y="23950"/>
                      </a:cubicBezTo>
                      <a:cubicBezTo>
                        <a:pt x="130461" y="22603"/>
                        <a:pt x="133061" y="21929"/>
                        <a:pt x="135687" y="21929"/>
                      </a:cubicBezTo>
                      <a:cubicBezTo>
                        <a:pt x="138757" y="21929"/>
                        <a:pt x="141340" y="22449"/>
                        <a:pt x="143438" y="23490"/>
                      </a:cubicBezTo>
                      <a:cubicBezTo>
                        <a:pt x="145536" y="24530"/>
                        <a:pt x="147232" y="25920"/>
                        <a:pt x="148529" y="27659"/>
                      </a:cubicBezTo>
                      <a:cubicBezTo>
                        <a:pt x="149824" y="29399"/>
                        <a:pt x="150754" y="31436"/>
                        <a:pt x="151317" y="33773"/>
                      </a:cubicBezTo>
                      <a:cubicBezTo>
                        <a:pt x="151880" y="36109"/>
                        <a:pt x="152161" y="38914"/>
                        <a:pt x="152161" y="42188"/>
                      </a:cubicBezTo>
                      <a:close/>
                      <a:moveTo>
                        <a:pt x="190073" y="66898"/>
                      </a:moveTo>
                      <a:cubicBezTo>
                        <a:pt x="190073" y="67887"/>
                        <a:pt x="190004" y="68672"/>
                        <a:pt x="189868" y="69252"/>
                      </a:cubicBezTo>
                      <a:cubicBezTo>
                        <a:pt x="189731" y="69831"/>
                        <a:pt x="189527" y="70258"/>
                        <a:pt x="189254" y="70531"/>
                      </a:cubicBezTo>
                      <a:cubicBezTo>
                        <a:pt x="188981" y="70803"/>
                        <a:pt x="188572" y="71059"/>
                        <a:pt x="188026" y="71298"/>
                      </a:cubicBezTo>
                      <a:cubicBezTo>
                        <a:pt x="187480" y="71537"/>
                        <a:pt x="186858" y="71733"/>
                        <a:pt x="186159" y="71886"/>
                      </a:cubicBezTo>
                      <a:cubicBezTo>
                        <a:pt x="185460" y="72040"/>
                        <a:pt x="184718" y="72168"/>
                        <a:pt x="183933" y="72270"/>
                      </a:cubicBezTo>
                      <a:cubicBezTo>
                        <a:pt x="183149" y="72372"/>
                        <a:pt x="182364" y="72423"/>
                        <a:pt x="181579" y="72423"/>
                      </a:cubicBezTo>
                      <a:cubicBezTo>
                        <a:pt x="179192" y="72423"/>
                        <a:pt x="177147" y="72108"/>
                        <a:pt x="175441" y="71477"/>
                      </a:cubicBezTo>
                      <a:cubicBezTo>
                        <a:pt x="173736" y="70846"/>
                        <a:pt x="172337" y="69891"/>
                        <a:pt x="171246" y="68612"/>
                      </a:cubicBezTo>
                      <a:cubicBezTo>
                        <a:pt x="170154" y="67333"/>
                        <a:pt x="169362" y="65713"/>
                        <a:pt x="168866" y="63752"/>
                      </a:cubicBezTo>
                      <a:cubicBezTo>
                        <a:pt x="168372" y="61791"/>
                        <a:pt x="168125" y="59480"/>
                        <a:pt x="168125" y="56820"/>
                      </a:cubicBezTo>
                      <a:lnTo>
                        <a:pt x="168125" y="29910"/>
                      </a:lnTo>
                      <a:lnTo>
                        <a:pt x="161679" y="29910"/>
                      </a:lnTo>
                      <a:cubicBezTo>
                        <a:pt x="161167" y="29910"/>
                        <a:pt x="160758" y="29637"/>
                        <a:pt x="160451" y="29092"/>
                      </a:cubicBezTo>
                      <a:cubicBezTo>
                        <a:pt x="160144" y="28546"/>
                        <a:pt x="159990" y="27659"/>
                        <a:pt x="159990" y="26431"/>
                      </a:cubicBezTo>
                      <a:cubicBezTo>
                        <a:pt x="159990" y="25783"/>
                        <a:pt x="160033" y="25238"/>
                        <a:pt x="160119" y="24794"/>
                      </a:cubicBezTo>
                      <a:cubicBezTo>
                        <a:pt x="160203" y="24351"/>
                        <a:pt x="160315" y="23984"/>
                        <a:pt x="160451" y="23694"/>
                      </a:cubicBezTo>
                      <a:cubicBezTo>
                        <a:pt x="160587" y="23404"/>
                        <a:pt x="160766" y="23200"/>
                        <a:pt x="160988" y="23080"/>
                      </a:cubicBezTo>
                      <a:cubicBezTo>
                        <a:pt x="161210" y="22961"/>
                        <a:pt x="161457" y="22901"/>
                        <a:pt x="161730" y="22901"/>
                      </a:cubicBezTo>
                      <a:lnTo>
                        <a:pt x="168125" y="22901"/>
                      </a:lnTo>
                      <a:lnTo>
                        <a:pt x="168125" y="11953"/>
                      </a:lnTo>
                      <a:cubicBezTo>
                        <a:pt x="168125" y="11715"/>
                        <a:pt x="168184" y="11493"/>
                        <a:pt x="168304" y="11288"/>
                      </a:cubicBezTo>
                      <a:cubicBezTo>
                        <a:pt x="168424" y="11084"/>
                        <a:pt x="168645" y="10905"/>
                        <a:pt x="168969" y="10751"/>
                      </a:cubicBezTo>
                      <a:cubicBezTo>
                        <a:pt x="169293" y="10598"/>
                        <a:pt x="169727" y="10487"/>
                        <a:pt x="170273" y="10418"/>
                      </a:cubicBezTo>
                      <a:cubicBezTo>
                        <a:pt x="170819" y="10350"/>
                        <a:pt x="171501" y="10316"/>
                        <a:pt x="172320" y="10316"/>
                      </a:cubicBezTo>
                      <a:cubicBezTo>
                        <a:pt x="173173" y="10316"/>
                        <a:pt x="173872" y="10350"/>
                        <a:pt x="174418" y="10418"/>
                      </a:cubicBezTo>
                      <a:cubicBezTo>
                        <a:pt x="174963" y="10487"/>
                        <a:pt x="175389" y="10598"/>
                        <a:pt x="175697" y="10751"/>
                      </a:cubicBezTo>
                      <a:cubicBezTo>
                        <a:pt x="176004" y="10905"/>
                        <a:pt x="176225" y="11084"/>
                        <a:pt x="176362" y="11288"/>
                      </a:cubicBezTo>
                      <a:cubicBezTo>
                        <a:pt x="176498" y="11493"/>
                        <a:pt x="176566" y="11715"/>
                        <a:pt x="176566" y="11953"/>
                      </a:cubicBezTo>
                      <a:lnTo>
                        <a:pt x="176566" y="22901"/>
                      </a:lnTo>
                      <a:lnTo>
                        <a:pt x="188384" y="22901"/>
                      </a:lnTo>
                      <a:cubicBezTo>
                        <a:pt x="188657" y="22901"/>
                        <a:pt x="188896" y="22961"/>
                        <a:pt x="189100" y="23080"/>
                      </a:cubicBezTo>
                      <a:cubicBezTo>
                        <a:pt x="189305" y="23200"/>
                        <a:pt x="189484" y="23404"/>
                        <a:pt x="189638" y="23694"/>
                      </a:cubicBezTo>
                      <a:cubicBezTo>
                        <a:pt x="189791" y="23984"/>
                        <a:pt x="189901" y="24351"/>
                        <a:pt x="189970" y="24794"/>
                      </a:cubicBezTo>
                      <a:cubicBezTo>
                        <a:pt x="190039" y="25238"/>
                        <a:pt x="190073" y="25783"/>
                        <a:pt x="190073" y="26431"/>
                      </a:cubicBezTo>
                      <a:cubicBezTo>
                        <a:pt x="190073" y="27659"/>
                        <a:pt x="189919" y="28546"/>
                        <a:pt x="189612" y="29092"/>
                      </a:cubicBezTo>
                      <a:cubicBezTo>
                        <a:pt x="189305" y="29637"/>
                        <a:pt x="188896" y="29910"/>
                        <a:pt x="188384" y="29910"/>
                      </a:cubicBezTo>
                      <a:lnTo>
                        <a:pt x="176566" y="29910"/>
                      </a:lnTo>
                      <a:lnTo>
                        <a:pt x="176566" y="55592"/>
                      </a:lnTo>
                      <a:cubicBezTo>
                        <a:pt x="176566" y="58764"/>
                        <a:pt x="177035" y="61160"/>
                        <a:pt x="177973" y="62780"/>
                      </a:cubicBezTo>
                      <a:cubicBezTo>
                        <a:pt x="178911" y="64400"/>
                        <a:pt x="180591" y="65210"/>
                        <a:pt x="183012" y="65210"/>
                      </a:cubicBezTo>
                      <a:cubicBezTo>
                        <a:pt x="183797" y="65210"/>
                        <a:pt x="184496" y="65133"/>
                        <a:pt x="185110" y="64980"/>
                      </a:cubicBezTo>
                      <a:cubicBezTo>
                        <a:pt x="185724" y="64826"/>
                        <a:pt x="186270" y="64664"/>
                        <a:pt x="186747" y="64494"/>
                      </a:cubicBezTo>
                      <a:cubicBezTo>
                        <a:pt x="187225" y="64323"/>
                        <a:pt x="187634" y="64161"/>
                        <a:pt x="187975" y="64008"/>
                      </a:cubicBezTo>
                      <a:cubicBezTo>
                        <a:pt x="188316" y="63854"/>
                        <a:pt x="188623" y="63778"/>
                        <a:pt x="188896" y="63778"/>
                      </a:cubicBezTo>
                      <a:cubicBezTo>
                        <a:pt x="189066" y="63778"/>
                        <a:pt x="189228" y="63820"/>
                        <a:pt x="189381" y="63905"/>
                      </a:cubicBezTo>
                      <a:cubicBezTo>
                        <a:pt x="189536" y="63991"/>
                        <a:pt x="189655" y="64153"/>
                        <a:pt x="189740" y="64391"/>
                      </a:cubicBezTo>
                      <a:cubicBezTo>
                        <a:pt x="189825" y="64630"/>
                        <a:pt x="189901" y="64954"/>
                        <a:pt x="189970" y="65364"/>
                      </a:cubicBezTo>
                      <a:cubicBezTo>
                        <a:pt x="190039" y="65773"/>
                        <a:pt x="190073" y="66284"/>
                        <a:pt x="190073" y="66898"/>
                      </a:cubicBezTo>
                      <a:close/>
                      <a:moveTo>
                        <a:pt x="227766" y="27250"/>
                      </a:moveTo>
                      <a:cubicBezTo>
                        <a:pt x="227766" y="28000"/>
                        <a:pt x="227749" y="28631"/>
                        <a:pt x="227715" y="29143"/>
                      </a:cubicBezTo>
                      <a:cubicBezTo>
                        <a:pt x="227681" y="29654"/>
                        <a:pt x="227613" y="30055"/>
                        <a:pt x="227511" y="30345"/>
                      </a:cubicBezTo>
                      <a:cubicBezTo>
                        <a:pt x="227408" y="30635"/>
                        <a:pt x="227280" y="30857"/>
                        <a:pt x="227127" y="31010"/>
                      </a:cubicBezTo>
                      <a:cubicBezTo>
                        <a:pt x="226974" y="31164"/>
                        <a:pt x="226760" y="31240"/>
                        <a:pt x="226487" y="31240"/>
                      </a:cubicBezTo>
                      <a:cubicBezTo>
                        <a:pt x="226215" y="31240"/>
                        <a:pt x="225882" y="31164"/>
                        <a:pt x="225490" y="31010"/>
                      </a:cubicBezTo>
                      <a:cubicBezTo>
                        <a:pt x="225097" y="30857"/>
                        <a:pt x="224654" y="30703"/>
                        <a:pt x="224159" y="30550"/>
                      </a:cubicBezTo>
                      <a:cubicBezTo>
                        <a:pt x="223665" y="30396"/>
                        <a:pt x="223110" y="30251"/>
                        <a:pt x="222497" y="30115"/>
                      </a:cubicBezTo>
                      <a:cubicBezTo>
                        <a:pt x="221883" y="29978"/>
                        <a:pt x="221218" y="29910"/>
                        <a:pt x="220501" y="29910"/>
                      </a:cubicBezTo>
                      <a:cubicBezTo>
                        <a:pt x="219649" y="29910"/>
                        <a:pt x="218814" y="30081"/>
                        <a:pt x="217994" y="30422"/>
                      </a:cubicBezTo>
                      <a:cubicBezTo>
                        <a:pt x="217176" y="30763"/>
                        <a:pt x="216315" y="31326"/>
                        <a:pt x="215411" y="32110"/>
                      </a:cubicBezTo>
                      <a:cubicBezTo>
                        <a:pt x="214507" y="32894"/>
                        <a:pt x="213561" y="33935"/>
                        <a:pt x="212572" y="35231"/>
                      </a:cubicBezTo>
                      <a:cubicBezTo>
                        <a:pt x="211583" y="36527"/>
                        <a:pt x="210492" y="38113"/>
                        <a:pt x="209297" y="39989"/>
                      </a:cubicBezTo>
                      <a:lnTo>
                        <a:pt x="209297" y="70275"/>
                      </a:lnTo>
                      <a:cubicBezTo>
                        <a:pt x="209297" y="70548"/>
                        <a:pt x="209230" y="70778"/>
                        <a:pt x="209093" y="70965"/>
                      </a:cubicBezTo>
                      <a:cubicBezTo>
                        <a:pt x="208956" y="71153"/>
                        <a:pt x="208735" y="71315"/>
                        <a:pt x="208428" y="71451"/>
                      </a:cubicBezTo>
                      <a:cubicBezTo>
                        <a:pt x="208121" y="71588"/>
                        <a:pt x="207694" y="71690"/>
                        <a:pt x="207149" y="71758"/>
                      </a:cubicBezTo>
                      <a:cubicBezTo>
                        <a:pt x="206604" y="71827"/>
                        <a:pt x="205904" y="71861"/>
                        <a:pt x="205051" y="71861"/>
                      </a:cubicBezTo>
                      <a:cubicBezTo>
                        <a:pt x="204233" y="71861"/>
                        <a:pt x="203551" y="71827"/>
                        <a:pt x="203005" y="71758"/>
                      </a:cubicBezTo>
                      <a:cubicBezTo>
                        <a:pt x="202459" y="71690"/>
                        <a:pt x="202025" y="71588"/>
                        <a:pt x="201700" y="71451"/>
                      </a:cubicBezTo>
                      <a:cubicBezTo>
                        <a:pt x="201376" y="71315"/>
                        <a:pt x="201154" y="71153"/>
                        <a:pt x="201035" y="70965"/>
                      </a:cubicBezTo>
                      <a:cubicBezTo>
                        <a:pt x="200916" y="70778"/>
                        <a:pt x="200856" y="70548"/>
                        <a:pt x="200856" y="70275"/>
                      </a:cubicBezTo>
                      <a:lnTo>
                        <a:pt x="200856" y="24232"/>
                      </a:lnTo>
                      <a:cubicBezTo>
                        <a:pt x="200856" y="23959"/>
                        <a:pt x="200908" y="23728"/>
                        <a:pt x="201009" y="23541"/>
                      </a:cubicBezTo>
                      <a:cubicBezTo>
                        <a:pt x="201112" y="23353"/>
                        <a:pt x="201317" y="23183"/>
                        <a:pt x="201624" y="23029"/>
                      </a:cubicBezTo>
                      <a:cubicBezTo>
                        <a:pt x="201931" y="22876"/>
                        <a:pt x="202323" y="22773"/>
                        <a:pt x="202800" y="22722"/>
                      </a:cubicBezTo>
                      <a:cubicBezTo>
                        <a:pt x="203277" y="22671"/>
                        <a:pt x="203909" y="22646"/>
                        <a:pt x="204693" y="22646"/>
                      </a:cubicBezTo>
                      <a:cubicBezTo>
                        <a:pt x="205443" y="22646"/>
                        <a:pt x="206066" y="22671"/>
                        <a:pt x="206561" y="22722"/>
                      </a:cubicBezTo>
                      <a:cubicBezTo>
                        <a:pt x="207055" y="22773"/>
                        <a:pt x="207439" y="22876"/>
                        <a:pt x="207711" y="23029"/>
                      </a:cubicBezTo>
                      <a:cubicBezTo>
                        <a:pt x="207985" y="23183"/>
                        <a:pt x="208181" y="23353"/>
                        <a:pt x="208300" y="23541"/>
                      </a:cubicBezTo>
                      <a:cubicBezTo>
                        <a:pt x="208419" y="23728"/>
                        <a:pt x="208479" y="23959"/>
                        <a:pt x="208479" y="24232"/>
                      </a:cubicBezTo>
                      <a:lnTo>
                        <a:pt x="208479" y="30933"/>
                      </a:lnTo>
                      <a:cubicBezTo>
                        <a:pt x="209741" y="29092"/>
                        <a:pt x="210926" y="27591"/>
                        <a:pt x="212035" y="26431"/>
                      </a:cubicBezTo>
                      <a:cubicBezTo>
                        <a:pt x="213143" y="25272"/>
                        <a:pt x="214192" y="24359"/>
                        <a:pt x="215181" y="23694"/>
                      </a:cubicBezTo>
                      <a:cubicBezTo>
                        <a:pt x="216170" y="23029"/>
                        <a:pt x="217151" y="22569"/>
                        <a:pt x="218123" y="22313"/>
                      </a:cubicBezTo>
                      <a:cubicBezTo>
                        <a:pt x="219095" y="22057"/>
                        <a:pt x="220076" y="21929"/>
                        <a:pt x="221064" y="21929"/>
                      </a:cubicBezTo>
                      <a:cubicBezTo>
                        <a:pt x="221507" y="21929"/>
                        <a:pt x="222011" y="21955"/>
                        <a:pt x="222573" y="22006"/>
                      </a:cubicBezTo>
                      <a:cubicBezTo>
                        <a:pt x="223136" y="22057"/>
                        <a:pt x="223725" y="22151"/>
                        <a:pt x="224338" y="22287"/>
                      </a:cubicBezTo>
                      <a:cubicBezTo>
                        <a:pt x="224952" y="22424"/>
                        <a:pt x="225507" y="22577"/>
                        <a:pt x="226001" y="22748"/>
                      </a:cubicBezTo>
                      <a:cubicBezTo>
                        <a:pt x="226496" y="22918"/>
                        <a:pt x="226845" y="23089"/>
                        <a:pt x="227050" y="23259"/>
                      </a:cubicBezTo>
                      <a:cubicBezTo>
                        <a:pt x="227255" y="23430"/>
                        <a:pt x="227391" y="23592"/>
                        <a:pt x="227459" y="23745"/>
                      </a:cubicBezTo>
                      <a:cubicBezTo>
                        <a:pt x="227527" y="23899"/>
                        <a:pt x="227587" y="24095"/>
                        <a:pt x="227639" y="24334"/>
                      </a:cubicBezTo>
                      <a:cubicBezTo>
                        <a:pt x="227689" y="24573"/>
                        <a:pt x="227723" y="24922"/>
                        <a:pt x="227740" y="25383"/>
                      </a:cubicBezTo>
                      <a:cubicBezTo>
                        <a:pt x="227758" y="25843"/>
                        <a:pt x="227766" y="26465"/>
                        <a:pt x="227766" y="27250"/>
                      </a:cubicBezTo>
                      <a:close/>
                      <a:moveTo>
                        <a:pt x="277729" y="46742"/>
                      </a:moveTo>
                      <a:cubicBezTo>
                        <a:pt x="277729" y="50493"/>
                        <a:pt x="277234" y="53946"/>
                        <a:pt x="276246" y="57101"/>
                      </a:cubicBezTo>
                      <a:cubicBezTo>
                        <a:pt x="275256" y="60256"/>
                        <a:pt x="273781" y="62976"/>
                        <a:pt x="271820" y="65261"/>
                      </a:cubicBezTo>
                      <a:cubicBezTo>
                        <a:pt x="269859" y="67546"/>
                        <a:pt x="267404" y="69328"/>
                        <a:pt x="264453" y="70607"/>
                      </a:cubicBezTo>
                      <a:cubicBezTo>
                        <a:pt x="261503" y="71886"/>
                        <a:pt x="258083" y="72526"/>
                        <a:pt x="254195" y="72526"/>
                      </a:cubicBezTo>
                      <a:cubicBezTo>
                        <a:pt x="250410" y="72526"/>
                        <a:pt x="247110" y="71963"/>
                        <a:pt x="244296" y="70838"/>
                      </a:cubicBezTo>
                      <a:cubicBezTo>
                        <a:pt x="241482" y="69712"/>
                        <a:pt x="239137" y="68075"/>
                        <a:pt x="237262" y="65926"/>
                      </a:cubicBezTo>
                      <a:cubicBezTo>
                        <a:pt x="235385" y="63778"/>
                        <a:pt x="233987" y="61168"/>
                        <a:pt x="233067" y="58099"/>
                      </a:cubicBezTo>
                      <a:cubicBezTo>
                        <a:pt x="232146" y="55029"/>
                        <a:pt x="231685" y="51550"/>
                        <a:pt x="231685" y="47662"/>
                      </a:cubicBezTo>
                      <a:cubicBezTo>
                        <a:pt x="231685" y="43911"/>
                        <a:pt x="232171" y="40457"/>
                        <a:pt x="233143" y="37303"/>
                      </a:cubicBezTo>
                      <a:cubicBezTo>
                        <a:pt x="234116" y="34148"/>
                        <a:pt x="235581" y="31428"/>
                        <a:pt x="237543" y="29143"/>
                      </a:cubicBezTo>
                      <a:cubicBezTo>
                        <a:pt x="239504" y="26858"/>
                        <a:pt x="241951" y="25084"/>
                        <a:pt x="244884" y="23822"/>
                      </a:cubicBezTo>
                      <a:cubicBezTo>
                        <a:pt x="247817" y="22560"/>
                        <a:pt x="251245" y="21929"/>
                        <a:pt x="255168" y="21929"/>
                      </a:cubicBezTo>
                      <a:cubicBezTo>
                        <a:pt x="258953" y="21929"/>
                        <a:pt x="262253" y="22492"/>
                        <a:pt x="265067" y="23618"/>
                      </a:cubicBezTo>
                      <a:cubicBezTo>
                        <a:pt x="267881" y="24743"/>
                        <a:pt x="270226" y="26380"/>
                        <a:pt x="272101" y="28529"/>
                      </a:cubicBezTo>
                      <a:cubicBezTo>
                        <a:pt x="273977" y="30678"/>
                        <a:pt x="275384" y="33287"/>
                        <a:pt x="276322" y="36356"/>
                      </a:cubicBezTo>
                      <a:cubicBezTo>
                        <a:pt x="277260" y="39426"/>
                        <a:pt x="277729" y="42888"/>
                        <a:pt x="277729" y="46742"/>
                      </a:cubicBezTo>
                      <a:close/>
                      <a:moveTo>
                        <a:pt x="268981" y="47304"/>
                      </a:moveTo>
                      <a:cubicBezTo>
                        <a:pt x="268981" y="44815"/>
                        <a:pt x="268748" y="42461"/>
                        <a:pt x="268284" y="40244"/>
                      </a:cubicBezTo>
                      <a:cubicBezTo>
                        <a:pt x="267819" y="38027"/>
                        <a:pt x="267053" y="36083"/>
                        <a:pt x="265986" y="34412"/>
                      </a:cubicBezTo>
                      <a:cubicBezTo>
                        <a:pt x="264919" y="32741"/>
                        <a:pt x="263474" y="31419"/>
                        <a:pt x="261649" y="30447"/>
                      </a:cubicBezTo>
                      <a:cubicBezTo>
                        <a:pt x="259826" y="29475"/>
                        <a:pt x="257555" y="28989"/>
                        <a:pt x="254835" y="28989"/>
                      </a:cubicBezTo>
                      <a:cubicBezTo>
                        <a:pt x="252324" y="28989"/>
                        <a:pt x="250164" y="29433"/>
                        <a:pt x="248357" y="30319"/>
                      </a:cubicBezTo>
                      <a:cubicBezTo>
                        <a:pt x="246550" y="31206"/>
                        <a:pt x="245062" y="32460"/>
                        <a:pt x="243892" y="34080"/>
                      </a:cubicBezTo>
                      <a:cubicBezTo>
                        <a:pt x="242721" y="35700"/>
                        <a:pt x="241853" y="37618"/>
                        <a:pt x="241285" y="39835"/>
                      </a:cubicBezTo>
                      <a:cubicBezTo>
                        <a:pt x="240717" y="42052"/>
                        <a:pt x="240433" y="44473"/>
                        <a:pt x="240433" y="47100"/>
                      </a:cubicBezTo>
                      <a:cubicBezTo>
                        <a:pt x="240433" y="49624"/>
                        <a:pt x="240666" y="51994"/>
                        <a:pt x="241131" y="54211"/>
                      </a:cubicBezTo>
                      <a:cubicBezTo>
                        <a:pt x="241596" y="56428"/>
                        <a:pt x="242370" y="58363"/>
                        <a:pt x="243454" y="60017"/>
                      </a:cubicBezTo>
                      <a:cubicBezTo>
                        <a:pt x="244538" y="61671"/>
                        <a:pt x="245991" y="62985"/>
                        <a:pt x="247815" y="63957"/>
                      </a:cubicBezTo>
                      <a:cubicBezTo>
                        <a:pt x="249639" y="64929"/>
                        <a:pt x="251910" y="65415"/>
                        <a:pt x="254630" y="65415"/>
                      </a:cubicBezTo>
                      <a:cubicBezTo>
                        <a:pt x="257107" y="65415"/>
                        <a:pt x="259259" y="64971"/>
                        <a:pt x="261083" y="64085"/>
                      </a:cubicBezTo>
                      <a:cubicBezTo>
                        <a:pt x="262906" y="63198"/>
                        <a:pt x="264403" y="61953"/>
                        <a:pt x="265573" y="60350"/>
                      </a:cubicBezTo>
                      <a:cubicBezTo>
                        <a:pt x="266743" y="58747"/>
                        <a:pt x="267604" y="56837"/>
                        <a:pt x="268154" y="54620"/>
                      </a:cubicBezTo>
                      <a:cubicBezTo>
                        <a:pt x="268706" y="52403"/>
                        <a:pt x="268981" y="49965"/>
                        <a:pt x="268981" y="47304"/>
                      </a:cubicBezTo>
                      <a:close/>
                      <a:moveTo>
                        <a:pt x="297920" y="70275"/>
                      </a:moveTo>
                      <a:cubicBezTo>
                        <a:pt x="297920" y="70548"/>
                        <a:pt x="297851" y="70778"/>
                        <a:pt x="297715" y="70965"/>
                      </a:cubicBezTo>
                      <a:cubicBezTo>
                        <a:pt x="297579" y="71153"/>
                        <a:pt x="297357" y="71315"/>
                        <a:pt x="297050" y="71451"/>
                      </a:cubicBezTo>
                      <a:cubicBezTo>
                        <a:pt x="296743" y="71588"/>
                        <a:pt x="296317" y="71690"/>
                        <a:pt x="295771" y="71758"/>
                      </a:cubicBezTo>
                      <a:cubicBezTo>
                        <a:pt x="295225" y="71827"/>
                        <a:pt x="294526" y="71861"/>
                        <a:pt x="293673" y="71861"/>
                      </a:cubicBezTo>
                      <a:cubicBezTo>
                        <a:pt x="292855" y="71861"/>
                        <a:pt x="292173" y="71827"/>
                        <a:pt x="291627" y="71758"/>
                      </a:cubicBezTo>
                      <a:cubicBezTo>
                        <a:pt x="291082" y="71690"/>
                        <a:pt x="290646" y="71588"/>
                        <a:pt x="290323" y="71451"/>
                      </a:cubicBezTo>
                      <a:cubicBezTo>
                        <a:pt x="289999" y="71315"/>
                        <a:pt x="289777" y="71153"/>
                        <a:pt x="289658" y="70965"/>
                      </a:cubicBezTo>
                      <a:cubicBezTo>
                        <a:pt x="289538" y="70778"/>
                        <a:pt x="289479" y="70548"/>
                        <a:pt x="289479" y="70275"/>
                      </a:cubicBezTo>
                      <a:lnTo>
                        <a:pt x="289479" y="1926"/>
                      </a:lnTo>
                      <a:cubicBezTo>
                        <a:pt x="289479" y="1653"/>
                        <a:pt x="289538" y="1414"/>
                        <a:pt x="289658" y="1210"/>
                      </a:cubicBezTo>
                      <a:cubicBezTo>
                        <a:pt x="289777" y="1005"/>
                        <a:pt x="289999" y="835"/>
                        <a:pt x="290323" y="698"/>
                      </a:cubicBezTo>
                      <a:cubicBezTo>
                        <a:pt x="290646" y="562"/>
                        <a:pt x="291082" y="459"/>
                        <a:pt x="291627" y="391"/>
                      </a:cubicBezTo>
                      <a:cubicBezTo>
                        <a:pt x="292173" y="323"/>
                        <a:pt x="292855" y="289"/>
                        <a:pt x="293673" y="289"/>
                      </a:cubicBezTo>
                      <a:cubicBezTo>
                        <a:pt x="294526" y="289"/>
                        <a:pt x="295225" y="323"/>
                        <a:pt x="295771" y="391"/>
                      </a:cubicBezTo>
                      <a:cubicBezTo>
                        <a:pt x="296317" y="459"/>
                        <a:pt x="296743" y="562"/>
                        <a:pt x="297050" y="698"/>
                      </a:cubicBezTo>
                      <a:cubicBezTo>
                        <a:pt x="297357" y="835"/>
                        <a:pt x="297579" y="1005"/>
                        <a:pt x="297715" y="1210"/>
                      </a:cubicBezTo>
                      <a:cubicBezTo>
                        <a:pt x="297851" y="1414"/>
                        <a:pt x="297920" y="1653"/>
                        <a:pt x="297920" y="1926"/>
                      </a:cubicBezTo>
                      <a:close/>
                      <a:moveTo>
                        <a:pt x="321732" y="70275"/>
                      </a:moveTo>
                      <a:cubicBezTo>
                        <a:pt x="321732" y="70548"/>
                        <a:pt x="321664" y="70778"/>
                        <a:pt x="321527" y="70965"/>
                      </a:cubicBezTo>
                      <a:cubicBezTo>
                        <a:pt x="321391" y="71153"/>
                        <a:pt x="321169" y="71315"/>
                        <a:pt x="320863" y="71451"/>
                      </a:cubicBezTo>
                      <a:cubicBezTo>
                        <a:pt x="320556" y="71588"/>
                        <a:pt x="320129" y="71690"/>
                        <a:pt x="319583" y="71758"/>
                      </a:cubicBezTo>
                      <a:cubicBezTo>
                        <a:pt x="319038" y="71827"/>
                        <a:pt x="318338" y="71861"/>
                        <a:pt x="317486" y="71861"/>
                      </a:cubicBezTo>
                      <a:cubicBezTo>
                        <a:pt x="316668" y="71861"/>
                        <a:pt x="315986" y="71827"/>
                        <a:pt x="315440" y="71758"/>
                      </a:cubicBezTo>
                      <a:cubicBezTo>
                        <a:pt x="314894" y="71690"/>
                        <a:pt x="314459" y="71588"/>
                        <a:pt x="314135" y="71451"/>
                      </a:cubicBezTo>
                      <a:cubicBezTo>
                        <a:pt x="313811" y="71315"/>
                        <a:pt x="313589" y="71153"/>
                        <a:pt x="313470" y="70965"/>
                      </a:cubicBezTo>
                      <a:cubicBezTo>
                        <a:pt x="313350" y="70778"/>
                        <a:pt x="313291" y="70548"/>
                        <a:pt x="313291" y="70275"/>
                      </a:cubicBezTo>
                      <a:lnTo>
                        <a:pt x="313291" y="1926"/>
                      </a:lnTo>
                      <a:cubicBezTo>
                        <a:pt x="313291" y="1653"/>
                        <a:pt x="313350" y="1414"/>
                        <a:pt x="313470" y="1210"/>
                      </a:cubicBezTo>
                      <a:cubicBezTo>
                        <a:pt x="313589" y="1005"/>
                        <a:pt x="313811" y="835"/>
                        <a:pt x="314135" y="698"/>
                      </a:cubicBezTo>
                      <a:cubicBezTo>
                        <a:pt x="314459" y="562"/>
                        <a:pt x="314894" y="459"/>
                        <a:pt x="315440" y="391"/>
                      </a:cubicBezTo>
                      <a:cubicBezTo>
                        <a:pt x="315986" y="323"/>
                        <a:pt x="316668" y="289"/>
                        <a:pt x="317486" y="289"/>
                      </a:cubicBezTo>
                      <a:cubicBezTo>
                        <a:pt x="318338" y="289"/>
                        <a:pt x="319038" y="323"/>
                        <a:pt x="319583" y="391"/>
                      </a:cubicBezTo>
                      <a:cubicBezTo>
                        <a:pt x="320129" y="459"/>
                        <a:pt x="320556" y="562"/>
                        <a:pt x="320863" y="698"/>
                      </a:cubicBezTo>
                      <a:cubicBezTo>
                        <a:pt x="321169" y="835"/>
                        <a:pt x="321391" y="1005"/>
                        <a:pt x="321527" y="1210"/>
                      </a:cubicBezTo>
                      <a:cubicBezTo>
                        <a:pt x="321664" y="1414"/>
                        <a:pt x="321732" y="1653"/>
                        <a:pt x="321732" y="1926"/>
                      </a:cubicBezTo>
                      <a:close/>
                      <a:moveTo>
                        <a:pt x="376394" y="45258"/>
                      </a:moveTo>
                      <a:cubicBezTo>
                        <a:pt x="376394" y="46588"/>
                        <a:pt x="376060" y="47534"/>
                        <a:pt x="375392" y="48097"/>
                      </a:cubicBezTo>
                      <a:cubicBezTo>
                        <a:pt x="374724" y="48660"/>
                        <a:pt x="373962" y="48941"/>
                        <a:pt x="373104" y="48941"/>
                      </a:cubicBezTo>
                      <a:lnTo>
                        <a:pt x="342782" y="48941"/>
                      </a:lnTo>
                      <a:cubicBezTo>
                        <a:pt x="342782" y="51499"/>
                        <a:pt x="343040" y="53802"/>
                        <a:pt x="343553" y="55848"/>
                      </a:cubicBezTo>
                      <a:cubicBezTo>
                        <a:pt x="344067" y="57894"/>
                        <a:pt x="344924" y="59651"/>
                        <a:pt x="346124" y="61117"/>
                      </a:cubicBezTo>
                      <a:cubicBezTo>
                        <a:pt x="347323" y="62584"/>
                        <a:pt x="348882" y="63709"/>
                        <a:pt x="350802" y="64494"/>
                      </a:cubicBezTo>
                      <a:cubicBezTo>
                        <a:pt x="352721" y="65278"/>
                        <a:pt x="355069" y="65670"/>
                        <a:pt x="357844" y="65670"/>
                      </a:cubicBezTo>
                      <a:cubicBezTo>
                        <a:pt x="360038" y="65670"/>
                        <a:pt x="361992" y="65491"/>
                        <a:pt x="363705" y="65133"/>
                      </a:cubicBezTo>
                      <a:cubicBezTo>
                        <a:pt x="365419" y="64775"/>
                        <a:pt x="366901" y="64374"/>
                        <a:pt x="368152" y="63931"/>
                      </a:cubicBezTo>
                      <a:cubicBezTo>
                        <a:pt x="369403" y="63488"/>
                        <a:pt x="370432" y="63087"/>
                        <a:pt x="371236" y="62729"/>
                      </a:cubicBezTo>
                      <a:cubicBezTo>
                        <a:pt x="372042" y="62371"/>
                        <a:pt x="372651" y="62192"/>
                        <a:pt x="373062" y="62192"/>
                      </a:cubicBezTo>
                      <a:cubicBezTo>
                        <a:pt x="373302" y="62192"/>
                        <a:pt x="373516" y="62251"/>
                        <a:pt x="373704" y="62371"/>
                      </a:cubicBezTo>
                      <a:cubicBezTo>
                        <a:pt x="373893" y="62490"/>
                        <a:pt x="374039" y="62669"/>
                        <a:pt x="374142" y="62908"/>
                      </a:cubicBezTo>
                      <a:cubicBezTo>
                        <a:pt x="374244" y="63147"/>
                        <a:pt x="374322" y="63479"/>
                        <a:pt x="374373" y="63905"/>
                      </a:cubicBezTo>
                      <a:cubicBezTo>
                        <a:pt x="374425" y="64332"/>
                        <a:pt x="374450" y="64852"/>
                        <a:pt x="374450" y="65466"/>
                      </a:cubicBezTo>
                      <a:cubicBezTo>
                        <a:pt x="374450" y="65909"/>
                        <a:pt x="374433" y="66293"/>
                        <a:pt x="374399" y="66617"/>
                      </a:cubicBezTo>
                      <a:cubicBezTo>
                        <a:pt x="374364" y="66941"/>
                        <a:pt x="374323" y="67231"/>
                        <a:pt x="374271" y="67487"/>
                      </a:cubicBezTo>
                      <a:cubicBezTo>
                        <a:pt x="374220" y="67742"/>
                        <a:pt x="374135" y="67973"/>
                        <a:pt x="374015" y="68177"/>
                      </a:cubicBezTo>
                      <a:cubicBezTo>
                        <a:pt x="373896" y="68382"/>
                        <a:pt x="373743" y="68578"/>
                        <a:pt x="373555" y="68766"/>
                      </a:cubicBezTo>
                      <a:cubicBezTo>
                        <a:pt x="373367" y="68953"/>
                        <a:pt x="372813" y="69260"/>
                        <a:pt x="371892" y="69686"/>
                      </a:cubicBezTo>
                      <a:cubicBezTo>
                        <a:pt x="370971" y="70113"/>
                        <a:pt x="369777" y="70531"/>
                        <a:pt x="368310" y="70940"/>
                      </a:cubicBezTo>
                      <a:cubicBezTo>
                        <a:pt x="366845" y="71349"/>
                        <a:pt x="365147" y="71716"/>
                        <a:pt x="363220" y="72040"/>
                      </a:cubicBezTo>
                      <a:cubicBezTo>
                        <a:pt x="361293" y="72364"/>
                        <a:pt x="359239" y="72526"/>
                        <a:pt x="357056" y="72526"/>
                      </a:cubicBezTo>
                      <a:cubicBezTo>
                        <a:pt x="353269" y="72526"/>
                        <a:pt x="349953" y="71997"/>
                        <a:pt x="347105" y="70940"/>
                      </a:cubicBezTo>
                      <a:cubicBezTo>
                        <a:pt x="344257" y="69883"/>
                        <a:pt x="341861" y="68314"/>
                        <a:pt x="339917" y="66233"/>
                      </a:cubicBezTo>
                      <a:cubicBezTo>
                        <a:pt x="337973" y="64153"/>
                        <a:pt x="336506" y="61544"/>
                        <a:pt x="335518" y="58406"/>
                      </a:cubicBezTo>
                      <a:cubicBezTo>
                        <a:pt x="334528" y="55268"/>
                        <a:pt x="334034" y="51619"/>
                        <a:pt x="334034" y="47458"/>
                      </a:cubicBezTo>
                      <a:cubicBezTo>
                        <a:pt x="334034" y="43501"/>
                        <a:pt x="334545" y="39946"/>
                        <a:pt x="335568" y="36791"/>
                      </a:cubicBezTo>
                      <a:cubicBezTo>
                        <a:pt x="336592" y="33636"/>
                        <a:pt x="338067" y="30959"/>
                        <a:pt x="339994" y="28759"/>
                      </a:cubicBezTo>
                      <a:cubicBezTo>
                        <a:pt x="341921" y="26559"/>
                        <a:pt x="344248" y="24871"/>
                        <a:pt x="346977" y="23694"/>
                      </a:cubicBezTo>
                      <a:cubicBezTo>
                        <a:pt x="349706" y="22518"/>
                        <a:pt x="352758" y="21929"/>
                        <a:pt x="356135" y="21929"/>
                      </a:cubicBezTo>
                      <a:cubicBezTo>
                        <a:pt x="359750" y="21929"/>
                        <a:pt x="362828" y="22509"/>
                        <a:pt x="365369" y="23669"/>
                      </a:cubicBezTo>
                      <a:cubicBezTo>
                        <a:pt x="367910" y="24828"/>
                        <a:pt x="369999" y="26389"/>
                        <a:pt x="371637" y="28350"/>
                      </a:cubicBezTo>
                      <a:cubicBezTo>
                        <a:pt x="373273" y="30311"/>
                        <a:pt x="374476" y="32613"/>
                        <a:pt x="375243" y="35256"/>
                      </a:cubicBezTo>
                      <a:cubicBezTo>
                        <a:pt x="376010" y="37900"/>
                        <a:pt x="376394" y="40722"/>
                        <a:pt x="376394" y="43723"/>
                      </a:cubicBezTo>
                      <a:close/>
                      <a:moveTo>
                        <a:pt x="367902" y="42751"/>
                      </a:moveTo>
                      <a:cubicBezTo>
                        <a:pt x="368004" y="38317"/>
                        <a:pt x="367017" y="34839"/>
                        <a:pt x="364941" y="32315"/>
                      </a:cubicBezTo>
                      <a:cubicBezTo>
                        <a:pt x="362866" y="29791"/>
                        <a:pt x="359786" y="28529"/>
                        <a:pt x="355702" y="28529"/>
                      </a:cubicBezTo>
                      <a:cubicBezTo>
                        <a:pt x="353610" y="28529"/>
                        <a:pt x="351773" y="28921"/>
                        <a:pt x="350195" y="29706"/>
                      </a:cubicBezTo>
                      <a:cubicBezTo>
                        <a:pt x="348617" y="30490"/>
                        <a:pt x="347295" y="31530"/>
                        <a:pt x="346231" y="32826"/>
                      </a:cubicBezTo>
                      <a:cubicBezTo>
                        <a:pt x="345168" y="34122"/>
                        <a:pt x="344344" y="35631"/>
                        <a:pt x="343761" y="37354"/>
                      </a:cubicBezTo>
                      <a:cubicBezTo>
                        <a:pt x="343177" y="39076"/>
                        <a:pt x="342851" y="40875"/>
                        <a:pt x="342782" y="42751"/>
                      </a:cubicBezTo>
                      <a:close/>
                      <a:moveTo>
                        <a:pt x="428142" y="70275"/>
                      </a:moveTo>
                      <a:cubicBezTo>
                        <a:pt x="428142" y="70548"/>
                        <a:pt x="428082" y="70786"/>
                        <a:pt x="427963" y="70991"/>
                      </a:cubicBezTo>
                      <a:cubicBezTo>
                        <a:pt x="427843" y="71196"/>
                        <a:pt x="427638" y="71358"/>
                        <a:pt x="427348" y="71477"/>
                      </a:cubicBezTo>
                      <a:cubicBezTo>
                        <a:pt x="427059" y="71596"/>
                        <a:pt x="426675" y="71690"/>
                        <a:pt x="426198" y="71758"/>
                      </a:cubicBezTo>
                      <a:cubicBezTo>
                        <a:pt x="425719" y="71827"/>
                        <a:pt x="425140" y="71861"/>
                        <a:pt x="424457" y="71861"/>
                      </a:cubicBezTo>
                      <a:cubicBezTo>
                        <a:pt x="423741" y="71861"/>
                        <a:pt x="423145" y="71827"/>
                        <a:pt x="422668" y="71758"/>
                      </a:cubicBezTo>
                      <a:cubicBezTo>
                        <a:pt x="422190" y="71690"/>
                        <a:pt x="421797" y="71596"/>
                        <a:pt x="421490" y="71477"/>
                      </a:cubicBezTo>
                      <a:cubicBezTo>
                        <a:pt x="421184" y="71358"/>
                        <a:pt x="420962" y="71196"/>
                        <a:pt x="420826" y="70991"/>
                      </a:cubicBezTo>
                      <a:cubicBezTo>
                        <a:pt x="420689" y="70786"/>
                        <a:pt x="420621" y="70548"/>
                        <a:pt x="420621" y="70275"/>
                      </a:cubicBezTo>
                      <a:lnTo>
                        <a:pt x="420621" y="64187"/>
                      </a:lnTo>
                      <a:cubicBezTo>
                        <a:pt x="418199" y="66813"/>
                        <a:pt x="415684" y="68859"/>
                        <a:pt x="413075" y="70326"/>
                      </a:cubicBezTo>
                      <a:cubicBezTo>
                        <a:pt x="410465" y="71793"/>
                        <a:pt x="407610" y="72526"/>
                        <a:pt x="404505" y="72526"/>
                      </a:cubicBezTo>
                      <a:cubicBezTo>
                        <a:pt x="401129" y="72526"/>
                        <a:pt x="398247" y="71869"/>
                        <a:pt x="395860" y="70556"/>
                      </a:cubicBezTo>
                      <a:cubicBezTo>
                        <a:pt x="393472" y="69243"/>
                        <a:pt x="391536" y="67470"/>
                        <a:pt x="390053" y="65236"/>
                      </a:cubicBezTo>
                      <a:cubicBezTo>
                        <a:pt x="388569" y="63002"/>
                        <a:pt x="387486" y="60376"/>
                        <a:pt x="386804" y="57357"/>
                      </a:cubicBezTo>
                      <a:cubicBezTo>
                        <a:pt x="386122" y="54339"/>
                        <a:pt x="385781" y="51158"/>
                        <a:pt x="385781" y="47816"/>
                      </a:cubicBezTo>
                      <a:cubicBezTo>
                        <a:pt x="385781" y="43860"/>
                        <a:pt x="386208" y="40287"/>
                        <a:pt x="387060" y="37098"/>
                      </a:cubicBezTo>
                      <a:cubicBezTo>
                        <a:pt x="387913" y="33909"/>
                        <a:pt x="389175" y="31189"/>
                        <a:pt x="390846" y="28938"/>
                      </a:cubicBezTo>
                      <a:cubicBezTo>
                        <a:pt x="392517" y="26687"/>
                        <a:pt x="394589" y="24956"/>
                        <a:pt x="397062" y="23745"/>
                      </a:cubicBezTo>
                      <a:cubicBezTo>
                        <a:pt x="399534" y="22535"/>
                        <a:pt x="402391" y="21929"/>
                        <a:pt x="405631" y="21929"/>
                      </a:cubicBezTo>
                      <a:cubicBezTo>
                        <a:pt x="408326" y="21929"/>
                        <a:pt x="410790" y="22518"/>
                        <a:pt x="413024" y="23694"/>
                      </a:cubicBezTo>
                      <a:cubicBezTo>
                        <a:pt x="415257" y="24871"/>
                        <a:pt x="417466" y="26602"/>
                        <a:pt x="419649" y="28887"/>
                      </a:cubicBezTo>
                      <a:lnTo>
                        <a:pt x="419649" y="2131"/>
                      </a:lnTo>
                      <a:cubicBezTo>
                        <a:pt x="419649" y="1892"/>
                        <a:pt x="419708" y="1662"/>
                        <a:pt x="419828" y="1440"/>
                      </a:cubicBezTo>
                      <a:cubicBezTo>
                        <a:pt x="419947" y="1218"/>
                        <a:pt x="420178" y="1048"/>
                        <a:pt x="420519" y="928"/>
                      </a:cubicBezTo>
                      <a:cubicBezTo>
                        <a:pt x="420860" y="809"/>
                        <a:pt x="421294" y="707"/>
                        <a:pt x="421823" y="622"/>
                      </a:cubicBezTo>
                      <a:cubicBezTo>
                        <a:pt x="422351" y="536"/>
                        <a:pt x="423026" y="494"/>
                        <a:pt x="423844" y="494"/>
                      </a:cubicBezTo>
                      <a:cubicBezTo>
                        <a:pt x="424697" y="494"/>
                        <a:pt x="425396" y="536"/>
                        <a:pt x="425941" y="622"/>
                      </a:cubicBezTo>
                      <a:cubicBezTo>
                        <a:pt x="426487" y="707"/>
                        <a:pt x="426914" y="809"/>
                        <a:pt x="427221" y="928"/>
                      </a:cubicBezTo>
                      <a:cubicBezTo>
                        <a:pt x="427527" y="1048"/>
                        <a:pt x="427758" y="1218"/>
                        <a:pt x="427911" y="1440"/>
                      </a:cubicBezTo>
                      <a:cubicBezTo>
                        <a:pt x="428065" y="1662"/>
                        <a:pt x="428142" y="1892"/>
                        <a:pt x="428142" y="2131"/>
                      </a:cubicBezTo>
                      <a:close/>
                      <a:moveTo>
                        <a:pt x="419649" y="37891"/>
                      </a:moveTo>
                      <a:cubicBezTo>
                        <a:pt x="417363" y="35060"/>
                        <a:pt x="415155" y="32903"/>
                        <a:pt x="413024" y="31419"/>
                      </a:cubicBezTo>
                      <a:cubicBezTo>
                        <a:pt x="410892" y="29936"/>
                        <a:pt x="408667" y="29194"/>
                        <a:pt x="406348" y="29194"/>
                      </a:cubicBezTo>
                      <a:cubicBezTo>
                        <a:pt x="404199" y="29194"/>
                        <a:pt x="402374" y="29706"/>
                        <a:pt x="400874" y="30729"/>
                      </a:cubicBezTo>
                      <a:cubicBezTo>
                        <a:pt x="399372" y="31752"/>
                        <a:pt x="398153" y="33099"/>
                        <a:pt x="397215" y="34770"/>
                      </a:cubicBezTo>
                      <a:cubicBezTo>
                        <a:pt x="396278" y="36441"/>
                        <a:pt x="395595" y="38334"/>
                        <a:pt x="395169" y="40449"/>
                      </a:cubicBezTo>
                      <a:cubicBezTo>
                        <a:pt x="394742" y="42564"/>
                        <a:pt x="394530" y="44712"/>
                        <a:pt x="394530" y="46895"/>
                      </a:cubicBezTo>
                      <a:cubicBezTo>
                        <a:pt x="394530" y="49214"/>
                        <a:pt x="394709" y="51482"/>
                        <a:pt x="395066" y="53699"/>
                      </a:cubicBezTo>
                      <a:cubicBezTo>
                        <a:pt x="395424" y="55916"/>
                        <a:pt x="396047" y="57886"/>
                        <a:pt x="396934" y="59608"/>
                      </a:cubicBezTo>
                      <a:cubicBezTo>
                        <a:pt x="397821" y="61330"/>
                        <a:pt x="398997" y="62712"/>
                        <a:pt x="400464" y="63752"/>
                      </a:cubicBezTo>
                      <a:cubicBezTo>
                        <a:pt x="401931" y="64792"/>
                        <a:pt x="403772" y="65312"/>
                        <a:pt x="405989" y="65312"/>
                      </a:cubicBezTo>
                      <a:cubicBezTo>
                        <a:pt x="407114" y="65312"/>
                        <a:pt x="408197" y="65159"/>
                        <a:pt x="409237" y="64852"/>
                      </a:cubicBezTo>
                      <a:cubicBezTo>
                        <a:pt x="410278" y="64545"/>
                        <a:pt x="411343" y="64033"/>
                        <a:pt x="412435" y="63317"/>
                      </a:cubicBezTo>
                      <a:cubicBezTo>
                        <a:pt x="413527" y="62601"/>
                        <a:pt x="414670" y="61671"/>
                        <a:pt x="415863" y="60529"/>
                      </a:cubicBezTo>
                      <a:cubicBezTo>
                        <a:pt x="417057" y="59386"/>
                        <a:pt x="418319" y="57980"/>
                        <a:pt x="419649" y="5630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4" name="Полилиния: фигура 113">
                  <a:extLst>
                    <a:ext uri="{FF2B5EF4-FFF2-40B4-BE49-F238E27FC236}">
                      <a16:creationId xmlns:a16="http://schemas.microsoft.com/office/drawing/2014/main" id="{C38C8AC0-4CA2-495E-A5E0-20E266DC061B}"/>
                    </a:ext>
                  </a:extLst>
                </p:cNvPr>
                <p:cNvSpPr/>
                <p:nvPr/>
              </p:nvSpPr>
              <p:spPr>
                <a:xfrm>
                  <a:off x="4831227" y="2810325"/>
                  <a:ext cx="426831" cy="67172"/>
                </a:xfrm>
                <a:custGeom>
                  <a:avLst/>
                  <a:gdLst>
                    <a:gd name="connsiteX0" fmla="*/ 51410 w 426831"/>
                    <a:gd name="connsiteY0" fmla="*/ 32430 h 67172"/>
                    <a:gd name="connsiteX1" fmla="*/ 49210 w 426831"/>
                    <a:gd name="connsiteY1" fmla="*/ 47445 h 67172"/>
                    <a:gd name="connsiteX2" fmla="*/ 42790 w 426831"/>
                    <a:gd name="connsiteY2" fmla="*/ 58086 h 67172"/>
                    <a:gd name="connsiteX3" fmla="*/ 32430 w 426831"/>
                    <a:gd name="connsiteY3" fmla="*/ 64405 h 67172"/>
                    <a:gd name="connsiteX4" fmla="*/ 17798 w 426831"/>
                    <a:gd name="connsiteY4" fmla="*/ 66502 h 67172"/>
                    <a:gd name="connsiteX5" fmla="*/ 3781 w 426831"/>
                    <a:gd name="connsiteY5" fmla="*/ 66502 h 67172"/>
                    <a:gd name="connsiteX6" fmla="*/ 1555 w 426831"/>
                    <a:gd name="connsiteY6" fmla="*/ 65709 h 67172"/>
                    <a:gd name="connsiteX7" fmla="*/ 506 w 426831"/>
                    <a:gd name="connsiteY7" fmla="*/ 62921 h 67172"/>
                    <a:gd name="connsiteX8" fmla="*/ 506 w 426831"/>
                    <a:gd name="connsiteY8" fmla="*/ 3883 h 67172"/>
                    <a:gd name="connsiteX9" fmla="*/ 1555 w 426831"/>
                    <a:gd name="connsiteY9" fmla="*/ 1095 h 67172"/>
                    <a:gd name="connsiteX10" fmla="*/ 3781 w 426831"/>
                    <a:gd name="connsiteY10" fmla="*/ 302 h 67172"/>
                    <a:gd name="connsiteX11" fmla="*/ 18770 w 426831"/>
                    <a:gd name="connsiteY11" fmla="*/ 302 h 67172"/>
                    <a:gd name="connsiteX12" fmla="*/ 33300 w 426831"/>
                    <a:gd name="connsiteY12" fmla="*/ 2527 h 67172"/>
                    <a:gd name="connsiteX13" fmla="*/ 43250 w 426831"/>
                    <a:gd name="connsiteY13" fmla="*/ 8922 h 67172"/>
                    <a:gd name="connsiteX14" fmla="*/ 49338 w 426831"/>
                    <a:gd name="connsiteY14" fmla="*/ 19026 h 67172"/>
                    <a:gd name="connsiteX15" fmla="*/ 51410 w 426831"/>
                    <a:gd name="connsiteY15" fmla="*/ 32430 h 67172"/>
                    <a:gd name="connsiteX16" fmla="*/ 42150 w 426831"/>
                    <a:gd name="connsiteY16" fmla="*/ 32788 h 67172"/>
                    <a:gd name="connsiteX17" fmla="*/ 40820 w 426831"/>
                    <a:gd name="connsiteY17" fmla="*/ 22787 h 67172"/>
                    <a:gd name="connsiteX18" fmla="*/ 36651 w 426831"/>
                    <a:gd name="connsiteY18" fmla="*/ 14780 h 67172"/>
                    <a:gd name="connsiteX19" fmla="*/ 29463 w 426831"/>
                    <a:gd name="connsiteY19" fmla="*/ 9511 h 67172"/>
                    <a:gd name="connsiteX20" fmla="*/ 18259 w 426831"/>
                    <a:gd name="connsiteY20" fmla="*/ 7618 h 67172"/>
                    <a:gd name="connsiteX21" fmla="*/ 9306 w 426831"/>
                    <a:gd name="connsiteY21" fmla="*/ 7618 h 67172"/>
                    <a:gd name="connsiteX22" fmla="*/ 9306 w 426831"/>
                    <a:gd name="connsiteY22" fmla="*/ 59135 h 67172"/>
                    <a:gd name="connsiteX23" fmla="*/ 18361 w 426831"/>
                    <a:gd name="connsiteY23" fmla="*/ 59135 h 67172"/>
                    <a:gd name="connsiteX24" fmla="*/ 29053 w 426831"/>
                    <a:gd name="connsiteY24" fmla="*/ 57549 h 67172"/>
                    <a:gd name="connsiteX25" fmla="*/ 36318 w 426831"/>
                    <a:gd name="connsiteY25" fmla="*/ 52689 h 67172"/>
                    <a:gd name="connsiteX26" fmla="*/ 40692 w 426831"/>
                    <a:gd name="connsiteY26" fmla="*/ 44478 h 67172"/>
                    <a:gd name="connsiteX27" fmla="*/ 42150 w 426831"/>
                    <a:gd name="connsiteY27" fmla="*/ 32788 h 67172"/>
                    <a:gd name="connsiteX28" fmla="*/ 105854 w 426831"/>
                    <a:gd name="connsiteY28" fmla="*/ 41690 h 67172"/>
                    <a:gd name="connsiteX29" fmla="*/ 104371 w 426831"/>
                    <a:gd name="connsiteY29" fmla="*/ 52050 h 67172"/>
                    <a:gd name="connsiteX30" fmla="*/ 99946 w 426831"/>
                    <a:gd name="connsiteY30" fmla="*/ 60209 h 67172"/>
                    <a:gd name="connsiteX31" fmla="*/ 92579 w 426831"/>
                    <a:gd name="connsiteY31" fmla="*/ 65556 h 67172"/>
                    <a:gd name="connsiteX32" fmla="*/ 82321 w 426831"/>
                    <a:gd name="connsiteY32" fmla="*/ 67474 h 67172"/>
                    <a:gd name="connsiteX33" fmla="*/ 72422 w 426831"/>
                    <a:gd name="connsiteY33" fmla="*/ 65786 h 67172"/>
                    <a:gd name="connsiteX34" fmla="*/ 65388 w 426831"/>
                    <a:gd name="connsiteY34" fmla="*/ 60875 h 67172"/>
                    <a:gd name="connsiteX35" fmla="*/ 61192 w 426831"/>
                    <a:gd name="connsiteY35" fmla="*/ 53047 h 67172"/>
                    <a:gd name="connsiteX36" fmla="*/ 59811 w 426831"/>
                    <a:gd name="connsiteY36" fmla="*/ 42611 h 67172"/>
                    <a:gd name="connsiteX37" fmla="*/ 61269 w 426831"/>
                    <a:gd name="connsiteY37" fmla="*/ 32251 h 67172"/>
                    <a:gd name="connsiteX38" fmla="*/ 65669 w 426831"/>
                    <a:gd name="connsiteY38" fmla="*/ 24091 h 67172"/>
                    <a:gd name="connsiteX39" fmla="*/ 73010 w 426831"/>
                    <a:gd name="connsiteY39" fmla="*/ 18771 h 67172"/>
                    <a:gd name="connsiteX40" fmla="*/ 83294 w 426831"/>
                    <a:gd name="connsiteY40" fmla="*/ 16878 h 67172"/>
                    <a:gd name="connsiteX41" fmla="*/ 93193 w 426831"/>
                    <a:gd name="connsiteY41" fmla="*/ 18566 h 67172"/>
                    <a:gd name="connsiteX42" fmla="*/ 100227 w 426831"/>
                    <a:gd name="connsiteY42" fmla="*/ 23477 h 67172"/>
                    <a:gd name="connsiteX43" fmla="*/ 104448 w 426831"/>
                    <a:gd name="connsiteY43" fmla="*/ 31305 h 67172"/>
                    <a:gd name="connsiteX44" fmla="*/ 105854 w 426831"/>
                    <a:gd name="connsiteY44" fmla="*/ 41690 h 67172"/>
                    <a:gd name="connsiteX45" fmla="*/ 97107 w 426831"/>
                    <a:gd name="connsiteY45" fmla="*/ 42253 h 67172"/>
                    <a:gd name="connsiteX46" fmla="*/ 96409 w 426831"/>
                    <a:gd name="connsiteY46" fmla="*/ 35193 h 67172"/>
                    <a:gd name="connsiteX47" fmla="*/ 94112 w 426831"/>
                    <a:gd name="connsiteY47" fmla="*/ 29361 h 67172"/>
                    <a:gd name="connsiteX48" fmla="*/ 89776 w 426831"/>
                    <a:gd name="connsiteY48" fmla="*/ 25396 h 67172"/>
                    <a:gd name="connsiteX49" fmla="*/ 82962 w 426831"/>
                    <a:gd name="connsiteY49" fmla="*/ 23938 h 67172"/>
                    <a:gd name="connsiteX50" fmla="*/ 76483 w 426831"/>
                    <a:gd name="connsiteY50" fmla="*/ 25268 h 67172"/>
                    <a:gd name="connsiteX51" fmla="*/ 72018 w 426831"/>
                    <a:gd name="connsiteY51" fmla="*/ 29028 h 67172"/>
                    <a:gd name="connsiteX52" fmla="*/ 69411 w 426831"/>
                    <a:gd name="connsiteY52" fmla="*/ 34783 h 67172"/>
                    <a:gd name="connsiteX53" fmla="*/ 68559 w 426831"/>
                    <a:gd name="connsiteY53" fmla="*/ 42048 h 67172"/>
                    <a:gd name="connsiteX54" fmla="*/ 69257 w 426831"/>
                    <a:gd name="connsiteY54" fmla="*/ 49159 h 67172"/>
                    <a:gd name="connsiteX55" fmla="*/ 71579 w 426831"/>
                    <a:gd name="connsiteY55" fmla="*/ 54966 h 67172"/>
                    <a:gd name="connsiteX56" fmla="*/ 75941 w 426831"/>
                    <a:gd name="connsiteY56" fmla="*/ 58905 h 67172"/>
                    <a:gd name="connsiteX57" fmla="*/ 82756 w 426831"/>
                    <a:gd name="connsiteY57" fmla="*/ 60363 h 67172"/>
                    <a:gd name="connsiteX58" fmla="*/ 89209 w 426831"/>
                    <a:gd name="connsiteY58" fmla="*/ 59033 h 67172"/>
                    <a:gd name="connsiteX59" fmla="*/ 93700 w 426831"/>
                    <a:gd name="connsiteY59" fmla="*/ 55298 h 67172"/>
                    <a:gd name="connsiteX60" fmla="*/ 96281 w 426831"/>
                    <a:gd name="connsiteY60" fmla="*/ 49568 h 67172"/>
                    <a:gd name="connsiteX61" fmla="*/ 97107 w 426831"/>
                    <a:gd name="connsiteY61" fmla="*/ 42253 h 67172"/>
                    <a:gd name="connsiteX62" fmla="*/ 150705 w 426831"/>
                    <a:gd name="connsiteY62" fmla="*/ 58214 h 67172"/>
                    <a:gd name="connsiteX63" fmla="*/ 150653 w 426831"/>
                    <a:gd name="connsiteY63" fmla="*/ 59723 h 67172"/>
                    <a:gd name="connsiteX64" fmla="*/ 150474 w 426831"/>
                    <a:gd name="connsiteY64" fmla="*/ 60798 h 67172"/>
                    <a:gd name="connsiteX65" fmla="*/ 150168 w 426831"/>
                    <a:gd name="connsiteY65" fmla="*/ 61565 h 67172"/>
                    <a:gd name="connsiteX66" fmla="*/ 149349 w 426831"/>
                    <a:gd name="connsiteY66" fmla="*/ 62537 h 67172"/>
                    <a:gd name="connsiteX67" fmla="*/ 147175 w 426831"/>
                    <a:gd name="connsiteY67" fmla="*/ 64123 h 67172"/>
                    <a:gd name="connsiteX68" fmla="*/ 143722 w 426831"/>
                    <a:gd name="connsiteY68" fmla="*/ 65811 h 67172"/>
                    <a:gd name="connsiteX69" fmla="*/ 139552 w 426831"/>
                    <a:gd name="connsiteY69" fmla="*/ 67014 h 67172"/>
                    <a:gd name="connsiteX70" fmla="*/ 134896 w 426831"/>
                    <a:gd name="connsiteY70" fmla="*/ 67474 h 67172"/>
                    <a:gd name="connsiteX71" fmla="*/ 126097 w 426831"/>
                    <a:gd name="connsiteY71" fmla="*/ 65837 h 67172"/>
                    <a:gd name="connsiteX72" fmla="*/ 119676 w 426831"/>
                    <a:gd name="connsiteY72" fmla="*/ 61054 h 67172"/>
                    <a:gd name="connsiteX73" fmla="*/ 115738 w 426831"/>
                    <a:gd name="connsiteY73" fmla="*/ 53329 h 67172"/>
                    <a:gd name="connsiteX74" fmla="*/ 114381 w 426831"/>
                    <a:gd name="connsiteY74" fmla="*/ 42764 h 67172"/>
                    <a:gd name="connsiteX75" fmla="*/ 116044 w 426831"/>
                    <a:gd name="connsiteY75" fmla="*/ 31074 h 67172"/>
                    <a:gd name="connsiteX76" fmla="*/ 120597 w 426831"/>
                    <a:gd name="connsiteY76" fmla="*/ 23068 h 67172"/>
                    <a:gd name="connsiteX77" fmla="*/ 127402 w 426831"/>
                    <a:gd name="connsiteY77" fmla="*/ 18438 h 67172"/>
                    <a:gd name="connsiteX78" fmla="*/ 135869 w 426831"/>
                    <a:gd name="connsiteY78" fmla="*/ 16929 h 67172"/>
                    <a:gd name="connsiteX79" fmla="*/ 140141 w 426831"/>
                    <a:gd name="connsiteY79" fmla="*/ 17338 h 67172"/>
                    <a:gd name="connsiteX80" fmla="*/ 143952 w 426831"/>
                    <a:gd name="connsiteY80" fmla="*/ 18412 h 67172"/>
                    <a:gd name="connsiteX81" fmla="*/ 147047 w 426831"/>
                    <a:gd name="connsiteY81" fmla="*/ 19947 h 67172"/>
                    <a:gd name="connsiteX82" fmla="*/ 149017 w 426831"/>
                    <a:gd name="connsiteY82" fmla="*/ 21431 h 67172"/>
                    <a:gd name="connsiteX83" fmla="*/ 149861 w 426831"/>
                    <a:gd name="connsiteY83" fmla="*/ 22403 h 67172"/>
                    <a:gd name="connsiteX84" fmla="*/ 150245 w 426831"/>
                    <a:gd name="connsiteY84" fmla="*/ 23247 h 67172"/>
                    <a:gd name="connsiteX85" fmla="*/ 150450 w 426831"/>
                    <a:gd name="connsiteY85" fmla="*/ 24347 h 67172"/>
                    <a:gd name="connsiteX86" fmla="*/ 150500 w 426831"/>
                    <a:gd name="connsiteY86" fmla="*/ 25882 h 67172"/>
                    <a:gd name="connsiteX87" fmla="*/ 150040 w 426831"/>
                    <a:gd name="connsiteY87" fmla="*/ 28670 h 67172"/>
                    <a:gd name="connsiteX88" fmla="*/ 148914 w 426831"/>
                    <a:gd name="connsiteY88" fmla="*/ 29463 h 67172"/>
                    <a:gd name="connsiteX89" fmla="*/ 147149 w 426831"/>
                    <a:gd name="connsiteY89" fmla="*/ 28619 h 67172"/>
                    <a:gd name="connsiteX90" fmla="*/ 144616 w 426831"/>
                    <a:gd name="connsiteY90" fmla="*/ 26751 h 67172"/>
                    <a:gd name="connsiteX91" fmla="*/ 140907 w 426831"/>
                    <a:gd name="connsiteY91" fmla="*/ 24884 h 67172"/>
                    <a:gd name="connsiteX92" fmla="*/ 135766 w 426831"/>
                    <a:gd name="connsiteY92" fmla="*/ 24040 h 67172"/>
                    <a:gd name="connsiteX93" fmla="*/ 126429 w 426831"/>
                    <a:gd name="connsiteY93" fmla="*/ 28721 h 67172"/>
                    <a:gd name="connsiteX94" fmla="*/ 123181 w 426831"/>
                    <a:gd name="connsiteY94" fmla="*/ 42304 h 67172"/>
                    <a:gd name="connsiteX95" fmla="*/ 124025 w 426831"/>
                    <a:gd name="connsiteY95" fmla="*/ 50106 h 67172"/>
                    <a:gd name="connsiteX96" fmla="*/ 126507 w 426831"/>
                    <a:gd name="connsiteY96" fmla="*/ 55707 h 67172"/>
                    <a:gd name="connsiteX97" fmla="*/ 130522 w 426831"/>
                    <a:gd name="connsiteY97" fmla="*/ 59058 h 67172"/>
                    <a:gd name="connsiteX98" fmla="*/ 135971 w 426831"/>
                    <a:gd name="connsiteY98" fmla="*/ 60158 h 67172"/>
                    <a:gd name="connsiteX99" fmla="*/ 141086 w 426831"/>
                    <a:gd name="connsiteY99" fmla="*/ 59237 h 67172"/>
                    <a:gd name="connsiteX100" fmla="*/ 144898 w 426831"/>
                    <a:gd name="connsiteY100" fmla="*/ 57217 h 67172"/>
                    <a:gd name="connsiteX101" fmla="*/ 147610 w 426831"/>
                    <a:gd name="connsiteY101" fmla="*/ 55221 h 67172"/>
                    <a:gd name="connsiteX102" fmla="*/ 149324 w 426831"/>
                    <a:gd name="connsiteY102" fmla="*/ 54326 h 67172"/>
                    <a:gd name="connsiteX103" fmla="*/ 149937 w 426831"/>
                    <a:gd name="connsiteY103" fmla="*/ 54531 h 67172"/>
                    <a:gd name="connsiteX104" fmla="*/ 150372 w 426831"/>
                    <a:gd name="connsiteY104" fmla="*/ 55221 h 67172"/>
                    <a:gd name="connsiteX105" fmla="*/ 150629 w 426831"/>
                    <a:gd name="connsiteY105" fmla="*/ 56449 h 67172"/>
                    <a:gd name="connsiteX106" fmla="*/ 150705 w 426831"/>
                    <a:gd name="connsiteY106" fmla="*/ 58214 h 67172"/>
                    <a:gd name="connsiteX107" fmla="*/ 200705 w 426831"/>
                    <a:gd name="connsiteY107" fmla="*/ 65223 h 67172"/>
                    <a:gd name="connsiteX108" fmla="*/ 200526 w 426831"/>
                    <a:gd name="connsiteY108" fmla="*/ 65914 h 67172"/>
                    <a:gd name="connsiteX109" fmla="*/ 199886 w 426831"/>
                    <a:gd name="connsiteY109" fmla="*/ 66400 h 67172"/>
                    <a:gd name="connsiteX110" fmla="*/ 198684 w 426831"/>
                    <a:gd name="connsiteY110" fmla="*/ 66707 h 67172"/>
                    <a:gd name="connsiteX111" fmla="*/ 196868 w 426831"/>
                    <a:gd name="connsiteY111" fmla="*/ 66809 h 67172"/>
                    <a:gd name="connsiteX112" fmla="*/ 194949 w 426831"/>
                    <a:gd name="connsiteY112" fmla="*/ 66707 h 67172"/>
                    <a:gd name="connsiteX113" fmla="*/ 193773 w 426831"/>
                    <a:gd name="connsiteY113" fmla="*/ 66400 h 67172"/>
                    <a:gd name="connsiteX114" fmla="*/ 193184 w 426831"/>
                    <a:gd name="connsiteY114" fmla="*/ 65914 h 67172"/>
                    <a:gd name="connsiteX115" fmla="*/ 193031 w 426831"/>
                    <a:gd name="connsiteY115" fmla="*/ 65223 h 67172"/>
                    <a:gd name="connsiteX116" fmla="*/ 193031 w 426831"/>
                    <a:gd name="connsiteY116" fmla="*/ 59135 h 67172"/>
                    <a:gd name="connsiteX117" fmla="*/ 185255 w 426831"/>
                    <a:gd name="connsiteY117" fmla="*/ 65479 h 67172"/>
                    <a:gd name="connsiteX118" fmla="*/ 177479 w 426831"/>
                    <a:gd name="connsiteY118" fmla="*/ 67474 h 67172"/>
                    <a:gd name="connsiteX119" fmla="*/ 169728 w 426831"/>
                    <a:gd name="connsiteY119" fmla="*/ 65939 h 67172"/>
                    <a:gd name="connsiteX120" fmla="*/ 164637 w 426831"/>
                    <a:gd name="connsiteY120" fmla="*/ 61770 h 67172"/>
                    <a:gd name="connsiteX121" fmla="*/ 161849 w 426831"/>
                    <a:gd name="connsiteY121" fmla="*/ 55631 h 67172"/>
                    <a:gd name="connsiteX122" fmla="*/ 161005 w 426831"/>
                    <a:gd name="connsiteY122" fmla="*/ 47113 h 67172"/>
                    <a:gd name="connsiteX123" fmla="*/ 161005 w 426831"/>
                    <a:gd name="connsiteY123" fmla="*/ 19180 h 67172"/>
                    <a:gd name="connsiteX124" fmla="*/ 161184 w 426831"/>
                    <a:gd name="connsiteY124" fmla="*/ 18489 h 67172"/>
                    <a:gd name="connsiteX125" fmla="*/ 161875 w 426831"/>
                    <a:gd name="connsiteY125" fmla="*/ 17978 h 67172"/>
                    <a:gd name="connsiteX126" fmla="*/ 163204 w 426831"/>
                    <a:gd name="connsiteY126" fmla="*/ 17671 h 67172"/>
                    <a:gd name="connsiteX127" fmla="*/ 165251 w 426831"/>
                    <a:gd name="connsiteY127" fmla="*/ 17594 h 67172"/>
                    <a:gd name="connsiteX128" fmla="*/ 167297 w 426831"/>
                    <a:gd name="connsiteY128" fmla="*/ 17671 h 67172"/>
                    <a:gd name="connsiteX129" fmla="*/ 168602 w 426831"/>
                    <a:gd name="connsiteY129" fmla="*/ 17978 h 67172"/>
                    <a:gd name="connsiteX130" fmla="*/ 169293 w 426831"/>
                    <a:gd name="connsiteY130" fmla="*/ 18489 h 67172"/>
                    <a:gd name="connsiteX131" fmla="*/ 169498 w 426831"/>
                    <a:gd name="connsiteY131" fmla="*/ 19180 h 67172"/>
                    <a:gd name="connsiteX132" fmla="*/ 169498 w 426831"/>
                    <a:gd name="connsiteY132" fmla="*/ 45987 h 67172"/>
                    <a:gd name="connsiteX133" fmla="*/ 170086 w 426831"/>
                    <a:gd name="connsiteY133" fmla="*/ 52459 h 67172"/>
                    <a:gd name="connsiteX134" fmla="*/ 171876 w 426831"/>
                    <a:gd name="connsiteY134" fmla="*/ 56603 h 67172"/>
                    <a:gd name="connsiteX135" fmla="*/ 174920 w 426831"/>
                    <a:gd name="connsiteY135" fmla="*/ 59263 h 67172"/>
                    <a:gd name="connsiteX136" fmla="*/ 179218 w 426831"/>
                    <a:gd name="connsiteY136" fmla="*/ 60209 h 67172"/>
                    <a:gd name="connsiteX137" fmla="*/ 185536 w 426831"/>
                    <a:gd name="connsiteY137" fmla="*/ 57958 h 67172"/>
                    <a:gd name="connsiteX138" fmla="*/ 192213 w 426831"/>
                    <a:gd name="connsiteY138" fmla="*/ 51359 h 67172"/>
                    <a:gd name="connsiteX139" fmla="*/ 192213 w 426831"/>
                    <a:gd name="connsiteY139" fmla="*/ 19180 h 67172"/>
                    <a:gd name="connsiteX140" fmla="*/ 192392 w 426831"/>
                    <a:gd name="connsiteY140" fmla="*/ 18489 h 67172"/>
                    <a:gd name="connsiteX141" fmla="*/ 193082 w 426831"/>
                    <a:gd name="connsiteY141" fmla="*/ 17978 h 67172"/>
                    <a:gd name="connsiteX142" fmla="*/ 194386 w 426831"/>
                    <a:gd name="connsiteY142" fmla="*/ 17671 h 67172"/>
                    <a:gd name="connsiteX143" fmla="*/ 196459 w 426831"/>
                    <a:gd name="connsiteY143" fmla="*/ 17594 h 67172"/>
                    <a:gd name="connsiteX144" fmla="*/ 198505 w 426831"/>
                    <a:gd name="connsiteY144" fmla="*/ 17671 h 67172"/>
                    <a:gd name="connsiteX145" fmla="*/ 199784 w 426831"/>
                    <a:gd name="connsiteY145" fmla="*/ 17978 h 67172"/>
                    <a:gd name="connsiteX146" fmla="*/ 200475 w 426831"/>
                    <a:gd name="connsiteY146" fmla="*/ 18489 h 67172"/>
                    <a:gd name="connsiteX147" fmla="*/ 200705 w 426831"/>
                    <a:gd name="connsiteY147" fmla="*/ 19180 h 67172"/>
                    <a:gd name="connsiteX148" fmla="*/ 284129 w 426831"/>
                    <a:gd name="connsiteY148" fmla="*/ 65223 h 67172"/>
                    <a:gd name="connsiteX149" fmla="*/ 283924 w 426831"/>
                    <a:gd name="connsiteY149" fmla="*/ 65914 h 67172"/>
                    <a:gd name="connsiteX150" fmla="*/ 283259 w 426831"/>
                    <a:gd name="connsiteY150" fmla="*/ 66400 h 67172"/>
                    <a:gd name="connsiteX151" fmla="*/ 281980 w 426831"/>
                    <a:gd name="connsiteY151" fmla="*/ 66707 h 67172"/>
                    <a:gd name="connsiteX152" fmla="*/ 279934 w 426831"/>
                    <a:gd name="connsiteY152" fmla="*/ 66809 h 67172"/>
                    <a:gd name="connsiteX153" fmla="*/ 277837 w 426831"/>
                    <a:gd name="connsiteY153" fmla="*/ 66707 h 67172"/>
                    <a:gd name="connsiteX154" fmla="*/ 276532 w 426831"/>
                    <a:gd name="connsiteY154" fmla="*/ 66400 h 67172"/>
                    <a:gd name="connsiteX155" fmla="*/ 275841 w 426831"/>
                    <a:gd name="connsiteY155" fmla="*/ 65914 h 67172"/>
                    <a:gd name="connsiteX156" fmla="*/ 275637 w 426831"/>
                    <a:gd name="connsiteY156" fmla="*/ 65223 h 67172"/>
                    <a:gd name="connsiteX157" fmla="*/ 275637 w 426831"/>
                    <a:gd name="connsiteY157" fmla="*/ 37239 h 67172"/>
                    <a:gd name="connsiteX158" fmla="*/ 275125 w 426831"/>
                    <a:gd name="connsiteY158" fmla="*/ 31918 h 67172"/>
                    <a:gd name="connsiteX159" fmla="*/ 273488 w 426831"/>
                    <a:gd name="connsiteY159" fmla="*/ 27775 h 67172"/>
                    <a:gd name="connsiteX160" fmla="*/ 270624 w 426831"/>
                    <a:gd name="connsiteY160" fmla="*/ 25114 h 67172"/>
                    <a:gd name="connsiteX161" fmla="*/ 266531 w 426831"/>
                    <a:gd name="connsiteY161" fmla="*/ 24193 h 67172"/>
                    <a:gd name="connsiteX162" fmla="*/ 260673 w 426831"/>
                    <a:gd name="connsiteY162" fmla="*/ 26444 h 67172"/>
                    <a:gd name="connsiteX163" fmla="*/ 254201 w 426831"/>
                    <a:gd name="connsiteY163" fmla="*/ 33044 h 67172"/>
                    <a:gd name="connsiteX164" fmla="*/ 254201 w 426831"/>
                    <a:gd name="connsiteY164" fmla="*/ 65223 h 67172"/>
                    <a:gd name="connsiteX165" fmla="*/ 253996 w 426831"/>
                    <a:gd name="connsiteY165" fmla="*/ 65914 h 67172"/>
                    <a:gd name="connsiteX166" fmla="*/ 253305 w 426831"/>
                    <a:gd name="connsiteY166" fmla="*/ 66400 h 67172"/>
                    <a:gd name="connsiteX167" fmla="*/ 252001 w 426831"/>
                    <a:gd name="connsiteY167" fmla="*/ 66707 h 67172"/>
                    <a:gd name="connsiteX168" fmla="*/ 249954 w 426831"/>
                    <a:gd name="connsiteY168" fmla="*/ 66809 h 67172"/>
                    <a:gd name="connsiteX169" fmla="*/ 247934 w 426831"/>
                    <a:gd name="connsiteY169" fmla="*/ 66707 h 67172"/>
                    <a:gd name="connsiteX170" fmla="*/ 246603 w 426831"/>
                    <a:gd name="connsiteY170" fmla="*/ 66400 h 67172"/>
                    <a:gd name="connsiteX171" fmla="*/ 245939 w 426831"/>
                    <a:gd name="connsiteY171" fmla="*/ 65914 h 67172"/>
                    <a:gd name="connsiteX172" fmla="*/ 245760 w 426831"/>
                    <a:gd name="connsiteY172" fmla="*/ 65223 h 67172"/>
                    <a:gd name="connsiteX173" fmla="*/ 245760 w 426831"/>
                    <a:gd name="connsiteY173" fmla="*/ 37239 h 67172"/>
                    <a:gd name="connsiteX174" fmla="*/ 245197 w 426831"/>
                    <a:gd name="connsiteY174" fmla="*/ 31918 h 67172"/>
                    <a:gd name="connsiteX175" fmla="*/ 243509 w 426831"/>
                    <a:gd name="connsiteY175" fmla="*/ 27775 h 67172"/>
                    <a:gd name="connsiteX176" fmla="*/ 240669 w 426831"/>
                    <a:gd name="connsiteY176" fmla="*/ 25114 h 67172"/>
                    <a:gd name="connsiteX177" fmla="*/ 236602 w 426831"/>
                    <a:gd name="connsiteY177" fmla="*/ 24193 h 67172"/>
                    <a:gd name="connsiteX178" fmla="*/ 230719 w 426831"/>
                    <a:gd name="connsiteY178" fmla="*/ 26444 h 67172"/>
                    <a:gd name="connsiteX179" fmla="*/ 224272 w 426831"/>
                    <a:gd name="connsiteY179" fmla="*/ 33044 h 67172"/>
                    <a:gd name="connsiteX180" fmla="*/ 224272 w 426831"/>
                    <a:gd name="connsiteY180" fmla="*/ 65223 h 67172"/>
                    <a:gd name="connsiteX181" fmla="*/ 224068 w 426831"/>
                    <a:gd name="connsiteY181" fmla="*/ 65914 h 67172"/>
                    <a:gd name="connsiteX182" fmla="*/ 223402 w 426831"/>
                    <a:gd name="connsiteY182" fmla="*/ 66400 h 67172"/>
                    <a:gd name="connsiteX183" fmla="*/ 222124 w 426831"/>
                    <a:gd name="connsiteY183" fmla="*/ 66707 h 67172"/>
                    <a:gd name="connsiteX184" fmla="*/ 220026 w 426831"/>
                    <a:gd name="connsiteY184" fmla="*/ 66809 h 67172"/>
                    <a:gd name="connsiteX185" fmla="*/ 217980 w 426831"/>
                    <a:gd name="connsiteY185" fmla="*/ 66707 h 67172"/>
                    <a:gd name="connsiteX186" fmla="*/ 216675 w 426831"/>
                    <a:gd name="connsiteY186" fmla="*/ 66400 h 67172"/>
                    <a:gd name="connsiteX187" fmla="*/ 216010 w 426831"/>
                    <a:gd name="connsiteY187" fmla="*/ 65914 h 67172"/>
                    <a:gd name="connsiteX188" fmla="*/ 215831 w 426831"/>
                    <a:gd name="connsiteY188" fmla="*/ 65223 h 67172"/>
                    <a:gd name="connsiteX189" fmla="*/ 215831 w 426831"/>
                    <a:gd name="connsiteY189" fmla="*/ 19180 h 67172"/>
                    <a:gd name="connsiteX190" fmla="*/ 215984 w 426831"/>
                    <a:gd name="connsiteY190" fmla="*/ 18489 h 67172"/>
                    <a:gd name="connsiteX191" fmla="*/ 216599 w 426831"/>
                    <a:gd name="connsiteY191" fmla="*/ 17978 h 67172"/>
                    <a:gd name="connsiteX192" fmla="*/ 217775 w 426831"/>
                    <a:gd name="connsiteY192" fmla="*/ 17671 h 67172"/>
                    <a:gd name="connsiteX193" fmla="*/ 219668 w 426831"/>
                    <a:gd name="connsiteY193" fmla="*/ 17594 h 67172"/>
                    <a:gd name="connsiteX194" fmla="*/ 221536 w 426831"/>
                    <a:gd name="connsiteY194" fmla="*/ 17671 h 67172"/>
                    <a:gd name="connsiteX195" fmla="*/ 222686 w 426831"/>
                    <a:gd name="connsiteY195" fmla="*/ 17978 h 67172"/>
                    <a:gd name="connsiteX196" fmla="*/ 223275 w 426831"/>
                    <a:gd name="connsiteY196" fmla="*/ 18489 h 67172"/>
                    <a:gd name="connsiteX197" fmla="*/ 223454 w 426831"/>
                    <a:gd name="connsiteY197" fmla="*/ 19180 h 67172"/>
                    <a:gd name="connsiteX198" fmla="*/ 223454 w 426831"/>
                    <a:gd name="connsiteY198" fmla="*/ 25268 h 67172"/>
                    <a:gd name="connsiteX199" fmla="*/ 231000 w 426831"/>
                    <a:gd name="connsiteY199" fmla="*/ 18898 h 67172"/>
                    <a:gd name="connsiteX200" fmla="*/ 238393 w 426831"/>
                    <a:gd name="connsiteY200" fmla="*/ 16878 h 67172"/>
                    <a:gd name="connsiteX201" fmla="*/ 243535 w 426831"/>
                    <a:gd name="connsiteY201" fmla="*/ 17543 h 67172"/>
                    <a:gd name="connsiteX202" fmla="*/ 247550 w 426831"/>
                    <a:gd name="connsiteY202" fmla="*/ 19410 h 67172"/>
                    <a:gd name="connsiteX203" fmla="*/ 250517 w 426831"/>
                    <a:gd name="connsiteY203" fmla="*/ 22275 h 67172"/>
                    <a:gd name="connsiteX204" fmla="*/ 252564 w 426831"/>
                    <a:gd name="connsiteY204" fmla="*/ 25984 h 67172"/>
                    <a:gd name="connsiteX205" fmla="*/ 256938 w 426831"/>
                    <a:gd name="connsiteY205" fmla="*/ 21738 h 67172"/>
                    <a:gd name="connsiteX206" fmla="*/ 260928 w 426831"/>
                    <a:gd name="connsiteY206" fmla="*/ 18924 h 67172"/>
                    <a:gd name="connsiteX207" fmla="*/ 264663 w 426831"/>
                    <a:gd name="connsiteY207" fmla="*/ 17364 h 67172"/>
                    <a:gd name="connsiteX208" fmla="*/ 268321 w 426831"/>
                    <a:gd name="connsiteY208" fmla="*/ 16878 h 67172"/>
                    <a:gd name="connsiteX209" fmla="*/ 275790 w 426831"/>
                    <a:gd name="connsiteY209" fmla="*/ 18438 h 67172"/>
                    <a:gd name="connsiteX210" fmla="*/ 280676 w 426831"/>
                    <a:gd name="connsiteY210" fmla="*/ 22607 h 67172"/>
                    <a:gd name="connsiteX211" fmla="*/ 283337 w 426831"/>
                    <a:gd name="connsiteY211" fmla="*/ 28721 h 67172"/>
                    <a:gd name="connsiteX212" fmla="*/ 284129 w 426831"/>
                    <a:gd name="connsiteY212" fmla="*/ 36114 h 67172"/>
                    <a:gd name="connsiteX213" fmla="*/ 337473 w 426831"/>
                    <a:gd name="connsiteY213" fmla="*/ 40206 h 67172"/>
                    <a:gd name="connsiteX214" fmla="*/ 336471 w 426831"/>
                    <a:gd name="connsiteY214" fmla="*/ 43046 h 67172"/>
                    <a:gd name="connsiteX215" fmla="*/ 334184 w 426831"/>
                    <a:gd name="connsiteY215" fmla="*/ 43890 h 67172"/>
                    <a:gd name="connsiteX216" fmla="*/ 303861 w 426831"/>
                    <a:gd name="connsiteY216" fmla="*/ 43890 h 67172"/>
                    <a:gd name="connsiteX217" fmla="*/ 304633 w 426831"/>
                    <a:gd name="connsiteY217" fmla="*/ 50796 h 67172"/>
                    <a:gd name="connsiteX218" fmla="*/ 307202 w 426831"/>
                    <a:gd name="connsiteY218" fmla="*/ 56066 h 67172"/>
                    <a:gd name="connsiteX219" fmla="*/ 311881 w 426831"/>
                    <a:gd name="connsiteY219" fmla="*/ 59442 h 67172"/>
                    <a:gd name="connsiteX220" fmla="*/ 318924 w 426831"/>
                    <a:gd name="connsiteY220" fmla="*/ 60619 h 67172"/>
                    <a:gd name="connsiteX221" fmla="*/ 324785 w 426831"/>
                    <a:gd name="connsiteY221" fmla="*/ 60082 h 67172"/>
                    <a:gd name="connsiteX222" fmla="*/ 329232 w 426831"/>
                    <a:gd name="connsiteY222" fmla="*/ 58879 h 67172"/>
                    <a:gd name="connsiteX223" fmla="*/ 332316 w 426831"/>
                    <a:gd name="connsiteY223" fmla="*/ 57677 h 67172"/>
                    <a:gd name="connsiteX224" fmla="*/ 334142 w 426831"/>
                    <a:gd name="connsiteY224" fmla="*/ 57140 h 67172"/>
                    <a:gd name="connsiteX225" fmla="*/ 334784 w 426831"/>
                    <a:gd name="connsiteY225" fmla="*/ 57319 h 67172"/>
                    <a:gd name="connsiteX226" fmla="*/ 335221 w 426831"/>
                    <a:gd name="connsiteY226" fmla="*/ 57856 h 67172"/>
                    <a:gd name="connsiteX227" fmla="*/ 335452 w 426831"/>
                    <a:gd name="connsiteY227" fmla="*/ 58854 h 67172"/>
                    <a:gd name="connsiteX228" fmla="*/ 335529 w 426831"/>
                    <a:gd name="connsiteY228" fmla="*/ 60414 h 67172"/>
                    <a:gd name="connsiteX229" fmla="*/ 335478 w 426831"/>
                    <a:gd name="connsiteY229" fmla="*/ 61565 h 67172"/>
                    <a:gd name="connsiteX230" fmla="*/ 335350 w 426831"/>
                    <a:gd name="connsiteY230" fmla="*/ 62435 h 67172"/>
                    <a:gd name="connsiteX231" fmla="*/ 335095 w 426831"/>
                    <a:gd name="connsiteY231" fmla="*/ 63126 h 67172"/>
                    <a:gd name="connsiteX232" fmla="*/ 334634 w 426831"/>
                    <a:gd name="connsiteY232" fmla="*/ 63714 h 67172"/>
                    <a:gd name="connsiteX233" fmla="*/ 332971 w 426831"/>
                    <a:gd name="connsiteY233" fmla="*/ 64635 h 67172"/>
                    <a:gd name="connsiteX234" fmla="*/ 329390 w 426831"/>
                    <a:gd name="connsiteY234" fmla="*/ 65888 h 67172"/>
                    <a:gd name="connsiteX235" fmla="*/ 324300 w 426831"/>
                    <a:gd name="connsiteY235" fmla="*/ 66988 h 67172"/>
                    <a:gd name="connsiteX236" fmla="*/ 318135 w 426831"/>
                    <a:gd name="connsiteY236" fmla="*/ 67474 h 67172"/>
                    <a:gd name="connsiteX237" fmla="*/ 308185 w 426831"/>
                    <a:gd name="connsiteY237" fmla="*/ 65888 h 67172"/>
                    <a:gd name="connsiteX238" fmla="*/ 300997 w 426831"/>
                    <a:gd name="connsiteY238" fmla="*/ 61182 h 67172"/>
                    <a:gd name="connsiteX239" fmla="*/ 296596 w 426831"/>
                    <a:gd name="connsiteY239" fmla="*/ 53354 h 67172"/>
                    <a:gd name="connsiteX240" fmla="*/ 295113 w 426831"/>
                    <a:gd name="connsiteY240" fmla="*/ 42406 h 67172"/>
                    <a:gd name="connsiteX241" fmla="*/ 296648 w 426831"/>
                    <a:gd name="connsiteY241" fmla="*/ 31739 h 67172"/>
                    <a:gd name="connsiteX242" fmla="*/ 301073 w 426831"/>
                    <a:gd name="connsiteY242" fmla="*/ 23707 h 67172"/>
                    <a:gd name="connsiteX243" fmla="*/ 308057 w 426831"/>
                    <a:gd name="connsiteY243" fmla="*/ 18643 h 67172"/>
                    <a:gd name="connsiteX244" fmla="*/ 317214 w 426831"/>
                    <a:gd name="connsiteY244" fmla="*/ 16878 h 67172"/>
                    <a:gd name="connsiteX245" fmla="*/ 326449 w 426831"/>
                    <a:gd name="connsiteY245" fmla="*/ 18617 h 67172"/>
                    <a:gd name="connsiteX246" fmla="*/ 332715 w 426831"/>
                    <a:gd name="connsiteY246" fmla="*/ 23298 h 67172"/>
                    <a:gd name="connsiteX247" fmla="*/ 336322 w 426831"/>
                    <a:gd name="connsiteY247" fmla="*/ 30205 h 67172"/>
                    <a:gd name="connsiteX248" fmla="*/ 337473 w 426831"/>
                    <a:gd name="connsiteY248" fmla="*/ 38671 h 67172"/>
                    <a:gd name="connsiteX249" fmla="*/ 328980 w 426831"/>
                    <a:gd name="connsiteY249" fmla="*/ 37699 h 67172"/>
                    <a:gd name="connsiteX250" fmla="*/ 326021 w 426831"/>
                    <a:gd name="connsiteY250" fmla="*/ 27263 h 67172"/>
                    <a:gd name="connsiteX251" fmla="*/ 316782 w 426831"/>
                    <a:gd name="connsiteY251" fmla="*/ 23477 h 67172"/>
                    <a:gd name="connsiteX252" fmla="*/ 311274 w 426831"/>
                    <a:gd name="connsiteY252" fmla="*/ 24654 h 67172"/>
                    <a:gd name="connsiteX253" fmla="*/ 307310 w 426831"/>
                    <a:gd name="connsiteY253" fmla="*/ 27775 h 67172"/>
                    <a:gd name="connsiteX254" fmla="*/ 304839 w 426831"/>
                    <a:gd name="connsiteY254" fmla="*/ 32302 h 67172"/>
                    <a:gd name="connsiteX255" fmla="*/ 303861 w 426831"/>
                    <a:gd name="connsiteY255" fmla="*/ 37699 h 67172"/>
                    <a:gd name="connsiteX256" fmla="*/ 389425 w 426831"/>
                    <a:gd name="connsiteY256" fmla="*/ 65223 h 67172"/>
                    <a:gd name="connsiteX257" fmla="*/ 389220 w 426831"/>
                    <a:gd name="connsiteY257" fmla="*/ 65914 h 67172"/>
                    <a:gd name="connsiteX258" fmla="*/ 388555 w 426831"/>
                    <a:gd name="connsiteY258" fmla="*/ 66400 h 67172"/>
                    <a:gd name="connsiteX259" fmla="*/ 387276 w 426831"/>
                    <a:gd name="connsiteY259" fmla="*/ 66707 h 67172"/>
                    <a:gd name="connsiteX260" fmla="*/ 385230 w 426831"/>
                    <a:gd name="connsiteY260" fmla="*/ 66809 h 67172"/>
                    <a:gd name="connsiteX261" fmla="*/ 383133 w 426831"/>
                    <a:gd name="connsiteY261" fmla="*/ 66707 h 67172"/>
                    <a:gd name="connsiteX262" fmla="*/ 381854 w 426831"/>
                    <a:gd name="connsiteY262" fmla="*/ 66400 h 67172"/>
                    <a:gd name="connsiteX263" fmla="*/ 381189 w 426831"/>
                    <a:gd name="connsiteY263" fmla="*/ 65914 h 67172"/>
                    <a:gd name="connsiteX264" fmla="*/ 380984 w 426831"/>
                    <a:gd name="connsiteY264" fmla="*/ 65223 h 67172"/>
                    <a:gd name="connsiteX265" fmla="*/ 380984 w 426831"/>
                    <a:gd name="connsiteY265" fmla="*/ 38262 h 67172"/>
                    <a:gd name="connsiteX266" fmla="*/ 380370 w 426831"/>
                    <a:gd name="connsiteY266" fmla="*/ 31918 h 67172"/>
                    <a:gd name="connsiteX267" fmla="*/ 378579 w 426831"/>
                    <a:gd name="connsiteY267" fmla="*/ 27775 h 67172"/>
                    <a:gd name="connsiteX268" fmla="*/ 375536 w 426831"/>
                    <a:gd name="connsiteY268" fmla="*/ 25114 h 67172"/>
                    <a:gd name="connsiteX269" fmla="*/ 371212 w 426831"/>
                    <a:gd name="connsiteY269" fmla="*/ 24193 h 67172"/>
                    <a:gd name="connsiteX270" fmla="*/ 364869 w 426831"/>
                    <a:gd name="connsiteY270" fmla="*/ 26444 h 67172"/>
                    <a:gd name="connsiteX271" fmla="*/ 358217 w 426831"/>
                    <a:gd name="connsiteY271" fmla="*/ 33044 h 67172"/>
                    <a:gd name="connsiteX272" fmla="*/ 358217 w 426831"/>
                    <a:gd name="connsiteY272" fmla="*/ 65223 h 67172"/>
                    <a:gd name="connsiteX273" fmla="*/ 358014 w 426831"/>
                    <a:gd name="connsiteY273" fmla="*/ 65914 h 67172"/>
                    <a:gd name="connsiteX274" fmla="*/ 357348 w 426831"/>
                    <a:gd name="connsiteY274" fmla="*/ 66400 h 67172"/>
                    <a:gd name="connsiteX275" fmla="*/ 356070 w 426831"/>
                    <a:gd name="connsiteY275" fmla="*/ 66707 h 67172"/>
                    <a:gd name="connsiteX276" fmla="*/ 353971 w 426831"/>
                    <a:gd name="connsiteY276" fmla="*/ 66809 h 67172"/>
                    <a:gd name="connsiteX277" fmla="*/ 351925 w 426831"/>
                    <a:gd name="connsiteY277" fmla="*/ 66707 h 67172"/>
                    <a:gd name="connsiteX278" fmla="*/ 350620 w 426831"/>
                    <a:gd name="connsiteY278" fmla="*/ 66400 h 67172"/>
                    <a:gd name="connsiteX279" fmla="*/ 349955 w 426831"/>
                    <a:gd name="connsiteY279" fmla="*/ 65914 h 67172"/>
                    <a:gd name="connsiteX280" fmla="*/ 349776 w 426831"/>
                    <a:gd name="connsiteY280" fmla="*/ 65223 h 67172"/>
                    <a:gd name="connsiteX281" fmla="*/ 349776 w 426831"/>
                    <a:gd name="connsiteY281" fmla="*/ 19180 h 67172"/>
                    <a:gd name="connsiteX282" fmla="*/ 349930 w 426831"/>
                    <a:gd name="connsiteY282" fmla="*/ 18489 h 67172"/>
                    <a:gd name="connsiteX283" fmla="*/ 350544 w 426831"/>
                    <a:gd name="connsiteY283" fmla="*/ 17978 h 67172"/>
                    <a:gd name="connsiteX284" fmla="*/ 351720 w 426831"/>
                    <a:gd name="connsiteY284" fmla="*/ 17671 h 67172"/>
                    <a:gd name="connsiteX285" fmla="*/ 353613 w 426831"/>
                    <a:gd name="connsiteY285" fmla="*/ 17594 h 67172"/>
                    <a:gd name="connsiteX286" fmla="*/ 355481 w 426831"/>
                    <a:gd name="connsiteY286" fmla="*/ 17671 h 67172"/>
                    <a:gd name="connsiteX287" fmla="*/ 356632 w 426831"/>
                    <a:gd name="connsiteY287" fmla="*/ 17978 h 67172"/>
                    <a:gd name="connsiteX288" fmla="*/ 357220 w 426831"/>
                    <a:gd name="connsiteY288" fmla="*/ 18489 h 67172"/>
                    <a:gd name="connsiteX289" fmla="*/ 357399 w 426831"/>
                    <a:gd name="connsiteY289" fmla="*/ 19180 h 67172"/>
                    <a:gd name="connsiteX290" fmla="*/ 357399 w 426831"/>
                    <a:gd name="connsiteY290" fmla="*/ 25268 h 67172"/>
                    <a:gd name="connsiteX291" fmla="*/ 365150 w 426831"/>
                    <a:gd name="connsiteY291" fmla="*/ 18898 h 67172"/>
                    <a:gd name="connsiteX292" fmla="*/ 372952 w 426831"/>
                    <a:gd name="connsiteY292" fmla="*/ 16878 h 67172"/>
                    <a:gd name="connsiteX293" fmla="*/ 380702 w 426831"/>
                    <a:gd name="connsiteY293" fmla="*/ 18438 h 67172"/>
                    <a:gd name="connsiteX294" fmla="*/ 385793 w 426831"/>
                    <a:gd name="connsiteY294" fmla="*/ 22607 h 67172"/>
                    <a:gd name="connsiteX295" fmla="*/ 388581 w 426831"/>
                    <a:gd name="connsiteY295" fmla="*/ 28721 h 67172"/>
                    <a:gd name="connsiteX296" fmla="*/ 389425 w 426831"/>
                    <a:gd name="connsiteY296" fmla="*/ 37137 h 67172"/>
                    <a:gd name="connsiteX297" fmla="*/ 427337 w 426831"/>
                    <a:gd name="connsiteY297" fmla="*/ 61847 h 67172"/>
                    <a:gd name="connsiteX298" fmla="*/ 427133 w 426831"/>
                    <a:gd name="connsiteY298" fmla="*/ 64200 h 67172"/>
                    <a:gd name="connsiteX299" fmla="*/ 426518 w 426831"/>
                    <a:gd name="connsiteY299" fmla="*/ 65479 h 67172"/>
                    <a:gd name="connsiteX300" fmla="*/ 425291 w 426831"/>
                    <a:gd name="connsiteY300" fmla="*/ 66246 h 67172"/>
                    <a:gd name="connsiteX301" fmla="*/ 423424 w 426831"/>
                    <a:gd name="connsiteY301" fmla="*/ 66835 h 67172"/>
                    <a:gd name="connsiteX302" fmla="*/ 421198 w 426831"/>
                    <a:gd name="connsiteY302" fmla="*/ 67218 h 67172"/>
                    <a:gd name="connsiteX303" fmla="*/ 418844 w 426831"/>
                    <a:gd name="connsiteY303" fmla="*/ 67372 h 67172"/>
                    <a:gd name="connsiteX304" fmla="*/ 412705 w 426831"/>
                    <a:gd name="connsiteY304" fmla="*/ 66425 h 67172"/>
                    <a:gd name="connsiteX305" fmla="*/ 408510 w 426831"/>
                    <a:gd name="connsiteY305" fmla="*/ 63560 h 67172"/>
                    <a:gd name="connsiteX306" fmla="*/ 406131 w 426831"/>
                    <a:gd name="connsiteY306" fmla="*/ 58700 h 67172"/>
                    <a:gd name="connsiteX307" fmla="*/ 405390 w 426831"/>
                    <a:gd name="connsiteY307" fmla="*/ 51768 h 67172"/>
                    <a:gd name="connsiteX308" fmla="*/ 405390 w 426831"/>
                    <a:gd name="connsiteY308" fmla="*/ 24858 h 67172"/>
                    <a:gd name="connsiteX309" fmla="*/ 398943 w 426831"/>
                    <a:gd name="connsiteY309" fmla="*/ 24858 h 67172"/>
                    <a:gd name="connsiteX310" fmla="*/ 397716 w 426831"/>
                    <a:gd name="connsiteY310" fmla="*/ 24040 h 67172"/>
                    <a:gd name="connsiteX311" fmla="*/ 397255 w 426831"/>
                    <a:gd name="connsiteY311" fmla="*/ 21380 h 67172"/>
                    <a:gd name="connsiteX312" fmla="*/ 397383 w 426831"/>
                    <a:gd name="connsiteY312" fmla="*/ 19743 h 67172"/>
                    <a:gd name="connsiteX313" fmla="*/ 397716 w 426831"/>
                    <a:gd name="connsiteY313" fmla="*/ 18643 h 67172"/>
                    <a:gd name="connsiteX314" fmla="*/ 398253 w 426831"/>
                    <a:gd name="connsiteY314" fmla="*/ 18029 h 67172"/>
                    <a:gd name="connsiteX315" fmla="*/ 398995 w 426831"/>
                    <a:gd name="connsiteY315" fmla="*/ 17850 h 67172"/>
                    <a:gd name="connsiteX316" fmla="*/ 405390 w 426831"/>
                    <a:gd name="connsiteY316" fmla="*/ 17850 h 67172"/>
                    <a:gd name="connsiteX317" fmla="*/ 405390 w 426831"/>
                    <a:gd name="connsiteY317" fmla="*/ 6902 h 67172"/>
                    <a:gd name="connsiteX318" fmla="*/ 405569 w 426831"/>
                    <a:gd name="connsiteY318" fmla="*/ 6237 h 67172"/>
                    <a:gd name="connsiteX319" fmla="*/ 406234 w 426831"/>
                    <a:gd name="connsiteY319" fmla="*/ 5699 h 67172"/>
                    <a:gd name="connsiteX320" fmla="*/ 407538 w 426831"/>
                    <a:gd name="connsiteY320" fmla="*/ 5367 h 67172"/>
                    <a:gd name="connsiteX321" fmla="*/ 409585 w 426831"/>
                    <a:gd name="connsiteY321" fmla="*/ 5264 h 67172"/>
                    <a:gd name="connsiteX322" fmla="*/ 411682 w 426831"/>
                    <a:gd name="connsiteY322" fmla="*/ 5367 h 67172"/>
                    <a:gd name="connsiteX323" fmla="*/ 412961 w 426831"/>
                    <a:gd name="connsiteY323" fmla="*/ 5699 h 67172"/>
                    <a:gd name="connsiteX324" fmla="*/ 413626 w 426831"/>
                    <a:gd name="connsiteY324" fmla="*/ 6237 h 67172"/>
                    <a:gd name="connsiteX325" fmla="*/ 413831 w 426831"/>
                    <a:gd name="connsiteY325" fmla="*/ 6902 h 67172"/>
                    <a:gd name="connsiteX326" fmla="*/ 413831 w 426831"/>
                    <a:gd name="connsiteY326" fmla="*/ 17850 h 67172"/>
                    <a:gd name="connsiteX327" fmla="*/ 425649 w 426831"/>
                    <a:gd name="connsiteY327" fmla="*/ 17850 h 67172"/>
                    <a:gd name="connsiteX328" fmla="*/ 426365 w 426831"/>
                    <a:gd name="connsiteY328" fmla="*/ 18029 h 67172"/>
                    <a:gd name="connsiteX329" fmla="*/ 426902 w 426831"/>
                    <a:gd name="connsiteY329" fmla="*/ 18643 h 67172"/>
                    <a:gd name="connsiteX330" fmla="*/ 427235 w 426831"/>
                    <a:gd name="connsiteY330" fmla="*/ 19743 h 67172"/>
                    <a:gd name="connsiteX331" fmla="*/ 427337 w 426831"/>
                    <a:gd name="connsiteY331" fmla="*/ 21380 h 67172"/>
                    <a:gd name="connsiteX332" fmla="*/ 426876 w 426831"/>
                    <a:gd name="connsiteY332" fmla="*/ 24040 h 67172"/>
                    <a:gd name="connsiteX333" fmla="*/ 425649 w 426831"/>
                    <a:gd name="connsiteY333" fmla="*/ 24858 h 67172"/>
                    <a:gd name="connsiteX334" fmla="*/ 413831 w 426831"/>
                    <a:gd name="connsiteY334" fmla="*/ 24858 h 67172"/>
                    <a:gd name="connsiteX335" fmla="*/ 413831 w 426831"/>
                    <a:gd name="connsiteY335" fmla="*/ 50540 h 67172"/>
                    <a:gd name="connsiteX336" fmla="*/ 415238 w 426831"/>
                    <a:gd name="connsiteY336" fmla="*/ 57728 h 67172"/>
                    <a:gd name="connsiteX337" fmla="*/ 420277 w 426831"/>
                    <a:gd name="connsiteY337" fmla="*/ 60158 h 67172"/>
                    <a:gd name="connsiteX338" fmla="*/ 422375 w 426831"/>
                    <a:gd name="connsiteY338" fmla="*/ 59928 h 67172"/>
                    <a:gd name="connsiteX339" fmla="*/ 424011 w 426831"/>
                    <a:gd name="connsiteY339" fmla="*/ 59442 h 67172"/>
                    <a:gd name="connsiteX340" fmla="*/ 425239 w 426831"/>
                    <a:gd name="connsiteY340" fmla="*/ 58956 h 67172"/>
                    <a:gd name="connsiteX341" fmla="*/ 426160 w 426831"/>
                    <a:gd name="connsiteY341" fmla="*/ 58726 h 67172"/>
                    <a:gd name="connsiteX342" fmla="*/ 426646 w 426831"/>
                    <a:gd name="connsiteY342" fmla="*/ 58854 h 67172"/>
                    <a:gd name="connsiteX343" fmla="*/ 427004 w 426831"/>
                    <a:gd name="connsiteY343" fmla="*/ 59340 h 67172"/>
                    <a:gd name="connsiteX344" fmla="*/ 427235 w 426831"/>
                    <a:gd name="connsiteY344" fmla="*/ 60312 h 67172"/>
                    <a:gd name="connsiteX345" fmla="*/ 427337 w 426831"/>
                    <a:gd name="connsiteY345" fmla="*/ 61847 h 6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Lst>
                  <a:rect l="l" t="t" r="r" b="b"/>
                  <a:pathLst>
                    <a:path w="426831" h="67172">
                      <a:moveTo>
                        <a:pt x="51410" y="32430"/>
                      </a:moveTo>
                      <a:cubicBezTo>
                        <a:pt x="51410" y="38160"/>
                        <a:pt x="50677" y="43165"/>
                        <a:pt x="49210" y="47445"/>
                      </a:cubicBezTo>
                      <a:cubicBezTo>
                        <a:pt x="47744" y="51726"/>
                        <a:pt x="45604" y="55273"/>
                        <a:pt x="42790" y="58086"/>
                      </a:cubicBezTo>
                      <a:cubicBezTo>
                        <a:pt x="39976" y="60900"/>
                        <a:pt x="36523" y="63006"/>
                        <a:pt x="32430" y="64405"/>
                      </a:cubicBezTo>
                      <a:cubicBezTo>
                        <a:pt x="28337" y="65803"/>
                        <a:pt x="23460" y="66502"/>
                        <a:pt x="17798" y="66502"/>
                      </a:cubicBezTo>
                      <a:lnTo>
                        <a:pt x="3781" y="66502"/>
                      </a:lnTo>
                      <a:cubicBezTo>
                        <a:pt x="2996" y="66502"/>
                        <a:pt x="2254" y="66238"/>
                        <a:pt x="1555" y="65709"/>
                      </a:cubicBezTo>
                      <a:cubicBezTo>
                        <a:pt x="856" y="65180"/>
                        <a:pt x="506" y="64251"/>
                        <a:pt x="506" y="62921"/>
                      </a:cubicBezTo>
                      <a:lnTo>
                        <a:pt x="506" y="3883"/>
                      </a:lnTo>
                      <a:cubicBezTo>
                        <a:pt x="506" y="2553"/>
                        <a:pt x="856" y="1624"/>
                        <a:pt x="1555" y="1095"/>
                      </a:cubicBezTo>
                      <a:cubicBezTo>
                        <a:pt x="2254" y="566"/>
                        <a:pt x="2996" y="302"/>
                        <a:pt x="3781" y="302"/>
                      </a:cubicBezTo>
                      <a:lnTo>
                        <a:pt x="18770" y="302"/>
                      </a:lnTo>
                      <a:cubicBezTo>
                        <a:pt x="24500" y="302"/>
                        <a:pt x="29343" y="1044"/>
                        <a:pt x="33300" y="2527"/>
                      </a:cubicBezTo>
                      <a:cubicBezTo>
                        <a:pt x="37256" y="4011"/>
                        <a:pt x="40573" y="6143"/>
                        <a:pt x="43250" y="8922"/>
                      </a:cubicBezTo>
                      <a:cubicBezTo>
                        <a:pt x="45928" y="11702"/>
                        <a:pt x="47957" y="15070"/>
                        <a:pt x="49338" y="19026"/>
                      </a:cubicBezTo>
                      <a:cubicBezTo>
                        <a:pt x="50720" y="22983"/>
                        <a:pt x="51410" y="27451"/>
                        <a:pt x="51410" y="32430"/>
                      </a:cubicBezTo>
                      <a:close/>
                      <a:moveTo>
                        <a:pt x="42150" y="32788"/>
                      </a:moveTo>
                      <a:cubicBezTo>
                        <a:pt x="42150" y="29207"/>
                        <a:pt x="41707" y="25873"/>
                        <a:pt x="40820" y="22787"/>
                      </a:cubicBezTo>
                      <a:cubicBezTo>
                        <a:pt x="39933" y="19700"/>
                        <a:pt x="38544" y="17031"/>
                        <a:pt x="36651" y="14780"/>
                      </a:cubicBezTo>
                      <a:cubicBezTo>
                        <a:pt x="34758" y="12529"/>
                        <a:pt x="32362" y="10773"/>
                        <a:pt x="29463" y="9511"/>
                      </a:cubicBezTo>
                      <a:cubicBezTo>
                        <a:pt x="26564" y="8249"/>
                        <a:pt x="22829" y="7618"/>
                        <a:pt x="18259" y="7618"/>
                      </a:cubicBezTo>
                      <a:lnTo>
                        <a:pt x="9306" y="7618"/>
                      </a:lnTo>
                      <a:lnTo>
                        <a:pt x="9306" y="59135"/>
                      </a:lnTo>
                      <a:lnTo>
                        <a:pt x="18361" y="59135"/>
                      </a:lnTo>
                      <a:cubicBezTo>
                        <a:pt x="22590" y="59135"/>
                        <a:pt x="26154" y="58607"/>
                        <a:pt x="29053" y="57549"/>
                      </a:cubicBezTo>
                      <a:cubicBezTo>
                        <a:pt x="31952" y="56492"/>
                        <a:pt x="34374" y="54872"/>
                        <a:pt x="36318" y="52689"/>
                      </a:cubicBezTo>
                      <a:cubicBezTo>
                        <a:pt x="38262" y="50506"/>
                        <a:pt x="39720" y="47769"/>
                        <a:pt x="40692" y="44478"/>
                      </a:cubicBezTo>
                      <a:cubicBezTo>
                        <a:pt x="41664" y="41187"/>
                        <a:pt x="42150" y="37290"/>
                        <a:pt x="42150" y="32788"/>
                      </a:cubicBezTo>
                      <a:close/>
                      <a:moveTo>
                        <a:pt x="105854" y="41690"/>
                      </a:moveTo>
                      <a:cubicBezTo>
                        <a:pt x="105854" y="45442"/>
                        <a:pt x="105360" y="48895"/>
                        <a:pt x="104371" y="52050"/>
                      </a:cubicBezTo>
                      <a:cubicBezTo>
                        <a:pt x="103382" y="55204"/>
                        <a:pt x="101907" y="57924"/>
                        <a:pt x="99946" y="60209"/>
                      </a:cubicBezTo>
                      <a:cubicBezTo>
                        <a:pt x="97985" y="62495"/>
                        <a:pt x="95529" y="64277"/>
                        <a:pt x="92579" y="65556"/>
                      </a:cubicBezTo>
                      <a:cubicBezTo>
                        <a:pt x="89629" y="66835"/>
                        <a:pt x="86210" y="67474"/>
                        <a:pt x="82321" y="67474"/>
                      </a:cubicBezTo>
                      <a:cubicBezTo>
                        <a:pt x="78536" y="67474"/>
                        <a:pt x="75236" y="66911"/>
                        <a:pt x="72422" y="65786"/>
                      </a:cubicBezTo>
                      <a:cubicBezTo>
                        <a:pt x="69608" y="64660"/>
                        <a:pt x="67263" y="63023"/>
                        <a:pt x="65388" y="60875"/>
                      </a:cubicBezTo>
                      <a:cubicBezTo>
                        <a:pt x="63512" y="58726"/>
                        <a:pt x="62113" y="56117"/>
                        <a:pt x="61192" y="53047"/>
                      </a:cubicBezTo>
                      <a:cubicBezTo>
                        <a:pt x="60272" y="49978"/>
                        <a:pt x="59811" y="46499"/>
                        <a:pt x="59811" y="42611"/>
                      </a:cubicBezTo>
                      <a:cubicBezTo>
                        <a:pt x="59811" y="38859"/>
                        <a:pt x="60297" y="35406"/>
                        <a:pt x="61269" y="32251"/>
                      </a:cubicBezTo>
                      <a:cubicBezTo>
                        <a:pt x="62241" y="29096"/>
                        <a:pt x="63708" y="26376"/>
                        <a:pt x="65669" y="24091"/>
                      </a:cubicBezTo>
                      <a:cubicBezTo>
                        <a:pt x="67630" y="21806"/>
                        <a:pt x="70077" y="20032"/>
                        <a:pt x="73010" y="18771"/>
                      </a:cubicBezTo>
                      <a:cubicBezTo>
                        <a:pt x="75944" y="17509"/>
                        <a:pt x="79371" y="16878"/>
                        <a:pt x="83294" y="16878"/>
                      </a:cubicBezTo>
                      <a:cubicBezTo>
                        <a:pt x="87080" y="16878"/>
                        <a:pt x="90379" y="17440"/>
                        <a:pt x="93193" y="18566"/>
                      </a:cubicBezTo>
                      <a:cubicBezTo>
                        <a:pt x="96007" y="19691"/>
                        <a:pt x="98352" y="21328"/>
                        <a:pt x="100227" y="23477"/>
                      </a:cubicBezTo>
                      <a:cubicBezTo>
                        <a:pt x="102103" y="25626"/>
                        <a:pt x="103510" y="28235"/>
                        <a:pt x="104448" y="31305"/>
                      </a:cubicBezTo>
                      <a:cubicBezTo>
                        <a:pt x="105386" y="34374"/>
                        <a:pt x="105854" y="37836"/>
                        <a:pt x="105854" y="41690"/>
                      </a:cubicBezTo>
                      <a:close/>
                      <a:moveTo>
                        <a:pt x="97107" y="42253"/>
                      </a:moveTo>
                      <a:cubicBezTo>
                        <a:pt x="97107" y="39763"/>
                        <a:pt x="96874" y="37410"/>
                        <a:pt x="96409" y="35193"/>
                      </a:cubicBezTo>
                      <a:cubicBezTo>
                        <a:pt x="95945" y="32976"/>
                        <a:pt x="95179" y="31032"/>
                        <a:pt x="94112" y="29361"/>
                      </a:cubicBezTo>
                      <a:cubicBezTo>
                        <a:pt x="93045" y="27689"/>
                        <a:pt x="91600" y="26368"/>
                        <a:pt x="89776" y="25396"/>
                      </a:cubicBezTo>
                      <a:cubicBezTo>
                        <a:pt x="87952" y="24424"/>
                        <a:pt x="85681" y="23938"/>
                        <a:pt x="82962" y="23938"/>
                      </a:cubicBezTo>
                      <a:cubicBezTo>
                        <a:pt x="80450" y="23938"/>
                        <a:pt x="78290" y="24381"/>
                        <a:pt x="76483" y="25268"/>
                      </a:cubicBezTo>
                      <a:cubicBezTo>
                        <a:pt x="74676" y="26155"/>
                        <a:pt x="73188" y="27408"/>
                        <a:pt x="72018" y="29028"/>
                      </a:cubicBezTo>
                      <a:cubicBezTo>
                        <a:pt x="70848" y="30648"/>
                        <a:pt x="69979" y="32566"/>
                        <a:pt x="69411" y="34783"/>
                      </a:cubicBezTo>
                      <a:cubicBezTo>
                        <a:pt x="68843" y="37000"/>
                        <a:pt x="68559" y="39422"/>
                        <a:pt x="68559" y="42048"/>
                      </a:cubicBezTo>
                      <a:cubicBezTo>
                        <a:pt x="68559" y="44572"/>
                        <a:pt x="68792" y="46942"/>
                        <a:pt x="69257" y="49159"/>
                      </a:cubicBezTo>
                      <a:cubicBezTo>
                        <a:pt x="69721" y="51376"/>
                        <a:pt x="70496" y="53312"/>
                        <a:pt x="71579" y="54966"/>
                      </a:cubicBezTo>
                      <a:cubicBezTo>
                        <a:pt x="72663" y="56620"/>
                        <a:pt x="74117" y="57933"/>
                        <a:pt x="75941" y="58905"/>
                      </a:cubicBezTo>
                      <a:cubicBezTo>
                        <a:pt x="77765" y="59877"/>
                        <a:pt x="80037" y="60363"/>
                        <a:pt x="82756" y="60363"/>
                      </a:cubicBezTo>
                      <a:cubicBezTo>
                        <a:pt x="85234" y="60363"/>
                        <a:pt x="87385" y="59920"/>
                        <a:pt x="89209" y="59033"/>
                      </a:cubicBezTo>
                      <a:cubicBezTo>
                        <a:pt x="91033" y="58146"/>
                        <a:pt x="92529" y="56901"/>
                        <a:pt x="93700" y="55298"/>
                      </a:cubicBezTo>
                      <a:cubicBezTo>
                        <a:pt x="94869" y="53695"/>
                        <a:pt x="95729" y="51785"/>
                        <a:pt x="96281" y="49568"/>
                      </a:cubicBezTo>
                      <a:cubicBezTo>
                        <a:pt x="96831" y="47351"/>
                        <a:pt x="97107" y="44913"/>
                        <a:pt x="97107" y="42253"/>
                      </a:cubicBezTo>
                      <a:close/>
                      <a:moveTo>
                        <a:pt x="150705" y="58214"/>
                      </a:moveTo>
                      <a:cubicBezTo>
                        <a:pt x="150705" y="58794"/>
                        <a:pt x="150688" y="59297"/>
                        <a:pt x="150653" y="59723"/>
                      </a:cubicBezTo>
                      <a:cubicBezTo>
                        <a:pt x="150620" y="60150"/>
                        <a:pt x="150560" y="60508"/>
                        <a:pt x="150474" y="60798"/>
                      </a:cubicBezTo>
                      <a:cubicBezTo>
                        <a:pt x="150390" y="61088"/>
                        <a:pt x="150287" y="61344"/>
                        <a:pt x="150168" y="61565"/>
                      </a:cubicBezTo>
                      <a:cubicBezTo>
                        <a:pt x="150049" y="61787"/>
                        <a:pt x="149775" y="62111"/>
                        <a:pt x="149349" y="62537"/>
                      </a:cubicBezTo>
                      <a:cubicBezTo>
                        <a:pt x="148923" y="62964"/>
                        <a:pt x="148198" y="63492"/>
                        <a:pt x="147175" y="64123"/>
                      </a:cubicBezTo>
                      <a:cubicBezTo>
                        <a:pt x="146152" y="64754"/>
                        <a:pt x="145000" y="65317"/>
                        <a:pt x="143722" y="65811"/>
                      </a:cubicBezTo>
                      <a:cubicBezTo>
                        <a:pt x="142443" y="66306"/>
                        <a:pt x="141053" y="66707"/>
                        <a:pt x="139552" y="67014"/>
                      </a:cubicBezTo>
                      <a:cubicBezTo>
                        <a:pt x="138052" y="67321"/>
                        <a:pt x="136499" y="67474"/>
                        <a:pt x="134896" y="67474"/>
                      </a:cubicBezTo>
                      <a:cubicBezTo>
                        <a:pt x="131588" y="67474"/>
                        <a:pt x="128655" y="66928"/>
                        <a:pt x="126097" y="65837"/>
                      </a:cubicBezTo>
                      <a:cubicBezTo>
                        <a:pt x="123540" y="64746"/>
                        <a:pt x="121399" y="63151"/>
                        <a:pt x="119676" y="61054"/>
                      </a:cubicBezTo>
                      <a:cubicBezTo>
                        <a:pt x="117954" y="58956"/>
                        <a:pt x="116641" y="56381"/>
                        <a:pt x="115738" y="53329"/>
                      </a:cubicBezTo>
                      <a:cubicBezTo>
                        <a:pt x="114834" y="50276"/>
                        <a:pt x="114381" y="46755"/>
                        <a:pt x="114381" y="42764"/>
                      </a:cubicBezTo>
                      <a:cubicBezTo>
                        <a:pt x="114381" y="38228"/>
                        <a:pt x="114936" y="34331"/>
                        <a:pt x="116044" y="31074"/>
                      </a:cubicBezTo>
                      <a:cubicBezTo>
                        <a:pt x="117153" y="27817"/>
                        <a:pt x="118670" y="25148"/>
                        <a:pt x="120597" y="23068"/>
                      </a:cubicBezTo>
                      <a:cubicBezTo>
                        <a:pt x="122524" y="20987"/>
                        <a:pt x="124792" y="19444"/>
                        <a:pt x="127402" y="18438"/>
                      </a:cubicBezTo>
                      <a:cubicBezTo>
                        <a:pt x="130011" y="17432"/>
                        <a:pt x="132833" y="16929"/>
                        <a:pt x="135869" y="16929"/>
                      </a:cubicBezTo>
                      <a:cubicBezTo>
                        <a:pt x="137336" y="16929"/>
                        <a:pt x="138759" y="17065"/>
                        <a:pt x="140141" y="17338"/>
                      </a:cubicBezTo>
                      <a:cubicBezTo>
                        <a:pt x="141522" y="17611"/>
                        <a:pt x="142792" y="17969"/>
                        <a:pt x="143952" y="18412"/>
                      </a:cubicBezTo>
                      <a:cubicBezTo>
                        <a:pt x="145112" y="18856"/>
                        <a:pt x="146143" y="19367"/>
                        <a:pt x="147047" y="19947"/>
                      </a:cubicBezTo>
                      <a:cubicBezTo>
                        <a:pt x="147951" y="20527"/>
                        <a:pt x="148607" y="21022"/>
                        <a:pt x="149017" y="21431"/>
                      </a:cubicBezTo>
                      <a:cubicBezTo>
                        <a:pt x="149426" y="21840"/>
                        <a:pt x="149708" y="22164"/>
                        <a:pt x="149861" y="22403"/>
                      </a:cubicBezTo>
                      <a:cubicBezTo>
                        <a:pt x="150014" y="22642"/>
                        <a:pt x="150142" y="22923"/>
                        <a:pt x="150245" y="23247"/>
                      </a:cubicBezTo>
                      <a:cubicBezTo>
                        <a:pt x="150347" y="23571"/>
                        <a:pt x="150415" y="23938"/>
                        <a:pt x="150450" y="24347"/>
                      </a:cubicBezTo>
                      <a:cubicBezTo>
                        <a:pt x="150483" y="24756"/>
                        <a:pt x="150500" y="25268"/>
                        <a:pt x="150500" y="25882"/>
                      </a:cubicBezTo>
                      <a:cubicBezTo>
                        <a:pt x="150500" y="27212"/>
                        <a:pt x="150347" y="28141"/>
                        <a:pt x="150040" y="28670"/>
                      </a:cubicBezTo>
                      <a:cubicBezTo>
                        <a:pt x="149733" y="29199"/>
                        <a:pt x="149358" y="29463"/>
                        <a:pt x="148914" y="29463"/>
                      </a:cubicBezTo>
                      <a:cubicBezTo>
                        <a:pt x="148403" y="29463"/>
                        <a:pt x="147814" y="29181"/>
                        <a:pt x="147149" y="28619"/>
                      </a:cubicBezTo>
                      <a:cubicBezTo>
                        <a:pt x="146484" y="28056"/>
                        <a:pt x="145640" y="27433"/>
                        <a:pt x="144616" y="26751"/>
                      </a:cubicBezTo>
                      <a:cubicBezTo>
                        <a:pt x="143593" y="26069"/>
                        <a:pt x="142357" y="25447"/>
                        <a:pt x="140907" y="24884"/>
                      </a:cubicBezTo>
                      <a:cubicBezTo>
                        <a:pt x="139459" y="24321"/>
                        <a:pt x="137744" y="24040"/>
                        <a:pt x="135766" y="24040"/>
                      </a:cubicBezTo>
                      <a:cubicBezTo>
                        <a:pt x="131707" y="24040"/>
                        <a:pt x="128595" y="25600"/>
                        <a:pt x="126429" y="28721"/>
                      </a:cubicBezTo>
                      <a:cubicBezTo>
                        <a:pt x="124263" y="31842"/>
                        <a:pt x="123181" y="36369"/>
                        <a:pt x="123181" y="42304"/>
                      </a:cubicBezTo>
                      <a:cubicBezTo>
                        <a:pt x="123181" y="45271"/>
                        <a:pt x="123462" y="47872"/>
                        <a:pt x="124025" y="50106"/>
                      </a:cubicBezTo>
                      <a:cubicBezTo>
                        <a:pt x="124588" y="52339"/>
                        <a:pt x="125415" y="54207"/>
                        <a:pt x="126507" y="55707"/>
                      </a:cubicBezTo>
                      <a:cubicBezTo>
                        <a:pt x="127598" y="57208"/>
                        <a:pt x="128936" y="58325"/>
                        <a:pt x="130522" y="59058"/>
                      </a:cubicBezTo>
                      <a:cubicBezTo>
                        <a:pt x="132108" y="59792"/>
                        <a:pt x="133925" y="60158"/>
                        <a:pt x="135971" y="60158"/>
                      </a:cubicBezTo>
                      <a:cubicBezTo>
                        <a:pt x="137915" y="60158"/>
                        <a:pt x="139621" y="59851"/>
                        <a:pt x="141086" y="59237"/>
                      </a:cubicBezTo>
                      <a:cubicBezTo>
                        <a:pt x="142553" y="58624"/>
                        <a:pt x="143824" y="57950"/>
                        <a:pt x="144898" y="57217"/>
                      </a:cubicBezTo>
                      <a:cubicBezTo>
                        <a:pt x="145973" y="56483"/>
                        <a:pt x="146877" y="55818"/>
                        <a:pt x="147610" y="55221"/>
                      </a:cubicBezTo>
                      <a:cubicBezTo>
                        <a:pt x="148343" y="54625"/>
                        <a:pt x="148914" y="54326"/>
                        <a:pt x="149324" y="54326"/>
                      </a:cubicBezTo>
                      <a:cubicBezTo>
                        <a:pt x="149563" y="54326"/>
                        <a:pt x="149767" y="54394"/>
                        <a:pt x="149937" y="54531"/>
                      </a:cubicBezTo>
                      <a:cubicBezTo>
                        <a:pt x="150108" y="54667"/>
                        <a:pt x="150253" y="54897"/>
                        <a:pt x="150372" y="55221"/>
                      </a:cubicBezTo>
                      <a:cubicBezTo>
                        <a:pt x="150491" y="55545"/>
                        <a:pt x="150577" y="55955"/>
                        <a:pt x="150629" y="56449"/>
                      </a:cubicBezTo>
                      <a:cubicBezTo>
                        <a:pt x="150679" y="56944"/>
                        <a:pt x="150705" y="57532"/>
                        <a:pt x="150705" y="58214"/>
                      </a:cubicBezTo>
                      <a:close/>
                      <a:moveTo>
                        <a:pt x="200705" y="65223"/>
                      </a:moveTo>
                      <a:cubicBezTo>
                        <a:pt x="200705" y="65496"/>
                        <a:pt x="200645" y="65726"/>
                        <a:pt x="200526" y="65914"/>
                      </a:cubicBezTo>
                      <a:cubicBezTo>
                        <a:pt x="200406" y="66101"/>
                        <a:pt x="200193" y="66263"/>
                        <a:pt x="199886" y="66400"/>
                      </a:cubicBezTo>
                      <a:cubicBezTo>
                        <a:pt x="199579" y="66536"/>
                        <a:pt x="199178" y="66639"/>
                        <a:pt x="198684" y="66707"/>
                      </a:cubicBezTo>
                      <a:cubicBezTo>
                        <a:pt x="198190" y="66775"/>
                        <a:pt x="197584" y="66809"/>
                        <a:pt x="196868" y="66809"/>
                      </a:cubicBezTo>
                      <a:cubicBezTo>
                        <a:pt x="196084" y="66809"/>
                        <a:pt x="195444" y="66775"/>
                        <a:pt x="194949" y="66707"/>
                      </a:cubicBezTo>
                      <a:cubicBezTo>
                        <a:pt x="194455" y="66639"/>
                        <a:pt x="194063" y="66536"/>
                        <a:pt x="193773" y="66400"/>
                      </a:cubicBezTo>
                      <a:cubicBezTo>
                        <a:pt x="193483" y="66263"/>
                        <a:pt x="193286" y="66101"/>
                        <a:pt x="193184" y="65914"/>
                      </a:cubicBezTo>
                      <a:cubicBezTo>
                        <a:pt x="193082" y="65726"/>
                        <a:pt x="193031" y="65496"/>
                        <a:pt x="193031" y="65223"/>
                      </a:cubicBezTo>
                      <a:lnTo>
                        <a:pt x="193031" y="59135"/>
                      </a:lnTo>
                      <a:cubicBezTo>
                        <a:pt x="190405" y="62034"/>
                        <a:pt x="187812" y="64149"/>
                        <a:pt x="185255" y="65479"/>
                      </a:cubicBezTo>
                      <a:cubicBezTo>
                        <a:pt x="182696" y="66809"/>
                        <a:pt x="180105" y="67474"/>
                        <a:pt x="177479" y="67474"/>
                      </a:cubicBezTo>
                      <a:cubicBezTo>
                        <a:pt x="174409" y="67474"/>
                        <a:pt x="171826" y="66963"/>
                        <a:pt x="169728" y="65939"/>
                      </a:cubicBezTo>
                      <a:cubicBezTo>
                        <a:pt x="167630" y="64916"/>
                        <a:pt x="165933" y="63526"/>
                        <a:pt x="164637" y="61770"/>
                      </a:cubicBezTo>
                      <a:cubicBezTo>
                        <a:pt x="163342" y="60013"/>
                        <a:pt x="162412" y="57967"/>
                        <a:pt x="161849" y="55631"/>
                      </a:cubicBezTo>
                      <a:cubicBezTo>
                        <a:pt x="161286" y="53294"/>
                        <a:pt x="161005" y="50455"/>
                        <a:pt x="161005" y="47113"/>
                      </a:cubicBezTo>
                      <a:lnTo>
                        <a:pt x="161005" y="19180"/>
                      </a:lnTo>
                      <a:cubicBezTo>
                        <a:pt x="161005" y="18907"/>
                        <a:pt x="161065" y="18677"/>
                        <a:pt x="161184" y="18489"/>
                      </a:cubicBezTo>
                      <a:cubicBezTo>
                        <a:pt x="161303" y="18302"/>
                        <a:pt x="161534" y="18131"/>
                        <a:pt x="161875" y="17978"/>
                      </a:cubicBezTo>
                      <a:cubicBezTo>
                        <a:pt x="162216" y="17824"/>
                        <a:pt x="162660" y="17722"/>
                        <a:pt x="163204" y="17671"/>
                      </a:cubicBezTo>
                      <a:cubicBezTo>
                        <a:pt x="163750" y="17619"/>
                        <a:pt x="164433" y="17594"/>
                        <a:pt x="165251" y="17594"/>
                      </a:cubicBezTo>
                      <a:cubicBezTo>
                        <a:pt x="166070" y="17594"/>
                        <a:pt x="166752" y="17619"/>
                        <a:pt x="167297" y="17671"/>
                      </a:cubicBezTo>
                      <a:cubicBezTo>
                        <a:pt x="167843" y="17722"/>
                        <a:pt x="168278" y="17824"/>
                        <a:pt x="168602" y="17978"/>
                      </a:cubicBezTo>
                      <a:cubicBezTo>
                        <a:pt x="168926" y="18131"/>
                        <a:pt x="169157" y="18302"/>
                        <a:pt x="169293" y="18489"/>
                      </a:cubicBezTo>
                      <a:cubicBezTo>
                        <a:pt x="169429" y="18677"/>
                        <a:pt x="169498" y="18907"/>
                        <a:pt x="169498" y="19180"/>
                      </a:cubicBezTo>
                      <a:lnTo>
                        <a:pt x="169498" y="45987"/>
                      </a:lnTo>
                      <a:cubicBezTo>
                        <a:pt x="169498" y="48682"/>
                        <a:pt x="169694" y="50839"/>
                        <a:pt x="170086" y="52459"/>
                      </a:cubicBezTo>
                      <a:cubicBezTo>
                        <a:pt x="170478" y="54079"/>
                        <a:pt x="171075" y="55460"/>
                        <a:pt x="171876" y="56603"/>
                      </a:cubicBezTo>
                      <a:cubicBezTo>
                        <a:pt x="172678" y="57745"/>
                        <a:pt x="173692" y="58632"/>
                        <a:pt x="174920" y="59263"/>
                      </a:cubicBezTo>
                      <a:cubicBezTo>
                        <a:pt x="176148" y="59894"/>
                        <a:pt x="177581" y="60209"/>
                        <a:pt x="179218" y="60209"/>
                      </a:cubicBezTo>
                      <a:cubicBezTo>
                        <a:pt x="181332" y="60209"/>
                        <a:pt x="183438" y="59459"/>
                        <a:pt x="185536" y="57958"/>
                      </a:cubicBezTo>
                      <a:cubicBezTo>
                        <a:pt x="187633" y="56458"/>
                        <a:pt x="189859" y="54258"/>
                        <a:pt x="192213" y="51359"/>
                      </a:cubicBezTo>
                      <a:lnTo>
                        <a:pt x="192213" y="19180"/>
                      </a:lnTo>
                      <a:cubicBezTo>
                        <a:pt x="192213" y="18907"/>
                        <a:pt x="192272" y="18677"/>
                        <a:pt x="192392" y="18489"/>
                      </a:cubicBezTo>
                      <a:cubicBezTo>
                        <a:pt x="192511" y="18302"/>
                        <a:pt x="192741" y="18131"/>
                        <a:pt x="193082" y="17978"/>
                      </a:cubicBezTo>
                      <a:cubicBezTo>
                        <a:pt x="193423" y="17824"/>
                        <a:pt x="193858" y="17722"/>
                        <a:pt x="194386" y="17671"/>
                      </a:cubicBezTo>
                      <a:cubicBezTo>
                        <a:pt x="194915" y="17619"/>
                        <a:pt x="195606" y="17594"/>
                        <a:pt x="196459" y="17594"/>
                      </a:cubicBezTo>
                      <a:cubicBezTo>
                        <a:pt x="197277" y="17594"/>
                        <a:pt x="197959" y="17619"/>
                        <a:pt x="198505" y="17671"/>
                      </a:cubicBezTo>
                      <a:cubicBezTo>
                        <a:pt x="199051" y="17722"/>
                        <a:pt x="199478" y="17824"/>
                        <a:pt x="199784" y="17978"/>
                      </a:cubicBezTo>
                      <a:cubicBezTo>
                        <a:pt x="200091" y="18131"/>
                        <a:pt x="200321" y="18302"/>
                        <a:pt x="200475" y="18489"/>
                      </a:cubicBezTo>
                      <a:cubicBezTo>
                        <a:pt x="200628" y="18677"/>
                        <a:pt x="200705" y="18907"/>
                        <a:pt x="200705" y="19180"/>
                      </a:cubicBezTo>
                      <a:close/>
                      <a:moveTo>
                        <a:pt x="284129" y="65223"/>
                      </a:moveTo>
                      <a:cubicBezTo>
                        <a:pt x="284129" y="65496"/>
                        <a:pt x="284061" y="65726"/>
                        <a:pt x="283924" y="65914"/>
                      </a:cubicBezTo>
                      <a:cubicBezTo>
                        <a:pt x="283788" y="66101"/>
                        <a:pt x="283566" y="66263"/>
                        <a:pt x="283259" y="66400"/>
                      </a:cubicBezTo>
                      <a:cubicBezTo>
                        <a:pt x="282953" y="66536"/>
                        <a:pt x="282526" y="66639"/>
                        <a:pt x="281980" y="66707"/>
                      </a:cubicBezTo>
                      <a:cubicBezTo>
                        <a:pt x="281434" y="66775"/>
                        <a:pt x="280753" y="66809"/>
                        <a:pt x="279934" y="66809"/>
                      </a:cubicBezTo>
                      <a:cubicBezTo>
                        <a:pt x="279082" y="66809"/>
                        <a:pt x="278383" y="66775"/>
                        <a:pt x="277837" y="66707"/>
                      </a:cubicBezTo>
                      <a:cubicBezTo>
                        <a:pt x="277291" y="66639"/>
                        <a:pt x="276856" y="66536"/>
                        <a:pt x="276532" y="66400"/>
                      </a:cubicBezTo>
                      <a:cubicBezTo>
                        <a:pt x="276208" y="66263"/>
                        <a:pt x="275978" y="66101"/>
                        <a:pt x="275841" y="65914"/>
                      </a:cubicBezTo>
                      <a:cubicBezTo>
                        <a:pt x="275705" y="65726"/>
                        <a:pt x="275637" y="65496"/>
                        <a:pt x="275637" y="65223"/>
                      </a:cubicBezTo>
                      <a:lnTo>
                        <a:pt x="275637" y="37239"/>
                      </a:lnTo>
                      <a:cubicBezTo>
                        <a:pt x="275637" y="35295"/>
                        <a:pt x="275466" y="33521"/>
                        <a:pt x="275125" y="31918"/>
                      </a:cubicBezTo>
                      <a:cubicBezTo>
                        <a:pt x="274784" y="30315"/>
                        <a:pt x="274238" y="28934"/>
                        <a:pt x="273488" y="27775"/>
                      </a:cubicBezTo>
                      <a:cubicBezTo>
                        <a:pt x="272738" y="26615"/>
                        <a:pt x="271783" y="25728"/>
                        <a:pt x="270624" y="25114"/>
                      </a:cubicBezTo>
                      <a:cubicBezTo>
                        <a:pt x="269463" y="24500"/>
                        <a:pt x="268099" y="24193"/>
                        <a:pt x="266531" y="24193"/>
                      </a:cubicBezTo>
                      <a:cubicBezTo>
                        <a:pt x="264587" y="24193"/>
                        <a:pt x="262634" y="24944"/>
                        <a:pt x="260673" y="26444"/>
                      </a:cubicBezTo>
                      <a:cubicBezTo>
                        <a:pt x="258712" y="27945"/>
                        <a:pt x="256554" y="30145"/>
                        <a:pt x="254201" y="33044"/>
                      </a:cubicBezTo>
                      <a:lnTo>
                        <a:pt x="254201" y="65223"/>
                      </a:lnTo>
                      <a:cubicBezTo>
                        <a:pt x="254201" y="65496"/>
                        <a:pt x="254133" y="65726"/>
                        <a:pt x="253996" y="65914"/>
                      </a:cubicBezTo>
                      <a:cubicBezTo>
                        <a:pt x="253860" y="66101"/>
                        <a:pt x="253630" y="66263"/>
                        <a:pt x="253305" y="66400"/>
                      </a:cubicBezTo>
                      <a:cubicBezTo>
                        <a:pt x="252981" y="66536"/>
                        <a:pt x="252547" y="66639"/>
                        <a:pt x="252001" y="66707"/>
                      </a:cubicBezTo>
                      <a:cubicBezTo>
                        <a:pt x="251455" y="66775"/>
                        <a:pt x="250774" y="66809"/>
                        <a:pt x="249954" y="66809"/>
                      </a:cubicBezTo>
                      <a:cubicBezTo>
                        <a:pt x="249170" y="66809"/>
                        <a:pt x="248497" y="66775"/>
                        <a:pt x="247934" y="66707"/>
                      </a:cubicBezTo>
                      <a:cubicBezTo>
                        <a:pt x="247371" y="66639"/>
                        <a:pt x="246927" y="66536"/>
                        <a:pt x="246603" y="66400"/>
                      </a:cubicBezTo>
                      <a:cubicBezTo>
                        <a:pt x="246280" y="66263"/>
                        <a:pt x="246058" y="66101"/>
                        <a:pt x="245939" y="65914"/>
                      </a:cubicBezTo>
                      <a:cubicBezTo>
                        <a:pt x="245820" y="65726"/>
                        <a:pt x="245760" y="65496"/>
                        <a:pt x="245760" y="65223"/>
                      </a:cubicBezTo>
                      <a:lnTo>
                        <a:pt x="245760" y="37239"/>
                      </a:lnTo>
                      <a:cubicBezTo>
                        <a:pt x="245760" y="35295"/>
                        <a:pt x="245572" y="33521"/>
                        <a:pt x="245197" y="31918"/>
                      </a:cubicBezTo>
                      <a:cubicBezTo>
                        <a:pt x="244821" y="30315"/>
                        <a:pt x="244259" y="28934"/>
                        <a:pt x="243509" y="27775"/>
                      </a:cubicBezTo>
                      <a:cubicBezTo>
                        <a:pt x="242758" y="26615"/>
                        <a:pt x="241811" y="25728"/>
                        <a:pt x="240669" y="25114"/>
                      </a:cubicBezTo>
                      <a:cubicBezTo>
                        <a:pt x="239526" y="24500"/>
                        <a:pt x="238171" y="24193"/>
                        <a:pt x="236602" y="24193"/>
                      </a:cubicBezTo>
                      <a:cubicBezTo>
                        <a:pt x="234658" y="24193"/>
                        <a:pt x="232697" y="24944"/>
                        <a:pt x="230719" y="26444"/>
                      </a:cubicBezTo>
                      <a:cubicBezTo>
                        <a:pt x="228740" y="27945"/>
                        <a:pt x="226591" y="30145"/>
                        <a:pt x="224272" y="33044"/>
                      </a:cubicBezTo>
                      <a:lnTo>
                        <a:pt x="224272" y="65223"/>
                      </a:lnTo>
                      <a:cubicBezTo>
                        <a:pt x="224272" y="65496"/>
                        <a:pt x="224204" y="65726"/>
                        <a:pt x="224068" y="65914"/>
                      </a:cubicBezTo>
                      <a:cubicBezTo>
                        <a:pt x="223931" y="66101"/>
                        <a:pt x="223710" y="66263"/>
                        <a:pt x="223402" y="66400"/>
                      </a:cubicBezTo>
                      <a:cubicBezTo>
                        <a:pt x="223096" y="66536"/>
                        <a:pt x="222669" y="66639"/>
                        <a:pt x="222124" y="66707"/>
                      </a:cubicBezTo>
                      <a:cubicBezTo>
                        <a:pt x="221578" y="66775"/>
                        <a:pt x="220879" y="66809"/>
                        <a:pt x="220026" y="66809"/>
                      </a:cubicBezTo>
                      <a:cubicBezTo>
                        <a:pt x="219208" y="66809"/>
                        <a:pt x="218526" y="66775"/>
                        <a:pt x="217980" y="66707"/>
                      </a:cubicBezTo>
                      <a:cubicBezTo>
                        <a:pt x="217434" y="66639"/>
                        <a:pt x="217000" y="66536"/>
                        <a:pt x="216675" y="66400"/>
                      </a:cubicBezTo>
                      <a:cubicBezTo>
                        <a:pt x="216351" y="66263"/>
                        <a:pt x="216129" y="66101"/>
                        <a:pt x="216010" y="65914"/>
                      </a:cubicBezTo>
                      <a:cubicBezTo>
                        <a:pt x="215891" y="65726"/>
                        <a:pt x="215831" y="65496"/>
                        <a:pt x="215831" y="65223"/>
                      </a:cubicBezTo>
                      <a:lnTo>
                        <a:pt x="215831" y="19180"/>
                      </a:lnTo>
                      <a:cubicBezTo>
                        <a:pt x="215831" y="18907"/>
                        <a:pt x="215882" y="18677"/>
                        <a:pt x="215984" y="18489"/>
                      </a:cubicBezTo>
                      <a:cubicBezTo>
                        <a:pt x="216087" y="18302"/>
                        <a:pt x="216292" y="18131"/>
                        <a:pt x="216599" y="17978"/>
                      </a:cubicBezTo>
                      <a:cubicBezTo>
                        <a:pt x="216905" y="17824"/>
                        <a:pt x="217298" y="17722"/>
                        <a:pt x="217775" y="17671"/>
                      </a:cubicBezTo>
                      <a:cubicBezTo>
                        <a:pt x="218252" y="17619"/>
                        <a:pt x="218884" y="17594"/>
                        <a:pt x="219668" y="17594"/>
                      </a:cubicBezTo>
                      <a:cubicBezTo>
                        <a:pt x="220418" y="17594"/>
                        <a:pt x="221041" y="17619"/>
                        <a:pt x="221536" y="17671"/>
                      </a:cubicBezTo>
                      <a:cubicBezTo>
                        <a:pt x="222030" y="17722"/>
                        <a:pt x="222414" y="17824"/>
                        <a:pt x="222686" y="17978"/>
                      </a:cubicBezTo>
                      <a:cubicBezTo>
                        <a:pt x="222960" y="18131"/>
                        <a:pt x="223156" y="18302"/>
                        <a:pt x="223275" y="18489"/>
                      </a:cubicBezTo>
                      <a:cubicBezTo>
                        <a:pt x="223394" y="18677"/>
                        <a:pt x="223454" y="18907"/>
                        <a:pt x="223454" y="19180"/>
                      </a:cubicBezTo>
                      <a:lnTo>
                        <a:pt x="223454" y="25268"/>
                      </a:lnTo>
                      <a:cubicBezTo>
                        <a:pt x="226046" y="22369"/>
                        <a:pt x="228561" y="20246"/>
                        <a:pt x="231000" y="18898"/>
                      </a:cubicBezTo>
                      <a:cubicBezTo>
                        <a:pt x="233439" y="17551"/>
                        <a:pt x="235903" y="16878"/>
                        <a:pt x="238393" y="16878"/>
                      </a:cubicBezTo>
                      <a:cubicBezTo>
                        <a:pt x="240303" y="16878"/>
                        <a:pt x="242016" y="17099"/>
                        <a:pt x="243535" y="17543"/>
                      </a:cubicBezTo>
                      <a:cubicBezTo>
                        <a:pt x="245052" y="17986"/>
                        <a:pt x="246390" y="18609"/>
                        <a:pt x="247550" y="19410"/>
                      </a:cubicBezTo>
                      <a:cubicBezTo>
                        <a:pt x="248709" y="20212"/>
                        <a:pt x="249699" y="21167"/>
                        <a:pt x="250517" y="22275"/>
                      </a:cubicBezTo>
                      <a:cubicBezTo>
                        <a:pt x="251336" y="23383"/>
                        <a:pt x="252018" y="24620"/>
                        <a:pt x="252564" y="25984"/>
                      </a:cubicBezTo>
                      <a:cubicBezTo>
                        <a:pt x="254099" y="24313"/>
                        <a:pt x="255557" y="22897"/>
                        <a:pt x="256938" y="21738"/>
                      </a:cubicBezTo>
                      <a:cubicBezTo>
                        <a:pt x="258319" y="20578"/>
                        <a:pt x="259650" y="19640"/>
                        <a:pt x="260928" y="18924"/>
                      </a:cubicBezTo>
                      <a:cubicBezTo>
                        <a:pt x="262207" y="18208"/>
                        <a:pt x="263452" y="17688"/>
                        <a:pt x="264663" y="17364"/>
                      </a:cubicBezTo>
                      <a:cubicBezTo>
                        <a:pt x="265873" y="17040"/>
                        <a:pt x="267093" y="16878"/>
                        <a:pt x="268321" y="16878"/>
                      </a:cubicBezTo>
                      <a:cubicBezTo>
                        <a:pt x="271288" y="16878"/>
                        <a:pt x="273778" y="17398"/>
                        <a:pt x="275790" y="18438"/>
                      </a:cubicBezTo>
                      <a:cubicBezTo>
                        <a:pt x="277803" y="19478"/>
                        <a:pt x="279431" y="20868"/>
                        <a:pt x="280676" y="22607"/>
                      </a:cubicBezTo>
                      <a:cubicBezTo>
                        <a:pt x="281921" y="24347"/>
                        <a:pt x="282808" y="26385"/>
                        <a:pt x="283337" y="28721"/>
                      </a:cubicBezTo>
                      <a:cubicBezTo>
                        <a:pt x="283865" y="31057"/>
                        <a:pt x="284129" y="33521"/>
                        <a:pt x="284129" y="36114"/>
                      </a:cubicBezTo>
                      <a:close/>
                      <a:moveTo>
                        <a:pt x="337473" y="40206"/>
                      </a:moveTo>
                      <a:cubicBezTo>
                        <a:pt x="337473" y="41536"/>
                        <a:pt x="337140" y="42483"/>
                        <a:pt x="336471" y="43046"/>
                      </a:cubicBezTo>
                      <a:cubicBezTo>
                        <a:pt x="335803" y="43608"/>
                        <a:pt x="335041" y="43890"/>
                        <a:pt x="334184" y="43890"/>
                      </a:cubicBezTo>
                      <a:lnTo>
                        <a:pt x="303861" y="43890"/>
                      </a:lnTo>
                      <a:cubicBezTo>
                        <a:pt x="303861" y="46448"/>
                        <a:pt x="304118" y="48750"/>
                        <a:pt x="304633" y="50796"/>
                      </a:cubicBezTo>
                      <a:cubicBezTo>
                        <a:pt x="305146" y="52843"/>
                        <a:pt x="306003" y="54599"/>
                        <a:pt x="307202" y="56066"/>
                      </a:cubicBezTo>
                      <a:cubicBezTo>
                        <a:pt x="308403" y="57532"/>
                        <a:pt x="309962" y="58658"/>
                        <a:pt x="311881" y="59442"/>
                      </a:cubicBezTo>
                      <a:cubicBezTo>
                        <a:pt x="313800" y="60227"/>
                        <a:pt x="316148" y="60619"/>
                        <a:pt x="318924" y="60619"/>
                      </a:cubicBezTo>
                      <a:cubicBezTo>
                        <a:pt x="321118" y="60619"/>
                        <a:pt x="323071" y="60440"/>
                        <a:pt x="324785" y="60082"/>
                      </a:cubicBezTo>
                      <a:cubicBezTo>
                        <a:pt x="326498" y="59723"/>
                        <a:pt x="327980" y="59323"/>
                        <a:pt x="329232" y="58879"/>
                      </a:cubicBezTo>
                      <a:cubicBezTo>
                        <a:pt x="330483" y="58436"/>
                        <a:pt x="331510" y="58035"/>
                        <a:pt x="332316" y="57677"/>
                      </a:cubicBezTo>
                      <a:cubicBezTo>
                        <a:pt x="333122" y="57319"/>
                        <a:pt x="333731" y="57140"/>
                        <a:pt x="334142" y="57140"/>
                      </a:cubicBezTo>
                      <a:cubicBezTo>
                        <a:pt x="334381" y="57140"/>
                        <a:pt x="334595" y="57200"/>
                        <a:pt x="334784" y="57319"/>
                      </a:cubicBezTo>
                      <a:cubicBezTo>
                        <a:pt x="334973" y="57438"/>
                        <a:pt x="335118" y="57617"/>
                        <a:pt x="335221" y="57856"/>
                      </a:cubicBezTo>
                      <a:cubicBezTo>
                        <a:pt x="335323" y="58095"/>
                        <a:pt x="335400" y="58427"/>
                        <a:pt x="335452" y="58854"/>
                      </a:cubicBezTo>
                      <a:cubicBezTo>
                        <a:pt x="335503" y="59280"/>
                        <a:pt x="335529" y="59800"/>
                        <a:pt x="335529" y="60414"/>
                      </a:cubicBezTo>
                      <a:cubicBezTo>
                        <a:pt x="335529" y="60858"/>
                        <a:pt x="335513" y="61241"/>
                        <a:pt x="335478" y="61565"/>
                      </a:cubicBezTo>
                      <a:cubicBezTo>
                        <a:pt x="335444" y="61889"/>
                        <a:pt x="335401" y="62179"/>
                        <a:pt x="335350" y="62435"/>
                      </a:cubicBezTo>
                      <a:cubicBezTo>
                        <a:pt x="335299" y="62691"/>
                        <a:pt x="335214" y="62921"/>
                        <a:pt x="335095" y="63126"/>
                      </a:cubicBezTo>
                      <a:cubicBezTo>
                        <a:pt x="334975" y="63330"/>
                        <a:pt x="334821" y="63526"/>
                        <a:pt x="334634" y="63714"/>
                      </a:cubicBezTo>
                      <a:cubicBezTo>
                        <a:pt x="334447" y="63901"/>
                        <a:pt x="333892" y="64208"/>
                        <a:pt x="332971" y="64635"/>
                      </a:cubicBezTo>
                      <a:cubicBezTo>
                        <a:pt x="332050" y="65061"/>
                        <a:pt x="330857" y="65479"/>
                        <a:pt x="329390" y="65888"/>
                      </a:cubicBezTo>
                      <a:cubicBezTo>
                        <a:pt x="327923" y="66297"/>
                        <a:pt x="326227" y="66664"/>
                        <a:pt x="324300" y="66988"/>
                      </a:cubicBezTo>
                      <a:cubicBezTo>
                        <a:pt x="322373" y="67312"/>
                        <a:pt x="320317" y="67474"/>
                        <a:pt x="318135" y="67474"/>
                      </a:cubicBezTo>
                      <a:cubicBezTo>
                        <a:pt x="314349" y="67474"/>
                        <a:pt x="311032" y="66945"/>
                        <a:pt x="308185" y="65888"/>
                      </a:cubicBezTo>
                      <a:cubicBezTo>
                        <a:pt x="305337" y="64831"/>
                        <a:pt x="302941" y="63262"/>
                        <a:pt x="300997" y="61182"/>
                      </a:cubicBezTo>
                      <a:cubicBezTo>
                        <a:pt x="299053" y="59101"/>
                        <a:pt x="297586" y="56492"/>
                        <a:pt x="296596" y="53354"/>
                      </a:cubicBezTo>
                      <a:cubicBezTo>
                        <a:pt x="295608" y="50216"/>
                        <a:pt x="295113" y="46567"/>
                        <a:pt x="295113" y="42406"/>
                      </a:cubicBezTo>
                      <a:cubicBezTo>
                        <a:pt x="295113" y="38450"/>
                        <a:pt x="295625" y="34894"/>
                        <a:pt x="296648" y="31739"/>
                      </a:cubicBezTo>
                      <a:cubicBezTo>
                        <a:pt x="297671" y="28585"/>
                        <a:pt x="299146" y="25907"/>
                        <a:pt x="301073" y="23707"/>
                      </a:cubicBezTo>
                      <a:cubicBezTo>
                        <a:pt x="303000" y="21508"/>
                        <a:pt x="305328" y="19819"/>
                        <a:pt x="308057" y="18643"/>
                      </a:cubicBezTo>
                      <a:cubicBezTo>
                        <a:pt x="310785" y="17466"/>
                        <a:pt x="313838" y="16878"/>
                        <a:pt x="317214" y="16878"/>
                      </a:cubicBezTo>
                      <a:cubicBezTo>
                        <a:pt x="320830" y="16878"/>
                        <a:pt x="323907" y="17457"/>
                        <a:pt x="326449" y="18617"/>
                      </a:cubicBezTo>
                      <a:cubicBezTo>
                        <a:pt x="328989" y="19777"/>
                        <a:pt x="331079" y="21337"/>
                        <a:pt x="332715" y="23298"/>
                      </a:cubicBezTo>
                      <a:cubicBezTo>
                        <a:pt x="334353" y="25259"/>
                        <a:pt x="335555" y="27561"/>
                        <a:pt x="336322" y="30205"/>
                      </a:cubicBezTo>
                      <a:cubicBezTo>
                        <a:pt x="337090" y="32848"/>
                        <a:pt x="337473" y="35670"/>
                        <a:pt x="337473" y="38671"/>
                      </a:cubicBezTo>
                      <a:close/>
                      <a:moveTo>
                        <a:pt x="328980" y="37699"/>
                      </a:moveTo>
                      <a:cubicBezTo>
                        <a:pt x="329083" y="33266"/>
                        <a:pt x="328097" y="29787"/>
                        <a:pt x="326021" y="27263"/>
                      </a:cubicBezTo>
                      <a:cubicBezTo>
                        <a:pt x="323946" y="24739"/>
                        <a:pt x="320865" y="23477"/>
                        <a:pt x="316782" y="23477"/>
                      </a:cubicBezTo>
                      <a:cubicBezTo>
                        <a:pt x="314688" y="23477"/>
                        <a:pt x="312853" y="23869"/>
                        <a:pt x="311274" y="24654"/>
                      </a:cubicBezTo>
                      <a:cubicBezTo>
                        <a:pt x="309695" y="25438"/>
                        <a:pt x="308374" y="26478"/>
                        <a:pt x="307310" y="27775"/>
                      </a:cubicBezTo>
                      <a:cubicBezTo>
                        <a:pt x="306246" y="29071"/>
                        <a:pt x="305423" y="30580"/>
                        <a:pt x="304839" y="32302"/>
                      </a:cubicBezTo>
                      <a:cubicBezTo>
                        <a:pt x="304256" y="34024"/>
                        <a:pt x="303931" y="35824"/>
                        <a:pt x="303861" y="37699"/>
                      </a:cubicBezTo>
                      <a:close/>
                      <a:moveTo>
                        <a:pt x="389425" y="65223"/>
                      </a:moveTo>
                      <a:cubicBezTo>
                        <a:pt x="389425" y="65496"/>
                        <a:pt x="389357" y="65726"/>
                        <a:pt x="389220" y="65914"/>
                      </a:cubicBezTo>
                      <a:cubicBezTo>
                        <a:pt x="389084" y="66101"/>
                        <a:pt x="388862" y="66263"/>
                        <a:pt x="388555" y="66400"/>
                      </a:cubicBezTo>
                      <a:cubicBezTo>
                        <a:pt x="388249" y="66536"/>
                        <a:pt x="387822" y="66639"/>
                        <a:pt x="387276" y="66707"/>
                      </a:cubicBezTo>
                      <a:cubicBezTo>
                        <a:pt x="386731" y="66775"/>
                        <a:pt x="386049" y="66809"/>
                        <a:pt x="385230" y="66809"/>
                      </a:cubicBezTo>
                      <a:cubicBezTo>
                        <a:pt x="384378" y="66809"/>
                        <a:pt x="383679" y="66775"/>
                        <a:pt x="383133" y="66707"/>
                      </a:cubicBezTo>
                      <a:cubicBezTo>
                        <a:pt x="382587" y="66639"/>
                        <a:pt x="382160" y="66536"/>
                        <a:pt x="381854" y="66400"/>
                      </a:cubicBezTo>
                      <a:cubicBezTo>
                        <a:pt x="381547" y="66263"/>
                        <a:pt x="381325" y="66101"/>
                        <a:pt x="381189" y="65914"/>
                      </a:cubicBezTo>
                      <a:cubicBezTo>
                        <a:pt x="381052" y="65726"/>
                        <a:pt x="380984" y="65496"/>
                        <a:pt x="380984" y="65223"/>
                      </a:cubicBezTo>
                      <a:lnTo>
                        <a:pt x="380984" y="38262"/>
                      </a:lnTo>
                      <a:cubicBezTo>
                        <a:pt x="380984" y="35636"/>
                        <a:pt x="380779" y="33521"/>
                        <a:pt x="380370" y="31918"/>
                      </a:cubicBezTo>
                      <a:cubicBezTo>
                        <a:pt x="379961" y="30315"/>
                        <a:pt x="379364" y="28934"/>
                        <a:pt x="378579" y="27775"/>
                      </a:cubicBezTo>
                      <a:cubicBezTo>
                        <a:pt x="377795" y="26615"/>
                        <a:pt x="376781" y="25728"/>
                        <a:pt x="375536" y="25114"/>
                      </a:cubicBezTo>
                      <a:cubicBezTo>
                        <a:pt x="374291" y="24500"/>
                        <a:pt x="372850" y="24193"/>
                        <a:pt x="371212" y="24193"/>
                      </a:cubicBezTo>
                      <a:cubicBezTo>
                        <a:pt x="369098" y="24193"/>
                        <a:pt x="366983" y="24944"/>
                        <a:pt x="364869" y="26444"/>
                      </a:cubicBezTo>
                      <a:cubicBezTo>
                        <a:pt x="362754" y="27945"/>
                        <a:pt x="360537" y="30145"/>
                        <a:pt x="358217" y="33044"/>
                      </a:cubicBezTo>
                      <a:lnTo>
                        <a:pt x="358217" y="65223"/>
                      </a:lnTo>
                      <a:cubicBezTo>
                        <a:pt x="358217" y="65496"/>
                        <a:pt x="358150" y="65726"/>
                        <a:pt x="358014" y="65914"/>
                      </a:cubicBezTo>
                      <a:cubicBezTo>
                        <a:pt x="357876" y="66101"/>
                        <a:pt x="357655" y="66263"/>
                        <a:pt x="357348" y="66400"/>
                      </a:cubicBezTo>
                      <a:cubicBezTo>
                        <a:pt x="357041" y="66536"/>
                        <a:pt x="356614" y="66639"/>
                        <a:pt x="356070" y="66707"/>
                      </a:cubicBezTo>
                      <a:cubicBezTo>
                        <a:pt x="355524" y="66775"/>
                        <a:pt x="354825" y="66809"/>
                        <a:pt x="353971" y="66809"/>
                      </a:cubicBezTo>
                      <a:cubicBezTo>
                        <a:pt x="353153" y="66809"/>
                        <a:pt x="352471" y="66775"/>
                        <a:pt x="351925" y="66707"/>
                      </a:cubicBezTo>
                      <a:cubicBezTo>
                        <a:pt x="351379" y="66639"/>
                        <a:pt x="350945" y="66536"/>
                        <a:pt x="350620" y="66400"/>
                      </a:cubicBezTo>
                      <a:cubicBezTo>
                        <a:pt x="350296" y="66263"/>
                        <a:pt x="350075" y="66101"/>
                        <a:pt x="349955" y="65914"/>
                      </a:cubicBezTo>
                      <a:cubicBezTo>
                        <a:pt x="349836" y="65726"/>
                        <a:pt x="349776" y="65496"/>
                        <a:pt x="349776" y="65223"/>
                      </a:cubicBezTo>
                      <a:lnTo>
                        <a:pt x="349776" y="19180"/>
                      </a:lnTo>
                      <a:cubicBezTo>
                        <a:pt x="349776" y="18907"/>
                        <a:pt x="349828" y="18677"/>
                        <a:pt x="349930" y="18489"/>
                      </a:cubicBezTo>
                      <a:cubicBezTo>
                        <a:pt x="350033" y="18302"/>
                        <a:pt x="350237" y="18131"/>
                        <a:pt x="350544" y="17978"/>
                      </a:cubicBezTo>
                      <a:cubicBezTo>
                        <a:pt x="350851" y="17824"/>
                        <a:pt x="351243" y="17722"/>
                        <a:pt x="351720" y="17671"/>
                      </a:cubicBezTo>
                      <a:cubicBezTo>
                        <a:pt x="352198" y="17619"/>
                        <a:pt x="352829" y="17594"/>
                        <a:pt x="353613" y="17594"/>
                      </a:cubicBezTo>
                      <a:cubicBezTo>
                        <a:pt x="354364" y="17594"/>
                        <a:pt x="354987" y="17619"/>
                        <a:pt x="355481" y="17671"/>
                      </a:cubicBezTo>
                      <a:cubicBezTo>
                        <a:pt x="355975" y="17722"/>
                        <a:pt x="356359" y="17824"/>
                        <a:pt x="356632" y="17978"/>
                      </a:cubicBezTo>
                      <a:cubicBezTo>
                        <a:pt x="356905" y="18131"/>
                        <a:pt x="357101" y="18302"/>
                        <a:pt x="357220" y="18489"/>
                      </a:cubicBezTo>
                      <a:cubicBezTo>
                        <a:pt x="357339" y="18677"/>
                        <a:pt x="357399" y="18907"/>
                        <a:pt x="357399" y="19180"/>
                      </a:cubicBezTo>
                      <a:lnTo>
                        <a:pt x="357399" y="25268"/>
                      </a:lnTo>
                      <a:cubicBezTo>
                        <a:pt x="359991" y="22369"/>
                        <a:pt x="362575" y="20246"/>
                        <a:pt x="365150" y="18898"/>
                      </a:cubicBezTo>
                      <a:cubicBezTo>
                        <a:pt x="367725" y="17551"/>
                        <a:pt x="370326" y="16878"/>
                        <a:pt x="372952" y="16878"/>
                      </a:cubicBezTo>
                      <a:cubicBezTo>
                        <a:pt x="376022" y="16878"/>
                        <a:pt x="378605" y="17398"/>
                        <a:pt x="380702" y="18438"/>
                      </a:cubicBezTo>
                      <a:cubicBezTo>
                        <a:pt x="382800" y="19478"/>
                        <a:pt x="384497" y="20868"/>
                        <a:pt x="385793" y="22607"/>
                      </a:cubicBezTo>
                      <a:cubicBezTo>
                        <a:pt x="387089" y="24347"/>
                        <a:pt x="388018" y="26385"/>
                        <a:pt x="388581" y="28721"/>
                      </a:cubicBezTo>
                      <a:cubicBezTo>
                        <a:pt x="389144" y="31057"/>
                        <a:pt x="389425" y="33862"/>
                        <a:pt x="389425" y="37137"/>
                      </a:cubicBezTo>
                      <a:close/>
                      <a:moveTo>
                        <a:pt x="427337" y="61847"/>
                      </a:moveTo>
                      <a:cubicBezTo>
                        <a:pt x="427337" y="62836"/>
                        <a:pt x="427269" y="63620"/>
                        <a:pt x="427133" y="64200"/>
                      </a:cubicBezTo>
                      <a:cubicBezTo>
                        <a:pt x="426996" y="64780"/>
                        <a:pt x="426792" y="65206"/>
                        <a:pt x="426518" y="65479"/>
                      </a:cubicBezTo>
                      <a:cubicBezTo>
                        <a:pt x="426246" y="65752"/>
                        <a:pt x="425836" y="66008"/>
                        <a:pt x="425291" y="66246"/>
                      </a:cubicBezTo>
                      <a:cubicBezTo>
                        <a:pt x="424745" y="66485"/>
                        <a:pt x="424123" y="66681"/>
                        <a:pt x="423424" y="66835"/>
                      </a:cubicBezTo>
                      <a:cubicBezTo>
                        <a:pt x="422725" y="66988"/>
                        <a:pt x="421983" y="67116"/>
                        <a:pt x="421198" y="67218"/>
                      </a:cubicBezTo>
                      <a:cubicBezTo>
                        <a:pt x="420414" y="67321"/>
                        <a:pt x="419629" y="67372"/>
                        <a:pt x="418844" y="67372"/>
                      </a:cubicBezTo>
                      <a:cubicBezTo>
                        <a:pt x="416457" y="67372"/>
                        <a:pt x="414411" y="67056"/>
                        <a:pt x="412705" y="66425"/>
                      </a:cubicBezTo>
                      <a:cubicBezTo>
                        <a:pt x="411000" y="65794"/>
                        <a:pt x="409602" y="64839"/>
                        <a:pt x="408510" y="63560"/>
                      </a:cubicBezTo>
                      <a:cubicBezTo>
                        <a:pt x="407419" y="62281"/>
                        <a:pt x="406626" y="60661"/>
                        <a:pt x="406131" y="58700"/>
                      </a:cubicBezTo>
                      <a:cubicBezTo>
                        <a:pt x="405637" y="56739"/>
                        <a:pt x="405390" y="54428"/>
                        <a:pt x="405390" y="51768"/>
                      </a:cubicBezTo>
                      <a:lnTo>
                        <a:pt x="405390" y="24858"/>
                      </a:lnTo>
                      <a:lnTo>
                        <a:pt x="398943" y="24858"/>
                      </a:lnTo>
                      <a:cubicBezTo>
                        <a:pt x="398432" y="24858"/>
                        <a:pt x="398022" y="24586"/>
                        <a:pt x="397716" y="24040"/>
                      </a:cubicBezTo>
                      <a:cubicBezTo>
                        <a:pt x="397409" y="23494"/>
                        <a:pt x="397255" y="22607"/>
                        <a:pt x="397255" y="21380"/>
                      </a:cubicBezTo>
                      <a:cubicBezTo>
                        <a:pt x="397255" y="20732"/>
                        <a:pt x="397298" y="20186"/>
                        <a:pt x="397383" y="19743"/>
                      </a:cubicBezTo>
                      <a:cubicBezTo>
                        <a:pt x="397468" y="19299"/>
                        <a:pt x="397579" y="18933"/>
                        <a:pt x="397716" y="18643"/>
                      </a:cubicBezTo>
                      <a:cubicBezTo>
                        <a:pt x="397852" y="18353"/>
                        <a:pt x="398031" y="18148"/>
                        <a:pt x="398253" y="18029"/>
                      </a:cubicBezTo>
                      <a:cubicBezTo>
                        <a:pt x="398475" y="17909"/>
                        <a:pt x="398722" y="17850"/>
                        <a:pt x="398995" y="17850"/>
                      </a:cubicBezTo>
                      <a:lnTo>
                        <a:pt x="405390" y="17850"/>
                      </a:lnTo>
                      <a:lnTo>
                        <a:pt x="405390" y="6902"/>
                      </a:lnTo>
                      <a:cubicBezTo>
                        <a:pt x="405390" y="6663"/>
                        <a:pt x="405449" y="6441"/>
                        <a:pt x="405569" y="6237"/>
                      </a:cubicBezTo>
                      <a:cubicBezTo>
                        <a:pt x="405688" y="6032"/>
                        <a:pt x="405910" y="5853"/>
                        <a:pt x="406234" y="5699"/>
                      </a:cubicBezTo>
                      <a:cubicBezTo>
                        <a:pt x="406558" y="5546"/>
                        <a:pt x="406992" y="5435"/>
                        <a:pt x="407538" y="5367"/>
                      </a:cubicBezTo>
                      <a:cubicBezTo>
                        <a:pt x="408084" y="5299"/>
                        <a:pt x="408766" y="5264"/>
                        <a:pt x="409585" y="5264"/>
                      </a:cubicBezTo>
                      <a:cubicBezTo>
                        <a:pt x="410437" y="5264"/>
                        <a:pt x="411136" y="5299"/>
                        <a:pt x="411682" y="5367"/>
                      </a:cubicBezTo>
                      <a:cubicBezTo>
                        <a:pt x="412228" y="5435"/>
                        <a:pt x="412654" y="5546"/>
                        <a:pt x="412961" y="5699"/>
                      </a:cubicBezTo>
                      <a:cubicBezTo>
                        <a:pt x="413268" y="5853"/>
                        <a:pt x="413490" y="6032"/>
                        <a:pt x="413626" y="6237"/>
                      </a:cubicBezTo>
                      <a:cubicBezTo>
                        <a:pt x="413762" y="6441"/>
                        <a:pt x="413831" y="6663"/>
                        <a:pt x="413831" y="6902"/>
                      </a:cubicBezTo>
                      <a:lnTo>
                        <a:pt x="413831" y="17850"/>
                      </a:lnTo>
                      <a:lnTo>
                        <a:pt x="425649" y="17850"/>
                      </a:lnTo>
                      <a:cubicBezTo>
                        <a:pt x="425921" y="17850"/>
                        <a:pt x="426160" y="17909"/>
                        <a:pt x="426365" y="18029"/>
                      </a:cubicBezTo>
                      <a:cubicBezTo>
                        <a:pt x="426570" y="18148"/>
                        <a:pt x="426749" y="18353"/>
                        <a:pt x="426902" y="18643"/>
                      </a:cubicBezTo>
                      <a:cubicBezTo>
                        <a:pt x="427056" y="18933"/>
                        <a:pt x="427166" y="19299"/>
                        <a:pt x="427235" y="19743"/>
                      </a:cubicBezTo>
                      <a:cubicBezTo>
                        <a:pt x="427303" y="20186"/>
                        <a:pt x="427337" y="20732"/>
                        <a:pt x="427337" y="21380"/>
                      </a:cubicBezTo>
                      <a:cubicBezTo>
                        <a:pt x="427337" y="22607"/>
                        <a:pt x="427183" y="23494"/>
                        <a:pt x="426876" y="24040"/>
                      </a:cubicBezTo>
                      <a:cubicBezTo>
                        <a:pt x="426570" y="24586"/>
                        <a:pt x="426160" y="24858"/>
                        <a:pt x="425649" y="24858"/>
                      </a:cubicBezTo>
                      <a:lnTo>
                        <a:pt x="413831" y="24858"/>
                      </a:lnTo>
                      <a:lnTo>
                        <a:pt x="413831" y="50540"/>
                      </a:lnTo>
                      <a:cubicBezTo>
                        <a:pt x="413831" y="53712"/>
                        <a:pt x="414300" y="56108"/>
                        <a:pt x="415238" y="57728"/>
                      </a:cubicBezTo>
                      <a:cubicBezTo>
                        <a:pt x="416176" y="59348"/>
                        <a:pt x="417855" y="60158"/>
                        <a:pt x="420277" y="60158"/>
                      </a:cubicBezTo>
                      <a:cubicBezTo>
                        <a:pt x="421061" y="60158"/>
                        <a:pt x="421761" y="60082"/>
                        <a:pt x="422375" y="59928"/>
                      </a:cubicBezTo>
                      <a:cubicBezTo>
                        <a:pt x="422988" y="59775"/>
                        <a:pt x="423534" y="59613"/>
                        <a:pt x="424011" y="59442"/>
                      </a:cubicBezTo>
                      <a:cubicBezTo>
                        <a:pt x="424490" y="59272"/>
                        <a:pt x="424898" y="59110"/>
                        <a:pt x="425239" y="58956"/>
                      </a:cubicBezTo>
                      <a:cubicBezTo>
                        <a:pt x="425580" y="58803"/>
                        <a:pt x="425888" y="58726"/>
                        <a:pt x="426160" y="58726"/>
                      </a:cubicBezTo>
                      <a:cubicBezTo>
                        <a:pt x="426331" y="58726"/>
                        <a:pt x="426493" y="58769"/>
                        <a:pt x="426646" y="58854"/>
                      </a:cubicBezTo>
                      <a:cubicBezTo>
                        <a:pt x="426800" y="58939"/>
                        <a:pt x="426919" y="59101"/>
                        <a:pt x="427004" y="59340"/>
                      </a:cubicBezTo>
                      <a:cubicBezTo>
                        <a:pt x="427090" y="59579"/>
                        <a:pt x="427166" y="59903"/>
                        <a:pt x="427235" y="60312"/>
                      </a:cubicBezTo>
                      <a:cubicBezTo>
                        <a:pt x="427303" y="60721"/>
                        <a:pt x="427337" y="61233"/>
                        <a:pt x="427337" y="6184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5" name="Полилиния: фигура 114">
                  <a:extLst>
                    <a:ext uri="{FF2B5EF4-FFF2-40B4-BE49-F238E27FC236}">
                      <a16:creationId xmlns:a16="http://schemas.microsoft.com/office/drawing/2014/main" id="{5B2415F1-2176-4A47-BF06-9551EBCD6FA0}"/>
                    </a:ext>
                  </a:extLst>
                </p:cNvPr>
                <p:cNvSpPr/>
                <p:nvPr/>
              </p:nvSpPr>
              <p:spPr>
                <a:xfrm>
                  <a:off x="4737914" y="2950673"/>
                  <a:ext cx="25937" cy="25937"/>
                </a:xfrm>
                <a:custGeom>
                  <a:avLst/>
                  <a:gdLst>
                    <a:gd name="connsiteX0" fmla="*/ 497 w 25937"/>
                    <a:gd name="connsiteY0" fmla="*/ 13258 h 25937"/>
                    <a:gd name="connsiteX1" fmla="*/ 4308 w 25937"/>
                    <a:gd name="connsiteY1" fmla="*/ 4101 h 25937"/>
                    <a:gd name="connsiteX2" fmla="*/ 13440 w 25937"/>
                    <a:gd name="connsiteY2" fmla="*/ 315 h 25937"/>
                    <a:gd name="connsiteX3" fmla="*/ 22623 w 25937"/>
                    <a:gd name="connsiteY3" fmla="*/ 4101 h 25937"/>
                    <a:gd name="connsiteX4" fmla="*/ 26435 w 25937"/>
                    <a:gd name="connsiteY4" fmla="*/ 13258 h 25937"/>
                    <a:gd name="connsiteX5" fmla="*/ 22623 w 25937"/>
                    <a:gd name="connsiteY5" fmla="*/ 22441 h 25937"/>
                    <a:gd name="connsiteX6" fmla="*/ 13440 w 25937"/>
                    <a:gd name="connsiteY6" fmla="*/ 26253 h 25937"/>
                    <a:gd name="connsiteX7" fmla="*/ 4308 w 25937"/>
                    <a:gd name="connsiteY7" fmla="*/ 22441 h 25937"/>
                    <a:gd name="connsiteX8" fmla="*/ 497 w 25937"/>
                    <a:gd name="connsiteY8" fmla="*/ 1325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258"/>
                      </a:moveTo>
                      <a:cubicBezTo>
                        <a:pt x="497" y="9677"/>
                        <a:pt x="1767" y="6625"/>
                        <a:pt x="4308" y="4101"/>
                      </a:cubicBezTo>
                      <a:cubicBezTo>
                        <a:pt x="6849" y="1577"/>
                        <a:pt x="9893" y="315"/>
                        <a:pt x="13440" y="315"/>
                      </a:cubicBezTo>
                      <a:cubicBezTo>
                        <a:pt x="17021" y="315"/>
                        <a:pt x="20082" y="1577"/>
                        <a:pt x="22623" y="4101"/>
                      </a:cubicBezTo>
                      <a:cubicBezTo>
                        <a:pt x="25164" y="6625"/>
                        <a:pt x="26435" y="9677"/>
                        <a:pt x="26435" y="13258"/>
                      </a:cubicBezTo>
                      <a:cubicBezTo>
                        <a:pt x="26435" y="16839"/>
                        <a:pt x="25164" y="19900"/>
                        <a:pt x="22623" y="22441"/>
                      </a:cubicBezTo>
                      <a:cubicBezTo>
                        <a:pt x="20082" y="24982"/>
                        <a:pt x="17021" y="26253"/>
                        <a:pt x="13440" y="26253"/>
                      </a:cubicBezTo>
                      <a:cubicBezTo>
                        <a:pt x="9893" y="26253"/>
                        <a:pt x="6849" y="24982"/>
                        <a:pt x="4308" y="22441"/>
                      </a:cubicBezTo>
                      <a:cubicBezTo>
                        <a:pt x="1767" y="19900"/>
                        <a:pt x="497" y="16839"/>
                        <a:pt x="497" y="132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6" name="Полилиния: фигура 115">
                  <a:extLst>
                    <a:ext uri="{FF2B5EF4-FFF2-40B4-BE49-F238E27FC236}">
                      <a16:creationId xmlns:a16="http://schemas.microsoft.com/office/drawing/2014/main" id="{85C334C8-517C-4F4F-A356-35CC81EB4DC6}"/>
                    </a:ext>
                  </a:extLst>
                </p:cNvPr>
                <p:cNvSpPr/>
                <p:nvPr/>
              </p:nvSpPr>
              <p:spPr>
                <a:xfrm>
                  <a:off x="4831227" y="2934149"/>
                  <a:ext cx="469600" cy="84873"/>
                </a:xfrm>
                <a:custGeom>
                  <a:avLst/>
                  <a:gdLst>
                    <a:gd name="connsiteX0" fmla="*/ 72488 w 469600"/>
                    <a:gd name="connsiteY0" fmla="*/ 65185 h 84873"/>
                    <a:gd name="connsiteX1" fmla="*/ 72277 w 469600"/>
                    <a:gd name="connsiteY1" fmla="*/ 65901 h 84873"/>
                    <a:gd name="connsiteX2" fmla="*/ 71539 w 469600"/>
                    <a:gd name="connsiteY2" fmla="*/ 66387 h 84873"/>
                    <a:gd name="connsiteX3" fmla="*/ 70196 w 469600"/>
                    <a:gd name="connsiteY3" fmla="*/ 66694 h 84873"/>
                    <a:gd name="connsiteX4" fmla="*/ 68062 w 469600"/>
                    <a:gd name="connsiteY4" fmla="*/ 66822 h 84873"/>
                    <a:gd name="connsiteX5" fmla="*/ 65981 w 469600"/>
                    <a:gd name="connsiteY5" fmla="*/ 66694 h 84873"/>
                    <a:gd name="connsiteX6" fmla="*/ 64611 w 469600"/>
                    <a:gd name="connsiteY6" fmla="*/ 66387 h 84873"/>
                    <a:gd name="connsiteX7" fmla="*/ 63899 w 469600"/>
                    <a:gd name="connsiteY7" fmla="*/ 65901 h 84873"/>
                    <a:gd name="connsiteX8" fmla="*/ 63688 w 469600"/>
                    <a:gd name="connsiteY8" fmla="*/ 65185 h 84873"/>
                    <a:gd name="connsiteX9" fmla="*/ 63688 w 469600"/>
                    <a:gd name="connsiteY9" fmla="*/ 7529 h 84873"/>
                    <a:gd name="connsiteX10" fmla="*/ 63586 w 469600"/>
                    <a:gd name="connsiteY10" fmla="*/ 7529 h 84873"/>
                    <a:gd name="connsiteX11" fmla="*/ 40257 w 469600"/>
                    <a:gd name="connsiteY11" fmla="*/ 65441 h 84873"/>
                    <a:gd name="connsiteX12" fmla="*/ 39822 w 469600"/>
                    <a:gd name="connsiteY12" fmla="*/ 66055 h 84873"/>
                    <a:gd name="connsiteX13" fmla="*/ 39004 w 469600"/>
                    <a:gd name="connsiteY13" fmla="*/ 66490 h 84873"/>
                    <a:gd name="connsiteX14" fmla="*/ 37725 w 469600"/>
                    <a:gd name="connsiteY14" fmla="*/ 66745 h 84873"/>
                    <a:gd name="connsiteX15" fmla="*/ 35960 w 469600"/>
                    <a:gd name="connsiteY15" fmla="*/ 66822 h 84873"/>
                    <a:gd name="connsiteX16" fmla="*/ 34118 w 469600"/>
                    <a:gd name="connsiteY16" fmla="*/ 66720 h 84873"/>
                    <a:gd name="connsiteX17" fmla="*/ 32839 w 469600"/>
                    <a:gd name="connsiteY17" fmla="*/ 66438 h 84873"/>
                    <a:gd name="connsiteX18" fmla="*/ 32046 w 469600"/>
                    <a:gd name="connsiteY18" fmla="*/ 66003 h 84873"/>
                    <a:gd name="connsiteX19" fmla="*/ 31662 w 469600"/>
                    <a:gd name="connsiteY19" fmla="*/ 65441 h 84873"/>
                    <a:gd name="connsiteX20" fmla="*/ 9357 w 469600"/>
                    <a:gd name="connsiteY20" fmla="*/ 7529 h 84873"/>
                    <a:gd name="connsiteX21" fmla="*/ 9306 w 469600"/>
                    <a:gd name="connsiteY21" fmla="*/ 7529 h 84873"/>
                    <a:gd name="connsiteX22" fmla="*/ 9306 w 469600"/>
                    <a:gd name="connsiteY22" fmla="*/ 65185 h 84873"/>
                    <a:gd name="connsiteX23" fmla="*/ 9095 w 469600"/>
                    <a:gd name="connsiteY23" fmla="*/ 65901 h 84873"/>
                    <a:gd name="connsiteX24" fmla="*/ 8357 w 469600"/>
                    <a:gd name="connsiteY24" fmla="*/ 66387 h 84873"/>
                    <a:gd name="connsiteX25" fmla="*/ 6987 w 469600"/>
                    <a:gd name="connsiteY25" fmla="*/ 66694 h 84873"/>
                    <a:gd name="connsiteX26" fmla="*/ 4827 w 469600"/>
                    <a:gd name="connsiteY26" fmla="*/ 66822 h 84873"/>
                    <a:gd name="connsiteX27" fmla="*/ 2719 w 469600"/>
                    <a:gd name="connsiteY27" fmla="*/ 66694 h 84873"/>
                    <a:gd name="connsiteX28" fmla="*/ 1376 w 469600"/>
                    <a:gd name="connsiteY28" fmla="*/ 66387 h 84873"/>
                    <a:gd name="connsiteX29" fmla="*/ 691 w 469600"/>
                    <a:gd name="connsiteY29" fmla="*/ 65901 h 84873"/>
                    <a:gd name="connsiteX30" fmla="*/ 506 w 469600"/>
                    <a:gd name="connsiteY30" fmla="*/ 65185 h 84873"/>
                    <a:gd name="connsiteX31" fmla="*/ 506 w 469600"/>
                    <a:gd name="connsiteY31" fmla="*/ 4305 h 84873"/>
                    <a:gd name="connsiteX32" fmla="*/ 1649 w 469600"/>
                    <a:gd name="connsiteY32" fmla="*/ 1236 h 84873"/>
                    <a:gd name="connsiteX33" fmla="*/ 4195 w 469600"/>
                    <a:gd name="connsiteY33" fmla="*/ 315 h 84873"/>
                    <a:gd name="connsiteX34" fmla="*/ 9598 w 469600"/>
                    <a:gd name="connsiteY34" fmla="*/ 315 h 84873"/>
                    <a:gd name="connsiteX35" fmla="*/ 12506 w 469600"/>
                    <a:gd name="connsiteY35" fmla="*/ 622 h 84873"/>
                    <a:gd name="connsiteX36" fmla="*/ 14688 w 469600"/>
                    <a:gd name="connsiteY36" fmla="*/ 1594 h 84873"/>
                    <a:gd name="connsiteX37" fmla="*/ 16247 w 469600"/>
                    <a:gd name="connsiteY37" fmla="*/ 3282 h 84873"/>
                    <a:gd name="connsiteX38" fmla="*/ 17338 w 469600"/>
                    <a:gd name="connsiteY38" fmla="*/ 5687 h 84873"/>
                    <a:gd name="connsiteX39" fmla="*/ 36267 w 469600"/>
                    <a:gd name="connsiteY39" fmla="*/ 53623 h 84873"/>
                    <a:gd name="connsiteX40" fmla="*/ 36523 w 469600"/>
                    <a:gd name="connsiteY40" fmla="*/ 53623 h 84873"/>
                    <a:gd name="connsiteX41" fmla="*/ 56219 w 469600"/>
                    <a:gd name="connsiteY41" fmla="*/ 5840 h 84873"/>
                    <a:gd name="connsiteX42" fmla="*/ 57467 w 469600"/>
                    <a:gd name="connsiteY42" fmla="*/ 3231 h 84873"/>
                    <a:gd name="connsiteX43" fmla="*/ 58948 w 469600"/>
                    <a:gd name="connsiteY43" fmla="*/ 1517 h 84873"/>
                    <a:gd name="connsiteX44" fmla="*/ 60741 w 469600"/>
                    <a:gd name="connsiteY44" fmla="*/ 596 h 84873"/>
                    <a:gd name="connsiteX45" fmla="*/ 63028 w 469600"/>
                    <a:gd name="connsiteY45" fmla="*/ 315 h 84873"/>
                    <a:gd name="connsiteX46" fmla="*/ 68693 w 469600"/>
                    <a:gd name="connsiteY46" fmla="*/ 315 h 84873"/>
                    <a:gd name="connsiteX47" fmla="*/ 70175 w 469600"/>
                    <a:gd name="connsiteY47" fmla="*/ 545 h 84873"/>
                    <a:gd name="connsiteX48" fmla="*/ 71370 w 469600"/>
                    <a:gd name="connsiteY48" fmla="*/ 1261 h 84873"/>
                    <a:gd name="connsiteX49" fmla="*/ 72176 w 469600"/>
                    <a:gd name="connsiteY49" fmla="*/ 2489 h 84873"/>
                    <a:gd name="connsiteX50" fmla="*/ 72488 w 469600"/>
                    <a:gd name="connsiteY50" fmla="*/ 4305 h 84873"/>
                    <a:gd name="connsiteX51" fmla="*/ 127129 w 469600"/>
                    <a:gd name="connsiteY51" fmla="*/ 40219 h 84873"/>
                    <a:gd name="connsiteX52" fmla="*/ 126127 w 469600"/>
                    <a:gd name="connsiteY52" fmla="*/ 43059 h 84873"/>
                    <a:gd name="connsiteX53" fmla="*/ 123840 w 469600"/>
                    <a:gd name="connsiteY53" fmla="*/ 43903 h 84873"/>
                    <a:gd name="connsiteX54" fmla="*/ 93518 w 469600"/>
                    <a:gd name="connsiteY54" fmla="*/ 43903 h 84873"/>
                    <a:gd name="connsiteX55" fmla="*/ 94288 w 469600"/>
                    <a:gd name="connsiteY55" fmla="*/ 50809 h 84873"/>
                    <a:gd name="connsiteX56" fmla="*/ 96859 w 469600"/>
                    <a:gd name="connsiteY56" fmla="*/ 56079 h 84873"/>
                    <a:gd name="connsiteX57" fmla="*/ 101538 w 469600"/>
                    <a:gd name="connsiteY57" fmla="*/ 59455 h 84873"/>
                    <a:gd name="connsiteX58" fmla="*/ 108580 w 469600"/>
                    <a:gd name="connsiteY58" fmla="*/ 60632 h 84873"/>
                    <a:gd name="connsiteX59" fmla="*/ 114441 w 469600"/>
                    <a:gd name="connsiteY59" fmla="*/ 60095 h 84873"/>
                    <a:gd name="connsiteX60" fmla="*/ 118887 w 469600"/>
                    <a:gd name="connsiteY60" fmla="*/ 58892 h 84873"/>
                    <a:gd name="connsiteX61" fmla="*/ 121973 w 469600"/>
                    <a:gd name="connsiteY61" fmla="*/ 57690 h 84873"/>
                    <a:gd name="connsiteX62" fmla="*/ 123798 w 469600"/>
                    <a:gd name="connsiteY62" fmla="*/ 57153 h 84873"/>
                    <a:gd name="connsiteX63" fmla="*/ 124441 w 469600"/>
                    <a:gd name="connsiteY63" fmla="*/ 57332 h 84873"/>
                    <a:gd name="connsiteX64" fmla="*/ 124877 w 469600"/>
                    <a:gd name="connsiteY64" fmla="*/ 57869 h 84873"/>
                    <a:gd name="connsiteX65" fmla="*/ 125108 w 469600"/>
                    <a:gd name="connsiteY65" fmla="*/ 58867 h 84873"/>
                    <a:gd name="connsiteX66" fmla="*/ 125185 w 469600"/>
                    <a:gd name="connsiteY66" fmla="*/ 60427 h 84873"/>
                    <a:gd name="connsiteX67" fmla="*/ 125134 w 469600"/>
                    <a:gd name="connsiteY67" fmla="*/ 61578 h 84873"/>
                    <a:gd name="connsiteX68" fmla="*/ 125006 w 469600"/>
                    <a:gd name="connsiteY68" fmla="*/ 62448 h 84873"/>
                    <a:gd name="connsiteX69" fmla="*/ 124751 w 469600"/>
                    <a:gd name="connsiteY69" fmla="*/ 63139 h 84873"/>
                    <a:gd name="connsiteX70" fmla="*/ 124290 w 469600"/>
                    <a:gd name="connsiteY70" fmla="*/ 63727 h 84873"/>
                    <a:gd name="connsiteX71" fmla="*/ 122628 w 469600"/>
                    <a:gd name="connsiteY71" fmla="*/ 64648 h 84873"/>
                    <a:gd name="connsiteX72" fmla="*/ 119047 w 469600"/>
                    <a:gd name="connsiteY72" fmla="*/ 65901 h 84873"/>
                    <a:gd name="connsiteX73" fmla="*/ 113956 w 469600"/>
                    <a:gd name="connsiteY73" fmla="*/ 67001 h 84873"/>
                    <a:gd name="connsiteX74" fmla="*/ 107791 w 469600"/>
                    <a:gd name="connsiteY74" fmla="*/ 67487 h 84873"/>
                    <a:gd name="connsiteX75" fmla="*/ 97841 w 469600"/>
                    <a:gd name="connsiteY75" fmla="*/ 65901 h 84873"/>
                    <a:gd name="connsiteX76" fmla="*/ 90653 w 469600"/>
                    <a:gd name="connsiteY76" fmla="*/ 61195 h 84873"/>
                    <a:gd name="connsiteX77" fmla="*/ 86253 w 469600"/>
                    <a:gd name="connsiteY77" fmla="*/ 53367 h 84873"/>
                    <a:gd name="connsiteX78" fmla="*/ 84769 w 469600"/>
                    <a:gd name="connsiteY78" fmla="*/ 42419 h 84873"/>
                    <a:gd name="connsiteX79" fmla="*/ 86304 w 469600"/>
                    <a:gd name="connsiteY79" fmla="*/ 31752 h 84873"/>
                    <a:gd name="connsiteX80" fmla="*/ 90730 w 469600"/>
                    <a:gd name="connsiteY80" fmla="*/ 23720 h 84873"/>
                    <a:gd name="connsiteX81" fmla="*/ 97712 w 469600"/>
                    <a:gd name="connsiteY81" fmla="*/ 18656 h 84873"/>
                    <a:gd name="connsiteX82" fmla="*/ 106871 w 469600"/>
                    <a:gd name="connsiteY82" fmla="*/ 16891 h 84873"/>
                    <a:gd name="connsiteX83" fmla="*/ 116104 w 469600"/>
                    <a:gd name="connsiteY83" fmla="*/ 18630 h 84873"/>
                    <a:gd name="connsiteX84" fmla="*/ 122372 w 469600"/>
                    <a:gd name="connsiteY84" fmla="*/ 23311 h 84873"/>
                    <a:gd name="connsiteX85" fmla="*/ 125979 w 469600"/>
                    <a:gd name="connsiteY85" fmla="*/ 30218 h 84873"/>
                    <a:gd name="connsiteX86" fmla="*/ 127129 w 469600"/>
                    <a:gd name="connsiteY86" fmla="*/ 38684 h 84873"/>
                    <a:gd name="connsiteX87" fmla="*/ 118637 w 469600"/>
                    <a:gd name="connsiteY87" fmla="*/ 37712 h 84873"/>
                    <a:gd name="connsiteX88" fmla="*/ 115677 w 469600"/>
                    <a:gd name="connsiteY88" fmla="*/ 27276 h 84873"/>
                    <a:gd name="connsiteX89" fmla="*/ 106438 w 469600"/>
                    <a:gd name="connsiteY89" fmla="*/ 23490 h 84873"/>
                    <a:gd name="connsiteX90" fmla="*/ 100930 w 469600"/>
                    <a:gd name="connsiteY90" fmla="*/ 24667 h 84873"/>
                    <a:gd name="connsiteX91" fmla="*/ 96967 w 469600"/>
                    <a:gd name="connsiteY91" fmla="*/ 27788 h 84873"/>
                    <a:gd name="connsiteX92" fmla="*/ 94496 w 469600"/>
                    <a:gd name="connsiteY92" fmla="*/ 32315 h 84873"/>
                    <a:gd name="connsiteX93" fmla="*/ 93518 w 469600"/>
                    <a:gd name="connsiteY93" fmla="*/ 37712 h 84873"/>
                    <a:gd name="connsiteX94" fmla="*/ 168337 w 469600"/>
                    <a:gd name="connsiteY94" fmla="*/ 52702 h 84873"/>
                    <a:gd name="connsiteX95" fmla="*/ 167034 w 469600"/>
                    <a:gd name="connsiteY95" fmla="*/ 58995 h 84873"/>
                    <a:gd name="connsiteX96" fmla="*/ 163324 w 469600"/>
                    <a:gd name="connsiteY96" fmla="*/ 63650 h 84873"/>
                    <a:gd name="connsiteX97" fmla="*/ 157594 w 469600"/>
                    <a:gd name="connsiteY97" fmla="*/ 66515 h 84873"/>
                    <a:gd name="connsiteX98" fmla="*/ 150278 w 469600"/>
                    <a:gd name="connsiteY98" fmla="*/ 67487 h 84873"/>
                    <a:gd name="connsiteX99" fmla="*/ 145597 w 469600"/>
                    <a:gd name="connsiteY99" fmla="*/ 67103 h 84873"/>
                    <a:gd name="connsiteX100" fmla="*/ 141607 w 469600"/>
                    <a:gd name="connsiteY100" fmla="*/ 66131 h 84873"/>
                    <a:gd name="connsiteX101" fmla="*/ 138614 w 469600"/>
                    <a:gd name="connsiteY101" fmla="*/ 64904 h 84873"/>
                    <a:gd name="connsiteX102" fmla="*/ 136824 w 469600"/>
                    <a:gd name="connsiteY102" fmla="*/ 63752 h 84873"/>
                    <a:gd name="connsiteX103" fmla="*/ 136005 w 469600"/>
                    <a:gd name="connsiteY103" fmla="*/ 62320 h 84873"/>
                    <a:gd name="connsiteX104" fmla="*/ 135750 w 469600"/>
                    <a:gd name="connsiteY104" fmla="*/ 59813 h 84873"/>
                    <a:gd name="connsiteX105" fmla="*/ 135852 w 469600"/>
                    <a:gd name="connsiteY105" fmla="*/ 58176 h 84873"/>
                    <a:gd name="connsiteX106" fmla="*/ 136108 w 469600"/>
                    <a:gd name="connsiteY106" fmla="*/ 57102 h 84873"/>
                    <a:gd name="connsiteX107" fmla="*/ 136542 w 469600"/>
                    <a:gd name="connsiteY107" fmla="*/ 56513 h 84873"/>
                    <a:gd name="connsiteX108" fmla="*/ 137182 w 469600"/>
                    <a:gd name="connsiteY108" fmla="*/ 56334 h 84873"/>
                    <a:gd name="connsiteX109" fmla="*/ 138844 w 469600"/>
                    <a:gd name="connsiteY109" fmla="*/ 57025 h 84873"/>
                    <a:gd name="connsiteX110" fmla="*/ 141556 w 469600"/>
                    <a:gd name="connsiteY110" fmla="*/ 58534 h 84873"/>
                    <a:gd name="connsiteX111" fmla="*/ 145367 w 469600"/>
                    <a:gd name="connsiteY111" fmla="*/ 60043 h 84873"/>
                    <a:gd name="connsiteX112" fmla="*/ 150432 w 469600"/>
                    <a:gd name="connsiteY112" fmla="*/ 60734 h 84873"/>
                    <a:gd name="connsiteX113" fmla="*/ 154320 w 469600"/>
                    <a:gd name="connsiteY113" fmla="*/ 60274 h 84873"/>
                    <a:gd name="connsiteX114" fmla="*/ 157339 w 469600"/>
                    <a:gd name="connsiteY114" fmla="*/ 58918 h 84873"/>
                    <a:gd name="connsiteX115" fmla="*/ 159308 w 469600"/>
                    <a:gd name="connsiteY115" fmla="*/ 56641 h 84873"/>
                    <a:gd name="connsiteX116" fmla="*/ 159999 w 469600"/>
                    <a:gd name="connsiteY116" fmla="*/ 53367 h 84873"/>
                    <a:gd name="connsiteX117" fmla="*/ 159001 w 469600"/>
                    <a:gd name="connsiteY117" fmla="*/ 50093 h 84873"/>
                    <a:gd name="connsiteX118" fmla="*/ 156366 w 469600"/>
                    <a:gd name="connsiteY118" fmla="*/ 47740 h 84873"/>
                    <a:gd name="connsiteX119" fmla="*/ 152683 w 469600"/>
                    <a:gd name="connsiteY119" fmla="*/ 45923 h 84873"/>
                    <a:gd name="connsiteX120" fmla="*/ 148463 w 469600"/>
                    <a:gd name="connsiteY120" fmla="*/ 44261 h 84873"/>
                    <a:gd name="connsiteX121" fmla="*/ 144216 w 469600"/>
                    <a:gd name="connsiteY121" fmla="*/ 42291 h 84873"/>
                    <a:gd name="connsiteX122" fmla="*/ 140507 w 469600"/>
                    <a:gd name="connsiteY122" fmla="*/ 39605 h 84873"/>
                    <a:gd name="connsiteX123" fmla="*/ 137873 w 469600"/>
                    <a:gd name="connsiteY123" fmla="*/ 35820 h 84873"/>
                    <a:gd name="connsiteX124" fmla="*/ 136875 w 469600"/>
                    <a:gd name="connsiteY124" fmla="*/ 30550 h 84873"/>
                    <a:gd name="connsiteX125" fmla="*/ 137923 w 469600"/>
                    <a:gd name="connsiteY125" fmla="*/ 25358 h 84873"/>
                    <a:gd name="connsiteX126" fmla="*/ 141070 w 469600"/>
                    <a:gd name="connsiteY126" fmla="*/ 21009 h 84873"/>
                    <a:gd name="connsiteX127" fmla="*/ 146314 w 469600"/>
                    <a:gd name="connsiteY127" fmla="*/ 18016 h 84873"/>
                    <a:gd name="connsiteX128" fmla="*/ 153655 w 469600"/>
                    <a:gd name="connsiteY128" fmla="*/ 16891 h 84873"/>
                    <a:gd name="connsiteX129" fmla="*/ 157339 w 469600"/>
                    <a:gd name="connsiteY129" fmla="*/ 17198 h 84873"/>
                    <a:gd name="connsiteX130" fmla="*/ 160664 w 469600"/>
                    <a:gd name="connsiteY130" fmla="*/ 17965 h 84873"/>
                    <a:gd name="connsiteX131" fmla="*/ 163197 w 469600"/>
                    <a:gd name="connsiteY131" fmla="*/ 18963 h 84873"/>
                    <a:gd name="connsiteX132" fmla="*/ 164783 w 469600"/>
                    <a:gd name="connsiteY132" fmla="*/ 19909 h 84873"/>
                    <a:gd name="connsiteX133" fmla="*/ 165498 w 469600"/>
                    <a:gd name="connsiteY133" fmla="*/ 20625 h 84873"/>
                    <a:gd name="connsiteX134" fmla="*/ 165754 w 469600"/>
                    <a:gd name="connsiteY134" fmla="*/ 21316 h 84873"/>
                    <a:gd name="connsiteX135" fmla="*/ 165908 w 469600"/>
                    <a:gd name="connsiteY135" fmla="*/ 22262 h 84873"/>
                    <a:gd name="connsiteX136" fmla="*/ 165985 w 469600"/>
                    <a:gd name="connsiteY136" fmla="*/ 23644 h 84873"/>
                    <a:gd name="connsiteX137" fmla="*/ 165908 w 469600"/>
                    <a:gd name="connsiteY137" fmla="*/ 25153 h 84873"/>
                    <a:gd name="connsiteX138" fmla="*/ 165652 w 469600"/>
                    <a:gd name="connsiteY138" fmla="*/ 26202 h 84873"/>
                    <a:gd name="connsiteX139" fmla="*/ 165217 w 469600"/>
                    <a:gd name="connsiteY139" fmla="*/ 26790 h 84873"/>
                    <a:gd name="connsiteX140" fmla="*/ 164654 w 469600"/>
                    <a:gd name="connsiteY140" fmla="*/ 26969 h 84873"/>
                    <a:gd name="connsiteX141" fmla="*/ 163324 w 469600"/>
                    <a:gd name="connsiteY141" fmla="*/ 26406 h 84873"/>
                    <a:gd name="connsiteX142" fmla="*/ 161073 w 469600"/>
                    <a:gd name="connsiteY142" fmla="*/ 25204 h 84873"/>
                    <a:gd name="connsiteX143" fmla="*/ 157825 w 469600"/>
                    <a:gd name="connsiteY143" fmla="*/ 24002 h 84873"/>
                    <a:gd name="connsiteX144" fmla="*/ 153553 w 469600"/>
                    <a:gd name="connsiteY144" fmla="*/ 23439 h 84873"/>
                    <a:gd name="connsiteX145" fmla="*/ 149767 w 469600"/>
                    <a:gd name="connsiteY145" fmla="*/ 23925 h 84873"/>
                    <a:gd name="connsiteX146" fmla="*/ 147081 w 469600"/>
                    <a:gd name="connsiteY146" fmla="*/ 25306 h 84873"/>
                    <a:gd name="connsiteX147" fmla="*/ 145496 w 469600"/>
                    <a:gd name="connsiteY147" fmla="*/ 27429 h 84873"/>
                    <a:gd name="connsiteX148" fmla="*/ 144958 w 469600"/>
                    <a:gd name="connsiteY148" fmla="*/ 30090 h 84873"/>
                    <a:gd name="connsiteX149" fmla="*/ 145981 w 469600"/>
                    <a:gd name="connsiteY149" fmla="*/ 33441 h 84873"/>
                    <a:gd name="connsiteX150" fmla="*/ 148642 w 469600"/>
                    <a:gd name="connsiteY150" fmla="*/ 35820 h 84873"/>
                    <a:gd name="connsiteX151" fmla="*/ 152376 w 469600"/>
                    <a:gd name="connsiteY151" fmla="*/ 37661 h 84873"/>
                    <a:gd name="connsiteX152" fmla="*/ 156648 w 469600"/>
                    <a:gd name="connsiteY152" fmla="*/ 39350 h 84873"/>
                    <a:gd name="connsiteX153" fmla="*/ 160945 w 469600"/>
                    <a:gd name="connsiteY153" fmla="*/ 41294 h 84873"/>
                    <a:gd name="connsiteX154" fmla="*/ 164706 w 469600"/>
                    <a:gd name="connsiteY154" fmla="*/ 43903 h 84873"/>
                    <a:gd name="connsiteX155" fmla="*/ 167340 w 469600"/>
                    <a:gd name="connsiteY155" fmla="*/ 47586 h 84873"/>
                    <a:gd name="connsiteX156" fmla="*/ 168337 w 469600"/>
                    <a:gd name="connsiteY156" fmla="*/ 52702 h 84873"/>
                    <a:gd name="connsiteX157" fmla="*/ 209018 w 469600"/>
                    <a:gd name="connsiteY157" fmla="*/ 52702 h 84873"/>
                    <a:gd name="connsiteX158" fmla="*/ 207713 w 469600"/>
                    <a:gd name="connsiteY158" fmla="*/ 58995 h 84873"/>
                    <a:gd name="connsiteX159" fmla="*/ 204004 w 469600"/>
                    <a:gd name="connsiteY159" fmla="*/ 63650 h 84873"/>
                    <a:gd name="connsiteX160" fmla="*/ 198274 w 469600"/>
                    <a:gd name="connsiteY160" fmla="*/ 66515 h 84873"/>
                    <a:gd name="connsiteX161" fmla="*/ 190958 w 469600"/>
                    <a:gd name="connsiteY161" fmla="*/ 67487 h 84873"/>
                    <a:gd name="connsiteX162" fmla="*/ 186277 w 469600"/>
                    <a:gd name="connsiteY162" fmla="*/ 67103 h 84873"/>
                    <a:gd name="connsiteX163" fmla="*/ 182287 w 469600"/>
                    <a:gd name="connsiteY163" fmla="*/ 66131 h 84873"/>
                    <a:gd name="connsiteX164" fmla="*/ 179294 w 469600"/>
                    <a:gd name="connsiteY164" fmla="*/ 64904 h 84873"/>
                    <a:gd name="connsiteX165" fmla="*/ 177503 w 469600"/>
                    <a:gd name="connsiteY165" fmla="*/ 63752 h 84873"/>
                    <a:gd name="connsiteX166" fmla="*/ 176684 w 469600"/>
                    <a:gd name="connsiteY166" fmla="*/ 62320 h 84873"/>
                    <a:gd name="connsiteX167" fmla="*/ 176429 w 469600"/>
                    <a:gd name="connsiteY167" fmla="*/ 59813 h 84873"/>
                    <a:gd name="connsiteX168" fmla="*/ 176531 w 469600"/>
                    <a:gd name="connsiteY168" fmla="*/ 58176 h 84873"/>
                    <a:gd name="connsiteX169" fmla="*/ 176787 w 469600"/>
                    <a:gd name="connsiteY169" fmla="*/ 57102 h 84873"/>
                    <a:gd name="connsiteX170" fmla="*/ 177221 w 469600"/>
                    <a:gd name="connsiteY170" fmla="*/ 56513 h 84873"/>
                    <a:gd name="connsiteX171" fmla="*/ 177862 w 469600"/>
                    <a:gd name="connsiteY171" fmla="*/ 56334 h 84873"/>
                    <a:gd name="connsiteX172" fmla="*/ 179524 w 469600"/>
                    <a:gd name="connsiteY172" fmla="*/ 57025 h 84873"/>
                    <a:gd name="connsiteX173" fmla="*/ 182235 w 469600"/>
                    <a:gd name="connsiteY173" fmla="*/ 58534 h 84873"/>
                    <a:gd name="connsiteX174" fmla="*/ 186047 w 469600"/>
                    <a:gd name="connsiteY174" fmla="*/ 60043 h 84873"/>
                    <a:gd name="connsiteX175" fmla="*/ 191112 w 469600"/>
                    <a:gd name="connsiteY175" fmla="*/ 60734 h 84873"/>
                    <a:gd name="connsiteX176" fmla="*/ 195000 w 469600"/>
                    <a:gd name="connsiteY176" fmla="*/ 60274 h 84873"/>
                    <a:gd name="connsiteX177" fmla="*/ 198018 w 469600"/>
                    <a:gd name="connsiteY177" fmla="*/ 58918 h 84873"/>
                    <a:gd name="connsiteX178" fmla="*/ 199988 w 469600"/>
                    <a:gd name="connsiteY178" fmla="*/ 56641 h 84873"/>
                    <a:gd name="connsiteX179" fmla="*/ 200679 w 469600"/>
                    <a:gd name="connsiteY179" fmla="*/ 53367 h 84873"/>
                    <a:gd name="connsiteX180" fmla="*/ 199681 w 469600"/>
                    <a:gd name="connsiteY180" fmla="*/ 50093 h 84873"/>
                    <a:gd name="connsiteX181" fmla="*/ 197046 w 469600"/>
                    <a:gd name="connsiteY181" fmla="*/ 47740 h 84873"/>
                    <a:gd name="connsiteX182" fmla="*/ 193363 w 469600"/>
                    <a:gd name="connsiteY182" fmla="*/ 45923 h 84873"/>
                    <a:gd name="connsiteX183" fmla="*/ 189142 w 469600"/>
                    <a:gd name="connsiteY183" fmla="*/ 44261 h 84873"/>
                    <a:gd name="connsiteX184" fmla="*/ 184896 w 469600"/>
                    <a:gd name="connsiteY184" fmla="*/ 42291 h 84873"/>
                    <a:gd name="connsiteX185" fmla="*/ 181187 w 469600"/>
                    <a:gd name="connsiteY185" fmla="*/ 39605 h 84873"/>
                    <a:gd name="connsiteX186" fmla="*/ 178552 w 469600"/>
                    <a:gd name="connsiteY186" fmla="*/ 35820 h 84873"/>
                    <a:gd name="connsiteX187" fmla="*/ 177555 w 469600"/>
                    <a:gd name="connsiteY187" fmla="*/ 30550 h 84873"/>
                    <a:gd name="connsiteX188" fmla="*/ 178604 w 469600"/>
                    <a:gd name="connsiteY188" fmla="*/ 25358 h 84873"/>
                    <a:gd name="connsiteX189" fmla="*/ 181750 w 469600"/>
                    <a:gd name="connsiteY189" fmla="*/ 21009 h 84873"/>
                    <a:gd name="connsiteX190" fmla="*/ 186993 w 469600"/>
                    <a:gd name="connsiteY190" fmla="*/ 18016 h 84873"/>
                    <a:gd name="connsiteX191" fmla="*/ 194335 w 469600"/>
                    <a:gd name="connsiteY191" fmla="*/ 16891 h 84873"/>
                    <a:gd name="connsiteX192" fmla="*/ 198018 w 469600"/>
                    <a:gd name="connsiteY192" fmla="*/ 17198 h 84873"/>
                    <a:gd name="connsiteX193" fmla="*/ 201344 w 469600"/>
                    <a:gd name="connsiteY193" fmla="*/ 17965 h 84873"/>
                    <a:gd name="connsiteX194" fmla="*/ 203876 w 469600"/>
                    <a:gd name="connsiteY194" fmla="*/ 18963 h 84873"/>
                    <a:gd name="connsiteX195" fmla="*/ 205462 w 469600"/>
                    <a:gd name="connsiteY195" fmla="*/ 19909 h 84873"/>
                    <a:gd name="connsiteX196" fmla="*/ 206178 w 469600"/>
                    <a:gd name="connsiteY196" fmla="*/ 20625 h 84873"/>
                    <a:gd name="connsiteX197" fmla="*/ 206434 w 469600"/>
                    <a:gd name="connsiteY197" fmla="*/ 21316 h 84873"/>
                    <a:gd name="connsiteX198" fmla="*/ 206588 w 469600"/>
                    <a:gd name="connsiteY198" fmla="*/ 22262 h 84873"/>
                    <a:gd name="connsiteX199" fmla="*/ 206664 w 469600"/>
                    <a:gd name="connsiteY199" fmla="*/ 23644 h 84873"/>
                    <a:gd name="connsiteX200" fmla="*/ 206588 w 469600"/>
                    <a:gd name="connsiteY200" fmla="*/ 25153 h 84873"/>
                    <a:gd name="connsiteX201" fmla="*/ 206332 w 469600"/>
                    <a:gd name="connsiteY201" fmla="*/ 26202 h 84873"/>
                    <a:gd name="connsiteX202" fmla="*/ 205896 w 469600"/>
                    <a:gd name="connsiteY202" fmla="*/ 26790 h 84873"/>
                    <a:gd name="connsiteX203" fmla="*/ 205334 w 469600"/>
                    <a:gd name="connsiteY203" fmla="*/ 26969 h 84873"/>
                    <a:gd name="connsiteX204" fmla="*/ 204004 w 469600"/>
                    <a:gd name="connsiteY204" fmla="*/ 26406 h 84873"/>
                    <a:gd name="connsiteX205" fmla="*/ 201753 w 469600"/>
                    <a:gd name="connsiteY205" fmla="*/ 25204 h 84873"/>
                    <a:gd name="connsiteX206" fmla="*/ 198504 w 469600"/>
                    <a:gd name="connsiteY206" fmla="*/ 24002 h 84873"/>
                    <a:gd name="connsiteX207" fmla="*/ 194232 w 469600"/>
                    <a:gd name="connsiteY207" fmla="*/ 23439 h 84873"/>
                    <a:gd name="connsiteX208" fmla="*/ 190447 w 469600"/>
                    <a:gd name="connsiteY208" fmla="*/ 23925 h 84873"/>
                    <a:gd name="connsiteX209" fmla="*/ 187761 w 469600"/>
                    <a:gd name="connsiteY209" fmla="*/ 25306 h 84873"/>
                    <a:gd name="connsiteX210" fmla="*/ 186175 w 469600"/>
                    <a:gd name="connsiteY210" fmla="*/ 27429 h 84873"/>
                    <a:gd name="connsiteX211" fmla="*/ 185638 w 469600"/>
                    <a:gd name="connsiteY211" fmla="*/ 30090 h 84873"/>
                    <a:gd name="connsiteX212" fmla="*/ 186661 w 469600"/>
                    <a:gd name="connsiteY212" fmla="*/ 33441 h 84873"/>
                    <a:gd name="connsiteX213" fmla="*/ 189321 w 469600"/>
                    <a:gd name="connsiteY213" fmla="*/ 35820 h 84873"/>
                    <a:gd name="connsiteX214" fmla="*/ 193056 w 469600"/>
                    <a:gd name="connsiteY214" fmla="*/ 37661 h 84873"/>
                    <a:gd name="connsiteX215" fmla="*/ 197328 w 469600"/>
                    <a:gd name="connsiteY215" fmla="*/ 39350 h 84873"/>
                    <a:gd name="connsiteX216" fmla="*/ 201625 w 469600"/>
                    <a:gd name="connsiteY216" fmla="*/ 41294 h 84873"/>
                    <a:gd name="connsiteX217" fmla="*/ 205385 w 469600"/>
                    <a:gd name="connsiteY217" fmla="*/ 43903 h 84873"/>
                    <a:gd name="connsiteX218" fmla="*/ 208020 w 469600"/>
                    <a:gd name="connsiteY218" fmla="*/ 47586 h 84873"/>
                    <a:gd name="connsiteX219" fmla="*/ 209018 w 469600"/>
                    <a:gd name="connsiteY219" fmla="*/ 52702 h 84873"/>
                    <a:gd name="connsiteX220" fmla="*/ 255478 w 469600"/>
                    <a:gd name="connsiteY220" fmla="*/ 65287 h 84873"/>
                    <a:gd name="connsiteX221" fmla="*/ 255069 w 469600"/>
                    <a:gd name="connsiteY221" fmla="*/ 66208 h 84873"/>
                    <a:gd name="connsiteX222" fmla="*/ 253943 w 469600"/>
                    <a:gd name="connsiteY222" fmla="*/ 66669 h 84873"/>
                    <a:gd name="connsiteX223" fmla="*/ 251846 w 469600"/>
                    <a:gd name="connsiteY223" fmla="*/ 66822 h 84873"/>
                    <a:gd name="connsiteX224" fmla="*/ 249723 w 469600"/>
                    <a:gd name="connsiteY224" fmla="*/ 66669 h 84873"/>
                    <a:gd name="connsiteX225" fmla="*/ 248571 w 469600"/>
                    <a:gd name="connsiteY225" fmla="*/ 66208 h 84873"/>
                    <a:gd name="connsiteX226" fmla="*/ 248214 w 469600"/>
                    <a:gd name="connsiteY226" fmla="*/ 65287 h 84873"/>
                    <a:gd name="connsiteX227" fmla="*/ 248214 w 469600"/>
                    <a:gd name="connsiteY227" fmla="*/ 60683 h 84873"/>
                    <a:gd name="connsiteX228" fmla="*/ 241487 w 469600"/>
                    <a:gd name="connsiteY228" fmla="*/ 65697 h 84873"/>
                    <a:gd name="connsiteX229" fmla="*/ 233633 w 469600"/>
                    <a:gd name="connsiteY229" fmla="*/ 67487 h 84873"/>
                    <a:gd name="connsiteX230" fmla="*/ 227059 w 469600"/>
                    <a:gd name="connsiteY230" fmla="*/ 66541 h 84873"/>
                    <a:gd name="connsiteX231" fmla="*/ 222045 w 469600"/>
                    <a:gd name="connsiteY231" fmla="*/ 63804 h 84873"/>
                    <a:gd name="connsiteX232" fmla="*/ 218823 w 469600"/>
                    <a:gd name="connsiteY232" fmla="*/ 59404 h 84873"/>
                    <a:gd name="connsiteX233" fmla="*/ 217671 w 469600"/>
                    <a:gd name="connsiteY233" fmla="*/ 53469 h 84873"/>
                    <a:gd name="connsiteX234" fmla="*/ 219257 w 469600"/>
                    <a:gd name="connsiteY234" fmla="*/ 46716 h 84873"/>
                    <a:gd name="connsiteX235" fmla="*/ 223810 w 469600"/>
                    <a:gd name="connsiteY235" fmla="*/ 41959 h 84873"/>
                    <a:gd name="connsiteX236" fmla="*/ 231075 w 469600"/>
                    <a:gd name="connsiteY236" fmla="*/ 39119 h 84873"/>
                    <a:gd name="connsiteX237" fmla="*/ 240745 w 469600"/>
                    <a:gd name="connsiteY237" fmla="*/ 38173 h 84873"/>
                    <a:gd name="connsiteX238" fmla="*/ 247088 w 469600"/>
                    <a:gd name="connsiteY238" fmla="*/ 38173 h 84873"/>
                    <a:gd name="connsiteX239" fmla="*/ 247088 w 469600"/>
                    <a:gd name="connsiteY239" fmla="*/ 34592 h 84873"/>
                    <a:gd name="connsiteX240" fmla="*/ 246525 w 469600"/>
                    <a:gd name="connsiteY240" fmla="*/ 29885 h 84873"/>
                    <a:gd name="connsiteX241" fmla="*/ 244709 w 469600"/>
                    <a:gd name="connsiteY241" fmla="*/ 26483 h 84873"/>
                    <a:gd name="connsiteX242" fmla="*/ 241461 w 469600"/>
                    <a:gd name="connsiteY242" fmla="*/ 24437 h 84873"/>
                    <a:gd name="connsiteX243" fmla="*/ 236549 w 469600"/>
                    <a:gd name="connsiteY243" fmla="*/ 23746 h 84873"/>
                    <a:gd name="connsiteX244" fmla="*/ 230947 w 469600"/>
                    <a:gd name="connsiteY244" fmla="*/ 24488 h 84873"/>
                    <a:gd name="connsiteX245" fmla="*/ 226599 w 469600"/>
                    <a:gd name="connsiteY245" fmla="*/ 26125 h 84873"/>
                    <a:gd name="connsiteX246" fmla="*/ 223478 w 469600"/>
                    <a:gd name="connsiteY246" fmla="*/ 27762 h 84873"/>
                    <a:gd name="connsiteX247" fmla="*/ 221611 w 469600"/>
                    <a:gd name="connsiteY247" fmla="*/ 28504 h 84873"/>
                    <a:gd name="connsiteX248" fmla="*/ 220895 w 469600"/>
                    <a:gd name="connsiteY248" fmla="*/ 28299 h 84873"/>
                    <a:gd name="connsiteX249" fmla="*/ 220357 w 469600"/>
                    <a:gd name="connsiteY249" fmla="*/ 27685 h 84873"/>
                    <a:gd name="connsiteX250" fmla="*/ 220025 w 469600"/>
                    <a:gd name="connsiteY250" fmla="*/ 26636 h 84873"/>
                    <a:gd name="connsiteX251" fmla="*/ 219922 w 469600"/>
                    <a:gd name="connsiteY251" fmla="*/ 25230 h 84873"/>
                    <a:gd name="connsiteX252" fmla="*/ 220101 w 469600"/>
                    <a:gd name="connsiteY252" fmla="*/ 23209 h 84873"/>
                    <a:gd name="connsiteX253" fmla="*/ 220971 w 469600"/>
                    <a:gd name="connsiteY253" fmla="*/ 21802 h 84873"/>
                    <a:gd name="connsiteX254" fmla="*/ 223350 w 469600"/>
                    <a:gd name="connsiteY254" fmla="*/ 20242 h 84873"/>
                    <a:gd name="connsiteX255" fmla="*/ 227238 w 469600"/>
                    <a:gd name="connsiteY255" fmla="*/ 18604 h 84873"/>
                    <a:gd name="connsiteX256" fmla="*/ 232047 w 469600"/>
                    <a:gd name="connsiteY256" fmla="*/ 17377 h 84873"/>
                    <a:gd name="connsiteX257" fmla="*/ 237317 w 469600"/>
                    <a:gd name="connsiteY257" fmla="*/ 16891 h 84873"/>
                    <a:gd name="connsiteX258" fmla="*/ 245758 w 469600"/>
                    <a:gd name="connsiteY258" fmla="*/ 18016 h 84873"/>
                    <a:gd name="connsiteX259" fmla="*/ 251386 w 469600"/>
                    <a:gd name="connsiteY259" fmla="*/ 21316 h 84873"/>
                    <a:gd name="connsiteX260" fmla="*/ 254506 w 469600"/>
                    <a:gd name="connsiteY260" fmla="*/ 26713 h 84873"/>
                    <a:gd name="connsiteX261" fmla="*/ 255478 w 469600"/>
                    <a:gd name="connsiteY261" fmla="*/ 34234 h 84873"/>
                    <a:gd name="connsiteX262" fmla="*/ 247088 w 469600"/>
                    <a:gd name="connsiteY262" fmla="*/ 44261 h 84873"/>
                    <a:gd name="connsiteX263" fmla="*/ 239875 w 469600"/>
                    <a:gd name="connsiteY263" fmla="*/ 44261 h 84873"/>
                    <a:gd name="connsiteX264" fmla="*/ 233838 w 469600"/>
                    <a:gd name="connsiteY264" fmla="*/ 44849 h 84873"/>
                    <a:gd name="connsiteX265" fmla="*/ 229592 w 469600"/>
                    <a:gd name="connsiteY265" fmla="*/ 46589 h 84873"/>
                    <a:gd name="connsiteX266" fmla="*/ 227111 w 469600"/>
                    <a:gd name="connsiteY266" fmla="*/ 49351 h 84873"/>
                    <a:gd name="connsiteX267" fmla="*/ 226317 w 469600"/>
                    <a:gd name="connsiteY267" fmla="*/ 53060 h 84873"/>
                    <a:gd name="connsiteX268" fmla="*/ 228594 w 469600"/>
                    <a:gd name="connsiteY268" fmla="*/ 58764 h 84873"/>
                    <a:gd name="connsiteX269" fmla="*/ 234963 w 469600"/>
                    <a:gd name="connsiteY269" fmla="*/ 60888 h 84873"/>
                    <a:gd name="connsiteX270" fmla="*/ 241128 w 469600"/>
                    <a:gd name="connsiteY270" fmla="*/ 59199 h 84873"/>
                    <a:gd name="connsiteX271" fmla="*/ 247088 w 469600"/>
                    <a:gd name="connsiteY271" fmla="*/ 54032 h 84873"/>
                    <a:gd name="connsiteX272" fmla="*/ 308873 w 469600"/>
                    <a:gd name="connsiteY272" fmla="*/ 21290 h 84873"/>
                    <a:gd name="connsiteX273" fmla="*/ 308387 w 469600"/>
                    <a:gd name="connsiteY273" fmla="*/ 23874 h 84873"/>
                    <a:gd name="connsiteX274" fmla="*/ 307134 w 469600"/>
                    <a:gd name="connsiteY274" fmla="*/ 24667 h 84873"/>
                    <a:gd name="connsiteX275" fmla="*/ 300535 w 469600"/>
                    <a:gd name="connsiteY275" fmla="*/ 24667 h 84873"/>
                    <a:gd name="connsiteX276" fmla="*/ 303041 w 469600"/>
                    <a:gd name="connsiteY276" fmla="*/ 28734 h 84873"/>
                    <a:gd name="connsiteX277" fmla="*/ 303757 w 469600"/>
                    <a:gd name="connsiteY277" fmla="*/ 33364 h 84873"/>
                    <a:gd name="connsiteX278" fmla="*/ 302479 w 469600"/>
                    <a:gd name="connsiteY278" fmla="*/ 40424 h 84873"/>
                    <a:gd name="connsiteX279" fmla="*/ 298820 w 469600"/>
                    <a:gd name="connsiteY279" fmla="*/ 45617 h 84873"/>
                    <a:gd name="connsiteX280" fmla="*/ 293167 w 469600"/>
                    <a:gd name="connsiteY280" fmla="*/ 48865 h 84873"/>
                    <a:gd name="connsiteX281" fmla="*/ 285903 w 469600"/>
                    <a:gd name="connsiteY281" fmla="*/ 49991 h 84873"/>
                    <a:gd name="connsiteX282" fmla="*/ 280556 w 469600"/>
                    <a:gd name="connsiteY282" fmla="*/ 49249 h 84873"/>
                    <a:gd name="connsiteX283" fmla="*/ 276643 w 469600"/>
                    <a:gd name="connsiteY283" fmla="*/ 47382 h 84873"/>
                    <a:gd name="connsiteX284" fmla="*/ 275134 w 469600"/>
                    <a:gd name="connsiteY284" fmla="*/ 49479 h 84873"/>
                    <a:gd name="connsiteX285" fmla="*/ 274545 w 469600"/>
                    <a:gd name="connsiteY285" fmla="*/ 52190 h 84873"/>
                    <a:gd name="connsiteX286" fmla="*/ 276208 w 469600"/>
                    <a:gd name="connsiteY286" fmla="*/ 55158 h 84873"/>
                    <a:gd name="connsiteX287" fmla="*/ 280633 w 469600"/>
                    <a:gd name="connsiteY287" fmla="*/ 56437 h 84873"/>
                    <a:gd name="connsiteX288" fmla="*/ 292656 w 469600"/>
                    <a:gd name="connsiteY288" fmla="*/ 56948 h 84873"/>
                    <a:gd name="connsiteX289" fmla="*/ 298948 w 469600"/>
                    <a:gd name="connsiteY289" fmla="*/ 57895 h 84873"/>
                    <a:gd name="connsiteX290" fmla="*/ 303911 w 469600"/>
                    <a:gd name="connsiteY290" fmla="*/ 60299 h 84873"/>
                    <a:gd name="connsiteX291" fmla="*/ 307185 w 469600"/>
                    <a:gd name="connsiteY291" fmla="*/ 64136 h 84873"/>
                    <a:gd name="connsiteX292" fmla="*/ 308362 w 469600"/>
                    <a:gd name="connsiteY292" fmla="*/ 69431 h 84873"/>
                    <a:gd name="connsiteX293" fmla="*/ 307032 w 469600"/>
                    <a:gd name="connsiteY293" fmla="*/ 75468 h 84873"/>
                    <a:gd name="connsiteX294" fmla="*/ 302965 w 469600"/>
                    <a:gd name="connsiteY294" fmla="*/ 80507 h 84873"/>
                    <a:gd name="connsiteX295" fmla="*/ 295981 w 469600"/>
                    <a:gd name="connsiteY295" fmla="*/ 83935 h 84873"/>
                    <a:gd name="connsiteX296" fmla="*/ 285954 w 469600"/>
                    <a:gd name="connsiteY296" fmla="*/ 85188 h 84873"/>
                    <a:gd name="connsiteX297" fmla="*/ 276464 w 469600"/>
                    <a:gd name="connsiteY297" fmla="*/ 84242 h 84873"/>
                    <a:gd name="connsiteX298" fmla="*/ 270044 w 469600"/>
                    <a:gd name="connsiteY298" fmla="*/ 81658 h 84873"/>
                    <a:gd name="connsiteX299" fmla="*/ 266411 w 469600"/>
                    <a:gd name="connsiteY299" fmla="*/ 77745 h 84873"/>
                    <a:gd name="connsiteX300" fmla="*/ 265286 w 469600"/>
                    <a:gd name="connsiteY300" fmla="*/ 72808 h 84873"/>
                    <a:gd name="connsiteX301" fmla="*/ 265694 w 469600"/>
                    <a:gd name="connsiteY301" fmla="*/ 69533 h 84873"/>
                    <a:gd name="connsiteX302" fmla="*/ 266948 w 469600"/>
                    <a:gd name="connsiteY302" fmla="*/ 66515 h 84873"/>
                    <a:gd name="connsiteX303" fmla="*/ 269045 w 469600"/>
                    <a:gd name="connsiteY303" fmla="*/ 63778 h 84873"/>
                    <a:gd name="connsiteX304" fmla="*/ 271936 w 469600"/>
                    <a:gd name="connsiteY304" fmla="*/ 61195 h 84873"/>
                    <a:gd name="connsiteX305" fmla="*/ 268227 w 469600"/>
                    <a:gd name="connsiteY305" fmla="*/ 57971 h 84873"/>
                    <a:gd name="connsiteX306" fmla="*/ 267025 w 469600"/>
                    <a:gd name="connsiteY306" fmla="*/ 53776 h 84873"/>
                    <a:gd name="connsiteX307" fmla="*/ 268304 w 469600"/>
                    <a:gd name="connsiteY307" fmla="*/ 48200 h 84873"/>
                    <a:gd name="connsiteX308" fmla="*/ 271476 w 469600"/>
                    <a:gd name="connsiteY308" fmla="*/ 43800 h 84873"/>
                    <a:gd name="connsiteX309" fmla="*/ 268969 w 469600"/>
                    <a:gd name="connsiteY309" fmla="*/ 39529 h 84873"/>
                    <a:gd name="connsiteX310" fmla="*/ 268048 w 469600"/>
                    <a:gd name="connsiteY310" fmla="*/ 33773 h 84873"/>
                    <a:gd name="connsiteX311" fmla="*/ 269379 w 469600"/>
                    <a:gd name="connsiteY311" fmla="*/ 26713 h 84873"/>
                    <a:gd name="connsiteX312" fmla="*/ 273062 w 469600"/>
                    <a:gd name="connsiteY312" fmla="*/ 21444 h 84873"/>
                    <a:gd name="connsiteX313" fmla="*/ 278715 w 469600"/>
                    <a:gd name="connsiteY313" fmla="*/ 18144 h 84873"/>
                    <a:gd name="connsiteX314" fmla="*/ 285903 w 469600"/>
                    <a:gd name="connsiteY314" fmla="*/ 16993 h 84873"/>
                    <a:gd name="connsiteX315" fmla="*/ 289816 w 469600"/>
                    <a:gd name="connsiteY315" fmla="*/ 17223 h 84873"/>
                    <a:gd name="connsiteX316" fmla="*/ 293219 w 469600"/>
                    <a:gd name="connsiteY316" fmla="*/ 17863 h 84873"/>
                    <a:gd name="connsiteX317" fmla="*/ 307134 w 469600"/>
                    <a:gd name="connsiteY317" fmla="*/ 17863 h 84873"/>
                    <a:gd name="connsiteX318" fmla="*/ 308439 w 469600"/>
                    <a:gd name="connsiteY318" fmla="*/ 18707 h 84873"/>
                    <a:gd name="connsiteX319" fmla="*/ 308873 w 469600"/>
                    <a:gd name="connsiteY319" fmla="*/ 21290 h 84873"/>
                    <a:gd name="connsiteX320" fmla="*/ 295674 w 469600"/>
                    <a:gd name="connsiteY320" fmla="*/ 33415 h 84873"/>
                    <a:gd name="connsiteX321" fmla="*/ 293091 w 469600"/>
                    <a:gd name="connsiteY321" fmla="*/ 26074 h 84873"/>
                    <a:gd name="connsiteX322" fmla="*/ 285749 w 469600"/>
                    <a:gd name="connsiteY322" fmla="*/ 23439 h 84873"/>
                    <a:gd name="connsiteX323" fmla="*/ 281477 w 469600"/>
                    <a:gd name="connsiteY323" fmla="*/ 24258 h 84873"/>
                    <a:gd name="connsiteX324" fmla="*/ 278459 w 469600"/>
                    <a:gd name="connsiteY324" fmla="*/ 26509 h 84873"/>
                    <a:gd name="connsiteX325" fmla="*/ 276668 w 469600"/>
                    <a:gd name="connsiteY325" fmla="*/ 29808 h 84873"/>
                    <a:gd name="connsiteX326" fmla="*/ 276080 w 469600"/>
                    <a:gd name="connsiteY326" fmla="*/ 33722 h 84873"/>
                    <a:gd name="connsiteX327" fmla="*/ 278664 w 469600"/>
                    <a:gd name="connsiteY327" fmla="*/ 40884 h 84873"/>
                    <a:gd name="connsiteX328" fmla="*/ 285903 w 469600"/>
                    <a:gd name="connsiteY328" fmla="*/ 43493 h 84873"/>
                    <a:gd name="connsiteX329" fmla="*/ 290252 w 469600"/>
                    <a:gd name="connsiteY329" fmla="*/ 42701 h 84873"/>
                    <a:gd name="connsiteX330" fmla="*/ 293295 w 469600"/>
                    <a:gd name="connsiteY330" fmla="*/ 40501 h 84873"/>
                    <a:gd name="connsiteX331" fmla="*/ 295086 w 469600"/>
                    <a:gd name="connsiteY331" fmla="*/ 37252 h 84873"/>
                    <a:gd name="connsiteX332" fmla="*/ 295674 w 469600"/>
                    <a:gd name="connsiteY332" fmla="*/ 33415 h 84873"/>
                    <a:gd name="connsiteX333" fmla="*/ 299921 w 469600"/>
                    <a:gd name="connsiteY333" fmla="*/ 69892 h 84873"/>
                    <a:gd name="connsiteX334" fmla="*/ 297491 w 469600"/>
                    <a:gd name="connsiteY334" fmla="*/ 65313 h 84873"/>
                    <a:gd name="connsiteX335" fmla="*/ 290917 w 469600"/>
                    <a:gd name="connsiteY335" fmla="*/ 63599 h 84873"/>
                    <a:gd name="connsiteX336" fmla="*/ 278996 w 469600"/>
                    <a:gd name="connsiteY336" fmla="*/ 63190 h 84873"/>
                    <a:gd name="connsiteX337" fmla="*/ 276310 w 469600"/>
                    <a:gd name="connsiteY337" fmla="*/ 65620 h 84873"/>
                    <a:gd name="connsiteX338" fmla="*/ 274648 w 469600"/>
                    <a:gd name="connsiteY338" fmla="*/ 67820 h 84873"/>
                    <a:gd name="connsiteX339" fmla="*/ 273804 w 469600"/>
                    <a:gd name="connsiteY339" fmla="*/ 69892 h 84873"/>
                    <a:gd name="connsiteX340" fmla="*/ 273574 w 469600"/>
                    <a:gd name="connsiteY340" fmla="*/ 71989 h 84873"/>
                    <a:gd name="connsiteX341" fmla="*/ 276950 w 469600"/>
                    <a:gd name="connsiteY341" fmla="*/ 77028 h 84873"/>
                    <a:gd name="connsiteX342" fmla="*/ 286364 w 469600"/>
                    <a:gd name="connsiteY342" fmla="*/ 78742 h 84873"/>
                    <a:gd name="connsiteX343" fmla="*/ 292784 w 469600"/>
                    <a:gd name="connsiteY343" fmla="*/ 78000 h 84873"/>
                    <a:gd name="connsiteX344" fmla="*/ 296954 w 469600"/>
                    <a:gd name="connsiteY344" fmla="*/ 76031 h 84873"/>
                    <a:gd name="connsiteX345" fmla="*/ 299230 w 469600"/>
                    <a:gd name="connsiteY345" fmla="*/ 73217 h 84873"/>
                    <a:gd name="connsiteX346" fmla="*/ 299921 w 469600"/>
                    <a:gd name="connsiteY346" fmla="*/ 69892 h 84873"/>
                    <a:gd name="connsiteX347" fmla="*/ 357436 w 469600"/>
                    <a:gd name="connsiteY347" fmla="*/ 40219 h 84873"/>
                    <a:gd name="connsiteX348" fmla="*/ 356434 w 469600"/>
                    <a:gd name="connsiteY348" fmla="*/ 43059 h 84873"/>
                    <a:gd name="connsiteX349" fmla="*/ 354146 w 469600"/>
                    <a:gd name="connsiteY349" fmla="*/ 43903 h 84873"/>
                    <a:gd name="connsiteX350" fmla="*/ 323825 w 469600"/>
                    <a:gd name="connsiteY350" fmla="*/ 43903 h 84873"/>
                    <a:gd name="connsiteX351" fmla="*/ 324595 w 469600"/>
                    <a:gd name="connsiteY351" fmla="*/ 50809 h 84873"/>
                    <a:gd name="connsiteX352" fmla="*/ 327166 w 469600"/>
                    <a:gd name="connsiteY352" fmla="*/ 56079 h 84873"/>
                    <a:gd name="connsiteX353" fmla="*/ 331844 w 469600"/>
                    <a:gd name="connsiteY353" fmla="*/ 59455 h 84873"/>
                    <a:gd name="connsiteX354" fmla="*/ 338886 w 469600"/>
                    <a:gd name="connsiteY354" fmla="*/ 60632 h 84873"/>
                    <a:gd name="connsiteX355" fmla="*/ 344747 w 469600"/>
                    <a:gd name="connsiteY355" fmla="*/ 60095 h 84873"/>
                    <a:gd name="connsiteX356" fmla="*/ 349194 w 469600"/>
                    <a:gd name="connsiteY356" fmla="*/ 58892 h 84873"/>
                    <a:gd name="connsiteX357" fmla="*/ 352279 w 469600"/>
                    <a:gd name="connsiteY357" fmla="*/ 57690 h 84873"/>
                    <a:gd name="connsiteX358" fmla="*/ 354105 w 469600"/>
                    <a:gd name="connsiteY358" fmla="*/ 57153 h 84873"/>
                    <a:gd name="connsiteX359" fmla="*/ 354746 w 469600"/>
                    <a:gd name="connsiteY359" fmla="*/ 57332 h 84873"/>
                    <a:gd name="connsiteX360" fmla="*/ 355184 w 469600"/>
                    <a:gd name="connsiteY360" fmla="*/ 57869 h 84873"/>
                    <a:gd name="connsiteX361" fmla="*/ 355415 w 469600"/>
                    <a:gd name="connsiteY361" fmla="*/ 58867 h 84873"/>
                    <a:gd name="connsiteX362" fmla="*/ 355492 w 469600"/>
                    <a:gd name="connsiteY362" fmla="*/ 60427 h 84873"/>
                    <a:gd name="connsiteX363" fmla="*/ 355441 w 469600"/>
                    <a:gd name="connsiteY363" fmla="*/ 61578 h 84873"/>
                    <a:gd name="connsiteX364" fmla="*/ 355313 w 469600"/>
                    <a:gd name="connsiteY364" fmla="*/ 62448 h 84873"/>
                    <a:gd name="connsiteX365" fmla="*/ 355057 w 469600"/>
                    <a:gd name="connsiteY365" fmla="*/ 63139 h 84873"/>
                    <a:gd name="connsiteX366" fmla="*/ 354597 w 469600"/>
                    <a:gd name="connsiteY366" fmla="*/ 63727 h 84873"/>
                    <a:gd name="connsiteX367" fmla="*/ 352934 w 469600"/>
                    <a:gd name="connsiteY367" fmla="*/ 64648 h 84873"/>
                    <a:gd name="connsiteX368" fmla="*/ 349352 w 469600"/>
                    <a:gd name="connsiteY368" fmla="*/ 65901 h 84873"/>
                    <a:gd name="connsiteX369" fmla="*/ 344262 w 469600"/>
                    <a:gd name="connsiteY369" fmla="*/ 67001 h 84873"/>
                    <a:gd name="connsiteX370" fmla="*/ 338098 w 469600"/>
                    <a:gd name="connsiteY370" fmla="*/ 67487 h 84873"/>
                    <a:gd name="connsiteX371" fmla="*/ 328147 w 469600"/>
                    <a:gd name="connsiteY371" fmla="*/ 65901 h 84873"/>
                    <a:gd name="connsiteX372" fmla="*/ 320959 w 469600"/>
                    <a:gd name="connsiteY372" fmla="*/ 61195 h 84873"/>
                    <a:gd name="connsiteX373" fmla="*/ 316560 w 469600"/>
                    <a:gd name="connsiteY373" fmla="*/ 53367 h 84873"/>
                    <a:gd name="connsiteX374" fmla="*/ 315076 w 469600"/>
                    <a:gd name="connsiteY374" fmla="*/ 42419 h 84873"/>
                    <a:gd name="connsiteX375" fmla="*/ 316610 w 469600"/>
                    <a:gd name="connsiteY375" fmla="*/ 31752 h 84873"/>
                    <a:gd name="connsiteX376" fmla="*/ 321036 w 469600"/>
                    <a:gd name="connsiteY376" fmla="*/ 23720 h 84873"/>
                    <a:gd name="connsiteX377" fmla="*/ 328019 w 469600"/>
                    <a:gd name="connsiteY377" fmla="*/ 18656 h 84873"/>
                    <a:gd name="connsiteX378" fmla="*/ 337177 w 469600"/>
                    <a:gd name="connsiteY378" fmla="*/ 16891 h 84873"/>
                    <a:gd name="connsiteX379" fmla="*/ 346411 w 469600"/>
                    <a:gd name="connsiteY379" fmla="*/ 18630 h 84873"/>
                    <a:gd name="connsiteX380" fmla="*/ 352679 w 469600"/>
                    <a:gd name="connsiteY380" fmla="*/ 23311 h 84873"/>
                    <a:gd name="connsiteX381" fmla="*/ 356285 w 469600"/>
                    <a:gd name="connsiteY381" fmla="*/ 30218 h 84873"/>
                    <a:gd name="connsiteX382" fmla="*/ 357436 w 469600"/>
                    <a:gd name="connsiteY382" fmla="*/ 38684 h 84873"/>
                    <a:gd name="connsiteX383" fmla="*/ 348944 w 469600"/>
                    <a:gd name="connsiteY383" fmla="*/ 37712 h 84873"/>
                    <a:gd name="connsiteX384" fmla="*/ 345984 w 469600"/>
                    <a:gd name="connsiteY384" fmla="*/ 27276 h 84873"/>
                    <a:gd name="connsiteX385" fmla="*/ 336744 w 469600"/>
                    <a:gd name="connsiteY385" fmla="*/ 23490 h 84873"/>
                    <a:gd name="connsiteX386" fmla="*/ 331237 w 469600"/>
                    <a:gd name="connsiteY386" fmla="*/ 24667 h 84873"/>
                    <a:gd name="connsiteX387" fmla="*/ 327274 w 469600"/>
                    <a:gd name="connsiteY387" fmla="*/ 27788 h 84873"/>
                    <a:gd name="connsiteX388" fmla="*/ 324802 w 469600"/>
                    <a:gd name="connsiteY388" fmla="*/ 32315 h 84873"/>
                    <a:gd name="connsiteX389" fmla="*/ 323825 w 469600"/>
                    <a:gd name="connsiteY389" fmla="*/ 37712 h 84873"/>
                    <a:gd name="connsiteX390" fmla="*/ 417494 w 469600"/>
                    <a:gd name="connsiteY390" fmla="*/ 61860 h 84873"/>
                    <a:gd name="connsiteX391" fmla="*/ 417290 w 469600"/>
                    <a:gd name="connsiteY391" fmla="*/ 64213 h 84873"/>
                    <a:gd name="connsiteX392" fmla="*/ 416676 w 469600"/>
                    <a:gd name="connsiteY392" fmla="*/ 65492 h 84873"/>
                    <a:gd name="connsiteX393" fmla="*/ 415448 w 469600"/>
                    <a:gd name="connsiteY393" fmla="*/ 66259 h 84873"/>
                    <a:gd name="connsiteX394" fmla="*/ 413581 w 469600"/>
                    <a:gd name="connsiteY394" fmla="*/ 66848 h 84873"/>
                    <a:gd name="connsiteX395" fmla="*/ 411355 w 469600"/>
                    <a:gd name="connsiteY395" fmla="*/ 67231 h 84873"/>
                    <a:gd name="connsiteX396" fmla="*/ 409002 w 469600"/>
                    <a:gd name="connsiteY396" fmla="*/ 67385 h 84873"/>
                    <a:gd name="connsiteX397" fmla="*/ 402863 w 469600"/>
                    <a:gd name="connsiteY397" fmla="*/ 66438 h 84873"/>
                    <a:gd name="connsiteX398" fmla="*/ 398668 w 469600"/>
                    <a:gd name="connsiteY398" fmla="*/ 63573 h 84873"/>
                    <a:gd name="connsiteX399" fmla="*/ 396289 w 469600"/>
                    <a:gd name="connsiteY399" fmla="*/ 58713 h 84873"/>
                    <a:gd name="connsiteX400" fmla="*/ 395547 w 469600"/>
                    <a:gd name="connsiteY400" fmla="*/ 51781 h 84873"/>
                    <a:gd name="connsiteX401" fmla="*/ 395547 w 469600"/>
                    <a:gd name="connsiteY401" fmla="*/ 24871 h 84873"/>
                    <a:gd name="connsiteX402" fmla="*/ 389101 w 469600"/>
                    <a:gd name="connsiteY402" fmla="*/ 24871 h 84873"/>
                    <a:gd name="connsiteX403" fmla="*/ 387874 w 469600"/>
                    <a:gd name="connsiteY403" fmla="*/ 24053 h 84873"/>
                    <a:gd name="connsiteX404" fmla="*/ 387412 w 469600"/>
                    <a:gd name="connsiteY404" fmla="*/ 21393 h 84873"/>
                    <a:gd name="connsiteX405" fmla="*/ 387540 w 469600"/>
                    <a:gd name="connsiteY405" fmla="*/ 19756 h 84873"/>
                    <a:gd name="connsiteX406" fmla="*/ 387874 w 469600"/>
                    <a:gd name="connsiteY406" fmla="*/ 18656 h 84873"/>
                    <a:gd name="connsiteX407" fmla="*/ 388411 w 469600"/>
                    <a:gd name="connsiteY407" fmla="*/ 18042 h 84873"/>
                    <a:gd name="connsiteX408" fmla="*/ 389152 w 469600"/>
                    <a:gd name="connsiteY408" fmla="*/ 17863 h 84873"/>
                    <a:gd name="connsiteX409" fmla="*/ 395547 w 469600"/>
                    <a:gd name="connsiteY409" fmla="*/ 17863 h 84873"/>
                    <a:gd name="connsiteX410" fmla="*/ 395547 w 469600"/>
                    <a:gd name="connsiteY410" fmla="*/ 6915 h 84873"/>
                    <a:gd name="connsiteX411" fmla="*/ 395726 w 469600"/>
                    <a:gd name="connsiteY411" fmla="*/ 6250 h 84873"/>
                    <a:gd name="connsiteX412" fmla="*/ 396391 w 469600"/>
                    <a:gd name="connsiteY412" fmla="*/ 5712 h 84873"/>
                    <a:gd name="connsiteX413" fmla="*/ 397696 w 469600"/>
                    <a:gd name="connsiteY413" fmla="*/ 5380 h 84873"/>
                    <a:gd name="connsiteX414" fmla="*/ 399742 w 469600"/>
                    <a:gd name="connsiteY414" fmla="*/ 5277 h 84873"/>
                    <a:gd name="connsiteX415" fmla="*/ 401840 w 469600"/>
                    <a:gd name="connsiteY415" fmla="*/ 5380 h 84873"/>
                    <a:gd name="connsiteX416" fmla="*/ 403118 w 469600"/>
                    <a:gd name="connsiteY416" fmla="*/ 5712 h 84873"/>
                    <a:gd name="connsiteX417" fmla="*/ 403784 w 469600"/>
                    <a:gd name="connsiteY417" fmla="*/ 6250 h 84873"/>
                    <a:gd name="connsiteX418" fmla="*/ 403988 w 469600"/>
                    <a:gd name="connsiteY418" fmla="*/ 6915 h 84873"/>
                    <a:gd name="connsiteX419" fmla="*/ 403988 w 469600"/>
                    <a:gd name="connsiteY419" fmla="*/ 17863 h 84873"/>
                    <a:gd name="connsiteX420" fmla="*/ 415807 w 469600"/>
                    <a:gd name="connsiteY420" fmla="*/ 17863 h 84873"/>
                    <a:gd name="connsiteX421" fmla="*/ 416523 w 469600"/>
                    <a:gd name="connsiteY421" fmla="*/ 18042 h 84873"/>
                    <a:gd name="connsiteX422" fmla="*/ 417060 w 469600"/>
                    <a:gd name="connsiteY422" fmla="*/ 18656 h 84873"/>
                    <a:gd name="connsiteX423" fmla="*/ 417392 w 469600"/>
                    <a:gd name="connsiteY423" fmla="*/ 19756 h 84873"/>
                    <a:gd name="connsiteX424" fmla="*/ 417494 w 469600"/>
                    <a:gd name="connsiteY424" fmla="*/ 21393 h 84873"/>
                    <a:gd name="connsiteX425" fmla="*/ 417034 w 469600"/>
                    <a:gd name="connsiteY425" fmla="*/ 24053 h 84873"/>
                    <a:gd name="connsiteX426" fmla="*/ 415807 w 469600"/>
                    <a:gd name="connsiteY426" fmla="*/ 24871 h 84873"/>
                    <a:gd name="connsiteX427" fmla="*/ 403988 w 469600"/>
                    <a:gd name="connsiteY427" fmla="*/ 24871 h 84873"/>
                    <a:gd name="connsiteX428" fmla="*/ 403988 w 469600"/>
                    <a:gd name="connsiteY428" fmla="*/ 50553 h 84873"/>
                    <a:gd name="connsiteX429" fmla="*/ 405396 w 469600"/>
                    <a:gd name="connsiteY429" fmla="*/ 57741 h 84873"/>
                    <a:gd name="connsiteX430" fmla="*/ 410434 w 469600"/>
                    <a:gd name="connsiteY430" fmla="*/ 60171 h 84873"/>
                    <a:gd name="connsiteX431" fmla="*/ 412532 w 469600"/>
                    <a:gd name="connsiteY431" fmla="*/ 59941 h 84873"/>
                    <a:gd name="connsiteX432" fmla="*/ 414169 w 469600"/>
                    <a:gd name="connsiteY432" fmla="*/ 59455 h 84873"/>
                    <a:gd name="connsiteX433" fmla="*/ 415397 w 469600"/>
                    <a:gd name="connsiteY433" fmla="*/ 58969 h 84873"/>
                    <a:gd name="connsiteX434" fmla="*/ 416318 w 469600"/>
                    <a:gd name="connsiteY434" fmla="*/ 58739 h 84873"/>
                    <a:gd name="connsiteX435" fmla="*/ 416804 w 469600"/>
                    <a:gd name="connsiteY435" fmla="*/ 58867 h 84873"/>
                    <a:gd name="connsiteX436" fmla="*/ 417162 w 469600"/>
                    <a:gd name="connsiteY436" fmla="*/ 59353 h 84873"/>
                    <a:gd name="connsiteX437" fmla="*/ 417392 w 469600"/>
                    <a:gd name="connsiteY437" fmla="*/ 60325 h 84873"/>
                    <a:gd name="connsiteX438" fmla="*/ 417494 w 469600"/>
                    <a:gd name="connsiteY438" fmla="*/ 61860 h 84873"/>
                    <a:gd name="connsiteX439" fmla="*/ 470107 w 469600"/>
                    <a:gd name="connsiteY439" fmla="*/ 41703 h 84873"/>
                    <a:gd name="connsiteX440" fmla="*/ 468624 w 469600"/>
                    <a:gd name="connsiteY440" fmla="*/ 52063 h 84873"/>
                    <a:gd name="connsiteX441" fmla="*/ 464198 w 469600"/>
                    <a:gd name="connsiteY441" fmla="*/ 60222 h 84873"/>
                    <a:gd name="connsiteX442" fmla="*/ 456831 w 469600"/>
                    <a:gd name="connsiteY442" fmla="*/ 65569 h 84873"/>
                    <a:gd name="connsiteX443" fmla="*/ 446573 w 469600"/>
                    <a:gd name="connsiteY443" fmla="*/ 67487 h 84873"/>
                    <a:gd name="connsiteX444" fmla="*/ 436674 w 469600"/>
                    <a:gd name="connsiteY444" fmla="*/ 65799 h 84873"/>
                    <a:gd name="connsiteX445" fmla="*/ 429640 w 469600"/>
                    <a:gd name="connsiteY445" fmla="*/ 60888 h 84873"/>
                    <a:gd name="connsiteX446" fmla="*/ 425445 w 469600"/>
                    <a:gd name="connsiteY446" fmla="*/ 53060 h 84873"/>
                    <a:gd name="connsiteX447" fmla="*/ 424063 w 469600"/>
                    <a:gd name="connsiteY447" fmla="*/ 42624 h 84873"/>
                    <a:gd name="connsiteX448" fmla="*/ 425521 w 469600"/>
                    <a:gd name="connsiteY448" fmla="*/ 32264 h 84873"/>
                    <a:gd name="connsiteX449" fmla="*/ 429921 w 469600"/>
                    <a:gd name="connsiteY449" fmla="*/ 24104 h 84873"/>
                    <a:gd name="connsiteX450" fmla="*/ 437263 w 469600"/>
                    <a:gd name="connsiteY450" fmla="*/ 18784 h 84873"/>
                    <a:gd name="connsiteX451" fmla="*/ 447546 w 469600"/>
                    <a:gd name="connsiteY451" fmla="*/ 16891 h 84873"/>
                    <a:gd name="connsiteX452" fmla="*/ 457445 w 469600"/>
                    <a:gd name="connsiteY452" fmla="*/ 18579 h 84873"/>
                    <a:gd name="connsiteX453" fmla="*/ 464479 w 469600"/>
                    <a:gd name="connsiteY453" fmla="*/ 23490 h 84873"/>
                    <a:gd name="connsiteX454" fmla="*/ 468700 w 469600"/>
                    <a:gd name="connsiteY454" fmla="*/ 31318 h 84873"/>
                    <a:gd name="connsiteX455" fmla="*/ 470107 w 469600"/>
                    <a:gd name="connsiteY455" fmla="*/ 41703 h 84873"/>
                    <a:gd name="connsiteX456" fmla="*/ 461359 w 469600"/>
                    <a:gd name="connsiteY456" fmla="*/ 42266 h 84873"/>
                    <a:gd name="connsiteX457" fmla="*/ 460662 w 469600"/>
                    <a:gd name="connsiteY457" fmla="*/ 35206 h 84873"/>
                    <a:gd name="connsiteX458" fmla="*/ 458364 w 469600"/>
                    <a:gd name="connsiteY458" fmla="*/ 29374 h 84873"/>
                    <a:gd name="connsiteX459" fmla="*/ 454027 w 469600"/>
                    <a:gd name="connsiteY459" fmla="*/ 25409 h 84873"/>
                    <a:gd name="connsiteX460" fmla="*/ 447213 w 469600"/>
                    <a:gd name="connsiteY460" fmla="*/ 23951 h 84873"/>
                    <a:gd name="connsiteX461" fmla="*/ 440735 w 469600"/>
                    <a:gd name="connsiteY461" fmla="*/ 25281 h 84873"/>
                    <a:gd name="connsiteX462" fmla="*/ 436270 w 469600"/>
                    <a:gd name="connsiteY462" fmla="*/ 29041 h 84873"/>
                    <a:gd name="connsiteX463" fmla="*/ 433663 w 469600"/>
                    <a:gd name="connsiteY463" fmla="*/ 34796 h 84873"/>
                    <a:gd name="connsiteX464" fmla="*/ 432811 w 469600"/>
                    <a:gd name="connsiteY464" fmla="*/ 42061 h 84873"/>
                    <a:gd name="connsiteX465" fmla="*/ 433509 w 469600"/>
                    <a:gd name="connsiteY465" fmla="*/ 49172 h 84873"/>
                    <a:gd name="connsiteX466" fmla="*/ 435832 w 469600"/>
                    <a:gd name="connsiteY466" fmla="*/ 54979 h 84873"/>
                    <a:gd name="connsiteX467" fmla="*/ 440193 w 469600"/>
                    <a:gd name="connsiteY467" fmla="*/ 58918 h 84873"/>
                    <a:gd name="connsiteX468" fmla="*/ 447008 w 469600"/>
                    <a:gd name="connsiteY468" fmla="*/ 60376 h 84873"/>
                    <a:gd name="connsiteX469" fmla="*/ 453461 w 469600"/>
                    <a:gd name="connsiteY469" fmla="*/ 59046 h 84873"/>
                    <a:gd name="connsiteX470" fmla="*/ 457951 w 469600"/>
                    <a:gd name="connsiteY470" fmla="*/ 55311 h 84873"/>
                    <a:gd name="connsiteX471" fmla="*/ 460532 w 469600"/>
                    <a:gd name="connsiteY471" fmla="*/ 49581 h 84873"/>
                    <a:gd name="connsiteX472" fmla="*/ 461359 w 469600"/>
                    <a:gd name="connsiteY472" fmla="*/ 42266 h 8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Lst>
                  <a:rect l="l" t="t" r="r" b="b"/>
                  <a:pathLst>
                    <a:path w="469600" h="84873">
                      <a:moveTo>
                        <a:pt x="72488" y="65185"/>
                      </a:moveTo>
                      <a:cubicBezTo>
                        <a:pt x="72488" y="65458"/>
                        <a:pt x="72418" y="65697"/>
                        <a:pt x="72277" y="65901"/>
                      </a:cubicBezTo>
                      <a:cubicBezTo>
                        <a:pt x="72137" y="66106"/>
                        <a:pt x="71891" y="66268"/>
                        <a:pt x="71539" y="66387"/>
                      </a:cubicBezTo>
                      <a:cubicBezTo>
                        <a:pt x="71188" y="66507"/>
                        <a:pt x="70740" y="66609"/>
                        <a:pt x="70196" y="66694"/>
                      </a:cubicBezTo>
                      <a:cubicBezTo>
                        <a:pt x="69651" y="66779"/>
                        <a:pt x="68940" y="66822"/>
                        <a:pt x="68062" y="66822"/>
                      </a:cubicBezTo>
                      <a:cubicBezTo>
                        <a:pt x="67254" y="66822"/>
                        <a:pt x="66560" y="66779"/>
                        <a:pt x="65981" y="66694"/>
                      </a:cubicBezTo>
                      <a:cubicBezTo>
                        <a:pt x="65401" y="66609"/>
                        <a:pt x="64944" y="66507"/>
                        <a:pt x="64611" y="66387"/>
                      </a:cubicBezTo>
                      <a:cubicBezTo>
                        <a:pt x="64277" y="66268"/>
                        <a:pt x="64040" y="66106"/>
                        <a:pt x="63899" y="65901"/>
                      </a:cubicBezTo>
                      <a:cubicBezTo>
                        <a:pt x="63759" y="65697"/>
                        <a:pt x="63688" y="65458"/>
                        <a:pt x="63688" y="65185"/>
                      </a:cubicBezTo>
                      <a:lnTo>
                        <a:pt x="63688" y="7529"/>
                      </a:lnTo>
                      <a:lnTo>
                        <a:pt x="63586" y="7529"/>
                      </a:lnTo>
                      <a:lnTo>
                        <a:pt x="40257" y="65441"/>
                      </a:lnTo>
                      <a:cubicBezTo>
                        <a:pt x="40155" y="65679"/>
                        <a:pt x="40010" y="65884"/>
                        <a:pt x="39822" y="66055"/>
                      </a:cubicBezTo>
                      <a:cubicBezTo>
                        <a:pt x="39635" y="66225"/>
                        <a:pt x="39362" y="66370"/>
                        <a:pt x="39004" y="66490"/>
                      </a:cubicBezTo>
                      <a:cubicBezTo>
                        <a:pt x="38646" y="66609"/>
                        <a:pt x="38220" y="66694"/>
                        <a:pt x="37725" y="66745"/>
                      </a:cubicBezTo>
                      <a:cubicBezTo>
                        <a:pt x="37230" y="66796"/>
                        <a:pt x="36642" y="66822"/>
                        <a:pt x="35960" y="66822"/>
                      </a:cubicBezTo>
                      <a:cubicBezTo>
                        <a:pt x="35244" y="66822"/>
                        <a:pt x="34630" y="66788"/>
                        <a:pt x="34118" y="66720"/>
                      </a:cubicBezTo>
                      <a:cubicBezTo>
                        <a:pt x="33607" y="66652"/>
                        <a:pt x="33180" y="66558"/>
                        <a:pt x="32839" y="66438"/>
                      </a:cubicBezTo>
                      <a:cubicBezTo>
                        <a:pt x="32498" y="66319"/>
                        <a:pt x="32234" y="66174"/>
                        <a:pt x="32046" y="66003"/>
                      </a:cubicBezTo>
                      <a:cubicBezTo>
                        <a:pt x="31859" y="65833"/>
                        <a:pt x="31731" y="65645"/>
                        <a:pt x="31662" y="65441"/>
                      </a:cubicBezTo>
                      <a:lnTo>
                        <a:pt x="9357" y="7529"/>
                      </a:lnTo>
                      <a:lnTo>
                        <a:pt x="9306" y="7529"/>
                      </a:lnTo>
                      <a:lnTo>
                        <a:pt x="9306" y="65185"/>
                      </a:lnTo>
                      <a:cubicBezTo>
                        <a:pt x="9306" y="65458"/>
                        <a:pt x="9235" y="65697"/>
                        <a:pt x="9095" y="65901"/>
                      </a:cubicBezTo>
                      <a:cubicBezTo>
                        <a:pt x="8955" y="66106"/>
                        <a:pt x="8709" y="66268"/>
                        <a:pt x="8357" y="66387"/>
                      </a:cubicBezTo>
                      <a:cubicBezTo>
                        <a:pt x="8006" y="66507"/>
                        <a:pt x="7549" y="66609"/>
                        <a:pt x="6987" y="66694"/>
                      </a:cubicBezTo>
                      <a:cubicBezTo>
                        <a:pt x="6425" y="66779"/>
                        <a:pt x="5705" y="66822"/>
                        <a:pt x="4827" y="66822"/>
                      </a:cubicBezTo>
                      <a:cubicBezTo>
                        <a:pt x="3984" y="66822"/>
                        <a:pt x="3281" y="66779"/>
                        <a:pt x="2719" y="66694"/>
                      </a:cubicBezTo>
                      <a:cubicBezTo>
                        <a:pt x="2157" y="66609"/>
                        <a:pt x="1710" y="66507"/>
                        <a:pt x="1376" y="66387"/>
                      </a:cubicBezTo>
                      <a:cubicBezTo>
                        <a:pt x="1042" y="66268"/>
                        <a:pt x="813" y="66106"/>
                        <a:pt x="691" y="65901"/>
                      </a:cubicBezTo>
                      <a:cubicBezTo>
                        <a:pt x="568" y="65697"/>
                        <a:pt x="506" y="65458"/>
                        <a:pt x="506" y="65185"/>
                      </a:cubicBezTo>
                      <a:lnTo>
                        <a:pt x="506" y="4305"/>
                      </a:lnTo>
                      <a:cubicBezTo>
                        <a:pt x="506" y="2873"/>
                        <a:pt x="887" y="1850"/>
                        <a:pt x="1649" y="1236"/>
                      </a:cubicBezTo>
                      <a:cubicBezTo>
                        <a:pt x="2411" y="622"/>
                        <a:pt x="3259" y="315"/>
                        <a:pt x="4195" y="315"/>
                      </a:cubicBezTo>
                      <a:lnTo>
                        <a:pt x="9598" y="315"/>
                      </a:lnTo>
                      <a:cubicBezTo>
                        <a:pt x="10705" y="315"/>
                        <a:pt x="11675" y="417"/>
                        <a:pt x="12506" y="622"/>
                      </a:cubicBezTo>
                      <a:cubicBezTo>
                        <a:pt x="13338" y="827"/>
                        <a:pt x="14065" y="1151"/>
                        <a:pt x="14688" y="1594"/>
                      </a:cubicBezTo>
                      <a:cubicBezTo>
                        <a:pt x="15312" y="2037"/>
                        <a:pt x="15831" y="2600"/>
                        <a:pt x="16247" y="3282"/>
                      </a:cubicBezTo>
                      <a:cubicBezTo>
                        <a:pt x="16662" y="3964"/>
                        <a:pt x="17026" y="4766"/>
                        <a:pt x="17338" y="5687"/>
                      </a:cubicBezTo>
                      <a:lnTo>
                        <a:pt x="36267" y="53623"/>
                      </a:lnTo>
                      <a:lnTo>
                        <a:pt x="36523" y="53623"/>
                      </a:lnTo>
                      <a:lnTo>
                        <a:pt x="56219" y="5840"/>
                      </a:lnTo>
                      <a:cubicBezTo>
                        <a:pt x="56600" y="4817"/>
                        <a:pt x="57016" y="3947"/>
                        <a:pt x="57467" y="3231"/>
                      </a:cubicBezTo>
                      <a:cubicBezTo>
                        <a:pt x="57917" y="2515"/>
                        <a:pt x="58411" y="1944"/>
                        <a:pt x="58948" y="1517"/>
                      </a:cubicBezTo>
                      <a:cubicBezTo>
                        <a:pt x="59485" y="1091"/>
                        <a:pt x="60083" y="784"/>
                        <a:pt x="60741" y="596"/>
                      </a:cubicBezTo>
                      <a:cubicBezTo>
                        <a:pt x="61399" y="409"/>
                        <a:pt x="62162" y="315"/>
                        <a:pt x="63028" y="315"/>
                      </a:cubicBezTo>
                      <a:lnTo>
                        <a:pt x="68693" y="315"/>
                      </a:lnTo>
                      <a:cubicBezTo>
                        <a:pt x="69213" y="315"/>
                        <a:pt x="69707" y="392"/>
                        <a:pt x="70175" y="545"/>
                      </a:cubicBezTo>
                      <a:cubicBezTo>
                        <a:pt x="70643" y="699"/>
                        <a:pt x="71041" y="937"/>
                        <a:pt x="71370" y="1261"/>
                      </a:cubicBezTo>
                      <a:cubicBezTo>
                        <a:pt x="71700" y="1586"/>
                        <a:pt x="71968" y="1995"/>
                        <a:pt x="72176" y="2489"/>
                      </a:cubicBezTo>
                      <a:cubicBezTo>
                        <a:pt x="72384" y="2984"/>
                        <a:pt x="72488" y="3589"/>
                        <a:pt x="72488" y="4305"/>
                      </a:cubicBezTo>
                      <a:close/>
                      <a:moveTo>
                        <a:pt x="127129" y="40219"/>
                      </a:moveTo>
                      <a:cubicBezTo>
                        <a:pt x="127129" y="41549"/>
                        <a:pt x="126795" y="42496"/>
                        <a:pt x="126127" y="43059"/>
                      </a:cubicBezTo>
                      <a:cubicBezTo>
                        <a:pt x="125460" y="43621"/>
                        <a:pt x="124697" y="43903"/>
                        <a:pt x="123840" y="43903"/>
                      </a:cubicBezTo>
                      <a:lnTo>
                        <a:pt x="93518" y="43903"/>
                      </a:lnTo>
                      <a:cubicBezTo>
                        <a:pt x="93518" y="46461"/>
                        <a:pt x="93775" y="48763"/>
                        <a:pt x="94288" y="50809"/>
                      </a:cubicBezTo>
                      <a:cubicBezTo>
                        <a:pt x="94803" y="52856"/>
                        <a:pt x="95660" y="54612"/>
                        <a:pt x="96859" y="56079"/>
                      </a:cubicBezTo>
                      <a:cubicBezTo>
                        <a:pt x="98058" y="57545"/>
                        <a:pt x="99618" y="58671"/>
                        <a:pt x="101538" y="59455"/>
                      </a:cubicBezTo>
                      <a:cubicBezTo>
                        <a:pt x="103457" y="60240"/>
                        <a:pt x="105804" y="60632"/>
                        <a:pt x="108580" y="60632"/>
                      </a:cubicBezTo>
                      <a:cubicBezTo>
                        <a:pt x="110774" y="60632"/>
                        <a:pt x="112728" y="60453"/>
                        <a:pt x="114441" y="60095"/>
                      </a:cubicBezTo>
                      <a:cubicBezTo>
                        <a:pt x="116155" y="59736"/>
                        <a:pt x="117637" y="59336"/>
                        <a:pt x="118887" y="58892"/>
                      </a:cubicBezTo>
                      <a:cubicBezTo>
                        <a:pt x="120139" y="58449"/>
                        <a:pt x="121167" y="58048"/>
                        <a:pt x="121973" y="57690"/>
                      </a:cubicBezTo>
                      <a:cubicBezTo>
                        <a:pt x="122778" y="57332"/>
                        <a:pt x="123386" y="57153"/>
                        <a:pt x="123798" y="57153"/>
                      </a:cubicBezTo>
                      <a:cubicBezTo>
                        <a:pt x="124038" y="57153"/>
                        <a:pt x="124252" y="57213"/>
                        <a:pt x="124441" y="57332"/>
                      </a:cubicBezTo>
                      <a:cubicBezTo>
                        <a:pt x="124628" y="57451"/>
                        <a:pt x="124774" y="57630"/>
                        <a:pt x="124877" y="57869"/>
                      </a:cubicBezTo>
                      <a:cubicBezTo>
                        <a:pt x="124980" y="58108"/>
                        <a:pt x="125057" y="58440"/>
                        <a:pt x="125108" y="58867"/>
                      </a:cubicBezTo>
                      <a:cubicBezTo>
                        <a:pt x="125160" y="59293"/>
                        <a:pt x="125185" y="59813"/>
                        <a:pt x="125185" y="60427"/>
                      </a:cubicBezTo>
                      <a:cubicBezTo>
                        <a:pt x="125185" y="60871"/>
                        <a:pt x="125168" y="61254"/>
                        <a:pt x="125134" y="61578"/>
                      </a:cubicBezTo>
                      <a:cubicBezTo>
                        <a:pt x="125101" y="61902"/>
                        <a:pt x="125058" y="62192"/>
                        <a:pt x="125006" y="62448"/>
                      </a:cubicBezTo>
                      <a:cubicBezTo>
                        <a:pt x="124955" y="62704"/>
                        <a:pt x="124870" y="62934"/>
                        <a:pt x="124751" y="63139"/>
                      </a:cubicBezTo>
                      <a:cubicBezTo>
                        <a:pt x="124631" y="63343"/>
                        <a:pt x="124478" y="63539"/>
                        <a:pt x="124290" y="63727"/>
                      </a:cubicBezTo>
                      <a:cubicBezTo>
                        <a:pt x="124102" y="63914"/>
                        <a:pt x="123548" y="64221"/>
                        <a:pt x="122628" y="64648"/>
                      </a:cubicBezTo>
                      <a:cubicBezTo>
                        <a:pt x="121707" y="65074"/>
                        <a:pt x="120512" y="65492"/>
                        <a:pt x="119047" y="65901"/>
                      </a:cubicBezTo>
                      <a:cubicBezTo>
                        <a:pt x="117580" y="66310"/>
                        <a:pt x="115883" y="66677"/>
                        <a:pt x="113956" y="67001"/>
                      </a:cubicBezTo>
                      <a:cubicBezTo>
                        <a:pt x="112029" y="67325"/>
                        <a:pt x="109974" y="67487"/>
                        <a:pt x="107791" y="67487"/>
                      </a:cubicBezTo>
                      <a:cubicBezTo>
                        <a:pt x="104006" y="67487"/>
                        <a:pt x="100689" y="66958"/>
                        <a:pt x="97841" y="65901"/>
                      </a:cubicBezTo>
                      <a:cubicBezTo>
                        <a:pt x="94993" y="64844"/>
                        <a:pt x="92597" y="63275"/>
                        <a:pt x="90653" y="61195"/>
                      </a:cubicBezTo>
                      <a:cubicBezTo>
                        <a:pt x="88708" y="59114"/>
                        <a:pt x="87242" y="56505"/>
                        <a:pt x="86253" y="53367"/>
                      </a:cubicBezTo>
                      <a:cubicBezTo>
                        <a:pt x="85264" y="50229"/>
                        <a:pt x="84769" y="46580"/>
                        <a:pt x="84769" y="42419"/>
                      </a:cubicBezTo>
                      <a:cubicBezTo>
                        <a:pt x="84769" y="38463"/>
                        <a:pt x="85281" y="34907"/>
                        <a:pt x="86304" y="31752"/>
                      </a:cubicBezTo>
                      <a:cubicBezTo>
                        <a:pt x="87327" y="28598"/>
                        <a:pt x="88803" y="25920"/>
                        <a:pt x="90730" y="23720"/>
                      </a:cubicBezTo>
                      <a:cubicBezTo>
                        <a:pt x="92657" y="21521"/>
                        <a:pt x="94985" y="19832"/>
                        <a:pt x="97712" y="18656"/>
                      </a:cubicBezTo>
                      <a:cubicBezTo>
                        <a:pt x="100441" y="17479"/>
                        <a:pt x="103494" y="16891"/>
                        <a:pt x="106871" y="16891"/>
                      </a:cubicBezTo>
                      <a:cubicBezTo>
                        <a:pt x="110485" y="16891"/>
                        <a:pt x="113564" y="17470"/>
                        <a:pt x="116104" y="18630"/>
                      </a:cubicBezTo>
                      <a:cubicBezTo>
                        <a:pt x="118646" y="19790"/>
                        <a:pt x="120734" y="21350"/>
                        <a:pt x="122372" y="23311"/>
                      </a:cubicBezTo>
                      <a:cubicBezTo>
                        <a:pt x="124009" y="25272"/>
                        <a:pt x="125211" y="27574"/>
                        <a:pt x="125979" y="30218"/>
                      </a:cubicBezTo>
                      <a:cubicBezTo>
                        <a:pt x="126746" y="32861"/>
                        <a:pt x="127129" y="35683"/>
                        <a:pt x="127129" y="38684"/>
                      </a:cubicBezTo>
                      <a:close/>
                      <a:moveTo>
                        <a:pt x="118637" y="37712"/>
                      </a:moveTo>
                      <a:cubicBezTo>
                        <a:pt x="118740" y="33279"/>
                        <a:pt x="117753" y="29800"/>
                        <a:pt x="115677" y="27276"/>
                      </a:cubicBezTo>
                      <a:cubicBezTo>
                        <a:pt x="113601" y="24752"/>
                        <a:pt x="110522" y="23490"/>
                        <a:pt x="106438" y="23490"/>
                      </a:cubicBezTo>
                      <a:cubicBezTo>
                        <a:pt x="104345" y="23490"/>
                        <a:pt x="102508" y="23882"/>
                        <a:pt x="100930" y="24667"/>
                      </a:cubicBezTo>
                      <a:cubicBezTo>
                        <a:pt x="99352" y="25451"/>
                        <a:pt x="98031" y="26491"/>
                        <a:pt x="96967" y="27788"/>
                      </a:cubicBezTo>
                      <a:cubicBezTo>
                        <a:pt x="95903" y="29084"/>
                        <a:pt x="95079" y="30593"/>
                        <a:pt x="94496" y="32315"/>
                      </a:cubicBezTo>
                      <a:cubicBezTo>
                        <a:pt x="93912" y="34037"/>
                        <a:pt x="93586" y="35837"/>
                        <a:pt x="93518" y="37712"/>
                      </a:cubicBezTo>
                      <a:close/>
                      <a:moveTo>
                        <a:pt x="168337" y="52702"/>
                      </a:moveTo>
                      <a:cubicBezTo>
                        <a:pt x="168337" y="55055"/>
                        <a:pt x="167903" y="57153"/>
                        <a:pt x="167034" y="58995"/>
                      </a:cubicBezTo>
                      <a:cubicBezTo>
                        <a:pt x="166164" y="60836"/>
                        <a:pt x="164928" y="62388"/>
                        <a:pt x="163324" y="63650"/>
                      </a:cubicBezTo>
                      <a:cubicBezTo>
                        <a:pt x="161721" y="64912"/>
                        <a:pt x="159812" y="65867"/>
                        <a:pt x="157594" y="66515"/>
                      </a:cubicBezTo>
                      <a:cubicBezTo>
                        <a:pt x="155378" y="67163"/>
                        <a:pt x="152938" y="67487"/>
                        <a:pt x="150278" y="67487"/>
                      </a:cubicBezTo>
                      <a:cubicBezTo>
                        <a:pt x="148642" y="67487"/>
                        <a:pt x="147081" y="67359"/>
                        <a:pt x="145597" y="67103"/>
                      </a:cubicBezTo>
                      <a:cubicBezTo>
                        <a:pt x="144114" y="66848"/>
                        <a:pt x="142784" y="66524"/>
                        <a:pt x="141607" y="66131"/>
                      </a:cubicBezTo>
                      <a:cubicBezTo>
                        <a:pt x="140430" y="65739"/>
                        <a:pt x="139433" y="65330"/>
                        <a:pt x="138614" y="64904"/>
                      </a:cubicBezTo>
                      <a:cubicBezTo>
                        <a:pt x="137796" y="64477"/>
                        <a:pt x="137198" y="64094"/>
                        <a:pt x="136824" y="63752"/>
                      </a:cubicBezTo>
                      <a:cubicBezTo>
                        <a:pt x="136449" y="63411"/>
                        <a:pt x="136175" y="62934"/>
                        <a:pt x="136005" y="62320"/>
                      </a:cubicBezTo>
                      <a:cubicBezTo>
                        <a:pt x="135834" y="61706"/>
                        <a:pt x="135750" y="60871"/>
                        <a:pt x="135750" y="59813"/>
                      </a:cubicBezTo>
                      <a:cubicBezTo>
                        <a:pt x="135750" y="59165"/>
                        <a:pt x="135783" y="58620"/>
                        <a:pt x="135852" y="58176"/>
                      </a:cubicBezTo>
                      <a:cubicBezTo>
                        <a:pt x="135920" y="57733"/>
                        <a:pt x="136005" y="57375"/>
                        <a:pt x="136108" y="57102"/>
                      </a:cubicBezTo>
                      <a:cubicBezTo>
                        <a:pt x="136210" y="56829"/>
                        <a:pt x="136354" y="56633"/>
                        <a:pt x="136542" y="56513"/>
                      </a:cubicBezTo>
                      <a:cubicBezTo>
                        <a:pt x="136730" y="56394"/>
                        <a:pt x="136943" y="56334"/>
                        <a:pt x="137182" y="56334"/>
                      </a:cubicBezTo>
                      <a:cubicBezTo>
                        <a:pt x="137556" y="56334"/>
                        <a:pt x="138111" y="56565"/>
                        <a:pt x="138844" y="57025"/>
                      </a:cubicBezTo>
                      <a:cubicBezTo>
                        <a:pt x="139578" y="57485"/>
                        <a:pt x="140482" y="57989"/>
                        <a:pt x="141556" y="58534"/>
                      </a:cubicBezTo>
                      <a:cubicBezTo>
                        <a:pt x="142630" y="59080"/>
                        <a:pt x="143901" y="59583"/>
                        <a:pt x="145367" y="60043"/>
                      </a:cubicBezTo>
                      <a:cubicBezTo>
                        <a:pt x="146834" y="60504"/>
                        <a:pt x="148522" y="60734"/>
                        <a:pt x="150432" y="60734"/>
                      </a:cubicBezTo>
                      <a:cubicBezTo>
                        <a:pt x="151865" y="60734"/>
                        <a:pt x="153160" y="60581"/>
                        <a:pt x="154320" y="60274"/>
                      </a:cubicBezTo>
                      <a:cubicBezTo>
                        <a:pt x="155480" y="59967"/>
                        <a:pt x="156486" y="59515"/>
                        <a:pt x="157339" y="58918"/>
                      </a:cubicBezTo>
                      <a:cubicBezTo>
                        <a:pt x="158191" y="58321"/>
                        <a:pt x="158848" y="57562"/>
                        <a:pt x="159308" y="56641"/>
                      </a:cubicBezTo>
                      <a:cubicBezTo>
                        <a:pt x="159769" y="55720"/>
                        <a:pt x="159999" y="54629"/>
                        <a:pt x="159999" y="53367"/>
                      </a:cubicBezTo>
                      <a:cubicBezTo>
                        <a:pt x="159999" y="52071"/>
                        <a:pt x="159666" y="50980"/>
                        <a:pt x="159001" y="50093"/>
                      </a:cubicBezTo>
                      <a:cubicBezTo>
                        <a:pt x="158336" y="49206"/>
                        <a:pt x="157458" y="48422"/>
                        <a:pt x="156366" y="47740"/>
                      </a:cubicBezTo>
                      <a:cubicBezTo>
                        <a:pt x="155275" y="47057"/>
                        <a:pt x="154047" y="46452"/>
                        <a:pt x="152683" y="45923"/>
                      </a:cubicBezTo>
                      <a:cubicBezTo>
                        <a:pt x="151319" y="45395"/>
                        <a:pt x="149912" y="44841"/>
                        <a:pt x="148463" y="44261"/>
                      </a:cubicBezTo>
                      <a:cubicBezTo>
                        <a:pt x="147013" y="43681"/>
                        <a:pt x="145597" y="43024"/>
                        <a:pt x="144216" y="42291"/>
                      </a:cubicBezTo>
                      <a:cubicBezTo>
                        <a:pt x="142835" y="41558"/>
                        <a:pt x="141599" y="40663"/>
                        <a:pt x="140507" y="39605"/>
                      </a:cubicBezTo>
                      <a:cubicBezTo>
                        <a:pt x="139416" y="38548"/>
                        <a:pt x="138538" y="37286"/>
                        <a:pt x="137873" y="35820"/>
                      </a:cubicBezTo>
                      <a:cubicBezTo>
                        <a:pt x="137207" y="34353"/>
                        <a:pt x="136875" y="32596"/>
                        <a:pt x="136875" y="30550"/>
                      </a:cubicBezTo>
                      <a:cubicBezTo>
                        <a:pt x="136875" y="28742"/>
                        <a:pt x="137224" y="27012"/>
                        <a:pt x="137923" y="25358"/>
                      </a:cubicBezTo>
                      <a:cubicBezTo>
                        <a:pt x="138622" y="23703"/>
                        <a:pt x="139671" y="22254"/>
                        <a:pt x="141070" y="21009"/>
                      </a:cubicBezTo>
                      <a:cubicBezTo>
                        <a:pt x="142469" y="19764"/>
                        <a:pt x="144216" y="18766"/>
                        <a:pt x="146314" y="18016"/>
                      </a:cubicBezTo>
                      <a:cubicBezTo>
                        <a:pt x="148411" y="17266"/>
                        <a:pt x="150858" y="16891"/>
                        <a:pt x="153655" y="16891"/>
                      </a:cubicBezTo>
                      <a:cubicBezTo>
                        <a:pt x="154882" y="16891"/>
                        <a:pt x="156111" y="16993"/>
                        <a:pt x="157339" y="17198"/>
                      </a:cubicBezTo>
                      <a:cubicBezTo>
                        <a:pt x="158567" y="17402"/>
                        <a:pt x="159674" y="17658"/>
                        <a:pt x="160664" y="17965"/>
                      </a:cubicBezTo>
                      <a:cubicBezTo>
                        <a:pt x="161653" y="18272"/>
                        <a:pt x="162497" y="18604"/>
                        <a:pt x="163197" y="18963"/>
                      </a:cubicBezTo>
                      <a:cubicBezTo>
                        <a:pt x="163896" y="19321"/>
                        <a:pt x="164425" y="19636"/>
                        <a:pt x="164783" y="19909"/>
                      </a:cubicBezTo>
                      <a:cubicBezTo>
                        <a:pt x="165141" y="20182"/>
                        <a:pt x="165379" y="20421"/>
                        <a:pt x="165498" y="20625"/>
                      </a:cubicBezTo>
                      <a:cubicBezTo>
                        <a:pt x="165618" y="20830"/>
                        <a:pt x="165703" y="21060"/>
                        <a:pt x="165754" y="21316"/>
                      </a:cubicBezTo>
                      <a:cubicBezTo>
                        <a:pt x="165806" y="21572"/>
                        <a:pt x="165856" y="21887"/>
                        <a:pt x="165908" y="22262"/>
                      </a:cubicBezTo>
                      <a:cubicBezTo>
                        <a:pt x="165959" y="22638"/>
                        <a:pt x="165985" y="23098"/>
                        <a:pt x="165985" y="23644"/>
                      </a:cubicBezTo>
                      <a:cubicBezTo>
                        <a:pt x="165985" y="24223"/>
                        <a:pt x="165959" y="24727"/>
                        <a:pt x="165908" y="25153"/>
                      </a:cubicBezTo>
                      <a:cubicBezTo>
                        <a:pt x="165856" y="25579"/>
                        <a:pt x="165771" y="25929"/>
                        <a:pt x="165652" y="26202"/>
                      </a:cubicBezTo>
                      <a:cubicBezTo>
                        <a:pt x="165532" y="26474"/>
                        <a:pt x="165388" y="26671"/>
                        <a:pt x="165217" y="26790"/>
                      </a:cubicBezTo>
                      <a:cubicBezTo>
                        <a:pt x="165047" y="26909"/>
                        <a:pt x="164859" y="26969"/>
                        <a:pt x="164654" y="26969"/>
                      </a:cubicBezTo>
                      <a:cubicBezTo>
                        <a:pt x="164347" y="26969"/>
                        <a:pt x="163904" y="26781"/>
                        <a:pt x="163324" y="26406"/>
                      </a:cubicBezTo>
                      <a:cubicBezTo>
                        <a:pt x="162744" y="26031"/>
                        <a:pt x="161994" y="25630"/>
                        <a:pt x="161073" y="25204"/>
                      </a:cubicBezTo>
                      <a:cubicBezTo>
                        <a:pt x="160153" y="24778"/>
                        <a:pt x="159070" y="24377"/>
                        <a:pt x="157825" y="24002"/>
                      </a:cubicBezTo>
                      <a:cubicBezTo>
                        <a:pt x="156580" y="23627"/>
                        <a:pt x="155156" y="23439"/>
                        <a:pt x="153553" y="23439"/>
                      </a:cubicBezTo>
                      <a:cubicBezTo>
                        <a:pt x="152120" y="23439"/>
                        <a:pt x="150858" y="23601"/>
                        <a:pt x="149767" y="23925"/>
                      </a:cubicBezTo>
                      <a:cubicBezTo>
                        <a:pt x="148676" y="24249"/>
                        <a:pt x="147781" y="24709"/>
                        <a:pt x="147081" y="25306"/>
                      </a:cubicBezTo>
                      <a:cubicBezTo>
                        <a:pt x="146381" y="25903"/>
                        <a:pt x="145853" y="26611"/>
                        <a:pt x="145496" y="27429"/>
                      </a:cubicBezTo>
                      <a:cubicBezTo>
                        <a:pt x="145137" y="28248"/>
                        <a:pt x="144958" y="29135"/>
                        <a:pt x="144958" y="30090"/>
                      </a:cubicBezTo>
                      <a:cubicBezTo>
                        <a:pt x="144958" y="31420"/>
                        <a:pt x="145299" y="32537"/>
                        <a:pt x="145981" y="33441"/>
                      </a:cubicBezTo>
                      <a:cubicBezTo>
                        <a:pt x="146663" y="34344"/>
                        <a:pt x="147550" y="35137"/>
                        <a:pt x="148642" y="35820"/>
                      </a:cubicBezTo>
                      <a:cubicBezTo>
                        <a:pt x="149733" y="36502"/>
                        <a:pt x="150978" y="37116"/>
                        <a:pt x="152376" y="37661"/>
                      </a:cubicBezTo>
                      <a:cubicBezTo>
                        <a:pt x="153775" y="38207"/>
                        <a:pt x="155199" y="38770"/>
                        <a:pt x="156648" y="39350"/>
                      </a:cubicBezTo>
                      <a:cubicBezTo>
                        <a:pt x="158097" y="39929"/>
                        <a:pt x="159530" y="40577"/>
                        <a:pt x="160945" y="41294"/>
                      </a:cubicBezTo>
                      <a:cubicBezTo>
                        <a:pt x="162361" y="42010"/>
                        <a:pt x="163614" y="42879"/>
                        <a:pt x="164706" y="43903"/>
                      </a:cubicBezTo>
                      <a:cubicBezTo>
                        <a:pt x="165797" y="44926"/>
                        <a:pt x="166675" y="46154"/>
                        <a:pt x="167340" y="47586"/>
                      </a:cubicBezTo>
                      <a:cubicBezTo>
                        <a:pt x="168005" y="49019"/>
                        <a:pt x="168337" y="50724"/>
                        <a:pt x="168337" y="52702"/>
                      </a:cubicBezTo>
                      <a:close/>
                      <a:moveTo>
                        <a:pt x="209018" y="52702"/>
                      </a:moveTo>
                      <a:cubicBezTo>
                        <a:pt x="209018" y="55055"/>
                        <a:pt x="208583" y="57153"/>
                        <a:pt x="207713" y="58995"/>
                      </a:cubicBezTo>
                      <a:cubicBezTo>
                        <a:pt x="206843" y="60836"/>
                        <a:pt x="205607" y="62388"/>
                        <a:pt x="204004" y="63650"/>
                      </a:cubicBezTo>
                      <a:cubicBezTo>
                        <a:pt x="202401" y="64912"/>
                        <a:pt x="200491" y="65867"/>
                        <a:pt x="198274" y="66515"/>
                      </a:cubicBezTo>
                      <a:cubicBezTo>
                        <a:pt x="196057" y="67163"/>
                        <a:pt x="193619" y="67487"/>
                        <a:pt x="190958" y="67487"/>
                      </a:cubicBezTo>
                      <a:cubicBezTo>
                        <a:pt x="189321" y="67487"/>
                        <a:pt x="187761" y="67359"/>
                        <a:pt x="186277" y="67103"/>
                      </a:cubicBezTo>
                      <a:cubicBezTo>
                        <a:pt x="184794" y="66848"/>
                        <a:pt x="183463" y="66524"/>
                        <a:pt x="182287" y="66131"/>
                      </a:cubicBezTo>
                      <a:cubicBezTo>
                        <a:pt x="181110" y="65739"/>
                        <a:pt x="180112" y="65330"/>
                        <a:pt x="179294" y="64904"/>
                      </a:cubicBezTo>
                      <a:cubicBezTo>
                        <a:pt x="178475" y="64477"/>
                        <a:pt x="177879" y="64094"/>
                        <a:pt x="177503" y="63752"/>
                      </a:cubicBezTo>
                      <a:cubicBezTo>
                        <a:pt x="177128" y="63411"/>
                        <a:pt x="176856" y="62934"/>
                        <a:pt x="176684" y="62320"/>
                      </a:cubicBezTo>
                      <a:cubicBezTo>
                        <a:pt x="176514" y="61706"/>
                        <a:pt x="176429" y="60871"/>
                        <a:pt x="176429" y="59813"/>
                      </a:cubicBezTo>
                      <a:cubicBezTo>
                        <a:pt x="176429" y="59165"/>
                        <a:pt x="176463" y="58620"/>
                        <a:pt x="176531" y="58176"/>
                      </a:cubicBezTo>
                      <a:cubicBezTo>
                        <a:pt x="176599" y="57733"/>
                        <a:pt x="176684" y="57375"/>
                        <a:pt x="176787" y="57102"/>
                      </a:cubicBezTo>
                      <a:cubicBezTo>
                        <a:pt x="176889" y="56829"/>
                        <a:pt x="177035" y="56633"/>
                        <a:pt x="177221" y="56513"/>
                      </a:cubicBezTo>
                      <a:cubicBezTo>
                        <a:pt x="177409" y="56394"/>
                        <a:pt x="177622" y="56334"/>
                        <a:pt x="177862" y="56334"/>
                      </a:cubicBezTo>
                      <a:cubicBezTo>
                        <a:pt x="178237" y="56334"/>
                        <a:pt x="178791" y="56565"/>
                        <a:pt x="179524" y="57025"/>
                      </a:cubicBezTo>
                      <a:cubicBezTo>
                        <a:pt x="180257" y="57485"/>
                        <a:pt x="181161" y="57989"/>
                        <a:pt x="182235" y="58534"/>
                      </a:cubicBezTo>
                      <a:cubicBezTo>
                        <a:pt x="183310" y="59080"/>
                        <a:pt x="184580" y="59583"/>
                        <a:pt x="186047" y="60043"/>
                      </a:cubicBezTo>
                      <a:cubicBezTo>
                        <a:pt x="187513" y="60504"/>
                        <a:pt x="189202" y="60734"/>
                        <a:pt x="191112" y="60734"/>
                      </a:cubicBezTo>
                      <a:cubicBezTo>
                        <a:pt x="192544" y="60734"/>
                        <a:pt x="193841" y="60581"/>
                        <a:pt x="195000" y="60274"/>
                      </a:cubicBezTo>
                      <a:cubicBezTo>
                        <a:pt x="196159" y="59967"/>
                        <a:pt x="197166" y="59515"/>
                        <a:pt x="198018" y="58918"/>
                      </a:cubicBezTo>
                      <a:cubicBezTo>
                        <a:pt x="198871" y="58321"/>
                        <a:pt x="199527" y="57562"/>
                        <a:pt x="199988" y="56641"/>
                      </a:cubicBezTo>
                      <a:cubicBezTo>
                        <a:pt x="200448" y="55720"/>
                        <a:pt x="200679" y="54629"/>
                        <a:pt x="200679" y="53367"/>
                      </a:cubicBezTo>
                      <a:cubicBezTo>
                        <a:pt x="200679" y="52071"/>
                        <a:pt x="200346" y="50980"/>
                        <a:pt x="199681" y="50093"/>
                      </a:cubicBezTo>
                      <a:cubicBezTo>
                        <a:pt x="199016" y="49206"/>
                        <a:pt x="198137" y="48422"/>
                        <a:pt x="197046" y="47740"/>
                      </a:cubicBezTo>
                      <a:cubicBezTo>
                        <a:pt x="195955" y="47057"/>
                        <a:pt x="194727" y="46452"/>
                        <a:pt x="193363" y="45923"/>
                      </a:cubicBezTo>
                      <a:cubicBezTo>
                        <a:pt x="191999" y="45395"/>
                        <a:pt x="190592" y="44841"/>
                        <a:pt x="189142" y="44261"/>
                      </a:cubicBezTo>
                      <a:cubicBezTo>
                        <a:pt x="187692" y="43681"/>
                        <a:pt x="186277" y="43024"/>
                        <a:pt x="184896" y="42291"/>
                      </a:cubicBezTo>
                      <a:cubicBezTo>
                        <a:pt x="183515" y="41558"/>
                        <a:pt x="182278" y="40663"/>
                        <a:pt x="181187" y="39605"/>
                      </a:cubicBezTo>
                      <a:cubicBezTo>
                        <a:pt x="180095" y="38548"/>
                        <a:pt x="179217" y="37286"/>
                        <a:pt x="178552" y="35820"/>
                      </a:cubicBezTo>
                      <a:cubicBezTo>
                        <a:pt x="177887" y="34353"/>
                        <a:pt x="177555" y="32596"/>
                        <a:pt x="177555" y="30550"/>
                      </a:cubicBezTo>
                      <a:cubicBezTo>
                        <a:pt x="177555" y="28742"/>
                        <a:pt x="177904" y="27012"/>
                        <a:pt x="178604" y="25358"/>
                      </a:cubicBezTo>
                      <a:cubicBezTo>
                        <a:pt x="179303" y="23703"/>
                        <a:pt x="180351" y="22254"/>
                        <a:pt x="181750" y="21009"/>
                      </a:cubicBezTo>
                      <a:cubicBezTo>
                        <a:pt x="183148" y="19764"/>
                        <a:pt x="184896" y="18766"/>
                        <a:pt x="186993" y="18016"/>
                      </a:cubicBezTo>
                      <a:cubicBezTo>
                        <a:pt x="189091" y="17266"/>
                        <a:pt x="191538" y="16891"/>
                        <a:pt x="194335" y="16891"/>
                      </a:cubicBezTo>
                      <a:cubicBezTo>
                        <a:pt x="195563" y="16891"/>
                        <a:pt x="196791" y="16993"/>
                        <a:pt x="198018" y="17198"/>
                      </a:cubicBezTo>
                      <a:cubicBezTo>
                        <a:pt x="199246" y="17402"/>
                        <a:pt x="200355" y="17658"/>
                        <a:pt x="201344" y="17965"/>
                      </a:cubicBezTo>
                      <a:cubicBezTo>
                        <a:pt x="202333" y="18272"/>
                        <a:pt x="203177" y="18604"/>
                        <a:pt x="203876" y="18963"/>
                      </a:cubicBezTo>
                      <a:cubicBezTo>
                        <a:pt x="204575" y="19321"/>
                        <a:pt x="205104" y="19636"/>
                        <a:pt x="205462" y="19909"/>
                      </a:cubicBezTo>
                      <a:cubicBezTo>
                        <a:pt x="205820" y="20182"/>
                        <a:pt x="206059" y="20421"/>
                        <a:pt x="206178" y="20625"/>
                      </a:cubicBezTo>
                      <a:cubicBezTo>
                        <a:pt x="206297" y="20830"/>
                        <a:pt x="206383" y="21060"/>
                        <a:pt x="206434" y="21316"/>
                      </a:cubicBezTo>
                      <a:cubicBezTo>
                        <a:pt x="206485" y="21572"/>
                        <a:pt x="206537" y="21887"/>
                        <a:pt x="206588" y="22262"/>
                      </a:cubicBezTo>
                      <a:cubicBezTo>
                        <a:pt x="206638" y="22638"/>
                        <a:pt x="206664" y="23098"/>
                        <a:pt x="206664" y="23644"/>
                      </a:cubicBezTo>
                      <a:cubicBezTo>
                        <a:pt x="206664" y="24223"/>
                        <a:pt x="206638" y="24727"/>
                        <a:pt x="206588" y="25153"/>
                      </a:cubicBezTo>
                      <a:cubicBezTo>
                        <a:pt x="206537" y="25579"/>
                        <a:pt x="206451" y="25929"/>
                        <a:pt x="206332" y="26202"/>
                      </a:cubicBezTo>
                      <a:cubicBezTo>
                        <a:pt x="206213" y="26474"/>
                        <a:pt x="206067" y="26671"/>
                        <a:pt x="205896" y="26790"/>
                      </a:cubicBezTo>
                      <a:cubicBezTo>
                        <a:pt x="205726" y="26909"/>
                        <a:pt x="205538" y="26969"/>
                        <a:pt x="205334" y="26969"/>
                      </a:cubicBezTo>
                      <a:cubicBezTo>
                        <a:pt x="205027" y="26969"/>
                        <a:pt x="204584" y="26781"/>
                        <a:pt x="204004" y="26406"/>
                      </a:cubicBezTo>
                      <a:cubicBezTo>
                        <a:pt x="203424" y="26031"/>
                        <a:pt x="202674" y="25630"/>
                        <a:pt x="201753" y="25204"/>
                      </a:cubicBezTo>
                      <a:cubicBezTo>
                        <a:pt x="200832" y="24778"/>
                        <a:pt x="199749" y="24377"/>
                        <a:pt x="198504" y="24002"/>
                      </a:cubicBezTo>
                      <a:cubicBezTo>
                        <a:pt x="197259" y="23627"/>
                        <a:pt x="195835" y="23439"/>
                        <a:pt x="194232" y="23439"/>
                      </a:cubicBezTo>
                      <a:cubicBezTo>
                        <a:pt x="192800" y="23439"/>
                        <a:pt x="191538" y="23601"/>
                        <a:pt x="190447" y="23925"/>
                      </a:cubicBezTo>
                      <a:cubicBezTo>
                        <a:pt x="189355" y="24249"/>
                        <a:pt x="188460" y="24709"/>
                        <a:pt x="187761" y="25306"/>
                      </a:cubicBezTo>
                      <a:cubicBezTo>
                        <a:pt x="187062" y="25903"/>
                        <a:pt x="186533" y="26611"/>
                        <a:pt x="186175" y="27429"/>
                      </a:cubicBezTo>
                      <a:cubicBezTo>
                        <a:pt x="185817" y="28248"/>
                        <a:pt x="185638" y="29135"/>
                        <a:pt x="185638" y="30090"/>
                      </a:cubicBezTo>
                      <a:cubicBezTo>
                        <a:pt x="185638" y="31420"/>
                        <a:pt x="185979" y="32537"/>
                        <a:pt x="186661" y="33441"/>
                      </a:cubicBezTo>
                      <a:cubicBezTo>
                        <a:pt x="187343" y="34344"/>
                        <a:pt x="188229" y="35137"/>
                        <a:pt x="189321" y="35820"/>
                      </a:cubicBezTo>
                      <a:cubicBezTo>
                        <a:pt x="190413" y="36502"/>
                        <a:pt x="191658" y="37116"/>
                        <a:pt x="193056" y="37661"/>
                      </a:cubicBezTo>
                      <a:cubicBezTo>
                        <a:pt x="194454" y="38207"/>
                        <a:pt x="195878" y="38770"/>
                        <a:pt x="197328" y="39350"/>
                      </a:cubicBezTo>
                      <a:cubicBezTo>
                        <a:pt x="198777" y="39929"/>
                        <a:pt x="200210" y="40577"/>
                        <a:pt x="201625" y="41294"/>
                      </a:cubicBezTo>
                      <a:cubicBezTo>
                        <a:pt x="203041" y="42010"/>
                        <a:pt x="204293" y="42879"/>
                        <a:pt x="205385" y="43903"/>
                      </a:cubicBezTo>
                      <a:cubicBezTo>
                        <a:pt x="206477" y="44926"/>
                        <a:pt x="207355" y="46154"/>
                        <a:pt x="208020" y="47586"/>
                      </a:cubicBezTo>
                      <a:cubicBezTo>
                        <a:pt x="208685" y="49019"/>
                        <a:pt x="209018" y="50724"/>
                        <a:pt x="209018" y="52702"/>
                      </a:cubicBezTo>
                      <a:close/>
                      <a:moveTo>
                        <a:pt x="255478" y="65287"/>
                      </a:moveTo>
                      <a:cubicBezTo>
                        <a:pt x="255478" y="65697"/>
                        <a:pt x="255342" y="66003"/>
                        <a:pt x="255069" y="66208"/>
                      </a:cubicBezTo>
                      <a:cubicBezTo>
                        <a:pt x="254796" y="66413"/>
                        <a:pt x="254421" y="66566"/>
                        <a:pt x="253943" y="66669"/>
                      </a:cubicBezTo>
                      <a:cubicBezTo>
                        <a:pt x="253466" y="66771"/>
                        <a:pt x="252767" y="66822"/>
                        <a:pt x="251846" y="66822"/>
                      </a:cubicBezTo>
                      <a:cubicBezTo>
                        <a:pt x="250959" y="66822"/>
                        <a:pt x="250252" y="66771"/>
                        <a:pt x="249723" y="66669"/>
                      </a:cubicBezTo>
                      <a:cubicBezTo>
                        <a:pt x="249194" y="66566"/>
                        <a:pt x="248810" y="66413"/>
                        <a:pt x="248571" y="66208"/>
                      </a:cubicBezTo>
                      <a:cubicBezTo>
                        <a:pt x="248333" y="66003"/>
                        <a:pt x="248214" y="65697"/>
                        <a:pt x="248214" y="65287"/>
                      </a:cubicBezTo>
                      <a:lnTo>
                        <a:pt x="248214" y="60683"/>
                      </a:lnTo>
                      <a:cubicBezTo>
                        <a:pt x="246201" y="62832"/>
                        <a:pt x="243959" y="64503"/>
                        <a:pt x="241487" y="65697"/>
                      </a:cubicBezTo>
                      <a:cubicBezTo>
                        <a:pt x="239013" y="66890"/>
                        <a:pt x="236396" y="67487"/>
                        <a:pt x="233633" y="67487"/>
                      </a:cubicBezTo>
                      <a:cubicBezTo>
                        <a:pt x="231212" y="67487"/>
                        <a:pt x="229020" y="67172"/>
                        <a:pt x="227059" y="66541"/>
                      </a:cubicBezTo>
                      <a:cubicBezTo>
                        <a:pt x="225098" y="65910"/>
                        <a:pt x="223427" y="64997"/>
                        <a:pt x="222045" y="63804"/>
                      </a:cubicBezTo>
                      <a:cubicBezTo>
                        <a:pt x="220664" y="62610"/>
                        <a:pt x="219590" y="61143"/>
                        <a:pt x="218823" y="59404"/>
                      </a:cubicBezTo>
                      <a:cubicBezTo>
                        <a:pt x="218055" y="57665"/>
                        <a:pt x="217671" y="55686"/>
                        <a:pt x="217671" y="53469"/>
                      </a:cubicBezTo>
                      <a:cubicBezTo>
                        <a:pt x="217671" y="50877"/>
                        <a:pt x="218200" y="48626"/>
                        <a:pt x="219257" y="46716"/>
                      </a:cubicBezTo>
                      <a:cubicBezTo>
                        <a:pt x="220314" y="44807"/>
                        <a:pt x="221833" y="43221"/>
                        <a:pt x="223810" y="41959"/>
                      </a:cubicBezTo>
                      <a:cubicBezTo>
                        <a:pt x="225788" y="40697"/>
                        <a:pt x="228211" y="39750"/>
                        <a:pt x="231075" y="39119"/>
                      </a:cubicBezTo>
                      <a:cubicBezTo>
                        <a:pt x="233940" y="38488"/>
                        <a:pt x="237163" y="38173"/>
                        <a:pt x="240745" y="38173"/>
                      </a:cubicBezTo>
                      <a:lnTo>
                        <a:pt x="247088" y="38173"/>
                      </a:lnTo>
                      <a:lnTo>
                        <a:pt x="247088" y="34592"/>
                      </a:lnTo>
                      <a:cubicBezTo>
                        <a:pt x="247088" y="32818"/>
                        <a:pt x="246901" y="31249"/>
                        <a:pt x="246525" y="29885"/>
                      </a:cubicBezTo>
                      <a:cubicBezTo>
                        <a:pt x="246150" y="28521"/>
                        <a:pt x="245545" y="27387"/>
                        <a:pt x="244709" y="26483"/>
                      </a:cubicBezTo>
                      <a:cubicBezTo>
                        <a:pt x="243874" y="25579"/>
                        <a:pt x="242791" y="24897"/>
                        <a:pt x="241461" y="24437"/>
                      </a:cubicBezTo>
                      <a:cubicBezTo>
                        <a:pt x="240130" y="23976"/>
                        <a:pt x="238493" y="23746"/>
                        <a:pt x="236549" y="23746"/>
                      </a:cubicBezTo>
                      <a:cubicBezTo>
                        <a:pt x="234469" y="23746"/>
                        <a:pt x="232602" y="23993"/>
                        <a:pt x="230947" y="24488"/>
                      </a:cubicBezTo>
                      <a:cubicBezTo>
                        <a:pt x="229293" y="24982"/>
                        <a:pt x="227844" y="25528"/>
                        <a:pt x="226599" y="26125"/>
                      </a:cubicBezTo>
                      <a:cubicBezTo>
                        <a:pt x="225354" y="26722"/>
                        <a:pt x="224314" y="27267"/>
                        <a:pt x="223478" y="27762"/>
                      </a:cubicBezTo>
                      <a:cubicBezTo>
                        <a:pt x="222642" y="28257"/>
                        <a:pt x="222019" y="28504"/>
                        <a:pt x="221611" y="28504"/>
                      </a:cubicBezTo>
                      <a:cubicBezTo>
                        <a:pt x="221337" y="28504"/>
                        <a:pt x="221099" y="28436"/>
                        <a:pt x="220895" y="28299"/>
                      </a:cubicBezTo>
                      <a:cubicBezTo>
                        <a:pt x="220690" y="28163"/>
                        <a:pt x="220511" y="27958"/>
                        <a:pt x="220357" y="27685"/>
                      </a:cubicBezTo>
                      <a:cubicBezTo>
                        <a:pt x="220204" y="27412"/>
                        <a:pt x="220093" y="27063"/>
                        <a:pt x="220025" y="26636"/>
                      </a:cubicBezTo>
                      <a:cubicBezTo>
                        <a:pt x="219956" y="26210"/>
                        <a:pt x="219922" y="25741"/>
                        <a:pt x="219922" y="25230"/>
                      </a:cubicBezTo>
                      <a:cubicBezTo>
                        <a:pt x="219922" y="24377"/>
                        <a:pt x="219982" y="23703"/>
                        <a:pt x="220101" y="23209"/>
                      </a:cubicBezTo>
                      <a:cubicBezTo>
                        <a:pt x="220221" y="22714"/>
                        <a:pt x="220511" y="22245"/>
                        <a:pt x="220971" y="21802"/>
                      </a:cubicBezTo>
                      <a:cubicBezTo>
                        <a:pt x="221432" y="21358"/>
                        <a:pt x="222224" y="20838"/>
                        <a:pt x="223350" y="20242"/>
                      </a:cubicBezTo>
                      <a:cubicBezTo>
                        <a:pt x="224476" y="19645"/>
                        <a:pt x="225771" y="19099"/>
                        <a:pt x="227238" y="18604"/>
                      </a:cubicBezTo>
                      <a:cubicBezTo>
                        <a:pt x="228705" y="18110"/>
                        <a:pt x="230308" y="17701"/>
                        <a:pt x="232047" y="17377"/>
                      </a:cubicBezTo>
                      <a:cubicBezTo>
                        <a:pt x="233787" y="17053"/>
                        <a:pt x="235543" y="16891"/>
                        <a:pt x="237317" y="16891"/>
                      </a:cubicBezTo>
                      <a:cubicBezTo>
                        <a:pt x="240625" y="16891"/>
                        <a:pt x="243438" y="17266"/>
                        <a:pt x="245758" y="18016"/>
                      </a:cubicBezTo>
                      <a:cubicBezTo>
                        <a:pt x="248077" y="18766"/>
                        <a:pt x="249953" y="19866"/>
                        <a:pt x="251386" y="21316"/>
                      </a:cubicBezTo>
                      <a:cubicBezTo>
                        <a:pt x="252818" y="22765"/>
                        <a:pt x="253859" y="24564"/>
                        <a:pt x="254506" y="26713"/>
                      </a:cubicBezTo>
                      <a:cubicBezTo>
                        <a:pt x="255154" y="28862"/>
                        <a:pt x="255478" y="31369"/>
                        <a:pt x="255478" y="34234"/>
                      </a:cubicBezTo>
                      <a:close/>
                      <a:moveTo>
                        <a:pt x="247088" y="44261"/>
                      </a:moveTo>
                      <a:lnTo>
                        <a:pt x="239875" y="44261"/>
                      </a:lnTo>
                      <a:cubicBezTo>
                        <a:pt x="237556" y="44261"/>
                        <a:pt x="235543" y="44457"/>
                        <a:pt x="233838" y="44849"/>
                      </a:cubicBezTo>
                      <a:cubicBezTo>
                        <a:pt x="232132" y="45241"/>
                        <a:pt x="230717" y="45821"/>
                        <a:pt x="229592" y="46589"/>
                      </a:cubicBezTo>
                      <a:cubicBezTo>
                        <a:pt x="228466" y="47356"/>
                        <a:pt x="227639" y="48277"/>
                        <a:pt x="227111" y="49351"/>
                      </a:cubicBezTo>
                      <a:cubicBezTo>
                        <a:pt x="226582" y="50425"/>
                        <a:pt x="226317" y="51662"/>
                        <a:pt x="226317" y="53060"/>
                      </a:cubicBezTo>
                      <a:cubicBezTo>
                        <a:pt x="226317" y="55448"/>
                        <a:pt x="227076" y="57349"/>
                        <a:pt x="228594" y="58764"/>
                      </a:cubicBezTo>
                      <a:cubicBezTo>
                        <a:pt x="230112" y="60180"/>
                        <a:pt x="232235" y="60888"/>
                        <a:pt x="234963" y="60888"/>
                      </a:cubicBezTo>
                      <a:cubicBezTo>
                        <a:pt x="237180" y="60888"/>
                        <a:pt x="239235" y="60325"/>
                        <a:pt x="241128" y="59199"/>
                      </a:cubicBezTo>
                      <a:cubicBezTo>
                        <a:pt x="243021" y="58074"/>
                        <a:pt x="245008" y="56351"/>
                        <a:pt x="247088" y="54032"/>
                      </a:cubicBezTo>
                      <a:close/>
                      <a:moveTo>
                        <a:pt x="308873" y="21290"/>
                      </a:moveTo>
                      <a:cubicBezTo>
                        <a:pt x="308873" y="22484"/>
                        <a:pt x="308711" y="23345"/>
                        <a:pt x="308387" y="23874"/>
                      </a:cubicBezTo>
                      <a:cubicBezTo>
                        <a:pt x="308064" y="24402"/>
                        <a:pt x="307645" y="24667"/>
                        <a:pt x="307134" y="24667"/>
                      </a:cubicBezTo>
                      <a:lnTo>
                        <a:pt x="300535" y="24667"/>
                      </a:lnTo>
                      <a:cubicBezTo>
                        <a:pt x="301728" y="25895"/>
                        <a:pt x="302564" y="27250"/>
                        <a:pt x="303041" y="28734"/>
                      </a:cubicBezTo>
                      <a:cubicBezTo>
                        <a:pt x="303519" y="30218"/>
                        <a:pt x="303757" y="31761"/>
                        <a:pt x="303757" y="33364"/>
                      </a:cubicBezTo>
                      <a:cubicBezTo>
                        <a:pt x="303757" y="36024"/>
                        <a:pt x="303332" y="38378"/>
                        <a:pt x="302479" y="40424"/>
                      </a:cubicBezTo>
                      <a:cubicBezTo>
                        <a:pt x="301626" y="42470"/>
                        <a:pt x="300406" y="44201"/>
                        <a:pt x="298820" y="45617"/>
                      </a:cubicBezTo>
                      <a:cubicBezTo>
                        <a:pt x="297235" y="47032"/>
                        <a:pt x="295351" y="48115"/>
                        <a:pt x="293167" y="48865"/>
                      </a:cubicBezTo>
                      <a:cubicBezTo>
                        <a:pt x="290984" y="49616"/>
                        <a:pt x="288563" y="49991"/>
                        <a:pt x="285903" y="49991"/>
                      </a:cubicBezTo>
                      <a:cubicBezTo>
                        <a:pt x="284027" y="49991"/>
                        <a:pt x="282245" y="49743"/>
                        <a:pt x="280556" y="49249"/>
                      </a:cubicBezTo>
                      <a:cubicBezTo>
                        <a:pt x="278868" y="48754"/>
                        <a:pt x="277564" y="48132"/>
                        <a:pt x="276643" y="47382"/>
                      </a:cubicBezTo>
                      <a:cubicBezTo>
                        <a:pt x="276029" y="47995"/>
                        <a:pt x="275526" y="48695"/>
                        <a:pt x="275134" y="49479"/>
                      </a:cubicBezTo>
                      <a:cubicBezTo>
                        <a:pt x="274741" y="50263"/>
                        <a:pt x="274545" y="51167"/>
                        <a:pt x="274545" y="52190"/>
                      </a:cubicBezTo>
                      <a:cubicBezTo>
                        <a:pt x="274545" y="53384"/>
                        <a:pt x="275099" y="54373"/>
                        <a:pt x="276208" y="55158"/>
                      </a:cubicBezTo>
                      <a:cubicBezTo>
                        <a:pt x="277317" y="55942"/>
                        <a:pt x="278791" y="56368"/>
                        <a:pt x="280633" y="56437"/>
                      </a:cubicBezTo>
                      <a:lnTo>
                        <a:pt x="292656" y="56948"/>
                      </a:lnTo>
                      <a:cubicBezTo>
                        <a:pt x="294941" y="57017"/>
                        <a:pt x="297038" y="57332"/>
                        <a:pt x="298948" y="57895"/>
                      </a:cubicBezTo>
                      <a:cubicBezTo>
                        <a:pt x="300859" y="58458"/>
                        <a:pt x="302512" y="59259"/>
                        <a:pt x="303911" y="60299"/>
                      </a:cubicBezTo>
                      <a:cubicBezTo>
                        <a:pt x="305310" y="61339"/>
                        <a:pt x="306400" y="62618"/>
                        <a:pt x="307185" y="64136"/>
                      </a:cubicBezTo>
                      <a:cubicBezTo>
                        <a:pt x="307969" y="65654"/>
                        <a:pt x="308362" y="67419"/>
                        <a:pt x="308362" y="69431"/>
                      </a:cubicBezTo>
                      <a:cubicBezTo>
                        <a:pt x="308362" y="71546"/>
                        <a:pt x="307919" y="73558"/>
                        <a:pt x="307032" y="75468"/>
                      </a:cubicBezTo>
                      <a:cubicBezTo>
                        <a:pt x="306145" y="77378"/>
                        <a:pt x="304789" y="79058"/>
                        <a:pt x="302965" y="80507"/>
                      </a:cubicBezTo>
                      <a:cubicBezTo>
                        <a:pt x="301140" y="81957"/>
                        <a:pt x="298812" y="83099"/>
                        <a:pt x="295981" y="83935"/>
                      </a:cubicBezTo>
                      <a:cubicBezTo>
                        <a:pt x="293150" y="84770"/>
                        <a:pt x="289808" y="85188"/>
                        <a:pt x="285954" y="85188"/>
                      </a:cubicBezTo>
                      <a:cubicBezTo>
                        <a:pt x="282236" y="85188"/>
                        <a:pt x="279073" y="84873"/>
                        <a:pt x="276464" y="84242"/>
                      </a:cubicBezTo>
                      <a:cubicBezTo>
                        <a:pt x="273854" y="83611"/>
                        <a:pt x="271714" y="82750"/>
                        <a:pt x="270044" y="81658"/>
                      </a:cubicBezTo>
                      <a:cubicBezTo>
                        <a:pt x="268372" y="80567"/>
                        <a:pt x="267161" y="79262"/>
                        <a:pt x="266411" y="77745"/>
                      </a:cubicBezTo>
                      <a:cubicBezTo>
                        <a:pt x="265661" y="76227"/>
                        <a:pt x="265286" y="74581"/>
                        <a:pt x="265286" y="72808"/>
                      </a:cubicBezTo>
                      <a:cubicBezTo>
                        <a:pt x="265286" y="71682"/>
                        <a:pt x="265422" y="70591"/>
                        <a:pt x="265694" y="69533"/>
                      </a:cubicBezTo>
                      <a:cubicBezTo>
                        <a:pt x="265968" y="68476"/>
                        <a:pt x="266385" y="67470"/>
                        <a:pt x="266948" y="66515"/>
                      </a:cubicBezTo>
                      <a:cubicBezTo>
                        <a:pt x="267511" y="65560"/>
                        <a:pt x="268210" y="64648"/>
                        <a:pt x="269045" y="63778"/>
                      </a:cubicBezTo>
                      <a:cubicBezTo>
                        <a:pt x="269882" y="62908"/>
                        <a:pt x="270845" y="62047"/>
                        <a:pt x="271936" y="61195"/>
                      </a:cubicBezTo>
                      <a:cubicBezTo>
                        <a:pt x="270265" y="60342"/>
                        <a:pt x="269029" y="59268"/>
                        <a:pt x="268227" y="57971"/>
                      </a:cubicBezTo>
                      <a:cubicBezTo>
                        <a:pt x="267426" y="56675"/>
                        <a:pt x="267025" y="55277"/>
                        <a:pt x="267025" y="53776"/>
                      </a:cubicBezTo>
                      <a:cubicBezTo>
                        <a:pt x="267025" y="51696"/>
                        <a:pt x="267451" y="49837"/>
                        <a:pt x="268304" y="48200"/>
                      </a:cubicBezTo>
                      <a:cubicBezTo>
                        <a:pt x="269157" y="46563"/>
                        <a:pt x="270214" y="45096"/>
                        <a:pt x="271476" y="43800"/>
                      </a:cubicBezTo>
                      <a:cubicBezTo>
                        <a:pt x="270419" y="42538"/>
                        <a:pt x="269583" y="41115"/>
                        <a:pt x="268969" y="39529"/>
                      </a:cubicBezTo>
                      <a:cubicBezTo>
                        <a:pt x="268355" y="37943"/>
                        <a:pt x="268048" y="36024"/>
                        <a:pt x="268048" y="33773"/>
                      </a:cubicBezTo>
                      <a:cubicBezTo>
                        <a:pt x="268048" y="31147"/>
                        <a:pt x="268492" y="28794"/>
                        <a:pt x="269379" y="26713"/>
                      </a:cubicBezTo>
                      <a:cubicBezTo>
                        <a:pt x="270265" y="24633"/>
                        <a:pt x="271493" y="22876"/>
                        <a:pt x="273062" y="21444"/>
                      </a:cubicBezTo>
                      <a:cubicBezTo>
                        <a:pt x="274631" y="20011"/>
                        <a:pt x="276515" y="18911"/>
                        <a:pt x="278715" y="18144"/>
                      </a:cubicBezTo>
                      <a:cubicBezTo>
                        <a:pt x="280914" y="17377"/>
                        <a:pt x="283311" y="16993"/>
                        <a:pt x="285903" y="16993"/>
                      </a:cubicBezTo>
                      <a:cubicBezTo>
                        <a:pt x="287301" y="16993"/>
                        <a:pt x="288606" y="17070"/>
                        <a:pt x="289816" y="17223"/>
                      </a:cubicBezTo>
                      <a:cubicBezTo>
                        <a:pt x="291027" y="17377"/>
                        <a:pt x="292162" y="17590"/>
                        <a:pt x="293219" y="17863"/>
                      </a:cubicBezTo>
                      <a:lnTo>
                        <a:pt x="307134" y="17863"/>
                      </a:lnTo>
                      <a:cubicBezTo>
                        <a:pt x="307714" y="17863"/>
                        <a:pt x="308148" y="18144"/>
                        <a:pt x="308439" y="18707"/>
                      </a:cubicBezTo>
                      <a:cubicBezTo>
                        <a:pt x="308728" y="19269"/>
                        <a:pt x="308873" y="20131"/>
                        <a:pt x="308873" y="21290"/>
                      </a:cubicBezTo>
                      <a:close/>
                      <a:moveTo>
                        <a:pt x="295674" y="33415"/>
                      </a:moveTo>
                      <a:cubicBezTo>
                        <a:pt x="295674" y="30277"/>
                        <a:pt x="294813" y="27830"/>
                        <a:pt x="293091" y="26074"/>
                      </a:cubicBezTo>
                      <a:cubicBezTo>
                        <a:pt x="291368" y="24317"/>
                        <a:pt x="288921" y="23439"/>
                        <a:pt x="285749" y="23439"/>
                      </a:cubicBezTo>
                      <a:cubicBezTo>
                        <a:pt x="284112" y="23439"/>
                        <a:pt x="282688" y="23712"/>
                        <a:pt x="281477" y="24258"/>
                      </a:cubicBezTo>
                      <a:cubicBezTo>
                        <a:pt x="280267" y="24803"/>
                        <a:pt x="279261" y="25554"/>
                        <a:pt x="278459" y="26509"/>
                      </a:cubicBezTo>
                      <a:cubicBezTo>
                        <a:pt x="277658" y="27464"/>
                        <a:pt x="277061" y="28563"/>
                        <a:pt x="276668" y="29808"/>
                      </a:cubicBezTo>
                      <a:cubicBezTo>
                        <a:pt x="276277" y="31053"/>
                        <a:pt x="276080" y="32358"/>
                        <a:pt x="276080" y="33722"/>
                      </a:cubicBezTo>
                      <a:cubicBezTo>
                        <a:pt x="276080" y="36757"/>
                        <a:pt x="276942" y="39145"/>
                        <a:pt x="278664" y="40884"/>
                      </a:cubicBezTo>
                      <a:cubicBezTo>
                        <a:pt x="280386" y="42624"/>
                        <a:pt x="282799" y="43493"/>
                        <a:pt x="285903" y="43493"/>
                      </a:cubicBezTo>
                      <a:cubicBezTo>
                        <a:pt x="287574" y="43493"/>
                        <a:pt x="289024" y="43229"/>
                        <a:pt x="290252" y="42701"/>
                      </a:cubicBezTo>
                      <a:cubicBezTo>
                        <a:pt x="291480" y="42172"/>
                        <a:pt x="292494" y="41439"/>
                        <a:pt x="293295" y="40501"/>
                      </a:cubicBezTo>
                      <a:cubicBezTo>
                        <a:pt x="294097" y="39563"/>
                        <a:pt x="294694" y="38480"/>
                        <a:pt x="295086" y="37252"/>
                      </a:cubicBezTo>
                      <a:cubicBezTo>
                        <a:pt x="295478" y="36024"/>
                        <a:pt x="295674" y="34745"/>
                        <a:pt x="295674" y="33415"/>
                      </a:cubicBezTo>
                      <a:close/>
                      <a:moveTo>
                        <a:pt x="299921" y="69892"/>
                      </a:moveTo>
                      <a:cubicBezTo>
                        <a:pt x="299921" y="67913"/>
                        <a:pt x="299111" y="66387"/>
                        <a:pt x="297491" y="65313"/>
                      </a:cubicBezTo>
                      <a:cubicBezTo>
                        <a:pt x="295871" y="64238"/>
                        <a:pt x="293679" y="63667"/>
                        <a:pt x="290917" y="63599"/>
                      </a:cubicBezTo>
                      <a:lnTo>
                        <a:pt x="278996" y="63190"/>
                      </a:lnTo>
                      <a:cubicBezTo>
                        <a:pt x="277905" y="64042"/>
                        <a:pt x="277009" y="64852"/>
                        <a:pt x="276310" y="65620"/>
                      </a:cubicBezTo>
                      <a:cubicBezTo>
                        <a:pt x="275611" y="66387"/>
                        <a:pt x="275057" y="67120"/>
                        <a:pt x="274648" y="67820"/>
                      </a:cubicBezTo>
                      <a:cubicBezTo>
                        <a:pt x="274238" y="68519"/>
                        <a:pt x="273957" y="69209"/>
                        <a:pt x="273804" y="69892"/>
                      </a:cubicBezTo>
                      <a:cubicBezTo>
                        <a:pt x="273650" y="70574"/>
                        <a:pt x="273574" y="71273"/>
                        <a:pt x="273574" y="71989"/>
                      </a:cubicBezTo>
                      <a:cubicBezTo>
                        <a:pt x="273574" y="74206"/>
                        <a:pt x="274698" y="75886"/>
                        <a:pt x="276950" y="77028"/>
                      </a:cubicBezTo>
                      <a:cubicBezTo>
                        <a:pt x="279201" y="78171"/>
                        <a:pt x="282338" y="78742"/>
                        <a:pt x="286364" y="78742"/>
                      </a:cubicBezTo>
                      <a:cubicBezTo>
                        <a:pt x="288921" y="78742"/>
                        <a:pt x="291061" y="78495"/>
                        <a:pt x="292784" y="78000"/>
                      </a:cubicBezTo>
                      <a:cubicBezTo>
                        <a:pt x="294507" y="77506"/>
                        <a:pt x="295896" y="76849"/>
                        <a:pt x="296954" y="76031"/>
                      </a:cubicBezTo>
                      <a:cubicBezTo>
                        <a:pt x="298011" y="75212"/>
                        <a:pt x="298769" y="74274"/>
                        <a:pt x="299230" y="73217"/>
                      </a:cubicBezTo>
                      <a:cubicBezTo>
                        <a:pt x="299690" y="72160"/>
                        <a:pt x="299921" y="71051"/>
                        <a:pt x="299921" y="69892"/>
                      </a:cubicBezTo>
                      <a:close/>
                      <a:moveTo>
                        <a:pt x="357436" y="40219"/>
                      </a:moveTo>
                      <a:cubicBezTo>
                        <a:pt x="357436" y="41549"/>
                        <a:pt x="357102" y="42496"/>
                        <a:pt x="356434" y="43059"/>
                      </a:cubicBezTo>
                      <a:cubicBezTo>
                        <a:pt x="355766" y="43621"/>
                        <a:pt x="355004" y="43903"/>
                        <a:pt x="354146" y="43903"/>
                      </a:cubicBezTo>
                      <a:lnTo>
                        <a:pt x="323825" y="43903"/>
                      </a:lnTo>
                      <a:cubicBezTo>
                        <a:pt x="323825" y="46461"/>
                        <a:pt x="324082" y="48763"/>
                        <a:pt x="324595" y="50809"/>
                      </a:cubicBezTo>
                      <a:cubicBezTo>
                        <a:pt x="325109" y="52856"/>
                        <a:pt x="325966" y="54612"/>
                        <a:pt x="327166" y="56079"/>
                      </a:cubicBezTo>
                      <a:cubicBezTo>
                        <a:pt x="328365" y="57545"/>
                        <a:pt x="329924" y="58671"/>
                        <a:pt x="331844" y="59455"/>
                      </a:cubicBezTo>
                      <a:cubicBezTo>
                        <a:pt x="333763" y="60240"/>
                        <a:pt x="336111" y="60632"/>
                        <a:pt x="338886" y="60632"/>
                      </a:cubicBezTo>
                      <a:cubicBezTo>
                        <a:pt x="341080" y="60632"/>
                        <a:pt x="343034" y="60453"/>
                        <a:pt x="344747" y="60095"/>
                      </a:cubicBezTo>
                      <a:cubicBezTo>
                        <a:pt x="346461" y="59736"/>
                        <a:pt x="347943" y="59336"/>
                        <a:pt x="349194" y="58892"/>
                      </a:cubicBezTo>
                      <a:cubicBezTo>
                        <a:pt x="350445" y="58449"/>
                        <a:pt x="351474" y="58048"/>
                        <a:pt x="352279" y="57690"/>
                      </a:cubicBezTo>
                      <a:cubicBezTo>
                        <a:pt x="353084" y="57332"/>
                        <a:pt x="353693" y="57153"/>
                        <a:pt x="354105" y="57153"/>
                      </a:cubicBezTo>
                      <a:cubicBezTo>
                        <a:pt x="354345" y="57153"/>
                        <a:pt x="354558" y="57213"/>
                        <a:pt x="354746" y="57332"/>
                      </a:cubicBezTo>
                      <a:cubicBezTo>
                        <a:pt x="354935" y="57451"/>
                        <a:pt x="355081" y="57630"/>
                        <a:pt x="355184" y="57869"/>
                      </a:cubicBezTo>
                      <a:cubicBezTo>
                        <a:pt x="355287" y="58108"/>
                        <a:pt x="355364" y="58440"/>
                        <a:pt x="355415" y="58867"/>
                      </a:cubicBezTo>
                      <a:cubicBezTo>
                        <a:pt x="355467" y="59293"/>
                        <a:pt x="355492" y="59813"/>
                        <a:pt x="355492" y="60427"/>
                      </a:cubicBezTo>
                      <a:cubicBezTo>
                        <a:pt x="355492" y="60871"/>
                        <a:pt x="355475" y="61254"/>
                        <a:pt x="355441" y="61578"/>
                      </a:cubicBezTo>
                      <a:cubicBezTo>
                        <a:pt x="355407" y="61902"/>
                        <a:pt x="355364" y="62192"/>
                        <a:pt x="355313" y="62448"/>
                      </a:cubicBezTo>
                      <a:cubicBezTo>
                        <a:pt x="355262" y="62704"/>
                        <a:pt x="355177" y="62934"/>
                        <a:pt x="355057" y="63139"/>
                      </a:cubicBezTo>
                      <a:cubicBezTo>
                        <a:pt x="354938" y="63343"/>
                        <a:pt x="354785" y="63539"/>
                        <a:pt x="354597" y="63727"/>
                      </a:cubicBezTo>
                      <a:cubicBezTo>
                        <a:pt x="354409" y="63914"/>
                        <a:pt x="353855" y="64221"/>
                        <a:pt x="352934" y="64648"/>
                      </a:cubicBezTo>
                      <a:cubicBezTo>
                        <a:pt x="352013" y="65074"/>
                        <a:pt x="350819" y="65492"/>
                        <a:pt x="349352" y="65901"/>
                      </a:cubicBezTo>
                      <a:cubicBezTo>
                        <a:pt x="347887" y="66310"/>
                        <a:pt x="346189" y="66677"/>
                        <a:pt x="344262" y="67001"/>
                      </a:cubicBezTo>
                      <a:cubicBezTo>
                        <a:pt x="342335" y="67325"/>
                        <a:pt x="340281" y="67487"/>
                        <a:pt x="338098" y="67487"/>
                      </a:cubicBezTo>
                      <a:cubicBezTo>
                        <a:pt x="334312" y="67487"/>
                        <a:pt x="330995" y="66958"/>
                        <a:pt x="328147" y="65901"/>
                      </a:cubicBezTo>
                      <a:cubicBezTo>
                        <a:pt x="325299" y="64844"/>
                        <a:pt x="322903" y="63275"/>
                        <a:pt x="320959" y="61195"/>
                      </a:cubicBezTo>
                      <a:cubicBezTo>
                        <a:pt x="319015" y="59114"/>
                        <a:pt x="317549" y="56505"/>
                        <a:pt x="316560" y="53367"/>
                      </a:cubicBezTo>
                      <a:cubicBezTo>
                        <a:pt x="315570" y="50229"/>
                        <a:pt x="315076" y="46580"/>
                        <a:pt x="315076" y="42419"/>
                      </a:cubicBezTo>
                      <a:cubicBezTo>
                        <a:pt x="315076" y="38463"/>
                        <a:pt x="315587" y="34907"/>
                        <a:pt x="316610" y="31752"/>
                      </a:cubicBezTo>
                      <a:cubicBezTo>
                        <a:pt x="317634" y="28598"/>
                        <a:pt x="319109" y="25920"/>
                        <a:pt x="321036" y="23720"/>
                      </a:cubicBezTo>
                      <a:cubicBezTo>
                        <a:pt x="322963" y="21521"/>
                        <a:pt x="325290" y="19832"/>
                        <a:pt x="328019" y="18656"/>
                      </a:cubicBezTo>
                      <a:cubicBezTo>
                        <a:pt x="330748" y="17479"/>
                        <a:pt x="333800" y="16891"/>
                        <a:pt x="337177" y="16891"/>
                      </a:cubicBezTo>
                      <a:cubicBezTo>
                        <a:pt x="340792" y="16891"/>
                        <a:pt x="343870" y="17470"/>
                        <a:pt x="346411" y="18630"/>
                      </a:cubicBezTo>
                      <a:cubicBezTo>
                        <a:pt x="348952" y="19790"/>
                        <a:pt x="351041" y="21350"/>
                        <a:pt x="352679" y="23311"/>
                      </a:cubicBezTo>
                      <a:cubicBezTo>
                        <a:pt x="354315" y="25272"/>
                        <a:pt x="355518" y="27574"/>
                        <a:pt x="356285" y="30218"/>
                      </a:cubicBezTo>
                      <a:cubicBezTo>
                        <a:pt x="357052" y="32861"/>
                        <a:pt x="357436" y="35683"/>
                        <a:pt x="357436" y="38684"/>
                      </a:cubicBezTo>
                      <a:close/>
                      <a:moveTo>
                        <a:pt x="348944" y="37712"/>
                      </a:moveTo>
                      <a:cubicBezTo>
                        <a:pt x="349046" y="33279"/>
                        <a:pt x="348059" y="29800"/>
                        <a:pt x="345984" y="27276"/>
                      </a:cubicBezTo>
                      <a:cubicBezTo>
                        <a:pt x="343908" y="24752"/>
                        <a:pt x="340829" y="23490"/>
                        <a:pt x="336744" y="23490"/>
                      </a:cubicBezTo>
                      <a:cubicBezTo>
                        <a:pt x="334652" y="23490"/>
                        <a:pt x="332815" y="23882"/>
                        <a:pt x="331237" y="24667"/>
                      </a:cubicBezTo>
                      <a:cubicBezTo>
                        <a:pt x="329659" y="25451"/>
                        <a:pt x="328337" y="26491"/>
                        <a:pt x="327274" y="27788"/>
                      </a:cubicBezTo>
                      <a:cubicBezTo>
                        <a:pt x="326210" y="29084"/>
                        <a:pt x="325386" y="30593"/>
                        <a:pt x="324802" y="32315"/>
                      </a:cubicBezTo>
                      <a:cubicBezTo>
                        <a:pt x="324219" y="34037"/>
                        <a:pt x="323893" y="35837"/>
                        <a:pt x="323825" y="37712"/>
                      </a:cubicBezTo>
                      <a:close/>
                      <a:moveTo>
                        <a:pt x="417494" y="61860"/>
                      </a:moveTo>
                      <a:cubicBezTo>
                        <a:pt x="417494" y="62849"/>
                        <a:pt x="417427" y="63633"/>
                        <a:pt x="417290" y="64213"/>
                      </a:cubicBezTo>
                      <a:cubicBezTo>
                        <a:pt x="417153" y="64793"/>
                        <a:pt x="416949" y="65219"/>
                        <a:pt x="416676" y="65492"/>
                      </a:cubicBezTo>
                      <a:cubicBezTo>
                        <a:pt x="416403" y="65765"/>
                        <a:pt x="415994" y="66021"/>
                        <a:pt x="415448" y="66259"/>
                      </a:cubicBezTo>
                      <a:cubicBezTo>
                        <a:pt x="414903" y="66498"/>
                        <a:pt x="414280" y="66694"/>
                        <a:pt x="413581" y="66848"/>
                      </a:cubicBezTo>
                      <a:cubicBezTo>
                        <a:pt x="412881" y="67001"/>
                        <a:pt x="412139" y="67129"/>
                        <a:pt x="411355" y="67231"/>
                      </a:cubicBezTo>
                      <a:cubicBezTo>
                        <a:pt x="410571" y="67334"/>
                        <a:pt x="409787" y="67385"/>
                        <a:pt x="409002" y="67385"/>
                      </a:cubicBezTo>
                      <a:cubicBezTo>
                        <a:pt x="406615" y="67385"/>
                        <a:pt x="404568" y="67069"/>
                        <a:pt x="402863" y="66438"/>
                      </a:cubicBezTo>
                      <a:cubicBezTo>
                        <a:pt x="401157" y="65807"/>
                        <a:pt x="399759" y="64852"/>
                        <a:pt x="398668" y="63573"/>
                      </a:cubicBezTo>
                      <a:cubicBezTo>
                        <a:pt x="397577" y="62294"/>
                        <a:pt x="396783" y="60674"/>
                        <a:pt x="396289" y="58713"/>
                      </a:cubicBezTo>
                      <a:cubicBezTo>
                        <a:pt x="395794" y="56752"/>
                        <a:pt x="395547" y="54441"/>
                        <a:pt x="395547" y="51781"/>
                      </a:cubicBezTo>
                      <a:lnTo>
                        <a:pt x="395547" y="24871"/>
                      </a:lnTo>
                      <a:lnTo>
                        <a:pt x="389101" y="24871"/>
                      </a:lnTo>
                      <a:cubicBezTo>
                        <a:pt x="388589" y="24871"/>
                        <a:pt x="388180" y="24599"/>
                        <a:pt x="387874" y="24053"/>
                      </a:cubicBezTo>
                      <a:cubicBezTo>
                        <a:pt x="387566" y="23507"/>
                        <a:pt x="387412" y="22620"/>
                        <a:pt x="387412" y="21393"/>
                      </a:cubicBezTo>
                      <a:cubicBezTo>
                        <a:pt x="387412" y="20745"/>
                        <a:pt x="387455" y="20199"/>
                        <a:pt x="387540" y="19756"/>
                      </a:cubicBezTo>
                      <a:cubicBezTo>
                        <a:pt x="387626" y="19312"/>
                        <a:pt x="387736" y="18946"/>
                        <a:pt x="387874" y="18656"/>
                      </a:cubicBezTo>
                      <a:cubicBezTo>
                        <a:pt x="388010" y="18366"/>
                        <a:pt x="388189" y="18161"/>
                        <a:pt x="388411" y="18042"/>
                      </a:cubicBezTo>
                      <a:cubicBezTo>
                        <a:pt x="388632" y="17922"/>
                        <a:pt x="388879" y="17863"/>
                        <a:pt x="389152" y="17863"/>
                      </a:cubicBezTo>
                      <a:lnTo>
                        <a:pt x="395547" y="17863"/>
                      </a:lnTo>
                      <a:lnTo>
                        <a:pt x="395547" y="6915"/>
                      </a:lnTo>
                      <a:cubicBezTo>
                        <a:pt x="395547" y="6676"/>
                        <a:pt x="395607" y="6454"/>
                        <a:pt x="395726" y="6250"/>
                      </a:cubicBezTo>
                      <a:cubicBezTo>
                        <a:pt x="395845" y="6045"/>
                        <a:pt x="396067" y="5866"/>
                        <a:pt x="396391" y="5712"/>
                      </a:cubicBezTo>
                      <a:cubicBezTo>
                        <a:pt x="396716" y="5559"/>
                        <a:pt x="397150" y="5448"/>
                        <a:pt x="397696" y="5380"/>
                      </a:cubicBezTo>
                      <a:cubicBezTo>
                        <a:pt x="398241" y="5312"/>
                        <a:pt x="398923" y="5277"/>
                        <a:pt x="399742" y="5277"/>
                      </a:cubicBezTo>
                      <a:cubicBezTo>
                        <a:pt x="400595" y="5277"/>
                        <a:pt x="401294" y="5312"/>
                        <a:pt x="401840" y="5380"/>
                      </a:cubicBezTo>
                      <a:cubicBezTo>
                        <a:pt x="402386" y="5448"/>
                        <a:pt x="402812" y="5559"/>
                        <a:pt x="403118" y="5712"/>
                      </a:cubicBezTo>
                      <a:cubicBezTo>
                        <a:pt x="403426" y="5866"/>
                        <a:pt x="403647" y="6045"/>
                        <a:pt x="403784" y="6250"/>
                      </a:cubicBezTo>
                      <a:cubicBezTo>
                        <a:pt x="403920" y="6454"/>
                        <a:pt x="403988" y="6676"/>
                        <a:pt x="403988" y="6915"/>
                      </a:cubicBezTo>
                      <a:lnTo>
                        <a:pt x="403988" y="17863"/>
                      </a:lnTo>
                      <a:lnTo>
                        <a:pt x="415807" y="17863"/>
                      </a:lnTo>
                      <a:cubicBezTo>
                        <a:pt x="416079" y="17863"/>
                        <a:pt x="416318" y="17922"/>
                        <a:pt x="416523" y="18042"/>
                      </a:cubicBezTo>
                      <a:cubicBezTo>
                        <a:pt x="416728" y="18161"/>
                        <a:pt x="416907" y="18366"/>
                        <a:pt x="417060" y="18656"/>
                      </a:cubicBezTo>
                      <a:cubicBezTo>
                        <a:pt x="417213" y="18946"/>
                        <a:pt x="417324" y="19312"/>
                        <a:pt x="417392" y="19756"/>
                      </a:cubicBezTo>
                      <a:cubicBezTo>
                        <a:pt x="417460" y="20199"/>
                        <a:pt x="417494" y="20745"/>
                        <a:pt x="417494" y="21393"/>
                      </a:cubicBezTo>
                      <a:cubicBezTo>
                        <a:pt x="417494" y="22620"/>
                        <a:pt x="417341" y="23507"/>
                        <a:pt x="417034" y="24053"/>
                      </a:cubicBezTo>
                      <a:cubicBezTo>
                        <a:pt x="416728" y="24599"/>
                        <a:pt x="416318" y="24871"/>
                        <a:pt x="415807" y="24871"/>
                      </a:cubicBezTo>
                      <a:lnTo>
                        <a:pt x="403988" y="24871"/>
                      </a:lnTo>
                      <a:lnTo>
                        <a:pt x="403988" y="50553"/>
                      </a:lnTo>
                      <a:cubicBezTo>
                        <a:pt x="403988" y="53725"/>
                        <a:pt x="404457" y="56121"/>
                        <a:pt x="405396" y="57741"/>
                      </a:cubicBezTo>
                      <a:cubicBezTo>
                        <a:pt x="406333" y="59361"/>
                        <a:pt x="408013" y="60171"/>
                        <a:pt x="410434" y="60171"/>
                      </a:cubicBezTo>
                      <a:cubicBezTo>
                        <a:pt x="411219" y="60171"/>
                        <a:pt x="411918" y="60095"/>
                        <a:pt x="412532" y="59941"/>
                      </a:cubicBezTo>
                      <a:cubicBezTo>
                        <a:pt x="413146" y="59788"/>
                        <a:pt x="413692" y="59626"/>
                        <a:pt x="414169" y="59455"/>
                      </a:cubicBezTo>
                      <a:cubicBezTo>
                        <a:pt x="414646" y="59285"/>
                        <a:pt x="415056" y="59123"/>
                        <a:pt x="415397" y="58969"/>
                      </a:cubicBezTo>
                      <a:cubicBezTo>
                        <a:pt x="415738" y="58816"/>
                        <a:pt x="416045" y="58739"/>
                        <a:pt x="416318" y="58739"/>
                      </a:cubicBezTo>
                      <a:cubicBezTo>
                        <a:pt x="416489" y="58739"/>
                        <a:pt x="416650" y="58782"/>
                        <a:pt x="416804" y="58867"/>
                      </a:cubicBezTo>
                      <a:cubicBezTo>
                        <a:pt x="416957" y="58952"/>
                        <a:pt x="417077" y="59114"/>
                        <a:pt x="417162" y="59353"/>
                      </a:cubicBezTo>
                      <a:cubicBezTo>
                        <a:pt x="417248" y="59592"/>
                        <a:pt x="417324" y="59916"/>
                        <a:pt x="417392" y="60325"/>
                      </a:cubicBezTo>
                      <a:cubicBezTo>
                        <a:pt x="417460" y="60734"/>
                        <a:pt x="417494" y="61246"/>
                        <a:pt x="417494" y="61860"/>
                      </a:cubicBezTo>
                      <a:close/>
                      <a:moveTo>
                        <a:pt x="470107" y="41703"/>
                      </a:moveTo>
                      <a:cubicBezTo>
                        <a:pt x="470107" y="45455"/>
                        <a:pt x="469612" y="48908"/>
                        <a:pt x="468624" y="52063"/>
                      </a:cubicBezTo>
                      <a:cubicBezTo>
                        <a:pt x="467634" y="55217"/>
                        <a:pt x="466159" y="57937"/>
                        <a:pt x="464198" y="60222"/>
                      </a:cubicBezTo>
                      <a:cubicBezTo>
                        <a:pt x="462237" y="62508"/>
                        <a:pt x="459782" y="64290"/>
                        <a:pt x="456831" y="65569"/>
                      </a:cubicBezTo>
                      <a:cubicBezTo>
                        <a:pt x="453881" y="66848"/>
                        <a:pt x="450461" y="67487"/>
                        <a:pt x="446573" y="67487"/>
                      </a:cubicBezTo>
                      <a:cubicBezTo>
                        <a:pt x="442788" y="67487"/>
                        <a:pt x="439488" y="66924"/>
                        <a:pt x="436674" y="65799"/>
                      </a:cubicBezTo>
                      <a:cubicBezTo>
                        <a:pt x="433860" y="64673"/>
                        <a:pt x="431515" y="63036"/>
                        <a:pt x="429640" y="60888"/>
                      </a:cubicBezTo>
                      <a:cubicBezTo>
                        <a:pt x="427763" y="58739"/>
                        <a:pt x="426365" y="56130"/>
                        <a:pt x="425445" y="53060"/>
                      </a:cubicBezTo>
                      <a:cubicBezTo>
                        <a:pt x="424524" y="49991"/>
                        <a:pt x="424063" y="46512"/>
                        <a:pt x="424063" y="42624"/>
                      </a:cubicBezTo>
                      <a:cubicBezTo>
                        <a:pt x="424063" y="38872"/>
                        <a:pt x="424550" y="35419"/>
                        <a:pt x="425521" y="32264"/>
                      </a:cubicBezTo>
                      <a:cubicBezTo>
                        <a:pt x="426494" y="29109"/>
                        <a:pt x="427959" y="26389"/>
                        <a:pt x="429921" y="24104"/>
                      </a:cubicBezTo>
                      <a:cubicBezTo>
                        <a:pt x="431882" y="21819"/>
                        <a:pt x="434329" y="20045"/>
                        <a:pt x="437263" y="18784"/>
                      </a:cubicBezTo>
                      <a:cubicBezTo>
                        <a:pt x="440195" y="17522"/>
                        <a:pt x="443623" y="16891"/>
                        <a:pt x="447546" y="16891"/>
                      </a:cubicBezTo>
                      <a:cubicBezTo>
                        <a:pt x="451331" y="16891"/>
                        <a:pt x="454631" y="17453"/>
                        <a:pt x="457445" y="18579"/>
                      </a:cubicBezTo>
                      <a:cubicBezTo>
                        <a:pt x="460259" y="19704"/>
                        <a:pt x="462604" y="21341"/>
                        <a:pt x="464479" y="23490"/>
                      </a:cubicBezTo>
                      <a:cubicBezTo>
                        <a:pt x="466355" y="25639"/>
                        <a:pt x="467762" y="28248"/>
                        <a:pt x="468700" y="31318"/>
                      </a:cubicBezTo>
                      <a:cubicBezTo>
                        <a:pt x="469638" y="34387"/>
                        <a:pt x="470107" y="37849"/>
                        <a:pt x="470107" y="41703"/>
                      </a:cubicBezTo>
                      <a:close/>
                      <a:moveTo>
                        <a:pt x="461359" y="42266"/>
                      </a:moveTo>
                      <a:cubicBezTo>
                        <a:pt x="461359" y="39776"/>
                        <a:pt x="461126" y="37423"/>
                        <a:pt x="460662" y="35206"/>
                      </a:cubicBezTo>
                      <a:cubicBezTo>
                        <a:pt x="460197" y="32989"/>
                        <a:pt x="459431" y="31045"/>
                        <a:pt x="458364" y="29374"/>
                      </a:cubicBezTo>
                      <a:cubicBezTo>
                        <a:pt x="457297" y="27702"/>
                        <a:pt x="455852" y="26381"/>
                        <a:pt x="454027" y="25409"/>
                      </a:cubicBezTo>
                      <a:cubicBezTo>
                        <a:pt x="452204" y="24437"/>
                        <a:pt x="449933" y="23951"/>
                        <a:pt x="447213" y="23951"/>
                      </a:cubicBezTo>
                      <a:cubicBezTo>
                        <a:pt x="444702" y="23951"/>
                        <a:pt x="442542" y="24394"/>
                        <a:pt x="440735" y="25281"/>
                      </a:cubicBezTo>
                      <a:cubicBezTo>
                        <a:pt x="438928" y="26168"/>
                        <a:pt x="437440" y="27421"/>
                        <a:pt x="436270" y="29041"/>
                      </a:cubicBezTo>
                      <a:cubicBezTo>
                        <a:pt x="435099" y="30661"/>
                        <a:pt x="434231" y="32579"/>
                        <a:pt x="433663" y="34796"/>
                      </a:cubicBezTo>
                      <a:cubicBezTo>
                        <a:pt x="433095" y="37013"/>
                        <a:pt x="432811" y="39435"/>
                        <a:pt x="432811" y="42061"/>
                      </a:cubicBezTo>
                      <a:cubicBezTo>
                        <a:pt x="432811" y="44585"/>
                        <a:pt x="433044" y="46955"/>
                        <a:pt x="433509" y="49172"/>
                      </a:cubicBezTo>
                      <a:cubicBezTo>
                        <a:pt x="433974" y="51389"/>
                        <a:pt x="434748" y="53325"/>
                        <a:pt x="435832" y="54979"/>
                      </a:cubicBezTo>
                      <a:cubicBezTo>
                        <a:pt x="436916" y="56633"/>
                        <a:pt x="438369" y="57946"/>
                        <a:pt x="440193" y="58918"/>
                      </a:cubicBezTo>
                      <a:cubicBezTo>
                        <a:pt x="442017" y="59890"/>
                        <a:pt x="444288" y="60376"/>
                        <a:pt x="447008" y="60376"/>
                      </a:cubicBezTo>
                      <a:cubicBezTo>
                        <a:pt x="449485" y="60376"/>
                        <a:pt x="451637" y="59933"/>
                        <a:pt x="453461" y="59046"/>
                      </a:cubicBezTo>
                      <a:cubicBezTo>
                        <a:pt x="455284" y="58159"/>
                        <a:pt x="456781" y="56914"/>
                        <a:pt x="457951" y="55311"/>
                      </a:cubicBezTo>
                      <a:cubicBezTo>
                        <a:pt x="459121" y="53708"/>
                        <a:pt x="459982" y="51798"/>
                        <a:pt x="460532" y="49581"/>
                      </a:cubicBezTo>
                      <a:cubicBezTo>
                        <a:pt x="461084" y="47364"/>
                        <a:pt x="461359" y="44926"/>
                        <a:pt x="461359" y="4226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17" name="Полилиния: фигура 116">
                  <a:extLst>
                    <a:ext uri="{FF2B5EF4-FFF2-40B4-BE49-F238E27FC236}">
                      <a16:creationId xmlns:a16="http://schemas.microsoft.com/office/drawing/2014/main" id="{FCD3E5D6-70F3-47A2-85FC-F50430834FB4}"/>
                    </a:ext>
                  </a:extLst>
                </p:cNvPr>
                <p:cNvSpPr/>
                <p:nvPr/>
              </p:nvSpPr>
              <p:spPr>
                <a:xfrm>
                  <a:off x="4826060" y="3052908"/>
                  <a:ext cx="531773" cy="72236"/>
                </a:xfrm>
                <a:custGeom>
                  <a:avLst/>
                  <a:gdLst>
                    <a:gd name="connsiteX0" fmla="*/ 41229 w 531773"/>
                    <a:gd name="connsiteY0" fmla="*/ 53022 h 72236"/>
                    <a:gd name="connsiteX1" fmla="*/ 39516 w 531773"/>
                    <a:gd name="connsiteY1" fmla="*/ 61310 h 72236"/>
                    <a:gd name="connsiteX2" fmla="*/ 34758 w 531773"/>
                    <a:gd name="connsiteY2" fmla="*/ 67474 h 72236"/>
                    <a:gd name="connsiteX3" fmla="*/ 27595 w 531773"/>
                    <a:gd name="connsiteY3" fmla="*/ 71286 h 72236"/>
                    <a:gd name="connsiteX4" fmla="*/ 18719 w 531773"/>
                    <a:gd name="connsiteY4" fmla="*/ 72565 h 72236"/>
                    <a:gd name="connsiteX5" fmla="*/ 12554 w 531773"/>
                    <a:gd name="connsiteY5" fmla="*/ 72002 h 72236"/>
                    <a:gd name="connsiteX6" fmla="*/ 7490 w 531773"/>
                    <a:gd name="connsiteY6" fmla="*/ 70621 h 72236"/>
                    <a:gd name="connsiteX7" fmla="*/ 3755 w 531773"/>
                    <a:gd name="connsiteY7" fmla="*/ 68932 h 72236"/>
                    <a:gd name="connsiteX8" fmla="*/ 1657 w 531773"/>
                    <a:gd name="connsiteY8" fmla="*/ 67449 h 72236"/>
                    <a:gd name="connsiteX9" fmla="*/ 788 w 531773"/>
                    <a:gd name="connsiteY9" fmla="*/ 65889 h 72236"/>
                    <a:gd name="connsiteX10" fmla="*/ 506 w 531773"/>
                    <a:gd name="connsiteY10" fmla="*/ 63356 h 72236"/>
                    <a:gd name="connsiteX11" fmla="*/ 609 w 531773"/>
                    <a:gd name="connsiteY11" fmla="*/ 61489 h 72236"/>
                    <a:gd name="connsiteX12" fmla="*/ 916 w 531773"/>
                    <a:gd name="connsiteY12" fmla="*/ 60287 h 72236"/>
                    <a:gd name="connsiteX13" fmla="*/ 1427 w 531773"/>
                    <a:gd name="connsiteY13" fmla="*/ 59647 h 72236"/>
                    <a:gd name="connsiteX14" fmla="*/ 2143 w 531773"/>
                    <a:gd name="connsiteY14" fmla="*/ 59468 h 72236"/>
                    <a:gd name="connsiteX15" fmla="*/ 4164 w 531773"/>
                    <a:gd name="connsiteY15" fmla="*/ 60338 h 72236"/>
                    <a:gd name="connsiteX16" fmla="*/ 7515 w 531773"/>
                    <a:gd name="connsiteY16" fmla="*/ 62231 h 72236"/>
                    <a:gd name="connsiteX17" fmla="*/ 12452 w 531773"/>
                    <a:gd name="connsiteY17" fmla="*/ 64149 h 72236"/>
                    <a:gd name="connsiteX18" fmla="*/ 19128 w 531773"/>
                    <a:gd name="connsiteY18" fmla="*/ 65044 h 72236"/>
                    <a:gd name="connsiteX19" fmla="*/ 24372 w 531773"/>
                    <a:gd name="connsiteY19" fmla="*/ 64277 h 72236"/>
                    <a:gd name="connsiteX20" fmla="*/ 28465 w 531773"/>
                    <a:gd name="connsiteY20" fmla="*/ 62103 h 72236"/>
                    <a:gd name="connsiteX21" fmla="*/ 31100 w 531773"/>
                    <a:gd name="connsiteY21" fmla="*/ 58649 h 72236"/>
                    <a:gd name="connsiteX22" fmla="*/ 32021 w 531773"/>
                    <a:gd name="connsiteY22" fmla="*/ 53994 h 72236"/>
                    <a:gd name="connsiteX23" fmla="*/ 30742 w 531773"/>
                    <a:gd name="connsiteY23" fmla="*/ 49185 h 72236"/>
                    <a:gd name="connsiteX24" fmla="*/ 27365 w 531773"/>
                    <a:gd name="connsiteY24" fmla="*/ 45681 h 72236"/>
                    <a:gd name="connsiteX25" fmla="*/ 22582 w 531773"/>
                    <a:gd name="connsiteY25" fmla="*/ 42918 h 72236"/>
                    <a:gd name="connsiteX26" fmla="*/ 17082 w 531773"/>
                    <a:gd name="connsiteY26" fmla="*/ 40360 h 72236"/>
                    <a:gd name="connsiteX27" fmla="*/ 11608 w 531773"/>
                    <a:gd name="connsiteY27" fmla="*/ 37470 h 72236"/>
                    <a:gd name="connsiteX28" fmla="*/ 6850 w 531773"/>
                    <a:gd name="connsiteY28" fmla="*/ 33735 h 72236"/>
                    <a:gd name="connsiteX29" fmla="*/ 3448 w 531773"/>
                    <a:gd name="connsiteY29" fmla="*/ 28696 h 72236"/>
                    <a:gd name="connsiteX30" fmla="*/ 2143 w 531773"/>
                    <a:gd name="connsiteY30" fmla="*/ 21764 h 72236"/>
                    <a:gd name="connsiteX31" fmla="*/ 3653 w 531773"/>
                    <a:gd name="connsiteY31" fmla="*/ 14371 h 72236"/>
                    <a:gd name="connsiteX32" fmla="*/ 7848 w 531773"/>
                    <a:gd name="connsiteY32" fmla="*/ 8923 h 72236"/>
                    <a:gd name="connsiteX33" fmla="*/ 14243 w 531773"/>
                    <a:gd name="connsiteY33" fmla="*/ 5572 h 72236"/>
                    <a:gd name="connsiteX34" fmla="*/ 22249 w 531773"/>
                    <a:gd name="connsiteY34" fmla="*/ 4421 h 72236"/>
                    <a:gd name="connsiteX35" fmla="*/ 26674 w 531773"/>
                    <a:gd name="connsiteY35" fmla="*/ 4804 h 72236"/>
                    <a:gd name="connsiteX36" fmla="*/ 30870 w 531773"/>
                    <a:gd name="connsiteY36" fmla="*/ 5828 h 72236"/>
                    <a:gd name="connsiteX37" fmla="*/ 34374 w 531773"/>
                    <a:gd name="connsiteY37" fmla="*/ 7260 h 72236"/>
                    <a:gd name="connsiteX38" fmla="*/ 36395 w 531773"/>
                    <a:gd name="connsiteY38" fmla="*/ 8539 h 72236"/>
                    <a:gd name="connsiteX39" fmla="*/ 37034 w 531773"/>
                    <a:gd name="connsiteY39" fmla="*/ 9306 h 72236"/>
                    <a:gd name="connsiteX40" fmla="*/ 37290 w 531773"/>
                    <a:gd name="connsiteY40" fmla="*/ 10023 h 72236"/>
                    <a:gd name="connsiteX41" fmla="*/ 37444 w 531773"/>
                    <a:gd name="connsiteY41" fmla="*/ 11071 h 72236"/>
                    <a:gd name="connsiteX42" fmla="*/ 37495 w 531773"/>
                    <a:gd name="connsiteY42" fmla="*/ 12657 h 72236"/>
                    <a:gd name="connsiteX43" fmla="*/ 37418 w 531773"/>
                    <a:gd name="connsiteY43" fmla="*/ 14294 h 72236"/>
                    <a:gd name="connsiteX44" fmla="*/ 37188 w 531773"/>
                    <a:gd name="connsiteY44" fmla="*/ 15497 h 72236"/>
                    <a:gd name="connsiteX45" fmla="*/ 36753 w 531773"/>
                    <a:gd name="connsiteY45" fmla="*/ 16213 h 72236"/>
                    <a:gd name="connsiteX46" fmla="*/ 36113 w 531773"/>
                    <a:gd name="connsiteY46" fmla="*/ 16443 h 72236"/>
                    <a:gd name="connsiteX47" fmla="*/ 34348 w 531773"/>
                    <a:gd name="connsiteY47" fmla="*/ 15727 h 72236"/>
                    <a:gd name="connsiteX48" fmla="*/ 31407 w 531773"/>
                    <a:gd name="connsiteY48" fmla="*/ 14115 h 72236"/>
                    <a:gd name="connsiteX49" fmla="*/ 27288 w 531773"/>
                    <a:gd name="connsiteY49" fmla="*/ 12478 h 72236"/>
                    <a:gd name="connsiteX50" fmla="*/ 21942 w 531773"/>
                    <a:gd name="connsiteY50" fmla="*/ 11736 h 72236"/>
                    <a:gd name="connsiteX51" fmla="*/ 17133 w 531773"/>
                    <a:gd name="connsiteY51" fmla="*/ 12478 h 72236"/>
                    <a:gd name="connsiteX52" fmla="*/ 13757 w 531773"/>
                    <a:gd name="connsiteY52" fmla="*/ 14448 h 72236"/>
                    <a:gd name="connsiteX53" fmla="*/ 11761 w 531773"/>
                    <a:gd name="connsiteY53" fmla="*/ 17364 h 72236"/>
                    <a:gd name="connsiteX54" fmla="*/ 11096 w 531773"/>
                    <a:gd name="connsiteY54" fmla="*/ 20945 h 72236"/>
                    <a:gd name="connsiteX55" fmla="*/ 12375 w 531773"/>
                    <a:gd name="connsiteY55" fmla="*/ 25703 h 72236"/>
                    <a:gd name="connsiteX56" fmla="*/ 15777 w 531773"/>
                    <a:gd name="connsiteY56" fmla="*/ 29233 h 72236"/>
                    <a:gd name="connsiteX57" fmla="*/ 20612 w 531773"/>
                    <a:gd name="connsiteY57" fmla="*/ 32047 h 72236"/>
                    <a:gd name="connsiteX58" fmla="*/ 26137 w 531773"/>
                    <a:gd name="connsiteY58" fmla="*/ 34630 h 72236"/>
                    <a:gd name="connsiteX59" fmla="*/ 31662 w 531773"/>
                    <a:gd name="connsiteY59" fmla="*/ 37495 h 72236"/>
                    <a:gd name="connsiteX60" fmla="*/ 36497 w 531773"/>
                    <a:gd name="connsiteY60" fmla="*/ 41179 h 72236"/>
                    <a:gd name="connsiteX61" fmla="*/ 39925 w 531773"/>
                    <a:gd name="connsiteY61" fmla="*/ 46192 h 72236"/>
                    <a:gd name="connsiteX62" fmla="*/ 41229 w 531773"/>
                    <a:gd name="connsiteY62" fmla="*/ 53022 h 72236"/>
                    <a:gd name="connsiteX63" fmla="*/ 76269 w 531773"/>
                    <a:gd name="connsiteY63" fmla="*/ 66937 h 72236"/>
                    <a:gd name="connsiteX64" fmla="*/ 76064 w 531773"/>
                    <a:gd name="connsiteY64" fmla="*/ 69291 h 72236"/>
                    <a:gd name="connsiteX65" fmla="*/ 75451 w 531773"/>
                    <a:gd name="connsiteY65" fmla="*/ 70570 h 72236"/>
                    <a:gd name="connsiteX66" fmla="*/ 74223 w 531773"/>
                    <a:gd name="connsiteY66" fmla="*/ 71337 h 72236"/>
                    <a:gd name="connsiteX67" fmla="*/ 72355 w 531773"/>
                    <a:gd name="connsiteY67" fmla="*/ 71925 h 72236"/>
                    <a:gd name="connsiteX68" fmla="*/ 70130 w 531773"/>
                    <a:gd name="connsiteY68" fmla="*/ 72309 h 72236"/>
                    <a:gd name="connsiteX69" fmla="*/ 67777 w 531773"/>
                    <a:gd name="connsiteY69" fmla="*/ 72462 h 72236"/>
                    <a:gd name="connsiteX70" fmla="*/ 61637 w 531773"/>
                    <a:gd name="connsiteY70" fmla="*/ 71516 h 72236"/>
                    <a:gd name="connsiteX71" fmla="*/ 57442 w 531773"/>
                    <a:gd name="connsiteY71" fmla="*/ 68651 h 72236"/>
                    <a:gd name="connsiteX72" fmla="*/ 55063 w 531773"/>
                    <a:gd name="connsiteY72" fmla="*/ 63791 h 72236"/>
                    <a:gd name="connsiteX73" fmla="*/ 54322 w 531773"/>
                    <a:gd name="connsiteY73" fmla="*/ 56859 h 72236"/>
                    <a:gd name="connsiteX74" fmla="*/ 54322 w 531773"/>
                    <a:gd name="connsiteY74" fmla="*/ 29949 h 72236"/>
                    <a:gd name="connsiteX75" fmla="*/ 47875 w 531773"/>
                    <a:gd name="connsiteY75" fmla="*/ 29949 h 72236"/>
                    <a:gd name="connsiteX76" fmla="*/ 46648 w 531773"/>
                    <a:gd name="connsiteY76" fmla="*/ 29131 h 72236"/>
                    <a:gd name="connsiteX77" fmla="*/ 46187 w 531773"/>
                    <a:gd name="connsiteY77" fmla="*/ 26470 h 72236"/>
                    <a:gd name="connsiteX78" fmla="*/ 46315 w 531773"/>
                    <a:gd name="connsiteY78" fmla="*/ 24833 h 72236"/>
                    <a:gd name="connsiteX79" fmla="*/ 46648 w 531773"/>
                    <a:gd name="connsiteY79" fmla="*/ 23733 h 72236"/>
                    <a:gd name="connsiteX80" fmla="*/ 47185 w 531773"/>
                    <a:gd name="connsiteY80" fmla="*/ 23119 h 72236"/>
                    <a:gd name="connsiteX81" fmla="*/ 47927 w 531773"/>
                    <a:gd name="connsiteY81" fmla="*/ 22940 h 72236"/>
                    <a:gd name="connsiteX82" fmla="*/ 54322 w 531773"/>
                    <a:gd name="connsiteY82" fmla="*/ 22940 h 72236"/>
                    <a:gd name="connsiteX83" fmla="*/ 54322 w 531773"/>
                    <a:gd name="connsiteY83" fmla="*/ 11992 h 72236"/>
                    <a:gd name="connsiteX84" fmla="*/ 54501 w 531773"/>
                    <a:gd name="connsiteY84" fmla="*/ 11327 h 72236"/>
                    <a:gd name="connsiteX85" fmla="*/ 55166 w 531773"/>
                    <a:gd name="connsiteY85" fmla="*/ 10790 h 72236"/>
                    <a:gd name="connsiteX86" fmla="*/ 56470 w 531773"/>
                    <a:gd name="connsiteY86" fmla="*/ 10457 h 72236"/>
                    <a:gd name="connsiteX87" fmla="*/ 58517 w 531773"/>
                    <a:gd name="connsiteY87" fmla="*/ 10355 h 72236"/>
                    <a:gd name="connsiteX88" fmla="*/ 60614 w 531773"/>
                    <a:gd name="connsiteY88" fmla="*/ 10457 h 72236"/>
                    <a:gd name="connsiteX89" fmla="*/ 61893 w 531773"/>
                    <a:gd name="connsiteY89" fmla="*/ 10790 h 72236"/>
                    <a:gd name="connsiteX90" fmla="*/ 62558 w 531773"/>
                    <a:gd name="connsiteY90" fmla="*/ 11327 h 72236"/>
                    <a:gd name="connsiteX91" fmla="*/ 62763 w 531773"/>
                    <a:gd name="connsiteY91" fmla="*/ 11992 h 72236"/>
                    <a:gd name="connsiteX92" fmla="*/ 62763 w 531773"/>
                    <a:gd name="connsiteY92" fmla="*/ 22940 h 72236"/>
                    <a:gd name="connsiteX93" fmla="*/ 74581 w 531773"/>
                    <a:gd name="connsiteY93" fmla="*/ 22940 h 72236"/>
                    <a:gd name="connsiteX94" fmla="*/ 75297 w 531773"/>
                    <a:gd name="connsiteY94" fmla="*/ 23119 h 72236"/>
                    <a:gd name="connsiteX95" fmla="*/ 75834 w 531773"/>
                    <a:gd name="connsiteY95" fmla="*/ 23733 h 72236"/>
                    <a:gd name="connsiteX96" fmla="*/ 76167 w 531773"/>
                    <a:gd name="connsiteY96" fmla="*/ 24833 h 72236"/>
                    <a:gd name="connsiteX97" fmla="*/ 76269 w 531773"/>
                    <a:gd name="connsiteY97" fmla="*/ 26470 h 72236"/>
                    <a:gd name="connsiteX98" fmla="*/ 75809 w 531773"/>
                    <a:gd name="connsiteY98" fmla="*/ 29131 h 72236"/>
                    <a:gd name="connsiteX99" fmla="*/ 74581 w 531773"/>
                    <a:gd name="connsiteY99" fmla="*/ 29949 h 72236"/>
                    <a:gd name="connsiteX100" fmla="*/ 62763 w 531773"/>
                    <a:gd name="connsiteY100" fmla="*/ 29949 h 72236"/>
                    <a:gd name="connsiteX101" fmla="*/ 62763 w 531773"/>
                    <a:gd name="connsiteY101" fmla="*/ 55631 h 72236"/>
                    <a:gd name="connsiteX102" fmla="*/ 64170 w 531773"/>
                    <a:gd name="connsiteY102" fmla="*/ 62819 h 72236"/>
                    <a:gd name="connsiteX103" fmla="*/ 69209 w 531773"/>
                    <a:gd name="connsiteY103" fmla="*/ 65249 h 72236"/>
                    <a:gd name="connsiteX104" fmla="*/ 71307 w 531773"/>
                    <a:gd name="connsiteY104" fmla="*/ 65019 h 72236"/>
                    <a:gd name="connsiteX105" fmla="*/ 72944 w 531773"/>
                    <a:gd name="connsiteY105" fmla="*/ 64533 h 72236"/>
                    <a:gd name="connsiteX106" fmla="*/ 74172 w 531773"/>
                    <a:gd name="connsiteY106" fmla="*/ 64047 h 72236"/>
                    <a:gd name="connsiteX107" fmla="*/ 75092 w 531773"/>
                    <a:gd name="connsiteY107" fmla="*/ 63817 h 72236"/>
                    <a:gd name="connsiteX108" fmla="*/ 75578 w 531773"/>
                    <a:gd name="connsiteY108" fmla="*/ 63944 h 72236"/>
                    <a:gd name="connsiteX109" fmla="*/ 75937 w 531773"/>
                    <a:gd name="connsiteY109" fmla="*/ 64430 h 72236"/>
                    <a:gd name="connsiteX110" fmla="*/ 76167 w 531773"/>
                    <a:gd name="connsiteY110" fmla="*/ 65403 h 72236"/>
                    <a:gd name="connsiteX111" fmla="*/ 76269 w 531773"/>
                    <a:gd name="connsiteY111" fmla="*/ 66937 h 72236"/>
                    <a:gd name="connsiteX112" fmla="*/ 120469 w 531773"/>
                    <a:gd name="connsiteY112" fmla="*/ 70365 h 72236"/>
                    <a:gd name="connsiteX113" fmla="*/ 120060 w 531773"/>
                    <a:gd name="connsiteY113" fmla="*/ 71286 h 72236"/>
                    <a:gd name="connsiteX114" fmla="*/ 118934 w 531773"/>
                    <a:gd name="connsiteY114" fmla="*/ 71746 h 72236"/>
                    <a:gd name="connsiteX115" fmla="*/ 116837 w 531773"/>
                    <a:gd name="connsiteY115" fmla="*/ 71900 h 72236"/>
                    <a:gd name="connsiteX116" fmla="*/ 114713 w 531773"/>
                    <a:gd name="connsiteY116" fmla="*/ 71746 h 72236"/>
                    <a:gd name="connsiteX117" fmla="*/ 113563 w 531773"/>
                    <a:gd name="connsiteY117" fmla="*/ 71286 h 72236"/>
                    <a:gd name="connsiteX118" fmla="*/ 113205 w 531773"/>
                    <a:gd name="connsiteY118" fmla="*/ 70365 h 72236"/>
                    <a:gd name="connsiteX119" fmla="*/ 113205 w 531773"/>
                    <a:gd name="connsiteY119" fmla="*/ 65761 h 72236"/>
                    <a:gd name="connsiteX120" fmla="*/ 106477 w 531773"/>
                    <a:gd name="connsiteY120" fmla="*/ 70774 h 72236"/>
                    <a:gd name="connsiteX121" fmla="*/ 98624 w 531773"/>
                    <a:gd name="connsiteY121" fmla="*/ 72565 h 72236"/>
                    <a:gd name="connsiteX122" fmla="*/ 92050 w 531773"/>
                    <a:gd name="connsiteY122" fmla="*/ 71618 h 72236"/>
                    <a:gd name="connsiteX123" fmla="*/ 87036 w 531773"/>
                    <a:gd name="connsiteY123" fmla="*/ 68881 h 72236"/>
                    <a:gd name="connsiteX124" fmla="*/ 83813 w 531773"/>
                    <a:gd name="connsiteY124" fmla="*/ 64482 h 72236"/>
                    <a:gd name="connsiteX125" fmla="*/ 82662 w 531773"/>
                    <a:gd name="connsiteY125" fmla="*/ 58547 h 72236"/>
                    <a:gd name="connsiteX126" fmla="*/ 84248 w 531773"/>
                    <a:gd name="connsiteY126" fmla="*/ 51794 h 72236"/>
                    <a:gd name="connsiteX127" fmla="*/ 88801 w 531773"/>
                    <a:gd name="connsiteY127" fmla="*/ 47036 h 72236"/>
                    <a:gd name="connsiteX128" fmla="*/ 96066 w 531773"/>
                    <a:gd name="connsiteY128" fmla="*/ 44197 h 72236"/>
                    <a:gd name="connsiteX129" fmla="*/ 105735 w 531773"/>
                    <a:gd name="connsiteY129" fmla="*/ 43251 h 72236"/>
                    <a:gd name="connsiteX130" fmla="*/ 112079 w 531773"/>
                    <a:gd name="connsiteY130" fmla="*/ 43251 h 72236"/>
                    <a:gd name="connsiteX131" fmla="*/ 112079 w 531773"/>
                    <a:gd name="connsiteY131" fmla="*/ 39669 h 72236"/>
                    <a:gd name="connsiteX132" fmla="*/ 111516 w 531773"/>
                    <a:gd name="connsiteY132" fmla="*/ 34963 h 72236"/>
                    <a:gd name="connsiteX133" fmla="*/ 109700 w 531773"/>
                    <a:gd name="connsiteY133" fmla="*/ 31561 h 72236"/>
                    <a:gd name="connsiteX134" fmla="*/ 106451 w 531773"/>
                    <a:gd name="connsiteY134" fmla="*/ 29514 h 72236"/>
                    <a:gd name="connsiteX135" fmla="*/ 101540 w 531773"/>
                    <a:gd name="connsiteY135" fmla="*/ 28824 h 72236"/>
                    <a:gd name="connsiteX136" fmla="*/ 95938 w 531773"/>
                    <a:gd name="connsiteY136" fmla="*/ 29565 h 72236"/>
                    <a:gd name="connsiteX137" fmla="*/ 91590 w 531773"/>
                    <a:gd name="connsiteY137" fmla="*/ 31203 h 72236"/>
                    <a:gd name="connsiteX138" fmla="*/ 88469 w 531773"/>
                    <a:gd name="connsiteY138" fmla="*/ 32840 h 72236"/>
                    <a:gd name="connsiteX139" fmla="*/ 86602 w 531773"/>
                    <a:gd name="connsiteY139" fmla="*/ 33581 h 72236"/>
                    <a:gd name="connsiteX140" fmla="*/ 85885 w 531773"/>
                    <a:gd name="connsiteY140" fmla="*/ 33377 h 72236"/>
                    <a:gd name="connsiteX141" fmla="*/ 85348 w 531773"/>
                    <a:gd name="connsiteY141" fmla="*/ 32763 h 72236"/>
                    <a:gd name="connsiteX142" fmla="*/ 85016 w 531773"/>
                    <a:gd name="connsiteY142" fmla="*/ 31714 h 72236"/>
                    <a:gd name="connsiteX143" fmla="*/ 84913 w 531773"/>
                    <a:gd name="connsiteY143" fmla="*/ 30307 h 72236"/>
                    <a:gd name="connsiteX144" fmla="*/ 85092 w 531773"/>
                    <a:gd name="connsiteY144" fmla="*/ 28286 h 72236"/>
                    <a:gd name="connsiteX145" fmla="*/ 85962 w 531773"/>
                    <a:gd name="connsiteY145" fmla="*/ 26880 h 72236"/>
                    <a:gd name="connsiteX146" fmla="*/ 88341 w 531773"/>
                    <a:gd name="connsiteY146" fmla="*/ 25319 h 72236"/>
                    <a:gd name="connsiteX147" fmla="*/ 92229 w 531773"/>
                    <a:gd name="connsiteY147" fmla="*/ 23682 h 72236"/>
                    <a:gd name="connsiteX148" fmla="*/ 97038 w 531773"/>
                    <a:gd name="connsiteY148" fmla="*/ 22454 h 72236"/>
                    <a:gd name="connsiteX149" fmla="*/ 102307 w 531773"/>
                    <a:gd name="connsiteY149" fmla="*/ 21968 h 72236"/>
                    <a:gd name="connsiteX150" fmla="*/ 110749 w 531773"/>
                    <a:gd name="connsiteY150" fmla="*/ 23094 h 72236"/>
                    <a:gd name="connsiteX151" fmla="*/ 116377 w 531773"/>
                    <a:gd name="connsiteY151" fmla="*/ 26394 h 72236"/>
                    <a:gd name="connsiteX152" fmla="*/ 119497 w 531773"/>
                    <a:gd name="connsiteY152" fmla="*/ 31791 h 72236"/>
                    <a:gd name="connsiteX153" fmla="*/ 120469 w 531773"/>
                    <a:gd name="connsiteY153" fmla="*/ 39311 h 72236"/>
                    <a:gd name="connsiteX154" fmla="*/ 112079 w 531773"/>
                    <a:gd name="connsiteY154" fmla="*/ 49338 h 72236"/>
                    <a:gd name="connsiteX155" fmla="*/ 104866 w 531773"/>
                    <a:gd name="connsiteY155" fmla="*/ 49338 h 72236"/>
                    <a:gd name="connsiteX156" fmla="*/ 98829 w 531773"/>
                    <a:gd name="connsiteY156" fmla="*/ 49927 h 72236"/>
                    <a:gd name="connsiteX157" fmla="*/ 94582 w 531773"/>
                    <a:gd name="connsiteY157" fmla="*/ 51666 h 72236"/>
                    <a:gd name="connsiteX158" fmla="*/ 92101 w 531773"/>
                    <a:gd name="connsiteY158" fmla="*/ 54429 h 72236"/>
                    <a:gd name="connsiteX159" fmla="*/ 91308 w 531773"/>
                    <a:gd name="connsiteY159" fmla="*/ 58138 h 72236"/>
                    <a:gd name="connsiteX160" fmla="*/ 93585 w 531773"/>
                    <a:gd name="connsiteY160" fmla="*/ 63842 h 72236"/>
                    <a:gd name="connsiteX161" fmla="*/ 99954 w 531773"/>
                    <a:gd name="connsiteY161" fmla="*/ 65965 h 72236"/>
                    <a:gd name="connsiteX162" fmla="*/ 106119 w 531773"/>
                    <a:gd name="connsiteY162" fmla="*/ 64277 h 72236"/>
                    <a:gd name="connsiteX163" fmla="*/ 112079 w 531773"/>
                    <a:gd name="connsiteY163" fmla="*/ 59110 h 72236"/>
                    <a:gd name="connsiteX164" fmla="*/ 173200 w 531773"/>
                    <a:gd name="connsiteY164" fmla="*/ 70263 h 72236"/>
                    <a:gd name="connsiteX165" fmla="*/ 172995 w 531773"/>
                    <a:gd name="connsiteY165" fmla="*/ 70979 h 72236"/>
                    <a:gd name="connsiteX166" fmla="*/ 172304 w 531773"/>
                    <a:gd name="connsiteY166" fmla="*/ 71490 h 72236"/>
                    <a:gd name="connsiteX167" fmla="*/ 170948 w 531773"/>
                    <a:gd name="connsiteY167" fmla="*/ 71797 h 72236"/>
                    <a:gd name="connsiteX168" fmla="*/ 168749 w 531773"/>
                    <a:gd name="connsiteY168" fmla="*/ 71900 h 72236"/>
                    <a:gd name="connsiteX169" fmla="*/ 166472 w 531773"/>
                    <a:gd name="connsiteY169" fmla="*/ 71823 h 72236"/>
                    <a:gd name="connsiteX170" fmla="*/ 164963 w 531773"/>
                    <a:gd name="connsiteY170" fmla="*/ 71567 h 72236"/>
                    <a:gd name="connsiteX171" fmla="*/ 163965 w 531773"/>
                    <a:gd name="connsiteY171" fmla="*/ 71056 h 72236"/>
                    <a:gd name="connsiteX172" fmla="*/ 163275 w 531773"/>
                    <a:gd name="connsiteY172" fmla="*/ 70263 h 72236"/>
                    <a:gd name="connsiteX173" fmla="*/ 143833 w 531773"/>
                    <a:gd name="connsiteY173" fmla="*/ 44785 h 72236"/>
                    <a:gd name="connsiteX174" fmla="*/ 143833 w 531773"/>
                    <a:gd name="connsiteY174" fmla="*/ 70314 h 72236"/>
                    <a:gd name="connsiteX175" fmla="*/ 143629 w 531773"/>
                    <a:gd name="connsiteY175" fmla="*/ 71004 h 72236"/>
                    <a:gd name="connsiteX176" fmla="*/ 142964 w 531773"/>
                    <a:gd name="connsiteY176" fmla="*/ 71490 h 72236"/>
                    <a:gd name="connsiteX177" fmla="*/ 141685 w 531773"/>
                    <a:gd name="connsiteY177" fmla="*/ 71797 h 72236"/>
                    <a:gd name="connsiteX178" fmla="*/ 139587 w 531773"/>
                    <a:gd name="connsiteY178" fmla="*/ 71900 h 72236"/>
                    <a:gd name="connsiteX179" fmla="*/ 137541 w 531773"/>
                    <a:gd name="connsiteY179" fmla="*/ 71797 h 72236"/>
                    <a:gd name="connsiteX180" fmla="*/ 136236 w 531773"/>
                    <a:gd name="connsiteY180" fmla="*/ 71490 h 72236"/>
                    <a:gd name="connsiteX181" fmla="*/ 135571 w 531773"/>
                    <a:gd name="connsiteY181" fmla="*/ 71004 h 72236"/>
                    <a:gd name="connsiteX182" fmla="*/ 135392 w 531773"/>
                    <a:gd name="connsiteY182" fmla="*/ 70314 h 72236"/>
                    <a:gd name="connsiteX183" fmla="*/ 135392 w 531773"/>
                    <a:gd name="connsiteY183" fmla="*/ 1965 h 72236"/>
                    <a:gd name="connsiteX184" fmla="*/ 135571 w 531773"/>
                    <a:gd name="connsiteY184" fmla="*/ 1249 h 72236"/>
                    <a:gd name="connsiteX185" fmla="*/ 136236 w 531773"/>
                    <a:gd name="connsiteY185" fmla="*/ 737 h 72236"/>
                    <a:gd name="connsiteX186" fmla="*/ 137541 w 531773"/>
                    <a:gd name="connsiteY186" fmla="*/ 430 h 72236"/>
                    <a:gd name="connsiteX187" fmla="*/ 139587 w 531773"/>
                    <a:gd name="connsiteY187" fmla="*/ 328 h 72236"/>
                    <a:gd name="connsiteX188" fmla="*/ 141685 w 531773"/>
                    <a:gd name="connsiteY188" fmla="*/ 430 h 72236"/>
                    <a:gd name="connsiteX189" fmla="*/ 142964 w 531773"/>
                    <a:gd name="connsiteY189" fmla="*/ 737 h 72236"/>
                    <a:gd name="connsiteX190" fmla="*/ 143629 w 531773"/>
                    <a:gd name="connsiteY190" fmla="*/ 1249 h 72236"/>
                    <a:gd name="connsiteX191" fmla="*/ 143833 w 531773"/>
                    <a:gd name="connsiteY191" fmla="*/ 1965 h 72236"/>
                    <a:gd name="connsiteX192" fmla="*/ 143833 w 531773"/>
                    <a:gd name="connsiteY192" fmla="*/ 43609 h 72236"/>
                    <a:gd name="connsiteX193" fmla="*/ 161228 w 531773"/>
                    <a:gd name="connsiteY193" fmla="*/ 24475 h 72236"/>
                    <a:gd name="connsiteX194" fmla="*/ 162097 w 531773"/>
                    <a:gd name="connsiteY194" fmla="*/ 23631 h 72236"/>
                    <a:gd name="connsiteX195" fmla="*/ 163198 w 531773"/>
                    <a:gd name="connsiteY195" fmla="*/ 23068 h 72236"/>
                    <a:gd name="connsiteX196" fmla="*/ 164706 w 531773"/>
                    <a:gd name="connsiteY196" fmla="*/ 22761 h 72236"/>
                    <a:gd name="connsiteX197" fmla="*/ 166805 w 531773"/>
                    <a:gd name="connsiteY197" fmla="*/ 22685 h 72236"/>
                    <a:gd name="connsiteX198" fmla="*/ 168953 w 531773"/>
                    <a:gd name="connsiteY198" fmla="*/ 22761 h 72236"/>
                    <a:gd name="connsiteX199" fmla="*/ 170360 w 531773"/>
                    <a:gd name="connsiteY199" fmla="*/ 23017 h 72236"/>
                    <a:gd name="connsiteX200" fmla="*/ 171127 w 531773"/>
                    <a:gd name="connsiteY200" fmla="*/ 23478 h 72236"/>
                    <a:gd name="connsiteX201" fmla="*/ 171358 w 531773"/>
                    <a:gd name="connsiteY201" fmla="*/ 24219 h 72236"/>
                    <a:gd name="connsiteX202" fmla="*/ 171025 w 531773"/>
                    <a:gd name="connsiteY202" fmla="*/ 25447 h 72236"/>
                    <a:gd name="connsiteX203" fmla="*/ 169925 w 531773"/>
                    <a:gd name="connsiteY203" fmla="*/ 26880 h 72236"/>
                    <a:gd name="connsiteX204" fmla="*/ 153247 w 531773"/>
                    <a:gd name="connsiteY204" fmla="*/ 43558 h 72236"/>
                    <a:gd name="connsiteX205" fmla="*/ 171971 w 531773"/>
                    <a:gd name="connsiteY205" fmla="*/ 67858 h 72236"/>
                    <a:gd name="connsiteX206" fmla="*/ 172918 w 531773"/>
                    <a:gd name="connsiteY206" fmla="*/ 69265 h 72236"/>
                    <a:gd name="connsiteX207" fmla="*/ 173200 w 531773"/>
                    <a:gd name="connsiteY207" fmla="*/ 70263 h 72236"/>
                    <a:gd name="connsiteX208" fmla="*/ 217982 w 531773"/>
                    <a:gd name="connsiteY208" fmla="*/ 45297 h 72236"/>
                    <a:gd name="connsiteX209" fmla="*/ 216980 w 531773"/>
                    <a:gd name="connsiteY209" fmla="*/ 48136 h 72236"/>
                    <a:gd name="connsiteX210" fmla="*/ 214693 w 531773"/>
                    <a:gd name="connsiteY210" fmla="*/ 48980 h 72236"/>
                    <a:gd name="connsiteX211" fmla="*/ 184370 w 531773"/>
                    <a:gd name="connsiteY211" fmla="*/ 48980 h 72236"/>
                    <a:gd name="connsiteX212" fmla="*/ 185141 w 531773"/>
                    <a:gd name="connsiteY212" fmla="*/ 55887 h 72236"/>
                    <a:gd name="connsiteX213" fmla="*/ 187711 w 531773"/>
                    <a:gd name="connsiteY213" fmla="*/ 61156 h 72236"/>
                    <a:gd name="connsiteX214" fmla="*/ 192390 w 531773"/>
                    <a:gd name="connsiteY214" fmla="*/ 64533 h 72236"/>
                    <a:gd name="connsiteX215" fmla="*/ 199433 w 531773"/>
                    <a:gd name="connsiteY215" fmla="*/ 65709 h 72236"/>
                    <a:gd name="connsiteX216" fmla="*/ 205293 w 531773"/>
                    <a:gd name="connsiteY216" fmla="*/ 65172 h 72236"/>
                    <a:gd name="connsiteX217" fmla="*/ 209741 w 531773"/>
                    <a:gd name="connsiteY217" fmla="*/ 63970 h 72236"/>
                    <a:gd name="connsiteX218" fmla="*/ 212825 w 531773"/>
                    <a:gd name="connsiteY218" fmla="*/ 62768 h 72236"/>
                    <a:gd name="connsiteX219" fmla="*/ 214651 w 531773"/>
                    <a:gd name="connsiteY219" fmla="*/ 62231 h 72236"/>
                    <a:gd name="connsiteX220" fmla="*/ 215293 w 531773"/>
                    <a:gd name="connsiteY220" fmla="*/ 62410 h 72236"/>
                    <a:gd name="connsiteX221" fmla="*/ 215729 w 531773"/>
                    <a:gd name="connsiteY221" fmla="*/ 62947 h 72236"/>
                    <a:gd name="connsiteX222" fmla="*/ 215960 w 531773"/>
                    <a:gd name="connsiteY222" fmla="*/ 63944 h 72236"/>
                    <a:gd name="connsiteX223" fmla="*/ 216038 w 531773"/>
                    <a:gd name="connsiteY223" fmla="*/ 65505 h 72236"/>
                    <a:gd name="connsiteX224" fmla="*/ 215987 w 531773"/>
                    <a:gd name="connsiteY224" fmla="*/ 66656 h 72236"/>
                    <a:gd name="connsiteX225" fmla="*/ 215858 w 531773"/>
                    <a:gd name="connsiteY225" fmla="*/ 67526 h 72236"/>
                    <a:gd name="connsiteX226" fmla="*/ 215603 w 531773"/>
                    <a:gd name="connsiteY226" fmla="*/ 68216 h 72236"/>
                    <a:gd name="connsiteX227" fmla="*/ 215142 w 531773"/>
                    <a:gd name="connsiteY227" fmla="*/ 68805 h 72236"/>
                    <a:gd name="connsiteX228" fmla="*/ 213480 w 531773"/>
                    <a:gd name="connsiteY228" fmla="*/ 69725 h 72236"/>
                    <a:gd name="connsiteX229" fmla="*/ 209899 w 531773"/>
                    <a:gd name="connsiteY229" fmla="*/ 70979 h 72236"/>
                    <a:gd name="connsiteX230" fmla="*/ 204809 w 531773"/>
                    <a:gd name="connsiteY230" fmla="*/ 72079 h 72236"/>
                    <a:gd name="connsiteX231" fmla="*/ 198644 w 531773"/>
                    <a:gd name="connsiteY231" fmla="*/ 72565 h 72236"/>
                    <a:gd name="connsiteX232" fmla="*/ 188693 w 531773"/>
                    <a:gd name="connsiteY232" fmla="*/ 70979 h 72236"/>
                    <a:gd name="connsiteX233" fmla="*/ 181506 w 531773"/>
                    <a:gd name="connsiteY233" fmla="*/ 66272 h 72236"/>
                    <a:gd name="connsiteX234" fmla="*/ 177105 w 531773"/>
                    <a:gd name="connsiteY234" fmla="*/ 58445 h 72236"/>
                    <a:gd name="connsiteX235" fmla="*/ 175622 w 531773"/>
                    <a:gd name="connsiteY235" fmla="*/ 47497 h 72236"/>
                    <a:gd name="connsiteX236" fmla="*/ 177156 w 531773"/>
                    <a:gd name="connsiteY236" fmla="*/ 36830 h 72236"/>
                    <a:gd name="connsiteX237" fmla="*/ 181582 w 531773"/>
                    <a:gd name="connsiteY237" fmla="*/ 28798 h 72236"/>
                    <a:gd name="connsiteX238" fmla="*/ 188566 w 531773"/>
                    <a:gd name="connsiteY238" fmla="*/ 23733 h 72236"/>
                    <a:gd name="connsiteX239" fmla="*/ 197723 w 531773"/>
                    <a:gd name="connsiteY239" fmla="*/ 21968 h 72236"/>
                    <a:gd name="connsiteX240" fmla="*/ 206957 w 531773"/>
                    <a:gd name="connsiteY240" fmla="*/ 23708 h 72236"/>
                    <a:gd name="connsiteX241" fmla="*/ 213224 w 531773"/>
                    <a:gd name="connsiteY241" fmla="*/ 28389 h 72236"/>
                    <a:gd name="connsiteX242" fmla="*/ 216831 w 531773"/>
                    <a:gd name="connsiteY242" fmla="*/ 35295 h 72236"/>
                    <a:gd name="connsiteX243" fmla="*/ 217982 w 531773"/>
                    <a:gd name="connsiteY243" fmla="*/ 43762 h 72236"/>
                    <a:gd name="connsiteX244" fmla="*/ 209489 w 531773"/>
                    <a:gd name="connsiteY244" fmla="*/ 42790 h 72236"/>
                    <a:gd name="connsiteX245" fmla="*/ 206530 w 531773"/>
                    <a:gd name="connsiteY245" fmla="*/ 32354 h 72236"/>
                    <a:gd name="connsiteX246" fmla="*/ 197290 w 531773"/>
                    <a:gd name="connsiteY246" fmla="*/ 28568 h 72236"/>
                    <a:gd name="connsiteX247" fmla="*/ 191783 w 531773"/>
                    <a:gd name="connsiteY247" fmla="*/ 29745 h 72236"/>
                    <a:gd name="connsiteX248" fmla="*/ 187819 w 531773"/>
                    <a:gd name="connsiteY248" fmla="*/ 32865 h 72236"/>
                    <a:gd name="connsiteX249" fmla="*/ 185348 w 531773"/>
                    <a:gd name="connsiteY249" fmla="*/ 37393 h 72236"/>
                    <a:gd name="connsiteX250" fmla="*/ 184370 w 531773"/>
                    <a:gd name="connsiteY250" fmla="*/ 42790 h 72236"/>
                    <a:gd name="connsiteX251" fmla="*/ 269934 w 531773"/>
                    <a:gd name="connsiteY251" fmla="*/ 70314 h 72236"/>
                    <a:gd name="connsiteX252" fmla="*/ 269729 w 531773"/>
                    <a:gd name="connsiteY252" fmla="*/ 71004 h 72236"/>
                    <a:gd name="connsiteX253" fmla="*/ 269064 w 531773"/>
                    <a:gd name="connsiteY253" fmla="*/ 71490 h 72236"/>
                    <a:gd name="connsiteX254" fmla="*/ 267785 w 531773"/>
                    <a:gd name="connsiteY254" fmla="*/ 71797 h 72236"/>
                    <a:gd name="connsiteX255" fmla="*/ 265739 w 531773"/>
                    <a:gd name="connsiteY255" fmla="*/ 71900 h 72236"/>
                    <a:gd name="connsiteX256" fmla="*/ 263642 w 531773"/>
                    <a:gd name="connsiteY256" fmla="*/ 71797 h 72236"/>
                    <a:gd name="connsiteX257" fmla="*/ 262362 w 531773"/>
                    <a:gd name="connsiteY257" fmla="*/ 71490 h 72236"/>
                    <a:gd name="connsiteX258" fmla="*/ 261698 w 531773"/>
                    <a:gd name="connsiteY258" fmla="*/ 71004 h 72236"/>
                    <a:gd name="connsiteX259" fmla="*/ 261493 w 531773"/>
                    <a:gd name="connsiteY259" fmla="*/ 70314 h 72236"/>
                    <a:gd name="connsiteX260" fmla="*/ 261493 w 531773"/>
                    <a:gd name="connsiteY260" fmla="*/ 43353 h 72236"/>
                    <a:gd name="connsiteX261" fmla="*/ 260878 w 531773"/>
                    <a:gd name="connsiteY261" fmla="*/ 37009 h 72236"/>
                    <a:gd name="connsiteX262" fmla="*/ 259088 w 531773"/>
                    <a:gd name="connsiteY262" fmla="*/ 32865 h 72236"/>
                    <a:gd name="connsiteX263" fmla="*/ 256044 w 531773"/>
                    <a:gd name="connsiteY263" fmla="*/ 30205 h 72236"/>
                    <a:gd name="connsiteX264" fmla="*/ 251721 w 531773"/>
                    <a:gd name="connsiteY264" fmla="*/ 29284 h 72236"/>
                    <a:gd name="connsiteX265" fmla="*/ 245377 w 531773"/>
                    <a:gd name="connsiteY265" fmla="*/ 31535 h 72236"/>
                    <a:gd name="connsiteX266" fmla="*/ 238726 w 531773"/>
                    <a:gd name="connsiteY266" fmla="*/ 38135 h 72236"/>
                    <a:gd name="connsiteX267" fmla="*/ 238726 w 531773"/>
                    <a:gd name="connsiteY267" fmla="*/ 70314 h 72236"/>
                    <a:gd name="connsiteX268" fmla="*/ 238522 w 531773"/>
                    <a:gd name="connsiteY268" fmla="*/ 71004 h 72236"/>
                    <a:gd name="connsiteX269" fmla="*/ 237856 w 531773"/>
                    <a:gd name="connsiteY269" fmla="*/ 71490 h 72236"/>
                    <a:gd name="connsiteX270" fmla="*/ 236578 w 531773"/>
                    <a:gd name="connsiteY270" fmla="*/ 71797 h 72236"/>
                    <a:gd name="connsiteX271" fmla="*/ 234480 w 531773"/>
                    <a:gd name="connsiteY271" fmla="*/ 71900 h 72236"/>
                    <a:gd name="connsiteX272" fmla="*/ 232434 w 531773"/>
                    <a:gd name="connsiteY272" fmla="*/ 71797 h 72236"/>
                    <a:gd name="connsiteX273" fmla="*/ 231129 w 531773"/>
                    <a:gd name="connsiteY273" fmla="*/ 71490 h 72236"/>
                    <a:gd name="connsiteX274" fmla="*/ 230464 w 531773"/>
                    <a:gd name="connsiteY274" fmla="*/ 71004 h 72236"/>
                    <a:gd name="connsiteX275" fmla="*/ 230285 w 531773"/>
                    <a:gd name="connsiteY275" fmla="*/ 70314 h 72236"/>
                    <a:gd name="connsiteX276" fmla="*/ 230285 w 531773"/>
                    <a:gd name="connsiteY276" fmla="*/ 1965 h 72236"/>
                    <a:gd name="connsiteX277" fmla="*/ 230464 w 531773"/>
                    <a:gd name="connsiteY277" fmla="*/ 1249 h 72236"/>
                    <a:gd name="connsiteX278" fmla="*/ 231129 w 531773"/>
                    <a:gd name="connsiteY278" fmla="*/ 737 h 72236"/>
                    <a:gd name="connsiteX279" fmla="*/ 232434 w 531773"/>
                    <a:gd name="connsiteY279" fmla="*/ 430 h 72236"/>
                    <a:gd name="connsiteX280" fmla="*/ 234480 w 531773"/>
                    <a:gd name="connsiteY280" fmla="*/ 328 h 72236"/>
                    <a:gd name="connsiteX281" fmla="*/ 236578 w 531773"/>
                    <a:gd name="connsiteY281" fmla="*/ 430 h 72236"/>
                    <a:gd name="connsiteX282" fmla="*/ 237856 w 531773"/>
                    <a:gd name="connsiteY282" fmla="*/ 737 h 72236"/>
                    <a:gd name="connsiteX283" fmla="*/ 238522 w 531773"/>
                    <a:gd name="connsiteY283" fmla="*/ 1249 h 72236"/>
                    <a:gd name="connsiteX284" fmla="*/ 238726 w 531773"/>
                    <a:gd name="connsiteY284" fmla="*/ 1965 h 72236"/>
                    <a:gd name="connsiteX285" fmla="*/ 238726 w 531773"/>
                    <a:gd name="connsiteY285" fmla="*/ 29540 h 72236"/>
                    <a:gd name="connsiteX286" fmla="*/ 246042 w 531773"/>
                    <a:gd name="connsiteY286" fmla="*/ 23836 h 72236"/>
                    <a:gd name="connsiteX287" fmla="*/ 253460 w 531773"/>
                    <a:gd name="connsiteY287" fmla="*/ 21968 h 72236"/>
                    <a:gd name="connsiteX288" fmla="*/ 261211 w 531773"/>
                    <a:gd name="connsiteY288" fmla="*/ 23529 h 72236"/>
                    <a:gd name="connsiteX289" fmla="*/ 266302 w 531773"/>
                    <a:gd name="connsiteY289" fmla="*/ 27698 h 72236"/>
                    <a:gd name="connsiteX290" fmla="*/ 269090 w 531773"/>
                    <a:gd name="connsiteY290" fmla="*/ 33812 h 72236"/>
                    <a:gd name="connsiteX291" fmla="*/ 269934 w 531773"/>
                    <a:gd name="connsiteY291" fmla="*/ 42278 h 72236"/>
                    <a:gd name="connsiteX292" fmla="*/ 327676 w 531773"/>
                    <a:gd name="connsiteY292" fmla="*/ 46781 h 72236"/>
                    <a:gd name="connsiteX293" fmla="*/ 326192 w 531773"/>
                    <a:gd name="connsiteY293" fmla="*/ 57140 h 72236"/>
                    <a:gd name="connsiteX294" fmla="*/ 321767 w 531773"/>
                    <a:gd name="connsiteY294" fmla="*/ 65300 h 72236"/>
                    <a:gd name="connsiteX295" fmla="*/ 314400 w 531773"/>
                    <a:gd name="connsiteY295" fmla="*/ 70646 h 72236"/>
                    <a:gd name="connsiteX296" fmla="*/ 304143 w 531773"/>
                    <a:gd name="connsiteY296" fmla="*/ 72565 h 72236"/>
                    <a:gd name="connsiteX297" fmla="*/ 294244 w 531773"/>
                    <a:gd name="connsiteY297" fmla="*/ 70877 h 72236"/>
                    <a:gd name="connsiteX298" fmla="*/ 287208 w 531773"/>
                    <a:gd name="connsiteY298" fmla="*/ 65965 h 72236"/>
                    <a:gd name="connsiteX299" fmla="*/ 283014 w 531773"/>
                    <a:gd name="connsiteY299" fmla="*/ 58138 h 72236"/>
                    <a:gd name="connsiteX300" fmla="*/ 281632 w 531773"/>
                    <a:gd name="connsiteY300" fmla="*/ 47701 h 72236"/>
                    <a:gd name="connsiteX301" fmla="*/ 283091 w 531773"/>
                    <a:gd name="connsiteY301" fmla="*/ 37342 h 72236"/>
                    <a:gd name="connsiteX302" fmla="*/ 287490 w 531773"/>
                    <a:gd name="connsiteY302" fmla="*/ 29182 h 72236"/>
                    <a:gd name="connsiteX303" fmla="*/ 294831 w 531773"/>
                    <a:gd name="connsiteY303" fmla="*/ 23861 h 72236"/>
                    <a:gd name="connsiteX304" fmla="*/ 305114 w 531773"/>
                    <a:gd name="connsiteY304" fmla="*/ 21968 h 72236"/>
                    <a:gd name="connsiteX305" fmla="*/ 315014 w 531773"/>
                    <a:gd name="connsiteY305" fmla="*/ 23657 h 72236"/>
                    <a:gd name="connsiteX306" fmla="*/ 322049 w 531773"/>
                    <a:gd name="connsiteY306" fmla="*/ 28568 h 72236"/>
                    <a:gd name="connsiteX307" fmla="*/ 326269 w 531773"/>
                    <a:gd name="connsiteY307" fmla="*/ 36395 h 72236"/>
                    <a:gd name="connsiteX308" fmla="*/ 327676 w 531773"/>
                    <a:gd name="connsiteY308" fmla="*/ 46781 h 72236"/>
                    <a:gd name="connsiteX309" fmla="*/ 318928 w 531773"/>
                    <a:gd name="connsiteY309" fmla="*/ 47343 h 72236"/>
                    <a:gd name="connsiteX310" fmla="*/ 318230 w 531773"/>
                    <a:gd name="connsiteY310" fmla="*/ 40283 h 72236"/>
                    <a:gd name="connsiteX311" fmla="*/ 315934 w 531773"/>
                    <a:gd name="connsiteY311" fmla="*/ 34451 h 72236"/>
                    <a:gd name="connsiteX312" fmla="*/ 311597 w 531773"/>
                    <a:gd name="connsiteY312" fmla="*/ 30486 h 72236"/>
                    <a:gd name="connsiteX313" fmla="*/ 304783 w 531773"/>
                    <a:gd name="connsiteY313" fmla="*/ 29028 h 72236"/>
                    <a:gd name="connsiteX314" fmla="*/ 298304 w 531773"/>
                    <a:gd name="connsiteY314" fmla="*/ 30358 h 72236"/>
                    <a:gd name="connsiteX315" fmla="*/ 293840 w 531773"/>
                    <a:gd name="connsiteY315" fmla="*/ 34119 h 72236"/>
                    <a:gd name="connsiteX316" fmla="*/ 291233 w 531773"/>
                    <a:gd name="connsiteY316" fmla="*/ 39874 h 72236"/>
                    <a:gd name="connsiteX317" fmla="*/ 290381 w 531773"/>
                    <a:gd name="connsiteY317" fmla="*/ 47139 h 72236"/>
                    <a:gd name="connsiteX318" fmla="*/ 291077 w 531773"/>
                    <a:gd name="connsiteY318" fmla="*/ 54250 h 72236"/>
                    <a:gd name="connsiteX319" fmla="*/ 293401 w 531773"/>
                    <a:gd name="connsiteY319" fmla="*/ 60056 h 72236"/>
                    <a:gd name="connsiteX320" fmla="*/ 297762 w 531773"/>
                    <a:gd name="connsiteY320" fmla="*/ 63996 h 72236"/>
                    <a:gd name="connsiteX321" fmla="*/ 304577 w 531773"/>
                    <a:gd name="connsiteY321" fmla="*/ 65454 h 72236"/>
                    <a:gd name="connsiteX322" fmla="*/ 311029 w 531773"/>
                    <a:gd name="connsiteY322" fmla="*/ 64124 h 72236"/>
                    <a:gd name="connsiteX323" fmla="*/ 315520 w 531773"/>
                    <a:gd name="connsiteY323" fmla="*/ 60389 h 72236"/>
                    <a:gd name="connsiteX324" fmla="*/ 318102 w 531773"/>
                    <a:gd name="connsiteY324" fmla="*/ 54659 h 72236"/>
                    <a:gd name="connsiteX325" fmla="*/ 318928 w 531773"/>
                    <a:gd name="connsiteY325" fmla="*/ 47343 h 72236"/>
                    <a:gd name="connsiteX326" fmla="*/ 347867 w 531773"/>
                    <a:gd name="connsiteY326" fmla="*/ 70314 h 72236"/>
                    <a:gd name="connsiteX327" fmla="*/ 347663 w 531773"/>
                    <a:gd name="connsiteY327" fmla="*/ 71004 h 72236"/>
                    <a:gd name="connsiteX328" fmla="*/ 346998 w 531773"/>
                    <a:gd name="connsiteY328" fmla="*/ 71490 h 72236"/>
                    <a:gd name="connsiteX329" fmla="*/ 345719 w 531773"/>
                    <a:gd name="connsiteY329" fmla="*/ 71797 h 72236"/>
                    <a:gd name="connsiteX330" fmla="*/ 343621 w 531773"/>
                    <a:gd name="connsiteY330" fmla="*/ 71900 h 72236"/>
                    <a:gd name="connsiteX331" fmla="*/ 341574 w 531773"/>
                    <a:gd name="connsiteY331" fmla="*/ 71797 h 72236"/>
                    <a:gd name="connsiteX332" fmla="*/ 340270 w 531773"/>
                    <a:gd name="connsiteY332" fmla="*/ 71490 h 72236"/>
                    <a:gd name="connsiteX333" fmla="*/ 339604 w 531773"/>
                    <a:gd name="connsiteY333" fmla="*/ 71004 h 72236"/>
                    <a:gd name="connsiteX334" fmla="*/ 339425 w 531773"/>
                    <a:gd name="connsiteY334" fmla="*/ 70314 h 72236"/>
                    <a:gd name="connsiteX335" fmla="*/ 339425 w 531773"/>
                    <a:gd name="connsiteY335" fmla="*/ 1965 h 72236"/>
                    <a:gd name="connsiteX336" fmla="*/ 339604 w 531773"/>
                    <a:gd name="connsiteY336" fmla="*/ 1249 h 72236"/>
                    <a:gd name="connsiteX337" fmla="*/ 340270 w 531773"/>
                    <a:gd name="connsiteY337" fmla="*/ 737 h 72236"/>
                    <a:gd name="connsiteX338" fmla="*/ 341574 w 531773"/>
                    <a:gd name="connsiteY338" fmla="*/ 430 h 72236"/>
                    <a:gd name="connsiteX339" fmla="*/ 343621 w 531773"/>
                    <a:gd name="connsiteY339" fmla="*/ 328 h 72236"/>
                    <a:gd name="connsiteX340" fmla="*/ 345719 w 531773"/>
                    <a:gd name="connsiteY340" fmla="*/ 430 h 72236"/>
                    <a:gd name="connsiteX341" fmla="*/ 346998 w 531773"/>
                    <a:gd name="connsiteY341" fmla="*/ 737 h 72236"/>
                    <a:gd name="connsiteX342" fmla="*/ 347663 w 531773"/>
                    <a:gd name="connsiteY342" fmla="*/ 1249 h 72236"/>
                    <a:gd name="connsiteX343" fmla="*/ 347867 w 531773"/>
                    <a:gd name="connsiteY343" fmla="*/ 1965 h 72236"/>
                    <a:gd name="connsiteX344" fmla="*/ 402683 w 531773"/>
                    <a:gd name="connsiteY344" fmla="*/ 70314 h 72236"/>
                    <a:gd name="connsiteX345" fmla="*/ 402504 w 531773"/>
                    <a:gd name="connsiteY345" fmla="*/ 71030 h 72236"/>
                    <a:gd name="connsiteX346" fmla="*/ 401889 w 531773"/>
                    <a:gd name="connsiteY346" fmla="*/ 71516 h 72236"/>
                    <a:gd name="connsiteX347" fmla="*/ 400739 w 531773"/>
                    <a:gd name="connsiteY347" fmla="*/ 71797 h 72236"/>
                    <a:gd name="connsiteX348" fmla="*/ 398999 w 531773"/>
                    <a:gd name="connsiteY348" fmla="*/ 71900 h 72236"/>
                    <a:gd name="connsiteX349" fmla="*/ 397209 w 531773"/>
                    <a:gd name="connsiteY349" fmla="*/ 71797 h 72236"/>
                    <a:gd name="connsiteX350" fmla="*/ 396031 w 531773"/>
                    <a:gd name="connsiteY350" fmla="*/ 71516 h 72236"/>
                    <a:gd name="connsiteX351" fmla="*/ 395367 w 531773"/>
                    <a:gd name="connsiteY351" fmla="*/ 71030 h 72236"/>
                    <a:gd name="connsiteX352" fmla="*/ 395162 w 531773"/>
                    <a:gd name="connsiteY352" fmla="*/ 70314 h 72236"/>
                    <a:gd name="connsiteX353" fmla="*/ 395162 w 531773"/>
                    <a:gd name="connsiteY353" fmla="*/ 64226 h 72236"/>
                    <a:gd name="connsiteX354" fmla="*/ 387616 w 531773"/>
                    <a:gd name="connsiteY354" fmla="*/ 70365 h 72236"/>
                    <a:gd name="connsiteX355" fmla="*/ 379046 w 531773"/>
                    <a:gd name="connsiteY355" fmla="*/ 72565 h 72236"/>
                    <a:gd name="connsiteX356" fmla="*/ 370401 w 531773"/>
                    <a:gd name="connsiteY356" fmla="*/ 70595 h 72236"/>
                    <a:gd name="connsiteX357" fmla="*/ 364594 w 531773"/>
                    <a:gd name="connsiteY357" fmla="*/ 65275 h 72236"/>
                    <a:gd name="connsiteX358" fmla="*/ 361345 w 531773"/>
                    <a:gd name="connsiteY358" fmla="*/ 57396 h 72236"/>
                    <a:gd name="connsiteX359" fmla="*/ 360322 w 531773"/>
                    <a:gd name="connsiteY359" fmla="*/ 47855 h 72236"/>
                    <a:gd name="connsiteX360" fmla="*/ 361601 w 531773"/>
                    <a:gd name="connsiteY360" fmla="*/ 37137 h 72236"/>
                    <a:gd name="connsiteX361" fmla="*/ 365387 w 531773"/>
                    <a:gd name="connsiteY361" fmla="*/ 28977 h 72236"/>
                    <a:gd name="connsiteX362" fmla="*/ 371603 w 531773"/>
                    <a:gd name="connsiteY362" fmla="*/ 23784 h 72236"/>
                    <a:gd name="connsiteX363" fmla="*/ 380172 w 531773"/>
                    <a:gd name="connsiteY363" fmla="*/ 21968 h 72236"/>
                    <a:gd name="connsiteX364" fmla="*/ 387565 w 531773"/>
                    <a:gd name="connsiteY364" fmla="*/ 23733 h 72236"/>
                    <a:gd name="connsiteX365" fmla="*/ 394190 w 531773"/>
                    <a:gd name="connsiteY365" fmla="*/ 28926 h 72236"/>
                    <a:gd name="connsiteX366" fmla="*/ 394190 w 531773"/>
                    <a:gd name="connsiteY366" fmla="*/ 2170 h 72236"/>
                    <a:gd name="connsiteX367" fmla="*/ 394369 w 531773"/>
                    <a:gd name="connsiteY367" fmla="*/ 1479 h 72236"/>
                    <a:gd name="connsiteX368" fmla="*/ 395060 w 531773"/>
                    <a:gd name="connsiteY368" fmla="*/ 967 h 72236"/>
                    <a:gd name="connsiteX369" fmla="*/ 396364 w 531773"/>
                    <a:gd name="connsiteY369" fmla="*/ 661 h 72236"/>
                    <a:gd name="connsiteX370" fmla="*/ 398385 w 531773"/>
                    <a:gd name="connsiteY370" fmla="*/ 533 h 72236"/>
                    <a:gd name="connsiteX371" fmla="*/ 400483 w 531773"/>
                    <a:gd name="connsiteY371" fmla="*/ 661 h 72236"/>
                    <a:gd name="connsiteX372" fmla="*/ 401762 w 531773"/>
                    <a:gd name="connsiteY372" fmla="*/ 967 h 72236"/>
                    <a:gd name="connsiteX373" fmla="*/ 402452 w 531773"/>
                    <a:gd name="connsiteY373" fmla="*/ 1479 h 72236"/>
                    <a:gd name="connsiteX374" fmla="*/ 402683 w 531773"/>
                    <a:gd name="connsiteY374" fmla="*/ 2170 h 72236"/>
                    <a:gd name="connsiteX375" fmla="*/ 394190 w 531773"/>
                    <a:gd name="connsiteY375" fmla="*/ 37930 h 72236"/>
                    <a:gd name="connsiteX376" fmla="*/ 387565 w 531773"/>
                    <a:gd name="connsiteY376" fmla="*/ 31458 h 72236"/>
                    <a:gd name="connsiteX377" fmla="*/ 380889 w 531773"/>
                    <a:gd name="connsiteY377" fmla="*/ 29233 h 72236"/>
                    <a:gd name="connsiteX378" fmla="*/ 375415 w 531773"/>
                    <a:gd name="connsiteY378" fmla="*/ 30768 h 72236"/>
                    <a:gd name="connsiteX379" fmla="*/ 371756 w 531773"/>
                    <a:gd name="connsiteY379" fmla="*/ 34809 h 72236"/>
                    <a:gd name="connsiteX380" fmla="*/ 369710 w 531773"/>
                    <a:gd name="connsiteY380" fmla="*/ 40488 h 72236"/>
                    <a:gd name="connsiteX381" fmla="*/ 369071 w 531773"/>
                    <a:gd name="connsiteY381" fmla="*/ 46934 h 72236"/>
                    <a:gd name="connsiteX382" fmla="*/ 369607 w 531773"/>
                    <a:gd name="connsiteY382" fmla="*/ 53738 h 72236"/>
                    <a:gd name="connsiteX383" fmla="*/ 371475 w 531773"/>
                    <a:gd name="connsiteY383" fmla="*/ 59647 h 72236"/>
                    <a:gd name="connsiteX384" fmla="*/ 375005 w 531773"/>
                    <a:gd name="connsiteY384" fmla="*/ 63791 h 72236"/>
                    <a:gd name="connsiteX385" fmla="*/ 380530 w 531773"/>
                    <a:gd name="connsiteY385" fmla="*/ 65351 h 72236"/>
                    <a:gd name="connsiteX386" fmla="*/ 383779 w 531773"/>
                    <a:gd name="connsiteY386" fmla="*/ 64891 h 72236"/>
                    <a:gd name="connsiteX387" fmla="*/ 386976 w 531773"/>
                    <a:gd name="connsiteY387" fmla="*/ 63356 h 72236"/>
                    <a:gd name="connsiteX388" fmla="*/ 390404 w 531773"/>
                    <a:gd name="connsiteY388" fmla="*/ 60568 h 72236"/>
                    <a:gd name="connsiteX389" fmla="*/ 394190 w 531773"/>
                    <a:gd name="connsiteY389" fmla="*/ 56347 h 72236"/>
                    <a:gd name="connsiteX390" fmla="*/ 457099 w 531773"/>
                    <a:gd name="connsiteY390" fmla="*/ 45297 h 72236"/>
                    <a:gd name="connsiteX391" fmla="*/ 456097 w 531773"/>
                    <a:gd name="connsiteY391" fmla="*/ 48136 h 72236"/>
                    <a:gd name="connsiteX392" fmla="*/ 453810 w 531773"/>
                    <a:gd name="connsiteY392" fmla="*/ 48980 h 72236"/>
                    <a:gd name="connsiteX393" fmla="*/ 423487 w 531773"/>
                    <a:gd name="connsiteY393" fmla="*/ 48980 h 72236"/>
                    <a:gd name="connsiteX394" fmla="*/ 424259 w 531773"/>
                    <a:gd name="connsiteY394" fmla="*/ 55887 h 72236"/>
                    <a:gd name="connsiteX395" fmla="*/ 426829 w 531773"/>
                    <a:gd name="connsiteY395" fmla="*/ 61156 h 72236"/>
                    <a:gd name="connsiteX396" fmla="*/ 431507 w 531773"/>
                    <a:gd name="connsiteY396" fmla="*/ 64533 h 72236"/>
                    <a:gd name="connsiteX397" fmla="*/ 438550 w 531773"/>
                    <a:gd name="connsiteY397" fmla="*/ 65709 h 72236"/>
                    <a:gd name="connsiteX398" fmla="*/ 444411 w 531773"/>
                    <a:gd name="connsiteY398" fmla="*/ 65172 h 72236"/>
                    <a:gd name="connsiteX399" fmla="*/ 448857 w 531773"/>
                    <a:gd name="connsiteY399" fmla="*/ 63970 h 72236"/>
                    <a:gd name="connsiteX400" fmla="*/ 451942 w 531773"/>
                    <a:gd name="connsiteY400" fmla="*/ 62768 h 72236"/>
                    <a:gd name="connsiteX401" fmla="*/ 453767 w 531773"/>
                    <a:gd name="connsiteY401" fmla="*/ 62231 h 72236"/>
                    <a:gd name="connsiteX402" fmla="*/ 454410 w 531773"/>
                    <a:gd name="connsiteY402" fmla="*/ 62410 h 72236"/>
                    <a:gd name="connsiteX403" fmla="*/ 454846 w 531773"/>
                    <a:gd name="connsiteY403" fmla="*/ 62947 h 72236"/>
                    <a:gd name="connsiteX404" fmla="*/ 455078 w 531773"/>
                    <a:gd name="connsiteY404" fmla="*/ 63944 h 72236"/>
                    <a:gd name="connsiteX405" fmla="*/ 455155 w 531773"/>
                    <a:gd name="connsiteY405" fmla="*/ 65505 h 72236"/>
                    <a:gd name="connsiteX406" fmla="*/ 455104 w 531773"/>
                    <a:gd name="connsiteY406" fmla="*/ 66656 h 72236"/>
                    <a:gd name="connsiteX407" fmla="*/ 454976 w 531773"/>
                    <a:gd name="connsiteY407" fmla="*/ 67526 h 72236"/>
                    <a:gd name="connsiteX408" fmla="*/ 454721 w 531773"/>
                    <a:gd name="connsiteY408" fmla="*/ 68216 h 72236"/>
                    <a:gd name="connsiteX409" fmla="*/ 454260 w 531773"/>
                    <a:gd name="connsiteY409" fmla="*/ 68805 h 72236"/>
                    <a:gd name="connsiteX410" fmla="*/ 452598 w 531773"/>
                    <a:gd name="connsiteY410" fmla="*/ 69725 h 72236"/>
                    <a:gd name="connsiteX411" fmla="*/ 449016 w 531773"/>
                    <a:gd name="connsiteY411" fmla="*/ 70979 h 72236"/>
                    <a:gd name="connsiteX412" fmla="*/ 443926 w 531773"/>
                    <a:gd name="connsiteY412" fmla="*/ 72079 h 72236"/>
                    <a:gd name="connsiteX413" fmla="*/ 437761 w 531773"/>
                    <a:gd name="connsiteY413" fmla="*/ 72565 h 72236"/>
                    <a:gd name="connsiteX414" fmla="*/ 427811 w 531773"/>
                    <a:gd name="connsiteY414" fmla="*/ 70979 h 72236"/>
                    <a:gd name="connsiteX415" fmla="*/ 420622 w 531773"/>
                    <a:gd name="connsiteY415" fmla="*/ 66272 h 72236"/>
                    <a:gd name="connsiteX416" fmla="*/ 416223 w 531773"/>
                    <a:gd name="connsiteY416" fmla="*/ 58445 h 72236"/>
                    <a:gd name="connsiteX417" fmla="*/ 414739 w 531773"/>
                    <a:gd name="connsiteY417" fmla="*/ 47497 h 72236"/>
                    <a:gd name="connsiteX418" fmla="*/ 416274 w 531773"/>
                    <a:gd name="connsiteY418" fmla="*/ 36830 h 72236"/>
                    <a:gd name="connsiteX419" fmla="*/ 420699 w 531773"/>
                    <a:gd name="connsiteY419" fmla="*/ 28798 h 72236"/>
                    <a:gd name="connsiteX420" fmla="*/ 427682 w 531773"/>
                    <a:gd name="connsiteY420" fmla="*/ 23733 h 72236"/>
                    <a:gd name="connsiteX421" fmla="*/ 436840 w 531773"/>
                    <a:gd name="connsiteY421" fmla="*/ 21968 h 72236"/>
                    <a:gd name="connsiteX422" fmla="*/ 446074 w 531773"/>
                    <a:gd name="connsiteY422" fmla="*/ 23708 h 72236"/>
                    <a:gd name="connsiteX423" fmla="*/ 452341 w 531773"/>
                    <a:gd name="connsiteY423" fmla="*/ 28389 h 72236"/>
                    <a:gd name="connsiteX424" fmla="*/ 455948 w 531773"/>
                    <a:gd name="connsiteY424" fmla="*/ 35295 h 72236"/>
                    <a:gd name="connsiteX425" fmla="*/ 457099 w 531773"/>
                    <a:gd name="connsiteY425" fmla="*/ 43762 h 72236"/>
                    <a:gd name="connsiteX426" fmla="*/ 448607 w 531773"/>
                    <a:gd name="connsiteY426" fmla="*/ 42790 h 72236"/>
                    <a:gd name="connsiteX427" fmla="*/ 445646 w 531773"/>
                    <a:gd name="connsiteY427" fmla="*/ 32354 h 72236"/>
                    <a:gd name="connsiteX428" fmla="*/ 436408 w 531773"/>
                    <a:gd name="connsiteY428" fmla="*/ 28568 h 72236"/>
                    <a:gd name="connsiteX429" fmla="*/ 430900 w 531773"/>
                    <a:gd name="connsiteY429" fmla="*/ 29745 h 72236"/>
                    <a:gd name="connsiteX430" fmla="*/ 426936 w 531773"/>
                    <a:gd name="connsiteY430" fmla="*/ 32865 h 72236"/>
                    <a:gd name="connsiteX431" fmla="*/ 424465 w 531773"/>
                    <a:gd name="connsiteY431" fmla="*/ 37393 h 72236"/>
                    <a:gd name="connsiteX432" fmla="*/ 423487 w 531773"/>
                    <a:gd name="connsiteY432" fmla="*/ 42790 h 72236"/>
                    <a:gd name="connsiteX433" fmla="*/ 496313 w 531773"/>
                    <a:gd name="connsiteY433" fmla="*/ 27289 h 72236"/>
                    <a:gd name="connsiteX434" fmla="*/ 496261 w 531773"/>
                    <a:gd name="connsiteY434" fmla="*/ 29182 h 72236"/>
                    <a:gd name="connsiteX435" fmla="*/ 496056 w 531773"/>
                    <a:gd name="connsiteY435" fmla="*/ 30384 h 72236"/>
                    <a:gd name="connsiteX436" fmla="*/ 495672 w 531773"/>
                    <a:gd name="connsiteY436" fmla="*/ 31049 h 72236"/>
                    <a:gd name="connsiteX437" fmla="*/ 495033 w 531773"/>
                    <a:gd name="connsiteY437" fmla="*/ 31279 h 72236"/>
                    <a:gd name="connsiteX438" fmla="*/ 494036 w 531773"/>
                    <a:gd name="connsiteY438" fmla="*/ 31049 h 72236"/>
                    <a:gd name="connsiteX439" fmla="*/ 492705 w 531773"/>
                    <a:gd name="connsiteY439" fmla="*/ 30589 h 72236"/>
                    <a:gd name="connsiteX440" fmla="*/ 491043 w 531773"/>
                    <a:gd name="connsiteY440" fmla="*/ 30154 h 72236"/>
                    <a:gd name="connsiteX441" fmla="*/ 489048 w 531773"/>
                    <a:gd name="connsiteY441" fmla="*/ 29949 h 72236"/>
                    <a:gd name="connsiteX442" fmla="*/ 486541 w 531773"/>
                    <a:gd name="connsiteY442" fmla="*/ 30461 h 72236"/>
                    <a:gd name="connsiteX443" fmla="*/ 483958 w 531773"/>
                    <a:gd name="connsiteY443" fmla="*/ 32149 h 72236"/>
                    <a:gd name="connsiteX444" fmla="*/ 481118 w 531773"/>
                    <a:gd name="connsiteY444" fmla="*/ 35270 h 72236"/>
                    <a:gd name="connsiteX445" fmla="*/ 477844 w 531773"/>
                    <a:gd name="connsiteY445" fmla="*/ 40028 h 72236"/>
                    <a:gd name="connsiteX446" fmla="*/ 477844 w 531773"/>
                    <a:gd name="connsiteY446" fmla="*/ 70314 h 72236"/>
                    <a:gd name="connsiteX447" fmla="*/ 477639 w 531773"/>
                    <a:gd name="connsiteY447" fmla="*/ 71004 h 72236"/>
                    <a:gd name="connsiteX448" fmla="*/ 476974 w 531773"/>
                    <a:gd name="connsiteY448" fmla="*/ 71490 h 72236"/>
                    <a:gd name="connsiteX449" fmla="*/ 475695 w 531773"/>
                    <a:gd name="connsiteY449" fmla="*/ 71797 h 72236"/>
                    <a:gd name="connsiteX450" fmla="*/ 473597 w 531773"/>
                    <a:gd name="connsiteY450" fmla="*/ 71900 h 72236"/>
                    <a:gd name="connsiteX451" fmla="*/ 471551 w 531773"/>
                    <a:gd name="connsiteY451" fmla="*/ 71797 h 72236"/>
                    <a:gd name="connsiteX452" fmla="*/ 470246 w 531773"/>
                    <a:gd name="connsiteY452" fmla="*/ 71490 h 72236"/>
                    <a:gd name="connsiteX453" fmla="*/ 469582 w 531773"/>
                    <a:gd name="connsiteY453" fmla="*/ 71004 h 72236"/>
                    <a:gd name="connsiteX454" fmla="*/ 469403 w 531773"/>
                    <a:gd name="connsiteY454" fmla="*/ 70314 h 72236"/>
                    <a:gd name="connsiteX455" fmla="*/ 469403 w 531773"/>
                    <a:gd name="connsiteY455" fmla="*/ 24271 h 72236"/>
                    <a:gd name="connsiteX456" fmla="*/ 469556 w 531773"/>
                    <a:gd name="connsiteY456" fmla="*/ 23580 h 72236"/>
                    <a:gd name="connsiteX457" fmla="*/ 470169 w 531773"/>
                    <a:gd name="connsiteY457" fmla="*/ 23068 h 72236"/>
                    <a:gd name="connsiteX458" fmla="*/ 471347 w 531773"/>
                    <a:gd name="connsiteY458" fmla="*/ 22761 h 72236"/>
                    <a:gd name="connsiteX459" fmla="*/ 473239 w 531773"/>
                    <a:gd name="connsiteY459" fmla="*/ 22685 h 72236"/>
                    <a:gd name="connsiteX460" fmla="*/ 475107 w 531773"/>
                    <a:gd name="connsiteY460" fmla="*/ 22761 h 72236"/>
                    <a:gd name="connsiteX461" fmla="*/ 476258 w 531773"/>
                    <a:gd name="connsiteY461" fmla="*/ 23068 h 72236"/>
                    <a:gd name="connsiteX462" fmla="*/ 476846 w 531773"/>
                    <a:gd name="connsiteY462" fmla="*/ 23580 h 72236"/>
                    <a:gd name="connsiteX463" fmla="*/ 477025 w 531773"/>
                    <a:gd name="connsiteY463" fmla="*/ 24271 h 72236"/>
                    <a:gd name="connsiteX464" fmla="*/ 477025 w 531773"/>
                    <a:gd name="connsiteY464" fmla="*/ 30972 h 72236"/>
                    <a:gd name="connsiteX465" fmla="*/ 480581 w 531773"/>
                    <a:gd name="connsiteY465" fmla="*/ 26470 h 72236"/>
                    <a:gd name="connsiteX466" fmla="*/ 483727 w 531773"/>
                    <a:gd name="connsiteY466" fmla="*/ 23733 h 72236"/>
                    <a:gd name="connsiteX467" fmla="*/ 486669 w 531773"/>
                    <a:gd name="connsiteY467" fmla="*/ 22352 h 72236"/>
                    <a:gd name="connsiteX468" fmla="*/ 489611 w 531773"/>
                    <a:gd name="connsiteY468" fmla="*/ 21968 h 72236"/>
                    <a:gd name="connsiteX469" fmla="*/ 491120 w 531773"/>
                    <a:gd name="connsiteY469" fmla="*/ 22045 h 72236"/>
                    <a:gd name="connsiteX470" fmla="*/ 492885 w 531773"/>
                    <a:gd name="connsiteY470" fmla="*/ 22326 h 72236"/>
                    <a:gd name="connsiteX471" fmla="*/ 494548 w 531773"/>
                    <a:gd name="connsiteY471" fmla="*/ 22787 h 72236"/>
                    <a:gd name="connsiteX472" fmla="*/ 495596 w 531773"/>
                    <a:gd name="connsiteY472" fmla="*/ 23298 h 72236"/>
                    <a:gd name="connsiteX473" fmla="*/ 496006 w 531773"/>
                    <a:gd name="connsiteY473" fmla="*/ 23784 h 72236"/>
                    <a:gd name="connsiteX474" fmla="*/ 496185 w 531773"/>
                    <a:gd name="connsiteY474" fmla="*/ 24373 h 72236"/>
                    <a:gd name="connsiteX475" fmla="*/ 496287 w 531773"/>
                    <a:gd name="connsiteY475" fmla="*/ 25422 h 72236"/>
                    <a:gd name="connsiteX476" fmla="*/ 496313 w 531773"/>
                    <a:gd name="connsiteY476" fmla="*/ 27289 h 72236"/>
                    <a:gd name="connsiteX477" fmla="*/ 532280 w 531773"/>
                    <a:gd name="connsiteY477" fmla="*/ 57780 h 72236"/>
                    <a:gd name="connsiteX478" fmla="*/ 530976 w 531773"/>
                    <a:gd name="connsiteY478" fmla="*/ 64072 h 72236"/>
                    <a:gd name="connsiteX479" fmla="*/ 527266 w 531773"/>
                    <a:gd name="connsiteY479" fmla="*/ 68728 h 72236"/>
                    <a:gd name="connsiteX480" fmla="*/ 521537 w 531773"/>
                    <a:gd name="connsiteY480" fmla="*/ 71593 h 72236"/>
                    <a:gd name="connsiteX481" fmla="*/ 514221 w 531773"/>
                    <a:gd name="connsiteY481" fmla="*/ 72565 h 72236"/>
                    <a:gd name="connsiteX482" fmla="*/ 509540 w 531773"/>
                    <a:gd name="connsiteY482" fmla="*/ 72181 h 72236"/>
                    <a:gd name="connsiteX483" fmla="*/ 505549 w 531773"/>
                    <a:gd name="connsiteY483" fmla="*/ 71209 h 72236"/>
                    <a:gd name="connsiteX484" fmla="*/ 502556 w 531773"/>
                    <a:gd name="connsiteY484" fmla="*/ 69981 h 72236"/>
                    <a:gd name="connsiteX485" fmla="*/ 500766 w 531773"/>
                    <a:gd name="connsiteY485" fmla="*/ 68830 h 72236"/>
                    <a:gd name="connsiteX486" fmla="*/ 499947 w 531773"/>
                    <a:gd name="connsiteY486" fmla="*/ 67398 h 72236"/>
                    <a:gd name="connsiteX487" fmla="*/ 499691 w 531773"/>
                    <a:gd name="connsiteY487" fmla="*/ 64891 h 72236"/>
                    <a:gd name="connsiteX488" fmla="*/ 499794 w 531773"/>
                    <a:gd name="connsiteY488" fmla="*/ 63254 h 72236"/>
                    <a:gd name="connsiteX489" fmla="*/ 500049 w 531773"/>
                    <a:gd name="connsiteY489" fmla="*/ 62179 h 72236"/>
                    <a:gd name="connsiteX490" fmla="*/ 500485 w 531773"/>
                    <a:gd name="connsiteY490" fmla="*/ 61591 h 72236"/>
                    <a:gd name="connsiteX491" fmla="*/ 501124 w 531773"/>
                    <a:gd name="connsiteY491" fmla="*/ 61412 h 72236"/>
                    <a:gd name="connsiteX492" fmla="*/ 502787 w 531773"/>
                    <a:gd name="connsiteY492" fmla="*/ 62103 h 72236"/>
                    <a:gd name="connsiteX493" fmla="*/ 505498 w 531773"/>
                    <a:gd name="connsiteY493" fmla="*/ 63612 h 72236"/>
                    <a:gd name="connsiteX494" fmla="*/ 509309 w 531773"/>
                    <a:gd name="connsiteY494" fmla="*/ 65121 h 72236"/>
                    <a:gd name="connsiteX495" fmla="*/ 514374 w 531773"/>
                    <a:gd name="connsiteY495" fmla="*/ 65812 h 72236"/>
                    <a:gd name="connsiteX496" fmla="*/ 518262 w 531773"/>
                    <a:gd name="connsiteY496" fmla="*/ 65351 h 72236"/>
                    <a:gd name="connsiteX497" fmla="*/ 521280 w 531773"/>
                    <a:gd name="connsiteY497" fmla="*/ 63996 h 72236"/>
                    <a:gd name="connsiteX498" fmla="*/ 523250 w 531773"/>
                    <a:gd name="connsiteY498" fmla="*/ 61719 h 72236"/>
                    <a:gd name="connsiteX499" fmla="*/ 523941 w 531773"/>
                    <a:gd name="connsiteY499" fmla="*/ 58445 h 72236"/>
                    <a:gd name="connsiteX500" fmla="*/ 522944 w 531773"/>
                    <a:gd name="connsiteY500" fmla="*/ 55171 h 72236"/>
                    <a:gd name="connsiteX501" fmla="*/ 520309 w 531773"/>
                    <a:gd name="connsiteY501" fmla="*/ 52817 h 72236"/>
                    <a:gd name="connsiteX502" fmla="*/ 516626 w 531773"/>
                    <a:gd name="connsiteY502" fmla="*/ 51001 h 72236"/>
                    <a:gd name="connsiteX503" fmla="*/ 512404 w 531773"/>
                    <a:gd name="connsiteY503" fmla="*/ 49338 h 72236"/>
                    <a:gd name="connsiteX504" fmla="*/ 508158 w 531773"/>
                    <a:gd name="connsiteY504" fmla="*/ 47369 h 72236"/>
                    <a:gd name="connsiteX505" fmla="*/ 504449 w 531773"/>
                    <a:gd name="connsiteY505" fmla="*/ 44683 h 72236"/>
                    <a:gd name="connsiteX506" fmla="*/ 501814 w 531773"/>
                    <a:gd name="connsiteY506" fmla="*/ 40897 h 72236"/>
                    <a:gd name="connsiteX507" fmla="*/ 500817 w 531773"/>
                    <a:gd name="connsiteY507" fmla="*/ 35628 h 72236"/>
                    <a:gd name="connsiteX508" fmla="*/ 501866 w 531773"/>
                    <a:gd name="connsiteY508" fmla="*/ 30435 h 72236"/>
                    <a:gd name="connsiteX509" fmla="*/ 505012 w 531773"/>
                    <a:gd name="connsiteY509" fmla="*/ 26087 h 72236"/>
                    <a:gd name="connsiteX510" fmla="*/ 510256 w 531773"/>
                    <a:gd name="connsiteY510" fmla="*/ 23094 h 72236"/>
                    <a:gd name="connsiteX511" fmla="*/ 517597 w 531773"/>
                    <a:gd name="connsiteY511" fmla="*/ 21968 h 72236"/>
                    <a:gd name="connsiteX512" fmla="*/ 521280 w 531773"/>
                    <a:gd name="connsiteY512" fmla="*/ 22275 h 72236"/>
                    <a:gd name="connsiteX513" fmla="*/ 524607 w 531773"/>
                    <a:gd name="connsiteY513" fmla="*/ 23043 h 72236"/>
                    <a:gd name="connsiteX514" fmla="*/ 527138 w 531773"/>
                    <a:gd name="connsiteY514" fmla="*/ 24040 h 72236"/>
                    <a:gd name="connsiteX515" fmla="*/ 528724 w 531773"/>
                    <a:gd name="connsiteY515" fmla="*/ 24987 h 72236"/>
                    <a:gd name="connsiteX516" fmla="*/ 529441 w 531773"/>
                    <a:gd name="connsiteY516" fmla="*/ 25703 h 72236"/>
                    <a:gd name="connsiteX517" fmla="*/ 529697 w 531773"/>
                    <a:gd name="connsiteY517" fmla="*/ 26394 h 72236"/>
                    <a:gd name="connsiteX518" fmla="*/ 529850 w 531773"/>
                    <a:gd name="connsiteY518" fmla="*/ 27340 h 72236"/>
                    <a:gd name="connsiteX519" fmla="*/ 529926 w 531773"/>
                    <a:gd name="connsiteY519" fmla="*/ 28721 h 72236"/>
                    <a:gd name="connsiteX520" fmla="*/ 529850 w 531773"/>
                    <a:gd name="connsiteY520" fmla="*/ 30231 h 72236"/>
                    <a:gd name="connsiteX521" fmla="*/ 529594 w 531773"/>
                    <a:gd name="connsiteY521" fmla="*/ 31279 h 72236"/>
                    <a:gd name="connsiteX522" fmla="*/ 529160 w 531773"/>
                    <a:gd name="connsiteY522" fmla="*/ 31868 h 72236"/>
                    <a:gd name="connsiteX523" fmla="*/ 528597 w 531773"/>
                    <a:gd name="connsiteY523" fmla="*/ 32047 h 72236"/>
                    <a:gd name="connsiteX524" fmla="*/ 527266 w 531773"/>
                    <a:gd name="connsiteY524" fmla="*/ 31484 h 72236"/>
                    <a:gd name="connsiteX525" fmla="*/ 525015 w 531773"/>
                    <a:gd name="connsiteY525" fmla="*/ 30282 h 72236"/>
                    <a:gd name="connsiteX526" fmla="*/ 521767 w 531773"/>
                    <a:gd name="connsiteY526" fmla="*/ 29079 h 72236"/>
                    <a:gd name="connsiteX527" fmla="*/ 517495 w 531773"/>
                    <a:gd name="connsiteY527" fmla="*/ 28517 h 72236"/>
                    <a:gd name="connsiteX528" fmla="*/ 513709 w 531773"/>
                    <a:gd name="connsiteY528" fmla="*/ 29003 h 72236"/>
                    <a:gd name="connsiteX529" fmla="*/ 511023 w 531773"/>
                    <a:gd name="connsiteY529" fmla="*/ 30384 h 72236"/>
                    <a:gd name="connsiteX530" fmla="*/ 509437 w 531773"/>
                    <a:gd name="connsiteY530" fmla="*/ 32507 h 72236"/>
                    <a:gd name="connsiteX531" fmla="*/ 508900 w 531773"/>
                    <a:gd name="connsiteY531" fmla="*/ 35167 h 72236"/>
                    <a:gd name="connsiteX532" fmla="*/ 509923 w 531773"/>
                    <a:gd name="connsiteY532" fmla="*/ 38518 h 72236"/>
                    <a:gd name="connsiteX533" fmla="*/ 512583 w 531773"/>
                    <a:gd name="connsiteY533" fmla="*/ 40897 h 72236"/>
                    <a:gd name="connsiteX534" fmla="*/ 516318 w 531773"/>
                    <a:gd name="connsiteY534" fmla="*/ 42739 h 72236"/>
                    <a:gd name="connsiteX535" fmla="*/ 520590 w 531773"/>
                    <a:gd name="connsiteY535" fmla="*/ 44427 h 72236"/>
                    <a:gd name="connsiteX536" fmla="*/ 524888 w 531773"/>
                    <a:gd name="connsiteY536" fmla="*/ 46371 h 72236"/>
                    <a:gd name="connsiteX537" fmla="*/ 528648 w 531773"/>
                    <a:gd name="connsiteY537" fmla="*/ 48980 h 72236"/>
                    <a:gd name="connsiteX538" fmla="*/ 531283 w 531773"/>
                    <a:gd name="connsiteY538" fmla="*/ 52664 h 72236"/>
                    <a:gd name="connsiteX539" fmla="*/ 532280 w 531773"/>
                    <a:gd name="connsiteY539" fmla="*/ 57780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Lst>
                  <a:rect l="l" t="t" r="r" b="b"/>
                  <a:pathLst>
                    <a:path w="531773" h="72236">
                      <a:moveTo>
                        <a:pt x="41229" y="53022"/>
                      </a:moveTo>
                      <a:cubicBezTo>
                        <a:pt x="41229" y="56126"/>
                        <a:pt x="40658" y="58888"/>
                        <a:pt x="39516" y="61310"/>
                      </a:cubicBezTo>
                      <a:cubicBezTo>
                        <a:pt x="38373" y="63731"/>
                        <a:pt x="36787" y="65786"/>
                        <a:pt x="34758" y="67474"/>
                      </a:cubicBezTo>
                      <a:cubicBezTo>
                        <a:pt x="32728" y="69163"/>
                        <a:pt x="30341" y="70433"/>
                        <a:pt x="27595" y="71286"/>
                      </a:cubicBezTo>
                      <a:cubicBezTo>
                        <a:pt x="24850" y="72138"/>
                        <a:pt x="21891" y="72565"/>
                        <a:pt x="18719" y="72565"/>
                      </a:cubicBezTo>
                      <a:cubicBezTo>
                        <a:pt x="16502" y="72565"/>
                        <a:pt x="14447" y="72377"/>
                        <a:pt x="12554" y="72002"/>
                      </a:cubicBezTo>
                      <a:cubicBezTo>
                        <a:pt x="10661" y="71627"/>
                        <a:pt x="8973" y="71166"/>
                        <a:pt x="7490" y="70621"/>
                      </a:cubicBezTo>
                      <a:cubicBezTo>
                        <a:pt x="6006" y="70075"/>
                        <a:pt x="4761" y="69512"/>
                        <a:pt x="3755" y="68932"/>
                      </a:cubicBezTo>
                      <a:cubicBezTo>
                        <a:pt x="2749" y="68353"/>
                        <a:pt x="2050" y="67858"/>
                        <a:pt x="1657" y="67449"/>
                      </a:cubicBezTo>
                      <a:cubicBezTo>
                        <a:pt x="1265" y="67040"/>
                        <a:pt x="975" y="66519"/>
                        <a:pt x="788" y="65889"/>
                      </a:cubicBezTo>
                      <a:cubicBezTo>
                        <a:pt x="600" y="65258"/>
                        <a:pt x="506" y="64413"/>
                        <a:pt x="506" y="63356"/>
                      </a:cubicBezTo>
                      <a:cubicBezTo>
                        <a:pt x="506" y="62606"/>
                        <a:pt x="540" y="61983"/>
                        <a:pt x="609" y="61489"/>
                      </a:cubicBezTo>
                      <a:cubicBezTo>
                        <a:pt x="677" y="60994"/>
                        <a:pt x="779" y="60593"/>
                        <a:pt x="916" y="60287"/>
                      </a:cubicBezTo>
                      <a:cubicBezTo>
                        <a:pt x="1052" y="59980"/>
                        <a:pt x="1223" y="59766"/>
                        <a:pt x="1427" y="59647"/>
                      </a:cubicBezTo>
                      <a:cubicBezTo>
                        <a:pt x="1632" y="59528"/>
                        <a:pt x="1871" y="59468"/>
                        <a:pt x="2143" y="59468"/>
                      </a:cubicBezTo>
                      <a:cubicBezTo>
                        <a:pt x="2621" y="59468"/>
                        <a:pt x="3294" y="59758"/>
                        <a:pt x="4164" y="60338"/>
                      </a:cubicBezTo>
                      <a:cubicBezTo>
                        <a:pt x="5034" y="60918"/>
                        <a:pt x="6151" y="61549"/>
                        <a:pt x="7515" y="62231"/>
                      </a:cubicBezTo>
                      <a:cubicBezTo>
                        <a:pt x="8879" y="62913"/>
                        <a:pt x="10525" y="63552"/>
                        <a:pt x="12452" y="64149"/>
                      </a:cubicBezTo>
                      <a:cubicBezTo>
                        <a:pt x="14379" y="64746"/>
                        <a:pt x="16605" y="65044"/>
                        <a:pt x="19128" y="65044"/>
                      </a:cubicBezTo>
                      <a:cubicBezTo>
                        <a:pt x="21038" y="65044"/>
                        <a:pt x="22786" y="64789"/>
                        <a:pt x="24372" y="64277"/>
                      </a:cubicBezTo>
                      <a:cubicBezTo>
                        <a:pt x="25958" y="63765"/>
                        <a:pt x="27323" y="63041"/>
                        <a:pt x="28465" y="62103"/>
                      </a:cubicBezTo>
                      <a:cubicBezTo>
                        <a:pt x="29608" y="61165"/>
                        <a:pt x="30486" y="60014"/>
                        <a:pt x="31100" y="58649"/>
                      </a:cubicBezTo>
                      <a:cubicBezTo>
                        <a:pt x="31714" y="57285"/>
                        <a:pt x="32021" y="55733"/>
                        <a:pt x="32021" y="53994"/>
                      </a:cubicBezTo>
                      <a:cubicBezTo>
                        <a:pt x="32021" y="52118"/>
                        <a:pt x="31594" y="50515"/>
                        <a:pt x="30742" y="49185"/>
                      </a:cubicBezTo>
                      <a:cubicBezTo>
                        <a:pt x="29889" y="47855"/>
                        <a:pt x="28763" y="46687"/>
                        <a:pt x="27365" y="45681"/>
                      </a:cubicBezTo>
                      <a:cubicBezTo>
                        <a:pt x="25967" y="44674"/>
                        <a:pt x="24372" y="43754"/>
                        <a:pt x="22582" y="42918"/>
                      </a:cubicBezTo>
                      <a:cubicBezTo>
                        <a:pt x="20791" y="42082"/>
                        <a:pt x="18958" y="41230"/>
                        <a:pt x="17082" y="40360"/>
                      </a:cubicBezTo>
                      <a:cubicBezTo>
                        <a:pt x="15206" y="39490"/>
                        <a:pt x="13381" y="38527"/>
                        <a:pt x="11608" y="37470"/>
                      </a:cubicBezTo>
                      <a:cubicBezTo>
                        <a:pt x="9834" y="36412"/>
                        <a:pt x="8248" y="35167"/>
                        <a:pt x="6850" y="33735"/>
                      </a:cubicBezTo>
                      <a:cubicBezTo>
                        <a:pt x="5452" y="32302"/>
                        <a:pt x="4318" y="30623"/>
                        <a:pt x="3448" y="28696"/>
                      </a:cubicBezTo>
                      <a:cubicBezTo>
                        <a:pt x="2578" y="26769"/>
                        <a:pt x="2143" y="24458"/>
                        <a:pt x="2143" y="21764"/>
                      </a:cubicBezTo>
                      <a:cubicBezTo>
                        <a:pt x="2143" y="19001"/>
                        <a:pt x="2646" y="16537"/>
                        <a:pt x="3653" y="14371"/>
                      </a:cubicBezTo>
                      <a:cubicBezTo>
                        <a:pt x="4659" y="12205"/>
                        <a:pt x="6057" y="10389"/>
                        <a:pt x="7848" y="8923"/>
                      </a:cubicBezTo>
                      <a:cubicBezTo>
                        <a:pt x="9638" y="7456"/>
                        <a:pt x="11770" y="6339"/>
                        <a:pt x="14243" y="5572"/>
                      </a:cubicBezTo>
                      <a:cubicBezTo>
                        <a:pt x="16715" y="4804"/>
                        <a:pt x="19384" y="4421"/>
                        <a:pt x="22249" y="4421"/>
                      </a:cubicBezTo>
                      <a:cubicBezTo>
                        <a:pt x="23716" y="4421"/>
                        <a:pt x="25191" y="4549"/>
                        <a:pt x="26674" y="4804"/>
                      </a:cubicBezTo>
                      <a:cubicBezTo>
                        <a:pt x="28158" y="5060"/>
                        <a:pt x="29556" y="5401"/>
                        <a:pt x="30870" y="5828"/>
                      </a:cubicBezTo>
                      <a:cubicBezTo>
                        <a:pt x="32183" y="6254"/>
                        <a:pt x="33351" y="6731"/>
                        <a:pt x="34374" y="7260"/>
                      </a:cubicBezTo>
                      <a:cubicBezTo>
                        <a:pt x="35397" y="7789"/>
                        <a:pt x="36071" y="8215"/>
                        <a:pt x="36395" y="8539"/>
                      </a:cubicBezTo>
                      <a:cubicBezTo>
                        <a:pt x="36719" y="8863"/>
                        <a:pt x="36932" y="9119"/>
                        <a:pt x="37034" y="9306"/>
                      </a:cubicBezTo>
                      <a:cubicBezTo>
                        <a:pt x="37137" y="9494"/>
                        <a:pt x="37222" y="9733"/>
                        <a:pt x="37290" y="10023"/>
                      </a:cubicBezTo>
                      <a:cubicBezTo>
                        <a:pt x="37358" y="10313"/>
                        <a:pt x="37409" y="10662"/>
                        <a:pt x="37444" y="11071"/>
                      </a:cubicBezTo>
                      <a:cubicBezTo>
                        <a:pt x="37478" y="11481"/>
                        <a:pt x="37495" y="12009"/>
                        <a:pt x="37495" y="12657"/>
                      </a:cubicBezTo>
                      <a:cubicBezTo>
                        <a:pt x="37495" y="13271"/>
                        <a:pt x="37469" y="13817"/>
                        <a:pt x="37418" y="14294"/>
                      </a:cubicBezTo>
                      <a:cubicBezTo>
                        <a:pt x="37367" y="14772"/>
                        <a:pt x="37290" y="15173"/>
                        <a:pt x="37188" y="15497"/>
                      </a:cubicBezTo>
                      <a:cubicBezTo>
                        <a:pt x="37085" y="15821"/>
                        <a:pt x="36940" y="16059"/>
                        <a:pt x="36753" y="16213"/>
                      </a:cubicBezTo>
                      <a:cubicBezTo>
                        <a:pt x="36565" y="16366"/>
                        <a:pt x="36352" y="16443"/>
                        <a:pt x="36113" y="16443"/>
                      </a:cubicBezTo>
                      <a:cubicBezTo>
                        <a:pt x="35738" y="16443"/>
                        <a:pt x="35150" y="16204"/>
                        <a:pt x="34348" y="15727"/>
                      </a:cubicBezTo>
                      <a:cubicBezTo>
                        <a:pt x="33547" y="15249"/>
                        <a:pt x="32566" y="14712"/>
                        <a:pt x="31407" y="14115"/>
                      </a:cubicBezTo>
                      <a:cubicBezTo>
                        <a:pt x="30247" y="13518"/>
                        <a:pt x="28874" y="12973"/>
                        <a:pt x="27288" y="12478"/>
                      </a:cubicBezTo>
                      <a:cubicBezTo>
                        <a:pt x="25702" y="11984"/>
                        <a:pt x="23920" y="11736"/>
                        <a:pt x="21942" y="11736"/>
                      </a:cubicBezTo>
                      <a:cubicBezTo>
                        <a:pt x="20100" y="11736"/>
                        <a:pt x="18497" y="11984"/>
                        <a:pt x="17133" y="12478"/>
                      </a:cubicBezTo>
                      <a:cubicBezTo>
                        <a:pt x="15769" y="12973"/>
                        <a:pt x="14643" y="13629"/>
                        <a:pt x="13757" y="14448"/>
                      </a:cubicBezTo>
                      <a:cubicBezTo>
                        <a:pt x="12870" y="15266"/>
                        <a:pt x="12205" y="16239"/>
                        <a:pt x="11761" y="17364"/>
                      </a:cubicBezTo>
                      <a:cubicBezTo>
                        <a:pt x="11318" y="18489"/>
                        <a:pt x="11096" y="19683"/>
                        <a:pt x="11096" y="20945"/>
                      </a:cubicBezTo>
                      <a:cubicBezTo>
                        <a:pt x="11096" y="22787"/>
                        <a:pt x="11523" y="24373"/>
                        <a:pt x="12375" y="25703"/>
                      </a:cubicBezTo>
                      <a:cubicBezTo>
                        <a:pt x="13228" y="27033"/>
                        <a:pt x="14362" y="28210"/>
                        <a:pt x="15777" y="29233"/>
                      </a:cubicBezTo>
                      <a:cubicBezTo>
                        <a:pt x="17193" y="30256"/>
                        <a:pt x="18804" y="31194"/>
                        <a:pt x="20612" y="32047"/>
                      </a:cubicBezTo>
                      <a:cubicBezTo>
                        <a:pt x="22420" y="32899"/>
                        <a:pt x="24261" y="33761"/>
                        <a:pt x="26137" y="34630"/>
                      </a:cubicBezTo>
                      <a:cubicBezTo>
                        <a:pt x="28013" y="35500"/>
                        <a:pt x="29855" y="36455"/>
                        <a:pt x="31662" y="37495"/>
                      </a:cubicBezTo>
                      <a:cubicBezTo>
                        <a:pt x="33470" y="38535"/>
                        <a:pt x="35082" y="39763"/>
                        <a:pt x="36497" y="41179"/>
                      </a:cubicBezTo>
                      <a:cubicBezTo>
                        <a:pt x="37913" y="42594"/>
                        <a:pt x="39055" y="44265"/>
                        <a:pt x="39925" y="46192"/>
                      </a:cubicBezTo>
                      <a:cubicBezTo>
                        <a:pt x="40794" y="48119"/>
                        <a:pt x="41229" y="50396"/>
                        <a:pt x="41229" y="53022"/>
                      </a:cubicBezTo>
                      <a:close/>
                      <a:moveTo>
                        <a:pt x="76269" y="66937"/>
                      </a:moveTo>
                      <a:cubicBezTo>
                        <a:pt x="76269" y="67926"/>
                        <a:pt x="76201" y="68711"/>
                        <a:pt x="76064" y="69291"/>
                      </a:cubicBezTo>
                      <a:cubicBezTo>
                        <a:pt x="75928" y="69870"/>
                        <a:pt x="75723" y="70297"/>
                        <a:pt x="75451" y="70570"/>
                      </a:cubicBezTo>
                      <a:cubicBezTo>
                        <a:pt x="75178" y="70842"/>
                        <a:pt x="74768" y="71098"/>
                        <a:pt x="74223" y="71337"/>
                      </a:cubicBezTo>
                      <a:cubicBezTo>
                        <a:pt x="73677" y="71576"/>
                        <a:pt x="73055" y="71772"/>
                        <a:pt x="72355" y="71925"/>
                      </a:cubicBezTo>
                      <a:cubicBezTo>
                        <a:pt x="71656" y="72079"/>
                        <a:pt x="70914" y="72207"/>
                        <a:pt x="70130" y="72309"/>
                      </a:cubicBezTo>
                      <a:cubicBezTo>
                        <a:pt x="69345" y="72411"/>
                        <a:pt x="68561" y="72462"/>
                        <a:pt x="67777" y="72462"/>
                      </a:cubicBezTo>
                      <a:cubicBezTo>
                        <a:pt x="65389" y="72462"/>
                        <a:pt x="63343" y="72147"/>
                        <a:pt x="61637" y="71516"/>
                      </a:cubicBezTo>
                      <a:cubicBezTo>
                        <a:pt x="59932" y="70885"/>
                        <a:pt x="58534" y="69930"/>
                        <a:pt x="57442" y="68651"/>
                      </a:cubicBezTo>
                      <a:cubicBezTo>
                        <a:pt x="56351" y="67372"/>
                        <a:pt x="55558" y="65752"/>
                        <a:pt x="55063" y="63791"/>
                      </a:cubicBezTo>
                      <a:cubicBezTo>
                        <a:pt x="54569" y="61830"/>
                        <a:pt x="54322" y="59519"/>
                        <a:pt x="54322" y="56859"/>
                      </a:cubicBezTo>
                      <a:lnTo>
                        <a:pt x="54322" y="29949"/>
                      </a:lnTo>
                      <a:lnTo>
                        <a:pt x="47875" y="29949"/>
                      </a:lnTo>
                      <a:cubicBezTo>
                        <a:pt x="47364" y="29949"/>
                        <a:pt x="46955" y="29676"/>
                        <a:pt x="46648" y="29131"/>
                      </a:cubicBezTo>
                      <a:cubicBezTo>
                        <a:pt x="46341" y="28585"/>
                        <a:pt x="46187" y="27698"/>
                        <a:pt x="46187" y="26470"/>
                      </a:cubicBezTo>
                      <a:cubicBezTo>
                        <a:pt x="46187" y="25822"/>
                        <a:pt x="46230" y="25277"/>
                        <a:pt x="46315" y="24833"/>
                      </a:cubicBezTo>
                      <a:cubicBezTo>
                        <a:pt x="46400" y="24390"/>
                        <a:pt x="46511" y="24023"/>
                        <a:pt x="46648" y="23733"/>
                      </a:cubicBezTo>
                      <a:cubicBezTo>
                        <a:pt x="46784" y="23443"/>
                        <a:pt x="46963" y="23239"/>
                        <a:pt x="47185" y="23119"/>
                      </a:cubicBezTo>
                      <a:cubicBezTo>
                        <a:pt x="47407" y="23000"/>
                        <a:pt x="47654" y="22940"/>
                        <a:pt x="47927" y="22940"/>
                      </a:cubicBezTo>
                      <a:lnTo>
                        <a:pt x="54322" y="22940"/>
                      </a:lnTo>
                      <a:lnTo>
                        <a:pt x="54322" y="11992"/>
                      </a:lnTo>
                      <a:cubicBezTo>
                        <a:pt x="54322" y="11754"/>
                        <a:pt x="54381" y="11532"/>
                        <a:pt x="54501" y="11327"/>
                      </a:cubicBezTo>
                      <a:cubicBezTo>
                        <a:pt x="54620" y="11123"/>
                        <a:pt x="54842" y="10944"/>
                        <a:pt x="55166" y="10790"/>
                      </a:cubicBezTo>
                      <a:cubicBezTo>
                        <a:pt x="55490" y="10637"/>
                        <a:pt x="55925" y="10526"/>
                        <a:pt x="56470" y="10457"/>
                      </a:cubicBezTo>
                      <a:cubicBezTo>
                        <a:pt x="57016" y="10389"/>
                        <a:pt x="57698" y="10355"/>
                        <a:pt x="58517" y="10355"/>
                      </a:cubicBezTo>
                      <a:cubicBezTo>
                        <a:pt x="59369" y="10355"/>
                        <a:pt x="60069" y="10389"/>
                        <a:pt x="60614" y="10457"/>
                      </a:cubicBezTo>
                      <a:cubicBezTo>
                        <a:pt x="61160" y="10526"/>
                        <a:pt x="61586" y="10637"/>
                        <a:pt x="61893" y="10790"/>
                      </a:cubicBezTo>
                      <a:cubicBezTo>
                        <a:pt x="62200" y="10944"/>
                        <a:pt x="62422" y="11123"/>
                        <a:pt x="62558" y="11327"/>
                      </a:cubicBezTo>
                      <a:cubicBezTo>
                        <a:pt x="62695" y="11532"/>
                        <a:pt x="62763" y="11754"/>
                        <a:pt x="62763" y="11992"/>
                      </a:cubicBezTo>
                      <a:lnTo>
                        <a:pt x="62763" y="22940"/>
                      </a:lnTo>
                      <a:lnTo>
                        <a:pt x="74581" y="22940"/>
                      </a:lnTo>
                      <a:cubicBezTo>
                        <a:pt x="74854" y="22940"/>
                        <a:pt x="75092" y="23000"/>
                        <a:pt x="75297" y="23119"/>
                      </a:cubicBezTo>
                      <a:cubicBezTo>
                        <a:pt x="75502" y="23239"/>
                        <a:pt x="75681" y="23443"/>
                        <a:pt x="75834" y="23733"/>
                      </a:cubicBezTo>
                      <a:cubicBezTo>
                        <a:pt x="75988" y="24023"/>
                        <a:pt x="76099" y="24390"/>
                        <a:pt x="76167" y="24833"/>
                      </a:cubicBezTo>
                      <a:cubicBezTo>
                        <a:pt x="76235" y="25277"/>
                        <a:pt x="76269" y="25822"/>
                        <a:pt x="76269" y="26470"/>
                      </a:cubicBezTo>
                      <a:cubicBezTo>
                        <a:pt x="76269" y="27698"/>
                        <a:pt x="76116" y="28585"/>
                        <a:pt x="75809" y="29131"/>
                      </a:cubicBezTo>
                      <a:cubicBezTo>
                        <a:pt x="75502" y="29676"/>
                        <a:pt x="75092" y="29949"/>
                        <a:pt x="74581" y="29949"/>
                      </a:cubicBezTo>
                      <a:lnTo>
                        <a:pt x="62763" y="29949"/>
                      </a:lnTo>
                      <a:lnTo>
                        <a:pt x="62763" y="55631"/>
                      </a:lnTo>
                      <a:cubicBezTo>
                        <a:pt x="62763" y="58803"/>
                        <a:pt x="63232" y="61199"/>
                        <a:pt x="64170" y="62819"/>
                      </a:cubicBezTo>
                      <a:cubicBezTo>
                        <a:pt x="65108" y="64439"/>
                        <a:pt x="66788" y="65249"/>
                        <a:pt x="69209" y="65249"/>
                      </a:cubicBezTo>
                      <a:cubicBezTo>
                        <a:pt x="69994" y="65249"/>
                        <a:pt x="70693" y="65172"/>
                        <a:pt x="71307" y="65019"/>
                      </a:cubicBezTo>
                      <a:cubicBezTo>
                        <a:pt x="71921" y="64865"/>
                        <a:pt x="72466" y="64703"/>
                        <a:pt x="72944" y="64533"/>
                      </a:cubicBezTo>
                      <a:cubicBezTo>
                        <a:pt x="73421" y="64362"/>
                        <a:pt x="73831" y="64200"/>
                        <a:pt x="74172" y="64047"/>
                      </a:cubicBezTo>
                      <a:cubicBezTo>
                        <a:pt x="74513" y="63893"/>
                        <a:pt x="74820" y="63817"/>
                        <a:pt x="75092" y="63817"/>
                      </a:cubicBezTo>
                      <a:cubicBezTo>
                        <a:pt x="75263" y="63817"/>
                        <a:pt x="75425" y="63859"/>
                        <a:pt x="75578" y="63944"/>
                      </a:cubicBezTo>
                      <a:cubicBezTo>
                        <a:pt x="75732" y="64030"/>
                        <a:pt x="75851" y="64192"/>
                        <a:pt x="75937" y="64430"/>
                      </a:cubicBezTo>
                      <a:cubicBezTo>
                        <a:pt x="76022" y="64669"/>
                        <a:pt x="76099" y="64993"/>
                        <a:pt x="76167" y="65403"/>
                      </a:cubicBezTo>
                      <a:cubicBezTo>
                        <a:pt x="76235" y="65812"/>
                        <a:pt x="76269" y="66323"/>
                        <a:pt x="76269" y="66937"/>
                      </a:cubicBezTo>
                      <a:close/>
                      <a:moveTo>
                        <a:pt x="120469" y="70365"/>
                      </a:moveTo>
                      <a:cubicBezTo>
                        <a:pt x="120469" y="70774"/>
                        <a:pt x="120333" y="71081"/>
                        <a:pt x="120060" y="71286"/>
                      </a:cubicBezTo>
                      <a:cubicBezTo>
                        <a:pt x="119787" y="71490"/>
                        <a:pt x="119412" y="71644"/>
                        <a:pt x="118934" y="71746"/>
                      </a:cubicBezTo>
                      <a:cubicBezTo>
                        <a:pt x="118457" y="71849"/>
                        <a:pt x="117758" y="71900"/>
                        <a:pt x="116837" y="71900"/>
                      </a:cubicBezTo>
                      <a:cubicBezTo>
                        <a:pt x="115950" y="71900"/>
                        <a:pt x="115242" y="71849"/>
                        <a:pt x="114713" y="71746"/>
                      </a:cubicBezTo>
                      <a:cubicBezTo>
                        <a:pt x="114185" y="71644"/>
                        <a:pt x="113801" y="71490"/>
                        <a:pt x="113563" y="71286"/>
                      </a:cubicBezTo>
                      <a:cubicBezTo>
                        <a:pt x="113324" y="71081"/>
                        <a:pt x="113205" y="70774"/>
                        <a:pt x="113205" y="70365"/>
                      </a:cubicBezTo>
                      <a:lnTo>
                        <a:pt x="113205" y="65761"/>
                      </a:lnTo>
                      <a:cubicBezTo>
                        <a:pt x="111192" y="67909"/>
                        <a:pt x="108950" y="69581"/>
                        <a:pt x="106477" y="70774"/>
                      </a:cubicBezTo>
                      <a:cubicBezTo>
                        <a:pt x="104004" y="71968"/>
                        <a:pt x="101387" y="72565"/>
                        <a:pt x="98624" y="72565"/>
                      </a:cubicBezTo>
                      <a:cubicBezTo>
                        <a:pt x="96203" y="72565"/>
                        <a:pt x="94011" y="72249"/>
                        <a:pt x="92050" y="71618"/>
                      </a:cubicBezTo>
                      <a:cubicBezTo>
                        <a:pt x="90089" y="70987"/>
                        <a:pt x="88418" y="70075"/>
                        <a:pt x="87036" y="68881"/>
                      </a:cubicBezTo>
                      <a:cubicBezTo>
                        <a:pt x="85655" y="67688"/>
                        <a:pt x="84581" y="66221"/>
                        <a:pt x="83813" y="64482"/>
                      </a:cubicBezTo>
                      <a:cubicBezTo>
                        <a:pt x="83046" y="62742"/>
                        <a:pt x="82662" y="60764"/>
                        <a:pt x="82662" y="58547"/>
                      </a:cubicBezTo>
                      <a:cubicBezTo>
                        <a:pt x="82662" y="55955"/>
                        <a:pt x="83191" y="53704"/>
                        <a:pt x="84248" y="51794"/>
                      </a:cubicBezTo>
                      <a:cubicBezTo>
                        <a:pt x="85305" y="49884"/>
                        <a:pt x="86823" y="48298"/>
                        <a:pt x="88801" y="47036"/>
                      </a:cubicBezTo>
                      <a:cubicBezTo>
                        <a:pt x="90779" y="45774"/>
                        <a:pt x="93201" y="44828"/>
                        <a:pt x="96066" y="44197"/>
                      </a:cubicBezTo>
                      <a:cubicBezTo>
                        <a:pt x="98931" y="43566"/>
                        <a:pt x="102154" y="43251"/>
                        <a:pt x="105735" y="43251"/>
                      </a:cubicBezTo>
                      <a:lnTo>
                        <a:pt x="112079" y="43251"/>
                      </a:lnTo>
                      <a:lnTo>
                        <a:pt x="112079" y="39669"/>
                      </a:lnTo>
                      <a:cubicBezTo>
                        <a:pt x="112079" y="37896"/>
                        <a:pt x="111891" y="36327"/>
                        <a:pt x="111516" y="34963"/>
                      </a:cubicBezTo>
                      <a:cubicBezTo>
                        <a:pt x="111141" y="33599"/>
                        <a:pt x="110536" y="32465"/>
                        <a:pt x="109700" y="31561"/>
                      </a:cubicBezTo>
                      <a:cubicBezTo>
                        <a:pt x="108864" y="30657"/>
                        <a:pt x="107781" y="29975"/>
                        <a:pt x="106451" y="29514"/>
                      </a:cubicBezTo>
                      <a:cubicBezTo>
                        <a:pt x="105122" y="29054"/>
                        <a:pt x="103484" y="28824"/>
                        <a:pt x="101540" y="28824"/>
                      </a:cubicBezTo>
                      <a:cubicBezTo>
                        <a:pt x="99460" y="28824"/>
                        <a:pt x="97592" y="29071"/>
                        <a:pt x="95938" y="29565"/>
                      </a:cubicBezTo>
                      <a:cubicBezTo>
                        <a:pt x="94284" y="30060"/>
                        <a:pt x="92835" y="30606"/>
                        <a:pt x="91590" y="31203"/>
                      </a:cubicBezTo>
                      <a:cubicBezTo>
                        <a:pt x="90345" y="31799"/>
                        <a:pt x="89304" y="32345"/>
                        <a:pt x="88469" y="32840"/>
                      </a:cubicBezTo>
                      <a:cubicBezTo>
                        <a:pt x="87633" y="33334"/>
                        <a:pt x="87011" y="33581"/>
                        <a:pt x="86602" y="33581"/>
                      </a:cubicBezTo>
                      <a:cubicBezTo>
                        <a:pt x="86329" y="33581"/>
                        <a:pt x="86090" y="33513"/>
                        <a:pt x="85885" y="33377"/>
                      </a:cubicBezTo>
                      <a:cubicBezTo>
                        <a:pt x="85681" y="33240"/>
                        <a:pt x="85502" y="33036"/>
                        <a:pt x="85348" y="32763"/>
                      </a:cubicBezTo>
                      <a:cubicBezTo>
                        <a:pt x="85195" y="32490"/>
                        <a:pt x="85084" y="32140"/>
                        <a:pt x="85016" y="31714"/>
                      </a:cubicBezTo>
                      <a:cubicBezTo>
                        <a:pt x="84947" y="31288"/>
                        <a:pt x="84913" y="30819"/>
                        <a:pt x="84913" y="30307"/>
                      </a:cubicBezTo>
                      <a:cubicBezTo>
                        <a:pt x="84913" y="29455"/>
                        <a:pt x="84973" y="28781"/>
                        <a:pt x="85092" y="28286"/>
                      </a:cubicBezTo>
                      <a:cubicBezTo>
                        <a:pt x="85212" y="27792"/>
                        <a:pt x="85502" y="27323"/>
                        <a:pt x="85962" y="26880"/>
                      </a:cubicBezTo>
                      <a:cubicBezTo>
                        <a:pt x="86422" y="26436"/>
                        <a:pt x="87215" y="25916"/>
                        <a:pt x="88341" y="25319"/>
                      </a:cubicBezTo>
                      <a:cubicBezTo>
                        <a:pt x="89466" y="24722"/>
                        <a:pt x="90762" y="24177"/>
                        <a:pt x="92229" y="23682"/>
                      </a:cubicBezTo>
                      <a:cubicBezTo>
                        <a:pt x="93696" y="23188"/>
                        <a:pt x="95299" y="22778"/>
                        <a:pt x="97038" y="22454"/>
                      </a:cubicBezTo>
                      <a:cubicBezTo>
                        <a:pt x="98777" y="22130"/>
                        <a:pt x="100534" y="21968"/>
                        <a:pt x="102307" y="21968"/>
                      </a:cubicBezTo>
                      <a:cubicBezTo>
                        <a:pt x="105616" y="21968"/>
                        <a:pt x="108430" y="22344"/>
                        <a:pt x="110749" y="23094"/>
                      </a:cubicBezTo>
                      <a:cubicBezTo>
                        <a:pt x="113068" y="23844"/>
                        <a:pt x="114944" y="24944"/>
                        <a:pt x="116377" y="26394"/>
                      </a:cubicBezTo>
                      <a:cubicBezTo>
                        <a:pt x="117809" y="27843"/>
                        <a:pt x="118849" y="29642"/>
                        <a:pt x="119497" y="31791"/>
                      </a:cubicBezTo>
                      <a:cubicBezTo>
                        <a:pt x="120146" y="33940"/>
                        <a:pt x="120469" y="36446"/>
                        <a:pt x="120469" y="39311"/>
                      </a:cubicBezTo>
                      <a:close/>
                      <a:moveTo>
                        <a:pt x="112079" y="49338"/>
                      </a:moveTo>
                      <a:lnTo>
                        <a:pt x="104866" y="49338"/>
                      </a:lnTo>
                      <a:cubicBezTo>
                        <a:pt x="102546" y="49338"/>
                        <a:pt x="100534" y="49535"/>
                        <a:pt x="98829" y="49927"/>
                      </a:cubicBezTo>
                      <a:cubicBezTo>
                        <a:pt x="97124" y="50319"/>
                        <a:pt x="95708" y="50899"/>
                        <a:pt x="94582" y="51666"/>
                      </a:cubicBezTo>
                      <a:cubicBezTo>
                        <a:pt x="93457" y="52434"/>
                        <a:pt x="92630" y="53355"/>
                        <a:pt x="92101" y="54429"/>
                      </a:cubicBezTo>
                      <a:cubicBezTo>
                        <a:pt x="91573" y="55503"/>
                        <a:pt x="91308" y="56740"/>
                        <a:pt x="91308" y="58138"/>
                      </a:cubicBezTo>
                      <a:cubicBezTo>
                        <a:pt x="91308" y="60525"/>
                        <a:pt x="92067" y="62427"/>
                        <a:pt x="93585" y="63842"/>
                      </a:cubicBezTo>
                      <a:cubicBezTo>
                        <a:pt x="95102" y="65258"/>
                        <a:pt x="97226" y="65965"/>
                        <a:pt x="99954" y="65965"/>
                      </a:cubicBezTo>
                      <a:cubicBezTo>
                        <a:pt x="102171" y="65965"/>
                        <a:pt x="104226" y="65403"/>
                        <a:pt x="106119" y="64277"/>
                      </a:cubicBezTo>
                      <a:cubicBezTo>
                        <a:pt x="108012" y="63152"/>
                        <a:pt x="109999" y="61429"/>
                        <a:pt x="112079" y="59110"/>
                      </a:cubicBezTo>
                      <a:close/>
                      <a:moveTo>
                        <a:pt x="173200" y="70263"/>
                      </a:moveTo>
                      <a:cubicBezTo>
                        <a:pt x="173200" y="70535"/>
                        <a:pt x="173131" y="70774"/>
                        <a:pt x="172995" y="70979"/>
                      </a:cubicBezTo>
                      <a:cubicBezTo>
                        <a:pt x="172858" y="71183"/>
                        <a:pt x="172628" y="71354"/>
                        <a:pt x="172304" y="71490"/>
                      </a:cubicBezTo>
                      <a:cubicBezTo>
                        <a:pt x="171980" y="71627"/>
                        <a:pt x="171528" y="71729"/>
                        <a:pt x="170948" y="71797"/>
                      </a:cubicBezTo>
                      <a:cubicBezTo>
                        <a:pt x="170368" y="71866"/>
                        <a:pt x="169636" y="71900"/>
                        <a:pt x="168749" y="71900"/>
                      </a:cubicBezTo>
                      <a:cubicBezTo>
                        <a:pt x="167828" y="71900"/>
                        <a:pt x="167069" y="71874"/>
                        <a:pt x="166472" y="71823"/>
                      </a:cubicBezTo>
                      <a:cubicBezTo>
                        <a:pt x="165875" y="71772"/>
                        <a:pt x="165372" y="71687"/>
                        <a:pt x="164963" y="71567"/>
                      </a:cubicBezTo>
                      <a:cubicBezTo>
                        <a:pt x="164553" y="71448"/>
                        <a:pt x="164221" y="71277"/>
                        <a:pt x="163965" y="71056"/>
                      </a:cubicBezTo>
                      <a:cubicBezTo>
                        <a:pt x="163709" y="70834"/>
                        <a:pt x="163479" y="70570"/>
                        <a:pt x="163275" y="70263"/>
                      </a:cubicBezTo>
                      <a:lnTo>
                        <a:pt x="143833" y="44785"/>
                      </a:lnTo>
                      <a:lnTo>
                        <a:pt x="143833" y="70314"/>
                      </a:lnTo>
                      <a:cubicBezTo>
                        <a:pt x="143833" y="70587"/>
                        <a:pt x="143766" y="70817"/>
                        <a:pt x="143629" y="71004"/>
                      </a:cubicBezTo>
                      <a:cubicBezTo>
                        <a:pt x="143492" y="71192"/>
                        <a:pt x="143271" y="71354"/>
                        <a:pt x="142964" y="71490"/>
                      </a:cubicBezTo>
                      <a:cubicBezTo>
                        <a:pt x="142657" y="71627"/>
                        <a:pt x="142230" y="71729"/>
                        <a:pt x="141685" y="71797"/>
                      </a:cubicBezTo>
                      <a:cubicBezTo>
                        <a:pt x="141140" y="71866"/>
                        <a:pt x="140440" y="71900"/>
                        <a:pt x="139587" y="71900"/>
                      </a:cubicBezTo>
                      <a:cubicBezTo>
                        <a:pt x="138769" y="71900"/>
                        <a:pt x="138087" y="71866"/>
                        <a:pt x="137541" y="71797"/>
                      </a:cubicBezTo>
                      <a:cubicBezTo>
                        <a:pt x="136995" y="71729"/>
                        <a:pt x="136561" y="71627"/>
                        <a:pt x="136236" y="71490"/>
                      </a:cubicBezTo>
                      <a:cubicBezTo>
                        <a:pt x="135912" y="71354"/>
                        <a:pt x="135690" y="71192"/>
                        <a:pt x="135571" y="71004"/>
                      </a:cubicBezTo>
                      <a:cubicBezTo>
                        <a:pt x="135452" y="70817"/>
                        <a:pt x="135392" y="70587"/>
                        <a:pt x="135392" y="70314"/>
                      </a:cubicBezTo>
                      <a:lnTo>
                        <a:pt x="135392" y="1965"/>
                      </a:lnTo>
                      <a:cubicBezTo>
                        <a:pt x="135392" y="1692"/>
                        <a:pt x="135452" y="1453"/>
                        <a:pt x="135571" y="1249"/>
                      </a:cubicBezTo>
                      <a:cubicBezTo>
                        <a:pt x="135690" y="1044"/>
                        <a:pt x="135912" y="874"/>
                        <a:pt x="136236" y="737"/>
                      </a:cubicBezTo>
                      <a:cubicBezTo>
                        <a:pt x="136561" y="601"/>
                        <a:pt x="136995" y="498"/>
                        <a:pt x="137541" y="430"/>
                      </a:cubicBezTo>
                      <a:cubicBezTo>
                        <a:pt x="138087" y="362"/>
                        <a:pt x="138769" y="328"/>
                        <a:pt x="139587" y="328"/>
                      </a:cubicBezTo>
                      <a:cubicBezTo>
                        <a:pt x="140440" y="328"/>
                        <a:pt x="141140" y="362"/>
                        <a:pt x="141685" y="430"/>
                      </a:cubicBezTo>
                      <a:cubicBezTo>
                        <a:pt x="142230" y="498"/>
                        <a:pt x="142657" y="601"/>
                        <a:pt x="142964" y="737"/>
                      </a:cubicBezTo>
                      <a:cubicBezTo>
                        <a:pt x="143271" y="874"/>
                        <a:pt x="143492" y="1044"/>
                        <a:pt x="143629" y="1249"/>
                      </a:cubicBezTo>
                      <a:cubicBezTo>
                        <a:pt x="143766" y="1453"/>
                        <a:pt x="143833" y="1692"/>
                        <a:pt x="143833" y="1965"/>
                      </a:cubicBezTo>
                      <a:lnTo>
                        <a:pt x="143833" y="43609"/>
                      </a:lnTo>
                      <a:lnTo>
                        <a:pt x="161228" y="24475"/>
                      </a:lnTo>
                      <a:cubicBezTo>
                        <a:pt x="161501" y="24134"/>
                        <a:pt x="161791" y="23853"/>
                        <a:pt x="162097" y="23631"/>
                      </a:cubicBezTo>
                      <a:cubicBezTo>
                        <a:pt x="162404" y="23409"/>
                        <a:pt x="162771" y="23222"/>
                        <a:pt x="163198" y="23068"/>
                      </a:cubicBezTo>
                      <a:cubicBezTo>
                        <a:pt x="163624" y="22915"/>
                        <a:pt x="164127" y="22812"/>
                        <a:pt x="164706" y="22761"/>
                      </a:cubicBezTo>
                      <a:cubicBezTo>
                        <a:pt x="165286" y="22710"/>
                        <a:pt x="165986" y="22685"/>
                        <a:pt x="166805" y="22685"/>
                      </a:cubicBezTo>
                      <a:cubicBezTo>
                        <a:pt x="167657" y="22685"/>
                        <a:pt x="168373" y="22710"/>
                        <a:pt x="168953" y="22761"/>
                      </a:cubicBezTo>
                      <a:cubicBezTo>
                        <a:pt x="169533" y="22812"/>
                        <a:pt x="170002" y="22898"/>
                        <a:pt x="170360" y="23017"/>
                      </a:cubicBezTo>
                      <a:cubicBezTo>
                        <a:pt x="170719" y="23136"/>
                        <a:pt x="170974" y="23290"/>
                        <a:pt x="171127" y="23478"/>
                      </a:cubicBezTo>
                      <a:cubicBezTo>
                        <a:pt x="171281" y="23665"/>
                        <a:pt x="171358" y="23912"/>
                        <a:pt x="171358" y="24219"/>
                      </a:cubicBezTo>
                      <a:cubicBezTo>
                        <a:pt x="171358" y="24629"/>
                        <a:pt x="171247" y="25038"/>
                        <a:pt x="171025" y="25447"/>
                      </a:cubicBezTo>
                      <a:cubicBezTo>
                        <a:pt x="170803" y="25856"/>
                        <a:pt x="170437" y="26334"/>
                        <a:pt x="169925" y="26880"/>
                      </a:cubicBezTo>
                      <a:lnTo>
                        <a:pt x="153247" y="43558"/>
                      </a:lnTo>
                      <a:lnTo>
                        <a:pt x="171971" y="67858"/>
                      </a:lnTo>
                      <a:cubicBezTo>
                        <a:pt x="172415" y="68438"/>
                        <a:pt x="172730" y="68907"/>
                        <a:pt x="172918" y="69265"/>
                      </a:cubicBezTo>
                      <a:cubicBezTo>
                        <a:pt x="173106" y="69623"/>
                        <a:pt x="173200" y="69956"/>
                        <a:pt x="173200" y="70263"/>
                      </a:cubicBezTo>
                      <a:close/>
                      <a:moveTo>
                        <a:pt x="217982" y="45297"/>
                      </a:moveTo>
                      <a:cubicBezTo>
                        <a:pt x="217982" y="46627"/>
                        <a:pt x="217648" y="47573"/>
                        <a:pt x="216980" y="48136"/>
                      </a:cubicBezTo>
                      <a:cubicBezTo>
                        <a:pt x="216312" y="48699"/>
                        <a:pt x="215550" y="48980"/>
                        <a:pt x="214693" y="48980"/>
                      </a:cubicBezTo>
                      <a:lnTo>
                        <a:pt x="184370" y="48980"/>
                      </a:lnTo>
                      <a:cubicBezTo>
                        <a:pt x="184370" y="51538"/>
                        <a:pt x="184627" y="53841"/>
                        <a:pt x="185141" y="55887"/>
                      </a:cubicBezTo>
                      <a:cubicBezTo>
                        <a:pt x="185655" y="57933"/>
                        <a:pt x="186512" y="59690"/>
                        <a:pt x="187711" y="61156"/>
                      </a:cubicBezTo>
                      <a:cubicBezTo>
                        <a:pt x="188911" y="62623"/>
                        <a:pt x="190471" y="63748"/>
                        <a:pt x="192390" y="64533"/>
                      </a:cubicBezTo>
                      <a:cubicBezTo>
                        <a:pt x="194309" y="65317"/>
                        <a:pt x="196657" y="65709"/>
                        <a:pt x="199433" y="65709"/>
                      </a:cubicBezTo>
                      <a:cubicBezTo>
                        <a:pt x="201626" y="65709"/>
                        <a:pt x="203580" y="65530"/>
                        <a:pt x="205293" y="65172"/>
                      </a:cubicBezTo>
                      <a:cubicBezTo>
                        <a:pt x="207007" y="64814"/>
                        <a:pt x="208489" y="64413"/>
                        <a:pt x="209741" y="63970"/>
                      </a:cubicBezTo>
                      <a:cubicBezTo>
                        <a:pt x="210991" y="63527"/>
                        <a:pt x="212019" y="63126"/>
                        <a:pt x="212825" y="62768"/>
                      </a:cubicBezTo>
                      <a:cubicBezTo>
                        <a:pt x="213631" y="62410"/>
                        <a:pt x="214239" y="62231"/>
                        <a:pt x="214651" y="62231"/>
                      </a:cubicBezTo>
                      <a:cubicBezTo>
                        <a:pt x="214890" y="62231"/>
                        <a:pt x="215104" y="62290"/>
                        <a:pt x="215293" y="62410"/>
                      </a:cubicBezTo>
                      <a:cubicBezTo>
                        <a:pt x="215481" y="62529"/>
                        <a:pt x="215627" y="62708"/>
                        <a:pt x="215729" y="62947"/>
                      </a:cubicBezTo>
                      <a:cubicBezTo>
                        <a:pt x="215832" y="63186"/>
                        <a:pt x="215909" y="63518"/>
                        <a:pt x="215960" y="63944"/>
                      </a:cubicBezTo>
                      <a:cubicBezTo>
                        <a:pt x="216012" y="64371"/>
                        <a:pt x="216038" y="64891"/>
                        <a:pt x="216038" y="65505"/>
                      </a:cubicBezTo>
                      <a:cubicBezTo>
                        <a:pt x="216038" y="65948"/>
                        <a:pt x="216021" y="66332"/>
                        <a:pt x="215987" y="66656"/>
                      </a:cubicBezTo>
                      <a:cubicBezTo>
                        <a:pt x="215953" y="66980"/>
                        <a:pt x="215910" y="67270"/>
                        <a:pt x="215858" y="67526"/>
                      </a:cubicBezTo>
                      <a:cubicBezTo>
                        <a:pt x="215808" y="67781"/>
                        <a:pt x="215722" y="68012"/>
                        <a:pt x="215603" y="68216"/>
                      </a:cubicBezTo>
                      <a:cubicBezTo>
                        <a:pt x="215484" y="68421"/>
                        <a:pt x="215330" y="68617"/>
                        <a:pt x="215142" y="68805"/>
                      </a:cubicBezTo>
                      <a:cubicBezTo>
                        <a:pt x="214956" y="68992"/>
                        <a:pt x="214401" y="69299"/>
                        <a:pt x="213480" y="69725"/>
                      </a:cubicBezTo>
                      <a:cubicBezTo>
                        <a:pt x="212559" y="70152"/>
                        <a:pt x="211366" y="70570"/>
                        <a:pt x="209899" y="70979"/>
                      </a:cubicBezTo>
                      <a:cubicBezTo>
                        <a:pt x="208432" y="71388"/>
                        <a:pt x="206735" y="71755"/>
                        <a:pt x="204809" y="72079"/>
                      </a:cubicBezTo>
                      <a:cubicBezTo>
                        <a:pt x="202882" y="72403"/>
                        <a:pt x="200826" y="72565"/>
                        <a:pt x="198644" y="72565"/>
                      </a:cubicBezTo>
                      <a:cubicBezTo>
                        <a:pt x="194858" y="72565"/>
                        <a:pt x="191541" y="72036"/>
                        <a:pt x="188693" y="70979"/>
                      </a:cubicBezTo>
                      <a:cubicBezTo>
                        <a:pt x="185845" y="69922"/>
                        <a:pt x="183450" y="68353"/>
                        <a:pt x="181506" y="66272"/>
                      </a:cubicBezTo>
                      <a:cubicBezTo>
                        <a:pt x="179562" y="64192"/>
                        <a:pt x="178095" y="61583"/>
                        <a:pt x="177105" y="58445"/>
                      </a:cubicBezTo>
                      <a:cubicBezTo>
                        <a:pt x="176116" y="55307"/>
                        <a:pt x="175622" y="51658"/>
                        <a:pt x="175622" y="47497"/>
                      </a:cubicBezTo>
                      <a:cubicBezTo>
                        <a:pt x="175622" y="43540"/>
                        <a:pt x="176134" y="39985"/>
                        <a:pt x="177156" y="36830"/>
                      </a:cubicBezTo>
                      <a:cubicBezTo>
                        <a:pt x="178179" y="33675"/>
                        <a:pt x="179655" y="30998"/>
                        <a:pt x="181582" y="28798"/>
                      </a:cubicBezTo>
                      <a:cubicBezTo>
                        <a:pt x="183509" y="26598"/>
                        <a:pt x="185837" y="24910"/>
                        <a:pt x="188566" y="23733"/>
                      </a:cubicBezTo>
                      <a:cubicBezTo>
                        <a:pt x="191294" y="22557"/>
                        <a:pt x="194346" y="21968"/>
                        <a:pt x="197723" y="21968"/>
                      </a:cubicBezTo>
                      <a:cubicBezTo>
                        <a:pt x="201338" y="21968"/>
                        <a:pt x="204416" y="22548"/>
                        <a:pt x="206957" y="23708"/>
                      </a:cubicBezTo>
                      <a:cubicBezTo>
                        <a:pt x="209498" y="24867"/>
                        <a:pt x="211587" y="26428"/>
                        <a:pt x="213224" y="28389"/>
                      </a:cubicBezTo>
                      <a:cubicBezTo>
                        <a:pt x="214861" y="30350"/>
                        <a:pt x="216063" y="32652"/>
                        <a:pt x="216831" y="35295"/>
                      </a:cubicBezTo>
                      <a:cubicBezTo>
                        <a:pt x="217599" y="37939"/>
                        <a:pt x="217982" y="40761"/>
                        <a:pt x="217982" y="43762"/>
                      </a:cubicBezTo>
                      <a:close/>
                      <a:moveTo>
                        <a:pt x="209489" y="42790"/>
                      </a:moveTo>
                      <a:cubicBezTo>
                        <a:pt x="209592" y="38356"/>
                        <a:pt x="208605" y="34878"/>
                        <a:pt x="206530" y="32354"/>
                      </a:cubicBezTo>
                      <a:cubicBezTo>
                        <a:pt x="204454" y="29830"/>
                        <a:pt x="201374" y="28568"/>
                        <a:pt x="197290" y="28568"/>
                      </a:cubicBezTo>
                      <a:cubicBezTo>
                        <a:pt x="195197" y="28568"/>
                        <a:pt x="193361" y="28960"/>
                        <a:pt x="191783" y="29745"/>
                      </a:cubicBezTo>
                      <a:cubicBezTo>
                        <a:pt x="190204" y="30529"/>
                        <a:pt x="188883" y="31569"/>
                        <a:pt x="187819" y="32865"/>
                      </a:cubicBezTo>
                      <a:cubicBezTo>
                        <a:pt x="186755" y="34161"/>
                        <a:pt x="185932" y="35670"/>
                        <a:pt x="185348" y="37393"/>
                      </a:cubicBezTo>
                      <a:cubicBezTo>
                        <a:pt x="184765" y="39115"/>
                        <a:pt x="184439" y="40914"/>
                        <a:pt x="184370" y="42790"/>
                      </a:cubicBezTo>
                      <a:close/>
                      <a:moveTo>
                        <a:pt x="269934" y="70314"/>
                      </a:moveTo>
                      <a:cubicBezTo>
                        <a:pt x="269934" y="70587"/>
                        <a:pt x="269865" y="70817"/>
                        <a:pt x="269729" y="71004"/>
                      </a:cubicBezTo>
                      <a:cubicBezTo>
                        <a:pt x="269593" y="71192"/>
                        <a:pt x="269371" y="71354"/>
                        <a:pt x="269064" y="71490"/>
                      </a:cubicBezTo>
                      <a:cubicBezTo>
                        <a:pt x="268757" y="71627"/>
                        <a:pt x="268331" y="71729"/>
                        <a:pt x="267785" y="71797"/>
                      </a:cubicBezTo>
                      <a:cubicBezTo>
                        <a:pt x="267239" y="71866"/>
                        <a:pt x="266557" y="71900"/>
                        <a:pt x="265739" y="71900"/>
                      </a:cubicBezTo>
                      <a:cubicBezTo>
                        <a:pt x="264887" y="71900"/>
                        <a:pt x="264187" y="71866"/>
                        <a:pt x="263642" y="71797"/>
                      </a:cubicBezTo>
                      <a:cubicBezTo>
                        <a:pt x="263096" y="71729"/>
                        <a:pt x="262669" y="71627"/>
                        <a:pt x="262362" y="71490"/>
                      </a:cubicBezTo>
                      <a:cubicBezTo>
                        <a:pt x="262056" y="71354"/>
                        <a:pt x="261834" y="71192"/>
                        <a:pt x="261698" y="71004"/>
                      </a:cubicBezTo>
                      <a:cubicBezTo>
                        <a:pt x="261560" y="70817"/>
                        <a:pt x="261493" y="70587"/>
                        <a:pt x="261493" y="70314"/>
                      </a:cubicBezTo>
                      <a:lnTo>
                        <a:pt x="261493" y="43353"/>
                      </a:lnTo>
                      <a:cubicBezTo>
                        <a:pt x="261493" y="40727"/>
                        <a:pt x="261288" y="38612"/>
                        <a:pt x="260878" y="37009"/>
                      </a:cubicBezTo>
                      <a:cubicBezTo>
                        <a:pt x="260470" y="35406"/>
                        <a:pt x="259873" y="34025"/>
                        <a:pt x="259088" y="32865"/>
                      </a:cubicBezTo>
                      <a:cubicBezTo>
                        <a:pt x="258304" y="31706"/>
                        <a:pt x="257289" y="30819"/>
                        <a:pt x="256044" y="30205"/>
                      </a:cubicBezTo>
                      <a:cubicBezTo>
                        <a:pt x="254800" y="29591"/>
                        <a:pt x="253358" y="29284"/>
                        <a:pt x="251721" y="29284"/>
                      </a:cubicBezTo>
                      <a:cubicBezTo>
                        <a:pt x="249606" y="29284"/>
                        <a:pt x="247492" y="30034"/>
                        <a:pt x="245377" y="31535"/>
                      </a:cubicBezTo>
                      <a:cubicBezTo>
                        <a:pt x="243263" y="33036"/>
                        <a:pt x="241045" y="35236"/>
                        <a:pt x="238726" y="38135"/>
                      </a:cubicBezTo>
                      <a:lnTo>
                        <a:pt x="238726" y="70314"/>
                      </a:lnTo>
                      <a:cubicBezTo>
                        <a:pt x="238726" y="70587"/>
                        <a:pt x="238658" y="70817"/>
                        <a:pt x="238522" y="71004"/>
                      </a:cubicBezTo>
                      <a:cubicBezTo>
                        <a:pt x="238385" y="71192"/>
                        <a:pt x="238164" y="71354"/>
                        <a:pt x="237856" y="71490"/>
                      </a:cubicBezTo>
                      <a:cubicBezTo>
                        <a:pt x="237550" y="71627"/>
                        <a:pt x="237123" y="71729"/>
                        <a:pt x="236578" y="71797"/>
                      </a:cubicBezTo>
                      <a:cubicBezTo>
                        <a:pt x="236032" y="71866"/>
                        <a:pt x="235333" y="71900"/>
                        <a:pt x="234480" y="71900"/>
                      </a:cubicBezTo>
                      <a:cubicBezTo>
                        <a:pt x="233662" y="71900"/>
                        <a:pt x="232980" y="71866"/>
                        <a:pt x="232434" y="71797"/>
                      </a:cubicBezTo>
                      <a:cubicBezTo>
                        <a:pt x="231888" y="71729"/>
                        <a:pt x="231454" y="71627"/>
                        <a:pt x="231129" y="71490"/>
                      </a:cubicBezTo>
                      <a:cubicBezTo>
                        <a:pt x="230805" y="71354"/>
                        <a:pt x="230583" y="71192"/>
                        <a:pt x="230464" y="71004"/>
                      </a:cubicBezTo>
                      <a:cubicBezTo>
                        <a:pt x="230345" y="70817"/>
                        <a:pt x="230285" y="70587"/>
                        <a:pt x="230285" y="70314"/>
                      </a:cubicBezTo>
                      <a:lnTo>
                        <a:pt x="230285" y="1965"/>
                      </a:lnTo>
                      <a:cubicBezTo>
                        <a:pt x="230285" y="1692"/>
                        <a:pt x="230345" y="1453"/>
                        <a:pt x="230464" y="1249"/>
                      </a:cubicBezTo>
                      <a:cubicBezTo>
                        <a:pt x="230583" y="1044"/>
                        <a:pt x="230805" y="874"/>
                        <a:pt x="231129" y="737"/>
                      </a:cubicBezTo>
                      <a:cubicBezTo>
                        <a:pt x="231454" y="601"/>
                        <a:pt x="231888" y="498"/>
                        <a:pt x="232434" y="430"/>
                      </a:cubicBezTo>
                      <a:cubicBezTo>
                        <a:pt x="232980" y="362"/>
                        <a:pt x="233662" y="328"/>
                        <a:pt x="234480" y="328"/>
                      </a:cubicBezTo>
                      <a:cubicBezTo>
                        <a:pt x="235333" y="328"/>
                        <a:pt x="236032" y="362"/>
                        <a:pt x="236578" y="430"/>
                      </a:cubicBezTo>
                      <a:cubicBezTo>
                        <a:pt x="237123" y="498"/>
                        <a:pt x="237550" y="601"/>
                        <a:pt x="237856" y="737"/>
                      </a:cubicBezTo>
                      <a:cubicBezTo>
                        <a:pt x="238164" y="874"/>
                        <a:pt x="238385" y="1044"/>
                        <a:pt x="238522" y="1249"/>
                      </a:cubicBezTo>
                      <a:cubicBezTo>
                        <a:pt x="238658" y="1453"/>
                        <a:pt x="238726" y="1692"/>
                        <a:pt x="238726" y="1965"/>
                      </a:cubicBezTo>
                      <a:lnTo>
                        <a:pt x="238726" y="29540"/>
                      </a:lnTo>
                      <a:cubicBezTo>
                        <a:pt x="241148" y="26982"/>
                        <a:pt x="243587" y="25080"/>
                        <a:pt x="246042" y="23836"/>
                      </a:cubicBezTo>
                      <a:cubicBezTo>
                        <a:pt x="248498" y="22591"/>
                        <a:pt x="250970" y="21968"/>
                        <a:pt x="253460" y="21968"/>
                      </a:cubicBezTo>
                      <a:cubicBezTo>
                        <a:pt x="256530" y="21968"/>
                        <a:pt x="259113" y="22488"/>
                        <a:pt x="261211" y="23529"/>
                      </a:cubicBezTo>
                      <a:cubicBezTo>
                        <a:pt x="263309" y="24569"/>
                        <a:pt x="265006" y="25959"/>
                        <a:pt x="266302" y="27698"/>
                      </a:cubicBezTo>
                      <a:cubicBezTo>
                        <a:pt x="267597" y="29438"/>
                        <a:pt x="268527" y="31475"/>
                        <a:pt x="269090" y="33812"/>
                      </a:cubicBezTo>
                      <a:cubicBezTo>
                        <a:pt x="269653" y="36148"/>
                        <a:pt x="269934" y="38970"/>
                        <a:pt x="269934" y="42278"/>
                      </a:cubicBezTo>
                      <a:close/>
                      <a:moveTo>
                        <a:pt x="327676" y="46781"/>
                      </a:moveTo>
                      <a:cubicBezTo>
                        <a:pt x="327676" y="50532"/>
                        <a:pt x="327182" y="53985"/>
                        <a:pt x="326192" y="57140"/>
                      </a:cubicBezTo>
                      <a:cubicBezTo>
                        <a:pt x="325204" y="60295"/>
                        <a:pt x="323728" y="63015"/>
                        <a:pt x="321767" y="65300"/>
                      </a:cubicBezTo>
                      <a:cubicBezTo>
                        <a:pt x="319806" y="67585"/>
                        <a:pt x="317350" y="69367"/>
                        <a:pt x="314400" y="70646"/>
                      </a:cubicBezTo>
                      <a:cubicBezTo>
                        <a:pt x="311450" y="71925"/>
                        <a:pt x="308031" y="72565"/>
                        <a:pt x="304143" y="72565"/>
                      </a:cubicBezTo>
                      <a:cubicBezTo>
                        <a:pt x="300357" y="72565"/>
                        <a:pt x="297057" y="72002"/>
                        <a:pt x="294244" y="70877"/>
                      </a:cubicBezTo>
                      <a:cubicBezTo>
                        <a:pt x="291430" y="69751"/>
                        <a:pt x="289085" y="68114"/>
                        <a:pt x="287208" y="65965"/>
                      </a:cubicBezTo>
                      <a:cubicBezTo>
                        <a:pt x="285333" y="63817"/>
                        <a:pt x="283935" y="61207"/>
                        <a:pt x="283014" y="58138"/>
                      </a:cubicBezTo>
                      <a:cubicBezTo>
                        <a:pt x="282092" y="55068"/>
                        <a:pt x="281632" y="51589"/>
                        <a:pt x="281632" y="47701"/>
                      </a:cubicBezTo>
                      <a:cubicBezTo>
                        <a:pt x="281632" y="43950"/>
                        <a:pt x="282118" y="40496"/>
                        <a:pt x="283091" y="37342"/>
                      </a:cubicBezTo>
                      <a:cubicBezTo>
                        <a:pt x="284062" y="34187"/>
                        <a:pt x="285529" y="31467"/>
                        <a:pt x="287490" y="29182"/>
                      </a:cubicBezTo>
                      <a:cubicBezTo>
                        <a:pt x="289451" y="26897"/>
                        <a:pt x="291898" y="25123"/>
                        <a:pt x="294831" y="23861"/>
                      </a:cubicBezTo>
                      <a:cubicBezTo>
                        <a:pt x="297765" y="22599"/>
                        <a:pt x="301192" y="21968"/>
                        <a:pt x="305114" y="21968"/>
                      </a:cubicBezTo>
                      <a:cubicBezTo>
                        <a:pt x="308901" y="21968"/>
                        <a:pt x="312200" y="22531"/>
                        <a:pt x="315014" y="23657"/>
                      </a:cubicBezTo>
                      <a:cubicBezTo>
                        <a:pt x="317827" y="24782"/>
                        <a:pt x="320172" y="26419"/>
                        <a:pt x="322049" y="28568"/>
                      </a:cubicBezTo>
                      <a:cubicBezTo>
                        <a:pt x="323924" y="30717"/>
                        <a:pt x="325331" y="33326"/>
                        <a:pt x="326269" y="36395"/>
                      </a:cubicBezTo>
                      <a:cubicBezTo>
                        <a:pt x="327207" y="39465"/>
                        <a:pt x="327676" y="42927"/>
                        <a:pt x="327676" y="46781"/>
                      </a:cubicBezTo>
                      <a:close/>
                      <a:moveTo>
                        <a:pt x="318928" y="47343"/>
                      </a:moveTo>
                      <a:cubicBezTo>
                        <a:pt x="318928" y="44854"/>
                        <a:pt x="318695" y="42500"/>
                        <a:pt x="318230" y="40283"/>
                      </a:cubicBezTo>
                      <a:cubicBezTo>
                        <a:pt x="317766" y="38066"/>
                        <a:pt x="317001" y="36122"/>
                        <a:pt x="315934" y="34451"/>
                      </a:cubicBezTo>
                      <a:cubicBezTo>
                        <a:pt x="314866" y="32780"/>
                        <a:pt x="313421" y="31458"/>
                        <a:pt x="311597" y="30486"/>
                      </a:cubicBezTo>
                      <a:cubicBezTo>
                        <a:pt x="309773" y="29514"/>
                        <a:pt x="307502" y="29028"/>
                        <a:pt x="304783" y="29028"/>
                      </a:cubicBezTo>
                      <a:cubicBezTo>
                        <a:pt x="302271" y="29028"/>
                        <a:pt x="300111" y="29472"/>
                        <a:pt x="298304" y="30358"/>
                      </a:cubicBezTo>
                      <a:cubicBezTo>
                        <a:pt x="296498" y="31245"/>
                        <a:pt x="295009" y="32499"/>
                        <a:pt x="293840" y="34119"/>
                      </a:cubicBezTo>
                      <a:cubicBezTo>
                        <a:pt x="292669" y="35739"/>
                        <a:pt x="291800" y="37657"/>
                        <a:pt x="291233" y="39874"/>
                      </a:cubicBezTo>
                      <a:cubicBezTo>
                        <a:pt x="290665" y="42091"/>
                        <a:pt x="290381" y="44512"/>
                        <a:pt x="290381" y="47139"/>
                      </a:cubicBezTo>
                      <a:cubicBezTo>
                        <a:pt x="290381" y="49663"/>
                        <a:pt x="290614" y="52033"/>
                        <a:pt x="291077" y="54250"/>
                      </a:cubicBezTo>
                      <a:cubicBezTo>
                        <a:pt x="291542" y="56467"/>
                        <a:pt x="292317" y="58402"/>
                        <a:pt x="293401" y="60056"/>
                      </a:cubicBezTo>
                      <a:cubicBezTo>
                        <a:pt x="294484" y="61710"/>
                        <a:pt x="295939" y="63024"/>
                        <a:pt x="297762" y="63996"/>
                      </a:cubicBezTo>
                      <a:cubicBezTo>
                        <a:pt x="299586" y="64968"/>
                        <a:pt x="301858" y="65454"/>
                        <a:pt x="304577" y="65454"/>
                      </a:cubicBezTo>
                      <a:cubicBezTo>
                        <a:pt x="307055" y="65454"/>
                        <a:pt x="309205" y="65010"/>
                        <a:pt x="311029" y="64124"/>
                      </a:cubicBezTo>
                      <a:cubicBezTo>
                        <a:pt x="312853" y="63237"/>
                        <a:pt x="314351" y="61992"/>
                        <a:pt x="315520" y="60389"/>
                      </a:cubicBezTo>
                      <a:cubicBezTo>
                        <a:pt x="316690" y="58786"/>
                        <a:pt x="317551" y="56876"/>
                        <a:pt x="318102" y="54659"/>
                      </a:cubicBezTo>
                      <a:cubicBezTo>
                        <a:pt x="318652" y="52442"/>
                        <a:pt x="318928" y="50004"/>
                        <a:pt x="318928" y="47343"/>
                      </a:cubicBezTo>
                      <a:close/>
                      <a:moveTo>
                        <a:pt x="347867" y="70314"/>
                      </a:moveTo>
                      <a:cubicBezTo>
                        <a:pt x="347867" y="70587"/>
                        <a:pt x="347799" y="70817"/>
                        <a:pt x="347663" y="71004"/>
                      </a:cubicBezTo>
                      <a:cubicBezTo>
                        <a:pt x="347526" y="71192"/>
                        <a:pt x="347304" y="71354"/>
                        <a:pt x="346998" y="71490"/>
                      </a:cubicBezTo>
                      <a:cubicBezTo>
                        <a:pt x="346690" y="71627"/>
                        <a:pt x="346264" y="71729"/>
                        <a:pt x="345719" y="71797"/>
                      </a:cubicBezTo>
                      <a:cubicBezTo>
                        <a:pt x="345173" y="71866"/>
                        <a:pt x="344474" y="71900"/>
                        <a:pt x="343621" y="71900"/>
                      </a:cubicBezTo>
                      <a:cubicBezTo>
                        <a:pt x="342802" y="71900"/>
                        <a:pt x="342120" y="71866"/>
                        <a:pt x="341574" y="71797"/>
                      </a:cubicBezTo>
                      <a:cubicBezTo>
                        <a:pt x="341028" y="71729"/>
                        <a:pt x="340594" y="71627"/>
                        <a:pt x="340270" y="71490"/>
                      </a:cubicBezTo>
                      <a:cubicBezTo>
                        <a:pt x="339946" y="71354"/>
                        <a:pt x="339724" y="71192"/>
                        <a:pt x="339604" y="71004"/>
                      </a:cubicBezTo>
                      <a:cubicBezTo>
                        <a:pt x="339485" y="70817"/>
                        <a:pt x="339425" y="70587"/>
                        <a:pt x="339425" y="70314"/>
                      </a:cubicBezTo>
                      <a:lnTo>
                        <a:pt x="339425" y="1965"/>
                      </a:lnTo>
                      <a:cubicBezTo>
                        <a:pt x="339425" y="1692"/>
                        <a:pt x="339485" y="1453"/>
                        <a:pt x="339604" y="1249"/>
                      </a:cubicBezTo>
                      <a:cubicBezTo>
                        <a:pt x="339724" y="1044"/>
                        <a:pt x="339946" y="874"/>
                        <a:pt x="340270" y="737"/>
                      </a:cubicBezTo>
                      <a:cubicBezTo>
                        <a:pt x="340594" y="601"/>
                        <a:pt x="341028" y="498"/>
                        <a:pt x="341574" y="430"/>
                      </a:cubicBezTo>
                      <a:cubicBezTo>
                        <a:pt x="342120" y="362"/>
                        <a:pt x="342802" y="328"/>
                        <a:pt x="343621" y="328"/>
                      </a:cubicBezTo>
                      <a:cubicBezTo>
                        <a:pt x="344474" y="328"/>
                        <a:pt x="345173" y="362"/>
                        <a:pt x="345719" y="430"/>
                      </a:cubicBezTo>
                      <a:cubicBezTo>
                        <a:pt x="346264" y="498"/>
                        <a:pt x="346690" y="601"/>
                        <a:pt x="346998" y="737"/>
                      </a:cubicBezTo>
                      <a:cubicBezTo>
                        <a:pt x="347304" y="874"/>
                        <a:pt x="347526" y="1044"/>
                        <a:pt x="347663" y="1249"/>
                      </a:cubicBezTo>
                      <a:cubicBezTo>
                        <a:pt x="347799" y="1453"/>
                        <a:pt x="347867" y="1692"/>
                        <a:pt x="347867" y="1965"/>
                      </a:cubicBezTo>
                      <a:close/>
                      <a:moveTo>
                        <a:pt x="402683" y="70314"/>
                      </a:moveTo>
                      <a:cubicBezTo>
                        <a:pt x="402683" y="70587"/>
                        <a:pt x="402623" y="70825"/>
                        <a:pt x="402504" y="71030"/>
                      </a:cubicBezTo>
                      <a:cubicBezTo>
                        <a:pt x="402384" y="71235"/>
                        <a:pt x="402179" y="71397"/>
                        <a:pt x="401889" y="71516"/>
                      </a:cubicBezTo>
                      <a:cubicBezTo>
                        <a:pt x="401600" y="71635"/>
                        <a:pt x="401216" y="71729"/>
                        <a:pt x="400739" y="71797"/>
                      </a:cubicBezTo>
                      <a:cubicBezTo>
                        <a:pt x="400261" y="71866"/>
                        <a:pt x="399681" y="71900"/>
                        <a:pt x="398999" y="71900"/>
                      </a:cubicBezTo>
                      <a:cubicBezTo>
                        <a:pt x="398282" y="71900"/>
                        <a:pt x="397686" y="71866"/>
                        <a:pt x="397209" y="71797"/>
                      </a:cubicBezTo>
                      <a:cubicBezTo>
                        <a:pt x="396731" y="71729"/>
                        <a:pt x="396338" y="71635"/>
                        <a:pt x="396031" y="71516"/>
                      </a:cubicBezTo>
                      <a:cubicBezTo>
                        <a:pt x="395725" y="71397"/>
                        <a:pt x="395503" y="71235"/>
                        <a:pt x="395367" y="71030"/>
                      </a:cubicBezTo>
                      <a:cubicBezTo>
                        <a:pt x="395230" y="70825"/>
                        <a:pt x="395162" y="70587"/>
                        <a:pt x="395162" y="70314"/>
                      </a:cubicBezTo>
                      <a:lnTo>
                        <a:pt x="395162" y="64226"/>
                      </a:lnTo>
                      <a:cubicBezTo>
                        <a:pt x="392741" y="66852"/>
                        <a:pt x="390225" y="68898"/>
                        <a:pt x="387616" y="70365"/>
                      </a:cubicBezTo>
                      <a:cubicBezTo>
                        <a:pt x="385006" y="71832"/>
                        <a:pt x="382151" y="72565"/>
                        <a:pt x="379046" y="72565"/>
                      </a:cubicBezTo>
                      <a:cubicBezTo>
                        <a:pt x="375670" y="72565"/>
                        <a:pt x="372788" y="71908"/>
                        <a:pt x="370401" y="70595"/>
                      </a:cubicBezTo>
                      <a:cubicBezTo>
                        <a:pt x="368013" y="69282"/>
                        <a:pt x="366077" y="67509"/>
                        <a:pt x="364594" y="65275"/>
                      </a:cubicBezTo>
                      <a:cubicBezTo>
                        <a:pt x="363110" y="63041"/>
                        <a:pt x="362027" y="60415"/>
                        <a:pt x="361345" y="57396"/>
                      </a:cubicBezTo>
                      <a:cubicBezTo>
                        <a:pt x="360663" y="54378"/>
                        <a:pt x="360322" y="51197"/>
                        <a:pt x="360322" y="47855"/>
                      </a:cubicBezTo>
                      <a:cubicBezTo>
                        <a:pt x="360322" y="43899"/>
                        <a:pt x="360749" y="40326"/>
                        <a:pt x="361601" y="37137"/>
                      </a:cubicBezTo>
                      <a:cubicBezTo>
                        <a:pt x="362454" y="33948"/>
                        <a:pt x="363716" y="31228"/>
                        <a:pt x="365387" y="28977"/>
                      </a:cubicBezTo>
                      <a:cubicBezTo>
                        <a:pt x="367058" y="26726"/>
                        <a:pt x="369130" y="24995"/>
                        <a:pt x="371603" y="23784"/>
                      </a:cubicBezTo>
                      <a:cubicBezTo>
                        <a:pt x="374075" y="22574"/>
                        <a:pt x="376932" y="21968"/>
                        <a:pt x="380172" y="21968"/>
                      </a:cubicBezTo>
                      <a:cubicBezTo>
                        <a:pt x="382867" y="21968"/>
                        <a:pt x="385331" y="22557"/>
                        <a:pt x="387565" y="23733"/>
                      </a:cubicBezTo>
                      <a:cubicBezTo>
                        <a:pt x="389798" y="24910"/>
                        <a:pt x="392007" y="26641"/>
                        <a:pt x="394190" y="28926"/>
                      </a:cubicBezTo>
                      <a:lnTo>
                        <a:pt x="394190" y="2170"/>
                      </a:lnTo>
                      <a:cubicBezTo>
                        <a:pt x="394190" y="1931"/>
                        <a:pt x="394249" y="1701"/>
                        <a:pt x="394369" y="1479"/>
                      </a:cubicBezTo>
                      <a:cubicBezTo>
                        <a:pt x="394488" y="1257"/>
                        <a:pt x="394719" y="1087"/>
                        <a:pt x="395060" y="967"/>
                      </a:cubicBezTo>
                      <a:cubicBezTo>
                        <a:pt x="395401" y="848"/>
                        <a:pt x="395835" y="746"/>
                        <a:pt x="396364" y="661"/>
                      </a:cubicBezTo>
                      <a:cubicBezTo>
                        <a:pt x="396893" y="575"/>
                        <a:pt x="397567" y="533"/>
                        <a:pt x="398385" y="533"/>
                      </a:cubicBezTo>
                      <a:cubicBezTo>
                        <a:pt x="399238" y="533"/>
                        <a:pt x="399937" y="575"/>
                        <a:pt x="400483" y="661"/>
                      </a:cubicBezTo>
                      <a:cubicBezTo>
                        <a:pt x="401028" y="746"/>
                        <a:pt x="401455" y="848"/>
                        <a:pt x="401762" y="967"/>
                      </a:cubicBezTo>
                      <a:cubicBezTo>
                        <a:pt x="402068" y="1087"/>
                        <a:pt x="402299" y="1257"/>
                        <a:pt x="402452" y="1479"/>
                      </a:cubicBezTo>
                      <a:cubicBezTo>
                        <a:pt x="402606" y="1701"/>
                        <a:pt x="402683" y="1931"/>
                        <a:pt x="402683" y="2170"/>
                      </a:cubicBezTo>
                      <a:close/>
                      <a:moveTo>
                        <a:pt x="394190" y="37930"/>
                      </a:moveTo>
                      <a:cubicBezTo>
                        <a:pt x="391904" y="35099"/>
                        <a:pt x="389696" y="32942"/>
                        <a:pt x="387565" y="31458"/>
                      </a:cubicBezTo>
                      <a:cubicBezTo>
                        <a:pt x="385433" y="29975"/>
                        <a:pt x="383208" y="29233"/>
                        <a:pt x="380889" y="29233"/>
                      </a:cubicBezTo>
                      <a:cubicBezTo>
                        <a:pt x="378740" y="29233"/>
                        <a:pt x="376915" y="29745"/>
                        <a:pt x="375415" y="30768"/>
                      </a:cubicBezTo>
                      <a:cubicBezTo>
                        <a:pt x="373913" y="31791"/>
                        <a:pt x="372694" y="33138"/>
                        <a:pt x="371756" y="34809"/>
                      </a:cubicBezTo>
                      <a:cubicBezTo>
                        <a:pt x="370819" y="36480"/>
                        <a:pt x="370136" y="38373"/>
                        <a:pt x="369710" y="40488"/>
                      </a:cubicBezTo>
                      <a:cubicBezTo>
                        <a:pt x="369283" y="42603"/>
                        <a:pt x="369071" y="44751"/>
                        <a:pt x="369071" y="46934"/>
                      </a:cubicBezTo>
                      <a:cubicBezTo>
                        <a:pt x="369071" y="49253"/>
                        <a:pt x="369250" y="51521"/>
                        <a:pt x="369607" y="53738"/>
                      </a:cubicBezTo>
                      <a:cubicBezTo>
                        <a:pt x="369965" y="55955"/>
                        <a:pt x="370588" y="57925"/>
                        <a:pt x="371475" y="59647"/>
                      </a:cubicBezTo>
                      <a:cubicBezTo>
                        <a:pt x="372362" y="61369"/>
                        <a:pt x="373538" y="62751"/>
                        <a:pt x="375005" y="63791"/>
                      </a:cubicBezTo>
                      <a:cubicBezTo>
                        <a:pt x="376472" y="64831"/>
                        <a:pt x="378313" y="65351"/>
                        <a:pt x="380530" y="65351"/>
                      </a:cubicBezTo>
                      <a:cubicBezTo>
                        <a:pt x="381655" y="65351"/>
                        <a:pt x="382738" y="65198"/>
                        <a:pt x="383779" y="64891"/>
                      </a:cubicBezTo>
                      <a:cubicBezTo>
                        <a:pt x="384820" y="64584"/>
                        <a:pt x="385884" y="64072"/>
                        <a:pt x="386976" y="63356"/>
                      </a:cubicBezTo>
                      <a:cubicBezTo>
                        <a:pt x="388068" y="62640"/>
                        <a:pt x="389211" y="61710"/>
                        <a:pt x="390404" y="60568"/>
                      </a:cubicBezTo>
                      <a:cubicBezTo>
                        <a:pt x="391598" y="59425"/>
                        <a:pt x="392860" y="58019"/>
                        <a:pt x="394190" y="56347"/>
                      </a:cubicBezTo>
                      <a:close/>
                      <a:moveTo>
                        <a:pt x="457099" y="45297"/>
                      </a:moveTo>
                      <a:cubicBezTo>
                        <a:pt x="457099" y="46627"/>
                        <a:pt x="456765" y="47573"/>
                        <a:pt x="456097" y="48136"/>
                      </a:cubicBezTo>
                      <a:cubicBezTo>
                        <a:pt x="455429" y="48699"/>
                        <a:pt x="454666" y="48980"/>
                        <a:pt x="453810" y="48980"/>
                      </a:cubicBezTo>
                      <a:lnTo>
                        <a:pt x="423487" y="48980"/>
                      </a:lnTo>
                      <a:cubicBezTo>
                        <a:pt x="423487" y="51538"/>
                        <a:pt x="423744" y="53841"/>
                        <a:pt x="424259" y="55887"/>
                      </a:cubicBezTo>
                      <a:cubicBezTo>
                        <a:pt x="424772" y="57933"/>
                        <a:pt x="425629" y="59690"/>
                        <a:pt x="426829" y="61156"/>
                      </a:cubicBezTo>
                      <a:cubicBezTo>
                        <a:pt x="428028" y="62623"/>
                        <a:pt x="429588" y="63748"/>
                        <a:pt x="431507" y="64533"/>
                      </a:cubicBezTo>
                      <a:cubicBezTo>
                        <a:pt x="433427" y="65317"/>
                        <a:pt x="435774" y="65709"/>
                        <a:pt x="438550" y="65709"/>
                      </a:cubicBezTo>
                      <a:cubicBezTo>
                        <a:pt x="440744" y="65709"/>
                        <a:pt x="442697" y="65530"/>
                        <a:pt x="444411" y="65172"/>
                      </a:cubicBezTo>
                      <a:cubicBezTo>
                        <a:pt x="446124" y="64814"/>
                        <a:pt x="447606" y="64413"/>
                        <a:pt x="448857" y="63970"/>
                      </a:cubicBezTo>
                      <a:cubicBezTo>
                        <a:pt x="450109" y="63527"/>
                        <a:pt x="451136" y="63126"/>
                        <a:pt x="451942" y="62768"/>
                      </a:cubicBezTo>
                      <a:cubicBezTo>
                        <a:pt x="452747" y="62410"/>
                        <a:pt x="453356" y="62231"/>
                        <a:pt x="453767" y="62231"/>
                      </a:cubicBezTo>
                      <a:cubicBezTo>
                        <a:pt x="454007" y="62231"/>
                        <a:pt x="454222" y="62290"/>
                        <a:pt x="454410" y="62410"/>
                      </a:cubicBezTo>
                      <a:cubicBezTo>
                        <a:pt x="454598" y="62529"/>
                        <a:pt x="454744" y="62708"/>
                        <a:pt x="454846" y="62947"/>
                      </a:cubicBezTo>
                      <a:cubicBezTo>
                        <a:pt x="454949" y="63186"/>
                        <a:pt x="455026" y="63518"/>
                        <a:pt x="455078" y="63944"/>
                      </a:cubicBezTo>
                      <a:cubicBezTo>
                        <a:pt x="455129" y="64371"/>
                        <a:pt x="455155" y="64891"/>
                        <a:pt x="455155" y="65505"/>
                      </a:cubicBezTo>
                      <a:cubicBezTo>
                        <a:pt x="455155" y="65948"/>
                        <a:pt x="455138" y="66332"/>
                        <a:pt x="455104" y="66656"/>
                      </a:cubicBezTo>
                      <a:cubicBezTo>
                        <a:pt x="455070" y="66980"/>
                        <a:pt x="455027" y="67270"/>
                        <a:pt x="454976" y="67526"/>
                      </a:cubicBezTo>
                      <a:cubicBezTo>
                        <a:pt x="454925" y="67781"/>
                        <a:pt x="454840" y="68012"/>
                        <a:pt x="454721" y="68216"/>
                      </a:cubicBezTo>
                      <a:cubicBezTo>
                        <a:pt x="454601" y="68421"/>
                        <a:pt x="454447" y="68617"/>
                        <a:pt x="454260" y="68805"/>
                      </a:cubicBezTo>
                      <a:cubicBezTo>
                        <a:pt x="454072" y="68992"/>
                        <a:pt x="453518" y="69299"/>
                        <a:pt x="452598" y="69725"/>
                      </a:cubicBezTo>
                      <a:cubicBezTo>
                        <a:pt x="451677" y="70152"/>
                        <a:pt x="450483" y="70570"/>
                        <a:pt x="449016" y="70979"/>
                      </a:cubicBezTo>
                      <a:cubicBezTo>
                        <a:pt x="447549" y="71388"/>
                        <a:pt x="445853" y="71755"/>
                        <a:pt x="443926" y="72079"/>
                      </a:cubicBezTo>
                      <a:cubicBezTo>
                        <a:pt x="441998" y="72403"/>
                        <a:pt x="439944" y="72565"/>
                        <a:pt x="437761" y="72565"/>
                      </a:cubicBezTo>
                      <a:cubicBezTo>
                        <a:pt x="433975" y="72565"/>
                        <a:pt x="430659" y="72036"/>
                        <a:pt x="427811" y="70979"/>
                      </a:cubicBezTo>
                      <a:cubicBezTo>
                        <a:pt x="424963" y="69922"/>
                        <a:pt x="422566" y="68353"/>
                        <a:pt x="420622" y="66272"/>
                      </a:cubicBezTo>
                      <a:cubicBezTo>
                        <a:pt x="418678" y="64192"/>
                        <a:pt x="417212" y="61583"/>
                        <a:pt x="416223" y="58445"/>
                      </a:cubicBezTo>
                      <a:cubicBezTo>
                        <a:pt x="415234" y="55307"/>
                        <a:pt x="414739" y="51658"/>
                        <a:pt x="414739" y="47497"/>
                      </a:cubicBezTo>
                      <a:cubicBezTo>
                        <a:pt x="414739" y="43540"/>
                        <a:pt x="415251" y="39985"/>
                        <a:pt x="416274" y="36830"/>
                      </a:cubicBezTo>
                      <a:cubicBezTo>
                        <a:pt x="417297" y="33675"/>
                        <a:pt x="418772" y="30998"/>
                        <a:pt x="420699" y="28798"/>
                      </a:cubicBezTo>
                      <a:cubicBezTo>
                        <a:pt x="422626" y="26598"/>
                        <a:pt x="424954" y="24910"/>
                        <a:pt x="427682" y="23733"/>
                      </a:cubicBezTo>
                      <a:cubicBezTo>
                        <a:pt x="430411" y="22557"/>
                        <a:pt x="433464" y="21968"/>
                        <a:pt x="436840" y="21968"/>
                      </a:cubicBezTo>
                      <a:cubicBezTo>
                        <a:pt x="440455" y="21968"/>
                        <a:pt x="443534" y="22548"/>
                        <a:pt x="446074" y="23708"/>
                      </a:cubicBezTo>
                      <a:cubicBezTo>
                        <a:pt x="448615" y="24867"/>
                        <a:pt x="450704" y="26428"/>
                        <a:pt x="452341" y="28389"/>
                      </a:cubicBezTo>
                      <a:cubicBezTo>
                        <a:pt x="453979" y="30350"/>
                        <a:pt x="455181" y="32652"/>
                        <a:pt x="455948" y="35295"/>
                      </a:cubicBezTo>
                      <a:cubicBezTo>
                        <a:pt x="456715" y="37939"/>
                        <a:pt x="457099" y="40761"/>
                        <a:pt x="457099" y="43762"/>
                      </a:cubicBezTo>
                      <a:close/>
                      <a:moveTo>
                        <a:pt x="448607" y="42790"/>
                      </a:moveTo>
                      <a:cubicBezTo>
                        <a:pt x="448709" y="38356"/>
                        <a:pt x="447723" y="34878"/>
                        <a:pt x="445646" y="32354"/>
                      </a:cubicBezTo>
                      <a:cubicBezTo>
                        <a:pt x="443571" y="29830"/>
                        <a:pt x="440491" y="28568"/>
                        <a:pt x="436408" y="28568"/>
                      </a:cubicBezTo>
                      <a:cubicBezTo>
                        <a:pt x="434314" y="28568"/>
                        <a:pt x="432478" y="28960"/>
                        <a:pt x="430900" y="29745"/>
                      </a:cubicBezTo>
                      <a:cubicBezTo>
                        <a:pt x="429321" y="30529"/>
                        <a:pt x="428000" y="31569"/>
                        <a:pt x="426936" y="32865"/>
                      </a:cubicBezTo>
                      <a:cubicBezTo>
                        <a:pt x="425872" y="34161"/>
                        <a:pt x="425048" y="35670"/>
                        <a:pt x="424465" y="37393"/>
                      </a:cubicBezTo>
                      <a:cubicBezTo>
                        <a:pt x="423882" y="39115"/>
                        <a:pt x="423556" y="40914"/>
                        <a:pt x="423487" y="42790"/>
                      </a:cubicBezTo>
                      <a:close/>
                      <a:moveTo>
                        <a:pt x="496313" y="27289"/>
                      </a:moveTo>
                      <a:cubicBezTo>
                        <a:pt x="496313" y="28039"/>
                        <a:pt x="496295" y="28670"/>
                        <a:pt x="496261" y="29182"/>
                      </a:cubicBezTo>
                      <a:cubicBezTo>
                        <a:pt x="496227" y="29693"/>
                        <a:pt x="496159" y="30094"/>
                        <a:pt x="496056" y="30384"/>
                      </a:cubicBezTo>
                      <a:cubicBezTo>
                        <a:pt x="495954" y="30674"/>
                        <a:pt x="495826" y="30896"/>
                        <a:pt x="495672" y="31049"/>
                      </a:cubicBezTo>
                      <a:cubicBezTo>
                        <a:pt x="495519" y="31203"/>
                        <a:pt x="495306" y="31279"/>
                        <a:pt x="495033" y="31279"/>
                      </a:cubicBezTo>
                      <a:cubicBezTo>
                        <a:pt x="494761" y="31279"/>
                        <a:pt x="494428" y="31203"/>
                        <a:pt x="494036" y="31049"/>
                      </a:cubicBezTo>
                      <a:cubicBezTo>
                        <a:pt x="493644" y="30896"/>
                        <a:pt x="493200" y="30742"/>
                        <a:pt x="492705" y="30589"/>
                      </a:cubicBezTo>
                      <a:cubicBezTo>
                        <a:pt x="492211" y="30435"/>
                        <a:pt x="491657" y="30290"/>
                        <a:pt x="491043" y="30154"/>
                      </a:cubicBezTo>
                      <a:cubicBezTo>
                        <a:pt x="490429" y="30017"/>
                        <a:pt x="489764" y="29949"/>
                        <a:pt x="489048" y="29949"/>
                      </a:cubicBezTo>
                      <a:cubicBezTo>
                        <a:pt x="488195" y="29949"/>
                        <a:pt x="487359" y="30120"/>
                        <a:pt x="486541" y="30461"/>
                      </a:cubicBezTo>
                      <a:cubicBezTo>
                        <a:pt x="485723" y="30802"/>
                        <a:pt x="484861" y="31365"/>
                        <a:pt x="483958" y="32149"/>
                      </a:cubicBezTo>
                      <a:cubicBezTo>
                        <a:pt x="483054" y="32933"/>
                        <a:pt x="482107" y="33974"/>
                        <a:pt x="481118" y="35270"/>
                      </a:cubicBezTo>
                      <a:cubicBezTo>
                        <a:pt x="480129" y="36566"/>
                        <a:pt x="479037" y="38152"/>
                        <a:pt x="477844" y="40028"/>
                      </a:cubicBezTo>
                      <a:lnTo>
                        <a:pt x="477844" y="70314"/>
                      </a:lnTo>
                      <a:cubicBezTo>
                        <a:pt x="477844" y="70587"/>
                        <a:pt x="477775" y="70817"/>
                        <a:pt x="477639" y="71004"/>
                      </a:cubicBezTo>
                      <a:cubicBezTo>
                        <a:pt x="477503" y="71192"/>
                        <a:pt x="477281" y="71354"/>
                        <a:pt x="476974" y="71490"/>
                      </a:cubicBezTo>
                      <a:cubicBezTo>
                        <a:pt x="476667" y="71627"/>
                        <a:pt x="476241" y="71729"/>
                        <a:pt x="475695" y="71797"/>
                      </a:cubicBezTo>
                      <a:cubicBezTo>
                        <a:pt x="475149" y="71866"/>
                        <a:pt x="474450" y="71900"/>
                        <a:pt x="473597" y="71900"/>
                      </a:cubicBezTo>
                      <a:cubicBezTo>
                        <a:pt x="472779" y="71900"/>
                        <a:pt x="472097" y="71866"/>
                        <a:pt x="471551" y="71797"/>
                      </a:cubicBezTo>
                      <a:cubicBezTo>
                        <a:pt x="471006" y="71729"/>
                        <a:pt x="470570" y="71627"/>
                        <a:pt x="470246" y="71490"/>
                      </a:cubicBezTo>
                      <a:cubicBezTo>
                        <a:pt x="469923" y="71354"/>
                        <a:pt x="469701" y="71192"/>
                        <a:pt x="469582" y="71004"/>
                      </a:cubicBezTo>
                      <a:cubicBezTo>
                        <a:pt x="469462" y="70817"/>
                        <a:pt x="469403" y="70587"/>
                        <a:pt x="469403" y="70314"/>
                      </a:cubicBezTo>
                      <a:lnTo>
                        <a:pt x="469403" y="24271"/>
                      </a:lnTo>
                      <a:cubicBezTo>
                        <a:pt x="469403" y="23998"/>
                        <a:pt x="469454" y="23767"/>
                        <a:pt x="469556" y="23580"/>
                      </a:cubicBezTo>
                      <a:cubicBezTo>
                        <a:pt x="469658" y="23392"/>
                        <a:pt x="469863" y="23222"/>
                        <a:pt x="470169" y="23068"/>
                      </a:cubicBezTo>
                      <a:cubicBezTo>
                        <a:pt x="470477" y="22915"/>
                        <a:pt x="470869" y="22812"/>
                        <a:pt x="471347" y="22761"/>
                      </a:cubicBezTo>
                      <a:cubicBezTo>
                        <a:pt x="471824" y="22710"/>
                        <a:pt x="472455" y="22685"/>
                        <a:pt x="473239" y="22685"/>
                      </a:cubicBezTo>
                      <a:cubicBezTo>
                        <a:pt x="473990" y="22685"/>
                        <a:pt x="474612" y="22710"/>
                        <a:pt x="475107" y="22761"/>
                      </a:cubicBezTo>
                      <a:cubicBezTo>
                        <a:pt x="475601" y="22812"/>
                        <a:pt x="475985" y="22915"/>
                        <a:pt x="476258" y="23068"/>
                      </a:cubicBezTo>
                      <a:cubicBezTo>
                        <a:pt x="476531" y="23222"/>
                        <a:pt x="476726" y="23392"/>
                        <a:pt x="476846" y="23580"/>
                      </a:cubicBezTo>
                      <a:cubicBezTo>
                        <a:pt x="476965" y="23767"/>
                        <a:pt x="477025" y="23998"/>
                        <a:pt x="477025" y="24271"/>
                      </a:cubicBezTo>
                      <a:lnTo>
                        <a:pt x="477025" y="30972"/>
                      </a:lnTo>
                      <a:cubicBezTo>
                        <a:pt x="478287" y="29131"/>
                        <a:pt x="479472" y="27630"/>
                        <a:pt x="480581" y="26470"/>
                      </a:cubicBezTo>
                      <a:cubicBezTo>
                        <a:pt x="481689" y="25311"/>
                        <a:pt x="482738" y="24398"/>
                        <a:pt x="483727" y="23733"/>
                      </a:cubicBezTo>
                      <a:cubicBezTo>
                        <a:pt x="484716" y="23068"/>
                        <a:pt x="485697" y="22608"/>
                        <a:pt x="486669" y="22352"/>
                      </a:cubicBezTo>
                      <a:cubicBezTo>
                        <a:pt x="487641" y="22096"/>
                        <a:pt x="488621" y="21968"/>
                        <a:pt x="489611" y="21968"/>
                      </a:cubicBezTo>
                      <a:cubicBezTo>
                        <a:pt x="490054" y="21968"/>
                        <a:pt x="490557" y="21994"/>
                        <a:pt x="491120" y="22045"/>
                      </a:cubicBezTo>
                      <a:cubicBezTo>
                        <a:pt x="491682" y="22096"/>
                        <a:pt x="492271" y="22190"/>
                        <a:pt x="492885" y="22326"/>
                      </a:cubicBezTo>
                      <a:cubicBezTo>
                        <a:pt x="493499" y="22463"/>
                        <a:pt x="494053" y="22616"/>
                        <a:pt x="494548" y="22787"/>
                      </a:cubicBezTo>
                      <a:cubicBezTo>
                        <a:pt x="495042" y="22957"/>
                        <a:pt x="495392" y="23128"/>
                        <a:pt x="495596" y="23298"/>
                      </a:cubicBezTo>
                      <a:cubicBezTo>
                        <a:pt x="495801" y="23469"/>
                        <a:pt x="495937" y="23631"/>
                        <a:pt x="496006" y="23784"/>
                      </a:cubicBezTo>
                      <a:cubicBezTo>
                        <a:pt x="496074" y="23938"/>
                        <a:pt x="496134" y="24134"/>
                        <a:pt x="496185" y="24373"/>
                      </a:cubicBezTo>
                      <a:cubicBezTo>
                        <a:pt x="496235" y="24612"/>
                        <a:pt x="496270" y="24961"/>
                        <a:pt x="496287" y="25422"/>
                      </a:cubicBezTo>
                      <a:cubicBezTo>
                        <a:pt x="496304" y="25882"/>
                        <a:pt x="496313" y="26504"/>
                        <a:pt x="496313" y="27289"/>
                      </a:cubicBezTo>
                      <a:close/>
                      <a:moveTo>
                        <a:pt x="532280" y="57780"/>
                      </a:moveTo>
                      <a:cubicBezTo>
                        <a:pt x="532280" y="60133"/>
                        <a:pt x="531846" y="62231"/>
                        <a:pt x="530976" y="64072"/>
                      </a:cubicBezTo>
                      <a:cubicBezTo>
                        <a:pt x="530105" y="65914"/>
                        <a:pt x="528869" y="67466"/>
                        <a:pt x="527266" y="68728"/>
                      </a:cubicBezTo>
                      <a:cubicBezTo>
                        <a:pt x="525664" y="69990"/>
                        <a:pt x="523753" y="70945"/>
                        <a:pt x="521537" y="71593"/>
                      </a:cubicBezTo>
                      <a:cubicBezTo>
                        <a:pt x="519319" y="72241"/>
                        <a:pt x="516881" y="72565"/>
                        <a:pt x="514221" y="72565"/>
                      </a:cubicBezTo>
                      <a:cubicBezTo>
                        <a:pt x="512583" y="72565"/>
                        <a:pt x="511023" y="72437"/>
                        <a:pt x="509540" y="72181"/>
                      </a:cubicBezTo>
                      <a:cubicBezTo>
                        <a:pt x="508056" y="71925"/>
                        <a:pt x="506726" y="71601"/>
                        <a:pt x="505549" y="71209"/>
                      </a:cubicBezTo>
                      <a:cubicBezTo>
                        <a:pt x="504373" y="70817"/>
                        <a:pt x="503374" y="70408"/>
                        <a:pt x="502556" y="69981"/>
                      </a:cubicBezTo>
                      <a:cubicBezTo>
                        <a:pt x="501738" y="69555"/>
                        <a:pt x="501141" y="69171"/>
                        <a:pt x="500766" y="68830"/>
                      </a:cubicBezTo>
                      <a:cubicBezTo>
                        <a:pt x="500390" y="68489"/>
                        <a:pt x="500118" y="68012"/>
                        <a:pt x="499947" y="67398"/>
                      </a:cubicBezTo>
                      <a:cubicBezTo>
                        <a:pt x="499777" y="66784"/>
                        <a:pt x="499691" y="65948"/>
                        <a:pt x="499691" y="64891"/>
                      </a:cubicBezTo>
                      <a:cubicBezTo>
                        <a:pt x="499691" y="64243"/>
                        <a:pt x="499725" y="63697"/>
                        <a:pt x="499794" y="63254"/>
                      </a:cubicBezTo>
                      <a:cubicBezTo>
                        <a:pt x="499862" y="62810"/>
                        <a:pt x="499947" y="62452"/>
                        <a:pt x="500049" y="62179"/>
                      </a:cubicBezTo>
                      <a:cubicBezTo>
                        <a:pt x="500152" y="61907"/>
                        <a:pt x="500297" y="61710"/>
                        <a:pt x="500485" y="61591"/>
                      </a:cubicBezTo>
                      <a:cubicBezTo>
                        <a:pt x="500672" y="61472"/>
                        <a:pt x="500886" y="61412"/>
                        <a:pt x="501124" y="61412"/>
                      </a:cubicBezTo>
                      <a:cubicBezTo>
                        <a:pt x="501499" y="61412"/>
                        <a:pt x="502053" y="61642"/>
                        <a:pt x="502787" y="62103"/>
                      </a:cubicBezTo>
                      <a:cubicBezTo>
                        <a:pt x="503520" y="62563"/>
                        <a:pt x="504424" y="63066"/>
                        <a:pt x="505498" y="63612"/>
                      </a:cubicBezTo>
                      <a:cubicBezTo>
                        <a:pt x="506572" y="64158"/>
                        <a:pt x="507843" y="64661"/>
                        <a:pt x="509309" y="65121"/>
                      </a:cubicBezTo>
                      <a:cubicBezTo>
                        <a:pt x="510776" y="65582"/>
                        <a:pt x="512464" y="65812"/>
                        <a:pt x="514374" y="65812"/>
                      </a:cubicBezTo>
                      <a:cubicBezTo>
                        <a:pt x="515806" y="65812"/>
                        <a:pt x="517103" y="65658"/>
                        <a:pt x="518262" y="65351"/>
                      </a:cubicBezTo>
                      <a:cubicBezTo>
                        <a:pt x="519422" y="65044"/>
                        <a:pt x="520428" y="64592"/>
                        <a:pt x="521280" y="63996"/>
                      </a:cubicBezTo>
                      <a:cubicBezTo>
                        <a:pt x="522133" y="63399"/>
                        <a:pt x="522790" y="62640"/>
                        <a:pt x="523250" y="61719"/>
                      </a:cubicBezTo>
                      <a:cubicBezTo>
                        <a:pt x="523711" y="60798"/>
                        <a:pt x="523941" y="59707"/>
                        <a:pt x="523941" y="58445"/>
                      </a:cubicBezTo>
                      <a:cubicBezTo>
                        <a:pt x="523941" y="57149"/>
                        <a:pt x="523608" y="56057"/>
                        <a:pt x="522944" y="55171"/>
                      </a:cubicBezTo>
                      <a:cubicBezTo>
                        <a:pt x="522279" y="54284"/>
                        <a:pt x="521400" y="53499"/>
                        <a:pt x="520309" y="52817"/>
                      </a:cubicBezTo>
                      <a:cubicBezTo>
                        <a:pt x="519217" y="52135"/>
                        <a:pt x="517990" y="51530"/>
                        <a:pt x="516626" y="51001"/>
                      </a:cubicBezTo>
                      <a:cubicBezTo>
                        <a:pt x="515261" y="50473"/>
                        <a:pt x="513854" y="49918"/>
                        <a:pt x="512404" y="49338"/>
                      </a:cubicBezTo>
                      <a:cubicBezTo>
                        <a:pt x="510955" y="48759"/>
                        <a:pt x="509540" y="48102"/>
                        <a:pt x="508158" y="47369"/>
                      </a:cubicBezTo>
                      <a:cubicBezTo>
                        <a:pt x="506777" y="46636"/>
                        <a:pt x="505540" y="45740"/>
                        <a:pt x="504449" y="44683"/>
                      </a:cubicBezTo>
                      <a:cubicBezTo>
                        <a:pt x="503358" y="43626"/>
                        <a:pt x="502480" y="42364"/>
                        <a:pt x="501814" y="40897"/>
                      </a:cubicBezTo>
                      <a:cubicBezTo>
                        <a:pt x="501149" y="39431"/>
                        <a:pt x="500817" y="37674"/>
                        <a:pt x="500817" y="35628"/>
                      </a:cubicBezTo>
                      <a:cubicBezTo>
                        <a:pt x="500817" y="33820"/>
                        <a:pt x="501167" y="32089"/>
                        <a:pt x="501866" y="30435"/>
                      </a:cubicBezTo>
                      <a:cubicBezTo>
                        <a:pt x="502565" y="28781"/>
                        <a:pt x="503613" y="27332"/>
                        <a:pt x="505012" y="26087"/>
                      </a:cubicBezTo>
                      <a:cubicBezTo>
                        <a:pt x="506410" y="24842"/>
                        <a:pt x="508158" y="23844"/>
                        <a:pt x="510256" y="23094"/>
                      </a:cubicBezTo>
                      <a:cubicBezTo>
                        <a:pt x="512354" y="22344"/>
                        <a:pt x="514801" y="21968"/>
                        <a:pt x="517597" y="21968"/>
                      </a:cubicBezTo>
                      <a:cubicBezTo>
                        <a:pt x="518825" y="21968"/>
                        <a:pt x="520053" y="22071"/>
                        <a:pt x="521280" y="22275"/>
                      </a:cubicBezTo>
                      <a:cubicBezTo>
                        <a:pt x="522508" y="22480"/>
                        <a:pt x="523617" y="22736"/>
                        <a:pt x="524607" y="23043"/>
                      </a:cubicBezTo>
                      <a:cubicBezTo>
                        <a:pt x="525595" y="23350"/>
                        <a:pt x="526439" y="23682"/>
                        <a:pt x="527138" y="24040"/>
                      </a:cubicBezTo>
                      <a:cubicBezTo>
                        <a:pt x="527838" y="24398"/>
                        <a:pt x="528366" y="24714"/>
                        <a:pt x="528724" y="24987"/>
                      </a:cubicBezTo>
                      <a:cubicBezTo>
                        <a:pt x="529082" y="25260"/>
                        <a:pt x="529321" y="25498"/>
                        <a:pt x="529441" y="25703"/>
                      </a:cubicBezTo>
                      <a:cubicBezTo>
                        <a:pt x="529561" y="25908"/>
                        <a:pt x="529645" y="26138"/>
                        <a:pt x="529697" y="26394"/>
                      </a:cubicBezTo>
                      <a:cubicBezTo>
                        <a:pt x="529747" y="26649"/>
                        <a:pt x="529799" y="26965"/>
                        <a:pt x="529850" y="27340"/>
                      </a:cubicBezTo>
                      <a:cubicBezTo>
                        <a:pt x="529902" y="27715"/>
                        <a:pt x="529926" y="28176"/>
                        <a:pt x="529926" y="28721"/>
                      </a:cubicBezTo>
                      <a:cubicBezTo>
                        <a:pt x="529926" y="29301"/>
                        <a:pt x="529902" y="29804"/>
                        <a:pt x="529850" y="30231"/>
                      </a:cubicBezTo>
                      <a:cubicBezTo>
                        <a:pt x="529799" y="30657"/>
                        <a:pt x="529714" y="31006"/>
                        <a:pt x="529594" y="31279"/>
                      </a:cubicBezTo>
                      <a:cubicBezTo>
                        <a:pt x="529475" y="31552"/>
                        <a:pt x="529330" y="31748"/>
                        <a:pt x="529160" y="31868"/>
                      </a:cubicBezTo>
                      <a:cubicBezTo>
                        <a:pt x="528989" y="31987"/>
                        <a:pt x="528801" y="32047"/>
                        <a:pt x="528597" y="32047"/>
                      </a:cubicBezTo>
                      <a:cubicBezTo>
                        <a:pt x="528290" y="32047"/>
                        <a:pt x="527846" y="31859"/>
                        <a:pt x="527266" y="31484"/>
                      </a:cubicBezTo>
                      <a:cubicBezTo>
                        <a:pt x="526687" y="31109"/>
                        <a:pt x="525936" y="30708"/>
                        <a:pt x="525015" y="30282"/>
                      </a:cubicBezTo>
                      <a:cubicBezTo>
                        <a:pt x="524094" y="29855"/>
                        <a:pt x="523012" y="29455"/>
                        <a:pt x="521767" y="29079"/>
                      </a:cubicBezTo>
                      <a:cubicBezTo>
                        <a:pt x="520522" y="28704"/>
                        <a:pt x="519098" y="28517"/>
                        <a:pt x="517495" y="28517"/>
                      </a:cubicBezTo>
                      <a:cubicBezTo>
                        <a:pt x="516063" y="28517"/>
                        <a:pt x="514801" y="28679"/>
                        <a:pt x="513709" y="29003"/>
                      </a:cubicBezTo>
                      <a:cubicBezTo>
                        <a:pt x="512617" y="29327"/>
                        <a:pt x="511722" y="29787"/>
                        <a:pt x="511023" y="30384"/>
                      </a:cubicBezTo>
                      <a:cubicBezTo>
                        <a:pt x="510324" y="30981"/>
                        <a:pt x="509795" y="31689"/>
                        <a:pt x="509437" y="32507"/>
                      </a:cubicBezTo>
                      <a:cubicBezTo>
                        <a:pt x="509079" y="33326"/>
                        <a:pt x="508900" y="34212"/>
                        <a:pt x="508900" y="35167"/>
                      </a:cubicBezTo>
                      <a:cubicBezTo>
                        <a:pt x="508900" y="36498"/>
                        <a:pt x="509241" y="37615"/>
                        <a:pt x="509923" y="38518"/>
                      </a:cubicBezTo>
                      <a:cubicBezTo>
                        <a:pt x="510606" y="39422"/>
                        <a:pt x="511493" y="40215"/>
                        <a:pt x="512583" y="40897"/>
                      </a:cubicBezTo>
                      <a:cubicBezTo>
                        <a:pt x="513675" y="41579"/>
                        <a:pt x="514920" y="42193"/>
                        <a:pt x="516318" y="42739"/>
                      </a:cubicBezTo>
                      <a:cubicBezTo>
                        <a:pt x="517716" y="43285"/>
                        <a:pt x="519140" y="43847"/>
                        <a:pt x="520590" y="44427"/>
                      </a:cubicBezTo>
                      <a:cubicBezTo>
                        <a:pt x="522040" y="45007"/>
                        <a:pt x="523472" y="45655"/>
                        <a:pt x="524888" y="46371"/>
                      </a:cubicBezTo>
                      <a:cubicBezTo>
                        <a:pt x="526303" y="47088"/>
                        <a:pt x="527556" y="47957"/>
                        <a:pt x="528648" y="48980"/>
                      </a:cubicBezTo>
                      <a:cubicBezTo>
                        <a:pt x="529740" y="50004"/>
                        <a:pt x="530618" y="51231"/>
                        <a:pt x="531283" y="52664"/>
                      </a:cubicBezTo>
                      <a:cubicBezTo>
                        <a:pt x="531948" y="54096"/>
                        <a:pt x="532280" y="55802"/>
                        <a:pt x="532280" y="5778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26" name="Полилиния: фигура 25">
              <a:extLst>
                <a:ext uri="{FF2B5EF4-FFF2-40B4-BE49-F238E27FC236}">
                  <a16:creationId xmlns:a16="http://schemas.microsoft.com/office/drawing/2014/main" id="{E8E49C9B-905E-4B12-ABD3-4A4A83416404}"/>
                </a:ext>
              </a:extLst>
            </p:cNvPr>
            <p:cNvSpPr/>
            <p:nvPr/>
          </p:nvSpPr>
          <p:spPr>
            <a:xfrm>
              <a:off x="4681537" y="2624114"/>
              <a:ext cx="942975" cy="1428737"/>
            </a:xfrm>
            <a:custGeom>
              <a:avLst/>
              <a:gdLst>
                <a:gd name="connsiteX0" fmla="*/ 0 w 942975"/>
                <a:gd name="connsiteY0" fmla="*/ 0 h 1428737"/>
                <a:gd name="connsiteX1" fmla="*/ 942975 w 942975"/>
                <a:gd name="connsiteY1" fmla="*/ 0 h 1428737"/>
                <a:gd name="connsiteX2" fmla="*/ 942975 w 942975"/>
                <a:gd name="connsiteY2" fmla="*/ 1428738 h 1428737"/>
                <a:gd name="connsiteX3" fmla="*/ 0 w 942975"/>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42975" h="1428737">
                  <a:moveTo>
                    <a:pt x="0" y="0"/>
                  </a:moveTo>
                  <a:lnTo>
                    <a:pt x="942975" y="0"/>
                  </a:lnTo>
                  <a:lnTo>
                    <a:pt x="942975" y="1428738"/>
                  </a:lnTo>
                  <a:lnTo>
                    <a:pt x="0" y="1428738"/>
                  </a:lnTo>
                  <a:close/>
                </a:path>
              </a:pathLst>
            </a:custGeom>
            <a:solidFill>
              <a:schemeClr val="accent4">
                <a:lumMod val="60000"/>
                <a:lumOff val="40000"/>
              </a:schemeClr>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Quote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Purchase Order</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English Master</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7" name="Надпись 182">
              <a:extLst>
                <a:ext uri="{FF2B5EF4-FFF2-40B4-BE49-F238E27FC236}">
                  <a16:creationId xmlns:a16="http://schemas.microsoft.com/office/drawing/2014/main" id="{E9B978B4-79BD-44AF-8646-58230CE464B3}"/>
                </a:ext>
              </a:extLst>
            </p:cNvPr>
            <p:cNvSpPr txBox="1"/>
            <p:nvPr/>
          </p:nvSpPr>
          <p:spPr>
            <a:xfrm rot="16200000">
              <a:off x="-157406" y="1506629"/>
              <a:ext cx="742315" cy="385445"/>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noAutofit/>
            </a:bodyPr>
            <a:lstStyle/>
            <a:p>
              <a:pPr fontAlgn="base">
                <a:lnSpc>
                  <a:spcPct val="107000"/>
                </a:lnSpc>
                <a:spcAft>
                  <a:spcPts val="800"/>
                </a:spcAft>
              </a:pPr>
              <a:r>
                <a:rPr lang="en-US" sz="1150" b="1" dirty="0">
                  <a:effectLst/>
                  <a:latin typeface="Calibri" panose="020F0502020204030204" pitchFamily="34" charset="0"/>
                  <a:ea typeface="Calibri" panose="020F0502020204030204" pitchFamily="34" charset="0"/>
                  <a:cs typeface="Calibri" panose="020F0502020204030204" pitchFamily="34" charset="0"/>
                </a:rPr>
                <a:t>Activities</a:t>
              </a:r>
              <a:endParaRPr lang="ru-RU" sz="1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8" name="Надпись 183">
              <a:extLst>
                <a:ext uri="{FF2B5EF4-FFF2-40B4-BE49-F238E27FC236}">
                  <a16:creationId xmlns:a16="http://schemas.microsoft.com/office/drawing/2014/main" id="{0B303CB4-C155-476A-B079-61724E1BC95C}"/>
                </a:ext>
              </a:extLst>
            </p:cNvPr>
            <p:cNvSpPr txBox="1"/>
            <p:nvPr/>
          </p:nvSpPr>
          <p:spPr>
            <a:xfrm rot="16200000">
              <a:off x="-328849" y="3163734"/>
              <a:ext cx="1129030" cy="385445"/>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noAutofit/>
            </a:bodyPr>
            <a:lstStyle/>
            <a:p>
              <a:pPr fontAlgn="base">
                <a:lnSpc>
                  <a:spcPct val="107000"/>
                </a:lnSpc>
                <a:spcAft>
                  <a:spcPts val="800"/>
                </a:spcAft>
              </a:pPr>
              <a:r>
                <a:rPr lang="en-US" sz="1150" b="1" dirty="0">
                  <a:effectLst/>
                  <a:latin typeface="Calibri" panose="020F0502020204030204" pitchFamily="34" charset="0"/>
                  <a:ea typeface="Calibri" panose="020F0502020204030204" pitchFamily="34" charset="0"/>
                  <a:cs typeface="Calibri" panose="020F0502020204030204" pitchFamily="34" charset="0"/>
                </a:rPr>
                <a:t>Tools / Outputs</a:t>
              </a:r>
              <a:endParaRPr lang="ru-RU" sz="1100" dirty="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29" name="Рисунок 4">
              <a:extLst>
                <a:ext uri="{FF2B5EF4-FFF2-40B4-BE49-F238E27FC236}">
                  <a16:creationId xmlns:a16="http://schemas.microsoft.com/office/drawing/2014/main" id="{0FD1E99B-D2C9-444A-984D-0FD1950CA757}"/>
                </a:ext>
              </a:extLst>
            </p:cNvPr>
            <p:cNvGrpSpPr/>
            <p:nvPr/>
          </p:nvGrpSpPr>
          <p:grpSpPr>
            <a:xfrm>
              <a:off x="4681537" y="779255"/>
              <a:ext cx="952500" cy="1762109"/>
              <a:chOff x="4681537" y="779255"/>
              <a:chExt cx="952500" cy="1762109"/>
            </a:xfrm>
          </p:grpSpPr>
          <p:sp>
            <p:nvSpPr>
              <p:cNvPr id="93" name="Полилиния: фигура 92">
                <a:extLst>
                  <a:ext uri="{FF2B5EF4-FFF2-40B4-BE49-F238E27FC236}">
                    <a16:creationId xmlns:a16="http://schemas.microsoft.com/office/drawing/2014/main" id="{2F4D6634-0128-4E37-869E-721DFDA5D26A}"/>
                  </a:ext>
                </a:extLst>
              </p:cNvPr>
              <p:cNvSpPr/>
              <p:nvPr/>
            </p:nvSpPr>
            <p:spPr>
              <a:xfrm>
                <a:off x="4681537" y="779255"/>
                <a:ext cx="952500" cy="1762109"/>
              </a:xfrm>
              <a:custGeom>
                <a:avLst/>
                <a:gdLst>
                  <a:gd name="connsiteX0" fmla="*/ 487 w 952500"/>
                  <a:gd name="connsiteY0" fmla="*/ 77 h 1762109"/>
                  <a:gd name="connsiteX1" fmla="*/ 952987 w 952500"/>
                  <a:gd name="connsiteY1" fmla="*/ 77 h 1762109"/>
                  <a:gd name="connsiteX2" fmla="*/ 952987 w 952500"/>
                  <a:gd name="connsiteY2" fmla="*/ 1762187 h 1762109"/>
                  <a:gd name="connsiteX3" fmla="*/ 487 w 952500"/>
                  <a:gd name="connsiteY3" fmla="*/ 1762187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487" y="77"/>
                    </a:moveTo>
                    <a:lnTo>
                      <a:pt x="952987" y="77"/>
                    </a:lnTo>
                    <a:lnTo>
                      <a:pt x="952987" y="1762187"/>
                    </a:lnTo>
                    <a:lnTo>
                      <a:pt x="487" y="1762187"/>
                    </a:lnTo>
                    <a:close/>
                  </a:path>
                </a:pathLst>
              </a:custGeom>
              <a:solidFill>
                <a:srgbClr val="FF0000"/>
              </a:solidFill>
              <a:ln w="9525" cap="flat">
                <a:solidFill>
                  <a:srgbClr val="4A7EBB"/>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94" name="Рисунок 4">
                <a:extLst>
                  <a:ext uri="{FF2B5EF4-FFF2-40B4-BE49-F238E27FC236}">
                    <a16:creationId xmlns:a16="http://schemas.microsoft.com/office/drawing/2014/main" id="{03670E0E-7DF3-45BC-AF8F-40872FFA6870}"/>
                  </a:ext>
                </a:extLst>
              </p:cNvPr>
              <p:cNvGrpSpPr/>
              <p:nvPr/>
            </p:nvGrpSpPr>
            <p:grpSpPr>
              <a:xfrm>
                <a:off x="4737914" y="824077"/>
                <a:ext cx="822166" cy="1310475"/>
                <a:chOff x="4737914" y="824077"/>
                <a:chExt cx="822166" cy="1310475"/>
              </a:xfrm>
              <a:solidFill>
                <a:srgbClr val="000000"/>
              </a:solidFill>
            </p:grpSpPr>
            <p:sp>
              <p:nvSpPr>
                <p:cNvPr id="95" name="Полилиния: фигура 94">
                  <a:extLst>
                    <a:ext uri="{FF2B5EF4-FFF2-40B4-BE49-F238E27FC236}">
                      <a16:creationId xmlns:a16="http://schemas.microsoft.com/office/drawing/2014/main" id="{EB52681B-560E-45CC-9E03-511D43B6F147}"/>
                    </a:ext>
                  </a:extLst>
                </p:cNvPr>
                <p:cNvSpPr/>
                <p:nvPr/>
              </p:nvSpPr>
              <p:spPr>
                <a:xfrm>
                  <a:off x="4737914" y="845666"/>
                  <a:ext cx="25937" cy="25937"/>
                </a:xfrm>
                <a:custGeom>
                  <a:avLst/>
                  <a:gdLst>
                    <a:gd name="connsiteX0" fmla="*/ 497 w 25937"/>
                    <a:gd name="connsiteY0" fmla="*/ 13037 h 25937"/>
                    <a:gd name="connsiteX1" fmla="*/ 4308 w 25937"/>
                    <a:gd name="connsiteY1" fmla="*/ 3880 h 25937"/>
                    <a:gd name="connsiteX2" fmla="*/ 13440 w 25937"/>
                    <a:gd name="connsiteY2" fmla="*/ 94 h 25937"/>
                    <a:gd name="connsiteX3" fmla="*/ 22623 w 25937"/>
                    <a:gd name="connsiteY3" fmla="*/ 3880 h 25937"/>
                    <a:gd name="connsiteX4" fmla="*/ 26435 w 25937"/>
                    <a:gd name="connsiteY4" fmla="*/ 13037 h 25937"/>
                    <a:gd name="connsiteX5" fmla="*/ 22623 w 25937"/>
                    <a:gd name="connsiteY5" fmla="*/ 22220 h 25937"/>
                    <a:gd name="connsiteX6" fmla="*/ 13440 w 25937"/>
                    <a:gd name="connsiteY6" fmla="*/ 26032 h 25937"/>
                    <a:gd name="connsiteX7" fmla="*/ 4308 w 25937"/>
                    <a:gd name="connsiteY7" fmla="*/ 22220 h 25937"/>
                    <a:gd name="connsiteX8" fmla="*/ 497 w 25937"/>
                    <a:gd name="connsiteY8" fmla="*/ 1303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037"/>
                      </a:moveTo>
                      <a:cubicBezTo>
                        <a:pt x="497" y="9456"/>
                        <a:pt x="1767" y="6404"/>
                        <a:pt x="4308" y="3880"/>
                      </a:cubicBezTo>
                      <a:cubicBezTo>
                        <a:pt x="6849" y="1356"/>
                        <a:pt x="9893" y="94"/>
                        <a:pt x="13440" y="94"/>
                      </a:cubicBezTo>
                      <a:cubicBezTo>
                        <a:pt x="17021" y="94"/>
                        <a:pt x="20082" y="1356"/>
                        <a:pt x="22623" y="3880"/>
                      </a:cubicBezTo>
                      <a:cubicBezTo>
                        <a:pt x="25164" y="6404"/>
                        <a:pt x="26435" y="9456"/>
                        <a:pt x="26435" y="13037"/>
                      </a:cubicBezTo>
                      <a:cubicBezTo>
                        <a:pt x="26435" y="16618"/>
                        <a:pt x="25164" y="19679"/>
                        <a:pt x="22623" y="22220"/>
                      </a:cubicBezTo>
                      <a:cubicBezTo>
                        <a:pt x="20082" y="24761"/>
                        <a:pt x="17021" y="26032"/>
                        <a:pt x="13440" y="26032"/>
                      </a:cubicBezTo>
                      <a:cubicBezTo>
                        <a:pt x="9893" y="26032"/>
                        <a:pt x="6849" y="24761"/>
                        <a:pt x="4308" y="22220"/>
                      </a:cubicBezTo>
                      <a:cubicBezTo>
                        <a:pt x="1767" y="19679"/>
                        <a:pt x="497" y="16618"/>
                        <a:pt x="497" y="1303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6" name="Полилиния: фигура 95">
                  <a:extLst>
                    <a:ext uri="{FF2B5EF4-FFF2-40B4-BE49-F238E27FC236}">
                      <a16:creationId xmlns:a16="http://schemas.microsoft.com/office/drawing/2014/main" id="{96A15C9F-29FC-417C-985E-DC77D5FF71E2}"/>
                    </a:ext>
                  </a:extLst>
                </p:cNvPr>
                <p:cNvSpPr/>
                <p:nvPr/>
              </p:nvSpPr>
              <p:spPr>
                <a:xfrm>
                  <a:off x="4831227" y="824077"/>
                  <a:ext cx="302240" cy="72236"/>
                </a:xfrm>
                <a:custGeom>
                  <a:avLst/>
                  <a:gdLst>
                    <a:gd name="connsiteX0" fmla="*/ 35295 w 302240"/>
                    <a:gd name="connsiteY0" fmla="*/ 8945 h 72236"/>
                    <a:gd name="connsiteX1" fmla="*/ 35193 w 302240"/>
                    <a:gd name="connsiteY1" fmla="*/ 10633 h 72236"/>
                    <a:gd name="connsiteX2" fmla="*/ 34834 w 302240"/>
                    <a:gd name="connsiteY2" fmla="*/ 11784 h 72236"/>
                    <a:gd name="connsiteX3" fmla="*/ 34246 w 302240"/>
                    <a:gd name="connsiteY3" fmla="*/ 12423 h 72236"/>
                    <a:gd name="connsiteX4" fmla="*/ 33555 w 302240"/>
                    <a:gd name="connsiteY4" fmla="*/ 12628 h 72236"/>
                    <a:gd name="connsiteX5" fmla="*/ 9306 w 302240"/>
                    <a:gd name="connsiteY5" fmla="*/ 12628 h 72236"/>
                    <a:gd name="connsiteX6" fmla="*/ 9306 w 302240"/>
                    <a:gd name="connsiteY6" fmla="*/ 35138 h 72236"/>
                    <a:gd name="connsiteX7" fmla="*/ 32225 w 302240"/>
                    <a:gd name="connsiteY7" fmla="*/ 35138 h 72236"/>
                    <a:gd name="connsiteX8" fmla="*/ 32916 w 302240"/>
                    <a:gd name="connsiteY8" fmla="*/ 35317 h 72236"/>
                    <a:gd name="connsiteX9" fmla="*/ 33504 w 302240"/>
                    <a:gd name="connsiteY9" fmla="*/ 35905 h 72236"/>
                    <a:gd name="connsiteX10" fmla="*/ 33862 w 302240"/>
                    <a:gd name="connsiteY10" fmla="*/ 37005 h 72236"/>
                    <a:gd name="connsiteX11" fmla="*/ 33965 w 302240"/>
                    <a:gd name="connsiteY11" fmla="*/ 38770 h 72236"/>
                    <a:gd name="connsiteX12" fmla="*/ 33862 w 302240"/>
                    <a:gd name="connsiteY12" fmla="*/ 40433 h 72236"/>
                    <a:gd name="connsiteX13" fmla="*/ 33504 w 302240"/>
                    <a:gd name="connsiteY13" fmla="*/ 41559 h 72236"/>
                    <a:gd name="connsiteX14" fmla="*/ 32916 w 302240"/>
                    <a:gd name="connsiteY14" fmla="*/ 42224 h 72236"/>
                    <a:gd name="connsiteX15" fmla="*/ 32225 w 302240"/>
                    <a:gd name="connsiteY15" fmla="*/ 42454 h 72236"/>
                    <a:gd name="connsiteX16" fmla="*/ 9306 w 302240"/>
                    <a:gd name="connsiteY16" fmla="*/ 42454 h 72236"/>
                    <a:gd name="connsiteX17" fmla="*/ 9306 w 302240"/>
                    <a:gd name="connsiteY17" fmla="*/ 70029 h 72236"/>
                    <a:gd name="connsiteX18" fmla="*/ 9101 w 302240"/>
                    <a:gd name="connsiteY18" fmla="*/ 70719 h 72236"/>
                    <a:gd name="connsiteX19" fmla="*/ 8385 w 302240"/>
                    <a:gd name="connsiteY19" fmla="*/ 71231 h 72236"/>
                    <a:gd name="connsiteX20" fmla="*/ 7055 w 302240"/>
                    <a:gd name="connsiteY20" fmla="*/ 71538 h 72236"/>
                    <a:gd name="connsiteX21" fmla="*/ 4906 w 302240"/>
                    <a:gd name="connsiteY21" fmla="*/ 71666 h 72236"/>
                    <a:gd name="connsiteX22" fmla="*/ 2809 w 302240"/>
                    <a:gd name="connsiteY22" fmla="*/ 71538 h 72236"/>
                    <a:gd name="connsiteX23" fmla="*/ 1427 w 302240"/>
                    <a:gd name="connsiteY23" fmla="*/ 71231 h 72236"/>
                    <a:gd name="connsiteX24" fmla="*/ 711 w 302240"/>
                    <a:gd name="connsiteY24" fmla="*/ 70719 h 72236"/>
                    <a:gd name="connsiteX25" fmla="*/ 506 w 302240"/>
                    <a:gd name="connsiteY25" fmla="*/ 70029 h 72236"/>
                    <a:gd name="connsiteX26" fmla="*/ 506 w 302240"/>
                    <a:gd name="connsiteY26" fmla="*/ 8740 h 72236"/>
                    <a:gd name="connsiteX27" fmla="*/ 1555 w 302240"/>
                    <a:gd name="connsiteY27" fmla="*/ 5952 h 72236"/>
                    <a:gd name="connsiteX28" fmla="*/ 3781 w 302240"/>
                    <a:gd name="connsiteY28" fmla="*/ 5159 h 72236"/>
                    <a:gd name="connsiteX29" fmla="*/ 33555 w 302240"/>
                    <a:gd name="connsiteY29" fmla="*/ 5159 h 72236"/>
                    <a:gd name="connsiteX30" fmla="*/ 34246 w 302240"/>
                    <a:gd name="connsiteY30" fmla="*/ 5363 h 72236"/>
                    <a:gd name="connsiteX31" fmla="*/ 34834 w 302240"/>
                    <a:gd name="connsiteY31" fmla="*/ 6028 h 72236"/>
                    <a:gd name="connsiteX32" fmla="*/ 35193 w 302240"/>
                    <a:gd name="connsiteY32" fmla="*/ 7231 h 72236"/>
                    <a:gd name="connsiteX33" fmla="*/ 35295 w 302240"/>
                    <a:gd name="connsiteY33" fmla="*/ 8945 h 72236"/>
                    <a:gd name="connsiteX34" fmla="*/ 55601 w 302240"/>
                    <a:gd name="connsiteY34" fmla="*/ 70080 h 72236"/>
                    <a:gd name="connsiteX35" fmla="*/ 55396 w 302240"/>
                    <a:gd name="connsiteY35" fmla="*/ 70770 h 72236"/>
                    <a:gd name="connsiteX36" fmla="*/ 54731 w 302240"/>
                    <a:gd name="connsiteY36" fmla="*/ 71256 h 72236"/>
                    <a:gd name="connsiteX37" fmla="*/ 53452 w 302240"/>
                    <a:gd name="connsiteY37" fmla="*/ 71563 h 72236"/>
                    <a:gd name="connsiteX38" fmla="*/ 51354 w 302240"/>
                    <a:gd name="connsiteY38" fmla="*/ 71666 h 72236"/>
                    <a:gd name="connsiteX39" fmla="*/ 49308 w 302240"/>
                    <a:gd name="connsiteY39" fmla="*/ 71563 h 72236"/>
                    <a:gd name="connsiteX40" fmla="*/ 48003 w 302240"/>
                    <a:gd name="connsiteY40" fmla="*/ 71256 h 72236"/>
                    <a:gd name="connsiteX41" fmla="*/ 47338 w 302240"/>
                    <a:gd name="connsiteY41" fmla="*/ 70770 h 72236"/>
                    <a:gd name="connsiteX42" fmla="*/ 47159 w 302240"/>
                    <a:gd name="connsiteY42" fmla="*/ 70080 h 72236"/>
                    <a:gd name="connsiteX43" fmla="*/ 47159 w 302240"/>
                    <a:gd name="connsiteY43" fmla="*/ 24037 h 72236"/>
                    <a:gd name="connsiteX44" fmla="*/ 47338 w 302240"/>
                    <a:gd name="connsiteY44" fmla="*/ 23371 h 72236"/>
                    <a:gd name="connsiteX45" fmla="*/ 48003 w 302240"/>
                    <a:gd name="connsiteY45" fmla="*/ 22860 h 72236"/>
                    <a:gd name="connsiteX46" fmla="*/ 49308 w 302240"/>
                    <a:gd name="connsiteY46" fmla="*/ 22553 h 72236"/>
                    <a:gd name="connsiteX47" fmla="*/ 51354 w 302240"/>
                    <a:gd name="connsiteY47" fmla="*/ 22451 h 72236"/>
                    <a:gd name="connsiteX48" fmla="*/ 53452 w 302240"/>
                    <a:gd name="connsiteY48" fmla="*/ 22553 h 72236"/>
                    <a:gd name="connsiteX49" fmla="*/ 54731 w 302240"/>
                    <a:gd name="connsiteY49" fmla="*/ 22860 h 72236"/>
                    <a:gd name="connsiteX50" fmla="*/ 55396 w 302240"/>
                    <a:gd name="connsiteY50" fmla="*/ 23371 h 72236"/>
                    <a:gd name="connsiteX51" fmla="*/ 55601 w 302240"/>
                    <a:gd name="connsiteY51" fmla="*/ 24037 h 72236"/>
                    <a:gd name="connsiteX52" fmla="*/ 56573 w 302240"/>
                    <a:gd name="connsiteY52" fmla="*/ 8484 h 72236"/>
                    <a:gd name="connsiteX53" fmla="*/ 55447 w 302240"/>
                    <a:gd name="connsiteY53" fmla="*/ 12526 h 72236"/>
                    <a:gd name="connsiteX54" fmla="*/ 51303 w 302240"/>
                    <a:gd name="connsiteY54" fmla="*/ 13600 h 72236"/>
                    <a:gd name="connsiteX55" fmla="*/ 47236 w 302240"/>
                    <a:gd name="connsiteY55" fmla="*/ 12551 h 72236"/>
                    <a:gd name="connsiteX56" fmla="*/ 46136 w 302240"/>
                    <a:gd name="connsiteY56" fmla="*/ 8586 h 72236"/>
                    <a:gd name="connsiteX57" fmla="*/ 47262 w 302240"/>
                    <a:gd name="connsiteY57" fmla="*/ 4545 h 72236"/>
                    <a:gd name="connsiteX58" fmla="*/ 51406 w 302240"/>
                    <a:gd name="connsiteY58" fmla="*/ 3470 h 72236"/>
                    <a:gd name="connsiteX59" fmla="*/ 55473 w 302240"/>
                    <a:gd name="connsiteY59" fmla="*/ 4519 h 72236"/>
                    <a:gd name="connsiteX60" fmla="*/ 56573 w 302240"/>
                    <a:gd name="connsiteY60" fmla="*/ 8484 h 72236"/>
                    <a:gd name="connsiteX61" fmla="*/ 110621 w 302240"/>
                    <a:gd name="connsiteY61" fmla="*/ 70080 h 72236"/>
                    <a:gd name="connsiteX62" fmla="*/ 110416 w 302240"/>
                    <a:gd name="connsiteY62" fmla="*/ 70770 h 72236"/>
                    <a:gd name="connsiteX63" fmla="*/ 109751 w 302240"/>
                    <a:gd name="connsiteY63" fmla="*/ 71256 h 72236"/>
                    <a:gd name="connsiteX64" fmla="*/ 108472 w 302240"/>
                    <a:gd name="connsiteY64" fmla="*/ 71563 h 72236"/>
                    <a:gd name="connsiteX65" fmla="*/ 106425 w 302240"/>
                    <a:gd name="connsiteY65" fmla="*/ 71666 h 72236"/>
                    <a:gd name="connsiteX66" fmla="*/ 104328 w 302240"/>
                    <a:gd name="connsiteY66" fmla="*/ 71563 h 72236"/>
                    <a:gd name="connsiteX67" fmla="*/ 103049 w 302240"/>
                    <a:gd name="connsiteY67" fmla="*/ 71256 h 72236"/>
                    <a:gd name="connsiteX68" fmla="*/ 102384 w 302240"/>
                    <a:gd name="connsiteY68" fmla="*/ 70770 h 72236"/>
                    <a:gd name="connsiteX69" fmla="*/ 102179 w 302240"/>
                    <a:gd name="connsiteY69" fmla="*/ 70080 h 72236"/>
                    <a:gd name="connsiteX70" fmla="*/ 102179 w 302240"/>
                    <a:gd name="connsiteY70" fmla="*/ 43119 h 72236"/>
                    <a:gd name="connsiteX71" fmla="*/ 101565 w 302240"/>
                    <a:gd name="connsiteY71" fmla="*/ 36775 h 72236"/>
                    <a:gd name="connsiteX72" fmla="*/ 99775 w 302240"/>
                    <a:gd name="connsiteY72" fmla="*/ 32631 h 72236"/>
                    <a:gd name="connsiteX73" fmla="*/ 96730 w 302240"/>
                    <a:gd name="connsiteY73" fmla="*/ 29971 h 72236"/>
                    <a:gd name="connsiteX74" fmla="*/ 92408 w 302240"/>
                    <a:gd name="connsiteY74" fmla="*/ 29050 h 72236"/>
                    <a:gd name="connsiteX75" fmla="*/ 86064 w 302240"/>
                    <a:gd name="connsiteY75" fmla="*/ 31301 h 72236"/>
                    <a:gd name="connsiteX76" fmla="*/ 79413 w 302240"/>
                    <a:gd name="connsiteY76" fmla="*/ 37901 h 72236"/>
                    <a:gd name="connsiteX77" fmla="*/ 79413 w 302240"/>
                    <a:gd name="connsiteY77" fmla="*/ 70080 h 72236"/>
                    <a:gd name="connsiteX78" fmla="*/ 79208 w 302240"/>
                    <a:gd name="connsiteY78" fmla="*/ 70770 h 72236"/>
                    <a:gd name="connsiteX79" fmla="*/ 78543 w 302240"/>
                    <a:gd name="connsiteY79" fmla="*/ 71256 h 72236"/>
                    <a:gd name="connsiteX80" fmla="*/ 77264 w 302240"/>
                    <a:gd name="connsiteY80" fmla="*/ 71563 h 72236"/>
                    <a:gd name="connsiteX81" fmla="*/ 75167 w 302240"/>
                    <a:gd name="connsiteY81" fmla="*/ 71666 h 72236"/>
                    <a:gd name="connsiteX82" fmla="*/ 73120 w 302240"/>
                    <a:gd name="connsiteY82" fmla="*/ 71563 h 72236"/>
                    <a:gd name="connsiteX83" fmla="*/ 71816 w 302240"/>
                    <a:gd name="connsiteY83" fmla="*/ 71256 h 72236"/>
                    <a:gd name="connsiteX84" fmla="*/ 71151 w 302240"/>
                    <a:gd name="connsiteY84" fmla="*/ 70770 h 72236"/>
                    <a:gd name="connsiteX85" fmla="*/ 70972 w 302240"/>
                    <a:gd name="connsiteY85" fmla="*/ 70080 h 72236"/>
                    <a:gd name="connsiteX86" fmla="*/ 70972 w 302240"/>
                    <a:gd name="connsiteY86" fmla="*/ 24037 h 72236"/>
                    <a:gd name="connsiteX87" fmla="*/ 71125 w 302240"/>
                    <a:gd name="connsiteY87" fmla="*/ 23346 h 72236"/>
                    <a:gd name="connsiteX88" fmla="*/ 71739 w 302240"/>
                    <a:gd name="connsiteY88" fmla="*/ 22834 h 72236"/>
                    <a:gd name="connsiteX89" fmla="*/ 72916 w 302240"/>
                    <a:gd name="connsiteY89" fmla="*/ 22527 h 72236"/>
                    <a:gd name="connsiteX90" fmla="*/ 74809 w 302240"/>
                    <a:gd name="connsiteY90" fmla="*/ 22451 h 72236"/>
                    <a:gd name="connsiteX91" fmla="*/ 76676 w 302240"/>
                    <a:gd name="connsiteY91" fmla="*/ 22527 h 72236"/>
                    <a:gd name="connsiteX92" fmla="*/ 77827 w 302240"/>
                    <a:gd name="connsiteY92" fmla="*/ 22834 h 72236"/>
                    <a:gd name="connsiteX93" fmla="*/ 78415 w 302240"/>
                    <a:gd name="connsiteY93" fmla="*/ 23346 h 72236"/>
                    <a:gd name="connsiteX94" fmla="*/ 78595 w 302240"/>
                    <a:gd name="connsiteY94" fmla="*/ 24037 h 72236"/>
                    <a:gd name="connsiteX95" fmla="*/ 78595 w 302240"/>
                    <a:gd name="connsiteY95" fmla="*/ 30124 h 72236"/>
                    <a:gd name="connsiteX96" fmla="*/ 86345 w 302240"/>
                    <a:gd name="connsiteY96" fmla="*/ 23755 h 72236"/>
                    <a:gd name="connsiteX97" fmla="*/ 94147 w 302240"/>
                    <a:gd name="connsiteY97" fmla="*/ 21734 h 72236"/>
                    <a:gd name="connsiteX98" fmla="*/ 101898 w 302240"/>
                    <a:gd name="connsiteY98" fmla="*/ 23295 h 72236"/>
                    <a:gd name="connsiteX99" fmla="*/ 106988 w 302240"/>
                    <a:gd name="connsiteY99" fmla="*/ 27464 h 72236"/>
                    <a:gd name="connsiteX100" fmla="*/ 109777 w 302240"/>
                    <a:gd name="connsiteY100" fmla="*/ 33578 h 72236"/>
                    <a:gd name="connsiteX101" fmla="*/ 110621 w 302240"/>
                    <a:gd name="connsiteY101" fmla="*/ 41993 h 72236"/>
                    <a:gd name="connsiteX102" fmla="*/ 160228 w 302240"/>
                    <a:gd name="connsiteY102" fmla="*/ 70131 h 72236"/>
                    <a:gd name="connsiteX103" fmla="*/ 159819 w 302240"/>
                    <a:gd name="connsiteY103" fmla="*/ 71052 h 72236"/>
                    <a:gd name="connsiteX104" fmla="*/ 158693 w 302240"/>
                    <a:gd name="connsiteY104" fmla="*/ 71512 h 72236"/>
                    <a:gd name="connsiteX105" fmla="*/ 156596 w 302240"/>
                    <a:gd name="connsiteY105" fmla="*/ 71666 h 72236"/>
                    <a:gd name="connsiteX106" fmla="*/ 154473 w 302240"/>
                    <a:gd name="connsiteY106" fmla="*/ 71512 h 72236"/>
                    <a:gd name="connsiteX107" fmla="*/ 153321 w 302240"/>
                    <a:gd name="connsiteY107" fmla="*/ 71052 h 72236"/>
                    <a:gd name="connsiteX108" fmla="*/ 152964 w 302240"/>
                    <a:gd name="connsiteY108" fmla="*/ 70131 h 72236"/>
                    <a:gd name="connsiteX109" fmla="*/ 152964 w 302240"/>
                    <a:gd name="connsiteY109" fmla="*/ 65527 h 72236"/>
                    <a:gd name="connsiteX110" fmla="*/ 146237 w 302240"/>
                    <a:gd name="connsiteY110" fmla="*/ 70540 h 72236"/>
                    <a:gd name="connsiteX111" fmla="*/ 138383 w 302240"/>
                    <a:gd name="connsiteY111" fmla="*/ 72331 h 72236"/>
                    <a:gd name="connsiteX112" fmla="*/ 131809 w 302240"/>
                    <a:gd name="connsiteY112" fmla="*/ 71384 h 72236"/>
                    <a:gd name="connsiteX113" fmla="*/ 126795 w 302240"/>
                    <a:gd name="connsiteY113" fmla="*/ 68647 h 72236"/>
                    <a:gd name="connsiteX114" fmla="*/ 123573 w 302240"/>
                    <a:gd name="connsiteY114" fmla="*/ 64248 h 72236"/>
                    <a:gd name="connsiteX115" fmla="*/ 122421 w 302240"/>
                    <a:gd name="connsiteY115" fmla="*/ 58313 h 72236"/>
                    <a:gd name="connsiteX116" fmla="*/ 124007 w 302240"/>
                    <a:gd name="connsiteY116" fmla="*/ 51560 h 72236"/>
                    <a:gd name="connsiteX117" fmla="*/ 128560 w 302240"/>
                    <a:gd name="connsiteY117" fmla="*/ 46802 h 72236"/>
                    <a:gd name="connsiteX118" fmla="*/ 135825 w 302240"/>
                    <a:gd name="connsiteY118" fmla="*/ 43963 h 72236"/>
                    <a:gd name="connsiteX119" fmla="*/ 145495 w 302240"/>
                    <a:gd name="connsiteY119" fmla="*/ 43017 h 72236"/>
                    <a:gd name="connsiteX120" fmla="*/ 151838 w 302240"/>
                    <a:gd name="connsiteY120" fmla="*/ 43017 h 72236"/>
                    <a:gd name="connsiteX121" fmla="*/ 151838 w 302240"/>
                    <a:gd name="connsiteY121" fmla="*/ 39435 h 72236"/>
                    <a:gd name="connsiteX122" fmla="*/ 151275 w 302240"/>
                    <a:gd name="connsiteY122" fmla="*/ 34729 h 72236"/>
                    <a:gd name="connsiteX123" fmla="*/ 149459 w 302240"/>
                    <a:gd name="connsiteY123" fmla="*/ 31327 h 72236"/>
                    <a:gd name="connsiteX124" fmla="*/ 146211 w 302240"/>
                    <a:gd name="connsiteY124" fmla="*/ 29280 h 72236"/>
                    <a:gd name="connsiteX125" fmla="*/ 141299 w 302240"/>
                    <a:gd name="connsiteY125" fmla="*/ 28590 h 72236"/>
                    <a:gd name="connsiteX126" fmla="*/ 135697 w 302240"/>
                    <a:gd name="connsiteY126" fmla="*/ 29331 h 72236"/>
                    <a:gd name="connsiteX127" fmla="*/ 131349 w 302240"/>
                    <a:gd name="connsiteY127" fmla="*/ 30969 h 72236"/>
                    <a:gd name="connsiteX128" fmla="*/ 128228 w 302240"/>
                    <a:gd name="connsiteY128" fmla="*/ 32606 h 72236"/>
                    <a:gd name="connsiteX129" fmla="*/ 126361 w 302240"/>
                    <a:gd name="connsiteY129" fmla="*/ 33347 h 72236"/>
                    <a:gd name="connsiteX130" fmla="*/ 125645 w 302240"/>
                    <a:gd name="connsiteY130" fmla="*/ 33143 h 72236"/>
                    <a:gd name="connsiteX131" fmla="*/ 125107 w 302240"/>
                    <a:gd name="connsiteY131" fmla="*/ 32529 h 72236"/>
                    <a:gd name="connsiteX132" fmla="*/ 124775 w 302240"/>
                    <a:gd name="connsiteY132" fmla="*/ 31480 h 72236"/>
                    <a:gd name="connsiteX133" fmla="*/ 124672 w 302240"/>
                    <a:gd name="connsiteY133" fmla="*/ 30073 h 72236"/>
                    <a:gd name="connsiteX134" fmla="*/ 124851 w 302240"/>
                    <a:gd name="connsiteY134" fmla="*/ 28052 h 72236"/>
                    <a:gd name="connsiteX135" fmla="*/ 125721 w 302240"/>
                    <a:gd name="connsiteY135" fmla="*/ 26646 h 72236"/>
                    <a:gd name="connsiteX136" fmla="*/ 128100 w 302240"/>
                    <a:gd name="connsiteY136" fmla="*/ 25085 h 72236"/>
                    <a:gd name="connsiteX137" fmla="*/ 131988 w 302240"/>
                    <a:gd name="connsiteY137" fmla="*/ 23448 h 72236"/>
                    <a:gd name="connsiteX138" fmla="*/ 136797 w 302240"/>
                    <a:gd name="connsiteY138" fmla="*/ 22220 h 72236"/>
                    <a:gd name="connsiteX139" fmla="*/ 142067 w 302240"/>
                    <a:gd name="connsiteY139" fmla="*/ 21734 h 72236"/>
                    <a:gd name="connsiteX140" fmla="*/ 150508 w 302240"/>
                    <a:gd name="connsiteY140" fmla="*/ 22860 h 72236"/>
                    <a:gd name="connsiteX141" fmla="*/ 156136 w 302240"/>
                    <a:gd name="connsiteY141" fmla="*/ 26160 h 72236"/>
                    <a:gd name="connsiteX142" fmla="*/ 159256 w 302240"/>
                    <a:gd name="connsiteY142" fmla="*/ 31557 h 72236"/>
                    <a:gd name="connsiteX143" fmla="*/ 160228 w 302240"/>
                    <a:gd name="connsiteY143" fmla="*/ 39077 h 72236"/>
                    <a:gd name="connsiteX144" fmla="*/ 151838 w 302240"/>
                    <a:gd name="connsiteY144" fmla="*/ 49104 h 72236"/>
                    <a:gd name="connsiteX145" fmla="*/ 144625 w 302240"/>
                    <a:gd name="connsiteY145" fmla="*/ 49104 h 72236"/>
                    <a:gd name="connsiteX146" fmla="*/ 138588 w 302240"/>
                    <a:gd name="connsiteY146" fmla="*/ 49693 h 72236"/>
                    <a:gd name="connsiteX147" fmla="*/ 134342 w 302240"/>
                    <a:gd name="connsiteY147" fmla="*/ 51432 h 72236"/>
                    <a:gd name="connsiteX148" fmla="*/ 131861 w 302240"/>
                    <a:gd name="connsiteY148" fmla="*/ 54195 h 72236"/>
                    <a:gd name="connsiteX149" fmla="*/ 131067 w 302240"/>
                    <a:gd name="connsiteY149" fmla="*/ 57904 h 72236"/>
                    <a:gd name="connsiteX150" fmla="*/ 133344 w 302240"/>
                    <a:gd name="connsiteY150" fmla="*/ 63608 h 72236"/>
                    <a:gd name="connsiteX151" fmla="*/ 139713 w 302240"/>
                    <a:gd name="connsiteY151" fmla="*/ 65731 h 72236"/>
                    <a:gd name="connsiteX152" fmla="*/ 145878 w 302240"/>
                    <a:gd name="connsiteY152" fmla="*/ 64043 h 72236"/>
                    <a:gd name="connsiteX153" fmla="*/ 151838 w 302240"/>
                    <a:gd name="connsiteY153" fmla="*/ 58876 h 72236"/>
                    <a:gd name="connsiteX154" fmla="*/ 183593 w 302240"/>
                    <a:gd name="connsiteY154" fmla="*/ 70080 h 72236"/>
                    <a:gd name="connsiteX155" fmla="*/ 183388 w 302240"/>
                    <a:gd name="connsiteY155" fmla="*/ 70770 h 72236"/>
                    <a:gd name="connsiteX156" fmla="*/ 182723 w 302240"/>
                    <a:gd name="connsiteY156" fmla="*/ 71256 h 72236"/>
                    <a:gd name="connsiteX157" fmla="*/ 181444 w 302240"/>
                    <a:gd name="connsiteY157" fmla="*/ 71563 h 72236"/>
                    <a:gd name="connsiteX158" fmla="*/ 179346 w 302240"/>
                    <a:gd name="connsiteY158" fmla="*/ 71666 h 72236"/>
                    <a:gd name="connsiteX159" fmla="*/ 177301 w 302240"/>
                    <a:gd name="connsiteY159" fmla="*/ 71563 h 72236"/>
                    <a:gd name="connsiteX160" fmla="*/ 175996 w 302240"/>
                    <a:gd name="connsiteY160" fmla="*/ 71256 h 72236"/>
                    <a:gd name="connsiteX161" fmla="*/ 175331 w 302240"/>
                    <a:gd name="connsiteY161" fmla="*/ 70770 h 72236"/>
                    <a:gd name="connsiteX162" fmla="*/ 175152 w 302240"/>
                    <a:gd name="connsiteY162" fmla="*/ 70080 h 72236"/>
                    <a:gd name="connsiteX163" fmla="*/ 175152 w 302240"/>
                    <a:gd name="connsiteY163" fmla="*/ 1731 h 72236"/>
                    <a:gd name="connsiteX164" fmla="*/ 175331 w 302240"/>
                    <a:gd name="connsiteY164" fmla="*/ 1015 h 72236"/>
                    <a:gd name="connsiteX165" fmla="*/ 175996 w 302240"/>
                    <a:gd name="connsiteY165" fmla="*/ 503 h 72236"/>
                    <a:gd name="connsiteX166" fmla="*/ 177301 w 302240"/>
                    <a:gd name="connsiteY166" fmla="*/ 196 h 72236"/>
                    <a:gd name="connsiteX167" fmla="*/ 179346 w 302240"/>
                    <a:gd name="connsiteY167" fmla="*/ 94 h 72236"/>
                    <a:gd name="connsiteX168" fmla="*/ 181444 w 302240"/>
                    <a:gd name="connsiteY168" fmla="*/ 196 h 72236"/>
                    <a:gd name="connsiteX169" fmla="*/ 182723 w 302240"/>
                    <a:gd name="connsiteY169" fmla="*/ 503 h 72236"/>
                    <a:gd name="connsiteX170" fmla="*/ 183388 w 302240"/>
                    <a:gd name="connsiteY170" fmla="*/ 1015 h 72236"/>
                    <a:gd name="connsiteX171" fmla="*/ 183593 w 302240"/>
                    <a:gd name="connsiteY171" fmla="*/ 1731 h 72236"/>
                    <a:gd name="connsiteX172" fmla="*/ 207405 w 302240"/>
                    <a:gd name="connsiteY172" fmla="*/ 70080 h 72236"/>
                    <a:gd name="connsiteX173" fmla="*/ 207200 w 302240"/>
                    <a:gd name="connsiteY173" fmla="*/ 70770 h 72236"/>
                    <a:gd name="connsiteX174" fmla="*/ 206536 w 302240"/>
                    <a:gd name="connsiteY174" fmla="*/ 71256 h 72236"/>
                    <a:gd name="connsiteX175" fmla="*/ 205256 w 302240"/>
                    <a:gd name="connsiteY175" fmla="*/ 71563 h 72236"/>
                    <a:gd name="connsiteX176" fmla="*/ 203159 w 302240"/>
                    <a:gd name="connsiteY176" fmla="*/ 71666 h 72236"/>
                    <a:gd name="connsiteX177" fmla="*/ 201113 w 302240"/>
                    <a:gd name="connsiteY177" fmla="*/ 71563 h 72236"/>
                    <a:gd name="connsiteX178" fmla="*/ 199808 w 302240"/>
                    <a:gd name="connsiteY178" fmla="*/ 71256 h 72236"/>
                    <a:gd name="connsiteX179" fmla="*/ 199143 w 302240"/>
                    <a:gd name="connsiteY179" fmla="*/ 70770 h 72236"/>
                    <a:gd name="connsiteX180" fmla="*/ 198964 w 302240"/>
                    <a:gd name="connsiteY180" fmla="*/ 70080 h 72236"/>
                    <a:gd name="connsiteX181" fmla="*/ 198964 w 302240"/>
                    <a:gd name="connsiteY181" fmla="*/ 24037 h 72236"/>
                    <a:gd name="connsiteX182" fmla="*/ 199143 w 302240"/>
                    <a:gd name="connsiteY182" fmla="*/ 23371 h 72236"/>
                    <a:gd name="connsiteX183" fmla="*/ 199808 w 302240"/>
                    <a:gd name="connsiteY183" fmla="*/ 22860 h 72236"/>
                    <a:gd name="connsiteX184" fmla="*/ 201113 w 302240"/>
                    <a:gd name="connsiteY184" fmla="*/ 22553 h 72236"/>
                    <a:gd name="connsiteX185" fmla="*/ 203159 w 302240"/>
                    <a:gd name="connsiteY185" fmla="*/ 22451 h 72236"/>
                    <a:gd name="connsiteX186" fmla="*/ 205256 w 302240"/>
                    <a:gd name="connsiteY186" fmla="*/ 22553 h 72236"/>
                    <a:gd name="connsiteX187" fmla="*/ 206536 w 302240"/>
                    <a:gd name="connsiteY187" fmla="*/ 22860 h 72236"/>
                    <a:gd name="connsiteX188" fmla="*/ 207200 w 302240"/>
                    <a:gd name="connsiteY188" fmla="*/ 23371 h 72236"/>
                    <a:gd name="connsiteX189" fmla="*/ 207405 w 302240"/>
                    <a:gd name="connsiteY189" fmla="*/ 24037 h 72236"/>
                    <a:gd name="connsiteX190" fmla="*/ 208378 w 302240"/>
                    <a:gd name="connsiteY190" fmla="*/ 8484 h 72236"/>
                    <a:gd name="connsiteX191" fmla="*/ 207252 w 302240"/>
                    <a:gd name="connsiteY191" fmla="*/ 12526 h 72236"/>
                    <a:gd name="connsiteX192" fmla="*/ 203108 w 302240"/>
                    <a:gd name="connsiteY192" fmla="*/ 13600 h 72236"/>
                    <a:gd name="connsiteX193" fmla="*/ 199040 w 302240"/>
                    <a:gd name="connsiteY193" fmla="*/ 12551 h 72236"/>
                    <a:gd name="connsiteX194" fmla="*/ 197941 w 302240"/>
                    <a:gd name="connsiteY194" fmla="*/ 8586 h 72236"/>
                    <a:gd name="connsiteX195" fmla="*/ 199066 w 302240"/>
                    <a:gd name="connsiteY195" fmla="*/ 4545 h 72236"/>
                    <a:gd name="connsiteX196" fmla="*/ 203210 w 302240"/>
                    <a:gd name="connsiteY196" fmla="*/ 3470 h 72236"/>
                    <a:gd name="connsiteX197" fmla="*/ 207278 w 302240"/>
                    <a:gd name="connsiteY197" fmla="*/ 4519 h 72236"/>
                    <a:gd name="connsiteX198" fmla="*/ 208378 w 302240"/>
                    <a:gd name="connsiteY198" fmla="*/ 8484 h 72236"/>
                    <a:gd name="connsiteX199" fmla="*/ 251681 w 302240"/>
                    <a:gd name="connsiteY199" fmla="*/ 57546 h 72236"/>
                    <a:gd name="connsiteX200" fmla="*/ 250377 w 302240"/>
                    <a:gd name="connsiteY200" fmla="*/ 63838 h 72236"/>
                    <a:gd name="connsiteX201" fmla="*/ 246668 w 302240"/>
                    <a:gd name="connsiteY201" fmla="*/ 68494 h 72236"/>
                    <a:gd name="connsiteX202" fmla="*/ 240938 w 302240"/>
                    <a:gd name="connsiteY202" fmla="*/ 71359 h 72236"/>
                    <a:gd name="connsiteX203" fmla="*/ 233623 w 302240"/>
                    <a:gd name="connsiteY203" fmla="*/ 72331 h 72236"/>
                    <a:gd name="connsiteX204" fmla="*/ 228941 w 302240"/>
                    <a:gd name="connsiteY204" fmla="*/ 71947 h 72236"/>
                    <a:gd name="connsiteX205" fmla="*/ 224951 w 302240"/>
                    <a:gd name="connsiteY205" fmla="*/ 70975 h 72236"/>
                    <a:gd name="connsiteX206" fmla="*/ 221958 w 302240"/>
                    <a:gd name="connsiteY206" fmla="*/ 69747 h 72236"/>
                    <a:gd name="connsiteX207" fmla="*/ 220168 w 302240"/>
                    <a:gd name="connsiteY207" fmla="*/ 68596 h 72236"/>
                    <a:gd name="connsiteX208" fmla="*/ 219349 w 302240"/>
                    <a:gd name="connsiteY208" fmla="*/ 67164 h 72236"/>
                    <a:gd name="connsiteX209" fmla="*/ 219093 w 302240"/>
                    <a:gd name="connsiteY209" fmla="*/ 64657 h 72236"/>
                    <a:gd name="connsiteX210" fmla="*/ 219195 w 302240"/>
                    <a:gd name="connsiteY210" fmla="*/ 63020 h 72236"/>
                    <a:gd name="connsiteX211" fmla="*/ 219451 w 302240"/>
                    <a:gd name="connsiteY211" fmla="*/ 61945 h 72236"/>
                    <a:gd name="connsiteX212" fmla="*/ 219886 w 302240"/>
                    <a:gd name="connsiteY212" fmla="*/ 61357 h 72236"/>
                    <a:gd name="connsiteX213" fmla="*/ 220526 w 302240"/>
                    <a:gd name="connsiteY213" fmla="*/ 61178 h 72236"/>
                    <a:gd name="connsiteX214" fmla="*/ 222188 w 302240"/>
                    <a:gd name="connsiteY214" fmla="*/ 61869 h 72236"/>
                    <a:gd name="connsiteX215" fmla="*/ 224900 w 302240"/>
                    <a:gd name="connsiteY215" fmla="*/ 63378 h 72236"/>
                    <a:gd name="connsiteX216" fmla="*/ 228711 w 302240"/>
                    <a:gd name="connsiteY216" fmla="*/ 64887 h 72236"/>
                    <a:gd name="connsiteX217" fmla="*/ 233776 w 302240"/>
                    <a:gd name="connsiteY217" fmla="*/ 65578 h 72236"/>
                    <a:gd name="connsiteX218" fmla="*/ 237664 w 302240"/>
                    <a:gd name="connsiteY218" fmla="*/ 65117 h 72236"/>
                    <a:gd name="connsiteX219" fmla="*/ 240683 w 302240"/>
                    <a:gd name="connsiteY219" fmla="*/ 63762 h 72236"/>
                    <a:gd name="connsiteX220" fmla="*/ 242652 w 302240"/>
                    <a:gd name="connsiteY220" fmla="*/ 61485 h 72236"/>
                    <a:gd name="connsiteX221" fmla="*/ 243343 w 302240"/>
                    <a:gd name="connsiteY221" fmla="*/ 58211 h 72236"/>
                    <a:gd name="connsiteX222" fmla="*/ 242345 w 302240"/>
                    <a:gd name="connsiteY222" fmla="*/ 54937 h 72236"/>
                    <a:gd name="connsiteX223" fmla="*/ 239710 w 302240"/>
                    <a:gd name="connsiteY223" fmla="*/ 52583 h 72236"/>
                    <a:gd name="connsiteX224" fmla="*/ 236027 w 302240"/>
                    <a:gd name="connsiteY224" fmla="*/ 50767 h 72236"/>
                    <a:gd name="connsiteX225" fmla="*/ 231806 w 302240"/>
                    <a:gd name="connsiteY225" fmla="*/ 49104 h 72236"/>
                    <a:gd name="connsiteX226" fmla="*/ 227560 w 302240"/>
                    <a:gd name="connsiteY226" fmla="*/ 47135 h 72236"/>
                    <a:gd name="connsiteX227" fmla="*/ 223851 w 302240"/>
                    <a:gd name="connsiteY227" fmla="*/ 44449 h 72236"/>
                    <a:gd name="connsiteX228" fmla="*/ 221216 w 302240"/>
                    <a:gd name="connsiteY228" fmla="*/ 40663 h 72236"/>
                    <a:gd name="connsiteX229" fmla="*/ 220218 w 302240"/>
                    <a:gd name="connsiteY229" fmla="*/ 35394 h 72236"/>
                    <a:gd name="connsiteX230" fmla="*/ 221267 w 302240"/>
                    <a:gd name="connsiteY230" fmla="*/ 30201 h 72236"/>
                    <a:gd name="connsiteX231" fmla="*/ 224414 w 302240"/>
                    <a:gd name="connsiteY231" fmla="*/ 25853 h 72236"/>
                    <a:gd name="connsiteX232" fmla="*/ 229658 w 302240"/>
                    <a:gd name="connsiteY232" fmla="*/ 22860 h 72236"/>
                    <a:gd name="connsiteX233" fmla="*/ 236998 w 302240"/>
                    <a:gd name="connsiteY233" fmla="*/ 21734 h 72236"/>
                    <a:gd name="connsiteX234" fmla="*/ 240683 w 302240"/>
                    <a:gd name="connsiteY234" fmla="*/ 22041 h 72236"/>
                    <a:gd name="connsiteX235" fmla="*/ 244008 w 302240"/>
                    <a:gd name="connsiteY235" fmla="*/ 22809 h 72236"/>
                    <a:gd name="connsiteX236" fmla="*/ 246541 w 302240"/>
                    <a:gd name="connsiteY236" fmla="*/ 23806 h 72236"/>
                    <a:gd name="connsiteX237" fmla="*/ 248127 w 302240"/>
                    <a:gd name="connsiteY237" fmla="*/ 24753 h 72236"/>
                    <a:gd name="connsiteX238" fmla="*/ 248843 w 302240"/>
                    <a:gd name="connsiteY238" fmla="*/ 25469 h 72236"/>
                    <a:gd name="connsiteX239" fmla="*/ 249098 w 302240"/>
                    <a:gd name="connsiteY239" fmla="*/ 26160 h 72236"/>
                    <a:gd name="connsiteX240" fmla="*/ 249251 w 302240"/>
                    <a:gd name="connsiteY240" fmla="*/ 27106 h 72236"/>
                    <a:gd name="connsiteX241" fmla="*/ 249329 w 302240"/>
                    <a:gd name="connsiteY241" fmla="*/ 28487 h 72236"/>
                    <a:gd name="connsiteX242" fmla="*/ 249251 w 302240"/>
                    <a:gd name="connsiteY242" fmla="*/ 29997 h 72236"/>
                    <a:gd name="connsiteX243" fmla="*/ 248996 w 302240"/>
                    <a:gd name="connsiteY243" fmla="*/ 31045 h 72236"/>
                    <a:gd name="connsiteX244" fmla="*/ 248561 w 302240"/>
                    <a:gd name="connsiteY244" fmla="*/ 31634 h 72236"/>
                    <a:gd name="connsiteX245" fmla="*/ 247998 w 302240"/>
                    <a:gd name="connsiteY245" fmla="*/ 31813 h 72236"/>
                    <a:gd name="connsiteX246" fmla="*/ 246668 w 302240"/>
                    <a:gd name="connsiteY246" fmla="*/ 31250 h 72236"/>
                    <a:gd name="connsiteX247" fmla="*/ 244417 w 302240"/>
                    <a:gd name="connsiteY247" fmla="*/ 30048 h 72236"/>
                    <a:gd name="connsiteX248" fmla="*/ 241169 w 302240"/>
                    <a:gd name="connsiteY248" fmla="*/ 28845 h 72236"/>
                    <a:gd name="connsiteX249" fmla="*/ 236897 w 302240"/>
                    <a:gd name="connsiteY249" fmla="*/ 28283 h 72236"/>
                    <a:gd name="connsiteX250" fmla="*/ 233110 w 302240"/>
                    <a:gd name="connsiteY250" fmla="*/ 28769 h 72236"/>
                    <a:gd name="connsiteX251" fmla="*/ 230425 w 302240"/>
                    <a:gd name="connsiteY251" fmla="*/ 30150 h 72236"/>
                    <a:gd name="connsiteX252" fmla="*/ 228839 w 302240"/>
                    <a:gd name="connsiteY252" fmla="*/ 32273 h 72236"/>
                    <a:gd name="connsiteX253" fmla="*/ 228302 w 302240"/>
                    <a:gd name="connsiteY253" fmla="*/ 34933 h 72236"/>
                    <a:gd name="connsiteX254" fmla="*/ 229325 w 302240"/>
                    <a:gd name="connsiteY254" fmla="*/ 38284 h 72236"/>
                    <a:gd name="connsiteX255" fmla="*/ 231985 w 302240"/>
                    <a:gd name="connsiteY255" fmla="*/ 40663 h 72236"/>
                    <a:gd name="connsiteX256" fmla="*/ 235720 w 302240"/>
                    <a:gd name="connsiteY256" fmla="*/ 42505 h 72236"/>
                    <a:gd name="connsiteX257" fmla="*/ 239992 w 302240"/>
                    <a:gd name="connsiteY257" fmla="*/ 44193 h 72236"/>
                    <a:gd name="connsiteX258" fmla="*/ 244289 w 302240"/>
                    <a:gd name="connsiteY258" fmla="*/ 46137 h 72236"/>
                    <a:gd name="connsiteX259" fmla="*/ 248049 w 302240"/>
                    <a:gd name="connsiteY259" fmla="*/ 48746 h 72236"/>
                    <a:gd name="connsiteX260" fmla="*/ 250684 w 302240"/>
                    <a:gd name="connsiteY260" fmla="*/ 52430 h 72236"/>
                    <a:gd name="connsiteX261" fmla="*/ 251681 w 302240"/>
                    <a:gd name="connsiteY261" fmla="*/ 57546 h 72236"/>
                    <a:gd name="connsiteX262" fmla="*/ 302747 w 302240"/>
                    <a:gd name="connsiteY262" fmla="*/ 45063 h 72236"/>
                    <a:gd name="connsiteX263" fmla="*/ 301745 w 302240"/>
                    <a:gd name="connsiteY263" fmla="*/ 47902 h 72236"/>
                    <a:gd name="connsiteX264" fmla="*/ 299458 w 302240"/>
                    <a:gd name="connsiteY264" fmla="*/ 48746 h 72236"/>
                    <a:gd name="connsiteX265" fmla="*/ 269135 w 302240"/>
                    <a:gd name="connsiteY265" fmla="*/ 48746 h 72236"/>
                    <a:gd name="connsiteX266" fmla="*/ 269905 w 302240"/>
                    <a:gd name="connsiteY266" fmla="*/ 55653 h 72236"/>
                    <a:gd name="connsiteX267" fmla="*/ 272476 w 302240"/>
                    <a:gd name="connsiteY267" fmla="*/ 60922 h 72236"/>
                    <a:gd name="connsiteX268" fmla="*/ 277155 w 302240"/>
                    <a:gd name="connsiteY268" fmla="*/ 64299 h 72236"/>
                    <a:gd name="connsiteX269" fmla="*/ 284198 w 302240"/>
                    <a:gd name="connsiteY269" fmla="*/ 65475 h 72236"/>
                    <a:gd name="connsiteX270" fmla="*/ 290058 w 302240"/>
                    <a:gd name="connsiteY270" fmla="*/ 64938 h 72236"/>
                    <a:gd name="connsiteX271" fmla="*/ 294505 w 302240"/>
                    <a:gd name="connsiteY271" fmla="*/ 63736 h 72236"/>
                    <a:gd name="connsiteX272" fmla="*/ 297590 w 302240"/>
                    <a:gd name="connsiteY272" fmla="*/ 62534 h 72236"/>
                    <a:gd name="connsiteX273" fmla="*/ 299415 w 302240"/>
                    <a:gd name="connsiteY273" fmla="*/ 61997 h 72236"/>
                    <a:gd name="connsiteX274" fmla="*/ 300058 w 302240"/>
                    <a:gd name="connsiteY274" fmla="*/ 62176 h 72236"/>
                    <a:gd name="connsiteX275" fmla="*/ 300494 w 302240"/>
                    <a:gd name="connsiteY275" fmla="*/ 62713 h 72236"/>
                    <a:gd name="connsiteX276" fmla="*/ 300725 w 302240"/>
                    <a:gd name="connsiteY276" fmla="*/ 63710 h 72236"/>
                    <a:gd name="connsiteX277" fmla="*/ 300803 w 302240"/>
                    <a:gd name="connsiteY277" fmla="*/ 65271 h 72236"/>
                    <a:gd name="connsiteX278" fmla="*/ 300751 w 302240"/>
                    <a:gd name="connsiteY278" fmla="*/ 66422 h 72236"/>
                    <a:gd name="connsiteX279" fmla="*/ 300624 w 302240"/>
                    <a:gd name="connsiteY279" fmla="*/ 67292 h 72236"/>
                    <a:gd name="connsiteX280" fmla="*/ 300368 w 302240"/>
                    <a:gd name="connsiteY280" fmla="*/ 67982 h 72236"/>
                    <a:gd name="connsiteX281" fmla="*/ 299907 w 302240"/>
                    <a:gd name="connsiteY281" fmla="*/ 68571 h 72236"/>
                    <a:gd name="connsiteX282" fmla="*/ 298245 w 302240"/>
                    <a:gd name="connsiteY282" fmla="*/ 69491 h 72236"/>
                    <a:gd name="connsiteX283" fmla="*/ 294664 w 302240"/>
                    <a:gd name="connsiteY283" fmla="*/ 70745 h 72236"/>
                    <a:gd name="connsiteX284" fmla="*/ 289574 w 302240"/>
                    <a:gd name="connsiteY284" fmla="*/ 71845 h 72236"/>
                    <a:gd name="connsiteX285" fmla="*/ 283408 w 302240"/>
                    <a:gd name="connsiteY285" fmla="*/ 72331 h 72236"/>
                    <a:gd name="connsiteX286" fmla="*/ 273458 w 302240"/>
                    <a:gd name="connsiteY286" fmla="*/ 70745 h 72236"/>
                    <a:gd name="connsiteX287" fmla="*/ 266270 w 302240"/>
                    <a:gd name="connsiteY287" fmla="*/ 66038 h 72236"/>
                    <a:gd name="connsiteX288" fmla="*/ 261870 w 302240"/>
                    <a:gd name="connsiteY288" fmla="*/ 58211 h 72236"/>
                    <a:gd name="connsiteX289" fmla="*/ 260386 w 302240"/>
                    <a:gd name="connsiteY289" fmla="*/ 47263 h 72236"/>
                    <a:gd name="connsiteX290" fmla="*/ 261922 w 302240"/>
                    <a:gd name="connsiteY290" fmla="*/ 36596 h 72236"/>
                    <a:gd name="connsiteX291" fmla="*/ 266347 w 302240"/>
                    <a:gd name="connsiteY291" fmla="*/ 28564 h 72236"/>
                    <a:gd name="connsiteX292" fmla="*/ 273330 w 302240"/>
                    <a:gd name="connsiteY292" fmla="*/ 23499 h 72236"/>
                    <a:gd name="connsiteX293" fmla="*/ 282488 w 302240"/>
                    <a:gd name="connsiteY293" fmla="*/ 21734 h 72236"/>
                    <a:gd name="connsiteX294" fmla="*/ 291721 w 302240"/>
                    <a:gd name="connsiteY294" fmla="*/ 23474 h 72236"/>
                    <a:gd name="connsiteX295" fmla="*/ 297989 w 302240"/>
                    <a:gd name="connsiteY295" fmla="*/ 28155 h 72236"/>
                    <a:gd name="connsiteX296" fmla="*/ 301596 w 302240"/>
                    <a:gd name="connsiteY296" fmla="*/ 35061 h 72236"/>
                    <a:gd name="connsiteX297" fmla="*/ 302747 w 302240"/>
                    <a:gd name="connsiteY297" fmla="*/ 43528 h 72236"/>
                    <a:gd name="connsiteX298" fmla="*/ 294254 w 302240"/>
                    <a:gd name="connsiteY298" fmla="*/ 42556 h 72236"/>
                    <a:gd name="connsiteX299" fmla="*/ 291294 w 302240"/>
                    <a:gd name="connsiteY299" fmla="*/ 32120 h 72236"/>
                    <a:gd name="connsiteX300" fmla="*/ 282056 w 302240"/>
                    <a:gd name="connsiteY300" fmla="*/ 28334 h 72236"/>
                    <a:gd name="connsiteX301" fmla="*/ 276547 w 302240"/>
                    <a:gd name="connsiteY301" fmla="*/ 29511 h 72236"/>
                    <a:gd name="connsiteX302" fmla="*/ 272584 w 302240"/>
                    <a:gd name="connsiteY302" fmla="*/ 32631 h 72236"/>
                    <a:gd name="connsiteX303" fmla="*/ 270113 w 302240"/>
                    <a:gd name="connsiteY303" fmla="*/ 37159 h 72236"/>
                    <a:gd name="connsiteX304" fmla="*/ 269135 w 302240"/>
                    <a:gd name="connsiteY304" fmla="*/ 42556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302240" h="72236">
                      <a:moveTo>
                        <a:pt x="35295" y="8945"/>
                      </a:moveTo>
                      <a:cubicBezTo>
                        <a:pt x="35295" y="9593"/>
                        <a:pt x="35261" y="10155"/>
                        <a:pt x="35193" y="10633"/>
                      </a:cubicBezTo>
                      <a:cubicBezTo>
                        <a:pt x="35124" y="11110"/>
                        <a:pt x="35005" y="11494"/>
                        <a:pt x="34834" y="11784"/>
                      </a:cubicBezTo>
                      <a:cubicBezTo>
                        <a:pt x="34664" y="12074"/>
                        <a:pt x="34468" y="12287"/>
                        <a:pt x="34246" y="12423"/>
                      </a:cubicBezTo>
                      <a:cubicBezTo>
                        <a:pt x="34024" y="12560"/>
                        <a:pt x="33794" y="12628"/>
                        <a:pt x="33555" y="12628"/>
                      </a:cubicBezTo>
                      <a:lnTo>
                        <a:pt x="9306" y="12628"/>
                      </a:lnTo>
                      <a:lnTo>
                        <a:pt x="9306" y="35138"/>
                      </a:lnTo>
                      <a:lnTo>
                        <a:pt x="32225" y="35138"/>
                      </a:lnTo>
                      <a:cubicBezTo>
                        <a:pt x="32464" y="35138"/>
                        <a:pt x="32694" y="35198"/>
                        <a:pt x="32916" y="35317"/>
                      </a:cubicBezTo>
                      <a:cubicBezTo>
                        <a:pt x="33138" y="35436"/>
                        <a:pt x="33334" y="35633"/>
                        <a:pt x="33504" y="35905"/>
                      </a:cubicBezTo>
                      <a:cubicBezTo>
                        <a:pt x="33675" y="36178"/>
                        <a:pt x="33794" y="36545"/>
                        <a:pt x="33862" y="37005"/>
                      </a:cubicBezTo>
                      <a:cubicBezTo>
                        <a:pt x="33931" y="37466"/>
                        <a:pt x="33965" y="38054"/>
                        <a:pt x="33965" y="38770"/>
                      </a:cubicBezTo>
                      <a:cubicBezTo>
                        <a:pt x="33965" y="39418"/>
                        <a:pt x="33931" y="39973"/>
                        <a:pt x="33862" y="40433"/>
                      </a:cubicBezTo>
                      <a:cubicBezTo>
                        <a:pt x="33794" y="40893"/>
                        <a:pt x="33675" y="41269"/>
                        <a:pt x="33504" y="41559"/>
                      </a:cubicBezTo>
                      <a:cubicBezTo>
                        <a:pt x="33334" y="41848"/>
                        <a:pt x="33138" y="42070"/>
                        <a:pt x="32916" y="42224"/>
                      </a:cubicBezTo>
                      <a:cubicBezTo>
                        <a:pt x="32694" y="42377"/>
                        <a:pt x="32464" y="42454"/>
                        <a:pt x="32225" y="42454"/>
                      </a:cubicBezTo>
                      <a:lnTo>
                        <a:pt x="9306" y="42454"/>
                      </a:lnTo>
                      <a:lnTo>
                        <a:pt x="9306" y="70029"/>
                      </a:lnTo>
                      <a:cubicBezTo>
                        <a:pt x="9306" y="70267"/>
                        <a:pt x="9237" y="70498"/>
                        <a:pt x="9101" y="70719"/>
                      </a:cubicBezTo>
                      <a:cubicBezTo>
                        <a:pt x="8965" y="70941"/>
                        <a:pt x="8726" y="71112"/>
                        <a:pt x="8385" y="71231"/>
                      </a:cubicBezTo>
                      <a:cubicBezTo>
                        <a:pt x="8044" y="71350"/>
                        <a:pt x="7600" y="71453"/>
                        <a:pt x="7055" y="71538"/>
                      </a:cubicBezTo>
                      <a:cubicBezTo>
                        <a:pt x="6509" y="71623"/>
                        <a:pt x="5793" y="71666"/>
                        <a:pt x="4906" y="71666"/>
                      </a:cubicBezTo>
                      <a:cubicBezTo>
                        <a:pt x="4087" y="71666"/>
                        <a:pt x="3388" y="71623"/>
                        <a:pt x="2809" y="71538"/>
                      </a:cubicBezTo>
                      <a:cubicBezTo>
                        <a:pt x="2229" y="71453"/>
                        <a:pt x="1768" y="71350"/>
                        <a:pt x="1427" y="71231"/>
                      </a:cubicBezTo>
                      <a:cubicBezTo>
                        <a:pt x="1086" y="71112"/>
                        <a:pt x="847" y="70941"/>
                        <a:pt x="711" y="70719"/>
                      </a:cubicBezTo>
                      <a:cubicBezTo>
                        <a:pt x="575" y="70498"/>
                        <a:pt x="506" y="70267"/>
                        <a:pt x="506" y="70029"/>
                      </a:cubicBezTo>
                      <a:lnTo>
                        <a:pt x="506" y="8740"/>
                      </a:lnTo>
                      <a:cubicBezTo>
                        <a:pt x="506" y="7410"/>
                        <a:pt x="856" y="6480"/>
                        <a:pt x="1555" y="5952"/>
                      </a:cubicBezTo>
                      <a:cubicBezTo>
                        <a:pt x="2254" y="5423"/>
                        <a:pt x="2996" y="5159"/>
                        <a:pt x="3781" y="5159"/>
                      </a:cubicBezTo>
                      <a:lnTo>
                        <a:pt x="33555" y="5159"/>
                      </a:lnTo>
                      <a:cubicBezTo>
                        <a:pt x="33794" y="5159"/>
                        <a:pt x="34024" y="5227"/>
                        <a:pt x="34246" y="5363"/>
                      </a:cubicBezTo>
                      <a:cubicBezTo>
                        <a:pt x="34468" y="5500"/>
                        <a:pt x="34664" y="5722"/>
                        <a:pt x="34834" y="6028"/>
                      </a:cubicBezTo>
                      <a:cubicBezTo>
                        <a:pt x="35005" y="6335"/>
                        <a:pt x="35124" y="6736"/>
                        <a:pt x="35193" y="7231"/>
                      </a:cubicBezTo>
                      <a:cubicBezTo>
                        <a:pt x="35261" y="7725"/>
                        <a:pt x="35295" y="8296"/>
                        <a:pt x="35295" y="8945"/>
                      </a:cubicBezTo>
                      <a:close/>
                      <a:moveTo>
                        <a:pt x="55601" y="70080"/>
                      </a:moveTo>
                      <a:cubicBezTo>
                        <a:pt x="55601" y="70353"/>
                        <a:pt x="55532" y="70583"/>
                        <a:pt x="55396" y="70770"/>
                      </a:cubicBezTo>
                      <a:cubicBezTo>
                        <a:pt x="55260" y="70958"/>
                        <a:pt x="55038" y="71120"/>
                        <a:pt x="54731" y="71256"/>
                      </a:cubicBezTo>
                      <a:cubicBezTo>
                        <a:pt x="54424" y="71393"/>
                        <a:pt x="53998" y="71495"/>
                        <a:pt x="53452" y="71563"/>
                      </a:cubicBezTo>
                      <a:cubicBezTo>
                        <a:pt x="52906" y="71632"/>
                        <a:pt x="52207" y="71666"/>
                        <a:pt x="51354" y="71666"/>
                      </a:cubicBezTo>
                      <a:cubicBezTo>
                        <a:pt x="50536" y="71666"/>
                        <a:pt x="49854" y="71632"/>
                        <a:pt x="49308" y="71563"/>
                      </a:cubicBezTo>
                      <a:cubicBezTo>
                        <a:pt x="48762" y="71495"/>
                        <a:pt x="48327" y="71393"/>
                        <a:pt x="48003" y="71256"/>
                      </a:cubicBezTo>
                      <a:cubicBezTo>
                        <a:pt x="47679" y="71120"/>
                        <a:pt x="47458" y="70958"/>
                        <a:pt x="47338" y="70770"/>
                      </a:cubicBezTo>
                      <a:cubicBezTo>
                        <a:pt x="47219" y="70583"/>
                        <a:pt x="47159" y="70353"/>
                        <a:pt x="47159" y="70080"/>
                      </a:cubicBezTo>
                      <a:lnTo>
                        <a:pt x="47159" y="24037"/>
                      </a:lnTo>
                      <a:cubicBezTo>
                        <a:pt x="47159" y="23798"/>
                        <a:pt x="47219" y="23576"/>
                        <a:pt x="47338" y="23371"/>
                      </a:cubicBezTo>
                      <a:cubicBezTo>
                        <a:pt x="47458" y="23167"/>
                        <a:pt x="47679" y="22996"/>
                        <a:pt x="48003" y="22860"/>
                      </a:cubicBezTo>
                      <a:cubicBezTo>
                        <a:pt x="48327" y="22723"/>
                        <a:pt x="48762" y="22621"/>
                        <a:pt x="49308" y="22553"/>
                      </a:cubicBezTo>
                      <a:cubicBezTo>
                        <a:pt x="49854" y="22485"/>
                        <a:pt x="50536" y="22451"/>
                        <a:pt x="51354" y="22451"/>
                      </a:cubicBezTo>
                      <a:cubicBezTo>
                        <a:pt x="52207" y="22451"/>
                        <a:pt x="52906" y="22485"/>
                        <a:pt x="53452" y="22553"/>
                      </a:cubicBezTo>
                      <a:cubicBezTo>
                        <a:pt x="53998" y="22621"/>
                        <a:pt x="54424" y="22723"/>
                        <a:pt x="54731" y="22860"/>
                      </a:cubicBezTo>
                      <a:cubicBezTo>
                        <a:pt x="55038" y="22996"/>
                        <a:pt x="55260" y="23167"/>
                        <a:pt x="55396" y="23371"/>
                      </a:cubicBezTo>
                      <a:cubicBezTo>
                        <a:pt x="55532" y="23576"/>
                        <a:pt x="55601" y="23798"/>
                        <a:pt x="55601" y="24037"/>
                      </a:cubicBezTo>
                      <a:close/>
                      <a:moveTo>
                        <a:pt x="56573" y="8484"/>
                      </a:moveTo>
                      <a:cubicBezTo>
                        <a:pt x="56573" y="10462"/>
                        <a:pt x="56197" y="11809"/>
                        <a:pt x="55447" y="12526"/>
                      </a:cubicBezTo>
                      <a:cubicBezTo>
                        <a:pt x="54697" y="13242"/>
                        <a:pt x="53315" y="13600"/>
                        <a:pt x="51303" y="13600"/>
                      </a:cubicBezTo>
                      <a:cubicBezTo>
                        <a:pt x="49325" y="13600"/>
                        <a:pt x="47969" y="13250"/>
                        <a:pt x="47236" y="12551"/>
                      </a:cubicBezTo>
                      <a:cubicBezTo>
                        <a:pt x="46503" y="11852"/>
                        <a:pt x="46136" y="10530"/>
                        <a:pt x="46136" y="8586"/>
                      </a:cubicBezTo>
                      <a:cubicBezTo>
                        <a:pt x="46136" y="6608"/>
                        <a:pt x="46511" y="5261"/>
                        <a:pt x="47262" y="4545"/>
                      </a:cubicBezTo>
                      <a:cubicBezTo>
                        <a:pt x="48012" y="3829"/>
                        <a:pt x="49393" y="3470"/>
                        <a:pt x="51406" y="3470"/>
                      </a:cubicBezTo>
                      <a:cubicBezTo>
                        <a:pt x="53384" y="3470"/>
                        <a:pt x="54739" y="3820"/>
                        <a:pt x="55473" y="4519"/>
                      </a:cubicBezTo>
                      <a:cubicBezTo>
                        <a:pt x="56206" y="5218"/>
                        <a:pt x="56573" y="6540"/>
                        <a:pt x="56573" y="8484"/>
                      </a:cubicBezTo>
                      <a:close/>
                      <a:moveTo>
                        <a:pt x="110621" y="70080"/>
                      </a:moveTo>
                      <a:cubicBezTo>
                        <a:pt x="110621" y="70353"/>
                        <a:pt x="110552" y="70583"/>
                        <a:pt x="110416" y="70770"/>
                      </a:cubicBezTo>
                      <a:cubicBezTo>
                        <a:pt x="110280" y="70958"/>
                        <a:pt x="110058" y="71120"/>
                        <a:pt x="109751" y="71256"/>
                      </a:cubicBezTo>
                      <a:cubicBezTo>
                        <a:pt x="109443" y="71393"/>
                        <a:pt x="109018" y="71495"/>
                        <a:pt x="108472" y="71563"/>
                      </a:cubicBezTo>
                      <a:cubicBezTo>
                        <a:pt x="107926" y="71632"/>
                        <a:pt x="107244" y="71666"/>
                        <a:pt x="106425" y="71666"/>
                      </a:cubicBezTo>
                      <a:cubicBezTo>
                        <a:pt x="105572" y="71666"/>
                        <a:pt x="104873" y="71632"/>
                        <a:pt x="104328" y="71563"/>
                      </a:cubicBezTo>
                      <a:cubicBezTo>
                        <a:pt x="103782" y="71495"/>
                        <a:pt x="103356" y="71393"/>
                        <a:pt x="103049" y="71256"/>
                      </a:cubicBezTo>
                      <a:cubicBezTo>
                        <a:pt x="102742" y="71120"/>
                        <a:pt x="102521" y="70958"/>
                        <a:pt x="102384" y="70770"/>
                      </a:cubicBezTo>
                      <a:cubicBezTo>
                        <a:pt x="102247" y="70583"/>
                        <a:pt x="102179" y="70353"/>
                        <a:pt x="102179" y="70080"/>
                      </a:cubicBezTo>
                      <a:lnTo>
                        <a:pt x="102179" y="43119"/>
                      </a:lnTo>
                      <a:cubicBezTo>
                        <a:pt x="102179" y="40493"/>
                        <a:pt x="101975" y="38378"/>
                        <a:pt x="101565" y="36775"/>
                      </a:cubicBezTo>
                      <a:cubicBezTo>
                        <a:pt x="101156" y="35172"/>
                        <a:pt x="100559" y="33791"/>
                        <a:pt x="99775" y="32631"/>
                      </a:cubicBezTo>
                      <a:cubicBezTo>
                        <a:pt x="98990" y="31472"/>
                        <a:pt x="97975" y="30585"/>
                        <a:pt x="96730" y="29971"/>
                      </a:cubicBezTo>
                      <a:cubicBezTo>
                        <a:pt x="95486" y="29357"/>
                        <a:pt x="94044" y="29050"/>
                        <a:pt x="92408" y="29050"/>
                      </a:cubicBezTo>
                      <a:cubicBezTo>
                        <a:pt x="90293" y="29050"/>
                        <a:pt x="88179" y="29800"/>
                        <a:pt x="86064" y="31301"/>
                      </a:cubicBezTo>
                      <a:cubicBezTo>
                        <a:pt x="83949" y="32802"/>
                        <a:pt x="81732" y="35002"/>
                        <a:pt x="79413" y="37901"/>
                      </a:cubicBezTo>
                      <a:lnTo>
                        <a:pt x="79413" y="70080"/>
                      </a:lnTo>
                      <a:cubicBezTo>
                        <a:pt x="79413" y="70353"/>
                        <a:pt x="79345" y="70583"/>
                        <a:pt x="79208" y="70770"/>
                      </a:cubicBezTo>
                      <a:cubicBezTo>
                        <a:pt x="79072" y="70958"/>
                        <a:pt x="78850" y="71120"/>
                        <a:pt x="78543" y="71256"/>
                      </a:cubicBezTo>
                      <a:cubicBezTo>
                        <a:pt x="78236" y="71393"/>
                        <a:pt x="77810" y="71495"/>
                        <a:pt x="77264" y="71563"/>
                      </a:cubicBezTo>
                      <a:cubicBezTo>
                        <a:pt x="76719" y="71632"/>
                        <a:pt x="76020" y="71666"/>
                        <a:pt x="75167" y="71666"/>
                      </a:cubicBezTo>
                      <a:cubicBezTo>
                        <a:pt x="74348" y="71666"/>
                        <a:pt x="73666" y="71632"/>
                        <a:pt x="73120" y="71563"/>
                      </a:cubicBezTo>
                      <a:cubicBezTo>
                        <a:pt x="72575" y="71495"/>
                        <a:pt x="72140" y="71393"/>
                        <a:pt x="71816" y="71256"/>
                      </a:cubicBezTo>
                      <a:cubicBezTo>
                        <a:pt x="71492" y="71120"/>
                        <a:pt x="71270" y="70958"/>
                        <a:pt x="71151" y="70770"/>
                      </a:cubicBezTo>
                      <a:cubicBezTo>
                        <a:pt x="71031" y="70583"/>
                        <a:pt x="70972" y="70353"/>
                        <a:pt x="70972" y="70080"/>
                      </a:cubicBezTo>
                      <a:lnTo>
                        <a:pt x="70972" y="24037"/>
                      </a:lnTo>
                      <a:cubicBezTo>
                        <a:pt x="70972" y="23764"/>
                        <a:pt x="71023" y="23533"/>
                        <a:pt x="71125" y="23346"/>
                      </a:cubicBezTo>
                      <a:cubicBezTo>
                        <a:pt x="71228" y="23158"/>
                        <a:pt x="71432" y="22988"/>
                        <a:pt x="71739" y="22834"/>
                      </a:cubicBezTo>
                      <a:cubicBezTo>
                        <a:pt x="72046" y="22681"/>
                        <a:pt x="72438" y="22578"/>
                        <a:pt x="72916" y="22527"/>
                      </a:cubicBezTo>
                      <a:cubicBezTo>
                        <a:pt x="73393" y="22476"/>
                        <a:pt x="74024" y="22451"/>
                        <a:pt x="74809" y="22451"/>
                      </a:cubicBezTo>
                      <a:cubicBezTo>
                        <a:pt x="75559" y="22451"/>
                        <a:pt x="76181" y="22476"/>
                        <a:pt x="76676" y="22527"/>
                      </a:cubicBezTo>
                      <a:cubicBezTo>
                        <a:pt x="77171" y="22578"/>
                        <a:pt x="77554" y="22681"/>
                        <a:pt x="77827" y="22834"/>
                      </a:cubicBezTo>
                      <a:cubicBezTo>
                        <a:pt x="78100" y="22988"/>
                        <a:pt x="78296" y="23158"/>
                        <a:pt x="78415" y="23346"/>
                      </a:cubicBezTo>
                      <a:cubicBezTo>
                        <a:pt x="78535" y="23533"/>
                        <a:pt x="78595" y="23764"/>
                        <a:pt x="78595" y="24037"/>
                      </a:cubicBezTo>
                      <a:lnTo>
                        <a:pt x="78595" y="30124"/>
                      </a:lnTo>
                      <a:cubicBezTo>
                        <a:pt x="81187" y="27225"/>
                        <a:pt x="83770" y="25102"/>
                        <a:pt x="86345" y="23755"/>
                      </a:cubicBezTo>
                      <a:cubicBezTo>
                        <a:pt x="88920" y="22408"/>
                        <a:pt x="91521" y="21734"/>
                        <a:pt x="94147" y="21734"/>
                      </a:cubicBezTo>
                      <a:cubicBezTo>
                        <a:pt x="97216" y="21734"/>
                        <a:pt x="99800" y="22254"/>
                        <a:pt x="101898" y="23295"/>
                      </a:cubicBezTo>
                      <a:cubicBezTo>
                        <a:pt x="103995" y="24335"/>
                        <a:pt x="105693" y="25725"/>
                        <a:pt x="106988" y="27464"/>
                      </a:cubicBezTo>
                      <a:cubicBezTo>
                        <a:pt x="108284" y="29204"/>
                        <a:pt x="109214" y="31241"/>
                        <a:pt x="109777" y="33578"/>
                      </a:cubicBezTo>
                      <a:cubicBezTo>
                        <a:pt x="110339" y="35914"/>
                        <a:pt x="110621" y="38719"/>
                        <a:pt x="110621" y="41993"/>
                      </a:cubicBezTo>
                      <a:close/>
                      <a:moveTo>
                        <a:pt x="160228" y="70131"/>
                      </a:moveTo>
                      <a:cubicBezTo>
                        <a:pt x="160228" y="70540"/>
                        <a:pt x="160092" y="70847"/>
                        <a:pt x="159819" y="71052"/>
                      </a:cubicBezTo>
                      <a:cubicBezTo>
                        <a:pt x="159546" y="71256"/>
                        <a:pt x="159171" y="71410"/>
                        <a:pt x="158693" y="71512"/>
                      </a:cubicBezTo>
                      <a:cubicBezTo>
                        <a:pt x="158216" y="71615"/>
                        <a:pt x="157517" y="71666"/>
                        <a:pt x="156596" y="71666"/>
                      </a:cubicBezTo>
                      <a:cubicBezTo>
                        <a:pt x="155709" y="71666"/>
                        <a:pt x="155002" y="71615"/>
                        <a:pt x="154473" y="71512"/>
                      </a:cubicBezTo>
                      <a:cubicBezTo>
                        <a:pt x="153944" y="71410"/>
                        <a:pt x="153560" y="71256"/>
                        <a:pt x="153321" y="71052"/>
                      </a:cubicBezTo>
                      <a:cubicBezTo>
                        <a:pt x="153083" y="70847"/>
                        <a:pt x="152964" y="70540"/>
                        <a:pt x="152964" y="70131"/>
                      </a:cubicBezTo>
                      <a:lnTo>
                        <a:pt x="152964" y="65527"/>
                      </a:lnTo>
                      <a:cubicBezTo>
                        <a:pt x="150951" y="67675"/>
                        <a:pt x="148709" y="69347"/>
                        <a:pt x="146237" y="70540"/>
                      </a:cubicBezTo>
                      <a:cubicBezTo>
                        <a:pt x="143763" y="71734"/>
                        <a:pt x="141146" y="72331"/>
                        <a:pt x="138383" y="72331"/>
                      </a:cubicBezTo>
                      <a:cubicBezTo>
                        <a:pt x="135962" y="72331"/>
                        <a:pt x="133770" y="72015"/>
                        <a:pt x="131809" y="71384"/>
                      </a:cubicBezTo>
                      <a:cubicBezTo>
                        <a:pt x="129848" y="70753"/>
                        <a:pt x="128177" y="69841"/>
                        <a:pt x="126795" y="68647"/>
                      </a:cubicBezTo>
                      <a:cubicBezTo>
                        <a:pt x="125414" y="67454"/>
                        <a:pt x="124340" y="65987"/>
                        <a:pt x="123573" y="64248"/>
                      </a:cubicBezTo>
                      <a:cubicBezTo>
                        <a:pt x="122805" y="62508"/>
                        <a:pt x="122421" y="60530"/>
                        <a:pt x="122421" y="58313"/>
                      </a:cubicBezTo>
                      <a:cubicBezTo>
                        <a:pt x="122421" y="55721"/>
                        <a:pt x="122950" y="53470"/>
                        <a:pt x="124007" y="51560"/>
                      </a:cubicBezTo>
                      <a:cubicBezTo>
                        <a:pt x="125064" y="49650"/>
                        <a:pt x="126583" y="48064"/>
                        <a:pt x="128560" y="46802"/>
                      </a:cubicBezTo>
                      <a:cubicBezTo>
                        <a:pt x="130538" y="45540"/>
                        <a:pt x="132961" y="44594"/>
                        <a:pt x="135825" y="43963"/>
                      </a:cubicBezTo>
                      <a:cubicBezTo>
                        <a:pt x="138690" y="43332"/>
                        <a:pt x="141913" y="43017"/>
                        <a:pt x="145495" y="43017"/>
                      </a:cubicBezTo>
                      <a:lnTo>
                        <a:pt x="151838" y="43017"/>
                      </a:lnTo>
                      <a:lnTo>
                        <a:pt x="151838" y="39435"/>
                      </a:lnTo>
                      <a:cubicBezTo>
                        <a:pt x="151838" y="37662"/>
                        <a:pt x="151651" y="36093"/>
                        <a:pt x="151275" y="34729"/>
                      </a:cubicBezTo>
                      <a:cubicBezTo>
                        <a:pt x="150900" y="33365"/>
                        <a:pt x="150295" y="32231"/>
                        <a:pt x="149459" y="31327"/>
                      </a:cubicBezTo>
                      <a:cubicBezTo>
                        <a:pt x="148624" y="30423"/>
                        <a:pt x="147541" y="29741"/>
                        <a:pt x="146211" y="29280"/>
                      </a:cubicBezTo>
                      <a:cubicBezTo>
                        <a:pt x="144880" y="28820"/>
                        <a:pt x="143243" y="28590"/>
                        <a:pt x="141299" y="28590"/>
                      </a:cubicBezTo>
                      <a:cubicBezTo>
                        <a:pt x="139219" y="28590"/>
                        <a:pt x="137352" y="28837"/>
                        <a:pt x="135697" y="29331"/>
                      </a:cubicBezTo>
                      <a:cubicBezTo>
                        <a:pt x="134043" y="29826"/>
                        <a:pt x="132594" y="30372"/>
                        <a:pt x="131349" y="30969"/>
                      </a:cubicBezTo>
                      <a:cubicBezTo>
                        <a:pt x="130104" y="31565"/>
                        <a:pt x="129064" y="32111"/>
                        <a:pt x="128228" y="32606"/>
                      </a:cubicBezTo>
                      <a:cubicBezTo>
                        <a:pt x="127392" y="33100"/>
                        <a:pt x="126770" y="33347"/>
                        <a:pt x="126361" y="33347"/>
                      </a:cubicBezTo>
                      <a:cubicBezTo>
                        <a:pt x="126087" y="33347"/>
                        <a:pt x="125849" y="33279"/>
                        <a:pt x="125645" y="33143"/>
                      </a:cubicBezTo>
                      <a:cubicBezTo>
                        <a:pt x="125440" y="33006"/>
                        <a:pt x="125261" y="32802"/>
                        <a:pt x="125107" y="32529"/>
                      </a:cubicBezTo>
                      <a:cubicBezTo>
                        <a:pt x="124954" y="32256"/>
                        <a:pt x="124843" y="31906"/>
                        <a:pt x="124775" y="31480"/>
                      </a:cubicBezTo>
                      <a:cubicBezTo>
                        <a:pt x="124706" y="31054"/>
                        <a:pt x="124672" y="30585"/>
                        <a:pt x="124672" y="30073"/>
                      </a:cubicBezTo>
                      <a:cubicBezTo>
                        <a:pt x="124672" y="29221"/>
                        <a:pt x="124732" y="28547"/>
                        <a:pt x="124851" y="28052"/>
                      </a:cubicBezTo>
                      <a:cubicBezTo>
                        <a:pt x="124971" y="27558"/>
                        <a:pt x="125261" y="27089"/>
                        <a:pt x="125721" y="26646"/>
                      </a:cubicBezTo>
                      <a:cubicBezTo>
                        <a:pt x="126182" y="26202"/>
                        <a:pt x="126974" y="25682"/>
                        <a:pt x="128100" y="25085"/>
                      </a:cubicBezTo>
                      <a:cubicBezTo>
                        <a:pt x="129226" y="24488"/>
                        <a:pt x="130521" y="23943"/>
                        <a:pt x="131988" y="23448"/>
                      </a:cubicBezTo>
                      <a:cubicBezTo>
                        <a:pt x="133455" y="22954"/>
                        <a:pt x="135058" y="22544"/>
                        <a:pt x="136797" y="22220"/>
                      </a:cubicBezTo>
                      <a:cubicBezTo>
                        <a:pt x="138537" y="21896"/>
                        <a:pt x="140293" y="21734"/>
                        <a:pt x="142067" y="21734"/>
                      </a:cubicBezTo>
                      <a:cubicBezTo>
                        <a:pt x="145375" y="21734"/>
                        <a:pt x="148188" y="22110"/>
                        <a:pt x="150508" y="22860"/>
                      </a:cubicBezTo>
                      <a:cubicBezTo>
                        <a:pt x="152827" y="23610"/>
                        <a:pt x="154703" y="24710"/>
                        <a:pt x="156136" y="26160"/>
                      </a:cubicBezTo>
                      <a:cubicBezTo>
                        <a:pt x="157568" y="27609"/>
                        <a:pt x="158609" y="29408"/>
                        <a:pt x="159256" y="31557"/>
                      </a:cubicBezTo>
                      <a:cubicBezTo>
                        <a:pt x="159904" y="33706"/>
                        <a:pt x="160228" y="36212"/>
                        <a:pt x="160228" y="39077"/>
                      </a:cubicBezTo>
                      <a:close/>
                      <a:moveTo>
                        <a:pt x="151838" y="49104"/>
                      </a:moveTo>
                      <a:lnTo>
                        <a:pt x="144625" y="49104"/>
                      </a:lnTo>
                      <a:cubicBezTo>
                        <a:pt x="142306" y="49104"/>
                        <a:pt x="140293" y="49301"/>
                        <a:pt x="138588" y="49693"/>
                      </a:cubicBezTo>
                      <a:cubicBezTo>
                        <a:pt x="136882" y="50085"/>
                        <a:pt x="135467" y="50665"/>
                        <a:pt x="134342" y="51432"/>
                      </a:cubicBezTo>
                      <a:cubicBezTo>
                        <a:pt x="133216" y="52200"/>
                        <a:pt x="132389" y="53121"/>
                        <a:pt x="131861" y="54195"/>
                      </a:cubicBezTo>
                      <a:cubicBezTo>
                        <a:pt x="131332" y="55269"/>
                        <a:pt x="131067" y="56506"/>
                        <a:pt x="131067" y="57904"/>
                      </a:cubicBezTo>
                      <a:cubicBezTo>
                        <a:pt x="131067" y="60291"/>
                        <a:pt x="131826" y="62193"/>
                        <a:pt x="133344" y="63608"/>
                      </a:cubicBezTo>
                      <a:cubicBezTo>
                        <a:pt x="134862" y="65024"/>
                        <a:pt x="136985" y="65731"/>
                        <a:pt x="139713" y="65731"/>
                      </a:cubicBezTo>
                      <a:cubicBezTo>
                        <a:pt x="141930" y="65731"/>
                        <a:pt x="143985" y="65169"/>
                        <a:pt x="145878" y="64043"/>
                      </a:cubicBezTo>
                      <a:cubicBezTo>
                        <a:pt x="147771" y="62918"/>
                        <a:pt x="149758" y="61195"/>
                        <a:pt x="151838" y="58876"/>
                      </a:cubicBezTo>
                      <a:close/>
                      <a:moveTo>
                        <a:pt x="183593" y="70080"/>
                      </a:moveTo>
                      <a:cubicBezTo>
                        <a:pt x="183593" y="70353"/>
                        <a:pt x="183524" y="70583"/>
                        <a:pt x="183388" y="70770"/>
                      </a:cubicBezTo>
                      <a:cubicBezTo>
                        <a:pt x="183252" y="70958"/>
                        <a:pt x="183030" y="71120"/>
                        <a:pt x="182723" y="71256"/>
                      </a:cubicBezTo>
                      <a:cubicBezTo>
                        <a:pt x="182416" y="71393"/>
                        <a:pt x="181990" y="71495"/>
                        <a:pt x="181444" y="71563"/>
                      </a:cubicBezTo>
                      <a:cubicBezTo>
                        <a:pt x="180898" y="71632"/>
                        <a:pt x="180199" y="71666"/>
                        <a:pt x="179346" y="71666"/>
                      </a:cubicBezTo>
                      <a:cubicBezTo>
                        <a:pt x="178528" y="71666"/>
                        <a:pt x="177846" y="71632"/>
                        <a:pt x="177301" y="71563"/>
                      </a:cubicBezTo>
                      <a:cubicBezTo>
                        <a:pt x="176755" y="71495"/>
                        <a:pt x="176319" y="71393"/>
                        <a:pt x="175996" y="71256"/>
                      </a:cubicBezTo>
                      <a:cubicBezTo>
                        <a:pt x="175672" y="71120"/>
                        <a:pt x="175450" y="70958"/>
                        <a:pt x="175331" y="70770"/>
                      </a:cubicBezTo>
                      <a:cubicBezTo>
                        <a:pt x="175211" y="70583"/>
                        <a:pt x="175152" y="70353"/>
                        <a:pt x="175152" y="70080"/>
                      </a:cubicBezTo>
                      <a:lnTo>
                        <a:pt x="175152" y="1731"/>
                      </a:lnTo>
                      <a:cubicBezTo>
                        <a:pt x="175152" y="1458"/>
                        <a:pt x="175211" y="1219"/>
                        <a:pt x="175331" y="1015"/>
                      </a:cubicBezTo>
                      <a:cubicBezTo>
                        <a:pt x="175450" y="810"/>
                        <a:pt x="175672" y="640"/>
                        <a:pt x="175996" y="503"/>
                      </a:cubicBezTo>
                      <a:cubicBezTo>
                        <a:pt x="176319" y="367"/>
                        <a:pt x="176755" y="264"/>
                        <a:pt x="177301" y="196"/>
                      </a:cubicBezTo>
                      <a:cubicBezTo>
                        <a:pt x="177846" y="128"/>
                        <a:pt x="178528" y="94"/>
                        <a:pt x="179346" y="94"/>
                      </a:cubicBezTo>
                      <a:cubicBezTo>
                        <a:pt x="180199" y="94"/>
                        <a:pt x="180898" y="128"/>
                        <a:pt x="181444" y="196"/>
                      </a:cubicBezTo>
                      <a:cubicBezTo>
                        <a:pt x="181990" y="264"/>
                        <a:pt x="182416" y="367"/>
                        <a:pt x="182723" y="503"/>
                      </a:cubicBezTo>
                      <a:cubicBezTo>
                        <a:pt x="183030" y="640"/>
                        <a:pt x="183252" y="810"/>
                        <a:pt x="183388" y="1015"/>
                      </a:cubicBezTo>
                      <a:cubicBezTo>
                        <a:pt x="183524" y="1219"/>
                        <a:pt x="183593" y="1458"/>
                        <a:pt x="183593" y="1731"/>
                      </a:cubicBezTo>
                      <a:close/>
                      <a:moveTo>
                        <a:pt x="207405" y="70080"/>
                      </a:moveTo>
                      <a:cubicBezTo>
                        <a:pt x="207405" y="70353"/>
                        <a:pt x="207337" y="70583"/>
                        <a:pt x="207200" y="70770"/>
                      </a:cubicBezTo>
                      <a:cubicBezTo>
                        <a:pt x="207064" y="70958"/>
                        <a:pt x="206842" y="71120"/>
                        <a:pt x="206536" y="71256"/>
                      </a:cubicBezTo>
                      <a:cubicBezTo>
                        <a:pt x="206229" y="71393"/>
                        <a:pt x="205802" y="71495"/>
                        <a:pt x="205256" y="71563"/>
                      </a:cubicBezTo>
                      <a:cubicBezTo>
                        <a:pt x="204711" y="71632"/>
                        <a:pt x="204011" y="71666"/>
                        <a:pt x="203159" y="71666"/>
                      </a:cubicBezTo>
                      <a:cubicBezTo>
                        <a:pt x="202341" y="71666"/>
                        <a:pt x="201659" y="71632"/>
                        <a:pt x="201113" y="71563"/>
                      </a:cubicBezTo>
                      <a:cubicBezTo>
                        <a:pt x="200567" y="71495"/>
                        <a:pt x="200132" y="71393"/>
                        <a:pt x="199808" y="71256"/>
                      </a:cubicBezTo>
                      <a:cubicBezTo>
                        <a:pt x="199484" y="71120"/>
                        <a:pt x="199262" y="70958"/>
                        <a:pt x="199143" y="70770"/>
                      </a:cubicBezTo>
                      <a:cubicBezTo>
                        <a:pt x="199023" y="70583"/>
                        <a:pt x="198964" y="70353"/>
                        <a:pt x="198964" y="70080"/>
                      </a:cubicBezTo>
                      <a:lnTo>
                        <a:pt x="198964" y="24037"/>
                      </a:lnTo>
                      <a:cubicBezTo>
                        <a:pt x="198964" y="23798"/>
                        <a:pt x="199023" y="23576"/>
                        <a:pt x="199143" y="23371"/>
                      </a:cubicBezTo>
                      <a:cubicBezTo>
                        <a:pt x="199262" y="23167"/>
                        <a:pt x="199484" y="22996"/>
                        <a:pt x="199808" y="22860"/>
                      </a:cubicBezTo>
                      <a:cubicBezTo>
                        <a:pt x="200132" y="22723"/>
                        <a:pt x="200567" y="22621"/>
                        <a:pt x="201113" y="22553"/>
                      </a:cubicBezTo>
                      <a:cubicBezTo>
                        <a:pt x="201659" y="22485"/>
                        <a:pt x="202341" y="22451"/>
                        <a:pt x="203159" y="22451"/>
                      </a:cubicBezTo>
                      <a:cubicBezTo>
                        <a:pt x="204011" y="22451"/>
                        <a:pt x="204711" y="22485"/>
                        <a:pt x="205256" y="22553"/>
                      </a:cubicBezTo>
                      <a:cubicBezTo>
                        <a:pt x="205802" y="22621"/>
                        <a:pt x="206229" y="22723"/>
                        <a:pt x="206536" y="22860"/>
                      </a:cubicBezTo>
                      <a:cubicBezTo>
                        <a:pt x="206842" y="22996"/>
                        <a:pt x="207064" y="23167"/>
                        <a:pt x="207200" y="23371"/>
                      </a:cubicBezTo>
                      <a:cubicBezTo>
                        <a:pt x="207337" y="23576"/>
                        <a:pt x="207405" y="23798"/>
                        <a:pt x="207405" y="24037"/>
                      </a:cubicBezTo>
                      <a:close/>
                      <a:moveTo>
                        <a:pt x="208378" y="8484"/>
                      </a:moveTo>
                      <a:cubicBezTo>
                        <a:pt x="208378" y="10462"/>
                        <a:pt x="208002" y="11809"/>
                        <a:pt x="207252" y="12526"/>
                      </a:cubicBezTo>
                      <a:cubicBezTo>
                        <a:pt x="206501" y="13242"/>
                        <a:pt x="205120" y="13600"/>
                        <a:pt x="203108" y="13600"/>
                      </a:cubicBezTo>
                      <a:cubicBezTo>
                        <a:pt x="201130" y="13600"/>
                        <a:pt x="199774" y="13250"/>
                        <a:pt x="199040" y="12551"/>
                      </a:cubicBezTo>
                      <a:cubicBezTo>
                        <a:pt x="198307" y="11852"/>
                        <a:pt x="197941" y="10530"/>
                        <a:pt x="197941" y="8586"/>
                      </a:cubicBezTo>
                      <a:cubicBezTo>
                        <a:pt x="197941" y="6608"/>
                        <a:pt x="198316" y="5261"/>
                        <a:pt x="199066" y="4545"/>
                      </a:cubicBezTo>
                      <a:cubicBezTo>
                        <a:pt x="199817" y="3829"/>
                        <a:pt x="201198" y="3470"/>
                        <a:pt x="203210" y="3470"/>
                      </a:cubicBezTo>
                      <a:cubicBezTo>
                        <a:pt x="205189" y="3470"/>
                        <a:pt x="206544" y="3820"/>
                        <a:pt x="207278" y="4519"/>
                      </a:cubicBezTo>
                      <a:cubicBezTo>
                        <a:pt x="208011" y="5218"/>
                        <a:pt x="208378" y="6540"/>
                        <a:pt x="208378" y="8484"/>
                      </a:cubicBezTo>
                      <a:close/>
                      <a:moveTo>
                        <a:pt x="251681" y="57546"/>
                      </a:moveTo>
                      <a:cubicBezTo>
                        <a:pt x="251681" y="59899"/>
                        <a:pt x="251247" y="61997"/>
                        <a:pt x="250377" y="63838"/>
                      </a:cubicBezTo>
                      <a:cubicBezTo>
                        <a:pt x="249508" y="65680"/>
                        <a:pt x="248271" y="67232"/>
                        <a:pt x="246668" y="68494"/>
                      </a:cubicBezTo>
                      <a:cubicBezTo>
                        <a:pt x="245065" y="69756"/>
                        <a:pt x="243155" y="70711"/>
                        <a:pt x="240938" y="71359"/>
                      </a:cubicBezTo>
                      <a:cubicBezTo>
                        <a:pt x="238722" y="72007"/>
                        <a:pt x="236282" y="72331"/>
                        <a:pt x="233623" y="72331"/>
                      </a:cubicBezTo>
                      <a:cubicBezTo>
                        <a:pt x="231985" y="72331"/>
                        <a:pt x="230425" y="72203"/>
                        <a:pt x="228941" y="71947"/>
                      </a:cubicBezTo>
                      <a:cubicBezTo>
                        <a:pt x="227457" y="71691"/>
                        <a:pt x="226128" y="71367"/>
                        <a:pt x="224951" y="70975"/>
                      </a:cubicBezTo>
                      <a:cubicBezTo>
                        <a:pt x="223774" y="70583"/>
                        <a:pt x="222777" y="70174"/>
                        <a:pt x="221958" y="69747"/>
                      </a:cubicBezTo>
                      <a:cubicBezTo>
                        <a:pt x="221139" y="69321"/>
                        <a:pt x="220542" y="68937"/>
                        <a:pt x="220168" y="68596"/>
                      </a:cubicBezTo>
                      <a:cubicBezTo>
                        <a:pt x="219792" y="68255"/>
                        <a:pt x="219519" y="67778"/>
                        <a:pt x="219349" y="67164"/>
                      </a:cubicBezTo>
                      <a:cubicBezTo>
                        <a:pt x="219178" y="66550"/>
                        <a:pt x="219093" y="65714"/>
                        <a:pt x="219093" y="64657"/>
                      </a:cubicBezTo>
                      <a:cubicBezTo>
                        <a:pt x="219093" y="64009"/>
                        <a:pt x="219127" y="63463"/>
                        <a:pt x="219195" y="63020"/>
                      </a:cubicBezTo>
                      <a:cubicBezTo>
                        <a:pt x="219264" y="62576"/>
                        <a:pt x="219349" y="62218"/>
                        <a:pt x="219451" y="61945"/>
                      </a:cubicBezTo>
                      <a:cubicBezTo>
                        <a:pt x="219553" y="61673"/>
                        <a:pt x="219698" y="61476"/>
                        <a:pt x="219886" y="61357"/>
                      </a:cubicBezTo>
                      <a:cubicBezTo>
                        <a:pt x="220073" y="61238"/>
                        <a:pt x="220287" y="61178"/>
                        <a:pt x="220526" y="61178"/>
                      </a:cubicBezTo>
                      <a:cubicBezTo>
                        <a:pt x="220900" y="61178"/>
                        <a:pt x="221455" y="61408"/>
                        <a:pt x="222188" y="61869"/>
                      </a:cubicBezTo>
                      <a:cubicBezTo>
                        <a:pt x="222921" y="62329"/>
                        <a:pt x="223825" y="62832"/>
                        <a:pt x="224900" y="63378"/>
                      </a:cubicBezTo>
                      <a:cubicBezTo>
                        <a:pt x="225974" y="63924"/>
                        <a:pt x="227245" y="64427"/>
                        <a:pt x="228711" y="64887"/>
                      </a:cubicBezTo>
                      <a:cubicBezTo>
                        <a:pt x="230178" y="65348"/>
                        <a:pt x="231865" y="65578"/>
                        <a:pt x="233776" y="65578"/>
                      </a:cubicBezTo>
                      <a:cubicBezTo>
                        <a:pt x="235209" y="65578"/>
                        <a:pt x="236504" y="65424"/>
                        <a:pt x="237664" y="65117"/>
                      </a:cubicBezTo>
                      <a:cubicBezTo>
                        <a:pt x="238823" y="64810"/>
                        <a:pt x="239829" y="64358"/>
                        <a:pt x="240683" y="63762"/>
                      </a:cubicBezTo>
                      <a:cubicBezTo>
                        <a:pt x="241535" y="63165"/>
                        <a:pt x="242191" y="62406"/>
                        <a:pt x="242652" y="61485"/>
                      </a:cubicBezTo>
                      <a:cubicBezTo>
                        <a:pt x="243113" y="60564"/>
                        <a:pt x="243343" y="59473"/>
                        <a:pt x="243343" y="58211"/>
                      </a:cubicBezTo>
                      <a:cubicBezTo>
                        <a:pt x="243343" y="56915"/>
                        <a:pt x="243010" y="55823"/>
                        <a:pt x="242345" y="54937"/>
                      </a:cubicBezTo>
                      <a:cubicBezTo>
                        <a:pt x="241680" y="54050"/>
                        <a:pt x="240802" y="53265"/>
                        <a:pt x="239710" y="52583"/>
                      </a:cubicBezTo>
                      <a:cubicBezTo>
                        <a:pt x="238619" y="51901"/>
                        <a:pt x="237391" y="51296"/>
                        <a:pt x="236027" y="50767"/>
                      </a:cubicBezTo>
                      <a:cubicBezTo>
                        <a:pt x="234663" y="50239"/>
                        <a:pt x="233256" y="49684"/>
                        <a:pt x="231806" y="49104"/>
                      </a:cubicBezTo>
                      <a:cubicBezTo>
                        <a:pt x="230357" y="48525"/>
                        <a:pt x="228941" y="47868"/>
                        <a:pt x="227560" y="47135"/>
                      </a:cubicBezTo>
                      <a:cubicBezTo>
                        <a:pt x="226179" y="46402"/>
                        <a:pt x="224943" y="45506"/>
                        <a:pt x="223851" y="44449"/>
                      </a:cubicBezTo>
                      <a:cubicBezTo>
                        <a:pt x="222760" y="43392"/>
                        <a:pt x="221881" y="42130"/>
                        <a:pt x="221216" y="40663"/>
                      </a:cubicBezTo>
                      <a:cubicBezTo>
                        <a:pt x="220551" y="39197"/>
                        <a:pt x="220218" y="37440"/>
                        <a:pt x="220218" y="35394"/>
                      </a:cubicBezTo>
                      <a:cubicBezTo>
                        <a:pt x="220218" y="33586"/>
                        <a:pt x="220568" y="31855"/>
                        <a:pt x="221267" y="30201"/>
                      </a:cubicBezTo>
                      <a:cubicBezTo>
                        <a:pt x="221966" y="28547"/>
                        <a:pt x="223015" y="27098"/>
                        <a:pt x="224414" y="25853"/>
                      </a:cubicBezTo>
                      <a:cubicBezTo>
                        <a:pt x="225812" y="24608"/>
                        <a:pt x="227560" y="23610"/>
                        <a:pt x="229658" y="22860"/>
                      </a:cubicBezTo>
                      <a:cubicBezTo>
                        <a:pt x="231755" y="22110"/>
                        <a:pt x="234202" y="21734"/>
                        <a:pt x="236998" y="21734"/>
                      </a:cubicBezTo>
                      <a:cubicBezTo>
                        <a:pt x="238226" y="21734"/>
                        <a:pt x="239455" y="21837"/>
                        <a:pt x="240683" y="22041"/>
                      </a:cubicBezTo>
                      <a:cubicBezTo>
                        <a:pt x="241910" y="22246"/>
                        <a:pt x="243018" y="22502"/>
                        <a:pt x="244008" y="22809"/>
                      </a:cubicBezTo>
                      <a:cubicBezTo>
                        <a:pt x="244997" y="23116"/>
                        <a:pt x="245841" y="23448"/>
                        <a:pt x="246541" y="23806"/>
                      </a:cubicBezTo>
                      <a:cubicBezTo>
                        <a:pt x="247240" y="24164"/>
                        <a:pt x="247768" y="24480"/>
                        <a:pt x="248127" y="24753"/>
                      </a:cubicBezTo>
                      <a:cubicBezTo>
                        <a:pt x="248485" y="25026"/>
                        <a:pt x="248723" y="25264"/>
                        <a:pt x="248843" y="25469"/>
                      </a:cubicBezTo>
                      <a:cubicBezTo>
                        <a:pt x="248962" y="25674"/>
                        <a:pt x="249047" y="25904"/>
                        <a:pt x="249098" y="26160"/>
                      </a:cubicBezTo>
                      <a:cubicBezTo>
                        <a:pt x="249149" y="26415"/>
                        <a:pt x="249200" y="26731"/>
                        <a:pt x="249251" y="27106"/>
                      </a:cubicBezTo>
                      <a:cubicBezTo>
                        <a:pt x="249303" y="27481"/>
                        <a:pt x="249329" y="27942"/>
                        <a:pt x="249329" y="28487"/>
                      </a:cubicBezTo>
                      <a:cubicBezTo>
                        <a:pt x="249329" y="29067"/>
                        <a:pt x="249303" y="29570"/>
                        <a:pt x="249251" y="29997"/>
                      </a:cubicBezTo>
                      <a:cubicBezTo>
                        <a:pt x="249200" y="30423"/>
                        <a:pt x="249115" y="30772"/>
                        <a:pt x="248996" y="31045"/>
                      </a:cubicBezTo>
                      <a:cubicBezTo>
                        <a:pt x="248876" y="31318"/>
                        <a:pt x="248731" y="31514"/>
                        <a:pt x="248561" y="31634"/>
                      </a:cubicBezTo>
                      <a:cubicBezTo>
                        <a:pt x="248390" y="31753"/>
                        <a:pt x="248203" y="31813"/>
                        <a:pt x="247998" y="31813"/>
                      </a:cubicBezTo>
                      <a:cubicBezTo>
                        <a:pt x="247691" y="31813"/>
                        <a:pt x="247248" y="31625"/>
                        <a:pt x="246668" y="31250"/>
                      </a:cubicBezTo>
                      <a:cubicBezTo>
                        <a:pt x="246088" y="30875"/>
                        <a:pt x="245338" y="30474"/>
                        <a:pt x="244417" y="30048"/>
                      </a:cubicBezTo>
                      <a:cubicBezTo>
                        <a:pt x="243496" y="29621"/>
                        <a:pt x="242413" y="29221"/>
                        <a:pt x="241169" y="28845"/>
                      </a:cubicBezTo>
                      <a:cubicBezTo>
                        <a:pt x="239924" y="28470"/>
                        <a:pt x="238500" y="28283"/>
                        <a:pt x="236897" y="28283"/>
                      </a:cubicBezTo>
                      <a:cubicBezTo>
                        <a:pt x="235464" y="28283"/>
                        <a:pt x="234202" y="28445"/>
                        <a:pt x="233110" y="28769"/>
                      </a:cubicBezTo>
                      <a:cubicBezTo>
                        <a:pt x="232020" y="29093"/>
                        <a:pt x="231124" y="29553"/>
                        <a:pt x="230425" y="30150"/>
                      </a:cubicBezTo>
                      <a:cubicBezTo>
                        <a:pt x="229726" y="30747"/>
                        <a:pt x="229197" y="31455"/>
                        <a:pt x="228839" y="32273"/>
                      </a:cubicBezTo>
                      <a:cubicBezTo>
                        <a:pt x="228481" y="33092"/>
                        <a:pt x="228302" y="33978"/>
                        <a:pt x="228302" y="34933"/>
                      </a:cubicBezTo>
                      <a:cubicBezTo>
                        <a:pt x="228302" y="36264"/>
                        <a:pt x="228643" y="37381"/>
                        <a:pt x="229325" y="38284"/>
                      </a:cubicBezTo>
                      <a:cubicBezTo>
                        <a:pt x="230007" y="39188"/>
                        <a:pt x="230894" y="39981"/>
                        <a:pt x="231985" y="40663"/>
                      </a:cubicBezTo>
                      <a:cubicBezTo>
                        <a:pt x="233077" y="41345"/>
                        <a:pt x="234322" y="41959"/>
                        <a:pt x="235720" y="42505"/>
                      </a:cubicBezTo>
                      <a:cubicBezTo>
                        <a:pt x="237118" y="43051"/>
                        <a:pt x="238542" y="43613"/>
                        <a:pt x="239992" y="44193"/>
                      </a:cubicBezTo>
                      <a:cubicBezTo>
                        <a:pt x="241441" y="44773"/>
                        <a:pt x="242873" y="45421"/>
                        <a:pt x="244289" y="46137"/>
                      </a:cubicBezTo>
                      <a:cubicBezTo>
                        <a:pt x="245704" y="46854"/>
                        <a:pt x="246958" y="47723"/>
                        <a:pt x="248049" y="48746"/>
                      </a:cubicBezTo>
                      <a:cubicBezTo>
                        <a:pt x="249141" y="49770"/>
                        <a:pt x="250019" y="50997"/>
                        <a:pt x="250684" y="52430"/>
                      </a:cubicBezTo>
                      <a:cubicBezTo>
                        <a:pt x="251349" y="53862"/>
                        <a:pt x="251681" y="55568"/>
                        <a:pt x="251681" y="57546"/>
                      </a:cubicBezTo>
                      <a:close/>
                      <a:moveTo>
                        <a:pt x="302747" y="45063"/>
                      </a:moveTo>
                      <a:cubicBezTo>
                        <a:pt x="302747" y="46393"/>
                        <a:pt x="302412" y="47339"/>
                        <a:pt x="301745" y="47902"/>
                      </a:cubicBezTo>
                      <a:cubicBezTo>
                        <a:pt x="301077" y="48465"/>
                        <a:pt x="300314" y="48746"/>
                        <a:pt x="299458" y="48746"/>
                      </a:cubicBezTo>
                      <a:lnTo>
                        <a:pt x="269135" y="48746"/>
                      </a:lnTo>
                      <a:cubicBezTo>
                        <a:pt x="269135" y="51304"/>
                        <a:pt x="269392" y="53607"/>
                        <a:pt x="269905" y="55653"/>
                      </a:cubicBezTo>
                      <a:cubicBezTo>
                        <a:pt x="270420" y="57699"/>
                        <a:pt x="271277" y="59456"/>
                        <a:pt x="272476" y="60922"/>
                      </a:cubicBezTo>
                      <a:cubicBezTo>
                        <a:pt x="273675" y="62389"/>
                        <a:pt x="275236" y="63514"/>
                        <a:pt x="277155" y="64299"/>
                      </a:cubicBezTo>
                      <a:cubicBezTo>
                        <a:pt x="279074" y="65083"/>
                        <a:pt x="281421" y="65475"/>
                        <a:pt x="284198" y="65475"/>
                      </a:cubicBezTo>
                      <a:cubicBezTo>
                        <a:pt x="286391" y="65475"/>
                        <a:pt x="288345" y="65296"/>
                        <a:pt x="290058" y="64938"/>
                      </a:cubicBezTo>
                      <a:cubicBezTo>
                        <a:pt x="291772" y="64580"/>
                        <a:pt x="293254" y="64179"/>
                        <a:pt x="294505" y="63736"/>
                      </a:cubicBezTo>
                      <a:cubicBezTo>
                        <a:pt x="295756" y="63293"/>
                        <a:pt x="296784" y="62892"/>
                        <a:pt x="297590" y="62534"/>
                      </a:cubicBezTo>
                      <a:cubicBezTo>
                        <a:pt x="298395" y="62176"/>
                        <a:pt x="299003" y="61997"/>
                        <a:pt x="299415" y="61997"/>
                      </a:cubicBezTo>
                      <a:cubicBezTo>
                        <a:pt x="299655" y="61997"/>
                        <a:pt x="299869" y="62056"/>
                        <a:pt x="300058" y="62176"/>
                      </a:cubicBezTo>
                      <a:cubicBezTo>
                        <a:pt x="300245" y="62295"/>
                        <a:pt x="300391" y="62474"/>
                        <a:pt x="300494" y="62713"/>
                      </a:cubicBezTo>
                      <a:cubicBezTo>
                        <a:pt x="300597" y="62952"/>
                        <a:pt x="300674" y="63284"/>
                        <a:pt x="300725" y="63710"/>
                      </a:cubicBezTo>
                      <a:cubicBezTo>
                        <a:pt x="300777" y="64137"/>
                        <a:pt x="300803" y="64657"/>
                        <a:pt x="300803" y="65271"/>
                      </a:cubicBezTo>
                      <a:cubicBezTo>
                        <a:pt x="300803" y="65714"/>
                        <a:pt x="300785" y="66098"/>
                        <a:pt x="300751" y="66422"/>
                      </a:cubicBezTo>
                      <a:cubicBezTo>
                        <a:pt x="300718" y="66746"/>
                        <a:pt x="300675" y="67036"/>
                        <a:pt x="300624" y="67292"/>
                      </a:cubicBezTo>
                      <a:cubicBezTo>
                        <a:pt x="300572" y="67547"/>
                        <a:pt x="300487" y="67778"/>
                        <a:pt x="300368" y="67982"/>
                      </a:cubicBezTo>
                      <a:cubicBezTo>
                        <a:pt x="300248" y="68187"/>
                        <a:pt x="300095" y="68383"/>
                        <a:pt x="299907" y="68571"/>
                      </a:cubicBezTo>
                      <a:cubicBezTo>
                        <a:pt x="299720" y="68758"/>
                        <a:pt x="299165" y="69065"/>
                        <a:pt x="298245" y="69491"/>
                      </a:cubicBezTo>
                      <a:cubicBezTo>
                        <a:pt x="297324" y="69918"/>
                        <a:pt x="296130" y="70336"/>
                        <a:pt x="294664" y="70745"/>
                      </a:cubicBezTo>
                      <a:cubicBezTo>
                        <a:pt x="293197" y="71154"/>
                        <a:pt x="291501" y="71521"/>
                        <a:pt x="289574" y="71845"/>
                      </a:cubicBezTo>
                      <a:cubicBezTo>
                        <a:pt x="287646" y="72169"/>
                        <a:pt x="285591" y="72331"/>
                        <a:pt x="283408" y="72331"/>
                      </a:cubicBezTo>
                      <a:cubicBezTo>
                        <a:pt x="279623" y="72331"/>
                        <a:pt x="276306" y="71802"/>
                        <a:pt x="273458" y="70745"/>
                      </a:cubicBezTo>
                      <a:cubicBezTo>
                        <a:pt x="270610" y="69688"/>
                        <a:pt x="268214" y="68119"/>
                        <a:pt x="266270" y="66038"/>
                      </a:cubicBezTo>
                      <a:cubicBezTo>
                        <a:pt x="264326" y="63958"/>
                        <a:pt x="262859" y="61349"/>
                        <a:pt x="261870" y="58211"/>
                      </a:cubicBezTo>
                      <a:cubicBezTo>
                        <a:pt x="260881" y="55073"/>
                        <a:pt x="260386" y="51424"/>
                        <a:pt x="260386" y="47263"/>
                      </a:cubicBezTo>
                      <a:cubicBezTo>
                        <a:pt x="260386" y="43306"/>
                        <a:pt x="260899" y="39751"/>
                        <a:pt x="261922" y="36596"/>
                      </a:cubicBezTo>
                      <a:cubicBezTo>
                        <a:pt x="262945" y="33441"/>
                        <a:pt x="264420" y="30764"/>
                        <a:pt x="266347" y="28564"/>
                      </a:cubicBezTo>
                      <a:cubicBezTo>
                        <a:pt x="268274" y="26364"/>
                        <a:pt x="270602" y="24676"/>
                        <a:pt x="273330" y="23499"/>
                      </a:cubicBezTo>
                      <a:cubicBezTo>
                        <a:pt x="276059" y="22323"/>
                        <a:pt x="279111" y="21734"/>
                        <a:pt x="282488" y="21734"/>
                      </a:cubicBezTo>
                      <a:cubicBezTo>
                        <a:pt x="286103" y="21734"/>
                        <a:pt x="289181" y="22314"/>
                        <a:pt x="291721" y="23474"/>
                      </a:cubicBezTo>
                      <a:cubicBezTo>
                        <a:pt x="294263" y="24633"/>
                        <a:pt x="296352" y="26194"/>
                        <a:pt x="297989" y="28155"/>
                      </a:cubicBezTo>
                      <a:cubicBezTo>
                        <a:pt x="299626" y="30116"/>
                        <a:pt x="300828" y="32418"/>
                        <a:pt x="301596" y="35061"/>
                      </a:cubicBezTo>
                      <a:cubicBezTo>
                        <a:pt x="302363" y="37705"/>
                        <a:pt x="302747" y="40527"/>
                        <a:pt x="302747" y="43528"/>
                      </a:cubicBezTo>
                      <a:close/>
                      <a:moveTo>
                        <a:pt x="294254" y="42556"/>
                      </a:moveTo>
                      <a:cubicBezTo>
                        <a:pt x="294357" y="38122"/>
                        <a:pt x="293370" y="34644"/>
                        <a:pt x="291294" y="32120"/>
                      </a:cubicBezTo>
                      <a:cubicBezTo>
                        <a:pt x="289218" y="29596"/>
                        <a:pt x="286139" y="28334"/>
                        <a:pt x="282056" y="28334"/>
                      </a:cubicBezTo>
                      <a:cubicBezTo>
                        <a:pt x="279962" y="28334"/>
                        <a:pt x="278126" y="28726"/>
                        <a:pt x="276547" y="29511"/>
                      </a:cubicBezTo>
                      <a:cubicBezTo>
                        <a:pt x="274969" y="30295"/>
                        <a:pt x="273648" y="31335"/>
                        <a:pt x="272584" y="32631"/>
                      </a:cubicBezTo>
                      <a:cubicBezTo>
                        <a:pt x="271520" y="33927"/>
                        <a:pt x="270696" y="35436"/>
                        <a:pt x="270113" y="37159"/>
                      </a:cubicBezTo>
                      <a:cubicBezTo>
                        <a:pt x="269529" y="38881"/>
                        <a:pt x="269203" y="40680"/>
                        <a:pt x="269135" y="4255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7" name="Полилиния: фигура 96">
                  <a:extLst>
                    <a:ext uri="{FF2B5EF4-FFF2-40B4-BE49-F238E27FC236}">
                      <a16:creationId xmlns:a16="http://schemas.microsoft.com/office/drawing/2014/main" id="{DE456044-BEF2-4F7D-8911-56B6C2ECA2BB}"/>
                    </a:ext>
                  </a:extLst>
                </p:cNvPr>
                <p:cNvSpPr/>
                <p:nvPr/>
              </p:nvSpPr>
              <p:spPr>
                <a:xfrm>
                  <a:off x="4827339" y="948106"/>
                  <a:ext cx="421789" cy="72032"/>
                </a:xfrm>
                <a:custGeom>
                  <a:avLst/>
                  <a:gdLst>
                    <a:gd name="connsiteX0" fmla="*/ 42866 w 421789"/>
                    <a:gd name="connsiteY0" fmla="*/ 69888 h 72032"/>
                    <a:gd name="connsiteX1" fmla="*/ 42687 w 421789"/>
                    <a:gd name="connsiteY1" fmla="*/ 70604 h 72032"/>
                    <a:gd name="connsiteX2" fmla="*/ 42074 w 421789"/>
                    <a:gd name="connsiteY2" fmla="*/ 71090 h 72032"/>
                    <a:gd name="connsiteX3" fmla="*/ 40922 w 421789"/>
                    <a:gd name="connsiteY3" fmla="*/ 71372 h 72032"/>
                    <a:gd name="connsiteX4" fmla="*/ 39183 w 421789"/>
                    <a:gd name="connsiteY4" fmla="*/ 71474 h 72032"/>
                    <a:gd name="connsiteX5" fmla="*/ 37392 w 421789"/>
                    <a:gd name="connsiteY5" fmla="*/ 71372 h 72032"/>
                    <a:gd name="connsiteX6" fmla="*/ 36216 w 421789"/>
                    <a:gd name="connsiteY6" fmla="*/ 71090 h 72032"/>
                    <a:gd name="connsiteX7" fmla="*/ 35551 w 421789"/>
                    <a:gd name="connsiteY7" fmla="*/ 70604 h 72032"/>
                    <a:gd name="connsiteX8" fmla="*/ 35346 w 421789"/>
                    <a:gd name="connsiteY8" fmla="*/ 69888 h 72032"/>
                    <a:gd name="connsiteX9" fmla="*/ 35346 w 421789"/>
                    <a:gd name="connsiteY9" fmla="*/ 63800 h 72032"/>
                    <a:gd name="connsiteX10" fmla="*/ 27800 w 421789"/>
                    <a:gd name="connsiteY10" fmla="*/ 69939 h 72032"/>
                    <a:gd name="connsiteX11" fmla="*/ 19231 w 421789"/>
                    <a:gd name="connsiteY11" fmla="*/ 72139 h 72032"/>
                    <a:gd name="connsiteX12" fmla="*/ 10585 w 421789"/>
                    <a:gd name="connsiteY12" fmla="*/ 70170 h 72032"/>
                    <a:gd name="connsiteX13" fmla="*/ 4778 w 421789"/>
                    <a:gd name="connsiteY13" fmla="*/ 64849 h 72032"/>
                    <a:gd name="connsiteX14" fmla="*/ 1529 w 421789"/>
                    <a:gd name="connsiteY14" fmla="*/ 56970 h 72032"/>
                    <a:gd name="connsiteX15" fmla="*/ 506 w 421789"/>
                    <a:gd name="connsiteY15" fmla="*/ 47429 h 72032"/>
                    <a:gd name="connsiteX16" fmla="*/ 1785 w 421789"/>
                    <a:gd name="connsiteY16" fmla="*/ 36711 h 72032"/>
                    <a:gd name="connsiteX17" fmla="*/ 5571 w 421789"/>
                    <a:gd name="connsiteY17" fmla="*/ 28552 h 72032"/>
                    <a:gd name="connsiteX18" fmla="*/ 11787 w 421789"/>
                    <a:gd name="connsiteY18" fmla="*/ 23359 h 72032"/>
                    <a:gd name="connsiteX19" fmla="*/ 20356 w 421789"/>
                    <a:gd name="connsiteY19" fmla="*/ 21543 h 72032"/>
                    <a:gd name="connsiteX20" fmla="*/ 27749 w 421789"/>
                    <a:gd name="connsiteY20" fmla="*/ 23308 h 72032"/>
                    <a:gd name="connsiteX21" fmla="*/ 34374 w 421789"/>
                    <a:gd name="connsiteY21" fmla="*/ 28500 h 72032"/>
                    <a:gd name="connsiteX22" fmla="*/ 34374 w 421789"/>
                    <a:gd name="connsiteY22" fmla="*/ 1744 h 72032"/>
                    <a:gd name="connsiteX23" fmla="*/ 34553 w 421789"/>
                    <a:gd name="connsiteY23" fmla="*/ 1053 h 72032"/>
                    <a:gd name="connsiteX24" fmla="*/ 35244 w 421789"/>
                    <a:gd name="connsiteY24" fmla="*/ 542 h 72032"/>
                    <a:gd name="connsiteX25" fmla="*/ 36548 w 421789"/>
                    <a:gd name="connsiteY25" fmla="*/ 235 h 72032"/>
                    <a:gd name="connsiteX26" fmla="*/ 38569 w 421789"/>
                    <a:gd name="connsiteY26" fmla="*/ 107 h 72032"/>
                    <a:gd name="connsiteX27" fmla="*/ 40667 w 421789"/>
                    <a:gd name="connsiteY27" fmla="*/ 235 h 72032"/>
                    <a:gd name="connsiteX28" fmla="*/ 41946 w 421789"/>
                    <a:gd name="connsiteY28" fmla="*/ 542 h 72032"/>
                    <a:gd name="connsiteX29" fmla="*/ 42636 w 421789"/>
                    <a:gd name="connsiteY29" fmla="*/ 1053 h 72032"/>
                    <a:gd name="connsiteX30" fmla="*/ 42866 w 421789"/>
                    <a:gd name="connsiteY30" fmla="*/ 1744 h 72032"/>
                    <a:gd name="connsiteX31" fmla="*/ 34374 w 421789"/>
                    <a:gd name="connsiteY31" fmla="*/ 37504 h 72032"/>
                    <a:gd name="connsiteX32" fmla="*/ 27749 w 421789"/>
                    <a:gd name="connsiteY32" fmla="*/ 31033 h 72032"/>
                    <a:gd name="connsiteX33" fmla="*/ 21072 w 421789"/>
                    <a:gd name="connsiteY33" fmla="*/ 28807 h 72032"/>
                    <a:gd name="connsiteX34" fmla="*/ 15598 w 421789"/>
                    <a:gd name="connsiteY34" fmla="*/ 30342 h 72032"/>
                    <a:gd name="connsiteX35" fmla="*/ 11940 w 421789"/>
                    <a:gd name="connsiteY35" fmla="*/ 34384 h 72032"/>
                    <a:gd name="connsiteX36" fmla="*/ 9894 w 421789"/>
                    <a:gd name="connsiteY36" fmla="*/ 40062 h 72032"/>
                    <a:gd name="connsiteX37" fmla="*/ 9255 w 421789"/>
                    <a:gd name="connsiteY37" fmla="*/ 46508 h 72032"/>
                    <a:gd name="connsiteX38" fmla="*/ 9792 w 421789"/>
                    <a:gd name="connsiteY38" fmla="*/ 53313 h 72032"/>
                    <a:gd name="connsiteX39" fmla="*/ 11659 w 421789"/>
                    <a:gd name="connsiteY39" fmla="*/ 59222 h 72032"/>
                    <a:gd name="connsiteX40" fmla="*/ 15189 w 421789"/>
                    <a:gd name="connsiteY40" fmla="*/ 63365 h 72032"/>
                    <a:gd name="connsiteX41" fmla="*/ 20714 w 421789"/>
                    <a:gd name="connsiteY41" fmla="*/ 64926 h 72032"/>
                    <a:gd name="connsiteX42" fmla="*/ 23963 w 421789"/>
                    <a:gd name="connsiteY42" fmla="*/ 64465 h 72032"/>
                    <a:gd name="connsiteX43" fmla="*/ 27160 w 421789"/>
                    <a:gd name="connsiteY43" fmla="*/ 62931 h 72032"/>
                    <a:gd name="connsiteX44" fmla="*/ 30588 w 421789"/>
                    <a:gd name="connsiteY44" fmla="*/ 60142 h 72032"/>
                    <a:gd name="connsiteX45" fmla="*/ 34374 w 421789"/>
                    <a:gd name="connsiteY45" fmla="*/ 55922 h 72032"/>
                    <a:gd name="connsiteX46" fmla="*/ 100813 w 421789"/>
                    <a:gd name="connsiteY46" fmla="*/ 46355 h 72032"/>
                    <a:gd name="connsiteX47" fmla="*/ 99330 w 421789"/>
                    <a:gd name="connsiteY47" fmla="*/ 56715 h 72032"/>
                    <a:gd name="connsiteX48" fmla="*/ 94905 w 421789"/>
                    <a:gd name="connsiteY48" fmla="*/ 64875 h 72032"/>
                    <a:gd name="connsiteX49" fmla="*/ 87537 w 421789"/>
                    <a:gd name="connsiteY49" fmla="*/ 70221 h 72032"/>
                    <a:gd name="connsiteX50" fmla="*/ 77280 w 421789"/>
                    <a:gd name="connsiteY50" fmla="*/ 72139 h 72032"/>
                    <a:gd name="connsiteX51" fmla="*/ 67381 w 421789"/>
                    <a:gd name="connsiteY51" fmla="*/ 70451 h 72032"/>
                    <a:gd name="connsiteX52" fmla="*/ 60346 w 421789"/>
                    <a:gd name="connsiteY52" fmla="*/ 65540 h 72032"/>
                    <a:gd name="connsiteX53" fmla="*/ 56151 w 421789"/>
                    <a:gd name="connsiteY53" fmla="*/ 57712 h 72032"/>
                    <a:gd name="connsiteX54" fmla="*/ 54770 w 421789"/>
                    <a:gd name="connsiteY54" fmla="*/ 47276 h 72032"/>
                    <a:gd name="connsiteX55" fmla="*/ 56228 w 421789"/>
                    <a:gd name="connsiteY55" fmla="*/ 36916 h 72032"/>
                    <a:gd name="connsiteX56" fmla="*/ 60627 w 421789"/>
                    <a:gd name="connsiteY56" fmla="*/ 28756 h 72032"/>
                    <a:gd name="connsiteX57" fmla="*/ 67969 w 421789"/>
                    <a:gd name="connsiteY57" fmla="*/ 23436 h 72032"/>
                    <a:gd name="connsiteX58" fmla="*/ 78252 w 421789"/>
                    <a:gd name="connsiteY58" fmla="*/ 21543 h 72032"/>
                    <a:gd name="connsiteX59" fmla="*/ 88151 w 421789"/>
                    <a:gd name="connsiteY59" fmla="*/ 23231 h 72032"/>
                    <a:gd name="connsiteX60" fmla="*/ 95186 w 421789"/>
                    <a:gd name="connsiteY60" fmla="*/ 28142 h 72032"/>
                    <a:gd name="connsiteX61" fmla="*/ 99406 w 421789"/>
                    <a:gd name="connsiteY61" fmla="*/ 35970 h 72032"/>
                    <a:gd name="connsiteX62" fmla="*/ 100813 w 421789"/>
                    <a:gd name="connsiteY62" fmla="*/ 46355 h 72032"/>
                    <a:gd name="connsiteX63" fmla="*/ 92065 w 421789"/>
                    <a:gd name="connsiteY63" fmla="*/ 46918 h 72032"/>
                    <a:gd name="connsiteX64" fmla="*/ 91368 w 421789"/>
                    <a:gd name="connsiteY64" fmla="*/ 39858 h 72032"/>
                    <a:gd name="connsiteX65" fmla="*/ 89071 w 421789"/>
                    <a:gd name="connsiteY65" fmla="*/ 34026 h 72032"/>
                    <a:gd name="connsiteX66" fmla="*/ 84734 w 421789"/>
                    <a:gd name="connsiteY66" fmla="*/ 30061 h 72032"/>
                    <a:gd name="connsiteX67" fmla="*/ 77920 w 421789"/>
                    <a:gd name="connsiteY67" fmla="*/ 28603 h 72032"/>
                    <a:gd name="connsiteX68" fmla="*/ 71442 w 421789"/>
                    <a:gd name="connsiteY68" fmla="*/ 29933 h 72032"/>
                    <a:gd name="connsiteX69" fmla="*/ 66976 w 421789"/>
                    <a:gd name="connsiteY69" fmla="*/ 33693 h 72032"/>
                    <a:gd name="connsiteX70" fmla="*/ 64370 w 421789"/>
                    <a:gd name="connsiteY70" fmla="*/ 39448 h 72032"/>
                    <a:gd name="connsiteX71" fmla="*/ 63518 w 421789"/>
                    <a:gd name="connsiteY71" fmla="*/ 46713 h 72032"/>
                    <a:gd name="connsiteX72" fmla="*/ 64215 w 421789"/>
                    <a:gd name="connsiteY72" fmla="*/ 53824 h 72032"/>
                    <a:gd name="connsiteX73" fmla="*/ 66538 w 421789"/>
                    <a:gd name="connsiteY73" fmla="*/ 59631 h 72032"/>
                    <a:gd name="connsiteX74" fmla="*/ 70900 w 421789"/>
                    <a:gd name="connsiteY74" fmla="*/ 63570 h 72032"/>
                    <a:gd name="connsiteX75" fmla="*/ 77714 w 421789"/>
                    <a:gd name="connsiteY75" fmla="*/ 65028 h 72032"/>
                    <a:gd name="connsiteX76" fmla="*/ 84167 w 421789"/>
                    <a:gd name="connsiteY76" fmla="*/ 63698 h 72032"/>
                    <a:gd name="connsiteX77" fmla="*/ 88658 w 421789"/>
                    <a:gd name="connsiteY77" fmla="*/ 59963 h 72032"/>
                    <a:gd name="connsiteX78" fmla="*/ 91239 w 421789"/>
                    <a:gd name="connsiteY78" fmla="*/ 54233 h 72032"/>
                    <a:gd name="connsiteX79" fmla="*/ 92065 w 421789"/>
                    <a:gd name="connsiteY79" fmla="*/ 46918 h 72032"/>
                    <a:gd name="connsiteX80" fmla="*/ 145663 w 421789"/>
                    <a:gd name="connsiteY80" fmla="*/ 62879 h 72032"/>
                    <a:gd name="connsiteX81" fmla="*/ 145612 w 421789"/>
                    <a:gd name="connsiteY81" fmla="*/ 64389 h 72032"/>
                    <a:gd name="connsiteX82" fmla="*/ 145433 w 421789"/>
                    <a:gd name="connsiteY82" fmla="*/ 65463 h 72032"/>
                    <a:gd name="connsiteX83" fmla="*/ 145126 w 421789"/>
                    <a:gd name="connsiteY83" fmla="*/ 66230 h 72032"/>
                    <a:gd name="connsiteX84" fmla="*/ 144308 w 421789"/>
                    <a:gd name="connsiteY84" fmla="*/ 67202 h 72032"/>
                    <a:gd name="connsiteX85" fmla="*/ 142133 w 421789"/>
                    <a:gd name="connsiteY85" fmla="*/ 68788 h 72032"/>
                    <a:gd name="connsiteX86" fmla="*/ 138680 w 421789"/>
                    <a:gd name="connsiteY86" fmla="*/ 70477 h 72032"/>
                    <a:gd name="connsiteX87" fmla="*/ 134510 w 421789"/>
                    <a:gd name="connsiteY87" fmla="*/ 71679 h 72032"/>
                    <a:gd name="connsiteX88" fmla="*/ 129855 w 421789"/>
                    <a:gd name="connsiteY88" fmla="*/ 72139 h 72032"/>
                    <a:gd name="connsiteX89" fmla="*/ 121055 w 421789"/>
                    <a:gd name="connsiteY89" fmla="*/ 70502 h 72032"/>
                    <a:gd name="connsiteX90" fmla="*/ 114635 w 421789"/>
                    <a:gd name="connsiteY90" fmla="*/ 65719 h 72032"/>
                    <a:gd name="connsiteX91" fmla="*/ 110696 w 421789"/>
                    <a:gd name="connsiteY91" fmla="*/ 57994 h 72032"/>
                    <a:gd name="connsiteX92" fmla="*/ 109340 w 421789"/>
                    <a:gd name="connsiteY92" fmla="*/ 47429 h 72032"/>
                    <a:gd name="connsiteX93" fmla="*/ 111003 w 421789"/>
                    <a:gd name="connsiteY93" fmla="*/ 35739 h 72032"/>
                    <a:gd name="connsiteX94" fmla="*/ 115556 w 421789"/>
                    <a:gd name="connsiteY94" fmla="*/ 27733 h 72032"/>
                    <a:gd name="connsiteX95" fmla="*/ 122360 w 421789"/>
                    <a:gd name="connsiteY95" fmla="*/ 23103 h 72032"/>
                    <a:gd name="connsiteX96" fmla="*/ 130827 w 421789"/>
                    <a:gd name="connsiteY96" fmla="*/ 21594 h 72032"/>
                    <a:gd name="connsiteX97" fmla="*/ 135099 w 421789"/>
                    <a:gd name="connsiteY97" fmla="*/ 22003 h 72032"/>
                    <a:gd name="connsiteX98" fmla="*/ 138910 w 421789"/>
                    <a:gd name="connsiteY98" fmla="*/ 23077 h 72032"/>
                    <a:gd name="connsiteX99" fmla="*/ 142006 w 421789"/>
                    <a:gd name="connsiteY99" fmla="*/ 24612 h 72032"/>
                    <a:gd name="connsiteX100" fmla="*/ 143975 w 421789"/>
                    <a:gd name="connsiteY100" fmla="*/ 26096 h 72032"/>
                    <a:gd name="connsiteX101" fmla="*/ 144819 w 421789"/>
                    <a:gd name="connsiteY101" fmla="*/ 27068 h 72032"/>
                    <a:gd name="connsiteX102" fmla="*/ 145203 w 421789"/>
                    <a:gd name="connsiteY102" fmla="*/ 27912 h 72032"/>
                    <a:gd name="connsiteX103" fmla="*/ 145408 w 421789"/>
                    <a:gd name="connsiteY103" fmla="*/ 29012 h 72032"/>
                    <a:gd name="connsiteX104" fmla="*/ 145458 w 421789"/>
                    <a:gd name="connsiteY104" fmla="*/ 30547 h 72032"/>
                    <a:gd name="connsiteX105" fmla="*/ 144998 w 421789"/>
                    <a:gd name="connsiteY105" fmla="*/ 33335 h 72032"/>
                    <a:gd name="connsiteX106" fmla="*/ 143873 w 421789"/>
                    <a:gd name="connsiteY106" fmla="*/ 34128 h 72032"/>
                    <a:gd name="connsiteX107" fmla="*/ 142108 w 421789"/>
                    <a:gd name="connsiteY107" fmla="*/ 33284 h 72032"/>
                    <a:gd name="connsiteX108" fmla="*/ 139575 w 421789"/>
                    <a:gd name="connsiteY108" fmla="*/ 31416 h 72032"/>
                    <a:gd name="connsiteX109" fmla="*/ 135866 w 421789"/>
                    <a:gd name="connsiteY109" fmla="*/ 29549 h 72032"/>
                    <a:gd name="connsiteX110" fmla="*/ 130724 w 421789"/>
                    <a:gd name="connsiteY110" fmla="*/ 28705 h 72032"/>
                    <a:gd name="connsiteX111" fmla="*/ 121388 w 421789"/>
                    <a:gd name="connsiteY111" fmla="*/ 33386 h 72032"/>
                    <a:gd name="connsiteX112" fmla="*/ 118140 w 421789"/>
                    <a:gd name="connsiteY112" fmla="*/ 46969 h 72032"/>
                    <a:gd name="connsiteX113" fmla="*/ 118984 w 421789"/>
                    <a:gd name="connsiteY113" fmla="*/ 54771 h 72032"/>
                    <a:gd name="connsiteX114" fmla="*/ 121465 w 421789"/>
                    <a:gd name="connsiteY114" fmla="*/ 60373 h 72032"/>
                    <a:gd name="connsiteX115" fmla="*/ 125481 w 421789"/>
                    <a:gd name="connsiteY115" fmla="*/ 63724 h 72032"/>
                    <a:gd name="connsiteX116" fmla="*/ 130929 w 421789"/>
                    <a:gd name="connsiteY116" fmla="*/ 64823 h 72032"/>
                    <a:gd name="connsiteX117" fmla="*/ 136045 w 421789"/>
                    <a:gd name="connsiteY117" fmla="*/ 63903 h 72032"/>
                    <a:gd name="connsiteX118" fmla="*/ 139857 w 421789"/>
                    <a:gd name="connsiteY118" fmla="*/ 61882 h 72032"/>
                    <a:gd name="connsiteX119" fmla="*/ 142569 w 421789"/>
                    <a:gd name="connsiteY119" fmla="*/ 59887 h 72032"/>
                    <a:gd name="connsiteX120" fmla="*/ 144282 w 421789"/>
                    <a:gd name="connsiteY120" fmla="*/ 58991 h 72032"/>
                    <a:gd name="connsiteX121" fmla="*/ 144896 w 421789"/>
                    <a:gd name="connsiteY121" fmla="*/ 59196 h 72032"/>
                    <a:gd name="connsiteX122" fmla="*/ 145331 w 421789"/>
                    <a:gd name="connsiteY122" fmla="*/ 59887 h 72032"/>
                    <a:gd name="connsiteX123" fmla="*/ 145587 w 421789"/>
                    <a:gd name="connsiteY123" fmla="*/ 61114 h 72032"/>
                    <a:gd name="connsiteX124" fmla="*/ 145663 w 421789"/>
                    <a:gd name="connsiteY124" fmla="*/ 62879 h 72032"/>
                    <a:gd name="connsiteX125" fmla="*/ 195664 w 421789"/>
                    <a:gd name="connsiteY125" fmla="*/ 69888 h 72032"/>
                    <a:gd name="connsiteX126" fmla="*/ 195485 w 421789"/>
                    <a:gd name="connsiteY126" fmla="*/ 70579 h 72032"/>
                    <a:gd name="connsiteX127" fmla="*/ 194845 w 421789"/>
                    <a:gd name="connsiteY127" fmla="*/ 71065 h 72032"/>
                    <a:gd name="connsiteX128" fmla="*/ 193643 w 421789"/>
                    <a:gd name="connsiteY128" fmla="*/ 71372 h 72032"/>
                    <a:gd name="connsiteX129" fmla="*/ 191826 w 421789"/>
                    <a:gd name="connsiteY129" fmla="*/ 71474 h 72032"/>
                    <a:gd name="connsiteX130" fmla="*/ 189908 w 421789"/>
                    <a:gd name="connsiteY130" fmla="*/ 71372 h 72032"/>
                    <a:gd name="connsiteX131" fmla="*/ 188731 w 421789"/>
                    <a:gd name="connsiteY131" fmla="*/ 71065 h 72032"/>
                    <a:gd name="connsiteX132" fmla="*/ 188143 w 421789"/>
                    <a:gd name="connsiteY132" fmla="*/ 70579 h 72032"/>
                    <a:gd name="connsiteX133" fmla="*/ 187989 w 421789"/>
                    <a:gd name="connsiteY133" fmla="*/ 69888 h 72032"/>
                    <a:gd name="connsiteX134" fmla="*/ 187989 w 421789"/>
                    <a:gd name="connsiteY134" fmla="*/ 63800 h 72032"/>
                    <a:gd name="connsiteX135" fmla="*/ 180213 w 421789"/>
                    <a:gd name="connsiteY135" fmla="*/ 70144 h 72032"/>
                    <a:gd name="connsiteX136" fmla="*/ 172437 w 421789"/>
                    <a:gd name="connsiteY136" fmla="*/ 72139 h 72032"/>
                    <a:gd name="connsiteX137" fmla="*/ 164687 w 421789"/>
                    <a:gd name="connsiteY137" fmla="*/ 70604 h 72032"/>
                    <a:gd name="connsiteX138" fmla="*/ 159595 w 421789"/>
                    <a:gd name="connsiteY138" fmla="*/ 66435 h 72032"/>
                    <a:gd name="connsiteX139" fmla="*/ 156807 w 421789"/>
                    <a:gd name="connsiteY139" fmla="*/ 60296 h 72032"/>
                    <a:gd name="connsiteX140" fmla="*/ 155964 w 421789"/>
                    <a:gd name="connsiteY140" fmla="*/ 51778 h 72032"/>
                    <a:gd name="connsiteX141" fmla="*/ 155964 w 421789"/>
                    <a:gd name="connsiteY141" fmla="*/ 23845 h 72032"/>
                    <a:gd name="connsiteX142" fmla="*/ 156143 w 421789"/>
                    <a:gd name="connsiteY142" fmla="*/ 23154 h 72032"/>
                    <a:gd name="connsiteX143" fmla="*/ 156833 w 421789"/>
                    <a:gd name="connsiteY143" fmla="*/ 22643 h 72032"/>
                    <a:gd name="connsiteX144" fmla="*/ 158163 w 421789"/>
                    <a:gd name="connsiteY144" fmla="*/ 22336 h 72032"/>
                    <a:gd name="connsiteX145" fmla="*/ 160210 w 421789"/>
                    <a:gd name="connsiteY145" fmla="*/ 22259 h 72032"/>
                    <a:gd name="connsiteX146" fmla="*/ 162256 w 421789"/>
                    <a:gd name="connsiteY146" fmla="*/ 22336 h 72032"/>
                    <a:gd name="connsiteX147" fmla="*/ 163561 w 421789"/>
                    <a:gd name="connsiteY147" fmla="*/ 22643 h 72032"/>
                    <a:gd name="connsiteX148" fmla="*/ 164251 w 421789"/>
                    <a:gd name="connsiteY148" fmla="*/ 23154 h 72032"/>
                    <a:gd name="connsiteX149" fmla="*/ 164456 w 421789"/>
                    <a:gd name="connsiteY149" fmla="*/ 23845 h 72032"/>
                    <a:gd name="connsiteX150" fmla="*/ 164456 w 421789"/>
                    <a:gd name="connsiteY150" fmla="*/ 50652 h 72032"/>
                    <a:gd name="connsiteX151" fmla="*/ 165045 w 421789"/>
                    <a:gd name="connsiteY151" fmla="*/ 57124 h 72032"/>
                    <a:gd name="connsiteX152" fmla="*/ 166834 w 421789"/>
                    <a:gd name="connsiteY152" fmla="*/ 61268 h 72032"/>
                    <a:gd name="connsiteX153" fmla="*/ 169879 w 421789"/>
                    <a:gd name="connsiteY153" fmla="*/ 63928 h 72032"/>
                    <a:gd name="connsiteX154" fmla="*/ 174176 w 421789"/>
                    <a:gd name="connsiteY154" fmla="*/ 64875 h 72032"/>
                    <a:gd name="connsiteX155" fmla="*/ 180494 w 421789"/>
                    <a:gd name="connsiteY155" fmla="*/ 62624 h 72032"/>
                    <a:gd name="connsiteX156" fmla="*/ 187171 w 421789"/>
                    <a:gd name="connsiteY156" fmla="*/ 56024 h 72032"/>
                    <a:gd name="connsiteX157" fmla="*/ 187171 w 421789"/>
                    <a:gd name="connsiteY157" fmla="*/ 23845 h 72032"/>
                    <a:gd name="connsiteX158" fmla="*/ 187350 w 421789"/>
                    <a:gd name="connsiteY158" fmla="*/ 23154 h 72032"/>
                    <a:gd name="connsiteX159" fmla="*/ 188041 w 421789"/>
                    <a:gd name="connsiteY159" fmla="*/ 22643 h 72032"/>
                    <a:gd name="connsiteX160" fmla="*/ 189345 w 421789"/>
                    <a:gd name="connsiteY160" fmla="*/ 22336 h 72032"/>
                    <a:gd name="connsiteX161" fmla="*/ 191418 w 421789"/>
                    <a:gd name="connsiteY161" fmla="*/ 22259 h 72032"/>
                    <a:gd name="connsiteX162" fmla="*/ 193464 w 421789"/>
                    <a:gd name="connsiteY162" fmla="*/ 22336 h 72032"/>
                    <a:gd name="connsiteX163" fmla="*/ 194743 w 421789"/>
                    <a:gd name="connsiteY163" fmla="*/ 22643 h 72032"/>
                    <a:gd name="connsiteX164" fmla="*/ 195433 w 421789"/>
                    <a:gd name="connsiteY164" fmla="*/ 23154 h 72032"/>
                    <a:gd name="connsiteX165" fmla="*/ 195664 w 421789"/>
                    <a:gd name="connsiteY165" fmla="*/ 23845 h 72032"/>
                    <a:gd name="connsiteX166" fmla="*/ 279088 w 421789"/>
                    <a:gd name="connsiteY166" fmla="*/ 69888 h 72032"/>
                    <a:gd name="connsiteX167" fmla="*/ 278883 w 421789"/>
                    <a:gd name="connsiteY167" fmla="*/ 70579 h 72032"/>
                    <a:gd name="connsiteX168" fmla="*/ 278218 w 421789"/>
                    <a:gd name="connsiteY168" fmla="*/ 71065 h 72032"/>
                    <a:gd name="connsiteX169" fmla="*/ 276939 w 421789"/>
                    <a:gd name="connsiteY169" fmla="*/ 71372 h 72032"/>
                    <a:gd name="connsiteX170" fmla="*/ 274893 w 421789"/>
                    <a:gd name="connsiteY170" fmla="*/ 71474 h 72032"/>
                    <a:gd name="connsiteX171" fmla="*/ 272795 w 421789"/>
                    <a:gd name="connsiteY171" fmla="*/ 71372 h 72032"/>
                    <a:gd name="connsiteX172" fmla="*/ 271490 w 421789"/>
                    <a:gd name="connsiteY172" fmla="*/ 71065 h 72032"/>
                    <a:gd name="connsiteX173" fmla="*/ 270800 w 421789"/>
                    <a:gd name="connsiteY173" fmla="*/ 70579 h 72032"/>
                    <a:gd name="connsiteX174" fmla="*/ 270595 w 421789"/>
                    <a:gd name="connsiteY174" fmla="*/ 69888 h 72032"/>
                    <a:gd name="connsiteX175" fmla="*/ 270595 w 421789"/>
                    <a:gd name="connsiteY175" fmla="*/ 41904 h 72032"/>
                    <a:gd name="connsiteX176" fmla="*/ 270084 w 421789"/>
                    <a:gd name="connsiteY176" fmla="*/ 36584 h 72032"/>
                    <a:gd name="connsiteX177" fmla="*/ 268446 w 421789"/>
                    <a:gd name="connsiteY177" fmla="*/ 32440 h 72032"/>
                    <a:gd name="connsiteX178" fmla="*/ 265582 w 421789"/>
                    <a:gd name="connsiteY178" fmla="*/ 29779 h 72032"/>
                    <a:gd name="connsiteX179" fmla="*/ 261489 w 421789"/>
                    <a:gd name="connsiteY179" fmla="*/ 28859 h 72032"/>
                    <a:gd name="connsiteX180" fmla="*/ 255631 w 421789"/>
                    <a:gd name="connsiteY180" fmla="*/ 31109 h 72032"/>
                    <a:gd name="connsiteX181" fmla="*/ 249159 w 421789"/>
                    <a:gd name="connsiteY181" fmla="*/ 37709 h 72032"/>
                    <a:gd name="connsiteX182" fmla="*/ 249159 w 421789"/>
                    <a:gd name="connsiteY182" fmla="*/ 69888 h 72032"/>
                    <a:gd name="connsiteX183" fmla="*/ 248954 w 421789"/>
                    <a:gd name="connsiteY183" fmla="*/ 70579 h 72032"/>
                    <a:gd name="connsiteX184" fmla="*/ 248264 w 421789"/>
                    <a:gd name="connsiteY184" fmla="*/ 71065 h 72032"/>
                    <a:gd name="connsiteX185" fmla="*/ 246960 w 421789"/>
                    <a:gd name="connsiteY185" fmla="*/ 71372 h 72032"/>
                    <a:gd name="connsiteX186" fmla="*/ 244913 w 421789"/>
                    <a:gd name="connsiteY186" fmla="*/ 71474 h 72032"/>
                    <a:gd name="connsiteX187" fmla="*/ 242893 w 421789"/>
                    <a:gd name="connsiteY187" fmla="*/ 71372 h 72032"/>
                    <a:gd name="connsiteX188" fmla="*/ 241562 w 421789"/>
                    <a:gd name="connsiteY188" fmla="*/ 71065 h 72032"/>
                    <a:gd name="connsiteX189" fmla="*/ 240897 w 421789"/>
                    <a:gd name="connsiteY189" fmla="*/ 70579 h 72032"/>
                    <a:gd name="connsiteX190" fmla="*/ 240718 w 421789"/>
                    <a:gd name="connsiteY190" fmla="*/ 69888 h 72032"/>
                    <a:gd name="connsiteX191" fmla="*/ 240718 w 421789"/>
                    <a:gd name="connsiteY191" fmla="*/ 41904 h 72032"/>
                    <a:gd name="connsiteX192" fmla="*/ 240155 w 421789"/>
                    <a:gd name="connsiteY192" fmla="*/ 36584 h 72032"/>
                    <a:gd name="connsiteX193" fmla="*/ 238467 w 421789"/>
                    <a:gd name="connsiteY193" fmla="*/ 32440 h 72032"/>
                    <a:gd name="connsiteX194" fmla="*/ 235628 w 421789"/>
                    <a:gd name="connsiteY194" fmla="*/ 29779 h 72032"/>
                    <a:gd name="connsiteX195" fmla="*/ 231561 w 421789"/>
                    <a:gd name="connsiteY195" fmla="*/ 28859 h 72032"/>
                    <a:gd name="connsiteX196" fmla="*/ 225677 w 421789"/>
                    <a:gd name="connsiteY196" fmla="*/ 31109 h 72032"/>
                    <a:gd name="connsiteX197" fmla="*/ 219231 w 421789"/>
                    <a:gd name="connsiteY197" fmla="*/ 37709 h 72032"/>
                    <a:gd name="connsiteX198" fmla="*/ 219231 w 421789"/>
                    <a:gd name="connsiteY198" fmla="*/ 69888 h 72032"/>
                    <a:gd name="connsiteX199" fmla="*/ 219027 w 421789"/>
                    <a:gd name="connsiteY199" fmla="*/ 70579 h 72032"/>
                    <a:gd name="connsiteX200" fmla="*/ 218361 w 421789"/>
                    <a:gd name="connsiteY200" fmla="*/ 71065 h 72032"/>
                    <a:gd name="connsiteX201" fmla="*/ 217083 w 421789"/>
                    <a:gd name="connsiteY201" fmla="*/ 71372 h 72032"/>
                    <a:gd name="connsiteX202" fmla="*/ 214984 w 421789"/>
                    <a:gd name="connsiteY202" fmla="*/ 71474 h 72032"/>
                    <a:gd name="connsiteX203" fmla="*/ 212938 w 421789"/>
                    <a:gd name="connsiteY203" fmla="*/ 71372 h 72032"/>
                    <a:gd name="connsiteX204" fmla="*/ 211633 w 421789"/>
                    <a:gd name="connsiteY204" fmla="*/ 71065 h 72032"/>
                    <a:gd name="connsiteX205" fmla="*/ 210969 w 421789"/>
                    <a:gd name="connsiteY205" fmla="*/ 70579 h 72032"/>
                    <a:gd name="connsiteX206" fmla="*/ 210789 w 421789"/>
                    <a:gd name="connsiteY206" fmla="*/ 69888 h 72032"/>
                    <a:gd name="connsiteX207" fmla="*/ 210789 w 421789"/>
                    <a:gd name="connsiteY207" fmla="*/ 23845 h 72032"/>
                    <a:gd name="connsiteX208" fmla="*/ 210943 w 421789"/>
                    <a:gd name="connsiteY208" fmla="*/ 23154 h 72032"/>
                    <a:gd name="connsiteX209" fmla="*/ 211557 w 421789"/>
                    <a:gd name="connsiteY209" fmla="*/ 22643 h 72032"/>
                    <a:gd name="connsiteX210" fmla="*/ 212734 w 421789"/>
                    <a:gd name="connsiteY210" fmla="*/ 22336 h 72032"/>
                    <a:gd name="connsiteX211" fmla="*/ 214626 w 421789"/>
                    <a:gd name="connsiteY211" fmla="*/ 22259 h 72032"/>
                    <a:gd name="connsiteX212" fmla="*/ 216494 w 421789"/>
                    <a:gd name="connsiteY212" fmla="*/ 22336 h 72032"/>
                    <a:gd name="connsiteX213" fmla="*/ 217645 w 421789"/>
                    <a:gd name="connsiteY213" fmla="*/ 22643 h 72032"/>
                    <a:gd name="connsiteX214" fmla="*/ 218233 w 421789"/>
                    <a:gd name="connsiteY214" fmla="*/ 23154 h 72032"/>
                    <a:gd name="connsiteX215" fmla="*/ 218412 w 421789"/>
                    <a:gd name="connsiteY215" fmla="*/ 23845 h 72032"/>
                    <a:gd name="connsiteX216" fmla="*/ 218412 w 421789"/>
                    <a:gd name="connsiteY216" fmla="*/ 29933 h 72032"/>
                    <a:gd name="connsiteX217" fmla="*/ 225958 w 421789"/>
                    <a:gd name="connsiteY217" fmla="*/ 23564 h 72032"/>
                    <a:gd name="connsiteX218" fmla="*/ 233351 w 421789"/>
                    <a:gd name="connsiteY218" fmla="*/ 21543 h 72032"/>
                    <a:gd name="connsiteX219" fmla="*/ 238493 w 421789"/>
                    <a:gd name="connsiteY219" fmla="*/ 22208 h 72032"/>
                    <a:gd name="connsiteX220" fmla="*/ 242509 w 421789"/>
                    <a:gd name="connsiteY220" fmla="*/ 24075 h 72032"/>
                    <a:gd name="connsiteX221" fmla="*/ 245476 w 421789"/>
                    <a:gd name="connsiteY221" fmla="*/ 26940 h 72032"/>
                    <a:gd name="connsiteX222" fmla="*/ 247523 w 421789"/>
                    <a:gd name="connsiteY222" fmla="*/ 30649 h 72032"/>
                    <a:gd name="connsiteX223" fmla="*/ 251897 w 421789"/>
                    <a:gd name="connsiteY223" fmla="*/ 26403 h 72032"/>
                    <a:gd name="connsiteX224" fmla="*/ 255887 w 421789"/>
                    <a:gd name="connsiteY224" fmla="*/ 23589 h 72032"/>
                    <a:gd name="connsiteX225" fmla="*/ 259621 w 421789"/>
                    <a:gd name="connsiteY225" fmla="*/ 22029 h 72032"/>
                    <a:gd name="connsiteX226" fmla="*/ 263280 w 421789"/>
                    <a:gd name="connsiteY226" fmla="*/ 21543 h 72032"/>
                    <a:gd name="connsiteX227" fmla="*/ 270748 w 421789"/>
                    <a:gd name="connsiteY227" fmla="*/ 23103 h 72032"/>
                    <a:gd name="connsiteX228" fmla="*/ 275635 w 421789"/>
                    <a:gd name="connsiteY228" fmla="*/ 27273 h 72032"/>
                    <a:gd name="connsiteX229" fmla="*/ 278295 w 421789"/>
                    <a:gd name="connsiteY229" fmla="*/ 33386 h 72032"/>
                    <a:gd name="connsiteX230" fmla="*/ 279088 w 421789"/>
                    <a:gd name="connsiteY230" fmla="*/ 40779 h 72032"/>
                    <a:gd name="connsiteX231" fmla="*/ 332431 w 421789"/>
                    <a:gd name="connsiteY231" fmla="*/ 44871 h 72032"/>
                    <a:gd name="connsiteX232" fmla="*/ 331429 w 421789"/>
                    <a:gd name="connsiteY232" fmla="*/ 47711 h 72032"/>
                    <a:gd name="connsiteX233" fmla="*/ 329142 w 421789"/>
                    <a:gd name="connsiteY233" fmla="*/ 48555 h 72032"/>
                    <a:gd name="connsiteX234" fmla="*/ 298820 w 421789"/>
                    <a:gd name="connsiteY234" fmla="*/ 48555 h 72032"/>
                    <a:gd name="connsiteX235" fmla="*/ 299591 w 421789"/>
                    <a:gd name="connsiteY235" fmla="*/ 55461 h 72032"/>
                    <a:gd name="connsiteX236" fmla="*/ 302161 w 421789"/>
                    <a:gd name="connsiteY236" fmla="*/ 60731 h 72032"/>
                    <a:gd name="connsiteX237" fmla="*/ 306840 w 421789"/>
                    <a:gd name="connsiteY237" fmla="*/ 64107 h 72032"/>
                    <a:gd name="connsiteX238" fmla="*/ 313882 w 421789"/>
                    <a:gd name="connsiteY238" fmla="*/ 65284 h 72032"/>
                    <a:gd name="connsiteX239" fmla="*/ 319743 w 421789"/>
                    <a:gd name="connsiteY239" fmla="*/ 64747 h 72032"/>
                    <a:gd name="connsiteX240" fmla="*/ 324190 w 421789"/>
                    <a:gd name="connsiteY240" fmla="*/ 63544 h 72032"/>
                    <a:gd name="connsiteX241" fmla="*/ 327275 w 421789"/>
                    <a:gd name="connsiteY241" fmla="*/ 62342 h 72032"/>
                    <a:gd name="connsiteX242" fmla="*/ 329100 w 421789"/>
                    <a:gd name="connsiteY242" fmla="*/ 61805 h 72032"/>
                    <a:gd name="connsiteX243" fmla="*/ 329742 w 421789"/>
                    <a:gd name="connsiteY243" fmla="*/ 61984 h 72032"/>
                    <a:gd name="connsiteX244" fmla="*/ 330180 w 421789"/>
                    <a:gd name="connsiteY244" fmla="*/ 62521 h 72032"/>
                    <a:gd name="connsiteX245" fmla="*/ 330410 w 421789"/>
                    <a:gd name="connsiteY245" fmla="*/ 63519 h 72032"/>
                    <a:gd name="connsiteX246" fmla="*/ 330487 w 421789"/>
                    <a:gd name="connsiteY246" fmla="*/ 65079 h 72032"/>
                    <a:gd name="connsiteX247" fmla="*/ 330437 w 421789"/>
                    <a:gd name="connsiteY247" fmla="*/ 66230 h 72032"/>
                    <a:gd name="connsiteX248" fmla="*/ 330308 w 421789"/>
                    <a:gd name="connsiteY248" fmla="*/ 67100 h 72032"/>
                    <a:gd name="connsiteX249" fmla="*/ 330053 w 421789"/>
                    <a:gd name="connsiteY249" fmla="*/ 67791 h 72032"/>
                    <a:gd name="connsiteX250" fmla="*/ 329593 w 421789"/>
                    <a:gd name="connsiteY250" fmla="*/ 68379 h 72032"/>
                    <a:gd name="connsiteX251" fmla="*/ 327930 w 421789"/>
                    <a:gd name="connsiteY251" fmla="*/ 69300 h 72032"/>
                    <a:gd name="connsiteX252" fmla="*/ 324348 w 421789"/>
                    <a:gd name="connsiteY252" fmla="*/ 70553 h 72032"/>
                    <a:gd name="connsiteX253" fmla="*/ 319258 w 421789"/>
                    <a:gd name="connsiteY253" fmla="*/ 71653 h 72032"/>
                    <a:gd name="connsiteX254" fmla="*/ 313094 w 421789"/>
                    <a:gd name="connsiteY254" fmla="*/ 72139 h 72032"/>
                    <a:gd name="connsiteX255" fmla="*/ 303143 w 421789"/>
                    <a:gd name="connsiteY255" fmla="*/ 70553 h 72032"/>
                    <a:gd name="connsiteX256" fmla="*/ 295955 w 421789"/>
                    <a:gd name="connsiteY256" fmla="*/ 65847 h 72032"/>
                    <a:gd name="connsiteX257" fmla="*/ 291555 w 421789"/>
                    <a:gd name="connsiteY257" fmla="*/ 58019 h 72032"/>
                    <a:gd name="connsiteX258" fmla="*/ 290072 w 421789"/>
                    <a:gd name="connsiteY258" fmla="*/ 47071 h 72032"/>
                    <a:gd name="connsiteX259" fmla="*/ 291606 w 421789"/>
                    <a:gd name="connsiteY259" fmla="*/ 36404 h 72032"/>
                    <a:gd name="connsiteX260" fmla="*/ 296032 w 421789"/>
                    <a:gd name="connsiteY260" fmla="*/ 28372 h 72032"/>
                    <a:gd name="connsiteX261" fmla="*/ 303015 w 421789"/>
                    <a:gd name="connsiteY261" fmla="*/ 23308 h 72032"/>
                    <a:gd name="connsiteX262" fmla="*/ 312173 w 421789"/>
                    <a:gd name="connsiteY262" fmla="*/ 21543 h 72032"/>
                    <a:gd name="connsiteX263" fmla="*/ 321407 w 421789"/>
                    <a:gd name="connsiteY263" fmla="*/ 23282 h 72032"/>
                    <a:gd name="connsiteX264" fmla="*/ 327674 w 421789"/>
                    <a:gd name="connsiteY264" fmla="*/ 27963 h 72032"/>
                    <a:gd name="connsiteX265" fmla="*/ 331281 w 421789"/>
                    <a:gd name="connsiteY265" fmla="*/ 34870 h 72032"/>
                    <a:gd name="connsiteX266" fmla="*/ 332431 w 421789"/>
                    <a:gd name="connsiteY266" fmla="*/ 43337 h 72032"/>
                    <a:gd name="connsiteX267" fmla="*/ 323939 w 421789"/>
                    <a:gd name="connsiteY267" fmla="*/ 42364 h 72032"/>
                    <a:gd name="connsiteX268" fmla="*/ 320979 w 421789"/>
                    <a:gd name="connsiteY268" fmla="*/ 31928 h 72032"/>
                    <a:gd name="connsiteX269" fmla="*/ 311740 w 421789"/>
                    <a:gd name="connsiteY269" fmla="*/ 28142 h 72032"/>
                    <a:gd name="connsiteX270" fmla="*/ 306233 w 421789"/>
                    <a:gd name="connsiteY270" fmla="*/ 29319 h 72032"/>
                    <a:gd name="connsiteX271" fmla="*/ 302269 w 421789"/>
                    <a:gd name="connsiteY271" fmla="*/ 32440 h 72032"/>
                    <a:gd name="connsiteX272" fmla="*/ 299798 w 421789"/>
                    <a:gd name="connsiteY272" fmla="*/ 36967 h 72032"/>
                    <a:gd name="connsiteX273" fmla="*/ 298820 w 421789"/>
                    <a:gd name="connsiteY273" fmla="*/ 42364 h 72032"/>
                    <a:gd name="connsiteX274" fmla="*/ 384384 w 421789"/>
                    <a:gd name="connsiteY274" fmla="*/ 69888 h 72032"/>
                    <a:gd name="connsiteX275" fmla="*/ 384179 w 421789"/>
                    <a:gd name="connsiteY275" fmla="*/ 70579 h 72032"/>
                    <a:gd name="connsiteX276" fmla="*/ 383514 w 421789"/>
                    <a:gd name="connsiteY276" fmla="*/ 71065 h 72032"/>
                    <a:gd name="connsiteX277" fmla="*/ 382235 w 421789"/>
                    <a:gd name="connsiteY277" fmla="*/ 71372 h 72032"/>
                    <a:gd name="connsiteX278" fmla="*/ 380189 w 421789"/>
                    <a:gd name="connsiteY278" fmla="*/ 71474 h 72032"/>
                    <a:gd name="connsiteX279" fmla="*/ 378091 w 421789"/>
                    <a:gd name="connsiteY279" fmla="*/ 71372 h 72032"/>
                    <a:gd name="connsiteX280" fmla="*/ 376812 w 421789"/>
                    <a:gd name="connsiteY280" fmla="*/ 71065 h 72032"/>
                    <a:gd name="connsiteX281" fmla="*/ 376147 w 421789"/>
                    <a:gd name="connsiteY281" fmla="*/ 70579 h 72032"/>
                    <a:gd name="connsiteX282" fmla="*/ 375943 w 421789"/>
                    <a:gd name="connsiteY282" fmla="*/ 69888 h 72032"/>
                    <a:gd name="connsiteX283" fmla="*/ 375943 w 421789"/>
                    <a:gd name="connsiteY283" fmla="*/ 42927 h 72032"/>
                    <a:gd name="connsiteX284" fmla="*/ 375328 w 421789"/>
                    <a:gd name="connsiteY284" fmla="*/ 36584 h 72032"/>
                    <a:gd name="connsiteX285" fmla="*/ 373537 w 421789"/>
                    <a:gd name="connsiteY285" fmla="*/ 32440 h 72032"/>
                    <a:gd name="connsiteX286" fmla="*/ 370494 w 421789"/>
                    <a:gd name="connsiteY286" fmla="*/ 29779 h 72032"/>
                    <a:gd name="connsiteX287" fmla="*/ 366171 w 421789"/>
                    <a:gd name="connsiteY287" fmla="*/ 28859 h 72032"/>
                    <a:gd name="connsiteX288" fmla="*/ 359827 w 421789"/>
                    <a:gd name="connsiteY288" fmla="*/ 31109 h 72032"/>
                    <a:gd name="connsiteX289" fmla="*/ 353176 w 421789"/>
                    <a:gd name="connsiteY289" fmla="*/ 37709 h 72032"/>
                    <a:gd name="connsiteX290" fmla="*/ 353176 w 421789"/>
                    <a:gd name="connsiteY290" fmla="*/ 69888 h 72032"/>
                    <a:gd name="connsiteX291" fmla="*/ 352972 w 421789"/>
                    <a:gd name="connsiteY291" fmla="*/ 70579 h 72032"/>
                    <a:gd name="connsiteX292" fmla="*/ 352306 w 421789"/>
                    <a:gd name="connsiteY292" fmla="*/ 71065 h 72032"/>
                    <a:gd name="connsiteX293" fmla="*/ 351028 w 421789"/>
                    <a:gd name="connsiteY293" fmla="*/ 71372 h 72032"/>
                    <a:gd name="connsiteX294" fmla="*/ 348930 w 421789"/>
                    <a:gd name="connsiteY294" fmla="*/ 71474 h 72032"/>
                    <a:gd name="connsiteX295" fmla="*/ 346884 w 421789"/>
                    <a:gd name="connsiteY295" fmla="*/ 71372 h 72032"/>
                    <a:gd name="connsiteX296" fmla="*/ 345579 w 421789"/>
                    <a:gd name="connsiteY296" fmla="*/ 71065 h 72032"/>
                    <a:gd name="connsiteX297" fmla="*/ 344914 w 421789"/>
                    <a:gd name="connsiteY297" fmla="*/ 70579 h 72032"/>
                    <a:gd name="connsiteX298" fmla="*/ 344735 w 421789"/>
                    <a:gd name="connsiteY298" fmla="*/ 69888 h 72032"/>
                    <a:gd name="connsiteX299" fmla="*/ 344735 w 421789"/>
                    <a:gd name="connsiteY299" fmla="*/ 23845 h 72032"/>
                    <a:gd name="connsiteX300" fmla="*/ 344888 w 421789"/>
                    <a:gd name="connsiteY300" fmla="*/ 23154 h 72032"/>
                    <a:gd name="connsiteX301" fmla="*/ 345503 w 421789"/>
                    <a:gd name="connsiteY301" fmla="*/ 22643 h 72032"/>
                    <a:gd name="connsiteX302" fmla="*/ 346679 w 421789"/>
                    <a:gd name="connsiteY302" fmla="*/ 22336 h 72032"/>
                    <a:gd name="connsiteX303" fmla="*/ 348571 w 421789"/>
                    <a:gd name="connsiteY303" fmla="*/ 22259 h 72032"/>
                    <a:gd name="connsiteX304" fmla="*/ 350439 w 421789"/>
                    <a:gd name="connsiteY304" fmla="*/ 22336 h 72032"/>
                    <a:gd name="connsiteX305" fmla="*/ 351590 w 421789"/>
                    <a:gd name="connsiteY305" fmla="*/ 22643 h 72032"/>
                    <a:gd name="connsiteX306" fmla="*/ 352179 w 421789"/>
                    <a:gd name="connsiteY306" fmla="*/ 23154 h 72032"/>
                    <a:gd name="connsiteX307" fmla="*/ 352358 w 421789"/>
                    <a:gd name="connsiteY307" fmla="*/ 23845 h 72032"/>
                    <a:gd name="connsiteX308" fmla="*/ 352358 w 421789"/>
                    <a:gd name="connsiteY308" fmla="*/ 29933 h 72032"/>
                    <a:gd name="connsiteX309" fmla="*/ 360108 w 421789"/>
                    <a:gd name="connsiteY309" fmla="*/ 23564 h 72032"/>
                    <a:gd name="connsiteX310" fmla="*/ 367910 w 421789"/>
                    <a:gd name="connsiteY310" fmla="*/ 21543 h 72032"/>
                    <a:gd name="connsiteX311" fmla="*/ 375661 w 421789"/>
                    <a:gd name="connsiteY311" fmla="*/ 23103 h 72032"/>
                    <a:gd name="connsiteX312" fmla="*/ 380752 w 421789"/>
                    <a:gd name="connsiteY312" fmla="*/ 27273 h 72032"/>
                    <a:gd name="connsiteX313" fmla="*/ 383540 w 421789"/>
                    <a:gd name="connsiteY313" fmla="*/ 33386 h 72032"/>
                    <a:gd name="connsiteX314" fmla="*/ 384384 w 421789"/>
                    <a:gd name="connsiteY314" fmla="*/ 41802 h 72032"/>
                    <a:gd name="connsiteX315" fmla="*/ 422296 w 421789"/>
                    <a:gd name="connsiteY315" fmla="*/ 66512 h 72032"/>
                    <a:gd name="connsiteX316" fmla="*/ 422091 w 421789"/>
                    <a:gd name="connsiteY316" fmla="*/ 68865 h 72032"/>
                    <a:gd name="connsiteX317" fmla="*/ 421477 w 421789"/>
                    <a:gd name="connsiteY317" fmla="*/ 70144 h 72032"/>
                    <a:gd name="connsiteX318" fmla="*/ 420249 w 421789"/>
                    <a:gd name="connsiteY318" fmla="*/ 70911 h 72032"/>
                    <a:gd name="connsiteX319" fmla="*/ 418382 w 421789"/>
                    <a:gd name="connsiteY319" fmla="*/ 71500 h 72032"/>
                    <a:gd name="connsiteX320" fmla="*/ 416156 w 421789"/>
                    <a:gd name="connsiteY320" fmla="*/ 71883 h 72032"/>
                    <a:gd name="connsiteX321" fmla="*/ 413802 w 421789"/>
                    <a:gd name="connsiteY321" fmla="*/ 72037 h 72032"/>
                    <a:gd name="connsiteX322" fmla="*/ 407664 w 421789"/>
                    <a:gd name="connsiteY322" fmla="*/ 71090 h 72032"/>
                    <a:gd name="connsiteX323" fmla="*/ 403469 w 421789"/>
                    <a:gd name="connsiteY323" fmla="*/ 68226 h 72032"/>
                    <a:gd name="connsiteX324" fmla="*/ 401089 w 421789"/>
                    <a:gd name="connsiteY324" fmla="*/ 63365 h 72032"/>
                    <a:gd name="connsiteX325" fmla="*/ 400348 w 421789"/>
                    <a:gd name="connsiteY325" fmla="*/ 56433 h 72032"/>
                    <a:gd name="connsiteX326" fmla="*/ 400348 w 421789"/>
                    <a:gd name="connsiteY326" fmla="*/ 29524 h 72032"/>
                    <a:gd name="connsiteX327" fmla="*/ 393902 w 421789"/>
                    <a:gd name="connsiteY327" fmla="*/ 29524 h 72032"/>
                    <a:gd name="connsiteX328" fmla="*/ 392674 w 421789"/>
                    <a:gd name="connsiteY328" fmla="*/ 28705 h 72032"/>
                    <a:gd name="connsiteX329" fmla="*/ 392213 w 421789"/>
                    <a:gd name="connsiteY329" fmla="*/ 26045 h 72032"/>
                    <a:gd name="connsiteX330" fmla="*/ 392342 w 421789"/>
                    <a:gd name="connsiteY330" fmla="*/ 24408 h 72032"/>
                    <a:gd name="connsiteX331" fmla="*/ 392674 w 421789"/>
                    <a:gd name="connsiteY331" fmla="*/ 23308 h 72032"/>
                    <a:gd name="connsiteX332" fmla="*/ 393211 w 421789"/>
                    <a:gd name="connsiteY332" fmla="*/ 22694 h 72032"/>
                    <a:gd name="connsiteX333" fmla="*/ 393953 w 421789"/>
                    <a:gd name="connsiteY333" fmla="*/ 22515 h 72032"/>
                    <a:gd name="connsiteX334" fmla="*/ 400348 w 421789"/>
                    <a:gd name="connsiteY334" fmla="*/ 22515 h 72032"/>
                    <a:gd name="connsiteX335" fmla="*/ 400348 w 421789"/>
                    <a:gd name="connsiteY335" fmla="*/ 11567 h 72032"/>
                    <a:gd name="connsiteX336" fmla="*/ 400527 w 421789"/>
                    <a:gd name="connsiteY336" fmla="*/ 10902 h 72032"/>
                    <a:gd name="connsiteX337" fmla="*/ 401192 w 421789"/>
                    <a:gd name="connsiteY337" fmla="*/ 10364 h 72032"/>
                    <a:gd name="connsiteX338" fmla="*/ 402496 w 421789"/>
                    <a:gd name="connsiteY338" fmla="*/ 10032 h 72032"/>
                    <a:gd name="connsiteX339" fmla="*/ 404543 w 421789"/>
                    <a:gd name="connsiteY339" fmla="*/ 9930 h 72032"/>
                    <a:gd name="connsiteX340" fmla="*/ 406641 w 421789"/>
                    <a:gd name="connsiteY340" fmla="*/ 10032 h 72032"/>
                    <a:gd name="connsiteX341" fmla="*/ 407920 w 421789"/>
                    <a:gd name="connsiteY341" fmla="*/ 10364 h 72032"/>
                    <a:gd name="connsiteX342" fmla="*/ 408585 w 421789"/>
                    <a:gd name="connsiteY342" fmla="*/ 10902 h 72032"/>
                    <a:gd name="connsiteX343" fmla="*/ 408789 w 421789"/>
                    <a:gd name="connsiteY343" fmla="*/ 11567 h 72032"/>
                    <a:gd name="connsiteX344" fmla="*/ 408789 w 421789"/>
                    <a:gd name="connsiteY344" fmla="*/ 22515 h 72032"/>
                    <a:gd name="connsiteX345" fmla="*/ 420607 w 421789"/>
                    <a:gd name="connsiteY345" fmla="*/ 22515 h 72032"/>
                    <a:gd name="connsiteX346" fmla="*/ 421323 w 421789"/>
                    <a:gd name="connsiteY346" fmla="*/ 22694 h 72032"/>
                    <a:gd name="connsiteX347" fmla="*/ 421861 w 421789"/>
                    <a:gd name="connsiteY347" fmla="*/ 23308 h 72032"/>
                    <a:gd name="connsiteX348" fmla="*/ 422193 w 421789"/>
                    <a:gd name="connsiteY348" fmla="*/ 24408 h 72032"/>
                    <a:gd name="connsiteX349" fmla="*/ 422296 w 421789"/>
                    <a:gd name="connsiteY349" fmla="*/ 26045 h 72032"/>
                    <a:gd name="connsiteX350" fmla="*/ 421835 w 421789"/>
                    <a:gd name="connsiteY350" fmla="*/ 28705 h 72032"/>
                    <a:gd name="connsiteX351" fmla="*/ 420607 w 421789"/>
                    <a:gd name="connsiteY351" fmla="*/ 29524 h 72032"/>
                    <a:gd name="connsiteX352" fmla="*/ 408789 w 421789"/>
                    <a:gd name="connsiteY352" fmla="*/ 29524 h 72032"/>
                    <a:gd name="connsiteX353" fmla="*/ 408789 w 421789"/>
                    <a:gd name="connsiteY353" fmla="*/ 55206 h 72032"/>
                    <a:gd name="connsiteX354" fmla="*/ 410196 w 421789"/>
                    <a:gd name="connsiteY354" fmla="*/ 62393 h 72032"/>
                    <a:gd name="connsiteX355" fmla="*/ 415235 w 421789"/>
                    <a:gd name="connsiteY355" fmla="*/ 64823 h 72032"/>
                    <a:gd name="connsiteX356" fmla="*/ 417333 w 421789"/>
                    <a:gd name="connsiteY356" fmla="*/ 64593 h 72032"/>
                    <a:gd name="connsiteX357" fmla="*/ 418970 w 421789"/>
                    <a:gd name="connsiteY357" fmla="*/ 64107 h 72032"/>
                    <a:gd name="connsiteX358" fmla="*/ 420198 w 421789"/>
                    <a:gd name="connsiteY358" fmla="*/ 63621 h 72032"/>
                    <a:gd name="connsiteX359" fmla="*/ 421119 w 421789"/>
                    <a:gd name="connsiteY359" fmla="*/ 63391 h 72032"/>
                    <a:gd name="connsiteX360" fmla="*/ 421604 w 421789"/>
                    <a:gd name="connsiteY360" fmla="*/ 63519 h 72032"/>
                    <a:gd name="connsiteX361" fmla="*/ 421963 w 421789"/>
                    <a:gd name="connsiteY361" fmla="*/ 64005 h 72032"/>
                    <a:gd name="connsiteX362" fmla="*/ 422193 w 421789"/>
                    <a:gd name="connsiteY362" fmla="*/ 64977 h 72032"/>
                    <a:gd name="connsiteX363" fmla="*/ 422296 w 421789"/>
                    <a:gd name="connsiteY363" fmla="*/ 66512 h 7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421789" h="72032">
                      <a:moveTo>
                        <a:pt x="42866" y="69888"/>
                      </a:moveTo>
                      <a:cubicBezTo>
                        <a:pt x="42866" y="70161"/>
                        <a:pt x="42807" y="70400"/>
                        <a:pt x="42687" y="70604"/>
                      </a:cubicBezTo>
                      <a:cubicBezTo>
                        <a:pt x="42568" y="70809"/>
                        <a:pt x="42363" y="70971"/>
                        <a:pt x="42074" y="71090"/>
                      </a:cubicBezTo>
                      <a:cubicBezTo>
                        <a:pt x="41784" y="71210"/>
                        <a:pt x="41400" y="71304"/>
                        <a:pt x="40922" y="71372"/>
                      </a:cubicBezTo>
                      <a:cubicBezTo>
                        <a:pt x="40445" y="71440"/>
                        <a:pt x="39865" y="71474"/>
                        <a:pt x="39183" y="71474"/>
                      </a:cubicBezTo>
                      <a:cubicBezTo>
                        <a:pt x="38467" y="71474"/>
                        <a:pt x="37870" y="71440"/>
                        <a:pt x="37392" y="71372"/>
                      </a:cubicBezTo>
                      <a:cubicBezTo>
                        <a:pt x="36915" y="71304"/>
                        <a:pt x="36523" y="71210"/>
                        <a:pt x="36216" y="71090"/>
                      </a:cubicBezTo>
                      <a:cubicBezTo>
                        <a:pt x="35909" y="70971"/>
                        <a:pt x="35687" y="70809"/>
                        <a:pt x="35551" y="70604"/>
                      </a:cubicBezTo>
                      <a:cubicBezTo>
                        <a:pt x="35414" y="70400"/>
                        <a:pt x="35346" y="70161"/>
                        <a:pt x="35346" y="69888"/>
                      </a:cubicBezTo>
                      <a:lnTo>
                        <a:pt x="35346" y="63800"/>
                      </a:lnTo>
                      <a:cubicBezTo>
                        <a:pt x="32924" y="66426"/>
                        <a:pt x="30409" y="68473"/>
                        <a:pt x="27800" y="69939"/>
                      </a:cubicBezTo>
                      <a:cubicBezTo>
                        <a:pt x="25191" y="71406"/>
                        <a:pt x="22334" y="72139"/>
                        <a:pt x="19231" y="72139"/>
                      </a:cubicBezTo>
                      <a:cubicBezTo>
                        <a:pt x="15854" y="72139"/>
                        <a:pt x="12972" y="71483"/>
                        <a:pt x="10585" y="70170"/>
                      </a:cubicBezTo>
                      <a:cubicBezTo>
                        <a:pt x="8197" y="68856"/>
                        <a:pt x="6262" y="67083"/>
                        <a:pt x="4778" y="64849"/>
                      </a:cubicBezTo>
                      <a:cubicBezTo>
                        <a:pt x="3294" y="62615"/>
                        <a:pt x="2212" y="59989"/>
                        <a:pt x="1529" y="56970"/>
                      </a:cubicBezTo>
                      <a:cubicBezTo>
                        <a:pt x="847" y="53952"/>
                        <a:pt x="506" y="50772"/>
                        <a:pt x="506" y="47429"/>
                      </a:cubicBezTo>
                      <a:cubicBezTo>
                        <a:pt x="506" y="43473"/>
                        <a:pt x="933" y="39900"/>
                        <a:pt x="1785" y="36711"/>
                      </a:cubicBezTo>
                      <a:cubicBezTo>
                        <a:pt x="2638" y="33523"/>
                        <a:pt x="3900" y="30803"/>
                        <a:pt x="5571" y="28552"/>
                      </a:cubicBezTo>
                      <a:cubicBezTo>
                        <a:pt x="7242" y="26301"/>
                        <a:pt x="9314" y="24570"/>
                        <a:pt x="11787" y="23359"/>
                      </a:cubicBezTo>
                      <a:cubicBezTo>
                        <a:pt x="14260" y="22148"/>
                        <a:pt x="17116" y="21543"/>
                        <a:pt x="20356" y="21543"/>
                      </a:cubicBezTo>
                      <a:cubicBezTo>
                        <a:pt x="23051" y="21543"/>
                        <a:pt x="25515" y="22131"/>
                        <a:pt x="27749" y="23308"/>
                      </a:cubicBezTo>
                      <a:cubicBezTo>
                        <a:pt x="29983" y="24484"/>
                        <a:pt x="32191" y="26215"/>
                        <a:pt x="34374" y="28500"/>
                      </a:cubicBezTo>
                      <a:lnTo>
                        <a:pt x="34374" y="1744"/>
                      </a:lnTo>
                      <a:cubicBezTo>
                        <a:pt x="34374" y="1505"/>
                        <a:pt x="34434" y="1275"/>
                        <a:pt x="34553" y="1053"/>
                      </a:cubicBezTo>
                      <a:cubicBezTo>
                        <a:pt x="34672" y="832"/>
                        <a:pt x="34903" y="661"/>
                        <a:pt x="35244" y="542"/>
                      </a:cubicBezTo>
                      <a:cubicBezTo>
                        <a:pt x="35585" y="422"/>
                        <a:pt x="36020" y="320"/>
                        <a:pt x="36548" y="235"/>
                      </a:cubicBezTo>
                      <a:cubicBezTo>
                        <a:pt x="37077" y="150"/>
                        <a:pt x="37751" y="107"/>
                        <a:pt x="38569" y="107"/>
                      </a:cubicBezTo>
                      <a:cubicBezTo>
                        <a:pt x="39422" y="107"/>
                        <a:pt x="40121" y="150"/>
                        <a:pt x="40667" y="235"/>
                      </a:cubicBezTo>
                      <a:cubicBezTo>
                        <a:pt x="41212" y="320"/>
                        <a:pt x="41639" y="422"/>
                        <a:pt x="41946" y="542"/>
                      </a:cubicBezTo>
                      <a:cubicBezTo>
                        <a:pt x="42253" y="661"/>
                        <a:pt x="42483" y="832"/>
                        <a:pt x="42636" y="1053"/>
                      </a:cubicBezTo>
                      <a:cubicBezTo>
                        <a:pt x="42790" y="1275"/>
                        <a:pt x="42866" y="1505"/>
                        <a:pt x="42866" y="1744"/>
                      </a:cubicBezTo>
                      <a:close/>
                      <a:moveTo>
                        <a:pt x="34374" y="37504"/>
                      </a:moveTo>
                      <a:cubicBezTo>
                        <a:pt x="32089" y="34674"/>
                        <a:pt x="29880" y="32516"/>
                        <a:pt x="27749" y="31033"/>
                      </a:cubicBezTo>
                      <a:cubicBezTo>
                        <a:pt x="25617" y="29549"/>
                        <a:pt x="23392" y="28807"/>
                        <a:pt x="21072" y="28807"/>
                      </a:cubicBezTo>
                      <a:cubicBezTo>
                        <a:pt x="18924" y="28807"/>
                        <a:pt x="17099" y="29319"/>
                        <a:pt x="15598" y="30342"/>
                      </a:cubicBezTo>
                      <a:cubicBezTo>
                        <a:pt x="14098" y="31365"/>
                        <a:pt x="12878" y="32713"/>
                        <a:pt x="11940" y="34384"/>
                      </a:cubicBezTo>
                      <a:cubicBezTo>
                        <a:pt x="11003" y="36055"/>
                        <a:pt x="10320" y="37948"/>
                        <a:pt x="9894" y="40062"/>
                      </a:cubicBezTo>
                      <a:cubicBezTo>
                        <a:pt x="9468" y="42177"/>
                        <a:pt x="9255" y="44326"/>
                        <a:pt x="9255" y="46508"/>
                      </a:cubicBezTo>
                      <a:cubicBezTo>
                        <a:pt x="9255" y="48828"/>
                        <a:pt x="9434" y="51096"/>
                        <a:pt x="9792" y="53313"/>
                      </a:cubicBezTo>
                      <a:cubicBezTo>
                        <a:pt x="10150" y="55530"/>
                        <a:pt x="10772" y="57499"/>
                        <a:pt x="11659" y="59222"/>
                      </a:cubicBezTo>
                      <a:cubicBezTo>
                        <a:pt x="12546" y="60944"/>
                        <a:pt x="13723" y="62325"/>
                        <a:pt x="15189" y="63365"/>
                      </a:cubicBezTo>
                      <a:cubicBezTo>
                        <a:pt x="16656" y="64406"/>
                        <a:pt x="18497" y="64926"/>
                        <a:pt x="20714" y="64926"/>
                      </a:cubicBezTo>
                      <a:cubicBezTo>
                        <a:pt x="21840" y="64926"/>
                        <a:pt x="22923" y="64772"/>
                        <a:pt x="23963" y="64465"/>
                      </a:cubicBezTo>
                      <a:cubicBezTo>
                        <a:pt x="25003" y="64158"/>
                        <a:pt x="26069" y="63647"/>
                        <a:pt x="27160" y="62931"/>
                      </a:cubicBezTo>
                      <a:cubicBezTo>
                        <a:pt x="28252" y="62214"/>
                        <a:pt x="29394" y="61285"/>
                        <a:pt x="30588" y="60142"/>
                      </a:cubicBezTo>
                      <a:cubicBezTo>
                        <a:pt x="31782" y="59000"/>
                        <a:pt x="33044" y="57593"/>
                        <a:pt x="34374" y="55922"/>
                      </a:cubicBezTo>
                      <a:close/>
                      <a:moveTo>
                        <a:pt x="100813" y="46355"/>
                      </a:moveTo>
                      <a:cubicBezTo>
                        <a:pt x="100813" y="50107"/>
                        <a:pt x="100319" y="53560"/>
                        <a:pt x="99330" y="56715"/>
                      </a:cubicBezTo>
                      <a:cubicBezTo>
                        <a:pt x="98340" y="59869"/>
                        <a:pt x="96866" y="62589"/>
                        <a:pt x="94905" y="64875"/>
                      </a:cubicBezTo>
                      <a:cubicBezTo>
                        <a:pt x="92943" y="67160"/>
                        <a:pt x="90488" y="68942"/>
                        <a:pt x="87537" y="70221"/>
                      </a:cubicBezTo>
                      <a:cubicBezTo>
                        <a:pt x="84587" y="71500"/>
                        <a:pt x="81168" y="72139"/>
                        <a:pt x="77280" y="72139"/>
                      </a:cubicBezTo>
                      <a:cubicBezTo>
                        <a:pt x="73494" y="72139"/>
                        <a:pt x="70194" y="71576"/>
                        <a:pt x="67381" y="70451"/>
                      </a:cubicBezTo>
                      <a:cubicBezTo>
                        <a:pt x="64567" y="69325"/>
                        <a:pt x="62222" y="67688"/>
                        <a:pt x="60346" y="65540"/>
                      </a:cubicBezTo>
                      <a:cubicBezTo>
                        <a:pt x="58470" y="63391"/>
                        <a:pt x="57072" y="60782"/>
                        <a:pt x="56151" y="57712"/>
                      </a:cubicBezTo>
                      <a:cubicBezTo>
                        <a:pt x="55230" y="54643"/>
                        <a:pt x="54770" y="51164"/>
                        <a:pt x="54770" y="47276"/>
                      </a:cubicBezTo>
                      <a:cubicBezTo>
                        <a:pt x="54770" y="43524"/>
                        <a:pt x="55256" y="40071"/>
                        <a:pt x="56228" y="36916"/>
                      </a:cubicBezTo>
                      <a:cubicBezTo>
                        <a:pt x="57200" y="33761"/>
                        <a:pt x="58666" y="31041"/>
                        <a:pt x="60627" y="28756"/>
                      </a:cubicBezTo>
                      <a:cubicBezTo>
                        <a:pt x="62589" y="26471"/>
                        <a:pt x="65036" y="24698"/>
                        <a:pt x="67969" y="23436"/>
                      </a:cubicBezTo>
                      <a:cubicBezTo>
                        <a:pt x="70902" y="22174"/>
                        <a:pt x="74330" y="21543"/>
                        <a:pt x="78252" y="21543"/>
                      </a:cubicBezTo>
                      <a:cubicBezTo>
                        <a:pt x="82038" y="21543"/>
                        <a:pt x="85338" y="22105"/>
                        <a:pt x="88151" y="23231"/>
                      </a:cubicBezTo>
                      <a:cubicBezTo>
                        <a:pt x="90965" y="24356"/>
                        <a:pt x="93310" y="25994"/>
                        <a:pt x="95186" y="28142"/>
                      </a:cubicBezTo>
                      <a:cubicBezTo>
                        <a:pt x="97062" y="30291"/>
                        <a:pt x="98469" y="32900"/>
                        <a:pt x="99406" y="35970"/>
                      </a:cubicBezTo>
                      <a:cubicBezTo>
                        <a:pt x="100344" y="39039"/>
                        <a:pt x="100813" y="42501"/>
                        <a:pt x="100813" y="46355"/>
                      </a:cubicBezTo>
                      <a:close/>
                      <a:moveTo>
                        <a:pt x="92065" y="46918"/>
                      </a:moveTo>
                      <a:cubicBezTo>
                        <a:pt x="92065" y="44428"/>
                        <a:pt x="91833" y="42075"/>
                        <a:pt x="91368" y="39858"/>
                      </a:cubicBezTo>
                      <a:cubicBezTo>
                        <a:pt x="90903" y="37641"/>
                        <a:pt x="90138" y="35697"/>
                        <a:pt x="89071" y="34026"/>
                      </a:cubicBezTo>
                      <a:cubicBezTo>
                        <a:pt x="88004" y="32354"/>
                        <a:pt x="86558" y="31033"/>
                        <a:pt x="84734" y="30061"/>
                      </a:cubicBezTo>
                      <a:cubicBezTo>
                        <a:pt x="82911" y="29089"/>
                        <a:pt x="80639" y="28603"/>
                        <a:pt x="77920" y="28603"/>
                      </a:cubicBezTo>
                      <a:cubicBezTo>
                        <a:pt x="75408" y="28603"/>
                        <a:pt x="73249" y="29046"/>
                        <a:pt x="71442" y="29933"/>
                      </a:cubicBezTo>
                      <a:cubicBezTo>
                        <a:pt x="69635" y="30820"/>
                        <a:pt x="68146" y="32073"/>
                        <a:pt x="66976" y="33693"/>
                      </a:cubicBezTo>
                      <a:cubicBezTo>
                        <a:pt x="65806" y="35313"/>
                        <a:pt x="64938" y="37232"/>
                        <a:pt x="64370" y="39448"/>
                      </a:cubicBezTo>
                      <a:cubicBezTo>
                        <a:pt x="63802" y="41665"/>
                        <a:pt x="63518" y="44087"/>
                        <a:pt x="63518" y="46713"/>
                      </a:cubicBezTo>
                      <a:cubicBezTo>
                        <a:pt x="63518" y="49237"/>
                        <a:pt x="63750" y="51607"/>
                        <a:pt x="64215" y="53824"/>
                      </a:cubicBezTo>
                      <a:cubicBezTo>
                        <a:pt x="64680" y="56041"/>
                        <a:pt x="65454" y="57977"/>
                        <a:pt x="66538" y="59631"/>
                      </a:cubicBezTo>
                      <a:cubicBezTo>
                        <a:pt x="67622" y="61285"/>
                        <a:pt x="69076" y="62598"/>
                        <a:pt x="70900" y="63570"/>
                      </a:cubicBezTo>
                      <a:cubicBezTo>
                        <a:pt x="72724" y="64542"/>
                        <a:pt x="74995" y="65028"/>
                        <a:pt x="77714" y="65028"/>
                      </a:cubicBezTo>
                      <a:cubicBezTo>
                        <a:pt x="80192" y="65028"/>
                        <a:pt x="82343" y="64585"/>
                        <a:pt x="84167" y="63698"/>
                      </a:cubicBezTo>
                      <a:cubicBezTo>
                        <a:pt x="85991" y="62811"/>
                        <a:pt x="87488" y="61566"/>
                        <a:pt x="88658" y="59963"/>
                      </a:cubicBezTo>
                      <a:cubicBezTo>
                        <a:pt x="89828" y="58360"/>
                        <a:pt x="90688" y="56450"/>
                        <a:pt x="91239" y="54233"/>
                      </a:cubicBezTo>
                      <a:cubicBezTo>
                        <a:pt x="91790" y="52017"/>
                        <a:pt x="92065" y="49578"/>
                        <a:pt x="92065" y="46918"/>
                      </a:cubicBezTo>
                      <a:close/>
                      <a:moveTo>
                        <a:pt x="145663" y="62879"/>
                      </a:moveTo>
                      <a:cubicBezTo>
                        <a:pt x="145663" y="63459"/>
                        <a:pt x="145646" y="63962"/>
                        <a:pt x="145612" y="64389"/>
                      </a:cubicBezTo>
                      <a:cubicBezTo>
                        <a:pt x="145578" y="64815"/>
                        <a:pt x="145518" y="65173"/>
                        <a:pt x="145433" y="65463"/>
                      </a:cubicBezTo>
                      <a:cubicBezTo>
                        <a:pt x="145348" y="65753"/>
                        <a:pt x="145245" y="66009"/>
                        <a:pt x="145126" y="66230"/>
                      </a:cubicBezTo>
                      <a:cubicBezTo>
                        <a:pt x="145007" y="66452"/>
                        <a:pt x="144734" y="66776"/>
                        <a:pt x="144308" y="67202"/>
                      </a:cubicBezTo>
                      <a:cubicBezTo>
                        <a:pt x="143881" y="67629"/>
                        <a:pt x="143156" y="68157"/>
                        <a:pt x="142133" y="68788"/>
                      </a:cubicBezTo>
                      <a:cubicBezTo>
                        <a:pt x="141110" y="69419"/>
                        <a:pt x="139959" y="69982"/>
                        <a:pt x="138680" y="70477"/>
                      </a:cubicBezTo>
                      <a:cubicBezTo>
                        <a:pt x="137401" y="70971"/>
                        <a:pt x="136012" y="71372"/>
                        <a:pt x="134510" y="71679"/>
                      </a:cubicBezTo>
                      <a:cubicBezTo>
                        <a:pt x="133010" y="71986"/>
                        <a:pt x="131458" y="72139"/>
                        <a:pt x="129855" y="72139"/>
                      </a:cubicBezTo>
                      <a:cubicBezTo>
                        <a:pt x="126547" y="72139"/>
                        <a:pt x="123614" y="71594"/>
                        <a:pt x="121055" y="70502"/>
                      </a:cubicBezTo>
                      <a:cubicBezTo>
                        <a:pt x="118498" y="69411"/>
                        <a:pt x="116358" y="67816"/>
                        <a:pt x="114635" y="65719"/>
                      </a:cubicBezTo>
                      <a:cubicBezTo>
                        <a:pt x="112912" y="63621"/>
                        <a:pt x="111600" y="61046"/>
                        <a:pt x="110696" y="57994"/>
                      </a:cubicBezTo>
                      <a:cubicBezTo>
                        <a:pt x="109792" y="54941"/>
                        <a:pt x="109340" y="51420"/>
                        <a:pt x="109340" y="47429"/>
                      </a:cubicBezTo>
                      <a:cubicBezTo>
                        <a:pt x="109340" y="42893"/>
                        <a:pt x="109894" y="38997"/>
                        <a:pt x="111003" y="35739"/>
                      </a:cubicBezTo>
                      <a:cubicBezTo>
                        <a:pt x="112111" y="32482"/>
                        <a:pt x="113629" y="29814"/>
                        <a:pt x="115556" y="27733"/>
                      </a:cubicBezTo>
                      <a:cubicBezTo>
                        <a:pt x="117483" y="25653"/>
                        <a:pt x="119750" y="24109"/>
                        <a:pt x="122360" y="23103"/>
                      </a:cubicBezTo>
                      <a:cubicBezTo>
                        <a:pt x="124969" y="22097"/>
                        <a:pt x="127791" y="21594"/>
                        <a:pt x="130827" y="21594"/>
                      </a:cubicBezTo>
                      <a:cubicBezTo>
                        <a:pt x="132294" y="21594"/>
                        <a:pt x="133718" y="21730"/>
                        <a:pt x="135099" y="22003"/>
                      </a:cubicBezTo>
                      <a:cubicBezTo>
                        <a:pt x="136480" y="22276"/>
                        <a:pt x="137751" y="22634"/>
                        <a:pt x="138910" y="23077"/>
                      </a:cubicBezTo>
                      <a:cubicBezTo>
                        <a:pt x="140070" y="23521"/>
                        <a:pt x="141102" y="24032"/>
                        <a:pt x="142006" y="24612"/>
                      </a:cubicBezTo>
                      <a:cubicBezTo>
                        <a:pt x="142910" y="25192"/>
                        <a:pt x="143566" y="25687"/>
                        <a:pt x="143975" y="26096"/>
                      </a:cubicBezTo>
                      <a:cubicBezTo>
                        <a:pt x="144384" y="26505"/>
                        <a:pt x="144666" y="26829"/>
                        <a:pt x="144819" y="27068"/>
                      </a:cubicBezTo>
                      <a:cubicBezTo>
                        <a:pt x="144973" y="27307"/>
                        <a:pt x="145100" y="27588"/>
                        <a:pt x="145203" y="27912"/>
                      </a:cubicBezTo>
                      <a:cubicBezTo>
                        <a:pt x="145305" y="28236"/>
                        <a:pt x="145374" y="28603"/>
                        <a:pt x="145408" y="29012"/>
                      </a:cubicBezTo>
                      <a:cubicBezTo>
                        <a:pt x="145441" y="29421"/>
                        <a:pt x="145458" y="29933"/>
                        <a:pt x="145458" y="30547"/>
                      </a:cubicBezTo>
                      <a:cubicBezTo>
                        <a:pt x="145458" y="31877"/>
                        <a:pt x="145305" y="32806"/>
                        <a:pt x="144998" y="33335"/>
                      </a:cubicBezTo>
                      <a:cubicBezTo>
                        <a:pt x="144692" y="33864"/>
                        <a:pt x="144316" y="34128"/>
                        <a:pt x="143873" y="34128"/>
                      </a:cubicBezTo>
                      <a:cubicBezTo>
                        <a:pt x="143361" y="34128"/>
                        <a:pt x="142772" y="33847"/>
                        <a:pt x="142108" y="33284"/>
                      </a:cubicBezTo>
                      <a:cubicBezTo>
                        <a:pt x="141443" y="32721"/>
                        <a:pt x="140599" y="32099"/>
                        <a:pt x="139575" y="31416"/>
                      </a:cubicBezTo>
                      <a:cubicBezTo>
                        <a:pt x="138552" y="30734"/>
                        <a:pt x="137316" y="30112"/>
                        <a:pt x="135866" y="29549"/>
                      </a:cubicBezTo>
                      <a:cubicBezTo>
                        <a:pt x="134417" y="28986"/>
                        <a:pt x="132703" y="28705"/>
                        <a:pt x="130724" y="28705"/>
                      </a:cubicBezTo>
                      <a:cubicBezTo>
                        <a:pt x="126666" y="28705"/>
                        <a:pt x="123554" y="30265"/>
                        <a:pt x="121388" y="33386"/>
                      </a:cubicBezTo>
                      <a:cubicBezTo>
                        <a:pt x="119222" y="36507"/>
                        <a:pt x="118140" y="41034"/>
                        <a:pt x="118140" y="46969"/>
                      </a:cubicBezTo>
                      <a:cubicBezTo>
                        <a:pt x="118140" y="49936"/>
                        <a:pt x="118421" y="52537"/>
                        <a:pt x="118984" y="54771"/>
                      </a:cubicBezTo>
                      <a:cubicBezTo>
                        <a:pt x="119547" y="57005"/>
                        <a:pt x="120373" y="58872"/>
                        <a:pt x="121465" y="60373"/>
                      </a:cubicBezTo>
                      <a:cubicBezTo>
                        <a:pt x="122557" y="61873"/>
                        <a:pt x="123895" y="62990"/>
                        <a:pt x="125481" y="63724"/>
                      </a:cubicBezTo>
                      <a:cubicBezTo>
                        <a:pt x="127067" y="64457"/>
                        <a:pt x="128883" y="64823"/>
                        <a:pt x="130929" y="64823"/>
                      </a:cubicBezTo>
                      <a:cubicBezTo>
                        <a:pt x="132873" y="64823"/>
                        <a:pt x="134579" y="64516"/>
                        <a:pt x="136045" y="63903"/>
                      </a:cubicBezTo>
                      <a:cubicBezTo>
                        <a:pt x="137512" y="63289"/>
                        <a:pt x="138782" y="62615"/>
                        <a:pt x="139857" y="61882"/>
                      </a:cubicBezTo>
                      <a:cubicBezTo>
                        <a:pt x="140931" y="61148"/>
                        <a:pt x="141835" y="60483"/>
                        <a:pt x="142569" y="59887"/>
                      </a:cubicBezTo>
                      <a:cubicBezTo>
                        <a:pt x="143301" y="59290"/>
                        <a:pt x="143873" y="58991"/>
                        <a:pt x="144282" y="58991"/>
                      </a:cubicBezTo>
                      <a:cubicBezTo>
                        <a:pt x="144521" y="58991"/>
                        <a:pt x="144725" y="59059"/>
                        <a:pt x="144896" y="59196"/>
                      </a:cubicBezTo>
                      <a:cubicBezTo>
                        <a:pt x="145066" y="59332"/>
                        <a:pt x="145212" y="59563"/>
                        <a:pt x="145331" y="59887"/>
                      </a:cubicBezTo>
                      <a:cubicBezTo>
                        <a:pt x="145450" y="60211"/>
                        <a:pt x="145536" y="60620"/>
                        <a:pt x="145587" y="61114"/>
                      </a:cubicBezTo>
                      <a:cubicBezTo>
                        <a:pt x="145638" y="61609"/>
                        <a:pt x="145663" y="62197"/>
                        <a:pt x="145663" y="62879"/>
                      </a:cubicBezTo>
                      <a:close/>
                      <a:moveTo>
                        <a:pt x="195664" y="69888"/>
                      </a:moveTo>
                      <a:cubicBezTo>
                        <a:pt x="195664" y="70161"/>
                        <a:pt x="195604" y="70391"/>
                        <a:pt x="195485" y="70579"/>
                      </a:cubicBezTo>
                      <a:cubicBezTo>
                        <a:pt x="195365" y="70766"/>
                        <a:pt x="195151" y="70928"/>
                        <a:pt x="194845" y="71065"/>
                      </a:cubicBezTo>
                      <a:cubicBezTo>
                        <a:pt x="194538" y="71201"/>
                        <a:pt x="194137" y="71304"/>
                        <a:pt x="193643" y="71372"/>
                      </a:cubicBezTo>
                      <a:cubicBezTo>
                        <a:pt x="193148" y="71440"/>
                        <a:pt x="192542" y="71474"/>
                        <a:pt x="191826" y="71474"/>
                      </a:cubicBezTo>
                      <a:cubicBezTo>
                        <a:pt x="191042" y="71474"/>
                        <a:pt x="190402" y="71440"/>
                        <a:pt x="189908" y="71372"/>
                      </a:cubicBezTo>
                      <a:cubicBezTo>
                        <a:pt x="189413" y="71304"/>
                        <a:pt x="189021" y="71201"/>
                        <a:pt x="188731" y="71065"/>
                      </a:cubicBezTo>
                      <a:cubicBezTo>
                        <a:pt x="188441" y="70928"/>
                        <a:pt x="188245" y="70766"/>
                        <a:pt x="188143" y="70579"/>
                      </a:cubicBezTo>
                      <a:cubicBezTo>
                        <a:pt x="188041" y="70391"/>
                        <a:pt x="187989" y="70161"/>
                        <a:pt x="187989" y="69888"/>
                      </a:cubicBezTo>
                      <a:lnTo>
                        <a:pt x="187989" y="63800"/>
                      </a:lnTo>
                      <a:cubicBezTo>
                        <a:pt x="185363" y="66699"/>
                        <a:pt x="182771" y="68814"/>
                        <a:pt x="180213" y="70144"/>
                      </a:cubicBezTo>
                      <a:cubicBezTo>
                        <a:pt x="177655" y="71474"/>
                        <a:pt x="175063" y="72139"/>
                        <a:pt x="172437" y="72139"/>
                      </a:cubicBezTo>
                      <a:cubicBezTo>
                        <a:pt x="169367" y="72139"/>
                        <a:pt x="166784" y="71628"/>
                        <a:pt x="164687" y="70604"/>
                      </a:cubicBezTo>
                      <a:cubicBezTo>
                        <a:pt x="162588" y="69581"/>
                        <a:pt x="160892" y="68191"/>
                        <a:pt x="159595" y="66435"/>
                      </a:cubicBezTo>
                      <a:cubicBezTo>
                        <a:pt x="158300" y="64678"/>
                        <a:pt x="157370" y="62632"/>
                        <a:pt x="156807" y="60296"/>
                      </a:cubicBezTo>
                      <a:cubicBezTo>
                        <a:pt x="156245" y="57960"/>
                        <a:pt x="155964" y="55120"/>
                        <a:pt x="155964" y="51778"/>
                      </a:cubicBezTo>
                      <a:lnTo>
                        <a:pt x="155964" y="23845"/>
                      </a:lnTo>
                      <a:cubicBezTo>
                        <a:pt x="155964" y="23572"/>
                        <a:pt x="156024" y="23342"/>
                        <a:pt x="156143" y="23154"/>
                      </a:cubicBezTo>
                      <a:cubicBezTo>
                        <a:pt x="156262" y="22967"/>
                        <a:pt x="156492" y="22796"/>
                        <a:pt x="156833" y="22643"/>
                      </a:cubicBezTo>
                      <a:cubicBezTo>
                        <a:pt x="157174" y="22489"/>
                        <a:pt x="157618" y="22387"/>
                        <a:pt x="158163" y="22336"/>
                      </a:cubicBezTo>
                      <a:cubicBezTo>
                        <a:pt x="158709" y="22285"/>
                        <a:pt x="159392" y="22259"/>
                        <a:pt x="160210" y="22259"/>
                      </a:cubicBezTo>
                      <a:cubicBezTo>
                        <a:pt x="161028" y="22259"/>
                        <a:pt x="161710" y="22285"/>
                        <a:pt x="162256" y="22336"/>
                      </a:cubicBezTo>
                      <a:cubicBezTo>
                        <a:pt x="162802" y="22387"/>
                        <a:pt x="163237" y="22489"/>
                        <a:pt x="163561" y="22643"/>
                      </a:cubicBezTo>
                      <a:cubicBezTo>
                        <a:pt x="163885" y="22796"/>
                        <a:pt x="164115" y="22967"/>
                        <a:pt x="164251" y="23154"/>
                      </a:cubicBezTo>
                      <a:cubicBezTo>
                        <a:pt x="164388" y="23342"/>
                        <a:pt x="164456" y="23572"/>
                        <a:pt x="164456" y="23845"/>
                      </a:cubicBezTo>
                      <a:lnTo>
                        <a:pt x="164456" y="50652"/>
                      </a:lnTo>
                      <a:cubicBezTo>
                        <a:pt x="164456" y="53347"/>
                        <a:pt x="164652" y="55504"/>
                        <a:pt x="165045" y="57124"/>
                      </a:cubicBezTo>
                      <a:cubicBezTo>
                        <a:pt x="165436" y="58744"/>
                        <a:pt x="166033" y="60125"/>
                        <a:pt x="166834" y="61268"/>
                      </a:cubicBezTo>
                      <a:cubicBezTo>
                        <a:pt x="167636" y="62410"/>
                        <a:pt x="168651" y="63297"/>
                        <a:pt x="169879" y="63928"/>
                      </a:cubicBezTo>
                      <a:cubicBezTo>
                        <a:pt x="171106" y="64559"/>
                        <a:pt x="172539" y="64875"/>
                        <a:pt x="174176" y="64875"/>
                      </a:cubicBezTo>
                      <a:cubicBezTo>
                        <a:pt x="176291" y="64875"/>
                        <a:pt x="178397" y="64124"/>
                        <a:pt x="180494" y="62624"/>
                      </a:cubicBezTo>
                      <a:cubicBezTo>
                        <a:pt x="182592" y="61123"/>
                        <a:pt x="184818" y="58923"/>
                        <a:pt x="187171" y="56024"/>
                      </a:cubicBezTo>
                      <a:lnTo>
                        <a:pt x="187171" y="23845"/>
                      </a:lnTo>
                      <a:cubicBezTo>
                        <a:pt x="187171" y="23572"/>
                        <a:pt x="187230" y="23342"/>
                        <a:pt x="187350" y="23154"/>
                      </a:cubicBezTo>
                      <a:cubicBezTo>
                        <a:pt x="187469" y="22967"/>
                        <a:pt x="187700" y="22796"/>
                        <a:pt x="188041" y="22643"/>
                      </a:cubicBezTo>
                      <a:cubicBezTo>
                        <a:pt x="188382" y="22489"/>
                        <a:pt x="188816" y="22387"/>
                        <a:pt x="189345" y="22336"/>
                      </a:cubicBezTo>
                      <a:cubicBezTo>
                        <a:pt x="189874" y="22285"/>
                        <a:pt x="190564" y="22259"/>
                        <a:pt x="191418" y="22259"/>
                      </a:cubicBezTo>
                      <a:cubicBezTo>
                        <a:pt x="192236" y="22259"/>
                        <a:pt x="192918" y="22285"/>
                        <a:pt x="193464" y="22336"/>
                      </a:cubicBezTo>
                      <a:cubicBezTo>
                        <a:pt x="194009" y="22387"/>
                        <a:pt x="194436" y="22489"/>
                        <a:pt x="194743" y="22643"/>
                      </a:cubicBezTo>
                      <a:cubicBezTo>
                        <a:pt x="195049" y="22796"/>
                        <a:pt x="195280" y="22967"/>
                        <a:pt x="195433" y="23154"/>
                      </a:cubicBezTo>
                      <a:cubicBezTo>
                        <a:pt x="195587" y="23342"/>
                        <a:pt x="195664" y="23572"/>
                        <a:pt x="195664" y="23845"/>
                      </a:cubicBezTo>
                      <a:close/>
                      <a:moveTo>
                        <a:pt x="279088" y="69888"/>
                      </a:moveTo>
                      <a:cubicBezTo>
                        <a:pt x="279088" y="70161"/>
                        <a:pt x="279020" y="70391"/>
                        <a:pt x="278883" y="70579"/>
                      </a:cubicBezTo>
                      <a:cubicBezTo>
                        <a:pt x="278747" y="70766"/>
                        <a:pt x="278525" y="70928"/>
                        <a:pt x="278218" y="71065"/>
                      </a:cubicBezTo>
                      <a:cubicBezTo>
                        <a:pt x="277911" y="71201"/>
                        <a:pt x="277484" y="71304"/>
                        <a:pt x="276939" y="71372"/>
                      </a:cubicBezTo>
                      <a:cubicBezTo>
                        <a:pt x="276393" y="71440"/>
                        <a:pt x="275711" y="71474"/>
                        <a:pt x="274893" y="71474"/>
                      </a:cubicBezTo>
                      <a:cubicBezTo>
                        <a:pt x="274040" y="71474"/>
                        <a:pt x="273341" y="71440"/>
                        <a:pt x="272795" y="71372"/>
                      </a:cubicBezTo>
                      <a:cubicBezTo>
                        <a:pt x="272250" y="71304"/>
                        <a:pt x="271814" y="71201"/>
                        <a:pt x="271490" y="71065"/>
                      </a:cubicBezTo>
                      <a:cubicBezTo>
                        <a:pt x="271167" y="70928"/>
                        <a:pt x="270936" y="70766"/>
                        <a:pt x="270800" y="70579"/>
                      </a:cubicBezTo>
                      <a:cubicBezTo>
                        <a:pt x="270664" y="70391"/>
                        <a:pt x="270595" y="70161"/>
                        <a:pt x="270595" y="69888"/>
                      </a:cubicBezTo>
                      <a:lnTo>
                        <a:pt x="270595" y="41904"/>
                      </a:lnTo>
                      <a:cubicBezTo>
                        <a:pt x="270595" y="39960"/>
                        <a:pt x="270425" y="38187"/>
                        <a:pt x="270084" y="36584"/>
                      </a:cubicBezTo>
                      <a:cubicBezTo>
                        <a:pt x="269743" y="34981"/>
                        <a:pt x="269197" y="33599"/>
                        <a:pt x="268446" y="32440"/>
                      </a:cubicBezTo>
                      <a:cubicBezTo>
                        <a:pt x="267697" y="31280"/>
                        <a:pt x="266741" y="30393"/>
                        <a:pt x="265582" y="29779"/>
                      </a:cubicBezTo>
                      <a:cubicBezTo>
                        <a:pt x="264422" y="29165"/>
                        <a:pt x="263058" y="28859"/>
                        <a:pt x="261489" y="28859"/>
                      </a:cubicBezTo>
                      <a:cubicBezTo>
                        <a:pt x="259545" y="28859"/>
                        <a:pt x="257592" y="29609"/>
                        <a:pt x="255631" y="31109"/>
                      </a:cubicBezTo>
                      <a:cubicBezTo>
                        <a:pt x="253670" y="32610"/>
                        <a:pt x="251513" y="34810"/>
                        <a:pt x="249159" y="37709"/>
                      </a:cubicBezTo>
                      <a:lnTo>
                        <a:pt x="249159" y="69888"/>
                      </a:lnTo>
                      <a:cubicBezTo>
                        <a:pt x="249159" y="70161"/>
                        <a:pt x="249091" y="70391"/>
                        <a:pt x="248954" y="70579"/>
                      </a:cubicBezTo>
                      <a:cubicBezTo>
                        <a:pt x="248818" y="70766"/>
                        <a:pt x="248589" y="70928"/>
                        <a:pt x="248264" y="71065"/>
                      </a:cubicBezTo>
                      <a:cubicBezTo>
                        <a:pt x="247940" y="71201"/>
                        <a:pt x="247506" y="71304"/>
                        <a:pt x="246960" y="71372"/>
                      </a:cubicBezTo>
                      <a:cubicBezTo>
                        <a:pt x="246414" y="71440"/>
                        <a:pt x="245732" y="71474"/>
                        <a:pt x="244913" y="71474"/>
                      </a:cubicBezTo>
                      <a:cubicBezTo>
                        <a:pt x="244129" y="71474"/>
                        <a:pt x="243455" y="71440"/>
                        <a:pt x="242893" y="71372"/>
                      </a:cubicBezTo>
                      <a:cubicBezTo>
                        <a:pt x="242330" y="71304"/>
                        <a:pt x="241886" y="71201"/>
                        <a:pt x="241562" y="71065"/>
                      </a:cubicBezTo>
                      <a:cubicBezTo>
                        <a:pt x="241238" y="70928"/>
                        <a:pt x="241016" y="70766"/>
                        <a:pt x="240897" y="70579"/>
                      </a:cubicBezTo>
                      <a:cubicBezTo>
                        <a:pt x="240778" y="70391"/>
                        <a:pt x="240718" y="70161"/>
                        <a:pt x="240718" y="69888"/>
                      </a:cubicBezTo>
                      <a:lnTo>
                        <a:pt x="240718" y="41904"/>
                      </a:lnTo>
                      <a:cubicBezTo>
                        <a:pt x="240718" y="39960"/>
                        <a:pt x="240530" y="38187"/>
                        <a:pt x="240155" y="36584"/>
                      </a:cubicBezTo>
                      <a:cubicBezTo>
                        <a:pt x="239780" y="34981"/>
                        <a:pt x="239218" y="33599"/>
                        <a:pt x="238467" y="32440"/>
                      </a:cubicBezTo>
                      <a:cubicBezTo>
                        <a:pt x="237717" y="31280"/>
                        <a:pt x="236770" y="30393"/>
                        <a:pt x="235628" y="29779"/>
                      </a:cubicBezTo>
                      <a:cubicBezTo>
                        <a:pt x="234485" y="29165"/>
                        <a:pt x="233129" y="28859"/>
                        <a:pt x="231561" y="28859"/>
                      </a:cubicBezTo>
                      <a:cubicBezTo>
                        <a:pt x="229617" y="28859"/>
                        <a:pt x="227655" y="29609"/>
                        <a:pt x="225677" y="31109"/>
                      </a:cubicBezTo>
                      <a:cubicBezTo>
                        <a:pt x="223699" y="32610"/>
                        <a:pt x="221550" y="34810"/>
                        <a:pt x="219231" y="37709"/>
                      </a:cubicBezTo>
                      <a:lnTo>
                        <a:pt x="219231" y="69888"/>
                      </a:lnTo>
                      <a:cubicBezTo>
                        <a:pt x="219231" y="70161"/>
                        <a:pt x="219163" y="70391"/>
                        <a:pt x="219027" y="70579"/>
                      </a:cubicBezTo>
                      <a:cubicBezTo>
                        <a:pt x="218890" y="70766"/>
                        <a:pt x="218669" y="70928"/>
                        <a:pt x="218361" y="71065"/>
                      </a:cubicBezTo>
                      <a:cubicBezTo>
                        <a:pt x="218054" y="71201"/>
                        <a:pt x="217627" y="71304"/>
                        <a:pt x="217083" y="71372"/>
                      </a:cubicBezTo>
                      <a:cubicBezTo>
                        <a:pt x="216537" y="71440"/>
                        <a:pt x="215838" y="71474"/>
                        <a:pt x="214984" y="71474"/>
                      </a:cubicBezTo>
                      <a:cubicBezTo>
                        <a:pt x="214166" y="71474"/>
                        <a:pt x="213484" y="71440"/>
                        <a:pt x="212938" y="71372"/>
                      </a:cubicBezTo>
                      <a:cubicBezTo>
                        <a:pt x="212393" y="71304"/>
                        <a:pt x="211958" y="71201"/>
                        <a:pt x="211633" y="71065"/>
                      </a:cubicBezTo>
                      <a:cubicBezTo>
                        <a:pt x="211310" y="70928"/>
                        <a:pt x="211088" y="70766"/>
                        <a:pt x="210969" y="70579"/>
                      </a:cubicBezTo>
                      <a:cubicBezTo>
                        <a:pt x="210849" y="70391"/>
                        <a:pt x="210789" y="70161"/>
                        <a:pt x="210789" y="69888"/>
                      </a:cubicBezTo>
                      <a:lnTo>
                        <a:pt x="210789" y="23845"/>
                      </a:lnTo>
                      <a:cubicBezTo>
                        <a:pt x="210789" y="23572"/>
                        <a:pt x="210841" y="23342"/>
                        <a:pt x="210943" y="23154"/>
                      </a:cubicBezTo>
                      <a:cubicBezTo>
                        <a:pt x="211046" y="22967"/>
                        <a:pt x="211251" y="22796"/>
                        <a:pt x="211557" y="22643"/>
                      </a:cubicBezTo>
                      <a:cubicBezTo>
                        <a:pt x="211864" y="22489"/>
                        <a:pt x="212256" y="22387"/>
                        <a:pt x="212734" y="22336"/>
                      </a:cubicBezTo>
                      <a:cubicBezTo>
                        <a:pt x="213211" y="22285"/>
                        <a:pt x="213842" y="22259"/>
                        <a:pt x="214626" y="22259"/>
                      </a:cubicBezTo>
                      <a:cubicBezTo>
                        <a:pt x="215377" y="22259"/>
                        <a:pt x="216000" y="22285"/>
                        <a:pt x="216494" y="22336"/>
                      </a:cubicBezTo>
                      <a:cubicBezTo>
                        <a:pt x="216988" y="22387"/>
                        <a:pt x="217372" y="22489"/>
                        <a:pt x="217645" y="22643"/>
                      </a:cubicBezTo>
                      <a:cubicBezTo>
                        <a:pt x="217918" y="22796"/>
                        <a:pt x="218114" y="22967"/>
                        <a:pt x="218233" y="23154"/>
                      </a:cubicBezTo>
                      <a:cubicBezTo>
                        <a:pt x="218352" y="23342"/>
                        <a:pt x="218412" y="23572"/>
                        <a:pt x="218412" y="23845"/>
                      </a:cubicBezTo>
                      <a:lnTo>
                        <a:pt x="218412" y="29933"/>
                      </a:lnTo>
                      <a:cubicBezTo>
                        <a:pt x="221004" y="27034"/>
                        <a:pt x="223520" y="24911"/>
                        <a:pt x="225958" y="23564"/>
                      </a:cubicBezTo>
                      <a:cubicBezTo>
                        <a:pt x="228397" y="22216"/>
                        <a:pt x="230862" y="21543"/>
                        <a:pt x="233351" y="21543"/>
                      </a:cubicBezTo>
                      <a:cubicBezTo>
                        <a:pt x="235261" y="21543"/>
                        <a:pt x="236975" y="21764"/>
                        <a:pt x="238493" y="22208"/>
                      </a:cubicBezTo>
                      <a:cubicBezTo>
                        <a:pt x="240010" y="22651"/>
                        <a:pt x="241349" y="23274"/>
                        <a:pt x="242509" y="24075"/>
                      </a:cubicBezTo>
                      <a:cubicBezTo>
                        <a:pt x="243668" y="24877"/>
                        <a:pt x="244658" y="25832"/>
                        <a:pt x="245476" y="26940"/>
                      </a:cubicBezTo>
                      <a:cubicBezTo>
                        <a:pt x="246295" y="28048"/>
                        <a:pt x="246977" y="29285"/>
                        <a:pt x="247523" y="30649"/>
                      </a:cubicBezTo>
                      <a:cubicBezTo>
                        <a:pt x="249057" y="28978"/>
                        <a:pt x="250515" y="27562"/>
                        <a:pt x="251897" y="26403"/>
                      </a:cubicBezTo>
                      <a:cubicBezTo>
                        <a:pt x="253278" y="25243"/>
                        <a:pt x="254608" y="24305"/>
                        <a:pt x="255887" y="23589"/>
                      </a:cubicBezTo>
                      <a:cubicBezTo>
                        <a:pt x="257166" y="22873"/>
                        <a:pt x="258411" y="22353"/>
                        <a:pt x="259621" y="22029"/>
                      </a:cubicBezTo>
                      <a:cubicBezTo>
                        <a:pt x="260832" y="21705"/>
                        <a:pt x="262051" y="21543"/>
                        <a:pt x="263280" y="21543"/>
                      </a:cubicBezTo>
                      <a:cubicBezTo>
                        <a:pt x="266247" y="21543"/>
                        <a:pt x="268737" y="22063"/>
                        <a:pt x="270748" y="23103"/>
                      </a:cubicBezTo>
                      <a:cubicBezTo>
                        <a:pt x="272761" y="24143"/>
                        <a:pt x="274390" y="25533"/>
                        <a:pt x="275635" y="27273"/>
                      </a:cubicBezTo>
                      <a:cubicBezTo>
                        <a:pt x="276880" y="29012"/>
                        <a:pt x="277766" y="31050"/>
                        <a:pt x="278295" y="33386"/>
                      </a:cubicBezTo>
                      <a:cubicBezTo>
                        <a:pt x="278824" y="35722"/>
                        <a:pt x="279088" y="38187"/>
                        <a:pt x="279088" y="40779"/>
                      </a:cubicBezTo>
                      <a:close/>
                      <a:moveTo>
                        <a:pt x="332431" y="44871"/>
                      </a:moveTo>
                      <a:cubicBezTo>
                        <a:pt x="332431" y="46202"/>
                        <a:pt x="332098" y="47148"/>
                        <a:pt x="331429" y="47711"/>
                      </a:cubicBezTo>
                      <a:cubicBezTo>
                        <a:pt x="330762" y="48273"/>
                        <a:pt x="330000" y="48555"/>
                        <a:pt x="329142" y="48555"/>
                      </a:cubicBezTo>
                      <a:lnTo>
                        <a:pt x="298820" y="48555"/>
                      </a:lnTo>
                      <a:cubicBezTo>
                        <a:pt x="298820" y="51113"/>
                        <a:pt x="299077" y="53415"/>
                        <a:pt x="299591" y="55461"/>
                      </a:cubicBezTo>
                      <a:cubicBezTo>
                        <a:pt x="300104" y="57508"/>
                        <a:pt x="300962" y="59264"/>
                        <a:pt x="302161" y="60731"/>
                      </a:cubicBezTo>
                      <a:cubicBezTo>
                        <a:pt x="303361" y="62197"/>
                        <a:pt x="304920" y="63323"/>
                        <a:pt x="306840" y="64107"/>
                      </a:cubicBezTo>
                      <a:cubicBezTo>
                        <a:pt x="308759" y="64892"/>
                        <a:pt x="311107" y="65284"/>
                        <a:pt x="313882" y="65284"/>
                      </a:cubicBezTo>
                      <a:cubicBezTo>
                        <a:pt x="316076" y="65284"/>
                        <a:pt x="318030" y="65105"/>
                        <a:pt x="319743" y="64747"/>
                      </a:cubicBezTo>
                      <a:cubicBezTo>
                        <a:pt x="321457" y="64389"/>
                        <a:pt x="322939" y="63988"/>
                        <a:pt x="324190" y="63544"/>
                      </a:cubicBezTo>
                      <a:cubicBezTo>
                        <a:pt x="325441" y="63101"/>
                        <a:pt x="326469" y="62700"/>
                        <a:pt x="327275" y="62342"/>
                      </a:cubicBezTo>
                      <a:cubicBezTo>
                        <a:pt x="328080" y="61984"/>
                        <a:pt x="328689" y="61805"/>
                        <a:pt x="329100" y="61805"/>
                      </a:cubicBezTo>
                      <a:cubicBezTo>
                        <a:pt x="329340" y="61805"/>
                        <a:pt x="329554" y="61865"/>
                        <a:pt x="329742" y="61984"/>
                      </a:cubicBezTo>
                      <a:cubicBezTo>
                        <a:pt x="329931" y="62103"/>
                        <a:pt x="330077" y="62283"/>
                        <a:pt x="330180" y="62521"/>
                      </a:cubicBezTo>
                      <a:cubicBezTo>
                        <a:pt x="330282" y="62760"/>
                        <a:pt x="330359" y="63093"/>
                        <a:pt x="330410" y="63519"/>
                      </a:cubicBezTo>
                      <a:cubicBezTo>
                        <a:pt x="330462" y="63945"/>
                        <a:pt x="330487" y="64465"/>
                        <a:pt x="330487" y="65079"/>
                      </a:cubicBezTo>
                      <a:cubicBezTo>
                        <a:pt x="330487" y="65523"/>
                        <a:pt x="330471" y="65906"/>
                        <a:pt x="330437" y="66230"/>
                      </a:cubicBezTo>
                      <a:cubicBezTo>
                        <a:pt x="330403" y="66554"/>
                        <a:pt x="330360" y="66844"/>
                        <a:pt x="330308" y="67100"/>
                      </a:cubicBezTo>
                      <a:cubicBezTo>
                        <a:pt x="330258" y="67356"/>
                        <a:pt x="330172" y="67586"/>
                        <a:pt x="330053" y="67791"/>
                      </a:cubicBezTo>
                      <a:cubicBezTo>
                        <a:pt x="329934" y="67995"/>
                        <a:pt x="329780" y="68191"/>
                        <a:pt x="329593" y="68379"/>
                      </a:cubicBezTo>
                      <a:cubicBezTo>
                        <a:pt x="329405" y="68567"/>
                        <a:pt x="328851" y="68874"/>
                        <a:pt x="327930" y="69300"/>
                      </a:cubicBezTo>
                      <a:cubicBezTo>
                        <a:pt x="327009" y="69726"/>
                        <a:pt x="325815" y="70144"/>
                        <a:pt x="324348" y="70553"/>
                      </a:cubicBezTo>
                      <a:cubicBezTo>
                        <a:pt x="322882" y="70963"/>
                        <a:pt x="321185" y="71329"/>
                        <a:pt x="319258" y="71653"/>
                      </a:cubicBezTo>
                      <a:cubicBezTo>
                        <a:pt x="317331" y="71977"/>
                        <a:pt x="315276" y="72139"/>
                        <a:pt x="313094" y="72139"/>
                      </a:cubicBezTo>
                      <a:cubicBezTo>
                        <a:pt x="309308" y="72139"/>
                        <a:pt x="305991" y="71611"/>
                        <a:pt x="303143" y="70553"/>
                      </a:cubicBezTo>
                      <a:cubicBezTo>
                        <a:pt x="300295" y="69496"/>
                        <a:pt x="297899" y="67927"/>
                        <a:pt x="295955" y="65847"/>
                      </a:cubicBezTo>
                      <a:cubicBezTo>
                        <a:pt x="294011" y="63766"/>
                        <a:pt x="292544" y="61157"/>
                        <a:pt x="291555" y="58019"/>
                      </a:cubicBezTo>
                      <a:cubicBezTo>
                        <a:pt x="290566" y="54881"/>
                        <a:pt x="290072" y="51232"/>
                        <a:pt x="290072" y="47071"/>
                      </a:cubicBezTo>
                      <a:cubicBezTo>
                        <a:pt x="290072" y="43115"/>
                        <a:pt x="290583" y="39559"/>
                        <a:pt x="291606" y="36404"/>
                      </a:cubicBezTo>
                      <a:cubicBezTo>
                        <a:pt x="292629" y="33250"/>
                        <a:pt x="294105" y="30572"/>
                        <a:pt x="296032" y="28372"/>
                      </a:cubicBezTo>
                      <a:cubicBezTo>
                        <a:pt x="297958" y="26173"/>
                        <a:pt x="300286" y="24484"/>
                        <a:pt x="303015" y="23308"/>
                      </a:cubicBezTo>
                      <a:cubicBezTo>
                        <a:pt x="305743" y="22131"/>
                        <a:pt x="308796" y="21543"/>
                        <a:pt x="312173" y="21543"/>
                      </a:cubicBezTo>
                      <a:cubicBezTo>
                        <a:pt x="315788" y="21543"/>
                        <a:pt x="318866" y="22123"/>
                        <a:pt x="321407" y="23282"/>
                      </a:cubicBezTo>
                      <a:cubicBezTo>
                        <a:pt x="323947" y="24442"/>
                        <a:pt x="326037" y="26002"/>
                        <a:pt x="327674" y="27963"/>
                      </a:cubicBezTo>
                      <a:cubicBezTo>
                        <a:pt x="329311" y="29924"/>
                        <a:pt x="330513" y="32226"/>
                        <a:pt x="331281" y="34870"/>
                      </a:cubicBezTo>
                      <a:cubicBezTo>
                        <a:pt x="332048" y="37513"/>
                        <a:pt x="332431" y="40335"/>
                        <a:pt x="332431" y="43337"/>
                      </a:cubicBezTo>
                      <a:close/>
                      <a:moveTo>
                        <a:pt x="323939" y="42364"/>
                      </a:moveTo>
                      <a:cubicBezTo>
                        <a:pt x="324042" y="37931"/>
                        <a:pt x="323055" y="34452"/>
                        <a:pt x="320979" y="31928"/>
                      </a:cubicBezTo>
                      <a:cubicBezTo>
                        <a:pt x="318904" y="29404"/>
                        <a:pt x="315824" y="28142"/>
                        <a:pt x="311740" y="28142"/>
                      </a:cubicBezTo>
                      <a:cubicBezTo>
                        <a:pt x="309647" y="28142"/>
                        <a:pt x="307811" y="28534"/>
                        <a:pt x="306233" y="29319"/>
                      </a:cubicBezTo>
                      <a:cubicBezTo>
                        <a:pt x="304654" y="30103"/>
                        <a:pt x="303332" y="31144"/>
                        <a:pt x="302269" y="32440"/>
                      </a:cubicBezTo>
                      <a:cubicBezTo>
                        <a:pt x="301205" y="33736"/>
                        <a:pt x="300382" y="35245"/>
                        <a:pt x="299798" y="36967"/>
                      </a:cubicBezTo>
                      <a:cubicBezTo>
                        <a:pt x="299215" y="38690"/>
                        <a:pt x="298889" y="40489"/>
                        <a:pt x="298820" y="42364"/>
                      </a:cubicBezTo>
                      <a:close/>
                      <a:moveTo>
                        <a:pt x="384384" y="69888"/>
                      </a:moveTo>
                      <a:cubicBezTo>
                        <a:pt x="384384" y="70161"/>
                        <a:pt x="384315" y="70391"/>
                        <a:pt x="384179" y="70579"/>
                      </a:cubicBezTo>
                      <a:cubicBezTo>
                        <a:pt x="384043" y="70766"/>
                        <a:pt x="383821" y="70928"/>
                        <a:pt x="383514" y="71065"/>
                      </a:cubicBezTo>
                      <a:cubicBezTo>
                        <a:pt x="383207" y="71201"/>
                        <a:pt x="382781" y="71304"/>
                        <a:pt x="382235" y="71372"/>
                      </a:cubicBezTo>
                      <a:cubicBezTo>
                        <a:pt x="381689" y="71440"/>
                        <a:pt x="381007" y="71474"/>
                        <a:pt x="380189" y="71474"/>
                      </a:cubicBezTo>
                      <a:cubicBezTo>
                        <a:pt x="379336" y="71474"/>
                        <a:pt x="378637" y="71440"/>
                        <a:pt x="378091" y="71372"/>
                      </a:cubicBezTo>
                      <a:cubicBezTo>
                        <a:pt x="377546" y="71304"/>
                        <a:pt x="377119" y="71201"/>
                        <a:pt x="376812" y="71065"/>
                      </a:cubicBezTo>
                      <a:cubicBezTo>
                        <a:pt x="376505" y="70928"/>
                        <a:pt x="376284" y="70766"/>
                        <a:pt x="376147" y="70579"/>
                      </a:cubicBezTo>
                      <a:cubicBezTo>
                        <a:pt x="376010" y="70391"/>
                        <a:pt x="375943" y="70161"/>
                        <a:pt x="375943" y="69888"/>
                      </a:cubicBezTo>
                      <a:lnTo>
                        <a:pt x="375943" y="42927"/>
                      </a:lnTo>
                      <a:cubicBezTo>
                        <a:pt x="375943" y="40301"/>
                        <a:pt x="375738" y="38187"/>
                        <a:pt x="375328" y="36584"/>
                      </a:cubicBezTo>
                      <a:cubicBezTo>
                        <a:pt x="374920" y="34981"/>
                        <a:pt x="374322" y="33599"/>
                        <a:pt x="373537" y="32440"/>
                      </a:cubicBezTo>
                      <a:cubicBezTo>
                        <a:pt x="372754" y="31280"/>
                        <a:pt x="371739" y="30393"/>
                        <a:pt x="370494" y="29779"/>
                      </a:cubicBezTo>
                      <a:cubicBezTo>
                        <a:pt x="369249" y="29165"/>
                        <a:pt x="367808" y="28859"/>
                        <a:pt x="366171" y="28859"/>
                      </a:cubicBezTo>
                      <a:cubicBezTo>
                        <a:pt x="364056" y="28859"/>
                        <a:pt x="361942" y="29609"/>
                        <a:pt x="359827" y="31109"/>
                      </a:cubicBezTo>
                      <a:cubicBezTo>
                        <a:pt x="357713" y="32610"/>
                        <a:pt x="355495" y="34810"/>
                        <a:pt x="353176" y="37709"/>
                      </a:cubicBezTo>
                      <a:lnTo>
                        <a:pt x="353176" y="69888"/>
                      </a:lnTo>
                      <a:cubicBezTo>
                        <a:pt x="353176" y="70161"/>
                        <a:pt x="353108" y="70391"/>
                        <a:pt x="352972" y="70579"/>
                      </a:cubicBezTo>
                      <a:cubicBezTo>
                        <a:pt x="352835" y="70766"/>
                        <a:pt x="352614" y="70928"/>
                        <a:pt x="352306" y="71065"/>
                      </a:cubicBezTo>
                      <a:cubicBezTo>
                        <a:pt x="352000" y="71201"/>
                        <a:pt x="351573" y="71304"/>
                        <a:pt x="351028" y="71372"/>
                      </a:cubicBezTo>
                      <a:cubicBezTo>
                        <a:pt x="350482" y="71440"/>
                        <a:pt x="349783" y="71474"/>
                        <a:pt x="348930" y="71474"/>
                      </a:cubicBezTo>
                      <a:cubicBezTo>
                        <a:pt x="348111" y="71474"/>
                        <a:pt x="347429" y="71440"/>
                        <a:pt x="346884" y="71372"/>
                      </a:cubicBezTo>
                      <a:cubicBezTo>
                        <a:pt x="346338" y="71304"/>
                        <a:pt x="345904" y="71201"/>
                        <a:pt x="345579" y="71065"/>
                      </a:cubicBezTo>
                      <a:cubicBezTo>
                        <a:pt x="345255" y="70928"/>
                        <a:pt x="345033" y="70766"/>
                        <a:pt x="344914" y="70579"/>
                      </a:cubicBezTo>
                      <a:cubicBezTo>
                        <a:pt x="344795" y="70391"/>
                        <a:pt x="344735" y="70161"/>
                        <a:pt x="344735" y="69888"/>
                      </a:cubicBezTo>
                      <a:lnTo>
                        <a:pt x="344735" y="23845"/>
                      </a:lnTo>
                      <a:cubicBezTo>
                        <a:pt x="344735" y="23572"/>
                        <a:pt x="344786" y="23342"/>
                        <a:pt x="344888" y="23154"/>
                      </a:cubicBezTo>
                      <a:cubicBezTo>
                        <a:pt x="344991" y="22967"/>
                        <a:pt x="345196" y="22796"/>
                        <a:pt x="345503" y="22643"/>
                      </a:cubicBezTo>
                      <a:cubicBezTo>
                        <a:pt x="345809" y="22489"/>
                        <a:pt x="346202" y="22387"/>
                        <a:pt x="346679" y="22336"/>
                      </a:cubicBezTo>
                      <a:cubicBezTo>
                        <a:pt x="347156" y="22285"/>
                        <a:pt x="347788" y="22259"/>
                        <a:pt x="348571" y="22259"/>
                      </a:cubicBezTo>
                      <a:cubicBezTo>
                        <a:pt x="349322" y="22259"/>
                        <a:pt x="349945" y="22285"/>
                        <a:pt x="350439" y="22336"/>
                      </a:cubicBezTo>
                      <a:cubicBezTo>
                        <a:pt x="350934" y="22387"/>
                        <a:pt x="351318" y="22489"/>
                        <a:pt x="351590" y="22643"/>
                      </a:cubicBezTo>
                      <a:cubicBezTo>
                        <a:pt x="351863" y="22796"/>
                        <a:pt x="352060" y="22967"/>
                        <a:pt x="352179" y="23154"/>
                      </a:cubicBezTo>
                      <a:cubicBezTo>
                        <a:pt x="352298" y="23342"/>
                        <a:pt x="352358" y="23572"/>
                        <a:pt x="352358" y="23845"/>
                      </a:cubicBezTo>
                      <a:lnTo>
                        <a:pt x="352358" y="29933"/>
                      </a:lnTo>
                      <a:cubicBezTo>
                        <a:pt x="354949" y="27034"/>
                        <a:pt x="357534" y="24911"/>
                        <a:pt x="360108" y="23564"/>
                      </a:cubicBezTo>
                      <a:cubicBezTo>
                        <a:pt x="362684" y="22216"/>
                        <a:pt x="365284" y="21543"/>
                        <a:pt x="367910" y="21543"/>
                      </a:cubicBezTo>
                      <a:cubicBezTo>
                        <a:pt x="370980" y="21543"/>
                        <a:pt x="373563" y="22063"/>
                        <a:pt x="375661" y="23103"/>
                      </a:cubicBezTo>
                      <a:cubicBezTo>
                        <a:pt x="377759" y="24143"/>
                        <a:pt x="379455" y="25533"/>
                        <a:pt x="380752" y="27273"/>
                      </a:cubicBezTo>
                      <a:cubicBezTo>
                        <a:pt x="382047" y="29012"/>
                        <a:pt x="382977" y="31050"/>
                        <a:pt x="383540" y="33386"/>
                      </a:cubicBezTo>
                      <a:cubicBezTo>
                        <a:pt x="384103" y="35722"/>
                        <a:pt x="384384" y="38528"/>
                        <a:pt x="384384" y="41802"/>
                      </a:cubicBezTo>
                      <a:close/>
                      <a:moveTo>
                        <a:pt x="422296" y="66512"/>
                      </a:moveTo>
                      <a:cubicBezTo>
                        <a:pt x="422296" y="67501"/>
                        <a:pt x="422227" y="68285"/>
                        <a:pt x="422091" y="68865"/>
                      </a:cubicBezTo>
                      <a:cubicBezTo>
                        <a:pt x="421954" y="69445"/>
                        <a:pt x="421750" y="69871"/>
                        <a:pt x="421477" y="70144"/>
                      </a:cubicBezTo>
                      <a:cubicBezTo>
                        <a:pt x="421204" y="70417"/>
                        <a:pt x="420795" y="70673"/>
                        <a:pt x="420249" y="70911"/>
                      </a:cubicBezTo>
                      <a:cubicBezTo>
                        <a:pt x="419703" y="71150"/>
                        <a:pt x="419081" y="71346"/>
                        <a:pt x="418382" y="71500"/>
                      </a:cubicBezTo>
                      <a:cubicBezTo>
                        <a:pt x="417683" y="71653"/>
                        <a:pt x="416941" y="71781"/>
                        <a:pt x="416156" y="71883"/>
                      </a:cubicBezTo>
                      <a:cubicBezTo>
                        <a:pt x="415372" y="71986"/>
                        <a:pt x="414587" y="72037"/>
                        <a:pt x="413802" y="72037"/>
                      </a:cubicBezTo>
                      <a:cubicBezTo>
                        <a:pt x="411416" y="72037"/>
                        <a:pt x="409370" y="71721"/>
                        <a:pt x="407664" y="71090"/>
                      </a:cubicBezTo>
                      <a:cubicBezTo>
                        <a:pt x="405959" y="70459"/>
                        <a:pt x="404560" y="69505"/>
                        <a:pt x="403469" y="68226"/>
                      </a:cubicBezTo>
                      <a:cubicBezTo>
                        <a:pt x="402377" y="66947"/>
                        <a:pt x="401585" y="65326"/>
                        <a:pt x="401089" y="63365"/>
                      </a:cubicBezTo>
                      <a:cubicBezTo>
                        <a:pt x="400595" y="61404"/>
                        <a:pt x="400348" y="59094"/>
                        <a:pt x="400348" y="56433"/>
                      </a:cubicBezTo>
                      <a:lnTo>
                        <a:pt x="400348" y="29524"/>
                      </a:lnTo>
                      <a:lnTo>
                        <a:pt x="393902" y="29524"/>
                      </a:lnTo>
                      <a:cubicBezTo>
                        <a:pt x="393390" y="29524"/>
                        <a:pt x="392981" y="29251"/>
                        <a:pt x="392674" y="28705"/>
                      </a:cubicBezTo>
                      <a:cubicBezTo>
                        <a:pt x="392367" y="28159"/>
                        <a:pt x="392213" y="27273"/>
                        <a:pt x="392213" y="26045"/>
                      </a:cubicBezTo>
                      <a:cubicBezTo>
                        <a:pt x="392213" y="25397"/>
                        <a:pt x="392256" y="24851"/>
                        <a:pt x="392342" y="24408"/>
                      </a:cubicBezTo>
                      <a:cubicBezTo>
                        <a:pt x="392426" y="23964"/>
                        <a:pt x="392538" y="23598"/>
                        <a:pt x="392674" y="23308"/>
                      </a:cubicBezTo>
                      <a:cubicBezTo>
                        <a:pt x="392810" y="23018"/>
                        <a:pt x="392989" y="22813"/>
                        <a:pt x="393211" y="22694"/>
                      </a:cubicBezTo>
                      <a:cubicBezTo>
                        <a:pt x="393433" y="22574"/>
                        <a:pt x="393680" y="22515"/>
                        <a:pt x="393953" y="22515"/>
                      </a:cubicBezTo>
                      <a:lnTo>
                        <a:pt x="400348" y="22515"/>
                      </a:lnTo>
                      <a:lnTo>
                        <a:pt x="400348" y="11567"/>
                      </a:lnTo>
                      <a:cubicBezTo>
                        <a:pt x="400348" y="11328"/>
                        <a:pt x="400407" y="11106"/>
                        <a:pt x="400527" y="10902"/>
                      </a:cubicBezTo>
                      <a:cubicBezTo>
                        <a:pt x="400647" y="10697"/>
                        <a:pt x="400868" y="10518"/>
                        <a:pt x="401192" y="10364"/>
                      </a:cubicBezTo>
                      <a:cubicBezTo>
                        <a:pt x="401516" y="10211"/>
                        <a:pt x="401951" y="10100"/>
                        <a:pt x="402496" y="10032"/>
                      </a:cubicBezTo>
                      <a:cubicBezTo>
                        <a:pt x="403042" y="9964"/>
                        <a:pt x="403724" y="9930"/>
                        <a:pt x="404543" y="9930"/>
                      </a:cubicBezTo>
                      <a:cubicBezTo>
                        <a:pt x="405396" y="9930"/>
                        <a:pt x="406095" y="9964"/>
                        <a:pt x="406641" y="10032"/>
                      </a:cubicBezTo>
                      <a:cubicBezTo>
                        <a:pt x="407186" y="10100"/>
                        <a:pt x="407612" y="10211"/>
                        <a:pt x="407920" y="10364"/>
                      </a:cubicBezTo>
                      <a:cubicBezTo>
                        <a:pt x="408227" y="10518"/>
                        <a:pt x="408448" y="10697"/>
                        <a:pt x="408585" y="10902"/>
                      </a:cubicBezTo>
                      <a:cubicBezTo>
                        <a:pt x="408721" y="11106"/>
                        <a:pt x="408789" y="11328"/>
                        <a:pt x="408789" y="11567"/>
                      </a:cubicBezTo>
                      <a:lnTo>
                        <a:pt x="408789" y="22515"/>
                      </a:lnTo>
                      <a:lnTo>
                        <a:pt x="420607" y="22515"/>
                      </a:lnTo>
                      <a:cubicBezTo>
                        <a:pt x="420880" y="22515"/>
                        <a:pt x="421119" y="22574"/>
                        <a:pt x="421323" y="22694"/>
                      </a:cubicBezTo>
                      <a:cubicBezTo>
                        <a:pt x="421528" y="22813"/>
                        <a:pt x="421707" y="23018"/>
                        <a:pt x="421861" y="23308"/>
                      </a:cubicBezTo>
                      <a:cubicBezTo>
                        <a:pt x="422014" y="23598"/>
                        <a:pt x="422124" y="23964"/>
                        <a:pt x="422193" y="24408"/>
                      </a:cubicBezTo>
                      <a:cubicBezTo>
                        <a:pt x="422262" y="24851"/>
                        <a:pt x="422296" y="25397"/>
                        <a:pt x="422296" y="26045"/>
                      </a:cubicBezTo>
                      <a:cubicBezTo>
                        <a:pt x="422296" y="27273"/>
                        <a:pt x="422142" y="28159"/>
                        <a:pt x="421835" y="28705"/>
                      </a:cubicBezTo>
                      <a:cubicBezTo>
                        <a:pt x="421528" y="29251"/>
                        <a:pt x="421119" y="29524"/>
                        <a:pt x="420607" y="29524"/>
                      </a:cubicBezTo>
                      <a:lnTo>
                        <a:pt x="408789" y="29524"/>
                      </a:lnTo>
                      <a:lnTo>
                        <a:pt x="408789" y="55206"/>
                      </a:lnTo>
                      <a:cubicBezTo>
                        <a:pt x="408789" y="58377"/>
                        <a:pt x="409258" y="60773"/>
                        <a:pt x="410196" y="62393"/>
                      </a:cubicBezTo>
                      <a:cubicBezTo>
                        <a:pt x="411135" y="64013"/>
                        <a:pt x="412814" y="64823"/>
                        <a:pt x="415235" y="64823"/>
                      </a:cubicBezTo>
                      <a:cubicBezTo>
                        <a:pt x="416020" y="64823"/>
                        <a:pt x="416719" y="64747"/>
                        <a:pt x="417333" y="64593"/>
                      </a:cubicBezTo>
                      <a:cubicBezTo>
                        <a:pt x="417947" y="64440"/>
                        <a:pt x="418493" y="64278"/>
                        <a:pt x="418970" y="64107"/>
                      </a:cubicBezTo>
                      <a:cubicBezTo>
                        <a:pt x="419448" y="63937"/>
                        <a:pt x="419857" y="63775"/>
                        <a:pt x="420198" y="63621"/>
                      </a:cubicBezTo>
                      <a:cubicBezTo>
                        <a:pt x="420539" y="63468"/>
                        <a:pt x="420846" y="63391"/>
                        <a:pt x="421119" y="63391"/>
                      </a:cubicBezTo>
                      <a:cubicBezTo>
                        <a:pt x="421289" y="63391"/>
                        <a:pt x="421451" y="63434"/>
                        <a:pt x="421604" y="63519"/>
                      </a:cubicBezTo>
                      <a:cubicBezTo>
                        <a:pt x="421759" y="63604"/>
                        <a:pt x="421878" y="63766"/>
                        <a:pt x="421963" y="64005"/>
                      </a:cubicBezTo>
                      <a:cubicBezTo>
                        <a:pt x="422048" y="64244"/>
                        <a:pt x="422124" y="64568"/>
                        <a:pt x="422193" y="64977"/>
                      </a:cubicBezTo>
                      <a:cubicBezTo>
                        <a:pt x="422262" y="65386"/>
                        <a:pt x="422296" y="65898"/>
                        <a:pt x="422296" y="6651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8" name="Полилиния: фигура 97">
                  <a:extLst>
                    <a:ext uri="{FF2B5EF4-FFF2-40B4-BE49-F238E27FC236}">
                      <a16:creationId xmlns:a16="http://schemas.microsoft.com/office/drawing/2014/main" id="{3B451D98-1EE9-4441-B8F7-7635C7C945A6}"/>
                    </a:ext>
                  </a:extLst>
                </p:cNvPr>
                <p:cNvSpPr/>
                <p:nvPr/>
              </p:nvSpPr>
              <p:spPr>
                <a:xfrm>
                  <a:off x="4829232" y="1070395"/>
                  <a:ext cx="490926" cy="91268"/>
                </a:xfrm>
                <a:custGeom>
                  <a:avLst/>
                  <a:gdLst>
                    <a:gd name="connsiteX0" fmla="*/ 19026 w 490926"/>
                    <a:gd name="connsiteY0" fmla="*/ 2217 h 91268"/>
                    <a:gd name="connsiteX1" fmla="*/ 11787 w 490926"/>
                    <a:gd name="connsiteY1" fmla="*/ 23321 h 91268"/>
                    <a:gd name="connsiteX2" fmla="*/ 9408 w 490926"/>
                    <a:gd name="connsiteY2" fmla="*/ 45089 h 91268"/>
                    <a:gd name="connsiteX3" fmla="*/ 11838 w 490926"/>
                    <a:gd name="connsiteY3" fmla="*/ 66883 h 91268"/>
                    <a:gd name="connsiteX4" fmla="*/ 18924 w 490926"/>
                    <a:gd name="connsiteY4" fmla="*/ 88063 h 91268"/>
                    <a:gd name="connsiteX5" fmla="*/ 19205 w 490926"/>
                    <a:gd name="connsiteY5" fmla="*/ 89112 h 91268"/>
                    <a:gd name="connsiteX6" fmla="*/ 18873 w 490926"/>
                    <a:gd name="connsiteY6" fmla="*/ 89828 h 91268"/>
                    <a:gd name="connsiteX7" fmla="*/ 17773 w 490926"/>
                    <a:gd name="connsiteY7" fmla="*/ 90237 h 91268"/>
                    <a:gd name="connsiteX8" fmla="*/ 15752 w 490926"/>
                    <a:gd name="connsiteY8" fmla="*/ 90365 h 91268"/>
                    <a:gd name="connsiteX9" fmla="*/ 14166 w 490926"/>
                    <a:gd name="connsiteY9" fmla="*/ 90314 h 91268"/>
                    <a:gd name="connsiteX10" fmla="*/ 13015 w 490926"/>
                    <a:gd name="connsiteY10" fmla="*/ 90109 h 91268"/>
                    <a:gd name="connsiteX11" fmla="*/ 12222 w 490926"/>
                    <a:gd name="connsiteY11" fmla="*/ 89751 h 91268"/>
                    <a:gd name="connsiteX12" fmla="*/ 11761 w 490926"/>
                    <a:gd name="connsiteY12" fmla="*/ 89290 h 91268"/>
                    <a:gd name="connsiteX13" fmla="*/ 6901 w 490926"/>
                    <a:gd name="connsiteY13" fmla="*/ 78726 h 91268"/>
                    <a:gd name="connsiteX14" fmla="*/ 3371 w 490926"/>
                    <a:gd name="connsiteY14" fmla="*/ 67855 h 91268"/>
                    <a:gd name="connsiteX15" fmla="*/ 1223 w 490926"/>
                    <a:gd name="connsiteY15" fmla="*/ 56676 h 91268"/>
                    <a:gd name="connsiteX16" fmla="*/ 506 w 490926"/>
                    <a:gd name="connsiteY16" fmla="*/ 45242 h 91268"/>
                    <a:gd name="connsiteX17" fmla="*/ 1299 w 490926"/>
                    <a:gd name="connsiteY17" fmla="*/ 33834 h 91268"/>
                    <a:gd name="connsiteX18" fmla="*/ 3550 w 490926"/>
                    <a:gd name="connsiteY18" fmla="*/ 22656 h 91268"/>
                    <a:gd name="connsiteX19" fmla="*/ 7106 w 490926"/>
                    <a:gd name="connsiteY19" fmla="*/ 11733 h 91268"/>
                    <a:gd name="connsiteX20" fmla="*/ 11813 w 490926"/>
                    <a:gd name="connsiteY20" fmla="*/ 1092 h 91268"/>
                    <a:gd name="connsiteX21" fmla="*/ 12094 w 490926"/>
                    <a:gd name="connsiteY21" fmla="*/ 734 h 91268"/>
                    <a:gd name="connsiteX22" fmla="*/ 12733 w 490926"/>
                    <a:gd name="connsiteY22" fmla="*/ 427 h 91268"/>
                    <a:gd name="connsiteX23" fmla="*/ 13859 w 490926"/>
                    <a:gd name="connsiteY23" fmla="*/ 197 h 91268"/>
                    <a:gd name="connsiteX24" fmla="*/ 15701 w 490926"/>
                    <a:gd name="connsiteY24" fmla="*/ 120 h 91268"/>
                    <a:gd name="connsiteX25" fmla="*/ 17594 w 490926"/>
                    <a:gd name="connsiteY25" fmla="*/ 273 h 91268"/>
                    <a:gd name="connsiteX26" fmla="*/ 18719 w 490926"/>
                    <a:gd name="connsiteY26" fmla="*/ 683 h 91268"/>
                    <a:gd name="connsiteX27" fmla="*/ 19180 w 490926"/>
                    <a:gd name="connsiteY27" fmla="*/ 1348 h 91268"/>
                    <a:gd name="connsiteX28" fmla="*/ 19026 w 490926"/>
                    <a:gd name="connsiteY28" fmla="*/ 2217 h 91268"/>
                    <a:gd name="connsiteX29" fmla="*/ 58501 w 490926"/>
                    <a:gd name="connsiteY29" fmla="*/ 6464 h 91268"/>
                    <a:gd name="connsiteX30" fmla="*/ 58399 w 490926"/>
                    <a:gd name="connsiteY30" fmla="*/ 8024 h 91268"/>
                    <a:gd name="connsiteX31" fmla="*/ 58169 w 490926"/>
                    <a:gd name="connsiteY31" fmla="*/ 8971 h 91268"/>
                    <a:gd name="connsiteX32" fmla="*/ 57836 w 490926"/>
                    <a:gd name="connsiteY32" fmla="*/ 9457 h 91268"/>
                    <a:gd name="connsiteX33" fmla="*/ 57324 w 490926"/>
                    <a:gd name="connsiteY33" fmla="*/ 9584 h 91268"/>
                    <a:gd name="connsiteX34" fmla="*/ 56429 w 490926"/>
                    <a:gd name="connsiteY34" fmla="*/ 9354 h 91268"/>
                    <a:gd name="connsiteX35" fmla="*/ 55125 w 490926"/>
                    <a:gd name="connsiteY35" fmla="*/ 8843 h 91268"/>
                    <a:gd name="connsiteX36" fmla="*/ 53308 w 490926"/>
                    <a:gd name="connsiteY36" fmla="*/ 8331 h 91268"/>
                    <a:gd name="connsiteX37" fmla="*/ 50878 w 490926"/>
                    <a:gd name="connsiteY37" fmla="*/ 8101 h 91268"/>
                    <a:gd name="connsiteX38" fmla="*/ 47655 w 490926"/>
                    <a:gd name="connsiteY38" fmla="*/ 8715 h 91268"/>
                    <a:gd name="connsiteX39" fmla="*/ 45507 w 490926"/>
                    <a:gd name="connsiteY39" fmla="*/ 10633 h 91268"/>
                    <a:gd name="connsiteX40" fmla="*/ 44330 w 490926"/>
                    <a:gd name="connsiteY40" fmla="*/ 14010 h 91268"/>
                    <a:gd name="connsiteX41" fmla="*/ 43972 w 490926"/>
                    <a:gd name="connsiteY41" fmla="*/ 19049 h 91268"/>
                    <a:gd name="connsiteX42" fmla="*/ 43972 w 490926"/>
                    <a:gd name="connsiteY42" fmla="*/ 24063 h 91268"/>
                    <a:gd name="connsiteX43" fmla="*/ 54255 w 490926"/>
                    <a:gd name="connsiteY43" fmla="*/ 24063 h 91268"/>
                    <a:gd name="connsiteX44" fmla="*/ 54946 w 490926"/>
                    <a:gd name="connsiteY44" fmla="*/ 24242 h 91268"/>
                    <a:gd name="connsiteX45" fmla="*/ 55457 w 490926"/>
                    <a:gd name="connsiteY45" fmla="*/ 24855 h 91268"/>
                    <a:gd name="connsiteX46" fmla="*/ 55815 w 490926"/>
                    <a:gd name="connsiteY46" fmla="*/ 25955 h 91268"/>
                    <a:gd name="connsiteX47" fmla="*/ 55943 w 490926"/>
                    <a:gd name="connsiteY47" fmla="*/ 27593 h 91268"/>
                    <a:gd name="connsiteX48" fmla="*/ 55483 w 490926"/>
                    <a:gd name="connsiteY48" fmla="*/ 30253 h 91268"/>
                    <a:gd name="connsiteX49" fmla="*/ 54255 w 490926"/>
                    <a:gd name="connsiteY49" fmla="*/ 31071 h 91268"/>
                    <a:gd name="connsiteX50" fmla="*/ 43972 w 490926"/>
                    <a:gd name="connsiteY50" fmla="*/ 31071 h 91268"/>
                    <a:gd name="connsiteX51" fmla="*/ 43972 w 490926"/>
                    <a:gd name="connsiteY51" fmla="*/ 71436 h 91268"/>
                    <a:gd name="connsiteX52" fmla="*/ 43767 w 490926"/>
                    <a:gd name="connsiteY52" fmla="*/ 72127 h 91268"/>
                    <a:gd name="connsiteX53" fmla="*/ 43077 w 490926"/>
                    <a:gd name="connsiteY53" fmla="*/ 72613 h 91268"/>
                    <a:gd name="connsiteX54" fmla="*/ 41772 w 490926"/>
                    <a:gd name="connsiteY54" fmla="*/ 72920 h 91268"/>
                    <a:gd name="connsiteX55" fmla="*/ 39726 w 490926"/>
                    <a:gd name="connsiteY55" fmla="*/ 73022 h 91268"/>
                    <a:gd name="connsiteX56" fmla="*/ 37679 w 490926"/>
                    <a:gd name="connsiteY56" fmla="*/ 72920 h 91268"/>
                    <a:gd name="connsiteX57" fmla="*/ 36375 w 490926"/>
                    <a:gd name="connsiteY57" fmla="*/ 72613 h 91268"/>
                    <a:gd name="connsiteX58" fmla="*/ 35684 w 490926"/>
                    <a:gd name="connsiteY58" fmla="*/ 72127 h 91268"/>
                    <a:gd name="connsiteX59" fmla="*/ 35479 w 490926"/>
                    <a:gd name="connsiteY59" fmla="*/ 71436 h 91268"/>
                    <a:gd name="connsiteX60" fmla="*/ 35479 w 490926"/>
                    <a:gd name="connsiteY60" fmla="*/ 31071 h 91268"/>
                    <a:gd name="connsiteX61" fmla="*/ 28982 w 490926"/>
                    <a:gd name="connsiteY61" fmla="*/ 31071 h 91268"/>
                    <a:gd name="connsiteX62" fmla="*/ 27754 w 490926"/>
                    <a:gd name="connsiteY62" fmla="*/ 30253 h 91268"/>
                    <a:gd name="connsiteX63" fmla="*/ 27345 w 490926"/>
                    <a:gd name="connsiteY63" fmla="*/ 27593 h 91268"/>
                    <a:gd name="connsiteX64" fmla="*/ 27447 w 490926"/>
                    <a:gd name="connsiteY64" fmla="*/ 25955 h 91268"/>
                    <a:gd name="connsiteX65" fmla="*/ 27754 w 490926"/>
                    <a:gd name="connsiteY65" fmla="*/ 24855 h 91268"/>
                    <a:gd name="connsiteX66" fmla="*/ 28266 w 490926"/>
                    <a:gd name="connsiteY66" fmla="*/ 24242 h 91268"/>
                    <a:gd name="connsiteX67" fmla="*/ 28982 w 490926"/>
                    <a:gd name="connsiteY67" fmla="*/ 24063 h 91268"/>
                    <a:gd name="connsiteX68" fmla="*/ 35479 w 490926"/>
                    <a:gd name="connsiteY68" fmla="*/ 24063 h 91268"/>
                    <a:gd name="connsiteX69" fmla="*/ 35479 w 490926"/>
                    <a:gd name="connsiteY69" fmla="*/ 19305 h 91268"/>
                    <a:gd name="connsiteX70" fmla="*/ 36375 w 490926"/>
                    <a:gd name="connsiteY70" fmla="*/ 11043 h 91268"/>
                    <a:gd name="connsiteX71" fmla="*/ 39112 w 490926"/>
                    <a:gd name="connsiteY71" fmla="*/ 5389 h 91268"/>
                    <a:gd name="connsiteX72" fmla="*/ 43742 w 490926"/>
                    <a:gd name="connsiteY72" fmla="*/ 2141 h 91268"/>
                    <a:gd name="connsiteX73" fmla="*/ 50316 w 490926"/>
                    <a:gd name="connsiteY73" fmla="*/ 1092 h 91268"/>
                    <a:gd name="connsiteX74" fmla="*/ 53795 w 490926"/>
                    <a:gd name="connsiteY74" fmla="*/ 1425 h 91268"/>
                    <a:gd name="connsiteX75" fmla="*/ 56404 w 490926"/>
                    <a:gd name="connsiteY75" fmla="*/ 2141 h 91268"/>
                    <a:gd name="connsiteX76" fmla="*/ 57631 w 490926"/>
                    <a:gd name="connsiteY76" fmla="*/ 2831 h 91268"/>
                    <a:gd name="connsiteX77" fmla="*/ 58143 w 490926"/>
                    <a:gd name="connsiteY77" fmla="*/ 3624 h 91268"/>
                    <a:gd name="connsiteX78" fmla="*/ 58424 w 490926"/>
                    <a:gd name="connsiteY78" fmla="*/ 4801 h 91268"/>
                    <a:gd name="connsiteX79" fmla="*/ 58501 w 490926"/>
                    <a:gd name="connsiteY79" fmla="*/ 6464 h 91268"/>
                    <a:gd name="connsiteX80" fmla="*/ 105667 w 490926"/>
                    <a:gd name="connsiteY80" fmla="*/ 47903 h 91268"/>
                    <a:gd name="connsiteX81" fmla="*/ 104183 w 490926"/>
                    <a:gd name="connsiteY81" fmla="*/ 58262 h 91268"/>
                    <a:gd name="connsiteX82" fmla="*/ 99758 w 490926"/>
                    <a:gd name="connsiteY82" fmla="*/ 66422 h 91268"/>
                    <a:gd name="connsiteX83" fmla="*/ 92392 w 490926"/>
                    <a:gd name="connsiteY83" fmla="*/ 71768 h 91268"/>
                    <a:gd name="connsiteX84" fmla="*/ 82134 w 490926"/>
                    <a:gd name="connsiteY84" fmla="*/ 73687 h 91268"/>
                    <a:gd name="connsiteX85" fmla="*/ 72234 w 490926"/>
                    <a:gd name="connsiteY85" fmla="*/ 71999 h 91268"/>
                    <a:gd name="connsiteX86" fmla="*/ 65200 w 490926"/>
                    <a:gd name="connsiteY86" fmla="*/ 67087 h 91268"/>
                    <a:gd name="connsiteX87" fmla="*/ 61005 w 490926"/>
                    <a:gd name="connsiteY87" fmla="*/ 59260 h 91268"/>
                    <a:gd name="connsiteX88" fmla="*/ 59624 w 490926"/>
                    <a:gd name="connsiteY88" fmla="*/ 48824 h 91268"/>
                    <a:gd name="connsiteX89" fmla="*/ 61082 w 490926"/>
                    <a:gd name="connsiteY89" fmla="*/ 38464 h 91268"/>
                    <a:gd name="connsiteX90" fmla="*/ 65481 w 490926"/>
                    <a:gd name="connsiteY90" fmla="*/ 30304 h 91268"/>
                    <a:gd name="connsiteX91" fmla="*/ 72823 w 490926"/>
                    <a:gd name="connsiteY91" fmla="*/ 24983 h 91268"/>
                    <a:gd name="connsiteX92" fmla="*/ 83106 w 490926"/>
                    <a:gd name="connsiteY92" fmla="*/ 23090 h 91268"/>
                    <a:gd name="connsiteX93" fmla="*/ 93005 w 490926"/>
                    <a:gd name="connsiteY93" fmla="*/ 24779 h 91268"/>
                    <a:gd name="connsiteX94" fmla="*/ 100040 w 490926"/>
                    <a:gd name="connsiteY94" fmla="*/ 29690 h 91268"/>
                    <a:gd name="connsiteX95" fmla="*/ 104261 w 490926"/>
                    <a:gd name="connsiteY95" fmla="*/ 37517 h 91268"/>
                    <a:gd name="connsiteX96" fmla="*/ 105667 w 490926"/>
                    <a:gd name="connsiteY96" fmla="*/ 47903 h 91268"/>
                    <a:gd name="connsiteX97" fmla="*/ 96919 w 490926"/>
                    <a:gd name="connsiteY97" fmla="*/ 48465 h 91268"/>
                    <a:gd name="connsiteX98" fmla="*/ 96222 w 490926"/>
                    <a:gd name="connsiteY98" fmla="*/ 41405 h 91268"/>
                    <a:gd name="connsiteX99" fmla="*/ 93924 w 490926"/>
                    <a:gd name="connsiteY99" fmla="*/ 35573 h 91268"/>
                    <a:gd name="connsiteX100" fmla="*/ 89588 w 490926"/>
                    <a:gd name="connsiteY100" fmla="*/ 31609 h 91268"/>
                    <a:gd name="connsiteX101" fmla="*/ 82774 w 490926"/>
                    <a:gd name="connsiteY101" fmla="*/ 30150 h 91268"/>
                    <a:gd name="connsiteX102" fmla="*/ 76296 w 490926"/>
                    <a:gd name="connsiteY102" fmla="*/ 31481 h 91268"/>
                    <a:gd name="connsiteX103" fmla="*/ 71830 w 490926"/>
                    <a:gd name="connsiteY103" fmla="*/ 35241 h 91268"/>
                    <a:gd name="connsiteX104" fmla="*/ 69224 w 490926"/>
                    <a:gd name="connsiteY104" fmla="*/ 40996 h 91268"/>
                    <a:gd name="connsiteX105" fmla="*/ 68372 w 490926"/>
                    <a:gd name="connsiteY105" fmla="*/ 48261 h 91268"/>
                    <a:gd name="connsiteX106" fmla="*/ 69069 w 490926"/>
                    <a:gd name="connsiteY106" fmla="*/ 55372 h 91268"/>
                    <a:gd name="connsiteX107" fmla="*/ 71392 w 490926"/>
                    <a:gd name="connsiteY107" fmla="*/ 61179 h 91268"/>
                    <a:gd name="connsiteX108" fmla="*/ 75754 w 490926"/>
                    <a:gd name="connsiteY108" fmla="*/ 65118 h 91268"/>
                    <a:gd name="connsiteX109" fmla="*/ 82568 w 490926"/>
                    <a:gd name="connsiteY109" fmla="*/ 66576 h 91268"/>
                    <a:gd name="connsiteX110" fmla="*/ 89021 w 490926"/>
                    <a:gd name="connsiteY110" fmla="*/ 65246 h 91268"/>
                    <a:gd name="connsiteX111" fmla="*/ 93512 w 490926"/>
                    <a:gd name="connsiteY111" fmla="*/ 61511 h 91268"/>
                    <a:gd name="connsiteX112" fmla="*/ 96093 w 490926"/>
                    <a:gd name="connsiteY112" fmla="*/ 55781 h 91268"/>
                    <a:gd name="connsiteX113" fmla="*/ 96919 w 490926"/>
                    <a:gd name="connsiteY113" fmla="*/ 48465 h 91268"/>
                    <a:gd name="connsiteX114" fmla="*/ 144327 w 490926"/>
                    <a:gd name="connsiteY114" fmla="*/ 28411 h 91268"/>
                    <a:gd name="connsiteX115" fmla="*/ 144276 w 490926"/>
                    <a:gd name="connsiteY115" fmla="*/ 30304 h 91268"/>
                    <a:gd name="connsiteX116" fmla="*/ 144071 w 490926"/>
                    <a:gd name="connsiteY116" fmla="*/ 31506 h 91268"/>
                    <a:gd name="connsiteX117" fmla="*/ 143687 w 490926"/>
                    <a:gd name="connsiteY117" fmla="*/ 32171 h 91268"/>
                    <a:gd name="connsiteX118" fmla="*/ 143048 w 490926"/>
                    <a:gd name="connsiteY118" fmla="*/ 32401 h 91268"/>
                    <a:gd name="connsiteX119" fmla="*/ 142050 w 490926"/>
                    <a:gd name="connsiteY119" fmla="*/ 32171 h 91268"/>
                    <a:gd name="connsiteX120" fmla="*/ 140720 w 490926"/>
                    <a:gd name="connsiteY120" fmla="*/ 31711 h 91268"/>
                    <a:gd name="connsiteX121" fmla="*/ 139057 w 490926"/>
                    <a:gd name="connsiteY121" fmla="*/ 31276 h 91268"/>
                    <a:gd name="connsiteX122" fmla="*/ 137062 w 490926"/>
                    <a:gd name="connsiteY122" fmla="*/ 31071 h 91268"/>
                    <a:gd name="connsiteX123" fmla="*/ 134556 w 490926"/>
                    <a:gd name="connsiteY123" fmla="*/ 31583 h 91268"/>
                    <a:gd name="connsiteX124" fmla="*/ 131972 w 490926"/>
                    <a:gd name="connsiteY124" fmla="*/ 33271 h 91268"/>
                    <a:gd name="connsiteX125" fmla="*/ 129132 w 490926"/>
                    <a:gd name="connsiteY125" fmla="*/ 36392 h 91268"/>
                    <a:gd name="connsiteX126" fmla="*/ 125859 w 490926"/>
                    <a:gd name="connsiteY126" fmla="*/ 41150 h 91268"/>
                    <a:gd name="connsiteX127" fmla="*/ 125859 w 490926"/>
                    <a:gd name="connsiteY127" fmla="*/ 71436 h 91268"/>
                    <a:gd name="connsiteX128" fmla="*/ 125654 w 490926"/>
                    <a:gd name="connsiteY128" fmla="*/ 72127 h 91268"/>
                    <a:gd name="connsiteX129" fmla="*/ 124989 w 490926"/>
                    <a:gd name="connsiteY129" fmla="*/ 72613 h 91268"/>
                    <a:gd name="connsiteX130" fmla="*/ 123710 w 490926"/>
                    <a:gd name="connsiteY130" fmla="*/ 72920 h 91268"/>
                    <a:gd name="connsiteX131" fmla="*/ 121612 w 490926"/>
                    <a:gd name="connsiteY131" fmla="*/ 73022 h 91268"/>
                    <a:gd name="connsiteX132" fmla="*/ 119565 w 490926"/>
                    <a:gd name="connsiteY132" fmla="*/ 72920 h 91268"/>
                    <a:gd name="connsiteX133" fmla="*/ 118261 w 490926"/>
                    <a:gd name="connsiteY133" fmla="*/ 72613 h 91268"/>
                    <a:gd name="connsiteX134" fmla="*/ 117596 w 490926"/>
                    <a:gd name="connsiteY134" fmla="*/ 72127 h 91268"/>
                    <a:gd name="connsiteX135" fmla="*/ 117417 w 490926"/>
                    <a:gd name="connsiteY135" fmla="*/ 71436 h 91268"/>
                    <a:gd name="connsiteX136" fmla="*/ 117417 w 490926"/>
                    <a:gd name="connsiteY136" fmla="*/ 25393 h 91268"/>
                    <a:gd name="connsiteX137" fmla="*/ 117571 w 490926"/>
                    <a:gd name="connsiteY137" fmla="*/ 24702 h 91268"/>
                    <a:gd name="connsiteX138" fmla="*/ 118184 w 490926"/>
                    <a:gd name="connsiteY138" fmla="*/ 24190 h 91268"/>
                    <a:gd name="connsiteX139" fmla="*/ 119361 w 490926"/>
                    <a:gd name="connsiteY139" fmla="*/ 23883 h 91268"/>
                    <a:gd name="connsiteX140" fmla="*/ 121254 w 490926"/>
                    <a:gd name="connsiteY140" fmla="*/ 23807 h 91268"/>
                    <a:gd name="connsiteX141" fmla="*/ 123121 w 490926"/>
                    <a:gd name="connsiteY141" fmla="*/ 23883 h 91268"/>
                    <a:gd name="connsiteX142" fmla="*/ 124273 w 490926"/>
                    <a:gd name="connsiteY142" fmla="*/ 24190 h 91268"/>
                    <a:gd name="connsiteX143" fmla="*/ 124860 w 490926"/>
                    <a:gd name="connsiteY143" fmla="*/ 24702 h 91268"/>
                    <a:gd name="connsiteX144" fmla="*/ 125039 w 490926"/>
                    <a:gd name="connsiteY144" fmla="*/ 25393 h 91268"/>
                    <a:gd name="connsiteX145" fmla="*/ 125039 w 490926"/>
                    <a:gd name="connsiteY145" fmla="*/ 32094 h 91268"/>
                    <a:gd name="connsiteX146" fmla="*/ 128595 w 490926"/>
                    <a:gd name="connsiteY146" fmla="*/ 27593 h 91268"/>
                    <a:gd name="connsiteX147" fmla="*/ 131742 w 490926"/>
                    <a:gd name="connsiteY147" fmla="*/ 24855 h 91268"/>
                    <a:gd name="connsiteX148" fmla="*/ 134683 w 490926"/>
                    <a:gd name="connsiteY148" fmla="*/ 23474 h 91268"/>
                    <a:gd name="connsiteX149" fmla="*/ 137625 w 490926"/>
                    <a:gd name="connsiteY149" fmla="*/ 23090 h 91268"/>
                    <a:gd name="connsiteX150" fmla="*/ 139135 w 490926"/>
                    <a:gd name="connsiteY150" fmla="*/ 23167 h 91268"/>
                    <a:gd name="connsiteX151" fmla="*/ 140900 w 490926"/>
                    <a:gd name="connsiteY151" fmla="*/ 23449 h 91268"/>
                    <a:gd name="connsiteX152" fmla="*/ 142562 w 490926"/>
                    <a:gd name="connsiteY152" fmla="*/ 23909 h 91268"/>
                    <a:gd name="connsiteX153" fmla="*/ 143610 w 490926"/>
                    <a:gd name="connsiteY153" fmla="*/ 24421 h 91268"/>
                    <a:gd name="connsiteX154" fmla="*/ 144020 w 490926"/>
                    <a:gd name="connsiteY154" fmla="*/ 24907 h 91268"/>
                    <a:gd name="connsiteX155" fmla="*/ 144199 w 490926"/>
                    <a:gd name="connsiteY155" fmla="*/ 25495 h 91268"/>
                    <a:gd name="connsiteX156" fmla="*/ 144302 w 490926"/>
                    <a:gd name="connsiteY156" fmla="*/ 26544 h 91268"/>
                    <a:gd name="connsiteX157" fmla="*/ 144327 w 490926"/>
                    <a:gd name="connsiteY157" fmla="*/ 28411 h 91268"/>
                    <a:gd name="connsiteX158" fmla="*/ 221434 w 490926"/>
                    <a:gd name="connsiteY158" fmla="*/ 71436 h 91268"/>
                    <a:gd name="connsiteX159" fmla="*/ 221230 w 490926"/>
                    <a:gd name="connsiteY159" fmla="*/ 72127 h 91268"/>
                    <a:gd name="connsiteX160" fmla="*/ 220564 w 490926"/>
                    <a:gd name="connsiteY160" fmla="*/ 72613 h 91268"/>
                    <a:gd name="connsiteX161" fmla="*/ 219286 w 490926"/>
                    <a:gd name="connsiteY161" fmla="*/ 72920 h 91268"/>
                    <a:gd name="connsiteX162" fmla="*/ 217239 w 490926"/>
                    <a:gd name="connsiteY162" fmla="*/ 73022 h 91268"/>
                    <a:gd name="connsiteX163" fmla="*/ 215141 w 490926"/>
                    <a:gd name="connsiteY163" fmla="*/ 72920 h 91268"/>
                    <a:gd name="connsiteX164" fmla="*/ 213836 w 490926"/>
                    <a:gd name="connsiteY164" fmla="*/ 72613 h 91268"/>
                    <a:gd name="connsiteX165" fmla="*/ 213146 w 490926"/>
                    <a:gd name="connsiteY165" fmla="*/ 72127 h 91268"/>
                    <a:gd name="connsiteX166" fmla="*/ 212942 w 490926"/>
                    <a:gd name="connsiteY166" fmla="*/ 71436 h 91268"/>
                    <a:gd name="connsiteX167" fmla="*/ 212942 w 490926"/>
                    <a:gd name="connsiteY167" fmla="*/ 43452 h 91268"/>
                    <a:gd name="connsiteX168" fmla="*/ 212429 w 490926"/>
                    <a:gd name="connsiteY168" fmla="*/ 38131 h 91268"/>
                    <a:gd name="connsiteX169" fmla="*/ 210793 w 490926"/>
                    <a:gd name="connsiteY169" fmla="*/ 33987 h 91268"/>
                    <a:gd name="connsiteX170" fmla="*/ 207928 w 490926"/>
                    <a:gd name="connsiteY170" fmla="*/ 31327 h 91268"/>
                    <a:gd name="connsiteX171" fmla="*/ 203835 w 490926"/>
                    <a:gd name="connsiteY171" fmla="*/ 30406 h 91268"/>
                    <a:gd name="connsiteX172" fmla="*/ 197977 w 490926"/>
                    <a:gd name="connsiteY172" fmla="*/ 32657 h 91268"/>
                    <a:gd name="connsiteX173" fmla="*/ 191506 w 490926"/>
                    <a:gd name="connsiteY173" fmla="*/ 39257 h 91268"/>
                    <a:gd name="connsiteX174" fmla="*/ 191506 w 490926"/>
                    <a:gd name="connsiteY174" fmla="*/ 71436 h 91268"/>
                    <a:gd name="connsiteX175" fmla="*/ 191301 w 490926"/>
                    <a:gd name="connsiteY175" fmla="*/ 72127 h 91268"/>
                    <a:gd name="connsiteX176" fmla="*/ 190610 w 490926"/>
                    <a:gd name="connsiteY176" fmla="*/ 72613 h 91268"/>
                    <a:gd name="connsiteX177" fmla="*/ 189306 w 490926"/>
                    <a:gd name="connsiteY177" fmla="*/ 72920 h 91268"/>
                    <a:gd name="connsiteX178" fmla="*/ 187260 w 490926"/>
                    <a:gd name="connsiteY178" fmla="*/ 73022 h 91268"/>
                    <a:gd name="connsiteX179" fmla="*/ 185238 w 490926"/>
                    <a:gd name="connsiteY179" fmla="*/ 72920 h 91268"/>
                    <a:gd name="connsiteX180" fmla="*/ 183909 w 490926"/>
                    <a:gd name="connsiteY180" fmla="*/ 72613 h 91268"/>
                    <a:gd name="connsiteX181" fmla="*/ 183243 w 490926"/>
                    <a:gd name="connsiteY181" fmla="*/ 72127 h 91268"/>
                    <a:gd name="connsiteX182" fmla="*/ 183064 w 490926"/>
                    <a:gd name="connsiteY182" fmla="*/ 71436 h 91268"/>
                    <a:gd name="connsiteX183" fmla="*/ 183064 w 490926"/>
                    <a:gd name="connsiteY183" fmla="*/ 43452 h 91268"/>
                    <a:gd name="connsiteX184" fmla="*/ 182502 w 490926"/>
                    <a:gd name="connsiteY184" fmla="*/ 38131 h 91268"/>
                    <a:gd name="connsiteX185" fmla="*/ 180813 w 490926"/>
                    <a:gd name="connsiteY185" fmla="*/ 33987 h 91268"/>
                    <a:gd name="connsiteX186" fmla="*/ 177974 w 490926"/>
                    <a:gd name="connsiteY186" fmla="*/ 31327 h 91268"/>
                    <a:gd name="connsiteX187" fmla="*/ 173906 w 490926"/>
                    <a:gd name="connsiteY187" fmla="*/ 30406 h 91268"/>
                    <a:gd name="connsiteX188" fmla="*/ 168023 w 490926"/>
                    <a:gd name="connsiteY188" fmla="*/ 32657 h 91268"/>
                    <a:gd name="connsiteX189" fmla="*/ 161577 w 490926"/>
                    <a:gd name="connsiteY189" fmla="*/ 39257 h 91268"/>
                    <a:gd name="connsiteX190" fmla="*/ 161577 w 490926"/>
                    <a:gd name="connsiteY190" fmla="*/ 71436 h 91268"/>
                    <a:gd name="connsiteX191" fmla="*/ 161373 w 490926"/>
                    <a:gd name="connsiteY191" fmla="*/ 72127 h 91268"/>
                    <a:gd name="connsiteX192" fmla="*/ 160708 w 490926"/>
                    <a:gd name="connsiteY192" fmla="*/ 72613 h 91268"/>
                    <a:gd name="connsiteX193" fmla="*/ 159428 w 490926"/>
                    <a:gd name="connsiteY193" fmla="*/ 72920 h 91268"/>
                    <a:gd name="connsiteX194" fmla="*/ 157331 w 490926"/>
                    <a:gd name="connsiteY194" fmla="*/ 73022 h 91268"/>
                    <a:gd name="connsiteX195" fmla="*/ 155284 w 490926"/>
                    <a:gd name="connsiteY195" fmla="*/ 72920 h 91268"/>
                    <a:gd name="connsiteX196" fmla="*/ 153980 w 490926"/>
                    <a:gd name="connsiteY196" fmla="*/ 72613 h 91268"/>
                    <a:gd name="connsiteX197" fmla="*/ 153314 w 490926"/>
                    <a:gd name="connsiteY197" fmla="*/ 72127 h 91268"/>
                    <a:gd name="connsiteX198" fmla="*/ 153135 w 490926"/>
                    <a:gd name="connsiteY198" fmla="*/ 71436 h 91268"/>
                    <a:gd name="connsiteX199" fmla="*/ 153135 w 490926"/>
                    <a:gd name="connsiteY199" fmla="*/ 25393 h 91268"/>
                    <a:gd name="connsiteX200" fmla="*/ 153290 w 490926"/>
                    <a:gd name="connsiteY200" fmla="*/ 24702 h 91268"/>
                    <a:gd name="connsiteX201" fmla="*/ 153903 w 490926"/>
                    <a:gd name="connsiteY201" fmla="*/ 24190 h 91268"/>
                    <a:gd name="connsiteX202" fmla="*/ 155079 w 490926"/>
                    <a:gd name="connsiteY202" fmla="*/ 23883 h 91268"/>
                    <a:gd name="connsiteX203" fmla="*/ 156973 w 490926"/>
                    <a:gd name="connsiteY203" fmla="*/ 23807 h 91268"/>
                    <a:gd name="connsiteX204" fmla="*/ 158840 w 490926"/>
                    <a:gd name="connsiteY204" fmla="*/ 23883 h 91268"/>
                    <a:gd name="connsiteX205" fmla="*/ 159991 w 490926"/>
                    <a:gd name="connsiteY205" fmla="*/ 24190 h 91268"/>
                    <a:gd name="connsiteX206" fmla="*/ 160579 w 490926"/>
                    <a:gd name="connsiteY206" fmla="*/ 24702 h 91268"/>
                    <a:gd name="connsiteX207" fmla="*/ 160758 w 490926"/>
                    <a:gd name="connsiteY207" fmla="*/ 25393 h 91268"/>
                    <a:gd name="connsiteX208" fmla="*/ 160758 w 490926"/>
                    <a:gd name="connsiteY208" fmla="*/ 31481 h 91268"/>
                    <a:gd name="connsiteX209" fmla="*/ 168305 w 490926"/>
                    <a:gd name="connsiteY209" fmla="*/ 25111 h 91268"/>
                    <a:gd name="connsiteX210" fmla="*/ 175697 w 490926"/>
                    <a:gd name="connsiteY210" fmla="*/ 23090 h 91268"/>
                    <a:gd name="connsiteX211" fmla="*/ 180839 w 490926"/>
                    <a:gd name="connsiteY211" fmla="*/ 23756 h 91268"/>
                    <a:gd name="connsiteX212" fmla="*/ 184855 w 490926"/>
                    <a:gd name="connsiteY212" fmla="*/ 25623 h 91268"/>
                    <a:gd name="connsiteX213" fmla="*/ 187822 w 490926"/>
                    <a:gd name="connsiteY213" fmla="*/ 28488 h 91268"/>
                    <a:gd name="connsiteX214" fmla="*/ 189868 w 490926"/>
                    <a:gd name="connsiteY214" fmla="*/ 32197 h 91268"/>
                    <a:gd name="connsiteX215" fmla="*/ 194242 w 490926"/>
                    <a:gd name="connsiteY215" fmla="*/ 27951 h 91268"/>
                    <a:gd name="connsiteX216" fmla="*/ 198233 w 490926"/>
                    <a:gd name="connsiteY216" fmla="*/ 25137 h 91268"/>
                    <a:gd name="connsiteX217" fmla="*/ 201968 w 490926"/>
                    <a:gd name="connsiteY217" fmla="*/ 23576 h 91268"/>
                    <a:gd name="connsiteX218" fmla="*/ 205626 w 490926"/>
                    <a:gd name="connsiteY218" fmla="*/ 23090 h 91268"/>
                    <a:gd name="connsiteX219" fmla="*/ 213095 w 490926"/>
                    <a:gd name="connsiteY219" fmla="*/ 24651 h 91268"/>
                    <a:gd name="connsiteX220" fmla="*/ 217981 w 490926"/>
                    <a:gd name="connsiteY220" fmla="*/ 28820 h 91268"/>
                    <a:gd name="connsiteX221" fmla="*/ 220641 w 490926"/>
                    <a:gd name="connsiteY221" fmla="*/ 34934 h 91268"/>
                    <a:gd name="connsiteX222" fmla="*/ 221434 w 490926"/>
                    <a:gd name="connsiteY222" fmla="*/ 42326 h 91268"/>
                    <a:gd name="connsiteX223" fmla="*/ 270174 w 490926"/>
                    <a:gd name="connsiteY223" fmla="*/ 71487 h 91268"/>
                    <a:gd name="connsiteX224" fmla="*/ 269764 w 490926"/>
                    <a:gd name="connsiteY224" fmla="*/ 72408 h 91268"/>
                    <a:gd name="connsiteX225" fmla="*/ 268638 w 490926"/>
                    <a:gd name="connsiteY225" fmla="*/ 72868 h 91268"/>
                    <a:gd name="connsiteX226" fmla="*/ 266541 w 490926"/>
                    <a:gd name="connsiteY226" fmla="*/ 73022 h 91268"/>
                    <a:gd name="connsiteX227" fmla="*/ 264418 w 490926"/>
                    <a:gd name="connsiteY227" fmla="*/ 72868 h 91268"/>
                    <a:gd name="connsiteX228" fmla="*/ 263267 w 490926"/>
                    <a:gd name="connsiteY228" fmla="*/ 72408 h 91268"/>
                    <a:gd name="connsiteX229" fmla="*/ 262909 w 490926"/>
                    <a:gd name="connsiteY229" fmla="*/ 71487 h 91268"/>
                    <a:gd name="connsiteX230" fmla="*/ 262909 w 490926"/>
                    <a:gd name="connsiteY230" fmla="*/ 66883 h 91268"/>
                    <a:gd name="connsiteX231" fmla="*/ 256182 w 490926"/>
                    <a:gd name="connsiteY231" fmla="*/ 71896 h 91268"/>
                    <a:gd name="connsiteX232" fmla="*/ 248328 w 490926"/>
                    <a:gd name="connsiteY232" fmla="*/ 73687 h 91268"/>
                    <a:gd name="connsiteX233" fmla="*/ 241754 w 490926"/>
                    <a:gd name="connsiteY233" fmla="*/ 72741 h 91268"/>
                    <a:gd name="connsiteX234" fmla="*/ 236741 w 490926"/>
                    <a:gd name="connsiteY234" fmla="*/ 70003 h 91268"/>
                    <a:gd name="connsiteX235" fmla="*/ 233518 w 490926"/>
                    <a:gd name="connsiteY235" fmla="*/ 65604 h 91268"/>
                    <a:gd name="connsiteX236" fmla="*/ 232366 w 490926"/>
                    <a:gd name="connsiteY236" fmla="*/ 59669 h 91268"/>
                    <a:gd name="connsiteX237" fmla="*/ 233952 w 490926"/>
                    <a:gd name="connsiteY237" fmla="*/ 52916 h 91268"/>
                    <a:gd name="connsiteX238" fmla="*/ 238506 w 490926"/>
                    <a:gd name="connsiteY238" fmla="*/ 48159 h 91268"/>
                    <a:gd name="connsiteX239" fmla="*/ 245771 w 490926"/>
                    <a:gd name="connsiteY239" fmla="*/ 45319 h 91268"/>
                    <a:gd name="connsiteX240" fmla="*/ 255440 w 490926"/>
                    <a:gd name="connsiteY240" fmla="*/ 44373 h 91268"/>
                    <a:gd name="connsiteX241" fmla="*/ 261783 w 490926"/>
                    <a:gd name="connsiteY241" fmla="*/ 44373 h 91268"/>
                    <a:gd name="connsiteX242" fmla="*/ 261783 w 490926"/>
                    <a:gd name="connsiteY242" fmla="*/ 40792 h 91268"/>
                    <a:gd name="connsiteX243" fmla="*/ 261220 w 490926"/>
                    <a:gd name="connsiteY243" fmla="*/ 36085 h 91268"/>
                    <a:gd name="connsiteX244" fmla="*/ 259405 w 490926"/>
                    <a:gd name="connsiteY244" fmla="*/ 32683 h 91268"/>
                    <a:gd name="connsiteX245" fmla="*/ 256156 w 490926"/>
                    <a:gd name="connsiteY245" fmla="*/ 30637 h 91268"/>
                    <a:gd name="connsiteX246" fmla="*/ 251245 w 490926"/>
                    <a:gd name="connsiteY246" fmla="*/ 29946 h 91268"/>
                    <a:gd name="connsiteX247" fmla="*/ 245642 w 490926"/>
                    <a:gd name="connsiteY247" fmla="*/ 30688 h 91268"/>
                    <a:gd name="connsiteX248" fmla="*/ 241294 w 490926"/>
                    <a:gd name="connsiteY248" fmla="*/ 32325 h 91268"/>
                    <a:gd name="connsiteX249" fmla="*/ 238174 w 490926"/>
                    <a:gd name="connsiteY249" fmla="*/ 33962 h 91268"/>
                    <a:gd name="connsiteX250" fmla="*/ 236306 w 490926"/>
                    <a:gd name="connsiteY250" fmla="*/ 34704 h 91268"/>
                    <a:gd name="connsiteX251" fmla="*/ 235589 w 490926"/>
                    <a:gd name="connsiteY251" fmla="*/ 34499 h 91268"/>
                    <a:gd name="connsiteX252" fmla="*/ 235052 w 490926"/>
                    <a:gd name="connsiteY252" fmla="*/ 33885 h 91268"/>
                    <a:gd name="connsiteX253" fmla="*/ 234720 w 490926"/>
                    <a:gd name="connsiteY253" fmla="*/ 32836 h 91268"/>
                    <a:gd name="connsiteX254" fmla="*/ 234618 w 490926"/>
                    <a:gd name="connsiteY254" fmla="*/ 31429 h 91268"/>
                    <a:gd name="connsiteX255" fmla="*/ 234797 w 490926"/>
                    <a:gd name="connsiteY255" fmla="*/ 29409 h 91268"/>
                    <a:gd name="connsiteX256" fmla="*/ 235667 w 490926"/>
                    <a:gd name="connsiteY256" fmla="*/ 28002 h 91268"/>
                    <a:gd name="connsiteX257" fmla="*/ 238045 w 490926"/>
                    <a:gd name="connsiteY257" fmla="*/ 26441 h 91268"/>
                    <a:gd name="connsiteX258" fmla="*/ 241933 w 490926"/>
                    <a:gd name="connsiteY258" fmla="*/ 24804 h 91268"/>
                    <a:gd name="connsiteX259" fmla="*/ 246742 w 490926"/>
                    <a:gd name="connsiteY259" fmla="*/ 23576 h 91268"/>
                    <a:gd name="connsiteX260" fmla="*/ 252012 w 490926"/>
                    <a:gd name="connsiteY260" fmla="*/ 23090 h 91268"/>
                    <a:gd name="connsiteX261" fmla="*/ 260454 w 490926"/>
                    <a:gd name="connsiteY261" fmla="*/ 24216 h 91268"/>
                    <a:gd name="connsiteX262" fmla="*/ 266081 w 490926"/>
                    <a:gd name="connsiteY262" fmla="*/ 27516 h 91268"/>
                    <a:gd name="connsiteX263" fmla="*/ 269201 w 490926"/>
                    <a:gd name="connsiteY263" fmla="*/ 32913 h 91268"/>
                    <a:gd name="connsiteX264" fmla="*/ 270174 w 490926"/>
                    <a:gd name="connsiteY264" fmla="*/ 40433 h 91268"/>
                    <a:gd name="connsiteX265" fmla="*/ 261783 w 490926"/>
                    <a:gd name="connsiteY265" fmla="*/ 50461 h 91268"/>
                    <a:gd name="connsiteX266" fmla="*/ 254570 w 490926"/>
                    <a:gd name="connsiteY266" fmla="*/ 50461 h 91268"/>
                    <a:gd name="connsiteX267" fmla="*/ 248533 w 490926"/>
                    <a:gd name="connsiteY267" fmla="*/ 51049 h 91268"/>
                    <a:gd name="connsiteX268" fmla="*/ 244287 w 490926"/>
                    <a:gd name="connsiteY268" fmla="*/ 52788 h 91268"/>
                    <a:gd name="connsiteX269" fmla="*/ 241805 w 490926"/>
                    <a:gd name="connsiteY269" fmla="*/ 55551 h 91268"/>
                    <a:gd name="connsiteX270" fmla="*/ 241013 w 490926"/>
                    <a:gd name="connsiteY270" fmla="*/ 59260 h 91268"/>
                    <a:gd name="connsiteX271" fmla="*/ 243289 w 490926"/>
                    <a:gd name="connsiteY271" fmla="*/ 64964 h 91268"/>
                    <a:gd name="connsiteX272" fmla="*/ 249659 w 490926"/>
                    <a:gd name="connsiteY272" fmla="*/ 67087 h 91268"/>
                    <a:gd name="connsiteX273" fmla="*/ 255823 w 490926"/>
                    <a:gd name="connsiteY273" fmla="*/ 65399 h 91268"/>
                    <a:gd name="connsiteX274" fmla="*/ 261783 w 490926"/>
                    <a:gd name="connsiteY274" fmla="*/ 60232 h 91268"/>
                    <a:gd name="connsiteX275" fmla="*/ 308087 w 490926"/>
                    <a:gd name="connsiteY275" fmla="*/ 68059 h 91268"/>
                    <a:gd name="connsiteX276" fmla="*/ 307882 w 490926"/>
                    <a:gd name="connsiteY276" fmla="*/ 70413 h 91268"/>
                    <a:gd name="connsiteX277" fmla="*/ 307268 w 490926"/>
                    <a:gd name="connsiteY277" fmla="*/ 71692 h 91268"/>
                    <a:gd name="connsiteX278" fmla="*/ 306040 w 490926"/>
                    <a:gd name="connsiteY278" fmla="*/ 72459 h 91268"/>
                    <a:gd name="connsiteX279" fmla="*/ 304173 w 490926"/>
                    <a:gd name="connsiteY279" fmla="*/ 73047 h 91268"/>
                    <a:gd name="connsiteX280" fmla="*/ 301948 w 490926"/>
                    <a:gd name="connsiteY280" fmla="*/ 73431 h 91268"/>
                    <a:gd name="connsiteX281" fmla="*/ 299595 w 490926"/>
                    <a:gd name="connsiteY281" fmla="*/ 73585 h 91268"/>
                    <a:gd name="connsiteX282" fmla="*/ 293455 w 490926"/>
                    <a:gd name="connsiteY282" fmla="*/ 72638 h 91268"/>
                    <a:gd name="connsiteX283" fmla="*/ 289260 w 490926"/>
                    <a:gd name="connsiteY283" fmla="*/ 69773 h 91268"/>
                    <a:gd name="connsiteX284" fmla="*/ 286882 w 490926"/>
                    <a:gd name="connsiteY284" fmla="*/ 64913 h 91268"/>
                    <a:gd name="connsiteX285" fmla="*/ 286140 w 490926"/>
                    <a:gd name="connsiteY285" fmla="*/ 57981 h 91268"/>
                    <a:gd name="connsiteX286" fmla="*/ 286140 w 490926"/>
                    <a:gd name="connsiteY286" fmla="*/ 31071 h 91268"/>
                    <a:gd name="connsiteX287" fmla="*/ 279693 w 490926"/>
                    <a:gd name="connsiteY287" fmla="*/ 31071 h 91268"/>
                    <a:gd name="connsiteX288" fmla="*/ 278465 w 490926"/>
                    <a:gd name="connsiteY288" fmla="*/ 30253 h 91268"/>
                    <a:gd name="connsiteX289" fmla="*/ 278005 w 490926"/>
                    <a:gd name="connsiteY289" fmla="*/ 27593 h 91268"/>
                    <a:gd name="connsiteX290" fmla="*/ 278133 w 490926"/>
                    <a:gd name="connsiteY290" fmla="*/ 25955 h 91268"/>
                    <a:gd name="connsiteX291" fmla="*/ 278465 w 490926"/>
                    <a:gd name="connsiteY291" fmla="*/ 24855 h 91268"/>
                    <a:gd name="connsiteX292" fmla="*/ 279003 w 490926"/>
                    <a:gd name="connsiteY292" fmla="*/ 24242 h 91268"/>
                    <a:gd name="connsiteX293" fmla="*/ 279745 w 490926"/>
                    <a:gd name="connsiteY293" fmla="*/ 24063 h 91268"/>
                    <a:gd name="connsiteX294" fmla="*/ 286140 w 490926"/>
                    <a:gd name="connsiteY294" fmla="*/ 24063 h 91268"/>
                    <a:gd name="connsiteX295" fmla="*/ 286140 w 490926"/>
                    <a:gd name="connsiteY295" fmla="*/ 13114 h 91268"/>
                    <a:gd name="connsiteX296" fmla="*/ 286319 w 490926"/>
                    <a:gd name="connsiteY296" fmla="*/ 12449 h 91268"/>
                    <a:gd name="connsiteX297" fmla="*/ 286984 w 490926"/>
                    <a:gd name="connsiteY297" fmla="*/ 11912 h 91268"/>
                    <a:gd name="connsiteX298" fmla="*/ 288288 w 490926"/>
                    <a:gd name="connsiteY298" fmla="*/ 11580 h 91268"/>
                    <a:gd name="connsiteX299" fmla="*/ 290334 w 490926"/>
                    <a:gd name="connsiteY299" fmla="*/ 11477 h 91268"/>
                    <a:gd name="connsiteX300" fmla="*/ 292432 w 490926"/>
                    <a:gd name="connsiteY300" fmla="*/ 11580 h 91268"/>
                    <a:gd name="connsiteX301" fmla="*/ 293711 w 490926"/>
                    <a:gd name="connsiteY301" fmla="*/ 11912 h 91268"/>
                    <a:gd name="connsiteX302" fmla="*/ 294376 w 490926"/>
                    <a:gd name="connsiteY302" fmla="*/ 12449 h 91268"/>
                    <a:gd name="connsiteX303" fmla="*/ 294581 w 490926"/>
                    <a:gd name="connsiteY303" fmla="*/ 13114 h 91268"/>
                    <a:gd name="connsiteX304" fmla="*/ 294581 w 490926"/>
                    <a:gd name="connsiteY304" fmla="*/ 24063 h 91268"/>
                    <a:gd name="connsiteX305" fmla="*/ 306398 w 490926"/>
                    <a:gd name="connsiteY305" fmla="*/ 24063 h 91268"/>
                    <a:gd name="connsiteX306" fmla="*/ 307115 w 490926"/>
                    <a:gd name="connsiteY306" fmla="*/ 24242 h 91268"/>
                    <a:gd name="connsiteX307" fmla="*/ 307652 w 490926"/>
                    <a:gd name="connsiteY307" fmla="*/ 24855 h 91268"/>
                    <a:gd name="connsiteX308" fmla="*/ 307984 w 490926"/>
                    <a:gd name="connsiteY308" fmla="*/ 25955 h 91268"/>
                    <a:gd name="connsiteX309" fmla="*/ 308087 w 490926"/>
                    <a:gd name="connsiteY309" fmla="*/ 27593 h 91268"/>
                    <a:gd name="connsiteX310" fmla="*/ 307626 w 490926"/>
                    <a:gd name="connsiteY310" fmla="*/ 30253 h 91268"/>
                    <a:gd name="connsiteX311" fmla="*/ 306398 w 490926"/>
                    <a:gd name="connsiteY311" fmla="*/ 31071 h 91268"/>
                    <a:gd name="connsiteX312" fmla="*/ 294581 w 490926"/>
                    <a:gd name="connsiteY312" fmla="*/ 31071 h 91268"/>
                    <a:gd name="connsiteX313" fmla="*/ 294581 w 490926"/>
                    <a:gd name="connsiteY313" fmla="*/ 56753 h 91268"/>
                    <a:gd name="connsiteX314" fmla="*/ 295987 w 490926"/>
                    <a:gd name="connsiteY314" fmla="*/ 63941 h 91268"/>
                    <a:gd name="connsiteX315" fmla="*/ 301027 w 490926"/>
                    <a:gd name="connsiteY315" fmla="*/ 66371 h 91268"/>
                    <a:gd name="connsiteX316" fmla="*/ 303125 w 490926"/>
                    <a:gd name="connsiteY316" fmla="*/ 66141 h 91268"/>
                    <a:gd name="connsiteX317" fmla="*/ 304762 w 490926"/>
                    <a:gd name="connsiteY317" fmla="*/ 65655 h 91268"/>
                    <a:gd name="connsiteX318" fmla="*/ 305990 w 490926"/>
                    <a:gd name="connsiteY318" fmla="*/ 65169 h 91268"/>
                    <a:gd name="connsiteX319" fmla="*/ 306910 w 490926"/>
                    <a:gd name="connsiteY319" fmla="*/ 64939 h 91268"/>
                    <a:gd name="connsiteX320" fmla="*/ 307397 w 490926"/>
                    <a:gd name="connsiteY320" fmla="*/ 65067 h 91268"/>
                    <a:gd name="connsiteX321" fmla="*/ 307755 w 490926"/>
                    <a:gd name="connsiteY321" fmla="*/ 65553 h 91268"/>
                    <a:gd name="connsiteX322" fmla="*/ 307984 w 490926"/>
                    <a:gd name="connsiteY322" fmla="*/ 66525 h 91268"/>
                    <a:gd name="connsiteX323" fmla="*/ 308087 w 490926"/>
                    <a:gd name="connsiteY323" fmla="*/ 68059 h 91268"/>
                    <a:gd name="connsiteX324" fmla="*/ 341345 w 490926"/>
                    <a:gd name="connsiteY324" fmla="*/ 68059 h 91268"/>
                    <a:gd name="connsiteX325" fmla="*/ 341141 w 490926"/>
                    <a:gd name="connsiteY325" fmla="*/ 70413 h 91268"/>
                    <a:gd name="connsiteX326" fmla="*/ 340526 w 490926"/>
                    <a:gd name="connsiteY326" fmla="*/ 71692 h 91268"/>
                    <a:gd name="connsiteX327" fmla="*/ 339299 w 490926"/>
                    <a:gd name="connsiteY327" fmla="*/ 72459 h 91268"/>
                    <a:gd name="connsiteX328" fmla="*/ 337432 w 490926"/>
                    <a:gd name="connsiteY328" fmla="*/ 73047 h 91268"/>
                    <a:gd name="connsiteX329" fmla="*/ 335206 w 490926"/>
                    <a:gd name="connsiteY329" fmla="*/ 73431 h 91268"/>
                    <a:gd name="connsiteX330" fmla="*/ 332852 w 490926"/>
                    <a:gd name="connsiteY330" fmla="*/ 73585 h 91268"/>
                    <a:gd name="connsiteX331" fmla="*/ 326713 w 490926"/>
                    <a:gd name="connsiteY331" fmla="*/ 72638 h 91268"/>
                    <a:gd name="connsiteX332" fmla="*/ 322518 w 490926"/>
                    <a:gd name="connsiteY332" fmla="*/ 69773 h 91268"/>
                    <a:gd name="connsiteX333" fmla="*/ 320139 w 490926"/>
                    <a:gd name="connsiteY333" fmla="*/ 64913 h 91268"/>
                    <a:gd name="connsiteX334" fmla="*/ 319397 w 490926"/>
                    <a:gd name="connsiteY334" fmla="*/ 57981 h 91268"/>
                    <a:gd name="connsiteX335" fmla="*/ 319397 w 490926"/>
                    <a:gd name="connsiteY335" fmla="*/ 31071 h 91268"/>
                    <a:gd name="connsiteX336" fmla="*/ 312951 w 490926"/>
                    <a:gd name="connsiteY336" fmla="*/ 31071 h 91268"/>
                    <a:gd name="connsiteX337" fmla="*/ 311724 w 490926"/>
                    <a:gd name="connsiteY337" fmla="*/ 30253 h 91268"/>
                    <a:gd name="connsiteX338" fmla="*/ 311263 w 490926"/>
                    <a:gd name="connsiteY338" fmla="*/ 27593 h 91268"/>
                    <a:gd name="connsiteX339" fmla="*/ 311391 w 490926"/>
                    <a:gd name="connsiteY339" fmla="*/ 25955 h 91268"/>
                    <a:gd name="connsiteX340" fmla="*/ 311724 w 490926"/>
                    <a:gd name="connsiteY340" fmla="*/ 24855 h 91268"/>
                    <a:gd name="connsiteX341" fmla="*/ 312261 w 490926"/>
                    <a:gd name="connsiteY341" fmla="*/ 24242 h 91268"/>
                    <a:gd name="connsiteX342" fmla="*/ 313003 w 490926"/>
                    <a:gd name="connsiteY342" fmla="*/ 24063 h 91268"/>
                    <a:gd name="connsiteX343" fmla="*/ 319397 w 490926"/>
                    <a:gd name="connsiteY343" fmla="*/ 24063 h 91268"/>
                    <a:gd name="connsiteX344" fmla="*/ 319397 w 490926"/>
                    <a:gd name="connsiteY344" fmla="*/ 13114 h 91268"/>
                    <a:gd name="connsiteX345" fmla="*/ 319576 w 490926"/>
                    <a:gd name="connsiteY345" fmla="*/ 12449 h 91268"/>
                    <a:gd name="connsiteX346" fmla="*/ 320242 w 490926"/>
                    <a:gd name="connsiteY346" fmla="*/ 11912 h 91268"/>
                    <a:gd name="connsiteX347" fmla="*/ 321546 w 490926"/>
                    <a:gd name="connsiteY347" fmla="*/ 11580 h 91268"/>
                    <a:gd name="connsiteX348" fmla="*/ 323593 w 490926"/>
                    <a:gd name="connsiteY348" fmla="*/ 11477 h 91268"/>
                    <a:gd name="connsiteX349" fmla="*/ 325690 w 490926"/>
                    <a:gd name="connsiteY349" fmla="*/ 11580 h 91268"/>
                    <a:gd name="connsiteX350" fmla="*/ 326969 w 490926"/>
                    <a:gd name="connsiteY350" fmla="*/ 11912 h 91268"/>
                    <a:gd name="connsiteX351" fmla="*/ 327634 w 490926"/>
                    <a:gd name="connsiteY351" fmla="*/ 12449 h 91268"/>
                    <a:gd name="connsiteX352" fmla="*/ 327839 w 490926"/>
                    <a:gd name="connsiteY352" fmla="*/ 13114 h 91268"/>
                    <a:gd name="connsiteX353" fmla="*/ 327839 w 490926"/>
                    <a:gd name="connsiteY353" fmla="*/ 24063 h 91268"/>
                    <a:gd name="connsiteX354" fmla="*/ 339657 w 490926"/>
                    <a:gd name="connsiteY354" fmla="*/ 24063 h 91268"/>
                    <a:gd name="connsiteX355" fmla="*/ 340373 w 490926"/>
                    <a:gd name="connsiteY355" fmla="*/ 24242 h 91268"/>
                    <a:gd name="connsiteX356" fmla="*/ 340910 w 490926"/>
                    <a:gd name="connsiteY356" fmla="*/ 24855 h 91268"/>
                    <a:gd name="connsiteX357" fmla="*/ 341243 w 490926"/>
                    <a:gd name="connsiteY357" fmla="*/ 25955 h 91268"/>
                    <a:gd name="connsiteX358" fmla="*/ 341345 w 490926"/>
                    <a:gd name="connsiteY358" fmla="*/ 27593 h 91268"/>
                    <a:gd name="connsiteX359" fmla="*/ 340885 w 490926"/>
                    <a:gd name="connsiteY359" fmla="*/ 30253 h 91268"/>
                    <a:gd name="connsiteX360" fmla="*/ 339657 w 490926"/>
                    <a:gd name="connsiteY360" fmla="*/ 31071 h 91268"/>
                    <a:gd name="connsiteX361" fmla="*/ 327839 w 490926"/>
                    <a:gd name="connsiteY361" fmla="*/ 31071 h 91268"/>
                    <a:gd name="connsiteX362" fmla="*/ 327839 w 490926"/>
                    <a:gd name="connsiteY362" fmla="*/ 56753 h 91268"/>
                    <a:gd name="connsiteX363" fmla="*/ 329246 w 490926"/>
                    <a:gd name="connsiteY363" fmla="*/ 63941 h 91268"/>
                    <a:gd name="connsiteX364" fmla="*/ 334285 w 490926"/>
                    <a:gd name="connsiteY364" fmla="*/ 66371 h 91268"/>
                    <a:gd name="connsiteX365" fmla="*/ 336383 w 490926"/>
                    <a:gd name="connsiteY365" fmla="*/ 66141 h 91268"/>
                    <a:gd name="connsiteX366" fmla="*/ 338019 w 490926"/>
                    <a:gd name="connsiteY366" fmla="*/ 65655 h 91268"/>
                    <a:gd name="connsiteX367" fmla="*/ 339247 w 490926"/>
                    <a:gd name="connsiteY367" fmla="*/ 65169 h 91268"/>
                    <a:gd name="connsiteX368" fmla="*/ 340168 w 490926"/>
                    <a:gd name="connsiteY368" fmla="*/ 64939 h 91268"/>
                    <a:gd name="connsiteX369" fmla="*/ 340654 w 490926"/>
                    <a:gd name="connsiteY369" fmla="*/ 65067 h 91268"/>
                    <a:gd name="connsiteX370" fmla="*/ 341012 w 490926"/>
                    <a:gd name="connsiteY370" fmla="*/ 65553 h 91268"/>
                    <a:gd name="connsiteX371" fmla="*/ 341243 w 490926"/>
                    <a:gd name="connsiteY371" fmla="*/ 66525 h 91268"/>
                    <a:gd name="connsiteX372" fmla="*/ 341345 w 490926"/>
                    <a:gd name="connsiteY372" fmla="*/ 68059 h 91268"/>
                    <a:gd name="connsiteX373" fmla="*/ 360570 w 490926"/>
                    <a:gd name="connsiteY373" fmla="*/ 71436 h 91268"/>
                    <a:gd name="connsiteX374" fmla="*/ 360366 w 490926"/>
                    <a:gd name="connsiteY374" fmla="*/ 72127 h 91268"/>
                    <a:gd name="connsiteX375" fmla="*/ 359700 w 490926"/>
                    <a:gd name="connsiteY375" fmla="*/ 72613 h 91268"/>
                    <a:gd name="connsiteX376" fmla="*/ 358422 w 490926"/>
                    <a:gd name="connsiteY376" fmla="*/ 72920 h 91268"/>
                    <a:gd name="connsiteX377" fmla="*/ 356324 w 490926"/>
                    <a:gd name="connsiteY377" fmla="*/ 73022 h 91268"/>
                    <a:gd name="connsiteX378" fmla="*/ 354278 w 490926"/>
                    <a:gd name="connsiteY378" fmla="*/ 72920 h 91268"/>
                    <a:gd name="connsiteX379" fmla="*/ 352973 w 490926"/>
                    <a:gd name="connsiteY379" fmla="*/ 72613 h 91268"/>
                    <a:gd name="connsiteX380" fmla="*/ 352308 w 490926"/>
                    <a:gd name="connsiteY380" fmla="*/ 72127 h 91268"/>
                    <a:gd name="connsiteX381" fmla="*/ 352129 w 490926"/>
                    <a:gd name="connsiteY381" fmla="*/ 71436 h 91268"/>
                    <a:gd name="connsiteX382" fmla="*/ 352129 w 490926"/>
                    <a:gd name="connsiteY382" fmla="*/ 25393 h 91268"/>
                    <a:gd name="connsiteX383" fmla="*/ 352308 w 490926"/>
                    <a:gd name="connsiteY383" fmla="*/ 24728 h 91268"/>
                    <a:gd name="connsiteX384" fmla="*/ 352973 w 490926"/>
                    <a:gd name="connsiteY384" fmla="*/ 24216 h 91268"/>
                    <a:gd name="connsiteX385" fmla="*/ 354278 w 490926"/>
                    <a:gd name="connsiteY385" fmla="*/ 23909 h 91268"/>
                    <a:gd name="connsiteX386" fmla="*/ 356324 w 490926"/>
                    <a:gd name="connsiteY386" fmla="*/ 23807 h 91268"/>
                    <a:gd name="connsiteX387" fmla="*/ 358422 w 490926"/>
                    <a:gd name="connsiteY387" fmla="*/ 23909 h 91268"/>
                    <a:gd name="connsiteX388" fmla="*/ 359700 w 490926"/>
                    <a:gd name="connsiteY388" fmla="*/ 24216 h 91268"/>
                    <a:gd name="connsiteX389" fmla="*/ 360366 w 490926"/>
                    <a:gd name="connsiteY389" fmla="*/ 24728 h 91268"/>
                    <a:gd name="connsiteX390" fmla="*/ 360570 w 490926"/>
                    <a:gd name="connsiteY390" fmla="*/ 25393 h 91268"/>
                    <a:gd name="connsiteX391" fmla="*/ 361542 w 490926"/>
                    <a:gd name="connsiteY391" fmla="*/ 9840 h 91268"/>
                    <a:gd name="connsiteX392" fmla="*/ 360416 w 490926"/>
                    <a:gd name="connsiteY392" fmla="*/ 13882 h 91268"/>
                    <a:gd name="connsiteX393" fmla="*/ 356273 w 490926"/>
                    <a:gd name="connsiteY393" fmla="*/ 14956 h 91268"/>
                    <a:gd name="connsiteX394" fmla="*/ 352206 w 490926"/>
                    <a:gd name="connsiteY394" fmla="*/ 13907 h 91268"/>
                    <a:gd name="connsiteX395" fmla="*/ 351106 w 490926"/>
                    <a:gd name="connsiteY395" fmla="*/ 9943 h 91268"/>
                    <a:gd name="connsiteX396" fmla="*/ 352232 w 490926"/>
                    <a:gd name="connsiteY396" fmla="*/ 5901 h 91268"/>
                    <a:gd name="connsiteX397" fmla="*/ 356375 w 490926"/>
                    <a:gd name="connsiteY397" fmla="*/ 4827 h 91268"/>
                    <a:gd name="connsiteX398" fmla="*/ 360442 w 490926"/>
                    <a:gd name="connsiteY398" fmla="*/ 5875 h 91268"/>
                    <a:gd name="connsiteX399" fmla="*/ 361542 w 490926"/>
                    <a:gd name="connsiteY399" fmla="*/ 9840 h 91268"/>
                    <a:gd name="connsiteX400" fmla="*/ 415590 w 490926"/>
                    <a:gd name="connsiteY400" fmla="*/ 71436 h 91268"/>
                    <a:gd name="connsiteX401" fmla="*/ 415385 w 490926"/>
                    <a:gd name="connsiteY401" fmla="*/ 72127 h 91268"/>
                    <a:gd name="connsiteX402" fmla="*/ 414720 w 490926"/>
                    <a:gd name="connsiteY402" fmla="*/ 72613 h 91268"/>
                    <a:gd name="connsiteX403" fmla="*/ 413441 w 490926"/>
                    <a:gd name="connsiteY403" fmla="*/ 72920 h 91268"/>
                    <a:gd name="connsiteX404" fmla="*/ 411395 w 490926"/>
                    <a:gd name="connsiteY404" fmla="*/ 73022 h 91268"/>
                    <a:gd name="connsiteX405" fmla="*/ 409298 w 490926"/>
                    <a:gd name="connsiteY405" fmla="*/ 72920 h 91268"/>
                    <a:gd name="connsiteX406" fmla="*/ 408019 w 490926"/>
                    <a:gd name="connsiteY406" fmla="*/ 72613 h 91268"/>
                    <a:gd name="connsiteX407" fmla="*/ 407354 w 490926"/>
                    <a:gd name="connsiteY407" fmla="*/ 72127 h 91268"/>
                    <a:gd name="connsiteX408" fmla="*/ 407149 w 490926"/>
                    <a:gd name="connsiteY408" fmla="*/ 71436 h 91268"/>
                    <a:gd name="connsiteX409" fmla="*/ 407149 w 490926"/>
                    <a:gd name="connsiteY409" fmla="*/ 44475 h 91268"/>
                    <a:gd name="connsiteX410" fmla="*/ 406535 w 490926"/>
                    <a:gd name="connsiteY410" fmla="*/ 38131 h 91268"/>
                    <a:gd name="connsiteX411" fmla="*/ 404744 w 490926"/>
                    <a:gd name="connsiteY411" fmla="*/ 33987 h 91268"/>
                    <a:gd name="connsiteX412" fmla="*/ 401701 w 490926"/>
                    <a:gd name="connsiteY412" fmla="*/ 31327 h 91268"/>
                    <a:gd name="connsiteX413" fmla="*/ 397377 w 490926"/>
                    <a:gd name="connsiteY413" fmla="*/ 30406 h 91268"/>
                    <a:gd name="connsiteX414" fmla="*/ 391034 w 490926"/>
                    <a:gd name="connsiteY414" fmla="*/ 32657 h 91268"/>
                    <a:gd name="connsiteX415" fmla="*/ 384382 w 490926"/>
                    <a:gd name="connsiteY415" fmla="*/ 39257 h 91268"/>
                    <a:gd name="connsiteX416" fmla="*/ 384382 w 490926"/>
                    <a:gd name="connsiteY416" fmla="*/ 71436 h 91268"/>
                    <a:gd name="connsiteX417" fmla="*/ 384178 w 490926"/>
                    <a:gd name="connsiteY417" fmla="*/ 72127 h 91268"/>
                    <a:gd name="connsiteX418" fmla="*/ 383513 w 490926"/>
                    <a:gd name="connsiteY418" fmla="*/ 72613 h 91268"/>
                    <a:gd name="connsiteX419" fmla="*/ 382234 w 490926"/>
                    <a:gd name="connsiteY419" fmla="*/ 72920 h 91268"/>
                    <a:gd name="connsiteX420" fmla="*/ 380136 w 490926"/>
                    <a:gd name="connsiteY420" fmla="*/ 73022 h 91268"/>
                    <a:gd name="connsiteX421" fmla="*/ 378090 w 490926"/>
                    <a:gd name="connsiteY421" fmla="*/ 72920 h 91268"/>
                    <a:gd name="connsiteX422" fmla="*/ 376785 w 490926"/>
                    <a:gd name="connsiteY422" fmla="*/ 72613 h 91268"/>
                    <a:gd name="connsiteX423" fmla="*/ 376120 w 490926"/>
                    <a:gd name="connsiteY423" fmla="*/ 72127 h 91268"/>
                    <a:gd name="connsiteX424" fmla="*/ 375941 w 490926"/>
                    <a:gd name="connsiteY424" fmla="*/ 71436 h 91268"/>
                    <a:gd name="connsiteX425" fmla="*/ 375941 w 490926"/>
                    <a:gd name="connsiteY425" fmla="*/ 25393 h 91268"/>
                    <a:gd name="connsiteX426" fmla="*/ 376095 w 490926"/>
                    <a:gd name="connsiteY426" fmla="*/ 24702 h 91268"/>
                    <a:gd name="connsiteX427" fmla="*/ 376709 w 490926"/>
                    <a:gd name="connsiteY427" fmla="*/ 24190 h 91268"/>
                    <a:gd name="connsiteX428" fmla="*/ 377885 w 490926"/>
                    <a:gd name="connsiteY428" fmla="*/ 23883 h 91268"/>
                    <a:gd name="connsiteX429" fmla="*/ 379778 w 490926"/>
                    <a:gd name="connsiteY429" fmla="*/ 23807 h 91268"/>
                    <a:gd name="connsiteX430" fmla="*/ 381646 w 490926"/>
                    <a:gd name="connsiteY430" fmla="*/ 23883 h 91268"/>
                    <a:gd name="connsiteX431" fmla="*/ 382796 w 490926"/>
                    <a:gd name="connsiteY431" fmla="*/ 24190 h 91268"/>
                    <a:gd name="connsiteX432" fmla="*/ 383385 w 490926"/>
                    <a:gd name="connsiteY432" fmla="*/ 24702 h 91268"/>
                    <a:gd name="connsiteX433" fmla="*/ 383564 w 490926"/>
                    <a:gd name="connsiteY433" fmla="*/ 25393 h 91268"/>
                    <a:gd name="connsiteX434" fmla="*/ 383564 w 490926"/>
                    <a:gd name="connsiteY434" fmla="*/ 31481 h 91268"/>
                    <a:gd name="connsiteX435" fmla="*/ 391315 w 490926"/>
                    <a:gd name="connsiteY435" fmla="*/ 25111 h 91268"/>
                    <a:gd name="connsiteX436" fmla="*/ 399117 w 490926"/>
                    <a:gd name="connsiteY436" fmla="*/ 23090 h 91268"/>
                    <a:gd name="connsiteX437" fmla="*/ 406867 w 490926"/>
                    <a:gd name="connsiteY437" fmla="*/ 24651 h 91268"/>
                    <a:gd name="connsiteX438" fmla="*/ 411958 w 490926"/>
                    <a:gd name="connsiteY438" fmla="*/ 28820 h 91268"/>
                    <a:gd name="connsiteX439" fmla="*/ 414746 w 490926"/>
                    <a:gd name="connsiteY439" fmla="*/ 34934 h 91268"/>
                    <a:gd name="connsiteX440" fmla="*/ 415590 w 490926"/>
                    <a:gd name="connsiteY440" fmla="*/ 43350 h 91268"/>
                    <a:gd name="connsiteX441" fmla="*/ 468983 w 490926"/>
                    <a:gd name="connsiteY441" fmla="*/ 27490 h 91268"/>
                    <a:gd name="connsiteX442" fmla="*/ 468498 w 490926"/>
                    <a:gd name="connsiteY442" fmla="*/ 30074 h 91268"/>
                    <a:gd name="connsiteX443" fmla="*/ 467244 w 490926"/>
                    <a:gd name="connsiteY443" fmla="*/ 30867 h 91268"/>
                    <a:gd name="connsiteX444" fmla="*/ 460645 w 490926"/>
                    <a:gd name="connsiteY444" fmla="*/ 30867 h 91268"/>
                    <a:gd name="connsiteX445" fmla="*/ 463151 w 490926"/>
                    <a:gd name="connsiteY445" fmla="*/ 34934 h 91268"/>
                    <a:gd name="connsiteX446" fmla="*/ 463867 w 490926"/>
                    <a:gd name="connsiteY446" fmla="*/ 39564 h 91268"/>
                    <a:gd name="connsiteX447" fmla="*/ 462589 w 490926"/>
                    <a:gd name="connsiteY447" fmla="*/ 46624 h 91268"/>
                    <a:gd name="connsiteX448" fmla="*/ 458931 w 490926"/>
                    <a:gd name="connsiteY448" fmla="*/ 51816 h 91268"/>
                    <a:gd name="connsiteX449" fmla="*/ 453278 w 490926"/>
                    <a:gd name="connsiteY449" fmla="*/ 55065 h 91268"/>
                    <a:gd name="connsiteX450" fmla="*/ 446013 w 490926"/>
                    <a:gd name="connsiteY450" fmla="*/ 56191 h 91268"/>
                    <a:gd name="connsiteX451" fmla="*/ 440667 w 490926"/>
                    <a:gd name="connsiteY451" fmla="*/ 55449 h 91268"/>
                    <a:gd name="connsiteX452" fmla="*/ 436753 w 490926"/>
                    <a:gd name="connsiteY452" fmla="*/ 53581 h 91268"/>
                    <a:gd name="connsiteX453" fmla="*/ 435244 w 490926"/>
                    <a:gd name="connsiteY453" fmla="*/ 55679 h 91268"/>
                    <a:gd name="connsiteX454" fmla="*/ 434655 w 490926"/>
                    <a:gd name="connsiteY454" fmla="*/ 58390 h 91268"/>
                    <a:gd name="connsiteX455" fmla="*/ 436318 w 490926"/>
                    <a:gd name="connsiteY455" fmla="*/ 61358 h 91268"/>
                    <a:gd name="connsiteX456" fmla="*/ 440744 w 490926"/>
                    <a:gd name="connsiteY456" fmla="*/ 62637 h 91268"/>
                    <a:gd name="connsiteX457" fmla="*/ 452766 w 490926"/>
                    <a:gd name="connsiteY457" fmla="*/ 63148 h 91268"/>
                    <a:gd name="connsiteX458" fmla="*/ 459058 w 490926"/>
                    <a:gd name="connsiteY458" fmla="*/ 64095 h 91268"/>
                    <a:gd name="connsiteX459" fmla="*/ 464021 w 490926"/>
                    <a:gd name="connsiteY459" fmla="*/ 66499 h 91268"/>
                    <a:gd name="connsiteX460" fmla="*/ 467296 w 490926"/>
                    <a:gd name="connsiteY460" fmla="*/ 70336 h 91268"/>
                    <a:gd name="connsiteX461" fmla="*/ 468472 w 490926"/>
                    <a:gd name="connsiteY461" fmla="*/ 75631 h 91268"/>
                    <a:gd name="connsiteX462" fmla="*/ 467142 w 490926"/>
                    <a:gd name="connsiteY462" fmla="*/ 81668 h 91268"/>
                    <a:gd name="connsiteX463" fmla="*/ 463075 w 490926"/>
                    <a:gd name="connsiteY463" fmla="*/ 86707 h 91268"/>
                    <a:gd name="connsiteX464" fmla="*/ 456091 w 490926"/>
                    <a:gd name="connsiteY464" fmla="*/ 90135 h 91268"/>
                    <a:gd name="connsiteX465" fmla="*/ 446064 w 490926"/>
                    <a:gd name="connsiteY465" fmla="*/ 91388 h 91268"/>
                    <a:gd name="connsiteX466" fmla="*/ 436575 w 490926"/>
                    <a:gd name="connsiteY466" fmla="*/ 90442 h 91268"/>
                    <a:gd name="connsiteX467" fmla="*/ 430154 w 490926"/>
                    <a:gd name="connsiteY467" fmla="*/ 87858 h 91268"/>
                    <a:gd name="connsiteX468" fmla="*/ 426521 w 490926"/>
                    <a:gd name="connsiteY468" fmla="*/ 83944 h 91268"/>
                    <a:gd name="connsiteX469" fmla="*/ 425396 w 490926"/>
                    <a:gd name="connsiteY469" fmla="*/ 79008 h 91268"/>
                    <a:gd name="connsiteX470" fmla="*/ 425805 w 490926"/>
                    <a:gd name="connsiteY470" fmla="*/ 75733 h 91268"/>
                    <a:gd name="connsiteX471" fmla="*/ 427058 w 490926"/>
                    <a:gd name="connsiteY471" fmla="*/ 72715 h 91268"/>
                    <a:gd name="connsiteX472" fmla="*/ 429156 w 490926"/>
                    <a:gd name="connsiteY472" fmla="*/ 69978 h 91268"/>
                    <a:gd name="connsiteX473" fmla="*/ 432046 w 490926"/>
                    <a:gd name="connsiteY473" fmla="*/ 67394 h 91268"/>
                    <a:gd name="connsiteX474" fmla="*/ 428337 w 490926"/>
                    <a:gd name="connsiteY474" fmla="*/ 64171 h 91268"/>
                    <a:gd name="connsiteX475" fmla="*/ 427135 w 490926"/>
                    <a:gd name="connsiteY475" fmla="*/ 59976 h 91268"/>
                    <a:gd name="connsiteX476" fmla="*/ 428414 w 490926"/>
                    <a:gd name="connsiteY476" fmla="*/ 54400 h 91268"/>
                    <a:gd name="connsiteX477" fmla="*/ 431586 w 490926"/>
                    <a:gd name="connsiteY477" fmla="*/ 50000 h 91268"/>
                    <a:gd name="connsiteX478" fmla="*/ 429079 w 490926"/>
                    <a:gd name="connsiteY478" fmla="*/ 45728 h 91268"/>
                    <a:gd name="connsiteX479" fmla="*/ 428158 w 490926"/>
                    <a:gd name="connsiteY479" fmla="*/ 39973 h 91268"/>
                    <a:gd name="connsiteX480" fmla="*/ 429489 w 490926"/>
                    <a:gd name="connsiteY480" fmla="*/ 32913 h 91268"/>
                    <a:gd name="connsiteX481" fmla="*/ 433172 w 490926"/>
                    <a:gd name="connsiteY481" fmla="*/ 27644 h 91268"/>
                    <a:gd name="connsiteX482" fmla="*/ 438825 w 490926"/>
                    <a:gd name="connsiteY482" fmla="*/ 24344 h 91268"/>
                    <a:gd name="connsiteX483" fmla="*/ 446013 w 490926"/>
                    <a:gd name="connsiteY483" fmla="*/ 23193 h 91268"/>
                    <a:gd name="connsiteX484" fmla="*/ 449927 w 490926"/>
                    <a:gd name="connsiteY484" fmla="*/ 23423 h 91268"/>
                    <a:gd name="connsiteX485" fmla="*/ 453329 w 490926"/>
                    <a:gd name="connsiteY485" fmla="*/ 24063 h 91268"/>
                    <a:gd name="connsiteX486" fmla="*/ 467244 w 490926"/>
                    <a:gd name="connsiteY486" fmla="*/ 24063 h 91268"/>
                    <a:gd name="connsiteX487" fmla="*/ 468549 w 490926"/>
                    <a:gd name="connsiteY487" fmla="*/ 24907 h 91268"/>
                    <a:gd name="connsiteX488" fmla="*/ 468983 w 490926"/>
                    <a:gd name="connsiteY488" fmla="*/ 27490 h 91268"/>
                    <a:gd name="connsiteX489" fmla="*/ 455785 w 490926"/>
                    <a:gd name="connsiteY489" fmla="*/ 39615 h 91268"/>
                    <a:gd name="connsiteX490" fmla="*/ 453201 w 490926"/>
                    <a:gd name="connsiteY490" fmla="*/ 32274 h 91268"/>
                    <a:gd name="connsiteX491" fmla="*/ 445860 w 490926"/>
                    <a:gd name="connsiteY491" fmla="*/ 29639 h 91268"/>
                    <a:gd name="connsiteX492" fmla="*/ 441588 w 490926"/>
                    <a:gd name="connsiteY492" fmla="*/ 30457 h 91268"/>
                    <a:gd name="connsiteX493" fmla="*/ 438569 w 490926"/>
                    <a:gd name="connsiteY493" fmla="*/ 32708 h 91268"/>
                    <a:gd name="connsiteX494" fmla="*/ 436778 w 490926"/>
                    <a:gd name="connsiteY494" fmla="*/ 36008 h 91268"/>
                    <a:gd name="connsiteX495" fmla="*/ 436191 w 490926"/>
                    <a:gd name="connsiteY495" fmla="*/ 39922 h 91268"/>
                    <a:gd name="connsiteX496" fmla="*/ 438774 w 490926"/>
                    <a:gd name="connsiteY496" fmla="*/ 47084 h 91268"/>
                    <a:gd name="connsiteX497" fmla="*/ 446013 w 490926"/>
                    <a:gd name="connsiteY497" fmla="*/ 49693 h 91268"/>
                    <a:gd name="connsiteX498" fmla="*/ 450362 w 490926"/>
                    <a:gd name="connsiteY498" fmla="*/ 48900 h 91268"/>
                    <a:gd name="connsiteX499" fmla="*/ 453405 w 490926"/>
                    <a:gd name="connsiteY499" fmla="*/ 46700 h 91268"/>
                    <a:gd name="connsiteX500" fmla="*/ 455196 w 490926"/>
                    <a:gd name="connsiteY500" fmla="*/ 43452 h 91268"/>
                    <a:gd name="connsiteX501" fmla="*/ 455785 w 490926"/>
                    <a:gd name="connsiteY501" fmla="*/ 39615 h 91268"/>
                    <a:gd name="connsiteX502" fmla="*/ 460031 w 490926"/>
                    <a:gd name="connsiteY502" fmla="*/ 76091 h 91268"/>
                    <a:gd name="connsiteX503" fmla="*/ 457601 w 490926"/>
                    <a:gd name="connsiteY503" fmla="*/ 71513 h 91268"/>
                    <a:gd name="connsiteX504" fmla="*/ 451027 w 490926"/>
                    <a:gd name="connsiteY504" fmla="*/ 69799 h 91268"/>
                    <a:gd name="connsiteX505" fmla="*/ 439106 w 490926"/>
                    <a:gd name="connsiteY505" fmla="*/ 69390 h 91268"/>
                    <a:gd name="connsiteX506" fmla="*/ 436420 w 490926"/>
                    <a:gd name="connsiteY506" fmla="*/ 71820 h 91268"/>
                    <a:gd name="connsiteX507" fmla="*/ 434758 w 490926"/>
                    <a:gd name="connsiteY507" fmla="*/ 74019 h 91268"/>
                    <a:gd name="connsiteX508" fmla="*/ 433914 w 490926"/>
                    <a:gd name="connsiteY508" fmla="*/ 76091 h 91268"/>
                    <a:gd name="connsiteX509" fmla="*/ 433684 w 490926"/>
                    <a:gd name="connsiteY509" fmla="*/ 78189 h 91268"/>
                    <a:gd name="connsiteX510" fmla="*/ 437060 w 490926"/>
                    <a:gd name="connsiteY510" fmla="*/ 83228 h 91268"/>
                    <a:gd name="connsiteX511" fmla="*/ 446474 w 490926"/>
                    <a:gd name="connsiteY511" fmla="*/ 84942 h 91268"/>
                    <a:gd name="connsiteX512" fmla="*/ 452894 w 490926"/>
                    <a:gd name="connsiteY512" fmla="*/ 84200 h 91268"/>
                    <a:gd name="connsiteX513" fmla="*/ 457064 w 490926"/>
                    <a:gd name="connsiteY513" fmla="*/ 82231 h 91268"/>
                    <a:gd name="connsiteX514" fmla="*/ 459340 w 490926"/>
                    <a:gd name="connsiteY514" fmla="*/ 79417 h 91268"/>
                    <a:gd name="connsiteX515" fmla="*/ 460031 w 490926"/>
                    <a:gd name="connsiteY515" fmla="*/ 76091 h 91268"/>
                    <a:gd name="connsiteX516" fmla="*/ 491433 w 490926"/>
                    <a:gd name="connsiteY516" fmla="*/ 65399 h 91268"/>
                    <a:gd name="connsiteX517" fmla="*/ 491280 w 490926"/>
                    <a:gd name="connsiteY517" fmla="*/ 68315 h 91268"/>
                    <a:gd name="connsiteX518" fmla="*/ 490767 w 490926"/>
                    <a:gd name="connsiteY518" fmla="*/ 70822 h 91268"/>
                    <a:gd name="connsiteX519" fmla="*/ 489821 w 490926"/>
                    <a:gd name="connsiteY519" fmla="*/ 73150 h 91268"/>
                    <a:gd name="connsiteX520" fmla="*/ 488363 w 490926"/>
                    <a:gd name="connsiteY520" fmla="*/ 75580 h 91268"/>
                    <a:gd name="connsiteX521" fmla="*/ 481354 w 490926"/>
                    <a:gd name="connsiteY521" fmla="*/ 86119 h 91268"/>
                    <a:gd name="connsiteX522" fmla="*/ 480766 w 490926"/>
                    <a:gd name="connsiteY522" fmla="*/ 86733 h 91268"/>
                    <a:gd name="connsiteX523" fmla="*/ 479948 w 490926"/>
                    <a:gd name="connsiteY523" fmla="*/ 87193 h 91268"/>
                    <a:gd name="connsiteX524" fmla="*/ 478822 w 490926"/>
                    <a:gd name="connsiteY524" fmla="*/ 87474 h 91268"/>
                    <a:gd name="connsiteX525" fmla="*/ 477210 w 490926"/>
                    <a:gd name="connsiteY525" fmla="*/ 87551 h 91268"/>
                    <a:gd name="connsiteX526" fmla="*/ 475752 w 490926"/>
                    <a:gd name="connsiteY526" fmla="*/ 87474 h 91268"/>
                    <a:gd name="connsiteX527" fmla="*/ 474908 w 490926"/>
                    <a:gd name="connsiteY527" fmla="*/ 87219 h 91268"/>
                    <a:gd name="connsiteX528" fmla="*/ 474627 w 490926"/>
                    <a:gd name="connsiteY528" fmla="*/ 86733 h 91268"/>
                    <a:gd name="connsiteX529" fmla="*/ 474806 w 490926"/>
                    <a:gd name="connsiteY529" fmla="*/ 86016 h 91268"/>
                    <a:gd name="connsiteX530" fmla="*/ 481610 w 490926"/>
                    <a:gd name="connsiteY530" fmla="*/ 71948 h 91268"/>
                    <a:gd name="connsiteX531" fmla="*/ 481610 w 490926"/>
                    <a:gd name="connsiteY531" fmla="*/ 65399 h 91268"/>
                    <a:gd name="connsiteX532" fmla="*/ 481892 w 490926"/>
                    <a:gd name="connsiteY532" fmla="*/ 63199 h 91268"/>
                    <a:gd name="connsiteX533" fmla="*/ 482787 w 490926"/>
                    <a:gd name="connsiteY533" fmla="*/ 61971 h 91268"/>
                    <a:gd name="connsiteX534" fmla="*/ 484321 w 490926"/>
                    <a:gd name="connsiteY534" fmla="*/ 61409 h 91268"/>
                    <a:gd name="connsiteX535" fmla="*/ 486572 w 490926"/>
                    <a:gd name="connsiteY535" fmla="*/ 61255 h 91268"/>
                    <a:gd name="connsiteX536" fmla="*/ 488773 w 490926"/>
                    <a:gd name="connsiteY536" fmla="*/ 61409 h 91268"/>
                    <a:gd name="connsiteX537" fmla="*/ 490281 w 490926"/>
                    <a:gd name="connsiteY537" fmla="*/ 61971 h 91268"/>
                    <a:gd name="connsiteX538" fmla="*/ 491151 w 490926"/>
                    <a:gd name="connsiteY538" fmla="*/ 63199 h 91268"/>
                    <a:gd name="connsiteX539" fmla="*/ 491433 w 490926"/>
                    <a:gd name="connsiteY539" fmla="*/ 65399 h 9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Lst>
                  <a:rect l="l" t="t" r="r" b="b"/>
                  <a:pathLst>
                    <a:path w="490926" h="91268">
                      <a:moveTo>
                        <a:pt x="19026" y="2217"/>
                      </a:moveTo>
                      <a:cubicBezTo>
                        <a:pt x="15786" y="9073"/>
                        <a:pt x="13373" y="16107"/>
                        <a:pt x="11787" y="23321"/>
                      </a:cubicBezTo>
                      <a:cubicBezTo>
                        <a:pt x="10201" y="30534"/>
                        <a:pt x="9408" y="37790"/>
                        <a:pt x="9408" y="45089"/>
                      </a:cubicBezTo>
                      <a:cubicBezTo>
                        <a:pt x="9408" y="52422"/>
                        <a:pt x="10218" y="59686"/>
                        <a:pt x="11838" y="66883"/>
                      </a:cubicBezTo>
                      <a:cubicBezTo>
                        <a:pt x="13458" y="74079"/>
                        <a:pt x="15820" y="81139"/>
                        <a:pt x="18924" y="88063"/>
                      </a:cubicBezTo>
                      <a:cubicBezTo>
                        <a:pt x="19094" y="88472"/>
                        <a:pt x="19188" y="88822"/>
                        <a:pt x="19205" y="89112"/>
                      </a:cubicBezTo>
                      <a:cubicBezTo>
                        <a:pt x="19222" y="89401"/>
                        <a:pt x="19111" y="89640"/>
                        <a:pt x="18873" y="89828"/>
                      </a:cubicBezTo>
                      <a:cubicBezTo>
                        <a:pt x="18634" y="90015"/>
                        <a:pt x="18267" y="90152"/>
                        <a:pt x="17773" y="90237"/>
                      </a:cubicBezTo>
                      <a:cubicBezTo>
                        <a:pt x="17278" y="90322"/>
                        <a:pt x="16605" y="90365"/>
                        <a:pt x="15752" y="90365"/>
                      </a:cubicBezTo>
                      <a:cubicBezTo>
                        <a:pt x="15138" y="90365"/>
                        <a:pt x="14609" y="90348"/>
                        <a:pt x="14166" y="90314"/>
                      </a:cubicBezTo>
                      <a:cubicBezTo>
                        <a:pt x="13723" y="90280"/>
                        <a:pt x="13339" y="90211"/>
                        <a:pt x="13015" y="90109"/>
                      </a:cubicBezTo>
                      <a:cubicBezTo>
                        <a:pt x="12691" y="90007"/>
                        <a:pt x="12426" y="89887"/>
                        <a:pt x="12222" y="89751"/>
                      </a:cubicBezTo>
                      <a:cubicBezTo>
                        <a:pt x="12017" y="89615"/>
                        <a:pt x="11864" y="89461"/>
                        <a:pt x="11761" y="89290"/>
                      </a:cubicBezTo>
                      <a:cubicBezTo>
                        <a:pt x="9920" y="85812"/>
                        <a:pt x="8300" y="82290"/>
                        <a:pt x="6901" y="78726"/>
                      </a:cubicBezTo>
                      <a:cubicBezTo>
                        <a:pt x="5503" y="75162"/>
                        <a:pt x="4326" y="71538"/>
                        <a:pt x="3371" y="67855"/>
                      </a:cubicBezTo>
                      <a:cubicBezTo>
                        <a:pt x="2416" y="64171"/>
                        <a:pt x="1700" y="60445"/>
                        <a:pt x="1223" y="56676"/>
                      </a:cubicBezTo>
                      <a:cubicBezTo>
                        <a:pt x="745" y="52908"/>
                        <a:pt x="506" y="49096"/>
                        <a:pt x="506" y="45242"/>
                      </a:cubicBezTo>
                      <a:cubicBezTo>
                        <a:pt x="506" y="41388"/>
                        <a:pt x="771" y="37586"/>
                        <a:pt x="1299" y="33834"/>
                      </a:cubicBezTo>
                      <a:cubicBezTo>
                        <a:pt x="1828" y="30082"/>
                        <a:pt x="2578" y="26356"/>
                        <a:pt x="3550" y="22656"/>
                      </a:cubicBezTo>
                      <a:cubicBezTo>
                        <a:pt x="4522" y="18955"/>
                        <a:pt x="5708" y="15314"/>
                        <a:pt x="7106" y="11733"/>
                      </a:cubicBezTo>
                      <a:cubicBezTo>
                        <a:pt x="8504" y="8152"/>
                        <a:pt x="10073" y="4605"/>
                        <a:pt x="11813" y="1092"/>
                      </a:cubicBezTo>
                      <a:cubicBezTo>
                        <a:pt x="11847" y="956"/>
                        <a:pt x="11940" y="836"/>
                        <a:pt x="12094" y="734"/>
                      </a:cubicBezTo>
                      <a:cubicBezTo>
                        <a:pt x="12247" y="632"/>
                        <a:pt x="12461" y="529"/>
                        <a:pt x="12733" y="427"/>
                      </a:cubicBezTo>
                      <a:cubicBezTo>
                        <a:pt x="13006" y="325"/>
                        <a:pt x="13381" y="248"/>
                        <a:pt x="13859" y="197"/>
                      </a:cubicBezTo>
                      <a:cubicBezTo>
                        <a:pt x="14336" y="146"/>
                        <a:pt x="14950" y="120"/>
                        <a:pt x="15701" y="120"/>
                      </a:cubicBezTo>
                      <a:cubicBezTo>
                        <a:pt x="16485" y="120"/>
                        <a:pt x="17116" y="171"/>
                        <a:pt x="17594" y="273"/>
                      </a:cubicBezTo>
                      <a:cubicBezTo>
                        <a:pt x="18071" y="376"/>
                        <a:pt x="18446" y="512"/>
                        <a:pt x="18719" y="683"/>
                      </a:cubicBezTo>
                      <a:cubicBezTo>
                        <a:pt x="18992" y="853"/>
                        <a:pt x="19145" y="1075"/>
                        <a:pt x="19180" y="1348"/>
                      </a:cubicBezTo>
                      <a:cubicBezTo>
                        <a:pt x="19214" y="1621"/>
                        <a:pt x="19162" y="1911"/>
                        <a:pt x="19026" y="2217"/>
                      </a:cubicBezTo>
                      <a:close/>
                      <a:moveTo>
                        <a:pt x="58501" y="6464"/>
                      </a:moveTo>
                      <a:cubicBezTo>
                        <a:pt x="58501" y="7112"/>
                        <a:pt x="58467" y="7632"/>
                        <a:pt x="58399" y="8024"/>
                      </a:cubicBezTo>
                      <a:cubicBezTo>
                        <a:pt x="58331" y="8416"/>
                        <a:pt x="58254" y="8732"/>
                        <a:pt x="58169" y="8971"/>
                      </a:cubicBezTo>
                      <a:cubicBezTo>
                        <a:pt x="58083" y="9209"/>
                        <a:pt x="57973" y="9371"/>
                        <a:pt x="57836" y="9457"/>
                      </a:cubicBezTo>
                      <a:cubicBezTo>
                        <a:pt x="57700" y="9542"/>
                        <a:pt x="57529" y="9584"/>
                        <a:pt x="57324" y="9584"/>
                      </a:cubicBezTo>
                      <a:cubicBezTo>
                        <a:pt x="57086" y="9584"/>
                        <a:pt x="56787" y="9508"/>
                        <a:pt x="56429" y="9354"/>
                      </a:cubicBezTo>
                      <a:cubicBezTo>
                        <a:pt x="56071" y="9201"/>
                        <a:pt x="55636" y="9030"/>
                        <a:pt x="55125" y="8843"/>
                      </a:cubicBezTo>
                      <a:cubicBezTo>
                        <a:pt x="54613" y="8655"/>
                        <a:pt x="54008" y="8484"/>
                        <a:pt x="53308" y="8331"/>
                      </a:cubicBezTo>
                      <a:cubicBezTo>
                        <a:pt x="52609" y="8178"/>
                        <a:pt x="51799" y="8101"/>
                        <a:pt x="50878" y="8101"/>
                      </a:cubicBezTo>
                      <a:cubicBezTo>
                        <a:pt x="49616" y="8101"/>
                        <a:pt x="48542" y="8305"/>
                        <a:pt x="47655" y="8715"/>
                      </a:cubicBezTo>
                      <a:cubicBezTo>
                        <a:pt x="46769" y="9124"/>
                        <a:pt x="46052" y="9764"/>
                        <a:pt x="45507" y="10633"/>
                      </a:cubicBezTo>
                      <a:cubicBezTo>
                        <a:pt x="44961" y="11503"/>
                        <a:pt x="44569" y="12628"/>
                        <a:pt x="44330" y="14010"/>
                      </a:cubicBezTo>
                      <a:cubicBezTo>
                        <a:pt x="44091" y="15391"/>
                        <a:pt x="43972" y="17071"/>
                        <a:pt x="43972" y="19049"/>
                      </a:cubicBezTo>
                      <a:lnTo>
                        <a:pt x="43972" y="24063"/>
                      </a:lnTo>
                      <a:lnTo>
                        <a:pt x="54255" y="24063"/>
                      </a:lnTo>
                      <a:cubicBezTo>
                        <a:pt x="54528" y="24063"/>
                        <a:pt x="54758" y="24122"/>
                        <a:pt x="54946" y="24242"/>
                      </a:cubicBezTo>
                      <a:cubicBezTo>
                        <a:pt x="55133" y="24361"/>
                        <a:pt x="55304" y="24566"/>
                        <a:pt x="55457" y="24855"/>
                      </a:cubicBezTo>
                      <a:cubicBezTo>
                        <a:pt x="55611" y="25145"/>
                        <a:pt x="55730" y="25512"/>
                        <a:pt x="55815" y="25955"/>
                      </a:cubicBezTo>
                      <a:cubicBezTo>
                        <a:pt x="55901" y="26399"/>
                        <a:pt x="55943" y="26944"/>
                        <a:pt x="55943" y="27593"/>
                      </a:cubicBezTo>
                      <a:cubicBezTo>
                        <a:pt x="55943" y="28820"/>
                        <a:pt x="55790" y="29707"/>
                        <a:pt x="55483" y="30253"/>
                      </a:cubicBezTo>
                      <a:cubicBezTo>
                        <a:pt x="55176" y="30798"/>
                        <a:pt x="54767" y="31071"/>
                        <a:pt x="54255" y="31071"/>
                      </a:cubicBezTo>
                      <a:lnTo>
                        <a:pt x="43972" y="31071"/>
                      </a:lnTo>
                      <a:lnTo>
                        <a:pt x="43972" y="71436"/>
                      </a:lnTo>
                      <a:cubicBezTo>
                        <a:pt x="43972" y="71709"/>
                        <a:pt x="43904" y="71939"/>
                        <a:pt x="43767" y="72127"/>
                      </a:cubicBezTo>
                      <a:cubicBezTo>
                        <a:pt x="43631" y="72314"/>
                        <a:pt x="43401" y="72476"/>
                        <a:pt x="43077" y="72613"/>
                      </a:cubicBezTo>
                      <a:cubicBezTo>
                        <a:pt x="42753" y="72749"/>
                        <a:pt x="42318" y="72851"/>
                        <a:pt x="41772" y="72920"/>
                      </a:cubicBezTo>
                      <a:cubicBezTo>
                        <a:pt x="41226" y="72988"/>
                        <a:pt x="40544" y="73022"/>
                        <a:pt x="39726" y="73022"/>
                      </a:cubicBezTo>
                      <a:cubicBezTo>
                        <a:pt x="38907" y="73022"/>
                        <a:pt x="38225" y="72988"/>
                        <a:pt x="37679" y="72920"/>
                      </a:cubicBezTo>
                      <a:cubicBezTo>
                        <a:pt x="37133" y="72851"/>
                        <a:pt x="36699" y="72749"/>
                        <a:pt x="36375" y="72613"/>
                      </a:cubicBezTo>
                      <a:cubicBezTo>
                        <a:pt x="36051" y="72476"/>
                        <a:pt x="35820" y="72314"/>
                        <a:pt x="35684" y="72127"/>
                      </a:cubicBezTo>
                      <a:cubicBezTo>
                        <a:pt x="35548" y="71939"/>
                        <a:pt x="35479" y="71709"/>
                        <a:pt x="35479" y="71436"/>
                      </a:cubicBezTo>
                      <a:lnTo>
                        <a:pt x="35479" y="31071"/>
                      </a:lnTo>
                      <a:lnTo>
                        <a:pt x="28982" y="31071"/>
                      </a:lnTo>
                      <a:cubicBezTo>
                        <a:pt x="28436" y="31071"/>
                        <a:pt x="28027" y="30798"/>
                        <a:pt x="27754" y="30253"/>
                      </a:cubicBezTo>
                      <a:cubicBezTo>
                        <a:pt x="27481" y="29707"/>
                        <a:pt x="27345" y="28820"/>
                        <a:pt x="27345" y="27593"/>
                      </a:cubicBezTo>
                      <a:cubicBezTo>
                        <a:pt x="27345" y="26944"/>
                        <a:pt x="27379" y="26399"/>
                        <a:pt x="27447" y="25955"/>
                      </a:cubicBezTo>
                      <a:cubicBezTo>
                        <a:pt x="27516" y="25512"/>
                        <a:pt x="27618" y="25145"/>
                        <a:pt x="27754" y="24855"/>
                      </a:cubicBezTo>
                      <a:cubicBezTo>
                        <a:pt x="27891" y="24566"/>
                        <a:pt x="28061" y="24361"/>
                        <a:pt x="28266" y="24242"/>
                      </a:cubicBezTo>
                      <a:cubicBezTo>
                        <a:pt x="28471" y="24122"/>
                        <a:pt x="28709" y="24063"/>
                        <a:pt x="28982" y="24063"/>
                      </a:cubicBezTo>
                      <a:lnTo>
                        <a:pt x="35479" y="24063"/>
                      </a:lnTo>
                      <a:lnTo>
                        <a:pt x="35479" y="19305"/>
                      </a:lnTo>
                      <a:cubicBezTo>
                        <a:pt x="35479" y="16099"/>
                        <a:pt x="35778" y="13345"/>
                        <a:pt x="36375" y="11043"/>
                      </a:cubicBezTo>
                      <a:cubicBezTo>
                        <a:pt x="36971" y="8740"/>
                        <a:pt x="37884" y="6856"/>
                        <a:pt x="39112" y="5389"/>
                      </a:cubicBezTo>
                      <a:cubicBezTo>
                        <a:pt x="40340" y="3923"/>
                        <a:pt x="41883" y="2840"/>
                        <a:pt x="43742" y="2141"/>
                      </a:cubicBezTo>
                      <a:cubicBezTo>
                        <a:pt x="45600" y="1442"/>
                        <a:pt x="47792" y="1092"/>
                        <a:pt x="50316" y="1092"/>
                      </a:cubicBezTo>
                      <a:cubicBezTo>
                        <a:pt x="51509" y="1092"/>
                        <a:pt x="52669" y="1203"/>
                        <a:pt x="53795" y="1425"/>
                      </a:cubicBezTo>
                      <a:cubicBezTo>
                        <a:pt x="54920" y="1646"/>
                        <a:pt x="55790" y="1885"/>
                        <a:pt x="56404" y="2141"/>
                      </a:cubicBezTo>
                      <a:cubicBezTo>
                        <a:pt x="57018" y="2397"/>
                        <a:pt x="57427" y="2627"/>
                        <a:pt x="57631" y="2831"/>
                      </a:cubicBezTo>
                      <a:cubicBezTo>
                        <a:pt x="57836" y="3036"/>
                        <a:pt x="58007" y="3300"/>
                        <a:pt x="58143" y="3624"/>
                      </a:cubicBezTo>
                      <a:cubicBezTo>
                        <a:pt x="58280" y="3948"/>
                        <a:pt x="58373" y="4341"/>
                        <a:pt x="58424" y="4801"/>
                      </a:cubicBezTo>
                      <a:cubicBezTo>
                        <a:pt x="58476" y="5261"/>
                        <a:pt x="58501" y="5816"/>
                        <a:pt x="58501" y="6464"/>
                      </a:cubicBezTo>
                      <a:close/>
                      <a:moveTo>
                        <a:pt x="105667" y="47903"/>
                      </a:moveTo>
                      <a:cubicBezTo>
                        <a:pt x="105667" y="51654"/>
                        <a:pt x="105173" y="55108"/>
                        <a:pt x="104183" y="58262"/>
                      </a:cubicBezTo>
                      <a:cubicBezTo>
                        <a:pt x="103195" y="61417"/>
                        <a:pt x="101719" y="64137"/>
                        <a:pt x="99758" y="66422"/>
                      </a:cubicBezTo>
                      <a:cubicBezTo>
                        <a:pt x="97797" y="68707"/>
                        <a:pt x="95341" y="70489"/>
                        <a:pt x="92392" y="71768"/>
                      </a:cubicBezTo>
                      <a:cubicBezTo>
                        <a:pt x="89442" y="73047"/>
                        <a:pt x="86022" y="73687"/>
                        <a:pt x="82134" y="73687"/>
                      </a:cubicBezTo>
                      <a:cubicBezTo>
                        <a:pt x="78348" y="73687"/>
                        <a:pt x="75048" y="73124"/>
                        <a:pt x="72234" y="71999"/>
                      </a:cubicBezTo>
                      <a:cubicBezTo>
                        <a:pt x="69421" y="70873"/>
                        <a:pt x="67076" y="69236"/>
                        <a:pt x="65200" y="67087"/>
                      </a:cubicBezTo>
                      <a:cubicBezTo>
                        <a:pt x="63324" y="64939"/>
                        <a:pt x="61926" y="62330"/>
                        <a:pt x="61005" y="59260"/>
                      </a:cubicBezTo>
                      <a:cubicBezTo>
                        <a:pt x="60084" y="56191"/>
                        <a:pt x="59624" y="52712"/>
                        <a:pt x="59624" y="48824"/>
                      </a:cubicBezTo>
                      <a:cubicBezTo>
                        <a:pt x="59624" y="45072"/>
                        <a:pt x="60110" y="41619"/>
                        <a:pt x="61082" y="38464"/>
                      </a:cubicBezTo>
                      <a:cubicBezTo>
                        <a:pt x="62054" y="35309"/>
                        <a:pt x="63520" y="32589"/>
                        <a:pt x="65481" y="30304"/>
                      </a:cubicBezTo>
                      <a:cubicBezTo>
                        <a:pt x="67443" y="28019"/>
                        <a:pt x="69890" y="26245"/>
                        <a:pt x="72823" y="24983"/>
                      </a:cubicBezTo>
                      <a:cubicBezTo>
                        <a:pt x="75756" y="23721"/>
                        <a:pt x="79184" y="23090"/>
                        <a:pt x="83106" y="23090"/>
                      </a:cubicBezTo>
                      <a:cubicBezTo>
                        <a:pt x="86892" y="23090"/>
                        <a:pt x="90191" y="23653"/>
                        <a:pt x="93005" y="24779"/>
                      </a:cubicBezTo>
                      <a:cubicBezTo>
                        <a:pt x="95819" y="25904"/>
                        <a:pt x="98164" y="27541"/>
                        <a:pt x="100040" y="29690"/>
                      </a:cubicBezTo>
                      <a:cubicBezTo>
                        <a:pt x="101916" y="31839"/>
                        <a:pt x="103322" y="34448"/>
                        <a:pt x="104261" y="37517"/>
                      </a:cubicBezTo>
                      <a:cubicBezTo>
                        <a:pt x="105198" y="40587"/>
                        <a:pt x="105667" y="44049"/>
                        <a:pt x="105667" y="47903"/>
                      </a:cubicBezTo>
                      <a:close/>
                      <a:moveTo>
                        <a:pt x="96919" y="48465"/>
                      </a:moveTo>
                      <a:cubicBezTo>
                        <a:pt x="96919" y="45976"/>
                        <a:pt x="96686" y="43622"/>
                        <a:pt x="96222" y="41405"/>
                      </a:cubicBezTo>
                      <a:cubicBezTo>
                        <a:pt x="95758" y="39189"/>
                        <a:pt x="94992" y="37245"/>
                        <a:pt x="93924" y="35573"/>
                      </a:cubicBezTo>
                      <a:cubicBezTo>
                        <a:pt x="92857" y="33902"/>
                        <a:pt x="91412" y="32581"/>
                        <a:pt x="89588" y="31609"/>
                      </a:cubicBezTo>
                      <a:cubicBezTo>
                        <a:pt x="87764" y="30637"/>
                        <a:pt x="85493" y="30150"/>
                        <a:pt x="82774" y="30150"/>
                      </a:cubicBezTo>
                      <a:cubicBezTo>
                        <a:pt x="80262" y="30150"/>
                        <a:pt x="78103" y="30594"/>
                        <a:pt x="76296" y="31481"/>
                      </a:cubicBezTo>
                      <a:cubicBezTo>
                        <a:pt x="74489" y="32367"/>
                        <a:pt x="73000" y="33621"/>
                        <a:pt x="71830" y="35241"/>
                      </a:cubicBezTo>
                      <a:cubicBezTo>
                        <a:pt x="70660" y="36861"/>
                        <a:pt x="69791" y="38779"/>
                        <a:pt x="69224" y="40996"/>
                      </a:cubicBezTo>
                      <a:cubicBezTo>
                        <a:pt x="68656" y="43213"/>
                        <a:pt x="68372" y="45635"/>
                        <a:pt x="68372" y="48261"/>
                      </a:cubicBezTo>
                      <a:cubicBezTo>
                        <a:pt x="68372" y="50785"/>
                        <a:pt x="68604" y="53155"/>
                        <a:pt x="69069" y="55372"/>
                      </a:cubicBezTo>
                      <a:cubicBezTo>
                        <a:pt x="69534" y="57589"/>
                        <a:pt x="70308" y="59524"/>
                        <a:pt x="71392" y="61179"/>
                      </a:cubicBezTo>
                      <a:cubicBezTo>
                        <a:pt x="72476" y="62833"/>
                        <a:pt x="73930" y="64146"/>
                        <a:pt x="75754" y="65118"/>
                      </a:cubicBezTo>
                      <a:cubicBezTo>
                        <a:pt x="77578" y="66090"/>
                        <a:pt x="79849" y="66576"/>
                        <a:pt x="82568" y="66576"/>
                      </a:cubicBezTo>
                      <a:cubicBezTo>
                        <a:pt x="85046" y="66576"/>
                        <a:pt x="87197" y="66132"/>
                        <a:pt x="89021" y="65246"/>
                      </a:cubicBezTo>
                      <a:cubicBezTo>
                        <a:pt x="90845" y="64359"/>
                        <a:pt x="92342" y="63114"/>
                        <a:pt x="93512" y="61511"/>
                      </a:cubicBezTo>
                      <a:cubicBezTo>
                        <a:pt x="94681" y="59908"/>
                        <a:pt x="95542" y="57998"/>
                        <a:pt x="96093" y="55781"/>
                      </a:cubicBezTo>
                      <a:cubicBezTo>
                        <a:pt x="96644" y="53564"/>
                        <a:pt x="96919" y="51126"/>
                        <a:pt x="96919" y="48465"/>
                      </a:cubicBezTo>
                      <a:close/>
                      <a:moveTo>
                        <a:pt x="144327" y="28411"/>
                      </a:moveTo>
                      <a:cubicBezTo>
                        <a:pt x="144327" y="29161"/>
                        <a:pt x="144309" y="29792"/>
                        <a:pt x="144276" y="30304"/>
                      </a:cubicBezTo>
                      <a:cubicBezTo>
                        <a:pt x="144242" y="30815"/>
                        <a:pt x="144173" y="31216"/>
                        <a:pt x="144071" y="31506"/>
                      </a:cubicBezTo>
                      <a:cubicBezTo>
                        <a:pt x="143968" y="31796"/>
                        <a:pt x="143841" y="32018"/>
                        <a:pt x="143687" y="32171"/>
                      </a:cubicBezTo>
                      <a:cubicBezTo>
                        <a:pt x="143534" y="32325"/>
                        <a:pt x="143321" y="32401"/>
                        <a:pt x="143048" y="32401"/>
                      </a:cubicBezTo>
                      <a:cubicBezTo>
                        <a:pt x="142775" y="32401"/>
                        <a:pt x="142443" y="32325"/>
                        <a:pt x="142050" y="32171"/>
                      </a:cubicBezTo>
                      <a:cubicBezTo>
                        <a:pt x="141658" y="32018"/>
                        <a:pt x="141215" y="31864"/>
                        <a:pt x="140720" y="31711"/>
                      </a:cubicBezTo>
                      <a:cubicBezTo>
                        <a:pt x="140226" y="31557"/>
                        <a:pt x="139672" y="31412"/>
                        <a:pt x="139057" y="31276"/>
                      </a:cubicBezTo>
                      <a:cubicBezTo>
                        <a:pt x="138444" y="31140"/>
                        <a:pt x="137778" y="31071"/>
                        <a:pt x="137062" y="31071"/>
                      </a:cubicBezTo>
                      <a:cubicBezTo>
                        <a:pt x="136209" y="31071"/>
                        <a:pt x="135374" y="31242"/>
                        <a:pt x="134556" y="31583"/>
                      </a:cubicBezTo>
                      <a:cubicBezTo>
                        <a:pt x="133737" y="31924"/>
                        <a:pt x="132876" y="32487"/>
                        <a:pt x="131972" y="33271"/>
                      </a:cubicBezTo>
                      <a:cubicBezTo>
                        <a:pt x="131068" y="34056"/>
                        <a:pt x="130122" y="35096"/>
                        <a:pt x="129132" y="36392"/>
                      </a:cubicBezTo>
                      <a:cubicBezTo>
                        <a:pt x="128144" y="37688"/>
                        <a:pt x="127052" y="39274"/>
                        <a:pt x="125859" y="41150"/>
                      </a:cubicBezTo>
                      <a:lnTo>
                        <a:pt x="125859" y="71436"/>
                      </a:lnTo>
                      <a:cubicBezTo>
                        <a:pt x="125859" y="71709"/>
                        <a:pt x="125790" y="71939"/>
                        <a:pt x="125654" y="72127"/>
                      </a:cubicBezTo>
                      <a:cubicBezTo>
                        <a:pt x="125518" y="72314"/>
                        <a:pt x="125296" y="72476"/>
                        <a:pt x="124989" y="72613"/>
                      </a:cubicBezTo>
                      <a:cubicBezTo>
                        <a:pt x="124681" y="72749"/>
                        <a:pt x="124256" y="72851"/>
                        <a:pt x="123710" y="72920"/>
                      </a:cubicBezTo>
                      <a:cubicBezTo>
                        <a:pt x="123164" y="72988"/>
                        <a:pt x="122465" y="73022"/>
                        <a:pt x="121612" y="73022"/>
                      </a:cubicBezTo>
                      <a:cubicBezTo>
                        <a:pt x="120793" y="73022"/>
                        <a:pt x="120111" y="72988"/>
                        <a:pt x="119565" y="72920"/>
                      </a:cubicBezTo>
                      <a:cubicBezTo>
                        <a:pt x="119020" y="72851"/>
                        <a:pt x="118585" y="72749"/>
                        <a:pt x="118261" y="72613"/>
                      </a:cubicBezTo>
                      <a:cubicBezTo>
                        <a:pt x="117938" y="72476"/>
                        <a:pt x="117716" y="72314"/>
                        <a:pt x="117596" y="72127"/>
                      </a:cubicBezTo>
                      <a:cubicBezTo>
                        <a:pt x="117477" y="71939"/>
                        <a:pt x="117417" y="71709"/>
                        <a:pt x="117417" y="71436"/>
                      </a:cubicBezTo>
                      <a:lnTo>
                        <a:pt x="117417" y="25393"/>
                      </a:lnTo>
                      <a:cubicBezTo>
                        <a:pt x="117417" y="25120"/>
                        <a:pt x="117468" y="24890"/>
                        <a:pt x="117571" y="24702"/>
                      </a:cubicBezTo>
                      <a:cubicBezTo>
                        <a:pt x="117673" y="24514"/>
                        <a:pt x="117878" y="24344"/>
                        <a:pt x="118184" y="24190"/>
                      </a:cubicBezTo>
                      <a:cubicBezTo>
                        <a:pt x="118491" y="24037"/>
                        <a:pt x="118883" y="23935"/>
                        <a:pt x="119361" y="23883"/>
                      </a:cubicBezTo>
                      <a:cubicBezTo>
                        <a:pt x="119839" y="23832"/>
                        <a:pt x="120469" y="23807"/>
                        <a:pt x="121254" y="23807"/>
                      </a:cubicBezTo>
                      <a:cubicBezTo>
                        <a:pt x="122005" y="23807"/>
                        <a:pt x="122627" y="23832"/>
                        <a:pt x="123121" y="23883"/>
                      </a:cubicBezTo>
                      <a:cubicBezTo>
                        <a:pt x="123615" y="23935"/>
                        <a:pt x="123999" y="24037"/>
                        <a:pt x="124273" y="24190"/>
                      </a:cubicBezTo>
                      <a:cubicBezTo>
                        <a:pt x="124545" y="24344"/>
                        <a:pt x="124741" y="24514"/>
                        <a:pt x="124860" y="24702"/>
                      </a:cubicBezTo>
                      <a:cubicBezTo>
                        <a:pt x="124980" y="24890"/>
                        <a:pt x="125039" y="25120"/>
                        <a:pt x="125039" y="25393"/>
                      </a:cubicBezTo>
                      <a:lnTo>
                        <a:pt x="125039" y="32094"/>
                      </a:lnTo>
                      <a:cubicBezTo>
                        <a:pt x="126301" y="30253"/>
                        <a:pt x="127487" y="28752"/>
                        <a:pt x="128595" y="27593"/>
                      </a:cubicBezTo>
                      <a:cubicBezTo>
                        <a:pt x="129704" y="26433"/>
                        <a:pt x="130753" y="25521"/>
                        <a:pt x="131742" y="24855"/>
                      </a:cubicBezTo>
                      <a:cubicBezTo>
                        <a:pt x="132731" y="24190"/>
                        <a:pt x="133711" y="23730"/>
                        <a:pt x="134683" y="23474"/>
                      </a:cubicBezTo>
                      <a:cubicBezTo>
                        <a:pt x="135655" y="23218"/>
                        <a:pt x="136636" y="23090"/>
                        <a:pt x="137625" y="23090"/>
                      </a:cubicBezTo>
                      <a:cubicBezTo>
                        <a:pt x="138069" y="23090"/>
                        <a:pt x="138572" y="23116"/>
                        <a:pt x="139135" y="23167"/>
                      </a:cubicBezTo>
                      <a:cubicBezTo>
                        <a:pt x="139697" y="23218"/>
                        <a:pt x="140285" y="23312"/>
                        <a:pt x="140900" y="23449"/>
                      </a:cubicBezTo>
                      <a:cubicBezTo>
                        <a:pt x="141513" y="23585"/>
                        <a:pt x="142067" y="23738"/>
                        <a:pt x="142562" y="23909"/>
                      </a:cubicBezTo>
                      <a:cubicBezTo>
                        <a:pt x="143057" y="24080"/>
                        <a:pt x="143406" y="24250"/>
                        <a:pt x="143610" y="24421"/>
                      </a:cubicBezTo>
                      <a:cubicBezTo>
                        <a:pt x="143815" y="24591"/>
                        <a:pt x="143952" y="24753"/>
                        <a:pt x="144020" y="24907"/>
                      </a:cubicBezTo>
                      <a:cubicBezTo>
                        <a:pt x="144088" y="25060"/>
                        <a:pt x="144148" y="25256"/>
                        <a:pt x="144199" y="25495"/>
                      </a:cubicBezTo>
                      <a:cubicBezTo>
                        <a:pt x="144250" y="25734"/>
                        <a:pt x="144285" y="26083"/>
                        <a:pt x="144302" y="26544"/>
                      </a:cubicBezTo>
                      <a:cubicBezTo>
                        <a:pt x="144318" y="27004"/>
                        <a:pt x="144327" y="27627"/>
                        <a:pt x="144327" y="28411"/>
                      </a:cubicBezTo>
                      <a:close/>
                      <a:moveTo>
                        <a:pt x="221434" y="71436"/>
                      </a:moveTo>
                      <a:cubicBezTo>
                        <a:pt x="221434" y="71709"/>
                        <a:pt x="221366" y="71939"/>
                        <a:pt x="221230" y="72127"/>
                      </a:cubicBezTo>
                      <a:cubicBezTo>
                        <a:pt x="221092" y="72314"/>
                        <a:pt x="220871" y="72476"/>
                        <a:pt x="220564" y="72613"/>
                      </a:cubicBezTo>
                      <a:cubicBezTo>
                        <a:pt x="220257" y="72749"/>
                        <a:pt x="219831" y="72851"/>
                        <a:pt x="219286" y="72920"/>
                      </a:cubicBezTo>
                      <a:cubicBezTo>
                        <a:pt x="218740" y="72988"/>
                        <a:pt x="218058" y="73022"/>
                        <a:pt x="217239" y="73022"/>
                      </a:cubicBezTo>
                      <a:cubicBezTo>
                        <a:pt x="216386" y="73022"/>
                        <a:pt x="215687" y="72988"/>
                        <a:pt x="215141" y="72920"/>
                      </a:cubicBezTo>
                      <a:cubicBezTo>
                        <a:pt x="214595" y="72851"/>
                        <a:pt x="214161" y="72749"/>
                        <a:pt x="213836" y="72613"/>
                      </a:cubicBezTo>
                      <a:cubicBezTo>
                        <a:pt x="213512" y="72476"/>
                        <a:pt x="213283" y="72314"/>
                        <a:pt x="213146" y="72127"/>
                      </a:cubicBezTo>
                      <a:cubicBezTo>
                        <a:pt x="213009" y="71939"/>
                        <a:pt x="212942" y="71709"/>
                        <a:pt x="212942" y="71436"/>
                      </a:cubicBezTo>
                      <a:lnTo>
                        <a:pt x="212942" y="43452"/>
                      </a:lnTo>
                      <a:cubicBezTo>
                        <a:pt x="212942" y="41508"/>
                        <a:pt x="212770" y="39734"/>
                        <a:pt x="212429" y="38131"/>
                      </a:cubicBezTo>
                      <a:cubicBezTo>
                        <a:pt x="212088" y="36528"/>
                        <a:pt x="211543" y="35147"/>
                        <a:pt x="210793" y="33987"/>
                      </a:cubicBezTo>
                      <a:cubicBezTo>
                        <a:pt x="210042" y="32828"/>
                        <a:pt x="209087" y="31941"/>
                        <a:pt x="207928" y="31327"/>
                      </a:cubicBezTo>
                      <a:cubicBezTo>
                        <a:pt x="206768" y="30713"/>
                        <a:pt x="205404" y="30406"/>
                        <a:pt x="203835" y="30406"/>
                      </a:cubicBezTo>
                      <a:cubicBezTo>
                        <a:pt x="201891" y="30406"/>
                        <a:pt x="199938" y="31157"/>
                        <a:pt x="197977" y="32657"/>
                      </a:cubicBezTo>
                      <a:cubicBezTo>
                        <a:pt x="196016" y="34158"/>
                        <a:pt x="193859" y="36358"/>
                        <a:pt x="191506" y="39257"/>
                      </a:cubicBezTo>
                      <a:lnTo>
                        <a:pt x="191506" y="71436"/>
                      </a:lnTo>
                      <a:cubicBezTo>
                        <a:pt x="191506" y="71709"/>
                        <a:pt x="191437" y="71939"/>
                        <a:pt x="191301" y="72127"/>
                      </a:cubicBezTo>
                      <a:cubicBezTo>
                        <a:pt x="191165" y="72314"/>
                        <a:pt x="190934" y="72476"/>
                        <a:pt x="190610" y="72613"/>
                      </a:cubicBezTo>
                      <a:cubicBezTo>
                        <a:pt x="190287" y="72749"/>
                        <a:pt x="189851" y="72851"/>
                        <a:pt x="189306" y="72920"/>
                      </a:cubicBezTo>
                      <a:cubicBezTo>
                        <a:pt x="188760" y="72988"/>
                        <a:pt x="188078" y="73022"/>
                        <a:pt x="187260" y="73022"/>
                      </a:cubicBezTo>
                      <a:cubicBezTo>
                        <a:pt x="186475" y="73022"/>
                        <a:pt x="185801" y="72988"/>
                        <a:pt x="185238" y="72920"/>
                      </a:cubicBezTo>
                      <a:cubicBezTo>
                        <a:pt x="184675" y="72851"/>
                        <a:pt x="184233" y="72749"/>
                        <a:pt x="183909" y="72613"/>
                      </a:cubicBezTo>
                      <a:cubicBezTo>
                        <a:pt x="183584" y="72476"/>
                        <a:pt x="183363" y="72314"/>
                        <a:pt x="183243" y="72127"/>
                      </a:cubicBezTo>
                      <a:cubicBezTo>
                        <a:pt x="183124" y="71939"/>
                        <a:pt x="183064" y="71709"/>
                        <a:pt x="183064" y="71436"/>
                      </a:cubicBezTo>
                      <a:lnTo>
                        <a:pt x="183064" y="43452"/>
                      </a:lnTo>
                      <a:cubicBezTo>
                        <a:pt x="183064" y="41508"/>
                        <a:pt x="182876" y="39734"/>
                        <a:pt x="182502" y="38131"/>
                      </a:cubicBezTo>
                      <a:cubicBezTo>
                        <a:pt x="182127" y="36528"/>
                        <a:pt x="181564" y="35147"/>
                        <a:pt x="180813" y="33987"/>
                      </a:cubicBezTo>
                      <a:cubicBezTo>
                        <a:pt x="180062" y="32828"/>
                        <a:pt x="179117" y="31941"/>
                        <a:pt x="177974" y="31327"/>
                      </a:cubicBezTo>
                      <a:cubicBezTo>
                        <a:pt x="176832" y="30713"/>
                        <a:pt x="175475" y="30406"/>
                        <a:pt x="173906" y="30406"/>
                      </a:cubicBezTo>
                      <a:cubicBezTo>
                        <a:pt x="171962" y="30406"/>
                        <a:pt x="170001" y="31157"/>
                        <a:pt x="168023" y="32657"/>
                      </a:cubicBezTo>
                      <a:cubicBezTo>
                        <a:pt x="166046" y="34158"/>
                        <a:pt x="163897" y="36358"/>
                        <a:pt x="161577" y="39257"/>
                      </a:cubicBezTo>
                      <a:lnTo>
                        <a:pt x="161577" y="71436"/>
                      </a:lnTo>
                      <a:cubicBezTo>
                        <a:pt x="161577" y="71709"/>
                        <a:pt x="161509" y="71939"/>
                        <a:pt x="161373" y="72127"/>
                      </a:cubicBezTo>
                      <a:cubicBezTo>
                        <a:pt x="161236" y="72314"/>
                        <a:pt x="161014" y="72476"/>
                        <a:pt x="160708" y="72613"/>
                      </a:cubicBezTo>
                      <a:cubicBezTo>
                        <a:pt x="160400" y="72749"/>
                        <a:pt x="159974" y="72851"/>
                        <a:pt x="159428" y="72920"/>
                      </a:cubicBezTo>
                      <a:cubicBezTo>
                        <a:pt x="158883" y="72988"/>
                        <a:pt x="158184" y="73022"/>
                        <a:pt x="157331" y="73022"/>
                      </a:cubicBezTo>
                      <a:cubicBezTo>
                        <a:pt x="156512" y="73022"/>
                        <a:pt x="155830" y="72988"/>
                        <a:pt x="155284" y="72920"/>
                      </a:cubicBezTo>
                      <a:cubicBezTo>
                        <a:pt x="154738" y="72851"/>
                        <a:pt x="154304" y="72749"/>
                        <a:pt x="153980" y="72613"/>
                      </a:cubicBezTo>
                      <a:cubicBezTo>
                        <a:pt x="153656" y="72476"/>
                        <a:pt x="153434" y="72314"/>
                        <a:pt x="153314" y="72127"/>
                      </a:cubicBezTo>
                      <a:cubicBezTo>
                        <a:pt x="153195" y="71939"/>
                        <a:pt x="153135" y="71709"/>
                        <a:pt x="153135" y="71436"/>
                      </a:cubicBezTo>
                      <a:lnTo>
                        <a:pt x="153135" y="25393"/>
                      </a:lnTo>
                      <a:cubicBezTo>
                        <a:pt x="153135" y="25120"/>
                        <a:pt x="153187" y="24890"/>
                        <a:pt x="153290" y="24702"/>
                      </a:cubicBezTo>
                      <a:cubicBezTo>
                        <a:pt x="153392" y="24514"/>
                        <a:pt x="153596" y="24344"/>
                        <a:pt x="153903" y="24190"/>
                      </a:cubicBezTo>
                      <a:cubicBezTo>
                        <a:pt x="154210" y="24037"/>
                        <a:pt x="154602" y="23935"/>
                        <a:pt x="155079" y="23883"/>
                      </a:cubicBezTo>
                      <a:cubicBezTo>
                        <a:pt x="155558" y="23832"/>
                        <a:pt x="156188" y="23807"/>
                        <a:pt x="156973" y="23807"/>
                      </a:cubicBezTo>
                      <a:cubicBezTo>
                        <a:pt x="157724" y="23807"/>
                        <a:pt x="158346" y="23832"/>
                        <a:pt x="158840" y="23883"/>
                      </a:cubicBezTo>
                      <a:cubicBezTo>
                        <a:pt x="159334" y="23935"/>
                        <a:pt x="159718" y="24037"/>
                        <a:pt x="159991" y="24190"/>
                      </a:cubicBezTo>
                      <a:cubicBezTo>
                        <a:pt x="160264" y="24344"/>
                        <a:pt x="160460" y="24514"/>
                        <a:pt x="160579" y="24702"/>
                      </a:cubicBezTo>
                      <a:cubicBezTo>
                        <a:pt x="160699" y="24890"/>
                        <a:pt x="160758" y="25120"/>
                        <a:pt x="160758" y="25393"/>
                      </a:cubicBezTo>
                      <a:lnTo>
                        <a:pt x="160758" y="31481"/>
                      </a:lnTo>
                      <a:cubicBezTo>
                        <a:pt x="163351" y="28582"/>
                        <a:pt x="165866" y="26458"/>
                        <a:pt x="168305" y="25111"/>
                      </a:cubicBezTo>
                      <a:cubicBezTo>
                        <a:pt x="170743" y="23764"/>
                        <a:pt x="173207" y="23090"/>
                        <a:pt x="175697" y="23090"/>
                      </a:cubicBezTo>
                      <a:cubicBezTo>
                        <a:pt x="177607" y="23090"/>
                        <a:pt x="179320" y="23312"/>
                        <a:pt x="180839" y="23756"/>
                      </a:cubicBezTo>
                      <a:cubicBezTo>
                        <a:pt x="182356" y="24199"/>
                        <a:pt x="183695" y="24821"/>
                        <a:pt x="184855" y="25623"/>
                      </a:cubicBezTo>
                      <a:cubicBezTo>
                        <a:pt x="186015" y="26424"/>
                        <a:pt x="187003" y="27379"/>
                        <a:pt x="187822" y="28488"/>
                      </a:cubicBezTo>
                      <a:cubicBezTo>
                        <a:pt x="188641" y="29596"/>
                        <a:pt x="189323" y="30833"/>
                        <a:pt x="189868" y="32197"/>
                      </a:cubicBezTo>
                      <a:cubicBezTo>
                        <a:pt x="191403" y="30526"/>
                        <a:pt x="192861" y="29110"/>
                        <a:pt x="194242" y="27951"/>
                      </a:cubicBezTo>
                      <a:cubicBezTo>
                        <a:pt x="195624" y="26791"/>
                        <a:pt x="196954" y="25853"/>
                        <a:pt x="198233" y="25137"/>
                      </a:cubicBezTo>
                      <a:cubicBezTo>
                        <a:pt x="199512" y="24421"/>
                        <a:pt x="200757" y="23900"/>
                        <a:pt x="201968" y="23576"/>
                      </a:cubicBezTo>
                      <a:cubicBezTo>
                        <a:pt x="203179" y="23253"/>
                        <a:pt x="204398" y="23090"/>
                        <a:pt x="205626" y="23090"/>
                      </a:cubicBezTo>
                      <a:cubicBezTo>
                        <a:pt x="208593" y="23090"/>
                        <a:pt x="211083" y="23611"/>
                        <a:pt x="213095" y="24651"/>
                      </a:cubicBezTo>
                      <a:cubicBezTo>
                        <a:pt x="215107" y="25691"/>
                        <a:pt x="216736" y="27081"/>
                        <a:pt x="217981" y="28820"/>
                      </a:cubicBezTo>
                      <a:cubicBezTo>
                        <a:pt x="219225" y="30560"/>
                        <a:pt x="220112" y="32598"/>
                        <a:pt x="220641" y="34934"/>
                      </a:cubicBezTo>
                      <a:cubicBezTo>
                        <a:pt x="221170" y="37270"/>
                        <a:pt x="221434" y="39734"/>
                        <a:pt x="221434" y="42326"/>
                      </a:cubicBezTo>
                      <a:close/>
                      <a:moveTo>
                        <a:pt x="270174" y="71487"/>
                      </a:moveTo>
                      <a:cubicBezTo>
                        <a:pt x="270174" y="71896"/>
                        <a:pt x="270038" y="72203"/>
                        <a:pt x="269764" y="72408"/>
                      </a:cubicBezTo>
                      <a:cubicBezTo>
                        <a:pt x="269492" y="72613"/>
                        <a:pt x="269116" y="72766"/>
                        <a:pt x="268638" y="72868"/>
                      </a:cubicBezTo>
                      <a:cubicBezTo>
                        <a:pt x="268161" y="72971"/>
                        <a:pt x="267462" y="73022"/>
                        <a:pt x="266541" y="73022"/>
                      </a:cubicBezTo>
                      <a:cubicBezTo>
                        <a:pt x="265654" y="73022"/>
                        <a:pt x="264946" y="72971"/>
                        <a:pt x="264418" y="72868"/>
                      </a:cubicBezTo>
                      <a:cubicBezTo>
                        <a:pt x="263889" y="72766"/>
                        <a:pt x="263505" y="72613"/>
                        <a:pt x="263267" y="72408"/>
                      </a:cubicBezTo>
                      <a:cubicBezTo>
                        <a:pt x="263028" y="72203"/>
                        <a:pt x="262909" y="71896"/>
                        <a:pt x="262909" y="71487"/>
                      </a:cubicBezTo>
                      <a:lnTo>
                        <a:pt x="262909" y="66883"/>
                      </a:lnTo>
                      <a:cubicBezTo>
                        <a:pt x="260896" y="69031"/>
                        <a:pt x="258654" y="70703"/>
                        <a:pt x="256182" y="71896"/>
                      </a:cubicBezTo>
                      <a:cubicBezTo>
                        <a:pt x="253709" y="73090"/>
                        <a:pt x="251091" y="73687"/>
                        <a:pt x="248328" y="73687"/>
                      </a:cubicBezTo>
                      <a:cubicBezTo>
                        <a:pt x="245907" y="73687"/>
                        <a:pt x="243715" y="73371"/>
                        <a:pt x="241754" y="72741"/>
                      </a:cubicBezTo>
                      <a:cubicBezTo>
                        <a:pt x="239793" y="72110"/>
                        <a:pt x="238122" y="71197"/>
                        <a:pt x="236741" y="70003"/>
                      </a:cubicBezTo>
                      <a:cubicBezTo>
                        <a:pt x="235359" y="68810"/>
                        <a:pt x="234285" y="67343"/>
                        <a:pt x="233518" y="65604"/>
                      </a:cubicBezTo>
                      <a:cubicBezTo>
                        <a:pt x="232750" y="63864"/>
                        <a:pt x="232366" y="61886"/>
                        <a:pt x="232366" y="59669"/>
                      </a:cubicBezTo>
                      <a:cubicBezTo>
                        <a:pt x="232366" y="57077"/>
                        <a:pt x="232895" y="54826"/>
                        <a:pt x="233952" y="52916"/>
                      </a:cubicBezTo>
                      <a:cubicBezTo>
                        <a:pt x="235009" y="51006"/>
                        <a:pt x="236528" y="49420"/>
                        <a:pt x="238506" y="48159"/>
                      </a:cubicBezTo>
                      <a:cubicBezTo>
                        <a:pt x="240484" y="46897"/>
                        <a:pt x="242906" y="45950"/>
                        <a:pt x="245771" y="45319"/>
                      </a:cubicBezTo>
                      <a:cubicBezTo>
                        <a:pt x="248635" y="44688"/>
                        <a:pt x="251858" y="44373"/>
                        <a:pt x="255440" y="44373"/>
                      </a:cubicBezTo>
                      <a:lnTo>
                        <a:pt x="261783" y="44373"/>
                      </a:lnTo>
                      <a:lnTo>
                        <a:pt x="261783" y="40792"/>
                      </a:lnTo>
                      <a:cubicBezTo>
                        <a:pt x="261783" y="39018"/>
                        <a:pt x="261596" y="37449"/>
                        <a:pt x="261220" y="36085"/>
                      </a:cubicBezTo>
                      <a:cubicBezTo>
                        <a:pt x="260845" y="34721"/>
                        <a:pt x="260240" y="33587"/>
                        <a:pt x="259405" y="32683"/>
                      </a:cubicBezTo>
                      <a:cubicBezTo>
                        <a:pt x="258569" y="31779"/>
                        <a:pt x="257486" y="31097"/>
                        <a:pt x="256156" y="30637"/>
                      </a:cubicBezTo>
                      <a:cubicBezTo>
                        <a:pt x="254826" y="30176"/>
                        <a:pt x="253189" y="29946"/>
                        <a:pt x="251245" y="29946"/>
                      </a:cubicBezTo>
                      <a:cubicBezTo>
                        <a:pt x="249164" y="29946"/>
                        <a:pt x="247297" y="30193"/>
                        <a:pt x="245642" y="30688"/>
                      </a:cubicBezTo>
                      <a:cubicBezTo>
                        <a:pt x="243989" y="31182"/>
                        <a:pt x="242539" y="31728"/>
                        <a:pt x="241294" y="32325"/>
                      </a:cubicBezTo>
                      <a:cubicBezTo>
                        <a:pt x="240049" y="32922"/>
                        <a:pt x="239009" y="33467"/>
                        <a:pt x="238174" y="33962"/>
                      </a:cubicBezTo>
                      <a:cubicBezTo>
                        <a:pt x="237337" y="34456"/>
                        <a:pt x="236715" y="34704"/>
                        <a:pt x="236306" y="34704"/>
                      </a:cubicBezTo>
                      <a:cubicBezTo>
                        <a:pt x="236033" y="34704"/>
                        <a:pt x="235794" y="34635"/>
                        <a:pt x="235589" y="34499"/>
                      </a:cubicBezTo>
                      <a:cubicBezTo>
                        <a:pt x="235385" y="34363"/>
                        <a:pt x="235206" y="34158"/>
                        <a:pt x="235052" y="33885"/>
                      </a:cubicBezTo>
                      <a:cubicBezTo>
                        <a:pt x="234899" y="33612"/>
                        <a:pt x="234788" y="33263"/>
                        <a:pt x="234720" y="32836"/>
                      </a:cubicBezTo>
                      <a:cubicBezTo>
                        <a:pt x="234651" y="32410"/>
                        <a:pt x="234618" y="31941"/>
                        <a:pt x="234618" y="31429"/>
                      </a:cubicBezTo>
                      <a:cubicBezTo>
                        <a:pt x="234618" y="30577"/>
                        <a:pt x="234677" y="29903"/>
                        <a:pt x="234797" y="29409"/>
                      </a:cubicBezTo>
                      <a:cubicBezTo>
                        <a:pt x="234916" y="28914"/>
                        <a:pt x="235206" y="28445"/>
                        <a:pt x="235667" y="28002"/>
                      </a:cubicBezTo>
                      <a:cubicBezTo>
                        <a:pt x="236127" y="27558"/>
                        <a:pt x="236920" y="27038"/>
                        <a:pt x="238045" y="26441"/>
                      </a:cubicBezTo>
                      <a:cubicBezTo>
                        <a:pt x="239171" y="25845"/>
                        <a:pt x="240467" y="25299"/>
                        <a:pt x="241933" y="24804"/>
                      </a:cubicBezTo>
                      <a:cubicBezTo>
                        <a:pt x="243400" y="24310"/>
                        <a:pt x="245003" y="23900"/>
                        <a:pt x="246742" y="23576"/>
                      </a:cubicBezTo>
                      <a:cubicBezTo>
                        <a:pt x="248482" y="23253"/>
                        <a:pt x="250238" y="23090"/>
                        <a:pt x="252012" y="23090"/>
                      </a:cubicBezTo>
                      <a:cubicBezTo>
                        <a:pt x="255320" y="23090"/>
                        <a:pt x="258134" y="23466"/>
                        <a:pt x="260454" y="24216"/>
                      </a:cubicBezTo>
                      <a:cubicBezTo>
                        <a:pt x="262773" y="24966"/>
                        <a:pt x="264648" y="26066"/>
                        <a:pt x="266081" y="27516"/>
                      </a:cubicBezTo>
                      <a:cubicBezTo>
                        <a:pt x="267513" y="28965"/>
                        <a:pt x="268554" y="30764"/>
                        <a:pt x="269201" y="32913"/>
                      </a:cubicBezTo>
                      <a:cubicBezTo>
                        <a:pt x="269850" y="35062"/>
                        <a:pt x="270174" y="37569"/>
                        <a:pt x="270174" y="40433"/>
                      </a:cubicBezTo>
                      <a:close/>
                      <a:moveTo>
                        <a:pt x="261783" y="50461"/>
                      </a:moveTo>
                      <a:lnTo>
                        <a:pt x="254570" y="50461"/>
                      </a:lnTo>
                      <a:cubicBezTo>
                        <a:pt x="252251" y="50461"/>
                        <a:pt x="250238" y="50657"/>
                        <a:pt x="248533" y="51049"/>
                      </a:cubicBezTo>
                      <a:cubicBezTo>
                        <a:pt x="246828" y="51441"/>
                        <a:pt x="245413" y="52021"/>
                        <a:pt x="244287" y="52788"/>
                      </a:cubicBezTo>
                      <a:cubicBezTo>
                        <a:pt x="243161" y="53556"/>
                        <a:pt x="242334" y="54477"/>
                        <a:pt x="241805" y="55551"/>
                      </a:cubicBezTo>
                      <a:cubicBezTo>
                        <a:pt x="241277" y="56625"/>
                        <a:pt x="241013" y="57862"/>
                        <a:pt x="241013" y="59260"/>
                      </a:cubicBezTo>
                      <a:cubicBezTo>
                        <a:pt x="241013" y="61647"/>
                        <a:pt x="241771" y="63549"/>
                        <a:pt x="243289" y="64964"/>
                      </a:cubicBezTo>
                      <a:cubicBezTo>
                        <a:pt x="244807" y="66380"/>
                        <a:pt x="246930" y="67087"/>
                        <a:pt x="249659" y="67087"/>
                      </a:cubicBezTo>
                      <a:cubicBezTo>
                        <a:pt x="251875" y="67087"/>
                        <a:pt x="253931" y="66525"/>
                        <a:pt x="255823" y="65399"/>
                      </a:cubicBezTo>
                      <a:cubicBezTo>
                        <a:pt x="257716" y="64274"/>
                        <a:pt x="259703" y="62551"/>
                        <a:pt x="261783" y="60232"/>
                      </a:cubicBezTo>
                      <a:close/>
                      <a:moveTo>
                        <a:pt x="308087" y="68059"/>
                      </a:moveTo>
                      <a:cubicBezTo>
                        <a:pt x="308087" y="69049"/>
                        <a:pt x="308019" y="69833"/>
                        <a:pt x="307882" y="70413"/>
                      </a:cubicBezTo>
                      <a:cubicBezTo>
                        <a:pt x="307746" y="70993"/>
                        <a:pt x="307541" y="71419"/>
                        <a:pt x="307268" y="71692"/>
                      </a:cubicBezTo>
                      <a:cubicBezTo>
                        <a:pt x="306996" y="71965"/>
                        <a:pt x="306586" y="72220"/>
                        <a:pt x="306040" y="72459"/>
                      </a:cubicBezTo>
                      <a:cubicBezTo>
                        <a:pt x="305494" y="72698"/>
                        <a:pt x="304872" y="72894"/>
                        <a:pt x="304173" y="73047"/>
                      </a:cubicBezTo>
                      <a:cubicBezTo>
                        <a:pt x="303474" y="73201"/>
                        <a:pt x="302732" y="73329"/>
                        <a:pt x="301948" y="73431"/>
                      </a:cubicBezTo>
                      <a:cubicBezTo>
                        <a:pt x="301163" y="73533"/>
                        <a:pt x="300378" y="73585"/>
                        <a:pt x="299595" y="73585"/>
                      </a:cubicBezTo>
                      <a:cubicBezTo>
                        <a:pt x="297207" y="73585"/>
                        <a:pt x="295161" y="73269"/>
                        <a:pt x="293455" y="72638"/>
                      </a:cubicBezTo>
                      <a:cubicBezTo>
                        <a:pt x="291750" y="72007"/>
                        <a:pt x="290352" y="71052"/>
                        <a:pt x="289260" y="69773"/>
                      </a:cubicBezTo>
                      <a:cubicBezTo>
                        <a:pt x="288168" y="68494"/>
                        <a:pt x="287376" y="66874"/>
                        <a:pt x="286882" y="64913"/>
                      </a:cubicBezTo>
                      <a:cubicBezTo>
                        <a:pt x="286386" y="62952"/>
                        <a:pt x="286140" y="60641"/>
                        <a:pt x="286140" y="57981"/>
                      </a:cubicBezTo>
                      <a:lnTo>
                        <a:pt x="286140" y="31071"/>
                      </a:lnTo>
                      <a:lnTo>
                        <a:pt x="279693" y="31071"/>
                      </a:lnTo>
                      <a:cubicBezTo>
                        <a:pt x="279182" y="31071"/>
                        <a:pt x="278772" y="30798"/>
                        <a:pt x="278465" y="30253"/>
                      </a:cubicBezTo>
                      <a:cubicBezTo>
                        <a:pt x="278159" y="29707"/>
                        <a:pt x="278005" y="28820"/>
                        <a:pt x="278005" y="27593"/>
                      </a:cubicBezTo>
                      <a:cubicBezTo>
                        <a:pt x="278005" y="26944"/>
                        <a:pt x="278048" y="26399"/>
                        <a:pt x="278133" y="25955"/>
                      </a:cubicBezTo>
                      <a:cubicBezTo>
                        <a:pt x="278219" y="25512"/>
                        <a:pt x="278329" y="25145"/>
                        <a:pt x="278465" y="24855"/>
                      </a:cubicBezTo>
                      <a:cubicBezTo>
                        <a:pt x="278601" y="24566"/>
                        <a:pt x="278781" y="24361"/>
                        <a:pt x="279003" y="24242"/>
                      </a:cubicBezTo>
                      <a:cubicBezTo>
                        <a:pt x="279224" y="24122"/>
                        <a:pt x="279472" y="24063"/>
                        <a:pt x="279745" y="24063"/>
                      </a:cubicBezTo>
                      <a:lnTo>
                        <a:pt x="286140" y="24063"/>
                      </a:lnTo>
                      <a:lnTo>
                        <a:pt x="286140" y="13114"/>
                      </a:lnTo>
                      <a:cubicBezTo>
                        <a:pt x="286140" y="12876"/>
                        <a:pt x="286199" y="12654"/>
                        <a:pt x="286319" y="12449"/>
                      </a:cubicBezTo>
                      <a:cubicBezTo>
                        <a:pt x="286438" y="12245"/>
                        <a:pt x="286660" y="12066"/>
                        <a:pt x="286984" y="11912"/>
                      </a:cubicBezTo>
                      <a:cubicBezTo>
                        <a:pt x="287307" y="11759"/>
                        <a:pt x="287743" y="11648"/>
                        <a:pt x="288288" y="11580"/>
                      </a:cubicBezTo>
                      <a:cubicBezTo>
                        <a:pt x="288834" y="11511"/>
                        <a:pt x="289516" y="11477"/>
                        <a:pt x="290334" y="11477"/>
                      </a:cubicBezTo>
                      <a:cubicBezTo>
                        <a:pt x="291187" y="11477"/>
                        <a:pt x="291886" y="11511"/>
                        <a:pt x="292432" y="11580"/>
                      </a:cubicBezTo>
                      <a:cubicBezTo>
                        <a:pt x="292978" y="11648"/>
                        <a:pt x="293404" y="11759"/>
                        <a:pt x="293711" y="11912"/>
                      </a:cubicBezTo>
                      <a:cubicBezTo>
                        <a:pt x="294018" y="12066"/>
                        <a:pt x="294240" y="12245"/>
                        <a:pt x="294376" y="12449"/>
                      </a:cubicBezTo>
                      <a:cubicBezTo>
                        <a:pt x="294513" y="12654"/>
                        <a:pt x="294581" y="12876"/>
                        <a:pt x="294581" y="13114"/>
                      </a:cubicBezTo>
                      <a:lnTo>
                        <a:pt x="294581" y="24063"/>
                      </a:lnTo>
                      <a:lnTo>
                        <a:pt x="306398" y="24063"/>
                      </a:lnTo>
                      <a:cubicBezTo>
                        <a:pt x="306672" y="24063"/>
                        <a:pt x="306910" y="24122"/>
                        <a:pt x="307115" y="24242"/>
                      </a:cubicBezTo>
                      <a:cubicBezTo>
                        <a:pt x="307319" y="24361"/>
                        <a:pt x="307498" y="24566"/>
                        <a:pt x="307652" y="24855"/>
                      </a:cubicBezTo>
                      <a:cubicBezTo>
                        <a:pt x="307805" y="25145"/>
                        <a:pt x="307917" y="25512"/>
                        <a:pt x="307984" y="25955"/>
                      </a:cubicBezTo>
                      <a:cubicBezTo>
                        <a:pt x="308053" y="26399"/>
                        <a:pt x="308087" y="26944"/>
                        <a:pt x="308087" y="27593"/>
                      </a:cubicBezTo>
                      <a:cubicBezTo>
                        <a:pt x="308087" y="28820"/>
                        <a:pt x="307934" y="29707"/>
                        <a:pt x="307626" y="30253"/>
                      </a:cubicBezTo>
                      <a:cubicBezTo>
                        <a:pt x="307319" y="30798"/>
                        <a:pt x="306910" y="31071"/>
                        <a:pt x="306398" y="31071"/>
                      </a:cubicBezTo>
                      <a:lnTo>
                        <a:pt x="294581" y="31071"/>
                      </a:lnTo>
                      <a:lnTo>
                        <a:pt x="294581" y="56753"/>
                      </a:lnTo>
                      <a:cubicBezTo>
                        <a:pt x="294581" y="59925"/>
                        <a:pt x="295049" y="62321"/>
                        <a:pt x="295987" y="63941"/>
                      </a:cubicBezTo>
                      <a:cubicBezTo>
                        <a:pt x="296926" y="65561"/>
                        <a:pt x="298605" y="66371"/>
                        <a:pt x="301027" y="66371"/>
                      </a:cubicBezTo>
                      <a:cubicBezTo>
                        <a:pt x="301811" y="66371"/>
                        <a:pt x="302510" y="66294"/>
                        <a:pt x="303125" y="66141"/>
                      </a:cubicBezTo>
                      <a:cubicBezTo>
                        <a:pt x="303738" y="65987"/>
                        <a:pt x="304284" y="65825"/>
                        <a:pt x="304762" y="65655"/>
                      </a:cubicBezTo>
                      <a:cubicBezTo>
                        <a:pt x="305239" y="65484"/>
                        <a:pt x="305649" y="65322"/>
                        <a:pt x="305990" y="65169"/>
                      </a:cubicBezTo>
                      <a:cubicBezTo>
                        <a:pt x="306331" y="65015"/>
                        <a:pt x="306637" y="64939"/>
                        <a:pt x="306910" y="64939"/>
                      </a:cubicBezTo>
                      <a:cubicBezTo>
                        <a:pt x="307081" y="64939"/>
                        <a:pt x="307243" y="64981"/>
                        <a:pt x="307397" y="65067"/>
                      </a:cubicBezTo>
                      <a:cubicBezTo>
                        <a:pt x="307550" y="65152"/>
                        <a:pt x="307669" y="65314"/>
                        <a:pt x="307755" y="65553"/>
                      </a:cubicBezTo>
                      <a:cubicBezTo>
                        <a:pt x="307839" y="65791"/>
                        <a:pt x="307917" y="66115"/>
                        <a:pt x="307984" y="66525"/>
                      </a:cubicBezTo>
                      <a:cubicBezTo>
                        <a:pt x="308053" y="66934"/>
                        <a:pt x="308087" y="67446"/>
                        <a:pt x="308087" y="68059"/>
                      </a:cubicBezTo>
                      <a:close/>
                      <a:moveTo>
                        <a:pt x="341345" y="68059"/>
                      </a:moveTo>
                      <a:cubicBezTo>
                        <a:pt x="341345" y="69049"/>
                        <a:pt x="341277" y="69833"/>
                        <a:pt x="341141" y="70413"/>
                      </a:cubicBezTo>
                      <a:cubicBezTo>
                        <a:pt x="341004" y="70993"/>
                        <a:pt x="340800" y="71419"/>
                        <a:pt x="340526" y="71692"/>
                      </a:cubicBezTo>
                      <a:cubicBezTo>
                        <a:pt x="340254" y="71965"/>
                        <a:pt x="339844" y="72220"/>
                        <a:pt x="339299" y="72459"/>
                      </a:cubicBezTo>
                      <a:cubicBezTo>
                        <a:pt x="338753" y="72698"/>
                        <a:pt x="338131" y="72894"/>
                        <a:pt x="337432" y="73047"/>
                      </a:cubicBezTo>
                      <a:cubicBezTo>
                        <a:pt x="336733" y="73201"/>
                        <a:pt x="335991" y="73329"/>
                        <a:pt x="335206" y="73431"/>
                      </a:cubicBezTo>
                      <a:cubicBezTo>
                        <a:pt x="334422" y="73533"/>
                        <a:pt x="333637" y="73585"/>
                        <a:pt x="332852" y="73585"/>
                      </a:cubicBezTo>
                      <a:cubicBezTo>
                        <a:pt x="330465" y="73585"/>
                        <a:pt x="328419" y="73269"/>
                        <a:pt x="326713" y="72638"/>
                      </a:cubicBezTo>
                      <a:cubicBezTo>
                        <a:pt x="325008" y="72007"/>
                        <a:pt x="323610" y="71052"/>
                        <a:pt x="322518" y="69773"/>
                      </a:cubicBezTo>
                      <a:cubicBezTo>
                        <a:pt x="321427" y="68494"/>
                        <a:pt x="320633" y="66874"/>
                        <a:pt x="320139" y="64913"/>
                      </a:cubicBezTo>
                      <a:cubicBezTo>
                        <a:pt x="319645" y="62952"/>
                        <a:pt x="319397" y="60641"/>
                        <a:pt x="319397" y="57981"/>
                      </a:cubicBezTo>
                      <a:lnTo>
                        <a:pt x="319397" y="31071"/>
                      </a:lnTo>
                      <a:lnTo>
                        <a:pt x="312951" y="31071"/>
                      </a:lnTo>
                      <a:cubicBezTo>
                        <a:pt x="312440" y="31071"/>
                        <a:pt x="312030" y="30798"/>
                        <a:pt x="311724" y="30253"/>
                      </a:cubicBezTo>
                      <a:cubicBezTo>
                        <a:pt x="311417" y="29707"/>
                        <a:pt x="311263" y="28820"/>
                        <a:pt x="311263" y="27593"/>
                      </a:cubicBezTo>
                      <a:cubicBezTo>
                        <a:pt x="311263" y="26944"/>
                        <a:pt x="311306" y="26399"/>
                        <a:pt x="311391" y="25955"/>
                      </a:cubicBezTo>
                      <a:cubicBezTo>
                        <a:pt x="311476" y="25512"/>
                        <a:pt x="311588" y="25145"/>
                        <a:pt x="311724" y="24855"/>
                      </a:cubicBezTo>
                      <a:cubicBezTo>
                        <a:pt x="311860" y="24566"/>
                        <a:pt x="312039" y="24361"/>
                        <a:pt x="312261" y="24242"/>
                      </a:cubicBezTo>
                      <a:cubicBezTo>
                        <a:pt x="312483" y="24122"/>
                        <a:pt x="312730" y="24063"/>
                        <a:pt x="313003" y="24063"/>
                      </a:cubicBezTo>
                      <a:lnTo>
                        <a:pt x="319397" y="24063"/>
                      </a:lnTo>
                      <a:lnTo>
                        <a:pt x="319397" y="13114"/>
                      </a:lnTo>
                      <a:cubicBezTo>
                        <a:pt x="319397" y="12876"/>
                        <a:pt x="319457" y="12654"/>
                        <a:pt x="319576" y="12449"/>
                      </a:cubicBezTo>
                      <a:cubicBezTo>
                        <a:pt x="319696" y="12245"/>
                        <a:pt x="319918" y="12066"/>
                        <a:pt x="320242" y="11912"/>
                      </a:cubicBezTo>
                      <a:cubicBezTo>
                        <a:pt x="320566" y="11759"/>
                        <a:pt x="321000" y="11648"/>
                        <a:pt x="321546" y="11580"/>
                      </a:cubicBezTo>
                      <a:cubicBezTo>
                        <a:pt x="322092" y="11511"/>
                        <a:pt x="322774" y="11477"/>
                        <a:pt x="323593" y="11477"/>
                      </a:cubicBezTo>
                      <a:cubicBezTo>
                        <a:pt x="324445" y="11477"/>
                        <a:pt x="325144" y="11511"/>
                        <a:pt x="325690" y="11580"/>
                      </a:cubicBezTo>
                      <a:cubicBezTo>
                        <a:pt x="326236" y="11648"/>
                        <a:pt x="326662" y="11759"/>
                        <a:pt x="326969" y="11912"/>
                      </a:cubicBezTo>
                      <a:cubicBezTo>
                        <a:pt x="327276" y="12066"/>
                        <a:pt x="327498" y="12245"/>
                        <a:pt x="327634" y="12449"/>
                      </a:cubicBezTo>
                      <a:cubicBezTo>
                        <a:pt x="327770" y="12654"/>
                        <a:pt x="327839" y="12876"/>
                        <a:pt x="327839" y="13114"/>
                      </a:cubicBezTo>
                      <a:lnTo>
                        <a:pt x="327839" y="24063"/>
                      </a:lnTo>
                      <a:lnTo>
                        <a:pt x="339657" y="24063"/>
                      </a:lnTo>
                      <a:cubicBezTo>
                        <a:pt x="339929" y="24063"/>
                        <a:pt x="340168" y="24122"/>
                        <a:pt x="340373" y="24242"/>
                      </a:cubicBezTo>
                      <a:cubicBezTo>
                        <a:pt x="340578" y="24361"/>
                        <a:pt x="340757" y="24566"/>
                        <a:pt x="340910" y="24855"/>
                      </a:cubicBezTo>
                      <a:cubicBezTo>
                        <a:pt x="341064" y="25145"/>
                        <a:pt x="341174" y="25512"/>
                        <a:pt x="341243" y="25955"/>
                      </a:cubicBezTo>
                      <a:cubicBezTo>
                        <a:pt x="341311" y="26399"/>
                        <a:pt x="341345" y="26944"/>
                        <a:pt x="341345" y="27593"/>
                      </a:cubicBezTo>
                      <a:cubicBezTo>
                        <a:pt x="341345" y="28820"/>
                        <a:pt x="341191" y="29707"/>
                        <a:pt x="340885" y="30253"/>
                      </a:cubicBezTo>
                      <a:cubicBezTo>
                        <a:pt x="340578" y="30798"/>
                        <a:pt x="340168" y="31071"/>
                        <a:pt x="339657" y="31071"/>
                      </a:cubicBezTo>
                      <a:lnTo>
                        <a:pt x="327839" y="31071"/>
                      </a:lnTo>
                      <a:lnTo>
                        <a:pt x="327839" y="56753"/>
                      </a:lnTo>
                      <a:cubicBezTo>
                        <a:pt x="327839" y="59925"/>
                        <a:pt x="328308" y="62321"/>
                        <a:pt x="329246" y="63941"/>
                      </a:cubicBezTo>
                      <a:cubicBezTo>
                        <a:pt x="330184" y="65561"/>
                        <a:pt x="331863" y="66371"/>
                        <a:pt x="334285" y="66371"/>
                      </a:cubicBezTo>
                      <a:cubicBezTo>
                        <a:pt x="335070" y="66371"/>
                        <a:pt x="335769" y="66294"/>
                        <a:pt x="336383" y="66141"/>
                      </a:cubicBezTo>
                      <a:cubicBezTo>
                        <a:pt x="336996" y="65987"/>
                        <a:pt x="337542" y="65825"/>
                        <a:pt x="338019" y="65655"/>
                      </a:cubicBezTo>
                      <a:cubicBezTo>
                        <a:pt x="338498" y="65484"/>
                        <a:pt x="338906" y="65322"/>
                        <a:pt x="339247" y="65169"/>
                      </a:cubicBezTo>
                      <a:cubicBezTo>
                        <a:pt x="339588" y="65015"/>
                        <a:pt x="339896" y="64939"/>
                        <a:pt x="340168" y="64939"/>
                      </a:cubicBezTo>
                      <a:cubicBezTo>
                        <a:pt x="340339" y="64939"/>
                        <a:pt x="340501" y="64981"/>
                        <a:pt x="340654" y="65067"/>
                      </a:cubicBezTo>
                      <a:cubicBezTo>
                        <a:pt x="340808" y="65152"/>
                        <a:pt x="340927" y="65314"/>
                        <a:pt x="341012" y="65553"/>
                      </a:cubicBezTo>
                      <a:cubicBezTo>
                        <a:pt x="341098" y="65791"/>
                        <a:pt x="341174" y="66115"/>
                        <a:pt x="341243" y="66525"/>
                      </a:cubicBezTo>
                      <a:cubicBezTo>
                        <a:pt x="341311" y="66934"/>
                        <a:pt x="341345" y="67446"/>
                        <a:pt x="341345" y="68059"/>
                      </a:cubicBezTo>
                      <a:close/>
                      <a:moveTo>
                        <a:pt x="360570" y="71436"/>
                      </a:moveTo>
                      <a:cubicBezTo>
                        <a:pt x="360570" y="71709"/>
                        <a:pt x="360502" y="71939"/>
                        <a:pt x="360366" y="72127"/>
                      </a:cubicBezTo>
                      <a:cubicBezTo>
                        <a:pt x="360229" y="72314"/>
                        <a:pt x="360008" y="72476"/>
                        <a:pt x="359700" y="72613"/>
                      </a:cubicBezTo>
                      <a:cubicBezTo>
                        <a:pt x="359393" y="72749"/>
                        <a:pt x="358967" y="72851"/>
                        <a:pt x="358422" y="72920"/>
                      </a:cubicBezTo>
                      <a:cubicBezTo>
                        <a:pt x="357876" y="72988"/>
                        <a:pt x="357177" y="73022"/>
                        <a:pt x="356324" y="73022"/>
                      </a:cubicBezTo>
                      <a:cubicBezTo>
                        <a:pt x="355505" y="73022"/>
                        <a:pt x="354823" y="72988"/>
                        <a:pt x="354278" y="72920"/>
                      </a:cubicBezTo>
                      <a:cubicBezTo>
                        <a:pt x="353732" y="72851"/>
                        <a:pt x="353297" y="72749"/>
                        <a:pt x="352973" y="72613"/>
                      </a:cubicBezTo>
                      <a:cubicBezTo>
                        <a:pt x="352649" y="72476"/>
                        <a:pt x="352427" y="72314"/>
                        <a:pt x="352308" y="72127"/>
                      </a:cubicBezTo>
                      <a:cubicBezTo>
                        <a:pt x="352189" y="71939"/>
                        <a:pt x="352129" y="71709"/>
                        <a:pt x="352129" y="71436"/>
                      </a:cubicBezTo>
                      <a:lnTo>
                        <a:pt x="352129" y="25393"/>
                      </a:lnTo>
                      <a:cubicBezTo>
                        <a:pt x="352129" y="25154"/>
                        <a:pt x="352189" y="24932"/>
                        <a:pt x="352308" y="24728"/>
                      </a:cubicBezTo>
                      <a:cubicBezTo>
                        <a:pt x="352427" y="24523"/>
                        <a:pt x="352649" y="24352"/>
                        <a:pt x="352973" y="24216"/>
                      </a:cubicBezTo>
                      <a:cubicBezTo>
                        <a:pt x="353297" y="24080"/>
                        <a:pt x="353732" y="23977"/>
                        <a:pt x="354278" y="23909"/>
                      </a:cubicBezTo>
                      <a:cubicBezTo>
                        <a:pt x="354823" y="23841"/>
                        <a:pt x="355505" y="23807"/>
                        <a:pt x="356324" y="23807"/>
                      </a:cubicBezTo>
                      <a:cubicBezTo>
                        <a:pt x="357177" y="23807"/>
                        <a:pt x="357876" y="23841"/>
                        <a:pt x="358422" y="23909"/>
                      </a:cubicBezTo>
                      <a:cubicBezTo>
                        <a:pt x="358967" y="23977"/>
                        <a:pt x="359393" y="24080"/>
                        <a:pt x="359700" y="24216"/>
                      </a:cubicBezTo>
                      <a:cubicBezTo>
                        <a:pt x="360008" y="24352"/>
                        <a:pt x="360229" y="24523"/>
                        <a:pt x="360366" y="24728"/>
                      </a:cubicBezTo>
                      <a:cubicBezTo>
                        <a:pt x="360502" y="24932"/>
                        <a:pt x="360570" y="25154"/>
                        <a:pt x="360570" y="25393"/>
                      </a:cubicBezTo>
                      <a:close/>
                      <a:moveTo>
                        <a:pt x="361542" y="9840"/>
                      </a:moveTo>
                      <a:cubicBezTo>
                        <a:pt x="361542" y="11818"/>
                        <a:pt x="361167" y="13166"/>
                        <a:pt x="360416" y="13882"/>
                      </a:cubicBezTo>
                      <a:cubicBezTo>
                        <a:pt x="359666" y="14598"/>
                        <a:pt x="358285" y="14956"/>
                        <a:pt x="356273" y="14956"/>
                      </a:cubicBezTo>
                      <a:cubicBezTo>
                        <a:pt x="354295" y="14956"/>
                        <a:pt x="352938" y="14607"/>
                        <a:pt x="352206" y="13907"/>
                      </a:cubicBezTo>
                      <a:cubicBezTo>
                        <a:pt x="351472" y="13208"/>
                        <a:pt x="351106" y="11887"/>
                        <a:pt x="351106" y="9943"/>
                      </a:cubicBezTo>
                      <a:cubicBezTo>
                        <a:pt x="351106" y="7964"/>
                        <a:pt x="351481" y="6617"/>
                        <a:pt x="352232" y="5901"/>
                      </a:cubicBezTo>
                      <a:cubicBezTo>
                        <a:pt x="352981" y="5185"/>
                        <a:pt x="354362" y="4827"/>
                        <a:pt x="356375" y="4827"/>
                      </a:cubicBezTo>
                      <a:cubicBezTo>
                        <a:pt x="358353" y="4827"/>
                        <a:pt x="359709" y="5176"/>
                        <a:pt x="360442" y="5875"/>
                      </a:cubicBezTo>
                      <a:cubicBezTo>
                        <a:pt x="361176" y="6575"/>
                        <a:pt x="361542" y="7896"/>
                        <a:pt x="361542" y="9840"/>
                      </a:cubicBezTo>
                      <a:close/>
                      <a:moveTo>
                        <a:pt x="415590" y="71436"/>
                      </a:moveTo>
                      <a:cubicBezTo>
                        <a:pt x="415590" y="71709"/>
                        <a:pt x="415521" y="71939"/>
                        <a:pt x="415385" y="72127"/>
                      </a:cubicBezTo>
                      <a:cubicBezTo>
                        <a:pt x="415249" y="72314"/>
                        <a:pt x="415027" y="72476"/>
                        <a:pt x="414720" y="72613"/>
                      </a:cubicBezTo>
                      <a:cubicBezTo>
                        <a:pt x="414414" y="72749"/>
                        <a:pt x="413987" y="72851"/>
                        <a:pt x="413441" y="72920"/>
                      </a:cubicBezTo>
                      <a:cubicBezTo>
                        <a:pt x="412895" y="72988"/>
                        <a:pt x="412213" y="73022"/>
                        <a:pt x="411395" y="73022"/>
                      </a:cubicBezTo>
                      <a:cubicBezTo>
                        <a:pt x="410543" y="73022"/>
                        <a:pt x="409844" y="72988"/>
                        <a:pt x="409298" y="72920"/>
                      </a:cubicBezTo>
                      <a:cubicBezTo>
                        <a:pt x="408752" y="72851"/>
                        <a:pt x="408325" y="72749"/>
                        <a:pt x="408019" y="72613"/>
                      </a:cubicBezTo>
                      <a:cubicBezTo>
                        <a:pt x="407712" y="72476"/>
                        <a:pt x="407490" y="72314"/>
                        <a:pt x="407354" y="72127"/>
                      </a:cubicBezTo>
                      <a:cubicBezTo>
                        <a:pt x="407217" y="71939"/>
                        <a:pt x="407149" y="71709"/>
                        <a:pt x="407149" y="71436"/>
                      </a:cubicBezTo>
                      <a:lnTo>
                        <a:pt x="407149" y="44475"/>
                      </a:lnTo>
                      <a:cubicBezTo>
                        <a:pt x="407149" y="41849"/>
                        <a:pt x="406944" y="39734"/>
                        <a:pt x="406535" y="38131"/>
                      </a:cubicBezTo>
                      <a:cubicBezTo>
                        <a:pt x="406126" y="36528"/>
                        <a:pt x="405529" y="35147"/>
                        <a:pt x="404744" y="33987"/>
                      </a:cubicBezTo>
                      <a:cubicBezTo>
                        <a:pt x="403960" y="32828"/>
                        <a:pt x="402945" y="31941"/>
                        <a:pt x="401701" y="31327"/>
                      </a:cubicBezTo>
                      <a:cubicBezTo>
                        <a:pt x="400456" y="30713"/>
                        <a:pt x="399015" y="30406"/>
                        <a:pt x="397377" y="30406"/>
                      </a:cubicBezTo>
                      <a:cubicBezTo>
                        <a:pt x="395263" y="30406"/>
                        <a:pt x="393148" y="31157"/>
                        <a:pt x="391034" y="32657"/>
                      </a:cubicBezTo>
                      <a:cubicBezTo>
                        <a:pt x="388919" y="34158"/>
                        <a:pt x="386702" y="36358"/>
                        <a:pt x="384382" y="39257"/>
                      </a:cubicBezTo>
                      <a:lnTo>
                        <a:pt x="384382" y="71436"/>
                      </a:lnTo>
                      <a:cubicBezTo>
                        <a:pt x="384382" y="71709"/>
                        <a:pt x="384315" y="71939"/>
                        <a:pt x="384178" y="72127"/>
                      </a:cubicBezTo>
                      <a:cubicBezTo>
                        <a:pt x="384041" y="72314"/>
                        <a:pt x="383820" y="72476"/>
                        <a:pt x="383513" y="72613"/>
                      </a:cubicBezTo>
                      <a:cubicBezTo>
                        <a:pt x="383206" y="72749"/>
                        <a:pt x="382779" y="72851"/>
                        <a:pt x="382234" y="72920"/>
                      </a:cubicBezTo>
                      <a:cubicBezTo>
                        <a:pt x="381689" y="72988"/>
                        <a:pt x="380990" y="73022"/>
                        <a:pt x="380136" y="73022"/>
                      </a:cubicBezTo>
                      <a:cubicBezTo>
                        <a:pt x="379318" y="73022"/>
                        <a:pt x="378636" y="72988"/>
                        <a:pt x="378090" y="72920"/>
                      </a:cubicBezTo>
                      <a:cubicBezTo>
                        <a:pt x="377544" y="72851"/>
                        <a:pt x="377109" y="72749"/>
                        <a:pt x="376785" y="72613"/>
                      </a:cubicBezTo>
                      <a:cubicBezTo>
                        <a:pt x="376461" y="72476"/>
                        <a:pt x="376239" y="72314"/>
                        <a:pt x="376120" y="72127"/>
                      </a:cubicBezTo>
                      <a:cubicBezTo>
                        <a:pt x="376001" y="71939"/>
                        <a:pt x="375941" y="71709"/>
                        <a:pt x="375941" y="71436"/>
                      </a:cubicBezTo>
                      <a:lnTo>
                        <a:pt x="375941" y="25393"/>
                      </a:lnTo>
                      <a:cubicBezTo>
                        <a:pt x="375941" y="25120"/>
                        <a:pt x="375993" y="24890"/>
                        <a:pt x="376095" y="24702"/>
                      </a:cubicBezTo>
                      <a:cubicBezTo>
                        <a:pt x="376198" y="24514"/>
                        <a:pt x="376401" y="24344"/>
                        <a:pt x="376709" y="24190"/>
                      </a:cubicBezTo>
                      <a:cubicBezTo>
                        <a:pt x="377016" y="24037"/>
                        <a:pt x="377408" y="23935"/>
                        <a:pt x="377885" y="23883"/>
                      </a:cubicBezTo>
                      <a:cubicBezTo>
                        <a:pt x="378363" y="23832"/>
                        <a:pt x="378994" y="23807"/>
                        <a:pt x="379778" y="23807"/>
                      </a:cubicBezTo>
                      <a:cubicBezTo>
                        <a:pt x="380529" y="23807"/>
                        <a:pt x="381151" y="23832"/>
                        <a:pt x="381646" y="23883"/>
                      </a:cubicBezTo>
                      <a:cubicBezTo>
                        <a:pt x="382140" y="23935"/>
                        <a:pt x="382524" y="24037"/>
                        <a:pt x="382796" y="24190"/>
                      </a:cubicBezTo>
                      <a:cubicBezTo>
                        <a:pt x="383070" y="24344"/>
                        <a:pt x="383266" y="24514"/>
                        <a:pt x="383385" y="24702"/>
                      </a:cubicBezTo>
                      <a:cubicBezTo>
                        <a:pt x="383504" y="24890"/>
                        <a:pt x="383564" y="25120"/>
                        <a:pt x="383564" y="25393"/>
                      </a:cubicBezTo>
                      <a:lnTo>
                        <a:pt x="383564" y="31481"/>
                      </a:lnTo>
                      <a:cubicBezTo>
                        <a:pt x="386156" y="28582"/>
                        <a:pt x="388740" y="26458"/>
                        <a:pt x="391315" y="25111"/>
                      </a:cubicBezTo>
                      <a:cubicBezTo>
                        <a:pt x="393890" y="23764"/>
                        <a:pt x="396490" y="23090"/>
                        <a:pt x="399117" y="23090"/>
                      </a:cubicBezTo>
                      <a:cubicBezTo>
                        <a:pt x="402186" y="23090"/>
                        <a:pt x="404770" y="23611"/>
                        <a:pt x="406867" y="24651"/>
                      </a:cubicBezTo>
                      <a:cubicBezTo>
                        <a:pt x="408964" y="25691"/>
                        <a:pt x="410662" y="27081"/>
                        <a:pt x="411958" y="28820"/>
                      </a:cubicBezTo>
                      <a:cubicBezTo>
                        <a:pt x="413254" y="30560"/>
                        <a:pt x="414183" y="32598"/>
                        <a:pt x="414746" y="34934"/>
                      </a:cubicBezTo>
                      <a:cubicBezTo>
                        <a:pt x="415309" y="37270"/>
                        <a:pt x="415590" y="40075"/>
                        <a:pt x="415590" y="43350"/>
                      </a:cubicBezTo>
                      <a:close/>
                      <a:moveTo>
                        <a:pt x="468983" y="27490"/>
                      </a:moveTo>
                      <a:cubicBezTo>
                        <a:pt x="468983" y="28684"/>
                        <a:pt x="468821" y="29545"/>
                        <a:pt x="468498" y="30074"/>
                      </a:cubicBezTo>
                      <a:cubicBezTo>
                        <a:pt x="468174" y="30602"/>
                        <a:pt x="467756" y="30867"/>
                        <a:pt x="467244" y="30867"/>
                      </a:cubicBezTo>
                      <a:lnTo>
                        <a:pt x="460645" y="30867"/>
                      </a:lnTo>
                      <a:cubicBezTo>
                        <a:pt x="461839" y="32094"/>
                        <a:pt x="462674" y="33450"/>
                        <a:pt x="463151" y="34934"/>
                      </a:cubicBezTo>
                      <a:cubicBezTo>
                        <a:pt x="463629" y="36417"/>
                        <a:pt x="463867" y="37961"/>
                        <a:pt x="463867" y="39564"/>
                      </a:cubicBezTo>
                      <a:cubicBezTo>
                        <a:pt x="463867" y="42224"/>
                        <a:pt x="463442" y="44577"/>
                        <a:pt x="462589" y="46624"/>
                      </a:cubicBezTo>
                      <a:cubicBezTo>
                        <a:pt x="461736" y="48670"/>
                        <a:pt x="460517" y="50401"/>
                        <a:pt x="458931" y="51816"/>
                      </a:cubicBezTo>
                      <a:cubicBezTo>
                        <a:pt x="457345" y="53232"/>
                        <a:pt x="455461" y="54315"/>
                        <a:pt x="453278" y="55065"/>
                      </a:cubicBezTo>
                      <a:cubicBezTo>
                        <a:pt x="451094" y="55815"/>
                        <a:pt x="448673" y="56191"/>
                        <a:pt x="446013" y="56191"/>
                      </a:cubicBezTo>
                      <a:cubicBezTo>
                        <a:pt x="444137" y="56191"/>
                        <a:pt x="442355" y="55943"/>
                        <a:pt x="440667" y="55449"/>
                      </a:cubicBezTo>
                      <a:cubicBezTo>
                        <a:pt x="438979" y="54954"/>
                        <a:pt x="437674" y="54332"/>
                        <a:pt x="436753" y="53581"/>
                      </a:cubicBezTo>
                      <a:cubicBezTo>
                        <a:pt x="436139" y="54195"/>
                        <a:pt x="435636" y="54894"/>
                        <a:pt x="435244" y="55679"/>
                      </a:cubicBezTo>
                      <a:cubicBezTo>
                        <a:pt x="434851" y="56463"/>
                        <a:pt x="434655" y="57367"/>
                        <a:pt x="434655" y="58390"/>
                      </a:cubicBezTo>
                      <a:cubicBezTo>
                        <a:pt x="434655" y="59584"/>
                        <a:pt x="435210" y="60573"/>
                        <a:pt x="436318" y="61358"/>
                      </a:cubicBezTo>
                      <a:cubicBezTo>
                        <a:pt x="437427" y="62142"/>
                        <a:pt x="438902" y="62568"/>
                        <a:pt x="440744" y="62637"/>
                      </a:cubicBezTo>
                      <a:lnTo>
                        <a:pt x="452766" y="63148"/>
                      </a:lnTo>
                      <a:cubicBezTo>
                        <a:pt x="455051" y="63216"/>
                        <a:pt x="457149" y="63532"/>
                        <a:pt x="459058" y="64095"/>
                      </a:cubicBezTo>
                      <a:cubicBezTo>
                        <a:pt x="460969" y="64657"/>
                        <a:pt x="462623" y="65459"/>
                        <a:pt x="464021" y="66499"/>
                      </a:cubicBezTo>
                      <a:cubicBezTo>
                        <a:pt x="465420" y="67539"/>
                        <a:pt x="466511" y="68818"/>
                        <a:pt x="467296" y="70336"/>
                      </a:cubicBezTo>
                      <a:cubicBezTo>
                        <a:pt x="468079" y="71854"/>
                        <a:pt x="468472" y="73619"/>
                        <a:pt x="468472" y="75631"/>
                      </a:cubicBezTo>
                      <a:cubicBezTo>
                        <a:pt x="468472" y="77746"/>
                        <a:pt x="468029" y="79758"/>
                        <a:pt x="467142" y="81668"/>
                      </a:cubicBezTo>
                      <a:cubicBezTo>
                        <a:pt x="466255" y="83578"/>
                        <a:pt x="464899" y="85257"/>
                        <a:pt x="463075" y="86707"/>
                      </a:cubicBezTo>
                      <a:cubicBezTo>
                        <a:pt x="461250" y="88157"/>
                        <a:pt x="458922" y="89299"/>
                        <a:pt x="456091" y="90135"/>
                      </a:cubicBezTo>
                      <a:cubicBezTo>
                        <a:pt x="453260" y="90970"/>
                        <a:pt x="449918" y="91388"/>
                        <a:pt x="446064" y="91388"/>
                      </a:cubicBezTo>
                      <a:cubicBezTo>
                        <a:pt x="442347" y="91388"/>
                        <a:pt x="439183" y="91073"/>
                        <a:pt x="436575" y="90442"/>
                      </a:cubicBezTo>
                      <a:cubicBezTo>
                        <a:pt x="433965" y="89811"/>
                        <a:pt x="431824" y="88949"/>
                        <a:pt x="430154" y="87858"/>
                      </a:cubicBezTo>
                      <a:cubicBezTo>
                        <a:pt x="428482" y="86767"/>
                        <a:pt x="427272" y="85462"/>
                        <a:pt x="426521" y="83944"/>
                      </a:cubicBezTo>
                      <a:cubicBezTo>
                        <a:pt x="425771" y="82427"/>
                        <a:pt x="425396" y="80781"/>
                        <a:pt x="425396" y="79008"/>
                      </a:cubicBezTo>
                      <a:cubicBezTo>
                        <a:pt x="425396" y="77882"/>
                        <a:pt x="425532" y="76791"/>
                        <a:pt x="425805" y="75733"/>
                      </a:cubicBezTo>
                      <a:cubicBezTo>
                        <a:pt x="426078" y="74676"/>
                        <a:pt x="426495" y="73670"/>
                        <a:pt x="427058" y="72715"/>
                      </a:cubicBezTo>
                      <a:cubicBezTo>
                        <a:pt x="427621" y="71760"/>
                        <a:pt x="428320" y="70848"/>
                        <a:pt x="429156" y="69978"/>
                      </a:cubicBezTo>
                      <a:cubicBezTo>
                        <a:pt x="429992" y="69108"/>
                        <a:pt x="430955" y="68247"/>
                        <a:pt x="432046" y="67394"/>
                      </a:cubicBezTo>
                      <a:cubicBezTo>
                        <a:pt x="430376" y="66542"/>
                        <a:pt x="429138" y="65467"/>
                        <a:pt x="428337" y="64171"/>
                      </a:cubicBezTo>
                      <a:cubicBezTo>
                        <a:pt x="427536" y="62875"/>
                        <a:pt x="427135" y="61477"/>
                        <a:pt x="427135" y="59976"/>
                      </a:cubicBezTo>
                      <a:cubicBezTo>
                        <a:pt x="427135" y="57896"/>
                        <a:pt x="427561" y="56037"/>
                        <a:pt x="428414" y="54400"/>
                      </a:cubicBezTo>
                      <a:cubicBezTo>
                        <a:pt x="429267" y="52763"/>
                        <a:pt x="430324" y="51296"/>
                        <a:pt x="431586" y="50000"/>
                      </a:cubicBezTo>
                      <a:cubicBezTo>
                        <a:pt x="430529" y="48738"/>
                        <a:pt x="429693" y="47314"/>
                        <a:pt x="429079" y="45728"/>
                      </a:cubicBezTo>
                      <a:cubicBezTo>
                        <a:pt x="428465" y="44142"/>
                        <a:pt x="428158" y="42224"/>
                        <a:pt x="428158" y="39973"/>
                      </a:cubicBezTo>
                      <a:cubicBezTo>
                        <a:pt x="428158" y="37347"/>
                        <a:pt x="428602" y="34993"/>
                        <a:pt x="429489" y="32913"/>
                      </a:cubicBezTo>
                      <a:cubicBezTo>
                        <a:pt x="430376" y="30833"/>
                        <a:pt x="431603" y="29076"/>
                        <a:pt x="433172" y="27644"/>
                      </a:cubicBezTo>
                      <a:cubicBezTo>
                        <a:pt x="434741" y="26211"/>
                        <a:pt x="436625" y="25111"/>
                        <a:pt x="438825" y="24344"/>
                      </a:cubicBezTo>
                      <a:cubicBezTo>
                        <a:pt x="441025" y="23576"/>
                        <a:pt x="443421" y="23193"/>
                        <a:pt x="446013" y="23193"/>
                      </a:cubicBezTo>
                      <a:cubicBezTo>
                        <a:pt x="447411" y="23193"/>
                        <a:pt x="448716" y="23270"/>
                        <a:pt x="449927" y="23423"/>
                      </a:cubicBezTo>
                      <a:cubicBezTo>
                        <a:pt x="451137" y="23576"/>
                        <a:pt x="452272" y="23790"/>
                        <a:pt x="453329" y="24063"/>
                      </a:cubicBezTo>
                      <a:lnTo>
                        <a:pt x="467244" y="24063"/>
                      </a:lnTo>
                      <a:cubicBezTo>
                        <a:pt x="467824" y="24063"/>
                        <a:pt x="468259" y="24344"/>
                        <a:pt x="468549" y="24907"/>
                      </a:cubicBezTo>
                      <a:cubicBezTo>
                        <a:pt x="468839" y="25469"/>
                        <a:pt x="468983" y="26331"/>
                        <a:pt x="468983" y="27490"/>
                      </a:cubicBezTo>
                      <a:close/>
                      <a:moveTo>
                        <a:pt x="455785" y="39615"/>
                      </a:moveTo>
                      <a:cubicBezTo>
                        <a:pt x="455785" y="36477"/>
                        <a:pt x="454924" y="34030"/>
                        <a:pt x="453201" y="32274"/>
                      </a:cubicBezTo>
                      <a:cubicBezTo>
                        <a:pt x="451478" y="30517"/>
                        <a:pt x="449031" y="29639"/>
                        <a:pt x="445860" y="29639"/>
                      </a:cubicBezTo>
                      <a:cubicBezTo>
                        <a:pt x="444222" y="29639"/>
                        <a:pt x="442798" y="29912"/>
                        <a:pt x="441588" y="30457"/>
                      </a:cubicBezTo>
                      <a:cubicBezTo>
                        <a:pt x="440377" y="31003"/>
                        <a:pt x="439371" y="31753"/>
                        <a:pt x="438569" y="32708"/>
                      </a:cubicBezTo>
                      <a:cubicBezTo>
                        <a:pt x="437768" y="33663"/>
                        <a:pt x="437171" y="34763"/>
                        <a:pt x="436778" y="36008"/>
                      </a:cubicBezTo>
                      <a:cubicBezTo>
                        <a:pt x="436387" y="37253"/>
                        <a:pt x="436191" y="38558"/>
                        <a:pt x="436191" y="39922"/>
                      </a:cubicBezTo>
                      <a:cubicBezTo>
                        <a:pt x="436191" y="42957"/>
                        <a:pt x="437052" y="45345"/>
                        <a:pt x="438774" y="47084"/>
                      </a:cubicBezTo>
                      <a:cubicBezTo>
                        <a:pt x="440496" y="48824"/>
                        <a:pt x="442910" y="49693"/>
                        <a:pt x="446013" y="49693"/>
                      </a:cubicBezTo>
                      <a:cubicBezTo>
                        <a:pt x="447685" y="49693"/>
                        <a:pt x="449134" y="49429"/>
                        <a:pt x="450362" y="48900"/>
                      </a:cubicBezTo>
                      <a:cubicBezTo>
                        <a:pt x="451590" y="48372"/>
                        <a:pt x="452604" y="47638"/>
                        <a:pt x="453405" y="46700"/>
                      </a:cubicBezTo>
                      <a:cubicBezTo>
                        <a:pt x="454207" y="45763"/>
                        <a:pt x="454804" y="44680"/>
                        <a:pt x="455196" y="43452"/>
                      </a:cubicBezTo>
                      <a:cubicBezTo>
                        <a:pt x="455588" y="42224"/>
                        <a:pt x="455785" y="40945"/>
                        <a:pt x="455785" y="39615"/>
                      </a:cubicBezTo>
                      <a:close/>
                      <a:moveTo>
                        <a:pt x="460031" y="76091"/>
                      </a:moveTo>
                      <a:cubicBezTo>
                        <a:pt x="460031" y="74113"/>
                        <a:pt x="459221" y="72587"/>
                        <a:pt x="457601" y="71513"/>
                      </a:cubicBezTo>
                      <a:cubicBezTo>
                        <a:pt x="455981" y="70438"/>
                        <a:pt x="453789" y="69867"/>
                        <a:pt x="451027" y="69799"/>
                      </a:cubicBezTo>
                      <a:lnTo>
                        <a:pt x="439106" y="69390"/>
                      </a:lnTo>
                      <a:cubicBezTo>
                        <a:pt x="438015" y="70242"/>
                        <a:pt x="437119" y="71052"/>
                        <a:pt x="436420" y="71820"/>
                      </a:cubicBezTo>
                      <a:cubicBezTo>
                        <a:pt x="435721" y="72587"/>
                        <a:pt x="435167" y="73320"/>
                        <a:pt x="434758" y="74019"/>
                      </a:cubicBezTo>
                      <a:cubicBezTo>
                        <a:pt x="434349" y="74719"/>
                        <a:pt x="434068" y="75409"/>
                        <a:pt x="433914" y="76091"/>
                      </a:cubicBezTo>
                      <a:cubicBezTo>
                        <a:pt x="433760" y="76774"/>
                        <a:pt x="433684" y="77473"/>
                        <a:pt x="433684" y="78189"/>
                      </a:cubicBezTo>
                      <a:cubicBezTo>
                        <a:pt x="433684" y="80406"/>
                        <a:pt x="434809" y="82086"/>
                        <a:pt x="437060" y="83228"/>
                      </a:cubicBezTo>
                      <a:cubicBezTo>
                        <a:pt x="439311" y="84371"/>
                        <a:pt x="442449" y="84942"/>
                        <a:pt x="446474" y="84942"/>
                      </a:cubicBezTo>
                      <a:cubicBezTo>
                        <a:pt x="449031" y="84942"/>
                        <a:pt x="451172" y="84695"/>
                        <a:pt x="452894" y="84200"/>
                      </a:cubicBezTo>
                      <a:cubicBezTo>
                        <a:pt x="454617" y="83706"/>
                        <a:pt x="456007" y="83049"/>
                        <a:pt x="457064" y="82231"/>
                      </a:cubicBezTo>
                      <a:cubicBezTo>
                        <a:pt x="458121" y="81412"/>
                        <a:pt x="458879" y="80474"/>
                        <a:pt x="459340" y="79417"/>
                      </a:cubicBezTo>
                      <a:cubicBezTo>
                        <a:pt x="459800" y="78360"/>
                        <a:pt x="460031" y="77251"/>
                        <a:pt x="460031" y="76091"/>
                      </a:cubicBezTo>
                      <a:close/>
                      <a:moveTo>
                        <a:pt x="491433" y="65399"/>
                      </a:moveTo>
                      <a:cubicBezTo>
                        <a:pt x="491433" y="66456"/>
                        <a:pt x="491381" y="67428"/>
                        <a:pt x="491280" y="68315"/>
                      </a:cubicBezTo>
                      <a:cubicBezTo>
                        <a:pt x="491177" y="69202"/>
                        <a:pt x="491006" y="70038"/>
                        <a:pt x="490767" y="70822"/>
                      </a:cubicBezTo>
                      <a:cubicBezTo>
                        <a:pt x="490529" y="71606"/>
                        <a:pt x="490214" y="72382"/>
                        <a:pt x="489821" y="73150"/>
                      </a:cubicBezTo>
                      <a:cubicBezTo>
                        <a:pt x="489429" y="73917"/>
                        <a:pt x="488943" y="74727"/>
                        <a:pt x="488363" y="75580"/>
                      </a:cubicBezTo>
                      <a:lnTo>
                        <a:pt x="481354" y="86119"/>
                      </a:lnTo>
                      <a:cubicBezTo>
                        <a:pt x="481184" y="86357"/>
                        <a:pt x="480988" y="86562"/>
                        <a:pt x="480766" y="86733"/>
                      </a:cubicBezTo>
                      <a:cubicBezTo>
                        <a:pt x="480544" y="86903"/>
                        <a:pt x="480271" y="87057"/>
                        <a:pt x="479948" y="87193"/>
                      </a:cubicBezTo>
                      <a:cubicBezTo>
                        <a:pt x="479623" y="87329"/>
                        <a:pt x="479248" y="87423"/>
                        <a:pt x="478822" y="87474"/>
                      </a:cubicBezTo>
                      <a:cubicBezTo>
                        <a:pt x="478395" y="87526"/>
                        <a:pt x="477858" y="87551"/>
                        <a:pt x="477210" y="87551"/>
                      </a:cubicBezTo>
                      <a:cubicBezTo>
                        <a:pt x="476630" y="87551"/>
                        <a:pt x="476144" y="87526"/>
                        <a:pt x="475752" y="87474"/>
                      </a:cubicBezTo>
                      <a:cubicBezTo>
                        <a:pt x="475360" y="87423"/>
                        <a:pt x="475078" y="87338"/>
                        <a:pt x="474908" y="87219"/>
                      </a:cubicBezTo>
                      <a:cubicBezTo>
                        <a:pt x="474737" y="87099"/>
                        <a:pt x="474644" y="86937"/>
                        <a:pt x="474627" y="86733"/>
                      </a:cubicBezTo>
                      <a:cubicBezTo>
                        <a:pt x="474610" y="86528"/>
                        <a:pt x="474669" y="86289"/>
                        <a:pt x="474806" y="86016"/>
                      </a:cubicBezTo>
                      <a:lnTo>
                        <a:pt x="481610" y="71948"/>
                      </a:lnTo>
                      <a:lnTo>
                        <a:pt x="481610" y="65399"/>
                      </a:lnTo>
                      <a:cubicBezTo>
                        <a:pt x="481610" y="64478"/>
                        <a:pt x="481704" y="63745"/>
                        <a:pt x="481892" y="63199"/>
                      </a:cubicBezTo>
                      <a:cubicBezTo>
                        <a:pt x="482079" y="62654"/>
                        <a:pt x="482377" y="62244"/>
                        <a:pt x="482787" y="61971"/>
                      </a:cubicBezTo>
                      <a:cubicBezTo>
                        <a:pt x="483196" y="61699"/>
                        <a:pt x="483707" y="61511"/>
                        <a:pt x="484321" y="61409"/>
                      </a:cubicBezTo>
                      <a:cubicBezTo>
                        <a:pt x="484935" y="61306"/>
                        <a:pt x="485685" y="61255"/>
                        <a:pt x="486572" y="61255"/>
                      </a:cubicBezTo>
                      <a:cubicBezTo>
                        <a:pt x="487425" y="61255"/>
                        <a:pt x="488158" y="61306"/>
                        <a:pt x="488773" y="61409"/>
                      </a:cubicBezTo>
                      <a:cubicBezTo>
                        <a:pt x="489386" y="61511"/>
                        <a:pt x="489889" y="61699"/>
                        <a:pt x="490281" y="61971"/>
                      </a:cubicBezTo>
                      <a:cubicBezTo>
                        <a:pt x="490674" y="62244"/>
                        <a:pt x="490963" y="62654"/>
                        <a:pt x="491151" y="63199"/>
                      </a:cubicBezTo>
                      <a:cubicBezTo>
                        <a:pt x="491339" y="63745"/>
                        <a:pt x="491433" y="64478"/>
                        <a:pt x="491433" y="6539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9" name="Полилиния: фигура 98">
                  <a:extLst>
                    <a:ext uri="{FF2B5EF4-FFF2-40B4-BE49-F238E27FC236}">
                      <a16:creationId xmlns:a16="http://schemas.microsoft.com/office/drawing/2014/main" id="{8360EB42-5D15-4E26-8FC4-A687A678BCC4}"/>
                    </a:ext>
                  </a:extLst>
                </p:cNvPr>
                <p:cNvSpPr/>
                <p:nvPr/>
              </p:nvSpPr>
              <p:spPr>
                <a:xfrm>
                  <a:off x="4830255" y="1195191"/>
                  <a:ext cx="558959" cy="90296"/>
                </a:xfrm>
                <a:custGeom>
                  <a:avLst/>
                  <a:gdLst>
                    <a:gd name="connsiteX0" fmla="*/ 42866 w 558959"/>
                    <a:gd name="connsiteY0" fmla="*/ 46739 h 90296"/>
                    <a:gd name="connsiteX1" fmla="*/ 41562 w 558959"/>
                    <a:gd name="connsiteY1" fmla="*/ 57585 h 90296"/>
                    <a:gd name="connsiteX2" fmla="*/ 37725 w 558959"/>
                    <a:gd name="connsiteY2" fmla="*/ 65745 h 90296"/>
                    <a:gd name="connsiteX3" fmla="*/ 31458 w 558959"/>
                    <a:gd name="connsiteY3" fmla="*/ 70912 h 90296"/>
                    <a:gd name="connsiteX4" fmla="*/ 22914 w 558959"/>
                    <a:gd name="connsiteY4" fmla="*/ 72728 h 90296"/>
                    <a:gd name="connsiteX5" fmla="*/ 19128 w 558959"/>
                    <a:gd name="connsiteY5" fmla="*/ 72319 h 90296"/>
                    <a:gd name="connsiteX6" fmla="*/ 15726 w 558959"/>
                    <a:gd name="connsiteY6" fmla="*/ 71040 h 90296"/>
                    <a:gd name="connsiteX7" fmla="*/ 12426 w 558959"/>
                    <a:gd name="connsiteY7" fmla="*/ 68840 h 90296"/>
                    <a:gd name="connsiteX8" fmla="*/ 8948 w 558959"/>
                    <a:gd name="connsiteY8" fmla="*/ 65719 h 90296"/>
                    <a:gd name="connsiteX9" fmla="*/ 8948 w 558959"/>
                    <a:gd name="connsiteY9" fmla="*/ 88741 h 90296"/>
                    <a:gd name="connsiteX10" fmla="*/ 8743 w 558959"/>
                    <a:gd name="connsiteY10" fmla="*/ 89457 h 90296"/>
                    <a:gd name="connsiteX11" fmla="*/ 8078 w 558959"/>
                    <a:gd name="connsiteY11" fmla="*/ 89969 h 90296"/>
                    <a:gd name="connsiteX12" fmla="*/ 6799 w 558959"/>
                    <a:gd name="connsiteY12" fmla="*/ 90276 h 90296"/>
                    <a:gd name="connsiteX13" fmla="*/ 4701 w 558959"/>
                    <a:gd name="connsiteY13" fmla="*/ 90378 h 90296"/>
                    <a:gd name="connsiteX14" fmla="*/ 2655 w 558959"/>
                    <a:gd name="connsiteY14" fmla="*/ 90276 h 90296"/>
                    <a:gd name="connsiteX15" fmla="*/ 1350 w 558959"/>
                    <a:gd name="connsiteY15" fmla="*/ 89969 h 90296"/>
                    <a:gd name="connsiteX16" fmla="*/ 685 w 558959"/>
                    <a:gd name="connsiteY16" fmla="*/ 89457 h 90296"/>
                    <a:gd name="connsiteX17" fmla="*/ 506 w 558959"/>
                    <a:gd name="connsiteY17" fmla="*/ 88741 h 90296"/>
                    <a:gd name="connsiteX18" fmla="*/ 506 w 558959"/>
                    <a:gd name="connsiteY18" fmla="*/ 24434 h 90296"/>
                    <a:gd name="connsiteX19" fmla="*/ 660 w 558959"/>
                    <a:gd name="connsiteY19" fmla="*/ 23692 h 90296"/>
                    <a:gd name="connsiteX20" fmla="*/ 1274 w 558959"/>
                    <a:gd name="connsiteY20" fmla="*/ 23206 h 90296"/>
                    <a:gd name="connsiteX21" fmla="*/ 2450 w 558959"/>
                    <a:gd name="connsiteY21" fmla="*/ 22924 h 90296"/>
                    <a:gd name="connsiteX22" fmla="*/ 4190 w 558959"/>
                    <a:gd name="connsiteY22" fmla="*/ 22848 h 90296"/>
                    <a:gd name="connsiteX23" fmla="*/ 5955 w 558959"/>
                    <a:gd name="connsiteY23" fmla="*/ 22924 h 90296"/>
                    <a:gd name="connsiteX24" fmla="*/ 7106 w 558959"/>
                    <a:gd name="connsiteY24" fmla="*/ 23206 h 90296"/>
                    <a:gd name="connsiteX25" fmla="*/ 7745 w 558959"/>
                    <a:gd name="connsiteY25" fmla="*/ 23692 h 90296"/>
                    <a:gd name="connsiteX26" fmla="*/ 7924 w 558959"/>
                    <a:gd name="connsiteY26" fmla="*/ 24434 h 90296"/>
                    <a:gd name="connsiteX27" fmla="*/ 7924 w 558959"/>
                    <a:gd name="connsiteY27" fmla="*/ 30624 h 90296"/>
                    <a:gd name="connsiteX28" fmla="*/ 11966 w 558959"/>
                    <a:gd name="connsiteY28" fmla="*/ 26889 h 90296"/>
                    <a:gd name="connsiteX29" fmla="*/ 15880 w 558959"/>
                    <a:gd name="connsiteY29" fmla="*/ 24255 h 90296"/>
                    <a:gd name="connsiteX30" fmla="*/ 19921 w 558959"/>
                    <a:gd name="connsiteY30" fmla="*/ 22669 h 90296"/>
                    <a:gd name="connsiteX31" fmla="*/ 24296 w 558959"/>
                    <a:gd name="connsiteY31" fmla="*/ 22131 h 90296"/>
                    <a:gd name="connsiteX32" fmla="*/ 32839 w 558959"/>
                    <a:gd name="connsiteY32" fmla="*/ 24076 h 90296"/>
                    <a:gd name="connsiteX33" fmla="*/ 38595 w 558959"/>
                    <a:gd name="connsiteY33" fmla="*/ 29396 h 90296"/>
                    <a:gd name="connsiteX34" fmla="*/ 41843 w 558959"/>
                    <a:gd name="connsiteY34" fmla="*/ 37249 h 90296"/>
                    <a:gd name="connsiteX35" fmla="*/ 42866 w 558959"/>
                    <a:gd name="connsiteY35" fmla="*/ 46739 h 90296"/>
                    <a:gd name="connsiteX36" fmla="*/ 34118 w 558959"/>
                    <a:gd name="connsiteY36" fmla="*/ 47711 h 90296"/>
                    <a:gd name="connsiteX37" fmla="*/ 33578 w 558959"/>
                    <a:gd name="connsiteY37" fmla="*/ 40881 h 90296"/>
                    <a:gd name="connsiteX38" fmla="*/ 31725 w 558959"/>
                    <a:gd name="connsiteY38" fmla="*/ 35024 h 90296"/>
                    <a:gd name="connsiteX39" fmla="*/ 28199 w 558959"/>
                    <a:gd name="connsiteY39" fmla="*/ 30931 h 90296"/>
                    <a:gd name="connsiteX40" fmla="*/ 22691 w 558959"/>
                    <a:gd name="connsiteY40" fmla="*/ 29396 h 90296"/>
                    <a:gd name="connsiteX41" fmla="*/ 19448 w 558959"/>
                    <a:gd name="connsiteY41" fmla="*/ 29882 h 90296"/>
                    <a:gd name="connsiteX42" fmla="*/ 16206 w 558959"/>
                    <a:gd name="connsiteY42" fmla="*/ 31417 h 90296"/>
                    <a:gd name="connsiteX43" fmla="*/ 12757 w 558959"/>
                    <a:gd name="connsiteY43" fmla="*/ 34179 h 90296"/>
                    <a:gd name="connsiteX44" fmla="*/ 8948 w 558959"/>
                    <a:gd name="connsiteY44" fmla="*/ 38400 h 90296"/>
                    <a:gd name="connsiteX45" fmla="*/ 8948 w 558959"/>
                    <a:gd name="connsiteY45" fmla="*/ 56715 h 90296"/>
                    <a:gd name="connsiteX46" fmla="*/ 15588 w 558959"/>
                    <a:gd name="connsiteY46" fmla="*/ 63212 h 90296"/>
                    <a:gd name="connsiteX47" fmla="*/ 22176 w 558959"/>
                    <a:gd name="connsiteY47" fmla="*/ 65463 h 90296"/>
                    <a:gd name="connsiteX48" fmla="*/ 27658 w 558959"/>
                    <a:gd name="connsiteY48" fmla="*/ 63929 h 90296"/>
                    <a:gd name="connsiteX49" fmla="*/ 31364 w 558959"/>
                    <a:gd name="connsiteY49" fmla="*/ 59836 h 90296"/>
                    <a:gd name="connsiteX50" fmla="*/ 33449 w 558959"/>
                    <a:gd name="connsiteY50" fmla="*/ 54106 h 90296"/>
                    <a:gd name="connsiteX51" fmla="*/ 34118 w 558959"/>
                    <a:gd name="connsiteY51" fmla="*/ 47711 h 90296"/>
                    <a:gd name="connsiteX52" fmla="*/ 81987 w 558959"/>
                    <a:gd name="connsiteY52" fmla="*/ 27452 h 90296"/>
                    <a:gd name="connsiteX53" fmla="*/ 81935 w 558959"/>
                    <a:gd name="connsiteY53" fmla="*/ 29345 h 90296"/>
                    <a:gd name="connsiteX54" fmla="*/ 81731 w 558959"/>
                    <a:gd name="connsiteY54" fmla="*/ 30547 h 90296"/>
                    <a:gd name="connsiteX55" fmla="*/ 81347 w 558959"/>
                    <a:gd name="connsiteY55" fmla="*/ 31212 h 90296"/>
                    <a:gd name="connsiteX56" fmla="*/ 80708 w 558959"/>
                    <a:gd name="connsiteY56" fmla="*/ 31442 h 90296"/>
                    <a:gd name="connsiteX57" fmla="*/ 79710 w 558959"/>
                    <a:gd name="connsiteY57" fmla="*/ 31212 h 90296"/>
                    <a:gd name="connsiteX58" fmla="*/ 78380 w 558959"/>
                    <a:gd name="connsiteY58" fmla="*/ 30752 h 90296"/>
                    <a:gd name="connsiteX59" fmla="*/ 76717 w 558959"/>
                    <a:gd name="connsiteY59" fmla="*/ 30317 h 90296"/>
                    <a:gd name="connsiteX60" fmla="*/ 74722 w 558959"/>
                    <a:gd name="connsiteY60" fmla="*/ 30112 h 90296"/>
                    <a:gd name="connsiteX61" fmla="*/ 72215 w 558959"/>
                    <a:gd name="connsiteY61" fmla="*/ 30624 h 90296"/>
                    <a:gd name="connsiteX62" fmla="*/ 69632 w 558959"/>
                    <a:gd name="connsiteY62" fmla="*/ 32312 h 90296"/>
                    <a:gd name="connsiteX63" fmla="*/ 66792 w 558959"/>
                    <a:gd name="connsiteY63" fmla="*/ 35433 h 90296"/>
                    <a:gd name="connsiteX64" fmla="*/ 63518 w 558959"/>
                    <a:gd name="connsiteY64" fmla="*/ 40191 h 90296"/>
                    <a:gd name="connsiteX65" fmla="*/ 63518 w 558959"/>
                    <a:gd name="connsiteY65" fmla="*/ 70477 h 90296"/>
                    <a:gd name="connsiteX66" fmla="*/ 63313 w 558959"/>
                    <a:gd name="connsiteY66" fmla="*/ 71168 h 90296"/>
                    <a:gd name="connsiteX67" fmla="*/ 62648 w 558959"/>
                    <a:gd name="connsiteY67" fmla="*/ 71654 h 90296"/>
                    <a:gd name="connsiteX68" fmla="*/ 61369 w 558959"/>
                    <a:gd name="connsiteY68" fmla="*/ 71961 h 90296"/>
                    <a:gd name="connsiteX69" fmla="*/ 59272 w 558959"/>
                    <a:gd name="connsiteY69" fmla="*/ 72063 h 90296"/>
                    <a:gd name="connsiteX70" fmla="*/ 57225 w 558959"/>
                    <a:gd name="connsiteY70" fmla="*/ 71961 h 90296"/>
                    <a:gd name="connsiteX71" fmla="*/ 55921 w 558959"/>
                    <a:gd name="connsiteY71" fmla="*/ 71654 h 90296"/>
                    <a:gd name="connsiteX72" fmla="*/ 55256 w 558959"/>
                    <a:gd name="connsiteY72" fmla="*/ 71168 h 90296"/>
                    <a:gd name="connsiteX73" fmla="*/ 55077 w 558959"/>
                    <a:gd name="connsiteY73" fmla="*/ 70477 h 90296"/>
                    <a:gd name="connsiteX74" fmla="*/ 55077 w 558959"/>
                    <a:gd name="connsiteY74" fmla="*/ 24434 h 90296"/>
                    <a:gd name="connsiteX75" fmla="*/ 55230 w 558959"/>
                    <a:gd name="connsiteY75" fmla="*/ 23743 h 90296"/>
                    <a:gd name="connsiteX76" fmla="*/ 55844 w 558959"/>
                    <a:gd name="connsiteY76" fmla="*/ 23231 h 90296"/>
                    <a:gd name="connsiteX77" fmla="*/ 57021 w 558959"/>
                    <a:gd name="connsiteY77" fmla="*/ 22924 h 90296"/>
                    <a:gd name="connsiteX78" fmla="*/ 58914 w 558959"/>
                    <a:gd name="connsiteY78" fmla="*/ 22848 h 90296"/>
                    <a:gd name="connsiteX79" fmla="*/ 60781 w 558959"/>
                    <a:gd name="connsiteY79" fmla="*/ 22924 h 90296"/>
                    <a:gd name="connsiteX80" fmla="*/ 61932 w 558959"/>
                    <a:gd name="connsiteY80" fmla="*/ 23231 h 90296"/>
                    <a:gd name="connsiteX81" fmla="*/ 62520 w 558959"/>
                    <a:gd name="connsiteY81" fmla="*/ 23743 h 90296"/>
                    <a:gd name="connsiteX82" fmla="*/ 62699 w 558959"/>
                    <a:gd name="connsiteY82" fmla="*/ 24434 h 90296"/>
                    <a:gd name="connsiteX83" fmla="*/ 62699 w 558959"/>
                    <a:gd name="connsiteY83" fmla="*/ 31135 h 90296"/>
                    <a:gd name="connsiteX84" fmla="*/ 66255 w 558959"/>
                    <a:gd name="connsiteY84" fmla="*/ 26634 h 90296"/>
                    <a:gd name="connsiteX85" fmla="*/ 69401 w 558959"/>
                    <a:gd name="connsiteY85" fmla="*/ 23896 h 90296"/>
                    <a:gd name="connsiteX86" fmla="*/ 72343 w 558959"/>
                    <a:gd name="connsiteY86" fmla="*/ 22515 h 90296"/>
                    <a:gd name="connsiteX87" fmla="*/ 75285 w 558959"/>
                    <a:gd name="connsiteY87" fmla="*/ 22131 h 90296"/>
                    <a:gd name="connsiteX88" fmla="*/ 76794 w 558959"/>
                    <a:gd name="connsiteY88" fmla="*/ 22208 h 90296"/>
                    <a:gd name="connsiteX89" fmla="*/ 78559 w 558959"/>
                    <a:gd name="connsiteY89" fmla="*/ 22490 h 90296"/>
                    <a:gd name="connsiteX90" fmla="*/ 80222 w 558959"/>
                    <a:gd name="connsiteY90" fmla="*/ 22950 h 90296"/>
                    <a:gd name="connsiteX91" fmla="*/ 81270 w 558959"/>
                    <a:gd name="connsiteY91" fmla="*/ 23462 h 90296"/>
                    <a:gd name="connsiteX92" fmla="*/ 81680 w 558959"/>
                    <a:gd name="connsiteY92" fmla="*/ 23948 h 90296"/>
                    <a:gd name="connsiteX93" fmla="*/ 81859 w 558959"/>
                    <a:gd name="connsiteY93" fmla="*/ 24536 h 90296"/>
                    <a:gd name="connsiteX94" fmla="*/ 81961 w 558959"/>
                    <a:gd name="connsiteY94" fmla="*/ 25585 h 90296"/>
                    <a:gd name="connsiteX95" fmla="*/ 81987 w 558959"/>
                    <a:gd name="connsiteY95" fmla="*/ 27452 h 90296"/>
                    <a:gd name="connsiteX96" fmla="*/ 131949 w 558959"/>
                    <a:gd name="connsiteY96" fmla="*/ 46944 h 90296"/>
                    <a:gd name="connsiteX97" fmla="*/ 130466 w 558959"/>
                    <a:gd name="connsiteY97" fmla="*/ 57303 h 90296"/>
                    <a:gd name="connsiteX98" fmla="*/ 126040 w 558959"/>
                    <a:gd name="connsiteY98" fmla="*/ 65463 h 90296"/>
                    <a:gd name="connsiteX99" fmla="*/ 118674 w 558959"/>
                    <a:gd name="connsiteY99" fmla="*/ 70809 h 90296"/>
                    <a:gd name="connsiteX100" fmla="*/ 108415 w 558959"/>
                    <a:gd name="connsiteY100" fmla="*/ 72728 h 90296"/>
                    <a:gd name="connsiteX101" fmla="*/ 98516 w 558959"/>
                    <a:gd name="connsiteY101" fmla="*/ 71040 h 90296"/>
                    <a:gd name="connsiteX102" fmla="*/ 91482 w 558959"/>
                    <a:gd name="connsiteY102" fmla="*/ 66128 h 90296"/>
                    <a:gd name="connsiteX103" fmla="*/ 87287 w 558959"/>
                    <a:gd name="connsiteY103" fmla="*/ 58301 h 90296"/>
                    <a:gd name="connsiteX104" fmla="*/ 85905 w 558959"/>
                    <a:gd name="connsiteY104" fmla="*/ 47865 h 90296"/>
                    <a:gd name="connsiteX105" fmla="*/ 87363 w 558959"/>
                    <a:gd name="connsiteY105" fmla="*/ 37505 h 90296"/>
                    <a:gd name="connsiteX106" fmla="*/ 91764 w 558959"/>
                    <a:gd name="connsiteY106" fmla="*/ 29345 h 90296"/>
                    <a:gd name="connsiteX107" fmla="*/ 99105 w 558959"/>
                    <a:gd name="connsiteY107" fmla="*/ 24024 h 90296"/>
                    <a:gd name="connsiteX108" fmla="*/ 109388 w 558959"/>
                    <a:gd name="connsiteY108" fmla="*/ 22131 h 90296"/>
                    <a:gd name="connsiteX109" fmla="*/ 119287 w 558959"/>
                    <a:gd name="connsiteY109" fmla="*/ 23820 h 90296"/>
                    <a:gd name="connsiteX110" fmla="*/ 126321 w 558959"/>
                    <a:gd name="connsiteY110" fmla="*/ 28731 h 90296"/>
                    <a:gd name="connsiteX111" fmla="*/ 130542 w 558959"/>
                    <a:gd name="connsiteY111" fmla="*/ 36558 h 90296"/>
                    <a:gd name="connsiteX112" fmla="*/ 131949 w 558959"/>
                    <a:gd name="connsiteY112" fmla="*/ 46944 h 90296"/>
                    <a:gd name="connsiteX113" fmla="*/ 123201 w 558959"/>
                    <a:gd name="connsiteY113" fmla="*/ 47506 h 90296"/>
                    <a:gd name="connsiteX114" fmla="*/ 122504 w 558959"/>
                    <a:gd name="connsiteY114" fmla="*/ 40446 h 90296"/>
                    <a:gd name="connsiteX115" fmla="*/ 120206 w 558959"/>
                    <a:gd name="connsiteY115" fmla="*/ 34614 h 90296"/>
                    <a:gd name="connsiteX116" fmla="*/ 115870 w 558959"/>
                    <a:gd name="connsiteY116" fmla="*/ 30650 h 90296"/>
                    <a:gd name="connsiteX117" fmla="*/ 109056 w 558959"/>
                    <a:gd name="connsiteY117" fmla="*/ 29191 h 90296"/>
                    <a:gd name="connsiteX118" fmla="*/ 102577 w 558959"/>
                    <a:gd name="connsiteY118" fmla="*/ 30522 h 90296"/>
                    <a:gd name="connsiteX119" fmla="*/ 98112 w 558959"/>
                    <a:gd name="connsiteY119" fmla="*/ 34282 h 90296"/>
                    <a:gd name="connsiteX120" fmla="*/ 95505 w 558959"/>
                    <a:gd name="connsiteY120" fmla="*/ 40037 h 90296"/>
                    <a:gd name="connsiteX121" fmla="*/ 94654 w 558959"/>
                    <a:gd name="connsiteY121" fmla="*/ 47302 h 90296"/>
                    <a:gd name="connsiteX122" fmla="*/ 95351 w 558959"/>
                    <a:gd name="connsiteY122" fmla="*/ 54413 h 90296"/>
                    <a:gd name="connsiteX123" fmla="*/ 97674 w 558959"/>
                    <a:gd name="connsiteY123" fmla="*/ 60220 h 90296"/>
                    <a:gd name="connsiteX124" fmla="*/ 102035 w 558959"/>
                    <a:gd name="connsiteY124" fmla="*/ 64159 h 90296"/>
                    <a:gd name="connsiteX125" fmla="*/ 108850 w 558959"/>
                    <a:gd name="connsiteY125" fmla="*/ 65617 h 90296"/>
                    <a:gd name="connsiteX126" fmla="*/ 115303 w 558959"/>
                    <a:gd name="connsiteY126" fmla="*/ 64287 h 90296"/>
                    <a:gd name="connsiteX127" fmla="*/ 119794 w 558959"/>
                    <a:gd name="connsiteY127" fmla="*/ 60552 h 90296"/>
                    <a:gd name="connsiteX128" fmla="*/ 122375 w 558959"/>
                    <a:gd name="connsiteY128" fmla="*/ 54822 h 90296"/>
                    <a:gd name="connsiteX129" fmla="*/ 123201 w 558959"/>
                    <a:gd name="connsiteY129" fmla="*/ 47506 h 90296"/>
                    <a:gd name="connsiteX130" fmla="*/ 186519 w 558959"/>
                    <a:gd name="connsiteY130" fmla="*/ 46944 h 90296"/>
                    <a:gd name="connsiteX131" fmla="*/ 185036 w 558959"/>
                    <a:gd name="connsiteY131" fmla="*/ 57303 h 90296"/>
                    <a:gd name="connsiteX132" fmla="*/ 180611 w 558959"/>
                    <a:gd name="connsiteY132" fmla="*/ 65463 h 90296"/>
                    <a:gd name="connsiteX133" fmla="*/ 173243 w 558959"/>
                    <a:gd name="connsiteY133" fmla="*/ 70809 h 90296"/>
                    <a:gd name="connsiteX134" fmla="*/ 162986 w 558959"/>
                    <a:gd name="connsiteY134" fmla="*/ 72728 h 90296"/>
                    <a:gd name="connsiteX135" fmla="*/ 153087 w 558959"/>
                    <a:gd name="connsiteY135" fmla="*/ 71040 h 90296"/>
                    <a:gd name="connsiteX136" fmla="*/ 146052 w 558959"/>
                    <a:gd name="connsiteY136" fmla="*/ 66128 h 90296"/>
                    <a:gd name="connsiteX137" fmla="*/ 141858 w 558959"/>
                    <a:gd name="connsiteY137" fmla="*/ 58301 h 90296"/>
                    <a:gd name="connsiteX138" fmla="*/ 140475 w 558959"/>
                    <a:gd name="connsiteY138" fmla="*/ 47865 h 90296"/>
                    <a:gd name="connsiteX139" fmla="*/ 141934 w 558959"/>
                    <a:gd name="connsiteY139" fmla="*/ 37505 h 90296"/>
                    <a:gd name="connsiteX140" fmla="*/ 146333 w 558959"/>
                    <a:gd name="connsiteY140" fmla="*/ 29345 h 90296"/>
                    <a:gd name="connsiteX141" fmla="*/ 153675 w 558959"/>
                    <a:gd name="connsiteY141" fmla="*/ 24024 h 90296"/>
                    <a:gd name="connsiteX142" fmla="*/ 163958 w 558959"/>
                    <a:gd name="connsiteY142" fmla="*/ 22131 h 90296"/>
                    <a:gd name="connsiteX143" fmla="*/ 173858 w 558959"/>
                    <a:gd name="connsiteY143" fmla="*/ 23820 h 90296"/>
                    <a:gd name="connsiteX144" fmla="*/ 180892 w 558959"/>
                    <a:gd name="connsiteY144" fmla="*/ 28731 h 90296"/>
                    <a:gd name="connsiteX145" fmla="*/ 185112 w 558959"/>
                    <a:gd name="connsiteY145" fmla="*/ 36558 h 90296"/>
                    <a:gd name="connsiteX146" fmla="*/ 186519 w 558959"/>
                    <a:gd name="connsiteY146" fmla="*/ 46944 h 90296"/>
                    <a:gd name="connsiteX147" fmla="*/ 177772 w 558959"/>
                    <a:gd name="connsiteY147" fmla="*/ 47506 h 90296"/>
                    <a:gd name="connsiteX148" fmla="*/ 177074 w 558959"/>
                    <a:gd name="connsiteY148" fmla="*/ 40446 h 90296"/>
                    <a:gd name="connsiteX149" fmla="*/ 174777 w 558959"/>
                    <a:gd name="connsiteY149" fmla="*/ 34614 h 90296"/>
                    <a:gd name="connsiteX150" fmla="*/ 170440 w 558959"/>
                    <a:gd name="connsiteY150" fmla="*/ 30650 h 90296"/>
                    <a:gd name="connsiteX151" fmla="*/ 163626 w 558959"/>
                    <a:gd name="connsiteY151" fmla="*/ 29191 h 90296"/>
                    <a:gd name="connsiteX152" fmla="*/ 157148 w 558959"/>
                    <a:gd name="connsiteY152" fmla="*/ 30522 h 90296"/>
                    <a:gd name="connsiteX153" fmla="*/ 152683 w 558959"/>
                    <a:gd name="connsiteY153" fmla="*/ 34282 h 90296"/>
                    <a:gd name="connsiteX154" fmla="*/ 150076 w 558959"/>
                    <a:gd name="connsiteY154" fmla="*/ 40037 h 90296"/>
                    <a:gd name="connsiteX155" fmla="*/ 149224 w 558959"/>
                    <a:gd name="connsiteY155" fmla="*/ 47302 h 90296"/>
                    <a:gd name="connsiteX156" fmla="*/ 149921 w 558959"/>
                    <a:gd name="connsiteY156" fmla="*/ 54413 h 90296"/>
                    <a:gd name="connsiteX157" fmla="*/ 152245 w 558959"/>
                    <a:gd name="connsiteY157" fmla="*/ 60220 h 90296"/>
                    <a:gd name="connsiteX158" fmla="*/ 156606 w 558959"/>
                    <a:gd name="connsiteY158" fmla="*/ 64159 h 90296"/>
                    <a:gd name="connsiteX159" fmla="*/ 163420 w 558959"/>
                    <a:gd name="connsiteY159" fmla="*/ 65617 h 90296"/>
                    <a:gd name="connsiteX160" fmla="*/ 169873 w 558959"/>
                    <a:gd name="connsiteY160" fmla="*/ 64287 h 90296"/>
                    <a:gd name="connsiteX161" fmla="*/ 174363 w 558959"/>
                    <a:gd name="connsiteY161" fmla="*/ 60552 h 90296"/>
                    <a:gd name="connsiteX162" fmla="*/ 176945 w 558959"/>
                    <a:gd name="connsiteY162" fmla="*/ 54822 h 90296"/>
                    <a:gd name="connsiteX163" fmla="*/ 177772 w 558959"/>
                    <a:gd name="connsiteY163" fmla="*/ 47506 h 90296"/>
                    <a:gd name="connsiteX164" fmla="*/ 223491 w 558959"/>
                    <a:gd name="connsiteY164" fmla="*/ 5505 h 90296"/>
                    <a:gd name="connsiteX165" fmla="*/ 223389 w 558959"/>
                    <a:gd name="connsiteY165" fmla="*/ 7065 h 90296"/>
                    <a:gd name="connsiteX166" fmla="*/ 223158 w 558959"/>
                    <a:gd name="connsiteY166" fmla="*/ 8012 h 90296"/>
                    <a:gd name="connsiteX167" fmla="*/ 222826 w 558959"/>
                    <a:gd name="connsiteY167" fmla="*/ 8497 h 90296"/>
                    <a:gd name="connsiteX168" fmla="*/ 222314 w 558959"/>
                    <a:gd name="connsiteY168" fmla="*/ 8625 h 90296"/>
                    <a:gd name="connsiteX169" fmla="*/ 221419 w 558959"/>
                    <a:gd name="connsiteY169" fmla="*/ 8395 h 90296"/>
                    <a:gd name="connsiteX170" fmla="*/ 220114 w 558959"/>
                    <a:gd name="connsiteY170" fmla="*/ 7884 h 90296"/>
                    <a:gd name="connsiteX171" fmla="*/ 218298 w 558959"/>
                    <a:gd name="connsiteY171" fmla="*/ 7372 h 90296"/>
                    <a:gd name="connsiteX172" fmla="*/ 215868 w 558959"/>
                    <a:gd name="connsiteY172" fmla="*/ 7142 h 90296"/>
                    <a:gd name="connsiteX173" fmla="*/ 212645 w 558959"/>
                    <a:gd name="connsiteY173" fmla="*/ 7756 h 90296"/>
                    <a:gd name="connsiteX174" fmla="*/ 210497 w 558959"/>
                    <a:gd name="connsiteY174" fmla="*/ 9674 h 90296"/>
                    <a:gd name="connsiteX175" fmla="*/ 209319 w 558959"/>
                    <a:gd name="connsiteY175" fmla="*/ 13051 h 90296"/>
                    <a:gd name="connsiteX176" fmla="*/ 208961 w 558959"/>
                    <a:gd name="connsiteY176" fmla="*/ 18090 h 90296"/>
                    <a:gd name="connsiteX177" fmla="*/ 208961 w 558959"/>
                    <a:gd name="connsiteY177" fmla="*/ 23103 h 90296"/>
                    <a:gd name="connsiteX178" fmla="*/ 219244 w 558959"/>
                    <a:gd name="connsiteY178" fmla="*/ 23103 h 90296"/>
                    <a:gd name="connsiteX179" fmla="*/ 219935 w 558959"/>
                    <a:gd name="connsiteY179" fmla="*/ 23283 h 90296"/>
                    <a:gd name="connsiteX180" fmla="*/ 220446 w 558959"/>
                    <a:gd name="connsiteY180" fmla="*/ 23896 h 90296"/>
                    <a:gd name="connsiteX181" fmla="*/ 220805 w 558959"/>
                    <a:gd name="connsiteY181" fmla="*/ 24996 h 90296"/>
                    <a:gd name="connsiteX182" fmla="*/ 220933 w 558959"/>
                    <a:gd name="connsiteY182" fmla="*/ 26634 h 90296"/>
                    <a:gd name="connsiteX183" fmla="*/ 220472 w 558959"/>
                    <a:gd name="connsiteY183" fmla="*/ 29294 h 90296"/>
                    <a:gd name="connsiteX184" fmla="*/ 219244 w 558959"/>
                    <a:gd name="connsiteY184" fmla="*/ 30112 h 90296"/>
                    <a:gd name="connsiteX185" fmla="*/ 208961 w 558959"/>
                    <a:gd name="connsiteY185" fmla="*/ 30112 h 90296"/>
                    <a:gd name="connsiteX186" fmla="*/ 208961 w 558959"/>
                    <a:gd name="connsiteY186" fmla="*/ 70477 h 90296"/>
                    <a:gd name="connsiteX187" fmla="*/ 208757 w 558959"/>
                    <a:gd name="connsiteY187" fmla="*/ 71168 h 90296"/>
                    <a:gd name="connsiteX188" fmla="*/ 208066 w 558959"/>
                    <a:gd name="connsiteY188" fmla="*/ 71654 h 90296"/>
                    <a:gd name="connsiteX189" fmla="*/ 206762 w 558959"/>
                    <a:gd name="connsiteY189" fmla="*/ 71961 h 90296"/>
                    <a:gd name="connsiteX190" fmla="*/ 204715 w 558959"/>
                    <a:gd name="connsiteY190" fmla="*/ 72063 h 90296"/>
                    <a:gd name="connsiteX191" fmla="*/ 202669 w 558959"/>
                    <a:gd name="connsiteY191" fmla="*/ 71961 h 90296"/>
                    <a:gd name="connsiteX192" fmla="*/ 201364 w 558959"/>
                    <a:gd name="connsiteY192" fmla="*/ 71654 h 90296"/>
                    <a:gd name="connsiteX193" fmla="*/ 200673 w 558959"/>
                    <a:gd name="connsiteY193" fmla="*/ 71168 h 90296"/>
                    <a:gd name="connsiteX194" fmla="*/ 200469 w 558959"/>
                    <a:gd name="connsiteY194" fmla="*/ 70477 h 90296"/>
                    <a:gd name="connsiteX195" fmla="*/ 200469 w 558959"/>
                    <a:gd name="connsiteY195" fmla="*/ 30112 h 90296"/>
                    <a:gd name="connsiteX196" fmla="*/ 193972 w 558959"/>
                    <a:gd name="connsiteY196" fmla="*/ 30112 h 90296"/>
                    <a:gd name="connsiteX197" fmla="*/ 192744 w 558959"/>
                    <a:gd name="connsiteY197" fmla="*/ 29294 h 90296"/>
                    <a:gd name="connsiteX198" fmla="*/ 192334 w 558959"/>
                    <a:gd name="connsiteY198" fmla="*/ 26634 h 90296"/>
                    <a:gd name="connsiteX199" fmla="*/ 192437 w 558959"/>
                    <a:gd name="connsiteY199" fmla="*/ 24996 h 90296"/>
                    <a:gd name="connsiteX200" fmla="*/ 192744 w 558959"/>
                    <a:gd name="connsiteY200" fmla="*/ 23896 h 90296"/>
                    <a:gd name="connsiteX201" fmla="*/ 193255 w 558959"/>
                    <a:gd name="connsiteY201" fmla="*/ 23283 h 90296"/>
                    <a:gd name="connsiteX202" fmla="*/ 193972 w 558959"/>
                    <a:gd name="connsiteY202" fmla="*/ 23103 h 90296"/>
                    <a:gd name="connsiteX203" fmla="*/ 200469 w 558959"/>
                    <a:gd name="connsiteY203" fmla="*/ 23103 h 90296"/>
                    <a:gd name="connsiteX204" fmla="*/ 200469 w 558959"/>
                    <a:gd name="connsiteY204" fmla="*/ 18346 h 90296"/>
                    <a:gd name="connsiteX205" fmla="*/ 201364 w 558959"/>
                    <a:gd name="connsiteY205" fmla="*/ 10083 h 90296"/>
                    <a:gd name="connsiteX206" fmla="*/ 204101 w 558959"/>
                    <a:gd name="connsiteY206" fmla="*/ 4430 h 90296"/>
                    <a:gd name="connsiteX207" fmla="*/ 208732 w 558959"/>
                    <a:gd name="connsiteY207" fmla="*/ 1182 h 90296"/>
                    <a:gd name="connsiteX208" fmla="*/ 215306 w 558959"/>
                    <a:gd name="connsiteY208" fmla="*/ 133 h 90296"/>
                    <a:gd name="connsiteX209" fmla="*/ 218784 w 558959"/>
                    <a:gd name="connsiteY209" fmla="*/ 466 h 90296"/>
                    <a:gd name="connsiteX210" fmla="*/ 221393 w 558959"/>
                    <a:gd name="connsiteY210" fmla="*/ 1182 h 90296"/>
                    <a:gd name="connsiteX211" fmla="*/ 222621 w 558959"/>
                    <a:gd name="connsiteY211" fmla="*/ 1872 h 90296"/>
                    <a:gd name="connsiteX212" fmla="*/ 223132 w 558959"/>
                    <a:gd name="connsiteY212" fmla="*/ 2665 h 90296"/>
                    <a:gd name="connsiteX213" fmla="*/ 223414 w 558959"/>
                    <a:gd name="connsiteY213" fmla="*/ 3842 h 90296"/>
                    <a:gd name="connsiteX214" fmla="*/ 223491 w 558959"/>
                    <a:gd name="connsiteY214" fmla="*/ 5505 h 90296"/>
                    <a:gd name="connsiteX215" fmla="*/ 256929 w 558959"/>
                    <a:gd name="connsiteY215" fmla="*/ 27452 h 90296"/>
                    <a:gd name="connsiteX216" fmla="*/ 256878 w 558959"/>
                    <a:gd name="connsiteY216" fmla="*/ 29345 h 90296"/>
                    <a:gd name="connsiteX217" fmla="*/ 256674 w 558959"/>
                    <a:gd name="connsiteY217" fmla="*/ 30547 h 90296"/>
                    <a:gd name="connsiteX218" fmla="*/ 256290 w 558959"/>
                    <a:gd name="connsiteY218" fmla="*/ 31212 h 90296"/>
                    <a:gd name="connsiteX219" fmla="*/ 255650 w 558959"/>
                    <a:gd name="connsiteY219" fmla="*/ 31442 h 90296"/>
                    <a:gd name="connsiteX220" fmla="*/ 254653 w 558959"/>
                    <a:gd name="connsiteY220" fmla="*/ 31212 h 90296"/>
                    <a:gd name="connsiteX221" fmla="*/ 253322 w 558959"/>
                    <a:gd name="connsiteY221" fmla="*/ 30752 h 90296"/>
                    <a:gd name="connsiteX222" fmla="*/ 251660 w 558959"/>
                    <a:gd name="connsiteY222" fmla="*/ 30317 h 90296"/>
                    <a:gd name="connsiteX223" fmla="*/ 249664 w 558959"/>
                    <a:gd name="connsiteY223" fmla="*/ 30112 h 90296"/>
                    <a:gd name="connsiteX224" fmla="*/ 247157 w 558959"/>
                    <a:gd name="connsiteY224" fmla="*/ 30624 h 90296"/>
                    <a:gd name="connsiteX225" fmla="*/ 244574 w 558959"/>
                    <a:gd name="connsiteY225" fmla="*/ 32312 h 90296"/>
                    <a:gd name="connsiteX226" fmla="*/ 241735 w 558959"/>
                    <a:gd name="connsiteY226" fmla="*/ 35433 h 90296"/>
                    <a:gd name="connsiteX227" fmla="*/ 238460 w 558959"/>
                    <a:gd name="connsiteY227" fmla="*/ 40191 h 90296"/>
                    <a:gd name="connsiteX228" fmla="*/ 238460 w 558959"/>
                    <a:gd name="connsiteY228" fmla="*/ 70477 h 90296"/>
                    <a:gd name="connsiteX229" fmla="*/ 238256 w 558959"/>
                    <a:gd name="connsiteY229" fmla="*/ 71168 h 90296"/>
                    <a:gd name="connsiteX230" fmla="*/ 237590 w 558959"/>
                    <a:gd name="connsiteY230" fmla="*/ 71654 h 90296"/>
                    <a:gd name="connsiteX231" fmla="*/ 236312 w 558959"/>
                    <a:gd name="connsiteY231" fmla="*/ 71961 h 90296"/>
                    <a:gd name="connsiteX232" fmla="*/ 234214 w 558959"/>
                    <a:gd name="connsiteY232" fmla="*/ 72063 h 90296"/>
                    <a:gd name="connsiteX233" fmla="*/ 232168 w 558959"/>
                    <a:gd name="connsiteY233" fmla="*/ 71961 h 90296"/>
                    <a:gd name="connsiteX234" fmla="*/ 230863 w 558959"/>
                    <a:gd name="connsiteY234" fmla="*/ 71654 h 90296"/>
                    <a:gd name="connsiteX235" fmla="*/ 230198 w 558959"/>
                    <a:gd name="connsiteY235" fmla="*/ 71168 h 90296"/>
                    <a:gd name="connsiteX236" fmla="*/ 230019 w 558959"/>
                    <a:gd name="connsiteY236" fmla="*/ 70477 h 90296"/>
                    <a:gd name="connsiteX237" fmla="*/ 230019 w 558959"/>
                    <a:gd name="connsiteY237" fmla="*/ 24434 h 90296"/>
                    <a:gd name="connsiteX238" fmla="*/ 230172 w 558959"/>
                    <a:gd name="connsiteY238" fmla="*/ 23743 h 90296"/>
                    <a:gd name="connsiteX239" fmla="*/ 230787 w 558959"/>
                    <a:gd name="connsiteY239" fmla="*/ 23231 h 90296"/>
                    <a:gd name="connsiteX240" fmla="*/ 231963 w 558959"/>
                    <a:gd name="connsiteY240" fmla="*/ 22924 h 90296"/>
                    <a:gd name="connsiteX241" fmla="*/ 233856 w 558959"/>
                    <a:gd name="connsiteY241" fmla="*/ 22848 h 90296"/>
                    <a:gd name="connsiteX242" fmla="*/ 235724 w 558959"/>
                    <a:gd name="connsiteY242" fmla="*/ 22924 h 90296"/>
                    <a:gd name="connsiteX243" fmla="*/ 236874 w 558959"/>
                    <a:gd name="connsiteY243" fmla="*/ 23231 h 90296"/>
                    <a:gd name="connsiteX244" fmla="*/ 237463 w 558959"/>
                    <a:gd name="connsiteY244" fmla="*/ 23743 h 90296"/>
                    <a:gd name="connsiteX245" fmla="*/ 237642 w 558959"/>
                    <a:gd name="connsiteY245" fmla="*/ 24434 h 90296"/>
                    <a:gd name="connsiteX246" fmla="*/ 237642 w 558959"/>
                    <a:gd name="connsiteY246" fmla="*/ 31135 h 90296"/>
                    <a:gd name="connsiteX247" fmla="*/ 241198 w 558959"/>
                    <a:gd name="connsiteY247" fmla="*/ 26634 h 90296"/>
                    <a:gd name="connsiteX248" fmla="*/ 244344 w 558959"/>
                    <a:gd name="connsiteY248" fmla="*/ 23896 h 90296"/>
                    <a:gd name="connsiteX249" fmla="*/ 247286 w 558959"/>
                    <a:gd name="connsiteY249" fmla="*/ 22515 h 90296"/>
                    <a:gd name="connsiteX250" fmla="*/ 250227 w 558959"/>
                    <a:gd name="connsiteY250" fmla="*/ 22131 h 90296"/>
                    <a:gd name="connsiteX251" fmla="*/ 251736 w 558959"/>
                    <a:gd name="connsiteY251" fmla="*/ 22208 h 90296"/>
                    <a:gd name="connsiteX252" fmla="*/ 253501 w 558959"/>
                    <a:gd name="connsiteY252" fmla="*/ 22490 h 90296"/>
                    <a:gd name="connsiteX253" fmla="*/ 255164 w 558959"/>
                    <a:gd name="connsiteY253" fmla="*/ 22950 h 90296"/>
                    <a:gd name="connsiteX254" fmla="*/ 256213 w 558959"/>
                    <a:gd name="connsiteY254" fmla="*/ 23462 h 90296"/>
                    <a:gd name="connsiteX255" fmla="*/ 256622 w 558959"/>
                    <a:gd name="connsiteY255" fmla="*/ 23948 h 90296"/>
                    <a:gd name="connsiteX256" fmla="*/ 256801 w 558959"/>
                    <a:gd name="connsiteY256" fmla="*/ 24536 h 90296"/>
                    <a:gd name="connsiteX257" fmla="*/ 256903 w 558959"/>
                    <a:gd name="connsiteY257" fmla="*/ 25585 h 90296"/>
                    <a:gd name="connsiteX258" fmla="*/ 256929 w 558959"/>
                    <a:gd name="connsiteY258" fmla="*/ 27452 h 90296"/>
                    <a:gd name="connsiteX259" fmla="*/ 303679 w 558959"/>
                    <a:gd name="connsiteY259" fmla="*/ 45460 h 90296"/>
                    <a:gd name="connsiteX260" fmla="*/ 302677 w 558959"/>
                    <a:gd name="connsiteY260" fmla="*/ 48299 h 90296"/>
                    <a:gd name="connsiteX261" fmla="*/ 300390 w 558959"/>
                    <a:gd name="connsiteY261" fmla="*/ 49144 h 90296"/>
                    <a:gd name="connsiteX262" fmla="*/ 270067 w 558959"/>
                    <a:gd name="connsiteY262" fmla="*/ 49144 h 90296"/>
                    <a:gd name="connsiteX263" fmla="*/ 270838 w 558959"/>
                    <a:gd name="connsiteY263" fmla="*/ 56050 h 90296"/>
                    <a:gd name="connsiteX264" fmla="*/ 273408 w 558959"/>
                    <a:gd name="connsiteY264" fmla="*/ 61319 h 90296"/>
                    <a:gd name="connsiteX265" fmla="*/ 278087 w 558959"/>
                    <a:gd name="connsiteY265" fmla="*/ 64696 h 90296"/>
                    <a:gd name="connsiteX266" fmla="*/ 285130 w 558959"/>
                    <a:gd name="connsiteY266" fmla="*/ 65873 h 90296"/>
                    <a:gd name="connsiteX267" fmla="*/ 290990 w 558959"/>
                    <a:gd name="connsiteY267" fmla="*/ 65335 h 90296"/>
                    <a:gd name="connsiteX268" fmla="*/ 295438 w 558959"/>
                    <a:gd name="connsiteY268" fmla="*/ 64133 h 90296"/>
                    <a:gd name="connsiteX269" fmla="*/ 298522 w 558959"/>
                    <a:gd name="connsiteY269" fmla="*/ 62931 h 90296"/>
                    <a:gd name="connsiteX270" fmla="*/ 300348 w 558959"/>
                    <a:gd name="connsiteY270" fmla="*/ 62394 h 90296"/>
                    <a:gd name="connsiteX271" fmla="*/ 300990 w 558959"/>
                    <a:gd name="connsiteY271" fmla="*/ 62573 h 90296"/>
                    <a:gd name="connsiteX272" fmla="*/ 301427 w 558959"/>
                    <a:gd name="connsiteY272" fmla="*/ 63110 h 90296"/>
                    <a:gd name="connsiteX273" fmla="*/ 301658 w 558959"/>
                    <a:gd name="connsiteY273" fmla="*/ 64108 h 90296"/>
                    <a:gd name="connsiteX274" fmla="*/ 301735 w 558959"/>
                    <a:gd name="connsiteY274" fmla="*/ 65668 h 90296"/>
                    <a:gd name="connsiteX275" fmla="*/ 301684 w 558959"/>
                    <a:gd name="connsiteY275" fmla="*/ 66819 h 90296"/>
                    <a:gd name="connsiteX276" fmla="*/ 301556 w 558959"/>
                    <a:gd name="connsiteY276" fmla="*/ 67689 h 90296"/>
                    <a:gd name="connsiteX277" fmla="*/ 301300 w 558959"/>
                    <a:gd name="connsiteY277" fmla="*/ 68379 h 90296"/>
                    <a:gd name="connsiteX278" fmla="*/ 300840 w 558959"/>
                    <a:gd name="connsiteY278" fmla="*/ 68968 h 90296"/>
                    <a:gd name="connsiteX279" fmla="*/ 299177 w 558959"/>
                    <a:gd name="connsiteY279" fmla="*/ 69889 h 90296"/>
                    <a:gd name="connsiteX280" fmla="*/ 295596 w 558959"/>
                    <a:gd name="connsiteY280" fmla="*/ 71142 h 90296"/>
                    <a:gd name="connsiteX281" fmla="*/ 290506 w 558959"/>
                    <a:gd name="connsiteY281" fmla="*/ 72242 h 90296"/>
                    <a:gd name="connsiteX282" fmla="*/ 284341 w 558959"/>
                    <a:gd name="connsiteY282" fmla="*/ 72728 h 90296"/>
                    <a:gd name="connsiteX283" fmla="*/ 274390 w 558959"/>
                    <a:gd name="connsiteY283" fmla="*/ 71142 h 90296"/>
                    <a:gd name="connsiteX284" fmla="*/ 267203 w 558959"/>
                    <a:gd name="connsiteY284" fmla="*/ 66435 h 90296"/>
                    <a:gd name="connsiteX285" fmla="*/ 262802 w 558959"/>
                    <a:gd name="connsiteY285" fmla="*/ 58608 h 90296"/>
                    <a:gd name="connsiteX286" fmla="*/ 261319 w 558959"/>
                    <a:gd name="connsiteY286" fmla="*/ 47660 h 90296"/>
                    <a:gd name="connsiteX287" fmla="*/ 262854 w 558959"/>
                    <a:gd name="connsiteY287" fmla="*/ 36993 h 90296"/>
                    <a:gd name="connsiteX288" fmla="*/ 267279 w 558959"/>
                    <a:gd name="connsiteY288" fmla="*/ 28961 h 90296"/>
                    <a:gd name="connsiteX289" fmla="*/ 274263 w 558959"/>
                    <a:gd name="connsiteY289" fmla="*/ 23896 h 90296"/>
                    <a:gd name="connsiteX290" fmla="*/ 283420 w 558959"/>
                    <a:gd name="connsiteY290" fmla="*/ 22131 h 90296"/>
                    <a:gd name="connsiteX291" fmla="*/ 292654 w 558959"/>
                    <a:gd name="connsiteY291" fmla="*/ 23871 h 90296"/>
                    <a:gd name="connsiteX292" fmla="*/ 298921 w 558959"/>
                    <a:gd name="connsiteY292" fmla="*/ 28552 h 90296"/>
                    <a:gd name="connsiteX293" fmla="*/ 302528 w 558959"/>
                    <a:gd name="connsiteY293" fmla="*/ 35458 h 90296"/>
                    <a:gd name="connsiteX294" fmla="*/ 303679 w 558959"/>
                    <a:gd name="connsiteY294" fmla="*/ 43925 h 90296"/>
                    <a:gd name="connsiteX295" fmla="*/ 295186 w 558959"/>
                    <a:gd name="connsiteY295" fmla="*/ 42953 h 90296"/>
                    <a:gd name="connsiteX296" fmla="*/ 292227 w 558959"/>
                    <a:gd name="connsiteY296" fmla="*/ 32517 h 90296"/>
                    <a:gd name="connsiteX297" fmla="*/ 282988 w 558959"/>
                    <a:gd name="connsiteY297" fmla="*/ 28731 h 90296"/>
                    <a:gd name="connsiteX298" fmla="*/ 277480 w 558959"/>
                    <a:gd name="connsiteY298" fmla="*/ 29908 h 90296"/>
                    <a:gd name="connsiteX299" fmla="*/ 273516 w 558959"/>
                    <a:gd name="connsiteY299" fmla="*/ 33028 h 90296"/>
                    <a:gd name="connsiteX300" fmla="*/ 271045 w 558959"/>
                    <a:gd name="connsiteY300" fmla="*/ 37556 h 90296"/>
                    <a:gd name="connsiteX301" fmla="*/ 270067 w 558959"/>
                    <a:gd name="connsiteY301" fmla="*/ 42953 h 90296"/>
                    <a:gd name="connsiteX302" fmla="*/ 350668 w 558959"/>
                    <a:gd name="connsiteY302" fmla="*/ 70528 h 90296"/>
                    <a:gd name="connsiteX303" fmla="*/ 350259 w 558959"/>
                    <a:gd name="connsiteY303" fmla="*/ 71449 h 90296"/>
                    <a:gd name="connsiteX304" fmla="*/ 349134 w 558959"/>
                    <a:gd name="connsiteY304" fmla="*/ 71909 h 90296"/>
                    <a:gd name="connsiteX305" fmla="*/ 347037 w 558959"/>
                    <a:gd name="connsiteY305" fmla="*/ 72063 h 90296"/>
                    <a:gd name="connsiteX306" fmla="*/ 344913 w 558959"/>
                    <a:gd name="connsiteY306" fmla="*/ 71909 h 90296"/>
                    <a:gd name="connsiteX307" fmla="*/ 343762 w 558959"/>
                    <a:gd name="connsiteY307" fmla="*/ 71449 h 90296"/>
                    <a:gd name="connsiteX308" fmla="*/ 343404 w 558959"/>
                    <a:gd name="connsiteY308" fmla="*/ 70528 h 90296"/>
                    <a:gd name="connsiteX309" fmla="*/ 343404 w 558959"/>
                    <a:gd name="connsiteY309" fmla="*/ 65924 h 90296"/>
                    <a:gd name="connsiteX310" fmla="*/ 336676 w 558959"/>
                    <a:gd name="connsiteY310" fmla="*/ 70937 h 90296"/>
                    <a:gd name="connsiteX311" fmla="*/ 328824 w 558959"/>
                    <a:gd name="connsiteY311" fmla="*/ 72728 h 90296"/>
                    <a:gd name="connsiteX312" fmla="*/ 322250 w 558959"/>
                    <a:gd name="connsiteY312" fmla="*/ 71781 h 90296"/>
                    <a:gd name="connsiteX313" fmla="*/ 317236 w 558959"/>
                    <a:gd name="connsiteY313" fmla="*/ 69044 h 90296"/>
                    <a:gd name="connsiteX314" fmla="*/ 314012 w 558959"/>
                    <a:gd name="connsiteY314" fmla="*/ 64645 h 90296"/>
                    <a:gd name="connsiteX315" fmla="*/ 312862 w 558959"/>
                    <a:gd name="connsiteY315" fmla="*/ 58710 h 90296"/>
                    <a:gd name="connsiteX316" fmla="*/ 314448 w 558959"/>
                    <a:gd name="connsiteY316" fmla="*/ 51957 h 90296"/>
                    <a:gd name="connsiteX317" fmla="*/ 319001 w 558959"/>
                    <a:gd name="connsiteY317" fmla="*/ 47200 h 90296"/>
                    <a:gd name="connsiteX318" fmla="*/ 326265 w 558959"/>
                    <a:gd name="connsiteY318" fmla="*/ 44360 h 90296"/>
                    <a:gd name="connsiteX319" fmla="*/ 335934 w 558959"/>
                    <a:gd name="connsiteY319" fmla="*/ 43414 h 90296"/>
                    <a:gd name="connsiteX320" fmla="*/ 342279 w 558959"/>
                    <a:gd name="connsiteY320" fmla="*/ 43414 h 90296"/>
                    <a:gd name="connsiteX321" fmla="*/ 342279 w 558959"/>
                    <a:gd name="connsiteY321" fmla="*/ 39833 h 90296"/>
                    <a:gd name="connsiteX322" fmla="*/ 341716 w 558959"/>
                    <a:gd name="connsiteY322" fmla="*/ 35126 h 90296"/>
                    <a:gd name="connsiteX323" fmla="*/ 339899 w 558959"/>
                    <a:gd name="connsiteY323" fmla="*/ 31724 h 90296"/>
                    <a:gd name="connsiteX324" fmla="*/ 336650 w 558959"/>
                    <a:gd name="connsiteY324" fmla="*/ 29677 h 90296"/>
                    <a:gd name="connsiteX325" fmla="*/ 331739 w 558959"/>
                    <a:gd name="connsiteY325" fmla="*/ 28987 h 90296"/>
                    <a:gd name="connsiteX326" fmla="*/ 326138 w 558959"/>
                    <a:gd name="connsiteY326" fmla="*/ 29729 h 90296"/>
                    <a:gd name="connsiteX327" fmla="*/ 321789 w 558959"/>
                    <a:gd name="connsiteY327" fmla="*/ 31366 h 90296"/>
                    <a:gd name="connsiteX328" fmla="*/ 318668 w 558959"/>
                    <a:gd name="connsiteY328" fmla="*/ 33003 h 90296"/>
                    <a:gd name="connsiteX329" fmla="*/ 316800 w 558959"/>
                    <a:gd name="connsiteY329" fmla="*/ 33745 h 90296"/>
                    <a:gd name="connsiteX330" fmla="*/ 316085 w 558959"/>
                    <a:gd name="connsiteY330" fmla="*/ 33540 h 90296"/>
                    <a:gd name="connsiteX331" fmla="*/ 315548 w 558959"/>
                    <a:gd name="connsiteY331" fmla="*/ 32926 h 90296"/>
                    <a:gd name="connsiteX332" fmla="*/ 315214 w 558959"/>
                    <a:gd name="connsiteY332" fmla="*/ 31877 h 90296"/>
                    <a:gd name="connsiteX333" fmla="*/ 315113 w 558959"/>
                    <a:gd name="connsiteY333" fmla="*/ 30470 h 90296"/>
                    <a:gd name="connsiteX334" fmla="*/ 315292 w 558959"/>
                    <a:gd name="connsiteY334" fmla="*/ 28450 h 90296"/>
                    <a:gd name="connsiteX335" fmla="*/ 316161 w 558959"/>
                    <a:gd name="connsiteY335" fmla="*/ 27043 h 90296"/>
                    <a:gd name="connsiteX336" fmla="*/ 318541 w 558959"/>
                    <a:gd name="connsiteY336" fmla="*/ 25482 h 90296"/>
                    <a:gd name="connsiteX337" fmla="*/ 322429 w 558959"/>
                    <a:gd name="connsiteY337" fmla="*/ 23845 h 90296"/>
                    <a:gd name="connsiteX338" fmla="*/ 327238 w 558959"/>
                    <a:gd name="connsiteY338" fmla="*/ 22617 h 90296"/>
                    <a:gd name="connsiteX339" fmla="*/ 332507 w 558959"/>
                    <a:gd name="connsiteY339" fmla="*/ 22131 h 90296"/>
                    <a:gd name="connsiteX340" fmla="*/ 340948 w 558959"/>
                    <a:gd name="connsiteY340" fmla="*/ 23257 h 90296"/>
                    <a:gd name="connsiteX341" fmla="*/ 346575 w 558959"/>
                    <a:gd name="connsiteY341" fmla="*/ 26557 h 90296"/>
                    <a:gd name="connsiteX342" fmla="*/ 349697 w 558959"/>
                    <a:gd name="connsiteY342" fmla="*/ 31954 h 90296"/>
                    <a:gd name="connsiteX343" fmla="*/ 350668 w 558959"/>
                    <a:gd name="connsiteY343" fmla="*/ 39474 h 90296"/>
                    <a:gd name="connsiteX344" fmla="*/ 342279 w 558959"/>
                    <a:gd name="connsiteY344" fmla="*/ 49502 h 90296"/>
                    <a:gd name="connsiteX345" fmla="*/ 335065 w 558959"/>
                    <a:gd name="connsiteY345" fmla="*/ 49502 h 90296"/>
                    <a:gd name="connsiteX346" fmla="*/ 329028 w 558959"/>
                    <a:gd name="connsiteY346" fmla="*/ 50090 h 90296"/>
                    <a:gd name="connsiteX347" fmla="*/ 324781 w 558959"/>
                    <a:gd name="connsiteY347" fmla="*/ 51829 h 90296"/>
                    <a:gd name="connsiteX348" fmla="*/ 322300 w 558959"/>
                    <a:gd name="connsiteY348" fmla="*/ 54592 h 90296"/>
                    <a:gd name="connsiteX349" fmla="*/ 321508 w 558959"/>
                    <a:gd name="connsiteY349" fmla="*/ 58301 h 90296"/>
                    <a:gd name="connsiteX350" fmla="*/ 323784 w 558959"/>
                    <a:gd name="connsiteY350" fmla="*/ 64005 h 90296"/>
                    <a:gd name="connsiteX351" fmla="*/ 330153 w 558959"/>
                    <a:gd name="connsiteY351" fmla="*/ 66128 h 90296"/>
                    <a:gd name="connsiteX352" fmla="*/ 336318 w 558959"/>
                    <a:gd name="connsiteY352" fmla="*/ 64440 h 90296"/>
                    <a:gd name="connsiteX353" fmla="*/ 342279 w 558959"/>
                    <a:gd name="connsiteY353" fmla="*/ 59273 h 90296"/>
                    <a:gd name="connsiteX354" fmla="*/ 405036 w 558959"/>
                    <a:gd name="connsiteY354" fmla="*/ 70477 h 90296"/>
                    <a:gd name="connsiteX355" fmla="*/ 404857 w 558959"/>
                    <a:gd name="connsiteY355" fmla="*/ 71193 h 90296"/>
                    <a:gd name="connsiteX356" fmla="*/ 404243 w 558959"/>
                    <a:gd name="connsiteY356" fmla="*/ 71679 h 90296"/>
                    <a:gd name="connsiteX357" fmla="*/ 403092 w 558959"/>
                    <a:gd name="connsiteY357" fmla="*/ 71961 h 90296"/>
                    <a:gd name="connsiteX358" fmla="*/ 401352 w 558959"/>
                    <a:gd name="connsiteY358" fmla="*/ 72063 h 90296"/>
                    <a:gd name="connsiteX359" fmla="*/ 399562 w 558959"/>
                    <a:gd name="connsiteY359" fmla="*/ 71961 h 90296"/>
                    <a:gd name="connsiteX360" fmla="*/ 398385 w 558959"/>
                    <a:gd name="connsiteY360" fmla="*/ 71679 h 90296"/>
                    <a:gd name="connsiteX361" fmla="*/ 397720 w 558959"/>
                    <a:gd name="connsiteY361" fmla="*/ 71193 h 90296"/>
                    <a:gd name="connsiteX362" fmla="*/ 397515 w 558959"/>
                    <a:gd name="connsiteY362" fmla="*/ 70477 h 90296"/>
                    <a:gd name="connsiteX363" fmla="*/ 397515 w 558959"/>
                    <a:gd name="connsiteY363" fmla="*/ 64389 h 90296"/>
                    <a:gd name="connsiteX364" fmla="*/ 389969 w 558959"/>
                    <a:gd name="connsiteY364" fmla="*/ 70528 h 90296"/>
                    <a:gd name="connsiteX365" fmla="*/ 381400 w 558959"/>
                    <a:gd name="connsiteY365" fmla="*/ 72728 h 90296"/>
                    <a:gd name="connsiteX366" fmla="*/ 372754 w 558959"/>
                    <a:gd name="connsiteY366" fmla="*/ 70758 h 90296"/>
                    <a:gd name="connsiteX367" fmla="*/ 366948 w 558959"/>
                    <a:gd name="connsiteY367" fmla="*/ 65438 h 90296"/>
                    <a:gd name="connsiteX368" fmla="*/ 363699 w 558959"/>
                    <a:gd name="connsiteY368" fmla="*/ 57559 h 90296"/>
                    <a:gd name="connsiteX369" fmla="*/ 362676 w 558959"/>
                    <a:gd name="connsiteY369" fmla="*/ 48018 h 90296"/>
                    <a:gd name="connsiteX370" fmla="*/ 363955 w 558959"/>
                    <a:gd name="connsiteY370" fmla="*/ 37300 h 90296"/>
                    <a:gd name="connsiteX371" fmla="*/ 367740 w 558959"/>
                    <a:gd name="connsiteY371" fmla="*/ 29140 h 90296"/>
                    <a:gd name="connsiteX372" fmla="*/ 373956 w 558959"/>
                    <a:gd name="connsiteY372" fmla="*/ 23948 h 90296"/>
                    <a:gd name="connsiteX373" fmla="*/ 382526 w 558959"/>
                    <a:gd name="connsiteY373" fmla="*/ 22131 h 90296"/>
                    <a:gd name="connsiteX374" fmla="*/ 389918 w 558959"/>
                    <a:gd name="connsiteY374" fmla="*/ 23896 h 90296"/>
                    <a:gd name="connsiteX375" fmla="*/ 396544 w 558959"/>
                    <a:gd name="connsiteY375" fmla="*/ 29089 h 90296"/>
                    <a:gd name="connsiteX376" fmla="*/ 396544 w 558959"/>
                    <a:gd name="connsiteY376" fmla="*/ 2333 h 90296"/>
                    <a:gd name="connsiteX377" fmla="*/ 396723 w 558959"/>
                    <a:gd name="connsiteY377" fmla="*/ 1642 h 90296"/>
                    <a:gd name="connsiteX378" fmla="*/ 397413 w 558959"/>
                    <a:gd name="connsiteY378" fmla="*/ 1131 h 90296"/>
                    <a:gd name="connsiteX379" fmla="*/ 398717 w 558959"/>
                    <a:gd name="connsiteY379" fmla="*/ 824 h 90296"/>
                    <a:gd name="connsiteX380" fmla="*/ 400738 w 558959"/>
                    <a:gd name="connsiteY380" fmla="*/ 696 h 90296"/>
                    <a:gd name="connsiteX381" fmla="*/ 402836 w 558959"/>
                    <a:gd name="connsiteY381" fmla="*/ 824 h 90296"/>
                    <a:gd name="connsiteX382" fmla="*/ 404115 w 558959"/>
                    <a:gd name="connsiteY382" fmla="*/ 1131 h 90296"/>
                    <a:gd name="connsiteX383" fmla="*/ 404806 w 558959"/>
                    <a:gd name="connsiteY383" fmla="*/ 1642 h 90296"/>
                    <a:gd name="connsiteX384" fmla="*/ 405036 w 558959"/>
                    <a:gd name="connsiteY384" fmla="*/ 2333 h 90296"/>
                    <a:gd name="connsiteX385" fmla="*/ 396544 w 558959"/>
                    <a:gd name="connsiteY385" fmla="*/ 38093 h 90296"/>
                    <a:gd name="connsiteX386" fmla="*/ 389918 w 558959"/>
                    <a:gd name="connsiteY386" fmla="*/ 31622 h 90296"/>
                    <a:gd name="connsiteX387" fmla="*/ 383242 w 558959"/>
                    <a:gd name="connsiteY387" fmla="*/ 29396 h 90296"/>
                    <a:gd name="connsiteX388" fmla="*/ 377768 w 558959"/>
                    <a:gd name="connsiteY388" fmla="*/ 30931 h 90296"/>
                    <a:gd name="connsiteX389" fmla="*/ 374109 w 558959"/>
                    <a:gd name="connsiteY389" fmla="*/ 34972 h 90296"/>
                    <a:gd name="connsiteX390" fmla="*/ 372063 w 558959"/>
                    <a:gd name="connsiteY390" fmla="*/ 40651 h 90296"/>
                    <a:gd name="connsiteX391" fmla="*/ 371423 w 558959"/>
                    <a:gd name="connsiteY391" fmla="*/ 47097 h 90296"/>
                    <a:gd name="connsiteX392" fmla="*/ 371961 w 558959"/>
                    <a:gd name="connsiteY392" fmla="*/ 53901 h 90296"/>
                    <a:gd name="connsiteX393" fmla="*/ 373828 w 558959"/>
                    <a:gd name="connsiteY393" fmla="*/ 59810 h 90296"/>
                    <a:gd name="connsiteX394" fmla="*/ 377358 w 558959"/>
                    <a:gd name="connsiteY394" fmla="*/ 63954 h 90296"/>
                    <a:gd name="connsiteX395" fmla="*/ 382884 w 558959"/>
                    <a:gd name="connsiteY395" fmla="*/ 65514 h 90296"/>
                    <a:gd name="connsiteX396" fmla="*/ 386132 w 558959"/>
                    <a:gd name="connsiteY396" fmla="*/ 65054 h 90296"/>
                    <a:gd name="connsiteX397" fmla="*/ 389329 w 558959"/>
                    <a:gd name="connsiteY397" fmla="*/ 63519 h 90296"/>
                    <a:gd name="connsiteX398" fmla="*/ 392757 w 558959"/>
                    <a:gd name="connsiteY398" fmla="*/ 60731 h 90296"/>
                    <a:gd name="connsiteX399" fmla="*/ 396544 w 558959"/>
                    <a:gd name="connsiteY399" fmla="*/ 56510 h 90296"/>
                    <a:gd name="connsiteX400" fmla="*/ 428603 w 558959"/>
                    <a:gd name="connsiteY400" fmla="*/ 70477 h 90296"/>
                    <a:gd name="connsiteX401" fmla="*/ 428399 w 558959"/>
                    <a:gd name="connsiteY401" fmla="*/ 71168 h 90296"/>
                    <a:gd name="connsiteX402" fmla="*/ 427733 w 558959"/>
                    <a:gd name="connsiteY402" fmla="*/ 71654 h 90296"/>
                    <a:gd name="connsiteX403" fmla="*/ 426455 w 558959"/>
                    <a:gd name="connsiteY403" fmla="*/ 71961 h 90296"/>
                    <a:gd name="connsiteX404" fmla="*/ 424357 w 558959"/>
                    <a:gd name="connsiteY404" fmla="*/ 72063 h 90296"/>
                    <a:gd name="connsiteX405" fmla="*/ 422311 w 558959"/>
                    <a:gd name="connsiteY405" fmla="*/ 71961 h 90296"/>
                    <a:gd name="connsiteX406" fmla="*/ 421006 w 558959"/>
                    <a:gd name="connsiteY406" fmla="*/ 71654 h 90296"/>
                    <a:gd name="connsiteX407" fmla="*/ 420341 w 558959"/>
                    <a:gd name="connsiteY407" fmla="*/ 71168 h 90296"/>
                    <a:gd name="connsiteX408" fmla="*/ 420162 w 558959"/>
                    <a:gd name="connsiteY408" fmla="*/ 70477 h 90296"/>
                    <a:gd name="connsiteX409" fmla="*/ 420162 w 558959"/>
                    <a:gd name="connsiteY409" fmla="*/ 24434 h 90296"/>
                    <a:gd name="connsiteX410" fmla="*/ 420341 w 558959"/>
                    <a:gd name="connsiteY410" fmla="*/ 23769 h 90296"/>
                    <a:gd name="connsiteX411" fmla="*/ 421006 w 558959"/>
                    <a:gd name="connsiteY411" fmla="*/ 23257 h 90296"/>
                    <a:gd name="connsiteX412" fmla="*/ 422311 w 558959"/>
                    <a:gd name="connsiteY412" fmla="*/ 22950 h 90296"/>
                    <a:gd name="connsiteX413" fmla="*/ 424357 w 558959"/>
                    <a:gd name="connsiteY413" fmla="*/ 22848 h 90296"/>
                    <a:gd name="connsiteX414" fmla="*/ 426455 w 558959"/>
                    <a:gd name="connsiteY414" fmla="*/ 22950 h 90296"/>
                    <a:gd name="connsiteX415" fmla="*/ 427733 w 558959"/>
                    <a:gd name="connsiteY415" fmla="*/ 23257 h 90296"/>
                    <a:gd name="connsiteX416" fmla="*/ 428399 w 558959"/>
                    <a:gd name="connsiteY416" fmla="*/ 23769 h 90296"/>
                    <a:gd name="connsiteX417" fmla="*/ 428603 w 558959"/>
                    <a:gd name="connsiteY417" fmla="*/ 24434 h 90296"/>
                    <a:gd name="connsiteX418" fmla="*/ 429575 w 558959"/>
                    <a:gd name="connsiteY418" fmla="*/ 8881 h 90296"/>
                    <a:gd name="connsiteX419" fmla="*/ 428450 w 558959"/>
                    <a:gd name="connsiteY419" fmla="*/ 12923 h 90296"/>
                    <a:gd name="connsiteX420" fmla="*/ 424306 w 558959"/>
                    <a:gd name="connsiteY420" fmla="*/ 13997 h 90296"/>
                    <a:gd name="connsiteX421" fmla="*/ 420239 w 558959"/>
                    <a:gd name="connsiteY421" fmla="*/ 12948 h 90296"/>
                    <a:gd name="connsiteX422" fmla="*/ 419139 w 558959"/>
                    <a:gd name="connsiteY422" fmla="*/ 8984 h 90296"/>
                    <a:gd name="connsiteX423" fmla="*/ 420265 w 558959"/>
                    <a:gd name="connsiteY423" fmla="*/ 4942 h 90296"/>
                    <a:gd name="connsiteX424" fmla="*/ 424408 w 558959"/>
                    <a:gd name="connsiteY424" fmla="*/ 3868 h 90296"/>
                    <a:gd name="connsiteX425" fmla="*/ 428475 w 558959"/>
                    <a:gd name="connsiteY425" fmla="*/ 4916 h 90296"/>
                    <a:gd name="connsiteX426" fmla="*/ 429575 w 558959"/>
                    <a:gd name="connsiteY426" fmla="*/ 8881 h 90296"/>
                    <a:gd name="connsiteX427" fmla="*/ 483623 w 558959"/>
                    <a:gd name="connsiteY427" fmla="*/ 70477 h 90296"/>
                    <a:gd name="connsiteX428" fmla="*/ 483418 w 558959"/>
                    <a:gd name="connsiteY428" fmla="*/ 71168 h 90296"/>
                    <a:gd name="connsiteX429" fmla="*/ 482753 w 558959"/>
                    <a:gd name="connsiteY429" fmla="*/ 71654 h 90296"/>
                    <a:gd name="connsiteX430" fmla="*/ 481474 w 558959"/>
                    <a:gd name="connsiteY430" fmla="*/ 71961 h 90296"/>
                    <a:gd name="connsiteX431" fmla="*/ 479428 w 558959"/>
                    <a:gd name="connsiteY431" fmla="*/ 72063 h 90296"/>
                    <a:gd name="connsiteX432" fmla="*/ 477331 w 558959"/>
                    <a:gd name="connsiteY432" fmla="*/ 71961 h 90296"/>
                    <a:gd name="connsiteX433" fmla="*/ 476052 w 558959"/>
                    <a:gd name="connsiteY433" fmla="*/ 71654 h 90296"/>
                    <a:gd name="connsiteX434" fmla="*/ 475387 w 558959"/>
                    <a:gd name="connsiteY434" fmla="*/ 71168 h 90296"/>
                    <a:gd name="connsiteX435" fmla="*/ 475182 w 558959"/>
                    <a:gd name="connsiteY435" fmla="*/ 70477 h 90296"/>
                    <a:gd name="connsiteX436" fmla="*/ 475182 w 558959"/>
                    <a:gd name="connsiteY436" fmla="*/ 43516 h 90296"/>
                    <a:gd name="connsiteX437" fmla="*/ 474568 w 558959"/>
                    <a:gd name="connsiteY437" fmla="*/ 37172 h 90296"/>
                    <a:gd name="connsiteX438" fmla="*/ 472777 w 558959"/>
                    <a:gd name="connsiteY438" fmla="*/ 33028 h 90296"/>
                    <a:gd name="connsiteX439" fmla="*/ 469734 w 558959"/>
                    <a:gd name="connsiteY439" fmla="*/ 30368 h 90296"/>
                    <a:gd name="connsiteX440" fmla="*/ 465410 w 558959"/>
                    <a:gd name="connsiteY440" fmla="*/ 29447 h 90296"/>
                    <a:gd name="connsiteX441" fmla="*/ 459067 w 558959"/>
                    <a:gd name="connsiteY441" fmla="*/ 31698 h 90296"/>
                    <a:gd name="connsiteX442" fmla="*/ 452415 w 558959"/>
                    <a:gd name="connsiteY442" fmla="*/ 38298 h 90296"/>
                    <a:gd name="connsiteX443" fmla="*/ 452415 w 558959"/>
                    <a:gd name="connsiteY443" fmla="*/ 70477 h 90296"/>
                    <a:gd name="connsiteX444" fmla="*/ 452212 w 558959"/>
                    <a:gd name="connsiteY444" fmla="*/ 71168 h 90296"/>
                    <a:gd name="connsiteX445" fmla="*/ 451546 w 558959"/>
                    <a:gd name="connsiteY445" fmla="*/ 71654 h 90296"/>
                    <a:gd name="connsiteX446" fmla="*/ 450267 w 558959"/>
                    <a:gd name="connsiteY446" fmla="*/ 71961 h 90296"/>
                    <a:gd name="connsiteX447" fmla="*/ 448169 w 558959"/>
                    <a:gd name="connsiteY447" fmla="*/ 72063 h 90296"/>
                    <a:gd name="connsiteX448" fmla="*/ 446123 w 558959"/>
                    <a:gd name="connsiteY448" fmla="*/ 71961 h 90296"/>
                    <a:gd name="connsiteX449" fmla="*/ 444818 w 558959"/>
                    <a:gd name="connsiteY449" fmla="*/ 71654 h 90296"/>
                    <a:gd name="connsiteX450" fmla="*/ 444153 w 558959"/>
                    <a:gd name="connsiteY450" fmla="*/ 71168 h 90296"/>
                    <a:gd name="connsiteX451" fmla="*/ 443974 w 558959"/>
                    <a:gd name="connsiteY451" fmla="*/ 70477 h 90296"/>
                    <a:gd name="connsiteX452" fmla="*/ 443974 w 558959"/>
                    <a:gd name="connsiteY452" fmla="*/ 24434 h 90296"/>
                    <a:gd name="connsiteX453" fmla="*/ 444128 w 558959"/>
                    <a:gd name="connsiteY453" fmla="*/ 23743 h 90296"/>
                    <a:gd name="connsiteX454" fmla="*/ 444742 w 558959"/>
                    <a:gd name="connsiteY454" fmla="*/ 23231 h 90296"/>
                    <a:gd name="connsiteX455" fmla="*/ 445918 w 558959"/>
                    <a:gd name="connsiteY455" fmla="*/ 22924 h 90296"/>
                    <a:gd name="connsiteX456" fmla="*/ 447811 w 558959"/>
                    <a:gd name="connsiteY456" fmla="*/ 22848 h 90296"/>
                    <a:gd name="connsiteX457" fmla="*/ 449679 w 558959"/>
                    <a:gd name="connsiteY457" fmla="*/ 22924 h 90296"/>
                    <a:gd name="connsiteX458" fmla="*/ 450829 w 558959"/>
                    <a:gd name="connsiteY458" fmla="*/ 23231 h 90296"/>
                    <a:gd name="connsiteX459" fmla="*/ 451418 w 558959"/>
                    <a:gd name="connsiteY459" fmla="*/ 23743 h 90296"/>
                    <a:gd name="connsiteX460" fmla="*/ 451597 w 558959"/>
                    <a:gd name="connsiteY460" fmla="*/ 24434 h 90296"/>
                    <a:gd name="connsiteX461" fmla="*/ 451597 w 558959"/>
                    <a:gd name="connsiteY461" fmla="*/ 30522 h 90296"/>
                    <a:gd name="connsiteX462" fmla="*/ 459348 w 558959"/>
                    <a:gd name="connsiteY462" fmla="*/ 24152 h 90296"/>
                    <a:gd name="connsiteX463" fmla="*/ 467150 w 558959"/>
                    <a:gd name="connsiteY463" fmla="*/ 22131 h 90296"/>
                    <a:gd name="connsiteX464" fmla="*/ 474900 w 558959"/>
                    <a:gd name="connsiteY464" fmla="*/ 23692 h 90296"/>
                    <a:gd name="connsiteX465" fmla="*/ 479991 w 558959"/>
                    <a:gd name="connsiteY465" fmla="*/ 27861 h 90296"/>
                    <a:gd name="connsiteX466" fmla="*/ 482779 w 558959"/>
                    <a:gd name="connsiteY466" fmla="*/ 33975 h 90296"/>
                    <a:gd name="connsiteX467" fmla="*/ 483623 w 558959"/>
                    <a:gd name="connsiteY467" fmla="*/ 42390 h 90296"/>
                    <a:gd name="connsiteX468" fmla="*/ 537016 w 558959"/>
                    <a:gd name="connsiteY468" fmla="*/ 26531 h 90296"/>
                    <a:gd name="connsiteX469" fmla="*/ 536531 w 558959"/>
                    <a:gd name="connsiteY469" fmla="*/ 29115 h 90296"/>
                    <a:gd name="connsiteX470" fmla="*/ 535277 w 558959"/>
                    <a:gd name="connsiteY470" fmla="*/ 29908 h 90296"/>
                    <a:gd name="connsiteX471" fmla="*/ 528678 w 558959"/>
                    <a:gd name="connsiteY471" fmla="*/ 29908 h 90296"/>
                    <a:gd name="connsiteX472" fmla="*/ 531184 w 558959"/>
                    <a:gd name="connsiteY472" fmla="*/ 33975 h 90296"/>
                    <a:gd name="connsiteX473" fmla="*/ 531901 w 558959"/>
                    <a:gd name="connsiteY473" fmla="*/ 38605 h 90296"/>
                    <a:gd name="connsiteX474" fmla="*/ 530622 w 558959"/>
                    <a:gd name="connsiteY474" fmla="*/ 45665 h 90296"/>
                    <a:gd name="connsiteX475" fmla="*/ 526964 w 558959"/>
                    <a:gd name="connsiteY475" fmla="*/ 50857 h 90296"/>
                    <a:gd name="connsiteX476" fmla="*/ 521311 w 558959"/>
                    <a:gd name="connsiteY476" fmla="*/ 54106 h 90296"/>
                    <a:gd name="connsiteX477" fmla="*/ 514046 w 558959"/>
                    <a:gd name="connsiteY477" fmla="*/ 55232 h 90296"/>
                    <a:gd name="connsiteX478" fmla="*/ 508700 w 558959"/>
                    <a:gd name="connsiteY478" fmla="*/ 54490 h 90296"/>
                    <a:gd name="connsiteX479" fmla="*/ 504787 w 558959"/>
                    <a:gd name="connsiteY479" fmla="*/ 52622 h 90296"/>
                    <a:gd name="connsiteX480" fmla="*/ 503277 w 558959"/>
                    <a:gd name="connsiteY480" fmla="*/ 54720 h 90296"/>
                    <a:gd name="connsiteX481" fmla="*/ 502688 w 558959"/>
                    <a:gd name="connsiteY481" fmla="*/ 57431 h 90296"/>
                    <a:gd name="connsiteX482" fmla="*/ 504351 w 558959"/>
                    <a:gd name="connsiteY482" fmla="*/ 60399 h 90296"/>
                    <a:gd name="connsiteX483" fmla="*/ 508777 w 558959"/>
                    <a:gd name="connsiteY483" fmla="*/ 61677 h 90296"/>
                    <a:gd name="connsiteX484" fmla="*/ 520799 w 558959"/>
                    <a:gd name="connsiteY484" fmla="*/ 62189 h 90296"/>
                    <a:gd name="connsiteX485" fmla="*/ 527091 w 558959"/>
                    <a:gd name="connsiteY485" fmla="*/ 63136 h 90296"/>
                    <a:gd name="connsiteX486" fmla="*/ 532054 w 558959"/>
                    <a:gd name="connsiteY486" fmla="*/ 65540 h 90296"/>
                    <a:gd name="connsiteX487" fmla="*/ 535329 w 558959"/>
                    <a:gd name="connsiteY487" fmla="*/ 69377 h 90296"/>
                    <a:gd name="connsiteX488" fmla="*/ 536505 w 558959"/>
                    <a:gd name="connsiteY488" fmla="*/ 74672 h 90296"/>
                    <a:gd name="connsiteX489" fmla="*/ 535175 w 558959"/>
                    <a:gd name="connsiteY489" fmla="*/ 80709 h 90296"/>
                    <a:gd name="connsiteX490" fmla="*/ 531108 w 558959"/>
                    <a:gd name="connsiteY490" fmla="*/ 85748 h 90296"/>
                    <a:gd name="connsiteX491" fmla="*/ 524124 w 558959"/>
                    <a:gd name="connsiteY491" fmla="*/ 89176 h 90296"/>
                    <a:gd name="connsiteX492" fmla="*/ 514097 w 558959"/>
                    <a:gd name="connsiteY492" fmla="*/ 90429 h 90296"/>
                    <a:gd name="connsiteX493" fmla="*/ 504608 w 558959"/>
                    <a:gd name="connsiteY493" fmla="*/ 89483 h 90296"/>
                    <a:gd name="connsiteX494" fmla="*/ 498187 w 558959"/>
                    <a:gd name="connsiteY494" fmla="*/ 86899 h 90296"/>
                    <a:gd name="connsiteX495" fmla="*/ 494554 w 558959"/>
                    <a:gd name="connsiteY495" fmla="*/ 82985 h 90296"/>
                    <a:gd name="connsiteX496" fmla="*/ 493429 w 558959"/>
                    <a:gd name="connsiteY496" fmla="*/ 78048 h 90296"/>
                    <a:gd name="connsiteX497" fmla="*/ 493838 w 558959"/>
                    <a:gd name="connsiteY497" fmla="*/ 74774 h 90296"/>
                    <a:gd name="connsiteX498" fmla="*/ 495091 w 558959"/>
                    <a:gd name="connsiteY498" fmla="*/ 71756 h 90296"/>
                    <a:gd name="connsiteX499" fmla="*/ 497189 w 558959"/>
                    <a:gd name="connsiteY499" fmla="*/ 69019 h 90296"/>
                    <a:gd name="connsiteX500" fmla="*/ 500079 w 558959"/>
                    <a:gd name="connsiteY500" fmla="*/ 66435 h 90296"/>
                    <a:gd name="connsiteX501" fmla="*/ 496370 w 558959"/>
                    <a:gd name="connsiteY501" fmla="*/ 63212 h 90296"/>
                    <a:gd name="connsiteX502" fmla="*/ 495168 w 558959"/>
                    <a:gd name="connsiteY502" fmla="*/ 59017 h 90296"/>
                    <a:gd name="connsiteX503" fmla="*/ 496448 w 558959"/>
                    <a:gd name="connsiteY503" fmla="*/ 53441 h 90296"/>
                    <a:gd name="connsiteX504" fmla="*/ 499619 w 558959"/>
                    <a:gd name="connsiteY504" fmla="*/ 49041 h 90296"/>
                    <a:gd name="connsiteX505" fmla="*/ 497112 w 558959"/>
                    <a:gd name="connsiteY505" fmla="*/ 44769 h 90296"/>
                    <a:gd name="connsiteX506" fmla="*/ 496191 w 558959"/>
                    <a:gd name="connsiteY506" fmla="*/ 39014 h 90296"/>
                    <a:gd name="connsiteX507" fmla="*/ 497522 w 558959"/>
                    <a:gd name="connsiteY507" fmla="*/ 31954 h 90296"/>
                    <a:gd name="connsiteX508" fmla="*/ 501205 w 558959"/>
                    <a:gd name="connsiteY508" fmla="*/ 26685 h 90296"/>
                    <a:gd name="connsiteX509" fmla="*/ 506858 w 558959"/>
                    <a:gd name="connsiteY509" fmla="*/ 23385 h 90296"/>
                    <a:gd name="connsiteX510" fmla="*/ 514046 w 558959"/>
                    <a:gd name="connsiteY510" fmla="*/ 22234 h 90296"/>
                    <a:gd name="connsiteX511" fmla="*/ 517960 w 558959"/>
                    <a:gd name="connsiteY511" fmla="*/ 22464 h 90296"/>
                    <a:gd name="connsiteX512" fmla="*/ 521362 w 558959"/>
                    <a:gd name="connsiteY512" fmla="*/ 23103 h 90296"/>
                    <a:gd name="connsiteX513" fmla="*/ 535277 w 558959"/>
                    <a:gd name="connsiteY513" fmla="*/ 23103 h 90296"/>
                    <a:gd name="connsiteX514" fmla="*/ 536582 w 558959"/>
                    <a:gd name="connsiteY514" fmla="*/ 23948 h 90296"/>
                    <a:gd name="connsiteX515" fmla="*/ 537016 w 558959"/>
                    <a:gd name="connsiteY515" fmla="*/ 26531 h 90296"/>
                    <a:gd name="connsiteX516" fmla="*/ 523818 w 558959"/>
                    <a:gd name="connsiteY516" fmla="*/ 38656 h 90296"/>
                    <a:gd name="connsiteX517" fmla="*/ 521234 w 558959"/>
                    <a:gd name="connsiteY517" fmla="*/ 31315 h 90296"/>
                    <a:gd name="connsiteX518" fmla="*/ 513893 w 558959"/>
                    <a:gd name="connsiteY518" fmla="*/ 28680 h 90296"/>
                    <a:gd name="connsiteX519" fmla="*/ 509621 w 558959"/>
                    <a:gd name="connsiteY519" fmla="*/ 29498 h 90296"/>
                    <a:gd name="connsiteX520" fmla="*/ 506602 w 558959"/>
                    <a:gd name="connsiteY520" fmla="*/ 31749 h 90296"/>
                    <a:gd name="connsiteX521" fmla="*/ 504811 w 558959"/>
                    <a:gd name="connsiteY521" fmla="*/ 35049 h 90296"/>
                    <a:gd name="connsiteX522" fmla="*/ 504224 w 558959"/>
                    <a:gd name="connsiteY522" fmla="*/ 38963 h 90296"/>
                    <a:gd name="connsiteX523" fmla="*/ 506807 w 558959"/>
                    <a:gd name="connsiteY523" fmla="*/ 46125 h 90296"/>
                    <a:gd name="connsiteX524" fmla="*/ 514046 w 558959"/>
                    <a:gd name="connsiteY524" fmla="*/ 48734 h 90296"/>
                    <a:gd name="connsiteX525" fmla="*/ 518395 w 558959"/>
                    <a:gd name="connsiteY525" fmla="*/ 47941 h 90296"/>
                    <a:gd name="connsiteX526" fmla="*/ 521438 w 558959"/>
                    <a:gd name="connsiteY526" fmla="*/ 45741 h 90296"/>
                    <a:gd name="connsiteX527" fmla="*/ 523229 w 558959"/>
                    <a:gd name="connsiteY527" fmla="*/ 42493 h 90296"/>
                    <a:gd name="connsiteX528" fmla="*/ 523818 w 558959"/>
                    <a:gd name="connsiteY528" fmla="*/ 38656 h 90296"/>
                    <a:gd name="connsiteX529" fmla="*/ 528064 w 558959"/>
                    <a:gd name="connsiteY529" fmla="*/ 75132 h 90296"/>
                    <a:gd name="connsiteX530" fmla="*/ 525634 w 558959"/>
                    <a:gd name="connsiteY530" fmla="*/ 70554 h 90296"/>
                    <a:gd name="connsiteX531" fmla="*/ 519060 w 558959"/>
                    <a:gd name="connsiteY531" fmla="*/ 68840 h 90296"/>
                    <a:gd name="connsiteX532" fmla="*/ 507139 w 558959"/>
                    <a:gd name="connsiteY532" fmla="*/ 68431 h 90296"/>
                    <a:gd name="connsiteX533" fmla="*/ 504453 w 558959"/>
                    <a:gd name="connsiteY533" fmla="*/ 70861 h 90296"/>
                    <a:gd name="connsiteX534" fmla="*/ 502791 w 558959"/>
                    <a:gd name="connsiteY534" fmla="*/ 73060 h 90296"/>
                    <a:gd name="connsiteX535" fmla="*/ 501947 w 558959"/>
                    <a:gd name="connsiteY535" fmla="*/ 75132 h 90296"/>
                    <a:gd name="connsiteX536" fmla="*/ 501717 w 558959"/>
                    <a:gd name="connsiteY536" fmla="*/ 77230 h 90296"/>
                    <a:gd name="connsiteX537" fmla="*/ 505093 w 558959"/>
                    <a:gd name="connsiteY537" fmla="*/ 82269 h 90296"/>
                    <a:gd name="connsiteX538" fmla="*/ 514507 w 558959"/>
                    <a:gd name="connsiteY538" fmla="*/ 83983 h 90296"/>
                    <a:gd name="connsiteX539" fmla="*/ 520927 w 558959"/>
                    <a:gd name="connsiteY539" fmla="*/ 83241 h 90296"/>
                    <a:gd name="connsiteX540" fmla="*/ 525097 w 558959"/>
                    <a:gd name="connsiteY540" fmla="*/ 81272 h 90296"/>
                    <a:gd name="connsiteX541" fmla="*/ 527373 w 558959"/>
                    <a:gd name="connsiteY541" fmla="*/ 78458 h 90296"/>
                    <a:gd name="connsiteX542" fmla="*/ 528064 w 558959"/>
                    <a:gd name="connsiteY542" fmla="*/ 75132 h 90296"/>
                    <a:gd name="connsiteX543" fmla="*/ 559466 w 558959"/>
                    <a:gd name="connsiteY543" fmla="*/ 64440 h 90296"/>
                    <a:gd name="connsiteX544" fmla="*/ 559313 w 558959"/>
                    <a:gd name="connsiteY544" fmla="*/ 67356 h 90296"/>
                    <a:gd name="connsiteX545" fmla="*/ 558801 w 558959"/>
                    <a:gd name="connsiteY545" fmla="*/ 69863 h 90296"/>
                    <a:gd name="connsiteX546" fmla="*/ 557854 w 558959"/>
                    <a:gd name="connsiteY546" fmla="*/ 72191 h 90296"/>
                    <a:gd name="connsiteX547" fmla="*/ 556396 w 558959"/>
                    <a:gd name="connsiteY547" fmla="*/ 74621 h 90296"/>
                    <a:gd name="connsiteX548" fmla="*/ 549388 w 558959"/>
                    <a:gd name="connsiteY548" fmla="*/ 85160 h 90296"/>
                    <a:gd name="connsiteX549" fmla="*/ 548799 w 558959"/>
                    <a:gd name="connsiteY549" fmla="*/ 85774 h 90296"/>
                    <a:gd name="connsiteX550" fmla="*/ 547981 w 558959"/>
                    <a:gd name="connsiteY550" fmla="*/ 86234 h 90296"/>
                    <a:gd name="connsiteX551" fmla="*/ 546855 w 558959"/>
                    <a:gd name="connsiteY551" fmla="*/ 86515 h 90296"/>
                    <a:gd name="connsiteX552" fmla="*/ 545243 w 558959"/>
                    <a:gd name="connsiteY552" fmla="*/ 86592 h 90296"/>
                    <a:gd name="connsiteX553" fmla="*/ 543785 w 558959"/>
                    <a:gd name="connsiteY553" fmla="*/ 86515 h 90296"/>
                    <a:gd name="connsiteX554" fmla="*/ 542941 w 558959"/>
                    <a:gd name="connsiteY554" fmla="*/ 86260 h 90296"/>
                    <a:gd name="connsiteX555" fmla="*/ 542660 w 558959"/>
                    <a:gd name="connsiteY555" fmla="*/ 85774 h 90296"/>
                    <a:gd name="connsiteX556" fmla="*/ 542839 w 558959"/>
                    <a:gd name="connsiteY556" fmla="*/ 85057 h 90296"/>
                    <a:gd name="connsiteX557" fmla="*/ 549643 w 558959"/>
                    <a:gd name="connsiteY557" fmla="*/ 70989 h 90296"/>
                    <a:gd name="connsiteX558" fmla="*/ 549643 w 558959"/>
                    <a:gd name="connsiteY558" fmla="*/ 64440 h 90296"/>
                    <a:gd name="connsiteX559" fmla="*/ 549925 w 558959"/>
                    <a:gd name="connsiteY559" fmla="*/ 62240 h 90296"/>
                    <a:gd name="connsiteX560" fmla="*/ 550820 w 558959"/>
                    <a:gd name="connsiteY560" fmla="*/ 61012 h 90296"/>
                    <a:gd name="connsiteX561" fmla="*/ 552355 w 558959"/>
                    <a:gd name="connsiteY561" fmla="*/ 60450 h 90296"/>
                    <a:gd name="connsiteX562" fmla="*/ 554605 w 558959"/>
                    <a:gd name="connsiteY562" fmla="*/ 60296 h 90296"/>
                    <a:gd name="connsiteX563" fmla="*/ 556806 w 558959"/>
                    <a:gd name="connsiteY563" fmla="*/ 60450 h 90296"/>
                    <a:gd name="connsiteX564" fmla="*/ 558314 w 558959"/>
                    <a:gd name="connsiteY564" fmla="*/ 61012 h 90296"/>
                    <a:gd name="connsiteX565" fmla="*/ 559184 w 558959"/>
                    <a:gd name="connsiteY565" fmla="*/ 62240 h 90296"/>
                    <a:gd name="connsiteX566" fmla="*/ 559466 w 558959"/>
                    <a:gd name="connsiteY566" fmla="*/ 64440 h 9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Lst>
                  <a:rect l="l" t="t" r="r" b="b"/>
                  <a:pathLst>
                    <a:path w="558959" h="90296">
                      <a:moveTo>
                        <a:pt x="42866" y="46739"/>
                      </a:moveTo>
                      <a:cubicBezTo>
                        <a:pt x="42866" y="50764"/>
                        <a:pt x="42432" y="54379"/>
                        <a:pt x="41562" y="57585"/>
                      </a:cubicBezTo>
                      <a:cubicBezTo>
                        <a:pt x="40692" y="60791"/>
                        <a:pt x="39413" y="63511"/>
                        <a:pt x="37725" y="65745"/>
                      </a:cubicBezTo>
                      <a:cubicBezTo>
                        <a:pt x="36037" y="67979"/>
                        <a:pt x="33948" y="69701"/>
                        <a:pt x="31458" y="70912"/>
                      </a:cubicBezTo>
                      <a:cubicBezTo>
                        <a:pt x="28968" y="72123"/>
                        <a:pt x="26120" y="72728"/>
                        <a:pt x="22914" y="72728"/>
                      </a:cubicBezTo>
                      <a:cubicBezTo>
                        <a:pt x="21550" y="72728"/>
                        <a:pt x="20288" y="72592"/>
                        <a:pt x="19128" y="72319"/>
                      </a:cubicBezTo>
                      <a:cubicBezTo>
                        <a:pt x="17969" y="72046"/>
                        <a:pt x="16835" y="71619"/>
                        <a:pt x="15726" y="71040"/>
                      </a:cubicBezTo>
                      <a:cubicBezTo>
                        <a:pt x="14618" y="70460"/>
                        <a:pt x="13518" y="69727"/>
                        <a:pt x="12426" y="68840"/>
                      </a:cubicBezTo>
                      <a:cubicBezTo>
                        <a:pt x="11335" y="67953"/>
                        <a:pt x="10175" y="66913"/>
                        <a:pt x="8948" y="65719"/>
                      </a:cubicBezTo>
                      <a:lnTo>
                        <a:pt x="8948" y="88741"/>
                      </a:lnTo>
                      <a:cubicBezTo>
                        <a:pt x="8948" y="89014"/>
                        <a:pt x="8879" y="89252"/>
                        <a:pt x="8743" y="89457"/>
                      </a:cubicBezTo>
                      <a:cubicBezTo>
                        <a:pt x="8607" y="89662"/>
                        <a:pt x="8385" y="89832"/>
                        <a:pt x="8078" y="89969"/>
                      </a:cubicBezTo>
                      <a:cubicBezTo>
                        <a:pt x="7771" y="90105"/>
                        <a:pt x="7345" y="90207"/>
                        <a:pt x="6799" y="90276"/>
                      </a:cubicBezTo>
                      <a:cubicBezTo>
                        <a:pt x="6253" y="90344"/>
                        <a:pt x="5554" y="90378"/>
                        <a:pt x="4701" y="90378"/>
                      </a:cubicBezTo>
                      <a:cubicBezTo>
                        <a:pt x="3883" y="90378"/>
                        <a:pt x="3201" y="90344"/>
                        <a:pt x="2655" y="90276"/>
                      </a:cubicBezTo>
                      <a:cubicBezTo>
                        <a:pt x="2109" y="90207"/>
                        <a:pt x="1674" y="90105"/>
                        <a:pt x="1350" y="89969"/>
                      </a:cubicBezTo>
                      <a:cubicBezTo>
                        <a:pt x="1026" y="89832"/>
                        <a:pt x="805" y="89662"/>
                        <a:pt x="685" y="89457"/>
                      </a:cubicBezTo>
                      <a:cubicBezTo>
                        <a:pt x="566" y="89252"/>
                        <a:pt x="506" y="89014"/>
                        <a:pt x="506" y="88741"/>
                      </a:cubicBezTo>
                      <a:lnTo>
                        <a:pt x="506" y="24434"/>
                      </a:lnTo>
                      <a:cubicBezTo>
                        <a:pt x="506" y="24127"/>
                        <a:pt x="557" y="23879"/>
                        <a:pt x="660" y="23692"/>
                      </a:cubicBezTo>
                      <a:cubicBezTo>
                        <a:pt x="762" y="23504"/>
                        <a:pt x="967" y="23342"/>
                        <a:pt x="1274" y="23206"/>
                      </a:cubicBezTo>
                      <a:cubicBezTo>
                        <a:pt x="1581" y="23069"/>
                        <a:pt x="1973" y="22976"/>
                        <a:pt x="2450" y="22924"/>
                      </a:cubicBezTo>
                      <a:cubicBezTo>
                        <a:pt x="2928" y="22873"/>
                        <a:pt x="3508" y="22848"/>
                        <a:pt x="4190" y="22848"/>
                      </a:cubicBezTo>
                      <a:cubicBezTo>
                        <a:pt x="4906" y="22848"/>
                        <a:pt x="5494" y="22873"/>
                        <a:pt x="5955" y="22924"/>
                      </a:cubicBezTo>
                      <a:cubicBezTo>
                        <a:pt x="6415" y="22976"/>
                        <a:pt x="6799" y="23069"/>
                        <a:pt x="7106" y="23206"/>
                      </a:cubicBezTo>
                      <a:cubicBezTo>
                        <a:pt x="7413" y="23342"/>
                        <a:pt x="7626" y="23504"/>
                        <a:pt x="7745" y="23692"/>
                      </a:cubicBezTo>
                      <a:cubicBezTo>
                        <a:pt x="7865" y="23879"/>
                        <a:pt x="7924" y="24127"/>
                        <a:pt x="7924" y="24434"/>
                      </a:cubicBezTo>
                      <a:lnTo>
                        <a:pt x="7924" y="30624"/>
                      </a:lnTo>
                      <a:cubicBezTo>
                        <a:pt x="9323" y="29191"/>
                        <a:pt x="10670" y="27947"/>
                        <a:pt x="11966" y="26889"/>
                      </a:cubicBezTo>
                      <a:cubicBezTo>
                        <a:pt x="13262" y="25832"/>
                        <a:pt x="14567" y="24954"/>
                        <a:pt x="15880" y="24255"/>
                      </a:cubicBezTo>
                      <a:cubicBezTo>
                        <a:pt x="17193" y="23555"/>
                        <a:pt x="18540" y="23027"/>
                        <a:pt x="19921" y="22669"/>
                      </a:cubicBezTo>
                      <a:cubicBezTo>
                        <a:pt x="21303" y="22311"/>
                        <a:pt x="22761" y="22131"/>
                        <a:pt x="24296" y="22131"/>
                      </a:cubicBezTo>
                      <a:cubicBezTo>
                        <a:pt x="27638" y="22131"/>
                        <a:pt x="30486" y="22779"/>
                        <a:pt x="32839" y="24076"/>
                      </a:cubicBezTo>
                      <a:cubicBezTo>
                        <a:pt x="35193" y="25372"/>
                        <a:pt x="37111" y="27145"/>
                        <a:pt x="38595" y="29396"/>
                      </a:cubicBezTo>
                      <a:cubicBezTo>
                        <a:pt x="40078" y="31647"/>
                        <a:pt x="41161" y="34265"/>
                        <a:pt x="41843" y="37249"/>
                      </a:cubicBezTo>
                      <a:cubicBezTo>
                        <a:pt x="42525" y="40233"/>
                        <a:pt x="42866" y="43397"/>
                        <a:pt x="42866" y="46739"/>
                      </a:cubicBezTo>
                      <a:close/>
                      <a:moveTo>
                        <a:pt x="34118" y="47711"/>
                      </a:moveTo>
                      <a:cubicBezTo>
                        <a:pt x="34118" y="45358"/>
                        <a:pt x="33938" y="43081"/>
                        <a:pt x="33578" y="40881"/>
                      </a:cubicBezTo>
                      <a:cubicBezTo>
                        <a:pt x="33218" y="38681"/>
                        <a:pt x="32600" y="36729"/>
                        <a:pt x="31725" y="35024"/>
                      </a:cubicBezTo>
                      <a:cubicBezTo>
                        <a:pt x="30850" y="33318"/>
                        <a:pt x="29675" y="31954"/>
                        <a:pt x="28199" y="30931"/>
                      </a:cubicBezTo>
                      <a:cubicBezTo>
                        <a:pt x="26723" y="29908"/>
                        <a:pt x="24887" y="29396"/>
                        <a:pt x="22691" y="29396"/>
                      </a:cubicBezTo>
                      <a:cubicBezTo>
                        <a:pt x="21593" y="29396"/>
                        <a:pt x="20512" y="29558"/>
                        <a:pt x="19448" y="29882"/>
                      </a:cubicBezTo>
                      <a:cubicBezTo>
                        <a:pt x="18384" y="30206"/>
                        <a:pt x="17304" y="30718"/>
                        <a:pt x="16206" y="31417"/>
                      </a:cubicBezTo>
                      <a:cubicBezTo>
                        <a:pt x="15107" y="32116"/>
                        <a:pt x="13958" y="33037"/>
                        <a:pt x="12757" y="34179"/>
                      </a:cubicBezTo>
                      <a:cubicBezTo>
                        <a:pt x="11555" y="35322"/>
                        <a:pt x="10286" y="36729"/>
                        <a:pt x="8948" y="38400"/>
                      </a:cubicBezTo>
                      <a:lnTo>
                        <a:pt x="8948" y="56715"/>
                      </a:lnTo>
                      <a:cubicBezTo>
                        <a:pt x="11281" y="59546"/>
                        <a:pt x="13495" y="61712"/>
                        <a:pt x="15588" y="63212"/>
                      </a:cubicBezTo>
                      <a:cubicBezTo>
                        <a:pt x="17681" y="64713"/>
                        <a:pt x="19877" y="65463"/>
                        <a:pt x="22176" y="65463"/>
                      </a:cubicBezTo>
                      <a:cubicBezTo>
                        <a:pt x="24304" y="65463"/>
                        <a:pt x="26131" y="64952"/>
                        <a:pt x="27658" y="63929"/>
                      </a:cubicBezTo>
                      <a:cubicBezTo>
                        <a:pt x="29185" y="62905"/>
                        <a:pt x="30421" y="61541"/>
                        <a:pt x="31364" y="59836"/>
                      </a:cubicBezTo>
                      <a:cubicBezTo>
                        <a:pt x="32308" y="58131"/>
                        <a:pt x="33003" y="56221"/>
                        <a:pt x="33449" y="54106"/>
                      </a:cubicBezTo>
                      <a:cubicBezTo>
                        <a:pt x="33895" y="51991"/>
                        <a:pt x="34118" y="49860"/>
                        <a:pt x="34118" y="47711"/>
                      </a:cubicBezTo>
                      <a:close/>
                      <a:moveTo>
                        <a:pt x="81987" y="27452"/>
                      </a:moveTo>
                      <a:cubicBezTo>
                        <a:pt x="81987" y="28202"/>
                        <a:pt x="81970" y="28833"/>
                        <a:pt x="81935" y="29345"/>
                      </a:cubicBezTo>
                      <a:cubicBezTo>
                        <a:pt x="81901" y="29856"/>
                        <a:pt x="81833" y="30257"/>
                        <a:pt x="81731" y="30547"/>
                      </a:cubicBezTo>
                      <a:cubicBezTo>
                        <a:pt x="81628" y="30837"/>
                        <a:pt x="81501" y="31059"/>
                        <a:pt x="81347" y="31212"/>
                      </a:cubicBezTo>
                      <a:cubicBezTo>
                        <a:pt x="81194" y="31366"/>
                        <a:pt x="80980" y="31442"/>
                        <a:pt x="80708" y="31442"/>
                      </a:cubicBezTo>
                      <a:cubicBezTo>
                        <a:pt x="80435" y="31442"/>
                        <a:pt x="80102" y="31366"/>
                        <a:pt x="79710" y="31212"/>
                      </a:cubicBezTo>
                      <a:cubicBezTo>
                        <a:pt x="79318" y="31059"/>
                        <a:pt x="78874" y="30905"/>
                        <a:pt x="78380" y="30752"/>
                      </a:cubicBezTo>
                      <a:cubicBezTo>
                        <a:pt x="77885" y="30598"/>
                        <a:pt x="77331" y="30453"/>
                        <a:pt x="76717" y="30317"/>
                      </a:cubicBezTo>
                      <a:cubicBezTo>
                        <a:pt x="76103" y="30180"/>
                        <a:pt x="75438" y="30112"/>
                        <a:pt x="74722" y="30112"/>
                      </a:cubicBezTo>
                      <a:cubicBezTo>
                        <a:pt x="73869" y="30112"/>
                        <a:pt x="73034" y="30283"/>
                        <a:pt x="72215" y="30624"/>
                      </a:cubicBezTo>
                      <a:cubicBezTo>
                        <a:pt x="71397" y="30965"/>
                        <a:pt x="70535" y="31528"/>
                        <a:pt x="69632" y="32312"/>
                      </a:cubicBezTo>
                      <a:cubicBezTo>
                        <a:pt x="68728" y="33097"/>
                        <a:pt x="67781" y="34137"/>
                        <a:pt x="66792" y="35433"/>
                      </a:cubicBezTo>
                      <a:cubicBezTo>
                        <a:pt x="65803" y="36729"/>
                        <a:pt x="64712" y="38315"/>
                        <a:pt x="63518" y="40191"/>
                      </a:cubicBezTo>
                      <a:lnTo>
                        <a:pt x="63518" y="70477"/>
                      </a:lnTo>
                      <a:cubicBezTo>
                        <a:pt x="63518" y="70750"/>
                        <a:pt x="63450" y="70980"/>
                        <a:pt x="63313" y="71168"/>
                      </a:cubicBezTo>
                      <a:cubicBezTo>
                        <a:pt x="63177" y="71355"/>
                        <a:pt x="62955" y="71517"/>
                        <a:pt x="62648" y="71654"/>
                      </a:cubicBezTo>
                      <a:cubicBezTo>
                        <a:pt x="62341" y="71790"/>
                        <a:pt x="61915" y="71892"/>
                        <a:pt x="61369" y="71961"/>
                      </a:cubicBezTo>
                      <a:cubicBezTo>
                        <a:pt x="60824" y="72029"/>
                        <a:pt x="60124" y="72063"/>
                        <a:pt x="59272" y="72063"/>
                      </a:cubicBezTo>
                      <a:cubicBezTo>
                        <a:pt x="58453" y="72063"/>
                        <a:pt x="57771" y="72029"/>
                        <a:pt x="57225" y="71961"/>
                      </a:cubicBezTo>
                      <a:cubicBezTo>
                        <a:pt x="56680" y="71892"/>
                        <a:pt x="56245" y="71790"/>
                        <a:pt x="55921" y="71654"/>
                      </a:cubicBezTo>
                      <a:cubicBezTo>
                        <a:pt x="55597" y="71517"/>
                        <a:pt x="55375" y="71355"/>
                        <a:pt x="55256" y="71168"/>
                      </a:cubicBezTo>
                      <a:cubicBezTo>
                        <a:pt x="55136" y="70980"/>
                        <a:pt x="55077" y="70750"/>
                        <a:pt x="55077" y="70477"/>
                      </a:cubicBezTo>
                      <a:lnTo>
                        <a:pt x="55077" y="24434"/>
                      </a:lnTo>
                      <a:cubicBezTo>
                        <a:pt x="55077" y="24161"/>
                        <a:pt x="55128" y="23931"/>
                        <a:pt x="55230" y="23743"/>
                      </a:cubicBezTo>
                      <a:cubicBezTo>
                        <a:pt x="55332" y="23555"/>
                        <a:pt x="55537" y="23385"/>
                        <a:pt x="55844" y="23231"/>
                      </a:cubicBezTo>
                      <a:cubicBezTo>
                        <a:pt x="56151" y="23078"/>
                        <a:pt x="56543" y="22976"/>
                        <a:pt x="57021" y="22924"/>
                      </a:cubicBezTo>
                      <a:cubicBezTo>
                        <a:pt x="57498" y="22873"/>
                        <a:pt x="58129" y="22848"/>
                        <a:pt x="58914" y="22848"/>
                      </a:cubicBezTo>
                      <a:cubicBezTo>
                        <a:pt x="59664" y="22848"/>
                        <a:pt x="60286" y="22873"/>
                        <a:pt x="60781" y="22924"/>
                      </a:cubicBezTo>
                      <a:cubicBezTo>
                        <a:pt x="61275" y="22976"/>
                        <a:pt x="61659" y="23078"/>
                        <a:pt x="61932" y="23231"/>
                      </a:cubicBezTo>
                      <a:cubicBezTo>
                        <a:pt x="62205" y="23385"/>
                        <a:pt x="62401" y="23555"/>
                        <a:pt x="62520" y="23743"/>
                      </a:cubicBezTo>
                      <a:cubicBezTo>
                        <a:pt x="62640" y="23931"/>
                        <a:pt x="62699" y="24161"/>
                        <a:pt x="62699" y="24434"/>
                      </a:cubicBezTo>
                      <a:lnTo>
                        <a:pt x="62699" y="31135"/>
                      </a:lnTo>
                      <a:cubicBezTo>
                        <a:pt x="63961" y="29294"/>
                        <a:pt x="65146" y="27793"/>
                        <a:pt x="66255" y="26634"/>
                      </a:cubicBezTo>
                      <a:cubicBezTo>
                        <a:pt x="67363" y="25474"/>
                        <a:pt x="68412" y="24562"/>
                        <a:pt x="69401" y="23896"/>
                      </a:cubicBezTo>
                      <a:cubicBezTo>
                        <a:pt x="70390" y="23231"/>
                        <a:pt x="71371" y="22771"/>
                        <a:pt x="72343" y="22515"/>
                      </a:cubicBezTo>
                      <a:cubicBezTo>
                        <a:pt x="73315" y="22259"/>
                        <a:pt x="74296" y="22131"/>
                        <a:pt x="75285" y="22131"/>
                      </a:cubicBezTo>
                      <a:cubicBezTo>
                        <a:pt x="75728" y="22131"/>
                        <a:pt x="76231" y="22157"/>
                        <a:pt x="76794" y="22208"/>
                      </a:cubicBezTo>
                      <a:cubicBezTo>
                        <a:pt x="77357" y="22259"/>
                        <a:pt x="77945" y="22353"/>
                        <a:pt x="78559" y="22490"/>
                      </a:cubicBezTo>
                      <a:cubicBezTo>
                        <a:pt x="79173" y="22626"/>
                        <a:pt x="79727" y="22779"/>
                        <a:pt x="80222" y="22950"/>
                      </a:cubicBezTo>
                      <a:cubicBezTo>
                        <a:pt x="80716" y="23121"/>
                        <a:pt x="81066" y="23291"/>
                        <a:pt x="81270" y="23462"/>
                      </a:cubicBezTo>
                      <a:cubicBezTo>
                        <a:pt x="81475" y="23632"/>
                        <a:pt x="81611" y="23794"/>
                        <a:pt x="81680" y="23948"/>
                      </a:cubicBezTo>
                      <a:cubicBezTo>
                        <a:pt x="81748" y="24101"/>
                        <a:pt x="81808" y="24297"/>
                        <a:pt x="81859" y="24536"/>
                      </a:cubicBezTo>
                      <a:cubicBezTo>
                        <a:pt x="81910" y="24775"/>
                        <a:pt x="81944" y="25124"/>
                        <a:pt x="81961" y="25585"/>
                      </a:cubicBezTo>
                      <a:cubicBezTo>
                        <a:pt x="81978" y="26045"/>
                        <a:pt x="81987" y="26668"/>
                        <a:pt x="81987" y="27452"/>
                      </a:cubicBezTo>
                      <a:close/>
                      <a:moveTo>
                        <a:pt x="131949" y="46944"/>
                      </a:moveTo>
                      <a:cubicBezTo>
                        <a:pt x="131949" y="50695"/>
                        <a:pt x="131454" y="54149"/>
                        <a:pt x="130466" y="57303"/>
                      </a:cubicBezTo>
                      <a:cubicBezTo>
                        <a:pt x="129476" y="60458"/>
                        <a:pt x="128001" y="63178"/>
                        <a:pt x="126040" y="65463"/>
                      </a:cubicBezTo>
                      <a:cubicBezTo>
                        <a:pt x="124079" y="67748"/>
                        <a:pt x="121624" y="69530"/>
                        <a:pt x="118674" y="70809"/>
                      </a:cubicBezTo>
                      <a:cubicBezTo>
                        <a:pt x="115723" y="72088"/>
                        <a:pt x="112303" y="72728"/>
                        <a:pt x="108415" y="72728"/>
                      </a:cubicBezTo>
                      <a:cubicBezTo>
                        <a:pt x="104630" y="72728"/>
                        <a:pt x="101330" y="72165"/>
                        <a:pt x="98516" y="71040"/>
                      </a:cubicBezTo>
                      <a:cubicBezTo>
                        <a:pt x="95702" y="69914"/>
                        <a:pt x="93358" y="68277"/>
                        <a:pt x="91482" y="66128"/>
                      </a:cubicBezTo>
                      <a:cubicBezTo>
                        <a:pt x="89606" y="63980"/>
                        <a:pt x="88208" y="61371"/>
                        <a:pt x="87287" y="58301"/>
                      </a:cubicBezTo>
                      <a:cubicBezTo>
                        <a:pt x="86366" y="55232"/>
                        <a:pt x="85905" y="51753"/>
                        <a:pt x="85905" y="47865"/>
                      </a:cubicBezTo>
                      <a:cubicBezTo>
                        <a:pt x="85905" y="44113"/>
                        <a:pt x="86391" y="40660"/>
                        <a:pt x="87363" y="37505"/>
                      </a:cubicBezTo>
                      <a:cubicBezTo>
                        <a:pt x="88336" y="34350"/>
                        <a:pt x="89802" y="31630"/>
                        <a:pt x="91764" y="29345"/>
                      </a:cubicBezTo>
                      <a:cubicBezTo>
                        <a:pt x="93724" y="27060"/>
                        <a:pt x="96172" y="25286"/>
                        <a:pt x="99105" y="24024"/>
                      </a:cubicBezTo>
                      <a:cubicBezTo>
                        <a:pt x="102037" y="22762"/>
                        <a:pt x="105465" y="22131"/>
                        <a:pt x="109388" y="22131"/>
                      </a:cubicBezTo>
                      <a:cubicBezTo>
                        <a:pt x="113174" y="22131"/>
                        <a:pt x="116473" y="22694"/>
                        <a:pt x="119287" y="23820"/>
                      </a:cubicBezTo>
                      <a:cubicBezTo>
                        <a:pt x="122101" y="24945"/>
                        <a:pt x="124446" y="26582"/>
                        <a:pt x="126321" y="28731"/>
                      </a:cubicBezTo>
                      <a:cubicBezTo>
                        <a:pt x="128198" y="30880"/>
                        <a:pt x="129605" y="33489"/>
                        <a:pt x="130542" y="36558"/>
                      </a:cubicBezTo>
                      <a:cubicBezTo>
                        <a:pt x="131480" y="39628"/>
                        <a:pt x="131949" y="43090"/>
                        <a:pt x="131949" y="46944"/>
                      </a:cubicBezTo>
                      <a:close/>
                      <a:moveTo>
                        <a:pt x="123201" y="47506"/>
                      </a:moveTo>
                      <a:cubicBezTo>
                        <a:pt x="123201" y="45017"/>
                        <a:pt x="122968" y="42663"/>
                        <a:pt x="122504" y="40446"/>
                      </a:cubicBezTo>
                      <a:cubicBezTo>
                        <a:pt x="122039" y="38230"/>
                        <a:pt x="121273" y="36285"/>
                        <a:pt x="120206" y="34614"/>
                      </a:cubicBezTo>
                      <a:cubicBezTo>
                        <a:pt x="119139" y="32943"/>
                        <a:pt x="117694" y="31622"/>
                        <a:pt x="115870" y="30650"/>
                      </a:cubicBezTo>
                      <a:cubicBezTo>
                        <a:pt x="114046" y="29677"/>
                        <a:pt x="111775" y="29191"/>
                        <a:pt x="109056" y="29191"/>
                      </a:cubicBezTo>
                      <a:cubicBezTo>
                        <a:pt x="106544" y="29191"/>
                        <a:pt x="104384" y="29635"/>
                        <a:pt x="102577" y="30522"/>
                      </a:cubicBezTo>
                      <a:cubicBezTo>
                        <a:pt x="100770" y="31408"/>
                        <a:pt x="99283" y="32662"/>
                        <a:pt x="98112" y="34282"/>
                      </a:cubicBezTo>
                      <a:cubicBezTo>
                        <a:pt x="96942" y="35902"/>
                        <a:pt x="96074" y="37820"/>
                        <a:pt x="95505" y="40037"/>
                      </a:cubicBezTo>
                      <a:cubicBezTo>
                        <a:pt x="94937" y="42254"/>
                        <a:pt x="94654" y="44676"/>
                        <a:pt x="94654" y="47302"/>
                      </a:cubicBezTo>
                      <a:cubicBezTo>
                        <a:pt x="94654" y="49826"/>
                        <a:pt x="94886" y="52196"/>
                        <a:pt x="95351" y="54413"/>
                      </a:cubicBezTo>
                      <a:cubicBezTo>
                        <a:pt x="95816" y="56630"/>
                        <a:pt x="96590" y="58565"/>
                        <a:pt x="97674" y="60220"/>
                      </a:cubicBezTo>
                      <a:cubicBezTo>
                        <a:pt x="98758" y="61874"/>
                        <a:pt x="100211" y="63187"/>
                        <a:pt x="102035" y="64159"/>
                      </a:cubicBezTo>
                      <a:cubicBezTo>
                        <a:pt x="103859" y="65131"/>
                        <a:pt x="106131" y="65617"/>
                        <a:pt x="108850" y="65617"/>
                      </a:cubicBezTo>
                      <a:cubicBezTo>
                        <a:pt x="111328" y="65617"/>
                        <a:pt x="113479" y="65173"/>
                        <a:pt x="115303" y="64287"/>
                      </a:cubicBezTo>
                      <a:cubicBezTo>
                        <a:pt x="117127" y="63400"/>
                        <a:pt x="118623" y="62155"/>
                        <a:pt x="119794" y="60552"/>
                      </a:cubicBezTo>
                      <a:cubicBezTo>
                        <a:pt x="120963" y="58949"/>
                        <a:pt x="121824" y="57039"/>
                        <a:pt x="122375" y="54822"/>
                      </a:cubicBezTo>
                      <a:cubicBezTo>
                        <a:pt x="122926" y="52605"/>
                        <a:pt x="123201" y="50167"/>
                        <a:pt x="123201" y="47506"/>
                      </a:cubicBezTo>
                      <a:close/>
                      <a:moveTo>
                        <a:pt x="186519" y="46944"/>
                      </a:moveTo>
                      <a:cubicBezTo>
                        <a:pt x="186519" y="50695"/>
                        <a:pt x="186025" y="54149"/>
                        <a:pt x="185036" y="57303"/>
                      </a:cubicBezTo>
                      <a:cubicBezTo>
                        <a:pt x="184047" y="60458"/>
                        <a:pt x="182571" y="63178"/>
                        <a:pt x="180611" y="65463"/>
                      </a:cubicBezTo>
                      <a:cubicBezTo>
                        <a:pt x="178650" y="67748"/>
                        <a:pt x="176193" y="69530"/>
                        <a:pt x="173243" y="70809"/>
                      </a:cubicBezTo>
                      <a:cubicBezTo>
                        <a:pt x="170293" y="72088"/>
                        <a:pt x="166874" y="72728"/>
                        <a:pt x="162986" y="72728"/>
                      </a:cubicBezTo>
                      <a:cubicBezTo>
                        <a:pt x="159201" y="72728"/>
                        <a:pt x="155900" y="72165"/>
                        <a:pt x="153087" y="71040"/>
                      </a:cubicBezTo>
                      <a:cubicBezTo>
                        <a:pt x="150273" y="69914"/>
                        <a:pt x="147928" y="68277"/>
                        <a:pt x="146052" y="66128"/>
                      </a:cubicBezTo>
                      <a:cubicBezTo>
                        <a:pt x="144176" y="63980"/>
                        <a:pt x="142778" y="61371"/>
                        <a:pt x="141858" y="58301"/>
                      </a:cubicBezTo>
                      <a:cubicBezTo>
                        <a:pt x="140936" y="55232"/>
                        <a:pt x="140475" y="51753"/>
                        <a:pt x="140475" y="47865"/>
                      </a:cubicBezTo>
                      <a:cubicBezTo>
                        <a:pt x="140475" y="44113"/>
                        <a:pt x="140962" y="40660"/>
                        <a:pt x="141934" y="37505"/>
                      </a:cubicBezTo>
                      <a:cubicBezTo>
                        <a:pt x="142906" y="34350"/>
                        <a:pt x="144372" y="31630"/>
                        <a:pt x="146333" y="29345"/>
                      </a:cubicBezTo>
                      <a:cubicBezTo>
                        <a:pt x="148295" y="27060"/>
                        <a:pt x="150741" y="25286"/>
                        <a:pt x="153675" y="24024"/>
                      </a:cubicBezTo>
                      <a:cubicBezTo>
                        <a:pt x="156608" y="22762"/>
                        <a:pt x="160036" y="22131"/>
                        <a:pt x="163958" y="22131"/>
                      </a:cubicBezTo>
                      <a:cubicBezTo>
                        <a:pt x="167744" y="22131"/>
                        <a:pt x="171044" y="22694"/>
                        <a:pt x="173858" y="23820"/>
                      </a:cubicBezTo>
                      <a:cubicBezTo>
                        <a:pt x="176671" y="24945"/>
                        <a:pt x="179016" y="26582"/>
                        <a:pt x="180892" y="28731"/>
                      </a:cubicBezTo>
                      <a:cubicBezTo>
                        <a:pt x="182767" y="30880"/>
                        <a:pt x="184174" y="33489"/>
                        <a:pt x="185112" y="36558"/>
                      </a:cubicBezTo>
                      <a:cubicBezTo>
                        <a:pt x="186051" y="39628"/>
                        <a:pt x="186519" y="43090"/>
                        <a:pt x="186519" y="46944"/>
                      </a:cubicBezTo>
                      <a:close/>
                      <a:moveTo>
                        <a:pt x="177772" y="47506"/>
                      </a:moveTo>
                      <a:cubicBezTo>
                        <a:pt x="177772" y="45017"/>
                        <a:pt x="177539" y="42663"/>
                        <a:pt x="177074" y="40446"/>
                      </a:cubicBezTo>
                      <a:cubicBezTo>
                        <a:pt x="176609" y="38230"/>
                        <a:pt x="175844" y="36285"/>
                        <a:pt x="174777" y="34614"/>
                      </a:cubicBezTo>
                      <a:cubicBezTo>
                        <a:pt x="173710" y="32943"/>
                        <a:pt x="172264" y="31622"/>
                        <a:pt x="170440" y="30650"/>
                      </a:cubicBezTo>
                      <a:cubicBezTo>
                        <a:pt x="168617" y="29677"/>
                        <a:pt x="166345" y="29191"/>
                        <a:pt x="163626" y="29191"/>
                      </a:cubicBezTo>
                      <a:cubicBezTo>
                        <a:pt x="161114" y="29191"/>
                        <a:pt x="158955" y="29635"/>
                        <a:pt x="157148" y="30522"/>
                      </a:cubicBezTo>
                      <a:cubicBezTo>
                        <a:pt x="155341" y="31408"/>
                        <a:pt x="153852" y="32662"/>
                        <a:pt x="152683" y="34282"/>
                      </a:cubicBezTo>
                      <a:cubicBezTo>
                        <a:pt x="151512" y="35902"/>
                        <a:pt x="150643" y="37820"/>
                        <a:pt x="150076" y="40037"/>
                      </a:cubicBezTo>
                      <a:cubicBezTo>
                        <a:pt x="149508" y="42254"/>
                        <a:pt x="149224" y="44676"/>
                        <a:pt x="149224" y="47302"/>
                      </a:cubicBezTo>
                      <a:cubicBezTo>
                        <a:pt x="149224" y="49826"/>
                        <a:pt x="149457" y="52196"/>
                        <a:pt x="149921" y="54413"/>
                      </a:cubicBezTo>
                      <a:cubicBezTo>
                        <a:pt x="150386" y="56630"/>
                        <a:pt x="151161" y="58565"/>
                        <a:pt x="152245" y="60220"/>
                      </a:cubicBezTo>
                      <a:cubicBezTo>
                        <a:pt x="153328" y="61874"/>
                        <a:pt x="154782" y="63187"/>
                        <a:pt x="156606" y="64159"/>
                      </a:cubicBezTo>
                      <a:cubicBezTo>
                        <a:pt x="158430" y="65131"/>
                        <a:pt x="160701" y="65617"/>
                        <a:pt x="163420" y="65617"/>
                      </a:cubicBezTo>
                      <a:cubicBezTo>
                        <a:pt x="165898" y="65617"/>
                        <a:pt x="168049" y="65173"/>
                        <a:pt x="169873" y="64287"/>
                      </a:cubicBezTo>
                      <a:cubicBezTo>
                        <a:pt x="171696" y="63400"/>
                        <a:pt x="173194" y="62155"/>
                        <a:pt x="174363" y="60552"/>
                      </a:cubicBezTo>
                      <a:cubicBezTo>
                        <a:pt x="175534" y="58949"/>
                        <a:pt x="176394" y="57039"/>
                        <a:pt x="176945" y="54822"/>
                      </a:cubicBezTo>
                      <a:cubicBezTo>
                        <a:pt x="177495" y="52605"/>
                        <a:pt x="177772" y="50167"/>
                        <a:pt x="177772" y="47506"/>
                      </a:cubicBezTo>
                      <a:close/>
                      <a:moveTo>
                        <a:pt x="223491" y="5505"/>
                      </a:moveTo>
                      <a:cubicBezTo>
                        <a:pt x="223491" y="6153"/>
                        <a:pt x="223456" y="6673"/>
                        <a:pt x="223389" y="7065"/>
                      </a:cubicBezTo>
                      <a:cubicBezTo>
                        <a:pt x="223320" y="7457"/>
                        <a:pt x="223244" y="7773"/>
                        <a:pt x="223158" y="8012"/>
                      </a:cubicBezTo>
                      <a:cubicBezTo>
                        <a:pt x="223073" y="8250"/>
                        <a:pt x="222962" y="8412"/>
                        <a:pt x="222826" y="8497"/>
                      </a:cubicBezTo>
                      <a:cubicBezTo>
                        <a:pt x="222690" y="8583"/>
                        <a:pt x="222519" y="8625"/>
                        <a:pt x="222314" y="8625"/>
                      </a:cubicBezTo>
                      <a:cubicBezTo>
                        <a:pt x="222075" y="8625"/>
                        <a:pt x="221777" y="8549"/>
                        <a:pt x="221419" y="8395"/>
                      </a:cubicBezTo>
                      <a:cubicBezTo>
                        <a:pt x="221061" y="8242"/>
                        <a:pt x="220625" y="8071"/>
                        <a:pt x="220114" y="7884"/>
                      </a:cubicBezTo>
                      <a:cubicBezTo>
                        <a:pt x="219602" y="7696"/>
                        <a:pt x="218998" y="7525"/>
                        <a:pt x="218298" y="7372"/>
                      </a:cubicBezTo>
                      <a:cubicBezTo>
                        <a:pt x="217599" y="7219"/>
                        <a:pt x="216789" y="7142"/>
                        <a:pt x="215868" y="7142"/>
                      </a:cubicBezTo>
                      <a:cubicBezTo>
                        <a:pt x="214606" y="7142"/>
                        <a:pt x="213532" y="7346"/>
                        <a:pt x="212645" y="7756"/>
                      </a:cubicBezTo>
                      <a:cubicBezTo>
                        <a:pt x="211759" y="8165"/>
                        <a:pt x="211042" y="8804"/>
                        <a:pt x="210497" y="9674"/>
                      </a:cubicBezTo>
                      <a:cubicBezTo>
                        <a:pt x="209951" y="10544"/>
                        <a:pt x="209558" y="11669"/>
                        <a:pt x="209319" y="13051"/>
                      </a:cubicBezTo>
                      <a:cubicBezTo>
                        <a:pt x="209081" y="14432"/>
                        <a:pt x="208961" y="16112"/>
                        <a:pt x="208961" y="18090"/>
                      </a:cubicBezTo>
                      <a:lnTo>
                        <a:pt x="208961" y="23103"/>
                      </a:lnTo>
                      <a:lnTo>
                        <a:pt x="219244" y="23103"/>
                      </a:lnTo>
                      <a:cubicBezTo>
                        <a:pt x="219518" y="23103"/>
                        <a:pt x="219747" y="23163"/>
                        <a:pt x="219935" y="23283"/>
                      </a:cubicBezTo>
                      <a:cubicBezTo>
                        <a:pt x="220123" y="23402"/>
                        <a:pt x="220293" y="23607"/>
                        <a:pt x="220446" y="23896"/>
                      </a:cubicBezTo>
                      <a:cubicBezTo>
                        <a:pt x="220601" y="24186"/>
                        <a:pt x="220720" y="24553"/>
                        <a:pt x="220805" y="24996"/>
                      </a:cubicBezTo>
                      <a:cubicBezTo>
                        <a:pt x="220890" y="25440"/>
                        <a:pt x="220933" y="25985"/>
                        <a:pt x="220933" y="26634"/>
                      </a:cubicBezTo>
                      <a:cubicBezTo>
                        <a:pt x="220933" y="27861"/>
                        <a:pt x="220780" y="28748"/>
                        <a:pt x="220472" y="29294"/>
                      </a:cubicBezTo>
                      <a:cubicBezTo>
                        <a:pt x="220165" y="29839"/>
                        <a:pt x="219756" y="30112"/>
                        <a:pt x="219244" y="30112"/>
                      </a:cubicBezTo>
                      <a:lnTo>
                        <a:pt x="208961" y="30112"/>
                      </a:lnTo>
                      <a:lnTo>
                        <a:pt x="208961" y="70477"/>
                      </a:lnTo>
                      <a:cubicBezTo>
                        <a:pt x="208961" y="70750"/>
                        <a:pt x="208894" y="70980"/>
                        <a:pt x="208757" y="71168"/>
                      </a:cubicBezTo>
                      <a:cubicBezTo>
                        <a:pt x="208620" y="71355"/>
                        <a:pt x="208391" y="71517"/>
                        <a:pt x="208066" y="71654"/>
                      </a:cubicBezTo>
                      <a:cubicBezTo>
                        <a:pt x="207742" y="71790"/>
                        <a:pt x="207308" y="71892"/>
                        <a:pt x="206762" y="71961"/>
                      </a:cubicBezTo>
                      <a:cubicBezTo>
                        <a:pt x="206216" y="72029"/>
                        <a:pt x="205534" y="72063"/>
                        <a:pt x="204715" y="72063"/>
                      </a:cubicBezTo>
                      <a:cubicBezTo>
                        <a:pt x="203897" y="72063"/>
                        <a:pt x="203215" y="72029"/>
                        <a:pt x="202669" y="71961"/>
                      </a:cubicBezTo>
                      <a:cubicBezTo>
                        <a:pt x="202123" y="71892"/>
                        <a:pt x="201688" y="71790"/>
                        <a:pt x="201364" y="71654"/>
                      </a:cubicBezTo>
                      <a:cubicBezTo>
                        <a:pt x="201040" y="71517"/>
                        <a:pt x="200810" y="71355"/>
                        <a:pt x="200673" y="71168"/>
                      </a:cubicBezTo>
                      <a:cubicBezTo>
                        <a:pt x="200537" y="70980"/>
                        <a:pt x="200469" y="70750"/>
                        <a:pt x="200469" y="70477"/>
                      </a:cubicBezTo>
                      <a:lnTo>
                        <a:pt x="200469" y="30112"/>
                      </a:lnTo>
                      <a:lnTo>
                        <a:pt x="193972" y="30112"/>
                      </a:lnTo>
                      <a:cubicBezTo>
                        <a:pt x="193426" y="30112"/>
                        <a:pt x="193016" y="29839"/>
                        <a:pt x="192744" y="29294"/>
                      </a:cubicBezTo>
                      <a:cubicBezTo>
                        <a:pt x="192471" y="28748"/>
                        <a:pt x="192334" y="27861"/>
                        <a:pt x="192334" y="26634"/>
                      </a:cubicBezTo>
                      <a:cubicBezTo>
                        <a:pt x="192334" y="25985"/>
                        <a:pt x="192369" y="25440"/>
                        <a:pt x="192437" y="24996"/>
                      </a:cubicBezTo>
                      <a:cubicBezTo>
                        <a:pt x="192505" y="24553"/>
                        <a:pt x="192608" y="24186"/>
                        <a:pt x="192744" y="23896"/>
                      </a:cubicBezTo>
                      <a:cubicBezTo>
                        <a:pt x="192880" y="23607"/>
                        <a:pt x="193051" y="23402"/>
                        <a:pt x="193255" y="23283"/>
                      </a:cubicBezTo>
                      <a:cubicBezTo>
                        <a:pt x="193460" y="23163"/>
                        <a:pt x="193699" y="23103"/>
                        <a:pt x="193972" y="23103"/>
                      </a:cubicBezTo>
                      <a:lnTo>
                        <a:pt x="200469" y="23103"/>
                      </a:lnTo>
                      <a:lnTo>
                        <a:pt x="200469" y="18346"/>
                      </a:lnTo>
                      <a:cubicBezTo>
                        <a:pt x="200469" y="15140"/>
                        <a:pt x="200768" y="12386"/>
                        <a:pt x="201364" y="10083"/>
                      </a:cubicBezTo>
                      <a:cubicBezTo>
                        <a:pt x="201961" y="7781"/>
                        <a:pt x="202874" y="5897"/>
                        <a:pt x="204101" y="4430"/>
                      </a:cubicBezTo>
                      <a:cubicBezTo>
                        <a:pt x="205329" y="2964"/>
                        <a:pt x="206872" y="1881"/>
                        <a:pt x="208732" y="1182"/>
                      </a:cubicBezTo>
                      <a:cubicBezTo>
                        <a:pt x="210590" y="483"/>
                        <a:pt x="212782" y="133"/>
                        <a:pt x="215306" y="133"/>
                      </a:cubicBezTo>
                      <a:cubicBezTo>
                        <a:pt x="216499" y="133"/>
                        <a:pt x="217658" y="244"/>
                        <a:pt x="218784" y="466"/>
                      </a:cubicBezTo>
                      <a:cubicBezTo>
                        <a:pt x="219910" y="687"/>
                        <a:pt x="220780" y="926"/>
                        <a:pt x="221393" y="1182"/>
                      </a:cubicBezTo>
                      <a:cubicBezTo>
                        <a:pt x="222008" y="1438"/>
                        <a:pt x="222416" y="1668"/>
                        <a:pt x="222621" y="1872"/>
                      </a:cubicBezTo>
                      <a:cubicBezTo>
                        <a:pt x="222826" y="2077"/>
                        <a:pt x="222996" y="2341"/>
                        <a:pt x="223132" y="2665"/>
                      </a:cubicBezTo>
                      <a:cubicBezTo>
                        <a:pt x="223270" y="2989"/>
                        <a:pt x="223363" y="3382"/>
                        <a:pt x="223414" y="3842"/>
                      </a:cubicBezTo>
                      <a:cubicBezTo>
                        <a:pt x="223465" y="4302"/>
                        <a:pt x="223491" y="4857"/>
                        <a:pt x="223491" y="5505"/>
                      </a:cubicBezTo>
                      <a:close/>
                      <a:moveTo>
                        <a:pt x="256929" y="27452"/>
                      </a:moveTo>
                      <a:cubicBezTo>
                        <a:pt x="256929" y="28202"/>
                        <a:pt x="256912" y="28833"/>
                        <a:pt x="256878" y="29345"/>
                      </a:cubicBezTo>
                      <a:cubicBezTo>
                        <a:pt x="256844" y="29856"/>
                        <a:pt x="256776" y="30257"/>
                        <a:pt x="256674" y="30547"/>
                      </a:cubicBezTo>
                      <a:cubicBezTo>
                        <a:pt x="256571" y="30837"/>
                        <a:pt x="256443" y="31059"/>
                        <a:pt x="256290" y="31212"/>
                      </a:cubicBezTo>
                      <a:cubicBezTo>
                        <a:pt x="256137" y="31366"/>
                        <a:pt x="255923" y="31442"/>
                        <a:pt x="255650" y="31442"/>
                      </a:cubicBezTo>
                      <a:cubicBezTo>
                        <a:pt x="255377" y="31442"/>
                        <a:pt x="255045" y="31366"/>
                        <a:pt x="254653" y="31212"/>
                      </a:cubicBezTo>
                      <a:cubicBezTo>
                        <a:pt x="254260" y="31059"/>
                        <a:pt x="253817" y="30905"/>
                        <a:pt x="253322" y="30752"/>
                      </a:cubicBezTo>
                      <a:cubicBezTo>
                        <a:pt x="252828" y="30598"/>
                        <a:pt x="252273" y="30453"/>
                        <a:pt x="251660" y="30317"/>
                      </a:cubicBezTo>
                      <a:cubicBezTo>
                        <a:pt x="251045" y="30180"/>
                        <a:pt x="250381" y="30112"/>
                        <a:pt x="249664" y="30112"/>
                      </a:cubicBezTo>
                      <a:cubicBezTo>
                        <a:pt x="248812" y="30112"/>
                        <a:pt x="247976" y="30283"/>
                        <a:pt x="247157" y="30624"/>
                      </a:cubicBezTo>
                      <a:cubicBezTo>
                        <a:pt x="246339" y="30965"/>
                        <a:pt x="245478" y="31528"/>
                        <a:pt x="244574" y="32312"/>
                      </a:cubicBezTo>
                      <a:cubicBezTo>
                        <a:pt x="243670" y="33097"/>
                        <a:pt x="242723" y="34137"/>
                        <a:pt x="241735" y="35433"/>
                      </a:cubicBezTo>
                      <a:cubicBezTo>
                        <a:pt x="240746" y="36729"/>
                        <a:pt x="239654" y="38315"/>
                        <a:pt x="238460" y="40191"/>
                      </a:cubicBezTo>
                      <a:lnTo>
                        <a:pt x="238460" y="70477"/>
                      </a:lnTo>
                      <a:cubicBezTo>
                        <a:pt x="238460" y="70750"/>
                        <a:pt x="238392" y="70980"/>
                        <a:pt x="238256" y="71168"/>
                      </a:cubicBezTo>
                      <a:cubicBezTo>
                        <a:pt x="238119" y="71355"/>
                        <a:pt x="237898" y="71517"/>
                        <a:pt x="237590" y="71654"/>
                      </a:cubicBezTo>
                      <a:cubicBezTo>
                        <a:pt x="237284" y="71790"/>
                        <a:pt x="236857" y="71892"/>
                        <a:pt x="236312" y="71961"/>
                      </a:cubicBezTo>
                      <a:cubicBezTo>
                        <a:pt x="235766" y="72029"/>
                        <a:pt x="235067" y="72063"/>
                        <a:pt x="234214" y="72063"/>
                      </a:cubicBezTo>
                      <a:cubicBezTo>
                        <a:pt x="233396" y="72063"/>
                        <a:pt x="232714" y="72029"/>
                        <a:pt x="232168" y="71961"/>
                      </a:cubicBezTo>
                      <a:cubicBezTo>
                        <a:pt x="231622" y="71892"/>
                        <a:pt x="231188" y="71790"/>
                        <a:pt x="230863" y="71654"/>
                      </a:cubicBezTo>
                      <a:cubicBezTo>
                        <a:pt x="230539" y="71517"/>
                        <a:pt x="230317" y="71355"/>
                        <a:pt x="230198" y="71168"/>
                      </a:cubicBezTo>
                      <a:cubicBezTo>
                        <a:pt x="230079" y="70980"/>
                        <a:pt x="230019" y="70750"/>
                        <a:pt x="230019" y="70477"/>
                      </a:cubicBezTo>
                      <a:lnTo>
                        <a:pt x="230019" y="24434"/>
                      </a:lnTo>
                      <a:cubicBezTo>
                        <a:pt x="230019" y="24161"/>
                        <a:pt x="230070" y="23931"/>
                        <a:pt x="230172" y="23743"/>
                      </a:cubicBezTo>
                      <a:cubicBezTo>
                        <a:pt x="230275" y="23555"/>
                        <a:pt x="230480" y="23385"/>
                        <a:pt x="230787" y="23231"/>
                      </a:cubicBezTo>
                      <a:cubicBezTo>
                        <a:pt x="231093" y="23078"/>
                        <a:pt x="231486" y="22976"/>
                        <a:pt x="231963" y="22924"/>
                      </a:cubicBezTo>
                      <a:cubicBezTo>
                        <a:pt x="232440" y="22873"/>
                        <a:pt x="233072" y="22848"/>
                        <a:pt x="233856" y="22848"/>
                      </a:cubicBezTo>
                      <a:cubicBezTo>
                        <a:pt x="234606" y="22848"/>
                        <a:pt x="235229" y="22873"/>
                        <a:pt x="235724" y="22924"/>
                      </a:cubicBezTo>
                      <a:cubicBezTo>
                        <a:pt x="236218" y="22976"/>
                        <a:pt x="236602" y="23078"/>
                        <a:pt x="236874" y="23231"/>
                      </a:cubicBezTo>
                      <a:cubicBezTo>
                        <a:pt x="237148" y="23385"/>
                        <a:pt x="237344" y="23555"/>
                        <a:pt x="237463" y="23743"/>
                      </a:cubicBezTo>
                      <a:cubicBezTo>
                        <a:pt x="237582" y="23931"/>
                        <a:pt x="237642" y="24161"/>
                        <a:pt x="237642" y="24434"/>
                      </a:cubicBezTo>
                      <a:lnTo>
                        <a:pt x="237642" y="31135"/>
                      </a:lnTo>
                      <a:cubicBezTo>
                        <a:pt x="238904" y="29294"/>
                        <a:pt x="240089" y="27793"/>
                        <a:pt x="241198" y="26634"/>
                      </a:cubicBezTo>
                      <a:cubicBezTo>
                        <a:pt x="242306" y="25474"/>
                        <a:pt x="243355" y="24562"/>
                        <a:pt x="244344" y="23896"/>
                      </a:cubicBezTo>
                      <a:cubicBezTo>
                        <a:pt x="245333" y="23231"/>
                        <a:pt x="246313" y="22771"/>
                        <a:pt x="247286" y="22515"/>
                      </a:cubicBezTo>
                      <a:cubicBezTo>
                        <a:pt x="248257" y="22259"/>
                        <a:pt x="249239" y="22131"/>
                        <a:pt x="250227" y="22131"/>
                      </a:cubicBezTo>
                      <a:cubicBezTo>
                        <a:pt x="250670" y="22131"/>
                        <a:pt x="251174" y="22157"/>
                        <a:pt x="251736" y="22208"/>
                      </a:cubicBezTo>
                      <a:cubicBezTo>
                        <a:pt x="252299" y="22259"/>
                        <a:pt x="252888" y="22353"/>
                        <a:pt x="253501" y="22490"/>
                      </a:cubicBezTo>
                      <a:cubicBezTo>
                        <a:pt x="254115" y="22626"/>
                        <a:pt x="254670" y="22779"/>
                        <a:pt x="255164" y="22950"/>
                      </a:cubicBezTo>
                      <a:cubicBezTo>
                        <a:pt x="255658" y="23121"/>
                        <a:pt x="256008" y="23291"/>
                        <a:pt x="256213" y="23462"/>
                      </a:cubicBezTo>
                      <a:cubicBezTo>
                        <a:pt x="256418" y="23632"/>
                        <a:pt x="256554" y="23794"/>
                        <a:pt x="256622" y="23948"/>
                      </a:cubicBezTo>
                      <a:cubicBezTo>
                        <a:pt x="256690" y="24101"/>
                        <a:pt x="256750" y="24297"/>
                        <a:pt x="256801" y="24536"/>
                      </a:cubicBezTo>
                      <a:cubicBezTo>
                        <a:pt x="256852" y="24775"/>
                        <a:pt x="256886" y="25124"/>
                        <a:pt x="256903" y="25585"/>
                      </a:cubicBezTo>
                      <a:cubicBezTo>
                        <a:pt x="256920" y="26045"/>
                        <a:pt x="256929" y="26668"/>
                        <a:pt x="256929" y="27452"/>
                      </a:cubicBezTo>
                      <a:close/>
                      <a:moveTo>
                        <a:pt x="303679" y="45460"/>
                      </a:moveTo>
                      <a:cubicBezTo>
                        <a:pt x="303679" y="46790"/>
                        <a:pt x="303345" y="47737"/>
                        <a:pt x="302677" y="48299"/>
                      </a:cubicBezTo>
                      <a:cubicBezTo>
                        <a:pt x="302009" y="48862"/>
                        <a:pt x="301247" y="49144"/>
                        <a:pt x="300390" y="49144"/>
                      </a:cubicBezTo>
                      <a:lnTo>
                        <a:pt x="270067" y="49144"/>
                      </a:lnTo>
                      <a:cubicBezTo>
                        <a:pt x="270067" y="51701"/>
                        <a:pt x="270324" y="54004"/>
                        <a:pt x="270838" y="56050"/>
                      </a:cubicBezTo>
                      <a:cubicBezTo>
                        <a:pt x="271352" y="58096"/>
                        <a:pt x="272209" y="59853"/>
                        <a:pt x="273408" y="61319"/>
                      </a:cubicBezTo>
                      <a:cubicBezTo>
                        <a:pt x="274608" y="62786"/>
                        <a:pt x="276168" y="63911"/>
                        <a:pt x="278087" y="64696"/>
                      </a:cubicBezTo>
                      <a:cubicBezTo>
                        <a:pt x="280006" y="65480"/>
                        <a:pt x="282354" y="65873"/>
                        <a:pt x="285130" y="65873"/>
                      </a:cubicBezTo>
                      <a:cubicBezTo>
                        <a:pt x="287323" y="65873"/>
                        <a:pt x="289277" y="65694"/>
                        <a:pt x="290990" y="65335"/>
                      </a:cubicBezTo>
                      <a:cubicBezTo>
                        <a:pt x="292704" y="64977"/>
                        <a:pt x="294186" y="64577"/>
                        <a:pt x="295438" y="64133"/>
                      </a:cubicBezTo>
                      <a:cubicBezTo>
                        <a:pt x="296688" y="63690"/>
                        <a:pt x="297716" y="63289"/>
                        <a:pt x="298522" y="62931"/>
                      </a:cubicBezTo>
                      <a:cubicBezTo>
                        <a:pt x="299328" y="62573"/>
                        <a:pt x="299936" y="62394"/>
                        <a:pt x="300348" y="62394"/>
                      </a:cubicBezTo>
                      <a:cubicBezTo>
                        <a:pt x="300587" y="62394"/>
                        <a:pt x="300801" y="62453"/>
                        <a:pt x="300990" y="62573"/>
                      </a:cubicBezTo>
                      <a:cubicBezTo>
                        <a:pt x="301178" y="62692"/>
                        <a:pt x="301324" y="62871"/>
                        <a:pt x="301427" y="63110"/>
                      </a:cubicBezTo>
                      <a:cubicBezTo>
                        <a:pt x="301529" y="63349"/>
                        <a:pt x="301606" y="63681"/>
                        <a:pt x="301658" y="64108"/>
                      </a:cubicBezTo>
                      <a:cubicBezTo>
                        <a:pt x="301709" y="64534"/>
                        <a:pt x="301735" y="65054"/>
                        <a:pt x="301735" y="65668"/>
                      </a:cubicBezTo>
                      <a:cubicBezTo>
                        <a:pt x="301735" y="66111"/>
                        <a:pt x="301718" y="66495"/>
                        <a:pt x="301684" y="66819"/>
                      </a:cubicBezTo>
                      <a:cubicBezTo>
                        <a:pt x="301650" y="67143"/>
                        <a:pt x="301607" y="67433"/>
                        <a:pt x="301556" y="67689"/>
                      </a:cubicBezTo>
                      <a:cubicBezTo>
                        <a:pt x="301505" y="67945"/>
                        <a:pt x="301419" y="68175"/>
                        <a:pt x="301300" y="68379"/>
                      </a:cubicBezTo>
                      <a:cubicBezTo>
                        <a:pt x="301181" y="68584"/>
                        <a:pt x="301027" y="68780"/>
                        <a:pt x="300840" y="68968"/>
                      </a:cubicBezTo>
                      <a:cubicBezTo>
                        <a:pt x="300653" y="69155"/>
                        <a:pt x="300098" y="69462"/>
                        <a:pt x="299177" y="69889"/>
                      </a:cubicBezTo>
                      <a:cubicBezTo>
                        <a:pt x="298256" y="70315"/>
                        <a:pt x="297063" y="70733"/>
                        <a:pt x="295596" y="71142"/>
                      </a:cubicBezTo>
                      <a:cubicBezTo>
                        <a:pt x="294129" y="71551"/>
                        <a:pt x="292433" y="71918"/>
                        <a:pt x="290506" y="72242"/>
                      </a:cubicBezTo>
                      <a:cubicBezTo>
                        <a:pt x="288579" y="72566"/>
                        <a:pt x="286523" y="72728"/>
                        <a:pt x="284341" y="72728"/>
                      </a:cubicBezTo>
                      <a:cubicBezTo>
                        <a:pt x="280555" y="72728"/>
                        <a:pt x="277238" y="72199"/>
                        <a:pt x="274390" y="71142"/>
                      </a:cubicBezTo>
                      <a:cubicBezTo>
                        <a:pt x="271542" y="70085"/>
                        <a:pt x="269147" y="68516"/>
                        <a:pt x="267203" y="66435"/>
                      </a:cubicBezTo>
                      <a:cubicBezTo>
                        <a:pt x="265259" y="64355"/>
                        <a:pt x="263792" y="61746"/>
                        <a:pt x="262802" y="58608"/>
                      </a:cubicBezTo>
                      <a:cubicBezTo>
                        <a:pt x="261813" y="55470"/>
                        <a:pt x="261319" y="51821"/>
                        <a:pt x="261319" y="47660"/>
                      </a:cubicBezTo>
                      <a:cubicBezTo>
                        <a:pt x="261319" y="43704"/>
                        <a:pt x="261831" y="40148"/>
                        <a:pt x="262854" y="36993"/>
                      </a:cubicBezTo>
                      <a:cubicBezTo>
                        <a:pt x="263877" y="33838"/>
                        <a:pt x="265352" y="31161"/>
                        <a:pt x="267279" y="28961"/>
                      </a:cubicBezTo>
                      <a:cubicBezTo>
                        <a:pt x="269206" y="26761"/>
                        <a:pt x="271534" y="25073"/>
                        <a:pt x="274263" y="23896"/>
                      </a:cubicBezTo>
                      <a:cubicBezTo>
                        <a:pt x="276991" y="22720"/>
                        <a:pt x="280043" y="22131"/>
                        <a:pt x="283420" y="22131"/>
                      </a:cubicBezTo>
                      <a:cubicBezTo>
                        <a:pt x="287035" y="22131"/>
                        <a:pt x="290113" y="22711"/>
                        <a:pt x="292654" y="23871"/>
                      </a:cubicBezTo>
                      <a:cubicBezTo>
                        <a:pt x="295195" y="25030"/>
                        <a:pt x="297285" y="26591"/>
                        <a:pt x="298921" y="28552"/>
                      </a:cubicBezTo>
                      <a:cubicBezTo>
                        <a:pt x="300558" y="30513"/>
                        <a:pt x="301760" y="32815"/>
                        <a:pt x="302528" y="35458"/>
                      </a:cubicBezTo>
                      <a:cubicBezTo>
                        <a:pt x="303296" y="38102"/>
                        <a:pt x="303679" y="40924"/>
                        <a:pt x="303679" y="43925"/>
                      </a:cubicBezTo>
                      <a:close/>
                      <a:moveTo>
                        <a:pt x="295186" y="42953"/>
                      </a:moveTo>
                      <a:cubicBezTo>
                        <a:pt x="295289" y="38519"/>
                        <a:pt x="294302" y="35041"/>
                        <a:pt x="292227" y="32517"/>
                      </a:cubicBezTo>
                      <a:cubicBezTo>
                        <a:pt x="290151" y="29993"/>
                        <a:pt x="287071" y="28731"/>
                        <a:pt x="282988" y="28731"/>
                      </a:cubicBezTo>
                      <a:cubicBezTo>
                        <a:pt x="280894" y="28731"/>
                        <a:pt x="279058" y="29123"/>
                        <a:pt x="277480" y="29908"/>
                      </a:cubicBezTo>
                      <a:cubicBezTo>
                        <a:pt x="275901" y="30692"/>
                        <a:pt x="274580" y="31732"/>
                        <a:pt x="273516" y="33028"/>
                      </a:cubicBezTo>
                      <a:cubicBezTo>
                        <a:pt x="272452" y="34324"/>
                        <a:pt x="271629" y="35834"/>
                        <a:pt x="271045" y="37556"/>
                      </a:cubicBezTo>
                      <a:cubicBezTo>
                        <a:pt x="270462" y="39278"/>
                        <a:pt x="270136" y="41077"/>
                        <a:pt x="270067" y="42953"/>
                      </a:cubicBezTo>
                      <a:close/>
                      <a:moveTo>
                        <a:pt x="350668" y="70528"/>
                      </a:moveTo>
                      <a:cubicBezTo>
                        <a:pt x="350668" y="70937"/>
                        <a:pt x="350532" y="71244"/>
                        <a:pt x="350259" y="71449"/>
                      </a:cubicBezTo>
                      <a:cubicBezTo>
                        <a:pt x="349986" y="71654"/>
                        <a:pt x="349611" y="71807"/>
                        <a:pt x="349134" y="71909"/>
                      </a:cubicBezTo>
                      <a:cubicBezTo>
                        <a:pt x="348656" y="72012"/>
                        <a:pt x="347957" y="72063"/>
                        <a:pt x="347037" y="72063"/>
                      </a:cubicBezTo>
                      <a:cubicBezTo>
                        <a:pt x="346150" y="72063"/>
                        <a:pt x="345442" y="72012"/>
                        <a:pt x="344913" y="71909"/>
                      </a:cubicBezTo>
                      <a:cubicBezTo>
                        <a:pt x="344385" y="71807"/>
                        <a:pt x="344001" y="71654"/>
                        <a:pt x="343762" y="71449"/>
                      </a:cubicBezTo>
                      <a:cubicBezTo>
                        <a:pt x="343523" y="71244"/>
                        <a:pt x="343404" y="70937"/>
                        <a:pt x="343404" y="70528"/>
                      </a:cubicBezTo>
                      <a:lnTo>
                        <a:pt x="343404" y="65924"/>
                      </a:lnTo>
                      <a:cubicBezTo>
                        <a:pt x="341392" y="68072"/>
                        <a:pt x="339149" y="69744"/>
                        <a:pt x="336676" y="70937"/>
                      </a:cubicBezTo>
                      <a:cubicBezTo>
                        <a:pt x="334203" y="72131"/>
                        <a:pt x="331586" y="72728"/>
                        <a:pt x="328824" y="72728"/>
                      </a:cubicBezTo>
                      <a:cubicBezTo>
                        <a:pt x="326402" y="72728"/>
                        <a:pt x="324211" y="72412"/>
                        <a:pt x="322250" y="71781"/>
                      </a:cubicBezTo>
                      <a:cubicBezTo>
                        <a:pt x="320288" y="71151"/>
                        <a:pt x="318617" y="70238"/>
                        <a:pt x="317236" y="69044"/>
                      </a:cubicBezTo>
                      <a:cubicBezTo>
                        <a:pt x="315855" y="67851"/>
                        <a:pt x="314780" y="66384"/>
                        <a:pt x="314012" y="64645"/>
                      </a:cubicBezTo>
                      <a:cubicBezTo>
                        <a:pt x="313246" y="62905"/>
                        <a:pt x="312862" y="60927"/>
                        <a:pt x="312862" y="58710"/>
                      </a:cubicBezTo>
                      <a:cubicBezTo>
                        <a:pt x="312862" y="56118"/>
                        <a:pt x="313390" y="53867"/>
                        <a:pt x="314448" y="51957"/>
                      </a:cubicBezTo>
                      <a:cubicBezTo>
                        <a:pt x="315505" y="50047"/>
                        <a:pt x="317022" y="48461"/>
                        <a:pt x="319001" y="47200"/>
                      </a:cubicBezTo>
                      <a:cubicBezTo>
                        <a:pt x="320979" y="45938"/>
                        <a:pt x="323400" y="44991"/>
                        <a:pt x="326265" y="44360"/>
                      </a:cubicBezTo>
                      <a:cubicBezTo>
                        <a:pt x="329130" y="43729"/>
                        <a:pt x="332354" y="43414"/>
                        <a:pt x="335934" y="43414"/>
                      </a:cubicBezTo>
                      <a:lnTo>
                        <a:pt x="342279" y="43414"/>
                      </a:lnTo>
                      <a:lnTo>
                        <a:pt x="342279" y="39833"/>
                      </a:lnTo>
                      <a:cubicBezTo>
                        <a:pt x="342279" y="38059"/>
                        <a:pt x="342091" y="36490"/>
                        <a:pt x="341716" y="35126"/>
                      </a:cubicBezTo>
                      <a:cubicBezTo>
                        <a:pt x="341341" y="33762"/>
                        <a:pt x="340735" y="32628"/>
                        <a:pt x="339899" y="31724"/>
                      </a:cubicBezTo>
                      <a:cubicBezTo>
                        <a:pt x="339064" y="30820"/>
                        <a:pt x="337981" y="30138"/>
                        <a:pt x="336650" y="29677"/>
                      </a:cubicBezTo>
                      <a:cubicBezTo>
                        <a:pt x="335321" y="29217"/>
                        <a:pt x="333683" y="28987"/>
                        <a:pt x="331739" y="28987"/>
                      </a:cubicBezTo>
                      <a:cubicBezTo>
                        <a:pt x="329659" y="28987"/>
                        <a:pt x="327791" y="29234"/>
                        <a:pt x="326138" y="29729"/>
                      </a:cubicBezTo>
                      <a:cubicBezTo>
                        <a:pt x="324483" y="30223"/>
                        <a:pt x="323033" y="30769"/>
                        <a:pt x="321789" y="31366"/>
                      </a:cubicBezTo>
                      <a:cubicBezTo>
                        <a:pt x="320544" y="31963"/>
                        <a:pt x="319504" y="32508"/>
                        <a:pt x="318668" y="33003"/>
                      </a:cubicBezTo>
                      <a:cubicBezTo>
                        <a:pt x="317833" y="33497"/>
                        <a:pt x="317210" y="33745"/>
                        <a:pt x="316800" y="33745"/>
                      </a:cubicBezTo>
                      <a:cubicBezTo>
                        <a:pt x="316528" y="33745"/>
                        <a:pt x="316289" y="33676"/>
                        <a:pt x="316085" y="33540"/>
                      </a:cubicBezTo>
                      <a:cubicBezTo>
                        <a:pt x="315880" y="33404"/>
                        <a:pt x="315701" y="33199"/>
                        <a:pt x="315548" y="32926"/>
                      </a:cubicBezTo>
                      <a:cubicBezTo>
                        <a:pt x="315393" y="32653"/>
                        <a:pt x="315283" y="32304"/>
                        <a:pt x="315214" y="31877"/>
                      </a:cubicBezTo>
                      <a:cubicBezTo>
                        <a:pt x="315147" y="31451"/>
                        <a:pt x="315113" y="30982"/>
                        <a:pt x="315113" y="30470"/>
                      </a:cubicBezTo>
                      <a:cubicBezTo>
                        <a:pt x="315113" y="29618"/>
                        <a:pt x="315173" y="28944"/>
                        <a:pt x="315292" y="28450"/>
                      </a:cubicBezTo>
                      <a:cubicBezTo>
                        <a:pt x="315411" y="27955"/>
                        <a:pt x="315701" y="27486"/>
                        <a:pt x="316161" y="27043"/>
                      </a:cubicBezTo>
                      <a:cubicBezTo>
                        <a:pt x="316622" y="26599"/>
                        <a:pt x="317415" y="26079"/>
                        <a:pt x="318541" y="25482"/>
                      </a:cubicBezTo>
                      <a:cubicBezTo>
                        <a:pt x="319665" y="24885"/>
                        <a:pt x="320962" y="24340"/>
                        <a:pt x="322429" y="23845"/>
                      </a:cubicBezTo>
                      <a:cubicBezTo>
                        <a:pt x="323895" y="23351"/>
                        <a:pt x="325498" y="22941"/>
                        <a:pt x="327238" y="22617"/>
                      </a:cubicBezTo>
                      <a:cubicBezTo>
                        <a:pt x="328977" y="22293"/>
                        <a:pt x="330734" y="22131"/>
                        <a:pt x="332507" y="22131"/>
                      </a:cubicBezTo>
                      <a:cubicBezTo>
                        <a:pt x="335815" y="22131"/>
                        <a:pt x="338629" y="22507"/>
                        <a:pt x="340948" y="23257"/>
                      </a:cubicBezTo>
                      <a:cubicBezTo>
                        <a:pt x="343267" y="24007"/>
                        <a:pt x="345143" y="25107"/>
                        <a:pt x="346575" y="26557"/>
                      </a:cubicBezTo>
                      <a:cubicBezTo>
                        <a:pt x="348008" y="28006"/>
                        <a:pt x="349048" y="29805"/>
                        <a:pt x="349697" y="31954"/>
                      </a:cubicBezTo>
                      <a:cubicBezTo>
                        <a:pt x="350345" y="34103"/>
                        <a:pt x="350668" y="36610"/>
                        <a:pt x="350668" y="39474"/>
                      </a:cubicBezTo>
                      <a:close/>
                      <a:moveTo>
                        <a:pt x="342279" y="49502"/>
                      </a:moveTo>
                      <a:lnTo>
                        <a:pt x="335065" y="49502"/>
                      </a:lnTo>
                      <a:cubicBezTo>
                        <a:pt x="332745" y="49502"/>
                        <a:pt x="330734" y="49698"/>
                        <a:pt x="329028" y="50090"/>
                      </a:cubicBezTo>
                      <a:cubicBezTo>
                        <a:pt x="327323" y="50482"/>
                        <a:pt x="325907" y="51062"/>
                        <a:pt x="324781" y="51829"/>
                      </a:cubicBezTo>
                      <a:cubicBezTo>
                        <a:pt x="323656" y="52597"/>
                        <a:pt x="322829" y="53518"/>
                        <a:pt x="322300" y="54592"/>
                      </a:cubicBezTo>
                      <a:cubicBezTo>
                        <a:pt x="321771" y="55666"/>
                        <a:pt x="321508" y="56903"/>
                        <a:pt x="321508" y="58301"/>
                      </a:cubicBezTo>
                      <a:cubicBezTo>
                        <a:pt x="321508" y="60688"/>
                        <a:pt x="322267" y="62590"/>
                        <a:pt x="323784" y="64005"/>
                      </a:cubicBezTo>
                      <a:cubicBezTo>
                        <a:pt x="325301" y="65421"/>
                        <a:pt x="327425" y="66128"/>
                        <a:pt x="330153" y="66128"/>
                      </a:cubicBezTo>
                      <a:cubicBezTo>
                        <a:pt x="332371" y="66128"/>
                        <a:pt x="334425" y="65566"/>
                        <a:pt x="336318" y="64440"/>
                      </a:cubicBezTo>
                      <a:cubicBezTo>
                        <a:pt x="338212" y="63315"/>
                        <a:pt x="340198" y="61592"/>
                        <a:pt x="342279" y="59273"/>
                      </a:cubicBezTo>
                      <a:close/>
                      <a:moveTo>
                        <a:pt x="405036" y="70477"/>
                      </a:moveTo>
                      <a:cubicBezTo>
                        <a:pt x="405036" y="70750"/>
                        <a:pt x="404976" y="70989"/>
                        <a:pt x="404857" y="71193"/>
                      </a:cubicBezTo>
                      <a:cubicBezTo>
                        <a:pt x="404737" y="71398"/>
                        <a:pt x="404532" y="71560"/>
                        <a:pt x="404243" y="71679"/>
                      </a:cubicBezTo>
                      <a:cubicBezTo>
                        <a:pt x="403953" y="71799"/>
                        <a:pt x="403569" y="71892"/>
                        <a:pt x="403092" y="71961"/>
                      </a:cubicBezTo>
                      <a:cubicBezTo>
                        <a:pt x="402614" y="72029"/>
                        <a:pt x="402035" y="72063"/>
                        <a:pt x="401352" y="72063"/>
                      </a:cubicBezTo>
                      <a:cubicBezTo>
                        <a:pt x="400636" y="72063"/>
                        <a:pt x="400039" y="72029"/>
                        <a:pt x="399562" y="71961"/>
                      </a:cubicBezTo>
                      <a:cubicBezTo>
                        <a:pt x="399084" y="71892"/>
                        <a:pt x="398692" y="71799"/>
                        <a:pt x="398385" y="71679"/>
                      </a:cubicBezTo>
                      <a:cubicBezTo>
                        <a:pt x="398078" y="71560"/>
                        <a:pt x="397856" y="71398"/>
                        <a:pt x="397720" y="71193"/>
                      </a:cubicBezTo>
                      <a:cubicBezTo>
                        <a:pt x="397584" y="70989"/>
                        <a:pt x="397515" y="70750"/>
                        <a:pt x="397515" y="70477"/>
                      </a:cubicBezTo>
                      <a:lnTo>
                        <a:pt x="397515" y="64389"/>
                      </a:lnTo>
                      <a:cubicBezTo>
                        <a:pt x="395094" y="67015"/>
                        <a:pt x="392578" y="69062"/>
                        <a:pt x="389969" y="70528"/>
                      </a:cubicBezTo>
                      <a:cubicBezTo>
                        <a:pt x="387360" y="71995"/>
                        <a:pt x="384504" y="72728"/>
                        <a:pt x="381400" y="72728"/>
                      </a:cubicBezTo>
                      <a:cubicBezTo>
                        <a:pt x="378023" y="72728"/>
                        <a:pt x="375141" y="72071"/>
                        <a:pt x="372754" y="70758"/>
                      </a:cubicBezTo>
                      <a:cubicBezTo>
                        <a:pt x="370366" y="69445"/>
                        <a:pt x="368431" y="67672"/>
                        <a:pt x="366948" y="65438"/>
                      </a:cubicBezTo>
                      <a:cubicBezTo>
                        <a:pt x="365464" y="63204"/>
                        <a:pt x="364381" y="60578"/>
                        <a:pt x="363699" y="57559"/>
                      </a:cubicBezTo>
                      <a:cubicBezTo>
                        <a:pt x="363017" y="54541"/>
                        <a:pt x="362676" y="51360"/>
                        <a:pt x="362676" y="48018"/>
                      </a:cubicBezTo>
                      <a:cubicBezTo>
                        <a:pt x="362676" y="44062"/>
                        <a:pt x="363101" y="40489"/>
                        <a:pt x="363955" y="37300"/>
                      </a:cubicBezTo>
                      <a:cubicBezTo>
                        <a:pt x="364807" y="34111"/>
                        <a:pt x="366069" y="31391"/>
                        <a:pt x="367740" y="29140"/>
                      </a:cubicBezTo>
                      <a:cubicBezTo>
                        <a:pt x="369412" y="26889"/>
                        <a:pt x="371483" y="25158"/>
                        <a:pt x="373956" y="23948"/>
                      </a:cubicBezTo>
                      <a:cubicBezTo>
                        <a:pt x="376429" y="22737"/>
                        <a:pt x="379285" y="22131"/>
                        <a:pt x="382526" y="22131"/>
                      </a:cubicBezTo>
                      <a:cubicBezTo>
                        <a:pt x="385220" y="22131"/>
                        <a:pt x="387684" y="22720"/>
                        <a:pt x="389918" y="23896"/>
                      </a:cubicBezTo>
                      <a:cubicBezTo>
                        <a:pt x="392152" y="25073"/>
                        <a:pt x="394361" y="26804"/>
                        <a:pt x="396544" y="29089"/>
                      </a:cubicBezTo>
                      <a:lnTo>
                        <a:pt x="396544" y="2333"/>
                      </a:lnTo>
                      <a:cubicBezTo>
                        <a:pt x="396544" y="2094"/>
                        <a:pt x="396603" y="1864"/>
                        <a:pt x="396723" y="1642"/>
                      </a:cubicBezTo>
                      <a:cubicBezTo>
                        <a:pt x="396842" y="1420"/>
                        <a:pt x="397072" y="1250"/>
                        <a:pt x="397413" y="1131"/>
                      </a:cubicBezTo>
                      <a:cubicBezTo>
                        <a:pt x="397754" y="1011"/>
                        <a:pt x="398189" y="909"/>
                        <a:pt x="398717" y="824"/>
                      </a:cubicBezTo>
                      <a:cubicBezTo>
                        <a:pt x="399246" y="738"/>
                        <a:pt x="399919" y="696"/>
                        <a:pt x="400738" y="696"/>
                      </a:cubicBezTo>
                      <a:cubicBezTo>
                        <a:pt x="401591" y="696"/>
                        <a:pt x="402290" y="738"/>
                        <a:pt x="402836" y="824"/>
                      </a:cubicBezTo>
                      <a:cubicBezTo>
                        <a:pt x="403382" y="909"/>
                        <a:pt x="403808" y="1011"/>
                        <a:pt x="404115" y="1131"/>
                      </a:cubicBezTo>
                      <a:cubicBezTo>
                        <a:pt x="404422" y="1250"/>
                        <a:pt x="404652" y="1420"/>
                        <a:pt x="404806" y="1642"/>
                      </a:cubicBezTo>
                      <a:cubicBezTo>
                        <a:pt x="404959" y="1864"/>
                        <a:pt x="405036" y="2094"/>
                        <a:pt x="405036" y="2333"/>
                      </a:cubicBezTo>
                      <a:close/>
                      <a:moveTo>
                        <a:pt x="396544" y="38093"/>
                      </a:moveTo>
                      <a:cubicBezTo>
                        <a:pt x="394258" y="35262"/>
                        <a:pt x="392050" y="33105"/>
                        <a:pt x="389918" y="31622"/>
                      </a:cubicBezTo>
                      <a:cubicBezTo>
                        <a:pt x="387786" y="30138"/>
                        <a:pt x="385561" y="29396"/>
                        <a:pt x="383242" y="29396"/>
                      </a:cubicBezTo>
                      <a:cubicBezTo>
                        <a:pt x="381093" y="29396"/>
                        <a:pt x="379268" y="29908"/>
                        <a:pt x="377768" y="30931"/>
                      </a:cubicBezTo>
                      <a:cubicBezTo>
                        <a:pt x="376267" y="31954"/>
                        <a:pt x="375048" y="33301"/>
                        <a:pt x="374109" y="34972"/>
                      </a:cubicBezTo>
                      <a:cubicBezTo>
                        <a:pt x="373172" y="36644"/>
                        <a:pt x="372489" y="38537"/>
                        <a:pt x="372063" y="40651"/>
                      </a:cubicBezTo>
                      <a:cubicBezTo>
                        <a:pt x="371637" y="42766"/>
                        <a:pt x="371423" y="44914"/>
                        <a:pt x="371423" y="47097"/>
                      </a:cubicBezTo>
                      <a:cubicBezTo>
                        <a:pt x="371423" y="49416"/>
                        <a:pt x="371602" y="51684"/>
                        <a:pt x="371961" y="53901"/>
                      </a:cubicBezTo>
                      <a:cubicBezTo>
                        <a:pt x="372319" y="56118"/>
                        <a:pt x="372942" y="58088"/>
                        <a:pt x="373828" y="59810"/>
                      </a:cubicBezTo>
                      <a:cubicBezTo>
                        <a:pt x="374715" y="61533"/>
                        <a:pt x="375892" y="62914"/>
                        <a:pt x="377358" y="63954"/>
                      </a:cubicBezTo>
                      <a:cubicBezTo>
                        <a:pt x="378825" y="64994"/>
                        <a:pt x="380666" y="65514"/>
                        <a:pt x="382884" y="65514"/>
                      </a:cubicBezTo>
                      <a:cubicBezTo>
                        <a:pt x="384009" y="65514"/>
                        <a:pt x="385092" y="65361"/>
                        <a:pt x="386132" y="65054"/>
                      </a:cubicBezTo>
                      <a:cubicBezTo>
                        <a:pt x="387172" y="64747"/>
                        <a:pt x="388238" y="64235"/>
                        <a:pt x="389329" y="63519"/>
                      </a:cubicBezTo>
                      <a:cubicBezTo>
                        <a:pt x="390421" y="62803"/>
                        <a:pt x="391564" y="61874"/>
                        <a:pt x="392757" y="60731"/>
                      </a:cubicBezTo>
                      <a:cubicBezTo>
                        <a:pt x="393951" y="59588"/>
                        <a:pt x="395213" y="58182"/>
                        <a:pt x="396544" y="56510"/>
                      </a:cubicBezTo>
                      <a:close/>
                      <a:moveTo>
                        <a:pt x="428603" y="70477"/>
                      </a:moveTo>
                      <a:cubicBezTo>
                        <a:pt x="428603" y="70750"/>
                        <a:pt x="428535" y="70980"/>
                        <a:pt x="428399" y="71168"/>
                      </a:cubicBezTo>
                      <a:cubicBezTo>
                        <a:pt x="428262" y="71355"/>
                        <a:pt x="428041" y="71517"/>
                        <a:pt x="427733" y="71654"/>
                      </a:cubicBezTo>
                      <a:cubicBezTo>
                        <a:pt x="427427" y="71790"/>
                        <a:pt x="427000" y="71892"/>
                        <a:pt x="426455" y="71961"/>
                      </a:cubicBezTo>
                      <a:cubicBezTo>
                        <a:pt x="425909" y="72029"/>
                        <a:pt x="425210" y="72063"/>
                        <a:pt x="424357" y="72063"/>
                      </a:cubicBezTo>
                      <a:cubicBezTo>
                        <a:pt x="423538" y="72063"/>
                        <a:pt x="422856" y="72029"/>
                        <a:pt x="422311" y="71961"/>
                      </a:cubicBezTo>
                      <a:cubicBezTo>
                        <a:pt x="421765" y="71892"/>
                        <a:pt x="421331" y="71790"/>
                        <a:pt x="421006" y="71654"/>
                      </a:cubicBezTo>
                      <a:cubicBezTo>
                        <a:pt x="420682" y="71517"/>
                        <a:pt x="420460" y="71355"/>
                        <a:pt x="420341" y="71168"/>
                      </a:cubicBezTo>
                      <a:cubicBezTo>
                        <a:pt x="420222" y="70980"/>
                        <a:pt x="420162" y="70750"/>
                        <a:pt x="420162" y="70477"/>
                      </a:cubicBezTo>
                      <a:lnTo>
                        <a:pt x="420162" y="24434"/>
                      </a:lnTo>
                      <a:cubicBezTo>
                        <a:pt x="420162" y="24195"/>
                        <a:pt x="420222" y="23973"/>
                        <a:pt x="420341" y="23769"/>
                      </a:cubicBezTo>
                      <a:cubicBezTo>
                        <a:pt x="420460" y="23564"/>
                        <a:pt x="420682" y="23393"/>
                        <a:pt x="421006" y="23257"/>
                      </a:cubicBezTo>
                      <a:cubicBezTo>
                        <a:pt x="421331" y="23121"/>
                        <a:pt x="421765" y="23018"/>
                        <a:pt x="422311" y="22950"/>
                      </a:cubicBezTo>
                      <a:cubicBezTo>
                        <a:pt x="422856" y="22882"/>
                        <a:pt x="423538" y="22848"/>
                        <a:pt x="424357" y="22848"/>
                      </a:cubicBezTo>
                      <a:cubicBezTo>
                        <a:pt x="425210" y="22848"/>
                        <a:pt x="425909" y="22882"/>
                        <a:pt x="426455" y="22950"/>
                      </a:cubicBezTo>
                      <a:cubicBezTo>
                        <a:pt x="427000" y="23018"/>
                        <a:pt x="427427" y="23121"/>
                        <a:pt x="427733" y="23257"/>
                      </a:cubicBezTo>
                      <a:cubicBezTo>
                        <a:pt x="428041" y="23393"/>
                        <a:pt x="428262" y="23564"/>
                        <a:pt x="428399" y="23769"/>
                      </a:cubicBezTo>
                      <a:cubicBezTo>
                        <a:pt x="428535" y="23973"/>
                        <a:pt x="428603" y="24195"/>
                        <a:pt x="428603" y="24434"/>
                      </a:cubicBezTo>
                      <a:close/>
                      <a:moveTo>
                        <a:pt x="429575" y="8881"/>
                      </a:moveTo>
                      <a:cubicBezTo>
                        <a:pt x="429575" y="10859"/>
                        <a:pt x="429200" y="12207"/>
                        <a:pt x="428450" y="12923"/>
                      </a:cubicBezTo>
                      <a:cubicBezTo>
                        <a:pt x="427700" y="13639"/>
                        <a:pt x="426318" y="13997"/>
                        <a:pt x="424306" y="13997"/>
                      </a:cubicBezTo>
                      <a:cubicBezTo>
                        <a:pt x="422328" y="13997"/>
                        <a:pt x="420972" y="13648"/>
                        <a:pt x="420239" y="12948"/>
                      </a:cubicBezTo>
                      <a:cubicBezTo>
                        <a:pt x="419506" y="12249"/>
                        <a:pt x="419139" y="10928"/>
                        <a:pt x="419139" y="8984"/>
                      </a:cubicBezTo>
                      <a:cubicBezTo>
                        <a:pt x="419139" y="7005"/>
                        <a:pt x="419514" y="5658"/>
                        <a:pt x="420265" y="4942"/>
                      </a:cubicBezTo>
                      <a:cubicBezTo>
                        <a:pt x="421014" y="4226"/>
                        <a:pt x="422395" y="3868"/>
                        <a:pt x="424408" y="3868"/>
                      </a:cubicBezTo>
                      <a:cubicBezTo>
                        <a:pt x="426386" y="3868"/>
                        <a:pt x="427742" y="4217"/>
                        <a:pt x="428475" y="4916"/>
                      </a:cubicBezTo>
                      <a:cubicBezTo>
                        <a:pt x="429209" y="5616"/>
                        <a:pt x="429575" y="6937"/>
                        <a:pt x="429575" y="8881"/>
                      </a:cubicBezTo>
                      <a:close/>
                      <a:moveTo>
                        <a:pt x="483623" y="70477"/>
                      </a:moveTo>
                      <a:cubicBezTo>
                        <a:pt x="483623" y="70750"/>
                        <a:pt x="483555" y="70980"/>
                        <a:pt x="483418" y="71168"/>
                      </a:cubicBezTo>
                      <a:cubicBezTo>
                        <a:pt x="483282" y="71355"/>
                        <a:pt x="483060" y="71517"/>
                        <a:pt x="482753" y="71654"/>
                      </a:cubicBezTo>
                      <a:cubicBezTo>
                        <a:pt x="482447" y="71790"/>
                        <a:pt x="482020" y="71892"/>
                        <a:pt x="481474" y="71961"/>
                      </a:cubicBezTo>
                      <a:cubicBezTo>
                        <a:pt x="480928" y="72029"/>
                        <a:pt x="480247" y="72063"/>
                        <a:pt x="479428" y="72063"/>
                      </a:cubicBezTo>
                      <a:cubicBezTo>
                        <a:pt x="478576" y="72063"/>
                        <a:pt x="477877" y="72029"/>
                        <a:pt x="477331" y="71961"/>
                      </a:cubicBezTo>
                      <a:cubicBezTo>
                        <a:pt x="476785" y="71892"/>
                        <a:pt x="476358" y="71790"/>
                        <a:pt x="476052" y="71654"/>
                      </a:cubicBezTo>
                      <a:cubicBezTo>
                        <a:pt x="475745" y="71517"/>
                        <a:pt x="475523" y="71355"/>
                        <a:pt x="475387" y="71168"/>
                      </a:cubicBezTo>
                      <a:cubicBezTo>
                        <a:pt x="475250" y="70980"/>
                        <a:pt x="475182" y="70750"/>
                        <a:pt x="475182" y="70477"/>
                      </a:cubicBezTo>
                      <a:lnTo>
                        <a:pt x="475182" y="43516"/>
                      </a:lnTo>
                      <a:cubicBezTo>
                        <a:pt x="475182" y="40890"/>
                        <a:pt x="474977" y="38775"/>
                        <a:pt x="474568" y="37172"/>
                      </a:cubicBezTo>
                      <a:cubicBezTo>
                        <a:pt x="474159" y="35569"/>
                        <a:pt x="473562" y="34188"/>
                        <a:pt x="472777" y="33028"/>
                      </a:cubicBezTo>
                      <a:cubicBezTo>
                        <a:pt x="471993" y="31869"/>
                        <a:pt x="470979" y="30982"/>
                        <a:pt x="469734" y="30368"/>
                      </a:cubicBezTo>
                      <a:cubicBezTo>
                        <a:pt x="468489" y="29754"/>
                        <a:pt x="467048" y="29447"/>
                        <a:pt x="465410" y="29447"/>
                      </a:cubicBezTo>
                      <a:cubicBezTo>
                        <a:pt x="463296" y="29447"/>
                        <a:pt x="461181" y="30198"/>
                        <a:pt x="459067" y="31698"/>
                      </a:cubicBezTo>
                      <a:cubicBezTo>
                        <a:pt x="456952" y="33199"/>
                        <a:pt x="454735" y="35399"/>
                        <a:pt x="452415" y="38298"/>
                      </a:cubicBezTo>
                      <a:lnTo>
                        <a:pt x="452415" y="70477"/>
                      </a:lnTo>
                      <a:cubicBezTo>
                        <a:pt x="452415" y="70750"/>
                        <a:pt x="452348" y="70980"/>
                        <a:pt x="452212" y="71168"/>
                      </a:cubicBezTo>
                      <a:cubicBezTo>
                        <a:pt x="452074" y="71355"/>
                        <a:pt x="451853" y="71517"/>
                        <a:pt x="451546" y="71654"/>
                      </a:cubicBezTo>
                      <a:cubicBezTo>
                        <a:pt x="451239" y="71790"/>
                        <a:pt x="450812" y="71892"/>
                        <a:pt x="450267" y="71961"/>
                      </a:cubicBezTo>
                      <a:cubicBezTo>
                        <a:pt x="449722" y="72029"/>
                        <a:pt x="449023" y="72063"/>
                        <a:pt x="448169" y="72063"/>
                      </a:cubicBezTo>
                      <a:cubicBezTo>
                        <a:pt x="447351" y="72063"/>
                        <a:pt x="446669" y="72029"/>
                        <a:pt x="446123" y="71961"/>
                      </a:cubicBezTo>
                      <a:cubicBezTo>
                        <a:pt x="445577" y="71892"/>
                        <a:pt x="445143" y="71790"/>
                        <a:pt x="444818" y="71654"/>
                      </a:cubicBezTo>
                      <a:cubicBezTo>
                        <a:pt x="444494" y="71517"/>
                        <a:pt x="444272" y="71355"/>
                        <a:pt x="444153" y="71168"/>
                      </a:cubicBezTo>
                      <a:cubicBezTo>
                        <a:pt x="444034" y="70980"/>
                        <a:pt x="443974" y="70750"/>
                        <a:pt x="443974" y="70477"/>
                      </a:cubicBezTo>
                      <a:lnTo>
                        <a:pt x="443974" y="24434"/>
                      </a:lnTo>
                      <a:cubicBezTo>
                        <a:pt x="443974" y="24161"/>
                        <a:pt x="444026" y="23931"/>
                        <a:pt x="444128" y="23743"/>
                      </a:cubicBezTo>
                      <a:cubicBezTo>
                        <a:pt x="444231" y="23555"/>
                        <a:pt x="444435" y="23385"/>
                        <a:pt x="444742" y="23231"/>
                      </a:cubicBezTo>
                      <a:cubicBezTo>
                        <a:pt x="445049" y="23078"/>
                        <a:pt x="445441" y="22976"/>
                        <a:pt x="445918" y="22924"/>
                      </a:cubicBezTo>
                      <a:cubicBezTo>
                        <a:pt x="446396" y="22873"/>
                        <a:pt x="447027" y="22848"/>
                        <a:pt x="447811" y="22848"/>
                      </a:cubicBezTo>
                      <a:cubicBezTo>
                        <a:pt x="448562" y="22848"/>
                        <a:pt x="449185" y="22873"/>
                        <a:pt x="449679" y="22924"/>
                      </a:cubicBezTo>
                      <a:cubicBezTo>
                        <a:pt x="450173" y="22976"/>
                        <a:pt x="450557" y="23078"/>
                        <a:pt x="450829" y="23231"/>
                      </a:cubicBezTo>
                      <a:cubicBezTo>
                        <a:pt x="451103" y="23385"/>
                        <a:pt x="451299" y="23555"/>
                        <a:pt x="451418" y="23743"/>
                      </a:cubicBezTo>
                      <a:cubicBezTo>
                        <a:pt x="451537" y="23931"/>
                        <a:pt x="451597" y="24161"/>
                        <a:pt x="451597" y="24434"/>
                      </a:cubicBezTo>
                      <a:lnTo>
                        <a:pt x="451597" y="30522"/>
                      </a:lnTo>
                      <a:cubicBezTo>
                        <a:pt x="454189" y="27623"/>
                        <a:pt x="456773" y="25499"/>
                        <a:pt x="459348" y="24152"/>
                      </a:cubicBezTo>
                      <a:cubicBezTo>
                        <a:pt x="461923" y="22805"/>
                        <a:pt x="464524" y="22131"/>
                        <a:pt x="467150" y="22131"/>
                      </a:cubicBezTo>
                      <a:cubicBezTo>
                        <a:pt x="470220" y="22131"/>
                        <a:pt x="472803" y="22652"/>
                        <a:pt x="474900" y="23692"/>
                      </a:cubicBezTo>
                      <a:cubicBezTo>
                        <a:pt x="476998" y="24732"/>
                        <a:pt x="478695" y="26122"/>
                        <a:pt x="479991" y="27861"/>
                      </a:cubicBezTo>
                      <a:cubicBezTo>
                        <a:pt x="481287" y="29601"/>
                        <a:pt x="482216" y="31639"/>
                        <a:pt x="482779" y="33975"/>
                      </a:cubicBezTo>
                      <a:cubicBezTo>
                        <a:pt x="483342" y="36311"/>
                        <a:pt x="483623" y="39116"/>
                        <a:pt x="483623" y="42390"/>
                      </a:cubicBezTo>
                      <a:close/>
                      <a:moveTo>
                        <a:pt x="537016" y="26531"/>
                      </a:moveTo>
                      <a:cubicBezTo>
                        <a:pt x="537016" y="27725"/>
                        <a:pt x="536855" y="28586"/>
                        <a:pt x="536531" y="29115"/>
                      </a:cubicBezTo>
                      <a:cubicBezTo>
                        <a:pt x="536207" y="29643"/>
                        <a:pt x="535789" y="29908"/>
                        <a:pt x="535277" y="29908"/>
                      </a:cubicBezTo>
                      <a:lnTo>
                        <a:pt x="528678" y="29908"/>
                      </a:lnTo>
                      <a:cubicBezTo>
                        <a:pt x="529872" y="31135"/>
                        <a:pt x="530707" y="32491"/>
                        <a:pt x="531184" y="33975"/>
                      </a:cubicBezTo>
                      <a:cubicBezTo>
                        <a:pt x="531662" y="35458"/>
                        <a:pt x="531901" y="37002"/>
                        <a:pt x="531901" y="38605"/>
                      </a:cubicBezTo>
                      <a:cubicBezTo>
                        <a:pt x="531901" y="41265"/>
                        <a:pt x="531475" y="43618"/>
                        <a:pt x="530622" y="45665"/>
                      </a:cubicBezTo>
                      <a:cubicBezTo>
                        <a:pt x="529769" y="47711"/>
                        <a:pt x="528550" y="49442"/>
                        <a:pt x="526964" y="50857"/>
                      </a:cubicBezTo>
                      <a:cubicBezTo>
                        <a:pt x="525378" y="52273"/>
                        <a:pt x="523494" y="53356"/>
                        <a:pt x="521311" y="54106"/>
                      </a:cubicBezTo>
                      <a:cubicBezTo>
                        <a:pt x="519128" y="54856"/>
                        <a:pt x="516706" y="55232"/>
                        <a:pt x="514046" y="55232"/>
                      </a:cubicBezTo>
                      <a:cubicBezTo>
                        <a:pt x="512170" y="55232"/>
                        <a:pt x="510388" y="54984"/>
                        <a:pt x="508700" y="54490"/>
                      </a:cubicBezTo>
                      <a:cubicBezTo>
                        <a:pt x="507012" y="53995"/>
                        <a:pt x="505707" y="53373"/>
                        <a:pt x="504787" y="52622"/>
                      </a:cubicBezTo>
                      <a:cubicBezTo>
                        <a:pt x="504172" y="53236"/>
                        <a:pt x="503669" y="53935"/>
                        <a:pt x="503277" y="54720"/>
                      </a:cubicBezTo>
                      <a:cubicBezTo>
                        <a:pt x="502885" y="55504"/>
                        <a:pt x="502688" y="56408"/>
                        <a:pt x="502688" y="57431"/>
                      </a:cubicBezTo>
                      <a:cubicBezTo>
                        <a:pt x="502688" y="58625"/>
                        <a:pt x="503243" y="59614"/>
                        <a:pt x="504351" y="60399"/>
                      </a:cubicBezTo>
                      <a:cubicBezTo>
                        <a:pt x="505460" y="61183"/>
                        <a:pt x="506935" y="61609"/>
                        <a:pt x="508777" y="61677"/>
                      </a:cubicBezTo>
                      <a:lnTo>
                        <a:pt x="520799" y="62189"/>
                      </a:lnTo>
                      <a:cubicBezTo>
                        <a:pt x="523084" y="62257"/>
                        <a:pt x="525182" y="62573"/>
                        <a:pt x="527091" y="63136"/>
                      </a:cubicBezTo>
                      <a:cubicBezTo>
                        <a:pt x="529002" y="63698"/>
                        <a:pt x="530656" y="64500"/>
                        <a:pt x="532054" y="65540"/>
                      </a:cubicBezTo>
                      <a:cubicBezTo>
                        <a:pt x="533453" y="66580"/>
                        <a:pt x="534544" y="67859"/>
                        <a:pt x="535329" y="69377"/>
                      </a:cubicBezTo>
                      <a:cubicBezTo>
                        <a:pt x="536113" y="70895"/>
                        <a:pt x="536505" y="72660"/>
                        <a:pt x="536505" y="74672"/>
                      </a:cubicBezTo>
                      <a:cubicBezTo>
                        <a:pt x="536505" y="76787"/>
                        <a:pt x="536062" y="78799"/>
                        <a:pt x="535175" y="80709"/>
                      </a:cubicBezTo>
                      <a:cubicBezTo>
                        <a:pt x="534288" y="82619"/>
                        <a:pt x="532933" y="84298"/>
                        <a:pt x="531108" y="85748"/>
                      </a:cubicBezTo>
                      <a:cubicBezTo>
                        <a:pt x="529283" y="87198"/>
                        <a:pt x="526955" y="88340"/>
                        <a:pt x="524124" y="89176"/>
                      </a:cubicBezTo>
                      <a:cubicBezTo>
                        <a:pt x="521294" y="90011"/>
                        <a:pt x="517951" y="90429"/>
                        <a:pt x="514097" y="90429"/>
                      </a:cubicBezTo>
                      <a:cubicBezTo>
                        <a:pt x="510380" y="90429"/>
                        <a:pt x="507217" y="90114"/>
                        <a:pt x="504608" y="89483"/>
                      </a:cubicBezTo>
                      <a:cubicBezTo>
                        <a:pt x="501998" y="88852"/>
                        <a:pt x="499858" y="87990"/>
                        <a:pt x="498187" y="86899"/>
                      </a:cubicBezTo>
                      <a:cubicBezTo>
                        <a:pt x="496515" y="85808"/>
                        <a:pt x="495305" y="84503"/>
                        <a:pt x="494554" y="82985"/>
                      </a:cubicBezTo>
                      <a:cubicBezTo>
                        <a:pt x="493804" y="81468"/>
                        <a:pt x="493429" y="79822"/>
                        <a:pt x="493429" y="78048"/>
                      </a:cubicBezTo>
                      <a:cubicBezTo>
                        <a:pt x="493429" y="76923"/>
                        <a:pt x="493565" y="75832"/>
                        <a:pt x="493838" y="74774"/>
                      </a:cubicBezTo>
                      <a:cubicBezTo>
                        <a:pt x="494111" y="73717"/>
                        <a:pt x="494528" y="72711"/>
                        <a:pt x="495091" y="71756"/>
                      </a:cubicBezTo>
                      <a:cubicBezTo>
                        <a:pt x="495654" y="70801"/>
                        <a:pt x="496353" y="69889"/>
                        <a:pt x="497189" y="69019"/>
                      </a:cubicBezTo>
                      <a:cubicBezTo>
                        <a:pt x="498025" y="68149"/>
                        <a:pt x="498988" y="67288"/>
                        <a:pt x="500079" y="66435"/>
                      </a:cubicBezTo>
                      <a:cubicBezTo>
                        <a:pt x="498409" y="65583"/>
                        <a:pt x="497172" y="64508"/>
                        <a:pt x="496370" y="63212"/>
                      </a:cubicBezTo>
                      <a:cubicBezTo>
                        <a:pt x="495569" y="61916"/>
                        <a:pt x="495168" y="60518"/>
                        <a:pt x="495168" y="59017"/>
                      </a:cubicBezTo>
                      <a:cubicBezTo>
                        <a:pt x="495168" y="56937"/>
                        <a:pt x="495594" y="55078"/>
                        <a:pt x="496448" y="53441"/>
                      </a:cubicBezTo>
                      <a:cubicBezTo>
                        <a:pt x="497300" y="51804"/>
                        <a:pt x="498357" y="50337"/>
                        <a:pt x="499619" y="49041"/>
                      </a:cubicBezTo>
                      <a:cubicBezTo>
                        <a:pt x="498562" y="47779"/>
                        <a:pt x="497726" y="46355"/>
                        <a:pt x="497112" y="44769"/>
                      </a:cubicBezTo>
                      <a:cubicBezTo>
                        <a:pt x="496498" y="43183"/>
                        <a:pt x="496191" y="41265"/>
                        <a:pt x="496191" y="39014"/>
                      </a:cubicBezTo>
                      <a:cubicBezTo>
                        <a:pt x="496191" y="36388"/>
                        <a:pt x="496635" y="34034"/>
                        <a:pt x="497522" y="31954"/>
                      </a:cubicBezTo>
                      <a:cubicBezTo>
                        <a:pt x="498409" y="29874"/>
                        <a:pt x="499637" y="28117"/>
                        <a:pt x="501205" y="26685"/>
                      </a:cubicBezTo>
                      <a:cubicBezTo>
                        <a:pt x="502774" y="25252"/>
                        <a:pt x="504658" y="24152"/>
                        <a:pt x="506858" y="23385"/>
                      </a:cubicBezTo>
                      <a:cubicBezTo>
                        <a:pt x="509058" y="22617"/>
                        <a:pt x="511454" y="22234"/>
                        <a:pt x="514046" y="22234"/>
                      </a:cubicBezTo>
                      <a:cubicBezTo>
                        <a:pt x="515444" y="22234"/>
                        <a:pt x="516749" y="22311"/>
                        <a:pt x="517960" y="22464"/>
                      </a:cubicBezTo>
                      <a:cubicBezTo>
                        <a:pt x="519170" y="22617"/>
                        <a:pt x="520305" y="22831"/>
                        <a:pt x="521362" y="23103"/>
                      </a:cubicBezTo>
                      <a:lnTo>
                        <a:pt x="535277" y="23103"/>
                      </a:lnTo>
                      <a:cubicBezTo>
                        <a:pt x="535857" y="23103"/>
                        <a:pt x="536293" y="23385"/>
                        <a:pt x="536582" y="23948"/>
                      </a:cubicBezTo>
                      <a:cubicBezTo>
                        <a:pt x="536872" y="24510"/>
                        <a:pt x="537016" y="25372"/>
                        <a:pt x="537016" y="26531"/>
                      </a:cubicBezTo>
                      <a:close/>
                      <a:moveTo>
                        <a:pt x="523818" y="38656"/>
                      </a:moveTo>
                      <a:cubicBezTo>
                        <a:pt x="523818" y="35518"/>
                        <a:pt x="522957" y="33071"/>
                        <a:pt x="521234" y="31315"/>
                      </a:cubicBezTo>
                      <a:cubicBezTo>
                        <a:pt x="519511" y="29558"/>
                        <a:pt x="517064" y="28680"/>
                        <a:pt x="513893" y="28680"/>
                      </a:cubicBezTo>
                      <a:cubicBezTo>
                        <a:pt x="512255" y="28680"/>
                        <a:pt x="510831" y="28953"/>
                        <a:pt x="509621" y="29498"/>
                      </a:cubicBezTo>
                      <a:cubicBezTo>
                        <a:pt x="508410" y="30044"/>
                        <a:pt x="507404" y="30794"/>
                        <a:pt x="506602" y="31749"/>
                      </a:cubicBezTo>
                      <a:cubicBezTo>
                        <a:pt x="505801" y="32704"/>
                        <a:pt x="505204" y="33804"/>
                        <a:pt x="504811" y="35049"/>
                      </a:cubicBezTo>
                      <a:cubicBezTo>
                        <a:pt x="504420" y="36294"/>
                        <a:pt x="504224" y="37599"/>
                        <a:pt x="504224" y="38963"/>
                      </a:cubicBezTo>
                      <a:cubicBezTo>
                        <a:pt x="504224" y="41998"/>
                        <a:pt x="505085" y="44386"/>
                        <a:pt x="506807" y="46125"/>
                      </a:cubicBezTo>
                      <a:cubicBezTo>
                        <a:pt x="508529" y="47865"/>
                        <a:pt x="510943" y="48734"/>
                        <a:pt x="514046" y="48734"/>
                      </a:cubicBezTo>
                      <a:cubicBezTo>
                        <a:pt x="515718" y="48734"/>
                        <a:pt x="517167" y="48470"/>
                        <a:pt x="518395" y="47941"/>
                      </a:cubicBezTo>
                      <a:cubicBezTo>
                        <a:pt x="519623" y="47413"/>
                        <a:pt x="520637" y="46679"/>
                        <a:pt x="521438" y="45741"/>
                      </a:cubicBezTo>
                      <a:cubicBezTo>
                        <a:pt x="522240" y="44804"/>
                        <a:pt x="522838" y="43721"/>
                        <a:pt x="523229" y="42493"/>
                      </a:cubicBezTo>
                      <a:cubicBezTo>
                        <a:pt x="523621" y="41265"/>
                        <a:pt x="523818" y="39986"/>
                        <a:pt x="523818" y="38656"/>
                      </a:cubicBezTo>
                      <a:close/>
                      <a:moveTo>
                        <a:pt x="528064" y="75132"/>
                      </a:moveTo>
                      <a:cubicBezTo>
                        <a:pt x="528064" y="73154"/>
                        <a:pt x="527254" y="71628"/>
                        <a:pt x="525634" y="70554"/>
                      </a:cubicBezTo>
                      <a:cubicBezTo>
                        <a:pt x="524014" y="69479"/>
                        <a:pt x="521822" y="68908"/>
                        <a:pt x="519060" y="68840"/>
                      </a:cubicBezTo>
                      <a:lnTo>
                        <a:pt x="507139" y="68431"/>
                      </a:lnTo>
                      <a:cubicBezTo>
                        <a:pt x="506048" y="69283"/>
                        <a:pt x="505152" y="70093"/>
                        <a:pt x="504453" y="70861"/>
                      </a:cubicBezTo>
                      <a:cubicBezTo>
                        <a:pt x="503754" y="71628"/>
                        <a:pt x="503200" y="72361"/>
                        <a:pt x="502791" y="73060"/>
                      </a:cubicBezTo>
                      <a:cubicBezTo>
                        <a:pt x="502382" y="73760"/>
                        <a:pt x="502101" y="74450"/>
                        <a:pt x="501947" y="75132"/>
                      </a:cubicBezTo>
                      <a:cubicBezTo>
                        <a:pt x="501793" y="75815"/>
                        <a:pt x="501717" y="76514"/>
                        <a:pt x="501717" y="77230"/>
                      </a:cubicBezTo>
                      <a:cubicBezTo>
                        <a:pt x="501717" y="79447"/>
                        <a:pt x="502842" y="81127"/>
                        <a:pt x="505093" y="82269"/>
                      </a:cubicBezTo>
                      <a:cubicBezTo>
                        <a:pt x="507344" y="83412"/>
                        <a:pt x="510482" y="83983"/>
                        <a:pt x="514507" y="83983"/>
                      </a:cubicBezTo>
                      <a:cubicBezTo>
                        <a:pt x="517064" y="83983"/>
                        <a:pt x="519205" y="83736"/>
                        <a:pt x="520927" y="83241"/>
                      </a:cubicBezTo>
                      <a:cubicBezTo>
                        <a:pt x="522650" y="82747"/>
                        <a:pt x="524040" y="82090"/>
                        <a:pt x="525097" y="81272"/>
                      </a:cubicBezTo>
                      <a:cubicBezTo>
                        <a:pt x="526154" y="80453"/>
                        <a:pt x="526912" y="79515"/>
                        <a:pt x="527373" y="78458"/>
                      </a:cubicBezTo>
                      <a:cubicBezTo>
                        <a:pt x="527833" y="77400"/>
                        <a:pt x="528064" y="76292"/>
                        <a:pt x="528064" y="75132"/>
                      </a:cubicBezTo>
                      <a:close/>
                      <a:moveTo>
                        <a:pt x="559466" y="64440"/>
                      </a:moveTo>
                      <a:cubicBezTo>
                        <a:pt x="559466" y="65497"/>
                        <a:pt x="559415" y="66469"/>
                        <a:pt x="559313" y="67356"/>
                      </a:cubicBezTo>
                      <a:cubicBezTo>
                        <a:pt x="559210" y="68243"/>
                        <a:pt x="559039" y="69079"/>
                        <a:pt x="558801" y="69863"/>
                      </a:cubicBezTo>
                      <a:cubicBezTo>
                        <a:pt x="558562" y="70647"/>
                        <a:pt x="558247" y="71423"/>
                        <a:pt x="557854" y="72191"/>
                      </a:cubicBezTo>
                      <a:cubicBezTo>
                        <a:pt x="557462" y="72958"/>
                        <a:pt x="556976" y="73768"/>
                        <a:pt x="556396" y="74621"/>
                      </a:cubicBezTo>
                      <a:lnTo>
                        <a:pt x="549388" y="85160"/>
                      </a:lnTo>
                      <a:cubicBezTo>
                        <a:pt x="549217" y="85398"/>
                        <a:pt x="549021" y="85603"/>
                        <a:pt x="548799" y="85774"/>
                      </a:cubicBezTo>
                      <a:cubicBezTo>
                        <a:pt x="548577" y="85944"/>
                        <a:pt x="548305" y="86098"/>
                        <a:pt x="547981" y="86234"/>
                      </a:cubicBezTo>
                      <a:cubicBezTo>
                        <a:pt x="547657" y="86370"/>
                        <a:pt x="547282" y="86464"/>
                        <a:pt x="546855" y="86515"/>
                      </a:cubicBezTo>
                      <a:cubicBezTo>
                        <a:pt x="546428" y="86566"/>
                        <a:pt x="545891" y="86592"/>
                        <a:pt x="545243" y="86592"/>
                      </a:cubicBezTo>
                      <a:cubicBezTo>
                        <a:pt x="544663" y="86592"/>
                        <a:pt x="544177" y="86566"/>
                        <a:pt x="543785" y="86515"/>
                      </a:cubicBezTo>
                      <a:cubicBezTo>
                        <a:pt x="543393" y="86464"/>
                        <a:pt x="543112" y="86379"/>
                        <a:pt x="542941" y="86260"/>
                      </a:cubicBezTo>
                      <a:cubicBezTo>
                        <a:pt x="542771" y="86140"/>
                        <a:pt x="542677" y="85978"/>
                        <a:pt x="542660" y="85774"/>
                      </a:cubicBezTo>
                      <a:cubicBezTo>
                        <a:pt x="542643" y="85569"/>
                        <a:pt x="542703" y="85330"/>
                        <a:pt x="542839" y="85057"/>
                      </a:cubicBezTo>
                      <a:lnTo>
                        <a:pt x="549643" y="70989"/>
                      </a:lnTo>
                      <a:lnTo>
                        <a:pt x="549643" y="64440"/>
                      </a:lnTo>
                      <a:cubicBezTo>
                        <a:pt x="549643" y="63519"/>
                        <a:pt x="549737" y="62786"/>
                        <a:pt x="549925" y="62240"/>
                      </a:cubicBezTo>
                      <a:cubicBezTo>
                        <a:pt x="550112" y="61695"/>
                        <a:pt x="550411" y="61285"/>
                        <a:pt x="550820" y="61012"/>
                      </a:cubicBezTo>
                      <a:cubicBezTo>
                        <a:pt x="551229" y="60740"/>
                        <a:pt x="551740" y="60552"/>
                        <a:pt x="552355" y="60450"/>
                      </a:cubicBezTo>
                      <a:cubicBezTo>
                        <a:pt x="552969" y="60347"/>
                        <a:pt x="553719" y="60296"/>
                        <a:pt x="554605" y="60296"/>
                      </a:cubicBezTo>
                      <a:cubicBezTo>
                        <a:pt x="555458" y="60296"/>
                        <a:pt x="556191" y="60347"/>
                        <a:pt x="556806" y="60450"/>
                      </a:cubicBezTo>
                      <a:cubicBezTo>
                        <a:pt x="557419" y="60552"/>
                        <a:pt x="557923" y="60740"/>
                        <a:pt x="558314" y="61012"/>
                      </a:cubicBezTo>
                      <a:cubicBezTo>
                        <a:pt x="558707" y="61285"/>
                        <a:pt x="558996" y="61695"/>
                        <a:pt x="559184" y="62240"/>
                      </a:cubicBezTo>
                      <a:cubicBezTo>
                        <a:pt x="559372" y="62786"/>
                        <a:pt x="559466" y="63519"/>
                        <a:pt x="559466" y="6444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0" name="Полилиния: фигура 99">
                  <a:extLst>
                    <a:ext uri="{FF2B5EF4-FFF2-40B4-BE49-F238E27FC236}">
                      <a16:creationId xmlns:a16="http://schemas.microsoft.com/office/drawing/2014/main" id="{AE402502-BE8C-41C4-A3A0-13251EF26917}"/>
                    </a:ext>
                  </a:extLst>
                </p:cNvPr>
                <p:cNvSpPr/>
                <p:nvPr/>
              </p:nvSpPr>
              <p:spPr>
                <a:xfrm>
                  <a:off x="4827186" y="1318043"/>
                  <a:ext cx="174104" cy="90244"/>
                </a:xfrm>
                <a:custGeom>
                  <a:avLst/>
                  <a:gdLst>
                    <a:gd name="connsiteX0" fmla="*/ 42867 w 174104"/>
                    <a:gd name="connsiteY0" fmla="*/ 46445 h 90244"/>
                    <a:gd name="connsiteX1" fmla="*/ 41864 w 174104"/>
                    <a:gd name="connsiteY1" fmla="*/ 49284 h 90244"/>
                    <a:gd name="connsiteX2" fmla="*/ 39577 w 174104"/>
                    <a:gd name="connsiteY2" fmla="*/ 50129 h 90244"/>
                    <a:gd name="connsiteX3" fmla="*/ 9255 w 174104"/>
                    <a:gd name="connsiteY3" fmla="*/ 50129 h 90244"/>
                    <a:gd name="connsiteX4" fmla="*/ 10026 w 174104"/>
                    <a:gd name="connsiteY4" fmla="*/ 57035 h 90244"/>
                    <a:gd name="connsiteX5" fmla="*/ 12596 w 174104"/>
                    <a:gd name="connsiteY5" fmla="*/ 62304 h 90244"/>
                    <a:gd name="connsiteX6" fmla="*/ 17274 w 174104"/>
                    <a:gd name="connsiteY6" fmla="*/ 65681 h 90244"/>
                    <a:gd name="connsiteX7" fmla="*/ 24317 w 174104"/>
                    <a:gd name="connsiteY7" fmla="*/ 66858 h 90244"/>
                    <a:gd name="connsiteX8" fmla="*/ 30178 w 174104"/>
                    <a:gd name="connsiteY8" fmla="*/ 66320 h 90244"/>
                    <a:gd name="connsiteX9" fmla="*/ 34625 w 174104"/>
                    <a:gd name="connsiteY9" fmla="*/ 65118 h 90244"/>
                    <a:gd name="connsiteX10" fmla="*/ 37709 w 174104"/>
                    <a:gd name="connsiteY10" fmla="*/ 63916 h 90244"/>
                    <a:gd name="connsiteX11" fmla="*/ 39535 w 174104"/>
                    <a:gd name="connsiteY11" fmla="*/ 63379 h 90244"/>
                    <a:gd name="connsiteX12" fmla="*/ 40177 w 174104"/>
                    <a:gd name="connsiteY12" fmla="*/ 63558 h 90244"/>
                    <a:gd name="connsiteX13" fmla="*/ 40614 w 174104"/>
                    <a:gd name="connsiteY13" fmla="*/ 64095 h 90244"/>
                    <a:gd name="connsiteX14" fmla="*/ 40845 w 174104"/>
                    <a:gd name="connsiteY14" fmla="*/ 65093 h 90244"/>
                    <a:gd name="connsiteX15" fmla="*/ 40922 w 174104"/>
                    <a:gd name="connsiteY15" fmla="*/ 66653 h 90244"/>
                    <a:gd name="connsiteX16" fmla="*/ 40871 w 174104"/>
                    <a:gd name="connsiteY16" fmla="*/ 67804 h 90244"/>
                    <a:gd name="connsiteX17" fmla="*/ 40743 w 174104"/>
                    <a:gd name="connsiteY17" fmla="*/ 68674 h 90244"/>
                    <a:gd name="connsiteX18" fmla="*/ 40488 w 174104"/>
                    <a:gd name="connsiteY18" fmla="*/ 69364 h 90244"/>
                    <a:gd name="connsiteX19" fmla="*/ 40027 w 174104"/>
                    <a:gd name="connsiteY19" fmla="*/ 69953 h 90244"/>
                    <a:gd name="connsiteX20" fmla="*/ 38364 w 174104"/>
                    <a:gd name="connsiteY20" fmla="*/ 70874 h 90244"/>
                    <a:gd name="connsiteX21" fmla="*/ 34783 w 174104"/>
                    <a:gd name="connsiteY21" fmla="*/ 72127 h 90244"/>
                    <a:gd name="connsiteX22" fmla="*/ 29693 w 174104"/>
                    <a:gd name="connsiteY22" fmla="*/ 73227 h 90244"/>
                    <a:gd name="connsiteX23" fmla="*/ 23528 w 174104"/>
                    <a:gd name="connsiteY23" fmla="*/ 73713 h 90244"/>
                    <a:gd name="connsiteX24" fmla="*/ 13578 w 174104"/>
                    <a:gd name="connsiteY24" fmla="*/ 72127 h 90244"/>
                    <a:gd name="connsiteX25" fmla="*/ 6390 w 174104"/>
                    <a:gd name="connsiteY25" fmla="*/ 67420 h 90244"/>
                    <a:gd name="connsiteX26" fmla="*/ 1990 w 174104"/>
                    <a:gd name="connsiteY26" fmla="*/ 59593 h 90244"/>
                    <a:gd name="connsiteX27" fmla="*/ 506 w 174104"/>
                    <a:gd name="connsiteY27" fmla="*/ 48645 h 90244"/>
                    <a:gd name="connsiteX28" fmla="*/ 2041 w 174104"/>
                    <a:gd name="connsiteY28" fmla="*/ 37978 h 90244"/>
                    <a:gd name="connsiteX29" fmla="*/ 6466 w 174104"/>
                    <a:gd name="connsiteY29" fmla="*/ 29946 h 90244"/>
                    <a:gd name="connsiteX30" fmla="*/ 13450 w 174104"/>
                    <a:gd name="connsiteY30" fmla="*/ 24881 h 90244"/>
                    <a:gd name="connsiteX31" fmla="*/ 22607 w 174104"/>
                    <a:gd name="connsiteY31" fmla="*/ 23116 h 90244"/>
                    <a:gd name="connsiteX32" fmla="*/ 31842 w 174104"/>
                    <a:gd name="connsiteY32" fmla="*/ 24856 h 90244"/>
                    <a:gd name="connsiteX33" fmla="*/ 38109 w 174104"/>
                    <a:gd name="connsiteY33" fmla="*/ 29537 h 90244"/>
                    <a:gd name="connsiteX34" fmla="*/ 41715 w 174104"/>
                    <a:gd name="connsiteY34" fmla="*/ 36443 h 90244"/>
                    <a:gd name="connsiteX35" fmla="*/ 42867 w 174104"/>
                    <a:gd name="connsiteY35" fmla="*/ 44910 h 90244"/>
                    <a:gd name="connsiteX36" fmla="*/ 34374 w 174104"/>
                    <a:gd name="connsiteY36" fmla="*/ 43938 h 90244"/>
                    <a:gd name="connsiteX37" fmla="*/ 31414 w 174104"/>
                    <a:gd name="connsiteY37" fmla="*/ 33502 h 90244"/>
                    <a:gd name="connsiteX38" fmla="*/ 22175 w 174104"/>
                    <a:gd name="connsiteY38" fmla="*/ 29716 h 90244"/>
                    <a:gd name="connsiteX39" fmla="*/ 16667 w 174104"/>
                    <a:gd name="connsiteY39" fmla="*/ 30893 h 90244"/>
                    <a:gd name="connsiteX40" fmla="*/ 12704 w 174104"/>
                    <a:gd name="connsiteY40" fmla="*/ 34013 h 90244"/>
                    <a:gd name="connsiteX41" fmla="*/ 10233 w 174104"/>
                    <a:gd name="connsiteY41" fmla="*/ 38541 h 90244"/>
                    <a:gd name="connsiteX42" fmla="*/ 9255 w 174104"/>
                    <a:gd name="connsiteY42" fmla="*/ 43938 h 90244"/>
                    <a:gd name="connsiteX43" fmla="*/ 78557 w 174104"/>
                    <a:gd name="connsiteY43" fmla="*/ 68085 h 90244"/>
                    <a:gd name="connsiteX44" fmla="*/ 78352 w 174104"/>
                    <a:gd name="connsiteY44" fmla="*/ 70439 h 90244"/>
                    <a:gd name="connsiteX45" fmla="*/ 77738 w 174104"/>
                    <a:gd name="connsiteY45" fmla="*/ 71718 h 90244"/>
                    <a:gd name="connsiteX46" fmla="*/ 76510 w 174104"/>
                    <a:gd name="connsiteY46" fmla="*/ 72485 h 90244"/>
                    <a:gd name="connsiteX47" fmla="*/ 74643 w 174104"/>
                    <a:gd name="connsiteY47" fmla="*/ 73073 h 90244"/>
                    <a:gd name="connsiteX48" fmla="*/ 72418 w 174104"/>
                    <a:gd name="connsiteY48" fmla="*/ 73457 h 90244"/>
                    <a:gd name="connsiteX49" fmla="*/ 70064 w 174104"/>
                    <a:gd name="connsiteY49" fmla="*/ 73611 h 90244"/>
                    <a:gd name="connsiteX50" fmla="*/ 63925 w 174104"/>
                    <a:gd name="connsiteY50" fmla="*/ 72664 h 90244"/>
                    <a:gd name="connsiteX51" fmla="*/ 59730 w 174104"/>
                    <a:gd name="connsiteY51" fmla="*/ 69799 h 90244"/>
                    <a:gd name="connsiteX52" fmla="*/ 57351 w 174104"/>
                    <a:gd name="connsiteY52" fmla="*/ 64939 h 90244"/>
                    <a:gd name="connsiteX53" fmla="*/ 56609 w 174104"/>
                    <a:gd name="connsiteY53" fmla="*/ 58007 h 90244"/>
                    <a:gd name="connsiteX54" fmla="*/ 56609 w 174104"/>
                    <a:gd name="connsiteY54" fmla="*/ 31097 h 90244"/>
                    <a:gd name="connsiteX55" fmla="*/ 50163 w 174104"/>
                    <a:gd name="connsiteY55" fmla="*/ 31097 h 90244"/>
                    <a:gd name="connsiteX56" fmla="*/ 48935 w 174104"/>
                    <a:gd name="connsiteY56" fmla="*/ 30279 h 90244"/>
                    <a:gd name="connsiteX57" fmla="*/ 48475 w 174104"/>
                    <a:gd name="connsiteY57" fmla="*/ 27619 h 90244"/>
                    <a:gd name="connsiteX58" fmla="*/ 48603 w 174104"/>
                    <a:gd name="connsiteY58" fmla="*/ 25981 h 90244"/>
                    <a:gd name="connsiteX59" fmla="*/ 48935 w 174104"/>
                    <a:gd name="connsiteY59" fmla="*/ 24881 h 90244"/>
                    <a:gd name="connsiteX60" fmla="*/ 49472 w 174104"/>
                    <a:gd name="connsiteY60" fmla="*/ 24268 h 90244"/>
                    <a:gd name="connsiteX61" fmla="*/ 50214 w 174104"/>
                    <a:gd name="connsiteY61" fmla="*/ 24089 h 90244"/>
                    <a:gd name="connsiteX62" fmla="*/ 56609 w 174104"/>
                    <a:gd name="connsiteY62" fmla="*/ 24089 h 90244"/>
                    <a:gd name="connsiteX63" fmla="*/ 56609 w 174104"/>
                    <a:gd name="connsiteY63" fmla="*/ 13140 h 90244"/>
                    <a:gd name="connsiteX64" fmla="*/ 56788 w 174104"/>
                    <a:gd name="connsiteY64" fmla="*/ 12475 h 90244"/>
                    <a:gd name="connsiteX65" fmla="*/ 57453 w 174104"/>
                    <a:gd name="connsiteY65" fmla="*/ 11938 h 90244"/>
                    <a:gd name="connsiteX66" fmla="*/ 58758 w 174104"/>
                    <a:gd name="connsiteY66" fmla="*/ 11606 h 90244"/>
                    <a:gd name="connsiteX67" fmla="*/ 60804 w 174104"/>
                    <a:gd name="connsiteY67" fmla="*/ 11503 h 90244"/>
                    <a:gd name="connsiteX68" fmla="*/ 62902 w 174104"/>
                    <a:gd name="connsiteY68" fmla="*/ 11606 h 90244"/>
                    <a:gd name="connsiteX69" fmla="*/ 64181 w 174104"/>
                    <a:gd name="connsiteY69" fmla="*/ 11938 h 90244"/>
                    <a:gd name="connsiteX70" fmla="*/ 64846 w 174104"/>
                    <a:gd name="connsiteY70" fmla="*/ 12475 h 90244"/>
                    <a:gd name="connsiteX71" fmla="*/ 65051 w 174104"/>
                    <a:gd name="connsiteY71" fmla="*/ 13140 h 90244"/>
                    <a:gd name="connsiteX72" fmla="*/ 65051 w 174104"/>
                    <a:gd name="connsiteY72" fmla="*/ 24089 h 90244"/>
                    <a:gd name="connsiteX73" fmla="*/ 76868 w 174104"/>
                    <a:gd name="connsiteY73" fmla="*/ 24089 h 90244"/>
                    <a:gd name="connsiteX74" fmla="*/ 77585 w 174104"/>
                    <a:gd name="connsiteY74" fmla="*/ 24268 h 90244"/>
                    <a:gd name="connsiteX75" fmla="*/ 78122 w 174104"/>
                    <a:gd name="connsiteY75" fmla="*/ 24881 h 90244"/>
                    <a:gd name="connsiteX76" fmla="*/ 78454 w 174104"/>
                    <a:gd name="connsiteY76" fmla="*/ 25981 h 90244"/>
                    <a:gd name="connsiteX77" fmla="*/ 78557 w 174104"/>
                    <a:gd name="connsiteY77" fmla="*/ 27619 h 90244"/>
                    <a:gd name="connsiteX78" fmla="*/ 78096 w 174104"/>
                    <a:gd name="connsiteY78" fmla="*/ 30279 h 90244"/>
                    <a:gd name="connsiteX79" fmla="*/ 76868 w 174104"/>
                    <a:gd name="connsiteY79" fmla="*/ 31097 h 90244"/>
                    <a:gd name="connsiteX80" fmla="*/ 65051 w 174104"/>
                    <a:gd name="connsiteY80" fmla="*/ 31097 h 90244"/>
                    <a:gd name="connsiteX81" fmla="*/ 65051 w 174104"/>
                    <a:gd name="connsiteY81" fmla="*/ 56779 h 90244"/>
                    <a:gd name="connsiteX82" fmla="*/ 66457 w 174104"/>
                    <a:gd name="connsiteY82" fmla="*/ 63967 h 90244"/>
                    <a:gd name="connsiteX83" fmla="*/ 71497 w 174104"/>
                    <a:gd name="connsiteY83" fmla="*/ 66397 h 90244"/>
                    <a:gd name="connsiteX84" fmla="*/ 73594 w 174104"/>
                    <a:gd name="connsiteY84" fmla="*/ 66167 h 90244"/>
                    <a:gd name="connsiteX85" fmla="*/ 75231 w 174104"/>
                    <a:gd name="connsiteY85" fmla="*/ 65681 h 90244"/>
                    <a:gd name="connsiteX86" fmla="*/ 76459 w 174104"/>
                    <a:gd name="connsiteY86" fmla="*/ 65195 h 90244"/>
                    <a:gd name="connsiteX87" fmla="*/ 77380 w 174104"/>
                    <a:gd name="connsiteY87" fmla="*/ 64965 h 90244"/>
                    <a:gd name="connsiteX88" fmla="*/ 77866 w 174104"/>
                    <a:gd name="connsiteY88" fmla="*/ 65093 h 90244"/>
                    <a:gd name="connsiteX89" fmla="*/ 78224 w 174104"/>
                    <a:gd name="connsiteY89" fmla="*/ 65579 h 90244"/>
                    <a:gd name="connsiteX90" fmla="*/ 78454 w 174104"/>
                    <a:gd name="connsiteY90" fmla="*/ 66551 h 90244"/>
                    <a:gd name="connsiteX91" fmla="*/ 78557 w 174104"/>
                    <a:gd name="connsiteY91" fmla="*/ 68085 h 90244"/>
                    <a:gd name="connsiteX92" fmla="*/ 121171 w 174104"/>
                    <a:gd name="connsiteY92" fmla="*/ 64453 h 90244"/>
                    <a:gd name="connsiteX93" fmla="*/ 121119 w 174104"/>
                    <a:gd name="connsiteY93" fmla="*/ 65962 h 90244"/>
                    <a:gd name="connsiteX94" fmla="*/ 120940 w 174104"/>
                    <a:gd name="connsiteY94" fmla="*/ 67037 h 90244"/>
                    <a:gd name="connsiteX95" fmla="*/ 120634 w 174104"/>
                    <a:gd name="connsiteY95" fmla="*/ 67804 h 90244"/>
                    <a:gd name="connsiteX96" fmla="*/ 119815 w 174104"/>
                    <a:gd name="connsiteY96" fmla="*/ 68776 h 90244"/>
                    <a:gd name="connsiteX97" fmla="*/ 117641 w 174104"/>
                    <a:gd name="connsiteY97" fmla="*/ 70362 h 90244"/>
                    <a:gd name="connsiteX98" fmla="*/ 114188 w 174104"/>
                    <a:gd name="connsiteY98" fmla="*/ 72050 h 90244"/>
                    <a:gd name="connsiteX99" fmla="*/ 110018 w 174104"/>
                    <a:gd name="connsiteY99" fmla="*/ 73253 h 90244"/>
                    <a:gd name="connsiteX100" fmla="*/ 105362 w 174104"/>
                    <a:gd name="connsiteY100" fmla="*/ 73713 h 90244"/>
                    <a:gd name="connsiteX101" fmla="*/ 96563 w 174104"/>
                    <a:gd name="connsiteY101" fmla="*/ 72076 h 90244"/>
                    <a:gd name="connsiteX102" fmla="*/ 90143 w 174104"/>
                    <a:gd name="connsiteY102" fmla="*/ 67292 h 90244"/>
                    <a:gd name="connsiteX103" fmla="*/ 86203 w 174104"/>
                    <a:gd name="connsiteY103" fmla="*/ 59567 h 90244"/>
                    <a:gd name="connsiteX104" fmla="*/ 84847 w 174104"/>
                    <a:gd name="connsiteY104" fmla="*/ 49003 h 90244"/>
                    <a:gd name="connsiteX105" fmla="*/ 86510 w 174104"/>
                    <a:gd name="connsiteY105" fmla="*/ 37313 h 90244"/>
                    <a:gd name="connsiteX106" fmla="*/ 91063 w 174104"/>
                    <a:gd name="connsiteY106" fmla="*/ 29307 h 90244"/>
                    <a:gd name="connsiteX107" fmla="*/ 97868 w 174104"/>
                    <a:gd name="connsiteY107" fmla="*/ 24677 h 90244"/>
                    <a:gd name="connsiteX108" fmla="*/ 106335 w 174104"/>
                    <a:gd name="connsiteY108" fmla="*/ 23168 h 90244"/>
                    <a:gd name="connsiteX109" fmla="*/ 110607 w 174104"/>
                    <a:gd name="connsiteY109" fmla="*/ 23577 h 90244"/>
                    <a:gd name="connsiteX110" fmla="*/ 114418 w 174104"/>
                    <a:gd name="connsiteY110" fmla="*/ 24651 h 90244"/>
                    <a:gd name="connsiteX111" fmla="*/ 117513 w 174104"/>
                    <a:gd name="connsiteY111" fmla="*/ 26186 h 90244"/>
                    <a:gd name="connsiteX112" fmla="*/ 119483 w 174104"/>
                    <a:gd name="connsiteY112" fmla="*/ 27670 h 90244"/>
                    <a:gd name="connsiteX113" fmla="*/ 120327 w 174104"/>
                    <a:gd name="connsiteY113" fmla="*/ 28642 h 90244"/>
                    <a:gd name="connsiteX114" fmla="*/ 120711 w 174104"/>
                    <a:gd name="connsiteY114" fmla="*/ 29486 h 90244"/>
                    <a:gd name="connsiteX115" fmla="*/ 120916 w 174104"/>
                    <a:gd name="connsiteY115" fmla="*/ 30586 h 90244"/>
                    <a:gd name="connsiteX116" fmla="*/ 120966 w 174104"/>
                    <a:gd name="connsiteY116" fmla="*/ 32120 h 90244"/>
                    <a:gd name="connsiteX117" fmla="*/ 120506 w 174104"/>
                    <a:gd name="connsiteY117" fmla="*/ 34909 h 90244"/>
                    <a:gd name="connsiteX118" fmla="*/ 119380 w 174104"/>
                    <a:gd name="connsiteY118" fmla="*/ 35702 h 90244"/>
                    <a:gd name="connsiteX119" fmla="*/ 117615 w 174104"/>
                    <a:gd name="connsiteY119" fmla="*/ 34858 h 90244"/>
                    <a:gd name="connsiteX120" fmla="*/ 115082 w 174104"/>
                    <a:gd name="connsiteY120" fmla="*/ 32990 h 90244"/>
                    <a:gd name="connsiteX121" fmla="*/ 111373 w 174104"/>
                    <a:gd name="connsiteY121" fmla="*/ 31123 h 90244"/>
                    <a:gd name="connsiteX122" fmla="*/ 106232 w 174104"/>
                    <a:gd name="connsiteY122" fmla="*/ 30279 h 90244"/>
                    <a:gd name="connsiteX123" fmla="*/ 96895 w 174104"/>
                    <a:gd name="connsiteY123" fmla="*/ 34960 h 90244"/>
                    <a:gd name="connsiteX124" fmla="*/ 93647 w 174104"/>
                    <a:gd name="connsiteY124" fmla="*/ 48543 h 90244"/>
                    <a:gd name="connsiteX125" fmla="*/ 94491 w 174104"/>
                    <a:gd name="connsiteY125" fmla="*/ 56344 h 90244"/>
                    <a:gd name="connsiteX126" fmla="*/ 96973 w 174104"/>
                    <a:gd name="connsiteY126" fmla="*/ 61946 h 90244"/>
                    <a:gd name="connsiteX127" fmla="*/ 100988 w 174104"/>
                    <a:gd name="connsiteY127" fmla="*/ 65297 h 90244"/>
                    <a:gd name="connsiteX128" fmla="*/ 106437 w 174104"/>
                    <a:gd name="connsiteY128" fmla="*/ 66397 h 90244"/>
                    <a:gd name="connsiteX129" fmla="*/ 111552 w 174104"/>
                    <a:gd name="connsiteY129" fmla="*/ 65476 h 90244"/>
                    <a:gd name="connsiteX130" fmla="*/ 115364 w 174104"/>
                    <a:gd name="connsiteY130" fmla="*/ 63456 h 90244"/>
                    <a:gd name="connsiteX131" fmla="*/ 118076 w 174104"/>
                    <a:gd name="connsiteY131" fmla="*/ 61460 h 90244"/>
                    <a:gd name="connsiteX132" fmla="*/ 119790 w 174104"/>
                    <a:gd name="connsiteY132" fmla="*/ 60565 h 90244"/>
                    <a:gd name="connsiteX133" fmla="*/ 120403 w 174104"/>
                    <a:gd name="connsiteY133" fmla="*/ 60770 h 90244"/>
                    <a:gd name="connsiteX134" fmla="*/ 120838 w 174104"/>
                    <a:gd name="connsiteY134" fmla="*/ 61460 h 90244"/>
                    <a:gd name="connsiteX135" fmla="*/ 121095 w 174104"/>
                    <a:gd name="connsiteY135" fmla="*/ 62688 h 90244"/>
                    <a:gd name="connsiteX136" fmla="*/ 121171 w 174104"/>
                    <a:gd name="connsiteY136" fmla="*/ 64453 h 90244"/>
                    <a:gd name="connsiteX137" fmla="*/ 142624 w 174104"/>
                    <a:gd name="connsiteY137" fmla="*/ 67165 h 90244"/>
                    <a:gd name="connsiteX138" fmla="*/ 141422 w 174104"/>
                    <a:gd name="connsiteY138" fmla="*/ 71999 h 90244"/>
                    <a:gd name="connsiteX139" fmla="*/ 137047 w 174104"/>
                    <a:gd name="connsiteY139" fmla="*/ 73201 h 90244"/>
                    <a:gd name="connsiteX140" fmla="*/ 132801 w 174104"/>
                    <a:gd name="connsiteY140" fmla="*/ 72025 h 90244"/>
                    <a:gd name="connsiteX141" fmla="*/ 131624 w 174104"/>
                    <a:gd name="connsiteY141" fmla="*/ 67318 h 90244"/>
                    <a:gd name="connsiteX142" fmla="*/ 132827 w 174104"/>
                    <a:gd name="connsiteY142" fmla="*/ 62484 h 90244"/>
                    <a:gd name="connsiteX143" fmla="*/ 137201 w 174104"/>
                    <a:gd name="connsiteY143" fmla="*/ 61281 h 90244"/>
                    <a:gd name="connsiteX144" fmla="*/ 141448 w 174104"/>
                    <a:gd name="connsiteY144" fmla="*/ 62458 h 90244"/>
                    <a:gd name="connsiteX145" fmla="*/ 142624 w 174104"/>
                    <a:gd name="connsiteY145" fmla="*/ 67165 h 90244"/>
                    <a:gd name="connsiteX146" fmla="*/ 174611 w 174104"/>
                    <a:gd name="connsiteY146" fmla="*/ 45268 h 90244"/>
                    <a:gd name="connsiteX147" fmla="*/ 173895 w 174104"/>
                    <a:gd name="connsiteY147" fmla="*/ 56702 h 90244"/>
                    <a:gd name="connsiteX148" fmla="*/ 171746 w 174104"/>
                    <a:gd name="connsiteY148" fmla="*/ 67881 h 90244"/>
                    <a:gd name="connsiteX149" fmla="*/ 168241 w 174104"/>
                    <a:gd name="connsiteY149" fmla="*/ 78752 h 90244"/>
                    <a:gd name="connsiteX150" fmla="*/ 163407 w 174104"/>
                    <a:gd name="connsiteY150" fmla="*/ 89316 h 90244"/>
                    <a:gd name="connsiteX151" fmla="*/ 162946 w 174104"/>
                    <a:gd name="connsiteY151" fmla="*/ 89777 h 90244"/>
                    <a:gd name="connsiteX152" fmla="*/ 162154 w 174104"/>
                    <a:gd name="connsiteY152" fmla="*/ 90135 h 90244"/>
                    <a:gd name="connsiteX153" fmla="*/ 161002 w 174104"/>
                    <a:gd name="connsiteY153" fmla="*/ 90340 h 90244"/>
                    <a:gd name="connsiteX154" fmla="*/ 159417 w 174104"/>
                    <a:gd name="connsiteY154" fmla="*/ 90391 h 90244"/>
                    <a:gd name="connsiteX155" fmla="*/ 157345 w 174104"/>
                    <a:gd name="connsiteY155" fmla="*/ 90263 h 90244"/>
                    <a:gd name="connsiteX156" fmla="*/ 156270 w 174104"/>
                    <a:gd name="connsiteY156" fmla="*/ 89854 h 90244"/>
                    <a:gd name="connsiteX157" fmla="*/ 155964 w 174104"/>
                    <a:gd name="connsiteY157" fmla="*/ 89138 h 90244"/>
                    <a:gd name="connsiteX158" fmla="*/ 156245 w 174104"/>
                    <a:gd name="connsiteY158" fmla="*/ 88089 h 90244"/>
                    <a:gd name="connsiteX159" fmla="*/ 163356 w 174104"/>
                    <a:gd name="connsiteY159" fmla="*/ 66934 h 90244"/>
                    <a:gd name="connsiteX160" fmla="*/ 165760 w 174104"/>
                    <a:gd name="connsiteY160" fmla="*/ 45115 h 90244"/>
                    <a:gd name="connsiteX161" fmla="*/ 163356 w 174104"/>
                    <a:gd name="connsiteY161" fmla="*/ 23347 h 90244"/>
                    <a:gd name="connsiteX162" fmla="*/ 156143 w 174104"/>
                    <a:gd name="connsiteY162" fmla="*/ 2243 h 90244"/>
                    <a:gd name="connsiteX163" fmla="*/ 155988 w 174104"/>
                    <a:gd name="connsiteY163" fmla="*/ 1374 h 90244"/>
                    <a:gd name="connsiteX164" fmla="*/ 156449 w 174104"/>
                    <a:gd name="connsiteY164" fmla="*/ 709 h 90244"/>
                    <a:gd name="connsiteX165" fmla="*/ 157575 w 174104"/>
                    <a:gd name="connsiteY165" fmla="*/ 299 h 90244"/>
                    <a:gd name="connsiteX166" fmla="*/ 159468 w 174104"/>
                    <a:gd name="connsiteY166" fmla="*/ 146 h 90244"/>
                    <a:gd name="connsiteX167" fmla="*/ 161259 w 174104"/>
                    <a:gd name="connsiteY167" fmla="*/ 223 h 90244"/>
                    <a:gd name="connsiteX168" fmla="*/ 162409 w 174104"/>
                    <a:gd name="connsiteY168" fmla="*/ 453 h 90244"/>
                    <a:gd name="connsiteX169" fmla="*/ 163049 w 174104"/>
                    <a:gd name="connsiteY169" fmla="*/ 760 h 90244"/>
                    <a:gd name="connsiteX170" fmla="*/ 163356 w 174104"/>
                    <a:gd name="connsiteY170" fmla="*/ 1118 h 90244"/>
                    <a:gd name="connsiteX171" fmla="*/ 171618 w 174104"/>
                    <a:gd name="connsiteY171" fmla="*/ 22682 h 90244"/>
                    <a:gd name="connsiteX172" fmla="*/ 174611 w 174104"/>
                    <a:gd name="connsiteY172" fmla="*/ 45268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74104" h="90244">
                      <a:moveTo>
                        <a:pt x="42867" y="46445"/>
                      </a:moveTo>
                      <a:cubicBezTo>
                        <a:pt x="42867" y="47775"/>
                        <a:pt x="42532" y="48722"/>
                        <a:pt x="41864" y="49284"/>
                      </a:cubicBezTo>
                      <a:cubicBezTo>
                        <a:pt x="41197" y="49847"/>
                        <a:pt x="40434" y="50129"/>
                        <a:pt x="39577" y="50129"/>
                      </a:cubicBezTo>
                      <a:lnTo>
                        <a:pt x="9255" y="50129"/>
                      </a:lnTo>
                      <a:cubicBezTo>
                        <a:pt x="9255" y="52686"/>
                        <a:pt x="9512" y="54989"/>
                        <a:pt x="10026" y="57035"/>
                      </a:cubicBezTo>
                      <a:cubicBezTo>
                        <a:pt x="10540" y="59081"/>
                        <a:pt x="11396" y="60838"/>
                        <a:pt x="12596" y="62304"/>
                      </a:cubicBezTo>
                      <a:cubicBezTo>
                        <a:pt x="13796" y="63771"/>
                        <a:pt x="15355" y="64897"/>
                        <a:pt x="17274" y="65681"/>
                      </a:cubicBezTo>
                      <a:cubicBezTo>
                        <a:pt x="19194" y="66465"/>
                        <a:pt x="21541" y="66858"/>
                        <a:pt x="24317" y="66858"/>
                      </a:cubicBezTo>
                      <a:cubicBezTo>
                        <a:pt x="26511" y="66858"/>
                        <a:pt x="28464" y="66679"/>
                        <a:pt x="30178" y="66320"/>
                      </a:cubicBezTo>
                      <a:cubicBezTo>
                        <a:pt x="31891" y="65962"/>
                        <a:pt x="33374" y="65562"/>
                        <a:pt x="34625" y="65118"/>
                      </a:cubicBezTo>
                      <a:cubicBezTo>
                        <a:pt x="35876" y="64675"/>
                        <a:pt x="36904" y="64274"/>
                        <a:pt x="37709" y="63916"/>
                      </a:cubicBezTo>
                      <a:cubicBezTo>
                        <a:pt x="38515" y="63558"/>
                        <a:pt x="39123" y="63379"/>
                        <a:pt x="39535" y="63379"/>
                      </a:cubicBezTo>
                      <a:cubicBezTo>
                        <a:pt x="39775" y="63379"/>
                        <a:pt x="39989" y="63438"/>
                        <a:pt x="40177" y="63558"/>
                      </a:cubicBezTo>
                      <a:cubicBezTo>
                        <a:pt x="40365" y="63677"/>
                        <a:pt x="40511" y="63856"/>
                        <a:pt x="40614" y="64095"/>
                      </a:cubicBezTo>
                      <a:cubicBezTo>
                        <a:pt x="40717" y="64334"/>
                        <a:pt x="40794" y="64666"/>
                        <a:pt x="40845" y="65093"/>
                      </a:cubicBezTo>
                      <a:cubicBezTo>
                        <a:pt x="40897" y="65519"/>
                        <a:pt x="40922" y="66039"/>
                        <a:pt x="40922" y="66653"/>
                      </a:cubicBezTo>
                      <a:cubicBezTo>
                        <a:pt x="40922" y="67096"/>
                        <a:pt x="40905" y="67480"/>
                        <a:pt x="40871" y="67804"/>
                      </a:cubicBezTo>
                      <a:cubicBezTo>
                        <a:pt x="40837" y="68128"/>
                        <a:pt x="40795" y="68418"/>
                        <a:pt x="40743" y="68674"/>
                      </a:cubicBezTo>
                      <a:cubicBezTo>
                        <a:pt x="40692" y="68930"/>
                        <a:pt x="40607" y="69160"/>
                        <a:pt x="40488" y="69364"/>
                      </a:cubicBezTo>
                      <a:cubicBezTo>
                        <a:pt x="40368" y="69569"/>
                        <a:pt x="40215" y="69765"/>
                        <a:pt x="40027" y="69953"/>
                      </a:cubicBezTo>
                      <a:cubicBezTo>
                        <a:pt x="39840" y="70140"/>
                        <a:pt x="39285" y="70447"/>
                        <a:pt x="38364" y="70874"/>
                      </a:cubicBezTo>
                      <a:cubicBezTo>
                        <a:pt x="37444" y="71300"/>
                        <a:pt x="36250" y="71718"/>
                        <a:pt x="34783" y="72127"/>
                      </a:cubicBezTo>
                      <a:cubicBezTo>
                        <a:pt x="33317" y="72536"/>
                        <a:pt x="31620" y="72903"/>
                        <a:pt x="29693" y="73227"/>
                      </a:cubicBezTo>
                      <a:cubicBezTo>
                        <a:pt x="27766" y="73551"/>
                        <a:pt x="25711" y="73713"/>
                        <a:pt x="23528" y="73713"/>
                      </a:cubicBezTo>
                      <a:cubicBezTo>
                        <a:pt x="19742" y="73713"/>
                        <a:pt x="16426" y="73184"/>
                        <a:pt x="13578" y="72127"/>
                      </a:cubicBezTo>
                      <a:cubicBezTo>
                        <a:pt x="10730" y="71070"/>
                        <a:pt x="8334" y="69501"/>
                        <a:pt x="6390" y="67420"/>
                      </a:cubicBezTo>
                      <a:cubicBezTo>
                        <a:pt x="4446" y="65340"/>
                        <a:pt x="2979" y="62731"/>
                        <a:pt x="1990" y="59593"/>
                      </a:cubicBezTo>
                      <a:cubicBezTo>
                        <a:pt x="1001" y="56455"/>
                        <a:pt x="506" y="52806"/>
                        <a:pt x="506" y="48645"/>
                      </a:cubicBezTo>
                      <a:cubicBezTo>
                        <a:pt x="506" y="44689"/>
                        <a:pt x="1018" y="41133"/>
                        <a:pt x="2041" y="37978"/>
                      </a:cubicBezTo>
                      <a:cubicBezTo>
                        <a:pt x="3064" y="34823"/>
                        <a:pt x="4539" y="32146"/>
                        <a:pt x="6466" y="29946"/>
                      </a:cubicBezTo>
                      <a:cubicBezTo>
                        <a:pt x="8393" y="27746"/>
                        <a:pt x="10721" y="26058"/>
                        <a:pt x="13450" y="24881"/>
                      </a:cubicBezTo>
                      <a:cubicBezTo>
                        <a:pt x="16178" y="23705"/>
                        <a:pt x="19231" y="23116"/>
                        <a:pt x="22607" y="23116"/>
                      </a:cubicBezTo>
                      <a:cubicBezTo>
                        <a:pt x="26223" y="23116"/>
                        <a:pt x="29301" y="23696"/>
                        <a:pt x="31842" y="24856"/>
                      </a:cubicBezTo>
                      <a:cubicBezTo>
                        <a:pt x="34383" y="26015"/>
                        <a:pt x="36472" y="27576"/>
                        <a:pt x="38109" y="29537"/>
                      </a:cubicBezTo>
                      <a:cubicBezTo>
                        <a:pt x="39746" y="31498"/>
                        <a:pt x="40948" y="33800"/>
                        <a:pt x="41715" y="36443"/>
                      </a:cubicBezTo>
                      <a:cubicBezTo>
                        <a:pt x="42483" y="39087"/>
                        <a:pt x="42867" y="41909"/>
                        <a:pt x="42867" y="44910"/>
                      </a:cubicBezTo>
                      <a:close/>
                      <a:moveTo>
                        <a:pt x="34374" y="43938"/>
                      </a:moveTo>
                      <a:cubicBezTo>
                        <a:pt x="34476" y="39504"/>
                        <a:pt x="33490" y="36026"/>
                        <a:pt x="31414" y="33502"/>
                      </a:cubicBezTo>
                      <a:cubicBezTo>
                        <a:pt x="29338" y="30978"/>
                        <a:pt x="26259" y="29716"/>
                        <a:pt x="22175" y="29716"/>
                      </a:cubicBezTo>
                      <a:cubicBezTo>
                        <a:pt x="20081" y="29716"/>
                        <a:pt x="18246" y="30108"/>
                        <a:pt x="16667" y="30893"/>
                      </a:cubicBezTo>
                      <a:cubicBezTo>
                        <a:pt x="15089" y="31677"/>
                        <a:pt x="13767" y="32717"/>
                        <a:pt x="12704" y="34013"/>
                      </a:cubicBezTo>
                      <a:cubicBezTo>
                        <a:pt x="11639" y="35309"/>
                        <a:pt x="10816" y="36819"/>
                        <a:pt x="10233" y="38541"/>
                      </a:cubicBezTo>
                      <a:cubicBezTo>
                        <a:pt x="9649" y="40263"/>
                        <a:pt x="9323" y="42062"/>
                        <a:pt x="9255" y="43938"/>
                      </a:cubicBezTo>
                      <a:close/>
                      <a:moveTo>
                        <a:pt x="78557" y="68085"/>
                      </a:moveTo>
                      <a:cubicBezTo>
                        <a:pt x="78557" y="69075"/>
                        <a:pt x="78488" y="69859"/>
                        <a:pt x="78352" y="70439"/>
                      </a:cubicBezTo>
                      <a:cubicBezTo>
                        <a:pt x="78216" y="71019"/>
                        <a:pt x="78011" y="71445"/>
                        <a:pt x="77738" y="71718"/>
                      </a:cubicBezTo>
                      <a:cubicBezTo>
                        <a:pt x="77465" y="71991"/>
                        <a:pt x="77056" y="72246"/>
                        <a:pt x="76510" y="72485"/>
                      </a:cubicBezTo>
                      <a:cubicBezTo>
                        <a:pt x="75965" y="72724"/>
                        <a:pt x="75342" y="72920"/>
                        <a:pt x="74643" y="73073"/>
                      </a:cubicBezTo>
                      <a:cubicBezTo>
                        <a:pt x="73944" y="73227"/>
                        <a:pt x="73202" y="73355"/>
                        <a:pt x="72418" y="73457"/>
                      </a:cubicBezTo>
                      <a:cubicBezTo>
                        <a:pt x="71633" y="73559"/>
                        <a:pt x="70849" y="73611"/>
                        <a:pt x="70064" y="73611"/>
                      </a:cubicBezTo>
                      <a:cubicBezTo>
                        <a:pt x="67677" y="73611"/>
                        <a:pt x="65630" y="73295"/>
                        <a:pt x="63925" y="72664"/>
                      </a:cubicBezTo>
                      <a:cubicBezTo>
                        <a:pt x="62220" y="72033"/>
                        <a:pt x="60821" y="71078"/>
                        <a:pt x="59730" y="69799"/>
                      </a:cubicBezTo>
                      <a:cubicBezTo>
                        <a:pt x="58639" y="68520"/>
                        <a:pt x="57846" y="66900"/>
                        <a:pt x="57351" y="64939"/>
                      </a:cubicBezTo>
                      <a:cubicBezTo>
                        <a:pt x="56856" y="62978"/>
                        <a:pt x="56609" y="60667"/>
                        <a:pt x="56609" y="58007"/>
                      </a:cubicBezTo>
                      <a:lnTo>
                        <a:pt x="56609" y="31097"/>
                      </a:lnTo>
                      <a:lnTo>
                        <a:pt x="50163" y="31097"/>
                      </a:lnTo>
                      <a:cubicBezTo>
                        <a:pt x="49651" y="31097"/>
                        <a:pt x="49242" y="30824"/>
                        <a:pt x="48935" y="30279"/>
                      </a:cubicBezTo>
                      <a:cubicBezTo>
                        <a:pt x="48628" y="29733"/>
                        <a:pt x="48475" y="28846"/>
                        <a:pt x="48475" y="27619"/>
                      </a:cubicBezTo>
                      <a:cubicBezTo>
                        <a:pt x="48475" y="26970"/>
                        <a:pt x="48518" y="26425"/>
                        <a:pt x="48603" y="25981"/>
                      </a:cubicBezTo>
                      <a:cubicBezTo>
                        <a:pt x="48688" y="25538"/>
                        <a:pt x="48799" y="25171"/>
                        <a:pt x="48935" y="24881"/>
                      </a:cubicBezTo>
                      <a:cubicBezTo>
                        <a:pt x="49072" y="24592"/>
                        <a:pt x="49251" y="24387"/>
                        <a:pt x="49472" y="24268"/>
                      </a:cubicBezTo>
                      <a:cubicBezTo>
                        <a:pt x="49694" y="24148"/>
                        <a:pt x="49941" y="24089"/>
                        <a:pt x="50214" y="24089"/>
                      </a:cubicBezTo>
                      <a:lnTo>
                        <a:pt x="56609" y="24089"/>
                      </a:lnTo>
                      <a:lnTo>
                        <a:pt x="56609" y="13140"/>
                      </a:lnTo>
                      <a:cubicBezTo>
                        <a:pt x="56609" y="12902"/>
                        <a:pt x="56669" y="12680"/>
                        <a:pt x="56788" y="12475"/>
                      </a:cubicBezTo>
                      <a:cubicBezTo>
                        <a:pt x="56908" y="12271"/>
                        <a:pt x="57129" y="12092"/>
                        <a:pt x="57453" y="11938"/>
                      </a:cubicBezTo>
                      <a:cubicBezTo>
                        <a:pt x="57777" y="11785"/>
                        <a:pt x="58212" y="11674"/>
                        <a:pt x="58758" y="11606"/>
                      </a:cubicBezTo>
                      <a:cubicBezTo>
                        <a:pt x="59304" y="11537"/>
                        <a:pt x="59986" y="11503"/>
                        <a:pt x="60804" y="11503"/>
                      </a:cubicBezTo>
                      <a:cubicBezTo>
                        <a:pt x="61657" y="11503"/>
                        <a:pt x="62356" y="11537"/>
                        <a:pt x="62902" y="11606"/>
                      </a:cubicBezTo>
                      <a:cubicBezTo>
                        <a:pt x="63448" y="11674"/>
                        <a:pt x="63874" y="11785"/>
                        <a:pt x="64181" y="11938"/>
                      </a:cubicBezTo>
                      <a:cubicBezTo>
                        <a:pt x="64488" y="12092"/>
                        <a:pt x="64710" y="12271"/>
                        <a:pt x="64846" y="12475"/>
                      </a:cubicBezTo>
                      <a:cubicBezTo>
                        <a:pt x="64982" y="12680"/>
                        <a:pt x="65051" y="12902"/>
                        <a:pt x="65051" y="13140"/>
                      </a:cubicBezTo>
                      <a:lnTo>
                        <a:pt x="65051" y="24089"/>
                      </a:lnTo>
                      <a:lnTo>
                        <a:pt x="76868" y="24089"/>
                      </a:lnTo>
                      <a:cubicBezTo>
                        <a:pt x="77141" y="24089"/>
                        <a:pt x="77380" y="24148"/>
                        <a:pt x="77585" y="24268"/>
                      </a:cubicBezTo>
                      <a:cubicBezTo>
                        <a:pt x="77789" y="24387"/>
                        <a:pt x="77968" y="24592"/>
                        <a:pt x="78122" y="24881"/>
                      </a:cubicBezTo>
                      <a:cubicBezTo>
                        <a:pt x="78275" y="25171"/>
                        <a:pt x="78386" y="25538"/>
                        <a:pt x="78454" y="25981"/>
                      </a:cubicBezTo>
                      <a:cubicBezTo>
                        <a:pt x="78523" y="26425"/>
                        <a:pt x="78557" y="26970"/>
                        <a:pt x="78557" y="27619"/>
                      </a:cubicBezTo>
                      <a:cubicBezTo>
                        <a:pt x="78557" y="28846"/>
                        <a:pt x="78403" y="29733"/>
                        <a:pt x="78096" y="30279"/>
                      </a:cubicBezTo>
                      <a:cubicBezTo>
                        <a:pt x="77789" y="30824"/>
                        <a:pt x="77380" y="31097"/>
                        <a:pt x="76868" y="31097"/>
                      </a:cubicBezTo>
                      <a:lnTo>
                        <a:pt x="65051" y="31097"/>
                      </a:lnTo>
                      <a:lnTo>
                        <a:pt x="65051" y="56779"/>
                      </a:lnTo>
                      <a:cubicBezTo>
                        <a:pt x="65051" y="59951"/>
                        <a:pt x="65520" y="62347"/>
                        <a:pt x="66457" y="63967"/>
                      </a:cubicBezTo>
                      <a:cubicBezTo>
                        <a:pt x="67395" y="65587"/>
                        <a:pt x="69075" y="66397"/>
                        <a:pt x="71497" y="66397"/>
                      </a:cubicBezTo>
                      <a:cubicBezTo>
                        <a:pt x="72281" y="66397"/>
                        <a:pt x="72980" y="66320"/>
                        <a:pt x="73594" y="66167"/>
                      </a:cubicBezTo>
                      <a:cubicBezTo>
                        <a:pt x="74208" y="66013"/>
                        <a:pt x="74754" y="65851"/>
                        <a:pt x="75231" y="65681"/>
                      </a:cubicBezTo>
                      <a:cubicBezTo>
                        <a:pt x="75709" y="65510"/>
                        <a:pt x="76118" y="65348"/>
                        <a:pt x="76459" y="65195"/>
                      </a:cubicBezTo>
                      <a:cubicBezTo>
                        <a:pt x="76800" y="65041"/>
                        <a:pt x="77107" y="64965"/>
                        <a:pt x="77380" y="64965"/>
                      </a:cubicBezTo>
                      <a:cubicBezTo>
                        <a:pt x="77551" y="64965"/>
                        <a:pt x="77713" y="65007"/>
                        <a:pt x="77866" y="65093"/>
                      </a:cubicBezTo>
                      <a:cubicBezTo>
                        <a:pt x="78020" y="65178"/>
                        <a:pt x="78139" y="65340"/>
                        <a:pt x="78224" y="65579"/>
                      </a:cubicBezTo>
                      <a:cubicBezTo>
                        <a:pt x="78309" y="65817"/>
                        <a:pt x="78386" y="66141"/>
                        <a:pt x="78454" y="66551"/>
                      </a:cubicBezTo>
                      <a:cubicBezTo>
                        <a:pt x="78523" y="66960"/>
                        <a:pt x="78557" y="67472"/>
                        <a:pt x="78557" y="68085"/>
                      </a:cubicBezTo>
                      <a:close/>
                      <a:moveTo>
                        <a:pt x="121171" y="64453"/>
                      </a:moveTo>
                      <a:cubicBezTo>
                        <a:pt x="121171" y="65033"/>
                        <a:pt x="121154" y="65536"/>
                        <a:pt x="121119" y="65962"/>
                      </a:cubicBezTo>
                      <a:cubicBezTo>
                        <a:pt x="121086" y="66389"/>
                        <a:pt x="121026" y="66747"/>
                        <a:pt x="120940" y="67037"/>
                      </a:cubicBezTo>
                      <a:cubicBezTo>
                        <a:pt x="120856" y="67327"/>
                        <a:pt x="120753" y="67582"/>
                        <a:pt x="120634" y="67804"/>
                      </a:cubicBezTo>
                      <a:cubicBezTo>
                        <a:pt x="120515" y="68026"/>
                        <a:pt x="120241" y="68350"/>
                        <a:pt x="119815" y="68776"/>
                      </a:cubicBezTo>
                      <a:cubicBezTo>
                        <a:pt x="119389" y="69202"/>
                        <a:pt x="118664" y="69731"/>
                        <a:pt x="117641" y="70362"/>
                      </a:cubicBezTo>
                      <a:cubicBezTo>
                        <a:pt x="116618" y="70993"/>
                        <a:pt x="115466" y="71556"/>
                        <a:pt x="114188" y="72050"/>
                      </a:cubicBezTo>
                      <a:cubicBezTo>
                        <a:pt x="112909" y="72545"/>
                        <a:pt x="111519" y="72946"/>
                        <a:pt x="110018" y="73253"/>
                      </a:cubicBezTo>
                      <a:cubicBezTo>
                        <a:pt x="108518" y="73559"/>
                        <a:pt x="106965" y="73713"/>
                        <a:pt x="105362" y="73713"/>
                      </a:cubicBezTo>
                      <a:cubicBezTo>
                        <a:pt x="102054" y="73713"/>
                        <a:pt x="99121" y="73167"/>
                        <a:pt x="96563" y="72076"/>
                      </a:cubicBezTo>
                      <a:cubicBezTo>
                        <a:pt x="94005" y="70984"/>
                        <a:pt x="91865" y="69390"/>
                        <a:pt x="90143" y="67292"/>
                      </a:cubicBezTo>
                      <a:cubicBezTo>
                        <a:pt x="88420" y="65195"/>
                        <a:pt x="87107" y="62620"/>
                        <a:pt x="86203" y="59567"/>
                      </a:cubicBezTo>
                      <a:cubicBezTo>
                        <a:pt x="85299" y="56515"/>
                        <a:pt x="84847" y="52993"/>
                        <a:pt x="84847" y="49003"/>
                      </a:cubicBezTo>
                      <a:cubicBezTo>
                        <a:pt x="84847" y="44467"/>
                        <a:pt x="85402" y="40570"/>
                        <a:pt x="86510" y="37313"/>
                      </a:cubicBezTo>
                      <a:cubicBezTo>
                        <a:pt x="87619" y="34056"/>
                        <a:pt x="89136" y="31387"/>
                        <a:pt x="91063" y="29307"/>
                      </a:cubicBezTo>
                      <a:cubicBezTo>
                        <a:pt x="92990" y="27226"/>
                        <a:pt x="95259" y="25683"/>
                        <a:pt x="97868" y="24677"/>
                      </a:cubicBezTo>
                      <a:cubicBezTo>
                        <a:pt x="100477" y="23671"/>
                        <a:pt x="103299" y="23168"/>
                        <a:pt x="106335" y="23168"/>
                      </a:cubicBezTo>
                      <a:cubicBezTo>
                        <a:pt x="107801" y="23168"/>
                        <a:pt x="109225" y="23304"/>
                        <a:pt x="110607" y="23577"/>
                      </a:cubicBezTo>
                      <a:cubicBezTo>
                        <a:pt x="111988" y="23850"/>
                        <a:pt x="113258" y="24208"/>
                        <a:pt x="114418" y="24651"/>
                      </a:cubicBezTo>
                      <a:cubicBezTo>
                        <a:pt x="115578" y="25095"/>
                        <a:pt x="116609" y="25606"/>
                        <a:pt x="117513" y="26186"/>
                      </a:cubicBezTo>
                      <a:cubicBezTo>
                        <a:pt x="118417" y="26766"/>
                        <a:pt x="119073" y="27260"/>
                        <a:pt x="119483" y="27670"/>
                      </a:cubicBezTo>
                      <a:cubicBezTo>
                        <a:pt x="119892" y="28079"/>
                        <a:pt x="120174" y="28403"/>
                        <a:pt x="120327" y="28642"/>
                      </a:cubicBezTo>
                      <a:cubicBezTo>
                        <a:pt x="120480" y="28880"/>
                        <a:pt x="120608" y="29162"/>
                        <a:pt x="120711" y="29486"/>
                      </a:cubicBezTo>
                      <a:cubicBezTo>
                        <a:pt x="120813" y="29810"/>
                        <a:pt x="120881" y="30176"/>
                        <a:pt x="120916" y="30586"/>
                      </a:cubicBezTo>
                      <a:cubicBezTo>
                        <a:pt x="120949" y="30995"/>
                        <a:pt x="120966" y="31507"/>
                        <a:pt x="120966" y="32120"/>
                      </a:cubicBezTo>
                      <a:cubicBezTo>
                        <a:pt x="120966" y="33451"/>
                        <a:pt x="120813" y="34380"/>
                        <a:pt x="120506" y="34909"/>
                      </a:cubicBezTo>
                      <a:cubicBezTo>
                        <a:pt x="120199" y="35437"/>
                        <a:pt x="119824" y="35702"/>
                        <a:pt x="119380" y="35702"/>
                      </a:cubicBezTo>
                      <a:cubicBezTo>
                        <a:pt x="118869" y="35702"/>
                        <a:pt x="118280" y="35420"/>
                        <a:pt x="117615" y="34858"/>
                      </a:cubicBezTo>
                      <a:cubicBezTo>
                        <a:pt x="116950" y="34295"/>
                        <a:pt x="116106" y="33672"/>
                        <a:pt x="115082" y="32990"/>
                      </a:cubicBezTo>
                      <a:cubicBezTo>
                        <a:pt x="114059" y="32308"/>
                        <a:pt x="112823" y="31686"/>
                        <a:pt x="111373" y="31123"/>
                      </a:cubicBezTo>
                      <a:cubicBezTo>
                        <a:pt x="109925" y="30560"/>
                        <a:pt x="108210" y="30279"/>
                        <a:pt x="106232" y="30279"/>
                      </a:cubicBezTo>
                      <a:cubicBezTo>
                        <a:pt x="102173" y="30279"/>
                        <a:pt x="99061" y="31839"/>
                        <a:pt x="96895" y="34960"/>
                      </a:cubicBezTo>
                      <a:cubicBezTo>
                        <a:pt x="94729" y="38081"/>
                        <a:pt x="93647" y="42608"/>
                        <a:pt x="93647" y="48543"/>
                      </a:cubicBezTo>
                      <a:cubicBezTo>
                        <a:pt x="93647" y="51510"/>
                        <a:pt x="93928" y="54110"/>
                        <a:pt x="94491" y="56344"/>
                      </a:cubicBezTo>
                      <a:cubicBezTo>
                        <a:pt x="95054" y="58578"/>
                        <a:pt x="95881" y="60446"/>
                        <a:pt x="96973" y="61946"/>
                      </a:cubicBezTo>
                      <a:cubicBezTo>
                        <a:pt x="98064" y="63447"/>
                        <a:pt x="99402" y="64564"/>
                        <a:pt x="100988" y="65297"/>
                      </a:cubicBezTo>
                      <a:cubicBezTo>
                        <a:pt x="102574" y="66031"/>
                        <a:pt x="104391" y="66397"/>
                        <a:pt x="106437" y="66397"/>
                      </a:cubicBezTo>
                      <a:cubicBezTo>
                        <a:pt x="108381" y="66397"/>
                        <a:pt x="110087" y="66090"/>
                        <a:pt x="111552" y="65476"/>
                      </a:cubicBezTo>
                      <a:cubicBezTo>
                        <a:pt x="113019" y="64862"/>
                        <a:pt x="114290" y="64189"/>
                        <a:pt x="115364" y="63456"/>
                      </a:cubicBezTo>
                      <a:cubicBezTo>
                        <a:pt x="116439" y="62722"/>
                        <a:pt x="117343" y="62057"/>
                        <a:pt x="118076" y="61460"/>
                      </a:cubicBezTo>
                      <a:cubicBezTo>
                        <a:pt x="118809" y="60863"/>
                        <a:pt x="119380" y="60565"/>
                        <a:pt x="119790" y="60565"/>
                      </a:cubicBezTo>
                      <a:cubicBezTo>
                        <a:pt x="120029" y="60565"/>
                        <a:pt x="120233" y="60633"/>
                        <a:pt x="120403" y="60770"/>
                      </a:cubicBezTo>
                      <a:cubicBezTo>
                        <a:pt x="120574" y="60906"/>
                        <a:pt x="120719" y="61136"/>
                        <a:pt x="120838" y="61460"/>
                      </a:cubicBezTo>
                      <a:cubicBezTo>
                        <a:pt x="120957" y="61784"/>
                        <a:pt x="121043" y="62194"/>
                        <a:pt x="121095" y="62688"/>
                      </a:cubicBezTo>
                      <a:cubicBezTo>
                        <a:pt x="121145" y="63183"/>
                        <a:pt x="121171" y="63771"/>
                        <a:pt x="121171" y="64453"/>
                      </a:cubicBezTo>
                      <a:close/>
                      <a:moveTo>
                        <a:pt x="142624" y="67165"/>
                      </a:moveTo>
                      <a:cubicBezTo>
                        <a:pt x="142624" y="69586"/>
                        <a:pt x="142223" y="71198"/>
                        <a:pt x="141422" y="71999"/>
                      </a:cubicBezTo>
                      <a:cubicBezTo>
                        <a:pt x="140620" y="72801"/>
                        <a:pt x="139162" y="73201"/>
                        <a:pt x="137047" y="73201"/>
                      </a:cubicBezTo>
                      <a:cubicBezTo>
                        <a:pt x="135001" y="73201"/>
                        <a:pt x="133586" y="72809"/>
                        <a:pt x="132801" y="72025"/>
                      </a:cubicBezTo>
                      <a:cubicBezTo>
                        <a:pt x="132017" y="71240"/>
                        <a:pt x="131624" y="69671"/>
                        <a:pt x="131624" y="67318"/>
                      </a:cubicBezTo>
                      <a:cubicBezTo>
                        <a:pt x="131624" y="64897"/>
                        <a:pt x="132025" y="63285"/>
                        <a:pt x="132827" y="62484"/>
                      </a:cubicBezTo>
                      <a:cubicBezTo>
                        <a:pt x="133629" y="61682"/>
                        <a:pt x="135086" y="61281"/>
                        <a:pt x="137201" y="61281"/>
                      </a:cubicBezTo>
                      <a:cubicBezTo>
                        <a:pt x="139247" y="61281"/>
                        <a:pt x="140663" y="61673"/>
                        <a:pt x="141448" y="62458"/>
                      </a:cubicBezTo>
                      <a:cubicBezTo>
                        <a:pt x="142232" y="63242"/>
                        <a:pt x="142624" y="64811"/>
                        <a:pt x="142624" y="67165"/>
                      </a:cubicBezTo>
                      <a:close/>
                      <a:moveTo>
                        <a:pt x="174611" y="45268"/>
                      </a:moveTo>
                      <a:cubicBezTo>
                        <a:pt x="174611" y="49122"/>
                        <a:pt x="174373" y="52934"/>
                        <a:pt x="173895" y="56702"/>
                      </a:cubicBezTo>
                      <a:cubicBezTo>
                        <a:pt x="173417" y="60471"/>
                        <a:pt x="172701" y="64197"/>
                        <a:pt x="171746" y="67881"/>
                      </a:cubicBezTo>
                      <a:cubicBezTo>
                        <a:pt x="170791" y="71564"/>
                        <a:pt x="169623" y="75188"/>
                        <a:pt x="168241" y="78752"/>
                      </a:cubicBezTo>
                      <a:cubicBezTo>
                        <a:pt x="166860" y="82316"/>
                        <a:pt x="165249" y="85838"/>
                        <a:pt x="163407" y="89316"/>
                      </a:cubicBezTo>
                      <a:cubicBezTo>
                        <a:pt x="163305" y="89487"/>
                        <a:pt x="163151" y="89641"/>
                        <a:pt x="162946" y="89777"/>
                      </a:cubicBezTo>
                      <a:cubicBezTo>
                        <a:pt x="162742" y="89913"/>
                        <a:pt x="162478" y="90033"/>
                        <a:pt x="162154" y="90135"/>
                      </a:cubicBezTo>
                      <a:cubicBezTo>
                        <a:pt x="161829" y="90237"/>
                        <a:pt x="161446" y="90306"/>
                        <a:pt x="161002" y="90340"/>
                      </a:cubicBezTo>
                      <a:cubicBezTo>
                        <a:pt x="160560" y="90374"/>
                        <a:pt x="160031" y="90391"/>
                        <a:pt x="159417" y="90391"/>
                      </a:cubicBezTo>
                      <a:cubicBezTo>
                        <a:pt x="158530" y="90391"/>
                        <a:pt x="157839" y="90348"/>
                        <a:pt x="157345" y="90263"/>
                      </a:cubicBezTo>
                      <a:cubicBezTo>
                        <a:pt x="156850" y="90178"/>
                        <a:pt x="156492" y="90041"/>
                        <a:pt x="156270" y="89854"/>
                      </a:cubicBezTo>
                      <a:cubicBezTo>
                        <a:pt x="156048" y="89666"/>
                        <a:pt x="155947" y="89427"/>
                        <a:pt x="155964" y="89138"/>
                      </a:cubicBezTo>
                      <a:cubicBezTo>
                        <a:pt x="155981" y="88848"/>
                        <a:pt x="156074" y="88498"/>
                        <a:pt x="156245" y="88089"/>
                      </a:cubicBezTo>
                      <a:cubicBezTo>
                        <a:pt x="159382" y="81199"/>
                        <a:pt x="161753" y="74148"/>
                        <a:pt x="163356" y="66934"/>
                      </a:cubicBezTo>
                      <a:cubicBezTo>
                        <a:pt x="164959" y="59721"/>
                        <a:pt x="165760" y="52448"/>
                        <a:pt x="165760" y="45115"/>
                      </a:cubicBezTo>
                      <a:cubicBezTo>
                        <a:pt x="165760" y="37816"/>
                        <a:pt x="164959" y="30560"/>
                        <a:pt x="163356" y="23347"/>
                      </a:cubicBezTo>
                      <a:cubicBezTo>
                        <a:pt x="161753" y="16133"/>
                        <a:pt x="159348" y="9099"/>
                        <a:pt x="156143" y="2243"/>
                      </a:cubicBezTo>
                      <a:cubicBezTo>
                        <a:pt x="156006" y="1937"/>
                        <a:pt x="155955" y="1647"/>
                        <a:pt x="155988" y="1374"/>
                      </a:cubicBezTo>
                      <a:cubicBezTo>
                        <a:pt x="156023" y="1101"/>
                        <a:pt x="156176" y="879"/>
                        <a:pt x="156449" y="709"/>
                      </a:cubicBezTo>
                      <a:cubicBezTo>
                        <a:pt x="156722" y="538"/>
                        <a:pt x="157097" y="402"/>
                        <a:pt x="157575" y="299"/>
                      </a:cubicBezTo>
                      <a:cubicBezTo>
                        <a:pt x="158053" y="197"/>
                        <a:pt x="158683" y="146"/>
                        <a:pt x="159468" y="146"/>
                      </a:cubicBezTo>
                      <a:cubicBezTo>
                        <a:pt x="160184" y="146"/>
                        <a:pt x="160781" y="172"/>
                        <a:pt x="161259" y="223"/>
                      </a:cubicBezTo>
                      <a:cubicBezTo>
                        <a:pt x="161736" y="274"/>
                        <a:pt x="162120" y="351"/>
                        <a:pt x="162409" y="453"/>
                      </a:cubicBezTo>
                      <a:cubicBezTo>
                        <a:pt x="162700" y="555"/>
                        <a:pt x="162912" y="658"/>
                        <a:pt x="163049" y="760"/>
                      </a:cubicBezTo>
                      <a:cubicBezTo>
                        <a:pt x="163186" y="862"/>
                        <a:pt x="163287" y="982"/>
                        <a:pt x="163356" y="1118"/>
                      </a:cubicBezTo>
                      <a:cubicBezTo>
                        <a:pt x="166869" y="8110"/>
                        <a:pt x="169623" y="15298"/>
                        <a:pt x="171618" y="22682"/>
                      </a:cubicBezTo>
                      <a:cubicBezTo>
                        <a:pt x="173614" y="30066"/>
                        <a:pt x="174611" y="37595"/>
                        <a:pt x="174611" y="4526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1" name="Полилиния: фигура 100">
                  <a:extLst>
                    <a:ext uri="{FF2B5EF4-FFF2-40B4-BE49-F238E27FC236}">
                      <a16:creationId xmlns:a16="http://schemas.microsoft.com/office/drawing/2014/main" id="{2B53A969-7B70-42D9-B098-F755EE25A17D}"/>
                    </a:ext>
                  </a:extLst>
                </p:cNvPr>
                <p:cNvSpPr/>
                <p:nvPr/>
              </p:nvSpPr>
              <p:spPr>
                <a:xfrm>
                  <a:off x="4737914" y="1464786"/>
                  <a:ext cx="25937" cy="25937"/>
                </a:xfrm>
                <a:custGeom>
                  <a:avLst/>
                  <a:gdLst>
                    <a:gd name="connsiteX0" fmla="*/ 497 w 25937"/>
                    <a:gd name="connsiteY0" fmla="*/ 13102 h 25937"/>
                    <a:gd name="connsiteX1" fmla="*/ 4308 w 25937"/>
                    <a:gd name="connsiteY1" fmla="*/ 3945 h 25937"/>
                    <a:gd name="connsiteX2" fmla="*/ 13440 w 25937"/>
                    <a:gd name="connsiteY2" fmla="*/ 159 h 25937"/>
                    <a:gd name="connsiteX3" fmla="*/ 22623 w 25937"/>
                    <a:gd name="connsiteY3" fmla="*/ 3945 h 25937"/>
                    <a:gd name="connsiteX4" fmla="*/ 26435 w 25937"/>
                    <a:gd name="connsiteY4" fmla="*/ 13102 h 25937"/>
                    <a:gd name="connsiteX5" fmla="*/ 22623 w 25937"/>
                    <a:gd name="connsiteY5" fmla="*/ 22285 h 25937"/>
                    <a:gd name="connsiteX6" fmla="*/ 13440 w 25937"/>
                    <a:gd name="connsiteY6" fmla="*/ 26097 h 25937"/>
                    <a:gd name="connsiteX7" fmla="*/ 4308 w 25937"/>
                    <a:gd name="connsiteY7" fmla="*/ 22285 h 25937"/>
                    <a:gd name="connsiteX8" fmla="*/ 497 w 25937"/>
                    <a:gd name="connsiteY8" fmla="*/ 1310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102"/>
                      </a:moveTo>
                      <a:cubicBezTo>
                        <a:pt x="497" y="9521"/>
                        <a:pt x="1767" y="6469"/>
                        <a:pt x="4308" y="3945"/>
                      </a:cubicBezTo>
                      <a:cubicBezTo>
                        <a:pt x="6849" y="1421"/>
                        <a:pt x="9893" y="159"/>
                        <a:pt x="13440" y="159"/>
                      </a:cubicBezTo>
                      <a:cubicBezTo>
                        <a:pt x="17021" y="159"/>
                        <a:pt x="20082" y="1421"/>
                        <a:pt x="22623" y="3945"/>
                      </a:cubicBezTo>
                      <a:cubicBezTo>
                        <a:pt x="25164" y="6469"/>
                        <a:pt x="26435" y="9521"/>
                        <a:pt x="26435" y="13102"/>
                      </a:cubicBezTo>
                      <a:cubicBezTo>
                        <a:pt x="26435" y="16683"/>
                        <a:pt x="25164" y="19744"/>
                        <a:pt x="22623" y="22285"/>
                      </a:cubicBezTo>
                      <a:cubicBezTo>
                        <a:pt x="20082" y="24826"/>
                        <a:pt x="17021" y="26097"/>
                        <a:pt x="13440" y="26097"/>
                      </a:cubicBezTo>
                      <a:cubicBezTo>
                        <a:pt x="9893" y="26097"/>
                        <a:pt x="6849" y="24826"/>
                        <a:pt x="4308" y="22285"/>
                      </a:cubicBezTo>
                      <a:cubicBezTo>
                        <a:pt x="1767" y="19744"/>
                        <a:pt x="497" y="16683"/>
                        <a:pt x="497" y="1310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2" name="Полилиния: фигура 101">
                  <a:extLst>
                    <a:ext uri="{FF2B5EF4-FFF2-40B4-BE49-F238E27FC236}">
                      <a16:creationId xmlns:a16="http://schemas.microsoft.com/office/drawing/2014/main" id="{1263E082-7E03-49F1-8D04-E2E64E24BB5F}"/>
                    </a:ext>
                  </a:extLst>
                </p:cNvPr>
                <p:cNvSpPr/>
                <p:nvPr/>
              </p:nvSpPr>
              <p:spPr>
                <a:xfrm>
                  <a:off x="4831227" y="1443197"/>
                  <a:ext cx="354747" cy="72236"/>
                </a:xfrm>
                <a:custGeom>
                  <a:avLst/>
                  <a:gdLst>
                    <a:gd name="connsiteX0" fmla="*/ 37341 w 354747"/>
                    <a:gd name="connsiteY0" fmla="*/ 67791 h 72236"/>
                    <a:gd name="connsiteX1" fmla="*/ 37239 w 354747"/>
                    <a:gd name="connsiteY1" fmla="*/ 69403 h 72236"/>
                    <a:gd name="connsiteX2" fmla="*/ 36881 w 354747"/>
                    <a:gd name="connsiteY2" fmla="*/ 70554 h 72236"/>
                    <a:gd name="connsiteX3" fmla="*/ 36293 w 354747"/>
                    <a:gd name="connsiteY3" fmla="*/ 71219 h 72236"/>
                    <a:gd name="connsiteX4" fmla="*/ 35551 w 354747"/>
                    <a:gd name="connsiteY4" fmla="*/ 71424 h 72236"/>
                    <a:gd name="connsiteX5" fmla="*/ 3781 w 354747"/>
                    <a:gd name="connsiteY5" fmla="*/ 71424 h 72236"/>
                    <a:gd name="connsiteX6" fmla="*/ 1555 w 354747"/>
                    <a:gd name="connsiteY6" fmla="*/ 70631 h 72236"/>
                    <a:gd name="connsiteX7" fmla="*/ 506 w 354747"/>
                    <a:gd name="connsiteY7" fmla="*/ 67843 h 72236"/>
                    <a:gd name="connsiteX8" fmla="*/ 506 w 354747"/>
                    <a:gd name="connsiteY8" fmla="*/ 8805 h 72236"/>
                    <a:gd name="connsiteX9" fmla="*/ 1555 w 354747"/>
                    <a:gd name="connsiteY9" fmla="*/ 6017 h 72236"/>
                    <a:gd name="connsiteX10" fmla="*/ 3781 w 354747"/>
                    <a:gd name="connsiteY10" fmla="*/ 5224 h 72236"/>
                    <a:gd name="connsiteX11" fmla="*/ 35193 w 354747"/>
                    <a:gd name="connsiteY11" fmla="*/ 5224 h 72236"/>
                    <a:gd name="connsiteX12" fmla="*/ 35934 w 354747"/>
                    <a:gd name="connsiteY12" fmla="*/ 5428 h 72236"/>
                    <a:gd name="connsiteX13" fmla="*/ 36472 w 354747"/>
                    <a:gd name="connsiteY13" fmla="*/ 6093 h 72236"/>
                    <a:gd name="connsiteX14" fmla="*/ 36804 w 354747"/>
                    <a:gd name="connsiteY14" fmla="*/ 7244 h 72236"/>
                    <a:gd name="connsiteX15" fmla="*/ 36932 w 354747"/>
                    <a:gd name="connsiteY15" fmla="*/ 8958 h 72236"/>
                    <a:gd name="connsiteX16" fmla="*/ 36804 w 354747"/>
                    <a:gd name="connsiteY16" fmla="*/ 10570 h 72236"/>
                    <a:gd name="connsiteX17" fmla="*/ 36472 w 354747"/>
                    <a:gd name="connsiteY17" fmla="*/ 11695 h 72236"/>
                    <a:gd name="connsiteX18" fmla="*/ 35934 w 354747"/>
                    <a:gd name="connsiteY18" fmla="*/ 12335 h 72236"/>
                    <a:gd name="connsiteX19" fmla="*/ 35193 w 354747"/>
                    <a:gd name="connsiteY19" fmla="*/ 12539 h 72236"/>
                    <a:gd name="connsiteX20" fmla="*/ 9306 w 354747"/>
                    <a:gd name="connsiteY20" fmla="*/ 12539 h 72236"/>
                    <a:gd name="connsiteX21" fmla="*/ 9306 w 354747"/>
                    <a:gd name="connsiteY21" fmla="*/ 33310 h 72236"/>
                    <a:gd name="connsiteX22" fmla="*/ 31509 w 354747"/>
                    <a:gd name="connsiteY22" fmla="*/ 33310 h 72236"/>
                    <a:gd name="connsiteX23" fmla="*/ 32251 w 354747"/>
                    <a:gd name="connsiteY23" fmla="*/ 33540 h 72236"/>
                    <a:gd name="connsiteX24" fmla="*/ 32814 w 354747"/>
                    <a:gd name="connsiteY24" fmla="*/ 34180 h 72236"/>
                    <a:gd name="connsiteX25" fmla="*/ 33146 w 354747"/>
                    <a:gd name="connsiteY25" fmla="*/ 35305 h 72236"/>
                    <a:gd name="connsiteX26" fmla="*/ 33249 w 354747"/>
                    <a:gd name="connsiteY26" fmla="*/ 36994 h 72236"/>
                    <a:gd name="connsiteX27" fmla="*/ 33146 w 354747"/>
                    <a:gd name="connsiteY27" fmla="*/ 38580 h 72236"/>
                    <a:gd name="connsiteX28" fmla="*/ 32814 w 354747"/>
                    <a:gd name="connsiteY28" fmla="*/ 39654 h 72236"/>
                    <a:gd name="connsiteX29" fmla="*/ 32251 w 354747"/>
                    <a:gd name="connsiteY29" fmla="*/ 40242 h 72236"/>
                    <a:gd name="connsiteX30" fmla="*/ 31509 w 354747"/>
                    <a:gd name="connsiteY30" fmla="*/ 40421 h 72236"/>
                    <a:gd name="connsiteX31" fmla="*/ 9306 w 354747"/>
                    <a:gd name="connsiteY31" fmla="*/ 40421 h 72236"/>
                    <a:gd name="connsiteX32" fmla="*/ 9306 w 354747"/>
                    <a:gd name="connsiteY32" fmla="*/ 64108 h 72236"/>
                    <a:gd name="connsiteX33" fmla="*/ 35551 w 354747"/>
                    <a:gd name="connsiteY33" fmla="*/ 64108 h 72236"/>
                    <a:gd name="connsiteX34" fmla="*/ 36293 w 354747"/>
                    <a:gd name="connsiteY34" fmla="*/ 64313 h 72236"/>
                    <a:gd name="connsiteX35" fmla="*/ 36881 w 354747"/>
                    <a:gd name="connsiteY35" fmla="*/ 64952 h 72236"/>
                    <a:gd name="connsiteX36" fmla="*/ 37239 w 354747"/>
                    <a:gd name="connsiteY36" fmla="*/ 66078 h 72236"/>
                    <a:gd name="connsiteX37" fmla="*/ 37341 w 354747"/>
                    <a:gd name="connsiteY37" fmla="*/ 67791 h 72236"/>
                    <a:gd name="connsiteX38" fmla="*/ 79041 w 354747"/>
                    <a:gd name="connsiteY38" fmla="*/ 57611 h 72236"/>
                    <a:gd name="connsiteX39" fmla="*/ 77736 w 354747"/>
                    <a:gd name="connsiteY39" fmla="*/ 63903 h 72236"/>
                    <a:gd name="connsiteX40" fmla="*/ 74027 w 354747"/>
                    <a:gd name="connsiteY40" fmla="*/ 68559 h 72236"/>
                    <a:gd name="connsiteX41" fmla="*/ 68298 w 354747"/>
                    <a:gd name="connsiteY41" fmla="*/ 71424 h 72236"/>
                    <a:gd name="connsiteX42" fmla="*/ 60982 w 354747"/>
                    <a:gd name="connsiteY42" fmla="*/ 72396 h 72236"/>
                    <a:gd name="connsiteX43" fmla="*/ 56301 w 354747"/>
                    <a:gd name="connsiteY43" fmla="*/ 72012 h 72236"/>
                    <a:gd name="connsiteX44" fmla="*/ 52310 w 354747"/>
                    <a:gd name="connsiteY44" fmla="*/ 71040 h 72236"/>
                    <a:gd name="connsiteX45" fmla="*/ 49317 w 354747"/>
                    <a:gd name="connsiteY45" fmla="*/ 69812 h 72236"/>
                    <a:gd name="connsiteX46" fmla="*/ 47527 w 354747"/>
                    <a:gd name="connsiteY46" fmla="*/ 68661 h 72236"/>
                    <a:gd name="connsiteX47" fmla="*/ 46708 w 354747"/>
                    <a:gd name="connsiteY47" fmla="*/ 67229 h 72236"/>
                    <a:gd name="connsiteX48" fmla="*/ 46452 w 354747"/>
                    <a:gd name="connsiteY48" fmla="*/ 64722 h 72236"/>
                    <a:gd name="connsiteX49" fmla="*/ 46555 w 354747"/>
                    <a:gd name="connsiteY49" fmla="*/ 63085 h 72236"/>
                    <a:gd name="connsiteX50" fmla="*/ 46810 w 354747"/>
                    <a:gd name="connsiteY50" fmla="*/ 62010 h 72236"/>
                    <a:gd name="connsiteX51" fmla="*/ 47245 w 354747"/>
                    <a:gd name="connsiteY51" fmla="*/ 61422 h 72236"/>
                    <a:gd name="connsiteX52" fmla="*/ 47885 w 354747"/>
                    <a:gd name="connsiteY52" fmla="*/ 61243 h 72236"/>
                    <a:gd name="connsiteX53" fmla="*/ 49547 w 354747"/>
                    <a:gd name="connsiteY53" fmla="*/ 61934 h 72236"/>
                    <a:gd name="connsiteX54" fmla="*/ 52259 w 354747"/>
                    <a:gd name="connsiteY54" fmla="*/ 63443 h 72236"/>
                    <a:gd name="connsiteX55" fmla="*/ 56070 w 354747"/>
                    <a:gd name="connsiteY55" fmla="*/ 64952 h 72236"/>
                    <a:gd name="connsiteX56" fmla="*/ 61135 w 354747"/>
                    <a:gd name="connsiteY56" fmla="*/ 65643 h 72236"/>
                    <a:gd name="connsiteX57" fmla="*/ 65023 w 354747"/>
                    <a:gd name="connsiteY57" fmla="*/ 65182 h 72236"/>
                    <a:gd name="connsiteX58" fmla="*/ 68042 w 354747"/>
                    <a:gd name="connsiteY58" fmla="*/ 63827 h 72236"/>
                    <a:gd name="connsiteX59" fmla="*/ 70011 w 354747"/>
                    <a:gd name="connsiteY59" fmla="*/ 61550 h 72236"/>
                    <a:gd name="connsiteX60" fmla="*/ 70702 w 354747"/>
                    <a:gd name="connsiteY60" fmla="*/ 58276 h 72236"/>
                    <a:gd name="connsiteX61" fmla="*/ 69704 w 354747"/>
                    <a:gd name="connsiteY61" fmla="*/ 55002 h 72236"/>
                    <a:gd name="connsiteX62" fmla="*/ 67070 w 354747"/>
                    <a:gd name="connsiteY62" fmla="*/ 52648 h 72236"/>
                    <a:gd name="connsiteX63" fmla="*/ 63386 w 354747"/>
                    <a:gd name="connsiteY63" fmla="*/ 50832 h 72236"/>
                    <a:gd name="connsiteX64" fmla="*/ 59166 w 354747"/>
                    <a:gd name="connsiteY64" fmla="*/ 49169 h 72236"/>
                    <a:gd name="connsiteX65" fmla="*/ 54919 w 354747"/>
                    <a:gd name="connsiteY65" fmla="*/ 47200 h 72236"/>
                    <a:gd name="connsiteX66" fmla="*/ 51210 w 354747"/>
                    <a:gd name="connsiteY66" fmla="*/ 44514 h 72236"/>
                    <a:gd name="connsiteX67" fmla="*/ 48575 w 354747"/>
                    <a:gd name="connsiteY67" fmla="*/ 40728 h 72236"/>
                    <a:gd name="connsiteX68" fmla="*/ 47578 w 354747"/>
                    <a:gd name="connsiteY68" fmla="*/ 35459 h 72236"/>
                    <a:gd name="connsiteX69" fmla="*/ 48627 w 354747"/>
                    <a:gd name="connsiteY69" fmla="*/ 30266 h 72236"/>
                    <a:gd name="connsiteX70" fmla="*/ 51773 w 354747"/>
                    <a:gd name="connsiteY70" fmla="*/ 25918 h 72236"/>
                    <a:gd name="connsiteX71" fmla="*/ 57017 w 354747"/>
                    <a:gd name="connsiteY71" fmla="*/ 22925 h 72236"/>
                    <a:gd name="connsiteX72" fmla="*/ 64358 w 354747"/>
                    <a:gd name="connsiteY72" fmla="*/ 21799 h 72236"/>
                    <a:gd name="connsiteX73" fmla="*/ 68042 w 354747"/>
                    <a:gd name="connsiteY73" fmla="*/ 22106 h 72236"/>
                    <a:gd name="connsiteX74" fmla="*/ 71367 w 354747"/>
                    <a:gd name="connsiteY74" fmla="*/ 22874 h 72236"/>
                    <a:gd name="connsiteX75" fmla="*/ 73899 w 354747"/>
                    <a:gd name="connsiteY75" fmla="*/ 23871 h 72236"/>
                    <a:gd name="connsiteX76" fmla="*/ 75485 w 354747"/>
                    <a:gd name="connsiteY76" fmla="*/ 24818 h 72236"/>
                    <a:gd name="connsiteX77" fmla="*/ 76202 w 354747"/>
                    <a:gd name="connsiteY77" fmla="*/ 25534 h 72236"/>
                    <a:gd name="connsiteX78" fmla="*/ 76458 w 354747"/>
                    <a:gd name="connsiteY78" fmla="*/ 26225 h 72236"/>
                    <a:gd name="connsiteX79" fmla="*/ 76611 w 354747"/>
                    <a:gd name="connsiteY79" fmla="*/ 27171 h 72236"/>
                    <a:gd name="connsiteX80" fmla="*/ 76688 w 354747"/>
                    <a:gd name="connsiteY80" fmla="*/ 28552 h 72236"/>
                    <a:gd name="connsiteX81" fmla="*/ 76611 w 354747"/>
                    <a:gd name="connsiteY81" fmla="*/ 30062 h 72236"/>
                    <a:gd name="connsiteX82" fmla="*/ 76355 w 354747"/>
                    <a:gd name="connsiteY82" fmla="*/ 31110 h 72236"/>
                    <a:gd name="connsiteX83" fmla="*/ 75920 w 354747"/>
                    <a:gd name="connsiteY83" fmla="*/ 31699 h 72236"/>
                    <a:gd name="connsiteX84" fmla="*/ 75358 w 354747"/>
                    <a:gd name="connsiteY84" fmla="*/ 31878 h 72236"/>
                    <a:gd name="connsiteX85" fmla="*/ 74027 w 354747"/>
                    <a:gd name="connsiteY85" fmla="*/ 31315 h 72236"/>
                    <a:gd name="connsiteX86" fmla="*/ 71776 w 354747"/>
                    <a:gd name="connsiteY86" fmla="*/ 30113 h 72236"/>
                    <a:gd name="connsiteX87" fmla="*/ 68528 w 354747"/>
                    <a:gd name="connsiteY87" fmla="*/ 28910 h 72236"/>
                    <a:gd name="connsiteX88" fmla="*/ 64256 w 354747"/>
                    <a:gd name="connsiteY88" fmla="*/ 28348 h 72236"/>
                    <a:gd name="connsiteX89" fmla="*/ 60470 w 354747"/>
                    <a:gd name="connsiteY89" fmla="*/ 28834 h 72236"/>
                    <a:gd name="connsiteX90" fmla="*/ 57784 w 354747"/>
                    <a:gd name="connsiteY90" fmla="*/ 30215 h 72236"/>
                    <a:gd name="connsiteX91" fmla="*/ 56198 w 354747"/>
                    <a:gd name="connsiteY91" fmla="*/ 32338 h 72236"/>
                    <a:gd name="connsiteX92" fmla="*/ 55661 w 354747"/>
                    <a:gd name="connsiteY92" fmla="*/ 34998 h 72236"/>
                    <a:gd name="connsiteX93" fmla="*/ 56684 w 354747"/>
                    <a:gd name="connsiteY93" fmla="*/ 38349 h 72236"/>
                    <a:gd name="connsiteX94" fmla="*/ 59345 w 354747"/>
                    <a:gd name="connsiteY94" fmla="*/ 40728 h 72236"/>
                    <a:gd name="connsiteX95" fmla="*/ 63079 w 354747"/>
                    <a:gd name="connsiteY95" fmla="*/ 42570 h 72236"/>
                    <a:gd name="connsiteX96" fmla="*/ 67351 w 354747"/>
                    <a:gd name="connsiteY96" fmla="*/ 44258 h 72236"/>
                    <a:gd name="connsiteX97" fmla="*/ 71648 w 354747"/>
                    <a:gd name="connsiteY97" fmla="*/ 46202 h 72236"/>
                    <a:gd name="connsiteX98" fmla="*/ 75409 w 354747"/>
                    <a:gd name="connsiteY98" fmla="*/ 48811 h 72236"/>
                    <a:gd name="connsiteX99" fmla="*/ 78043 w 354747"/>
                    <a:gd name="connsiteY99" fmla="*/ 52495 h 72236"/>
                    <a:gd name="connsiteX100" fmla="*/ 79041 w 354747"/>
                    <a:gd name="connsiteY100" fmla="*/ 57611 h 72236"/>
                    <a:gd name="connsiteX101" fmla="*/ 113607 w 354747"/>
                    <a:gd name="connsiteY101" fmla="*/ 66768 h 72236"/>
                    <a:gd name="connsiteX102" fmla="*/ 113403 w 354747"/>
                    <a:gd name="connsiteY102" fmla="*/ 69122 h 72236"/>
                    <a:gd name="connsiteX103" fmla="*/ 112789 w 354747"/>
                    <a:gd name="connsiteY103" fmla="*/ 70401 h 72236"/>
                    <a:gd name="connsiteX104" fmla="*/ 111561 w 354747"/>
                    <a:gd name="connsiteY104" fmla="*/ 71168 h 72236"/>
                    <a:gd name="connsiteX105" fmla="*/ 109694 w 354747"/>
                    <a:gd name="connsiteY105" fmla="*/ 71756 h 72236"/>
                    <a:gd name="connsiteX106" fmla="*/ 107468 w 354747"/>
                    <a:gd name="connsiteY106" fmla="*/ 72140 h 72236"/>
                    <a:gd name="connsiteX107" fmla="*/ 105114 w 354747"/>
                    <a:gd name="connsiteY107" fmla="*/ 72293 h 72236"/>
                    <a:gd name="connsiteX108" fmla="*/ 98975 w 354747"/>
                    <a:gd name="connsiteY108" fmla="*/ 71347 h 72236"/>
                    <a:gd name="connsiteX109" fmla="*/ 94781 w 354747"/>
                    <a:gd name="connsiteY109" fmla="*/ 68482 h 72236"/>
                    <a:gd name="connsiteX110" fmla="*/ 92401 w 354747"/>
                    <a:gd name="connsiteY110" fmla="*/ 63622 h 72236"/>
                    <a:gd name="connsiteX111" fmla="*/ 91660 w 354747"/>
                    <a:gd name="connsiteY111" fmla="*/ 56690 h 72236"/>
                    <a:gd name="connsiteX112" fmla="*/ 91660 w 354747"/>
                    <a:gd name="connsiteY112" fmla="*/ 29780 h 72236"/>
                    <a:gd name="connsiteX113" fmla="*/ 85214 w 354747"/>
                    <a:gd name="connsiteY113" fmla="*/ 29780 h 72236"/>
                    <a:gd name="connsiteX114" fmla="*/ 83986 w 354747"/>
                    <a:gd name="connsiteY114" fmla="*/ 28962 h 72236"/>
                    <a:gd name="connsiteX115" fmla="*/ 83525 w 354747"/>
                    <a:gd name="connsiteY115" fmla="*/ 26301 h 72236"/>
                    <a:gd name="connsiteX116" fmla="*/ 83653 w 354747"/>
                    <a:gd name="connsiteY116" fmla="*/ 24664 h 72236"/>
                    <a:gd name="connsiteX117" fmla="*/ 83986 w 354747"/>
                    <a:gd name="connsiteY117" fmla="*/ 23564 h 72236"/>
                    <a:gd name="connsiteX118" fmla="*/ 84523 w 354747"/>
                    <a:gd name="connsiteY118" fmla="*/ 22950 h 72236"/>
                    <a:gd name="connsiteX119" fmla="*/ 85265 w 354747"/>
                    <a:gd name="connsiteY119" fmla="*/ 22771 h 72236"/>
                    <a:gd name="connsiteX120" fmla="*/ 91660 w 354747"/>
                    <a:gd name="connsiteY120" fmla="*/ 22771 h 72236"/>
                    <a:gd name="connsiteX121" fmla="*/ 91660 w 354747"/>
                    <a:gd name="connsiteY121" fmla="*/ 11823 h 72236"/>
                    <a:gd name="connsiteX122" fmla="*/ 91838 w 354747"/>
                    <a:gd name="connsiteY122" fmla="*/ 11158 h 72236"/>
                    <a:gd name="connsiteX123" fmla="*/ 92504 w 354747"/>
                    <a:gd name="connsiteY123" fmla="*/ 10621 h 72236"/>
                    <a:gd name="connsiteX124" fmla="*/ 93808 w 354747"/>
                    <a:gd name="connsiteY124" fmla="*/ 10288 h 72236"/>
                    <a:gd name="connsiteX125" fmla="*/ 95855 w 354747"/>
                    <a:gd name="connsiteY125" fmla="*/ 10186 h 72236"/>
                    <a:gd name="connsiteX126" fmla="*/ 97952 w 354747"/>
                    <a:gd name="connsiteY126" fmla="*/ 10288 h 72236"/>
                    <a:gd name="connsiteX127" fmla="*/ 99232 w 354747"/>
                    <a:gd name="connsiteY127" fmla="*/ 10621 h 72236"/>
                    <a:gd name="connsiteX128" fmla="*/ 99897 w 354747"/>
                    <a:gd name="connsiteY128" fmla="*/ 11158 h 72236"/>
                    <a:gd name="connsiteX129" fmla="*/ 100101 w 354747"/>
                    <a:gd name="connsiteY129" fmla="*/ 11823 h 72236"/>
                    <a:gd name="connsiteX130" fmla="*/ 100101 w 354747"/>
                    <a:gd name="connsiteY130" fmla="*/ 22771 h 72236"/>
                    <a:gd name="connsiteX131" fmla="*/ 111919 w 354747"/>
                    <a:gd name="connsiteY131" fmla="*/ 22771 h 72236"/>
                    <a:gd name="connsiteX132" fmla="*/ 112635 w 354747"/>
                    <a:gd name="connsiteY132" fmla="*/ 22950 h 72236"/>
                    <a:gd name="connsiteX133" fmla="*/ 113172 w 354747"/>
                    <a:gd name="connsiteY133" fmla="*/ 23564 h 72236"/>
                    <a:gd name="connsiteX134" fmla="*/ 113505 w 354747"/>
                    <a:gd name="connsiteY134" fmla="*/ 24664 h 72236"/>
                    <a:gd name="connsiteX135" fmla="*/ 113607 w 354747"/>
                    <a:gd name="connsiteY135" fmla="*/ 26301 h 72236"/>
                    <a:gd name="connsiteX136" fmla="*/ 113147 w 354747"/>
                    <a:gd name="connsiteY136" fmla="*/ 28962 h 72236"/>
                    <a:gd name="connsiteX137" fmla="*/ 111919 w 354747"/>
                    <a:gd name="connsiteY137" fmla="*/ 29780 h 72236"/>
                    <a:gd name="connsiteX138" fmla="*/ 100101 w 354747"/>
                    <a:gd name="connsiteY138" fmla="*/ 29780 h 72236"/>
                    <a:gd name="connsiteX139" fmla="*/ 100101 w 354747"/>
                    <a:gd name="connsiteY139" fmla="*/ 55462 h 72236"/>
                    <a:gd name="connsiteX140" fmla="*/ 101508 w 354747"/>
                    <a:gd name="connsiteY140" fmla="*/ 62650 h 72236"/>
                    <a:gd name="connsiteX141" fmla="*/ 106547 w 354747"/>
                    <a:gd name="connsiteY141" fmla="*/ 65080 h 72236"/>
                    <a:gd name="connsiteX142" fmla="*/ 108645 w 354747"/>
                    <a:gd name="connsiteY142" fmla="*/ 64850 h 72236"/>
                    <a:gd name="connsiteX143" fmla="*/ 110282 w 354747"/>
                    <a:gd name="connsiteY143" fmla="*/ 64364 h 72236"/>
                    <a:gd name="connsiteX144" fmla="*/ 111509 w 354747"/>
                    <a:gd name="connsiteY144" fmla="*/ 63878 h 72236"/>
                    <a:gd name="connsiteX145" fmla="*/ 112430 w 354747"/>
                    <a:gd name="connsiteY145" fmla="*/ 63648 h 72236"/>
                    <a:gd name="connsiteX146" fmla="*/ 112916 w 354747"/>
                    <a:gd name="connsiteY146" fmla="*/ 63775 h 72236"/>
                    <a:gd name="connsiteX147" fmla="*/ 113274 w 354747"/>
                    <a:gd name="connsiteY147" fmla="*/ 64261 h 72236"/>
                    <a:gd name="connsiteX148" fmla="*/ 113505 w 354747"/>
                    <a:gd name="connsiteY148" fmla="*/ 65234 h 72236"/>
                    <a:gd name="connsiteX149" fmla="*/ 113607 w 354747"/>
                    <a:gd name="connsiteY149" fmla="*/ 66768 h 72236"/>
                    <a:gd name="connsiteX150" fmla="*/ 157808 w 354747"/>
                    <a:gd name="connsiteY150" fmla="*/ 70196 h 72236"/>
                    <a:gd name="connsiteX151" fmla="*/ 157398 w 354747"/>
                    <a:gd name="connsiteY151" fmla="*/ 71117 h 72236"/>
                    <a:gd name="connsiteX152" fmla="*/ 156272 w 354747"/>
                    <a:gd name="connsiteY152" fmla="*/ 71577 h 72236"/>
                    <a:gd name="connsiteX153" fmla="*/ 154175 w 354747"/>
                    <a:gd name="connsiteY153" fmla="*/ 71731 h 72236"/>
                    <a:gd name="connsiteX154" fmla="*/ 152052 w 354747"/>
                    <a:gd name="connsiteY154" fmla="*/ 71577 h 72236"/>
                    <a:gd name="connsiteX155" fmla="*/ 150901 w 354747"/>
                    <a:gd name="connsiteY155" fmla="*/ 71117 h 72236"/>
                    <a:gd name="connsiteX156" fmla="*/ 150543 w 354747"/>
                    <a:gd name="connsiteY156" fmla="*/ 70196 h 72236"/>
                    <a:gd name="connsiteX157" fmla="*/ 150543 w 354747"/>
                    <a:gd name="connsiteY157" fmla="*/ 65592 h 72236"/>
                    <a:gd name="connsiteX158" fmla="*/ 143815 w 354747"/>
                    <a:gd name="connsiteY158" fmla="*/ 70605 h 72236"/>
                    <a:gd name="connsiteX159" fmla="*/ 135962 w 354747"/>
                    <a:gd name="connsiteY159" fmla="*/ 72396 h 72236"/>
                    <a:gd name="connsiteX160" fmla="*/ 129388 w 354747"/>
                    <a:gd name="connsiteY160" fmla="*/ 71449 h 72236"/>
                    <a:gd name="connsiteX161" fmla="*/ 124375 w 354747"/>
                    <a:gd name="connsiteY161" fmla="*/ 68712 h 72236"/>
                    <a:gd name="connsiteX162" fmla="*/ 121152 w 354747"/>
                    <a:gd name="connsiteY162" fmla="*/ 64313 h 72236"/>
                    <a:gd name="connsiteX163" fmla="*/ 120000 w 354747"/>
                    <a:gd name="connsiteY163" fmla="*/ 58378 h 72236"/>
                    <a:gd name="connsiteX164" fmla="*/ 121586 w 354747"/>
                    <a:gd name="connsiteY164" fmla="*/ 51625 h 72236"/>
                    <a:gd name="connsiteX165" fmla="*/ 126140 w 354747"/>
                    <a:gd name="connsiteY165" fmla="*/ 46867 h 72236"/>
                    <a:gd name="connsiteX166" fmla="*/ 133405 w 354747"/>
                    <a:gd name="connsiteY166" fmla="*/ 44028 h 72236"/>
                    <a:gd name="connsiteX167" fmla="*/ 143073 w 354747"/>
                    <a:gd name="connsiteY167" fmla="*/ 43082 h 72236"/>
                    <a:gd name="connsiteX168" fmla="*/ 149417 w 354747"/>
                    <a:gd name="connsiteY168" fmla="*/ 43082 h 72236"/>
                    <a:gd name="connsiteX169" fmla="*/ 149417 w 354747"/>
                    <a:gd name="connsiteY169" fmla="*/ 39500 h 72236"/>
                    <a:gd name="connsiteX170" fmla="*/ 148854 w 354747"/>
                    <a:gd name="connsiteY170" fmla="*/ 34794 h 72236"/>
                    <a:gd name="connsiteX171" fmla="*/ 147039 w 354747"/>
                    <a:gd name="connsiteY171" fmla="*/ 31392 h 72236"/>
                    <a:gd name="connsiteX172" fmla="*/ 143790 w 354747"/>
                    <a:gd name="connsiteY172" fmla="*/ 29345 h 72236"/>
                    <a:gd name="connsiteX173" fmla="*/ 138879 w 354747"/>
                    <a:gd name="connsiteY173" fmla="*/ 28655 h 72236"/>
                    <a:gd name="connsiteX174" fmla="*/ 133276 w 354747"/>
                    <a:gd name="connsiteY174" fmla="*/ 29396 h 72236"/>
                    <a:gd name="connsiteX175" fmla="*/ 128928 w 354747"/>
                    <a:gd name="connsiteY175" fmla="*/ 31034 h 72236"/>
                    <a:gd name="connsiteX176" fmla="*/ 125807 w 354747"/>
                    <a:gd name="connsiteY176" fmla="*/ 32671 h 72236"/>
                    <a:gd name="connsiteX177" fmla="*/ 123940 w 354747"/>
                    <a:gd name="connsiteY177" fmla="*/ 33412 h 72236"/>
                    <a:gd name="connsiteX178" fmla="*/ 123223 w 354747"/>
                    <a:gd name="connsiteY178" fmla="*/ 33208 h 72236"/>
                    <a:gd name="connsiteX179" fmla="*/ 122686 w 354747"/>
                    <a:gd name="connsiteY179" fmla="*/ 32594 h 72236"/>
                    <a:gd name="connsiteX180" fmla="*/ 122354 w 354747"/>
                    <a:gd name="connsiteY180" fmla="*/ 31545 h 72236"/>
                    <a:gd name="connsiteX181" fmla="*/ 122252 w 354747"/>
                    <a:gd name="connsiteY181" fmla="*/ 30138 h 72236"/>
                    <a:gd name="connsiteX182" fmla="*/ 122431 w 354747"/>
                    <a:gd name="connsiteY182" fmla="*/ 28117 h 72236"/>
                    <a:gd name="connsiteX183" fmla="*/ 123300 w 354747"/>
                    <a:gd name="connsiteY183" fmla="*/ 26711 h 72236"/>
                    <a:gd name="connsiteX184" fmla="*/ 125679 w 354747"/>
                    <a:gd name="connsiteY184" fmla="*/ 25150 h 72236"/>
                    <a:gd name="connsiteX185" fmla="*/ 129567 w 354747"/>
                    <a:gd name="connsiteY185" fmla="*/ 23513 h 72236"/>
                    <a:gd name="connsiteX186" fmla="*/ 134376 w 354747"/>
                    <a:gd name="connsiteY186" fmla="*/ 22285 h 72236"/>
                    <a:gd name="connsiteX187" fmla="*/ 139645 w 354747"/>
                    <a:gd name="connsiteY187" fmla="*/ 21799 h 72236"/>
                    <a:gd name="connsiteX188" fmla="*/ 148087 w 354747"/>
                    <a:gd name="connsiteY188" fmla="*/ 22925 h 72236"/>
                    <a:gd name="connsiteX189" fmla="*/ 153715 w 354747"/>
                    <a:gd name="connsiteY189" fmla="*/ 26225 h 72236"/>
                    <a:gd name="connsiteX190" fmla="*/ 156835 w 354747"/>
                    <a:gd name="connsiteY190" fmla="*/ 31622 h 72236"/>
                    <a:gd name="connsiteX191" fmla="*/ 157808 w 354747"/>
                    <a:gd name="connsiteY191" fmla="*/ 39142 h 72236"/>
                    <a:gd name="connsiteX192" fmla="*/ 149417 w 354747"/>
                    <a:gd name="connsiteY192" fmla="*/ 49169 h 72236"/>
                    <a:gd name="connsiteX193" fmla="*/ 142204 w 354747"/>
                    <a:gd name="connsiteY193" fmla="*/ 49169 h 72236"/>
                    <a:gd name="connsiteX194" fmla="*/ 136167 w 354747"/>
                    <a:gd name="connsiteY194" fmla="*/ 49758 h 72236"/>
                    <a:gd name="connsiteX195" fmla="*/ 131921 w 354747"/>
                    <a:gd name="connsiteY195" fmla="*/ 51497 h 72236"/>
                    <a:gd name="connsiteX196" fmla="*/ 129439 w 354747"/>
                    <a:gd name="connsiteY196" fmla="*/ 54260 h 72236"/>
                    <a:gd name="connsiteX197" fmla="*/ 128647 w 354747"/>
                    <a:gd name="connsiteY197" fmla="*/ 57969 h 72236"/>
                    <a:gd name="connsiteX198" fmla="*/ 130923 w 354747"/>
                    <a:gd name="connsiteY198" fmla="*/ 63673 h 72236"/>
                    <a:gd name="connsiteX199" fmla="*/ 137293 w 354747"/>
                    <a:gd name="connsiteY199" fmla="*/ 65796 h 72236"/>
                    <a:gd name="connsiteX200" fmla="*/ 143457 w 354747"/>
                    <a:gd name="connsiteY200" fmla="*/ 64108 h 72236"/>
                    <a:gd name="connsiteX201" fmla="*/ 149417 w 354747"/>
                    <a:gd name="connsiteY201" fmla="*/ 58941 h 72236"/>
                    <a:gd name="connsiteX202" fmla="*/ 215091 w 354747"/>
                    <a:gd name="connsiteY202" fmla="*/ 46509 h 72236"/>
                    <a:gd name="connsiteX203" fmla="*/ 213786 w 354747"/>
                    <a:gd name="connsiteY203" fmla="*/ 57278 h 72236"/>
                    <a:gd name="connsiteX204" fmla="*/ 209949 w 354747"/>
                    <a:gd name="connsiteY204" fmla="*/ 65438 h 72236"/>
                    <a:gd name="connsiteX205" fmla="*/ 203733 w 354747"/>
                    <a:gd name="connsiteY205" fmla="*/ 70605 h 72236"/>
                    <a:gd name="connsiteX206" fmla="*/ 195292 w 354747"/>
                    <a:gd name="connsiteY206" fmla="*/ 72396 h 72236"/>
                    <a:gd name="connsiteX207" fmla="*/ 191225 w 354747"/>
                    <a:gd name="connsiteY207" fmla="*/ 71961 h 72236"/>
                    <a:gd name="connsiteX208" fmla="*/ 187567 w 354747"/>
                    <a:gd name="connsiteY208" fmla="*/ 70554 h 72236"/>
                    <a:gd name="connsiteX209" fmla="*/ 183986 w 354747"/>
                    <a:gd name="connsiteY209" fmla="*/ 68098 h 72236"/>
                    <a:gd name="connsiteX210" fmla="*/ 180200 w 354747"/>
                    <a:gd name="connsiteY210" fmla="*/ 64517 h 72236"/>
                    <a:gd name="connsiteX211" fmla="*/ 180200 w 354747"/>
                    <a:gd name="connsiteY211" fmla="*/ 70145 h 72236"/>
                    <a:gd name="connsiteX212" fmla="*/ 179995 w 354747"/>
                    <a:gd name="connsiteY212" fmla="*/ 70861 h 72236"/>
                    <a:gd name="connsiteX213" fmla="*/ 179330 w 354747"/>
                    <a:gd name="connsiteY213" fmla="*/ 71347 h 72236"/>
                    <a:gd name="connsiteX214" fmla="*/ 178179 w 354747"/>
                    <a:gd name="connsiteY214" fmla="*/ 71628 h 72236"/>
                    <a:gd name="connsiteX215" fmla="*/ 176414 w 354747"/>
                    <a:gd name="connsiteY215" fmla="*/ 71731 h 72236"/>
                    <a:gd name="connsiteX216" fmla="*/ 174674 w 354747"/>
                    <a:gd name="connsiteY216" fmla="*/ 71628 h 72236"/>
                    <a:gd name="connsiteX217" fmla="*/ 173498 w 354747"/>
                    <a:gd name="connsiteY217" fmla="*/ 71347 h 72236"/>
                    <a:gd name="connsiteX218" fmla="*/ 172884 w 354747"/>
                    <a:gd name="connsiteY218" fmla="*/ 70861 h 72236"/>
                    <a:gd name="connsiteX219" fmla="*/ 172730 w 354747"/>
                    <a:gd name="connsiteY219" fmla="*/ 70145 h 72236"/>
                    <a:gd name="connsiteX220" fmla="*/ 172730 w 354747"/>
                    <a:gd name="connsiteY220" fmla="*/ 1796 h 72236"/>
                    <a:gd name="connsiteX221" fmla="*/ 172909 w 354747"/>
                    <a:gd name="connsiteY221" fmla="*/ 1080 h 72236"/>
                    <a:gd name="connsiteX222" fmla="*/ 173574 w 354747"/>
                    <a:gd name="connsiteY222" fmla="*/ 568 h 72236"/>
                    <a:gd name="connsiteX223" fmla="*/ 174879 w 354747"/>
                    <a:gd name="connsiteY223" fmla="*/ 261 h 72236"/>
                    <a:gd name="connsiteX224" fmla="*/ 176925 w 354747"/>
                    <a:gd name="connsiteY224" fmla="*/ 159 h 72236"/>
                    <a:gd name="connsiteX225" fmla="*/ 179024 w 354747"/>
                    <a:gd name="connsiteY225" fmla="*/ 261 h 72236"/>
                    <a:gd name="connsiteX226" fmla="*/ 180302 w 354747"/>
                    <a:gd name="connsiteY226" fmla="*/ 568 h 72236"/>
                    <a:gd name="connsiteX227" fmla="*/ 180968 w 354747"/>
                    <a:gd name="connsiteY227" fmla="*/ 1080 h 72236"/>
                    <a:gd name="connsiteX228" fmla="*/ 181171 w 354747"/>
                    <a:gd name="connsiteY228" fmla="*/ 1796 h 72236"/>
                    <a:gd name="connsiteX229" fmla="*/ 181171 w 354747"/>
                    <a:gd name="connsiteY229" fmla="*/ 29371 h 72236"/>
                    <a:gd name="connsiteX230" fmla="*/ 185137 w 354747"/>
                    <a:gd name="connsiteY230" fmla="*/ 25841 h 72236"/>
                    <a:gd name="connsiteX231" fmla="*/ 188897 w 354747"/>
                    <a:gd name="connsiteY231" fmla="*/ 23513 h 72236"/>
                    <a:gd name="connsiteX232" fmla="*/ 192581 w 354747"/>
                    <a:gd name="connsiteY232" fmla="*/ 22209 h 72236"/>
                    <a:gd name="connsiteX233" fmla="*/ 196469 w 354747"/>
                    <a:gd name="connsiteY233" fmla="*/ 21799 h 72236"/>
                    <a:gd name="connsiteX234" fmla="*/ 205038 w 354747"/>
                    <a:gd name="connsiteY234" fmla="*/ 23795 h 72236"/>
                    <a:gd name="connsiteX235" fmla="*/ 210819 w 354747"/>
                    <a:gd name="connsiteY235" fmla="*/ 29141 h 72236"/>
                    <a:gd name="connsiteX236" fmla="*/ 214068 w 354747"/>
                    <a:gd name="connsiteY236" fmla="*/ 36994 h 72236"/>
                    <a:gd name="connsiteX237" fmla="*/ 215091 w 354747"/>
                    <a:gd name="connsiteY237" fmla="*/ 46509 h 72236"/>
                    <a:gd name="connsiteX238" fmla="*/ 206342 w 354747"/>
                    <a:gd name="connsiteY238" fmla="*/ 47481 h 72236"/>
                    <a:gd name="connsiteX239" fmla="*/ 205802 w 354747"/>
                    <a:gd name="connsiteY239" fmla="*/ 40626 h 72236"/>
                    <a:gd name="connsiteX240" fmla="*/ 203923 w 354747"/>
                    <a:gd name="connsiteY240" fmla="*/ 34743 h 72236"/>
                    <a:gd name="connsiteX241" fmla="*/ 200372 w 354747"/>
                    <a:gd name="connsiteY241" fmla="*/ 30624 h 72236"/>
                    <a:gd name="connsiteX242" fmla="*/ 194864 w 354747"/>
                    <a:gd name="connsiteY242" fmla="*/ 29064 h 72236"/>
                    <a:gd name="connsiteX243" fmla="*/ 191621 w 354747"/>
                    <a:gd name="connsiteY243" fmla="*/ 29524 h 72236"/>
                    <a:gd name="connsiteX244" fmla="*/ 188378 w 354747"/>
                    <a:gd name="connsiteY244" fmla="*/ 31059 h 72236"/>
                    <a:gd name="connsiteX245" fmla="*/ 184955 w 354747"/>
                    <a:gd name="connsiteY245" fmla="*/ 33822 h 72236"/>
                    <a:gd name="connsiteX246" fmla="*/ 181171 w 354747"/>
                    <a:gd name="connsiteY246" fmla="*/ 38068 h 72236"/>
                    <a:gd name="connsiteX247" fmla="*/ 181171 w 354747"/>
                    <a:gd name="connsiteY247" fmla="*/ 56434 h 72236"/>
                    <a:gd name="connsiteX248" fmla="*/ 187864 w 354747"/>
                    <a:gd name="connsiteY248" fmla="*/ 62906 h 72236"/>
                    <a:gd name="connsiteX249" fmla="*/ 194504 w 354747"/>
                    <a:gd name="connsiteY249" fmla="*/ 65131 h 72236"/>
                    <a:gd name="connsiteX250" fmla="*/ 199960 w 354747"/>
                    <a:gd name="connsiteY250" fmla="*/ 63596 h 72236"/>
                    <a:gd name="connsiteX251" fmla="*/ 203640 w 354747"/>
                    <a:gd name="connsiteY251" fmla="*/ 59529 h 72236"/>
                    <a:gd name="connsiteX252" fmla="*/ 205699 w 354747"/>
                    <a:gd name="connsiteY252" fmla="*/ 53851 h 72236"/>
                    <a:gd name="connsiteX253" fmla="*/ 206342 w 354747"/>
                    <a:gd name="connsiteY253" fmla="*/ 47481 h 72236"/>
                    <a:gd name="connsiteX254" fmla="*/ 235742 w 354747"/>
                    <a:gd name="connsiteY254" fmla="*/ 70145 h 72236"/>
                    <a:gd name="connsiteX255" fmla="*/ 235537 w 354747"/>
                    <a:gd name="connsiteY255" fmla="*/ 70835 h 72236"/>
                    <a:gd name="connsiteX256" fmla="*/ 234872 w 354747"/>
                    <a:gd name="connsiteY256" fmla="*/ 71321 h 72236"/>
                    <a:gd name="connsiteX257" fmla="*/ 233593 w 354747"/>
                    <a:gd name="connsiteY257" fmla="*/ 71628 h 72236"/>
                    <a:gd name="connsiteX258" fmla="*/ 231496 w 354747"/>
                    <a:gd name="connsiteY258" fmla="*/ 71731 h 72236"/>
                    <a:gd name="connsiteX259" fmla="*/ 229450 w 354747"/>
                    <a:gd name="connsiteY259" fmla="*/ 71628 h 72236"/>
                    <a:gd name="connsiteX260" fmla="*/ 228145 w 354747"/>
                    <a:gd name="connsiteY260" fmla="*/ 71321 h 72236"/>
                    <a:gd name="connsiteX261" fmla="*/ 227480 w 354747"/>
                    <a:gd name="connsiteY261" fmla="*/ 70835 h 72236"/>
                    <a:gd name="connsiteX262" fmla="*/ 227301 w 354747"/>
                    <a:gd name="connsiteY262" fmla="*/ 70145 h 72236"/>
                    <a:gd name="connsiteX263" fmla="*/ 227301 w 354747"/>
                    <a:gd name="connsiteY263" fmla="*/ 1796 h 72236"/>
                    <a:gd name="connsiteX264" fmla="*/ 227480 w 354747"/>
                    <a:gd name="connsiteY264" fmla="*/ 1080 h 72236"/>
                    <a:gd name="connsiteX265" fmla="*/ 228145 w 354747"/>
                    <a:gd name="connsiteY265" fmla="*/ 568 h 72236"/>
                    <a:gd name="connsiteX266" fmla="*/ 229450 w 354747"/>
                    <a:gd name="connsiteY266" fmla="*/ 261 h 72236"/>
                    <a:gd name="connsiteX267" fmla="*/ 231496 w 354747"/>
                    <a:gd name="connsiteY267" fmla="*/ 159 h 72236"/>
                    <a:gd name="connsiteX268" fmla="*/ 233593 w 354747"/>
                    <a:gd name="connsiteY268" fmla="*/ 261 h 72236"/>
                    <a:gd name="connsiteX269" fmla="*/ 234872 w 354747"/>
                    <a:gd name="connsiteY269" fmla="*/ 568 h 72236"/>
                    <a:gd name="connsiteX270" fmla="*/ 235537 w 354747"/>
                    <a:gd name="connsiteY270" fmla="*/ 1080 h 72236"/>
                    <a:gd name="connsiteX271" fmla="*/ 235742 w 354747"/>
                    <a:gd name="connsiteY271" fmla="*/ 1796 h 72236"/>
                    <a:gd name="connsiteX272" fmla="*/ 259555 w 354747"/>
                    <a:gd name="connsiteY272" fmla="*/ 70145 h 72236"/>
                    <a:gd name="connsiteX273" fmla="*/ 259350 w 354747"/>
                    <a:gd name="connsiteY273" fmla="*/ 70835 h 72236"/>
                    <a:gd name="connsiteX274" fmla="*/ 258685 w 354747"/>
                    <a:gd name="connsiteY274" fmla="*/ 71321 h 72236"/>
                    <a:gd name="connsiteX275" fmla="*/ 257406 w 354747"/>
                    <a:gd name="connsiteY275" fmla="*/ 71628 h 72236"/>
                    <a:gd name="connsiteX276" fmla="*/ 255308 w 354747"/>
                    <a:gd name="connsiteY276" fmla="*/ 71731 h 72236"/>
                    <a:gd name="connsiteX277" fmla="*/ 253262 w 354747"/>
                    <a:gd name="connsiteY277" fmla="*/ 71628 h 72236"/>
                    <a:gd name="connsiteX278" fmla="*/ 251957 w 354747"/>
                    <a:gd name="connsiteY278" fmla="*/ 71321 h 72236"/>
                    <a:gd name="connsiteX279" fmla="*/ 251293 w 354747"/>
                    <a:gd name="connsiteY279" fmla="*/ 70835 h 72236"/>
                    <a:gd name="connsiteX280" fmla="*/ 251114 w 354747"/>
                    <a:gd name="connsiteY280" fmla="*/ 70145 h 72236"/>
                    <a:gd name="connsiteX281" fmla="*/ 251114 w 354747"/>
                    <a:gd name="connsiteY281" fmla="*/ 24102 h 72236"/>
                    <a:gd name="connsiteX282" fmla="*/ 251293 w 354747"/>
                    <a:gd name="connsiteY282" fmla="*/ 23436 h 72236"/>
                    <a:gd name="connsiteX283" fmla="*/ 251957 w 354747"/>
                    <a:gd name="connsiteY283" fmla="*/ 22925 h 72236"/>
                    <a:gd name="connsiteX284" fmla="*/ 253262 w 354747"/>
                    <a:gd name="connsiteY284" fmla="*/ 22618 h 72236"/>
                    <a:gd name="connsiteX285" fmla="*/ 255308 w 354747"/>
                    <a:gd name="connsiteY285" fmla="*/ 22516 h 72236"/>
                    <a:gd name="connsiteX286" fmla="*/ 257406 w 354747"/>
                    <a:gd name="connsiteY286" fmla="*/ 22618 h 72236"/>
                    <a:gd name="connsiteX287" fmla="*/ 258685 w 354747"/>
                    <a:gd name="connsiteY287" fmla="*/ 22925 h 72236"/>
                    <a:gd name="connsiteX288" fmla="*/ 259350 w 354747"/>
                    <a:gd name="connsiteY288" fmla="*/ 23436 h 72236"/>
                    <a:gd name="connsiteX289" fmla="*/ 259555 w 354747"/>
                    <a:gd name="connsiteY289" fmla="*/ 24102 h 72236"/>
                    <a:gd name="connsiteX290" fmla="*/ 260527 w 354747"/>
                    <a:gd name="connsiteY290" fmla="*/ 8549 h 72236"/>
                    <a:gd name="connsiteX291" fmla="*/ 259401 w 354747"/>
                    <a:gd name="connsiteY291" fmla="*/ 12591 h 72236"/>
                    <a:gd name="connsiteX292" fmla="*/ 255257 w 354747"/>
                    <a:gd name="connsiteY292" fmla="*/ 13665 h 72236"/>
                    <a:gd name="connsiteX293" fmla="*/ 251190 w 354747"/>
                    <a:gd name="connsiteY293" fmla="*/ 12616 h 72236"/>
                    <a:gd name="connsiteX294" fmla="*/ 250091 w 354747"/>
                    <a:gd name="connsiteY294" fmla="*/ 8651 h 72236"/>
                    <a:gd name="connsiteX295" fmla="*/ 251215 w 354747"/>
                    <a:gd name="connsiteY295" fmla="*/ 4610 h 72236"/>
                    <a:gd name="connsiteX296" fmla="*/ 255360 w 354747"/>
                    <a:gd name="connsiteY296" fmla="*/ 3535 h 72236"/>
                    <a:gd name="connsiteX297" fmla="*/ 259427 w 354747"/>
                    <a:gd name="connsiteY297" fmla="*/ 4584 h 72236"/>
                    <a:gd name="connsiteX298" fmla="*/ 260527 w 354747"/>
                    <a:gd name="connsiteY298" fmla="*/ 8549 h 72236"/>
                    <a:gd name="connsiteX299" fmla="*/ 303831 w 354747"/>
                    <a:gd name="connsiteY299" fmla="*/ 57611 h 72236"/>
                    <a:gd name="connsiteX300" fmla="*/ 302527 w 354747"/>
                    <a:gd name="connsiteY300" fmla="*/ 63903 h 72236"/>
                    <a:gd name="connsiteX301" fmla="*/ 298818 w 354747"/>
                    <a:gd name="connsiteY301" fmla="*/ 68559 h 72236"/>
                    <a:gd name="connsiteX302" fmla="*/ 293087 w 354747"/>
                    <a:gd name="connsiteY302" fmla="*/ 71424 h 72236"/>
                    <a:gd name="connsiteX303" fmla="*/ 285772 w 354747"/>
                    <a:gd name="connsiteY303" fmla="*/ 72396 h 72236"/>
                    <a:gd name="connsiteX304" fmla="*/ 281091 w 354747"/>
                    <a:gd name="connsiteY304" fmla="*/ 72012 h 72236"/>
                    <a:gd name="connsiteX305" fmla="*/ 277101 w 354747"/>
                    <a:gd name="connsiteY305" fmla="*/ 71040 h 72236"/>
                    <a:gd name="connsiteX306" fmla="*/ 274107 w 354747"/>
                    <a:gd name="connsiteY306" fmla="*/ 69812 h 72236"/>
                    <a:gd name="connsiteX307" fmla="*/ 272317 w 354747"/>
                    <a:gd name="connsiteY307" fmla="*/ 68661 h 72236"/>
                    <a:gd name="connsiteX308" fmla="*/ 271498 w 354747"/>
                    <a:gd name="connsiteY308" fmla="*/ 67229 h 72236"/>
                    <a:gd name="connsiteX309" fmla="*/ 271243 w 354747"/>
                    <a:gd name="connsiteY309" fmla="*/ 64722 h 72236"/>
                    <a:gd name="connsiteX310" fmla="*/ 271345 w 354747"/>
                    <a:gd name="connsiteY310" fmla="*/ 63085 h 72236"/>
                    <a:gd name="connsiteX311" fmla="*/ 271601 w 354747"/>
                    <a:gd name="connsiteY311" fmla="*/ 62010 h 72236"/>
                    <a:gd name="connsiteX312" fmla="*/ 272035 w 354747"/>
                    <a:gd name="connsiteY312" fmla="*/ 61422 h 72236"/>
                    <a:gd name="connsiteX313" fmla="*/ 272675 w 354747"/>
                    <a:gd name="connsiteY313" fmla="*/ 61243 h 72236"/>
                    <a:gd name="connsiteX314" fmla="*/ 274337 w 354747"/>
                    <a:gd name="connsiteY314" fmla="*/ 61934 h 72236"/>
                    <a:gd name="connsiteX315" fmla="*/ 277049 w 354747"/>
                    <a:gd name="connsiteY315" fmla="*/ 63443 h 72236"/>
                    <a:gd name="connsiteX316" fmla="*/ 280860 w 354747"/>
                    <a:gd name="connsiteY316" fmla="*/ 64952 h 72236"/>
                    <a:gd name="connsiteX317" fmla="*/ 285926 w 354747"/>
                    <a:gd name="connsiteY317" fmla="*/ 65643 h 72236"/>
                    <a:gd name="connsiteX318" fmla="*/ 289814 w 354747"/>
                    <a:gd name="connsiteY318" fmla="*/ 65182 h 72236"/>
                    <a:gd name="connsiteX319" fmla="*/ 292832 w 354747"/>
                    <a:gd name="connsiteY319" fmla="*/ 63827 h 72236"/>
                    <a:gd name="connsiteX320" fmla="*/ 294801 w 354747"/>
                    <a:gd name="connsiteY320" fmla="*/ 61550 h 72236"/>
                    <a:gd name="connsiteX321" fmla="*/ 295492 w 354747"/>
                    <a:gd name="connsiteY321" fmla="*/ 58276 h 72236"/>
                    <a:gd name="connsiteX322" fmla="*/ 294494 w 354747"/>
                    <a:gd name="connsiteY322" fmla="*/ 55002 h 72236"/>
                    <a:gd name="connsiteX323" fmla="*/ 291860 w 354747"/>
                    <a:gd name="connsiteY323" fmla="*/ 52648 h 72236"/>
                    <a:gd name="connsiteX324" fmla="*/ 288176 w 354747"/>
                    <a:gd name="connsiteY324" fmla="*/ 50832 h 72236"/>
                    <a:gd name="connsiteX325" fmla="*/ 283956 w 354747"/>
                    <a:gd name="connsiteY325" fmla="*/ 49169 h 72236"/>
                    <a:gd name="connsiteX326" fmla="*/ 279710 w 354747"/>
                    <a:gd name="connsiteY326" fmla="*/ 47200 h 72236"/>
                    <a:gd name="connsiteX327" fmla="*/ 276000 w 354747"/>
                    <a:gd name="connsiteY327" fmla="*/ 44514 h 72236"/>
                    <a:gd name="connsiteX328" fmla="*/ 273366 w 354747"/>
                    <a:gd name="connsiteY328" fmla="*/ 40728 h 72236"/>
                    <a:gd name="connsiteX329" fmla="*/ 272368 w 354747"/>
                    <a:gd name="connsiteY329" fmla="*/ 35459 h 72236"/>
                    <a:gd name="connsiteX330" fmla="*/ 273416 w 354747"/>
                    <a:gd name="connsiteY330" fmla="*/ 30266 h 72236"/>
                    <a:gd name="connsiteX331" fmla="*/ 276563 w 354747"/>
                    <a:gd name="connsiteY331" fmla="*/ 25918 h 72236"/>
                    <a:gd name="connsiteX332" fmla="*/ 281807 w 354747"/>
                    <a:gd name="connsiteY332" fmla="*/ 22925 h 72236"/>
                    <a:gd name="connsiteX333" fmla="*/ 289148 w 354747"/>
                    <a:gd name="connsiteY333" fmla="*/ 21799 h 72236"/>
                    <a:gd name="connsiteX334" fmla="*/ 292832 w 354747"/>
                    <a:gd name="connsiteY334" fmla="*/ 22106 h 72236"/>
                    <a:gd name="connsiteX335" fmla="*/ 296157 w 354747"/>
                    <a:gd name="connsiteY335" fmla="*/ 22874 h 72236"/>
                    <a:gd name="connsiteX336" fmla="*/ 298690 w 354747"/>
                    <a:gd name="connsiteY336" fmla="*/ 23871 h 72236"/>
                    <a:gd name="connsiteX337" fmla="*/ 300276 w 354747"/>
                    <a:gd name="connsiteY337" fmla="*/ 24818 h 72236"/>
                    <a:gd name="connsiteX338" fmla="*/ 300992 w 354747"/>
                    <a:gd name="connsiteY338" fmla="*/ 25534 h 72236"/>
                    <a:gd name="connsiteX339" fmla="*/ 301247 w 354747"/>
                    <a:gd name="connsiteY339" fmla="*/ 26225 h 72236"/>
                    <a:gd name="connsiteX340" fmla="*/ 301401 w 354747"/>
                    <a:gd name="connsiteY340" fmla="*/ 27171 h 72236"/>
                    <a:gd name="connsiteX341" fmla="*/ 301478 w 354747"/>
                    <a:gd name="connsiteY341" fmla="*/ 28552 h 72236"/>
                    <a:gd name="connsiteX342" fmla="*/ 301401 w 354747"/>
                    <a:gd name="connsiteY342" fmla="*/ 30062 h 72236"/>
                    <a:gd name="connsiteX343" fmla="*/ 301146 w 354747"/>
                    <a:gd name="connsiteY343" fmla="*/ 31110 h 72236"/>
                    <a:gd name="connsiteX344" fmla="*/ 300710 w 354747"/>
                    <a:gd name="connsiteY344" fmla="*/ 31699 h 72236"/>
                    <a:gd name="connsiteX345" fmla="*/ 300147 w 354747"/>
                    <a:gd name="connsiteY345" fmla="*/ 31878 h 72236"/>
                    <a:gd name="connsiteX346" fmla="*/ 298818 w 354747"/>
                    <a:gd name="connsiteY346" fmla="*/ 31315 h 72236"/>
                    <a:gd name="connsiteX347" fmla="*/ 296567 w 354747"/>
                    <a:gd name="connsiteY347" fmla="*/ 30113 h 72236"/>
                    <a:gd name="connsiteX348" fmla="*/ 293318 w 354747"/>
                    <a:gd name="connsiteY348" fmla="*/ 28910 h 72236"/>
                    <a:gd name="connsiteX349" fmla="*/ 289046 w 354747"/>
                    <a:gd name="connsiteY349" fmla="*/ 28348 h 72236"/>
                    <a:gd name="connsiteX350" fmla="*/ 285260 w 354747"/>
                    <a:gd name="connsiteY350" fmla="*/ 28834 h 72236"/>
                    <a:gd name="connsiteX351" fmla="*/ 282575 w 354747"/>
                    <a:gd name="connsiteY351" fmla="*/ 30215 h 72236"/>
                    <a:gd name="connsiteX352" fmla="*/ 280989 w 354747"/>
                    <a:gd name="connsiteY352" fmla="*/ 32338 h 72236"/>
                    <a:gd name="connsiteX353" fmla="*/ 280452 w 354747"/>
                    <a:gd name="connsiteY353" fmla="*/ 34998 h 72236"/>
                    <a:gd name="connsiteX354" fmla="*/ 281474 w 354747"/>
                    <a:gd name="connsiteY354" fmla="*/ 38349 h 72236"/>
                    <a:gd name="connsiteX355" fmla="*/ 284135 w 354747"/>
                    <a:gd name="connsiteY355" fmla="*/ 40728 h 72236"/>
                    <a:gd name="connsiteX356" fmla="*/ 287870 w 354747"/>
                    <a:gd name="connsiteY356" fmla="*/ 42570 h 72236"/>
                    <a:gd name="connsiteX357" fmla="*/ 292142 w 354747"/>
                    <a:gd name="connsiteY357" fmla="*/ 44258 h 72236"/>
                    <a:gd name="connsiteX358" fmla="*/ 296438 w 354747"/>
                    <a:gd name="connsiteY358" fmla="*/ 46202 h 72236"/>
                    <a:gd name="connsiteX359" fmla="*/ 300199 w 354747"/>
                    <a:gd name="connsiteY359" fmla="*/ 48811 h 72236"/>
                    <a:gd name="connsiteX360" fmla="*/ 302833 w 354747"/>
                    <a:gd name="connsiteY360" fmla="*/ 52495 h 72236"/>
                    <a:gd name="connsiteX361" fmla="*/ 303831 w 354747"/>
                    <a:gd name="connsiteY361" fmla="*/ 57611 h 72236"/>
                    <a:gd name="connsiteX362" fmla="*/ 355254 w 354747"/>
                    <a:gd name="connsiteY362" fmla="*/ 70145 h 72236"/>
                    <a:gd name="connsiteX363" fmla="*/ 355049 w 354747"/>
                    <a:gd name="connsiteY363" fmla="*/ 70835 h 72236"/>
                    <a:gd name="connsiteX364" fmla="*/ 354385 w 354747"/>
                    <a:gd name="connsiteY364" fmla="*/ 71321 h 72236"/>
                    <a:gd name="connsiteX365" fmla="*/ 353105 w 354747"/>
                    <a:gd name="connsiteY365" fmla="*/ 71628 h 72236"/>
                    <a:gd name="connsiteX366" fmla="*/ 351059 w 354747"/>
                    <a:gd name="connsiteY366" fmla="*/ 71731 h 72236"/>
                    <a:gd name="connsiteX367" fmla="*/ 348962 w 354747"/>
                    <a:gd name="connsiteY367" fmla="*/ 71628 h 72236"/>
                    <a:gd name="connsiteX368" fmla="*/ 347683 w 354747"/>
                    <a:gd name="connsiteY368" fmla="*/ 71321 h 72236"/>
                    <a:gd name="connsiteX369" fmla="*/ 347018 w 354747"/>
                    <a:gd name="connsiteY369" fmla="*/ 70835 h 72236"/>
                    <a:gd name="connsiteX370" fmla="*/ 346813 w 354747"/>
                    <a:gd name="connsiteY370" fmla="*/ 70145 h 72236"/>
                    <a:gd name="connsiteX371" fmla="*/ 346813 w 354747"/>
                    <a:gd name="connsiteY371" fmla="*/ 43184 h 72236"/>
                    <a:gd name="connsiteX372" fmla="*/ 346199 w 354747"/>
                    <a:gd name="connsiteY372" fmla="*/ 36840 h 72236"/>
                    <a:gd name="connsiteX373" fmla="*/ 344408 w 354747"/>
                    <a:gd name="connsiteY373" fmla="*/ 32696 h 72236"/>
                    <a:gd name="connsiteX374" fmla="*/ 341365 w 354747"/>
                    <a:gd name="connsiteY374" fmla="*/ 30036 h 72236"/>
                    <a:gd name="connsiteX375" fmla="*/ 337041 w 354747"/>
                    <a:gd name="connsiteY375" fmla="*/ 29115 h 72236"/>
                    <a:gd name="connsiteX376" fmla="*/ 330698 w 354747"/>
                    <a:gd name="connsiteY376" fmla="*/ 31366 h 72236"/>
                    <a:gd name="connsiteX377" fmla="*/ 324046 w 354747"/>
                    <a:gd name="connsiteY377" fmla="*/ 37966 h 72236"/>
                    <a:gd name="connsiteX378" fmla="*/ 324046 w 354747"/>
                    <a:gd name="connsiteY378" fmla="*/ 70145 h 72236"/>
                    <a:gd name="connsiteX379" fmla="*/ 323843 w 354747"/>
                    <a:gd name="connsiteY379" fmla="*/ 70835 h 72236"/>
                    <a:gd name="connsiteX380" fmla="*/ 323177 w 354747"/>
                    <a:gd name="connsiteY380" fmla="*/ 71321 h 72236"/>
                    <a:gd name="connsiteX381" fmla="*/ 321899 w 354747"/>
                    <a:gd name="connsiteY381" fmla="*/ 71628 h 72236"/>
                    <a:gd name="connsiteX382" fmla="*/ 319800 w 354747"/>
                    <a:gd name="connsiteY382" fmla="*/ 71731 h 72236"/>
                    <a:gd name="connsiteX383" fmla="*/ 317754 w 354747"/>
                    <a:gd name="connsiteY383" fmla="*/ 71628 h 72236"/>
                    <a:gd name="connsiteX384" fmla="*/ 316449 w 354747"/>
                    <a:gd name="connsiteY384" fmla="*/ 71321 h 72236"/>
                    <a:gd name="connsiteX385" fmla="*/ 315784 w 354747"/>
                    <a:gd name="connsiteY385" fmla="*/ 70835 h 72236"/>
                    <a:gd name="connsiteX386" fmla="*/ 315605 w 354747"/>
                    <a:gd name="connsiteY386" fmla="*/ 70145 h 72236"/>
                    <a:gd name="connsiteX387" fmla="*/ 315605 w 354747"/>
                    <a:gd name="connsiteY387" fmla="*/ 1796 h 72236"/>
                    <a:gd name="connsiteX388" fmla="*/ 315784 w 354747"/>
                    <a:gd name="connsiteY388" fmla="*/ 1080 h 72236"/>
                    <a:gd name="connsiteX389" fmla="*/ 316449 w 354747"/>
                    <a:gd name="connsiteY389" fmla="*/ 568 h 72236"/>
                    <a:gd name="connsiteX390" fmla="*/ 317754 w 354747"/>
                    <a:gd name="connsiteY390" fmla="*/ 261 h 72236"/>
                    <a:gd name="connsiteX391" fmla="*/ 319800 w 354747"/>
                    <a:gd name="connsiteY391" fmla="*/ 159 h 72236"/>
                    <a:gd name="connsiteX392" fmla="*/ 321899 w 354747"/>
                    <a:gd name="connsiteY392" fmla="*/ 261 h 72236"/>
                    <a:gd name="connsiteX393" fmla="*/ 323177 w 354747"/>
                    <a:gd name="connsiteY393" fmla="*/ 568 h 72236"/>
                    <a:gd name="connsiteX394" fmla="*/ 323843 w 354747"/>
                    <a:gd name="connsiteY394" fmla="*/ 1080 h 72236"/>
                    <a:gd name="connsiteX395" fmla="*/ 324046 w 354747"/>
                    <a:gd name="connsiteY395" fmla="*/ 1796 h 72236"/>
                    <a:gd name="connsiteX396" fmla="*/ 324046 w 354747"/>
                    <a:gd name="connsiteY396" fmla="*/ 29371 h 72236"/>
                    <a:gd name="connsiteX397" fmla="*/ 331363 w 354747"/>
                    <a:gd name="connsiteY397" fmla="*/ 23667 h 72236"/>
                    <a:gd name="connsiteX398" fmla="*/ 338781 w 354747"/>
                    <a:gd name="connsiteY398" fmla="*/ 21799 h 72236"/>
                    <a:gd name="connsiteX399" fmla="*/ 346531 w 354747"/>
                    <a:gd name="connsiteY399" fmla="*/ 23360 h 72236"/>
                    <a:gd name="connsiteX400" fmla="*/ 351622 w 354747"/>
                    <a:gd name="connsiteY400" fmla="*/ 27529 h 72236"/>
                    <a:gd name="connsiteX401" fmla="*/ 354410 w 354747"/>
                    <a:gd name="connsiteY401" fmla="*/ 33643 h 72236"/>
                    <a:gd name="connsiteX402" fmla="*/ 355254 w 354747"/>
                    <a:gd name="connsiteY402" fmla="*/ 42109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Lst>
                  <a:rect l="l" t="t" r="r" b="b"/>
                  <a:pathLst>
                    <a:path w="354747" h="72236">
                      <a:moveTo>
                        <a:pt x="37341" y="67791"/>
                      </a:moveTo>
                      <a:cubicBezTo>
                        <a:pt x="37341" y="68405"/>
                        <a:pt x="37307" y="68943"/>
                        <a:pt x="37239" y="69403"/>
                      </a:cubicBezTo>
                      <a:cubicBezTo>
                        <a:pt x="37171" y="69863"/>
                        <a:pt x="37051" y="70247"/>
                        <a:pt x="36881" y="70554"/>
                      </a:cubicBezTo>
                      <a:cubicBezTo>
                        <a:pt x="36710" y="70861"/>
                        <a:pt x="36514" y="71083"/>
                        <a:pt x="36293" y="71219"/>
                      </a:cubicBezTo>
                      <a:cubicBezTo>
                        <a:pt x="36071" y="71356"/>
                        <a:pt x="35823" y="71424"/>
                        <a:pt x="35551" y="71424"/>
                      </a:cubicBezTo>
                      <a:lnTo>
                        <a:pt x="3781" y="71424"/>
                      </a:lnTo>
                      <a:cubicBezTo>
                        <a:pt x="2996" y="71424"/>
                        <a:pt x="2254" y="71159"/>
                        <a:pt x="1555" y="70631"/>
                      </a:cubicBezTo>
                      <a:cubicBezTo>
                        <a:pt x="856" y="70102"/>
                        <a:pt x="506" y="69173"/>
                        <a:pt x="506" y="67843"/>
                      </a:cubicBezTo>
                      <a:lnTo>
                        <a:pt x="506" y="8805"/>
                      </a:lnTo>
                      <a:cubicBezTo>
                        <a:pt x="506" y="7475"/>
                        <a:pt x="856" y="6545"/>
                        <a:pt x="1555" y="6017"/>
                      </a:cubicBezTo>
                      <a:cubicBezTo>
                        <a:pt x="2254" y="5488"/>
                        <a:pt x="2996" y="5224"/>
                        <a:pt x="3781" y="5224"/>
                      </a:cubicBezTo>
                      <a:lnTo>
                        <a:pt x="35193" y="5224"/>
                      </a:lnTo>
                      <a:cubicBezTo>
                        <a:pt x="35465" y="5224"/>
                        <a:pt x="35713" y="5292"/>
                        <a:pt x="35934" y="5428"/>
                      </a:cubicBezTo>
                      <a:cubicBezTo>
                        <a:pt x="36156" y="5565"/>
                        <a:pt x="36335" y="5787"/>
                        <a:pt x="36472" y="6093"/>
                      </a:cubicBezTo>
                      <a:cubicBezTo>
                        <a:pt x="36608" y="6400"/>
                        <a:pt x="36719" y="6784"/>
                        <a:pt x="36804" y="7244"/>
                      </a:cubicBezTo>
                      <a:cubicBezTo>
                        <a:pt x="36889" y="7705"/>
                        <a:pt x="36932" y="8276"/>
                        <a:pt x="36932" y="8958"/>
                      </a:cubicBezTo>
                      <a:cubicBezTo>
                        <a:pt x="36932" y="9572"/>
                        <a:pt x="36889" y="10109"/>
                        <a:pt x="36804" y="10570"/>
                      </a:cubicBezTo>
                      <a:cubicBezTo>
                        <a:pt x="36719" y="11030"/>
                        <a:pt x="36608" y="11405"/>
                        <a:pt x="36472" y="11695"/>
                      </a:cubicBezTo>
                      <a:cubicBezTo>
                        <a:pt x="36335" y="11985"/>
                        <a:pt x="36156" y="12198"/>
                        <a:pt x="35934" y="12335"/>
                      </a:cubicBezTo>
                      <a:cubicBezTo>
                        <a:pt x="35713" y="12471"/>
                        <a:pt x="35465" y="12539"/>
                        <a:pt x="35193" y="12539"/>
                      </a:cubicBezTo>
                      <a:lnTo>
                        <a:pt x="9306" y="12539"/>
                      </a:lnTo>
                      <a:lnTo>
                        <a:pt x="9306" y="33310"/>
                      </a:lnTo>
                      <a:lnTo>
                        <a:pt x="31509" y="33310"/>
                      </a:lnTo>
                      <a:cubicBezTo>
                        <a:pt x="31782" y="33310"/>
                        <a:pt x="32029" y="33387"/>
                        <a:pt x="32251" y="33540"/>
                      </a:cubicBezTo>
                      <a:cubicBezTo>
                        <a:pt x="32473" y="33694"/>
                        <a:pt x="32660" y="33907"/>
                        <a:pt x="32814" y="34180"/>
                      </a:cubicBezTo>
                      <a:cubicBezTo>
                        <a:pt x="32967" y="34453"/>
                        <a:pt x="33078" y="34828"/>
                        <a:pt x="33146" y="35305"/>
                      </a:cubicBezTo>
                      <a:cubicBezTo>
                        <a:pt x="33214" y="35783"/>
                        <a:pt x="33249" y="36346"/>
                        <a:pt x="33249" y="36994"/>
                      </a:cubicBezTo>
                      <a:cubicBezTo>
                        <a:pt x="33249" y="37608"/>
                        <a:pt x="33214" y="38136"/>
                        <a:pt x="33146" y="38580"/>
                      </a:cubicBezTo>
                      <a:cubicBezTo>
                        <a:pt x="33078" y="39023"/>
                        <a:pt x="32967" y="39381"/>
                        <a:pt x="32814" y="39654"/>
                      </a:cubicBezTo>
                      <a:cubicBezTo>
                        <a:pt x="32660" y="39927"/>
                        <a:pt x="32473" y="40123"/>
                        <a:pt x="32251" y="40242"/>
                      </a:cubicBezTo>
                      <a:cubicBezTo>
                        <a:pt x="32029" y="40362"/>
                        <a:pt x="31782" y="40421"/>
                        <a:pt x="31509" y="40421"/>
                      </a:cubicBezTo>
                      <a:lnTo>
                        <a:pt x="9306" y="40421"/>
                      </a:lnTo>
                      <a:lnTo>
                        <a:pt x="9306" y="64108"/>
                      </a:lnTo>
                      <a:lnTo>
                        <a:pt x="35551" y="64108"/>
                      </a:lnTo>
                      <a:cubicBezTo>
                        <a:pt x="35823" y="64108"/>
                        <a:pt x="36071" y="64176"/>
                        <a:pt x="36293" y="64313"/>
                      </a:cubicBezTo>
                      <a:cubicBezTo>
                        <a:pt x="36514" y="64449"/>
                        <a:pt x="36710" y="64662"/>
                        <a:pt x="36881" y="64952"/>
                      </a:cubicBezTo>
                      <a:cubicBezTo>
                        <a:pt x="37051" y="65242"/>
                        <a:pt x="37171" y="65617"/>
                        <a:pt x="37239" y="66078"/>
                      </a:cubicBezTo>
                      <a:cubicBezTo>
                        <a:pt x="37307" y="66538"/>
                        <a:pt x="37341" y="67109"/>
                        <a:pt x="37341" y="67791"/>
                      </a:cubicBezTo>
                      <a:close/>
                      <a:moveTo>
                        <a:pt x="79041" y="57611"/>
                      </a:moveTo>
                      <a:cubicBezTo>
                        <a:pt x="79041" y="59964"/>
                        <a:pt x="78606" y="62062"/>
                        <a:pt x="77736" y="63903"/>
                      </a:cubicBezTo>
                      <a:cubicBezTo>
                        <a:pt x="76867" y="65745"/>
                        <a:pt x="75630" y="67297"/>
                        <a:pt x="74027" y="68559"/>
                      </a:cubicBezTo>
                      <a:cubicBezTo>
                        <a:pt x="72424" y="69821"/>
                        <a:pt x="70514" y="70776"/>
                        <a:pt x="68298" y="71424"/>
                      </a:cubicBezTo>
                      <a:cubicBezTo>
                        <a:pt x="66081" y="72072"/>
                        <a:pt x="63642" y="72396"/>
                        <a:pt x="60982" y="72396"/>
                      </a:cubicBezTo>
                      <a:cubicBezTo>
                        <a:pt x="59345" y="72396"/>
                        <a:pt x="57784" y="72268"/>
                        <a:pt x="56301" y="72012"/>
                      </a:cubicBezTo>
                      <a:cubicBezTo>
                        <a:pt x="54817" y="71756"/>
                        <a:pt x="53487" y="71432"/>
                        <a:pt x="52310" y="71040"/>
                      </a:cubicBezTo>
                      <a:cubicBezTo>
                        <a:pt x="51133" y="70648"/>
                        <a:pt x="50136" y="70239"/>
                        <a:pt x="49317" y="69812"/>
                      </a:cubicBezTo>
                      <a:cubicBezTo>
                        <a:pt x="48499" y="69386"/>
                        <a:pt x="47902" y="69002"/>
                        <a:pt x="47527" y="68661"/>
                      </a:cubicBezTo>
                      <a:cubicBezTo>
                        <a:pt x="47151" y="68320"/>
                        <a:pt x="46879" y="67843"/>
                        <a:pt x="46708" y="67229"/>
                      </a:cubicBezTo>
                      <a:cubicBezTo>
                        <a:pt x="46538" y="66615"/>
                        <a:pt x="46452" y="65779"/>
                        <a:pt x="46452" y="64722"/>
                      </a:cubicBezTo>
                      <a:cubicBezTo>
                        <a:pt x="46452" y="64074"/>
                        <a:pt x="46486" y="63528"/>
                        <a:pt x="46555" y="63085"/>
                      </a:cubicBezTo>
                      <a:cubicBezTo>
                        <a:pt x="46623" y="62641"/>
                        <a:pt x="46708" y="62283"/>
                        <a:pt x="46810" y="62010"/>
                      </a:cubicBezTo>
                      <a:cubicBezTo>
                        <a:pt x="46913" y="61738"/>
                        <a:pt x="47058" y="61541"/>
                        <a:pt x="47245" y="61422"/>
                      </a:cubicBezTo>
                      <a:cubicBezTo>
                        <a:pt x="47433" y="61303"/>
                        <a:pt x="47646" y="61243"/>
                        <a:pt x="47885" y="61243"/>
                      </a:cubicBezTo>
                      <a:cubicBezTo>
                        <a:pt x="48260" y="61243"/>
                        <a:pt x="48814" y="61473"/>
                        <a:pt x="49547" y="61934"/>
                      </a:cubicBezTo>
                      <a:cubicBezTo>
                        <a:pt x="50281" y="62394"/>
                        <a:pt x="51185" y="62897"/>
                        <a:pt x="52259" y="63443"/>
                      </a:cubicBezTo>
                      <a:cubicBezTo>
                        <a:pt x="53333" y="63989"/>
                        <a:pt x="54604" y="64492"/>
                        <a:pt x="56070" y="64952"/>
                      </a:cubicBezTo>
                      <a:cubicBezTo>
                        <a:pt x="57537" y="65413"/>
                        <a:pt x="59225" y="65643"/>
                        <a:pt x="61135" y="65643"/>
                      </a:cubicBezTo>
                      <a:cubicBezTo>
                        <a:pt x="62568" y="65643"/>
                        <a:pt x="63864" y="65489"/>
                        <a:pt x="65023" y="65182"/>
                      </a:cubicBezTo>
                      <a:cubicBezTo>
                        <a:pt x="66183" y="64875"/>
                        <a:pt x="67189" y="64423"/>
                        <a:pt x="68042" y="63827"/>
                      </a:cubicBezTo>
                      <a:cubicBezTo>
                        <a:pt x="68894" y="63230"/>
                        <a:pt x="69551" y="62471"/>
                        <a:pt x="70011" y="61550"/>
                      </a:cubicBezTo>
                      <a:cubicBezTo>
                        <a:pt x="70472" y="60629"/>
                        <a:pt x="70702" y="59538"/>
                        <a:pt x="70702" y="58276"/>
                      </a:cubicBezTo>
                      <a:cubicBezTo>
                        <a:pt x="70702" y="56980"/>
                        <a:pt x="70369" y="55888"/>
                        <a:pt x="69704" y="55002"/>
                      </a:cubicBezTo>
                      <a:cubicBezTo>
                        <a:pt x="69039" y="54115"/>
                        <a:pt x="68161" y="53330"/>
                        <a:pt x="67070" y="52648"/>
                      </a:cubicBezTo>
                      <a:cubicBezTo>
                        <a:pt x="65978" y="51966"/>
                        <a:pt x="64750" y="51361"/>
                        <a:pt x="63386" y="50832"/>
                      </a:cubicBezTo>
                      <a:cubicBezTo>
                        <a:pt x="62022" y="50304"/>
                        <a:pt x="60615" y="49749"/>
                        <a:pt x="59166" y="49169"/>
                      </a:cubicBezTo>
                      <a:cubicBezTo>
                        <a:pt x="57716" y="48590"/>
                        <a:pt x="56301" y="47933"/>
                        <a:pt x="54919" y="47200"/>
                      </a:cubicBezTo>
                      <a:cubicBezTo>
                        <a:pt x="53538" y="46467"/>
                        <a:pt x="52302" y="45571"/>
                        <a:pt x="51210" y="44514"/>
                      </a:cubicBezTo>
                      <a:cubicBezTo>
                        <a:pt x="50119" y="43457"/>
                        <a:pt x="49240" y="42195"/>
                        <a:pt x="48575" y="40728"/>
                      </a:cubicBezTo>
                      <a:cubicBezTo>
                        <a:pt x="47910" y="39262"/>
                        <a:pt x="47578" y="37505"/>
                        <a:pt x="47578" y="35459"/>
                      </a:cubicBezTo>
                      <a:cubicBezTo>
                        <a:pt x="47578" y="33651"/>
                        <a:pt x="47927" y="31920"/>
                        <a:pt x="48627" y="30266"/>
                      </a:cubicBezTo>
                      <a:cubicBezTo>
                        <a:pt x="49326" y="28612"/>
                        <a:pt x="50375" y="27163"/>
                        <a:pt x="51773" y="25918"/>
                      </a:cubicBezTo>
                      <a:cubicBezTo>
                        <a:pt x="53171" y="24673"/>
                        <a:pt x="54919" y="23675"/>
                        <a:pt x="57017" y="22925"/>
                      </a:cubicBezTo>
                      <a:cubicBezTo>
                        <a:pt x="59114" y="22175"/>
                        <a:pt x="61561" y="21799"/>
                        <a:pt x="64358" y="21799"/>
                      </a:cubicBezTo>
                      <a:cubicBezTo>
                        <a:pt x="65586" y="21799"/>
                        <a:pt x="66814" y="21902"/>
                        <a:pt x="68042" y="22106"/>
                      </a:cubicBezTo>
                      <a:cubicBezTo>
                        <a:pt x="69270" y="22311"/>
                        <a:pt x="70378" y="22567"/>
                        <a:pt x="71367" y="22874"/>
                      </a:cubicBezTo>
                      <a:cubicBezTo>
                        <a:pt x="72356" y="23181"/>
                        <a:pt x="73200" y="23513"/>
                        <a:pt x="73899" y="23871"/>
                      </a:cubicBezTo>
                      <a:cubicBezTo>
                        <a:pt x="74599" y="24229"/>
                        <a:pt x="75127" y="24545"/>
                        <a:pt x="75485" y="24818"/>
                      </a:cubicBezTo>
                      <a:cubicBezTo>
                        <a:pt x="75844" y="25091"/>
                        <a:pt x="76082" y="25329"/>
                        <a:pt x="76202" y="25534"/>
                      </a:cubicBezTo>
                      <a:cubicBezTo>
                        <a:pt x="76321" y="25739"/>
                        <a:pt x="76406" y="25969"/>
                        <a:pt x="76458" y="26225"/>
                      </a:cubicBezTo>
                      <a:cubicBezTo>
                        <a:pt x="76509" y="26480"/>
                        <a:pt x="76560" y="26796"/>
                        <a:pt x="76611" y="27171"/>
                      </a:cubicBezTo>
                      <a:cubicBezTo>
                        <a:pt x="76662" y="27546"/>
                        <a:pt x="76688" y="28007"/>
                        <a:pt x="76688" y="28552"/>
                      </a:cubicBezTo>
                      <a:cubicBezTo>
                        <a:pt x="76688" y="29132"/>
                        <a:pt x="76662" y="29635"/>
                        <a:pt x="76611" y="30062"/>
                      </a:cubicBezTo>
                      <a:cubicBezTo>
                        <a:pt x="76560" y="30488"/>
                        <a:pt x="76475" y="30837"/>
                        <a:pt x="76355" y="31110"/>
                      </a:cubicBezTo>
                      <a:cubicBezTo>
                        <a:pt x="76236" y="31383"/>
                        <a:pt x="76091" y="31579"/>
                        <a:pt x="75920" y="31699"/>
                      </a:cubicBezTo>
                      <a:cubicBezTo>
                        <a:pt x="75750" y="31818"/>
                        <a:pt x="75562" y="31878"/>
                        <a:pt x="75358" y="31878"/>
                      </a:cubicBezTo>
                      <a:cubicBezTo>
                        <a:pt x="75051" y="31878"/>
                        <a:pt x="74607" y="31690"/>
                        <a:pt x="74027" y="31315"/>
                      </a:cubicBezTo>
                      <a:cubicBezTo>
                        <a:pt x="73448" y="30940"/>
                        <a:pt x="72697" y="30539"/>
                        <a:pt x="71776" y="30113"/>
                      </a:cubicBezTo>
                      <a:cubicBezTo>
                        <a:pt x="70855" y="29686"/>
                        <a:pt x="69773" y="29286"/>
                        <a:pt x="68528" y="28910"/>
                      </a:cubicBezTo>
                      <a:cubicBezTo>
                        <a:pt x="67283" y="28535"/>
                        <a:pt x="65859" y="28348"/>
                        <a:pt x="64256" y="28348"/>
                      </a:cubicBezTo>
                      <a:cubicBezTo>
                        <a:pt x="62823" y="28348"/>
                        <a:pt x="61561" y="28510"/>
                        <a:pt x="60470" y="28834"/>
                      </a:cubicBezTo>
                      <a:cubicBezTo>
                        <a:pt x="59379" y="29158"/>
                        <a:pt x="58483" y="29618"/>
                        <a:pt x="57784" y="30215"/>
                      </a:cubicBezTo>
                      <a:cubicBezTo>
                        <a:pt x="57085" y="30812"/>
                        <a:pt x="56556" y="31520"/>
                        <a:pt x="56198" y="32338"/>
                      </a:cubicBezTo>
                      <a:cubicBezTo>
                        <a:pt x="55840" y="33157"/>
                        <a:pt x="55661" y="34043"/>
                        <a:pt x="55661" y="34998"/>
                      </a:cubicBezTo>
                      <a:cubicBezTo>
                        <a:pt x="55661" y="36329"/>
                        <a:pt x="56002" y="37446"/>
                        <a:pt x="56684" y="38349"/>
                      </a:cubicBezTo>
                      <a:cubicBezTo>
                        <a:pt x="57366" y="39253"/>
                        <a:pt x="58253" y="40046"/>
                        <a:pt x="59345" y="40728"/>
                      </a:cubicBezTo>
                      <a:cubicBezTo>
                        <a:pt x="60436" y="41410"/>
                        <a:pt x="61681" y="42024"/>
                        <a:pt x="63079" y="42570"/>
                      </a:cubicBezTo>
                      <a:cubicBezTo>
                        <a:pt x="64478" y="43116"/>
                        <a:pt x="65902" y="43678"/>
                        <a:pt x="67351" y="44258"/>
                      </a:cubicBezTo>
                      <a:cubicBezTo>
                        <a:pt x="68801" y="44838"/>
                        <a:pt x="70233" y="45486"/>
                        <a:pt x="71648" y="46202"/>
                      </a:cubicBezTo>
                      <a:cubicBezTo>
                        <a:pt x="73064" y="46919"/>
                        <a:pt x="74317" y="47788"/>
                        <a:pt x="75409" y="48811"/>
                      </a:cubicBezTo>
                      <a:cubicBezTo>
                        <a:pt x="76500" y="49835"/>
                        <a:pt x="77378" y="51062"/>
                        <a:pt x="78043" y="52495"/>
                      </a:cubicBezTo>
                      <a:cubicBezTo>
                        <a:pt x="78708" y="53927"/>
                        <a:pt x="79041" y="55633"/>
                        <a:pt x="79041" y="57611"/>
                      </a:cubicBezTo>
                      <a:close/>
                      <a:moveTo>
                        <a:pt x="113607" y="66768"/>
                      </a:moveTo>
                      <a:cubicBezTo>
                        <a:pt x="113607" y="67757"/>
                        <a:pt x="113539" y="68542"/>
                        <a:pt x="113403" y="69122"/>
                      </a:cubicBezTo>
                      <a:cubicBezTo>
                        <a:pt x="113266" y="69701"/>
                        <a:pt x="113062" y="70128"/>
                        <a:pt x="112789" y="70401"/>
                      </a:cubicBezTo>
                      <a:cubicBezTo>
                        <a:pt x="112516" y="70673"/>
                        <a:pt x="112107" y="70929"/>
                        <a:pt x="111561" y="71168"/>
                      </a:cubicBezTo>
                      <a:cubicBezTo>
                        <a:pt x="111015" y="71407"/>
                        <a:pt x="110393" y="71603"/>
                        <a:pt x="109694" y="71756"/>
                      </a:cubicBezTo>
                      <a:cubicBezTo>
                        <a:pt x="108995" y="71910"/>
                        <a:pt x="108253" y="72038"/>
                        <a:pt x="107468" y="72140"/>
                      </a:cubicBezTo>
                      <a:cubicBezTo>
                        <a:pt x="106684" y="72242"/>
                        <a:pt x="105899" y="72293"/>
                        <a:pt x="105114" y="72293"/>
                      </a:cubicBezTo>
                      <a:cubicBezTo>
                        <a:pt x="102727" y="72293"/>
                        <a:pt x="100681" y="71978"/>
                        <a:pt x="98975" y="71347"/>
                      </a:cubicBezTo>
                      <a:cubicBezTo>
                        <a:pt x="97271" y="70716"/>
                        <a:pt x="95872" y="69761"/>
                        <a:pt x="94781" y="68482"/>
                      </a:cubicBezTo>
                      <a:cubicBezTo>
                        <a:pt x="93689" y="67203"/>
                        <a:pt x="92897" y="65583"/>
                        <a:pt x="92401" y="63622"/>
                      </a:cubicBezTo>
                      <a:cubicBezTo>
                        <a:pt x="91907" y="61661"/>
                        <a:pt x="91660" y="59350"/>
                        <a:pt x="91660" y="56690"/>
                      </a:cubicBezTo>
                      <a:lnTo>
                        <a:pt x="91660" y="29780"/>
                      </a:lnTo>
                      <a:lnTo>
                        <a:pt x="85214" y="29780"/>
                      </a:lnTo>
                      <a:cubicBezTo>
                        <a:pt x="84702" y="29780"/>
                        <a:pt x="84293" y="29507"/>
                        <a:pt x="83986" y="28962"/>
                      </a:cubicBezTo>
                      <a:cubicBezTo>
                        <a:pt x="83679" y="28416"/>
                        <a:pt x="83525" y="27529"/>
                        <a:pt x="83525" y="26301"/>
                      </a:cubicBezTo>
                      <a:cubicBezTo>
                        <a:pt x="83525" y="25653"/>
                        <a:pt x="83568" y="25108"/>
                        <a:pt x="83653" y="24664"/>
                      </a:cubicBezTo>
                      <a:cubicBezTo>
                        <a:pt x="83739" y="24221"/>
                        <a:pt x="83849" y="23854"/>
                        <a:pt x="83986" y="23564"/>
                      </a:cubicBezTo>
                      <a:cubicBezTo>
                        <a:pt x="84122" y="23274"/>
                        <a:pt x="84301" y="23070"/>
                        <a:pt x="84523" y="22950"/>
                      </a:cubicBezTo>
                      <a:cubicBezTo>
                        <a:pt x="84745" y="22831"/>
                        <a:pt x="84992" y="22771"/>
                        <a:pt x="85265" y="22771"/>
                      </a:cubicBezTo>
                      <a:lnTo>
                        <a:pt x="91660" y="22771"/>
                      </a:lnTo>
                      <a:lnTo>
                        <a:pt x="91660" y="11823"/>
                      </a:lnTo>
                      <a:cubicBezTo>
                        <a:pt x="91660" y="11585"/>
                        <a:pt x="91719" y="11363"/>
                        <a:pt x="91838" y="11158"/>
                      </a:cubicBezTo>
                      <a:cubicBezTo>
                        <a:pt x="91958" y="10954"/>
                        <a:pt x="92180" y="10775"/>
                        <a:pt x="92504" y="10621"/>
                      </a:cubicBezTo>
                      <a:cubicBezTo>
                        <a:pt x="92828" y="10468"/>
                        <a:pt x="93262" y="10357"/>
                        <a:pt x="93808" y="10288"/>
                      </a:cubicBezTo>
                      <a:cubicBezTo>
                        <a:pt x="94354" y="10220"/>
                        <a:pt x="95036" y="10186"/>
                        <a:pt x="95855" y="10186"/>
                      </a:cubicBezTo>
                      <a:cubicBezTo>
                        <a:pt x="96708" y="10186"/>
                        <a:pt x="97407" y="10220"/>
                        <a:pt x="97952" y="10288"/>
                      </a:cubicBezTo>
                      <a:cubicBezTo>
                        <a:pt x="98498" y="10357"/>
                        <a:pt x="98924" y="10468"/>
                        <a:pt x="99232" y="10621"/>
                      </a:cubicBezTo>
                      <a:cubicBezTo>
                        <a:pt x="99538" y="10775"/>
                        <a:pt x="99760" y="10954"/>
                        <a:pt x="99897" y="11158"/>
                      </a:cubicBezTo>
                      <a:cubicBezTo>
                        <a:pt x="100033" y="11363"/>
                        <a:pt x="100101" y="11585"/>
                        <a:pt x="100101" y="11823"/>
                      </a:cubicBezTo>
                      <a:lnTo>
                        <a:pt x="100101" y="22771"/>
                      </a:lnTo>
                      <a:lnTo>
                        <a:pt x="111919" y="22771"/>
                      </a:lnTo>
                      <a:cubicBezTo>
                        <a:pt x="112191" y="22771"/>
                        <a:pt x="112430" y="22831"/>
                        <a:pt x="112635" y="22950"/>
                      </a:cubicBezTo>
                      <a:cubicBezTo>
                        <a:pt x="112840" y="23070"/>
                        <a:pt x="113019" y="23274"/>
                        <a:pt x="113172" y="23564"/>
                      </a:cubicBezTo>
                      <a:cubicBezTo>
                        <a:pt x="113326" y="23854"/>
                        <a:pt x="113436" y="24221"/>
                        <a:pt x="113505" y="24664"/>
                      </a:cubicBezTo>
                      <a:cubicBezTo>
                        <a:pt x="113573" y="25108"/>
                        <a:pt x="113607" y="25653"/>
                        <a:pt x="113607" y="26301"/>
                      </a:cubicBezTo>
                      <a:cubicBezTo>
                        <a:pt x="113607" y="27529"/>
                        <a:pt x="113453" y="28416"/>
                        <a:pt x="113147" y="28962"/>
                      </a:cubicBezTo>
                      <a:cubicBezTo>
                        <a:pt x="112840" y="29507"/>
                        <a:pt x="112430" y="29780"/>
                        <a:pt x="111919" y="29780"/>
                      </a:cubicBezTo>
                      <a:lnTo>
                        <a:pt x="100101" y="29780"/>
                      </a:lnTo>
                      <a:lnTo>
                        <a:pt x="100101" y="55462"/>
                      </a:lnTo>
                      <a:cubicBezTo>
                        <a:pt x="100101" y="58634"/>
                        <a:pt x="100570" y="61030"/>
                        <a:pt x="101508" y="62650"/>
                      </a:cubicBezTo>
                      <a:cubicBezTo>
                        <a:pt x="102446" y="64270"/>
                        <a:pt x="104126" y="65080"/>
                        <a:pt x="106547" y="65080"/>
                      </a:cubicBezTo>
                      <a:cubicBezTo>
                        <a:pt x="107332" y="65080"/>
                        <a:pt x="108031" y="65003"/>
                        <a:pt x="108645" y="64850"/>
                      </a:cubicBezTo>
                      <a:cubicBezTo>
                        <a:pt x="109259" y="64696"/>
                        <a:pt x="109804" y="64534"/>
                        <a:pt x="110282" y="64364"/>
                      </a:cubicBezTo>
                      <a:cubicBezTo>
                        <a:pt x="110760" y="64193"/>
                        <a:pt x="111168" y="64031"/>
                        <a:pt x="111509" y="63878"/>
                      </a:cubicBezTo>
                      <a:cubicBezTo>
                        <a:pt x="111850" y="63724"/>
                        <a:pt x="112158" y="63648"/>
                        <a:pt x="112430" y="63648"/>
                      </a:cubicBezTo>
                      <a:cubicBezTo>
                        <a:pt x="112601" y="63648"/>
                        <a:pt x="112763" y="63690"/>
                        <a:pt x="112916" y="63775"/>
                      </a:cubicBezTo>
                      <a:cubicBezTo>
                        <a:pt x="113071" y="63861"/>
                        <a:pt x="113190" y="64023"/>
                        <a:pt x="113274" y="64261"/>
                      </a:cubicBezTo>
                      <a:cubicBezTo>
                        <a:pt x="113360" y="64500"/>
                        <a:pt x="113436" y="64824"/>
                        <a:pt x="113505" y="65234"/>
                      </a:cubicBezTo>
                      <a:cubicBezTo>
                        <a:pt x="113573" y="65643"/>
                        <a:pt x="113607" y="66154"/>
                        <a:pt x="113607" y="66768"/>
                      </a:cubicBezTo>
                      <a:close/>
                      <a:moveTo>
                        <a:pt x="157808" y="70196"/>
                      </a:moveTo>
                      <a:cubicBezTo>
                        <a:pt x="157808" y="70605"/>
                        <a:pt x="157671" y="70912"/>
                        <a:pt x="157398" y="71117"/>
                      </a:cubicBezTo>
                      <a:cubicBezTo>
                        <a:pt x="157126" y="71321"/>
                        <a:pt x="156750" y="71475"/>
                        <a:pt x="156272" y="71577"/>
                      </a:cubicBezTo>
                      <a:cubicBezTo>
                        <a:pt x="155795" y="71680"/>
                        <a:pt x="155096" y="71731"/>
                        <a:pt x="154175" y="71731"/>
                      </a:cubicBezTo>
                      <a:cubicBezTo>
                        <a:pt x="153288" y="71731"/>
                        <a:pt x="152580" y="71680"/>
                        <a:pt x="152052" y="71577"/>
                      </a:cubicBezTo>
                      <a:cubicBezTo>
                        <a:pt x="151523" y="71475"/>
                        <a:pt x="151139" y="71321"/>
                        <a:pt x="150901" y="71117"/>
                      </a:cubicBezTo>
                      <a:cubicBezTo>
                        <a:pt x="150662" y="70912"/>
                        <a:pt x="150543" y="70605"/>
                        <a:pt x="150543" y="70196"/>
                      </a:cubicBezTo>
                      <a:lnTo>
                        <a:pt x="150543" y="65592"/>
                      </a:lnTo>
                      <a:cubicBezTo>
                        <a:pt x="148530" y="67740"/>
                        <a:pt x="146288" y="69412"/>
                        <a:pt x="143815" y="70605"/>
                      </a:cubicBezTo>
                      <a:cubicBezTo>
                        <a:pt x="141343" y="71799"/>
                        <a:pt x="138725" y="72396"/>
                        <a:pt x="135962" y="72396"/>
                      </a:cubicBezTo>
                      <a:cubicBezTo>
                        <a:pt x="133541" y="72396"/>
                        <a:pt x="131349" y="72080"/>
                        <a:pt x="129388" y="71449"/>
                      </a:cubicBezTo>
                      <a:cubicBezTo>
                        <a:pt x="127427" y="70818"/>
                        <a:pt x="125756" y="69906"/>
                        <a:pt x="124375" y="68712"/>
                      </a:cubicBezTo>
                      <a:cubicBezTo>
                        <a:pt x="122993" y="67519"/>
                        <a:pt x="121919" y="66052"/>
                        <a:pt x="121152" y="64313"/>
                      </a:cubicBezTo>
                      <a:cubicBezTo>
                        <a:pt x="120384" y="62573"/>
                        <a:pt x="120000" y="60595"/>
                        <a:pt x="120000" y="58378"/>
                      </a:cubicBezTo>
                      <a:cubicBezTo>
                        <a:pt x="120000" y="55786"/>
                        <a:pt x="120529" y="53535"/>
                        <a:pt x="121586" y="51625"/>
                      </a:cubicBezTo>
                      <a:cubicBezTo>
                        <a:pt x="122643" y="49715"/>
                        <a:pt x="124161" y="48129"/>
                        <a:pt x="126140" y="46867"/>
                      </a:cubicBezTo>
                      <a:cubicBezTo>
                        <a:pt x="128118" y="45605"/>
                        <a:pt x="130539" y="44659"/>
                        <a:pt x="133405" y="44028"/>
                      </a:cubicBezTo>
                      <a:cubicBezTo>
                        <a:pt x="136269" y="43397"/>
                        <a:pt x="139492" y="43082"/>
                        <a:pt x="143073" y="43082"/>
                      </a:cubicBezTo>
                      <a:lnTo>
                        <a:pt x="149417" y="43082"/>
                      </a:lnTo>
                      <a:lnTo>
                        <a:pt x="149417" y="39500"/>
                      </a:lnTo>
                      <a:cubicBezTo>
                        <a:pt x="149417" y="37727"/>
                        <a:pt x="149229" y="36158"/>
                        <a:pt x="148854" y="34794"/>
                      </a:cubicBezTo>
                      <a:cubicBezTo>
                        <a:pt x="148479" y="33430"/>
                        <a:pt x="147874" y="32296"/>
                        <a:pt x="147039" y="31392"/>
                      </a:cubicBezTo>
                      <a:cubicBezTo>
                        <a:pt x="146202" y="30488"/>
                        <a:pt x="145119" y="29806"/>
                        <a:pt x="143790" y="29345"/>
                      </a:cubicBezTo>
                      <a:cubicBezTo>
                        <a:pt x="142460" y="28885"/>
                        <a:pt x="140823" y="28655"/>
                        <a:pt x="138879" y="28655"/>
                      </a:cubicBezTo>
                      <a:cubicBezTo>
                        <a:pt x="136797" y="28655"/>
                        <a:pt x="134930" y="28902"/>
                        <a:pt x="133276" y="29396"/>
                      </a:cubicBezTo>
                      <a:cubicBezTo>
                        <a:pt x="131622" y="29891"/>
                        <a:pt x="130173" y="30437"/>
                        <a:pt x="128928" y="31034"/>
                      </a:cubicBezTo>
                      <a:cubicBezTo>
                        <a:pt x="127683" y="31630"/>
                        <a:pt x="126643" y="32176"/>
                        <a:pt x="125807" y="32671"/>
                      </a:cubicBezTo>
                      <a:cubicBezTo>
                        <a:pt x="124971" y="33165"/>
                        <a:pt x="124349" y="33412"/>
                        <a:pt x="123940" y="33412"/>
                      </a:cubicBezTo>
                      <a:cubicBezTo>
                        <a:pt x="123667" y="33412"/>
                        <a:pt x="123428" y="33344"/>
                        <a:pt x="123223" y="33208"/>
                      </a:cubicBezTo>
                      <a:cubicBezTo>
                        <a:pt x="123018" y="33071"/>
                        <a:pt x="122839" y="32867"/>
                        <a:pt x="122686" y="32594"/>
                      </a:cubicBezTo>
                      <a:cubicBezTo>
                        <a:pt x="122533" y="32321"/>
                        <a:pt x="122422" y="31971"/>
                        <a:pt x="122354" y="31545"/>
                      </a:cubicBezTo>
                      <a:cubicBezTo>
                        <a:pt x="122285" y="31119"/>
                        <a:pt x="122252" y="30650"/>
                        <a:pt x="122252" y="30138"/>
                      </a:cubicBezTo>
                      <a:cubicBezTo>
                        <a:pt x="122252" y="29286"/>
                        <a:pt x="122311" y="28612"/>
                        <a:pt x="122431" y="28117"/>
                      </a:cubicBezTo>
                      <a:cubicBezTo>
                        <a:pt x="122550" y="27623"/>
                        <a:pt x="122839" y="27154"/>
                        <a:pt x="123300" y="26711"/>
                      </a:cubicBezTo>
                      <a:cubicBezTo>
                        <a:pt x="123760" y="26267"/>
                        <a:pt x="124554" y="25747"/>
                        <a:pt x="125679" y="25150"/>
                      </a:cubicBezTo>
                      <a:cubicBezTo>
                        <a:pt x="126805" y="24553"/>
                        <a:pt x="128101" y="24008"/>
                        <a:pt x="129567" y="23513"/>
                      </a:cubicBezTo>
                      <a:cubicBezTo>
                        <a:pt x="131034" y="23019"/>
                        <a:pt x="132637" y="22609"/>
                        <a:pt x="134376" y="22285"/>
                      </a:cubicBezTo>
                      <a:cubicBezTo>
                        <a:pt x="136115" y="21961"/>
                        <a:pt x="137872" y="21799"/>
                        <a:pt x="139645" y="21799"/>
                      </a:cubicBezTo>
                      <a:cubicBezTo>
                        <a:pt x="142954" y="21799"/>
                        <a:pt x="145768" y="22175"/>
                        <a:pt x="148087" y="22925"/>
                      </a:cubicBezTo>
                      <a:cubicBezTo>
                        <a:pt x="150407" y="23675"/>
                        <a:pt x="152282" y="24775"/>
                        <a:pt x="153715" y="26225"/>
                      </a:cubicBezTo>
                      <a:cubicBezTo>
                        <a:pt x="155147" y="27674"/>
                        <a:pt x="156187" y="29473"/>
                        <a:pt x="156835" y="31622"/>
                      </a:cubicBezTo>
                      <a:cubicBezTo>
                        <a:pt x="157484" y="33771"/>
                        <a:pt x="157808" y="36277"/>
                        <a:pt x="157808" y="39142"/>
                      </a:cubicBezTo>
                      <a:close/>
                      <a:moveTo>
                        <a:pt x="149417" y="49169"/>
                      </a:moveTo>
                      <a:lnTo>
                        <a:pt x="142204" y="49169"/>
                      </a:lnTo>
                      <a:cubicBezTo>
                        <a:pt x="139884" y="49169"/>
                        <a:pt x="137872" y="49366"/>
                        <a:pt x="136167" y="49758"/>
                      </a:cubicBezTo>
                      <a:cubicBezTo>
                        <a:pt x="134462" y="50150"/>
                        <a:pt x="133046" y="50730"/>
                        <a:pt x="131921" y="51497"/>
                      </a:cubicBezTo>
                      <a:cubicBezTo>
                        <a:pt x="130795" y="52265"/>
                        <a:pt x="129968" y="53186"/>
                        <a:pt x="129439" y="54260"/>
                      </a:cubicBezTo>
                      <a:cubicBezTo>
                        <a:pt x="128911" y="55334"/>
                        <a:pt x="128647" y="56571"/>
                        <a:pt x="128647" y="57969"/>
                      </a:cubicBezTo>
                      <a:cubicBezTo>
                        <a:pt x="128647" y="60356"/>
                        <a:pt x="129405" y="62258"/>
                        <a:pt x="130923" y="63673"/>
                      </a:cubicBezTo>
                      <a:cubicBezTo>
                        <a:pt x="132441" y="65089"/>
                        <a:pt x="134564" y="65796"/>
                        <a:pt x="137293" y="65796"/>
                      </a:cubicBezTo>
                      <a:cubicBezTo>
                        <a:pt x="139509" y="65796"/>
                        <a:pt x="141565" y="65234"/>
                        <a:pt x="143457" y="64108"/>
                      </a:cubicBezTo>
                      <a:cubicBezTo>
                        <a:pt x="145350" y="62983"/>
                        <a:pt x="147337" y="61260"/>
                        <a:pt x="149417" y="58941"/>
                      </a:cubicBezTo>
                      <a:close/>
                      <a:moveTo>
                        <a:pt x="215091" y="46509"/>
                      </a:moveTo>
                      <a:cubicBezTo>
                        <a:pt x="215091" y="50500"/>
                        <a:pt x="214656" y="54089"/>
                        <a:pt x="213786" y="57278"/>
                      </a:cubicBezTo>
                      <a:cubicBezTo>
                        <a:pt x="212916" y="60467"/>
                        <a:pt x="211637" y="63187"/>
                        <a:pt x="209949" y="65438"/>
                      </a:cubicBezTo>
                      <a:cubicBezTo>
                        <a:pt x="208261" y="67689"/>
                        <a:pt x="206189" y="69412"/>
                        <a:pt x="203733" y="70605"/>
                      </a:cubicBezTo>
                      <a:cubicBezTo>
                        <a:pt x="201278" y="71799"/>
                        <a:pt x="198464" y="72396"/>
                        <a:pt x="195292" y="72396"/>
                      </a:cubicBezTo>
                      <a:cubicBezTo>
                        <a:pt x="193825" y="72396"/>
                        <a:pt x="192470" y="72251"/>
                        <a:pt x="191225" y="71961"/>
                      </a:cubicBezTo>
                      <a:cubicBezTo>
                        <a:pt x="189980" y="71671"/>
                        <a:pt x="188761" y="71202"/>
                        <a:pt x="187567" y="70554"/>
                      </a:cubicBezTo>
                      <a:cubicBezTo>
                        <a:pt x="186373" y="69906"/>
                        <a:pt x="185180" y="69087"/>
                        <a:pt x="183986" y="68098"/>
                      </a:cubicBezTo>
                      <a:cubicBezTo>
                        <a:pt x="182792" y="67109"/>
                        <a:pt x="181530" y="65916"/>
                        <a:pt x="180200" y="64517"/>
                      </a:cubicBezTo>
                      <a:lnTo>
                        <a:pt x="180200" y="70145"/>
                      </a:lnTo>
                      <a:cubicBezTo>
                        <a:pt x="180200" y="70418"/>
                        <a:pt x="180131" y="70656"/>
                        <a:pt x="179995" y="70861"/>
                      </a:cubicBezTo>
                      <a:cubicBezTo>
                        <a:pt x="179859" y="71066"/>
                        <a:pt x="179637" y="71228"/>
                        <a:pt x="179330" y="71347"/>
                      </a:cubicBezTo>
                      <a:cubicBezTo>
                        <a:pt x="179024" y="71466"/>
                        <a:pt x="178640" y="71560"/>
                        <a:pt x="178179" y="71628"/>
                      </a:cubicBezTo>
                      <a:cubicBezTo>
                        <a:pt x="177719" y="71697"/>
                        <a:pt x="177130" y="71731"/>
                        <a:pt x="176414" y="71731"/>
                      </a:cubicBezTo>
                      <a:cubicBezTo>
                        <a:pt x="175732" y="71731"/>
                        <a:pt x="175152" y="71697"/>
                        <a:pt x="174674" y="71628"/>
                      </a:cubicBezTo>
                      <a:cubicBezTo>
                        <a:pt x="174197" y="71560"/>
                        <a:pt x="173805" y="71466"/>
                        <a:pt x="173498" y="71347"/>
                      </a:cubicBezTo>
                      <a:cubicBezTo>
                        <a:pt x="173191" y="71228"/>
                        <a:pt x="172987" y="71066"/>
                        <a:pt x="172884" y="70861"/>
                      </a:cubicBezTo>
                      <a:cubicBezTo>
                        <a:pt x="172782" y="70656"/>
                        <a:pt x="172730" y="70418"/>
                        <a:pt x="172730" y="70145"/>
                      </a:cubicBezTo>
                      <a:lnTo>
                        <a:pt x="172730" y="1796"/>
                      </a:lnTo>
                      <a:cubicBezTo>
                        <a:pt x="172730" y="1523"/>
                        <a:pt x="172790" y="1284"/>
                        <a:pt x="172909" y="1080"/>
                      </a:cubicBezTo>
                      <a:cubicBezTo>
                        <a:pt x="173029" y="875"/>
                        <a:pt x="173250" y="705"/>
                        <a:pt x="173574" y="568"/>
                      </a:cubicBezTo>
                      <a:cubicBezTo>
                        <a:pt x="173899" y="432"/>
                        <a:pt x="174333" y="329"/>
                        <a:pt x="174879" y="261"/>
                      </a:cubicBezTo>
                      <a:cubicBezTo>
                        <a:pt x="175425" y="193"/>
                        <a:pt x="176107" y="159"/>
                        <a:pt x="176925" y="159"/>
                      </a:cubicBezTo>
                      <a:cubicBezTo>
                        <a:pt x="177779" y="159"/>
                        <a:pt x="178478" y="193"/>
                        <a:pt x="179024" y="261"/>
                      </a:cubicBezTo>
                      <a:cubicBezTo>
                        <a:pt x="179568" y="329"/>
                        <a:pt x="179995" y="432"/>
                        <a:pt x="180302" y="568"/>
                      </a:cubicBezTo>
                      <a:cubicBezTo>
                        <a:pt x="180609" y="705"/>
                        <a:pt x="180830" y="875"/>
                        <a:pt x="180968" y="1080"/>
                      </a:cubicBezTo>
                      <a:cubicBezTo>
                        <a:pt x="181104" y="1284"/>
                        <a:pt x="181171" y="1523"/>
                        <a:pt x="181171" y="1796"/>
                      </a:cubicBezTo>
                      <a:lnTo>
                        <a:pt x="181171" y="29371"/>
                      </a:lnTo>
                      <a:cubicBezTo>
                        <a:pt x="182536" y="27973"/>
                        <a:pt x="183858" y="26796"/>
                        <a:pt x="185137" y="25841"/>
                      </a:cubicBezTo>
                      <a:cubicBezTo>
                        <a:pt x="186416" y="24886"/>
                        <a:pt x="187669" y="24110"/>
                        <a:pt x="188897" y="23513"/>
                      </a:cubicBezTo>
                      <a:cubicBezTo>
                        <a:pt x="190125" y="22916"/>
                        <a:pt x="191353" y="22481"/>
                        <a:pt x="192581" y="22209"/>
                      </a:cubicBezTo>
                      <a:cubicBezTo>
                        <a:pt x="193808" y="21936"/>
                        <a:pt x="195105" y="21799"/>
                        <a:pt x="196469" y="21799"/>
                      </a:cubicBezTo>
                      <a:cubicBezTo>
                        <a:pt x="199811" y="21799"/>
                        <a:pt x="202667" y="22464"/>
                        <a:pt x="205038" y="23795"/>
                      </a:cubicBezTo>
                      <a:cubicBezTo>
                        <a:pt x="207408" y="25125"/>
                        <a:pt x="209335" y="26907"/>
                        <a:pt x="210819" y="29141"/>
                      </a:cubicBezTo>
                      <a:cubicBezTo>
                        <a:pt x="212303" y="31375"/>
                        <a:pt x="213385" y="33992"/>
                        <a:pt x="214068" y="36994"/>
                      </a:cubicBezTo>
                      <a:cubicBezTo>
                        <a:pt x="214750" y="39995"/>
                        <a:pt x="215091" y="43167"/>
                        <a:pt x="215091" y="46509"/>
                      </a:cubicBezTo>
                      <a:close/>
                      <a:moveTo>
                        <a:pt x="206342" y="47481"/>
                      </a:moveTo>
                      <a:cubicBezTo>
                        <a:pt x="206342" y="45128"/>
                        <a:pt x="206162" y="42843"/>
                        <a:pt x="205802" y="40626"/>
                      </a:cubicBezTo>
                      <a:cubicBezTo>
                        <a:pt x="205442" y="38409"/>
                        <a:pt x="204815" y="36448"/>
                        <a:pt x="203923" y="34743"/>
                      </a:cubicBezTo>
                      <a:cubicBezTo>
                        <a:pt x="203030" y="33037"/>
                        <a:pt x="201846" y="31665"/>
                        <a:pt x="200372" y="30624"/>
                      </a:cubicBezTo>
                      <a:cubicBezTo>
                        <a:pt x="198897" y="29584"/>
                        <a:pt x="197060" y="29064"/>
                        <a:pt x="194864" y="29064"/>
                      </a:cubicBezTo>
                      <a:cubicBezTo>
                        <a:pt x="193765" y="29064"/>
                        <a:pt x="192685" y="29217"/>
                        <a:pt x="191621" y="29524"/>
                      </a:cubicBezTo>
                      <a:cubicBezTo>
                        <a:pt x="190557" y="29831"/>
                        <a:pt x="189476" y="30343"/>
                        <a:pt x="188378" y="31059"/>
                      </a:cubicBezTo>
                      <a:cubicBezTo>
                        <a:pt x="187280" y="31775"/>
                        <a:pt x="186139" y="32696"/>
                        <a:pt x="184955" y="33822"/>
                      </a:cubicBezTo>
                      <a:cubicBezTo>
                        <a:pt x="183771" y="34947"/>
                        <a:pt x="182510" y="36363"/>
                        <a:pt x="181171" y="38068"/>
                      </a:cubicBezTo>
                      <a:lnTo>
                        <a:pt x="181171" y="56434"/>
                      </a:lnTo>
                      <a:cubicBezTo>
                        <a:pt x="183505" y="59265"/>
                        <a:pt x="185736" y="61422"/>
                        <a:pt x="187864" y="62906"/>
                      </a:cubicBezTo>
                      <a:cubicBezTo>
                        <a:pt x="189991" y="64389"/>
                        <a:pt x="192204" y="65131"/>
                        <a:pt x="194504" y="65131"/>
                      </a:cubicBezTo>
                      <a:cubicBezTo>
                        <a:pt x="196632" y="65131"/>
                        <a:pt x="198450" y="64620"/>
                        <a:pt x="199960" y="63596"/>
                      </a:cubicBezTo>
                      <a:cubicBezTo>
                        <a:pt x="201470" y="62573"/>
                        <a:pt x="202697" y="61218"/>
                        <a:pt x="203640" y="59529"/>
                      </a:cubicBezTo>
                      <a:cubicBezTo>
                        <a:pt x="204584" y="57841"/>
                        <a:pt x="205270" y="55948"/>
                        <a:pt x="205699" y="53851"/>
                      </a:cubicBezTo>
                      <a:cubicBezTo>
                        <a:pt x="206128" y="51753"/>
                        <a:pt x="206342" y="49630"/>
                        <a:pt x="206342" y="47481"/>
                      </a:cubicBezTo>
                      <a:close/>
                      <a:moveTo>
                        <a:pt x="235742" y="70145"/>
                      </a:moveTo>
                      <a:cubicBezTo>
                        <a:pt x="235742" y="70418"/>
                        <a:pt x="235674" y="70648"/>
                        <a:pt x="235537" y="70835"/>
                      </a:cubicBezTo>
                      <a:cubicBezTo>
                        <a:pt x="235401" y="71023"/>
                        <a:pt x="235179" y="71185"/>
                        <a:pt x="234872" y="71321"/>
                      </a:cubicBezTo>
                      <a:cubicBezTo>
                        <a:pt x="234566" y="71458"/>
                        <a:pt x="234139" y="71560"/>
                        <a:pt x="233593" y="71628"/>
                      </a:cubicBezTo>
                      <a:cubicBezTo>
                        <a:pt x="233047" y="71697"/>
                        <a:pt x="232348" y="71731"/>
                        <a:pt x="231496" y="71731"/>
                      </a:cubicBezTo>
                      <a:cubicBezTo>
                        <a:pt x="230678" y="71731"/>
                        <a:pt x="229996" y="71697"/>
                        <a:pt x="229450" y="71628"/>
                      </a:cubicBezTo>
                      <a:cubicBezTo>
                        <a:pt x="228904" y="71560"/>
                        <a:pt x="228469" y="71458"/>
                        <a:pt x="228145" y="71321"/>
                      </a:cubicBezTo>
                      <a:cubicBezTo>
                        <a:pt x="227821" y="71185"/>
                        <a:pt x="227599" y="71023"/>
                        <a:pt x="227480" y="70835"/>
                      </a:cubicBezTo>
                      <a:cubicBezTo>
                        <a:pt x="227360" y="70648"/>
                        <a:pt x="227301" y="70418"/>
                        <a:pt x="227301" y="70145"/>
                      </a:cubicBezTo>
                      <a:lnTo>
                        <a:pt x="227301" y="1796"/>
                      </a:lnTo>
                      <a:cubicBezTo>
                        <a:pt x="227301" y="1523"/>
                        <a:pt x="227360" y="1284"/>
                        <a:pt x="227480" y="1080"/>
                      </a:cubicBezTo>
                      <a:cubicBezTo>
                        <a:pt x="227599" y="875"/>
                        <a:pt x="227821" y="705"/>
                        <a:pt x="228145" y="568"/>
                      </a:cubicBezTo>
                      <a:cubicBezTo>
                        <a:pt x="228469" y="432"/>
                        <a:pt x="228904" y="329"/>
                        <a:pt x="229450" y="261"/>
                      </a:cubicBezTo>
                      <a:cubicBezTo>
                        <a:pt x="229996" y="193"/>
                        <a:pt x="230678" y="159"/>
                        <a:pt x="231496" y="159"/>
                      </a:cubicBezTo>
                      <a:cubicBezTo>
                        <a:pt x="232348" y="159"/>
                        <a:pt x="233047" y="193"/>
                        <a:pt x="233593" y="261"/>
                      </a:cubicBezTo>
                      <a:cubicBezTo>
                        <a:pt x="234139" y="329"/>
                        <a:pt x="234566" y="432"/>
                        <a:pt x="234872" y="568"/>
                      </a:cubicBezTo>
                      <a:cubicBezTo>
                        <a:pt x="235179" y="705"/>
                        <a:pt x="235401" y="875"/>
                        <a:pt x="235537" y="1080"/>
                      </a:cubicBezTo>
                      <a:cubicBezTo>
                        <a:pt x="235674" y="1284"/>
                        <a:pt x="235742" y="1523"/>
                        <a:pt x="235742" y="1796"/>
                      </a:cubicBezTo>
                      <a:close/>
                      <a:moveTo>
                        <a:pt x="259555" y="70145"/>
                      </a:moveTo>
                      <a:cubicBezTo>
                        <a:pt x="259555" y="70418"/>
                        <a:pt x="259486" y="70648"/>
                        <a:pt x="259350" y="70835"/>
                      </a:cubicBezTo>
                      <a:cubicBezTo>
                        <a:pt x="259214" y="71023"/>
                        <a:pt x="258992" y="71185"/>
                        <a:pt x="258685" y="71321"/>
                      </a:cubicBezTo>
                      <a:cubicBezTo>
                        <a:pt x="258378" y="71458"/>
                        <a:pt x="257952" y="71560"/>
                        <a:pt x="257406" y="71628"/>
                      </a:cubicBezTo>
                      <a:cubicBezTo>
                        <a:pt x="256860" y="71697"/>
                        <a:pt x="256161" y="71731"/>
                        <a:pt x="255308" y="71731"/>
                      </a:cubicBezTo>
                      <a:cubicBezTo>
                        <a:pt x="254490" y="71731"/>
                        <a:pt x="253808" y="71697"/>
                        <a:pt x="253262" y="71628"/>
                      </a:cubicBezTo>
                      <a:cubicBezTo>
                        <a:pt x="252717" y="71560"/>
                        <a:pt x="252281" y="71458"/>
                        <a:pt x="251957" y="71321"/>
                      </a:cubicBezTo>
                      <a:cubicBezTo>
                        <a:pt x="251634" y="71185"/>
                        <a:pt x="251412" y="71023"/>
                        <a:pt x="251293" y="70835"/>
                      </a:cubicBezTo>
                      <a:cubicBezTo>
                        <a:pt x="251173" y="70648"/>
                        <a:pt x="251114" y="70418"/>
                        <a:pt x="251114" y="70145"/>
                      </a:cubicBezTo>
                      <a:lnTo>
                        <a:pt x="251114" y="24102"/>
                      </a:lnTo>
                      <a:cubicBezTo>
                        <a:pt x="251114" y="23863"/>
                        <a:pt x="251173" y="23641"/>
                        <a:pt x="251293" y="23436"/>
                      </a:cubicBezTo>
                      <a:cubicBezTo>
                        <a:pt x="251412" y="23232"/>
                        <a:pt x="251634" y="23061"/>
                        <a:pt x="251957" y="22925"/>
                      </a:cubicBezTo>
                      <a:cubicBezTo>
                        <a:pt x="252281" y="22788"/>
                        <a:pt x="252717" y="22686"/>
                        <a:pt x="253262" y="22618"/>
                      </a:cubicBezTo>
                      <a:cubicBezTo>
                        <a:pt x="253808" y="22550"/>
                        <a:pt x="254490" y="22516"/>
                        <a:pt x="255308" y="22516"/>
                      </a:cubicBezTo>
                      <a:cubicBezTo>
                        <a:pt x="256161" y="22516"/>
                        <a:pt x="256860" y="22550"/>
                        <a:pt x="257406" y="22618"/>
                      </a:cubicBezTo>
                      <a:cubicBezTo>
                        <a:pt x="257952" y="22686"/>
                        <a:pt x="258378" y="22788"/>
                        <a:pt x="258685" y="22925"/>
                      </a:cubicBezTo>
                      <a:cubicBezTo>
                        <a:pt x="258992" y="23061"/>
                        <a:pt x="259214" y="23232"/>
                        <a:pt x="259350" y="23436"/>
                      </a:cubicBezTo>
                      <a:cubicBezTo>
                        <a:pt x="259486" y="23641"/>
                        <a:pt x="259555" y="23863"/>
                        <a:pt x="259555" y="24102"/>
                      </a:cubicBezTo>
                      <a:close/>
                      <a:moveTo>
                        <a:pt x="260527" y="8549"/>
                      </a:moveTo>
                      <a:cubicBezTo>
                        <a:pt x="260527" y="10527"/>
                        <a:pt x="260152" y="11874"/>
                        <a:pt x="259401" y="12591"/>
                      </a:cubicBezTo>
                      <a:cubicBezTo>
                        <a:pt x="258651" y="13307"/>
                        <a:pt x="257270" y="13665"/>
                        <a:pt x="255257" y="13665"/>
                      </a:cubicBezTo>
                      <a:cubicBezTo>
                        <a:pt x="253280" y="13665"/>
                        <a:pt x="251923" y="13315"/>
                        <a:pt x="251190" y="12616"/>
                      </a:cubicBezTo>
                      <a:cubicBezTo>
                        <a:pt x="250456" y="11917"/>
                        <a:pt x="250091" y="10595"/>
                        <a:pt x="250091" y="8651"/>
                      </a:cubicBezTo>
                      <a:cubicBezTo>
                        <a:pt x="250091" y="6673"/>
                        <a:pt x="250465" y="5326"/>
                        <a:pt x="251215" y="4610"/>
                      </a:cubicBezTo>
                      <a:cubicBezTo>
                        <a:pt x="251966" y="3894"/>
                        <a:pt x="253347" y="3535"/>
                        <a:pt x="255360" y="3535"/>
                      </a:cubicBezTo>
                      <a:cubicBezTo>
                        <a:pt x="257338" y="3535"/>
                        <a:pt x="258694" y="3885"/>
                        <a:pt x="259427" y="4584"/>
                      </a:cubicBezTo>
                      <a:cubicBezTo>
                        <a:pt x="260160" y="5283"/>
                        <a:pt x="260527" y="6605"/>
                        <a:pt x="260527" y="8549"/>
                      </a:cubicBezTo>
                      <a:close/>
                      <a:moveTo>
                        <a:pt x="303831" y="57611"/>
                      </a:moveTo>
                      <a:cubicBezTo>
                        <a:pt x="303831" y="59964"/>
                        <a:pt x="303396" y="62062"/>
                        <a:pt x="302527" y="63903"/>
                      </a:cubicBezTo>
                      <a:cubicBezTo>
                        <a:pt x="301657" y="65745"/>
                        <a:pt x="300421" y="67297"/>
                        <a:pt x="298818" y="68559"/>
                      </a:cubicBezTo>
                      <a:cubicBezTo>
                        <a:pt x="297215" y="69821"/>
                        <a:pt x="295305" y="70776"/>
                        <a:pt x="293087" y="71424"/>
                      </a:cubicBezTo>
                      <a:cubicBezTo>
                        <a:pt x="290871" y="72072"/>
                        <a:pt x="288432" y="72396"/>
                        <a:pt x="285772" y="72396"/>
                      </a:cubicBezTo>
                      <a:cubicBezTo>
                        <a:pt x="284135" y="72396"/>
                        <a:pt x="282575" y="72268"/>
                        <a:pt x="281091" y="72012"/>
                      </a:cubicBezTo>
                      <a:cubicBezTo>
                        <a:pt x="279607" y="71756"/>
                        <a:pt x="278277" y="71432"/>
                        <a:pt x="277101" y="71040"/>
                      </a:cubicBezTo>
                      <a:cubicBezTo>
                        <a:pt x="275923" y="70648"/>
                        <a:pt x="274926" y="70239"/>
                        <a:pt x="274107" y="69812"/>
                      </a:cubicBezTo>
                      <a:cubicBezTo>
                        <a:pt x="273289" y="69386"/>
                        <a:pt x="272691" y="69002"/>
                        <a:pt x="272317" y="68661"/>
                      </a:cubicBezTo>
                      <a:cubicBezTo>
                        <a:pt x="271942" y="68320"/>
                        <a:pt x="271668" y="67843"/>
                        <a:pt x="271498" y="67229"/>
                      </a:cubicBezTo>
                      <a:cubicBezTo>
                        <a:pt x="271328" y="66615"/>
                        <a:pt x="271243" y="65779"/>
                        <a:pt x="271243" y="64722"/>
                      </a:cubicBezTo>
                      <a:cubicBezTo>
                        <a:pt x="271243" y="64074"/>
                        <a:pt x="271276" y="63528"/>
                        <a:pt x="271345" y="63085"/>
                      </a:cubicBezTo>
                      <a:cubicBezTo>
                        <a:pt x="271413" y="62641"/>
                        <a:pt x="271498" y="62283"/>
                        <a:pt x="271601" y="62010"/>
                      </a:cubicBezTo>
                      <a:cubicBezTo>
                        <a:pt x="271703" y="61738"/>
                        <a:pt x="271848" y="61541"/>
                        <a:pt x="272035" y="61422"/>
                      </a:cubicBezTo>
                      <a:cubicBezTo>
                        <a:pt x="272223" y="61303"/>
                        <a:pt x="272436" y="61243"/>
                        <a:pt x="272675" y="61243"/>
                      </a:cubicBezTo>
                      <a:cubicBezTo>
                        <a:pt x="273050" y="61243"/>
                        <a:pt x="273604" y="61473"/>
                        <a:pt x="274337" y="61934"/>
                      </a:cubicBezTo>
                      <a:cubicBezTo>
                        <a:pt x="275071" y="62394"/>
                        <a:pt x="275975" y="62897"/>
                        <a:pt x="277049" y="63443"/>
                      </a:cubicBezTo>
                      <a:cubicBezTo>
                        <a:pt x="278124" y="63989"/>
                        <a:pt x="279394" y="64492"/>
                        <a:pt x="280860" y="64952"/>
                      </a:cubicBezTo>
                      <a:cubicBezTo>
                        <a:pt x="282327" y="65413"/>
                        <a:pt x="284015" y="65643"/>
                        <a:pt x="285926" y="65643"/>
                      </a:cubicBezTo>
                      <a:cubicBezTo>
                        <a:pt x="287358" y="65643"/>
                        <a:pt x="288653" y="65489"/>
                        <a:pt x="289814" y="65182"/>
                      </a:cubicBezTo>
                      <a:cubicBezTo>
                        <a:pt x="290973" y="64875"/>
                        <a:pt x="291979" y="64423"/>
                        <a:pt x="292832" y="63827"/>
                      </a:cubicBezTo>
                      <a:cubicBezTo>
                        <a:pt x="293685" y="63230"/>
                        <a:pt x="294341" y="62471"/>
                        <a:pt x="294801" y="61550"/>
                      </a:cubicBezTo>
                      <a:cubicBezTo>
                        <a:pt x="295262" y="60629"/>
                        <a:pt x="295492" y="59538"/>
                        <a:pt x="295492" y="58276"/>
                      </a:cubicBezTo>
                      <a:cubicBezTo>
                        <a:pt x="295492" y="56980"/>
                        <a:pt x="295159" y="55888"/>
                        <a:pt x="294494" y="55002"/>
                      </a:cubicBezTo>
                      <a:cubicBezTo>
                        <a:pt x="293829" y="54115"/>
                        <a:pt x="292951" y="53330"/>
                        <a:pt x="291860" y="52648"/>
                      </a:cubicBezTo>
                      <a:cubicBezTo>
                        <a:pt x="290768" y="51966"/>
                        <a:pt x="289540" y="51361"/>
                        <a:pt x="288176" y="50832"/>
                      </a:cubicBezTo>
                      <a:cubicBezTo>
                        <a:pt x="286812" y="50304"/>
                        <a:pt x="285405" y="49749"/>
                        <a:pt x="283956" y="49169"/>
                      </a:cubicBezTo>
                      <a:cubicBezTo>
                        <a:pt x="282506" y="48590"/>
                        <a:pt x="281091" y="47933"/>
                        <a:pt x="279710" y="47200"/>
                      </a:cubicBezTo>
                      <a:cubicBezTo>
                        <a:pt x="278328" y="46467"/>
                        <a:pt x="277092" y="45571"/>
                        <a:pt x="276000" y="44514"/>
                      </a:cubicBezTo>
                      <a:cubicBezTo>
                        <a:pt x="274909" y="43457"/>
                        <a:pt x="274031" y="42195"/>
                        <a:pt x="273366" y="40728"/>
                      </a:cubicBezTo>
                      <a:cubicBezTo>
                        <a:pt x="272700" y="39262"/>
                        <a:pt x="272368" y="37505"/>
                        <a:pt x="272368" y="35459"/>
                      </a:cubicBezTo>
                      <a:cubicBezTo>
                        <a:pt x="272368" y="33651"/>
                        <a:pt x="272717" y="31920"/>
                        <a:pt x="273416" y="30266"/>
                      </a:cubicBezTo>
                      <a:cubicBezTo>
                        <a:pt x="274115" y="28612"/>
                        <a:pt x="275164" y="27163"/>
                        <a:pt x="276563" y="25918"/>
                      </a:cubicBezTo>
                      <a:cubicBezTo>
                        <a:pt x="277962" y="24673"/>
                        <a:pt x="279710" y="23675"/>
                        <a:pt x="281807" y="22925"/>
                      </a:cubicBezTo>
                      <a:cubicBezTo>
                        <a:pt x="283904" y="22175"/>
                        <a:pt x="286351" y="21799"/>
                        <a:pt x="289148" y="21799"/>
                      </a:cubicBezTo>
                      <a:cubicBezTo>
                        <a:pt x="290376" y="21799"/>
                        <a:pt x="291604" y="21902"/>
                        <a:pt x="292832" y="22106"/>
                      </a:cubicBezTo>
                      <a:cubicBezTo>
                        <a:pt x="294060" y="22311"/>
                        <a:pt x="295168" y="22567"/>
                        <a:pt x="296157" y="22874"/>
                      </a:cubicBezTo>
                      <a:cubicBezTo>
                        <a:pt x="297146" y="23181"/>
                        <a:pt x="297990" y="23513"/>
                        <a:pt x="298690" y="23871"/>
                      </a:cubicBezTo>
                      <a:cubicBezTo>
                        <a:pt x="299389" y="24229"/>
                        <a:pt x="299918" y="24545"/>
                        <a:pt x="300276" y="24818"/>
                      </a:cubicBezTo>
                      <a:cubicBezTo>
                        <a:pt x="300634" y="25091"/>
                        <a:pt x="300872" y="25329"/>
                        <a:pt x="300992" y="25534"/>
                      </a:cubicBezTo>
                      <a:cubicBezTo>
                        <a:pt x="301111" y="25739"/>
                        <a:pt x="301196" y="25969"/>
                        <a:pt x="301247" y="26225"/>
                      </a:cubicBezTo>
                      <a:cubicBezTo>
                        <a:pt x="301299" y="26480"/>
                        <a:pt x="301349" y="26796"/>
                        <a:pt x="301401" y="27171"/>
                      </a:cubicBezTo>
                      <a:cubicBezTo>
                        <a:pt x="301452" y="27546"/>
                        <a:pt x="301478" y="28007"/>
                        <a:pt x="301478" y="28552"/>
                      </a:cubicBezTo>
                      <a:cubicBezTo>
                        <a:pt x="301478" y="29132"/>
                        <a:pt x="301452" y="29635"/>
                        <a:pt x="301401" y="30062"/>
                      </a:cubicBezTo>
                      <a:cubicBezTo>
                        <a:pt x="301349" y="30488"/>
                        <a:pt x="301265" y="30837"/>
                        <a:pt x="301146" y="31110"/>
                      </a:cubicBezTo>
                      <a:cubicBezTo>
                        <a:pt x="301026" y="31383"/>
                        <a:pt x="300881" y="31579"/>
                        <a:pt x="300710" y="31699"/>
                      </a:cubicBezTo>
                      <a:cubicBezTo>
                        <a:pt x="300540" y="31818"/>
                        <a:pt x="300352" y="31878"/>
                        <a:pt x="300147" y="31878"/>
                      </a:cubicBezTo>
                      <a:cubicBezTo>
                        <a:pt x="299841" y="31878"/>
                        <a:pt x="299398" y="31690"/>
                        <a:pt x="298818" y="31315"/>
                      </a:cubicBezTo>
                      <a:cubicBezTo>
                        <a:pt x="298238" y="30940"/>
                        <a:pt x="297487" y="30539"/>
                        <a:pt x="296567" y="30113"/>
                      </a:cubicBezTo>
                      <a:cubicBezTo>
                        <a:pt x="295646" y="29686"/>
                        <a:pt x="294563" y="29286"/>
                        <a:pt x="293318" y="28910"/>
                      </a:cubicBezTo>
                      <a:cubicBezTo>
                        <a:pt x="292073" y="28535"/>
                        <a:pt x="290649" y="28348"/>
                        <a:pt x="289046" y="28348"/>
                      </a:cubicBezTo>
                      <a:cubicBezTo>
                        <a:pt x="287613" y="28348"/>
                        <a:pt x="286351" y="28510"/>
                        <a:pt x="285260" y="28834"/>
                      </a:cubicBezTo>
                      <a:cubicBezTo>
                        <a:pt x="284169" y="29158"/>
                        <a:pt x="283274" y="29618"/>
                        <a:pt x="282575" y="30215"/>
                      </a:cubicBezTo>
                      <a:cubicBezTo>
                        <a:pt x="281875" y="30812"/>
                        <a:pt x="281346" y="31520"/>
                        <a:pt x="280989" y="32338"/>
                      </a:cubicBezTo>
                      <a:cubicBezTo>
                        <a:pt x="280631" y="33157"/>
                        <a:pt x="280452" y="34043"/>
                        <a:pt x="280452" y="34998"/>
                      </a:cubicBezTo>
                      <a:cubicBezTo>
                        <a:pt x="280452" y="36329"/>
                        <a:pt x="280793" y="37446"/>
                        <a:pt x="281474" y="38349"/>
                      </a:cubicBezTo>
                      <a:cubicBezTo>
                        <a:pt x="282156" y="39253"/>
                        <a:pt x="283043" y="40046"/>
                        <a:pt x="284135" y="40728"/>
                      </a:cubicBezTo>
                      <a:cubicBezTo>
                        <a:pt x="285226" y="41410"/>
                        <a:pt x="286471" y="42024"/>
                        <a:pt x="287870" y="42570"/>
                      </a:cubicBezTo>
                      <a:cubicBezTo>
                        <a:pt x="289268" y="43116"/>
                        <a:pt x="290692" y="43678"/>
                        <a:pt x="292142" y="44258"/>
                      </a:cubicBezTo>
                      <a:cubicBezTo>
                        <a:pt x="293590" y="44838"/>
                        <a:pt x="295023" y="45486"/>
                        <a:pt x="296438" y="46202"/>
                      </a:cubicBezTo>
                      <a:cubicBezTo>
                        <a:pt x="297854" y="46919"/>
                        <a:pt x="299107" y="47788"/>
                        <a:pt x="300199" y="48811"/>
                      </a:cubicBezTo>
                      <a:cubicBezTo>
                        <a:pt x="301290" y="49835"/>
                        <a:pt x="302168" y="51062"/>
                        <a:pt x="302833" y="52495"/>
                      </a:cubicBezTo>
                      <a:cubicBezTo>
                        <a:pt x="303498" y="53927"/>
                        <a:pt x="303831" y="55633"/>
                        <a:pt x="303831" y="57611"/>
                      </a:cubicBezTo>
                      <a:close/>
                      <a:moveTo>
                        <a:pt x="355254" y="70145"/>
                      </a:moveTo>
                      <a:cubicBezTo>
                        <a:pt x="355254" y="70418"/>
                        <a:pt x="355186" y="70648"/>
                        <a:pt x="355049" y="70835"/>
                      </a:cubicBezTo>
                      <a:cubicBezTo>
                        <a:pt x="354913" y="71023"/>
                        <a:pt x="354691" y="71185"/>
                        <a:pt x="354385" y="71321"/>
                      </a:cubicBezTo>
                      <a:cubicBezTo>
                        <a:pt x="354078" y="71458"/>
                        <a:pt x="353651" y="71560"/>
                        <a:pt x="353105" y="71628"/>
                      </a:cubicBezTo>
                      <a:cubicBezTo>
                        <a:pt x="352560" y="71697"/>
                        <a:pt x="351878" y="71731"/>
                        <a:pt x="351059" y="71731"/>
                      </a:cubicBezTo>
                      <a:cubicBezTo>
                        <a:pt x="350207" y="71731"/>
                        <a:pt x="349508" y="71697"/>
                        <a:pt x="348962" y="71628"/>
                      </a:cubicBezTo>
                      <a:cubicBezTo>
                        <a:pt x="348416" y="71560"/>
                        <a:pt x="347989" y="71458"/>
                        <a:pt x="347683" y="71321"/>
                      </a:cubicBezTo>
                      <a:cubicBezTo>
                        <a:pt x="347376" y="71185"/>
                        <a:pt x="347154" y="71023"/>
                        <a:pt x="347018" y="70835"/>
                      </a:cubicBezTo>
                      <a:cubicBezTo>
                        <a:pt x="346881" y="70648"/>
                        <a:pt x="346813" y="70418"/>
                        <a:pt x="346813" y="70145"/>
                      </a:cubicBezTo>
                      <a:lnTo>
                        <a:pt x="346813" y="43184"/>
                      </a:lnTo>
                      <a:cubicBezTo>
                        <a:pt x="346813" y="40558"/>
                        <a:pt x="346608" y="38443"/>
                        <a:pt x="346199" y="36840"/>
                      </a:cubicBezTo>
                      <a:cubicBezTo>
                        <a:pt x="345790" y="35237"/>
                        <a:pt x="345193" y="33856"/>
                        <a:pt x="344408" y="32696"/>
                      </a:cubicBezTo>
                      <a:cubicBezTo>
                        <a:pt x="343624" y="31537"/>
                        <a:pt x="342610" y="30650"/>
                        <a:pt x="341365" y="30036"/>
                      </a:cubicBezTo>
                      <a:cubicBezTo>
                        <a:pt x="340120" y="29422"/>
                        <a:pt x="338679" y="29115"/>
                        <a:pt x="337041" y="29115"/>
                      </a:cubicBezTo>
                      <a:cubicBezTo>
                        <a:pt x="334927" y="29115"/>
                        <a:pt x="332812" y="29865"/>
                        <a:pt x="330698" y="31366"/>
                      </a:cubicBezTo>
                      <a:cubicBezTo>
                        <a:pt x="328583" y="32867"/>
                        <a:pt x="326366" y="35067"/>
                        <a:pt x="324046" y="37966"/>
                      </a:cubicBezTo>
                      <a:lnTo>
                        <a:pt x="324046" y="70145"/>
                      </a:lnTo>
                      <a:cubicBezTo>
                        <a:pt x="324046" y="70418"/>
                        <a:pt x="323979" y="70648"/>
                        <a:pt x="323843" y="70835"/>
                      </a:cubicBezTo>
                      <a:cubicBezTo>
                        <a:pt x="323705" y="71023"/>
                        <a:pt x="323484" y="71185"/>
                        <a:pt x="323177" y="71321"/>
                      </a:cubicBezTo>
                      <a:cubicBezTo>
                        <a:pt x="322870" y="71458"/>
                        <a:pt x="322443" y="71560"/>
                        <a:pt x="321899" y="71628"/>
                      </a:cubicBezTo>
                      <a:cubicBezTo>
                        <a:pt x="321353" y="71697"/>
                        <a:pt x="320654" y="71731"/>
                        <a:pt x="319800" y="71731"/>
                      </a:cubicBezTo>
                      <a:cubicBezTo>
                        <a:pt x="318982" y="71731"/>
                        <a:pt x="318300" y="71697"/>
                        <a:pt x="317754" y="71628"/>
                      </a:cubicBezTo>
                      <a:cubicBezTo>
                        <a:pt x="317208" y="71560"/>
                        <a:pt x="316774" y="71458"/>
                        <a:pt x="316449" y="71321"/>
                      </a:cubicBezTo>
                      <a:cubicBezTo>
                        <a:pt x="316125" y="71185"/>
                        <a:pt x="315904" y="71023"/>
                        <a:pt x="315784" y="70835"/>
                      </a:cubicBezTo>
                      <a:cubicBezTo>
                        <a:pt x="315665" y="70648"/>
                        <a:pt x="315605" y="70418"/>
                        <a:pt x="315605" y="70145"/>
                      </a:cubicBezTo>
                      <a:lnTo>
                        <a:pt x="315605" y="1796"/>
                      </a:lnTo>
                      <a:cubicBezTo>
                        <a:pt x="315605" y="1523"/>
                        <a:pt x="315665" y="1284"/>
                        <a:pt x="315784" y="1080"/>
                      </a:cubicBezTo>
                      <a:cubicBezTo>
                        <a:pt x="315904" y="875"/>
                        <a:pt x="316125" y="705"/>
                        <a:pt x="316449" y="568"/>
                      </a:cubicBezTo>
                      <a:cubicBezTo>
                        <a:pt x="316774" y="432"/>
                        <a:pt x="317208" y="329"/>
                        <a:pt x="317754" y="261"/>
                      </a:cubicBezTo>
                      <a:cubicBezTo>
                        <a:pt x="318300" y="193"/>
                        <a:pt x="318982" y="159"/>
                        <a:pt x="319800" y="159"/>
                      </a:cubicBezTo>
                      <a:cubicBezTo>
                        <a:pt x="320654" y="159"/>
                        <a:pt x="321353" y="193"/>
                        <a:pt x="321899" y="261"/>
                      </a:cubicBezTo>
                      <a:cubicBezTo>
                        <a:pt x="322443" y="329"/>
                        <a:pt x="322870" y="432"/>
                        <a:pt x="323177" y="568"/>
                      </a:cubicBezTo>
                      <a:cubicBezTo>
                        <a:pt x="323484" y="705"/>
                        <a:pt x="323705" y="875"/>
                        <a:pt x="323843" y="1080"/>
                      </a:cubicBezTo>
                      <a:cubicBezTo>
                        <a:pt x="323979" y="1284"/>
                        <a:pt x="324046" y="1523"/>
                        <a:pt x="324046" y="1796"/>
                      </a:cubicBezTo>
                      <a:lnTo>
                        <a:pt x="324046" y="29371"/>
                      </a:lnTo>
                      <a:cubicBezTo>
                        <a:pt x="326469" y="26813"/>
                        <a:pt x="328907" y="24911"/>
                        <a:pt x="331363" y="23667"/>
                      </a:cubicBezTo>
                      <a:cubicBezTo>
                        <a:pt x="333818" y="22422"/>
                        <a:pt x="336291" y="21799"/>
                        <a:pt x="338781" y="21799"/>
                      </a:cubicBezTo>
                      <a:cubicBezTo>
                        <a:pt x="341851" y="21799"/>
                        <a:pt x="344434" y="22319"/>
                        <a:pt x="346531" y="23360"/>
                      </a:cubicBezTo>
                      <a:cubicBezTo>
                        <a:pt x="348630" y="24400"/>
                        <a:pt x="350326" y="25790"/>
                        <a:pt x="351622" y="27529"/>
                      </a:cubicBezTo>
                      <a:cubicBezTo>
                        <a:pt x="352918" y="29269"/>
                        <a:pt x="353847" y="31306"/>
                        <a:pt x="354410" y="33643"/>
                      </a:cubicBezTo>
                      <a:cubicBezTo>
                        <a:pt x="354973" y="35979"/>
                        <a:pt x="355254" y="38801"/>
                        <a:pt x="355254" y="4210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3" name="Полилиния: фигура 102">
                  <a:extLst>
                    <a:ext uri="{FF2B5EF4-FFF2-40B4-BE49-F238E27FC236}">
                      <a16:creationId xmlns:a16="http://schemas.microsoft.com/office/drawing/2014/main" id="{35185F41-4BF8-4F8B-8ED4-17C99A9A162D}"/>
                    </a:ext>
                  </a:extLst>
                </p:cNvPr>
                <p:cNvSpPr/>
                <p:nvPr/>
              </p:nvSpPr>
              <p:spPr>
                <a:xfrm>
                  <a:off x="4827339" y="1567225"/>
                  <a:ext cx="421789" cy="72032"/>
                </a:xfrm>
                <a:custGeom>
                  <a:avLst/>
                  <a:gdLst>
                    <a:gd name="connsiteX0" fmla="*/ 42866 w 421789"/>
                    <a:gd name="connsiteY0" fmla="*/ 69953 h 72032"/>
                    <a:gd name="connsiteX1" fmla="*/ 42687 w 421789"/>
                    <a:gd name="connsiteY1" fmla="*/ 70669 h 72032"/>
                    <a:gd name="connsiteX2" fmla="*/ 42074 w 421789"/>
                    <a:gd name="connsiteY2" fmla="*/ 71155 h 72032"/>
                    <a:gd name="connsiteX3" fmla="*/ 40922 w 421789"/>
                    <a:gd name="connsiteY3" fmla="*/ 71437 h 72032"/>
                    <a:gd name="connsiteX4" fmla="*/ 39183 w 421789"/>
                    <a:gd name="connsiteY4" fmla="*/ 71539 h 72032"/>
                    <a:gd name="connsiteX5" fmla="*/ 37392 w 421789"/>
                    <a:gd name="connsiteY5" fmla="*/ 71437 h 72032"/>
                    <a:gd name="connsiteX6" fmla="*/ 36216 w 421789"/>
                    <a:gd name="connsiteY6" fmla="*/ 71155 h 72032"/>
                    <a:gd name="connsiteX7" fmla="*/ 35551 w 421789"/>
                    <a:gd name="connsiteY7" fmla="*/ 70669 h 72032"/>
                    <a:gd name="connsiteX8" fmla="*/ 35346 w 421789"/>
                    <a:gd name="connsiteY8" fmla="*/ 69953 h 72032"/>
                    <a:gd name="connsiteX9" fmla="*/ 35346 w 421789"/>
                    <a:gd name="connsiteY9" fmla="*/ 63865 h 72032"/>
                    <a:gd name="connsiteX10" fmla="*/ 27800 w 421789"/>
                    <a:gd name="connsiteY10" fmla="*/ 70004 h 72032"/>
                    <a:gd name="connsiteX11" fmla="*/ 19231 w 421789"/>
                    <a:gd name="connsiteY11" fmla="*/ 72204 h 72032"/>
                    <a:gd name="connsiteX12" fmla="*/ 10585 w 421789"/>
                    <a:gd name="connsiteY12" fmla="*/ 70235 h 72032"/>
                    <a:gd name="connsiteX13" fmla="*/ 4778 w 421789"/>
                    <a:gd name="connsiteY13" fmla="*/ 64914 h 72032"/>
                    <a:gd name="connsiteX14" fmla="*/ 1529 w 421789"/>
                    <a:gd name="connsiteY14" fmla="*/ 57035 h 72032"/>
                    <a:gd name="connsiteX15" fmla="*/ 506 w 421789"/>
                    <a:gd name="connsiteY15" fmla="*/ 47494 h 72032"/>
                    <a:gd name="connsiteX16" fmla="*/ 1785 w 421789"/>
                    <a:gd name="connsiteY16" fmla="*/ 36776 h 72032"/>
                    <a:gd name="connsiteX17" fmla="*/ 5571 w 421789"/>
                    <a:gd name="connsiteY17" fmla="*/ 28617 h 72032"/>
                    <a:gd name="connsiteX18" fmla="*/ 11787 w 421789"/>
                    <a:gd name="connsiteY18" fmla="*/ 23424 h 72032"/>
                    <a:gd name="connsiteX19" fmla="*/ 20356 w 421789"/>
                    <a:gd name="connsiteY19" fmla="*/ 21608 h 72032"/>
                    <a:gd name="connsiteX20" fmla="*/ 27749 w 421789"/>
                    <a:gd name="connsiteY20" fmla="*/ 23373 h 72032"/>
                    <a:gd name="connsiteX21" fmla="*/ 34374 w 421789"/>
                    <a:gd name="connsiteY21" fmla="*/ 28565 h 72032"/>
                    <a:gd name="connsiteX22" fmla="*/ 34374 w 421789"/>
                    <a:gd name="connsiteY22" fmla="*/ 1809 h 72032"/>
                    <a:gd name="connsiteX23" fmla="*/ 34553 w 421789"/>
                    <a:gd name="connsiteY23" fmla="*/ 1118 h 72032"/>
                    <a:gd name="connsiteX24" fmla="*/ 35244 w 421789"/>
                    <a:gd name="connsiteY24" fmla="*/ 607 h 72032"/>
                    <a:gd name="connsiteX25" fmla="*/ 36548 w 421789"/>
                    <a:gd name="connsiteY25" fmla="*/ 300 h 72032"/>
                    <a:gd name="connsiteX26" fmla="*/ 38569 w 421789"/>
                    <a:gd name="connsiteY26" fmla="*/ 172 h 72032"/>
                    <a:gd name="connsiteX27" fmla="*/ 40667 w 421789"/>
                    <a:gd name="connsiteY27" fmla="*/ 300 h 72032"/>
                    <a:gd name="connsiteX28" fmla="*/ 41946 w 421789"/>
                    <a:gd name="connsiteY28" fmla="*/ 607 h 72032"/>
                    <a:gd name="connsiteX29" fmla="*/ 42636 w 421789"/>
                    <a:gd name="connsiteY29" fmla="*/ 1118 h 72032"/>
                    <a:gd name="connsiteX30" fmla="*/ 42866 w 421789"/>
                    <a:gd name="connsiteY30" fmla="*/ 1809 h 72032"/>
                    <a:gd name="connsiteX31" fmla="*/ 34374 w 421789"/>
                    <a:gd name="connsiteY31" fmla="*/ 37569 h 72032"/>
                    <a:gd name="connsiteX32" fmla="*/ 27749 w 421789"/>
                    <a:gd name="connsiteY32" fmla="*/ 31098 h 72032"/>
                    <a:gd name="connsiteX33" fmla="*/ 21072 w 421789"/>
                    <a:gd name="connsiteY33" fmla="*/ 28872 h 72032"/>
                    <a:gd name="connsiteX34" fmla="*/ 15598 w 421789"/>
                    <a:gd name="connsiteY34" fmla="*/ 30407 h 72032"/>
                    <a:gd name="connsiteX35" fmla="*/ 11940 w 421789"/>
                    <a:gd name="connsiteY35" fmla="*/ 34449 h 72032"/>
                    <a:gd name="connsiteX36" fmla="*/ 9894 w 421789"/>
                    <a:gd name="connsiteY36" fmla="*/ 40127 h 72032"/>
                    <a:gd name="connsiteX37" fmla="*/ 9255 w 421789"/>
                    <a:gd name="connsiteY37" fmla="*/ 46573 h 72032"/>
                    <a:gd name="connsiteX38" fmla="*/ 9792 w 421789"/>
                    <a:gd name="connsiteY38" fmla="*/ 53378 h 72032"/>
                    <a:gd name="connsiteX39" fmla="*/ 11659 w 421789"/>
                    <a:gd name="connsiteY39" fmla="*/ 59287 h 72032"/>
                    <a:gd name="connsiteX40" fmla="*/ 15189 w 421789"/>
                    <a:gd name="connsiteY40" fmla="*/ 63430 h 72032"/>
                    <a:gd name="connsiteX41" fmla="*/ 20714 w 421789"/>
                    <a:gd name="connsiteY41" fmla="*/ 64991 h 72032"/>
                    <a:gd name="connsiteX42" fmla="*/ 23963 w 421789"/>
                    <a:gd name="connsiteY42" fmla="*/ 64530 h 72032"/>
                    <a:gd name="connsiteX43" fmla="*/ 27160 w 421789"/>
                    <a:gd name="connsiteY43" fmla="*/ 62996 h 72032"/>
                    <a:gd name="connsiteX44" fmla="*/ 30588 w 421789"/>
                    <a:gd name="connsiteY44" fmla="*/ 60207 h 72032"/>
                    <a:gd name="connsiteX45" fmla="*/ 34374 w 421789"/>
                    <a:gd name="connsiteY45" fmla="*/ 55987 h 72032"/>
                    <a:gd name="connsiteX46" fmla="*/ 100813 w 421789"/>
                    <a:gd name="connsiteY46" fmla="*/ 46420 h 72032"/>
                    <a:gd name="connsiteX47" fmla="*/ 99330 w 421789"/>
                    <a:gd name="connsiteY47" fmla="*/ 56780 h 72032"/>
                    <a:gd name="connsiteX48" fmla="*/ 94905 w 421789"/>
                    <a:gd name="connsiteY48" fmla="*/ 64940 h 72032"/>
                    <a:gd name="connsiteX49" fmla="*/ 87537 w 421789"/>
                    <a:gd name="connsiteY49" fmla="*/ 70286 h 72032"/>
                    <a:gd name="connsiteX50" fmla="*/ 77280 w 421789"/>
                    <a:gd name="connsiteY50" fmla="*/ 72204 h 72032"/>
                    <a:gd name="connsiteX51" fmla="*/ 67381 w 421789"/>
                    <a:gd name="connsiteY51" fmla="*/ 70516 h 72032"/>
                    <a:gd name="connsiteX52" fmla="*/ 60346 w 421789"/>
                    <a:gd name="connsiteY52" fmla="*/ 65605 h 72032"/>
                    <a:gd name="connsiteX53" fmla="*/ 56151 w 421789"/>
                    <a:gd name="connsiteY53" fmla="*/ 57777 h 72032"/>
                    <a:gd name="connsiteX54" fmla="*/ 54770 w 421789"/>
                    <a:gd name="connsiteY54" fmla="*/ 47341 h 72032"/>
                    <a:gd name="connsiteX55" fmla="*/ 56228 w 421789"/>
                    <a:gd name="connsiteY55" fmla="*/ 36981 h 72032"/>
                    <a:gd name="connsiteX56" fmla="*/ 60627 w 421789"/>
                    <a:gd name="connsiteY56" fmla="*/ 28821 h 72032"/>
                    <a:gd name="connsiteX57" fmla="*/ 67969 w 421789"/>
                    <a:gd name="connsiteY57" fmla="*/ 23501 h 72032"/>
                    <a:gd name="connsiteX58" fmla="*/ 78252 w 421789"/>
                    <a:gd name="connsiteY58" fmla="*/ 21608 h 72032"/>
                    <a:gd name="connsiteX59" fmla="*/ 88151 w 421789"/>
                    <a:gd name="connsiteY59" fmla="*/ 23296 h 72032"/>
                    <a:gd name="connsiteX60" fmla="*/ 95186 w 421789"/>
                    <a:gd name="connsiteY60" fmla="*/ 28207 h 72032"/>
                    <a:gd name="connsiteX61" fmla="*/ 99406 w 421789"/>
                    <a:gd name="connsiteY61" fmla="*/ 36035 h 72032"/>
                    <a:gd name="connsiteX62" fmla="*/ 100813 w 421789"/>
                    <a:gd name="connsiteY62" fmla="*/ 46420 h 72032"/>
                    <a:gd name="connsiteX63" fmla="*/ 92065 w 421789"/>
                    <a:gd name="connsiteY63" fmla="*/ 46983 h 72032"/>
                    <a:gd name="connsiteX64" fmla="*/ 91368 w 421789"/>
                    <a:gd name="connsiteY64" fmla="*/ 39923 h 72032"/>
                    <a:gd name="connsiteX65" fmla="*/ 89071 w 421789"/>
                    <a:gd name="connsiteY65" fmla="*/ 34091 h 72032"/>
                    <a:gd name="connsiteX66" fmla="*/ 84734 w 421789"/>
                    <a:gd name="connsiteY66" fmla="*/ 30126 h 72032"/>
                    <a:gd name="connsiteX67" fmla="*/ 77920 w 421789"/>
                    <a:gd name="connsiteY67" fmla="*/ 28668 h 72032"/>
                    <a:gd name="connsiteX68" fmla="*/ 71442 w 421789"/>
                    <a:gd name="connsiteY68" fmla="*/ 29998 h 72032"/>
                    <a:gd name="connsiteX69" fmla="*/ 66976 w 421789"/>
                    <a:gd name="connsiteY69" fmla="*/ 33758 h 72032"/>
                    <a:gd name="connsiteX70" fmla="*/ 64370 w 421789"/>
                    <a:gd name="connsiteY70" fmla="*/ 39513 h 72032"/>
                    <a:gd name="connsiteX71" fmla="*/ 63518 w 421789"/>
                    <a:gd name="connsiteY71" fmla="*/ 46778 h 72032"/>
                    <a:gd name="connsiteX72" fmla="*/ 64215 w 421789"/>
                    <a:gd name="connsiteY72" fmla="*/ 53889 h 72032"/>
                    <a:gd name="connsiteX73" fmla="*/ 66538 w 421789"/>
                    <a:gd name="connsiteY73" fmla="*/ 59696 h 72032"/>
                    <a:gd name="connsiteX74" fmla="*/ 70900 w 421789"/>
                    <a:gd name="connsiteY74" fmla="*/ 63635 h 72032"/>
                    <a:gd name="connsiteX75" fmla="*/ 77714 w 421789"/>
                    <a:gd name="connsiteY75" fmla="*/ 65093 h 72032"/>
                    <a:gd name="connsiteX76" fmla="*/ 84167 w 421789"/>
                    <a:gd name="connsiteY76" fmla="*/ 63763 h 72032"/>
                    <a:gd name="connsiteX77" fmla="*/ 88658 w 421789"/>
                    <a:gd name="connsiteY77" fmla="*/ 60028 h 72032"/>
                    <a:gd name="connsiteX78" fmla="*/ 91239 w 421789"/>
                    <a:gd name="connsiteY78" fmla="*/ 54298 h 72032"/>
                    <a:gd name="connsiteX79" fmla="*/ 92065 w 421789"/>
                    <a:gd name="connsiteY79" fmla="*/ 46983 h 72032"/>
                    <a:gd name="connsiteX80" fmla="*/ 145663 w 421789"/>
                    <a:gd name="connsiteY80" fmla="*/ 62944 h 72032"/>
                    <a:gd name="connsiteX81" fmla="*/ 145612 w 421789"/>
                    <a:gd name="connsiteY81" fmla="*/ 64454 h 72032"/>
                    <a:gd name="connsiteX82" fmla="*/ 145433 w 421789"/>
                    <a:gd name="connsiteY82" fmla="*/ 65528 h 72032"/>
                    <a:gd name="connsiteX83" fmla="*/ 145126 w 421789"/>
                    <a:gd name="connsiteY83" fmla="*/ 66295 h 72032"/>
                    <a:gd name="connsiteX84" fmla="*/ 144308 w 421789"/>
                    <a:gd name="connsiteY84" fmla="*/ 67267 h 72032"/>
                    <a:gd name="connsiteX85" fmla="*/ 142133 w 421789"/>
                    <a:gd name="connsiteY85" fmla="*/ 68853 h 72032"/>
                    <a:gd name="connsiteX86" fmla="*/ 138680 w 421789"/>
                    <a:gd name="connsiteY86" fmla="*/ 70542 h 72032"/>
                    <a:gd name="connsiteX87" fmla="*/ 134510 w 421789"/>
                    <a:gd name="connsiteY87" fmla="*/ 71744 h 72032"/>
                    <a:gd name="connsiteX88" fmla="*/ 129855 w 421789"/>
                    <a:gd name="connsiteY88" fmla="*/ 72204 h 72032"/>
                    <a:gd name="connsiteX89" fmla="*/ 121055 w 421789"/>
                    <a:gd name="connsiteY89" fmla="*/ 70567 h 72032"/>
                    <a:gd name="connsiteX90" fmla="*/ 114635 w 421789"/>
                    <a:gd name="connsiteY90" fmla="*/ 65784 h 72032"/>
                    <a:gd name="connsiteX91" fmla="*/ 110696 w 421789"/>
                    <a:gd name="connsiteY91" fmla="*/ 58059 h 72032"/>
                    <a:gd name="connsiteX92" fmla="*/ 109340 w 421789"/>
                    <a:gd name="connsiteY92" fmla="*/ 47494 h 72032"/>
                    <a:gd name="connsiteX93" fmla="*/ 111003 w 421789"/>
                    <a:gd name="connsiteY93" fmla="*/ 35804 h 72032"/>
                    <a:gd name="connsiteX94" fmla="*/ 115556 w 421789"/>
                    <a:gd name="connsiteY94" fmla="*/ 27798 h 72032"/>
                    <a:gd name="connsiteX95" fmla="*/ 122360 w 421789"/>
                    <a:gd name="connsiteY95" fmla="*/ 23168 h 72032"/>
                    <a:gd name="connsiteX96" fmla="*/ 130827 w 421789"/>
                    <a:gd name="connsiteY96" fmla="*/ 21659 h 72032"/>
                    <a:gd name="connsiteX97" fmla="*/ 135099 w 421789"/>
                    <a:gd name="connsiteY97" fmla="*/ 22068 h 72032"/>
                    <a:gd name="connsiteX98" fmla="*/ 138910 w 421789"/>
                    <a:gd name="connsiteY98" fmla="*/ 23142 h 72032"/>
                    <a:gd name="connsiteX99" fmla="*/ 142006 w 421789"/>
                    <a:gd name="connsiteY99" fmla="*/ 24677 h 72032"/>
                    <a:gd name="connsiteX100" fmla="*/ 143975 w 421789"/>
                    <a:gd name="connsiteY100" fmla="*/ 26161 h 72032"/>
                    <a:gd name="connsiteX101" fmla="*/ 144819 w 421789"/>
                    <a:gd name="connsiteY101" fmla="*/ 27133 h 72032"/>
                    <a:gd name="connsiteX102" fmla="*/ 145203 w 421789"/>
                    <a:gd name="connsiteY102" fmla="*/ 27977 h 72032"/>
                    <a:gd name="connsiteX103" fmla="*/ 145408 w 421789"/>
                    <a:gd name="connsiteY103" fmla="*/ 29077 h 72032"/>
                    <a:gd name="connsiteX104" fmla="*/ 145458 w 421789"/>
                    <a:gd name="connsiteY104" fmla="*/ 30612 h 72032"/>
                    <a:gd name="connsiteX105" fmla="*/ 144998 w 421789"/>
                    <a:gd name="connsiteY105" fmla="*/ 33400 h 72032"/>
                    <a:gd name="connsiteX106" fmla="*/ 143873 w 421789"/>
                    <a:gd name="connsiteY106" fmla="*/ 34193 h 72032"/>
                    <a:gd name="connsiteX107" fmla="*/ 142108 w 421789"/>
                    <a:gd name="connsiteY107" fmla="*/ 33349 h 72032"/>
                    <a:gd name="connsiteX108" fmla="*/ 139575 w 421789"/>
                    <a:gd name="connsiteY108" fmla="*/ 31481 h 72032"/>
                    <a:gd name="connsiteX109" fmla="*/ 135866 w 421789"/>
                    <a:gd name="connsiteY109" fmla="*/ 29614 h 72032"/>
                    <a:gd name="connsiteX110" fmla="*/ 130724 w 421789"/>
                    <a:gd name="connsiteY110" fmla="*/ 28770 h 72032"/>
                    <a:gd name="connsiteX111" fmla="*/ 121388 w 421789"/>
                    <a:gd name="connsiteY111" fmla="*/ 33451 h 72032"/>
                    <a:gd name="connsiteX112" fmla="*/ 118140 w 421789"/>
                    <a:gd name="connsiteY112" fmla="*/ 47034 h 72032"/>
                    <a:gd name="connsiteX113" fmla="*/ 118984 w 421789"/>
                    <a:gd name="connsiteY113" fmla="*/ 54836 h 72032"/>
                    <a:gd name="connsiteX114" fmla="*/ 121465 w 421789"/>
                    <a:gd name="connsiteY114" fmla="*/ 60438 h 72032"/>
                    <a:gd name="connsiteX115" fmla="*/ 125481 w 421789"/>
                    <a:gd name="connsiteY115" fmla="*/ 63789 h 72032"/>
                    <a:gd name="connsiteX116" fmla="*/ 130929 w 421789"/>
                    <a:gd name="connsiteY116" fmla="*/ 64888 h 72032"/>
                    <a:gd name="connsiteX117" fmla="*/ 136045 w 421789"/>
                    <a:gd name="connsiteY117" fmla="*/ 63968 h 72032"/>
                    <a:gd name="connsiteX118" fmla="*/ 139857 w 421789"/>
                    <a:gd name="connsiteY118" fmla="*/ 61947 h 72032"/>
                    <a:gd name="connsiteX119" fmla="*/ 142569 w 421789"/>
                    <a:gd name="connsiteY119" fmla="*/ 59952 h 72032"/>
                    <a:gd name="connsiteX120" fmla="*/ 144282 w 421789"/>
                    <a:gd name="connsiteY120" fmla="*/ 59056 h 72032"/>
                    <a:gd name="connsiteX121" fmla="*/ 144896 w 421789"/>
                    <a:gd name="connsiteY121" fmla="*/ 59261 h 72032"/>
                    <a:gd name="connsiteX122" fmla="*/ 145331 w 421789"/>
                    <a:gd name="connsiteY122" fmla="*/ 59952 h 72032"/>
                    <a:gd name="connsiteX123" fmla="*/ 145587 w 421789"/>
                    <a:gd name="connsiteY123" fmla="*/ 61179 h 72032"/>
                    <a:gd name="connsiteX124" fmla="*/ 145663 w 421789"/>
                    <a:gd name="connsiteY124" fmla="*/ 62944 h 72032"/>
                    <a:gd name="connsiteX125" fmla="*/ 195664 w 421789"/>
                    <a:gd name="connsiteY125" fmla="*/ 69953 h 72032"/>
                    <a:gd name="connsiteX126" fmla="*/ 195485 w 421789"/>
                    <a:gd name="connsiteY126" fmla="*/ 70644 h 72032"/>
                    <a:gd name="connsiteX127" fmla="*/ 194845 w 421789"/>
                    <a:gd name="connsiteY127" fmla="*/ 71130 h 72032"/>
                    <a:gd name="connsiteX128" fmla="*/ 193643 w 421789"/>
                    <a:gd name="connsiteY128" fmla="*/ 71437 h 72032"/>
                    <a:gd name="connsiteX129" fmla="*/ 191826 w 421789"/>
                    <a:gd name="connsiteY129" fmla="*/ 71539 h 72032"/>
                    <a:gd name="connsiteX130" fmla="*/ 189908 w 421789"/>
                    <a:gd name="connsiteY130" fmla="*/ 71437 h 72032"/>
                    <a:gd name="connsiteX131" fmla="*/ 188731 w 421789"/>
                    <a:gd name="connsiteY131" fmla="*/ 71130 h 72032"/>
                    <a:gd name="connsiteX132" fmla="*/ 188143 w 421789"/>
                    <a:gd name="connsiteY132" fmla="*/ 70644 h 72032"/>
                    <a:gd name="connsiteX133" fmla="*/ 187989 w 421789"/>
                    <a:gd name="connsiteY133" fmla="*/ 69953 h 72032"/>
                    <a:gd name="connsiteX134" fmla="*/ 187989 w 421789"/>
                    <a:gd name="connsiteY134" fmla="*/ 63865 h 72032"/>
                    <a:gd name="connsiteX135" fmla="*/ 180213 w 421789"/>
                    <a:gd name="connsiteY135" fmla="*/ 70209 h 72032"/>
                    <a:gd name="connsiteX136" fmla="*/ 172437 w 421789"/>
                    <a:gd name="connsiteY136" fmla="*/ 72204 h 72032"/>
                    <a:gd name="connsiteX137" fmla="*/ 164687 w 421789"/>
                    <a:gd name="connsiteY137" fmla="*/ 70669 h 72032"/>
                    <a:gd name="connsiteX138" fmla="*/ 159595 w 421789"/>
                    <a:gd name="connsiteY138" fmla="*/ 66500 h 72032"/>
                    <a:gd name="connsiteX139" fmla="*/ 156807 w 421789"/>
                    <a:gd name="connsiteY139" fmla="*/ 60361 h 72032"/>
                    <a:gd name="connsiteX140" fmla="*/ 155964 w 421789"/>
                    <a:gd name="connsiteY140" fmla="*/ 51843 h 72032"/>
                    <a:gd name="connsiteX141" fmla="*/ 155964 w 421789"/>
                    <a:gd name="connsiteY141" fmla="*/ 23910 h 72032"/>
                    <a:gd name="connsiteX142" fmla="*/ 156143 w 421789"/>
                    <a:gd name="connsiteY142" fmla="*/ 23219 h 72032"/>
                    <a:gd name="connsiteX143" fmla="*/ 156833 w 421789"/>
                    <a:gd name="connsiteY143" fmla="*/ 22708 h 72032"/>
                    <a:gd name="connsiteX144" fmla="*/ 158163 w 421789"/>
                    <a:gd name="connsiteY144" fmla="*/ 22401 h 72032"/>
                    <a:gd name="connsiteX145" fmla="*/ 160210 w 421789"/>
                    <a:gd name="connsiteY145" fmla="*/ 22324 h 72032"/>
                    <a:gd name="connsiteX146" fmla="*/ 162256 w 421789"/>
                    <a:gd name="connsiteY146" fmla="*/ 22401 h 72032"/>
                    <a:gd name="connsiteX147" fmla="*/ 163561 w 421789"/>
                    <a:gd name="connsiteY147" fmla="*/ 22708 h 72032"/>
                    <a:gd name="connsiteX148" fmla="*/ 164251 w 421789"/>
                    <a:gd name="connsiteY148" fmla="*/ 23219 h 72032"/>
                    <a:gd name="connsiteX149" fmla="*/ 164456 w 421789"/>
                    <a:gd name="connsiteY149" fmla="*/ 23910 h 72032"/>
                    <a:gd name="connsiteX150" fmla="*/ 164456 w 421789"/>
                    <a:gd name="connsiteY150" fmla="*/ 50717 h 72032"/>
                    <a:gd name="connsiteX151" fmla="*/ 165045 w 421789"/>
                    <a:gd name="connsiteY151" fmla="*/ 57189 h 72032"/>
                    <a:gd name="connsiteX152" fmla="*/ 166834 w 421789"/>
                    <a:gd name="connsiteY152" fmla="*/ 61333 h 72032"/>
                    <a:gd name="connsiteX153" fmla="*/ 169879 w 421789"/>
                    <a:gd name="connsiteY153" fmla="*/ 63993 h 72032"/>
                    <a:gd name="connsiteX154" fmla="*/ 174176 w 421789"/>
                    <a:gd name="connsiteY154" fmla="*/ 64940 h 72032"/>
                    <a:gd name="connsiteX155" fmla="*/ 180494 w 421789"/>
                    <a:gd name="connsiteY155" fmla="*/ 62689 h 72032"/>
                    <a:gd name="connsiteX156" fmla="*/ 187171 w 421789"/>
                    <a:gd name="connsiteY156" fmla="*/ 56089 h 72032"/>
                    <a:gd name="connsiteX157" fmla="*/ 187171 w 421789"/>
                    <a:gd name="connsiteY157" fmla="*/ 23910 h 72032"/>
                    <a:gd name="connsiteX158" fmla="*/ 187350 w 421789"/>
                    <a:gd name="connsiteY158" fmla="*/ 23219 h 72032"/>
                    <a:gd name="connsiteX159" fmla="*/ 188041 w 421789"/>
                    <a:gd name="connsiteY159" fmla="*/ 22708 h 72032"/>
                    <a:gd name="connsiteX160" fmla="*/ 189345 w 421789"/>
                    <a:gd name="connsiteY160" fmla="*/ 22401 h 72032"/>
                    <a:gd name="connsiteX161" fmla="*/ 191418 w 421789"/>
                    <a:gd name="connsiteY161" fmla="*/ 22324 h 72032"/>
                    <a:gd name="connsiteX162" fmla="*/ 193464 w 421789"/>
                    <a:gd name="connsiteY162" fmla="*/ 22401 h 72032"/>
                    <a:gd name="connsiteX163" fmla="*/ 194743 w 421789"/>
                    <a:gd name="connsiteY163" fmla="*/ 22708 h 72032"/>
                    <a:gd name="connsiteX164" fmla="*/ 195433 w 421789"/>
                    <a:gd name="connsiteY164" fmla="*/ 23219 h 72032"/>
                    <a:gd name="connsiteX165" fmla="*/ 195664 w 421789"/>
                    <a:gd name="connsiteY165" fmla="*/ 23910 h 72032"/>
                    <a:gd name="connsiteX166" fmla="*/ 279088 w 421789"/>
                    <a:gd name="connsiteY166" fmla="*/ 69953 h 72032"/>
                    <a:gd name="connsiteX167" fmla="*/ 278883 w 421789"/>
                    <a:gd name="connsiteY167" fmla="*/ 70644 h 72032"/>
                    <a:gd name="connsiteX168" fmla="*/ 278218 w 421789"/>
                    <a:gd name="connsiteY168" fmla="*/ 71130 h 72032"/>
                    <a:gd name="connsiteX169" fmla="*/ 276939 w 421789"/>
                    <a:gd name="connsiteY169" fmla="*/ 71437 h 72032"/>
                    <a:gd name="connsiteX170" fmla="*/ 274893 w 421789"/>
                    <a:gd name="connsiteY170" fmla="*/ 71539 h 72032"/>
                    <a:gd name="connsiteX171" fmla="*/ 272795 w 421789"/>
                    <a:gd name="connsiteY171" fmla="*/ 71437 h 72032"/>
                    <a:gd name="connsiteX172" fmla="*/ 271490 w 421789"/>
                    <a:gd name="connsiteY172" fmla="*/ 71130 h 72032"/>
                    <a:gd name="connsiteX173" fmla="*/ 270800 w 421789"/>
                    <a:gd name="connsiteY173" fmla="*/ 70644 h 72032"/>
                    <a:gd name="connsiteX174" fmla="*/ 270595 w 421789"/>
                    <a:gd name="connsiteY174" fmla="*/ 69953 h 72032"/>
                    <a:gd name="connsiteX175" fmla="*/ 270595 w 421789"/>
                    <a:gd name="connsiteY175" fmla="*/ 41969 h 72032"/>
                    <a:gd name="connsiteX176" fmla="*/ 270084 w 421789"/>
                    <a:gd name="connsiteY176" fmla="*/ 36649 h 72032"/>
                    <a:gd name="connsiteX177" fmla="*/ 268446 w 421789"/>
                    <a:gd name="connsiteY177" fmla="*/ 32505 h 72032"/>
                    <a:gd name="connsiteX178" fmla="*/ 265582 w 421789"/>
                    <a:gd name="connsiteY178" fmla="*/ 29844 h 72032"/>
                    <a:gd name="connsiteX179" fmla="*/ 261489 w 421789"/>
                    <a:gd name="connsiteY179" fmla="*/ 28924 h 72032"/>
                    <a:gd name="connsiteX180" fmla="*/ 255631 w 421789"/>
                    <a:gd name="connsiteY180" fmla="*/ 31174 h 72032"/>
                    <a:gd name="connsiteX181" fmla="*/ 249159 w 421789"/>
                    <a:gd name="connsiteY181" fmla="*/ 37774 h 72032"/>
                    <a:gd name="connsiteX182" fmla="*/ 249159 w 421789"/>
                    <a:gd name="connsiteY182" fmla="*/ 69953 h 72032"/>
                    <a:gd name="connsiteX183" fmla="*/ 248954 w 421789"/>
                    <a:gd name="connsiteY183" fmla="*/ 70644 h 72032"/>
                    <a:gd name="connsiteX184" fmla="*/ 248264 w 421789"/>
                    <a:gd name="connsiteY184" fmla="*/ 71130 h 72032"/>
                    <a:gd name="connsiteX185" fmla="*/ 246960 w 421789"/>
                    <a:gd name="connsiteY185" fmla="*/ 71437 h 72032"/>
                    <a:gd name="connsiteX186" fmla="*/ 244913 w 421789"/>
                    <a:gd name="connsiteY186" fmla="*/ 71539 h 72032"/>
                    <a:gd name="connsiteX187" fmla="*/ 242893 w 421789"/>
                    <a:gd name="connsiteY187" fmla="*/ 71437 h 72032"/>
                    <a:gd name="connsiteX188" fmla="*/ 241562 w 421789"/>
                    <a:gd name="connsiteY188" fmla="*/ 71130 h 72032"/>
                    <a:gd name="connsiteX189" fmla="*/ 240897 w 421789"/>
                    <a:gd name="connsiteY189" fmla="*/ 70644 h 72032"/>
                    <a:gd name="connsiteX190" fmla="*/ 240718 w 421789"/>
                    <a:gd name="connsiteY190" fmla="*/ 69953 h 72032"/>
                    <a:gd name="connsiteX191" fmla="*/ 240718 w 421789"/>
                    <a:gd name="connsiteY191" fmla="*/ 41969 h 72032"/>
                    <a:gd name="connsiteX192" fmla="*/ 240155 w 421789"/>
                    <a:gd name="connsiteY192" fmla="*/ 36649 h 72032"/>
                    <a:gd name="connsiteX193" fmla="*/ 238467 w 421789"/>
                    <a:gd name="connsiteY193" fmla="*/ 32505 h 72032"/>
                    <a:gd name="connsiteX194" fmla="*/ 235628 w 421789"/>
                    <a:gd name="connsiteY194" fmla="*/ 29844 h 72032"/>
                    <a:gd name="connsiteX195" fmla="*/ 231561 w 421789"/>
                    <a:gd name="connsiteY195" fmla="*/ 28924 h 72032"/>
                    <a:gd name="connsiteX196" fmla="*/ 225677 w 421789"/>
                    <a:gd name="connsiteY196" fmla="*/ 31174 h 72032"/>
                    <a:gd name="connsiteX197" fmla="*/ 219231 w 421789"/>
                    <a:gd name="connsiteY197" fmla="*/ 37774 h 72032"/>
                    <a:gd name="connsiteX198" fmla="*/ 219231 w 421789"/>
                    <a:gd name="connsiteY198" fmla="*/ 69953 h 72032"/>
                    <a:gd name="connsiteX199" fmla="*/ 219027 w 421789"/>
                    <a:gd name="connsiteY199" fmla="*/ 70644 h 72032"/>
                    <a:gd name="connsiteX200" fmla="*/ 218361 w 421789"/>
                    <a:gd name="connsiteY200" fmla="*/ 71130 h 72032"/>
                    <a:gd name="connsiteX201" fmla="*/ 217083 w 421789"/>
                    <a:gd name="connsiteY201" fmla="*/ 71437 h 72032"/>
                    <a:gd name="connsiteX202" fmla="*/ 214984 w 421789"/>
                    <a:gd name="connsiteY202" fmla="*/ 71539 h 72032"/>
                    <a:gd name="connsiteX203" fmla="*/ 212938 w 421789"/>
                    <a:gd name="connsiteY203" fmla="*/ 71437 h 72032"/>
                    <a:gd name="connsiteX204" fmla="*/ 211633 w 421789"/>
                    <a:gd name="connsiteY204" fmla="*/ 71130 h 72032"/>
                    <a:gd name="connsiteX205" fmla="*/ 210969 w 421789"/>
                    <a:gd name="connsiteY205" fmla="*/ 70644 h 72032"/>
                    <a:gd name="connsiteX206" fmla="*/ 210789 w 421789"/>
                    <a:gd name="connsiteY206" fmla="*/ 69953 h 72032"/>
                    <a:gd name="connsiteX207" fmla="*/ 210789 w 421789"/>
                    <a:gd name="connsiteY207" fmla="*/ 23910 h 72032"/>
                    <a:gd name="connsiteX208" fmla="*/ 210943 w 421789"/>
                    <a:gd name="connsiteY208" fmla="*/ 23219 h 72032"/>
                    <a:gd name="connsiteX209" fmla="*/ 211557 w 421789"/>
                    <a:gd name="connsiteY209" fmla="*/ 22708 h 72032"/>
                    <a:gd name="connsiteX210" fmla="*/ 212734 w 421789"/>
                    <a:gd name="connsiteY210" fmla="*/ 22401 h 72032"/>
                    <a:gd name="connsiteX211" fmla="*/ 214626 w 421789"/>
                    <a:gd name="connsiteY211" fmla="*/ 22324 h 72032"/>
                    <a:gd name="connsiteX212" fmla="*/ 216494 w 421789"/>
                    <a:gd name="connsiteY212" fmla="*/ 22401 h 72032"/>
                    <a:gd name="connsiteX213" fmla="*/ 217645 w 421789"/>
                    <a:gd name="connsiteY213" fmla="*/ 22708 h 72032"/>
                    <a:gd name="connsiteX214" fmla="*/ 218233 w 421789"/>
                    <a:gd name="connsiteY214" fmla="*/ 23219 h 72032"/>
                    <a:gd name="connsiteX215" fmla="*/ 218412 w 421789"/>
                    <a:gd name="connsiteY215" fmla="*/ 23910 h 72032"/>
                    <a:gd name="connsiteX216" fmla="*/ 218412 w 421789"/>
                    <a:gd name="connsiteY216" fmla="*/ 29998 h 72032"/>
                    <a:gd name="connsiteX217" fmla="*/ 225958 w 421789"/>
                    <a:gd name="connsiteY217" fmla="*/ 23629 h 72032"/>
                    <a:gd name="connsiteX218" fmla="*/ 233351 w 421789"/>
                    <a:gd name="connsiteY218" fmla="*/ 21608 h 72032"/>
                    <a:gd name="connsiteX219" fmla="*/ 238493 w 421789"/>
                    <a:gd name="connsiteY219" fmla="*/ 22273 h 72032"/>
                    <a:gd name="connsiteX220" fmla="*/ 242509 w 421789"/>
                    <a:gd name="connsiteY220" fmla="*/ 24140 h 72032"/>
                    <a:gd name="connsiteX221" fmla="*/ 245476 w 421789"/>
                    <a:gd name="connsiteY221" fmla="*/ 27005 h 72032"/>
                    <a:gd name="connsiteX222" fmla="*/ 247523 w 421789"/>
                    <a:gd name="connsiteY222" fmla="*/ 30714 h 72032"/>
                    <a:gd name="connsiteX223" fmla="*/ 251897 w 421789"/>
                    <a:gd name="connsiteY223" fmla="*/ 26468 h 72032"/>
                    <a:gd name="connsiteX224" fmla="*/ 255887 w 421789"/>
                    <a:gd name="connsiteY224" fmla="*/ 23654 h 72032"/>
                    <a:gd name="connsiteX225" fmla="*/ 259621 w 421789"/>
                    <a:gd name="connsiteY225" fmla="*/ 22094 h 72032"/>
                    <a:gd name="connsiteX226" fmla="*/ 263280 w 421789"/>
                    <a:gd name="connsiteY226" fmla="*/ 21608 h 72032"/>
                    <a:gd name="connsiteX227" fmla="*/ 270748 w 421789"/>
                    <a:gd name="connsiteY227" fmla="*/ 23168 h 72032"/>
                    <a:gd name="connsiteX228" fmla="*/ 275635 w 421789"/>
                    <a:gd name="connsiteY228" fmla="*/ 27338 h 72032"/>
                    <a:gd name="connsiteX229" fmla="*/ 278295 w 421789"/>
                    <a:gd name="connsiteY229" fmla="*/ 33451 h 72032"/>
                    <a:gd name="connsiteX230" fmla="*/ 279088 w 421789"/>
                    <a:gd name="connsiteY230" fmla="*/ 40844 h 72032"/>
                    <a:gd name="connsiteX231" fmla="*/ 332431 w 421789"/>
                    <a:gd name="connsiteY231" fmla="*/ 44936 h 72032"/>
                    <a:gd name="connsiteX232" fmla="*/ 331429 w 421789"/>
                    <a:gd name="connsiteY232" fmla="*/ 47776 h 72032"/>
                    <a:gd name="connsiteX233" fmla="*/ 329142 w 421789"/>
                    <a:gd name="connsiteY233" fmla="*/ 48620 h 72032"/>
                    <a:gd name="connsiteX234" fmla="*/ 298820 w 421789"/>
                    <a:gd name="connsiteY234" fmla="*/ 48620 h 72032"/>
                    <a:gd name="connsiteX235" fmla="*/ 299591 w 421789"/>
                    <a:gd name="connsiteY235" fmla="*/ 55526 h 72032"/>
                    <a:gd name="connsiteX236" fmla="*/ 302161 w 421789"/>
                    <a:gd name="connsiteY236" fmla="*/ 60796 h 72032"/>
                    <a:gd name="connsiteX237" fmla="*/ 306840 w 421789"/>
                    <a:gd name="connsiteY237" fmla="*/ 64172 h 72032"/>
                    <a:gd name="connsiteX238" fmla="*/ 313882 w 421789"/>
                    <a:gd name="connsiteY238" fmla="*/ 65349 h 72032"/>
                    <a:gd name="connsiteX239" fmla="*/ 319743 w 421789"/>
                    <a:gd name="connsiteY239" fmla="*/ 64812 h 72032"/>
                    <a:gd name="connsiteX240" fmla="*/ 324190 w 421789"/>
                    <a:gd name="connsiteY240" fmla="*/ 63609 h 72032"/>
                    <a:gd name="connsiteX241" fmla="*/ 327275 w 421789"/>
                    <a:gd name="connsiteY241" fmla="*/ 62407 h 72032"/>
                    <a:gd name="connsiteX242" fmla="*/ 329100 w 421789"/>
                    <a:gd name="connsiteY242" fmla="*/ 61870 h 72032"/>
                    <a:gd name="connsiteX243" fmla="*/ 329742 w 421789"/>
                    <a:gd name="connsiteY243" fmla="*/ 62049 h 72032"/>
                    <a:gd name="connsiteX244" fmla="*/ 330180 w 421789"/>
                    <a:gd name="connsiteY244" fmla="*/ 62586 h 72032"/>
                    <a:gd name="connsiteX245" fmla="*/ 330410 w 421789"/>
                    <a:gd name="connsiteY245" fmla="*/ 63584 h 72032"/>
                    <a:gd name="connsiteX246" fmla="*/ 330487 w 421789"/>
                    <a:gd name="connsiteY246" fmla="*/ 65144 h 72032"/>
                    <a:gd name="connsiteX247" fmla="*/ 330437 w 421789"/>
                    <a:gd name="connsiteY247" fmla="*/ 66295 h 72032"/>
                    <a:gd name="connsiteX248" fmla="*/ 330308 w 421789"/>
                    <a:gd name="connsiteY248" fmla="*/ 67165 h 72032"/>
                    <a:gd name="connsiteX249" fmla="*/ 330053 w 421789"/>
                    <a:gd name="connsiteY249" fmla="*/ 67856 h 72032"/>
                    <a:gd name="connsiteX250" fmla="*/ 329593 w 421789"/>
                    <a:gd name="connsiteY250" fmla="*/ 68444 h 72032"/>
                    <a:gd name="connsiteX251" fmla="*/ 327930 w 421789"/>
                    <a:gd name="connsiteY251" fmla="*/ 69365 h 72032"/>
                    <a:gd name="connsiteX252" fmla="*/ 324348 w 421789"/>
                    <a:gd name="connsiteY252" fmla="*/ 70618 h 72032"/>
                    <a:gd name="connsiteX253" fmla="*/ 319258 w 421789"/>
                    <a:gd name="connsiteY253" fmla="*/ 71718 h 72032"/>
                    <a:gd name="connsiteX254" fmla="*/ 313094 w 421789"/>
                    <a:gd name="connsiteY254" fmla="*/ 72204 h 72032"/>
                    <a:gd name="connsiteX255" fmla="*/ 303143 w 421789"/>
                    <a:gd name="connsiteY255" fmla="*/ 70618 h 72032"/>
                    <a:gd name="connsiteX256" fmla="*/ 295955 w 421789"/>
                    <a:gd name="connsiteY256" fmla="*/ 65912 h 72032"/>
                    <a:gd name="connsiteX257" fmla="*/ 291555 w 421789"/>
                    <a:gd name="connsiteY257" fmla="*/ 58084 h 72032"/>
                    <a:gd name="connsiteX258" fmla="*/ 290072 w 421789"/>
                    <a:gd name="connsiteY258" fmla="*/ 47136 h 72032"/>
                    <a:gd name="connsiteX259" fmla="*/ 291606 w 421789"/>
                    <a:gd name="connsiteY259" fmla="*/ 36469 h 72032"/>
                    <a:gd name="connsiteX260" fmla="*/ 296032 w 421789"/>
                    <a:gd name="connsiteY260" fmla="*/ 28437 h 72032"/>
                    <a:gd name="connsiteX261" fmla="*/ 303015 w 421789"/>
                    <a:gd name="connsiteY261" fmla="*/ 23373 h 72032"/>
                    <a:gd name="connsiteX262" fmla="*/ 312173 w 421789"/>
                    <a:gd name="connsiteY262" fmla="*/ 21608 h 72032"/>
                    <a:gd name="connsiteX263" fmla="*/ 321407 w 421789"/>
                    <a:gd name="connsiteY263" fmla="*/ 23347 h 72032"/>
                    <a:gd name="connsiteX264" fmla="*/ 327674 w 421789"/>
                    <a:gd name="connsiteY264" fmla="*/ 28028 h 72032"/>
                    <a:gd name="connsiteX265" fmla="*/ 331281 w 421789"/>
                    <a:gd name="connsiteY265" fmla="*/ 34935 h 72032"/>
                    <a:gd name="connsiteX266" fmla="*/ 332431 w 421789"/>
                    <a:gd name="connsiteY266" fmla="*/ 43402 h 72032"/>
                    <a:gd name="connsiteX267" fmla="*/ 323939 w 421789"/>
                    <a:gd name="connsiteY267" fmla="*/ 42429 h 72032"/>
                    <a:gd name="connsiteX268" fmla="*/ 320979 w 421789"/>
                    <a:gd name="connsiteY268" fmla="*/ 31993 h 72032"/>
                    <a:gd name="connsiteX269" fmla="*/ 311740 w 421789"/>
                    <a:gd name="connsiteY269" fmla="*/ 28207 h 72032"/>
                    <a:gd name="connsiteX270" fmla="*/ 306233 w 421789"/>
                    <a:gd name="connsiteY270" fmla="*/ 29384 h 72032"/>
                    <a:gd name="connsiteX271" fmla="*/ 302269 w 421789"/>
                    <a:gd name="connsiteY271" fmla="*/ 32505 h 72032"/>
                    <a:gd name="connsiteX272" fmla="*/ 299798 w 421789"/>
                    <a:gd name="connsiteY272" fmla="*/ 37032 h 72032"/>
                    <a:gd name="connsiteX273" fmla="*/ 298820 w 421789"/>
                    <a:gd name="connsiteY273" fmla="*/ 42429 h 72032"/>
                    <a:gd name="connsiteX274" fmla="*/ 384384 w 421789"/>
                    <a:gd name="connsiteY274" fmla="*/ 69953 h 72032"/>
                    <a:gd name="connsiteX275" fmla="*/ 384179 w 421789"/>
                    <a:gd name="connsiteY275" fmla="*/ 70644 h 72032"/>
                    <a:gd name="connsiteX276" fmla="*/ 383514 w 421789"/>
                    <a:gd name="connsiteY276" fmla="*/ 71130 h 72032"/>
                    <a:gd name="connsiteX277" fmla="*/ 382235 w 421789"/>
                    <a:gd name="connsiteY277" fmla="*/ 71437 h 72032"/>
                    <a:gd name="connsiteX278" fmla="*/ 380189 w 421789"/>
                    <a:gd name="connsiteY278" fmla="*/ 71539 h 72032"/>
                    <a:gd name="connsiteX279" fmla="*/ 378091 w 421789"/>
                    <a:gd name="connsiteY279" fmla="*/ 71437 h 72032"/>
                    <a:gd name="connsiteX280" fmla="*/ 376812 w 421789"/>
                    <a:gd name="connsiteY280" fmla="*/ 71130 h 72032"/>
                    <a:gd name="connsiteX281" fmla="*/ 376147 w 421789"/>
                    <a:gd name="connsiteY281" fmla="*/ 70644 h 72032"/>
                    <a:gd name="connsiteX282" fmla="*/ 375943 w 421789"/>
                    <a:gd name="connsiteY282" fmla="*/ 69953 h 72032"/>
                    <a:gd name="connsiteX283" fmla="*/ 375943 w 421789"/>
                    <a:gd name="connsiteY283" fmla="*/ 42992 h 72032"/>
                    <a:gd name="connsiteX284" fmla="*/ 375328 w 421789"/>
                    <a:gd name="connsiteY284" fmla="*/ 36649 h 72032"/>
                    <a:gd name="connsiteX285" fmla="*/ 373537 w 421789"/>
                    <a:gd name="connsiteY285" fmla="*/ 32505 h 72032"/>
                    <a:gd name="connsiteX286" fmla="*/ 370494 w 421789"/>
                    <a:gd name="connsiteY286" fmla="*/ 29844 h 72032"/>
                    <a:gd name="connsiteX287" fmla="*/ 366171 w 421789"/>
                    <a:gd name="connsiteY287" fmla="*/ 28924 h 72032"/>
                    <a:gd name="connsiteX288" fmla="*/ 359827 w 421789"/>
                    <a:gd name="connsiteY288" fmla="*/ 31174 h 72032"/>
                    <a:gd name="connsiteX289" fmla="*/ 353176 w 421789"/>
                    <a:gd name="connsiteY289" fmla="*/ 37774 h 72032"/>
                    <a:gd name="connsiteX290" fmla="*/ 353176 w 421789"/>
                    <a:gd name="connsiteY290" fmla="*/ 69953 h 72032"/>
                    <a:gd name="connsiteX291" fmla="*/ 352972 w 421789"/>
                    <a:gd name="connsiteY291" fmla="*/ 70644 h 72032"/>
                    <a:gd name="connsiteX292" fmla="*/ 352306 w 421789"/>
                    <a:gd name="connsiteY292" fmla="*/ 71130 h 72032"/>
                    <a:gd name="connsiteX293" fmla="*/ 351028 w 421789"/>
                    <a:gd name="connsiteY293" fmla="*/ 71437 h 72032"/>
                    <a:gd name="connsiteX294" fmla="*/ 348930 w 421789"/>
                    <a:gd name="connsiteY294" fmla="*/ 71539 h 72032"/>
                    <a:gd name="connsiteX295" fmla="*/ 346884 w 421789"/>
                    <a:gd name="connsiteY295" fmla="*/ 71437 h 72032"/>
                    <a:gd name="connsiteX296" fmla="*/ 345579 w 421789"/>
                    <a:gd name="connsiteY296" fmla="*/ 71130 h 72032"/>
                    <a:gd name="connsiteX297" fmla="*/ 344914 w 421789"/>
                    <a:gd name="connsiteY297" fmla="*/ 70644 h 72032"/>
                    <a:gd name="connsiteX298" fmla="*/ 344735 w 421789"/>
                    <a:gd name="connsiteY298" fmla="*/ 69953 h 72032"/>
                    <a:gd name="connsiteX299" fmla="*/ 344735 w 421789"/>
                    <a:gd name="connsiteY299" fmla="*/ 23910 h 72032"/>
                    <a:gd name="connsiteX300" fmla="*/ 344888 w 421789"/>
                    <a:gd name="connsiteY300" fmla="*/ 23219 h 72032"/>
                    <a:gd name="connsiteX301" fmla="*/ 345503 w 421789"/>
                    <a:gd name="connsiteY301" fmla="*/ 22708 h 72032"/>
                    <a:gd name="connsiteX302" fmla="*/ 346679 w 421789"/>
                    <a:gd name="connsiteY302" fmla="*/ 22401 h 72032"/>
                    <a:gd name="connsiteX303" fmla="*/ 348571 w 421789"/>
                    <a:gd name="connsiteY303" fmla="*/ 22324 h 72032"/>
                    <a:gd name="connsiteX304" fmla="*/ 350439 w 421789"/>
                    <a:gd name="connsiteY304" fmla="*/ 22401 h 72032"/>
                    <a:gd name="connsiteX305" fmla="*/ 351590 w 421789"/>
                    <a:gd name="connsiteY305" fmla="*/ 22708 h 72032"/>
                    <a:gd name="connsiteX306" fmla="*/ 352179 w 421789"/>
                    <a:gd name="connsiteY306" fmla="*/ 23219 h 72032"/>
                    <a:gd name="connsiteX307" fmla="*/ 352358 w 421789"/>
                    <a:gd name="connsiteY307" fmla="*/ 23910 h 72032"/>
                    <a:gd name="connsiteX308" fmla="*/ 352358 w 421789"/>
                    <a:gd name="connsiteY308" fmla="*/ 29998 h 72032"/>
                    <a:gd name="connsiteX309" fmla="*/ 360108 w 421789"/>
                    <a:gd name="connsiteY309" fmla="*/ 23629 h 72032"/>
                    <a:gd name="connsiteX310" fmla="*/ 367910 w 421789"/>
                    <a:gd name="connsiteY310" fmla="*/ 21608 h 72032"/>
                    <a:gd name="connsiteX311" fmla="*/ 375661 w 421789"/>
                    <a:gd name="connsiteY311" fmla="*/ 23168 h 72032"/>
                    <a:gd name="connsiteX312" fmla="*/ 380752 w 421789"/>
                    <a:gd name="connsiteY312" fmla="*/ 27338 h 72032"/>
                    <a:gd name="connsiteX313" fmla="*/ 383540 w 421789"/>
                    <a:gd name="connsiteY313" fmla="*/ 33451 h 72032"/>
                    <a:gd name="connsiteX314" fmla="*/ 384384 w 421789"/>
                    <a:gd name="connsiteY314" fmla="*/ 41867 h 72032"/>
                    <a:gd name="connsiteX315" fmla="*/ 422296 w 421789"/>
                    <a:gd name="connsiteY315" fmla="*/ 66577 h 72032"/>
                    <a:gd name="connsiteX316" fmla="*/ 422091 w 421789"/>
                    <a:gd name="connsiteY316" fmla="*/ 68930 h 72032"/>
                    <a:gd name="connsiteX317" fmla="*/ 421477 w 421789"/>
                    <a:gd name="connsiteY317" fmla="*/ 70209 h 72032"/>
                    <a:gd name="connsiteX318" fmla="*/ 420249 w 421789"/>
                    <a:gd name="connsiteY318" fmla="*/ 70976 h 72032"/>
                    <a:gd name="connsiteX319" fmla="*/ 418382 w 421789"/>
                    <a:gd name="connsiteY319" fmla="*/ 71565 h 72032"/>
                    <a:gd name="connsiteX320" fmla="*/ 416156 w 421789"/>
                    <a:gd name="connsiteY320" fmla="*/ 71948 h 72032"/>
                    <a:gd name="connsiteX321" fmla="*/ 413802 w 421789"/>
                    <a:gd name="connsiteY321" fmla="*/ 72102 h 72032"/>
                    <a:gd name="connsiteX322" fmla="*/ 407664 w 421789"/>
                    <a:gd name="connsiteY322" fmla="*/ 71155 h 72032"/>
                    <a:gd name="connsiteX323" fmla="*/ 403469 w 421789"/>
                    <a:gd name="connsiteY323" fmla="*/ 68291 h 72032"/>
                    <a:gd name="connsiteX324" fmla="*/ 401089 w 421789"/>
                    <a:gd name="connsiteY324" fmla="*/ 63430 h 72032"/>
                    <a:gd name="connsiteX325" fmla="*/ 400348 w 421789"/>
                    <a:gd name="connsiteY325" fmla="*/ 56498 h 72032"/>
                    <a:gd name="connsiteX326" fmla="*/ 400348 w 421789"/>
                    <a:gd name="connsiteY326" fmla="*/ 29589 h 72032"/>
                    <a:gd name="connsiteX327" fmla="*/ 393902 w 421789"/>
                    <a:gd name="connsiteY327" fmla="*/ 29589 h 72032"/>
                    <a:gd name="connsiteX328" fmla="*/ 392674 w 421789"/>
                    <a:gd name="connsiteY328" fmla="*/ 28770 h 72032"/>
                    <a:gd name="connsiteX329" fmla="*/ 392213 w 421789"/>
                    <a:gd name="connsiteY329" fmla="*/ 26110 h 72032"/>
                    <a:gd name="connsiteX330" fmla="*/ 392342 w 421789"/>
                    <a:gd name="connsiteY330" fmla="*/ 24473 h 72032"/>
                    <a:gd name="connsiteX331" fmla="*/ 392674 w 421789"/>
                    <a:gd name="connsiteY331" fmla="*/ 23373 h 72032"/>
                    <a:gd name="connsiteX332" fmla="*/ 393211 w 421789"/>
                    <a:gd name="connsiteY332" fmla="*/ 22759 h 72032"/>
                    <a:gd name="connsiteX333" fmla="*/ 393953 w 421789"/>
                    <a:gd name="connsiteY333" fmla="*/ 22580 h 72032"/>
                    <a:gd name="connsiteX334" fmla="*/ 400348 w 421789"/>
                    <a:gd name="connsiteY334" fmla="*/ 22580 h 72032"/>
                    <a:gd name="connsiteX335" fmla="*/ 400348 w 421789"/>
                    <a:gd name="connsiteY335" fmla="*/ 11632 h 72032"/>
                    <a:gd name="connsiteX336" fmla="*/ 400527 w 421789"/>
                    <a:gd name="connsiteY336" fmla="*/ 10967 h 72032"/>
                    <a:gd name="connsiteX337" fmla="*/ 401192 w 421789"/>
                    <a:gd name="connsiteY337" fmla="*/ 10429 h 72032"/>
                    <a:gd name="connsiteX338" fmla="*/ 402496 w 421789"/>
                    <a:gd name="connsiteY338" fmla="*/ 10097 h 72032"/>
                    <a:gd name="connsiteX339" fmla="*/ 404543 w 421789"/>
                    <a:gd name="connsiteY339" fmla="*/ 9995 h 72032"/>
                    <a:gd name="connsiteX340" fmla="*/ 406641 w 421789"/>
                    <a:gd name="connsiteY340" fmla="*/ 10097 h 72032"/>
                    <a:gd name="connsiteX341" fmla="*/ 407920 w 421789"/>
                    <a:gd name="connsiteY341" fmla="*/ 10429 h 72032"/>
                    <a:gd name="connsiteX342" fmla="*/ 408585 w 421789"/>
                    <a:gd name="connsiteY342" fmla="*/ 10967 h 72032"/>
                    <a:gd name="connsiteX343" fmla="*/ 408789 w 421789"/>
                    <a:gd name="connsiteY343" fmla="*/ 11632 h 72032"/>
                    <a:gd name="connsiteX344" fmla="*/ 408789 w 421789"/>
                    <a:gd name="connsiteY344" fmla="*/ 22580 h 72032"/>
                    <a:gd name="connsiteX345" fmla="*/ 420607 w 421789"/>
                    <a:gd name="connsiteY345" fmla="*/ 22580 h 72032"/>
                    <a:gd name="connsiteX346" fmla="*/ 421323 w 421789"/>
                    <a:gd name="connsiteY346" fmla="*/ 22759 h 72032"/>
                    <a:gd name="connsiteX347" fmla="*/ 421861 w 421789"/>
                    <a:gd name="connsiteY347" fmla="*/ 23373 h 72032"/>
                    <a:gd name="connsiteX348" fmla="*/ 422193 w 421789"/>
                    <a:gd name="connsiteY348" fmla="*/ 24473 h 72032"/>
                    <a:gd name="connsiteX349" fmla="*/ 422296 w 421789"/>
                    <a:gd name="connsiteY349" fmla="*/ 26110 h 72032"/>
                    <a:gd name="connsiteX350" fmla="*/ 421835 w 421789"/>
                    <a:gd name="connsiteY350" fmla="*/ 28770 h 72032"/>
                    <a:gd name="connsiteX351" fmla="*/ 420607 w 421789"/>
                    <a:gd name="connsiteY351" fmla="*/ 29589 h 72032"/>
                    <a:gd name="connsiteX352" fmla="*/ 408789 w 421789"/>
                    <a:gd name="connsiteY352" fmla="*/ 29589 h 72032"/>
                    <a:gd name="connsiteX353" fmla="*/ 408789 w 421789"/>
                    <a:gd name="connsiteY353" fmla="*/ 55271 h 72032"/>
                    <a:gd name="connsiteX354" fmla="*/ 410196 w 421789"/>
                    <a:gd name="connsiteY354" fmla="*/ 62458 h 72032"/>
                    <a:gd name="connsiteX355" fmla="*/ 415235 w 421789"/>
                    <a:gd name="connsiteY355" fmla="*/ 64888 h 72032"/>
                    <a:gd name="connsiteX356" fmla="*/ 417333 w 421789"/>
                    <a:gd name="connsiteY356" fmla="*/ 64658 h 72032"/>
                    <a:gd name="connsiteX357" fmla="*/ 418970 w 421789"/>
                    <a:gd name="connsiteY357" fmla="*/ 64172 h 72032"/>
                    <a:gd name="connsiteX358" fmla="*/ 420198 w 421789"/>
                    <a:gd name="connsiteY358" fmla="*/ 63686 h 72032"/>
                    <a:gd name="connsiteX359" fmla="*/ 421119 w 421789"/>
                    <a:gd name="connsiteY359" fmla="*/ 63456 h 72032"/>
                    <a:gd name="connsiteX360" fmla="*/ 421604 w 421789"/>
                    <a:gd name="connsiteY360" fmla="*/ 63584 h 72032"/>
                    <a:gd name="connsiteX361" fmla="*/ 421963 w 421789"/>
                    <a:gd name="connsiteY361" fmla="*/ 64070 h 72032"/>
                    <a:gd name="connsiteX362" fmla="*/ 422193 w 421789"/>
                    <a:gd name="connsiteY362" fmla="*/ 65042 h 72032"/>
                    <a:gd name="connsiteX363" fmla="*/ 422296 w 421789"/>
                    <a:gd name="connsiteY363" fmla="*/ 66577 h 7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421789" h="72032">
                      <a:moveTo>
                        <a:pt x="42866" y="69953"/>
                      </a:moveTo>
                      <a:cubicBezTo>
                        <a:pt x="42866" y="70226"/>
                        <a:pt x="42807" y="70465"/>
                        <a:pt x="42687" y="70669"/>
                      </a:cubicBezTo>
                      <a:cubicBezTo>
                        <a:pt x="42568" y="70874"/>
                        <a:pt x="42363" y="71036"/>
                        <a:pt x="42074" y="71155"/>
                      </a:cubicBezTo>
                      <a:cubicBezTo>
                        <a:pt x="41784" y="71275"/>
                        <a:pt x="41400" y="71369"/>
                        <a:pt x="40922" y="71437"/>
                      </a:cubicBezTo>
                      <a:cubicBezTo>
                        <a:pt x="40445" y="71505"/>
                        <a:pt x="39865" y="71539"/>
                        <a:pt x="39183" y="71539"/>
                      </a:cubicBezTo>
                      <a:cubicBezTo>
                        <a:pt x="38467" y="71539"/>
                        <a:pt x="37870" y="71505"/>
                        <a:pt x="37392" y="71437"/>
                      </a:cubicBezTo>
                      <a:cubicBezTo>
                        <a:pt x="36915" y="71369"/>
                        <a:pt x="36523" y="71275"/>
                        <a:pt x="36216" y="71155"/>
                      </a:cubicBezTo>
                      <a:cubicBezTo>
                        <a:pt x="35909" y="71036"/>
                        <a:pt x="35687" y="70874"/>
                        <a:pt x="35551" y="70669"/>
                      </a:cubicBezTo>
                      <a:cubicBezTo>
                        <a:pt x="35414" y="70465"/>
                        <a:pt x="35346" y="70226"/>
                        <a:pt x="35346" y="69953"/>
                      </a:cubicBezTo>
                      <a:lnTo>
                        <a:pt x="35346" y="63865"/>
                      </a:lnTo>
                      <a:cubicBezTo>
                        <a:pt x="32924" y="66491"/>
                        <a:pt x="30409" y="68538"/>
                        <a:pt x="27800" y="70004"/>
                      </a:cubicBezTo>
                      <a:cubicBezTo>
                        <a:pt x="25191" y="71471"/>
                        <a:pt x="22334" y="72204"/>
                        <a:pt x="19231" y="72204"/>
                      </a:cubicBezTo>
                      <a:cubicBezTo>
                        <a:pt x="15854" y="72204"/>
                        <a:pt x="12972" y="71548"/>
                        <a:pt x="10585" y="70235"/>
                      </a:cubicBezTo>
                      <a:cubicBezTo>
                        <a:pt x="8197" y="68921"/>
                        <a:pt x="6262" y="67148"/>
                        <a:pt x="4778" y="64914"/>
                      </a:cubicBezTo>
                      <a:cubicBezTo>
                        <a:pt x="3294" y="62680"/>
                        <a:pt x="2212" y="60054"/>
                        <a:pt x="1529" y="57035"/>
                      </a:cubicBezTo>
                      <a:cubicBezTo>
                        <a:pt x="847" y="54017"/>
                        <a:pt x="506" y="50837"/>
                        <a:pt x="506" y="47494"/>
                      </a:cubicBezTo>
                      <a:cubicBezTo>
                        <a:pt x="506" y="43538"/>
                        <a:pt x="933" y="39965"/>
                        <a:pt x="1785" y="36776"/>
                      </a:cubicBezTo>
                      <a:cubicBezTo>
                        <a:pt x="2638" y="33588"/>
                        <a:pt x="3900" y="30868"/>
                        <a:pt x="5571" y="28617"/>
                      </a:cubicBezTo>
                      <a:cubicBezTo>
                        <a:pt x="7242" y="26366"/>
                        <a:pt x="9314" y="24635"/>
                        <a:pt x="11787" y="23424"/>
                      </a:cubicBezTo>
                      <a:cubicBezTo>
                        <a:pt x="14260" y="22213"/>
                        <a:pt x="17116" y="21608"/>
                        <a:pt x="20356" y="21608"/>
                      </a:cubicBezTo>
                      <a:cubicBezTo>
                        <a:pt x="23051" y="21608"/>
                        <a:pt x="25515" y="22196"/>
                        <a:pt x="27749" y="23373"/>
                      </a:cubicBezTo>
                      <a:cubicBezTo>
                        <a:pt x="29983" y="24549"/>
                        <a:pt x="32191" y="26280"/>
                        <a:pt x="34374" y="28565"/>
                      </a:cubicBezTo>
                      <a:lnTo>
                        <a:pt x="34374" y="1809"/>
                      </a:lnTo>
                      <a:cubicBezTo>
                        <a:pt x="34374" y="1570"/>
                        <a:pt x="34434" y="1340"/>
                        <a:pt x="34553" y="1118"/>
                      </a:cubicBezTo>
                      <a:cubicBezTo>
                        <a:pt x="34672" y="897"/>
                        <a:pt x="34903" y="726"/>
                        <a:pt x="35244" y="607"/>
                      </a:cubicBezTo>
                      <a:cubicBezTo>
                        <a:pt x="35585" y="487"/>
                        <a:pt x="36020" y="385"/>
                        <a:pt x="36548" y="300"/>
                      </a:cubicBezTo>
                      <a:cubicBezTo>
                        <a:pt x="37077" y="215"/>
                        <a:pt x="37751" y="172"/>
                        <a:pt x="38569" y="172"/>
                      </a:cubicBezTo>
                      <a:cubicBezTo>
                        <a:pt x="39422" y="172"/>
                        <a:pt x="40121" y="215"/>
                        <a:pt x="40667" y="300"/>
                      </a:cubicBezTo>
                      <a:cubicBezTo>
                        <a:pt x="41212" y="385"/>
                        <a:pt x="41639" y="487"/>
                        <a:pt x="41946" y="607"/>
                      </a:cubicBezTo>
                      <a:cubicBezTo>
                        <a:pt x="42253" y="726"/>
                        <a:pt x="42483" y="897"/>
                        <a:pt x="42636" y="1118"/>
                      </a:cubicBezTo>
                      <a:cubicBezTo>
                        <a:pt x="42790" y="1340"/>
                        <a:pt x="42866" y="1570"/>
                        <a:pt x="42866" y="1809"/>
                      </a:cubicBezTo>
                      <a:close/>
                      <a:moveTo>
                        <a:pt x="34374" y="37569"/>
                      </a:moveTo>
                      <a:cubicBezTo>
                        <a:pt x="32089" y="34739"/>
                        <a:pt x="29880" y="32581"/>
                        <a:pt x="27749" y="31098"/>
                      </a:cubicBezTo>
                      <a:cubicBezTo>
                        <a:pt x="25617" y="29614"/>
                        <a:pt x="23392" y="28872"/>
                        <a:pt x="21072" y="28872"/>
                      </a:cubicBezTo>
                      <a:cubicBezTo>
                        <a:pt x="18924" y="28872"/>
                        <a:pt x="17099" y="29384"/>
                        <a:pt x="15598" y="30407"/>
                      </a:cubicBezTo>
                      <a:cubicBezTo>
                        <a:pt x="14098" y="31430"/>
                        <a:pt x="12878" y="32778"/>
                        <a:pt x="11940" y="34449"/>
                      </a:cubicBezTo>
                      <a:cubicBezTo>
                        <a:pt x="11003" y="36120"/>
                        <a:pt x="10320" y="38013"/>
                        <a:pt x="9894" y="40127"/>
                      </a:cubicBezTo>
                      <a:cubicBezTo>
                        <a:pt x="9468" y="42242"/>
                        <a:pt x="9255" y="44391"/>
                        <a:pt x="9255" y="46573"/>
                      </a:cubicBezTo>
                      <a:cubicBezTo>
                        <a:pt x="9255" y="48893"/>
                        <a:pt x="9434" y="51161"/>
                        <a:pt x="9792" y="53378"/>
                      </a:cubicBezTo>
                      <a:cubicBezTo>
                        <a:pt x="10150" y="55595"/>
                        <a:pt x="10772" y="57564"/>
                        <a:pt x="11659" y="59287"/>
                      </a:cubicBezTo>
                      <a:cubicBezTo>
                        <a:pt x="12546" y="61009"/>
                        <a:pt x="13723" y="62390"/>
                        <a:pt x="15189" y="63430"/>
                      </a:cubicBezTo>
                      <a:cubicBezTo>
                        <a:pt x="16656" y="64471"/>
                        <a:pt x="18497" y="64991"/>
                        <a:pt x="20714" y="64991"/>
                      </a:cubicBezTo>
                      <a:cubicBezTo>
                        <a:pt x="21840" y="64991"/>
                        <a:pt x="22923" y="64837"/>
                        <a:pt x="23963" y="64530"/>
                      </a:cubicBezTo>
                      <a:cubicBezTo>
                        <a:pt x="25003" y="64223"/>
                        <a:pt x="26069" y="63712"/>
                        <a:pt x="27160" y="62996"/>
                      </a:cubicBezTo>
                      <a:cubicBezTo>
                        <a:pt x="28252" y="62279"/>
                        <a:pt x="29394" y="61350"/>
                        <a:pt x="30588" y="60207"/>
                      </a:cubicBezTo>
                      <a:cubicBezTo>
                        <a:pt x="31782" y="59065"/>
                        <a:pt x="33044" y="57658"/>
                        <a:pt x="34374" y="55987"/>
                      </a:cubicBezTo>
                      <a:close/>
                      <a:moveTo>
                        <a:pt x="100813" y="46420"/>
                      </a:moveTo>
                      <a:cubicBezTo>
                        <a:pt x="100813" y="50172"/>
                        <a:pt x="100319" y="53625"/>
                        <a:pt x="99330" y="56780"/>
                      </a:cubicBezTo>
                      <a:cubicBezTo>
                        <a:pt x="98340" y="59934"/>
                        <a:pt x="96866" y="62654"/>
                        <a:pt x="94905" y="64940"/>
                      </a:cubicBezTo>
                      <a:cubicBezTo>
                        <a:pt x="92943" y="67225"/>
                        <a:pt x="90488" y="69007"/>
                        <a:pt x="87537" y="70286"/>
                      </a:cubicBezTo>
                      <a:cubicBezTo>
                        <a:pt x="84587" y="71565"/>
                        <a:pt x="81168" y="72204"/>
                        <a:pt x="77280" y="72204"/>
                      </a:cubicBezTo>
                      <a:cubicBezTo>
                        <a:pt x="73494" y="72204"/>
                        <a:pt x="70194" y="71641"/>
                        <a:pt x="67381" y="70516"/>
                      </a:cubicBezTo>
                      <a:cubicBezTo>
                        <a:pt x="64567" y="69390"/>
                        <a:pt x="62222" y="67753"/>
                        <a:pt x="60346" y="65605"/>
                      </a:cubicBezTo>
                      <a:cubicBezTo>
                        <a:pt x="58470" y="63456"/>
                        <a:pt x="57072" y="60847"/>
                        <a:pt x="56151" y="57777"/>
                      </a:cubicBezTo>
                      <a:cubicBezTo>
                        <a:pt x="55230" y="54708"/>
                        <a:pt x="54770" y="51229"/>
                        <a:pt x="54770" y="47341"/>
                      </a:cubicBezTo>
                      <a:cubicBezTo>
                        <a:pt x="54770" y="43589"/>
                        <a:pt x="55256" y="40136"/>
                        <a:pt x="56228" y="36981"/>
                      </a:cubicBezTo>
                      <a:cubicBezTo>
                        <a:pt x="57200" y="33826"/>
                        <a:pt x="58666" y="31106"/>
                        <a:pt x="60627" y="28821"/>
                      </a:cubicBezTo>
                      <a:cubicBezTo>
                        <a:pt x="62589" y="26536"/>
                        <a:pt x="65036" y="24763"/>
                        <a:pt x="67969" y="23501"/>
                      </a:cubicBezTo>
                      <a:cubicBezTo>
                        <a:pt x="70902" y="22239"/>
                        <a:pt x="74330" y="21608"/>
                        <a:pt x="78252" y="21608"/>
                      </a:cubicBezTo>
                      <a:cubicBezTo>
                        <a:pt x="82038" y="21608"/>
                        <a:pt x="85338" y="22170"/>
                        <a:pt x="88151" y="23296"/>
                      </a:cubicBezTo>
                      <a:cubicBezTo>
                        <a:pt x="90965" y="24421"/>
                        <a:pt x="93310" y="26059"/>
                        <a:pt x="95186" y="28207"/>
                      </a:cubicBezTo>
                      <a:cubicBezTo>
                        <a:pt x="97062" y="30356"/>
                        <a:pt x="98469" y="32965"/>
                        <a:pt x="99406" y="36035"/>
                      </a:cubicBezTo>
                      <a:cubicBezTo>
                        <a:pt x="100344" y="39104"/>
                        <a:pt x="100813" y="42566"/>
                        <a:pt x="100813" y="46420"/>
                      </a:cubicBezTo>
                      <a:close/>
                      <a:moveTo>
                        <a:pt x="92065" y="46983"/>
                      </a:moveTo>
                      <a:cubicBezTo>
                        <a:pt x="92065" y="44493"/>
                        <a:pt x="91833" y="42140"/>
                        <a:pt x="91368" y="39923"/>
                      </a:cubicBezTo>
                      <a:cubicBezTo>
                        <a:pt x="90903" y="37706"/>
                        <a:pt x="90138" y="35762"/>
                        <a:pt x="89071" y="34091"/>
                      </a:cubicBezTo>
                      <a:cubicBezTo>
                        <a:pt x="88004" y="32419"/>
                        <a:pt x="86558" y="31098"/>
                        <a:pt x="84734" y="30126"/>
                      </a:cubicBezTo>
                      <a:cubicBezTo>
                        <a:pt x="82911" y="29154"/>
                        <a:pt x="80639" y="28668"/>
                        <a:pt x="77920" y="28668"/>
                      </a:cubicBezTo>
                      <a:cubicBezTo>
                        <a:pt x="75408" y="28668"/>
                        <a:pt x="73249" y="29111"/>
                        <a:pt x="71442" y="29998"/>
                      </a:cubicBezTo>
                      <a:cubicBezTo>
                        <a:pt x="69635" y="30885"/>
                        <a:pt x="68146" y="32138"/>
                        <a:pt x="66976" y="33758"/>
                      </a:cubicBezTo>
                      <a:cubicBezTo>
                        <a:pt x="65806" y="35378"/>
                        <a:pt x="64938" y="37297"/>
                        <a:pt x="64370" y="39513"/>
                      </a:cubicBezTo>
                      <a:cubicBezTo>
                        <a:pt x="63802" y="41730"/>
                        <a:pt x="63518" y="44152"/>
                        <a:pt x="63518" y="46778"/>
                      </a:cubicBezTo>
                      <a:cubicBezTo>
                        <a:pt x="63518" y="49302"/>
                        <a:pt x="63750" y="51672"/>
                        <a:pt x="64215" y="53889"/>
                      </a:cubicBezTo>
                      <a:cubicBezTo>
                        <a:pt x="64680" y="56106"/>
                        <a:pt x="65454" y="58042"/>
                        <a:pt x="66538" y="59696"/>
                      </a:cubicBezTo>
                      <a:cubicBezTo>
                        <a:pt x="67622" y="61350"/>
                        <a:pt x="69076" y="62663"/>
                        <a:pt x="70900" y="63635"/>
                      </a:cubicBezTo>
                      <a:cubicBezTo>
                        <a:pt x="72724" y="64607"/>
                        <a:pt x="74995" y="65093"/>
                        <a:pt x="77714" y="65093"/>
                      </a:cubicBezTo>
                      <a:cubicBezTo>
                        <a:pt x="80192" y="65093"/>
                        <a:pt x="82343" y="64650"/>
                        <a:pt x="84167" y="63763"/>
                      </a:cubicBezTo>
                      <a:cubicBezTo>
                        <a:pt x="85991" y="62876"/>
                        <a:pt x="87488" y="61631"/>
                        <a:pt x="88658" y="60028"/>
                      </a:cubicBezTo>
                      <a:cubicBezTo>
                        <a:pt x="89828" y="58425"/>
                        <a:pt x="90688" y="56515"/>
                        <a:pt x="91239" y="54298"/>
                      </a:cubicBezTo>
                      <a:cubicBezTo>
                        <a:pt x="91790" y="52082"/>
                        <a:pt x="92065" y="49643"/>
                        <a:pt x="92065" y="46983"/>
                      </a:cubicBezTo>
                      <a:close/>
                      <a:moveTo>
                        <a:pt x="145663" y="62944"/>
                      </a:moveTo>
                      <a:cubicBezTo>
                        <a:pt x="145663" y="63524"/>
                        <a:pt x="145646" y="64027"/>
                        <a:pt x="145612" y="64454"/>
                      </a:cubicBezTo>
                      <a:cubicBezTo>
                        <a:pt x="145578" y="64880"/>
                        <a:pt x="145518" y="65238"/>
                        <a:pt x="145433" y="65528"/>
                      </a:cubicBezTo>
                      <a:cubicBezTo>
                        <a:pt x="145348" y="65818"/>
                        <a:pt x="145245" y="66074"/>
                        <a:pt x="145126" y="66295"/>
                      </a:cubicBezTo>
                      <a:cubicBezTo>
                        <a:pt x="145007" y="66517"/>
                        <a:pt x="144734" y="66841"/>
                        <a:pt x="144308" y="67267"/>
                      </a:cubicBezTo>
                      <a:cubicBezTo>
                        <a:pt x="143881" y="67694"/>
                        <a:pt x="143156" y="68222"/>
                        <a:pt x="142133" y="68853"/>
                      </a:cubicBezTo>
                      <a:cubicBezTo>
                        <a:pt x="141110" y="69484"/>
                        <a:pt x="139959" y="70047"/>
                        <a:pt x="138680" y="70542"/>
                      </a:cubicBezTo>
                      <a:cubicBezTo>
                        <a:pt x="137401" y="71036"/>
                        <a:pt x="136012" y="71437"/>
                        <a:pt x="134510" y="71744"/>
                      </a:cubicBezTo>
                      <a:cubicBezTo>
                        <a:pt x="133010" y="72051"/>
                        <a:pt x="131458" y="72204"/>
                        <a:pt x="129855" y="72204"/>
                      </a:cubicBezTo>
                      <a:cubicBezTo>
                        <a:pt x="126547" y="72204"/>
                        <a:pt x="123614" y="71659"/>
                        <a:pt x="121055" y="70567"/>
                      </a:cubicBezTo>
                      <a:cubicBezTo>
                        <a:pt x="118498" y="69476"/>
                        <a:pt x="116358" y="67881"/>
                        <a:pt x="114635" y="65784"/>
                      </a:cubicBezTo>
                      <a:cubicBezTo>
                        <a:pt x="112912" y="63686"/>
                        <a:pt x="111600" y="61111"/>
                        <a:pt x="110696" y="58059"/>
                      </a:cubicBezTo>
                      <a:cubicBezTo>
                        <a:pt x="109792" y="55006"/>
                        <a:pt x="109340" y="51485"/>
                        <a:pt x="109340" y="47494"/>
                      </a:cubicBezTo>
                      <a:cubicBezTo>
                        <a:pt x="109340" y="42958"/>
                        <a:pt x="109894" y="39062"/>
                        <a:pt x="111003" y="35804"/>
                      </a:cubicBezTo>
                      <a:cubicBezTo>
                        <a:pt x="112111" y="32547"/>
                        <a:pt x="113629" y="29879"/>
                        <a:pt x="115556" y="27798"/>
                      </a:cubicBezTo>
                      <a:cubicBezTo>
                        <a:pt x="117483" y="25718"/>
                        <a:pt x="119750" y="24174"/>
                        <a:pt x="122360" y="23168"/>
                      </a:cubicBezTo>
                      <a:cubicBezTo>
                        <a:pt x="124969" y="22162"/>
                        <a:pt x="127791" y="21659"/>
                        <a:pt x="130827" y="21659"/>
                      </a:cubicBezTo>
                      <a:cubicBezTo>
                        <a:pt x="132294" y="21659"/>
                        <a:pt x="133718" y="21795"/>
                        <a:pt x="135099" y="22068"/>
                      </a:cubicBezTo>
                      <a:cubicBezTo>
                        <a:pt x="136480" y="22341"/>
                        <a:pt x="137751" y="22699"/>
                        <a:pt x="138910" y="23142"/>
                      </a:cubicBezTo>
                      <a:cubicBezTo>
                        <a:pt x="140070" y="23586"/>
                        <a:pt x="141102" y="24097"/>
                        <a:pt x="142006" y="24677"/>
                      </a:cubicBezTo>
                      <a:cubicBezTo>
                        <a:pt x="142910" y="25257"/>
                        <a:pt x="143566" y="25752"/>
                        <a:pt x="143975" y="26161"/>
                      </a:cubicBezTo>
                      <a:cubicBezTo>
                        <a:pt x="144384" y="26570"/>
                        <a:pt x="144666" y="26894"/>
                        <a:pt x="144819" y="27133"/>
                      </a:cubicBezTo>
                      <a:cubicBezTo>
                        <a:pt x="144973" y="27372"/>
                        <a:pt x="145100" y="27653"/>
                        <a:pt x="145203" y="27977"/>
                      </a:cubicBezTo>
                      <a:cubicBezTo>
                        <a:pt x="145305" y="28301"/>
                        <a:pt x="145374" y="28668"/>
                        <a:pt x="145408" y="29077"/>
                      </a:cubicBezTo>
                      <a:cubicBezTo>
                        <a:pt x="145441" y="29486"/>
                        <a:pt x="145458" y="29998"/>
                        <a:pt x="145458" y="30612"/>
                      </a:cubicBezTo>
                      <a:cubicBezTo>
                        <a:pt x="145458" y="31942"/>
                        <a:pt x="145305" y="32871"/>
                        <a:pt x="144998" y="33400"/>
                      </a:cubicBezTo>
                      <a:cubicBezTo>
                        <a:pt x="144692" y="33929"/>
                        <a:pt x="144316" y="34193"/>
                        <a:pt x="143873" y="34193"/>
                      </a:cubicBezTo>
                      <a:cubicBezTo>
                        <a:pt x="143361" y="34193"/>
                        <a:pt x="142772" y="33912"/>
                        <a:pt x="142108" y="33349"/>
                      </a:cubicBezTo>
                      <a:cubicBezTo>
                        <a:pt x="141443" y="32786"/>
                        <a:pt x="140599" y="32164"/>
                        <a:pt x="139575" y="31481"/>
                      </a:cubicBezTo>
                      <a:cubicBezTo>
                        <a:pt x="138552" y="30799"/>
                        <a:pt x="137316" y="30177"/>
                        <a:pt x="135866" y="29614"/>
                      </a:cubicBezTo>
                      <a:cubicBezTo>
                        <a:pt x="134417" y="29051"/>
                        <a:pt x="132703" y="28770"/>
                        <a:pt x="130724" y="28770"/>
                      </a:cubicBezTo>
                      <a:cubicBezTo>
                        <a:pt x="126666" y="28770"/>
                        <a:pt x="123554" y="30330"/>
                        <a:pt x="121388" y="33451"/>
                      </a:cubicBezTo>
                      <a:cubicBezTo>
                        <a:pt x="119222" y="36572"/>
                        <a:pt x="118140" y="41099"/>
                        <a:pt x="118140" y="47034"/>
                      </a:cubicBezTo>
                      <a:cubicBezTo>
                        <a:pt x="118140" y="50001"/>
                        <a:pt x="118421" y="52602"/>
                        <a:pt x="118984" y="54836"/>
                      </a:cubicBezTo>
                      <a:cubicBezTo>
                        <a:pt x="119547" y="57070"/>
                        <a:pt x="120373" y="58937"/>
                        <a:pt x="121465" y="60438"/>
                      </a:cubicBezTo>
                      <a:cubicBezTo>
                        <a:pt x="122557" y="61938"/>
                        <a:pt x="123895" y="63055"/>
                        <a:pt x="125481" y="63789"/>
                      </a:cubicBezTo>
                      <a:cubicBezTo>
                        <a:pt x="127067" y="64522"/>
                        <a:pt x="128883" y="64888"/>
                        <a:pt x="130929" y="64888"/>
                      </a:cubicBezTo>
                      <a:cubicBezTo>
                        <a:pt x="132873" y="64888"/>
                        <a:pt x="134579" y="64581"/>
                        <a:pt x="136045" y="63968"/>
                      </a:cubicBezTo>
                      <a:cubicBezTo>
                        <a:pt x="137512" y="63354"/>
                        <a:pt x="138782" y="62680"/>
                        <a:pt x="139857" y="61947"/>
                      </a:cubicBezTo>
                      <a:cubicBezTo>
                        <a:pt x="140931" y="61213"/>
                        <a:pt x="141835" y="60548"/>
                        <a:pt x="142569" y="59952"/>
                      </a:cubicBezTo>
                      <a:cubicBezTo>
                        <a:pt x="143301" y="59355"/>
                        <a:pt x="143873" y="59056"/>
                        <a:pt x="144282" y="59056"/>
                      </a:cubicBezTo>
                      <a:cubicBezTo>
                        <a:pt x="144521" y="59056"/>
                        <a:pt x="144725" y="59124"/>
                        <a:pt x="144896" y="59261"/>
                      </a:cubicBezTo>
                      <a:cubicBezTo>
                        <a:pt x="145066" y="59397"/>
                        <a:pt x="145212" y="59628"/>
                        <a:pt x="145331" y="59952"/>
                      </a:cubicBezTo>
                      <a:cubicBezTo>
                        <a:pt x="145450" y="60276"/>
                        <a:pt x="145536" y="60685"/>
                        <a:pt x="145587" y="61179"/>
                      </a:cubicBezTo>
                      <a:cubicBezTo>
                        <a:pt x="145638" y="61674"/>
                        <a:pt x="145663" y="62262"/>
                        <a:pt x="145663" y="62944"/>
                      </a:cubicBezTo>
                      <a:close/>
                      <a:moveTo>
                        <a:pt x="195664" y="69953"/>
                      </a:moveTo>
                      <a:cubicBezTo>
                        <a:pt x="195664" y="70226"/>
                        <a:pt x="195604" y="70456"/>
                        <a:pt x="195485" y="70644"/>
                      </a:cubicBezTo>
                      <a:cubicBezTo>
                        <a:pt x="195365" y="70831"/>
                        <a:pt x="195151" y="70993"/>
                        <a:pt x="194845" y="71130"/>
                      </a:cubicBezTo>
                      <a:cubicBezTo>
                        <a:pt x="194538" y="71266"/>
                        <a:pt x="194137" y="71369"/>
                        <a:pt x="193643" y="71437"/>
                      </a:cubicBezTo>
                      <a:cubicBezTo>
                        <a:pt x="193148" y="71505"/>
                        <a:pt x="192542" y="71539"/>
                        <a:pt x="191826" y="71539"/>
                      </a:cubicBezTo>
                      <a:cubicBezTo>
                        <a:pt x="191042" y="71539"/>
                        <a:pt x="190402" y="71505"/>
                        <a:pt x="189908" y="71437"/>
                      </a:cubicBezTo>
                      <a:cubicBezTo>
                        <a:pt x="189413" y="71369"/>
                        <a:pt x="189021" y="71266"/>
                        <a:pt x="188731" y="71130"/>
                      </a:cubicBezTo>
                      <a:cubicBezTo>
                        <a:pt x="188441" y="70993"/>
                        <a:pt x="188245" y="70831"/>
                        <a:pt x="188143" y="70644"/>
                      </a:cubicBezTo>
                      <a:cubicBezTo>
                        <a:pt x="188041" y="70456"/>
                        <a:pt x="187989" y="70226"/>
                        <a:pt x="187989" y="69953"/>
                      </a:cubicBezTo>
                      <a:lnTo>
                        <a:pt x="187989" y="63865"/>
                      </a:lnTo>
                      <a:cubicBezTo>
                        <a:pt x="185363" y="66764"/>
                        <a:pt x="182771" y="68879"/>
                        <a:pt x="180213" y="70209"/>
                      </a:cubicBezTo>
                      <a:cubicBezTo>
                        <a:pt x="177655" y="71539"/>
                        <a:pt x="175063" y="72204"/>
                        <a:pt x="172437" y="72204"/>
                      </a:cubicBezTo>
                      <a:cubicBezTo>
                        <a:pt x="169367" y="72204"/>
                        <a:pt x="166784" y="71693"/>
                        <a:pt x="164687" y="70669"/>
                      </a:cubicBezTo>
                      <a:cubicBezTo>
                        <a:pt x="162588" y="69646"/>
                        <a:pt x="160892" y="68256"/>
                        <a:pt x="159595" y="66500"/>
                      </a:cubicBezTo>
                      <a:cubicBezTo>
                        <a:pt x="158300" y="64743"/>
                        <a:pt x="157370" y="62697"/>
                        <a:pt x="156807" y="60361"/>
                      </a:cubicBezTo>
                      <a:cubicBezTo>
                        <a:pt x="156245" y="58025"/>
                        <a:pt x="155964" y="55185"/>
                        <a:pt x="155964" y="51843"/>
                      </a:cubicBezTo>
                      <a:lnTo>
                        <a:pt x="155964" y="23910"/>
                      </a:lnTo>
                      <a:cubicBezTo>
                        <a:pt x="155964" y="23637"/>
                        <a:pt x="156024" y="23407"/>
                        <a:pt x="156143" y="23219"/>
                      </a:cubicBezTo>
                      <a:cubicBezTo>
                        <a:pt x="156262" y="23032"/>
                        <a:pt x="156492" y="22861"/>
                        <a:pt x="156833" y="22708"/>
                      </a:cubicBezTo>
                      <a:cubicBezTo>
                        <a:pt x="157174" y="22554"/>
                        <a:pt x="157618" y="22452"/>
                        <a:pt x="158163" y="22401"/>
                      </a:cubicBezTo>
                      <a:cubicBezTo>
                        <a:pt x="158709" y="22350"/>
                        <a:pt x="159392" y="22324"/>
                        <a:pt x="160210" y="22324"/>
                      </a:cubicBezTo>
                      <a:cubicBezTo>
                        <a:pt x="161028" y="22324"/>
                        <a:pt x="161710" y="22350"/>
                        <a:pt x="162256" y="22401"/>
                      </a:cubicBezTo>
                      <a:cubicBezTo>
                        <a:pt x="162802" y="22452"/>
                        <a:pt x="163237" y="22554"/>
                        <a:pt x="163561" y="22708"/>
                      </a:cubicBezTo>
                      <a:cubicBezTo>
                        <a:pt x="163885" y="22861"/>
                        <a:pt x="164115" y="23032"/>
                        <a:pt x="164251" y="23219"/>
                      </a:cubicBezTo>
                      <a:cubicBezTo>
                        <a:pt x="164388" y="23407"/>
                        <a:pt x="164456" y="23637"/>
                        <a:pt x="164456" y="23910"/>
                      </a:cubicBezTo>
                      <a:lnTo>
                        <a:pt x="164456" y="50717"/>
                      </a:lnTo>
                      <a:cubicBezTo>
                        <a:pt x="164456" y="53412"/>
                        <a:pt x="164652" y="55569"/>
                        <a:pt x="165045" y="57189"/>
                      </a:cubicBezTo>
                      <a:cubicBezTo>
                        <a:pt x="165436" y="58809"/>
                        <a:pt x="166033" y="60190"/>
                        <a:pt x="166834" y="61333"/>
                      </a:cubicBezTo>
                      <a:cubicBezTo>
                        <a:pt x="167636" y="62475"/>
                        <a:pt x="168651" y="63362"/>
                        <a:pt x="169879" y="63993"/>
                      </a:cubicBezTo>
                      <a:cubicBezTo>
                        <a:pt x="171106" y="64624"/>
                        <a:pt x="172539" y="64940"/>
                        <a:pt x="174176" y="64940"/>
                      </a:cubicBezTo>
                      <a:cubicBezTo>
                        <a:pt x="176291" y="64940"/>
                        <a:pt x="178397" y="64189"/>
                        <a:pt x="180494" y="62689"/>
                      </a:cubicBezTo>
                      <a:cubicBezTo>
                        <a:pt x="182592" y="61188"/>
                        <a:pt x="184818" y="58988"/>
                        <a:pt x="187171" y="56089"/>
                      </a:cubicBezTo>
                      <a:lnTo>
                        <a:pt x="187171" y="23910"/>
                      </a:lnTo>
                      <a:cubicBezTo>
                        <a:pt x="187171" y="23637"/>
                        <a:pt x="187230" y="23407"/>
                        <a:pt x="187350" y="23219"/>
                      </a:cubicBezTo>
                      <a:cubicBezTo>
                        <a:pt x="187469" y="23032"/>
                        <a:pt x="187700" y="22861"/>
                        <a:pt x="188041" y="22708"/>
                      </a:cubicBezTo>
                      <a:cubicBezTo>
                        <a:pt x="188382" y="22554"/>
                        <a:pt x="188816" y="22452"/>
                        <a:pt x="189345" y="22401"/>
                      </a:cubicBezTo>
                      <a:cubicBezTo>
                        <a:pt x="189874" y="22350"/>
                        <a:pt x="190564" y="22324"/>
                        <a:pt x="191418" y="22324"/>
                      </a:cubicBezTo>
                      <a:cubicBezTo>
                        <a:pt x="192236" y="22324"/>
                        <a:pt x="192918" y="22350"/>
                        <a:pt x="193464" y="22401"/>
                      </a:cubicBezTo>
                      <a:cubicBezTo>
                        <a:pt x="194009" y="22452"/>
                        <a:pt x="194436" y="22554"/>
                        <a:pt x="194743" y="22708"/>
                      </a:cubicBezTo>
                      <a:cubicBezTo>
                        <a:pt x="195049" y="22861"/>
                        <a:pt x="195280" y="23032"/>
                        <a:pt x="195433" y="23219"/>
                      </a:cubicBezTo>
                      <a:cubicBezTo>
                        <a:pt x="195587" y="23407"/>
                        <a:pt x="195664" y="23637"/>
                        <a:pt x="195664" y="23910"/>
                      </a:cubicBezTo>
                      <a:close/>
                      <a:moveTo>
                        <a:pt x="279088" y="69953"/>
                      </a:moveTo>
                      <a:cubicBezTo>
                        <a:pt x="279088" y="70226"/>
                        <a:pt x="279020" y="70456"/>
                        <a:pt x="278883" y="70644"/>
                      </a:cubicBezTo>
                      <a:cubicBezTo>
                        <a:pt x="278747" y="70831"/>
                        <a:pt x="278525" y="70993"/>
                        <a:pt x="278218" y="71130"/>
                      </a:cubicBezTo>
                      <a:cubicBezTo>
                        <a:pt x="277911" y="71266"/>
                        <a:pt x="277484" y="71369"/>
                        <a:pt x="276939" y="71437"/>
                      </a:cubicBezTo>
                      <a:cubicBezTo>
                        <a:pt x="276393" y="71505"/>
                        <a:pt x="275711" y="71539"/>
                        <a:pt x="274893" y="71539"/>
                      </a:cubicBezTo>
                      <a:cubicBezTo>
                        <a:pt x="274040" y="71539"/>
                        <a:pt x="273341" y="71505"/>
                        <a:pt x="272795" y="71437"/>
                      </a:cubicBezTo>
                      <a:cubicBezTo>
                        <a:pt x="272250" y="71369"/>
                        <a:pt x="271814" y="71266"/>
                        <a:pt x="271490" y="71130"/>
                      </a:cubicBezTo>
                      <a:cubicBezTo>
                        <a:pt x="271167" y="70993"/>
                        <a:pt x="270936" y="70831"/>
                        <a:pt x="270800" y="70644"/>
                      </a:cubicBezTo>
                      <a:cubicBezTo>
                        <a:pt x="270664" y="70456"/>
                        <a:pt x="270595" y="70226"/>
                        <a:pt x="270595" y="69953"/>
                      </a:cubicBezTo>
                      <a:lnTo>
                        <a:pt x="270595" y="41969"/>
                      </a:lnTo>
                      <a:cubicBezTo>
                        <a:pt x="270595" y="40025"/>
                        <a:pt x="270425" y="38252"/>
                        <a:pt x="270084" y="36649"/>
                      </a:cubicBezTo>
                      <a:cubicBezTo>
                        <a:pt x="269743" y="35046"/>
                        <a:pt x="269197" y="33664"/>
                        <a:pt x="268446" y="32505"/>
                      </a:cubicBezTo>
                      <a:cubicBezTo>
                        <a:pt x="267697" y="31345"/>
                        <a:pt x="266741" y="30458"/>
                        <a:pt x="265582" y="29844"/>
                      </a:cubicBezTo>
                      <a:cubicBezTo>
                        <a:pt x="264422" y="29230"/>
                        <a:pt x="263058" y="28924"/>
                        <a:pt x="261489" y="28924"/>
                      </a:cubicBezTo>
                      <a:cubicBezTo>
                        <a:pt x="259545" y="28924"/>
                        <a:pt x="257592" y="29674"/>
                        <a:pt x="255631" y="31174"/>
                      </a:cubicBezTo>
                      <a:cubicBezTo>
                        <a:pt x="253670" y="32675"/>
                        <a:pt x="251513" y="34875"/>
                        <a:pt x="249159" y="37774"/>
                      </a:cubicBezTo>
                      <a:lnTo>
                        <a:pt x="249159" y="69953"/>
                      </a:lnTo>
                      <a:cubicBezTo>
                        <a:pt x="249159" y="70226"/>
                        <a:pt x="249091" y="70456"/>
                        <a:pt x="248954" y="70644"/>
                      </a:cubicBezTo>
                      <a:cubicBezTo>
                        <a:pt x="248818" y="70831"/>
                        <a:pt x="248589" y="70993"/>
                        <a:pt x="248264" y="71130"/>
                      </a:cubicBezTo>
                      <a:cubicBezTo>
                        <a:pt x="247940" y="71266"/>
                        <a:pt x="247506" y="71369"/>
                        <a:pt x="246960" y="71437"/>
                      </a:cubicBezTo>
                      <a:cubicBezTo>
                        <a:pt x="246414" y="71505"/>
                        <a:pt x="245732" y="71539"/>
                        <a:pt x="244913" y="71539"/>
                      </a:cubicBezTo>
                      <a:cubicBezTo>
                        <a:pt x="244129" y="71539"/>
                        <a:pt x="243455" y="71505"/>
                        <a:pt x="242893" y="71437"/>
                      </a:cubicBezTo>
                      <a:cubicBezTo>
                        <a:pt x="242330" y="71369"/>
                        <a:pt x="241886" y="71266"/>
                        <a:pt x="241562" y="71130"/>
                      </a:cubicBezTo>
                      <a:cubicBezTo>
                        <a:pt x="241238" y="70993"/>
                        <a:pt x="241016" y="70831"/>
                        <a:pt x="240897" y="70644"/>
                      </a:cubicBezTo>
                      <a:cubicBezTo>
                        <a:pt x="240778" y="70456"/>
                        <a:pt x="240718" y="70226"/>
                        <a:pt x="240718" y="69953"/>
                      </a:cubicBezTo>
                      <a:lnTo>
                        <a:pt x="240718" y="41969"/>
                      </a:lnTo>
                      <a:cubicBezTo>
                        <a:pt x="240718" y="40025"/>
                        <a:pt x="240530" y="38252"/>
                        <a:pt x="240155" y="36649"/>
                      </a:cubicBezTo>
                      <a:cubicBezTo>
                        <a:pt x="239780" y="35046"/>
                        <a:pt x="239218" y="33664"/>
                        <a:pt x="238467" y="32505"/>
                      </a:cubicBezTo>
                      <a:cubicBezTo>
                        <a:pt x="237717" y="31345"/>
                        <a:pt x="236770" y="30458"/>
                        <a:pt x="235628" y="29844"/>
                      </a:cubicBezTo>
                      <a:cubicBezTo>
                        <a:pt x="234485" y="29230"/>
                        <a:pt x="233129" y="28924"/>
                        <a:pt x="231561" y="28924"/>
                      </a:cubicBezTo>
                      <a:cubicBezTo>
                        <a:pt x="229617" y="28924"/>
                        <a:pt x="227655" y="29674"/>
                        <a:pt x="225677" y="31174"/>
                      </a:cubicBezTo>
                      <a:cubicBezTo>
                        <a:pt x="223699" y="32675"/>
                        <a:pt x="221550" y="34875"/>
                        <a:pt x="219231" y="37774"/>
                      </a:cubicBezTo>
                      <a:lnTo>
                        <a:pt x="219231" y="69953"/>
                      </a:lnTo>
                      <a:cubicBezTo>
                        <a:pt x="219231" y="70226"/>
                        <a:pt x="219163" y="70456"/>
                        <a:pt x="219027" y="70644"/>
                      </a:cubicBezTo>
                      <a:cubicBezTo>
                        <a:pt x="218890" y="70831"/>
                        <a:pt x="218669" y="70993"/>
                        <a:pt x="218361" y="71130"/>
                      </a:cubicBezTo>
                      <a:cubicBezTo>
                        <a:pt x="218054" y="71266"/>
                        <a:pt x="217627" y="71369"/>
                        <a:pt x="217083" y="71437"/>
                      </a:cubicBezTo>
                      <a:cubicBezTo>
                        <a:pt x="216537" y="71505"/>
                        <a:pt x="215838" y="71539"/>
                        <a:pt x="214984" y="71539"/>
                      </a:cubicBezTo>
                      <a:cubicBezTo>
                        <a:pt x="214166" y="71539"/>
                        <a:pt x="213484" y="71505"/>
                        <a:pt x="212938" y="71437"/>
                      </a:cubicBezTo>
                      <a:cubicBezTo>
                        <a:pt x="212393" y="71369"/>
                        <a:pt x="211958" y="71266"/>
                        <a:pt x="211633" y="71130"/>
                      </a:cubicBezTo>
                      <a:cubicBezTo>
                        <a:pt x="211310" y="70993"/>
                        <a:pt x="211088" y="70831"/>
                        <a:pt x="210969" y="70644"/>
                      </a:cubicBezTo>
                      <a:cubicBezTo>
                        <a:pt x="210849" y="70456"/>
                        <a:pt x="210789" y="70226"/>
                        <a:pt x="210789" y="69953"/>
                      </a:cubicBezTo>
                      <a:lnTo>
                        <a:pt x="210789" y="23910"/>
                      </a:lnTo>
                      <a:cubicBezTo>
                        <a:pt x="210789" y="23637"/>
                        <a:pt x="210841" y="23407"/>
                        <a:pt x="210943" y="23219"/>
                      </a:cubicBezTo>
                      <a:cubicBezTo>
                        <a:pt x="211046" y="23032"/>
                        <a:pt x="211251" y="22861"/>
                        <a:pt x="211557" y="22708"/>
                      </a:cubicBezTo>
                      <a:cubicBezTo>
                        <a:pt x="211864" y="22554"/>
                        <a:pt x="212256" y="22452"/>
                        <a:pt x="212734" y="22401"/>
                      </a:cubicBezTo>
                      <a:cubicBezTo>
                        <a:pt x="213211" y="22350"/>
                        <a:pt x="213842" y="22324"/>
                        <a:pt x="214626" y="22324"/>
                      </a:cubicBezTo>
                      <a:cubicBezTo>
                        <a:pt x="215377" y="22324"/>
                        <a:pt x="216000" y="22350"/>
                        <a:pt x="216494" y="22401"/>
                      </a:cubicBezTo>
                      <a:cubicBezTo>
                        <a:pt x="216988" y="22452"/>
                        <a:pt x="217372" y="22554"/>
                        <a:pt x="217645" y="22708"/>
                      </a:cubicBezTo>
                      <a:cubicBezTo>
                        <a:pt x="217918" y="22861"/>
                        <a:pt x="218114" y="23032"/>
                        <a:pt x="218233" y="23219"/>
                      </a:cubicBezTo>
                      <a:cubicBezTo>
                        <a:pt x="218352" y="23407"/>
                        <a:pt x="218412" y="23637"/>
                        <a:pt x="218412" y="23910"/>
                      </a:cubicBezTo>
                      <a:lnTo>
                        <a:pt x="218412" y="29998"/>
                      </a:lnTo>
                      <a:cubicBezTo>
                        <a:pt x="221004" y="27099"/>
                        <a:pt x="223520" y="24976"/>
                        <a:pt x="225958" y="23629"/>
                      </a:cubicBezTo>
                      <a:cubicBezTo>
                        <a:pt x="228397" y="22281"/>
                        <a:pt x="230862" y="21608"/>
                        <a:pt x="233351" y="21608"/>
                      </a:cubicBezTo>
                      <a:cubicBezTo>
                        <a:pt x="235261" y="21608"/>
                        <a:pt x="236975" y="21829"/>
                        <a:pt x="238493" y="22273"/>
                      </a:cubicBezTo>
                      <a:cubicBezTo>
                        <a:pt x="240010" y="22716"/>
                        <a:pt x="241349" y="23339"/>
                        <a:pt x="242509" y="24140"/>
                      </a:cubicBezTo>
                      <a:cubicBezTo>
                        <a:pt x="243668" y="24942"/>
                        <a:pt x="244658" y="25897"/>
                        <a:pt x="245476" y="27005"/>
                      </a:cubicBezTo>
                      <a:cubicBezTo>
                        <a:pt x="246295" y="28113"/>
                        <a:pt x="246977" y="29350"/>
                        <a:pt x="247523" y="30714"/>
                      </a:cubicBezTo>
                      <a:cubicBezTo>
                        <a:pt x="249057" y="29043"/>
                        <a:pt x="250515" y="27627"/>
                        <a:pt x="251897" y="26468"/>
                      </a:cubicBezTo>
                      <a:cubicBezTo>
                        <a:pt x="253278" y="25308"/>
                        <a:pt x="254608" y="24370"/>
                        <a:pt x="255887" y="23654"/>
                      </a:cubicBezTo>
                      <a:cubicBezTo>
                        <a:pt x="257166" y="22938"/>
                        <a:pt x="258411" y="22418"/>
                        <a:pt x="259621" y="22094"/>
                      </a:cubicBezTo>
                      <a:cubicBezTo>
                        <a:pt x="260832" y="21770"/>
                        <a:pt x="262051" y="21608"/>
                        <a:pt x="263280" y="21608"/>
                      </a:cubicBezTo>
                      <a:cubicBezTo>
                        <a:pt x="266247" y="21608"/>
                        <a:pt x="268737" y="22128"/>
                        <a:pt x="270748" y="23168"/>
                      </a:cubicBezTo>
                      <a:cubicBezTo>
                        <a:pt x="272761" y="24208"/>
                        <a:pt x="274390" y="25598"/>
                        <a:pt x="275635" y="27338"/>
                      </a:cubicBezTo>
                      <a:cubicBezTo>
                        <a:pt x="276880" y="29077"/>
                        <a:pt x="277766" y="31115"/>
                        <a:pt x="278295" y="33451"/>
                      </a:cubicBezTo>
                      <a:cubicBezTo>
                        <a:pt x="278824" y="35787"/>
                        <a:pt x="279088" y="38252"/>
                        <a:pt x="279088" y="40844"/>
                      </a:cubicBezTo>
                      <a:close/>
                      <a:moveTo>
                        <a:pt x="332431" y="44936"/>
                      </a:moveTo>
                      <a:cubicBezTo>
                        <a:pt x="332431" y="46267"/>
                        <a:pt x="332098" y="47213"/>
                        <a:pt x="331429" y="47776"/>
                      </a:cubicBezTo>
                      <a:cubicBezTo>
                        <a:pt x="330762" y="48338"/>
                        <a:pt x="330000" y="48620"/>
                        <a:pt x="329142" y="48620"/>
                      </a:cubicBezTo>
                      <a:lnTo>
                        <a:pt x="298820" y="48620"/>
                      </a:lnTo>
                      <a:cubicBezTo>
                        <a:pt x="298820" y="51178"/>
                        <a:pt x="299077" y="53480"/>
                        <a:pt x="299591" y="55526"/>
                      </a:cubicBezTo>
                      <a:cubicBezTo>
                        <a:pt x="300104" y="57573"/>
                        <a:pt x="300962" y="59329"/>
                        <a:pt x="302161" y="60796"/>
                      </a:cubicBezTo>
                      <a:cubicBezTo>
                        <a:pt x="303361" y="62262"/>
                        <a:pt x="304920" y="63388"/>
                        <a:pt x="306840" y="64172"/>
                      </a:cubicBezTo>
                      <a:cubicBezTo>
                        <a:pt x="308759" y="64957"/>
                        <a:pt x="311107" y="65349"/>
                        <a:pt x="313882" y="65349"/>
                      </a:cubicBezTo>
                      <a:cubicBezTo>
                        <a:pt x="316076" y="65349"/>
                        <a:pt x="318030" y="65170"/>
                        <a:pt x="319743" y="64812"/>
                      </a:cubicBezTo>
                      <a:cubicBezTo>
                        <a:pt x="321457" y="64454"/>
                        <a:pt x="322939" y="64053"/>
                        <a:pt x="324190" y="63609"/>
                      </a:cubicBezTo>
                      <a:cubicBezTo>
                        <a:pt x="325441" y="63166"/>
                        <a:pt x="326469" y="62765"/>
                        <a:pt x="327275" y="62407"/>
                      </a:cubicBezTo>
                      <a:cubicBezTo>
                        <a:pt x="328080" y="62049"/>
                        <a:pt x="328689" y="61870"/>
                        <a:pt x="329100" y="61870"/>
                      </a:cubicBezTo>
                      <a:cubicBezTo>
                        <a:pt x="329340" y="61870"/>
                        <a:pt x="329554" y="61930"/>
                        <a:pt x="329742" y="62049"/>
                      </a:cubicBezTo>
                      <a:cubicBezTo>
                        <a:pt x="329931" y="62168"/>
                        <a:pt x="330077" y="62348"/>
                        <a:pt x="330180" y="62586"/>
                      </a:cubicBezTo>
                      <a:cubicBezTo>
                        <a:pt x="330282" y="62825"/>
                        <a:pt x="330359" y="63158"/>
                        <a:pt x="330410" y="63584"/>
                      </a:cubicBezTo>
                      <a:cubicBezTo>
                        <a:pt x="330462" y="64010"/>
                        <a:pt x="330487" y="64530"/>
                        <a:pt x="330487" y="65144"/>
                      </a:cubicBezTo>
                      <a:cubicBezTo>
                        <a:pt x="330487" y="65588"/>
                        <a:pt x="330471" y="65971"/>
                        <a:pt x="330437" y="66295"/>
                      </a:cubicBezTo>
                      <a:cubicBezTo>
                        <a:pt x="330403" y="66619"/>
                        <a:pt x="330360" y="66909"/>
                        <a:pt x="330308" y="67165"/>
                      </a:cubicBezTo>
                      <a:cubicBezTo>
                        <a:pt x="330258" y="67421"/>
                        <a:pt x="330172" y="67651"/>
                        <a:pt x="330053" y="67856"/>
                      </a:cubicBezTo>
                      <a:cubicBezTo>
                        <a:pt x="329934" y="68060"/>
                        <a:pt x="329780" y="68256"/>
                        <a:pt x="329593" y="68444"/>
                      </a:cubicBezTo>
                      <a:cubicBezTo>
                        <a:pt x="329405" y="68632"/>
                        <a:pt x="328851" y="68939"/>
                        <a:pt x="327930" y="69365"/>
                      </a:cubicBezTo>
                      <a:cubicBezTo>
                        <a:pt x="327009" y="69791"/>
                        <a:pt x="325815" y="70209"/>
                        <a:pt x="324348" y="70618"/>
                      </a:cubicBezTo>
                      <a:cubicBezTo>
                        <a:pt x="322882" y="71028"/>
                        <a:pt x="321185" y="71394"/>
                        <a:pt x="319258" y="71718"/>
                      </a:cubicBezTo>
                      <a:cubicBezTo>
                        <a:pt x="317331" y="72042"/>
                        <a:pt x="315276" y="72204"/>
                        <a:pt x="313094" y="72204"/>
                      </a:cubicBezTo>
                      <a:cubicBezTo>
                        <a:pt x="309308" y="72204"/>
                        <a:pt x="305991" y="71676"/>
                        <a:pt x="303143" y="70618"/>
                      </a:cubicBezTo>
                      <a:cubicBezTo>
                        <a:pt x="300295" y="69561"/>
                        <a:pt x="297899" y="67992"/>
                        <a:pt x="295955" y="65912"/>
                      </a:cubicBezTo>
                      <a:cubicBezTo>
                        <a:pt x="294011" y="63831"/>
                        <a:pt x="292544" y="61222"/>
                        <a:pt x="291555" y="58084"/>
                      </a:cubicBezTo>
                      <a:cubicBezTo>
                        <a:pt x="290566" y="54946"/>
                        <a:pt x="290072" y="51297"/>
                        <a:pt x="290072" y="47136"/>
                      </a:cubicBezTo>
                      <a:cubicBezTo>
                        <a:pt x="290072" y="43180"/>
                        <a:pt x="290583" y="39624"/>
                        <a:pt x="291606" y="36469"/>
                      </a:cubicBezTo>
                      <a:cubicBezTo>
                        <a:pt x="292629" y="33315"/>
                        <a:pt x="294105" y="30637"/>
                        <a:pt x="296032" y="28437"/>
                      </a:cubicBezTo>
                      <a:cubicBezTo>
                        <a:pt x="297958" y="26238"/>
                        <a:pt x="300286" y="24549"/>
                        <a:pt x="303015" y="23373"/>
                      </a:cubicBezTo>
                      <a:cubicBezTo>
                        <a:pt x="305743" y="22196"/>
                        <a:pt x="308796" y="21608"/>
                        <a:pt x="312173" y="21608"/>
                      </a:cubicBezTo>
                      <a:cubicBezTo>
                        <a:pt x="315788" y="21608"/>
                        <a:pt x="318866" y="22188"/>
                        <a:pt x="321407" y="23347"/>
                      </a:cubicBezTo>
                      <a:cubicBezTo>
                        <a:pt x="323947" y="24507"/>
                        <a:pt x="326037" y="26067"/>
                        <a:pt x="327674" y="28028"/>
                      </a:cubicBezTo>
                      <a:cubicBezTo>
                        <a:pt x="329311" y="29989"/>
                        <a:pt x="330513" y="32291"/>
                        <a:pt x="331281" y="34935"/>
                      </a:cubicBezTo>
                      <a:cubicBezTo>
                        <a:pt x="332048" y="37578"/>
                        <a:pt x="332431" y="40400"/>
                        <a:pt x="332431" y="43402"/>
                      </a:cubicBezTo>
                      <a:close/>
                      <a:moveTo>
                        <a:pt x="323939" y="42429"/>
                      </a:moveTo>
                      <a:cubicBezTo>
                        <a:pt x="324042" y="37996"/>
                        <a:pt x="323055" y="34517"/>
                        <a:pt x="320979" y="31993"/>
                      </a:cubicBezTo>
                      <a:cubicBezTo>
                        <a:pt x="318904" y="29469"/>
                        <a:pt x="315824" y="28207"/>
                        <a:pt x="311740" y="28207"/>
                      </a:cubicBezTo>
                      <a:cubicBezTo>
                        <a:pt x="309647" y="28207"/>
                        <a:pt x="307811" y="28599"/>
                        <a:pt x="306233" y="29384"/>
                      </a:cubicBezTo>
                      <a:cubicBezTo>
                        <a:pt x="304654" y="30168"/>
                        <a:pt x="303332" y="31209"/>
                        <a:pt x="302269" y="32505"/>
                      </a:cubicBezTo>
                      <a:cubicBezTo>
                        <a:pt x="301205" y="33801"/>
                        <a:pt x="300382" y="35310"/>
                        <a:pt x="299798" y="37032"/>
                      </a:cubicBezTo>
                      <a:cubicBezTo>
                        <a:pt x="299215" y="38755"/>
                        <a:pt x="298889" y="40554"/>
                        <a:pt x="298820" y="42429"/>
                      </a:cubicBezTo>
                      <a:close/>
                      <a:moveTo>
                        <a:pt x="384384" y="69953"/>
                      </a:moveTo>
                      <a:cubicBezTo>
                        <a:pt x="384384" y="70226"/>
                        <a:pt x="384315" y="70456"/>
                        <a:pt x="384179" y="70644"/>
                      </a:cubicBezTo>
                      <a:cubicBezTo>
                        <a:pt x="384043" y="70831"/>
                        <a:pt x="383821" y="70993"/>
                        <a:pt x="383514" y="71130"/>
                      </a:cubicBezTo>
                      <a:cubicBezTo>
                        <a:pt x="383207" y="71266"/>
                        <a:pt x="382781" y="71369"/>
                        <a:pt x="382235" y="71437"/>
                      </a:cubicBezTo>
                      <a:cubicBezTo>
                        <a:pt x="381689" y="71505"/>
                        <a:pt x="381007" y="71539"/>
                        <a:pt x="380189" y="71539"/>
                      </a:cubicBezTo>
                      <a:cubicBezTo>
                        <a:pt x="379336" y="71539"/>
                        <a:pt x="378637" y="71505"/>
                        <a:pt x="378091" y="71437"/>
                      </a:cubicBezTo>
                      <a:cubicBezTo>
                        <a:pt x="377546" y="71369"/>
                        <a:pt x="377119" y="71266"/>
                        <a:pt x="376812" y="71130"/>
                      </a:cubicBezTo>
                      <a:cubicBezTo>
                        <a:pt x="376505" y="70993"/>
                        <a:pt x="376284" y="70831"/>
                        <a:pt x="376147" y="70644"/>
                      </a:cubicBezTo>
                      <a:cubicBezTo>
                        <a:pt x="376010" y="70456"/>
                        <a:pt x="375943" y="70226"/>
                        <a:pt x="375943" y="69953"/>
                      </a:cubicBezTo>
                      <a:lnTo>
                        <a:pt x="375943" y="42992"/>
                      </a:lnTo>
                      <a:cubicBezTo>
                        <a:pt x="375943" y="40366"/>
                        <a:pt x="375738" y="38252"/>
                        <a:pt x="375328" y="36649"/>
                      </a:cubicBezTo>
                      <a:cubicBezTo>
                        <a:pt x="374920" y="35046"/>
                        <a:pt x="374322" y="33664"/>
                        <a:pt x="373537" y="32505"/>
                      </a:cubicBezTo>
                      <a:cubicBezTo>
                        <a:pt x="372754" y="31345"/>
                        <a:pt x="371739" y="30458"/>
                        <a:pt x="370494" y="29844"/>
                      </a:cubicBezTo>
                      <a:cubicBezTo>
                        <a:pt x="369249" y="29230"/>
                        <a:pt x="367808" y="28924"/>
                        <a:pt x="366171" y="28924"/>
                      </a:cubicBezTo>
                      <a:cubicBezTo>
                        <a:pt x="364056" y="28924"/>
                        <a:pt x="361942" y="29674"/>
                        <a:pt x="359827" y="31174"/>
                      </a:cubicBezTo>
                      <a:cubicBezTo>
                        <a:pt x="357713" y="32675"/>
                        <a:pt x="355495" y="34875"/>
                        <a:pt x="353176" y="37774"/>
                      </a:cubicBezTo>
                      <a:lnTo>
                        <a:pt x="353176" y="69953"/>
                      </a:lnTo>
                      <a:cubicBezTo>
                        <a:pt x="353176" y="70226"/>
                        <a:pt x="353108" y="70456"/>
                        <a:pt x="352972" y="70644"/>
                      </a:cubicBezTo>
                      <a:cubicBezTo>
                        <a:pt x="352835" y="70831"/>
                        <a:pt x="352614" y="70993"/>
                        <a:pt x="352306" y="71130"/>
                      </a:cubicBezTo>
                      <a:cubicBezTo>
                        <a:pt x="352000" y="71266"/>
                        <a:pt x="351573" y="71369"/>
                        <a:pt x="351028" y="71437"/>
                      </a:cubicBezTo>
                      <a:cubicBezTo>
                        <a:pt x="350482" y="71505"/>
                        <a:pt x="349783" y="71539"/>
                        <a:pt x="348930" y="71539"/>
                      </a:cubicBezTo>
                      <a:cubicBezTo>
                        <a:pt x="348111" y="71539"/>
                        <a:pt x="347429" y="71505"/>
                        <a:pt x="346884" y="71437"/>
                      </a:cubicBezTo>
                      <a:cubicBezTo>
                        <a:pt x="346338" y="71369"/>
                        <a:pt x="345904" y="71266"/>
                        <a:pt x="345579" y="71130"/>
                      </a:cubicBezTo>
                      <a:cubicBezTo>
                        <a:pt x="345255" y="70993"/>
                        <a:pt x="345033" y="70831"/>
                        <a:pt x="344914" y="70644"/>
                      </a:cubicBezTo>
                      <a:cubicBezTo>
                        <a:pt x="344795" y="70456"/>
                        <a:pt x="344735" y="70226"/>
                        <a:pt x="344735" y="69953"/>
                      </a:cubicBezTo>
                      <a:lnTo>
                        <a:pt x="344735" y="23910"/>
                      </a:lnTo>
                      <a:cubicBezTo>
                        <a:pt x="344735" y="23637"/>
                        <a:pt x="344786" y="23407"/>
                        <a:pt x="344888" y="23219"/>
                      </a:cubicBezTo>
                      <a:cubicBezTo>
                        <a:pt x="344991" y="23032"/>
                        <a:pt x="345196" y="22861"/>
                        <a:pt x="345503" y="22708"/>
                      </a:cubicBezTo>
                      <a:cubicBezTo>
                        <a:pt x="345809" y="22554"/>
                        <a:pt x="346202" y="22452"/>
                        <a:pt x="346679" y="22401"/>
                      </a:cubicBezTo>
                      <a:cubicBezTo>
                        <a:pt x="347156" y="22350"/>
                        <a:pt x="347788" y="22324"/>
                        <a:pt x="348571" y="22324"/>
                      </a:cubicBezTo>
                      <a:cubicBezTo>
                        <a:pt x="349322" y="22324"/>
                        <a:pt x="349945" y="22350"/>
                        <a:pt x="350439" y="22401"/>
                      </a:cubicBezTo>
                      <a:cubicBezTo>
                        <a:pt x="350934" y="22452"/>
                        <a:pt x="351318" y="22554"/>
                        <a:pt x="351590" y="22708"/>
                      </a:cubicBezTo>
                      <a:cubicBezTo>
                        <a:pt x="351863" y="22861"/>
                        <a:pt x="352060" y="23032"/>
                        <a:pt x="352179" y="23219"/>
                      </a:cubicBezTo>
                      <a:cubicBezTo>
                        <a:pt x="352298" y="23407"/>
                        <a:pt x="352358" y="23637"/>
                        <a:pt x="352358" y="23910"/>
                      </a:cubicBezTo>
                      <a:lnTo>
                        <a:pt x="352358" y="29998"/>
                      </a:lnTo>
                      <a:cubicBezTo>
                        <a:pt x="354949" y="27099"/>
                        <a:pt x="357534" y="24976"/>
                        <a:pt x="360108" y="23629"/>
                      </a:cubicBezTo>
                      <a:cubicBezTo>
                        <a:pt x="362684" y="22281"/>
                        <a:pt x="365284" y="21608"/>
                        <a:pt x="367910" y="21608"/>
                      </a:cubicBezTo>
                      <a:cubicBezTo>
                        <a:pt x="370980" y="21608"/>
                        <a:pt x="373563" y="22128"/>
                        <a:pt x="375661" y="23168"/>
                      </a:cubicBezTo>
                      <a:cubicBezTo>
                        <a:pt x="377759" y="24208"/>
                        <a:pt x="379455" y="25598"/>
                        <a:pt x="380752" y="27338"/>
                      </a:cubicBezTo>
                      <a:cubicBezTo>
                        <a:pt x="382047" y="29077"/>
                        <a:pt x="382977" y="31115"/>
                        <a:pt x="383540" y="33451"/>
                      </a:cubicBezTo>
                      <a:cubicBezTo>
                        <a:pt x="384103" y="35787"/>
                        <a:pt x="384384" y="38593"/>
                        <a:pt x="384384" y="41867"/>
                      </a:cubicBezTo>
                      <a:close/>
                      <a:moveTo>
                        <a:pt x="422296" y="66577"/>
                      </a:moveTo>
                      <a:cubicBezTo>
                        <a:pt x="422296" y="67566"/>
                        <a:pt x="422227" y="68350"/>
                        <a:pt x="422091" y="68930"/>
                      </a:cubicBezTo>
                      <a:cubicBezTo>
                        <a:pt x="421954" y="69510"/>
                        <a:pt x="421750" y="69936"/>
                        <a:pt x="421477" y="70209"/>
                      </a:cubicBezTo>
                      <a:cubicBezTo>
                        <a:pt x="421204" y="70482"/>
                        <a:pt x="420795" y="70738"/>
                        <a:pt x="420249" y="70976"/>
                      </a:cubicBezTo>
                      <a:cubicBezTo>
                        <a:pt x="419703" y="71215"/>
                        <a:pt x="419081" y="71411"/>
                        <a:pt x="418382" y="71565"/>
                      </a:cubicBezTo>
                      <a:cubicBezTo>
                        <a:pt x="417683" y="71718"/>
                        <a:pt x="416941" y="71846"/>
                        <a:pt x="416156" y="71948"/>
                      </a:cubicBezTo>
                      <a:cubicBezTo>
                        <a:pt x="415372" y="72051"/>
                        <a:pt x="414587" y="72102"/>
                        <a:pt x="413802" y="72102"/>
                      </a:cubicBezTo>
                      <a:cubicBezTo>
                        <a:pt x="411416" y="72102"/>
                        <a:pt x="409370" y="71786"/>
                        <a:pt x="407664" y="71155"/>
                      </a:cubicBezTo>
                      <a:cubicBezTo>
                        <a:pt x="405959" y="70524"/>
                        <a:pt x="404560" y="69570"/>
                        <a:pt x="403469" y="68291"/>
                      </a:cubicBezTo>
                      <a:cubicBezTo>
                        <a:pt x="402377" y="67012"/>
                        <a:pt x="401585" y="65391"/>
                        <a:pt x="401089" y="63430"/>
                      </a:cubicBezTo>
                      <a:cubicBezTo>
                        <a:pt x="400595" y="61469"/>
                        <a:pt x="400348" y="59159"/>
                        <a:pt x="400348" y="56498"/>
                      </a:cubicBezTo>
                      <a:lnTo>
                        <a:pt x="400348" y="29589"/>
                      </a:lnTo>
                      <a:lnTo>
                        <a:pt x="393902" y="29589"/>
                      </a:lnTo>
                      <a:cubicBezTo>
                        <a:pt x="393390" y="29589"/>
                        <a:pt x="392981" y="29316"/>
                        <a:pt x="392674" y="28770"/>
                      </a:cubicBezTo>
                      <a:cubicBezTo>
                        <a:pt x="392367" y="28224"/>
                        <a:pt x="392213" y="27338"/>
                        <a:pt x="392213" y="26110"/>
                      </a:cubicBezTo>
                      <a:cubicBezTo>
                        <a:pt x="392213" y="25462"/>
                        <a:pt x="392256" y="24916"/>
                        <a:pt x="392342" y="24473"/>
                      </a:cubicBezTo>
                      <a:cubicBezTo>
                        <a:pt x="392426" y="24029"/>
                        <a:pt x="392538" y="23663"/>
                        <a:pt x="392674" y="23373"/>
                      </a:cubicBezTo>
                      <a:cubicBezTo>
                        <a:pt x="392810" y="23083"/>
                        <a:pt x="392989" y="22878"/>
                        <a:pt x="393211" y="22759"/>
                      </a:cubicBezTo>
                      <a:cubicBezTo>
                        <a:pt x="393433" y="22639"/>
                        <a:pt x="393680" y="22580"/>
                        <a:pt x="393953" y="22580"/>
                      </a:cubicBezTo>
                      <a:lnTo>
                        <a:pt x="400348" y="22580"/>
                      </a:lnTo>
                      <a:lnTo>
                        <a:pt x="400348" y="11632"/>
                      </a:lnTo>
                      <a:cubicBezTo>
                        <a:pt x="400348" y="11393"/>
                        <a:pt x="400407" y="11171"/>
                        <a:pt x="400527" y="10967"/>
                      </a:cubicBezTo>
                      <a:cubicBezTo>
                        <a:pt x="400647" y="10762"/>
                        <a:pt x="400868" y="10583"/>
                        <a:pt x="401192" y="10429"/>
                      </a:cubicBezTo>
                      <a:cubicBezTo>
                        <a:pt x="401516" y="10276"/>
                        <a:pt x="401951" y="10165"/>
                        <a:pt x="402496" y="10097"/>
                      </a:cubicBezTo>
                      <a:cubicBezTo>
                        <a:pt x="403042" y="10029"/>
                        <a:pt x="403724" y="9995"/>
                        <a:pt x="404543" y="9995"/>
                      </a:cubicBezTo>
                      <a:cubicBezTo>
                        <a:pt x="405396" y="9995"/>
                        <a:pt x="406095" y="10029"/>
                        <a:pt x="406641" y="10097"/>
                      </a:cubicBezTo>
                      <a:cubicBezTo>
                        <a:pt x="407186" y="10165"/>
                        <a:pt x="407612" y="10276"/>
                        <a:pt x="407920" y="10429"/>
                      </a:cubicBezTo>
                      <a:cubicBezTo>
                        <a:pt x="408227" y="10583"/>
                        <a:pt x="408448" y="10762"/>
                        <a:pt x="408585" y="10967"/>
                      </a:cubicBezTo>
                      <a:cubicBezTo>
                        <a:pt x="408721" y="11171"/>
                        <a:pt x="408789" y="11393"/>
                        <a:pt x="408789" y="11632"/>
                      </a:cubicBezTo>
                      <a:lnTo>
                        <a:pt x="408789" y="22580"/>
                      </a:lnTo>
                      <a:lnTo>
                        <a:pt x="420607" y="22580"/>
                      </a:lnTo>
                      <a:cubicBezTo>
                        <a:pt x="420880" y="22580"/>
                        <a:pt x="421119" y="22639"/>
                        <a:pt x="421323" y="22759"/>
                      </a:cubicBezTo>
                      <a:cubicBezTo>
                        <a:pt x="421528" y="22878"/>
                        <a:pt x="421707" y="23083"/>
                        <a:pt x="421861" y="23373"/>
                      </a:cubicBezTo>
                      <a:cubicBezTo>
                        <a:pt x="422014" y="23663"/>
                        <a:pt x="422124" y="24029"/>
                        <a:pt x="422193" y="24473"/>
                      </a:cubicBezTo>
                      <a:cubicBezTo>
                        <a:pt x="422262" y="24916"/>
                        <a:pt x="422296" y="25462"/>
                        <a:pt x="422296" y="26110"/>
                      </a:cubicBezTo>
                      <a:cubicBezTo>
                        <a:pt x="422296" y="27338"/>
                        <a:pt x="422142" y="28224"/>
                        <a:pt x="421835" y="28770"/>
                      </a:cubicBezTo>
                      <a:cubicBezTo>
                        <a:pt x="421528" y="29316"/>
                        <a:pt x="421119" y="29589"/>
                        <a:pt x="420607" y="29589"/>
                      </a:cubicBezTo>
                      <a:lnTo>
                        <a:pt x="408789" y="29589"/>
                      </a:lnTo>
                      <a:lnTo>
                        <a:pt x="408789" y="55271"/>
                      </a:lnTo>
                      <a:cubicBezTo>
                        <a:pt x="408789" y="58442"/>
                        <a:pt x="409258" y="60838"/>
                        <a:pt x="410196" y="62458"/>
                      </a:cubicBezTo>
                      <a:cubicBezTo>
                        <a:pt x="411135" y="64078"/>
                        <a:pt x="412814" y="64888"/>
                        <a:pt x="415235" y="64888"/>
                      </a:cubicBezTo>
                      <a:cubicBezTo>
                        <a:pt x="416020" y="64888"/>
                        <a:pt x="416719" y="64812"/>
                        <a:pt x="417333" y="64658"/>
                      </a:cubicBezTo>
                      <a:cubicBezTo>
                        <a:pt x="417947" y="64505"/>
                        <a:pt x="418493" y="64343"/>
                        <a:pt x="418970" y="64172"/>
                      </a:cubicBezTo>
                      <a:cubicBezTo>
                        <a:pt x="419448" y="64002"/>
                        <a:pt x="419857" y="63840"/>
                        <a:pt x="420198" y="63686"/>
                      </a:cubicBezTo>
                      <a:cubicBezTo>
                        <a:pt x="420539" y="63533"/>
                        <a:pt x="420846" y="63456"/>
                        <a:pt x="421119" y="63456"/>
                      </a:cubicBezTo>
                      <a:cubicBezTo>
                        <a:pt x="421289" y="63456"/>
                        <a:pt x="421451" y="63499"/>
                        <a:pt x="421604" y="63584"/>
                      </a:cubicBezTo>
                      <a:cubicBezTo>
                        <a:pt x="421759" y="63669"/>
                        <a:pt x="421878" y="63831"/>
                        <a:pt x="421963" y="64070"/>
                      </a:cubicBezTo>
                      <a:cubicBezTo>
                        <a:pt x="422048" y="64309"/>
                        <a:pt x="422124" y="64633"/>
                        <a:pt x="422193" y="65042"/>
                      </a:cubicBezTo>
                      <a:cubicBezTo>
                        <a:pt x="422262" y="65451"/>
                        <a:pt x="422296" y="65963"/>
                        <a:pt x="422296" y="6657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4" name="Полилиния: фигура 103">
                  <a:extLst>
                    <a:ext uri="{FF2B5EF4-FFF2-40B4-BE49-F238E27FC236}">
                      <a16:creationId xmlns:a16="http://schemas.microsoft.com/office/drawing/2014/main" id="{84C75962-9615-4907-A952-878E0B50C8BD}"/>
                    </a:ext>
                  </a:extLst>
                </p:cNvPr>
                <p:cNvSpPr/>
                <p:nvPr/>
              </p:nvSpPr>
              <p:spPr>
                <a:xfrm>
                  <a:off x="4827032" y="1690845"/>
                  <a:ext cx="285984" cy="72236"/>
                </a:xfrm>
                <a:custGeom>
                  <a:avLst/>
                  <a:gdLst>
                    <a:gd name="connsiteX0" fmla="*/ 36830 w 285984"/>
                    <a:gd name="connsiteY0" fmla="*/ 63162 h 72236"/>
                    <a:gd name="connsiteX1" fmla="*/ 36778 w 285984"/>
                    <a:gd name="connsiteY1" fmla="*/ 64671 h 72236"/>
                    <a:gd name="connsiteX2" fmla="*/ 36599 w 285984"/>
                    <a:gd name="connsiteY2" fmla="*/ 65746 h 72236"/>
                    <a:gd name="connsiteX3" fmla="*/ 36292 w 285984"/>
                    <a:gd name="connsiteY3" fmla="*/ 66513 h 72236"/>
                    <a:gd name="connsiteX4" fmla="*/ 35474 w 285984"/>
                    <a:gd name="connsiteY4" fmla="*/ 67485 h 72236"/>
                    <a:gd name="connsiteX5" fmla="*/ 33300 w 285984"/>
                    <a:gd name="connsiteY5" fmla="*/ 69071 h 72236"/>
                    <a:gd name="connsiteX6" fmla="*/ 29846 w 285984"/>
                    <a:gd name="connsiteY6" fmla="*/ 70759 h 72236"/>
                    <a:gd name="connsiteX7" fmla="*/ 25677 w 285984"/>
                    <a:gd name="connsiteY7" fmla="*/ 71961 h 72236"/>
                    <a:gd name="connsiteX8" fmla="*/ 21021 w 285984"/>
                    <a:gd name="connsiteY8" fmla="*/ 72422 h 72236"/>
                    <a:gd name="connsiteX9" fmla="*/ 12222 w 285984"/>
                    <a:gd name="connsiteY9" fmla="*/ 70785 h 72236"/>
                    <a:gd name="connsiteX10" fmla="*/ 5801 w 285984"/>
                    <a:gd name="connsiteY10" fmla="*/ 66001 h 72236"/>
                    <a:gd name="connsiteX11" fmla="*/ 1862 w 285984"/>
                    <a:gd name="connsiteY11" fmla="*/ 58276 h 72236"/>
                    <a:gd name="connsiteX12" fmla="*/ 506 w 285984"/>
                    <a:gd name="connsiteY12" fmla="*/ 47712 h 72236"/>
                    <a:gd name="connsiteX13" fmla="*/ 2169 w 285984"/>
                    <a:gd name="connsiteY13" fmla="*/ 36022 h 72236"/>
                    <a:gd name="connsiteX14" fmla="*/ 6722 w 285984"/>
                    <a:gd name="connsiteY14" fmla="*/ 28016 h 72236"/>
                    <a:gd name="connsiteX15" fmla="*/ 13526 w 285984"/>
                    <a:gd name="connsiteY15" fmla="*/ 23386 h 72236"/>
                    <a:gd name="connsiteX16" fmla="*/ 21993 w 285984"/>
                    <a:gd name="connsiteY16" fmla="*/ 21876 h 72236"/>
                    <a:gd name="connsiteX17" fmla="*/ 26265 w 285984"/>
                    <a:gd name="connsiteY17" fmla="*/ 22286 h 72236"/>
                    <a:gd name="connsiteX18" fmla="*/ 30077 w 285984"/>
                    <a:gd name="connsiteY18" fmla="*/ 23360 h 72236"/>
                    <a:gd name="connsiteX19" fmla="*/ 33172 w 285984"/>
                    <a:gd name="connsiteY19" fmla="*/ 24895 h 72236"/>
                    <a:gd name="connsiteX20" fmla="*/ 35141 w 285984"/>
                    <a:gd name="connsiteY20" fmla="*/ 26379 h 72236"/>
                    <a:gd name="connsiteX21" fmla="*/ 35986 w 285984"/>
                    <a:gd name="connsiteY21" fmla="*/ 27351 h 72236"/>
                    <a:gd name="connsiteX22" fmla="*/ 36369 w 285984"/>
                    <a:gd name="connsiteY22" fmla="*/ 28195 h 72236"/>
                    <a:gd name="connsiteX23" fmla="*/ 36574 w 285984"/>
                    <a:gd name="connsiteY23" fmla="*/ 29295 h 72236"/>
                    <a:gd name="connsiteX24" fmla="*/ 36625 w 285984"/>
                    <a:gd name="connsiteY24" fmla="*/ 30829 h 72236"/>
                    <a:gd name="connsiteX25" fmla="*/ 36165 w 285984"/>
                    <a:gd name="connsiteY25" fmla="*/ 33618 h 72236"/>
                    <a:gd name="connsiteX26" fmla="*/ 35039 w 285984"/>
                    <a:gd name="connsiteY26" fmla="*/ 34411 h 72236"/>
                    <a:gd name="connsiteX27" fmla="*/ 33274 w 285984"/>
                    <a:gd name="connsiteY27" fmla="*/ 33566 h 72236"/>
                    <a:gd name="connsiteX28" fmla="*/ 30742 w 285984"/>
                    <a:gd name="connsiteY28" fmla="*/ 31699 h 72236"/>
                    <a:gd name="connsiteX29" fmla="*/ 27033 w 285984"/>
                    <a:gd name="connsiteY29" fmla="*/ 29832 h 72236"/>
                    <a:gd name="connsiteX30" fmla="*/ 21891 w 285984"/>
                    <a:gd name="connsiteY30" fmla="*/ 28988 h 72236"/>
                    <a:gd name="connsiteX31" fmla="*/ 12554 w 285984"/>
                    <a:gd name="connsiteY31" fmla="*/ 33669 h 72236"/>
                    <a:gd name="connsiteX32" fmla="*/ 9306 w 285984"/>
                    <a:gd name="connsiteY32" fmla="*/ 47251 h 72236"/>
                    <a:gd name="connsiteX33" fmla="*/ 10150 w 285984"/>
                    <a:gd name="connsiteY33" fmla="*/ 55053 h 72236"/>
                    <a:gd name="connsiteX34" fmla="*/ 12631 w 285984"/>
                    <a:gd name="connsiteY34" fmla="*/ 60655 h 72236"/>
                    <a:gd name="connsiteX35" fmla="*/ 16647 w 285984"/>
                    <a:gd name="connsiteY35" fmla="*/ 64006 h 72236"/>
                    <a:gd name="connsiteX36" fmla="*/ 22096 w 285984"/>
                    <a:gd name="connsiteY36" fmla="*/ 65106 h 72236"/>
                    <a:gd name="connsiteX37" fmla="*/ 27212 w 285984"/>
                    <a:gd name="connsiteY37" fmla="*/ 64185 h 72236"/>
                    <a:gd name="connsiteX38" fmla="*/ 31023 w 285984"/>
                    <a:gd name="connsiteY38" fmla="*/ 62164 h 72236"/>
                    <a:gd name="connsiteX39" fmla="*/ 33734 w 285984"/>
                    <a:gd name="connsiteY39" fmla="*/ 60169 h 72236"/>
                    <a:gd name="connsiteX40" fmla="*/ 35448 w 285984"/>
                    <a:gd name="connsiteY40" fmla="*/ 59274 h 72236"/>
                    <a:gd name="connsiteX41" fmla="*/ 36062 w 285984"/>
                    <a:gd name="connsiteY41" fmla="*/ 59478 h 72236"/>
                    <a:gd name="connsiteX42" fmla="*/ 36497 w 285984"/>
                    <a:gd name="connsiteY42" fmla="*/ 60169 h 72236"/>
                    <a:gd name="connsiteX43" fmla="*/ 36753 w 285984"/>
                    <a:gd name="connsiteY43" fmla="*/ 61397 h 72236"/>
                    <a:gd name="connsiteX44" fmla="*/ 36830 w 285984"/>
                    <a:gd name="connsiteY44" fmla="*/ 63162 h 72236"/>
                    <a:gd name="connsiteX45" fmla="*/ 89333 w 285984"/>
                    <a:gd name="connsiteY45" fmla="*/ 46638 h 72236"/>
                    <a:gd name="connsiteX46" fmla="*/ 87850 w 285984"/>
                    <a:gd name="connsiteY46" fmla="*/ 56997 h 72236"/>
                    <a:gd name="connsiteX47" fmla="*/ 83424 w 285984"/>
                    <a:gd name="connsiteY47" fmla="*/ 65157 h 72236"/>
                    <a:gd name="connsiteX48" fmla="*/ 76057 w 285984"/>
                    <a:gd name="connsiteY48" fmla="*/ 70503 h 72236"/>
                    <a:gd name="connsiteX49" fmla="*/ 65800 w 285984"/>
                    <a:gd name="connsiteY49" fmla="*/ 72422 h 72236"/>
                    <a:gd name="connsiteX50" fmla="*/ 55900 w 285984"/>
                    <a:gd name="connsiteY50" fmla="*/ 70734 h 72236"/>
                    <a:gd name="connsiteX51" fmla="*/ 48866 w 285984"/>
                    <a:gd name="connsiteY51" fmla="*/ 65822 h 72236"/>
                    <a:gd name="connsiteX52" fmla="*/ 44671 w 285984"/>
                    <a:gd name="connsiteY52" fmla="*/ 57995 h 72236"/>
                    <a:gd name="connsiteX53" fmla="*/ 43289 w 285984"/>
                    <a:gd name="connsiteY53" fmla="*/ 47558 h 72236"/>
                    <a:gd name="connsiteX54" fmla="*/ 44747 w 285984"/>
                    <a:gd name="connsiteY54" fmla="*/ 37199 h 72236"/>
                    <a:gd name="connsiteX55" fmla="*/ 49147 w 285984"/>
                    <a:gd name="connsiteY55" fmla="*/ 29039 h 72236"/>
                    <a:gd name="connsiteX56" fmla="*/ 56489 w 285984"/>
                    <a:gd name="connsiteY56" fmla="*/ 23718 h 72236"/>
                    <a:gd name="connsiteX57" fmla="*/ 66772 w 285984"/>
                    <a:gd name="connsiteY57" fmla="*/ 21825 h 72236"/>
                    <a:gd name="connsiteX58" fmla="*/ 76671 w 285984"/>
                    <a:gd name="connsiteY58" fmla="*/ 23514 h 72236"/>
                    <a:gd name="connsiteX59" fmla="*/ 83706 w 285984"/>
                    <a:gd name="connsiteY59" fmla="*/ 28425 h 72236"/>
                    <a:gd name="connsiteX60" fmla="*/ 87926 w 285984"/>
                    <a:gd name="connsiteY60" fmla="*/ 36252 h 72236"/>
                    <a:gd name="connsiteX61" fmla="*/ 89333 w 285984"/>
                    <a:gd name="connsiteY61" fmla="*/ 46638 h 72236"/>
                    <a:gd name="connsiteX62" fmla="*/ 80585 w 285984"/>
                    <a:gd name="connsiteY62" fmla="*/ 47200 h 72236"/>
                    <a:gd name="connsiteX63" fmla="*/ 79888 w 285984"/>
                    <a:gd name="connsiteY63" fmla="*/ 40140 h 72236"/>
                    <a:gd name="connsiteX64" fmla="*/ 77590 w 285984"/>
                    <a:gd name="connsiteY64" fmla="*/ 34308 h 72236"/>
                    <a:gd name="connsiteX65" fmla="*/ 73254 w 285984"/>
                    <a:gd name="connsiteY65" fmla="*/ 30343 h 72236"/>
                    <a:gd name="connsiteX66" fmla="*/ 66440 w 285984"/>
                    <a:gd name="connsiteY66" fmla="*/ 28885 h 72236"/>
                    <a:gd name="connsiteX67" fmla="*/ 59961 w 285984"/>
                    <a:gd name="connsiteY67" fmla="*/ 30215 h 72236"/>
                    <a:gd name="connsiteX68" fmla="*/ 55496 w 285984"/>
                    <a:gd name="connsiteY68" fmla="*/ 33976 h 72236"/>
                    <a:gd name="connsiteX69" fmla="*/ 52889 w 285984"/>
                    <a:gd name="connsiteY69" fmla="*/ 39731 h 72236"/>
                    <a:gd name="connsiteX70" fmla="*/ 52038 w 285984"/>
                    <a:gd name="connsiteY70" fmla="*/ 46996 h 72236"/>
                    <a:gd name="connsiteX71" fmla="*/ 52735 w 285984"/>
                    <a:gd name="connsiteY71" fmla="*/ 54107 h 72236"/>
                    <a:gd name="connsiteX72" fmla="*/ 55058 w 285984"/>
                    <a:gd name="connsiteY72" fmla="*/ 59913 h 72236"/>
                    <a:gd name="connsiteX73" fmla="*/ 59419 w 285984"/>
                    <a:gd name="connsiteY73" fmla="*/ 63853 h 72236"/>
                    <a:gd name="connsiteX74" fmla="*/ 66234 w 285984"/>
                    <a:gd name="connsiteY74" fmla="*/ 65311 h 72236"/>
                    <a:gd name="connsiteX75" fmla="*/ 72687 w 285984"/>
                    <a:gd name="connsiteY75" fmla="*/ 63981 h 72236"/>
                    <a:gd name="connsiteX76" fmla="*/ 77178 w 285984"/>
                    <a:gd name="connsiteY76" fmla="*/ 60246 h 72236"/>
                    <a:gd name="connsiteX77" fmla="*/ 79759 w 285984"/>
                    <a:gd name="connsiteY77" fmla="*/ 54516 h 72236"/>
                    <a:gd name="connsiteX78" fmla="*/ 80585 w 285984"/>
                    <a:gd name="connsiteY78" fmla="*/ 47200 h 72236"/>
                    <a:gd name="connsiteX79" fmla="*/ 140731 w 285984"/>
                    <a:gd name="connsiteY79" fmla="*/ 70171 h 72236"/>
                    <a:gd name="connsiteX80" fmla="*/ 140527 w 285984"/>
                    <a:gd name="connsiteY80" fmla="*/ 70861 h 72236"/>
                    <a:gd name="connsiteX81" fmla="*/ 139862 w 285984"/>
                    <a:gd name="connsiteY81" fmla="*/ 71347 h 72236"/>
                    <a:gd name="connsiteX82" fmla="*/ 138583 w 285984"/>
                    <a:gd name="connsiteY82" fmla="*/ 71654 h 72236"/>
                    <a:gd name="connsiteX83" fmla="*/ 136537 w 285984"/>
                    <a:gd name="connsiteY83" fmla="*/ 71757 h 72236"/>
                    <a:gd name="connsiteX84" fmla="*/ 134439 w 285984"/>
                    <a:gd name="connsiteY84" fmla="*/ 71654 h 72236"/>
                    <a:gd name="connsiteX85" fmla="*/ 133160 w 285984"/>
                    <a:gd name="connsiteY85" fmla="*/ 71347 h 72236"/>
                    <a:gd name="connsiteX86" fmla="*/ 132495 w 285984"/>
                    <a:gd name="connsiteY86" fmla="*/ 70861 h 72236"/>
                    <a:gd name="connsiteX87" fmla="*/ 132290 w 285984"/>
                    <a:gd name="connsiteY87" fmla="*/ 70171 h 72236"/>
                    <a:gd name="connsiteX88" fmla="*/ 132290 w 285984"/>
                    <a:gd name="connsiteY88" fmla="*/ 43210 h 72236"/>
                    <a:gd name="connsiteX89" fmla="*/ 131676 w 285984"/>
                    <a:gd name="connsiteY89" fmla="*/ 36866 h 72236"/>
                    <a:gd name="connsiteX90" fmla="*/ 129885 w 285984"/>
                    <a:gd name="connsiteY90" fmla="*/ 32722 h 72236"/>
                    <a:gd name="connsiteX91" fmla="*/ 126842 w 285984"/>
                    <a:gd name="connsiteY91" fmla="*/ 30062 h 72236"/>
                    <a:gd name="connsiteX92" fmla="*/ 122519 w 285984"/>
                    <a:gd name="connsiteY92" fmla="*/ 29141 h 72236"/>
                    <a:gd name="connsiteX93" fmla="*/ 116175 w 285984"/>
                    <a:gd name="connsiteY93" fmla="*/ 31392 h 72236"/>
                    <a:gd name="connsiteX94" fmla="*/ 109524 w 285984"/>
                    <a:gd name="connsiteY94" fmla="*/ 37992 h 72236"/>
                    <a:gd name="connsiteX95" fmla="*/ 109524 w 285984"/>
                    <a:gd name="connsiteY95" fmla="*/ 70171 h 72236"/>
                    <a:gd name="connsiteX96" fmla="*/ 109320 w 285984"/>
                    <a:gd name="connsiteY96" fmla="*/ 70861 h 72236"/>
                    <a:gd name="connsiteX97" fmla="*/ 108654 w 285984"/>
                    <a:gd name="connsiteY97" fmla="*/ 71347 h 72236"/>
                    <a:gd name="connsiteX98" fmla="*/ 107376 w 285984"/>
                    <a:gd name="connsiteY98" fmla="*/ 71654 h 72236"/>
                    <a:gd name="connsiteX99" fmla="*/ 105278 w 285984"/>
                    <a:gd name="connsiteY99" fmla="*/ 71757 h 72236"/>
                    <a:gd name="connsiteX100" fmla="*/ 103232 w 285984"/>
                    <a:gd name="connsiteY100" fmla="*/ 71654 h 72236"/>
                    <a:gd name="connsiteX101" fmla="*/ 101927 w 285984"/>
                    <a:gd name="connsiteY101" fmla="*/ 71347 h 72236"/>
                    <a:gd name="connsiteX102" fmla="*/ 101262 w 285984"/>
                    <a:gd name="connsiteY102" fmla="*/ 70861 h 72236"/>
                    <a:gd name="connsiteX103" fmla="*/ 101083 w 285984"/>
                    <a:gd name="connsiteY103" fmla="*/ 70171 h 72236"/>
                    <a:gd name="connsiteX104" fmla="*/ 101083 w 285984"/>
                    <a:gd name="connsiteY104" fmla="*/ 24128 h 72236"/>
                    <a:gd name="connsiteX105" fmla="*/ 101236 w 285984"/>
                    <a:gd name="connsiteY105" fmla="*/ 23437 h 72236"/>
                    <a:gd name="connsiteX106" fmla="*/ 101850 w 285984"/>
                    <a:gd name="connsiteY106" fmla="*/ 22925 h 72236"/>
                    <a:gd name="connsiteX107" fmla="*/ 103027 w 285984"/>
                    <a:gd name="connsiteY107" fmla="*/ 22618 h 72236"/>
                    <a:gd name="connsiteX108" fmla="*/ 104919 w 285984"/>
                    <a:gd name="connsiteY108" fmla="*/ 22542 h 72236"/>
                    <a:gd name="connsiteX109" fmla="*/ 106787 w 285984"/>
                    <a:gd name="connsiteY109" fmla="*/ 22618 h 72236"/>
                    <a:gd name="connsiteX110" fmla="*/ 107938 w 285984"/>
                    <a:gd name="connsiteY110" fmla="*/ 22925 h 72236"/>
                    <a:gd name="connsiteX111" fmla="*/ 108526 w 285984"/>
                    <a:gd name="connsiteY111" fmla="*/ 23437 h 72236"/>
                    <a:gd name="connsiteX112" fmla="*/ 108706 w 285984"/>
                    <a:gd name="connsiteY112" fmla="*/ 24128 h 72236"/>
                    <a:gd name="connsiteX113" fmla="*/ 108706 w 285984"/>
                    <a:gd name="connsiteY113" fmla="*/ 30215 h 72236"/>
                    <a:gd name="connsiteX114" fmla="*/ 116456 w 285984"/>
                    <a:gd name="connsiteY114" fmla="*/ 23846 h 72236"/>
                    <a:gd name="connsiteX115" fmla="*/ 124258 w 285984"/>
                    <a:gd name="connsiteY115" fmla="*/ 21825 h 72236"/>
                    <a:gd name="connsiteX116" fmla="*/ 132008 w 285984"/>
                    <a:gd name="connsiteY116" fmla="*/ 23386 h 72236"/>
                    <a:gd name="connsiteX117" fmla="*/ 137100 w 285984"/>
                    <a:gd name="connsiteY117" fmla="*/ 27555 h 72236"/>
                    <a:gd name="connsiteX118" fmla="*/ 139888 w 285984"/>
                    <a:gd name="connsiteY118" fmla="*/ 33669 h 72236"/>
                    <a:gd name="connsiteX119" fmla="*/ 140731 w 285984"/>
                    <a:gd name="connsiteY119" fmla="*/ 42084 h 72236"/>
                    <a:gd name="connsiteX120" fmla="*/ 178643 w 285984"/>
                    <a:gd name="connsiteY120" fmla="*/ 66794 h 72236"/>
                    <a:gd name="connsiteX121" fmla="*/ 178439 w 285984"/>
                    <a:gd name="connsiteY121" fmla="*/ 69148 h 72236"/>
                    <a:gd name="connsiteX122" fmla="*/ 177825 w 285984"/>
                    <a:gd name="connsiteY122" fmla="*/ 70427 h 72236"/>
                    <a:gd name="connsiteX123" fmla="*/ 176597 w 285984"/>
                    <a:gd name="connsiteY123" fmla="*/ 71194 h 72236"/>
                    <a:gd name="connsiteX124" fmla="*/ 174730 w 285984"/>
                    <a:gd name="connsiteY124" fmla="*/ 71782 h 72236"/>
                    <a:gd name="connsiteX125" fmla="*/ 172504 w 285984"/>
                    <a:gd name="connsiteY125" fmla="*/ 72166 h 72236"/>
                    <a:gd name="connsiteX126" fmla="*/ 170150 w 285984"/>
                    <a:gd name="connsiteY126" fmla="*/ 72319 h 72236"/>
                    <a:gd name="connsiteX127" fmla="*/ 164012 w 285984"/>
                    <a:gd name="connsiteY127" fmla="*/ 71373 h 72236"/>
                    <a:gd name="connsiteX128" fmla="*/ 159817 w 285984"/>
                    <a:gd name="connsiteY128" fmla="*/ 68508 h 72236"/>
                    <a:gd name="connsiteX129" fmla="*/ 157437 w 285984"/>
                    <a:gd name="connsiteY129" fmla="*/ 63648 h 72236"/>
                    <a:gd name="connsiteX130" fmla="*/ 156696 w 285984"/>
                    <a:gd name="connsiteY130" fmla="*/ 56716 h 72236"/>
                    <a:gd name="connsiteX131" fmla="*/ 156696 w 285984"/>
                    <a:gd name="connsiteY131" fmla="*/ 29806 h 72236"/>
                    <a:gd name="connsiteX132" fmla="*/ 150250 w 285984"/>
                    <a:gd name="connsiteY132" fmla="*/ 29806 h 72236"/>
                    <a:gd name="connsiteX133" fmla="*/ 149022 w 285984"/>
                    <a:gd name="connsiteY133" fmla="*/ 28988 h 72236"/>
                    <a:gd name="connsiteX134" fmla="*/ 148561 w 285984"/>
                    <a:gd name="connsiteY134" fmla="*/ 26327 h 72236"/>
                    <a:gd name="connsiteX135" fmla="*/ 148690 w 285984"/>
                    <a:gd name="connsiteY135" fmla="*/ 24690 h 72236"/>
                    <a:gd name="connsiteX136" fmla="*/ 149022 w 285984"/>
                    <a:gd name="connsiteY136" fmla="*/ 23590 h 72236"/>
                    <a:gd name="connsiteX137" fmla="*/ 149559 w 285984"/>
                    <a:gd name="connsiteY137" fmla="*/ 22976 h 72236"/>
                    <a:gd name="connsiteX138" fmla="*/ 150301 w 285984"/>
                    <a:gd name="connsiteY138" fmla="*/ 22797 h 72236"/>
                    <a:gd name="connsiteX139" fmla="*/ 156696 w 285984"/>
                    <a:gd name="connsiteY139" fmla="*/ 22797 h 72236"/>
                    <a:gd name="connsiteX140" fmla="*/ 156696 w 285984"/>
                    <a:gd name="connsiteY140" fmla="*/ 11849 h 72236"/>
                    <a:gd name="connsiteX141" fmla="*/ 156874 w 285984"/>
                    <a:gd name="connsiteY141" fmla="*/ 11184 h 72236"/>
                    <a:gd name="connsiteX142" fmla="*/ 157540 w 285984"/>
                    <a:gd name="connsiteY142" fmla="*/ 10647 h 72236"/>
                    <a:gd name="connsiteX143" fmla="*/ 158844 w 285984"/>
                    <a:gd name="connsiteY143" fmla="*/ 10314 h 72236"/>
                    <a:gd name="connsiteX144" fmla="*/ 160891 w 285984"/>
                    <a:gd name="connsiteY144" fmla="*/ 10212 h 72236"/>
                    <a:gd name="connsiteX145" fmla="*/ 162989 w 285984"/>
                    <a:gd name="connsiteY145" fmla="*/ 10314 h 72236"/>
                    <a:gd name="connsiteX146" fmla="*/ 164268 w 285984"/>
                    <a:gd name="connsiteY146" fmla="*/ 10647 h 72236"/>
                    <a:gd name="connsiteX147" fmla="*/ 164933 w 285984"/>
                    <a:gd name="connsiteY147" fmla="*/ 11184 h 72236"/>
                    <a:gd name="connsiteX148" fmla="*/ 165137 w 285984"/>
                    <a:gd name="connsiteY148" fmla="*/ 11849 h 72236"/>
                    <a:gd name="connsiteX149" fmla="*/ 165137 w 285984"/>
                    <a:gd name="connsiteY149" fmla="*/ 22797 h 72236"/>
                    <a:gd name="connsiteX150" fmla="*/ 176955 w 285984"/>
                    <a:gd name="connsiteY150" fmla="*/ 22797 h 72236"/>
                    <a:gd name="connsiteX151" fmla="*/ 177671 w 285984"/>
                    <a:gd name="connsiteY151" fmla="*/ 22976 h 72236"/>
                    <a:gd name="connsiteX152" fmla="*/ 178209 w 285984"/>
                    <a:gd name="connsiteY152" fmla="*/ 23590 h 72236"/>
                    <a:gd name="connsiteX153" fmla="*/ 178541 w 285984"/>
                    <a:gd name="connsiteY153" fmla="*/ 24690 h 72236"/>
                    <a:gd name="connsiteX154" fmla="*/ 178643 w 285984"/>
                    <a:gd name="connsiteY154" fmla="*/ 26327 h 72236"/>
                    <a:gd name="connsiteX155" fmla="*/ 178183 w 285984"/>
                    <a:gd name="connsiteY155" fmla="*/ 28988 h 72236"/>
                    <a:gd name="connsiteX156" fmla="*/ 176955 w 285984"/>
                    <a:gd name="connsiteY156" fmla="*/ 29806 h 72236"/>
                    <a:gd name="connsiteX157" fmla="*/ 165137 w 285984"/>
                    <a:gd name="connsiteY157" fmla="*/ 29806 h 72236"/>
                    <a:gd name="connsiteX158" fmla="*/ 165137 w 285984"/>
                    <a:gd name="connsiteY158" fmla="*/ 55488 h 72236"/>
                    <a:gd name="connsiteX159" fmla="*/ 166544 w 285984"/>
                    <a:gd name="connsiteY159" fmla="*/ 62676 h 72236"/>
                    <a:gd name="connsiteX160" fmla="*/ 171583 w 285984"/>
                    <a:gd name="connsiteY160" fmla="*/ 65106 h 72236"/>
                    <a:gd name="connsiteX161" fmla="*/ 173681 w 285984"/>
                    <a:gd name="connsiteY161" fmla="*/ 64876 h 72236"/>
                    <a:gd name="connsiteX162" fmla="*/ 175318 w 285984"/>
                    <a:gd name="connsiteY162" fmla="*/ 64390 h 72236"/>
                    <a:gd name="connsiteX163" fmla="*/ 176545 w 285984"/>
                    <a:gd name="connsiteY163" fmla="*/ 63904 h 72236"/>
                    <a:gd name="connsiteX164" fmla="*/ 177467 w 285984"/>
                    <a:gd name="connsiteY164" fmla="*/ 63674 h 72236"/>
                    <a:gd name="connsiteX165" fmla="*/ 177952 w 285984"/>
                    <a:gd name="connsiteY165" fmla="*/ 63801 h 72236"/>
                    <a:gd name="connsiteX166" fmla="*/ 178310 w 285984"/>
                    <a:gd name="connsiteY166" fmla="*/ 64287 h 72236"/>
                    <a:gd name="connsiteX167" fmla="*/ 178541 w 285984"/>
                    <a:gd name="connsiteY167" fmla="*/ 65260 h 72236"/>
                    <a:gd name="connsiteX168" fmla="*/ 178643 w 285984"/>
                    <a:gd name="connsiteY168" fmla="*/ 66794 h 72236"/>
                    <a:gd name="connsiteX169" fmla="*/ 216337 w 285984"/>
                    <a:gd name="connsiteY169" fmla="*/ 27146 h 72236"/>
                    <a:gd name="connsiteX170" fmla="*/ 216286 w 285984"/>
                    <a:gd name="connsiteY170" fmla="*/ 29039 h 72236"/>
                    <a:gd name="connsiteX171" fmla="*/ 216082 w 285984"/>
                    <a:gd name="connsiteY171" fmla="*/ 30241 h 72236"/>
                    <a:gd name="connsiteX172" fmla="*/ 215698 w 285984"/>
                    <a:gd name="connsiteY172" fmla="*/ 30906 h 72236"/>
                    <a:gd name="connsiteX173" fmla="*/ 215058 w 285984"/>
                    <a:gd name="connsiteY173" fmla="*/ 31136 h 72236"/>
                    <a:gd name="connsiteX174" fmla="*/ 214061 w 285984"/>
                    <a:gd name="connsiteY174" fmla="*/ 30906 h 72236"/>
                    <a:gd name="connsiteX175" fmla="*/ 212730 w 285984"/>
                    <a:gd name="connsiteY175" fmla="*/ 30446 h 72236"/>
                    <a:gd name="connsiteX176" fmla="*/ 211068 w 285984"/>
                    <a:gd name="connsiteY176" fmla="*/ 30011 h 72236"/>
                    <a:gd name="connsiteX177" fmla="*/ 209072 w 285984"/>
                    <a:gd name="connsiteY177" fmla="*/ 29806 h 72236"/>
                    <a:gd name="connsiteX178" fmla="*/ 206565 w 285984"/>
                    <a:gd name="connsiteY178" fmla="*/ 30318 h 72236"/>
                    <a:gd name="connsiteX179" fmla="*/ 203982 w 285984"/>
                    <a:gd name="connsiteY179" fmla="*/ 32006 h 72236"/>
                    <a:gd name="connsiteX180" fmla="*/ 201143 w 285984"/>
                    <a:gd name="connsiteY180" fmla="*/ 35127 h 72236"/>
                    <a:gd name="connsiteX181" fmla="*/ 197868 w 285984"/>
                    <a:gd name="connsiteY181" fmla="*/ 39885 h 72236"/>
                    <a:gd name="connsiteX182" fmla="*/ 197868 w 285984"/>
                    <a:gd name="connsiteY182" fmla="*/ 70171 h 72236"/>
                    <a:gd name="connsiteX183" fmla="*/ 197664 w 285984"/>
                    <a:gd name="connsiteY183" fmla="*/ 70861 h 72236"/>
                    <a:gd name="connsiteX184" fmla="*/ 196998 w 285984"/>
                    <a:gd name="connsiteY184" fmla="*/ 71347 h 72236"/>
                    <a:gd name="connsiteX185" fmla="*/ 195720 w 285984"/>
                    <a:gd name="connsiteY185" fmla="*/ 71654 h 72236"/>
                    <a:gd name="connsiteX186" fmla="*/ 193622 w 285984"/>
                    <a:gd name="connsiteY186" fmla="*/ 71757 h 72236"/>
                    <a:gd name="connsiteX187" fmla="*/ 191576 w 285984"/>
                    <a:gd name="connsiteY187" fmla="*/ 71654 h 72236"/>
                    <a:gd name="connsiteX188" fmla="*/ 190271 w 285984"/>
                    <a:gd name="connsiteY188" fmla="*/ 71347 h 72236"/>
                    <a:gd name="connsiteX189" fmla="*/ 189606 w 285984"/>
                    <a:gd name="connsiteY189" fmla="*/ 70861 h 72236"/>
                    <a:gd name="connsiteX190" fmla="*/ 189427 w 285984"/>
                    <a:gd name="connsiteY190" fmla="*/ 70171 h 72236"/>
                    <a:gd name="connsiteX191" fmla="*/ 189427 w 285984"/>
                    <a:gd name="connsiteY191" fmla="*/ 24128 h 72236"/>
                    <a:gd name="connsiteX192" fmla="*/ 189580 w 285984"/>
                    <a:gd name="connsiteY192" fmla="*/ 23437 h 72236"/>
                    <a:gd name="connsiteX193" fmla="*/ 190195 w 285984"/>
                    <a:gd name="connsiteY193" fmla="*/ 22925 h 72236"/>
                    <a:gd name="connsiteX194" fmla="*/ 191371 w 285984"/>
                    <a:gd name="connsiteY194" fmla="*/ 22618 h 72236"/>
                    <a:gd name="connsiteX195" fmla="*/ 193264 w 285984"/>
                    <a:gd name="connsiteY195" fmla="*/ 22542 h 72236"/>
                    <a:gd name="connsiteX196" fmla="*/ 195132 w 285984"/>
                    <a:gd name="connsiteY196" fmla="*/ 22618 h 72236"/>
                    <a:gd name="connsiteX197" fmla="*/ 196282 w 285984"/>
                    <a:gd name="connsiteY197" fmla="*/ 22925 h 72236"/>
                    <a:gd name="connsiteX198" fmla="*/ 196871 w 285984"/>
                    <a:gd name="connsiteY198" fmla="*/ 23437 h 72236"/>
                    <a:gd name="connsiteX199" fmla="*/ 197050 w 285984"/>
                    <a:gd name="connsiteY199" fmla="*/ 24128 h 72236"/>
                    <a:gd name="connsiteX200" fmla="*/ 197050 w 285984"/>
                    <a:gd name="connsiteY200" fmla="*/ 30829 h 72236"/>
                    <a:gd name="connsiteX201" fmla="*/ 200606 w 285984"/>
                    <a:gd name="connsiteY201" fmla="*/ 26327 h 72236"/>
                    <a:gd name="connsiteX202" fmla="*/ 203752 w 285984"/>
                    <a:gd name="connsiteY202" fmla="*/ 23590 h 72236"/>
                    <a:gd name="connsiteX203" fmla="*/ 206694 w 285984"/>
                    <a:gd name="connsiteY203" fmla="*/ 22209 h 72236"/>
                    <a:gd name="connsiteX204" fmla="*/ 209635 w 285984"/>
                    <a:gd name="connsiteY204" fmla="*/ 21825 h 72236"/>
                    <a:gd name="connsiteX205" fmla="*/ 211144 w 285984"/>
                    <a:gd name="connsiteY205" fmla="*/ 21902 h 72236"/>
                    <a:gd name="connsiteX206" fmla="*/ 212909 w 285984"/>
                    <a:gd name="connsiteY206" fmla="*/ 22183 h 72236"/>
                    <a:gd name="connsiteX207" fmla="*/ 214572 w 285984"/>
                    <a:gd name="connsiteY207" fmla="*/ 22644 h 72236"/>
                    <a:gd name="connsiteX208" fmla="*/ 215621 w 285984"/>
                    <a:gd name="connsiteY208" fmla="*/ 23155 h 72236"/>
                    <a:gd name="connsiteX209" fmla="*/ 216030 w 285984"/>
                    <a:gd name="connsiteY209" fmla="*/ 23641 h 72236"/>
                    <a:gd name="connsiteX210" fmla="*/ 216209 w 285984"/>
                    <a:gd name="connsiteY210" fmla="*/ 24230 h 72236"/>
                    <a:gd name="connsiteX211" fmla="*/ 216311 w 285984"/>
                    <a:gd name="connsiteY211" fmla="*/ 25279 h 72236"/>
                    <a:gd name="connsiteX212" fmla="*/ 216337 w 285984"/>
                    <a:gd name="connsiteY212" fmla="*/ 27146 h 72236"/>
                    <a:gd name="connsiteX213" fmla="*/ 266300 w 285984"/>
                    <a:gd name="connsiteY213" fmla="*/ 46638 h 72236"/>
                    <a:gd name="connsiteX214" fmla="*/ 264817 w 285984"/>
                    <a:gd name="connsiteY214" fmla="*/ 56997 h 72236"/>
                    <a:gd name="connsiteX215" fmla="*/ 260391 w 285984"/>
                    <a:gd name="connsiteY215" fmla="*/ 65157 h 72236"/>
                    <a:gd name="connsiteX216" fmla="*/ 253024 w 285984"/>
                    <a:gd name="connsiteY216" fmla="*/ 70503 h 72236"/>
                    <a:gd name="connsiteX217" fmla="*/ 242766 w 285984"/>
                    <a:gd name="connsiteY217" fmla="*/ 72422 h 72236"/>
                    <a:gd name="connsiteX218" fmla="*/ 232867 w 285984"/>
                    <a:gd name="connsiteY218" fmla="*/ 70734 h 72236"/>
                    <a:gd name="connsiteX219" fmla="*/ 225833 w 285984"/>
                    <a:gd name="connsiteY219" fmla="*/ 65822 h 72236"/>
                    <a:gd name="connsiteX220" fmla="*/ 221638 w 285984"/>
                    <a:gd name="connsiteY220" fmla="*/ 57995 h 72236"/>
                    <a:gd name="connsiteX221" fmla="*/ 220256 w 285984"/>
                    <a:gd name="connsiteY221" fmla="*/ 47558 h 72236"/>
                    <a:gd name="connsiteX222" fmla="*/ 221714 w 285984"/>
                    <a:gd name="connsiteY222" fmla="*/ 37199 h 72236"/>
                    <a:gd name="connsiteX223" fmla="*/ 226114 w 285984"/>
                    <a:gd name="connsiteY223" fmla="*/ 29039 h 72236"/>
                    <a:gd name="connsiteX224" fmla="*/ 233455 w 285984"/>
                    <a:gd name="connsiteY224" fmla="*/ 23718 h 72236"/>
                    <a:gd name="connsiteX225" fmla="*/ 243739 w 285984"/>
                    <a:gd name="connsiteY225" fmla="*/ 21825 h 72236"/>
                    <a:gd name="connsiteX226" fmla="*/ 253638 w 285984"/>
                    <a:gd name="connsiteY226" fmla="*/ 23514 h 72236"/>
                    <a:gd name="connsiteX227" fmla="*/ 260672 w 285984"/>
                    <a:gd name="connsiteY227" fmla="*/ 28425 h 72236"/>
                    <a:gd name="connsiteX228" fmla="*/ 264893 w 285984"/>
                    <a:gd name="connsiteY228" fmla="*/ 36252 h 72236"/>
                    <a:gd name="connsiteX229" fmla="*/ 266300 w 285984"/>
                    <a:gd name="connsiteY229" fmla="*/ 46638 h 72236"/>
                    <a:gd name="connsiteX230" fmla="*/ 257552 w 285984"/>
                    <a:gd name="connsiteY230" fmla="*/ 47200 h 72236"/>
                    <a:gd name="connsiteX231" fmla="*/ 256855 w 285984"/>
                    <a:gd name="connsiteY231" fmla="*/ 40140 h 72236"/>
                    <a:gd name="connsiteX232" fmla="*/ 254557 w 285984"/>
                    <a:gd name="connsiteY232" fmla="*/ 34308 h 72236"/>
                    <a:gd name="connsiteX233" fmla="*/ 250220 w 285984"/>
                    <a:gd name="connsiteY233" fmla="*/ 30343 h 72236"/>
                    <a:gd name="connsiteX234" fmla="*/ 243406 w 285984"/>
                    <a:gd name="connsiteY234" fmla="*/ 28885 h 72236"/>
                    <a:gd name="connsiteX235" fmla="*/ 236928 w 285984"/>
                    <a:gd name="connsiteY235" fmla="*/ 30215 h 72236"/>
                    <a:gd name="connsiteX236" fmla="*/ 232463 w 285984"/>
                    <a:gd name="connsiteY236" fmla="*/ 33976 h 72236"/>
                    <a:gd name="connsiteX237" fmla="*/ 229856 w 285984"/>
                    <a:gd name="connsiteY237" fmla="*/ 39731 h 72236"/>
                    <a:gd name="connsiteX238" fmla="*/ 229004 w 285984"/>
                    <a:gd name="connsiteY238" fmla="*/ 46996 h 72236"/>
                    <a:gd name="connsiteX239" fmla="*/ 229702 w 285984"/>
                    <a:gd name="connsiteY239" fmla="*/ 54107 h 72236"/>
                    <a:gd name="connsiteX240" fmla="*/ 232025 w 285984"/>
                    <a:gd name="connsiteY240" fmla="*/ 59913 h 72236"/>
                    <a:gd name="connsiteX241" fmla="*/ 236386 w 285984"/>
                    <a:gd name="connsiteY241" fmla="*/ 63853 h 72236"/>
                    <a:gd name="connsiteX242" fmla="*/ 243200 w 285984"/>
                    <a:gd name="connsiteY242" fmla="*/ 65311 h 72236"/>
                    <a:gd name="connsiteX243" fmla="*/ 249654 w 285984"/>
                    <a:gd name="connsiteY243" fmla="*/ 63981 h 72236"/>
                    <a:gd name="connsiteX244" fmla="*/ 254144 w 285984"/>
                    <a:gd name="connsiteY244" fmla="*/ 60246 h 72236"/>
                    <a:gd name="connsiteX245" fmla="*/ 256725 w 285984"/>
                    <a:gd name="connsiteY245" fmla="*/ 54516 h 72236"/>
                    <a:gd name="connsiteX246" fmla="*/ 257552 w 285984"/>
                    <a:gd name="connsiteY246" fmla="*/ 47200 h 72236"/>
                    <a:gd name="connsiteX247" fmla="*/ 286491 w 285984"/>
                    <a:gd name="connsiteY247" fmla="*/ 70171 h 72236"/>
                    <a:gd name="connsiteX248" fmla="*/ 286286 w 285984"/>
                    <a:gd name="connsiteY248" fmla="*/ 70861 h 72236"/>
                    <a:gd name="connsiteX249" fmla="*/ 285621 w 285984"/>
                    <a:gd name="connsiteY249" fmla="*/ 71347 h 72236"/>
                    <a:gd name="connsiteX250" fmla="*/ 284342 w 285984"/>
                    <a:gd name="connsiteY250" fmla="*/ 71654 h 72236"/>
                    <a:gd name="connsiteX251" fmla="*/ 282244 w 285984"/>
                    <a:gd name="connsiteY251" fmla="*/ 71757 h 72236"/>
                    <a:gd name="connsiteX252" fmla="*/ 280198 w 285984"/>
                    <a:gd name="connsiteY252" fmla="*/ 71654 h 72236"/>
                    <a:gd name="connsiteX253" fmla="*/ 278893 w 285984"/>
                    <a:gd name="connsiteY253" fmla="*/ 71347 h 72236"/>
                    <a:gd name="connsiteX254" fmla="*/ 278229 w 285984"/>
                    <a:gd name="connsiteY254" fmla="*/ 70861 h 72236"/>
                    <a:gd name="connsiteX255" fmla="*/ 278050 w 285984"/>
                    <a:gd name="connsiteY255" fmla="*/ 70171 h 72236"/>
                    <a:gd name="connsiteX256" fmla="*/ 278050 w 285984"/>
                    <a:gd name="connsiteY256" fmla="*/ 1822 h 72236"/>
                    <a:gd name="connsiteX257" fmla="*/ 278229 w 285984"/>
                    <a:gd name="connsiteY257" fmla="*/ 1106 h 72236"/>
                    <a:gd name="connsiteX258" fmla="*/ 278893 w 285984"/>
                    <a:gd name="connsiteY258" fmla="*/ 594 h 72236"/>
                    <a:gd name="connsiteX259" fmla="*/ 280198 w 285984"/>
                    <a:gd name="connsiteY259" fmla="*/ 287 h 72236"/>
                    <a:gd name="connsiteX260" fmla="*/ 282244 w 285984"/>
                    <a:gd name="connsiteY260" fmla="*/ 185 h 72236"/>
                    <a:gd name="connsiteX261" fmla="*/ 284342 w 285984"/>
                    <a:gd name="connsiteY261" fmla="*/ 287 h 72236"/>
                    <a:gd name="connsiteX262" fmla="*/ 285621 w 285984"/>
                    <a:gd name="connsiteY262" fmla="*/ 594 h 72236"/>
                    <a:gd name="connsiteX263" fmla="*/ 286286 w 285984"/>
                    <a:gd name="connsiteY263" fmla="*/ 1106 h 72236"/>
                    <a:gd name="connsiteX264" fmla="*/ 286491 w 285984"/>
                    <a:gd name="connsiteY264" fmla="*/ 1822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285984" h="72236">
                      <a:moveTo>
                        <a:pt x="36830" y="63162"/>
                      </a:moveTo>
                      <a:cubicBezTo>
                        <a:pt x="36830" y="63742"/>
                        <a:pt x="36813" y="64245"/>
                        <a:pt x="36778" y="64671"/>
                      </a:cubicBezTo>
                      <a:cubicBezTo>
                        <a:pt x="36744" y="65097"/>
                        <a:pt x="36685" y="65456"/>
                        <a:pt x="36599" y="65746"/>
                      </a:cubicBezTo>
                      <a:cubicBezTo>
                        <a:pt x="36514" y="66035"/>
                        <a:pt x="36412" y="66291"/>
                        <a:pt x="36292" y="66513"/>
                      </a:cubicBezTo>
                      <a:cubicBezTo>
                        <a:pt x="36173" y="66735"/>
                        <a:pt x="35900" y="67059"/>
                        <a:pt x="35474" y="67485"/>
                      </a:cubicBezTo>
                      <a:cubicBezTo>
                        <a:pt x="35048" y="67911"/>
                        <a:pt x="34323" y="68440"/>
                        <a:pt x="33300" y="69071"/>
                      </a:cubicBezTo>
                      <a:cubicBezTo>
                        <a:pt x="32276" y="69702"/>
                        <a:pt x="31125" y="70265"/>
                        <a:pt x="29846" y="70759"/>
                      </a:cubicBezTo>
                      <a:cubicBezTo>
                        <a:pt x="28567" y="71254"/>
                        <a:pt x="27178" y="71654"/>
                        <a:pt x="25677" y="71961"/>
                      </a:cubicBezTo>
                      <a:cubicBezTo>
                        <a:pt x="24176" y="72268"/>
                        <a:pt x="22624" y="72422"/>
                        <a:pt x="21021" y="72422"/>
                      </a:cubicBezTo>
                      <a:cubicBezTo>
                        <a:pt x="17713" y="72422"/>
                        <a:pt x="14780" y="71876"/>
                        <a:pt x="12222" y="70785"/>
                      </a:cubicBezTo>
                      <a:cubicBezTo>
                        <a:pt x="9664" y="69693"/>
                        <a:pt x="7524" y="68099"/>
                        <a:pt x="5801" y="66001"/>
                      </a:cubicBezTo>
                      <a:cubicBezTo>
                        <a:pt x="4079" y="63904"/>
                        <a:pt x="2766" y="61329"/>
                        <a:pt x="1862" y="58276"/>
                      </a:cubicBezTo>
                      <a:cubicBezTo>
                        <a:pt x="958" y="55224"/>
                        <a:pt x="506" y="51702"/>
                        <a:pt x="506" y="47712"/>
                      </a:cubicBezTo>
                      <a:cubicBezTo>
                        <a:pt x="506" y="43176"/>
                        <a:pt x="1061" y="39279"/>
                        <a:pt x="2169" y="36022"/>
                      </a:cubicBezTo>
                      <a:cubicBezTo>
                        <a:pt x="3277" y="32765"/>
                        <a:pt x="4795" y="30096"/>
                        <a:pt x="6722" y="28016"/>
                      </a:cubicBezTo>
                      <a:cubicBezTo>
                        <a:pt x="8649" y="25935"/>
                        <a:pt x="10917" y="24392"/>
                        <a:pt x="13526" y="23386"/>
                      </a:cubicBezTo>
                      <a:cubicBezTo>
                        <a:pt x="16136" y="22380"/>
                        <a:pt x="18958" y="21876"/>
                        <a:pt x="21993" y="21876"/>
                      </a:cubicBezTo>
                      <a:cubicBezTo>
                        <a:pt x="23460" y="21876"/>
                        <a:pt x="24884" y="22013"/>
                        <a:pt x="26265" y="22286"/>
                      </a:cubicBezTo>
                      <a:cubicBezTo>
                        <a:pt x="27646" y="22559"/>
                        <a:pt x="28917" y="22917"/>
                        <a:pt x="30077" y="23360"/>
                      </a:cubicBezTo>
                      <a:cubicBezTo>
                        <a:pt x="31236" y="23803"/>
                        <a:pt x="32268" y="24315"/>
                        <a:pt x="33172" y="24895"/>
                      </a:cubicBezTo>
                      <a:cubicBezTo>
                        <a:pt x="34076" y="25475"/>
                        <a:pt x="34732" y="25969"/>
                        <a:pt x="35141" y="26379"/>
                      </a:cubicBezTo>
                      <a:cubicBezTo>
                        <a:pt x="35551" y="26788"/>
                        <a:pt x="35832" y="27112"/>
                        <a:pt x="35986" y="27351"/>
                      </a:cubicBezTo>
                      <a:cubicBezTo>
                        <a:pt x="36139" y="27589"/>
                        <a:pt x="36267" y="27871"/>
                        <a:pt x="36369" y="28195"/>
                      </a:cubicBezTo>
                      <a:cubicBezTo>
                        <a:pt x="36472" y="28519"/>
                        <a:pt x="36540" y="28885"/>
                        <a:pt x="36574" y="29295"/>
                      </a:cubicBezTo>
                      <a:cubicBezTo>
                        <a:pt x="36608" y="29704"/>
                        <a:pt x="36625" y="30215"/>
                        <a:pt x="36625" y="30829"/>
                      </a:cubicBezTo>
                      <a:cubicBezTo>
                        <a:pt x="36625" y="32159"/>
                        <a:pt x="36472" y="33089"/>
                        <a:pt x="36165" y="33618"/>
                      </a:cubicBezTo>
                      <a:cubicBezTo>
                        <a:pt x="35858" y="34146"/>
                        <a:pt x="35482" y="34411"/>
                        <a:pt x="35039" y="34411"/>
                      </a:cubicBezTo>
                      <a:cubicBezTo>
                        <a:pt x="34528" y="34411"/>
                        <a:pt x="33939" y="34129"/>
                        <a:pt x="33274" y="33566"/>
                      </a:cubicBezTo>
                      <a:cubicBezTo>
                        <a:pt x="32609" y="33004"/>
                        <a:pt x="31765" y="32381"/>
                        <a:pt x="30742" y="31699"/>
                      </a:cubicBezTo>
                      <a:cubicBezTo>
                        <a:pt x="29718" y="31017"/>
                        <a:pt x="28482" y="30395"/>
                        <a:pt x="27033" y="29832"/>
                      </a:cubicBezTo>
                      <a:cubicBezTo>
                        <a:pt x="25583" y="29269"/>
                        <a:pt x="23869" y="28988"/>
                        <a:pt x="21891" y="28988"/>
                      </a:cubicBezTo>
                      <a:cubicBezTo>
                        <a:pt x="17832" y="28988"/>
                        <a:pt x="14720" y="30548"/>
                        <a:pt x="12554" y="33669"/>
                      </a:cubicBezTo>
                      <a:cubicBezTo>
                        <a:pt x="10389" y="36789"/>
                        <a:pt x="9306" y="41317"/>
                        <a:pt x="9306" y="47251"/>
                      </a:cubicBezTo>
                      <a:cubicBezTo>
                        <a:pt x="9306" y="50219"/>
                        <a:pt x="9587" y="52819"/>
                        <a:pt x="10150" y="55053"/>
                      </a:cubicBezTo>
                      <a:cubicBezTo>
                        <a:pt x="10713" y="57287"/>
                        <a:pt x="11540" y="59155"/>
                        <a:pt x="12631" y="60655"/>
                      </a:cubicBezTo>
                      <a:cubicBezTo>
                        <a:pt x="13723" y="62156"/>
                        <a:pt x="15061" y="63273"/>
                        <a:pt x="16647" y="64006"/>
                      </a:cubicBezTo>
                      <a:cubicBezTo>
                        <a:pt x="18233" y="64739"/>
                        <a:pt x="20049" y="65106"/>
                        <a:pt x="22096" y="65106"/>
                      </a:cubicBezTo>
                      <a:cubicBezTo>
                        <a:pt x="24040" y="65106"/>
                        <a:pt x="25745" y="64799"/>
                        <a:pt x="27212" y="64185"/>
                      </a:cubicBezTo>
                      <a:cubicBezTo>
                        <a:pt x="28678" y="63571"/>
                        <a:pt x="29949" y="62898"/>
                        <a:pt x="31023" y="62164"/>
                      </a:cubicBezTo>
                      <a:cubicBezTo>
                        <a:pt x="32097" y="61431"/>
                        <a:pt x="33001" y="60766"/>
                        <a:pt x="33734" y="60169"/>
                      </a:cubicBezTo>
                      <a:cubicBezTo>
                        <a:pt x="34468" y="59572"/>
                        <a:pt x="35039" y="59274"/>
                        <a:pt x="35448" y="59274"/>
                      </a:cubicBezTo>
                      <a:cubicBezTo>
                        <a:pt x="35687" y="59274"/>
                        <a:pt x="35892" y="59342"/>
                        <a:pt x="36062" y="59478"/>
                      </a:cubicBezTo>
                      <a:cubicBezTo>
                        <a:pt x="36233" y="59615"/>
                        <a:pt x="36378" y="59845"/>
                        <a:pt x="36497" y="60169"/>
                      </a:cubicBezTo>
                      <a:cubicBezTo>
                        <a:pt x="36617" y="60493"/>
                        <a:pt x="36702" y="60902"/>
                        <a:pt x="36753" y="61397"/>
                      </a:cubicBezTo>
                      <a:cubicBezTo>
                        <a:pt x="36804" y="61892"/>
                        <a:pt x="36830" y="62480"/>
                        <a:pt x="36830" y="63162"/>
                      </a:cubicBezTo>
                      <a:close/>
                      <a:moveTo>
                        <a:pt x="89333" y="46638"/>
                      </a:moveTo>
                      <a:cubicBezTo>
                        <a:pt x="89333" y="50389"/>
                        <a:pt x="88839" y="53842"/>
                        <a:pt x="87850" y="56997"/>
                      </a:cubicBezTo>
                      <a:cubicBezTo>
                        <a:pt x="86860" y="60152"/>
                        <a:pt x="85385" y="62872"/>
                        <a:pt x="83424" y="65157"/>
                      </a:cubicBezTo>
                      <a:cubicBezTo>
                        <a:pt x="81463" y="67442"/>
                        <a:pt x="79007" y="69224"/>
                        <a:pt x="76057" y="70503"/>
                      </a:cubicBezTo>
                      <a:cubicBezTo>
                        <a:pt x="73107" y="71782"/>
                        <a:pt x="69688" y="72422"/>
                        <a:pt x="65800" y="72422"/>
                      </a:cubicBezTo>
                      <a:cubicBezTo>
                        <a:pt x="62014" y="72422"/>
                        <a:pt x="58714" y="71859"/>
                        <a:pt x="55900" y="70734"/>
                      </a:cubicBezTo>
                      <a:cubicBezTo>
                        <a:pt x="53087" y="69608"/>
                        <a:pt x="50742" y="67971"/>
                        <a:pt x="48866" y="65822"/>
                      </a:cubicBezTo>
                      <a:cubicBezTo>
                        <a:pt x="46990" y="63674"/>
                        <a:pt x="45592" y="61064"/>
                        <a:pt x="44671" y="57995"/>
                      </a:cubicBezTo>
                      <a:cubicBezTo>
                        <a:pt x="43750" y="54925"/>
                        <a:pt x="43289" y="51446"/>
                        <a:pt x="43289" y="47558"/>
                      </a:cubicBezTo>
                      <a:cubicBezTo>
                        <a:pt x="43289" y="43807"/>
                        <a:pt x="43775" y="40353"/>
                        <a:pt x="44747" y="37199"/>
                      </a:cubicBezTo>
                      <a:cubicBezTo>
                        <a:pt x="45719" y="34044"/>
                        <a:pt x="47186" y="31324"/>
                        <a:pt x="49147" y="29039"/>
                      </a:cubicBezTo>
                      <a:cubicBezTo>
                        <a:pt x="51108" y="26754"/>
                        <a:pt x="53555" y="24980"/>
                        <a:pt x="56489" y="23718"/>
                      </a:cubicBezTo>
                      <a:cubicBezTo>
                        <a:pt x="59422" y="22456"/>
                        <a:pt x="62849" y="21825"/>
                        <a:pt x="66772" y="21825"/>
                      </a:cubicBezTo>
                      <a:cubicBezTo>
                        <a:pt x="70558" y="21825"/>
                        <a:pt x="73857" y="22388"/>
                        <a:pt x="76671" y="23514"/>
                      </a:cubicBezTo>
                      <a:cubicBezTo>
                        <a:pt x="79485" y="24639"/>
                        <a:pt x="81830" y="26276"/>
                        <a:pt x="83706" y="28425"/>
                      </a:cubicBezTo>
                      <a:cubicBezTo>
                        <a:pt x="85581" y="30574"/>
                        <a:pt x="86988" y="33183"/>
                        <a:pt x="87926" y="36252"/>
                      </a:cubicBezTo>
                      <a:cubicBezTo>
                        <a:pt x="88864" y="39322"/>
                        <a:pt x="89333" y="42784"/>
                        <a:pt x="89333" y="46638"/>
                      </a:cubicBezTo>
                      <a:close/>
                      <a:moveTo>
                        <a:pt x="80585" y="47200"/>
                      </a:moveTo>
                      <a:cubicBezTo>
                        <a:pt x="80585" y="44711"/>
                        <a:pt x="80352" y="42357"/>
                        <a:pt x="79888" y="40140"/>
                      </a:cubicBezTo>
                      <a:cubicBezTo>
                        <a:pt x="79423" y="37923"/>
                        <a:pt x="78657" y="35979"/>
                        <a:pt x="77590" y="34308"/>
                      </a:cubicBezTo>
                      <a:cubicBezTo>
                        <a:pt x="76524" y="32637"/>
                        <a:pt x="75078" y="31315"/>
                        <a:pt x="73254" y="30343"/>
                      </a:cubicBezTo>
                      <a:cubicBezTo>
                        <a:pt x="71430" y="29371"/>
                        <a:pt x="69159" y="28885"/>
                        <a:pt x="66440" y="28885"/>
                      </a:cubicBezTo>
                      <a:cubicBezTo>
                        <a:pt x="63928" y="28885"/>
                        <a:pt x="61768" y="29329"/>
                        <a:pt x="59961" y="30215"/>
                      </a:cubicBezTo>
                      <a:cubicBezTo>
                        <a:pt x="58155" y="31102"/>
                        <a:pt x="56666" y="32356"/>
                        <a:pt x="55496" y="33976"/>
                      </a:cubicBezTo>
                      <a:cubicBezTo>
                        <a:pt x="54326" y="35596"/>
                        <a:pt x="53457" y="37514"/>
                        <a:pt x="52889" y="39731"/>
                      </a:cubicBezTo>
                      <a:cubicBezTo>
                        <a:pt x="52322" y="41948"/>
                        <a:pt x="52038" y="44369"/>
                        <a:pt x="52038" y="46996"/>
                      </a:cubicBezTo>
                      <a:cubicBezTo>
                        <a:pt x="52038" y="49520"/>
                        <a:pt x="52270" y="51890"/>
                        <a:pt x="52735" y="54107"/>
                      </a:cubicBezTo>
                      <a:cubicBezTo>
                        <a:pt x="53199" y="56324"/>
                        <a:pt x="53974" y="58259"/>
                        <a:pt x="55058" y="59913"/>
                      </a:cubicBezTo>
                      <a:cubicBezTo>
                        <a:pt x="56142" y="61567"/>
                        <a:pt x="57596" y="62881"/>
                        <a:pt x="59419" y="63853"/>
                      </a:cubicBezTo>
                      <a:cubicBezTo>
                        <a:pt x="61243" y="64825"/>
                        <a:pt x="63515" y="65311"/>
                        <a:pt x="66234" y="65311"/>
                      </a:cubicBezTo>
                      <a:cubicBezTo>
                        <a:pt x="68712" y="65311"/>
                        <a:pt x="70863" y="64867"/>
                        <a:pt x="72687" y="63981"/>
                      </a:cubicBezTo>
                      <a:cubicBezTo>
                        <a:pt x="74511" y="63094"/>
                        <a:pt x="76007" y="61849"/>
                        <a:pt x="77178" y="60246"/>
                      </a:cubicBezTo>
                      <a:cubicBezTo>
                        <a:pt x="78347" y="58643"/>
                        <a:pt x="79208" y="56733"/>
                        <a:pt x="79759" y="54516"/>
                      </a:cubicBezTo>
                      <a:cubicBezTo>
                        <a:pt x="80309" y="52299"/>
                        <a:pt x="80585" y="49861"/>
                        <a:pt x="80585" y="47200"/>
                      </a:cubicBezTo>
                      <a:close/>
                      <a:moveTo>
                        <a:pt x="140731" y="70171"/>
                      </a:moveTo>
                      <a:cubicBezTo>
                        <a:pt x="140731" y="70444"/>
                        <a:pt x="140663" y="70674"/>
                        <a:pt x="140527" y="70861"/>
                      </a:cubicBezTo>
                      <a:cubicBezTo>
                        <a:pt x="140390" y="71049"/>
                        <a:pt x="140169" y="71211"/>
                        <a:pt x="139862" y="71347"/>
                      </a:cubicBezTo>
                      <a:cubicBezTo>
                        <a:pt x="139555" y="71484"/>
                        <a:pt x="139128" y="71586"/>
                        <a:pt x="138583" y="71654"/>
                      </a:cubicBezTo>
                      <a:cubicBezTo>
                        <a:pt x="138037" y="71723"/>
                        <a:pt x="137355" y="71757"/>
                        <a:pt x="136537" y="71757"/>
                      </a:cubicBezTo>
                      <a:cubicBezTo>
                        <a:pt x="135684" y="71757"/>
                        <a:pt x="134985" y="71723"/>
                        <a:pt x="134439" y="71654"/>
                      </a:cubicBezTo>
                      <a:cubicBezTo>
                        <a:pt x="133893" y="71586"/>
                        <a:pt x="133467" y="71484"/>
                        <a:pt x="133160" y="71347"/>
                      </a:cubicBezTo>
                      <a:cubicBezTo>
                        <a:pt x="132853" y="71211"/>
                        <a:pt x="132631" y="71049"/>
                        <a:pt x="132495" y="70861"/>
                      </a:cubicBezTo>
                      <a:cubicBezTo>
                        <a:pt x="132358" y="70674"/>
                        <a:pt x="132290" y="70444"/>
                        <a:pt x="132290" y="70171"/>
                      </a:cubicBezTo>
                      <a:lnTo>
                        <a:pt x="132290" y="43210"/>
                      </a:lnTo>
                      <a:cubicBezTo>
                        <a:pt x="132290" y="40584"/>
                        <a:pt x="132086" y="38469"/>
                        <a:pt x="131676" y="36866"/>
                      </a:cubicBezTo>
                      <a:cubicBezTo>
                        <a:pt x="131267" y="35263"/>
                        <a:pt x="130670" y="33882"/>
                        <a:pt x="129885" y="32722"/>
                      </a:cubicBezTo>
                      <a:cubicBezTo>
                        <a:pt x="129101" y="31563"/>
                        <a:pt x="128087" y="30676"/>
                        <a:pt x="126842" y="30062"/>
                      </a:cubicBezTo>
                      <a:cubicBezTo>
                        <a:pt x="125597" y="29448"/>
                        <a:pt x="124156" y="29141"/>
                        <a:pt x="122519" y="29141"/>
                      </a:cubicBezTo>
                      <a:cubicBezTo>
                        <a:pt x="120404" y="29141"/>
                        <a:pt x="118290" y="29891"/>
                        <a:pt x="116175" y="31392"/>
                      </a:cubicBezTo>
                      <a:cubicBezTo>
                        <a:pt x="114061" y="32893"/>
                        <a:pt x="111843" y="35093"/>
                        <a:pt x="109524" y="37992"/>
                      </a:cubicBezTo>
                      <a:lnTo>
                        <a:pt x="109524" y="70171"/>
                      </a:lnTo>
                      <a:cubicBezTo>
                        <a:pt x="109524" y="70444"/>
                        <a:pt x="109456" y="70674"/>
                        <a:pt x="109320" y="70861"/>
                      </a:cubicBezTo>
                      <a:cubicBezTo>
                        <a:pt x="109183" y="71049"/>
                        <a:pt x="108962" y="71211"/>
                        <a:pt x="108654" y="71347"/>
                      </a:cubicBezTo>
                      <a:cubicBezTo>
                        <a:pt x="108347" y="71484"/>
                        <a:pt x="107921" y="71586"/>
                        <a:pt x="107376" y="71654"/>
                      </a:cubicBezTo>
                      <a:cubicBezTo>
                        <a:pt x="106830" y="71723"/>
                        <a:pt x="106131" y="71757"/>
                        <a:pt x="105278" y="71757"/>
                      </a:cubicBezTo>
                      <a:cubicBezTo>
                        <a:pt x="104459" y="71757"/>
                        <a:pt x="103777" y="71723"/>
                        <a:pt x="103232" y="71654"/>
                      </a:cubicBezTo>
                      <a:cubicBezTo>
                        <a:pt x="102686" y="71586"/>
                        <a:pt x="102251" y="71484"/>
                        <a:pt x="101927" y="71347"/>
                      </a:cubicBezTo>
                      <a:cubicBezTo>
                        <a:pt x="101603" y="71211"/>
                        <a:pt x="101381" y="71049"/>
                        <a:pt x="101262" y="70861"/>
                      </a:cubicBezTo>
                      <a:cubicBezTo>
                        <a:pt x="101143" y="70674"/>
                        <a:pt x="101083" y="70444"/>
                        <a:pt x="101083" y="70171"/>
                      </a:cubicBezTo>
                      <a:lnTo>
                        <a:pt x="101083" y="24128"/>
                      </a:lnTo>
                      <a:cubicBezTo>
                        <a:pt x="101083" y="23855"/>
                        <a:pt x="101134" y="23624"/>
                        <a:pt x="101236" y="23437"/>
                      </a:cubicBezTo>
                      <a:cubicBezTo>
                        <a:pt x="101339" y="23249"/>
                        <a:pt x="101544" y="23079"/>
                        <a:pt x="101850" y="22925"/>
                      </a:cubicBezTo>
                      <a:cubicBezTo>
                        <a:pt x="102157" y="22772"/>
                        <a:pt x="102550" y="22669"/>
                        <a:pt x="103027" y="22618"/>
                      </a:cubicBezTo>
                      <a:cubicBezTo>
                        <a:pt x="103504" y="22567"/>
                        <a:pt x="104135" y="22542"/>
                        <a:pt x="104919" y="22542"/>
                      </a:cubicBezTo>
                      <a:cubicBezTo>
                        <a:pt x="105670" y="22542"/>
                        <a:pt x="106293" y="22567"/>
                        <a:pt x="106787" y="22618"/>
                      </a:cubicBezTo>
                      <a:cubicBezTo>
                        <a:pt x="107282" y="22669"/>
                        <a:pt x="107665" y="22772"/>
                        <a:pt x="107938" y="22925"/>
                      </a:cubicBezTo>
                      <a:cubicBezTo>
                        <a:pt x="108211" y="23079"/>
                        <a:pt x="108407" y="23249"/>
                        <a:pt x="108526" y="23437"/>
                      </a:cubicBezTo>
                      <a:cubicBezTo>
                        <a:pt x="108646" y="23624"/>
                        <a:pt x="108706" y="23855"/>
                        <a:pt x="108706" y="24128"/>
                      </a:cubicBezTo>
                      <a:lnTo>
                        <a:pt x="108706" y="30215"/>
                      </a:lnTo>
                      <a:cubicBezTo>
                        <a:pt x="111297" y="27316"/>
                        <a:pt x="113881" y="25193"/>
                        <a:pt x="116456" y="23846"/>
                      </a:cubicBezTo>
                      <a:cubicBezTo>
                        <a:pt x="119032" y="22499"/>
                        <a:pt x="121632" y="21825"/>
                        <a:pt x="124258" y="21825"/>
                      </a:cubicBezTo>
                      <a:cubicBezTo>
                        <a:pt x="127328" y="21825"/>
                        <a:pt x="129911" y="22345"/>
                        <a:pt x="132008" y="23386"/>
                      </a:cubicBezTo>
                      <a:cubicBezTo>
                        <a:pt x="134107" y="24426"/>
                        <a:pt x="135803" y="25816"/>
                        <a:pt x="137100" y="27555"/>
                      </a:cubicBezTo>
                      <a:cubicBezTo>
                        <a:pt x="138395" y="29295"/>
                        <a:pt x="139325" y="31332"/>
                        <a:pt x="139888" y="33669"/>
                      </a:cubicBezTo>
                      <a:cubicBezTo>
                        <a:pt x="140450" y="36005"/>
                        <a:pt x="140731" y="38810"/>
                        <a:pt x="140731" y="42084"/>
                      </a:cubicBezTo>
                      <a:close/>
                      <a:moveTo>
                        <a:pt x="178643" y="66794"/>
                      </a:moveTo>
                      <a:cubicBezTo>
                        <a:pt x="178643" y="67783"/>
                        <a:pt x="178575" y="68568"/>
                        <a:pt x="178439" y="69148"/>
                      </a:cubicBezTo>
                      <a:cubicBezTo>
                        <a:pt x="178302" y="69727"/>
                        <a:pt x="178098" y="70154"/>
                        <a:pt x="177825" y="70427"/>
                      </a:cubicBezTo>
                      <a:cubicBezTo>
                        <a:pt x="177552" y="70699"/>
                        <a:pt x="177143" y="70955"/>
                        <a:pt x="176597" y="71194"/>
                      </a:cubicBezTo>
                      <a:cubicBezTo>
                        <a:pt x="176051" y="71433"/>
                        <a:pt x="175429" y="71629"/>
                        <a:pt x="174730" y="71782"/>
                      </a:cubicBezTo>
                      <a:cubicBezTo>
                        <a:pt x="174031" y="71936"/>
                        <a:pt x="173289" y="72064"/>
                        <a:pt x="172504" y="72166"/>
                      </a:cubicBezTo>
                      <a:cubicBezTo>
                        <a:pt x="171720" y="72268"/>
                        <a:pt x="170935" y="72319"/>
                        <a:pt x="170150" y="72319"/>
                      </a:cubicBezTo>
                      <a:cubicBezTo>
                        <a:pt x="167763" y="72319"/>
                        <a:pt x="165717" y="72004"/>
                        <a:pt x="164012" y="71373"/>
                      </a:cubicBezTo>
                      <a:cubicBezTo>
                        <a:pt x="162307" y="70742"/>
                        <a:pt x="160908" y="69787"/>
                        <a:pt x="159817" y="68508"/>
                      </a:cubicBezTo>
                      <a:cubicBezTo>
                        <a:pt x="158725" y="67229"/>
                        <a:pt x="157933" y="65609"/>
                        <a:pt x="157437" y="63648"/>
                      </a:cubicBezTo>
                      <a:cubicBezTo>
                        <a:pt x="156943" y="61687"/>
                        <a:pt x="156696" y="59376"/>
                        <a:pt x="156696" y="56716"/>
                      </a:cubicBezTo>
                      <a:lnTo>
                        <a:pt x="156696" y="29806"/>
                      </a:lnTo>
                      <a:lnTo>
                        <a:pt x="150250" y="29806"/>
                      </a:lnTo>
                      <a:cubicBezTo>
                        <a:pt x="149738" y="29806"/>
                        <a:pt x="149329" y="29533"/>
                        <a:pt x="149022" y="28988"/>
                      </a:cubicBezTo>
                      <a:cubicBezTo>
                        <a:pt x="148715" y="28442"/>
                        <a:pt x="148561" y="27555"/>
                        <a:pt x="148561" y="26327"/>
                      </a:cubicBezTo>
                      <a:cubicBezTo>
                        <a:pt x="148561" y="25679"/>
                        <a:pt x="148604" y="25134"/>
                        <a:pt x="148690" y="24690"/>
                      </a:cubicBezTo>
                      <a:cubicBezTo>
                        <a:pt x="148774" y="24247"/>
                        <a:pt x="148886" y="23880"/>
                        <a:pt x="149022" y="23590"/>
                      </a:cubicBezTo>
                      <a:cubicBezTo>
                        <a:pt x="149158" y="23300"/>
                        <a:pt x="149337" y="23096"/>
                        <a:pt x="149559" y="22976"/>
                      </a:cubicBezTo>
                      <a:cubicBezTo>
                        <a:pt x="149781" y="22857"/>
                        <a:pt x="150028" y="22797"/>
                        <a:pt x="150301" y="22797"/>
                      </a:cubicBezTo>
                      <a:lnTo>
                        <a:pt x="156696" y="22797"/>
                      </a:lnTo>
                      <a:lnTo>
                        <a:pt x="156696" y="11849"/>
                      </a:lnTo>
                      <a:cubicBezTo>
                        <a:pt x="156696" y="11611"/>
                        <a:pt x="156755" y="11389"/>
                        <a:pt x="156874" y="11184"/>
                      </a:cubicBezTo>
                      <a:cubicBezTo>
                        <a:pt x="156994" y="10980"/>
                        <a:pt x="157216" y="10801"/>
                        <a:pt x="157540" y="10647"/>
                      </a:cubicBezTo>
                      <a:cubicBezTo>
                        <a:pt x="157864" y="10494"/>
                        <a:pt x="158298" y="10383"/>
                        <a:pt x="158844" y="10314"/>
                      </a:cubicBezTo>
                      <a:cubicBezTo>
                        <a:pt x="159390" y="10246"/>
                        <a:pt x="160072" y="10212"/>
                        <a:pt x="160891" y="10212"/>
                      </a:cubicBezTo>
                      <a:cubicBezTo>
                        <a:pt x="161744" y="10212"/>
                        <a:pt x="162443" y="10246"/>
                        <a:pt x="162989" y="10314"/>
                      </a:cubicBezTo>
                      <a:cubicBezTo>
                        <a:pt x="163534" y="10383"/>
                        <a:pt x="163960" y="10494"/>
                        <a:pt x="164268" y="10647"/>
                      </a:cubicBezTo>
                      <a:cubicBezTo>
                        <a:pt x="164574" y="10801"/>
                        <a:pt x="164796" y="10980"/>
                        <a:pt x="164933" y="11184"/>
                      </a:cubicBezTo>
                      <a:cubicBezTo>
                        <a:pt x="165069" y="11389"/>
                        <a:pt x="165137" y="11611"/>
                        <a:pt x="165137" y="11849"/>
                      </a:cubicBezTo>
                      <a:lnTo>
                        <a:pt x="165137" y="22797"/>
                      </a:lnTo>
                      <a:lnTo>
                        <a:pt x="176955" y="22797"/>
                      </a:lnTo>
                      <a:cubicBezTo>
                        <a:pt x="177227" y="22797"/>
                        <a:pt x="177467" y="22857"/>
                        <a:pt x="177671" y="22976"/>
                      </a:cubicBezTo>
                      <a:cubicBezTo>
                        <a:pt x="177876" y="23096"/>
                        <a:pt x="178055" y="23300"/>
                        <a:pt x="178209" y="23590"/>
                      </a:cubicBezTo>
                      <a:cubicBezTo>
                        <a:pt x="178362" y="23880"/>
                        <a:pt x="178472" y="24247"/>
                        <a:pt x="178541" y="24690"/>
                      </a:cubicBezTo>
                      <a:cubicBezTo>
                        <a:pt x="178610" y="25134"/>
                        <a:pt x="178643" y="25679"/>
                        <a:pt x="178643" y="26327"/>
                      </a:cubicBezTo>
                      <a:cubicBezTo>
                        <a:pt x="178643" y="27555"/>
                        <a:pt x="178490" y="28442"/>
                        <a:pt x="178183" y="28988"/>
                      </a:cubicBezTo>
                      <a:cubicBezTo>
                        <a:pt x="177876" y="29533"/>
                        <a:pt x="177467" y="29806"/>
                        <a:pt x="176955" y="29806"/>
                      </a:cubicBezTo>
                      <a:lnTo>
                        <a:pt x="165137" y="29806"/>
                      </a:lnTo>
                      <a:lnTo>
                        <a:pt x="165137" y="55488"/>
                      </a:lnTo>
                      <a:cubicBezTo>
                        <a:pt x="165137" y="58660"/>
                        <a:pt x="165606" y="61056"/>
                        <a:pt x="166544" y="62676"/>
                      </a:cubicBezTo>
                      <a:cubicBezTo>
                        <a:pt x="167482" y="64296"/>
                        <a:pt x="169162" y="65106"/>
                        <a:pt x="171583" y="65106"/>
                      </a:cubicBezTo>
                      <a:cubicBezTo>
                        <a:pt x="172368" y="65106"/>
                        <a:pt x="173067" y="65029"/>
                        <a:pt x="173681" y="64876"/>
                      </a:cubicBezTo>
                      <a:cubicBezTo>
                        <a:pt x="174295" y="64722"/>
                        <a:pt x="174840" y="64560"/>
                        <a:pt x="175318" y="64390"/>
                      </a:cubicBezTo>
                      <a:cubicBezTo>
                        <a:pt x="175796" y="64219"/>
                        <a:pt x="176204" y="64057"/>
                        <a:pt x="176545" y="63904"/>
                      </a:cubicBezTo>
                      <a:cubicBezTo>
                        <a:pt x="176886" y="63750"/>
                        <a:pt x="177194" y="63674"/>
                        <a:pt x="177467" y="63674"/>
                      </a:cubicBezTo>
                      <a:cubicBezTo>
                        <a:pt x="177637" y="63674"/>
                        <a:pt x="177799" y="63716"/>
                        <a:pt x="177952" y="63801"/>
                      </a:cubicBezTo>
                      <a:cubicBezTo>
                        <a:pt x="178107" y="63887"/>
                        <a:pt x="178226" y="64049"/>
                        <a:pt x="178310" y="64287"/>
                      </a:cubicBezTo>
                      <a:cubicBezTo>
                        <a:pt x="178396" y="64526"/>
                        <a:pt x="178472" y="64850"/>
                        <a:pt x="178541" y="65260"/>
                      </a:cubicBezTo>
                      <a:cubicBezTo>
                        <a:pt x="178610" y="65669"/>
                        <a:pt x="178643" y="66180"/>
                        <a:pt x="178643" y="66794"/>
                      </a:cubicBezTo>
                      <a:close/>
                      <a:moveTo>
                        <a:pt x="216337" y="27146"/>
                      </a:moveTo>
                      <a:cubicBezTo>
                        <a:pt x="216337" y="27896"/>
                        <a:pt x="216320" y="28527"/>
                        <a:pt x="216286" y="29039"/>
                      </a:cubicBezTo>
                      <a:cubicBezTo>
                        <a:pt x="216252" y="29550"/>
                        <a:pt x="216184" y="29951"/>
                        <a:pt x="216082" y="30241"/>
                      </a:cubicBezTo>
                      <a:cubicBezTo>
                        <a:pt x="215979" y="30531"/>
                        <a:pt x="215851" y="30753"/>
                        <a:pt x="215698" y="30906"/>
                      </a:cubicBezTo>
                      <a:cubicBezTo>
                        <a:pt x="215545" y="31060"/>
                        <a:pt x="215331" y="31136"/>
                        <a:pt x="215058" y="31136"/>
                      </a:cubicBezTo>
                      <a:cubicBezTo>
                        <a:pt x="214785" y="31136"/>
                        <a:pt x="214453" y="31060"/>
                        <a:pt x="214061" y="30906"/>
                      </a:cubicBezTo>
                      <a:cubicBezTo>
                        <a:pt x="213668" y="30753"/>
                        <a:pt x="213225" y="30599"/>
                        <a:pt x="212730" y="30446"/>
                      </a:cubicBezTo>
                      <a:cubicBezTo>
                        <a:pt x="212236" y="30292"/>
                        <a:pt x="211681" y="30147"/>
                        <a:pt x="211068" y="30011"/>
                      </a:cubicBezTo>
                      <a:cubicBezTo>
                        <a:pt x="210454" y="29874"/>
                        <a:pt x="209789" y="29806"/>
                        <a:pt x="209072" y="29806"/>
                      </a:cubicBezTo>
                      <a:cubicBezTo>
                        <a:pt x="208220" y="29806"/>
                        <a:pt x="207385" y="29977"/>
                        <a:pt x="206565" y="30318"/>
                      </a:cubicBezTo>
                      <a:cubicBezTo>
                        <a:pt x="205747" y="30659"/>
                        <a:pt x="204886" y="31222"/>
                        <a:pt x="203982" y="32006"/>
                      </a:cubicBezTo>
                      <a:cubicBezTo>
                        <a:pt x="203078" y="32790"/>
                        <a:pt x="202132" y="33831"/>
                        <a:pt x="201143" y="35127"/>
                      </a:cubicBezTo>
                      <a:cubicBezTo>
                        <a:pt x="200154" y="36423"/>
                        <a:pt x="199063" y="38009"/>
                        <a:pt x="197868" y="39885"/>
                      </a:cubicBezTo>
                      <a:lnTo>
                        <a:pt x="197868" y="70171"/>
                      </a:lnTo>
                      <a:cubicBezTo>
                        <a:pt x="197868" y="70444"/>
                        <a:pt x="197800" y="70674"/>
                        <a:pt x="197664" y="70861"/>
                      </a:cubicBezTo>
                      <a:cubicBezTo>
                        <a:pt x="197527" y="71049"/>
                        <a:pt x="197306" y="71211"/>
                        <a:pt x="196998" y="71347"/>
                      </a:cubicBezTo>
                      <a:cubicBezTo>
                        <a:pt x="196692" y="71484"/>
                        <a:pt x="196265" y="71586"/>
                        <a:pt x="195720" y="71654"/>
                      </a:cubicBezTo>
                      <a:cubicBezTo>
                        <a:pt x="195174" y="71723"/>
                        <a:pt x="194475" y="71757"/>
                        <a:pt x="193622" y="71757"/>
                      </a:cubicBezTo>
                      <a:cubicBezTo>
                        <a:pt x="192804" y="71757"/>
                        <a:pt x="192122" y="71723"/>
                        <a:pt x="191576" y="71654"/>
                      </a:cubicBezTo>
                      <a:cubicBezTo>
                        <a:pt x="191030" y="71586"/>
                        <a:pt x="190596" y="71484"/>
                        <a:pt x="190271" y="71347"/>
                      </a:cubicBezTo>
                      <a:cubicBezTo>
                        <a:pt x="189947" y="71211"/>
                        <a:pt x="189725" y="71049"/>
                        <a:pt x="189606" y="70861"/>
                      </a:cubicBezTo>
                      <a:cubicBezTo>
                        <a:pt x="189487" y="70674"/>
                        <a:pt x="189427" y="70444"/>
                        <a:pt x="189427" y="70171"/>
                      </a:cubicBezTo>
                      <a:lnTo>
                        <a:pt x="189427" y="24128"/>
                      </a:lnTo>
                      <a:cubicBezTo>
                        <a:pt x="189427" y="23855"/>
                        <a:pt x="189479" y="23624"/>
                        <a:pt x="189580" y="23437"/>
                      </a:cubicBezTo>
                      <a:cubicBezTo>
                        <a:pt x="189683" y="23249"/>
                        <a:pt x="189888" y="23079"/>
                        <a:pt x="190195" y="22925"/>
                      </a:cubicBezTo>
                      <a:cubicBezTo>
                        <a:pt x="190502" y="22772"/>
                        <a:pt x="190894" y="22669"/>
                        <a:pt x="191371" y="22618"/>
                      </a:cubicBezTo>
                      <a:cubicBezTo>
                        <a:pt x="191848" y="22567"/>
                        <a:pt x="192480" y="22542"/>
                        <a:pt x="193264" y="22542"/>
                      </a:cubicBezTo>
                      <a:cubicBezTo>
                        <a:pt x="194014" y="22542"/>
                        <a:pt x="194637" y="22567"/>
                        <a:pt x="195132" y="22618"/>
                      </a:cubicBezTo>
                      <a:cubicBezTo>
                        <a:pt x="195626" y="22669"/>
                        <a:pt x="196010" y="22772"/>
                        <a:pt x="196282" y="22925"/>
                      </a:cubicBezTo>
                      <a:cubicBezTo>
                        <a:pt x="196556" y="23079"/>
                        <a:pt x="196752" y="23249"/>
                        <a:pt x="196871" y="23437"/>
                      </a:cubicBezTo>
                      <a:cubicBezTo>
                        <a:pt x="196990" y="23624"/>
                        <a:pt x="197050" y="23855"/>
                        <a:pt x="197050" y="24128"/>
                      </a:cubicBezTo>
                      <a:lnTo>
                        <a:pt x="197050" y="30829"/>
                      </a:lnTo>
                      <a:cubicBezTo>
                        <a:pt x="198312" y="28988"/>
                        <a:pt x="199497" y="27487"/>
                        <a:pt x="200606" y="26327"/>
                      </a:cubicBezTo>
                      <a:cubicBezTo>
                        <a:pt x="201714" y="25168"/>
                        <a:pt x="202763" y="24255"/>
                        <a:pt x="203752" y="23590"/>
                      </a:cubicBezTo>
                      <a:cubicBezTo>
                        <a:pt x="204741" y="22925"/>
                        <a:pt x="205721" y="22465"/>
                        <a:pt x="206694" y="22209"/>
                      </a:cubicBezTo>
                      <a:cubicBezTo>
                        <a:pt x="207666" y="21953"/>
                        <a:pt x="208647" y="21825"/>
                        <a:pt x="209635" y="21825"/>
                      </a:cubicBezTo>
                      <a:cubicBezTo>
                        <a:pt x="210078" y="21825"/>
                        <a:pt x="210582" y="21851"/>
                        <a:pt x="211144" y="21902"/>
                      </a:cubicBezTo>
                      <a:cubicBezTo>
                        <a:pt x="211707" y="21953"/>
                        <a:pt x="212296" y="22047"/>
                        <a:pt x="212909" y="22183"/>
                      </a:cubicBezTo>
                      <a:cubicBezTo>
                        <a:pt x="213523" y="22320"/>
                        <a:pt x="214078" y="22473"/>
                        <a:pt x="214572" y="22644"/>
                      </a:cubicBezTo>
                      <a:cubicBezTo>
                        <a:pt x="215066" y="22814"/>
                        <a:pt x="215416" y="22985"/>
                        <a:pt x="215621" y="23155"/>
                      </a:cubicBezTo>
                      <a:cubicBezTo>
                        <a:pt x="215826" y="23326"/>
                        <a:pt x="215962" y="23488"/>
                        <a:pt x="216030" y="23641"/>
                      </a:cubicBezTo>
                      <a:cubicBezTo>
                        <a:pt x="216098" y="23795"/>
                        <a:pt x="216158" y="23991"/>
                        <a:pt x="216209" y="24230"/>
                      </a:cubicBezTo>
                      <a:cubicBezTo>
                        <a:pt x="216261" y="24469"/>
                        <a:pt x="216294" y="24818"/>
                        <a:pt x="216311" y="25279"/>
                      </a:cubicBezTo>
                      <a:cubicBezTo>
                        <a:pt x="216329" y="25739"/>
                        <a:pt x="216337" y="26361"/>
                        <a:pt x="216337" y="27146"/>
                      </a:cubicBezTo>
                      <a:close/>
                      <a:moveTo>
                        <a:pt x="266300" y="46638"/>
                      </a:moveTo>
                      <a:cubicBezTo>
                        <a:pt x="266300" y="50389"/>
                        <a:pt x="265805" y="53842"/>
                        <a:pt x="264817" y="56997"/>
                      </a:cubicBezTo>
                      <a:cubicBezTo>
                        <a:pt x="263827" y="60152"/>
                        <a:pt x="262351" y="62872"/>
                        <a:pt x="260391" y="65157"/>
                      </a:cubicBezTo>
                      <a:cubicBezTo>
                        <a:pt x="258430" y="67442"/>
                        <a:pt x="255974" y="69224"/>
                        <a:pt x="253024" y="70503"/>
                      </a:cubicBezTo>
                      <a:cubicBezTo>
                        <a:pt x="250074" y="71782"/>
                        <a:pt x="246654" y="72422"/>
                        <a:pt x="242766" y="72422"/>
                      </a:cubicBezTo>
                      <a:cubicBezTo>
                        <a:pt x="238981" y="72422"/>
                        <a:pt x="235680" y="71859"/>
                        <a:pt x="232867" y="70734"/>
                      </a:cubicBezTo>
                      <a:cubicBezTo>
                        <a:pt x="230053" y="69608"/>
                        <a:pt x="227708" y="67971"/>
                        <a:pt x="225833" y="65822"/>
                      </a:cubicBezTo>
                      <a:cubicBezTo>
                        <a:pt x="223956" y="63674"/>
                        <a:pt x="222558" y="61064"/>
                        <a:pt x="221638" y="57995"/>
                      </a:cubicBezTo>
                      <a:cubicBezTo>
                        <a:pt x="220717" y="54925"/>
                        <a:pt x="220256" y="51446"/>
                        <a:pt x="220256" y="47558"/>
                      </a:cubicBezTo>
                      <a:cubicBezTo>
                        <a:pt x="220256" y="43807"/>
                        <a:pt x="220742" y="40353"/>
                        <a:pt x="221714" y="37199"/>
                      </a:cubicBezTo>
                      <a:cubicBezTo>
                        <a:pt x="222686" y="34044"/>
                        <a:pt x="224152" y="31324"/>
                        <a:pt x="226114" y="29039"/>
                      </a:cubicBezTo>
                      <a:cubicBezTo>
                        <a:pt x="228075" y="26754"/>
                        <a:pt x="230522" y="24980"/>
                        <a:pt x="233455" y="23718"/>
                      </a:cubicBezTo>
                      <a:cubicBezTo>
                        <a:pt x="236388" y="22456"/>
                        <a:pt x="239816" y="21825"/>
                        <a:pt x="243739" y="21825"/>
                      </a:cubicBezTo>
                      <a:cubicBezTo>
                        <a:pt x="247524" y="21825"/>
                        <a:pt x="250824" y="22388"/>
                        <a:pt x="253638" y="23514"/>
                      </a:cubicBezTo>
                      <a:cubicBezTo>
                        <a:pt x="256452" y="24639"/>
                        <a:pt x="258797" y="26276"/>
                        <a:pt x="260672" y="28425"/>
                      </a:cubicBezTo>
                      <a:cubicBezTo>
                        <a:pt x="262548" y="30574"/>
                        <a:pt x="263954" y="33183"/>
                        <a:pt x="264893" y="36252"/>
                      </a:cubicBezTo>
                      <a:cubicBezTo>
                        <a:pt x="265831" y="39322"/>
                        <a:pt x="266300" y="42784"/>
                        <a:pt x="266300" y="46638"/>
                      </a:cubicBezTo>
                      <a:close/>
                      <a:moveTo>
                        <a:pt x="257552" y="47200"/>
                      </a:moveTo>
                      <a:cubicBezTo>
                        <a:pt x="257552" y="44711"/>
                        <a:pt x="257319" y="42357"/>
                        <a:pt x="256855" y="40140"/>
                      </a:cubicBezTo>
                      <a:cubicBezTo>
                        <a:pt x="256390" y="37923"/>
                        <a:pt x="255624" y="35979"/>
                        <a:pt x="254557" y="34308"/>
                      </a:cubicBezTo>
                      <a:cubicBezTo>
                        <a:pt x="253490" y="32637"/>
                        <a:pt x="252044" y="31315"/>
                        <a:pt x="250220" y="30343"/>
                      </a:cubicBezTo>
                      <a:cubicBezTo>
                        <a:pt x="248397" y="29371"/>
                        <a:pt x="246126" y="28885"/>
                        <a:pt x="243406" y="28885"/>
                      </a:cubicBezTo>
                      <a:cubicBezTo>
                        <a:pt x="240894" y="28885"/>
                        <a:pt x="238735" y="29329"/>
                        <a:pt x="236928" y="30215"/>
                      </a:cubicBezTo>
                      <a:cubicBezTo>
                        <a:pt x="235121" y="31102"/>
                        <a:pt x="233633" y="32356"/>
                        <a:pt x="232463" y="33976"/>
                      </a:cubicBezTo>
                      <a:cubicBezTo>
                        <a:pt x="231292" y="35596"/>
                        <a:pt x="230424" y="37514"/>
                        <a:pt x="229856" y="39731"/>
                      </a:cubicBezTo>
                      <a:cubicBezTo>
                        <a:pt x="229288" y="41948"/>
                        <a:pt x="229004" y="44369"/>
                        <a:pt x="229004" y="46996"/>
                      </a:cubicBezTo>
                      <a:cubicBezTo>
                        <a:pt x="229004" y="49520"/>
                        <a:pt x="229237" y="51890"/>
                        <a:pt x="229702" y="54107"/>
                      </a:cubicBezTo>
                      <a:cubicBezTo>
                        <a:pt x="230166" y="56324"/>
                        <a:pt x="230941" y="58259"/>
                        <a:pt x="232025" y="59913"/>
                      </a:cubicBezTo>
                      <a:cubicBezTo>
                        <a:pt x="233109" y="61567"/>
                        <a:pt x="234562" y="62881"/>
                        <a:pt x="236386" y="63853"/>
                      </a:cubicBezTo>
                      <a:cubicBezTo>
                        <a:pt x="238210" y="64825"/>
                        <a:pt x="240481" y="65311"/>
                        <a:pt x="243200" y="65311"/>
                      </a:cubicBezTo>
                      <a:cubicBezTo>
                        <a:pt x="245678" y="65311"/>
                        <a:pt x="247830" y="64867"/>
                        <a:pt x="249654" y="63981"/>
                      </a:cubicBezTo>
                      <a:cubicBezTo>
                        <a:pt x="251477" y="63094"/>
                        <a:pt x="252974" y="61849"/>
                        <a:pt x="254144" y="60246"/>
                      </a:cubicBezTo>
                      <a:cubicBezTo>
                        <a:pt x="255314" y="58643"/>
                        <a:pt x="256174" y="56733"/>
                        <a:pt x="256725" y="54516"/>
                      </a:cubicBezTo>
                      <a:cubicBezTo>
                        <a:pt x="257276" y="52299"/>
                        <a:pt x="257552" y="49861"/>
                        <a:pt x="257552" y="47200"/>
                      </a:cubicBezTo>
                      <a:close/>
                      <a:moveTo>
                        <a:pt x="286491" y="70171"/>
                      </a:moveTo>
                      <a:cubicBezTo>
                        <a:pt x="286491" y="70444"/>
                        <a:pt x="286422" y="70674"/>
                        <a:pt x="286286" y="70861"/>
                      </a:cubicBezTo>
                      <a:cubicBezTo>
                        <a:pt x="286150" y="71049"/>
                        <a:pt x="285928" y="71211"/>
                        <a:pt x="285621" y="71347"/>
                      </a:cubicBezTo>
                      <a:cubicBezTo>
                        <a:pt x="285314" y="71484"/>
                        <a:pt x="284888" y="71586"/>
                        <a:pt x="284342" y="71654"/>
                      </a:cubicBezTo>
                      <a:cubicBezTo>
                        <a:pt x="283796" y="71723"/>
                        <a:pt x="283097" y="71757"/>
                        <a:pt x="282244" y="71757"/>
                      </a:cubicBezTo>
                      <a:cubicBezTo>
                        <a:pt x="281426" y="71757"/>
                        <a:pt x="280744" y="71723"/>
                        <a:pt x="280198" y="71654"/>
                      </a:cubicBezTo>
                      <a:cubicBezTo>
                        <a:pt x="279653" y="71586"/>
                        <a:pt x="279217" y="71484"/>
                        <a:pt x="278893" y="71347"/>
                      </a:cubicBezTo>
                      <a:cubicBezTo>
                        <a:pt x="278570" y="71211"/>
                        <a:pt x="278348" y="71049"/>
                        <a:pt x="278229" y="70861"/>
                      </a:cubicBezTo>
                      <a:cubicBezTo>
                        <a:pt x="278109" y="70674"/>
                        <a:pt x="278050" y="70444"/>
                        <a:pt x="278050" y="70171"/>
                      </a:cubicBezTo>
                      <a:lnTo>
                        <a:pt x="278050" y="1822"/>
                      </a:lnTo>
                      <a:cubicBezTo>
                        <a:pt x="278050" y="1549"/>
                        <a:pt x="278109" y="1310"/>
                        <a:pt x="278229" y="1106"/>
                      </a:cubicBezTo>
                      <a:cubicBezTo>
                        <a:pt x="278348" y="901"/>
                        <a:pt x="278570" y="731"/>
                        <a:pt x="278893" y="594"/>
                      </a:cubicBezTo>
                      <a:cubicBezTo>
                        <a:pt x="279217" y="458"/>
                        <a:pt x="279653" y="355"/>
                        <a:pt x="280198" y="287"/>
                      </a:cubicBezTo>
                      <a:cubicBezTo>
                        <a:pt x="280744" y="219"/>
                        <a:pt x="281426" y="185"/>
                        <a:pt x="282244" y="185"/>
                      </a:cubicBezTo>
                      <a:cubicBezTo>
                        <a:pt x="283097" y="185"/>
                        <a:pt x="283796" y="219"/>
                        <a:pt x="284342" y="287"/>
                      </a:cubicBezTo>
                      <a:cubicBezTo>
                        <a:pt x="284888" y="355"/>
                        <a:pt x="285314" y="458"/>
                        <a:pt x="285621" y="594"/>
                      </a:cubicBezTo>
                      <a:cubicBezTo>
                        <a:pt x="285928" y="731"/>
                        <a:pt x="286150" y="901"/>
                        <a:pt x="286286" y="1106"/>
                      </a:cubicBezTo>
                      <a:cubicBezTo>
                        <a:pt x="286422" y="1310"/>
                        <a:pt x="286491" y="1549"/>
                        <a:pt x="286491" y="182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5" name="Полилиния: фигура 104">
                  <a:extLst>
                    <a:ext uri="{FF2B5EF4-FFF2-40B4-BE49-F238E27FC236}">
                      <a16:creationId xmlns:a16="http://schemas.microsoft.com/office/drawing/2014/main" id="{990B516C-AC48-44C6-8D3F-1ACD99CDE6B1}"/>
                    </a:ext>
                  </a:extLst>
                </p:cNvPr>
                <p:cNvSpPr/>
                <p:nvPr/>
              </p:nvSpPr>
              <p:spPr>
                <a:xfrm>
                  <a:off x="4737914" y="1836258"/>
                  <a:ext cx="25937" cy="25937"/>
                </a:xfrm>
                <a:custGeom>
                  <a:avLst/>
                  <a:gdLst>
                    <a:gd name="connsiteX0" fmla="*/ 497 w 25937"/>
                    <a:gd name="connsiteY0" fmla="*/ 13141 h 25937"/>
                    <a:gd name="connsiteX1" fmla="*/ 4308 w 25937"/>
                    <a:gd name="connsiteY1" fmla="*/ 3984 h 25937"/>
                    <a:gd name="connsiteX2" fmla="*/ 13440 w 25937"/>
                    <a:gd name="connsiteY2" fmla="*/ 198 h 25937"/>
                    <a:gd name="connsiteX3" fmla="*/ 22623 w 25937"/>
                    <a:gd name="connsiteY3" fmla="*/ 3984 h 25937"/>
                    <a:gd name="connsiteX4" fmla="*/ 26435 w 25937"/>
                    <a:gd name="connsiteY4" fmla="*/ 13141 h 25937"/>
                    <a:gd name="connsiteX5" fmla="*/ 22623 w 25937"/>
                    <a:gd name="connsiteY5" fmla="*/ 22324 h 25937"/>
                    <a:gd name="connsiteX6" fmla="*/ 13440 w 25937"/>
                    <a:gd name="connsiteY6" fmla="*/ 26136 h 25937"/>
                    <a:gd name="connsiteX7" fmla="*/ 4308 w 25937"/>
                    <a:gd name="connsiteY7" fmla="*/ 22324 h 25937"/>
                    <a:gd name="connsiteX8" fmla="*/ 497 w 25937"/>
                    <a:gd name="connsiteY8" fmla="*/ 13141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141"/>
                      </a:moveTo>
                      <a:cubicBezTo>
                        <a:pt x="497" y="9560"/>
                        <a:pt x="1767" y="6508"/>
                        <a:pt x="4308" y="3984"/>
                      </a:cubicBezTo>
                      <a:cubicBezTo>
                        <a:pt x="6849" y="1460"/>
                        <a:pt x="9893" y="198"/>
                        <a:pt x="13440" y="198"/>
                      </a:cubicBezTo>
                      <a:cubicBezTo>
                        <a:pt x="17021" y="198"/>
                        <a:pt x="20082" y="1460"/>
                        <a:pt x="22623" y="3984"/>
                      </a:cubicBezTo>
                      <a:cubicBezTo>
                        <a:pt x="25164" y="6508"/>
                        <a:pt x="26435" y="9560"/>
                        <a:pt x="26435" y="13141"/>
                      </a:cubicBezTo>
                      <a:cubicBezTo>
                        <a:pt x="26435" y="16722"/>
                        <a:pt x="25164" y="19783"/>
                        <a:pt x="22623" y="22324"/>
                      </a:cubicBezTo>
                      <a:cubicBezTo>
                        <a:pt x="20082" y="24865"/>
                        <a:pt x="17021" y="26136"/>
                        <a:pt x="13440" y="26136"/>
                      </a:cubicBezTo>
                      <a:cubicBezTo>
                        <a:pt x="9893" y="26136"/>
                        <a:pt x="6849" y="24865"/>
                        <a:pt x="4308" y="22324"/>
                      </a:cubicBezTo>
                      <a:cubicBezTo>
                        <a:pt x="1767" y="19783"/>
                        <a:pt x="497" y="16722"/>
                        <a:pt x="497" y="1314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6" name="Полилиния: фигура 105">
                  <a:extLst>
                    <a:ext uri="{FF2B5EF4-FFF2-40B4-BE49-F238E27FC236}">
                      <a16:creationId xmlns:a16="http://schemas.microsoft.com/office/drawing/2014/main" id="{425479F2-5CB2-4A3A-97F3-F5D7C41BF6E8}"/>
                    </a:ext>
                  </a:extLst>
                </p:cNvPr>
                <p:cNvSpPr/>
                <p:nvPr/>
              </p:nvSpPr>
              <p:spPr>
                <a:xfrm>
                  <a:off x="4831227" y="1814310"/>
                  <a:ext cx="728693" cy="72594"/>
                </a:xfrm>
                <a:custGeom>
                  <a:avLst/>
                  <a:gdLst>
                    <a:gd name="connsiteX0" fmla="*/ 41178 w 728693"/>
                    <a:gd name="connsiteY0" fmla="*/ 25010 h 72594"/>
                    <a:gd name="connsiteX1" fmla="*/ 39541 w 728693"/>
                    <a:gd name="connsiteY1" fmla="*/ 33963 h 72594"/>
                    <a:gd name="connsiteX2" fmla="*/ 34860 w 728693"/>
                    <a:gd name="connsiteY2" fmla="*/ 40767 h 72594"/>
                    <a:gd name="connsiteX3" fmla="*/ 27391 w 728693"/>
                    <a:gd name="connsiteY3" fmla="*/ 45116 h 72594"/>
                    <a:gd name="connsiteX4" fmla="*/ 16826 w 728693"/>
                    <a:gd name="connsiteY4" fmla="*/ 46651 h 72594"/>
                    <a:gd name="connsiteX5" fmla="*/ 9306 w 728693"/>
                    <a:gd name="connsiteY5" fmla="*/ 46651 h 72594"/>
                    <a:gd name="connsiteX6" fmla="*/ 9306 w 728693"/>
                    <a:gd name="connsiteY6" fmla="*/ 70491 h 72594"/>
                    <a:gd name="connsiteX7" fmla="*/ 9076 w 728693"/>
                    <a:gd name="connsiteY7" fmla="*/ 71207 h 72594"/>
                    <a:gd name="connsiteX8" fmla="*/ 8359 w 728693"/>
                    <a:gd name="connsiteY8" fmla="*/ 71693 h 72594"/>
                    <a:gd name="connsiteX9" fmla="*/ 7029 w 728693"/>
                    <a:gd name="connsiteY9" fmla="*/ 72000 h 72594"/>
                    <a:gd name="connsiteX10" fmla="*/ 4906 w 728693"/>
                    <a:gd name="connsiteY10" fmla="*/ 72128 h 72594"/>
                    <a:gd name="connsiteX11" fmla="*/ 2783 w 728693"/>
                    <a:gd name="connsiteY11" fmla="*/ 72000 h 72594"/>
                    <a:gd name="connsiteX12" fmla="*/ 1427 w 728693"/>
                    <a:gd name="connsiteY12" fmla="*/ 71693 h 72594"/>
                    <a:gd name="connsiteX13" fmla="*/ 711 w 728693"/>
                    <a:gd name="connsiteY13" fmla="*/ 71207 h 72594"/>
                    <a:gd name="connsiteX14" fmla="*/ 506 w 728693"/>
                    <a:gd name="connsiteY14" fmla="*/ 70491 h 72594"/>
                    <a:gd name="connsiteX15" fmla="*/ 506 w 728693"/>
                    <a:gd name="connsiteY15" fmla="*/ 9407 h 72594"/>
                    <a:gd name="connsiteX16" fmla="*/ 1581 w 728693"/>
                    <a:gd name="connsiteY16" fmla="*/ 6491 h 72594"/>
                    <a:gd name="connsiteX17" fmla="*/ 3985 w 728693"/>
                    <a:gd name="connsiteY17" fmla="*/ 5621 h 72594"/>
                    <a:gd name="connsiteX18" fmla="*/ 18156 w 728693"/>
                    <a:gd name="connsiteY18" fmla="*/ 5621 h 72594"/>
                    <a:gd name="connsiteX19" fmla="*/ 22275 w 728693"/>
                    <a:gd name="connsiteY19" fmla="*/ 5800 h 72594"/>
                    <a:gd name="connsiteX20" fmla="*/ 26930 w 728693"/>
                    <a:gd name="connsiteY20" fmla="*/ 6567 h 72594"/>
                    <a:gd name="connsiteX21" fmla="*/ 32404 w 728693"/>
                    <a:gd name="connsiteY21" fmla="*/ 8767 h 72594"/>
                    <a:gd name="connsiteX22" fmla="*/ 37137 w 728693"/>
                    <a:gd name="connsiteY22" fmla="*/ 12732 h 72594"/>
                    <a:gd name="connsiteX23" fmla="*/ 40129 w 728693"/>
                    <a:gd name="connsiteY23" fmla="*/ 18180 h 72594"/>
                    <a:gd name="connsiteX24" fmla="*/ 41178 w 728693"/>
                    <a:gd name="connsiteY24" fmla="*/ 25010 h 72594"/>
                    <a:gd name="connsiteX25" fmla="*/ 31918 w 728693"/>
                    <a:gd name="connsiteY25" fmla="*/ 25726 h 72594"/>
                    <a:gd name="connsiteX26" fmla="*/ 30409 w 728693"/>
                    <a:gd name="connsiteY26" fmla="*/ 18973 h 72594"/>
                    <a:gd name="connsiteX27" fmla="*/ 26674 w 728693"/>
                    <a:gd name="connsiteY27" fmla="*/ 14932 h 72594"/>
                    <a:gd name="connsiteX28" fmla="*/ 22070 w 728693"/>
                    <a:gd name="connsiteY28" fmla="*/ 13244 h 72594"/>
                    <a:gd name="connsiteX29" fmla="*/ 17440 w 728693"/>
                    <a:gd name="connsiteY29" fmla="*/ 12885 h 72594"/>
                    <a:gd name="connsiteX30" fmla="*/ 9306 w 728693"/>
                    <a:gd name="connsiteY30" fmla="*/ 12885 h 72594"/>
                    <a:gd name="connsiteX31" fmla="*/ 9306 w 728693"/>
                    <a:gd name="connsiteY31" fmla="*/ 39437 h 72594"/>
                    <a:gd name="connsiteX32" fmla="*/ 17236 w 728693"/>
                    <a:gd name="connsiteY32" fmla="*/ 39437 h 72594"/>
                    <a:gd name="connsiteX33" fmla="*/ 23861 w 728693"/>
                    <a:gd name="connsiteY33" fmla="*/ 38414 h 72594"/>
                    <a:gd name="connsiteX34" fmla="*/ 28286 w 728693"/>
                    <a:gd name="connsiteY34" fmla="*/ 35575 h 72594"/>
                    <a:gd name="connsiteX35" fmla="*/ 30997 w 728693"/>
                    <a:gd name="connsiteY35" fmla="*/ 31226 h 72594"/>
                    <a:gd name="connsiteX36" fmla="*/ 31918 w 728693"/>
                    <a:gd name="connsiteY36" fmla="*/ 25726 h 72594"/>
                    <a:gd name="connsiteX37" fmla="*/ 92557 w 728693"/>
                    <a:gd name="connsiteY37" fmla="*/ 70542 h 72594"/>
                    <a:gd name="connsiteX38" fmla="*/ 92378 w 728693"/>
                    <a:gd name="connsiteY38" fmla="*/ 71233 h 72594"/>
                    <a:gd name="connsiteX39" fmla="*/ 91738 w 728693"/>
                    <a:gd name="connsiteY39" fmla="*/ 71719 h 72594"/>
                    <a:gd name="connsiteX40" fmla="*/ 90535 w 728693"/>
                    <a:gd name="connsiteY40" fmla="*/ 72026 h 72594"/>
                    <a:gd name="connsiteX41" fmla="*/ 88720 w 728693"/>
                    <a:gd name="connsiteY41" fmla="*/ 72128 h 72594"/>
                    <a:gd name="connsiteX42" fmla="*/ 86801 w 728693"/>
                    <a:gd name="connsiteY42" fmla="*/ 72026 h 72594"/>
                    <a:gd name="connsiteX43" fmla="*/ 85624 w 728693"/>
                    <a:gd name="connsiteY43" fmla="*/ 71719 h 72594"/>
                    <a:gd name="connsiteX44" fmla="*/ 85036 w 728693"/>
                    <a:gd name="connsiteY44" fmla="*/ 71233 h 72594"/>
                    <a:gd name="connsiteX45" fmla="*/ 84883 w 728693"/>
                    <a:gd name="connsiteY45" fmla="*/ 70542 h 72594"/>
                    <a:gd name="connsiteX46" fmla="*/ 84883 w 728693"/>
                    <a:gd name="connsiteY46" fmla="*/ 64454 h 72594"/>
                    <a:gd name="connsiteX47" fmla="*/ 77106 w 728693"/>
                    <a:gd name="connsiteY47" fmla="*/ 70798 h 72594"/>
                    <a:gd name="connsiteX48" fmla="*/ 69330 w 728693"/>
                    <a:gd name="connsiteY48" fmla="*/ 72793 h 72594"/>
                    <a:gd name="connsiteX49" fmla="*/ 61579 w 728693"/>
                    <a:gd name="connsiteY49" fmla="*/ 71258 h 72594"/>
                    <a:gd name="connsiteX50" fmla="*/ 56489 w 728693"/>
                    <a:gd name="connsiteY50" fmla="*/ 67089 h 72594"/>
                    <a:gd name="connsiteX51" fmla="*/ 53701 w 728693"/>
                    <a:gd name="connsiteY51" fmla="*/ 60950 h 72594"/>
                    <a:gd name="connsiteX52" fmla="*/ 52857 w 728693"/>
                    <a:gd name="connsiteY52" fmla="*/ 52432 h 72594"/>
                    <a:gd name="connsiteX53" fmla="*/ 52857 w 728693"/>
                    <a:gd name="connsiteY53" fmla="*/ 24499 h 72594"/>
                    <a:gd name="connsiteX54" fmla="*/ 53036 w 728693"/>
                    <a:gd name="connsiteY54" fmla="*/ 23808 h 72594"/>
                    <a:gd name="connsiteX55" fmla="*/ 53726 w 728693"/>
                    <a:gd name="connsiteY55" fmla="*/ 23296 h 72594"/>
                    <a:gd name="connsiteX56" fmla="*/ 55056 w 728693"/>
                    <a:gd name="connsiteY56" fmla="*/ 22989 h 72594"/>
                    <a:gd name="connsiteX57" fmla="*/ 57103 w 728693"/>
                    <a:gd name="connsiteY57" fmla="*/ 22913 h 72594"/>
                    <a:gd name="connsiteX58" fmla="*/ 59149 w 728693"/>
                    <a:gd name="connsiteY58" fmla="*/ 22989 h 72594"/>
                    <a:gd name="connsiteX59" fmla="*/ 60454 w 728693"/>
                    <a:gd name="connsiteY59" fmla="*/ 23296 h 72594"/>
                    <a:gd name="connsiteX60" fmla="*/ 61144 w 728693"/>
                    <a:gd name="connsiteY60" fmla="*/ 23808 h 72594"/>
                    <a:gd name="connsiteX61" fmla="*/ 61349 w 728693"/>
                    <a:gd name="connsiteY61" fmla="*/ 24499 h 72594"/>
                    <a:gd name="connsiteX62" fmla="*/ 61349 w 728693"/>
                    <a:gd name="connsiteY62" fmla="*/ 51306 h 72594"/>
                    <a:gd name="connsiteX63" fmla="*/ 61937 w 728693"/>
                    <a:gd name="connsiteY63" fmla="*/ 57778 h 72594"/>
                    <a:gd name="connsiteX64" fmla="*/ 63728 w 728693"/>
                    <a:gd name="connsiteY64" fmla="*/ 61922 h 72594"/>
                    <a:gd name="connsiteX65" fmla="*/ 66772 w 728693"/>
                    <a:gd name="connsiteY65" fmla="*/ 64582 h 72594"/>
                    <a:gd name="connsiteX66" fmla="*/ 71069 w 728693"/>
                    <a:gd name="connsiteY66" fmla="*/ 65528 h 72594"/>
                    <a:gd name="connsiteX67" fmla="*/ 77388 w 728693"/>
                    <a:gd name="connsiteY67" fmla="*/ 63277 h 72594"/>
                    <a:gd name="connsiteX68" fmla="*/ 84064 w 728693"/>
                    <a:gd name="connsiteY68" fmla="*/ 56678 h 72594"/>
                    <a:gd name="connsiteX69" fmla="*/ 84064 w 728693"/>
                    <a:gd name="connsiteY69" fmla="*/ 24499 h 72594"/>
                    <a:gd name="connsiteX70" fmla="*/ 84243 w 728693"/>
                    <a:gd name="connsiteY70" fmla="*/ 23808 h 72594"/>
                    <a:gd name="connsiteX71" fmla="*/ 84934 w 728693"/>
                    <a:gd name="connsiteY71" fmla="*/ 23296 h 72594"/>
                    <a:gd name="connsiteX72" fmla="*/ 86238 w 728693"/>
                    <a:gd name="connsiteY72" fmla="*/ 22989 h 72594"/>
                    <a:gd name="connsiteX73" fmla="*/ 88310 w 728693"/>
                    <a:gd name="connsiteY73" fmla="*/ 22913 h 72594"/>
                    <a:gd name="connsiteX74" fmla="*/ 90356 w 728693"/>
                    <a:gd name="connsiteY74" fmla="*/ 22989 h 72594"/>
                    <a:gd name="connsiteX75" fmla="*/ 91636 w 728693"/>
                    <a:gd name="connsiteY75" fmla="*/ 23296 h 72594"/>
                    <a:gd name="connsiteX76" fmla="*/ 92326 w 728693"/>
                    <a:gd name="connsiteY76" fmla="*/ 23808 h 72594"/>
                    <a:gd name="connsiteX77" fmla="*/ 92557 w 728693"/>
                    <a:gd name="connsiteY77" fmla="*/ 24499 h 72594"/>
                    <a:gd name="connsiteX78" fmla="*/ 150043 w 728693"/>
                    <a:gd name="connsiteY78" fmla="*/ 46906 h 72594"/>
                    <a:gd name="connsiteX79" fmla="*/ 148738 w 728693"/>
                    <a:gd name="connsiteY79" fmla="*/ 57675 h 72594"/>
                    <a:gd name="connsiteX80" fmla="*/ 144901 w 728693"/>
                    <a:gd name="connsiteY80" fmla="*/ 65835 h 72594"/>
                    <a:gd name="connsiteX81" fmla="*/ 138685 w 728693"/>
                    <a:gd name="connsiteY81" fmla="*/ 71002 h 72594"/>
                    <a:gd name="connsiteX82" fmla="*/ 130244 w 728693"/>
                    <a:gd name="connsiteY82" fmla="*/ 72793 h 72594"/>
                    <a:gd name="connsiteX83" fmla="*/ 126177 w 728693"/>
                    <a:gd name="connsiteY83" fmla="*/ 72358 h 72594"/>
                    <a:gd name="connsiteX84" fmla="*/ 122519 w 728693"/>
                    <a:gd name="connsiteY84" fmla="*/ 70951 h 72594"/>
                    <a:gd name="connsiteX85" fmla="*/ 118938 w 728693"/>
                    <a:gd name="connsiteY85" fmla="*/ 68496 h 72594"/>
                    <a:gd name="connsiteX86" fmla="*/ 115152 w 728693"/>
                    <a:gd name="connsiteY86" fmla="*/ 64914 h 72594"/>
                    <a:gd name="connsiteX87" fmla="*/ 115152 w 728693"/>
                    <a:gd name="connsiteY87" fmla="*/ 70542 h 72594"/>
                    <a:gd name="connsiteX88" fmla="*/ 114947 w 728693"/>
                    <a:gd name="connsiteY88" fmla="*/ 71258 h 72594"/>
                    <a:gd name="connsiteX89" fmla="*/ 114282 w 728693"/>
                    <a:gd name="connsiteY89" fmla="*/ 71744 h 72594"/>
                    <a:gd name="connsiteX90" fmla="*/ 113132 w 728693"/>
                    <a:gd name="connsiteY90" fmla="*/ 72026 h 72594"/>
                    <a:gd name="connsiteX91" fmla="*/ 111367 w 728693"/>
                    <a:gd name="connsiteY91" fmla="*/ 72128 h 72594"/>
                    <a:gd name="connsiteX92" fmla="*/ 109626 w 728693"/>
                    <a:gd name="connsiteY92" fmla="*/ 72026 h 72594"/>
                    <a:gd name="connsiteX93" fmla="*/ 108450 w 728693"/>
                    <a:gd name="connsiteY93" fmla="*/ 71744 h 72594"/>
                    <a:gd name="connsiteX94" fmla="*/ 107837 w 728693"/>
                    <a:gd name="connsiteY94" fmla="*/ 71258 h 72594"/>
                    <a:gd name="connsiteX95" fmla="*/ 107682 w 728693"/>
                    <a:gd name="connsiteY95" fmla="*/ 70542 h 72594"/>
                    <a:gd name="connsiteX96" fmla="*/ 107682 w 728693"/>
                    <a:gd name="connsiteY96" fmla="*/ 2193 h 72594"/>
                    <a:gd name="connsiteX97" fmla="*/ 107861 w 728693"/>
                    <a:gd name="connsiteY97" fmla="*/ 1477 h 72594"/>
                    <a:gd name="connsiteX98" fmla="*/ 108527 w 728693"/>
                    <a:gd name="connsiteY98" fmla="*/ 965 h 72594"/>
                    <a:gd name="connsiteX99" fmla="*/ 109831 w 728693"/>
                    <a:gd name="connsiteY99" fmla="*/ 658 h 72594"/>
                    <a:gd name="connsiteX100" fmla="*/ 111878 w 728693"/>
                    <a:gd name="connsiteY100" fmla="*/ 556 h 72594"/>
                    <a:gd name="connsiteX101" fmla="*/ 113975 w 728693"/>
                    <a:gd name="connsiteY101" fmla="*/ 658 h 72594"/>
                    <a:gd name="connsiteX102" fmla="*/ 115255 w 728693"/>
                    <a:gd name="connsiteY102" fmla="*/ 965 h 72594"/>
                    <a:gd name="connsiteX103" fmla="*/ 115920 w 728693"/>
                    <a:gd name="connsiteY103" fmla="*/ 1477 h 72594"/>
                    <a:gd name="connsiteX104" fmla="*/ 116124 w 728693"/>
                    <a:gd name="connsiteY104" fmla="*/ 2193 h 72594"/>
                    <a:gd name="connsiteX105" fmla="*/ 116124 w 728693"/>
                    <a:gd name="connsiteY105" fmla="*/ 29768 h 72594"/>
                    <a:gd name="connsiteX106" fmla="*/ 120089 w 728693"/>
                    <a:gd name="connsiteY106" fmla="*/ 26238 h 72594"/>
                    <a:gd name="connsiteX107" fmla="*/ 123849 w 728693"/>
                    <a:gd name="connsiteY107" fmla="*/ 23910 h 72594"/>
                    <a:gd name="connsiteX108" fmla="*/ 127532 w 728693"/>
                    <a:gd name="connsiteY108" fmla="*/ 22606 h 72594"/>
                    <a:gd name="connsiteX109" fmla="*/ 131420 w 728693"/>
                    <a:gd name="connsiteY109" fmla="*/ 22196 h 72594"/>
                    <a:gd name="connsiteX110" fmla="*/ 139990 w 728693"/>
                    <a:gd name="connsiteY110" fmla="*/ 24192 h 72594"/>
                    <a:gd name="connsiteX111" fmla="*/ 145771 w 728693"/>
                    <a:gd name="connsiteY111" fmla="*/ 29538 h 72594"/>
                    <a:gd name="connsiteX112" fmla="*/ 149020 w 728693"/>
                    <a:gd name="connsiteY112" fmla="*/ 37391 h 72594"/>
                    <a:gd name="connsiteX113" fmla="*/ 150043 w 728693"/>
                    <a:gd name="connsiteY113" fmla="*/ 46906 h 72594"/>
                    <a:gd name="connsiteX114" fmla="*/ 141295 w 728693"/>
                    <a:gd name="connsiteY114" fmla="*/ 47878 h 72594"/>
                    <a:gd name="connsiteX115" fmla="*/ 140754 w 728693"/>
                    <a:gd name="connsiteY115" fmla="*/ 41023 h 72594"/>
                    <a:gd name="connsiteX116" fmla="*/ 138876 w 728693"/>
                    <a:gd name="connsiteY116" fmla="*/ 35140 h 72594"/>
                    <a:gd name="connsiteX117" fmla="*/ 135324 w 728693"/>
                    <a:gd name="connsiteY117" fmla="*/ 31021 h 72594"/>
                    <a:gd name="connsiteX118" fmla="*/ 129816 w 728693"/>
                    <a:gd name="connsiteY118" fmla="*/ 29461 h 72594"/>
                    <a:gd name="connsiteX119" fmla="*/ 126573 w 728693"/>
                    <a:gd name="connsiteY119" fmla="*/ 29921 h 72594"/>
                    <a:gd name="connsiteX120" fmla="*/ 123330 w 728693"/>
                    <a:gd name="connsiteY120" fmla="*/ 31456 h 72594"/>
                    <a:gd name="connsiteX121" fmla="*/ 119907 w 728693"/>
                    <a:gd name="connsiteY121" fmla="*/ 34219 h 72594"/>
                    <a:gd name="connsiteX122" fmla="*/ 116124 w 728693"/>
                    <a:gd name="connsiteY122" fmla="*/ 38465 h 72594"/>
                    <a:gd name="connsiteX123" fmla="*/ 116124 w 728693"/>
                    <a:gd name="connsiteY123" fmla="*/ 56831 h 72594"/>
                    <a:gd name="connsiteX124" fmla="*/ 122816 w 728693"/>
                    <a:gd name="connsiteY124" fmla="*/ 63303 h 72594"/>
                    <a:gd name="connsiteX125" fmla="*/ 129455 w 728693"/>
                    <a:gd name="connsiteY125" fmla="*/ 65528 h 72594"/>
                    <a:gd name="connsiteX126" fmla="*/ 134912 w 728693"/>
                    <a:gd name="connsiteY126" fmla="*/ 63994 h 72594"/>
                    <a:gd name="connsiteX127" fmla="*/ 138593 w 728693"/>
                    <a:gd name="connsiteY127" fmla="*/ 59926 h 72594"/>
                    <a:gd name="connsiteX128" fmla="*/ 140651 w 728693"/>
                    <a:gd name="connsiteY128" fmla="*/ 54248 h 72594"/>
                    <a:gd name="connsiteX129" fmla="*/ 141295 w 728693"/>
                    <a:gd name="connsiteY129" fmla="*/ 47878 h 72594"/>
                    <a:gd name="connsiteX130" fmla="*/ 170694 w 728693"/>
                    <a:gd name="connsiteY130" fmla="*/ 70542 h 72594"/>
                    <a:gd name="connsiteX131" fmla="*/ 170490 w 728693"/>
                    <a:gd name="connsiteY131" fmla="*/ 71233 h 72594"/>
                    <a:gd name="connsiteX132" fmla="*/ 169824 w 728693"/>
                    <a:gd name="connsiteY132" fmla="*/ 71719 h 72594"/>
                    <a:gd name="connsiteX133" fmla="*/ 168546 w 728693"/>
                    <a:gd name="connsiteY133" fmla="*/ 72026 h 72594"/>
                    <a:gd name="connsiteX134" fmla="*/ 166448 w 728693"/>
                    <a:gd name="connsiteY134" fmla="*/ 72128 h 72594"/>
                    <a:gd name="connsiteX135" fmla="*/ 164402 w 728693"/>
                    <a:gd name="connsiteY135" fmla="*/ 72026 h 72594"/>
                    <a:gd name="connsiteX136" fmla="*/ 163097 w 728693"/>
                    <a:gd name="connsiteY136" fmla="*/ 71719 h 72594"/>
                    <a:gd name="connsiteX137" fmla="*/ 162432 w 728693"/>
                    <a:gd name="connsiteY137" fmla="*/ 71233 h 72594"/>
                    <a:gd name="connsiteX138" fmla="*/ 162253 w 728693"/>
                    <a:gd name="connsiteY138" fmla="*/ 70542 h 72594"/>
                    <a:gd name="connsiteX139" fmla="*/ 162253 w 728693"/>
                    <a:gd name="connsiteY139" fmla="*/ 2193 h 72594"/>
                    <a:gd name="connsiteX140" fmla="*/ 162432 w 728693"/>
                    <a:gd name="connsiteY140" fmla="*/ 1477 h 72594"/>
                    <a:gd name="connsiteX141" fmla="*/ 163097 w 728693"/>
                    <a:gd name="connsiteY141" fmla="*/ 965 h 72594"/>
                    <a:gd name="connsiteX142" fmla="*/ 164402 w 728693"/>
                    <a:gd name="connsiteY142" fmla="*/ 658 h 72594"/>
                    <a:gd name="connsiteX143" fmla="*/ 166448 w 728693"/>
                    <a:gd name="connsiteY143" fmla="*/ 556 h 72594"/>
                    <a:gd name="connsiteX144" fmla="*/ 168546 w 728693"/>
                    <a:gd name="connsiteY144" fmla="*/ 658 h 72594"/>
                    <a:gd name="connsiteX145" fmla="*/ 169824 w 728693"/>
                    <a:gd name="connsiteY145" fmla="*/ 965 h 72594"/>
                    <a:gd name="connsiteX146" fmla="*/ 170490 w 728693"/>
                    <a:gd name="connsiteY146" fmla="*/ 1477 h 72594"/>
                    <a:gd name="connsiteX147" fmla="*/ 170694 w 728693"/>
                    <a:gd name="connsiteY147" fmla="*/ 2193 h 72594"/>
                    <a:gd name="connsiteX148" fmla="*/ 194506 w 728693"/>
                    <a:gd name="connsiteY148" fmla="*/ 70542 h 72594"/>
                    <a:gd name="connsiteX149" fmla="*/ 194303 w 728693"/>
                    <a:gd name="connsiteY149" fmla="*/ 71233 h 72594"/>
                    <a:gd name="connsiteX150" fmla="*/ 193637 w 728693"/>
                    <a:gd name="connsiteY150" fmla="*/ 71719 h 72594"/>
                    <a:gd name="connsiteX151" fmla="*/ 192359 w 728693"/>
                    <a:gd name="connsiteY151" fmla="*/ 72026 h 72594"/>
                    <a:gd name="connsiteX152" fmla="*/ 190260 w 728693"/>
                    <a:gd name="connsiteY152" fmla="*/ 72128 h 72594"/>
                    <a:gd name="connsiteX153" fmla="*/ 188214 w 728693"/>
                    <a:gd name="connsiteY153" fmla="*/ 72026 h 72594"/>
                    <a:gd name="connsiteX154" fmla="*/ 186909 w 728693"/>
                    <a:gd name="connsiteY154" fmla="*/ 71719 h 72594"/>
                    <a:gd name="connsiteX155" fmla="*/ 186244 w 728693"/>
                    <a:gd name="connsiteY155" fmla="*/ 71233 h 72594"/>
                    <a:gd name="connsiteX156" fmla="*/ 186065 w 728693"/>
                    <a:gd name="connsiteY156" fmla="*/ 70542 h 72594"/>
                    <a:gd name="connsiteX157" fmla="*/ 186065 w 728693"/>
                    <a:gd name="connsiteY157" fmla="*/ 24499 h 72594"/>
                    <a:gd name="connsiteX158" fmla="*/ 186244 w 728693"/>
                    <a:gd name="connsiteY158" fmla="*/ 23834 h 72594"/>
                    <a:gd name="connsiteX159" fmla="*/ 186909 w 728693"/>
                    <a:gd name="connsiteY159" fmla="*/ 23322 h 72594"/>
                    <a:gd name="connsiteX160" fmla="*/ 188214 w 728693"/>
                    <a:gd name="connsiteY160" fmla="*/ 23015 h 72594"/>
                    <a:gd name="connsiteX161" fmla="*/ 190260 w 728693"/>
                    <a:gd name="connsiteY161" fmla="*/ 22913 h 72594"/>
                    <a:gd name="connsiteX162" fmla="*/ 192359 w 728693"/>
                    <a:gd name="connsiteY162" fmla="*/ 23015 h 72594"/>
                    <a:gd name="connsiteX163" fmla="*/ 193637 w 728693"/>
                    <a:gd name="connsiteY163" fmla="*/ 23322 h 72594"/>
                    <a:gd name="connsiteX164" fmla="*/ 194303 w 728693"/>
                    <a:gd name="connsiteY164" fmla="*/ 23834 h 72594"/>
                    <a:gd name="connsiteX165" fmla="*/ 194506 w 728693"/>
                    <a:gd name="connsiteY165" fmla="*/ 24499 h 72594"/>
                    <a:gd name="connsiteX166" fmla="*/ 195479 w 728693"/>
                    <a:gd name="connsiteY166" fmla="*/ 8946 h 72594"/>
                    <a:gd name="connsiteX167" fmla="*/ 194353 w 728693"/>
                    <a:gd name="connsiteY167" fmla="*/ 12988 h 72594"/>
                    <a:gd name="connsiteX168" fmla="*/ 190210 w 728693"/>
                    <a:gd name="connsiteY168" fmla="*/ 14062 h 72594"/>
                    <a:gd name="connsiteX169" fmla="*/ 186143 w 728693"/>
                    <a:gd name="connsiteY169" fmla="*/ 13013 h 72594"/>
                    <a:gd name="connsiteX170" fmla="*/ 185042 w 728693"/>
                    <a:gd name="connsiteY170" fmla="*/ 9049 h 72594"/>
                    <a:gd name="connsiteX171" fmla="*/ 186168 w 728693"/>
                    <a:gd name="connsiteY171" fmla="*/ 5007 h 72594"/>
                    <a:gd name="connsiteX172" fmla="*/ 190312 w 728693"/>
                    <a:gd name="connsiteY172" fmla="*/ 3933 h 72594"/>
                    <a:gd name="connsiteX173" fmla="*/ 194379 w 728693"/>
                    <a:gd name="connsiteY173" fmla="*/ 4981 h 72594"/>
                    <a:gd name="connsiteX174" fmla="*/ 195479 w 728693"/>
                    <a:gd name="connsiteY174" fmla="*/ 8946 h 72594"/>
                    <a:gd name="connsiteX175" fmla="*/ 238783 w 728693"/>
                    <a:gd name="connsiteY175" fmla="*/ 58008 h 72594"/>
                    <a:gd name="connsiteX176" fmla="*/ 237479 w 728693"/>
                    <a:gd name="connsiteY176" fmla="*/ 64300 h 72594"/>
                    <a:gd name="connsiteX177" fmla="*/ 233769 w 728693"/>
                    <a:gd name="connsiteY177" fmla="*/ 68956 h 72594"/>
                    <a:gd name="connsiteX178" fmla="*/ 228040 w 728693"/>
                    <a:gd name="connsiteY178" fmla="*/ 71821 h 72594"/>
                    <a:gd name="connsiteX179" fmla="*/ 220724 w 728693"/>
                    <a:gd name="connsiteY179" fmla="*/ 72793 h 72594"/>
                    <a:gd name="connsiteX180" fmla="*/ 216042 w 728693"/>
                    <a:gd name="connsiteY180" fmla="*/ 72409 h 72594"/>
                    <a:gd name="connsiteX181" fmla="*/ 212052 w 728693"/>
                    <a:gd name="connsiteY181" fmla="*/ 71437 h 72594"/>
                    <a:gd name="connsiteX182" fmla="*/ 209060 w 728693"/>
                    <a:gd name="connsiteY182" fmla="*/ 70209 h 72594"/>
                    <a:gd name="connsiteX183" fmla="*/ 207269 w 728693"/>
                    <a:gd name="connsiteY183" fmla="*/ 69058 h 72594"/>
                    <a:gd name="connsiteX184" fmla="*/ 206450 w 728693"/>
                    <a:gd name="connsiteY184" fmla="*/ 67626 h 72594"/>
                    <a:gd name="connsiteX185" fmla="*/ 206195 w 728693"/>
                    <a:gd name="connsiteY185" fmla="*/ 65119 h 72594"/>
                    <a:gd name="connsiteX186" fmla="*/ 206297 w 728693"/>
                    <a:gd name="connsiteY186" fmla="*/ 63482 h 72594"/>
                    <a:gd name="connsiteX187" fmla="*/ 206553 w 728693"/>
                    <a:gd name="connsiteY187" fmla="*/ 62408 h 72594"/>
                    <a:gd name="connsiteX188" fmla="*/ 206987 w 728693"/>
                    <a:gd name="connsiteY188" fmla="*/ 61819 h 72594"/>
                    <a:gd name="connsiteX189" fmla="*/ 207627 w 728693"/>
                    <a:gd name="connsiteY189" fmla="*/ 61640 h 72594"/>
                    <a:gd name="connsiteX190" fmla="*/ 209289 w 728693"/>
                    <a:gd name="connsiteY190" fmla="*/ 62331 h 72594"/>
                    <a:gd name="connsiteX191" fmla="*/ 212001 w 728693"/>
                    <a:gd name="connsiteY191" fmla="*/ 63840 h 72594"/>
                    <a:gd name="connsiteX192" fmla="*/ 215813 w 728693"/>
                    <a:gd name="connsiteY192" fmla="*/ 65349 h 72594"/>
                    <a:gd name="connsiteX193" fmla="*/ 220877 w 728693"/>
                    <a:gd name="connsiteY193" fmla="*/ 66040 h 72594"/>
                    <a:gd name="connsiteX194" fmla="*/ 224765 w 728693"/>
                    <a:gd name="connsiteY194" fmla="*/ 65579 h 72594"/>
                    <a:gd name="connsiteX195" fmla="*/ 227784 w 728693"/>
                    <a:gd name="connsiteY195" fmla="*/ 64224 h 72594"/>
                    <a:gd name="connsiteX196" fmla="*/ 229754 w 728693"/>
                    <a:gd name="connsiteY196" fmla="*/ 61947 h 72594"/>
                    <a:gd name="connsiteX197" fmla="*/ 230444 w 728693"/>
                    <a:gd name="connsiteY197" fmla="*/ 58673 h 72594"/>
                    <a:gd name="connsiteX198" fmla="*/ 229447 w 728693"/>
                    <a:gd name="connsiteY198" fmla="*/ 55399 h 72594"/>
                    <a:gd name="connsiteX199" fmla="*/ 226811 w 728693"/>
                    <a:gd name="connsiteY199" fmla="*/ 53045 h 72594"/>
                    <a:gd name="connsiteX200" fmla="*/ 223128 w 728693"/>
                    <a:gd name="connsiteY200" fmla="*/ 51229 h 72594"/>
                    <a:gd name="connsiteX201" fmla="*/ 218908 w 728693"/>
                    <a:gd name="connsiteY201" fmla="*/ 49567 h 72594"/>
                    <a:gd name="connsiteX202" fmla="*/ 214661 w 728693"/>
                    <a:gd name="connsiteY202" fmla="*/ 47597 h 72594"/>
                    <a:gd name="connsiteX203" fmla="*/ 210952 w 728693"/>
                    <a:gd name="connsiteY203" fmla="*/ 44911 h 72594"/>
                    <a:gd name="connsiteX204" fmla="*/ 208318 w 728693"/>
                    <a:gd name="connsiteY204" fmla="*/ 41125 h 72594"/>
                    <a:gd name="connsiteX205" fmla="*/ 207320 w 728693"/>
                    <a:gd name="connsiteY205" fmla="*/ 35856 h 72594"/>
                    <a:gd name="connsiteX206" fmla="*/ 208369 w 728693"/>
                    <a:gd name="connsiteY206" fmla="*/ 30663 h 72594"/>
                    <a:gd name="connsiteX207" fmla="*/ 211515 w 728693"/>
                    <a:gd name="connsiteY207" fmla="*/ 26315 h 72594"/>
                    <a:gd name="connsiteX208" fmla="*/ 216759 w 728693"/>
                    <a:gd name="connsiteY208" fmla="*/ 23322 h 72594"/>
                    <a:gd name="connsiteX209" fmla="*/ 224101 w 728693"/>
                    <a:gd name="connsiteY209" fmla="*/ 22196 h 72594"/>
                    <a:gd name="connsiteX210" fmla="*/ 227784 w 728693"/>
                    <a:gd name="connsiteY210" fmla="*/ 22503 h 72594"/>
                    <a:gd name="connsiteX211" fmla="*/ 231109 w 728693"/>
                    <a:gd name="connsiteY211" fmla="*/ 23271 h 72594"/>
                    <a:gd name="connsiteX212" fmla="*/ 233642 w 728693"/>
                    <a:gd name="connsiteY212" fmla="*/ 24268 h 72594"/>
                    <a:gd name="connsiteX213" fmla="*/ 235228 w 728693"/>
                    <a:gd name="connsiteY213" fmla="*/ 25215 h 72594"/>
                    <a:gd name="connsiteX214" fmla="*/ 235944 w 728693"/>
                    <a:gd name="connsiteY214" fmla="*/ 25931 h 72594"/>
                    <a:gd name="connsiteX215" fmla="*/ 236199 w 728693"/>
                    <a:gd name="connsiteY215" fmla="*/ 26622 h 72594"/>
                    <a:gd name="connsiteX216" fmla="*/ 236354 w 728693"/>
                    <a:gd name="connsiteY216" fmla="*/ 27568 h 72594"/>
                    <a:gd name="connsiteX217" fmla="*/ 236430 w 728693"/>
                    <a:gd name="connsiteY217" fmla="*/ 28949 h 72594"/>
                    <a:gd name="connsiteX218" fmla="*/ 236354 w 728693"/>
                    <a:gd name="connsiteY218" fmla="*/ 30459 h 72594"/>
                    <a:gd name="connsiteX219" fmla="*/ 236097 w 728693"/>
                    <a:gd name="connsiteY219" fmla="*/ 31507 h 72594"/>
                    <a:gd name="connsiteX220" fmla="*/ 235662 w 728693"/>
                    <a:gd name="connsiteY220" fmla="*/ 32096 h 72594"/>
                    <a:gd name="connsiteX221" fmla="*/ 235100 w 728693"/>
                    <a:gd name="connsiteY221" fmla="*/ 32275 h 72594"/>
                    <a:gd name="connsiteX222" fmla="*/ 233769 w 728693"/>
                    <a:gd name="connsiteY222" fmla="*/ 31712 h 72594"/>
                    <a:gd name="connsiteX223" fmla="*/ 231519 w 728693"/>
                    <a:gd name="connsiteY223" fmla="*/ 30510 h 72594"/>
                    <a:gd name="connsiteX224" fmla="*/ 228270 w 728693"/>
                    <a:gd name="connsiteY224" fmla="*/ 29308 h 72594"/>
                    <a:gd name="connsiteX225" fmla="*/ 223998 w 728693"/>
                    <a:gd name="connsiteY225" fmla="*/ 28745 h 72594"/>
                    <a:gd name="connsiteX226" fmla="*/ 220213 w 728693"/>
                    <a:gd name="connsiteY226" fmla="*/ 29231 h 72594"/>
                    <a:gd name="connsiteX227" fmla="*/ 217526 w 728693"/>
                    <a:gd name="connsiteY227" fmla="*/ 30612 h 72594"/>
                    <a:gd name="connsiteX228" fmla="*/ 215941 w 728693"/>
                    <a:gd name="connsiteY228" fmla="*/ 32735 h 72594"/>
                    <a:gd name="connsiteX229" fmla="*/ 215403 w 728693"/>
                    <a:gd name="connsiteY229" fmla="*/ 35396 h 72594"/>
                    <a:gd name="connsiteX230" fmla="*/ 216426 w 728693"/>
                    <a:gd name="connsiteY230" fmla="*/ 38746 h 72594"/>
                    <a:gd name="connsiteX231" fmla="*/ 219087 w 728693"/>
                    <a:gd name="connsiteY231" fmla="*/ 41125 h 72594"/>
                    <a:gd name="connsiteX232" fmla="*/ 222821 w 728693"/>
                    <a:gd name="connsiteY232" fmla="*/ 42967 h 72594"/>
                    <a:gd name="connsiteX233" fmla="*/ 227093 w 728693"/>
                    <a:gd name="connsiteY233" fmla="*/ 44655 h 72594"/>
                    <a:gd name="connsiteX234" fmla="*/ 231391 w 728693"/>
                    <a:gd name="connsiteY234" fmla="*/ 46599 h 72594"/>
                    <a:gd name="connsiteX235" fmla="*/ 235151 w 728693"/>
                    <a:gd name="connsiteY235" fmla="*/ 49209 h 72594"/>
                    <a:gd name="connsiteX236" fmla="*/ 237785 w 728693"/>
                    <a:gd name="connsiteY236" fmla="*/ 52892 h 72594"/>
                    <a:gd name="connsiteX237" fmla="*/ 238783 w 728693"/>
                    <a:gd name="connsiteY237" fmla="*/ 58008 h 72594"/>
                    <a:gd name="connsiteX238" fmla="*/ 290206 w 728693"/>
                    <a:gd name="connsiteY238" fmla="*/ 70542 h 72594"/>
                    <a:gd name="connsiteX239" fmla="*/ 290002 w 728693"/>
                    <a:gd name="connsiteY239" fmla="*/ 71233 h 72594"/>
                    <a:gd name="connsiteX240" fmla="*/ 289336 w 728693"/>
                    <a:gd name="connsiteY240" fmla="*/ 71719 h 72594"/>
                    <a:gd name="connsiteX241" fmla="*/ 288058 w 728693"/>
                    <a:gd name="connsiteY241" fmla="*/ 72026 h 72594"/>
                    <a:gd name="connsiteX242" fmla="*/ 286011 w 728693"/>
                    <a:gd name="connsiteY242" fmla="*/ 72128 h 72594"/>
                    <a:gd name="connsiteX243" fmla="*/ 283914 w 728693"/>
                    <a:gd name="connsiteY243" fmla="*/ 72026 h 72594"/>
                    <a:gd name="connsiteX244" fmla="*/ 282635 w 728693"/>
                    <a:gd name="connsiteY244" fmla="*/ 71719 h 72594"/>
                    <a:gd name="connsiteX245" fmla="*/ 281970 w 728693"/>
                    <a:gd name="connsiteY245" fmla="*/ 71233 h 72594"/>
                    <a:gd name="connsiteX246" fmla="*/ 281765 w 728693"/>
                    <a:gd name="connsiteY246" fmla="*/ 70542 h 72594"/>
                    <a:gd name="connsiteX247" fmla="*/ 281765 w 728693"/>
                    <a:gd name="connsiteY247" fmla="*/ 43581 h 72594"/>
                    <a:gd name="connsiteX248" fmla="*/ 281152 w 728693"/>
                    <a:gd name="connsiteY248" fmla="*/ 37237 h 72594"/>
                    <a:gd name="connsiteX249" fmla="*/ 279361 w 728693"/>
                    <a:gd name="connsiteY249" fmla="*/ 33093 h 72594"/>
                    <a:gd name="connsiteX250" fmla="*/ 276317 w 728693"/>
                    <a:gd name="connsiteY250" fmla="*/ 30433 h 72594"/>
                    <a:gd name="connsiteX251" fmla="*/ 271993 w 728693"/>
                    <a:gd name="connsiteY251" fmla="*/ 29512 h 72594"/>
                    <a:gd name="connsiteX252" fmla="*/ 265650 w 728693"/>
                    <a:gd name="connsiteY252" fmla="*/ 31763 h 72594"/>
                    <a:gd name="connsiteX253" fmla="*/ 258999 w 728693"/>
                    <a:gd name="connsiteY253" fmla="*/ 38363 h 72594"/>
                    <a:gd name="connsiteX254" fmla="*/ 258999 w 728693"/>
                    <a:gd name="connsiteY254" fmla="*/ 70542 h 72594"/>
                    <a:gd name="connsiteX255" fmla="*/ 258795 w 728693"/>
                    <a:gd name="connsiteY255" fmla="*/ 71233 h 72594"/>
                    <a:gd name="connsiteX256" fmla="*/ 258130 w 728693"/>
                    <a:gd name="connsiteY256" fmla="*/ 71719 h 72594"/>
                    <a:gd name="connsiteX257" fmla="*/ 256850 w 728693"/>
                    <a:gd name="connsiteY257" fmla="*/ 72026 h 72594"/>
                    <a:gd name="connsiteX258" fmla="*/ 254753 w 728693"/>
                    <a:gd name="connsiteY258" fmla="*/ 72128 h 72594"/>
                    <a:gd name="connsiteX259" fmla="*/ 252706 w 728693"/>
                    <a:gd name="connsiteY259" fmla="*/ 72026 h 72594"/>
                    <a:gd name="connsiteX260" fmla="*/ 251402 w 728693"/>
                    <a:gd name="connsiteY260" fmla="*/ 71719 h 72594"/>
                    <a:gd name="connsiteX261" fmla="*/ 250736 w 728693"/>
                    <a:gd name="connsiteY261" fmla="*/ 71233 h 72594"/>
                    <a:gd name="connsiteX262" fmla="*/ 250557 w 728693"/>
                    <a:gd name="connsiteY262" fmla="*/ 70542 h 72594"/>
                    <a:gd name="connsiteX263" fmla="*/ 250557 w 728693"/>
                    <a:gd name="connsiteY263" fmla="*/ 2193 h 72594"/>
                    <a:gd name="connsiteX264" fmla="*/ 250736 w 728693"/>
                    <a:gd name="connsiteY264" fmla="*/ 1477 h 72594"/>
                    <a:gd name="connsiteX265" fmla="*/ 251402 w 728693"/>
                    <a:gd name="connsiteY265" fmla="*/ 965 h 72594"/>
                    <a:gd name="connsiteX266" fmla="*/ 252706 w 728693"/>
                    <a:gd name="connsiteY266" fmla="*/ 658 h 72594"/>
                    <a:gd name="connsiteX267" fmla="*/ 254753 w 728693"/>
                    <a:gd name="connsiteY267" fmla="*/ 556 h 72594"/>
                    <a:gd name="connsiteX268" fmla="*/ 256850 w 728693"/>
                    <a:gd name="connsiteY268" fmla="*/ 658 h 72594"/>
                    <a:gd name="connsiteX269" fmla="*/ 258130 w 728693"/>
                    <a:gd name="connsiteY269" fmla="*/ 965 h 72594"/>
                    <a:gd name="connsiteX270" fmla="*/ 258795 w 728693"/>
                    <a:gd name="connsiteY270" fmla="*/ 1477 h 72594"/>
                    <a:gd name="connsiteX271" fmla="*/ 258999 w 728693"/>
                    <a:gd name="connsiteY271" fmla="*/ 2193 h 72594"/>
                    <a:gd name="connsiteX272" fmla="*/ 258999 w 728693"/>
                    <a:gd name="connsiteY272" fmla="*/ 29768 h 72594"/>
                    <a:gd name="connsiteX273" fmla="*/ 266315 w 728693"/>
                    <a:gd name="connsiteY273" fmla="*/ 24064 h 72594"/>
                    <a:gd name="connsiteX274" fmla="*/ 273734 w 728693"/>
                    <a:gd name="connsiteY274" fmla="*/ 22196 h 72594"/>
                    <a:gd name="connsiteX275" fmla="*/ 281484 w 728693"/>
                    <a:gd name="connsiteY275" fmla="*/ 23757 h 72594"/>
                    <a:gd name="connsiteX276" fmla="*/ 286574 w 728693"/>
                    <a:gd name="connsiteY276" fmla="*/ 27926 h 72594"/>
                    <a:gd name="connsiteX277" fmla="*/ 289362 w 728693"/>
                    <a:gd name="connsiteY277" fmla="*/ 34040 h 72594"/>
                    <a:gd name="connsiteX278" fmla="*/ 290206 w 728693"/>
                    <a:gd name="connsiteY278" fmla="*/ 42507 h 72594"/>
                    <a:gd name="connsiteX279" fmla="*/ 354163 w 728693"/>
                    <a:gd name="connsiteY279" fmla="*/ 5570 h 72594"/>
                    <a:gd name="connsiteX280" fmla="*/ 354060 w 728693"/>
                    <a:gd name="connsiteY280" fmla="*/ 7130 h 72594"/>
                    <a:gd name="connsiteX281" fmla="*/ 353830 w 728693"/>
                    <a:gd name="connsiteY281" fmla="*/ 8077 h 72594"/>
                    <a:gd name="connsiteX282" fmla="*/ 353497 w 728693"/>
                    <a:gd name="connsiteY282" fmla="*/ 8562 h 72594"/>
                    <a:gd name="connsiteX283" fmla="*/ 352985 w 728693"/>
                    <a:gd name="connsiteY283" fmla="*/ 8690 h 72594"/>
                    <a:gd name="connsiteX284" fmla="*/ 352090 w 728693"/>
                    <a:gd name="connsiteY284" fmla="*/ 8460 h 72594"/>
                    <a:gd name="connsiteX285" fmla="*/ 350786 w 728693"/>
                    <a:gd name="connsiteY285" fmla="*/ 7949 h 72594"/>
                    <a:gd name="connsiteX286" fmla="*/ 348970 w 728693"/>
                    <a:gd name="connsiteY286" fmla="*/ 7437 h 72594"/>
                    <a:gd name="connsiteX287" fmla="*/ 346540 w 728693"/>
                    <a:gd name="connsiteY287" fmla="*/ 7207 h 72594"/>
                    <a:gd name="connsiteX288" fmla="*/ 343316 w 728693"/>
                    <a:gd name="connsiteY288" fmla="*/ 7821 h 72594"/>
                    <a:gd name="connsiteX289" fmla="*/ 341168 w 728693"/>
                    <a:gd name="connsiteY289" fmla="*/ 9739 h 72594"/>
                    <a:gd name="connsiteX290" fmla="*/ 339991 w 728693"/>
                    <a:gd name="connsiteY290" fmla="*/ 13116 h 72594"/>
                    <a:gd name="connsiteX291" fmla="*/ 339633 w 728693"/>
                    <a:gd name="connsiteY291" fmla="*/ 18155 h 72594"/>
                    <a:gd name="connsiteX292" fmla="*/ 339633 w 728693"/>
                    <a:gd name="connsiteY292" fmla="*/ 23168 h 72594"/>
                    <a:gd name="connsiteX293" fmla="*/ 349916 w 728693"/>
                    <a:gd name="connsiteY293" fmla="*/ 23168 h 72594"/>
                    <a:gd name="connsiteX294" fmla="*/ 350607 w 728693"/>
                    <a:gd name="connsiteY294" fmla="*/ 23348 h 72594"/>
                    <a:gd name="connsiteX295" fmla="*/ 351118 w 728693"/>
                    <a:gd name="connsiteY295" fmla="*/ 23961 h 72594"/>
                    <a:gd name="connsiteX296" fmla="*/ 351477 w 728693"/>
                    <a:gd name="connsiteY296" fmla="*/ 25061 h 72594"/>
                    <a:gd name="connsiteX297" fmla="*/ 351604 w 728693"/>
                    <a:gd name="connsiteY297" fmla="*/ 26699 h 72594"/>
                    <a:gd name="connsiteX298" fmla="*/ 351144 w 728693"/>
                    <a:gd name="connsiteY298" fmla="*/ 29359 h 72594"/>
                    <a:gd name="connsiteX299" fmla="*/ 349916 w 728693"/>
                    <a:gd name="connsiteY299" fmla="*/ 30177 h 72594"/>
                    <a:gd name="connsiteX300" fmla="*/ 339633 w 728693"/>
                    <a:gd name="connsiteY300" fmla="*/ 30177 h 72594"/>
                    <a:gd name="connsiteX301" fmla="*/ 339633 w 728693"/>
                    <a:gd name="connsiteY301" fmla="*/ 70542 h 72594"/>
                    <a:gd name="connsiteX302" fmla="*/ 339428 w 728693"/>
                    <a:gd name="connsiteY302" fmla="*/ 71233 h 72594"/>
                    <a:gd name="connsiteX303" fmla="*/ 338738 w 728693"/>
                    <a:gd name="connsiteY303" fmla="*/ 71719 h 72594"/>
                    <a:gd name="connsiteX304" fmla="*/ 337433 w 728693"/>
                    <a:gd name="connsiteY304" fmla="*/ 72026 h 72594"/>
                    <a:gd name="connsiteX305" fmla="*/ 335387 w 728693"/>
                    <a:gd name="connsiteY305" fmla="*/ 72128 h 72594"/>
                    <a:gd name="connsiteX306" fmla="*/ 333340 w 728693"/>
                    <a:gd name="connsiteY306" fmla="*/ 72026 h 72594"/>
                    <a:gd name="connsiteX307" fmla="*/ 332036 w 728693"/>
                    <a:gd name="connsiteY307" fmla="*/ 71719 h 72594"/>
                    <a:gd name="connsiteX308" fmla="*/ 331345 w 728693"/>
                    <a:gd name="connsiteY308" fmla="*/ 71233 h 72594"/>
                    <a:gd name="connsiteX309" fmla="*/ 331141 w 728693"/>
                    <a:gd name="connsiteY309" fmla="*/ 70542 h 72594"/>
                    <a:gd name="connsiteX310" fmla="*/ 331141 w 728693"/>
                    <a:gd name="connsiteY310" fmla="*/ 30177 h 72594"/>
                    <a:gd name="connsiteX311" fmla="*/ 324643 w 728693"/>
                    <a:gd name="connsiteY311" fmla="*/ 30177 h 72594"/>
                    <a:gd name="connsiteX312" fmla="*/ 323415 w 728693"/>
                    <a:gd name="connsiteY312" fmla="*/ 29359 h 72594"/>
                    <a:gd name="connsiteX313" fmla="*/ 323006 w 728693"/>
                    <a:gd name="connsiteY313" fmla="*/ 26699 h 72594"/>
                    <a:gd name="connsiteX314" fmla="*/ 323108 w 728693"/>
                    <a:gd name="connsiteY314" fmla="*/ 25061 h 72594"/>
                    <a:gd name="connsiteX315" fmla="*/ 323415 w 728693"/>
                    <a:gd name="connsiteY315" fmla="*/ 23961 h 72594"/>
                    <a:gd name="connsiteX316" fmla="*/ 323926 w 728693"/>
                    <a:gd name="connsiteY316" fmla="*/ 23348 h 72594"/>
                    <a:gd name="connsiteX317" fmla="*/ 324643 w 728693"/>
                    <a:gd name="connsiteY317" fmla="*/ 23168 h 72594"/>
                    <a:gd name="connsiteX318" fmla="*/ 331141 w 728693"/>
                    <a:gd name="connsiteY318" fmla="*/ 23168 h 72594"/>
                    <a:gd name="connsiteX319" fmla="*/ 331141 w 728693"/>
                    <a:gd name="connsiteY319" fmla="*/ 18411 h 72594"/>
                    <a:gd name="connsiteX320" fmla="*/ 332036 w 728693"/>
                    <a:gd name="connsiteY320" fmla="*/ 10148 h 72594"/>
                    <a:gd name="connsiteX321" fmla="*/ 334773 w 728693"/>
                    <a:gd name="connsiteY321" fmla="*/ 4495 h 72594"/>
                    <a:gd name="connsiteX322" fmla="*/ 339403 w 728693"/>
                    <a:gd name="connsiteY322" fmla="*/ 1247 h 72594"/>
                    <a:gd name="connsiteX323" fmla="*/ 345977 w 728693"/>
                    <a:gd name="connsiteY323" fmla="*/ 198 h 72594"/>
                    <a:gd name="connsiteX324" fmla="*/ 349455 w 728693"/>
                    <a:gd name="connsiteY324" fmla="*/ 531 h 72594"/>
                    <a:gd name="connsiteX325" fmla="*/ 352064 w 728693"/>
                    <a:gd name="connsiteY325" fmla="*/ 1247 h 72594"/>
                    <a:gd name="connsiteX326" fmla="*/ 353293 w 728693"/>
                    <a:gd name="connsiteY326" fmla="*/ 1937 h 72594"/>
                    <a:gd name="connsiteX327" fmla="*/ 353804 w 728693"/>
                    <a:gd name="connsiteY327" fmla="*/ 2730 h 72594"/>
                    <a:gd name="connsiteX328" fmla="*/ 354085 w 728693"/>
                    <a:gd name="connsiteY328" fmla="*/ 3907 h 72594"/>
                    <a:gd name="connsiteX329" fmla="*/ 354163 w 728693"/>
                    <a:gd name="connsiteY329" fmla="*/ 5570 h 72594"/>
                    <a:gd name="connsiteX330" fmla="*/ 369132 w 728693"/>
                    <a:gd name="connsiteY330" fmla="*/ 70542 h 72594"/>
                    <a:gd name="connsiteX331" fmla="*/ 368927 w 728693"/>
                    <a:gd name="connsiteY331" fmla="*/ 71233 h 72594"/>
                    <a:gd name="connsiteX332" fmla="*/ 368262 w 728693"/>
                    <a:gd name="connsiteY332" fmla="*/ 71719 h 72594"/>
                    <a:gd name="connsiteX333" fmla="*/ 366983 w 728693"/>
                    <a:gd name="connsiteY333" fmla="*/ 72026 h 72594"/>
                    <a:gd name="connsiteX334" fmla="*/ 364886 w 728693"/>
                    <a:gd name="connsiteY334" fmla="*/ 72128 h 72594"/>
                    <a:gd name="connsiteX335" fmla="*/ 362839 w 728693"/>
                    <a:gd name="connsiteY335" fmla="*/ 72026 h 72594"/>
                    <a:gd name="connsiteX336" fmla="*/ 361535 w 728693"/>
                    <a:gd name="connsiteY336" fmla="*/ 71719 h 72594"/>
                    <a:gd name="connsiteX337" fmla="*/ 360869 w 728693"/>
                    <a:gd name="connsiteY337" fmla="*/ 71233 h 72594"/>
                    <a:gd name="connsiteX338" fmla="*/ 360690 w 728693"/>
                    <a:gd name="connsiteY338" fmla="*/ 70542 h 72594"/>
                    <a:gd name="connsiteX339" fmla="*/ 360690 w 728693"/>
                    <a:gd name="connsiteY339" fmla="*/ 24499 h 72594"/>
                    <a:gd name="connsiteX340" fmla="*/ 360869 w 728693"/>
                    <a:gd name="connsiteY340" fmla="*/ 23834 h 72594"/>
                    <a:gd name="connsiteX341" fmla="*/ 361535 w 728693"/>
                    <a:gd name="connsiteY341" fmla="*/ 23322 h 72594"/>
                    <a:gd name="connsiteX342" fmla="*/ 362839 w 728693"/>
                    <a:gd name="connsiteY342" fmla="*/ 23015 h 72594"/>
                    <a:gd name="connsiteX343" fmla="*/ 364886 w 728693"/>
                    <a:gd name="connsiteY343" fmla="*/ 22913 h 72594"/>
                    <a:gd name="connsiteX344" fmla="*/ 366983 w 728693"/>
                    <a:gd name="connsiteY344" fmla="*/ 23015 h 72594"/>
                    <a:gd name="connsiteX345" fmla="*/ 368262 w 728693"/>
                    <a:gd name="connsiteY345" fmla="*/ 23322 h 72594"/>
                    <a:gd name="connsiteX346" fmla="*/ 368927 w 728693"/>
                    <a:gd name="connsiteY346" fmla="*/ 23834 h 72594"/>
                    <a:gd name="connsiteX347" fmla="*/ 369132 w 728693"/>
                    <a:gd name="connsiteY347" fmla="*/ 24499 h 72594"/>
                    <a:gd name="connsiteX348" fmla="*/ 370104 w 728693"/>
                    <a:gd name="connsiteY348" fmla="*/ 8946 h 72594"/>
                    <a:gd name="connsiteX349" fmla="*/ 368979 w 728693"/>
                    <a:gd name="connsiteY349" fmla="*/ 12988 h 72594"/>
                    <a:gd name="connsiteX350" fmla="*/ 364834 w 728693"/>
                    <a:gd name="connsiteY350" fmla="*/ 14062 h 72594"/>
                    <a:gd name="connsiteX351" fmla="*/ 360767 w 728693"/>
                    <a:gd name="connsiteY351" fmla="*/ 13013 h 72594"/>
                    <a:gd name="connsiteX352" fmla="*/ 359667 w 728693"/>
                    <a:gd name="connsiteY352" fmla="*/ 9049 h 72594"/>
                    <a:gd name="connsiteX353" fmla="*/ 360793 w 728693"/>
                    <a:gd name="connsiteY353" fmla="*/ 5007 h 72594"/>
                    <a:gd name="connsiteX354" fmla="*/ 364936 w 728693"/>
                    <a:gd name="connsiteY354" fmla="*/ 3933 h 72594"/>
                    <a:gd name="connsiteX355" fmla="*/ 369004 w 728693"/>
                    <a:gd name="connsiteY355" fmla="*/ 4981 h 72594"/>
                    <a:gd name="connsiteX356" fmla="*/ 370104 w 728693"/>
                    <a:gd name="connsiteY356" fmla="*/ 8946 h 72594"/>
                    <a:gd name="connsiteX357" fmla="*/ 424151 w 728693"/>
                    <a:gd name="connsiteY357" fmla="*/ 70542 h 72594"/>
                    <a:gd name="connsiteX358" fmla="*/ 423948 w 728693"/>
                    <a:gd name="connsiteY358" fmla="*/ 71233 h 72594"/>
                    <a:gd name="connsiteX359" fmla="*/ 423282 w 728693"/>
                    <a:gd name="connsiteY359" fmla="*/ 71719 h 72594"/>
                    <a:gd name="connsiteX360" fmla="*/ 422003 w 728693"/>
                    <a:gd name="connsiteY360" fmla="*/ 72026 h 72594"/>
                    <a:gd name="connsiteX361" fmla="*/ 419957 w 728693"/>
                    <a:gd name="connsiteY361" fmla="*/ 72128 h 72594"/>
                    <a:gd name="connsiteX362" fmla="*/ 417859 w 728693"/>
                    <a:gd name="connsiteY362" fmla="*/ 72026 h 72594"/>
                    <a:gd name="connsiteX363" fmla="*/ 416580 w 728693"/>
                    <a:gd name="connsiteY363" fmla="*/ 71719 h 72594"/>
                    <a:gd name="connsiteX364" fmla="*/ 415915 w 728693"/>
                    <a:gd name="connsiteY364" fmla="*/ 71233 h 72594"/>
                    <a:gd name="connsiteX365" fmla="*/ 415710 w 728693"/>
                    <a:gd name="connsiteY365" fmla="*/ 70542 h 72594"/>
                    <a:gd name="connsiteX366" fmla="*/ 415710 w 728693"/>
                    <a:gd name="connsiteY366" fmla="*/ 43581 h 72594"/>
                    <a:gd name="connsiteX367" fmla="*/ 415097 w 728693"/>
                    <a:gd name="connsiteY367" fmla="*/ 37237 h 72594"/>
                    <a:gd name="connsiteX368" fmla="*/ 413306 w 728693"/>
                    <a:gd name="connsiteY368" fmla="*/ 33093 h 72594"/>
                    <a:gd name="connsiteX369" fmla="*/ 410262 w 728693"/>
                    <a:gd name="connsiteY369" fmla="*/ 30433 h 72594"/>
                    <a:gd name="connsiteX370" fmla="*/ 405939 w 728693"/>
                    <a:gd name="connsiteY370" fmla="*/ 29512 h 72594"/>
                    <a:gd name="connsiteX371" fmla="*/ 399595 w 728693"/>
                    <a:gd name="connsiteY371" fmla="*/ 31763 h 72594"/>
                    <a:gd name="connsiteX372" fmla="*/ 392945 w 728693"/>
                    <a:gd name="connsiteY372" fmla="*/ 38363 h 72594"/>
                    <a:gd name="connsiteX373" fmla="*/ 392945 w 728693"/>
                    <a:gd name="connsiteY373" fmla="*/ 70542 h 72594"/>
                    <a:gd name="connsiteX374" fmla="*/ 392740 w 728693"/>
                    <a:gd name="connsiteY374" fmla="*/ 71233 h 72594"/>
                    <a:gd name="connsiteX375" fmla="*/ 392075 w 728693"/>
                    <a:gd name="connsiteY375" fmla="*/ 71719 h 72594"/>
                    <a:gd name="connsiteX376" fmla="*/ 390796 w 728693"/>
                    <a:gd name="connsiteY376" fmla="*/ 72026 h 72594"/>
                    <a:gd name="connsiteX377" fmla="*/ 388698 w 728693"/>
                    <a:gd name="connsiteY377" fmla="*/ 72128 h 72594"/>
                    <a:gd name="connsiteX378" fmla="*/ 386651 w 728693"/>
                    <a:gd name="connsiteY378" fmla="*/ 72026 h 72594"/>
                    <a:gd name="connsiteX379" fmla="*/ 385347 w 728693"/>
                    <a:gd name="connsiteY379" fmla="*/ 71719 h 72594"/>
                    <a:gd name="connsiteX380" fmla="*/ 384682 w 728693"/>
                    <a:gd name="connsiteY380" fmla="*/ 71233 h 72594"/>
                    <a:gd name="connsiteX381" fmla="*/ 384503 w 728693"/>
                    <a:gd name="connsiteY381" fmla="*/ 70542 h 72594"/>
                    <a:gd name="connsiteX382" fmla="*/ 384503 w 728693"/>
                    <a:gd name="connsiteY382" fmla="*/ 24499 h 72594"/>
                    <a:gd name="connsiteX383" fmla="*/ 384657 w 728693"/>
                    <a:gd name="connsiteY383" fmla="*/ 23808 h 72594"/>
                    <a:gd name="connsiteX384" fmla="*/ 385270 w 728693"/>
                    <a:gd name="connsiteY384" fmla="*/ 23296 h 72594"/>
                    <a:gd name="connsiteX385" fmla="*/ 386447 w 728693"/>
                    <a:gd name="connsiteY385" fmla="*/ 22989 h 72594"/>
                    <a:gd name="connsiteX386" fmla="*/ 388340 w 728693"/>
                    <a:gd name="connsiteY386" fmla="*/ 22913 h 72594"/>
                    <a:gd name="connsiteX387" fmla="*/ 390207 w 728693"/>
                    <a:gd name="connsiteY387" fmla="*/ 22989 h 72594"/>
                    <a:gd name="connsiteX388" fmla="*/ 391359 w 728693"/>
                    <a:gd name="connsiteY388" fmla="*/ 23296 h 72594"/>
                    <a:gd name="connsiteX389" fmla="*/ 391946 w 728693"/>
                    <a:gd name="connsiteY389" fmla="*/ 23808 h 72594"/>
                    <a:gd name="connsiteX390" fmla="*/ 392125 w 728693"/>
                    <a:gd name="connsiteY390" fmla="*/ 24499 h 72594"/>
                    <a:gd name="connsiteX391" fmla="*/ 392125 w 728693"/>
                    <a:gd name="connsiteY391" fmla="*/ 30587 h 72594"/>
                    <a:gd name="connsiteX392" fmla="*/ 399877 w 728693"/>
                    <a:gd name="connsiteY392" fmla="*/ 24217 h 72594"/>
                    <a:gd name="connsiteX393" fmla="*/ 407679 w 728693"/>
                    <a:gd name="connsiteY393" fmla="*/ 22196 h 72594"/>
                    <a:gd name="connsiteX394" fmla="*/ 415429 w 728693"/>
                    <a:gd name="connsiteY394" fmla="*/ 23757 h 72594"/>
                    <a:gd name="connsiteX395" fmla="*/ 420519 w 728693"/>
                    <a:gd name="connsiteY395" fmla="*/ 27926 h 72594"/>
                    <a:gd name="connsiteX396" fmla="*/ 423307 w 728693"/>
                    <a:gd name="connsiteY396" fmla="*/ 34040 h 72594"/>
                    <a:gd name="connsiteX397" fmla="*/ 424151 w 728693"/>
                    <a:gd name="connsiteY397" fmla="*/ 42455 h 72594"/>
                    <a:gd name="connsiteX398" fmla="*/ 473759 w 728693"/>
                    <a:gd name="connsiteY398" fmla="*/ 70593 h 72594"/>
                    <a:gd name="connsiteX399" fmla="*/ 473350 w 728693"/>
                    <a:gd name="connsiteY399" fmla="*/ 71514 h 72594"/>
                    <a:gd name="connsiteX400" fmla="*/ 472225 w 728693"/>
                    <a:gd name="connsiteY400" fmla="*/ 71974 h 72594"/>
                    <a:gd name="connsiteX401" fmla="*/ 470128 w 728693"/>
                    <a:gd name="connsiteY401" fmla="*/ 72128 h 72594"/>
                    <a:gd name="connsiteX402" fmla="*/ 468004 w 728693"/>
                    <a:gd name="connsiteY402" fmla="*/ 71974 h 72594"/>
                    <a:gd name="connsiteX403" fmla="*/ 466853 w 728693"/>
                    <a:gd name="connsiteY403" fmla="*/ 71514 h 72594"/>
                    <a:gd name="connsiteX404" fmla="*/ 466495 w 728693"/>
                    <a:gd name="connsiteY404" fmla="*/ 70593 h 72594"/>
                    <a:gd name="connsiteX405" fmla="*/ 466495 w 728693"/>
                    <a:gd name="connsiteY405" fmla="*/ 65989 h 72594"/>
                    <a:gd name="connsiteX406" fmla="*/ 459767 w 728693"/>
                    <a:gd name="connsiteY406" fmla="*/ 71002 h 72594"/>
                    <a:gd name="connsiteX407" fmla="*/ 451915 w 728693"/>
                    <a:gd name="connsiteY407" fmla="*/ 72793 h 72594"/>
                    <a:gd name="connsiteX408" fmla="*/ 445341 w 728693"/>
                    <a:gd name="connsiteY408" fmla="*/ 71846 h 72594"/>
                    <a:gd name="connsiteX409" fmla="*/ 440327 w 728693"/>
                    <a:gd name="connsiteY409" fmla="*/ 69109 h 72594"/>
                    <a:gd name="connsiteX410" fmla="*/ 437103 w 728693"/>
                    <a:gd name="connsiteY410" fmla="*/ 64710 h 72594"/>
                    <a:gd name="connsiteX411" fmla="*/ 435953 w 728693"/>
                    <a:gd name="connsiteY411" fmla="*/ 58775 h 72594"/>
                    <a:gd name="connsiteX412" fmla="*/ 437539 w 728693"/>
                    <a:gd name="connsiteY412" fmla="*/ 52022 h 72594"/>
                    <a:gd name="connsiteX413" fmla="*/ 442092 w 728693"/>
                    <a:gd name="connsiteY413" fmla="*/ 47265 h 72594"/>
                    <a:gd name="connsiteX414" fmla="*/ 449356 w 728693"/>
                    <a:gd name="connsiteY414" fmla="*/ 44425 h 72594"/>
                    <a:gd name="connsiteX415" fmla="*/ 459025 w 728693"/>
                    <a:gd name="connsiteY415" fmla="*/ 43479 h 72594"/>
                    <a:gd name="connsiteX416" fmla="*/ 465370 w 728693"/>
                    <a:gd name="connsiteY416" fmla="*/ 43479 h 72594"/>
                    <a:gd name="connsiteX417" fmla="*/ 465370 w 728693"/>
                    <a:gd name="connsiteY417" fmla="*/ 39898 h 72594"/>
                    <a:gd name="connsiteX418" fmla="*/ 464807 w 728693"/>
                    <a:gd name="connsiteY418" fmla="*/ 35191 h 72594"/>
                    <a:gd name="connsiteX419" fmla="*/ 462991 w 728693"/>
                    <a:gd name="connsiteY419" fmla="*/ 31789 h 72594"/>
                    <a:gd name="connsiteX420" fmla="*/ 459742 w 728693"/>
                    <a:gd name="connsiteY420" fmla="*/ 29742 h 72594"/>
                    <a:gd name="connsiteX421" fmla="*/ 454830 w 728693"/>
                    <a:gd name="connsiteY421" fmla="*/ 29052 h 72594"/>
                    <a:gd name="connsiteX422" fmla="*/ 449229 w 728693"/>
                    <a:gd name="connsiteY422" fmla="*/ 29794 h 72594"/>
                    <a:gd name="connsiteX423" fmla="*/ 444880 w 728693"/>
                    <a:gd name="connsiteY423" fmla="*/ 31431 h 72594"/>
                    <a:gd name="connsiteX424" fmla="*/ 441759 w 728693"/>
                    <a:gd name="connsiteY424" fmla="*/ 33068 h 72594"/>
                    <a:gd name="connsiteX425" fmla="*/ 439892 w 728693"/>
                    <a:gd name="connsiteY425" fmla="*/ 33810 h 72594"/>
                    <a:gd name="connsiteX426" fmla="*/ 439176 w 728693"/>
                    <a:gd name="connsiteY426" fmla="*/ 33605 h 72594"/>
                    <a:gd name="connsiteX427" fmla="*/ 438639 w 728693"/>
                    <a:gd name="connsiteY427" fmla="*/ 32991 h 72594"/>
                    <a:gd name="connsiteX428" fmla="*/ 438306 w 728693"/>
                    <a:gd name="connsiteY428" fmla="*/ 31942 h 72594"/>
                    <a:gd name="connsiteX429" fmla="*/ 438204 w 728693"/>
                    <a:gd name="connsiteY429" fmla="*/ 30535 h 72594"/>
                    <a:gd name="connsiteX430" fmla="*/ 438383 w 728693"/>
                    <a:gd name="connsiteY430" fmla="*/ 28515 h 72594"/>
                    <a:gd name="connsiteX431" fmla="*/ 439252 w 728693"/>
                    <a:gd name="connsiteY431" fmla="*/ 27108 h 72594"/>
                    <a:gd name="connsiteX432" fmla="*/ 441632 w 728693"/>
                    <a:gd name="connsiteY432" fmla="*/ 25547 h 72594"/>
                    <a:gd name="connsiteX433" fmla="*/ 445520 w 728693"/>
                    <a:gd name="connsiteY433" fmla="*/ 23910 h 72594"/>
                    <a:gd name="connsiteX434" fmla="*/ 450329 w 728693"/>
                    <a:gd name="connsiteY434" fmla="*/ 22682 h 72594"/>
                    <a:gd name="connsiteX435" fmla="*/ 455598 w 728693"/>
                    <a:gd name="connsiteY435" fmla="*/ 22196 h 72594"/>
                    <a:gd name="connsiteX436" fmla="*/ 464039 w 728693"/>
                    <a:gd name="connsiteY436" fmla="*/ 23322 h 72594"/>
                    <a:gd name="connsiteX437" fmla="*/ 469667 w 728693"/>
                    <a:gd name="connsiteY437" fmla="*/ 26622 h 72594"/>
                    <a:gd name="connsiteX438" fmla="*/ 472788 w 728693"/>
                    <a:gd name="connsiteY438" fmla="*/ 32019 h 72594"/>
                    <a:gd name="connsiteX439" fmla="*/ 473759 w 728693"/>
                    <a:gd name="connsiteY439" fmla="*/ 39539 h 72594"/>
                    <a:gd name="connsiteX440" fmla="*/ 465370 w 728693"/>
                    <a:gd name="connsiteY440" fmla="*/ 49567 h 72594"/>
                    <a:gd name="connsiteX441" fmla="*/ 458156 w 728693"/>
                    <a:gd name="connsiteY441" fmla="*/ 49567 h 72594"/>
                    <a:gd name="connsiteX442" fmla="*/ 452119 w 728693"/>
                    <a:gd name="connsiteY442" fmla="*/ 50155 h 72594"/>
                    <a:gd name="connsiteX443" fmla="*/ 447872 w 728693"/>
                    <a:gd name="connsiteY443" fmla="*/ 51894 h 72594"/>
                    <a:gd name="connsiteX444" fmla="*/ 445391 w 728693"/>
                    <a:gd name="connsiteY444" fmla="*/ 54657 h 72594"/>
                    <a:gd name="connsiteX445" fmla="*/ 444599 w 728693"/>
                    <a:gd name="connsiteY445" fmla="*/ 58366 h 72594"/>
                    <a:gd name="connsiteX446" fmla="*/ 446875 w 728693"/>
                    <a:gd name="connsiteY446" fmla="*/ 64070 h 72594"/>
                    <a:gd name="connsiteX447" fmla="*/ 453245 w 728693"/>
                    <a:gd name="connsiteY447" fmla="*/ 66193 h 72594"/>
                    <a:gd name="connsiteX448" fmla="*/ 459409 w 728693"/>
                    <a:gd name="connsiteY448" fmla="*/ 64505 h 72594"/>
                    <a:gd name="connsiteX449" fmla="*/ 465370 w 728693"/>
                    <a:gd name="connsiteY449" fmla="*/ 59338 h 72594"/>
                    <a:gd name="connsiteX450" fmla="*/ 497124 w 728693"/>
                    <a:gd name="connsiteY450" fmla="*/ 70542 h 72594"/>
                    <a:gd name="connsiteX451" fmla="*/ 496920 w 728693"/>
                    <a:gd name="connsiteY451" fmla="*/ 71233 h 72594"/>
                    <a:gd name="connsiteX452" fmla="*/ 496255 w 728693"/>
                    <a:gd name="connsiteY452" fmla="*/ 71719 h 72594"/>
                    <a:gd name="connsiteX453" fmla="*/ 494975 w 728693"/>
                    <a:gd name="connsiteY453" fmla="*/ 72026 h 72594"/>
                    <a:gd name="connsiteX454" fmla="*/ 492878 w 728693"/>
                    <a:gd name="connsiteY454" fmla="*/ 72128 h 72594"/>
                    <a:gd name="connsiteX455" fmla="*/ 490831 w 728693"/>
                    <a:gd name="connsiteY455" fmla="*/ 72026 h 72594"/>
                    <a:gd name="connsiteX456" fmla="*/ 489527 w 728693"/>
                    <a:gd name="connsiteY456" fmla="*/ 71719 h 72594"/>
                    <a:gd name="connsiteX457" fmla="*/ 488861 w 728693"/>
                    <a:gd name="connsiteY457" fmla="*/ 71233 h 72594"/>
                    <a:gd name="connsiteX458" fmla="*/ 488682 w 728693"/>
                    <a:gd name="connsiteY458" fmla="*/ 70542 h 72594"/>
                    <a:gd name="connsiteX459" fmla="*/ 488682 w 728693"/>
                    <a:gd name="connsiteY459" fmla="*/ 2193 h 72594"/>
                    <a:gd name="connsiteX460" fmla="*/ 488861 w 728693"/>
                    <a:gd name="connsiteY460" fmla="*/ 1477 h 72594"/>
                    <a:gd name="connsiteX461" fmla="*/ 489527 w 728693"/>
                    <a:gd name="connsiteY461" fmla="*/ 965 h 72594"/>
                    <a:gd name="connsiteX462" fmla="*/ 490831 w 728693"/>
                    <a:gd name="connsiteY462" fmla="*/ 658 h 72594"/>
                    <a:gd name="connsiteX463" fmla="*/ 492878 w 728693"/>
                    <a:gd name="connsiteY463" fmla="*/ 556 h 72594"/>
                    <a:gd name="connsiteX464" fmla="*/ 494975 w 728693"/>
                    <a:gd name="connsiteY464" fmla="*/ 658 h 72594"/>
                    <a:gd name="connsiteX465" fmla="*/ 496255 w 728693"/>
                    <a:gd name="connsiteY465" fmla="*/ 965 h 72594"/>
                    <a:gd name="connsiteX466" fmla="*/ 496920 w 728693"/>
                    <a:gd name="connsiteY466" fmla="*/ 1477 h 72594"/>
                    <a:gd name="connsiteX467" fmla="*/ 497124 w 728693"/>
                    <a:gd name="connsiteY467" fmla="*/ 2193 h 72594"/>
                    <a:gd name="connsiteX468" fmla="*/ 575752 w 728693"/>
                    <a:gd name="connsiteY468" fmla="*/ 70542 h 72594"/>
                    <a:gd name="connsiteX469" fmla="*/ 575573 w 728693"/>
                    <a:gd name="connsiteY469" fmla="*/ 71258 h 72594"/>
                    <a:gd name="connsiteX470" fmla="*/ 574959 w 728693"/>
                    <a:gd name="connsiteY470" fmla="*/ 71744 h 72594"/>
                    <a:gd name="connsiteX471" fmla="*/ 573808 w 728693"/>
                    <a:gd name="connsiteY471" fmla="*/ 72026 h 72594"/>
                    <a:gd name="connsiteX472" fmla="*/ 572068 w 728693"/>
                    <a:gd name="connsiteY472" fmla="*/ 72128 h 72594"/>
                    <a:gd name="connsiteX473" fmla="*/ 570278 w 728693"/>
                    <a:gd name="connsiteY473" fmla="*/ 72026 h 72594"/>
                    <a:gd name="connsiteX474" fmla="*/ 569101 w 728693"/>
                    <a:gd name="connsiteY474" fmla="*/ 71744 h 72594"/>
                    <a:gd name="connsiteX475" fmla="*/ 568436 w 728693"/>
                    <a:gd name="connsiteY475" fmla="*/ 71258 h 72594"/>
                    <a:gd name="connsiteX476" fmla="*/ 568231 w 728693"/>
                    <a:gd name="connsiteY476" fmla="*/ 70542 h 72594"/>
                    <a:gd name="connsiteX477" fmla="*/ 568231 w 728693"/>
                    <a:gd name="connsiteY477" fmla="*/ 64454 h 72594"/>
                    <a:gd name="connsiteX478" fmla="*/ 560686 w 728693"/>
                    <a:gd name="connsiteY478" fmla="*/ 70593 h 72594"/>
                    <a:gd name="connsiteX479" fmla="*/ 552116 w 728693"/>
                    <a:gd name="connsiteY479" fmla="*/ 72793 h 72594"/>
                    <a:gd name="connsiteX480" fmla="*/ 543470 w 728693"/>
                    <a:gd name="connsiteY480" fmla="*/ 70823 h 72594"/>
                    <a:gd name="connsiteX481" fmla="*/ 537664 w 728693"/>
                    <a:gd name="connsiteY481" fmla="*/ 65503 h 72594"/>
                    <a:gd name="connsiteX482" fmla="*/ 534415 w 728693"/>
                    <a:gd name="connsiteY482" fmla="*/ 57624 h 72594"/>
                    <a:gd name="connsiteX483" fmla="*/ 533392 w 728693"/>
                    <a:gd name="connsiteY483" fmla="*/ 48083 h 72594"/>
                    <a:gd name="connsiteX484" fmla="*/ 534671 w 728693"/>
                    <a:gd name="connsiteY484" fmla="*/ 37365 h 72594"/>
                    <a:gd name="connsiteX485" fmla="*/ 538456 w 728693"/>
                    <a:gd name="connsiteY485" fmla="*/ 29205 h 72594"/>
                    <a:gd name="connsiteX486" fmla="*/ 544672 w 728693"/>
                    <a:gd name="connsiteY486" fmla="*/ 24013 h 72594"/>
                    <a:gd name="connsiteX487" fmla="*/ 553242 w 728693"/>
                    <a:gd name="connsiteY487" fmla="*/ 22196 h 72594"/>
                    <a:gd name="connsiteX488" fmla="*/ 560634 w 728693"/>
                    <a:gd name="connsiteY488" fmla="*/ 23961 h 72594"/>
                    <a:gd name="connsiteX489" fmla="*/ 567260 w 728693"/>
                    <a:gd name="connsiteY489" fmla="*/ 29154 h 72594"/>
                    <a:gd name="connsiteX490" fmla="*/ 567260 w 728693"/>
                    <a:gd name="connsiteY490" fmla="*/ 2398 h 72594"/>
                    <a:gd name="connsiteX491" fmla="*/ 567439 w 728693"/>
                    <a:gd name="connsiteY491" fmla="*/ 1707 h 72594"/>
                    <a:gd name="connsiteX492" fmla="*/ 568129 w 728693"/>
                    <a:gd name="connsiteY492" fmla="*/ 1196 h 72594"/>
                    <a:gd name="connsiteX493" fmla="*/ 569433 w 728693"/>
                    <a:gd name="connsiteY493" fmla="*/ 889 h 72594"/>
                    <a:gd name="connsiteX494" fmla="*/ 571455 w 728693"/>
                    <a:gd name="connsiteY494" fmla="*/ 761 h 72594"/>
                    <a:gd name="connsiteX495" fmla="*/ 573552 w 728693"/>
                    <a:gd name="connsiteY495" fmla="*/ 889 h 72594"/>
                    <a:gd name="connsiteX496" fmla="*/ 574831 w 728693"/>
                    <a:gd name="connsiteY496" fmla="*/ 1196 h 72594"/>
                    <a:gd name="connsiteX497" fmla="*/ 575522 w 728693"/>
                    <a:gd name="connsiteY497" fmla="*/ 1707 h 72594"/>
                    <a:gd name="connsiteX498" fmla="*/ 575752 w 728693"/>
                    <a:gd name="connsiteY498" fmla="*/ 2398 h 72594"/>
                    <a:gd name="connsiteX499" fmla="*/ 567260 w 728693"/>
                    <a:gd name="connsiteY499" fmla="*/ 38158 h 72594"/>
                    <a:gd name="connsiteX500" fmla="*/ 560634 w 728693"/>
                    <a:gd name="connsiteY500" fmla="*/ 31687 h 72594"/>
                    <a:gd name="connsiteX501" fmla="*/ 553958 w 728693"/>
                    <a:gd name="connsiteY501" fmla="*/ 29461 h 72594"/>
                    <a:gd name="connsiteX502" fmla="*/ 548484 w 728693"/>
                    <a:gd name="connsiteY502" fmla="*/ 30996 h 72594"/>
                    <a:gd name="connsiteX503" fmla="*/ 544826 w 728693"/>
                    <a:gd name="connsiteY503" fmla="*/ 35037 h 72594"/>
                    <a:gd name="connsiteX504" fmla="*/ 542780 w 728693"/>
                    <a:gd name="connsiteY504" fmla="*/ 40716 h 72594"/>
                    <a:gd name="connsiteX505" fmla="*/ 542139 w 728693"/>
                    <a:gd name="connsiteY505" fmla="*/ 47162 h 72594"/>
                    <a:gd name="connsiteX506" fmla="*/ 542677 w 728693"/>
                    <a:gd name="connsiteY506" fmla="*/ 53966 h 72594"/>
                    <a:gd name="connsiteX507" fmla="*/ 544545 w 728693"/>
                    <a:gd name="connsiteY507" fmla="*/ 59875 h 72594"/>
                    <a:gd name="connsiteX508" fmla="*/ 548074 w 728693"/>
                    <a:gd name="connsiteY508" fmla="*/ 64019 h 72594"/>
                    <a:gd name="connsiteX509" fmla="*/ 553600 w 728693"/>
                    <a:gd name="connsiteY509" fmla="*/ 65579 h 72594"/>
                    <a:gd name="connsiteX510" fmla="*/ 556848 w 728693"/>
                    <a:gd name="connsiteY510" fmla="*/ 65119 h 72594"/>
                    <a:gd name="connsiteX511" fmla="*/ 560045 w 728693"/>
                    <a:gd name="connsiteY511" fmla="*/ 63584 h 72594"/>
                    <a:gd name="connsiteX512" fmla="*/ 563474 w 728693"/>
                    <a:gd name="connsiteY512" fmla="*/ 60796 h 72594"/>
                    <a:gd name="connsiteX513" fmla="*/ 567260 w 728693"/>
                    <a:gd name="connsiteY513" fmla="*/ 56575 h 72594"/>
                    <a:gd name="connsiteX514" fmla="*/ 617788 w 728693"/>
                    <a:gd name="connsiteY514" fmla="*/ 27517 h 72594"/>
                    <a:gd name="connsiteX515" fmla="*/ 617737 w 728693"/>
                    <a:gd name="connsiteY515" fmla="*/ 29410 h 72594"/>
                    <a:gd name="connsiteX516" fmla="*/ 617533 w 728693"/>
                    <a:gd name="connsiteY516" fmla="*/ 30612 h 72594"/>
                    <a:gd name="connsiteX517" fmla="*/ 617149 w 728693"/>
                    <a:gd name="connsiteY517" fmla="*/ 31277 h 72594"/>
                    <a:gd name="connsiteX518" fmla="*/ 616509 w 728693"/>
                    <a:gd name="connsiteY518" fmla="*/ 31507 h 72594"/>
                    <a:gd name="connsiteX519" fmla="*/ 615512 w 728693"/>
                    <a:gd name="connsiteY519" fmla="*/ 31277 h 72594"/>
                    <a:gd name="connsiteX520" fmla="*/ 614181 w 728693"/>
                    <a:gd name="connsiteY520" fmla="*/ 30817 h 72594"/>
                    <a:gd name="connsiteX521" fmla="*/ 612519 w 728693"/>
                    <a:gd name="connsiteY521" fmla="*/ 30382 h 72594"/>
                    <a:gd name="connsiteX522" fmla="*/ 610523 w 728693"/>
                    <a:gd name="connsiteY522" fmla="*/ 30177 h 72594"/>
                    <a:gd name="connsiteX523" fmla="*/ 608016 w 728693"/>
                    <a:gd name="connsiteY523" fmla="*/ 30689 h 72594"/>
                    <a:gd name="connsiteX524" fmla="*/ 605433 w 728693"/>
                    <a:gd name="connsiteY524" fmla="*/ 32377 h 72594"/>
                    <a:gd name="connsiteX525" fmla="*/ 602594 w 728693"/>
                    <a:gd name="connsiteY525" fmla="*/ 35498 h 72594"/>
                    <a:gd name="connsiteX526" fmla="*/ 599319 w 728693"/>
                    <a:gd name="connsiteY526" fmla="*/ 40256 h 72594"/>
                    <a:gd name="connsiteX527" fmla="*/ 599319 w 728693"/>
                    <a:gd name="connsiteY527" fmla="*/ 70542 h 72594"/>
                    <a:gd name="connsiteX528" fmla="*/ 599115 w 728693"/>
                    <a:gd name="connsiteY528" fmla="*/ 71233 h 72594"/>
                    <a:gd name="connsiteX529" fmla="*/ 598449 w 728693"/>
                    <a:gd name="connsiteY529" fmla="*/ 71719 h 72594"/>
                    <a:gd name="connsiteX530" fmla="*/ 597171 w 728693"/>
                    <a:gd name="connsiteY530" fmla="*/ 72026 h 72594"/>
                    <a:gd name="connsiteX531" fmla="*/ 595073 w 728693"/>
                    <a:gd name="connsiteY531" fmla="*/ 72128 h 72594"/>
                    <a:gd name="connsiteX532" fmla="*/ 593027 w 728693"/>
                    <a:gd name="connsiteY532" fmla="*/ 72026 h 72594"/>
                    <a:gd name="connsiteX533" fmla="*/ 591722 w 728693"/>
                    <a:gd name="connsiteY533" fmla="*/ 71719 h 72594"/>
                    <a:gd name="connsiteX534" fmla="*/ 591057 w 728693"/>
                    <a:gd name="connsiteY534" fmla="*/ 71233 h 72594"/>
                    <a:gd name="connsiteX535" fmla="*/ 590878 w 728693"/>
                    <a:gd name="connsiteY535" fmla="*/ 70542 h 72594"/>
                    <a:gd name="connsiteX536" fmla="*/ 590878 w 728693"/>
                    <a:gd name="connsiteY536" fmla="*/ 24499 h 72594"/>
                    <a:gd name="connsiteX537" fmla="*/ 591031 w 728693"/>
                    <a:gd name="connsiteY537" fmla="*/ 23808 h 72594"/>
                    <a:gd name="connsiteX538" fmla="*/ 591646 w 728693"/>
                    <a:gd name="connsiteY538" fmla="*/ 23296 h 72594"/>
                    <a:gd name="connsiteX539" fmla="*/ 592822 w 728693"/>
                    <a:gd name="connsiteY539" fmla="*/ 22989 h 72594"/>
                    <a:gd name="connsiteX540" fmla="*/ 594715 w 728693"/>
                    <a:gd name="connsiteY540" fmla="*/ 22913 h 72594"/>
                    <a:gd name="connsiteX541" fmla="*/ 596582 w 728693"/>
                    <a:gd name="connsiteY541" fmla="*/ 22989 h 72594"/>
                    <a:gd name="connsiteX542" fmla="*/ 597733 w 728693"/>
                    <a:gd name="connsiteY542" fmla="*/ 23296 h 72594"/>
                    <a:gd name="connsiteX543" fmla="*/ 598322 w 728693"/>
                    <a:gd name="connsiteY543" fmla="*/ 23808 h 72594"/>
                    <a:gd name="connsiteX544" fmla="*/ 598501 w 728693"/>
                    <a:gd name="connsiteY544" fmla="*/ 24499 h 72594"/>
                    <a:gd name="connsiteX545" fmla="*/ 598501 w 728693"/>
                    <a:gd name="connsiteY545" fmla="*/ 31200 h 72594"/>
                    <a:gd name="connsiteX546" fmla="*/ 602056 w 728693"/>
                    <a:gd name="connsiteY546" fmla="*/ 26699 h 72594"/>
                    <a:gd name="connsiteX547" fmla="*/ 605203 w 728693"/>
                    <a:gd name="connsiteY547" fmla="*/ 23961 h 72594"/>
                    <a:gd name="connsiteX548" fmla="*/ 608145 w 728693"/>
                    <a:gd name="connsiteY548" fmla="*/ 22580 h 72594"/>
                    <a:gd name="connsiteX549" fmla="*/ 611086 w 728693"/>
                    <a:gd name="connsiteY549" fmla="*/ 22196 h 72594"/>
                    <a:gd name="connsiteX550" fmla="*/ 612595 w 728693"/>
                    <a:gd name="connsiteY550" fmla="*/ 22273 h 72594"/>
                    <a:gd name="connsiteX551" fmla="*/ 614360 w 728693"/>
                    <a:gd name="connsiteY551" fmla="*/ 22555 h 72594"/>
                    <a:gd name="connsiteX552" fmla="*/ 616023 w 728693"/>
                    <a:gd name="connsiteY552" fmla="*/ 23015 h 72594"/>
                    <a:gd name="connsiteX553" fmla="*/ 617072 w 728693"/>
                    <a:gd name="connsiteY553" fmla="*/ 23527 h 72594"/>
                    <a:gd name="connsiteX554" fmla="*/ 617481 w 728693"/>
                    <a:gd name="connsiteY554" fmla="*/ 24013 h 72594"/>
                    <a:gd name="connsiteX555" fmla="*/ 617660 w 728693"/>
                    <a:gd name="connsiteY555" fmla="*/ 24601 h 72594"/>
                    <a:gd name="connsiteX556" fmla="*/ 617762 w 728693"/>
                    <a:gd name="connsiteY556" fmla="*/ 25650 h 72594"/>
                    <a:gd name="connsiteX557" fmla="*/ 617788 w 728693"/>
                    <a:gd name="connsiteY557" fmla="*/ 27517 h 72594"/>
                    <a:gd name="connsiteX558" fmla="*/ 659180 w 728693"/>
                    <a:gd name="connsiteY558" fmla="*/ 70593 h 72594"/>
                    <a:gd name="connsiteX559" fmla="*/ 658770 w 728693"/>
                    <a:gd name="connsiteY559" fmla="*/ 71514 h 72594"/>
                    <a:gd name="connsiteX560" fmla="*/ 657644 w 728693"/>
                    <a:gd name="connsiteY560" fmla="*/ 71974 h 72594"/>
                    <a:gd name="connsiteX561" fmla="*/ 655547 w 728693"/>
                    <a:gd name="connsiteY561" fmla="*/ 72128 h 72594"/>
                    <a:gd name="connsiteX562" fmla="*/ 653424 w 728693"/>
                    <a:gd name="connsiteY562" fmla="*/ 71974 h 72594"/>
                    <a:gd name="connsiteX563" fmla="*/ 652273 w 728693"/>
                    <a:gd name="connsiteY563" fmla="*/ 71514 h 72594"/>
                    <a:gd name="connsiteX564" fmla="*/ 651915 w 728693"/>
                    <a:gd name="connsiteY564" fmla="*/ 70593 h 72594"/>
                    <a:gd name="connsiteX565" fmla="*/ 651915 w 728693"/>
                    <a:gd name="connsiteY565" fmla="*/ 65989 h 72594"/>
                    <a:gd name="connsiteX566" fmla="*/ 645188 w 728693"/>
                    <a:gd name="connsiteY566" fmla="*/ 71002 h 72594"/>
                    <a:gd name="connsiteX567" fmla="*/ 637334 w 728693"/>
                    <a:gd name="connsiteY567" fmla="*/ 72793 h 72594"/>
                    <a:gd name="connsiteX568" fmla="*/ 630760 w 728693"/>
                    <a:gd name="connsiteY568" fmla="*/ 71846 h 72594"/>
                    <a:gd name="connsiteX569" fmla="*/ 625747 w 728693"/>
                    <a:gd name="connsiteY569" fmla="*/ 69109 h 72594"/>
                    <a:gd name="connsiteX570" fmla="*/ 622524 w 728693"/>
                    <a:gd name="connsiteY570" fmla="*/ 64710 h 72594"/>
                    <a:gd name="connsiteX571" fmla="*/ 621372 w 728693"/>
                    <a:gd name="connsiteY571" fmla="*/ 58775 h 72594"/>
                    <a:gd name="connsiteX572" fmla="*/ 622958 w 728693"/>
                    <a:gd name="connsiteY572" fmla="*/ 52022 h 72594"/>
                    <a:gd name="connsiteX573" fmla="*/ 627512 w 728693"/>
                    <a:gd name="connsiteY573" fmla="*/ 47265 h 72594"/>
                    <a:gd name="connsiteX574" fmla="*/ 634777 w 728693"/>
                    <a:gd name="connsiteY574" fmla="*/ 44425 h 72594"/>
                    <a:gd name="connsiteX575" fmla="*/ 644446 w 728693"/>
                    <a:gd name="connsiteY575" fmla="*/ 43479 h 72594"/>
                    <a:gd name="connsiteX576" fmla="*/ 650789 w 728693"/>
                    <a:gd name="connsiteY576" fmla="*/ 43479 h 72594"/>
                    <a:gd name="connsiteX577" fmla="*/ 650789 w 728693"/>
                    <a:gd name="connsiteY577" fmla="*/ 39898 h 72594"/>
                    <a:gd name="connsiteX578" fmla="*/ 650226 w 728693"/>
                    <a:gd name="connsiteY578" fmla="*/ 35191 h 72594"/>
                    <a:gd name="connsiteX579" fmla="*/ 648411 w 728693"/>
                    <a:gd name="connsiteY579" fmla="*/ 31789 h 72594"/>
                    <a:gd name="connsiteX580" fmla="*/ 645162 w 728693"/>
                    <a:gd name="connsiteY580" fmla="*/ 29742 h 72594"/>
                    <a:gd name="connsiteX581" fmla="*/ 640251 w 728693"/>
                    <a:gd name="connsiteY581" fmla="*/ 29052 h 72594"/>
                    <a:gd name="connsiteX582" fmla="*/ 634648 w 728693"/>
                    <a:gd name="connsiteY582" fmla="*/ 29794 h 72594"/>
                    <a:gd name="connsiteX583" fmla="*/ 630300 w 728693"/>
                    <a:gd name="connsiteY583" fmla="*/ 31431 h 72594"/>
                    <a:gd name="connsiteX584" fmla="*/ 627180 w 728693"/>
                    <a:gd name="connsiteY584" fmla="*/ 33068 h 72594"/>
                    <a:gd name="connsiteX585" fmla="*/ 625312 w 728693"/>
                    <a:gd name="connsiteY585" fmla="*/ 33810 h 72594"/>
                    <a:gd name="connsiteX586" fmla="*/ 624595 w 728693"/>
                    <a:gd name="connsiteY586" fmla="*/ 33605 h 72594"/>
                    <a:gd name="connsiteX587" fmla="*/ 624058 w 728693"/>
                    <a:gd name="connsiteY587" fmla="*/ 32991 h 72594"/>
                    <a:gd name="connsiteX588" fmla="*/ 623726 w 728693"/>
                    <a:gd name="connsiteY588" fmla="*/ 31942 h 72594"/>
                    <a:gd name="connsiteX589" fmla="*/ 623624 w 728693"/>
                    <a:gd name="connsiteY589" fmla="*/ 30535 h 72594"/>
                    <a:gd name="connsiteX590" fmla="*/ 623803 w 728693"/>
                    <a:gd name="connsiteY590" fmla="*/ 28515 h 72594"/>
                    <a:gd name="connsiteX591" fmla="*/ 624673 w 728693"/>
                    <a:gd name="connsiteY591" fmla="*/ 27108 h 72594"/>
                    <a:gd name="connsiteX592" fmla="*/ 627051 w 728693"/>
                    <a:gd name="connsiteY592" fmla="*/ 25547 h 72594"/>
                    <a:gd name="connsiteX593" fmla="*/ 630939 w 728693"/>
                    <a:gd name="connsiteY593" fmla="*/ 23910 h 72594"/>
                    <a:gd name="connsiteX594" fmla="*/ 635748 w 728693"/>
                    <a:gd name="connsiteY594" fmla="*/ 22682 h 72594"/>
                    <a:gd name="connsiteX595" fmla="*/ 641018 w 728693"/>
                    <a:gd name="connsiteY595" fmla="*/ 22196 h 72594"/>
                    <a:gd name="connsiteX596" fmla="*/ 649460 w 728693"/>
                    <a:gd name="connsiteY596" fmla="*/ 23322 h 72594"/>
                    <a:gd name="connsiteX597" fmla="*/ 655087 w 728693"/>
                    <a:gd name="connsiteY597" fmla="*/ 26622 h 72594"/>
                    <a:gd name="connsiteX598" fmla="*/ 658207 w 728693"/>
                    <a:gd name="connsiteY598" fmla="*/ 32019 h 72594"/>
                    <a:gd name="connsiteX599" fmla="*/ 659180 w 728693"/>
                    <a:gd name="connsiteY599" fmla="*/ 39539 h 72594"/>
                    <a:gd name="connsiteX600" fmla="*/ 650789 w 728693"/>
                    <a:gd name="connsiteY600" fmla="*/ 49567 h 72594"/>
                    <a:gd name="connsiteX601" fmla="*/ 643576 w 728693"/>
                    <a:gd name="connsiteY601" fmla="*/ 49567 h 72594"/>
                    <a:gd name="connsiteX602" fmla="*/ 637539 w 728693"/>
                    <a:gd name="connsiteY602" fmla="*/ 50155 h 72594"/>
                    <a:gd name="connsiteX603" fmla="*/ 633293 w 728693"/>
                    <a:gd name="connsiteY603" fmla="*/ 51894 h 72594"/>
                    <a:gd name="connsiteX604" fmla="*/ 630812 w 728693"/>
                    <a:gd name="connsiteY604" fmla="*/ 54657 h 72594"/>
                    <a:gd name="connsiteX605" fmla="*/ 630019 w 728693"/>
                    <a:gd name="connsiteY605" fmla="*/ 58366 h 72594"/>
                    <a:gd name="connsiteX606" fmla="*/ 632296 w 728693"/>
                    <a:gd name="connsiteY606" fmla="*/ 64070 h 72594"/>
                    <a:gd name="connsiteX607" fmla="*/ 638665 w 728693"/>
                    <a:gd name="connsiteY607" fmla="*/ 66193 h 72594"/>
                    <a:gd name="connsiteX608" fmla="*/ 644829 w 728693"/>
                    <a:gd name="connsiteY608" fmla="*/ 64505 h 72594"/>
                    <a:gd name="connsiteX609" fmla="*/ 650789 w 728693"/>
                    <a:gd name="connsiteY609" fmla="*/ 59338 h 72594"/>
                    <a:gd name="connsiteX610" fmla="*/ 698730 w 728693"/>
                    <a:gd name="connsiteY610" fmla="*/ 5570 h 72594"/>
                    <a:gd name="connsiteX611" fmla="*/ 698627 w 728693"/>
                    <a:gd name="connsiteY611" fmla="*/ 7130 h 72594"/>
                    <a:gd name="connsiteX612" fmla="*/ 698397 w 728693"/>
                    <a:gd name="connsiteY612" fmla="*/ 8077 h 72594"/>
                    <a:gd name="connsiteX613" fmla="*/ 698064 w 728693"/>
                    <a:gd name="connsiteY613" fmla="*/ 8562 h 72594"/>
                    <a:gd name="connsiteX614" fmla="*/ 697552 w 728693"/>
                    <a:gd name="connsiteY614" fmla="*/ 8690 h 72594"/>
                    <a:gd name="connsiteX615" fmla="*/ 696657 w 728693"/>
                    <a:gd name="connsiteY615" fmla="*/ 8460 h 72594"/>
                    <a:gd name="connsiteX616" fmla="*/ 695353 w 728693"/>
                    <a:gd name="connsiteY616" fmla="*/ 7949 h 72594"/>
                    <a:gd name="connsiteX617" fmla="*/ 693536 w 728693"/>
                    <a:gd name="connsiteY617" fmla="*/ 7437 h 72594"/>
                    <a:gd name="connsiteX618" fmla="*/ 691107 w 728693"/>
                    <a:gd name="connsiteY618" fmla="*/ 7207 h 72594"/>
                    <a:gd name="connsiteX619" fmla="*/ 687883 w 728693"/>
                    <a:gd name="connsiteY619" fmla="*/ 7821 h 72594"/>
                    <a:gd name="connsiteX620" fmla="*/ 685735 w 728693"/>
                    <a:gd name="connsiteY620" fmla="*/ 9739 h 72594"/>
                    <a:gd name="connsiteX621" fmla="*/ 684558 w 728693"/>
                    <a:gd name="connsiteY621" fmla="*/ 13116 h 72594"/>
                    <a:gd name="connsiteX622" fmla="*/ 684200 w 728693"/>
                    <a:gd name="connsiteY622" fmla="*/ 18155 h 72594"/>
                    <a:gd name="connsiteX623" fmla="*/ 684200 w 728693"/>
                    <a:gd name="connsiteY623" fmla="*/ 23168 h 72594"/>
                    <a:gd name="connsiteX624" fmla="*/ 694483 w 728693"/>
                    <a:gd name="connsiteY624" fmla="*/ 23168 h 72594"/>
                    <a:gd name="connsiteX625" fmla="*/ 695174 w 728693"/>
                    <a:gd name="connsiteY625" fmla="*/ 23348 h 72594"/>
                    <a:gd name="connsiteX626" fmla="*/ 695685 w 728693"/>
                    <a:gd name="connsiteY626" fmla="*/ 23961 h 72594"/>
                    <a:gd name="connsiteX627" fmla="*/ 696043 w 728693"/>
                    <a:gd name="connsiteY627" fmla="*/ 25061 h 72594"/>
                    <a:gd name="connsiteX628" fmla="*/ 696171 w 728693"/>
                    <a:gd name="connsiteY628" fmla="*/ 26699 h 72594"/>
                    <a:gd name="connsiteX629" fmla="*/ 695711 w 728693"/>
                    <a:gd name="connsiteY629" fmla="*/ 29359 h 72594"/>
                    <a:gd name="connsiteX630" fmla="*/ 694483 w 728693"/>
                    <a:gd name="connsiteY630" fmla="*/ 30177 h 72594"/>
                    <a:gd name="connsiteX631" fmla="*/ 684200 w 728693"/>
                    <a:gd name="connsiteY631" fmla="*/ 30177 h 72594"/>
                    <a:gd name="connsiteX632" fmla="*/ 684200 w 728693"/>
                    <a:gd name="connsiteY632" fmla="*/ 70542 h 72594"/>
                    <a:gd name="connsiteX633" fmla="*/ 683995 w 728693"/>
                    <a:gd name="connsiteY633" fmla="*/ 71233 h 72594"/>
                    <a:gd name="connsiteX634" fmla="*/ 683305 w 728693"/>
                    <a:gd name="connsiteY634" fmla="*/ 71719 h 72594"/>
                    <a:gd name="connsiteX635" fmla="*/ 682000 w 728693"/>
                    <a:gd name="connsiteY635" fmla="*/ 72026 h 72594"/>
                    <a:gd name="connsiteX636" fmla="*/ 679954 w 728693"/>
                    <a:gd name="connsiteY636" fmla="*/ 72128 h 72594"/>
                    <a:gd name="connsiteX637" fmla="*/ 677907 w 728693"/>
                    <a:gd name="connsiteY637" fmla="*/ 72026 h 72594"/>
                    <a:gd name="connsiteX638" fmla="*/ 676603 w 728693"/>
                    <a:gd name="connsiteY638" fmla="*/ 71719 h 72594"/>
                    <a:gd name="connsiteX639" fmla="*/ 675912 w 728693"/>
                    <a:gd name="connsiteY639" fmla="*/ 71233 h 72594"/>
                    <a:gd name="connsiteX640" fmla="*/ 675708 w 728693"/>
                    <a:gd name="connsiteY640" fmla="*/ 70542 h 72594"/>
                    <a:gd name="connsiteX641" fmla="*/ 675708 w 728693"/>
                    <a:gd name="connsiteY641" fmla="*/ 30177 h 72594"/>
                    <a:gd name="connsiteX642" fmla="*/ 669210 w 728693"/>
                    <a:gd name="connsiteY642" fmla="*/ 30177 h 72594"/>
                    <a:gd name="connsiteX643" fmla="*/ 667982 w 728693"/>
                    <a:gd name="connsiteY643" fmla="*/ 29359 h 72594"/>
                    <a:gd name="connsiteX644" fmla="*/ 667573 w 728693"/>
                    <a:gd name="connsiteY644" fmla="*/ 26699 h 72594"/>
                    <a:gd name="connsiteX645" fmla="*/ 667675 w 728693"/>
                    <a:gd name="connsiteY645" fmla="*/ 25061 h 72594"/>
                    <a:gd name="connsiteX646" fmla="*/ 667982 w 728693"/>
                    <a:gd name="connsiteY646" fmla="*/ 23961 h 72594"/>
                    <a:gd name="connsiteX647" fmla="*/ 668493 w 728693"/>
                    <a:gd name="connsiteY647" fmla="*/ 23348 h 72594"/>
                    <a:gd name="connsiteX648" fmla="*/ 669210 w 728693"/>
                    <a:gd name="connsiteY648" fmla="*/ 23168 h 72594"/>
                    <a:gd name="connsiteX649" fmla="*/ 675708 w 728693"/>
                    <a:gd name="connsiteY649" fmla="*/ 23168 h 72594"/>
                    <a:gd name="connsiteX650" fmla="*/ 675708 w 728693"/>
                    <a:gd name="connsiteY650" fmla="*/ 18411 h 72594"/>
                    <a:gd name="connsiteX651" fmla="*/ 676603 w 728693"/>
                    <a:gd name="connsiteY651" fmla="*/ 10148 h 72594"/>
                    <a:gd name="connsiteX652" fmla="*/ 679339 w 728693"/>
                    <a:gd name="connsiteY652" fmla="*/ 4495 h 72594"/>
                    <a:gd name="connsiteX653" fmla="*/ 683970 w 728693"/>
                    <a:gd name="connsiteY653" fmla="*/ 1247 h 72594"/>
                    <a:gd name="connsiteX654" fmla="*/ 690544 w 728693"/>
                    <a:gd name="connsiteY654" fmla="*/ 198 h 72594"/>
                    <a:gd name="connsiteX655" fmla="*/ 694022 w 728693"/>
                    <a:gd name="connsiteY655" fmla="*/ 531 h 72594"/>
                    <a:gd name="connsiteX656" fmla="*/ 696632 w 728693"/>
                    <a:gd name="connsiteY656" fmla="*/ 1247 h 72594"/>
                    <a:gd name="connsiteX657" fmla="*/ 697860 w 728693"/>
                    <a:gd name="connsiteY657" fmla="*/ 1937 h 72594"/>
                    <a:gd name="connsiteX658" fmla="*/ 698371 w 728693"/>
                    <a:gd name="connsiteY658" fmla="*/ 2730 h 72594"/>
                    <a:gd name="connsiteX659" fmla="*/ 698652 w 728693"/>
                    <a:gd name="connsiteY659" fmla="*/ 3907 h 72594"/>
                    <a:gd name="connsiteX660" fmla="*/ 698730 w 728693"/>
                    <a:gd name="connsiteY660" fmla="*/ 5570 h 72594"/>
                    <a:gd name="connsiteX661" fmla="*/ 729200 w 728693"/>
                    <a:gd name="connsiteY661" fmla="*/ 67165 h 72594"/>
                    <a:gd name="connsiteX662" fmla="*/ 728995 w 728693"/>
                    <a:gd name="connsiteY662" fmla="*/ 69519 h 72594"/>
                    <a:gd name="connsiteX663" fmla="*/ 728382 w 728693"/>
                    <a:gd name="connsiteY663" fmla="*/ 70798 h 72594"/>
                    <a:gd name="connsiteX664" fmla="*/ 727154 w 728693"/>
                    <a:gd name="connsiteY664" fmla="*/ 71565 h 72594"/>
                    <a:gd name="connsiteX665" fmla="*/ 725286 w 728693"/>
                    <a:gd name="connsiteY665" fmla="*/ 72153 h 72594"/>
                    <a:gd name="connsiteX666" fmla="*/ 723061 w 728693"/>
                    <a:gd name="connsiteY666" fmla="*/ 72537 h 72594"/>
                    <a:gd name="connsiteX667" fmla="*/ 720707 w 728693"/>
                    <a:gd name="connsiteY667" fmla="*/ 72691 h 72594"/>
                    <a:gd name="connsiteX668" fmla="*/ 714569 w 728693"/>
                    <a:gd name="connsiteY668" fmla="*/ 71744 h 72594"/>
                    <a:gd name="connsiteX669" fmla="*/ 710374 w 728693"/>
                    <a:gd name="connsiteY669" fmla="*/ 68879 h 72594"/>
                    <a:gd name="connsiteX670" fmla="*/ 707994 w 728693"/>
                    <a:gd name="connsiteY670" fmla="*/ 64019 h 72594"/>
                    <a:gd name="connsiteX671" fmla="*/ 707253 w 728693"/>
                    <a:gd name="connsiteY671" fmla="*/ 57087 h 72594"/>
                    <a:gd name="connsiteX672" fmla="*/ 707253 w 728693"/>
                    <a:gd name="connsiteY672" fmla="*/ 30177 h 72594"/>
                    <a:gd name="connsiteX673" fmla="*/ 700807 w 728693"/>
                    <a:gd name="connsiteY673" fmla="*/ 30177 h 72594"/>
                    <a:gd name="connsiteX674" fmla="*/ 699579 w 728693"/>
                    <a:gd name="connsiteY674" fmla="*/ 29359 h 72594"/>
                    <a:gd name="connsiteX675" fmla="*/ 699118 w 728693"/>
                    <a:gd name="connsiteY675" fmla="*/ 26699 h 72594"/>
                    <a:gd name="connsiteX676" fmla="*/ 699246 w 728693"/>
                    <a:gd name="connsiteY676" fmla="*/ 25061 h 72594"/>
                    <a:gd name="connsiteX677" fmla="*/ 699579 w 728693"/>
                    <a:gd name="connsiteY677" fmla="*/ 23961 h 72594"/>
                    <a:gd name="connsiteX678" fmla="*/ 700116 w 728693"/>
                    <a:gd name="connsiteY678" fmla="*/ 23348 h 72594"/>
                    <a:gd name="connsiteX679" fmla="*/ 700857 w 728693"/>
                    <a:gd name="connsiteY679" fmla="*/ 23168 h 72594"/>
                    <a:gd name="connsiteX680" fmla="*/ 707253 w 728693"/>
                    <a:gd name="connsiteY680" fmla="*/ 23168 h 72594"/>
                    <a:gd name="connsiteX681" fmla="*/ 707253 w 728693"/>
                    <a:gd name="connsiteY681" fmla="*/ 12220 h 72594"/>
                    <a:gd name="connsiteX682" fmla="*/ 707432 w 728693"/>
                    <a:gd name="connsiteY682" fmla="*/ 11555 h 72594"/>
                    <a:gd name="connsiteX683" fmla="*/ 708096 w 728693"/>
                    <a:gd name="connsiteY683" fmla="*/ 11018 h 72594"/>
                    <a:gd name="connsiteX684" fmla="*/ 709401 w 728693"/>
                    <a:gd name="connsiteY684" fmla="*/ 10686 h 72594"/>
                    <a:gd name="connsiteX685" fmla="*/ 711448 w 728693"/>
                    <a:gd name="connsiteY685" fmla="*/ 10583 h 72594"/>
                    <a:gd name="connsiteX686" fmla="*/ 713546 w 728693"/>
                    <a:gd name="connsiteY686" fmla="*/ 10686 h 72594"/>
                    <a:gd name="connsiteX687" fmla="*/ 714824 w 728693"/>
                    <a:gd name="connsiteY687" fmla="*/ 11018 h 72594"/>
                    <a:gd name="connsiteX688" fmla="*/ 715490 w 728693"/>
                    <a:gd name="connsiteY688" fmla="*/ 11555 h 72594"/>
                    <a:gd name="connsiteX689" fmla="*/ 715695 w 728693"/>
                    <a:gd name="connsiteY689" fmla="*/ 12220 h 72594"/>
                    <a:gd name="connsiteX690" fmla="*/ 715695 w 728693"/>
                    <a:gd name="connsiteY690" fmla="*/ 23168 h 72594"/>
                    <a:gd name="connsiteX691" fmla="*/ 727512 w 728693"/>
                    <a:gd name="connsiteY691" fmla="*/ 23168 h 72594"/>
                    <a:gd name="connsiteX692" fmla="*/ 728228 w 728693"/>
                    <a:gd name="connsiteY692" fmla="*/ 23348 h 72594"/>
                    <a:gd name="connsiteX693" fmla="*/ 728766 w 728693"/>
                    <a:gd name="connsiteY693" fmla="*/ 23961 h 72594"/>
                    <a:gd name="connsiteX694" fmla="*/ 729098 w 728693"/>
                    <a:gd name="connsiteY694" fmla="*/ 25061 h 72594"/>
                    <a:gd name="connsiteX695" fmla="*/ 729200 w 728693"/>
                    <a:gd name="connsiteY695" fmla="*/ 26699 h 72594"/>
                    <a:gd name="connsiteX696" fmla="*/ 728740 w 728693"/>
                    <a:gd name="connsiteY696" fmla="*/ 29359 h 72594"/>
                    <a:gd name="connsiteX697" fmla="*/ 727512 w 728693"/>
                    <a:gd name="connsiteY697" fmla="*/ 30177 h 72594"/>
                    <a:gd name="connsiteX698" fmla="*/ 715695 w 728693"/>
                    <a:gd name="connsiteY698" fmla="*/ 30177 h 72594"/>
                    <a:gd name="connsiteX699" fmla="*/ 715695 w 728693"/>
                    <a:gd name="connsiteY699" fmla="*/ 55859 h 72594"/>
                    <a:gd name="connsiteX700" fmla="*/ 717101 w 728693"/>
                    <a:gd name="connsiteY700" fmla="*/ 63047 h 72594"/>
                    <a:gd name="connsiteX701" fmla="*/ 722140 w 728693"/>
                    <a:gd name="connsiteY701" fmla="*/ 65477 h 72594"/>
                    <a:gd name="connsiteX702" fmla="*/ 724237 w 728693"/>
                    <a:gd name="connsiteY702" fmla="*/ 65247 h 72594"/>
                    <a:gd name="connsiteX703" fmla="*/ 725875 w 728693"/>
                    <a:gd name="connsiteY703" fmla="*/ 64761 h 72594"/>
                    <a:gd name="connsiteX704" fmla="*/ 727103 w 728693"/>
                    <a:gd name="connsiteY704" fmla="*/ 64275 h 72594"/>
                    <a:gd name="connsiteX705" fmla="*/ 728024 w 728693"/>
                    <a:gd name="connsiteY705" fmla="*/ 64045 h 72594"/>
                    <a:gd name="connsiteX706" fmla="*/ 728509 w 728693"/>
                    <a:gd name="connsiteY706" fmla="*/ 64173 h 72594"/>
                    <a:gd name="connsiteX707" fmla="*/ 728868 w 728693"/>
                    <a:gd name="connsiteY707" fmla="*/ 64659 h 72594"/>
                    <a:gd name="connsiteX708" fmla="*/ 729098 w 728693"/>
                    <a:gd name="connsiteY708" fmla="*/ 65631 h 72594"/>
                    <a:gd name="connsiteX709" fmla="*/ 729200 w 728693"/>
                    <a:gd name="connsiteY709" fmla="*/ 67165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Lst>
                  <a:rect l="l" t="t" r="r" b="b"/>
                  <a:pathLst>
                    <a:path w="728693" h="72594">
                      <a:moveTo>
                        <a:pt x="41178" y="25010"/>
                      </a:moveTo>
                      <a:cubicBezTo>
                        <a:pt x="41178" y="28319"/>
                        <a:pt x="40633" y="31303"/>
                        <a:pt x="39541" y="33963"/>
                      </a:cubicBezTo>
                      <a:cubicBezTo>
                        <a:pt x="38450" y="36623"/>
                        <a:pt x="36889" y="38891"/>
                        <a:pt x="34860" y="40767"/>
                      </a:cubicBezTo>
                      <a:cubicBezTo>
                        <a:pt x="32831" y="42643"/>
                        <a:pt x="30341" y="44093"/>
                        <a:pt x="27391" y="45116"/>
                      </a:cubicBezTo>
                      <a:cubicBezTo>
                        <a:pt x="24440" y="46139"/>
                        <a:pt x="20919" y="46651"/>
                        <a:pt x="16826" y="46651"/>
                      </a:cubicBezTo>
                      <a:lnTo>
                        <a:pt x="9306" y="46651"/>
                      </a:lnTo>
                      <a:lnTo>
                        <a:pt x="9306" y="70491"/>
                      </a:lnTo>
                      <a:cubicBezTo>
                        <a:pt x="9306" y="70764"/>
                        <a:pt x="9229" y="71002"/>
                        <a:pt x="9076" y="71207"/>
                      </a:cubicBezTo>
                      <a:cubicBezTo>
                        <a:pt x="8922" y="71412"/>
                        <a:pt x="8683" y="71574"/>
                        <a:pt x="8359" y="71693"/>
                      </a:cubicBezTo>
                      <a:cubicBezTo>
                        <a:pt x="8035" y="71812"/>
                        <a:pt x="7592" y="71915"/>
                        <a:pt x="7029" y="72000"/>
                      </a:cubicBezTo>
                      <a:cubicBezTo>
                        <a:pt x="6466" y="72085"/>
                        <a:pt x="5759" y="72128"/>
                        <a:pt x="4906" y="72128"/>
                      </a:cubicBezTo>
                      <a:cubicBezTo>
                        <a:pt x="4053" y="72128"/>
                        <a:pt x="3346" y="72085"/>
                        <a:pt x="2783" y="72000"/>
                      </a:cubicBezTo>
                      <a:cubicBezTo>
                        <a:pt x="2220" y="71915"/>
                        <a:pt x="1768" y="71812"/>
                        <a:pt x="1427" y="71693"/>
                      </a:cubicBezTo>
                      <a:cubicBezTo>
                        <a:pt x="1086" y="71574"/>
                        <a:pt x="847" y="71412"/>
                        <a:pt x="711" y="71207"/>
                      </a:cubicBezTo>
                      <a:cubicBezTo>
                        <a:pt x="575" y="71002"/>
                        <a:pt x="506" y="70764"/>
                        <a:pt x="506" y="70491"/>
                      </a:cubicBezTo>
                      <a:lnTo>
                        <a:pt x="506" y="9407"/>
                      </a:lnTo>
                      <a:cubicBezTo>
                        <a:pt x="506" y="8042"/>
                        <a:pt x="864" y="7070"/>
                        <a:pt x="1581" y="6491"/>
                      </a:cubicBezTo>
                      <a:cubicBezTo>
                        <a:pt x="2297" y="5911"/>
                        <a:pt x="3098" y="5621"/>
                        <a:pt x="3985" y="5621"/>
                      </a:cubicBezTo>
                      <a:lnTo>
                        <a:pt x="18156" y="5621"/>
                      </a:lnTo>
                      <a:cubicBezTo>
                        <a:pt x="19589" y="5621"/>
                        <a:pt x="20962" y="5681"/>
                        <a:pt x="22275" y="5800"/>
                      </a:cubicBezTo>
                      <a:cubicBezTo>
                        <a:pt x="23588" y="5919"/>
                        <a:pt x="25140" y="6175"/>
                        <a:pt x="26930" y="6567"/>
                      </a:cubicBezTo>
                      <a:cubicBezTo>
                        <a:pt x="28721" y="6960"/>
                        <a:pt x="30546" y="7693"/>
                        <a:pt x="32404" y="8767"/>
                      </a:cubicBezTo>
                      <a:cubicBezTo>
                        <a:pt x="34263" y="9842"/>
                        <a:pt x="35841" y="11163"/>
                        <a:pt x="37137" y="12732"/>
                      </a:cubicBezTo>
                      <a:cubicBezTo>
                        <a:pt x="38433" y="14301"/>
                        <a:pt x="39430" y="16117"/>
                        <a:pt x="40129" y="18180"/>
                      </a:cubicBezTo>
                      <a:cubicBezTo>
                        <a:pt x="40829" y="20244"/>
                        <a:pt x="41178" y="22521"/>
                        <a:pt x="41178" y="25010"/>
                      </a:cubicBezTo>
                      <a:close/>
                      <a:moveTo>
                        <a:pt x="31918" y="25726"/>
                      </a:moveTo>
                      <a:cubicBezTo>
                        <a:pt x="31918" y="23032"/>
                        <a:pt x="31415" y="20781"/>
                        <a:pt x="30409" y="18973"/>
                      </a:cubicBezTo>
                      <a:cubicBezTo>
                        <a:pt x="29403" y="17166"/>
                        <a:pt x="28158" y="15819"/>
                        <a:pt x="26674" y="14932"/>
                      </a:cubicBezTo>
                      <a:cubicBezTo>
                        <a:pt x="25191" y="14045"/>
                        <a:pt x="23656" y="13482"/>
                        <a:pt x="22070" y="13244"/>
                      </a:cubicBezTo>
                      <a:cubicBezTo>
                        <a:pt x="20484" y="13005"/>
                        <a:pt x="18941" y="12885"/>
                        <a:pt x="17440" y="12885"/>
                      </a:cubicBezTo>
                      <a:lnTo>
                        <a:pt x="9306" y="12885"/>
                      </a:lnTo>
                      <a:lnTo>
                        <a:pt x="9306" y="39437"/>
                      </a:lnTo>
                      <a:lnTo>
                        <a:pt x="17236" y="39437"/>
                      </a:lnTo>
                      <a:cubicBezTo>
                        <a:pt x="19896" y="39437"/>
                        <a:pt x="22104" y="39096"/>
                        <a:pt x="23861" y="38414"/>
                      </a:cubicBezTo>
                      <a:cubicBezTo>
                        <a:pt x="25617" y="37732"/>
                        <a:pt x="27092" y="36785"/>
                        <a:pt x="28286" y="35575"/>
                      </a:cubicBezTo>
                      <a:cubicBezTo>
                        <a:pt x="29480" y="34364"/>
                        <a:pt x="30384" y="32914"/>
                        <a:pt x="30997" y="31226"/>
                      </a:cubicBezTo>
                      <a:cubicBezTo>
                        <a:pt x="31611" y="29538"/>
                        <a:pt x="31918" y="27705"/>
                        <a:pt x="31918" y="25726"/>
                      </a:cubicBezTo>
                      <a:close/>
                      <a:moveTo>
                        <a:pt x="92557" y="70542"/>
                      </a:moveTo>
                      <a:cubicBezTo>
                        <a:pt x="92557" y="70815"/>
                        <a:pt x="92497" y="71045"/>
                        <a:pt x="92378" y="71233"/>
                      </a:cubicBezTo>
                      <a:cubicBezTo>
                        <a:pt x="92258" y="71420"/>
                        <a:pt x="92045" y="71582"/>
                        <a:pt x="91738" y="71719"/>
                      </a:cubicBezTo>
                      <a:cubicBezTo>
                        <a:pt x="91431" y="71855"/>
                        <a:pt x="91031" y="71957"/>
                        <a:pt x="90535" y="72026"/>
                      </a:cubicBezTo>
                      <a:cubicBezTo>
                        <a:pt x="90041" y="72094"/>
                        <a:pt x="89436" y="72128"/>
                        <a:pt x="88720" y="72128"/>
                      </a:cubicBezTo>
                      <a:cubicBezTo>
                        <a:pt x="87935" y="72128"/>
                        <a:pt x="87296" y="72094"/>
                        <a:pt x="86801" y="72026"/>
                      </a:cubicBezTo>
                      <a:cubicBezTo>
                        <a:pt x="86306" y="71957"/>
                        <a:pt x="85914" y="71855"/>
                        <a:pt x="85624" y="71719"/>
                      </a:cubicBezTo>
                      <a:cubicBezTo>
                        <a:pt x="85334" y="71582"/>
                        <a:pt x="85138" y="71420"/>
                        <a:pt x="85036" y="71233"/>
                      </a:cubicBezTo>
                      <a:cubicBezTo>
                        <a:pt x="84934" y="71045"/>
                        <a:pt x="84883" y="70815"/>
                        <a:pt x="84883" y="70542"/>
                      </a:cubicBezTo>
                      <a:lnTo>
                        <a:pt x="84883" y="64454"/>
                      </a:lnTo>
                      <a:cubicBezTo>
                        <a:pt x="82256" y="67353"/>
                        <a:pt x="79664" y="69468"/>
                        <a:pt x="77106" y="70798"/>
                      </a:cubicBezTo>
                      <a:cubicBezTo>
                        <a:pt x="74548" y="72128"/>
                        <a:pt x="71956" y="72793"/>
                        <a:pt x="69330" y="72793"/>
                      </a:cubicBezTo>
                      <a:cubicBezTo>
                        <a:pt x="66260" y="72793"/>
                        <a:pt x="63677" y="72281"/>
                        <a:pt x="61579" y="71258"/>
                      </a:cubicBezTo>
                      <a:cubicBezTo>
                        <a:pt x="59482" y="70235"/>
                        <a:pt x="57785" y="68845"/>
                        <a:pt x="56489" y="67089"/>
                      </a:cubicBezTo>
                      <a:cubicBezTo>
                        <a:pt x="55193" y="65332"/>
                        <a:pt x="54264" y="63286"/>
                        <a:pt x="53701" y="60950"/>
                      </a:cubicBezTo>
                      <a:cubicBezTo>
                        <a:pt x="53138" y="58613"/>
                        <a:pt x="52857" y="55774"/>
                        <a:pt x="52857" y="52432"/>
                      </a:cubicBezTo>
                      <a:lnTo>
                        <a:pt x="52857" y="24499"/>
                      </a:lnTo>
                      <a:cubicBezTo>
                        <a:pt x="52857" y="24226"/>
                        <a:pt x="52916" y="23996"/>
                        <a:pt x="53036" y="23808"/>
                      </a:cubicBezTo>
                      <a:cubicBezTo>
                        <a:pt x="53155" y="23620"/>
                        <a:pt x="53385" y="23450"/>
                        <a:pt x="53726" y="23296"/>
                      </a:cubicBezTo>
                      <a:cubicBezTo>
                        <a:pt x="54067" y="23143"/>
                        <a:pt x="54511" y="23041"/>
                        <a:pt x="55056" y="22989"/>
                      </a:cubicBezTo>
                      <a:cubicBezTo>
                        <a:pt x="55602" y="22938"/>
                        <a:pt x="56284" y="22913"/>
                        <a:pt x="57103" y="22913"/>
                      </a:cubicBezTo>
                      <a:cubicBezTo>
                        <a:pt x="57921" y="22913"/>
                        <a:pt x="58603" y="22938"/>
                        <a:pt x="59149" y="22989"/>
                      </a:cubicBezTo>
                      <a:cubicBezTo>
                        <a:pt x="59695" y="23041"/>
                        <a:pt x="60130" y="23143"/>
                        <a:pt x="60454" y="23296"/>
                      </a:cubicBezTo>
                      <a:cubicBezTo>
                        <a:pt x="60778" y="23450"/>
                        <a:pt x="61008" y="23620"/>
                        <a:pt x="61144" y="23808"/>
                      </a:cubicBezTo>
                      <a:cubicBezTo>
                        <a:pt x="61281" y="23996"/>
                        <a:pt x="61349" y="24226"/>
                        <a:pt x="61349" y="24499"/>
                      </a:cubicBezTo>
                      <a:lnTo>
                        <a:pt x="61349" y="51306"/>
                      </a:lnTo>
                      <a:cubicBezTo>
                        <a:pt x="61349" y="54000"/>
                        <a:pt x="61545" y="56158"/>
                        <a:pt x="61937" y="57778"/>
                      </a:cubicBezTo>
                      <a:cubicBezTo>
                        <a:pt x="62330" y="59398"/>
                        <a:pt x="62926" y="60779"/>
                        <a:pt x="63728" y="61922"/>
                      </a:cubicBezTo>
                      <a:cubicBezTo>
                        <a:pt x="64530" y="63064"/>
                        <a:pt x="65544" y="63951"/>
                        <a:pt x="66772" y="64582"/>
                      </a:cubicBezTo>
                      <a:cubicBezTo>
                        <a:pt x="68000" y="65213"/>
                        <a:pt x="69432" y="65528"/>
                        <a:pt x="71069" y="65528"/>
                      </a:cubicBezTo>
                      <a:cubicBezTo>
                        <a:pt x="73184" y="65528"/>
                        <a:pt x="75290" y="64778"/>
                        <a:pt x="77388" y="63277"/>
                      </a:cubicBezTo>
                      <a:cubicBezTo>
                        <a:pt x="79485" y="61777"/>
                        <a:pt x="81711" y="59577"/>
                        <a:pt x="84064" y="56678"/>
                      </a:cubicBezTo>
                      <a:lnTo>
                        <a:pt x="84064" y="24499"/>
                      </a:lnTo>
                      <a:cubicBezTo>
                        <a:pt x="84064" y="24226"/>
                        <a:pt x="84124" y="23996"/>
                        <a:pt x="84243" y="23808"/>
                      </a:cubicBezTo>
                      <a:cubicBezTo>
                        <a:pt x="84362" y="23620"/>
                        <a:pt x="84593" y="23450"/>
                        <a:pt x="84934" y="23296"/>
                      </a:cubicBezTo>
                      <a:cubicBezTo>
                        <a:pt x="85275" y="23143"/>
                        <a:pt x="85710" y="23041"/>
                        <a:pt x="86238" y="22989"/>
                      </a:cubicBezTo>
                      <a:cubicBezTo>
                        <a:pt x="86767" y="22938"/>
                        <a:pt x="87458" y="22913"/>
                        <a:pt x="88310" y="22913"/>
                      </a:cubicBezTo>
                      <a:cubicBezTo>
                        <a:pt x="89129" y="22913"/>
                        <a:pt x="89811" y="22938"/>
                        <a:pt x="90356" y="22989"/>
                      </a:cubicBezTo>
                      <a:cubicBezTo>
                        <a:pt x="90902" y="23041"/>
                        <a:pt x="91329" y="23143"/>
                        <a:pt x="91636" y="23296"/>
                      </a:cubicBezTo>
                      <a:cubicBezTo>
                        <a:pt x="91942" y="23450"/>
                        <a:pt x="92173" y="23620"/>
                        <a:pt x="92326" y="23808"/>
                      </a:cubicBezTo>
                      <a:cubicBezTo>
                        <a:pt x="92479" y="23996"/>
                        <a:pt x="92557" y="24226"/>
                        <a:pt x="92557" y="24499"/>
                      </a:cubicBezTo>
                      <a:close/>
                      <a:moveTo>
                        <a:pt x="150043" y="46906"/>
                      </a:moveTo>
                      <a:cubicBezTo>
                        <a:pt x="150043" y="50897"/>
                        <a:pt x="149608" y="54486"/>
                        <a:pt x="148738" y="57675"/>
                      </a:cubicBezTo>
                      <a:cubicBezTo>
                        <a:pt x="147868" y="60864"/>
                        <a:pt x="146590" y="63584"/>
                        <a:pt x="144901" y="65835"/>
                      </a:cubicBezTo>
                      <a:cubicBezTo>
                        <a:pt x="143213" y="68086"/>
                        <a:pt x="141141" y="69809"/>
                        <a:pt x="138685" y="71002"/>
                      </a:cubicBezTo>
                      <a:cubicBezTo>
                        <a:pt x="136230" y="72196"/>
                        <a:pt x="133416" y="72793"/>
                        <a:pt x="130244" y="72793"/>
                      </a:cubicBezTo>
                      <a:cubicBezTo>
                        <a:pt x="128777" y="72793"/>
                        <a:pt x="127422" y="72648"/>
                        <a:pt x="126177" y="72358"/>
                      </a:cubicBezTo>
                      <a:cubicBezTo>
                        <a:pt x="124932" y="72068"/>
                        <a:pt x="123713" y="71599"/>
                        <a:pt x="122519" y="70951"/>
                      </a:cubicBezTo>
                      <a:cubicBezTo>
                        <a:pt x="121325" y="70303"/>
                        <a:pt x="120131" y="69485"/>
                        <a:pt x="118938" y="68496"/>
                      </a:cubicBezTo>
                      <a:cubicBezTo>
                        <a:pt x="117744" y="67506"/>
                        <a:pt x="116482" y="66313"/>
                        <a:pt x="115152" y="64914"/>
                      </a:cubicBezTo>
                      <a:lnTo>
                        <a:pt x="115152" y="70542"/>
                      </a:lnTo>
                      <a:cubicBezTo>
                        <a:pt x="115152" y="70815"/>
                        <a:pt x="115084" y="71054"/>
                        <a:pt x="114947" y="71258"/>
                      </a:cubicBezTo>
                      <a:cubicBezTo>
                        <a:pt x="114811" y="71463"/>
                        <a:pt x="114589" y="71625"/>
                        <a:pt x="114282" y="71744"/>
                      </a:cubicBezTo>
                      <a:cubicBezTo>
                        <a:pt x="113975" y="71864"/>
                        <a:pt x="113592" y="71957"/>
                        <a:pt x="113132" y="72026"/>
                      </a:cubicBezTo>
                      <a:cubicBezTo>
                        <a:pt x="112671" y="72094"/>
                        <a:pt x="112083" y="72128"/>
                        <a:pt x="111367" y="72128"/>
                      </a:cubicBezTo>
                      <a:cubicBezTo>
                        <a:pt x="110684" y="72128"/>
                        <a:pt x="110104" y="72094"/>
                        <a:pt x="109626" y="72026"/>
                      </a:cubicBezTo>
                      <a:cubicBezTo>
                        <a:pt x="109149" y="71957"/>
                        <a:pt x="108757" y="71864"/>
                        <a:pt x="108450" y="71744"/>
                      </a:cubicBezTo>
                      <a:cubicBezTo>
                        <a:pt x="108143" y="71625"/>
                        <a:pt x="107939" y="71463"/>
                        <a:pt x="107837" y="71258"/>
                      </a:cubicBezTo>
                      <a:cubicBezTo>
                        <a:pt x="107734" y="71054"/>
                        <a:pt x="107682" y="70815"/>
                        <a:pt x="107682" y="70542"/>
                      </a:cubicBezTo>
                      <a:lnTo>
                        <a:pt x="107682" y="2193"/>
                      </a:lnTo>
                      <a:cubicBezTo>
                        <a:pt x="107682" y="1920"/>
                        <a:pt x="107742" y="1682"/>
                        <a:pt x="107861" y="1477"/>
                      </a:cubicBezTo>
                      <a:cubicBezTo>
                        <a:pt x="107981" y="1272"/>
                        <a:pt x="108203" y="1102"/>
                        <a:pt x="108527" y="965"/>
                      </a:cubicBezTo>
                      <a:cubicBezTo>
                        <a:pt x="108851" y="829"/>
                        <a:pt x="109285" y="727"/>
                        <a:pt x="109831" y="658"/>
                      </a:cubicBezTo>
                      <a:cubicBezTo>
                        <a:pt x="110377" y="590"/>
                        <a:pt x="111059" y="556"/>
                        <a:pt x="111878" y="556"/>
                      </a:cubicBezTo>
                      <a:cubicBezTo>
                        <a:pt x="112731" y="556"/>
                        <a:pt x="113430" y="590"/>
                        <a:pt x="113975" y="658"/>
                      </a:cubicBezTo>
                      <a:cubicBezTo>
                        <a:pt x="114521" y="727"/>
                        <a:pt x="114947" y="829"/>
                        <a:pt x="115255" y="965"/>
                      </a:cubicBezTo>
                      <a:cubicBezTo>
                        <a:pt x="115561" y="1102"/>
                        <a:pt x="115783" y="1272"/>
                        <a:pt x="115920" y="1477"/>
                      </a:cubicBezTo>
                      <a:cubicBezTo>
                        <a:pt x="116056" y="1682"/>
                        <a:pt x="116124" y="1920"/>
                        <a:pt x="116124" y="2193"/>
                      </a:cubicBezTo>
                      <a:lnTo>
                        <a:pt x="116124" y="29768"/>
                      </a:lnTo>
                      <a:cubicBezTo>
                        <a:pt x="117488" y="28370"/>
                        <a:pt x="118810" y="27193"/>
                        <a:pt x="120089" y="26238"/>
                      </a:cubicBezTo>
                      <a:cubicBezTo>
                        <a:pt x="121368" y="25283"/>
                        <a:pt x="122621" y="24507"/>
                        <a:pt x="123849" y="23910"/>
                      </a:cubicBezTo>
                      <a:cubicBezTo>
                        <a:pt x="125077" y="23313"/>
                        <a:pt x="126305" y="22879"/>
                        <a:pt x="127532" y="22606"/>
                      </a:cubicBezTo>
                      <a:cubicBezTo>
                        <a:pt x="128760" y="22333"/>
                        <a:pt x="130057" y="22196"/>
                        <a:pt x="131420" y="22196"/>
                      </a:cubicBezTo>
                      <a:cubicBezTo>
                        <a:pt x="134763" y="22196"/>
                        <a:pt x="137619" y="22861"/>
                        <a:pt x="139990" y="24192"/>
                      </a:cubicBezTo>
                      <a:cubicBezTo>
                        <a:pt x="142361" y="25522"/>
                        <a:pt x="144288" y="27304"/>
                        <a:pt x="145771" y="29538"/>
                      </a:cubicBezTo>
                      <a:cubicBezTo>
                        <a:pt x="147255" y="31772"/>
                        <a:pt x="148338" y="34389"/>
                        <a:pt x="149020" y="37391"/>
                      </a:cubicBezTo>
                      <a:cubicBezTo>
                        <a:pt x="149702" y="40392"/>
                        <a:pt x="150043" y="43564"/>
                        <a:pt x="150043" y="46906"/>
                      </a:cubicBezTo>
                      <a:close/>
                      <a:moveTo>
                        <a:pt x="141295" y="47878"/>
                      </a:moveTo>
                      <a:cubicBezTo>
                        <a:pt x="141295" y="45525"/>
                        <a:pt x="141114" y="43240"/>
                        <a:pt x="140754" y="41023"/>
                      </a:cubicBezTo>
                      <a:cubicBezTo>
                        <a:pt x="140394" y="38806"/>
                        <a:pt x="139767" y="36845"/>
                        <a:pt x="138876" y="35140"/>
                      </a:cubicBezTo>
                      <a:cubicBezTo>
                        <a:pt x="137983" y="33434"/>
                        <a:pt x="136799" y="32062"/>
                        <a:pt x="135324" y="31021"/>
                      </a:cubicBezTo>
                      <a:cubicBezTo>
                        <a:pt x="133848" y="29981"/>
                        <a:pt x="132012" y="29461"/>
                        <a:pt x="129816" y="29461"/>
                      </a:cubicBezTo>
                      <a:cubicBezTo>
                        <a:pt x="128718" y="29461"/>
                        <a:pt x="127637" y="29615"/>
                        <a:pt x="126573" y="29921"/>
                      </a:cubicBezTo>
                      <a:cubicBezTo>
                        <a:pt x="125509" y="30228"/>
                        <a:pt x="124429" y="30740"/>
                        <a:pt x="123330" y="31456"/>
                      </a:cubicBezTo>
                      <a:cubicBezTo>
                        <a:pt x="122232" y="32172"/>
                        <a:pt x="121091" y="33093"/>
                        <a:pt x="119907" y="34219"/>
                      </a:cubicBezTo>
                      <a:cubicBezTo>
                        <a:pt x="118724" y="35344"/>
                        <a:pt x="117463" y="36760"/>
                        <a:pt x="116124" y="38465"/>
                      </a:cubicBezTo>
                      <a:lnTo>
                        <a:pt x="116124" y="56831"/>
                      </a:lnTo>
                      <a:cubicBezTo>
                        <a:pt x="118458" y="59662"/>
                        <a:pt x="120688" y="61819"/>
                        <a:pt x="122816" y="63303"/>
                      </a:cubicBezTo>
                      <a:cubicBezTo>
                        <a:pt x="124943" y="64787"/>
                        <a:pt x="127156" y="65528"/>
                        <a:pt x="129455" y="65528"/>
                      </a:cubicBezTo>
                      <a:cubicBezTo>
                        <a:pt x="131583" y="65528"/>
                        <a:pt x="133402" y="65017"/>
                        <a:pt x="134912" y="63994"/>
                      </a:cubicBezTo>
                      <a:cubicBezTo>
                        <a:pt x="136422" y="62970"/>
                        <a:pt x="137649" y="61615"/>
                        <a:pt x="138593" y="59926"/>
                      </a:cubicBezTo>
                      <a:cubicBezTo>
                        <a:pt x="139536" y="58238"/>
                        <a:pt x="140223" y="56345"/>
                        <a:pt x="140651" y="54248"/>
                      </a:cubicBezTo>
                      <a:cubicBezTo>
                        <a:pt x="141080" y="52150"/>
                        <a:pt x="141295" y="50027"/>
                        <a:pt x="141295" y="47878"/>
                      </a:cubicBezTo>
                      <a:close/>
                      <a:moveTo>
                        <a:pt x="170694" y="70542"/>
                      </a:moveTo>
                      <a:cubicBezTo>
                        <a:pt x="170694" y="70815"/>
                        <a:pt x="170626" y="71045"/>
                        <a:pt x="170490" y="71233"/>
                      </a:cubicBezTo>
                      <a:cubicBezTo>
                        <a:pt x="170353" y="71420"/>
                        <a:pt x="170132" y="71582"/>
                        <a:pt x="169824" y="71719"/>
                      </a:cubicBezTo>
                      <a:cubicBezTo>
                        <a:pt x="169518" y="71855"/>
                        <a:pt x="169091" y="71957"/>
                        <a:pt x="168546" y="72026"/>
                      </a:cubicBezTo>
                      <a:cubicBezTo>
                        <a:pt x="168000" y="72094"/>
                        <a:pt x="167301" y="72128"/>
                        <a:pt x="166448" y="72128"/>
                      </a:cubicBezTo>
                      <a:cubicBezTo>
                        <a:pt x="165630" y="72128"/>
                        <a:pt x="164948" y="72094"/>
                        <a:pt x="164402" y="72026"/>
                      </a:cubicBezTo>
                      <a:cubicBezTo>
                        <a:pt x="163856" y="71957"/>
                        <a:pt x="163422" y="71855"/>
                        <a:pt x="163097" y="71719"/>
                      </a:cubicBezTo>
                      <a:cubicBezTo>
                        <a:pt x="162773" y="71582"/>
                        <a:pt x="162551" y="71420"/>
                        <a:pt x="162432" y="71233"/>
                      </a:cubicBezTo>
                      <a:cubicBezTo>
                        <a:pt x="162313" y="71045"/>
                        <a:pt x="162253" y="70815"/>
                        <a:pt x="162253" y="70542"/>
                      </a:cubicBezTo>
                      <a:lnTo>
                        <a:pt x="162253" y="2193"/>
                      </a:lnTo>
                      <a:cubicBezTo>
                        <a:pt x="162253" y="1920"/>
                        <a:pt x="162313" y="1682"/>
                        <a:pt x="162432" y="1477"/>
                      </a:cubicBezTo>
                      <a:cubicBezTo>
                        <a:pt x="162551" y="1272"/>
                        <a:pt x="162773" y="1102"/>
                        <a:pt x="163097" y="965"/>
                      </a:cubicBezTo>
                      <a:cubicBezTo>
                        <a:pt x="163422" y="829"/>
                        <a:pt x="163856" y="727"/>
                        <a:pt x="164402" y="658"/>
                      </a:cubicBezTo>
                      <a:cubicBezTo>
                        <a:pt x="164948" y="590"/>
                        <a:pt x="165630" y="556"/>
                        <a:pt x="166448" y="556"/>
                      </a:cubicBezTo>
                      <a:cubicBezTo>
                        <a:pt x="167301" y="556"/>
                        <a:pt x="168000" y="590"/>
                        <a:pt x="168546" y="658"/>
                      </a:cubicBezTo>
                      <a:cubicBezTo>
                        <a:pt x="169091" y="727"/>
                        <a:pt x="169518" y="829"/>
                        <a:pt x="169824" y="965"/>
                      </a:cubicBezTo>
                      <a:cubicBezTo>
                        <a:pt x="170132" y="1102"/>
                        <a:pt x="170353" y="1272"/>
                        <a:pt x="170490" y="1477"/>
                      </a:cubicBezTo>
                      <a:cubicBezTo>
                        <a:pt x="170626" y="1682"/>
                        <a:pt x="170694" y="1920"/>
                        <a:pt x="170694" y="2193"/>
                      </a:cubicBezTo>
                      <a:close/>
                      <a:moveTo>
                        <a:pt x="194506" y="70542"/>
                      </a:moveTo>
                      <a:cubicBezTo>
                        <a:pt x="194506" y="70815"/>
                        <a:pt x="194439" y="71045"/>
                        <a:pt x="194303" y="71233"/>
                      </a:cubicBezTo>
                      <a:cubicBezTo>
                        <a:pt x="194165" y="71420"/>
                        <a:pt x="193944" y="71582"/>
                        <a:pt x="193637" y="71719"/>
                      </a:cubicBezTo>
                      <a:cubicBezTo>
                        <a:pt x="193330" y="71855"/>
                        <a:pt x="192903" y="71957"/>
                        <a:pt x="192359" y="72026"/>
                      </a:cubicBezTo>
                      <a:cubicBezTo>
                        <a:pt x="191813" y="72094"/>
                        <a:pt x="191114" y="72128"/>
                        <a:pt x="190260" y="72128"/>
                      </a:cubicBezTo>
                      <a:cubicBezTo>
                        <a:pt x="189442" y="72128"/>
                        <a:pt x="188760" y="72094"/>
                        <a:pt x="188214" y="72026"/>
                      </a:cubicBezTo>
                      <a:cubicBezTo>
                        <a:pt x="187668" y="71957"/>
                        <a:pt x="187234" y="71855"/>
                        <a:pt x="186909" y="71719"/>
                      </a:cubicBezTo>
                      <a:cubicBezTo>
                        <a:pt x="186585" y="71582"/>
                        <a:pt x="186364" y="71420"/>
                        <a:pt x="186244" y="71233"/>
                      </a:cubicBezTo>
                      <a:cubicBezTo>
                        <a:pt x="186125" y="71045"/>
                        <a:pt x="186065" y="70815"/>
                        <a:pt x="186065" y="70542"/>
                      </a:cubicBezTo>
                      <a:lnTo>
                        <a:pt x="186065" y="24499"/>
                      </a:lnTo>
                      <a:cubicBezTo>
                        <a:pt x="186065" y="24260"/>
                        <a:pt x="186125" y="24038"/>
                        <a:pt x="186244" y="23834"/>
                      </a:cubicBezTo>
                      <a:cubicBezTo>
                        <a:pt x="186364" y="23629"/>
                        <a:pt x="186585" y="23458"/>
                        <a:pt x="186909" y="23322"/>
                      </a:cubicBezTo>
                      <a:cubicBezTo>
                        <a:pt x="187234" y="23186"/>
                        <a:pt x="187668" y="23083"/>
                        <a:pt x="188214" y="23015"/>
                      </a:cubicBezTo>
                      <a:cubicBezTo>
                        <a:pt x="188760" y="22947"/>
                        <a:pt x="189442" y="22913"/>
                        <a:pt x="190260" y="22913"/>
                      </a:cubicBezTo>
                      <a:cubicBezTo>
                        <a:pt x="191114" y="22913"/>
                        <a:pt x="191813" y="22947"/>
                        <a:pt x="192359" y="23015"/>
                      </a:cubicBezTo>
                      <a:cubicBezTo>
                        <a:pt x="192903" y="23083"/>
                        <a:pt x="193330" y="23186"/>
                        <a:pt x="193637" y="23322"/>
                      </a:cubicBezTo>
                      <a:cubicBezTo>
                        <a:pt x="193944" y="23458"/>
                        <a:pt x="194165" y="23629"/>
                        <a:pt x="194303" y="23834"/>
                      </a:cubicBezTo>
                      <a:cubicBezTo>
                        <a:pt x="194439" y="24038"/>
                        <a:pt x="194506" y="24260"/>
                        <a:pt x="194506" y="24499"/>
                      </a:cubicBezTo>
                      <a:close/>
                      <a:moveTo>
                        <a:pt x="195479" y="8946"/>
                      </a:moveTo>
                      <a:cubicBezTo>
                        <a:pt x="195479" y="10924"/>
                        <a:pt x="195104" y="12272"/>
                        <a:pt x="194353" y="12988"/>
                      </a:cubicBezTo>
                      <a:cubicBezTo>
                        <a:pt x="193604" y="13704"/>
                        <a:pt x="192221" y="14062"/>
                        <a:pt x="190210" y="14062"/>
                      </a:cubicBezTo>
                      <a:cubicBezTo>
                        <a:pt x="188231" y="14062"/>
                        <a:pt x="186876" y="13713"/>
                        <a:pt x="186143" y="13013"/>
                      </a:cubicBezTo>
                      <a:cubicBezTo>
                        <a:pt x="185409" y="12314"/>
                        <a:pt x="185042" y="10993"/>
                        <a:pt x="185042" y="9049"/>
                      </a:cubicBezTo>
                      <a:cubicBezTo>
                        <a:pt x="185042" y="7070"/>
                        <a:pt x="185418" y="5723"/>
                        <a:pt x="186168" y="5007"/>
                      </a:cubicBezTo>
                      <a:cubicBezTo>
                        <a:pt x="186918" y="4291"/>
                        <a:pt x="188300" y="3933"/>
                        <a:pt x="190312" y="3933"/>
                      </a:cubicBezTo>
                      <a:cubicBezTo>
                        <a:pt x="192290" y="3933"/>
                        <a:pt x="193645" y="4282"/>
                        <a:pt x="194379" y="4981"/>
                      </a:cubicBezTo>
                      <a:cubicBezTo>
                        <a:pt x="195112" y="5681"/>
                        <a:pt x="195479" y="7002"/>
                        <a:pt x="195479" y="8946"/>
                      </a:cubicBezTo>
                      <a:close/>
                      <a:moveTo>
                        <a:pt x="238783" y="58008"/>
                      </a:moveTo>
                      <a:cubicBezTo>
                        <a:pt x="238783" y="60361"/>
                        <a:pt x="238348" y="62459"/>
                        <a:pt x="237479" y="64300"/>
                      </a:cubicBezTo>
                      <a:cubicBezTo>
                        <a:pt x="236609" y="66142"/>
                        <a:pt x="235373" y="67694"/>
                        <a:pt x="233769" y="68956"/>
                      </a:cubicBezTo>
                      <a:cubicBezTo>
                        <a:pt x="232166" y="70218"/>
                        <a:pt x="230257" y="71173"/>
                        <a:pt x="228040" y="71821"/>
                      </a:cubicBezTo>
                      <a:cubicBezTo>
                        <a:pt x="225823" y="72469"/>
                        <a:pt x="223384" y="72793"/>
                        <a:pt x="220724" y="72793"/>
                      </a:cubicBezTo>
                      <a:cubicBezTo>
                        <a:pt x="219087" y="72793"/>
                        <a:pt x="217526" y="72665"/>
                        <a:pt x="216042" y="72409"/>
                      </a:cubicBezTo>
                      <a:cubicBezTo>
                        <a:pt x="214559" y="72153"/>
                        <a:pt x="213229" y="71829"/>
                        <a:pt x="212052" y="71437"/>
                      </a:cubicBezTo>
                      <a:cubicBezTo>
                        <a:pt x="210875" y="71045"/>
                        <a:pt x="209878" y="70636"/>
                        <a:pt x="209060" y="70209"/>
                      </a:cubicBezTo>
                      <a:cubicBezTo>
                        <a:pt x="208241" y="69783"/>
                        <a:pt x="207644" y="69399"/>
                        <a:pt x="207269" y="69058"/>
                      </a:cubicBezTo>
                      <a:cubicBezTo>
                        <a:pt x="206894" y="68717"/>
                        <a:pt x="206621" y="68240"/>
                        <a:pt x="206450" y="67626"/>
                      </a:cubicBezTo>
                      <a:cubicBezTo>
                        <a:pt x="206279" y="67012"/>
                        <a:pt x="206195" y="66176"/>
                        <a:pt x="206195" y="65119"/>
                      </a:cubicBezTo>
                      <a:cubicBezTo>
                        <a:pt x="206195" y="64471"/>
                        <a:pt x="206229" y="63925"/>
                        <a:pt x="206297" y="63482"/>
                      </a:cubicBezTo>
                      <a:cubicBezTo>
                        <a:pt x="206365" y="63039"/>
                        <a:pt x="206450" y="62680"/>
                        <a:pt x="206553" y="62408"/>
                      </a:cubicBezTo>
                      <a:cubicBezTo>
                        <a:pt x="206655" y="62135"/>
                        <a:pt x="206800" y="61939"/>
                        <a:pt x="206987" y="61819"/>
                      </a:cubicBezTo>
                      <a:cubicBezTo>
                        <a:pt x="207175" y="61700"/>
                        <a:pt x="207388" y="61640"/>
                        <a:pt x="207627" y="61640"/>
                      </a:cubicBezTo>
                      <a:cubicBezTo>
                        <a:pt x="208002" y="61640"/>
                        <a:pt x="208557" y="61870"/>
                        <a:pt x="209289" y="62331"/>
                      </a:cubicBezTo>
                      <a:cubicBezTo>
                        <a:pt x="210023" y="62791"/>
                        <a:pt x="210927" y="63294"/>
                        <a:pt x="212001" y="63840"/>
                      </a:cubicBezTo>
                      <a:cubicBezTo>
                        <a:pt x="213075" y="64386"/>
                        <a:pt x="214346" y="64889"/>
                        <a:pt x="215813" y="65349"/>
                      </a:cubicBezTo>
                      <a:cubicBezTo>
                        <a:pt x="217279" y="65810"/>
                        <a:pt x="218968" y="66040"/>
                        <a:pt x="220877" y="66040"/>
                      </a:cubicBezTo>
                      <a:cubicBezTo>
                        <a:pt x="222310" y="66040"/>
                        <a:pt x="223606" y="65886"/>
                        <a:pt x="224765" y="65579"/>
                      </a:cubicBezTo>
                      <a:cubicBezTo>
                        <a:pt x="225925" y="65273"/>
                        <a:pt x="226931" y="64821"/>
                        <a:pt x="227784" y="64224"/>
                      </a:cubicBezTo>
                      <a:cubicBezTo>
                        <a:pt x="228636" y="63627"/>
                        <a:pt x="229293" y="62868"/>
                        <a:pt x="229754" y="61947"/>
                      </a:cubicBezTo>
                      <a:cubicBezTo>
                        <a:pt x="230214" y="61026"/>
                        <a:pt x="230444" y="59935"/>
                        <a:pt x="230444" y="58673"/>
                      </a:cubicBezTo>
                      <a:cubicBezTo>
                        <a:pt x="230444" y="57377"/>
                        <a:pt x="230112" y="56286"/>
                        <a:pt x="229447" y="55399"/>
                      </a:cubicBezTo>
                      <a:cubicBezTo>
                        <a:pt x="228781" y="54512"/>
                        <a:pt x="227903" y="53728"/>
                        <a:pt x="226811" y="53045"/>
                      </a:cubicBezTo>
                      <a:cubicBezTo>
                        <a:pt x="225721" y="52363"/>
                        <a:pt x="224493" y="51758"/>
                        <a:pt x="223128" y="51229"/>
                      </a:cubicBezTo>
                      <a:cubicBezTo>
                        <a:pt x="221764" y="50701"/>
                        <a:pt x="220357" y="50146"/>
                        <a:pt x="218908" y="49567"/>
                      </a:cubicBezTo>
                      <a:cubicBezTo>
                        <a:pt x="217458" y="48987"/>
                        <a:pt x="216042" y="48330"/>
                        <a:pt x="214661" y="47597"/>
                      </a:cubicBezTo>
                      <a:cubicBezTo>
                        <a:pt x="213280" y="46864"/>
                        <a:pt x="212044" y="45968"/>
                        <a:pt x="210952" y="44911"/>
                      </a:cubicBezTo>
                      <a:cubicBezTo>
                        <a:pt x="209861" y="43854"/>
                        <a:pt x="208983" y="42592"/>
                        <a:pt x="208318" y="41125"/>
                      </a:cubicBezTo>
                      <a:cubicBezTo>
                        <a:pt x="207653" y="39659"/>
                        <a:pt x="207320" y="37902"/>
                        <a:pt x="207320" y="35856"/>
                      </a:cubicBezTo>
                      <a:cubicBezTo>
                        <a:pt x="207320" y="34048"/>
                        <a:pt x="207670" y="32317"/>
                        <a:pt x="208369" y="30663"/>
                      </a:cubicBezTo>
                      <a:cubicBezTo>
                        <a:pt x="209068" y="29009"/>
                        <a:pt x="210117" y="27560"/>
                        <a:pt x="211515" y="26315"/>
                      </a:cubicBezTo>
                      <a:cubicBezTo>
                        <a:pt x="212914" y="25070"/>
                        <a:pt x="214661" y="24072"/>
                        <a:pt x="216759" y="23322"/>
                      </a:cubicBezTo>
                      <a:cubicBezTo>
                        <a:pt x="218856" y="22572"/>
                        <a:pt x="221304" y="22196"/>
                        <a:pt x="224101" y="22196"/>
                      </a:cubicBezTo>
                      <a:cubicBezTo>
                        <a:pt x="225328" y="22196"/>
                        <a:pt x="226556" y="22299"/>
                        <a:pt x="227784" y="22503"/>
                      </a:cubicBezTo>
                      <a:cubicBezTo>
                        <a:pt x="229012" y="22708"/>
                        <a:pt x="230120" y="22964"/>
                        <a:pt x="231109" y="23271"/>
                      </a:cubicBezTo>
                      <a:cubicBezTo>
                        <a:pt x="232099" y="23578"/>
                        <a:pt x="232943" y="23910"/>
                        <a:pt x="233642" y="24268"/>
                      </a:cubicBezTo>
                      <a:cubicBezTo>
                        <a:pt x="234341" y="24627"/>
                        <a:pt x="234870" y="24942"/>
                        <a:pt x="235228" y="25215"/>
                      </a:cubicBezTo>
                      <a:cubicBezTo>
                        <a:pt x="235586" y="25488"/>
                        <a:pt x="235825" y="25726"/>
                        <a:pt x="235944" y="25931"/>
                      </a:cubicBezTo>
                      <a:cubicBezTo>
                        <a:pt x="236063" y="26136"/>
                        <a:pt x="236149" y="26366"/>
                        <a:pt x="236199" y="26622"/>
                      </a:cubicBezTo>
                      <a:cubicBezTo>
                        <a:pt x="236251" y="26877"/>
                        <a:pt x="236302" y="27193"/>
                        <a:pt x="236354" y="27568"/>
                      </a:cubicBezTo>
                      <a:cubicBezTo>
                        <a:pt x="236404" y="27943"/>
                        <a:pt x="236430" y="28404"/>
                        <a:pt x="236430" y="28949"/>
                      </a:cubicBezTo>
                      <a:cubicBezTo>
                        <a:pt x="236430" y="29529"/>
                        <a:pt x="236404" y="30032"/>
                        <a:pt x="236354" y="30459"/>
                      </a:cubicBezTo>
                      <a:cubicBezTo>
                        <a:pt x="236302" y="30885"/>
                        <a:pt x="236216" y="31235"/>
                        <a:pt x="236097" y="31507"/>
                      </a:cubicBezTo>
                      <a:cubicBezTo>
                        <a:pt x="235978" y="31780"/>
                        <a:pt x="235833" y="31976"/>
                        <a:pt x="235662" y="32096"/>
                      </a:cubicBezTo>
                      <a:cubicBezTo>
                        <a:pt x="235492" y="32215"/>
                        <a:pt x="235304" y="32275"/>
                        <a:pt x="235100" y="32275"/>
                      </a:cubicBezTo>
                      <a:cubicBezTo>
                        <a:pt x="234792" y="32275"/>
                        <a:pt x="234350" y="32087"/>
                        <a:pt x="233769" y="31712"/>
                      </a:cubicBezTo>
                      <a:cubicBezTo>
                        <a:pt x="233189" y="31337"/>
                        <a:pt x="232440" y="30936"/>
                        <a:pt x="231519" y="30510"/>
                      </a:cubicBezTo>
                      <a:cubicBezTo>
                        <a:pt x="230598" y="30083"/>
                        <a:pt x="229515" y="29683"/>
                        <a:pt x="228270" y="29308"/>
                      </a:cubicBezTo>
                      <a:cubicBezTo>
                        <a:pt x="227025" y="28932"/>
                        <a:pt x="225601" y="28745"/>
                        <a:pt x="223998" y="28745"/>
                      </a:cubicBezTo>
                      <a:cubicBezTo>
                        <a:pt x="222565" y="28745"/>
                        <a:pt x="221304" y="28907"/>
                        <a:pt x="220213" y="29231"/>
                      </a:cubicBezTo>
                      <a:cubicBezTo>
                        <a:pt x="219121" y="29555"/>
                        <a:pt x="218226" y="30015"/>
                        <a:pt x="217526" y="30612"/>
                      </a:cubicBezTo>
                      <a:cubicBezTo>
                        <a:pt x="216827" y="31209"/>
                        <a:pt x="216299" y="31917"/>
                        <a:pt x="215941" y="32735"/>
                      </a:cubicBezTo>
                      <a:cubicBezTo>
                        <a:pt x="215582" y="33554"/>
                        <a:pt x="215403" y="34441"/>
                        <a:pt x="215403" y="35396"/>
                      </a:cubicBezTo>
                      <a:cubicBezTo>
                        <a:pt x="215403" y="36726"/>
                        <a:pt x="215744" y="37843"/>
                        <a:pt x="216426" y="38746"/>
                      </a:cubicBezTo>
                      <a:cubicBezTo>
                        <a:pt x="217108" y="39650"/>
                        <a:pt x="217995" y="40443"/>
                        <a:pt x="219087" y="41125"/>
                      </a:cubicBezTo>
                      <a:cubicBezTo>
                        <a:pt x="220178" y="41808"/>
                        <a:pt x="221423" y="42421"/>
                        <a:pt x="222821" y="42967"/>
                      </a:cubicBezTo>
                      <a:cubicBezTo>
                        <a:pt x="224220" y="43513"/>
                        <a:pt x="225644" y="44076"/>
                        <a:pt x="227093" y="44655"/>
                      </a:cubicBezTo>
                      <a:cubicBezTo>
                        <a:pt x="228543" y="45235"/>
                        <a:pt x="229976" y="45883"/>
                        <a:pt x="231391" y="46599"/>
                      </a:cubicBezTo>
                      <a:cubicBezTo>
                        <a:pt x="232806" y="47316"/>
                        <a:pt x="234059" y="48185"/>
                        <a:pt x="235151" y="49209"/>
                      </a:cubicBezTo>
                      <a:cubicBezTo>
                        <a:pt x="236242" y="50232"/>
                        <a:pt x="237120" y="51459"/>
                        <a:pt x="237785" y="52892"/>
                      </a:cubicBezTo>
                      <a:cubicBezTo>
                        <a:pt x="238451" y="54324"/>
                        <a:pt x="238783" y="56030"/>
                        <a:pt x="238783" y="58008"/>
                      </a:cubicBezTo>
                      <a:close/>
                      <a:moveTo>
                        <a:pt x="290206" y="70542"/>
                      </a:moveTo>
                      <a:cubicBezTo>
                        <a:pt x="290206" y="70815"/>
                        <a:pt x="290138" y="71045"/>
                        <a:pt x="290002" y="71233"/>
                      </a:cubicBezTo>
                      <a:cubicBezTo>
                        <a:pt x="289865" y="71420"/>
                        <a:pt x="289644" y="71582"/>
                        <a:pt x="289336" y="71719"/>
                      </a:cubicBezTo>
                      <a:cubicBezTo>
                        <a:pt x="289030" y="71855"/>
                        <a:pt x="288603" y="71957"/>
                        <a:pt x="288058" y="72026"/>
                      </a:cubicBezTo>
                      <a:cubicBezTo>
                        <a:pt x="287512" y="72094"/>
                        <a:pt x="286830" y="72128"/>
                        <a:pt x="286011" y="72128"/>
                      </a:cubicBezTo>
                      <a:cubicBezTo>
                        <a:pt x="285159" y="72128"/>
                        <a:pt x="284460" y="72094"/>
                        <a:pt x="283914" y="72026"/>
                      </a:cubicBezTo>
                      <a:cubicBezTo>
                        <a:pt x="283368" y="71957"/>
                        <a:pt x="282941" y="71855"/>
                        <a:pt x="282635" y="71719"/>
                      </a:cubicBezTo>
                      <a:cubicBezTo>
                        <a:pt x="282328" y="71582"/>
                        <a:pt x="282106" y="71420"/>
                        <a:pt x="281970" y="71233"/>
                      </a:cubicBezTo>
                      <a:cubicBezTo>
                        <a:pt x="281834" y="71045"/>
                        <a:pt x="281765" y="70815"/>
                        <a:pt x="281765" y="70542"/>
                      </a:cubicBezTo>
                      <a:lnTo>
                        <a:pt x="281765" y="43581"/>
                      </a:lnTo>
                      <a:cubicBezTo>
                        <a:pt x="281765" y="40955"/>
                        <a:pt x="281560" y="38840"/>
                        <a:pt x="281152" y="37237"/>
                      </a:cubicBezTo>
                      <a:cubicBezTo>
                        <a:pt x="280742" y="35634"/>
                        <a:pt x="280145" y="34253"/>
                        <a:pt x="279361" y="33093"/>
                      </a:cubicBezTo>
                      <a:cubicBezTo>
                        <a:pt x="278576" y="31934"/>
                        <a:pt x="277562" y="31047"/>
                        <a:pt x="276317" y="30433"/>
                      </a:cubicBezTo>
                      <a:cubicBezTo>
                        <a:pt x="275072" y="29819"/>
                        <a:pt x="273631" y="29512"/>
                        <a:pt x="271993" y="29512"/>
                      </a:cubicBezTo>
                      <a:cubicBezTo>
                        <a:pt x="269879" y="29512"/>
                        <a:pt x="267764" y="30263"/>
                        <a:pt x="265650" y="31763"/>
                      </a:cubicBezTo>
                      <a:cubicBezTo>
                        <a:pt x="263535" y="33264"/>
                        <a:pt x="261319" y="35464"/>
                        <a:pt x="258999" y="38363"/>
                      </a:cubicBezTo>
                      <a:lnTo>
                        <a:pt x="258999" y="70542"/>
                      </a:lnTo>
                      <a:cubicBezTo>
                        <a:pt x="258999" y="70815"/>
                        <a:pt x="258931" y="71045"/>
                        <a:pt x="258795" y="71233"/>
                      </a:cubicBezTo>
                      <a:cubicBezTo>
                        <a:pt x="258658" y="71420"/>
                        <a:pt x="258436" y="71582"/>
                        <a:pt x="258130" y="71719"/>
                      </a:cubicBezTo>
                      <a:cubicBezTo>
                        <a:pt x="257822" y="71855"/>
                        <a:pt x="257396" y="71957"/>
                        <a:pt x="256850" y="72026"/>
                      </a:cubicBezTo>
                      <a:cubicBezTo>
                        <a:pt x="256305" y="72094"/>
                        <a:pt x="255606" y="72128"/>
                        <a:pt x="254753" y="72128"/>
                      </a:cubicBezTo>
                      <a:cubicBezTo>
                        <a:pt x="253934" y="72128"/>
                        <a:pt x="253252" y="72094"/>
                        <a:pt x="252706" y="72026"/>
                      </a:cubicBezTo>
                      <a:cubicBezTo>
                        <a:pt x="252160" y="71957"/>
                        <a:pt x="251726" y="71855"/>
                        <a:pt x="251402" y="71719"/>
                      </a:cubicBezTo>
                      <a:cubicBezTo>
                        <a:pt x="251078" y="71582"/>
                        <a:pt x="250856" y="71420"/>
                        <a:pt x="250736" y="71233"/>
                      </a:cubicBezTo>
                      <a:cubicBezTo>
                        <a:pt x="250617" y="71045"/>
                        <a:pt x="250557" y="70815"/>
                        <a:pt x="250557" y="70542"/>
                      </a:cubicBezTo>
                      <a:lnTo>
                        <a:pt x="250557" y="2193"/>
                      </a:lnTo>
                      <a:cubicBezTo>
                        <a:pt x="250557" y="1920"/>
                        <a:pt x="250617" y="1682"/>
                        <a:pt x="250736" y="1477"/>
                      </a:cubicBezTo>
                      <a:cubicBezTo>
                        <a:pt x="250856" y="1272"/>
                        <a:pt x="251078" y="1102"/>
                        <a:pt x="251402" y="965"/>
                      </a:cubicBezTo>
                      <a:cubicBezTo>
                        <a:pt x="251726" y="829"/>
                        <a:pt x="252160" y="727"/>
                        <a:pt x="252706" y="658"/>
                      </a:cubicBezTo>
                      <a:cubicBezTo>
                        <a:pt x="253252" y="590"/>
                        <a:pt x="253934" y="556"/>
                        <a:pt x="254753" y="556"/>
                      </a:cubicBezTo>
                      <a:cubicBezTo>
                        <a:pt x="255606" y="556"/>
                        <a:pt x="256305" y="590"/>
                        <a:pt x="256850" y="658"/>
                      </a:cubicBezTo>
                      <a:cubicBezTo>
                        <a:pt x="257396" y="727"/>
                        <a:pt x="257822" y="829"/>
                        <a:pt x="258130" y="965"/>
                      </a:cubicBezTo>
                      <a:cubicBezTo>
                        <a:pt x="258436" y="1102"/>
                        <a:pt x="258658" y="1272"/>
                        <a:pt x="258795" y="1477"/>
                      </a:cubicBezTo>
                      <a:cubicBezTo>
                        <a:pt x="258931" y="1682"/>
                        <a:pt x="258999" y="1920"/>
                        <a:pt x="258999" y="2193"/>
                      </a:cubicBezTo>
                      <a:lnTo>
                        <a:pt x="258999" y="29768"/>
                      </a:lnTo>
                      <a:cubicBezTo>
                        <a:pt x="261421" y="27210"/>
                        <a:pt x="263859" y="25309"/>
                        <a:pt x="266315" y="24064"/>
                      </a:cubicBezTo>
                      <a:cubicBezTo>
                        <a:pt x="268771" y="22819"/>
                        <a:pt x="271244" y="22196"/>
                        <a:pt x="273734" y="22196"/>
                      </a:cubicBezTo>
                      <a:cubicBezTo>
                        <a:pt x="276802" y="22196"/>
                        <a:pt x="279387" y="22717"/>
                        <a:pt x="281484" y="23757"/>
                      </a:cubicBezTo>
                      <a:cubicBezTo>
                        <a:pt x="283581" y="24797"/>
                        <a:pt x="285278" y="26187"/>
                        <a:pt x="286574" y="27926"/>
                      </a:cubicBezTo>
                      <a:cubicBezTo>
                        <a:pt x="287871" y="29666"/>
                        <a:pt x="288799" y="31704"/>
                        <a:pt x="289362" y="34040"/>
                      </a:cubicBezTo>
                      <a:cubicBezTo>
                        <a:pt x="289925" y="36376"/>
                        <a:pt x="290206" y="39198"/>
                        <a:pt x="290206" y="42507"/>
                      </a:cubicBezTo>
                      <a:close/>
                      <a:moveTo>
                        <a:pt x="354163" y="5570"/>
                      </a:moveTo>
                      <a:cubicBezTo>
                        <a:pt x="354163" y="6218"/>
                        <a:pt x="354128" y="6738"/>
                        <a:pt x="354060" y="7130"/>
                      </a:cubicBezTo>
                      <a:cubicBezTo>
                        <a:pt x="353992" y="7522"/>
                        <a:pt x="353915" y="7838"/>
                        <a:pt x="353830" y="8077"/>
                      </a:cubicBezTo>
                      <a:cubicBezTo>
                        <a:pt x="353744" y="8315"/>
                        <a:pt x="353634" y="8477"/>
                        <a:pt x="353497" y="8562"/>
                      </a:cubicBezTo>
                      <a:cubicBezTo>
                        <a:pt x="353361" y="8648"/>
                        <a:pt x="353190" y="8690"/>
                        <a:pt x="352985" y="8690"/>
                      </a:cubicBezTo>
                      <a:cubicBezTo>
                        <a:pt x="352747" y="8690"/>
                        <a:pt x="352448" y="8614"/>
                        <a:pt x="352090" y="8460"/>
                      </a:cubicBezTo>
                      <a:cubicBezTo>
                        <a:pt x="351732" y="8307"/>
                        <a:pt x="351298" y="8136"/>
                        <a:pt x="350786" y="7949"/>
                      </a:cubicBezTo>
                      <a:cubicBezTo>
                        <a:pt x="350275" y="7761"/>
                        <a:pt x="349669" y="7590"/>
                        <a:pt x="348970" y="7437"/>
                      </a:cubicBezTo>
                      <a:cubicBezTo>
                        <a:pt x="348270" y="7284"/>
                        <a:pt x="347460" y="7207"/>
                        <a:pt x="346540" y="7207"/>
                      </a:cubicBezTo>
                      <a:cubicBezTo>
                        <a:pt x="345278" y="7207"/>
                        <a:pt x="344203" y="7411"/>
                        <a:pt x="343316" y="7821"/>
                      </a:cubicBezTo>
                      <a:cubicBezTo>
                        <a:pt x="342430" y="8230"/>
                        <a:pt x="341713" y="8869"/>
                        <a:pt x="341168" y="9739"/>
                      </a:cubicBezTo>
                      <a:cubicBezTo>
                        <a:pt x="340622" y="10609"/>
                        <a:pt x="340229" y="11734"/>
                        <a:pt x="339991" y="13116"/>
                      </a:cubicBezTo>
                      <a:cubicBezTo>
                        <a:pt x="339752" y="14497"/>
                        <a:pt x="339633" y="16177"/>
                        <a:pt x="339633" y="18155"/>
                      </a:cubicBezTo>
                      <a:lnTo>
                        <a:pt x="339633" y="23168"/>
                      </a:lnTo>
                      <a:lnTo>
                        <a:pt x="349916" y="23168"/>
                      </a:lnTo>
                      <a:cubicBezTo>
                        <a:pt x="350189" y="23168"/>
                        <a:pt x="350419" y="23228"/>
                        <a:pt x="350607" y="23348"/>
                      </a:cubicBezTo>
                      <a:cubicBezTo>
                        <a:pt x="350795" y="23467"/>
                        <a:pt x="350965" y="23672"/>
                        <a:pt x="351118" y="23961"/>
                      </a:cubicBezTo>
                      <a:cubicBezTo>
                        <a:pt x="351272" y="24251"/>
                        <a:pt x="351391" y="24618"/>
                        <a:pt x="351477" y="25061"/>
                      </a:cubicBezTo>
                      <a:cubicBezTo>
                        <a:pt x="351561" y="25505"/>
                        <a:pt x="351604" y="26050"/>
                        <a:pt x="351604" y="26699"/>
                      </a:cubicBezTo>
                      <a:cubicBezTo>
                        <a:pt x="351604" y="27926"/>
                        <a:pt x="351451" y="28813"/>
                        <a:pt x="351144" y="29359"/>
                      </a:cubicBezTo>
                      <a:cubicBezTo>
                        <a:pt x="350836" y="29904"/>
                        <a:pt x="350428" y="30177"/>
                        <a:pt x="349916" y="30177"/>
                      </a:cubicBezTo>
                      <a:lnTo>
                        <a:pt x="339633" y="30177"/>
                      </a:lnTo>
                      <a:lnTo>
                        <a:pt x="339633" y="70542"/>
                      </a:lnTo>
                      <a:cubicBezTo>
                        <a:pt x="339633" y="70815"/>
                        <a:pt x="339565" y="71045"/>
                        <a:pt x="339428" y="71233"/>
                      </a:cubicBezTo>
                      <a:cubicBezTo>
                        <a:pt x="339292" y="71420"/>
                        <a:pt x="339062" y="71582"/>
                        <a:pt x="338738" y="71719"/>
                      </a:cubicBezTo>
                      <a:cubicBezTo>
                        <a:pt x="338414" y="71855"/>
                        <a:pt x="337979" y="71957"/>
                        <a:pt x="337433" y="72026"/>
                      </a:cubicBezTo>
                      <a:cubicBezTo>
                        <a:pt x="336887" y="72094"/>
                        <a:pt x="336205" y="72128"/>
                        <a:pt x="335387" y="72128"/>
                      </a:cubicBezTo>
                      <a:cubicBezTo>
                        <a:pt x="334568" y="72128"/>
                        <a:pt x="333886" y="72094"/>
                        <a:pt x="333340" y="72026"/>
                      </a:cubicBezTo>
                      <a:cubicBezTo>
                        <a:pt x="332794" y="71957"/>
                        <a:pt x="332360" y="71855"/>
                        <a:pt x="332036" y="71719"/>
                      </a:cubicBezTo>
                      <a:cubicBezTo>
                        <a:pt x="331711" y="71582"/>
                        <a:pt x="331482" y="71420"/>
                        <a:pt x="331345" y="71233"/>
                      </a:cubicBezTo>
                      <a:cubicBezTo>
                        <a:pt x="331208" y="71045"/>
                        <a:pt x="331141" y="70815"/>
                        <a:pt x="331141" y="70542"/>
                      </a:cubicBezTo>
                      <a:lnTo>
                        <a:pt x="331141" y="30177"/>
                      </a:lnTo>
                      <a:lnTo>
                        <a:pt x="324643" y="30177"/>
                      </a:lnTo>
                      <a:cubicBezTo>
                        <a:pt x="324097" y="30177"/>
                        <a:pt x="323688" y="29904"/>
                        <a:pt x="323415" y="29359"/>
                      </a:cubicBezTo>
                      <a:cubicBezTo>
                        <a:pt x="323143" y="28813"/>
                        <a:pt x="323006" y="27926"/>
                        <a:pt x="323006" y="26699"/>
                      </a:cubicBezTo>
                      <a:cubicBezTo>
                        <a:pt x="323006" y="26050"/>
                        <a:pt x="323040" y="25505"/>
                        <a:pt x="323108" y="25061"/>
                      </a:cubicBezTo>
                      <a:cubicBezTo>
                        <a:pt x="323177" y="24618"/>
                        <a:pt x="323279" y="24251"/>
                        <a:pt x="323415" y="23961"/>
                      </a:cubicBezTo>
                      <a:cubicBezTo>
                        <a:pt x="323552" y="23672"/>
                        <a:pt x="323723" y="23467"/>
                        <a:pt x="323926" y="23348"/>
                      </a:cubicBezTo>
                      <a:cubicBezTo>
                        <a:pt x="324131" y="23228"/>
                        <a:pt x="324370" y="23168"/>
                        <a:pt x="324643" y="23168"/>
                      </a:cubicBezTo>
                      <a:lnTo>
                        <a:pt x="331141" y="23168"/>
                      </a:lnTo>
                      <a:lnTo>
                        <a:pt x="331141" y="18411"/>
                      </a:lnTo>
                      <a:cubicBezTo>
                        <a:pt x="331141" y="15205"/>
                        <a:pt x="331439" y="12451"/>
                        <a:pt x="332036" y="10148"/>
                      </a:cubicBezTo>
                      <a:cubicBezTo>
                        <a:pt x="332632" y="7846"/>
                        <a:pt x="333545" y="5962"/>
                        <a:pt x="334773" y="4495"/>
                      </a:cubicBezTo>
                      <a:cubicBezTo>
                        <a:pt x="336000" y="3029"/>
                        <a:pt x="337543" y="1946"/>
                        <a:pt x="339403" y="1247"/>
                      </a:cubicBezTo>
                      <a:cubicBezTo>
                        <a:pt x="341262" y="548"/>
                        <a:pt x="343453" y="198"/>
                        <a:pt x="345977" y="198"/>
                      </a:cubicBezTo>
                      <a:cubicBezTo>
                        <a:pt x="347170" y="198"/>
                        <a:pt x="348330" y="309"/>
                        <a:pt x="349455" y="531"/>
                      </a:cubicBezTo>
                      <a:cubicBezTo>
                        <a:pt x="350581" y="752"/>
                        <a:pt x="351451" y="991"/>
                        <a:pt x="352064" y="1247"/>
                      </a:cubicBezTo>
                      <a:cubicBezTo>
                        <a:pt x="352679" y="1503"/>
                        <a:pt x="353088" y="1733"/>
                        <a:pt x="353293" y="1937"/>
                      </a:cubicBezTo>
                      <a:cubicBezTo>
                        <a:pt x="353497" y="2142"/>
                        <a:pt x="353667" y="2406"/>
                        <a:pt x="353804" y="2730"/>
                      </a:cubicBezTo>
                      <a:cubicBezTo>
                        <a:pt x="353941" y="3054"/>
                        <a:pt x="354034" y="3447"/>
                        <a:pt x="354085" y="3907"/>
                      </a:cubicBezTo>
                      <a:cubicBezTo>
                        <a:pt x="354137" y="4367"/>
                        <a:pt x="354163" y="4922"/>
                        <a:pt x="354163" y="5570"/>
                      </a:cubicBezTo>
                      <a:close/>
                      <a:moveTo>
                        <a:pt x="369132" y="70542"/>
                      </a:moveTo>
                      <a:cubicBezTo>
                        <a:pt x="369132" y="70815"/>
                        <a:pt x="369064" y="71045"/>
                        <a:pt x="368927" y="71233"/>
                      </a:cubicBezTo>
                      <a:cubicBezTo>
                        <a:pt x="368791" y="71420"/>
                        <a:pt x="368569" y="71582"/>
                        <a:pt x="368262" y="71719"/>
                      </a:cubicBezTo>
                      <a:cubicBezTo>
                        <a:pt x="367955" y="71855"/>
                        <a:pt x="367529" y="71957"/>
                        <a:pt x="366983" y="72026"/>
                      </a:cubicBezTo>
                      <a:cubicBezTo>
                        <a:pt x="366437" y="72094"/>
                        <a:pt x="365738" y="72128"/>
                        <a:pt x="364886" y="72128"/>
                      </a:cubicBezTo>
                      <a:cubicBezTo>
                        <a:pt x="364067" y="72128"/>
                        <a:pt x="363385" y="72094"/>
                        <a:pt x="362839" y="72026"/>
                      </a:cubicBezTo>
                      <a:cubicBezTo>
                        <a:pt x="362293" y="71957"/>
                        <a:pt x="361859" y="71855"/>
                        <a:pt x="361535" y="71719"/>
                      </a:cubicBezTo>
                      <a:cubicBezTo>
                        <a:pt x="361211" y="71582"/>
                        <a:pt x="360989" y="71420"/>
                        <a:pt x="360869" y="71233"/>
                      </a:cubicBezTo>
                      <a:cubicBezTo>
                        <a:pt x="360750" y="71045"/>
                        <a:pt x="360690" y="70815"/>
                        <a:pt x="360690" y="70542"/>
                      </a:cubicBezTo>
                      <a:lnTo>
                        <a:pt x="360690" y="24499"/>
                      </a:lnTo>
                      <a:cubicBezTo>
                        <a:pt x="360690" y="24260"/>
                        <a:pt x="360750" y="24038"/>
                        <a:pt x="360869" y="23834"/>
                      </a:cubicBezTo>
                      <a:cubicBezTo>
                        <a:pt x="360989" y="23629"/>
                        <a:pt x="361211" y="23458"/>
                        <a:pt x="361535" y="23322"/>
                      </a:cubicBezTo>
                      <a:cubicBezTo>
                        <a:pt x="361859" y="23186"/>
                        <a:pt x="362293" y="23083"/>
                        <a:pt x="362839" y="23015"/>
                      </a:cubicBezTo>
                      <a:cubicBezTo>
                        <a:pt x="363385" y="22947"/>
                        <a:pt x="364067" y="22913"/>
                        <a:pt x="364886" y="22913"/>
                      </a:cubicBezTo>
                      <a:cubicBezTo>
                        <a:pt x="365738" y="22913"/>
                        <a:pt x="366437" y="22947"/>
                        <a:pt x="366983" y="23015"/>
                      </a:cubicBezTo>
                      <a:cubicBezTo>
                        <a:pt x="367529" y="23083"/>
                        <a:pt x="367955" y="23186"/>
                        <a:pt x="368262" y="23322"/>
                      </a:cubicBezTo>
                      <a:cubicBezTo>
                        <a:pt x="368569" y="23458"/>
                        <a:pt x="368791" y="23629"/>
                        <a:pt x="368927" y="23834"/>
                      </a:cubicBezTo>
                      <a:cubicBezTo>
                        <a:pt x="369064" y="24038"/>
                        <a:pt x="369132" y="24260"/>
                        <a:pt x="369132" y="24499"/>
                      </a:cubicBezTo>
                      <a:close/>
                      <a:moveTo>
                        <a:pt x="370104" y="8946"/>
                      </a:moveTo>
                      <a:cubicBezTo>
                        <a:pt x="370104" y="10924"/>
                        <a:pt x="369728" y="12272"/>
                        <a:pt x="368979" y="12988"/>
                      </a:cubicBezTo>
                      <a:cubicBezTo>
                        <a:pt x="368228" y="13704"/>
                        <a:pt x="366847" y="14062"/>
                        <a:pt x="364834" y="14062"/>
                      </a:cubicBezTo>
                      <a:cubicBezTo>
                        <a:pt x="362856" y="14062"/>
                        <a:pt x="361501" y="13713"/>
                        <a:pt x="360767" y="13013"/>
                      </a:cubicBezTo>
                      <a:cubicBezTo>
                        <a:pt x="360034" y="12314"/>
                        <a:pt x="359667" y="10993"/>
                        <a:pt x="359667" y="9049"/>
                      </a:cubicBezTo>
                      <a:cubicBezTo>
                        <a:pt x="359667" y="7070"/>
                        <a:pt x="360042" y="5723"/>
                        <a:pt x="360793" y="5007"/>
                      </a:cubicBezTo>
                      <a:cubicBezTo>
                        <a:pt x="361544" y="4291"/>
                        <a:pt x="362925" y="3933"/>
                        <a:pt x="364936" y="3933"/>
                      </a:cubicBezTo>
                      <a:cubicBezTo>
                        <a:pt x="366915" y="3933"/>
                        <a:pt x="368271" y="4282"/>
                        <a:pt x="369004" y="4981"/>
                      </a:cubicBezTo>
                      <a:cubicBezTo>
                        <a:pt x="369737" y="5681"/>
                        <a:pt x="370104" y="7002"/>
                        <a:pt x="370104" y="8946"/>
                      </a:cubicBezTo>
                      <a:close/>
                      <a:moveTo>
                        <a:pt x="424151" y="70542"/>
                      </a:moveTo>
                      <a:cubicBezTo>
                        <a:pt x="424151" y="70815"/>
                        <a:pt x="424084" y="71045"/>
                        <a:pt x="423948" y="71233"/>
                      </a:cubicBezTo>
                      <a:cubicBezTo>
                        <a:pt x="423810" y="71420"/>
                        <a:pt x="423589" y="71582"/>
                        <a:pt x="423282" y="71719"/>
                      </a:cubicBezTo>
                      <a:cubicBezTo>
                        <a:pt x="422975" y="71855"/>
                        <a:pt x="422548" y="71957"/>
                        <a:pt x="422003" y="72026"/>
                      </a:cubicBezTo>
                      <a:cubicBezTo>
                        <a:pt x="421458" y="72094"/>
                        <a:pt x="420775" y="72128"/>
                        <a:pt x="419957" y="72128"/>
                      </a:cubicBezTo>
                      <a:cubicBezTo>
                        <a:pt x="419104" y="72128"/>
                        <a:pt x="418405" y="72094"/>
                        <a:pt x="417859" y="72026"/>
                      </a:cubicBezTo>
                      <a:cubicBezTo>
                        <a:pt x="417313" y="71957"/>
                        <a:pt x="416887" y="71855"/>
                        <a:pt x="416580" y="71719"/>
                      </a:cubicBezTo>
                      <a:cubicBezTo>
                        <a:pt x="416273" y="71582"/>
                        <a:pt x="416051" y="71420"/>
                        <a:pt x="415915" y="71233"/>
                      </a:cubicBezTo>
                      <a:cubicBezTo>
                        <a:pt x="415779" y="71045"/>
                        <a:pt x="415710" y="70815"/>
                        <a:pt x="415710" y="70542"/>
                      </a:cubicBezTo>
                      <a:lnTo>
                        <a:pt x="415710" y="43581"/>
                      </a:lnTo>
                      <a:cubicBezTo>
                        <a:pt x="415710" y="40955"/>
                        <a:pt x="415506" y="38840"/>
                        <a:pt x="415097" y="37237"/>
                      </a:cubicBezTo>
                      <a:cubicBezTo>
                        <a:pt x="414687" y="35634"/>
                        <a:pt x="414090" y="34253"/>
                        <a:pt x="413306" y="33093"/>
                      </a:cubicBezTo>
                      <a:cubicBezTo>
                        <a:pt x="412521" y="31934"/>
                        <a:pt x="411507" y="31047"/>
                        <a:pt x="410262" y="30433"/>
                      </a:cubicBezTo>
                      <a:cubicBezTo>
                        <a:pt x="409017" y="29819"/>
                        <a:pt x="407576" y="29512"/>
                        <a:pt x="405939" y="29512"/>
                      </a:cubicBezTo>
                      <a:cubicBezTo>
                        <a:pt x="403824" y="29512"/>
                        <a:pt x="401710" y="30263"/>
                        <a:pt x="399595" y="31763"/>
                      </a:cubicBezTo>
                      <a:cubicBezTo>
                        <a:pt x="397480" y="33264"/>
                        <a:pt x="395264" y="35464"/>
                        <a:pt x="392945" y="38363"/>
                      </a:cubicBezTo>
                      <a:lnTo>
                        <a:pt x="392945" y="70542"/>
                      </a:lnTo>
                      <a:cubicBezTo>
                        <a:pt x="392945" y="70815"/>
                        <a:pt x="392876" y="71045"/>
                        <a:pt x="392740" y="71233"/>
                      </a:cubicBezTo>
                      <a:cubicBezTo>
                        <a:pt x="392604" y="71420"/>
                        <a:pt x="392382" y="71582"/>
                        <a:pt x="392075" y="71719"/>
                      </a:cubicBezTo>
                      <a:cubicBezTo>
                        <a:pt x="391767" y="71855"/>
                        <a:pt x="391342" y="71957"/>
                        <a:pt x="390796" y="72026"/>
                      </a:cubicBezTo>
                      <a:cubicBezTo>
                        <a:pt x="390250" y="72094"/>
                        <a:pt x="389551" y="72128"/>
                        <a:pt x="388698" y="72128"/>
                      </a:cubicBezTo>
                      <a:cubicBezTo>
                        <a:pt x="387879" y="72128"/>
                        <a:pt x="387197" y="72094"/>
                        <a:pt x="386651" y="72026"/>
                      </a:cubicBezTo>
                      <a:cubicBezTo>
                        <a:pt x="386106" y="71957"/>
                        <a:pt x="385671" y="71855"/>
                        <a:pt x="385347" y="71719"/>
                      </a:cubicBezTo>
                      <a:cubicBezTo>
                        <a:pt x="385024" y="71582"/>
                        <a:pt x="384802" y="71420"/>
                        <a:pt x="384682" y="71233"/>
                      </a:cubicBezTo>
                      <a:cubicBezTo>
                        <a:pt x="384563" y="71045"/>
                        <a:pt x="384503" y="70815"/>
                        <a:pt x="384503" y="70542"/>
                      </a:cubicBezTo>
                      <a:lnTo>
                        <a:pt x="384503" y="24499"/>
                      </a:lnTo>
                      <a:cubicBezTo>
                        <a:pt x="384503" y="24226"/>
                        <a:pt x="384554" y="23996"/>
                        <a:pt x="384657" y="23808"/>
                      </a:cubicBezTo>
                      <a:cubicBezTo>
                        <a:pt x="384759" y="23620"/>
                        <a:pt x="384964" y="23450"/>
                        <a:pt x="385270" y="23296"/>
                      </a:cubicBezTo>
                      <a:cubicBezTo>
                        <a:pt x="385577" y="23143"/>
                        <a:pt x="385969" y="23041"/>
                        <a:pt x="386447" y="22989"/>
                      </a:cubicBezTo>
                      <a:cubicBezTo>
                        <a:pt x="386925" y="22938"/>
                        <a:pt x="387555" y="22913"/>
                        <a:pt x="388340" y="22913"/>
                      </a:cubicBezTo>
                      <a:cubicBezTo>
                        <a:pt x="389091" y="22913"/>
                        <a:pt x="389713" y="22938"/>
                        <a:pt x="390207" y="22989"/>
                      </a:cubicBezTo>
                      <a:cubicBezTo>
                        <a:pt x="390701" y="23041"/>
                        <a:pt x="391085" y="23143"/>
                        <a:pt x="391359" y="23296"/>
                      </a:cubicBezTo>
                      <a:cubicBezTo>
                        <a:pt x="391631" y="23450"/>
                        <a:pt x="391827" y="23620"/>
                        <a:pt x="391946" y="23808"/>
                      </a:cubicBezTo>
                      <a:cubicBezTo>
                        <a:pt x="392066" y="23996"/>
                        <a:pt x="392125" y="24226"/>
                        <a:pt x="392125" y="24499"/>
                      </a:cubicBezTo>
                      <a:lnTo>
                        <a:pt x="392125" y="30587"/>
                      </a:lnTo>
                      <a:cubicBezTo>
                        <a:pt x="394718" y="27688"/>
                        <a:pt x="397301" y="25564"/>
                        <a:pt x="399877" y="24217"/>
                      </a:cubicBezTo>
                      <a:cubicBezTo>
                        <a:pt x="402452" y="22870"/>
                        <a:pt x="405052" y="22196"/>
                        <a:pt x="407679" y="22196"/>
                      </a:cubicBezTo>
                      <a:cubicBezTo>
                        <a:pt x="410748" y="22196"/>
                        <a:pt x="413332" y="22717"/>
                        <a:pt x="415429" y="23757"/>
                      </a:cubicBezTo>
                      <a:cubicBezTo>
                        <a:pt x="417527" y="24797"/>
                        <a:pt x="419223" y="26187"/>
                        <a:pt x="420519" y="27926"/>
                      </a:cubicBezTo>
                      <a:cubicBezTo>
                        <a:pt x="421816" y="29666"/>
                        <a:pt x="422745" y="31704"/>
                        <a:pt x="423307" y="34040"/>
                      </a:cubicBezTo>
                      <a:cubicBezTo>
                        <a:pt x="423870" y="36376"/>
                        <a:pt x="424151" y="39181"/>
                        <a:pt x="424151" y="42455"/>
                      </a:cubicBezTo>
                      <a:close/>
                      <a:moveTo>
                        <a:pt x="473759" y="70593"/>
                      </a:moveTo>
                      <a:cubicBezTo>
                        <a:pt x="473759" y="71002"/>
                        <a:pt x="473623" y="71309"/>
                        <a:pt x="473350" y="71514"/>
                      </a:cubicBezTo>
                      <a:cubicBezTo>
                        <a:pt x="473077" y="71719"/>
                        <a:pt x="472702" y="71872"/>
                        <a:pt x="472225" y="71974"/>
                      </a:cubicBezTo>
                      <a:cubicBezTo>
                        <a:pt x="471747" y="72077"/>
                        <a:pt x="471048" y="72128"/>
                        <a:pt x="470128" y="72128"/>
                      </a:cubicBezTo>
                      <a:cubicBezTo>
                        <a:pt x="469241" y="72128"/>
                        <a:pt x="468533" y="72077"/>
                        <a:pt x="468004" y="71974"/>
                      </a:cubicBezTo>
                      <a:cubicBezTo>
                        <a:pt x="467476" y="71872"/>
                        <a:pt x="467092" y="71719"/>
                        <a:pt x="466853" y="71514"/>
                      </a:cubicBezTo>
                      <a:cubicBezTo>
                        <a:pt x="466615" y="71309"/>
                        <a:pt x="466495" y="71002"/>
                        <a:pt x="466495" y="70593"/>
                      </a:cubicBezTo>
                      <a:lnTo>
                        <a:pt x="466495" y="65989"/>
                      </a:lnTo>
                      <a:cubicBezTo>
                        <a:pt x="464483" y="68137"/>
                        <a:pt x="462240" y="69809"/>
                        <a:pt x="459767" y="71002"/>
                      </a:cubicBezTo>
                      <a:cubicBezTo>
                        <a:pt x="457295" y="72196"/>
                        <a:pt x="454677" y="72793"/>
                        <a:pt x="451915" y="72793"/>
                      </a:cubicBezTo>
                      <a:cubicBezTo>
                        <a:pt x="449493" y="72793"/>
                        <a:pt x="447302" y="72477"/>
                        <a:pt x="445341" y="71846"/>
                      </a:cubicBezTo>
                      <a:cubicBezTo>
                        <a:pt x="443379" y="71216"/>
                        <a:pt x="441708" y="70303"/>
                        <a:pt x="440327" y="69109"/>
                      </a:cubicBezTo>
                      <a:cubicBezTo>
                        <a:pt x="438946" y="67916"/>
                        <a:pt x="437871" y="66449"/>
                        <a:pt x="437103" y="64710"/>
                      </a:cubicBezTo>
                      <a:cubicBezTo>
                        <a:pt x="436337" y="62970"/>
                        <a:pt x="435953" y="60992"/>
                        <a:pt x="435953" y="58775"/>
                      </a:cubicBezTo>
                      <a:cubicBezTo>
                        <a:pt x="435953" y="56183"/>
                        <a:pt x="436481" y="53932"/>
                        <a:pt x="437539" y="52022"/>
                      </a:cubicBezTo>
                      <a:cubicBezTo>
                        <a:pt x="438596" y="50112"/>
                        <a:pt x="440113" y="48526"/>
                        <a:pt x="442092" y="47265"/>
                      </a:cubicBezTo>
                      <a:cubicBezTo>
                        <a:pt x="444070" y="46003"/>
                        <a:pt x="446491" y="45056"/>
                        <a:pt x="449356" y="44425"/>
                      </a:cubicBezTo>
                      <a:cubicBezTo>
                        <a:pt x="452222" y="43794"/>
                        <a:pt x="455445" y="43479"/>
                        <a:pt x="459025" y="43479"/>
                      </a:cubicBezTo>
                      <a:lnTo>
                        <a:pt x="465370" y="43479"/>
                      </a:lnTo>
                      <a:lnTo>
                        <a:pt x="465370" y="39898"/>
                      </a:lnTo>
                      <a:cubicBezTo>
                        <a:pt x="465370" y="38124"/>
                        <a:pt x="465182" y="36555"/>
                        <a:pt x="464807" y="35191"/>
                      </a:cubicBezTo>
                      <a:cubicBezTo>
                        <a:pt x="464432" y="33827"/>
                        <a:pt x="463826" y="32693"/>
                        <a:pt x="462991" y="31789"/>
                      </a:cubicBezTo>
                      <a:cubicBezTo>
                        <a:pt x="462155" y="30885"/>
                        <a:pt x="461072" y="30203"/>
                        <a:pt x="459742" y="29742"/>
                      </a:cubicBezTo>
                      <a:cubicBezTo>
                        <a:pt x="458412" y="29282"/>
                        <a:pt x="456774" y="29052"/>
                        <a:pt x="454830" y="29052"/>
                      </a:cubicBezTo>
                      <a:cubicBezTo>
                        <a:pt x="452750" y="29052"/>
                        <a:pt x="450882" y="29299"/>
                        <a:pt x="449229" y="29794"/>
                      </a:cubicBezTo>
                      <a:cubicBezTo>
                        <a:pt x="447574" y="30288"/>
                        <a:pt x="446125" y="30834"/>
                        <a:pt x="444880" y="31431"/>
                      </a:cubicBezTo>
                      <a:cubicBezTo>
                        <a:pt x="443635" y="32028"/>
                        <a:pt x="442595" y="32573"/>
                        <a:pt x="441759" y="33068"/>
                      </a:cubicBezTo>
                      <a:cubicBezTo>
                        <a:pt x="440924" y="33562"/>
                        <a:pt x="440301" y="33810"/>
                        <a:pt x="439892" y="33810"/>
                      </a:cubicBezTo>
                      <a:cubicBezTo>
                        <a:pt x="439619" y="33810"/>
                        <a:pt x="439380" y="33741"/>
                        <a:pt x="439176" y="33605"/>
                      </a:cubicBezTo>
                      <a:cubicBezTo>
                        <a:pt x="438971" y="33469"/>
                        <a:pt x="438792" y="33264"/>
                        <a:pt x="438639" y="32991"/>
                      </a:cubicBezTo>
                      <a:cubicBezTo>
                        <a:pt x="438485" y="32718"/>
                        <a:pt x="438374" y="32369"/>
                        <a:pt x="438306" y="31942"/>
                      </a:cubicBezTo>
                      <a:cubicBezTo>
                        <a:pt x="438238" y="31516"/>
                        <a:pt x="438204" y="31047"/>
                        <a:pt x="438204" y="30535"/>
                      </a:cubicBezTo>
                      <a:cubicBezTo>
                        <a:pt x="438204" y="29683"/>
                        <a:pt x="438264" y="29009"/>
                        <a:pt x="438383" y="28515"/>
                      </a:cubicBezTo>
                      <a:cubicBezTo>
                        <a:pt x="438502" y="28020"/>
                        <a:pt x="438792" y="27551"/>
                        <a:pt x="439252" y="27108"/>
                      </a:cubicBezTo>
                      <a:cubicBezTo>
                        <a:pt x="439713" y="26664"/>
                        <a:pt x="440506" y="26144"/>
                        <a:pt x="441632" y="25547"/>
                      </a:cubicBezTo>
                      <a:cubicBezTo>
                        <a:pt x="442757" y="24950"/>
                        <a:pt x="444053" y="24405"/>
                        <a:pt x="445520" y="23910"/>
                      </a:cubicBezTo>
                      <a:cubicBezTo>
                        <a:pt x="446986" y="23416"/>
                        <a:pt x="448589" y="23006"/>
                        <a:pt x="450329" y="22682"/>
                      </a:cubicBezTo>
                      <a:cubicBezTo>
                        <a:pt x="452068" y="22358"/>
                        <a:pt x="453825" y="22196"/>
                        <a:pt x="455598" y="22196"/>
                      </a:cubicBezTo>
                      <a:cubicBezTo>
                        <a:pt x="458906" y="22196"/>
                        <a:pt x="461720" y="22572"/>
                        <a:pt x="464039" y="23322"/>
                      </a:cubicBezTo>
                      <a:cubicBezTo>
                        <a:pt x="466359" y="24072"/>
                        <a:pt x="468234" y="25172"/>
                        <a:pt x="469667" y="26622"/>
                      </a:cubicBezTo>
                      <a:cubicBezTo>
                        <a:pt x="471099" y="28071"/>
                        <a:pt x="472139" y="29870"/>
                        <a:pt x="472788" y="32019"/>
                      </a:cubicBezTo>
                      <a:cubicBezTo>
                        <a:pt x="473436" y="34168"/>
                        <a:pt x="473759" y="36675"/>
                        <a:pt x="473759" y="39539"/>
                      </a:cubicBezTo>
                      <a:close/>
                      <a:moveTo>
                        <a:pt x="465370" y="49567"/>
                      </a:moveTo>
                      <a:lnTo>
                        <a:pt x="458156" y="49567"/>
                      </a:lnTo>
                      <a:cubicBezTo>
                        <a:pt x="455836" y="49567"/>
                        <a:pt x="453825" y="49763"/>
                        <a:pt x="452119" y="50155"/>
                      </a:cubicBezTo>
                      <a:cubicBezTo>
                        <a:pt x="450414" y="50547"/>
                        <a:pt x="448998" y="51127"/>
                        <a:pt x="447872" y="51894"/>
                      </a:cubicBezTo>
                      <a:cubicBezTo>
                        <a:pt x="446748" y="52662"/>
                        <a:pt x="445920" y="53583"/>
                        <a:pt x="445391" y="54657"/>
                      </a:cubicBezTo>
                      <a:cubicBezTo>
                        <a:pt x="444863" y="55731"/>
                        <a:pt x="444599" y="56968"/>
                        <a:pt x="444599" y="58366"/>
                      </a:cubicBezTo>
                      <a:cubicBezTo>
                        <a:pt x="444599" y="60753"/>
                        <a:pt x="445358" y="62655"/>
                        <a:pt x="446875" y="64070"/>
                      </a:cubicBezTo>
                      <a:cubicBezTo>
                        <a:pt x="448392" y="65486"/>
                        <a:pt x="450516" y="66193"/>
                        <a:pt x="453245" y="66193"/>
                      </a:cubicBezTo>
                      <a:cubicBezTo>
                        <a:pt x="455462" y="66193"/>
                        <a:pt x="457516" y="65631"/>
                        <a:pt x="459409" y="64505"/>
                      </a:cubicBezTo>
                      <a:cubicBezTo>
                        <a:pt x="461303" y="63380"/>
                        <a:pt x="463289" y="61657"/>
                        <a:pt x="465370" y="59338"/>
                      </a:cubicBezTo>
                      <a:close/>
                      <a:moveTo>
                        <a:pt x="497124" y="70542"/>
                      </a:moveTo>
                      <a:cubicBezTo>
                        <a:pt x="497124" y="70815"/>
                        <a:pt x="497056" y="71045"/>
                        <a:pt x="496920" y="71233"/>
                      </a:cubicBezTo>
                      <a:cubicBezTo>
                        <a:pt x="496783" y="71420"/>
                        <a:pt x="496561" y="71582"/>
                        <a:pt x="496255" y="71719"/>
                      </a:cubicBezTo>
                      <a:cubicBezTo>
                        <a:pt x="495947" y="71855"/>
                        <a:pt x="495521" y="71957"/>
                        <a:pt x="494975" y="72026"/>
                      </a:cubicBezTo>
                      <a:cubicBezTo>
                        <a:pt x="494430" y="72094"/>
                        <a:pt x="493731" y="72128"/>
                        <a:pt x="492878" y="72128"/>
                      </a:cubicBezTo>
                      <a:cubicBezTo>
                        <a:pt x="492059" y="72128"/>
                        <a:pt x="491377" y="72094"/>
                        <a:pt x="490831" y="72026"/>
                      </a:cubicBezTo>
                      <a:cubicBezTo>
                        <a:pt x="490285" y="71957"/>
                        <a:pt x="489851" y="71855"/>
                        <a:pt x="489527" y="71719"/>
                      </a:cubicBezTo>
                      <a:cubicBezTo>
                        <a:pt x="489202" y="71582"/>
                        <a:pt x="488981" y="71420"/>
                        <a:pt x="488861" y="71233"/>
                      </a:cubicBezTo>
                      <a:cubicBezTo>
                        <a:pt x="488742" y="71045"/>
                        <a:pt x="488682" y="70815"/>
                        <a:pt x="488682" y="70542"/>
                      </a:cubicBezTo>
                      <a:lnTo>
                        <a:pt x="488682" y="2193"/>
                      </a:lnTo>
                      <a:cubicBezTo>
                        <a:pt x="488682" y="1920"/>
                        <a:pt x="488742" y="1682"/>
                        <a:pt x="488861" y="1477"/>
                      </a:cubicBezTo>
                      <a:cubicBezTo>
                        <a:pt x="488981" y="1272"/>
                        <a:pt x="489202" y="1102"/>
                        <a:pt x="489527" y="965"/>
                      </a:cubicBezTo>
                      <a:cubicBezTo>
                        <a:pt x="489851" y="829"/>
                        <a:pt x="490285" y="727"/>
                        <a:pt x="490831" y="658"/>
                      </a:cubicBezTo>
                      <a:cubicBezTo>
                        <a:pt x="491377" y="590"/>
                        <a:pt x="492059" y="556"/>
                        <a:pt x="492878" y="556"/>
                      </a:cubicBezTo>
                      <a:cubicBezTo>
                        <a:pt x="493731" y="556"/>
                        <a:pt x="494430" y="590"/>
                        <a:pt x="494975" y="658"/>
                      </a:cubicBezTo>
                      <a:cubicBezTo>
                        <a:pt x="495521" y="727"/>
                        <a:pt x="495947" y="829"/>
                        <a:pt x="496255" y="965"/>
                      </a:cubicBezTo>
                      <a:cubicBezTo>
                        <a:pt x="496561" y="1102"/>
                        <a:pt x="496783" y="1272"/>
                        <a:pt x="496920" y="1477"/>
                      </a:cubicBezTo>
                      <a:cubicBezTo>
                        <a:pt x="497056" y="1682"/>
                        <a:pt x="497124" y="1920"/>
                        <a:pt x="497124" y="2193"/>
                      </a:cubicBezTo>
                      <a:close/>
                      <a:moveTo>
                        <a:pt x="575752" y="70542"/>
                      </a:moveTo>
                      <a:cubicBezTo>
                        <a:pt x="575752" y="70815"/>
                        <a:pt x="575692" y="71054"/>
                        <a:pt x="575573" y="71258"/>
                      </a:cubicBezTo>
                      <a:cubicBezTo>
                        <a:pt x="575453" y="71463"/>
                        <a:pt x="575248" y="71625"/>
                        <a:pt x="574959" y="71744"/>
                      </a:cubicBezTo>
                      <a:cubicBezTo>
                        <a:pt x="574669" y="71864"/>
                        <a:pt x="574285" y="71957"/>
                        <a:pt x="573808" y="72026"/>
                      </a:cubicBezTo>
                      <a:cubicBezTo>
                        <a:pt x="573330" y="72094"/>
                        <a:pt x="572751" y="72128"/>
                        <a:pt x="572068" y="72128"/>
                      </a:cubicBezTo>
                      <a:cubicBezTo>
                        <a:pt x="571352" y="72128"/>
                        <a:pt x="570755" y="72094"/>
                        <a:pt x="570278" y="72026"/>
                      </a:cubicBezTo>
                      <a:cubicBezTo>
                        <a:pt x="569800" y="71957"/>
                        <a:pt x="569408" y="71864"/>
                        <a:pt x="569101" y="71744"/>
                      </a:cubicBezTo>
                      <a:cubicBezTo>
                        <a:pt x="568794" y="71625"/>
                        <a:pt x="568572" y="71463"/>
                        <a:pt x="568436" y="71258"/>
                      </a:cubicBezTo>
                      <a:cubicBezTo>
                        <a:pt x="568300" y="71054"/>
                        <a:pt x="568231" y="70815"/>
                        <a:pt x="568231" y="70542"/>
                      </a:cubicBezTo>
                      <a:lnTo>
                        <a:pt x="568231" y="64454"/>
                      </a:lnTo>
                      <a:cubicBezTo>
                        <a:pt x="565810" y="67080"/>
                        <a:pt x="563295" y="69127"/>
                        <a:pt x="560686" y="70593"/>
                      </a:cubicBezTo>
                      <a:cubicBezTo>
                        <a:pt x="558076" y="72060"/>
                        <a:pt x="555220" y="72793"/>
                        <a:pt x="552116" y="72793"/>
                      </a:cubicBezTo>
                      <a:cubicBezTo>
                        <a:pt x="548739" y="72793"/>
                        <a:pt x="545857" y="72136"/>
                        <a:pt x="543470" y="70823"/>
                      </a:cubicBezTo>
                      <a:cubicBezTo>
                        <a:pt x="541082" y="69510"/>
                        <a:pt x="539147" y="67737"/>
                        <a:pt x="537664" y="65503"/>
                      </a:cubicBezTo>
                      <a:cubicBezTo>
                        <a:pt x="536180" y="63269"/>
                        <a:pt x="535097" y="60643"/>
                        <a:pt x="534415" y="57624"/>
                      </a:cubicBezTo>
                      <a:cubicBezTo>
                        <a:pt x="533733" y="54606"/>
                        <a:pt x="533392" y="51425"/>
                        <a:pt x="533392" y="48083"/>
                      </a:cubicBezTo>
                      <a:cubicBezTo>
                        <a:pt x="533392" y="44127"/>
                        <a:pt x="533818" y="40554"/>
                        <a:pt x="534671" y="37365"/>
                      </a:cubicBezTo>
                      <a:cubicBezTo>
                        <a:pt x="535523" y="34176"/>
                        <a:pt x="536785" y="31456"/>
                        <a:pt x="538456" y="29205"/>
                      </a:cubicBezTo>
                      <a:cubicBezTo>
                        <a:pt x="540128" y="26954"/>
                        <a:pt x="542199" y="25223"/>
                        <a:pt x="544672" y="24013"/>
                      </a:cubicBezTo>
                      <a:cubicBezTo>
                        <a:pt x="547145" y="22802"/>
                        <a:pt x="550001" y="22196"/>
                        <a:pt x="553242" y="22196"/>
                      </a:cubicBezTo>
                      <a:cubicBezTo>
                        <a:pt x="555936" y="22196"/>
                        <a:pt x="558401" y="22785"/>
                        <a:pt x="560634" y="23961"/>
                      </a:cubicBezTo>
                      <a:cubicBezTo>
                        <a:pt x="562868" y="25138"/>
                        <a:pt x="565077" y="26869"/>
                        <a:pt x="567260" y="29154"/>
                      </a:cubicBezTo>
                      <a:lnTo>
                        <a:pt x="567260" y="2398"/>
                      </a:lnTo>
                      <a:cubicBezTo>
                        <a:pt x="567260" y="2159"/>
                        <a:pt x="567319" y="1929"/>
                        <a:pt x="567439" y="1707"/>
                      </a:cubicBezTo>
                      <a:cubicBezTo>
                        <a:pt x="567558" y="1485"/>
                        <a:pt x="567788" y="1315"/>
                        <a:pt x="568129" y="1196"/>
                      </a:cubicBezTo>
                      <a:cubicBezTo>
                        <a:pt x="568470" y="1076"/>
                        <a:pt x="568905" y="974"/>
                        <a:pt x="569433" y="889"/>
                      </a:cubicBezTo>
                      <a:cubicBezTo>
                        <a:pt x="569962" y="803"/>
                        <a:pt x="570635" y="761"/>
                        <a:pt x="571455" y="761"/>
                      </a:cubicBezTo>
                      <a:cubicBezTo>
                        <a:pt x="572307" y="761"/>
                        <a:pt x="573006" y="803"/>
                        <a:pt x="573552" y="889"/>
                      </a:cubicBezTo>
                      <a:cubicBezTo>
                        <a:pt x="574098" y="974"/>
                        <a:pt x="574524" y="1076"/>
                        <a:pt x="574831" y="1196"/>
                      </a:cubicBezTo>
                      <a:cubicBezTo>
                        <a:pt x="575138" y="1315"/>
                        <a:pt x="575368" y="1485"/>
                        <a:pt x="575522" y="1707"/>
                      </a:cubicBezTo>
                      <a:cubicBezTo>
                        <a:pt x="575675" y="1929"/>
                        <a:pt x="575752" y="2159"/>
                        <a:pt x="575752" y="2398"/>
                      </a:cubicBezTo>
                      <a:close/>
                      <a:moveTo>
                        <a:pt x="567260" y="38158"/>
                      </a:moveTo>
                      <a:cubicBezTo>
                        <a:pt x="564974" y="35327"/>
                        <a:pt x="562766" y="33170"/>
                        <a:pt x="560634" y="31687"/>
                      </a:cubicBezTo>
                      <a:cubicBezTo>
                        <a:pt x="558502" y="30203"/>
                        <a:pt x="556277" y="29461"/>
                        <a:pt x="553958" y="29461"/>
                      </a:cubicBezTo>
                      <a:cubicBezTo>
                        <a:pt x="551809" y="29461"/>
                        <a:pt x="549984" y="29973"/>
                        <a:pt x="548484" y="30996"/>
                      </a:cubicBezTo>
                      <a:cubicBezTo>
                        <a:pt x="546983" y="32019"/>
                        <a:pt x="545764" y="33366"/>
                        <a:pt x="544826" y="35037"/>
                      </a:cubicBezTo>
                      <a:cubicBezTo>
                        <a:pt x="543888" y="36709"/>
                        <a:pt x="543205" y="38602"/>
                        <a:pt x="542780" y="40716"/>
                      </a:cubicBezTo>
                      <a:cubicBezTo>
                        <a:pt x="542353" y="42831"/>
                        <a:pt x="542139" y="44979"/>
                        <a:pt x="542139" y="47162"/>
                      </a:cubicBezTo>
                      <a:cubicBezTo>
                        <a:pt x="542139" y="49481"/>
                        <a:pt x="542319" y="51749"/>
                        <a:pt x="542677" y="53966"/>
                      </a:cubicBezTo>
                      <a:cubicBezTo>
                        <a:pt x="543035" y="56183"/>
                        <a:pt x="543658" y="58153"/>
                        <a:pt x="544545" y="59875"/>
                      </a:cubicBezTo>
                      <a:cubicBezTo>
                        <a:pt x="545431" y="61598"/>
                        <a:pt x="546608" y="62979"/>
                        <a:pt x="548074" y="64019"/>
                      </a:cubicBezTo>
                      <a:cubicBezTo>
                        <a:pt x="549541" y="65059"/>
                        <a:pt x="551383" y="65579"/>
                        <a:pt x="553600" y="65579"/>
                      </a:cubicBezTo>
                      <a:cubicBezTo>
                        <a:pt x="554725" y="65579"/>
                        <a:pt x="555808" y="65426"/>
                        <a:pt x="556848" y="65119"/>
                      </a:cubicBezTo>
                      <a:cubicBezTo>
                        <a:pt x="557889" y="64812"/>
                        <a:pt x="558954" y="64300"/>
                        <a:pt x="560045" y="63584"/>
                      </a:cubicBezTo>
                      <a:cubicBezTo>
                        <a:pt x="561137" y="62868"/>
                        <a:pt x="562280" y="61939"/>
                        <a:pt x="563474" y="60796"/>
                      </a:cubicBezTo>
                      <a:cubicBezTo>
                        <a:pt x="564667" y="59653"/>
                        <a:pt x="565929" y="58247"/>
                        <a:pt x="567260" y="56575"/>
                      </a:cubicBezTo>
                      <a:close/>
                      <a:moveTo>
                        <a:pt x="617788" y="27517"/>
                      </a:moveTo>
                      <a:cubicBezTo>
                        <a:pt x="617788" y="28267"/>
                        <a:pt x="617771" y="28898"/>
                        <a:pt x="617737" y="29410"/>
                      </a:cubicBezTo>
                      <a:cubicBezTo>
                        <a:pt x="617703" y="29921"/>
                        <a:pt x="617635" y="30322"/>
                        <a:pt x="617533" y="30612"/>
                      </a:cubicBezTo>
                      <a:cubicBezTo>
                        <a:pt x="617430" y="30902"/>
                        <a:pt x="617302" y="31124"/>
                        <a:pt x="617149" y="31277"/>
                      </a:cubicBezTo>
                      <a:cubicBezTo>
                        <a:pt x="616996" y="31431"/>
                        <a:pt x="616782" y="31507"/>
                        <a:pt x="616509" y="31507"/>
                      </a:cubicBezTo>
                      <a:cubicBezTo>
                        <a:pt x="616236" y="31507"/>
                        <a:pt x="615904" y="31431"/>
                        <a:pt x="615512" y="31277"/>
                      </a:cubicBezTo>
                      <a:cubicBezTo>
                        <a:pt x="615119" y="31124"/>
                        <a:pt x="614676" y="30970"/>
                        <a:pt x="614181" y="30817"/>
                      </a:cubicBezTo>
                      <a:cubicBezTo>
                        <a:pt x="613686" y="30663"/>
                        <a:pt x="613132" y="30518"/>
                        <a:pt x="612519" y="30382"/>
                      </a:cubicBezTo>
                      <a:cubicBezTo>
                        <a:pt x="611904" y="30245"/>
                        <a:pt x="611240" y="30177"/>
                        <a:pt x="610523" y="30177"/>
                      </a:cubicBezTo>
                      <a:cubicBezTo>
                        <a:pt x="609671" y="30177"/>
                        <a:pt x="608835" y="30348"/>
                        <a:pt x="608016" y="30689"/>
                      </a:cubicBezTo>
                      <a:cubicBezTo>
                        <a:pt x="607198" y="31030"/>
                        <a:pt x="606337" y="31593"/>
                        <a:pt x="605433" y="32377"/>
                      </a:cubicBezTo>
                      <a:cubicBezTo>
                        <a:pt x="604529" y="33162"/>
                        <a:pt x="603582" y="34202"/>
                        <a:pt x="602594" y="35498"/>
                      </a:cubicBezTo>
                      <a:cubicBezTo>
                        <a:pt x="601604" y="36794"/>
                        <a:pt x="600513" y="38380"/>
                        <a:pt x="599319" y="40256"/>
                      </a:cubicBezTo>
                      <a:lnTo>
                        <a:pt x="599319" y="70542"/>
                      </a:lnTo>
                      <a:cubicBezTo>
                        <a:pt x="599319" y="70815"/>
                        <a:pt x="599251" y="71045"/>
                        <a:pt x="599115" y="71233"/>
                      </a:cubicBezTo>
                      <a:cubicBezTo>
                        <a:pt x="598978" y="71420"/>
                        <a:pt x="598757" y="71582"/>
                        <a:pt x="598449" y="71719"/>
                      </a:cubicBezTo>
                      <a:cubicBezTo>
                        <a:pt x="598143" y="71855"/>
                        <a:pt x="597716" y="71957"/>
                        <a:pt x="597171" y="72026"/>
                      </a:cubicBezTo>
                      <a:cubicBezTo>
                        <a:pt x="596625" y="72094"/>
                        <a:pt x="595926" y="72128"/>
                        <a:pt x="595073" y="72128"/>
                      </a:cubicBezTo>
                      <a:cubicBezTo>
                        <a:pt x="594255" y="72128"/>
                        <a:pt x="593573" y="72094"/>
                        <a:pt x="593027" y="72026"/>
                      </a:cubicBezTo>
                      <a:cubicBezTo>
                        <a:pt x="592481" y="71957"/>
                        <a:pt x="592047" y="71855"/>
                        <a:pt x="591722" y="71719"/>
                      </a:cubicBezTo>
                      <a:cubicBezTo>
                        <a:pt x="591398" y="71582"/>
                        <a:pt x="591176" y="71420"/>
                        <a:pt x="591057" y="71233"/>
                      </a:cubicBezTo>
                      <a:cubicBezTo>
                        <a:pt x="590938" y="71045"/>
                        <a:pt x="590878" y="70815"/>
                        <a:pt x="590878" y="70542"/>
                      </a:cubicBezTo>
                      <a:lnTo>
                        <a:pt x="590878" y="24499"/>
                      </a:lnTo>
                      <a:cubicBezTo>
                        <a:pt x="590878" y="24226"/>
                        <a:pt x="590929" y="23996"/>
                        <a:pt x="591031" y="23808"/>
                      </a:cubicBezTo>
                      <a:cubicBezTo>
                        <a:pt x="591134" y="23620"/>
                        <a:pt x="591339" y="23450"/>
                        <a:pt x="591646" y="23296"/>
                      </a:cubicBezTo>
                      <a:cubicBezTo>
                        <a:pt x="591952" y="23143"/>
                        <a:pt x="592345" y="23041"/>
                        <a:pt x="592822" y="22989"/>
                      </a:cubicBezTo>
                      <a:cubicBezTo>
                        <a:pt x="593299" y="22938"/>
                        <a:pt x="593931" y="22913"/>
                        <a:pt x="594715" y="22913"/>
                      </a:cubicBezTo>
                      <a:cubicBezTo>
                        <a:pt x="595465" y="22913"/>
                        <a:pt x="596088" y="22938"/>
                        <a:pt x="596582" y="22989"/>
                      </a:cubicBezTo>
                      <a:cubicBezTo>
                        <a:pt x="597077" y="23041"/>
                        <a:pt x="597461" y="23143"/>
                        <a:pt x="597733" y="23296"/>
                      </a:cubicBezTo>
                      <a:cubicBezTo>
                        <a:pt x="598006" y="23450"/>
                        <a:pt x="598203" y="23620"/>
                        <a:pt x="598322" y="23808"/>
                      </a:cubicBezTo>
                      <a:cubicBezTo>
                        <a:pt x="598441" y="23996"/>
                        <a:pt x="598501" y="24226"/>
                        <a:pt x="598501" y="24499"/>
                      </a:cubicBezTo>
                      <a:lnTo>
                        <a:pt x="598501" y="31200"/>
                      </a:lnTo>
                      <a:cubicBezTo>
                        <a:pt x="599763" y="29359"/>
                        <a:pt x="600948" y="27858"/>
                        <a:pt x="602056" y="26699"/>
                      </a:cubicBezTo>
                      <a:cubicBezTo>
                        <a:pt x="603165" y="25539"/>
                        <a:pt x="604214" y="24627"/>
                        <a:pt x="605203" y="23961"/>
                      </a:cubicBezTo>
                      <a:cubicBezTo>
                        <a:pt x="606192" y="23296"/>
                        <a:pt x="607172" y="22836"/>
                        <a:pt x="608145" y="22580"/>
                      </a:cubicBezTo>
                      <a:cubicBezTo>
                        <a:pt x="609116" y="22324"/>
                        <a:pt x="610097" y="22196"/>
                        <a:pt x="611086" y="22196"/>
                      </a:cubicBezTo>
                      <a:cubicBezTo>
                        <a:pt x="611529" y="22196"/>
                        <a:pt x="612033" y="22222"/>
                        <a:pt x="612595" y="22273"/>
                      </a:cubicBezTo>
                      <a:cubicBezTo>
                        <a:pt x="613158" y="22324"/>
                        <a:pt x="613747" y="22418"/>
                        <a:pt x="614360" y="22555"/>
                      </a:cubicBezTo>
                      <a:cubicBezTo>
                        <a:pt x="614974" y="22691"/>
                        <a:pt x="615529" y="22844"/>
                        <a:pt x="616023" y="23015"/>
                      </a:cubicBezTo>
                      <a:cubicBezTo>
                        <a:pt x="616517" y="23186"/>
                        <a:pt x="616867" y="23356"/>
                        <a:pt x="617072" y="23527"/>
                      </a:cubicBezTo>
                      <a:cubicBezTo>
                        <a:pt x="617276" y="23697"/>
                        <a:pt x="617413" y="23859"/>
                        <a:pt x="617481" y="24013"/>
                      </a:cubicBezTo>
                      <a:cubicBezTo>
                        <a:pt x="617549" y="24166"/>
                        <a:pt x="617609" y="24362"/>
                        <a:pt x="617660" y="24601"/>
                      </a:cubicBezTo>
                      <a:cubicBezTo>
                        <a:pt x="617712" y="24840"/>
                        <a:pt x="617745" y="25189"/>
                        <a:pt x="617762" y="25650"/>
                      </a:cubicBezTo>
                      <a:cubicBezTo>
                        <a:pt x="617779" y="26110"/>
                        <a:pt x="617788" y="26733"/>
                        <a:pt x="617788" y="27517"/>
                      </a:cubicBezTo>
                      <a:close/>
                      <a:moveTo>
                        <a:pt x="659180" y="70593"/>
                      </a:moveTo>
                      <a:cubicBezTo>
                        <a:pt x="659180" y="71002"/>
                        <a:pt x="659044" y="71309"/>
                        <a:pt x="658770" y="71514"/>
                      </a:cubicBezTo>
                      <a:cubicBezTo>
                        <a:pt x="658498" y="71719"/>
                        <a:pt x="658123" y="71872"/>
                        <a:pt x="657644" y="71974"/>
                      </a:cubicBezTo>
                      <a:cubicBezTo>
                        <a:pt x="657167" y="72077"/>
                        <a:pt x="656468" y="72128"/>
                        <a:pt x="655547" y="72128"/>
                      </a:cubicBezTo>
                      <a:cubicBezTo>
                        <a:pt x="654660" y="72128"/>
                        <a:pt x="653952" y="72077"/>
                        <a:pt x="653424" y="71974"/>
                      </a:cubicBezTo>
                      <a:cubicBezTo>
                        <a:pt x="652895" y="71872"/>
                        <a:pt x="652511" y="71719"/>
                        <a:pt x="652273" y="71514"/>
                      </a:cubicBezTo>
                      <a:cubicBezTo>
                        <a:pt x="652034" y="71309"/>
                        <a:pt x="651915" y="71002"/>
                        <a:pt x="651915" y="70593"/>
                      </a:cubicBezTo>
                      <a:lnTo>
                        <a:pt x="651915" y="65989"/>
                      </a:lnTo>
                      <a:cubicBezTo>
                        <a:pt x="649902" y="68137"/>
                        <a:pt x="647660" y="69809"/>
                        <a:pt x="645188" y="71002"/>
                      </a:cubicBezTo>
                      <a:cubicBezTo>
                        <a:pt x="642715" y="72196"/>
                        <a:pt x="640097" y="72793"/>
                        <a:pt x="637334" y="72793"/>
                      </a:cubicBezTo>
                      <a:cubicBezTo>
                        <a:pt x="634913" y="72793"/>
                        <a:pt x="632721" y="72477"/>
                        <a:pt x="630760" y="71846"/>
                      </a:cubicBezTo>
                      <a:cubicBezTo>
                        <a:pt x="628799" y="71216"/>
                        <a:pt x="627128" y="70303"/>
                        <a:pt x="625747" y="69109"/>
                      </a:cubicBezTo>
                      <a:cubicBezTo>
                        <a:pt x="624366" y="67916"/>
                        <a:pt x="623291" y="66449"/>
                        <a:pt x="622524" y="64710"/>
                      </a:cubicBezTo>
                      <a:cubicBezTo>
                        <a:pt x="621756" y="62970"/>
                        <a:pt x="621372" y="60992"/>
                        <a:pt x="621372" y="58775"/>
                      </a:cubicBezTo>
                      <a:cubicBezTo>
                        <a:pt x="621372" y="56183"/>
                        <a:pt x="621901" y="53932"/>
                        <a:pt x="622958" y="52022"/>
                      </a:cubicBezTo>
                      <a:cubicBezTo>
                        <a:pt x="624015" y="50112"/>
                        <a:pt x="625534" y="48526"/>
                        <a:pt x="627512" y="47265"/>
                      </a:cubicBezTo>
                      <a:cubicBezTo>
                        <a:pt x="629490" y="46003"/>
                        <a:pt x="631912" y="45056"/>
                        <a:pt x="634777" y="44425"/>
                      </a:cubicBezTo>
                      <a:cubicBezTo>
                        <a:pt x="637642" y="43794"/>
                        <a:pt x="640864" y="43479"/>
                        <a:pt x="644446" y="43479"/>
                      </a:cubicBezTo>
                      <a:lnTo>
                        <a:pt x="650789" y="43479"/>
                      </a:lnTo>
                      <a:lnTo>
                        <a:pt x="650789" y="39898"/>
                      </a:lnTo>
                      <a:cubicBezTo>
                        <a:pt x="650789" y="38124"/>
                        <a:pt x="650602" y="36555"/>
                        <a:pt x="650226" y="35191"/>
                      </a:cubicBezTo>
                      <a:cubicBezTo>
                        <a:pt x="649851" y="33827"/>
                        <a:pt x="649246" y="32693"/>
                        <a:pt x="648411" y="31789"/>
                      </a:cubicBezTo>
                      <a:cubicBezTo>
                        <a:pt x="647575" y="30885"/>
                        <a:pt x="646492" y="30203"/>
                        <a:pt x="645162" y="29742"/>
                      </a:cubicBezTo>
                      <a:cubicBezTo>
                        <a:pt x="643832" y="29282"/>
                        <a:pt x="642195" y="29052"/>
                        <a:pt x="640251" y="29052"/>
                      </a:cubicBezTo>
                      <a:cubicBezTo>
                        <a:pt x="638170" y="29052"/>
                        <a:pt x="636303" y="29299"/>
                        <a:pt x="634648" y="29794"/>
                      </a:cubicBezTo>
                      <a:cubicBezTo>
                        <a:pt x="632995" y="30288"/>
                        <a:pt x="631545" y="30834"/>
                        <a:pt x="630300" y="31431"/>
                      </a:cubicBezTo>
                      <a:cubicBezTo>
                        <a:pt x="629055" y="32028"/>
                        <a:pt x="628015" y="32573"/>
                        <a:pt x="627180" y="33068"/>
                      </a:cubicBezTo>
                      <a:cubicBezTo>
                        <a:pt x="626343" y="33562"/>
                        <a:pt x="625721" y="33810"/>
                        <a:pt x="625312" y="33810"/>
                      </a:cubicBezTo>
                      <a:cubicBezTo>
                        <a:pt x="625039" y="33810"/>
                        <a:pt x="624800" y="33741"/>
                        <a:pt x="624595" y="33605"/>
                      </a:cubicBezTo>
                      <a:cubicBezTo>
                        <a:pt x="624391" y="33469"/>
                        <a:pt x="624212" y="33264"/>
                        <a:pt x="624058" y="32991"/>
                      </a:cubicBezTo>
                      <a:cubicBezTo>
                        <a:pt x="623905" y="32718"/>
                        <a:pt x="623794" y="32369"/>
                        <a:pt x="623726" y="31942"/>
                      </a:cubicBezTo>
                      <a:cubicBezTo>
                        <a:pt x="623657" y="31516"/>
                        <a:pt x="623624" y="31047"/>
                        <a:pt x="623624" y="30535"/>
                      </a:cubicBezTo>
                      <a:cubicBezTo>
                        <a:pt x="623624" y="29683"/>
                        <a:pt x="623683" y="29009"/>
                        <a:pt x="623803" y="28515"/>
                      </a:cubicBezTo>
                      <a:cubicBezTo>
                        <a:pt x="623922" y="28020"/>
                        <a:pt x="624212" y="27551"/>
                        <a:pt x="624673" y="27108"/>
                      </a:cubicBezTo>
                      <a:cubicBezTo>
                        <a:pt x="625133" y="26664"/>
                        <a:pt x="625926" y="26144"/>
                        <a:pt x="627051" y="25547"/>
                      </a:cubicBezTo>
                      <a:cubicBezTo>
                        <a:pt x="628177" y="24950"/>
                        <a:pt x="629473" y="24405"/>
                        <a:pt x="630939" y="23910"/>
                      </a:cubicBezTo>
                      <a:cubicBezTo>
                        <a:pt x="632406" y="23416"/>
                        <a:pt x="634009" y="23006"/>
                        <a:pt x="635748" y="22682"/>
                      </a:cubicBezTo>
                      <a:cubicBezTo>
                        <a:pt x="637488" y="22358"/>
                        <a:pt x="639244" y="22196"/>
                        <a:pt x="641018" y="22196"/>
                      </a:cubicBezTo>
                      <a:cubicBezTo>
                        <a:pt x="644327" y="22196"/>
                        <a:pt x="647140" y="22572"/>
                        <a:pt x="649460" y="23322"/>
                      </a:cubicBezTo>
                      <a:cubicBezTo>
                        <a:pt x="651779" y="24072"/>
                        <a:pt x="653654" y="25172"/>
                        <a:pt x="655087" y="26622"/>
                      </a:cubicBezTo>
                      <a:cubicBezTo>
                        <a:pt x="656519" y="28071"/>
                        <a:pt x="657560" y="29870"/>
                        <a:pt x="658207" y="32019"/>
                      </a:cubicBezTo>
                      <a:cubicBezTo>
                        <a:pt x="658856" y="34168"/>
                        <a:pt x="659180" y="36675"/>
                        <a:pt x="659180" y="39539"/>
                      </a:cubicBezTo>
                      <a:close/>
                      <a:moveTo>
                        <a:pt x="650789" y="49567"/>
                      </a:moveTo>
                      <a:lnTo>
                        <a:pt x="643576" y="49567"/>
                      </a:lnTo>
                      <a:cubicBezTo>
                        <a:pt x="641257" y="49567"/>
                        <a:pt x="639244" y="49763"/>
                        <a:pt x="637539" y="50155"/>
                      </a:cubicBezTo>
                      <a:cubicBezTo>
                        <a:pt x="635834" y="50547"/>
                        <a:pt x="634419" y="51127"/>
                        <a:pt x="633293" y="51894"/>
                      </a:cubicBezTo>
                      <a:cubicBezTo>
                        <a:pt x="632167" y="52662"/>
                        <a:pt x="631340" y="53583"/>
                        <a:pt x="630812" y="54657"/>
                      </a:cubicBezTo>
                      <a:cubicBezTo>
                        <a:pt x="630283" y="55731"/>
                        <a:pt x="630019" y="56968"/>
                        <a:pt x="630019" y="58366"/>
                      </a:cubicBezTo>
                      <a:cubicBezTo>
                        <a:pt x="630019" y="60753"/>
                        <a:pt x="630777" y="62655"/>
                        <a:pt x="632296" y="64070"/>
                      </a:cubicBezTo>
                      <a:cubicBezTo>
                        <a:pt x="633813" y="65486"/>
                        <a:pt x="635936" y="66193"/>
                        <a:pt x="638665" y="66193"/>
                      </a:cubicBezTo>
                      <a:cubicBezTo>
                        <a:pt x="640881" y="66193"/>
                        <a:pt x="642937" y="65631"/>
                        <a:pt x="644829" y="64505"/>
                      </a:cubicBezTo>
                      <a:cubicBezTo>
                        <a:pt x="646722" y="63380"/>
                        <a:pt x="648709" y="61657"/>
                        <a:pt x="650789" y="59338"/>
                      </a:cubicBezTo>
                      <a:close/>
                      <a:moveTo>
                        <a:pt x="698730" y="5570"/>
                      </a:moveTo>
                      <a:cubicBezTo>
                        <a:pt x="698730" y="6218"/>
                        <a:pt x="698695" y="6738"/>
                        <a:pt x="698627" y="7130"/>
                      </a:cubicBezTo>
                      <a:cubicBezTo>
                        <a:pt x="698559" y="7522"/>
                        <a:pt x="698482" y="7838"/>
                        <a:pt x="698397" y="8077"/>
                      </a:cubicBezTo>
                      <a:cubicBezTo>
                        <a:pt x="698311" y="8315"/>
                        <a:pt x="698201" y="8477"/>
                        <a:pt x="698064" y="8562"/>
                      </a:cubicBezTo>
                      <a:cubicBezTo>
                        <a:pt x="697927" y="8648"/>
                        <a:pt x="697757" y="8690"/>
                        <a:pt x="697552" y="8690"/>
                      </a:cubicBezTo>
                      <a:cubicBezTo>
                        <a:pt x="697314" y="8690"/>
                        <a:pt x="697015" y="8614"/>
                        <a:pt x="696657" y="8460"/>
                      </a:cubicBezTo>
                      <a:cubicBezTo>
                        <a:pt x="696299" y="8307"/>
                        <a:pt x="695864" y="8136"/>
                        <a:pt x="695353" y="7949"/>
                      </a:cubicBezTo>
                      <a:cubicBezTo>
                        <a:pt x="694841" y="7761"/>
                        <a:pt x="694236" y="7590"/>
                        <a:pt x="693536" y="7437"/>
                      </a:cubicBezTo>
                      <a:cubicBezTo>
                        <a:pt x="692837" y="7284"/>
                        <a:pt x="692028" y="7207"/>
                        <a:pt x="691107" y="7207"/>
                      </a:cubicBezTo>
                      <a:cubicBezTo>
                        <a:pt x="689845" y="7207"/>
                        <a:pt x="688770" y="7411"/>
                        <a:pt x="687883" y="7821"/>
                      </a:cubicBezTo>
                      <a:cubicBezTo>
                        <a:pt x="686997" y="8230"/>
                        <a:pt x="686280" y="8869"/>
                        <a:pt x="685735" y="9739"/>
                      </a:cubicBezTo>
                      <a:cubicBezTo>
                        <a:pt x="685189" y="10609"/>
                        <a:pt x="684796" y="11734"/>
                        <a:pt x="684558" y="13116"/>
                      </a:cubicBezTo>
                      <a:cubicBezTo>
                        <a:pt x="684319" y="14497"/>
                        <a:pt x="684200" y="16177"/>
                        <a:pt x="684200" y="18155"/>
                      </a:cubicBezTo>
                      <a:lnTo>
                        <a:pt x="684200" y="23168"/>
                      </a:lnTo>
                      <a:lnTo>
                        <a:pt x="694483" y="23168"/>
                      </a:lnTo>
                      <a:cubicBezTo>
                        <a:pt x="694756" y="23168"/>
                        <a:pt x="694986" y="23228"/>
                        <a:pt x="695174" y="23348"/>
                      </a:cubicBezTo>
                      <a:cubicBezTo>
                        <a:pt x="695361" y="23467"/>
                        <a:pt x="695532" y="23672"/>
                        <a:pt x="695685" y="23961"/>
                      </a:cubicBezTo>
                      <a:cubicBezTo>
                        <a:pt x="695839" y="24251"/>
                        <a:pt x="695958" y="24618"/>
                        <a:pt x="696043" y="25061"/>
                      </a:cubicBezTo>
                      <a:cubicBezTo>
                        <a:pt x="696128" y="25505"/>
                        <a:pt x="696171" y="26050"/>
                        <a:pt x="696171" y="26699"/>
                      </a:cubicBezTo>
                      <a:cubicBezTo>
                        <a:pt x="696171" y="27926"/>
                        <a:pt x="696018" y="28813"/>
                        <a:pt x="695711" y="29359"/>
                      </a:cubicBezTo>
                      <a:cubicBezTo>
                        <a:pt x="695403" y="29904"/>
                        <a:pt x="694995" y="30177"/>
                        <a:pt x="694483" y="30177"/>
                      </a:cubicBezTo>
                      <a:lnTo>
                        <a:pt x="684200" y="30177"/>
                      </a:lnTo>
                      <a:lnTo>
                        <a:pt x="684200" y="70542"/>
                      </a:lnTo>
                      <a:cubicBezTo>
                        <a:pt x="684200" y="70815"/>
                        <a:pt x="684132" y="71045"/>
                        <a:pt x="683995" y="71233"/>
                      </a:cubicBezTo>
                      <a:cubicBezTo>
                        <a:pt x="683859" y="71420"/>
                        <a:pt x="683629" y="71582"/>
                        <a:pt x="683305" y="71719"/>
                      </a:cubicBezTo>
                      <a:cubicBezTo>
                        <a:pt x="682981" y="71855"/>
                        <a:pt x="682546" y="71957"/>
                        <a:pt x="682000" y="72026"/>
                      </a:cubicBezTo>
                      <a:cubicBezTo>
                        <a:pt x="681454" y="72094"/>
                        <a:pt x="680772" y="72128"/>
                        <a:pt x="679954" y="72128"/>
                      </a:cubicBezTo>
                      <a:cubicBezTo>
                        <a:pt x="679135" y="72128"/>
                        <a:pt x="678453" y="72094"/>
                        <a:pt x="677907" y="72026"/>
                      </a:cubicBezTo>
                      <a:cubicBezTo>
                        <a:pt x="677361" y="71957"/>
                        <a:pt x="676927" y="71855"/>
                        <a:pt x="676603" y="71719"/>
                      </a:cubicBezTo>
                      <a:cubicBezTo>
                        <a:pt x="676278" y="71582"/>
                        <a:pt x="676049" y="71420"/>
                        <a:pt x="675912" y="71233"/>
                      </a:cubicBezTo>
                      <a:cubicBezTo>
                        <a:pt x="675775" y="71045"/>
                        <a:pt x="675708" y="70815"/>
                        <a:pt x="675708" y="70542"/>
                      </a:cubicBezTo>
                      <a:lnTo>
                        <a:pt x="675708" y="30177"/>
                      </a:lnTo>
                      <a:lnTo>
                        <a:pt x="669210" y="30177"/>
                      </a:lnTo>
                      <a:cubicBezTo>
                        <a:pt x="668665" y="30177"/>
                        <a:pt x="668255" y="29904"/>
                        <a:pt x="667982" y="29359"/>
                      </a:cubicBezTo>
                      <a:cubicBezTo>
                        <a:pt x="667709" y="28813"/>
                        <a:pt x="667573" y="27926"/>
                        <a:pt x="667573" y="26699"/>
                      </a:cubicBezTo>
                      <a:cubicBezTo>
                        <a:pt x="667573" y="26050"/>
                        <a:pt x="667607" y="25505"/>
                        <a:pt x="667675" y="25061"/>
                      </a:cubicBezTo>
                      <a:cubicBezTo>
                        <a:pt x="667744" y="24618"/>
                        <a:pt x="667846" y="24251"/>
                        <a:pt x="667982" y="23961"/>
                      </a:cubicBezTo>
                      <a:cubicBezTo>
                        <a:pt x="668119" y="23672"/>
                        <a:pt x="668290" y="23467"/>
                        <a:pt x="668493" y="23348"/>
                      </a:cubicBezTo>
                      <a:cubicBezTo>
                        <a:pt x="668698" y="23228"/>
                        <a:pt x="668937" y="23168"/>
                        <a:pt x="669210" y="23168"/>
                      </a:cubicBezTo>
                      <a:lnTo>
                        <a:pt x="675708" y="23168"/>
                      </a:lnTo>
                      <a:lnTo>
                        <a:pt x="675708" y="18411"/>
                      </a:lnTo>
                      <a:cubicBezTo>
                        <a:pt x="675708" y="15205"/>
                        <a:pt x="676006" y="12451"/>
                        <a:pt x="676603" y="10148"/>
                      </a:cubicBezTo>
                      <a:cubicBezTo>
                        <a:pt x="677199" y="7846"/>
                        <a:pt x="678112" y="5962"/>
                        <a:pt x="679339" y="4495"/>
                      </a:cubicBezTo>
                      <a:cubicBezTo>
                        <a:pt x="680567" y="3029"/>
                        <a:pt x="682111" y="1946"/>
                        <a:pt x="683970" y="1247"/>
                      </a:cubicBezTo>
                      <a:cubicBezTo>
                        <a:pt x="685829" y="548"/>
                        <a:pt x="688020" y="198"/>
                        <a:pt x="690544" y="198"/>
                      </a:cubicBezTo>
                      <a:cubicBezTo>
                        <a:pt x="691737" y="198"/>
                        <a:pt x="692897" y="309"/>
                        <a:pt x="694022" y="531"/>
                      </a:cubicBezTo>
                      <a:cubicBezTo>
                        <a:pt x="695148" y="752"/>
                        <a:pt x="696018" y="991"/>
                        <a:pt x="696632" y="1247"/>
                      </a:cubicBezTo>
                      <a:cubicBezTo>
                        <a:pt x="697246" y="1503"/>
                        <a:pt x="697655" y="1733"/>
                        <a:pt x="697860" y="1937"/>
                      </a:cubicBezTo>
                      <a:cubicBezTo>
                        <a:pt x="698064" y="2142"/>
                        <a:pt x="698234" y="2406"/>
                        <a:pt x="698371" y="2730"/>
                      </a:cubicBezTo>
                      <a:cubicBezTo>
                        <a:pt x="698508" y="3054"/>
                        <a:pt x="698601" y="3447"/>
                        <a:pt x="698652" y="3907"/>
                      </a:cubicBezTo>
                      <a:cubicBezTo>
                        <a:pt x="698704" y="4367"/>
                        <a:pt x="698730" y="4922"/>
                        <a:pt x="698730" y="5570"/>
                      </a:cubicBezTo>
                      <a:close/>
                      <a:moveTo>
                        <a:pt x="729200" y="67165"/>
                      </a:moveTo>
                      <a:cubicBezTo>
                        <a:pt x="729200" y="68155"/>
                        <a:pt x="729132" y="68939"/>
                        <a:pt x="728995" y="69519"/>
                      </a:cubicBezTo>
                      <a:cubicBezTo>
                        <a:pt x="728859" y="70099"/>
                        <a:pt x="728654" y="70525"/>
                        <a:pt x="728382" y="70798"/>
                      </a:cubicBezTo>
                      <a:cubicBezTo>
                        <a:pt x="728108" y="71071"/>
                        <a:pt x="727700" y="71326"/>
                        <a:pt x="727154" y="71565"/>
                      </a:cubicBezTo>
                      <a:cubicBezTo>
                        <a:pt x="726608" y="71804"/>
                        <a:pt x="725985" y="72000"/>
                        <a:pt x="725286" y="72153"/>
                      </a:cubicBezTo>
                      <a:cubicBezTo>
                        <a:pt x="724587" y="72307"/>
                        <a:pt x="723845" y="72435"/>
                        <a:pt x="723061" y="72537"/>
                      </a:cubicBezTo>
                      <a:cubicBezTo>
                        <a:pt x="722276" y="72639"/>
                        <a:pt x="721492" y="72691"/>
                        <a:pt x="720707" y="72691"/>
                      </a:cubicBezTo>
                      <a:cubicBezTo>
                        <a:pt x="718321" y="72691"/>
                        <a:pt x="716274" y="72375"/>
                        <a:pt x="714569" y="71744"/>
                      </a:cubicBezTo>
                      <a:cubicBezTo>
                        <a:pt x="712864" y="71113"/>
                        <a:pt x="711464" y="70158"/>
                        <a:pt x="710374" y="68879"/>
                      </a:cubicBezTo>
                      <a:cubicBezTo>
                        <a:pt x="709282" y="67600"/>
                        <a:pt x="708489" y="65980"/>
                        <a:pt x="707994" y="64019"/>
                      </a:cubicBezTo>
                      <a:cubicBezTo>
                        <a:pt x="707500" y="62058"/>
                        <a:pt x="707253" y="59747"/>
                        <a:pt x="707253" y="57087"/>
                      </a:cubicBezTo>
                      <a:lnTo>
                        <a:pt x="707253" y="30177"/>
                      </a:lnTo>
                      <a:lnTo>
                        <a:pt x="700807" y="30177"/>
                      </a:lnTo>
                      <a:cubicBezTo>
                        <a:pt x="700295" y="30177"/>
                        <a:pt x="699886" y="29904"/>
                        <a:pt x="699579" y="29359"/>
                      </a:cubicBezTo>
                      <a:cubicBezTo>
                        <a:pt x="699272" y="28813"/>
                        <a:pt x="699118" y="27926"/>
                        <a:pt x="699118" y="26699"/>
                      </a:cubicBezTo>
                      <a:cubicBezTo>
                        <a:pt x="699118" y="26050"/>
                        <a:pt x="699161" y="25505"/>
                        <a:pt x="699246" y="25061"/>
                      </a:cubicBezTo>
                      <a:cubicBezTo>
                        <a:pt x="699331" y="24618"/>
                        <a:pt x="699442" y="24251"/>
                        <a:pt x="699579" y="23961"/>
                      </a:cubicBezTo>
                      <a:cubicBezTo>
                        <a:pt x="699715" y="23672"/>
                        <a:pt x="699894" y="23467"/>
                        <a:pt x="700116" y="23348"/>
                      </a:cubicBezTo>
                      <a:cubicBezTo>
                        <a:pt x="700337" y="23228"/>
                        <a:pt x="700585" y="23168"/>
                        <a:pt x="700857" y="23168"/>
                      </a:cubicBezTo>
                      <a:lnTo>
                        <a:pt x="707253" y="23168"/>
                      </a:lnTo>
                      <a:lnTo>
                        <a:pt x="707253" y="12220"/>
                      </a:lnTo>
                      <a:cubicBezTo>
                        <a:pt x="707253" y="11982"/>
                        <a:pt x="707313" y="11760"/>
                        <a:pt x="707432" y="11555"/>
                      </a:cubicBezTo>
                      <a:cubicBezTo>
                        <a:pt x="707552" y="11351"/>
                        <a:pt x="707773" y="11172"/>
                        <a:pt x="708096" y="11018"/>
                      </a:cubicBezTo>
                      <a:cubicBezTo>
                        <a:pt x="708421" y="10865"/>
                        <a:pt x="708856" y="10754"/>
                        <a:pt x="709401" y="10686"/>
                      </a:cubicBezTo>
                      <a:cubicBezTo>
                        <a:pt x="709947" y="10617"/>
                        <a:pt x="710629" y="10583"/>
                        <a:pt x="711448" y="10583"/>
                      </a:cubicBezTo>
                      <a:cubicBezTo>
                        <a:pt x="712301" y="10583"/>
                        <a:pt x="713000" y="10617"/>
                        <a:pt x="713546" y="10686"/>
                      </a:cubicBezTo>
                      <a:cubicBezTo>
                        <a:pt x="714091" y="10754"/>
                        <a:pt x="714517" y="10865"/>
                        <a:pt x="714824" y="11018"/>
                      </a:cubicBezTo>
                      <a:cubicBezTo>
                        <a:pt x="715132" y="11172"/>
                        <a:pt x="715353" y="11351"/>
                        <a:pt x="715490" y="11555"/>
                      </a:cubicBezTo>
                      <a:cubicBezTo>
                        <a:pt x="715626" y="11760"/>
                        <a:pt x="715695" y="11982"/>
                        <a:pt x="715695" y="12220"/>
                      </a:cubicBezTo>
                      <a:lnTo>
                        <a:pt x="715695" y="23168"/>
                      </a:lnTo>
                      <a:lnTo>
                        <a:pt x="727512" y="23168"/>
                      </a:lnTo>
                      <a:cubicBezTo>
                        <a:pt x="727785" y="23168"/>
                        <a:pt x="728024" y="23228"/>
                        <a:pt x="728228" y="23348"/>
                      </a:cubicBezTo>
                      <a:cubicBezTo>
                        <a:pt x="728433" y="23467"/>
                        <a:pt x="728612" y="23672"/>
                        <a:pt x="728766" y="23961"/>
                      </a:cubicBezTo>
                      <a:cubicBezTo>
                        <a:pt x="728919" y="24251"/>
                        <a:pt x="729030" y="24618"/>
                        <a:pt x="729098" y="25061"/>
                      </a:cubicBezTo>
                      <a:cubicBezTo>
                        <a:pt x="729166" y="25505"/>
                        <a:pt x="729200" y="26050"/>
                        <a:pt x="729200" y="26699"/>
                      </a:cubicBezTo>
                      <a:cubicBezTo>
                        <a:pt x="729200" y="27926"/>
                        <a:pt x="729047" y="28813"/>
                        <a:pt x="728740" y="29359"/>
                      </a:cubicBezTo>
                      <a:cubicBezTo>
                        <a:pt x="728433" y="29904"/>
                        <a:pt x="728024" y="30177"/>
                        <a:pt x="727512" y="30177"/>
                      </a:cubicBezTo>
                      <a:lnTo>
                        <a:pt x="715695" y="30177"/>
                      </a:lnTo>
                      <a:lnTo>
                        <a:pt x="715695" y="55859"/>
                      </a:lnTo>
                      <a:cubicBezTo>
                        <a:pt x="715695" y="59031"/>
                        <a:pt x="716163" y="61427"/>
                        <a:pt x="717101" y="63047"/>
                      </a:cubicBezTo>
                      <a:cubicBezTo>
                        <a:pt x="718039" y="64667"/>
                        <a:pt x="719719" y="65477"/>
                        <a:pt x="722140" y="65477"/>
                      </a:cubicBezTo>
                      <a:cubicBezTo>
                        <a:pt x="722925" y="65477"/>
                        <a:pt x="723624" y="65400"/>
                        <a:pt x="724237" y="65247"/>
                      </a:cubicBezTo>
                      <a:cubicBezTo>
                        <a:pt x="724852" y="65093"/>
                        <a:pt x="725398" y="64931"/>
                        <a:pt x="725875" y="64761"/>
                      </a:cubicBezTo>
                      <a:cubicBezTo>
                        <a:pt x="726352" y="64590"/>
                        <a:pt x="726762" y="64428"/>
                        <a:pt x="727103" y="64275"/>
                      </a:cubicBezTo>
                      <a:cubicBezTo>
                        <a:pt x="727444" y="64121"/>
                        <a:pt x="727750" y="64045"/>
                        <a:pt x="728024" y="64045"/>
                      </a:cubicBezTo>
                      <a:cubicBezTo>
                        <a:pt x="728194" y="64045"/>
                        <a:pt x="728356" y="64087"/>
                        <a:pt x="728509" y="64173"/>
                      </a:cubicBezTo>
                      <a:cubicBezTo>
                        <a:pt x="728663" y="64258"/>
                        <a:pt x="728783" y="64420"/>
                        <a:pt x="728868" y="64659"/>
                      </a:cubicBezTo>
                      <a:cubicBezTo>
                        <a:pt x="728953" y="64897"/>
                        <a:pt x="729030" y="65221"/>
                        <a:pt x="729098" y="65631"/>
                      </a:cubicBezTo>
                      <a:cubicBezTo>
                        <a:pt x="729166" y="66040"/>
                        <a:pt x="729200" y="66552"/>
                        <a:pt x="729200" y="6716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7" name="Полилиния: фигура 106">
                  <a:extLst>
                    <a:ext uri="{FF2B5EF4-FFF2-40B4-BE49-F238E27FC236}">
                      <a16:creationId xmlns:a16="http://schemas.microsoft.com/office/drawing/2014/main" id="{1FD8506F-417D-46A5-B7AF-3524424E6425}"/>
                    </a:ext>
                  </a:extLst>
                </p:cNvPr>
                <p:cNvSpPr/>
                <p:nvPr/>
              </p:nvSpPr>
              <p:spPr>
                <a:xfrm>
                  <a:off x="4737914" y="1960082"/>
                  <a:ext cx="25937" cy="25937"/>
                </a:xfrm>
                <a:custGeom>
                  <a:avLst/>
                  <a:gdLst>
                    <a:gd name="connsiteX0" fmla="*/ 497 w 25937"/>
                    <a:gd name="connsiteY0" fmla="*/ 13154 h 25937"/>
                    <a:gd name="connsiteX1" fmla="*/ 4308 w 25937"/>
                    <a:gd name="connsiteY1" fmla="*/ 3997 h 25937"/>
                    <a:gd name="connsiteX2" fmla="*/ 13440 w 25937"/>
                    <a:gd name="connsiteY2" fmla="*/ 211 h 25937"/>
                    <a:gd name="connsiteX3" fmla="*/ 22623 w 25937"/>
                    <a:gd name="connsiteY3" fmla="*/ 3997 h 25937"/>
                    <a:gd name="connsiteX4" fmla="*/ 26435 w 25937"/>
                    <a:gd name="connsiteY4" fmla="*/ 13154 h 25937"/>
                    <a:gd name="connsiteX5" fmla="*/ 22623 w 25937"/>
                    <a:gd name="connsiteY5" fmla="*/ 22337 h 25937"/>
                    <a:gd name="connsiteX6" fmla="*/ 13440 w 25937"/>
                    <a:gd name="connsiteY6" fmla="*/ 26149 h 25937"/>
                    <a:gd name="connsiteX7" fmla="*/ 4308 w 25937"/>
                    <a:gd name="connsiteY7" fmla="*/ 22337 h 25937"/>
                    <a:gd name="connsiteX8" fmla="*/ 497 w 25937"/>
                    <a:gd name="connsiteY8" fmla="*/ 13154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497" y="13154"/>
                      </a:moveTo>
                      <a:cubicBezTo>
                        <a:pt x="497" y="9573"/>
                        <a:pt x="1767" y="6521"/>
                        <a:pt x="4308" y="3997"/>
                      </a:cubicBezTo>
                      <a:cubicBezTo>
                        <a:pt x="6849" y="1473"/>
                        <a:pt x="9893" y="211"/>
                        <a:pt x="13440" y="211"/>
                      </a:cubicBezTo>
                      <a:cubicBezTo>
                        <a:pt x="17021" y="211"/>
                        <a:pt x="20082" y="1473"/>
                        <a:pt x="22623" y="3997"/>
                      </a:cubicBezTo>
                      <a:cubicBezTo>
                        <a:pt x="25164" y="6521"/>
                        <a:pt x="26435" y="9573"/>
                        <a:pt x="26435" y="13154"/>
                      </a:cubicBezTo>
                      <a:cubicBezTo>
                        <a:pt x="26435" y="16735"/>
                        <a:pt x="25164" y="19796"/>
                        <a:pt x="22623" y="22337"/>
                      </a:cubicBezTo>
                      <a:cubicBezTo>
                        <a:pt x="20082" y="24878"/>
                        <a:pt x="17021" y="26149"/>
                        <a:pt x="13440" y="26149"/>
                      </a:cubicBezTo>
                      <a:cubicBezTo>
                        <a:pt x="9893" y="26149"/>
                        <a:pt x="6849" y="24878"/>
                        <a:pt x="4308" y="22337"/>
                      </a:cubicBezTo>
                      <a:cubicBezTo>
                        <a:pt x="1767" y="19796"/>
                        <a:pt x="497" y="16735"/>
                        <a:pt x="497" y="1315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8" name="Полилиния: фигура 107">
                  <a:extLst>
                    <a:ext uri="{FF2B5EF4-FFF2-40B4-BE49-F238E27FC236}">
                      <a16:creationId xmlns:a16="http://schemas.microsoft.com/office/drawing/2014/main" id="{B9E4DD00-58C4-4F13-8140-1D3B736AEF96}"/>
                    </a:ext>
                  </a:extLst>
                </p:cNvPr>
                <p:cNvSpPr/>
                <p:nvPr/>
              </p:nvSpPr>
              <p:spPr>
                <a:xfrm>
                  <a:off x="4827390" y="1941869"/>
                  <a:ext cx="574007" cy="68860"/>
                </a:xfrm>
                <a:custGeom>
                  <a:avLst/>
                  <a:gdLst>
                    <a:gd name="connsiteX0" fmla="*/ 48545 w 574007"/>
                    <a:gd name="connsiteY0" fmla="*/ 58737 h 68860"/>
                    <a:gd name="connsiteX1" fmla="*/ 48494 w 574007"/>
                    <a:gd name="connsiteY1" fmla="*/ 60170 h 68860"/>
                    <a:gd name="connsiteX2" fmla="*/ 48315 w 574007"/>
                    <a:gd name="connsiteY2" fmla="*/ 61244 h 68860"/>
                    <a:gd name="connsiteX3" fmla="*/ 47982 w 574007"/>
                    <a:gd name="connsiteY3" fmla="*/ 62062 h 68860"/>
                    <a:gd name="connsiteX4" fmla="*/ 47266 w 574007"/>
                    <a:gd name="connsiteY4" fmla="*/ 62932 h 68860"/>
                    <a:gd name="connsiteX5" fmla="*/ 45118 w 574007"/>
                    <a:gd name="connsiteY5" fmla="*/ 64493 h 68860"/>
                    <a:gd name="connsiteX6" fmla="*/ 41050 w 574007"/>
                    <a:gd name="connsiteY6" fmla="*/ 66539 h 68860"/>
                    <a:gd name="connsiteX7" fmla="*/ 35474 w 574007"/>
                    <a:gd name="connsiteY7" fmla="*/ 68227 h 68860"/>
                    <a:gd name="connsiteX8" fmla="*/ 28593 w 574007"/>
                    <a:gd name="connsiteY8" fmla="*/ 68918 h 68860"/>
                    <a:gd name="connsiteX9" fmla="*/ 16954 w 574007"/>
                    <a:gd name="connsiteY9" fmla="*/ 66769 h 68860"/>
                    <a:gd name="connsiteX10" fmla="*/ 8103 w 574007"/>
                    <a:gd name="connsiteY10" fmla="*/ 60425 h 68860"/>
                    <a:gd name="connsiteX11" fmla="*/ 2476 w 574007"/>
                    <a:gd name="connsiteY11" fmla="*/ 50066 h 68860"/>
                    <a:gd name="connsiteX12" fmla="*/ 506 w 574007"/>
                    <a:gd name="connsiteY12" fmla="*/ 35869 h 68860"/>
                    <a:gd name="connsiteX13" fmla="*/ 2629 w 574007"/>
                    <a:gd name="connsiteY13" fmla="*/ 21186 h 68860"/>
                    <a:gd name="connsiteX14" fmla="*/ 8590 w 574007"/>
                    <a:gd name="connsiteY14" fmla="*/ 10264 h 68860"/>
                    <a:gd name="connsiteX15" fmla="*/ 17773 w 574007"/>
                    <a:gd name="connsiteY15" fmla="*/ 3434 h 68860"/>
                    <a:gd name="connsiteX16" fmla="*/ 29616 w 574007"/>
                    <a:gd name="connsiteY16" fmla="*/ 1081 h 68860"/>
                    <a:gd name="connsiteX17" fmla="*/ 35193 w 574007"/>
                    <a:gd name="connsiteY17" fmla="*/ 1618 h 68860"/>
                    <a:gd name="connsiteX18" fmla="*/ 40206 w 574007"/>
                    <a:gd name="connsiteY18" fmla="*/ 2974 h 68860"/>
                    <a:gd name="connsiteX19" fmla="*/ 44299 w 574007"/>
                    <a:gd name="connsiteY19" fmla="*/ 4866 h 68860"/>
                    <a:gd name="connsiteX20" fmla="*/ 46780 w 574007"/>
                    <a:gd name="connsiteY20" fmla="*/ 6631 h 68860"/>
                    <a:gd name="connsiteX21" fmla="*/ 47675 w 574007"/>
                    <a:gd name="connsiteY21" fmla="*/ 7680 h 68860"/>
                    <a:gd name="connsiteX22" fmla="*/ 48008 w 574007"/>
                    <a:gd name="connsiteY22" fmla="*/ 8524 h 68860"/>
                    <a:gd name="connsiteX23" fmla="*/ 48213 w 574007"/>
                    <a:gd name="connsiteY23" fmla="*/ 9675 h 68860"/>
                    <a:gd name="connsiteX24" fmla="*/ 48289 w 574007"/>
                    <a:gd name="connsiteY24" fmla="*/ 11261 h 68860"/>
                    <a:gd name="connsiteX25" fmla="*/ 48187 w 574007"/>
                    <a:gd name="connsiteY25" fmla="*/ 13001 h 68860"/>
                    <a:gd name="connsiteX26" fmla="*/ 47878 w 574007"/>
                    <a:gd name="connsiteY26" fmla="*/ 14203 h 68860"/>
                    <a:gd name="connsiteX27" fmla="*/ 47389 w 574007"/>
                    <a:gd name="connsiteY27" fmla="*/ 14919 h 68860"/>
                    <a:gd name="connsiteX28" fmla="*/ 46695 w 574007"/>
                    <a:gd name="connsiteY28" fmla="*/ 15149 h 68860"/>
                    <a:gd name="connsiteX29" fmla="*/ 44689 w 574007"/>
                    <a:gd name="connsiteY29" fmla="*/ 14152 h 68860"/>
                    <a:gd name="connsiteX30" fmla="*/ 41371 w 574007"/>
                    <a:gd name="connsiteY30" fmla="*/ 11952 h 68860"/>
                    <a:gd name="connsiteX31" fmla="*/ 36434 w 574007"/>
                    <a:gd name="connsiteY31" fmla="*/ 9752 h 68860"/>
                    <a:gd name="connsiteX32" fmla="*/ 29465 w 574007"/>
                    <a:gd name="connsiteY32" fmla="*/ 8755 h 68860"/>
                    <a:gd name="connsiteX33" fmla="*/ 21415 w 574007"/>
                    <a:gd name="connsiteY33" fmla="*/ 10520 h 68860"/>
                    <a:gd name="connsiteX34" fmla="*/ 15218 w 574007"/>
                    <a:gd name="connsiteY34" fmla="*/ 15712 h 68860"/>
                    <a:gd name="connsiteX35" fmla="*/ 11232 w 574007"/>
                    <a:gd name="connsiteY35" fmla="*/ 24077 h 68860"/>
                    <a:gd name="connsiteX36" fmla="*/ 9817 w 574007"/>
                    <a:gd name="connsiteY36" fmla="*/ 35357 h 68860"/>
                    <a:gd name="connsiteX37" fmla="*/ 11180 w 574007"/>
                    <a:gd name="connsiteY37" fmla="*/ 46484 h 68860"/>
                    <a:gd name="connsiteX38" fmla="*/ 15089 w 574007"/>
                    <a:gd name="connsiteY38" fmla="*/ 54568 h 68860"/>
                    <a:gd name="connsiteX39" fmla="*/ 21338 w 574007"/>
                    <a:gd name="connsiteY39" fmla="*/ 59479 h 68860"/>
                    <a:gd name="connsiteX40" fmla="*/ 29722 w 574007"/>
                    <a:gd name="connsiteY40" fmla="*/ 61142 h 68860"/>
                    <a:gd name="connsiteX41" fmla="*/ 36639 w 574007"/>
                    <a:gd name="connsiteY41" fmla="*/ 60170 h 68860"/>
                    <a:gd name="connsiteX42" fmla="*/ 41679 w 574007"/>
                    <a:gd name="connsiteY42" fmla="*/ 57995 h 68860"/>
                    <a:gd name="connsiteX43" fmla="*/ 45099 w 574007"/>
                    <a:gd name="connsiteY43" fmla="*/ 55821 h 68860"/>
                    <a:gd name="connsiteX44" fmla="*/ 47208 w 574007"/>
                    <a:gd name="connsiteY44" fmla="*/ 54849 h 68860"/>
                    <a:gd name="connsiteX45" fmla="*/ 47825 w 574007"/>
                    <a:gd name="connsiteY45" fmla="*/ 55003 h 68860"/>
                    <a:gd name="connsiteX46" fmla="*/ 48237 w 574007"/>
                    <a:gd name="connsiteY46" fmla="*/ 55591 h 68860"/>
                    <a:gd name="connsiteX47" fmla="*/ 48468 w 574007"/>
                    <a:gd name="connsiteY47" fmla="*/ 56793 h 68860"/>
                    <a:gd name="connsiteX48" fmla="*/ 48545 w 574007"/>
                    <a:gd name="connsiteY48" fmla="*/ 58737 h 68860"/>
                    <a:gd name="connsiteX49" fmla="*/ 100762 w 574007"/>
                    <a:gd name="connsiteY49" fmla="*/ 43287 h 68860"/>
                    <a:gd name="connsiteX50" fmla="*/ 99279 w 574007"/>
                    <a:gd name="connsiteY50" fmla="*/ 53647 h 68860"/>
                    <a:gd name="connsiteX51" fmla="*/ 94853 w 574007"/>
                    <a:gd name="connsiteY51" fmla="*/ 61807 h 68860"/>
                    <a:gd name="connsiteX52" fmla="*/ 87486 w 574007"/>
                    <a:gd name="connsiteY52" fmla="*/ 67153 h 68860"/>
                    <a:gd name="connsiteX53" fmla="*/ 77229 w 574007"/>
                    <a:gd name="connsiteY53" fmla="*/ 69071 h 68860"/>
                    <a:gd name="connsiteX54" fmla="*/ 67329 w 574007"/>
                    <a:gd name="connsiteY54" fmla="*/ 67383 h 68860"/>
                    <a:gd name="connsiteX55" fmla="*/ 60295 w 574007"/>
                    <a:gd name="connsiteY55" fmla="*/ 62472 h 68860"/>
                    <a:gd name="connsiteX56" fmla="*/ 56100 w 574007"/>
                    <a:gd name="connsiteY56" fmla="*/ 54644 h 68860"/>
                    <a:gd name="connsiteX57" fmla="*/ 54719 w 574007"/>
                    <a:gd name="connsiteY57" fmla="*/ 44208 h 68860"/>
                    <a:gd name="connsiteX58" fmla="*/ 56177 w 574007"/>
                    <a:gd name="connsiteY58" fmla="*/ 33848 h 68860"/>
                    <a:gd name="connsiteX59" fmla="*/ 60576 w 574007"/>
                    <a:gd name="connsiteY59" fmla="*/ 25688 h 68860"/>
                    <a:gd name="connsiteX60" fmla="*/ 67918 w 574007"/>
                    <a:gd name="connsiteY60" fmla="*/ 20368 h 68860"/>
                    <a:gd name="connsiteX61" fmla="*/ 78201 w 574007"/>
                    <a:gd name="connsiteY61" fmla="*/ 18475 h 68860"/>
                    <a:gd name="connsiteX62" fmla="*/ 88100 w 574007"/>
                    <a:gd name="connsiteY62" fmla="*/ 20163 h 68860"/>
                    <a:gd name="connsiteX63" fmla="*/ 95134 w 574007"/>
                    <a:gd name="connsiteY63" fmla="*/ 25074 h 68860"/>
                    <a:gd name="connsiteX64" fmla="*/ 99355 w 574007"/>
                    <a:gd name="connsiteY64" fmla="*/ 32902 h 68860"/>
                    <a:gd name="connsiteX65" fmla="*/ 100762 w 574007"/>
                    <a:gd name="connsiteY65" fmla="*/ 43287 h 68860"/>
                    <a:gd name="connsiteX66" fmla="*/ 92014 w 574007"/>
                    <a:gd name="connsiteY66" fmla="*/ 43850 h 68860"/>
                    <a:gd name="connsiteX67" fmla="*/ 91317 w 574007"/>
                    <a:gd name="connsiteY67" fmla="*/ 36790 h 68860"/>
                    <a:gd name="connsiteX68" fmla="*/ 89019 w 574007"/>
                    <a:gd name="connsiteY68" fmla="*/ 30958 h 68860"/>
                    <a:gd name="connsiteX69" fmla="*/ 84683 w 574007"/>
                    <a:gd name="connsiteY69" fmla="*/ 26993 h 68860"/>
                    <a:gd name="connsiteX70" fmla="*/ 77869 w 574007"/>
                    <a:gd name="connsiteY70" fmla="*/ 25535 h 68860"/>
                    <a:gd name="connsiteX71" fmla="*/ 71391 w 574007"/>
                    <a:gd name="connsiteY71" fmla="*/ 26865 h 68860"/>
                    <a:gd name="connsiteX72" fmla="*/ 66925 w 574007"/>
                    <a:gd name="connsiteY72" fmla="*/ 30625 h 68860"/>
                    <a:gd name="connsiteX73" fmla="*/ 64318 w 574007"/>
                    <a:gd name="connsiteY73" fmla="*/ 36381 h 68860"/>
                    <a:gd name="connsiteX74" fmla="*/ 63467 w 574007"/>
                    <a:gd name="connsiteY74" fmla="*/ 43645 h 68860"/>
                    <a:gd name="connsiteX75" fmla="*/ 64164 w 574007"/>
                    <a:gd name="connsiteY75" fmla="*/ 50756 h 68860"/>
                    <a:gd name="connsiteX76" fmla="*/ 66487 w 574007"/>
                    <a:gd name="connsiteY76" fmla="*/ 56563 h 68860"/>
                    <a:gd name="connsiteX77" fmla="*/ 70849 w 574007"/>
                    <a:gd name="connsiteY77" fmla="*/ 60502 h 68860"/>
                    <a:gd name="connsiteX78" fmla="*/ 77663 w 574007"/>
                    <a:gd name="connsiteY78" fmla="*/ 61960 h 68860"/>
                    <a:gd name="connsiteX79" fmla="*/ 84116 w 574007"/>
                    <a:gd name="connsiteY79" fmla="*/ 60630 h 68860"/>
                    <a:gd name="connsiteX80" fmla="*/ 88607 w 574007"/>
                    <a:gd name="connsiteY80" fmla="*/ 56895 h 68860"/>
                    <a:gd name="connsiteX81" fmla="*/ 91188 w 574007"/>
                    <a:gd name="connsiteY81" fmla="*/ 51166 h 68860"/>
                    <a:gd name="connsiteX82" fmla="*/ 92014 w 574007"/>
                    <a:gd name="connsiteY82" fmla="*/ 43850 h 68860"/>
                    <a:gd name="connsiteX83" fmla="*/ 180810 w 574007"/>
                    <a:gd name="connsiteY83" fmla="*/ 66820 h 68860"/>
                    <a:gd name="connsiteX84" fmla="*/ 180605 w 574007"/>
                    <a:gd name="connsiteY84" fmla="*/ 67511 h 68860"/>
                    <a:gd name="connsiteX85" fmla="*/ 179940 w 574007"/>
                    <a:gd name="connsiteY85" fmla="*/ 67997 h 68860"/>
                    <a:gd name="connsiteX86" fmla="*/ 178661 w 574007"/>
                    <a:gd name="connsiteY86" fmla="*/ 68304 h 68860"/>
                    <a:gd name="connsiteX87" fmla="*/ 176615 w 574007"/>
                    <a:gd name="connsiteY87" fmla="*/ 68406 h 68860"/>
                    <a:gd name="connsiteX88" fmla="*/ 174518 w 574007"/>
                    <a:gd name="connsiteY88" fmla="*/ 68304 h 68860"/>
                    <a:gd name="connsiteX89" fmla="*/ 173213 w 574007"/>
                    <a:gd name="connsiteY89" fmla="*/ 67997 h 68860"/>
                    <a:gd name="connsiteX90" fmla="*/ 172522 w 574007"/>
                    <a:gd name="connsiteY90" fmla="*/ 67511 h 68860"/>
                    <a:gd name="connsiteX91" fmla="*/ 172317 w 574007"/>
                    <a:gd name="connsiteY91" fmla="*/ 66820 h 68860"/>
                    <a:gd name="connsiteX92" fmla="*/ 172317 w 574007"/>
                    <a:gd name="connsiteY92" fmla="*/ 38836 h 68860"/>
                    <a:gd name="connsiteX93" fmla="*/ 171806 w 574007"/>
                    <a:gd name="connsiteY93" fmla="*/ 33516 h 68860"/>
                    <a:gd name="connsiteX94" fmla="*/ 170168 w 574007"/>
                    <a:gd name="connsiteY94" fmla="*/ 29372 h 68860"/>
                    <a:gd name="connsiteX95" fmla="*/ 167304 w 574007"/>
                    <a:gd name="connsiteY95" fmla="*/ 26712 h 68860"/>
                    <a:gd name="connsiteX96" fmla="*/ 163211 w 574007"/>
                    <a:gd name="connsiteY96" fmla="*/ 25791 h 68860"/>
                    <a:gd name="connsiteX97" fmla="*/ 157354 w 574007"/>
                    <a:gd name="connsiteY97" fmla="*/ 28042 h 68860"/>
                    <a:gd name="connsiteX98" fmla="*/ 150881 w 574007"/>
                    <a:gd name="connsiteY98" fmla="*/ 34641 h 68860"/>
                    <a:gd name="connsiteX99" fmla="*/ 150881 w 574007"/>
                    <a:gd name="connsiteY99" fmla="*/ 66820 h 68860"/>
                    <a:gd name="connsiteX100" fmla="*/ 150677 w 574007"/>
                    <a:gd name="connsiteY100" fmla="*/ 67511 h 68860"/>
                    <a:gd name="connsiteX101" fmla="*/ 149986 w 574007"/>
                    <a:gd name="connsiteY101" fmla="*/ 67997 h 68860"/>
                    <a:gd name="connsiteX102" fmla="*/ 148682 w 574007"/>
                    <a:gd name="connsiteY102" fmla="*/ 68304 h 68860"/>
                    <a:gd name="connsiteX103" fmla="*/ 146635 w 574007"/>
                    <a:gd name="connsiteY103" fmla="*/ 68406 h 68860"/>
                    <a:gd name="connsiteX104" fmla="*/ 144615 w 574007"/>
                    <a:gd name="connsiteY104" fmla="*/ 68304 h 68860"/>
                    <a:gd name="connsiteX105" fmla="*/ 143284 w 574007"/>
                    <a:gd name="connsiteY105" fmla="*/ 67997 h 68860"/>
                    <a:gd name="connsiteX106" fmla="*/ 142619 w 574007"/>
                    <a:gd name="connsiteY106" fmla="*/ 67511 h 68860"/>
                    <a:gd name="connsiteX107" fmla="*/ 142440 w 574007"/>
                    <a:gd name="connsiteY107" fmla="*/ 66820 h 68860"/>
                    <a:gd name="connsiteX108" fmla="*/ 142440 w 574007"/>
                    <a:gd name="connsiteY108" fmla="*/ 38836 h 68860"/>
                    <a:gd name="connsiteX109" fmla="*/ 141877 w 574007"/>
                    <a:gd name="connsiteY109" fmla="*/ 33516 h 68860"/>
                    <a:gd name="connsiteX110" fmla="*/ 140190 w 574007"/>
                    <a:gd name="connsiteY110" fmla="*/ 29372 h 68860"/>
                    <a:gd name="connsiteX111" fmla="*/ 137350 w 574007"/>
                    <a:gd name="connsiteY111" fmla="*/ 26712 h 68860"/>
                    <a:gd name="connsiteX112" fmla="*/ 133283 w 574007"/>
                    <a:gd name="connsiteY112" fmla="*/ 25791 h 68860"/>
                    <a:gd name="connsiteX113" fmla="*/ 127399 w 574007"/>
                    <a:gd name="connsiteY113" fmla="*/ 28042 h 68860"/>
                    <a:gd name="connsiteX114" fmla="*/ 120953 w 574007"/>
                    <a:gd name="connsiteY114" fmla="*/ 34641 h 68860"/>
                    <a:gd name="connsiteX115" fmla="*/ 120953 w 574007"/>
                    <a:gd name="connsiteY115" fmla="*/ 66820 h 68860"/>
                    <a:gd name="connsiteX116" fmla="*/ 120749 w 574007"/>
                    <a:gd name="connsiteY116" fmla="*/ 67511 h 68860"/>
                    <a:gd name="connsiteX117" fmla="*/ 120083 w 574007"/>
                    <a:gd name="connsiteY117" fmla="*/ 67997 h 68860"/>
                    <a:gd name="connsiteX118" fmla="*/ 118805 w 574007"/>
                    <a:gd name="connsiteY118" fmla="*/ 68304 h 68860"/>
                    <a:gd name="connsiteX119" fmla="*/ 116707 w 574007"/>
                    <a:gd name="connsiteY119" fmla="*/ 68406 h 68860"/>
                    <a:gd name="connsiteX120" fmla="*/ 114661 w 574007"/>
                    <a:gd name="connsiteY120" fmla="*/ 68304 h 68860"/>
                    <a:gd name="connsiteX121" fmla="*/ 113356 w 574007"/>
                    <a:gd name="connsiteY121" fmla="*/ 67997 h 68860"/>
                    <a:gd name="connsiteX122" fmla="*/ 112691 w 574007"/>
                    <a:gd name="connsiteY122" fmla="*/ 67511 h 68860"/>
                    <a:gd name="connsiteX123" fmla="*/ 112512 w 574007"/>
                    <a:gd name="connsiteY123" fmla="*/ 66820 h 68860"/>
                    <a:gd name="connsiteX124" fmla="*/ 112512 w 574007"/>
                    <a:gd name="connsiteY124" fmla="*/ 20777 h 68860"/>
                    <a:gd name="connsiteX125" fmla="*/ 112665 w 574007"/>
                    <a:gd name="connsiteY125" fmla="*/ 20086 h 68860"/>
                    <a:gd name="connsiteX126" fmla="*/ 113279 w 574007"/>
                    <a:gd name="connsiteY126" fmla="*/ 19575 h 68860"/>
                    <a:gd name="connsiteX127" fmla="*/ 114456 w 574007"/>
                    <a:gd name="connsiteY127" fmla="*/ 19268 h 68860"/>
                    <a:gd name="connsiteX128" fmla="*/ 116348 w 574007"/>
                    <a:gd name="connsiteY128" fmla="*/ 19191 h 68860"/>
                    <a:gd name="connsiteX129" fmla="*/ 118216 w 574007"/>
                    <a:gd name="connsiteY129" fmla="*/ 19268 h 68860"/>
                    <a:gd name="connsiteX130" fmla="*/ 119367 w 574007"/>
                    <a:gd name="connsiteY130" fmla="*/ 19575 h 68860"/>
                    <a:gd name="connsiteX131" fmla="*/ 119956 w 574007"/>
                    <a:gd name="connsiteY131" fmla="*/ 20086 h 68860"/>
                    <a:gd name="connsiteX132" fmla="*/ 120135 w 574007"/>
                    <a:gd name="connsiteY132" fmla="*/ 20777 h 68860"/>
                    <a:gd name="connsiteX133" fmla="*/ 120135 w 574007"/>
                    <a:gd name="connsiteY133" fmla="*/ 26865 h 68860"/>
                    <a:gd name="connsiteX134" fmla="*/ 127680 w 574007"/>
                    <a:gd name="connsiteY134" fmla="*/ 20496 h 68860"/>
                    <a:gd name="connsiteX135" fmla="*/ 135074 w 574007"/>
                    <a:gd name="connsiteY135" fmla="*/ 18475 h 68860"/>
                    <a:gd name="connsiteX136" fmla="*/ 140215 w 574007"/>
                    <a:gd name="connsiteY136" fmla="*/ 19140 h 68860"/>
                    <a:gd name="connsiteX137" fmla="*/ 144231 w 574007"/>
                    <a:gd name="connsiteY137" fmla="*/ 21007 h 68860"/>
                    <a:gd name="connsiteX138" fmla="*/ 147198 w 574007"/>
                    <a:gd name="connsiteY138" fmla="*/ 23872 h 68860"/>
                    <a:gd name="connsiteX139" fmla="*/ 149245 w 574007"/>
                    <a:gd name="connsiteY139" fmla="*/ 27581 h 68860"/>
                    <a:gd name="connsiteX140" fmla="*/ 153619 w 574007"/>
                    <a:gd name="connsiteY140" fmla="*/ 23335 h 68860"/>
                    <a:gd name="connsiteX141" fmla="*/ 157609 w 574007"/>
                    <a:gd name="connsiteY141" fmla="*/ 20521 h 68860"/>
                    <a:gd name="connsiteX142" fmla="*/ 161344 w 574007"/>
                    <a:gd name="connsiteY142" fmla="*/ 18961 h 68860"/>
                    <a:gd name="connsiteX143" fmla="*/ 165002 w 574007"/>
                    <a:gd name="connsiteY143" fmla="*/ 18475 h 68860"/>
                    <a:gd name="connsiteX144" fmla="*/ 172471 w 574007"/>
                    <a:gd name="connsiteY144" fmla="*/ 20035 h 68860"/>
                    <a:gd name="connsiteX145" fmla="*/ 177357 w 574007"/>
                    <a:gd name="connsiteY145" fmla="*/ 24205 h 68860"/>
                    <a:gd name="connsiteX146" fmla="*/ 180017 w 574007"/>
                    <a:gd name="connsiteY146" fmla="*/ 30318 h 68860"/>
                    <a:gd name="connsiteX147" fmla="*/ 180810 w 574007"/>
                    <a:gd name="connsiteY147" fmla="*/ 37711 h 68860"/>
                    <a:gd name="connsiteX148" fmla="*/ 263162 w 574007"/>
                    <a:gd name="connsiteY148" fmla="*/ 66820 h 68860"/>
                    <a:gd name="connsiteX149" fmla="*/ 262957 w 574007"/>
                    <a:gd name="connsiteY149" fmla="*/ 67511 h 68860"/>
                    <a:gd name="connsiteX150" fmla="*/ 262291 w 574007"/>
                    <a:gd name="connsiteY150" fmla="*/ 67997 h 68860"/>
                    <a:gd name="connsiteX151" fmla="*/ 261013 w 574007"/>
                    <a:gd name="connsiteY151" fmla="*/ 68304 h 68860"/>
                    <a:gd name="connsiteX152" fmla="*/ 258966 w 574007"/>
                    <a:gd name="connsiteY152" fmla="*/ 68406 h 68860"/>
                    <a:gd name="connsiteX153" fmla="*/ 256869 w 574007"/>
                    <a:gd name="connsiteY153" fmla="*/ 68304 h 68860"/>
                    <a:gd name="connsiteX154" fmla="*/ 255564 w 574007"/>
                    <a:gd name="connsiteY154" fmla="*/ 67997 h 68860"/>
                    <a:gd name="connsiteX155" fmla="*/ 254873 w 574007"/>
                    <a:gd name="connsiteY155" fmla="*/ 67511 h 68860"/>
                    <a:gd name="connsiteX156" fmla="*/ 254670 w 574007"/>
                    <a:gd name="connsiteY156" fmla="*/ 66820 h 68860"/>
                    <a:gd name="connsiteX157" fmla="*/ 254670 w 574007"/>
                    <a:gd name="connsiteY157" fmla="*/ 38836 h 68860"/>
                    <a:gd name="connsiteX158" fmla="*/ 254157 w 574007"/>
                    <a:gd name="connsiteY158" fmla="*/ 33516 h 68860"/>
                    <a:gd name="connsiteX159" fmla="*/ 252521 w 574007"/>
                    <a:gd name="connsiteY159" fmla="*/ 29372 h 68860"/>
                    <a:gd name="connsiteX160" fmla="*/ 249656 w 574007"/>
                    <a:gd name="connsiteY160" fmla="*/ 26712 h 68860"/>
                    <a:gd name="connsiteX161" fmla="*/ 245563 w 574007"/>
                    <a:gd name="connsiteY161" fmla="*/ 25791 h 68860"/>
                    <a:gd name="connsiteX162" fmla="*/ 239705 w 574007"/>
                    <a:gd name="connsiteY162" fmla="*/ 28042 h 68860"/>
                    <a:gd name="connsiteX163" fmla="*/ 233234 w 574007"/>
                    <a:gd name="connsiteY163" fmla="*/ 34641 h 68860"/>
                    <a:gd name="connsiteX164" fmla="*/ 233234 w 574007"/>
                    <a:gd name="connsiteY164" fmla="*/ 66820 h 68860"/>
                    <a:gd name="connsiteX165" fmla="*/ 233029 w 574007"/>
                    <a:gd name="connsiteY165" fmla="*/ 67511 h 68860"/>
                    <a:gd name="connsiteX166" fmla="*/ 232338 w 574007"/>
                    <a:gd name="connsiteY166" fmla="*/ 67997 h 68860"/>
                    <a:gd name="connsiteX167" fmla="*/ 231033 w 574007"/>
                    <a:gd name="connsiteY167" fmla="*/ 68304 h 68860"/>
                    <a:gd name="connsiteX168" fmla="*/ 228987 w 574007"/>
                    <a:gd name="connsiteY168" fmla="*/ 68406 h 68860"/>
                    <a:gd name="connsiteX169" fmla="*/ 226966 w 574007"/>
                    <a:gd name="connsiteY169" fmla="*/ 68304 h 68860"/>
                    <a:gd name="connsiteX170" fmla="*/ 225636 w 574007"/>
                    <a:gd name="connsiteY170" fmla="*/ 67997 h 68860"/>
                    <a:gd name="connsiteX171" fmla="*/ 224971 w 574007"/>
                    <a:gd name="connsiteY171" fmla="*/ 67511 h 68860"/>
                    <a:gd name="connsiteX172" fmla="*/ 224792 w 574007"/>
                    <a:gd name="connsiteY172" fmla="*/ 66820 h 68860"/>
                    <a:gd name="connsiteX173" fmla="*/ 224792 w 574007"/>
                    <a:gd name="connsiteY173" fmla="*/ 38836 h 68860"/>
                    <a:gd name="connsiteX174" fmla="*/ 224230 w 574007"/>
                    <a:gd name="connsiteY174" fmla="*/ 33516 h 68860"/>
                    <a:gd name="connsiteX175" fmla="*/ 222541 w 574007"/>
                    <a:gd name="connsiteY175" fmla="*/ 29372 h 68860"/>
                    <a:gd name="connsiteX176" fmla="*/ 219701 w 574007"/>
                    <a:gd name="connsiteY176" fmla="*/ 26712 h 68860"/>
                    <a:gd name="connsiteX177" fmla="*/ 215634 w 574007"/>
                    <a:gd name="connsiteY177" fmla="*/ 25791 h 68860"/>
                    <a:gd name="connsiteX178" fmla="*/ 209751 w 574007"/>
                    <a:gd name="connsiteY178" fmla="*/ 28042 h 68860"/>
                    <a:gd name="connsiteX179" fmla="*/ 203305 w 574007"/>
                    <a:gd name="connsiteY179" fmla="*/ 34641 h 68860"/>
                    <a:gd name="connsiteX180" fmla="*/ 203305 w 574007"/>
                    <a:gd name="connsiteY180" fmla="*/ 66820 h 68860"/>
                    <a:gd name="connsiteX181" fmla="*/ 203100 w 574007"/>
                    <a:gd name="connsiteY181" fmla="*/ 67511 h 68860"/>
                    <a:gd name="connsiteX182" fmla="*/ 202435 w 574007"/>
                    <a:gd name="connsiteY182" fmla="*/ 67997 h 68860"/>
                    <a:gd name="connsiteX183" fmla="*/ 201156 w 574007"/>
                    <a:gd name="connsiteY183" fmla="*/ 68304 h 68860"/>
                    <a:gd name="connsiteX184" fmla="*/ 199059 w 574007"/>
                    <a:gd name="connsiteY184" fmla="*/ 68406 h 68860"/>
                    <a:gd name="connsiteX185" fmla="*/ 197012 w 574007"/>
                    <a:gd name="connsiteY185" fmla="*/ 68304 h 68860"/>
                    <a:gd name="connsiteX186" fmla="*/ 195708 w 574007"/>
                    <a:gd name="connsiteY186" fmla="*/ 67997 h 68860"/>
                    <a:gd name="connsiteX187" fmla="*/ 195042 w 574007"/>
                    <a:gd name="connsiteY187" fmla="*/ 67511 h 68860"/>
                    <a:gd name="connsiteX188" fmla="*/ 194863 w 574007"/>
                    <a:gd name="connsiteY188" fmla="*/ 66820 h 68860"/>
                    <a:gd name="connsiteX189" fmla="*/ 194863 w 574007"/>
                    <a:gd name="connsiteY189" fmla="*/ 20777 h 68860"/>
                    <a:gd name="connsiteX190" fmla="*/ 195017 w 574007"/>
                    <a:gd name="connsiteY190" fmla="*/ 20086 h 68860"/>
                    <a:gd name="connsiteX191" fmla="*/ 195631 w 574007"/>
                    <a:gd name="connsiteY191" fmla="*/ 19575 h 68860"/>
                    <a:gd name="connsiteX192" fmla="*/ 196807 w 574007"/>
                    <a:gd name="connsiteY192" fmla="*/ 19268 h 68860"/>
                    <a:gd name="connsiteX193" fmla="*/ 198701 w 574007"/>
                    <a:gd name="connsiteY193" fmla="*/ 19191 h 68860"/>
                    <a:gd name="connsiteX194" fmla="*/ 200568 w 574007"/>
                    <a:gd name="connsiteY194" fmla="*/ 19268 h 68860"/>
                    <a:gd name="connsiteX195" fmla="*/ 201719 w 574007"/>
                    <a:gd name="connsiteY195" fmla="*/ 19575 h 68860"/>
                    <a:gd name="connsiteX196" fmla="*/ 202307 w 574007"/>
                    <a:gd name="connsiteY196" fmla="*/ 20086 h 68860"/>
                    <a:gd name="connsiteX197" fmla="*/ 202486 w 574007"/>
                    <a:gd name="connsiteY197" fmla="*/ 20777 h 68860"/>
                    <a:gd name="connsiteX198" fmla="*/ 202486 w 574007"/>
                    <a:gd name="connsiteY198" fmla="*/ 26865 h 68860"/>
                    <a:gd name="connsiteX199" fmla="*/ 210033 w 574007"/>
                    <a:gd name="connsiteY199" fmla="*/ 20496 h 68860"/>
                    <a:gd name="connsiteX200" fmla="*/ 217425 w 574007"/>
                    <a:gd name="connsiteY200" fmla="*/ 18475 h 68860"/>
                    <a:gd name="connsiteX201" fmla="*/ 222566 w 574007"/>
                    <a:gd name="connsiteY201" fmla="*/ 19140 h 68860"/>
                    <a:gd name="connsiteX202" fmla="*/ 226582 w 574007"/>
                    <a:gd name="connsiteY202" fmla="*/ 21007 h 68860"/>
                    <a:gd name="connsiteX203" fmla="*/ 229549 w 574007"/>
                    <a:gd name="connsiteY203" fmla="*/ 23872 h 68860"/>
                    <a:gd name="connsiteX204" fmla="*/ 231596 w 574007"/>
                    <a:gd name="connsiteY204" fmla="*/ 27581 h 68860"/>
                    <a:gd name="connsiteX205" fmla="*/ 235970 w 574007"/>
                    <a:gd name="connsiteY205" fmla="*/ 23335 h 68860"/>
                    <a:gd name="connsiteX206" fmla="*/ 239961 w 574007"/>
                    <a:gd name="connsiteY206" fmla="*/ 20521 h 68860"/>
                    <a:gd name="connsiteX207" fmla="*/ 243696 w 574007"/>
                    <a:gd name="connsiteY207" fmla="*/ 18961 h 68860"/>
                    <a:gd name="connsiteX208" fmla="*/ 247353 w 574007"/>
                    <a:gd name="connsiteY208" fmla="*/ 18475 h 68860"/>
                    <a:gd name="connsiteX209" fmla="*/ 254823 w 574007"/>
                    <a:gd name="connsiteY209" fmla="*/ 20035 h 68860"/>
                    <a:gd name="connsiteX210" fmla="*/ 259708 w 574007"/>
                    <a:gd name="connsiteY210" fmla="*/ 24205 h 68860"/>
                    <a:gd name="connsiteX211" fmla="*/ 262369 w 574007"/>
                    <a:gd name="connsiteY211" fmla="*/ 30318 h 68860"/>
                    <a:gd name="connsiteX212" fmla="*/ 263162 w 574007"/>
                    <a:gd name="connsiteY212" fmla="*/ 37711 h 68860"/>
                    <a:gd name="connsiteX213" fmla="*/ 316659 w 574007"/>
                    <a:gd name="connsiteY213" fmla="*/ 66820 h 68860"/>
                    <a:gd name="connsiteX214" fmla="*/ 316480 w 574007"/>
                    <a:gd name="connsiteY214" fmla="*/ 67511 h 68860"/>
                    <a:gd name="connsiteX215" fmla="*/ 315841 w 574007"/>
                    <a:gd name="connsiteY215" fmla="*/ 67997 h 68860"/>
                    <a:gd name="connsiteX216" fmla="*/ 314638 w 574007"/>
                    <a:gd name="connsiteY216" fmla="*/ 68304 h 68860"/>
                    <a:gd name="connsiteX217" fmla="*/ 312823 w 574007"/>
                    <a:gd name="connsiteY217" fmla="*/ 68406 h 68860"/>
                    <a:gd name="connsiteX218" fmla="*/ 310903 w 574007"/>
                    <a:gd name="connsiteY218" fmla="*/ 68304 h 68860"/>
                    <a:gd name="connsiteX219" fmla="*/ 309727 w 574007"/>
                    <a:gd name="connsiteY219" fmla="*/ 67997 h 68860"/>
                    <a:gd name="connsiteX220" fmla="*/ 309138 w 574007"/>
                    <a:gd name="connsiteY220" fmla="*/ 67511 h 68860"/>
                    <a:gd name="connsiteX221" fmla="*/ 308985 w 574007"/>
                    <a:gd name="connsiteY221" fmla="*/ 66820 h 68860"/>
                    <a:gd name="connsiteX222" fmla="*/ 308985 w 574007"/>
                    <a:gd name="connsiteY222" fmla="*/ 60732 h 68860"/>
                    <a:gd name="connsiteX223" fmla="*/ 301209 w 574007"/>
                    <a:gd name="connsiteY223" fmla="*/ 67076 h 68860"/>
                    <a:gd name="connsiteX224" fmla="*/ 293432 w 574007"/>
                    <a:gd name="connsiteY224" fmla="*/ 69071 h 68860"/>
                    <a:gd name="connsiteX225" fmla="*/ 285682 w 574007"/>
                    <a:gd name="connsiteY225" fmla="*/ 67537 h 68860"/>
                    <a:gd name="connsiteX226" fmla="*/ 280592 w 574007"/>
                    <a:gd name="connsiteY226" fmla="*/ 63367 h 68860"/>
                    <a:gd name="connsiteX227" fmla="*/ 277803 w 574007"/>
                    <a:gd name="connsiteY227" fmla="*/ 57228 h 68860"/>
                    <a:gd name="connsiteX228" fmla="*/ 276959 w 574007"/>
                    <a:gd name="connsiteY228" fmla="*/ 48710 h 68860"/>
                    <a:gd name="connsiteX229" fmla="*/ 276959 w 574007"/>
                    <a:gd name="connsiteY229" fmla="*/ 20777 h 68860"/>
                    <a:gd name="connsiteX230" fmla="*/ 277138 w 574007"/>
                    <a:gd name="connsiteY230" fmla="*/ 20086 h 68860"/>
                    <a:gd name="connsiteX231" fmla="*/ 277829 w 574007"/>
                    <a:gd name="connsiteY231" fmla="*/ 19575 h 68860"/>
                    <a:gd name="connsiteX232" fmla="*/ 279159 w 574007"/>
                    <a:gd name="connsiteY232" fmla="*/ 19268 h 68860"/>
                    <a:gd name="connsiteX233" fmla="*/ 281205 w 574007"/>
                    <a:gd name="connsiteY233" fmla="*/ 19191 h 68860"/>
                    <a:gd name="connsiteX234" fmla="*/ 283252 w 574007"/>
                    <a:gd name="connsiteY234" fmla="*/ 19268 h 68860"/>
                    <a:gd name="connsiteX235" fmla="*/ 284556 w 574007"/>
                    <a:gd name="connsiteY235" fmla="*/ 19575 h 68860"/>
                    <a:gd name="connsiteX236" fmla="*/ 285247 w 574007"/>
                    <a:gd name="connsiteY236" fmla="*/ 20086 h 68860"/>
                    <a:gd name="connsiteX237" fmla="*/ 285451 w 574007"/>
                    <a:gd name="connsiteY237" fmla="*/ 20777 h 68860"/>
                    <a:gd name="connsiteX238" fmla="*/ 285451 w 574007"/>
                    <a:gd name="connsiteY238" fmla="*/ 47584 h 68860"/>
                    <a:gd name="connsiteX239" fmla="*/ 286040 w 574007"/>
                    <a:gd name="connsiteY239" fmla="*/ 54056 h 68860"/>
                    <a:gd name="connsiteX240" fmla="*/ 287831 w 574007"/>
                    <a:gd name="connsiteY240" fmla="*/ 58200 h 68860"/>
                    <a:gd name="connsiteX241" fmla="*/ 290875 w 574007"/>
                    <a:gd name="connsiteY241" fmla="*/ 60860 h 68860"/>
                    <a:gd name="connsiteX242" fmla="*/ 295172 w 574007"/>
                    <a:gd name="connsiteY242" fmla="*/ 61807 h 68860"/>
                    <a:gd name="connsiteX243" fmla="*/ 301491 w 574007"/>
                    <a:gd name="connsiteY243" fmla="*/ 59556 h 68860"/>
                    <a:gd name="connsiteX244" fmla="*/ 308167 w 574007"/>
                    <a:gd name="connsiteY244" fmla="*/ 52956 h 68860"/>
                    <a:gd name="connsiteX245" fmla="*/ 308167 w 574007"/>
                    <a:gd name="connsiteY245" fmla="*/ 20777 h 68860"/>
                    <a:gd name="connsiteX246" fmla="*/ 308346 w 574007"/>
                    <a:gd name="connsiteY246" fmla="*/ 20086 h 68860"/>
                    <a:gd name="connsiteX247" fmla="*/ 309036 w 574007"/>
                    <a:gd name="connsiteY247" fmla="*/ 19575 h 68860"/>
                    <a:gd name="connsiteX248" fmla="*/ 310341 w 574007"/>
                    <a:gd name="connsiteY248" fmla="*/ 19268 h 68860"/>
                    <a:gd name="connsiteX249" fmla="*/ 312413 w 574007"/>
                    <a:gd name="connsiteY249" fmla="*/ 19191 h 68860"/>
                    <a:gd name="connsiteX250" fmla="*/ 314459 w 574007"/>
                    <a:gd name="connsiteY250" fmla="*/ 19268 h 68860"/>
                    <a:gd name="connsiteX251" fmla="*/ 315738 w 574007"/>
                    <a:gd name="connsiteY251" fmla="*/ 19575 h 68860"/>
                    <a:gd name="connsiteX252" fmla="*/ 316429 w 574007"/>
                    <a:gd name="connsiteY252" fmla="*/ 20086 h 68860"/>
                    <a:gd name="connsiteX253" fmla="*/ 316659 w 574007"/>
                    <a:gd name="connsiteY253" fmla="*/ 20777 h 68860"/>
                    <a:gd name="connsiteX254" fmla="*/ 371434 w 574007"/>
                    <a:gd name="connsiteY254" fmla="*/ 66820 h 68860"/>
                    <a:gd name="connsiteX255" fmla="*/ 371230 w 574007"/>
                    <a:gd name="connsiteY255" fmla="*/ 67511 h 68860"/>
                    <a:gd name="connsiteX256" fmla="*/ 370564 w 574007"/>
                    <a:gd name="connsiteY256" fmla="*/ 67997 h 68860"/>
                    <a:gd name="connsiteX257" fmla="*/ 369286 w 574007"/>
                    <a:gd name="connsiteY257" fmla="*/ 68304 h 68860"/>
                    <a:gd name="connsiteX258" fmla="*/ 367239 w 574007"/>
                    <a:gd name="connsiteY258" fmla="*/ 68406 h 68860"/>
                    <a:gd name="connsiteX259" fmla="*/ 365141 w 574007"/>
                    <a:gd name="connsiteY259" fmla="*/ 68304 h 68860"/>
                    <a:gd name="connsiteX260" fmla="*/ 363862 w 574007"/>
                    <a:gd name="connsiteY260" fmla="*/ 67997 h 68860"/>
                    <a:gd name="connsiteX261" fmla="*/ 363197 w 574007"/>
                    <a:gd name="connsiteY261" fmla="*/ 67511 h 68860"/>
                    <a:gd name="connsiteX262" fmla="*/ 362993 w 574007"/>
                    <a:gd name="connsiteY262" fmla="*/ 66820 h 68860"/>
                    <a:gd name="connsiteX263" fmla="*/ 362993 w 574007"/>
                    <a:gd name="connsiteY263" fmla="*/ 39859 h 68860"/>
                    <a:gd name="connsiteX264" fmla="*/ 362379 w 574007"/>
                    <a:gd name="connsiteY264" fmla="*/ 33516 h 68860"/>
                    <a:gd name="connsiteX265" fmla="*/ 360589 w 574007"/>
                    <a:gd name="connsiteY265" fmla="*/ 29372 h 68860"/>
                    <a:gd name="connsiteX266" fmla="*/ 357544 w 574007"/>
                    <a:gd name="connsiteY266" fmla="*/ 26712 h 68860"/>
                    <a:gd name="connsiteX267" fmla="*/ 353221 w 574007"/>
                    <a:gd name="connsiteY267" fmla="*/ 25791 h 68860"/>
                    <a:gd name="connsiteX268" fmla="*/ 346877 w 574007"/>
                    <a:gd name="connsiteY268" fmla="*/ 28042 h 68860"/>
                    <a:gd name="connsiteX269" fmla="*/ 340227 w 574007"/>
                    <a:gd name="connsiteY269" fmla="*/ 34641 h 68860"/>
                    <a:gd name="connsiteX270" fmla="*/ 340227 w 574007"/>
                    <a:gd name="connsiteY270" fmla="*/ 66820 h 68860"/>
                    <a:gd name="connsiteX271" fmla="*/ 340022 w 574007"/>
                    <a:gd name="connsiteY271" fmla="*/ 67511 h 68860"/>
                    <a:gd name="connsiteX272" fmla="*/ 339357 w 574007"/>
                    <a:gd name="connsiteY272" fmla="*/ 67997 h 68860"/>
                    <a:gd name="connsiteX273" fmla="*/ 338078 w 574007"/>
                    <a:gd name="connsiteY273" fmla="*/ 68304 h 68860"/>
                    <a:gd name="connsiteX274" fmla="*/ 335981 w 574007"/>
                    <a:gd name="connsiteY274" fmla="*/ 68406 h 68860"/>
                    <a:gd name="connsiteX275" fmla="*/ 333934 w 574007"/>
                    <a:gd name="connsiteY275" fmla="*/ 68304 h 68860"/>
                    <a:gd name="connsiteX276" fmla="*/ 332630 w 574007"/>
                    <a:gd name="connsiteY276" fmla="*/ 67997 h 68860"/>
                    <a:gd name="connsiteX277" fmla="*/ 331964 w 574007"/>
                    <a:gd name="connsiteY277" fmla="*/ 67511 h 68860"/>
                    <a:gd name="connsiteX278" fmla="*/ 331785 w 574007"/>
                    <a:gd name="connsiteY278" fmla="*/ 66820 h 68860"/>
                    <a:gd name="connsiteX279" fmla="*/ 331785 w 574007"/>
                    <a:gd name="connsiteY279" fmla="*/ 20777 h 68860"/>
                    <a:gd name="connsiteX280" fmla="*/ 331939 w 574007"/>
                    <a:gd name="connsiteY280" fmla="*/ 20086 h 68860"/>
                    <a:gd name="connsiteX281" fmla="*/ 332553 w 574007"/>
                    <a:gd name="connsiteY281" fmla="*/ 19575 h 68860"/>
                    <a:gd name="connsiteX282" fmla="*/ 333729 w 574007"/>
                    <a:gd name="connsiteY282" fmla="*/ 19268 h 68860"/>
                    <a:gd name="connsiteX283" fmla="*/ 335623 w 574007"/>
                    <a:gd name="connsiteY283" fmla="*/ 19191 h 68860"/>
                    <a:gd name="connsiteX284" fmla="*/ 337489 w 574007"/>
                    <a:gd name="connsiteY284" fmla="*/ 19268 h 68860"/>
                    <a:gd name="connsiteX285" fmla="*/ 338641 w 574007"/>
                    <a:gd name="connsiteY285" fmla="*/ 19575 h 68860"/>
                    <a:gd name="connsiteX286" fmla="*/ 339229 w 574007"/>
                    <a:gd name="connsiteY286" fmla="*/ 20086 h 68860"/>
                    <a:gd name="connsiteX287" fmla="*/ 339408 w 574007"/>
                    <a:gd name="connsiteY287" fmla="*/ 20777 h 68860"/>
                    <a:gd name="connsiteX288" fmla="*/ 339408 w 574007"/>
                    <a:gd name="connsiteY288" fmla="*/ 26865 h 68860"/>
                    <a:gd name="connsiteX289" fmla="*/ 347159 w 574007"/>
                    <a:gd name="connsiteY289" fmla="*/ 20496 h 68860"/>
                    <a:gd name="connsiteX290" fmla="*/ 354961 w 574007"/>
                    <a:gd name="connsiteY290" fmla="*/ 18475 h 68860"/>
                    <a:gd name="connsiteX291" fmla="*/ 362712 w 574007"/>
                    <a:gd name="connsiteY291" fmla="*/ 20035 h 68860"/>
                    <a:gd name="connsiteX292" fmla="*/ 367802 w 574007"/>
                    <a:gd name="connsiteY292" fmla="*/ 24205 h 68860"/>
                    <a:gd name="connsiteX293" fmla="*/ 370590 w 574007"/>
                    <a:gd name="connsiteY293" fmla="*/ 30318 h 68860"/>
                    <a:gd name="connsiteX294" fmla="*/ 371434 w 574007"/>
                    <a:gd name="connsiteY294" fmla="*/ 38734 h 68860"/>
                    <a:gd name="connsiteX295" fmla="*/ 394797 w 574007"/>
                    <a:gd name="connsiteY295" fmla="*/ 66820 h 68860"/>
                    <a:gd name="connsiteX296" fmla="*/ 394593 w 574007"/>
                    <a:gd name="connsiteY296" fmla="*/ 67511 h 68860"/>
                    <a:gd name="connsiteX297" fmla="*/ 393927 w 574007"/>
                    <a:gd name="connsiteY297" fmla="*/ 67997 h 68860"/>
                    <a:gd name="connsiteX298" fmla="*/ 392649 w 574007"/>
                    <a:gd name="connsiteY298" fmla="*/ 68304 h 68860"/>
                    <a:gd name="connsiteX299" fmla="*/ 390550 w 574007"/>
                    <a:gd name="connsiteY299" fmla="*/ 68406 h 68860"/>
                    <a:gd name="connsiteX300" fmla="*/ 388504 w 574007"/>
                    <a:gd name="connsiteY300" fmla="*/ 68304 h 68860"/>
                    <a:gd name="connsiteX301" fmla="*/ 387199 w 574007"/>
                    <a:gd name="connsiteY301" fmla="*/ 67997 h 68860"/>
                    <a:gd name="connsiteX302" fmla="*/ 386535 w 574007"/>
                    <a:gd name="connsiteY302" fmla="*/ 67511 h 68860"/>
                    <a:gd name="connsiteX303" fmla="*/ 386356 w 574007"/>
                    <a:gd name="connsiteY303" fmla="*/ 66820 h 68860"/>
                    <a:gd name="connsiteX304" fmla="*/ 386356 w 574007"/>
                    <a:gd name="connsiteY304" fmla="*/ 20777 h 68860"/>
                    <a:gd name="connsiteX305" fmla="*/ 386535 w 574007"/>
                    <a:gd name="connsiteY305" fmla="*/ 20112 h 68860"/>
                    <a:gd name="connsiteX306" fmla="*/ 387199 w 574007"/>
                    <a:gd name="connsiteY306" fmla="*/ 19600 h 68860"/>
                    <a:gd name="connsiteX307" fmla="*/ 388504 w 574007"/>
                    <a:gd name="connsiteY307" fmla="*/ 19293 h 68860"/>
                    <a:gd name="connsiteX308" fmla="*/ 390550 w 574007"/>
                    <a:gd name="connsiteY308" fmla="*/ 19191 h 68860"/>
                    <a:gd name="connsiteX309" fmla="*/ 392649 w 574007"/>
                    <a:gd name="connsiteY309" fmla="*/ 19293 h 68860"/>
                    <a:gd name="connsiteX310" fmla="*/ 393927 w 574007"/>
                    <a:gd name="connsiteY310" fmla="*/ 19600 h 68860"/>
                    <a:gd name="connsiteX311" fmla="*/ 394593 w 574007"/>
                    <a:gd name="connsiteY311" fmla="*/ 20112 h 68860"/>
                    <a:gd name="connsiteX312" fmla="*/ 394797 w 574007"/>
                    <a:gd name="connsiteY312" fmla="*/ 20777 h 68860"/>
                    <a:gd name="connsiteX313" fmla="*/ 395769 w 574007"/>
                    <a:gd name="connsiteY313" fmla="*/ 5225 h 68860"/>
                    <a:gd name="connsiteX314" fmla="*/ 394643 w 574007"/>
                    <a:gd name="connsiteY314" fmla="*/ 9266 h 68860"/>
                    <a:gd name="connsiteX315" fmla="*/ 390500 w 574007"/>
                    <a:gd name="connsiteY315" fmla="*/ 10341 h 68860"/>
                    <a:gd name="connsiteX316" fmla="*/ 386433 w 574007"/>
                    <a:gd name="connsiteY316" fmla="*/ 9292 h 68860"/>
                    <a:gd name="connsiteX317" fmla="*/ 385333 w 574007"/>
                    <a:gd name="connsiteY317" fmla="*/ 5327 h 68860"/>
                    <a:gd name="connsiteX318" fmla="*/ 386458 w 574007"/>
                    <a:gd name="connsiteY318" fmla="*/ 1285 h 68860"/>
                    <a:gd name="connsiteX319" fmla="*/ 390602 w 574007"/>
                    <a:gd name="connsiteY319" fmla="*/ 211 h 68860"/>
                    <a:gd name="connsiteX320" fmla="*/ 394669 w 574007"/>
                    <a:gd name="connsiteY320" fmla="*/ 1260 h 68860"/>
                    <a:gd name="connsiteX321" fmla="*/ 395769 w 574007"/>
                    <a:gd name="connsiteY321" fmla="*/ 5225 h 68860"/>
                    <a:gd name="connsiteX322" fmla="*/ 443268 w 574007"/>
                    <a:gd name="connsiteY322" fmla="*/ 59811 h 68860"/>
                    <a:gd name="connsiteX323" fmla="*/ 443217 w 574007"/>
                    <a:gd name="connsiteY323" fmla="*/ 61321 h 68860"/>
                    <a:gd name="connsiteX324" fmla="*/ 443038 w 574007"/>
                    <a:gd name="connsiteY324" fmla="*/ 62395 h 68860"/>
                    <a:gd name="connsiteX325" fmla="*/ 442731 w 574007"/>
                    <a:gd name="connsiteY325" fmla="*/ 63162 h 68860"/>
                    <a:gd name="connsiteX326" fmla="*/ 441913 w 574007"/>
                    <a:gd name="connsiteY326" fmla="*/ 64134 h 68860"/>
                    <a:gd name="connsiteX327" fmla="*/ 439738 w 574007"/>
                    <a:gd name="connsiteY327" fmla="*/ 65720 h 68860"/>
                    <a:gd name="connsiteX328" fmla="*/ 436286 w 574007"/>
                    <a:gd name="connsiteY328" fmla="*/ 67409 h 68860"/>
                    <a:gd name="connsiteX329" fmla="*/ 432116 w 574007"/>
                    <a:gd name="connsiteY329" fmla="*/ 68611 h 68860"/>
                    <a:gd name="connsiteX330" fmla="*/ 427460 w 574007"/>
                    <a:gd name="connsiteY330" fmla="*/ 69071 h 68860"/>
                    <a:gd name="connsiteX331" fmla="*/ 418661 w 574007"/>
                    <a:gd name="connsiteY331" fmla="*/ 67434 h 68860"/>
                    <a:gd name="connsiteX332" fmla="*/ 412240 w 574007"/>
                    <a:gd name="connsiteY332" fmla="*/ 62651 h 68860"/>
                    <a:gd name="connsiteX333" fmla="*/ 408301 w 574007"/>
                    <a:gd name="connsiteY333" fmla="*/ 54926 h 68860"/>
                    <a:gd name="connsiteX334" fmla="*/ 406945 w 574007"/>
                    <a:gd name="connsiteY334" fmla="*/ 44361 h 68860"/>
                    <a:gd name="connsiteX335" fmla="*/ 408608 w 574007"/>
                    <a:gd name="connsiteY335" fmla="*/ 32672 h 68860"/>
                    <a:gd name="connsiteX336" fmla="*/ 413161 w 574007"/>
                    <a:gd name="connsiteY336" fmla="*/ 24665 h 68860"/>
                    <a:gd name="connsiteX337" fmla="*/ 419965 w 574007"/>
                    <a:gd name="connsiteY337" fmla="*/ 20035 h 68860"/>
                    <a:gd name="connsiteX338" fmla="*/ 428432 w 574007"/>
                    <a:gd name="connsiteY338" fmla="*/ 18526 h 68860"/>
                    <a:gd name="connsiteX339" fmla="*/ 432704 w 574007"/>
                    <a:gd name="connsiteY339" fmla="*/ 18935 h 68860"/>
                    <a:gd name="connsiteX340" fmla="*/ 436515 w 574007"/>
                    <a:gd name="connsiteY340" fmla="*/ 20010 h 68860"/>
                    <a:gd name="connsiteX341" fmla="*/ 439611 w 574007"/>
                    <a:gd name="connsiteY341" fmla="*/ 21544 h 68860"/>
                    <a:gd name="connsiteX342" fmla="*/ 441581 w 574007"/>
                    <a:gd name="connsiteY342" fmla="*/ 23028 h 68860"/>
                    <a:gd name="connsiteX343" fmla="*/ 442424 w 574007"/>
                    <a:gd name="connsiteY343" fmla="*/ 24000 h 68860"/>
                    <a:gd name="connsiteX344" fmla="*/ 442808 w 574007"/>
                    <a:gd name="connsiteY344" fmla="*/ 24844 h 68860"/>
                    <a:gd name="connsiteX345" fmla="*/ 443013 w 574007"/>
                    <a:gd name="connsiteY345" fmla="*/ 25944 h 68860"/>
                    <a:gd name="connsiteX346" fmla="*/ 443064 w 574007"/>
                    <a:gd name="connsiteY346" fmla="*/ 27479 h 68860"/>
                    <a:gd name="connsiteX347" fmla="*/ 442603 w 574007"/>
                    <a:gd name="connsiteY347" fmla="*/ 30267 h 68860"/>
                    <a:gd name="connsiteX348" fmla="*/ 441478 w 574007"/>
                    <a:gd name="connsiteY348" fmla="*/ 31060 h 68860"/>
                    <a:gd name="connsiteX349" fmla="*/ 439713 w 574007"/>
                    <a:gd name="connsiteY349" fmla="*/ 30216 h 68860"/>
                    <a:gd name="connsiteX350" fmla="*/ 437181 w 574007"/>
                    <a:gd name="connsiteY350" fmla="*/ 28349 h 68860"/>
                    <a:gd name="connsiteX351" fmla="*/ 433471 w 574007"/>
                    <a:gd name="connsiteY351" fmla="*/ 26481 h 68860"/>
                    <a:gd name="connsiteX352" fmla="*/ 428330 w 574007"/>
                    <a:gd name="connsiteY352" fmla="*/ 25637 h 68860"/>
                    <a:gd name="connsiteX353" fmla="*/ 418993 w 574007"/>
                    <a:gd name="connsiteY353" fmla="*/ 30318 h 68860"/>
                    <a:gd name="connsiteX354" fmla="*/ 415745 w 574007"/>
                    <a:gd name="connsiteY354" fmla="*/ 43901 h 68860"/>
                    <a:gd name="connsiteX355" fmla="*/ 416589 w 574007"/>
                    <a:gd name="connsiteY355" fmla="*/ 51703 h 68860"/>
                    <a:gd name="connsiteX356" fmla="*/ 419070 w 574007"/>
                    <a:gd name="connsiteY356" fmla="*/ 57305 h 68860"/>
                    <a:gd name="connsiteX357" fmla="*/ 423086 w 574007"/>
                    <a:gd name="connsiteY357" fmla="*/ 60656 h 68860"/>
                    <a:gd name="connsiteX358" fmla="*/ 428534 w 574007"/>
                    <a:gd name="connsiteY358" fmla="*/ 61756 h 68860"/>
                    <a:gd name="connsiteX359" fmla="*/ 433650 w 574007"/>
                    <a:gd name="connsiteY359" fmla="*/ 60835 h 68860"/>
                    <a:gd name="connsiteX360" fmla="*/ 437462 w 574007"/>
                    <a:gd name="connsiteY360" fmla="*/ 58814 h 68860"/>
                    <a:gd name="connsiteX361" fmla="*/ 440174 w 574007"/>
                    <a:gd name="connsiteY361" fmla="*/ 56819 h 68860"/>
                    <a:gd name="connsiteX362" fmla="*/ 441887 w 574007"/>
                    <a:gd name="connsiteY362" fmla="*/ 55923 h 68860"/>
                    <a:gd name="connsiteX363" fmla="*/ 442501 w 574007"/>
                    <a:gd name="connsiteY363" fmla="*/ 56128 h 68860"/>
                    <a:gd name="connsiteX364" fmla="*/ 442936 w 574007"/>
                    <a:gd name="connsiteY364" fmla="*/ 56819 h 68860"/>
                    <a:gd name="connsiteX365" fmla="*/ 443192 w 574007"/>
                    <a:gd name="connsiteY365" fmla="*/ 58046 h 68860"/>
                    <a:gd name="connsiteX366" fmla="*/ 443268 w 574007"/>
                    <a:gd name="connsiteY366" fmla="*/ 59811 h 68860"/>
                    <a:gd name="connsiteX367" fmla="*/ 487638 w 574007"/>
                    <a:gd name="connsiteY367" fmla="*/ 66871 h 68860"/>
                    <a:gd name="connsiteX368" fmla="*/ 487228 w 574007"/>
                    <a:gd name="connsiteY368" fmla="*/ 67792 h 68860"/>
                    <a:gd name="connsiteX369" fmla="*/ 486103 w 574007"/>
                    <a:gd name="connsiteY369" fmla="*/ 68253 h 68860"/>
                    <a:gd name="connsiteX370" fmla="*/ 484005 w 574007"/>
                    <a:gd name="connsiteY370" fmla="*/ 68406 h 68860"/>
                    <a:gd name="connsiteX371" fmla="*/ 481882 w 574007"/>
                    <a:gd name="connsiteY371" fmla="*/ 68253 h 68860"/>
                    <a:gd name="connsiteX372" fmla="*/ 480731 w 574007"/>
                    <a:gd name="connsiteY372" fmla="*/ 67792 h 68860"/>
                    <a:gd name="connsiteX373" fmla="*/ 480373 w 574007"/>
                    <a:gd name="connsiteY373" fmla="*/ 66871 h 68860"/>
                    <a:gd name="connsiteX374" fmla="*/ 480373 w 574007"/>
                    <a:gd name="connsiteY374" fmla="*/ 62267 h 68860"/>
                    <a:gd name="connsiteX375" fmla="*/ 473645 w 574007"/>
                    <a:gd name="connsiteY375" fmla="*/ 67281 h 68860"/>
                    <a:gd name="connsiteX376" fmla="*/ 465792 w 574007"/>
                    <a:gd name="connsiteY376" fmla="*/ 69071 h 68860"/>
                    <a:gd name="connsiteX377" fmla="*/ 459218 w 574007"/>
                    <a:gd name="connsiteY377" fmla="*/ 68125 h 68860"/>
                    <a:gd name="connsiteX378" fmla="*/ 454205 w 574007"/>
                    <a:gd name="connsiteY378" fmla="*/ 65388 h 68860"/>
                    <a:gd name="connsiteX379" fmla="*/ 450982 w 574007"/>
                    <a:gd name="connsiteY379" fmla="*/ 60988 h 68860"/>
                    <a:gd name="connsiteX380" fmla="*/ 449830 w 574007"/>
                    <a:gd name="connsiteY380" fmla="*/ 55054 h 68860"/>
                    <a:gd name="connsiteX381" fmla="*/ 451416 w 574007"/>
                    <a:gd name="connsiteY381" fmla="*/ 48301 h 68860"/>
                    <a:gd name="connsiteX382" fmla="*/ 455970 w 574007"/>
                    <a:gd name="connsiteY382" fmla="*/ 43543 h 68860"/>
                    <a:gd name="connsiteX383" fmla="*/ 463235 w 574007"/>
                    <a:gd name="connsiteY383" fmla="*/ 40704 h 68860"/>
                    <a:gd name="connsiteX384" fmla="*/ 472903 w 574007"/>
                    <a:gd name="connsiteY384" fmla="*/ 39757 h 68860"/>
                    <a:gd name="connsiteX385" fmla="*/ 479247 w 574007"/>
                    <a:gd name="connsiteY385" fmla="*/ 39757 h 68860"/>
                    <a:gd name="connsiteX386" fmla="*/ 479247 w 574007"/>
                    <a:gd name="connsiteY386" fmla="*/ 36176 h 68860"/>
                    <a:gd name="connsiteX387" fmla="*/ 478684 w 574007"/>
                    <a:gd name="connsiteY387" fmla="*/ 31469 h 68860"/>
                    <a:gd name="connsiteX388" fmla="*/ 476869 w 574007"/>
                    <a:gd name="connsiteY388" fmla="*/ 28067 h 68860"/>
                    <a:gd name="connsiteX389" fmla="*/ 473620 w 574007"/>
                    <a:gd name="connsiteY389" fmla="*/ 26021 h 68860"/>
                    <a:gd name="connsiteX390" fmla="*/ 468709 w 574007"/>
                    <a:gd name="connsiteY390" fmla="*/ 25330 h 68860"/>
                    <a:gd name="connsiteX391" fmla="*/ 463106 w 574007"/>
                    <a:gd name="connsiteY391" fmla="*/ 26072 h 68860"/>
                    <a:gd name="connsiteX392" fmla="*/ 458758 w 574007"/>
                    <a:gd name="connsiteY392" fmla="*/ 27709 h 68860"/>
                    <a:gd name="connsiteX393" fmla="*/ 455638 w 574007"/>
                    <a:gd name="connsiteY393" fmla="*/ 29346 h 68860"/>
                    <a:gd name="connsiteX394" fmla="*/ 453770 w 574007"/>
                    <a:gd name="connsiteY394" fmla="*/ 30088 h 68860"/>
                    <a:gd name="connsiteX395" fmla="*/ 453053 w 574007"/>
                    <a:gd name="connsiteY395" fmla="*/ 29883 h 68860"/>
                    <a:gd name="connsiteX396" fmla="*/ 452516 w 574007"/>
                    <a:gd name="connsiteY396" fmla="*/ 29269 h 68860"/>
                    <a:gd name="connsiteX397" fmla="*/ 452184 w 574007"/>
                    <a:gd name="connsiteY397" fmla="*/ 28221 h 68860"/>
                    <a:gd name="connsiteX398" fmla="*/ 452082 w 574007"/>
                    <a:gd name="connsiteY398" fmla="*/ 26814 h 68860"/>
                    <a:gd name="connsiteX399" fmla="*/ 452261 w 574007"/>
                    <a:gd name="connsiteY399" fmla="*/ 24793 h 68860"/>
                    <a:gd name="connsiteX400" fmla="*/ 453131 w 574007"/>
                    <a:gd name="connsiteY400" fmla="*/ 23386 h 68860"/>
                    <a:gd name="connsiteX401" fmla="*/ 455509 w 574007"/>
                    <a:gd name="connsiteY401" fmla="*/ 21826 h 68860"/>
                    <a:gd name="connsiteX402" fmla="*/ 459397 w 574007"/>
                    <a:gd name="connsiteY402" fmla="*/ 20189 h 68860"/>
                    <a:gd name="connsiteX403" fmla="*/ 464206 w 574007"/>
                    <a:gd name="connsiteY403" fmla="*/ 18961 h 68860"/>
                    <a:gd name="connsiteX404" fmla="*/ 469475 w 574007"/>
                    <a:gd name="connsiteY404" fmla="*/ 18475 h 68860"/>
                    <a:gd name="connsiteX405" fmla="*/ 477917 w 574007"/>
                    <a:gd name="connsiteY405" fmla="*/ 19600 h 68860"/>
                    <a:gd name="connsiteX406" fmla="*/ 483545 w 574007"/>
                    <a:gd name="connsiteY406" fmla="*/ 22900 h 68860"/>
                    <a:gd name="connsiteX407" fmla="*/ 486665 w 574007"/>
                    <a:gd name="connsiteY407" fmla="*/ 28297 h 68860"/>
                    <a:gd name="connsiteX408" fmla="*/ 487638 w 574007"/>
                    <a:gd name="connsiteY408" fmla="*/ 35818 h 68860"/>
                    <a:gd name="connsiteX409" fmla="*/ 479247 w 574007"/>
                    <a:gd name="connsiteY409" fmla="*/ 45845 h 68860"/>
                    <a:gd name="connsiteX410" fmla="*/ 472034 w 574007"/>
                    <a:gd name="connsiteY410" fmla="*/ 45845 h 68860"/>
                    <a:gd name="connsiteX411" fmla="*/ 465997 w 574007"/>
                    <a:gd name="connsiteY411" fmla="*/ 46433 h 68860"/>
                    <a:gd name="connsiteX412" fmla="*/ 461751 w 574007"/>
                    <a:gd name="connsiteY412" fmla="*/ 48173 h 68860"/>
                    <a:gd name="connsiteX413" fmla="*/ 459269 w 574007"/>
                    <a:gd name="connsiteY413" fmla="*/ 50935 h 68860"/>
                    <a:gd name="connsiteX414" fmla="*/ 458477 w 574007"/>
                    <a:gd name="connsiteY414" fmla="*/ 54644 h 68860"/>
                    <a:gd name="connsiteX415" fmla="*/ 460753 w 574007"/>
                    <a:gd name="connsiteY415" fmla="*/ 60349 h 68860"/>
                    <a:gd name="connsiteX416" fmla="*/ 467123 w 574007"/>
                    <a:gd name="connsiteY416" fmla="*/ 62472 h 68860"/>
                    <a:gd name="connsiteX417" fmla="*/ 473287 w 574007"/>
                    <a:gd name="connsiteY417" fmla="*/ 60784 h 68860"/>
                    <a:gd name="connsiteX418" fmla="*/ 479247 w 574007"/>
                    <a:gd name="connsiteY418" fmla="*/ 55616 h 68860"/>
                    <a:gd name="connsiteX419" fmla="*/ 525551 w 574007"/>
                    <a:gd name="connsiteY419" fmla="*/ 63444 h 68860"/>
                    <a:gd name="connsiteX420" fmla="*/ 525346 w 574007"/>
                    <a:gd name="connsiteY420" fmla="*/ 65797 h 68860"/>
                    <a:gd name="connsiteX421" fmla="*/ 524732 w 574007"/>
                    <a:gd name="connsiteY421" fmla="*/ 67076 h 68860"/>
                    <a:gd name="connsiteX422" fmla="*/ 523504 w 574007"/>
                    <a:gd name="connsiteY422" fmla="*/ 67843 h 68860"/>
                    <a:gd name="connsiteX423" fmla="*/ 521637 w 574007"/>
                    <a:gd name="connsiteY423" fmla="*/ 68432 h 68860"/>
                    <a:gd name="connsiteX424" fmla="*/ 519412 w 574007"/>
                    <a:gd name="connsiteY424" fmla="*/ 68816 h 68860"/>
                    <a:gd name="connsiteX425" fmla="*/ 517059 w 574007"/>
                    <a:gd name="connsiteY425" fmla="*/ 68969 h 68860"/>
                    <a:gd name="connsiteX426" fmla="*/ 510920 w 574007"/>
                    <a:gd name="connsiteY426" fmla="*/ 68023 h 68860"/>
                    <a:gd name="connsiteX427" fmla="*/ 506724 w 574007"/>
                    <a:gd name="connsiteY427" fmla="*/ 65158 h 68860"/>
                    <a:gd name="connsiteX428" fmla="*/ 504346 w 574007"/>
                    <a:gd name="connsiteY428" fmla="*/ 60297 h 68860"/>
                    <a:gd name="connsiteX429" fmla="*/ 503604 w 574007"/>
                    <a:gd name="connsiteY429" fmla="*/ 53365 h 68860"/>
                    <a:gd name="connsiteX430" fmla="*/ 503604 w 574007"/>
                    <a:gd name="connsiteY430" fmla="*/ 26456 h 68860"/>
                    <a:gd name="connsiteX431" fmla="*/ 497157 w 574007"/>
                    <a:gd name="connsiteY431" fmla="*/ 26456 h 68860"/>
                    <a:gd name="connsiteX432" fmla="*/ 495929 w 574007"/>
                    <a:gd name="connsiteY432" fmla="*/ 25637 h 68860"/>
                    <a:gd name="connsiteX433" fmla="*/ 495469 w 574007"/>
                    <a:gd name="connsiteY433" fmla="*/ 22977 h 68860"/>
                    <a:gd name="connsiteX434" fmla="*/ 495597 w 574007"/>
                    <a:gd name="connsiteY434" fmla="*/ 21340 h 68860"/>
                    <a:gd name="connsiteX435" fmla="*/ 495929 w 574007"/>
                    <a:gd name="connsiteY435" fmla="*/ 20240 h 68860"/>
                    <a:gd name="connsiteX436" fmla="*/ 496466 w 574007"/>
                    <a:gd name="connsiteY436" fmla="*/ 19626 h 68860"/>
                    <a:gd name="connsiteX437" fmla="*/ 497208 w 574007"/>
                    <a:gd name="connsiteY437" fmla="*/ 19447 h 68860"/>
                    <a:gd name="connsiteX438" fmla="*/ 503604 w 574007"/>
                    <a:gd name="connsiteY438" fmla="*/ 19447 h 68860"/>
                    <a:gd name="connsiteX439" fmla="*/ 503604 w 574007"/>
                    <a:gd name="connsiteY439" fmla="*/ 8499 h 68860"/>
                    <a:gd name="connsiteX440" fmla="*/ 503783 w 574007"/>
                    <a:gd name="connsiteY440" fmla="*/ 7834 h 68860"/>
                    <a:gd name="connsiteX441" fmla="*/ 504447 w 574007"/>
                    <a:gd name="connsiteY441" fmla="*/ 7297 h 68860"/>
                    <a:gd name="connsiteX442" fmla="*/ 505752 w 574007"/>
                    <a:gd name="connsiteY442" fmla="*/ 6964 h 68860"/>
                    <a:gd name="connsiteX443" fmla="*/ 507798 w 574007"/>
                    <a:gd name="connsiteY443" fmla="*/ 6862 h 68860"/>
                    <a:gd name="connsiteX444" fmla="*/ 509896 w 574007"/>
                    <a:gd name="connsiteY444" fmla="*/ 6964 h 68860"/>
                    <a:gd name="connsiteX445" fmla="*/ 511175 w 574007"/>
                    <a:gd name="connsiteY445" fmla="*/ 7297 h 68860"/>
                    <a:gd name="connsiteX446" fmla="*/ 511840 w 574007"/>
                    <a:gd name="connsiteY446" fmla="*/ 7834 h 68860"/>
                    <a:gd name="connsiteX447" fmla="*/ 512045 w 574007"/>
                    <a:gd name="connsiteY447" fmla="*/ 8499 h 68860"/>
                    <a:gd name="connsiteX448" fmla="*/ 512045 w 574007"/>
                    <a:gd name="connsiteY448" fmla="*/ 19447 h 68860"/>
                    <a:gd name="connsiteX449" fmla="*/ 523862 w 574007"/>
                    <a:gd name="connsiteY449" fmla="*/ 19447 h 68860"/>
                    <a:gd name="connsiteX450" fmla="*/ 524579 w 574007"/>
                    <a:gd name="connsiteY450" fmla="*/ 19626 h 68860"/>
                    <a:gd name="connsiteX451" fmla="*/ 525116 w 574007"/>
                    <a:gd name="connsiteY451" fmla="*/ 20240 h 68860"/>
                    <a:gd name="connsiteX452" fmla="*/ 525448 w 574007"/>
                    <a:gd name="connsiteY452" fmla="*/ 21340 h 68860"/>
                    <a:gd name="connsiteX453" fmla="*/ 525551 w 574007"/>
                    <a:gd name="connsiteY453" fmla="*/ 22977 h 68860"/>
                    <a:gd name="connsiteX454" fmla="*/ 525090 w 574007"/>
                    <a:gd name="connsiteY454" fmla="*/ 25637 h 68860"/>
                    <a:gd name="connsiteX455" fmla="*/ 523862 w 574007"/>
                    <a:gd name="connsiteY455" fmla="*/ 26456 h 68860"/>
                    <a:gd name="connsiteX456" fmla="*/ 512045 w 574007"/>
                    <a:gd name="connsiteY456" fmla="*/ 26456 h 68860"/>
                    <a:gd name="connsiteX457" fmla="*/ 512045 w 574007"/>
                    <a:gd name="connsiteY457" fmla="*/ 52138 h 68860"/>
                    <a:gd name="connsiteX458" fmla="*/ 513451 w 574007"/>
                    <a:gd name="connsiteY458" fmla="*/ 59325 h 68860"/>
                    <a:gd name="connsiteX459" fmla="*/ 518491 w 574007"/>
                    <a:gd name="connsiteY459" fmla="*/ 61756 h 68860"/>
                    <a:gd name="connsiteX460" fmla="*/ 520588 w 574007"/>
                    <a:gd name="connsiteY460" fmla="*/ 61525 h 68860"/>
                    <a:gd name="connsiteX461" fmla="*/ 522226 w 574007"/>
                    <a:gd name="connsiteY461" fmla="*/ 61039 h 68860"/>
                    <a:gd name="connsiteX462" fmla="*/ 523454 w 574007"/>
                    <a:gd name="connsiteY462" fmla="*/ 60553 h 68860"/>
                    <a:gd name="connsiteX463" fmla="*/ 524375 w 574007"/>
                    <a:gd name="connsiteY463" fmla="*/ 60323 h 68860"/>
                    <a:gd name="connsiteX464" fmla="*/ 524860 w 574007"/>
                    <a:gd name="connsiteY464" fmla="*/ 60451 h 68860"/>
                    <a:gd name="connsiteX465" fmla="*/ 525219 w 574007"/>
                    <a:gd name="connsiteY465" fmla="*/ 60937 h 68860"/>
                    <a:gd name="connsiteX466" fmla="*/ 525448 w 574007"/>
                    <a:gd name="connsiteY466" fmla="*/ 61909 h 68860"/>
                    <a:gd name="connsiteX467" fmla="*/ 525551 w 574007"/>
                    <a:gd name="connsiteY467" fmla="*/ 63444 h 68860"/>
                    <a:gd name="connsiteX468" fmla="*/ 574514 w 574007"/>
                    <a:gd name="connsiteY468" fmla="*/ 41803 h 68860"/>
                    <a:gd name="connsiteX469" fmla="*/ 573512 w 574007"/>
                    <a:gd name="connsiteY469" fmla="*/ 44643 h 68860"/>
                    <a:gd name="connsiteX470" fmla="*/ 571224 w 574007"/>
                    <a:gd name="connsiteY470" fmla="*/ 45487 h 68860"/>
                    <a:gd name="connsiteX471" fmla="*/ 540902 w 574007"/>
                    <a:gd name="connsiteY471" fmla="*/ 45487 h 68860"/>
                    <a:gd name="connsiteX472" fmla="*/ 541673 w 574007"/>
                    <a:gd name="connsiteY472" fmla="*/ 52393 h 68860"/>
                    <a:gd name="connsiteX473" fmla="*/ 544244 w 574007"/>
                    <a:gd name="connsiteY473" fmla="*/ 57663 h 68860"/>
                    <a:gd name="connsiteX474" fmla="*/ 548922 w 574007"/>
                    <a:gd name="connsiteY474" fmla="*/ 61039 h 68860"/>
                    <a:gd name="connsiteX475" fmla="*/ 555964 w 574007"/>
                    <a:gd name="connsiteY475" fmla="*/ 62216 h 68860"/>
                    <a:gd name="connsiteX476" fmla="*/ 561825 w 574007"/>
                    <a:gd name="connsiteY476" fmla="*/ 61679 h 68860"/>
                    <a:gd name="connsiteX477" fmla="*/ 566272 w 574007"/>
                    <a:gd name="connsiteY477" fmla="*/ 60477 h 68860"/>
                    <a:gd name="connsiteX478" fmla="*/ 569357 w 574007"/>
                    <a:gd name="connsiteY478" fmla="*/ 59274 h 68860"/>
                    <a:gd name="connsiteX479" fmla="*/ 571182 w 574007"/>
                    <a:gd name="connsiteY479" fmla="*/ 58737 h 68860"/>
                    <a:gd name="connsiteX480" fmla="*/ 571824 w 574007"/>
                    <a:gd name="connsiteY480" fmla="*/ 58916 h 68860"/>
                    <a:gd name="connsiteX481" fmla="*/ 572262 w 574007"/>
                    <a:gd name="connsiteY481" fmla="*/ 59453 h 68860"/>
                    <a:gd name="connsiteX482" fmla="*/ 572493 w 574007"/>
                    <a:gd name="connsiteY482" fmla="*/ 60451 h 68860"/>
                    <a:gd name="connsiteX483" fmla="*/ 572570 w 574007"/>
                    <a:gd name="connsiteY483" fmla="*/ 62011 h 68860"/>
                    <a:gd name="connsiteX484" fmla="*/ 572519 w 574007"/>
                    <a:gd name="connsiteY484" fmla="*/ 63162 h 68860"/>
                    <a:gd name="connsiteX485" fmla="*/ 572391 w 574007"/>
                    <a:gd name="connsiteY485" fmla="*/ 64032 h 68860"/>
                    <a:gd name="connsiteX486" fmla="*/ 572135 w 574007"/>
                    <a:gd name="connsiteY486" fmla="*/ 64723 h 68860"/>
                    <a:gd name="connsiteX487" fmla="*/ 571675 w 574007"/>
                    <a:gd name="connsiteY487" fmla="*/ 65311 h 68860"/>
                    <a:gd name="connsiteX488" fmla="*/ 570012 w 574007"/>
                    <a:gd name="connsiteY488" fmla="*/ 66232 h 68860"/>
                    <a:gd name="connsiteX489" fmla="*/ 566430 w 574007"/>
                    <a:gd name="connsiteY489" fmla="*/ 67485 h 68860"/>
                    <a:gd name="connsiteX490" fmla="*/ 561340 w 574007"/>
                    <a:gd name="connsiteY490" fmla="*/ 68585 h 68860"/>
                    <a:gd name="connsiteX491" fmla="*/ 555176 w 574007"/>
                    <a:gd name="connsiteY491" fmla="*/ 69071 h 68860"/>
                    <a:gd name="connsiteX492" fmla="*/ 545225 w 574007"/>
                    <a:gd name="connsiteY492" fmla="*/ 67485 h 68860"/>
                    <a:gd name="connsiteX493" fmla="*/ 538037 w 574007"/>
                    <a:gd name="connsiteY493" fmla="*/ 62779 h 68860"/>
                    <a:gd name="connsiteX494" fmla="*/ 533638 w 574007"/>
                    <a:gd name="connsiteY494" fmla="*/ 54951 h 68860"/>
                    <a:gd name="connsiteX495" fmla="*/ 532154 w 574007"/>
                    <a:gd name="connsiteY495" fmla="*/ 44003 h 68860"/>
                    <a:gd name="connsiteX496" fmla="*/ 533688 w 574007"/>
                    <a:gd name="connsiteY496" fmla="*/ 33337 h 68860"/>
                    <a:gd name="connsiteX497" fmla="*/ 538114 w 574007"/>
                    <a:gd name="connsiteY497" fmla="*/ 25305 h 68860"/>
                    <a:gd name="connsiteX498" fmla="*/ 545097 w 574007"/>
                    <a:gd name="connsiteY498" fmla="*/ 20240 h 68860"/>
                    <a:gd name="connsiteX499" fmla="*/ 554255 w 574007"/>
                    <a:gd name="connsiteY499" fmla="*/ 18475 h 68860"/>
                    <a:gd name="connsiteX500" fmla="*/ 563489 w 574007"/>
                    <a:gd name="connsiteY500" fmla="*/ 20214 h 68860"/>
                    <a:gd name="connsiteX501" fmla="*/ 569757 w 574007"/>
                    <a:gd name="connsiteY501" fmla="*/ 24895 h 68860"/>
                    <a:gd name="connsiteX502" fmla="*/ 573363 w 574007"/>
                    <a:gd name="connsiteY502" fmla="*/ 31802 h 68860"/>
                    <a:gd name="connsiteX503" fmla="*/ 574514 w 574007"/>
                    <a:gd name="connsiteY503" fmla="*/ 40269 h 68860"/>
                    <a:gd name="connsiteX504" fmla="*/ 566022 w 574007"/>
                    <a:gd name="connsiteY504" fmla="*/ 39297 h 68860"/>
                    <a:gd name="connsiteX505" fmla="*/ 563061 w 574007"/>
                    <a:gd name="connsiteY505" fmla="*/ 28860 h 68860"/>
                    <a:gd name="connsiteX506" fmla="*/ 553822 w 574007"/>
                    <a:gd name="connsiteY506" fmla="*/ 25074 h 68860"/>
                    <a:gd name="connsiteX507" fmla="*/ 548315 w 574007"/>
                    <a:gd name="connsiteY507" fmla="*/ 26251 h 68860"/>
                    <a:gd name="connsiteX508" fmla="*/ 544351 w 574007"/>
                    <a:gd name="connsiteY508" fmla="*/ 29372 h 68860"/>
                    <a:gd name="connsiteX509" fmla="*/ 541881 w 574007"/>
                    <a:gd name="connsiteY509" fmla="*/ 33899 h 68860"/>
                    <a:gd name="connsiteX510" fmla="*/ 540902 w 574007"/>
                    <a:gd name="connsiteY510" fmla="*/ 39297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Lst>
                  <a:rect l="l" t="t" r="r" b="b"/>
                  <a:pathLst>
                    <a:path w="574007" h="68860">
                      <a:moveTo>
                        <a:pt x="48545" y="58737"/>
                      </a:moveTo>
                      <a:cubicBezTo>
                        <a:pt x="48545" y="59283"/>
                        <a:pt x="48528" y="59760"/>
                        <a:pt x="48494" y="60170"/>
                      </a:cubicBezTo>
                      <a:cubicBezTo>
                        <a:pt x="48460" y="60579"/>
                        <a:pt x="48400" y="60937"/>
                        <a:pt x="48315" y="61244"/>
                      </a:cubicBezTo>
                      <a:cubicBezTo>
                        <a:pt x="48230" y="61551"/>
                        <a:pt x="48119" y="61824"/>
                        <a:pt x="47982" y="62062"/>
                      </a:cubicBezTo>
                      <a:cubicBezTo>
                        <a:pt x="47846" y="62301"/>
                        <a:pt x="47607" y="62591"/>
                        <a:pt x="47266" y="62932"/>
                      </a:cubicBezTo>
                      <a:cubicBezTo>
                        <a:pt x="46925" y="63273"/>
                        <a:pt x="46209" y="63793"/>
                        <a:pt x="45118" y="64493"/>
                      </a:cubicBezTo>
                      <a:cubicBezTo>
                        <a:pt x="44026" y="65192"/>
                        <a:pt x="42670" y="65874"/>
                        <a:pt x="41050" y="66539"/>
                      </a:cubicBezTo>
                      <a:cubicBezTo>
                        <a:pt x="39430" y="67204"/>
                        <a:pt x="37571" y="67767"/>
                        <a:pt x="35474" y="68227"/>
                      </a:cubicBezTo>
                      <a:cubicBezTo>
                        <a:pt x="33376" y="68688"/>
                        <a:pt x="31083" y="68918"/>
                        <a:pt x="28593" y="68918"/>
                      </a:cubicBezTo>
                      <a:cubicBezTo>
                        <a:pt x="24295" y="68918"/>
                        <a:pt x="20416" y="68202"/>
                        <a:pt x="16954" y="66769"/>
                      </a:cubicBezTo>
                      <a:cubicBezTo>
                        <a:pt x="13492" y="65337"/>
                        <a:pt x="10542" y="63222"/>
                        <a:pt x="8103" y="60425"/>
                      </a:cubicBezTo>
                      <a:cubicBezTo>
                        <a:pt x="5665" y="57629"/>
                        <a:pt x="3789" y="54175"/>
                        <a:pt x="2476" y="50066"/>
                      </a:cubicBezTo>
                      <a:cubicBezTo>
                        <a:pt x="1163" y="45956"/>
                        <a:pt x="506" y="41224"/>
                        <a:pt x="506" y="35869"/>
                      </a:cubicBezTo>
                      <a:cubicBezTo>
                        <a:pt x="506" y="30378"/>
                        <a:pt x="1214" y="25484"/>
                        <a:pt x="2629" y="21186"/>
                      </a:cubicBezTo>
                      <a:cubicBezTo>
                        <a:pt x="4045" y="16889"/>
                        <a:pt x="6031" y="13248"/>
                        <a:pt x="8590" y="10264"/>
                      </a:cubicBezTo>
                      <a:cubicBezTo>
                        <a:pt x="11147" y="7280"/>
                        <a:pt x="14209" y="5003"/>
                        <a:pt x="17773" y="3434"/>
                      </a:cubicBezTo>
                      <a:cubicBezTo>
                        <a:pt x="21337" y="1865"/>
                        <a:pt x="25285" y="1081"/>
                        <a:pt x="29616" y="1081"/>
                      </a:cubicBezTo>
                      <a:cubicBezTo>
                        <a:pt x="31526" y="1081"/>
                        <a:pt x="33385" y="1260"/>
                        <a:pt x="35193" y="1618"/>
                      </a:cubicBezTo>
                      <a:cubicBezTo>
                        <a:pt x="37000" y="1976"/>
                        <a:pt x="38671" y="2428"/>
                        <a:pt x="40206" y="2974"/>
                      </a:cubicBezTo>
                      <a:cubicBezTo>
                        <a:pt x="41741" y="3519"/>
                        <a:pt x="43105" y="4150"/>
                        <a:pt x="44299" y="4866"/>
                      </a:cubicBezTo>
                      <a:cubicBezTo>
                        <a:pt x="45493" y="5583"/>
                        <a:pt x="46320" y="6171"/>
                        <a:pt x="46780" y="6631"/>
                      </a:cubicBezTo>
                      <a:cubicBezTo>
                        <a:pt x="47241" y="7092"/>
                        <a:pt x="47539" y="7441"/>
                        <a:pt x="47675" y="7680"/>
                      </a:cubicBezTo>
                      <a:cubicBezTo>
                        <a:pt x="47812" y="7919"/>
                        <a:pt x="47923" y="8200"/>
                        <a:pt x="48008" y="8524"/>
                      </a:cubicBezTo>
                      <a:cubicBezTo>
                        <a:pt x="48093" y="8848"/>
                        <a:pt x="48162" y="9232"/>
                        <a:pt x="48213" y="9675"/>
                      </a:cubicBezTo>
                      <a:cubicBezTo>
                        <a:pt x="48264" y="10119"/>
                        <a:pt x="48289" y="10647"/>
                        <a:pt x="48289" y="11261"/>
                      </a:cubicBezTo>
                      <a:cubicBezTo>
                        <a:pt x="48289" y="11944"/>
                        <a:pt x="48255" y="12523"/>
                        <a:pt x="48187" y="13001"/>
                      </a:cubicBezTo>
                      <a:cubicBezTo>
                        <a:pt x="48118" y="13478"/>
                        <a:pt x="48015" y="13879"/>
                        <a:pt x="47878" y="14203"/>
                      </a:cubicBezTo>
                      <a:cubicBezTo>
                        <a:pt x="47741" y="14527"/>
                        <a:pt x="47578" y="14766"/>
                        <a:pt x="47389" y="14919"/>
                      </a:cubicBezTo>
                      <a:cubicBezTo>
                        <a:pt x="47201" y="15073"/>
                        <a:pt x="46969" y="15149"/>
                        <a:pt x="46695" y="15149"/>
                      </a:cubicBezTo>
                      <a:cubicBezTo>
                        <a:pt x="46215" y="15149"/>
                        <a:pt x="45547" y="14817"/>
                        <a:pt x="44689" y="14152"/>
                      </a:cubicBezTo>
                      <a:cubicBezTo>
                        <a:pt x="43832" y="13487"/>
                        <a:pt x="42726" y="12754"/>
                        <a:pt x="41371" y="11952"/>
                      </a:cubicBezTo>
                      <a:cubicBezTo>
                        <a:pt x="40017" y="11151"/>
                        <a:pt x="38371" y="10417"/>
                        <a:pt x="36434" y="9752"/>
                      </a:cubicBezTo>
                      <a:cubicBezTo>
                        <a:pt x="34497" y="9087"/>
                        <a:pt x="32174" y="8755"/>
                        <a:pt x="29465" y="8755"/>
                      </a:cubicBezTo>
                      <a:cubicBezTo>
                        <a:pt x="26516" y="8755"/>
                        <a:pt x="23833" y="9343"/>
                        <a:pt x="21415" y="10520"/>
                      </a:cubicBezTo>
                      <a:cubicBezTo>
                        <a:pt x="18998" y="11696"/>
                        <a:pt x="16932" y="13427"/>
                        <a:pt x="15218" y="15712"/>
                      </a:cubicBezTo>
                      <a:cubicBezTo>
                        <a:pt x="13503" y="17997"/>
                        <a:pt x="12175" y="20785"/>
                        <a:pt x="11232" y="24077"/>
                      </a:cubicBezTo>
                      <a:cubicBezTo>
                        <a:pt x="10289" y="27368"/>
                        <a:pt x="9817" y="31128"/>
                        <a:pt x="9817" y="35357"/>
                      </a:cubicBezTo>
                      <a:cubicBezTo>
                        <a:pt x="9817" y="39552"/>
                        <a:pt x="10272" y="43261"/>
                        <a:pt x="11180" y="46484"/>
                      </a:cubicBezTo>
                      <a:cubicBezTo>
                        <a:pt x="12089" y="49708"/>
                        <a:pt x="13392" y="52402"/>
                        <a:pt x="15089" y="54568"/>
                      </a:cubicBezTo>
                      <a:cubicBezTo>
                        <a:pt x="16787" y="56733"/>
                        <a:pt x="18870" y="58371"/>
                        <a:pt x="21338" y="59479"/>
                      </a:cubicBezTo>
                      <a:cubicBezTo>
                        <a:pt x="23807" y="60587"/>
                        <a:pt x="26601" y="61142"/>
                        <a:pt x="29722" y="61142"/>
                      </a:cubicBezTo>
                      <a:cubicBezTo>
                        <a:pt x="32362" y="61142"/>
                        <a:pt x="34667" y="60818"/>
                        <a:pt x="36639" y="60170"/>
                      </a:cubicBezTo>
                      <a:cubicBezTo>
                        <a:pt x="38611" y="59522"/>
                        <a:pt x="40291" y="58797"/>
                        <a:pt x="41679" y="57995"/>
                      </a:cubicBezTo>
                      <a:cubicBezTo>
                        <a:pt x="43068" y="57194"/>
                        <a:pt x="44208" y="56469"/>
                        <a:pt x="45099" y="55821"/>
                      </a:cubicBezTo>
                      <a:cubicBezTo>
                        <a:pt x="45991" y="55173"/>
                        <a:pt x="46694" y="54849"/>
                        <a:pt x="47208" y="54849"/>
                      </a:cubicBezTo>
                      <a:cubicBezTo>
                        <a:pt x="47448" y="54849"/>
                        <a:pt x="47654" y="54900"/>
                        <a:pt x="47825" y="55003"/>
                      </a:cubicBezTo>
                      <a:cubicBezTo>
                        <a:pt x="47997" y="55105"/>
                        <a:pt x="48134" y="55301"/>
                        <a:pt x="48237" y="55591"/>
                      </a:cubicBezTo>
                      <a:cubicBezTo>
                        <a:pt x="48340" y="55881"/>
                        <a:pt x="48417" y="56282"/>
                        <a:pt x="48468" y="56793"/>
                      </a:cubicBezTo>
                      <a:cubicBezTo>
                        <a:pt x="48519" y="57305"/>
                        <a:pt x="48545" y="57953"/>
                        <a:pt x="48545" y="58737"/>
                      </a:cubicBezTo>
                      <a:close/>
                      <a:moveTo>
                        <a:pt x="100762" y="43287"/>
                      </a:moveTo>
                      <a:cubicBezTo>
                        <a:pt x="100762" y="47039"/>
                        <a:pt x="100267" y="50492"/>
                        <a:pt x="99279" y="53647"/>
                      </a:cubicBezTo>
                      <a:cubicBezTo>
                        <a:pt x="98289" y="56802"/>
                        <a:pt x="96815" y="59522"/>
                        <a:pt x="94853" y="61807"/>
                      </a:cubicBezTo>
                      <a:cubicBezTo>
                        <a:pt x="92892" y="64092"/>
                        <a:pt x="90436" y="65874"/>
                        <a:pt x="87486" y="67153"/>
                      </a:cubicBezTo>
                      <a:cubicBezTo>
                        <a:pt x="84536" y="68432"/>
                        <a:pt x="81117" y="69071"/>
                        <a:pt x="77229" y="69071"/>
                      </a:cubicBezTo>
                      <a:cubicBezTo>
                        <a:pt x="73443" y="69071"/>
                        <a:pt x="70143" y="68509"/>
                        <a:pt x="67329" y="67383"/>
                      </a:cubicBezTo>
                      <a:cubicBezTo>
                        <a:pt x="64516" y="66258"/>
                        <a:pt x="62171" y="64620"/>
                        <a:pt x="60295" y="62472"/>
                      </a:cubicBezTo>
                      <a:cubicBezTo>
                        <a:pt x="58419" y="60323"/>
                        <a:pt x="57021" y="57714"/>
                        <a:pt x="56100" y="54644"/>
                      </a:cubicBezTo>
                      <a:cubicBezTo>
                        <a:pt x="55179" y="51575"/>
                        <a:pt x="54718" y="48096"/>
                        <a:pt x="54719" y="44208"/>
                      </a:cubicBezTo>
                      <a:cubicBezTo>
                        <a:pt x="54718" y="40456"/>
                        <a:pt x="55205" y="37003"/>
                        <a:pt x="56177" y="33848"/>
                      </a:cubicBezTo>
                      <a:cubicBezTo>
                        <a:pt x="57149" y="30693"/>
                        <a:pt x="58615" y="27973"/>
                        <a:pt x="60576" y="25688"/>
                      </a:cubicBezTo>
                      <a:cubicBezTo>
                        <a:pt x="62537" y="23403"/>
                        <a:pt x="64984" y="21630"/>
                        <a:pt x="67918" y="20368"/>
                      </a:cubicBezTo>
                      <a:cubicBezTo>
                        <a:pt x="70851" y="19106"/>
                        <a:pt x="74279" y="18475"/>
                        <a:pt x="78201" y="18475"/>
                      </a:cubicBezTo>
                      <a:cubicBezTo>
                        <a:pt x="81987" y="18475"/>
                        <a:pt x="85286" y="19038"/>
                        <a:pt x="88100" y="20163"/>
                      </a:cubicBezTo>
                      <a:cubicBezTo>
                        <a:pt x="90914" y="21289"/>
                        <a:pt x="93259" y="22926"/>
                        <a:pt x="95134" y="25074"/>
                      </a:cubicBezTo>
                      <a:cubicBezTo>
                        <a:pt x="97011" y="27223"/>
                        <a:pt x="98418" y="29832"/>
                        <a:pt x="99355" y="32902"/>
                      </a:cubicBezTo>
                      <a:cubicBezTo>
                        <a:pt x="100293" y="35971"/>
                        <a:pt x="100762" y="39433"/>
                        <a:pt x="100762" y="43287"/>
                      </a:cubicBezTo>
                      <a:close/>
                      <a:moveTo>
                        <a:pt x="92014" y="43850"/>
                      </a:moveTo>
                      <a:cubicBezTo>
                        <a:pt x="92014" y="41360"/>
                        <a:pt x="91782" y="39007"/>
                        <a:pt x="91317" y="36790"/>
                      </a:cubicBezTo>
                      <a:cubicBezTo>
                        <a:pt x="90852" y="34573"/>
                        <a:pt x="90086" y="32629"/>
                        <a:pt x="89019" y="30958"/>
                      </a:cubicBezTo>
                      <a:cubicBezTo>
                        <a:pt x="87953" y="29286"/>
                        <a:pt x="86507" y="27965"/>
                        <a:pt x="84683" y="26993"/>
                      </a:cubicBezTo>
                      <a:cubicBezTo>
                        <a:pt x="82859" y="26021"/>
                        <a:pt x="80588" y="25535"/>
                        <a:pt x="77869" y="25535"/>
                      </a:cubicBezTo>
                      <a:cubicBezTo>
                        <a:pt x="75357" y="25535"/>
                        <a:pt x="73197" y="25978"/>
                        <a:pt x="71391" y="26865"/>
                      </a:cubicBezTo>
                      <a:cubicBezTo>
                        <a:pt x="69584" y="27752"/>
                        <a:pt x="68095" y="29005"/>
                        <a:pt x="66925" y="30625"/>
                      </a:cubicBezTo>
                      <a:cubicBezTo>
                        <a:pt x="65755" y="32245"/>
                        <a:pt x="64886" y="34164"/>
                        <a:pt x="64318" y="36381"/>
                      </a:cubicBezTo>
                      <a:cubicBezTo>
                        <a:pt x="63751" y="38597"/>
                        <a:pt x="63467" y="41019"/>
                        <a:pt x="63467" y="43645"/>
                      </a:cubicBezTo>
                      <a:cubicBezTo>
                        <a:pt x="63467" y="46169"/>
                        <a:pt x="63699" y="48539"/>
                        <a:pt x="64164" y="50756"/>
                      </a:cubicBezTo>
                      <a:cubicBezTo>
                        <a:pt x="64629" y="52973"/>
                        <a:pt x="65403" y="54909"/>
                        <a:pt x="66487" y="56563"/>
                      </a:cubicBezTo>
                      <a:cubicBezTo>
                        <a:pt x="67571" y="58217"/>
                        <a:pt x="69025" y="59530"/>
                        <a:pt x="70849" y="60502"/>
                      </a:cubicBezTo>
                      <a:cubicBezTo>
                        <a:pt x="72672" y="61474"/>
                        <a:pt x="74944" y="61960"/>
                        <a:pt x="77663" y="61960"/>
                      </a:cubicBezTo>
                      <a:cubicBezTo>
                        <a:pt x="80141" y="61960"/>
                        <a:pt x="82292" y="61517"/>
                        <a:pt x="84116" y="60630"/>
                      </a:cubicBezTo>
                      <a:cubicBezTo>
                        <a:pt x="85940" y="59743"/>
                        <a:pt x="87437" y="58498"/>
                        <a:pt x="88607" y="56895"/>
                      </a:cubicBezTo>
                      <a:cubicBezTo>
                        <a:pt x="89777" y="55292"/>
                        <a:pt x="90637" y="53383"/>
                        <a:pt x="91188" y="51166"/>
                      </a:cubicBezTo>
                      <a:cubicBezTo>
                        <a:pt x="91739" y="48949"/>
                        <a:pt x="92014" y="46510"/>
                        <a:pt x="92014" y="43850"/>
                      </a:cubicBezTo>
                      <a:close/>
                      <a:moveTo>
                        <a:pt x="180810" y="66820"/>
                      </a:moveTo>
                      <a:cubicBezTo>
                        <a:pt x="180810" y="67093"/>
                        <a:pt x="180742" y="67323"/>
                        <a:pt x="180605" y="67511"/>
                      </a:cubicBezTo>
                      <a:cubicBezTo>
                        <a:pt x="180469" y="67699"/>
                        <a:pt x="180247" y="67861"/>
                        <a:pt x="179940" y="67997"/>
                      </a:cubicBezTo>
                      <a:cubicBezTo>
                        <a:pt x="179633" y="68133"/>
                        <a:pt x="179207" y="68236"/>
                        <a:pt x="178661" y="68304"/>
                      </a:cubicBezTo>
                      <a:cubicBezTo>
                        <a:pt x="178115" y="68372"/>
                        <a:pt x="177433" y="68406"/>
                        <a:pt x="176615" y="68406"/>
                      </a:cubicBezTo>
                      <a:cubicBezTo>
                        <a:pt x="175763" y="68406"/>
                        <a:pt x="175063" y="68372"/>
                        <a:pt x="174518" y="68304"/>
                      </a:cubicBezTo>
                      <a:cubicBezTo>
                        <a:pt x="173972" y="68236"/>
                        <a:pt x="173537" y="68133"/>
                        <a:pt x="173213" y="67997"/>
                      </a:cubicBezTo>
                      <a:cubicBezTo>
                        <a:pt x="172889" y="67861"/>
                        <a:pt x="172658" y="67699"/>
                        <a:pt x="172522" y="67511"/>
                      </a:cubicBezTo>
                      <a:cubicBezTo>
                        <a:pt x="172386" y="67323"/>
                        <a:pt x="172317" y="67093"/>
                        <a:pt x="172317" y="66820"/>
                      </a:cubicBezTo>
                      <a:lnTo>
                        <a:pt x="172317" y="38836"/>
                      </a:lnTo>
                      <a:cubicBezTo>
                        <a:pt x="172317" y="36892"/>
                        <a:pt x="172147" y="35119"/>
                        <a:pt x="171806" y="33516"/>
                      </a:cubicBezTo>
                      <a:cubicBezTo>
                        <a:pt x="171465" y="31913"/>
                        <a:pt x="170919" y="30531"/>
                        <a:pt x="170168" y="29372"/>
                      </a:cubicBezTo>
                      <a:cubicBezTo>
                        <a:pt x="169419" y="28212"/>
                        <a:pt x="168464" y="27325"/>
                        <a:pt x="167304" y="26712"/>
                      </a:cubicBezTo>
                      <a:cubicBezTo>
                        <a:pt x="166144" y="26098"/>
                        <a:pt x="164780" y="25791"/>
                        <a:pt x="163211" y="25791"/>
                      </a:cubicBezTo>
                      <a:cubicBezTo>
                        <a:pt x="161267" y="25791"/>
                        <a:pt x="159315" y="26541"/>
                        <a:pt x="157354" y="28042"/>
                      </a:cubicBezTo>
                      <a:cubicBezTo>
                        <a:pt x="155392" y="29542"/>
                        <a:pt x="153235" y="31742"/>
                        <a:pt x="150881" y="34641"/>
                      </a:cubicBezTo>
                      <a:lnTo>
                        <a:pt x="150881" y="66820"/>
                      </a:lnTo>
                      <a:cubicBezTo>
                        <a:pt x="150881" y="67093"/>
                        <a:pt x="150814" y="67323"/>
                        <a:pt x="150677" y="67511"/>
                      </a:cubicBezTo>
                      <a:cubicBezTo>
                        <a:pt x="150540" y="67699"/>
                        <a:pt x="150311" y="67861"/>
                        <a:pt x="149986" y="67997"/>
                      </a:cubicBezTo>
                      <a:cubicBezTo>
                        <a:pt x="149662" y="68133"/>
                        <a:pt x="149228" y="68236"/>
                        <a:pt x="148682" y="68304"/>
                      </a:cubicBezTo>
                      <a:cubicBezTo>
                        <a:pt x="148136" y="68372"/>
                        <a:pt x="147454" y="68406"/>
                        <a:pt x="146635" y="68406"/>
                      </a:cubicBezTo>
                      <a:cubicBezTo>
                        <a:pt x="145851" y="68406"/>
                        <a:pt x="145178" y="68372"/>
                        <a:pt x="144615" y="68304"/>
                      </a:cubicBezTo>
                      <a:cubicBezTo>
                        <a:pt x="144052" y="68236"/>
                        <a:pt x="143608" y="68133"/>
                        <a:pt x="143284" y="67997"/>
                      </a:cubicBezTo>
                      <a:cubicBezTo>
                        <a:pt x="142960" y="67861"/>
                        <a:pt x="142738" y="67699"/>
                        <a:pt x="142619" y="67511"/>
                      </a:cubicBezTo>
                      <a:cubicBezTo>
                        <a:pt x="142500" y="67323"/>
                        <a:pt x="142440" y="67093"/>
                        <a:pt x="142440" y="66820"/>
                      </a:cubicBezTo>
                      <a:lnTo>
                        <a:pt x="142440" y="38836"/>
                      </a:lnTo>
                      <a:cubicBezTo>
                        <a:pt x="142440" y="36892"/>
                        <a:pt x="142253" y="35119"/>
                        <a:pt x="141877" y="33516"/>
                      </a:cubicBezTo>
                      <a:cubicBezTo>
                        <a:pt x="141502" y="31913"/>
                        <a:pt x="140939" y="30531"/>
                        <a:pt x="140190" y="29372"/>
                      </a:cubicBezTo>
                      <a:cubicBezTo>
                        <a:pt x="139439" y="28212"/>
                        <a:pt x="138492" y="27325"/>
                        <a:pt x="137350" y="26712"/>
                      </a:cubicBezTo>
                      <a:cubicBezTo>
                        <a:pt x="136207" y="26098"/>
                        <a:pt x="134852" y="25791"/>
                        <a:pt x="133283" y="25791"/>
                      </a:cubicBezTo>
                      <a:cubicBezTo>
                        <a:pt x="131339" y="25791"/>
                        <a:pt x="129378" y="26541"/>
                        <a:pt x="127399" y="28042"/>
                      </a:cubicBezTo>
                      <a:cubicBezTo>
                        <a:pt x="125421" y="29542"/>
                        <a:pt x="123272" y="31742"/>
                        <a:pt x="120953" y="34641"/>
                      </a:cubicBezTo>
                      <a:lnTo>
                        <a:pt x="120953" y="66820"/>
                      </a:lnTo>
                      <a:cubicBezTo>
                        <a:pt x="120953" y="67093"/>
                        <a:pt x="120885" y="67323"/>
                        <a:pt x="120749" y="67511"/>
                      </a:cubicBezTo>
                      <a:cubicBezTo>
                        <a:pt x="120612" y="67699"/>
                        <a:pt x="120391" y="67861"/>
                        <a:pt x="120083" y="67997"/>
                      </a:cubicBezTo>
                      <a:cubicBezTo>
                        <a:pt x="119776" y="68133"/>
                        <a:pt x="119350" y="68236"/>
                        <a:pt x="118805" y="68304"/>
                      </a:cubicBezTo>
                      <a:cubicBezTo>
                        <a:pt x="118259" y="68372"/>
                        <a:pt x="117560" y="68406"/>
                        <a:pt x="116707" y="68406"/>
                      </a:cubicBezTo>
                      <a:cubicBezTo>
                        <a:pt x="115888" y="68406"/>
                        <a:pt x="115206" y="68372"/>
                        <a:pt x="114661" y="68304"/>
                      </a:cubicBezTo>
                      <a:cubicBezTo>
                        <a:pt x="114115" y="68236"/>
                        <a:pt x="113680" y="68133"/>
                        <a:pt x="113356" y="67997"/>
                      </a:cubicBezTo>
                      <a:cubicBezTo>
                        <a:pt x="113032" y="67861"/>
                        <a:pt x="112810" y="67699"/>
                        <a:pt x="112691" y="67511"/>
                      </a:cubicBezTo>
                      <a:cubicBezTo>
                        <a:pt x="112572" y="67323"/>
                        <a:pt x="112512" y="67093"/>
                        <a:pt x="112512" y="66820"/>
                      </a:cubicBezTo>
                      <a:lnTo>
                        <a:pt x="112512" y="20777"/>
                      </a:lnTo>
                      <a:cubicBezTo>
                        <a:pt x="112512" y="20504"/>
                        <a:pt x="112563" y="20274"/>
                        <a:pt x="112665" y="20086"/>
                      </a:cubicBezTo>
                      <a:cubicBezTo>
                        <a:pt x="112768" y="19899"/>
                        <a:pt x="112973" y="19728"/>
                        <a:pt x="113279" y="19575"/>
                      </a:cubicBezTo>
                      <a:cubicBezTo>
                        <a:pt x="113586" y="19421"/>
                        <a:pt x="113979" y="19319"/>
                        <a:pt x="114456" y="19268"/>
                      </a:cubicBezTo>
                      <a:cubicBezTo>
                        <a:pt x="114933" y="19217"/>
                        <a:pt x="115565" y="19191"/>
                        <a:pt x="116348" y="19191"/>
                      </a:cubicBezTo>
                      <a:cubicBezTo>
                        <a:pt x="117099" y="19191"/>
                        <a:pt x="117722" y="19217"/>
                        <a:pt x="118216" y="19268"/>
                      </a:cubicBezTo>
                      <a:cubicBezTo>
                        <a:pt x="118711" y="19319"/>
                        <a:pt x="119094" y="19421"/>
                        <a:pt x="119367" y="19575"/>
                      </a:cubicBezTo>
                      <a:cubicBezTo>
                        <a:pt x="119640" y="19728"/>
                        <a:pt x="119836" y="19899"/>
                        <a:pt x="119956" y="20086"/>
                      </a:cubicBezTo>
                      <a:cubicBezTo>
                        <a:pt x="120075" y="20274"/>
                        <a:pt x="120135" y="20504"/>
                        <a:pt x="120135" y="20777"/>
                      </a:cubicBezTo>
                      <a:lnTo>
                        <a:pt x="120135" y="26865"/>
                      </a:lnTo>
                      <a:cubicBezTo>
                        <a:pt x="122726" y="23966"/>
                        <a:pt x="125242" y="21843"/>
                        <a:pt x="127680" y="20496"/>
                      </a:cubicBezTo>
                      <a:cubicBezTo>
                        <a:pt x="130120" y="19148"/>
                        <a:pt x="132584" y="18475"/>
                        <a:pt x="135074" y="18475"/>
                      </a:cubicBezTo>
                      <a:cubicBezTo>
                        <a:pt x="136983" y="18475"/>
                        <a:pt x="138697" y="18696"/>
                        <a:pt x="140215" y="19140"/>
                      </a:cubicBezTo>
                      <a:cubicBezTo>
                        <a:pt x="141733" y="19583"/>
                        <a:pt x="143071" y="20206"/>
                        <a:pt x="144231" y="21007"/>
                      </a:cubicBezTo>
                      <a:cubicBezTo>
                        <a:pt x="145390" y="21809"/>
                        <a:pt x="146380" y="22764"/>
                        <a:pt x="147198" y="23872"/>
                      </a:cubicBezTo>
                      <a:cubicBezTo>
                        <a:pt x="148016" y="24981"/>
                        <a:pt x="148699" y="26217"/>
                        <a:pt x="149245" y="27581"/>
                      </a:cubicBezTo>
                      <a:cubicBezTo>
                        <a:pt x="150779" y="25910"/>
                        <a:pt x="152238" y="24495"/>
                        <a:pt x="153619" y="23335"/>
                      </a:cubicBezTo>
                      <a:cubicBezTo>
                        <a:pt x="155000" y="22175"/>
                        <a:pt x="156331" y="21237"/>
                        <a:pt x="157609" y="20521"/>
                      </a:cubicBezTo>
                      <a:cubicBezTo>
                        <a:pt x="158888" y="19805"/>
                        <a:pt x="160133" y="19285"/>
                        <a:pt x="161344" y="18961"/>
                      </a:cubicBezTo>
                      <a:cubicBezTo>
                        <a:pt x="162554" y="18637"/>
                        <a:pt x="163773" y="18475"/>
                        <a:pt x="165002" y="18475"/>
                      </a:cubicBezTo>
                      <a:cubicBezTo>
                        <a:pt x="167969" y="18475"/>
                        <a:pt x="170459" y="18995"/>
                        <a:pt x="172471" y="20035"/>
                      </a:cubicBezTo>
                      <a:cubicBezTo>
                        <a:pt x="174483" y="21075"/>
                        <a:pt x="176112" y="22465"/>
                        <a:pt x="177357" y="24205"/>
                      </a:cubicBezTo>
                      <a:cubicBezTo>
                        <a:pt x="178602" y="25944"/>
                        <a:pt x="179489" y="27982"/>
                        <a:pt x="180017" y="30318"/>
                      </a:cubicBezTo>
                      <a:cubicBezTo>
                        <a:pt x="180546" y="32654"/>
                        <a:pt x="180810" y="35119"/>
                        <a:pt x="180810" y="37711"/>
                      </a:cubicBezTo>
                      <a:close/>
                      <a:moveTo>
                        <a:pt x="263162" y="66820"/>
                      </a:moveTo>
                      <a:cubicBezTo>
                        <a:pt x="263162" y="67093"/>
                        <a:pt x="263093" y="67323"/>
                        <a:pt x="262957" y="67511"/>
                      </a:cubicBezTo>
                      <a:cubicBezTo>
                        <a:pt x="262820" y="67699"/>
                        <a:pt x="262599" y="67861"/>
                        <a:pt x="262291" y="67997"/>
                      </a:cubicBezTo>
                      <a:cubicBezTo>
                        <a:pt x="261985" y="68133"/>
                        <a:pt x="261559" y="68236"/>
                        <a:pt x="261013" y="68304"/>
                      </a:cubicBezTo>
                      <a:cubicBezTo>
                        <a:pt x="260467" y="68372"/>
                        <a:pt x="259785" y="68406"/>
                        <a:pt x="258966" y="68406"/>
                      </a:cubicBezTo>
                      <a:cubicBezTo>
                        <a:pt x="258114" y="68406"/>
                        <a:pt x="257415" y="68372"/>
                        <a:pt x="256869" y="68304"/>
                      </a:cubicBezTo>
                      <a:cubicBezTo>
                        <a:pt x="256323" y="68236"/>
                        <a:pt x="255889" y="68133"/>
                        <a:pt x="255564" y="67997"/>
                      </a:cubicBezTo>
                      <a:cubicBezTo>
                        <a:pt x="255240" y="67861"/>
                        <a:pt x="255011" y="67699"/>
                        <a:pt x="254873" y="67511"/>
                      </a:cubicBezTo>
                      <a:cubicBezTo>
                        <a:pt x="254737" y="67323"/>
                        <a:pt x="254670" y="67093"/>
                        <a:pt x="254670" y="66820"/>
                      </a:cubicBezTo>
                      <a:lnTo>
                        <a:pt x="254670" y="38836"/>
                      </a:lnTo>
                      <a:cubicBezTo>
                        <a:pt x="254670" y="36892"/>
                        <a:pt x="254498" y="35119"/>
                        <a:pt x="254157" y="33516"/>
                      </a:cubicBezTo>
                      <a:cubicBezTo>
                        <a:pt x="253816" y="31913"/>
                        <a:pt x="253270" y="30531"/>
                        <a:pt x="252521" y="29372"/>
                      </a:cubicBezTo>
                      <a:cubicBezTo>
                        <a:pt x="251770" y="28212"/>
                        <a:pt x="250815" y="27325"/>
                        <a:pt x="249656" y="26712"/>
                      </a:cubicBezTo>
                      <a:cubicBezTo>
                        <a:pt x="248495" y="26098"/>
                        <a:pt x="247131" y="25791"/>
                        <a:pt x="245563" y="25791"/>
                      </a:cubicBezTo>
                      <a:cubicBezTo>
                        <a:pt x="243619" y="25791"/>
                        <a:pt x="241666" y="26541"/>
                        <a:pt x="239705" y="28042"/>
                      </a:cubicBezTo>
                      <a:cubicBezTo>
                        <a:pt x="237744" y="29542"/>
                        <a:pt x="235586" y="31742"/>
                        <a:pt x="233234" y="34641"/>
                      </a:cubicBezTo>
                      <a:lnTo>
                        <a:pt x="233234" y="66820"/>
                      </a:lnTo>
                      <a:cubicBezTo>
                        <a:pt x="233234" y="67093"/>
                        <a:pt x="233165" y="67323"/>
                        <a:pt x="233029" y="67511"/>
                      </a:cubicBezTo>
                      <a:cubicBezTo>
                        <a:pt x="232893" y="67699"/>
                        <a:pt x="232662" y="67861"/>
                        <a:pt x="232338" y="67997"/>
                      </a:cubicBezTo>
                      <a:cubicBezTo>
                        <a:pt x="232014" y="68133"/>
                        <a:pt x="231579" y="68236"/>
                        <a:pt x="231033" y="68304"/>
                      </a:cubicBezTo>
                      <a:cubicBezTo>
                        <a:pt x="230487" y="68372"/>
                        <a:pt x="229805" y="68406"/>
                        <a:pt x="228987" y="68406"/>
                      </a:cubicBezTo>
                      <a:cubicBezTo>
                        <a:pt x="228202" y="68406"/>
                        <a:pt x="227529" y="68372"/>
                        <a:pt x="226966" y="68304"/>
                      </a:cubicBezTo>
                      <a:cubicBezTo>
                        <a:pt x="226403" y="68236"/>
                        <a:pt x="225960" y="68133"/>
                        <a:pt x="225636" y="67997"/>
                      </a:cubicBezTo>
                      <a:cubicBezTo>
                        <a:pt x="225312" y="67861"/>
                        <a:pt x="225091" y="67699"/>
                        <a:pt x="224971" y="67511"/>
                      </a:cubicBezTo>
                      <a:cubicBezTo>
                        <a:pt x="224852" y="67323"/>
                        <a:pt x="224792" y="67093"/>
                        <a:pt x="224792" y="66820"/>
                      </a:cubicBezTo>
                      <a:lnTo>
                        <a:pt x="224792" y="38836"/>
                      </a:lnTo>
                      <a:cubicBezTo>
                        <a:pt x="224792" y="36892"/>
                        <a:pt x="224604" y="35119"/>
                        <a:pt x="224230" y="33516"/>
                      </a:cubicBezTo>
                      <a:cubicBezTo>
                        <a:pt x="223854" y="31913"/>
                        <a:pt x="223291" y="30531"/>
                        <a:pt x="222541" y="29372"/>
                      </a:cubicBezTo>
                      <a:cubicBezTo>
                        <a:pt x="221790" y="28212"/>
                        <a:pt x="220844" y="27325"/>
                        <a:pt x="219701" y="26712"/>
                      </a:cubicBezTo>
                      <a:cubicBezTo>
                        <a:pt x="218559" y="26098"/>
                        <a:pt x="217203" y="25791"/>
                        <a:pt x="215634" y="25791"/>
                      </a:cubicBezTo>
                      <a:cubicBezTo>
                        <a:pt x="213690" y="25791"/>
                        <a:pt x="211729" y="26541"/>
                        <a:pt x="209751" y="28042"/>
                      </a:cubicBezTo>
                      <a:cubicBezTo>
                        <a:pt x="207772" y="29542"/>
                        <a:pt x="205624" y="31742"/>
                        <a:pt x="203305" y="34641"/>
                      </a:cubicBezTo>
                      <a:lnTo>
                        <a:pt x="203305" y="66820"/>
                      </a:lnTo>
                      <a:cubicBezTo>
                        <a:pt x="203305" y="67093"/>
                        <a:pt x="203236" y="67323"/>
                        <a:pt x="203100" y="67511"/>
                      </a:cubicBezTo>
                      <a:cubicBezTo>
                        <a:pt x="202964" y="67699"/>
                        <a:pt x="202742" y="67861"/>
                        <a:pt x="202435" y="67997"/>
                      </a:cubicBezTo>
                      <a:cubicBezTo>
                        <a:pt x="202128" y="68133"/>
                        <a:pt x="201702" y="68236"/>
                        <a:pt x="201156" y="68304"/>
                      </a:cubicBezTo>
                      <a:cubicBezTo>
                        <a:pt x="200610" y="68372"/>
                        <a:pt x="199911" y="68406"/>
                        <a:pt x="199059" y="68406"/>
                      </a:cubicBezTo>
                      <a:cubicBezTo>
                        <a:pt x="198240" y="68406"/>
                        <a:pt x="197558" y="68372"/>
                        <a:pt x="197012" y="68304"/>
                      </a:cubicBezTo>
                      <a:cubicBezTo>
                        <a:pt x="196466" y="68236"/>
                        <a:pt x="196032" y="68133"/>
                        <a:pt x="195708" y="67997"/>
                      </a:cubicBezTo>
                      <a:cubicBezTo>
                        <a:pt x="195384" y="67861"/>
                        <a:pt x="195162" y="67699"/>
                        <a:pt x="195042" y="67511"/>
                      </a:cubicBezTo>
                      <a:cubicBezTo>
                        <a:pt x="194923" y="67323"/>
                        <a:pt x="194863" y="67093"/>
                        <a:pt x="194863" y="66820"/>
                      </a:cubicBezTo>
                      <a:lnTo>
                        <a:pt x="194863" y="20777"/>
                      </a:lnTo>
                      <a:cubicBezTo>
                        <a:pt x="194863" y="20504"/>
                        <a:pt x="194914" y="20274"/>
                        <a:pt x="195017" y="20086"/>
                      </a:cubicBezTo>
                      <a:cubicBezTo>
                        <a:pt x="195119" y="19899"/>
                        <a:pt x="195324" y="19728"/>
                        <a:pt x="195631" y="19575"/>
                      </a:cubicBezTo>
                      <a:cubicBezTo>
                        <a:pt x="195937" y="19421"/>
                        <a:pt x="196330" y="19319"/>
                        <a:pt x="196807" y="19268"/>
                      </a:cubicBezTo>
                      <a:cubicBezTo>
                        <a:pt x="197285" y="19217"/>
                        <a:pt x="197916" y="19191"/>
                        <a:pt x="198701" y="19191"/>
                      </a:cubicBezTo>
                      <a:cubicBezTo>
                        <a:pt x="199451" y="19191"/>
                        <a:pt x="200073" y="19217"/>
                        <a:pt x="200568" y="19268"/>
                      </a:cubicBezTo>
                      <a:cubicBezTo>
                        <a:pt x="201062" y="19319"/>
                        <a:pt x="201446" y="19421"/>
                        <a:pt x="201719" y="19575"/>
                      </a:cubicBezTo>
                      <a:cubicBezTo>
                        <a:pt x="201992" y="19728"/>
                        <a:pt x="202188" y="19899"/>
                        <a:pt x="202307" y="20086"/>
                      </a:cubicBezTo>
                      <a:cubicBezTo>
                        <a:pt x="202427" y="20274"/>
                        <a:pt x="202486" y="20504"/>
                        <a:pt x="202486" y="20777"/>
                      </a:cubicBezTo>
                      <a:lnTo>
                        <a:pt x="202486" y="26865"/>
                      </a:lnTo>
                      <a:cubicBezTo>
                        <a:pt x="205079" y="23966"/>
                        <a:pt x="207594" y="21843"/>
                        <a:pt x="210033" y="20496"/>
                      </a:cubicBezTo>
                      <a:cubicBezTo>
                        <a:pt x="212471" y="19148"/>
                        <a:pt x="214935" y="18475"/>
                        <a:pt x="217425" y="18475"/>
                      </a:cubicBezTo>
                      <a:cubicBezTo>
                        <a:pt x="219335" y="18475"/>
                        <a:pt x="221048" y="18696"/>
                        <a:pt x="222566" y="19140"/>
                      </a:cubicBezTo>
                      <a:cubicBezTo>
                        <a:pt x="224084" y="19583"/>
                        <a:pt x="225423" y="20206"/>
                        <a:pt x="226582" y="21007"/>
                      </a:cubicBezTo>
                      <a:cubicBezTo>
                        <a:pt x="227742" y="21809"/>
                        <a:pt x="228731" y="22764"/>
                        <a:pt x="229549" y="23872"/>
                      </a:cubicBezTo>
                      <a:cubicBezTo>
                        <a:pt x="230368" y="24981"/>
                        <a:pt x="231050" y="26217"/>
                        <a:pt x="231596" y="27581"/>
                      </a:cubicBezTo>
                      <a:cubicBezTo>
                        <a:pt x="233131" y="25910"/>
                        <a:pt x="234589" y="24495"/>
                        <a:pt x="235970" y="23335"/>
                      </a:cubicBezTo>
                      <a:cubicBezTo>
                        <a:pt x="237351" y="22175"/>
                        <a:pt x="238682" y="21237"/>
                        <a:pt x="239961" y="20521"/>
                      </a:cubicBezTo>
                      <a:cubicBezTo>
                        <a:pt x="241239" y="19805"/>
                        <a:pt x="242484" y="19285"/>
                        <a:pt x="243696" y="18961"/>
                      </a:cubicBezTo>
                      <a:cubicBezTo>
                        <a:pt x="244906" y="18637"/>
                        <a:pt x="246126" y="18475"/>
                        <a:pt x="247353" y="18475"/>
                      </a:cubicBezTo>
                      <a:cubicBezTo>
                        <a:pt x="250320" y="18475"/>
                        <a:pt x="252810" y="18995"/>
                        <a:pt x="254823" y="20035"/>
                      </a:cubicBezTo>
                      <a:cubicBezTo>
                        <a:pt x="256835" y="21075"/>
                        <a:pt x="258463" y="22465"/>
                        <a:pt x="259708" y="24205"/>
                      </a:cubicBezTo>
                      <a:cubicBezTo>
                        <a:pt x="260953" y="25944"/>
                        <a:pt x="261840" y="27982"/>
                        <a:pt x="262369" y="30318"/>
                      </a:cubicBezTo>
                      <a:cubicBezTo>
                        <a:pt x="262897" y="32654"/>
                        <a:pt x="263162" y="35119"/>
                        <a:pt x="263162" y="37711"/>
                      </a:cubicBezTo>
                      <a:close/>
                      <a:moveTo>
                        <a:pt x="316659" y="66820"/>
                      </a:moveTo>
                      <a:cubicBezTo>
                        <a:pt x="316659" y="67093"/>
                        <a:pt x="316599" y="67323"/>
                        <a:pt x="316480" y="67511"/>
                      </a:cubicBezTo>
                      <a:cubicBezTo>
                        <a:pt x="316361" y="67699"/>
                        <a:pt x="316148" y="67861"/>
                        <a:pt x="315841" y="67997"/>
                      </a:cubicBezTo>
                      <a:cubicBezTo>
                        <a:pt x="315533" y="68133"/>
                        <a:pt x="315133" y="68236"/>
                        <a:pt x="314638" y="68304"/>
                      </a:cubicBezTo>
                      <a:cubicBezTo>
                        <a:pt x="314144" y="68372"/>
                        <a:pt x="313539" y="68406"/>
                        <a:pt x="312823" y="68406"/>
                      </a:cubicBezTo>
                      <a:cubicBezTo>
                        <a:pt x="312038" y="68406"/>
                        <a:pt x="311399" y="68372"/>
                        <a:pt x="310903" y="68304"/>
                      </a:cubicBezTo>
                      <a:cubicBezTo>
                        <a:pt x="310409" y="68236"/>
                        <a:pt x="310016" y="68133"/>
                        <a:pt x="309727" y="67997"/>
                      </a:cubicBezTo>
                      <a:cubicBezTo>
                        <a:pt x="309437" y="67861"/>
                        <a:pt x="309241" y="67699"/>
                        <a:pt x="309138" y="67511"/>
                      </a:cubicBezTo>
                      <a:cubicBezTo>
                        <a:pt x="309036" y="67323"/>
                        <a:pt x="308985" y="67093"/>
                        <a:pt x="308985" y="66820"/>
                      </a:cubicBezTo>
                      <a:lnTo>
                        <a:pt x="308985" y="60732"/>
                      </a:lnTo>
                      <a:cubicBezTo>
                        <a:pt x="306359" y="63631"/>
                        <a:pt x="303767" y="65746"/>
                        <a:pt x="301209" y="67076"/>
                      </a:cubicBezTo>
                      <a:cubicBezTo>
                        <a:pt x="298651" y="68406"/>
                        <a:pt x="296059" y="69071"/>
                        <a:pt x="293432" y="69071"/>
                      </a:cubicBezTo>
                      <a:cubicBezTo>
                        <a:pt x="290363" y="69071"/>
                        <a:pt x="287779" y="68560"/>
                        <a:pt x="285682" y="67537"/>
                      </a:cubicBezTo>
                      <a:cubicBezTo>
                        <a:pt x="283585" y="66513"/>
                        <a:pt x="281887" y="65124"/>
                        <a:pt x="280592" y="63367"/>
                      </a:cubicBezTo>
                      <a:cubicBezTo>
                        <a:pt x="279295" y="61611"/>
                        <a:pt x="278366" y="59564"/>
                        <a:pt x="277803" y="57228"/>
                      </a:cubicBezTo>
                      <a:cubicBezTo>
                        <a:pt x="277241" y="54892"/>
                        <a:pt x="276959" y="52052"/>
                        <a:pt x="276959" y="48710"/>
                      </a:cubicBezTo>
                      <a:lnTo>
                        <a:pt x="276959" y="20777"/>
                      </a:lnTo>
                      <a:cubicBezTo>
                        <a:pt x="276959" y="20504"/>
                        <a:pt x="277019" y="20274"/>
                        <a:pt x="277138" y="20086"/>
                      </a:cubicBezTo>
                      <a:cubicBezTo>
                        <a:pt x="277258" y="19899"/>
                        <a:pt x="277488" y="19728"/>
                        <a:pt x="277829" y="19575"/>
                      </a:cubicBezTo>
                      <a:cubicBezTo>
                        <a:pt x="278170" y="19421"/>
                        <a:pt x="278613" y="19319"/>
                        <a:pt x="279159" y="19268"/>
                      </a:cubicBezTo>
                      <a:cubicBezTo>
                        <a:pt x="279705" y="19217"/>
                        <a:pt x="280387" y="19191"/>
                        <a:pt x="281205" y="19191"/>
                      </a:cubicBezTo>
                      <a:cubicBezTo>
                        <a:pt x="282024" y="19191"/>
                        <a:pt x="282706" y="19217"/>
                        <a:pt x="283252" y="19268"/>
                      </a:cubicBezTo>
                      <a:cubicBezTo>
                        <a:pt x="283798" y="19319"/>
                        <a:pt x="284232" y="19421"/>
                        <a:pt x="284556" y="19575"/>
                      </a:cubicBezTo>
                      <a:cubicBezTo>
                        <a:pt x="284880" y="19728"/>
                        <a:pt x="285110" y="19899"/>
                        <a:pt x="285247" y="20086"/>
                      </a:cubicBezTo>
                      <a:cubicBezTo>
                        <a:pt x="285384" y="20274"/>
                        <a:pt x="285451" y="20504"/>
                        <a:pt x="285451" y="20777"/>
                      </a:cubicBezTo>
                      <a:lnTo>
                        <a:pt x="285451" y="47584"/>
                      </a:lnTo>
                      <a:cubicBezTo>
                        <a:pt x="285451" y="50279"/>
                        <a:pt x="285648" y="52436"/>
                        <a:pt x="286040" y="54056"/>
                      </a:cubicBezTo>
                      <a:cubicBezTo>
                        <a:pt x="286433" y="55676"/>
                        <a:pt x="287029" y="57057"/>
                        <a:pt x="287831" y="58200"/>
                      </a:cubicBezTo>
                      <a:cubicBezTo>
                        <a:pt x="288632" y="59343"/>
                        <a:pt x="289647" y="60229"/>
                        <a:pt x="290875" y="60860"/>
                      </a:cubicBezTo>
                      <a:cubicBezTo>
                        <a:pt x="292103" y="61491"/>
                        <a:pt x="293535" y="61807"/>
                        <a:pt x="295172" y="61807"/>
                      </a:cubicBezTo>
                      <a:cubicBezTo>
                        <a:pt x="297286" y="61807"/>
                        <a:pt x="299392" y="61056"/>
                        <a:pt x="301491" y="59556"/>
                      </a:cubicBezTo>
                      <a:cubicBezTo>
                        <a:pt x="303588" y="58055"/>
                        <a:pt x="305813" y="55855"/>
                        <a:pt x="308167" y="52956"/>
                      </a:cubicBezTo>
                      <a:lnTo>
                        <a:pt x="308167" y="20777"/>
                      </a:lnTo>
                      <a:cubicBezTo>
                        <a:pt x="308167" y="20504"/>
                        <a:pt x="308227" y="20274"/>
                        <a:pt x="308346" y="20086"/>
                      </a:cubicBezTo>
                      <a:cubicBezTo>
                        <a:pt x="308465" y="19899"/>
                        <a:pt x="308695" y="19728"/>
                        <a:pt x="309036" y="19575"/>
                      </a:cubicBezTo>
                      <a:cubicBezTo>
                        <a:pt x="309377" y="19421"/>
                        <a:pt x="309813" y="19319"/>
                        <a:pt x="310341" y="19268"/>
                      </a:cubicBezTo>
                      <a:cubicBezTo>
                        <a:pt x="310870" y="19217"/>
                        <a:pt x="311560" y="19191"/>
                        <a:pt x="312413" y="19191"/>
                      </a:cubicBezTo>
                      <a:cubicBezTo>
                        <a:pt x="313231" y="19191"/>
                        <a:pt x="313913" y="19217"/>
                        <a:pt x="314459" y="19268"/>
                      </a:cubicBezTo>
                      <a:cubicBezTo>
                        <a:pt x="315005" y="19319"/>
                        <a:pt x="315431" y="19421"/>
                        <a:pt x="315738" y="19575"/>
                      </a:cubicBezTo>
                      <a:cubicBezTo>
                        <a:pt x="316045" y="19728"/>
                        <a:pt x="316275" y="19899"/>
                        <a:pt x="316429" y="20086"/>
                      </a:cubicBezTo>
                      <a:cubicBezTo>
                        <a:pt x="316582" y="20274"/>
                        <a:pt x="316659" y="20504"/>
                        <a:pt x="316659" y="20777"/>
                      </a:cubicBezTo>
                      <a:close/>
                      <a:moveTo>
                        <a:pt x="371434" y="66820"/>
                      </a:moveTo>
                      <a:cubicBezTo>
                        <a:pt x="371434" y="67093"/>
                        <a:pt x="371366" y="67323"/>
                        <a:pt x="371230" y="67511"/>
                      </a:cubicBezTo>
                      <a:cubicBezTo>
                        <a:pt x="371093" y="67699"/>
                        <a:pt x="370872" y="67861"/>
                        <a:pt x="370564" y="67997"/>
                      </a:cubicBezTo>
                      <a:cubicBezTo>
                        <a:pt x="370257" y="68133"/>
                        <a:pt x="369831" y="68236"/>
                        <a:pt x="369286" y="68304"/>
                      </a:cubicBezTo>
                      <a:cubicBezTo>
                        <a:pt x="368740" y="68372"/>
                        <a:pt x="368058" y="68406"/>
                        <a:pt x="367239" y="68406"/>
                      </a:cubicBezTo>
                      <a:cubicBezTo>
                        <a:pt x="366386" y="68406"/>
                        <a:pt x="365687" y="68372"/>
                        <a:pt x="365141" y="68304"/>
                      </a:cubicBezTo>
                      <a:cubicBezTo>
                        <a:pt x="364596" y="68236"/>
                        <a:pt x="364169" y="68133"/>
                        <a:pt x="363862" y="67997"/>
                      </a:cubicBezTo>
                      <a:cubicBezTo>
                        <a:pt x="363556" y="67861"/>
                        <a:pt x="363334" y="67699"/>
                        <a:pt x="363197" y="67511"/>
                      </a:cubicBezTo>
                      <a:cubicBezTo>
                        <a:pt x="363061" y="67323"/>
                        <a:pt x="362993" y="67093"/>
                        <a:pt x="362993" y="66820"/>
                      </a:cubicBezTo>
                      <a:lnTo>
                        <a:pt x="362993" y="39859"/>
                      </a:lnTo>
                      <a:cubicBezTo>
                        <a:pt x="362993" y="37233"/>
                        <a:pt x="362788" y="35119"/>
                        <a:pt x="362379" y="33516"/>
                      </a:cubicBezTo>
                      <a:cubicBezTo>
                        <a:pt x="361970" y="31913"/>
                        <a:pt x="361372" y="30531"/>
                        <a:pt x="360589" y="29372"/>
                      </a:cubicBezTo>
                      <a:cubicBezTo>
                        <a:pt x="359804" y="28212"/>
                        <a:pt x="358789" y="27325"/>
                        <a:pt x="357544" y="26712"/>
                      </a:cubicBezTo>
                      <a:cubicBezTo>
                        <a:pt x="356299" y="26098"/>
                        <a:pt x="354858" y="25791"/>
                        <a:pt x="353221" y="25791"/>
                      </a:cubicBezTo>
                      <a:cubicBezTo>
                        <a:pt x="351106" y="25791"/>
                        <a:pt x="348992" y="26541"/>
                        <a:pt x="346877" y="28042"/>
                      </a:cubicBezTo>
                      <a:cubicBezTo>
                        <a:pt x="344763" y="29542"/>
                        <a:pt x="342546" y="31742"/>
                        <a:pt x="340227" y="34641"/>
                      </a:cubicBezTo>
                      <a:lnTo>
                        <a:pt x="340227" y="66820"/>
                      </a:lnTo>
                      <a:cubicBezTo>
                        <a:pt x="340227" y="67093"/>
                        <a:pt x="340158" y="67323"/>
                        <a:pt x="340022" y="67511"/>
                      </a:cubicBezTo>
                      <a:cubicBezTo>
                        <a:pt x="339886" y="67699"/>
                        <a:pt x="339664" y="67861"/>
                        <a:pt x="339357" y="67997"/>
                      </a:cubicBezTo>
                      <a:cubicBezTo>
                        <a:pt x="339050" y="68133"/>
                        <a:pt x="338624" y="68236"/>
                        <a:pt x="338078" y="68304"/>
                      </a:cubicBezTo>
                      <a:cubicBezTo>
                        <a:pt x="337532" y="68372"/>
                        <a:pt x="336833" y="68406"/>
                        <a:pt x="335981" y="68406"/>
                      </a:cubicBezTo>
                      <a:cubicBezTo>
                        <a:pt x="335161" y="68406"/>
                        <a:pt x="334480" y="68372"/>
                        <a:pt x="333934" y="68304"/>
                      </a:cubicBezTo>
                      <a:cubicBezTo>
                        <a:pt x="333388" y="68236"/>
                        <a:pt x="332954" y="68133"/>
                        <a:pt x="332630" y="67997"/>
                      </a:cubicBezTo>
                      <a:cubicBezTo>
                        <a:pt x="332305" y="67861"/>
                        <a:pt x="332084" y="67699"/>
                        <a:pt x="331964" y="67511"/>
                      </a:cubicBezTo>
                      <a:cubicBezTo>
                        <a:pt x="331845" y="67323"/>
                        <a:pt x="331785" y="67093"/>
                        <a:pt x="331785" y="66820"/>
                      </a:cubicBezTo>
                      <a:lnTo>
                        <a:pt x="331785" y="20777"/>
                      </a:lnTo>
                      <a:cubicBezTo>
                        <a:pt x="331785" y="20504"/>
                        <a:pt x="331836" y="20274"/>
                        <a:pt x="331939" y="20086"/>
                      </a:cubicBezTo>
                      <a:cubicBezTo>
                        <a:pt x="332041" y="19899"/>
                        <a:pt x="332246" y="19728"/>
                        <a:pt x="332553" y="19575"/>
                      </a:cubicBezTo>
                      <a:cubicBezTo>
                        <a:pt x="332859" y="19421"/>
                        <a:pt x="333252" y="19319"/>
                        <a:pt x="333729" y="19268"/>
                      </a:cubicBezTo>
                      <a:cubicBezTo>
                        <a:pt x="334207" y="19217"/>
                        <a:pt x="334838" y="19191"/>
                        <a:pt x="335623" y="19191"/>
                      </a:cubicBezTo>
                      <a:cubicBezTo>
                        <a:pt x="336373" y="19191"/>
                        <a:pt x="336995" y="19217"/>
                        <a:pt x="337489" y="19268"/>
                      </a:cubicBezTo>
                      <a:cubicBezTo>
                        <a:pt x="337984" y="19319"/>
                        <a:pt x="338368" y="19421"/>
                        <a:pt x="338641" y="19575"/>
                      </a:cubicBezTo>
                      <a:cubicBezTo>
                        <a:pt x="338913" y="19728"/>
                        <a:pt x="339110" y="19899"/>
                        <a:pt x="339229" y="20086"/>
                      </a:cubicBezTo>
                      <a:cubicBezTo>
                        <a:pt x="339349" y="20274"/>
                        <a:pt x="339408" y="20504"/>
                        <a:pt x="339408" y="20777"/>
                      </a:cubicBezTo>
                      <a:lnTo>
                        <a:pt x="339408" y="26865"/>
                      </a:lnTo>
                      <a:cubicBezTo>
                        <a:pt x="342000" y="23966"/>
                        <a:pt x="344584" y="21843"/>
                        <a:pt x="347159" y="20496"/>
                      </a:cubicBezTo>
                      <a:cubicBezTo>
                        <a:pt x="349734" y="19148"/>
                        <a:pt x="352334" y="18475"/>
                        <a:pt x="354961" y="18475"/>
                      </a:cubicBezTo>
                      <a:cubicBezTo>
                        <a:pt x="358030" y="18475"/>
                        <a:pt x="360614" y="18995"/>
                        <a:pt x="362712" y="20035"/>
                      </a:cubicBezTo>
                      <a:cubicBezTo>
                        <a:pt x="364809" y="21075"/>
                        <a:pt x="366505" y="22465"/>
                        <a:pt x="367802" y="24205"/>
                      </a:cubicBezTo>
                      <a:cubicBezTo>
                        <a:pt x="369098" y="25944"/>
                        <a:pt x="370027" y="27982"/>
                        <a:pt x="370590" y="30318"/>
                      </a:cubicBezTo>
                      <a:cubicBezTo>
                        <a:pt x="371153" y="32654"/>
                        <a:pt x="371434" y="35460"/>
                        <a:pt x="371434" y="38734"/>
                      </a:cubicBezTo>
                      <a:close/>
                      <a:moveTo>
                        <a:pt x="394797" y="66820"/>
                      </a:moveTo>
                      <a:cubicBezTo>
                        <a:pt x="394797" y="67093"/>
                        <a:pt x="394729" y="67323"/>
                        <a:pt x="394593" y="67511"/>
                      </a:cubicBezTo>
                      <a:cubicBezTo>
                        <a:pt x="394456" y="67699"/>
                        <a:pt x="394235" y="67861"/>
                        <a:pt x="393927" y="67997"/>
                      </a:cubicBezTo>
                      <a:cubicBezTo>
                        <a:pt x="393620" y="68133"/>
                        <a:pt x="393194" y="68236"/>
                        <a:pt x="392649" y="68304"/>
                      </a:cubicBezTo>
                      <a:cubicBezTo>
                        <a:pt x="392103" y="68372"/>
                        <a:pt x="391404" y="68406"/>
                        <a:pt x="390550" y="68406"/>
                      </a:cubicBezTo>
                      <a:cubicBezTo>
                        <a:pt x="389732" y="68406"/>
                        <a:pt x="389050" y="68372"/>
                        <a:pt x="388504" y="68304"/>
                      </a:cubicBezTo>
                      <a:cubicBezTo>
                        <a:pt x="387959" y="68236"/>
                        <a:pt x="387524" y="68133"/>
                        <a:pt x="387199" y="67997"/>
                      </a:cubicBezTo>
                      <a:cubicBezTo>
                        <a:pt x="386876" y="67861"/>
                        <a:pt x="386654" y="67699"/>
                        <a:pt x="386535" y="67511"/>
                      </a:cubicBezTo>
                      <a:cubicBezTo>
                        <a:pt x="386416" y="67323"/>
                        <a:pt x="386356" y="67093"/>
                        <a:pt x="386356" y="66820"/>
                      </a:cubicBezTo>
                      <a:lnTo>
                        <a:pt x="386356" y="20777"/>
                      </a:lnTo>
                      <a:cubicBezTo>
                        <a:pt x="386356" y="20538"/>
                        <a:pt x="386416" y="20317"/>
                        <a:pt x="386535" y="20112"/>
                      </a:cubicBezTo>
                      <a:cubicBezTo>
                        <a:pt x="386654" y="19907"/>
                        <a:pt x="386876" y="19737"/>
                        <a:pt x="387199" y="19600"/>
                      </a:cubicBezTo>
                      <a:cubicBezTo>
                        <a:pt x="387524" y="19464"/>
                        <a:pt x="387959" y="19362"/>
                        <a:pt x="388504" y="19293"/>
                      </a:cubicBezTo>
                      <a:cubicBezTo>
                        <a:pt x="389050" y="19225"/>
                        <a:pt x="389732" y="19191"/>
                        <a:pt x="390550" y="19191"/>
                      </a:cubicBezTo>
                      <a:cubicBezTo>
                        <a:pt x="391404" y="19191"/>
                        <a:pt x="392103" y="19225"/>
                        <a:pt x="392649" y="19293"/>
                      </a:cubicBezTo>
                      <a:cubicBezTo>
                        <a:pt x="393194" y="19362"/>
                        <a:pt x="393620" y="19464"/>
                        <a:pt x="393927" y="19600"/>
                      </a:cubicBezTo>
                      <a:cubicBezTo>
                        <a:pt x="394235" y="19737"/>
                        <a:pt x="394456" y="19907"/>
                        <a:pt x="394593" y="20112"/>
                      </a:cubicBezTo>
                      <a:cubicBezTo>
                        <a:pt x="394729" y="20317"/>
                        <a:pt x="394797" y="20538"/>
                        <a:pt x="394797" y="20777"/>
                      </a:cubicBezTo>
                      <a:close/>
                      <a:moveTo>
                        <a:pt x="395769" y="5225"/>
                      </a:moveTo>
                      <a:cubicBezTo>
                        <a:pt x="395769" y="7203"/>
                        <a:pt x="395394" y="8550"/>
                        <a:pt x="394643" y="9266"/>
                      </a:cubicBezTo>
                      <a:cubicBezTo>
                        <a:pt x="393894" y="9982"/>
                        <a:pt x="392512" y="10341"/>
                        <a:pt x="390500" y="10341"/>
                      </a:cubicBezTo>
                      <a:cubicBezTo>
                        <a:pt x="388522" y="10341"/>
                        <a:pt x="387166" y="9991"/>
                        <a:pt x="386433" y="9292"/>
                      </a:cubicBezTo>
                      <a:cubicBezTo>
                        <a:pt x="385699" y="8593"/>
                        <a:pt x="385333" y="7271"/>
                        <a:pt x="385333" y="5327"/>
                      </a:cubicBezTo>
                      <a:cubicBezTo>
                        <a:pt x="385333" y="3349"/>
                        <a:pt x="385708" y="2002"/>
                        <a:pt x="386458" y="1285"/>
                      </a:cubicBezTo>
                      <a:cubicBezTo>
                        <a:pt x="387208" y="569"/>
                        <a:pt x="388589" y="211"/>
                        <a:pt x="390602" y="211"/>
                      </a:cubicBezTo>
                      <a:cubicBezTo>
                        <a:pt x="392580" y="211"/>
                        <a:pt x="393936" y="561"/>
                        <a:pt x="394669" y="1260"/>
                      </a:cubicBezTo>
                      <a:cubicBezTo>
                        <a:pt x="395402" y="1959"/>
                        <a:pt x="395769" y="3280"/>
                        <a:pt x="395769" y="5225"/>
                      </a:cubicBezTo>
                      <a:close/>
                      <a:moveTo>
                        <a:pt x="443268" y="59811"/>
                      </a:moveTo>
                      <a:cubicBezTo>
                        <a:pt x="443268" y="60391"/>
                        <a:pt x="443251" y="60894"/>
                        <a:pt x="443217" y="61321"/>
                      </a:cubicBezTo>
                      <a:cubicBezTo>
                        <a:pt x="443184" y="61747"/>
                        <a:pt x="443124" y="62105"/>
                        <a:pt x="443038" y="62395"/>
                      </a:cubicBezTo>
                      <a:cubicBezTo>
                        <a:pt x="442953" y="62685"/>
                        <a:pt x="442850" y="62941"/>
                        <a:pt x="442731" y="63162"/>
                      </a:cubicBezTo>
                      <a:cubicBezTo>
                        <a:pt x="442612" y="63384"/>
                        <a:pt x="442339" y="63708"/>
                        <a:pt x="441913" y="64134"/>
                      </a:cubicBezTo>
                      <a:cubicBezTo>
                        <a:pt x="441486" y="64561"/>
                        <a:pt x="440761" y="65089"/>
                        <a:pt x="439738" y="65720"/>
                      </a:cubicBezTo>
                      <a:cubicBezTo>
                        <a:pt x="438715" y="66351"/>
                        <a:pt x="437564" y="66914"/>
                        <a:pt x="436286" y="67409"/>
                      </a:cubicBezTo>
                      <a:cubicBezTo>
                        <a:pt x="435006" y="67903"/>
                        <a:pt x="433617" y="68304"/>
                        <a:pt x="432116" y="68611"/>
                      </a:cubicBezTo>
                      <a:cubicBezTo>
                        <a:pt x="430615" y="68918"/>
                        <a:pt x="429063" y="69071"/>
                        <a:pt x="427460" y="69071"/>
                      </a:cubicBezTo>
                      <a:cubicBezTo>
                        <a:pt x="424152" y="69071"/>
                        <a:pt x="421219" y="68526"/>
                        <a:pt x="418661" y="67434"/>
                      </a:cubicBezTo>
                      <a:cubicBezTo>
                        <a:pt x="416103" y="66343"/>
                        <a:pt x="413963" y="64748"/>
                        <a:pt x="412240" y="62651"/>
                      </a:cubicBezTo>
                      <a:cubicBezTo>
                        <a:pt x="410518" y="60553"/>
                        <a:pt x="409205" y="57978"/>
                        <a:pt x="408301" y="54926"/>
                      </a:cubicBezTo>
                      <a:cubicBezTo>
                        <a:pt x="407397" y="51873"/>
                        <a:pt x="406945" y="48352"/>
                        <a:pt x="406945" y="44361"/>
                      </a:cubicBezTo>
                      <a:cubicBezTo>
                        <a:pt x="406945" y="39825"/>
                        <a:pt x="407499" y="35929"/>
                        <a:pt x="408608" y="32672"/>
                      </a:cubicBezTo>
                      <a:cubicBezTo>
                        <a:pt x="409717" y="29414"/>
                        <a:pt x="411234" y="26746"/>
                        <a:pt x="413161" y="24665"/>
                      </a:cubicBezTo>
                      <a:cubicBezTo>
                        <a:pt x="415088" y="22585"/>
                        <a:pt x="417357" y="21041"/>
                        <a:pt x="419965" y="20035"/>
                      </a:cubicBezTo>
                      <a:cubicBezTo>
                        <a:pt x="422574" y="19029"/>
                        <a:pt x="425397" y="18526"/>
                        <a:pt x="428432" y="18526"/>
                      </a:cubicBezTo>
                      <a:cubicBezTo>
                        <a:pt x="429899" y="18526"/>
                        <a:pt x="431323" y="18662"/>
                        <a:pt x="432704" y="18935"/>
                      </a:cubicBezTo>
                      <a:cubicBezTo>
                        <a:pt x="434085" y="19208"/>
                        <a:pt x="435356" y="19566"/>
                        <a:pt x="436515" y="20010"/>
                      </a:cubicBezTo>
                      <a:cubicBezTo>
                        <a:pt x="437675" y="20453"/>
                        <a:pt x="438707" y="20965"/>
                        <a:pt x="439611" y="21544"/>
                      </a:cubicBezTo>
                      <a:cubicBezTo>
                        <a:pt x="440515" y="22124"/>
                        <a:pt x="441171" y="22619"/>
                        <a:pt x="441581" y="23028"/>
                      </a:cubicBezTo>
                      <a:cubicBezTo>
                        <a:pt x="441989" y="23437"/>
                        <a:pt x="442271" y="23761"/>
                        <a:pt x="442424" y="24000"/>
                      </a:cubicBezTo>
                      <a:cubicBezTo>
                        <a:pt x="442578" y="24239"/>
                        <a:pt x="442705" y="24520"/>
                        <a:pt x="442808" y="24844"/>
                      </a:cubicBezTo>
                      <a:cubicBezTo>
                        <a:pt x="442910" y="25168"/>
                        <a:pt x="442979" y="25535"/>
                        <a:pt x="443013" y="25944"/>
                      </a:cubicBezTo>
                      <a:cubicBezTo>
                        <a:pt x="443046" y="26353"/>
                        <a:pt x="443064" y="26865"/>
                        <a:pt x="443064" y="27479"/>
                      </a:cubicBezTo>
                      <a:cubicBezTo>
                        <a:pt x="443064" y="28809"/>
                        <a:pt x="442910" y="29738"/>
                        <a:pt x="442603" y="30267"/>
                      </a:cubicBezTo>
                      <a:cubicBezTo>
                        <a:pt x="442297" y="30796"/>
                        <a:pt x="441922" y="31060"/>
                        <a:pt x="441478" y="31060"/>
                      </a:cubicBezTo>
                      <a:cubicBezTo>
                        <a:pt x="440966" y="31060"/>
                        <a:pt x="440377" y="30779"/>
                        <a:pt x="439713" y="30216"/>
                      </a:cubicBezTo>
                      <a:cubicBezTo>
                        <a:pt x="439048" y="29653"/>
                        <a:pt x="438204" y="29031"/>
                        <a:pt x="437181" y="28349"/>
                      </a:cubicBezTo>
                      <a:cubicBezTo>
                        <a:pt x="436157" y="27666"/>
                        <a:pt x="434921" y="27044"/>
                        <a:pt x="433471" y="26481"/>
                      </a:cubicBezTo>
                      <a:cubicBezTo>
                        <a:pt x="432022" y="25918"/>
                        <a:pt x="430308" y="25637"/>
                        <a:pt x="428330" y="25637"/>
                      </a:cubicBezTo>
                      <a:cubicBezTo>
                        <a:pt x="424271" y="25637"/>
                        <a:pt x="421159" y="27197"/>
                        <a:pt x="418993" y="30318"/>
                      </a:cubicBezTo>
                      <a:cubicBezTo>
                        <a:pt x="416827" y="33439"/>
                        <a:pt x="415745" y="37967"/>
                        <a:pt x="415745" y="43901"/>
                      </a:cubicBezTo>
                      <a:cubicBezTo>
                        <a:pt x="415745" y="46868"/>
                        <a:pt x="416026" y="49469"/>
                        <a:pt x="416589" y="51703"/>
                      </a:cubicBezTo>
                      <a:cubicBezTo>
                        <a:pt x="417152" y="53937"/>
                        <a:pt x="417979" y="55804"/>
                        <a:pt x="419070" y="57305"/>
                      </a:cubicBezTo>
                      <a:cubicBezTo>
                        <a:pt x="420162" y="58805"/>
                        <a:pt x="421500" y="59922"/>
                        <a:pt x="423086" y="60656"/>
                      </a:cubicBezTo>
                      <a:cubicBezTo>
                        <a:pt x="424672" y="61389"/>
                        <a:pt x="426488" y="61756"/>
                        <a:pt x="428534" y="61756"/>
                      </a:cubicBezTo>
                      <a:cubicBezTo>
                        <a:pt x="430478" y="61756"/>
                        <a:pt x="432184" y="61449"/>
                        <a:pt x="433650" y="60835"/>
                      </a:cubicBezTo>
                      <a:cubicBezTo>
                        <a:pt x="435117" y="60221"/>
                        <a:pt x="436387" y="59547"/>
                        <a:pt x="437462" y="58814"/>
                      </a:cubicBezTo>
                      <a:cubicBezTo>
                        <a:pt x="438536" y="58081"/>
                        <a:pt x="439440" y="57416"/>
                        <a:pt x="440174" y="56819"/>
                      </a:cubicBezTo>
                      <a:cubicBezTo>
                        <a:pt x="440906" y="56222"/>
                        <a:pt x="441478" y="55923"/>
                        <a:pt x="441887" y="55923"/>
                      </a:cubicBezTo>
                      <a:cubicBezTo>
                        <a:pt x="442126" y="55923"/>
                        <a:pt x="442330" y="55992"/>
                        <a:pt x="442501" y="56128"/>
                      </a:cubicBezTo>
                      <a:cubicBezTo>
                        <a:pt x="442671" y="56264"/>
                        <a:pt x="442817" y="56495"/>
                        <a:pt x="442936" y="56819"/>
                      </a:cubicBezTo>
                      <a:cubicBezTo>
                        <a:pt x="443055" y="57143"/>
                        <a:pt x="443141" y="57552"/>
                        <a:pt x="443192" y="58046"/>
                      </a:cubicBezTo>
                      <a:cubicBezTo>
                        <a:pt x="443243" y="58541"/>
                        <a:pt x="443268" y="59129"/>
                        <a:pt x="443268" y="59811"/>
                      </a:cubicBezTo>
                      <a:close/>
                      <a:moveTo>
                        <a:pt x="487638" y="66871"/>
                      </a:moveTo>
                      <a:cubicBezTo>
                        <a:pt x="487638" y="67281"/>
                        <a:pt x="487502" y="67588"/>
                        <a:pt x="487228" y="67792"/>
                      </a:cubicBezTo>
                      <a:cubicBezTo>
                        <a:pt x="486956" y="67997"/>
                        <a:pt x="486580" y="68150"/>
                        <a:pt x="486103" y="68253"/>
                      </a:cubicBezTo>
                      <a:cubicBezTo>
                        <a:pt x="485625" y="68355"/>
                        <a:pt x="484926" y="68406"/>
                        <a:pt x="484005" y="68406"/>
                      </a:cubicBezTo>
                      <a:cubicBezTo>
                        <a:pt x="483118" y="68406"/>
                        <a:pt x="482410" y="68355"/>
                        <a:pt x="481882" y="68253"/>
                      </a:cubicBezTo>
                      <a:cubicBezTo>
                        <a:pt x="481353" y="68150"/>
                        <a:pt x="480969" y="67997"/>
                        <a:pt x="480731" y="67792"/>
                      </a:cubicBezTo>
                      <a:cubicBezTo>
                        <a:pt x="480492" y="67588"/>
                        <a:pt x="480373" y="67281"/>
                        <a:pt x="480373" y="66871"/>
                      </a:cubicBezTo>
                      <a:lnTo>
                        <a:pt x="480373" y="62267"/>
                      </a:lnTo>
                      <a:cubicBezTo>
                        <a:pt x="478360" y="64416"/>
                        <a:pt x="476118" y="66087"/>
                        <a:pt x="473645" y="67281"/>
                      </a:cubicBezTo>
                      <a:cubicBezTo>
                        <a:pt x="471173" y="68474"/>
                        <a:pt x="468555" y="69071"/>
                        <a:pt x="465792" y="69071"/>
                      </a:cubicBezTo>
                      <a:cubicBezTo>
                        <a:pt x="463371" y="69071"/>
                        <a:pt x="461179" y="68756"/>
                        <a:pt x="459218" y="68125"/>
                      </a:cubicBezTo>
                      <a:cubicBezTo>
                        <a:pt x="457257" y="67494"/>
                        <a:pt x="455586" y="66582"/>
                        <a:pt x="454205" y="65388"/>
                      </a:cubicBezTo>
                      <a:cubicBezTo>
                        <a:pt x="452824" y="64194"/>
                        <a:pt x="451749" y="62728"/>
                        <a:pt x="450982" y="60988"/>
                      </a:cubicBezTo>
                      <a:cubicBezTo>
                        <a:pt x="450214" y="59249"/>
                        <a:pt x="449830" y="57271"/>
                        <a:pt x="449830" y="55054"/>
                      </a:cubicBezTo>
                      <a:cubicBezTo>
                        <a:pt x="449830" y="52462"/>
                        <a:pt x="450359" y="50211"/>
                        <a:pt x="451416" y="48301"/>
                      </a:cubicBezTo>
                      <a:cubicBezTo>
                        <a:pt x="452473" y="46391"/>
                        <a:pt x="453992" y="44805"/>
                        <a:pt x="455970" y="43543"/>
                      </a:cubicBezTo>
                      <a:cubicBezTo>
                        <a:pt x="457948" y="42281"/>
                        <a:pt x="460370" y="41334"/>
                        <a:pt x="463235" y="40704"/>
                      </a:cubicBezTo>
                      <a:cubicBezTo>
                        <a:pt x="466100" y="40073"/>
                        <a:pt x="469322" y="39757"/>
                        <a:pt x="472903" y="39757"/>
                      </a:cubicBezTo>
                      <a:lnTo>
                        <a:pt x="479247" y="39757"/>
                      </a:lnTo>
                      <a:lnTo>
                        <a:pt x="479247" y="36176"/>
                      </a:lnTo>
                      <a:cubicBezTo>
                        <a:pt x="479247" y="34402"/>
                        <a:pt x="479059" y="32834"/>
                        <a:pt x="478684" y="31469"/>
                      </a:cubicBezTo>
                      <a:cubicBezTo>
                        <a:pt x="478310" y="30105"/>
                        <a:pt x="477704" y="28971"/>
                        <a:pt x="476869" y="28067"/>
                      </a:cubicBezTo>
                      <a:cubicBezTo>
                        <a:pt x="476032" y="27163"/>
                        <a:pt x="474949" y="26481"/>
                        <a:pt x="473620" y="26021"/>
                      </a:cubicBezTo>
                      <a:cubicBezTo>
                        <a:pt x="472290" y="25560"/>
                        <a:pt x="470653" y="25330"/>
                        <a:pt x="468709" y="25330"/>
                      </a:cubicBezTo>
                      <a:cubicBezTo>
                        <a:pt x="466628" y="25330"/>
                        <a:pt x="464761" y="25577"/>
                        <a:pt x="463106" y="26072"/>
                      </a:cubicBezTo>
                      <a:cubicBezTo>
                        <a:pt x="461453" y="26567"/>
                        <a:pt x="460003" y="27112"/>
                        <a:pt x="458758" y="27709"/>
                      </a:cubicBezTo>
                      <a:cubicBezTo>
                        <a:pt x="457513" y="28306"/>
                        <a:pt x="456473" y="28852"/>
                        <a:pt x="455638" y="29346"/>
                      </a:cubicBezTo>
                      <a:cubicBezTo>
                        <a:pt x="454801" y="29841"/>
                        <a:pt x="454179" y="30088"/>
                        <a:pt x="453770" y="30088"/>
                      </a:cubicBezTo>
                      <a:cubicBezTo>
                        <a:pt x="453497" y="30088"/>
                        <a:pt x="453258" y="30020"/>
                        <a:pt x="453053" y="29883"/>
                      </a:cubicBezTo>
                      <a:cubicBezTo>
                        <a:pt x="452849" y="29747"/>
                        <a:pt x="452670" y="29542"/>
                        <a:pt x="452516" y="29269"/>
                      </a:cubicBezTo>
                      <a:cubicBezTo>
                        <a:pt x="452363" y="28997"/>
                        <a:pt x="452252" y="28647"/>
                        <a:pt x="452184" y="28221"/>
                      </a:cubicBezTo>
                      <a:cubicBezTo>
                        <a:pt x="452116" y="27794"/>
                        <a:pt x="452082" y="27325"/>
                        <a:pt x="452082" y="26814"/>
                      </a:cubicBezTo>
                      <a:cubicBezTo>
                        <a:pt x="452082" y="25961"/>
                        <a:pt x="452141" y="25288"/>
                        <a:pt x="452261" y="24793"/>
                      </a:cubicBezTo>
                      <a:cubicBezTo>
                        <a:pt x="452380" y="24298"/>
                        <a:pt x="452670" y="23829"/>
                        <a:pt x="453131" y="23386"/>
                      </a:cubicBezTo>
                      <a:cubicBezTo>
                        <a:pt x="453591" y="22943"/>
                        <a:pt x="454384" y="22423"/>
                        <a:pt x="455509" y="21826"/>
                      </a:cubicBezTo>
                      <a:cubicBezTo>
                        <a:pt x="456635" y="21229"/>
                        <a:pt x="457931" y="20683"/>
                        <a:pt x="459397" y="20189"/>
                      </a:cubicBezTo>
                      <a:cubicBezTo>
                        <a:pt x="460864" y="19694"/>
                        <a:pt x="462467" y="19285"/>
                        <a:pt x="464206" y="18961"/>
                      </a:cubicBezTo>
                      <a:cubicBezTo>
                        <a:pt x="465945" y="18637"/>
                        <a:pt x="467702" y="18475"/>
                        <a:pt x="469475" y="18475"/>
                      </a:cubicBezTo>
                      <a:cubicBezTo>
                        <a:pt x="472784" y="18475"/>
                        <a:pt x="475598" y="18850"/>
                        <a:pt x="477917" y="19600"/>
                      </a:cubicBezTo>
                      <a:cubicBezTo>
                        <a:pt x="480237" y="20351"/>
                        <a:pt x="482112" y="21451"/>
                        <a:pt x="483545" y="22900"/>
                      </a:cubicBezTo>
                      <a:cubicBezTo>
                        <a:pt x="484977" y="24350"/>
                        <a:pt x="486018" y="26149"/>
                        <a:pt x="486665" y="28297"/>
                      </a:cubicBezTo>
                      <a:cubicBezTo>
                        <a:pt x="487314" y="30446"/>
                        <a:pt x="487638" y="32953"/>
                        <a:pt x="487638" y="35818"/>
                      </a:cubicBezTo>
                      <a:close/>
                      <a:moveTo>
                        <a:pt x="479247" y="45845"/>
                      </a:moveTo>
                      <a:lnTo>
                        <a:pt x="472034" y="45845"/>
                      </a:lnTo>
                      <a:cubicBezTo>
                        <a:pt x="469715" y="45845"/>
                        <a:pt x="467702" y="46041"/>
                        <a:pt x="465997" y="46433"/>
                      </a:cubicBezTo>
                      <a:cubicBezTo>
                        <a:pt x="464292" y="46826"/>
                        <a:pt x="462877" y="47405"/>
                        <a:pt x="461751" y="48173"/>
                      </a:cubicBezTo>
                      <a:cubicBezTo>
                        <a:pt x="460625" y="48940"/>
                        <a:pt x="459798" y="49861"/>
                        <a:pt x="459269" y="50935"/>
                      </a:cubicBezTo>
                      <a:cubicBezTo>
                        <a:pt x="458741" y="52010"/>
                        <a:pt x="458477" y="53246"/>
                        <a:pt x="458477" y="54644"/>
                      </a:cubicBezTo>
                      <a:cubicBezTo>
                        <a:pt x="458477" y="57032"/>
                        <a:pt x="459235" y="58933"/>
                        <a:pt x="460753" y="60349"/>
                      </a:cubicBezTo>
                      <a:cubicBezTo>
                        <a:pt x="462271" y="61764"/>
                        <a:pt x="464394" y="62472"/>
                        <a:pt x="467123" y="62472"/>
                      </a:cubicBezTo>
                      <a:cubicBezTo>
                        <a:pt x="469339" y="62472"/>
                        <a:pt x="471395" y="61909"/>
                        <a:pt x="473287" y="60784"/>
                      </a:cubicBezTo>
                      <a:cubicBezTo>
                        <a:pt x="475180" y="59658"/>
                        <a:pt x="477167" y="57936"/>
                        <a:pt x="479247" y="55616"/>
                      </a:cubicBezTo>
                      <a:close/>
                      <a:moveTo>
                        <a:pt x="525551" y="63444"/>
                      </a:moveTo>
                      <a:cubicBezTo>
                        <a:pt x="525551" y="64433"/>
                        <a:pt x="525482" y="65217"/>
                        <a:pt x="525346" y="65797"/>
                      </a:cubicBezTo>
                      <a:cubicBezTo>
                        <a:pt x="525210" y="66377"/>
                        <a:pt x="525005" y="66803"/>
                        <a:pt x="524732" y="67076"/>
                      </a:cubicBezTo>
                      <a:cubicBezTo>
                        <a:pt x="524459" y="67349"/>
                        <a:pt x="524050" y="67605"/>
                        <a:pt x="523504" y="67843"/>
                      </a:cubicBezTo>
                      <a:cubicBezTo>
                        <a:pt x="522959" y="68082"/>
                        <a:pt x="522336" y="68278"/>
                        <a:pt x="521637" y="68432"/>
                      </a:cubicBezTo>
                      <a:cubicBezTo>
                        <a:pt x="520938" y="68585"/>
                        <a:pt x="520196" y="68713"/>
                        <a:pt x="519412" y="68816"/>
                      </a:cubicBezTo>
                      <a:cubicBezTo>
                        <a:pt x="518627" y="68918"/>
                        <a:pt x="517842" y="68969"/>
                        <a:pt x="517059" y="68969"/>
                      </a:cubicBezTo>
                      <a:cubicBezTo>
                        <a:pt x="514671" y="68969"/>
                        <a:pt x="512625" y="68654"/>
                        <a:pt x="510920" y="68023"/>
                      </a:cubicBezTo>
                      <a:cubicBezTo>
                        <a:pt x="509214" y="67392"/>
                        <a:pt x="507815" y="66437"/>
                        <a:pt x="506724" y="65158"/>
                      </a:cubicBezTo>
                      <a:cubicBezTo>
                        <a:pt x="505632" y="63879"/>
                        <a:pt x="504840" y="62259"/>
                        <a:pt x="504346" y="60297"/>
                      </a:cubicBezTo>
                      <a:cubicBezTo>
                        <a:pt x="503850" y="58336"/>
                        <a:pt x="503604" y="56026"/>
                        <a:pt x="503604" y="53365"/>
                      </a:cubicBezTo>
                      <a:lnTo>
                        <a:pt x="503604" y="26456"/>
                      </a:lnTo>
                      <a:lnTo>
                        <a:pt x="497157" y="26456"/>
                      </a:lnTo>
                      <a:cubicBezTo>
                        <a:pt x="496646" y="26456"/>
                        <a:pt x="496236" y="26183"/>
                        <a:pt x="495929" y="25637"/>
                      </a:cubicBezTo>
                      <a:cubicBezTo>
                        <a:pt x="495623" y="25091"/>
                        <a:pt x="495469" y="24205"/>
                        <a:pt x="495469" y="22977"/>
                      </a:cubicBezTo>
                      <a:cubicBezTo>
                        <a:pt x="495469" y="22329"/>
                        <a:pt x="495512" y="21783"/>
                        <a:pt x="495597" y="21340"/>
                      </a:cubicBezTo>
                      <a:cubicBezTo>
                        <a:pt x="495683" y="20896"/>
                        <a:pt x="495793" y="20530"/>
                        <a:pt x="495929" y="20240"/>
                      </a:cubicBezTo>
                      <a:cubicBezTo>
                        <a:pt x="496065" y="19950"/>
                        <a:pt x="496245" y="19745"/>
                        <a:pt x="496466" y="19626"/>
                      </a:cubicBezTo>
                      <a:cubicBezTo>
                        <a:pt x="496688" y="19507"/>
                        <a:pt x="496936" y="19447"/>
                        <a:pt x="497208" y="19447"/>
                      </a:cubicBezTo>
                      <a:lnTo>
                        <a:pt x="503604" y="19447"/>
                      </a:lnTo>
                      <a:lnTo>
                        <a:pt x="503604" y="8499"/>
                      </a:lnTo>
                      <a:cubicBezTo>
                        <a:pt x="503604" y="8260"/>
                        <a:pt x="503664" y="8038"/>
                        <a:pt x="503783" y="7834"/>
                      </a:cubicBezTo>
                      <a:cubicBezTo>
                        <a:pt x="503902" y="7629"/>
                        <a:pt x="504124" y="7450"/>
                        <a:pt x="504447" y="7297"/>
                      </a:cubicBezTo>
                      <a:cubicBezTo>
                        <a:pt x="504771" y="7143"/>
                        <a:pt x="505207" y="7032"/>
                        <a:pt x="505752" y="6964"/>
                      </a:cubicBezTo>
                      <a:cubicBezTo>
                        <a:pt x="506298" y="6896"/>
                        <a:pt x="506980" y="6862"/>
                        <a:pt x="507798" y="6862"/>
                      </a:cubicBezTo>
                      <a:cubicBezTo>
                        <a:pt x="508651" y="6862"/>
                        <a:pt x="509350" y="6896"/>
                        <a:pt x="509896" y="6964"/>
                      </a:cubicBezTo>
                      <a:cubicBezTo>
                        <a:pt x="510441" y="7032"/>
                        <a:pt x="510868" y="7143"/>
                        <a:pt x="511175" y="7297"/>
                      </a:cubicBezTo>
                      <a:cubicBezTo>
                        <a:pt x="511482" y="7450"/>
                        <a:pt x="511704" y="7629"/>
                        <a:pt x="511840" y="7834"/>
                      </a:cubicBezTo>
                      <a:cubicBezTo>
                        <a:pt x="511977" y="8038"/>
                        <a:pt x="512045" y="8260"/>
                        <a:pt x="512045" y="8499"/>
                      </a:cubicBezTo>
                      <a:lnTo>
                        <a:pt x="512045" y="19447"/>
                      </a:lnTo>
                      <a:lnTo>
                        <a:pt x="523862" y="19447"/>
                      </a:lnTo>
                      <a:cubicBezTo>
                        <a:pt x="524136" y="19447"/>
                        <a:pt x="524374" y="19507"/>
                        <a:pt x="524579" y="19626"/>
                      </a:cubicBezTo>
                      <a:cubicBezTo>
                        <a:pt x="524783" y="19745"/>
                        <a:pt x="524962" y="19950"/>
                        <a:pt x="525116" y="20240"/>
                      </a:cubicBezTo>
                      <a:cubicBezTo>
                        <a:pt x="525269" y="20530"/>
                        <a:pt x="525381" y="20896"/>
                        <a:pt x="525448" y="21340"/>
                      </a:cubicBezTo>
                      <a:cubicBezTo>
                        <a:pt x="525517" y="21783"/>
                        <a:pt x="525551" y="22329"/>
                        <a:pt x="525551" y="22977"/>
                      </a:cubicBezTo>
                      <a:cubicBezTo>
                        <a:pt x="525551" y="24205"/>
                        <a:pt x="525398" y="25091"/>
                        <a:pt x="525090" y="25637"/>
                      </a:cubicBezTo>
                      <a:cubicBezTo>
                        <a:pt x="524783" y="26183"/>
                        <a:pt x="524374" y="26456"/>
                        <a:pt x="523862" y="26456"/>
                      </a:cubicBezTo>
                      <a:lnTo>
                        <a:pt x="512045" y="26456"/>
                      </a:lnTo>
                      <a:lnTo>
                        <a:pt x="512045" y="52138"/>
                      </a:lnTo>
                      <a:cubicBezTo>
                        <a:pt x="512045" y="55310"/>
                        <a:pt x="512514" y="57705"/>
                        <a:pt x="513451" y="59325"/>
                      </a:cubicBezTo>
                      <a:cubicBezTo>
                        <a:pt x="514390" y="60946"/>
                        <a:pt x="516069" y="61756"/>
                        <a:pt x="518491" y="61756"/>
                      </a:cubicBezTo>
                      <a:cubicBezTo>
                        <a:pt x="519275" y="61756"/>
                        <a:pt x="519974" y="61679"/>
                        <a:pt x="520588" y="61525"/>
                      </a:cubicBezTo>
                      <a:cubicBezTo>
                        <a:pt x="521202" y="61372"/>
                        <a:pt x="521748" y="61210"/>
                        <a:pt x="522226" y="61039"/>
                      </a:cubicBezTo>
                      <a:cubicBezTo>
                        <a:pt x="522703" y="60869"/>
                        <a:pt x="523113" y="60707"/>
                        <a:pt x="523454" y="60553"/>
                      </a:cubicBezTo>
                      <a:cubicBezTo>
                        <a:pt x="523795" y="60400"/>
                        <a:pt x="524101" y="60323"/>
                        <a:pt x="524375" y="60323"/>
                      </a:cubicBezTo>
                      <a:cubicBezTo>
                        <a:pt x="524545" y="60323"/>
                        <a:pt x="524707" y="60366"/>
                        <a:pt x="524860" y="60451"/>
                      </a:cubicBezTo>
                      <a:cubicBezTo>
                        <a:pt x="525014" y="60536"/>
                        <a:pt x="525133" y="60698"/>
                        <a:pt x="525219" y="60937"/>
                      </a:cubicBezTo>
                      <a:cubicBezTo>
                        <a:pt x="525303" y="61176"/>
                        <a:pt x="525381" y="61500"/>
                        <a:pt x="525448" y="61909"/>
                      </a:cubicBezTo>
                      <a:cubicBezTo>
                        <a:pt x="525517" y="62318"/>
                        <a:pt x="525551" y="62830"/>
                        <a:pt x="525551" y="63444"/>
                      </a:cubicBezTo>
                      <a:close/>
                      <a:moveTo>
                        <a:pt x="574514" y="41803"/>
                      </a:moveTo>
                      <a:cubicBezTo>
                        <a:pt x="574514" y="43134"/>
                        <a:pt x="574180" y="44080"/>
                        <a:pt x="573512" y="44643"/>
                      </a:cubicBezTo>
                      <a:cubicBezTo>
                        <a:pt x="572844" y="45206"/>
                        <a:pt x="572082" y="45487"/>
                        <a:pt x="571224" y="45487"/>
                      </a:cubicBezTo>
                      <a:lnTo>
                        <a:pt x="540902" y="45487"/>
                      </a:lnTo>
                      <a:cubicBezTo>
                        <a:pt x="540902" y="48045"/>
                        <a:pt x="541160" y="50347"/>
                        <a:pt x="541673" y="52393"/>
                      </a:cubicBezTo>
                      <a:cubicBezTo>
                        <a:pt x="542187" y="54440"/>
                        <a:pt x="543044" y="56196"/>
                        <a:pt x="544244" y="57663"/>
                      </a:cubicBezTo>
                      <a:cubicBezTo>
                        <a:pt x="545443" y="59129"/>
                        <a:pt x="547002" y="60255"/>
                        <a:pt x="548922" y="61039"/>
                      </a:cubicBezTo>
                      <a:cubicBezTo>
                        <a:pt x="550841" y="61824"/>
                        <a:pt x="553189" y="62216"/>
                        <a:pt x="555964" y="62216"/>
                      </a:cubicBezTo>
                      <a:cubicBezTo>
                        <a:pt x="558158" y="62216"/>
                        <a:pt x="560112" y="62037"/>
                        <a:pt x="561825" y="61679"/>
                      </a:cubicBezTo>
                      <a:cubicBezTo>
                        <a:pt x="563539" y="61321"/>
                        <a:pt x="565022" y="60920"/>
                        <a:pt x="566272" y="60477"/>
                      </a:cubicBezTo>
                      <a:cubicBezTo>
                        <a:pt x="567523" y="60033"/>
                        <a:pt x="568552" y="59632"/>
                        <a:pt x="569357" y="59274"/>
                      </a:cubicBezTo>
                      <a:cubicBezTo>
                        <a:pt x="570162" y="58916"/>
                        <a:pt x="570771" y="58737"/>
                        <a:pt x="571182" y="58737"/>
                      </a:cubicBezTo>
                      <a:cubicBezTo>
                        <a:pt x="571422" y="58737"/>
                        <a:pt x="571636" y="58797"/>
                        <a:pt x="571824" y="58916"/>
                      </a:cubicBezTo>
                      <a:cubicBezTo>
                        <a:pt x="572013" y="59036"/>
                        <a:pt x="572159" y="59215"/>
                        <a:pt x="572262" y="59453"/>
                      </a:cubicBezTo>
                      <a:cubicBezTo>
                        <a:pt x="572365" y="59692"/>
                        <a:pt x="572442" y="60025"/>
                        <a:pt x="572493" y="60451"/>
                      </a:cubicBezTo>
                      <a:cubicBezTo>
                        <a:pt x="572545" y="60877"/>
                        <a:pt x="572570" y="61397"/>
                        <a:pt x="572570" y="62011"/>
                      </a:cubicBezTo>
                      <a:cubicBezTo>
                        <a:pt x="572570" y="62455"/>
                        <a:pt x="572553" y="62838"/>
                        <a:pt x="572519" y="63162"/>
                      </a:cubicBezTo>
                      <a:cubicBezTo>
                        <a:pt x="572485" y="63486"/>
                        <a:pt x="572442" y="63776"/>
                        <a:pt x="572391" y="64032"/>
                      </a:cubicBezTo>
                      <a:cubicBezTo>
                        <a:pt x="572340" y="64288"/>
                        <a:pt x="572255" y="64518"/>
                        <a:pt x="572135" y="64723"/>
                      </a:cubicBezTo>
                      <a:cubicBezTo>
                        <a:pt x="572016" y="64927"/>
                        <a:pt x="571863" y="65124"/>
                        <a:pt x="571675" y="65311"/>
                      </a:cubicBezTo>
                      <a:cubicBezTo>
                        <a:pt x="571487" y="65499"/>
                        <a:pt x="570933" y="65806"/>
                        <a:pt x="570012" y="66232"/>
                      </a:cubicBezTo>
                      <a:cubicBezTo>
                        <a:pt x="569091" y="66658"/>
                        <a:pt x="567897" y="67076"/>
                        <a:pt x="566430" y="67485"/>
                      </a:cubicBezTo>
                      <a:cubicBezTo>
                        <a:pt x="564965" y="67895"/>
                        <a:pt x="563267" y="68261"/>
                        <a:pt x="561340" y="68585"/>
                      </a:cubicBezTo>
                      <a:cubicBezTo>
                        <a:pt x="559413" y="68909"/>
                        <a:pt x="557359" y="69071"/>
                        <a:pt x="555176" y="69071"/>
                      </a:cubicBezTo>
                      <a:cubicBezTo>
                        <a:pt x="551389" y="69071"/>
                        <a:pt x="548073" y="68543"/>
                        <a:pt x="545225" y="67485"/>
                      </a:cubicBezTo>
                      <a:cubicBezTo>
                        <a:pt x="542377" y="66428"/>
                        <a:pt x="539981" y="64859"/>
                        <a:pt x="538037" y="62779"/>
                      </a:cubicBezTo>
                      <a:cubicBezTo>
                        <a:pt x="536093" y="60698"/>
                        <a:pt x="534626" y="58089"/>
                        <a:pt x="533638" y="54951"/>
                      </a:cubicBezTo>
                      <a:cubicBezTo>
                        <a:pt x="532648" y="51814"/>
                        <a:pt x="532154" y="48164"/>
                        <a:pt x="532154" y="44003"/>
                      </a:cubicBezTo>
                      <a:cubicBezTo>
                        <a:pt x="532154" y="40047"/>
                        <a:pt x="532665" y="36491"/>
                        <a:pt x="533688" y="33337"/>
                      </a:cubicBezTo>
                      <a:cubicBezTo>
                        <a:pt x="534712" y="30182"/>
                        <a:pt x="536187" y="27504"/>
                        <a:pt x="538114" y="25305"/>
                      </a:cubicBezTo>
                      <a:cubicBezTo>
                        <a:pt x="540041" y="23105"/>
                        <a:pt x="542368" y="21417"/>
                        <a:pt x="545097" y="20240"/>
                      </a:cubicBezTo>
                      <a:cubicBezTo>
                        <a:pt x="547826" y="19063"/>
                        <a:pt x="550878" y="18475"/>
                        <a:pt x="554255" y="18475"/>
                      </a:cubicBezTo>
                      <a:cubicBezTo>
                        <a:pt x="557870" y="18475"/>
                        <a:pt x="560948" y="19055"/>
                        <a:pt x="563489" y="20214"/>
                      </a:cubicBezTo>
                      <a:cubicBezTo>
                        <a:pt x="566030" y="21374"/>
                        <a:pt x="568119" y="22934"/>
                        <a:pt x="569757" y="24895"/>
                      </a:cubicBezTo>
                      <a:cubicBezTo>
                        <a:pt x="571393" y="26856"/>
                        <a:pt x="572596" y="29159"/>
                        <a:pt x="573363" y="31802"/>
                      </a:cubicBezTo>
                      <a:cubicBezTo>
                        <a:pt x="574130" y="34445"/>
                        <a:pt x="574514" y="37267"/>
                        <a:pt x="574514" y="40269"/>
                      </a:cubicBezTo>
                      <a:close/>
                      <a:moveTo>
                        <a:pt x="566022" y="39297"/>
                      </a:moveTo>
                      <a:cubicBezTo>
                        <a:pt x="566124" y="34863"/>
                        <a:pt x="565137" y="31384"/>
                        <a:pt x="563061" y="28860"/>
                      </a:cubicBezTo>
                      <a:cubicBezTo>
                        <a:pt x="560986" y="26336"/>
                        <a:pt x="557906" y="25074"/>
                        <a:pt x="553822" y="25074"/>
                      </a:cubicBezTo>
                      <a:cubicBezTo>
                        <a:pt x="551730" y="25074"/>
                        <a:pt x="549893" y="25467"/>
                        <a:pt x="548315" y="26251"/>
                      </a:cubicBezTo>
                      <a:cubicBezTo>
                        <a:pt x="546737" y="27035"/>
                        <a:pt x="545415" y="28076"/>
                        <a:pt x="544351" y="29372"/>
                      </a:cubicBezTo>
                      <a:cubicBezTo>
                        <a:pt x="543288" y="30668"/>
                        <a:pt x="542464" y="32177"/>
                        <a:pt x="541881" y="33899"/>
                      </a:cubicBezTo>
                      <a:cubicBezTo>
                        <a:pt x="541297" y="35622"/>
                        <a:pt x="540971" y="37421"/>
                        <a:pt x="540902" y="3929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109" name="Полилиния: фигура 108">
                  <a:extLst>
                    <a:ext uri="{FF2B5EF4-FFF2-40B4-BE49-F238E27FC236}">
                      <a16:creationId xmlns:a16="http://schemas.microsoft.com/office/drawing/2014/main" id="{EBD16594-DC6C-463C-9D80-CC17B9E13C41}"/>
                    </a:ext>
                  </a:extLst>
                </p:cNvPr>
                <p:cNvSpPr/>
                <p:nvPr/>
              </p:nvSpPr>
              <p:spPr>
                <a:xfrm>
                  <a:off x="4825139" y="2062316"/>
                  <a:ext cx="734941" cy="72236"/>
                </a:xfrm>
                <a:custGeom>
                  <a:avLst/>
                  <a:gdLst>
                    <a:gd name="connsiteX0" fmla="*/ 70032 w 734941"/>
                    <a:gd name="connsiteY0" fmla="*/ 24064 h 72236"/>
                    <a:gd name="connsiteX1" fmla="*/ 69930 w 734941"/>
                    <a:gd name="connsiteY1" fmla="*/ 24934 h 72236"/>
                    <a:gd name="connsiteX2" fmla="*/ 69572 w 734941"/>
                    <a:gd name="connsiteY2" fmla="*/ 26213 h 72236"/>
                    <a:gd name="connsiteX3" fmla="*/ 56014 w 734941"/>
                    <a:gd name="connsiteY3" fmla="*/ 69954 h 72236"/>
                    <a:gd name="connsiteX4" fmla="*/ 55529 w 734941"/>
                    <a:gd name="connsiteY4" fmla="*/ 70875 h 72236"/>
                    <a:gd name="connsiteX5" fmla="*/ 54608 w 734941"/>
                    <a:gd name="connsiteY5" fmla="*/ 71438 h 72236"/>
                    <a:gd name="connsiteX6" fmla="*/ 52996 w 734941"/>
                    <a:gd name="connsiteY6" fmla="*/ 71719 h 72236"/>
                    <a:gd name="connsiteX7" fmla="*/ 50438 w 734941"/>
                    <a:gd name="connsiteY7" fmla="*/ 71796 h 72236"/>
                    <a:gd name="connsiteX8" fmla="*/ 47778 w 734941"/>
                    <a:gd name="connsiteY8" fmla="*/ 71693 h 72236"/>
                    <a:gd name="connsiteX9" fmla="*/ 46064 w 734941"/>
                    <a:gd name="connsiteY9" fmla="*/ 71386 h 72236"/>
                    <a:gd name="connsiteX10" fmla="*/ 45118 w 734941"/>
                    <a:gd name="connsiteY10" fmla="*/ 70824 h 72236"/>
                    <a:gd name="connsiteX11" fmla="*/ 44657 w 734941"/>
                    <a:gd name="connsiteY11" fmla="*/ 69954 h 72236"/>
                    <a:gd name="connsiteX12" fmla="*/ 34988 w 734941"/>
                    <a:gd name="connsiteY12" fmla="*/ 36547 h 72236"/>
                    <a:gd name="connsiteX13" fmla="*/ 34886 w 734941"/>
                    <a:gd name="connsiteY13" fmla="*/ 36087 h 72236"/>
                    <a:gd name="connsiteX14" fmla="*/ 34783 w 734941"/>
                    <a:gd name="connsiteY14" fmla="*/ 36547 h 72236"/>
                    <a:gd name="connsiteX15" fmla="*/ 25830 w 734941"/>
                    <a:gd name="connsiteY15" fmla="*/ 69954 h 72236"/>
                    <a:gd name="connsiteX16" fmla="*/ 25344 w 734941"/>
                    <a:gd name="connsiteY16" fmla="*/ 70875 h 72236"/>
                    <a:gd name="connsiteX17" fmla="*/ 24347 w 734941"/>
                    <a:gd name="connsiteY17" fmla="*/ 71438 h 72236"/>
                    <a:gd name="connsiteX18" fmla="*/ 22633 w 734941"/>
                    <a:gd name="connsiteY18" fmla="*/ 71719 h 72236"/>
                    <a:gd name="connsiteX19" fmla="*/ 20049 w 734941"/>
                    <a:gd name="connsiteY19" fmla="*/ 71796 h 72236"/>
                    <a:gd name="connsiteX20" fmla="*/ 17466 w 734941"/>
                    <a:gd name="connsiteY20" fmla="*/ 71693 h 72236"/>
                    <a:gd name="connsiteX21" fmla="*/ 15829 w 734941"/>
                    <a:gd name="connsiteY21" fmla="*/ 71386 h 72236"/>
                    <a:gd name="connsiteX22" fmla="*/ 14882 w 734941"/>
                    <a:gd name="connsiteY22" fmla="*/ 70824 h 72236"/>
                    <a:gd name="connsiteX23" fmla="*/ 14422 w 734941"/>
                    <a:gd name="connsiteY23" fmla="*/ 69954 h 72236"/>
                    <a:gd name="connsiteX24" fmla="*/ 967 w 734941"/>
                    <a:gd name="connsiteY24" fmla="*/ 26213 h 72236"/>
                    <a:gd name="connsiteX25" fmla="*/ 609 w 734941"/>
                    <a:gd name="connsiteY25" fmla="*/ 24934 h 72236"/>
                    <a:gd name="connsiteX26" fmla="*/ 506 w 734941"/>
                    <a:gd name="connsiteY26" fmla="*/ 24064 h 72236"/>
                    <a:gd name="connsiteX27" fmla="*/ 711 w 734941"/>
                    <a:gd name="connsiteY27" fmla="*/ 23322 h 72236"/>
                    <a:gd name="connsiteX28" fmla="*/ 1402 w 734941"/>
                    <a:gd name="connsiteY28" fmla="*/ 22862 h 72236"/>
                    <a:gd name="connsiteX29" fmla="*/ 2706 w 734941"/>
                    <a:gd name="connsiteY29" fmla="*/ 22632 h 72236"/>
                    <a:gd name="connsiteX30" fmla="*/ 4701 w 734941"/>
                    <a:gd name="connsiteY30" fmla="*/ 22581 h 72236"/>
                    <a:gd name="connsiteX31" fmla="*/ 7004 w 734941"/>
                    <a:gd name="connsiteY31" fmla="*/ 22657 h 72236"/>
                    <a:gd name="connsiteX32" fmla="*/ 8334 w 734941"/>
                    <a:gd name="connsiteY32" fmla="*/ 22913 h 72236"/>
                    <a:gd name="connsiteX33" fmla="*/ 8999 w 734941"/>
                    <a:gd name="connsiteY33" fmla="*/ 23425 h 72236"/>
                    <a:gd name="connsiteX34" fmla="*/ 9357 w 734941"/>
                    <a:gd name="connsiteY34" fmla="*/ 24218 h 72236"/>
                    <a:gd name="connsiteX35" fmla="*/ 20459 w 734941"/>
                    <a:gd name="connsiteY35" fmla="*/ 62178 h 72236"/>
                    <a:gd name="connsiteX36" fmla="*/ 20561 w 734941"/>
                    <a:gd name="connsiteY36" fmla="*/ 62638 h 72236"/>
                    <a:gd name="connsiteX37" fmla="*/ 20663 w 734941"/>
                    <a:gd name="connsiteY37" fmla="*/ 62178 h 72236"/>
                    <a:gd name="connsiteX38" fmla="*/ 30844 w 734941"/>
                    <a:gd name="connsiteY38" fmla="*/ 24218 h 72236"/>
                    <a:gd name="connsiteX39" fmla="*/ 31177 w 734941"/>
                    <a:gd name="connsiteY39" fmla="*/ 23425 h 72236"/>
                    <a:gd name="connsiteX40" fmla="*/ 31867 w 734941"/>
                    <a:gd name="connsiteY40" fmla="*/ 22913 h 72236"/>
                    <a:gd name="connsiteX41" fmla="*/ 33121 w 734941"/>
                    <a:gd name="connsiteY41" fmla="*/ 22657 h 72236"/>
                    <a:gd name="connsiteX42" fmla="*/ 35193 w 734941"/>
                    <a:gd name="connsiteY42" fmla="*/ 22581 h 72236"/>
                    <a:gd name="connsiteX43" fmla="*/ 37213 w 734941"/>
                    <a:gd name="connsiteY43" fmla="*/ 22657 h 72236"/>
                    <a:gd name="connsiteX44" fmla="*/ 38467 w 734941"/>
                    <a:gd name="connsiteY44" fmla="*/ 22913 h 72236"/>
                    <a:gd name="connsiteX45" fmla="*/ 39132 w 734941"/>
                    <a:gd name="connsiteY45" fmla="*/ 23399 h 72236"/>
                    <a:gd name="connsiteX46" fmla="*/ 39439 w 734941"/>
                    <a:gd name="connsiteY46" fmla="*/ 24115 h 72236"/>
                    <a:gd name="connsiteX47" fmla="*/ 50438 w 734941"/>
                    <a:gd name="connsiteY47" fmla="*/ 62178 h 72236"/>
                    <a:gd name="connsiteX48" fmla="*/ 50540 w 734941"/>
                    <a:gd name="connsiteY48" fmla="*/ 62638 h 72236"/>
                    <a:gd name="connsiteX49" fmla="*/ 50592 w 734941"/>
                    <a:gd name="connsiteY49" fmla="*/ 62178 h 72236"/>
                    <a:gd name="connsiteX50" fmla="*/ 61540 w 734941"/>
                    <a:gd name="connsiteY50" fmla="*/ 24218 h 72236"/>
                    <a:gd name="connsiteX51" fmla="*/ 61872 w 734941"/>
                    <a:gd name="connsiteY51" fmla="*/ 23425 h 72236"/>
                    <a:gd name="connsiteX52" fmla="*/ 62589 w 734941"/>
                    <a:gd name="connsiteY52" fmla="*/ 22913 h 72236"/>
                    <a:gd name="connsiteX53" fmla="*/ 63919 w 734941"/>
                    <a:gd name="connsiteY53" fmla="*/ 22657 h 72236"/>
                    <a:gd name="connsiteX54" fmla="*/ 66093 w 734941"/>
                    <a:gd name="connsiteY54" fmla="*/ 22581 h 72236"/>
                    <a:gd name="connsiteX55" fmla="*/ 68063 w 734941"/>
                    <a:gd name="connsiteY55" fmla="*/ 22632 h 72236"/>
                    <a:gd name="connsiteX56" fmla="*/ 69239 w 734941"/>
                    <a:gd name="connsiteY56" fmla="*/ 22887 h 72236"/>
                    <a:gd name="connsiteX57" fmla="*/ 69853 w 734941"/>
                    <a:gd name="connsiteY57" fmla="*/ 23348 h 72236"/>
                    <a:gd name="connsiteX58" fmla="*/ 70032 w 734941"/>
                    <a:gd name="connsiteY58" fmla="*/ 24064 h 72236"/>
                    <a:gd name="connsiteX59" fmla="*/ 87485 w 734941"/>
                    <a:gd name="connsiteY59" fmla="*/ 70210 h 72236"/>
                    <a:gd name="connsiteX60" fmla="*/ 87281 w 734941"/>
                    <a:gd name="connsiteY60" fmla="*/ 70900 h 72236"/>
                    <a:gd name="connsiteX61" fmla="*/ 86616 w 734941"/>
                    <a:gd name="connsiteY61" fmla="*/ 71386 h 72236"/>
                    <a:gd name="connsiteX62" fmla="*/ 85337 w 734941"/>
                    <a:gd name="connsiteY62" fmla="*/ 71693 h 72236"/>
                    <a:gd name="connsiteX63" fmla="*/ 83239 w 734941"/>
                    <a:gd name="connsiteY63" fmla="*/ 71796 h 72236"/>
                    <a:gd name="connsiteX64" fmla="*/ 81193 w 734941"/>
                    <a:gd name="connsiteY64" fmla="*/ 71693 h 72236"/>
                    <a:gd name="connsiteX65" fmla="*/ 79888 w 734941"/>
                    <a:gd name="connsiteY65" fmla="*/ 71386 h 72236"/>
                    <a:gd name="connsiteX66" fmla="*/ 79223 w 734941"/>
                    <a:gd name="connsiteY66" fmla="*/ 70900 h 72236"/>
                    <a:gd name="connsiteX67" fmla="*/ 79044 w 734941"/>
                    <a:gd name="connsiteY67" fmla="*/ 70210 h 72236"/>
                    <a:gd name="connsiteX68" fmla="*/ 79044 w 734941"/>
                    <a:gd name="connsiteY68" fmla="*/ 24167 h 72236"/>
                    <a:gd name="connsiteX69" fmla="*/ 79223 w 734941"/>
                    <a:gd name="connsiteY69" fmla="*/ 23501 h 72236"/>
                    <a:gd name="connsiteX70" fmla="*/ 79888 w 734941"/>
                    <a:gd name="connsiteY70" fmla="*/ 22990 h 72236"/>
                    <a:gd name="connsiteX71" fmla="*/ 81193 w 734941"/>
                    <a:gd name="connsiteY71" fmla="*/ 22683 h 72236"/>
                    <a:gd name="connsiteX72" fmla="*/ 83239 w 734941"/>
                    <a:gd name="connsiteY72" fmla="*/ 22581 h 72236"/>
                    <a:gd name="connsiteX73" fmla="*/ 85337 w 734941"/>
                    <a:gd name="connsiteY73" fmla="*/ 22683 h 72236"/>
                    <a:gd name="connsiteX74" fmla="*/ 86616 w 734941"/>
                    <a:gd name="connsiteY74" fmla="*/ 22990 h 72236"/>
                    <a:gd name="connsiteX75" fmla="*/ 87281 w 734941"/>
                    <a:gd name="connsiteY75" fmla="*/ 23501 h 72236"/>
                    <a:gd name="connsiteX76" fmla="*/ 87485 w 734941"/>
                    <a:gd name="connsiteY76" fmla="*/ 24167 h 72236"/>
                    <a:gd name="connsiteX77" fmla="*/ 88457 w 734941"/>
                    <a:gd name="connsiteY77" fmla="*/ 8614 h 72236"/>
                    <a:gd name="connsiteX78" fmla="*/ 87332 w 734941"/>
                    <a:gd name="connsiteY78" fmla="*/ 12656 h 72236"/>
                    <a:gd name="connsiteX79" fmla="*/ 83188 w 734941"/>
                    <a:gd name="connsiteY79" fmla="*/ 13730 h 72236"/>
                    <a:gd name="connsiteX80" fmla="*/ 79121 w 734941"/>
                    <a:gd name="connsiteY80" fmla="*/ 12681 h 72236"/>
                    <a:gd name="connsiteX81" fmla="*/ 78021 w 734941"/>
                    <a:gd name="connsiteY81" fmla="*/ 8716 h 72236"/>
                    <a:gd name="connsiteX82" fmla="*/ 79146 w 734941"/>
                    <a:gd name="connsiteY82" fmla="*/ 4675 h 72236"/>
                    <a:gd name="connsiteX83" fmla="*/ 83290 w 734941"/>
                    <a:gd name="connsiteY83" fmla="*/ 3600 h 72236"/>
                    <a:gd name="connsiteX84" fmla="*/ 87358 w 734941"/>
                    <a:gd name="connsiteY84" fmla="*/ 4649 h 72236"/>
                    <a:gd name="connsiteX85" fmla="*/ 88457 w 734941"/>
                    <a:gd name="connsiteY85" fmla="*/ 8614 h 72236"/>
                    <a:gd name="connsiteX86" fmla="*/ 126800 w 734941"/>
                    <a:gd name="connsiteY86" fmla="*/ 66833 h 72236"/>
                    <a:gd name="connsiteX87" fmla="*/ 126595 w 734941"/>
                    <a:gd name="connsiteY87" fmla="*/ 69187 h 72236"/>
                    <a:gd name="connsiteX88" fmla="*/ 125980 w 734941"/>
                    <a:gd name="connsiteY88" fmla="*/ 70466 h 72236"/>
                    <a:gd name="connsiteX89" fmla="*/ 124753 w 734941"/>
                    <a:gd name="connsiteY89" fmla="*/ 71233 h 72236"/>
                    <a:gd name="connsiteX90" fmla="*/ 122886 w 734941"/>
                    <a:gd name="connsiteY90" fmla="*/ 71821 h 72236"/>
                    <a:gd name="connsiteX91" fmla="*/ 120661 w 734941"/>
                    <a:gd name="connsiteY91" fmla="*/ 72205 h 72236"/>
                    <a:gd name="connsiteX92" fmla="*/ 118307 w 734941"/>
                    <a:gd name="connsiteY92" fmla="*/ 72358 h 72236"/>
                    <a:gd name="connsiteX93" fmla="*/ 112168 w 734941"/>
                    <a:gd name="connsiteY93" fmla="*/ 71412 h 72236"/>
                    <a:gd name="connsiteX94" fmla="*/ 107972 w 734941"/>
                    <a:gd name="connsiteY94" fmla="*/ 68547 h 72236"/>
                    <a:gd name="connsiteX95" fmla="*/ 105594 w 734941"/>
                    <a:gd name="connsiteY95" fmla="*/ 63687 h 72236"/>
                    <a:gd name="connsiteX96" fmla="*/ 104852 w 734941"/>
                    <a:gd name="connsiteY96" fmla="*/ 56755 h 72236"/>
                    <a:gd name="connsiteX97" fmla="*/ 104852 w 734941"/>
                    <a:gd name="connsiteY97" fmla="*/ 29845 h 72236"/>
                    <a:gd name="connsiteX98" fmla="*/ 98406 w 734941"/>
                    <a:gd name="connsiteY98" fmla="*/ 29845 h 72236"/>
                    <a:gd name="connsiteX99" fmla="*/ 97178 w 734941"/>
                    <a:gd name="connsiteY99" fmla="*/ 29027 h 72236"/>
                    <a:gd name="connsiteX100" fmla="*/ 96718 w 734941"/>
                    <a:gd name="connsiteY100" fmla="*/ 26366 h 72236"/>
                    <a:gd name="connsiteX101" fmla="*/ 96845 w 734941"/>
                    <a:gd name="connsiteY101" fmla="*/ 24729 h 72236"/>
                    <a:gd name="connsiteX102" fmla="*/ 97178 w 734941"/>
                    <a:gd name="connsiteY102" fmla="*/ 23629 h 72236"/>
                    <a:gd name="connsiteX103" fmla="*/ 97715 w 734941"/>
                    <a:gd name="connsiteY103" fmla="*/ 23015 h 72236"/>
                    <a:gd name="connsiteX104" fmla="*/ 98457 w 734941"/>
                    <a:gd name="connsiteY104" fmla="*/ 22836 h 72236"/>
                    <a:gd name="connsiteX105" fmla="*/ 104852 w 734941"/>
                    <a:gd name="connsiteY105" fmla="*/ 22836 h 72236"/>
                    <a:gd name="connsiteX106" fmla="*/ 104852 w 734941"/>
                    <a:gd name="connsiteY106" fmla="*/ 11888 h 72236"/>
                    <a:gd name="connsiteX107" fmla="*/ 105031 w 734941"/>
                    <a:gd name="connsiteY107" fmla="*/ 11223 h 72236"/>
                    <a:gd name="connsiteX108" fmla="*/ 105696 w 734941"/>
                    <a:gd name="connsiteY108" fmla="*/ 10686 h 72236"/>
                    <a:gd name="connsiteX109" fmla="*/ 107001 w 734941"/>
                    <a:gd name="connsiteY109" fmla="*/ 10353 h 72236"/>
                    <a:gd name="connsiteX110" fmla="*/ 109047 w 734941"/>
                    <a:gd name="connsiteY110" fmla="*/ 10251 h 72236"/>
                    <a:gd name="connsiteX111" fmla="*/ 111144 w 734941"/>
                    <a:gd name="connsiteY111" fmla="*/ 10353 h 72236"/>
                    <a:gd name="connsiteX112" fmla="*/ 112423 w 734941"/>
                    <a:gd name="connsiteY112" fmla="*/ 10686 h 72236"/>
                    <a:gd name="connsiteX113" fmla="*/ 113088 w 734941"/>
                    <a:gd name="connsiteY113" fmla="*/ 11223 h 72236"/>
                    <a:gd name="connsiteX114" fmla="*/ 113293 w 734941"/>
                    <a:gd name="connsiteY114" fmla="*/ 11888 h 72236"/>
                    <a:gd name="connsiteX115" fmla="*/ 113293 w 734941"/>
                    <a:gd name="connsiteY115" fmla="*/ 22836 h 72236"/>
                    <a:gd name="connsiteX116" fmla="*/ 125111 w 734941"/>
                    <a:gd name="connsiteY116" fmla="*/ 22836 h 72236"/>
                    <a:gd name="connsiteX117" fmla="*/ 125827 w 734941"/>
                    <a:gd name="connsiteY117" fmla="*/ 23015 h 72236"/>
                    <a:gd name="connsiteX118" fmla="*/ 126364 w 734941"/>
                    <a:gd name="connsiteY118" fmla="*/ 23629 h 72236"/>
                    <a:gd name="connsiteX119" fmla="*/ 126697 w 734941"/>
                    <a:gd name="connsiteY119" fmla="*/ 24729 h 72236"/>
                    <a:gd name="connsiteX120" fmla="*/ 126800 w 734941"/>
                    <a:gd name="connsiteY120" fmla="*/ 26366 h 72236"/>
                    <a:gd name="connsiteX121" fmla="*/ 126339 w 734941"/>
                    <a:gd name="connsiteY121" fmla="*/ 29027 h 72236"/>
                    <a:gd name="connsiteX122" fmla="*/ 125111 w 734941"/>
                    <a:gd name="connsiteY122" fmla="*/ 29845 h 72236"/>
                    <a:gd name="connsiteX123" fmla="*/ 113293 w 734941"/>
                    <a:gd name="connsiteY123" fmla="*/ 29845 h 72236"/>
                    <a:gd name="connsiteX124" fmla="*/ 113293 w 734941"/>
                    <a:gd name="connsiteY124" fmla="*/ 55527 h 72236"/>
                    <a:gd name="connsiteX125" fmla="*/ 114700 w 734941"/>
                    <a:gd name="connsiteY125" fmla="*/ 62715 h 72236"/>
                    <a:gd name="connsiteX126" fmla="*/ 119740 w 734941"/>
                    <a:gd name="connsiteY126" fmla="*/ 65145 h 72236"/>
                    <a:gd name="connsiteX127" fmla="*/ 121837 w 734941"/>
                    <a:gd name="connsiteY127" fmla="*/ 64915 h 72236"/>
                    <a:gd name="connsiteX128" fmla="*/ 123474 w 734941"/>
                    <a:gd name="connsiteY128" fmla="*/ 64429 h 72236"/>
                    <a:gd name="connsiteX129" fmla="*/ 124702 w 734941"/>
                    <a:gd name="connsiteY129" fmla="*/ 63943 h 72236"/>
                    <a:gd name="connsiteX130" fmla="*/ 125622 w 734941"/>
                    <a:gd name="connsiteY130" fmla="*/ 63713 h 72236"/>
                    <a:gd name="connsiteX131" fmla="*/ 126109 w 734941"/>
                    <a:gd name="connsiteY131" fmla="*/ 63840 h 72236"/>
                    <a:gd name="connsiteX132" fmla="*/ 126467 w 734941"/>
                    <a:gd name="connsiteY132" fmla="*/ 64326 h 72236"/>
                    <a:gd name="connsiteX133" fmla="*/ 126697 w 734941"/>
                    <a:gd name="connsiteY133" fmla="*/ 65299 h 72236"/>
                    <a:gd name="connsiteX134" fmla="*/ 126800 w 734941"/>
                    <a:gd name="connsiteY134" fmla="*/ 66833 h 72236"/>
                    <a:gd name="connsiteX135" fmla="*/ 177232 w 734941"/>
                    <a:gd name="connsiteY135" fmla="*/ 70210 h 72236"/>
                    <a:gd name="connsiteX136" fmla="*/ 177028 w 734941"/>
                    <a:gd name="connsiteY136" fmla="*/ 70900 h 72236"/>
                    <a:gd name="connsiteX137" fmla="*/ 176362 w 734941"/>
                    <a:gd name="connsiteY137" fmla="*/ 71386 h 72236"/>
                    <a:gd name="connsiteX138" fmla="*/ 175084 w 734941"/>
                    <a:gd name="connsiteY138" fmla="*/ 71693 h 72236"/>
                    <a:gd name="connsiteX139" fmla="*/ 173037 w 734941"/>
                    <a:gd name="connsiteY139" fmla="*/ 71796 h 72236"/>
                    <a:gd name="connsiteX140" fmla="*/ 170939 w 734941"/>
                    <a:gd name="connsiteY140" fmla="*/ 71693 h 72236"/>
                    <a:gd name="connsiteX141" fmla="*/ 169660 w 734941"/>
                    <a:gd name="connsiteY141" fmla="*/ 71386 h 72236"/>
                    <a:gd name="connsiteX142" fmla="*/ 168995 w 734941"/>
                    <a:gd name="connsiteY142" fmla="*/ 70900 h 72236"/>
                    <a:gd name="connsiteX143" fmla="*/ 168790 w 734941"/>
                    <a:gd name="connsiteY143" fmla="*/ 70210 h 72236"/>
                    <a:gd name="connsiteX144" fmla="*/ 168790 w 734941"/>
                    <a:gd name="connsiteY144" fmla="*/ 43249 h 72236"/>
                    <a:gd name="connsiteX145" fmla="*/ 168177 w 734941"/>
                    <a:gd name="connsiteY145" fmla="*/ 36905 h 72236"/>
                    <a:gd name="connsiteX146" fmla="*/ 166386 w 734941"/>
                    <a:gd name="connsiteY146" fmla="*/ 32761 h 72236"/>
                    <a:gd name="connsiteX147" fmla="*/ 163342 w 734941"/>
                    <a:gd name="connsiteY147" fmla="*/ 30101 h 72236"/>
                    <a:gd name="connsiteX148" fmla="*/ 159019 w 734941"/>
                    <a:gd name="connsiteY148" fmla="*/ 29180 h 72236"/>
                    <a:gd name="connsiteX149" fmla="*/ 152675 w 734941"/>
                    <a:gd name="connsiteY149" fmla="*/ 31431 h 72236"/>
                    <a:gd name="connsiteX150" fmla="*/ 146025 w 734941"/>
                    <a:gd name="connsiteY150" fmla="*/ 38031 h 72236"/>
                    <a:gd name="connsiteX151" fmla="*/ 146025 w 734941"/>
                    <a:gd name="connsiteY151" fmla="*/ 70210 h 72236"/>
                    <a:gd name="connsiteX152" fmla="*/ 145820 w 734941"/>
                    <a:gd name="connsiteY152" fmla="*/ 70900 h 72236"/>
                    <a:gd name="connsiteX153" fmla="*/ 145155 w 734941"/>
                    <a:gd name="connsiteY153" fmla="*/ 71386 h 72236"/>
                    <a:gd name="connsiteX154" fmla="*/ 143876 w 734941"/>
                    <a:gd name="connsiteY154" fmla="*/ 71693 h 72236"/>
                    <a:gd name="connsiteX155" fmla="*/ 141779 w 734941"/>
                    <a:gd name="connsiteY155" fmla="*/ 71796 h 72236"/>
                    <a:gd name="connsiteX156" fmla="*/ 139732 w 734941"/>
                    <a:gd name="connsiteY156" fmla="*/ 71693 h 72236"/>
                    <a:gd name="connsiteX157" fmla="*/ 138428 w 734941"/>
                    <a:gd name="connsiteY157" fmla="*/ 71386 h 72236"/>
                    <a:gd name="connsiteX158" fmla="*/ 137762 w 734941"/>
                    <a:gd name="connsiteY158" fmla="*/ 70900 h 72236"/>
                    <a:gd name="connsiteX159" fmla="*/ 137583 w 734941"/>
                    <a:gd name="connsiteY159" fmla="*/ 70210 h 72236"/>
                    <a:gd name="connsiteX160" fmla="*/ 137583 w 734941"/>
                    <a:gd name="connsiteY160" fmla="*/ 1861 h 72236"/>
                    <a:gd name="connsiteX161" fmla="*/ 137762 w 734941"/>
                    <a:gd name="connsiteY161" fmla="*/ 1145 h 72236"/>
                    <a:gd name="connsiteX162" fmla="*/ 138428 w 734941"/>
                    <a:gd name="connsiteY162" fmla="*/ 633 h 72236"/>
                    <a:gd name="connsiteX163" fmla="*/ 139732 w 734941"/>
                    <a:gd name="connsiteY163" fmla="*/ 326 h 72236"/>
                    <a:gd name="connsiteX164" fmla="*/ 141779 w 734941"/>
                    <a:gd name="connsiteY164" fmla="*/ 224 h 72236"/>
                    <a:gd name="connsiteX165" fmla="*/ 143876 w 734941"/>
                    <a:gd name="connsiteY165" fmla="*/ 326 h 72236"/>
                    <a:gd name="connsiteX166" fmla="*/ 145155 w 734941"/>
                    <a:gd name="connsiteY166" fmla="*/ 633 h 72236"/>
                    <a:gd name="connsiteX167" fmla="*/ 145820 w 734941"/>
                    <a:gd name="connsiteY167" fmla="*/ 1145 h 72236"/>
                    <a:gd name="connsiteX168" fmla="*/ 146025 w 734941"/>
                    <a:gd name="connsiteY168" fmla="*/ 1861 h 72236"/>
                    <a:gd name="connsiteX169" fmla="*/ 146025 w 734941"/>
                    <a:gd name="connsiteY169" fmla="*/ 29436 h 72236"/>
                    <a:gd name="connsiteX170" fmla="*/ 153340 w 734941"/>
                    <a:gd name="connsiteY170" fmla="*/ 23732 h 72236"/>
                    <a:gd name="connsiteX171" fmla="*/ 160759 w 734941"/>
                    <a:gd name="connsiteY171" fmla="*/ 21864 h 72236"/>
                    <a:gd name="connsiteX172" fmla="*/ 168510 w 734941"/>
                    <a:gd name="connsiteY172" fmla="*/ 23425 h 72236"/>
                    <a:gd name="connsiteX173" fmla="*/ 173600 w 734941"/>
                    <a:gd name="connsiteY173" fmla="*/ 27594 h 72236"/>
                    <a:gd name="connsiteX174" fmla="*/ 176388 w 734941"/>
                    <a:gd name="connsiteY174" fmla="*/ 33708 h 72236"/>
                    <a:gd name="connsiteX175" fmla="*/ 177232 w 734941"/>
                    <a:gd name="connsiteY175" fmla="*/ 42174 h 72236"/>
                    <a:gd name="connsiteX176" fmla="*/ 244871 w 734941"/>
                    <a:gd name="connsiteY176" fmla="*/ 57676 h 72236"/>
                    <a:gd name="connsiteX177" fmla="*/ 243566 w 734941"/>
                    <a:gd name="connsiteY177" fmla="*/ 63968 h 72236"/>
                    <a:gd name="connsiteX178" fmla="*/ 239857 w 734941"/>
                    <a:gd name="connsiteY178" fmla="*/ 68624 h 72236"/>
                    <a:gd name="connsiteX179" fmla="*/ 234128 w 734941"/>
                    <a:gd name="connsiteY179" fmla="*/ 71489 h 72236"/>
                    <a:gd name="connsiteX180" fmla="*/ 226812 w 734941"/>
                    <a:gd name="connsiteY180" fmla="*/ 72461 h 72236"/>
                    <a:gd name="connsiteX181" fmla="*/ 222130 w 734941"/>
                    <a:gd name="connsiteY181" fmla="*/ 72077 h 72236"/>
                    <a:gd name="connsiteX182" fmla="*/ 218140 w 734941"/>
                    <a:gd name="connsiteY182" fmla="*/ 71105 h 72236"/>
                    <a:gd name="connsiteX183" fmla="*/ 215148 w 734941"/>
                    <a:gd name="connsiteY183" fmla="*/ 69877 h 72236"/>
                    <a:gd name="connsiteX184" fmla="*/ 213357 w 734941"/>
                    <a:gd name="connsiteY184" fmla="*/ 68726 h 72236"/>
                    <a:gd name="connsiteX185" fmla="*/ 212538 w 734941"/>
                    <a:gd name="connsiteY185" fmla="*/ 67294 h 72236"/>
                    <a:gd name="connsiteX186" fmla="*/ 212283 w 734941"/>
                    <a:gd name="connsiteY186" fmla="*/ 64787 h 72236"/>
                    <a:gd name="connsiteX187" fmla="*/ 212385 w 734941"/>
                    <a:gd name="connsiteY187" fmla="*/ 63150 h 72236"/>
                    <a:gd name="connsiteX188" fmla="*/ 212641 w 734941"/>
                    <a:gd name="connsiteY188" fmla="*/ 62075 h 72236"/>
                    <a:gd name="connsiteX189" fmla="*/ 213075 w 734941"/>
                    <a:gd name="connsiteY189" fmla="*/ 61487 h 72236"/>
                    <a:gd name="connsiteX190" fmla="*/ 213715 w 734941"/>
                    <a:gd name="connsiteY190" fmla="*/ 61308 h 72236"/>
                    <a:gd name="connsiteX191" fmla="*/ 215377 w 734941"/>
                    <a:gd name="connsiteY191" fmla="*/ 61999 h 72236"/>
                    <a:gd name="connsiteX192" fmla="*/ 218089 w 734941"/>
                    <a:gd name="connsiteY192" fmla="*/ 63508 h 72236"/>
                    <a:gd name="connsiteX193" fmla="*/ 221901 w 734941"/>
                    <a:gd name="connsiteY193" fmla="*/ 65017 h 72236"/>
                    <a:gd name="connsiteX194" fmla="*/ 226965 w 734941"/>
                    <a:gd name="connsiteY194" fmla="*/ 65708 h 72236"/>
                    <a:gd name="connsiteX195" fmla="*/ 230853 w 734941"/>
                    <a:gd name="connsiteY195" fmla="*/ 65247 h 72236"/>
                    <a:gd name="connsiteX196" fmla="*/ 233872 w 734941"/>
                    <a:gd name="connsiteY196" fmla="*/ 63892 h 72236"/>
                    <a:gd name="connsiteX197" fmla="*/ 235842 w 734941"/>
                    <a:gd name="connsiteY197" fmla="*/ 61615 h 72236"/>
                    <a:gd name="connsiteX198" fmla="*/ 236532 w 734941"/>
                    <a:gd name="connsiteY198" fmla="*/ 58341 h 72236"/>
                    <a:gd name="connsiteX199" fmla="*/ 235535 w 734941"/>
                    <a:gd name="connsiteY199" fmla="*/ 55067 h 72236"/>
                    <a:gd name="connsiteX200" fmla="*/ 232899 w 734941"/>
                    <a:gd name="connsiteY200" fmla="*/ 52713 h 72236"/>
                    <a:gd name="connsiteX201" fmla="*/ 229216 w 734941"/>
                    <a:gd name="connsiteY201" fmla="*/ 50897 h 72236"/>
                    <a:gd name="connsiteX202" fmla="*/ 224996 w 734941"/>
                    <a:gd name="connsiteY202" fmla="*/ 49234 h 72236"/>
                    <a:gd name="connsiteX203" fmla="*/ 220749 w 734941"/>
                    <a:gd name="connsiteY203" fmla="*/ 47265 h 72236"/>
                    <a:gd name="connsiteX204" fmla="*/ 217040 w 734941"/>
                    <a:gd name="connsiteY204" fmla="*/ 44579 h 72236"/>
                    <a:gd name="connsiteX205" fmla="*/ 214406 w 734941"/>
                    <a:gd name="connsiteY205" fmla="*/ 40793 h 72236"/>
                    <a:gd name="connsiteX206" fmla="*/ 213408 w 734941"/>
                    <a:gd name="connsiteY206" fmla="*/ 35524 h 72236"/>
                    <a:gd name="connsiteX207" fmla="*/ 214457 w 734941"/>
                    <a:gd name="connsiteY207" fmla="*/ 30331 h 72236"/>
                    <a:gd name="connsiteX208" fmla="*/ 217603 w 734941"/>
                    <a:gd name="connsiteY208" fmla="*/ 25983 h 72236"/>
                    <a:gd name="connsiteX209" fmla="*/ 222847 w 734941"/>
                    <a:gd name="connsiteY209" fmla="*/ 22990 h 72236"/>
                    <a:gd name="connsiteX210" fmla="*/ 230189 w 734941"/>
                    <a:gd name="connsiteY210" fmla="*/ 21864 h 72236"/>
                    <a:gd name="connsiteX211" fmla="*/ 233872 w 734941"/>
                    <a:gd name="connsiteY211" fmla="*/ 22171 h 72236"/>
                    <a:gd name="connsiteX212" fmla="*/ 237197 w 734941"/>
                    <a:gd name="connsiteY212" fmla="*/ 22939 h 72236"/>
                    <a:gd name="connsiteX213" fmla="*/ 239730 w 734941"/>
                    <a:gd name="connsiteY213" fmla="*/ 23936 h 72236"/>
                    <a:gd name="connsiteX214" fmla="*/ 241316 w 734941"/>
                    <a:gd name="connsiteY214" fmla="*/ 24883 h 72236"/>
                    <a:gd name="connsiteX215" fmla="*/ 242032 w 734941"/>
                    <a:gd name="connsiteY215" fmla="*/ 25599 h 72236"/>
                    <a:gd name="connsiteX216" fmla="*/ 242287 w 734941"/>
                    <a:gd name="connsiteY216" fmla="*/ 26290 h 72236"/>
                    <a:gd name="connsiteX217" fmla="*/ 242442 w 734941"/>
                    <a:gd name="connsiteY217" fmla="*/ 27236 h 72236"/>
                    <a:gd name="connsiteX218" fmla="*/ 242518 w 734941"/>
                    <a:gd name="connsiteY218" fmla="*/ 28617 h 72236"/>
                    <a:gd name="connsiteX219" fmla="*/ 242442 w 734941"/>
                    <a:gd name="connsiteY219" fmla="*/ 30127 h 72236"/>
                    <a:gd name="connsiteX220" fmla="*/ 242185 w 734941"/>
                    <a:gd name="connsiteY220" fmla="*/ 31175 h 72236"/>
                    <a:gd name="connsiteX221" fmla="*/ 241750 w 734941"/>
                    <a:gd name="connsiteY221" fmla="*/ 31764 h 72236"/>
                    <a:gd name="connsiteX222" fmla="*/ 241188 w 734941"/>
                    <a:gd name="connsiteY222" fmla="*/ 31943 h 72236"/>
                    <a:gd name="connsiteX223" fmla="*/ 239857 w 734941"/>
                    <a:gd name="connsiteY223" fmla="*/ 31380 h 72236"/>
                    <a:gd name="connsiteX224" fmla="*/ 237607 w 734941"/>
                    <a:gd name="connsiteY224" fmla="*/ 30178 h 72236"/>
                    <a:gd name="connsiteX225" fmla="*/ 234358 w 734941"/>
                    <a:gd name="connsiteY225" fmla="*/ 28975 h 72236"/>
                    <a:gd name="connsiteX226" fmla="*/ 230086 w 734941"/>
                    <a:gd name="connsiteY226" fmla="*/ 28413 h 72236"/>
                    <a:gd name="connsiteX227" fmla="*/ 226301 w 734941"/>
                    <a:gd name="connsiteY227" fmla="*/ 28899 h 72236"/>
                    <a:gd name="connsiteX228" fmla="*/ 223614 w 734941"/>
                    <a:gd name="connsiteY228" fmla="*/ 30280 h 72236"/>
                    <a:gd name="connsiteX229" fmla="*/ 222029 w 734941"/>
                    <a:gd name="connsiteY229" fmla="*/ 32403 h 72236"/>
                    <a:gd name="connsiteX230" fmla="*/ 221491 w 734941"/>
                    <a:gd name="connsiteY230" fmla="*/ 35063 h 72236"/>
                    <a:gd name="connsiteX231" fmla="*/ 222514 w 734941"/>
                    <a:gd name="connsiteY231" fmla="*/ 38414 h 72236"/>
                    <a:gd name="connsiteX232" fmla="*/ 225175 w 734941"/>
                    <a:gd name="connsiteY232" fmla="*/ 40793 h 72236"/>
                    <a:gd name="connsiteX233" fmla="*/ 228909 w 734941"/>
                    <a:gd name="connsiteY233" fmla="*/ 42635 h 72236"/>
                    <a:gd name="connsiteX234" fmla="*/ 233181 w 734941"/>
                    <a:gd name="connsiteY234" fmla="*/ 44323 h 72236"/>
                    <a:gd name="connsiteX235" fmla="*/ 237479 w 734941"/>
                    <a:gd name="connsiteY235" fmla="*/ 46267 h 72236"/>
                    <a:gd name="connsiteX236" fmla="*/ 241239 w 734941"/>
                    <a:gd name="connsiteY236" fmla="*/ 48876 h 72236"/>
                    <a:gd name="connsiteX237" fmla="*/ 243873 w 734941"/>
                    <a:gd name="connsiteY237" fmla="*/ 52560 h 72236"/>
                    <a:gd name="connsiteX238" fmla="*/ 244871 w 734941"/>
                    <a:gd name="connsiteY238" fmla="*/ 57676 h 72236"/>
                    <a:gd name="connsiteX239" fmla="*/ 279438 w 734941"/>
                    <a:gd name="connsiteY239" fmla="*/ 66833 h 72236"/>
                    <a:gd name="connsiteX240" fmla="*/ 279233 w 734941"/>
                    <a:gd name="connsiteY240" fmla="*/ 69187 h 72236"/>
                    <a:gd name="connsiteX241" fmla="*/ 278619 w 734941"/>
                    <a:gd name="connsiteY241" fmla="*/ 70466 h 72236"/>
                    <a:gd name="connsiteX242" fmla="*/ 277391 w 734941"/>
                    <a:gd name="connsiteY242" fmla="*/ 71233 h 72236"/>
                    <a:gd name="connsiteX243" fmla="*/ 275524 w 734941"/>
                    <a:gd name="connsiteY243" fmla="*/ 71821 h 72236"/>
                    <a:gd name="connsiteX244" fmla="*/ 273299 w 734941"/>
                    <a:gd name="connsiteY244" fmla="*/ 72205 h 72236"/>
                    <a:gd name="connsiteX245" fmla="*/ 270945 w 734941"/>
                    <a:gd name="connsiteY245" fmla="*/ 72358 h 72236"/>
                    <a:gd name="connsiteX246" fmla="*/ 264806 w 734941"/>
                    <a:gd name="connsiteY246" fmla="*/ 71412 h 72236"/>
                    <a:gd name="connsiteX247" fmla="*/ 260611 w 734941"/>
                    <a:gd name="connsiteY247" fmla="*/ 68547 h 72236"/>
                    <a:gd name="connsiteX248" fmla="*/ 258232 w 734941"/>
                    <a:gd name="connsiteY248" fmla="*/ 63687 h 72236"/>
                    <a:gd name="connsiteX249" fmla="*/ 257490 w 734941"/>
                    <a:gd name="connsiteY249" fmla="*/ 56755 h 72236"/>
                    <a:gd name="connsiteX250" fmla="*/ 257490 w 734941"/>
                    <a:gd name="connsiteY250" fmla="*/ 29845 h 72236"/>
                    <a:gd name="connsiteX251" fmla="*/ 251044 w 734941"/>
                    <a:gd name="connsiteY251" fmla="*/ 29845 h 72236"/>
                    <a:gd name="connsiteX252" fmla="*/ 249816 w 734941"/>
                    <a:gd name="connsiteY252" fmla="*/ 29027 h 72236"/>
                    <a:gd name="connsiteX253" fmla="*/ 249356 w 734941"/>
                    <a:gd name="connsiteY253" fmla="*/ 26366 h 72236"/>
                    <a:gd name="connsiteX254" fmla="*/ 249483 w 734941"/>
                    <a:gd name="connsiteY254" fmla="*/ 24729 h 72236"/>
                    <a:gd name="connsiteX255" fmla="*/ 249816 w 734941"/>
                    <a:gd name="connsiteY255" fmla="*/ 23629 h 72236"/>
                    <a:gd name="connsiteX256" fmla="*/ 250353 w 734941"/>
                    <a:gd name="connsiteY256" fmla="*/ 23015 h 72236"/>
                    <a:gd name="connsiteX257" fmla="*/ 251095 w 734941"/>
                    <a:gd name="connsiteY257" fmla="*/ 22836 h 72236"/>
                    <a:gd name="connsiteX258" fmla="*/ 257490 w 734941"/>
                    <a:gd name="connsiteY258" fmla="*/ 22836 h 72236"/>
                    <a:gd name="connsiteX259" fmla="*/ 257490 w 734941"/>
                    <a:gd name="connsiteY259" fmla="*/ 11888 h 72236"/>
                    <a:gd name="connsiteX260" fmla="*/ 257669 w 734941"/>
                    <a:gd name="connsiteY260" fmla="*/ 11223 h 72236"/>
                    <a:gd name="connsiteX261" fmla="*/ 258334 w 734941"/>
                    <a:gd name="connsiteY261" fmla="*/ 10686 h 72236"/>
                    <a:gd name="connsiteX262" fmla="*/ 259639 w 734941"/>
                    <a:gd name="connsiteY262" fmla="*/ 10353 h 72236"/>
                    <a:gd name="connsiteX263" fmla="*/ 261685 w 734941"/>
                    <a:gd name="connsiteY263" fmla="*/ 10251 h 72236"/>
                    <a:gd name="connsiteX264" fmla="*/ 263782 w 734941"/>
                    <a:gd name="connsiteY264" fmla="*/ 10353 h 72236"/>
                    <a:gd name="connsiteX265" fmla="*/ 265062 w 734941"/>
                    <a:gd name="connsiteY265" fmla="*/ 10686 h 72236"/>
                    <a:gd name="connsiteX266" fmla="*/ 265726 w 734941"/>
                    <a:gd name="connsiteY266" fmla="*/ 11223 h 72236"/>
                    <a:gd name="connsiteX267" fmla="*/ 265931 w 734941"/>
                    <a:gd name="connsiteY267" fmla="*/ 11888 h 72236"/>
                    <a:gd name="connsiteX268" fmla="*/ 265931 w 734941"/>
                    <a:gd name="connsiteY268" fmla="*/ 22836 h 72236"/>
                    <a:gd name="connsiteX269" fmla="*/ 277749 w 734941"/>
                    <a:gd name="connsiteY269" fmla="*/ 22836 h 72236"/>
                    <a:gd name="connsiteX270" fmla="*/ 278465 w 734941"/>
                    <a:gd name="connsiteY270" fmla="*/ 23015 h 72236"/>
                    <a:gd name="connsiteX271" fmla="*/ 279002 w 734941"/>
                    <a:gd name="connsiteY271" fmla="*/ 23629 h 72236"/>
                    <a:gd name="connsiteX272" fmla="*/ 279335 w 734941"/>
                    <a:gd name="connsiteY272" fmla="*/ 24729 h 72236"/>
                    <a:gd name="connsiteX273" fmla="*/ 279438 w 734941"/>
                    <a:gd name="connsiteY273" fmla="*/ 26366 h 72236"/>
                    <a:gd name="connsiteX274" fmla="*/ 278977 w 734941"/>
                    <a:gd name="connsiteY274" fmla="*/ 29027 h 72236"/>
                    <a:gd name="connsiteX275" fmla="*/ 277749 w 734941"/>
                    <a:gd name="connsiteY275" fmla="*/ 29845 h 72236"/>
                    <a:gd name="connsiteX276" fmla="*/ 265931 w 734941"/>
                    <a:gd name="connsiteY276" fmla="*/ 29845 h 72236"/>
                    <a:gd name="connsiteX277" fmla="*/ 265931 w 734941"/>
                    <a:gd name="connsiteY277" fmla="*/ 55527 h 72236"/>
                    <a:gd name="connsiteX278" fmla="*/ 267338 w 734941"/>
                    <a:gd name="connsiteY278" fmla="*/ 62715 h 72236"/>
                    <a:gd name="connsiteX279" fmla="*/ 272378 w 734941"/>
                    <a:gd name="connsiteY279" fmla="*/ 65145 h 72236"/>
                    <a:gd name="connsiteX280" fmla="*/ 274475 w 734941"/>
                    <a:gd name="connsiteY280" fmla="*/ 64915 h 72236"/>
                    <a:gd name="connsiteX281" fmla="*/ 276112 w 734941"/>
                    <a:gd name="connsiteY281" fmla="*/ 64429 h 72236"/>
                    <a:gd name="connsiteX282" fmla="*/ 277340 w 734941"/>
                    <a:gd name="connsiteY282" fmla="*/ 63943 h 72236"/>
                    <a:gd name="connsiteX283" fmla="*/ 278260 w 734941"/>
                    <a:gd name="connsiteY283" fmla="*/ 63713 h 72236"/>
                    <a:gd name="connsiteX284" fmla="*/ 278747 w 734941"/>
                    <a:gd name="connsiteY284" fmla="*/ 63840 h 72236"/>
                    <a:gd name="connsiteX285" fmla="*/ 279105 w 734941"/>
                    <a:gd name="connsiteY285" fmla="*/ 64326 h 72236"/>
                    <a:gd name="connsiteX286" fmla="*/ 279335 w 734941"/>
                    <a:gd name="connsiteY286" fmla="*/ 65299 h 72236"/>
                    <a:gd name="connsiteX287" fmla="*/ 279438 w 734941"/>
                    <a:gd name="connsiteY287" fmla="*/ 66833 h 72236"/>
                    <a:gd name="connsiteX288" fmla="*/ 323637 w 734941"/>
                    <a:gd name="connsiteY288" fmla="*/ 70261 h 72236"/>
                    <a:gd name="connsiteX289" fmla="*/ 323228 w 734941"/>
                    <a:gd name="connsiteY289" fmla="*/ 71182 h 72236"/>
                    <a:gd name="connsiteX290" fmla="*/ 322103 w 734941"/>
                    <a:gd name="connsiteY290" fmla="*/ 71642 h 72236"/>
                    <a:gd name="connsiteX291" fmla="*/ 320006 w 734941"/>
                    <a:gd name="connsiteY291" fmla="*/ 71796 h 72236"/>
                    <a:gd name="connsiteX292" fmla="*/ 317882 w 734941"/>
                    <a:gd name="connsiteY292" fmla="*/ 71642 h 72236"/>
                    <a:gd name="connsiteX293" fmla="*/ 316731 w 734941"/>
                    <a:gd name="connsiteY293" fmla="*/ 71182 h 72236"/>
                    <a:gd name="connsiteX294" fmla="*/ 316373 w 734941"/>
                    <a:gd name="connsiteY294" fmla="*/ 70261 h 72236"/>
                    <a:gd name="connsiteX295" fmla="*/ 316373 w 734941"/>
                    <a:gd name="connsiteY295" fmla="*/ 65657 h 72236"/>
                    <a:gd name="connsiteX296" fmla="*/ 309645 w 734941"/>
                    <a:gd name="connsiteY296" fmla="*/ 70670 h 72236"/>
                    <a:gd name="connsiteX297" fmla="*/ 301793 w 734941"/>
                    <a:gd name="connsiteY297" fmla="*/ 72461 h 72236"/>
                    <a:gd name="connsiteX298" fmla="*/ 295219 w 734941"/>
                    <a:gd name="connsiteY298" fmla="*/ 71514 h 72236"/>
                    <a:gd name="connsiteX299" fmla="*/ 290205 w 734941"/>
                    <a:gd name="connsiteY299" fmla="*/ 68777 h 72236"/>
                    <a:gd name="connsiteX300" fmla="*/ 286981 w 734941"/>
                    <a:gd name="connsiteY300" fmla="*/ 64378 h 72236"/>
                    <a:gd name="connsiteX301" fmla="*/ 285831 w 734941"/>
                    <a:gd name="connsiteY301" fmla="*/ 58443 h 72236"/>
                    <a:gd name="connsiteX302" fmla="*/ 287417 w 734941"/>
                    <a:gd name="connsiteY302" fmla="*/ 51690 h 72236"/>
                    <a:gd name="connsiteX303" fmla="*/ 291970 w 734941"/>
                    <a:gd name="connsiteY303" fmla="*/ 46932 h 72236"/>
                    <a:gd name="connsiteX304" fmla="*/ 299234 w 734941"/>
                    <a:gd name="connsiteY304" fmla="*/ 44093 h 72236"/>
                    <a:gd name="connsiteX305" fmla="*/ 308903 w 734941"/>
                    <a:gd name="connsiteY305" fmla="*/ 43147 h 72236"/>
                    <a:gd name="connsiteX306" fmla="*/ 315248 w 734941"/>
                    <a:gd name="connsiteY306" fmla="*/ 43147 h 72236"/>
                    <a:gd name="connsiteX307" fmla="*/ 315248 w 734941"/>
                    <a:gd name="connsiteY307" fmla="*/ 39565 h 72236"/>
                    <a:gd name="connsiteX308" fmla="*/ 314685 w 734941"/>
                    <a:gd name="connsiteY308" fmla="*/ 34859 h 72236"/>
                    <a:gd name="connsiteX309" fmla="*/ 312869 w 734941"/>
                    <a:gd name="connsiteY309" fmla="*/ 31457 h 72236"/>
                    <a:gd name="connsiteX310" fmla="*/ 309620 w 734941"/>
                    <a:gd name="connsiteY310" fmla="*/ 29410 h 72236"/>
                    <a:gd name="connsiteX311" fmla="*/ 304708 w 734941"/>
                    <a:gd name="connsiteY311" fmla="*/ 28720 h 72236"/>
                    <a:gd name="connsiteX312" fmla="*/ 299107 w 734941"/>
                    <a:gd name="connsiteY312" fmla="*/ 29461 h 72236"/>
                    <a:gd name="connsiteX313" fmla="*/ 294758 w 734941"/>
                    <a:gd name="connsiteY313" fmla="*/ 31099 h 72236"/>
                    <a:gd name="connsiteX314" fmla="*/ 291637 w 734941"/>
                    <a:gd name="connsiteY314" fmla="*/ 32736 h 72236"/>
                    <a:gd name="connsiteX315" fmla="*/ 289770 w 734941"/>
                    <a:gd name="connsiteY315" fmla="*/ 33477 h 72236"/>
                    <a:gd name="connsiteX316" fmla="*/ 289054 w 734941"/>
                    <a:gd name="connsiteY316" fmla="*/ 33273 h 72236"/>
                    <a:gd name="connsiteX317" fmla="*/ 288517 w 734941"/>
                    <a:gd name="connsiteY317" fmla="*/ 32659 h 72236"/>
                    <a:gd name="connsiteX318" fmla="*/ 288184 w 734941"/>
                    <a:gd name="connsiteY318" fmla="*/ 31610 h 72236"/>
                    <a:gd name="connsiteX319" fmla="*/ 288082 w 734941"/>
                    <a:gd name="connsiteY319" fmla="*/ 30203 h 72236"/>
                    <a:gd name="connsiteX320" fmla="*/ 288261 w 734941"/>
                    <a:gd name="connsiteY320" fmla="*/ 28182 h 72236"/>
                    <a:gd name="connsiteX321" fmla="*/ 289130 w 734941"/>
                    <a:gd name="connsiteY321" fmla="*/ 26776 h 72236"/>
                    <a:gd name="connsiteX322" fmla="*/ 291510 w 734941"/>
                    <a:gd name="connsiteY322" fmla="*/ 25215 h 72236"/>
                    <a:gd name="connsiteX323" fmla="*/ 295398 w 734941"/>
                    <a:gd name="connsiteY323" fmla="*/ 23578 h 72236"/>
                    <a:gd name="connsiteX324" fmla="*/ 300207 w 734941"/>
                    <a:gd name="connsiteY324" fmla="*/ 22350 h 72236"/>
                    <a:gd name="connsiteX325" fmla="*/ 305476 w 734941"/>
                    <a:gd name="connsiteY325" fmla="*/ 21864 h 72236"/>
                    <a:gd name="connsiteX326" fmla="*/ 313917 w 734941"/>
                    <a:gd name="connsiteY326" fmla="*/ 22990 h 72236"/>
                    <a:gd name="connsiteX327" fmla="*/ 319545 w 734941"/>
                    <a:gd name="connsiteY327" fmla="*/ 26290 h 72236"/>
                    <a:gd name="connsiteX328" fmla="*/ 322666 w 734941"/>
                    <a:gd name="connsiteY328" fmla="*/ 31687 h 72236"/>
                    <a:gd name="connsiteX329" fmla="*/ 323637 w 734941"/>
                    <a:gd name="connsiteY329" fmla="*/ 39207 h 72236"/>
                    <a:gd name="connsiteX330" fmla="*/ 315248 w 734941"/>
                    <a:gd name="connsiteY330" fmla="*/ 49234 h 72236"/>
                    <a:gd name="connsiteX331" fmla="*/ 308034 w 734941"/>
                    <a:gd name="connsiteY331" fmla="*/ 49234 h 72236"/>
                    <a:gd name="connsiteX332" fmla="*/ 301997 w 734941"/>
                    <a:gd name="connsiteY332" fmla="*/ 49823 h 72236"/>
                    <a:gd name="connsiteX333" fmla="*/ 297750 w 734941"/>
                    <a:gd name="connsiteY333" fmla="*/ 51562 h 72236"/>
                    <a:gd name="connsiteX334" fmla="*/ 295269 w 734941"/>
                    <a:gd name="connsiteY334" fmla="*/ 54325 h 72236"/>
                    <a:gd name="connsiteX335" fmla="*/ 294477 w 734941"/>
                    <a:gd name="connsiteY335" fmla="*/ 58034 h 72236"/>
                    <a:gd name="connsiteX336" fmla="*/ 296753 w 734941"/>
                    <a:gd name="connsiteY336" fmla="*/ 63738 h 72236"/>
                    <a:gd name="connsiteX337" fmla="*/ 303123 w 734941"/>
                    <a:gd name="connsiteY337" fmla="*/ 65861 h 72236"/>
                    <a:gd name="connsiteX338" fmla="*/ 309287 w 734941"/>
                    <a:gd name="connsiteY338" fmla="*/ 64173 h 72236"/>
                    <a:gd name="connsiteX339" fmla="*/ 315248 w 734941"/>
                    <a:gd name="connsiteY339" fmla="*/ 59006 h 72236"/>
                    <a:gd name="connsiteX340" fmla="*/ 376368 w 734941"/>
                    <a:gd name="connsiteY340" fmla="*/ 70159 h 72236"/>
                    <a:gd name="connsiteX341" fmla="*/ 376163 w 734941"/>
                    <a:gd name="connsiteY341" fmla="*/ 70875 h 72236"/>
                    <a:gd name="connsiteX342" fmla="*/ 375473 w 734941"/>
                    <a:gd name="connsiteY342" fmla="*/ 71386 h 72236"/>
                    <a:gd name="connsiteX343" fmla="*/ 374117 w 734941"/>
                    <a:gd name="connsiteY343" fmla="*/ 71693 h 72236"/>
                    <a:gd name="connsiteX344" fmla="*/ 371917 w 734941"/>
                    <a:gd name="connsiteY344" fmla="*/ 71796 h 72236"/>
                    <a:gd name="connsiteX345" fmla="*/ 369640 w 734941"/>
                    <a:gd name="connsiteY345" fmla="*/ 71719 h 72236"/>
                    <a:gd name="connsiteX346" fmla="*/ 368131 w 734941"/>
                    <a:gd name="connsiteY346" fmla="*/ 71463 h 72236"/>
                    <a:gd name="connsiteX347" fmla="*/ 367133 w 734941"/>
                    <a:gd name="connsiteY347" fmla="*/ 70952 h 72236"/>
                    <a:gd name="connsiteX348" fmla="*/ 366443 w 734941"/>
                    <a:gd name="connsiteY348" fmla="*/ 70159 h 72236"/>
                    <a:gd name="connsiteX349" fmla="*/ 347002 w 734941"/>
                    <a:gd name="connsiteY349" fmla="*/ 44681 h 72236"/>
                    <a:gd name="connsiteX350" fmla="*/ 347002 w 734941"/>
                    <a:gd name="connsiteY350" fmla="*/ 70210 h 72236"/>
                    <a:gd name="connsiteX351" fmla="*/ 346798 w 734941"/>
                    <a:gd name="connsiteY351" fmla="*/ 70900 h 72236"/>
                    <a:gd name="connsiteX352" fmla="*/ 346133 w 734941"/>
                    <a:gd name="connsiteY352" fmla="*/ 71386 h 72236"/>
                    <a:gd name="connsiteX353" fmla="*/ 344853 w 734941"/>
                    <a:gd name="connsiteY353" fmla="*/ 71693 h 72236"/>
                    <a:gd name="connsiteX354" fmla="*/ 342756 w 734941"/>
                    <a:gd name="connsiteY354" fmla="*/ 71796 h 72236"/>
                    <a:gd name="connsiteX355" fmla="*/ 340709 w 734941"/>
                    <a:gd name="connsiteY355" fmla="*/ 71693 h 72236"/>
                    <a:gd name="connsiteX356" fmla="*/ 339405 w 734941"/>
                    <a:gd name="connsiteY356" fmla="*/ 71386 h 72236"/>
                    <a:gd name="connsiteX357" fmla="*/ 338739 w 734941"/>
                    <a:gd name="connsiteY357" fmla="*/ 70900 h 72236"/>
                    <a:gd name="connsiteX358" fmla="*/ 338560 w 734941"/>
                    <a:gd name="connsiteY358" fmla="*/ 70210 h 72236"/>
                    <a:gd name="connsiteX359" fmla="*/ 338560 w 734941"/>
                    <a:gd name="connsiteY359" fmla="*/ 1861 h 72236"/>
                    <a:gd name="connsiteX360" fmla="*/ 338739 w 734941"/>
                    <a:gd name="connsiteY360" fmla="*/ 1145 h 72236"/>
                    <a:gd name="connsiteX361" fmla="*/ 339405 w 734941"/>
                    <a:gd name="connsiteY361" fmla="*/ 633 h 72236"/>
                    <a:gd name="connsiteX362" fmla="*/ 340709 w 734941"/>
                    <a:gd name="connsiteY362" fmla="*/ 326 h 72236"/>
                    <a:gd name="connsiteX363" fmla="*/ 342756 w 734941"/>
                    <a:gd name="connsiteY363" fmla="*/ 224 h 72236"/>
                    <a:gd name="connsiteX364" fmla="*/ 344853 w 734941"/>
                    <a:gd name="connsiteY364" fmla="*/ 326 h 72236"/>
                    <a:gd name="connsiteX365" fmla="*/ 346133 w 734941"/>
                    <a:gd name="connsiteY365" fmla="*/ 633 h 72236"/>
                    <a:gd name="connsiteX366" fmla="*/ 346798 w 734941"/>
                    <a:gd name="connsiteY366" fmla="*/ 1145 h 72236"/>
                    <a:gd name="connsiteX367" fmla="*/ 347002 w 734941"/>
                    <a:gd name="connsiteY367" fmla="*/ 1861 h 72236"/>
                    <a:gd name="connsiteX368" fmla="*/ 347002 w 734941"/>
                    <a:gd name="connsiteY368" fmla="*/ 43505 h 72236"/>
                    <a:gd name="connsiteX369" fmla="*/ 364396 w 734941"/>
                    <a:gd name="connsiteY369" fmla="*/ 24371 h 72236"/>
                    <a:gd name="connsiteX370" fmla="*/ 365266 w 734941"/>
                    <a:gd name="connsiteY370" fmla="*/ 23527 h 72236"/>
                    <a:gd name="connsiteX371" fmla="*/ 366366 w 734941"/>
                    <a:gd name="connsiteY371" fmla="*/ 22964 h 72236"/>
                    <a:gd name="connsiteX372" fmla="*/ 367875 w 734941"/>
                    <a:gd name="connsiteY372" fmla="*/ 22657 h 72236"/>
                    <a:gd name="connsiteX373" fmla="*/ 369973 w 734941"/>
                    <a:gd name="connsiteY373" fmla="*/ 22581 h 72236"/>
                    <a:gd name="connsiteX374" fmla="*/ 372122 w 734941"/>
                    <a:gd name="connsiteY374" fmla="*/ 22657 h 72236"/>
                    <a:gd name="connsiteX375" fmla="*/ 373528 w 734941"/>
                    <a:gd name="connsiteY375" fmla="*/ 22913 h 72236"/>
                    <a:gd name="connsiteX376" fmla="*/ 374296 w 734941"/>
                    <a:gd name="connsiteY376" fmla="*/ 23374 h 72236"/>
                    <a:gd name="connsiteX377" fmla="*/ 374526 w 734941"/>
                    <a:gd name="connsiteY377" fmla="*/ 24115 h 72236"/>
                    <a:gd name="connsiteX378" fmla="*/ 374193 w 734941"/>
                    <a:gd name="connsiteY378" fmla="*/ 25343 h 72236"/>
                    <a:gd name="connsiteX379" fmla="*/ 373093 w 734941"/>
                    <a:gd name="connsiteY379" fmla="*/ 26776 h 72236"/>
                    <a:gd name="connsiteX380" fmla="*/ 356416 w 734941"/>
                    <a:gd name="connsiteY380" fmla="*/ 43454 h 72236"/>
                    <a:gd name="connsiteX381" fmla="*/ 375140 w 734941"/>
                    <a:gd name="connsiteY381" fmla="*/ 67754 h 72236"/>
                    <a:gd name="connsiteX382" fmla="*/ 376086 w 734941"/>
                    <a:gd name="connsiteY382" fmla="*/ 69161 h 72236"/>
                    <a:gd name="connsiteX383" fmla="*/ 376368 w 734941"/>
                    <a:gd name="connsiteY383" fmla="*/ 70159 h 72236"/>
                    <a:gd name="connsiteX384" fmla="*/ 421151 w 734941"/>
                    <a:gd name="connsiteY384" fmla="*/ 45193 h 72236"/>
                    <a:gd name="connsiteX385" fmla="*/ 420149 w 734941"/>
                    <a:gd name="connsiteY385" fmla="*/ 48032 h 72236"/>
                    <a:gd name="connsiteX386" fmla="*/ 417861 w 734941"/>
                    <a:gd name="connsiteY386" fmla="*/ 48876 h 72236"/>
                    <a:gd name="connsiteX387" fmla="*/ 387539 w 734941"/>
                    <a:gd name="connsiteY387" fmla="*/ 48876 h 72236"/>
                    <a:gd name="connsiteX388" fmla="*/ 388309 w 734941"/>
                    <a:gd name="connsiteY388" fmla="*/ 55783 h 72236"/>
                    <a:gd name="connsiteX389" fmla="*/ 390880 w 734941"/>
                    <a:gd name="connsiteY389" fmla="*/ 61052 h 72236"/>
                    <a:gd name="connsiteX390" fmla="*/ 395558 w 734941"/>
                    <a:gd name="connsiteY390" fmla="*/ 64429 h 72236"/>
                    <a:gd name="connsiteX391" fmla="*/ 402601 w 734941"/>
                    <a:gd name="connsiteY391" fmla="*/ 65605 h 72236"/>
                    <a:gd name="connsiteX392" fmla="*/ 408461 w 734941"/>
                    <a:gd name="connsiteY392" fmla="*/ 65068 h 72236"/>
                    <a:gd name="connsiteX393" fmla="*/ 412909 w 734941"/>
                    <a:gd name="connsiteY393" fmla="*/ 63866 h 72236"/>
                    <a:gd name="connsiteX394" fmla="*/ 415993 w 734941"/>
                    <a:gd name="connsiteY394" fmla="*/ 62664 h 72236"/>
                    <a:gd name="connsiteX395" fmla="*/ 417819 w 734941"/>
                    <a:gd name="connsiteY395" fmla="*/ 62127 h 72236"/>
                    <a:gd name="connsiteX396" fmla="*/ 418461 w 734941"/>
                    <a:gd name="connsiteY396" fmla="*/ 62306 h 72236"/>
                    <a:gd name="connsiteX397" fmla="*/ 418898 w 734941"/>
                    <a:gd name="connsiteY397" fmla="*/ 62843 h 72236"/>
                    <a:gd name="connsiteX398" fmla="*/ 419129 w 734941"/>
                    <a:gd name="connsiteY398" fmla="*/ 63840 h 72236"/>
                    <a:gd name="connsiteX399" fmla="*/ 419207 w 734941"/>
                    <a:gd name="connsiteY399" fmla="*/ 65401 h 72236"/>
                    <a:gd name="connsiteX400" fmla="*/ 419155 w 734941"/>
                    <a:gd name="connsiteY400" fmla="*/ 66552 h 72236"/>
                    <a:gd name="connsiteX401" fmla="*/ 419027 w 734941"/>
                    <a:gd name="connsiteY401" fmla="*/ 67422 h 72236"/>
                    <a:gd name="connsiteX402" fmla="*/ 418771 w 734941"/>
                    <a:gd name="connsiteY402" fmla="*/ 68112 h 72236"/>
                    <a:gd name="connsiteX403" fmla="*/ 418311 w 734941"/>
                    <a:gd name="connsiteY403" fmla="*/ 68701 h 72236"/>
                    <a:gd name="connsiteX404" fmla="*/ 416648 w 734941"/>
                    <a:gd name="connsiteY404" fmla="*/ 69621 h 72236"/>
                    <a:gd name="connsiteX405" fmla="*/ 413067 w 734941"/>
                    <a:gd name="connsiteY405" fmla="*/ 70875 h 72236"/>
                    <a:gd name="connsiteX406" fmla="*/ 407977 w 734941"/>
                    <a:gd name="connsiteY406" fmla="*/ 71975 h 72236"/>
                    <a:gd name="connsiteX407" fmla="*/ 401812 w 734941"/>
                    <a:gd name="connsiteY407" fmla="*/ 72461 h 72236"/>
                    <a:gd name="connsiteX408" fmla="*/ 391861 w 734941"/>
                    <a:gd name="connsiteY408" fmla="*/ 70875 h 72236"/>
                    <a:gd name="connsiteX409" fmla="*/ 384674 w 734941"/>
                    <a:gd name="connsiteY409" fmla="*/ 66168 h 72236"/>
                    <a:gd name="connsiteX410" fmla="*/ 380274 w 734941"/>
                    <a:gd name="connsiteY410" fmla="*/ 58341 h 72236"/>
                    <a:gd name="connsiteX411" fmla="*/ 378790 w 734941"/>
                    <a:gd name="connsiteY411" fmla="*/ 47393 h 72236"/>
                    <a:gd name="connsiteX412" fmla="*/ 380325 w 734941"/>
                    <a:gd name="connsiteY412" fmla="*/ 36726 h 72236"/>
                    <a:gd name="connsiteX413" fmla="*/ 384750 w 734941"/>
                    <a:gd name="connsiteY413" fmla="*/ 28694 h 72236"/>
                    <a:gd name="connsiteX414" fmla="*/ 391734 w 734941"/>
                    <a:gd name="connsiteY414" fmla="*/ 23629 h 72236"/>
                    <a:gd name="connsiteX415" fmla="*/ 400891 w 734941"/>
                    <a:gd name="connsiteY415" fmla="*/ 21864 h 72236"/>
                    <a:gd name="connsiteX416" fmla="*/ 410125 w 734941"/>
                    <a:gd name="connsiteY416" fmla="*/ 23604 h 72236"/>
                    <a:gd name="connsiteX417" fmla="*/ 416393 w 734941"/>
                    <a:gd name="connsiteY417" fmla="*/ 28285 h 72236"/>
                    <a:gd name="connsiteX418" fmla="*/ 419999 w 734941"/>
                    <a:gd name="connsiteY418" fmla="*/ 35191 h 72236"/>
                    <a:gd name="connsiteX419" fmla="*/ 421151 w 734941"/>
                    <a:gd name="connsiteY419" fmla="*/ 43658 h 72236"/>
                    <a:gd name="connsiteX420" fmla="*/ 412658 w 734941"/>
                    <a:gd name="connsiteY420" fmla="*/ 42686 h 72236"/>
                    <a:gd name="connsiteX421" fmla="*/ 409698 w 734941"/>
                    <a:gd name="connsiteY421" fmla="*/ 32250 h 72236"/>
                    <a:gd name="connsiteX422" fmla="*/ 400458 w 734941"/>
                    <a:gd name="connsiteY422" fmla="*/ 28464 h 72236"/>
                    <a:gd name="connsiteX423" fmla="*/ 394951 w 734941"/>
                    <a:gd name="connsiteY423" fmla="*/ 29641 h 72236"/>
                    <a:gd name="connsiteX424" fmla="*/ 390988 w 734941"/>
                    <a:gd name="connsiteY424" fmla="*/ 32761 h 72236"/>
                    <a:gd name="connsiteX425" fmla="*/ 388517 w 734941"/>
                    <a:gd name="connsiteY425" fmla="*/ 37289 h 72236"/>
                    <a:gd name="connsiteX426" fmla="*/ 387539 w 734941"/>
                    <a:gd name="connsiteY426" fmla="*/ 42686 h 72236"/>
                    <a:gd name="connsiteX427" fmla="*/ 473102 w 734941"/>
                    <a:gd name="connsiteY427" fmla="*/ 70210 h 72236"/>
                    <a:gd name="connsiteX428" fmla="*/ 472898 w 734941"/>
                    <a:gd name="connsiteY428" fmla="*/ 70900 h 72236"/>
                    <a:gd name="connsiteX429" fmla="*/ 472232 w 734941"/>
                    <a:gd name="connsiteY429" fmla="*/ 71386 h 72236"/>
                    <a:gd name="connsiteX430" fmla="*/ 470954 w 734941"/>
                    <a:gd name="connsiteY430" fmla="*/ 71693 h 72236"/>
                    <a:gd name="connsiteX431" fmla="*/ 468907 w 734941"/>
                    <a:gd name="connsiteY431" fmla="*/ 71796 h 72236"/>
                    <a:gd name="connsiteX432" fmla="*/ 466810 w 734941"/>
                    <a:gd name="connsiteY432" fmla="*/ 71693 h 72236"/>
                    <a:gd name="connsiteX433" fmla="*/ 465530 w 734941"/>
                    <a:gd name="connsiteY433" fmla="*/ 71386 h 72236"/>
                    <a:gd name="connsiteX434" fmla="*/ 464866 w 734941"/>
                    <a:gd name="connsiteY434" fmla="*/ 70900 h 72236"/>
                    <a:gd name="connsiteX435" fmla="*/ 464661 w 734941"/>
                    <a:gd name="connsiteY435" fmla="*/ 70210 h 72236"/>
                    <a:gd name="connsiteX436" fmla="*/ 464661 w 734941"/>
                    <a:gd name="connsiteY436" fmla="*/ 43249 h 72236"/>
                    <a:gd name="connsiteX437" fmla="*/ 464047 w 734941"/>
                    <a:gd name="connsiteY437" fmla="*/ 36905 h 72236"/>
                    <a:gd name="connsiteX438" fmla="*/ 462257 w 734941"/>
                    <a:gd name="connsiteY438" fmla="*/ 32761 h 72236"/>
                    <a:gd name="connsiteX439" fmla="*/ 459213 w 734941"/>
                    <a:gd name="connsiteY439" fmla="*/ 30101 h 72236"/>
                    <a:gd name="connsiteX440" fmla="*/ 454889 w 734941"/>
                    <a:gd name="connsiteY440" fmla="*/ 29180 h 72236"/>
                    <a:gd name="connsiteX441" fmla="*/ 448545 w 734941"/>
                    <a:gd name="connsiteY441" fmla="*/ 31431 h 72236"/>
                    <a:gd name="connsiteX442" fmla="*/ 441895 w 734941"/>
                    <a:gd name="connsiteY442" fmla="*/ 38031 h 72236"/>
                    <a:gd name="connsiteX443" fmla="*/ 441895 w 734941"/>
                    <a:gd name="connsiteY443" fmla="*/ 70210 h 72236"/>
                    <a:gd name="connsiteX444" fmla="*/ 441690 w 734941"/>
                    <a:gd name="connsiteY444" fmla="*/ 70900 h 72236"/>
                    <a:gd name="connsiteX445" fmla="*/ 441025 w 734941"/>
                    <a:gd name="connsiteY445" fmla="*/ 71386 h 72236"/>
                    <a:gd name="connsiteX446" fmla="*/ 439746 w 734941"/>
                    <a:gd name="connsiteY446" fmla="*/ 71693 h 72236"/>
                    <a:gd name="connsiteX447" fmla="*/ 437649 w 734941"/>
                    <a:gd name="connsiteY447" fmla="*/ 71796 h 72236"/>
                    <a:gd name="connsiteX448" fmla="*/ 435602 w 734941"/>
                    <a:gd name="connsiteY448" fmla="*/ 71693 h 72236"/>
                    <a:gd name="connsiteX449" fmla="*/ 434298 w 734941"/>
                    <a:gd name="connsiteY449" fmla="*/ 71386 h 72236"/>
                    <a:gd name="connsiteX450" fmla="*/ 433632 w 734941"/>
                    <a:gd name="connsiteY450" fmla="*/ 70900 h 72236"/>
                    <a:gd name="connsiteX451" fmla="*/ 433453 w 734941"/>
                    <a:gd name="connsiteY451" fmla="*/ 70210 h 72236"/>
                    <a:gd name="connsiteX452" fmla="*/ 433453 w 734941"/>
                    <a:gd name="connsiteY452" fmla="*/ 1861 h 72236"/>
                    <a:gd name="connsiteX453" fmla="*/ 433632 w 734941"/>
                    <a:gd name="connsiteY453" fmla="*/ 1145 h 72236"/>
                    <a:gd name="connsiteX454" fmla="*/ 434298 w 734941"/>
                    <a:gd name="connsiteY454" fmla="*/ 633 h 72236"/>
                    <a:gd name="connsiteX455" fmla="*/ 435602 w 734941"/>
                    <a:gd name="connsiteY455" fmla="*/ 326 h 72236"/>
                    <a:gd name="connsiteX456" fmla="*/ 437649 w 734941"/>
                    <a:gd name="connsiteY456" fmla="*/ 224 h 72236"/>
                    <a:gd name="connsiteX457" fmla="*/ 439746 w 734941"/>
                    <a:gd name="connsiteY457" fmla="*/ 326 h 72236"/>
                    <a:gd name="connsiteX458" fmla="*/ 441025 w 734941"/>
                    <a:gd name="connsiteY458" fmla="*/ 633 h 72236"/>
                    <a:gd name="connsiteX459" fmla="*/ 441690 w 734941"/>
                    <a:gd name="connsiteY459" fmla="*/ 1145 h 72236"/>
                    <a:gd name="connsiteX460" fmla="*/ 441895 w 734941"/>
                    <a:gd name="connsiteY460" fmla="*/ 1861 h 72236"/>
                    <a:gd name="connsiteX461" fmla="*/ 441895 w 734941"/>
                    <a:gd name="connsiteY461" fmla="*/ 29436 h 72236"/>
                    <a:gd name="connsiteX462" fmla="*/ 449210 w 734941"/>
                    <a:gd name="connsiteY462" fmla="*/ 23732 h 72236"/>
                    <a:gd name="connsiteX463" fmla="*/ 456629 w 734941"/>
                    <a:gd name="connsiteY463" fmla="*/ 21864 h 72236"/>
                    <a:gd name="connsiteX464" fmla="*/ 464380 w 734941"/>
                    <a:gd name="connsiteY464" fmla="*/ 23425 h 72236"/>
                    <a:gd name="connsiteX465" fmla="*/ 469470 w 734941"/>
                    <a:gd name="connsiteY465" fmla="*/ 27594 h 72236"/>
                    <a:gd name="connsiteX466" fmla="*/ 472258 w 734941"/>
                    <a:gd name="connsiteY466" fmla="*/ 33708 h 72236"/>
                    <a:gd name="connsiteX467" fmla="*/ 473102 w 734941"/>
                    <a:gd name="connsiteY467" fmla="*/ 42174 h 72236"/>
                    <a:gd name="connsiteX468" fmla="*/ 530844 w 734941"/>
                    <a:gd name="connsiteY468" fmla="*/ 46677 h 72236"/>
                    <a:gd name="connsiteX469" fmla="*/ 529361 w 734941"/>
                    <a:gd name="connsiteY469" fmla="*/ 57036 h 72236"/>
                    <a:gd name="connsiteX470" fmla="*/ 524936 w 734941"/>
                    <a:gd name="connsiteY470" fmla="*/ 65196 h 72236"/>
                    <a:gd name="connsiteX471" fmla="*/ 517568 w 734941"/>
                    <a:gd name="connsiteY471" fmla="*/ 70542 h 72236"/>
                    <a:gd name="connsiteX472" fmla="*/ 507311 w 734941"/>
                    <a:gd name="connsiteY472" fmla="*/ 72461 h 72236"/>
                    <a:gd name="connsiteX473" fmla="*/ 497412 w 734941"/>
                    <a:gd name="connsiteY473" fmla="*/ 70773 h 72236"/>
                    <a:gd name="connsiteX474" fmla="*/ 490377 w 734941"/>
                    <a:gd name="connsiteY474" fmla="*/ 65861 h 72236"/>
                    <a:gd name="connsiteX475" fmla="*/ 486183 w 734941"/>
                    <a:gd name="connsiteY475" fmla="*/ 58034 h 72236"/>
                    <a:gd name="connsiteX476" fmla="*/ 484800 w 734941"/>
                    <a:gd name="connsiteY476" fmla="*/ 47597 h 72236"/>
                    <a:gd name="connsiteX477" fmla="*/ 486259 w 734941"/>
                    <a:gd name="connsiteY477" fmla="*/ 37238 h 72236"/>
                    <a:gd name="connsiteX478" fmla="*/ 490658 w 734941"/>
                    <a:gd name="connsiteY478" fmla="*/ 29078 h 72236"/>
                    <a:gd name="connsiteX479" fmla="*/ 498000 w 734941"/>
                    <a:gd name="connsiteY479" fmla="*/ 23757 h 72236"/>
                    <a:gd name="connsiteX480" fmla="*/ 508283 w 734941"/>
                    <a:gd name="connsiteY480" fmla="*/ 21864 h 72236"/>
                    <a:gd name="connsiteX481" fmla="*/ 518183 w 734941"/>
                    <a:gd name="connsiteY481" fmla="*/ 23553 h 72236"/>
                    <a:gd name="connsiteX482" fmla="*/ 525217 w 734941"/>
                    <a:gd name="connsiteY482" fmla="*/ 28464 h 72236"/>
                    <a:gd name="connsiteX483" fmla="*/ 529437 w 734941"/>
                    <a:gd name="connsiteY483" fmla="*/ 36291 h 72236"/>
                    <a:gd name="connsiteX484" fmla="*/ 530844 w 734941"/>
                    <a:gd name="connsiteY484" fmla="*/ 46677 h 72236"/>
                    <a:gd name="connsiteX485" fmla="*/ 522097 w 734941"/>
                    <a:gd name="connsiteY485" fmla="*/ 47239 h 72236"/>
                    <a:gd name="connsiteX486" fmla="*/ 521399 w 734941"/>
                    <a:gd name="connsiteY486" fmla="*/ 40179 h 72236"/>
                    <a:gd name="connsiteX487" fmla="*/ 519102 w 734941"/>
                    <a:gd name="connsiteY487" fmla="*/ 34347 h 72236"/>
                    <a:gd name="connsiteX488" fmla="*/ 514765 w 734941"/>
                    <a:gd name="connsiteY488" fmla="*/ 30382 h 72236"/>
                    <a:gd name="connsiteX489" fmla="*/ 507951 w 734941"/>
                    <a:gd name="connsiteY489" fmla="*/ 28924 h 72236"/>
                    <a:gd name="connsiteX490" fmla="*/ 501473 w 734941"/>
                    <a:gd name="connsiteY490" fmla="*/ 30254 h 72236"/>
                    <a:gd name="connsiteX491" fmla="*/ 497008 w 734941"/>
                    <a:gd name="connsiteY491" fmla="*/ 34015 h 72236"/>
                    <a:gd name="connsiteX492" fmla="*/ 494401 w 734941"/>
                    <a:gd name="connsiteY492" fmla="*/ 39770 h 72236"/>
                    <a:gd name="connsiteX493" fmla="*/ 493549 w 734941"/>
                    <a:gd name="connsiteY493" fmla="*/ 47035 h 72236"/>
                    <a:gd name="connsiteX494" fmla="*/ 494246 w 734941"/>
                    <a:gd name="connsiteY494" fmla="*/ 54146 h 72236"/>
                    <a:gd name="connsiteX495" fmla="*/ 496570 w 734941"/>
                    <a:gd name="connsiteY495" fmla="*/ 59952 h 72236"/>
                    <a:gd name="connsiteX496" fmla="*/ 500931 w 734941"/>
                    <a:gd name="connsiteY496" fmla="*/ 63892 h 72236"/>
                    <a:gd name="connsiteX497" fmla="*/ 507745 w 734941"/>
                    <a:gd name="connsiteY497" fmla="*/ 65350 h 72236"/>
                    <a:gd name="connsiteX498" fmla="*/ 514198 w 734941"/>
                    <a:gd name="connsiteY498" fmla="*/ 64020 h 72236"/>
                    <a:gd name="connsiteX499" fmla="*/ 518689 w 734941"/>
                    <a:gd name="connsiteY499" fmla="*/ 60285 h 72236"/>
                    <a:gd name="connsiteX500" fmla="*/ 521270 w 734941"/>
                    <a:gd name="connsiteY500" fmla="*/ 54555 h 72236"/>
                    <a:gd name="connsiteX501" fmla="*/ 522097 w 734941"/>
                    <a:gd name="connsiteY501" fmla="*/ 47239 h 72236"/>
                    <a:gd name="connsiteX502" fmla="*/ 551035 w 734941"/>
                    <a:gd name="connsiteY502" fmla="*/ 70210 h 72236"/>
                    <a:gd name="connsiteX503" fmla="*/ 550831 w 734941"/>
                    <a:gd name="connsiteY503" fmla="*/ 70900 h 72236"/>
                    <a:gd name="connsiteX504" fmla="*/ 550166 w 734941"/>
                    <a:gd name="connsiteY504" fmla="*/ 71386 h 72236"/>
                    <a:gd name="connsiteX505" fmla="*/ 548887 w 734941"/>
                    <a:gd name="connsiteY505" fmla="*/ 71693 h 72236"/>
                    <a:gd name="connsiteX506" fmla="*/ 546789 w 734941"/>
                    <a:gd name="connsiteY506" fmla="*/ 71796 h 72236"/>
                    <a:gd name="connsiteX507" fmla="*/ 544743 w 734941"/>
                    <a:gd name="connsiteY507" fmla="*/ 71693 h 72236"/>
                    <a:gd name="connsiteX508" fmla="*/ 543438 w 734941"/>
                    <a:gd name="connsiteY508" fmla="*/ 71386 h 72236"/>
                    <a:gd name="connsiteX509" fmla="*/ 542773 w 734941"/>
                    <a:gd name="connsiteY509" fmla="*/ 70900 h 72236"/>
                    <a:gd name="connsiteX510" fmla="*/ 542594 w 734941"/>
                    <a:gd name="connsiteY510" fmla="*/ 70210 h 72236"/>
                    <a:gd name="connsiteX511" fmla="*/ 542594 w 734941"/>
                    <a:gd name="connsiteY511" fmla="*/ 1861 h 72236"/>
                    <a:gd name="connsiteX512" fmla="*/ 542773 w 734941"/>
                    <a:gd name="connsiteY512" fmla="*/ 1145 h 72236"/>
                    <a:gd name="connsiteX513" fmla="*/ 543438 w 734941"/>
                    <a:gd name="connsiteY513" fmla="*/ 633 h 72236"/>
                    <a:gd name="connsiteX514" fmla="*/ 544743 w 734941"/>
                    <a:gd name="connsiteY514" fmla="*/ 326 h 72236"/>
                    <a:gd name="connsiteX515" fmla="*/ 546789 w 734941"/>
                    <a:gd name="connsiteY515" fmla="*/ 224 h 72236"/>
                    <a:gd name="connsiteX516" fmla="*/ 548887 w 734941"/>
                    <a:gd name="connsiteY516" fmla="*/ 326 h 72236"/>
                    <a:gd name="connsiteX517" fmla="*/ 550166 w 734941"/>
                    <a:gd name="connsiteY517" fmla="*/ 633 h 72236"/>
                    <a:gd name="connsiteX518" fmla="*/ 550831 w 734941"/>
                    <a:gd name="connsiteY518" fmla="*/ 1145 h 72236"/>
                    <a:gd name="connsiteX519" fmla="*/ 551035 w 734941"/>
                    <a:gd name="connsiteY519" fmla="*/ 1861 h 72236"/>
                    <a:gd name="connsiteX520" fmla="*/ 605851 w 734941"/>
                    <a:gd name="connsiteY520" fmla="*/ 70210 h 72236"/>
                    <a:gd name="connsiteX521" fmla="*/ 605672 w 734941"/>
                    <a:gd name="connsiteY521" fmla="*/ 70926 h 72236"/>
                    <a:gd name="connsiteX522" fmla="*/ 605057 w 734941"/>
                    <a:gd name="connsiteY522" fmla="*/ 71412 h 72236"/>
                    <a:gd name="connsiteX523" fmla="*/ 603907 w 734941"/>
                    <a:gd name="connsiteY523" fmla="*/ 71693 h 72236"/>
                    <a:gd name="connsiteX524" fmla="*/ 602168 w 734941"/>
                    <a:gd name="connsiteY524" fmla="*/ 71796 h 72236"/>
                    <a:gd name="connsiteX525" fmla="*/ 600377 w 734941"/>
                    <a:gd name="connsiteY525" fmla="*/ 71693 h 72236"/>
                    <a:gd name="connsiteX526" fmla="*/ 599201 w 734941"/>
                    <a:gd name="connsiteY526" fmla="*/ 71412 h 72236"/>
                    <a:gd name="connsiteX527" fmla="*/ 598535 w 734941"/>
                    <a:gd name="connsiteY527" fmla="*/ 70926 h 72236"/>
                    <a:gd name="connsiteX528" fmla="*/ 598330 w 734941"/>
                    <a:gd name="connsiteY528" fmla="*/ 70210 h 72236"/>
                    <a:gd name="connsiteX529" fmla="*/ 598330 w 734941"/>
                    <a:gd name="connsiteY529" fmla="*/ 64122 h 72236"/>
                    <a:gd name="connsiteX530" fmla="*/ 590784 w 734941"/>
                    <a:gd name="connsiteY530" fmla="*/ 70261 h 72236"/>
                    <a:gd name="connsiteX531" fmla="*/ 582216 w 734941"/>
                    <a:gd name="connsiteY531" fmla="*/ 72461 h 72236"/>
                    <a:gd name="connsiteX532" fmla="*/ 573569 w 734941"/>
                    <a:gd name="connsiteY532" fmla="*/ 70491 h 72236"/>
                    <a:gd name="connsiteX533" fmla="*/ 567762 w 734941"/>
                    <a:gd name="connsiteY533" fmla="*/ 65171 h 72236"/>
                    <a:gd name="connsiteX534" fmla="*/ 564514 w 734941"/>
                    <a:gd name="connsiteY534" fmla="*/ 57292 h 72236"/>
                    <a:gd name="connsiteX535" fmla="*/ 563490 w 734941"/>
                    <a:gd name="connsiteY535" fmla="*/ 47751 h 72236"/>
                    <a:gd name="connsiteX536" fmla="*/ 564770 w 734941"/>
                    <a:gd name="connsiteY536" fmla="*/ 37033 h 72236"/>
                    <a:gd name="connsiteX537" fmla="*/ 568556 w 734941"/>
                    <a:gd name="connsiteY537" fmla="*/ 28873 h 72236"/>
                    <a:gd name="connsiteX538" fmla="*/ 574772 w 734941"/>
                    <a:gd name="connsiteY538" fmla="*/ 23680 h 72236"/>
                    <a:gd name="connsiteX539" fmla="*/ 583340 w 734941"/>
                    <a:gd name="connsiteY539" fmla="*/ 21864 h 72236"/>
                    <a:gd name="connsiteX540" fmla="*/ 590733 w 734941"/>
                    <a:gd name="connsiteY540" fmla="*/ 23629 h 72236"/>
                    <a:gd name="connsiteX541" fmla="*/ 597358 w 734941"/>
                    <a:gd name="connsiteY541" fmla="*/ 28822 h 72236"/>
                    <a:gd name="connsiteX542" fmla="*/ 597358 w 734941"/>
                    <a:gd name="connsiteY542" fmla="*/ 2066 h 72236"/>
                    <a:gd name="connsiteX543" fmla="*/ 597537 w 734941"/>
                    <a:gd name="connsiteY543" fmla="*/ 1375 h 72236"/>
                    <a:gd name="connsiteX544" fmla="*/ 598228 w 734941"/>
                    <a:gd name="connsiteY544" fmla="*/ 863 h 72236"/>
                    <a:gd name="connsiteX545" fmla="*/ 599533 w 734941"/>
                    <a:gd name="connsiteY545" fmla="*/ 557 h 72236"/>
                    <a:gd name="connsiteX546" fmla="*/ 601553 w 734941"/>
                    <a:gd name="connsiteY546" fmla="*/ 429 h 72236"/>
                    <a:gd name="connsiteX547" fmla="*/ 603651 w 734941"/>
                    <a:gd name="connsiteY547" fmla="*/ 557 h 72236"/>
                    <a:gd name="connsiteX548" fmla="*/ 604930 w 734941"/>
                    <a:gd name="connsiteY548" fmla="*/ 863 h 72236"/>
                    <a:gd name="connsiteX549" fmla="*/ 605620 w 734941"/>
                    <a:gd name="connsiteY549" fmla="*/ 1375 h 72236"/>
                    <a:gd name="connsiteX550" fmla="*/ 605851 w 734941"/>
                    <a:gd name="connsiteY550" fmla="*/ 2066 h 72236"/>
                    <a:gd name="connsiteX551" fmla="*/ 597358 w 734941"/>
                    <a:gd name="connsiteY551" fmla="*/ 37826 h 72236"/>
                    <a:gd name="connsiteX552" fmla="*/ 590733 w 734941"/>
                    <a:gd name="connsiteY552" fmla="*/ 31354 h 72236"/>
                    <a:gd name="connsiteX553" fmla="*/ 584057 w 734941"/>
                    <a:gd name="connsiteY553" fmla="*/ 29129 h 72236"/>
                    <a:gd name="connsiteX554" fmla="*/ 578583 w 734941"/>
                    <a:gd name="connsiteY554" fmla="*/ 30664 h 72236"/>
                    <a:gd name="connsiteX555" fmla="*/ 574925 w 734941"/>
                    <a:gd name="connsiteY555" fmla="*/ 34705 h 72236"/>
                    <a:gd name="connsiteX556" fmla="*/ 572878 w 734941"/>
                    <a:gd name="connsiteY556" fmla="*/ 40384 h 72236"/>
                    <a:gd name="connsiteX557" fmla="*/ 572239 w 734941"/>
                    <a:gd name="connsiteY557" fmla="*/ 46830 h 72236"/>
                    <a:gd name="connsiteX558" fmla="*/ 572776 w 734941"/>
                    <a:gd name="connsiteY558" fmla="*/ 53634 h 72236"/>
                    <a:gd name="connsiteX559" fmla="*/ 574643 w 734941"/>
                    <a:gd name="connsiteY559" fmla="*/ 59543 h 72236"/>
                    <a:gd name="connsiteX560" fmla="*/ 578173 w 734941"/>
                    <a:gd name="connsiteY560" fmla="*/ 63687 h 72236"/>
                    <a:gd name="connsiteX561" fmla="*/ 583699 w 734941"/>
                    <a:gd name="connsiteY561" fmla="*/ 65247 h 72236"/>
                    <a:gd name="connsiteX562" fmla="*/ 586948 w 734941"/>
                    <a:gd name="connsiteY562" fmla="*/ 64787 h 72236"/>
                    <a:gd name="connsiteX563" fmla="*/ 590145 w 734941"/>
                    <a:gd name="connsiteY563" fmla="*/ 63252 h 72236"/>
                    <a:gd name="connsiteX564" fmla="*/ 593572 w 734941"/>
                    <a:gd name="connsiteY564" fmla="*/ 60464 h 72236"/>
                    <a:gd name="connsiteX565" fmla="*/ 597358 w 734941"/>
                    <a:gd name="connsiteY565" fmla="*/ 56243 h 72236"/>
                    <a:gd name="connsiteX566" fmla="*/ 660267 w 734941"/>
                    <a:gd name="connsiteY566" fmla="*/ 45193 h 72236"/>
                    <a:gd name="connsiteX567" fmla="*/ 659266 w 734941"/>
                    <a:gd name="connsiteY567" fmla="*/ 48032 h 72236"/>
                    <a:gd name="connsiteX568" fmla="*/ 656978 w 734941"/>
                    <a:gd name="connsiteY568" fmla="*/ 48876 h 72236"/>
                    <a:gd name="connsiteX569" fmla="*/ 626655 w 734941"/>
                    <a:gd name="connsiteY569" fmla="*/ 48876 h 72236"/>
                    <a:gd name="connsiteX570" fmla="*/ 627427 w 734941"/>
                    <a:gd name="connsiteY570" fmla="*/ 55783 h 72236"/>
                    <a:gd name="connsiteX571" fmla="*/ 629997 w 734941"/>
                    <a:gd name="connsiteY571" fmla="*/ 61052 h 72236"/>
                    <a:gd name="connsiteX572" fmla="*/ 634675 w 734941"/>
                    <a:gd name="connsiteY572" fmla="*/ 64429 h 72236"/>
                    <a:gd name="connsiteX573" fmla="*/ 641718 w 734941"/>
                    <a:gd name="connsiteY573" fmla="*/ 65605 h 72236"/>
                    <a:gd name="connsiteX574" fmla="*/ 647579 w 734941"/>
                    <a:gd name="connsiteY574" fmla="*/ 65068 h 72236"/>
                    <a:gd name="connsiteX575" fmla="*/ 652026 w 734941"/>
                    <a:gd name="connsiteY575" fmla="*/ 63866 h 72236"/>
                    <a:gd name="connsiteX576" fmla="*/ 655110 w 734941"/>
                    <a:gd name="connsiteY576" fmla="*/ 62664 h 72236"/>
                    <a:gd name="connsiteX577" fmla="*/ 656936 w 734941"/>
                    <a:gd name="connsiteY577" fmla="*/ 62127 h 72236"/>
                    <a:gd name="connsiteX578" fmla="*/ 657578 w 734941"/>
                    <a:gd name="connsiteY578" fmla="*/ 62306 h 72236"/>
                    <a:gd name="connsiteX579" fmla="*/ 658015 w 734941"/>
                    <a:gd name="connsiteY579" fmla="*/ 62843 h 72236"/>
                    <a:gd name="connsiteX580" fmla="*/ 658246 w 734941"/>
                    <a:gd name="connsiteY580" fmla="*/ 63840 h 72236"/>
                    <a:gd name="connsiteX581" fmla="*/ 658323 w 734941"/>
                    <a:gd name="connsiteY581" fmla="*/ 65401 h 72236"/>
                    <a:gd name="connsiteX582" fmla="*/ 658273 w 734941"/>
                    <a:gd name="connsiteY582" fmla="*/ 66552 h 72236"/>
                    <a:gd name="connsiteX583" fmla="*/ 658144 w 734941"/>
                    <a:gd name="connsiteY583" fmla="*/ 67422 h 72236"/>
                    <a:gd name="connsiteX584" fmla="*/ 657889 w 734941"/>
                    <a:gd name="connsiteY584" fmla="*/ 68112 h 72236"/>
                    <a:gd name="connsiteX585" fmla="*/ 657429 w 734941"/>
                    <a:gd name="connsiteY585" fmla="*/ 68701 h 72236"/>
                    <a:gd name="connsiteX586" fmla="*/ 655766 w 734941"/>
                    <a:gd name="connsiteY586" fmla="*/ 69621 h 72236"/>
                    <a:gd name="connsiteX587" fmla="*/ 652184 w 734941"/>
                    <a:gd name="connsiteY587" fmla="*/ 70875 h 72236"/>
                    <a:gd name="connsiteX588" fmla="*/ 647094 w 734941"/>
                    <a:gd name="connsiteY588" fmla="*/ 71975 h 72236"/>
                    <a:gd name="connsiteX589" fmla="*/ 640930 w 734941"/>
                    <a:gd name="connsiteY589" fmla="*/ 72461 h 72236"/>
                    <a:gd name="connsiteX590" fmla="*/ 630979 w 734941"/>
                    <a:gd name="connsiteY590" fmla="*/ 70875 h 72236"/>
                    <a:gd name="connsiteX591" fmla="*/ 623791 w 734941"/>
                    <a:gd name="connsiteY591" fmla="*/ 66168 h 72236"/>
                    <a:gd name="connsiteX592" fmla="*/ 619391 w 734941"/>
                    <a:gd name="connsiteY592" fmla="*/ 58341 h 72236"/>
                    <a:gd name="connsiteX593" fmla="*/ 617908 w 734941"/>
                    <a:gd name="connsiteY593" fmla="*/ 47393 h 72236"/>
                    <a:gd name="connsiteX594" fmla="*/ 619442 w 734941"/>
                    <a:gd name="connsiteY594" fmla="*/ 36726 h 72236"/>
                    <a:gd name="connsiteX595" fmla="*/ 623867 w 734941"/>
                    <a:gd name="connsiteY595" fmla="*/ 28694 h 72236"/>
                    <a:gd name="connsiteX596" fmla="*/ 630851 w 734941"/>
                    <a:gd name="connsiteY596" fmla="*/ 23629 h 72236"/>
                    <a:gd name="connsiteX597" fmla="*/ 640008 w 734941"/>
                    <a:gd name="connsiteY597" fmla="*/ 21864 h 72236"/>
                    <a:gd name="connsiteX598" fmla="*/ 649243 w 734941"/>
                    <a:gd name="connsiteY598" fmla="*/ 23604 h 72236"/>
                    <a:gd name="connsiteX599" fmla="*/ 655509 w 734941"/>
                    <a:gd name="connsiteY599" fmla="*/ 28285 h 72236"/>
                    <a:gd name="connsiteX600" fmla="*/ 659117 w 734941"/>
                    <a:gd name="connsiteY600" fmla="*/ 35191 h 72236"/>
                    <a:gd name="connsiteX601" fmla="*/ 660267 w 734941"/>
                    <a:gd name="connsiteY601" fmla="*/ 43658 h 72236"/>
                    <a:gd name="connsiteX602" fmla="*/ 651775 w 734941"/>
                    <a:gd name="connsiteY602" fmla="*/ 42686 h 72236"/>
                    <a:gd name="connsiteX603" fmla="*/ 648815 w 734941"/>
                    <a:gd name="connsiteY603" fmla="*/ 32250 h 72236"/>
                    <a:gd name="connsiteX604" fmla="*/ 639576 w 734941"/>
                    <a:gd name="connsiteY604" fmla="*/ 28464 h 72236"/>
                    <a:gd name="connsiteX605" fmla="*/ 634069 w 734941"/>
                    <a:gd name="connsiteY605" fmla="*/ 29641 h 72236"/>
                    <a:gd name="connsiteX606" fmla="*/ 630104 w 734941"/>
                    <a:gd name="connsiteY606" fmla="*/ 32761 h 72236"/>
                    <a:gd name="connsiteX607" fmla="*/ 627634 w 734941"/>
                    <a:gd name="connsiteY607" fmla="*/ 37289 h 72236"/>
                    <a:gd name="connsiteX608" fmla="*/ 626655 w 734941"/>
                    <a:gd name="connsiteY608" fmla="*/ 42686 h 72236"/>
                    <a:gd name="connsiteX609" fmla="*/ 699481 w 734941"/>
                    <a:gd name="connsiteY609" fmla="*/ 27185 h 72236"/>
                    <a:gd name="connsiteX610" fmla="*/ 699429 w 734941"/>
                    <a:gd name="connsiteY610" fmla="*/ 29078 h 72236"/>
                    <a:gd name="connsiteX611" fmla="*/ 699225 w 734941"/>
                    <a:gd name="connsiteY611" fmla="*/ 30280 h 72236"/>
                    <a:gd name="connsiteX612" fmla="*/ 698842 w 734941"/>
                    <a:gd name="connsiteY612" fmla="*/ 30945 h 72236"/>
                    <a:gd name="connsiteX613" fmla="*/ 698201 w 734941"/>
                    <a:gd name="connsiteY613" fmla="*/ 31175 h 72236"/>
                    <a:gd name="connsiteX614" fmla="*/ 697204 w 734941"/>
                    <a:gd name="connsiteY614" fmla="*/ 30945 h 72236"/>
                    <a:gd name="connsiteX615" fmla="*/ 695874 w 734941"/>
                    <a:gd name="connsiteY615" fmla="*/ 30485 h 72236"/>
                    <a:gd name="connsiteX616" fmla="*/ 694211 w 734941"/>
                    <a:gd name="connsiteY616" fmla="*/ 30050 h 72236"/>
                    <a:gd name="connsiteX617" fmla="*/ 692216 w 734941"/>
                    <a:gd name="connsiteY617" fmla="*/ 29845 h 72236"/>
                    <a:gd name="connsiteX618" fmla="*/ 689709 w 734941"/>
                    <a:gd name="connsiteY618" fmla="*/ 30357 h 72236"/>
                    <a:gd name="connsiteX619" fmla="*/ 687126 w 734941"/>
                    <a:gd name="connsiteY619" fmla="*/ 32045 h 72236"/>
                    <a:gd name="connsiteX620" fmla="*/ 684286 w 734941"/>
                    <a:gd name="connsiteY620" fmla="*/ 35166 h 72236"/>
                    <a:gd name="connsiteX621" fmla="*/ 681012 w 734941"/>
                    <a:gd name="connsiteY621" fmla="*/ 39924 h 72236"/>
                    <a:gd name="connsiteX622" fmla="*/ 681012 w 734941"/>
                    <a:gd name="connsiteY622" fmla="*/ 70210 h 72236"/>
                    <a:gd name="connsiteX623" fmla="*/ 680808 w 734941"/>
                    <a:gd name="connsiteY623" fmla="*/ 70900 h 72236"/>
                    <a:gd name="connsiteX624" fmla="*/ 680142 w 734941"/>
                    <a:gd name="connsiteY624" fmla="*/ 71386 h 72236"/>
                    <a:gd name="connsiteX625" fmla="*/ 678864 w 734941"/>
                    <a:gd name="connsiteY625" fmla="*/ 71693 h 72236"/>
                    <a:gd name="connsiteX626" fmla="*/ 676765 w 734941"/>
                    <a:gd name="connsiteY626" fmla="*/ 71796 h 72236"/>
                    <a:gd name="connsiteX627" fmla="*/ 674719 w 734941"/>
                    <a:gd name="connsiteY627" fmla="*/ 71693 h 72236"/>
                    <a:gd name="connsiteX628" fmla="*/ 673415 w 734941"/>
                    <a:gd name="connsiteY628" fmla="*/ 71386 h 72236"/>
                    <a:gd name="connsiteX629" fmla="*/ 672750 w 734941"/>
                    <a:gd name="connsiteY629" fmla="*/ 70900 h 72236"/>
                    <a:gd name="connsiteX630" fmla="*/ 672571 w 734941"/>
                    <a:gd name="connsiteY630" fmla="*/ 70210 h 72236"/>
                    <a:gd name="connsiteX631" fmla="*/ 672571 w 734941"/>
                    <a:gd name="connsiteY631" fmla="*/ 24167 h 72236"/>
                    <a:gd name="connsiteX632" fmla="*/ 672724 w 734941"/>
                    <a:gd name="connsiteY632" fmla="*/ 23476 h 72236"/>
                    <a:gd name="connsiteX633" fmla="*/ 673338 w 734941"/>
                    <a:gd name="connsiteY633" fmla="*/ 22964 h 72236"/>
                    <a:gd name="connsiteX634" fmla="*/ 674515 w 734941"/>
                    <a:gd name="connsiteY634" fmla="*/ 22657 h 72236"/>
                    <a:gd name="connsiteX635" fmla="*/ 676407 w 734941"/>
                    <a:gd name="connsiteY635" fmla="*/ 22581 h 72236"/>
                    <a:gd name="connsiteX636" fmla="*/ 678275 w 734941"/>
                    <a:gd name="connsiteY636" fmla="*/ 22657 h 72236"/>
                    <a:gd name="connsiteX637" fmla="*/ 679426 w 734941"/>
                    <a:gd name="connsiteY637" fmla="*/ 22964 h 72236"/>
                    <a:gd name="connsiteX638" fmla="*/ 680014 w 734941"/>
                    <a:gd name="connsiteY638" fmla="*/ 23476 h 72236"/>
                    <a:gd name="connsiteX639" fmla="*/ 680193 w 734941"/>
                    <a:gd name="connsiteY639" fmla="*/ 24167 h 72236"/>
                    <a:gd name="connsiteX640" fmla="*/ 680193 w 734941"/>
                    <a:gd name="connsiteY640" fmla="*/ 30868 h 72236"/>
                    <a:gd name="connsiteX641" fmla="*/ 683749 w 734941"/>
                    <a:gd name="connsiteY641" fmla="*/ 26366 h 72236"/>
                    <a:gd name="connsiteX642" fmla="*/ 686895 w 734941"/>
                    <a:gd name="connsiteY642" fmla="*/ 23629 h 72236"/>
                    <a:gd name="connsiteX643" fmla="*/ 689838 w 734941"/>
                    <a:gd name="connsiteY643" fmla="*/ 22248 h 72236"/>
                    <a:gd name="connsiteX644" fmla="*/ 692779 w 734941"/>
                    <a:gd name="connsiteY644" fmla="*/ 21864 h 72236"/>
                    <a:gd name="connsiteX645" fmla="*/ 694288 w 734941"/>
                    <a:gd name="connsiteY645" fmla="*/ 21941 h 72236"/>
                    <a:gd name="connsiteX646" fmla="*/ 696053 w 734941"/>
                    <a:gd name="connsiteY646" fmla="*/ 22222 h 72236"/>
                    <a:gd name="connsiteX647" fmla="*/ 697716 w 734941"/>
                    <a:gd name="connsiteY647" fmla="*/ 22683 h 72236"/>
                    <a:gd name="connsiteX648" fmla="*/ 698764 w 734941"/>
                    <a:gd name="connsiteY648" fmla="*/ 23194 h 72236"/>
                    <a:gd name="connsiteX649" fmla="*/ 699174 w 734941"/>
                    <a:gd name="connsiteY649" fmla="*/ 23680 h 72236"/>
                    <a:gd name="connsiteX650" fmla="*/ 699353 w 734941"/>
                    <a:gd name="connsiteY650" fmla="*/ 24269 h 72236"/>
                    <a:gd name="connsiteX651" fmla="*/ 699455 w 734941"/>
                    <a:gd name="connsiteY651" fmla="*/ 25318 h 72236"/>
                    <a:gd name="connsiteX652" fmla="*/ 699481 w 734941"/>
                    <a:gd name="connsiteY652" fmla="*/ 27185 h 72236"/>
                    <a:gd name="connsiteX653" fmla="*/ 735448 w 734941"/>
                    <a:gd name="connsiteY653" fmla="*/ 57676 h 72236"/>
                    <a:gd name="connsiteX654" fmla="*/ 734144 w 734941"/>
                    <a:gd name="connsiteY654" fmla="*/ 63968 h 72236"/>
                    <a:gd name="connsiteX655" fmla="*/ 730435 w 734941"/>
                    <a:gd name="connsiteY655" fmla="*/ 68624 h 72236"/>
                    <a:gd name="connsiteX656" fmla="*/ 724705 w 734941"/>
                    <a:gd name="connsiteY656" fmla="*/ 71489 h 72236"/>
                    <a:gd name="connsiteX657" fmla="*/ 717390 w 734941"/>
                    <a:gd name="connsiteY657" fmla="*/ 72461 h 72236"/>
                    <a:gd name="connsiteX658" fmla="*/ 712708 w 734941"/>
                    <a:gd name="connsiteY658" fmla="*/ 72077 h 72236"/>
                    <a:gd name="connsiteX659" fmla="*/ 708718 w 734941"/>
                    <a:gd name="connsiteY659" fmla="*/ 71105 h 72236"/>
                    <a:gd name="connsiteX660" fmla="*/ 705724 w 734941"/>
                    <a:gd name="connsiteY660" fmla="*/ 69877 h 72236"/>
                    <a:gd name="connsiteX661" fmla="*/ 703935 w 734941"/>
                    <a:gd name="connsiteY661" fmla="*/ 68726 h 72236"/>
                    <a:gd name="connsiteX662" fmla="*/ 703115 w 734941"/>
                    <a:gd name="connsiteY662" fmla="*/ 67294 h 72236"/>
                    <a:gd name="connsiteX663" fmla="*/ 702860 w 734941"/>
                    <a:gd name="connsiteY663" fmla="*/ 64787 h 72236"/>
                    <a:gd name="connsiteX664" fmla="*/ 702962 w 734941"/>
                    <a:gd name="connsiteY664" fmla="*/ 63150 h 72236"/>
                    <a:gd name="connsiteX665" fmla="*/ 703218 w 734941"/>
                    <a:gd name="connsiteY665" fmla="*/ 62075 h 72236"/>
                    <a:gd name="connsiteX666" fmla="*/ 703653 w 734941"/>
                    <a:gd name="connsiteY666" fmla="*/ 61487 h 72236"/>
                    <a:gd name="connsiteX667" fmla="*/ 704293 w 734941"/>
                    <a:gd name="connsiteY667" fmla="*/ 61308 h 72236"/>
                    <a:gd name="connsiteX668" fmla="*/ 705955 w 734941"/>
                    <a:gd name="connsiteY668" fmla="*/ 61999 h 72236"/>
                    <a:gd name="connsiteX669" fmla="*/ 708667 w 734941"/>
                    <a:gd name="connsiteY669" fmla="*/ 63508 h 72236"/>
                    <a:gd name="connsiteX670" fmla="*/ 712478 w 734941"/>
                    <a:gd name="connsiteY670" fmla="*/ 65017 h 72236"/>
                    <a:gd name="connsiteX671" fmla="*/ 717543 w 734941"/>
                    <a:gd name="connsiteY671" fmla="*/ 65708 h 72236"/>
                    <a:gd name="connsiteX672" fmla="*/ 721431 w 734941"/>
                    <a:gd name="connsiteY672" fmla="*/ 65247 h 72236"/>
                    <a:gd name="connsiteX673" fmla="*/ 724449 w 734941"/>
                    <a:gd name="connsiteY673" fmla="*/ 63892 h 72236"/>
                    <a:gd name="connsiteX674" fmla="*/ 726418 w 734941"/>
                    <a:gd name="connsiteY674" fmla="*/ 61615 h 72236"/>
                    <a:gd name="connsiteX675" fmla="*/ 727110 w 734941"/>
                    <a:gd name="connsiteY675" fmla="*/ 58341 h 72236"/>
                    <a:gd name="connsiteX676" fmla="*/ 726112 w 734941"/>
                    <a:gd name="connsiteY676" fmla="*/ 55067 h 72236"/>
                    <a:gd name="connsiteX677" fmla="*/ 723477 w 734941"/>
                    <a:gd name="connsiteY677" fmla="*/ 52713 h 72236"/>
                    <a:gd name="connsiteX678" fmla="*/ 719794 w 734941"/>
                    <a:gd name="connsiteY678" fmla="*/ 50897 h 72236"/>
                    <a:gd name="connsiteX679" fmla="*/ 715573 w 734941"/>
                    <a:gd name="connsiteY679" fmla="*/ 49234 h 72236"/>
                    <a:gd name="connsiteX680" fmla="*/ 711327 w 734941"/>
                    <a:gd name="connsiteY680" fmla="*/ 47265 h 72236"/>
                    <a:gd name="connsiteX681" fmla="*/ 707618 w 734941"/>
                    <a:gd name="connsiteY681" fmla="*/ 44579 h 72236"/>
                    <a:gd name="connsiteX682" fmla="*/ 704983 w 734941"/>
                    <a:gd name="connsiteY682" fmla="*/ 40793 h 72236"/>
                    <a:gd name="connsiteX683" fmla="*/ 703985 w 734941"/>
                    <a:gd name="connsiteY683" fmla="*/ 35524 h 72236"/>
                    <a:gd name="connsiteX684" fmla="*/ 705034 w 734941"/>
                    <a:gd name="connsiteY684" fmla="*/ 30331 h 72236"/>
                    <a:gd name="connsiteX685" fmla="*/ 708181 w 734941"/>
                    <a:gd name="connsiteY685" fmla="*/ 25983 h 72236"/>
                    <a:gd name="connsiteX686" fmla="*/ 713424 w 734941"/>
                    <a:gd name="connsiteY686" fmla="*/ 22990 h 72236"/>
                    <a:gd name="connsiteX687" fmla="*/ 720765 w 734941"/>
                    <a:gd name="connsiteY687" fmla="*/ 21864 h 72236"/>
                    <a:gd name="connsiteX688" fmla="*/ 724449 w 734941"/>
                    <a:gd name="connsiteY688" fmla="*/ 22171 h 72236"/>
                    <a:gd name="connsiteX689" fmla="*/ 727775 w 734941"/>
                    <a:gd name="connsiteY689" fmla="*/ 22939 h 72236"/>
                    <a:gd name="connsiteX690" fmla="*/ 730307 w 734941"/>
                    <a:gd name="connsiteY690" fmla="*/ 23936 h 72236"/>
                    <a:gd name="connsiteX691" fmla="*/ 731893 w 734941"/>
                    <a:gd name="connsiteY691" fmla="*/ 24883 h 72236"/>
                    <a:gd name="connsiteX692" fmla="*/ 732610 w 734941"/>
                    <a:gd name="connsiteY692" fmla="*/ 25599 h 72236"/>
                    <a:gd name="connsiteX693" fmla="*/ 732865 w 734941"/>
                    <a:gd name="connsiteY693" fmla="*/ 26290 h 72236"/>
                    <a:gd name="connsiteX694" fmla="*/ 733018 w 734941"/>
                    <a:gd name="connsiteY694" fmla="*/ 27236 h 72236"/>
                    <a:gd name="connsiteX695" fmla="*/ 733095 w 734941"/>
                    <a:gd name="connsiteY695" fmla="*/ 28617 h 72236"/>
                    <a:gd name="connsiteX696" fmla="*/ 733018 w 734941"/>
                    <a:gd name="connsiteY696" fmla="*/ 30127 h 72236"/>
                    <a:gd name="connsiteX697" fmla="*/ 732763 w 734941"/>
                    <a:gd name="connsiteY697" fmla="*/ 31175 h 72236"/>
                    <a:gd name="connsiteX698" fmla="*/ 732328 w 734941"/>
                    <a:gd name="connsiteY698" fmla="*/ 31764 h 72236"/>
                    <a:gd name="connsiteX699" fmla="*/ 731765 w 734941"/>
                    <a:gd name="connsiteY699" fmla="*/ 31943 h 72236"/>
                    <a:gd name="connsiteX700" fmla="*/ 730435 w 734941"/>
                    <a:gd name="connsiteY700" fmla="*/ 31380 h 72236"/>
                    <a:gd name="connsiteX701" fmla="*/ 728184 w 734941"/>
                    <a:gd name="connsiteY701" fmla="*/ 30178 h 72236"/>
                    <a:gd name="connsiteX702" fmla="*/ 724935 w 734941"/>
                    <a:gd name="connsiteY702" fmla="*/ 28975 h 72236"/>
                    <a:gd name="connsiteX703" fmla="*/ 720663 w 734941"/>
                    <a:gd name="connsiteY703" fmla="*/ 28413 h 72236"/>
                    <a:gd name="connsiteX704" fmla="*/ 716877 w 734941"/>
                    <a:gd name="connsiteY704" fmla="*/ 28899 h 72236"/>
                    <a:gd name="connsiteX705" fmla="*/ 714192 w 734941"/>
                    <a:gd name="connsiteY705" fmla="*/ 30280 h 72236"/>
                    <a:gd name="connsiteX706" fmla="*/ 712606 w 734941"/>
                    <a:gd name="connsiteY706" fmla="*/ 32403 h 72236"/>
                    <a:gd name="connsiteX707" fmla="*/ 712069 w 734941"/>
                    <a:gd name="connsiteY707" fmla="*/ 35063 h 72236"/>
                    <a:gd name="connsiteX708" fmla="*/ 713092 w 734941"/>
                    <a:gd name="connsiteY708" fmla="*/ 38414 h 72236"/>
                    <a:gd name="connsiteX709" fmla="*/ 715752 w 734941"/>
                    <a:gd name="connsiteY709" fmla="*/ 40793 h 72236"/>
                    <a:gd name="connsiteX710" fmla="*/ 719487 w 734941"/>
                    <a:gd name="connsiteY710" fmla="*/ 42635 h 72236"/>
                    <a:gd name="connsiteX711" fmla="*/ 723759 w 734941"/>
                    <a:gd name="connsiteY711" fmla="*/ 44323 h 72236"/>
                    <a:gd name="connsiteX712" fmla="*/ 728056 w 734941"/>
                    <a:gd name="connsiteY712" fmla="*/ 46267 h 72236"/>
                    <a:gd name="connsiteX713" fmla="*/ 731816 w 734941"/>
                    <a:gd name="connsiteY713" fmla="*/ 48876 h 72236"/>
                    <a:gd name="connsiteX714" fmla="*/ 734451 w 734941"/>
                    <a:gd name="connsiteY714" fmla="*/ 52560 h 72236"/>
                    <a:gd name="connsiteX715" fmla="*/ 735448 w 734941"/>
                    <a:gd name="connsiteY715" fmla="*/ 57676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Lst>
                  <a:rect l="l" t="t" r="r" b="b"/>
                  <a:pathLst>
                    <a:path w="734941" h="72236">
                      <a:moveTo>
                        <a:pt x="70032" y="24064"/>
                      </a:moveTo>
                      <a:cubicBezTo>
                        <a:pt x="70032" y="24303"/>
                        <a:pt x="69998" y="24593"/>
                        <a:pt x="69930" y="24934"/>
                      </a:cubicBezTo>
                      <a:cubicBezTo>
                        <a:pt x="69862" y="25275"/>
                        <a:pt x="69742" y="25701"/>
                        <a:pt x="69572" y="26213"/>
                      </a:cubicBezTo>
                      <a:lnTo>
                        <a:pt x="56014" y="69954"/>
                      </a:lnTo>
                      <a:cubicBezTo>
                        <a:pt x="55912" y="70329"/>
                        <a:pt x="55750" y="70636"/>
                        <a:pt x="55529" y="70875"/>
                      </a:cubicBezTo>
                      <a:cubicBezTo>
                        <a:pt x="55307" y="71114"/>
                        <a:pt x="55000" y="71301"/>
                        <a:pt x="54608" y="71438"/>
                      </a:cubicBezTo>
                      <a:cubicBezTo>
                        <a:pt x="54215" y="71574"/>
                        <a:pt x="53678" y="71668"/>
                        <a:pt x="52996" y="71719"/>
                      </a:cubicBezTo>
                      <a:cubicBezTo>
                        <a:pt x="52314" y="71770"/>
                        <a:pt x="51461" y="71796"/>
                        <a:pt x="50438" y="71796"/>
                      </a:cubicBezTo>
                      <a:cubicBezTo>
                        <a:pt x="49381" y="71796"/>
                        <a:pt x="48494" y="71762"/>
                        <a:pt x="47778" y="71693"/>
                      </a:cubicBezTo>
                      <a:cubicBezTo>
                        <a:pt x="47062" y="71625"/>
                        <a:pt x="46490" y="71523"/>
                        <a:pt x="46064" y="71386"/>
                      </a:cubicBezTo>
                      <a:cubicBezTo>
                        <a:pt x="45638" y="71250"/>
                        <a:pt x="45322" y="71062"/>
                        <a:pt x="45118" y="70824"/>
                      </a:cubicBezTo>
                      <a:cubicBezTo>
                        <a:pt x="44913" y="70585"/>
                        <a:pt x="44759" y="70295"/>
                        <a:pt x="44657" y="69954"/>
                      </a:cubicBezTo>
                      <a:lnTo>
                        <a:pt x="34988" y="36547"/>
                      </a:lnTo>
                      <a:lnTo>
                        <a:pt x="34886" y="36087"/>
                      </a:lnTo>
                      <a:lnTo>
                        <a:pt x="34783" y="36547"/>
                      </a:lnTo>
                      <a:lnTo>
                        <a:pt x="25830" y="69954"/>
                      </a:lnTo>
                      <a:cubicBezTo>
                        <a:pt x="25728" y="70329"/>
                        <a:pt x="25566" y="70636"/>
                        <a:pt x="25344" y="70875"/>
                      </a:cubicBezTo>
                      <a:cubicBezTo>
                        <a:pt x="25123" y="71114"/>
                        <a:pt x="24790" y="71301"/>
                        <a:pt x="24347" y="71438"/>
                      </a:cubicBezTo>
                      <a:cubicBezTo>
                        <a:pt x="23903" y="71574"/>
                        <a:pt x="23332" y="71668"/>
                        <a:pt x="22633" y="71719"/>
                      </a:cubicBezTo>
                      <a:cubicBezTo>
                        <a:pt x="21934" y="71770"/>
                        <a:pt x="21073" y="71796"/>
                        <a:pt x="20049" y="71796"/>
                      </a:cubicBezTo>
                      <a:cubicBezTo>
                        <a:pt x="18992" y="71796"/>
                        <a:pt x="18131" y="71762"/>
                        <a:pt x="17466" y="71693"/>
                      </a:cubicBezTo>
                      <a:cubicBezTo>
                        <a:pt x="16801" y="71625"/>
                        <a:pt x="16255" y="71523"/>
                        <a:pt x="15829" y="71386"/>
                      </a:cubicBezTo>
                      <a:cubicBezTo>
                        <a:pt x="15402" y="71250"/>
                        <a:pt x="15087" y="71062"/>
                        <a:pt x="14882" y="70824"/>
                      </a:cubicBezTo>
                      <a:cubicBezTo>
                        <a:pt x="14678" y="70585"/>
                        <a:pt x="14524" y="70295"/>
                        <a:pt x="14422" y="69954"/>
                      </a:cubicBezTo>
                      <a:lnTo>
                        <a:pt x="967" y="26213"/>
                      </a:lnTo>
                      <a:cubicBezTo>
                        <a:pt x="796" y="25701"/>
                        <a:pt x="677" y="25275"/>
                        <a:pt x="609" y="24934"/>
                      </a:cubicBezTo>
                      <a:cubicBezTo>
                        <a:pt x="540" y="24593"/>
                        <a:pt x="506" y="24303"/>
                        <a:pt x="506" y="24064"/>
                      </a:cubicBezTo>
                      <a:cubicBezTo>
                        <a:pt x="506" y="23757"/>
                        <a:pt x="575" y="23510"/>
                        <a:pt x="711" y="23322"/>
                      </a:cubicBezTo>
                      <a:cubicBezTo>
                        <a:pt x="847" y="23135"/>
                        <a:pt x="1078" y="22981"/>
                        <a:pt x="1402" y="22862"/>
                      </a:cubicBezTo>
                      <a:cubicBezTo>
                        <a:pt x="1726" y="22743"/>
                        <a:pt x="2160" y="22666"/>
                        <a:pt x="2706" y="22632"/>
                      </a:cubicBezTo>
                      <a:cubicBezTo>
                        <a:pt x="3252" y="22598"/>
                        <a:pt x="3917" y="22581"/>
                        <a:pt x="4701" y="22581"/>
                      </a:cubicBezTo>
                      <a:cubicBezTo>
                        <a:pt x="5656" y="22581"/>
                        <a:pt x="6424" y="22606"/>
                        <a:pt x="7004" y="22657"/>
                      </a:cubicBezTo>
                      <a:cubicBezTo>
                        <a:pt x="7583" y="22708"/>
                        <a:pt x="8027" y="22794"/>
                        <a:pt x="8334" y="22913"/>
                      </a:cubicBezTo>
                      <a:cubicBezTo>
                        <a:pt x="8641" y="23032"/>
                        <a:pt x="8862" y="23203"/>
                        <a:pt x="8999" y="23425"/>
                      </a:cubicBezTo>
                      <a:cubicBezTo>
                        <a:pt x="9135" y="23646"/>
                        <a:pt x="9255" y="23911"/>
                        <a:pt x="9357" y="24218"/>
                      </a:cubicBezTo>
                      <a:lnTo>
                        <a:pt x="20459" y="62178"/>
                      </a:lnTo>
                      <a:lnTo>
                        <a:pt x="20561" y="62638"/>
                      </a:lnTo>
                      <a:lnTo>
                        <a:pt x="20663" y="62178"/>
                      </a:lnTo>
                      <a:lnTo>
                        <a:pt x="30844" y="24218"/>
                      </a:lnTo>
                      <a:cubicBezTo>
                        <a:pt x="30912" y="23911"/>
                        <a:pt x="31023" y="23646"/>
                        <a:pt x="31177" y="23425"/>
                      </a:cubicBezTo>
                      <a:cubicBezTo>
                        <a:pt x="31330" y="23203"/>
                        <a:pt x="31560" y="23032"/>
                        <a:pt x="31867" y="22913"/>
                      </a:cubicBezTo>
                      <a:cubicBezTo>
                        <a:pt x="32174" y="22794"/>
                        <a:pt x="32592" y="22708"/>
                        <a:pt x="33121" y="22657"/>
                      </a:cubicBezTo>
                      <a:cubicBezTo>
                        <a:pt x="33649" y="22606"/>
                        <a:pt x="34340" y="22581"/>
                        <a:pt x="35193" y="22581"/>
                      </a:cubicBezTo>
                      <a:cubicBezTo>
                        <a:pt x="36011" y="22581"/>
                        <a:pt x="36685" y="22606"/>
                        <a:pt x="37213" y="22657"/>
                      </a:cubicBezTo>
                      <a:cubicBezTo>
                        <a:pt x="37742" y="22708"/>
                        <a:pt x="38160" y="22794"/>
                        <a:pt x="38467" y="22913"/>
                      </a:cubicBezTo>
                      <a:cubicBezTo>
                        <a:pt x="38774" y="23032"/>
                        <a:pt x="38995" y="23194"/>
                        <a:pt x="39132" y="23399"/>
                      </a:cubicBezTo>
                      <a:cubicBezTo>
                        <a:pt x="39268" y="23604"/>
                        <a:pt x="39371" y="23842"/>
                        <a:pt x="39439" y="24115"/>
                      </a:cubicBezTo>
                      <a:lnTo>
                        <a:pt x="50438" y="62178"/>
                      </a:lnTo>
                      <a:lnTo>
                        <a:pt x="50540" y="62638"/>
                      </a:lnTo>
                      <a:lnTo>
                        <a:pt x="50592" y="62178"/>
                      </a:lnTo>
                      <a:lnTo>
                        <a:pt x="61540" y="24218"/>
                      </a:lnTo>
                      <a:cubicBezTo>
                        <a:pt x="61608" y="23911"/>
                        <a:pt x="61719" y="23646"/>
                        <a:pt x="61872" y="23425"/>
                      </a:cubicBezTo>
                      <a:cubicBezTo>
                        <a:pt x="62026" y="23203"/>
                        <a:pt x="62265" y="23032"/>
                        <a:pt x="62589" y="22913"/>
                      </a:cubicBezTo>
                      <a:cubicBezTo>
                        <a:pt x="62913" y="22794"/>
                        <a:pt x="63356" y="22708"/>
                        <a:pt x="63919" y="22657"/>
                      </a:cubicBezTo>
                      <a:cubicBezTo>
                        <a:pt x="64481" y="22606"/>
                        <a:pt x="65206" y="22581"/>
                        <a:pt x="66093" y="22581"/>
                      </a:cubicBezTo>
                      <a:cubicBezTo>
                        <a:pt x="66912" y="22581"/>
                        <a:pt x="67568" y="22598"/>
                        <a:pt x="68063" y="22632"/>
                      </a:cubicBezTo>
                      <a:cubicBezTo>
                        <a:pt x="68557" y="22666"/>
                        <a:pt x="68949" y="22751"/>
                        <a:pt x="69239" y="22887"/>
                      </a:cubicBezTo>
                      <a:cubicBezTo>
                        <a:pt x="69529" y="23024"/>
                        <a:pt x="69734" y="23177"/>
                        <a:pt x="69853" y="23348"/>
                      </a:cubicBezTo>
                      <a:cubicBezTo>
                        <a:pt x="69973" y="23518"/>
                        <a:pt x="70032" y="23757"/>
                        <a:pt x="70032" y="24064"/>
                      </a:cubicBezTo>
                      <a:close/>
                      <a:moveTo>
                        <a:pt x="87485" y="70210"/>
                      </a:moveTo>
                      <a:cubicBezTo>
                        <a:pt x="87485" y="70483"/>
                        <a:pt x="87417" y="70713"/>
                        <a:pt x="87281" y="70900"/>
                      </a:cubicBezTo>
                      <a:cubicBezTo>
                        <a:pt x="87144" y="71088"/>
                        <a:pt x="86923" y="71250"/>
                        <a:pt x="86616" y="71386"/>
                      </a:cubicBezTo>
                      <a:cubicBezTo>
                        <a:pt x="86309" y="71523"/>
                        <a:pt x="85883" y="71625"/>
                        <a:pt x="85337" y="71693"/>
                      </a:cubicBezTo>
                      <a:cubicBezTo>
                        <a:pt x="84791" y="71762"/>
                        <a:pt x="84092" y="71796"/>
                        <a:pt x="83239" y="71796"/>
                      </a:cubicBezTo>
                      <a:cubicBezTo>
                        <a:pt x="82421" y="71796"/>
                        <a:pt x="81739" y="71762"/>
                        <a:pt x="81193" y="71693"/>
                      </a:cubicBezTo>
                      <a:cubicBezTo>
                        <a:pt x="80647" y="71625"/>
                        <a:pt x="80212" y="71523"/>
                        <a:pt x="79888" y="71386"/>
                      </a:cubicBezTo>
                      <a:cubicBezTo>
                        <a:pt x="79564" y="71250"/>
                        <a:pt x="79343" y="71088"/>
                        <a:pt x="79223" y="70900"/>
                      </a:cubicBezTo>
                      <a:cubicBezTo>
                        <a:pt x="79104" y="70713"/>
                        <a:pt x="79044" y="70483"/>
                        <a:pt x="79044" y="70210"/>
                      </a:cubicBezTo>
                      <a:lnTo>
                        <a:pt x="79044" y="24167"/>
                      </a:lnTo>
                      <a:cubicBezTo>
                        <a:pt x="79044" y="23928"/>
                        <a:pt x="79104" y="23706"/>
                        <a:pt x="79223" y="23501"/>
                      </a:cubicBezTo>
                      <a:cubicBezTo>
                        <a:pt x="79343" y="23297"/>
                        <a:pt x="79564" y="23126"/>
                        <a:pt x="79888" y="22990"/>
                      </a:cubicBezTo>
                      <a:cubicBezTo>
                        <a:pt x="80212" y="22853"/>
                        <a:pt x="80647" y="22751"/>
                        <a:pt x="81193" y="22683"/>
                      </a:cubicBezTo>
                      <a:cubicBezTo>
                        <a:pt x="81739" y="22615"/>
                        <a:pt x="82421" y="22581"/>
                        <a:pt x="83239" y="22581"/>
                      </a:cubicBezTo>
                      <a:cubicBezTo>
                        <a:pt x="84092" y="22581"/>
                        <a:pt x="84791" y="22615"/>
                        <a:pt x="85337" y="22683"/>
                      </a:cubicBezTo>
                      <a:cubicBezTo>
                        <a:pt x="85883" y="22751"/>
                        <a:pt x="86309" y="22853"/>
                        <a:pt x="86616" y="22990"/>
                      </a:cubicBezTo>
                      <a:cubicBezTo>
                        <a:pt x="86923" y="23126"/>
                        <a:pt x="87144" y="23297"/>
                        <a:pt x="87281" y="23501"/>
                      </a:cubicBezTo>
                      <a:cubicBezTo>
                        <a:pt x="87417" y="23706"/>
                        <a:pt x="87485" y="23928"/>
                        <a:pt x="87485" y="24167"/>
                      </a:cubicBezTo>
                      <a:close/>
                      <a:moveTo>
                        <a:pt x="88457" y="8614"/>
                      </a:moveTo>
                      <a:cubicBezTo>
                        <a:pt x="88457" y="10592"/>
                        <a:pt x="88082" y="11939"/>
                        <a:pt x="87332" y="12656"/>
                      </a:cubicBezTo>
                      <a:cubicBezTo>
                        <a:pt x="86582" y="13372"/>
                        <a:pt x="85200" y="13730"/>
                        <a:pt x="83188" y="13730"/>
                      </a:cubicBezTo>
                      <a:cubicBezTo>
                        <a:pt x="81210" y="13730"/>
                        <a:pt x="79854" y="13380"/>
                        <a:pt x="79121" y="12681"/>
                      </a:cubicBezTo>
                      <a:cubicBezTo>
                        <a:pt x="78388" y="11982"/>
                        <a:pt x="78021" y="10660"/>
                        <a:pt x="78021" y="8716"/>
                      </a:cubicBezTo>
                      <a:cubicBezTo>
                        <a:pt x="78021" y="6738"/>
                        <a:pt x="78396" y="5391"/>
                        <a:pt x="79146" y="4675"/>
                      </a:cubicBezTo>
                      <a:cubicBezTo>
                        <a:pt x="79897" y="3959"/>
                        <a:pt x="81278" y="3600"/>
                        <a:pt x="83290" y="3600"/>
                      </a:cubicBezTo>
                      <a:cubicBezTo>
                        <a:pt x="85269" y="3600"/>
                        <a:pt x="86624" y="3950"/>
                        <a:pt x="87358" y="4649"/>
                      </a:cubicBezTo>
                      <a:cubicBezTo>
                        <a:pt x="88091" y="5348"/>
                        <a:pt x="88457" y="6670"/>
                        <a:pt x="88457" y="8614"/>
                      </a:cubicBezTo>
                      <a:close/>
                      <a:moveTo>
                        <a:pt x="126800" y="66833"/>
                      </a:moveTo>
                      <a:cubicBezTo>
                        <a:pt x="126800" y="67822"/>
                        <a:pt x="126731" y="68607"/>
                        <a:pt x="126595" y="69187"/>
                      </a:cubicBezTo>
                      <a:cubicBezTo>
                        <a:pt x="126459" y="69766"/>
                        <a:pt x="126254" y="70193"/>
                        <a:pt x="125980" y="70466"/>
                      </a:cubicBezTo>
                      <a:cubicBezTo>
                        <a:pt x="125708" y="70738"/>
                        <a:pt x="125298" y="70994"/>
                        <a:pt x="124753" y="71233"/>
                      </a:cubicBezTo>
                      <a:cubicBezTo>
                        <a:pt x="124207" y="71472"/>
                        <a:pt x="123585" y="71668"/>
                        <a:pt x="122886" y="71821"/>
                      </a:cubicBezTo>
                      <a:cubicBezTo>
                        <a:pt x="122187" y="71975"/>
                        <a:pt x="121445" y="72103"/>
                        <a:pt x="120661" y="72205"/>
                      </a:cubicBezTo>
                      <a:cubicBezTo>
                        <a:pt x="119876" y="72307"/>
                        <a:pt x="119091" y="72358"/>
                        <a:pt x="118307" y="72358"/>
                      </a:cubicBezTo>
                      <a:cubicBezTo>
                        <a:pt x="115919" y="72358"/>
                        <a:pt x="113873" y="72043"/>
                        <a:pt x="112168" y="71412"/>
                      </a:cubicBezTo>
                      <a:cubicBezTo>
                        <a:pt x="110462" y="70781"/>
                        <a:pt x="109064" y="69826"/>
                        <a:pt x="107972" y="68547"/>
                      </a:cubicBezTo>
                      <a:cubicBezTo>
                        <a:pt x="106881" y="67268"/>
                        <a:pt x="106088" y="65648"/>
                        <a:pt x="105594" y="63687"/>
                      </a:cubicBezTo>
                      <a:cubicBezTo>
                        <a:pt x="105099" y="61726"/>
                        <a:pt x="104852" y="59415"/>
                        <a:pt x="104852" y="56755"/>
                      </a:cubicBezTo>
                      <a:lnTo>
                        <a:pt x="104852" y="29845"/>
                      </a:lnTo>
                      <a:lnTo>
                        <a:pt x="98406" y="29845"/>
                      </a:lnTo>
                      <a:cubicBezTo>
                        <a:pt x="97894" y="29845"/>
                        <a:pt x="97484" y="29572"/>
                        <a:pt x="97178" y="29027"/>
                      </a:cubicBezTo>
                      <a:cubicBezTo>
                        <a:pt x="96871" y="28481"/>
                        <a:pt x="96718" y="27594"/>
                        <a:pt x="96718" y="26366"/>
                      </a:cubicBezTo>
                      <a:cubicBezTo>
                        <a:pt x="96718" y="25718"/>
                        <a:pt x="96761" y="25173"/>
                        <a:pt x="96845" y="24729"/>
                      </a:cubicBezTo>
                      <a:cubicBezTo>
                        <a:pt x="96931" y="24286"/>
                        <a:pt x="97042" y="23919"/>
                        <a:pt x="97178" y="23629"/>
                      </a:cubicBezTo>
                      <a:cubicBezTo>
                        <a:pt x="97314" y="23339"/>
                        <a:pt x="97493" y="23135"/>
                        <a:pt x="97715" y="23015"/>
                      </a:cubicBezTo>
                      <a:cubicBezTo>
                        <a:pt x="97937" y="22896"/>
                        <a:pt x="98185" y="22836"/>
                        <a:pt x="98457" y="22836"/>
                      </a:cubicBezTo>
                      <a:lnTo>
                        <a:pt x="104852" y="22836"/>
                      </a:lnTo>
                      <a:lnTo>
                        <a:pt x="104852" y="11888"/>
                      </a:lnTo>
                      <a:cubicBezTo>
                        <a:pt x="104852" y="11650"/>
                        <a:pt x="104911" y="11428"/>
                        <a:pt x="105031" y="11223"/>
                      </a:cubicBezTo>
                      <a:cubicBezTo>
                        <a:pt x="105150" y="11019"/>
                        <a:pt x="105372" y="10840"/>
                        <a:pt x="105696" y="10686"/>
                      </a:cubicBezTo>
                      <a:cubicBezTo>
                        <a:pt x="106020" y="10533"/>
                        <a:pt x="106455" y="10422"/>
                        <a:pt x="107001" y="10353"/>
                      </a:cubicBezTo>
                      <a:cubicBezTo>
                        <a:pt x="107547" y="10285"/>
                        <a:pt x="108229" y="10251"/>
                        <a:pt x="109047" y="10251"/>
                      </a:cubicBezTo>
                      <a:cubicBezTo>
                        <a:pt x="109899" y="10251"/>
                        <a:pt x="110598" y="10285"/>
                        <a:pt x="111144" y="10353"/>
                      </a:cubicBezTo>
                      <a:cubicBezTo>
                        <a:pt x="111690" y="10422"/>
                        <a:pt x="112117" y="10533"/>
                        <a:pt x="112423" y="10686"/>
                      </a:cubicBezTo>
                      <a:cubicBezTo>
                        <a:pt x="112730" y="10840"/>
                        <a:pt x="112952" y="11019"/>
                        <a:pt x="113088" y="11223"/>
                      </a:cubicBezTo>
                      <a:cubicBezTo>
                        <a:pt x="113225" y="11428"/>
                        <a:pt x="113293" y="11650"/>
                        <a:pt x="113293" y="11888"/>
                      </a:cubicBezTo>
                      <a:lnTo>
                        <a:pt x="113293" y="22836"/>
                      </a:lnTo>
                      <a:lnTo>
                        <a:pt x="125111" y="22836"/>
                      </a:lnTo>
                      <a:cubicBezTo>
                        <a:pt x="125384" y="22836"/>
                        <a:pt x="125622" y="22896"/>
                        <a:pt x="125827" y="23015"/>
                      </a:cubicBezTo>
                      <a:cubicBezTo>
                        <a:pt x="126032" y="23135"/>
                        <a:pt x="126211" y="23339"/>
                        <a:pt x="126364" y="23629"/>
                      </a:cubicBezTo>
                      <a:cubicBezTo>
                        <a:pt x="126518" y="23919"/>
                        <a:pt x="126629" y="24286"/>
                        <a:pt x="126697" y="24729"/>
                      </a:cubicBezTo>
                      <a:cubicBezTo>
                        <a:pt x="126765" y="25173"/>
                        <a:pt x="126800" y="25718"/>
                        <a:pt x="126800" y="26366"/>
                      </a:cubicBezTo>
                      <a:cubicBezTo>
                        <a:pt x="126800" y="27594"/>
                        <a:pt x="126646" y="28481"/>
                        <a:pt x="126339" y="29027"/>
                      </a:cubicBezTo>
                      <a:cubicBezTo>
                        <a:pt x="126032" y="29572"/>
                        <a:pt x="125622" y="29845"/>
                        <a:pt x="125111" y="29845"/>
                      </a:cubicBezTo>
                      <a:lnTo>
                        <a:pt x="113293" y="29845"/>
                      </a:lnTo>
                      <a:lnTo>
                        <a:pt x="113293" y="55527"/>
                      </a:lnTo>
                      <a:cubicBezTo>
                        <a:pt x="113293" y="58699"/>
                        <a:pt x="113762" y="61095"/>
                        <a:pt x="114700" y="62715"/>
                      </a:cubicBezTo>
                      <a:cubicBezTo>
                        <a:pt x="115638" y="64335"/>
                        <a:pt x="117317" y="65145"/>
                        <a:pt x="119740" y="65145"/>
                      </a:cubicBezTo>
                      <a:cubicBezTo>
                        <a:pt x="120524" y="65145"/>
                        <a:pt x="121223" y="65068"/>
                        <a:pt x="121837" y="64915"/>
                      </a:cubicBezTo>
                      <a:cubicBezTo>
                        <a:pt x="122450" y="64761"/>
                        <a:pt x="122996" y="64599"/>
                        <a:pt x="123474" y="64429"/>
                      </a:cubicBezTo>
                      <a:cubicBezTo>
                        <a:pt x="123952" y="64258"/>
                        <a:pt x="124361" y="64096"/>
                        <a:pt x="124702" y="63943"/>
                      </a:cubicBezTo>
                      <a:cubicBezTo>
                        <a:pt x="125043" y="63789"/>
                        <a:pt x="125350" y="63713"/>
                        <a:pt x="125622" y="63713"/>
                      </a:cubicBezTo>
                      <a:cubicBezTo>
                        <a:pt x="125794" y="63713"/>
                        <a:pt x="125956" y="63755"/>
                        <a:pt x="126109" y="63840"/>
                      </a:cubicBezTo>
                      <a:cubicBezTo>
                        <a:pt x="126262" y="63926"/>
                        <a:pt x="126381" y="64088"/>
                        <a:pt x="126467" y="64326"/>
                      </a:cubicBezTo>
                      <a:cubicBezTo>
                        <a:pt x="126552" y="64565"/>
                        <a:pt x="126629" y="64889"/>
                        <a:pt x="126697" y="65299"/>
                      </a:cubicBezTo>
                      <a:cubicBezTo>
                        <a:pt x="126765" y="65708"/>
                        <a:pt x="126800" y="66219"/>
                        <a:pt x="126800" y="66833"/>
                      </a:cubicBezTo>
                      <a:close/>
                      <a:moveTo>
                        <a:pt x="177232" y="70210"/>
                      </a:moveTo>
                      <a:cubicBezTo>
                        <a:pt x="177232" y="70483"/>
                        <a:pt x="177164" y="70713"/>
                        <a:pt x="177028" y="70900"/>
                      </a:cubicBezTo>
                      <a:cubicBezTo>
                        <a:pt x="176891" y="71088"/>
                        <a:pt x="176670" y="71250"/>
                        <a:pt x="176362" y="71386"/>
                      </a:cubicBezTo>
                      <a:cubicBezTo>
                        <a:pt x="176055" y="71523"/>
                        <a:pt x="175628" y="71625"/>
                        <a:pt x="175084" y="71693"/>
                      </a:cubicBezTo>
                      <a:cubicBezTo>
                        <a:pt x="174538" y="71762"/>
                        <a:pt x="173856" y="71796"/>
                        <a:pt x="173037" y="71796"/>
                      </a:cubicBezTo>
                      <a:cubicBezTo>
                        <a:pt x="172184" y="71796"/>
                        <a:pt x="171485" y="71762"/>
                        <a:pt x="170939" y="71693"/>
                      </a:cubicBezTo>
                      <a:cubicBezTo>
                        <a:pt x="170394" y="71625"/>
                        <a:pt x="169967" y="71523"/>
                        <a:pt x="169660" y="71386"/>
                      </a:cubicBezTo>
                      <a:cubicBezTo>
                        <a:pt x="169353" y="71250"/>
                        <a:pt x="169131" y="71088"/>
                        <a:pt x="168995" y="70900"/>
                      </a:cubicBezTo>
                      <a:cubicBezTo>
                        <a:pt x="168859" y="70713"/>
                        <a:pt x="168790" y="70483"/>
                        <a:pt x="168790" y="70210"/>
                      </a:cubicBezTo>
                      <a:lnTo>
                        <a:pt x="168790" y="43249"/>
                      </a:lnTo>
                      <a:cubicBezTo>
                        <a:pt x="168790" y="40623"/>
                        <a:pt x="168586" y="38508"/>
                        <a:pt x="168177" y="36905"/>
                      </a:cubicBezTo>
                      <a:cubicBezTo>
                        <a:pt x="167768" y="35302"/>
                        <a:pt x="167170" y="33921"/>
                        <a:pt x="166386" y="32761"/>
                      </a:cubicBezTo>
                      <a:cubicBezTo>
                        <a:pt x="165602" y="31602"/>
                        <a:pt x="164587" y="30715"/>
                        <a:pt x="163342" y="30101"/>
                      </a:cubicBezTo>
                      <a:cubicBezTo>
                        <a:pt x="162097" y="29487"/>
                        <a:pt x="160656" y="29180"/>
                        <a:pt x="159019" y="29180"/>
                      </a:cubicBezTo>
                      <a:cubicBezTo>
                        <a:pt x="156904" y="29180"/>
                        <a:pt x="154790" y="29930"/>
                        <a:pt x="152675" y="31431"/>
                      </a:cubicBezTo>
                      <a:cubicBezTo>
                        <a:pt x="150561" y="32932"/>
                        <a:pt x="148344" y="35132"/>
                        <a:pt x="146025" y="38031"/>
                      </a:cubicBezTo>
                      <a:lnTo>
                        <a:pt x="146025" y="70210"/>
                      </a:lnTo>
                      <a:cubicBezTo>
                        <a:pt x="146025" y="70483"/>
                        <a:pt x="145956" y="70713"/>
                        <a:pt x="145820" y="70900"/>
                      </a:cubicBezTo>
                      <a:cubicBezTo>
                        <a:pt x="145684" y="71088"/>
                        <a:pt x="145462" y="71250"/>
                        <a:pt x="145155" y="71386"/>
                      </a:cubicBezTo>
                      <a:cubicBezTo>
                        <a:pt x="144847" y="71523"/>
                        <a:pt x="144422" y="71625"/>
                        <a:pt x="143876" y="71693"/>
                      </a:cubicBezTo>
                      <a:cubicBezTo>
                        <a:pt x="143330" y="71762"/>
                        <a:pt x="142631" y="71796"/>
                        <a:pt x="141779" y="71796"/>
                      </a:cubicBezTo>
                      <a:cubicBezTo>
                        <a:pt x="140959" y="71796"/>
                        <a:pt x="140277" y="71762"/>
                        <a:pt x="139732" y="71693"/>
                      </a:cubicBezTo>
                      <a:cubicBezTo>
                        <a:pt x="139186" y="71625"/>
                        <a:pt x="138752" y="71523"/>
                        <a:pt x="138428" y="71386"/>
                      </a:cubicBezTo>
                      <a:cubicBezTo>
                        <a:pt x="138104" y="71250"/>
                        <a:pt x="137882" y="71088"/>
                        <a:pt x="137762" y="70900"/>
                      </a:cubicBezTo>
                      <a:cubicBezTo>
                        <a:pt x="137643" y="70713"/>
                        <a:pt x="137583" y="70483"/>
                        <a:pt x="137583" y="70210"/>
                      </a:cubicBezTo>
                      <a:lnTo>
                        <a:pt x="137583" y="1861"/>
                      </a:lnTo>
                      <a:cubicBezTo>
                        <a:pt x="137583" y="1588"/>
                        <a:pt x="137643" y="1349"/>
                        <a:pt x="137762" y="1145"/>
                      </a:cubicBezTo>
                      <a:cubicBezTo>
                        <a:pt x="137882" y="940"/>
                        <a:pt x="138104" y="770"/>
                        <a:pt x="138428" y="633"/>
                      </a:cubicBezTo>
                      <a:cubicBezTo>
                        <a:pt x="138752" y="497"/>
                        <a:pt x="139186" y="394"/>
                        <a:pt x="139732" y="326"/>
                      </a:cubicBezTo>
                      <a:cubicBezTo>
                        <a:pt x="140277" y="258"/>
                        <a:pt x="140959" y="224"/>
                        <a:pt x="141779" y="224"/>
                      </a:cubicBezTo>
                      <a:cubicBezTo>
                        <a:pt x="142631" y="224"/>
                        <a:pt x="143330" y="258"/>
                        <a:pt x="143876" y="326"/>
                      </a:cubicBezTo>
                      <a:cubicBezTo>
                        <a:pt x="144422" y="394"/>
                        <a:pt x="144847" y="497"/>
                        <a:pt x="145155" y="633"/>
                      </a:cubicBezTo>
                      <a:cubicBezTo>
                        <a:pt x="145462" y="770"/>
                        <a:pt x="145684" y="940"/>
                        <a:pt x="145820" y="1145"/>
                      </a:cubicBezTo>
                      <a:cubicBezTo>
                        <a:pt x="145956" y="1349"/>
                        <a:pt x="146025" y="1588"/>
                        <a:pt x="146025" y="1861"/>
                      </a:cubicBezTo>
                      <a:lnTo>
                        <a:pt x="146025" y="29436"/>
                      </a:lnTo>
                      <a:cubicBezTo>
                        <a:pt x="148446" y="26878"/>
                        <a:pt x="150884" y="24976"/>
                        <a:pt x="153340" y="23732"/>
                      </a:cubicBezTo>
                      <a:cubicBezTo>
                        <a:pt x="155796" y="22487"/>
                        <a:pt x="158269" y="21864"/>
                        <a:pt x="160759" y="21864"/>
                      </a:cubicBezTo>
                      <a:cubicBezTo>
                        <a:pt x="163828" y="21864"/>
                        <a:pt x="166412" y="22384"/>
                        <a:pt x="168510" y="23425"/>
                      </a:cubicBezTo>
                      <a:cubicBezTo>
                        <a:pt x="170607" y="24465"/>
                        <a:pt x="172303" y="25855"/>
                        <a:pt x="173600" y="27594"/>
                      </a:cubicBezTo>
                      <a:cubicBezTo>
                        <a:pt x="174896" y="29334"/>
                        <a:pt x="175825" y="31371"/>
                        <a:pt x="176388" y="33708"/>
                      </a:cubicBezTo>
                      <a:cubicBezTo>
                        <a:pt x="176951" y="36044"/>
                        <a:pt x="177232" y="38866"/>
                        <a:pt x="177232" y="42174"/>
                      </a:cubicBezTo>
                      <a:close/>
                      <a:moveTo>
                        <a:pt x="244871" y="57676"/>
                      </a:moveTo>
                      <a:cubicBezTo>
                        <a:pt x="244871" y="60029"/>
                        <a:pt x="244436" y="62127"/>
                        <a:pt x="243566" y="63968"/>
                      </a:cubicBezTo>
                      <a:cubicBezTo>
                        <a:pt x="242697" y="65810"/>
                        <a:pt x="241461" y="67362"/>
                        <a:pt x="239857" y="68624"/>
                      </a:cubicBezTo>
                      <a:cubicBezTo>
                        <a:pt x="238254" y="69886"/>
                        <a:pt x="236345" y="70841"/>
                        <a:pt x="234128" y="71489"/>
                      </a:cubicBezTo>
                      <a:cubicBezTo>
                        <a:pt x="231911" y="72137"/>
                        <a:pt x="229472" y="72461"/>
                        <a:pt x="226812" y="72461"/>
                      </a:cubicBezTo>
                      <a:cubicBezTo>
                        <a:pt x="225175" y="72461"/>
                        <a:pt x="223614" y="72333"/>
                        <a:pt x="222130" y="72077"/>
                      </a:cubicBezTo>
                      <a:cubicBezTo>
                        <a:pt x="220647" y="71821"/>
                        <a:pt x="219317" y="71497"/>
                        <a:pt x="218140" y="71105"/>
                      </a:cubicBezTo>
                      <a:cubicBezTo>
                        <a:pt x="216963" y="70713"/>
                        <a:pt x="215966" y="70304"/>
                        <a:pt x="215148" y="69877"/>
                      </a:cubicBezTo>
                      <a:cubicBezTo>
                        <a:pt x="214329" y="69451"/>
                        <a:pt x="213732" y="69067"/>
                        <a:pt x="213357" y="68726"/>
                      </a:cubicBezTo>
                      <a:cubicBezTo>
                        <a:pt x="212982" y="68385"/>
                        <a:pt x="212709" y="67908"/>
                        <a:pt x="212538" y="67294"/>
                      </a:cubicBezTo>
                      <a:cubicBezTo>
                        <a:pt x="212367" y="66680"/>
                        <a:pt x="212283" y="65844"/>
                        <a:pt x="212283" y="64787"/>
                      </a:cubicBezTo>
                      <a:cubicBezTo>
                        <a:pt x="212283" y="64139"/>
                        <a:pt x="212317" y="63593"/>
                        <a:pt x="212385" y="63150"/>
                      </a:cubicBezTo>
                      <a:cubicBezTo>
                        <a:pt x="212453" y="62706"/>
                        <a:pt x="212538" y="62348"/>
                        <a:pt x="212641" y="62075"/>
                      </a:cubicBezTo>
                      <a:cubicBezTo>
                        <a:pt x="212743" y="61803"/>
                        <a:pt x="212888" y="61606"/>
                        <a:pt x="213075" y="61487"/>
                      </a:cubicBezTo>
                      <a:cubicBezTo>
                        <a:pt x="213263" y="61368"/>
                        <a:pt x="213476" y="61308"/>
                        <a:pt x="213715" y="61308"/>
                      </a:cubicBezTo>
                      <a:cubicBezTo>
                        <a:pt x="214090" y="61308"/>
                        <a:pt x="214645" y="61538"/>
                        <a:pt x="215377" y="61999"/>
                      </a:cubicBezTo>
                      <a:cubicBezTo>
                        <a:pt x="216111" y="62459"/>
                        <a:pt x="217015" y="62962"/>
                        <a:pt x="218089" y="63508"/>
                      </a:cubicBezTo>
                      <a:cubicBezTo>
                        <a:pt x="219163" y="64054"/>
                        <a:pt x="220434" y="64557"/>
                        <a:pt x="221901" y="65017"/>
                      </a:cubicBezTo>
                      <a:cubicBezTo>
                        <a:pt x="223367" y="65478"/>
                        <a:pt x="225056" y="65708"/>
                        <a:pt x="226965" y="65708"/>
                      </a:cubicBezTo>
                      <a:cubicBezTo>
                        <a:pt x="228398" y="65708"/>
                        <a:pt x="229694" y="65554"/>
                        <a:pt x="230853" y="65247"/>
                      </a:cubicBezTo>
                      <a:cubicBezTo>
                        <a:pt x="232013" y="64940"/>
                        <a:pt x="233019" y="64488"/>
                        <a:pt x="233872" y="63892"/>
                      </a:cubicBezTo>
                      <a:cubicBezTo>
                        <a:pt x="234724" y="63295"/>
                        <a:pt x="235381" y="62536"/>
                        <a:pt x="235842" y="61615"/>
                      </a:cubicBezTo>
                      <a:cubicBezTo>
                        <a:pt x="236302" y="60694"/>
                        <a:pt x="236532" y="59603"/>
                        <a:pt x="236532" y="58341"/>
                      </a:cubicBezTo>
                      <a:cubicBezTo>
                        <a:pt x="236532" y="57045"/>
                        <a:pt x="236200" y="55953"/>
                        <a:pt x="235535" y="55067"/>
                      </a:cubicBezTo>
                      <a:cubicBezTo>
                        <a:pt x="234869" y="54180"/>
                        <a:pt x="233991" y="53395"/>
                        <a:pt x="232899" y="52713"/>
                      </a:cubicBezTo>
                      <a:cubicBezTo>
                        <a:pt x="231809" y="52031"/>
                        <a:pt x="230581" y="51426"/>
                        <a:pt x="229216" y="50897"/>
                      </a:cubicBezTo>
                      <a:cubicBezTo>
                        <a:pt x="227852" y="50369"/>
                        <a:pt x="226445" y="49814"/>
                        <a:pt x="224996" y="49234"/>
                      </a:cubicBezTo>
                      <a:cubicBezTo>
                        <a:pt x="223546" y="48655"/>
                        <a:pt x="222130" y="47998"/>
                        <a:pt x="220749" y="47265"/>
                      </a:cubicBezTo>
                      <a:cubicBezTo>
                        <a:pt x="219368" y="46532"/>
                        <a:pt x="218132" y="45636"/>
                        <a:pt x="217040" y="44579"/>
                      </a:cubicBezTo>
                      <a:cubicBezTo>
                        <a:pt x="215949" y="43522"/>
                        <a:pt x="215071" y="42260"/>
                        <a:pt x="214406" y="40793"/>
                      </a:cubicBezTo>
                      <a:cubicBezTo>
                        <a:pt x="213741" y="39327"/>
                        <a:pt x="213408" y="37570"/>
                        <a:pt x="213408" y="35524"/>
                      </a:cubicBezTo>
                      <a:cubicBezTo>
                        <a:pt x="213408" y="33716"/>
                        <a:pt x="213758" y="31985"/>
                        <a:pt x="214457" y="30331"/>
                      </a:cubicBezTo>
                      <a:cubicBezTo>
                        <a:pt x="215156" y="28677"/>
                        <a:pt x="216205" y="27228"/>
                        <a:pt x="217603" y="25983"/>
                      </a:cubicBezTo>
                      <a:cubicBezTo>
                        <a:pt x="219002" y="24738"/>
                        <a:pt x="220749" y="23740"/>
                        <a:pt x="222847" y="22990"/>
                      </a:cubicBezTo>
                      <a:cubicBezTo>
                        <a:pt x="224944" y="22240"/>
                        <a:pt x="227392" y="21864"/>
                        <a:pt x="230189" y="21864"/>
                      </a:cubicBezTo>
                      <a:cubicBezTo>
                        <a:pt x="231416" y="21864"/>
                        <a:pt x="232644" y="21967"/>
                        <a:pt x="233872" y="22171"/>
                      </a:cubicBezTo>
                      <a:cubicBezTo>
                        <a:pt x="235100" y="22376"/>
                        <a:pt x="236208" y="22632"/>
                        <a:pt x="237197" y="22939"/>
                      </a:cubicBezTo>
                      <a:cubicBezTo>
                        <a:pt x="238187" y="23246"/>
                        <a:pt x="239031" y="23578"/>
                        <a:pt x="239730" y="23936"/>
                      </a:cubicBezTo>
                      <a:cubicBezTo>
                        <a:pt x="240429" y="24294"/>
                        <a:pt x="240958" y="24610"/>
                        <a:pt x="241316" y="24883"/>
                      </a:cubicBezTo>
                      <a:cubicBezTo>
                        <a:pt x="241674" y="25156"/>
                        <a:pt x="241913" y="25394"/>
                        <a:pt x="242032" y="25599"/>
                      </a:cubicBezTo>
                      <a:cubicBezTo>
                        <a:pt x="242151" y="25804"/>
                        <a:pt x="242237" y="26034"/>
                        <a:pt x="242287" y="26290"/>
                      </a:cubicBezTo>
                      <a:cubicBezTo>
                        <a:pt x="242339" y="26545"/>
                        <a:pt x="242390" y="26861"/>
                        <a:pt x="242442" y="27236"/>
                      </a:cubicBezTo>
                      <a:cubicBezTo>
                        <a:pt x="242492" y="27611"/>
                        <a:pt x="242518" y="28072"/>
                        <a:pt x="242518" y="28617"/>
                      </a:cubicBezTo>
                      <a:cubicBezTo>
                        <a:pt x="242518" y="29197"/>
                        <a:pt x="242492" y="29700"/>
                        <a:pt x="242442" y="30127"/>
                      </a:cubicBezTo>
                      <a:cubicBezTo>
                        <a:pt x="242390" y="30553"/>
                        <a:pt x="242304" y="30902"/>
                        <a:pt x="242185" y="31175"/>
                      </a:cubicBezTo>
                      <a:cubicBezTo>
                        <a:pt x="242066" y="31448"/>
                        <a:pt x="241921" y="31644"/>
                        <a:pt x="241750" y="31764"/>
                      </a:cubicBezTo>
                      <a:cubicBezTo>
                        <a:pt x="241580" y="31883"/>
                        <a:pt x="241392" y="31943"/>
                        <a:pt x="241188" y="31943"/>
                      </a:cubicBezTo>
                      <a:cubicBezTo>
                        <a:pt x="240880" y="31943"/>
                        <a:pt x="240438" y="31755"/>
                        <a:pt x="239857" y="31380"/>
                      </a:cubicBezTo>
                      <a:cubicBezTo>
                        <a:pt x="239277" y="31005"/>
                        <a:pt x="238528" y="30604"/>
                        <a:pt x="237607" y="30178"/>
                      </a:cubicBezTo>
                      <a:cubicBezTo>
                        <a:pt x="236686" y="29751"/>
                        <a:pt x="235603" y="29351"/>
                        <a:pt x="234358" y="28975"/>
                      </a:cubicBezTo>
                      <a:cubicBezTo>
                        <a:pt x="233113" y="28600"/>
                        <a:pt x="231689" y="28413"/>
                        <a:pt x="230086" y="28413"/>
                      </a:cubicBezTo>
                      <a:cubicBezTo>
                        <a:pt x="228653" y="28413"/>
                        <a:pt x="227392" y="28575"/>
                        <a:pt x="226301" y="28899"/>
                      </a:cubicBezTo>
                      <a:cubicBezTo>
                        <a:pt x="225209" y="29223"/>
                        <a:pt x="224314" y="29683"/>
                        <a:pt x="223614" y="30280"/>
                      </a:cubicBezTo>
                      <a:cubicBezTo>
                        <a:pt x="222915" y="30877"/>
                        <a:pt x="222387" y="31585"/>
                        <a:pt x="222029" y="32403"/>
                      </a:cubicBezTo>
                      <a:cubicBezTo>
                        <a:pt x="221670" y="33222"/>
                        <a:pt x="221491" y="34108"/>
                        <a:pt x="221491" y="35063"/>
                      </a:cubicBezTo>
                      <a:cubicBezTo>
                        <a:pt x="221491" y="36394"/>
                        <a:pt x="221832" y="37511"/>
                        <a:pt x="222514" y="38414"/>
                      </a:cubicBezTo>
                      <a:cubicBezTo>
                        <a:pt x="223196" y="39318"/>
                        <a:pt x="224083" y="40111"/>
                        <a:pt x="225175" y="40793"/>
                      </a:cubicBezTo>
                      <a:cubicBezTo>
                        <a:pt x="226266" y="41475"/>
                        <a:pt x="227511" y="42089"/>
                        <a:pt x="228909" y="42635"/>
                      </a:cubicBezTo>
                      <a:cubicBezTo>
                        <a:pt x="230308" y="43181"/>
                        <a:pt x="231732" y="43743"/>
                        <a:pt x="233181" y="44323"/>
                      </a:cubicBezTo>
                      <a:cubicBezTo>
                        <a:pt x="234631" y="44903"/>
                        <a:pt x="236064" y="45551"/>
                        <a:pt x="237479" y="46267"/>
                      </a:cubicBezTo>
                      <a:cubicBezTo>
                        <a:pt x="238894" y="46984"/>
                        <a:pt x="240147" y="47853"/>
                        <a:pt x="241239" y="48876"/>
                      </a:cubicBezTo>
                      <a:cubicBezTo>
                        <a:pt x="242330" y="49900"/>
                        <a:pt x="243208" y="51127"/>
                        <a:pt x="243873" y="52560"/>
                      </a:cubicBezTo>
                      <a:cubicBezTo>
                        <a:pt x="244539" y="53992"/>
                        <a:pt x="244871" y="55698"/>
                        <a:pt x="244871" y="57676"/>
                      </a:cubicBezTo>
                      <a:close/>
                      <a:moveTo>
                        <a:pt x="279438" y="66833"/>
                      </a:moveTo>
                      <a:cubicBezTo>
                        <a:pt x="279438" y="67822"/>
                        <a:pt x="279369" y="68607"/>
                        <a:pt x="279233" y="69187"/>
                      </a:cubicBezTo>
                      <a:cubicBezTo>
                        <a:pt x="279097" y="69766"/>
                        <a:pt x="278892" y="70193"/>
                        <a:pt x="278619" y="70466"/>
                      </a:cubicBezTo>
                      <a:cubicBezTo>
                        <a:pt x="278346" y="70738"/>
                        <a:pt x="277937" y="70994"/>
                        <a:pt x="277391" y="71233"/>
                      </a:cubicBezTo>
                      <a:cubicBezTo>
                        <a:pt x="276845" y="71472"/>
                        <a:pt x="276223" y="71668"/>
                        <a:pt x="275524" y="71821"/>
                      </a:cubicBezTo>
                      <a:cubicBezTo>
                        <a:pt x="274825" y="71975"/>
                        <a:pt x="274083" y="72103"/>
                        <a:pt x="273299" y="72205"/>
                      </a:cubicBezTo>
                      <a:cubicBezTo>
                        <a:pt x="272514" y="72307"/>
                        <a:pt x="271729" y="72358"/>
                        <a:pt x="270945" y="72358"/>
                      </a:cubicBezTo>
                      <a:cubicBezTo>
                        <a:pt x="268557" y="72358"/>
                        <a:pt x="266511" y="72043"/>
                        <a:pt x="264806" y="71412"/>
                      </a:cubicBezTo>
                      <a:cubicBezTo>
                        <a:pt x="263100" y="70781"/>
                        <a:pt x="261702" y="69826"/>
                        <a:pt x="260611" y="68547"/>
                      </a:cubicBezTo>
                      <a:cubicBezTo>
                        <a:pt x="259519" y="67268"/>
                        <a:pt x="258726" y="65648"/>
                        <a:pt x="258232" y="63687"/>
                      </a:cubicBezTo>
                      <a:cubicBezTo>
                        <a:pt x="257737" y="61726"/>
                        <a:pt x="257490" y="59415"/>
                        <a:pt x="257490" y="56755"/>
                      </a:cubicBezTo>
                      <a:lnTo>
                        <a:pt x="257490" y="29845"/>
                      </a:lnTo>
                      <a:lnTo>
                        <a:pt x="251044" y="29845"/>
                      </a:lnTo>
                      <a:cubicBezTo>
                        <a:pt x="250532" y="29845"/>
                        <a:pt x="250123" y="29572"/>
                        <a:pt x="249816" y="29027"/>
                      </a:cubicBezTo>
                      <a:cubicBezTo>
                        <a:pt x="249509" y="28481"/>
                        <a:pt x="249356" y="27594"/>
                        <a:pt x="249356" y="26366"/>
                      </a:cubicBezTo>
                      <a:cubicBezTo>
                        <a:pt x="249356" y="25718"/>
                        <a:pt x="249399" y="25173"/>
                        <a:pt x="249483" y="24729"/>
                      </a:cubicBezTo>
                      <a:cubicBezTo>
                        <a:pt x="249569" y="24286"/>
                        <a:pt x="249680" y="23919"/>
                        <a:pt x="249816" y="23629"/>
                      </a:cubicBezTo>
                      <a:cubicBezTo>
                        <a:pt x="249952" y="23339"/>
                        <a:pt x="250131" y="23135"/>
                        <a:pt x="250353" y="23015"/>
                      </a:cubicBezTo>
                      <a:cubicBezTo>
                        <a:pt x="250575" y="22896"/>
                        <a:pt x="250823" y="22836"/>
                        <a:pt x="251095" y="22836"/>
                      </a:cubicBezTo>
                      <a:lnTo>
                        <a:pt x="257490" y="22836"/>
                      </a:lnTo>
                      <a:lnTo>
                        <a:pt x="257490" y="11888"/>
                      </a:lnTo>
                      <a:cubicBezTo>
                        <a:pt x="257490" y="11650"/>
                        <a:pt x="257550" y="11428"/>
                        <a:pt x="257669" y="11223"/>
                      </a:cubicBezTo>
                      <a:cubicBezTo>
                        <a:pt x="257788" y="11019"/>
                        <a:pt x="258010" y="10840"/>
                        <a:pt x="258334" y="10686"/>
                      </a:cubicBezTo>
                      <a:cubicBezTo>
                        <a:pt x="258658" y="10533"/>
                        <a:pt x="259093" y="10422"/>
                        <a:pt x="259639" y="10353"/>
                      </a:cubicBezTo>
                      <a:cubicBezTo>
                        <a:pt x="260185" y="10285"/>
                        <a:pt x="260867" y="10251"/>
                        <a:pt x="261685" y="10251"/>
                      </a:cubicBezTo>
                      <a:cubicBezTo>
                        <a:pt x="262537" y="10251"/>
                        <a:pt x="263237" y="10285"/>
                        <a:pt x="263782" y="10353"/>
                      </a:cubicBezTo>
                      <a:cubicBezTo>
                        <a:pt x="264328" y="10422"/>
                        <a:pt x="264755" y="10533"/>
                        <a:pt x="265062" y="10686"/>
                      </a:cubicBezTo>
                      <a:cubicBezTo>
                        <a:pt x="265368" y="10840"/>
                        <a:pt x="265590" y="11019"/>
                        <a:pt x="265726" y="11223"/>
                      </a:cubicBezTo>
                      <a:cubicBezTo>
                        <a:pt x="265864" y="11428"/>
                        <a:pt x="265931" y="11650"/>
                        <a:pt x="265931" y="11888"/>
                      </a:cubicBezTo>
                      <a:lnTo>
                        <a:pt x="265931" y="22836"/>
                      </a:lnTo>
                      <a:lnTo>
                        <a:pt x="277749" y="22836"/>
                      </a:lnTo>
                      <a:cubicBezTo>
                        <a:pt x="278022" y="22836"/>
                        <a:pt x="278260" y="22896"/>
                        <a:pt x="278465" y="23015"/>
                      </a:cubicBezTo>
                      <a:cubicBezTo>
                        <a:pt x="278670" y="23135"/>
                        <a:pt x="278849" y="23339"/>
                        <a:pt x="279002" y="23629"/>
                      </a:cubicBezTo>
                      <a:cubicBezTo>
                        <a:pt x="279156" y="23919"/>
                        <a:pt x="279267" y="24286"/>
                        <a:pt x="279335" y="24729"/>
                      </a:cubicBezTo>
                      <a:cubicBezTo>
                        <a:pt x="279403" y="25173"/>
                        <a:pt x="279438" y="25718"/>
                        <a:pt x="279438" y="26366"/>
                      </a:cubicBezTo>
                      <a:cubicBezTo>
                        <a:pt x="279438" y="27594"/>
                        <a:pt x="279284" y="28481"/>
                        <a:pt x="278977" y="29027"/>
                      </a:cubicBezTo>
                      <a:cubicBezTo>
                        <a:pt x="278670" y="29572"/>
                        <a:pt x="278260" y="29845"/>
                        <a:pt x="277749" y="29845"/>
                      </a:cubicBezTo>
                      <a:lnTo>
                        <a:pt x="265931" y="29845"/>
                      </a:lnTo>
                      <a:lnTo>
                        <a:pt x="265931" y="55527"/>
                      </a:lnTo>
                      <a:cubicBezTo>
                        <a:pt x="265931" y="58699"/>
                        <a:pt x="266401" y="61095"/>
                        <a:pt x="267338" y="62715"/>
                      </a:cubicBezTo>
                      <a:cubicBezTo>
                        <a:pt x="268276" y="64335"/>
                        <a:pt x="269956" y="65145"/>
                        <a:pt x="272378" y="65145"/>
                      </a:cubicBezTo>
                      <a:cubicBezTo>
                        <a:pt x="273162" y="65145"/>
                        <a:pt x="273861" y="65068"/>
                        <a:pt x="274475" y="64915"/>
                      </a:cubicBezTo>
                      <a:cubicBezTo>
                        <a:pt x="275089" y="64761"/>
                        <a:pt x="275634" y="64599"/>
                        <a:pt x="276112" y="64429"/>
                      </a:cubicBezTo>
                      <a:cubicBezTo>
                        <a:pt x="276590" y="64258"/>
                        <a:pt x="276999" y="64096"/>
                        <a:pt x="277340" y="63943"/>
                      </a:cubicBezTo>
                      <a:cubicBezTo>
                        <a:pt x="277681" y="63789"/>
                        <a:pt x="277988" y="63713"/>
                        <a:pt x="278260" y="63713"/>
                      </a:cubicBezTo>
                      <a:cubicBezTo>
                        <a:pt x="278432" y="63713"/>
                        <a:pt x="278594" y="63755"/>
                        <a:pt x="278747" y="63840"/>
                      </a:cubicBezTo>
                      <a:cubicBezTo>
                        <a:pt x="278900" y="63926"/>
                        <a:pt x="279020" y="64088"/>
                        <a:pt x="279105" y="64326"/>
                      </a:cubicBezTo>
                      <a:cubicBezTo>
                        <a:pt x="279190" y="64565"/>
                        <a:pt x="279267" y="64889"/>
                        <a:pt x="279335" y="65299"/>
                      </a:cubicBezTo>
                      <a:cubicBezTo>
                        <a:pt x="279403" y="65708"/>
                        <a:pt x="279438" y="66219"/>
                        <a:pt x="279438" y="66833"/>
                      </a:cubicBezTo>
                      <a:close/>
                      <a:moveTo>
                        <a:pt x="323637" y="70261"/>
                      </a:moveTo>
                      <a:cubicBezTo>
                        <a:pt x="323637" y="70670"/>
                        <a:pt x="323501" y="70977"/>
                        <a:pt x="323228" y="71182"/>
                      </a:cubicBezTo>
                      <a:cubicBezTo>
                        <a:pt x="322955" y="71386"/>
                        <a:pt x="322580" y="71540"/>
                        <a:pt x="322103" y="71642"/>
                      </a:cubicBezTo>
                      <a:cubicBezTo>
                        <a:pt x="321625" y="71745"/>
                        <a:pt x="320926" y="71796"/>
                        <a:pt x="320006" y="71796"/>
                      </a:cubicBezTo>
                      <a:cubicBezTo>
                        <a:pt x="319119" y="71796"/>
                        <a:pt x="318411" y="71745"/>
                        <a:pt x="317882" y="71642"/>
                      </a:cubicBezTo>
                      <a:cubicBezTo>
                        <a:pt x="317354" y="71540"/>
                        <a:pt x="316970" y="71386"/>
                        <a:pt x="316731" y="71182"/>
                      </a:cubicBezTo>
                      <a:cubicBezTo>
                        <a:pt x="316492" y="70977"/>
                        <a:pt x="316373" y="70670"/>
                        <a:pt x="316373" y="70261"/>
                      </a:cubicBezTo>
                      <a:lnTo>
                        <a:pt x="316373" y="65657"/>
                      </a:lnTo>
                      <a:cubicBezTo>
                        <a:pt x="314361" y="67805"/>
                        <a:pt x="312118" y="69477"/>
                        <a:pt x="309645" y="70670"/>
                      </a:cubicBezTo>
                      <a:cubicBezTo>
                        <a:pt x="307173" y="71864"/>
                        <a:pt x="304555" y="72461"/>
                        <a:pt x="301793" y="72461"/>
                      </a:cubicBezTo>
                      <a:cubicBezTo>
                        <a:pt x="299371" y="72461"/>
                        <a:pt x="297180" y="72145"/>
                        <a:pt x="295219" y="71514"/>
                      </a:cubicBezTo>
                      <a:cubicBezTo>
                        <a:pt x="293257" y="70883"/>
                        <a:pt x="291586" y="69971"/>
                        <a:pt x="290205" y="68777"/>
                      </a:cubicBezTo>
                      <a:cubicBezTo>
                        <a:pt x="288824" y="67584"/>
                        <a:pt x="287749" y="66117"/>
                        <a:pt x="286981" y="64378"/>
                      </a:cubicBezTo>
                      <a:cubicBezTo>
                        <a:pt x="286215" y="62638"/>
                        <a:pt x="285831" y="60660"/>
                        <a:pt x="285831" y="58443"/>
                      </a:cubicBezTo>
                      <a:cubicBezTo>
                        <a:pt x="285831" y="55851"/>
                        <a:pt x="286359" y="53600"/>
                        <a:pt x="287417" y="51690"/>
                      </a:cubicBezTo>
                      <a:cubicBezTo>
                        <a:pt x="288474" y="49780"/>
                        <a:pt x="289991" y="48194"/>
                        <a:pt x="291970" y="46932"/>
                      </a:cubicBezTo>
                      <a:cubicBezTo>
                        <a:pt x="293948" y="45670"/>
                        <a:pt x="296369" y="44724"/>
                        <a:pt x="299234" y="44093"/>
                      </a:cubicBezTo>
                      <a:cubicBezTo>
                        <a:pt x="302100" y="43462"/>
                        <a:pt x="305323" y="43147"/>
                        <a:pt x="308903" y="43147"/>
                      </a:cubicBezTo>
                      <a:lnTo>
                        <a:pt x="315248" y="43147"/>
                      </a:lnTo>
                      <a:lnTo>
                        <a:pt x="315248" y="39565"/>
                      </a:lnTo>
                      <a:cubicBezTo>
                        <a:pt x="315248" y="37792"/>
                        <a:pt x="315060" y="36223"/>
                        <a:pt x="314685" y="34859"/>
                      </a:cubicBezTo>
                      <a:cubicBezTo>
                        <a:pt x="314310" y="33495"/>
                        <a:pt x="313704" y="32361"/>
                        <a:pt x="312869" y="31457"/>
                      </a:cubicBezTo>
                      <a:cubicBezTo>
                        <a:pt x="312033" y="30553"/>
                        <a:pt x="310950" y="29871"/>
                        <a:pt x="309620" y="29410"/>
                      </a:cubicBezTo>
                      <a:cubicBezTo>
                        <a:pt x="308290" y="28950"/>
                        <a:pt x="306652" y="28720"/>
                        <a:pt x="304708" y="28720"/>
                      </a:cubicBezTo>
                      <a:cubicBezTo>
                        <a:pt x="302628" y="28720"/>
                        <a:pt x="300760" y="28967"/>
                        <a:pt x="299107" y="29461"/>
                      </a:cubicBezTo>
                      <a:cubicBezTo>
                        <a:pt x="297452" y="29956"/>
                        <a:pt x="296003" y="30502"/>
                        <a:pt x="294758" y="31099"/>
                      </a:cubicBezTo>
                      <a:cubicBezTo>
                        <a:pt x="293513" y="31695"/>
                        <a:pt x="292473" y="32241"/>
                        <a:pt x="291637" y="32736"/>
                      </a:cubicBezTo>
                      <a:cubicBezTo>
                        <a:pt x="290802" y="33230"/>
                        <a:pt x="290179" y="33477"/>
                        <a:pt x="289770" y="33477"/>
                      </a:cubicBezTo>
                      <a:cubicBezTo>
                        <a:pt x="289497" y="33477"/>
                        <a:pt x="289258" y="33409"/>
                        <a:pt x="289054" y="33273"/>
                      </a:cubicBezTo>
                      <a:cubicBezTo>
                        <a:pt x="288849" y="33136"/>
                        <a:pt x="288670" y="32932"/>
                        <a:pt x="288517" y="32659"/>
                      </a:cubicBezTo>
                      <a:cubicBezTo>
                        <a:pt x="288363" y="32386"/>
                        <a:pt x="288252" y="32036"/>
                        <a:pt x="288184" y="31610"/>
                      </a:cubicBezTo>
                      <a:cubicBezTo>
                        <a:pt x="288116" y="31184"/>
                        <a:pt x="288082" y="30715"/>
                        <a:pt x="288082" y="30203"/>
                      </a:cubicBezTo>
                      <a:cubicBezTo>
                        <a:pt x="288082" y="29351"/>
                        <a:pt x="288142" y="28677"/>
                        <a:pt x="288261" y="28182"/>
                      </a:cubicBezTo>
                      <a:cubicBezTo>
                        <a:pt x="288380" y="27688"/>
                        <a:pt x="288670" y="27219"/>
                        <a:pt x="289130" y="26776"/>
                      </a:cubicBezTo>
                      <a:cubicBezTo>
                        <a:pt x="289591" y="26332"/>
                        <a:pt x="290384" y="25812"/>
                        <a:pt x="291510" y="25215"/>
                      </a:cubicBezTo>
                      <a:cubicBezTo>
                        <a:pt x="292635" y="24618"/>
                        <a:pt x="293931" y="24073"/>
                        <a:pt x="295398" y="23578"/>
                      </a:cubicBezTo>
                      <a:cubicBezTo>
                        <a:pt x="296864" y="23084"/>
                        <a:pt x="298467" y="22674"/>
                        <a:pt x="300207" y="22350"/>
                      </a:cubicBezTo>
                      <a:cubicBezTo>
                        <a:pt x="301946" y="22026"/>
                        <a:pt x="303703" y="21864"/>
                        <a:pt x="305476" y="21864"/>
                      </a:cubicBezTo>
                      <a:cubicBezTo>
                        <a:pt x="308784" y="21864"/>
                        <a:pt x="311598" y="22240"/>
                        <a:pt x="313917" y="22990"/>
                      </a:cubicBezTo>
                      <a:cubicBezTo>
                        <a:pt x="316237" y="23740"/>
                        <a:pt x="318112" y="24840"/>
                        <a:pt x="319545" y="26290"/>
                      </a:cubicBezTo>
                      <a:cubicBezTo>
                        <a:pt x="320977" y="27739"/>
                        <a:pt x="322017" y="29538"/>
                        <a:pt x="322666" y="31687"/>
                      </a:cubicBezTo>
                      <a:cubicBezTo>
                        <a:pt x="323314" y="33836"/>
                        <a:pt x="323637" y="36342"/>
                        <a:pt x="323637" y="39207"/>
                      </a:cubicBezTo>
                      <a:close/>
                      <a:moveTo>
                        <a:pt x="315248" y="49234"/>
                      </a:moveTo>
                      <a:lnTo>
                        <a:pt x="308034" y="49234"/>
                      </a:lnTo>
                      <a:cubicBezTo>
                        <a:pt x="305714" y="49234"/>
                        <a:pt x="303703" y="49431"/>
                        <a:pt x="301997" y="49823"/>
                      </a:cubicBezTo>
                      <a:cubicBezTo>
                        <a:pt x="300292" y="50215"/>
                        <a:pt x="298876" y="50795"/>
                        <a:pt x="297750" y="51562"/>
                      </a:cubicBezTo>
                      <a:cubicBezTo>
                        <a:pt x="296626" y="52330"/>
                        <a:pt x="295798" y="53251"/>
                        <a:pt x="295269" y="54325"/>
                      </a:cubicBezTo>
                      <a:cubicBezTo>
                        <a:pt x="294741" y="55399"/>
                        <a:pt x="294477" y="56636"/>
                        <a:pt x="294477" y="58034"/>
                      </a:cubicBezTo>
                      <a:cubicBezTo>
                        <a:pt x="294477" y="60421"/>
                        <a:pt x="295236" y="62323"/>
                        <a:pt x="296753" y="63738"/>
                      </a:cubicBezTo>
                      <a:cubicBezTo>
                        <a:pt x="298270" y="65154"/>
                        <a:pt x="300394" y="65861"/>
                        <a:pt x="303123" y="65861"/>
                      </a:cubicBezTo>
                      <a:cubicBezTo>
                        <a:pt x="305340" y="65861"/>
                        <a:pt x="307394" y="65299"/>
                        <a:pt x="309287" y="64173"/>
                      </a:cubicBezTo>
                      <a:cubicBezTo>
                        <a:pt x="311181" y="63048"/>
                        <a:pt x="313167" y="61325"/>
                        <a:pt x="315248" y="59006"/>
                      </a:cubicBezTo>
                      <a:close/>
                      <a:moveTo>
                        <a:pt x="376368" y="70159"/>
                      </a:moveTo>
                      <a:cubicBezTo>
                        <a:pt x="376368" y="70431"/>
                        <a:pt x="376299" y="70670"/>
                        <a:pt x="376163" y="70875"/>
                      </a:cubicBezTo>
                      <a:cubicBezTo>
                        <a:pt x="376027" y="71079"/>
                        <a:pt x="375796" y="71250"/>
                        <a:pt x="375473" y="71386"/>
                      </a:cubicBezTo>
                      <a:cubicBezTo>
                        <a:pt x="375149" y="71523"/>
                        <a:pt x="374696" y="71625"/>
                        <a:pt x="374117" y="71693"/>
                      </a:cubicBezTo>
                      <a:cubicBezTo>
                        <a:pt x="373537" y="71762"/>
                        <a:pt x="372804" y="71796"/>
                        <a:pt x="371917" y="71796"/>
                      </a:cubicBezTo>
                      <a:cubicBezTo>
                        <a:pt x="370996" y="71796"/>
                        <a:pt x="370237" y="71770"/>
                        <a:pt x="369640" y="71719"/>
                      </a:cubicBezTo>
                      <a:cubicBezTo>
                        <a:pt x="369043" y="71668"/>
                        <a:pt x="368540" y="71583"/>
                        <a:pt x="368131" y="71463"/>
                      </a:cubicBezTo>
                      <a:cubicBezTo>
                        <a:pt x="367722" y="71344"/>
                        <a:pt x="367390" y="71173"/>
                        <a:pt x="367133" y="70952"/>
                      </a:cubicBezTo>
                      <a:cubicBezTo>
                        <a:pt x="366877" y="70730"/>
                        <a:pt x="366648" y="70466"/>
                        <a:pt x="366443" y="70159"/>
                      </a:cubicBezTo>
                      <a:lnTo>
                        <a:pt x="347002" y="44681"/>
                      </a:lnTo>
                      <a:lnTo>
                        <a:pt x="347002" y="70210"/>
                      </a:lnTo>
                      <a:cubicBezTo>
                        <a:pt x="347002" y="70483"/>
                        <a:pt x="346934" y="70713"/>
                        <a:pt x="346798" y="70900"/>
                      </a:cubicBezTo>
                      <a:cubicBezTo>
                        <a:pt x="346661" y="71088"/>
                        <a:pt x="346439" y="71250"/>
                        <a:pt x="346133" y="71386"/>
                      </a:cubicBezTo>
                      <a:cubicBezTo>
                        <a:pt x="345825" y="71523"/>
                        <a:pt x="345399" y="71625"/>
                        <a:pt x="344853" y="71693"/>
                      </a:cubicBezTo>
                      <a:cubicBezTo>
                        <a:pt x="344308" y="71762"/>
                        <a:pt x="343609" y="71796"/>
                        <a:pt x="342756" y="71796"/>
                      </a:cubicBezTo>
                      <a:cubicBezTo>
                        <a:pt x="341937" y="71796"/>
                        <a:pt x="341255" y="71762"/>
                        <a:pt x="340709" y="71693"/>
                      </a:cubicBezTo>
                      <a:cubicBezTo>
                        <a:pt x="340163" y="71625"/>
                        <a:pt x="339729" y="71523"/>
                        <a:pt x="339405" y="71386"/>
                      </a:cubicBezTo>
                      <a:cubicBezTo>
                        <a:pt x="339081" y="71250"/>
                        <a:pt x="338859" y="71088"/>
                        <a:pt x="338739" y="70900"/>
                      </a:cubicBezTo>
                      <a:cubicBezTo>
                        <a:pt x="338620" y="70713"/>
                        <a:pt x="338560" y="70483"/>
                        <a:pt x="338560" y="70210"/>
                      </a:cubicBezTo>
                      <a:lnTo>
                        <a:pt x="338560" y="1861"/>
                      </a:lnTo>
                      <a:cubicBezTo>
                        <a:pt x="338560" y="1588"/>
                        <a:pt x="338620" y="1349"/>
                        <a:pt x="338739" y="1145"/>
                      </a:cubicBezTo>
                      <a:cubicBezTo>
                        <a:pt x="338859" y="940"/>
                        <a:pt x="339081" y="770"/>
                        <a:pt x="339405" y="633"/>
                      </a:cubicBezTo>
                      <a:cubicBezTo>
                        <a:pt x="339729" y="497"/>
                        <a:pt x="340163" y="394"/>
                        <a:pt x="340709" y="326"/>
                      </a:cubicBezTo>
                      <a:cubicBezTo>
                        <a:pt x="341255" y="258"/>
                        <a:pt x="341937" y="224"/>
                        <a:pt x="342756" y="224"/>
                      </a:cubicBezTo>
                      <a:cubicBezTo>
                        <a:pt x="343609" y="224"/>
                        <a:pt x="344308" y="258"/>
                        <a:pt x="344853" y="326"/>
                      </a:cubicBezTo>
                      <a:cubicBezTo>
                        <a:pt x="345399" y="394"/>
                        <a:pt x="345825" y="497"/>
                        <a:pt x="346133" y="633"/>
                      </a:cubicBezTo>
                      <a:cubicBezTo>
                        <a:pt x="346439" y="770"/>
                        <a:pt x="346661" y="940"/>
                        <a:pt x="346798" y="1145"/>
                      </a:cubicBezTo>
                      <a:cubicBezTo>
                        <a:pt x="346934" y="1349"/>
                        <a:pt x="347002" y="1588"/>
                        <a:pt x="347002" y="1861"/>
                      </a:cubicBezTo>
                      <a:lnTo>
                        <a:pt x="347002" y="43505"/>
                      </a:lnTo>
                      <a:lnTo>
                        <a:pt x="364396" y="24371"/>
                      </a:lnTo>
                      <a:cubicBezTo>
                        <a:pt x="364669" y="24030"/>
                        <a:pt x="364959" y="23749"/>
                        <a:pt x="365266" y="23527"/>
                      </a:cubicBezTo>
                      <a:cubicBezTo>
                        <a:pt x="365573" y="23305"/>
                        <a:pt x="365940" y="23118"/>
                        <a:pt x="366366" y="22964"/>
                      </a:cubicBezTo>
                      <a:cubicBezTo>
                        <a:pt x="366792" y="22811"/>
                        <a:pt x="367295" y="22708"/>
                        <a:pt x="367875" y="22657"/>
                      </a:cubicBezTo>
                      <a:cubicBezTo>
                        <a:pt x="368455" y="22606"/>
                        <a:pt x="369155" y="22581"/>
                        <a:pt x="369973" y="22581"/>
                      </a:cubicBezTo>
                      <a:cubicBezTo>
                        <a:pt x="370825" y="22581"/>
                        <a:pt x="371542" y="22606"/>
                        <a:pt x="372122" y="22657"/>
                      </a:cubicBezTo>
                      <a:cubicBezTo>
                        <a:pt x="372702" y="22708"/>
                        <a:pt x="373170" y="22794"/>
                        <a:pt x="373528" y="22913"/>
                      </a:cubicBezTo>
                      <a:cubicBezTo>
                        <a:pt x="373887" y="23032"/>
                        <a:pt x="374142" y="23186"/>
                        <a:pt x="374296" y="23374"/>
                      </a:cubicBezTo>
                      <a:cubicBezTo>
                        <a:pt x="374450" y="23561"/>
                        <a:pt x="374526" y="23808"/>
                        <a:pt x="374526" y="24115"/>
                      </a:cubicBezTo>
                      <a:cubicBezTo>
                        <a:pt x="374526" y="24525"/>
                        <a:pt x="374415" y="24934"/>
                        <a:pt x="374193" y="25343"/>
                      </a:cubicBezTo>
                      <a:cubicBezTo>
                        <a:pt x="373971" y="25752"/>
                        <a:pt x="373605" y="26230"/>
                        <a:pt x="373093" y="26776"/>
                      </a:cubicBezTo>
                      <a:lnTo>
                        <a:pt x="356416" y="43454"/>
                      </a:lnTo>
                      <a:lnTo>
                        <a:pt x="375140" y="67754"/>
                      </a:lnTo>
                      <a:cubicBezTo>
                        <a:pt x="375583" y="68334"/>
                        <a:pt x="375898" y="68803"/>
                        <a:pt x="376086" y="69161"/>
                      </a:cubicBezTo>
                      <a:cubicBezTo>
                        <a:pt x="376274" y="69519"/>
                        <a:pt x="376368" y="69852"/>
                        <a:pt x="376368" y="70159"/>
                      </a:cubicBezTo>
                      <a:close/>
                      <a:moveTo>
                        <a:pt x="421151" y="45193"/>
                      </a:moveTo>
                      <a:cubicBezTo>
                        <a:pt x="421151" y="46523"/>
                        <a:pt x="420816" y="47469"/>
                        <a:pt x="420149" y="48032"/>
                      </a:cubicBezTo>
                      <a:cubicBezTo>
                        <a:pt x="419481" y="48595"/>
                        <a:pt x="418718" y="48876"/>
                        <a:pt x="417861" y="48876"/>
                      </a:cubicBezTo>
                      <a:lnTo>
                        <a:pt x="387539" y="48876"/>
                      </a:lnTo>
                      <a:cubicBezTo>
                        <a:pt x="387539" y="51434"/>
                        <a:pt x="387796" y="53737"/>
                        <a:pt x="388309" y="55783"/>
                      </a:cubicBezTo>
                      <a:cubicBezTo>
                        <a:pt x="388824" y="57829"/>
                        <a:pt x="389680" y="59586"/>
                        <a:pt x="390880" y="61052"/>
                      </a:cubicBezTo>
                      <a:cubicBezTo>
                        <a:pt x="392079" y="62519"/>
                        <a:pt x="393639" y="63644"/>
                        <a:pt x="395558" y="64429"/>
                      </a:cubicBezTo>
                      <a:cubicBezTo>
                        <a:pt x="397477" y="65213"/>
                        <a:pt x="399825" y="65605"/>
                        <a:pt x="402601" y="65605"/>
                      </a:cubicBezTo>
                      <a:cubicBezTo>
                        <a:pt x="404794" y="65605"/>
                        <a:pt x="406748" y="65426"/>
                        <a:pt x="408461" y="65068"/>
                      </a:cubicBezTo>
                      <a:cubicBezTo>
                        <a:pt x="410175" y="64710"/>
                        <a:pt x="411657" y="64309"/>
                        <a:pt x="412909" y="63866"/>
                      </a:cubicBezTo>
                      <a:cubicBezTo>
                        <a:pt x="414159" y="63423"/>
                        <a:pt x="415188" y="63022"/>
                        <a:pt x="415993" y="62664"/>
                      </a:cubicBezTo>
                      <a:cubicBezTo>
                        <a:pt x="416799" y="62306"/>
                        <a:pt x="417407" y="62127"/>
                        <a:pt x="417819" y="62127"/>
                      </a:cubicBezTo>
                      <a:cubicBezTo>
                        <a:pt x="418059" y="62127"/>
                        <a:pt x="418272" y="62186"/>
                        <a:pt x="418461" y="62306"/>
                      </a:cubicBezTo>
                      <a:cubicBezTo>
                        <a:pt x="418649" y="62425"/>
                        <a:pt x="418795" y="62604"/>
                        <a:pt x="418898" y="62843"/>
                      </a:cubicBezTo>
                      <a:cubicBezTo>
                        <a:pt x="419001" y="63082"/>
                        <a:pt x="419078" y="63414"/>
                        <a:pt x="419129" y="63840"/>
                      </a:cubicBezTo>
                      <a:cubicBezTo>
                        <a:pt x="419181" y="64267"/>
                        <a:pt x="419207" y="64787"/>
                        <a:pt x="419207" y="65401"/>
                      </a:cubicBezTo>
                      <a:cubicBezTo>
                        <a:pt x="419207" y="65844"/>
                        <a:pt x="419189" y="66228"/>
                        <a:pt x="419155" y="66552"/>
                      </a:cubicBezTo>
                      <a:cubicBezTo>
                        <a:pt x="419121" y="66876"/>
                        <a:pt x="419079" y="67166"/>
                        <a:pt x="419027" y="67422"/>
                      </a:cubicBezTo>
                      <a:cubicBezTo>
                        <a:pt x="418976" y="67677"/>
                        <a:pt x="418891" y="67908"/>
                        <a:pt x="418771" y="68112"/>
                      </a:cubicBezTo>
                      <a:cubicBezTo>
                        <a:pt x="418652" y="68317"/>
                        <a:pt x="418499" y="68513"/>
                        <a:pt x="418311" y="68701"/>
                      </a:cubicBezTo>
                      <a:cubicBezTo>
                        <a:pt x="418124" y="68888"/>
                        <a:pt x="417569" y="69195"/>
                        <a:pt x="416648" y="69621"/>
                      </a:cubicBezTo>
                      <a:cubicBezTo>
                        <a:pt x="415727" y="70048"/>
                        <a:pt x="414534" y="70466"/>
                        <a:pt x="413067" y="70875"/>
                      </a:cubicBezTo>
                      <a:cubicBezTo>
                        <a:pt x="411601" y="71284"/>
                        <a:pt x="409903" y="71651"/>
                        <a:pt x="407977" y="71975"/>
                      </a:cubicBezTo>
                      <a:cubicBezTo>
                        <a:pt x="406050" y="72299"/>
                        <a:pt x="403995" y="72461"/>
                        <a:pt x="401812" y="72461"/>
                      </a:cubicBezTo>
                      <a:cubicBezTo>
                        <a:pt x="398026" y="72461"/>
                        <a:pt x="394709" y="71932"/>
                        <a:pt x="391861" y="70875"/>
                      </a:cubicBezTo>
                      <a:cubicBezTo>
                        <a:pt x="389013" y="69818"/>
                        <a:pt x="386618" y="68249"/>
                        <a:pt x="384674" y="66168"/>
                      </a:cubicBezTo>
                      <a:cubicBezTo>
                        <a:pt x="382730" y="64088"/>
                        <a:pt x="381263" y="61479"/>
                        <a:pt x="380274" y="58341"/>
                      </a:cubicBezTo>
                      <a:cubicBezTo>
                        <a:pt x="379284" y="55203"/>
                        <a:pt x="378790" y="51554"/>
                        <a:pt x="378790" y="47393"/>
                      </a:cubicBezTo>
                      <a:cubicBezTo>
                        <a:pt x="378790" y="43436"/>
                        <a:pt x="379302" y="39881"/>
                        <a:pt x="380325" y="36726"/>
                      </a:cubicBezTo>
                      <a:cubicBezTo>
                        <a:pt x="381349" y="33571"/>
                        <a:pt x="382823" y="30894"/>
                        <a:pt x="384750" y="28694"/>
                      </a:cubicBezTo>
                      <a:cubicBezTo>
                        <a:pt x="386678" y="26494"/>
                        <a:pt x="389005" y="24806"/>
                        <a:pt x="391734" y="23629"/>
                      </a:cubicBezTo>
                      <a:cubicBezTo>
                        <a:pt x="394463" y="22453"/>
                        <a:pt x="397514" y="21864"/>
                        <a:pt x="400891" y="21864"/>
                      </a:cubicBezTo>
                      <a:cubicBezTo>
                        <a:pt x="404507" y="21864"/>
                        <a:pt x="407584" y="22444"/>
                        <a:pt x="410125" y="23604"/>
                      </a:cubicBezTo>
                      <a:cubicBezTo>
                        <a:pt x="412667" y="24763"/>
                        <a:pt x="414756" y="26324"/>
                        <a:pt x="416393" y="28285"/>
                      </a:cubicBezTo>
                      <a:cubicBezTo>
                        <a:pt x="418029" y="30246"/>
                        <a:pt x="419232" y="32548"/>
                        <a:pt x="419999" y="35191"/>
                      </a:cubicBezTo>
                      <a:cubicBezTo>
                        <a:pt x="420767" y="37835"/>
                        <a:pt x="421151" y="40657"/>
                        <a:pt x="421151" y="43658"/>
                      </a:cubicBezTo>
                      <a:close/>
                      <a:moveTo>
                        <a:pt x="412658" y="42686"/>
                      </a:moveTo>
                      <a:cubicBezTo>
                        <a:pt x="412760" y="38252"/>
                        <a:pt x="411773" y="34774"/>
                        <a:pt x="409698" y="32250"/>
                      </a:cubicBezTo>
                      <a:cubicBezTo>
                        <a:pt x="407622" y="29726"/>
                        <a:pt x="404543" y="28464"/>
                        <a:pt x="400458" y="28464"/>
                      </a:cubicBezTo>
                      <a:cubicBezTo>
                        <a:pt x="398366" y="28464"/>
                        <a:pt x="396529" y="28856"/>
                        <a:pt x="394951" y="29641"/>
                      </a:cubicBezTo>
                      <a:cubicBezTo>
                        <a:pt x="393373" y="30425"/>
                        <a:pt x="392052" y="31465"/>
                        <a:pt x="390988" y="32761"/>
                      </a:cubicBezTo>
                      <a:cubicBezTo>
                        <a:pt x="389924" y="34057"/>
                        <a:pt x="389100" y="35566"/>
                        <a:pt x="388517" y="37289"/>
                      </a:cubicBezTo>
                      <a:cubicBezTo>
                        <a:pt x="387933" y="39011"/>
                        <a:pt x="387607" y="40810"/>
                        <a:pt x="387539" y="42686"/>
                      </a:cubicBezTo>
                      <a:close/>
                      <a:moveTo>
                        <a:pt x="473102" y="70210"/>
                      </a:moveTo>
                      <a:cubicBezTo>
                        <a:pt x="473102" y="70483"/>
                        <a:pt x="473034" y="70713"/>
                        <a:pt x="472898" y="70900"/>
                      </a:cubicBezTo>
                      <a:cubicBezTo>
                        <a:pt x="472761" y="71088"/>
                        <a:pt x="472540" y="71250"/>
                        <a:pt x="472232" y="71386"/>
                      </a:cubicBezTo>
                      <a:cubicBezTo>
                        <a:pt x="471926" y="71523"/>
                        <a:pt x="471499" y="71625"/>
                        <a:pt x="470954" y="71693"/>
                      </a:cubicBezTo>
                      <a:cubicBezTo>
                        <a:pt x="470408" y="71762"/>
                        <a:pt x="469726" y="71796"/>
                        <a:pt x="468907" y="71796"/>
                      </a:cubicBezTo>
                      <a:cubicBezTo>
                        <a:pt x="468055" y="71796"/>
                        <a:pt x="467355" y="71762"/>
                        <a:pt x="466810" y="71693"/>
                      </a:cubicBezTo>
                      <a:cubicBezTo>
                        <a:pt x="466264" y="71625"/>
                        <a:pt x="465838" y="71523"/>
                        <a:pt x="465530" y="71386"/>
                      </a:cubicBezTo>
                      <a:cubicBezTo>
                        <a:pt x="465224" y="71250"/>
                        <a:pt x="465002" y="71088"/>
                        <a:pt x="464866" y="70900"/>
                      </a:cubicBezTo>
                      <a:cubicBezTo>
                        <a:pt x="464729" y="70713"/>
                        <a:pt x="464661" y="70483"/>
                        <a:pt x="464661" y="70210"/>
                      </a:cubicBezTo>
                      <a:lnTo>
                        <a:pt x="464661" y="43249"/>
                      </a:lnTo>
                      <a:cubicBezTo>
                        <a:pt x="464661" y="40623"/>
                        <a:pt x="464456" y="38508"/>
                        <a:pt x="464047" y="36905"/>
                      </a:cubicBezTo>
                      <a:cubicBezTo>
                        <a:pt x="463638" y="35302"/>
                        <a:pt x="463041" y="33921"/>
                        <a:pt x="462257" y="32761"/>
                      </a:cubicBezTo>
                      <a:cubicBezTo>
                        <a:pt x="461472" y="31602"/>
                        <a:pt x="460457" y="30715"/>
                        <a:pt x="459213" y="30101"/>
                      </a:cubicBezTo>
                      <a:cubicBezTo>
                        <a:pt x="457968" y="29487"/>
                        <a:pt x="456526" y="29180"/>
                        <a:pt x="454889" y="29180"/>
                      </a:cubicBezTo>
                      <a:cubicBezTo>
                        <a:pt x="452775" y="29180"/>
                        <a:pt x="450660" y="29930"/>
                        <a:pt x="448545" y="31431"/>
                      </a:cubicBezTo>
                      <a:cubicBezTo>
                        <a:pt x="446431" y="32932"/>
                        <a:pt x="444214" y="35132"/>
                        <a:pt x="441895" y="38031"/>
                      </a:cubicBezTo>
                      <a:lnTo>
                        <a:pt x="441895" y="70210"/>
                      </a:lnTo>
                      <a:cubicBezTo>
                        <a:pt x="441895" y="70483"/>
                        <a:pt x="441827" y="70713"/>
                        <a:pt x="441690" y="70900"/>
                      </a:cubicBezTo>
                      <a:cubicBezTo>
                        <a:pt x="441554" y="71088"/>
                        <a:pt x="441332" y="71250"/>
                        <a:pt x="441025" y="71386"/>
                      </a:cubicBezTo>
                      <a:cubicBezTo>
                        <a:pt x="440718" y="71523"/>
                        <a:pt x="440292" y="71625"/>
                        <a:pt x="439746" y="71693"/>
                      </a:cubicBezTo>
                      <a:cubicBezTo>
                        <a:pt x="439200" y="71762"/>
                        <a:pt x="438501" y="71796"/>
                        <a:pt x="437649" y="71796"/>
                      </a:cubicBezTo>
                      <a:cubicBezTo>
                        <a:pt x="436830" y="71796"/>
                        <a:pt x="436148" y="71762"/>
                        <a:pt x="435602" y="71693"/>
                      </a:cubicBezTo>
                      <a:cubicBezTo>
                        <a:pt x="435056" y="71625"/>
                        <a:pt x="434622" y="71523"/>
                        <a:pt x="434298" y="71386"/>
                      </a:cubicBezTo>
                      <a:cubicBezTo>
                        <a:pt x="433974" y="71250"/>
                        <a:pt x="433752" y="71088"/>
                        <a:pt x="433632" y="70900"/>
                      </a:cubicBezTo>
                      <a:cubicBezTo>
                        <a:pt x="433513" y="70713"/>
                        <a:pt x="433453" y="70483"/>
                        <a:pt x="433453" y="70210"/>
                      </a:cubicBezTo>
                      <a:lnTo>
                        <a:pt x="433453" y="1861"/>
                      </a:lnTo>
                      <a:cubicBezTo>
                        <a:pt x="433453" y="1588"/>
                        <a:pt x="433513" y="1349"/>
                        <a:pt x="433632" y="1145"/>
                      </a:cubicBezTo>
                      <a:cubicBezTo>
                        <a:pt x="433752" y="940"/>
                        <a:pt x="433974" y="770"/>
                        <a:pt x="434298" y="633"/>
                      </a:cubicBezTo>
                      <a:cubicBezTo>
                        <a:pt x="434622" y="497"/>
                        <a:pt x="435056" y="394"/>
                        <a:pt x="435602" y="326"/>
                      </a:cubicBezTo>
                      <a:cubicBezTo>
                        <a:pt x="436148" y="258"/>
                        <a:pt x="436830" y="224"/>
                        <a:pt x="437649" y="224"/>
                      </a:cubicBezTo>
                      <a:cubicBezTo>
                        <a:pt x="438501" y="224"/>
                        <a:pt x="439200" y="258"/>
                        <a:pt x="439746" y="326"/>
                      </a:cubicBezTo>
                      <a:cubicBezTo>
                        <a:pt x="440292" y="394"/>
                        <a:pt x="440718" y="497"/>
                        <a:pt x="441025" y="633"/>
                      </a:cubicBezTo>
                      <a:cubicBezTo>
                        <a:pt x="441332" y="770"/>
                        <a:pt x="441554" y="940"/>
                        <a:pt x="441690" y="1145"/>
                      </a:cubicBezTo>
                      <a:cubicBezTo>
                        <a:pt x="441827" y="1349"/>
                        <a:pt x="441895" y="1588"/>
                        <a:pt x="441895" y="1861"/>
                      </a:cubicBezTo>
                      <a:lnTo>
                        <a:pt x="441895" y="29436"/>
                      </a:lnTo>
                      <a:cubicBezTo>
                        <a:pt x="444316" y="26878"/>
                        <a:pt x="446755" y="24976"/>
                        <a:pt x="449210" y="23732"/>
                      </a:cubicBezTo>
                      <a:cubicBezTo>
                        <a:pt x="451667" y="22487"/>
                        <a:pt x="454139" y="21864"/>
                        <a:pt x="456629" y="21864"/>
                      </a:cubicBezTo>
                      <a:cubicBezTo>
                        <a:pt x="459698" y="21864"/>
                        <a:pt x="462282" y="22384"/>
                        <a:pt x="464380" y="23425"/>
                      </a:cubicBezTo>
                      <a:cubicBezTo>
                        <a:pt x="466477" y="24465"/>
                        <a:pt x="468174" y="25855"/>
                        <a:pt x="469470" y="27594"/>
                      </a:cubicBezTo>
                      <a:cubicBezTo>
                        <a:pt x="470766" y="29334"/>
                        <a:pt x="471695" y="31371"/>
                        <a:pt x="472258" y="33708"/>
                      </a:cubicBezTo>
                      <a:cubicBezTo>
                        <a:pt x="472821" y="36044"/>
                        <a:pt x="473102" y="38866"/>
                        <a:pt x="473102" y="42174"/>
                      </a:cubicBezTo>
                      <a:close/>
                      <a:moveTo>
                        <a:pt x="530844" y="46677"/>
                      </a:moveTo>
                      <a:cubicBezTo>
                        <a:pt x="530844" y="50428"/>
                        <a:pt x="530350" y="53881"/>
                        <a:pt x="529361" y="57036"/>
                      </a:cubicBezTo>
                      <a:cubicBezTo>
                        <a:pt x="528372" y="60191"/>
                        <a:pt x="526897" y="62911"/>
                        <a:pt x="524936" y="65196"/>
                      </a:cubicBezTo>
                      <a:cubicBezTo>
                        <a:pt x="522975" y="67481"/>
                        <a:pt x="520519" y="69263"/>
                        <a:pt x="517568" y="70542"/>
                      </a:cubicBezTo>
                      <a:cubicBezTo>
                        <a:pt x="514618" y="71821"/>
                        <a:pt x="511199" y="72461"/>
                        <a:pt x="507311" y="72461"/>
                      </a:cubicBezTo>
                      <a:cubicBezTo>
                        <a:pt x="503526" y="72461"/>
                        <a:pt x="500225" y="71898"/>
                        <a:pt x="497412" y="70773"/>
                      </a:cubicBezTo>
                      <a:cubicBezTo>
                        <a:pt x="494598" y="69647"/>
                        <a:pt x="492253" y="68010"/>
                        <a:pt x="490377" y="65861"/>
                      </a:cubicBezTo>
                      <a:cubicBezTo>
                        <a:pt x="488501" y="63713"/>
                        <a:pt x="487103" y="61103"/>
                        <a:pt x="486183" y="58034"/>
                      </a:cubicBezTo>
                      <a:cubicBezTo>
                        <a:pt x="485261" y="54964"/>
                        <a:pt x="484800" y="51485"/>
                        <a:pt x="484800" y="47597"/>
                      </a:cubicBezTo>
                      <a:cubicBezTo>
                        <a:pt x="484800" y="43846"/>
                        <a:pt x="485287" y="40392"/>
                        <a:pt x="486259" y="37238"/>
                      </a:cubicBezTo>
                      <a:cubicBezTo>
                        <a:pt x="487231" y="34083"/>
                        <a:pt x="488697" y="31363"/>
                        <a:pt x="490658" y="29078"/>
                      </a:cubicBezTo>
                      <a:cubicBezTo>
                        <a:pt x="492620" y="26793"/>
                        <a:pt x="495067" y="25019"/>
                        <a:pt x="498000" y="23757"/>
                      </a:cubicBezTo>
                      <a:cubicBezTo>
                        <a:pt x="500933" y="22495"/>
                        <a:pt x="504361" y="21864"/>
                        <a:pt x="508283" y="21864"/>
                      </a:cubicBezTo>
                      <a:cubicBezTo>
                        <a:pt x="512069" y="21864"/>
                        <a:pt x="515369" y="22427"/>
                        <a:pt x="518183" y="23553"/>
                      </a:cubicBezTo>
                      <a:cubicBezTo>
                        <a:pt x="520996" y="24678"/>
                        <a:pt x="523341" y="26315"/>
                        <a:pt x="525217" y="28464"/>
                      </a:cubicBezTo>
                      <a:cubicBezTo>
                        <a:pt x="527092" y="30613"/>
                        <a:pt x="528499" y="33222"/>
                        <a:pt x="529437" y="36291"/>
                      </a:cubicBezTo>
                      <a:cubicBezTo>
                        <a:pt x="530376" y="39361"/>
                        <a:pt x="530844" y="42823"/>
                        <a:pt x="530844" y="46677"/>
                      </a:cubicBezTo>
                      <a:close/>
                      <a:moveTo>
                        <a:pt x="522097" y="47239"/>
                      </a:moveTo>
                      <a:cubicBezTo>
                        <a:pt x="522097" y="44750"/>
                        <a:pt x="521864" y="42396"/>
                        <a:pt x="521399" y="40179"/>
                      </a:cubicBezTo>
                      <a:cubicBezTo>
                        <a:pt x="520934" y="37962"/>
                        <a:pt x="520169" y="36018"/>
                        <a:pt x="519102" y="34347"/>
                      </a:cubicBezTo>
                      <a:cubicBezTo>
                        <a:pt x="518035" y="32676"/>
                        <a:pt x="516589" y="31354"/>
                        <a:pt x="514765" y="30382"/>
                      </a:cubicBezTo>
                      <a:cubicBezTo>
                        <a:pt x="512942" y="29410"/>
                        <a:pt x="510670" y="28924"/>
                        <a:pt x="507951" y="28924"/>
                      </a:cubicBezTo>
                      <a:cubicBezTo>
                        <a:pt x="505439" y="28924"/>
                        <a:pt x="503280" y="29368"/>
                        <a:pt x="501473" y="30254"/>
                      </a:cubicBezTo>
                      <a:cubicBezTo>
                        <a:pt x="499666" y="31141"/>
                        <a:pt x="498177" y="32395"/>
                        <a:pt x="497008" y="34015"/>
                      </a:cubicBezTo>
                      <a:cubicBezTo>
                        <a:pt x="495838" y="35635"/>
                        <a:pt x="494968" y="37553"/>
                        <a:pt x="494401" y="39770"/>
                      </a:cubicBezTo>
                      <a:cubicBezTo>
                        <a:pt x="493833" y="41987"/>
                        <a:pt x="493549" y="44408"/>
                        <a:pt x="493549" y="47035"/>
                      </a:cubicBezTo>
                      <a:cubicBezTo>
                        <a:pt x="493549" y="49559"/>
                        <a:pt x="493782" y="51929"/>
                        <a:pt x="494246" y="54146"/>
                      </a:cubicBezTo>
                      <a:cubicBezTo>
                        <a:pt x="494711" y="56363"/>
                        <a:pt x="495486" y="58298"/>
                        <a:pt x="496570" y="59952"/>
                      </a:cubicBezTo>
                      <a:cubicBezTo>
                        <a:pt x="497654" y="61606"/>
                        <a:pt x="499107" y="62920"/>
                        <a:pt x="500931" y="63892"/>
                      </a:cubicBezTo>
                      <a:cubicBezTo>
                        <a:pt x="502755" y="64864"/>
                        <a:pt x="505026" y="65350"/>
                        <a:pt x="507745" y="65350"/>
                      </a:cubicBezTo>
                      <a:cubicBezTo>
                        <a:pt x="510224" y="65350"/>
                        <a:pt x="512374" y="64906"/>
                        <a:pt x="514198" y="64020"/>
                      </a:cubicBezTo>
                      <a:cubicBezTo>
                        <a:pt x="516022" y="63133"/>
                        <a:pt x="517519" y="61888"/>
                        <a:pt x="518689" y="60285"/>
                      </a:cubicBezTo>
                      <a:cubicBezTo>
                        <a:pt x="519859" y="58682"/>
                        <a:pt x="520719" y="56772"/>
                        <a:pt x="521270" y="54555"/>
                      </a:cubicBezTo>
                      <a:cubicBezTo>
                        <a:pt x="521821" y="52338"/>
                        <a:pt x="522097" y="49900"/>
                        <a:pt x="522097" y="47239"/>
                      </a:cubicBezTo>
                      <a:close/>
                      <a:moveTo>
                        <a:pt x="551035" y="70210"/>
                      </a:moveTo>
                      <a:cubicBezTo>
                        <a:pt x="551035" y="70483"/>
                        <a:pt x="550968" y="70713"/>
                        <a:pt x="550831" y="70900"/>
                      </a:cubicBezTo>
                      <a:cubicBezTo>
                        <a:pt x="550694" y="71088"/>
                        <a:pt x="550472" y="71250"/>
                        <a:pt x="550166" y="71386"/>
                      </a:cubicBezTo>
                      <a:cubicBezTo>
                        <a:pt x="549859" y="71523"/>
                        <a:pt x="549432" y="71625"/>
                        <a:pt x="548887" y="71693"/>
                      </a:cubicBezTo>
                      <a:cubicBezTo>
                        <a:pt x="548341" y="71762"/>
                        <a:pt x="547642" y="71796"/>
                        <a:pt x="546789" y="71796"/>
                      </a:cubicBezTo>
                      <a:cubicBezTo>
                        <a:pt x="545971" y="71796"/>
                        <a:pt x="545289" y="71762"/>
                        <a:pt x="544743" y="71693"/>
                      </a:cubicBezTo>
                      <a:cubicBezTo>
                        <a:pt x="544197" y="71625"/>
                        <a:pt x="543762" y="71523"/>
                        <a:pt x="543438" y="71386"/>
                      </a:cubicBezTo>
                      <a:cubicBezTo>
                        <a:pt x="543114" y="71250"/>
                        <a:pt x="542893" y="71088"/>
                        <a:pt x="542773" y="70900"/>
                      </a:cubicBezTo>
                      <a:cubicBezTo>
                        <a:pt x="542653" y="70713"/>
                        <a:pt x="542594" y="70483"/>
                        <a:pt x="542594" y="70210"/>
                      </a:cubicBezTo>
                      <a:lnTo>
                        <a:pt x="542594" y="1861"/>
                      </a:lnTo>
                      <a:cubicBezTo>
                        <a:pt x="542594" y="1588"/>
                        <a:pt x="542653" y="1349"/>
                        <a:pt x="542773" y="1145"/>
                      </a:cubicBezTo>
                      <a:cubicBezTo>
                        <a:pt x="542893" y="940"/>
                        <a:pt x="543114" y="770"/>
                        <a:pt x="543438" y="633"/>
                      </a:cubicBezTo>
                      <a:cubicBezTo>
                        <a:pt x="543762" y="497"/>
                        <a:pt x="544197" y="394"/>
                        <a:pt x="544743" y="326"/>
                      </a:cubicBezTo>
                      <a:cubicBezTo>
                        <a:pt x="545289" y="258"/>
                        <a:pt x="545971" y="224"/>
                        <a:pt x="546789" y="224"/>
                      </a:cubicBezTo>
                      <a:cubicBezTo>
                        <a:pt x="547642" y="224"/>
                        <a:pt x="548341" y="258"/>
                        <a:pt x="548887" y="326"/>
                      </a:cubicBezTo>
                      <a:cubicBezTo>
                        <a:pt x="549432" y="394"/>
                        <a:pt x="549859" y="497"/>
                        <a:pt x="550166" y="633"/>
                      </a:cubicBezTo>
                      <a:cubicBezTo>
                        <a:pt x="550472" y="770"/>
                        <a:pt x="550694" y="940"/>
                        <a:pt x="550831" y="1145"/>
                      </a:cubicBezTo>
                      <a:cubicBezTo>
                        <a:pt x="550968" y="1349"/>
                        <a:pt x="551035" y="1588"/>
                        <a:pt x="551035" y="1861"/>
                      </a:cubicBezTo>
                      <a:close/>
                      <a:moveTo>
                        <a:pt x="605851" y="70210"/>
                      </a:moveTo>
                      <a:cubicBezTo>
                        <a:pt x="605851" y="70483"/>
                        <a:pt x="605791" y="70721"/>
                        <a:pt x="605672" y="70926"/>
                      </a:cubicBezTo>
                      <a:cubicBezTo>
                        <a:pt x="605553" y="71131"/>
                        <a:pt x="605348" y="71293"/>
                        <a:pt x="605057" y="71412"/>
                      </a:cubicBezTo>
                      <a:cubicBezTo>
                        <a:pt x="604768" y="71531"/>
                        <a:pt x="604384" y="71625"/>
                        <a:pt x="603907" y="71693"/>
                      </a:cubicBezTo>
                      <a:cubicBezTo>
                        <a:pt x="603430" y="71762"/>
                        <a:pt x="602850" y="71796"/>
                        <a:pt x="602168" y="71796"/>
                      </a:cubicBezTo>
                      <a:cubicBezTo>
                        <a:pt x="601451" y="71796"/>
                        <a:pt x="600854" y="71762"/>
                        <a:pt x="600377" y="71693"/>
                      </a:cubicBezTo>
                      <a:cubicBezTo>
                        <a:pt x="599900" y="71625"/>
                        <a:pt x="599507" y="71531"/>
                        <a:pt x="599201" y="71412"/>
                      </a:cubicBezTo>
                      <a:cubicBezTo>
                        <a:pt x="598893" y="71293"/>
                        <a:pt x="598672" y="71131"/>
                        <a:pt x="598535" y="70926"/>
                      </a:cubicBezTo>
                      <a:cubicBezTo>
                        <a:pt x="598398" y="70721"/>
                        <a:pt x="598330" y="70483"/>
                        <a:pt x="598330" y="70210"/>
                      </a:cubicBezTo>
                      <a:lnTo>
                        <a:pt x="598330" y="64122"/>
                      </a:lnTo>
                      <a:cubicBezTo>
                        <a:pt x="595909" y="66748"/>
                        <a:pt x="593393" y="68794"/>
                        <a:pt x="590784" y="70261"/>
                      </a:cubicBezTo>
                      <a:cubicBezTo>
                        <a:pt x="588175" y="71728"/>
                        <a:pt x="585319" y="72461"/>
                        <a:pt x="582216" y="72461"/>
                      </a:cubicBezTo>
                      <a:cubicBezTo>
                        <a:pt x="578839" y="72461"/>
                        <a:pt x="575957" y="71804"/>
                        <a:pt x="573569" y="70491"/>
                      </a:cubicBezTo>
                      <a:cubicBezTo>
                        <a:pt x="571182" y="69178"/>
                        <a:pt x="569246" y="67405"/>
                        <a:pt x="567762" y="65171"/>
                      </a:cubicBezTo>
                      <a:cubicBezTo>
                        <a:pt x="566279" y="62937"/>
                        <a:pt x="565196" y="60311"/>
                        <a:pt x="564514" y="57292"/>
                      </a:cubicBezTo>
                      <a:cubicBezTo>
                        <a:pt x="563831" y="54274"/>
                        <a:pt x="563490" y="51093"/>
                        <a:pt x="563490" y="47751"/>
                      </a:cubicBezTo>
                      <a:cubicBezTo>
                        <a:pt x="563490" y="43795"/>
                        <a:pt x="563917" y="40222"/>
                        <a:pt x="564770" y="37033"/>
                      </a:cubicBezTo>
                      <a:cubicBezTo>
                        <a:pt x="565622" y="33844"/>
                        <a:pt x="566884" y="31124"/>
                        <a:pt x="568556" y="28873"/>
                      </a:cubicBezTo>
                      <a:cubicBezTo>
                        <a:pt x="570226" y="26622"/>
                        <a:pt x="572299" y="24891"/>
                        <a:pt x="574772" y="23680"/>
                      </a:cubicBezTo>
                      <a:cubicBezTo>
                        <a:pt x="577244" y="22470"/>
                        <a:pt x="580100" y="21864"/>
                        <a:pt x="583340" y="21864"/>
                      </a:cubicBezTo>
                      <a:cubicBezTo>
                        <a:pt x="586035" y="21864"/>
                        <a:pt x="588499" y="22453"/>
                        <a:pt x="590733" y="23629"/>
                      </a:cubicBezTo>
                      <a:cubicBezTo>
                        <a:pt x="592967" y="24806"/>
                        <a:pt x="595175" y="26537"/>
                        <a:pt x="597358" y="28822"/>
                      </a:cubicBezTo>
                      <a:lnTo>
                        <a:pt x="597358" y="2066"/>
                      </a:lnTo>
                      <a:cubicBezTo>
                        <a:pt x="597358" y="1827"/>
                        <a:pt x="597418" y="1597"/>
                        <a:pt x="597537" y="1375"/>
                      </a:cubicBezTo>
                      <a:cubicBezTo>
                        <a:pt x="597657" y="1153"/>
                        <a:pt x="597887" y="983"/>
                        <a:pt x="598228" y="863"/>
                      </a:cubicBezTo>
                      <a:cubicBezTo>
                        <a:pt x="598569" y="744"/>
                        <a:pt x="599004" y="642"/>
                        <a:pt x="599533" y="557"/>
                      </a:cubicBezTo>
                      <a:cubicBezTo>
                        <a:pt x="600062" y="471"/>
                        <a:pt x="600735" y="429"/>
                        <a:pt x="601553" y="429"/>
                      </a:cubicBezTo>
                      <a:cubicBezTo>
                        <a:pt x="602406" y="429"/>
                        <a:pt x="603105" y="471"/>
                        <a:pt x="603651" y="557"/>
                      </a:cubicBezTo>
                      <a:cubicBezTo>
                        <a:pt x="604196" y="642"/>
                        <a:pt x="604623" y="744"/>
                        <a:pt x="604930" y="863"/>
                      </a:cubicBezTo>
                      <a:cubicBezTo>
                        <a:pt x="605236" y="983"/>
                        <a:pt x="605467" y="1153"/>
                        <a:pt x="605620" y="1375"/>
                      </a:cubicBezTo>
                      <a:cubicBezTo>
                        <a:pt x="605774" y="1597"/>
                        <a:pt x="605851" y="1827"/>
                        <a:pt x="605851" y="2066"/>
                      </a:cubicBezTo>
                      <a:close/>
                      <a:moveTo>
                        <a:pt x="597358" y="37826"/>
                      </a:moveTo>
                      <a:cubicBezTo>
                        <a:pt x="595073" y="34995"/>
                        <a:pt x="592864" y="32838"/>
                        <a:pt x="590733" y="31354"/>
                      </a:cubicBezTo>
                      <a:cubicBezTo>
                        <a:pt x="588601" y="29871"/>
                        <a:pt x="586376" y="29129"/>
                        <a:pt x="584057" y="29129"/>
                      </a:cubicBezTo>
                      <a:cubicBezTo>
                        <a:pt x="581908" y="29129"/>
                        <a:pt x="580084" y="29641"/>
                        <a:pt x="578583" y="30664"/>
                      </a:cubicBezTo>
                      <a:cubicBezTo>
                        <a:pt x="577083" y="31687"/>
                        <a:pt x="575862" y="33034"/>
                        <a:pt x="574925" y="34705"/>
                      </a:cubicBezTo>
                      <a:cubicBezTo>
                        <a:pt x="573987" y="36376"/>
                        <a:pt x="573305" y="38269"/>
                        <a:pt x="572878" y="40384"/>
                      </a:cubicBezTo>
                      <a:cubicBezTo>
                        <a:pt x="572452" y="42499"/>
                        <a:pt x="572239" y="44647"/>
                        <a:pt x="572239" y="46830"/>
                      </a:cubicBezTo>
                      <a:cubicBezTo>
                        <a:pt x="572239" y="49149"/>
                        <a:pt x="572418" y="51417"/>
                        <a:pt x="572776" y="53634"/>
                      </a:cubicBezTo>
                      <a:cubicBezTo>
                        <a:pt x="573134" y="55851"/>
                        <a:pt x="573756" y="57821"/>
                        <a:pt x="574643" y="59543"/>
                      </a:cubicBezTo>
                      <a:cubicBezTo>
                        <a:pt x="575530" y="61265"/>
                        <a:pt x="576707" y="62647"/>
                        <a:pt x="578173" y="63687"/>
                      </a:cubicBezTo>
                      <a:cubicBezTo>
                        <a:pt x="579640" y="64727"/>
                        <a:pt x="581482" y="65247"/>
                        <a:pt x="583699" y="65247"/>
                      </a:cubicBezTo>
                      <a:cubicBezTo>
                        <a:pt x="584824" y="65247"/>
                        <a:pt x="585907" y="65094"/>
                        <a:pt x="586948" y="64787"/>
                      </a:cubicBezTo>
                      <a:cubicBezTo>
                        <a:pt x="587988" y="64480"/>
                        <a:pt x="589054" y="63968"/>
                        <a:pt x="590145" y="63252"/>
                      </a:cubicBezTo>
                      <a:cubicBezTo>
                        <a:pt x="591237" y="62536"/>
                        <a:pt x="592379" y="61606"/>
                        <a:pt x="593572" y="60464"/>
                      </a:cubicBezTo>
                      <a:cubicBezTo>
                        <a:pt x="594767" y="59321"/>
                        <a:pt x="596028" y="57915"/>
                        <a:pt x="597358" y="56243"/>
                      </a:cubicBezTo>
                      <a:close/>
                      <a:moveTo>
                        <a:pt x="660267" y="45193"/>
                      </a:moveTo>
                      <a:cubicBezTo>
                        <a:pt x="660267" y="46523"/>
                        <a:pt x="659934" y="47469"/>
                        <a:pt x="659266" y="48032"/>
                      </a:cubicBezTo>
                      <a:cubicBezTo>
                        <a:pt x="658597" y="48595"/>
                        <a:pt x="657835" y="48876"/>
                        <a:pt x="656978" y="48876"/>
                      </a:cubicBezTo>
                      <a:lnTo>
                        <a:pt x="626655" y="48876"/>
                      </a:lnTo>
                      <a:cubicBezTo>
                        <a:pt x="626655" y="51434"/>
                        <a:pt x="626913" y="53737"/>
                        <a:pt x="627427" y="55783"/>
                      </a:cubicBezTo>
                      <a:cubicBezTo>
                        <a:pt x="627940" y="57829"/>
                        <a:pt x="628798" y="59586"/>
                        <a:pt x="629997" y="61052"/>
                      </a:cubicBezTo>
                      <a:cubicBezTo>
                        <a:pt x="631197" y="62519"/>
                        <a:pt x="632756" y="63644"/>
                        <a:pt x="634675" y="64429"/>
                      </a:cubicBezTo>
                      <a:cubicBezTo>
                        <a:pt x="636595" y="65213"/>
                        <a:pt x="638943" y="65605"/>
                        <a:pt x="641718" y="65605"/>
                      </a:cubicBezTo>
                      <a:cubicBezTo>
                        <a:pt x="643912" y="65605"/>
                        <a:pt x="645865" y="65426"/>
                        <a:pt x="647579" y="65068"/>
                      </a:cubicBezTo>
                      <a:cubicBezTo>
                        <a:pt x="649292" y="64710"/>
                        <a:pt x="650775" y="64309"/>
                        <a:pt x="652026" y="63866"/>
                      </a:cubicBezTo>
                      <a:cubicBezTo>
                        <a:pt x="653277" y="63423"/>
                        <a:pt x="654304" y="63022"/>
                        <a:pt x="655110" y="62664"/>
                      </a:cubicBezTo>
                      <a:cubicBezTo>
                        <a:pt x="655916" y="62306"/>
                        <a:pt x="656525" y="62127"/>
                        <a:pt x="656936" y="62127"/>
                      </a:cubicBezTo>
                      <a:cubicBezTo>
                        <a:pt x="657175" y="62127"/>
                        <a:pt x="657390" y="62186"/>
                        <a:pt x="657578" y="62306"/>
                      </a:cubicBezTo>
                      <a:cubicBezTo>
                        <a:pt x="657767" y="62425"/>
                        <a:pt x="657912" y="62604"/>
                        <a:pt x="658015" y="62843"/>
                      </a:cubicBezTo>
                      <a:cubicBezTo>
                        <a:pt x="658117" y="63082"/>
                        <a:pt x="658195" y="63414"/>
                        <a:pt x="658246" y="63840"/>
                      </a:cubicBezTo>
                      <a:cubicBezTo>
                        <a:pt x="658297" y="64267"/>
                        <a:pt x="658323" y="64787"/>
                        <a:pt x="658323" y="65401"/>
                      </a:cubicBezTo>
                      <a:cubicBezTo>
                        <a:pt x="658323" y="65844"/>
                        <a:pt x="658307" y="66228"/>
                        <a:pt x="658273" y="66552"/>
                      </a:cubicBezTo>
                      <a:cubicBezTo>
                        <a:pt x="658238" y="66876"/>
                        <a:pt x="658195" y="67166"/>
                        <a:pt x="658144" y="67422"/>
                      </a:cubicBezTo>
                      <a:cubicBezTo>
                        <a:pt x="658094" y="67677"/>
                        <a:pt x="658008" y="67908"/>
                        <a:pt x="657889" y="68112"/>
                      </a:cubicBezTo>
                      <a:cubicBezTo>
                        <a:pt x="657770" y="68317"/>
                        <a:pt x="657615" y="68513"/>
                        <a:pt x="657429" y="68701"/>
                      </a:cubicBezTo>
                      <a:cubicBezTo>
                        <a:pt x="657241" y="68888"/>
                        <a:pt x="656687" y="69195"/>
                        <a:pt x="655766" y="69621"/>
                      </a:cubicBezTo>
                      <a:cubicBezTo>
                        <a:pt x="654845" y="70048"/>
                        <a:pt x="653651" y="70466"/>
                        <a:pt x="652184" y="70875"/>
                      </a:cubicBezTo>
                      <a:cubicBezTo>
                        <a:pt x="650717" y="71284"/>
                        <a:pt x="649021" y="71651"/>
                        <a:pt x="647094" y="71975"/>
                      </a:cubicBezTo>
                      <a:cubicBezTo>
                        <a:pt x="645167" y="72299"/>
                        <a:pt x="643112" y="72461"/>
                        <a:pt x="640930" y="72461"/>
                      </a:cubicBezTo>
                      <a:cubicBezTo>
                        <a:pt x="637143" y="72461"/>
                        <a:pt x="633827" y="71932"/>
                        <a:pt x="630979" y="70875"/>
                      </a:cubicBezTo>
                      <a:cubicBezTo>
                        <a:pt x="628131" y="69818"/>
                        <a:pt x="625735" y="68249"/>
                        <a:pt x="623791" y="66168"/>
                      </a:cubicBezTo>
                      <a:cubicBezTo>
                        <a:pt x="621847" y="64088"/>
                        <a:pt x="620380" y="61479"/>
                        <a:pt x="619391" y="58341"/>
                      </a:cubicBezTo>
                      <a:cubicBezTo>
                        <a:pt x="618402" y="55203"/>
                        <a:pt x="617908" y="51554"/>
                        <a:pt x="617908" y="47393"/>
                      </a:cubicBezTo>
                      <a:cubicBezTo>
                        <a:pt x="617908" y="43436"/>
                        <a:pt x="618419" y="39881"/>
                        <a:pt x="619442" y="36726"/>
                      </a:cubicBezTo>
                      <a:cubicBezTo>
                        <a:pt x="620465" y="33571"/>
                        <a:pt x="621940" y="30894"/>
                        <a:pt x="623867" y="28694"/>
                      </a:cubicBezTo>
                      <a:cubicBezTo>
                        <a:pt x="625794" y="26494"/>
                        <a:pt x="628122" y="24806"/>
                        <a:pt x="630851" y="23629"/>
                      </a:cubicBezTo>
                      <a:cubicBezTo>
                        <a:pt x="633579" y="22453"/>
                        <a:pt x="636632" y="21864"/>
                        <a:pt x="640008" y="21864"/>
                      </a:cubicBezTo>
                      <a:cubicBezTo>
                        <a:pt x="643624" y="21864"/>
                        <a:pt x="646702" y="22444"/>
                        <a:pt x="649243" y="23604"/>
                      </a:cubicBezTo>
                      <a:cubicBezTo>
                        <a:pt x="651783" y="24763"/>
                        <a:pt x="653873" y="26324"/>
                        <a:pt x="655509" y="28285"/>
                      </a:cubicBezTo>
                      <a:cubicBezTo>
                        <a:pt x="657147" y="30246"/>
                        <a:pt x="658349" y="32548"/>
                        <a:pt x="659117" y="35191"/>
                      </a:cubicBezTo>
                      <a:cubicBezTo>
                        <a:pt x="659884" y="37835"/>
                        <a:pt x="660267" y="40657"/>
                        <a:pt x="660267" y="43658"/>
                      </a:cubicBezTo>
                      <a:close/>
                      <a:moveTo>
                        <a:pt x="651775" y="42686"/>
                      </a:moveTo>
                      <a:cubicBezTo>
                        <a:pt x="651878" y="38252"/>
                        <a:pt x="650891" y="34774"/>
                        <a:pt x="648815" y="32250"/>
                      </a:cubicBezTo>
                      <a:cubicBezTo>
                        <a:pt x="646740" y="29726"/>
                        <a:pt x="643659" y="28464"/>
                        <a:pt x="639576" y="28464"/>
                      </a:cubicBezTo>
                      <a:cubicBezTo>
                        <a:pt x="637482" y="28464"/>
                        <a:pt x="635647" y="28856"/>
                        <a:pt x="634069" y="29641"/>
                      </a:cubicBezTo>
                      <a:cubicBezTo>
                        <a:pt x="632489" y="30425"/>
                        <a:pt x="631168" y="31465"/>
                        <a:pt x="630104" y="32761"/>
                      </a:cubicBezTo>
                      <a:cubicBezTo>
                        <a:pt x="629040" y="34057"/>
                        <a:pt x="628217" y="35566"/>
                        <a:pt x="627634" y="37289"/>
                      </a:cubicBezTo>
                      <a:cubicBezTo>
                        <a:pt x="627051" y="39011"/>
                        <a:pt x="626725" y="40810"/>
                        <a:pt x="626655" y="42686"/>
                      </a:cubicBezTo>
                      <a:close/>
                      <a:moveTo>
                        <a:pt x="699481" y="27185"/>
                      </a:moveTo>
                      <a:cubicBezTo>
                        <a:pt x="699481" y="27935"/>
                        <a:pt x="699464" y="28566"/>
                        <a:pt x="699429" y="29078"/>
                      </a:cubicBezTo>
                      <a:cubicBezTo>
                        <a:pt x="699396" y="29589"/>
                        <a:pt x="699327" y="29990"/>
                        <a:pt x="699225" y="30280"/>
                      </a:cubicBezTo>
                      <a:cubicBezTo>
                        <a:pt x="699123" y="30570"/>
                        <a:pt x="698995" y="30792"/>
                        <a:pt x="698842" y="30945"/>
                      </a:cubicBezTo>
                      <a:cubicBezTo>
                        <a:pt x="698688" y="31099"/>
                        <a:pt x="698475" y="31175"/>
                        <a:pt x="698201" y="31175"/>
                      </a:cubicBezTo>
                      <a:cubicBezTo>
                        <a:pt x="697929" y="31175"/>
                        <a:pt x="697597" y="31099"/>
                        <a:pt x="697204" y="30945"/>
                      </a:cubicBezTo>
                      <a:cubicBezTo>
                        <a:pt x="696812" y="30792"/>
                        <a:pt x="696369" y="30638"/>
                        <a:pt x="695874" y="30485"/>
                      </a:cubicBezTo>
                      <a:cubicBezTo>
                        <a:pt x="695379" y="30331"/>
                        <a:pt x="694825" y="30186"/>
                        <a:pt x="694211" y="30050"/>
                      </a:cubicBezTo>
                      <a:cubicBezTo>
                        <a:pt x="693597" y="29913"/>
                        <a:pt x="692932" y="29845"/>
                        <a:pt x="692216" y="29845"/>
                      </a:cubicBezTo>
                      <a:cubicBezTo>
                        <a:pt x="691363" y="29845"/>
                        <a:pt x="690528" y="30016"/>
                        <a:pt x="689709" y="30357"/>
                      </a:cubicBezTo>
                      <a:cubicBezTo>
                        <a:pt x="688891" y="30698"/>
                        <a:pt x="688030" y="31261"/>
                        <a:pt x="687126" y="32045"/>
                      </a:cubicBezTo>
                      <a:cubicBezTo>
                        <a:pt x="686222" y="32829"/>
                        <a:pt x="685275" y="33870"/>
                        <a:pt x="684286" y="35166"/>
                      </a:cubicBezTo>
                      <a:cubicBezTo>
                        <a:pt x="683298" y="36462"/>
                        <a:pt x="682206" y="38048"/>
                        <a:pt x="681012" y="39924"/>
                      </a:cubicBezTo>
                      <a:lnTo>
                        <a:pt x="681012" y="70210"/>
                      </a:lnTo>
                      <a:cubicBezTo>
                        <a:pt x="681012" y="70483"/>
                        <a:pt x="680944" y="70713"/>
                        <a:pt x="680808" y="70900"/>
                      </a:cubicBezTo>
                      <a:cubicBezTo>
                        <a:pt x="680671" y="71088"/>
                        <a:pt x="680450" y="71250"/>
                        <a:pt x="680142" y="71386"/>
                      </a:cubicBezTo>
                      <a:cubicBezTo>
                        <a:pt x="679835" y="71523"/>
                        <a:pt x="679409" y="71625"/>
                        <a:pt x="678864" y="71693"/>
                      </a:cubicBezTo>
                      <a:cubicBezTo>
                        <a:pt x="678318" y="71762"/>
                        <a:pt x="677619" y="71796"/>
                        <a:pt x="676765" y="71796"/>
                      </a:cubicBezTo>
                      <a:cubicBezTo>
                        <a:pt x="675947" y="71796"/>
                        <a:pt x="675265" y="71762"/>
                        <a:pt x="674719" y="71693"/>
                      </a:cubicBezTo>
                      <a:cubicBezTo>
                        <a:pt x="674174" y="71625"/>
                        <a:pt x="673739" y="71523"/>
                        <a:pt x="673415" y="71386"/>
                      </a:cubicBezTo>
                      <a:cubicBezTo>
                        <a:pt x="673091" y="71250"/>
                        <a:pt x="672869" y="71088"/>
                        <a:pt x="672750" y="70900"/>
                      </a:cubicBezTo>
                      <a:cubicBezTo>
                        <a:pt x="672631" y="70713"/>
                        <a:pt x="672571" y="70483"/>
                        <a:pt x="672571" y="70210"/>
                      </a:cubicBezTo>
                      <a:lnTo>
                        <a:pt x="672571" y="24167"/>
                      </a:lnTo>
                      <a:cubicBezTo>
                        <a:pt x="672571" y="23894"/>
                        <a:pt x="672622" y="23663"/>
                        <a:pt x="672724" y="23476"/>
                      </a:cubicBezTo>
                      <a:cubicBezTo>
                        <a:pt x="672827" y="23288"/>
                        <a:pt x="673031" y="23118"/>
                        <a:pt x="673338" y="22964"/>
                      </a:cubicBezTo>
                      <a:cubicBezTo>
                        <a:pt x="673645" y="22811"/>
                        <a:pt x="674037" y="22708"/>
                        <a:pt x="674515" y="22657"/>
                      </a:cubicBezTo>
                      <a:cubicBezTo>
                        <a:pt x="674992" y="22606"/>
                        <a:pt x="675623" y="22581"/>
                        <a:pt x="676407" y="22581"/>
                      </a:cubicBezTo>
                      <a:cubicBezTo>
                        <a:pt x="677158" y="22581"/>
                        <a:pt x="677781" y="22606"/>
                        <a:pt x="678275" y="22657"/>
                      </a:cubicBezTo>
                      <a:cubicBezTo>
                        <a:pt x="678770" y="22708"/>
                        <a:pt x="679153" y="22811"/>
                        <a:pt x="679426" y="22964"/>
                      </a:cubicBezTo>
                      <a:cubicBezTo>
                        <a:pt x="679699" y="23118"/>
                        <a:pt x="679895" y="23288"/>
                        <a:pt x="680014" y="23476"/>
                      </a:cubicBezTo>
                      <a:cubicBezTo>
                        <a:pt x="680133" y="23663"/>
                        <a:pt x="680193" y="23894"/>
                        <a:pt x="680193" y="24167"/>
                      </a:cubicBezTo>
                      <a:lnTo>
                        <a:pt x="680193" y="30868"/>
                      </a:lnTo>
                      <a:cubicBezTo>
                        <a:pt x="681456" y="29027"/>
                        <a:pt x="682640" y="27526"/>
                        <a:pt x="683749" y="26366"/>
                      </a:cubicBezTo>
                      <a:cubicBezTo>
                        <a:pt x="684858" y="25207"/>
                        <a:pt x="685907" y="24294"/>
                        <a:pt x="686895" y="23629"/>
                      </a:cubicBezTo>
                      <a:cubicBezTo>
                        <a:pt x="687885" y="22964"/>
                        <a:pt x="688865" y="22504"/>
                        <a:pt x="689838" y="22248"/>
                      </a:cubicBezTo>
                      <a:cubicBezTo>
                        <a:pt x="690809" y="21992"/>
                        <a:pt x="691790" y="21864"/>
                        <a:pt x="692779" y="21864"/>
                      </a:cubicBezTo>
                      <a:cubicBezTo>
                        <a:pt x="693222" y="21864"/>
                        <a:pt x="693726" y="21890"/>
                        <a:pt x="694288" y="21941"/>
                      </a:cubicBezTo>
                      <a:cubicBezTo>
                        <a:pt x="694851" y="21992"/>
                        <a:pt x="695439" y="22086"/>
                        <a:pt x="696053" y="22222"/>
                      </a:cubicBezTo>
                      <a:cubicBezTo>
                        <a:pt x="696667" y="22359"/>
                        <a:pt x="697221" y="22512"/>
                        <a:pt x="697716" y="22683"/>
                      </a:cubicBezTo>
                      <a:cubicBezTo>
                        <a:pt x="698210" y="22853"/>
                        <a:pt x="698560" y="23024"/>
                        <a:pt x="698764" y="23194"/>
                      </a:cubicBezTo>
                      <a:cubicBezTo>
                        <a:pt x="698969" y="23365"/>
                        <a:pt x="699105" y="23527"/>
                        <a:pt x="699174" y="23680"/>
                      </a:cubicBezTo>
                      <a:cubicBezTo>
                        <a:pt x="699242" y="23834"/>
                        <a:pt x="699302" y="24030"/>
                        <a:pt x="699353" y="24269"/>
                      </a:cubicBezTo>
                      <a:cubicBezTo>
                        <a:pt x="699403" y="24508"/>
                        <a:pt x="699438" y="24857"/>
                        <a:pt x="699455" y="25318"/>
                      </a:cubicBezTo>
                      <a:cubicBezTo>
                        <a:pt x="699472" y="25778"/>
                        <a:pt x="699481" y="26400"/>
                        <a:pt x="699481" y="27185"/>
                      </a:cubicBezTo>
                      <a:close/>
                      <a:moveTo>
                        <a:pt x="735448" y="57676"/>
                      </a:moveTo>
                      <a:cubicBezTo>
                        <a:pt x="735448" y="60029"/>
                        <a:pt x="735014" y="62127"/>
                        <a:pt x="734144" y="63968"/>
                      </a:cubicBezTo>
                      <a:cubicBezTo>
                        <a:pt x="733274" y="65810"/>
                        <a:pt x="732038" y="67362"/>
                        <a:pt x="730435" y="68624"/>
                      </a:cubicBezTo>
                      <a:cubicBezTo>
                        <a:pt x="728832" y="69886"/>
                        <a:pt x="726922" y="70841"/>
                        <a:pt x="724705" y="71489"/>
                      </a:cubicBezTo>
                      <a:cubicBezTo>
                        <a:pt x="722488" y="72137"/>
                        <a:pt x="720049" y="72461"/>
                        <a:pt x="717390" y="72461"/>
                      </a:cubicBezTo>
                      <a:cubicBezTo>
                        <a:pt x="715752" y="72461"/>
                        <a:pt x="714192" y="72333"/>
                        <a:pt x="712708" y="72077"/>
                      </a:cubicBezTo>
                      <a:cubicBezTo>
                        <a:pt x="711224" y="71821"/>
                        <a:pt x="709894" y="71497"/>
                        <a:pt x="708718" y="71105"/>
                      </a:cubicBezTo>
                      <a:cubicBezTo>
                        <a:pt x="707541" y="70713"/>
                        <a:pt x="706543" y="70304"/>
                        <a:pt x="705724" y="69877"/>
                      </a:cubicBezTo>
                      <a:cubicBezTo>
                        <a:pt x="704906" y="69451"/>
                        <a:pt x="704309" y="69067"/>
                        <a:pt x="703935" y="68726"/>
                      </a:cubicBezTo>
                      <a:cubicBezTo>
                        <a:pt x="703559" y="68385"/>
                        <a:pt x="703286" y="67908"/>
                        <a:pt x="703115" y="67294"/>
                      </a:cubicBezTo>
                      <a:cubicBezTo>
                        <a:pt x="702945" y="66680"/>
                        <a:pt x="702860" y="65844"/>
                        <a:pt x="702860" y="64787"/>
                      </a:cubicBezTo>
                      <a:cubicBezTo>
                        <a:pt x="702860" y="64139"/>
                        <a:pt x="702893" y="63593"/>
                        <a:pt x="702962" y="63150"/>
                      </a:cubicBezTo>
                      <a:cubicBezTo>
                        <a:pt x="703031" y="62706"/>
                        <a:pt x="703115" y="62348"/>
                        <a:pt x="703218" y="62075"/>
                      </a:cubicBezTo>
                      <a:cubicBezTo>
                        <a:pt x="703320" y="61803"/>
                        <a:pt x="703465" y="61606"/>
                        <a:pt x="703653" y="61487"/>
                      </a:cubicBezTo>
                      <a:cubicBezTo>
                        <a:pt x="703840" y="61368"/>
                        <a:pt x="704054" y="61308"/>
                        <a:pt x="704293" y="61308"/>
                      </a:cubicBezTo>
                      <a:cubicBezTo>
                        <a:pt x="704667" y="61308"/>
                        <a:pt x="705221" y="61538"/>
                        <a:pt x="705955" y="61999"/>
                      </a:cubicBezTo>
                      <a:cubicBezTo>
                        <a:pt x="706688" y="62459"/>
                        <a:pt x="707592" y="62962"/>
                        <a:pt x="708667" y="63508"/>
                      </a:cubicBezTo>
                      <a:cubicBezTo>
                        <a:pt x="709741" y="64054"/>
                        <a:pt x="711012" y="64557"/>
                        <a:pt x="712478" y="65017"/>
                      </a:cubicBezTo>
                      <a:cubicBezTo>
                        <a:pt x="713944" y="65478"/>
                        <a:pt x="715632" y="65708"/>
                        <a:pt x="717543" y="65708"/>
                      </a:cubicBezTo>
                      <a:cubicBezTo>
                        <a:pt x="718975" y="65708"/>
                        <a:pt x="720271" y="65554"/>
                        <a:pt x="721431" y="65247"/>
                      </a:cubicBezTo>
                      <a:cubicBezTo>
                        <a:pt x="722590" y="64940"/>
                        <a:pt x="723596" y="64488"/>
                        <a:pt x="724449" y="63892"/>
                      </a:cubicBezTo>
                      <a:cubicBezTo>
                        <a:pt x="725302" y="63295"/>
                        <a:pt x="725958" y="62536"/>
                        <a:pt x="726418" y="61615"/>
                      </a:cubicBezTo>
                      <a:cubicBezTo>
                        <a:pt x="726879" y="60694"/>
                        <a:pt x="727110" y="59603"/>
                        <a:pt x="727110" y="58341"/>
                      </a:cubicBezTo>
                      <a:cubicBezTo>
                        <a:pt x="727110" y="57045"/>
                        <a:pt x="726776" y="55953"/>
                        <a:pt x="726112" y="55067"/>
                      </a:cubicBezTo>
                      <a:cubicBezTo>
                        <a:pt x="725447" y="54180"/>
                        <a:pt x="724569" y="53395"/>
                        <a:pt x="723477" y="52713"/>
                      </a:cubicBezTo>
                      <a:cubicBezTo>
                        <a:pt x="722385" y="52031"/>
                        <a:pt x="721158" y="51426"/>
                        <a:pt x="719794" y="50897"/>
                      </a:cubicBezTo>
                      <a:cubicBezTo>
                        <a:pt x="718430" y="50369"/>
                        <a:pt x="717023" y="49814"/>
                        <a:pt x="715573" y="49234"/>
                      </a:cubicBezTo>
                      <a:cubicBezTo>
                        <a:pt x="714123" y="48655"/>
                        <a:pt x="712708" y="47998"/>
                        <a:pt x="711327" y="47265"/>
                      </a:cubicBezTo>
                      <a:cubicBezTo>
                        <a:pt x="709946" y="46532"/>
                        <a:pt x="708709" y="45636"/>
                        <a:pt x="707618" y="44579"/>
                      </a:cubicBezTo>
                      <a:cubicBezTo>
                        <a:pt x="706526" y="43522"/>
                        <a:pt x="705648" y="42260"/>
                        <a:pt x="704983" y="40793"/>
                      </a:cubicBezTo>
                      <a:cubicBezTo>
                        <a:pt x="704317" y="39327"/>
                        <a:pt x="703985" y="37570"/>
                        <a:pt x="703985" y="35524"/>
                      </a:cubicBezTo>
                      <a:cubicBezTo>
                        <a:pt x="703985" y="33716"/>
                        <a:pt x="704335" y="31985"/>
                        <a:pt x="705034" y="30331"/>
                      </a:cubicBezTo>
                      <a:cubicBezTo>
                        <a:pt x="705733" y="28677"/>
                        <a:pt x="706782" y="27228"/>
                        <a:pt x="708181" y="25983"/>
                      </a:cubicBezTo>
                      <a:cubicBezTo>
                        <a:pt x="709579" y="24738"/>
                        <a:pt x="711327" y="23740"/>
                        <a:pt x="713424" y="22990"/>
                      </a:cubicBezTo>
                      <a:cubicBezTo>
                        <a:pt x="715522" y="22240"/>
                        <a:pt x="717969" y="21864"/>
                        <a:pt x="720765" y="21864"/>
                      </a:cubicBezTo>
                      <a:cubicBezTo>
                        <a:pt x="721993" y="21864"/>
                        <a:pt x="723222" y="21967"/>
                        <a:pt x="724449" y="22171"/>
                      </a:cubicBezTo>
                      <a:cubicBezTo>
                        <a:pt x="725677" y="22376"/>
                        <a:pt x="726785" y="22632"/>
                        <a:pt x="727775" y="22939"/>
                      </a:cubicBezTo>
                      <a:cubicBezTo>
                        <a:pt x="728763" y="23246"/>
                        <a:pt x="729607" y="23578"/>
                        <a:pt x="730307" y="23936"/>
                      </a:cubicBezTo>
                      <a:cubicBezTo>
                        <a:pt x="731007" y="24294"/>
                        <a:pt x="731535" y="24610"/>
                        <a:pt x="731893" y="24883"/>
                      </a:cubicBezTo>
                      <a:cubicBezTo>
                        <a:pt x="732251" y="25156"/>
                        <a:pt x="732490" y="25394"/>
                        <a:pt x="732610" y="25599"/>
                      </a:cubicBezTo>
                      <a:cubicBezTo>
                        <a:pt x="732729" y="25804"/>
                        <a:pt x="732813" y="26034"/>
                        <a:pt x="732865" y="26290"/>
                      </a:cubicBezTo>
                      <a:cubicBezTo>
                        <a:pt x="732916" y="26545"/>
                        <a:pt x="732967" y="26861"/>
                        <a:pt x="733018" y="27236"/>
                      </a:cubicBezTo>
                      <a:cubicBezTo>
                        <a:pt x="733070" y="27611"/>
                        <a:pt x="733095" y="28072"/>
                        <a:pt x="733095" y="28617"/>
                      </a:cubicBezTo>
                      <a:cubicBezTo>
                        <a:pt x="733095" y="29197"/>
                        <a:pt x="733070" y="29700"/>
                        <a:pt x="733018" y="30127"/>
                      </a:cubicBezTo>
                      <a:cubicBezTo>
                        <a:pt x="732967" y="30553"/>
                        <a:pt x="732882" y="30902"/>
                        <a:pt x="732763" y="31175"/>
                      </a:cubicBezTo>
                      <a:cubicBezTo>
                        <a:pt x="732643" y="31448"/>
                        <a:pt x="732498" y="31644"/>
                        <a:pt x="732328" y="31764"/>
                      </a:cubicBezTo>
                      <a:cubicBezTo>
                        <a:pt x="732157" y="31883"/>
                        <a:pt x="731969" y="31943"/>
                        <a:pt x="731765" y="31943"/>
                      </a:cubicBezTo>
                      <a:cubicBezTo>
                        <a:pt x="731458" y="31943"/>
                        <a:pt x="731015" y="31755"/>
                        <a:pt x="730435" y="31380"/>
                      </a:cubicBezTo>
                      <a:cubicBezTo>
                        <a:pt x="729855" y="31005"/>
                        <a:pt x="729104" y="30604"/>
                        <a:pt x="728184" y="30178"/>
                      </a:cubicBezTo>
                      <a:cubicBezTo>
                        <a:pt x="727263" y="29751"/>
                        <a:pt x="726180" y="29351"/>
                        <a:pt x="724935" y="28975"/>
                      </a:cubicBezTo>
                      <a:cubicBezTo>
                        <a:pt x="723690" y="28600"/>
                        <a:pt x="722266" y="28413"/>
                        <a:pt x="720663" y="28413"/>
                      </a:cubicBezTo>
                      <a:cubicBezTo>
                        <a:pt x="719231" y="28413"/>
                        <a:pt x="717969" y="28575"/>
                        <a:pt x="716877" y="28899"/>
                      </a:cubicBezTo>
                      <a:cubicBezTo>
                        <a:pt x="715786" y="29223"/>
                        <a:pt x="714891" y="29683"/>
                        <a:pt x="714192" y="30280"/>
                      </a:cubicBezTo>
                      <a:cubicBezTo>
                        <a:pt x="713492" y="30877"/>
                        <a:pt x="712963" y="31585"/>
                        <a:pt x="712606" y="32403"/>
                      </a:cubicBezTo>
                      <a:cubicBezTo>
                        <a:pt x="712247" y="33222"/>
                        <a:pt x="712068" y="34108"/>
                        <a:pt x="712069" y="35063"/>
                      </a:cubicBezTo>
                      <a:cubicBezTo>
                        <a:pt x="712068" y="36394"/>
                        <a:pt x="712410" y="37511"/>
                        <a:pt x="713092" y="38414"/>
                      </a:cubicBezTo>
                      <a:cubicBezTo>
                        <a:pt x="713774" y="39318"/>
                        <a:pt x="714661" y="40111"/>
                        <a:pt x="715752" y="40793"/>
                      </a:cubicBezTo>
                      <a:cubicBezTo>
                        <a:pt x="716844" y="41475"/>
                        <a:pt x="718089" y="42089"/>
                        <a:pt x="719487" y="42635"/>
                      </a:cubicBezTo>
                      <a:cubicBezTo>
                        <a:pt x="720885" y="43181"/>
                        <a:pt x="722309" y="43743"/>
                        <a:pt x="723759" y="44323"/>
                      </a:cubicBezTo>
                      <a:cubicBezTo>
                        <a:pt x="725208" y="44903"/>
                        <a:pt x="726640" y="45551"/>
                        <a:pt x="728056" y="46267"/>
                      </a:cubicBezTo>
                      <a:cubicBezTo>
                        <a:pt x="729471" y="46984"/>
                        <a:pt x="730725" y="47853"/>
                        <a:pt x="731816" y="48876"/>
                      </a:cubicBezTo>
                      <a:cubicBezTo>
                        <a:pt x="732908" y="49900"/>
                        <a:pt x="733786" y="51127"/>
                        <a:pt x="734451" y="52560"/>
                      </a:cubicBezTo>
                      <a:cubicBezTo>
                        <a:pt x="735116" y="53992"/>
                        <a:pt x="735448" y="55698"/>
                        <a:pt x="735448" y="5767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30" name="Полилиния: фигура 29">
              <a:extLst>
                <a:ext uri="{FF2B5EF4-FFF2-40B4-BE49-F238E27FC236}">
                  <a16:creationId xmlns:a16="http://schemas.microsoft.com/office/drawing/2014/main" id="{BFF99F2D-E71F-4B43-8B15-1E4F8ADCEE43}"/>
                </a:ext>
              </a:extLst>
            </p:cNvPr>
            <p:cNvSpPr/>
            <p:nvPr/>
          </p:nvSpPr>
          <p:spPr>
            <a:xfrm>
              <a:off x="4681537" y="766755"/>
              <a:ext cx="952500" cy="1762109"/>
            </a:xfrm>
            <a:custGeom>
              <a:avLst/>
              <a:gdLst>
                <a:gd name="connsiteX0" fmla="*/ 0 w 952500"/>
                <a:gd name="connsiteY0" fmla="*/ 0 h 1762109"/>
                <a:gd name="connsiteX1" fmla="*/ 952500 w 952500"/>
                <a:gd name="connsiteY1" fmla="*/ 0 h 1762109"/>
                <a:gd name="connsiteX2" fmla="*/ 952500 w 952500"/>
                <a:gd name="connsiteY2" fmla="*/ 1762110 h 1762109"/>
                <a:gd name="connsiteX3" fmla="*/ 0 w 952500"/>
                <a:gd name="connsiteY3" fmla="*/ 1762110 h 1762109"/>
              </a:gdLst>
              <a:ahLst/>
              <a:cxnLst>
                <a:cxn ang="0">
                  <a:pos x="connsiteX0" y="connsiteY0"/>
                </a:cxn>
                <a:cxn ang="0">
                  <a:pos x="connsiteX1" y="connsiteY1"/>
                </a:cxn>
                <a:cxn ang="0">
                  <a:pos x="connsiteX2" y="connsiteY2"/>
                </a:cxn>
                <a:cxn ang="0">
                  <a:pos x="connsiteX3" y="connsiteY3"/>
                </a:cxn>
              </a:cxnLst>
              <a:rect l="l" t="t" r="r" b="b"/>
              <a:pathLst>
                <a:path w="952500" h="1762109">
                  <a:moveTo>
                    <a:pt x="0" y="0"/>
                  </a:moveTo>
                  <a:lnTo>
                    <a:pt x="952500" y="0"/>
                  </a:lnTo>
                  <a:lnTo>
                    <a:pt x="952500" y="1762110"/>
                  </a:lnTo>
                  <a:lnTo>
                    <a:pt x="0" y="1762110"/>
                  </a:lnTo>
                  <a:close/>
                </a:path>
              </a:pathLst>
            </a:custGeom>
            <a:solidFill>
              <a:schemeClr val="accent4">
                <a:lumMod val="60000"/>
                <a:lumOff val="40000"/>
              </a:schemeClr>
            </a:solidFill>
            <a:ln w="5953" cap="flat">
              <a:solidFill>
                <a:srgbClr val="4A7EBB"/>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Obtain quote from translation agency</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Approve purchase order </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Respond to translator’s questions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Edit English as required</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31" name="Рисунок 4">
              <a:extLst>
                <a:ext uri="{FF2B5EF4-FFF2-40B4-BE49-F238E27FC236}">
                  <a16:creationId xmlns:a16="http://schemas.microsoft.com/office/drawing/2014/main" id="{97886BE0-DF80-4BD2-8919-6B88454C350D}"/>
                </a:ext>
              </a:extLst>
            </p:cNvPr>
            <p:cNvGrpSpPr/>
            <p:nvPr/>
          </p:nvGrpSpPr>
          <p:grpSpPr>
            <a:xfrm>
              <a:off x="1547812" y="312534"/>
              <a:ext cx="962025" cy="380996"/>
              <a:chOff x="1547812" y="312534"/>
              <a:chExt cx="962025" cy="380996"/>
            </a:xfrm>
          </p:grpSpPr>
          <p:sp>
            <p:nvSpPr>
              <p:cNvPr id="91" name="Полилиния: фигура 90">
                <a:extLst>
                  <a:ext uri="{FF2B5EF4-FFF2-40B4-BE49-F238E27FC236}">
                    <a16:creationId xmlns:a16="http://schemas.microsoft.com/office/drawing/2014/main" id="{1F5BAB6C-D9F5-4F41-BAE2-FC732E52D62C}"/>
                  </a:ext>
                </a:extLst>
              </p:cNvPr>
              <p:cNvSpPr/>
              <p:nvPr/>
            </p:nvSpPr>
            <p:spPr>
              <a:xfrm>
                <a:off x="1547812" y="312534"/>
                <a:ext cx="962025" cy="380996"/>
              </a:xfrm>
              <a:custGeom>
                <a:avLst/>
                <a:gdLst>
                  <a:gd name="connsiteX0" fmla="*/ 158 w 962025"/>
                  <a:gd name="connsiteY0" fmla="*/ 63529 h 380996"/>
                  <a:gd name="connsiteX1" fmla="*/ 63659 w 962025"/>
                  <a:gd name="connsiteY1" fmla="*/ 28 h 380996"/>
                  <a:gd name="connsiteX2" fmla="*/ 898682 w 962025"/>
                  <a:gd name="connsiteY2" fmla="*/ 28 h 380996"/>
                  <a:gd name="connsiteX3" fmla="*/ 962183 w 962025"/>
                  <a:gd name="connsiteY3" fmla="*/ 63529 h 380996"/>
                  <a:gd name="connsiteX4" fmla="*/ 962183 w 962025"/>
                  <a:gd name="connsiteY4" fmla="*/ 317524 h 380996"/>
                  <a:gd name="connsiteX5" fmla="*/ 898682 w 962025"/>
                  <a:gd name="connsiteY5" fmla="*/ 381024 h 380996"/>
                  <a:gd name="connsiteX6" fmla="*/ 63659 w 962025"/>
                  <a:gd name="connsiteY6" fmla="*/ 381024 h 380996"/>
                  <a:gd name="connsiteX7" fmla="*/ 158 w 962025"/>
                  <a:gd name="connsiteY7" fmla="*/ 317524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2025" h="380996">
                    <a:moveTo>
                      <a:pt x="158" y="63529"/>
                    </a:moveTo>
                    <a:cubicBezTo>
                      <a:pt x="158" y="28458"/>
                      <a:pt x="28589" y="28"/>
                      <a:pt x="63659" y="28"/>
                    </a:cubicBezTo>
                    <a:lnTo>
                      <a:pt x="898682" y="28"/>
                    </a:lnTo>
                    <a:cubicBezTo>
                      <a:pt x="933751" y="28"/>
                      <a:pt x="962183" y="28458"/>
                      <a:pt x="962183" y="63529"/>
                    </a:cubicBezTo>
                    <a:lnTo>
                      <a:pt x="962183" y="317524"/>
                    </a:lnTo>
                    <a:cubicBezTo>
                      <a:pt x="962183" y="352594"/>
                      <a:pt x="933751" y="381024"/>
                      <a:pt x="898682" y="381024"/>
                    </a:cubicBezTo>
                    <a:lnTo>
                      <a:pt x="63659" y="381024"/>
                    </a:lnTo>
                    <a:cubicBezTo>
                      <a:pt x="28589" y="381024"/>
                      <a:pt x="158" y="352594"/>
                      <a:pt x="158" y="317524"/>
                    </a:cubicBezTo>
                    <a:close/>
                  </a:path>
                </a:pathLst>
              </a:custGeom>
              <a:solidFill>
                <a:srgbClr val="FF0000"/>
              </a:solidFill>
              <a:ln w="9525"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2" name="Полилиния: фигура 91">
                <a:extLst>
                  <a:ext uri="{FF2B5EF4-FFF2-40B4-BE49-F238E27FC236}">
                    <a16:creationId xmlns:a16="http://schemas.microsoft.com/office/drawing/2014/main" id="{67A8C85A-5F8D-4FB4-9C3C-63C471EC67F9}"/>
                  </a:ext>
                </a:extLst>
              </p:cNvPr>
              <p:cNvSpPr/>
              <p:nvPr/>
            </p:nvSpPr>
            <p:spPr>
              <a:xfrm>
                <a:off x="1723378" y="448317"/>
                <a:ext cx="603133" cy="105945"/>
              </a:xfrm>
              <a:custGeom>
                <a:avLst/>
                <a:gdLst>
                  <a:gd name="connsiteX0" fmla="*/ 66990 w 603133"/>
                  <a:gd name="connsiteY0" fmla="*/ 73508 h 105945"/>
                  <a:gd name="connsiteX1" fmla="*/ 63986 w 603133"/>
                  <a:gd name="connsiteY1" fmla="*/ 87661 h 105945"/>
                  <a:gd name="connsiteX2" fmla="*/ 55842 w 603133"/>
                  <a:gd name="connsiteY2" fmla="*/ 97821 h 105945"/>
                  <a:gd name="connsiteX3" fmla="*/ 43824 w 603133"/>
                  <a:gd name="connsiteY3" fmla="*/ 103948 h 105945"/>
                  <a:gd name="connsiteX4" fmla="*/ 29118 w 603133"/>
                  <a:gd name="connsiteY4" fmla="*/ 106004 h 105945"/>
                  <a:gd name="connsiteX5" fmla="*/ 19275 w 603133"/>
                  <a:gd name="connsiteY5" fmla="*/ 105134 h 105945"/>
                  <a:gd name="connsiteX6" fmla="*/ 11250 w 603133"/>
                  <a:gd name="connsiteY6" fmla="*/ 103039 h 105945"/>
                  <a:gd name="connsiteX7" fmla="*/ 5438 w 603133"/>
                  <a:gd name="connsiteY7" fmla="*/ 100469 h 105945"/>
                  <a:gd name="connsiteX8" fmla="*/ 2078 w 603133"/>
                  <a:gd name="connsiteY8" fmla="*/ 98097 h 105945"/>
                  <a:gd name="connsiteX9" fmla="*/ 615 w 603133"/>
                  <a:gd name="connsiteY9" fmla="*/ 95133 h 105945"/>
                  <a:gd name="connsiteX10" fmla="*/ 180 w 603133"/>
                  <a:gd name="connsiteY10" fmla="*/ 89559 h 105945"/>
                  <a:gd name="connsiteX11" fmla="*/ 339 w 603133"/>
                  <a:gd name="connsiteY11" fmla="*/ 85447 h 105945"/>
                  <a:gd name="connsiteX12" fmla="*/ 852 w 603133"/>
                  <a:gd name="connsiteY12" fmla="*/ 82759 h 105945"/>
                  <a:gd name="connsiteX13" fmla="*/ 1801 w 603133"/>
                  <a:gd name="connsiteY13" fmla="*/ 81296 h 105945"/>
                  <a:gd name="connsiteX14" fmla="*/ 3185 w 603133"/>
                  <a:gd name="connsiteY14" fmla="*/ 80861 h 105945"/>
                  <a:gd name="connsiteX15" fmla="*/ 6308 w 603133"/>
                  <a:gd name="connsiteY15" fmla="*/ 82166 h 105945"/>
                  <a:gd name="connsiteX16" fmla="*/ 11487 w 603133"/>
                  <a:gd name="connsiteY16" fmla="*/ 85052 h 105945"/>
                  <a:gd name="connsiteX17" fmla="*/ 19037 w 603133"/>
                  <a:gd name="connsiteY17" fmla="*/ 87938 h 105945"/>
                  <a:gd name="connsiteX18" fmla="*/ 29197 w 603133"/>
                  <a:gd name="connsiteY18" fmla="*/ 89242 h 105945"/>
                  <a:gd name="connsiteX19" fmla="*/ 35997 w 603133"/>
                  <a:gd name="connsiteY19" fmla="*/ 88333 h 105945"/>
                  <a:gd name="connsiteX20" fmla="*/ 41096 w 603133"/>
                  <a:gd name="connsiteY20" fmla="*/ 85763 h 105945"/>
                  <a:gd name="connsiteX21" fmla="*/ 44299 w 603133"/>
                  <a:gd name="connsiteY21" fmla="*/ 81652 h 105945"/>
                  <a:gd name="connsiteX22" fmla="*/ 45406 w 603133"/>
                  <a:gd name="connsiteY22" fmla="*/ 76197 h 105945"/>
                  <a:gd name="connsiteX23" fmla="*/ 43508 w 603133"/>
                  <a:gd name="connsiteY23" fmla="*/ 70227 h 105945"/>
                  <a:gd name="connsiteX24" fmla="*/ 38566 w 603133"/>
                  <a:gd name="connsiteY24" fmla="*/ 65800 h 105945"/>
                  <a:gd name="connsiteX25" fmla="*/ 31648 w 603133"/>
                  <a:gd name="connsiteY25" fmla="*/ 62163 h 105945"/>
                  <a:gd name="connsiteX26" fmla="*/ 23663 w 603133"/>
                  <a:gd name="connsiteY26" fmla="*/ 58565 h 105945"/>
                  <a:gd name="connsiteX27" fmla="*/ 15677 w 603133"/>
                  <a:gd name="connsiteY27" fmla="*/ 54256 h 105945"/>
                  <a:gd name="connsiteX28" fmla="*/ 8759 w 603133"/>
                  <a:gd name="connsiteY28" fmla="*/ 48485 h 105945"/>
                  <a:gd name="connsiteX29" fmla="*/ 3817 w 603133"/>
                  <a:gd name="connsiteY29" fmla="*/ 40539 h 105945"/>
                  <a:gd name="connsiteX30" fmla="*/ 1920 w 603133"/>
                  <a:gd name="connsiteY30" fmla="*/ 29549 h 105945"/>
                  <a:gd name="connsiteX31" fmla="*/ 4648 w 603133"/>
                  <a:gd name="connsiteY31" fmla="*/ 16622 h 105945"/>
                  <a:gd name="connsiteX32" fmla="*/ 12001 w 603133"/>
                  <a:gd name="connsiteY32" fmla="*/ 7371 h 105945"/>
                  <a:gd name="connsiteX33" fmla="*/ 22912 w 603133"/>
                  <a:gd name="connsiteY33" fmla="*/ 1876 h 105945"/>
                  <a:gd name="connsiteX34" fmla="*/ 36234 w 603133"/>
                  <a:gd name="connsiteY34" fmla="*/ 58 h 105945"/>
                  <a:gd name="connsiteX35" fmla="*/ 43508 w 603133"/>
                  <a:gd name="connsiteY35" fmla="*/ 611 h 105945"/>
                  <a:gd name="connsiteX36" fmla="*/ 50308 w 603133"/>
                  <a:gd name="connsiteY36" fmla="*/ 2113 h 105945"/>
                  <a:gd name="connsiteX37" fmla="*/ 55921 w 603133"/>
                  <a:gd name="connsiteY37" fmla="*/ 4248 h 105945"/>
                  <a:gd name="connsiteX38" fmla="*/ 59163 w 603133"/>
                  <a:gd name="connsiteY38" fmla="*/ 6224 h 105945"/>
                  <a:gd name="connsiteX39" fmla="*/ 60230 w 603133"/>
                  <a:gd name="connsiteY39" fmla="*/ 7568 h 105945"/>
                  <a:gd name="connsiteX40" fmla="*/ 60705 w 603133"/>
                  <a:gd name="connsiteY40" fmla="*/ 9032 h 105945"/>
                  <a:gd name="connsiteX41" fmla="*/ 60981 w 603133"/>
                  <a:gd name="connsiteY41" fmla="*/ 11324 h 105945"/>
                  <a:gd name="connsiteX42" fmla="*/ 61060 w 603133"/>
                  <a:gd name="connsiteY42" fmla="*/ 14764 h 105945"/>
                  <a:gd name="connsiteX43" fmla="*/ 60942 w 603133"/>
                  <a:gd name="connsiteY43" fmla="*/ 18638 h 105945"/>
                  <a:gd name="connsiteX44" fmla="*/ 60547 w 603133"/>
                  <a:gd name="connsiteY44" fmla="*/ 21247 h 105945"/>
                  <a:gd name="connsiteX45" fmla="*/ 59756 w 603133"/>
                  <a:gd name="connsiteY45" fmla="*/ 22749 h 105945"/>
                  <a:gd name="connsiteX46" fmla="*/ 58372 w 603133"/>
                  <a:gd name="connsiteY46" fmla="*/ 23224 h 105945"/>
                  <a:gd name="connsiteX47" fmla="*/ 55605 w 603133"/>
                  <a:gd name="connsiteY47" fmla="*/ 22117 h 105945"/>
                  <a:gd name="connsiteX48" fmla="*/ 50940 w 603133"/>
                  <a:gd name="connsiteY48" fmla="*/ 19705 h 105945"/>
                  <a:gd name="connsiteX49" fmla="*/ 44536 w 603133"/>
                  <a:gd name="connsiteY49" fmla="*/ 17333 h 105945"/>
                  <a:gd name="connsiteX50" fmla="*/ 36550 w 603133"/>
                  <a:gd name="connsiteY50" fmla="*/ 16266 h 105945"/>
                  <a:gd name="connsiteX51" fmla="*/ 30620 w 603133"/>
                  <a:gd name="connsiteY51" fmla="*/ 17096 h 105945"/>
                  <a:gd name="connsiteX52" fmla="*/ 26390 w 603133"/>
                  <a:gd name="connsiteY52" fmla="*/ 19389 h 105945"/>
                  <a:gd name="connsiteX53" fmla="*/ 23860 w 603133"/>
                  <a:gd name="connsiteY53" fmla="*/ 22907 h 105945"/>
                  <a:gd name="connsiteX54" fmla="*/ 23030 w 603133"/>
                  <a:gd name="connsiteY54" fmla="*/ 27256 h 105945"/>
                  <a:gd name="connsiteX55" fmla="*/ 24888 w 603133"/>
                  <a:gd name="connsiteY55" fmla="*/ 33146 h 105945"/>
                  <a:gd name="connsiteX56" fmla="*/ 29869 w 603133"/>
                  <a:gd name="connsiteY56" fmla="*/ 37574 h 105945"/>
                  <a:gd name="connsiteX57" fmla="*/ 36946 w 603133"/>
                  <a:gd name="connsiteY57" fmla="*/ 41211 h 105945"/>
                  <a:gd name="connsiteX58" fmla="*/ 45010 w 603133"/>
                  <a:gd name="connsiteY58" fmla="*/ 44808 h 105945"/>
                  <a:gd name="connsiteX59" fmla="*/ 53075 w 603133"/>
                  <a:gd name="connsiteY59" fmla="*/ 49117 h 105945"/>
                  <a:gd name="connsiteX60" fmla="*/ 60112 w 603133"/>
                  <a:gd name="connsiteY60" fmla="*/ 54889 h 105945"/>
                  <a:gd name="connsiteX61" fmla="*/ 65093 w 603133"/>
                  <a:gd name="connsiteY61" fmla="*/ 62795 h 105945"/>
                  <a:gd name="connsiteX62" fmla="*/ 66990 w 603133"/>
                  <a:gd name="connsiteY62" fmla="*/ 73508 h 105945"/>
                  <a:gd name="connsiteX63" fmla="*/ 122314 w 603133"/>
                  <a:gd name="connsiteY63" fmla="*/ 94539 h 105945"/>
                  <a:gd name="connsiteX64" fmla="*/ 121879 w 603133"/>
                  <a:gd name="connsiteY64" fmla="*/ 99876 h 105945"/>
                  <a:gd name="connsiteX65" fmla="*/ 120733 w 603133"/>
                  <a:gd name="connsiteY65" fmla="*/ 102485 h 105945"/>
                  <a:gd name="connsiteX66" fmla="*/ 118638 w 603133"/>
                  <a:gd name="connsiteY66" fmla="*/ 103830 h 105945"/>
                  <a:gd name="connsiteX67" fmla="*/ 115396 w 603133"/>
                  <a:gd name="connsiteY67" fmla="*/ 104857 h 105945"/>
                  <a:gd name="connsiteX68" fmla="*/ 111363 w 603133"/>
                  <a:gd name="connsiteY68" fmla="*/ 105529 h 105945"/>
                  <a:gd name="connsiteX69" fmla="*/ 106975 w 603133"/>
                  <a:gd name="connsiteY69" fmla="*/ 105767 h 105945"/>
                  <a:gd name="connsiteX70" fmla="*/ 96697 w 603133"/>
                  <a:gd name="connsiteY70" fmla="*/ 104264 h 105945"/>
                  <a:gd name="connsiteX71" fmla="*/ 89502 w 603133"/>
                  <a:gd name="connsiteY71" fmla="*/ 99639 h 105945"/>
                  <a:gd name="connsiteX72" fmla="*/ 85312 w 603133"/>
                  <a:gd name="connsiteY72" fmla="*/ 91772 h 105945"/>
                  <a:gd name="connsiteX73" fmla="*/ 83968 w 603133"/>
                  <a:gd name="connsiteY73" fmla="*/ 80545 h 105945"/>
                  <a:gd name="connsiteX74" fmla="*/ 83968 w 603133"/>
                  <a:gd name="connsiteY74" fmla="*/ 44413 h 105945"/>
                  <a:gd name="connsiteX75" fmla="*/ 75508 w 603133"/>
                  <a:gd name="connsiteY75" fmla="*/ 44413 h 105945"/>
                  <a:gd name="connsiteX76" fmla="*/ 73215 w 603133"/>
                  <a:gd name="connsiteY76" fmla="*/ 42555 h 105945"/>
                  <a:gd name="connsiteX77" fmla="*/ 72424 w 603133"/>
                  <a:gd name="connsiteY77" fmla="*/ 36348 h 105945"/>
                  <a:gd name="connsiteX78" fmla="*/ 72622 w 603133"/>
                  <a:gd name="connsiteY78" fmla="*/ 32474 h 105945"/>
                  <a:gd name="connsiteX79" fmla="*/ 73215 w 603133"/>
                  <a:gd name="connsiteY79" fmla="*/ 29984 h 105945"/>
                  <a:gd name="connsiteX80" fmla="*/ 74203 w 603133"/>
                  <a:gd name="connsiteY80" fmla="*/ 28679 h 105945"/>
                  <a:gd name="connsiteX81" fmla="*/ 75587 w 603133"/>
                  <a:gd name="connsiteY81" fmla="*/ 28284 h 105945"/>
                  <a:gd name="connsiteX82" fmla="*/ 83968 w 603133"/>
                  <a:gd name="connsiteY82" fmla="*/ 28284 h 105945"/>
                  <a:gd name="connsiteX83" fmla="*/ 83968 w 603133"/>
                  <a:gd name="connsiteY83" fmla="*/ 12550 h 105945"/>
                  <a:gd name="connsiteX84" fmla="*/ 84402 w 603133"/>
                  <a:gd name="connsiteY84" fmla="*/ 11127 h 105945"/>
                  <a:gd name="connsiteX85" fmla="*/ 85984 w 603133"/>
                  <a:gd name="connsiteY85" fmla="*/ 10059 h 105945"/>
                  <a:gd name="connsiteX86" fmla="*/ 89067 w 603133"/>
                  <a:gd name="connsiteY86" fmla="*/ 9427 h 105945"/>
                  <a:gd name="connsiteX87" fmla="*/ 93851 w 603133"/>
                  <a:gd name="connsiteY87" fmla="*/ 9229 h 105945"/>
                  <a:gd name="connsiteX88" fmla="*/ 98713 w 603133"/>
                  <a:gd name="connsiteY88" fmla="*/ 9427 h 105945"/>
                  <a:gd name="connsiteX89" fmla="*/ 101757 w 603133"/>
                  <a:gd name="connsiteY89" fmla="*/ 10059 h 105945"/>
                  <a:gd name="connsiteX90" fmla="*/ 103339 w 603133"/>
                  <a:gd name="connsiteY90" fmla="*/ 11127 h 105945"/>
                  <a:gd name="connsiteX91" fmla="*/ 103813 w 603133"/>
                  <a:gd name="connsiteY91" fmla="*/ 12550 h 105945"/>
                  <a:gd name="connsiteX92" fmla="*/ 103813 w 603133"/>
                  <a:gd name="connsiteY92" fmla="*/ 28284 h 105945"/>
                  <a:gd name="connsiteX93" fmla="*/ 119151 w 603133"/>
                  <a:gd name="connsiteY93" fmla="*/ 28284 h 105945"/>
                  <a:gd name="connsiteX94" fmla="*/ 120535 w 603133"/>
                  <a:gd name="connsiteY94" fmla="*/ 28679 h 105945"/>
                  <a:gd name="connsiteX95" fmla="*/ 121524 w 603133"/>
                  <a:gd name="connsiteY95" fmla="*/ 29984 h 105945"/>
                  <a:gd name="connsiteX96" fmla="*/ 122116 w 603133"/>
                  <a:gd name="connsiteY96" fmla="*/ 32474 h 105945"/>
                  <a:gd name="connsiteX97" fmla="*/ 122314 w 603133"/>
                  <a:gd name="connsiteY97" fmla="*/ 36348 h 105945"/>
                  <a:gd name="connsiteX98" fmla="*/ 121524 w 603133"/>
                  <a:gd name="connsiteY98" fmla="*/ 42555 h 105945"/>
                  <a:gd name="connsiteX99" fmla="*/ 119230 w 603133"/>
                  <a:gd name="connsiteY99" fmla="*/ 44413 h 105945"/>
                  <a:gd name="connsiteX100" fmla="*/ 103813 w 603133"/>
                  <a:gd name="connsiteY100" fmla="*/ 44413 h 105945"/>
                  <a:gd name="connsiteX101" fmla="*/ 103813 w 603133"/>
                  <a:gd name="connsiteY101" fmla="*/ 77541 h 105945"/>
                  <a:gd name="connsiteX102" fmla="*/ 105631 w 603133"/>
                  <a:gd name="connsiteY102" fmla="*/ 86198 h 105945"/>
                  <a:gd name="connsiteX103" fmla="*/ 112115 w 603133"/>
                  <a:gd name="connsiteY103" fmla="*/ 89084 h 105945"/>
                  <a:gd name="connsiteX104" fmla="*/ 114961 w 603133"/>
                  <a:gd name="connsiteY104" fmla="*/ 88807 h 105945"/>
                  <a:gd name="connsiteX105" fmla="*/ 117215 w 603133"/>
                  <a:gd name="connsiteY105" fmla="*/ 88175 h 105945"/>
                  <a:gd name="connsiteX106" fmla="*/ 118875 w 603133"/>
                  <a:gd name="connsiteY106" fmla="*/ 87542 h 105945"/>
                  <a:gd name="connsiteX107" fmla="*/ 120101 w 603133"/>
                  <a:gd name="connsiteY107" fmla="*/ 87266 h 105945"/>
                  <a:gd name="connsiteX108" fmla="*/ 121009 w 603133"/>
                  <a:gd name="connsiteY108" fmla="*/ 87542 h 105945"/>
                  <a:gd name="connsiteX109" fmla="*/ 121682 w 603133"/>
                  <a:gd name="connsiteY109" fmla="*/ 88649 h 105945"/>
                  <a:gd name="connsiteX110" fmla="*/ 122116 w 603133"/>
                  <a:gd name="connsiteY110" fmla="*/ 90903 h 105945"/>
                  <a:gd name="connsiteX111" fmla="*/ 122314 w 603133"/>
                  <a:gd name="connsiteY111" fmla="*/ 94539 h 105945"/>
                  <a:gd name="connsiteX112" fmla="*/ 180442 w 603133"/>
                  <a:gd name="connsiteY112" fmla="*/ 37534 h 105945"/>
                  <a:gd name="connsiteX113" fmla="*/ 180284 w 603133"/>
                  <a:gd name="connsiteY113" fmla="*/ 42199 h 105945"/>
                  <a:gd name="connsiteX114" fmla="*/ 179810 w 603133"/>
                  <a:gd name="connsiteY114" fmla="*/ 45045 h 105945"/>
                  <a:gd name="connsiteX115" fmla="*/ 178979 w 603133"/>
                  <a:gd name="connsiteY115" fmla="*/ 46468 h 105945"/>
                  <a:gd name="connsiteX116" fmla="*/ 177675 w 603133"/>
                  <a:gd name="connsiteY116" fmla="*/ 46864 h 105945"/>
                  <a:gd name="connsiteX117" fmla="*/ 176251 w 603133"/>
                  <a:gd name="connsiteY117" fmla="*/ 46587 h 105945"/>
                  <a:gd name="connsiteX118" fmla="*/ 174473 w 603133"/>
                  <a:gd name="connsiteY118" fmla="*/ 45994 h 105945"/>
                  <a:gd name="connsiteX119" fmla="*/ 172299 w 603133"/>
                  <a:gd name="connsiteY119" fmla="*/ 45401 h 105945"/>
                  <a:gd name="connsiteX120" fmla="*/ 169690 w 603133"/>
                  <a:gd name="connsiteY120" fmla="*/ 45124 h 105945"/>
                  <a:gd name="connsiteX121" fmla="*/ 166368 w 603133"/>
                  <a:gd name="connsiteY121" fmla="*/ 45796 h 105945"/>
                  <a:gd name="connsiteX122" fmla="*/ 162930 w 603133"/>
                  <a:gd name="connsiteY122" fmla="*/ 47892 h 105945"/>
                  <a:gd name="connsiteX123" fmla="*/ 159213 w 603133"/>
                  <a:gd name="connsiteY123" fmla="*/ 51687 h 105945"/>
                  <a:gd name="connsiteX124" fmla="*/ 155062 w 603133"/>
                  <a:gd name="connsiteY124" fmla="*/ 57537 h 105945"/>
                  <a:gd name="connsiteX125" fmla="*/ 155062 w 603133"/>
                  <a:gd name="connsiteY125" fmla="*/ 101497 h 105945"/>
                  <a:gd name="connsiteX126" fmla="*/ 154588 w 603133"/>
                  <a:gd name="connsiteY126" fmla="*/ 102881 h 105945"/>
                  <a:gd name="connsiteX127" fmla="*/ 152968 w 603133"/>
                  <a:gd name="connsiteY127" fmla="*/ 103869 h 105945"/>
                  <a:gd name="connsiteX128" fmla="*/ 149923 w 603133"/>
                  <a:gd name="connsiteY128" fmla="*/ 104462 h 105945"/>
                  <a:gd name="connsiteX129" fmla="*/ 145100 w 603133"/>
                  <a:gd name="connsiteY129" fmla="*/ 104660 h 105945"/>
                  <a:gd name="connsiteX130" fmla="*/ 140277 w 603133"/>
                  <a:gd name="connsiteY130" fmla="*/ 104462 h 105945"/>
                  <a:gd name="connsiteX131" fmla="*/ 137233 w 603133"/>
                  <a:gd name="connsiteY131" fmla="*/ 103869 h 105945"/>
                  <a:gd name="connsiteX132" fmla="*/ 135612 w 603133"/>
                  <a:gd name="connsiteY132" fmla="*/ 102881 h 105945"/>
                  <a:gd name="connsiteX133" fmla="*/ 135138 w 603133"/>
                  <a:gd name="connsiteY133" fmla="*/ 101497 h 105945"/>
                  <a:gd name="connsiteX134" fmla="*/ 135138 w 603133"/>
                  <a:gd name="connsiteY134" fmla="*/ 30972 h 105945"/>
                  <a:gd name="connsiteX135" fmla="*/ 135533 w 603133"/>
                  <a:gd name="connsiteY135" fmla="*/ 29588 h 105945"/>
                  <a:gd name="connsiteX136" fmla="*/ 136957 w 603133"/>
                  <a:gd name="connsiteY136" fmla="*/ 28600 h 105945"/>
                  <a:gd name="connsiteX137" fmla="*/ 139605 w 603133"/>
                  <a:gd name="connsiteY137" fmla="*/ 28007 h 105945"/>
                  <a:gd name="connsiteX138" fmla="*/ 143677 w 603133"/>
                  <a:gd name="connsiteY138" fmla="*/ 27809 h 105945"/>
                  <a:gd name="connsiteX139" fmla="*/ 147868 w 603133"/>
                  <a:gd name="connsiteY139" fmla="*/ 28007 h 105945"/>
                  <a:gd name="connsiteX140" fmla="*/ 150437 w 603133"/>
                  <a:gd name="connsiteY140" fmla="*/ 28600 h 105945"/>
                  <a:gd name="connsiteX141" fmla="*/ 151742 w 603133"/>
                  <a:gd name="connsiteY141" fmla="*/ 29588 h 105945"/>
                  <a:gd name="connsiteX142" fmla="*/ 152137 w 603133"/>
                  <a:gd name="connsiteY142" fmla="*/ 30972 h 105945"/>
                  <a:gd name="connsiteX143" fmla="*/ 152137 w 603133"/>
                  <a:gd name="connsiteY143" fmla="*/ 39748 h 105945"/>
                  <a:gd name="connsiteX144" fmla="*/ 157356 w 603133"/>
                  <a:gd name="connsiteY144" fmla="*/ 33225 h 105945"/>
                  <a:gd name="connsiteX145" fmla="*/ 162020 w 603133"/>
                  <a:gd name="connsiteY145" fmla="*/ 29153 h 105945"/>
                  <a:gd name="connsiteX146" fmla="*/ 166447 w 603133"/>
                  <a:gd name="connsiteY146" fmla="*/ 27058 h 105945"/>
                  <a:gd name="connsiteX147" fmla="*/ 170876 w 603133"/>
                  <a:gd name="connsiteY147" fmla="*/ 26465 h 105945"/>
                  <a:gd name="connsiteX148" fmla="*/ 173089 w 603133"/>
                  <a:gd name="connsiteY148" fmla="*/ 26584 h 105945"/>
                  <a:gd name="connsiteX149" fmla="*/ 175540 w 603133"/>
                  <a:gd name="connsiteY149" fmla="*/ 26979 h 105945"/>
                  <a:gd name="connsiteX150" fmla="*/ 177755 w 603133"/>
                  <a:gd name="connsiteY150" fmla="*/ 27612 h 105945"/>
                  <a:gd name="connsiteX151" fmla="*/ 179138 w 603133"/>
                  <a:gd name="connsiteY151" fmla="*/ 28363 h 105945"/>
                  <a:gd name="connsiteX152" fmla="*/ 179770 w 603133"/>
                  <a:gd name="connsiteY152" fmla="*/ 29232 h 105945"/>
                  <a:gd name="connsiteX153" fmla="*/ 180126 w 603133"/>
                  <a:gd name="connsiteY153" fmla="*/ 30537 h 105945"/>
                  <a:gd name="connsiteX154" fmla="*/ 180363 w 603133"/>
                  <a:gd name="connsiteY154" fmla="*/ 33028 h 105945"/>
                  <a:gd name="connsiteX155" fmla="*/ 180442 w 603133"/>
                  <a:gd name="connsiteY155" fmla="*/ 37534 h 105945"/>
                  <a:gd name="connsiteX156" fmla="*/ 258582 w 603133"/>
                  <a:gd name="connsiteY156" fmla="*/ 101497 h 105945"/>
                  <a:gd name="connsiteX157" fmla="*/ 258186 w 603133"/>
                  <a:gd name="connsiteY157" fmla="*/ 102881 h 105945"/>
                  <a:gd name="connsiteX158" fmla="*/ 256802 w 603133"/>
                  <a:gd name="connsiteY158" fmla="*/ 103869 h 105945"/>
                  <a:gd name="connsiteX159" fmla="*/ 254194 w 603133"/>
                  <a:gd name="connsiteY159" fmla="*/ 104462 h 105945"/>
                  <a:gd name="connsiteX160" fmla="*/ 250122 w 603133"/>
                  <a:gd name="connsiteY160" fmla="*/ 104660 h 105945"/>
                  <a:gd name="connsiteX161" fmla="*/ 245892 w 603133"/>
                  <a:gd name="connsiteY161" fmla="*/ 104462 h 105945"/>
                  <a:gd name="connsiteX162" fmla="*/ 243322 w 603133"/>
                  <a:gd name="connsiteY162" fmla="*/ 103869 h 105945"/>
                  <a:gd name="connsiteX163" fmla="*/ 241978 w 603133"/>
                  <a:gd name="connsiteY163" fmla="*/ 102881 h 105945"/>
                  <a:gd name="connsiteX164" fmla="*/ 241583 w 603133"/>
                  <a:gd name="connsiteY164" fmla="*/ 101497 h 105945"/>
                  <a:gd name="connsiteX165" fmla="*/ 241583 w 603133"/>
                  <a:gd name="connsiteY165" fmla="*/ 93354 h 105945"/>
                  <a:gd name="connsiteX166" fmla="*/ 229684 w 603133"/>
                  <a:gd name="connsiteY166" fmla="*/ 102841 h 105945"/>
                  <a:gd name="connsiteX167" fmla="*/ 217152 w 603133"/>
                  <a:gd name="connsiteY167" fmla="*/ 106004 h 105945"/>
                  <a:gd name="connsiteX168" fmla="*/ 204936 w 603133"/>
                  <a:gd name="connsiteY168" fmla="*/ 103632 h 105945"/>
                  <a:gd name="connsiteX169" fmla="*/ 196950 w 603133"/>
                  <a:gd name="connsiteY169" fmla="*/ 97149 h 105945"/>
                  <a:gd name="connsiteX170" fmla="*/ 192602 w 603133"/>
                  <a:gd name="connsiteY170" fmla="*/ 87621 h 105945"/>
                  <a:gd name="connsiteX171" fmla="*/ 191297 w 603133"/>
                  <a:gd name="connsiteY171" fmla="*/ 74141 h 105945"/>
                  <a:gd name="connsiteX172" fmla="*/ 191297 w 603133"/>
                  <a:gd name="connsiteY172" fmla="*/ 30972 h 105945"/>
                  <a:gd name="connsiteX173" fmla="*/ 191732 w 603133"/>
                  <a:gd name="connsiteY173" fmla="*/ 29588 h 105945"/>
                  <a:gd name="connsiteX174" fmla="*/ 193314 w 603133"/>
                  <a:gd name="connsiteY174" fmla="*/ 28600 h 105945"/>
                  <a:gd name="connsiteX175" fmla="*/ 196397 w 603133"/>
                  <a:gd name="connsiteY175" fmla="*/ 28007 h 105945"/>
                  <a:gd name="connsiteX176" fmla="*/ 201180 w 603133"/>
                  <a:gd name="connsiteY176" fmla="*/ 27809 h 105945"/>
                  <a:gd name="connsiteX177" fmla="*/ 206004 w 603133"/>
                  <a:gd name="connsiteY177" fmla="*/ 28007 h 105945"/>
                  <a:gd name="connsiteX178" fmla="*/ 209048 w 603133"/>
                  <a:gd name="connsiteY178" fmla="*/ 28600 h 105945"/>
                  <a:gd name="connsiteX179" fmla="*/ 210668 w 603133"/>
                  <a:gd name="connsiteY179" fmla="*/ 29588 h 105945"/>
                  <a:gd name="connsiteX180" fmla="*/ 211143 w 603133"/>
                  <a:gd name="connsiteY180" fmla="*/ 30972 h 105945"/>
                  <a:gd name="connsiteX181" fmla="*/ 211143 w 603133"/>
                  <a:gd name="connsiteY181" fmla="*/ 70820 h 105945"/>
                  <a:gd name="connsiteX182" fmla="*/ 211854 w 603133"/>
                  <a:gd name="connsiteY182" fmla="*/ 79280 h 105945"/>
                  <a:gd name="connsiteX183" fmla="*/ 214029 w 603133"/>
                  <a:gd name="connsiteY183" fmla="*/ 84301 h 105945"/>
                  <a:gd name="connsiteX184" fmla="*/ 217744 w 603133"/>
                  <a:gd name="connsiteY184" fmla="*/ 87542 h 105945"/>
                  <a:gd name="connsiteX185" fmla="*/ 223002 w 603133"/>
                  <a:gd name="connsiteY185" fmla="*/ 88689 h 105945"/>
                  <a:gd name="connsiteX186" fmla="*/ 230633 w 603133"/>
                  <a:gd name="connsiteY186" fmla="*/ 85922 h 105945"/>
                  <a:gd name="connsiteX187" fmla="*/ 238815 w 603133"/>
                  <a:gd name="connsiteY187" fmla="*/ 77857 h 105945"/>
                  <a:gd name="connsiteX188" fmla="*/ 238815 w 603133"/>
                  <a:gd name="connsiteY188" fmla="*/ 30972 h 105945"/>
                  <a:gd name="connsiteX189" fmla="*/ 239251 w 603133"/>
                  <a:gd name="connsiteY189" fmla="*/ 29588 h 105945"/>
                  <a:gd name="connsiteX190" fmla="*/ 240832 w 603133"/>
                  <a:gd name="connsiteY190" fmla="*/ 28600 h 105945"/>
                  <a:gd name="connsiteX191" fmla="*/ 243875 w 603133"/>
                  <a:gd name="connsiteY191" fmla="*/ 28007 h 105945"/>
                  <a:gd name="connsiteX192" fmla="*/ 248699 w 603133"/>
                  <a:gd name="connsiteY192" fmla="*/ 27809 h 105945"/>
                  <a:gd name="connsiteX193" fmla="*/ 253521 w 603133"/>
                  <a:gd name="connsiteY193" fmla="*/ 28007 h 105945"/>
                  <a:gd name="connsiteX194" fmla="*/ 256526 w 603133"/>
                  <a:gd name="connsiteY194" fmla="*/ 28600 h 105945"/>
                  <a:gd name="connsiteX195" fmla="*/ 258107 w 603133"/>
                  <a:gd name="connsiteY195" fmla="*/ 29588 h 105945"/>
                  <a:gd name="connsiteX196" fmla="*/ 258582 w 603133"/>
                  <a:gd name="connsiteY196" fmla="*/ 30972 h 105945"/>
                  <a:gd name="connsiteX197" fmla="*/ 330390 w 603133"/>
                  <a:gd name="connsiteY197" fmla="*/ 90270 h 105945"/>
                  <a:gd name="connsiteX198" fmla="*/ 330271 w 603133"/>
                  <a:gd name="connsiteY198" fmla="*/ 93709 h 105945"/>
                  <a:gd name="connsiteX199" fmla="*/ 329955 w 603133"/>
                  <a:gd name="connsiteY199" fmla="*/ 96042 h 105945"/>
                  <a:gd name="connsiteX200" fmla="*/ 329480 w 603133"/>
                  <a:gd name="connsiteY200" fmla="*/ 97583 h 105945"/>
                  <a:gd name="connsiteX201" fmla="*/ 328255 w 603133"/>
                  <a:gd name="connsiteY201" fmla="*/ 99086 h 105945"/>
                  <a:gd name="connsiteX202" fmla="*/ 325013 w 603133"/>
                  <a:gd name="connsiteY202" fmla="*/ 101300 h 105945"/>
                  <a:gd name="connsiteX203" fmla="*/ 319795 w 603133"/>
                  <a:gd name="connsiteY203" fmla="*/ 103632 h 105945"/>
                  <a:gd name="connsiteX204" fmla="*/ 313431 w 603133"/>
                  <a:gd name="connsiteY204" fmla="*/ 105292 h 105945"/>
                  <a:gd name="connsiteX205" fmla="*/ 306354 w 603133"/>
                  <a:gd name="connsiteY205" fmla="*/ 105925 h 105945"/>
                  <a:gd name="connsiteX206" fmla="*/ 291925 w 603133"/>
                  <a:gd name="connsiteY206" fmla="*/ 103395 h 105945"/>
                  <a:gd name="connsiteX207" fmla="*/ 281369 w 603133"/>
                  <a:gd name="connsiteY207" fmla="*/ 95923 h 105945"/>
                  <a:gd name="connsiteX208" fmla="*/ 274926 w 603133"/>
                  <a:gd name="connsiteY208" fmla="*/ 83866 h 105945"/>
                  <a:gd name="connsiteX209" fmla="*/ 272751 w 603133"/>
                  <a:gd name="connsiteY209" fmla="*/ 67579 h 105945"/>
                  <a:gd name="connsiteX210" fmla="*/ 275400 w 603133"/>
                  <a:gd name="connsiteY210" fmla="*/ 49275 h 105945"/>
                  <a:gd name="connsiteX211" fmla="*/ 282792 w 603133"/>
                  <a:gd name="connsiteY211" fmla="*/ 36506 h 105945"/>
                  <a:gd name="connsiteX212" fmla="*/ 294020 w 603133"/>
                  <a:gd name="connsiteY212" fmla="*/ 28995 h 105945"/>
                  <a:gd name="connsiteX213" fmla="*/ 308252 w 603133"/>
                  <a:gd name="connsiteY213" fmla="*/ 26544 h 105945"/>
                  <a:gd name="connsiteX214" fmla="*/ 314458 w 603133"/>
                  <a:gd name="connsiteY214" fmla="*/ 27098 h 105945"/>
                  <a:gd name="connsiteX215" fmla="*/ 320150 w 603133"/>
                  <a:gd name="connsiteY215" fmla="*/ 28600 h 105945"/>
                  <a:gd name="connsiteX216" fmla="*/ 324895 w 603133"/>
                  <a:gd name="connsiteY216" fmla="*/ 30735 h 105945"/>
                  <a:gd name="connsiteX217" fmla="*/ 327860 w 603133"/>
                  <a:gd name="connsiteY217" fmla="*/ 32790 h 105945"/>
                  <a:gd name="connsiteX218" fmla="*/ 329085 w 603133"/>
                  <a:gd name="connsiteY218" fmla="*/ 34253 h 105945"/>
                  <a:gd name="connsiteX219" fmla="*/ 329638 w 603133"/>
                  <a:gd name="connsiteY219" fmla="*/ 35795 h 105945"/>
                  <a:gd name="connsiteX220" fmla="*/ 329955 w 603133"/>
                  <a:gd name="connsiteY220" fmla="*/ 38127 h 105945"/>
                  <a:gd name="connsiteX221" fmla="*/ 330074 w 603133"/>
                  <a:gd name="connsiteY221" fmla="*/ 41487 h 105945"/>
                  <a:gd name="connsiteX222" fmla="*/ 329283 w 603133"/>
                  <a:gd name="connsiteY222" fmla="*/ 47931 h 105945"/>
                  <a:gd name="connsiteX223" fmla="*/ 327228 w 603133"/>
                  <a:gd name="connsiteY223" fmla="*/ 49789 h 105945"/>
                  <a:gd name="connsiteX224" fmla="*/ 324380 w 603133"/>
                  <a:gd name="connsiteY224" fmla="*/ 48682 h 105945"/>
                  <a:gd name="connsiteX225" fmla="*/ 320823 w 603133"/>
                  <a:gd name="connsiteY225" fmla="*/ 46231 h 105945"/>
                  <a:gd name="connsiteX226" fmla="*/ 315921 w 603133"/>
                  <a:gd name="connsiteY226" fmla="*/ 43780 h 105945"/>
                  <a:gd name="connsiteX227" fmla="*/ 309121 w 603133"/>
                  <a:gd name="connsiteY227" fmla="*/ 42673 h 105945"/>
                  <a:gd name="connsiteX228" fmla="*/ 297262 w 603133"/>
                  <a:gd name="connsiteY228" fmla="*/ 48643 h 105945"/>
                  <a:gd name="connsiteX229" fmla="*/ 293150 w 603133"/>
                  <a:gd name="connsiteY229" fmla="*/ 66155 h 105945"/>
                  <a:gd name="connsiteX230" fmla="*/ 294178 w 603133"/>
                  <a:gd name="connsiteY230" fmla="*/ 76197 h 105945"/>
                  <a:gd name="connsiteX231" fmla="*/ 297222 w 603133"/>
                  <a:gd name="connsiteY231" fmla="*/ 83471 h 105945"/>
                  <a:gd name="connsiteX232" fmla="*/ 302282 w 603133"/>
                  <a:gd name="connsiteY232" fmla="*/ 87859 h 105945"/>
                  <a:gd name="connsiteX233" fmla="*/ 309359 w 603133"/>
                  <a:gd name="connsiteY233" fmla="*/ 89321 h 105945"/>
                  <a:gd name="connsiteX234" fmla="*/ 316435 w 603133"/>
                  <a:gd name="connsiteY234" fmla="*/ 88096 h 105945"/>
                  <a:gd name="connsiteX235" fmla="*/ 321613 w 603133"/>
                  <a:gd name="connsiteY235" fmla="*/ 85368 h 105945"/>
                  <a:gd name="connsiteX236" fmla="*/ 325329 w 603133"/>
                  <a:gd name="connsiteY236" fmla="*/ 82640 h 105945"/>
                  <a:gd name="connsiteX237" fmla="*/ 327860 w 603133"/>
                  <a:gd name="connsiteY237" fmla="*/ 81415 h 105945"/>
                  <a:gd name="connsiteX238" fmla="*/ 329046 w 603133"/>
                  <a:gd name="connsiteY238" fmla="*/ 81810 h 105945"/>
                  <a:gd name="connsiteX239" fmla="*/ 329796 w 603133"/>
                  <a:gd name="connsiteY239" fmla="*/ 83273 h 105945"/>
                  <a:gd name="connsiteX240" fmla="*/ 330232 w 603133"/>
                  <a:gd name="connsiteY240" fmla="*/ 86001 h 105945"/>
                  <a:gd name="connsiteX241" fmla="*/ 330390 w 603133"/>
                  <a:gd name="connsiteY241" fmla="*/ 90270 h 105945"/>
                  <a:gd name="connsiteX242" fmla="*/ 385243 w 603133"/>
                  <a:gd name="connsiteY242" fmla="*/ 94539 h 105945"/>
                  <a:gd name="connsiteX243" fmla="*/ 384809 w 603133"/>
                  <a:gd name="connsiteY243" fmla="*/ 99876 h 105945"/>
                  <a:gd name="connsiteX244" fmla="*/ 383662 w 603133"/>
                  <a:gd name="connsiteY244" fmla="*/ 102485 h 105945"/>
                  <a:gd name="connsiteX245" fmla="*/ 381568 w 603133"/>
                  <a:gd name="connsiteY245" fmla="*/ 103830 h 105945"/>
                  <a:gd name="connsiteX246" fmla="*/ 378325 w 603133"/>
                  <a:gd name="connsiteY246" fmla="*/ 104857 h 105945"/>
                  <a:gd name="connsiteX247" fmla="*/ 374293 w 603133"/>
                  <a:gd name="connsiteY247" fmla="*/ 105529 h 105945"/>
                  <a:gd name="connsiteX248" fmla="*/ 369905 w 603133"/>
                  <a:gd name="connsiteY248" fmla="*/ 105767 h 105945"/>
                  <a:gd name="connsiteX249" fmla="*/ 359627 w 603133"/>
                  <a:gd name="connsiteY249" fmla="*/ 104264 h 105945"/>
                  <a:gd name="connsiteX250" fmla="*/ 352432 w 603133"/>
                  <a:gd name="connsiteY250" fmla="*/ 99639 h 105945"/>
                  <a:gd name="connsiteX251" fmla="*/ 348242 w 603133"/>
                  <a:gd name="connsiteY251" fmla="*/ 91772 h 105945"/>
                  <a:gd name="connsiteX252" fmla="*/ 346898 w 603133"/>
                  <a:gd name="connsiteY252" fmla="*/ 80545 h 105945"/>
                  <a:gd name="connsiteX253" fmla="*/ 346898 w 603133"/>
                  <a:gd name="connsiteY253" fmla="*/ 44413 h 105945"/>
                  <a:gd name="connsiteX254" fmla="*/ 338437 w 603133"/>
                  <a:gd name="connsiteY254" fmla="*/ 44413 h 105945"/>
                  <a:gd name="connsiteX255" fmla="*/ 336145 w 603133"/>
                  <a:gd name="connsiteY255" fmla="*/ 42555 h 105945"/>
                  <a:gd name="connsiteX256" fmla="*/ 335354 w 603133"/>
                  <a:gd name="connsiteY256" fmla="*/ 36348 h 105945"/>
                  <a:gd name="connsiteX257" fmla="*/ 335551 w 603133"/>
                  <a:gd name="connsiteY257" fmla="*/ 32474 h 105945"/>
                  <a:gd name="connsiteX258" fmla="*/ 336145 w 603133"/>
                  <a:gd name="connsiteY258" fmla="*/ 29984 h 105945"/>
                  <a:gd name="connsiteX259" fmla="*/ 337133 w 603133"/>
                  <a:gd name="connsiteY259" fmla="*/ 28679 h 105945"/>
                  <a:gd name="connsiteX260" fmla="*/ 338517 w 603133"/>
                  <a:gd name="connsiteY260" fmla="*/ 28284 h 105945"/>
                  <a:gd name="connsiteX261" fmla="*/ 346898 w 603133"/>
                  <a:gd name="connsiteY261" fmla="*/ 28284 h 105945"/>
                  <a:gd name="connsiteX262" fmla="*/ 346898 w 603133"/>
                  <a:gd name="connsiteY262" fmla="*/ 12550 h 105945"/>
                  <a:gd name="connsiteX263" fmla="*/ 347332 w 603133"/>
                  <a:gd name="connsiteY263" fmla="*/ 11127 h 105945"/>
                  <a:gd name="connsiteX264" fmla="*/ 348913 w 603133"/>
                  <a:gd name="connsiteY264" fmla="*/ 10059 h 105945"/>
                  <a:gd name="connsiteX265" fmla="*/ 351997 w 603133"/>
                  <a:gd name="connsiteY265" fmla="*/ 9427 h 105945"/>
                  <a:gd name="connsiteX266" fmla="*/ 356781 w 603133"/>
                  <a:gd name="connsiteY266" fmla="*/ 9229 h 105945"/>
                  <a:gd name="connsiteX267" fmla="*/ 361643 w 603133"/>
                  <a:gd name="connsiteY267" fmla="*/ 9427 h 105945"/>
                  <a:gd name="connsiteX268" fmla="*/ 364686 w 603133"/>
                  <a:gd name="connsiteY268" fmla="*/ 10059 h 105945"/>
                  <a:gd name="connsiteX269" fmla="*/ 366269 w 603133"/>
                  <a:gd name="connsiteY269" fmla="*/ 11127 h 105945"/>
                  <a:gd name="connsiteX270" fmla="*/ 366743 w 603133"/>
                  <a:gd name="connsiteY270" fmla="*/ 12550 h 105945"/>
                  <a:gd name="connsiteX271" fmla="*/ 366743 w 603133"/>
                  <a:gd name="connsiteY271" fmla="*/ 28284 h 105945"/>
                  <a:gd name="connsiteX272" fmla="*/ 382081 w 603133"/>
                  <a:gd name="connsiteY272" fmla="*/ 28284 h 105945"/>
                  <a:gd name="connsiteX273" fmla="*/ 383465 w 603133"/>
                  <a:gd name="connsiteY273" fmla="*/ 28679 h 105945"/>
                  <a:gd name="connsiteX274" fmla="*/ 384453 w 603133"/>
                  <a:gd name="connsiteY274" fmla="*/ 29984 h 105945"/>
                  <a:gd name="connsiteX275" fmla="*/ 385046 w 603133"/>
                  <a:gd name="connsiteY275" fmla="*/ 32474 h 105945"/>
                  <a:gd name="connsiteX276" fmla="*/ 385243 w 603133"/>
                  <a:gd name="connsiteY276" fmla="*/ 36348 h 105945"/>
                  <a:gd name="connsiteX277" fmla="*/ 384453 w 603133"/>
                  <a:gd name="connsiteY277" fmla="*/ 42555 h 105945"/>
                  <a:gd name="connsiteX278" fmla="*/ 382160 w 603133"/>
                  <a:gd name="connsiteY278" fmla="*/ 44413 h 105945"/>
                  <a:gd name="connsiteX279" fmla="*/ 366743 w 603133"/>
                  <a:gd name="connsiteY279" fmla="*/ 44413 h 105945"/>
                  <a:gd name="connsiteX280" fmla="*/ 366743 w 603133"/>
                  <a:gd name="connsiteY280" fmla="*/ 77541 h 105945"/>
                  <a:gd name="connsiteX281" fmla="*/ 368561 w 603133"/>
                  <a:gd name="connsiteY281" fmla="*/ 86198 h 105945"/>
                  <a:gd name="connsiteX282" fmla="*/ 375044 w 603133"/>
                  <a:gd name="connsiteY282" fmla="*/ 89084 h 105945"/>
                  <a:gd name="connsiteX283" fmla="*/ 377891 w 603133"/>
                  <a:gd name="connsiteY283" fmla="*/ 88807 h 105945"/>
                  <a:gd name="connsiteX284" fmla="*/ 380144 w 603133"/>
                  <a:gd name="connsiteY284" fmla="*/ 88175 h 105945"/>
                  <a:gd name="connsiteX285" fmla="*/ 381805 w 603133"/>
                  <a:gd name="connsiteY285" fmla="*/ 87542 h 105945"/>
                  <a:gd name="connsiteX286" fmla="*/ 383030 w 603133"/>
                  <a:gd name="connsiteY286" fmla="*/ 87266 h 105945"/>
                  <a:gd name="connsiteX287" fmla="*/ 383939 w 603133"/>
                  <a:gd name="connsiteY287" fmla="*/ 87542 h 105945"/>
                  <a:gd name="connsiteX288" fmla="*/ 384611 w 603133"/>
                  <a:gd name="connsiteY288" fmla="*/ 88649 h 105945"/>
                  <a:gd name="connsiteX289" fmla="*/ 385046 w 603133"/>
                  <a:gd name="connsiteY289" fmla="*/ 90903 h 105945"/>
                  <a:gd name="connsiteX290" fmla="*/ 385243 w 603133"/>
                  <a:gd name="connsiteY290" fmla="*/ 94539 h 105945"/>
                  <a:gd name="connsiteX291" fmla="*/ 464957 w 603133"/>
                  <a:gd name="connsiteY291" fmla="*/ 101497 h 105945"/>
                  <a:gd name="connsiteX292" fmla="*/ 464562 w 603133"/>
                  <a:gd name="connsiteY292" fmla="*/ 102881 h 105945"/>
                  <a:gd name="connsiteX293" fmla="*/ 463178 w 603133"/>
                  <a:gd name="connsiteY293" fmla="*/ 103869 h 105945"/>
                  <a:gd name="connsiteX294" fmla="*/ 460569 w 603133"/>
                  <a:gd name="connsiteY294" fmla="*/ 104462 h 105945"/>
                  <a:gd name="connsiteX295" fmla="*/ 456497 w 603133"/>
                  <a:gd name="connsiteY295" fmla="*/ 104660 h 105945"/>
                  <a:gd name="connsiteX296" fmla="*/ 452267 w 603133"/>
                  <a:gd name="connsiteY296" fmla="*/ 104462 h 105945"/>
                  <a:gd name="connsiteX297" fmla="*/ 449697 w 603133"/>
                  <a:gd name="connsiteY297" fmla="*/ 103869 h 105945"/>
                  <a:gd name="connsiteX298" fmla="*/ 448353 w 603133"/>
                  <a:gd name="connsiteY298" fmla="*/ 102881 h 105945"/>
                  <a:gd name="connsiteX299" fmla="*/ 447958 w 603133"/>
                  <a:gd name="connsiteY299" fmla="*/ 101497 h 105945"/>
                  <a:gd name="connsiteX300" fmla="*/ 447958 w 603133"/>
                  <a:gd name="connsiteY300" fmla="*/ 93354 h 105945"/>
                  <a:gd name="connsiteX301" fmla="*/ 436058 w 603133"/>
                  <a:gd name="connsiteY301" fmla="*/ 102841 h 105945"/>
                  <a:gd name="connsiteX302" fmla="*/ 423527 w 603133"/>
                  <a:gd name="connsiteY302" fmla="*/ 106004 h 105945"/>
                  <a:gd name="connsiteX303" fmla="*/ 411311 w 603133"/>
                  <a:gd name="connsiteY303" fmla="*/ 103632 h 105945"/>
                  <a:gd name="connsiteX304" fmla="*/ 403326 w 603133"/>
                  <a:gd name="connsiteY304" fmla="*/ 97149 h 105945"/>
                  <a:gd name="connsiteX305" fmla="*/ 398977 w 603133"/>
                  <a:gd name="connsiteY305" fmla="*/ 87621 h 105945"/>
                  <a:gd name="connsiteX306" fmla="*/ 397672 w 603133"/>
                  <a:gd name="connsiteY306" fmla="*/ 74141 h 105945"/>
                  <a:gd name="connsiteX307" fmla="*/ 397672 w 603133"/>
                  <a:gd name="connsiteY307" fmla="*/ 30972 h 105945"/>
                  <a:gd name="connsiteX308" fmla="*/ 398108 w 603133"/>
                  <a:gd name="connsiteY308" fmla="*/ 29588 h 105945"/>
                  <a:gd name="connsiteX309" fmla="*/ 399689 w 603133"/>
                  <a:gd name="connsiteY309" fmla="*/ 28600 h 105945"/>
                  <a:gd name="connsiteX310" fmla="*/ 402772 w 603133"/>
                  <a:gd name="connsiteY310" fmla="*/ 28007 h 105945"/>
                  <a:gd name="connsiteX311" fmla="*/ 407556 w 603133"/>
                  <a:gd name="connsiteY311" fmla="*/ 27809 h 105945"/>
                  <a:gd name="connsiteX312" fmla="*/ 412378 w 603133"/>
                  <a:gd name="connsiteY312" fmla="*/ 28007 h 105945"/>
                  <a:gd name="connsiteX313" fmla="*/ 415422 w 603133"/>
                  <a:gd name="connsiteY313" fmla="*/ 28600 h 105945"/>
                  <a:gd name="connsiteX314" fmla="*/ 417043 w 603133"/>
                  <a:gd name="connsiteY314" fmla="*/ 29588 h 105945"/>
                  <a:gd name="connsiteX315" fmla="*/ 417518 w 603133"/>
                  <a:gd name="connsiteY315" fmla="*/ 30972 h 105945"/>
                  <a:gd name="connsiteX316" fmla="*/ 417518 w 603133"/>
                  <a:gd name="connsiteY316" fmla="*/ 70820 h 105945"/>
                  <a:gd name="connsiteX317" fmla="*/ 418229 w 603133"/>
                  <a:gd name="connsiteY317" fmla="*/ 79280 h 105945"/>
                  <a:gd name="connsiteX318" fmla="*/ 420404 w 603133"/>
                  <a:gd name="connsiteY318" fmla="*/ 84301 h 105945"/>
                  <a:gd name="connsiteX319" fmla="*/ 424120 w 603133"/>
                  <a:gd name="connsiteY319" fmla="*/ 87542 h 105945"/>
                  <a:gd name="connsiteX320" fmla="*/ 429377 w 603133"/>
                  <a:gd name="connsiteY320" fmla="*/ 88689 h 105945"/>
                  <a:gd name="connsiteX321" fmla="*/ 437007 w 603133"/>
                  <a:gd name="connsiteY321" fmla="*/ 85922 h 105945"/>
                  <a:gd name="connsiteX322" fmla="*/ 445191 w 603133"/>
                  <a:gd name="connsiteY322" fmla="*/ 77857 h 105945"/>
                  <a:gd name="connsiteX323" fmla="*/ 445191 w 603133"/>
                  <a:gd name="connsiteY323" fmla="*/ 30972 h 105945"/>
                  <a:gd name="connsiteX324" fmla="*/ 445625 w 603133"/>
                  <a:gd name="connsiteY324" fmla="*/ 29588 h 105945"/>
                  <a:gd name="connsiteX325" fmla="*/ 447206 w 603133"/>
                  <a:gd name="connsiteY325" fmla="*/ 28600 h 105945"/>
                  <a:gd name="connsiteX326" fmla="*/ 450250 w 603133"/>
                  <a:gd name="connsiteY326" fmla="*/ 28007 h 105945"/>
                  <a:gd name="connsiteX327" fmla="*/ 455074 w 603133"/>
                  <a:gd name="connsiteY327" fmla="*/ 27809 h 105945"/>
                  <a:gd name="connsiteX328" fmla="*/ 459896 w 603133"/>
                  <a:gd name="connsiteY328" fmla="*/ 28007 h 105945"/>
                  <a:gd name="connsiteX329" fmla="*/ 462901 w 603133"/>
                  <a:gd name="connsiteY329" fmla="*/ 28600 h 105945"/>
                  <a:gd name="connsiteX330" fmla="*/ 464483 w 603133"/>
                  <a:gd name="connsiteY330" fmla="*/ 29588 h 105945"/>
                  <a:gd name="connsiteX331" fmla="*/ 464957 w 603133"/>
                  <a:gd name="connsiteY331" fmla="*/ 30972 h 105945"/>
                  <a:gd name="connsiteX332" fmla="*/ 528700 w 603133"/>
                  <a:gd name="connsiteY332" fmla="*/ 37534 h 105945"/>
                  <a:gd name="connsiteX333" fmla="*/ 528542 w 603133"/>
                  <a:gd name="connsiteY333" fmla="*/ 42199 h 105945"/>
                  <a:gd name="connsiteX334" fmla="*/ 528068 w 603133"/>
                  <a:gd name="connsiteY334" fmla="*/ 45045 h 105945"/>
                  <a:gd name="connsiteX335" fmla="*/ 527237 w 603133"/>
                  <a:gd name="connsiteY335" fmla="*/ 46468 h 105945"/>
                  <a:gd name="connsiteX336" fmla="*/ 525933 w 603133"/>
                  <a:gd name="connsiteY336" fmla="*/ 46864 h 105945"/>
                  <a:gd name="connsiteX337" fmla="*/ 524509 w 603133"/>
                  <a:gd name="connsiteY337" fmla="*/ 46587 h 105945"/>
                  <a:gd name="connsiteX338" fmla="*/ 522731 w 603133"/>
                  <a:gd name="connsiteY338" fmla="*/ 45994 h 105945"/>
                  <a:gd name="connsiteX339" fmla="*/ 520556 w 603133"/>
                  <a:gd name="connsiteY339" fmla="*/ 45401 h 105945"/>
                  <a:gd name="connsiteX340" fmla="*/ 517948 w 603133"/>
                  <a:gd name="connsiteY340" fmla="*/ 45124 h 105945"/>
                  <a:gd name="connsiteX341" fmla="*/ 514626 w 603133"/>
                  <a:gd name="connsiteY341" fmla="*/ 45796 h 105945"/>
                  <a:gd name="connsiteX342" fmla="*/ 511188 w 603133"/>
                  <a:gd name="connsiteY342" fmla="*/ 47892 h 105945"/>
                  <a:gd name="connsiteX343" fmla="*/ 507471 w 603133"/>
                  <a:gd name="connsiteY343" fmla="*/ 51687 h 105945"/>
                  <a:gd name="connsiteX344" fmla="*/ 503320 w 603133"/>
                  <a:gd name="connsiteY344" fmla="*/ 57537 h 105945"/>
                  <a:gd name="connsiteX345" fmla="*/ 503320 w 603133"/>
                  <a:gd name="connsiteY345" fmla="*/ 101497 h 105945"/>
                  <a:gd name="connsiteX346" fmla="*/ 502846 w 603133"/>
                  <a:gd name="connsiteY346" fmla="*/ 102881 h 105945"/>
                  <a:gd name="connsiteX347" fmla="*/ 501225 w 603133"/>
                  <a:gd name="connsiteY347" fmla="*/ 103869 h 105945"/>
                  <a:gd name="connsiteX348" fmla="*/ 498181 w 603133"/>
                  <a:gd name="connsiteY348" fmla="*/ 104462 h 105945"/>
                  <a:gd name="connsiteX349" fmla="*/ 493358 w 603133"/>
                  <a:gd name="connsiteY349" fmla="*/ 104660 h 105945"/>
                  <a:gd name="connsiteX350" fmla="*/ 488535 w 603133"/>
                  <a:gd name="connsiteY350" fmla="*/ 104462 h 105945"/>
                  <a:gd name="connsiteX351" fmla="*/ 485491 w 603133"/>
                  <a:gd name="connsiteY351" fmla="*/ 103869 h 105945"/>
                  <a:gd name="connsiteX352" fmla="*/ 483870 w 603133"/>
                  <a:gd name="connsiteY352" fmla="*/ 102881 h 105945"/>
                  <a:gd name="connsiteX353" fmla="*/ 483396 w 603133"/>
                  <a:gd name="connsiteY353" fmla="*/ 101497 h 105945"/>
                  <a:gd name="connsiteX354" fmla="*/ 483396 w 603133"/>
                  <a:gd name="connsiteY354" fmla="*/ 30972 h 105945"/>
                  <a:gd name="connsiteX355" fmla="*/ 483791 w 603133"/>
                  <a:gd name="connsiteY355" fmla="*/ 29588 h 105945"/>
                  <a:gd name="connsiteX356" fmla="*/ 485215 w 603133"/>
                  <a:gd name="connsiteY356" fmla="*/ 28600 h 105945"/>
                  <a:gd name="connsiteX357" fmla="*/ 487863 w 603133"/>
                  <a:gd name="connsiteY357" fmla="*/ 28007 h 105945"/>
                  <a:gd name="connsiteX358" fmla="*/ 491935 w 603133"/>
                  <a:gd name="connsiteY358" fmla="*/ 27809 h 105945"/>
                  <a:gd name="connsiteX359" fmla="*/ 496126 w 603133"/>
                  <a:gd name="connsiteY359" fmla="*/ 28007 h 105945"/>
                  <a:gd name="connsiteX360" fmla="*/ 498695 w 603133"/>
                  <a:gd name="connsiteY360" fmla="*/ 28600 h 105945"/>
                  <a:gd name="connsiteX361" fmla="*/ 500000 w 603133"/>
                  <a:gd name="connsiteY361" fmla="*/ 29588 h 105945"/>
                  <a:gd name="connsiteX362" fmla="*/ 500395 w 603133"/>
                  <a:gd name="connsiteY362" fmla="*/ 30972 h 105945"/>
                  <a:gd name="connsiteX363" fmla="*/ 500395 w 603133"/>
                  <a:gd name="connsiteY363" fmla="*/ 39748 h 105945"/>
                  <a:gd name="connsiteX364" fmla="*/ 505614 w 603133"/>
                  <a:gd name="connsiteY364" fmla="*/ 33225 h 105945"/>
                  <a:gd name="connsiteX365" fmla="*/ 510278 w 603133"/>
                  <a:gd name="connsiteY365" fmla="*/ 29153 h 105945"/>
                  <a:gd name="connsiteX366" fmla="*/ 514705 w 603133"/>
                  <a:gd name="connsiteY366" fmla="*/ 27058 h 105945"/>
                  <a:gd name="connsiteX367" fmla="*/ 519133 w 603133"/>
                  <a:gd name="connsiteY367" fmla="*/ 26465 h 105945"/>
                  <a:gd name="connsiteX368" fmla="*/ 521347 w 603133"/>
                  <a:gd name="connsiteY368" fmla="*/ 26584 h 105945"/>
                  <a:gd name="connsiteX369" fmla="*/ 523798 w 603133"/>
                  <a:gd name="connsiteY369" fmla="*/ 26979 h 105945"/>
                  <a:gd name="connsiteX370" fmla="*/ 526012 w 603133"/>
                  <a:gd name="connsiteY370" fmla="*/ 27612 h 105945"/>
                  <a:gd name="connsiteX371" fmla="*/ 527395 w 603133"/>
                  <a:gd name="connsiteY371" fmla="*/ 28363 h 105945"/>
                  <a:gd name="connsiteX372" fmla="*/ 528028 w 603133"/>
                  <a:gd name="connsiteY372" fmla="*/ 29232 h 105945"/>
                  <a:gd name="connsiteX373" fmla="*/ 528384 w 603133"/>
                  <a:gd name="connsiteY373" fmla="*/ 30537 h 105945"/>
                  <a:gd name="connsiteX374" fmla="*/ 528621 w 603133"/>
                  <a:gd name="connsiteY374" fmla="*/ 33028 h 105945"/>
                  <a:gd name="connsiteX375" fmla="*/ 528700 w 603133"/>
                  <a:gd name="connsiteY375" fmla="*/ 37534 h 105945"/>
                  <a:gd name="connsiteX376" fmla="*/ 603314 w 603133"/>
                  <a:gd name="connsiteY376" fmla="*/ 64179 h 105945"/>
                  <a:gd name="connsiteX377" fmla="*/ 601693 w 603133"/>
                  <a:gd name="connsiteY377" fmla="*/ 69555 h 105945"/>
                  <a:gd name="connsiteX378" fmla="*/ 597226 w 603133"/>
                  <a:gd name="connsiteY378" fmla="*/ 71295 h 105945"/>
                  <a:gd name="connsiteX379" fmla="*/ 554294 w 603133"/>
                  <a:gd name="connsiteY379" fmla="*/ 71295 h 105945"/>
                  <a:gd name="connsiteX380" fmla="*/ 555362 w 603133"/>
                  <a:gd name="connsiteY380" fmla="*/ 79478 h 105945"/>
                  <a:gd name="connsiteX381" fmla="*/ 558761 w 603133"/>
                  <a:gd name="connsiteY381" fmla="*/ 85724 h 105945"/>
                  <a:gd name="connsiteX382" fmla="*/ 564770 w 603133"/>
                  <a:gd name="connsiteY382" fmla="*/ 89638 h 105945"/>
                  <a:gd name="connsiteX383" fmla="*/ 573586 w 603133"/>
                  <a:gd name="connsiteY383" fmla="*/ 90982 h 105945"/>
                  <a:gd name="connsiteX384" fmla="*/ 582758 w 603133"/>
                  <a:gd name="connsiteY384" fmla="*/ 90230 h 105945"/>
                  <a:gd name="connsiteX385" fmla="*/ 589597 w 603133"/>
                  <a:gd name="connsiteY385" fmla="*/ 88570 h 105945"/>
                  <a:gd name="connsiteX386" fmla="*/ 594380 w 603133"/>
                  <a:gd name="connsiteY386" fmla="*/ 86910 h 105945"/>
                  <a:gd name="connsiteX387" fmla="*/ 597463 w 603133"/>
                  <a:gd name="connsiteY387" fmla="*/ 86159 h 105945"/>
                  <a:gd name="connsiteX388" fmla="*/ 598649 w 603133"/>
                  <a:gd name="connsiteY388" fmla="*/ 86435 h 105945"/>
                  <a:gd name="connsiteX389" fmla="*/ 599440 w 603133"/>
                  <a:gd name="connsiteY389" fmla="*/ 87424 h 105945"/>
                  <a:gd name="connsiteX390" fmla="*/ 599875 w 603133"/>
                  <a:gd name="connsiteY390" fmla="*/ 89440 h 105945"/>
                  <a:gd name="connsiteX391" fmla="*/ 599993 w 603133"/>
                  <a:gd name="connsiteY391" fmla="*/ 92721 h 105945"/>
                  <a:gd name="connsiteX392" fmla="*/ 599914 w 603133"/>
                  <a:gd name="connsiteY392" fmla="*/ 95686 h 105945"/>
                  <a:gd name="connsiteX393" fmla="*/ 599677 w 603133"/>
                  <a:gd name="connsiteY393" fmla="*/ 97781 h 105945"/>
                  <a:gd name="connsiteX394" fmla="*/ 599202 w 603133"/>
                  <a:gd name="connsiteY394" fmla="*/ 99244 h 105945"/>
                  <a:gd name="connsiteX395" fmla="*/ 598373 w 603133"/>
                  <a:gd name="connsiteY395" fmla="*/ 100390 h 105945"/>
                  <a:gd name="connsiteX396" fmla="*/ 595566 w 603133"/>
                  <a:gd name="connsiteY396" fmla="*/ 101892 h 105945"/>
                  <a:gd name="connsiteX397" fmla="*/ 589715 w 603133"/>
                  <a:gd name="connsiteY397" fmla="*/ 103751 h 105945"/>
                  <a:gd name="connsiteX398" fmla="*/ 581572 w 603133"/>
                  <a:gd name="connsiteY398" fmla="*/ 105332 h 105945"/>
                  <a:gd name="connsiteX399" fmla="*/ 571768 w 603133"/>
                  <a:gd name="connsiteY399" fmla="*/ 106004 h 105945"/>
                  <a:gd name="connsiteX400" fmla="*/ 555283 w 603133"/>
                  <a:gd name="connsiteY400" fmla="*/ 103632 h 105945"/>
                  <a:gd name="connsiteX401" fmla="*/ 543462 w 603133"/>
                  <a:gd name="connsiteY401" fmla="*/ 96437 h 105945"/>
                  <a:gd name="connsiteX402" fmla="*/ 536386 w 603133"/>
                  <a:gd name="connsiteY402" fmla="*/ 84261 h 105945"/>
                  <a:gd name="connsiteX403" fmla="*/ 534053 w 603133"/>
                  <a:gd name="connsiteY403" fmla="*/ 67025 h 105945"/>
                  <a:gd name="connsiteX404" fmla="*/ 536504 w 603133"/>
                  <a:gd name="connsiteY404" fmla="*/ 50066 h 105945"/>
                  <a:gd name="connsiteX405" fmla="*/ 543620 w 603133"/>
                  <a:gd name="connsiteY405" fmla="*/ 37257 h 105945"/>
                  <a:gd name="connsiteX406" fmla="*/ 554966 w 603133"/>
                  <a:gd name="connsiteY406" fmla="*/ 29232 h 105945"/>
                  <a:gd name="connsiteX407" fmla="*/ 570027 w 603133"/>
                  <a:gd name="connsiteY407" fmla="*/ 26465 h 105945"/>
                  <a:gd name="connsiteX408" fmla="*/ 585168 w 603133"/>
                  <a:gd name="connsiteY408" fmla="*/ 29074 h 105945"/>
                  <a:gd name="connsiteX409" fmla="*/ 595487 w 603133"/>
                  <a:gd name="connsiteY409" fmla="*/ 36309 h 105945"/>
                  <a:gd name="connsiteX410" fmla="*/ 601417 w 603133"/>
                  <a:gd name="connsiteY410" fmla="*/ 47259 h 105945"/>
                  <a:gd name="connsiteX411" fmla="*/ 603314 w 603133"/>
                  <a:gd name="connsiteY411" fmla="*/ 61016 h 105945"/>
                  <a:gd name="connsiteX412" fmla="*/ 584022 w 603133"/>
                  <a:gd name="connsiteY412" fmla="*/ 58486 h 105945"/>
                  <a:gd name="connsiteX413" fmla="*/ 580662 w 603133"/>
                  <a:gd name="connsiteY413" fmla="*/ 45322 h 105945"/>
                  <a:gd name="connsiteX414" fmla="*/ 569553 w 603133"/>
                  <a:gd name="connsiteY414" fmla="*/ 40539 h 105945"/>
                  <a:gd name="connsiteX415" fmla="*/ 562951 w 603133"/>
                  <a:gd name="connsiteY415" fmla="*/ 41962 h 105945"/>
                  <a:gd name="connsiteX416" fmla="*/ 558287 w 603133"/>
                  <a:gd name="connsiteY416" fmla="*/ 45796 h 105945"/>
                  <a:gd name="connsiteX417" fmla="*/ 555441 w 603133"/>
                  <a:gd name="connsiteY417" fmla="*/ 51489 h 105945"/>
                  <a:gd name="connsiteX418" fmla="*/ 554294 w 603133"/>
                  <a:gd name="connsiteY418" fmla="*/ 58486 h 10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Lst>
                <a:rect l="l" t="t" r="r" b="b"/>
                <a:pathLst>
                  <a:path w="603133" h="105945">
                    <a:moveTo>
                      <a:pt x="66990" y="73508"/>
                    </a:moveTo>
                    <a:cubicBezTo>
                      <a:pt x="66990" y="78885"/>
                      <a:pt x="65989" y="83602"/>
                      <a:pt x="63986" y="87661"/>
                    </a:cubicBezTo>
                    <a:cubicBezTo>
                      <a:pt x="61983" y="91720"/>
                      <a:pt x="59268" y="95106"/>
                      <a:pt x="55842" y="97821"/>
                    </a:cubicBezTo>
                    <a:cubicBezTo>
                      <a:pt x="52416" y="100535"/>
                      <a:pt x="48410" y="102578"/>
                      <a:pt x="43824" y="103948"/>
                    </a:cubicBezTo>
                    <a:cubicBezTo>
                      <a:pt x="39239" y="105319"/>
                      <a:pt x="34336" y="106004"/>
                      <a:pt x="29118" y="106004"/>
                    </a:cubicBezTo>
                    <a:cubicBezTo>
                      <a:pt x="25587" y="106004"/>
                      <a:pt x="22305" y="105714"/>
                      <a:pt x="19275" y="105134"/>
                    </a:cubicBezTo>
                    <a:cubicBezTo>
                      <a:pt x="16244" y="104554"/>
                      <a:pt x="13569" y="103856"/>
                      <a:pt x="11250" y="103039"/>
                    </a:cubicBezTo>
                    <a:cubicBezTo>
                      <a:pt x="8930" y="102222"/>
                      <a:pt x="6993" y="101365"/>
                      <a:pt x="5438" y="100469"/>
                    </a:cubicBezTo>
                    <a:cubicBezTo>
                      <a:pt x="3883" y="99573"/>
                      <a:pt x="2763" y="98783"/>
                      <a:pt x="2078" y="98097"/>
                    </a:cubicBezTo>
                    <a:cubicBezTo>
                      <a:pt x="1393" y="97412"/>
                      <a:pt x="905" y="96424"/>
                      <a:pt x="615" y="95133"/>
                    </a:cubicBezTo>
                    <a:cubicBezTo>
                      <a:pt x="325" y="93841"/>
                      <a:pt x="180" y="91983"/>
                      <a:pt x="180" y="89559"/>
                    </a:cubicBezTo>
                    <a:cubicBezTo>
                      <a:pt x="180" y="87925"/>
                      <a:pt x="233" y="86554"/>
                      <a:pt x="339" y="85447"/>
                    </a:cubicBezTo>
                    <a:cubicBezTo>
                      <a:pt x="444" y="84340"/>
                      <a:pt x="615" y="83444"/>
                      <a:pt x="852" y="82759"/>
                    </a:cubicBezTo>
                    <a:cubicBezTo>
                      <a:pt x="1090" y="82074"/>
                      <a:pt x="1406" y="81586"/>
                      <a:pt x="1801" y="81296"/>
                    </a:cubicBezTo>
                    <a:cubicBezTo>
                      <a:pt x="2197" y="81006"/>
                      <a:pt x="2658" y="80861"/>
                      <a:pt x="3185" y="80861"/>
                    </a:cubicBezTo>
                    <a:cubicBezTo>
                      <a:pt x="3923" y="80861"/>
                      <a:pt x="4964" y="81296"/>
                      <a:pt x="6308" y="82166"/>
                    </a:cubicBezTo>
                    <a:cubicBezTo>
                      <a:pt x="7652" y="83036"/>
                      <a:pt x="9378" y="83998"/>
                      <a:pt x="11487" y="85052"/>
                    </a:cubicBezTo>
                    <a:cubicBezTo>
                      <a:pt x="13595" y="86106"/>
                      <a:pt x="16112" y="87068"/>
                      <a:pt x="19037" y="87938"/>
                    </a:cubicBezTo>
                    <a:cubicBezTo>
                      <a:pt x="21963" y="88807"/>
                      <a:pt x="25349" y="89242"/>
                      <a:pt x="29197" y="89242"/>
                    </a:cubicBezTo>
                    <a:cubicBezTo>
                      <a:pt x="31727" y="89242"/>
                      <a:pt x="33994" y="88939"/>
                      <a:pt x="35997" y="88333"/>
                    </a:cubicBezTo>
                    <a:cubicBezTo>
                      <a:pt x="38000" y="87727"/>
                      <a:pt x="39700" y="86870"/>
                      <a:pt x="41096" y="85763"/>
                    </a:cubicBezTo>
                    <a:cubicBezTo>
                      <a:pt x="42493" y="84657"/>
                      <a:pt x="43561" y="83286"/>
                      <a:pt x="44299" y="81652"/>
                    </a:cubicBezTo>
                    <a:cubicBezTo>
                      <a:pt x="45037" y="80018"/>
                      <a:pt x="45406" y="78200"/>
                      <a:pt x="45406" y="76197"/>
                    </a:cubicBezTo>
                    <a:cubicBezTo>
                      <a:pt x="45406" y="73877"/>
                      <a:pt x="44773" y="71888"/>
                      <a:pt x="43508" y="70227"/>
                    </a:cubicBezTo>
                    <a:cubicBezTo>
                      <a:pt x="42243" y="68567"/>
                      <a:pt x="40596" y="67091"/>
                      <a:pt x="38566" y="65800"/>
                    </a:cubicBezTo>
                    <a:cubicBezTo>
                      <a:pt x="36537" y="64508"/>
                      <a:pt x="34231" y="63296"/>
                      <a:pt x="31648" y="62163"/>
                    </a:cubicBezTo>
                    <a:cubicBezTo>
                      <a:pt x="29065" y="61029"/>
                      <a:pt x="26404" y="59830"/>
                      <a:pt x="23663" y="58565"/>
                    </a:cubicBezTo>
                    <a:cubicBezTo>
                      <a:pt x="20922" y="57300"/>
                      <a:pt x="18260" y="55864"/>
                      <a:pt x="15677" y="54256"/>
                    </a:cubicBezTo>
                    <a:cubicBezTo>
                      <a:pt x="13094" y="52649"/>
                      <a:pt x="10788" y="50725"/>
                      <a:pt x="8759" y="48485"/>
                    </a:cubicBezTo>
                    <a:cubicBezTo>
                      <a:pt x="6730" y="46244"/>
                      <a:pt x="5082" y="43596"/>
                      <a:pt x="3817" y="40539"/>
                    </a:cubicBezTo>
                    <a:cubicBezTo>
                      <a:pt x="2552" y="37482"/>
                      <a:pt x="1920" y="33818"/>
                      <a:pt x="1920" y="29549"/>
                    </a:cubicBezTo>
                    <a:cubicBezTo>
                      <a:pt x="1920" y="24647"/>
                      <a:pt x="2829" y="20338"/>
                      <a:pt x="4648" y="16622"/>
                    </a:cubicBezTo>
                    <a:cubicBezTo>
                      <a:pt x="6466" y="12906"/>
                      <a:pt x="8917" y="9822"/>
                      <a:pt x="12001" y="7371"/>
                    </a:cubicBezTo>
                    <a:cubicBezTo>
                      <a:pt x="15084" y="4920"/>
                      <a:pt x="18721" y="3089"/>
                      <a:pt x="22912" y="1876"/>
                    </a:cubicBezTo>
                    <a:cubicBezTo>
                      <a:pt x="27102" y="664"/>
                      <a:pt x="31543" y="58"/>
                      <a:pt x="36234" y="58"/>
                    </a:cubicBezTo>
                    <a:cubicBezTo>
                      <a:pt x="38659" y="58"/>
                      <a:pt x="41083" y="242"/>
                      <a:pt x="43508" y="611"/>
                    </a:cubicBezTo>
                    <a:cubicBezTo>
                      <a:pt x="45933" y="980"/>
                      <a:pt x="48199" y="1481"/>
                      <a:pt x="50308" y="2113"/>
                    </a:cubicBezTo>
                    <a:cubicBezTo>
                      <a:pt x="52416" y="2746"/>
                      <a:pt x="54287" y="3457"/>
                      <a:pt x="55921" y="4248"/>
                    </a:cubicBezTo>
                    <a:cubicBezTo>
                      <a:pt x="57555" y="5039"/>
                      <a:pt x="58636" y="5698"/>
                      <a:pt x="59163" y="6224"/>
                    </a:cubicBezTo>
                    <a:cubicBezTo>
                      <a:pt x="59690" y="6752"/>
                      <a:pt x="60046" y="7200"/>
                      <a:pt x="60230" y="7568"/>
                    </a:cubicBezTo>
                    <a:cubicBezTo>
                      <a:pt x="60415" y="7938"/>
                      <a:pt x="60573" y="8426"/>
                      <a:pt x="60705" y="9032"/>
                    </a:cubicBezTo>
                    <a:cubicBezTo>
                      <a:pt x="60836" y="9638"/>
                      <a:pt x="60929" y="10402"/>
                      <a:pt x="60981" y="11324"/>
                    </a:cubicBezTo>
                    <a:cubicBezTo>
                      <a:pt x="61034" y="12247"/>
                      <a:pt x="61060" y="13393"/>
                      <a:pt x="61060" y="14764"/>
                    </a:cubicBezTo>
                    <a:cubicBezTo>
                      <a:pt x="61060" y="16292"/>
                      <a:pt x="61021" y="17584"/>
                      <a:pt x="60942" y="18638"/>
                    </a:cubicBezTo>
                    <a:cubicBezTo>
                      <a:pt x="60863" y="19692"/>
                      <a:pt x="60731" y="20562"/>
                      <a:pt x="60547" y="21247"/>
                    </a:cubicBezTo>
                    <a:cubicBezTo>
                      <a:pt x="60362" y="21932"/>
                      <a:pt x="60098" y="22433"/>
                      <a:pt x="59756" y="22749"/>
                    </a:cubicBezTo>
                    <a:cubicBezTo>
                      <a:pt x="59413" y="23065"/>
                      <a:pt x="58952" y="23224"/>
                      <a:pt x="58372" y="23224"/>
                    </a:cubicBezTo>
                    <a:cubicBezTo>
                      <a:pt x="57792" y="23224"/>
                      <a:pt x="56870" y="22855"/>
                      <a:pt x="55605" y="22117"/>
                    </a:cubicBezTo>
                    <a:cubicBezTo>
                      <a:pt x="54340" y="21379"/>
                      <a:pt x="52785" y="20575"/>
                      <a:pt x="50940" y="19705"/>
                    </a:cubicBezTo>
                    <a:cubicBezTo>
                      <a:pt x="49095" y="18836"/>
                      <a:pt x="46960" y="18045"/>
                      <a:pt x="44536" y="17333"/>
                    </a:cubicBezTo>
                    <a:cubicBezTo>
                      <a:pt x="42111" y="16622"/>
                      <a:pt x="39449" y="16266"/>
                      <a:pt x="36550" y="16266"/>
                    </a:cubicBezTo>
                    <a:cubicBezTo>
                      <a:pt x="34284" y="16266"/>
                      <a:pt x="32307" y="16543"/>
                      <a:pt x="30620" y="17096"/>
                    </a:cubicBezTo>
                    <a:cubicBezTo>
                      <a:pt x="28934" y="17649"/>
                      <a:pt x="27524" y="18414"/>
                      <a:pt x="26390" y="19389"/>
                    </a:cubicBezTo>
                    <a:cubicBezTo>
                      <a:pt x="25257" y="20364"/>
                      <a:pt x="24414" y="21537"/>
                      <a:pt x="23860" y="22907"/>
                    </a:cubicBezTo>
                    <a:cubicBezTo>
                      <a:pt x="23307" y="24278"/>
                      <a:pt x="23030" y="25727"/>
                      <a:pt x="23030" y="27256"/>
                    </a:cubicBezTo>
                    <a:cubicBezTo>
                      <a:pt x="23030" y="29522"/>
                      <a:pt x="23650" y="31486"/>
                      <a:pt x="24888" y="33146"/>
                    </a:cubicBezTo>
                    <a:cubicBezTo>
                      <a:pt x="26127" y="34806"/>
                      <a:pt x="27787" y="36282"/>
                      <a:pt x="29869" y="37574"/>
                    </a:cubicBezTo>
                    <a:cubicBezTo>
                      <a:pt x="31951" y="38865"/>
                      <a:pt x="34310" y="40077"/>
                      <a:pt x="36946" y="41211"/>
                    </a:cubicBezTo>
                    <a:cubicBezTo>
                      <a:pt x="39581" y="42344"/>
                      <a:pt x="42269" y="43543"/>
                      <a:pt x="45010" y="44808"/>
                    </a:cubicBezTo>
                    <a:cubicBezTo>
                      <a:pt x="47751" y="46073"/>
                      <a:pt x="50439" y="47509"/>
                      <a:pt x="53075" y="49117"/>
                    </a:cubicBezTo>
                    <a:cubicBezTo>
                      <a:pt x="55710" y="50725"/>
                      <a:pt x="58056" y="52649"/>
                      <a:pt x="60112" y="54889"/>
                    </a:cubicBezTo>
                    <a:cubicBezTo>
                      <a:pt x="62167" y="57129"/>
                      <a:pt x="63828" y="59764"/>
                      <a:pt x="65093" y="62795"/>
                    </a:cubicBezTo>
                    <a:cubicBezTo>
                      <a:pt x="66358" y="65826"/>
                      <a:pt x="66990" y="69397"/>
                      <a:pt x="66990" y="73508"/>
                    </a:cubicBezTo>
                    <a:close/>
                    <a:moveTo>
                      <a:pt x="122314" y="94539"/>
                    </a:moveTo>
                    <a:cubicBezTo>
                      <a:pt x="122314" y="96859"/>
                      <a:pt x="122169" y="98638"/>
                      <a:pt x="121879" y="99876"/>
                    </a:cubicBezTo>
                    <a:cubicBezTo>
                      <a:pt x="121589" y="101115"/>
                      <a:pt x="121207" y="101985"/>
                      <a:pt x="120733" y="102485"/>
                    </a:cubicBezTo>
                    <a:cubicBezTo>
                      <a:pt x="120259" y="102986"/>
                      <a:pt x="119560" y="103434"/>
                      <a:pt x="118638" y="103830"/>
                    </a:cubicBezTo>
                    <a:cubicBezTo>
                      <a:pt x="117715" y="104225"/>
                      <a:pt x="116634" y="104568"/>
                      <a:pt x="115396" y="104857"/>
                    </a:cubicBezTo>
                    <a:cubicBezTo>
                      <a:pt x="114157" y="105147"/>
                      <a:pt x="112813" y="105371"/>
                      <a:pt x="111363" y="105529"/>
                    </a:cubicBezTo>
                    <a:cubicBezTo>
                      <a:pt x="109914" y="105688"/>
                      <a:pt x="108452" y="105767"/>
                      <a:pt x="106975" y="105767"/>
                    </a:cubicBezTo>
                    <a:cubicBezTo>
                      <a:pt x="103022" y="105767"/>
                      <a:pt x="99596" y="105266"/>
                      <a:pt x="96697" y="104264"/>
                    </a:cubicBezTo>
                    <a:cubicBezTo>
                      <a:pt x="93798" y="103263"/>
                      <a:pt x="91400" y="101721"/>
                      <a:pt x="89502" y="99639"/>
                    </a:cubicBezTo>
                    <a:cubicBezTo>
                      <a:pt x="87604" y="97557"/>
                      <a:pt x="86208" y="94935"/>
                      <a:pt x="85312" y="91772"/>
                    </a:cubicBezTo>
                    <a:cubicBezTo>
                      <a:pt x="84416" y="88610"/>
                      <a:pt x="83968" y="84867"/>
                      <a:pt x="83968" y="80545"/>
                    </a:cubicBezTo>
                    <a:lnTo>
                      <a:pt x="83968" y="44413"/>
                    </a:lnTo>
                    <a:lnTo>
                      <a:pt x="75508" y="44413"/>
                    </a:lnTo>
                    <a:cubicBezTo>
                      <a:pt x="74506" y="44413"/>
                      <a:pt x="73742" y="43793"/>
                      <a:pt x="73215" y="42555"/>
                    </a:cubicBezTo>
                    <a:cubicBezTo>
                      <a:pt x="72688" y="41316"/>
                      <a:pt x="72424" y="39247"/>
                      <a:pt x="72424" y="36348"/>
                    </a:cubicBezTo>
                    <a:cubicBezTo>
                      <a:pt x="72424" y="34820"/>
                      <a:pt x="72490" y="33528"/>
                      <a:pt x="72622" y="32474"/>
                    </a:cubicBezTo>
                    <a:cubicBezTo>
                      <a:pt x="72753" y="31420"/>
                      <a:pt x="72951" y="30590"/>
                      <a:pt x="73215" y="29984"/>
                    </a:cubicBezTo>
                    <a:cubicBezTo>
                      <a:pt x="73478" y="29377"/>
                      <a:pt x="73808" y="28943"/>
                      <a:pt x="74203" y="28679"/>
                    </a:cubicBezTo>
                    <a:cubicBezTo>
                      <a:pt x="74598" y="28415"/>
                      <a:pt x="75060" y="28284"/>
                      <a:pt x="75587" y="28284"/>
                    </a:cubicBezTo>
                    <a:lnTo>
                      <a:pt x="83968" y="28284"/>
                    </a:lnTo>
                    <a:lnTo>
                      <a:pt x="83968" y="12550"/>
                    </a:lnTo>
                    <a:cubicBezTo>
                      <a:pt x="83968" y="12023"/>
                      <a:pt x="84113" y="11548"/>
                      <a:pt x="84402" y="11127"/>
                    </a:cubicBezTo>
                    <a:cubicBezTo>
                      <a:pt x="84692" y="10705"/>
                      <a:pt x="85219" y="10349"/>
                      <a:pt x="85984" y="10059"/>
                    </a:cubicBezTo>
                    <a:cubicBezTo>
                      <a:pt x="86748" y="9769"/>
                      <a:pt x="87776" y="9559"/>
                      <a:pt x="89067" y="9427"/>
                    </a:cubicBezTo>
                    <a:cubicBezTo>
                      <a:pt x="90359" y="9295"/>
                      <a:pt x="91953" y="9229"/>
                      <a:pt x="93851" y="9229"/>
                    </a:cubicBezTo>
                    <a:cubicBezTo>
                      <a:pt x="95800" y="9229"/>
                      <a:pt x="97422" y="9295"/>
                      <a:pt x="98713" y="9427"/>
                    </a:cubicBezTo>
                    <a:cubicBezTo>
                      <a:pt x="100005" y="9559"/>
                      <a:pt x="101019" y="9769"/>
                      <a:pt x="101757" y="10059"/>
                    </a:cubicBezTo>
                    <a:cubicBezTo>
                      <a:pt x="102495" y="10349"/>
                      <a:pt x="103022" y="10705"/>
                      <a:pt x="103339" y="11127"/>
                    </a:cubicBezTo>
                    <a:cubicBezTo>
                      <a:pt x="103655" y="11548"/>
                      <a:pt x="103813" y="12023"/>
                      <a:pt x="103813" y="12550"/>
                    </a:cubicBezTo>
                    <a:lnTo>
                      <a:pt x="103813" y="28284"/>
                    </a:lnTo>
                    <a:lnTo>
                      <a:pt x="119151" y="28284"/>
                    </a:lnTo>
                    <a:cubicBezTo>
                      <a:pt x="119679" y="28284"/>
                      <a:pt x="120140" y="28415"/>
                      <a:pt x="120535" y="28679"/>
                    </a:cubicBezTo>
                    <a:cubicBezTo>
                      <a:pt x="120930" y="28943"/>
                      <a:pt x="121260" y="29377"/>
                      <a:pt x="121524" y="29984"/>
                    </a:cubicBezTo>
                    <a:cubicBezTo>
                      <a:pt x="121787" y="30590"/>
                      <a:pt x="121985" y="31420"/>
                      <a:pt x="122116" y="32474"/>
                    </a:cubicBezTo>
                    <a:cubicBezTo>
                      <a:pt x="122249" y="33528"/>
                      <a:pt x="122314" y="34820"/>
                      <a:pt x="122314" y="36348"/>
                    </a:cubicBezTo>
                    <a:cubicBezTo>
                      <a:pt x="122314" y="39247"/>
                      <a:pt x="122050" y="41316"/>
                      <a:pt x="121524" y="42555"/>
                    </a:cubicBezTo>
                    <a:cubicBezTo>
                      <a:pt x="120996" y="43793"/>
                      <a:pt x="120232" y="44413"/>
                      <a:pt x="119230" y="44413"/>
                    </a:cubicBezTo>
                    <a:lnTo>
                      <a:pt x="103813" y="44413"/>
                    </a:lnTo>
                    <a:lnTo>
                      <a:pt x="103813" y="77541"/>
                    </a:lnTo>
                    <a:cubicBezTo>
                      <a:pt x="103813" y="81389"/>
                      <a:pt x="104419" y="84274"/>
                      <a:pt x="105631" y="86198"/>
                    </a:cubicBezTo>
                    <a:cubicBezTo>
                      <a:pt x="106844" y="88122"/>
                      <a:pt x="109005" y="89084"/>
                      <a:pt x="112115" y="89084"/>
                    </a:cubicBezTo>
                    <a:cubicBezTo>
                      <a:pt x="113169" y="89084"/>
                      <a:pt x="114118" y="88992"/>
                      <a:pt x="114961" y="88807"/>
                    </a:cubicBezTo>
                    <a:cubicBezTo>
                      <a:pt x="115804" y="88623"/>
                      <a:pt x="116555" y="88412"/>
                      <a:pt x="117215" y="88175"/>
                    </a:cubicBezTo>
                    <a:cubicBezTo>
                      <a:pt x="117874" y="87938"/>
                      <a:pt x="118427" y="87727"/>
                      <a:pt x="118875" y="87542"/>
                    </a:cubicBezTo>
                    <a:cubicBezTo>
                      <a:pt x="119322" y="87358"/>
                      <a:pt x="119731" y="87266"/>
                      <a:pt x="120101" y="87266"/>
                    </a:cubicBezTo>
                    <a:cubicBezTo>
                      <a:pt x="120417" y="87266"/>
                      <a:pt x="120720" y="87358"/>
                      <a:pt x="121009" y="87542"/>
                    </a:cubicBezTo>
                    <a:cubicBezTo>
                      <a:pt x="121300" y="87727"/>
                      <a:pt x="121524" y="88096"/>
                      <a:pt x="121682" y="88649"/>
                    </a:cubicBezTo>
                    <a:cubicBezTo>
                      <a:pt x="121840" y="89203"/>
                      <a:pt x="121985" y="89954"/>
                      <a:pt x="122116" y="90903"/>
                    </a:cubicBezTo>
                    <a:cubicBezTo>
                      <a:pt x="122249" y="91851"/>
                      <a:pt x="122314" y="93064"/>
                      <a:pt x="122314" y="94539"/>
                    </a:cubicBezTo>
                    <a:close/>
                    <a:moveTo>
                      <a:pt x="180442" y="37534"/>
                    </a:moveTo>
                    <a:cubicBezTo>
                      <a:pt x="180442" y="39432"/>
                      <a:pt x="180389" y="40987"/>
                      <a:pt x="180284" y="42199"/>
                    </a:cubicBezTo>
                    <a:cubicBezTo>
                      <a:pt x="180179" y="43411"/>
                      <a:pt x="180021" y="44360"/>
                      <a:pt x="179810" y="45045"/>
                    </a:cubicBezTo>
                    <a:cubicBezTo>
                      <a:pt x="179599" y="45731"/>
                      <a:pt x="179322" y="46205"/>
                      <a:pt x="178979" y="46468"/>
                    </a:cubicBezTo>
                    <a:cubicBezTo>
                      <a:pt x="178637" y="46732"/>
                      <a:pt x="178202" y="46864"/>
                      <a:pt x="177675" y="46864"/>
                    </a:cubicBezTo>
                    <a:cubicBezTo>
                      <a:pt x="177254" y="46864"/>
                      <a:pt x="176779" y="46772"/>
                      <a:pt x="176251" y="46587"/>
                    </a:cubicBezTo>
                    <a:cubicBezTo>
                      <a:pt x="175725" y="46403"/>
                      <a:pt x="175131" y="46205"/>
                      <a:pt x="174473" y="45994"/>
                    </a:cubicBezTo>
                    <a:cubicBezTo>
                      <a:pt x="173814" y="45783"/>
                      <a:pt x="173089" y="45586"/>
                      <a:pt x="172299" y="45401"/>
                    </a:cubicBezTo>
                    <a:cubicBezTo>
                      <a:pt x="171508" y="45217"/>
                      <a:pt x="170638" y="45124"/>
                      <a:pt x="169690" y="45124"/>
                    </a:cubicBezTo>
                    <a:cubicBezTo>
                      <a:pt x="168583" y="45124"/>
                      <a:pt x="167476" y="45348"/>
                      <a:pt x="166368" y="45796"/>
                    </a:cubicBezTo>
                    <a:cubicBezTo>
                      <a:pt x="165262" y="46244"/>
                      <a:pt x="164116" y="46943"/>
                      <a:pt x="162930" y="47892"/>
                    </a:cubicBezTo>
                    <a:cubicBezTo>
                      <a:pt x="161743" y="48840"/>
                      <a:pt x="160505" y="50105"/>
                      <a:pt x="159213" y="51687"/>
                    </a:cubicBezTo>
                    <a:cubicBezTo>
                      <a:pt x="157922" y="53268"/>
                      <a:pt x="156539" y="55218"/>
                      <a:pt x="155062" y="57537"/>
                    </a:cubicBezTo>
                    <a:lnTo>
                      <a:pt x="155062" y="101497"/>
                    </a:lnTo>
                    <a:cubicBezTo>
                      <a:pt x="155062" y="102024"/>
                      <a:pt x="154904" y="102485"/>
                      <a:pt x="154588" y="102881"/>
                    </a:cubicBezTo>
                    <a:cubicBezTo>
                      <a:pt x="154272" y="103276"/>
                      <a:pt x="153732" y="103606"/>
                      <a:pt x="152968" y="103869"/>
                    </a:cubicBezTo>
                    <a:cubicBezTo>
                      <a:pt x="152203" y="104133"/>
                      <a:pt x="151188" y="104330"/>
                      <a:pt x="149923" y="104462"/>
                    </a:cubicBezTo>
                    <a:cubicBezTo>
                      <a:pt x="148659" y="104594"/>
                      <a:pt x="147051" y="104660"/>
                      <a:pt x="145100" y="104660"/>
                    </a:cubicBezTo>
                    <a:cubicBezTo>
                      <a:pt x="143150" y="104660"/>
                      <a:pt x="141542" y="104594"/>
                      <a:pt x="140277" y="104462"/>
                    </a:cubicBezTo>
                    <a:cubicBezTo>
                      <a:pt x="139013" y="104330"/>
                      <a:pt x="137997" y="104133"/>
                      <a:pt x="137233" y="103869"/>
                    </a:cubicBezTo>
                    <a:cubicBezTo>
                      <a:pt x="136469" y="103606"/>
                      <a:pt x="135928" y="103276"/>
                      <a:pt x="135612" y="102881"/>
                    </a:cubicBezTo>
                    <a:cubicBezTo>
                      <a:pt x="135296" y="102485"/>
                      <a:pt x="135138" y="102024"/>
                      <a:pt x="135138" y="101497"/>
                    </a:cubicBezTo>
                    <a:lnTo>
                      <a:pt x="135138" y="30972"/>
                    </a:lnTo>
                    <a:cubicBezTo>
                      <a:pt x="135138" y="30445"/>
                      <a:pt x="135270" y="29984"/>
                      <a:pt x="135533" y="29588"/>
                    </a:cubicBezTo>
                    <a:cubicBezTo>
                      <a:pt x="135797" y="29193"/>
                      <a:pt x="136271" y="28863"/>
                      <a:pt x="136957" y="28600"/>
                    </a:cubicBezTo>
                    <a:cubicBezTo>
                      <a:pt x="137642" y="28336"/>
                      <a:pt x="138525" y="28139"/>
                      <a:pt x="139605" y="28007"/>
                    </a:cubicBezTo>
                    <a:cubicBezTo>
                      <a:pt x="140686" y="27875"/>
                      <a:pt x="142043" y="27809"/>
                      <a:pt x="143677" y="27809"/>
                    </a:cubicBezTo>
                    <a:cubicBezTo>
                      <a:pt x="145364" y="27809"/>
                      <a:pt x="146760" y="27875"/>
                      <a:pt x="147868" y="28007"/>
                    </a:cubicBezTo>
                    <a:cubicBezTo>
                      <a:pt x="148975" y="28139"/>
                      <a:pt x="149831" y="28336"/>
                      <a:pt x="150437" y="28600"/>
                    </a:cubicBezTo>
                    <a:cubicBezTo>
                      <a:pt x="151044" y="28863"/>
                      <a:pt x="151478" y="29193"/>
                      <a:pt x="151742" y="29588"/>
                    </a:cubicBezTo>
                    <a:cubicBezTo>
                      <a:pt x="152006" y="29984"/>
                      <a:pt x="152137" y="30445"/>
                      <a:pt x="152137" y="30972"/>
                    </a:cubicBezTo>
                    <a:lnTo>
                      <a:pt x="152137" y="39748"/>
                    </a:lnTo>
                    <a:cubicBezTo>
                      <a:pt x="153982" y="37113"/>
                      <a:pt x="155721" y="34938"/>
                      <a:pt x="157356" y="33225"/>
                    </a:cubicBezTo>
                    <a:cubicBezTo>
                      <a:pt x="158989" y="31512"/>
                      <a:pt x="160545" y="30155"/>
                      <a:pt x="162020" y="29153"/>
                    </a:cubicBezTo>
                    <a:cubicBezTo>
                      <a:pt x="163496" y="28152"/>
                      <a:pt x="164972" y="27453"/>
                      <a:pt x="166447" y="27058"/>
                    </a:cubicBezTo>
                    <a:cubicBezTo>
                      <a:pt x="167924" y="26663"/>
                      <a:pt x="169399" y="26465"/>
                      <a:pt x="170876" y="26465"/>
                    </a:cubicBezTo>
                    <a:cubicBezTo>
                      <a:pt x="171560" y="26465"/>
                      <a:pt x="172299" y="26505"/>
                      <a:pt x="173089" y="26584"/>
                    </a:cubicBezTo>
                    <a:cubicBezTo>
                      <a:pt x="173880" y="26663"/>
                      <a:pt x="174697" y="26795"/>
                      <a:pt x="175540" y="26979"/>
                    </a:cubicBezTo>
                    <a:cubicBezTo>
                      <a:pt x="176384" y="27164"/>
                      <a:pt x="177121" y="27374"/>
                      <a:pt x="177755" y="27612"/>
                    </a:cubicBezTo>
                    <a:cubicBezTo>
                      <a:pt x="178387" y="27849"/>
                      <a:pt x="178848" y="28099"/>
                      <a:pt x="179138" y="28363"/>
                    </a:cubicBezTo>
                    <a:cubicBezTo>
                      <a:pt x="179428" y="28626"/>
                      <a:pt x="179639" y="28916"/>
                      <a:pt x="179770" y="29232"/>
                    </a:cubicBezTo>
                    <a:cubicBezTo>
                      <a:pt x="179902" y="29549"/>
                      <a:pt x="180021" y="29984"/>
                      <a:pt x="180126" y="30537"/>
                    </a:cubicBezTo>
                    <a:cubicBezTo>
                      <a:pt x="180231" y="31090"/>
                      <a:pt x="180310" y="31921"/>
                      <a:pt x="180363" y="33028"/>
                    </a:cubicBezTo>
                    <a:cubicBezTo>
                      <a:pt x="180416" y="34134"/>
                      <a:pt x="180442" y="35637"/>
                      <a:pt x="180442" y="37534"/>
                    </a:cubicBezTo>
                    <a:close/>
                    <a:moveTo>
                      <a:pt x="258582" y="101497"/>
                    </a:moveTo>
                    <a:cubicBezTo>
                      <a:pt x="258582" y="102024"/>
                      <a:pt x="258450" y="102485"/>
                      <a:pt x="258186" y="102881"/>
                    </a:cubicBezTo>
                    <a:cubicBezTo>
                      <a:pt x="257923" y="103276"/>
                      <a:pt x="257462" y="103606"/>
                      <a:pt x="256802" y="103869"/>
                    </a:cubicBezTo>
                    <a:cubicBezTo>
                      <a:pt x="256144" y="104133"/>
                      <a:pt x="255274" y="104330"/>
                      <a:pt x="254194" y="104462"/>
                    </a:cubicBezTo>
                    <a:cubicBezTo>
                      <a:pt x="253113" y="104594"/>
                      <a:pt x="251756" y="104660"/>
                      <a:pt x="250122" y="104660"/>
                    </a:cubicBezTo>
                    <a:cubicBezTo>
                      <a:pt x="248382" y="104660"/>
                      <a:pt x="246973" y="104594"/>
                      <a:pt x="245892" y="104462"/>
                    </a:cubicBezTo>
                    <a:cubicBezTo>
                      <a:pt x="244811" y="104330"/>
                      <a:pt x="243954" y="104133"/>
                      <a:pt x="243322" y="103869"/>
                    </a:cubicBezTo>
                    <a:cubicBezTo>
                      <a:pt x="242689" y="103606"/>
                      <a:pt x="242242" y="103276"/>
                      <a:pt x="241978" y="102881"/>
                    </a:cubicBezTo>
                    <a:cubicBezTo>
                      <a:pt x="241715" y="102485"/>
                      <a:pt x="241583" y="102024"/>
                      <a:pt x="241583" y="101497"/>
                    </a:cubicBezTo>
                    <a:lnTo>
                      <a:pt x="241583" y="93354"/>
                    </a:lnTo>
                    <a:cubicBezTo>
                      <a:pt x="237682" y="97570"/>
                      <a:pt x="233716" y="100733"/>
                      <a:pt x="229684" y="102841"/>
                    </a:cubicBezTo>
                    <a:cubicBezTo>
                      <a:pt x="225651" y="104950"/>
                      <a:pt x="221474" y="106004"/>
                      <a:pt x="217152" y="106004"/>
                    </a:cubicBezTo>
                    <a:cubicBezTo>
                      <a:pt x="212303" y="106004"/>
                      <a:pt x="208231" y="105213"/>
                      <a:pt x="204936" y="103632"/>
                    </a:cubicBezTo>
                    <a:cubicBezTo>
                      <a:pt x="201641" y="102051"/>
                      <a:pt x="198980" y="99890"/>
                      <a:pt x="196950" y="97149"/>
                    </a:cubicBezTo>
                    <a:cubicBezTo>
                      <a:pt x="194921" y="94408"/>
                      <a:pt x="193472" y="91232"/>
                      <a:pt x="192602" y="87621"/>
                    </a:cubicBezTo>
                    <a:cubicBezTo>
                      <a:pt x="191732" y="84011"/>
                      <a:pt x="191297" y="79517"/>
                      <a:pt x="191297" y="74141"/>
                    </a:cubicBezTo>
                    <a:lnTo>
                      <a:pt x="191297" y="30972"/>
                    </a:lnTo>
                    <a:cubicBezTo>
                      <a:pt x="191297" y="30445"/>
                      <a:pt x="191442" y="29984"/>
                      <a:pt x="191732" y="29588"/>
                    </a:cubicBezTo>
                    <a:cubicBezTo>
                      <a:pt x="192022" y="29193"/>
                      <a:pt x="192550" y="28863"/>
                      <a:pt x="193314" y="28600"/>
                    </a:cubicBezTo>
                    <a:cubicBezTo>
                      <a:pt x="194078" y="28336"/>
                      <a:pt x="195105" y="28139"/>
                      <a:pt x="196397" y="28007"/>
                    </a:cubicBezTo>
                    <a:cubicBezTo>
                      <a:pt x="197688" y="27875"/>
                      <a:pt x="199283" y="27809"/>
                      <a:pt x="201180" y="27809"/>
                    </a:cubicBezTo>
                    <a:cubicBezTo>
                      <a:pt x="203131" y="27809"/>
                      <a:pt x="204739" y="27875"/>
                      <a:pt x="206004" y="28007"/>
                    </a:cubicBezTo>
                    <a:cubicBezTo>
                      <a:pt x="207269" y="28139"/>
                      <a:pt x="208283" y="28336"/>
                      <a:pt x="209048" y="28600"/>
                    </a:cubicBezTo>
                    <a:cubicBezTo>
                      <a:pt x="209812" y="28863"/>
                      <a:pt x="210352" y="29193"/>
                      <a:pt x="210668" y="29588"/>
                    </a:cubicBezTo>
                    <a:cubicBezTo>
                      <a:pt x="210984" y="29984"/>
                      <a:pt x="211143" y="30445"/>
                      <a:pt x="211143" y="30972"/>
                    </a:cubicBezTo>
                    <a:lnTo>
                      <a:pt x="211143" y="70820"/>
                    </a:lnTo>
                    <a:cubicBezTo>
                      <a:pt x="211143" y="74510"/>
                      <a:pt x="211380" y="77330"/>
                      <a:pt x="211854" y="79280"/>
                    </a:cubicBezTo>
                    <a:cubicBezTo>
                      <a:pt x="212328" y="81230"/>
                      <a:pt x="213053" y="82904"/>
                      <a:pt x="214029" y="84301"/>
                    </a:cubicBezTo>
                    <a:cubicBezTo>
                      <a:pt x="215004" y="85697"/>
                      <a:pt x="216242" y="86778"/>
                      <a:pt x="217744" y="87542"/>
                    </a:cubicBezTo>
                    <a:cubicBezTo>
                      <a:pt x="219247" y="88307"/>
                      <a:pt x="221000" y="88689"/>
                      <a:pt x="223002" y="88689"/>
                    </a:cubicBezTo>
                    <a:cubicBezTo>
                      <a:pt x="225533" y="88689"/>
                      <a:pt x="228076" y="87766"/>
                      <a:pt x="230633" y="85922"/>
                    </a:cubicBezTo>
                    <a:cubicBezTo>
                      <a:pt x="233189" y="84077"/>
                      <a:pt x="235916" y="81389"/>
                      <a:pt x="238815" y="77857"/>
                    </a:cubicBezTo>
                    <a:lnTo>
                      <a:pt x="238815" y="30972"/>
                    </a:lnTo>
                    <a:cubicBezTo>
                      <a:pt x="238815" y="30445"/>
                      <a:pt x="238960" y="29984"/>
                      <a:pt x="239251" y="29588"/>
                    </a:cubicBezTo>
                    <a:cubicBezTo>
                      <a:pt x="239540" y="29193"/>
                      <a:pt x="240067" y="28863"/>
                      <a:pt x="240832" y="28600"/>
                    </a:cubicBezTo>
                    <a:cubicBezTo>
                      <a:pt x="241596" y="28336"/>
                      <a:pt x="242610" y="28139"/>
                      <a:pt x="243875" y="28007"/>
                    </a:cubicBezTo>
                    <a:cubicBezTo>
                      <a:pt x="245141" y="27875"/>
                      <a:pt x="246748" y="27809"/>
                      <a:pt x="248699" y="27809"/>
                    </a:cubicBezTo>
                    <a:cubicBezTo>
                      <a:pt x="250648" y="27809"/>
                      <a:pt x="252256" y="27875"/>
                      <a:pt x="253521" y="28007"/>
                    </a:cubicBezTo>
                    <a:cubicBezTo>
                      <a:pt x="254787" y="28139"/>
                      <a:pt x="255788" y="28336"/>
                      <a:pt x="256526" y="28600"/>
                    </a:cubicBezTo>
                    <a:cubicBezTo>
                      <a:pt x="257264" y="28863"/>
                      <a:pt x="257791" y="29193"/>
                      <a:pt x="258107" y="29588"/>
                    </a:cubicBezTo>
                    <a:cubicBezTo>
                      <a:pt x="258424" y="29984"/>
                      <a:pt x="258582" y="30445"/>
                      <a:pt x="258582" y="30972"/>
                    </a:cubicBezTo>
                    <a:close/>
                    <a:moveTo>
                      <a:pt x="330390" y="90270"/>
                    </a:moveTo>
                    <a:cubicBezTo>
                      <a:pt x="330390" y="91640"/>
                      <a:pt x="330350" y="92787"/>
                      <a:pt x="330271" y="93709"/>
                    </a:cubicBezTo>
                    <a:cubicBezTo>
                      <a:pt x="330192" y="94632"/>
                      <a:pt x="330087" y="95409"/>
                      <a:pt x="329955" y="96042"/>
                    </a:cubicBezTo>
                    <a:cubicBezTo>
                      <a:pt x="329823" y="96674"/>
                      <a:pt x="329665" y="97188"/>
                      <a:pt x="329480" y="97583"/>
                    </a:cubicBezTo>
                    <a:cubicBezTo>
                      <a:pt x="329296" y="97979"/>
                      <a:pt x="328888" y="98480"/>
                      <a:pt x="328255" y="99086"/>
                    </a:cubicBezTo>
                    <a:cubicBezTo>
                      <a:pt x="327623" y="99692"/>
                      <a:pt x="326542" y="100430"/>
                      <a:pt x="325013" y="101300"/>
                    </a:cubicBezTo>
                    <a:cubicBezTo>
                      <a:pt x="323485" y="102169"/>
                      <a:pt x="321745" y="102947"/>
                      <a:pt x="319795" y="103632"/>
                    </a:cubicBezTo>
                    <a:cubicBezTo>
                      <a:pt x="317844" y="104317"/>
                      <a:pt x="315723" y="104871"/>
                      <a:pt x="313431" y="105292"/>
                    </a:cubicBezTo>
                    <a:cubicBezTo>
                      <a:pt x="311137" y="105714"/>
                      <a:pt x="308779" y="105925"/>
                      <a:pt x="306354" y="105925"/>
                    </a:cubicBezTo>
                    <a:cubicBezTo>
                      <a:pt x="300925" y="105925"/>
                      <a:pt x="296115" y="105081"/>
                      <a:pt x="291925" y="103395"/>
                    </a:cubicBezTo>
                    <a:cubicBezTo>
                      <a:pt x="287734" y="101708"/>
                      <a:pt x="284215" y="99217"/>
                      <a:pt x="281369" y="95923"/>
                    </a:cubicBezTo>
                    <a:cubicBezTo>
                      <a:pt x="278523" y="92629"/>
                      <a:pt x="276375" y="88610"/>
                      <a:pt x="274926" y="83866"/>
                    </a:cubicBezTo>
                    <a:cubicBezTo>
                      <a:pt x="273476" y="79122"/>
                      <a:pt x="272751" y="73693"/>
                      <a:pt x="272751" y="67579"/>
                    </a:cubicBezTo>
                    <a:cubicBezTo>
                      <a:pt x="272751" y="60516"/>
                      <a:pt x="273634" y="54414"/>
                      <a:pt x="275400" y="49275"/>
                    </a:cubicBezTo>
                    <a:cubicBezTo>
                      <a:pt x="277166" y="44136"/>
                      <a:pt x="279630" y="39880"/>
                      <a:pt x="282792" y="36506"/>
                    </a:cubicBezTo>
                    <a:cubicBezTo>
                      <a:pt x="285956" y="33133"/>
                      <a:pt x="289698" y="30629"/>
                      <a:pt x="294020" y="28995"/>
                    </a:cubicBezTo>
                    <a:cubicBezTo>
                      <a:pt x="298342" y="27361"/>
                      <a:pt x="303086" y="26544"/>
                      <a:pt x="308252" y="26544"/>
                    </a:cubicBezTo>
                    <a:cubicBezTo>
                      <a:pt x="310360" y="26544"/>
                      <a:pt x="312429" y="26729"/>
                      <a:pt x="314458" y="27098"/>
                    </a:cubicBezTo>
                    <a:cubicBezTo>
                      <a:pt x="316487" y="27467"/>
                      <a:pt x="318385" y="27967"/>
                      <a:pt x="320150" y="28600"/>
                    </a:cubicBezTo>
                    <a:cubicBezTo>
                      <a:pt x="321916" y="29232"/>
                      <a:pt x="323498" y="29944"/>
                      <a:pt x="324895" y="30735"/>
                    </a:cubicBezTo>
                    <a:cubicBezTo>
                      <a:pt x="326291" y="31525"/>
                      <a:pt x="327280" y="32211"/>
                      <a:pt x="327860" y="32790"/>
                    </a:cubicBezTo>
                    <a:cubicBezTo>
                      <a:pt x="328439" y="33370"/>
                      <a:pt x="328848" y="33858"/>
                      <a:pt x="329085" y="34253"/>
                    </a:cubicBezTo>
                    <a:cubicBezTo>
                      <a:pt x="329322" y="34648"/>
                      <a:pt x="329507" y="35162"/>
                      <a:pt x="329638" y="35795"/>
                    </a:cubicBezTo>
                    <a:cubicBezTo>
                      <a:pt x="329771" y="36427"/>
                      <a:pt x="329875" y="37205"/>
                      <a:pt x="329955" y="38127"/>
                    </a:cubicBezTo>
                    <a:cubicBezTo>
                      <a:pt x="330034" y="39050"/>
                      <a:pt x="330074" y="40170"/>
                      <a:pt x="330074" y="41487"/>
                    </a:cubicBezTo>
                    <a:cubicBezTo>
                      <a:pt x="330074" y="44545"/>
                      <a:pt x="329810" y="46692"/>
                      <a:pt x="329283" y="47931"/>
                    </a:cubicBezTo>
                    <a:cubicBezTo>
                      <a:pt x="328755" y="49170"/>
                      <a:pt x="328070" y="49789"/>
                      <a:pt x="327228" y="49789"/>
                    </a:cubicBezTo>
                    <a:cubicBezTo>
                      <a:pt x="326331" y="49789"/>
                      <a:pt x="325383" y="49420"/>
                      <a:pt x="324380" y="48682"/>
                    </a:cubicBezTo>
                    <a:cubicBezTo>
                      <a:pt x="323379" y="47944"/>
                      <a:pt x="322194" y="47127"/>
                      <a:pt x="320823" y="46231"/>
                    </a:cubicBezTo>
                    <a:cubicBezTo>
                      <a:pt x="319452" y="45335"/>
                      <a:pt x="317819" y="44518"/>
                      <a:pt x="315921" y="43780"/>
                    </a:cubicBezTo>
                    <a:cubicBezTo>
                      <a:pt x="314023" y="43042"/>
                      <a:pt x="311757" y="42673"/>
                      <a:pt x="309121" y="42673"/>
                    </a:cubicBezTo>
                    <a:cubicBezTo>
                      <a:pt x="303956" y="42673"/>
                      <a:pt x="300002" y="44663"/>
                      <a:pt x="297262" y="48643"/>
                    </a:cubicBezTo>
                    <a:cubicBezTo>
                      <a:pt x="294521" y="52622"/>
                      <a:pt x="293150" y="58460"/>
                      <a:pt x="293150" y="66155"/>
                    </a:cubicBezTo>
                    <a:cubicBezTo>
                      <a:pt x="293150" y="69951"/>
                      <a:pt x="293493" y="73298"/>
                      <a:pt x="294178" y="76197"/>
                    </a:cubicBezTo>
                    <a:cubicBezTo>
                      <a:pt x="294863" y="79096"/>
                      <a:pt x="295878" y="81520"/>
                      <a:pt x="297222" y="83471"/>
                    </a:cubicBezTo>
                    <a:cubicBezTo>
                      <a:pt x="298566" y="85421"/>
                      <a:pt x="300253" y="86883"/>
                      <a:pt x="302282" y="87859"/>
                    </a:cubicBezTo>
                    <a:cubicBezTo>
                      <a:pt x="304311" y="88834"/>
                      <a:pt x="306671" y="89321"/>
                      <a:pt x="309359" y="89321"/>
                    </a:cubicBezTo>
                    <a:cubicBezTo>
                      <a:pt x="312099" y="89321"/>
                      <a:pt x="314458" y="88913"/>
                      <a:pt x="316435" y="88096"/>
                    </a:cubicBezTo>
                    <a:cubicBezTo>
                      <a:pt x="318411" y="87279"/>
                      <a:pt x="320138" y="86370"/>
                      <a:pt x="321613" y="85368"/>
                    </a:cubicBezTo>
                    <a:cubicBezTo>
                      <a:pt x="323090" y="84367"/>
                      <a:pt x="324328" y="83457"/>
                      <a:pt x="325329" y="82640"/>
                    </a:cubicBezTo>
                    <a:cubicBezTo>
                      <a:pt x="326331" y="81823"/>
                      <a:pt x="327174" y="81415"/>
                      <a:pt x="327860" y="81415"/>
                    </a:cubicBezTo>
                    <a:cubicBezTo>
                      <a:pt x="328334" y="81415"/>
                      <a:pt x="328730" y="81547"/>
                      <a:pt x="329046" y="81810"/>
                    </a:cubicBezTo>
                    <a:cubicBezTo>
                      <a:pt x="329362" y="82074"/>
                      <a:pt x="329613" y="82561"/>
                      <a:pt x="329796" y="83273"/>
                    </a:cubicBezTo>
                    <a:cubicBezTo>
                      <a:pt x="329981" y="83984"/>
                      <a:pt x="330126" y="84894"/>
                      <a:pt x="330232" y="86001"/>
                    </a:cubicBezTo>
                    <a:cubicBezTo>
                      <a:pt x="330337" y="87107"/>
                      <a:pt x="330390" y="88531"/>
                      <a:pt x="330390" y="90270"/>
                    </a:cubicBezTo>
                    <a:close/>
                    <a:moveTo>
                      <a:pt x="385243" y="94539"/>
                    </a:moveTo>
                    <a:cubicBezTo>
                      <a:pt x="385243" y="96859"/>
                      <a:pt x="385099" y="98638"/>
                      <a:pt x="384809" y="99876"/>
                    </a:cubicBezTo>
                    <a:cubicBezTo>
                      <a:pt x="384519" y="101115"/>
                      <a:pt x="384137" y="101985"/>
                      <a:pt x="383662" y="102485"/>
                    </a:cubicBezTo>
                    <a:cubicBezTo>
                      <a:pt x="383188" y="102986"/>
                      <a:pt x="382490" y="103434"/>
                      <a:pt x="381568" y="103830"/>
                    </a:cubicBezTo>
                    <a:cubicBezTo>
                      <a:pt x="380645" y="104225"/>
                      <a:pt x="379565" y="104568"/>
                      <a:pt x="378325" y="104857"/>
                    </a:cubicBezTo>
                    <a:cubicBezTo>
                      <a:pt x="377087" y="105147"/>
                      <a:pt x="375743" y="105371"/>
                      <a:pt x="374293" y="105529"/>
                    </a:cubicBezTo>
                    <a:cubicBezTo>
                      <a:pt x="372844" y="105688"/>
                      <a:pt x="371381" y="105767"/>
                      <a:pt x="369905" y="105767"/>
                    </a:cubicBezTo>
                    <a:cubicBezTo>
                      <a:pt x="365952" y="105767"/>
                      <a:pt x="362526" y="105266"/>
                      <a:pt x="359627" y="104264"/>
                    </a:cubicBezTo>
                    <a:cubicBezTo>
                      <a:pt x="356727" y="103263"/>
                      <a:pt x="354329" y="101721"/>
                      <a:pt x="352432" y="99639"/>
                    </a:cubicBezTo>
                    <a:cubicBezTo>
                      <a:pt x="350534" y="97557"/>
                      <a:pt x="349138" y="94935"/>
                      <a:pt x="348242" y="91772"/>
                    </a:cubicBezTo>
                    <a:cubicBezTo>
                      <a:pt x="347345" y="88610"/>
                      <a:pt x="346898" y="84867"/>
                      <a:pt x="346898" y="80545"/>
                    </a:cubicBezTo>
                    <a:lnTo>
                      <a:pt x="346898" y="44413"/>
                    </a:lnTo>
                    <a:lnTo>
                      <a:pt x="338437" y="44413"/>
                    </a:lnTo>
                    <a:cubicBezTo>
                      <a:pt x="337435" y="44413"/>
                      <a:pt x="336672" y="43793"/>
                      <a:pt x="336145" y="42555"/>
                    </a:cubicBezTo>
                    <a:cubicBezTo>
                      <a:pt x="335617" y="41316"/>
                      <a:pt x="335354" y="39247"/>
                      <a:pt x="335354" y="36348"/>
                    </a:cubicBezTo>
                    <a:cubicBezTo>
                      <a:pt x="335354" y="34820"/>
                      <a:pt x="335420" y="33528"/>
                      <a:pt x="335551" y="32474"/>
                    </a:cubicBezTo>
                    <a:cubicBezTo>
                      <a:pt x="335683" y="31420"/>
                      <a:pt x="335881" y="30590"/>
                      <a:pt x="336145" y="29984"/>
                    </a:cubicBezTo>
                    <a:cubicBezTo>
                      <a:pt x="336408" y="29377"/>
                      <a:pt x="336737" y="28943"/>
                      <a:pt x="337133" y="28679"/>
                    </a:cubicBezTo>
                    <a:cubicBezTo>
                      <a:pt x="337528" y="28415"/>
                      <a:pt x="337989" y="28284"/>
                      <a:pt x="338517" y="28284"/>
                    </a:cubicBezTo>
                    <a:lnTo>
                      <a:pt x="346898" y="28284"/>
                    </a:lnTo>
                    <a:lnTo>
                      <a:pt x="346898" y="12550"/>
                    </a:lnTo>
                    <a:cubicBezTo>
                      <a:pt x="346898" y="12023"/>
                      <a:pt x="347042" y="11548"/>
                      <a:pt x="347332" y="11127"/>
                    </a:cubicBezTo>
                    <a:cubicBezTo>
                      <a:pt x="347622" y="10705"/>
                      <a:pt x="348149" y="10349"/>
                      <a:pt x="348913" y="10059"/>
                    </a:cubicBezTo>
                    <a:cubicBezTo>
                      <a:pt x="349678" y="9769"/>
                      <a:pt x="350706" y="9559"/>
                      <a:pt x="351997" y="9427"/>
                    </a:cubicBezTo>
                    <a:cubicBezTo>
                      <a:pt x="353288" y="9295"/>
                      <a:pt x="354882" y="9229"/>
                      <a:pt x="356781" y="9229"/>
                    </a:cubicBezTo>
                    <a:cubicBezTo>
                      <a:pt x="358730" y="9229"/>
                      <a:pt x="360352" y="9295"/>
                      <a:pt x="361643" y="9427"/>
                    </a:cubicBezTo>
                    <a:cubicBezTo>
                      <a:pt x="362934" y="9559"/>
                      <a:pt x="363949" y="9769"/>
                      <a:pt x="364686" y="10059"/>
                    </a:cubicBezTo>
                    <a:cubicBezTo>
                      <a:pt x="365425" y="10349"/>
                      <a:pt x="365952" y="10705"/>
                      <a:pt x="366269" y="11127"/>
                    </a:cubicBezTo>
                    <a:cubicBezTo>
                      <a:pt x="366585" y="11548"/>
                      <a:pt x="366743" y="12023"/>
                      <a:pt x="366743" y="12550"/>
                    </a:cubicBezTo>
                    <a:lnTo>
                      <a:pt x="366743" y="28284"/>
                    </a:lnTo>
                    <a:lnTo>
                      <a:pt x="382081" y="28284"/>
                    </a:lnTo>
                    <a:cubicBezTo>
                      <a:pt x="382609" y="28284"/>
                      <a:pt x="383070" y="28415"/>
                      <a:pt x="383465" y="28679"/>
                    </a:cubicBezTo>
                    <a:cubicBezTo>
                      <a:pt x="383860" y="28943"/>
                      <a:pt x="384190" y="29377"/>
                      <a:pt x="384453" y="29984"/>
                    </a:cubicBezTo>
                    <a:cubicBezTo>
                      <a:pt x="384717" y="30590"/>
                      <a:pt x="384915" y="31420"/>
                      <a:pt x="385046" y="32474"/>
                    </a:cubicBezTo>
                    <a:cubicBezTo>
                      <a:pt x="385178" y="33528"/>
                      <a:pt x="385243" y="34820"/>
                      <a:pt x="385243" y="36348"/>
                    </a:cubicBezTo>
                    <a:cubicBezTo>
                      <a:pt x="385243" y="39247"/>
                      <a:pt x="384980" y="41316"/>
                      <a:pt x="384453" y="42555"/>
                    </a:cubicBezTo>
                    <a:cubicBezTo>
                      <a:pt x="383926" y="43793"/>
                      <a:pt x="383162" y="44413"/>
                      <a:pt x="382160" y="44413"/>
                    </a:cubicBezTo>
                    <a:lnTo>
                      <a:pt x="366743" y="44413"/>
                    </a:lnTo>
                    <a:lnTo>
                      <a:pt x="366743" y="77541"/>
                    </a:lnTo>
                    <a:cubicBezTo>
                      <a:pt x="366743" y="81389"/>
                      <a:pt x="367349" y="84274"/>
                      <a:pt x="368561" y="86198"/>
                    </a:cubicBezTo>
                    <a:cubicBezTo>
                      <a:pt x="369774" y="88122"/>
                      <a:pt x="371934" y="89084"/>
                      <a:pt x="375044" y="89084"/>
                    </a:cubicBezTo>
                    <a:cubicBezTo>
                      <a:pt x="376098" y="89084"/>
                      <a:pt x="377047" y="88992"/>
                      <a:pt x="377891" y="88807"/>
                    </a:cubicBezTo>
                    <a:cubicBezTo>
                      <a:pt x="378734" y="88623"/>
                      <a:pt x="379485" y="88412"/>
                      <a:pt x="380144" y="88175"/>
                    </a:cubicBezTo>
                    <a:cubicBezTo>
                      <a:pt x="380803" y="87938"/>
                      <a:pt x="381356" y="87727"/>
                      <a:pt x="381805" y="87542"/>
                    </a:cubicBezTo>
                    <a:cubicBezTo>
                      <a:pt x="382252" y="87358"/>
                      <a:pt x="382661" y="87266"/>
                      <a:pt x="383030" y="87266"/>
                    </a:cubicBezTo>
                    <a:cubicBezTo>
                      <a:pt x="383346" y="87266"/>
                      <a:pt x="383649" y="87358"/>
                      <a:pt x="383939" y="87542"/>
                    </a:cubicBezTo>
                    <a:cubicBezTo>
                      <a:pt x="384229" y="87727"/>
                      <a:pt x="384453" y="88096"/>
                      <a:pt x="384611" y="88649"/>
                    </a:cubicBezTo>
                    <a:cubicBezTo>
                      <a:pt x="384769" y="89203"/>
                      <a:pt x="384915" y="89954"/>
                      <a:pt x="385046" y="90903"/>
                    </a:cubicBezTo>
                    <a:cubicBezTo>
                      <a:pt x="385178" y="91851"/>
                      <a:pt x="385243" y="93064"/>
                      <a:pt x="385243" y="94539"/>
                    </a:cubicBezTo>
                    <a:close/>
                    <a:moveTo>
                      <a:pt x="464957" y="101497"/>
                    </a:moveTo>
                    <a:cubicBezTo>
                      <a:pt x="464957" y="102024"/>
                      <a:pt x="464825" y="102485"/>
                      <a:pt x="464562" y="102881"/>
                    </a:cubicBezTo>
                    <a:cubicBezTo>
                      <a:pt x="464298" y="103276"/>
                      <a:pt x="463837" y="103606"/>
                      <a:pt x="463178" y="103869"/>
                    </a:cubicBezTo>
                    <a:cubicBezTo>
                      <a:pt x="462519" y="104133"/>
                      <a:pt x="461649" y="104330"/>
                      <a:pt x="460569" y="104462"/>
                    </a:cubicBezTo>
                    <a:cubicBezTo>
                      <a:pt x="459488" y="104594"/>
                      <a:pt x="458131" y="104660"/>
                      <a:pt x="456497" y="104660"/>
                    </a:cubicBezTo>
                    <a:cubicBezTo>
                      <a:pt x="454758" y="104660"/>
                      <a:pt x="453347" y="104594"/>
                      <a:pt x="452267" y="104462"/>
                    </a:cubicBezTo>
                    <a:cubicBezTo>
                      <a:pt x="451186" y="104330"/>
                      <a:pt x="450330" y="104133"/>
                      <a:pt x="449697" y="103869"/>
                    </a:cubicBezTo>
                    <a:cubicBezTo>
                      <a:pt x="449065" y="103606"/>
                      <a:pt x="448617" y="103276"/>
                      <a:pt x="448353" y="102881"/>
                    </a:cubicBezTo>
                    <a:cubicBezTo>
                      <a:pt x="448089" y="102485"/>
                      <a:pt x="447958" y="102024"/>
                      <a:pt x="447958" y="101497"/>
                    </a:cubicBezTo>
                    <a:lnTo>
                      <a:pt x="447958" y="93354"/>
                    </a:lnTo>
                    <a:cubicBezTo>
                      <a:pt x="444057" y="97570"/>
                      <a:pt x="440091" y="100733"/>
                      <a:pt x="436058" y="102841"/>
                    </a:cubicBezTo>
                    <a:cubicBezTo>
                      <a:pt x="432026" y="104950"/>
                      <a:pt x="427849" y="106004"/>
                      <a:pt x="423527" y="106004"/>
                    </a:cubicBezTo>
                    <a:cubicBezTo>
                      <a:pt x="418677" y="106004"/>
                      <a:pt x="414605" y="105213"/>
                      <a:pt x="411311" y="103632"/>
                    </a:cubicBezTo>
                    <a:cubicBezTo>
                      <a:pt x="408017" y="102051"/>
                      <a:pt x="405355" y="99890"/>
                      <a:pt x="403326" y="97149"/>
                    </a:cubicBezTo>
                    <a:cubicBezTo>
                      <a:pt x="401296" y="94408"/>
                      <a:pt x="399847" y="91232"/>
                      <a:pt x="398977" y="87621"/>
                    </a:cubicBezTo>
                    <a:cubicBezTo>
                      <a:pt x="398108" y="84011"/>
                      <a:pt x="397672" y="79517"/>
                      <a:pt x="397672" y="74141"/>
                    </a:cubicBezTo>
                    <a:lnTo>
                      <a:pt x="397672" y="30972"/>
                    </a:lnTo>
                    <a:cubicBezTo>
                      <a:pt x="397672" y="30445"/>
                      <a:pt x="397817" y="29984"/>
                      <a:pt x="398108" y="29588"/>
                    </a:cubicBezTo>
                    <a:cubicBezTo>
                      <a:pt x="398397" y="29193"/>
                      <a:pt x="398924" y="28863"/>
                      <a:pt x="399689" y="28600"/>
                    </a:cubicBezTo>
                    <a:cubicBezTo>
                      <a:pt x="400453" y="28336"/>
                      <a:pt x="401481" y="28139"/>
                      <a:pt x="402772" y="28007"/>
                    </a:cubicBezTo>
                    <a:cubicBezTo>
                      <a:pt x="404064" y="27875"/>
                      <a:pt x="405658" y="27809"/>
                      <a:pt x="407556" y="27809"/>
                    </a:cubicBezTo>
                    <a:cubicBezTo>
                      <a:pt x="409505" y="27809"/>
                      <a:pt x="411113" y="27875"/>
                      <a:pt x="412378" y="28007"/>
                    </a:cubicBezTo>
                    <a:cubicBezTo>
                      <a:pt x="413644" y="28139"/>
                      <a:pt x="414658" y="28336"/>
                      <a:pt x="415422" y="28600"/>
                    </a:cubicBezTo>
                    <a:cubicBezTo>
                      <a:pt x="416187" y="28863"/>
                      <a:pt x="416727" y="29193"/>
                      <a:pt x="417043" y="29588"/>
                    </a:cubicBezTo>
                    <a:cubicBezTo>
                      <a:pt x="417360" y="29984"/>
                      <a:pt x="417518" y="30445"/>
                      <a:pt x="417518" y="30972"/>
                    </a:cubicBezTo>
                    <a:lnTo>
                      <a:pt x="417518" y="70820"/>
                    </a:lnTo>
                    <a:cubicBezTo>
                      <a:pt x="417518" y="74510"/>
                      <a:pt x="417755" y="77330"/>
                      <a:pt x="418229" y="79280"/>
                    </a:cubicBezTo>
                    <a:cubicBezTo>
                      <a:pt x="418704" y="81230"/>
                      <a:pt x="419429" y="82904"/>
                      <a:pt x="420404" y="84301"/>
                    </a:cubicBezTo>
                    <a:cubicBezTo>
                      <a:pt x="421378" y="85697"/>
                      <a:pt x="422618" y="86778"/>
                      <a:pt x="424120" y="87542"/>
                    </a:cubicBezTo>
                    <a:cubicBezTo>
                      <a:pt x="425622" y="88307"/>
                      <a:pt x="427374" y="88689"/>
                      <a:pt x="429377" y="88689"/>
                    </a:cubicBezTo>
                    <a:cubicBezTo>
                      <a:pt x="431907" y="88689"/>
                      <a:pt x="434450" y="87766"/>
                      <a:pt x="437007" y="85922"/>
                    </a:cubicBezTo>
                    <a:cubicBezTo>
                      <a:pt x="439563" y="84077"/>
                      <a:pt x="442291" y="81389"/>
                      <a:pt x="445191" y="77857"/>
                    </a:cubicBezTo>
                    <a:lnTo>
                      <a:pt x="445191" y="30972"/>
                    </a:lnTo>
                    <a:cubicBezTo>
                      <a:pt x="445191" y="30445"/>
                      <a:pt x="445336" y="29984"/>
                      <a:pt x="445625" y="29588"/>
                    </a:cubicBezTo>
                    <a:cubicBezTo>
                      <a:pt x="445916" y="29193"/>
                      <a:pt x="446442" y="28863"/>
                      <a:pt x="447206" y="28600"/>
                    </a:cubicBezTo>
                    <a:cubicBezTo>
                      <a:pt x="447971" y="28336"/>
                      <a:pt x="448986" y="28139"/>
                      <a:pt x="450250" y="28007"/>
                    </a:cubicBezTo>
                    <a:cubicBezTo>
                      <a:pt x="451515" y="27875"/>
                      <a:pt x="453123" y="27809"/>
                      <a:pt x="455074" y="27809"/>
                    </a:cubicBezTo>
                    <a:cubicBezTo>
                      <a:pt x="457024" y="27809"/>
                      <a:pt x="458632" y="27875"/>
                      <a:pt x="459896" y="28007"/>
                    </a:cubicBezTo>
                    <a:cubicBezTo>
                      <a:pt x="461161" y="28139"/>
                      <a:pt x="462163" y="28336"/>
                      <a:pt x="462901" y="28600"/>
                    </a:cubicBezTo>
                    <a:cubicBezTo>
                      <a:pt x="463639" y="28863"/>
                      <a:pt x="464167" y="29193"/>
                      <a:pt x="464483" y="29588"/>
                    </a:cubicBezTo>
                    <a:cubicBezTo>
                      <a:pt x="464799" y="29984"/>
                      <a:pt x="464957" y="30445"/>
                      <a:pt x="464957" y="30972"/>
                    </a:cubicBezTo>
                    <a:close/>
                    <a:moveTo>
                      <a:pt x="528700" y="37534"/>
                    </a:moveTo>
                    <a:cubicBezTo>
                      <a:pt x="528700" y="39432"/>
                      <a:pt x="528647" y="40987"/>
                      <a:pt x="528542" y="42199"/>
                    </a:cubicBezTo>
                    <a:cubicBezTo>
                      <a:pt x="528436" y="43411"/>
                      <a:pt x="528278" y="44360"/>
                      <a:pt x="528068" y="45045"/>
                    </a:cubicBezTo>
                    <a:cubicBezTo>
                      <a:pt x="527856" y="45731"/>
                      <a:pt x="527580" y="46205"/>
                      <a:pt x="527237" y="46468"/>
                    </a:cubicBezTo>
                    <a:cubicBezTo>
                      <a:pt x="526894" y="46732"/>
                      <a:pt x="526460" y="46864"/>
                      <a:pt x="525933" y="46864"/>
                    </a:cubicBezTo>
                    <a:cubicBezTo>
                      <a:pt x="525511" y="46864"/>
                      <a:pt x="525037" y="46772"/>
                      <a:pt x="524509" y="46587"/>
                    </a:cubicBezTo>
                    <a:cubicBezTo>
                      <a:pt x="523983" y="46403"/>
                      <a:pt x="523389" y="46205"/>
                      <a:pt x="522731" y="45994"/>
                    </a:cubicBezTo>
                    <a:cubicBezTo>
                      <a:pt x="522072" y="45783"/>
                      <a:pt x="521347" y="45586"/>
                      <a:pt x="520556" y="45401"/>
                    </a:cubicBezTo>
                    <a:cubicBezTo>
                      <a:pt x="519766" y="45217"/>
                      <a:pt x="518896" y="45124"/>
                      <a:pt x="517948" y="45124"/>
                    </a:cubicBezTo>
                    <a:cubicBezTo>
                      <a:pt x="516841" y="45124"/>
                      <a:pt x="515734" y="45348"/>
                      <a:pt x="514626" y="45796"/>
                    </a:cubicBezTo>
                    <a:cubicBezTo>
                      <a:pt x="513519" y="46244"/>
                      <a:pt x="512374" y="46943"/>
                      <a:pt x="511188" y="47892"/>
                    </a:cubicBezTo>
                    <a:cubicBezTo>
                      <a:pt x="510001" y="48840"/>
                      <a:pt x="508763" y="50105"/>
                      <a:pt x="507471" y="51687"/>
                    </a:cubicBezTo>
                    <a:cubicBezTo>
                      <a:pt x="506179" y="53268"/>
                      <a:pt x="504796" y="55218"/>
                      <a:pt x="503320" y="57537"/>
                    </a:cubicBezTo>
                    <a:lnTo>
                      <a:pt x="503320" y="101497"/>
                    </a:lnTo>
                    <a:cubicBezTo>
                      <a:pt x="503320" y="102024"/>
                      <a:pt x="503162" y="102485"/>
                      <a:pt x="502846" y="102881"/>
                    </a:cubicBezTo>
                    <a:cubicBezTo>
                      <a:pt x="502529" y="103276"/>
                      <a:pt x="501989" y="103606"/>
                      <a:pt x="501225" y="103869"/>
                    </a:cubicBezTo>
                    <a:cubicBezTo>
                      <a:pt x="500461" y="104133"/>
                      <a:pt x="499446" y="104330"/>
                      <a:pt x="498181" y="104462"/>
                    </a:cubicBezTo>
                    <a:cubicBezTo>
                      <a:pt x="496916" y="104594"/>
                      <a:pt x="495309" y="104660"/>
                      <a:pt x="493358" y="104660"/>
                    </a:cubicBezTo>
                    <a:cubicBezTo>
                      <a:pt x="491408" y="104660"/>
                      <a:pt x="489800" y="104594"/>
                      <a:pt x="488535" y="104462"/>
                    </a:cubicBezTo>
                    <a:cubicBezTo>
                      <a:pt x="487270" y="104330"/>
                      <a:pt x="486255" y="104133"/>
                      <a:pt x="485491" y="103869"/>
                    </a:cubicBezTo>
                    <a:cubicBezTo>
                      <a:pt x="484727" y="103606"/>
                      <a:pt x="484186" y="103276"/>
                      <a:pt x="483870" y="102881"/>
                    </a:cubicBezTo>
                    <a:cubicBezTo>
                      <a:pt x="483554" y="102485"/>
                      <a:pt x="483396" y="102024"/>
                      <a:pt x="483396" y="101497"/>
                    </a:cubicBezTo>
                    <a:lnTo>
                      <a:pt x="483396" y="30972"/>
                    </a:lnTo>
                    <a:cubicBezTo>
                      <a:pt x="483396" y="30445"/>
                      <a:pt x="483528" y="29984"/>
                      <a:pt x="483791" y="29588"/>
                    </a:cubicBezTo>
                    <a:cubicBezTo>
                      <a:pt x="484055" y="29193"/>
                      <a:pt x="484529" y="28863"/>
                      <a:pt x="485215" y="28600"/>
                    </a:cubicBezTo>
                    <a:cubicBezTo>
                      <a:pt x="485900" y="28336"/>
                      <a:pt x="486783" y="28139"/>
                      <a:pt x="487863" y="28007"/>
                    </a:cubicBezTo>
                    <a:cubicBezTo>
                      <a:pt x="488944" y="27875"/>
                      <a:pt x="490301" y="27809"/>
                      <a:pt x="491935" y="27809"/>
                    </a:cubicBezTo>
                    <a:cubicBezTo>
                      <a:pt x="493622" y="27809"/>
                      <a:pt x="495018" y="27875"/>
                      <a:pt x="496126" y="28007"/>
                    </a:cubicBezTo>
                    <a:cubicBezTo>
                      <a:pt x="497233" y="28139"/>
                      <a:pt x="498089" y="28336"/>
                      <a:pt x="498695" y="28600"/>
                    </a:cubicBezTo>
                    <a:cubicBezTo>
                      <a:pt x="499301" y="28863"/>
                      <a:pt x="499736" y="29193"/>
                      <a:pt x="500000" y="29588"/>
                    </a:cubicBezTo>
                    <a:cubicBezTo>
                      <a:pt x="500263" y="29984"/>
                      <a:pt x="500395" y="30445"/>
                      <a:pt x="500395" y="30972"/>
                    </a:cubicBezTo>
                    <a:lnTo>
                      <a:pt x="500395" y="39748"/>
                    </a:lnTo>
                    <a:cubicBezTo>
                      <a:pt x="502240" y="37113"/>
                      <a:pt x="503979" y="34938"/>
                      <a:pt x="505614" y="33225"/>
                    </a:cubicBezTo>
                    <a:cubicBezTo>
                      <a:pt x="507247" y="31512"/>
                      <a:pt x="508803" y="30155"/>
                      <a:pt x="510278" y="29153"/>
                    </a:cubicBezTo>
                    <a:cubicBezTo>
                      <a:pt x="511753" y="28152"/>
                      <a:pt x="513230" y="27453"/>
                      <a:pt x="514705" y="27058"/>
                    </a:cubicBezTo>
                    <a:cubicBezTo>
                      <a:pt x="516182" y="26663"/>
                      <a:pt x="517657" y="26465"/>
                      <a:pt x="519133" y="26465"/>
                    </a:cubicBezTo>
                    <a:cubicBezTo>
                      <a:pt x="519818" y="26465"/>
                      <a:pt x="520556" y="26505"/>
                      <a:pt x="521347" y="26584"/>
                    </a:cubicBezTo>
                    <a:cubicBezTo>
                      <a:pt x="522138" y="26663"/>
                      <a:pt x="522955" y="26795"/>
                      <a:pt x="523798" y="26979"/>
                    </a:cubicBezTo>
                    <a:cubicBezTo>
                      <a:pt x="524642" y="27164"/>
                      <a:pt x="525379" y="27374"/>
                      <a:pt x="526012" y="27612"/>
                    </a:cubicBezTo>
                    <a:cubicBezTo>
                      <a:pt x="526645" y="27849"/>
                      <a:pt x="527106" y="28099"/>
                      <a:pt x="527395" y="28363"/>
                    </a:cubicBezTo>
                    <a:cubicBezTo>
                      <a:pt x="527686" y="28626"/>
                      <a:pt x="527896" y="28916"/>
                      <a:pt x="528028" y="29232"/>
                    </a:cubicBezTo>
                    <a:cubicBezTo>
                      <a:pt x="528160" y="29549"/>
                      <a:pt x="528278" y="29984"/>
                      <a:pt x="528384" y="30537"/>
                    </a:cubicBezTo>
                    <a:cubicBezTo>
                      <a:pt x="528489" y="31090"/>
                      <a:pt x="528568" y="31921"/>
                      <a:pt x="528621" y="33028"/>
                    </a:cubicBezTo>
                    <a:cubicBezTo>
                      <a:pt x="528674" y="34134"/>
                      <a:pt x="528700" y="35637"/>
                      <a:pt x="528700" y="37534"/>
                    </a:cubicBezTo>
                    <a:close/>
                    <a:moveTo>
                      <a:pt x="603314" y="64179"/>
                    </a:moveTo>
                    <a:cubicBezTo>
                      <a:pt x="603314" y="66603"/>
                      <a:pt x="602774" y="68396"/>
                      <a:pt x="601693" y="69555"/>
                    </a:cubicBezTo>
                    <a:cubicBezTo>
                      <a:pt x="600613" y="70715"/>
                      <a:pt x="599123" y="71295"/>
                      <a:pt x="597226" y="71295"/>
                    </a:cubicBezTo>
                    <a:lnTo>
                      <a:pt x="554294" y="71295"/>
                    </a:lnTo>
                    <a:cubicBezTo>
                      <a:pt x="554294" y="74299"/>
                      <a:pt x="554649" y="77027"/>
                      <a:pt x="555362" y="79478"/>
                    </a:cubicBezTo>
                    <a:cubicBezTo>
                      <a:pt x="556073" y="81929"/>
                      <a:pt x="557206" y="84011"/>
                      <a:pt x="558761" y="85724"/>
                    </a:cubicBezTo>
                    <a:cubicBezTo>
                      <a:pt x="560316" y="87437"/>
                      <a:pt x="562319" y="88741"/>
                      <a:pt x="564770" y="89638"/>
                    </a:cubicBezTo>
                    <a:cubicBezTo>
                      <a:pt x="567221" y="90534"/>
                      <a:pt x="570160" y="90982"/>
                      <a:pt x="573586" y="90982"/>
                    </a:cubicBezTo>
                    <a:cubicBezTo>
                      <a:pt x="577064" y="90982"/>
                      <a:pt x="580122" y="90731"/>
                      <a:pt x="582758" y="90230"/>
                    </a:cubicBezTo>
                    <a:cubicBezTo>
                      <a:pt x="585393" y="89730"/>
                      <a:pt x="587672" y="89176"/>
                      <a:pt x="589597" y="88570"/>
                    </a:cubicBezTo>
                    <a:cubicBezTo>
                      <a:pt x="591521" y="87964"/>
                      <a:pt x="593115" y="87411"/>
                      <a:pt x="594380" y="86910"/>
                    </a:cubicBezTo>
                    <a:cubicBezTo>
                      <a:pt x="595645" y="86409"/>
                      <a:pt x="596673" y="86159"/>
                      <a:pt x="597463" y="86159"/>
                    </a:cubicBezTo>
                    <a:cubicBezTo>
                      <a:pt x="597938" y="86159"/>
                      <a:pt x="598333" y="86251"/>
                      <a:pt x="598649" y="86435"/>
                    </a:cubicBezTo>
                    <a:cubicBezTo>
                      <a:pt x="598965" y="86620"/>
                      <a:pt x="599229" y="86949"/>
                      <a:pt x="599440" y="87424"/>
                    </a:cubicBezTo>
                    <a:cubicBezTo>
                      <a:pt x="599651" y="87898"/>
                      <a:pt x="599796" y="88570"/>
                      <a:pt x="599875" y="89440"/>
                    </a:cubicBezTo>
                    <a:cubicBezTo>
                      <a:pt x="599954" y="90310"/>
                      <a:pt x="599993" y="91403"/>
                      <a:pt x="599993" y="92721"/>
                    </a:cubicBezTo>
                    <a:cubicBezTo>
                      <a:pt x="599993" y="93881"/>
                      <a:pt x="599967" y="94869"/>
                      <a:pt x="599914" y="95686"/>
                    </a:cubicBezTo>
                    <a:cubicBezTo>
                      <a:pt x="599862" y="96503"/>
                      <a:pt x="599783" y="97201"/>
                      <a:pt x="599677" y="97781"/>
                    </a:cubicBezTo>
                    <a:cubicBezTo>
                      <a:pt x="599572" y="98361"/>
                      <a:pt x="599414" y="98849"/>
                      <a:pt x="599202" y="99244"/>
                    </a:cubicBezTo>
                    <a:cubicBezTo>
                      <a:pt x="598992" y="99639"/>
                      <a:pt x="598715" y="100021"/>
                      <a:pt x="598373" y="100390"/>
                    </a:cubicBezTo>
                    <a:cubicBezTo>
                      <a:pt x="598030" y="100759"/>
                      <a:pt x="597095" y="101260"/>
                      <a:pt x="595566" y="101892"/>
                    </a:cubicBezTo>
                    <a:cubicBezTo>
                      <a:pt x="594037" y="102525"/>
                      <a:pt x="592087" y="103144"/>
                      <a:pt x="589715" y="103751"/>
                    </a:cubicBezTo>
                    <a:cubicBezTo>
                      <a:pt x="587343" y="104357"/>
                      <a:pt x="584628" y="104884"/>
                      <a:pt x="581572" y="105332"/>
                    </a:cubicBezTo>
                    <a:cubicBezTo>
                      <a:pt x="578514" y="105780"/>
                      <a:pt x="575246" y="106004"/>
                      <a:pt x="571768" y="106004"/>
                    </a:cubicBezTo>
                    <a:cubicBezTo>
                      <a:pt x="565494" y="106004"/>
                      <a:pt x="559999" y="105213"/>
                      <a:pt x="555283" y="103632"/>
                    </a:cubicBezTo>
                    <a:cubicBezTo>
                      <a:pt x="550565" y="102051"/>
                      <a:pt x="546624" y="99652"/>
                      <a:pt x="543462" y="96437"/>
                    </a:cubicBezTo>
                    <a:cubicBezTo>
                      <a:pt x="540300" y="93222"/>
                      <a:pt x="537941" y="89163"/>
                      <a:pt x="536386" y="84261"/>
                    </a:cubicBezTo>
                    <a:cubicBezTo>
                      <a:pt x="534831" y="79359"/>
                      <a:pt x="534053" y="73614"/>
                      <a:pt x="534053" y="67025"/>
                    </a:cubicBezTo>
                    <a:cubicBezTo>
                      <a:pt x="534053" y="60753"/>
                      <a:pt x="534871" y="55100"/>
                      <a:pt x="536504" y="50066"/>
                    </a:cubicBezTo>
                    <a:cubicBezTo>
                      <a:pt x="538139" y="45032"/>
                      <a:pt x="540510" y="40763"/>
                      <a:pt x="543620" y="37257"/>
                    </a:cubicBezTo>
                    <a:cubicBezTo>
                      <a:pt x="546730" y="33752"/>
                      <a:pt x="550512" y="31077"/>
                      <a:pt x="554966" y="29232"/>
                    </a:cubicBezTo>
                    <a:cubicBezTo>
                      <a:pt x="559420" y="27388"/>
                      <a:pt x="564441" y="26465"/>
                      <a:pt x="570027" y="26465"/>
                    </a:cubicBezTo>
                    <a:cubicBezTo>
                      <a:pt x="575931" y="26465"/>
                      <a:pt x="580978" y="27335"/>
                      <a:pt x="585168" y="29074"/>
                    </a:cubicBezTo>
                    <a:cubicBezTo>
                      <a:pt x="589359" y="30814"/>
                      <a:pt x="592799" y="33225"/>
                      <a:pt x="595487" y="36309"/>
                    </a:cubicBezTo>
                    <a:cubicBezTo>
                      <a:pt x="598175" y="39392"/>
                      <a:pt x="600151" y="43042"/>
                      <a:pt x="601417" y="47259"/>
                    </a:cubicBezTo>
                    <a:cubicBezTo>
                      <a:pt x="602682" y="51476"/>
                      <a:pt x="603314" y="56062"/>
                      <a:pt x="603314" y="61016"/>
                    </a:cubicBezTo>
                    <a:close/>
                    <a:moveTo>
                      <a:pt x="584022" y="58486"/>
                    </a:moveTo>
                    <a:cubicBezTo>
                      <a:pt x="584181" y="52899"/>
                      <a:pt x="583060" y="48511"/>
                      <a:pt x="580662" y="45322"/>
                    </a:cubicBezTo>
                    <a:cubicBezTo>
                      <a:pt x="578264" y="42133"/>
                      <a:pt x="574561" y="40539"/>
                      <a:pt x="569553" y="40539"/>
                    </a:cubicBezTo>
                    <a:cubicBezTo>
                      <a:pt x="567023" y="40539"/>
                      <a:pt x="564823" y="41013"/>
                      <a:pt x="562951" y="41962"/>
                    </a:cubicBezTo>
                    <a:cubicBezTo>
                      <a:pt x="561081" y="42911"/>
                      <a:pt x="559525" y="44189"/>
                      <a:pt x="558287" y="45796"/>
                    </a:cubicBezTo>
                    <a:cubicBezTo>
                      <a:pt x="557048" y="47404"/>
                      <a:pt x="556099" y="49302"/>
                      <a:pt x="555441" y="51489"/>
                    </a:cubicBezTo>
                    <a:cubicBezTo>
                      <a:pt x="554782" y="53676"/>
                      <a:pt x="554400" y="56009"/>
                      <a:pt x="554294" y="58486"/>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
          <p:nvSpPr>
            <p:cNvPr id="32" name="Полилиния: фигура 31">
              <a:extLst>
                <a:ext uri="{FF2B5EF4-FFF2-40B4-BE49-F238E27FC236}">
                  <a16:creationId xmlns:a16="http://schemas.microsoft.com/office/drawing/2014/main" id="{16D4787A-8A29-41E1-94CB-448AC641E1E7}"/>
                </a:ext>
              </a:extLst>
            </p:cNvPr>
            <p:cNvSpPr/>
            <p:nvPr/>
          </p:nvSpPr>
          <p:spPr>
            <a:xfrm>
              <a:off x="1547812" y="300034"/>
              <a:ext cx="962025" cy="380996"/>
            </a:xfrm>
            <a:custGeom>
              <a:avLst/>
              <a:gdLst>
                <a:gd name="connsiteX0" fmla="*/ 0 w 962025"/>
                <a:gd name="connsiteY0" fmla="*/ 63502 h 380996"/>
                <a:gd name="connsiteX1" fmla="*/ 63503 w 962025"/>
                <a:gd name="connsiteY1" fmla="*/ 0 h 380996"/>
                <a:gd name="connsiteX2" fmla="*/ 898522 w 962025"/>
                <a:gd name="connsiteY2" fmla="*/ 0 h 380996"/>
                <a:gd name="connsiteX3" fmla="*/ 962025 w 962025"/>
                <a:gd name="connsiteY3" fmla="*/ 63502 h 380996"/>
                <a:gd name="connsiteX4" fmla="*/ 962025 w 962025"/>
                <a:gd name="connsiteY4" fmla="*/ 317495 h 380996"/>
                <a:gd name="connsiteX5" fmla="*/ 898522 w 962025"/>
                <a:gd name="connsiteY5" fmla="*/ 380997 h 380996"/>
                <a:gd name="connsiteX6" fmla="*/ 63503 w 962025"/>
                <a:gd name="connsiteY6" fmla="*/ 380997 h 380996"/>
                <a:gd name="connsiteX7" fmla="*/ 0 w 962025"/>
                <a:gd name="connsiteY7" fmla="*/ 317495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2025" h="380996">
                  <a:moveTo>
                    <a:pt x="0" y="63502"/>
                  </a:moveTo>
                  <a:cubicBezTo>
                    <a:pt x="0" y="28431"/>
                    <a:pt x="28432" y="0"/>
                    <a:pt x="63503" y="0"/>
                  </a:cubicBezTo>
                  <a:lnTo>
                    <a:pt x="898522" y="0"/>
                  </a:lnTo>
                  <a:cubicBezTo>
                    <a:pt x="933593" y="0"/>
                    <a:pt x="962025" y="28431"/>
                    <a:pt x="962025" y="63502"/>
                  </a:cubicBezTo>
                  <a:lnTo>
                    <a:pt x="962025" y="317495"/>
                  </a:lnTo>
                  <a:cubicBezTo>
                    <a:pt x="962025" y="352567"/>
                    <a:pt x="933593" y="380997"/>
                    <a:pt x="898522" y="380997"/>
                  </a:cubicBezTo>
                  <a:lnTo>
                    <a:pt x="63503" y="380997"/>
                  </a:lnTo>
                  <a:cubicBezTo>
                    <a:pt x="28432" y="380997"/>
                    <a:pt x="0" y="352567"/>
                    <a:pt x="0" y="317495"/>
                  </a:cubicBezTo>
                  <a:close/>
                </a:path>
              </a:pathLst>
            </a:custGeom>
            <a:solidFill>
              <a:srgbClr val="BCBCBC"/>
            </a:solid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pPr algn="ctr" fontAlgn="base">
                <a:lnSpc>
                  <a:spcPct val="107000"/>
                </a:lnSpc>
                <a:spcAft>
                  <a:spcPts val="800"/>
                </a:spcAft>
              </a:pPr>
              <a:r>
                <a:rPr lang="en-US" sz="1300" b="1">
                  <a:solidFill>
                    <a:srgbClr val="000000"/>
                  </a:solidFill>
                  <a:effectLst/>
                  <a:latin typeface="Calibri" panose="020F0502020204030204" pitchFamily="34" charset="0"/>
                  <a:ea typeface="Calibri" panose="020F0502020204030204" pitchFamily="34" charset="0"/>
                  <a:cs typeface="Calibri" panose="020F0502020204030204" pitchFamily="34" charset="0"/>
                </a:rPr>
                <a:t>Structure</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07000"/>
                </a:lnSpc>
                <a:spcAft>
                  <a:spcPts val="800"/>
                </a:spcAft>
              </a:pPr>
              <a:r>
                <a:rPr lang="ru-RU" sz="1100">
                  <a:effectLst/>
                  <a:latin typeface="Calibri" panose="020F0502020204030204" pitchFamily="34" charset="0"/>
                  <a:ea typeface="Calibri" panose="020F0502020204030204" pitchFamily="34" charset="0"/>
                  <a:cs typeface="Times New Roman" panose="02020603050405020304" pitchFamily="18" charset="0"/>
                </a:rPr>
                <a:t> </a:t>
              </a:r>
            </a:p>
          </p:txBody>
        </p:sp>
        <p:sp>
          <p:nvSpPr>
            <p:cNvPr id="33" name="Полилиния: фигура 32">
              <a:extLst>
                <a:ext uri="{FF2B5EF4-FFF2-40B4-BE49-F238E27FC236}">
                  <a16:creationId xmlns:a16="http://schemas.microsoft.com/office/drawing/2014/main" id="{C1F4BF01-74A5-4B8C-967F-0F775DE75AF4}"/>
                </a:ext>
              </a:extLst>
            </p:cNvPr>
            <p:cNvSpPr/>
            <p:nvPr/>
          </p:nvSpPr>
          <p:spPr>
            <a:xfrm>
              <a:off x="2433637" y="388734"/>
              <a:ext cx="228600" cy="228597"/>
            </a:xfrm>
            <a:custGeom>
              <a:avLst/>
              <a:gdLst>
                <a:gd name="connsiteX0" fmla="*/ 251 w 228600"/>
                <a:gd name="connsiteY0" fmla="*/ 57185 h 228597"/>
                <a:gd name="connsiteX1" fmla="*/ 114551 w 228600"/>
                <a:gd name="connsiteY1" fmla="*/ 57185 h 228597"/>
                <a:gd name="connsiteX2" fmla="*/ 114551 w 228600"/>
                <a:gd name="connsiteY2" fmla="*/ 36 h 228597"/>
                <a:gd name="connsiteX3" fmla="*/ 228851 w 228600"/>
                <a:gd name="connsiteY3" fmla="*/ 114335 h 228597"/>
                <a:gd name="connsiteX4" fmla="*/ 114551 w 228600"/>
                <a:gd name="connsiteY4" fmla="*/ 228634 h 228597"/>
                <a:gd name="connsiteX5" fmla="*/ 114551 w 228600"/>
                <a:gd name="connsiteY5" fmla="*/ 171484 h 228597"/>
                <a:gd name="connsiteX6" fmla="*/ 251 w 228600"/>
                <a:gd name="connsiteY6" fmla="*/ 171484 h 22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7">
                  <a:moveTo>
                    <a:pt x="251" y="57185"/>
                  </a:moveTo>
                  <a:lnTo>
                    <a:pt x="114551" y="57185"/>
                  </a:lnTo>
                  <a:lnTo>
                    <a:pt x="114551" y="36"/>
                  </a:lnTo>
                  <a:lnTo>
                    <a:pt x="228851" y="114335"/>
                  </a:lnTo>
                  <a:lnTo>
                    <a:pt x="114551" y="228634"/>
                  </a:lnTo>
                  <a:lnTo>
                    <a:pt x="114551" y="171484"/>
                  </a:lnTo>
                  <a:lnTo>
                    <a:pt x="251" y="171484"/>
                  </a:lnTo>
                  <a:close/>
                </a:path>
              </a:pathLst>
            </a:custGeom>
            <a:solidFill>
              <a:srgbClr val="FF0000"/>
            </a:solidFill>
            <a:ln w="9525"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34" name="Полилиния: фигура 33">
              <a:extLst>
                <a:ext uri="{FF2B5EF4-FFF2-40B4-BE49-F238E27FC236}">
                  <a16:creationId xmlns:a16="http://schemas.microsoft.com/office/drawing/2014/main" id="{D283B45D-4F72-4046-8E13-0D3805FEA449}"/>
                </a:ext>
              </a:extLst>
            </p:cNvPr>
            <p:cNvSpPr/>
            <p:nvPr/>
          </p:nvSpPr>
          <p:spPr>
            <a:xfrm>
              <a:off x="2433637" y="376234"/>
              <a:ext cx="228600" cy="228598"/>
            </a:xfrm>
            <a:custGeom>
              <a:avLst/>
              <a:gdLst>
                <a:gd name="connsiteX0" fmla="*/ 0 w 228600"/>
                <a:gd name="connsiteY0" fmla="*/ 57150 h 228598"/>
                <a:gd name="connsiteX1" fmla="*/ 114300 w 228600"/>
                <a:gd name="connsiteY1" fmla="*/ 57150 h 228598"/>
                <a:gd name="connsiteX2" fmla="*/ 114300 w 228600"/>
                <a:gd name="connsiteY2" fmla="*/ 0 h 228598"/>
                <a:gd name="connsiteX3" fmla="*/ 228600 w 228600"/>
                <a:gd name="connsiteY3" fmla="*/ 114299 h 228598"/>
                <a:gd name="connsiteX4" fmla="*/ 114300 w 228600"/>
                <a:gd name="connsiteY4" fmla="*/ 228598 h 228598"/>
                <a:gd name="connsiteX5" fmla="*/ 114300 w 228600"/>
                <a:gd name="connsiteY5" fmla="*/ 171449 h 228598"/>
                <a:gd name="connsiteX6" fmla="*/ 0 w 228600"/>
                <a:gd name="connsiteY6" fmla="*/ 171449 h 228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598">
                  <a:moveTo>
                    <a:pt x="0" y="57150"/>
                  </a:moveTo>
                  <a:lnTo>
                    <a:pt x="114300" y="57150"/>
                  </a:lnTo>
                  <a:lnTo>
                    <a:pt x="114300" y="0"/>
                  </a:lnTo>
                  <a:lnTo>
                    <a:pt x="228600" y="114299"/>
                  </a:lnTo>
                  <a:lnTo>
                    <a:pt x="114300" y="228598"/>
                  </a:lnTo>
                  <a:lnTo>
                    <a:pt x="114300" y="171449"/>
                  </a:lnTo>
                  <a:lnTo>
                    <a:pt x="0" y="171449"/>
                  </a:lnTo>
                  <a:close/>
                </a:path>
              </a:pathLst>
            </a:custGeom>
            <a:solidFill>
              <a:srgbClr val="BCBCBC"/>
            </a:solidFill>
            <a:ln w="5953"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35" name="Полилиния: фигура 34">
              <a:extLst>
                <a:ext uri="{FF2B5EF4-FFF2-40B4-BE49-F238E27FC236}">
                  <a16:creationId xmlns:a16="http://schemas.microsoft.com/office/drawing/2014/main" id="{6696AFD4-BD28-4100-A298-A7C41194B402}"/>
                </a:ext>
              </a:extLst>
            </p:cNvPr>
            <p:cNvSpPr/>
            <p:nvPr/>
          </p:nvSpPr>
          <p:spPr>
            <a:xfrm>
              <a:off x="1385887" y="369684"/>
              <a:ext cx="228600" cy="238122"/>
            </a:xfrm>
            <a:custGeom>
              <a:avLst/>
              <a:gdLst>
                <a:gd name="connsiteX0" fmla="*/ 141 w 228600"/>
                <a:gd name="connsiteY0" fmla="*/ 59564 h 238122"/>
                <a:gd name="connsiteX1" fmla="*/ 114441 w 228600"/>
                <a:gd name="connsiteY1" fmla="*/ 59564 h 238122"/>
                <a:gd name="connsiteX2" fmla="*/ 114441 w 228600"/>
                <a:gd name="connsiteY2" fmla="*/ 34 h 238122"/>
                <a:gd name="connsiteX3" fmla="*/ 228741 w 228600"/>
                <a:gd name="connsiteY3" fmla="*/ 119095 h 238122"/>
                <a:gd name="connsiteX4" fmla="*/ 114441 w 228600"/>
                <a:gd name="connsiteY4" fmla="*/ 238157 h 238122"/>
                <a:gd name="connsiteX5" fmla="*/ 114441 w 228600"/>
                <a:gd name="connsiteY5" fmla="*/ 178626 h 238122"/>
                <a:gd name="connsiteX6" fmla="*/ 141 w 228600"/>
                <a:gd name="connsiteY6" fmla="*/ 178626 h 2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38122">
                  <a:moveTo>
                    <a:pt x="141" y="59564"/>
                  </a:moveTo>
                  <a:lnTo>
                    <a:pt x="114441" y="59564"/>
                  </a:lnTo>
                  <a:lnTo>
                    <a:pt x="114441" y="34"/>
                  </a:lnTo>
                  <a:lnTo>
                    <a:pt x="228741" y="119095"/>
                  </a:lnTo>
                  <a:lnTo>
                    <a:pt x="114441" y="238157"/>
                  </a:lnTo>
                  <a:lnTo>
                    <a:pt x="114441" y="178626"/>
                  </a:lnTo>
                  <a:lnTo>
                    <a:pt x="141" y="178626"/>
                  </a:lnTo>
                  <a:close/>
                </a:path>
              </a:pathLst>
            </a:custGeom>
            <a:solidFill>
              <a:srgbClr val="FF0000"/>
            </a:solidFill>
            <a:ln w="9525"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36" name="Полилиния: фигура 35">
              <a:extLst>
                <a:ext uri="{FF2B5EF4-FFF2-40B4-BE49-F238E27FC236}">
                  <a16:creationId xmlns:a16="http://schemas.microsoft.com/office/drawing/2014/main" id="{7EA406F8-1A07-47CF-B9A4-538020CD1070}"/>
                </a:ext>
              </a:extLst>
            </p:cNvPr>
            <p:cNvSpPr/>
            <p:nvPr/>
          </p:nvSpPr>
          <p:spPr>
            <a:xfrm>
              <a:off x="1385887" y="357184"/>
              <a:ext cx="228600" cy="238122"/>
            </a:xfrm>
            <a:custGeom>
              <a:avLst/>
              <a:gdLst>
                <a:gd name="connsiteX0" fmla="*/ 0 w 228600"/>
                <a:gd name="connsiteY0" fmla="*/ 59531 h 238122"/>
                <a:gd name="connsiteX1" fmla="*/ 114300 w 228600"/>
                <a:gd name="connsiteY1" fmla="*/ 59531 h 238122"/>
                <a:gd name="connsiteX2" fmla="*/ 114300 w 228600"/>
                <a:gd name="connsiteY2" fmla="*/ 0 h 238122"/>
                <a:gd name="connsiteX3" fmla="*/ 228600 w 228600"/>
                <a:gd name="connsiteY3" fmla="*/ 119061 h 238122"/>
                <a:gd name="connsiteX4" fmla="*/ 114300 w 228600"/>
                <a:gd name="connsiteY4" fmla="*/ 238123 h 238122"/>
                <a:gd name="connsiteX5" fmla="*/ 114300 w 228600"/>
                <a:gd name="connsiteY5" fmla="*/ 178592 h 238122"/>
                <a:gd name="connsiteX6" fmla="*/ 0 w 228600"/>
                <a:gd name="connsiteY6" fmla="*/ 178592 h 2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38122">
                  <a:moveTo>
                    <a:pt x="0" y="59531"/>
                  </a:moveTo>
                  <a:lnTo>
                    <a:pt x="114300" y="59531"/>
                  </a:lnTo>
                  <a:lnTo>
                    <a:pt x="114300" y="0"/>
                  </a:lnTo>
                  <a:lnTo>
                    <a:pt x="228600" y="119061"/>
                  </a:lnTo>
                  <a:lnTo>
                    <a:pt x="114300" y="238123"/>
                  </a:lnTo>
                  <a:lnTo>
                    <a:pt x="114300" y="178592"/>
                  </a:lnTo>
                  <a:lnTo>
                    <a:pt x="0" y="178592"/>
                  </a:lnTo>
                  <a:close/>
                </a:path>
              </a:pathLst>
            </a:custGeom>
            <a:solidFill>
              <a:srgbClr val="BCBCBC"/>
            </a:solidFill>
            <a:ln w="5953" cap="flat">
              <a:solidFill>
                <a:srgbClr val="000000"/>
              </a:solid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37" name="Надпись 230">
              <a:extLst>
                <a:ext uri="{FF2B5EF4-FFF2-40B4-BE49-F238E27FC236}">
                  <a16:creationId xmlns:a16="http://schemas.microsoft.com/office/drawing/2014/main" id="{6A51E6F7-A870-45C9-8FC2-605CD2C34A5C}"/>
                </a:ext>
              </a:extLst>
            </p:cNvPr>
            <p:cNvSpPr txBox="1"/>
            <p:nvPr/>
          </p:nvSpPr>
          <p:spPr>
            <a:xfrm rot="16200000">
              <a:off x="-47875" y="344751"/>
              <a:ext cx="513080" cy="385445"/>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noAutofit/>
            </a:bodyPr>
            <a:lstStyle/>
            <a:p>
              <a:pPr fontAlgn="base">
                <a:lnSpc>
                  <a:spcPct val="107000"/>
                </a:lnSpc>
                <a:spcAft>
                  <a:spcPts val="800"/>
                </a:spcAft>
              </a:pPr>
              <a:r>
                <a:rPr lang="en-US" sz="1150" b="1" dirty="0">
                  <a:effectLst/>
                  <a:latin typeface="Calibri" panose="020F0502020204030204" pitchFamily="34" charset="0"/>
                  <a:ea typeface="Calibri" panose="020F0502020204030204" pitchFamily="34" charset="0"/>
                  <a:cs typeface="Calibri" panose="020F0502020204030204" pitchFamily="34" charset="0"/>
                </a:rPr>
                <a:t>Steps</a:t>
              </a:r>
              <a:endParaRPr lang="ru-RU" sz="1100" dirty="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38" name="Рисунок 4">
              <a:extLst>
                <a:ext uri="{FF2B5EF4-FFF2-40B4-BE49-F238E27FC236}">
                  <a16:creationId xmlns:a16="http://schemas.microsoft.com/office/drawing/2014/main" id="{6962879B-01A8-42DB-92D2-A81DFA0C4D9E}"/>
                </a:ext>
              </a:extLst>
            </p:cNvPr>
            <p:cNvGrpSpPr/>
            <p:nvPr/>
          </p:nvGrpSpPr>
          <p:grpSpPr>
            <a:xfrm>
              <a:off x="528637" y="2636614"/>
              <a:ext cx="952500" cy="1428737"/>
              <a:chOff x="528637" y="2636614"/>
              <a:chExt cx="952500" cy="1428737"/>
            </a:xfrm>
          </p:grpSpPr>
          <p:sp>
            <p:nvSpPr>
              <p:cNvPr id="73" name="Полилиния: фигура 72">
                <a:extLst>
                  <a:ext uri="{FF2B5EF4-FFF2-40B4-BE49-F238E27FC236}">
                    <a16:creationId xmlns:a16="http://schemas.microsoft.com/office/drawing/2014/main" id="{EB99B786-465A-4D84-98C3-C3FD1CAFF6CB}"/>
                  </a:ext>
                </a:extLst>
              </p:cNvPr>
              <p:cNvSpPr/>
              <p:nvPr/>
            </p:nvSpPr>
            <p:spPr>
              <a:xfrm>
                <a:off x="528637" y="2636614"/>
                <a:ext cx="952500" cy="1428737"/>
              </a:xfrm>
              <a:custGeom>
                <a:avLst/>
                <a:gdLst>
                  <a:gd name="connsiteX0" fmla="*/ 51 w 952500"/>
                  <a:gd name="connsiteY0" fmla="*/ 272 h 1428737"/>
                  <a:gd name="connsiteX1" fmla="*/ 952551 w 952500"/>
                  <a:gd name="connsiteY1" fmla="*/ 272 h 1428737"/>
                  <a:gd name="connsiteX2" fmla="*/ 952551 w 952500"/>
                  <a:gd name="connsiteY2" fmla="*/ 1429010 h 1428737"/>
                  <a:gd name="connsiteX3" fmla="*/ 51 w 952500"/>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51" y="272"/>
                    </a:moveTo>
                    <a:lnTo>
                      <a:pt x="952551" y="272"/>
                    </a:lnTo>
                    <a:lnTo>
                      <a:pt x="952551" y="1429010"/>
                    </a:lnTo>
                    <a:lnTo>
                      <a:pt x="51"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74" name="Рисунок 4">
                <a:extLst>
                  <a:ext uri="{FF2B5EF4-FFF2-40B4-BE49-F238E27FC236}">
                    <a16:creationId xmlns:a16="http://schemas.microsoft.com/office/drawing/2014/main" id="{A9B40064-FCEC-4820-951C-6C823BEE6479}"/>
                  </a:ext>
                </a:extLst>
              </p:cNvPr>
              <p:cNvGrpSpPr/>
              <p:nvPr/>
            </p:nvGrpSpPr>
            <p:grpSpPr>
              <a:xfrm>
                <a:off x="586805" y="2681436"/>
                <a:ext cx="802365" cy="1310476"/>
                <a:chOff x="586805" y="2681436"/>
                <a:chExt cx="802365" cy="1310476"/>
              </a:xfrm>
              <a:solidFill>
                <a:srgbClr val="000000"/>
              </a:solidFill>
            </p:grpSpPr>
            <p:sp>
              <p:nvSpPr>
                <p:cNvPr id="75" name="Полилиния: фигура 74">
                  <a:extLst>
                    <a:ext uri="{FF2B5EF4-FFF2-40B4-BE49-F238E27FC236}">
                      <a16:creationId xmlns:a16="http://schemas.microsoft.com/office/drawing/2014/main" id="{F2D7E4BB-0A03-4778-91AF-C9270753EC4D}"/>
                    </a:ext>
                  </a:extLst>
                </p:cNvPr>
                <p:cNvSpPr/>
                <p:nvPr/>
              </p:nvSpPr>
              <p:spPr>
                <a:xfrm>
                  <a:off x="586805" y="2703025"/>
                  <a:ext cx="25937" cy="25937"/>
                </a:xfrm>
                <a:custGeom>
                  <a:avLst/>
                  <a:gdLst>
                    <a:gd name="connsiteX0" fmla="*/ 61 w 25937"/>
                    <a:gd name="connsiteY0" fmla="*/ 13232 h 25937"/>
                    <a:gd name="connsiteX1" fmla="*/ 3872 w 25937"/>
                    <a:gd name="connsiteY1" fmla="*/ 4075 h 25937"/>
                    <a:gd name="connsiteX2" fmla="*/ 13004 w 25937"/>
                    <a:gd name="connsiteY2" fmla="*/ 289 h 25937"/>
                    <a:gd name="connsiteX3" fmla="*/ 22188 w 25937"/>
                    <a:gd name="connsiteY3" fmla="*/ 4075 h 25937"/>
                    <a:gd name="connsiteX4" fmla="*/ 25999 w 25937"/>
                    <a:gd name="connsiteY4" fmla="*/ 13232 h 25937"/>
                    <a:gd name="connsiteX5" fmla="*/ 22188 w 25937"/>
                    <a:gd name="connsiteY5" fmla="*/ 22415 h 25937"/>
                    <a:gd name="connsiteX6" fmla="*/ 13004 w 25937"/>
                    <a:gd name="connsiteY6" fmla="*/ 26227 h 25937"/>
                    <a:gd name="connsiteX7" fmla="*/ 3872 w 25937"/>
                    <a:gd name="connsiteY7" fmla="*/ 22415 h 25937"/>
                    <a:gd name="connsiteX8" fmla="*/ 61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232"/>
                      </a:moveTo>
                      <a:cubicBezTo>
                        <a:pt x="61" y="9651"/>
                        <a:pt x="1331" y="6599"/>
                        <a:pt x="3872" y="4075"/>
                      </a:cubicBezTo>
                      <a:cubicBezTo>
                        <a:pt x="6413" y="1551"/>
                        <a:pt x="9457" y="289"/>
                        <a:pt x="13004" y="289"/>
                      </a:cubicBezTo>
                      <a:cubicBezTo>
                        <a:pt x="16586" y="289"/>
                        <a:pt x="19647" y="1551"/>
                        <a:pt x="22188" y="4075"/>
                      </a:cubicBezTo>
                      <a:cubicBezTo>
                        <a:pt x="24728" y="6599"/>
                        <a:pt x="25999" y="9651"/>
                        <a:pt x="25999" y="13232"/>
                      </a:cubicBezTo>
                      <a:cubicBezTo>
                        <a:pt x="25999" y="16813"/>
                        <a:pt x="24728" y="19874"/>
                        <a:pt x="22188" y="22415"/>
                      </a:cubicBezTo>
                      <a:cubicBezTo>
                        <a:pt x="19647" y="24956"/>
                        <a:pt x="16586" y="26227"/>
                        <a:pt x="13004" y="26227"/>
                      </a:cubicBezTo>
                      <a:cubicBezTo>
                        <a:pt x="9457" y="26227"/>
                        <a:pt x="6413" y="24956"/>
                        <a:pt x="3872" y="22415"/>
                      </a:cubicBezTo>
                      <a:cubicBezTo>
                        <a:pt x="1331" y="19874"/>
                        <a:pt x="61" y="16813"/>
                        <a:pt x="61"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6" name="Полилиния: фигура 75">
                  <a:extLst>
                    <a:ext uri="{FF2B5EF4-FFF2-40B4-BE49-F238E27FC236}">
                      <a16:creationId xmlns:a16="http://schemas.microsoft.com/office/drawing/2014/main" id="{82222C35-A386-402D-A1BF-D0FD061008D4}"/>
                    </a:ext>
                  </a:extLst>
                </p:cNvPr>
                <p:cNvSpPr/>
                <p:nvPr/>
              </p:nvSpPr>
              <p:spPr>
                <a:xfrm>
                  <a:off x="672086" y="2681436"/>
                  <a:ext cx="717084" cy="89937"/>
                </a:xfrm>
                <a:custGeom>
                  <a:avLst/>
                  <a:gdLst>
                    <a:gd name="connsiteX0" fmla="*/ 49593 w 717084"/>
                    <a:gd name="connsiteY0" fmla="*/ 9140 h 89937"/>
                    <a:gd name="connsiteX1" fmla="*/ 49491 w 717084"/>
                    <a:gd name="connsiteY1" fmla="*/ 10828 h 89937"/>
                    <a:gd name="connsiteX2" fmla="*/ 49158 w 717084"/>
                    <a:gd name="connsiteY2" fmla="*/ 11979 h 89937"/>
                    <a:gd name="connsiteX3" fmla="*/ 48595 w 717084"/>
                    <a:gd name="connsiteY3" fmla="*/ 12618 h 89937"/>
                    <a:gd name="connsiteX4" fmla="*/ 47854 w 717084"/>
                    <a:gd name="connsiteY4" fmla="*/ 12823 h 89937"/>
                    <a:gd name="connsiteX5" fmla="*/ 29231 w 717084"/>
                    <a:gd name="connsiteY5" fmla="*/ 12823 h 89937"/>
                    <a:gd name="connsiteX6" fmla="*/ 29231 w 717084"/>
                    <a:gd name="connsiteY6" fmla="*/ 70224 h 89937"/>
                    <a:gd name="connsiteX7" fmla="*/ 29027 w 717084"/>
                    <a:gd name="connsiteY7" fmla="*/ 70940 h 89937"/>
                    <a:gd name="connsiteX8" fmla="*/ 28311 w 717084"/>
                    <a:gd name="connsiteY8" fmla="*/ 71426 h 89937"/>
                    <a:gd name="connsiteX9" fmla="*/ 26955 w 717084"/>
                    <a:gd name="connsiteY9" fmla="*/ 71733 h 89937"/>
                    <a:gd name="connsiteX10" fmla="*/ 24832 w 717084"/>
                    <a:gd name="connsiteY10" fmla="*/ 71861 h 89937"/>
                    <a:gd name="connsiteX11" fmla="*/ 22734 w 717084"/>
                    <a:gd name="connsiteY11" fmla="*/ 71733 h 89937"/>
                    <a:gd name="connsiteX12" fmla="*/ 21353 w 717084"/>
                    <a:gd name="connsiteY12" fmla="*/ 71426 h 89937"/>
                    <a:gd name="connsiteX13" fmla="*/ 20637 w 717084"/>
                    <a:gd name="connsiteY13" fmla="*/ 70940 h 89937"/>
                    <a:gd name="connsiteX14" fmla="*/ 20432 w 717084"/>
                    <a:gd name="connsiteY14" fmla="*/ 70224 h 89937"/>
                    <a:gd name="connsiteX15" fmla="*/ 20432 w 717084"/>
                    <a:gd name="connsiteY15" fmla="*/ 12823 h 89937"/>
                    <a:gd name="connsiteX16" fmla="*/ 1810 w 717084"/>
                    <a:gd name="connsiteY16" fmla="*/ 12823 h 89937"/>
                    <a:gd name="connsiteX17" fmla="*/ 1068 w 717084"/>
                    <a:gd name="connsiteY17" fmla="*/ 12618 h 89937"/>
                    <a:gd name="connsiteX18" fmla="*/ 531 w 717084"/>
                    <a:gd name="connsiteY18" fmla="*/ 11979 h 89937"/>
                    <a:gd name="connsiteX19" fmla="*/ 198 w 717084"/>
                    <a:gd name="connsiteY19" fmla="*/ 10828 h 89937"/>
                    <a:gd name="connsiteX20" fmla="*/ 70 w 717084"/>
                    <a:gd name="connsiteY20" fmla="*/ 9140 h 89937"/>
                    <a:gd name="connsiteX21" fmla="*/ 198 w 717084"/>
                    <a:gd name="connsiteY21" fmla="*/ 7426 h 89937"/>
                    <a:gd name="connsiteX22" fmla="*/ 531 w 717084"/>
                    <a:gd name="connsiteY22" fmla="*/ 6223 h 89937"/>
                    <a:gd name="connsiteX23" fmla="*/ 1068 w 717084"/>
                    <a:gd name="connsiteY23" fmla="*/ 5558 h 89937"/>
                    <a:gd name="connsiteX24" fmla="*/ 1810 w 717084"/>
                    <a:gd name="connsiteY24" fmla="*/ 5354 h 89937"/>
                    <a:gd name="connsiteX25" fmla="*/ 47854 w 717084"/>
                    <a:gd name="connsiteY25" fmla="*/ 5354 h 89937"/>
                    <a:gd name="connsiteX26" fmla="*/ 48595 w 717084"/>
                    <a:gd name="connsiteY26" fmla="*/ 5558 h 89937"/>
                    <a:gd name="connsiteX27" fmla="*/ 49158 w 717084"/>
                    <a:gd name="connsiteY27" fmla="*/ 6223 h 89937"/>
                    <a:gd name="connsiteX28" fmla="*/ 49491 w 717084"/>
                    <a:gd name="connsiteY28" fmla="*/ 7426 h 89937"/>
                    <a:gd name="connsiteX29" fmla="*/ 49593 w 717084"/>
                    <a:gd name="connsiteY29" fmla="*/ 9140 h 89937"/>
                    <a:gd name="connsiteX30" fmla="*/ 87855 w 717084"/>
                    <a:gd name="connsiteY30" fmla="*/ 45258 h 89937"/>
                    <a:gd name="connsiteX31" fmla="*/ 86853 w 717084"/>
                    <a:gd name="connsiteY31" fmla="*/ 48097 h 89937"/>
                    <a:gd name="connsiteX32" fmla="*/ 84565 w 717084"/>
                    <a:gd name="connsiteY32" fmla="*/ 48941 h 89937"/>
                    <a:gd name="connsiteX33" fmla="*/ 54243 w 717084"/>
                    <a:gd name="connsiteY33" fmla="*/ 48941 h 89937"/>
                    <a:gd name="connsiteX34" fmla="*/ 55014 w 717084"/>
                    <a:gd name="connsiteY34" fmla="*/ 55848 h 89937"/>
                    <a:gd name="connsiteX35" fmla="*/ 57584 w 717084"/>
                    <a:gd name="connsiteY35" fmla="*/ 61117 h 89937"/>
                    <a:gd name="connsiteX36" fmla="*/ 62263 w 717084"/>
                    <a:gd name="connsiteY36" fmla="*/ 64494 h 89937"/>
                    <a:gd name="connsiteX37" fmla="*/ 69306 w 717084"/>
                    <a:gd name="connsiteY37" fmla="*/ 65670 h 89937"/>
                    <a:gd name="connsiteX38" fmla="*/ 75166 w 717084"/>
                    <a:gd name="connsiteY38" fmla="*/ 65133 h 89937"/>
                    <a:gd name="connsiteX39" fmla="*/ 79613 w 717084"/>
                    <a:gd name="connsiteY39" fmla="*/ 63931 h 89937"/>
                    <a:gd name="connsiteX40" fmla="*/ 82698 w 717084"/>
                    <a:gd name="connsiteY40" fmla="*/ 62729 h 89937"/>
                    <a:gd name="connsiteX41" fmla="*/ 84523 w 717084"/>
                    <a:gd name="connsiteY41" fmla="*/ 62192 h 89937"/>
                    <a:gd name="connsiteX42" fmla="*/ 85165 w 717084"/>
                    <a:gd name="connsiteY42" fmla="*/ 62371 h 89937"/>
                    <a:gd name="connsiteX43" fmla="*/ 85602 w 717084"/>
                    <a:gd name="connsiteY43" fmla="*/ 62908 h 89937"/>
                    <a:gd name="connsiteX44" fmla="*/ 85834 w 717084"/>
                    <a:gd name="connsiteY44" fmla="*/ 63905 h 89937"/>
                    <a:gd name="connsiteX45" fmla="*/ 85911 w 717084"/>
                    <a:gd name="connsiteY45" fmla="*/ 65466 h 89937"/>
                    <a:gd name="connsiteX46" fmla="*/ 85860 w 717084"/>
                    <a:gd name="connsiteY46" fmla="*/ 66617 h 89937"/>
                    <a:gd name="connsiteX47" fmla="*/ 85732 w 717084"/>
                    <a:gd name="connsiteY47" fmla="*/ 67487 h 89937"/>
                    <a:gd name="connsiteX48" fmla="*/ 85476 w 717084"/>
                    <a:gd name="connsiteY48" fmla="*/ 68177 h 89937"/>
                    <a:gd name="connsiteX49" fmla="*/ 85016 w 717084"/>
                    <a:gd name="connsiteY49" fmla="*/ 68766 h 89937"/>
                    <a:gd name="connsiteX50" fmla="*/ 83353 w 717084"/>
                    <a:gd name="connsiteY50" fmla="*/ 69686 h 89937"/>
                    <a:gd name="connsiteX51" fmla="*/ 79772 w 717084"/>
                    <a:gd name="connsiteY51" fmla="*/ 70940 h 89937"/>
                    <a:gd name="connsiteX52" fmla="*/ 74681 w 717084"/>
                    <a:gd name="connsiteY52" fmla="*/ 72040 h 89937"/>
                    <a:gd name="connsiteX53" fmla="*/ 68517 w 717084"/>
                    <a:gd name="connsiteY53" fmla="*/ 72526 h 89937"/>
                    <a:gd name="connsiteX54" fmla="*/ 58566 w 717084"/>
                    <a:gd name="connsiteY54" fmla="*/ 70940 h 89937"/>
                    <a:gd name="connsiteX55" fmla="*/ 51378 w 717084"/>
                    <a:gd name="connsiteY55" fmla="*/ 66233 h 89937"/>
                    <a:gd name="connsiteX56" fmla="*/ 46978 w 717084"/>
                    <a:gd name="connsiteY56" fmla="*/ 58406 h 89937"/>
                    <a:gd name="connsiteX57" fmla="*/ 45495 w 717084"/>
                    <a:gd name="connsiteY57" fmla="*/ 47458 h 89937"/>
                    <a:gd name="connsiteX58" fmla="*/ 47029 w 717084"/>
                    <a:gd name="connsiteY58" fmla="*/ 36791 h 89937"/>
                    <a:gd name="connsiteX59" fmla="*/ 51455 w 717084"/>
                    <a:gd name="connsiteY59" fmla="*/ 28759 h 89937"/>
                    <a:gd name="connsiteX60" fmla="*/ 58438 w 717084"/>
                    <a:gd name="connsiteY60" fmla="*/ 23694 h 89937"/>
                    <a:gd name="connsiteX61" fmla="*/ 67596 w 717084"/>
                    <a:gd name="connsiteY61" fmla="*/ 21929 h 89937"/>
                    <a:gd name="connsiteX62" fmla="*/ 76830 w 717084"/>
                    <a:gd name="connsiteY62" fmla="*/ 23669 h 89937"/>
                    <a:gd name="connsiteX63" fmla="*/ 83097 w 717084"/>
                    <a:gd name="connsiteY63" fmla="*/ 28350 h 89937"/>
                    <a:gd name="connsiteX64" fmla="*/ 86704 w 717084"/>
                    <a:gd name="connsiteY64" fmla="*/ 35256 h 89937"/>
                    <a:gd name="connsiteX65" fmla="*/ 87855 w 717084"/>
                    <a:gd name="connsiteY65" fmla="*/ 43723 h 89937"/>
                    <a:gd name="connsiteX66" fmla="*/ 79362 w 717084"/>
                    <a:gd name="connsiteY66" fmla="*/ 42751 h 89937"/>
                    <a:gd name="connsiteX67" fmla="*/ 76402 w 717084"/>
                    <a:gd name="connsiteY67" fmla="*/ 32315 h 89937"/>
                    <a:gd name="connsiteX68" fmla="*/ 67163 w 717084"/>
                    <a:gd name="connsiteY68" fmla="*/ 28529 h 89937"/>
                    <a:gd name="connsiteX69" fmla="*/ 61656 w 717084"/>
                    <a:gd name="connsiteY69" fmla="*/ 29706 h 89937"/>
                    <a:gd name="connsiteX70" fmla="*/ 57692 w 717084"/>
                    <a:gd name="connsiteY70" fmla="*/ 32826 h 89937"/>
                    <a:gd name="connsiteX71" fmla="*/ 55221 w 717084"/>
                    <a:gd name="connsiteY71" fmla="*/ 37354 h 89937"/>
                    <a:gd name="connsiteX72" fmla="*/ 54243 w 717084"/>
                    <a:gd name="connsiteY72" fmla="*/ 42751 h 89937"/>
                    <a:gd name="connsiteX73" fmla="*/ 133258 w 717084"/>
                    <a:gd name="connsiteY73" fmla="*/ 63266 h 89937"/>
                    <a:gd name="connsiteX74" fmla="*/ 133207 w 717084"/>
                    <a:gd name="connsiteY74" fmla="*/ 64775 h 89937"/>
                    <a:gd name="connsiteX75" fmla="*/ 133028 w 717084"/>
                    <a:gd name="connsiteY75" fmla="*/ 65850 h 89937"/>
                    <a:gd name="connsiteX76" fmla="*/ 132721 w 717084"/>
                    <a:gd name="connsiteY76" fmla="*/ 66617 h 89937"/>
                    <a:gd name="connsiteX77" fmla="*/ 131903 w 717084"/>
                    <a:gd name="connsiteY77" fmla="*/ 67589 h 89937"/>
                    <a:gd name="connsiteX78" fmla="*/ 129728 w 717084"/>
                    <a:gd name="connsiteY78" fmla="*/ 69175 h 89937"/>
                    <a:gd name="connsiteX79" fmla="*/ 126275 w 717084"/>
                    <a:gd name="connsiteY79" fmla="*/ 70863 h 89937"/>
                    <a:gd name="connsiteX80" fmla="*/ 122105 w 717084"/>
                    <a:gd name="connsiteY80" fmla="*/ 72065 h 89937"/>
                    <a:gd name="connsiteX81" fmla="*/ 117450 w 717084"/>
                    <a:gd name="connsiteY81" fmla="*/ 72526 h 89937"/>
                    <a:gd name="connsiteX82" fmla="*/ 108650 w 717084"/>
                    <a:gd name="connsiteY82" fmla="*/ 70889 h 89937"/>
                    <a:gd name="connsiteX83" fmla="*/ 102230 w 717084"/>
                    <a:gd name="connsiteY83" fmla="*/ 66105 h 89937"/>
                    <a:gd name="connsiteX84" fmla="*/ 98291 w 717084"/>
                    <a:gd name="connsiteY84" fmla="*/ 58380 h 89937"/>
                    <a:gd name="connsiteX85" fmla="*/ 96935 w 717084"/>
                    <a:gd name="connsiteY85" fmla="*/ 47816 h 89937"/>
                    <a:gd name="connsiteX86" fmla="*/ 98597 w 717084"/>
                    <a:gd name="connsiteY86" fmla="*/ 36126 h 89937"/>
                    <a:gd name="connsiteX87" fmla="*/ 103151 w 717084"/>
                    <a:gd name="connsiteY87" fmla="*/ 28120 h 89937"/>
                    <a:gd name="connsiteX88" fmla="*/ 109955 w 717084"/>
                    <a:gd name="connsiteY88" fmla="*/ 23490 h 89937"/>
                    <a:gd name="connsiteX89" fmla="*/ 118422 w 717084"/>
                    <a:gd name="connsiteY89" fmla="*/ 21980 h 89937"/>
                    <a:gd name="connsiteX90" fmla="*/ 122694 w 717084"/>
                    <a:gd name="connsiteY90" fmla="*/ 22390 h 89937"/>
                    <a:gd name="connsiteX91" fmla="*/ 126506 w 717084"/>
                    <a:gd name="connsiteY91" fmla="*/ 23464 h 89937"/>
                    <a:gd name="connsiteX92" fmla="*/ 129600 w 717084"/>
                    <a:gd name="connsiteY92" fmla="*/ 24999 h 89937"/>
                    <a:gd name="connsiteX93" fmla="*/ 131570 w 717084"/>
                    <a:gd name="connsiteY93" fmla="*/ 26483 h 89937"/>
                    <a:gd name="connsiteX94" fmla="*/ 132414 w 717084"/>
                    <a:gd name="connsiteY94" fmla="*/ 27455 h 89937"/>
                    <a:gd name="connsiteX95" fmla="*/ 132798 w 717084"/>
                    <a:gd name="connsiteY95" fmla="*/ 28299 h 89937"/>
                    <a:gd name="connsiteX96" fmla="*/ 133003 w 717084"/>
                    <a:gd name="connsiteY96" fmla="*/ 29399 h 89937"/>
                    <a:gd name="connsiteX97" fmla="*/ 133054 w 717084"/>
                    <a:gd name="connsiteY97" fmla="*/ 30933 h 89937"/>
                    <a:gd name="connsiteX98" fmla="*/ 132593 w 717084"/>
                    <a:gd name="connsiteY98" fmla="*/ 33722 h 89937"/>
                    <a:gd name="connsiteX99" fmla="*/ 131468 w 717084"/>
                    <a:gd name="connsiteY99" fmla="*/ 34515 h 89937"/>
                    <a:gd name="connsiteX100" fmla="*/ 129703 w 717084"/>
                    <a:gd name="connsiteY100" fmla="*/ 33670 h 89937"/>
                    <a:gd name="connsiteX101" fmla="*/ 127171 w 717084"/>
                    <a:gd name="connsiteY101" fmla="*/ 31803 h 89937"/>
                    <a:gd name="connsiteX102" fmla="*/ 123461 w 717084"/>
                    <a:gd name="connsiteY102" fmla="*/ 29936 h 89937"/>
                    <a:gd name="connsiteX103" fmla="*/ 118320 w 717084"/>
                    <a:gd name="connsiteY103" fmla="*/ 29092 h 89937"/>
                    <a:gd name="connsiteX104" fmla="*/ 108983 w 717084"/>
                    <a:gd name="connsiteY104" fmla="*/ 33773 h 89937"/>
                    <a:gd name="connsiteX105" fmla="*/ 105734 w 717084"/>
                    <a:gd name="connsiteY105" fmla="*/ 47355 h 89937"/>
                    <a:gd name="connsiteX106" fmla="*/ 106578 w 717084"/>
                    <a:gd name="connsiteY106" fmla="*/ 55157 h 89937"/>
                    <a:gd name="connsiteX107" fmla="*/ 109060 w 717084"/>
                    <a:gd name="connsiteY107" fmla="*/ 60759 h 89937"/>
                    <a:gd name="connsiteX108" fmla="*/ 113075 w 717084"/>
                    <a:gd name="connsiteY108" fmla="*/ 64110 h 89937"/>
                    <a:gd name="connsiteX109" fmla="*/ 118525 w 717084"/>
                    <a:gd name="connsiteY109" fmla="*/ 65210 h 89937"/>
                    <a:gd name="connsiteX110" fmla="*/ 123641 w 717084"/>
                    <a:gd name="connsiteY110" fmla="*/ 64289 h 89937"/>
                    <a:gd name="connsiteX111" fmla="*/ 127451 w 717084"/>
                    <a:gd name="connsiteY111" fmla="*/ 62268 h 89937"/>
                    <a:gd name="connsiteX112" fmla="*/ 130163 w 717084"/>
                    <a:gd name="connsiteY112" fmla="*/ 60273 h 89937"/>
                    <a:gd name="connsiteX113" fmla="*/ 131877 w 717084"/>
                    <a:gd name="connsiteY113" fmla="*/ 59378 h 89937"/>
                    <a:gd name="connsiteX114" fmla="*/ 132491 w 717084"/>
                    <a:gd name="connsiteY114" fmla="*/ 59582 h 89937"/>
                    <a:gd name="connsiteX115" fmla="*/ 132926 w 717084"/>
                    <a:gd name="connsiteY115" fmla="*/ 60273 h 89937"/>
                    <a:gd name="connsiteX116" fmla="*/ 133182 w 717084"/>
                    <a:gd name="connsiteY116" fmla="*/ 61501 h 89937"/>
                    <a:gd name="connsiteX117" fmla="*/ 133258 w 717084"/>
                    <a:gd name="connsiteY117" fmla="*/ 63266 h 89937"/>
                    <a:gd name="connsiteX118" fmla="*/ 183463 w 717084"/>
                    <a:gd name="connsiteY118" fmla="*/ 70275 h 89937"/>
                    <a:gd name="connsiteX119" fmla="*/ 183258 w 717084"/>
                    <a:gd name="connsiteY119" fmla="*/ 70965 h 89937"/>
                    <a:gd name="connsiteX120" fmla="*/ 182594 w 717084"/>
                    <a:gd name="connsiteY120" fmla="*/ 71451 h 89937"/>
                    <a:gd name="connsiteX121" fmla="*/ 181314 w 717084"/>
                    <a:gd name="connsiteY121" fmla="*/ 71758 h 89937"/>
                    <a:gd name="connsiteX122" fmla="*/ 179267 w 717084"/>
                    <a:gd name="connsiteY122" fmla="*/ 71861 h 89937"/>
                    <a:gd name="connsiteX123" fmla="*/ 177170 w 717084"/>
                    <a:gd name="connsiteY123" fmla="*/ 71758 h 89937"/>
                    <a:gd name="connsiteX124" fmla="*/ 175892 w 717084"/>
                    <a:gd name="connsiteY124" fmla="*/ 71451 h 89937"/>
                    <a:gd name="connsiteX125" fmla="*/ 175226 w 717084"/>
                    <a:gd name="connsiteY125" fmla="*/ 70965 h 89937"/>
                    <a:gd name="connsiteX126" fmla="*/ 175021 w 717084"/>
                    <a:gd name="connsiteY126" fmla="*/ 70275 h 89937"/>
                    <a:gd name="connsiteX127" fmla="*/ 175021 w 717084"/>
                    <a:gd name="connsiteY127" fmla="*/ 43314 h 89937"/>
                    <a:gd name="connsiteX128" fmla="*/ 174408 w 717084"/>
                    <a:gd name="connsiteY128" fmla="*/ 36970 h 89937"/>
                    <a:gd name="connsiteX129" fmla="*/ 172617 w 717084"/>
                    <a:gd name="connsiteY129" fmla="*/ 32826 h 89937"/>
                    <a:gd name="connsiteX130" fmla="*/ 169573 w 717084"/>
                    <a:gd name="connsiteY130" fmla="*/ 30166 h 89937"/>
                    <a:gd name="connsiteX131" fmla="*/ 165251 w 717084"/>
                    <a:gd name="connsiteY131" fmla="*/ 29245 h 89937"/>
                    <a:gd name="connsiteX132" fmla="*/ 158907 w 717084"/>
                    <a:gd name="connsiteY132" fmla="*/ 31496 h 89937"/>
                    <a:gd name="connsiteX133" fmla="*/ 152256 w 717084"/>
                    <a:gd name="connsiteY133" fmla="*/ 38096 h 89937"/>
                    <a:gd name="connsiteX134" fmla="*/ 152256 w 717084"/>
                    <a:gd name="connsiteY134" fmla="*/ 70275 h 89937"/>
                    <a:gd name="connsiteX135" fmla="*/ 152051 w 717084"/>
                    <a:gd name="connsiteY135" fmla="*/ 70965 h 89937"/>
                    <a:gd name="connsiteX136" fmla="*/ 151386 w 717084"/>
                    <a:gd name="connsiteY136" fmla="*/ 71451 h 89937"/>
                    <a:gd name="connsiteX137" fmla="*/ 150107 w 717084"/>
                    <a:gd name="connsiteY137" fmla="*/ 71758 h 89937"/>
                    <a:gd name="connsiteX138" fmla="*/ 148009 w 717084"/>
                    <a:gd name="connsiteY138" fmla="*/ 71861 h 89937"/>
                    <a:gd name="connsiteX139" fmla="*/ 145963 w 717084"/>
                    <a:gd name="connsiteY139" fmla="*/ 71758 h 89937"/>
                    <a:gd name="connsiteX140" fmla="*/ 144658 w 717084"/>
                    <a:gd name="connsiteY140" fmla="*/ 71451 h 89937"/>
                    <a:gd name="connsiteX141" fmla="*/ 143994 w 717084"/>
                    <a:gd name="connsiteY141" fmla="*/ 70965 h 89937"/>
                    <a:gd name="connsiteX142" fmla="*/ 143814 w 717084"/>
                    <a:gd name="connsiteY142" fmla="*/ 70275 h 89937"/>
                    <a:gd name="connsiteX143" fmla="*/ 143814 w 717084"/>
                    <a:gd name="connsiteY143" fmla="*/ 1926 h 89937"/>
                    <a:gd name="connsiteX144" fmla="*/ 143994 w 717084"/>
                    <a:gd name="connsiteY144" fmla="*/ 1210 h 89937"/>
                    <a:gd name="connsiteX145" fmla="*/ 144658 w 717084"/>
                    <a:gd name="connsiteY145" fmla="*/ 698 h 89937"/>
                    <a:gd name="connsiteX146" fmla="*/ 145963 w 717084"/>
                    <a:gd name="connsiteY146" fmla="*/ 391 h 89937"/>
                    <a:gd name="connsiteX147" fmla="*/ 148009 w 717084"/>
                    <a:gd name="connsiteY147" fmla="*/ 289 h 89937"/>
                    <a:gd name="connsiteX148" fmla="*/ 150107 w 717084"/>
                    <a:gd name="connsiteY148" fmla="*/ 391 h 89937"/>
                    <a:gd name="connsiteX149" fmla="*/ 151386 w 717084"/>
                    <a:gd name="connsiteY149" fmla="*/ 698 h 89937"/>
                    <a:gd name="connsiteX150" fmla="*/ 152051 w 717084"/>
                    <a:gd name="connsiteY150" fmla="*/ 1210 h 89937"/>
                    <a:gd name="connsiteX151" fmla="*/ 152256 w 717084"/>
                    <a:gd name="connsiteY151" fmla="*/ 1926 h 89937"/>
                    <a:gd name="connsiteX152" fmla="*/ 152256 w 717084"/>
                    <a:gd name="connsiteY152" fmla="*/ 29501 h 89937"/>
                    <a:gd name="connsiteX153" fmla="*/ 159572 w 717084"/>
                    <a:gd name="connsiteY153" fmla="*/ 23797 h 89937"/>
                    <a:gd name="connsiteX154" fmla="*/ 166990 w 717084"/>
                    <a:gd name="connsiteY154" fmla="*/ 21929 h 89937"/>
                    <a:gd name="connsiteX155" fmla="*/ 174740 w 717084"/>
                    <a:gd name="connsiteY155" fmla="*/ 23490 h 89937"/>
                    <a:gd name="connsiteX156" fmla="*/ 179830 w 717084"/>
                    <a:gd name="connsiteY156" fmla="*/ 27659 h 89937"/>
                    <a:gd name="connsiteX157" fmla="*/ 182619 w 717084"/>
                    <a:gd name="connsiteY157" fmla="*/ 33773 h 89937"/>
                    <a:gd name="connsiteX158" fmla="*/ 183463 w 717084"/>
                    <a:gd name="connsiteY158" fmla="*/ 42239 h 89937"/>
                    <a:gd name="connsiteX159" fmla="*/ 238033 w 717084"/>
                    <a:gd name="connsiteY159" fmla="*/ 70275 h 89937"/>
                    <a:gd name="connsiteX160" fmla="*/ 237829 w 717084"/>
                    <a:gd name="connsiteY160" fmla="*/ 70965 h 89937"/>
                    <a:gd name="connsiteX161" fmla="*/ 237163 w 717084"/>
                    <a:gd name="connsiteY161" fmla="*/ 71451 h 89937"/>
                    <a:gd name="connsiteX162" fmla="*/ 235885 w 717084"/>
                    <a:gd name="connsiteY162" fmla="*/ 71758 h 89937"/>
                    <a:gd name="connsiteX163" fmla="*/ 233838 w 717084"/>
                    <a:gd name="connsiteY163" fmla="*/ 71861 h 89937"/>
                    <a:gd name="connsiteX164" fmla="*/ 231741 w 717084"/>
                    <a:gd name="connsiteY164" fmla="*/ 71758 h 89937"/>
                    <a:gd name="connsiteX165" fmla="*/ 230462 w 717084"/>
                    <a:gd name="connsiteY165" fmla="*/ 71451 h 89937"/>
                    <a:gd name="connsiteX166" fmla="*/ 229797 w 717084"/>
                    <a:gd name="connsiteY166" fmla="*/ 70965 h 89937"/>
                    <a:gd name="connsiteX167" fmla="*/ 229592 w 717084"/>
                    <a:gd name="connsiteY167" fmla="*/ 70275 h 89937"/>
                    <a:gd name="connsiteX168" fmla="*/ 229592 w 717084"/>
                    <a:gd name="connsiteY168" fmla="*/ 43314 h 89937"/>
                    <a:gd name="connsiteX169" fmla="*/ 228978 w 717084"/>
                    <a:gd name="connsiteY169" fmla="*/ 36970 h 89937"/>
                    <a:gd name="connsiteX170" fmla="*/ 227188 w 717084"/>
                    <a:gd name="connsiteY170" fmla="*/ 32826 h 89937"/>
                    <a:gd name="connsiteX171" fmla="*/ 224144 w 717084"/>
                    <a:gd name="connsiteY171" fmla="*/ 30166 h 89937"/>
                    <a:gd name="connsiteX172" fmla="*/ 219820 w 717084"/>
                    <a:gd name="connsiteY172" fmla="*/ 29245 h 89937"/>
                    <a:gd name="connsiteX173" fmla="*/ 213477 w 717084"/>
                    <a:gd name="connsiteY173" fmla="*/ 31496 h 89937"/>
                    <a:gd name="connsiteX174" fmla="*/ 206826 w 717084"/>
                    <a:gd name="connsiteY174" fmla="*/ 38096 h 89937"/>
                    <a:gd name="connsiteX175" fmla="*/ 206826 w 717084"/>
                    <a:gd name="connsiteY175" fmla="*/ 70275 h 89937"/>
                    <a:gd name="connsiteX176" fmla="*/ 206621 w 717084"/>
                    <a:gd name="connsiteY176" fmla="*/ 70965 h 89937"/>
                    <a:gd name="connsiteX177" fmla="*/ 205957 w 717084"/>
                    <a:gd name="connsiteY177" fmla="*/ 71451 h 89937"/>
                    <a:gd name="connsiteX178" fmla="*/ 204677 w 717084"/>
                    <a:gd name="connsiteY178" fmla="*/ 71758 h 89937"/>
                    <a:gd name="connsiteX179" fmla="*/ 202580 w 717084"/>
                    <a:gd name="connsiteY179" fmla="*/ 71861 h 89937"/>
                    <a:gd name="connsiteX180" fmla="*/ 200533 w 717084"/>
                    <a:gd name="connsiteY180" fmla="*/ 71758 h 89937"/>
                    <a:gd name="connsiteX181" fmla="*/ 199229 w 717084"/>
                    <a:gd name="connsiteY181" fmla="*/ 71451 h 89937"/>
                    <a:gd name="connsiteX182" fmla="*/ 198563 w 717084"/>
                    <a:gd name="connsiteY182" fmla="*/ 70965 h 89937"/>
                    <a:gd name="connsiteX183" fmla="*/ 198384 w 717084"/>
                    <a:gd name="connsiteY183" fmla="*/ 70275 h 89937"/>
                    <a:gd name="connsiteX184" fmla="*/ 198384 w 717084"/>
                    <a:gd name="connsiteY184" fmla="*/ 24232 h 89937"/>
                    <a:gd name="connsiteX185" fmla="*/ 198538 w 717084"/>
                    <a:gd name="connsiteY185" fmla="*/ 23541 h 89937"/>
                    <a:gd name="connsiteX186" fmla="*/ 199152 w 717084"/>
                    <a:gd name="connsiteY186" fmla="*/ 23029 h 89937"/>
                    <a:gd name="connsiteX187" fmla="*/ 200328 w 717084"/>
                    <a:gd name="connsiteY187" fmla="*/ 22722 h 89937"/>
                    <a:gd name="connsiteX188" fmla="*/ 202222 w 717084"/>
                    <a:gd name="connsiteY188" fmla="*/ 22646 h 89937"/>
                    <a:gd name="connsiteX189" fmla="*/ 204089 w 717084"/>
                    <a:gd name="connsiteY189" fmla="*/ 22722 h 89937"/>
                    <a:gd name="connsiteX190" fmla="*/ 205240 w 717084"/>
                    <a:gd name="connsiteY190" fmla="*/ 23029 h 89937"/>
                    <a:gd name="connsiteX191" fmla="*/ 205828 w 717084"/>
                    <a:gd name="connsiteY191" fmla="*/ 23541 h 89937"/>
                    <a:gd name="connsiteX192" fmla="*/ 206007 w 717084"/>
                    <a:gd name="connsiteY192" fmla="*/ 24232 h 89937"/>
                    <a:gd name="connsiteX193" fmla="*/ 206007 w 717084"/>
                    <a:gd name="connsiteY193" fmla="*/ 30319 h 89937"/>
                    <a:gd name="connsiteX194" fmla="*/ 213758 w 717084"/>
                    <a:gd name="connsiteY194" fmla="*/ 23950 h 89937"/>
                    <a:gd name="connsiteX195" fmla="*/ 221559 w 717084"/>
                    <a:gd name="connsiteY195" fmla="*/ 21929 h 89937"/>
                    <a:gd name="connsiteX196" fmla="*/ 229311 w 717084"/>
                    <a:gd name="connsiteY196" fmla="*/ 23490 h 89937"/>
                    <a:gd name="connsiteX197" fmla="*/ 234401 w 717084"/>
                    <a:gd name="connsiteY197" fmla="*/ 27659 h 89937"/>
                    <a:gd name="connsiteX198" fmla="*/ 237189 w 717084"/>
                    <a:gd name="connsiteY198" fmla="*/ 33773 h 89937"/>
                    <a:gd name="connsiteX199" fmla="*/ 238033 w 717084"/>
                    <a:gd name="connsiteY199" fmla="*/ 42188 h 89937"/>
                    <a:gd name="connsiteX200" fmla="*/ 261396 w 717084"/>
                    <a:gd name="connsiteY200" fmla="*/ 70275 h 89937"/>
                    <a:gd name="connsiteX201" fmla="*/ 261192 w 717084"/>
                    <a:gd name="connsiteY201" fmla="*/ 70965 h 89937"/>
                    <a:gd name="connsiteX202" fmla="*/ 260526 w 717084"/>
                    <a:gd name="connsiteY202" fmla="*/ 71451 h 89937"/>
                    <a:gd name="connsiteX203" fmla="*/ 259248 w 717084"/>
                    <a:gd name="connsiteY203" fmla="*/ 71758 h 89937"/>
                    <a:gd name="connsiteX204" fmla="*/ 257150 w 717084"/>
                    <a:gd name="connsiteY204" fmla="*/ 71861 h 89937"/>
                    <a:gd name="connsiteX205" fmla="*/ 255104 w 717084"/>
                    <a:gd name="connsiteY205" fmla="*/ 71758 h 89937"/>
                    <a:gd name="connsiteX206" fmla="*/ 253799 w 717084"/>
                    <a:gd name="connsiteY206" fmla="*/ 71451 h 89937"/>
                    <a:gd name="connsiteX207" fmla="*/ 253134 w 717084"/>
                    <a:gd name="connsiteY207" fmla="*/ 70965 h 89937"/>
                    <a:gd name="connsiteX208" fmla="*/ 252955 w 717084"/>
                    <a:gd name="connsiteY208" fmla="*/ 70275 h 89937"/>
                    <a:gd name="connsiteX209" fmla="*/ 252955 w 717084"/>
                    <a:gd name="connsiteY209" fmla="*/ 24232 h 89937"/>
                    <a:gd name="connsiteX210" fmla="*/ 253134 w 717084"/>
                    <a:gd name="connsiteY210" fmla="*/ 23566 h 89937"/>
                    <a:gd name="connsiteX211" fmla="*/ 253799 w 717084"/>
                    <a:gd name="connsiteY211" fmla="*/ 23055 h 89937"/>
                    <a:gd name="connsiteX212" fmla="*/ 255104 w 717084"/>
                    <a:gd name="connsiteY212" fmla="*/ 22748 h 89937"/>
                    <a:gd name="connsiteX213" fmla="*/ 257150 w 717084"/>
                    <a:gd name="connsiteY213" fmla="*/ 22646 h 89937"/>
                    <a:gd name="connsiteX214" fmla="*/ 259248 w 717084"/>
                    <a:gd name="connsiteY214" fmla="*/ 22748 h 89937"/>
                    <a:gd name="connsiteX215" fmla="*/ 260526 w 717084"/>
                    <a:gd name="connsiteY215" fmla="*/ 23055 h 89937"/>
                    <a:gd name="connsiteX216" fmla="*/ 261192 w 717084"/>
                    <a:gd name="connsiteY216" fmla="*/ 23566 h 89937"/>
                    <a:gd name="connsiteX217" fmla="*/ 261396 w 717084"/>
                    <a:gd name="connsiteY217" fmla="*/ 24232 h 89937"/>
                    <a:gd name="connsiteX218" fmla="*/ 262368 w 717084"/>
                    <a:gd name="connsiteY218" fmla="*/ 8679 h 89937"/>
                    <a:gd name="connsiteX219" fmla="*/ 261243 w 717084"/>
                    <a:gd name="connsiteY219" fmla="*/ 12721 h 89937"/>
                    <a:gd name="connsiteX220" fmla="*/ 257099 w 717084"/>
                    <a:gd name="connsiteY220" fmla="*/ 13795 h 89937"/>
                    <a:gd name="connsiteX221" fmla="*/ 253032 w 717084"/>
                    <a:gd name="connsiteY221" fmla="*/ 12746 h 89937"/>
                    <a:gd name="connsiteX222" fmla="*/ 251932 w 717084"/>
                    <a:gd name="connsiteY222" fmla="*/ 8781 h 89937"/>
                    <a:gd name="connsiteX223" fmla="*/ 253058 w 717084"/>
                    <a:gd name="connsiteY223" fmla="*/ 4740 h 89937"/>
                    <a:gd name="connsiteX224" fmla="*/ 257201 w 717084"/>
                    <a:gd name="connsiteY224" fmla="*/ 3665 h 89937"/>
                    <a:gd name="connsiteX225" fmla="*/ 261268 w 717084"/>
                    <a:gd name="connsiteY225" fmla="*/ 4714 h 89937"/>
                    <a:gd name="connsiteX226" fmla="*/ 262368 w 717084"/>
                    <a:gd name="connsiteY226" fmla="*/ 8679 h 89937"/>
                    <a:gd name="connsiteX227" fmla="*/ 309868 w 717084"/>
                    <a:gd name="connsiteY227" fmla="*/ 63266 h 89937"/>
                    <a:gd name="connsiteX228" fmla="*/ 309816 w 717084"/>
                    <a:gd name="connsiteY228" fmla="*/ 64775 h 89937"/>
                    <a:gd name="connsiteX229" fmla="*/ 309637 w 717084"/>
                    <a:gd name="connsiteY229" fmla="*/ 65850 h 89937"/>
                    <a:gd name="connsiteX230" fmla="*/ 309330 w 717084"/>
                    <a:gd name="connsiteY230" fmla="*/ 66617 h 89937"/>
                    <a:gd name="connsiteX231" fmla="*/ 308512 w 717084"/>
                    <a:gd name="connsiteY231" fmla="*/ 67589 h 89937"/>
                    <a:gd name="connsiteX232" fmla="*/ 306338 w 717084"/>
                    <a:gd name="connsiteY232" fmla="*/ 69175 h 89937"/>
                    <a:gd name="connsiteX233" fmla="*/ 302885 w 717084"/>
                    <a:gd name="connsiteY233" fmla="*/ 70863 h 89937"/>
                    <a:gd name="connsiteX234" fmla="*/ 298715 w 717084"/>
                    <a:gd name="connsiteY234" fmla="*/ 72065 h 89937"/>
                    <a:gd name="connsiteX235" fmla="*/ 294059 w 717084"/>
                    <a:gd name="connsiteY235" fmla="*/ 72526 h 89937"/>
                    <a:gd name="connsiteX236" fmla="*/ 285260 w 717084"/>
                    <a:gd name="connsiteY236" fmla="*/ 70889 h 89937"/>
                    <a:gd name="connsiteX237" fmla="*/ 278839 w 717084"/>
                    <a:gd name="connsiteY237" fmla="*/ 66105 h 89937"/>
                    <a:gd name="connsiteX238" fmla="*/ 274900 w 717084"/>
                    <a:gd name="connsiteY238" fmla="*/ 58380 h 89937"/>
                    <a:gd name="connsiteX239" fmla="*/ 273544 w 717084"/>
                    <a:gd name="connsiteY239" fmla="*/ 47816 h 89937"/>
                    <a:gd name="connsiteX240" fmla="*/ 275207 w 717084"/>
                    <a:gd name="connsiteY240" fmla="*/ 36126 h 89937"/>
                    <a:gd name="connsiteX241" fmla="*/ 279760 w 717084"/>
                    <a:gd name="connsiteY241" fmla="*/ 28120 h 89937"/>
                    <a:gd name="connsiteX242" fmla="*/ 286565 w 717084"/>
                    <a:gd name="connsiteY242" fmla="*/ 23490 h 89937"/>
                    <a:gd name="connsiteX243" fmla="*/ 295031 w 717084"/>
                    <a:gd name="connsiteY243" fmla="*/ 21980 h 89937"/>
                    <a:gd name="connsiteX244" fmla="*/ 299303 w 717084"/>
                    <a:gd name="connsiteY244" fmla="*/ 22390 h 89937"/>
                    <a:gd name="connsiteX245" fmla="*/ 303114 w 717084"/>
                    <a:gd name="connsiteY245" fmla="*/ 23464 h 89937"/>
                    <a:gd name="connsiteX246" fmla="*/ 306210 w 717084"/>
                    <a:gd name="connsiteY246" fmla="*/ 24999 h 89937"/>
                    <a:gd name="connsiteX247" fmla="*/ 308180 w 717084"/>
                    <a:gd name="connsiteY247" fmla="*/ 26483 h 89937"/>
                    <a:gd name="connsiteX248" fmla="*/ 309024 w 717084"/>
                    <a:gd name="connsiteY248" fmla="*/ 27455 h 89937"/>
                    <a:gd name="connsiteX249" fmla="*/ 309408 w 717084"/>
                    <a:gd name="connsiteY249" fmla="*/ 28299 h 89937"/>
                    <a:gd name="connsiteX250" fmla="*/ 309612 w 717084"/>
                    <a:gd name="connsiteY250" fmla="*/ 29399 h 89937"/>
                    <a:gd name="connsiteX251" fmla="*/ 309663 w 717084"/>
                    <a:gd name="connsiteY251" fmla="*/ 30933 h 89937"/>
                    <a:gd name="connsiteX252" fmla="*/ 309203 w 717084"/>
                    <a:gd name="connsiteY252" fmla="*/ 33722 h 89937"/>
                    <a:gd name="connsiteX253" fmla="*/ 308077 w 717084"/>
                    <a:gd name="connsiteY253" fmla="*/ 34515 h 89937"/>
                    <a:gd name="connsiteX254" fmla="*/ 306312 w 717084"/>
                    <a:gd name="connsiteY254" fmla="*/ 33670 h 89937"/>
                    <a:gd name="connsiteX255" fmla="*/ 303779 w 717084"/>
                    <a:gd name="connsiteY255" fmla="*/ 31803 h 89937"/>
                    <a:gd name="connsiteX256" fmla="*/ 300070 w 717084"/>
                    <a:gd name="connsiteY256" fmla="*/ 29936 h 89937"/>
                    <a:gd name="connsiteX257" fmla="*/ 294929 w 717084"/>
                    <a:gd name="connsiteY257" fmla="*/ 29092 h 89937"/>
                    <a:gd name="connsiteX258" fmla="*/ 285592 w 717084"/>
                    <a:gd name="connsiteY258" fmla="*/ 33773 h 89937"/>
                    <a:gd name="connsiteX259" fmla="*/ 282344 w 717084"/>
                    <a:gd name="connsiteY259" fmla="*/ 47355 h 89937"/>
                    <a:gd name="connsiteX260" fmla="*/ 283188 w 717084"/>
                    <a:gd name="connsiteY260" fmla="*/ 55157 h 89937"/>
                    <a:gd name="connsiteX261" fmla="*/ 285669 w 717084"/>
                    <a:gd name="connsiteY261" fmla="*/ 60759 h 89937"/>
                    <a:gd name="connsiteX262" fmla="*/ 289685 w 717084"/>
                    <a:gd name="connsiteY262" fmla="*/ 64110 h 89937"/>
                    <a:gd name="connsiteX263" fmla="*/ 295133 w 717084"/>
                    <a:gd name="connsiteY263" fmla="*/ 65210 h 89937"/>
                    <a:gd name="connsiteX264" fmla="*/ 300249 w 717084"/>
                    <a:gd name="connsiteY264" fmla="*/ 64289 h 89937"/>
                    <a:gd name="connsiteX265" fmla="*/ 304061 w 717084"/>
                    <a:gd name="connsiteY265" fmla="*/ 62268 h 89937"/>
                    <a:gd name="connsiteX266" fmla="*/ 306773 w 717084"/>
                    <a:gd name="connsiteY266" fmla="*/ 60273 h 89937"/>
                    <a:gd name="connsiteX267" fmla="*/ 308487 w 717084"/>
                    <a:gd name="connsiteY267" fmla="*/ 59378 h 89937"/>
                    <a:gd name="connsiteX268" fmla="*/ 309100 w 717084"/>
                    <a:gd name="connsiteY268" fmla="*/ 59582 h 89937"/>
                    <a:gd name="connsiteX269" fmla="*/ 309535 w 717084"/>
                    <a:gd name="connsiteY269" fmla="*/ 60273 h 89937"/>
                    <a:gd name="connsiteX270" fmla="*/ 309791 w 717084"/>
                    <a:gd name="connsiteY270" fmla="*/ 61501 h 89937"/>
                    <a:gd name="connsiteX271" fmla="*/ 309868 w 717084"/>
                    <a:gd name="connsiteY271" fmla="*/ 63266 h 89937"/>
                    <a:gd name="connsiteX272" fmla="*/ 354237 w 717084"/>
                    <a:gd name="connsiteY272" fmla="*/ 70326 h 89937"/>
                    <a:gd name="connsiteX273" fmla="*/ 353827 w 717084"/>
                    <a:gd name="connsiteY273" fmla="*/ 71247 h 89937"/>
                    <a:gd name="connsiteX274" fmla="*/ 352702 w 717084"/>
                    <a:gd name="connsiteY274" fmla="*/ 71707 h 89937"/>
                    <a:gd name="connsiteX275" fmla="*/ 350604 w 717084"/>
                    <a:gd name="connsiteY275" fmla="*/ 71861 h 89937"/>
                    <a:gd name="connsiteX276" fmla="*/ 348481 w 717084"/>
                    <a:gd name="connsiteY276" fmla="*/ 71707 h 89937"/>
                    <a:gd name="connsiteX277" fmla="*/ 347330 w 717084"/>
                    <a:gd name="connsiteY277" fmla="*/ 71247 h 89937"/>
                    <a:gd name="connsiteX278" fmla="*/ 346972 w 717084"/>
                    <a:gd name="connsiteY278" fmla="*/ 70326 h 89937"/>
                    <a:gd name="connsiteX279" fmla="*/ 346972 w 717084"/>
                    <a:gd name="connsiteY279" fmla="*/ 65722 h 89937"/>
                    <a:gd name="connsiteX280" fmla="*/ 340245 w 717084"/>
                    <a:gd name="connsiteY280" fmla="*/ 70735 h 89937"/>
                    <a:gd name="connsiteX281" fmla="*/ 332391 w 717084"/>
                    <a:gd name="connsiteY281" fmla="*/ 72526 h 89937"/>
                    <a:gd name="connsiteX282" fmla="*/ 325817 w 717084"/>
                    <a:gd name="connsiteY282" fmla="*/ 71579 h 89937"/>
                    <a:gd name="connsiteX283" fmla="*/ 320804 w 717084"/>
                    <a:gd name="connsiteY283" fmla="*/ 68842 h 89937"/>
                    <a:gd name="connsiteX284" fmla="*/ 317581 w 717084"/>
                    <a:gd name="connsiteY284" fmla="*/ 64443 h 89937"/>
                    <a:gd name="connsiteX285" fmla="*/ 316429 w 717084"/>
                    <a:gd name="connsiteY285" fmla="*/ 58508 h 89937"/>
                    <a:gd name="connsiteX286" fmla="*/ 318015 w 717084"/>
                    <a:gd name="connsiteY286" fmla="*/ 51755 h 89937"/>
                    <a:gd name="connsiteX287" fmla="*/ 322569 w 717084"/>
                    <a:gd name="connsiteY287" fmla="*/ 46997 h 89937"/>
                    <a:gd name="connsiteX288" fmla="*/ 329834 w 717084"/>
                    <a:gd name="connsiteY288" fmla="*/ 44158 h 89937"/>
                    <a:gd name="connsiteX289" fmla="*/ 339503 w 717084"/>
                    <a:gd name="connsiteY289" fmla="*/ 43212 h 89937"/>
                    <a:gd name="connsiteX290" fmla="*/ 345846 w 717084"/>
                    <a:gd name="connsiteY290" fmla="*/ 43212 h 89937"/>
                    <a:gd name="connsiteX291" fmla="*/ 345846 w 717084"/>
                    <a:gd name="connsiteY291" fmla="*/ 39630 h 89937"/>
                    <a:gd name="connsiteX292" fmla="*/ 345283 w 717084"/>
                    <a:gd name="connsiteY292" fmla="*/ 34924 h 89937"/>
                    <a:gd name="connsiteX293" fmla="*/ 343468 w 717084"/>
                    <a:gd name="connsiteY293" fmla="*/ 31522 h 89937"/>
                    <a:gd name="connsiteX294" fmla="*/ 340219 w 717084"/>
                    <a:gd name="connsiteY294" fmla="*/ 29475 h 89937"/>
                    <a:gd name="connsiteX295" fmla="*/ 335308 w 717084"/>
                    <a:gd name="connsiteY295" fmla="*/ 28785 h 89937"/>
                    <a:gd name="connsiteX296" fmla="*/ 329705 w 717084"/>
                    <a:gd name="connsiteY296" fmla="*/ 29526 h 89937"/>
                    <a:gd name="connsiteX297" fmla="*/ 325357 w 717084"/>
                    <a:gd name="connsiteY297" fmla="*/ 31164 h 89937"/>
                    <a:gd name="connsiteX298" fmla="*/ 322237 w 717084"/>
                    <a:gd name="connsiteY298" fmla="*/ 32801 h 89937"/>
                    <a:gd name="connsiteX299" fmla="*/ 320369 w 717084"/>
                    <a:gd name="connsiteY299" fmla="*/ 33542 h 89937"/>
                    <a:gd name="connsiteX300" fmla="*/ 319653 w 717084"/>
                    <a:gd name="connsiteY300" fmla="*/ 33338 h 89937"/>
                    <a:gd name="connsiteX301" fmla="*/ 319115 w 717084"/>
                    <a:gd name="connsiteY301" fmla="*/ 32724 h 89937"/>
                    <a:gd name="connsiteX302" fmla="*/ 318783 w 717084"/>
                    <a:gd name="connsiteY302" fmla="*/ 31675 h 89937"/>
                    <a:gd name="connsiteX303" fmla="*/ 318681 w 717084"/>
                    <a:gd name="connsiteY303" fmla="*/ 30268 h 89937"/>
                    <a:gd name="connsiteX304" fmla="*/ 318860 w 717084"/>
                    <a:gd name="connsiteY304" fmla="*/ 28247 h 89937"/>
                    <a:gd name="connsiteX305" fmla="*/ 319730 w 717084"/>
                    <a:gd name="connsiteY305" fmla="*/ 26841 h 89937"/>
                    <a:gd name="connsiteX306" fmla="*/ 322108 w 717084"/>
                    <a:gd name="connsiteY306" fmla="*/ 25280 h 89937"/>
                    <a:gd name="connsiteX307" fmla="*/ 325996 w 717084"/>
                    <a:gd name="connsiteY307" fmla="*/ 23643 h 89937"/>
                    <a:gd name="connsiteX308" fmla="*/ 330805 w 717084"/>
                    <a:gd name="connsiteY308" fmla="*/ 22415 h 89937"/>
                    <a:gd name="connsiteX309" fmla="*/ 336075 w 717084"/>
                    <a:gd name="connsiteY309" fmla="*/ 21929 h 89937"/>
                    <a:gd name="connsiteX310" fmla="*/ 344517 w 717084"/>
                    <a:gd name="connsiteY310" fmla="*/ 23055 h 89937"/>
                    <a:gd name="connsiteX311" fmla="*/ 350144 w 717084"/>
                    <a:gd name="connsiteY311" fmla="*/ 26355 h 89937"/>
                    <a:gd name="connsiteX312" fmla="*/ 353264 w 717084"/>
                    <a:gd name="connsiteY312" fmla="*/ 31752 h 89937"/>
                    <a:gd name="connsiteX313" fmla="*/ 354237 w 717084"/>
                    <a:gd name="connsiteY313" fmla="*/ 39272 h 89937"/>
                    <a:gd name="connsiteX314" fmla="*/ 345846 w 717084"/>
                    <a:gd name="connsiteY314" fmla="*/ 49299 h 89937"/>
                    <a:gd name="connsiteX315" fmla="*/ 338633 w 717084"/>
                    <a:gd name="connsiteY315" fmla="*/ 49299 h 89937"/>
                    <a:gd name="connsiteX316" fmla="*/ 332596 w 717084"/>
                    <a:gd name="connsiteY316" fmla="*/ 49888 h 89937"/>
                    <a:gd name="connsiteX317" fmla="*/ 328350 w 717084"/>
                    <a:gd name="connsiteY317" fmla="*/ 51627 h 89937"/>
                    <a:gd name="connsiteX318" fmla="*/ 325869 w 717084"/>
                    <a:gd name="connsiteY318" fmla="*/ 54390 h 89937"/>
                    <a:gd name="connsiteX319" fmla="*/ 325076 w 717084"/>
                    <a:gd name="connsiteY319" fmla="*/ 58099 h 89937"/>
                    <a:gd name="connsiteX320" fmla="*/ 327353 w 717084"/>
                    <a:gd name="connsiteY320" fmla="*/ 63803 h 89937"/>
                    <a:gd name="connsiteX321" fmla="*/ 333722 w 717084"/>
                    <a:gd name="connsiteY321" fmla="*/ 65926 h 89937"/>
                    <a:gd name="connsiteX322" fmla="*/ 339887 w 717084"/>
                    <a:gd name="connsiteY322" fmla="*/ 64238 h 89937"/>
                    <a:gd name="connsiteX323" fmla="*/ 345846 w 717084"/>
                    <a:gd name="connsiteY323" fmla="*/ 59071 h 89937"/>
                    <a:gd name="connsiteX324" fmla="*/ 377601 w 717084"/>
                    <a:gd name="connsiteY324" fmla="*/ 70275 h 89937"/>
                    <a:gd name="connsiteX325" fmla="*/ 377397 w 717084"/>
                    <a:gd name="connsiteY325" fmla="*/ 70965 h 89937"/>
                    <a:gd name="connsiteX326" fmla="*/ 376731 w 717084"/>
                    <a:gd name="connsiteY326" fmla="*/ 71451 h 89937"/>
                    <a:gd name="connsiteX327" fmla="*/ 375453 w 717084"/>
                    <a:gd name="connsiteY327" fmla="*/ 71758 h 89937"/>
                    <a:gd name="connsiteX328" fmla="*/ 373355 w 717084"/>
                    <a:gd name="connsiteY328" fmla="*/ 71861 h 89937"/>
                    <a:gd name="connsiteX329" fmla="*/ 371309 w 717084"/>
                    <a:gd name="connsiteY329" fmla="*/ 71758 h 89937"/>
                    <a:gd name="connsiteX330" fmla="*/ 370004 w 717084"/>
                    <a:gd name="connsiteY330" fmla="*/ 71451 h 89937"/>
                    <a:gd name="connsiteX331" fmla="*/ 369339 w 717084"/>
                    <a:gd name="connsiteY331" fmla="*/ 70965 h 89937"/>
                    <a:gd name="connsiteX332" fmla="*/ 369160 w 717084"/>
                    <a:gd name="connsiteY332" fmla="*/ 70275 h 89937"/>
                    <a:gd name="connsiteX333" fmla="*/ 369160 w 717084"/>
                    <a:gd name="connsiteY333" fmla="*/ 1926 h 89937"/>
                    <a:gd name="connsiteX334" fmla="*/ 369339 w 717084"/>
                    <a:gd name="connsiteY334" fmla="*/ 1210 h 89937"/>
                    <a:gd name="connsiteX335" fmla="*/ 370004 w 717084"/>
                    <a:gd name="connsiteY335" fmla="*/ 698 h 89937"/>
                    <a:gd name="connsiteX336" fmla="*/ 371309 w 717084"/>
                    <a:gd name="connsiteY336" fmla="*/ 391 h 89937"/>
                    <a:gd name="connsiteX337" fmla="*/ 373355 w 717084"/>
                    <a:gd name="connsiteY337" fmla="*/ 289 h 89937"/>
                    <a:gd name="connsiteX338" fmla="*/ 375453 w 717084"/>
                    <a:gd name="connsiteY338" fmla="*/ 391 h 89937"/>
                    <a:gd name="connsiteX339" fmla="*/ 376731 w 717084"/>
                    <a:gd name="connsiteY339" fmla="*/ 698 h 89937"/>
                    <a:gd name="connsiteX340" fmla="*/ 377397 w 717084"/>
                    <a:gd name="connsiteY340" fmla="*/ 1210 h 89937"/>
                    <a:gd name="connsiteX341" fmla="*/ 377601 w 717084"/>
                    <a:gd name="connsiteY341" fmla="*/ 1926 h 89937"/>
                    <a:gd name="connsiteX342" fmla="*/ 481143 w 717084"/>
                    <a:gd name="connsiteY342" fmla="*/ 69610 h 89937"/>
                    <a:gd name="connsiteX343" fmla="*/ 480530 w 717084"/>
                    <a:gd name="connsiteY343" fmla="*/ 70761 h 89937"/>
                    <a:gd name="connsiteX344" fmla="*/ 479404 w 717084"/>
                    <a:gd name="connsiteY344" fmla="*/ 71426 h 89937"/>
                    <a:gd name="connsiteX345" fmla="*/ 477639 w 717084"/>
                    <a:gd name="connsiteY345" fmla="*/ 71758 h 89937"/>
                    <a:gd name="connsiteX346" fmla="*/ 475056 w 717084"/>
                    <a:gd name="connsiteY346" fmla="*/ 71861 h 89937"/>
                    <a:gd name="connsiteX347" fmla="*/ 472370 w 717084"/>
                    <a:gd name="connsiteY347" fmla="*/ 71758 h 89937"/>
                    <a:gd name="connsiteX348" fmla="*/ 470553 w 717084"/>
                    <a:gd name="connsiteY348" fmla="*/ 71426 h 89937"/>
                    <a:gd name="connsiteX349" fmla="*/ 469479 w 717084"/>
                    <a:gd name="connsiteY349" fmla="*/ 70761 h 89937"/>
                    <a:gd name="connsiteX350" fmla="*/ 468917 w 717084"/>
                    <a:gd name="connsiteY350" fmla="*/ 69610 h 89937"/>
                    <a:gd name="connsiteX351" fmla="*/ 455052 w 717084"/>
                    <a:gd name="connsiteY351" fmla="*/ 19627 h 89937"/>
                    <a:gd name="connsiteX352" fmla="*/ 454950 w 717084"/>
                    <a:gd name="connsiteY352" fmla="*/ 19627 h 89937"/>
                    <a:gd name="connsiteX353" fmla="*/ 442160 w 717084"/>
                    <a:gd name="connsiteY353" fmla="*/ 69610 h 89937"/>
                    <a:gd name="connsiteX354" fmla="*/ 441649 w 717084"/>
                    <a:gd name="connsiteY354" fmla="*/ 70761 h 89937"/>
                    <a:gd name="connsiteX355" fmla="*/ 440625 w 717084"/>
                    <a:gd name="connsiteY355" fmla="*/ 71426 h 89937"/>
                    <a:gd name="connsiteX356" fmla="*/ 438911 w 717084"/>
                    <a:gd name="connsiteY356" fmla="*/ 71758 h 89937"/>
                    <a:gd name="connsiteX357" fmla="*/ 436225 w 717084"/>
                    <a:gd name="connsiteY357" fmla="*/ 71861 h 89937"/>
                    <a:gd name="connsiteX358" fmla="*/ 433412 w 717084"/>
                    <a:gd name="connsiteY358" fmla="*/ 71758 h 89937"/>
                    <a:gd name="connsiteX359" fmla="*/ 431570 w 717084"/>
                    <a:gd name="connsiteY359" fmla="*/ 71426 h 89937"/>
                    <a:gd name="connsiteX360" fmla="*/ 430470 w 717084"/>
                    <a:gd name="connsiteY360" fmla="*/ 70761 h 89937"/>
                    <a:gd name="connsiteX361" fmla="*/ 429933 w 717084"/>
                    <a:gd name="connsiteY361" fmla="*/ 69610 h 89937"/>
                    <a:gd name="connsiteX362" fmla="*/ 412437 w 717084"/>
                    <a:gd name="connsiteY362" fmla="*/ 8474 h 89937"/>
                    <a:gd name="connsiteX363" fmla="*/ 412104 w 717084"/>
                    <a:gd name="connsiteY363" fmla="*/ 6633 h 89937"/>
                    <a:gd name="connsiteX364" fmla="*/ 412513 w 717084"/>
                    <a:gd name="connsiteY364" fmla="*/ 5610 h 89937"/>
                    <a:gd name="connsiteX365" fmla="*/ 413920 w 717084"/>
                    <a:gd name="connsiteY365" fmla="*/ 5149 h 89937"/>
                    <a:gd name="connsiteX366" fmla="*/ 416530 w 717084"/>
                    <a:gd name="connsiteY366" fmla="*/ 5047 h 89937"/>
                    <a:gd name="connsiteX367" fmla="*/ 419036 w 717084"/>
                    <a:gd name="connsiteY367" fmla="*/ 5123 h 89937"/>
                    <a:gd name="connsiteX368" fmla="*/ 420442 w 717084"/>
                    <a:gd name="connsiteY368" fmla="*/ 5405 h 89937"/>
                    <a:gd name="connsiteX369" fmla="*/ 421108 w 717084"/>
                    <a:gd name="connsiteY369" fmla="*/ 5968 h 89937"/>
                    <a:gd name="connsiteX370" fmla="*/ 421389 w 717084"/>
                    <a:gd name="connsiteY370" fmla="*/ 6889 h 89937"/>
                    <a:gd name="connsiteX371" fmla="*/ 436277 w 717084"/>
                    <a:gd name="connsiteY371" fmla="*/ 62345 h 89937"/>
                    <a:gd name="connsiteX372" fmla="*/ 436328 w 717084"/>
                    <a:gd name="connsiteY372" fmla="*/ 62345 h 89937"/>
                    <a:gd name="connsiteX373" fmla="*/ 450448 w 717084"/>
                    <a:gd name="connsiteY373" fmla="*/ 6991 h 89937"/>
                    <a:gd name="connsiteX374" fmla="*/ 450832 w 717084"/>
                    <a:gd name="connsiteY374" fmla="*/ 6044 h 89937"/>
                    <a:gd name="connsiteX375" fmla="*/ 451574 w 717084"/>
                    <a:gd name="connsiteY375" fmla="*/ 5456 h 89937"/>
                    <a:gd name="connsiteX376" fmla="*/ 453031 w 717084"/>
                    <a:gd name="connsiteY376" fmla="*/ 5149 h 89937"/>
                    <a:gd name="connsiteX377" fmla="*/ 455512 w 717084"/>
                    <a:gd name="connsiteY377" fmla="*/ 5047 h 89937"/>
                    <a:gd name="connsiteX378" fmla="*/ 457789 w 717084"/>
                    <a:gd name="connsiteY378" fmla="*/ 5149 h 89937"/>
                    <a:gd name="connsiteX379" fmla="*/ 459145 w 717084"/>
                    <a:gd name="connsiteY379" fmla="*/ 5456 h 89937"/>
                    <a:gd name="connsiteX380" fmla="*/ 459887 w 717084"/>
                    <a:gd name="connsiteY380" fmla="*/ 6044 h 89937"/>
                    <a:gd name="connsiteX381" fmla="*/ 460270 w 717084"/>
                    <a:gd name="connsiteY381" fmla="*/ 6991 h 89937"/>
                    <a:gd name="connsiteX382" fmla="*/ 475465 w 717084"/>
                    <a:gd name="connsiteY382" fmla="*/ 62345 h 89937"/>
                    <a:gd name="connsiteX383" fmla="*/ 475567 w 717084"/>
                    <a:gd name="connsiteY383" fmla="*/ 62345 h 89937"/>
                    <a:gd name="connsiteX384" fmla="*/ 490148 w 717084"/>
                    <a:gd name="connsiteY384" fmla="*/ 6940 h 89937"/>
                    <a:gd name="connsiteX385" fmla="*/ 490455 w 717084"/>
                    <a:gd name="connsiteY385" fmla="*/ 6044 h 89937"/>
                    <a:gd name="connsiteX386" fmla="*/ 491094 w 717084"/>
                    <a:gd name="connsiteY386" fmla="*/ 5456 h 89937"/>
                    <a:gd name="connsiteX387" fmla="*/ 492475 w 717084"/>
                    <a:gd name="connsiteY387" fmla="*/ 5149 h 89937"/>
                    <a:gd name="connsiteX388" fmla="*/ 494855 w 717084"/>
                    <a:gd name="connsiteY388" fmla="*/ 5047 h 89937"/>
                    <a:gd name="connsiteX389" fmla="*/ 497284 w 717084"/>
                    <a:gd name="connsiteY389" fmla="*/ 5175 h 89937"/>
                    <a:gd name="connsiteX390" fmla="*/ 498589 w 717084"/>
                    <a:gd name="connsiteY390" fmla="*/ 5661 h 89937"/>
                    <a:gd name="connsiteX391" fmla="*/ 498973 w 717084"/>
                    <a:gd name="connsiteY391" fmla="*/ 6684 h 89937"/>
                    <a:gd name="connsiteX392" fmla="*/ 498691 w 717084"/>
                    <a:gd name="connsiteY392" fmla="*/ 8526 h 89937"/>
                    <a:gd name="connsiteX393" fmla="*/ 532952 w 717084"/>
                    <a:gd name="connsiteY393" fmla="*/ 27250 h 89937"/>
                    <a:gd name="connsiteX394" fmla="*/ 532901 w 717084"/>
                    <a:gd name="connsiteY394" fmla="*/ 29143 h 89937"/>
                    <a:gd name="connsiteX395" fmla="*/ 532696 w 717084"/>
                    <a:gd name="connsiteY395" fmla="*/ 30345 h 89937"/>
                    <a:gd name="connsiteX396" fmla="*/ 532313 w 717084"/>
                    <a:gd name="connsiteY396" fmla="*/ 31010 h 89937"/>
                    <a:gd name="connsiteX397" fmla="*/ 531673 w 717084"/>
                    <a:gd name="connsiteY397" fmla="*/ 31240 h 89937"/>
                    <a:gd name="connsiteX398" fmla="*/ 530675 w 717084"/>
                    <a:gd name="connsiteY398" fmla="*/ 31010 h 89937"/>
                    <a:gd name="connsiteX399" fmla="*/ 529346 w 717084"/>
                    <a:gd name="connsiteY399" fmla="*/ 30550 h 89937"/>
                    <a:gd name="connsiteX400" fmla="*/ 527682 w 717084"/>
                    <a:gd name="connsiteY400" fmla="*/ 30115 h 89937"/>
                    <a:gd name="connsiteX401" fmla="*/ 525687 w 717084"/>
                    <a:gd name="connsiteY401" fmla="*/ 29910 h 89937"/>
                    <a:gd name="connsiteX402" fmla="*/ 523181 w 717084"/>
                    <a:gd name="connsiteY402" fmla="*/ 30422 h 89937"/>
                    <a:gd name="connsiteX403" fmla="*/ 520597 w 717084"/>
                    <a:gd name="connsiteY403" fmla="*/ 32110 h 89937"/>
                    <a:gd name="connsiteX404" fmla="*/ 517757 w 717084"/>
                    <a:gd name="connsiteY404" fmla="*/ 35231 h 89937"/>
                    <a:gd name="connsiteX405" fmla="*/ 514484 w 717084"/>
                    <a:gd name="connsiteY405" fmla="*/ 39989 h 89937"/>
                    <a:gd name="connsiteX406" fmla="*/ 514484 w 717084"/>
                    <a:gd name="connsiteY406" fmla="*/ 70275 h 89937"/>
                    <a:gd name="connsiteX407" fmla="*/ 514279 w 717084"/>
                    <a:gd name="connsiteY407" fmla="*/ 70965 h 89937"/>
                    <a:gd name="connsiteX408" fmla="*/ 513614 w 717084"/>
                    <a:gd name="connsiteY408" fmla="*/ 71451 h 89937"/>
                    <a:gd name="connsiteX409" fmla="*/ 512335 w 717084"/>
                    <a:gd name="connsiteY409" fmla="*/ 71758 h 89937"/>
                    <a:gd name="connsiteX410" fmla="*/ 510237 w 717084"/>
                    <a:gd name="connsiteY410" fmla="*/ 71861 h 89937"/>
                    <a:gd name="connsiteX411" fmla="*/ 508190 w 717084"/>
                    <a:gd name="connsiteY411" fmla="*/ 71758 h 89937"/>
                    <a:gd name="connsiteX412" fmla="*/ 506887 w 717084"/>
                    <a:gd name="connsiteY412" fmla="*/ 71451 h 89937"/>
                    <a:gd name="connsiteX413" fmla="*/ 506221 w 717084"/>
                    <a:gd name="connsiteY413" fmla="*/ 70965 h 89937"/>
                    <a:gd name="connsiteX414" fmla="*/ 506042 w 717084"/>
                    <a:gd name="connsiteY414" fmla="*/ 70275 h 89937"/>
                    <a:gd name="connsiteX415" fmla="*/ 506042 w 717084"/>
                    <a:gd name="connsiteY415" fmla="*/ 24232 h 89937"/>
                    <a:gd name="connsiteX416" fmla="*/ 506196 w 717084"/>
                    <a:gd name="connsiteY416" fmla="*/ 23541 h 89937"/>
                    <a:gd name="connsiteX417" fmla="*/ 506809 w 717084"/>
                    <a:gd name="connsiteY417" fmla="*/ 23029 h 89937"/>
                    <a:gd name="connsiteX418" fmla="*/ 507986 w 717084"/>
                    <a:gd name="connsiteY418" fmla="*/ 22722 h 89937"/>
                    <a:gd name="connsiteX419" fmla="*/ 509879 w 717084"/>
                    <a:gd name="connsiteY419" fmla="*/ 22646 h 89937"/>
                    <a:gd name="connsiteX420" fmla="*/ 511746 w 717084"/>
                    <a:gd name="connsiteY420" fmla="*/ 22722 h 89937"/>
                    <a:gd name="connsiteX421" fmla="*/ 512898 w 717084"/>
                    <a:gd name="connsiteY421" fmla="*/ 23029 h 89937"/>
                    <a:gd name="connsiteX422" fmla="*/ 513485 w 717084"/>
                    <a:gd name="connsiteY422" fmla="*/ 23541 h 89937"/>
                    <a:gd name="connsiteX423" fmla="*/ 513665 w 717084"/>
                    <a:gd name="connsiteY423" fmla="*/ 24232 h 89937"/>
                    <a:gd name="connsiteX424" fmla="*/ 513665 w 717084"/>
                    <a:gd name="connsiteY424" fmla="*/ 30933 h 89937"/>
                    <a:gd name="connsiteX425" fmla="*/ 517220 w 717084"/>
                    <a:gd name="connsiteY425" fmla="*/ 26431 h 89937"/>
                    <a:gd name="connsiteX426" fmla="*/ 520367 w 717084"/>
                    <a:gd name="connsiteY426" fmla="*/ 23694 h 89937"/>
                    <a:gd name="connsiteX427" fmla="*/ 523309 w 717084"/>
                    <a:gd name="connsiteY427" fmla="*/ 22313 h 89937"/>
                    <a:gd name="connsiteX428" fmla="*/ 526250 w 717084"/>
                    <a:gd name="connsiteY428" fmla="*/ 21929 h 89937"/>
                    <a:gd name="connsiteX429" fmla="*/ 527760 w 717084"/>
                    <a:gd name="connsiteY429" fmla="*/ 22006 h 89937"/>
                    <a:gd name="connsiteX430" fmla="*/ 529525 w 717084"/>
                    <a:gd name="connsiteY430" fmla="*/ 22287 h 89937"/>
                    <a:gd name="connsiteX431" fmla="*/ 531187 w 717084"/>
                    <a:gd name="connsiteY431" fmla="*/ 22748 h 89937"/>
                    <a:gd name="connsiteX432" fmla="*/ 532235 w 717084"/>
                    <a:gd name="connsiteY432" fmla="*/ 23259 h 89937"/>
                    <a:gd name="connsiteX433" fmla="*/ 532645 w 717084"/>
                    <a:gd name="connsiteY433" fmla="*/ 23745 h 89937"/>
                    <a:gd name="connsiteX434" fmla="*/ 532824 w 717084"/>
                    <a:gd name="connsiteY434" fmla="*/ 24334 h 89937"/>
                    <a:gd name="connsiteX435" fmla="*/ 532927 w 717084"/>
                    <a:gd name="connsiteY435" fmla="*/ 25383 h 89937"/>
                    <a:gd name="connsiteX436" fmla="*/ 532952 w 717084"/>
                    <a:gd name="connsiteY436" fmla="*/ 27250 h 89937"/>
                    <a:gd name="connsiteX437" fmla="*/ 550202 w 717084"/>
                    <a:gd name="connsiteY437" fmla="*/ 70275 h 89937"/>
                    <a:gd name="connsiteX438" fmla="*/ 549998 w 717084"/>
                    <a:gd name="connsiteY438" fmla="*/ 70965 h 89937"/>
                    <a:gd name="connsiteX439" fmla="*/ 549333 w 717084"/>
                    <a:gd name="connsiteY439" fmla="*/ 71451 h 89937"/>
                    <a:gd name="connsiteX440" fmla="*/ 548054 w 717084"/>
                    <a:gd name="connsiteY440" fmla="*/ 71758 h 89937"/>
                    <a:gd name="connsiteX441" fmla="*/ 545956 w 717084"/>
                    <a:gd name="connsiteY441" fmla="*/ 71861 h 89937"/>
                    <a:gd name="connsiteX442" fmla="*/ 543909 w 717084"/>
                    <a:gd name="connsiteY442" fmla="*/ 71758 h 89937"/>
                    <a:gd name="connsiteX443" fmla="*/ 542605 w 717084"/>
                    <a:gd name="connsiteY443" fmla="*/ 71451 h 89937"/>
                    <a:gd name="connsiteX444" fmla="*/ 541940 w 717084"/>
                    <a:gd name="connsiteY444" fmla="*/ 70965 h 89937"/>
                    <a:gd name="connsiteX445" fmla="*/ 541760 w 717084"/>
                    <a:gd name="connsiteY445" fmla="*/ 70275 h 89937"/>
                    <a:gd name="connsiteX446" fmla="*/ 541760 w 717084"/>
                    <a:gd name="connsiteY446" fmla="*/ 24232 h 89937"/>
                    <a:gd name="connsiteX447" fmla="*/ 541940 w 717084"/>
                    <a:gd name="connsiteY447" fmla="*/ 23566 h 89937"/>
                    <a:gd name="connsiteX448" fmla="*/ 542605 w 717084"/>
                    <a:gd name="connsiteY448" fmla="*/ 23055 h 89937"/>
                    <a:gd name="connsiteX449" fmla="*/ 543909 w 717084"/>
                    <a:gd name="connsiteY449" fmla="*/ 22748 h 89937"/>
                    <a:gd name="connsiteX450" fmla="*/ 545956 w 717084"/>
                    <a:gd name="connsiteY450" fmla="*/ 22646 h 89937"/>
                    <a:gd name="connsiteX451" fmla="*/ 548054 w 717084"/>
                    <a:gd name="connsiteY451" fmla="*/ 22748 h 89937"/>
                    <a:gd name="connsiteX452" fmla="*/ 549333 w 717084"/>
                    <a:gd name="connsiteY452" fmla="*/ 23055 h 89937"/>
                    <a:gd name="connsiteX453" fmla="*/ 549998 w 717084"/>
                    <a:gd name="connsiteY453" fmla="*/ 23566 h 89937"/>
                    <a:gd name="connsiteX454" fmla="*/ 550202 w 717084"/>
                    <a:gd name="connsiteY454" fmla="*/ 24232 h 89937"/>
                    <a:gd name="connsiteX455" fmla="*/ 551174 w 717084"/>
                    <a:gd name="connsiteY455" fmla="*/ 8679 h 89937"/>
                    <a:gd name="connsiteX456" fmla="*/ 550049 w 717084"/>
                    <a:gd name="connsiteY456" fmla="*/ 12721 h 89937"/>
                    <a:gd name="connsiteX457" fmla="*/ 545905 w 717084"/>
                    <a:gd name="connsiteY457" fmla="*/ 13795 h 89937"/>
                    <a:gd name="connsiteX458" fmla="*/ 541838 w 717084"/>
                    <a:gd name="connsiteY458" fmla="*/ 12746 h 89937"/>
                    <a:gd name="connsiteX459" fmla="*/ 540737 w 717084"/>
                    <a:gd name="connsiteY459" fmla="*/ 8781 h 89937"/>
                    <a:gd name="connsiteX460" fmla="*/ 541863 w 717084"/>
                    <a:gd name="connsiteY460" fmla="*/ 4740 h 89937"/>
                    <a:gd name="connsiteX461" fmla="*/ 546007 w 717084"/>
                    <a:gd name="connsiteY461" fmla="*/ 3665 h 89937"/>
                    <a:gd name="connsiteX462" fmla="*/ 550074 w 717084"/>
                    <a:gd name="connsiteY462" fmla="*/ 4714 h 89937"/>
                    <a:gd name="connsiteX463" fmla="*/ 551174 w 717084"/>
                    <a:gd name="connsiteY463" fmla="*/ 8679 h 89937"/>
                    <a:gd name="connsiteX464" fmla="*/ 589516 w 717084"/>
                    <a:gd name="connsiteY464" fmla="*/ 66898 h 89937"/>
                    <a:gd name="connsiteX465" fmla="*/ 589311 w 717084"/>
                    <a:gd name="connsiteY465" fmla="*/ 69252 h 89937"/>
                    <a:gd name="connsiteX466" fmla="*/ 588698 w 717084"/>
                    <a:gd name="connsiteY466" fmla="*/ 70531 h 89937"/>
                    <a:gd name="connsiteX467" fmla="*/ 587470 w 717084"/>
                    <a:gd name="connsiteY467" fmla="*/ 71298 h 89937"/>
                    <a:gd name="connsiteX468" fmla="*/ 585602 w 717084"/>
                    <a:gd name="connsiteY468" fmla="*/ 71886 h 89937"/>
                    <a:gd name="connsiteX469" fmla="*/ 583377 w 717084"/>
                    <a:gd name="connsiteY469" fmla="*/ 72270 h 89937"/>
                    <a:gd name="connsiteX470" fmla="*/ 581023 w 717084"/>
                    <a:gd name="connsiteY470" fmla="*/ 72423 h 89937"/>
                    <a:gd name="connsiteX471" fmla="*/ 574885 w 717084"/>
                    <a:gd name="connsiteY471" fmla="*/ 71477 h 89937"/>
                    <a:gd name="connsiteX472" fmla="*/ 570690 w 717084"/>
                    <a:gd name="connsiteY472" fmla="*/ 68612 h 89937"/>
                    <a:gd name="connsiteX473" fmla="*/ 568310 w 717084"/>
                    <a:gd name="connsiteY473" fmla="*/ 63752 h 89937"/>
                    <a:gd name="connsiteX474" fmla="*/ 567568 w 717084"/>
                    <a:gd name="connsiteY474" fmla="*/ 56820 h 89937"/>
                    <a:gd name="connsiteX475" fmla="*/ 567568 w 717084"/>
                    <a:gd name="connsiteY475" fmla="*/ 29910 h 89937"/>
                    <a:gd name="connsiteX476" fmla="*/ 561123 w 717084"/>
                    <a:gd name="connsiteY476" fmla="*/ 29910 h 89937"/>
                    <a:gd name="connsiteX477" fmla="*/ 559895 w 717084"/>
                    <a:gd name="connsiteY477" fmla="*/ 29092 h 89937"/>
                    <a:gd name="connsiteX478" fmla="*/ 559434 w 717084"/>
                    <a:gd name="connsiteY478" fmla="*/ 26431 h 89937"/>
                    <a:gd name="connsiteX479" fmla="*/ 559562 w 717084"/>
                    <a:gd name="connsiteY479" fmla="*/ 24794 h 89937"/>
                    <a:gd name="connsiteX480" fmla="*/ 559895 w 717084"/>
                    <a:gd name="connsiteY480" fmla="*/ 23694 h 89937"/>
                    <a:gd name="connsiteX481" fmla="*/ 560432 w 717084"/>
                    <a:gd name="connsiteY481" fmla="*/ 23080 h 89937"/>
                    <a:gd name="connsiteX482" fmla="*/ 561173 w 717084"/>
                    <a:gd name="connsiteY482" fmla="*/ 22901 h 89937"/>
                    <a:gd name="connsiteX483" fmla="*/ 567568 w 717084"/>
                    <a:gd name="connsiteY483" fmla="*/ 22901 h 89937"/>
                    <a:gd name="connsiteX484" fmla="*/ 567568 w 717084"/>
                    <a:gd name="connsiteY484" fmla="*/ 11953 h 89937"/>
                    <a:gd name="connsiteX485" fmla="*/ 567747 w 717084"/>
                    <a:gd name="connsiteY485" fmla="*/ 11288 h 89937"/>
                    <a:gd name="connsiteX486" fmla="*/ 568412 w 717084"/>
                    <a:gd name="connsiteY486" fmla="*/ 10751 h 89937"/>
                    <a:gd name="connsiteX487" fmla="*/ 569717 w 717084"/>
                    <a:gd name="connsiteY487" fmla="*/ 10418 h 89937"/>
                    <a:gd name="connsiteX488" fmla="*/ 571763 w 717084"/>
                    <a:gd name="connsiteY488" fmla="*/ 10316 h 89937"/>
                    <a:gd name="connsiteX489" fmla="*/ 573862 w 717084"/>
                    <a:gd name="connsiteY489" fmla="*/ 10418 h 89937"/>
                    <a:gd name="connsiteX490" fmla="*/ 575140 w 717084"/>
                    <a:gd name="connsiteY490" fmla="*/ 10751 h 89937"/>
                    <a:gd name="connsiteX491" fmla="*/ 575806 w 717084"/>
                    <a:gd name="connsiteY491" fmla="*/ 11288 h 89937"/>
                    <a:gd name="connsiteX492" fmla="*/ 576009 w 717084"/>
                    <a:gd name="connsiteY492" fmla="*/ 11953 h 89937"/>
                    <a:gd name="connsiteX493" fmla="*/ 576009 w 717084"/>
                    <a:gd name="connsiteY493" fmla="*/ 22901 h 89937"/>
                    <a:gd name="connsiteX494" fmla="*/ 587828 w 717084"/>
                    <a:gd name="connsiteY494" fmla="*/ 22901 h 89937"/>
                    <a:gd name="connsiteX495" fmla="*/ 588544 w 717084"/>
                    <a:gd name="connsiteY495" fmla="*/ 23080 h 89937"/>
                    <a:gd name="connsiteX496" fmla="*/ 589082 w 717084"/>
                    <a:gd name="connsiteY496" fmla="*/ 23694 h 89937"/>
                    <a:gd name="connsiteX497" fmla="*/ 589414 w 717084"/>
                    <a:gd name="connsiteY497" fmla="*/ 24794 h 89937"/>
                    <a:gd name="connsiteX498" fmla="*/ 589516 w 717084"/>
                    <a:gd name="connsiteY498" fmla="*/ 26431 h 89937"/>
                    <a:gd name="connsiteX499" fmla="*/ 589056 w 717084"/>
                    <a:gd name="connsiteY499" fmla="*/ 29092 h 89937"/>
                    <a:gd name="connsiteX500" fmla="*/ 587828 w 717084"/>
                    <a:gd name="connsiteY500" fmla="*/ 29910 h 89937"/>
                    <a:gd name="connsiteX501" fmla="*/ 576009 w 717084"/>
                    <a:gd name="connsiteY501" fmla="*/ 29910 h 89937"/>
                    <a:gd name="connsiteX502" fmla="*/ 576009 w 717084"/>
                    <a:gd name="connsiteY502" fmla="*/ 55592 h 89937"/>
                    <a:gd name="connsiteX503" fmla="*/ 577417 w 717084"/>
                    <a:gd name="connsiteY503" fmla="*/ 62780 h 89937"/>
                    <a:gd name="connsiteX504" fmla="*/ 582456 w 717084"/>
                    <a:gd name="connsiteY504" fmla="*/ 65210 h 89937"/>
                    <a:gd name="connsiteX505" fmla="*/ 584553 w 717084"/>
                    <a:gd name="connsiteY505" fmla="*/ 64980 h 89937"/>
                    <a:gd name="connsiteX506" fmla="*/ 586191 w 717084"/>
                    <a:gd name="connsiteY506" fmla="*/ 64494 h 89937"/>
                    <a:gd name="connsiteX507" fmla="*/ 587419 w 717084"/>
                    <a:gd name="connsiteY507" fmla="*/ 64008 h 89937"/>
                    <a:gd name="connsiteX508" fmla="*/ 588340 w 717084"/>
                    <a:gd name="connsiteY508" fmla="*/ 63778 h 89937"/>
                    <a:gd name="connsiteX509" fmla="*/ 588825 w 717084"/>
                    <a:gd name="connsiteY509" fmla="*/ 63905 h 89937"/>
                    <a:gd name="connsiteX510" fmla="*/ 589183 w 717084"/>
                    <a:gd name="connsiteY510" fmla="*/ 64391 h 89937"/>
                    <a:gd name="connsiteX511" fmla="*/ 589414 w 717084"/>
                    <a:gd name="connsiteY511" fmla="*/ 65364 h 89937"/>
                    <a:gd name="connsiteX512" fmla="*/ 589516 w 717084"/>
                    <a:gd name="connsiteY512" fmla="*/ 66898 h 89937"/>
                    <a:gd name="connsiteX513" fmla="*/ 608741 w 717084"/>
                    <a:gd name="connsiteY513" fmla="*/ 70275 h 89937"/>
                    <a:gd name="connsiteX514" fmla="*/ 608536 w 717084"/>
                    <a:gd name="connsiteY514" fmla="*/ 70965 h 89937"/>
                    <a:gd name="connsiteX515" fmla="*/ 607872 w 717084"/>
                    <a:gd name="connsiteY515" fmla="*/ 71451 h 89937"/>
                    <a:gd name="connsiteX516" fmla="*/ 606592 w 717084"/>
                    <a:gd name="connsiteY516" fmla="*/ 71758 h 89937"/>
                    <a:gd name="connsiteX517" fmla="*/ 604495 w 717084"/>
                    <a:gd name="connsiteY517" fmla="*/ 71861 h 89937"/>
                    <a:gd name="connsiteX518" fmla="*/ 602449 w 717084"/>
                    <a:gd name="connsiteY518" fmla="*/ 71758 h 89937"/>
                    <a:gd name="connsiteX519" fmla="*/ 601144 w 717084"/>
                    <a:gd name="connsiteY519" fmla="*/ 71451 h 89937"/>
                    <a:gd name="connsiteX520" fmla="*/ 600479 w 717084"/>
                    <a:gd name="connsiteY520" fmla="*/ 70965 h 89937"/>
                    <a:gd name="connsiteX521" fmla="*/ 600300 w 717084"/>
                    <a:gd name="connsiteY521" fmla="*/ 70275 h 89937"/>
                    <a:gd name="connsiteX522" fmla="*/ 600300 w 717084"/>
                    <a:gd name="connsiteY522" fmla="*/ 24232 h 89937"/>
                    <a:gd name="connsiteX523" fmla="*/ 600479 w 717084"/>
                    <a:gd name="connsiteY523" fmla="*/ 23566 h 89937"/>
                    <a:gd name="connsiteX524" fmla="*/ 601144 w 717084"/>
                    <a:gd name="connsiteY524" fmla="*/ 23055 h 89937"/>
                    <a:gd name="connsiteX525" fmla="*/ 602449 w 717084"/>
                    <a:gd name="connsiteY525" fmla="*/ 22748 h 89937"/>
                    <a:gd name="connsiteX526" fmla="*/ 604495 w 717084"/>
                    <a:gd name="connsiteY526" fmla="*/ 22646 h 89937"/>
                    <a:gd name="connsiteX527" fmla="*/ 606592 w 717084"/>
                    <a:gd name="connsiteY527" fmla="*/ 22748 h 89937"/>
                    <a:gd name="connsiteX528" fmla="*/ 607872 w 717084"/>
                    <a:gd name="connsiteY528" fmla="*/ 23055 h 89937"/>
                    <a:gd name="connsiteX529" fmla="*/ 608536 w 717084"/>
                    <a:gd name="connsiteY529" fmla="*/ 23566 h 89937"/>
                    <a:gd name="connsiteX530" fmla="*/ 608741 w 717084"/>
                    <a:gd name="connsiteY530" fmla="*/ 24232 h 89937"/>
                    <a:gd name="connsiteX531" fmla="*/ 609714 w 717084"/>
                    <a:gd name="connsiteY531" fmla="*/ 8679 h 89937"/>
                    <a:gd name="connsiteX532" fmla="*/ 608588 w 717084"/>
                    <a:gd name="connsiteY532" fmla="*/ 12721 h 89937"/>
                    <a:gd name="connsiteX533" fmla="*/ 604444 w 717084"/>
                    <a:gd name="connsiteY533" fmla="*/ 13795 h 89937"/>
                    <a:gd name="connsiteX534" fmla="*/ 600376 w 717084"/>
                    <a:gd name="connsiteY534" fmla="*/ 12746 h 89937"/>
                    <a:gd name="connsiteX535" fmla="*/ 599277 w 717084"/>
                    <a:gd name="connsiteY535" fmla="*/ 8781 h 89937"/>
                    <a:gd name="connsiteX536" fmla="*/ 600402 w 717084"/>
                    <a:gd name="connsiteY536" fmla="*/ 4740 h 89937"/>
                    <a:gd name="connsiteX537" fmla="*/ 604546 w 717084"/>
                    <a:gd name="connsiteY537" fmla="*/ 3665 h 89937"/>
                    <a:gd name="connsiteX538" fmla="*/ 608614 w 717084"/>
                    <a:gd name="connsiteY538" fmla="*/ 4714 h 89937"/>
                    <a:gd name="connsiteX539" fmla="*/ 609714 w 717084"/>
                    <a:gd name="connsiteY539" fmla="*/ 8679 h 89937"/>
                    <a:gd name="connsiteX540" fmla="*/ 663761 w 717084"/>
                    <a:gd name="connsiteY540" fmla="*/ 70275 h 89937"/>
                    <a:gd name="connsiteX541" fmla="*/ 663557 w 717084"/>
                    <a:gd name="connsiteY541" fmla="*/ 70965 h 89937"/>
                    <a:gd name="connsiteX542" fmla="*/ 662892 w 717084"/>
                    <a:gd name="connsiteY542" fmla="*/ 71451 h 89937"/>
                    <a:gd name="connsiteX543" fmla="*/ 661613 w 717084"/>
                    <a:gd name="connsiteY543" fmla="*/ 71758 h 89937"/>
                    <a:gd name="connsiteX544" fmla="*/ 659566 w 717084"/>
                    <a:gd name="connsiteY544" fmla="*/ 71861 h 89937"/>
                    <a:gd name="connsiteX545" fmla="*/ 657468 w 717084"/>
                    <a:gd name="connsiteY545" fmla="*/ 71758 h 89937"/>
                    <a:gd name="connsiteX546" fmla="*/ 656190 w 717084"/>
                    <a:gd name="connsiteY546" fmla="*/ 71451 h 89937"/>
                    <a:gd name="connsiteX547" fmla="*/ 655524 w 717084"/>
                    <a:gd name="connsiteY547" fmla="*/ 70965 h 89937"/>
                    <a:gd name="connsiteX548" fmla="*/ 655319 w 717084"/>
                    <a:gd name="connsiteY548" fmla="*/ 70275 h 89937"/>
                    <a:gd name="connsiteX549" fmla="*/ 655319 w 717084"/>
                    <a:gd name="connsiteY549" fmla="*/ 43314 h 89937"/>
                    <a:gd name="connsiteX550" fmla="*/ 654706 w 717084"/>
                    <a:gd name="connsiteY550" fmla="*/ 36970 h 89937"/>
                    <a:gd name="connsiteX551" fmla="*/ 652915 w 717084"/>
                    <a:gd name="connsiteY551" fmla="*/ 32826 h 89937"/>
                    <a:gd name="connsiteX552" fmla="*/ 649871 w 717084"/>
                    <a:gd name="connsiteY552" fmla="*/ 30166 h 89937"/>
                    <a:gd name="connsiteX553" fmla="*/ 645549 w 717084"/>
                    <a:gd name="connsiteY553" fmla="*/ 29245 h 89937"/>
                    <a:gd name="connsiteX554" fmla="*/ 639205 w 717084"/>
                    <a:gd name="connsiteY554" fmla="*/ 31496 h 89937"/>
                    <a:gd name="connsiteX555" fmla="*/ 632554 w 717084"/>
                    <a:gd name="connsiteY555" fmla="*/ 38096 h 89937"/>
                    <a:gd name="connsiteX556" fmla="*/ 632554 w 717084"/>
                    <a:gd name="connsiteY556" fmla="*/ 70275 h 89937"/>
                    <a:gd name="connsiteX557" fmla="*/ 632349 w 717084"/>
                    <a:gd name="connsiteY557" fmla="*/ 70965 h 89937"/>
                    <a:gd name="connsiteX558" fmla="*/ 631684 w 717084"/>
                    <a:gd name="connsiteY558" fmla="*/ 71451 h 89937"/>
                    <a:gd name="connsiteX559" fmla="*/ 630405 w 717084"/>
                    <a:gd name="connsiteY559" fmla="*/ 71758 h 89937"/>
                    <a:gd name="connsiteX560" fmla="*/ 628307 w 717084"/>
                    <a:gd name="connsiteY560" fmla="*/ 71861 h 89937"/>
                    <a:gd name="connsiteX561" fmla="*/ 626262 w 717084"/>
                    <a:gd name="connsiteY561" fmla="*/ 71758 h 89937"/>
                    <a:gd name="connsiteX562" fmla="*/ 624957 w 717084"/>
                    <a:gd name="connsiteY562" fmla="*/ 71451 h 89937"/>
                    <a:gd name="connsiteX563" fmla="*/ 624292 w 717084"/>
                    <a:gd name="connsiteY563" fmla="*/ 70965 h 89937"/>
                    <a:gd name="connsiteX564" fmla="*/ 624113 w 717084"/>
                    <a:gd name="connsiteY564" fmla="*/ 70275 h 89937"/>
                    <a:gd name="connsiteX565" fmla="*/ 624113 w 717084"/>
                    <a:gd name="connsiteY565" fmla="*/ 24232 h 89937"/>
                    <a:gd name="connsiteX566" fmla="*/ 624266 w 717084"/>
                    <a:gd name="connsiteY566" fmla="*/ 23541 h 89937"/>
                    <a:gd name="connsiteX567" fmla="*/ 624879 w 717084"/>
                    <a:gd name="connsiteY567" fmla="*/ 23029 h 89937"/>
                    <a:gd name="connsiteX568" fmla="*/ 626057 w 717084"/>
                    <a:gd name="connsiteY568" fmla="*/ 22722 h 89937"/>
                    <a:gd name="connsiteX569" fmla="*/ 627949 w 717084"/>
                    <a:gd name="connsiteY569" fmla="*/ 22646 h 89937"/>
                    <a:gd name="connsiteX570" fmla="*/ 629817 w 717084"/>
                    <a:gd name="connsiteY570" fmla="*/ 22722 h 89937"/>
                    <a:gd name="connsiteX571" fmla="*/ 630968 w 717084"/>
                    <a:gd name="connsiteY571" fmla="*/ 23029 h 89937"/>
                    <a:gd name="connsiteX572" fmla="*/ 631556 w 717084"/>
                    <a:gd name="connsiteY572" fmla="*/ 23541 h 89937"/>
                    <a:gd name="connsiteX573" fmla="*/ 631736 w 717084"/>
                    <a:gd name="connsiteY573" fmla="*/ 24232 h 89937"/>
                    <a:gd name="connsiteX574" fmla="*/ 631736 w 717084"/>
                    <a:gd name="connsiteY574" fmla="*/ 30319 h 89937"/>
                    <a:gd name="connsiteX575" fmla="*/ 639486 w 717084"/>
                    <a:gd name="connsiteY575" fmla="*/ 23950 h 89937"/>
                    <a:gd name="connsiteX576" fmla="*/ 647288 w 717084"/>
                    <a:gd name="connsiteY576" fmla="*/ 21929 h 89937"/>
                    <a:gd name="connsiteX577" fmla="*/ 655038 w 717084"/>
                    <a:gd name="connsiteY577" fmla="*/ 23490 h 89937"/>
                    <a:gd name="connsiteX578" fmla="*/ 660129 w 717084"/>
                    <a:gd name="connsiteY578" fmla="*/ 27659 h 89937"/>
                    <a:gd name="connsiteX579" fmla="*/ 662917 w 717084"/>
                    <a:gd name="connsiteY579" fmla="*/ 33773 h 89937"/>
                    <a:gd name="connsiteX580" fmla="*/ 663761 w 717084"/>
                    <a:gd name="connsiteY580" fmla="*/ 42188 h 89937"/>
                    <a:gd name="connsiteX581" fmla="*/ 717155 w 717084"/>
                    <a:gd name="connsiteY581" fmla="*/ 26329 h 89937"/>
                    <a:gd name="connsiteX582" fmla="*/ 716669 w 717084"/>
                    <a:gd name="connsiteY582" fmla="*/ 28913 h 89937"/>
                    <a:gd name="connsiteX583" fmla="*/ 715416 w 717084"/>
                    <a:gd name="connsiteY583" fmla="*/ 29706 h 89937"/>
                    <a:gd name="connsiteX584" fmla="*/ 708816 w 717084"/>
                    <a:gd name="connsiteY584" fmla="*/ 29706 h 89937"/>
                    <a:gd name="connsiteX585" fmla="*/ 711323 w 717084"/>
                    <a:gd name="connsiteY585" fmla="*/ 33773 h 89937"/>
                    <a:gd name="connsiteX586" fmla="*/ 712039 w 717084"/>
                    <a:gd name="connsiteY586" fmla="*/ 38403 h 89937"/>
                    <a:gd name="connsiteX587" fmla="*/ 710760 w 717084"/>
                    <a:gd name="connsiteY587" fmla="*/ 45463 h 89937"/>
                    <a:gd name="connsiteX588" fmla="*/ 707102 w 717084"/>
                    <a:gd name="connsiteY588" fmla="*/ 50655 h 89937"/>
                    <a:gd name="connsiteX589" fmla="*/ 701449 w 717084"/>
                    <a:gd name="connsiteY589" fmla="*/ 53904 h 89937"/>
                    <a:gd name="connsiteX590" fmla="*/ 694184 w 717084"/>
                    <a:gd name="connsiteY590" fmla="*/ 55029 h 89937"/>
                    <a:gd name="connsiteX591" fmla="*/ 688838 w 717084"/>
                    <a:gd name="connsiteY591" fmla="*/ 54288 h 89937"/>
                    <a:gd name="connsiteX592" fmla="*/ 684924 w 717084"/>
                    <a:gd name="connsiteY592" fmla="*/ 52420 h 89937"/>
                    <a:gd name="connsiteX593" fmla="*/ 683415 w 717084"/>
                    <a:gd name="connsiteY593" fmla="*/ 54518 h 89937"/>
                    <a:gd name="connsiteX594" fmla="*/ 682827 w 717084"/>
                    <a:gd name="connsiteY594" fmla="*/ 57229 h 89937"/>
                    <a:gd name="connsiteX595" fmla="*/ 684490 w 717084"/>
                    <a:gd name="connsiteY595" fmla="*/ 60196 h 89937"/>
                    <a:gd name="connsiteX596" fmla="*/ 688915 w 717084"/>
                    <a:gd name="connsiteY596" fmla="*/ 61475 h 89937"/>
                    <a:gd name="connsiteX597" fmla="*/ 700937 w 717084"/>
                    <a:gd name="connsiteY597" fmla="*/ 61987 h 89937"/>
                    <a:gd name="connsiteX598" fmla="*/ 707230 w 717084"/>
                    <a:gd name="connsiteY598" fmla="*/ 62933 h 89937"/>
                    <a:gd name="connsiteX599" fmla="*/ 712192 w 717084"/>
                    <a:gd name="connsiteY599" fmla="*/ 65338 h 89937"/>
                    <a:gd name="connsiteX600" fmla="*/ 715467 w 717084"/>
                    <a:gd name="connsiteY600" fmla="*/ 69175 h 89937"/>
                    <a:gd name="connsiteX601" fmla="*/ 716643 w 717084"/>
                    <a:gd name="connsiteY601" fmla="*/ 74470 h 89937"/>
                    <a:gd name="connsiteX602" fmla="*/ 715313 w 717084"/>
                    <a:gd name="connsiteY602" fmla="*/ 80507 h 89937"/>
                    <a:gd name="connsiteX603" fmla="*/ 711245 w 717084"/>
                    <a:gd name="connsiteY603" fmla="*/ 85546 h 89937"/>
                    <a:gd name="connsiteX604" fmla="*/ 704263 w 717084"/>
                    <a:gd name="connsiteY604" fmla="*/ 88974 h 89937"/>
                    <a:gd name="connsiteX605" fmla="*/ 694236 w 717084"/>
                    <a:gd name="connsiteY605" fmla="*/ 90227 h 89937"/>
                    <a:gd name="connsiteX606" fmla="*/ 684745 w 717084"/>
                    <a:gd name="connsiteY606" fmla="*/ 89280 h 89937"/>
                    <a:gd name="connsiteX607" fmla="*/ 678324 w 717084"/>
                    <a:gd name="connsiteY607" fmla="*/ 86697 h 89937"/>
                    <a:gd name="connsiteX608" fmla="*/ 674692 w 717084"/>
                    <a:gd name="connsiteY608" fmla="*/ 82783 h 89937"/>
                    <a:gd name="connsiteX609" fmla="*/ 673566 w 717084"/>
                    <a:gd name="connsiteY609" fmla="*/ 77846 h 89937"/>
                    <a:gd name="connsiteX610" fmla="*/ 673976 w 717084"/>
                    <a:gd name="connsiteY610" fmla="*/ 74572 h 89937"/>
                    <a:gd name="connsiteX611" fmla="*/ 675230 w 717084"/>
                    <a:gd name="connsiteY611" fmla="*/ 71554 h 89937"/>
                    <a:gd name="connsiteX612" fmla="*/ 677327 w 717084"/>
                    <a:gd name="connsiteY612" fmla="*/ 68817 h 89937"/>
                    <a:gd name="connsiteX613" fmla="*/ 680218 w 717084"/>
                    <a:gd name="connsiteY613" fmla="*/ 66233 h 89937"/>
                    <a:gd name="connsiteX614" fmla="*/ 676509 w 717084"/>
                    <a:gd name="connsiteY614" fmla="*/ 63010 h 89937"/>
                    <a:gd name="connsiteX615" fmla="*/ 675307 w 717084"/>
                    <a:gd name="connsiteY615" fmla="*/ 58815 h 89937"/>
                    <a:gd name="connsiteX616" fmla="*/ 676585 w 717084"/>
                    <a:gd name="connsiteY616" fmla="*/ 53239 h 89937"/>
                    <a:gd name="connsiteX617" fmla="*/ 679757 w 717084"/>
                    <a:gd name="connsiteY617" fmla="*/ 48839 h 89937"/>
                    <a:gd name="connsiteX618" fmla="*/ 677251 w 717084"/>
                    <a:gd name="connsiteY618" fmla="*/ 44567 h 89937"/>
                    <a:gd name="connsiteX619" fmla="*/ 676330 w 717084"/>
                    <a:gd name="connsiteY619" fmla="*/ 38812 h 89937"/>
                    <a:gd name="connsiteX620" fmla="*/ 677659 w 717084"/>
                    <a:gd name="connsiteY620" fmla="*/ 31752 h 89937"/>
                    <a:gd name="connsiteX621" fmla="*/ 681343 w 717084"/>
                    <a:gd name="connsiteY621" fmla="*/ 26483 h 89937"/>
                    <a:gd name="connsiteX622" fmla="*/ 686996 w 717084"/>
                    <a:gd name="connsiteY622" fmla="*/ 23183 h 89937"/>
                    <a:gd name="connsiteX623" fmla="*/ 694184 w 717084"/>
                    <a:gd name="connsiteY623" fmla="*/ 22032 h 89937"/>
                    <a:gd name="connsiteX624" fmla="*/ 698098 w 717084"/>
                    <a:gd name="connsiteY624" fmla="*/ 22262 h 89937"/>
                    <a:gd name="connsiteX625" fmla="*/ 701500 w 717084"/>
                    <a:gd name="connsiteY625" fmla="*/ 22901 h 89937"/>
                    <a:gd name="connsiteX626" fmla="*/ 715416 w 717084"/>
                    <a:gd name="connsiteY626" fmla="*/ 22901 h 89937"/>
                    <a:gd name="connsiteX627" fmla="*/ 716720 w 717084"/>
                    <a:gd name="connsiteY627" fmla="*/ 23745 h 89937"/>
                    <a:gd name="connsiteX628" fmla="*/ 717155 w 717084"/>
                    <a:gd name="connsiteY628" fmla="*/ 26329 h 89937"/>
                    <a:gd name="connsiteX629" fmla="*/ 703956 w 717084"/>
                    <a:gd name="connsiteY629" fmla="*/ 38454 h 89937"/>
                    <a:gd name="connsiteX630" fmla="*/ 701372 w 717084"/>
                    <a:gd name="connsiteY630" fmla="*/ 31112 h 89937"/>
                    <a:gd name="connsiteX631" fmla="*/ 694031 w 717084"/>
                    <a:gd name="connsiteY631" fmla="*/ 28478 h 89937"/>
                    <a:gd name="connsiteX632" fmla="*/ 689759 w 717084"/>
                    <a:gd name="connsiteY632" fmla="*/ 29296 h 89937"/>
                    <a:gd name="connsiteX633" fmla="*/ 686740 w 717084"/>
                    <a:gd name="connsiteY633" fmla="*/ 31547 h 89937"/>
                    <a:gd name="connsiteX634" fmla="*/ 684950 w 717084"/>
                    <a:gd name="connsiteY634" fmla="*/ 34847 h 89937"/>
                    <a:gd name="connsiteX635" fmla="*/ 684361 w 717084"/>
                    <a:gd name="connsiteY635" fmla="*/ 38761 h 89937"/>
                    <a:gd name="connsiteX636" fmla="*/ 686945 w 717084"/>
                    <a:gd name="connsiteY636" fmla="*/ 45923 h 89937"/>
                    <a:gd name="connsiteX637" fmla="*/ 694184 w 717084"/>
                    <a:gd name="connsiteY637" fmla="*/ 48532 h 89937"/>
                    <a:gd name="connsiteX638" fmla="*/ 698532 w 717084"/>
                    <a:gd name="connsiteY638" fmla="*/ 47739 h 89937"/>
                    <a:gd name="connsiteX639" fmla="*/ 701577 w 717084"/>
                    <a:gd name="connsiteY639" fmla="*/ 45539 h 89937"/>
                    <a:gd name="connsiteX640" fmla="*/ 703367 w 717084"/>
                    <a:gd name="connsiteY640" fmla="*/ 42291 h 89937"/>
                    <a:gd name="connsiteX641" fmla="*/ 703956 w 717084"/>
                    <a:gd name="connsiteY641" fmla="*/ 38454 h 89937"/>
                    <a:gd name="connsiteX642" fmla="*/ 708202 w 717084"/>
                    <a:gd name="connsiteY642" fmla="*/ 74930 h 89937"/>
                    <a:gd name="connsiteX643" fmla="*/ 705771 w 717084"/>
                    <a:gd name="connsiteY643" fmla="*/ 70352 h 89937"/>
                    <a:gd name="connsiteX644" fmla="*/ 699198 w 717084"/>
                    <a:gd name="connsiteY644" fmla="*/ 68638 h 89937"/>
                    <a:gd name="connsiteX645" fmla="*/ 687278 w 717084"/>
                    <a:gd name="connsiteY645" fmla="*/ 68228 h 89937"/>
                    <a:gd name="connsiteX646" fmla="*/ 684592 w 717084"/>
                    <a:gd name="connsiteY646" fmla="*/ 70658 h 89937"/>
                    <a:gd name="connsiteX647" fmla="*/ 682929 w 717084"/>
                    <a:gd name="connsiteY647" fmla="*/ 72858 h 89937"/>
                    <a:gd name="connsiteX648" fmla="*/ 682085 w 717084"/>
                    <a:gd name="connsiteY648" fmla="*/ 74930 h 89937"/>
                    <a:gd name="connsiteX649" fmla="*/ 681855 w 717084"/>
                    <a:gd name="connsiteY649" fmla="*/ 77028 h 89937"/>
                    <a:gd name="connsiteX650" fmla="*/ 685231 w 717084"/>
                    <a:gd name="connsiteY650" fmla="*/ 82067 h 89937"/>
                    <a:gd name="connsiteX651" fmla="*/ 694644 w 717084"/>
                    <a:gd name="connsiteY651" fmla="*/ 83781 h 89937"/>
                    <a:gd name="connsiteX652" fmla="*/ 701065 w 717084"/>
                    <a:gd name="connsiteY652" fmla="*/ 83039 h 89937"/>
                    <a:gd name="connsiteX653" fmla="*/ 705234 w 717084"/>
                    <a:gd name="connsiteY653" fmla="*/ 81069 h 89937"/>
                    <a:gd name="connsiteX654" fmla="*/ 707512 w 717084"/>
                    <a:gd name="connsiteY654" fmla="*/ 78256 h 89937"/>
                    <a:gd name="connsiteX655" fmla="*/ 708202 w 717084"/>
                    <a:gd name="connsiteY655" fmla="*/ 74930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Lst>
                  <a:rect l="l" t="t" r="r" b="b"/>
                  <a:pathLst>
                    <a:path w="717084" h="89937">
                      <a:moveTo>
                        <a:pt x="49593" y="9140"/>
                      </a:moveTo>
                      <a:cubicBezTo>
                        <a:pt x="49593" y="9788"/>
                        <a:pt x="49559" y="10350"/>
                        <a:pt x="49491" y="10828"/>
                      </a:cubicBezTo>
                      <a:cubicBezTo>
                        <a:pt x="49422" y="11305"/>
                        <a:pt x="49312" y="11689"/>
                        <a:pt x="49158" y="11979"/>
                      </a:cubicBezTo>
                      <a:cubicBezTo>
                        <a:pt x="49005" y="12269"/>
                        <a:pt x="48817" y="12482"/>
                        <a:pt x="48595" y="12618"/>
                      </a:cubicBezTo>
                      <a:cubicBezTo>
                        <a:pt x="48374" y="12755"/>
                        <a:pt x="48126" y="12823"/>
                        <a:pt x="47854" y="12823"/>
                      </a:cubicBezTo>
                      <a:lnTo>
                        <a:pt x="29231" y="12823"/>
                      </a:lnTo>
                      <a:lnTo>
                        <a:pt x="29231" y="70224"/>
                      </a:lnTo>
                      <a:cubicBezTo>
                        <a:pt x="29231" y="70496"/>
                        <a:pt x="29163" y="70735"/>
                        <a:pt x="29027" y="70940"/>
                      </a:cubicBezTo>
                      <a:cubicBezTo>
                        <a:pt x="28890" y="71144"/>
                        <a:pt x="28652" y="71307"/>
                        <a:pt x="28311" y="71426"/>
                      </a:cubicBezTo>
                      <a:cubicBezTo>
                        <a:pt x="27970" y="71545"/>
                        <a:pt x="27518" y="71648"/>
                        <a:pt x="26955" y="71733"/>
                      </a:cubicBezTo>
                      <a:cubicBezTo>
                        <a:pt x="26392" y="71818"/>
                        <a:pt x="25684" y="71861"/>
                        <a:pt x="24832" y="71861"/>
                      </a:cubicBezTo>
                      <a:cubicBezTo>
                        <a:pt x="24013" y="71861"/>
                        <a:pt x="23314" y="71818"/>
                        <a:pt x="22734" y="71733"/>
                      </a:cubicBezTo>
                      <a:cubicBezTo>
                        <a:pt x="22154" y="71648"/>
                        <a:pt x="21694" y="71545"/>
                        <a:pt x="21353" y="71426"/>
                      </a:cubicBezTo>
                      <a:cubicBezTo>
                        <a:pt x="21012" y="71307"/>
                        <a:pt x="20773" y="71144"/>
                        <a:pt x="20637" y="70940"/>
                      </a:cubicBezTo>
                      <a:cubicBezTo>
                        <a:pt x="20500" y="70735"/>
                        <a:pt x="20432" y="70496"/>
                        <a:pt x="20432" y="70224"/>
                      </a:cubicBezTo>
                      <a:lnTo>
                        <a:pt x="20432" y="12823"/>
                      </a:lnTo>
                      <a:lnTo>
                        <a:pt x="1810" y="12823"/>
                      </a:lnTo>
                      <a:cubicBezTo>
                        <a:pt x="1537" y="12823"/>
                        <a:pt x="1290" y="12755"/>
                        <a:pt x="1068" y="12618"/>
                      </a:cubicBezTo>
                      <a:cubicBezTo>
                        <a:pt x="846" y="12482"/>
                        <a:pt x="667" y="12269"/>
                        <a:pt x="531" y="11979"/>
                      </a:cubicBezTo>
                      <a:cubicBezTo>
                        <a:pt x="394" y="11689"/>
                        <a:pt x="284" y="11305"/>
                        <a:pt x="198" y="10828"/>
                      </a:cubicBezTo>
                      <a:cubicBezTo>
                        <a:pt x="113" y="10350"/>
                        <a:pt x="70" y="9788"/>
                        <a:pt x="70" y="9140"/>
                      </a:cubicBezTo>
                      <a:cubicBezTo>
                        <a:pt x="70" y="8491"/>
                        <a:pt x="113" y="7920"/>
                        <a:pt x="198" y="7426"/>
                      </a:cubicBezTo>
                      <a:cubicBezTo>
                        <a:pt x="284" y="6931"/>
                        <a:pt x="394" y="6530"/>
                        <a:pt x="531" y="6223"/>
                      </a:cubicBezTo>
                      <a:cubicBezTo>
                        <a:pt x="667" y="5917"/>
                        <a:pt x="846" y="5695"/>
                        <a:pt x="1068" y="5558"/>
                      </a:cubicBezTo>
                      <a:cubicBezTo>
                        <a:pt x="1290" y="5422"/>
                        <a:pt x="1537" y="5354"/>
                        <a:pt x="1810" y="5354"/>
                      </a:cubicBezTo>
                      <a:lnTo>
                        <a:pt x="47854" y="5354"/>
                      </a:lnTo>
                      <a:cubicBezTo>
                        <a:pt x="48126" y="5354"/>
                        <a:pt x="48374" y="5422"/>
                        <a:pt x="48595" y="5558"/>
                      </a:cubicBezTo>
                      <a:cubicBezTo>
                        <a:pt x="48817" y="5695"/>
                        <a:pt x="49005" y="5917"/>
                        <a:pt x="49158" y="6223"/>
                      </a:cubicBezTo>
                      <a:cubicBezTo>
                        <a:pt x="49312" y="6530"/>
                        <a:pt x="49422" y="6931"/>
                        <a:pt x="49491" y="7426"/>
                      </a:cubicBezTo>
                      <a:cubicBezTo>
                        <a:pt x="49559" y="7920"/>
                        <a:pt x="49593" y="8491"/>
                        <a:pt x="49593" y="9140"/>
                      </a:cubicBezTo>
                      <a:close/>
                      <a:moveTo>
                        <a:pt x="87855" y="45258"/>
                      </a:moveTo>
                      <a:cubicBezTo>
                        <a:pt x="87855" y="46588"/>
                        <a:pt x="87521" y="47534"/>
                        <a:pt x="86853" y="48097"/>
                      </a:cubicBezTo>
                      <a:cubicBezTo>
                        <a:pt x="86185" y="48660"/>
                        <a:pt x="85422" y="48941"/>
                        <a:pt x="84565" y="48941"/>
                      </a:cubicBezTo>
                      <a:lnTo>
                        <a:pt x="54243" y="48941"/>
                      </a:lnTo>
                      <a:cubicBezTo>
                        <a:pt x="54243" y="51499"/>
                        <a:pt x="54500" y="53802"/>
                        <a:pt x="55014" y="55848"/>
                      </a:cubicBezTo>
                      <a:cubicBezTo>
                        <a:pt x="55528" y="57894"/>
                        <a:pt x="56385" y="59651"/>
                        <a:pt x="57584" y="61117"/>
                      </a:cubicBezTo>
                      <a:cubicBezTo>
                        <a:pt x="58784" y="62584"/>
                        <a:pt x="60343" y="63709"/>
                        <a:pt x="62263" y="64494"/>
                      </a:cubicBezTo>
                      <a:cubicBezTo>
                        <a:pt x="64182" y="65278"/>
                        <a:pt x="66530" y="65670"/>
                        <a:pt x="69306" y="65670"/>
                      </a:cubicBezTo>
                      <a:cubicBezTo>
                        <a:pt x="71499" y="65670"/>
                        <a:pt x="73453" y="65491"/>
                        <a:pt x="75166" y="65133"/>
                      </a:cubicBezTo>
                      <a:cubicBezTo>
                        <a:pt x="76880" y="64775"/>
                        <a:pt x="78362" y="64374"/>
                        <a:pt x="79613" y="63931"/>
                      </a:cubicBezTo>
                      <a:cubicBezTo>
                        <a:pt x="80864" y="63488"/>
                        <a:pt x="81892" y="63087"/>
                        <a:pt x="82698" y="62729"/>
                      </a:cubicBezTo>
                      <a:cubicBezTo>
                        <a:pt x="83503" y="62371"/>
                        <a:pt x="84112" y="62192"/>
                        <a:pt x="84523" y="62192"/>
                      </a:cubicBezTo>
                      <a:cubicBezTo>
                        <a:pt x="84763" y="62192"/>
                        <a:pt x="84977" y="62251"/>
                        <a:pt x="85165" y="62371"/>
                      </a:cubicBezTo>
                      <a:cubicBezTo>
                        <a:pt x="85354" y="62490"/>
                        <a:pt x="85499" y="62669"/>
                        <a:pt x="85602" y="62908"/>
                      </a:cubicBezTo>
                      <a:cubicBezTo>
                        <a:pt x="85705" y="63147"/>
                        <a:pt x="85782" y="63479"/>
                        <a:pt x="85834" y="63905"/>
                      </a:cubicBezTo>
                      <a:cubicBezTo>
                        <a:pt x="85885" y="64332"/>
                        <a:pt x="85911" y="64852"/>
                        <a:pt x="85911" y="65466"/>
                      </a:cubicBezTo>
                      <a:cubicBezTo>
                        <a:pt x="85911" y="65909"/>
                        <a:pt x="85894" y="66293"/>
                        <a:pt x="85860" y="66617"/>
                      </a:cubicBezTo>
                      <a:cubicBezTo>
                        <a:pt x="85826" y="66941"/>
                        <a:pt x="85783" y="67231"/>
                        <a:pt x="85732" y="67487"/>
                      </a:cubicBezTo>
                      <a:cubicBezTo>
                        <a:pt x="85681" y="67742"/>
                        <a:pt x="85595" y="67973"/>
                        <a:pt x="85476" y="68177"/>
                      </a:cubicBezTo>
                      <a:cubicBezTo>
                        <a:pt x="85357" y="68382"/>
                        <a:pt x="85203" y="68578"/>
                        <a:pt x="85016" y="68766"/>
                      </a:cubicBezTo>
                      <a:cubicBezTo>
                        <a:pt x="84828" y="68953"/>
                        <a:pt x="84274" y="69260"/>
                        <a:pt x="83353" y="69686"/>
                      </a:cubicBezTo>
                      <a:cubicBezTo>
                        <a:pt x="82432" y="70113"/>
                        <a:pt x="81238" y="70531"/>
                        <a:pt x="79772" y="70940"/>
                      </a:cubicBezTo>
                      <a:cubicBezTo>
                        <a:pt x="78305" y="71349"/>
                        <a:pt x="76608" y="71716"/>
                        <a:pt x="74681" y="72040"/>
                      </a:cubicBezTo>
                      <a:cubicBezTo>
                        <a:pt x="72754" y="72364"/>
                        <a:pt x="70699" y="72526"/>
                        <a:pt x="68517" y="72526"/>
                      </a:cubicBezTo>
                      <a:cubicBezTo>
                        <a:pt x="64731" y="72526"/>
                        <a:pt x="61414" y="71997"/>
                        <a:pt x="58566" y="70940"/>
                      </a:cubicBezTo>
                      <a:cubicBezTo>
                        <a:pt x="55718" y="69883"/>
                        <a:pt x="53322" y="68314"/>
                        <a:pt x="51378" y="66233"/>
                      </a:cubicBezTo>
                      <a:cubicBezTo>
                        <a:pt x="49434" y="64153"/>
                        <a:pt x="47967" y="61544"/>
                        <a:pt x="46978" y="58406"/>
                      </a:cubicBezTo>
                      <a:cubicBezTo>
                        <a:pt x="45989" y="55268"/>
                        <a:pt x="45495" y="51619"/>
                        <a:pt x="45495" y="47458"/>
                      </a:cubicBezTo>
                      <a:cubicBezTo>
                        <a:pt x="45495" y="43501"/>
                        <a:pt x="46006" y="39946"/>
                        <a:pt x="47029" y="36791"/>
                      </a:cubicBezTo>
                      <a:cubicBezTo>
                        <a:pt x="48053" y="33636"/>
                        <a:pt x="49528" y="30959"/>
                        <a:pt x="51455" y="28759"/>
                      </a:cubicBezTo>
                      <a:cubicBezTo>
                        <a:pt x="53382" y="26559"/>
                        <a:pt x="55710" y="24871"/>
                        <a:pt x="58438" y="23694"/>
                      </a:cubicBezTo>
                      <a:cubicBezTo>
                        <a:pt x="61167" y="22518"/>
                        <a:pt x="64219" y="21929"/>
                        <a:pt x="67596" y="21929"/>
                      </a:cubicBezTo>
                      <a:cubicBezTo>
                        <a:pt x="71211" y="21929"/>
                        <a:pt x="74289" y="22509"/>
                        <a:pt x="76830" y="23669"/>
                      </a:cubicBezTo>
                      <a:cubicBezTo>
                        <a:pt x="79371" y="24828"/>
                        <a:pt x="81460" y="26389"/>
                        <a:pt x="83097" y="28350"/>
                      </a:cubicBezTo>
                      <a:cubicBezTo>
                        <a:pt x="84734" y="30311"/>
                        <a:pt x="85936" y="32613"/>
                        <a:pt x="86704" y="35256"/>
                      </a:cubicBezTo>
                      <a:cubicBezTo>
                        <a:pt x="87471" y="37900"/>
                        <a:pt x="87855" y="40722"/>
                        <a:pt x="87855" y="43723"/>
                      </a:cubicBezTo>
                      <a:close/>
                      <a:moveTo>
                        <a:pt x="79362" y="42751"/>
                      </a:moveTo>
                      <a:cubicBezTo>
                        <a:pt x="79465" y="38317"/>
                        <a:pt x="78478" y="34839"/>
                        <a:pt x="76402" y="32315"/>
                      </a:cubicBezTo>
                      <a:cubicBezTo>
                        <a:pt x="74327" y="29791"/>
                        <a:pt x="71247" y="28529"/>
                        <a:pt x="67163" y="28529"/>
                      </a:cubicBezTo>
                      <a:cubicBezTo>
                        <a:pt x="65070" y="28529"/>
                        <a:pt x="63234" y="28921"/>
                        <a:pt x="61656" y="29706"/>
                      </a:cubicBezTo>
                      <a:cubicBezTo>
                        <a:pt x="60077" y="30490"/>
                        <a:pt x="58756" y="31530"/>
                        <a:pt x="57692" y="32826"/>
                      </a:cubicBezTo>
                      <a:cubicBezTo>
                        <a:pt x="56628" y="34122"/>
                        <a:pt x="55804" y="35631"/>
                        <a:pt x="55221" y="37354"/>
                      </a:cubicBezTo>
                      <a:cubicBezTo>
                        <a:pt x="54638" y="39076"/>
                        <a:pt x="54312" y="40875"/>
                        <a:pt x="54243" y="42751"/>
                      </a:cubicBezTo>
                      <a:close/>
                      <a:moveTo>
                        <a:pt x="133258" y="63266"/>
                      </a:moveTo>
                      <a:cubicBezTo>
                        <a:pt x="133258" y="63846"/>
                        <a:pt x="133242" y="64349"/>
                        <a:pt x="133207" y="64775"/>
                      </a:cubicBezTo>
                      <a:cubicBezTo>
                        <a:pt x="133173" y="65201"/>
                        <a:pt x="133113" y="65560"/>
                        <a:pt x="133028" y="65850"/>
                      </a:cubicBezTo>
                      <a:cubicBezTo>
                        <a:pt x="132943" y="66139"/>
                        <a:pt x="132841" y="66395"/>
                        <a:pt x="132721" y="66617"/>
                      </a:cubicBezTo>
                      <a:cubicBezTo>
                        <a:pt x="132602" y="66839"/>
                        <a:pt x="132329" y="67163"/>
                        <a:pt x="131903" y="67589"/>
                      </a:cubicBezTo>
                      <a:cubicBezTo>
                        <a:pt x="131476" y="68015"/>
                        <a:pt x="130752" y="68544"/>
                        <a:pt x="129728" y="69175"/>
                      </a:cubicBezTo>
                      <a:cubicBezTo>
                        <a:pt x="128705" y="69806"/>
                        <a:pt x="127554" y="70369"/>
                        <a:pt x="126275" y="70863"/>
                      </a:cubicBezTo>
                      <a:cubicBezTo>
                        <a:pt x="124996" y="71358"/>
                        <a:pt x="123606" y="71758"/>
                        <a:pt x="122105" y="72065"/>
                      </a:cubicBezTo>
                      <a:cubicBezTo>
                        <a:pt x="120605" y="72372"/>
                        <a:pt x="119053" y="72526"/>
                        <a:pt x="117450" y="72526"/>
                      </a:cubicBezTo>
                      <a:cubicBezTo>
                        <a:pt x="114141" y="72526"/>
                        <a:pt x="111209" y="71980"/>
                        <a:pt x="108650" y="70889"/>
                      </a:cubicBezTo>
                      <a:cubicBezTo>
                        <a:pt x="106093" y="69797"/>
                        <a:pt x="103952" y="68203"/>
                        <a:pt x="102230" y="66105"/>
                      </a:cubicBezTo>
                      <a:cubicBezTo>
                        <a:pt x="100507" y="64008"/>
                        <a:pt x="99195" y="61433"/>
                        <a:pt x="98291" y="58380"/>
                      </a:cubicBezTo>
                      <a:cubicBezTo>
                        <a:pt x="97387" y="55328"/>
                        <a:pt x="96935" y="51806"/>
                        <a:pt x="96935" y="47816"/>
                      </a:cubicBezTo>
                      <a:cubicBezTo>
                        <a:pt x="96935" y="43280"/>
                        <a:pt x="97490" y="39383"/>
                        <a:pt x="98597" y="36126"/>
                      </a:cubicBezTo>
                      <a:cubicBezTo>
                        <a:pt x="99706" y="32869"/>
                        <a:pt x="101223" y="30200"/>
                        <a:pt x="103151" y="28120"/>
                      </a:cubicBezTo>
                      <a:cubicBezTo>
                        <a:pt x="105078" y="26039"/>
                        <a:pt x="107346" y="24496"/>
                        <a:pt x="109955" y="23490"/>
                      </a:cubicBezTo>
                      <a:cubicBezTo>
                        <a:pt x="112564" y="22484"/>
                        <a:pt x="115386" y="21980"/>
                        <a:pt x="118422" y="21980"/>
                      </a:cubicBezTo>
                      <a:cubicBezTo>
                        <a:pt x="119889" y="21980"/>
                        <a:pt x="121313" y="22117"/>
                        <a:pt x="122694" y="22390"/>
                      </a:cubicBezTo>
                      <a:cubicBezTo>
                        <a:pt x="124075" y="22663"/>
                        <a:pt x="125346" y="23021"/>
                        <a:pt x="126506" y="23464"/>
                      </a:cubicBezTo>
                      <a:cubicBezTo>
                        <a:pt x="127665" y="23907"/>
                        <a:pt x="128696" y="24419"/>
                        <a:pt x="129600" y="24999"/>
                      </a:cubicBezTo>
                      <a:cubicBezTo>
                        <a:pt x="130504" y="25579"/>
                        <a:pt x="131161" y="26073"/>
                        <a:pt x="131570" y="26483"/>
                      </a:cubicBezTo>
                      <a:cubicBezTo>
                        <a:pt x="131980" y="26892"/>
                        <a:pt x="132261" y="27216"/>
                        <a:pt x="132414" y="27455"/>
                      </a:cubicBezTo>
                      <a:cubicBezTo>
                        <a:pt x="132567" y="27693"/>
                        <a:pt x="132696" y="27975"/>
                        <a:pt x="132798" y="28299"/>
                      </a:cubicBezTo>
                      <a:cubicBezTo>
                        <a:pt x="132900" y="28623"/>
                        <a:pt x="132968" y="28989"/>
                        <a:pt x="133003" y="29399"/>
                      </a:cubicBezTo>
                      <a:cubicBezTo>
                        <a:pt x="133037" y="29808"/>
                        <a:pt x="133054" y="30319"/>
                        <a:pt x="133054" y="30933"/>
                      </a:cubicBezTo>
                      <a:cubicBezTo>
                        <a:pt x="133054" y="32263"/>
                        <a:pt x="132900" y="33193"/>
                        <a:pt x="132593" y="33722"/>
                      </a:cubicBezTo>
                      <a:cubicBezTo>
                        <a:pt x="132286" y="34250"/>
                        <a:pt x="131911" y="34515"/>
                        <a:pt x="131468" y="34515"/>
                      </a:cubicBezTo>
                      <a:cubicBezTo>
                        <a:pt x="130956" y="34515"/>
                        <a:pt x="130368" y="34233"/>
                        <a:pt x="129703" y="33670"/>
                      </a:cubicBezTo>
                      <a:cubicBezTo>
                        <a:pt x="129037" y="33108"/>
                        <a:pt x="128193" y="32485"/>
                        <a:pt x="127171" y="31803"/>
                      </a:cubicBezTo>
                      <a:cubicBezTo>
                        <a:pt x="126148" y="31121"/>
                        <a:pt x="124911" y="30499"/>
                        <a:pt x="123461" y="29936"/>
                      </a:cubicBezTo>
                      <a:cubicBezTo>
                        <a:pt x="122012" y="29373"/>
                        <a:pt x="120298" y="29092"/>
                        <a:pt x="118320" y="29092"/>
                      </a:cubicBezTo>
                      <a:cubicBezTo>
                        <a:pt x="114261" y="29092"/>
                        <a:pt x="111148" y="30652"/>
                        <a:pt x="108983" y="33773"/>
                      </a:cubicBezTo>
                      <a:cubicBezTo>
                        <a:pt x="106817" y="36893"/>
                        <a:pt x="105734" y="41421"/>
                        <a:pt x="105734" y="47355"/>
                      </a:cubicBezTo>
                      <a:cubicBezTo>
                        <a:pt x="105734" y="50323"/>
                        <a:pt x="106015" y="52923"/>
                        <a:pt x="106578" y="55157"/>
                      </a:cubicBezTo>
                      <a:cubicBezTo>
                        <a:pt x="107141" y="57391"/>
                        <a:pt x="107968" y="59259"/>
                        <a:pt x="109060" y="60759"/>
                      </a:cubicBezTo>
                      <a:cubicBezTo>
                        <a:pt x="110151" y="62260"/>
                        <a:pt x="111489" y="63377"/>
                        <a:pt x="113075" y="64110"/>
                      </a:cubicBezTo>
                      <a:cubicBezTo>
                        <a:pt x="114661" y="64843"/>
                        <a:pt x="116478" y="65210"/>
                        <a:pt x="118525" y="65210"/>
                      </a:cubicBezTo>
                      <a:cubicBezTo>
                        <a:pt x="120469" y="65210"/>
                        <a:pt x="122174" y="64903"/>
                        <a:pt x="123641" y="64289"/>
                      </a:cubicBezTo>
                      <a:cubicBezTo>
                        <a:pt x="125106" y="63675"/>
                        <a:pt x="126377" y="63002"/>
                        <a:pt x="127451" y="62268"/>
                      </a:cubicBezTo>
                      <a:cubicBezTo>
                        <a:pt x="128526" y="61535"/>
                        <a:pt x="129430" y="60870"/>
                        <a:pt x="130163" y="60273"/>
                      </a:cubicBezTo>
                      <a:cubicBezTo>
                        <a:pt x="130897" y="59676"/>
                        <a:pt x="131468" y="59378"/>
                        <a:pt x="131877" y="59378"/>
                      </a:cubicBezTo>
                      <a:cubicBezTo>
                        <a:pt x="132116" y="59378"/>
                        <a:pt x="132321" y="59446"/>
                        <a:pt x="132491" y="59582"/>
                      </a:cubicBezTo>
                      <a:cubicBezTo>
                        <a:pt x="132662" y="59719"/>
                        <a:pt x="132806" y="59949"/>
                        <a:pt x="132926" y="60273"/>
                      </a:cubicBezTo>
                      <a:cubicBezTo>
                        <a:pt x="133046" y="60597"/>
                        <a:pt x="133130" y="61006"/>
                        <a:pt x="133182" y="61501"/>
                      </a:cubicBezTo>
                      <a:cubicBezTo>
                        <a:pt x="133233" y="61996"/>
                        <a:pt x="133258" y="62584"/>
                        <a:pt x="133258" y="63266"/>
                      </a:cubicBezTo>
                      <a:close/>
                      <a:moveTo>
                        <a:pt x="183463" y="70275"/>
                      </a:moveTo>
                      <a:cubicBezTo>
                        <a:pt x="183463" y="70548"/>
                        <a:pt x="183395" y="70778"/>
                        <a:pt x="183258" y="70965"/>
                      </a:cubicBezTo>
                      <a:cubicBezTo>
                        <a:pt x="183122" y="71153"/>
                        <a:pt x="182900" y="71315"/>
                        <a:pt x="182594" y="71451"/>
                      </a:cubicBezTo>
                      <a:cubicBezTo>
                        <a:pt x="182286" y="71588"/>
                        <a:pt x="181860" y="71690"/>
                        <a:pt x="181314" y="71758"/>
                      </a:cubicBezTo>
                      <a:cubicBezTo>
                        <a:pt x="180769" y="71827"/>
                        <a:pt x="180087" y="71861"/>
                        <a:pt x="179267" y="71861"/>
                      </a:cubicBezTo>
                      <a:cubicBezTo>
                        <a:pt x="178415" y="71861"/>
                        <a:pt x="177716" y="71827"/>
                        <a:pt x="177170" y="71758"/>
                      </a:cubicBezTo>
                      <a:cubicBezTo>
                        <a:pt x="176624" y="71690"/>
                        <a:pt x="176199" y="71588"/>
                        <a:pt x="175892" y="71451"/>
                      </a:cubicBezTo>
                      <a:cubicBezTo>
                        <a:pt x="175584" y="71315"/>
                        <a:pt x="175363" y="71153"/>
                        <a:pt x="175226" y="70965"/>
                      </a:cubicBezTo>
                      <a:cubicBezTo>
                        <a:pt x="175090" y="70778"/>
                        <a:pt x="175021" y="70548"/>
                        <a:pt x="175021" y="70275"/>
                      </a:cubicBezTo>
                      <a:lnTo>
                        <a:pt x="175021" y="43314"/>
                      </a:lnTo>
                      <a:cubicBezTo>
                        <a:pt x="175021" y="40688"/>
                        <a:pt x="174817" y="38573"/>
                        <a:pt x="174408" y="36970"/>
                      </a:cubicBezTo>
                      <a:cubicBezTo>
                        <a:pt x="173998" y="35367"/>
                        <a:pt x="173402" y="33986"/>
                        <a:pt x="172617" y="32826"/>
                      </a:cubicBezTo>
                      <a:cubicBezTo>
                        <a:pt x="171832" y="31667"/>
                        <a:pt x="170818" y="30780"/>
                        <a:pt x="169573" y="30166"/>
                      </a:cubicBezTo>
                      <a:cubicBezTo>
                        <a:pt x="168328" y="29552"/>
                        <a:pt x="166887" y="29245"/>
                        <a:pt x="165251" y="29245"/>
                      </a:cubicBezTo>
                      <a:cubicBezTo>
                        <a:pt x="163136" y="29245"/>
                        <a:pt x="161021" y="29995"/>
                        <a:pt x="158907" y="31496"/>
                      </a:cubicBezTo>
                      <a:cubicBezTo>
                        <a:pt x="156791" y="32997"/>
                        <a:pt x="154575" y="35197"/>
                        <a:pt x="152256" y="38096"/>
                      </a:cubicBezTo>
                      <a:lnTo>
                        <a:pt x="152256" y="70275"/>
                      </a:lnTo>
                      <a:cubicBezTo>
                        <a:pt x="152256" y="70548"/>
                        <a:pt x="152187" y="70778"/>
                        <a:pt x="152051" y="70965"/>
                      </a:cubicBezTo>
                      <a:cubicBezTo>
                        <a:pt x="151915" y="71153"/>
                        <a:pt x="151693" y="71315"/>
                        <a:pt x="151386" y="71451"/>
                      </a:cubicBezTo>
                      <a:cubicBezTo>
                        <a:pt x="151079" y="71588"/>
                        <a:pt x="150652" y="71690"/>
                        <a:pt x="150107" y="71758"/>
                      </a:cubicBezTo>
                      <a:cubicBezTo>
                        <a:pt x="149561" y="71827"/>
                        <a:pt x="148862" y="71861"/>
                        <a:pt x="148009" y="71861"/>
                      </a:cubicBezTo>
                      <a:cubicBezTo>
                        <a:pt x="147191" y="71861"/>
                        <a:pt x="146509" y="71827"/>
                        <a:pt x="145963" y="71758"/>
                      </a:cubicBezTo>
                      <a:cubicBezTo>
                        <a:pt x="145418" y="71690"/>
                        <a:pt x="144982" y="71588"/>
                        <a:pt x="144658" y="71451"/>
                      </a:cubicBezTo>
                      <a:cubicBezTo>
                        <a:pt x="144335" y="71315"/>
                        <a:pt x="144113" y="71153"/>
                        <a:pt x="143994" y="70965"/>
                      </a:cubicBezTo>
                      <a:cubicBezTo>
                        <a:pt x="143874" y="70778"/>
                        <a:pt x="143814" y="70548"/>
                        <a:pt x="143814" y="70275"/>
                      </a:cubicBezTo>
                      <a:lnTo>
                        <a:pt x="143814" y="1926"/>
                      </a:lnTo>
                      <a:cubicBezTo>
                        <a:pt x="143814" y="1653"/>
                        <a:pt x="143874" y="1414"/>
                        <a:pt x="143994" y="1210"/>
                      </a:cubicBezTo>
                      <a:cubicBezTo>
                        <a:pt x="144113" y="1005"/>
                        <a:pt x="144335" y="835"/>
                        <a:pt x="144658" y="698"/>
                      </a:cubicBezTo>
                      <a:cubicBezTo>
                        <a:pt x="144982" y="562"/>
                        <a:pt x="145418" y="459"/>
                        <a:pt x="145963" y="391"/>
                      </a:cubicBezTo>
                      <a:cubicBezTo>
                        <a:pt x="146509" y="323"/>
                        <a:pt x="147191" y="289"/>
                        <a:pt x="148009" y="289"/>
                      </a:cubicBezTo>
                      <a:cubicBezTo>
                        <a:pt x="148862" y="289"/>
                        <a:pt x="149561" y="323"/>
                        <a:pt x="150107" y="391"/>
                      </a:cubicBezTo>
                      <a:cubicBezTo>
                        <a:pt x="150652" y="459"/>
                        <a:pt x="151079" y="562"/>
                        <a:pt x="151386" y="698"/>
                      </a:cubicBezTo>
                      <a:cubicBezTo>
                        <a:pt x="151693" y="835"/>
                        <a:pt x="151915" y="1005"/>
                        <a:pt x="152051" y="1210"/>
                      </a:cubicBezTo>
                      <a:cubicBezTo>
                        <a:pt x="152187" y="1414"/>
                        <a:pt x="152256" y="1653"/>
                        <a:pt x="152256" y="1926"/>
                      </a:cubicBezTo>
                      <a:lnTo>
                        <a:pt x="152256" y="29501"/>
                      </a:lnTo>
                      <a:cubicBezTo>
                        <a:pt x="154677" y="26943"/>
                        <a:pt x="157116" y="25041"/>
                        <a:pt x="159572" y="23797"/>
                      </a:cubicBezTo>
                      <a:cubicBezTo>
                        <a:pt x="162027" y="22552"/>
                        <a:pt x="164500" y="21929"/>
                        <a:pt x="166990" y="21929"/>
                      </a:cubicBezTo>
                      <a:cubicBezTo>
                        <a:pt x="170059" y="21929"/>
                        <a:pt x="172643" y="22449"/>
                        <a:pt x="174740" y="23490"/>
                      </a:cubicBezTo>
                      <a:cubicBezTo>
                        <a:pt x="176838" y="24530"/>
                        <a:pt x="178535" y="25920"/>
                        <a:pt x="179830" y="27659"/>
                      </a:cubicBezTo>
                      <a:cubicBezTo>
                        <a:pt x="181127" y="29399"/>
                        <a:pt x="182056" y="31436"/>
                        <a:pt x="182619" y="33773"/>
                      </a:cubicBezTo>
                      <a:cubicBezTo>
                        <a:pt x="183181" y="36109"/>
                        <a:pt x="183463" y="38931"/>
                        <a:pt x="183463" y="42239"/>
                      </a:cubicBezTo>
                      <a:close/>
                      <a:moveTo>
                        <a:pt x="238033" y="70275"/>
                      </a:moveTo>
                      <a:cubicBezTo>
                        <a:pt x="238033" y="70548"/>
                        <a:pt x="237965" y="70778"/>
                        <a:pt x="237829" y="70965"/>
                      </a:cubicBezTo>
                      <a:cubicBezTo>
                        <a:pt x="237692" y="71153"/>
                        <a:pt x="237471" y="71315"/>
                        <a:pt x="237163" y="71451"/>
                      </a:cubicBezTo>
                      <a:cubicBezTo>
                        <a:pt x="236857" y="71588"/>
                        <a:pt x="236430" y="71690"/>
                        <a:pt x="235885" y="71758"/>
                      </a:cubicBezTo>
                      <a:cubicBezTo>
                        <a:pt x="235339" y="71827"/>
                        <a:pt x="234656" y="71861"/>
                        <a:pt x="233838" y="71861"/>
                      </a:cubicBezTo>
                      <a:cubicBezTo>
                        <a:pt x="232986" y="71861"/>
                        <a:pt x="232286" y="71827"/>
                        <a:pt x="231741" y="71758"/>
                      </a:cubicBezTo>
                      <a:cubicBezTo>
                        <a:pt x="231195" y="71690"/>
                        <a:pt x="230768" y="71588"/>
                        <a:pt x="230462" y="71451"/>
                      </a:cubicBezTo>
                      <a:cubicBezTo>
                        <a:pt x="230155" y="71315"/>
                        <a:pt x="229933" y="71153"/>
                        <a:pt x="229797" y="70965"/>
                      </a:cubicBezTo>
                      <a:cubicBezTo>
                        <a:pt x="229660" y="70778"/>
                        <a:pt x="229592" y="70548"/>
                        <a:pt x="229592" y="70275"/>
                      </a:cubicBezTo>
                      <a:lnTo>
                        <a:pt x="229592" y="43314"/>
                      </a:lnTo>
                      <a:cubicBezTo>
                        <a:pt x="229592" y="40688"/>
                        <a:pt x="229387" y="38573"/>
                        <a:pt x="228978" y="36970"/>
                      </a:cubicBezTo>
                      <a:cubicBezTo>
                        <a:pt x="228569" y="35367"/>
                        <a:pt x="227972" y="33986"/>
                        <a:pt x="227188" y="32826"/>
                      </a:cubicBezTo>
                      <a:cubicBezTo>
                        <a:pt x="226403" y="31667"/>
                        <a:pt x="225388" y="30780"/>
                        <a:pt x="224144" y="30166"/>
                      </a:cubicBezTo>
                      <a:cubicBezTo>
                        <a:pt x="222899" y="29552"/>
                        <a:pt x="221458" y="29245"/>
                        <a:pt x="219820" y="29245"/>
                      </a:cubicBezTo>
                      <a:cubicBezTo>
                        <a:pt x="217706" y="29245"/>
                        <a:pt x="215591" y="29995"/>
                        <a:pt x="213477" y="31496"/>
                      </a:cubicBezTo>
                      <a:cubicBezTo>
                        <a:pt x="211362" y="32997"/>
                        <a:pt x="209146" y="35197"/>
                        <a:pt x="206826" y="38096"/>
                      </a:cubicBezTo>
                      <a:lnTo>
                        <a:pt x="206826" y="70275"/>
                      </a:lnTo>
                      <a:cubicBezTo>
                        <a:pt x="206826" y="70548"/>
                        <a:pt x="206758" y="70778"/>
                        <a:pt x="206621" y="70965"/>
                      </a:cubicBezTo>
                      <a:cubicBezTo>
                        <a:pt x="206485" y="71153"/>
                        <a:pt x="206263" y="71315"/>
                        <a:pt x="205957" y="71451"/>
                      </a:cubicBezTo>
                      <a:cubicBezTo>
                        <a:pt x="205649" y="71588"/>
                        <a:pt x="205223" y="71690"/>
                        <a:pt x="204677" y="71758"/>
                      </a:cubicBezTo>
                      <a:cubicBezTo>
                        <a:pt x="204132" y="71827"/>
                        <a:pt x="203432" y="71861"/>
                        <a:pt x="202580" y="71861"/>
                      </a:cubicBezTo>
                      <a:cubicBezTo>
                        <a:pt x="201761" y="71861"/>
                        <a:pt x="201079" y="71827"/>
                        <a:pt x="200533" y="71758"/>
                      </a:cubicBezTo>
                      <a:cubicBezTo>
                        <a:pt x="199987" y="71690"/>
                        <a:pt x="199553" y="71588"/>
                        <a:pt x="199229" y="71451"/>
                      </a:cubicBezTo>
                      <a:cubicBezTo>
                        <a:pt x="198904" y="71315"/>
                        <a:pt x="198683" y="71153"/>
                        <a:pt x="198563" y="70965"/>
                      </a:cubicBezTo>
                      <a:cubicBezTo>
                        <a:pt x="198444" y="70778"/>
                        <a:pt x="198384" y="70548"/>
                        <a:pt x="198384" y="70275"/>
                      </a:cubicBezTo>
                      <a:lnTo>
                        <a:pt x="198384" y="24232"/>
                      </a:lnTo>
                      <a:cubicBezTo>
                        <a:pt x="198384" y="23959"/>
                        <a:pt x="198436" y="23728"/>
                        <a:pt x="198538" y="23541"/>
                      </a:cubicBezTo>
                      <a:cubicBezTo>
                        <a:pt x="198640" y="23353"/>
                        <a:pt x="198845" y="23183"/>
                        <a:pt x="199152" y="23029"/>
                      </a:cubicBezTo>
                      <a:cubicBezTo>
                        <a:pt x="199459" y="22876"/>
                        <a:pt x="199851" y="22773"/>
                        <a:pt x="200328" y="22722"/>
                      </a:cubicBezTo>
                      <a:cubicBezTo>
                        <a:pt x="200806" y="22671"/>
                        <a:pt x="201437" y="22646"/>
                        <a:pt x="202222" y="22646"/>
                      </a:cubicBezTo>
                      <a:cubicBezTo>
                        <a:pt x="202972" y="22646"/>
                        <a:pt x="203594" y="22671"/>
                        <a:pt x="204089" y="22722"/>
                      </a:cubicBezTo>
                      <a:cubicBezTo>
                        <a:pt x="204583" y="22773"/>
                        <a:pt x="204967" y="22876"/>
                        <a:pt x="205240" y="23029"/>
                      </a:cubicBezTo>
                      <a:cubicBezTo>
                        <a:pt x="205513" y="23183"/>
                        <a:pt x="205709" y="23353"/>
                        <a:pt x="205828" y="23541"/>
                      </a:cubicBezTo>
                      <a:cubicBezTo>
                        <a:pt x="205948" y="23728"/>
                        <a:pt x="206007" y="23959"/>
                        <a:pt x="206007" y="24232"/>
                      </a:cubicBezTo>
                      <a:lnTo>
                        <a:pt x="206007" y="30319"/>
                      </a:lnTo>
                      <a:cubicBezTo>
                        <a:pt x="208600" y="27420"/>
                        <a:pt x="211183" y="25297"/>
                        <a:pt x="213758" y="23950"/>
                      </a:cubicBezTo>
                      <a:cubicBezTo>
                        <a:pt x="216333" y="22603"/>
                        <a:pt x="218933" y="21929"/>
                        <a:pt x="221559" y="21929"/>
                      </a:cubicBezTo>
                      <a:cubicBezTo>
                        <a:pt x="224629" y="21929"/>
                        <a:pt x="227213" y="22449"/>
                        <a:pt x="229311" y="23490"/>
                      </a:cubicBezTo>
                      <a:cubicBezTo>
                        <a:pt x="231408" y="24530"/>
                        <a:pt x="233105" y="25920"/>
                        <a:pt x="234401" y="27659"/>
                      </a:cubicBezTo>
                      <a:cubicBezTo>
                        <a:pt x="235697" y="29399"/>
                        <a:pt x="236626" y="31436"/>
                        <a:pt x="237189" y="33773"/>
                      </a:cubicBezTo>
                      <a:cubicBezTo>
                        <a:pt x="237752" y="36109"/>
                        <a:pt x="238033" y="38914"/>
                        <a:pt x="238033" y="42188"/>
                      </a:cubicBezTo>
                      <a:close/>
                      <a:moveTo>
                        <a:pt x="261396" y="70275"/>
                      </a:moveTo>
                      <a:cubicBezTo>
                        <a:pt x="261396" y="70548"/>
                        <a:pt x="261328" y="70778"/>
                        <a:pt x="261192" y="70965"/>
                      </a:cubicBezTo>
                      <a:cubicBezTo>
                        <a:pt x="261055" y="71153"/>
                        <a:pt x="260834" y="71315"/>
                        <a:pt x="260526" y="71451"/>
                      </a:cubicBezTo>
                      <a:cubicBezTo>
                        <a:pt x="260220" y="71588"/>
                        <a:pt x="259793" y="71690"/>
                        <a:pt x="259248" y="71758"/>
                      </a:cubicBezTo>
                      <a:cubicBezTo>
                        <a:pt x="258702" y="71827"/>
                        <a:pt x="258003" y="71861"/>
                        <a:pt x="257150" y="71861"/>
                      </a:cubicBezTo>
                      <a:cubicBezTo>
                        <a:pt x="256331" y="71861"/>
                        <a:pt x="255649" y="71827"/>
                        <a:pt x="255104" y="71758"/>
                      </a:cubicBezTo>
                      <a:cubicBezTo>
                        <a:pt x="254558" y="71690"/>
                        <a:pt x="254124" y="71588"/>
                        <a:pt x="253799" y="71451"/>
                      </a:cubicBezTo>
                      <a:cubicBezTo>
                        <a:pt x="253475" y="71315"/>
                        <a:pt x="253253" y="71153"/>
                        <a:pt x="253134" y="70965"/>
                      </a:cubicBezTo>
                      <a:cubicBezTo>
                        <a:pt x="253015" y="70778"/>
                        <a:pt x="252955" y="70548"/>
                        <a:pt x="252955" y="70275"/>
                      </a:cubicBezTo>
                      <a:lnTo>
                        <a:pt x="252955" y="24232"/>
                      </a:lnTo>
                      <a:cubicBezTo>
                        <a:pt x="252955" y="23993"/>
                        <a:pt x="253015" y="23771"/>
                        <a:pt x="253134" y="23566"/>
                      </a:cubicBezTo>
                      <a:cubicBezTo>
                        <a:pt x="253253" y="23362"/>
                        <a:pt x="253475" y="23191"/>
                        <a:pt x="253799" y="23055"/>
                      </a:cubicBezTo>
                      <a:cubicBezTo>
                        <a:pt x="254124" y="22918"/>
                        <a:pt x="254558" y="22816"/>
                        <a:pt x="255104" y="22748"/>
                      </a:cubicBezTo>
                      <a:cubicBezTo>
                        <a:pt x="255649" y="22680"/>
                        <a:pt x="256331" y="22646"/>
                        <a:pt x="257150" y="22646"/>
                      </a:cubicBezTo>
                      <a:cubicBezTo>
                        <a:pt x="258003" y="22646"/>
                        <a:pt x="258702" y="22680"/>
                        <a:pt x="259248" y="22748"/>
                      </a:cubicBezTo>
                      <a:cubicBezTo>
                        <a:pt x="259793" y="22816"/>
                        <a:pt x="260220" y="22918"/>
                        <a:pt x="260526" y="23055"/>
                      </a:cubicBezTo>
                      <a:cubicBezTo>
                        <a:pt x="260834" y="23191"/>
                        <a:pt x="261055" y="23362"/>
                        <a:pt x="261192" y="23566"/>
                      </a:cubicBezTo>
                      <a:cubicBezTo>
                        <a:pt x="261328" y="23771"/>
                        <a:pt x="261396" y="23993"/>
                        <a:pt x="261396" y="24232"/>
                      </a:cubicBezTo>
                      <a:close/>
                      <a:moveTo>
                        <a:pt x="262368" y="8679"/>
                      </a:moveTo>
                      <a:cubicBezTo>
                        <a:pt x="262368" y="10657"/>
                        <a:pt x="261993" y="12004"/>
                        <a:pt x="261243" y="12721"/>
                      </a:cubicBezTo>
                      <a:cubicBezTo>
                        <a:pt x="260493" y="13437"/>
                        <a:pt x="259111" y="13795"/>
                        <a:pt x="257099" y="13795"/>
                      </a:cubicBezTo>
                      <a:cubicBezTo>
                        <a:pt x="255121" y="13795"/>
                        <a:pt x="253765" y="13445"/>
                        <a:pt x="253032" y="12746"/>
                      </a:cubicBezTo>
                      <a:cubicBezTo>
                        <a:pt x="252299" y="12047"/>
                        <a:pt x="251932" y="10725"/>
                        <a:pt x="251932" y="8781"/>
                      </a:cubicBezTo>
                      <a:cubicBezTo>
                        <a:pt x="251932" y="6803"/>
                        <a:pt x="252307" y="5456"/>
                        <a:pt x="253058" y="4740"/>
                      </a:cubicBezTo>
                      <a:cubicBezTo>
                        <a:pt x="253807" y="4024"/>
                        <a:pt x="255188" y="3665"/>
                        <a:pt x="257201" y="3665"/>
                      </a:cubicBezTo>
                      <a:cubicBezTo>
                        <a:pt x="259179" y="3665"/>
                        <a:pt x="260535" y="4015"/>
                        <a:pt x="261268" y="4714"/>
                      </a:cubicBezTo>
                      <a:cubicBezTo>
                        <a:pt x="262002" y="5413"/>
                        <a:pt x="262368" y="6735"/>
                        <a:pt x="262368" y="8679"/>
                      </a:cubicBezTo>
                      <a:close/>
                      <a:moveTo>
                        <a:pt x="309868" y="63266"/>
                      </a:moveTo>
                      <a:cubicBezTo>
                        <a:pt x="309868" y="63846"/>
                        <a:pt x="309850" y="64349"/>
                        <a:pt x="309816" y="64775"/>
                      </a:cubicBezTo>
                      <a:cubicBezTo>
                        <a:pt x="309783" y="65201"/>
                        <a:pt x="309723" y="65560"/>
                        <a:pt x="309637" y="65850"/>
                      </a:cubicBezTo>
                      <a:cubicBezTo>
                        <a:pt x="309552" y="66139"/>
                        <a:pt x="309449" y="66395"/>
                        <a:pt x="309330" y="66617"/>
                      </a:cubicBezTo>
                      <a:cubicBezTo>
                        <a:pt x="309211" y="66839"/>
                        <a:pt x="308938" y="67163"/>
                        <a:pt x="308512" y="67589"/>
                      </a:cubicBezTo>
                      <a:cubicBezTo>
                        <a:pt x="308085" y="68015"/>
                        <a:pt x="307361" y="68544"/>
                        <a:pt x="306338" y="69175"/>
                      </a:cubicBezTo>
                      <a:cubicBezTo>
                        <a:pt x="305315" y="69806"/>
                        <a:pt x="304163" y="70369"/>
                        <a:pt x="302885" y="70863"/>
                      </a:cubicBezTo>
                      <a:cubicBezTo>
                        <a:pt x="301606" y="71358"/>
                        <a:pt x="300216" y="71758"/>
                        <a:pt x="298715" y="72065"/>
                      </a:cubicBezTo>
                      <a:cubicBezTo>
                        <a:pt x="297215" y="72372"/>
                        <a:pt x="295662" y="72526"/>
                        <a:pt x="294059" y="72526"/>
                      </a:cubicBezTo>
                      <a:cubicBezTo>
                        <a:pt x="290751" y="72526"/>
                        <a:pt x="287818" y="71980"/>
                        <a:pt x="285260" y="70889"/>
                      </a:cubicBezTo>
                      <a:cubicBezTo>
                        <a:pt x="282702" y="69797"/>
                        <a:pt x="280562" y="68203"/>
                        <a:pt x="278839" y="66105"/>
                      </a:cubicBezTo>
                      <a:cubicBezTo>
                        <a:pt x="277117" y="64008"/>
                        <a:pt x="275804" y="61433"/>
                        <a:pt x="274900" y="58380"/>
                      </a:cubicBezTo>
                      <a:cubicBezTo>
                        <a:pt x="273996" y="55328"/>
                        <a:pt x="273544" y="51806"/>
                        <a:pt x="273544" y="47816"/>
                      </a:cubicBezTo>
                      <a:cubicBezTo>
                        <a:pt x="273544" y="43280"/>
                        <a:pt x="274098" y="39383"/>
                        <a:pt x="275207" y="36126"/>
                      </a:cubicBezTo>
                      <a:cubicBezTo>
                        <a:pt x="276316" y="32869"/>
                        <a:pt x="277833" y="30200"/>
                        <a:pt x="279760" y="28120"/>
                      </a:cubicBezTo>
                      <a:cubicBezTo>
                        <a:pt x="281687" y="26039"/>
                        <a:pt x="283956" y="24496"/>
                        <a:pt x="286565" y="23490"/>
                      </a:cubicBezTo>
                      <a:cubicBezTo>
                        <a:pt x="289174" y="22484"/>
                        <a:pt x="291996" y="21980"/>
                        <a:pt x="295031" y="21980"/>
                      </a:cubicBezTo>
                      <a:cubicBezTo>
                        <a:pt x="296498" y="21980"/>
                        <a:pt x="297922" y="22117"/>
                        <a:pt x="299303" y="22390"/>
                      </a:cubicBezTo>
                      <a:cubicBezTo>
                        <a:pt x="300685" y="22663"/>
                        <a:pt x="301955" y="23021"/>
                        <a:pt x="303114" y="23464"/>
                      </a:cubicBezTo>
                      <a:cubicBezTo>
                        <a:pt x="304275" y="23907"/>
                        <a:pt x="305306" y="24419"/>
                        <a:pt x="306210" y="24999"/>
                      </a:cubicBezTo>
                      <a:cubicBezTo>
                        <a:pt x="307114" y="25579"/>
                        <a:pt x="307770" y="26073"/>
                        <a:pt x="308180" y="26483"/>
                      </a:cubicBezTo>
                      <a:cubicBezTo>
                        <a:pt x="308588" y="26892"/>
                        <a:pt x="308870" y="27216"/>
                        <a:pt x="309024" y="27455"/>
                      </a:cubicBezTo>
                      <a:cubicBezTo>
                        <a:pt x="309177" y="27693"/>
                        <a:pt x="309305" y="27975"/>
                        <a:pt x="309408" y="28299"/>
                      </a:cubicBezTo>
                      <a:cubicBezTo>
                        <a:pt x="309509" y="28623"/>
                        <a:pt x="309578" y="28989"/>
                        <a:pt x="309612" y="29399"/>
                      </a:cubicBezTo>
                      <a:cubicBezTo>
                        <a:pt x="309646" y="29808"/>
                        <a:pt x="309663" y="30319"/>
                        <a:pt x="309663" y="30933"/>
                      </a:cubicBezTo>
                      <a:cubicBezTo>
                        <a:pt x="309663" y="32263"/>
                        <a:pt x="309509" y="33193"/>
                        <a:pt x="309203" y="33722"/>
                      </a:cubicBezTo>
                      <a:cubicBezTo>
                        <a:pt x="308896" y="34250"/>
                        <a:pt x="308521" y="34515"/>
                        <a:pt x="308077" y="34515"/>
                      </a:cubicBezTo>
                      <a:cubicBezTo>
                        <a:pt x="307565" y="34515"/>
                        <a:pt x="306977" y="34233"/>
                        <a:pt x="306312" y="33670"/>
                      </a:cubicBezTo>
                      <a:cubicBezTo>
                        <a:pt x="305647" y="33108"/>
                        <a:pt x="304803" y="32485"/>
                        <a:pt x="303779" y="31803"/>
                      </a:cubicBezTo>
                      <a:cubicBezTo>
                        <a:pt x="302756" y="31121"/>
                        <a:pt x="301520" y="30499"/>
                        <a:pt x="300070" y="29936"/>
                      </a:cubicBezTo>
                      <a:cubicBezTo>
                        <a:pt x="298621" y="29373"/>
                        <a:pt x="296907" y="29092"/>
                        <a:pt x="294929" y="29092"/>
                      </a:cubicBezTo>
                      <a:cubicBezTo>
                        <a:pt x="290870" y="29092"/>
                        <a:pt x="287758" y="30652"/>
                        <a:pt x="285592" y="33773"/>
                      </a:cubicBezTo>
                      <a:cubicBezTo>
                        <a:pt x="283426" y="36893"/>
                        <a:pt x="282344" y="41421"/>
                        <a:pt x="282344" y="47355"/>
                      </a:cubicBezTo>
                      <a:cubicBezTo>
                        <a:pt x="282344" y="50323"/>
                        <a:pt x="282625" y="52923"/>
                        <a:pt x="283188" y="55157"/>
                      </a:cubicBezTo>
                      <a:cubicBezTo>
                        <a:pt x="283751" y="57391"/>
                        <a:pt x="284578" y="59259"/>
                        <a:pt x="285669" y="60759"/>
                      </a:cubicBezTo>
                      <a:cubicBezTo>
                        <a:pt x="286761" y="62260"/>
                        <a:pt x="288099" y="63377"/>
                        <a:pt x="289685" y="64110"/>
                      </a:cubicBezTo>
                      <a:cubicBezTo>
                        <a:pt x="291271" y="64843"/>
                        <a:pt x="293087" y="65210"/>
                        <a:pt x="295133" y="65210"/>
                      </a:cubicBezTo>
                      <a:cubicBezTo>
                        <a:pt x="297077" y="65210"/>
                        <a:pt x="298783" y="64903"/>
                        <a:pt x="300249" y="64289"/>
                      </a:cubicBezTo>
                      <a:cubicBezTo>
                        <a:pt x="301716" y="63675"/>
                        <a:pt x="302987" y="63002"/>
                        <a:pt x="304061" y="62268"/>
                      </a:cubicBezTo>
                      <a:cubicBezTo>
                        <a:pt x="305136" y="61535"/>
                        <a:pt x="306040" y="60870"/>
                        <a:pt x="306773" y="60273"/>
                      </a:cubicBezTo>
                      <a:cubicBezTo>
                        <a:pt x="307505" y="59676"/>
                        <a:pt x="308077" y="59378"/>
                        <a:pt x="308487" y="59378"/>
                      </a:cubicBezTo>
                      <a:cubicBezTo>
                        <a:pt x="308726" y="59378"/>
                        <a:pt x="308929" y="59446"/>
                        <a:pt x="309100" y="59582"/>
                      </a:cubicBezTo>
                      <a:cubicBezTo>
                        <a:pt x="309270" y="59719"/>
                        <a:pt x="309416" y="59949"/>
                        <a:pt x="309535" y="60273"/>
                      </a:cubicBezTo>
                      <a:cubicBezTo>
                        <a:pt x="309654" y="60597"/>
                        <a:pt x="309740" y="61006"/>
                        <a:pt x="309791" y="61501"/>
                      </a:cubicBezTo>
                      <a:cubicBezTo>
                        <a:pt x="309842" y="61996"/>
                        <a:pt x="309868" y="62584"/>
                        <a:pt x="309868" y="63266"/>
                      </a:cubicBezTo>
                      <a:close/>
                      <a:moveTo>
                        <a:pt x="354237" y="70326"/>
                      </a:moveTo>
                      <a:cubicBezTo>
                        <a:pt x="354237" y="70735"/>
                        <a:pt x="354101" y="71042"/>
                        <a:pt x="353827" y="71247"/>
                      </a:cubicBezTo>
                      <a:cubicBezTo>
                        <a:pt x="353555" y="71451"/>
                        <a:pt x="353180" y="71605"/>
                        <a:pt x="352702" y="71707"/>
                      </a:cubicBezTo>
                      <a:cubicBezTo>
                        <a:pt x="352224" y="71810"/>
                        <a:pt x="351525" y="71861"/>
                        <a:pt x="350604" y="71861"/>
                      </a:cubicBezTo>
                      <a:cubicBezTo>
                        <a:pt x="349717" y="71861"/>
                        <a:pt x="349010" y="71810"/>
                        <a:pt x="348481" y="71707"/>
                      </a:cubicBezTo>
                      <a:cubicBezTo>
                        <a:pt x="347952" y="71605"/>
                        <a:pt x="347569" y="71451"/>
                        <a:pt x="347330" y="71247"/>
                      </a:cubicBezTo>
                      <a:cubicBezTo>
                        <a:pt x="347091" y="71042"/>
                        <a:pt x="346972" y="70735"/>
                        <a:pt x="346972" y="70326"/>
                      </a:cubicBezTo>
                      <a:lnTo>
                        <a:pt x="346972" y="65722"/>
                      </a:lnTo>
                      <a:cubicBezTo>
                        <a:pt x="344960" y="67870"/>
                        <a:pt x="342717" y="69542"/>
                        <a:pt x="340245" y="70735"/>
                      </a:cubicBezTo>
                      <a:cubicBezTo>
                        <a:pt x="337772" y="71929"/>
                        <a:pt x="335155" y="72526"/>
                        <a:pt x="332391" y="72526"/>
                      </a:cubicBezTo>
                      <a:cubicBezTo>
                        <a:pt x="329970" y="72526"/>
                        <a:pt x="327778" y="72210"/>
                        <a:pt x="325817" y="71579"/>
                      </a:cubicBezTo>
                      <a:cubicBezTo>
                        <a:pt x="323856" y="70948"/>
                        <a:pt x="322185" y="70036"/>
                        <a:pt x="320804" y="68842"/>
                      </a:cubicBezTo>
                      <a:cubicBezTo>
                        <a:pt x="319423" y="67649"/>
                        <a:pt x="318349" y="66182"/>
                        <a:pt x="317581" y="64443"/>
                      </a:cubicBezTo>
                      <a:cubicBezTo>
                        <a:pt x="316813" y="62703"/>
                        <a:pt x="316429" y="60725"/>
                        <a:pt x="316429" y="58508"/>
                      </a:cubicBezTo>
                      <a:cubicBezTo>
                        <a:pt x="316429" y="55916"/>
                        <a:pt x="316958" y="53665"/>
                        <a:pt x="318015" y="51755"/>
                      </a:cubicBezTo>
                      <a:cubicBezTo>
                        <a:pt x="319073" y="49845"/>
                        <a:pt x="320591" y="48259"/>
                        <a:pt x="322569" y="46997"/>
                      </a:cubicBezTo>
                      <a:cubicBezTo>
                        <a:pt x="324548" y="45735"/>
                        <a:pt x="326969" y="44789"/>
                        <a:pt x="329834" y="44158"/>
                      </a:cubicBezTo>
                      <a:cubicBezTo>
                        <a:pt x="332699" y="43527"/>
                        <a:pt x="335921" y="43212"/>
                        <a:pt x="339503" y="43212"/>
                      </a:cubicBezTo>
                      <a:lnTo>
                        <a:pt x="345846" y="43212"/>
                      </a:lnTo>
                      <a:lnTo>
                        <a:pt x="345846" y="39630"/>
                      </a:lnTo>
                      <a:cubicBezTo>
                        <a:pt x="345846" y="37857"/>
                        <a:pt x="345659" y="36288"/>
                        <a:pt x="345283" y="34924"/>
                      </a:cubicBezTo>
                      <a:cubicBezTo>
                        <a:pt x="344908" y="33560"/>
                        <a:pt x="344303" y="32426"/>
                        <a:pt x="343468" y="31522"/>
                      </a:cubicBezTo>
                      <a:cubicBezTo>
                        <a:pt x="342632" y="30618"/>
                        <a:pt x="341550" y="29936"/>
                        <a:pt x="340219" y="29475"/>
                      </a:cubicBezTo>
                      <a:cubicBezTo>
                        <a:pt x="338889" y="29015"/>
                        <a:pt x="337252" y="28785"/>
                        <a:pt x="335308" y="28785"/>
                      </a:cubicBezTo>
                      <a:cubicBezTo>
                        <a:pt x="333228" y="28785"/>
                        <a:pt x="331360" y="29032"/>
                        <a:pt x="329705" y="29526"/>
                      </a:cubicBezTo>
                      <a:cubicBezTo>
                        <a:pt x="328052" y="30021"/>
                        <a:pt x="326602" y="30567"/>
                        <a:pt x="325357" y="31164"/>
                      </a:cubicBezTo>
                      <a:cubicBezTo>
                        <a:pt x="324112" y="31760"/>
                        <a:pt x="323072" y="32306"/>
                        <a:pt x="322237" y="32801"/>
                      </a:cubicBezTo>
                      <a:cubicBezTo>
                        <a:pt x="321401" y="33295"/>
                        <a:pt x="320779" y="33542"/>
                        <a:pt x="320369" y="33542"/>
                      </a:cubicBezTo>
                      <a:cubicBezTo>
                        <a:pt x="320097" y="33542"/>
                        <a:pt x="319857" y="33474"/>
                        <a:pt x="319653" y="33338"/>
                      </a:cubicBezTo>
                      <a:cubicBezTo>
                        <a:pt x="319448" y="33201"/>
                        <a:pt x="319269" y="32997"/>
                        <a:pt x="319115" y="32724"/>
                      </a:cubicBezTo>
                      <a:cubicBezTo>
                        <a:pt x="318962" y="32451"/>
                        <a:pt x="318852" y="32101"/>
                        <a:pt x="318783" y="31675"/>
                      </a:cubicBezTo>
                      <a:cubicBezTo>
                        <a:pt x="318714" y="31249"/>
                        <a:pt x="318681" y="30780"/>
                        <a:pt x="318681" y="30268"/>
                      </a:cubicBezTo>
                      <a:cubicBezTo>
                        <a:pt x="318681" y="29416"/>
                        <a:pt x="318740" y="28742"/>
                        <a:pt x="318860" y="28247"/>
                      </a:cubicBezTo>
                      <a:cubicBezTo>
                        <a:pt x="318979" y="27753"/>
                        <a:pt x="319269" y="27284"/>
                        <a:pt x="319730" y="26841"/>
                      </a:cubicBezTo>
                      <a:cubicBezTo>
                        <a:pt x="320190" y="26397"/>
                        <a:pt x="320983" y="25877"/>
                        <a:pt x="322108" y="25280"/>
                      </a:cubicBezTo>
                      <a:cubicBezTo>
                        <a:pt x="323234" y="24683"/>
                        <a:pt x="324530" y="24138"/>
                        <a:pt x="325996" y="23643"/>
                      </a:cubicBezTo>
                      <a:cubicBezTo>
                        <a:pt x="327463" y="23149"/>
                        <a:pt x="329066" y="22739"/>
                        <a:pt x="330805" y="22415"/>
                      </a:cubicBezTo>
                      <a:cubicBezTo>
                        <a:pt x="332545" y="22091"/>
                        <a:pt x="334301" y="21929"/>
                        <a:pt x="336075" y="21929"/>
                      </a:cubicBezTo>
                      <a:cubicBezTo>
                        <a:pt x="339384" y="21929"/>
                        <a:pt x="342197" y="22305"/>
                        <a:pt x="344517" y="23055"/>
                      </a:cubicBezTo>
                      <a:cubicBezTo>
                        <a:pt x="346836" y="23805"/>
                        <a:pt x="348712" y="24905"/>
                        <a:pt x="350144" y="26355"/>
                      </a:cubicBezTo>
                      <a:cubicBezTo>
                        <a:pt x="351577" y="27804"/>
                        <a:pt x="352617" y="29603"/>
                        <a:pt x="353264" y="31752"/>
                      </a:cubicBezTo>
                      <a:cubicBezTo>
                        <a:pt x="353913" y="33901"/>
                        <a:pt x="354237" y="36407"/>
                        <a:pt x="354237" y="39272"/>
                      </a:cubicBezTo>
                      <a:close/>
                      <a:moveTo>
                        <a:pt x="345846" y="49299"/>
                      </a:moveTo>
                      <a:lnTo>
                        <a:pt x="338633" y="49299"/>
                      </a:lnTo>
                      <a:cubicBezTo>
                        <a:pt x="336314" y="49299"/>
                        <a:pt x="334301" y="49496"/>
                        <a:pt x="332596" y="49888"/>
                      </a:cubicBezTo>
                      <a:cubicBezTo>
                        <a:pt x="330891" y="50280"/>
                        <a:pt x="329476" y="50860"/>
                        <a:pt x="328350" y="51627"/>
                      </a:cubicBezTo>
                      <a:cubicBezTo>
                        <a:pt x="327224" y="52395"/>
                        <a:pt x="326397" y="53316"/>
                        <a:pt x="325869" y="54390"/>
                      </a:cubicBezTo>
                      <a:cubicBezTo>
                        <a:pt x="325340" y="55464"/>
                        <a:pt x="325076" y="56701"/>
                        <a:pt x="325076" y="58099"/>
                      </a:cubicBezTo>
                      <a:cubicBezTo>
                        <a:pt x="325076" y="60486"/>
                        <a:pt x="325834" y="62388"/>
                        <a:pt x="327353" y="63803"/>
                      </a:cubicBezTo>
                      <a:cubicBezTo>
                        <a:pt x="328870" y="65219"/>
                        <a:pt x="330993" y="65926"/>
                        <a:pt x="333722" y="65926"/>
                      </a:cubicBezTo>
                      <a:cubicBezTo>
                        <a:pt x="335939" y="65926"/>
                        <a:pt x="337994" y="65364"/>
                        <a:pt x="339887" y="64238"/>
                      </a:cubicBezTo>
                      <a:cubicBezTo>
                        <a:pt x="341779" y="63113"/>
                        <a:pt x="343766" y="61390"/>
                        <a:pt x="345846" y="59071"/>
                      </a:cubicBezTo>
                      <a:close/>
                      <a:moveTo>
                        <a:pt x="377601" y="70275"/>
                      </a:moveTo>
                      <a:cubicBezTo>
                        <a:pt x="377601" y="70548"/>
                        <a:pt x="377533" y="70778"/>
                        <a:pt x="377397" y="70965"/>
                      </a:cubicBezTo>
                      <a:cubicBezTo>
                        <a:pt x="377260" y="71153"/>
                        <a:pt x="377039" y="71315"/>
                        <a:pt x="376731" y="71451"/>
                      </a:cubicBezTo>
                      <a:cubicBezTo>
                        <a:pt x="376425" y="71588"/>
                        <a:pt x="375998" y="71690"/>
                        <a:pt x="375453" y="71758"/>
                      </a:cubicBezTo>
                      <a:cubicBezTo>
                        <a:pt x="374907" y="71827"/>
                        <a:pt x="374208" y="71861"/>
                        <a:pt x="373355" y="71861"/>
                      </a:cubicBezTo>
                      <a:cubicBezTo>
                        <a:pt x="372536" y="71861"/>
                        <a:pt x="371854" y="71827"/>
                        <a:pt x="371309" y="71758"/>
                      </a:cubicBezTo>
                      <a:cubicBezTo>
                        <a:pt x="370763" y="71690"/>
                        <a:pt x="370329" y="71588"/>
                        <a:pt x="370004" y="71451"/>
                      </a:cubicBezTo>
                      <a:cubicBezTo>
                        <a:pt x="369680" y="71315"/>
                        <a:pt x="369458" y="71153"/>
                        <a:pt x="369339" y="70965"/>
                      </a:cubicBezTo>
                      <a:cubicBezTo>
                        <a:pt x="369220" y="70778"/>
                        <a:pt x="369160" y="70548"/>
                        <a:pt x="369160" y="70275"/>
                      </a:cubicBezTo>
                      <a:lnTo>
                        <a:pt x="369160" y="1926"/>
                      </a:lnTo>
                      <a:cubicBezTo>
                        <a:pt x="369160" y="1653"/>
                        <a:pt x="369220" y="1414"/>
                        <a:pt x="369339" y="1210"/>
                      </a:cubicBezTo>
                      <a:cubicBezTo>
                        <a:pt x="369458" y="1005"/>
                        <a:pt x="369680" y="835"/>
                        <a:pt x="370004" y="698"/>
                      </a:cubicBezTo>
                      <a:cubicBezTo>
                        <a:pt x="370329" y="562"/>
                        <a:pt x="370763" y="459"/>
                        <a:pt x="371309" y="391"/>
                      </a:cubicBezTo>
                      <a:cubicBezTo>
                        <a:pt x="371854" y="323"/>
                        <a:pt x="372536" y="289"/>
                        <a:pt x="373355" y="289"/>
                      </a:cubicBezTo>
                      <a:cubicBezTo>
                        <a:pt x="374208" y="289"/>
                        <a:pt x="374907" y="323"/>
                        <a:pt x="375453" y="391"/>
                      </a:cubicBezTo>
                      <a:cubicBezTo>
                        <a:pt x="375998" y="459"/>
                        <a:pt x="376425" y="562"/>
                        <a:pt x="376731" y="698"/>
                      </a:cubicBezTo>
                      <a:cubicBezTo>
                        <a:pt x="377039" y="835"/>
                        <a:pt x="377260" y="1005"/>
                        <a:pt x="377397" y="1210"/>
                      </a:cubicBezTo>
                      <a:cubicBezTo>
                        <a:pt x="377533" y="1414"/>
                        <a:pt x="377601" y="1653"/>
                        <a:pt x="377601" y="1926"/>
                      </a:cubicBezTo>
                      <a:close/>
                      <a:moveTo>
                        <a:pt x="481143" y="69610"/>
                      </a:moveTo>
                      <a:cubicBezTo>
                        <a:pt x="481007" y="70087"/>
                        <a:pt x="480802" y="70471"/>
                        <a:pt x="480530" y="70761"/>
                      </a:cubicBezTo>
                      <a:cubicBezTo>
                        <a:pt x="480257" y="71051"/>
                        <a:pt x="479882" y="71272"/>
                        <a:pt x="479404" y="71426"/>
                      </a:cubicBezTo>
                      <a:cubicBezTo>
                        <a:pt x="478927" y="71579"/>
                        <a:pt x="478338" y="71690"/>
                        <a:pt x="477639" y="71758"/>
                      </a:cubicBezTo>
                      <a:cubicBezTo>
                        <a:pt x="476940" y="71827"/>
                        <a:pt x="476079" y="71861"/>
                        <a:pt x="475056" y="71861"/>
                      </a:cubicBezTo>
                      <a:cubicBezTo>
                        <a:pt x="473999" y="71861"/>
                        <a:pt x="473103" y="71827"/>
                        <a:pt x="472370" y="71758"/>
                      </a:cubicBezTo>
                      <a:cubicBezTo>
                        <a:pt x="471636" y="71690"/>
                        <a:pt x="471032" y="71579"/>
                        <a:pt x="470553" y="71426"/>
                      </a:cubicBezTo>
                      <a:cubicBezTo>
                        <a:pt x="470076" y="71272"/>
                        <a:pt x="469718" y="71051"/>
                        <a:pt x="469479" y="70761"/>
                      </a:cubicBezTo>
                      <a:cubicBezTo>
                        <a:pt x="469241" y="70471"/>
                        <a:pt x="469053" y="70087"/>
                        <a:pt x="468917" y="69610"/>
                      </a:cubicBezTo>
                      <a:lnTo>
                        <a:pt x="455052" y="19627"/>
                      </a:lnTo>
                      <a:lnTo>
                        <a:pt x="454950" y="19627"/>
                      </a:lnTo>
                      <a:lnTo>
                        <a:pt x="442160" y="69610"/>
                      </a:lnTo>
                      <a:cubicBezTo>
                        <a:pt x="442057" y="70087"/>
                        <a:pt x="441887" y="70471"/>
                        <a:pt x="441649" y="70761"/>
                      </a:cubicBezTo>
                      <a:cubicBezTo>
                        <a:pt x="441410" y="71051"/>
                        <a:pt x="441069" y="71272"/>
                        <a:pt x="440625" y="71426"/>
                      </a:cubicBezTo>
                      <a:cubicBezTo>
                        <a:pt x="440182" y="71579"/>
                        <a:pt x="439611" y="71690"/>
                        <a:pt x="438911" y="71758"/>
                      </a:cubicBezTo>
                      <a:cubicBezTo>
                        <a:pt x="438212" y="71827"/>
                        <a:pt x="437317" y="71861"/>
                        <a:pt x="436225" y="71861"/>
                      </a:cubicBezTo>
                      <a:cubicBezTo>
                        <a:pt x="435100" y="71861"/>
                        <a:pt x="434162" y="71827"/>
                        <a:pt x="433412" y="71758"/>
                      </a:cubicBezTo>
                      <a:cubicBezTo>
                        <a:pt x="432661" y="71690"/>
                        <a:pt x="432048" y="71579"/>
                        <a:pt x="431570" y="71426"/>
                      </a:cubicBezTo>
                      <a:cubicBezTo>
                        <a:pt x="431092" y="71272"/>
                        <a:pt x="430726" y="71051"/>
                        <a:pt x="430470" y="70761"/>
                      </a:cubicBezTo>
                      <a:cubicBezTo>
                        <a:pt x="430214" y="70471"/>
                        <a:pt x="430035" y="70087"/>
                        <a:pt x="429933" y="69610"/>
                      </a:cubicBezTo>
                      <a:lnTo>
                        <a:pt x="412437" y="8474"/>
                      </a:lnTo>
                      <a:cubicBezTo>
                        <a:pt x="412232" y="7690"/>
                        <a:pt x="412120" y="7076"/>
                        <a:pt x="412104" y="6633"/>
                      </a:cubicBezTo>
                      <a:cubicBezTo>
                        <a:pt x="412087" y="6189"/>
                        <a:pt x="412223" y="5848"/>
                        <a:pt x="412513" y="5610"/>
                      </a:cubicBezTo>
                      <a:cubicBezTo>
                        <a:pt x="412803" y="5371"/>
                        <a:pt x="413272" y="5217"/>
                        <a:pt x="413920" y="5149"/>
                      </a:cubicBezTo>
                      <a:cubicBezTo>
                        <a:pt x="414568" y="5081"/>
                        <a:pt x="415438" y="5047"/>
                        <a:pt x="416530" y="5047"/>
                      </a:cubicBezTo>
                      <a:cubicBezTo>
                        <a:pt x="417587" y="5047"/>
                        <a:pt x="418422" y="5072"/>
                        <a:pt x="419036" y="5123"/>
                      </a:cubicBezTo>
                      <a:cubicBezTo>
                        <a:pt x="419650" y="5175"/>
                        <a:pt x="420119" y="5268"/>
                        <a:pt x="420442" y="5405"/>
                      </a:cubicBezTo>
                      <a:cubicBezTo>
                        <a:pt x="420767" y="5541"/>
                        <a:pt x="420988" y="5729"/>
                        <a:pt x="421108" y="5968"/>
                      </a:cubicBezTo>
                      <a:cubicBezTo>
                        <a:pt x="421227" y="6206"/>
                        <a:pt x="421321" y="6513"/>
                        <a:pt x="421389" y="6889"/>
                      </a:cubicBezTo>
                      <a:lnTo>
                        <a:pt x="436277" y="62345"/>
                      </a:lnTo>
                      <a:lnTo>
                        <a:pt x="436328" y="62345"/>
                      </a:lnTo>
                      <a:lnTo>
                        <a:pt x="450448" y="6991"/>
                      </a:lnTo>
                      <a:cubicBezTo>
                        <a:pt x="450550" y="6616"/>
                        <a:pt x="450679" y="6300"/>
                        <a:pt x="450832" y="6044"/>
                      </a:cubicBezTo>
                      <a:cubicBezTo>
                        <a:pt x="450985" y="5789"/>
                        <a:pt x="451232" y="5592"/>
                        <a:pt x="451574" y="5456"/>
                      </a:cubicBezTo>
                      <a:cubicBezTo>
                        <a:pt x="451915" y="5320"/>
                        <a:pt x="452401" y="5217"/>
                        <a:pt x="453031" y="5149"/>
                      </a:cubicBezTo>
                      <a:cubicBezTo>
                        <a:pt x="453663" y="5081"/>
                        <a:pt x="454490" y="5047"/>
                        <a:pt x="455512" y="5047"/>
                      </a:cubicBezTo>
                      <a:cubicBezTo>
                        <a:pt x="456468" y="5047"/>
                        <a:pt x="457227" y="5081"/>
                        <a:pt x="457789" y="5149"/>
                      </a:cubicBezTo>
                      <a:cubicBezTo>
                        <a:pt x="458352" y="5217"/>
                        <a:pt x="458804" y="5320"/>
                        <a:pt x="459145" y="5456"/>
                      </a:cubicBezTo>
                      <a:cubicBezTo>
                        <a:pt x="459486" y="5592"/>
                        <a:pt x="459733" y="5789"/>
                        <a:pt x="459887" y="6044"/>
                      </a:cubicBezTo>
                      <a:cubicBezTo>
                        <a:pt x="460041" y="6300"/>
                        <a:pt x="460168" y="6616"/>
                        <a:pt x="460270" y="6991"/>
                      </a:cubicBezTo>
                      <a:lnTo>
                        <a:pt x="475465" y="62345"/>
                      </a:lnTo>
                      <a:lnTo>
                        <a:pt x="475567" y="62345"/>
                      </a:lnTo>
                      <a:lnTo>
                        <a:pt x="490148" y="6940"/>
                      </a:lnTo>
                      <a:cubicBezTo>
                        <a:pt x="490250" y="6599"/>
                        <a:pt x="490352" y="6300"/>
                        <a:pt x="490455" y="6044"/>
                      </a:cubicBezTo>
                      <a:cubicBezTo>
                        <a:pt x="490557" y="5789"/>
                        <a:pt x="490770" y="5592"/>
                        <a:pt x="491094" y="5456"/>
                      </a:cubicBezTo>
                      <a:cubicBezTo>
                        <a:pt x="491418" y="5320"/>
                        <a:pt x="491879" y="5217"/>
                        <a:pt x="492475" y="5149"/>
                      </a:cubicBezTo>
                      <a:cubicBezTo>
                        <a:pt x="493072" y="5081"/>
                        <a:pt x="493866" y="5047"/>
                        <a:pt x="494855" y="5047"/>
                      </a:cubicBezTo>
                      <a:cubicBezTo>
                        <a:pt x="495878" y="5047"/>
                        <a:pt x="496688" y="5089"/>
                        <a:pt x="497284" y="5175"/>
                      </a:cubicBezTo>
                      <a:cubicBezTo>
                        <a:pt x="497882" y="5260"/>
                        <a:pt x="498316" y="5422"/>
                        <a:pt x="498589" y="5661"/>
                      </a:cubicBezTo>
                      <a:cubicBezTo>
                        <a:pt x="498862" y="5899"/>
                        <a:pt x="498990" y="6240"/>
                        <a:pt x="498973" y="6684"/>
                      </a:cubicBezTo>
                      <a:cubicBezTo>
                        <a:pt x="498956" y="7127"/>
                        <a:pt x="498862" y="7741"/>
                        <a:pt x="498691" y="8526"/>
                      </a:cubicBezTo>
                      <a:close/>
                      <a:moveTo>
                        <a:pt x="532952" y="27250"/>
                      </a:moveTo>
                      <a:cubicBezTo>
                        <a:pt x="532952" y="28000"/>
                        <a:pt x="532935" y="28631"/>
                        <a:pt x="532901" y="29143"/>
                      </a:cubicBezTo>
                      <a:cubicBezTo>
                        <a:pt x="532867" y="29654"/>
                        <a:pt x="532798" y="30055"/>
                        <a:pt x="532696" y="30345"/>
                      </a:cubicBezTo>
                      <a:cubicBezTo>
                        <a:pt x="532594" y="30635"/>
                        <a:pt x="532466" y="30857"/>
                        <a:pt x="532313" y="31010"/>
                      </a:cubicBezTo>
                      <a:cubicBezTo>
                        <a:pt x="532159" y="31164"/>
                        <a:pt x="531946" y="31240"/>
                        <a:pt x="531673" y="31240"/>
                      </a:cubicBezTo>
                      <a:cubicBezTo>
                        <a:pt x="531400" y="31240"/>
                        <a:pt x="531068" y="31164"/>
                        <a:pt x="530675" y="31010"/>
                      </a:cubicBezTo>
                      <a:cubicBezTo>
                        <a:pt x="530283" y="30857"/>
                        <a:pt x="529840" y="30703"/>
                        <a:pt x="529346" y="30550"/>
                      </a:cubicBezTo>
                      <a:cubicBezTo>
                        <a:pt x="528851" y="30396"/>
                        <a:pt x="528297" y="30251"/>
                        <a:pt x="527682" y="30115"/>
                      </a:cubicBezTo>
                      <a:cubicBezTo>
                        <a:pt x="527069" y="29978"/>
                        <a:pt x="526403" y="29910"/>
                        <a:pt x="525687" y="29910"/>
                      </a:cubicBezTo>
                      <a:cubicBezTo>
                        <a:pt x="524835" y="29910"/>
                        <a:pt x="523999" y="30081"/>
                        <a:pt x="523181" y="30422"/>
                      </a:cubicBezTo>
                      <a:cubicBezTo>
                        <a:pt x="522362" y="30763"/>
                        <a:pt x="521501" y="31326"/>
                        <a:pt x="520597" y="32110"/>
                      </a:cubicBezTo>
                      <a:cubicBezTo>
                        <a:pt x="519693" y="32894"/>
                        <a:pt x="518747" y="33935"/>
                        <a:pt x="517757" y="35231"/>
                      </a:cubicBezTo>
                      <a:cubicBezTo>
                        <a:pt x="516769" y="36527"/>
                        <a:pt x="515677" y="38113"/>
                        <a:pt x="514484" y="39989"/>
                      </a:cubicBezTo>
                      <a:lnTo>
                        <a:pt x="514484" y="70275"/>
                      </a:lnTo>
                      <a:cubicBezTo>
                        <a:pt x="514484" y="70548"/>
                        <a:pt x="514415" y="70778"/>
                        <a:pt x="514279" y="70965"/>
                      </a:cubicBezTo>
                      <a:cubicBezTo>
                        <a:pt x="514143" y="71153"/>
                        <a:pt x="513921" y="71315"/>
                        <a:pt x="513614" y="71451"/>
                      </a:cubicBezTo>
                      <a:cubicBezTo>
                        <a:pt x="513306" y="71588"/>
                        <a:pt x="512881" y="71690"/>
                        <a:pt x="512335" y="71758"/>
                      </a:cubicBezTo>
                      <a:cubicBezTo>
                        <a:pt x="511789" y="71827"/>
                        <a:pt x="511090" y="71861"/>
                        <a:pt x="510237" y="71861"/>
                      </a:cubicBezTo>
                      <a:cubicBezTo>
                        <a:pt x="509418" y="71861"/>
                        <a:pt x="508736" y="71827"/>
                        <a:pt x="508190" y="71758"/>
                      </a:cubicBezTo>
                      <a:cubicBezTo>
                        <a:pt x="507645" y="71690"/>
                        <a:pt x="507210" y="71588"/>
                        <a:pt x="506887" y="71451"/>
                      </a:cubicBezTo>
                      <a:cubicBezTo>
                        <a:pt x="506563" y="71315"/>
                        <a:pt x="506341" y="71153"/>
                        <a:pt x="506221" y="70965"/>
                      </a:cubicBezTo>
                      <a:cubicBezTo>
                        <a:pt x="506102" y="70778"/>
                        <a:pt x="506042" y="70548"/>
                        <a:pt x="506042" y="70275"/>
                      </a:cubicBezTo>
                      <a:lnTo>
                        <a:pt x="506042" y="24232"/>
                      </a:lnTo>
                      <a:cubicBezTo>
                        <a:pt x="506042" y="23959"/>
                        <a:pt x="506093" y="23728"/>
                        <a:pt x="506196" y="23541"/>
                      </a:cubicBezTo>
                      <a:cubicBezTo>
                        <a:pt x="506298" y="23353"/>
                        <a:pt x="506503" y="23183"/>
                        <a:pt x="506809" y="23029"/>
                      </a:cubicBezTo>
                      <a:cubicBezTo>
                        <a:pt x="507116" y="22876"/>
                        <a:pt x="507509" y="22773"/>
                        <a:pt x="507986" y="22722"/>
                      </a:cubicBezTo>
                      <a:cubicBezTo>
                        <a:pt x="508464" y="22671"/>
                        <a:pt x="509094" y="22646"/>
                        <a:pt x="509879" y="22646"/>
                      </a:cubicBezTo>
                      <a:cubicBezTo>
                        <a:pt x="510630" y="22646"/>
                        <a:pt x="511252" y="22671"/>
                        <a:pt x="511746" y="22722"/>
                      </a:cubicBezTo>
                      <a:cubicBezTo>
                        <a:pt x="512241" y="22773"/>
                        <a:pt x="512624" y="22876"/>
                        <a:pt x="512898" y="23029"/>
                      </a:cubicBezTo>
                      <a:cubicBezTo>
                        <a:pt x="513170" y="23183"/>
                        <a:pt x="513366" y="23353"/>
                        <a:pt x="513485" y="23541"/>
                      </a:cubicBezTo>
                      <a:cubicBezTo>
                        <a:pt x="513605" y="23728"/>
                        <a:pt x="513665" y="23959"/>
                        <a:pt x="513665" y="24232"/>
                      </a:cubicBezTo>
                      <a:lnTo>
                        <a:pt x="513665" y="30933"/>
                      </a:lnTo>
                      <a:cubicBezTo>
                        <a:pt x="514927" y="29092"/>
                        <a:pt x="516112" y="27591"/>
                        <a:pt x="517220" y="26431"/>
                      </a:cubicBezTo>
                      <a:cubicBezTo>
                        <a:pt x="518329" y="25272"/>
                        <a:pt x="519378" y="24359"/>
                        <a:pt x="520367" y="23694"/>
                      </a:cubicBezTo>
                      <a:cubicBezTo>
                        <a:pt x="521356" y="23029"/>
                        <a:pt x="522336" y="22569"/>
                        <a:pt x="523309" y="22313"/>
                      </a:cubicBezTo>
                      <a:cubicBezTo>
                        <a:pt x="524280" y="22057"/>
                        <a:pt x="525261" y="21929"/>
                        <a:pt x="526250" y="21929"/>
                      </a:cubicBezTo>
                      <a:cubicBezTo>
                        <a:pt x="526694" y="21929"/>
                        <a:pt x="527197" y="21955"/>
                        <a:pt x="527760" y="22006"/>
                      </a:cubicBezTo>
                      <a:cubicBezTo>
                        <a:pt x="528323" y="22057"/>
                        <a:pt x="528910" y="22151"/>
                        <a:pt x="529525" y="22287"/>
                      </a:cubicBezTo>
                      <a:cubicBezTo>
                        <a:pt x="530138" y="22424"/>
                        <a:pt x="530692" y="22577"/>
                        <a:pt x="531187" y="22748"/>
                      </a:cubicBezTo>
                      <a:cubicBezTo>
                        <a:pt x="531682" y="22918"/>
                        <a:pt x="532032" y="23089"/>
                        <a:pt x="532235" y="23259"/>
                      </a:cubicBezTo>
                      <a:cubicBezTo>
                        <a:pt x="532440" y="23430"/>
                        <a:pt x="532577" y="23592"/>
                        <a:pt x="532645" y="23745"/>
                      </a:cubicBezTo>
                      <a:cubicBezTo>
                        <a:pt x="532714" y="23899"/>
                        <a:pt x="532773" y="24095"/>
                        <a:pt x="532824" y="24334"/>
                      </a:cubicBezTo>
                      <a:cubicBezTo>
                        <a:pt x="532876" y="24573"/>
                        <a:pt x="532910" y="24922"/>
                        <a:pt x="532927" y="25383"/>
                      </a:cubicBezTo>
                      <a:cubicBezTo>
                        <a:pt x="532943" y="25843"/>
                        <a:pt x="532952" y="26465"/>
                        <a:pt x="532952" y="27250"/>
                      </a:cubicBezTo>
                      <a:close/>
                      <a:moveTo>
                        <a:pt x="550202" y="70275"/>
                      </a:moveTo>
                      <a:cubicBezTo>
                        <a:pt x="550202" y="70548"/>
                        <a:pt x="550134" y="70778"/>
                        <a:pt x="549998" y="70965"/>
                      </a:cubicBezTo>
                      <a:cubicBezTo>
                        <a:pt x="549861" y="71153"/>
                        <a:pt x="549640" y="71315"/>
                        <a:pt x="549333" y="71451"/>
                      </a:cubicBezTo>
                      <a:cubicBezTo>
                        <a:pt x="549025" y="71588"/>
                        <a:pt x="548599" y="71690"/>
                        <a:pt x="548054" y="71758"/>
                      </a:cubicBezTo>
                      <a:cubicBezTo>
                        <a:pt x="547508" y="71827"/>
                        <a:pt x="546809" y="71861"/>
                        <a:pt x="545956" y="71861"/>
                      </a:cubicBezTo>
                      <a:cubicBezTo>
                        <a:pt x="545137" y="71861"/>
                        <a:pt x="544455" y="71827"/>
                        <a:pt x="543909" y="71758"/>
                      </a:cubicBezTo>
                      <a:cubicBezTo>
                        <a:pt x="543364" y="71690"/>
                        <a:pt x="542929" y="71588"/>
                        <a:pt x="542605" y="71451"/>
                      </a:cubicBezTo>
                      <a:cubicBezTo>
                        <a:pt x="542281" y="71315"/>
                        <a:pt x="542060" y="71153"/>
                        <a:pt x="541940" y="70965"/>
                      </a:cubicBezTo>
                      <a:cubicBezTo>
                        <a:pt x="541820" y="70778"/>
                        <a:pt x="541760" y="70548"/>
                        <a:pt x="541760" y="70275"/>
                      </a:cubicBezTo>
                      <a:lnTo>
                        <a:pt x="541760" y="24232"/>
                      </a:lnTo>
                      <a:cubicBezTo>
                        <a:pt x="541760" y="23993"/>
                        <a:pt x="541820" y="23771"/>
                        <a:pt x="541940" y="23566"/>
                      </a:cubicBezTo>
                      <a:cubicBezTo>
                        <a:pt x="542060" y="23362"/>
                        <a:pt x="542281" y="23191"/>
                        <a:pt x="542605" y="23055"/>
                      </a:cubicBezTo>
                      <a:cubicBezTo>
                        <a:pt x="542929" y="22918"/>
                        <a:pt x="543364" y="22816"/>
                        <a:pt x="543909" y="22748"/>
                      </a:cubicBezTo>
                      <a:cubicBezTo>
                        <a:pt x="544455" y="22680"/>
                        <a:pt x="545137" y="22646"/>
                        <a:pt x="545956" y="22646"/>
                      </a:cubicBezTo>
                      <a:cubicBezTo>
                        <a:pt x="546809" y="22646"/>
                        <a:pt x="547508" y="22680"/>
                        <a:pt x="548054" y="22748"/>
                      </a:cubicBezTo>
                      <a:cubicBezTo>
                        <a:pt x="548599" y="22816"/>
                        <a:pt x="549025" y="22918"/>
                        <a:pt x="549333" y="23055"/>
                      </a:cubicBezTo>
                      <a:cubicBezTo>
                        <a:pt x="549640" y="23191"/>
                        <a:pt x="549861" y="23362"/>
                        <a:pt x="549998" y="23566"/>
                      </a:cubicBezTo>
                      <a:cubicBezTo>
                        <a:pt x="550134" y="23771"/>
                        <a:pt x="550202" y="23993"/>
                        <a:pt x="550202" y="24232"/>
                      </a:cubicBezTo>
                      <a:close/>
                      <a:moveTo>
                        <a:pt x="551174" y="8679"/>
                      </a:moveTo>
                      <a:cubicBezTo>
                        <a:pt x="551174" y="10657"/>
                        <a:pt x="550799" y="12004"/>
                        <a:pt x="550049" y="12721"/>
                      </a:cubicBezTo>
                      <a:cubicBezTo>
                        <a:pt x="549299" y="13437"/>
                        <a:pt x="547917" y="13795"/>
                        <a:pt x="545905" y="13795"/>
                      </a:cubicBezTo>
                      <a:cubicBezTo>
                        <a:pt x="543926" y="13795"/>
                        <a:pt x="542571" y="13445"/>
                        <a:pt x="541838" y="12746"/>
                      </a:cubicBezTo>
                      <a:cubicBezTo>
                        <a:pt x="541104" y="12047"/>
                        <a:pt x="540737" y="10725"/>
                        <a:pt x="540737" y="8781"/>
                      </a:cubicBezTo>
                      <a:cubicBezTo>
                        <a:pt x="540737" y="6803"/>
                        <a:pt x="541113" y="5456"/>
                        <a:pt x="541863" y="4740"/>
                      </a:cubicBezTo>
                      <a:cubicBezTo>
                        <a:pt x="542614" y="4024"/>
                        <a:pt x="543995" y="3665"/>
                        <a:pt x="546007" y="3665"/>
                      </a:cubicBezTo>
                      <a:cubicBezTo>
                        <a:pt x="547985" y="3665"/>
                        <a:pt x="549341" y="4015"/>
                        <a:pt x="550074" y="4714"/>
                      </a:cubicBezTo>
                      <a:cubicBezTo>
                        <a:pt x="550807" y="5413"/>
                        <a:pt x="551174" y="6735"/>
                        <a:pt x="551174" y="8679"/>
                      </a:cubicBezTo>
                      <a:close/>
                      <a:moveTo>
                        <a:pt x="589516" y="66898"/>
                      </a:moveTo>
                      <a:cubicBezTo>
                        <a:pt x="589516" y="67887"/>
                        <a:pt x="589448" y="68672"/>
                        <a:pt x="589311" y="69252"/>
                      </a:cubicBezTo>
                      <a:cubicBezTo>
                        <a:pt x="589175" y="69831"/>
                        <a:pt x="588970" y="70258"/>
                        <a:pt x="588698" y="70531"/>
                      </a:cubicBezTo>
                      <a:cubicBezTo>
                        <a:pt x="588424" y="70803"/>
                        <a:pt x="588016" y="71059"/>
                        <a:pt x="587470" y="71298"/>
                      </a:cubicBezTo>
                      <a:cubicBezTo>
                        <a:pt x="586924" y="71537"/>
                        <a:pt x="586301" y="71733"/>
                        <a:pt x="585602" y="71886"/>
                      </a:cubicBezTo>
                      <a:cubicBezTo>
                        <a:pt x="584903" y="72040"/>
                        <a:pt x="584161" y="72168"/>
                        <a:pt x="583377" y="72270"/>
                      </a:cubicBezTo>
                      <a:cubicBezTo>
                        <a:pt x="582592" y="72372"/>
                        <a:pt x="581808" y="72423"/>
                        <a:pt x="581023" y="72423"/>
                      </a:cubicBezTo>
                      <a:cubicBezTo>
                        <a:pt x="578636" y="72423"/>
                        <a:pt x="576590" y="72108"/>
                        <a:pt x="574885" y="71477"/>
                      </a:cubicBezTo>
                      <a:cubicBezTo>
                        <a:pt x="573179" y="70846"/>
                        <a:pt x="571780" y="69891"/>
                        <a:pt x="570690" y="68612"/>
                      </a:cubicBezTo>
                      <a:cubicBezTo>
                        <a:pt x="569598" y="67333"/>
                        <a:pt x="568805" y="65713"/>
                        <a:pt x="568310" y="63752"/>
                      </a:cubicBezTo>
                      <a:cubicBezTo>
                        <a:pt x="567816" y="61791"/>
                        <a:pt x="567568" y="59480"/>
                        <a:pt x="567568" y="56820"/>
                      </a:cubicBezTo>
                      <a:lnTo>
                        <a:pt x="567568" y="29910"/>
                      </a:lnTo>
                      <a:lnTo>
                        <a:pt x="561123" y="29910"/>
                      </a:lnTo>
                      <a:cubicBezTo>
                        <a:pt x="560610" y="29910"/>
                        <a:pt x="560202" y="29637"/>
                        <a:pt x="559895" y="29092"/>
                      </a:cubicBezTo>
                      <a:cubicBezTo>
                        <a:pt x="559587" y="28546"/>
                        <a:pt x="559434" y="27659"/>
                        <a:pt x="559434" y="26431"/>
                      </a:cubicBezTo>
                      <a:cubicBezTo>
                        <a:pt x="559434" y="25783"/>
                        <a:pt x="559477" y="25238"/>
                        <a:pt x="559562" y="24794"/>
                      </a:cubicBezTo>
                      <a:cubicBezTo>
                        <a:pt x="559647" y="24351"/>
                        <a:pt x="559758" y="23984"/>
                        <a:pt x="559895" y="23694"/>
                      </a:cubicBezTo>
                      <a:cubicBezTo>
                        <a:pt x="560031" y="23404"/>
                        <a:pt x="560210" y="23200"/>
                        <a:pt x="560432" y="23080"/>
                      </a:cubicBezTo>
                      <a:cubicBezTo>
                        <a:pt x="560653" y="22961"/>
                        <a:pt x="560901" y="22901"/>
                        <a:pt x="561173" y="22901"/>
                      </a:cubicBezTo>
                      <a:lnTo>
                        <a:pt x="567568" y="22901"/>
                      </a:lnTo>
                      <a:lnTo>
                        <a:pt x="567568" y="11953"/>
                      </a:lnTo>
                      <a:cubicBezTo>
                        <a:pt x="567568" y="11715"/>
                        <a:pt x="567628" y="11493"/>
                        <a:pt x="567747" y="11288"/>
                      </a:cubicBezTo>
                      <a:cubicBezTo>
                        <a:pt x="567867" y="11084"/>
                        <a:pt x="568088" y="10905"/>
                        <a:pt x="568412" y="10751"/>
                      </a:cubicBezTo>
                      <a:cubicBezTo>
                        <a:pt x="568737" y="10598"/>
                        <a:pt x="569171" y="10487"/>
                        <a:pt x="569717" y="10418"/>
                      </a:cubicBezTo>
                      <a:cubicBezTo>
                        <a:pt x="570263" y="10350"/>
                        <a:pt x="570945" y="10316"/>
                        <a:pt x="571763" y="10316"/>
                      </a:cubicBezTo>
                      <a:cubicBezTo>
                        <a:pt x="572617" y="10316"/>
                        <a:pt x="573316" y="10350"/>
                        <a:pt x="573862" y="10418"/>
                      </a:cubicBezTo>
                      <a:cubicBezTo>
                        <a:pt x="574407" y="10487"/>
                        <a:pt x="574833" y="10598"/>
                        <a:pt x="575140" y="10751"/>
                      </a:cubicBezTo>
                      <a:cubicBezTo>
                        <a:pt x="575447" y="10905"/>
                        <a:pt x="575668" y="11084"/>
                        <a:pt x="575806" y="11288"/>
                      </a:cubicBezTo>
                      <a:cubicBezTo>
                        <a:pt x="575942" y="11493"/>
                        <a:pt x="576009" y="11715"/>
                        <a:pt x="576009" y="11953"/>
                      </a:cubicBezTo>
                      <a:lnTo>
                        <a:pt x="576009" y="22901"/>
                      </a:lnTo>
                      <a:lnTo>
                        <a:pt x="587828" y="22901"/>
                      </a:lnTo>
                      <a:cubicBezTo>
                        <a:pt x="588101" y="22901"/>
                        <a:pt x="588340" y="22961"/>
                        <a:pt x="588544" y="23080"/>
                      </a:cubicBezTo>
                      <a:cubicBezTo>
                        <a:pt x="588749" y="23200"/>
                        <a:pt x="588928" y="23404"/>
                        <a:pt x="589082" y="23694"/>
                      </a:cubicBezTo>
                      <a:cubicBezTo>
                        <a:pt x="589235" y="23984"/>
                        <a:pt x="589345" y="24351"/>
                        <a:pt x="589414" y="24794"/>
                      </a:cubicBezTo>
                      <a:cubicBezTo>
                        <a:pt x="589482" y="25238"/>
                        <a:pt x="589516" y="25783"/>
                        <a:pt x="589516" y="26431"/>
                      </a:cubicBezTo>
                      <a:cubicBezTo>
                        <a:pt x="589516" y="27659"/>
                        <a:pt x="589363" y="28546"/>
                        <a:pt x="589056" y="29092"/>
                      </a:cubicBezTo>
                      <a:cubicBezTo>
                        <a:pt x="588748" y="29637"/>
                        <a:pt x="588340" y="29910"/>
                        <a:pt x="587828" y="29910"/>
                      </a:cubicBezTo>
                      <a:lnTo>
                        <a:pt x="576009" y="29910"/>
                      </a:lnTo>
                      <a:lnTo>
                        <a:pt x="576009" y="55592"/>
                      </a:lnTo>
                      <a:cubicBezTo>
                        <a:pt x="576009" y="58764"/>
                        <a:pt x="576479" y="61160"/>
                        <a:pt x="577417" y="62780"/>
                      </a:cubicBezTo>
                      <a:cubicBezTo>
                        <a:pt x="578355" y="64400"/>
                        <a:pt x="580035" y="65210"/>
                        <a:pt x="582456" y="65210"/>
                      </a:cubicBezTo>
                      <a:cubicBezTo>
                        <a:pt x="583241" y="65210"/>
                        <a:pt x="583940" y="65133"/>
                        <a:pt x="584553" y="64980"/>
                      </a:cubicBezTo>
                      <a:cubicBezTo>
                        <a:pt x="585168" y="64826"/>
                        <a:pt x="585714" y="64664"/>
                        <a:pt x="586191" y="64494"/>
                      </a:cubicBezTo>
                      <a:cubicBezTo>
                        <a:pt x="586668" y="64323"/>
                        <a:pt x="587078" y="64161"/>
                        <a:pt x="587419" y="64008"/>
                      </a:cubicBezTo>
                      <a:cubicBezTo>
                        <a:pt x="587760" y="63854"/>
                        <a:pt x="588066" y="63778"/>
                        <a:pt x="588340" y="63778"/>
                      </a:cubicBezTo>
                      <a:cubicBezTo>
                        <a:pt x="588510" y="63778"/>
                        <a:pt x="588672" y="63820"/>
                        <a:pt x="588825" y="63905"/>
                      </a:cubicBezTo>
                      <a:cubicBezTo>
                        <a:pt x="588979" y="63991"/>
                        <a:pt x="589099" y="64153"/>
                        <a:pt x="589183" y="64391"/>
                      </a:cubicBezTo>
                      <a:cubicBezTo>
                        <a:pt x="589269" y="64630"/>
                        <a:pt x="589345" y="64954"/>
                        <a:pt x="589414" y="65364"/>
                      </a:cubicBezTo>
                      <a:cubicBezTo>
                        <a:pt x="589482" y="65773"/>
                        <a:pt x="589516" y="66284"/>
                        <a:pt x="589516" y="66898"/>
                      </a:cubicBezTo>
                      <a:close/>
                      <a:moveTo>
                        <a:pt x="608741" y="70275"/>
                      </a:moveTo>
                      <a:cubicBezTo>
                        <a:pt x="608741" y="70548"/>
                        <a:pt x="608673" y="70778"/>
                        <a:pt x="608536" y="70965"/>
                      </a:cubicBezTo>
                      <a:cubicBezTo>
                        <a:pt x="608400" y="71153"/>
                        <a:pt x="608178" y="71315"/>
                        <a:pt x="607872" y="71451"/>
                      </a:cubicBezTo>
                      <a:cubicBezTo>
                        <a:pt x="607565" y="71588"/>
                        <a:pt x="607138" y="71690"/>
                        <a:pt x="606592" y="71758"/>
                      </a:cubicBezTo>
                      <a:cubicBezTo>
                        <a:pt x="606047" y="71827"/>
                        <a:pt x="605347" y="71861"/>
                        <a:pt x="604495" y="71861"/>
                      </a:cubicBezTo>
                      <a:cubicBezTo>
                        <a:pt x="603677" y="71861"/>
                        <a:pt x="602995" y="71827"/>
                        <a:pt x="602449" y="71758"/>
                      </a:cubicBezTo>
                      <a:cubicBezTo>
                        <a:pt x="601903" y="71690"/>
                        <a:pt x="601468" y="71588"/>
                        <a:pt x="601144" y="71451"/>
                      </a:cubicBezTo>
                      <a:cubicBezTo>
                        <a:pt x="600820" y="71315"/>
                        <a:pt x="600598" y="71153"/>
                        <a:pt x="600479" y="70965"/>
                      </a:cubicBezTo>
                      <a:cubicBezTo>
                        <a:pt x="600359" y="70778"/>
                        <a:pt x="600300" y="70548"/>
                        <a:pt x="600300" y="70275"/>
                      </a:cubicBezTo>
                      <a:lnTo>
                        <a:pt x="600300" y="24232"/>
                      </a:lnTo>
                      <a:cubicBezTo>
                        <a:pt x="600300" y="23993"/>
                        <a:pt x="600359" y="23771"/>
                        <a:pt x="600479" y="23566"/>
                      </a:cubicBezTo>
                      <a:cubicBezTo>
                        <a:pt x="600598" y="23362"/>
                        <a:pt x="600820" y="23191"/>
                        <a:pt x="601144" y="23055"/>
                      </a:cubicBezTo>
                      <a:cubicBezTo>
                        <a:pt x="601468" y="22918"/>
                        <a:pt x="601903" y="22816"/>
                        <a:pt x="602449" y="22748"/>
                      </a:cubicBezTo>
                      <a:cubicBezTo>
                        <a:pt x="602995" y="22680"/>
                        <a:pt x="603677" y="22646"/>
                        <a:pt x="604495" y="22646"/>
                      </a:cubicBezTo>
                      <a:cubicBezTo>
                        <a:pt x="605347" y="22646"/>
                        <a:pt x="606047" y="22680"/>
                        <a:pt x="606592" y="22748"/>
                      </a:cubicBezTo>
                      <a:cubicBezTo>
                        <a:pt x="607138" y="22816"/>
                        <a:pt x="607565" y="22918"/>
                        <a:pt x="607872" y="23055"/>
                      </a:cubicBezTo>
                      <a:cubicBezTo>
                        <a:pt x="608178" y="23191"/>
                        <a:pt x="608400" y="23362"/>
                        <a:pt x="608536" y="23566"/>
                      </a:cubicBezTo>
                      <a:cubicBezTo>
                        <a:pt x="608673" y="23771"/>
                        <a:pt x="608741" y="23993"/>
                        <a:pt x="608741" y="24232"/>
                      </a:cubicBezTo>
                      <a:close/>
                      <a:moveTo>
                        <a:pt x="609714" y="8679"/>
                      </a:moveTo>
                      <a:cubicBezTo>
                        <a:pt x="609714" y="10657"/>
                        <a:pt x="609338" y="12004"/>
                        <a:pt x="608588" y="12721"/>
                      </a:cubicBezTo>
                      <a:cubicBezTo>
                        <a:pt x="607837" y="13437"/>
                        <a:pt x="606456" y="13795"/>
                        <a:pt x="604444" y="13795"/>
                      </a:cubicBezTo>
                      <a:cubicBezTo>
                        <a:pt x="602466" y="13795"/>
                        <a:pt x="601110" y="13445"/>
                        <a:pt x="600376" y="12746"/>
                      </a:cubicBezTo>
                      <a:cubicBezTo>
                        <a:pt x="599643" y="12047"/>
                        <a:pt x="599277" y="10725"/>
                        <a:pt x="599277" y="8781"/>
                      </a:cubicBezTo>
                      <a:cubicBezTo>
                        <a:pt x="599277" y="6803"/>
                        <a:pt x="599652" y="5456"/>
                        <a:pt x="600402" y="4740"/>
                      </a:cubicBezTo>
                      <a:cubicBezTo>
                        <a:pt x="601153" y="4024"/>
                        <a:pt x="602534" y="3665"/>
                        <a:pt x="604546" y="3665"/>
                      </a:cubicBezTo>
                      <a:cubicBezTo>
                        <a:pt x="606525" y="3665"/>
                        <a:pt x="607880" y="4015"/>
                        <a:pt x="608614" y="4714"/>
                      </a:cubicBezTo>
                      <a:cubicBezTo>
                        <a:pt x="609347" y="5413"/>
                        <a:pt x="609714" y="6735"/>
                        <a:pt x="609714" y="8679"/>
                      </a:cubicBezTo>
                      <a:close/>
                      <a:moveTo>
                        <a:pt x="663761" y="70275"/>
                      </a:moveTo>
                      <a:cubicBezTo>
                        <a:pt x="663761" y="70548"/>
                        <a:pt x="663693" y="70778"/>
                        <a:pt x="663557" y="70965"/>
                      </a:cubicBezTo>
                      <a:cubicBezTo>
                        <a:pt x="663420" y="71153"/>
                        <a:pt x="663198" y="71315"/>
                        <a:pt x="662892" y="71451"/>
                      </a:cubicBezTo>
                      <a:cubicBezTo>
                        <a:pt x="662584" y="71588"/>
                        <a:pt x="662158" y="71690"/>
                        <a:pt x="661613" y="71758"/>
                      </a:cubicBezTo>
                      <a:cubicBezTo>
                        <a:pt x="661067" y="71827"/>
                        <a:pt x="660385" y="71861"/>
                        <a:pt x="659566" y="71861"/>
                      </a:cubicBezTo>
                      <a:cubicBezTo>
                        <a:pt x="658713" y="71861"/>
                        <a:pt x="658014" y="71827"/>
                        <a:pt x="657468" y="71758"/>
                      </a:cubicBezTo>
                      <a:cubicBezTo>
                        <a:pt x="656922" y="71690"/>
                        <a:pt x="656497" y="71588"/>
                        <a:pt x="656190" y="71451"/>
                      </a:cubicBezTo>
                      <a:cubicBezTo>
                        <a:pt x="655882" y="71315"/>
                        <a:pt x="655661" y="71153"/>
                        <a:pt x="655524" y="70965"/>
                      </a:cubicBezTo>
                      <a:cubicBezTo>
                        <a:pt x="655388" y="70778"/>
                        <a:pt x="655319" y="70548"/>
                        <a:pt x="655319" y="70275"/>
                      </a:cubicBezTo>
                      <a:lnTo>
                        <a:pt x="655319" y="43314"/>
                      </a:lnTo>
                      <a:cubicBezTo>
                        <a:pt x="655319" y="40688"/>
                        <a:pt x="655116" y="38573"/>
                        <a:pt x="654706" y="36970"/>
                      </a:cubicBezTo>
                      <a:cubicBezTo>
                        <a:pt x="654296" y="35367"/>
                        <a:pt x="653700" y="33986"/>
                        <a:pt x="652915" y="32826"/>
                      </a:cubicBezTo>
                      <a:cubicBezTo>
                        <a:pt x="652130" y="31667"/>
                        <a:pt x="651116" y="30780"/>
                        <a:pt x="649871" y="30166"/>
                      </a:cubicBezTo>
                      <a:cubicBezTo>
                        <a:pt x="648626" y="29552"/>
                        <a:pt x="647185" y="29245"/>
                        <a:pt x="645549" y="29245"/>
                      </a:cubicBezTo>
                      <a:cubicBezTo>
                        <a:pt x="643434" y="29245"/>
                        <a:pt x="641320" y="29995"/>
                        <a:pt x="639205" y="31496"/>
                      </a:cubicBezTo>
                      <a:cubicBezTo>
                        <a:pt x="637089" y="32997"/>
                        <a:pt x="634873" y="35197"/>
                        <a:pt x="632554" y="38096"/>
                      </a:cubicBezTo>
                      <a:lnTo>
                        <a:pt x="632554" y="70275"/>
                      </a:lnTo>
                      <a:cubicBezTo>
                        <a:pt x="632554" y="70548"/>
                        <a:pt x="632485" y="70778"/>
                        <a:pt x="632349" y="70965"/>
                      </a:cubicBezTo>
                      <a:cubicBezTo>
                        <a:pt x="632213" y="71153"/>
                        <a:pt x="631991" y="71315"/>
                        <a:pt x="631684" y="71451"/>
                      </a:cubicBezTo>
                      <a:cubicBezTo>
                        <a:pt x="631377" y="71588"/>
                        <a:pt x="630951" y="71690"/>
                        <a:pt x="630405" y="71758"/>
                      </a:cubicBezTo>
                      <a:cubicBezTo>
                        <a:pt x="629859" y="71827"/>
                        <a:pt x="629160" y="71861"/>
                        <a:pt x="628307" y="71861"/>
                      </a:cubicBezTo>
                      <a:cubicBezTo>
                        <a:pt x="627489" y="71861"/>
                        <a:pt x="626807" y="71827"/>
                        <a:pt x="626262" y="71758"/>
                      </a:cubicBezTo>
                      <a:cubicBezTo>
                        <a:pt x="625716" y="71690"/>
                        <a:pt x="625280" y="71588"/>
                        <a:pt x="624957" y="71451"/>
                      </a:cubicBezTo>
                      <a:cubicBezTo>
                        <a:pt x="624633" y="71315"/>
                        <a:pt x="624411" y="71153"/>
                        <a:pt x="624292" y="70965"/>
                      </a:cubicBezTo>
                      <a:cubicBezTo>
                        <a:pt x="624172" y="70778"/>
                        <a:pt x="624113" y="70548"/>
                        <a:pt x="624113" y="70275"/>
                      </a:cubicBezTo>
                      <a:lnTo>
                        <a:pt x="624113" y="24232"/>
                      </a:lnTo>
                      <a:cubicBezTo>
                        <a:pt x="624113" y="23959"/>
                        <a:pt x="624163" y="23728"/>
                        <a:pt x="624266" y="23541"/>
                      </a:cubicBezTo>
                      <a:cubicBezTo>
                        <a:pt x="624368" y="23353"/>
                        <a:pt x="624573" y="23183"/>
                        <a:pt x="624879" y="23029"/>
                      </a:cubicBezTo>
                      <a:cubicBezTo>
                        <a:pt x="625187" y="22876"/>
                        <a:pt x="625579" y="22773"/>
                        <a:pt x="626057" y="22722"/>
                      </a:cubicBezTo>
                      <a:cubicBezTo>
                        <a:pt x="626534" y="22671"/>
                        <a:pt x="627165" y="22646"/>
                        <a:pt x="627949" y="22646"/>
                      </a:cubicBezTo>
                      <a:cubicBezTo>
                        <a:pt x="628700" y="22646"/>
                        <a:pt x="629322" y="22671"/>
                        <a:pt x="629817" y="22722"/>
                      </a:cubicBezTo>
                      <a:cubicBezTo>
                        <a:pt x="630311" y="22773"/>
                        <a:pt x="630695" y="22876"/>
                        <a:pt x="630968" y="23029"/>
                      </a:cubicBezTo>
                      <a:cubicBezTo>
                        <a:pt x="631241" y="23183"/>
                        <a:pt x="631436" y="23353"/>
                        <a:pt x="631556" y="23541"/>
                      </a:cubicBezTo>
                      <a:cubicBezTo>
                        <a:pt x="631675" y="23728"/>
                        <a:pt x="631736" y="23959"/>
                        <a:pt x="631736" y="24232"/>
                      </a:cubicBezTo>
                      <a:lnTo>
                        <a:pt x="631736" y="30319"/>
                      </a:lnTo>
                      <a:cubicBezTo>
                        <a:pt x="634327" y="27420"/>
                        <a:pt x="636910" y="25297"/>
                        <a:pt x="639486" y="23950"/>
                      </a:cubicBezTo>
                      <a:cubicBezTo>
                        <a:pt x="642061" y="22603"/>
                        <a:pt x="644662" y="21929"/>
                        <a:pt x="647288" y="21929"/>
                      </a:cubicBezTo>
                      <a:cubicBezTo>
                        <a:pt x="650357" y="21929"/>
                        <a:pt x="652941" y="22449"/>
                        <a:pt x="655038" y="23490"/>
                      </a:cubicBezTo>
                      <a:cubicBezTo>
                        <a:pt x="657136" y="24530"/>
                        <a:pt x="658833" y="25920"/>
                        <a:pt x="660129" y="27659"/>
                      </a:cubicBezTo>
                      <a:cubicBezTo>
                        <a:pt x="661425" y="29399"/>
                        <a:pt x="662355" y="31436"/>
                        <a:pt x="662917" y="33773"/>
                      </a:cubicBezTo>
                      <a:cubicBezTo>
                        <a:pt x="663479" y="36109"/>
                        <a:pt x="663761" y="38914"/>
                        <a:pt x="663761" y="42188"/>
                      </a:cubicBezTo>
                      <a:close/>
                      <a:moveTo>
                        <a:pt x="717155" y="26329"/>
                      </a:moveTo>
                      <a:cubicBezTo>
                        <a:pt x="717155" y="27523"/>
                        <a:pt x="716993" y="28384"/>
                        <a:pt x="716669" y="28913"/>
                      </a:cubicBezTo>
                      <a:cubicBezTo>
                        <a:pt x="716345" y="29441"/>
                        <a:pt x="715927" y="29706"/>
                        <a:pt x="715416" y="29706"/>
                      </a:cubicBezTo>
                      <a:lnTo>
                        <a:pt x="708816" y="29706"/>
                      </a:lnTo>
                      <a:cubicBezTo>
                        <a:pt x="710009" y="30933"/>
                        <a:pt x="710845" y="32289"/>
                        <a:pt x="711323" y="33773"/>
                      </a:cubicBezTo>
                      <a:cubicBezTo>
                        <a:pt x="711800" y="35256"/>
                        <a:pt x="712039" y="36800"/>
                        <a:pt x="712039" y="38403"/>
                      </a:cubicBezTo>
                      <a:cubicBezTo>
                        <a:pt x="712039" y="41063"/>
                        <a:pt x="711612" y="43416"/>
                        <a:pt x="710760" y="45463"/>
                      </a:cubicBezTo>
                      <a:cubicBezTo>
                        <a:pt x="709907" y="47509"/>
                        <a:pt x="708688" y="49240"/>
                        <a:pt x="707102" y="50655"/>
                      </a:cubicBezTo>
                      <a:cubicBezTo>
                        <a:pt x="705516" y="52071"/>
                        <a:pt x="703631" y="53154"/>
                        <a:pt x="701449" y="53904"/>
                      </a:cubicBezTo>
                      <a:cubicBezTo>
                        <a:pt x="699266" y="54654"/>
                        <a:pt x="696845" y="55029"/>
                        <a:pt x="694184" y="55029"/>
                      </a:cubicBezTo>
                      <a:cubicBezTo>
                        <a:pt x="692308" y="55029"/>
                        <a:pt x="690527" y="54782"/>
                        <a:pt x="688838" y="54288"/>
                      </a:cubicBezTo>
                      <a:cubicBezTo>
                        <a:pt x="687150" y="53793"/>
                        <a:pt x="685845" y="53171"/>
                        <a:pt x="684924" y="52420"/>
                      </a:cubicBezTo>
                      <a:cubicBezTo>
                        <a:pt x="684311" y="53034"/>
                        <a:pt x="683807" y="53733"/>
                        <a:pt x="683415" y="54518"/>
                      </a:cubicBezTo>
                      <a:cubicBezTo>
                        <a:pt x="683023" y="55302"/>
                        <a:pt x="682827" y="56206"/>
                        <a:pt x="682827" y="57229"/>
                      </a:cubicBezTo>
                      <a:cubicBezTo>
                        <a:pt x="682827" y="58423"/>
                        <a:pt x="683381" y="59412"/>
                        <a:pt x="684490" y="60196"/>
                      </a:cubicBezTo>
                      <a:cubicBezTo>
                        <a:pt x="685597" y="60981"/>
                        <a:pt x="687073" y="61407"/>
                        <a:pt x="688915" y="61475"/>
                      </a:cubicBezTo>
                      <a:lnTo>
                        <a:pt x="700937" y="61987"/>
                      </a:lnTo>
                      <a:cubicBezTo>
                        <a:pt x="703223" y="62055"/>
                        <a:pt x="705320" y="62371"/>
                        <a:pt x="707230" y="62933"/>
                      </a:cubicBezTo>
                      <a:cubicBezTo>
                        <a:pt x="709139" y="63496"/>
                        <a:pt x="710794" y="64298"/>
                        <a:pt x="712192" y="65338"/>
                      </a:cubicBezTo>
                      <a:cubicBezTo>
                        <a:pt x="713590" y="66378"/>
                        <a:pt x="714682" y="67657"/>
                        <a:pt x="715467" y="69175"/>
                      </a:cubicBezTo>
                      <a:cubicBezTo>
                        <a:pt x="716251" y="70693"/>
                        <a:pt x="716643" y="72458"/>
                        <a:pt x="716643" y="74470"/>
                      </a:cubicBezTo>
                      <a:cubicBezTo>
                        <a:pt x="716643" y="76584"/>
                        <a:pt x="716199" y="78597"/>
                        <a:pt x="715313" y="80507"/>
                      </a:cubicBezTo>
                      <a:cubicBezTo>
                        <a:pt x="714426" y="82417"/>
                        <a:pt x="713070" y="84096"/>
                        <a:pt x="711245" y="85546"/>
                      </a:cubicBezTo>
                      <a:cubicBezTo>
                        <a:pt x="709421" y="86995"/>
                        <a:pt x="707093" y="88138"/>
                        <a:pt x="704263" y="88974"/>
                      </a:cubicBezTo>
                      <a:cubicBezTo>
                        <a:pt x="701432" y="89809"/>
                        <a:pt x="698090" y="90227"/>
                        <a:pt x="694236" y="90227"/>
                      </a:cubicBezTo>
                      <a:cubicBezTo>
                        <a:pt x="690518" y="90227"/>
                        <a:pt x="687354" y="89911"/>
                        <a:pt x="684745" y="89280"/>
                      </a:cubicBezTo>
                      <a:cubicBezTo>
                        <a:pt x="682136" y="88649"/>
                        <a:pt x="679996" y="87788"/>
                        <a:pt x="678324" y="86697"/>
                      </a:cubicBezTo>
                      <a:cubicBezTo>
                        <a:pt x="676653" y="85606"/>
                        <a:pt x="675443" y="84301"/>
                        <a:pt x="674692" y="82783"/>
                      </a:cubicBezTo>
                      <a:cubicBezTo>
                        <a:pt x="673942" y="81265"/>
                        <a:pt x="673566" y="79620"/>
                        <a:pt x="673566" y="77846"/>
                      </a:cubicBezTo>
                      <a:cubicBezTo>
                        <a:pt x="673566" y="76721"/>
                        <a:pt x="673704" y="75629"/>
                        <a:pt x="673976" y="74572"/>
                      </a:cubicBezTo>
                      <a:cubicBezTo>
                        <a:pt x="674248" y="73515"/>
                        <a:pt x="674667" y="72509"/>
                        <a:pt x="675230" y="71554"/>
                      </a:cubicBezTo>
                      <a:cubicBezTo>
                        <a:pt x="675792" y="70599"/>
                        <a:pt x="676492" y="69686"/>
                        <a:pt x="677327" y="68817"/>
                      </a:cubicBezTo>
                      <a:cubicBezTo>
                        <a:pt x="678162" y="67947"/>
                        <a:pt x="679126" y="67086"/>
                        <a:pt x="680218" y="66233"/>
                      </a:cubicBezTo>
                      <a:cubicBezTo>
                        <a:pt x="678546" y="65381"/>
                        <a:pt x="677310" y="64306"/>
                        <a:pt x="676509" y="63010"/>
                      </a:cubicBezTo>
                      <a:cubicBezTo>
                        <a:pt x="675707" y="61714"/>
                        <a:pt x="675307" y="60316"/>
                        <a:pt x="675307" y="58815"/>
                      </a:cubicBezTo>
                      <a:cubicBezTo>
                        <a:pt x="675307" y="56735"/>
                        <a:pt x="675732" y="54876"/>
                        <a:pt x="676585" y="53239"/>
                      </a:cubicBezTo>
                      <a:cubicBezTo>
                        <a:pt x="677437" y="51602"/>
                        <a:pt x="678495" y="50135"/>
                        <a:pt x="679757" y="48839"/>
                      </a:cubicBezTo>
                      <a:cubicBezTo>
                        <a:pt x="678699" y="47577"/>
                        <a:pt x="677864" y="46153"/>
                        <a:pt x="677251" y="44567"/>
                      </a:cubicBezTo>
                      <a:cubicBezTo>
                        <a:pt x="676636" y="42981"/>
                        <a:pt x="676330" y="41063"/>
                        <a:pt x="676330" y="38812"/>
                      </a:cubicBezTo>
                      <a:cubicBezTo>
                        <a:pt x="676330" y="36186"/>
                        <a:pt x="676773" y="33832"/>
                        <a:pt x="677659" y="31752"/>
                      </a:cubicBezTo>
                      <a:cubicBezTo>
                        <a:pt x="678546" y="29671"/>
                        <a:pt x="679774" y="27915"/>
                        <a:pt x="681343" y="26483"/>
                      </a:cubicBezTo>
                      <a:cubicBezTo>
                        <a:pt x="682912" y="25050"/>
                        <a:pt x="684796" y="23950"/>
                        <a:pt x="686996" y="23183"/>
                      </a:cubicBezTo>
                      <a:cubicBezTo>
                        <a:pt x="689196" y="22415"/>
                        <a:pt x="691592" y="22032"/>
                        <a:pt x="694184" y="22032"/>
                      </a:cubicBezTo>
                      <a:cubicBezTo>
                        <a:pt x="695582" y="22032"/>
                        <a:pt x="696887" y="22108"/>
                        <a:pt x="698098" y="22262"/>
                      </a:cubicBezTo>
                      <a:cubicBezTo>
                        <a:pt x="699309" y="22415"/>
                        <a:pt x="700442" y="22628"/>
                        <a:pt x="701500" y="22901"/>
                      </a:cubicBezTo>
                      <a:lnTo>
                        <a:pt x="715416" y="22901"/>
                      </a:lnTo>
                      <a:cubicBezTo>
                        <a:pt x="715996" y="22901"/>
                        <a:pt x="716430" y="23183"/>
                        <a:pt x="716720" y="23745"/>
                      </a:cubicBezTo>
                      <a:cubicBezTo>
                        <a:pt x="717010" y="24308"/>
                        <a:pt x="717155" y="25169"/>
                        <a:pt x="717155" y="26329"/>
                      </a:cubicBezTo>
                      <a:close/>
                      <a:moveTo>
                        <a:pt x="703956" y="38454"/>
                      </a:moveTo>
                      <a:cubicBezTo>
                        <a:pt x="703956" y="35316"/>
                        <a:pt x="703094" y="32869"/>
                        <a:pt x="701372" y="31112"/>
                      </a:cubicBezTo>
                      <a:cubicBezTo>
                        <a:pt x="699650" y="29356"/>
                        <a:pt x="697203" y="28478"/>
                        <a:pt x="694031" y="28478"/>
                      </a:cubicBezTo>
                      <a:cubicBezTo>
                        <a:pt x="692394" y="28478"/>
                        <a:pt x="690970" y="28751"/>
                        <a:pt x="689759" y="29296"/>
                      </a:cubicBezTo>
                      <a:cubicBezTo>
                        <a:pt x="688548" y="29842"/>
                        <a:pt x="687541" y="30592"/>
                        <a:pt x="686740" y="31547"/>
                      </a:cubicBezTo>
                      <a:cubicBezTo>
                        <a:pt x="685938" y="32502"/>
                        <a:pt x="685342" y="33602"/>
                        <a:pt x="684950" y="34847"/>
                      </a:cubicBezTo>
                      <a:cubicBezTo>
                        <a:pt x="684557" y="36092"/>
                        <a:pt x="684361" y="37396"/>
                        <a:pt x="684361" y="38761"/>
                      </a:cubicBezTo>
                      <a:cubicBezTo>
                        <a:pt x="684361" y="41796"/>
                        <a:pt x="685222" y="44184"/>
                        <a:pt x="686945" y="45923"/>
                      </a:cubicBezTo>
                      <a:cubicBezTo>
                        <a:pt x="688667" y="47662"/>
                        <a:pt x="691080" y="48532"/>
                        <a:pt x="694184" y="48532"/>
                      </a:cubicBezTo>
                      <a:cubicBezTo>
                        <a:pt x="695855" y="48532"/>
                        <a:pt x="697305" y="48268"/>
                        <a:pt x="698532" y="47739"/>
                      </a:cubicBezTo>
                      <a:cubicBezTo>
                        <a:pt x="699760" y="47210"/>
                        <a:pt x="700776" y="46477"/>
                        <a:pt x="701577" y="45539"/>
                      </a:cubicBezTo>
                      <a:cubicBezTo>
                        <a:pt x="702379" y="44601"/>
                        <a:pt x="702975" y="43519"/>
                        <a:pt x="703367" y="42291"/>
                      </a:cubicBezTo>
                      <a:cubicBezTo>
                        <a:pt x="703760" y="41063"/>
                        <a:pt x="703956" y="39784"/>
                        <a:pt x="703956" y="38454"/>
                      </a:cubicBezTo>
                      <a:close/>
                      <a:moveTo>
                        <a:pt x="708202" y="74930"/>
                      </a:moveTo>
                      <a:cubicBezTo>
                        <a:pt x="708202" y="72952"/>
                        <a:pt x="707392" y="71426"/>
                        <a:pt x="705771" y="70352"/>
                      </a:cubicBezTo>
                      <a:cubicBezTo>
                        <a:pt x="704151" y="69277"/>
                        <a:pt x="701960" y="68706"/>
                        <a:pt x="699198" y="68638"/>
                      </a:cubicBezTo>
                      <a:lnTo>
                        <a:pt x="687278" y="68228"/>
                      </a:lnTo>
                      <a:cubicBezTo>
                        <a:pt x="686186" y="69081"/>
                        <a:pt x="685291" y="69891"/>
                        <a:pt x="684592" y="70658"/>
                      </a:cubicBezTo>
                      <a:cubicBezTo>
                        <a:pt x="683893" y="71426"/>
                        <a:pt x="683338" y="72159"/>
                        <a:pt x="682929" y="72858"/>
                      </a:cubicBezTo>
                      <a:cubicBezTo>
                        <a:pt x="682520" y="73558"/>
                        <a:pt x="682238" y="74248"/>
                        <a:pt x="682085" y="74930"/>
                      </a:cubicBezTo>
                      <a:cubicBezTo>
                        <a:pt x="681931" y="75612"/>
                        <a:pt x="681855" y="76312"/>
                        <a:pt x="681855" y="77028"/>
                      </a:cubicBezTo>
                      <a:cubicBezTo>
                        <a:pt x="681855" y="79245"/>
                        <a:pt x="682980" y="80924"/>
                        <a:pt x="685231" y="82067"/>
                      </a:cubicBezTo>
                      <a:cubicBezTo>
                        <a:pt x="687482" y="83210"/>
                        <a:pt x="690620" y="83781"/>
                        <a:pt x="694644" y="83781"/>
                      </a:cubicBezTo>
                      <a:cubicBezTo>
                        <a:pt x="697203" y="83781"/>
                        <a:pt x="699343" y="83534"/>
                        <a:pt x="701065" y="83039"/>
                      </a:cubicBezTo>
                      <a:cubicBezTo>
                        <a:pt x="702787" y="82544"/>
                        <a:pt x="704177" y="81888"/>
                        <a:pt x="705234" y="81069"/>
                      </a:cubicBezTo>
                      <a:cubicBezTo>
                        <a:pt x="706292" y="80251"/>
                        <a:pt x="707051" y="79313"/>
                        <a:pt x="707512" y="78256"/>
                      </a:cubicBezTo>
                      <a:cubicBezTo>
                        <a:pt x="707972" y="77198"/>
                        <a:pt x="708202" y="76090"/>
                        <a:pt x="708202" y="7493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7" name="Полилиния: фигура 76">
                  <a:extLst>
                    <a:ext uri="{FF2B5EF4-FFF2-40B4-BE49-F238E27FC236}">
                      <a16:creationId xmlns:a16="http://schemas.microsoft.com/office/drawing/2014/main" id="{AA3B31EC-1882-437F-BA02-3894A3DEEA94}"/>
                    </a:ext>
                  </a:extLst>
                </p:cNvPr>
                <p:cNvSpPr/>
                <p:nvPr/>
              </p:nvSpPr>
              <p:spPr>
                <a:xfrm>
                  <a:off x="680118" y="2810325"/>
                  <a:ext cx="306062" cy="67172"/>
                </a:xfrm>
                <a:custGeom>
                  <a:avLst/>
                  <a:gdLst>
                    <a:gd name="connsiteX0" fmla="*/ 40742 w 306062"/>
                    <a:gd name="connsiteY0" fmla="*/ 19691 h 67172"/>
                    <a:gd name="connsiteX1" fmla="*/ 39105 w 306062"/>
                    <a:gd name="connsiteY1" fmla="*/ 28644 h 67172"/>
                    <a:gd name="connsiteX2" fmla="*/ 34424 w 306062"/>
                    <a:gd name="connsiteY2" fmla="*/ 35448 h 67172"/>
                    <a:gd name="connsiteX3" fmla="*/ 26955 w 306062"/>
                    <a:gd name="connsiteY3" fmla="*/ 39797 h 67172"/>
                    <a:gd name="connsiteX4" fmla="*/ 16390 w 306062"/>
                    <a:gd name="connsiteY4" fmla="*/ 41332 h 67172"/>
                    <a:gd name="connsiteX5" fmla="*/ 8870 w 306062"/>
                    <a:gd name="connsiteY5" fmla="*/ 41332 h 67172"/>
                    <a:gd name="connsiteX6" fmla="*/ 8870 w 306062"/>
                    <a:gd name="connsiteY6" fmla="*/ 65172 h 67172"/>
                    <a:gd name="connsiteX7" fmla="*/ 8640 w 306062"/>
                    <a:gd name="connsiteY7" fmla="*/ 65888 h 67172"/>
                    <a:gd name="connsiteX8" fmla="*/ 7923 w 306062"/>
                    <a:gd name="connsiteY8" fmla="*/ 66374 h 67172"/>
                    <a:gd name="connsiteX9" fmla="*/ 6593 w 306062"/>
                    <a:gd name="connsiteY9" fmla="*/ 66681 h 67172"/>
                    <a:gd name="connsiteX10" fmla="*/ 4470 w 306062"/>
                    <a:gd name="connsiteY10" fmla="*/ 66809 h 67172"/>
                    <a:gd name="connsiteX11" fmla="*/ 2347 w 306062"/>
                    <a:gd name="connsiteY11" fmla="*/ 66681 h 67172"/>
                    <a:gd name="connsiteX12" fmla="*/ 991 w 306062"/>
                    <a:gd name="connsiteY12" fmla="*/ 66374 h 67172"/>
                    <a:gd name="connsiteX13" fmla="*/ 275 w 306062"/>
                    <a:gd name="connsiteY13" fmla="*/ 65888 h 67172"/>
                    <a:gd name="connsiteX14" fmla="*/ 70 w 306062"/>
                    <a:gd name="connsiteY14" fmla="*/ 65172 h 67172"/>
                    <a:gd name="connsiteX15" fmla="*/ 70 w 306062"/>
                    <a:gd name="connsiteY15" fmla="*/ 4088 h 67172"/>
                    <a:gd name="connsiteX16" fmla="*/ 1145 w 306062"/>
                    <a:gd name="connsiteY16" fmla="*/ 1172 h 67172"/>
                    <a:gd name="connsiteX17" fmla="*/ 3549 w 306062"/>
                    <a:gd name="connsiteY17" fmla="*/ 302 h 67172"/>
                    <a:gd name="connsiteX18" fmla="*/ 17721 w 306062"/>
                    <a:gd name="connsiteY18" fmla="*/ 302 h 67172"/>
                    <a:gd name="connsiteX19" fmla="*/ 21839 w 306062"/>
                    <a:gd name="connsiteY19" fmla="*/ 481 h 67172"/>
                    <a:gd name="connsiteX20" fmla="*/ 26494 w 306062"/>
                    <a:gd name="connsiteY20" fmla="*/ 1248 h 67172"/>
                    <a:gd name="connsiteX21" fmla="*/ 31969 w 306062"/>
                    <a:gd name="connsiteY21" fmla="*/ 3448 h 67172"/>
                    <a:gd name="connsiteX22" fmla="*/ 36701 w 306062"/>
                    <a:gd name="connsiteY22" fmla="*/ 7413 h 67172"/>
                    <a:gd name="connsiteX23" fmla="*/ 39694 w 306062"/>
                    <a:gd name="connsiteY23" fmla="*/ 12862 h 67172"/>
                    <a:gd name="connsiteX24" fmla="*/ 40742 w 306062"/>
                    <a:gd name="connsiteY24" fmla="*/ 19691 h 67172"/>
                    <a:gd name="connsiteX25" fmla="*/ 31483 w 306062"/>
                    <a:gd name="connsiteY25" fmla="*/ 20408 h 67172"/>
                    <a:gd name="connsiteX26" fmla="*/ 29973 w 306062"/>
                    <a:gd name="connsiteY26" fmla="*/ 13655 h 67172"/>
                    <a:gd name="connsiteX27" fmla="*/ 26239 w 306062"/>
                    <a:gd name="connsiteY27" fmla="*/ 9613 h 67172"/>
                    <a:gd name="connsiteX28" fmla="*/ 21634 w 306062"/>
                    <a:gd name="connsiteY28" fmla="*/ 7925 h 67172"/>
                    <a:gd name="connsiteX29" fmla="*/ 17004 w 306062"/>
                    <a:gd name="connsiteY29" fmla="*/ 7567 h 67172"/>
                    <a:gd name="connsiteX30" fmla="*/ 8870 w 306062"/>
                    <a:gd name="connsiteY30" fmla="*/ 7567 h 67172"/>
                    <a:gd name="connsiteX31" fmla="*/ 8870 w 306062"/>
                    <a:gd name="connsiteY31" fmla="*/ 34118 h 67172"/>
                    <a:gd name="connsiteX32" fmla="*/ 16800 w 306062"/>
                    <a:gd name="connsiteY32" fmla="*/ 34118 h 67172"/>
                    <a:gd name="connsiteX33" fmla="*/ 23425 w 306062"/>
                    <a:gd name="connsiteY33" fmla="*/ 33095 h 67172"/>
                    <a:gd name="connsiteX34" fmla="*/ 27850 w 306062"/>
                    <a:gd name="connsiteY34" fmla="*/ 30256 h 67172"/>
                    <a:gd name="connsiteX35" fmla="*/ 30562 w 306062"/>
                    <a:gd name="connsiteY35" fmla="*/ 25907 h 67172"/>
                    <a:gd name="connsiteX36" fmla="*/ 31483 w 306062"/>
                    <a:gd name="connsiteY36" fmla="*/ 20408 h 67172"/>
                    <a:gd name="connsiteX37" fmla="*/ 79587 w 306062"/>
                    <a:gd name="connsiteY37" fmla="*/ 22198 h 67172"/>
                    <a:gd name="connsiteX38" fmla="*/ 79535 w 306062"/>
                    <a:gd name="connsiteY38" fmla="*/ 24091 h 67172"/>
                    <a:gd name="connsiteX39" fmla="*/ 79331 w 306062"/>
                    <a:gd name="connsiteY39" fmla="*/ 25293 h 67172"/>
                    <a:gd name="connsiteX40" fmla="*/ 78947 w 306062"/>
                    <a:gd name="connsiteY40" fmla="*/ 25958 h 67172"/>
                    <a:gd name="connsiteX41" fmla="*/ 78308 w 306062"/>
                    <a:gd name="connsiteY41" fmla="*/ 26189 h 67172"/>
                    <a:gd name="connsiteX42" fmla="*/ 77310 w 306062"/>
                    <a:gd name="connsiteY42" fmla="*/ 25958 h 67172"/>
                    <a:gd name="connsiteX43" fmla="*/ 75980 w 306062"/>
                    <a:gd name="connsiteY43" fmla="*/ 25498 h 67172"/>
                    <a:gd name="connsiteX44" fmla="*/ 74317 w 306062"/>
                    <a:gd name="connsiteY44" fmla="*/ 25063 h 67172"/>
                    <a:gd name="connsiteX45" fmla="*/ 72322 w 306062"/>
                    <a:gd name="connsiteY45" fmla="*/ 24858 h 67172"/>
                    <a:gd name="connsiteX46" fmla="*/ 69815 w 306062"/>
                    <a:gd name="connsiteY46" fmla="*/ 25370 h 67172"/>
                    <a:gd name="connsiteX47" fmla="*/ 67231 w 306062"/>
                    <a:gd name="connsiteY47" fmla="*/ 27058 h 67172"/>
                    <a:gd name="connsiteX48" fmla="*/ 64392 w 306062"/>
                    <a:gd name="connsiteY48" fmla="*/ 30179 h 67172"/>
                    <a:gd name="connsiteX49" fmla="*/ 61118 w 306062"/>
                    <a:gd name="connsiteY49" fmla="*/ 34937 h 67172"/>
                    <a:gd name="connsiteX50" fmla="*/ 61118 w 306062"/>
                    <a:gd name="connsiteY50" fmla="*/ 65223 h 67172"/>
                    <a:gd name="connsiteX51" fmla="*/ 60913 w 306062"/>
                    <a:gd name="connsiteY51" fmla="*/ 65914 h 67172"/>
                    <a:gd name="connsiteX52" fmla="*/ 60248 w 306062"/>
                    <a:gd name="connsiteY52" fmla="*/ 66400 h 67172"/>
                    <a:gd name="connsiteX53" fmla="*/ 58969 w 306062"/>
                    <a:gd name="connsiteY53" fmla="*/ 66707 h 67172"/>
                    <a:gd name="connsiteX54" fmla="*/ 56872 w 306062"/>
                    <a:gd name="connsiteY54" fmla="*/ 66809 h 67172"/>
                    <a:gd name="connsiteX55" fmla="*/ 54825 w 306062"/>
                    <a:gd name="connsiteY55" fmla="*/ 66707 h 67172"/>
                    <a:gd name="connsiteX56" fmla="*/ 53521 w 306062"/>
                    <a:gd name="connsiteY56" fmla="*/ 66400 h 67172"/>
                    <a:gd name="connsiteX57" fmla="*/ 52856 w 306062"/>
                    <a:gd name="connsiteY57" fmla="*/ 65914 h 67172"/>
                    <a:gd name="connsiteX58" fmla="*/ 52677 w 306062"/>
                    <a:gd name="connsiteY58" fmla="*/ 65223 h 67172"/>
                    <a:gd name="connsiteX59" fmla="*/ 52677 w 306062"/>
                    <a:gd name="connsiteY59" fmla="*/ 19180 h 67172"/>
                    <a:gd name="connsiteX60" fmla="*/ 52830 w 306062"/>
                    <a:gd name="connsiteY60" fmla="*/ 18489 h 67172"/>
                    <a:gd name="connsiteX61" fmla="*/ 53444 w 306062"/>
                    <a:gd name="connsiteY61" fmla="*/ 17978 h 67172"/>
                    <a:gd name="connsiteX62" fmla="*/ 54621 w 306062"/>
                    <a:gd name="connsiteY62" fmla="*/ 17671 h 67172"/>
                    <a:gd name="connsiteX63" fmla="*/ 56514 w 306062"/>
                    <a:gd name="connsiteY63" fmla="*/ 17594 h 67172"/>
                    <a:gd name="connsiteX64" fmla="*/ 58381 w 306062"/>
                    <a:gd name="connsiteY64" fmla="*/ 17671 h 67172"/>
                    <a:gd name="connsiteX65" fmla="*/ 59532 w 306062"/>
                    <a:gd name="connsiteY65" fmla="*/ 17978 h 67172"/>
                    <a:gd name="connsiteX66" fmla="*/ 60120 w 306062"/>
                    <a:gd name="connsiteY66" fmla="*/ 18489 h 67172"/>
                    <a:gd name="connsiteX67" fmla="*/ 60299 w 306062"/>
                    <a:gd name="connsiteY67" fmla="*/ 19180 h 67172"/>
                    <a:gd name="connsiteX68" fmla="*/ 60299 w 306062"/>
                    <a:gd name="connsiteY68" fmla="*/ 25882 h 67172"/>
                    <a:gd name="connsiteX69" fmla="*/ 63855 w 306062"/>
                    <a:gd name="connsiteY69" fmla="*/ 21380 h 67172"/>
                    <a:gd name="connsiteX70" fmla="*/ 67001 w 306062"/>
                    <a:gd name="connsiteY70" fmla="*/ 18643 h 67172"/>
                    <a:gd name="connsiteX71" fmla="*/ 69943 w 306062"/>
                    <a:gd name="connsiteY71" fmla="*/ 17261 h 67172"/>
                    <a:gd name="connsiteX72" fmla="*/ 72885 w 306062"/>
                    <a:gd name="connsiteY72" fmla="*/ 16878 h 67172"/>
                    <a:gd name="connsiteX73" fmla="*/ 74394 w 306062"/>
                    <a:gd name="connsiteY73" fmla="*/ 16954 h 67172"/>
                    <a:gd name="connsiteX74" fmla="*/ 76159 w 306062"/>
                    <a:gd name="connsiteY74" fmla="*/ 17236 h 67172"/>
                    <a:gd name="connsiteX75" fmla="*/ 77822 w 306062"/>
                    <a:gd name="connsiteY75" fmla="*/ 17696 h 67172"/>
                    <a:gd name="connsiteX76" fmla="*/ 78870 w 306062"/>
                    <a:gd name="connsiteY76" fmla="*/ 18208 h 67172"/>
                    <a:gd name="connsiteX77" fmla="*/ 79280 w 306062"/>
                    <a:gd name="connsiteY77" fmla="*/ 18694 h 67172"/>
                    <a:gd name="connsiteX78" fmla="*/ 79459 w 306062"/>
                    <a:gd name="connsiteY78" fmla="*/ 19282 h 67172"/>
                    <a:gd name="connsiteX79" fmla="*/ 79561 w 306062"/>
                    <a:gd name="connsiteY79" fmla="*/ 20331 h 67172"/>
                    <a:gd name="connsiteX80" fmla="*/ 79587 w 306062"/>
                    <a:gd name="connsiteY80" fmla="*/ 22198 h 67172"/>
                    <a:gd name="connsiteX81" fmla="*/ 129549 w 306062"/>
                    <a:gd name="connsiteY81" fmla="*/ 41690 h 67172"/>
                    <a:gd name="connsiteX82" fmla="*/ 128065 w 306062"/>
                    <a:gd name="connsiteY82" fmla="*/ 52050 h 67172"/>
                    <a:gd name="connsiteX83" fmla="*/ 123640 w 306062"/>
                    <a:gd name="connsiteY83" fmla="*/ 60209 h 67172"/>
                    <a:gd name="connsiteX84" fmla="*/ 116273 w 306062"/>
                    <a:gd name="connsiteY84" fmla="*/ 65556 h 67172"/>
                    <a:gd name="connsiteX85" fmla="*/ 106016 w 306062"/>
                    <a:gd name="connsiteY85" fmla="*/ 67474 h 67172"/>
                    <a:gd name="connsiteX86" fmla="*/ 96117 w 306062"/>
                    <a:gd name="connsiteY86" fmla="*/ 65786 h 67172"/>
                    <a:gd name="connsiteX87" fmla="*/ 89081 w 306062"/>
                    <a:gd name="connsiteY87" fmla="*/ 60875 h 67172"/>
                    <a:gd name="connsiteX88" fmla="*/ 84887 w 306062"/>
                    <a:gd name="connsiteY88" fmla="*/ 53047 h 67172"/>
                    <a:gd name="connsiteX89" fmla="*/ 83505 w 306062"/>
                    <a:gd name="connsiteY89" fmla="*/ 42611 h 67172"/>
                    <a:gd name="connsiteX90" fmla="*/ 84963 w 306062"/>
                    <a:gd name="connsiteY90" fmla="*/ 32251 h 67172"/>
                    <a:gd name="connsiteX91" fmla="*/ 89363 w 306062"/>
                    <a:gd name="connsiteY91" fmla="*/ 24091 h 67172"/>
                    <a:gd name="connsiteX92" fmla="*/ 96704 w 306062"/>
                    <a:gd name="connsiteY92" fmla="*/ 18771 h 67172"/>
                    <a:gd name="connsiteX93" fmla="*/ 106987 w 306062"/>
                    <a:gd name="connsiteY93" fmla="*/ 16878 h 67172"/>
                    <a:gd name="connsiteX94" fmla="*/ 116887 w 306062"/>
                    <a:gd name="connsiteY94" fmla="*/ 18566 h 67172"/>
                    <a:gd name="connsiteX95" fmla="*/ 123922 w 306062"/>
                    <a:gd name="connsiteY95" fmla="*/ 23477 h 67172"/>
                    <a:gd name="connsiteX96" fmla="*/ 128142 w 306062"/>
                    <a:gd name="connsiteY96" fmla="*/ 31305 h 67172"/>
                    <a:gd name="connsiteX97" fmla="*/ 129549 w 306062"/>
                    <a:gd name="connsiteY97" fmla="*/ 41690 h 67172"/>
                    <a:gd name="connsiteX98" fmla="*/ 120801 w 306062"/>
                    <a:gd name="connsiteY98" fmla="*/ 42253 h 67172"/>
                    <a:gd name="connsiteX99" fmla="*/ 120103 w 306062"/>
                    <a:gd name="connsiteY99" fmla="*/ 35193 h 67172"/>
                    <a:gd name="connsiteX100" fmla="*/ 117806 w 306062"/>
                    <a:gd name="connsiteY100" fmla="*/ 29361 h 67172"/>
                    <a:gd name="connsiteX101" fmla="*/ 113470 w 306062"/>
                    <a:gd name="connsiteY101" fmla="*/ 25396 h 67172"/>
                    <a:gd name="connsiteX102" fmla="*/ 106656 w 306062"/>
                    <a:gd name="connsiteY102" fmla="*/ 23938 h 67172"/>
                    <a:gd name="connsiteX103" fmla="*/ 100177 w 306062"/>
                    <a:gd name="connsiteY103" fmla="*/ 25268 h 67172"/>
                    <a:gd name="connsiteX104" fmla="*/ 95713 w 306062"/>
                    <a:gd name="connsiteY104" fmla="*/ 29028 h 67172"/>
                    <a:gd name="connsiteX105" fmla="*/ 93106 w 306062"/>
                    <a:gd name="connsiteY105" fmla="*/ 34783 h 67172"/>
                    <a:gd name="connsiteX106" fmla="*/ 92254 w 306062"/>
                    <a:gd name="connsiteY106" fmla="*/ 42048 h 67172"/>
                    <a:gd name="connsiteX107" fmla="*/ 92950 w 306062"/>
                    <a:gd name="connsiteY107" fmla="*/ 49159 h 67172"/>
                    <a:gd name="connsiteX108" fmla="*/ 95274 w 306062"/>
                    <a:gd name="connsiteY108" fmla="*/ 54966 h 67172"/>
                    <a:gd name="connsiteX109" fmla="*/ 99635 w 306062"/>
                    <a:gd name="connsiteY109" fmla="*/ 58905 h 67172"/>
                    <a:gd name="connsiteX110" fmla="*/ 106450 w 306062"/>
                    <a:gd name="connsiteY110" fmla="*/ 60363 h 67172"/>
                    <a:gd name="connsiteX111" fmla="*/ 112902 w 306062"/>
                    <a:gd name="connsiteY111" fmla="*/ 59033 h 67172"/>
                    <a:gd name="connsiteX112" fmla="*/ 117393 w 306062"/>
                    <a:gd name="connsiteY112" fmla="*/ 55298 h 67172"/>
                    <a:gd name="connsiteX113" fmla="*/ 119975 w 306062"/>
                    <a:gd name="connsiteY113" fmla="*/ 49568 h 67172"/>
                    <a:gd name="connsiteX114" fmla="*/ 120801 w 306062"/>
                    <a:gd name="connsiteY114" fmla="*/ 42253 h 67172"/>
                    <a:gd name="connsiteX115" fmla="*/ 174399 w 306062"/>
                    <a:gd name="connsiteY115" fmla="*/ 58214 h 67172"/>
                    <a:gd name="connsiteX116" fmla="*/ 174348 w 306062"/>
                    <a:gd name="connsiteY116" fmla="*/ 59723 h 67172"/>
                    <a:gd name="connsiteX117" fmla="*/ 174169 w 306062"/>
                    <a:gd name="connsiteY117" fmla="*/ 60798 h 67172"/>
                    <a:gd name="connsiteX118" fmla="*/ 173861 w 306062"/>
                    <a:gd name="connsiteY118" fmla="*/ 61565 h 67172"/>
                    <a:gd name="connsiteX119" fmla="*/ 173043 w 306062"/>
                    <a:gd name="connsiteY119" fmla="*/ 62537 h 67172"/>
                    <a:gd name="connsiteX120" fmla="*/ 170869 w 306062"/>
                    <a:gd name="connsiteY120" fmla="*/ 64123 h 67172"/>
                    <a:gd name="connsiteX121" fmla="*/ 167416 w 306062"/>
                    <a:gd name="connsiteY121" fmla="*/ 65811 h 67172"/>
                    <a:gd name="connsiteX122" fmla="*/ 163246 w 306062"/>
                    <a:gd name="connsiteY122" fmla="*/ 67014 h 67172"/>
                    <a:gd name="connsiteX123" fmla="*/ 158591 w 306062"/>
                    <a:gd name="connsiteY123" fmla="*/ 67474 h 67172"/>
                    <a:gd name="connsiteX124" fmla="*/ 149791 w 306062"/>
                    <a:gd name="connsiteY124" fmla="*/ 65837 h 67172"/>
                    <a:gd name="connsiteX125" fmla="*/ 143371 w 306062"/>
                    <a:gd name="connsiteY125" fmla="*/ 61054 h 67172"/>
                    <a:gd name="connsiteX126" fmla="*/ 139431 w 306062"/>
                    <a:gd name="connsiteY126" fmla="*/ 53329 h 67172"/>
                    <a:gd name="connsiteX127" fmla="*/ 138076 w 306062"/>
                    <a:gd name="connsiteY127" fmla="*/ 42764 h 67172"/>
                    <a:gd name="connsiteX128" fmla="*/ 139738 w 306062"/>
                    <a:gd name="connsiteY128" fmla="*/ 31074 h 67172"/>
                    <a:gd name="connsiteX129" fmla="*/ 144292 w 306062"/>
                    <a:gd name="connsiteY129" fmla="*/ 23068 h 67172"/>
                    <a:gd name="connsiteX130" fmla="*/ 151096 w 306062"/>
                    <a:gd name="connsiteY130" fmla="*/ 18438 h 67172"/>
                    <a:gd name="connsiteX131" fmla="*/ 159563 w 306062"/>
                    <a:gd name="connsiteY131" fmla="*/ 16929 h 67172"/>
                    <a:gd name="connsiteX132" fmla="*/ 163834 w 306062"/>
                    <a:gd name="connsiteY132" fmla="*/ 17338 h 67172"/>
                    <a:gd name="connsiteX133" fmla="*/ 167646 w 306062"/>
                    <a:gd name="connsiteY133" fmla="*/ 18412 h 67172"/>
                    <a:gd name="connsiteX134" fmla="*/ 170741 w 306062"/>
                    <a:gd name="connsiteY134" fmla="*/ 19947 h 67172"/>
                    <a:gd name="connsiteX135" fmla="*/ 172711 w 306062"/>
                    <a:gd name="connsiteY135" fmla="*/ 21431 h 67172"/>
                    <a:gd name="connsiteX136" fmla="*/ 173555 w 306062"/>
                    <a:gd name="connsiteY136" fmla="*/ 22403 h 67172"/>
                    <a:gd name="connsiteX137" fmla="*/ 173939 w 306062"/>
                    <a:gd name="connsiteY137" fmla="*/ 23247 h 67172"/>
                    <a:gd name="connsiteX138" fmla="*/ 174143 w 306062"/>
                    <a:gd name="connsiteY138" fmla="*/ 24347 h 67172"/>
                    <a:gd name="connsiteX139" fmla="*/ 174195 w 306062"/>
                    <a:gd name="connsiteY139" fmla="*/ 25882 h 67172"/>
                    <a:gd name="connsiteX140" fmla="*/ 173734 w 306062"/>
                    <a:gd name="connsiteY140" fmla="*/ 28670 h 67172"/>
                    <a:gd name="connsiteX141" fmla="*/ 172609 w 306062"/>
                    <a:gd name="connsiteY141" fmla="*/ 29463 h 67172"/>
                    <a:gd name="connsiteX142" fmla="*/ 170844 w 306062"/>
                    <a:gd name="connsiteY142" fmla="*/ 28619 h 67172"/>
                    <a:gd name="connsiteX143" fmla="*/ 168311 w 306062"/>
                    <a:gd name="connsiteY143" fmla="*/ 26751 h 67172"/>
                    <a:gd name="connsiteX144" fmla="*/ 164602 w 306062"/>
                    <a:gd name="connsiteY144" fmla="*/ 24884 h 67172"/>
                    <a:gd name="connsiteX145" fmla="*/ 159461 w 306062"/>
                    <a:gd name="connsiteY145" fmla="*/ 24040 h 67172"/>
                    <a:gd name="connsiteX146" fmla="*/ 150124 w 306062"/>
                    <a:gd name="connsiteY146" fmla="*/ 28721 h 67172"/>
                    <a:gd name="connsiteX147" fmla="*/ 146875 w 306062"/>
                    <a:gd name="connsiteY147" fmla="*/ 42304 h 67172"/>
                    <a:gd name="connsiteX148" fmla="*/ 147719 w 306062"/>
                    <a:gd name="connsiteY148" fmla="*/ 50106 h 67172"/>
                    <a:gd name="connsiteX149" fmla="*/ 150200 w 306062"/>
                    <a:gd name="connsiteY149" fmla="*/ 55707 h 67172"/>
                    <a:gd name="connsiteX150" fmla="*/ 154216 w 306062"/>
                    <a:gd name="connsiteY150" fmla="*/ 59058 h 67172"/>
                    <a:gd name="connsiteX151" fmla="*/ 159665 w 306062"/>
                    <a:gd name="connsiteY151" fmla="*/ 60158 h 67172"/>
                    <a:gd name="connsiteX152" fmla="*/ 164781 w 306062"/>
                    <a:gd name="connsiteY152" fmla="*/ 59237 h 67172"/>
                    <a:gd name="connsiteX153" fmla="*/ 168592 w 306062"/>
                    <a:gd name="connsiteY153" fmla="*/ 57217 h 67172"/>
                    <a:gd name="connsiteX154" fmla="*/ 171304 w 306062"/>
                    <a:gd name="connsiteY154" fmla="*/ 55221 h 67172"/>
                    <a:gd name="connsiteX155" fmla="*/ 173018 w 306062"/>
                    <a:gd name="connsiteY155" fmla="*/ 54326 h 67172"/>
                    <a:gd name="connsiteX156" fmla="*/ 173632 w 306062"/>
                    <a:gd name="connsiteY156" fmla="*/ 54531 h 67172"/>
                    <a:gd name="connsiteX157" fmla="*/ 174066 w 306062"/>
                    <a:gd name="connsiteY157" fmla="*/ 55221 h 67172"/>
                    <a:gd name="connsiteX158" fmla="*/ 174322 w 306062"/>
                    <a:gd name="connsiteY158" fmla="*/ 56449 h 67172"/>
                    <a:gd name="connsiteX159" fmla="*/ 174399 w 306062"/>
                    <a:gd name="connsiteY159" fmla="*/ 58214 h 67172"/>
                    <a:gd name="connsiteX160" fmla="*/ 224246 w 306062"/>
                    <a:gd name="connsiteY160" fmla="*/ 40206 h 67172"/>
                    <a:gd name="connsiteX161" fmla="*/ 223244 w 306062"/>
                    <a:gd name="connsiteY161" fmla="*/ 43046 h 67172"/>
                    <a:gd name="connsiteX162" fmla="*/ 220956 w 306062"/>
                    <a:gd name="connsiteY162" fmla="*/ 43890 h 67172"/>
                    <a:gd name="connsiteX163" fmla="*/ 190634 w 306062"/>
                    <a:gd name="connsiteY163" fmla="*/ 43890 h 67172"/>
                    <a:gd name="connsiteX164" fmla="*/ 191405 w 306062"/>
                    <a:gd name="connsiteY164" fmla="*/ 50796 h 67172"/>
                    <a:gd name="connsiteX165" fmla="*/ 193975 w 306062"/>
                    <a:gd name="connsiteY165" fmla="*/ 56066 h 67172"/>
                    <a:gd name="connsiteX166" fmla="*/ 198653 w 306062"/>
                    <a:gd name="connsiteY166" fmla="*/ 59442 h 67172"/>
                    <a:gd name="connsiteX167" fmla="*/ 205696 w 306062"/>
                    <a:gd name="connsiteY167" fmla="*/ 60619 h 67172"/>
                    <a:gd name="connsiteX168" fmla="*/ 211557 w 306062"/>
                    <a:gd name="connsiteY168" fmla="*/ 60082 h 67172"/>
                    <a:gd name="connsiteX169" fmla="*/ 216004 w 306062"/>
                    <a:gd name="connsiteY169" fmla="*/ 58879 h 67172"/>
                    <a:gd name="connsiteX170" fmla="*/ 219088 w 306062"/>
                    <a:gd name="connsiteY170" fmla="*/ 57677 h 67172"/>
                    <a:gd name="connsiteX171" fmla="*/ 220914 w 306062"/>
                    <a:gd name="connsiteY171" fmla="*/ 57140 h 67172"/>
                    <a:gd name="connsiteX172" fmla="*/ 221556 w 306062"/>
                    <a:gd name="connsiteY172" fmla="*/ 57319 h 67172"/>
                    <a:gd name="connsiteX173" fmla="*/ 221993 w 306062"/>
                    <a:gd name="connsiteY173" fmla="*/ 57856 h 67172"/>
                    <a:gd name="connsiteX174" fmla="*/ 222225 w 306062"/>
                    <a:gd name="connsiteY174" fmla="*/ 58854 h 67172"/>
                    <a:gd name="connsiteX175" fmla="*/ 222302 w 306062"/>
                    <a:gd name="connsiteY175" fmla="*/ 60414 h 67172"/>
                    <a:gd name="connsiteX176" fmla="*/ 222250 w 306062"/>
                    <a:gd name="connsiteY176" fmla="*/ 61565 h 67172"/>
                    <a:gd name="connsiteX177" fmla="*/ 222123 w 306062"/>
                    <a:gd name="connsiteY177" fmla="*/ 62435 h 67172"/>
                    <a:gd name="connsiteX178" fmla="*/ 221867 w 306062"/>
                    <a:gd name="connsiteY178" fmla="*/ 63126 h 67172"/>
                    <a:gd name="connsiteX179" fmla="*/ 221406 w 306062"/>
                    <a:gd name="connsiteY179" fmla="*/ 63714 h 67172"/>
                    <a:gd name="connsiteX180" fmla="*/ 219743 w 306062"/>
                    <a:gd name="connsiteY180" fmla="*/ 64635 h 67172"/>
                    <a:gd name="connsiteX181" fmla="*/ 216162 w 306062"/>
                    <a:gd name="connsiteY181" fmla="*/ 65888 h 67172"/>
                    <a:gd name="connsiteX182" fmla="*/ 211072 w 306062"/>
                    <a:gd name="connsiteY182" fmla="*/ 66988 h 67172"/>
                    <a:gd name="connsiteX183" fmla="*/ 204907 w 306062"/>
                    <a:gd name="connsiteY183" fmla="*/ 67474 h 67172"/>
                    <a:gd name="connsiteX184" fmla="*/ 194956 w 306062"/>
                    <a:gd name="connsiteY184" fmla="*/ 65888 h 67172"/>
                    <a:gd name="connsiteX185" fmla="*/ 187769 w 306062"/>
                    <a:gd name="connsiteY185" fmla="*/ 61182 h 67172"/>
                    <a:gd name="connsiteX186" fmla="*/ 183369 w 306062"/>
                    <a:gd name="connsiteY186" fmla="*/ 53354 h 67172"/>
                    <a:gd name="connsiteX187" fmla="*/ 181885 w 306062"/>
                    <a:gd name="connsiteY187" fmla="*/ 42406 h 67172"/>
                    <a:gd name="connsiteX188" fmla="*/ 183420 w 306062"/>
                    <a:gd name="connsiteY188" fmla="*/ 31739 h 67172"/>
                    <a:gd name="connsiteX189" fmla="*/ 187845 w 306062"/>
                    <a:gd name="connsiteY189" fmla="*/ 23707 h 67172"/>
                    <a:gd name="connsiteX190" fmla="*/ 194829 w 306062"/>
                    <a:gd name="connsiteY190" fmla="*/ 18643 h 67172"/>
                    <a:gd name="connsiteX191" fmla="*/ 203986 w 306062"/>
                    <a:gd name="connsiteY191" fmla="*/ 16878 h 67172"/>
                    <a:gd name="connsiteX192" fmla="*/ 213221 w 306062"/>
                    <a:gd name="connsiteY192" fmla="*/ 18617 h 67172"/>
                    <a:gd name="connsiteX193" fmla="*/ 219488 w 306062"/>
                    <a:gd name="connsiteY193" fmla="*/ 23298 h 67172"/>
                    <a:gd name="connsiteX194" fmla="*/ 223094 w 306062"/>
                    <a:gd name="connsiteY194" fmla="*/ 30205 h 67172"/>
                    <a:gd name="connsiteX195" fmla="*/ 224246 w 306062"/>
                    <a:gd name="connsiteY195" fmla="*/ 38671 h 67172"/>
                    <a:gd name="connsiteX196" fmla="*/ 215753 w 306062"/>
                    <a:gd name="connsiteY196" fmla="*/ 37699 h 67172"/>
                    <a:gd name="connsiteX197" fmla="*/ 212793 w 306062"/>
                    <a:gd name="connsiteY197" fmla="*/ 27263 h 67172"/>
                    <a:gd name="connsiteX198" fmla="*/ 203554 w 306062"/>
                    <a:gd name="connsiteY198" fmla="*/ 23477 h 67172"/>
                    <a:gd name="connsiteX199" fmla="*/ 198046 w 306062"/>
                    <a:gd name="connsiteY199" fmla="*/ 24654 h 67172"/>
                    <a:gd name="connsiteX200" fmla="*/ 194083 w 306062"/>
                    <a:gd name="connsiteY200" fmla="*/ 27775 h 67172"/>
                    <a:gd name="connsiteX201" fmla="*/ 191611 w 306062"/>
                    <a:gd name="connsiteY201" fmla="*/ 32302 h 67172"/>
                    <a:gd name="connsiteX202" fmla="*/ 190634 w 306062"/>
                    <a:gd name="connsiteY202" fmla="*/ 37699 h 67172"/>
                    <a:gd name="connsiteX203" fmla="*/ 265454 w 306062"/>
                    <a:gd name="connsiteY203" fmla="*/ 52689 h 67172"/>
                    <a:gd name="connsiteX204" fmla="*/ 264150 w 306062"/>
                    <a:gd name="connsiteY204" fmla="*/ 58982 h 67172"/>
                    <a:gd name="connsiteX205" fmla="*/ 260440 w 306062"/>
                    <a:gd name="connsiteY205" fmla="*/ 63637 h 67172"/>
                    <a:gd name="connsiteX206" fmla="*/ 254711 w 306062"/>
                    <a:gd name="connsiteY206" fmla="*/ 66502 h 67172"/>
                    <a:gd name="connsiteX207" fmla="*/ 247394 w 306062"/>
                    <a:gd name="connsiteY207" fmla="*/ 67474 h 67172"/>
                    <a:gd name="connsiteX208" fmla="*/ 242714 w 306062"/>
                    <a:gd name="connsiteY208" fmla="*/ 67090 h 67172"/>
                    <a:gd name="connsiteX209" fmla="*/ 238723 w 306062"/>
                    <a:gd name="connsiteY209" fmla="*/ 66118 h 67172"/>
                    <a:gd name="connsiteX210" fmla="*/ 235730 w 306062"/>
                    <a:gd name="connsiteY210" fmla="*/ 64891 h 67172"/>
                    <a:gd name="connsiteX211" fmla="*/ 233939 w 306062"/>
                    <a:gd name="connsiteY211" fmla="*/ 63739 h 67172"/>
                    <a:gd name="connsiteX212" fmla="*/ 233121 w 306062"/>
                    <a:gd name="connsiteY212" fmla="*/ 62307 h 67172"/>
                    <a:gd name="connsiteX213" fmla="*/ 232865 w 306062"/>
                    <a:gd name="connsiteY213" fmla="*/ 59800 h 67172"/>
                    <a:gd name="connsiteX214" fmla="*/ 232968 w 306062"/>
                    <a:gd name="connsiteY214" fmla="*/ 58163 h 67172"/>
                    <a:gd name="connsiteX215" fmla="*/ 233223 w 306062"/>
                    <a:gd name="connsiteY215" fmla="*/ 57089 h 67172"/>
                    <a:gd name="connsiteX216" fmla="*/ 233658 w 306062"/>
                    <a:gd name="connsiteY216" fmla="*/ 56500 h 67172"/>
                    <a:gd name="connsiteX217" fmla="*/ 234298 w 306062"/>
                    <a:gd name="connsiteY217" fmla="*/ 56321 h 67172"/>
                    <a:gd name="connsiteX218" fmla="*/ 235961 w 306062"/>
                    <a:gd name="connsiteY218" fmla="*/ 57012 h 67172"/>
                    <a:gd name="connsiteX219" fmla="*/ 238671 w 306062"/>
                    <a:gd name="connsiteY219" fmla="*/ 58521 h 67172"/>
                    <a:gd name="connsiteX220" fmla="*/ 242483 w 306062"/>
                    <a:gd name="connsiteY220" fmla="*/ 60030 h 67172"/>
                    <a:gd name="connsiteX221" fmla="*/ 247548 w 306062"/>
                    <a:gd name="connsiteY221" fmla="*/ 60721 h 67172"/>
                    <a:gd name="connsiteX222" fmla="*/ 251436 w 306062"/>
                    <a:gd name="connsiteY222" fmla="*/ 60261 h 67172"/>
                    <a:gd name="connsiteX223" fmla="*/ 254454 w 306062"/>
                    <a:gd name="connsiteY223" fmla="*/ 58905 h 67172"/>
                    <a:gd name="connsiteX224" fmla="*/ 256424 w 306062"/>
                    <a:gd name="connsiteY224" fmla="*/ 56628 h 67172"/>
                    <a:gd name="connsiteX225" fmla="*/ 257115 w 306062"/>
                    <a:gd name="connsiteY225" fmla="*/ 53354 h 67172"/>
                    <a:gd name="connsiteX226" fmla="*/ 256117 w 306062"/>
                    <a:gd name="connsiteY226" fmla="*/ 50080 h 67172"/>
                    <a:gd name="connsiteX227" fmla="*/ 253483 w 306062"/>
                    <a:gd name="connsiteY227" fmla="*/ 47727 h 67172"/>
                    <a:gd name="connsiteX228" fmla="*/ 249800 w 306062"/>
                    <a:gd name="connsiteY228" fmla="*/ 45910 h 67172"/>
                    <a:gd name="connsiteX229" fmla="*/ 245578 w 306062"/>
                    <a:gd name="connsiteY229" fmla="*/ 44248 h 67172"/>
                    <a:gd name="connsiteX230" fmla="*/ 241332 w 306062"/>
                    <a:gd name="connsiteY230" fmla="*/ 42278 h 67172"/>
                    <a:gd name="connsiteX231" fmla="*/ 237623 w 306062"/>
                    <a:gd name="connsiteY231" fmla="*/ 39592 h 67172"/>
                    <a:gd name="connsiteX232" fmla="*/ 234988 w 306062"/>
                    <a:gd name="connsiteY232" fmla="*/ 35807 h 67172"/>
                    <a:gd name="connsiteX233" fmla="*/ 233991 w 306062"/>
                    <a:gd name="connsiteY233" fmla="*/ 30537 h 67172"/>
                    <a:gd name="connsiteX234" fmla="*/ 235040 w 306062"/>
                    <a:gd name="connsiteY234" fmla="*/ 25345 h 67172"/>
                    <a:gd name="connsiteX235" fmla="*/ 238186 w 306062"/>
                    <a:gd name="connsiteY235" fmla="*/ 20996 h 67172"/>
                    <a:gd name="connsiteX236" fmla="*/ 243430 w 306062"/>
                    <a:gd name="connsiteY236" fmla="*/ 18003 h 67172"/>
                    <a:gd name="connsiteX237" fmla="*/ 250771 w 306062"/>
                    <a:gd name="connsiteY237" fmla="*/ 16878 h 67172"/>
                    <a:gd name="connsiteX238" fmla="*/ 254454 w 306062"/>
                    <a:gd name="connsiteY238" fmla="*/ 17185 h 67172"/>
                    <a:gd name="connsiteX239" fmla="*/ 257780 w 306062"/>
                    <a:gd name="connsiteY239" fmla="*/ 17952 h 67172"/>
                    <a:gd name="connsiteX240" fmla="*/ 260312 w 306062"/>
                    <a:gd name="connsiteY240" fmla="*/ 18950 h 67172"/>
                    <a:gd name="connsiteX241" fmla="*/ 261898 w 306062"/>
                    <a:gd name="connsiteY241" fmla="*/ 19896 h 67172"/>
                    <a:gd name="connsiteX242" fmla="*/ 262614 w 306062"/>
                    <a:gd name="connsiteY242" fmla="*/ 20612 h 67172"/>
                    <a:gd name="connsiteX243" fmla="*/ 262871 w 306062"/>
                    <a:gd name="connsiteY243" fmla="*/ 21303 h 67172"/>
                    <a:gd name="connsiteX244" fmla="*/ 263024 w 306062"/>
                    <a:gd name="connsiteY244" fmla="*/ 22249 h 67172"/>
                    <a:gd name="connsiteX245" fmla="*/ 263100 w 306062"/>
                    <a:gd name="connsiteY245" fmla="*/ 23631 h 67172"/>
                    <a:gd name="connsiteX246" fmla="*/ 263024 w 306062"/>
                    <a:gd name="connsiteY246" fmla="*/ 25140 h 67172"/>
                    <a:gd name="connsiteX247" fmla="*/ 262768 w 306062"/>
                    <a:gd name="connsiteY247" fmla="*/ 26189 h 67172"/>
                    <a:gd name="connsiteX248" fmla="*/ 262333 w 306062"/>
                    <a:gd name="connsiteY248" fmla="*/ 26777 h 67172"/>
                    <a:gd name="connsiteX249" fmla="*/ 261771 w 306062"/>
                    <a:gd name="connsiteY249" fmla="*/ 26956 h 67172"/>
                    <a:gd name="connsiteX250" fmla="*/ 260440 w 306062"/>
                    <a:gd name="connsiteY250" fmla="*/ 26393 h 67172"/>
                    <a:gd name="connsiteX251" fmla="*/ 258189 w 306062"/>
                    <a:gd name="connsiteY251" fmla="*/ 25191 h 67172"/>
                    <a:gd name="connsiteX252" fmla="*/ 254941 w 306062"/>
                    <a:gd name="connsiteY252" fmla="*/ 23989 h 67172"/>
                    <a:gd name="connsiteX253" fmla="*/ 250669 w 306062"/>
                    <a:gd name="connsiteY253" fmla="*/ 23426 h 67172"/>
                    <a:gd name="connsiteX254" fmla="*/ 246883 w 306062"/>
                    <a:gd name="connsiteY254" fmla="*/ 23912 h 67172"/>
                    <a:gd name="connsiteX255" fmla="*/ 244197 w 306062"/>
                    <a:gd name="connsiteY255" fmla="*/ 25293 h 67172"/>
                    <a:gd name="connsiteX256" fmla="*/ 242611 w 306062"/>
                    <a:gd name="connsiteY256" fmla="*/ 27416 h 67172"/>
                    <a:gd name="connsiteX257" fmla="*/ 242074 w 306062"/>
                    <a:gd name="connsiteY257" fmla="*/ 30077 h 67172"/>
                    <a:gd name="connsiteX258" fmla="*/ 243097 w 306062"/>
                    <a:gd name="connsiteY258" fmla="*/ 33428 h 67172"/>
                    <a:gd name="connsiteX259" fmla="*/ 245757 w 306062"/>
                    <a:gd name="connsiteY259" fmla="*/ 35807 h 67172"/>
                    <a:gd name="connsiteX260" fmla="*/ 249492 w 306062"/>
                    <a:gd name="connsiteY260" fmla="*/ 37648 h 67172"/>
                    <a:gd name="connsiteX261" fmla="*/ 253764 w 306062"/>
                    <a:gd name="connsiteY261" fmla="*/ 39337 h 67172"/>
                    <a:gd name="connsiteX262" fmla="*/ 258062 w 306062"/>
                    <a:gd name="connsiteY262" fmla="*/ 41281 h 67172"/>
                    <a:gd name="connsiteX263" fmla="*/ 261822 w 306062"/>
                    <a:gd name="connsiteY263" fmla="*/ 43890 h 67172"/>
                    <a:gd name="connsiteX264" fmla="*/ 264457 w 306062"/>
                    <a:gd name="connsiteY264" fmla="*/ 47573 h 67172"/>
                    <a:gd name="connsiteX265" fmla="*/ 265454 w 306062"/>
                    <a:gd name="connsiteY265" fmla="*/ 52689 h 67172"/>
                    <a:gd name="connsiteX266" fmla="*/ 306133 w 306062"/>
                    <a:gd name="connsiteY266" fmla="*/ 52689 h 67172"/>
                    <a:gd name="connsiteX267" fmla="*/ 304829 w 306062"/>
                    <a:gd name="connsiteY267" fmla="*/ 58982 h 67172"/>
                    <a:gd name="connsiteX268" fmla="*/ 301120 w 306062"/>
                    <a:gd name="connsiteY268" fmla="*/ 63637 h 67172"/>
                    <a:gd name="connsiteX269" fmla="*/ 295390 w 306062"/>
                    <a:gd name="connsiteY269" fmla="*/ 66502 h 67172"/>
                    <a:gd name="connsiteX270" fmla="*/ 288075 w 306062"/>
                    <a:gd name="connsiteY270" fmla="*/ 67474 h 67172"/>
                    <a:gd name="connsiteX271" fmla="*/ 283393 w 306062"/>
                    <a:gd name="connsiteY271" fmla="*/ 67090 h 67172"/>
                    <a:gd name="connsiteX272" fmla="*/ 279403 w 306062"/>
                    <a:gd name="connsiteY272" fmla="*/ 66118 h 67172"/>
                    <a:gd name="connsiteX273" fmla="*/ 276410 w 306062"/>
                    <a:gd name="connsiteY273" fmla="*/ 64891 h 67172"/>
                    <a:gd name="connsiteX274" fmla="*/ 274620 w 306062"/>
                    <a:gd name="connsiteY274" fmla="*/ 63739 h 67172"/>
                    <a:gd name="connsiteX275" fmla="*/ 273801 w 306062"/>
                    <a:gd name="connsiteY275" fmla="*/ 62307 h 67172"/>
                    <a:gd name="connsiteX276" fmla="*/ 273545 w 306062"/>
                    <a:gd name="connsiteY276" fmla="*/ 59800 h 67172"/>
                    <a:gd name="connsiteX277" fmla="*/ 273647 w 306062"/>
                    <a:gd name="connsiteY277" fmla="*/ 58163 h 67172"/>
                    <a:gd name="connsiteX278" fmla="*/ 273904 w 306062"/>
                    <a:gd name="connsiteY278" fmla="*/ 57089 h 67172"/>
                    <a:gd name="connsiteX279" fmla="*/ 274338 w 306062"/>
                    <a:gd name="connsiteY279" fmla="*/ 56500 h 67172"/>
                    <a:gd name="connsiteX280" fmla="*/ 274978 w 306062"/>
                    <a:gd name="connsiteY280" fmla="*/ 56321 h 67172"/>
                    <a:gd name="connsiteX281" fmla="*/ 276640 w 306062"/>
                    <a:gd name="connsiteY281" fmla="*/ 57012 h 67172"/>
                    <a:gd name="connsiteX282" fmla="*/ 279352 w 306062"/>
                    <a:gd name="connsiteY282" fmla="*/ 58521 h 67172"/>
                    <a:gd name="connsiteX283" fmla="*/ 283163 w 306062"/>
                    <a:gd name="connsiteY283" fmla="*/ 60030 h 67172"/>
                    <a:gd name="connsiteX284" fmla="*/ 288228 w 306062"/>
                    <a:gd name="connsiteY284" fmla="*/ 60721 h 67172"/>
                    <a:gd name="connsiteX285" fmla="*/ 292116 w 306062"/>
                    <a:gd name="connsiteY285" fmla="*/ 60261 h 67172"/>
                    <a:gd name="connsiteX286" fmla="*/ 295135 w 306062"/>
                    <a:gd name="connsiteY286" fmla="*/ 58905 h 67172"/>
                    <a:gd name="connsiteX287" fmla="*/ 297105 w 306062"/>
                    <a:gd name="connsiteY287" fmla="*/ 56628 h 67172"/>
                    <a:gd name="connsiteX288" fmla="*/ 297795 w 306062"/>
                    <a:gd name="connsiteY288" fmla="*/ 53354 h 67172"/>
                    <a:gd name="connsiteX289" fmla="*/ 296797 w 306062"/>
                    <a:gd name="connsiteY289" fmla="*/ 50080 h 67172"/>
                    <a:gd name="connsiteX290" fmla="*/ 294162 w 306062"/>
                    <a:gd name="connsiteY290" fmla="*/ 47727 h 67172"/>
                    <a:gd name="connsiteX291" fmla="*/ 290479 w 306062"/>
                    <a:gd name="connsiteY291" fmla="*/ 45910 h 67172"/>
                    <a:gd name="connsiteX292" fmla="*/ 286258 w 306062"/>
                    <a:gd name="connsiteY292" fmla="*/ 44248 h 67172"/>
                    <a:gd name="connsiteX293" fmla="*/ 282012 w 306062"/>
                    <a:gd name="connsiteY293" fmla="*/ 42278 h 67172"/>
                    <a:gd name="connsiteX294" fmla="*/ 278303 w 306062"/>
                    <a:gd name="connsiteY294" fmla="*/ 39592 h 67172"/>
                    <a:gd name="connsiteX295" fmla="*/ 275668 w 306062"/>
                    <a:gd name="connsiteY295" fmla="*/ 35807 h 67172"/>
                    <a:gd name="connsiteX296" fmla="*/ 274670 w 306062"/>
                    <a:gd name="connsiteY296" fmla="*/ 30537 h 67172"/>
                    <a:gd name="connsiteX297" fmla="*/ 275719 w 306062"/>
                    <a:gd name="connsiteY297" fmla="*/ 25345 h 67172"/>
                    <a:gd name="connsiteX298" fmla="*/ 278866 w 306062"/>
                    <a:gd name="connsiteY298" fmla="*/ 20996 h 67172"/>
                    <a:gd name="connsiteX299" fmla="*/ 284110 w 306062"/>
                    <a:gd name="connsiteY299" fmla="*/ 18003 h 67172"/>
                    <a:gd name="connsiteX300" fmla="*/ 291450 w 306062"/>
                    <a:gd name="connsiteY300" fmla="*/ 16878 h 67172"/>
                    <a:gd name="connsiteX301" fmla="*/ 295135 w 306062"/>
                    <a:gd name="connsiteY301" fmla="*/ 17185 h 67172"/>
                    <a:gd name="connsiteX302" fmla="*/ 298460 w 306062"/>
                    <a:gd name="connsiteY302" fmla="*/ 17952 h 67172"/>
                    <a:gd name="connsiteX303" fmla="*/ 300993 w 306062"/>
                    <a:gd name="connsiteY303" fmla="*/ 18950 h 67172"/>
                    <a:gd name="connsiteX304" fmla="*/ 302579 w 306062"/>
                    <a:gd name="connsiteY304" fmla="*/ 19896 h 67172"/>
                    <a:gd name="connsiteX305" fmla="*/ 303295 w 306062"/>
                    <a:gd name="connsiteY305" fmla="*/ 20612 h 67172"/>
                    <a:gd name="connsiteX306" fmla="*/ 303550 w 306062"/>
                    <a:gd name="connsiteY306" fmla="*/ 21303 h 67172"/>
                    <a:gd name="connsiteX307" fmla="*/ 303703 w 306062"/>
                    <a:gd name="connsiteY307" fmla="*/ 22249 h 67172"/>
                    <a:gd name="connsiteX308" fmla="*/ 303781 w 306062"/>
                    <a:gd name="connsiteY308" fmla="*/ 23631 h 67172"/>
                    <a:gd name="connsiteX309" fmla="*/ 303703 w 306062"/>
                    <a:gd name="connsiteY309" fmla="*/ 25140 h 67172"/>
                    <a:gd name="connsiteX310" fmla="*/ 303448 w 306062"/>
                    <a:gd name="connsiteY310" fmla="*/ 26189 h 67172"/>
                    <a:gd name="connsiteX311" fmla="*/ 303013 w 306062"/>
                    <a:gd name="connsiteY311" fmla="*/ 26777 h 67172"/>
                    <a:gd name="connsiteX312" fmla="*/ 302450 w 306062"/>
                    <a:gd name="connsiteY312" fmla="*/ 26956 h 67172"/>
                    <a:gd name="connsiteX313" fmla="*/ 301120 w 306062"/>
                    <a:gd name="connsiteY313" fmla="*/ 26393 h 67172"/>
                    <a:gd name="connsiteX314" fmla="*/ 298869 w 306062"/>
                    <a:gd name="connsiteY314" fmla="*/ 25191 h 67172"/>
                    <a:gd name="connsiteX315" fmla="*/ 295620 w 306062"/>
                    <a:gd name="connsiteY315" fmla="*/ 23989 h 67172"/>
                    <a:gd name="connsiteX316" fmla="*/ 291349 w 306062"/>
                    <a:gd name="connsiteY316" fmla="*/ 23426 h 67172"/>
                    <a:gd name="connsiteX317" fmla="*/ 287562 w 306062"/>
                    <a:gd name="connsiteY317" fmla="*/ 23912 h 67172"/>
                    <a:gd name="connsiteX318" fmla="*/ 284877 w 306062"/>
                    <a:gd name="connsiteY318" fmla="*/ 25293 h 67172"/>
                    <a:gd name="connsiteX319" fmla="*/ 283291 w 306062"/>
                    <a:gd name="connsiteY319" fmla="*/ 27416 h 67172"/>
                    <a:gd name="connsiteX320" fmla="*/ 282754 w 306062"/>
                    <a:gd name="connsiteY320" fmla="*/ 30077 h 67172"/>
                    <a:gd name="connsiteX321" fmla="*/ 283777 w 306062"/>
                    <a:gd name="connsiteY321" fmla="*/ 33428 h 67172"/>
                    <a:gd name="connsiteX322" fmla="*/ 286437 w 306062"/>
                    <a:gd name="connsiteY322" fmla="*/ 35807 h 67172"/>
                    <a:gd name="connsiteX323" fmla="*/ 290172 w 306062"/>
                    <a:gd name="connsiteY323" fmla="*/ 37648 h 67172"/>
                    <a:gd name="connsiteX324" fmla="*/ 294444 w 306062"/>
                    <a:gd name="connsiteY324" fmla="*/ 39337 h 67172"/>
                    <a:gd name="connsiteX325" fmla="*/ 298741 w 306062"/>
                    <a:gd name="connsiteY325" fmla="*/ 41281 h 67172"/>
                    <a:gd name="connsiteX326" fmla="*/ 302501 w 306062"/>
                    <a:gd name="connsiteY326" fmla="*/ 43890 h 67172"/>
                    <a:gd name="connsiteX327" fmla="*/ 305136 w 306062"/>
                    <a:gd name="connsiteY327" fmla="*/ 47573 h 67172"/>
                    <a:gd name="connsiteX328" fmla="*/ 306133 w 306062"/>
                    <a:gd name="connsiteY328" fmla="*/ 52689 h 6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306062" h="67172">
                      <a:moveTo>
                        <a:pt x="40742" y="19691"/>
                      </a:moveTo>
                      <a:cubicBezTo>
                        <a:pt x="40742" y="23000"/>
                        <a:pt x="40197" y="25984"/>
                        <a:pt x="39105" y="28644"/>
                      </a:cubicBezTo>
                      <a:cubicBezTo>
                        <a:pt x="38014" y="31305"/>
                        <a:pt x="36454" y="33573"/>
                        <a:pt x="34424" y="35448"/>
                      </a:cubicBezTo>
                      <a:cubicBezTo>
                        <a:pt x="32395" y="37324"/>
                        <a:pt x="29905" y="38774"/>
                        <a:pt x="26955" y="39797"/>
                      </a:cubicBezTo>
                      <a:cubicBezTo>
                        <a:pt x="24005" y="40820"/>
                        <a:pt x="20483" y="41332"/>
                        <a:pt x="16390" y="41332"/>
                      </a:cubicBezTo>
                      <a:lnTo>
                        <a:pt x="8870" y="41332"/>
                      </a:lnTo>
                      <a:lnTo>
                        <a:pt x="8870" y="65172"/>
                      </a:lnTo>
                      <a:cubicBezTo>
                        <a:pt x="8870" y="65445"/>
                        <a:pt x="8793" y="65684"/>
                        <a:pt x="8640" y="65888"/>
                      </a:cubicBezTo>
                      <a:cubicBezTo>
                        <a:pt x="8486" y="66093"/>
                        <a:pt x="8248" y="66255"/>
                        <a:pt x="7923" y="66374"/>
                      </a:cubicBezTo>
                      <a:cubicBezTo>
                        <a:pt x="7599" y="66494"/>
                        <a:pt x="7156" y="66596"/>
                        <a:pt x="6593" y="66681"/>
                      </a:cubicBezTo>
                      <a:cubicBezTo>
                        <a:pt x="6031" y="66766"/>
                        <a:pt x="5323" y="66809"/>
                        <a:pt x="4470" y="66809"/>
                      </a:cubicBezTo>
                      <a:cubicBezTo>
                        <a:pt x="3618" y="66809"/>
                        <a:pt x="2910" y="66766"/>
                        <a:pt x="2347" y="66681"/>
                      </a:cubicBezTo>
                      <a:cubicBezTo>
                        <a:pt x="1784" y="66596"/>
                        <a:pt x="1332" y="66494"/>
                        <a:pt x="991" y="66374"/>
                      </a:cubicBezTo>
                      <a:cubicBezTo>
                        <a:pt x="650" y="66255"/>
                        <a:pt x="412" y="66093"/>
                        <a:pt x="275" y="65888"/>
                      </a:cubicBezTo>
                      <a:cubicBezTo>
                        <a:pt x="139" y="65684"/>
                        <a:pt x="70" y="65445"/>
                        <a:pt x="70" y="65172"/>
                      </a:cubicBezTo>
                      <a:lnTo>
                        <a:pt x="70" y="4088"/>
                      </a:lnTo>
                      <a:cubicBezTo>
                        <a:pt x="70" y="2724"/>
                        <a:pt x="429" y="1752"/>
                        <a:pt x="1145" y="1172"/>
                      </a:cubicBezTo>
                      <a:cubicBezTo>
                        <a:pt x="1861" y="592"/>
                        <a:pt x="2663" y="302"/>
                        <a:pt x="3549" y="302"/>
                      </a:cubicBezTo>
                      <a:lnTo>
                        <a:pt x="17721" y="302"/>
                      </a:lnTo>
                      <a:cubicBezTo>
                        <a:pt x="19153" y="302"/>
                        <a:pt x="20526" y="362"/>
                        <a:pt x="21839" y="481"/>
                      </a:cubicBezTo>
                      <a:cubicBezTo>
                        <a:pt x="23152" y="601"/>
                        <a:pt x="24704" y="856"/>
                        <a:pt x="26494" y="1248"/>
                      </a:cubicBezTo>
                      <a:cubicBezTo>
                        <a:pt x="28285" y="1641"/>
                        <a:pt x="30110" y="2374"/>
                        <a:pt x="31969" y="3448"/>
                      </a:cubicBezTo>
                      <a:cubicBezTo>
                        <a:pt x="33827" y="4523"/>
                        <a:pt x="35405" y="5844"/>
                        <a:pt x="36701" y="7413"/>
                      </a:cubicBezTo>
                      <a:cubicBezTo>
                        <a:pt x="37997" y="8982"/>
                        <a:pt x="38994" y="10798"/>
                        <a:pt x="39694" y="12862"/>
                      </a:cubicBezTo>
                      <a:cubicBezTo>
                        <a:pt x="40393" y="14925"/>
                        <a:pt x="40742" y="17202"/>
                        <a:pt x="40742" y="19691"/>
                      </a:cubicBezTo>
                      <a:close/>
                      <a:moveTo>
                        <a:pt x="31483" y="20408"/>
                      </a:moveTo>
                      <a:cubicBezTo>
                        <a:pt x="31483" y="17713"/>
                        <a:pt x="30979" y="15462"/>
                        <a:pt x="29973" y="13655"/>
                      </a:cubicBezTo>
                      <a:cubicBezTo>
                        <a:pt x="28967" y="11847"/>
                        <a:pt x="27722" y="10500"/>
                        <a:pt x="26239" y="9613"/>
                      </a:cubicBezTo>
                      <a:cubicBezTo>
                        <a:pt x="24755" y="8726"/>
                        <a:pt x="23220" y="8163"/>
                        <a:pt x="21634" y="7925"/>
                      </a:cubicBezTo>
                      <a:cubicBezTo>
                        <a:pt x="20048" y="7686"/>
                        <a:pt x="18505" y="7567"/>
                        <a:pt x="17004" y="7567"/>
                      </a:cubicBezTo>
                      <a:lnTo>
                        <a:pt x="8870" y="7567"/>
                      </a:lnTo>
                      <a:lnTo>
                        <a:pt x="8870" y="34118"/>
                      </a:lnTo>
                      <a:lnTo>
                        <a:pt x="16800" y="34118"/>
                      </a:lnTo>
                      <a:cubicBezTo>
                        <a:pt x="19460" y="34118"/>
                        <a:pt x="21668" y="33777"/>
                        <a:pt x="23425" y="33095"/>
                      </a:cubicBezTo>
                      <a:cubicBezTo>
                        <a:pt x="25181" y="32413"/>
                        <a:pt x="26656" y="31467"/>
                        <a:pt x="27850" y="30256"/>
                      </a:cubicBezTo>
                      <a:cubicBezTo>
                        <a:pt x="29044" y="29045"/>
                        <a:pt x="29948" y="27595"/>
                        <a:pt x="30562" y="25907"/>
                      </a:cubicBezTo>
                      <a:cubicBezTo>
                        <a:pt x="31176" y="24219"/>
                        <a:pt x="31483" y="22386"/>
                        <a:pt x="31483" y="20408"/>
                      </a:cubicBezTo>
                      <a:close/>
                      <a:moveTo>
                        <a:pt x="79587" y="22198"/>
                      </a:moveTo>
                      <a:cubicBezTo>
                        <a:pt x="79587" y="22949"/>
                        <a:pt x="79569" y="23579"/>
                        <a:pt x="79535" y="24091"/>
                      </a:cubicBezTo>
                      <a:cubicBezTo>
                        <a:pt x="79501" y="24603"/>
                        <a:pt x="79433" y="25003"/>
                        <a:pt x="79331" y="25293"/>
                      </a:cubicBezTo>
                      <a:cubicBezTo>
                        <a:pt x="79228" y="25583"/>
                        <a:pt x="79101" y="25805"/>
                        <a:pt x="78947" y="25958"/>
                      </a:cubicBezTo>
                      <a:cubicBezTo>
                        <a:pt x="78794" y="26112"/>
                        <a:pt x="78580" y="26189"/>
                        <a:pt x="78308" y="26189"/>
                      </a:cubicBezTo>
                      <a:cubicBezTo>
                        <a:pt x="78035" y="26189"/>
                        <a:pt x="77702" y="26112"/>
                        <a:pt x="77310" y="25958"/>
                      </a:cubicBezTo>
                      <a:cubicBezTo>
                        <a:pt x="76918" y="25805"/>
                        <a:pt x="76474" y="25651"/>
                        <a:pt x="75980" y="25498"/>
                      </a:cubicBezTo>
                      <a:cubicBezTo>
                        <a:pt x="75485" y="25345"/>
                        <a:pt x="74931" y="25200"/>
                        <a:pt x="74317" y="25063"/>
                      </a:cubicBezTo>
                      <a:cubicBezTo>
                        <a:pt x="73703" y="24927"/>
                        <a:pt x="73038" y="24858"/>
                        <a:pt x="72322" y="24858"/>
                      </a:cubicBezTo>
                      <a:cubicBezTo>
                        <a:pt x="71469" y="24858"/>
                        <a:pt x="70634" y="25029"/>
                        <a:pt x="69815" y="25370"/>
                      </a:cubicBezTo>
                      <a:cubicBezTo>
                        <a:pt x="68997" y="25711"/>
                        <a:pt x="68135" y="26274"/>
                        <a:pt x="67231" y="27058"/>
                      </a:cubicBezTo>
                      <a:cubicBezTo>
                        <a:pt x="66328" y="27843"/>
                        <a:pt x="65381" y="28883"/>
                        <a:pt x="64392" y="30179"/>
                      </a:cubicBezTo>
                      <a:cubicBezTo>
                        <a:pt x="63403" y="31475"/>
                        <a:pt x="62312" y="33061"/>
                        <a:pt x="61118" y="34937"/>
                      </a:cubicBezTo>
                      <a:lnTo>
                        <a:pt x="61118" y="65223"/>
                      </a:lnTo>
                      <a:cubicBezTo>
                        <a:pt x="61118" y="65496"/>
                        <a:pt x="61050" y="65726"/>
                        <a:pt x="60913" y="65914"/>
                      </a:cubicBezTo>
                      <a:cubicBezTo>
                        <a:pt x="60777" y="66101"/>
                        <a:pt x="60555" y="66263"/>
                        <a:pt x="60248" y="66400"/>
                      </a:cubicBezTo>
                      <a:cubicBezTo>
                        <a:pt x="59941" y="66536"/>
                        <a:pt x="59515" y="66639"/>
                        <a:pt x="58969" y="66707"/>
                      </a:cubicBezTo>
                      <a:cubicBezTo>
                        <a:pt x="58424" y="66775"/>
                        <a:pt x="57724" y="66809"/>
                        <a:pt x="56872" y="66809"/>
                      </a:cubicBezTo>
                      <a:cubicBezTo>
                        <a:pt x="56053" y="66809"/>
                        <a:pt x="55371" y="66775"/>
                        <a:pt x="54825" y="66707"/>
                      </a:cubicBezTo>
                      <a:cubicBezTo>
                        <a:pt x="54280" y="66639"/>
                        <a:pt x="53845" y="66536"/>
                        <a:pt x="53521" y="66400"/>
                      </a:cubicBezTo>
                      <a:cubicBezTo>
                        <a:pt x="53197" y="66263"/>
                        <a:pt x="52975" y="66101"/>
                        <a:pt x="52856" y="65914"/>
                      </a:cubicBezTo>
                      <a:cubicBezTo>
                        <a:pt x="52736" y="65726"/>
                        <a:pt x="52677" y="65496"/>
                        <a:pt x="52677" y="65223"/>
                      </a:cubicBezTo>
                      <a:lnTo>
                        <a:pt x="52677" y="19180"/>
                      </a:lnTo>
                      <a:cubicBezTo>
                        <a:pt x="52677" y="18907"/>
                        <a:pt x="52728" y="18677"/>
                        <a:pt x="52830" y="18489"/>
                      </a:cubicBezTo>
                      <a:cubicBezTo>
                        <a:pt x="52932" y="18302"/>
                        <a:pt x="53137" y="18131"/>
                        <a:pt x="53444" y="17978"/>
                      </a:cubicBezTo>
                      <a:cubicBezTo>
                        <a:pt x="53751" y="17824"/>
                        <a:pt x="54143" y="17722"/>
                        <a:pt x="54621" y="17671"/>
                      </a:cubicBezTo>
                      <a:cubicBezTo>
                        <a:pt x="55098" y="17619"/>
                        <a:pt x="55729" y="17594"/>
                        <a:pt x="56514" y="17594"/>
                      </a:cubicBezTo>
                      <a:cubicBezTo>
                        <a:pt x="57264" y="17594"/>
                        <a:pt x="57886" y="17619"/>
                        <a:pt x="58381" y="17671"/>
                      </a:cubicBezTo>
                      <a:cubicBezTo>
                        <a:pt x="58875" y="17722"/>
                        <a:pt x="59259" y="17824"/>
                        <a:pt x="59532" y="17978"/>
                      </a:cubicBezTo>
                      <a:cubicBezTo>
                        <a:pt x="59805" y="18131"/>
                        <a:pt x="60001" y="18302"/>
                        <a:pt x="60120" y="18489"/>
                      </a:cubicBezTo>
                      <a:cubicBezTo>
                        <a:pt x="60240" y="18677"/>
                        <a:pt x="60299" y="18907"/>
                        <a:pt x="60299" y="19180"/>
                      </a:cubicBezTo>
                      <a:lnTo>
                        <a:pt x="60299" y="25882"/>
                      </a:lnTo>
                      <a:cubicBezTo>
                        <a:pt x="61561" y="24040"/>
                        <a:pt x="62747" y="22539"/>
                        <a:pt x="63855" y="21380"/>
                      </a:cubicBezTo>
                      <a:cubicBezTo>
                        <a:pt x="64963" y="20220"/>
                        <a:pt x="66012" y="19308"/>
                        <a:pt x="67001" y="18643"/>
                      </a:cubicBezTo>
                      <a:cubicBezTo>
                        <a:pt x="67990" y="17978"/>
                        <a:pt x="68971" y="17517"/>
                        <a:pt x="69943" y="17261"/>
                      </a:cubicBezTo>
                      <a:cubicBezTo>
                        <a:pt x="70915" y="17006"/>
                        <a:pt x="71896" y="16878"/>
                        <a:pt x="72885" y="16878"/>
                      </a:cubicBezTo>
                      <a:cubicBezTo>
                        <a:pt x="73328" y="16878"/>
                        <a:pt x="73831" y="16903"/>
                        <a:pt x="74394" y="16954"/>
                      </a:cubicBezTo>
                      <a:cubicBezTo>
                        <a:pt x="74957" y="17006"/>
                        <a:pt x="75545" y="17099"/>
                        <a:pt x="76159" y="17236"/>
                      </a:cubicBezTo>
                      <a:cubicBezTo>
                        <a:pt x="76773" y="17372"/>
                        <a:pt x="77327" y="17526"/>
                        <a:pt x="77822" y="17696"/>
                      </a:cubicBezTo>
                      <a:cubicBezTo>
                        <a:pt x="78316" y="17867"/>
                        <a:pt x="78666" y="18037"/>
                        <a:pt x="78870" y="18208"/>
                      </a:cubicBezTo>
                      <a:cubicBezTo>
                        <a:pt x="79075" y="18378"/>
                        <a:pt x="79211" y="18540"/>
                        <a:pt x="79280" y="18694"/>
                      </a:cubicBezTo>
                      <a:cubicBezTo>
                        <a:pt x="79348" y="18847"/>
                        <a:pt x="79407" y="19043"/>
                        <a:pt x="79459" y="19282"/>
                      </a:cubicBezTo>
                      <a:cubicBezTo>
                        <a:pt x="79510" y="19521"/>
                        <a:pt x="79544" y="19870"/>
                        <a:pt x="79561" y="20331"/>
                      </a:cubicBezTo>
                      <a:cubicBezTo>
                        <a:pt x="79578" y="20791"/>
                        <a:pt x="79587" y="21414"/>
                        <a:pt x="79587" y="22198"/>
                      </a:cubicBezTo>
                      <a:close/>
                      <a:moveTo>
                        <a:pt x="129549" y="41690"/>
                      </a:moveTo>
                      <a:cubicBezTo>
                        <a:pt x="129549" y="45442"/>
                        <a:pt x="129055" y="48895"/>
                        <a:pt x="128065" y="52050"/>
                      </a:cubicBezTo>
                      <a:cubicBezTo>
                        <a:pt x="127077" y="55204"/>
                        <a:pt x="125601" y="57924"/>
                        <a:pt x="123640" y="60209"/>
                      </a:cubicBezTo>
                      <a:cubicBezTo>
                        <a:pt x="121679" y="62495"/>
                        <a:pt x="119223" y="64277"/>
                        <a:pt x="116273" y="65556"/>
                      </a:cubicBezTo>
                      <a:cubicBezTo>
                        <a:pt x="113323" y="66835"/>
                        <a:pt x="109904" y="67474"/>
                        <a:pt x="106016" y="67474"/>
                      </a:cubicBezTo>
                      <a:cubicBezTo>
                        <a:pt x="102230" y="67474"/>
                        <a:pt x="98930" y="66911"/>
                        <a:pt x="96117" y="65786"/>
                      </a:cubicBezTo>
                      <a:cubicBezTo>
                        <a:pt x="93303" y="64660"/>
                        <a:pt x="90958" y="63023"/>
                        <a:pt x="89081" y="60875"/>
                      </a:cubicBezTo>
                      <a:cubicBezTo>
                        <a:pt x="87206" y="58726"/>
                        <a:pt x="85808" y="56117"/>
                        <a:pt x="84887" y="53047"/>
                      </a:cubicBezTo>
                      <a:cubicBezTo>
                        <a:pt x="83966" y="49978"/>
                        <a:pt x="83505" y="46499"/>
                        <a:pt x="83505" y="42611"/>
                      </a:cubicBezTo>
                      <a:cubicBezTo>
                        <a:pt x="83505" y="38859"/>
                        <a:pt x="83991" y="35406"/>
                        <a:pt x="84963" y="32251"/>
                      </a:cubicBezTo>
                      <a:cubicBezTo>
                        <a:pt x="85936" y="29096"/>
                        <a:pt x="87402" y="26376"/>
                        <a:pt x="89363" y="24091"/>
                      </a:cubicBezTo>
                      <a:cubicBezTo>
                        <a:pt x="91324" y="21806"/>
                        <a:pt x="93771" y="20032"/>
                        <a:pt x="96704" y="18771"/>
                      </a:cubicBezTo>
                      <a:cubicBezTo>
                        <a:pt x="99638" y="17509"/>
                        <a:pt x="103065" y="16878"/>
                        <a:pt x="106987" y="16878"/>
                      </a:cubicBezTo>
                      <a:cubicBezTo>
                        <a:pt x="110774" y="16878"/>
                        <a:pt x="114073" y="17440"/>
                        <a:pt x="116887" y="18566"/>
                      </a:cubicBezTo>
                      <a:cubicBezTo>
                        <a:pt x="119700" y="19691"/>
                        <a:pt x="122045" y="21328"/>
                        <a:pt x="123922" y="23477"/>
                      </a:cubicBezTo>
                      <a:cubicBezTo>
                        <a:pt x="125797" y="25626"/>
                        <a:pt x="127204" y="28235"/>
                        <a:pt x="128142" y="31305"/>
                      </a:cubicBezTo>
                      <a:cubicBezTo>
                        <a:pt x="129080" y="34374"/>
                        <a:pt x="129549" y="37836"/>
                        <a:pt x="129549" y="41690"/>
                      </a:cubicBezTo>
                      <a:close/>
                      <a:moveTo>
                        <a:pt x="120801" y="42253"/>
                      </a:moveTo>
                      <a:cubicBezTo>
                        <a:pt x="120801" y="39763"/>
                        <a:pt x="120568" y="37410"/>
                        <a:pt x="120103" y="35193"/>
                      </a:cubicBezTo>
                      <a:cubicBezTo>
                        <a:pt x="119639" y="32976"/>
                        <a:pt x="118874" y="31032"/>
                        <a:pt x="117806" y="29361"/>
                      </a:cubicBezTo>
                      <a:cubicBezTo>
                        <a:pt x="116739" y="27689"/>
                        <a:pt x="115294" y="26368"/>
                        <a:pt x="113470" y="25396"/>
                      </a:cubicBezTo>
                      <a:cubicBezTo>
                        <a:pt x="111646" y="24424"/>
                        <a:pt x="109375" y="23938"/>
                        <a:pt x="106656" y="23938"/>
                      </a:cubicBezTo>
                      <a:cubicBezTo>
                        <a:pt x="104144" y="23938"/>
                        <a:pt x="101984" y="24381"/>
                        <a:pt x="100177" y="25268"/>
                      </a:cubicBezTo>
                      <a:cubicBezTo>
                        <a:pt x="98371" y="26155"/>
                        <a:pt x="96882" y="27408"/>
                        <a:pt x="95713" y="29028"/>
                      </a:cubicBezTo>
                      <a:cubicBezTo>
                        <a:pt x="94542" y="30648"/>
                        <a:pt x="93673" y="32566"/>
                        <a:pt x="93106" y="34783"/>
                      </a:cubicBezTo>
                      <a:cubicBezTo>
                        <a:pt x="92538" y="37000"/>
                        <a:pt x="92254" y="39422"/>
                        <a:pt x="92254" y="42048"/>
                      </a:cubicBezTo>
                      <a:cubicBezTo>
                        <a:pt x="92254" y="44572"/>
                        <a:pt x="92486" y="46942"/>
                        <a:pt x="92950" y="49159"/>
                      </a:cubicBezTo>
                      <a:cubicBezTo>
                        <a:pt x="93415" y="51376"/>
                        <a:pt x="94190" y="53312"/>
                        <a:pt x="95274" y="54966"/>
                      </a:cubicBezTo>
                      <a:cubicBezTo>
                        <a:pt x="96357" y="56620"/>
                        <a:pt x="97812" y="57933"/>
                        <a:pt x="99635" y="58905"/>
                      </a:cubicBezTo>
                      <a:cubicBezTo>
                        <a:pt x="101459" y="59877"/>
                        <a:pt x="103731" y="60363"/>
                        <a:pt x="106450" y="60363"/>
                      </a:cubicBezTo>
                      <a:cubicBezTo>
                        <a:pt x="108928" y="60363"/>
                        <a:pt x="111078" y="59920"/>
                        <a:pt x="112902" y="59033"/>
                      </a:cubicBezTo>
                      <a:cubicBezTo>
                        <a:pt x="114726" y="58146"/>
                        <a:pt x="116224" y="56901"/>
                        <a:pt x="117393" y="55298"/>
                      </a:cubicBezTo>
                      <a:cubicBezTo>
                        <a:pt x="118563" y="53695"/>
                        <a:pt x="119424" y="51785"/>
                        <a:pt x="119975" y="49568"/>
                      </a:cubicBezTo>
                      <a:cubicBezTo>
                        <a:pt x="120525" y="47351"/>
                        <a:pt x="120801" y="44913"/>
                        <a:pt x="120801" y="42253"/>
                      </a:cubicBezTo>
                      <a:close/>
                      <a:moveTo>
                        <a:pt x="174399" y="58214"/>
                      </a:moveTo>
                      <a:cubicBezTo>
                        <a:pt x="174399" y="58794"/>
                        <a:pt x="174382" y="59297"/>
                        <a:pt x="174348" y="59723"/>
                      </a:cubicBezTo>
                      <a:cubicBezTo>
                        <a:pt x="174314" y="60150"/>
                        <a:pt x="174254" y="60508"/>
                        <a:pt x="174169" y="60798"/>
                      </a:cubicBezTo>
                      <a:cubicBezTo>
                        <a:pt x="174083" y="61088"/>
                        <a:pt x="173981" y="61344"/>
                        <a:pt x="173861" y="61565"/>
                      </a:cubicBezTo>
                      <a:cubicBezTo>
                        <a:pt x="173742" y="61787"/>
                        <a:pt x="173470" y="62111"/>
                        <a:pt x="173043" y="62537"/>
                      </a:cubicBezTo>
                      <a:cubicBezTo>
                        <a:pt x="172617" y="62964"/>
                        <a:pt x="171893" y="63492"/>
                        <a:pt x="170869" y="64123"/>
                      </a:cubicBezTo>
                      <a:cubicBezTo>
                        <a:pt x="169846" y="64754"/>
                        <a:pt x="168695" y="65317"/>
                        <a:pt x="167416" y="65811"/>
                      </a:cubicBezTo>
                      <a:cubicBezTo>
                        <a:pt x="166137" y="66306"/>
                        <a:pt x="164747" y="66707"/>
                        <a:pt x="163246" y="67014"/>
                      </a:cubicBezTo>
                      <a:cubicBezTo>
                        <a:pt x="161746" y="67321"/>
                        <a:pt x="160194" y="67474"/>
                        <a:pt x="158591" y="67474"/>
                      </a:cubicBezTo>
                      <a:cubicBezTo>
                        <a:pt x="155282" y="67474"/>
                        <a:pt x="152349" y="66928"/>
                        <a:pt x="149791" y="65837"/>
                      </a:cubicBezTo>
                      <a:cubicBezTo>
                        <a:pt x="147233" y="64746"/>
                        <a:pt x="145093" y="63151"/>
                        <a:pt x="143371" y="61054"/>
                      </a:cubicBezTo>
                      <a:cubicBezTo>
                        <a:pt x="141648" y="58956"/>
                        <a:pt x="140335" y="56381"/>
                        <a:pt x="139431" y="53329"/>
                      </a:cubicBezTo>
                      <a:cubicBezTo>
                        <a:pt x="138528" y="50276"/>
                        <a:pt x="138076" y="46755"/>
                        <a:pt x="138076" y="42764"/>
                      </a:cubicBezTo>
                      <a:cubicBezTo>
                        <a:pt x="138076" y="38228"/>
                        <a:pt x="138630" y="34331"/>
                        <a:pt x="139738" y="31074"/>
                      </a:cubicBezTo>
                      <a:cubicBezTo>
                        <a:pt x="140847" y="27817"/>
                        <a:pt x="142364" y="25148"/>
                        <a:pt x="144292" y="23068"/>
                      </a:cubicBezTo>
                      <a:cubicBezTo>
                        <a:pt x="146219" y="20987"/>
                        <a:pt x="148487" y="19444"/>
                        <a:pt x="151096" y="18438"/>
                      </a:cubicBezTo>
                      <a:cubicBezTo>
                        <a:pt x="153705" y="17432"/>
                        <a:pt x="156527" y="16929"/>
                        <a:pt x="159563" y="16929"/>
                      </a:cubicBezTo>
                      <a:cubicBezTo>
                        <a:pt x="161029" y="16929"/>
                        <a:pt x="162453" y="17065"/>
                        <a:pt x="163834" y="17338"/>
                      </a:cubicBezTo>
                      <a:cubicBezTo>
                        <a:pt x="165216" y="17611"/>
                        <a:pt x="166486" y="17969"/>
                        <a:pt x="167646" y="18412"/>
                      </a:cubicBezTo>
                      <a:cubicBezTo>
                        <a:pt x="168806" y="18856"/>
                        <a:pt x="169837" y="19367"/>
                        <a:pt x="170741" y="19947"/>
                      </a:cubicBezTo>
                      <a:cubicBezTo>
                        <a:pt x="171645" y="20527"/>
                        <a:pt x="172301" y="21022"/>
                        <a:pt x="172711" y="21431"/>
                      </a:cubicBezTo>
                      <a:cubicBezTo>
                        <a:pt x="173120" y="21840"/>
                        <a:pt x="173401" y="22164"/>
                        <a:pt x="173555" y="22403"/>
                      </a:cubicBezTo>
                      <a:cubicBezTo>
                        <a:pt x="173708" y="22642"/>
                        <a:pt x="173837" y="22923"/>
                        <a:pt x="173939" y="23247"/>
                      </a:cubicBezTo>
                      <a:cubicBezTo>
                        <a:pt x="174041" y="23571"/>
                        <a:pt x="174109" y="23938"/>
                        <a:pt x="174143" y="24347"/>
                      </a:cubicBezTo>
                      <a:cubicBezTo>
                        <a:pt x="174178" y="24756"/>
                        <a:pt x="174195" y="25268"/>
                        <a:pt x="174195" y="25882"/>
                      </a:cubicBezTo>
                      <a:cubicBezTo>
                        <a:pt x="174195" y="27212"/>
                        <a:pt x="174041" y="28141"/>
                        <a:pt x="173734" y="28670"/>
                      </a:cubicBezTo>
                      <a:cubicBezTo>
                        <a:pt x="173427" y="29199"/>
                        <a:pt x="173052" y="29463"/>
                        <a:pt x="172609" y="29463"/>
                      </a:cubicBezTo>
                      <a:cubicBezTo>
                        <a:pt x="172096" y="29463"/>
                        <a:pt x="171509" y="29181"/>
                        <a:pt x="170844" y="28619"/>
                      </a:cubicBezTo>
                      <a:cubicBezTo>
                        <a:pt x="170178" y="28056"/>
                        <a:pt x="169334" y="27433"/>
                        <a:pt x="168311" y="26751"/>
                      </a:cubicBezTo>
                      <a:cubicBezTo>
                        <a:pt x="167288" y="26069"/>
                        <a:pt x="166052" y="25447"/>
                        <a:pt x="164602" y="24884"/>
                      </a:cubicBezTo>
                      <a:cubicBezTo>
                        <a:pt x="163153" y="24321"/>
                        <a:pt x="161439" y="24040"/>
                        <a:pt x="159461" y="24040"/>
                      </a:cubicBezTo>
                      <a:cubicBezTo>
                        <a:pt x="155402" y="24040"/>
                        <a:pt x="152289" y="25600"/>
                        <a:pt x="150124" y="28721"/>
                      </a:cubicBezTo>
                      <a:cubicBezTo>
                        <a:pt x="147958" y="31842"/>
                        <a:pt x="146875" y="36369"/>
                        <a:pt x="146875" y="42304"/>
                      </a:cubicBezTo>
                      <a:cubicBezTo>
                        <a:pt x="146875" y="45271"/>
                        <a:pt x="147156" y="47872"/>
                        <a:pt x="147719" y="50106"/>
                      </a:cubicBezTo>
                      <a:cubicBezTo>
                        <a:pt x="148282" y="52339"/>
                        <a:pt x="149109" y="54207"/>
                        <a:pt x="150200" y="55707"/>
                      </a:cubicBezTo>
                      <a:cubicBezTo>
                        <a:pt x="151292" y="57208"/>
                        <a:pt x="152630" y="58325"/>
                        <a:pt x="154216" y="59058"/>
                      </a:cubicBezTo>
                      <a:cubicBezTo>
                        <a:pt x="155803" y="59792"/>
                        <a:pt x="157618" y="60158"/>
                        <a:pt x="159665" y="60158"/>
                      </a:cubicBezTo>
                      <a:cubicBezTo>
                        <a:pt x="161609" y="60158"/>
                        <a:pt x="163314" y="59851"/>
                        <a:pt x="164781" y="59237"/>
                      </a:cubicBezTo>
                      <a:cubicBezTo>
                        <a:pt x="166247" y="58624"/>
                        <a:pt x="167518" y="57950"/>
                        <a:pt x="168592" y="57217"/>
                      </a:cubicBezTo>
                      <a:cubicBezTo>
                        <a:pt x="169667" y="56483"/>
                        <a:pt x="170571" y="55818"/>
                        <a:pt x="171304" y="55221"/>
                      </a:cubicBezTo>
                      <a:cubicBezTo>
                        <a:pt x="172037" y="54625"/>
                        <a:pt x="172609" y="54326"/>
                        <a:pt x="173018" y="54326"/>
                      </a:cubicBezTo>
                      <a:cubicBezTo>
                        <a:pt x="173257" y="54326"/>
                        <a:pt x="173461" y="54394"/>
                        <a:pt x="173632" y="54531"/>
                      </a:cubicBezTo>
                      <a:cubicBezTo>
                        <a:pt x="173802" y="54667"/>
                        <a:pt x="173947" y="54897"/>
                        <a:pt x="174066" y="55221"/>
                      </a:cubicBezTo>
                      <a:cubicBezTo>
                        <a:pt x="174186" y="55545"/>
                        <a:pt x="174271" y="55955"/>
                        <a:pt x="174322" y="56449"/>
                      </a:cubicBezTo>
                      <a:cubicBezTo>
                        <a:pt x="174374" y="56944"/>
                        <a:pt x="174399" y="57532"/>
                        <a:pt x="174399" y="58214"/>
                      </a:cubicBezTo>
                      <a:close/>
                      <a:moveTo>
                        <a:pt x="224246" y="40206"/>
                      </a:moveTo>
                      <a:cubicBezTo>
                        <a:pt x="224246" y="41536"/>
                        <a:pt x="223912" y="42483"/>
                        <a:pt x="223244" y="43046"/>
                      </a:cubicBezTo>
                      <a:cubicBezTo>
                        <a:pt x="222575" y="43608"/>
                        <a:pt x="221813" y="43890"/>
                        <a:pt x="220956" y="43890"/>
                      </a:cubicBezTo>
                      <a:lnTo>
                        <a:pt x="190634" y="43890"/>
                      </a:lnTo>
                      <a:cubicBezTo>
                        <a:pt x="190634" y="46448"/>
                        <a:pt x="190891" y="48750"/>
                        <a:pt x="191405" y="50796"/>
                      </a:cubicBezTo>
                      <a:cubicBezTo>
                        <a:pt x="191919" y="52843"/>
                        <a:pt x="192775" y="54599"/>
                        <a:pt x="193975" y="56066"/>
                      </a:cubicBezTo>
                      <a:cubicBezTo>
                        <a:pt x="195175" y="57532"/>
                        <a:pt x="196734" y="58658"/>
                        <a:pt x="198653" y="59442"/>
                      </a:cubicBezTo>
                      <a:cubicBezTo>
                        <a:pt x="200572" y="60227"/>
                        <a:pt x="202920" y="60619"/>
                        <a:pt x="205696" y="60619"/>
                      </a:cubicBezTo>
                      <a:cubicBezTo>
                        <a:pt x="207890" y="60619"/>
                        <a:pt x="209843" y="60440"/>
                        <a:pt x="211557" y="60082"/>
                      </a:cubicBezTo>
                      <a:cubicBezTo>
                        <a:pt x="213270" y="59723"/>
                        <a:pt x="214752" y="59323"/>
                        <a:pt x="216004" y="58879"/>
                      </a:cubicBezTo>
                      <a:cubicBezTo>
                        <a:pt x="217255" y="58436"/>
                        <a:pt x="218283" y="58035"/>
                        <a:pt x="219088" y="57677"/>
                      </a:cubicBezTo>
                      <a:cubicBezTo>
                        <a:pt x="219894" y="57319"/>
                        <a:pt x="220503" y="57140"/>
                        <a:pt x="220914" y="57140"/>
                      </a:cubicBezTo>
                      <a:cubicBezTo>
                        <a:pt x="221154" y="57140"/>
                        <a:pt x="221367" y="57200"/>
                        <a:pt x="221556" y="57319"/>
                      </a:cubicBezTo>
                      <a:cubicBezTo>
                        <a:pt x="221745" y="57438"/>
                        <a:pt x="221890" y="57617"/>
                        <a:pt x="221993" y="57856"/>
                      </a:cubicBezTo>
                      <a:cubicBezTo>
                        <a:pt x="222096" y="58095"/>
                        <a:pt x="222173" y="58427"/>
                        <a:pt x="222225" y="58854"/>
                      </a:cubicBezTo>
                      <a:cubicBezTo>
                        <a:pt x="222276" y="59280"/>
                        <a:pt x="222302" y="59800"/>
                        <a:pt x="222302" y="60414"/>
                      </a:cubicBezTo>
                      <a:cubicBezTo>
                        <a:pt x="222302" y="60858"/>
                        <a:pt x="222285" y="61241"/>
                        <a:pt x="222250" y="61565"/>
                      </a:cubicBezTo>
                      <a:cubicBezTo>
                        <a:pt x="222216" y="61889"/>
                        <a:pt x="222173" y="62179"/>
                        <a:pt x="222123" y="62435"/>
                      </a:cubicBezTo>
                      <a:cubicBezTo>
                        <a:pt x="222071" y="62691"/>
                        <a:pt x="221987" y="62921"/>
                        <a:pt x="221867" y="63126"/>
                      </a:cubicBezTo>
                      <a:cubicBezTo>
                        <a:pt x="221747" y="63330"/>
                        <a:pt x="221594" y="63526"/>
                        <a:pt x="221406" y="63714"/>
                      </a:cubicBezTo>
                      <a:cubicBezTo>
                        <a:pt x="221219" y="63901"/>
                        <a:pt x="220664" y="64208"/>
                        <a:pt x="219743" y="64635"/>
                      </a:cubicBezTo>
                      <a:cubicBezTo>
                        <a:pt x="218822" y="65061"/>
                        <a:pt x="217629" y="65479"/>
                        <a:pt x="216162" y="65888"/>
                      </a:cubicBezTo>
                      <a:cubicBezTo>
                        <a:pt x="214696" y="66297"/>
                        <a:pt x="212999" y="66664"/>
                        <a:pt x="211072" y="66988"/>
                      </a:cubicBezTo>
                      <a:cubicBezTo>
                        <a:pt x="209145" y="67312"/>
                        <a:pt x="207090" y="67474"/>
                        <a:pt x="204907" y="67474"/>
                      </a:cubicBezTo>
                      <a:cubicBezTo>
                        <a:pt x="201121" y="67474"/>
                        <a:pt x="197804" y="66945"/>
                        <a:pt x="194956" y="65888"/>
                      </a:cubicBezTo>
                      <a:cubicBezTo>
                        <a:pt x="192109" y="64831"/>
                        <a:pt x="189713" y="63262"/>
                        <a:pt x="187769" y="61182"/>
                      </a:cubicBezTo>
                      <a:cubicBezTo>
                        <a:pt x="185825" y="59101"/>
                        <a:pt x="184358" y="56492"/>
                        <a:pt x="183369" y="53354"/>
                      </a:cubicBezTo>
                      <a:cubicBezTo>
                        <a:pt x="182380" y="50216"/>
                        <a:pt x="181885" y="46567"/>
                        <a:pt x="181885" y="42406"/>
                      </a:cubicBezTo>
                      <a:cubicBezTo>
                        <a:pt x="181885" y="38450"/>
                        <a:pt x="182397" y="34894"/>
                        <a:pt x="183420" y="31739"/>
                      </a:cubicBezTo>
                      <a:cubicBezTo>
                        <a:pt x="184444" y="28585"/>
                        <a:pt x="185918" y="25907"/>
                        <a:pt x="187845" y="23707"/>
                      </a:cubicBezTo>
                      <a:cubicBezTo>
                        <a:pt x="189773" y="21508"/>
                        <a:pt x="192100" y="19819"/>
                        <a:pt x="194829" y="18643"/>
                      </a:cubicBezTo>
                      <a:cubicBezTo>
                        <a:pt x="197558" y="17466"/>
                        <a:pt x="200610" y="16878"/>
                        <a:pt x="203986" y="16878"/>
                      </a:cubicBezTo>
                      <a:cubicBezTo>
                        <a:pt x="207602" y="16878"/>
                        <a:pt x="210679" y="17457"/>
                        <a:pt x="213221" y="18617"/>
                      </a:cubicBezTo>
                      <a:cubicBezTo>
                        <a:pt x="215762" y="19777"/>
                        <a:pt x="217851" y="21337"/>
                        <a:pt x="219488" y="23298"/>
                      </a:cubicBezTo>
                      <a:cubicBezTo>
                        <a:pt x="221125" y="25259"/>
                        <a:pt x="222328" y="27561"/>
                        <a:pt x="223094" y="30205"/>
                      </a:cubicBezTo>
                      <a:cubicBezTo>
                        <a:pt x="223862" y="32848"/>
                        <a:pt x="224246" y="35670"/>
                        <a:pt x="224246" y="38671"/>
                      </a:cubicBezTo>
                      <a:close/>
                      <a:moveTo>
                        <a:pt x="215753" y="37699"/>
                      </a:moveTo>
                      <a:cubicBezTo>
                        <a:pt x="215855" y="33266"/>
                        <a:pt x="214868" y="29787"/>
                        <a:pt x="212793" y="27263"/>
                      </a:cubicBezTo>
                      <a:cubicBezTo>
                        <a:pt x="210717" y="24739"/>
                        <a:pt x="207638" y="23477"/>
                        <a:pt x="203554" y="23477"/>
                      </a:cubicBezTo>
                      <a:cubicBezTo>
                        <a:pt x="201461" y="23477"/>
                        <a:pt x="199625" y="23869"/>
                        <a:pt x="198046" y="24654"/>
                      </a:cubicBezTo>
                      <a:cubicBezTo>
                        <a:pt x="196468" y="25438"/>
                        <a:pt x="195147" y="26478"/>
                        <a:pt x="194083" y="27775"/>
                      </a:cubicBezTo>
                      <a:cubicBezTo>
                        <a:pt x="193019" y="29071"/>
                        <a:pt x="192195" y="30580"/>
                        <a:pt x="191611" y="32302"/>
                      </a:cubicBezTo>
                      <a:cubicBezTo>
                        <a:pt x="191028" y="34024"/>
                        <a:pt x="190703" y="35824"/>
                        <a:pt x="190634" y="37699"/>
                      </a:cubicBezTo>
                      <a:close/>
                      <a:moveTo>
                        <a:pt x="265454" y="52689"/>
                      </a:moveTo>
                      <a:cubicBezTo>
                        <a:pt x="265454" y="55042"/>
                        <a:pt x="265020" y="57140"/>
                        <a:pt x="264150" y="58982"/>
                      </a:cubicBezTo>
                      <a:cubicBezTo>
                        <a:pt x="263279" y="60823"/>
                        <a:pt x="262043" y="62375"/>
                        <a:pt x="260440" y="63637"/>
                      </a:cubicBezTo>
                      <a:cubicBezTo>
                        <a:pt x="258838" y="64899"/>
                        <a:pt x="256927" y="65854"/>
                        <a:pt x="254711" y="66502"/>
                      </a:cubicBezTo>
                      <a:cubicBezTo>
                        <a:pt x="252493" y="67150"/>
                        <a:pt x="250055" y="67474"/>
                        <a:pt x="247394" y="67474"/>
                      </a:cubicBezTo>
                      <a:cubicBezTo>
                        <a:pt x="245757" y="67474"/>
                        <a:pt x="244197" y="67346"/>
                        <a:pt x="242714" y="67090"/>
                      </a:cubicBezTo>
                      <a:cubicBezTo>
                        <a:pt x="241230" y="66835"/>
                        <a:pt x="239900" y="66511"/>
                        <a:pt x="238723" y="66118"/>
                      </a:cubicBezTo>
                      <a:cubicBezTo>
                        <a:pt x="237547" y="65726"/>
                        <a:pt x="236548" y="65317"/>
                        <a:pt x="235730" y="64891"/>
                      </a:cubicBezTo>
                      <a:cubicBezTo>
                        <a:pt x="234912" y="64464"/>
                        <a:pt x="234315" y="64081"/>
                        <a:pt x="233939" y="63739"/>
                      </a:cubicBezTo>
                      <a:cubicBezTo>
                        <a:pt x="233564" y="63398"/>
                        <a:pt x="233292" y="62921"/>
                        <a:pt x="233121" y="62307"/>
                      </a:cubicBezTo>
                      <a:cubicBezTo>
                        <a:pt x="232951" y="61693"/>
                        <a:pt x="232865" y="60858"/>
                        <a:pt x="232865" y="59800"/>
                      </a:cubicBezTo>
                      <a:cubicBezTo>
                        <a:pt x="232865" y="59152"/>
                        <a:pt x="232899" y="58607"/>
                        <a:pt x="232968" y="58163"/>
                      </a:cubicBezTo>
                      <a:cubicBezTo>
                        <a:pt x="233036" y="57720"/>
                        <a:pt x="233121" y="57362"/>
                        <a:pt x="233223" y="57089"/>
                      </a:cubicBezTo>
                      <a:cubicBezTo>
                        <a:pt x="233326" y="56816"/>
                        <a:pt x="233471" y="56620"/>
                        <a:pt x="233658" y="56500"/>
                      </a:cubicBezTo>
                      <a:cubicBezTo>
                        <a:pt x="233846" y="56381"/>
                        <a:pt x="234059" y="56321"/>
                        <a:pt x="234298" y="56321"/>
                      </a:cubicBezTo>
                      <a:cubicBezTo>
                        <a:pt x="234673" y="56321"/>
                        <a:pt x="235227" y="56552"/>
                        <a:pt x="235961" y="57012"/>
                      </a:cubicBezTo>
                      <a:cubicBezTo>
                        <a:pt x="236694" y="57472"/>
                        <a:pt x="237598" y="57976"/>
                        <a:pt x="238671" y="58521"/>
                      </a:cubicBezTo>
                      <a:cubicBezTo>
                        <a:pt x="239746" y="59067"/>
                        <a:pt x="241017" y="59570"/>
                        <a:pt x="242483" y="60030"/>
                      </a:cubicBezTo>
                      <a:cubicBezTo>
                        <a:pt x="243950" y="60491"/>
                        <a:pt x="245638" y="60721"/>
                        <a:pt x="247548" y="60721"/>
                      </a:cubicBezTo>
                      <a:cubicBezTo>
                        <a:pt x="248980" y="60721"/>
                        <a:pt x="250277" y="60568"/>
                        <a:pt x="251436" y="60261"/>
                      </a:cubicBezTo>
                      <a:cubicBezTo>
                        <a:pt x="252596" y="59954"/>
                        <a:pt x="253602" y="59502"/>
                        <a:pt x="254454" y="58905"/>
                      </a:cubicBezTo>
                      <a:cubicBezTo>
                        <a:pt x="255307" y="58308"/>
                        <a:pt x="255964" y="57549"/>
                        <a:pt x="256424" y="56628"/>
                      </a:cubicBezTo>
                      <a:cubicBezTo>
                        <a:pt x="256885" y="55707"/>
                        <a:pt x="257115" y="54616"/>
                        <a:pt x="257115" y="53354"/>
                      </a:cubicBezTo>
                      <a:cubicBezTo>
                        <a:pt x="257115" y="52058"/>
                        <a:pt x="256782" y="50967"/>
                        <a:pt x="256117" y="50080"/>
                      </a:cubicBezTo>
                      <a:cubicBezTo>
                        <a:pt x="255453" y="49193"/>
                        <a:pt x="254574" y="48409"/>
                        <a:pt x="253483" y="47727"/>
                      </a:cubicBezTo>
                      <a:cubicBezTo>
                        <a:pt x="252391" y="47044"/>
                        <a:pt x="251164" y="46439"/>
                        <a:pt x="249800" y="45910"/>
                      </a:cubicBezTo>
                      <a:cubicBezTo>
                        <a:pt x="248435" y="45382"/>
                        <a:pt x="247028" y="44828"/>
                        <a:pt x="245578" y="44248"/>
                      </a:cubicBezTo>
                      <a:cubicBezTo>
                        <a:pt x="244129" y="43668"/>
                        <a:pt x="242714" y="43011"/>
                        <a:pt x="241332" y="42278"/>
                      </a:cubicBezTo>
                      <a:cubicBezTo>
                        <a:pt x="239951" y="41545"/>
                        <a:pt x="238714" y="40650"/>
                        <a:pt x="237623" y="39592"/>
                      </a:cubicBezTo>
                      <a:cubicBezTo>
                        <a:pt x="236532" y="38535"/>
                        <a:pt x="235654" y="37273"/>
                        <a:pt x="234988" y="35807"/>
                      </a:cubicBezTo>
                      <a:cubicBezTo>
                        <a:pt x="234323" y="34340"/>
                        <a:pt x="233991" y="32583"/>
                        <a:pt x="233991" y="30537"/>
                      </a:cubicBezTo>
                      <a:cubicBezTo>
                        <a:pt x="233991" y="28729"/>
                        <a:pt x="234340" y="26999"/>
                        <a:pt x="235040" y="25345"/>
                      </a:cubicBezTo>
                      <a:cubicBezTo>
                        <a:pt x="235739" y="23690"/>
                        <a:pt x="236787" y="22241"/>
                        <a:pt x="238186" y="20996"/>
                      </a:cubicBezTo>
                      <a:cubicBezTo>
                        <a:pt x="239584" y="19751"/>
                        <a:pt x="241332" y="18753"/>
                        <a:pt x="243430" y="18003"/>
                      </a:cubicBezTo>
                      <a:cubicBezTo>
                        <a:pt x="245528" y="17253"/>
                        <a:pt x="247975" y="16878"/>
                        <a:pt x="250771" y="16878"/>
                      </a:cubicBezTo>
                      <a:cubicBezTo>
                        <a:pt x="251999" y="16878"/>
                        <a:pt x="253227" y="16980"/>
                        <a:pt x="254454" y="17185"/>
                      </a:cubicBezTo>
                      <a:cubicBezTo>
                        <a:pt x="255682" y="17389"/>
                        <a:pt x="256791" y="17645"/>
                        <a:pt x="257780" y="17952"/>
                      </a:cubicBezTo>
                      <a:cubicBezTo>
                        <a:pt x="258769" y="18259"/>
                        <a:pt x="259613" y="18591"/>
                        <a:pt x="260312" y="18950"/>
                      </a:cubicBezTo>
                      <a:cubicBezTo>
                        <a:pt x="261011" y="19308"/>
                        <a:pt x="261540" y="19623"/>
                        <a:pt x="261898" y="19896"/>
                      </a:cubicBezTo>
                      <a:cubicBezTo>
                        <a:pt x="262256" y="20169"/>
                        <a:pt x="262495" y="20408"/>
                        <a:pt x="262614" y="20612"/>
                      </a:cubicBezTo>
                      <a:cubicBezTo>
                        <a:pt x="262734" y="20817"/>
                        <a:pt x="262819" y="21047"/>
                        <a:pt x="262871" y="21303"/>
                      </a:cubicBezTo>
                      <a:cubicBezTo>
                        <a:pt x="262921" y="21559"/>
                        <a:pt x="262973" y="21874"/>
                        <a:pt x="263024" y="22249"/>
                      </a:cubicBezTo>
                      <a:cubicBezTo>
                        <a:pt x="263075" y="22625"/>
                        <a:pt x="263100" y="23085"/>
                        <a:pt x="263100" y="23631"/>
                      </a:cubicBezTo>
                      <a:cubicBezTo>
                        <a:pt x="263100" y="24210"/>
                        <a:pt x="263075" y="24714"/>
                        <a:pt x="263024" y="25140"/>
                      </a:cubicBezTo>
                      <a:cubicBezTo>
                        <a:pt x="262973" y="25566"/>
                        <a:pt x="262888" y="25916"/>
                        <a:pt x="262768" y="26189"/>
                      </a:cubicBezTo>
                      <a:cubicBezTo>
                        <a:pt x="262649" y="26461"/>
                        <a:pt x="262504" y="26658"/>
                        <a:pt x="262333" y="26777"/>
                      </a:cubicBezTo>
                      <a:cubicBezTo>
                        <a:pt x="262163" y="26896"/>
                        <a:pt x="261975" y="26956"/>
                        <a:pt x="261771" y="26956"/>
                      </a:cubicBezTo>
                      <a:cubicBezTo>
                        <a:pt x="261464" y="26956"/>
                        <a:pt x="261020" y="26768"/>
                        <a:pt x="260440" y="26393"/>
                      </a:cubicBezTo>
                      <a:cubicBezTo>
                        <a:pt x="259861" y="26018"/>
                        <a:pt x="259110" y="25617"/>
                        <a:pt x="258189" y="25191"/>
                      </a:cubicBezTo>
                      <a:cubicBezTo>
                        <a:pt x="257268" y="24765"/>
                        <a:pt x="256185" y="24364"/>
                        <a:pt x="254941" y="23989"/>
                      </a:cubicBezTo>
                      <a:cubicBezTo>
                        <a:pt x="253696" y="23614"/>
                        <a:pt x="252272" y="23426"/>
                        <a:pt x="250669" y="23426"/>
                      </a:cubicBezTo>
                      <a:cubicBezTo>
                        <a:pt x="249237" y="23426"/>
                        <a:pt x="247975" y="23588"/>
                        <a:pt x="246883" y="23912"/>
                      </a:cubicBezTo>
                      <a:cubicBezTo>
                        <a:pt x="245791" y="24236"/>
                        <a:pt x="244896" y="24696"/>
                        <a:pt x="244197" y="25293"/>
                      </a:cubicBezTo>
                      <a:cubicBezTo>
                        <a:pt x="243498" y="25890"/>
                        <a:pt x="242969" y="26598"/>
                        <a:pt x="242611" y="27416"/>
                      </a:cubicBezTo>
                      <a:cubicBezTo>
                        <a:pt x="242253" y="28235"/>
                        <a:pt x="242074" y="29122"/>
                        <a:pt x="242074" y="30077"/>
                      </a:cubicBezTo>
                      <a:cubicBezTo>
                        <a:pt x="242074" y="31407"/>
                        <a:pt x="242415" y="32524"/>
                        <a:pt x="243097" y="33428"/>
                      </a:cubicBezTo>
                      <a:cubicBezTo>
                        <a:pt x="243780" y="34331"/>
                        <a:pt x="244667" y="35124"/>
                        <a:pt x="245757" y="35807"/>
                      </a:cubicBezTo>
                      <a:cubicBezTo>
                        <a:pt x="246849" y="36489"/>
                        <a:pt x="248094" y="37103"/>
                        <a:pt x="249492" y="37648"/>
                      </a:cubicBezTo>
                      <a:cubicBezTo>
                        <a:pt x="250890" y="38194"/>
                        <a:pt x="252314" y="38757"/>
                        <a:pt x="253764" y="39337"/>
                      </a:cubicBezTo>
                      <a:cubicBezTo>
                        <a:pt x="255214" y="39916"/>
                        <a:pt x="256646" y="40564"/>
                        <a:pt x="258062" y="41281"/>
                      </a:cubicBezTo>
                      <a:cubicBezTo>
                        <a:pt x="259477" y="41997"/>
                        <a:pt x="260730" y="42866"/>
                        <a:pt x="261822" y="43890"/>
                      </a:cubicBezTo>
                      <a:cubicBezTo>
                        <a:pt x="262913" y="44913"/>
                        <a:pt x="263792" y="46141"/>
                        <a:pt x="264457" y="47573"/>
                      </a:cubicBezTo>
                      <a:cubicBezTo>
                        <a:pt x="265121" y="49006"/>
                        <a:pt x="265454" y="50711"/>
                        <a:pt x="265454" y="52689"/>
                      </a:cubicBezTo>
                      <a:close/>
                      <a:moveTo>
                        <a:pt x="306133" y="52689"/>
                      </a:moveTo>
                      <a:cubicBezTo>
                        <a:pt x="306133" y="55042"/>
                        <a:pt x="305699" y="57140"/>
                        <a:pt x="304829" y="58982"/>
                      </a:cubicBezTo>
                      <a:cubicBezTo>
                        <a:pt x="303960" y="60823"/>
                        <a:pt x="302723" y="62375"/>
                        <a:pt x="301120" y="63637"/>
                      </a:cubicBezTo>
                      <a:cubicBezTo>
                        <a:pt x="299517" y="64899"/>
                        <a:pt x="297607" y="65854"/>
                        <a:pt x="295390" y="66502"/>
                      </a:cubicBezTo>
                      <a:cubicBezTo>
                        <a:pt x="293174" y="67150"/>
                        <a:pt x="290734" y="67474"/>
                        <a:pt x="288075" y="67474"/>
                      </a:cubicBezTo>
                      <a:cubicBezTo>
                        <a:pt x="286437" y="67474"/>
                        <a:pt x="284877" y="67346"/>
                        <a:pt x="283393" y="67090"/>
                      </a:cubicBezTo>
                      <a:cubicBezTo>
                        <a:pt x="281909" y="66835"/>
                        <a:pt x="280580" y="66511"/>
                        <a:pt x="279403" y="66118"/>
                      </a:cubicBezTo>
                      <a:cubicBezTo>
                        <a:pt x="278226" y="65726"/>
                        <a:pt x="277229" y="65317"/>
                        <a:pt x="276410" y="64891"/>
                      </a:cubicBezTo>
                      <a:cubicBezTo>
                        <a:pt x="275591" y="64464"/>
                        <a:pt x="274994" y="64081"/>
                        <a:pt x="274620" y="63739"/>
                      </a:cubicBezTo>
                      <a:cubicBezTo>
                        <a:pt x="274244" y="63398"/>
                        <a:pt x="273971" y="62921"/>
                        <a:pt x="273801" y="62307"/>
                      </a:cubicBezTo>
                      <a:cubicBezTo>
                        <a:pt x="273630" y="61693"/>
                        <a:pt x="273545" y="60858"/>
                        <a:pt x="273545" y="59800"/>
                      </a:cubicBezTo>
                      <a:cubicBezTo>
                        <a:pt x="273545" y="59152"/>
                        <a:pt x="273579" y="58607"/>
                        <a:pt x="273647" y="58163"/>
                      </a:cubicBezTo>
                      <a:cubicBezTo>
                        <a:pt x="273716" y="57720"/>
                        <a:pt x="273801" y="57362"/>
                        <a:pt x="273904" y="57089"/>
                      </a:cubicBezTo>
                      <a:cubicBezTo>
                        <a:pt x="274005" y="56816"/>
                        <a:pt x="274150" y="56620"/>
                        <a:pt x="274338" y="56500"/>
                      </a:cubicBezTo>
                      <a:cubicBezTo>
                        <a:pt x="274525" y="56381"/>
                        <a:pt x="274739" y="56321"/>
                        <a:pt x="274978" y="56321"/>
                      </a:cubicBezTo>
                      <a:cubicBezTo>
                        <a:pt x="275352" y="56321"/>
                        <a:pt x="275907" y="56552"/>
                        <a:pt x="276640" y="57012"/>
                      </a:cubicBezTo>
                      <a:cubicBezTo>
                        <a:pt x="277373" y="57472"/>
                        <a:pt x="278277" y="57976"/>
                        <a:pt x="279352" y="58521"/>
                      </a:cubicBezTo>
                      <a:cubicBezTo>
                        <a:pt x="280426" y="59067"/>
                        <a:pt x="281697" y="59570"/>
                        <a:pt x="283163" y="60030"/>
                      </a:cubicBezTo>
                      <a:cubicBezTo>
                        <a:pt x="284630" y="60491"/>
                        <a:pt x="286317" y="60721"/>
                        <a:pt x="288228" y="60721"/>
                      </a:cubicBezTo>
                      <a:cubicBezTo>
                        <a:pt x="289661" y="60721"/>
                        <a:pt x="290956" y="60568"/>
                        <a:pt x="292116" y="60261"/>
                      </a:cubicBezTo>
                      <a:cubicBezTo>
                        <a:pt x="293275" y="59954"/>
                        <a:pt x="294281" y="59502"/>
                        <a:pt x="295135" y="58905"/>
                      </a:cubicBezTo>
                      <a:cubicBezTo>
                        <a:pt x="295987" y="58308"/>
                        <a:pt x="296643" y="57549"/>
                        <a:pt x="297105" y="56628"/>
                      </a:cubicBezTo>
                      <a:cubicBezTo>
                        <a:pt x="297565" y="55707"/>
                        <a:pt x="297795" y="54616"/>
                        <a:pt x="297795" y="53354"/>
                      </a:cubicBezTo>
                      <a:cubicBezTo>
                        <a:pt x="297795" y="52058"/>
                        <a:pt x="297462" y="50967"/>
                        <a:pt x="296797" y="50080"/>
                      </a:cubicBezTo>
                      <a:cubicBezTo>
                        <a:pt x="296132" y="49193"/>
                        <a:pt x="295254" y="48409"/>
                        <a:pt x="294162" y="47727"/>
                      </a:cubicBezTo>
                      <a:cubicBezTo>
                        <a:pt x="293071" y="47044"/>
                        <a:pt x="291843" y="46439"/>
                        <a:pt x="290479" y="45910"/>
                      </a:cubicBezTo>
                      <a:cubicBezTo>
                        <a:pt x="289115" y="45382"/>
                        <a:pt x="287708" y="44828"/>
                        <a:pt x="286258" y="44248"/>
                      </a:cubicBezTo>
                      <a:cubicBezTo>
                        <a:pt x="284809" y="43668"/>
                        <a:pt x="283393" y="43011"/>
                        <a:pt x="282012" y="42278"/>
                      </a:cubicBezTo>
                      <a:cubicBezTo>
                        <a:pt x="280631" y="41545"/>
                        <a:pt x="279395" y="40650"/>
                        <a:pt x="278303" y="39592"/>
                      </a:cubicBezTo>
                      <a:cubicBezTo>
                        <a:pt x="277212" y="38535"/>
                        <a:pt x="276333" y="37273"/>
                        <a:pt x="275668" y="35807"/>
                      </a:cubicBezTo>
                      <a:cubicBezTo>
                        <a:pt x="275003" y="34340"/>
                        <a:pt x="274670" y="32583"/>
                        <a:pt x="274670" y="30537"/>
                      </a:cubicBezTo>
                      <a:cubicBezTo>
                        <a:pt x="274670" y="28729"/>
                        <a:pt x="275020" y="26999"/>
                        <a:pt x="275719" y="25345"/>
                      </a:cubicBezTo>
                      <a:cubicBezTo>
                        <a:pt x="276418" y="23690"/>
                        <a:pt x="277467" y="22241"/>
                        <a:pt x="278866" y="20996"/>
                      </a:cubicBezTo>
                      <a:cubicBezTo>
                        <a:pt x="280264" y="19751"/>
                        <a:pt x="282012" y="18753"/>
                        <a:pt x="284110" y="18003"/>
                      </a:cubicBezTo>
                      <a:cubicBezTo>
                        <a:pt x="286207" y="17253"/>
                        <a:pt x="288654" y="16878"/>
                        <a:pt x="291450" y="16878"/>
                      </a:cubicBezTo>
                      <a:cubicBezTo>
                        <a:pt x="292679" y="16878"/>
                        <a:pt x="293907" y="16980"/>
                        <a:pt x="295135" y="17185"/>
                      </a:cubicBezTo>
                      <a:cubicBezTo>
                        <a:pt x="296363" y="17389"/>
                        <a:pt x="297470" y="17645"/>
                        <a:pt x="298460" y="17952"/>
                      </a:cubicBezTo>
                      <a:cubicBezTo>
                        <a:pt x="299449" y="18259"/>
                        <a:pt x="300293" y="18591"/>
                        <a:pt x="300993" y="18950"/>
                      </a:cubicBezTo>
                      <a:cubicBezTo>
                        <a:pt x="301692" y="19308"/>
                        <a:pt x="302220" y="19623"/>
                        <a:pt x="302579" y="19896"/>
                      </a:cubicBezTo>
                      <a:cubicBezTo>
                        <a:pt x="302937" y="20169"/>
                        <a:pt x="303175" y="20408"/>
                        <a:pt x="303295" y="20612"/>
                      </a:cubicBezTo>
                      <a:cubicBezTo>
                        <a:pt x="303414" y="20817"/>
                        <a:pt x="303499" y="21047"/>
                        <a:pt x="303550" y="21303"/>
                      </a:cubicBezTo>
                      <a:cubicBezTo>
                        <a:pt x="303601" y="21559"/>
                        <a:pt x="303653" y="21874"/>
                        <a:pt x="303703" y="22249"/>
                      </a:cubicBezTo>
                      <a:cubicBezTo>
                        <a:pt x="303755" y="22625"/>
                        <a:pt x="303781" y="23085"/>
                        <a:pt x="303781" y="23631"/>
                      </a:cubicBezTo>
                      <a:cubicBezTo>
                        <a:pt x="303781" y="24210"/>
                        <a:pt x="303755" y="24714"/>
                        <a:pt x="303703" y="25140"/>
                      </a:cubicBezTo>
                      <a:cubicBezTo>
                        <a:pt x="303653" y="25566"/>
                        <a:pt x="303567" y="25916"/>
                        <a:pt x="303448" y="26189"/>
                      </a:cubicBezTo>
                      <a:cubicBezTo>
                        <a:pt x="303328" y="26461"/>
                        <a:pt x="303183" y="26658"/>
                        <a:pt x="303013" y="26777"/>
                      </a:cubicBezTo>
                      <a:cubicBezTo>
                        <a:pt x="302842" y="26896"/>
                        <a:pt x="302655" y="26956"/>
                        <a:pt x="302450" y="26956"/>
                      </a:cubicBezTo>
                      <a:cubicBezTo>
                        <a:pt x="302143" y="26956"/>
                        <a:pt x="301700" y="26768"/>
                        <a:pt x="301120" y="26393"/>
                      </a:cubicBezTo>
                      <a:cubicBezTo>
                        <a:pt x="300540" y="26018"/>
                        <a:pt x="299790" y="25617"/>
                        <a:pt x="298869" y="25191"/>
                      </a:cubicBezTo>
                      <a:cubicBezTo>
                        <a:pt x="297948" y="24765"/>
                        <a:pt x="296865" y="24364"/>
                        <a:pt x="295620" y="23989"/>
                      </a:cubicBezTo>
                      <a:cubicBezTo>
                        <a:pt x="294376" y="23614"/>
                        <a:pt x="292952" y="23426"/>
                        <a:pt x="291349" y="23426"/>
                      </a:cubicBezTo>
                      <a:cubicBezTo>
                        <a:pt x="289916" y="23426"/>
                        <a:pt x="288654" y="23588"/>
                        <a:pt x="287562" y="23912"/>
                      </a:cubicBezTo>
                      <a:cubicBezTo>
                        <a:pt x="286472" y="24236"/>
                        <a:pt x="285576" y="24696"/>
                        <a:pt x="284877" y="25293"/>
                      </a:cubicBezTo>
                      <a:cubicBezTo>
                        <a:pt x="284178" y="25890"/>
                        <a:pt x="283649" y="26598"/>
                        <a:pt x="283291" y="27416"/>
                      </a:cubicBezTo>
                      <a:cubicBezTo>
                        <a:pt x="282933" y="28235"/>
                        <a:pt x="282754" y="29122"/>
                        <a:pt x="282754" y="30077"/>
                      </a:cubicBezTo>
                      <a:cubicBezTo>
                        <a:pt x="282754" y="31407"/>
                        <a:pt x="283095" y="32524"/>
                        <a:pt x="283777" y="33428"/>
                      </a:cubicBezTo>
                      <a:cubicBezTo>
                        <a:pt x="284459" y="34331"/>
                        <a:pt x="285346" y="35124"/>
                        <a:pt x="286437" y="35807"/>
                      </a:cubicBezTo>
                      <a:cubicBezTo>
                        <a:pt x="287529" y="36489"/>
                        <a:pt x="288774" y="37103"/>
                        <a:pt x="290172" y="37648"/>
                      </a:cubicBezTo>
                      <a:cubicBezTo>
                        <a:pt x="291570" y="38194"/>
                        <a:pt x="292994" y="38757"/>
                        <a:pt x="294444" y="39337"/>
                      </a:cubicBezTo>
                      <a:cubicBezTo>
                        <a:pt x="295893" y="39916"/>
                        <a:pt x="297325" y="40564"/>
                        <a:pt x="298741" y="41281"/>
                      </a:cubicBezTo>
                      <a:cubicBezTo>
                        <a:pt x="300156" y="41997"/>
                        <a:pt x="301410" y="42866"/>
                        <a:pt x="302501" y="43890"/>
                      </a:cubicBezTo>
                      <a:cubicBezTo>
                        <a:pt x="303593" y="44913"/>
                        <a:pt x="304471" y="46141"/>
                        <a:pt x="305136" y="47573"/>
                      </a:cubicBezTo>
                      <a:cubicBezTo>
                        <a:pt x="305801" y="49006"/>
                        <a:pt x="306133" y="50711"/>
                        <a:pt x="306133" y="5268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8" name="Полилиния: фигура 77">
                  <a:extLst>
                    <a:ext uri="{FF2B5EF4-FFF2-40B4-BE49-F238E27FC236}">
                      <a16:creationId xmlns:a16="http://schemas.microsoft.com/office/drawing/2014/main" id="{5C9091CA-BE26-4220-BCC5-4D13278CD647}"/>
                    </a:ext>
                  </a:extLst>
                </p:cNvPr>
                <p:cNvSpPr/>
                <p:nvPr/>
              </p:nvSpPr>
              <p:spPr>
                <a:xfrm>
                  <a:off x="586805" y="2950673"/>
                  <a:ext cx="25937" cy="25937"/>
                </a:xfrm>
                <a:custGeom>
                  <a:avLst/>
                  <a:gdLst>
                    <a:gd name="connsiteX0" fmla="*/ 61 w 25937"/>
                    <a:gd name="connsiteY0" fmla="*/ 13258 h 25937"/>
                    <a:gd name="connsiteX1" fmla="*/ 3872 w 25937"/>
                    <a:gd name="connsiteY1" fmla="*/ 4101 h 25937"/>
                    <a:gd name="connsiteX2" fmla="*/ 13004 w 25937"/>
                    <a:gd name="connsiteY2" fmla="*/ 315 h 25937"/>
                    <a:gd name="connsiteX3" fmla="*/ 22188 w 25937"/>
                    <a:gd name="connsiteY3" fmla="*/ 4101 h 25937"/>
                    <a:gd name="connsiteX4" fmla="*/ 25999 w 25937"/>
                    <a:gd name="connsiteY4" fmla="*/ 13258 h 25937"/>
                    <a:gd name="connsiteX5" fmla="*/ 22188 w 25937"/>
                    <a:gd name="connsiteY5" fmla="*/ 22441 h 25937"/>
                    <a:gd name="connsiteX6" fmla="*/ 13004 w 25937"/>
                    <a:gd name="connsiteY6" fmla="*/ 26253 h 25937"/>
                    <a:gd name="connsiteX7" fmla="*/ 3872 w 25937"/>
                    <a:gd name="connsiteY7" fmla="*/ 22441 h 25937"/>
                    <a:gd name="connsiteX8" fmla="*/ 61 w 25937"/>
                    <a:gd name="connsiteY8" fmla="*/ 1325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258"/>
                      </a:moveTo>
                      <a:cubicBezTo>
                        <a:pt x="61" y="9677"/>
                        <a:pt x="1331" y="6625"/>
                        <a:pt x="3872" y="4101"/>
                      </a:cubicBezTo>
                      <a:cubicBezTo>
                        <a:pt x="6413" y="1577"/>
                        <a:pt x="9457" y="315"/>
                        <a:pt x="13004" y="315"/>
                      </a:cubicBezTo>
                      <a:cubicBezTo>
                        <a:pt x="16586" y="315"/>
                        <a:pt x="19647" y="1577"/>
                        <a:pt x="22188" y="4101"/>
                      </a:cubicBezTo>
                      <a:cubicBezTo>
                        <a:pt x="24728" y="6625"/>
                        <a:pt x="25999" y="9677"/>
                        <a:pt x="25999" y="13258"/>
                      </a:cubicBezTo>
                      <a:cubicBezTo>
                        <a:pt x="25999" y="16839"/>
                        <a:pt x="24728" y="19900"/>
                        <a:pt x="22188" y="22441"/>
                      </a:cubicBezTo>
                      <a:cubicBezTo>
                        <a:pt x="19647" y="24982"/>
                        <a:pt x="16586" y="26253"/>
                        <a:pt x="13004" y="26253"/>
                      </a:cubicBezTo>
                      <a:cubicBezTo>
                        <a:pt x="9457" y="26253"/>
                        <a:pt x="6413" y="24982"/>
                        <a:pt x="3872" y="22441"/>
                      </a:cubicBezTo>
                      <a:cubicBezTo>
                        <a:pt x="1331" y="19900"/>
                        <a:pt x="61" y="16839"/>
                        <a:pt x="61" y="132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9" name="Полилиния: фигура 78">
                  <a:extLst>
                    <a:ext uri="{FF2B5EF4-FFF2-40B4-BE49-F238E27FC236}">
                      <a16:creationId xmlns:a16="http://schemas.microsoft.com/office/drawing/2014/main" id="{1DE70349-5EFF-4020-876E-F7CAAA34E230}"/>
                    </a:ext>
                  </a:extLst>
                </p:cNvPr>
                <p:cNvSpPr/>
                <p:nvPr/>
              </p:nvSpPr>
              <p:spPr>
                <a:xfrm>
                  <a:off x="680118" y="2932460"/>
                  <a:ext cx="637759" cy="68860"/>
                </a:xfrm>
                <a:custGeom>
                  <a:avLst/>
                  <a:gdLst>
                    <a:gd name="connsiteX0" fmla="*/ 50974 w 637759"/>
                    <a:gd name="connsiteY0" fmla="*/ 34131 h 68860"/>
                    <a:gd name="connsiteX1" fmla="*/ 48774 w 637759"/>
                    <a:gd name="connsiteY1" fmla="*/ 49146 h 68860"/>
                    <a:gd name="connsiteX2" fmla="*/ 42354 w 637759"/>
                    <a:gd name="connsiteY2" fmla="*/ 59788 h 68860"/>
                    <a:gd name="connsiteX3" fmla="*/ 31994 w 637759"/>
                    <a:gd name="connsiteY3" fmla="*/ 66106 h 68860"/>
                    <a:gd name="connsiteX4" fmla="*/ 17362 w 637759"/>
                    <a:gd name="connsiteY4" fmla="*/ 68203 h 68860"/>
                    <a:gd name="connsiteX5" fmla="*/ 3345 w 637759"/>
                    <a:gd name="connsiteY5" fmla="*/ 68203 h 68860"/>
                    <a:gd name="connsiteX6" fmla="*/ 1119 w 637759"/>
                    <a:gd name="connsiteY6" fmla="*/ 67410 h 68860"/>
                    <a:gd name="connsiteX7" fmla="*/ 70 w 637759"/>
                    <a:gd name="connsiteY7" fmla="*/ 64622 h 68860"/>
                    <a:gd name="connsiteX8" fmla="*/ 70 w 637759"/>
                    <a:gd name="connsiteY8" fmla="*/ 5584 h 68860"/>
                    <a:gd name="connsiteX9" fmla="*/ 1119 w 637759"/>
                    <a:gd name="connsiteY9" fmla="*/ 2796 h 68860"/>
                    <a:gd name="connsiteX10" fmla="*/ 3345 w 637759"/>
                    <a:gd name="connsiteY10" fmla="*/ 2003 h 68860"/>
                    <a:gd name="connsiteX11" fmla="*/ 18334 w 637759"/>
                    <a:gd name="connsiteY11" fmla="*/ 2003 h 68860"/>
                    <a:gd name="connsiteX12" fmla="*/ 32864 w 637759"/>
                    <a:gd name="connsiteY12" fmla="*/ 4229 h 68860"/>
                    <a:gd name="connsiteX13" fmla="*/ 42814 w 637759"/>
                    <a:gd name="connsiteY13" fmla="*/ 10624 h 68860"/>
                    <a:gd name="connsiteX14" fmla="*/ 48902 w 637759"/>
                    <a:gd name="connsiteY14" fmla="*/ 20727 h 68860"/>
                    <a:gd name="connsiteX15" fmla="*/ 50974 w 637759"/>
                    <a:gd name="connsiteY15" fmla="*/ 34131 h 68860"/>
                    <a:gd name="connsiteX16" fmla="*/ 41714 w 637759"/>
                    <a:gd name="connsiteY16" fmla="*/ 34489 h 68860"/>
                    <a:gd name="connsiteX17" fmla="*/ 40384 w 637759"/>
                    <a:gd name="connsiteY17" fmla="*/ 24488 h 68860"/>
                    <a:gd name="connsiteX18" fmla="*/ 36215 w 637759"/>
                    <a:gd name="connsiteY18" fmla="*/ 16481 h 68860"/>
                    <a:gd name="connsiteX19" fmla="*/ 29027 w 637759"/>
                    <a:gd name="connsiteY19" fmla="*/ 11212 h 68860"/>
                    <a:gd name="connsiteX20" fmla="*/ 17823 w 637759"/>
                    <a:gd name="connsiteY20" fmla="*/ 9319 h 68860"/>
                    <a:gd name="connsiteX21" fmla="*/ 8870 w 637759"/>
                    <a:gd name="connsiteY21" fmla="*/ 9319 h 68860"/>
                    <a:gd name="connsiteX22" fmla="*/ 8870 w 637759"/>
                    <a:gd name="connsiteY22" fmla="*/ 60836 h 68860"/>
                    <a:gd name="connsiteX23" fmla="*/ 17925 w 637759"/>
                    <a:gd name="connsiteY23" fmla="*/ 60836 h 68860"/>
                    <a:gd name="connsiteX24" fmla="*/ 28618 w 637759"/>
                    <a:gd name="connsiteY24" fmla="*/ 59250 h 68860"/>
                    <a:gd name="connsiteX25" fmla="*/ 35882 w 637759"/>
                    <a:gd name="connsiteY25" fmla="*/ 54390 h 68860"/>
                    <a:gd name="connsiteX26" fmla="*/ 40256 w 637759"/>
                    <a:gd name="connsiteY26" fmla="*/ 46179 h 68860"/>
                    <a:gd name="connsiteX27" fmla="*/ 41714 w 637759"/>
                    <a:gd name="connsiteY27" fmla="*/ 34489 h 68860"/>
                    <a:gd name="connsiteX28" fmla="*/ 105419 w 637759"/>
                    <a:gd name="connsiteY28" fmla="*/ 43391 h 68860"/>
                    <a:gd name="connsiteX29" fmla="*/ 103936 w 637759"/>
                    <a:gd name="connsiteY29" fmla="*/ 53751 h 68860"/>
                    <a:gd name="connsiteX30" fmla="*/ 99510 w 637759"/>
                    <a:gd name="connsiteY30" fmla="*/ 61911 h 68860"/>
                    <a:gd name="connsiteX31" fmla="*/ 92144 w 637759"/>
                    <a:gd name="connsiteY31" fmla="*/ 67257 h 68860"/>
                    <a:gd name="connsiteX32" fmla="*/ 81886 w 637759"/>
                    <a:gd name="connsiteY32" fmla="*/ 69175 h 68860"/>
                    <a:gd name="connsiteX33" fmla="*/ 71986 w 637759"/>
                    <a:gd name="connsiteY33" fmla="*/ 67487 h 68860"/>
                    <a:gd name="connsiteX34" fmla="*/ 64952 w 637759"/>
                    <a:gd name="connsiteY34" fmla="*/ 62576 h 68860"/>
                    <a:gd name="connsiteX35" fmla="*/ 60757 w 637759"/>
                    <a:gd name="connsiteY35" fmla="*/ 54748 h 68860"/>
                    <a:gd name="connsiteX36" fmla="*/ 59375 w 637759"/>
                    <a:gd name="connsiteY36" fmla="*/ 44312 h 68860"/>
                    <a:gd name="connsiteX37" fmla="*/ 60833 w 637759"/>
                    <a:gd name="connsiteY37" fmla="*/ 33952 h 68860"/>
                    <a:gd name="connsiteX38" fmla="*/ 65233 w 637759"/>
                    <a:gd name="connsiteY38" fmla="*/ 25792 h 68860"/>
                    <a:gd name="connsiteX39" fmla="*/ 72575 w 637759"/>
                    <a:gd name="connsiteY39" fmla="*/ 20472 h 68860"/>
                    <a:gd name="connsiteX40" fmla="*/ 82858 w 637759"/>
                    <a:gd name="connsiteY40" fmla="*/ 18579 h 68860"/>
                    <a:gd name="connsiteX41" fmla="*/ 92757 w 637759"/>
                    <a:gd name="connsiteY41" fmla="*/ 20267 h 68860"/>
                    <a:gd name="connsiteX42" fmla="*/ 99791 w 637759"/>
                    <a:gd name="connsiteY42" fmla="*/ 25178 h 68860"/>
                    <a:gd name="connsiteX43" fmla="*/ 104012 w 637759"/>
                    <a:gd name="connsiteY43" fmla="*/ 33006 h 68860"/>
                    <a:gd name="connsiteX44" fmla="*/ 105419 w 637759"/>
                    <a:gd name="connsiteY44" fmla="*/ 43391 h 68860"/>
                    <a:gd name="connsiteX45" fmla="*/ 96671 w 637759"/>
                    <a:gd name="connsiteY45" fmla="*/ 43954 h 68860"/>
                    <a:gd name="connsiteX46" fmla="*/ 95974 w 637759"/>
                    <a:gd name="connsiteY46" fmla="*/ 36894 h 68860"/>
                    <a:gd name="connsiteX47" fmla="*/ 93676 w 637759"/>
                    <a:gd name="connsiteY47" fmla="*/ 31062 h 68860"/>
                    <a:gd name="connsiteX48" fmla="*/ 89340 w 637759"/>
                    <a:gd name="connsiteY48" fmla="*/ 27097 h 68860"/>
                    <a:gd name="connsiteX49" fmla="*/ 82526 w 637759"/>
                    <a:gd name="connsiteY49" fmla="*/ 25639 h 68860"/>
                    <a:gd name="connsiteX50" fmla="*/ 76047 w 637759"/>
                    <a:gd name="connsiteY50" fmla="*/ 26969 h 68860"/>
                    <a:gd name="connsiteX51" fmla="*/ 71582 w 637759"/>
                    <a:gd name="connsiteY51" fmla="*/ 30729 h 68860"/>
                    <a:gd name="connsiteX52" fmla="*/ 68975 w 637759"/>
                    <a:gd name="connsiteY52" fmla="*/ 36485 h 68860"/>
                    <a:gd name="connsiteX53" fmla="*/ 68124 w 637759"/>
                    <a:gd name="connsiteY53" fmla="*/ 43749 h 68860"/>
                    <a:gd name="connsiteX54" fmla="*/ 68821 w 637759"/>
                    <a:gd name="connsiteY54" fmla="*/ 50860 h 68860"/>
                    <a:gd name="connsiteX55" fmla="*/ 71144 w 637759"/>
                    <a:gd name="connsiteY55" fmla="*/ 56667 h 68860"/>
                    <a:gd name="connsiteX56" fmla="*/ 75505 w 637759"/>
                    <a:gd name="connsiteY56" fmla="*/ 60606 h 68860"/>
                    <a:gd name="connsiteX57" fmla="*/ 82320 w 637759"/>
                    <a:gd name="connsiteY57" fmla="*/ 62064 h 68860"/>
                    <a:gd name="connsiteX58" fmla="*/ 88773 w 637759"/>
                    <a:gd name="connsiteY58" fmla="*/ 60734 h 68860"/>
                    <a:gd name="connsiteX59" fmla="*/ 93264 w 637759"/>
                    <a:gd name="connsiteY59" fmla="*/ 56999 h 68860"/>
                    <a:gd name="connsiteX60" fmla="*/ 95845 w 637759"/>
                    <a:gd name="connsiteY60" fmla="*/ 51270 h 68860"/>
                    <a:gd name="connsiteX61" fmla="*/ 96671 w 637759"/>
                    <a:gd name="connsiteY61" fmla="*/ 43954 h 68860"/>
                    <a:gd name="connsiteX62" fmla="*/ 150269 w 637759"/>
                    <a:gd name="connsiteY62" fmla="*/ 59915 h 68860"/>
                    <a:gd name="connsiteX63" fmla="*/ 150218 w 637759"/>
                    <a:gd name="connsiteY63" fmla="*/ 61425 h 68860"/>
                    <a:gd name="connsiteX64" fmla="*/ 150038 w 637759"/>
                    <a:gd name="connsiteY64" fmla="*/ 62499 h 68860"/>
                    <a:gd name="connsiteX65" fmla="*/ 149732 w 637759"/>
                    <a:gd name="connsiteY65" fmla="*/ 63266 h 68860"/>
                    <a:gd name="connsiteX66" fmla="*/ 148914 w 637759"/>
                    <a:gd name="connsiteY66" fmla="*/ 64238 h 68860"/>
                    <a:gd name="connsiteX67" fmla="*/ 146739 w 637759"/>
                    <a:gd name="connsiteY67" fmla="*/ 65824 h 68860"/>
                    <a:gd name="connsiteX68" fmla="*/ 143286 w 637759"/>
                    <a:gd name="connsiteY68" fmla="*/ 67513 h 68860"/>
                    <a:gd name="connsiteX69" fmla="*/ 139116 w 637759"/>
                    <a:gd name="connsiteY69" fmla="*/ 68715 h 68860"/>
                    <a:gd name="connsiteX70" fmla="*/ 134460 w 637759"/>
                    <a:gd name="connsiteY70" fmla="*/ 69175 h 68860"/>
                    <a:gd name="connsiteX71" fmla="*/ 125661 w 637759"/>
                    <a:gd name="connsiteY71" fmla="*/ 67538 h 68860"/>
                    <a:gd name="connsiteX72" fmla="*/ 119240 w 637759"/>
                    <a:gd name="connsiteY72" fmla="*/ 62755 h 68860"/>
                    <a:gd name="connsiteX73" fmla="*/ 115302 w 637759"/>
                    <a:gd name="connsiteY73" fmla="*/ 55030 h 68860"/>
                    <a:gd name="connsiteX74" fmla="*/ 113945 w 637759"/>
                    <a:gd name="connsiteY74" fmla="*/ 44465 h 68860"/>
                    <a:gd name="connsiteX75" fmla="*/ 115608 w 637759"/>
                    <a:gd name="connsiteY75" fmla="*/ 32776 h 68860"/>
                    <a:gd name="connsiteX76" fmla="*/ 120161 w 637759"/>
                    <a:gd name="connsiteY76" fmla="*/ 24769 h 68860"/>
                    <a:gd name="connsiteX77" fmla="*/ 126966 w 637759"/>
                    <a:gd name="connsiteY77" fmla="*/ 20139 h 68860"/>
                    <a:gd name="connsiteX78" fmla="*/ 135433 w 637759"/>
                    <a:gd name="connsiteY78" fmla="*/ 18630 h 68860"/>
                    <a:gd name="connsiteX79" fmla="*/ 139705 w 637759"/>
                    <a:gd name="connsiteY79" fmla="*/ 19039 h 68860"/>
                    <a:gd name="connsiteX80" fmla="*/ 143516 w 637759"/>
                    <a:gd name="connsiteY80" fmla="*/ 20114 h 68860"/>
                    <a:gd name="connsiteX81" fmla="*/ 146611 w 637759"/>
                    <a:gd name="connsiteY81" fmla="*/ 21648 h 68860"/>
                    <a:gd name="connsiteX82" fmla="*/ 148581 w 637759"/>
                    <a:gd name="connsiteY82" fmla="*/ 23132 h 68860"/>
                    <a:gd name="connsiteX83" fmla="*/ 149425 w 637759"/>
                    <a:gd name="connsiteY83" fmla="*/ 24104 h 68860"/>
                    <a:gd name="connsiteX84" fmla="*/ 149809 w 637759"/>
                    <a:gd name="connsiteY84" fmla="*/ 24948 h 68860"/>
                    <a:gd name="connsiteX85" fmla="*/ 150014 w 637759"/>
                    <a:gd name="connsiteY85" fmla="*/ 26048 h 68860"/>
                    <a:gd name="connsiteX86" fmla="*/ 150064 w 637759"/>
                    <a:gd name="connsiteY86" fmla="*/ 27583 h 68860"/>
                    <a:gd name="connsiteX87" fmla="*/ 149604 w 637759"/>
                    <a:gd name="connsiteY87" fmla="*/ 30371 h 68860"/>
                    <a:gd name="connsiteX88" fmla="*/ 148478 w 637759"/>
                    <a:gd name="connsiteY88" fmla="*/ 31164 h 68860"/>
                    <a:gd name="connsiteX89" fmla="*/ 146713 w 637759"/>
                    <a:gd name="connsiteY89" fmla="*/ 30320 h 68860"/>
                    <a:gd name="connsiteX90" fmla="*/ 144181 w 637759"/>
                    <a:gd name="connsiteY90" fmla="*/ 28453 h 68860"/>
                    <a:gd name="connsiteX91" fmla="*/ 140472 w 637759"/>
                    <a:gd name="connsiteY91" fmla="*/ 26585 h 68860"/>
                    <a:gd name="connsiteX92" fmla="*/ 135330 w 637759"/>
                    <a:gd name="connsiteY92" fmla="*/ 25741 h 68860"/>
                    <a:gd name="connsiteX93" fmla="*/ 125994 w 637759"/>
                    <a:gd name="connsiteY93" fmla="*/ 30422 h 68860"/>
                    <a:gd name="connsiteX94" fmla="*/ 122746 w 637759"/>
                    <a:gd name="connsiteY94" fmla="*/ 44005 h 68860"/>
                    <a:gd name="connsiteX95" fmla="*/ 123589 w 637759"/>
                    <a:gd name="connsiteY95" fmla="*/ 51807 h 68860"/>
                    <a:gd name="connsiteX96" fmla="*/ 126071 w 637759"/>
                    <a:gd name="connsiteY96" fmla="*/ 57409 h 68860"/>
                    <a:gd name="connsiteX97" fmla="*/ 130086 w 637759"/>
                    <a:gd name="connsiteY97" fmla="*/ 60760 h 68860"/>
                    <a:gd name="connsiteX98" fmla="*/ 135535 w 637759"/>
                    <a:gd name="connsiteY98" fmla="*/ 61860 h 68860"/>
                    <a:gd name="connsiteX99" fmla="*/ 140651 w 637759"/>
                    <a:gd name="connsiteY99" fmla="*/ 60939 h 68860"/>
                    <a:gd name="connsiteX100" fmla="*/ 144463 w 637759"/>
                    <a:gd name="connsiteY100" fmla="*/ 58918 h 68860"/>
                    <a:gd name="connsiteX101" fmla="*/ 147174 w 637759"/>
                    <a:gd name="connsiteY101" fmla="*/ 56923 h 68860"/>
                    <a:gd name="connsiteX102" fmla="*/ 148888 w 637759"/>
                    <a:gd name="connsiteY102" fmla="*/ 56027 h 68860"/>
                    <a:gd name="connsiteX103" fmla="*/ 149501 w 637759"/>
                    <a:gd name="connsiteY103" fmla="*/ 56232 h 68860"/>
                    <a:gd name="connsiteX104" fmla="*/ 149937 w 637759"/>
                    <a:gd name="connsiteY104" fmla="*/ 56923 h 68860"/>
                    <a:gd name="connsiteX105" fmla="*/ 150193 w 637759"/>
                    <a:gd name="connsiteY105" fmla="*/ 58150 h 68860"/>
                    <a:gd name="connsiteX106" fmla="*/ 150269 w 637759"/>
                    <a:gd name="connsiteY106" fmla="*/ 59915 h 68860"/>
                    <a:gd name="connsiteX107" fmla="*/ 200270 w 637759"/>
                    <a:gd name="connsiteY107" fmla="*/ 66924 h 68860"/>
                    <a:gd name="connsiteX108" fmla="*/ 200090 w 637759"/>
                    <a:gd name="connsiteY108" fmla="*/ 67615 h 68860"/>
                    <a:gd name="connsiteX109" fmla="*/ 199450 w 637759"/>
                    <a:gd name="connsiteY109" fmla="*/ 68101 h 68860"/>
                    <a:gd name="connsiteX110" fmla="*/ 198248 w 637759"/>
                    <a:gd name="connsiteY110" fmla="*/ 68408 h 68860"/>
                    <a:gd name="connsiteX111" fmla="*/ 196432 w 637759"/>
                    <a:gd name="connsiteY111" fmla="*/ 68510 h 68860"/>
                    <a:gd name="connsiteX112" fmla="*/ 194514 w 637759"/>
                    <a:gd name="connsiteY112" fmla="*/ 68408 h 68860"/>
                    <a:gd name="connsiteX113" fmla="*/ 193337 w 637759"/>
                    <a:gd name="connsiteY113" fmla="*/ 68101 h 68860"/>
                    <a:gd name="connsiteX114" fmla="*/ 192749 w 637759"/>
                    <a:gd name="connsiteY114" fmla="*/ 67615 h 68860"/>
                    <a:gd name="connsiteX115" fmla="*/ 192595 w 637759"/>
                    <a:gd name="connsiteY115" fmla="*/ 66924 h 68860"/>
                    <a:gd name="connsiteX116" fmla="*/ 192595 w 637759"/>
                    <a:gd name="connsiteY116" fmla="*/ 60836 h 68860"/>
                    <a:gd name="connsiteX117" fmla="*/ 184819 w 637759"/>
                    <a:gd name="connsiteY117" fmla="*/ 67180 h 68860"/>
                    <a:gd name="connsiteX118" fmla="*/ 177043 w 637759"/>
                    <a:gd name="connsiteY118" fmla="*/ 69175 h 68860"/>
                    <a:gd name="connsiteX119" fmla="*/ 169292 w 637759"/>
                    <a:gd name="connsiteY119" fmla="*/ 67641 h 68860"/>
                    <a:gd name="connsiteX120" fmla="*/ 164201 w 637759"/>
                    <a:gd name="connsiteY120" fmla="*/ 63471 h 68860"/>
                    <a:gd name="connsiteX121" fmla="*/ 161413 w 637759"/>
                    <a:gd name="connsiteY121" fmla="*/ 57332 h 68860"/>
                    <a:gd name="connsiteX122" fmla="*/ 160569 w 637759"/>
                    <a:gd name="connsiteY122" fmla="*/ 48814 h 68860"/>
                    <a:gd name="connsiteX123" fmla="*/ 160569 w 637759"/>
                    <a:gd name="connsiteY123" fmla="*/ 20881 h 68860"/>
                    <a:gd name="connsiteX124" fmla="*/ 160748 w 637759"/>
                    <a:gd name="connsiteY124" fmla="*/ 20190 h 68860"/>
                    <a:gd name="connsiteX125" fmla="*/ 161439 w 637759"/>
                    <a:gd name="connsiteY125" fmla="*/ 19679 h 68860"/>
                    <a:gd name="connsiteX126" fmla="*/ 162769 w 637759"/>
                    <a:gd name="connsiteY126" fmla="*/ 19372 h 68860"/>
                    <a:gd name="connsiteX127" fmla="*/ 164816 w 637759"/>
                    <a:gd name="connsiteY127" fmla="*/ 19295 h 68860"/>
                    <a:gd name="connsiteX128" fmla="*/ 166862 w 637759"/>
                    <a:gd name="connsiteY128" fmla="*/ 19372 h 68860"/>
                    <a:gd name="connsiteX129" fmla="*/ 168166 w 637759"/>
                    <a:gd name="connsiteY129" fmla="*/ 19679 h 68860"/>
                    <a:gd name="connsiteX130" fmla="*/ 168857 w 637759"/>
                    <a:gd name="connsiteY130" fmla="*/ 20190 h 68860"/>
                    <a:gd name="connsiteX131" fmla="*/ 169062 w 637759"/>
                    <a:gd name="connsiteY131" fmla="*/ 20881 h 68860"/>
                    <a:gd name="connsiteX132" fmla="*/ 169062 w 637759"/>
                    <a:gd name="connsiteY132" fmla="*/ 47688 h 68860"/>
                    <a:gd name="connsiteX133" fmla="*/ 169650 w 637759"/>
                    <a:gd name="connsiteY133" fmla="*/ 54160 h 68860"/>
                    <a:gd name="connsiteX134" fmla="*/ 171440 w 637759"/>
                    <a:gd name="connsiteY134" fmla="*/ 58304 h 68860"/>
                    <a:gd name="connsiteX135" fmla="*/ 174484 w 637759"/>
                    <a:gd name="connsiteY135" fmla="*/ 60964 h 68860"/>
                    <a:gd name="connsiteX136" fmla="*/ 178782 w 637759"/>
                    <a:gd name="connsiteY136" fmla="*/ 61911 h 68860"/>
                    <a:gd name="connsiteX137" fmla="*/ 185100 w 637759"/>
                    <a:gd name="connsiteY137" fmla="*/ 59660 h 68860"/>
                    <a:gd name="connsiteX138" fmla="*/ 191777 w 637759"/>
                    <a:gd name="connsiteY138" fmla="*/ 53060 h 68860"/>
                    <a:gd name="connsiteX139" fmla="*/ 191777 w 637759"/>
                    <a:gd name="connsiteY139" fmla="*/ 20881 h 68860"/>
                    <a:gd name="connsiteX140" fmla="*/ 191956 w 637759"/>
                    <a:gd name="connsiteY140" fmla="*/ 20190 h 68860"/>
                    <a:gd name="connsiteX141" fmla="*/ 192647 w 637759"/>
                    <a:gd name="connsiteY141" fmla="*/ 19679 h 68860"/>
                    <a:gd name="connsiteX142" fmla="*/ 193951 w 637759"/>
                    <a:gd name="connsiteY142" fmla="*/ 19372 h 68860"/>
                    <a:gd name="connsiteX143" fmla="*/ 196023 w 637759"/>
                    <a:gd name="connsiteY143" fmla="*/ 19295 h 68860"/>
                    <a:gd name="connsiteX144" fmla="*/ 198069 w 637759"/>
                    <a:gd name="connsiteY144" fmla="*/ 19372 h 68860"/>
                    <a:gd name="connsiteX145" fmla="*/ 199348 w 637759"/>
                    <a:gd name="connsiteY145" fmla="*/ 19679 h 68860"/>
                    <a:gd name="connsiteX146" fmla="*/ 200039 w 637759"/>
                    <a:gd name="connsiteY146" fmla="*/ 20190 h 68860"/>
                    <a:gd name="connsiteX147" fmla="*/ 200270 w 637759"/>
                    <a:gd name="connsiteY147" fmla="*/ 20881 h 68860"/>
                    <a:gd name="connsiteX148" fmla="*/ 283693 w 637759"/>
                    <a:gd name="connsiteY148" fmla="*/ 66924 h 68860"/>
                    <a:gd name="connsiteX149" fmla="*/ 283489 w 637759"/>
                    <a:gd name="connsiteY149" fmla="*/ 67615 h 68860"/>
                    <a:gd name="connsiteX150" fmla="*/ 282824 w 637759"/>
                    <a:gd name="connsiteY150" fmla="*/ 68101 h 68860"/>
                    <a:gd name="connsiteX151" fmla="*/ 281544 w 637759"/>
                    <a:gd name="connsiteY151" fmla="*/ 68408 h 68860"/>
                    <a:gd name="connsiteX152" fmla="*/ 279498 w 637759"/>
                    <a:gd name="connsiteY152" fmla="*/ 68510 h 68860"/>
                    <a:gd name="connsiteX153" fmla="*/ 277401 w 637759"/>
                    <a:gd name="connsiteY153" fmla="*/ 68408 h 68860"/>
                    <a:gd name="connsiteX154" fmla="*/ 276096 w 637759"/>
                    <a:gd name="connsiteY154" fmla="*/ 68101 h 68860"/>
                    <a:gd name="connsiteX155" fmla="*/ 275406 w 637759"/>
                    <a:gd name="connsiteY155" fmla="*/ 67615 h 68860"/>
                    <a:gd name="connsiteX156" fmla="*/ 275201 w 637759"/>
                    <a:gd name="connsiteY156" fmla="*/ 66924 h 68860"/>
                    <a:gd name="connsiteX157" fmla="*/ 275201 w 637759"/>
                    <a:gd name="connsiteY157" fmla="*/ 38940 h 68860"/>
                    <a:gd name="connsiteX158" fmla="*/ 274689 w 637759"/>
                    <a:gd name="connsiteY158" fmla="*/ 33620 h 68860"/>
                    <a:gd name="connsiteX159" fmla="*/ 273052 w 637759"/>
                    <a:gd name="connsiteY159" fmla="*/ 29476 h 68860"/>
                    <a:gd name="connsiteX160" fmla="*/ 270188 w 637759"/>
                    <a:gd name="connsiteY160" fmla="*/ 26816 h 68860"/>
                    <a:gd name="connsiteX161" fmla="*/ 266095 w 637759"/>
                    <a:gd name="connsiteY161" fmla="*/ 25895 h 68860"/>
                    <a:gd name="connsiteX162" fmla="*/ 260237 w 637759"/>
                    <a:gd name="connsiteY162" fmla="*/ 28146 h 68860"/>
                    <a:gd name="connsiteX163" fmla="*/ 253765 w 637759"/>
                    <a:gd name="connsiteY163" fmla="*/ 34745 h 68860"/>
                    <a:gd name="connsiteX164" fmla="*/ 253765 w 637759"/>
                    <a:gd name="connsiteY164" fmla="*/ 66924 h 68860"/>
                    <a:gd name="connsiteX165" fmla="*/ 253560 w 637759"/>
                    <a:gd name="connsiteY165" fmla="*/ 67615 h 68860"/>
                    <a:gd name="connsiteX166" fmla="*/ 252869 w 637759"/>
                    <a:gd name="connsiteY166" fmla="*/ 68101 h 68860"/>
                    <a:gd name="connsiteX167" fmla="*/ 251565 w 637759"/>
                    <a:gd name="connsiteY167" fmla="*/ 68408 h 68860"/>
                    <a:gd name="connsiteX168" fmla="*/ 249519 w 637759"/>
                    <a:gd name="connsiteY168" fmla="*/ 68510 h 68860"/>
                    <a:gd name="connsiteX169" fmla="*/ 247498 w 637759"/>
                    <a:gd name="connsiteY169" fmla="*/ 68408 h 68860"/>
                    <a:gd name="connsiteX170" fmla="*/ 246168 w 637759"/>
                    <a:gd name="connsiteY170" fmla="*/ 68101 h 68860"/>
                    <a:gd name="connsiteX171" fmla="*/ 245503 w 637759"/>
                    <a:gd name="connsiteY171" fmla="*/ 67615 h 68860"/>
                    <a:gd name="connsiteX172" fmla="*/ 245324 w 637759"/>
                    <a:gd name="connsiteY172" fmla="*/ 66924 h 68860"/>
                    <a:gd name="connsiteX173" fmla="*/ 245324 w 637759"/>
                    <a:gd name="connsiteY173" fmla="*/ 38940 h 68860"/>
                    <a:gd name="connsiteX174" fmla="*/ 244761 w 637759"/>
                    <a:gd name="connsiteY174" fmla="*/ 33620 h 68860"/>
                    <a:gd name="connsiteX175" fmla="*/ 243073 w 637759"/>
                    <a:gd name="connsiteY175" fmla="*/ 29476 h 68860"/>
                    <a:gd name="connsiteX176" fmla="*/ 240234 w 637759"/>
                    <a:gd name="connsiteY176" fmla="*/ 26816 h 68860"/>
                    <a:gd name="connsiteX177" fmla="*/ 236166 w 637759"/>
                    <a:gd name="connsiteY177" fmla="*/ 25895 h 68860"/>
                    <a:gd name="connsiteX178" fmla="*/ 230283 w 637759"/>
                    <a:gd name="connsiteY178" fmla="*/ 28146 h 68860"/>
                    <a:gd name="connsiteX179" fmla="*/ 223836 w 637759"/>
                    <a:gd name="connsiteY179" fmla="*/ 34745 h 68860"/>
                    <a:gd name="connsiteX180" fmla="*/ 223836 w 637759"/>
                    <a:gd name="connsiteY180" fmla="*/ 66924 h 68860"/>
                    <a:gd name="connsiteX181" fmla="*/ 223632 w 637759"/>
                    <a:gd name="connsiteY181" fmla="*/ 67615 h 68860"/>
                    <a:gd name="connsiteX182" fmla="*/ 222967 w 637759"/>
                    <a:gd name="connsiteY182" fmla="*/ 68101 h 68860"/>
                    <a:gd name="connsiteX183" fmla="*/ 221688 w 637759"/>
                    <a:gd name="connsiteY183" fmla="*/ 68408 h 68860"/>
                    <a:gd name="connsiteX184" fmla="*/ 219590 w 637759"/>
                    <a:gd name="connsiteY184" fmla="*/ 68510 h 68860"/>
                    <a:gd name="connsiteX185" fmla="*/ 217544 w 637759"/>
                    <a:gd name="connsiteY185" fmla="*/ 68408 h 68860"/>
                    <a:gd name="connsiteX186" fmla="*/ 216239 w 637759"/>
                    <a:gd name="connsiteY186" fmla="*/ 68101 h 68860"/>
                    <a:gd name="connsiteX187" fmla="*/ 215574 w 637759"/>
                    <a:gd name="connsiteY187" fmla="*/ 67615 h 68860"/>
                    <a:gd name="connsiteX188" fmla="*/ 215395 w 637759"/>
                    <a:gd name="connsiteY188" fmla="*/ 66924 h 68860"/>
                    <a:gd name="connsiteX189" fmla="*/ 215395 w 637759"/>
                    <a:gd name="connsiteY189" fmla="*/ 20881 h 68860"/>
                    <a:gd name="connsiteX190" fmla="*/ 215549 w 637759"/>
                    <a:gd name="connsiteY190" fmla="*/ 20190 h 68860"/>
                    <a:gd name="connsiteX191" fmla="*/ 216163 w 637759"/>
                    <a:gd name="connsiteY191" fmla="*/ 19679 h 68860"/>
                    <a:gd name="connsiteX192" fmla="*/ 217339 w 637759"/>
                    <a:gd name="connsiteY192" fmla="*/ 19372 h 68860"/>
                    <a:gd name="connsiteX193" fmla="*/ 219232 w 637759"/>
                    <a:gd name="connsiteY193" fmla="*/ 19295 h 68860"/>
                    <a:gd name="connsiteX194" fmla="*/ 221100 w 637759"/>
                    <a:gd name="connsiteY194" fmla="*/ 19372 h 68860"/>
                    <a:gd name="connsiteX195" fmla="*/ 222250 w 637759"/>
                    <a:gd name="connsiteY195" fmla="*/ 19679 h 68860"/>
                    <a:gd name="connsiteX196" fmla="*/ 222839 w 637759"/>
                    <a:gd name="connsiteY196" fmla="*/ 20190 h 68860"/>
                    <a:gd name="connsiteX197" fmla="*/ 223018 w 637759"/>
                    <a:gd name="connsiteY197" fmla="*/ 20881 h 68860"/>
                    <a:gd name="connsiteX198" fmla="*/ 223018 w 637759"/>
                    <a:gd name="connsiteY198" fmla="*/ 26969 h 68860"/>
                    <a:gd name="connsiteX199" fmla="*/ 230564 w 637759"/>
                    <a:gd name="connsiteY199" fmla="*/ 20600 h 68860"/>
                    <a:gd name="connsiteX200" fmla="*/ 237957 w 637759"/>
                    <a:gd name="connsiteY200" fmla="*/ 18579 h 68860"/>
                    <a:gd name="connsiteX201" fmla="*/ 243099 w 637759"/>
                    <a:gd name="connsiteY201" fmla="*/ 19244 h 68860"/>
                    <a:gd name="connsiteX202" fmla="*/ 247114 w 637759"/>
                    <a:gd name="connsiteY202" fmla="*/ 21111 h 68860"/>
                    <a:gd name="connsiteX203" fmla="*/ 250081 w 637759"/>
                    <a:gd name="connsiteY203" fmla="*/ 23976 h 68860"/>
                    <a:gd name="connsiteX204" fmla="*/ 252128 w 637759"/>
                    <a:gd name="connsiteY204" fmla="*/ 27685 h 68860"/>
                    <a:gd name="connsiteX205" fmla="*/ 256502 w 637759"/>
                    <a:gd name="connsiteY205" fmla="*/ 23439 h 68860"/>
                    <a:gd name="connsiteX206" fmla="*/ 260492 w 637759"/>
                    <a:gd name="connsiteY206" fmla="*/ 20625 h 68860"/>
                    <a:gd name="connsiteX207" fmla="*/ 264227 w 637759"/>
                    <a:gd name="connsiteY207" fmla="*/ 19065 h 68860"/>
                    <a:gd name="connsiteX208" fmla="*/ 267886 w 637759"/>
                    <a:gd name="connsiteY208" fmla="*/ 18579 h 68860"/>
                    <a:gd name="connsiteX209" fmla="*/ 275354 w 637759"/>
                    <a:gd name="connsiteY209" fmla="*/ 20139 h 68860"/>
                    <a:gd name="connsiteX210" fmla="*/ 280240 w 637759"/>
                    <a:gd name="connsiteY210" fmla="*/ 24309 h 68860"/>
                    <a:gd name="connsiteX211" fmla="*/ 282901 w 637759"/>
                    <a:gd name="connsiteY211" fmla="*/ 30422 h 68860"/>
                    <a:gd name="connsiteX212" fmla="*/ 283693 w 637759"/>
                    <a:gd name="connsiteY212" fmla="*/ 37815 h 68860"/>
                    <a:gd name="connsiteX213" fmla="*/ 337037 w 637759"/>
                    <a:gd name="connsiteY213" fmla="*/ 41907 h 68860"/>
                    <a:gd name="connsiteX214" fmla="*/ 336035 w 637759"/>
                    <a:gd name="connsiteY214" fmla="*/ 44747 h 68860"/>
                    <a:gd name="connsiteX215" fmla="*/ 333748 w 637759"/>
                    <a:gd name="connsiteY215" fmla="*/ 45591 h 68860"/>
                    <a:gd name="connsiteX216" fmla="*/ 303425 w 637759"/>
                    <a:gd name="connsiteY216" fmla="*/ 45591 h 68860"/>
                    <a:gd name="connsiteX217" fmla="*/ 304197 w 637759"/>
                    <a:gd name="connsiteY217" fmla="*/ 52497 h 68860"/>
                    <a:gd name="connsiteX218" fmla="*/ 306767 w 637759"/>
                    <a:gd name="connsiteY218" fmla="*/ 57767 h 68860"/>
                    <a:gd name="connsiteX219" fmla="*/ 311445 w 637759"/>
                    <a:gd name="connsiteY219" fmla="*/ 61143 h 68860"/>
                    <a:gd name="connsiteX220" fmla="*/ 318488 w 637759"/>
                    <a:gd name="connsiteY220" fmla="*/ 62320 h 68860"/>
                    <a:gd name="connsiteX221" fmla="*/ 324349 w 637759"/>
                    <a:gd name="connsiteY221" fmla="*/ 61783 h 68860"/>
                    <a:gd name="connsiteX222" fmla="*/ 328796 w 637759"/>
                    <a:gd name="connsiteY222" fmla="*/ 60581 h 68860"/>
                    <a:gd name="connsiteX223" fmla="*/ 331880 w 637759"/>
                    <a:gd name="connsiteY223" fmla="*/ 59378 h 68860"/>
                    <a:gd name="connsiteX224" fmla="*/ 333706 w 637759"/>
                    <a:gd name="connsiteY224" fmla="*/ 58841 h 68860"/>
                    <a:gd name="connsiteX225" fmla="*/ 334348 w 637759"/>
                    <a:gd name="connsiteY225" fmla="*/ 59020 h 68860"/>
                    <a:gd name="connsiteX226" fmla="*/ 334785 w 637759"/>
                    <a:gd name="connsiteY226" fmla="*/ 59557 h 68860"/>
                    <a:gd name="connsiteX227" fmla="*/ 335016 w 637759"/>
                    <a:gd name="connsiteY227" fmla="*/ 60555 h 68860"/>
                    <a:gd name="connsiteX228" fmla="*/ 335093 w 637759"/>
                    <a:gd name="connsiteY228" fmla="*/ 62115 h 68860"/>
                    <a:gd name="connsiteX229" fmla="*/ 335043 w 637759"/>
                    <a:gd name="connsiteY229" fmla="*/ 63266 h 68860"/>
                    <a:gd name="connsiteX230" fmla="*/ 334914 w 637759"/>
                    <a:gd name="connsiteY230" fmla="*/ 64136 h 68860"/>
                    <a:gd name="connsiteX231" fmla="*/ 334659 w 637759"/>
                    <a:gd name="connsiteY231" fmla="*/ 64827 h 68860"/>
                    <a:gd name="connsiteX232" fmla="*/ 334199 w 637759"/>
                    <a:gd name="connsiteY232" fmla="*/ 65415 h 68860"/>
                    <a:gd name="connsiteX233" fmla="*/ 332536 w 637759"/>
                    <a:gd name="connsiteY233" fmla="*/ 66336 h 68860"/>
                    <a:gd name="connsiteX234" fmla="*/ 328954 w 637759"/>
                    <a:gd name="connsiteY234" fmla="*/ 67589 h 68860"/>
                    <a:gd name="connsiteX235" fmla="*/ 323864 w 637759"/>
                    <a:gd name="connsiteY235" fmla="*/ 68689 h 68860"/>
                    <a:gd name="connsiteX236" fmla="*/ 317699 w 637759"/>
                    <a:gd name="connsiteY236" fmla="*/ 69175 h 68860"/>
                    <a:gd name="connsiteX237" fmla="*/ 307749 w 637759"/>
                    <a:gd name="connsiteY237" fmla="*/ 67589 h 68860"/>
                    <a:gd name="connsiteX238" fmla="*/ 300561 w 637759"/>
                    <a:gd name="connsiteY238" fmla="*/ 62883 h 68860"/>
                    <a:gd name="connsiteX239" fmla="*/ 296161 w 637759"/>
                    <a:gd name="connsiteY239" fmla="*/ 55055 h 68860"/>
                    <a:gd name="connsiteX240" fmla="*/ 294678 w 637759"/>
                    <a:gd name="connsiteY240" fmla="*/ 44107 h 68860"/>
                    <a:gd name="connsiteX241" fmla="*/ 296212 w 637759"/>
                    <a:gd name="connsiteY241" fmla="*/ 33441 h 68860"/>
                    <a:gd name="connsiteX242" fmla="*/ 300637 w 637759"/>
                    <a:gd name="connsiteY242" fmla="*/ 25409 h 68860"/>
                    <a:gd name="connsiteX243" fmla="*/ 307621 w 637759"/>
                    <a:gd name="connsiteY243" fmla="*/ 20344 h 68860"/>
                    <a:gd name="connsiteX244" fmla="*/ 316778 w 637759"/>
                    <a:gd name="connsiteY244" fmla="*/ 18579 h 68860"/>
                    <a:gd name="connsiteX245" fmla="*/ 326013 w 637759"/>
                    <a:gd name="connsiteY245" fmla="*/ 20318 h 68860"/>
                    <a:gd name="connsiteX246" fmla="*/ 332279 w 637759"/>
                    <a:gd name="connsiteY246" fmla="*/ 24999 h 68860"/>
                    <a:gd name="connsiteX247" fmla="*/ 335886 w 637759"/>
                    <a:gd name="connsiteY247" fmla="*/ 31906 h 68860"/>
                    <a:gd name="connsiteX248" fmla="*/ 337037 w 637759"/>
                    <a:gd name="connsiteY248" fmla="*/ 40373 h 68860"/>
                    <a:gd name="connsiteX249" fmla="*/ 328545 w 637759"/>
                    <a:gd name="connsiteY249" fmla="*/ 39401 h 68860"/>
                    <a:gd name="connsiteX250" fmla="*/ 325585 w 637759"/>
                    <a:gd name="connsiteY250" fmla="*/ 28964 h 68860"/>
                    <a:gd name="connsiteX251" fmla="*/ 316346 w 637759"/>
                    <a:gd name="connsiteY251" fmla="*/ 25178 h 68860"/>
                    <a:gd name="connsiteX252" fmla="*/ 310839 w 637759"/>
                    <a:gd name="connsiteY252" fmla="*/ 26355 h 68860"/>
                    <a:gd name="connsiteX253" fmla="*/ 306874 w 637759"/>
                    <a:gd name="connsiteY253" fmla="*/ 29476 h 68860"/>
                    <a:gd name="connsiteX254" fmla="*/ 304404 w 637759"/>
                    <a:gd name="connsiteY254" fmla="*/ 34003 h 68860"/>
                    <a:gd name="connsiteX255" fmla="*/ 303425 w 637759"/>
                    <a:gd name="connsiteY255" fmla="*/ 39401 h 68860"/>
                    <a:gd name="connsiteX256" fmla="*/ 388989 w 637759"/>
                    <a:gd name="connsiteY256" fmla="*/ 66924 h 68860"/>
                    <a:gd name="connsiteX257" fmla="*/ 388785 w 637759"/>
                    <a:gd name="connsiteY257" fmla="*/ 67615 h 68860"/>
                    <a:gd name="connsiteX258" fmla="*/ 388120 w 637759"/>
                    <a:gd name="connsiteY258" fmla="*/ 68101 h 68860"/>
                    <a:gd name="connsiteX259" fmla="*/ 386840 w 637759"/>
                    <a:gd name="connsiteY259" fmla="*/ 68408 h 68860"/>
                    <a:gd name="connsiteX260" fmla="*/ 384795 w 637759"/>
                    <a:gd name="connsiteY260" fmla="*/ 68510 h 68860"/>
                    <a:gd name="connsiteX261" fmla="*/ 382697 w 637759"/>
                    <a:gd name="connsiteY261" fmla="*/ 68408 h 68860"/>
                    <a:gd name="connsiteX262" fmla="*/ 381418 w 637759"/>
                    <a:gd name="connsiteY262" fmla="*/ 68101 h 68860"/>
                    <a:gd name="connsiteX263" fmla="*/ 380753 w 637759"/>
                    <a:gd name="connsiteY263" fmla="*/ 67615 h 68860"/>
                    <a:gd name="connsiteX264" fmla="*/ 380548 w 637759"/>
                    <a:gd name="connsiteY264" fmla="*/ 66924 h 68860"/>
                    <a:gd name="connsiteX265" fmla="*/ 380548 w 637759"/>
                    <a:gd name="connsiteY265" fmla="*/ 39963 h 68860"/>
                    <a:gd name="connsiteX266" fmla="*/ 379934 w 637759"/>
                    <a:gd name="connsiteY266" fmla="*/ 33620 h 68860"/>
                    <a:gd name="connsiteX267" fmla="*/ 378143 w 637759"/>
                    <a:gd name="connsiteY267" fmla="*/ 29476 h 68860"/>
                    <a:gd name="connsiteX268" fmla="*/ 375100 w 637759"/>
                    <a:gd name="connsiteY268" fmla="*/ 26816 h 68860"/>
                    <a:gd name="connsiteX269" fmla="*/ 370777 w 637759"/>
                    <a:gd name="connsiteY269" fmla="*/ 25895 h 68860"/>
                    <a:gd name="connsiteX270" fmla="*/ 364433 w 637759"/>
                    <a:gd name="connsiteY270" fmla="*/ 28146 h 68860"/>
                    <a:gd name="connsiteX271" fmla="*/ 357782 w 637759"/>
                    <a:gd name="connsiteY271" fmla="*/ 34745 h 68860"/>
                    <a:gd name="connsiteX272" fmla="*/ 357782 w 637759"/>
                    <a:gd name="connsiteY272" fmla="*/ 66924 h 68860"/>
                    <a:gd name="connsiteX273" fmla="*/ 357578 w 637759"/>
                    <a:gd name="connsiteY273" fmla="*/ 67615 h 68860"/>
                    <a:gd name="connsiteX274" fmla="*/ 356912 w 637759"/>
                    <a:gd name="connsiteY274" fmla="*/ 68101 h 68860"/>
                    <a:gd name="connsiteX275" fmla="*/ 355634 w 637759"/>
                    <a:gd name="connsiteY275" fmla="*/ 68408 h 68860"/>
                    <a:gd name="connsiteX276" fmla="*/ 353535 w 637759"/>
                    <a:gd name="connsiteY276" fmla="*/ 68510 h 68860"/>
                    <a:gd name="connsiteX277" fmla="*/ 351489 w 637759"/>
                    <a:gd name="connsiteY277" fmla="*/ 68408 h 68860"/>
                    <a:gd name="connsiteX278" fmla="*/ 350184 w 637759"/>
                    <a:gd name="connsiteY278" fmla="*/ 68101 h 68860"/>
                    <a:gd name="connsiteX279" fmla="*/ 349520 w 637759"/>
                    <a:gd name="connsiteY279" fmla="*/ 67615 h 68860"/>
                    <a:gd name="connsiteX280" fmla="*/ 349341 w 637759"/>
                    <a:gd name="connsiteY280" fmla="*/ 66924 h 68860"/>
                    <a:gd name="connsiteX281" fmla="*/ 349341 w 637759"/>
                    <a:gd name="connsiteY281" fmla="*/ 20881 h 68860"/>
                    <a:gd name="connsiteX282" fmla="*/ 349494 w 637759"/>
                    <a:gd name="connsiteY282" fmla="*/ 20190 h 68860"/>
                    <a:gd name="connsiteX283" fmla="*/ 350108 w 637759"/>
                    <a:gd name="connsiteY283" fmla="*/ 19679 h 68860"/>
                    <a:gd name="connsiteX284" fmla="*/ 351285 w 637759"/>
                    <a:gd name="connsiteY284" fmla="*/ 19372 h 68860"/>
                    <a:gd name="connsiteX285" fmla="*/ 353177 w 637759"/>
                    <a:gd name="connsiteY285" fmla="*/ 19295 h 68860"/>
                    <a:gd name="connsiteX286" fmla="*/ 355045 w 637759"/>
                    <a:gd name="connsiteY286" fmla="*/ 19372 h 68860"/>
                    <a:gd name="connsiteX287" fmla="*/ 356196 w 637759"/>
                    <a:gd name="connsiteY287" fmla="*/ 19679 h 68860"/>
                    <a:gd name="connsiteX288" fmla="*/ 356784 w 637759"/>
                    <a:gd name="connsiteY288" fmla="*/ 20190 h 68860"/>
                    <a:gd name="connsiteX289" fmla="*/ 356963 w 637759"/>
                    <a:gd name="connsiteY289" fmla="*/ 20881 h 68860"/>
                    <a:gd name="connsiteX290" fmla="*/ 356963 w 637759"/>
                    <a:gd name="connsiteY290" fmla="*/ 26969 h 68860"/>
                    <a:gd name="connsiteX291" fmla="*/ 364714 w 637759"/>
                    <a:gd name="connsiteY291" fmla="*/ 20600 h 68860"/>
                    <a:gd name="connsiteX292" fmla="*/ 372516 w 637759"/>
                    <a:gd name="connsiteY292" fmla="*/ 18579 h 68860"/>
                    <a:gd name="connsiteX293" fmla="*/ 380266 w 637759"/>
                    <a:gd name="connsiteY293" fmla="*/ 20139 h 68860"/>
                    <a:gd name="connsiteX294" fmla="*/ 385357 w 637759"/>
                    <a:gd name="connsiteY294" fmla="*/ 24309 h 68860"/>
                    <a:gd name="connsiteX295" fmla="*/ 388145 w 637759"/>
                    <a:gd name="connsiteY295" fmla="*/ 30422 h 68860"/>
                    <a:gd name="connsiteX296" fmla="*/ 388989 w 637759"/>
                    <a:gd name="connsiteY296" fmla="*/ 38838 h 68860"/>
                    <a:gd name="connsiteX297" fmla="*/ 426902 w 637759"/>
                    <a:gd name="connsiteY297" fmla="*/ 63548 h 68860"/>
                    <a:gd name="connsiteX298" fmla="*/ 426697 w 637759"/>
                    <a:gd name="connsiteY298" fmla="*/ 65901 h 68860"/>
                    <a:gd name="connsiteX299" fmla="*/ 426083 w 637759"/>
                    <a:gd name="connsiteY299" fmla="*/ 67180 h 68860"/>
                    <a:gd name="connsiteX300" fmla="*/ 424855 w 637759"/>
                    <a:gd name="connsiteY300" fmla="*/ 67947 h 68860"/>
                    <a:gd name="connsiteX301" fmla="*/ 422988 w 637759"/>
                    <a:gd name="connsiteY301" fmla="*/ 68536 h 68860"/>
                    <a:gd name="connsiteX302" fmla="*/ 420762 w 637759"/>
                    <a:gd name="connsiteY302" fmla="*/ 68920 h 68860"/>
                    <a:gd name="connsiteX303" fmla="*/ 418408 w 637759"/>
                    <a:gd name="connsiteY303" fmla="*/ 69073 h 68860"/>
                    <a:gd name="connsiteX304" fmla="*/ 412269 w 637759"/>
                    <a:gd name="connsiteY304" fmla="*/ 68127 h 68860"/>
                    <a:gd name="connsiteX305" fmla="*/ 408075 w 637759"/>
                    <a:gd name="connsiteY305" fmla="*/ 65262 h 68860"/>
                    <a:gd name="connsiteX306" fmla="*/ 405695 w 637759"/>
                    <a:gd name="connsiteY306" fmla="*/ 60401 h 68860"/>
                    <a:gd name="connsiteX307" fmla="*/ 404954 w 637759"/>
                    <a:gd name="connsiteY307" fmla="*/ 53469 h 68860"/>
                    <a:gd name="connsiteX308" fmla="*/ 404954 w 637759"/>
                    <a:gd name="connsiteY308" fmla="*/ 26560 h 68860"/>
                    <a:gd name="connsiteX309" fmla="*/ 398508 w 637759"/>
                    <a:gd name="connsiteY309" fmla="*/ 26560 h 68860"/>
                    <a:gd name="connsiteX310" fmla="*/ 397280 w 637759"/>
                    <a:gd name="connsiteY310" fmla="*/ 25741 h 68860"/>
                    <a:gd name="connsiteX311" fmla="*/ 396819 w 637759"/>
                    <a:gd name="connsiteY311" fmla="*/ 23081 h 68860"/>
                    <a:gd name="connsiteX312" fmla="*/ 396947 w 637759"/>
                    <a:gd name="connsiteY312" fmla="*/ 21444 h 68860"/>
                    <a:gd name="connsiteX313" fmla="*/ 397280 w 637759"/>
                    <a:gd name="connsiteY313" fmla="*/ 20344 h 68860"/>
                    <a:gd name="connsiteX314" fmla="*/ 397817 w 637759"/>
                    <a:gd name="connsiteY314" fmla="*/ 19730 h 68860"/>
                    <a:gd name="connsiteX315" fmla="*/ 398559 w 637759"/>
                    <a:gd name="connsiteY315" fmla="*/ 19551 h 68860"/>
                    <a:gd name="connsiteX316" fmla="*/ 404954 w 637759"/>
                    <a:gd name="connsiteY316" fmla="*/ 19551 h 68860"/>
                    <a:gd name="connsiteX317" fmla="*/ 404954 w 637759"/>
                    <a:gd name="connsiteY317" fmla="*/ 8603 h 68860"/>
                    <a:gd name="connsiteX318" fmla="*/ 405133 w 637759"/>
                    <a:gd name="connsiteY318" fmla="*/ 7938 h 68860"/>
                    <a:gd name="connsiteX319" fmla="*/ 405798 w 637759"/>
                    <a:gd name="connsiteY319" fmla="*/ 7401 h 68860"/>
                    <a:gd name="connsiteX320" fmla="*/ 407102 w 637759"/>
                    <a:gd name="connsiteY320" fmla="*/ 7068 h 68860"/>
                    <a:gd name="connsiteX321" fmla="*/ 409149 w 637759"/>
                    <a:gd name="connsiteY321" fmla="*/ 6966 h 68860"/>
                    <a:gd name="connsiteX322" fmla="*/ 411246 w 637759"/>
                    <a:gd name="connsiteY322" fmla="*/ 7068 h 68860"/>
                    <a:gd name="connsiteX323" fmla="*/ 412526 w 637759"/>
                    <a:gd name="connsiteY323" fmla="*/ 7401 h 68860"/>
                    <a:gd name="connsiteX324" fmla="*/ 413190 w 637759"/>
                    <a:gd name="connsiteY324" fmla="*/ 7938 h 68860"/>
                    <a:gd name="connsiteX325" fmla="*/ 413395 w 637759"/>
                    <a:gd name="connsiteY325" fmla="*/ 8603 h 68860"/>
                    <a:gd name="connsiteX326" fmla="*/ 413395 w 637759"/>
                    <a:gd name="connsiteY326" fmla="*/ 19551 h 68860"/>
                    <a:gd name="connsiteX327" fmla="*/ 425213 w 637759"/>
                    <a:gd name="connsiteY327" fmla="*/ 19551 h 68860"/>
                    <a:gd name="connsiteX328" fmla="*/ 425929 w 637759"/>
                    <a:gd name="connsiteY328" fmla="*/ 19730 h 68860"/>
                    <a:gd name="connsiteX329" fmla="*/ 426466 w 637759"/>
                    <a:gd name="connsiteY329" fmla="*/ 20344 h 68860"/>
                    <a:gd name="connsiteX330" fmla="*/ 426799 w 637759"/>
                    <a:gd name="connsiteY330" fmla="*/ 21444 h 68860"/>
                    <a:gd name="connsiteX331" fmla="*/ 426902 w 637759"/>
                    <a:gd name="connsiteY331" fmla="*/ 23081 h 68860"/>
                    <a:gd name="connsiteX332" fmla="*/ 426441 w 637759"/>
                    <a:gd name="connsiteY332" fmla="*/ 25741 h 68860"/>
                    <a:gd name="connsiteX333" fmla="*/ 425213 w 637759"/>
                    <a:gd name="connsiteY333" fmla="*/ 26560 h 68860"/>
                    <a:gd name="connsiteX334" fmla="*/ 413395 w 637759"/>
                    <a:gd name="connsiteY334" fmla="*/ 26560 h 68860"/>
                    <a:gd name="connsiteX335" fmla="*/ 413395 w 637759"/>
                    <a:gd name="connsiteY335" fmla="*/ 52242 h 68860"/>
                    <a:gd name="connsiteX336" fmla="*/ 414802 w 637759"/>
                    <a:gd name="connsiteY336" fmla="*/ 59429 h 68860"/>
                    <a:gd name="connsiteX337" fmla="*/ 419841 w 637759"/>
                    <a:gd name="connsiteY337" fmla="*/ 61860 h 68860"/>
                    <a:gd name="connsiteX338" fmla="*/ 421939 w 637759"/>
                    <a:gd name="connsiteY338" fmla="*/ 61629 h 68860"/>
                    <a:gd name="connsiteX339" fmla="*/ 423576 w 637759"/>
                    <a:gd name="connsiteY339" fmla="*/ 61143 h 68860"/>
                    <a:gd name="connsiteX340" fmla="*/ 424803 w 637759"/>
                    <a:gd name="connsiteY340" fmla="*/ 60657 h 68860"/>
                    <a:gd name="connsiteX341" fmla="*/ 425724 w 637759"/>
                    <a:gd name="connsiteY341" fmla="*/ 60427 h 68860"/>
                    <a:gd name="connsiteX342" fmla="*/ 426210 w 637759"/>
                    <a:gd name="connsiteY342" fmla="*/ 60555 h 68860"/>
                    <a:gd name="connsiteX343" fmla="*/ 426568 w 637759"/>
                    <a:gd name="connsiteY343" fmla="*/ 61041 h 68860"/>
                    <a:gd name="connsiteX344" fmla="*/ 426799 w 637759"/>
                    <a:gd name="connsiteY344" fmla="*/ 62013 h 68860"/>
                    <a:gd name="connsiteX345" fmla="*/ 426902 w 637759"/>
                    <a:gd name="connsiteY345" fmla="*/ 63548 h 68860"/>
                    <a:gd name="connsiteX346" fmla="*/ 471101 w 637759"/>
                    <a:gd name="connsiteY346" fmla="*/ 66975 h 68860"/>
                    <a:gd name="connsiteX347" fmla="*/ 470692 w 637759"/>
                    <a:gd name="connsiteY347" fmla="*/ 67896 h 68860"/>
                    <a:gd name="connsiteX348" fmla="*/ 469566 w 637759"/>
                    <a:gd name="connsiteY348" fmla="*/ 68357 h 68860"/>
                    <a:gd name="connsiteX349" fmla="*/ 467469 w 637759"/>
                    <a:gd name="connsiteY349" fmla="*/ 68510 h 68860"/>
                    <a:gd name="connsiteX350" fmla="*/ 465346 w 637759"/>
                    <a:gd name="connsiteY350" fmla="*/ 68357 h 68860"/>
                    <a:gd name="connsiteX351" fmla="*/ 464195 w 637759"/>
                    <a:gd name="connsiteY351" fmla="*/ 67896 h 68860"/>
                    <a:gd name="connsiteX352" fmla="*/ 463837 w 637759"/>
                    <a:gd name="connsiteY352" fmla="*/ 66975 h 68860"/>
                    <a:gd name="connsiteX353" fmla="*/ 463837 w 637759"/>
                    <a:gd name="connsiteY353" fmla="*/ 62371 h 68860"/>
                    <a:gd name="connsiteX354" fmla="*/ 457109 w 637759"/>
                    <a:gd name="connsiteY354" fmla="*/ 67385 h 68860"/>
                    <a:gd name="connsiteX355" fmla="*/ 449256 w 637759"/>
                    <a:gd name="connsiteY355" fmla="*/ 69175 h 68860"/>
                    <a:gd name="connsiteX356" fmla="*/ 442682 w 637759"/>
                    <a:gd name="connsiteY356" fmla="*/ 68229 h 68860"/>
                    <a:gd name="connsiteX357" fmla="*/ 437669 w 637759"/>
                    <a:gd name="connsiteY357" fmla="*/ 65492 h 68860"/>
                    <a:gd name="connsiteX358" fmla="*/ 434445 w 637759"/>
                    <a:gd name="connsiteY358" fmla="*/ 61092 h 68860"/>
                    <a:gd name="connsiteX359" fmla="*/ 433294 w 637759"/>
                    <a:gd name="connsiteY359" fmla="*/ 55158 h 68860"/>
                    <a:gd name="connsiteX360" fmla="*/ 434880 w 637759"/>
                    <a:gd name="connsiteY360" fmla="*/ 48405 h 68860"/>
                    <a:gd name="connsiteX361" fmla="*/ 439434 w 637759"/>
                    <a:gd name="connsiteY361" fmla="*/ 43647 h 68860"/>
                    <a:gd name="connsiteX362" fmla="*/ 446698 w 637759"/>
                    <a:gd name="connsiteY362" fmla="*/ 40808 h 68860"/>
                    <a:gd name="connsiteX363" fmla="*/ 456367 w 637759"/>
                    <a:gd name="connsiteY363" fmla="*/ 39861 h 68860"/>
                    <a:gd name="connsiteX364" fmla="*/ 462711 w 637759"/>
                    <a:gd name="connsiteY364" fmla="*/ 39861 h 68860"/>
                    <a:gd name="connsiteX365" fmla="*/ 462711 w 637759"/>
                    <a:gd name="connsiteY365" fmla="*/ 36280 h 68860"/>
                    <a:gd name="connsiteX366" fmla="*/ 462148 w 637759"/>
                    <a:gd name="connsiteY366" fmla="*/ 31573 h 68860"/>
                    <a:gd name="connsiteX367" fmla="*/ 460333 w 637759"/>
                    <a:gd name="connsiteY367" fmla="*/ 28171 h 68860"/>
                    <a:gd name="connsiteX368" fmla="*/ 457084 w 637759"/>
                    <a:gd name="connsiteY368" fmla="*/ 26125 h 68860"/>
                    <a:gd name="connsiteX369" fmla="*/ 452172 w 637759"/>
                    <a:gd name="connsiteY369" fmla="*/ 25434 h 68860"/>
                    <a:gd name="connsiteX370" fmla="*/ 446570 w 637759"/>
                    <a:gd name="connsiteY370" fmla="*/ 26176 h 68860"/>
                    <a:gd name="connsiteX371" fmla="*/ 442222 w 637759"/>
                    <a:gd name="connsiteY371" fmla="*/ 27813 h 68860"/>
                    <a:gd name="connsiteX372" fmla="*/ 439101 w 637759"/>
                    <a:gd name="connsiteY372" fmla="*/ 29450 h 68860"/>
                    <a:gd name="connsiteX373" fmla="*/ 437233 w 637759"/>
                    <a:gd name="connsiteY373" fmla="*/ 30192 h 68860"/>
                    <a:gd name="connsiteX374" fmla="*/ 436517 w 637759"/>
                    <a:gd name="connsiteY374" fmla="*/ 29987 h 68860"/>
                    <a:gd name="connsiteX375" fmla="*/ 435980 w 637759"/>
                    <a:gd name="connsiteY375" fmla="*/ 29373 h 68860"/>
                    <a:gd name="connsiteX376" fmla="*/ 435648 w 637759"/>
                    <a:gd name="connsiteY376" fmla="*/ 28325 h 68860"/>
                    <a:gd name="connsiteX377" fmla="*/ 435546 w 637759"/>
                    <a:gd name="connsiteY377" fmla="*/ 26918 h 68860"/>
                    <a:gd name="connsiteX378" fmla="*/ 435725 w 637759"/>
                    <a:gd name="connsiteY378" fmla="*/ 24897 h 68860"/>
                    <a:gd name="connsiteX379" fmla="*/ 436594 w 637759"/>
                    <a:gd name="connsiteY379" fmla="*/ 23490 h 68860"/>
                    <a:gd name="connsiteX380" fmla="*/ 438973 w 637759"/>
                    <a:gd name="connsiteY380" fmla="*/ 21930 h 68860"/>
                    <a:gd name="connsiteX381" fmla="*/ 442861 w 637759"/>
                    <a:gd name="connsiteY381" fmla="*/ 20293 h 68860"/>
                    <a:gd name="connsiteX382" fmla="*/ 447670 w 637759"/>
                    <a:gd name="connsiteY382" fmla="*/ 19065 h 68860"/>
                    <a:gd name="connsiteX383" fmla="*/ 452939 w 637759"/>
                    <a:gd name="connsiteY383" fmla="*/ 18579 h 68860"/>
                    <a:gd name="connsiteX384" fmla="*/ 461381 w 637759"/>
                    <a:gd name="connsiteY384" fmla="*/ 19704 h 68860"/>
                    <a:gd name="connsiteX385" fmla="*/ 467009 w 637759"/>
                    <a:gd name="connsiteY385" fmla="*/ 23004 h 68860"/>
                    <a:gd name="connsiteX386" fmla="*/ 470129 w 637759"/>
                    <a:gd name="connsiteY386" fmla="*/ 28401 h 68860"/>
                    <a:gd name="connsiteX387" fmla="*/ 471101 w 637759"/>
                    <a:gd name="connsiteY387" fmla="*/ 35922 h 68860"/>
                    <a:gd name="connsiteX388" fmla="*/ 462711 w 637759"/>
                    <a:gd name="connsiteY388" fmla="*/ 45949 h 68860"/>
                    <a:gd name="connsiteX389" fmla="*/ 455498 w 637759"/>
                    <a:gd name="connsiteY389" fmla="*/ 45949 h 68860"/>
                    <a:gd name="connsiteX390" fmla="*/ 449461 w 637759"/>
                    <a:gd name="connsiteY390" fmla="*/ 46537 h 68860"/>
                    <a:gd name="connsiteX391" fmla="*/ 445214 w 637759"/>
                    <a:gd name="connsiteY391" fmla="*/ 48277 h 68860"/>
                    <a:gd name="connsiteX392" fmla="*/ 442733 w 637759"/>
                    <a:gd name="connsiteY392" fmla="*/ 51039 h 68860"/>
                    <a:gd name="connsiteX393" fmla="*/ 441941 w 637759"/>
                    <a:gd name="connsiteY393" fmla="*/ 54748 h 68860"/>
                    <a:gd name="connsiteX394" fmla="*/ 444217 w 637759"/>
                    <a:gd name="connsiteY394" fmla="*/ 60453 h 68860"/>
                    <a:gd name="connsiteX395" fmla="*/ 450587 w 637759"/>
                    <a:gd name="connsiteY395" fmla="*/ 62576 h 68860"/>
                    <a:gd name="connsiteX396" fmla="*/ 456751 w 637759"/>
                    <a:gd name="connsiteY396" fmla="*/ 60888 h 68860"/>
                    <a:gd name="connsiteX397" fmla="*/ 462711 w 637759"/>
                    <a:gd name="connsiteY397" fmla="*/ 55720 h 68860"/>
                    <a:gd name="connsiteX398" fmla="*/ 509015 w 637759"/>
                    <a:gd name="connsiteY398" fmla="*/ 63548 h 68860"/>
                    <a:gd name="connsiteX399" fmla="*/ 508810 w 637759"/>
                    <a:gd name="connsiteY399" fmla="*/ 65901 h 68860"/>
                    <a:gd name="connsiteX400" fmla="*/ 508196 w 637759"/>
                    <a:gd name="connsiteY400" fmla="*/ 67180 h 68860"/>
                    <a:gd name="connsiteX401" fmla="*/ 506968 w 637759"/>
                    <a:gd name="connsiteY401" fmla="*/ 67947 h 68860"/>
                    <a:gd name="connsiteX402" fmla="*/ 505101 w 637759"/>
                    <a:gd name="connsiteY402" fmla="*/ 68536 h 68860"/>
                    <a:gd name="connsiteX403" fmla="*/ 502876 w 637759"/>
                    <a:gd name="connsiteY403" fmla="*/ 68920 h 68860"/>
                    <a:gd name="connsiteX404" fmla="*/ 500522 w 637759"/>
                    <a:gd name="connsiteY404" fmla="*/ 69073 h 68860"/>
                    <a:gd name="connsiteX405" fmla="*/ 494383 w 637759"/>
                    <a:gd name="connsiteY405" fmla="*/ 68127 h 68860"/>
                    <a:gd name="connsiteX406" fmla="*/ 490188 w 637759"/>
                    <a:gd name="connsiteY406" fmla="*/ 65262 h 68860"/>
                    <a:gd name="connsiteX407" fmla="*/ 487809 w 637759"/>
                    <a:gd name="connsiteY407" fmla="*/ 60401 h 68860"/>
                    <a:gd name="connsiteX408" fmla="*/ 487067 w 637759"/>
                    <a:gd name="connsiteY408" fmla="*/ 53469 h 68860"/>
                    <a:gd name="connsiteX409" fmla="*/ 487067 w 637759"/>
                    <a:gd name="connsiteY409" fmla="*/ 26560 h 68860"/>
                    <a:gd name="connsiteX410" fmla="*/ 480621 w 637759"/>
                    <a:gd name="connsiteY410" fmla="*/ 26560 h 68860"/>
                    <a:gd name="connsiteX411" fmla="*/ 479393 w 637759"/>
                    <a:gd name="connsiteY411" fmla="*/ 25741 h 68860"/>
                    <a:gd name="connsiteX412" fmla="*/ 478933 w 637759"/>
                    <a:gd name="connsiteY412" fmla="*/ 23081 h 68860"/>
                    <a:gd name="connsiteX413" fmla="*/ 479061 w 637759"/>
                    <a:gd name="connsiteY413" fmla="*/ 21444 h 68860"/>
                    <a:gd name="connsiteX414" fmla="*/ 479393 w 637759"/>
                    <a:gd name="connsiteY414" fmla="*/ 20344 h 68860"/>
                    <a:gd name="connsiteX415" fmla="*/ 479930 w 637759"/>
                    <a:gd name="connsiteY415" fmla="*/ 19730 h 68860"/>
                    <a:gd name="connsiteX416" fmla="*/ 480672 w 637759"/>
                    <a:gd name="connsiteY416" fmla="*/ 19551 h 68860"/>
                    <a:gd name="connsiteX417" fmla="*/ 487067 w 637759"/>
                    <a:gd name="connsiteY417" fmla="*/ 19551 h 68860"/>
                    <a:gd name="connsiteX418" fmla="*/ 487067 w 637759"/>
                    <a:gd name="connsiteY418" fmla="*/ 8603 h 68860"/>
                    <a:gd name="connsiteX419" fmla="*/ 487246 w 637759"/>
                    <a:gd name="connsiteY419" fmla="*/ 7938 h 68860"/>
                    <a:gd name="connsiteX420" fmla="*/ 487911 w 637759"/>
                    <a:gd name="connsiteY420" fmla="*/ 7401 h 68860"/>
                    <a:gd name="connsiteX421" fmla="*/ 489216 w 637759"/>
                    <a:gd name="connsiteY421" fmla="*/ 7068 h 68860"/>
                    <a:gd name="connsiteX422" fmla="*/ 491262 w 637759"/>
                    <a:gd name="connsiteY422" fmla="*/ 6966 h 68860"/>
                    <a:gd name="connsiteX423" fmla="*/ 493360 w 637759"/>
                    <a:gd name="connsiteY423" fmla="*/ 7068 h 68860"/>
                    <a:gd name="connsiteX424" fmla="*/ 494639 w 637759"/>
                    <a:gd name="connsiteY424" fmla="*/ 7401 h 68860"/>
                    <a:gd name="connsiteX425" fmla="*/ 495304 w 637759"/>
                    <a:gd name="connsiteY425" fmla="*/ 7938 h 68860"/>
                    <a:gd name="connsiteX426" fmla="*/ 495508 w 637759"/>
                    <a:gd name="connsiteY426" fmla="*/ 8603 h 68860"/>
                    <a:gd name="connsiteX427" fmla="*/ 495508 w 637759"/>
                    <a:gd name="connsiteY427" fmla="*/ 19551 h 68860"/>
                    <a:gd name="connsiteX428" fmla="*/ 507326 w 637759"/>
                    <a:gd name="connsiteY428" fmla="*/ 19551 h 68860"/>
                    <a:gd name="connsiteX429" fmla="*/ 508042 w 637759"/>
                    <a:gd name="connsiteY429" fmla="*/ 19730 h 68860"/>
                    <a:gd name="connsiteX430" fmla="*/ 508580 w 637759"/>
                    <a:gd name="connsiteY430" fmla="*/ 20344 h 68860"/>
                    <a:gd name="connsiteX431" fmla="*/ 508912 w 637759"/>
                    <a:gd name="connsiteY431" fmla="*/ 21444 h 68860"/>
                    <a:gd name="connsiteX432" fmla="*/ 509015 w 637759"/>
                    <a:gd name="connsiteY432" fmla="*/ 23081 h 68860"/>
                    <a:gd name="connsiteX433" fmla="*/ 508554 w 637759"/>
                    <a:gd name="connsiteY433" fmla="*/ 25741 h 68860"/>
                    <a:gd name="connsiteX434" fmla="*/ 507326 w 637759"/>
                    <a:gd name="connsiteY434" fmla="*/ 26560 h 68860"/>
                    <a:gd name="connsiteX435" fmla="*/ 495508 w 637759"/>
                    <a:gd name="connsiteY435" fmla="*/ 26560 h 68860"/>
                    <a:gd name="connsiteX436" fmla="*/ 495508 w 637759"/>
                    <a:gd name="connsiteY436" fmla="*/ 52242 h 68860"/>
                    <a:gd name="connsiteX437" fmla="*/ 496915 w 637759"/>
                    <a:gd name="connsiteY437" fmla="*/ 59429 h 68860"/>
                    <a:gd name="connsiteX438" fmla="*/ 501955 w 637759"/>
                    <a:gd name="connsiteY438" fmla="*/ 61860 h 68860"/>
                    <a:gd name="connsiteX439" fmla="*/ 504052 w 637759"/>
                    <a:gd name="connsiteY439" fmla="*/ 61629 h 68860"/>
                    <a:gd name="connsiteX440" fmla="*/ 505690 w 637759"/>
                    <a:gd name="connsiteY440" fmla="*/ 61143 h 68860"/>
                    <a:gd name="connsiteX441" fmla="*/ 506917 w 637759"/>
                    <a:gd name="connsiteY441" fmla="*/ 60657 h 68860"/>
                    <a:gd name="connsiteX442" fmla="*/ 507838 w 637759"/>
                    <a:gd name="connsiteY442" fmla="*/ 60427 h 68860"/>
                    <a:gd name="connsiteX443" fmla="*/ 508324 w 637759"/>
                    <a:gd name="connsiteY443" fmla="*/ 60555 h 68860"/>
                    <a:gd name="connsiteX444" fmla="*/ 508682 w 637759"/>
                    <a:gd name="connsiteY444" fmla="*/ 61041 h 68860"/>
                    <a:gd name="connsiteX445" fmla="*/ 508912 w 637759"/>
                    <a:gd name="connsiteY445" fmla="*/ 62013 h 68860"/>
                    <a:gd name="connsiteX446" fmla="*/ 509015 w 637759"/>
                    <a:gd name="connsiteY446" fmla="*/ 63548 h 68860"/>
                    <a:gd name="connsiteX447" fmla="*/ 528240 w 637759"/>
                    <a:gd name="connsiteY447" fmla="*/ 66924 h 68860"/>
                    <a:gd name="connsiteX448" fmla="*/ 528035 w 637759"/>
                    <a:gd name="connsiteY448" fmla="*/ 67615 h 68860"/>
                    <a:gd name="connsiteX449" fmla="*/ 527370 w 637759"/>
                    <a:gd name="connsiteY449" fmla="*/ 68101 h 68860"/>
                    <a:gd name="connsiteX450" fmla="*/ 526091 w 637759"/>
                    <a:gd name="connsiteY450" fmla="*/ 68408 h 68860"/>
                    <a:gd name="connsiteX451" fmla="*/ 523994 w 637759"/>
                    <a:gd name="connsiteY451" fmla="*/ 68510 h 68860"/>
                    <a:gd name="connsiteX452" fmla="*/ 521947 w 637759"/>
                    <a:gd name="connsiteY452" fmla="*/ 68408 h 68860"/>
                    <a:gd name="connsiteX453" fmla="*/ 520643 w 637759"/>
                    <a:gd name="connsiteY453" fmla="*/ 68101 h 68860"/>
                    <a:gd name="connsiteX454" fmla="*/ 519977 w 637759"/>
                    <a:gd name="connsiteY454" fmla="*/ 67615 h 68860"/>
                    <a:gd name="connsiteX455" fmla="*/ 519798 w 637759"/>
                    <a:gd name="connsiteY455" fmla="*/ 66924 h 68860"/>
                    <a:gd name="connsiteX456" fmla="*/ 519798 w 637759"/>
                    <a:gd name="connsiteY456" fmla="*/ 20881 h 68860"/>
                    <a:gd name="connsiteX457" fmla="*/ 519977 w 637759"/>
                    <a:gd name="connsiteY457" fmla="*/ 20216 h 68860"/>
                    <a:gd name="connsiteX458" fmla="*/ 520643 w 637759"/>
                    <a:gd name="connsiteY458" fmla="*/ 19704 h 68860"/>
                    <a:gd name="connsiteX459" fmla="*/ 521947 w 637759"/>
                    <a:gd name="connsiteY459" fmla="*/ 19397 h 68860"/>
                    <a:gd name="connsiteX460" fmla="*/ 523994 w 637759"/>
                    <a:gd name="connsiteY460" fmla="*/ 19295 h 68860"/>
                    <a:gd name="connsiteX461" fmla="*/ 526091 w 637759"/>
                    <a:gd name="connsiteY461" fmla="*/ 19397 h 68860"/>
                    <a:gd name="connsiteX462" fmla="*/ 527370 w 637759"/>
                    <a:gd name="connsiteY462" fmla="*/ 19704 h 68860"/>
                    <a:gd name="connsiteX463" fmla="*/ 528035 w 637759"/>
                    <a:gd name="connsiteY463" fmla="*/ 20216 h 68860"/>
                    <a:gd name="connsiteX464" fmla="*/ 528240 w 637759"/>
                    <a:gd name="connsiteY464" fmla="*/ 20881 h 68860"/>
                    <a:gd name="connsiteX465" fmla="*/ 529212 w 637759"/>
                    <a:gd name="connsiteY465" fmla="*/ 5329 h 68860"/>
                    <a:gd name="connsiteX466" fmla="*/ 528087 w 637759"/>
                    <a:gd name="connsiteY466" fmla="*/ 9370 h 68860"/>
                    <a:gd name="connsiteX467" fmla="*/ 523942 w 637759"/>
                    <a:gd name="connsiteY467" fmla="*/ 10445 h 68860"/>
                    <a:gd name="connsiteX468" fmla="*/ 519875 w 637759"/>
                    <a:gd name="connsiteY468" fmla="*/ 9396 h 68860"/>
                    <a:gd name="connsiteX469" fmla="*/ 518775 w 637759"/>
                    <a:gd name="connsiteY469" fmla="*/ 5431 h 68860"/>
                    <a:gd name="connsiteX470" fmla="*/ 519901 w 637759"/>
                    <a:gd name="connsiteY470" fmla="*/ 1389 h 68860"/>
                    <a:gd name="connsiteX471" fmla="*/ 524044 w 637759"/>
                    <a:gd name="connsiteY471" fmla="*/ 315 h 68860"/>
                    <a:gd name="connsiteX472" fmla="*/ 528111 w 637759"/>
                    <a:gd name="connsiteY472" fmla="*/ 1364 h 68860"/>
                    <a:gd name="connsiteX473" fmla="*/ 529212 w 637759"/>
                    <a:gd name="connsiteY473" fmla="*/ 5329 h 68860"/>
                    <a:gd name="connsiteX474" fmla="*/ 586432 w 637759"/>
                    <a:gd name="connsiteY474" fmla="*/ 43391 h 68860"/>
                    <a:gd name="connsiteX475" fmla="*/ 584948 w 637759"/>
                    <a:gd name="connsiteY475" fmla="*/ 53751 h 68860"/>
                    <a:gd name="connsiteX476" fmla="*/ 580523 w 637759"/>
                    <a:gd name="connsiteY476" fmla="*/ 61911 h 68860"/>
                    <a:gd name="connsiteX477" fmla="*/ 573156 w 637759"/>
                    <a:gd name="connsiteY477" fmla="*/ 67257 h 68860"/>
                    <a:gd name="connsiteX478" fmla="*/ 562898 w 637759"/>
                    <a:gd name="connsiteY478" fmla="*/ 69175 h 68860"/>
                    <a:gd name="connsiteX479" fmla="*/ 552998 w 637759"/>
                    <a:gd name="connsiteY479" fmla="*/ 67487 h 68860"/>
                    <a:gd name="connsiteX480" fmla="*/ 545964 w 637759"/>
                    <a:gd name="connsiteY480" fmla="*/ 62576 h 68860"/>
                    <a:gd name="connsiteX481" fmla="*/ 541769 w 637759"/>
                    <a:gd name="connsiteY481" fmla="*/ 54748 h 68860"/>
                    <a:gd name="connsiteX482" fmla="*/ 540388 w 637759"/>
                    <a:gd name="connsiteY482" fmla="*/ 44312 h 68860"/>
                    <a:gd name="connsiteX483" fmla="*/ 541846 w 637759"/>
                    <a:gd name="connsiteY483" fmla="*/ 33952 h 68860"/>
                    <a:gd name="connsiteX484" fmla="*/ 546246 w 637759"/>
                    <a:gd name="connsiteY484" fmla="*/ 25792 h 68860"/>
                    <a:gd name="connsiteX485" fmla="*/ 553587 w 637759"/>
                    <a:gd name="connsiteY485" fmla="*/ 20472 h 68860"/>
                    <a:gd name="connsiteX486" fmla="*/ 563870 w 637759"/>
                    <a:gd name="connsiteY486" fmla="*/ 18579 h 68860"/>
                    <a:gd name="connsiteX487" fmla="*/ 573770 w 637759"/>
                    <a:gd name="connsiteY487" fmla="*/ 20267 h 68860"/>
                    <a:gd name="connsiteX488" fmla="*/ 580804 w 637759"/>
                    <a:gd name="connsiteY488" fmla="*/ 25178 h 68860"/>
                    <a:gd name="connsiteX489" fmla="*/ 585024 w 637759"/>
                    <a:gd name="connsiteY489" fmla="*/ 33006 h 68860"/>
                    <a:gd name="connsiteX490" fmla="*/ 586432 w 637759"/>
                    <a:gd name="connsiteY490" fmla="*/ 43391 h 68860"/>
                    <a:gd name="connsiteX491" fmla="*/ 577683 w 637759"/>
                    <a:gd name="connsiteY491" fmla="*/ 43954 h 68860"/>
                    <a:gd name="connsiteX492" fmla="*/ 576986 w 637759"/>
                    <a:gd name="connsiteY492" fmla="*/ 36894 h 68860"/>
                    <a:gd name="connsiteX493" fmla="*/ 574689 w 637759"/>
                    <a:gd name="connsiteY493" fmla="*/ 31062 h 68860"/>
                    <a:gd name="connsiteX494" fmla="*/ 570353 w 637759"/>
                    <a:gd name="connsiteY494" fmla="*/ 27097 h 68860"/>
                    <a:gd name="connsiteX495" fmla="*/ 563539 w 637759"/>
                    <a:gd name="connsiteY495" fmla="*/ 25639 h 68860"/>
                    <a:gd name="connsiteX496" fmla="*/ 557060 w 637759"/>
                    <a:gd name="connsiteY496" fmla="*/ 26969 h 68860"/>
                    <a:gd name="connsiteX497" fmla="*/ 552595 w 637759"/>
                    <a:gd name="connsiteY497" fmla="*/ 30729 h 68860"/>
                    <a:gd name="connsiteX498" fmla="*/ 549988 w 637759"/>
                    <a:gd name="connsiteY498" fmla="*/ 36485 h 68860"/>
                    <a:gd name="connsiteX499" fmla="*/ 549136 w 637759"/>
                    <a:gd name="connsiteY499" fmla="*/ 43749 h 68860"/>
                    <a:gd name="connsiteX500" fmla="*/ 549833 w 637759"/>
                    <a:gd name="connsiteY500" fmla="*/ 50860 h 68860"/>
                    <a:gd name="connsiteX501" fmla="*/ 552156 w 637759"/>
                    <a:gd name="connsiteY501" fmla="*/ 56667 h 68860"/>
                    <a:gd name="connsiteX502" fmla="*/ 556518 w 637759"/>
                    <a:gd name="connsiteY502" fmla="*/ 60606 h 68860"/>
                    <a:gd name="connsiteX503" fmla="*/ 563332 w 637759"/>
                    <a:gd name="connsiteY503" fmla="*/ 62064 h 68860"/>
                    <a:gd name="connsiteX504" fmla="*/ 569785 w 637759"/>
                    <a:gd name="connsiteY504" fmla="*/ 60734 h 68860"/>
                    <a:gd name="connsiteX505" fmla="*/ 574276 w 637759"/>
                    <a:gd name="connsiteY505" fmla="*/ 56999 h 68860"/>
                    <a:gd name="connsiteX506" fmla="*/ 576858 w 637759"/>
                    <a:gd name="connsiteY506" fmla="*/ 51270 h 68860"/>
                    <a:gd name="connsiteX507" fmla="*/ 577683 w 637759"/>
                    <a:gd name="connsiteY507" fmla="*/ 43954 h 68860"/>
                    <a:gd name="connsiteX508" fmla="*/ 637830 w 637759"/>
                    <a:gd name="connsiteY508" fmla="*/ 66924 h 68860"/>
                    <a:gd name="connsiteX509" fmla="*/ 637625 w 637759"/>
                    <a:gd name="connsiteY509" fmla="*/ 67615 h 68860"/>
                    <a:gd name="connsiteX510" fmla="*/ 636960 w 637759"/>
                    <a:gd name="connsiteY510" fmla="*/ 68101 h 68860"/>
                    <a:gd name="connsiteX511" fmla="*/ 635681 w 637759"/>
                    <a:gd name="connsiteY511" fmla="*/ 68408 h 68860"/>
                    <a:gd name="connsiteX512" fmla="*/ 633635 w 637759"/>
                    <a:gd name="connsiteY512" fmla="*/ 68510 h 68860"/>
                    <a:gd name="connsiteX513" fmla="*/ 631538 w 637759"/>
                    <a:gd name="connsiteY513" fmla="*/ 68408 h 68860"/>
                    <a:gd name="connsiteX514" fmla="*/ 630258 w 637759"/>
                    <a:gd name="connsiteY514" fmla="*/ 68101 h 68860"/>
                    <a:gd name="connsiteX515" fmla="*/ 629594 w 637759"/>
                    <a:gd name="connsiteY515" fmla="*/ 67615 h 68860"/>
                    <a:gd name="connsiteX516" fmla="*/ 629389 w 637759"/>
                    <a:gd name="connsiteY516" fmla="*/ 66924 h 68860"/>
                    <a:gd name="connsiteX517" fmla="*/ 629389 w 637759"/>
                    <a:gd name="connsiteY517" fmla="*/ 39963 h 68860"/>
                    <a:gd name="connsiteX518" fmla="*/ 628775 w 637759"/>
                    <a:gd name="connsiteY518" fmla="*/ 33620 h 68860"/>
                    <a:gd name="connsiteX519" fmla="*/ 626984 w 637759"/>
                    <a:gd name="connsiteY519" fmla="*/ 29476 h 68860"/>
                    <a:gd name="connsiteX520" fmla="*/ 623941 w 637759"/>
                    <a:gd name="connsiteY520" fmla="*/ 26816 h 68860"/>
                    <a:gd name="connsiteX521" fmla="*/ 619617 w 637759"/>
                    <a:gd name="connsiteY521" fmla="*/ 25895 h 68860"/>
                    <a:gd name="connsiteX522" fmla="*/ 613274 w 637759"/>
                    <a:gd name="connsiteY522" fmla="*/ 28146 h 68860"/>
                    <a:gd name="connsiteX523" fmla="*/ 606622 w 637759"/>
                    <a:gd name="connsiteY523" fmla="*/ 34745 h 68860"/>
                    <a:gd name="connsiteX524" fmla="*/ 606622 w 637759"/>
                    <a:gd name="connsiteY524" fmla="*/ 66924 h 68860"/>
                    <a:gd name="connsiteX525" fmla="*/ 606418 w 637759"/>
                    <a:gd name="connsiteY525" fmla="*/ 67615 h 68860"/>
                    <a:gd name="connsiteX526" fmla="*/ 605753 w 637759"/>
                    <a:gd name="connsiteY526" fmla="*/ 68101 h 68860"/>
                    <a:gd name="connsiteX527" fmla="*/ 604474 w 637759"/>
                    <a:gd name="connsiteY527" fmla="*/ 68408 h 68860"/>
                    <a:gd name="connsiteX528" fmla="*/ 602376 w 637759"/>
                    <a:gd name="connsiteY528" fmla="*/ 68510 h 68860"/>
                    <a:gd name="connsiteX529" fmla="*/ 600330 w 637759"/>
                    <a:gd name="connsiteY529" fmla="*/ 68408 h 68860"/>
                    <a:gd name="connsiteX530" fmla="*/ 599025 w 637759"/>
                    <a:gd name="connsiteY530" fmla="*/ 68101 h 68860"/>
                    <a:gd name="connsiteX531" fmla="*/ 598360 w 637759"/>
                    <a:gd name="connsiteY531" fmla="*/ 67615 h 68860"/>
                    <a:gd name="connsiteX532" fmla="*/ 598181 w 637759"/>
                    <a:gd name="connsiteY532" fmla="*/ 66924 h 68860"/>
                    <a:gd name="connsiteX533" fmla="*/ 598181 w 637759"/>
                    <a:gd name="connsiteY533" fmla="*/ 20881 h 68860"/>
                    <a:gd name="connsiteX534" fmla="*/ 598335 w 637759"/>
                    <a:gd name="connsiteY534" fmla="*/ 20190 h 68860"/>
                    <a:gd name="connsiteX535" fmla="*/ 598949 w 637759"/>
                    <a:gd name="connsiteY535" fmla="*/ 19679 h 68860"/>
                    <a:gd name="connsiteX536" fmla="*/ 600125 w 637759"/>
                    <a:gd name="connsiteY536" fmla="*/ 19372 h 68860"/>
                    <a:gd name="connsiteX537" fmla="*/ 602018 w 637759"/>
                    <a:gd name="connsiteY537" fmla="*/ 19295 h 68860"/>
                    <a:gd name="connsiteX538" fmla="*/ 603886 w 637759"/>
                    <a:gd name="connsiteY538" fmla="*/ 19372 h 68860"/>
                    <a:gd name="connsiteX539" fmla="*/ 605036 w 637759"/>
                    <a:gd name="connsiteY539" fmla="*/ 19679 h 68860"/>
                    <a:gd name="connsiteX540" fmla="*/ 605625 w 637759"/>
                    <a:gd name="connsiteY540" fmla="*/ 20190 h 68860"/>
                    <a:gd name="connsiteX541" fmla="*/ 605804 w 637759"/>
                    <a:gd name="connsiteY541" fmla="*/ 20881 h 68860"/>
                    <a:gd name="connsiteX542" fmla="*/ 605804 w 637759"/>
                    <a:gd name="connsiteY542" fmla="*/ 26969 h 68860"/>
                    <a:gd name="connsiteX543" fmla="*/ 613555 w 637759"/>
                    <a:gd name="connsiteY543" fmla="*/ 20600 h 68860"/>
                    <a:gd name="connsiteX544" fmla="*/ 621356 w 637759"/>
                    <a:gd name="connsiteY544" fmla="*/ 18579 h 68860"/>
                    <a:gd name="connsiteX545" fmla="*/ 629107 w 637759"/>
                    <a:gd name="connsiteY545" fmla="*/ 20139 h 68860"/>
                    <a:gd name="connsiteX546" fmla="*/ 634198 w 637759"/>
                    <a:gd name="connsiteY546" fmla="*/ 24309 h 68860"/>
                    <a:gd name="connsiteX547" fmla="*/ 636986 w 637759"/>
                    <a:gd name="connsiteY547" fmla="*/ 30422 h 68860"/>
                    <a:gd name="connsiteX548" fmla="*/ 637830 w 637759"/>
                    <a:gd name="connsiteY548" fmla="*/ 38838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Lst>
                  <a:rect l="l" t="t" r="r" b="b"/>
                  <a:pathLst>
                    <a:path w="637759" h="68860">
                      <a:moveTo>
                        <a:pt x="50974" y="34131"/>
                      </a:moveTo>
                      <a:cubicBezTo>
                        <a:pt x="50974" y="39861"/>
                        <a:pt x="50241" y="44866"/>
                        <a:pt x="48774" y="49146"/>
                      </a:cubicBezTo>
                      <a:cubicBezTo>
                        <a:pt x="47308" y="53427"/>
                        <a:pt x="45168" y="56974"/>
                        <a:pt x="42354" y="59788"/>
                      </a:cubicBezTo>
                      <a:cubicBezTo>
                        <a:pt x="39540" y="62601"/>
                        <a:pt x="36087" y="64707"/>
                        <a:pt x="31994" y="66106"/>
                      </a:cubicBezTo>
                      <a:cubicBezTo>
                        <a:pt x="27901" y="67504"/>
                        <a:pt x="23024" y="68203"/>
                        <a:pt x="17362" y="68203"/>
                      </a:cubicBezTo>
                      <a:lnTo>
                        <a:pt x="3345" y="68203"/>
                      </a:lnTo>
                      <a:cubicBezTo>
                        <a:pt x="2560" y="68203"/>
                        <a:pt x="1818" y="67939"/>
                        <a:pt x="1119" y="67410"/>
                      </a:cubicBezTo>
                      <a:cubicBezTo>
                        <a:pt x="420" y="66882"/>
                        <a:pt x="70" y="65952"/>
                        <a:pt x="70" y="64622"/>
                      </a:cubicBezTo>
                      <a:lnTo>
                        <a:pt x="70" y="5584"/>
                      </a:lnTo>
                      <a:cubicBezTo>
                        <a:pt x="70" y="4254"/>
                        <a:pt x="420" y="3325"/>
                        <a:pt x="1119" y="2796"/>
                      </a:cubicBezTo>
                      <a:cubicBezTo>
                        <a:pt x="1818" y="2268"/>
                        <a:pt x="2560" y="2003"/>
                        <a:pt x="3345" y="2003"/>
                      </a:cubicBezTo>
                      <a:lnTo>
                        <a:pt x="18334" y="2003"/>
                      </a:lnTo>
                      <a:cubicBezTo>
                        <a:pt x="24064" y="2003"/>
                        <a:pt x="28907" y="2745"/>
                        <a:pt x="32864" y="4229"/>
                      </a:cubicBezTo>
                      <a:cubicBezTo>
                        <a:pt x="36820" y="5712"/>
                        <a:pt x="40137" y="7844"/>
                        <a:pt x="42814" y="10624"/>
                      </a:cubicBezTo>
                      <a:cubicBezTo>
                        <a:pt x="45492" y="13403"/>
                        <a:pt x="47521" y="16771"/>
                        <a:pt x="48902" y="20727"/>
                      </a:cubicBezTo>
                      <a:cubicBezTo>
                        <a:pt x="50284" y="24684"/>
                        <a:pt x="50974" y="29152"/>
                        <a:pt x="50974" y="34131"/>
                      </a:cubicBezTo>
                      <a:close/>
                      <a:moveTo>
                        <a:pt x="41714" y="34489"/>
                      </a:moveTo>
                      <a:cubicBezTo>
                        <a:pt x="41714" y="30908"/>
                        <a:pt x="41271" y="27574"/>
                        <a:pt x="40384" y="24488"/>
                      </a:cubicBezTo>
                      <a:cubicBezTo>
                        <a:pt x="39498" y="21401"/>
                        <a:pt x="38108" y="18732"/>
                        <a:pt x="36215" y="16481"/>
                      </a:cubicBezTo>
                      <a:cubicBezTo>
                        <a:pt x="34322" y="14230"/>
                        <a:pt x="31926" y="12474"/>
                        <a:pt x="29027" y="11212"/>
                      </a:cubicBezTo>
                      <a:cubicBezTo>
                        <a:pt x="26128" y="9950"/>
                        <a:pt x="22393" y="9319"/>
                        <a:pt x="17823" y="9319"/>
                      </a:cubicBezTo>
                      <a:lnTo>
                        <a:pt x="8870" y="9319"/>
                      </a:lnTo>
                      <a:lnTo>
                        <a:pt x="8870" y="60836"/>
                      </a:lnTo>
                      <a:lnTo>
                        <a:pt x="17925" y="60836"/>
                      </a:lnTo>
                      <a:cubicBezTo>
                        <a:pt x="22154" y="60836"/>
                        <a:pt x="25719" y="60308"/>
                        <a:pt x="28618" y="59250"/>
                      </a:cubicBezTo>
                      <a:cubicBezTo>
                        <a:pt x="31517" y="58193"/>
                        <a:pt x="33938" y="56573"/>
                        <a:pt x="35882" y="54390"/>
                      </a:cubicBezTo>
                      <a:cubicBezTo>
                        <a:pt x="37826" y="52208"/>
                        <a:pt x="39284" y="49470"/>
                        <a:pt x="40256" y="46179"/>
                      </a:cubicBezTo>
                      <a:cubicBezTo>
                        <a:pt x="41228" y="42888"/>
                        <a:pt x="41714" y="38991"/>
                        <a:pt x="41714" y="34489"/>
                      </a:cubicBezTo>
                      <a:close/>
                      <a:moveTo>
                        <a:pt x="105419" y="43391"/>
                      </a:moveTo>
                      <a:cubicBezTo>
                        <a:pt x="105419" y="47143"/>
                        <a:pt x="104924" y="50596"/>
                        <a:pt x="103936" y="53751"/>
                      </a:cubicBezTo>
                      <a:cubicBezTo>
                        <a:pt x="102946" y="56906"/>
                        <a:pt x="101471" y="59626"/>
                        <a:pt x="99510" y="61911"/>
                      </a:cubicBezTo>
                      <a:cubicBezTo>
                        <a:pt x="97549" y="64196"/>
                        <a:pt x="95094" y="65978"/>
                        <a:pt x="92144" y="67257"/>
                      </a:cubicBezTo>
                      <a:cubicBezTo>
                        <a:pt x="89193" y="68536"/>
                        <a:pt x="85774" y="69175"/>
                        <a:pt x="81886" y="69175"/>
                      </a:cubicBezTo>
                      <a:cubicBezTo>
                        <a:pt x="78100" y="69175"/>
                        <a:pt x="74800" y="68613"/>
                        <a:pt x="71986" y="67487"/>
                      </a:cubicBezTo>
                      <a:cubicBezTo>
                        <a:pt x="69172" y="66362"/>
                        <a:pt x="66828" y="64724"/>
                        <a:pt x="64952" y="62576"/>
                      </a:cubicBezTo>
                      <a:cubicBezTo>
                        <a:pt x="63076" y="60427"/>
                        <a:pt x="61678" y="57818"/>
                        <a:pt x="60757" y="54748"/>
                      </a:cubicBezTo>
                      <a:cubicBezTo>
                        <a:pt x="59836" y="51679"/>
                        <a:pt x="59375" y="48200"/>
                        <a:pt x="59375" y="44312"/>
                      </a:cubicBezTo>
                      <a:cubicBezTo>
                        <a:pt x="59375" y="40560"/>
                        <a:pt x="59861" y="37107"/>
                        <a:pt x="60833" y="33952"/>
                      </a:cubicBezTo>
                      <a:cubicBezTo>
                        <a:pt x="61805" y="30797"/>
                        <a:pt x="63272" y="28077"/>
                        <a:pt x="65233" y="25792"/>
                      </a:cubicBezTo>
                      <a:cubicBezTo>
                        <a:pt x="67194" y="23507"/>
                        <a:pt x="69641" y="21734"/>
                        <a:pt x="72575" y="20472"/>
                      </a:cubicBezTo>
                      <a:cubicBezTo>
                        <a:pt x="75508" y="19210"/>
                        <a:pt x="78935" y="18579"/>
                        <a:pt x="82858" y="18579"/>
                      </a:cubicBezTo>
                      <a:cubicBezTo>
                        <a:pt x="86644" y="18579"/>
                        <a:pt x="89943" y="19142"/>
                        <a:pt x="92757" y="20267"/>
                      </a:cubicBezTo>
                      <a:cubicBezTo>
                        <a:pt x="95571" y="21393"/>
                        <a:pt x="97916" y="23030"/>
                        <a:pt x="99791" y="25178"/>
                      </a:cubicBezTo>
                      <a:cubicBezTo>
                        <a:pt x="101668" y="27327"/>
                        <a:pt x="103075" y="29936"/>
                        <a:pt x="104012" y="33006"/>
                      </a:cubicBezTo>
                      <a:cubicBezTo>
                        <a:pt x="104950" y="36075"/>
                        <a:pt x="105419" y="39537"/>
                        <a:pt x="105419" y="43391"/>
                      </a:cubicBezTo>
                      <a:close/>
                      <a:moveTo>
                        <a:pt x="96671" y="43954"/>
                      </a:moveTo>
                      <a:cubicBezTo>
                        <a:pt x="96671" y="41464"/>
                        <a:pt x="96438" y="39111"/>
                        <a:pt x="95974" y="36894"/>
                      </a:cubicBezTo>
                      <a:cubicBezTo>
                        <a:pt x="95509" y="34677"/>
                        <a:pt x="94743" y="32733"/>
                        <a:pt x="93676" y="31062"/>
                      </a:cubicBezTo>
                      <a:cubicBezTo>
                        <a:pt x="92609" y="29390"/>
                        <a:pt x="91164" y="28069"/>
                        <a:pt x="89340" y="27097"/>
                      </a:cubicBezTo>
                      <a:cubicBezTo>
                        <a:pt x="87516" y="26125"/>
                        <a:pt x="85245" y="25639"/>
                        <a:pt x="82526" y="25639"/>
                      </a:cubicBezTo>
                      <a:cubicBezTo>
                        <a:pt x="80014" y="25639"/>
                        <a:pt x="77854" y="26082"/>
                        <a:pt x="76047" y="26969"/>
                      </a:cubicBezTo>
                      <a:cubicBezTo>
                        <a:pt x="74241" y="27856"/>
                        <a:pt x="72752" y="29109"/>
                        <a:pt x="71582" y="30729"/>
                      </a:cubicBezTo>
                      <a:cubicBezTo>
                        <a:pt x="70412" y="32349"/>
                        <a:pt x="69543" y="34268"/>
                        <a:pt x="68975" y="36485"/>
                      </a:cubicBezTo>
                      <a:cubicBezTo>
                        <a:pt x="68408" y="38701"/>
                        <a:pt x="68124" y="41123"/>
                        <a:pt x="68124" y="43749"/>
                      </a:cubicBezTo>
                      <a:cubicBezTo>
                        <a:pt x="68124" y="46273"/>
                        <a:pt x="68356" y="48643"/>
                        <a:pt x="68821" y="50860"/>
                      </a:cubicBezTo>
                      <a:cubicBezTo>
                        <a:pt x="69285" y="53077"/>
                        <a:pt x="70060" y="55013"/>
                        <a:pt x="71144" y="56667"/>
                      </a:cubicBezTo>
                      <a:cubicBezTo>
                        <a:pt x="72228" y="58321"/>
                        <a:pt x="73682" y="59634"/>
                        <a:pt x="75505" y="60606"/>
                      </a:cubicBezTo>
                      <a:cubicBezTo>
                        <a:pt x="77329" y="61578"/>
                        <a:pt x="79601" y="62064"/>
                        <a:pt x="82320" y="62064"/>
                      </a:cubicBezTo>
                      <a:cubicBezTo>
                        <a:pt x="84798" y="62064"/>
                        <a:pt x="86949" y="61621"/>
                        <a:pt x="88773" y="60734"/>
                      </a:cubicBezTo>
                      <a:cubicBezTo>
                        <a:pt x="90597" y="59847"/>
                        <a:pt x="92093" y="58602"/>
                        <a:pt x="93264" y="56999"/>
                      </a:cubicBezTo>
                      <a:cubicBezTo>
                        <a:pt x="94433" y="55396"/>
                        <a:pt x="95294" y="53487"/>
                        <a:pt x="95845" y="51270"/>
                      </a:cubicBezTo>
                      <a:cubicBezTo>
                        <a:pt x="96396" y="49053"/>
                        <a:pt x="96671" y="46614"/>
                        <a:pt x="96671" y="43954"/>
                      </a:cubicBezTo>
                      <a:close/>
                      <a:moveTo>
                        <a:pt x="150269" y="59915"/>
                      </a:moveTo>
                      <a:cubicBezTo>
                        <a:pt x="150269" y="60495"/>
                        <a:pt x="150252" y="60998"/>
                        <a:pt x="150218" y="61425"/>
                      </a:cubicBezTo>
                      <a:cubicBezTo>
                        <a:pt x="150184" y="61851"/>
                        <a:pt x="150124" y="62209"/>
                        <a:pt x="150038" y="62499"/>
                      </a:cubicBezTo>
                      <a:cubicBezTo>
                        <a:pt x="149954" y="62789"/>
                        <a:pt x="149851" y="63045"/>
                        <a:pt x="149732" y="63266"/>
                      </a:cubicBezTo>
                      <a:cubicBezTo>
                        <a:pt x="149613" y="63488"/>
                        <a:pt x="149339" y="63812"/>
                        <a:pt x="148914" y="64238"/>
                      </a:cubicBezTo>
                      <a:cubicBezTo>
                        <a:pt x="148487" y="64665"/>
                        <a:pt x="147762" y="65193"/>
                        <a:pt x="146739" y="65824"/>
                      </a:cubicBezTo>
                      <a:cubicBezTo>
                        <a:pt x="145716" y="66455"/>
                        <a:pt x="144564" y="67018"/>
                        <a:pt x="143286" y="67513"/>
                      </a:cubicBezTo>
                      <a:cubicBezTo>
                        <a:pt x="142007" y="68007"/>
                        <a:pt x="140617" y="68408"/>
                        <a:pt x="139116" y="68715"/>
                      </a:cubicBezTo>
                      <a:cubicBezTo>
                        <a:pt x="137616" y="69022"/>
                        <a:pt x="136063" y="69175"/>
                        <a:pt x="134460" y="69175"/>
                      </a:cubicBezTo>
                      <a:cubicBezTo>
                        <a:pt x="131152" y="69175"/>
                        <a:pt x="128220" y="68630"/>
                        <a:pt x="125661" y="67538"/>
                      </a:cubicBezTo>
                      <a:cubicBezTo>
                        <a:pt x="123104" y="66447"/>
                        <a:pt x="120963" y="64852"/>
                        <a:pt x="119240" y="62755"/>
                      </a:cubicBezTo>
                      <a:cubicBezTo>
                        <a:pt x="117518" y="60657"/>
                        <a:pt x="116206" y="58082"/>
                        <a:pt x="115302" y="55030"/>
                      </a:cubicBezTo>
                      <a:cubicBezTo>
                        <a:pt x="114398" y="51977"/>
                        <a:pt x="113945" y="48456"/>
                        <a:pt x="113945" y="44465"/>
                      </a:cubicBezTo>
                      <a:cubicBezTo>
                        <a:pt x="113945" y="39929"/>
                        <a:pt x="114500" y="36033"/>
                        <a:pt x="115608" y="32776"/>
                      </a:cubicBezTo>
                      <a:cubicBezTo>
                        <a:pt x="116717" y="29518"/>
                        <a:pt x="118235" y="26850"/>
                        <a:pt x="120161" y="24769"/>
                      </a:cubicBezTo>
                      <a:cubicBezTo>
                        <a:pt x="122088" y="22689"/>
                        <a:pt x="124356" y="21145"/>
                        <a:pt x="126966" y="20139"/>
                      </a:cubicBezTo>
                      <a:cubicBezTo>
                        <a:pt x="129575" y="19133"/>
                        <a:pt x="132397" y="18630"/>
                        <a:pt x="135433" y="18630"/>
                      </a:cubicBezTo>
                      <a:cubicBezTo>
                        <a:pt x="136900" y="18630"/>
                        <a:pt x="138324" y="18766"/>
                        <a:pt x="139705" y="19039"/>
                      </a:cubicBezTo>
                      <a:cubicBezTo>
                        <a:pt x="141086" y="19312"/>
                        <a:pt x="142357" y="19670"/>
                        <a:pt x="143516" y="20114"/>
                      </a:cubicBezTo>
                      <a:cubicBezTo>
                        <a:pt x="144676" y="20557"/>
                        <a:pt x="145707" y="21069"/>
                        <a:pt x="146611" y="21648"/>
                      </a:cubicBezTo>
                      <a:cubicBezTo>
                        <a:pt x="147515" y="22228"/>
                        <a:pt x="148172" y="22723"/>
                        <a:pt x="148581" y="23132"/>
                      </a:cubicBezTo>
                      <a:cubicBezTo>
                        <a:pt x="148990" y="23541"/>
                        <a:pt x="149272" y="23865"/>
                        <a:pt x="149425" y="24104"/>
                      </a:cubicBezTo>
                      <a:cubicBezTo>
                        <a:pt x="149578" y="24343"/>
                        <a:pt x="149706" y="24624"/>
                        <a:pt x="149809" y="24948"/>
                      </a:cubicBezTo>
                      <a:cubicBezTo>
                        <a:pt x="149911" y="25272"/>
                        <a:pt x="149979" y="25639"/>
                        <a:pt x="150014" y="26048"/>
                      </a:cubicBezTo>
                      <a:cubicBezTo>
                        <a:pt x="150047" y="26457"/>
                        <a:pt x="150064" y="26969"/>
                        <a:pt x="150064" y="27583"/>
                      </a:cubicBezTo>
                      <a:cubicBezTo>
                        <a:pt x="150064" y="28913"/>
                        <a:pt x="149911" y="29842"/>
                        <a:pt x="149604" y="30371"/>
                      </a:cubicBezTo>
                      <a:cubicBezTo>
                        <a:pt x="149297" y="30900"/>
                        <a:pt x="148922" y="31164"/>
                        <a:pt x="148478" y="31164"/>
                      </a:cubicBezTo>
                      <a:cubicBezTo>
                        <a:pt x="147967" y="31164"/>
                        <a:pt x="147378" y="30883"/>
                        <a:pt x="146713" y="30320"/>
                      </a:cubicBezTo>
                      <a:cubicBezTo>
                        <a:pt x="146048" y="29757"/>
                        <a:pt x="145205" y="29135"/>
                        <a:pt x="144181" y="28453"/>
                      </a:cubicBezTo>
                      <a:cubicBezTo>
                        <a:pt x="143158" y="27770"/>
                        <a:pt x="141921" y="27148"/>
                        <a:pt x="140472" y="26585"/>
                      </a:cubicBezTo>
                      <a:cubicBezTo>
                        <a:pt x="139023" y="26022"/>
                        <a:pt x="137308" y="25741"/>
                        <a:pt x="135330" y="25741"/>
                      </a:cubicBezTo>
                      <a:cubicBezTo>
                        <a:pt x="131271" y="25741"/>
                        <a:pt x="128160" y="27301"/>
                        <a:pt x="125994" y="30422"/>
                      </a:cubicBezTo>
                      <a:cubicBezTo>
                        <a:pt x="123828" y="33543"/>
                        <a:pt x="122746" y="38071"/>
                        <a:pt x="122746" y="44005"/>
                      </a:cubicBezTo>
                      <a:cubicBezTo>
                        <a:pt x="122746" y="46972"/>
                        <a:pt x="123027" y="49573"/>
                        <a:pt x="123589" y="51807"/>
                      </a:cubicBezTo>
                      <a:cubicBezTo>
                        <a:pt x="124152" y="54041"/>
                        <a:pt x="124979" y="55908"/>
                        <a:pt x="126071" y="57409"/>
                      </a:cubicBezTo>
                      <a:cubicBezTo>
                        <a:pt x="127162" y="58909"/>
                        <a:pt x="128501" y="60026"/>
                        <a:pt x="130086" y="60760"/>
                      </a:cubicBezTo>
                      <a:cubicBezTo>
                        <a:pt x="131672" y="61493"/>
                        <a:pt x="133489" y="61860"/>
                        <a:pt x="135535" y="61860"/>
                      </a:cubicBezTo>
                      <a:cubicBezTo>
                        <a:pt x="137479" y="61860"/>
                        <a:pt x="139185" y="61553"/>
                        <a:pt x="140651" y="60939"/>
                      </a:cubicBezTo>
                      <a:cubicBezTo>
                        <a:pt x="142117" y="60325"/>
                        <a:pt x="143388" y="59651"/>
                        <a:pt x="144463" y="58918"/>
                      </a:cubicBezTo>
                      <a:cubicBezTo>
                        <a:pt x="145537" y="58185"/>
                        <a:pt x="146441" y="57520"/>
                        <a:pt x="147174" y="56923"/>
                      </a:cubicBezTo>
                      <a:cubicBezTo>
                        <a:pt x="147907" y="56326"/>
                        <a:pt x="148478" y="56027"/>
                        <a:pt x="148888" y="56027"/>
                      </a:cubicBezTo>
                      <a:cubicBezTo>
                        <a:pt x="149127" y="56027"/>
                        <a:pt x="149331" y="56096"/>
                        <a:pt x="149501" y="56232"/>
                      </a:cubicBezTo>
                      <a:cubicBezTo>
                        <a:pt x="149672" y="56368"/>
                        <a:pt x="149818" y="56599"/>
                        <a:pt x="149937" y="56923"/>
                      </a:cubicBezTo>
                      <a:cubicBezTo>
                        <a:pt x="150056" y="57247"/>
                        <a:pt x="150141" y="57656"/>
                        <a:pt x="150193" y="58150"/>
                      </a:cubicBezTo>
                      <a:cubicBezTo>
                        <a:pt x="150243" y="58645"/>
                        <a:pt x="150269" y="59233"/>
                        <a:pt x="150269" y="59915"/>
                      </a:cubicBezTo>
                      <a:close/>
                      <a:moveTo>
                        <a:pt x="200270" y="66924"/>
                      </a:moveTo>
                      <a:cubicBezTo>
                        <a:pt x="200270" y="67197"/>
                        <a:pt x="200210" y="67427"/>
                        <a:pt x="200090" y="67615"/>
                      </a:cubicBezTo>
                      <a:cubicBezTo>
                        <a:pt x="199970" y="67803"/>
                        <a:pt x="199757" y="67965"/>
                        <a:pt x="199450" y="68101"/>
                      </a:cubicBezTo>
                      <a:cubicBezTo>
                        <a:pt x="199144" y="68237"/>
                        <a:pt x="198743" y="68340"/>
                        <a:pt x="198248" y="68408"/>
                      </a:cubicBezTo>
                      <a:cubicBezTo>
                        <a:pt x="197754" y="68476"/>
                        <a:pt x="197148" y="68510"/>
                        <a:pt x="196432" y="68510"/>
                      </a:cubicBezTo>
                      <a:cubicBezTo>
                        <a:pt x="195648" y="68510"/>
                        <a:pt x="195008" y="68476"/>
                        <a:pt x="194514" y="68408"/>
                      </a:cubicBezTo>
                      <a:cubicBezTo>
                        <a:pt x="194019" y="68340"/>
                        <a:pt x="193627" y="68237"/>
                        <a:pt x="193337" y="68101"/>
                      </a:cubicBezTo>
                      <a:cubicBezTo>
                        <a:pt x="193047" y="67965"/>
                        <a:pt x="192851" y="67803"/>
                        <a:pt x="192749" y="67615"/>
                      </a:cubicBezTo>
                      <a:cubicBezTo>
                        <a:pt x="192647" y="67427"/>
                        <a:pt x="192595" y="67197"/>
                        <a:pt x="192595" y="66924"/>
                      </a:cubicBezTo>
                      <a:lnTo>
                        <a:pt x="192595" y="60836"/>
                      </a:lnTo>
                      <a:cubicBezTo>
                        <a:pt x="189969" y="63735"/>
                        <a:pt x="187376" y="65850"/>
                        <a:pt x="184819" y="67180"/>
                      </a:cubicBezTo>
                      <a:cubicBezTo>
                        <a:pt x="182261" y="68510"/>
                        <a:pt x="179669" y="69175"/>
                        <a:pt x="177043" y="69175"/>
                      </a:cubicBezTo>
                      <a:cubicBezTo>
                        <a:pt x="173973" y="69175"/>
                        <a:pt x="171390" y="68664"/>
                        <a:pt x="169292" y="67641"/>
                      </a:cubicBezTo>
                      <a:cubicBezTo>
                        <a:pt x="167194" y="66617"/>
                        <a:pt x="165498" y="65228"/>
                        <a:pt x="164201" y="63471"/>
                      </a:cubicBezTo>
                      <a:cubicBezTo>
                        <a:pt x="162906" y="61715"/>
                        <a:pt x="161976" y="59668"/>
                        <a:pt x="161413" y="57332"/>
                      </a:cubicBezTo>
                      <a:cubicBezTo>
                        <a:pt x="160850" y="54996"/>
                        <a:pt x="160569" y="52156"/>
                        <a:pt x="160569" y="48814"/>
                      </a:cubicBezTo>
                      <a:lnTo>
                        <a:pt x="160569" y="20881"/>
                      </a:lnTo>
                      <a:cubicBezTo>
                        <a:pt x="160569" y="20608"/>
                        <a:pt x="160629" y="20378"/>
                        <a:pt x="160748" y="20190"/>
                      </a:cubicBezTo>
                      <a:cubicBezTo>
                        <a:pt x="160867" y="20003"/>
                        <a:pt x="161098" y="19832"/>
                        <a:pt x="161439" y="19679"/>
                      </a:cubicBezTo>
                      <a:cubicBezTo>
                        <a:pt x="161780" y="19525"/>
                        <a:pt x="162224" y="19423"/>
                        <a:pt x="162769" y="19372"/>
                      </a:cubicBezTo>
                      <a:cubicBezTo>
                        <a:pt x="163314" y="19321"/>
                        <a:pt x="163997" y="19295"/>
                        <a:pt x="164816" y="19295"/>
                      </a:cubicBezTo>
                      <a:cubicBezTo>
                        <a:pt x="165634" y="19295"/>
                        <a:pt x="166316" y="19321"/>
                        <a:pt x="166862" y="19372"/>
                      </a:cubicBezTo>
                      <a:cubicBezTo>
                        <a:pt x="167407" y="19423"/>
                        <a:pt x="167843" y="19525"/>
                        <a:pt x="168166" y="19679"/>
                      </a:cubicBezTo>
                      <a:cubicBezTo>
                        <a:pt x="168490" y="19832"/>
                        <a:pt x="168721" y="20003"/>
                        <a:pt x="168857" y="20190"/>
                      </a:cubicBezTo>
                      <a:cubicBezTo>
                        <a:pt x="168993" y="20378"/>
                        <a:pt x="169062" y="20608"/>
                        <a:pt x="169062" y="20881"/>
                      </a:cubicBezTo>
                      <a:lnTo>
                        <a:pt x="169062" y="47688"/>
                      </a:lnTo>
                      <a:cubicBezTo>
                        <a:pt x="169062" y="50383"/>
                        <a:pt x="169258" y="52540"/>
                        <a:pt x="169650" y="54160"/>
                      </a:cubicBezTo>
                      <a:cubicBezTo>
                        <a:pt x="170042" y="55780"/>
                        <a:pt x="170639" y="57161"/>
                        <a:pt x="171440" y="58304"/>
                      </a:cubicBezTo>
                      <a:cubicBezTo>
                        <a:pt x="172242" y="59447"/>
                        <a:pt x="173257" y="60333"/>
                        <a:pt x="174484" y="60964"/>
                      </a:cubicBezTo>
                      <a:cubicBezTo>
                        <a:pt x="175712" y="61595"/>
                        <a:pt x="177145" y="61911"/>
                        <a:pt x="178782" y="61911"/>
                      </a:cubicBezTo>
                      <a:cubicBezTo>
                        <a:pt x="180897" y="61911"/>
                        <a:pt x="183003" y="61160"/>
                        <a:pt x="185100" y="59660"/>
                      </a:cubicBezTo>
                      <a:cubicBezTo>
                        <a:pt x="187197" y="58159"/>
                        <a:pt x="189423" y="55959"/>
                        <a:pt x="191777" y="53060"/>
                      </a:cubicBezTo>
                      <a:lnTo>
                        <a:pt x="191777" y="20881"/>
                      </a:lnTo>
                      <a:cubicBezTo>
                        <a:pt x="191777" y="20608"/>
                        <a:pt x="191836" y="20378"/>
                        <a:pt x="191956" y="20190"/>
                      </a:cubicBezTo>
                      <a:cubicBezTo>
                        <a:pt x="192075" y="20003"/>
                        <a:pt x="192306" y="19832"/>
                        <a:pt x="192647" y="19679"/>
                      </a:cubicBezTo>
                      <a:cubicBezTo>
                        <a:pt x="192988" y="19525"/>
                        <a:pt x="193422" y="19423"/>
                        <a:pt x="193951" y="19372"/>
                      </a:cubicBezTo>
                      <a:cubicBezTo>
                        <a:pt x="194479" y="19321"/>
                        <a:pt x="195170" y="19295"/>
                        <a:pt x="196023" y="19295"/>
                      </a:cubicBezTo>
                      <a:cubicBezTo>
                        <a:pt x="196841" y="19295"/>
                        <a:pt x="197523" y="19321"/>
                        <a:pt x="198069" y="19372"/>
                      </a:cubicBezTo>
                      <a:cubicBezTo>
                        <a:pt x="198615" y="19423"/>
                        <a:pt x="199042" y="19525"/>
                        <a:pt x="199348" y="19679"/>
                      </a:cubicBezTo>
                      <a:cubicBezTo>
                        <a:pt x="199655" y="19832"/>
                        <a:pt x="199886" y="20003"/>
                        <a:pt x="200039" y="20190"/>
                      </a:cubicBezTo>
                      <a:cubicBezTo>
                        <a:pt x="200192" y="20378"/>
                        <a:pt x="200270" y="20608"/>
                        <a:pt x="200270" y="20881"/>
                      </a:cubicBezTo>
                      <a:close/>
                      <a:moveTo>
                        <a:pt x="283693" y="66924"/>
                      </a:moveTo>
                      <a:cubicBezTo>
                        <a:pt x="283693" y="67197"/>
                        <a:pt x="283626" y="67427"/>
                        <a:pt x="283489" y="67615"/>
                      </a:cubicBezTo>
                      <a:cubicBezTo>
                        <a:pt x="283352" y="67803"/>
                        <a:pt x="283130" y="67965"/>
                        <a:pt x="282824" y="68101"/>
                      </a:cubicBezTo>
                      <a:cubicBezTo>
                        <a:pt x="282517" y="68237"/>
                        <a:pt x="282090" y="68340"/>
                        <a:pt x="281544" y="68408"/>
                      </a:cubicBezTo>
                      <a:cubicBezTo>
                        <a:pt x="280999" y="68476"/>
                        <a:pt x="280317" y="68510"/>
                        <a:pt x="279498" y="68510"/>
                      </a:cubicBezTo>
                      <a:cubicBezTo>
                        <a:pt x="278646" y="68510"/>
                        <a:pt x="277947" y="68476"/>
                        <a:pt x="277401" y="68408"/>
                      </a:cubicBezTo>
                      <a:cubicBezTo>
                        <a:pt x="276855" y="68340"/>
                        <a:pt x="276420" y="68237"/>
                        <a:pt x="276096" y="68101"/>
                      </a:cubicBezTo>
                      <a:cubicBezTo>
                        <a:pt x="275772" y="67965"/>
                        <a:pt x="275542" y="67803"/>
                        <a:pt x="275406" y="67615"/>
                      </a:cubicBezTo>
                      <a:cubicBezTo>
                        <a:pt x="275269" y="67427"/>
                        <a:pt x="275201" y="67197"/>
                        <a:pt x="275201" y="66924"/>
                      </a:cubicBezTo>
                      <a:lnTo>
                        <a:pt x="275201" y="38940"/>
                      </a:lnTo>
                      <a:cubicBezTo>
                        <a:pt x="275201" y="36996"/>
                        <a:pt x="275030" y="35223"/>
                        <a:pt x="274689" y="33620"/>
                      </a:cubicBezTo>
                      <a:cubicBezTo>
                        <a:pt x="274348" y="32017"/>
                        <a:pt x="273803" y="30635"/>
                        <a:pt x="273052" y="29476"/>
                      </a:cubicBezTo>
                      <a:cubicBezTo>
                        <a:pt x="272302" y="28316"/>
                        <a:pt x="271347" y="27429"/>
                        <a:pt x="270188" y="26816"/>
                      </a:cubicBezTo>
                      <a:cubicBezTo>
                        <a:pt x="269028" y="26202"/>
                        <a:pt x="267664" y="25895"/>
                        <a:pt x="266095" y="25895"/>
                      </a:cubicBezTo>
                      <a:cubicBezTo>
                        <a:pt x="264151" y="25895"/>
                        <a:pt x="262198" y="26645"/>
                        <a:pt x="260237" y="28146"/>
                      </a:cubicBezTo>
                      <a:cubicBezTo>
                        <a:pt x="258276" y="29646"/>
                        <a:pt x="256118" y="31846"/>
                        <a:pt x="253765" y="34745"/>
                      </a:cubicBezTo>
                      <a:lnTo>
                        <a:pt x="253765" y="66924"/>
                      </a:lnTo>
                      <a:cubicBezTo>
                        <a:pt x="253765" y="67197"/>
                        <a:pt x="253697" y="67427"/>
                        <a:pt x="253560" y="67615"/>
                      </a:cubicBezTo>
                      <a:cubicBezTo>
                        <a:pt x="253424" y="67803"/>
                        <a:pt x="253194" y="67965"/>
                        <a:pt x="252869" y="68101"/>
                      </a:cubicBezTo>
                      <a:cubicBezTo>
                        <a:pt x="252546" y="68237"/>
                        <a:pt x="252111" y="68340"/>
                        <a:pt x="251565" y="68408"/>
                      </a:cubicBezTo>
                      <a:cubicBezTo>
                        <a:pt x="251020" y="68476"/>
                        <a:pt x="250338" y="68510"/>
                        <a:pt x="249519" y="68510"/>
                      </a:cubicBezTo>
                      <a:cubicBezTo>
                        <a:pt x="248735" y="68510"/>
                        <a:pt x="248061" y="68476"/>
                        <a:pt x="247498" y="68408"/>
                      </a:cubicBezTo>
                      <a:cubicBezTo>
                        <a:pt x="246935" y="68340"/>
                        <a:pt x="246491" y="68237"/>
                        <a:pt x="246168" y="68101"/>
                      </a:cubicBezTo>
                      <a:cubicBezTo>
                        <a:pt x="245844" y="67965"/>
                        <a:pt x="245622" y="67803"/>
                        <a:pt x="245503" y="67615"/>
                      </a:cubicBezTo>
                      <a:cubicBezTo>
                        <a:pt x="245384" y="67427"/>
                        <a:pt x="245324" y="67197"/>
                        <a:pt x="245324" y="66924"/>
                      </a:cubicBezTo>
                      <a:lnTo>
                        <a:pt x="245324" y="38940"/>
                      </a:lnTo>
                      <a:cubicBezTo>
                        <a:pt x="245324" y="36996"/>
                        <a:pt x="245136" y="35223"/>
                        <a:pt x="244761" y="33620"/>
                      </a:cubicBezTo>
                      <a:cubicBezTo>
                        <a:pt x="244386" y="32017"/>
                        <a:pt x="243824" y="30635"/>
                        <a:pt x="243073" y="29476"/>
                      </a:cubicBezTo>
                      <a:cubicBezTo>
                        <a:pt x="242322" y="28316"/>
                        <a:pt x="241376" y="27429"/>
                        <a:pt x="240234" y="26816"/>
                      </a:cubicBezTo>
                      <a:cubicBezTo>
                        <a:pt x="239091" y="26202"/>
                        <a:pt x="237735" y="25895"/>
                        <a:pt x="236166" y="25895"/>
                      </a:cubicBezTo>
                      <a:cubicBezTo>
                        <a:pt x="234222" y="25895"/>
                        <a:pt x="232261" y="26645"/>
                        <a:pt x="230283" y="28146"/>
                      </a:cubicBezTo>
                      <a:cubicBezTo>
                        <a:pt x="228304" y="29646"/>
                        <a:pt x="226156" y="31846"/>
                        <a:pt x="223836" y="34745"/>
                      </a:cubicBezTo>
                      <a:lnTo>
                        <a:pt x="223836" y="66924"/>
                      </a:lnTo>
                      <a:cubicBezTo>
                        <a:pt x="223836" y="67197"/>
                        <a:pt x="223769" y="67427"/>
                        <a:pt x="223632" y="67615"/>
                      </a:cubicBezTo>
                      <a:cubicBezTo>
                        <a:pt x="223495" y="67803"/>
                        <a:pt x="223274" y="67965"/>
                        <a:pt x="222967" y="68101"/>
                      </a:cubicBezTo>
                      <a:cubicBezTo>
                        <a:pt x="222660" y="68237"/>
                        <a:pt x="222233" y="68340"/>
                        <a:pt x="221688" y="68408"/>
                      </a:cubicBezTo>
                      <a:cubicBezTo>
                        <a:pt x="221143" y="68476"/>
                        <a:pt x="220443" y="68510"/>
                        <a:pt x="219590" y="68510"/>
                      </a:cubicBezTo>
                      <a:cubicBezTo>
                        <a:pt x="218772" y="68510"/>
                        <a:pt x="218090" y="68476"/>
                        <a:pt x="217544" y="68408"/>
                      </a:cubicBezTo>
                      <a:cubicBezTo>
                        <a:pt x="216998" y="68340"/>
                        <a:pt x="216564" y="68237"/>
                        <a:pt x="216239" y="68101"/>
                      </a:cubicBezTo>
                      <a:cubicBezTo>
                        <a:pt x="215915" y="67965"/>
                        <a:pt x="215693" y="67803"/>
                        <a:pt x="215574" y="67615"/>
                      </a:cubicBezTo>
                      <a:cubicBezTo>
                        <a:pt x="215455" y="67427"/>
                        <a:pt x="215395" y="67197"/>
                        <a:pt x="215395" y="66924"/>
                      </a:cubicBezTo>
                      <a:lnTo>
                        <a:pt x="215395" y="20881"/>
                      </a:lnTo>
                      <a:cubicBezTo>
                        <a:pt x="215395" y="20608"/>
                        <a:pt x="215447" y="20378"/>
                        <a:pt x="215549" y="20190"/>
                      </a:cubicBezTo>
                      <a:cubicBezTo>
                        <a:pt x="215651" y="20003"/>
                        <a:pt x="215856" y="19832"/>
                        <a:pt x="216163" y="19679"/>
                      </a:cubicBezTo>
                      <a:cubicBezTo>
                        <a:pt x="216470" y="19525"/>
                        <a:pt x="216862" y="19423"/>
                        <a:pt x="217339" y="19372"/>
                      </a:cubicBezTo>
                      <a:cubicBezTo>
                        <a:pt x="217816" y="19321"/>
                        <a:pt x="218448" y="19295"/>
                        <a:pt x="219232" y="19295"/>
                      </a:cubicBezTo>
                      <a:cubicBezTo>
                        <a:pt x="219982" y="19295"/>
                        <a:pt x="220605" y="19321"/>
                        <a:pt x="221100" y="19372"/>
                      </a:cubicBezTo>
                      <a:cubicBezTo>
                        <a:pt x="221594" y="19423"/>
                        <a:pt x="221978" y="19525"/>
                        <a:pt x="222250" y="19679"/>
                      </a:cubicBezTo>
                      <a:cubicBezTo>
                        <a:pt x="222524" y="19832"/>
                        <a:pt x="222720" y="20003"/>
                        <a:pt x="222839" y="20190"/>
                      </a:cubicBezTo>
                      <a:cubicBezTo>
                        <a:pt x="222958" y="20378"/>
                        <a:pt x="223018" y="20608"/>
                        <a:pt x="223018" y="20881"/>
                      </a:cubicBezTo>
                      <a:lnTo>
                        <a:pt x="223018" y="26969"/>
                      </a:lnTo>
                      <a:cubicBezTo>
                        <a:pt x="225610" y="24070"/>
                        <a:pt x="228125" y="21947"/>
                        <a:pt x="230564" y="20600"/>
                      </a:cubicBezTo>
                      <a:cubicBezTo>
                        <a:pt x="233003" y="19252"/>
                        <a:pt x="235467" y="18579"/>
                        <a:pt x="237957" y="18579"/>
                      </a:cubicBezTo>
                      <a:cubicBezTo>
                        <a:pt x="239867" y="18579"/>
                        <a:pt x="241580" y="18800"/>
                        <a:pt x="243099" y="19244"/>
                      </a:cubicBezTo>
                      <a:cubicBezTo>
                        <a:pt x="244616" y="19687"/>
                        <a:pt x="245954" y="20310"/>
                        <a:pt x="247114" y="21111"/>
                      </a:cubicBezTo>
                      <a:cubicBezTo>
                        <a:pt x="248274" y="21913"/>
                        <a:pt x="249263" y="22868"/>
                        <a:pt x="250081" y="23976"/>
                      </a:cubicBezTo>
                      <a:cubicBezTo>
                        <a:pt x="250901" y="25085"/>
                        <a:pt x="251583" y="26321"/>
                        <a:pt x="252128" y="27685"/>
                      </a:cubicBezTo>
                      <a:cubicBezTo>
                        <a:pt x="253663" y="26014"/>
                        <a:pt x="255121" y="24599"/>
                        <a:pt x="256502" y="23439"/>
                      </a:cubicBezTo>
                      <a:cubicBezTo>
                        <a:pt x="257883" y="22279"/>
                        <a:pt x="259214" y="21341"/>
                        <a:pt x="260492" y="20625"/>
                      </a:cubicBezTo>
                      <a:cubicBezTo>
                        <a:pt x="261772" y="19909"/>
                        <a:pt x="263016" y="19389"/>
                        <a:pt x="264227" y="19065"/>
                      </a:cubicBezTo>
                      <a:cubicBezTo>
                        <a:pt x="265438" y="18741"/>
                        <a:pt x="266657" y="18579"/>
                        <a:pt x="267886" y="18579"/>
                      </a:cubicBezTo>
                      <a:cubicBezTo>
                        <a:pt x="270853" y="18579"/>
                        <a:pt x="273342" y="19099"/>
                        <a:pt x="275354" y="20139"/>
                      </a:cubicBezTo>
                      <a:cubicBezTo>
                        <a:pt x="277367" y="21179"/>
                        <a:pt x="278996" y="22569"/>
                        <a:pt x="280240" y="24309"/>
                      </a:cubicBezTo>
                      <a:cubicBezTo>
                        <a:pt x="281485" y="26048"/>
                        <a:pt x="282372" y="28086"/>
                        <a:pt x="282901" y="30422"/>
                      </a:cubicBezTo>
                      <a:cubicBezTo>
                        <a:pt x="283429" y="32758"/>
                        <a:pt x="283693" y="35223"/>
                        <a:pt x="283693" y="37815"/>
                      </a:cubicBezTo>
                      <a:close/>
                      <a:moveTo>
                        <a:pt x="337037" y="41907"/>
                      </a:moveTo>
                      <a:cubicBezTo>
                        <a:pt x="337037" y="43238"/>
                        <a:pt x="336704" y="44184"/>
                        <a:pt x="336035" y="44747"/>
                      </a:cubicBezTo>
                      <a:cubicBezTo>
                        <a:pt x="335367" y="45310"/>
                        <a:pt x="334605" y="45591"/>
                        <a:pt x="333748" y="45591"/>
                      </a:cubicBezTo>
                      <a:lnTo>
                        <a:pt x="303425" y="45591"/>
                      </a:lnTo>
                      <a:cubicBezTo>
                        <a:pt x="303425" y="48149"/>
                        <a:pt x="303682" y="50451"/>
                        <a:pt x="304197" y="52497"/>
                      </a:cubicBezTo>
                      <a:cubicBezTo>
                        <a:pt x="304710" y="54544"/>
                        <a:pt x="305567" y="56300"/>
                        <a:pt x="306767" y="57767"/>
                      </a:cubicBezTo>
                      <a:cubicBezTo>
                        <a:pt x="307967" y="59233"/>
                        <a:pt x="309526" y="60359"/>
                        <a:pt x="311445" y="61143"/>
                      </a:cubicBezTo>
                      <a:cubicBezTo>
                        <a:pt x="313365" y="61928"/>
                        <a:pt x="315713" y="62320"/>
                        <a:pt x="318488" y="62320"/>
                      </a:cubicBezTo>
                      <a:cubicBezTo>
                        <a:pt x="320682" y="62320"/>
                        <a:pt x="322635" y="62141"/>
                        <a:pt x="324349" y="61783"/>
                      </a:cubicBezTo>
                      <a:cubicBezTo>
                        <a:pt x="326062" y="61425"/>
                        <a:pt x="327544" y="61024"/>
                        <a:pt x="328796" y="60581"/>
                      </a:cubicBezTo>
                      <a:cubicBezTo>
                        <a:pt x="330047" y="60137"/>
                        <a:pt x="331074" y="59736"/>
                        <a:pt x="331880" y="59378"/>
                      </a:cubicBezTo>
                      <a:cubicBezTo>
                        <a:pt x="332686" y="59020"/>
                        <a:pt x="333295" y="58841"/>
                        <a:pt x="333706" y="58841"/>
                      </a:cubicBezTo>
                      <a:cubicBezTo>
                        <a:pt x="333945" y="58841"/>
                        <a:pt x="334160" y="58901"/>
                        <a:pt x="334348" y="59020"/>
                      </a:cubicBezTo>
                      <a:cubicBezTo>
                        <a:pt x="334537" y="59140"/>
                        <a:pt x="334683" y="59319"/>
                        <a:pt x="334785" y="59557"/>
                      </a:cubicBezTo>
                      <a:cubicBezTo>
                        <a:pt x="334887" y="59796"/>
                        <a:pt x="334964" y="60129"/>
                        <a:pt x="335016" y="60555"/>
                      </a:cubicBezTo>
                      <a:cubicBezTo>
                        <a:pt x="335067" y="60981"/>
                        <a:pt x="335093" y="61501"/>
                        <a:pt x="335093" y="62115"/>
                      </a:cubicBezTo>
                      <a:cubicBezTo>
                        <a:pt x="335093" y="62559"/>
                        <a:pt x="335077" y="62942"/>
                        <a:pt x="335043" y="63266"/>
                      </a:cubicBezTo>
                      <a:cubicBezTo>
                        <a:pt x="335008" y="63590"/>
                        <a:pt x="334965" y="63880"/>
                        <a:pt x="334914" y="64136"/>
                      </a:cubicBezTo>
                      <a:cubicBezTo>
                        <a:pt x="334864" y="64392"/>
                        <a:pt x="334778" y="64622"/>
                        <a:pt x="334659" y="64827"/>
                      </a:cubicBezTo>
                      <a:cubicBezTo>
                        <a:pt x="334540" y="65031"/>
                        <a:pt x="334385" y="65228"/>
                        <a:pt x="334199" y="65415"/>
                      </a:cubicBezTo>
                      <a:cubicBezTo>
                        <a:pt x="334011" y="65603"/>
                        <a:pt x="333457" y="65910"/>
                        <a:pt x="332536" y="66336"/>
                      </a:cubicBezTo>
                      <a:cubicBezTo>
                        <a:pt x="331615" y="66762"/>
                        <a:pt x="330421" y="67180"/>
                        <a:pt x="328954" y="67589"/>
                      </a:cubicBezTo>
                      <a:cubicBezTo>
                        <a:pt x="327487" y="67999"/>
                        <a:pt x="325791" y="68365"/>
                        <a:pt x="323864" y="68689"/>
                      </a:cubicBezTo>
                      <a:cubicBezTo>
                        <a:pt x="321937" y="69013"/>
                        <a:pt x="319882" y="69175"/>
                        <a:pt x="317699" y="69175"/>
                      </a:cubicBezTo>
                      <a:cubicBezTo>
                        <a:pt x="313913" y="69175"/>
                        <a:pt x="310597" y="68647"/>
                        <a:pt x="307749" y="67589"/>
                      </a:cubicBezTo>
                      <a:cubicBezTo>
                        <a:pt x="304901" y="66532"/>
                        <a:pt x="302505" y="64963"/>
                        <a:pt x="300561" y="62883"/>
                      </a:cubicBezTo>
                      <a:cubicBezTo>
                        <a:pt x="298617" y="60802"/>
                        <a:pt x="297150" y="58193"/>
                        <a:pt x="296161" y="55055"/>
                      </a:cubicBezTo>
                      <a:cubicBezTo>
                        <a:pt x="295172" y="51918"/>
                        <a:pt x="294678" y="48268"/>
                        <a:pt x="294678" y="44107"/>
                      </a:cubicBezTo>
                      <a:cubicBezTo>
                        <a:pt x="294678" y="40151"/>
                        <a:pt x="295189" y="36595"/>
                        <a:pt x="296212" y="33441"/>
                      </a:cubicBezTo>
                      <a:cubicBezTo>
                        <a:pt x="297235" y="30286"/>
                        <a:pt x="298710" y="27608"/>
                        <a:pt x="300637" y="25409"/>
                      </a:cubicBezTo>
                      <a:cubicBezTo>
                        <a:pt x="302564" y="23209"/>
                        <a:pt x="304892" y="21521"/>
                        <a:pt x="307621" y="20344"/>
                      </a:cubicBezTo>
                      <a:cubicBezTo>
                        <a:pt x="310349" y="19167"/>
                        <a:pt x="313402" y="18579"/>
                        <a:pt x="316778" y="18579"/>
                      </a:cubicBezTo>
                      <a:cubicBezTo>
                        <a:pt x="320394" y="18579"/>
                        <a:pt x="323472" y="19159"/>
                        <a:pt x="326013" y="20318"/>
                      </a:cubicBezTo>
                      <a:cubicBezTo>
                        <a:pt x="328553" y="21478"/>
                        <a:pt x="330643" y="23038"/>
                        <a:pt x="332279" y="24999"/>
                      </a:cubicBezTo>
                      <a:cubicBezTo>
                        <a:pt x="333917" y="26960"/>
                        <a:pt x="335119" y="29263"/>
                        <a:pt x="335886" y="31906"/>
                      </a:cubicBezTo>
                      <a:cubicBezTo>
                        <a:pt x="336654" y="34549"/>
                        <a:pt x="337037" y="37371"/>
                        <a:pt x="337037" y="40373"/>
                      </a:cubicBezTo>
                      <a:close/>
                      <a:moveTo>
                        <a:pt x="328545" y="39401"/>
                      </a:moveTo>
                      <a:cubicBezTo>
                        <a:pt x="328647" y="34967"/>
                        <a:pt x="327661" y="31488"/>
                        <a:pt x="325585" y="28964"/>
                      </a:cubicBezTo>
                      <a:cubicBezTo>
                        <a:pt x="323510" y="26440"/>
                        <a:pt x="320429" y="25178"/>
                        <a:pt x="316346" y="25178"/>
                      </a:cubicBezTo>
                      <a:cubicBezTo>
                        <a:pt x="314252" y="25178"/>
                        <a:pt x="312417" y="25571"/>
                        <a:pt x="310839" y="26355"/>
                      </a:cubicBezTo>
                      <a:cubicBezTo>
                        <a:pt x="309259" y="27139"/>
                        <a:pt x="307938" y="28180"/>
                        <a:pt x="306874" y="29476"/>
                      </a:cubicBezTo>
                      <a:cubicBezTo>
                        <a:pt x="305810" y="30772"/>
                        <a:pt x="304987" y="32281"/>
                        <a:pt x="304404" y="34003"/>
                      </a:cubicBezTo>
                      <a:cubicBezTo>
                        <a:pt x="303821" y="35726"/>
                        <a:pt x="303495" y="37525"/>
                        <a:pt x="303425" y="39401"/>
                      </a:cubicBezTo>
                      <a:close/>
                      <a:moveTo>
                        <a:pt x="388989" y="66924"/>
                      </a:moveTo>
                      <a:cubicBezTo>
                        <a:pt x="388989" y="67197"/>
                        <a:pt x="388921" y="67427"/>
                        <a:pt x="388785" y="67615"/>
                      </a:cubicBezTo>
                      <a:cubicBezTo>
                        <a:pt x="388648" y="67803"/>
                        <a:pt x="388426" y="67965"/>
                        <a:pt x="388120" y="68101"/>
                      </a:cubicBezTo>
                      <a:cubicBezTo>
                        <a:pt x="387813" y="68237"/>
                        <a:pt x="387386" y="68340"/>
                        <a:pt x="386840" y="68408"/>
                      </a:cubicBezTo>
                      <a:cubicBezTo>
                        <a:pt x="386295" y="68476"/>
                        <a:pt x="385613" y="68510"/>
                        <a:pt x="384795" y="68510"/>
                      </a:cubicBezTo>
                      <a:cubicBezTo>
                        <a:pt x="383942" y="68510"/>
                        <a:pt x="383243" y="68476"/>
                        <a:pt x="382697" y="68408"/>
                      </a:cubicBezTo>
                      <a:cubicBezTo>
                        <a:pt x="382151" y="68340"/>
                        <a:pt x="381725" y="68237"/>
                        <a:pt x="381418" y="68101"/>
                      </a:cubicBezTo>
                      <a:cubicBezTo>
                        <a:pt x="381111" y="67965"/>
                        <a:pt x="380889" y="67803"/>
                        <a:pt x="380753" y="67615"/>
                      </a:cubicBezTo>
                      <a:cubicBezTo>
                        <a:pt x="380616" y="67427"/>
                        <a:pt x="380548" y="67197"/>
                        <a:pt x="380548" y="66924"/>
                      </a:cubicBezTo>
                      <a:lnTo>
                        <a:pt x="380548" y="39963"/>
                      </a:lnTo>
                      <a:cubicBezTo>
                        <a:pt x="380548" y="37337"/>
                        <a:pt x="380343" y="35223"/>
                        <a:pt x="379934" y="33620"/>
                      </a:cubicBezTo>
                      <a:cubicBezTo>
                        <a:pt x="379525" y="32017"/>
                        <a:pt x="378928" y="30635"/>
                        <a:pt x="378143" y="29476"/>
                      </a:cubicBezTo>
                      <a:cubicBezTo>
                        <a:pt x="377359" y="28316"/>
                        <a:pt x="376345" y="27429"/>
                        <a:pt x="375100" y="26816"/>
                      </a:cubicBezTo>
                      <a:cubicBezTo>
                        <a:pt x="373855" y="26202"/>
                        <a:pt x="372414" y="25895"/>
                        <a:pt x="370777" y="25895"/>
                      </a:cubicBezTo>
                      <a:cubicBezTo>
                        <a:pt x="368662" y="25895"/>
                        <a:pt x="366547" y="26645"/>
                        <a:pt x="364433" y="28146"/>
                      </a:cubicBezTo>
                      <a:cubicBezTo>
                        <a:pt x="362318" y="29646"/>
                        <a:pt x="360101" y="31846"/>
                        <a:pt x="357782" y="34745"/>
                      </a:cubicBezTo>
                      <a:lnTo>
                        <a:pt x="357782" y="66924"/>
                      </a:lnTo>
                      <a:cubicBezTo>
                        <a:pt x="357782" y="67197"/>
                        <a:pt x="357714" y="67427"/>
                        <a:pt x="357578" y="67615"/>
                      </a:cubicBezTo>
                      <a:cubicBezTo>
                        <a:pt x="357441" y="67803"/>
                        <a:pt x="357220" y="67965"/>
                        <a:pt x="356912" y="68101"/>
                      </a:cubicBezTo>
                      <a:cubicBezTo>
                        <a:pt x="356605" y="68237"/>
                        <a:pt x="356179" y="68340"/>
                        <a:pt x="355634" y="68408"/>
                      </a:cubicBezTo>
                      <a:cubicBezTo>
                        <a:pt x="355088" y="68476"/>
                        <a:pt x="354389" y="68510"/>
                        <a:pt x="353535" y="68510"/>
                      </a:cubicBezTo>
                      <a:cubicBezTo>
                        <a:pt x="352717" y="68510"/>
                        <a:pt x="352035" y="68476"/>
                        <a:pt x="351489" y="68408"/>
                      </a:cubicBezTo>
                      <a:cubicBezTo>
                        <a:pt x="350944" y="68340"/>
                        <a:pt x="350509" y="68237"/>
                        <a:pt x="350184" y="68101"/>
                      </a:cubicBezTo>
                      <a:cubicBezTo>
                        <a:pt x="349861" y="67965"/>
                        <a:pt x="349639" y="67803"/>
                        <a:pt x="349520" y="67615"/>
                      </a:cubicBezTo>
                      <a:cubicBezTo>
                        <a:pt x="349401" y="67427"/>
                        <a:pt x="349341" y="67197"/>
                        <a:pt x="349341" y="66924"/>
                      </a:cubicBezTo>
                      <a:lnTo>
                        <a:pt x="349341" y="20881"/>
                      </a:lnTo>
                      <a:cubicBezTo>
                        <a:pt x="349341" y="20608"/>
                        <a:pt x="349392" y="20378"/>
                        <a:pt x="349494" y="20190"/>
                      </a:cubicBezTo>
                      <a:cubicBezTo>
                        <a:pt x="349597" y="20003"/>
                        <a:pt x="349802" y="19832"/>
                        <a:pt x="350108" y="19679"/>
                      </a:cubicBezTo>
                      <a:cubicBezTo>
                        <a:pt x="350415" y="19525"/>
                        <a:pt x="350807" y="19423"/>
                        <a:pt x="351285" y="19372"/>
                      </a:cubicBezTo>
                      <a:cubicBezTo>
                        <a:pt x="351762" y="19321"/>
                        <a:pt x="352393" y="19295"/>
                        <a:pt x="353177" y="19295"/>
                      </a:cubicBezTo>
                      <a:cubicBezTo>
                        <a:pt x="353928" y="19295"/>
                        <a:pt x="354551" y="19321"/>
                        <a:pt x="355045" y="19372"/>
                      </a:cubicBezTo>
                      <a:cubicBezTo>
                        <a:pt x="355539" y="19423"/>
                        <a:pt x="355923" y="19525"/>
                        <a:pt x="356196" y="19679"/>
                      </a:cubicBezTo>
                      <a:cubicBezTo>
                        <a:pt x="356469" y="19832"/>
                        <a:pt x="356665" y="20003"/>
                        <a:pt x="356784" y="20190"/>
                      </a:cubicBezTo>
                      <a:cubicBezTo>
                        <a:pt x="356903" y="20378"/>
                        <a:pt x="356963" y="20608"/>
                        <a:pt x="356963" y="20881"/>
                      </a:cubicBezTo>
                      <a:lnTo>
                        <a:pt x="356963" y="26969"/>
                      </a:lnTo>
                      <a:cubicBezTo>
                        <a:pt x="359555" y="24070"/>
                        <a:pt x="362139" y="21947"/>
                        <a:pt x="364714" y="20600"/>
                      </a:cubicBezTo>
                      <a:cubicBezTo>
                        <a:pt x="367289" y="19252"/>
                        <a:pt x="369890" y="18579"/>
                        <a:pt x="372516" y="18579"/>
                      </a:cubicBezTo>
                      <a:cubicBezTo>
                        <a:pt x="375586" y="18579"/>
                        <a:pt x="378169" y="19099"/>
                        <a:pt x="380266" y="20139"/>
                      </a:cubicBezTo>
                      <a:cubicBezTo>
                        <a:pt x="382365" y="21179"/>
                        <a:pt x="384061" y="22569"/>
                        <a:pt x="385357" y="24309"/>
                      </a:cubicBezTo>
                      <a:cubicBezTo>
                        <a:pt x="386653" y="26048"/>
                        <a:pt x="387582" y="28086"/>
                        <a:pt x="388145" y="30422"/>
                      </a:cubicBezTo>
                      <a:cubicBezTo>
                        <a:pt x="388708" y="32758"/>
                        <a:pt x="388989" y="35564"/>
                        <a:pt x="388989" y="38838"/>
                      </a:cubicBezTo>
                      <a:close/>
                      <a:moveTo>
                        <a:pt x="426902" y="63548"/>
                      </a:moveTo>
                      <a:cubicBezTo>
                        <a:pt x="426902" y="64537"/>
                        <a:pt x="426833" y="65321"/>
                        <a:pt x="426697" y="65901"/>
                      </a:cubicBezTo>
                      <a:cubicBezTo>
                        <a:pt x="426560" y="66481"/>
                        <a:pt x="426356" y="66907"/>
                        <a:pt x="426083" y="67180"/>
                      </a:cubicBezTo>
                      <a:cubicBezTo>
                        <a:pt x="425810" y="67453"/>
                        <a:pt x="425401" y="67709"/>
                        <a:pt x="424855" y="67947"/>
                      </a:cubicBezTo>
                      <a:cubicBezTo>
                        <a:pt x="424309" y="68186"/>
                        <a:pt x="423687" y="68382"/>
                        <a:pt x="422988" y="68536"/>
                      </a:cubicBezTo>
                      <a:cubicBezTo>
                        <a:pt x="422289" y="68689"/>
                        <a:pt x="421547" y="68817"/>
                        <a:pt x="420762" y="68920"/>
                      </a:cubicBezTo>
                      <a:cubicBezTo>
                        <a:pt x="419978" y="69022"/>
                        <a:pt x="419193" y="69073"/>
                        <a:pt x="418408" y="69073"/>
                      </a:cubicBezTo>
                      <a:cubicBezTo>
                        <a:pt x="416021" y="69073"/>
                        <a:pt x="413975" y="68758"/>
                        <a:pt x="412269" y="68127"/>
                      </a:cubicBezTo>
                      <a:cubicBezTo>
                        <a:pt x="410564" y="67496"/>
                        <a:pt x="409166" y="66541"/>
                        <a:pt x="408075" y="65262"/>
                      </a:cubicBezTo>
                      <a:cubicBezTo>
                        <a:pt x="406983" y="63983"/>
                        <a:pt x="406191" y="62363"/>
                        <a:pt x="405695" y="60401"/>
                      </a:cubicBezTo>
                      <a:cubicBezTo>
                        <a:pt x="405201" y="58440"/>
                        <a:pt x="404954" y="56130"/>
                        <a:pt x="404954" y="53469"/>
                      </a:cubicBezTo>
                      <a:lnTo>
                        <a:pt x="404954" y="26560"/>
                      </a:lnTo>
                      <a:lnTo>
                        <a:pt x="398508" y="26560"/>
                      </a:lnTo>
                      <a:cubicBezTo>
                        <a:pt x="397996" y="26560"/>
                        <a:pt x="397587" y="26287"/>
                        <a:pt x="397280" y="25741"/>
                      </a:cubicBezTo>
                      <a:cubicBezTo>
                        <a:pt x="396973" y="25195"/>
                        <a:pt x="396819" y="24309"/>
                        <a:pt x="396819" y="23081"/>
                      </a:cubicBezTo>
                      <a:cubicBezTo>
                        <a:pt x="396819" y="22433"/>
                        <a:pt x="396862" y="21887"/>
                        <a:pt x="396947" y="21444"/>
                      </a:cubicBezTo>
                      <a:cubicBezTo>
                        <a:pt x="397032" y="21000"/>
                        <a:pt x="397144" y="20634"/>
                        <a:pt x="397280" y="20344"/>
                      </a:cubicBezTo>
                      <a:cubicBezTo>
                        <a:pt x="397416" y="20054"/>
                        <a:pt x="397595" y="19849"/>
                        <a:pt x="397817" y="19730"/>
                      </a:cubicBezTo>
                      <a:cubicBezTo>
                        <a:pt x="398039" y="19611"/>
                        <a:pt x="398286" y="19551"/>
                        <a:pt x="398559" y="19551"/>
                      </a:cubicBezTo>
                      <a:lnTo>
                        <a:pt x="404954" y="19551"/>
                      </a:lnTo>
                      <a:lnTo>
                        <a:pt x="404954" y="8603"/>
                      </a:lnTo>
                      <a:cubicBezTo>
                        <a:pt x="404954" y="8364"/>
                        <a:pt x="405013" y="8142"/>
                        <a:pt x="405133" y="7938"/>
                      </a:cubicBezTo>
                      <a:cubicBezTo>
                        <a:pt x="405252" y="7733"/>
                        <a:pt x="405474" y="7554"/>
                        <a:pt x="405798" y="7401"/>
                      </a:cubicBezTo>
                      <a:cubicBezTo>
                        <a:pt x="406122" y="7247"/>
                        <a:pt x="406556" y="7136"/>
                        <a:pt x="407102" y="7068"/>
                      </a:cubicBezTo>
                      <a:cubicBezTo>
                        <a:pt x="407648" y="7000"/>
                        <a:pt x="408330" y="6966"/>
                        <a:pt x="409149" y="6966"/>
                      </a:cubicBezTo>
                      <a:cubicBezTo>
                        <a:pt x="410001" y="6966"/>
                        <a:pt x="410701" y="7000"/>
                        <a:pt x="411246" y="7068"/>
                      </a:cubicBezTo>
                      <a:cubicBezTo>
                        <a:pt x="411792" y="7136"/>
                        <a:pt x="412218" y="7247"/>
                        <a:pt x="412526" y="7401"/>
                      </a:cubicBezTo>
                      <a:cubicBezTo>
                        <a:pt x="412832" y="7554"/>
                        <a:pt x="413054" y="7733"/>
                        <a:pt x="413190" y="7938"/>
                      </a:cubicBezTo>
                      <a:cubicBezTo>
                        <a:pt x="413327" y="8142"/>
                        <a:pt x="413395" y="8364"/>
                        <a:pt x="413395" y="8603"/>
                      </a:cubicBezTo>
                      <a:lnTo>
                        <a:pt x="413395" y="19551"/>
                      </a:lnTo>
                      <a:lnTo>
                        <a:pt x="425213" y="19551"/>
                      </a:lnTo>
                      <a:cubicBezTo>
                        <a:pt x="425485" y="19551"/>
                        <a:pt x="425724" y="19611"/>
                        <a:pt x="425929" y="19730"/>
                      </a:cubicBezTo>
                      <a:cubicBezTo>
                        <a:pt x="426134" y="19849"/>
                        <a:pt x="426313" y="20054"/>
                        <a:pt x="426466" y="20344"/>
                      </a:cubicBezTo>
                      <a:cubicBezTo>
                        <a:pt x="426620" y="20634"/>
                        <a:pt x="426730" y="21000"/>
                        <a:pt x="426799" y="21444"/>
                      </a:cubicBezTo>
                      <a:cubicBezTo>
                        <a:pt x="426867" y="21887"/>
                        <a:pt x="426902" y="22433"/>
                        <a:pt x="426902" y="23081"/>
                      </a:cubicBezTo>
                      <a:cubicBezTo>
                        <a:pt x="426902" y="24309"/>
                        <a:pt x="426747" y="25195"/>
                        <a:pt x="426441" y="25741"/>
                      </a:cubicBezTo>
                      <a:cubicBezTo>
                        <a:pt x="426134" y="26287"/>
                        <a:pt x="425724" y="26560"/>
                        <a:pt x="425213" y="26560"/>
                      </a:cubicBezTo>
                      <a:lnTo>
                        <a:pt x="413395" y="26560"/>
                      </a:lnTo>
                      <a:lnTo>
                        <a:pt x="413395" y="52242"/>
                      </a:lnTo>
                      <a:cubicBezTo>
                        <a:pt x="413395" y="55414"/>
                        <a:pt x="413864" y="57809"/>
                        <a:pt x="414802" y="59429"/>
                      </a:cubicBezTo>
                      <a:cubicBezTo>
                        <a:pt x="415740" y="61050"/>
                        <a:pt x="417420" y="61860"/>
                        <a:pt x="419841" y="61860"/>
                      </a:cubicBezTo>
                      <a:cubicBezTo>
                        <a:pt x="420626" y="61860"/>
                        <a:pt x="421325" y="61783"/>
                        <a:pt x="421939" y="61629"/>
                      </a:cubicBezTo>
                      <a:cubicBezTo>
                        <a:pt x="422553" y="61476"/>
                        <a:pt x="423098" y="61314"/>
                        <a:pt x="423576" y="61143"/>
                      </a:cubicBezTo>
                      <a:cubicBezTo>
                        <a:pt x="424054" y="60973"/>
                        <a:pt x="424462" y="60811"/>
                        <a:pt x="424803" y="60657"/>
                      </a:cubicBezTo>
                      <a:cubicBezTo>
                        <a:pt x="425144" y="60504"/>
                        <a:pt x="425452" y="60427"/>
                        <a:pt x="425724" y="60427"/>
                      </a:cubicBezTo>
                      <a:cubicBezTo>
                        <a:pt x="425895" y="60427"/>
                        <a:pt x="426057" y="60470"/>
                        <a:pt x="426210" y="60555"/>
                      </a:cubicBezTo>
                      <a:cubicBezTo>
                        <a:pt x="426364" y="60640"/>
                        <a:pt x="426484" y="60802"/>
                        <a:pt x="426568" y="61041"/>
                      </a:cubicBezTo>
                      <a:cubicBezTo>
                        <a:pt x="426654" y="61280"/>
                        <a:pt x="426730" y="61604"/>
                        <a:pt x="426799" y="62013"/>
                      </a:cubicBezTo>
                      <a:cubicBezTo>
                        <a:pt x="426867" y="62422"/>
                        <a:pt x="426902" y="62934"/>
                        <a:pt x="426902" y="63548"/>
                      </a:cubicBezTo>
                      <a:close/>
                      <a:moveTo>
                        <a:pt x="471101" y="66975"/>
                      </a:moveTo>
                      <a:cubicBezTo>
                        <a:pt x="471101" y="67385"/>
                        <a:pt x="470965" y="67692"/>
                        <a:pt x="470692" y="67896"/>
                      </a:cubicBezTo>
                      <a:cubicBezTo>
                        <a:pt x="470419" y="68101"/>
                        <a:pt x="470044" y="68254"/>
                        <a:pt x="469566" y="68357"/>
                      </a:cubicBezTo>
                      <a:cubicBezTo>
                        <a:pt x="469089" y="68459"/>
                        <a:pt x="468390" y="68510"/>
                        <a:pt x="467469" y="68510"/>
                      </a:cubicBezTo>
                      <a:cubicBezTo>
                        <a:pt x="466582" y="68510"/>
                        <a:pt x="465874" y="68459"/>
                        <a:pt x="465346" y="68357"/>
                      </a:cubicBezTo>
                      <a:cubicBezTo>
                        <a:pt x="464817" y="68254"/>
                        <a:pt x="464433" y="68101"/>
                        <a:pt x="464195" y="67896"/>
                      </a:cubicBezTo>
                      <a:cubicBezTo>
                        <a:pt x="463956" y="67692"/>
                        <a:pt x="463837" y="67385"/>
                        <a:pt x="463837" y="66975"/>
                      </a:cubicBezTo>
                      <a:lnTo>
                        <a:pt x="463837" y="62371"/>
                      </a:lnTo>
                      <a:cubicBezTo>
                        <a:pt x="461824" y="64520"/>
                        <a:pt x="459582" y="66191"/>
                        <a:pt x="457109" y="67385"/>
                      </a:cubicBezTo>
                      <a:cubicBezTo>
                        <a:pt x="454637" y="68578"/>
                        <a:pt x="452019" y="69175"/>
                        <a:pt x="449256" y="69175"/>
                      </a:cubicBezTo>
                      <a:cubicBezTo>
                        <a:pt x="446835" y="69175"/>
                        <a:pt x="444643" y="68860"/>
                        <a:pt x="442682" y="68229"/>
                      </a:cubicBezTo>
                      <a:cubicBezTo>
                        <a:pt x="440721" y="67598"/>
                        <a:pt x="439050" y="66686"/>
                        <a:pt x="437669" y="65492"/>
                      </a:cubicBezTo>
                      <a:cubicBezTo>
                        <a:pt x="436287" y="64298"/>
                        <a:pt x="435213" y="62832"/>
                        <a:pt x="434445" y="61092"/>
                      </a:cubicBezTo>
                      <a:cubicBezTo>
                        <a:pt x="433678" y="59353"/>
                        <a:pt x="433294" y="57375"/>
                        <a:pt x="433294" y="55158"/>
                      </a:cubicBezTo>
                      <a:cubicBezTo>
                        <a:pt x="433294" y="52566"/>
                        <a:pt x="433823" y="50315"/>
                        <a:pt x="434880" y="48405"/>
                      </a:cubicBezTo>
                      <a:cubicBezTo>
                        <a:pt x="435937" y="46495"/>
                        <a:pt x="437455" y="44909"/>
                        <a:pt x="439434" y="43647"/>
                      </a:cubicBezTo>
                      <a:cubicBezTo>
                        <a:pt x="441412" y="42385"/>
                        <a:pt x="443833" y="41438"/>
                        <a:pt x="446698" y="40808"/>
                      </a:cubicBezTo>
                      <a:cubicBezTo>
                        <a:pt x="449564" y="40177"/>
                        <a:pt x="452786" y="39861"/>
                        <a:pt x="456367" y="39861"/>
                      </a:cubicBezTo>
                      <a:lnTo>
                        <a:pt x="462711" y="39861"/>
                      </a:lnTo>
                      <a:lnTo>
                        <a:pt x="462711" y="36280"/>
                      </a:lnTo>
                      <a:cubicBezTo>
                        <a:pt x="462711" y="34506"/>
                        <a:pt x="462523" y="32938"/>
                        <a:pt x="462148" y="31573"/>
                      </a:cubicBezTo>
                      <a:cubicBezTo>
                        <a:pt x="461774" y="30209"/>
                        <a:pt x="461168" y="29075"/>
                        <a:pt x="460333" y="28171"/>
                      </a:cubicBezTo>
                      <a:cubicBezTo>
                        <a:pt x="459496" y="27267"/>
                        <a:pt x="458413" y="26585"/>
                        <a:pt x="457084" y="26125"/>
                      </a:cubicBezTo>
                      <a:cubicBezTo>
                        <a:pt x="455753" y="25664"/>
                        <a:pt x="454117" y="25434"/>
                        <a:pt x="452172" y="25434"/>
                      </a:cubicBezTo>
                      <a:cubicBezTo>
                        <a:pt x="450092" y="25434"/>
                        <a:pt x="448224" y="25681"/>
                        <a:pt x="446570" y="26176"/>
                      </a:cubicBezTo>
                      <a:cubicBezTo>
                        <a:pt x="444916" y="26671"/>
                        <a:pt x="443467" y="27216"/>
                        <a:pt x="442222" y="27813"/>
                      </a:cubicBezTo>
                      <a:cubicBezTo>
                        <a:pt x="440977" y="28410"/>
                        <a:pt x="439937" y="28956"/>
                        <a:pt x="439101" y="29450"/>
                      </a:cubicBezTo>
                      <a:cubicBezTo>
                        <a:pt x="438265" y="29945"/>
                        <a:pt x="437643" y="30192"/>
                        <a:pt x="437233" y="30192"/>
                      </a:cubicBezTo>
                      <a:cubicBezTo>
                        <a:pt x="436961" y="30192"/>
                        <a:pt x="436722" y="30124"/>
                        <a:pt x="436517" y="29987"/>
                      </a:cubicBezTo>
                      <a:cubicBezTo>
                        <a:pt x="436312" y="29851"/>
                        <a:pt x="436133" y="29646"/>
                        <a:pt x="435980" y="29373"/>
                      </a:cubicBezTo>
                      <a:cubicBezTo>
                        <a:pt x="435827" y="29101"/>
                        <a:pt x="435716" y="28751"/>
                        <a:pt x="435648" y="28325"/>
                      </a:cubicBezTo>
                      <a:cubicBezTo>
                        <a:pt x="435579" y="27898"/>
                        <a:pt x="435546" y="27429"/>
                        <a:pt x="435546" y="26918"/>
                      </a:cubicBezTo>
                      <a:cubicBezTo>
                        <a:pt x="435546" y="26065"/>
                        <a:pt x="435605" y="25392"/>
                        <a:pt x="435725" y="24897"/>
                      </a:cubicBezTo>
                      <a:cubicBezTo>
                        <a:pt x="435844" y="24402"/>
                        <a:pt x="436133" y="23933"/>
                        <a:pt x="436594" y="23490"/>
                      </a:cubicBezTo>
                      <a:cubicBezTo>
                        <a:pt x="437054" y="23047"/>
                        <a:pt x="437848" y="22527"/>
                        <a:pt x="438973" y="21930"/>
                      </a:cubicBezTo>
                      <a:cubicBezTo>
                        <a:pt x="440099" y="21333"/>
                        <a:pt x="441395" y="20787"/>
                        <a:pt x="442861" y="20293"/>
                      </a:cubicBezTo>
                      <a:cubicBezTo>
                        <a:pt x="444328" y="19798"/>
                        <a:pt x="445931" y="19389"/>
                        <a:pt x="447670" y="19065"/>
                      </a:cubicBezTo>
                      <a:cubicBezTo>
                        <a:pt x="449409" y="18741"/>
                        <a:pt x="451166" y="18579"/>
                        <a:pt x="452939" y="18579"/>
                      </a:cubicBezTo>
                      <a:cubicBezTo>
                        <a:pt x="456248" y="18579"/>
                        <a:pt x="459062" y="18954"/>
                        <a:pt x="461381" y="19704"/>
                      </a:cubicBezTo>
                      <a:cubicBezTo>
                        <a:pt x="463701" y="20455"/>
                        <a:pt x="465576" y="21555"/>
                        <a:pt x="467009" y="23004"/>
                      </a:cubicBezTo>
                      <a:cubicBezTo>
                        <a:pt x="468441" y="24454"/>
                        <a:pt x="469481" y="26253"/>
                        <a:pt x="470129" y="28401"/>
                      </a:cubicBezTo>
                      <a:cubicBezTo>
                        <a:pt x="470778" y="30550"/>
                        <a:pt x="471101" y="33057"/>
                        <a:pt x="471101" y="35922"/>
                      </a:cubicBezTo>
                      <a:close/>
                      <a:moveTo>
                        <a:pt x="462711" y="45949"/>
                      </a:moveTo>
                      <a:lnTo>
                        <a:pt x="455498" y="45949"/>
                      </a:lnTo>
                      <a:cubicBezTo>
                        <a:pt x="453178" y="45949"/>
                        <a:pt x="451166" y="46145"/>
                        <a:pt x="449461" y="46537"/>
                      </a:cubicBezTo>
                      <a:cubicBezTo>
                        <a:pt x="447756" y="46930"/>
                        <a:pt x="446340" y="47509"/>
                        <a:pt x="445214" y="48277"/>
                      </a:cubicBezTo>
                      <a:cubicBezTo>
                        <a:pt x="444089" y="49044"/>
                        <a:pt x="443262" y="49965"/>
                        <a:pt x="442733" y="51039"/>
                      </a:cubicBezTo>
                      <a:cubicBezTo>
                        <a:pt x="442205" y="52114"/>
                        <a:pt x="441941" y="53350"/>
                        <a:pt x="441941" y="54748"/>
                      </a:cubicBezTo>
                      <a:cubicBezTo>
                        <a:pt x="441941" y="57136"/>
                        <a:pt x="442699" y="59037"/>
                        <a:pt x="444217" y="60453"/>
                      </a:cubicBezTo>
                      <a:cubicBezTo>
                        <a:pt x="445735" y="61868"/>
                        <a:pt x="447858" y="62576"/>
                        <a:pt x="450587" y="62576"/>
                      </a:cubicBezTo>
                      <a:cubicBezTo>
                        <a:pt x="452803" y="62576"/>
                        <a:pt x="454859" y="62013"/>
                        <a:pt x="456751" y="60888"/>
                      </a:cubicBezTo>
                      <a:cubicBezTo>
                        <a:pt x="458644" y="59762"/>
                        <a:pt x="460631" y="58040"/>
                        <a:pt x="462711" y="55720"/>
                      </a:cubicBezTo>
                      <a:close/>
                      <a:moveTo>
                        <a:pt x="509015" y="63548"/>
                      </a:moveTo>
                      <a:cubicBezTo>
                        <a:pt x="509015" y="64537"/>
                        <a:pt x="508946" y="65321"/>
                        <a:pt x="508810" y="65901"/>
                      </a:cubicBezTo>
                      <a:cubicBezTo>
                        <a:pt x="508674" y="66481"/>
                        <a:pt x="508469" y="66907"/>
                        <a:pt x="508196" y="67180"/>
                      </a:cubicBezTo>
                      <a:cubicBezTo>
                        <a:pt x="507923" y="67453"/>
                        <a:pt x="507514" y="67709"/>
                        <a:pt x="506968" y="67947"/>
                      </a:cubicBezTo>
                      <a:cubicBezTo>
                        <a:pt x="506422" y="68186"/>
                        <a:pt x="505800" y="68382"/>
                        <a:pt x="505101" y="68536"/>
                      </a:cubicBezTo>
                      <a:cubicBezTo>
                        <a:pt x="504402" y="68689"/>
                        <a:pt x="503660" y="68817"/>
                        <a:pt x="502876" y="68920"/>
                      </a:cubicBezTo>
                      <a:cubicBezTo>
                        <a:pt x="502091" y="69022"/>
                        <a:pt x="501306" y="69073"/>
                        <a:pt x="500522" y="69073"/>
                      </a:cubicBezTo>
                      <a:cubicBezTo>
                        <a:pt x="498134" y="69073"/>
                        <a:pt x="496088" y="68758"/>
                        <a:pt x="494383" y="68127"/>
                      </a:cubicBezTo>
                      <a:cubicBezTo>
                        <a:pt x="492678" y="67496"/>
                        <a:pt x="491279" y="66541"/>
                        <a:pt x="490188" y="65262"/>
                      </a:cubicBezTo>
                      <a:cubicBezTo>
                        <a:pt x="489096" y="63983"/>
                        <a:pt x="488304" y="62363"/>
                        <a:pt x="487809" y="60401"/>
                      </a:cubicBezTo>
                      <a:cubicBezTo>
                        <a:pt x="487314" y="58440"/>
                        <a:pt x="487067" y="56130"/>
                        <a:pt x="487067" y="53469"/>
                      </a:cubicBezTo>
                      <a:lnTo>
                        <a:pt x="487067" y="26560"/>
                      </a:lnTo>
                      <a:lnTo>
                        <a:pt x="480621" y="26560"/>
                      </a:lnTo>
                      <a:cubicBezTo>
                        <a:pt x="480109" y="26560"/>
                        <a:pt x="479700" y="26287"/>
                        <a:pt x="479393" y="25741"/>
                      </a:cubicBezTo>
                      <a:cubicBezTo>
                        <a:pt x="479086" y="25195"/>
                        <a:pt x="478933" y="24309"/>
                        <a:pt x="478933" y="23081"/>
                      </a:cubicBezTo>
                      <a:cubicBezTo>
                        <a:pt x="478933" y="22433"/>
                        <a:pt x="478976" y="21887"/>
                        <a:pt x="479061" y="21444"/>
                      </a:cubicBezTo>
                      <a:cubicBezTo>
                        <a:pt x="479146" y="21000"/>
                        <a:pt x="479257" y="20634"/>
                        <a:pt x="479393" y="20344"/>
                      </a:cubicBezTo>
                      <a:cubicBezTo>
                        <a:pt x="479529" y="20054"/>
                        <a:pt x="479708" y="19849"/>
                        <a:pt x="479930" y="19730"/>
                      </a:cubicBezTo>
                      <a:cubicBezTo>
                        <a:pt x="480152" y="19611"/>
                        <a:pt x="480400" y="19551"/>
                        <a:pt x="480672" y="19551"/>
                      </a:cubicBezTo>
                      <a:lnTo>
                        <a:pt x="487067" y="19551"/>
                      </a:lnTo>
                      <a:lnTo>
                        <a:pt x="487067" y="8603"/>
                      </a:lnTo>
                      <a:cubicBezTo>
                        <a:pt x="487067" y="8364"/>
                        <a:pt x="487126" y="8142"/>
                        <a:pt x="487246" y="7938"/>
                      </a:cubicBezTo>
                      <a:cubicBezTo>
                        <a:pt x="487365" y="7733"/>
                        <a:pt x="487587" y="7554"/>
                        <a:pt x="487911" y="7401"/>
                      </a:cubicBezTo>
                      <a:cubicBezTo>
                        <a:pt x="488235" y="7247"/>
                        <a:pt x="488670" y="7136"/>
                        <a:pt x="489216" y="7068"/>
                      </a:cubicBezTo>
                      <a:cubicBezTo>
                        <a:pt x="489762" y="7000"/>
                        <a:pt x="490444" y="6966"/>
                        <a:pt x="491262" y="6966"/>
                      </a:cubicBezTo>
                      <a:cubicBezTo>
                        <a:pt x="492115" y="6966"/>
                        <a:pt x="492814" y="7000"/>
                        <a:pt x="493360" y="7068"/>
                      </a:cubicBezTo>
                      <a:cubicBezTo>
                        <a:pt x="493905" y="7136"/>
                        <a:pt x="494332" y="7247"/>
                        <a:pt x="494639" y="7401"/>
                      </a:cubicBezTo>
                      <a:cubicBezTo>
                        <a:pt x="494945" y="7554"/>
                        <a:pt x="495167" y="7733"/>
                        <a:pt x="495304" y="7938"/>
                      </a:cubicBezTo>
                      <a:cubicBezTo>
                        <a:pt x="495441" y="8142"/>
                        <a:pt x="495508" y="8364"/>
                        <a:pt x="495508" y="8603"/>
                      </a:cubicBezTo>
                      <a:lnTo>
                        <a:pt x="495508" y="19551"/>
                      </a:lnTo>
                      <a:lnTo>
                        <a:pt x="507326" y="19551"/>
                      </a:lnTo>
                      <a:cubicBezTo>
                        <a:pt x="507599" y="19551"/>
                        <a:pt x="507838" y="19611"/>
                        <a:pt x="508042" y="19730"/>
                      </a:cubicBezTo>
                      <a:cubicBezTo>
                        <a:pt x="508247" y="19849"/>
                        <a:pt x="508426" y="20054"/>
                        <a:pt x="508580" y="20344"/>
                      </a:cubicBezTo>
                      <a:cubicBezTo>
                        <a:pt x="508733" y="20634"/>
                        <a:pt x="508844" y="21000"/>
                        <a:pt x="508912" y="21444"/>
                      </a:cubicBezTo>
                      <a:cubicBezTo>
                        <a:pt x="508980" y="21887"/>
                        <a:pt x="509015" y="22433"/>
                        <a:pt x="509015" y="23081"/>
                      </a:cubicBezTo>
                      <a:cubicBezTo>
                        <a:pt x="509015" y="24309"/>
                        <a:pt x="508861" y="25195"/>
                        <a:pt x="508554" y="25741"/>
                      </a:cubicBezTo>
                      <a:cubicBezTo>
                        <a:pt x="508247" y="26287"/>
                        <a:pt x="507838" y="26560"/>
                        <a:pt x="507326" y="26560"/>
                      </a:cubicBezTo>
                      <a:lnTo>
                        <a:pt x="495508" y="26560"/>
                      </a:lnTo>
                      <a:lnTo>
                        <a:pt x="495508" y="52242"/>
                      </a:lnTo>
                      <a:cubicBezTo>
                        <a:pt x="495508" y="55414"/>
                        <a:pt x="495977" y="57809"/>
                        <a:pt x="496915" y="59429"/>
                      </a:cubicBezTo>
                      <a:cubicBezTo>
                        <a:pt x="497853" y="61050"/>
                        <a:pt x="499533" y="61860"/>
                        <a:pt x="501955" y="61860"/>
                      </a:cubicBezTo>
                      <a:cubicBezTo>
                        <a:pt x="502739" y="61860"/>
                        <a:pt x="503438" y="61783"/>
                        <a:pt x="504052" y="61629"/>
                      </a:cubicBezTo>
                      <a:cubicBezTo>
                        <a:pt x="504666" y="61476"/>
                        <a:pt x="505211" y="61314"/>
                        <a:pt x="505690" y="61143"/>
                      </a:cubicBezTo>
                      <a:cubicBezTo>
                        <a:pt x="506167" y="60973"/>
                        <a:pt x="506576" y="60811"/>
                        <a:pt x="506917" y="60657"/>
                      </a:cubicBezTo>
                      <a:cubicBezTo>
                        <a:pt x="507258" y="60504"/>
                        <a:pt x="507565" y="60427"/>
                        <a:pt x="507838" y="60427"/>
                      </a:cubicBezTo>
                      <a:cubicBezTo>
                        <a:pt x="508009" y="60427"/>
                        <a:pt x="508171" y="60470"/>
                        <a:pt x="508324" y="60555"/>
                      </a:cubicBezTo>
                      <a:cubicBezTo>
                        <a:pt x="508478" y="60640"/>
                        <a:pt x="508597" y="60802"/>
                        <a:pt x="508682" y="61041"/>
                      </a:cubicBezTo>
                      <a:cubicBezTo>
                        <a:pt x="508767" y="61280"/>
                        <a:pt x="508844" y="61604"/>
                        <a:pt x="508912" y="62013"/>
                      </a:cubicBezTo>
                      <a:cubicBezTo>
                        <a:pt x="508980" y="62422"/>
                        <a:pt x="509015" y="62934"/>
                        <a:pt x="509015" y="63548"/>
                      </a:cubicBezTo>
                      <a:close/>
                      <a:moveTo>
                        <a:pt x="528240" y="66924"/>
                      </a:moveTo>
                      <a:cubicBezTo>
                        <a:pt x="528240" y="67197"/>
                        <a:pt x="528171" y="67427"/>
                        <a:pt x="528035" y="67615"/>
                      </a:cubicBezTo>
                      <a:cubicBezTo>
                        <a:pt x="527899" y="67803"/>
                        <a:pt x="527677" y="67965"/>
                        <a:pt x="527370" y="68101"/>
                      </a:cubicBezTo>
                      <a:cubicBezTo>
                        <a:pt x="527063" y="68237"/>
                        <a:pt x="526637" y="68340"/>
                        <a:pt x="526091" y="68408"/>
                      </a:cubicBezTo>
                      <a:cubicBezTo>
                        <a:pt x="525545" y="68476"/>
                        <a:pt x="524846" y="68510"/>
                        <a:pt x="523994" y="68510"/>
                      </a:cubicBezTo>
                      <a:cubicBezTo>
                        <a:pt x="523175" y="68510"/>
                        <a:pt x="522493" y="68476"/>
                        <a:pt x="521947" y="68408"/>
                      </a:cubicBezTo>
                      <a:cubicBezTo>
                        <a:pt x="521401" y="68340"/>
                        <a:pt x="520967" y="68237"/>
                        <a:pt x="520643" y="68101"/>
                      </a:cubicBezTo>
                      <a:cubicBezTo>
                        <a:pt x="520319" y="67965"/>
                        <a:pt x="520097" y="67803"/>
                        <a:pt x="519977" y="67615"/>
                      </a:cubicBezTo>
                      <a:cubicBezTo>
                        <a:pt x="519858" y="67427"/>
                        <a:pt x="519798" y="67197"/>
                        <a:pt x="519798" y="66924"/>
                      </a:cubicBezTo>
                      <a:lnTo>
                        <a:pt x="519798" y="20881"/>
                      </a:lnTo>
                      <a:cubicBezTo>
                        <a:pt x="519798" y="20642"/>
                        <a:pt x="519858" y="20421"/>
                        <a:pt x="519977" y="20216"/>
                      </a:cubicBezTo>
                      <a:cubicBezTo>
                        <a:pt x="520097" y="20011"/>
                        <a:pt x="520319" y="19841"/>
                        <a:pt x="520643" y="19704"/>
                      </a:cubicBezTo>
                      <a:cubicBezTo>
                        <a:pt x="520967" y="19568"/>
                        <a:pt x="521401" y="19466"/>
                        <a:pt x="521947" y="19397"/>
                      </a:cubicBezTo>
                      <a:cubicBezTo>
                        <a:pt x="522493" y="19329"/>
                        <a:pt x="523175" y="19295"/>
                        <a:pt x="523994" y="19295"/>
                      </a:cubicBezTo>
                      <a:cubicBezTo>
                        <a:pt x="524846" y="19295"/>
                        <a:pt x="525545" y="19329"/>
                        <a:pt x="526091" y="19397"/>
                      </a:cubicBezTo>
                      <a:cubicBezTo>
                        <a:pt x="526637" y="19466"/>
                        <a:pt x="527063" y="19568"/>
                        <a:pt x="527370" y="19704"/>
                      </a:cubicBezTo>
                      <a:cubicBezTo>
                        <a:pt x="527677" y="19841"/>
                        <a:pt x="527899" y="20011"/>
                        <a:pt x="528035" y="20216"/>
                      </a:cubicBezTo>
                      <a:cubicBezTo>
                        <a:pt x="528171" y="20421"/>
                        <a:pt x="528240" y="20642"/>
                        <a:pt x="528240" y="20881"/>
                      </a:cubicBezTo>
                      <a:close/>
                      <a:moveTo>
                        <a:pt x="529212" y="5329"/>
                      </a:moveTo>
                      <a:cubicBezTo>
                        <a:pt x="529212" y="7307"/>
                        <a:pt x="528836" y="8654"/>
                        <a:pt x="528087" y="9370"/>
                      </a:cubicBezTo>
                      <a:cubicBezTo>
                        <a:pt x="527336" y="10086"/>
                        <a:pt x="525955" y="10445"/>
                        <a:pt x="523942" y="10445"/>
                      </a:cubicBezTo>
                      <a:cubicBezTo>
                        <a:pt x="521964" y="10445"/>
                        <a:pt x="520609" y="10095"/>
                        <a:pt x="519875" y="9396"/>
                      </a:cubicBezTo>
                      <a:cubicBezTo>
                        <a:pt x="519142" y="8697"/>
                        <a:pt x="518775" y="7375"/>
                        <a:pt x="518775" y="5431"/>
                      </a:cubicBezTo>
                      <a:cubicBezTo>
                        <a:pt x="518775" y="3453"/>
                        <a:pt x="519150" y="2106"/>
                        <a:pt x="519901" y="1389"/>
                      </a:cubicBezTo>
                      <a:cubicBezTo>
                        <a:pt x="520651" y="673"/>
                        <a:pt x="522033" y="315"/>
                        <a:pt x="524044" y="315"/>
                      </a:cubicBezTo>
                      <a:cubicBezTo>
                        <a:pt x="526023" y="315"/>
                        <a:pt x="527379" y="665"/>
                        <a:pt x="528111" y="1364"/>
                      </a:cubicBezTo>
                      <a:cubicBezTo>
                        <a:pt x="528845" y="2063"/>
                        <a:pt x="529212" y="3384"/>
                        <a:pt x="529212" y="5329"/>
                      </a:cubicBezTo>
                      <a:close/>
                      <a:moveTo>
                        <a:pt x="586432" y="43391"/>
                      </a:moveTo>
                      <a:cubicBezTo>
                        <a:pt x="586432" y="47143"/>
                        <a:pt x="585937" y="50596"/>
                        <a:pt x="584948" y="53751"/>
                      </a:cubicBezTo>
                      <a:cubicBezTo>
                        <a:pt x="583958" y="56906"/>
                        <a:pt x="582484" y="59626"/>
                        <a:pt x="580523" y="61911"/>
                      </a:cubicBezTo>
                      <a:cubicBezTo>
                        <a:pt x="578562" y="64196"/>
                        <a:pt x="576106" y="65978"/>
                        <a:pt x="573156" y="67257"/>
                      </a:cubicBezTo>
                      <a:cubicBezTo>
                        <a:pt x="570205" y="68536"/>
                        <a:pt x="566786" y="69175"/>
                        <a:pt x="562898" y="69175"/>
                      </a:cubicBezTo>
                      <a:cubicBezTo>
                        <a:pt x="559112" y="69175"/>
                        <a:pt x="555812" y="68613"/>
                        <a:pt x="552998" y="67487"/>
                      </a:cubicBezTo>
                      <a:cubicBezTo>
                        <a:pt x="550185" y="66362"/>
                        <a:pt x="547841" y="64724"/>
                        <a:pt x="545964" y="62576"/>
                      </a:cubicBezTo>
                      <a:cubicBezTo>
                        <a:pt x="544089" y="60427"/>
                        <a:pt x="542690" y="57818"/>
                        <a:pt x="541769" y="54748"/>
                      </a:cubicBezTo>
                      <a:cubicBezTo>
                        <a:pt x="540848" y="51679"/>
                        <a:pt x="540388" y="48200"/>
                        <a:pt x="540388" y="44312"/>
                      </a:cubicBezTo>
                      <a:cubicBezTo>
                        <a:pt x="540388" y="40560"/>
                        <a:pt x="540874" y="37107"/>
                        <a:pt x="541846" y="33952"/>
                      </a:cubicBezTo>
                      <a:cubicBezTo>
                        <a:pt x="542818" y="30797"/>
                        <a:pt x="544285" y="28077"/>
                        <a:pt x="546246" y="25792"/>
                      </a:cubicBezTo>
                      <a:cubicBezTo>
                        <a:pt x="548206" y="23507"/>
                        <a:pt x="550654" y="21734"/>
                        <a:pt x="553587" y="20472"/>
                      </a:cubicBezTo>
                      <a:cubicBezTo>
                        <a:pt x="556521" y="19210"/>
                        <a:pt x="559948" y="18579"/>
                        <a:pt x="563870" y="18579"/>
                      </a:cubicBezTo>
                      <a:cubicBezTo>
                        <a:pt x="567656" y="18579"/>
                        <a:pt x="570956" y="19142"/>
                        <a:pt x="573770" y="20267"/>
                      </a:cubicBezTo>
                      <a:cubicBezTo>
                        <a:pt x="576583" y="21393"/>
                        <a:pt x="578928" y="23030"/>
                        <a:pt x="580804" y="25178"/>
                      </a:cubicBezTo>
                      <a:cubicBezTo>
                        <a:pt x="582680" y="27327"/>
                        <a:pt x="584087" y="29936"/>
                        <a:pt x="585024" y="33006"/>
                      </a:cubicBezTo>
                      <a:cubicBezTo>
                        <a:pt x="585963" y="36075"/>
                        <a:pt x="586432" y="39537"/>
                        <a:pt x="586432" y="43391"/>
                      </a:cubicBezTo>
                      <a:close/>
                      <a:moveTo>
                        <a:pt x="577683" y="43954"/>
                      </a:moveTo>
                      <a:cubicBezTo>
                        <a:pt x="577683" y="41464"/>
                        <a:pt x="577451" y="39111"/>
                        <a:pt x="576986" y="36894"/>
                      </a:cubicBezTo>
                      <a:cubicBezTo>
                        <a:pt x="576521" y="34677"/>
                        <a:pt x="575756" y="32733"/>
                        <a:pt x="574689" y="31062"/>
                      </a:cubicBezTo>
                      <a:cubicBezTo>
                        <a:pt x="573622" y="29390"/>
                        <a:pt x="572177" y="28069"/>
                        <a:pt x="570353" y="27097"/>
                      </a:cubicBezTo>
                      <a:cubicBezTo>
                        <a:pt x="568529" y="26125"/>
                        <a:pt x="566257" y="25639"/>
                        <a:pt x="563539" y="25639"/>
                      </a:cubicBezTo>
                      <a:cubicBezTo>
                        <a:pt x="561026" y="25639"/>
                        <a:pt x="558867" y="26082"/>
                        <a:pt x="557060" y="26969"/>
                      </a:cubicBezTo>
                      <a:cubicBezTo>
                        <a:pt x="555253" y="27856"/>
                        <a:pt x="553765" y="29109"/>
                        <a:pt x="552595" y="30729"/>
                      </a:cubicBezTo>
                      <a:cubicBezTo>
                        <a:pt x="551425" y="32349"/>
                        <a:pt x="550556" y="34268"/>
                        <a:pt x="549988" y="36485"/>
                      </a:cubicBezTo>
                      <a:cubicBezTo>
                        <a:pt x="549420" y="38701"/>
                        <a:pt x="549136" y="41123"/>
                        <a:pt x="549136" y="43749"/>
                      </a:cubicBezTo>
                      <a:cubicBezTo>
                        <a:pt x="549136" y="46273"/>
                        <a:pt x="549368" y="48643"/>
                        <a:pt x="549833" y="50860"/>
                      </a:cubicBezTo>
                      <a:cubicBezTo>
                        <a:pt x="550298" y="53077"/>
                        <a:pt x="551072" y="55013"/>
                        <a:pt x="552156" y="56667"/>
                      </a:cubicBezTo>
                      <a:cubicBezTo>
                        <a:pt x="553240" y="58321"/>
                        <a:pt x="554694" y="59634"/>
                        <a:pt x="556518" y="60606"/>
                      </a:cubicBezTo>
                      <a:cubicBezTo>
                        <a:pt x="558342" y="61578"/>
                        <a:pt x="560614" y="62064"/>
                        <a:pt x="563332" y="62064"/>
                      </a:cubicBezTo>
                      <a:cubicBezTo>
                        <a:pt x="565810" y="62064"/>
                        <a:pt x="567961" y="61621"/>
                        <a:pt x="569785" y="60734"/>
                      </a:cubicBezTo>
                      <a:cubicBezTo>
                        <a:pt x="571609" y="59847"/>
                        <a:pt x="573106" y="58602"/>
                        <a:pt x="574276" y="56999"/>
                      </a:cubicBezTo>
                      <a:cubicBezTo>
                        <a:pt x="575446" y="55396"/>
                        <a:pt x="576306" y="53487"/>
                        <a:pt x="576858" y="51270"/>
                      </a:cubicBezTo>
                      <a:cubicBezTo>
                        <a:pt x="577408" y="49053"/>
                        <a:pt x="577683" y="46614"/>
                        <a:pt x="577683" y="43954"/>
                      </a:cubicBezTo>
                      <a:close/>
                      <a:moveTo>
                        <a:pt x="637830" y="66924"/>
                      </a:moveTo>
                      <a:cubicBezTo>
                        <a:pt x="637830" y="67197"/>
                        <a:pt x="637761" y="67427"/>
                        <a:pt x="637625" y="67615"/>
                      </a:cubicBezTo>
                      <a:cubicBezTo>
                        <a:pt x="637489" y="67803"/>
                        <a:pt x="637267" y="67965"/>
                        <a:pt x="636960" y="68101"/>
                      </a:cubicBezTo>
                      <a:cubicBezTo>
                        <a:pt x="636654" y="68237"/>
                        <a:pt x="636227" y="68340"/>
                        <a:pt x="635681" y="68408"/>
                      </a:cubicBezTo>
                      <a:cubicBezTo>
                        <a:pt x="635135" y="68476"/>
                        <a:pt x="634453" y="68510"/>
                        <a:pt x="633635" y="68510"/>
                      </a:cubicBezTo>
                      <a:cubicBezTo>
                        <a:pt x="632783" y="68510"/>
                        <a:pt x="632084" y="68476"/>
                        <a:pt x="631538" y="68408"/>
                      </a:cubicBezTo>
                      <a:cubicBezTo>
                        <a:pt x="630992" y="68340"/>
                        <a:pt x="630565" y="68237"/>
                        <a:pt x="630258" y="68101"/>
                      </a:cubicBezTo>
                      <a:cubicBezTo>
                        <a:pt x="629952" y="67965"/>
                        <a:pt x="629730" y="67803"/>
                        <a:pt x="629594" y="67615"/>
                      </a:cubicBezTo>
                      <a:cubicBezTo>
                        <a:pt x="629457" y="67427"/>
                        <a:pt x="629389" y="67197"/>
                        <a:pt x="629389" y="66924"/>
                      </a:cubicBezTo>
                      <a:lnTo>
                        <a:pt x="629389" y="39963"/>
                      </a:lnTo>
                      <a:cubicBezTo>
                        <a:pt x="629389" y="37337"/>
                        <a:pt x="629184" y="35223"/>
                        <a:pt x="628775" y="33620"/>
                      </a:cubicBezTo>
                      <a:cubicBezTo>
                        <a:pt x="628366" y="32017"/>
                        <a:pt x="627769" y="30635"/>
                        <a:pt x="626984" y="29476"/>
                      </a:cubicBezTo>
                      <a:cubicBezTo>
                        <a:pt x="626200" y="28316"/>
                        <a:pt x="625185" y="27429"/>
                        <a:pt x="623941" y="26816"/>
                      </a:cubicBezTo>
                      <a:cubicBezTo>
                        <a:pt x="622696" y="26202"/>
                        <a:pt x="621255" y="25895"/>
                        <a:pt x="619617" y="25895"/>
                      </a:cubicBezTo>
                      <a:cubicBezTo>
                        <a:pt x="617503" y="25895"/>
                        <a:pt x="615388" y="26645"/>
                        <a:pt x="613274" y="28146"/>
                      </a:cubicBezTo>
                      <a:cubicBezTo>
                        <a:pt x="611159" y="29646"/>
                        <a:pt x="608942" y="31846"/>
                        <a:pt x="606622" y="34745"/>
                      </a:cubicBezTo>
                      <a:lnTo>
                        <a:pt x="606622" y="66924"/>
                      </a:lnTo>
                      <a:cubicBezTo>
                        <a:pt x="606622" y="67197"/>
                        <a:pt x="606555" y="67427"/>
                        <a:pt x="606418" y="67615"/>
                      </a:cubicBezTo>
                      <a:cubicBezTo>
                        <a:pt x="606281" y="67803"/>
                        <a:pt x="606060" y="67965"/>
                        <a:pt x="605753" y="68101"/>
                      </a:cubicBezTo>
                      <a:cubicBezTo>
                        <a:pt x="605446" y="68237"/>
                        <a:pt x="605019" y="68340"/>
                        <a:pt x="604474" y="68408"/>
                      </a:cubicBezTo>
                      <a:cubicBezTo>
                        <a:pt x="603929" y="68476"/>
                        <a:pt x="603229" y="68510"/>
                        <a:pt x="602376" y="68510"/>
                      </a:cubicBezTo>
                      <a:cubicBezTo>
                        <a:pt x="601558" y="68510"/>
                        <a:pt x="600876" y="68476"/>
                        <a:pt x="600330" y="68408"/>
                      </a:cubicBezTo>
                      <a:cubicBezTo>
                        <a:pt x="599784" y="68340"/>
                        <a:pt x="599350" y="68237"/>
                        <a:pt x="599025" y="68101"/>
                      </a:cubicBezTo>
                      <a:cubicBezTo>
                        <a:pt x="598701" y="67965"/>
                        <a:pt x="598479" y="67803"/>
                        <a:pt x="598360" y="67615"/>
                      </a:cubicBezTo>
                      <a:cubicBezTo>
                        <a:pt x="598241" y="67427"/>
                        <a:pt x="598181" y="67197"/>
                        <a:pt x="598181" y="66924"/>
                      </a:cubicBezTo>
                      <a:lnTo>
                        <a:pt x="598181" y="20881"/>
                      </a:lnTo>
                      <a:cubicBezTo>
                        <a:pt x="598181" y="20608"/>
                        <a:pt x="598233" y="20378"/>
                        <a:pt x="598335" y="20190"/>
                      </a:cubicBezTo>
                      <a:cubicBezTo>
                        <a:pt x="598437" y="20003"/>
                        <a:pt x="598641" y="19832"/>
                        <a:pt x="598949" y="19679"/>
                      </a:cubicBezTo>
                      <a:cubicBezTo>
                        <a:pt x="599256" y="19525"/>
                        <a:pt x="599648" y="19423"/>
                        <a:pt x="600125" y="19372"/>
                      </a:cubicBezTo>
                      <a:cubicBezTo>
                        <a:pt x="600602" y="19321"/>
                        <a:pt x="601234" y="19295"/>
                        <a:pt x="602018" y="19295"/>
                      </a:cubicBezTo>
                      <a:cubicBezTo>
                        <a:pt x="602768" y="19295"/>
                        <a:pt x="603391" y="19321"/>
                        <a:pt x="603886" y="19372"/>
                      </a:cubicBezTo>
                      <a:cubicBezTo>
                        <a:pt x="604380" y="19423"/>
                        <a:pt x="604764" y="19525"/>
                        <a:pt x="605036" y="19679"/>
                      </a:cubicBezTo>
                      <a:cubicBezTo>
                        <a:pt x="605310" y="19832"/>
                        <a:pt x="605506" y="20003"/>
                        <a:pt x="605625" y="20190"/>
                      </a:cubicBezTo>
                      <a:cubicBezTo>
                        <a:pt x="605744" y="20378"/>
                        <a:pt x="605804" y="20608"/>
                        <a:pt x="605804" y="20881"/>
                      </a:cubicBezTo>
                      <a:lnTo>
                        <a:pt x="605804" y="26969"/>
                      </a:lnTo>
                      <a:cubicBezTo>
                        <a:pt x="608396" y="24070"/>
                        <a:pt x="610980" y="21947"/>
                        <a:pt x="613555" y="20600"/>
                      </a:cubicBezTo>
                      <a:cubicBezTo>
                        <a:pt x="616130" y="19252"/>
                        <a:pt x="618730" y="18579"/>
                        <a:pt x="621356" y="18579"/>
                      </a:cubicBezTo>
                      <a:cubicBezTo>
                        <a:pt x="624426" y="18579"/>
                        <a:pt x="627010" y="19099"/>
                        <a:pt x="629107" y="20139"/>
                      </a:cubicBezTo>
                      <a:cubicBezTo>
                        <a:pt x="631204" y="21179"/>
                        <a:pt x="632902" y="22569"/>
                        <a:pt x="634198" y="24309"/>
                      </a:cubicBezTo>
                      <a:cubicBezTo>
                        <a:pt x="635493" y="26048"/>
                        <a:pt x="636423" y="28086"/>
                        <a:pt x="636986" y="30422"/>
                      </a:cubicBezTo>
                      <a:cubicBezTo>
                        <a:pt x="637549" y="32758"/>
                        <a:pt x="637830" y="35564"/>
                        <a:pt x="637830" y="3883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0" name="Полилиния: фигура 79">
                  <a:extLst>
                    <a:ext uri="{FF2B5EF4-FFF2-40B4-BE49-F238E27FC236}">
                      <a16:creationId xmlns:a16="http://schemas.microsoft.com/office/drawing/2014/main" id="{2122D4C3-4C43-44A7-ADE7-A9C89995CB1C}"/>
                    </a:ext>
                  </a:extLst>
                </p:cNvPr>
                <p:cNvSpPr/>
                <p:nvPr/>
              </p:nvSpPr>
              <p:spPr>
                <a:xfrm>
                  <a:off x="680118" y="3052908"/>
                  <a:ext cx="165676" cy="72236"/>
                </a:xfrm>
                <a:custGeom>
                  <a:avLst/>
                  <a:gdLst>
                    <a:gd name="connsiteX0" fmla="*/ 40742 w 165676"/>
                    <a:gd name="connsiteY0" fmla="*/ 24782 h 72236"/>
                    <a:gd name="connsiteX1" fmla="*/ 39105 w 165676"/>
                    <a:gd name="connsiteY1" fmla="*/ 33735 h 72236"/>
                    <a:gd name="connsiteX2" fmla="*/ 34424 w 165676"/>
                    <a:gd name="connsiteY2" fmla="*/ 40539 h 72236"/>
                    <a:gd name="connsiteX3" fmla="*/ 26955 w 165676"/>
                    <a:gd name="connsiteY3" fmla="*/ 44888 h 72236"/>
                    <a:gd name="connsiteX4" fmla="*/ 16390 w 165676"/>
                    <a:gd name="connsiteY4" fmla="*/ 46422 h 72236"/>
                    <a:gd name="connsiteX5" fmla="*/ 8870 w 165676"/>
                    <a:gd name="connsiteY5" fmla="*/ 46422 h 72236"/>
                    <a:gd name="connsiteX6" fmla="*/ 8870 w 165676"/>
                    <a:gd name="connsiteY6" fmla="*/ 70263 h 72236"/>
                    <a:gd name="connsiteX7" fmla="*/ 8640 w 165676"/>
                    <a:gd name="connsiteY7" fmla="*/ 70979 h 72236"/>
                    <a:gd name="connsiteX8" fmla="*/ 7923 w 165676"/>
                    <a:gd name="connsiteY8" fmla="*/ 71465 h 72236"/>
                    <a:gd name="connsiteX9" fmla="*/ 6593 w 165676"/>
                    <a:gd name="connsiteY9" fmla="*/ 71772 h 72236"/>
                    <a:gd name="connsiteX10" fmla="*/ 4470 w 165676"/>
                    <a:gd name="connsiteY10" fmla="*/ 71900 h 72236"/>
                    <a:gd name="connsiteX11" fmla="*/ 2347 w 165676"/>
                    <a:gd name="connsiteY11" fmla="*/ 71772 h 72236"/>
                    <a:gd name="connsiteX12" fmla="*/ 991 w 165676"/>
                    <a:gd name="connsiteY12" fmla="*/ 71465 h 72236"/>
                    <a:gd name="connsiteX13" fmla="*/ 275 w 165676"/>
                    <a:gd name="connsiteY13" fmla="*/ 70979 h 72236"/>
                    <a:gd name="connsiteX14" fmla="*/ 70 w 165676"/>
                    <a:gd name="connsiteY14" fmla="*/ 70263 h 72236"/>
                    <a:gd name="connsiteX15" fmla="*/ 70 w 165676"/>
                    <a:gd name="connsiteY15" fmla="*/ 9179 h 72236"/>
                    <a:gd name="connsiteX16" fmla="*/ 1145 w 165676"/>
                    <a:gd name="connsiteY16" fmla="*/ 6262 h 72236"/>
                    <a:gd name="connsiteX17" fmla="*/ 3549 w 165676"/>
                    <a:gd name="connsiteY17" fmla="*/ 5393 h 72236"/>
                    <a:gd name="connsiteX18" fmla="*/ 17721 w 165676"/>
                    <a:gd name="connsiteY18" fmla="*/ 5393 h 72236"/>
                    <a:gd name="connsiteX19" fmla="*/ 21839 w 165676"/>
                    <a:gd name="connsiteY19" fmla="*/ 5572 h 72236"/>
                    <a:gd name="connsiteX20" fmla="*/ 26494 w 165676"/>
                    <a:gd name="connsiteY20" fmla="*/ 6339 h 72236"/>
                    <a:gd name="connsiteX21" fmla="*/ 31969 w 165676"/>
                    <a:gd name="connsiteY21" fmla="*/ 8539 h 72236"/>
                    <a:gd name="connsiteX22" fmla="*/ 36701 w 165676"/>
                    <a:gd name="connsiteY22" fmla="*/ 12504 h 72236"/>
                    <a:gd name="connsiteX23" fmla="*/ 39694 w 165676"/>
                    <a:gd name="connsiteY23" fmla="*/ 17952 h 72236"/>
                    <a:gd name="connsiteX24" fmla="*/ 40742 w 165676"/>
                    <a:gd name="connsiteY24" fmla="*/ 24782 h 72236"/>
                    <a:gd name="connsiteX25" fmla="*/ 31483 w 165676"/>
                    <a:gd name="connsiteY25" fmla="*/ 25498 h 72236"/>
                    <a:gd name="connsiteX26" fmla="*/ 29973 w 165676"/>
                    <a:gd name="connsiteY26" fmla="*/ 18745 h 72236"/>
                    <a:gd name="connsiteX27" fmla="*/ 26239 w 165676"/>
                    <a:gd name="connsiteY27" fmla="*/ 14704 h 72236"/>
                    <a:gd name="connsiteX28" fmla="*/ 21634 w 165676"/>
                    <a:gd name="connsiteY28" fmla="*/ 13015 h 72236"/>
                    <a:gd name="connsiteX29" fmla="*/ 17004 w 165676"/>
                    <a:gd name="connsiteY29" fmla="*/ 12657 h 72236"/>
                    <a:gd name="connsiteX30" fmla="*/ 8870 w 165676"/>
                    <a:gd name="connsiteY30" fmla="*/ 12657 h 72236"/>
                    <a:gd name="connsiteX31" fmla="*/ 8870 w 165676"/>
                    <a:gd name="connsiteY31" fmla="*/ 39209 h 72236"/>
                    <a:gd name="connsiteX32" fmla="*/ 16800 w 165676"/>
                    <a:gd name="connsiteY32" fmla="*/ 39209 h 72236"/>
                    <a:gd name="connsiteX33" fmla="*/ 23425 w 165676"/>
                    <a:gd name="connsiteY33" fmla="*/ 38186 h 72236"/>
                    <a:gd name="connsiteX34" fmla="*/ 27850 w 165676"/>
                    <a:gd name="connsiteY34" fmla="*/ 35346 h 72236"/>
                    <a:gd name="connsiteX35" fmla="*/ 30562 w 165676"/>
                    <a:gd name="connsiteY35" fmla="*/ 30998 h 72236"/>
                    <a:gd name="connsiteX36" fmla="*/ 31483 w 165676"/>
                    <a:gd name="connsiteY36" fmla="*/ 25498 h 72236"/>
                    <a:gd name="connsiteX37" fmla="*/ 61118 w 165676"/>
                    <a:gd name="connsiteY37" fmla="*/ 70314 h 72236"/>
                    <a:gd name="connsiteX38" fmla="*/ 60913 w 165676"/>
                    <a:gd name="connsiteY38" fmla="*/ 71004 h 72236"/>
                    <a:gd name="connsiteX39" fmla="*/ 60248 w 165676"/>
                    <a:gd name="connsiteY39" fmla="*/ 71490 h 72236"/>
                    <a:gd name="connsiteX40" fmla="*/ 58969 w 165676"/>
                    <a:gd name="connsiteY40" fmla="*/ 71797 h 72236"/>
                    <a:gd name="connsiteX41" fmla="*/ 56872 w 165676"/>
                    <a:gd name="connsiteY41" fmla="*/ 71900 h 72236"/>
                    <a:gd name="connsiteX42" fmla="*/ 54825 w 165676"/>
                    <a:gd name="connsiteY42" fmla="*/ 71797 h 72236"/>
                    <a:gd name="connsiteX43" fmla="*/ 53521 w 165676"/>
                    <a:gd name="connsiteY43" fmla="*/ 71490 h 72236"/>
                    <a:gd name="connsiteX44" fmla="*/ 52856 w 165676"/>
                    <a:gd name="connsiteY44" fmla="*/ 71004 h 72236"/>
                    <a:gd name="connsiteX45" fmla="*/ 52677 w 165676"/>
                    <a:gd name="connsiteY45" fmla="*/ 70314 h 72236"/>
                    <a:gd name="connsiteX46" fmla="*/ 52677 w 165676"/>
                    <a:gd name="connsiteY46" fmla="*/ 1965 h 72236"/>
                    <a:gd name="connsiteX47" fmla="*/ 52856 w 165676"/>
                    <a:gd name="connsiteY47" fmla="*/ 1249 h 72236"/>
                    <a:gd name="connsiteX48" fmla="*/ 53521 w 165676"/>
                    <a:gd name="connsiteY48" fmla="*/ 737 h 72236"/>
                    <a:gd name="connsiteX49" fmla="*/ 54825 w 165676"/>
                    <a:gd name="connsiteY49" fmla="*/ 430 h 72236"/>
                    <a:gd name="connsiteX50" fmla="*/ 56872 w 165676"/>
                    <a:gd name="connsiteY50" fmla="*/ 328 h 72236"/>
                    <a:gd name="connsiteX51" fmla="*/ 58969 w 165676"/>
                    <a:gd name="connsiteY51" fmla="*/ 430 h 72236"/>
                    <a:gd name="connsiteX52" fmla="*/ 60248 w 165676"/>
                    <a:gd name="connsiteY52" fmla="*/ 737 h 72236"/>
                    <a:gd name="connsiteX53" fmla="*/ 60913 w 165676"/>
                    <a:gd name="connsiteY53" fmla="*/ 1249 h 72236"/>
                    <a:gd name="connsiteX54" fmla="*/ 61118 w 165676"/>
                    <a:gd name="connsiteY54" fmla="*/ 1965 h 72236"/>
                    <a:gd name="connsiteX55" fmla="*/ 111176 w 165676"/>
                    <a:gd name="connsiteY55" fmla="*/ 70365 h 72236"/>
                    <a:gd name="connsiteX56" fmla="*/ 110766 w 165676"/>
                    <a:gd name="connsiteY56" fmla="*/ 71286 h 72236"/>
                    <a:gd name="connsiteX57" fmla="*/ 109640 w 165676"/>
                    <a:gd name="connsiteY57" fmla="*/ 71746 h 72236"/>
                    <a:gd name="connsiteX58" fmla="*/ 107543 w 165676"/>
                    <a:gd name="connsiteY58" fmla="*/ 71900 h 72236"/>
                    <a:gd name="connsiteX59" fmla="*/ 105420 w 165676"/>
                    <a:gd name="connsiteY59" fmla="*/ 71746 h 72236"/>
                    <a:gd name="connsiteX60" fmla="*/ 104269 w 165676"/>
                    <a:gd name="connsiteY60" fmla="*/ 71286 h 72236"/>
                    <a:gd name="connsiteX61" fmla="*/ 103911 w 165676"/>
                    <a:gd name="connsiteY61" fmla="*/ 70365 h 72236"/>
                    <a:gd name="connsiteX62" fmla="*/ 103911 w 165676"/>
                    <a:gd name="connsiteY62" fmla="*/ 65761 h 72236"/>
                    <a:gd name="connsiteX63" fmla="*/ 97183 w 165676"/>
                    <a:gd name="connsiteY63" fmla="*/ 70774 h 72236"/>
                    <a:gd name="connsiteX64" fmla="*/ 89330 w 165676"/>
                    <a:gd name="connsiteY64" fmla="*/ 72565 h 72236"/>
                    <a:gd name="connsiteX65" fmla="*/ 82756 w 165676"/>
                    <a:gd name="connsiteY65" fmla="*/ 71618 h 72236"/>
                    <a:gd name="connsiteX66" fmla="*/ 77742 w 165676"/>
                    <a:gd name="connsiteY66" fmla="*/ 68881 h 72236"/>
                    <a:gd name="connsiteX67" fmla="*/ 74519 w 165676"/>
                    <a:gd name="connsiteY67" fmla="*/ 64482 h 72236"/>
                    <a:gd name="connsiteX68" fmla="*/ 73368 w 165676"/>
                    <a:gd name="connsiteY68" fmla="*/ 58547 h 72236"/>
                    <a:gd name="connsiteX69" fmla="*/ 74954 w 165676"/>
                    <a:gd name="connsiteY69" fmla="*/ 51794 h 72236"/>
                    <a:gd name="connsiteX70" fmla="*/ 79507 w 165676"/>
                    <a:gd name="connsiteY70" fmla="*/ 47036 h 72236"/>
                    <a:gd name="connsiteX71" fmla="*/ 86772 w 165676"/>
                    <a:gd name="connsiteY71" fmla="*/ 44197 h 72236"/>
                    <a:gd name="connsiteX72" fmla="*/ 96441 w 165676"/>
                    <a:gd name="connsiteY72" fmla="*/ 43251 h 72236"/>
                    <a:gd name="connsiteX73" fmla="*/ 102785 w 165676"/>
                    <a:gd name="connsiteY73" fmla="*/ 43251 h 72236"/>
                    <a:gd name="connsiteX74" fmla="*/ 102785 w 165676"/>
                    <a:gd name="connsiteY74" fmla="*/ 39669 h 72236"/>
                    <a:gd name="connsiteX75" fmla="*/ 102222 w 165676"/>
                    <a:gd name="connsiteY75" fmla="*/ 34963 h 72236"/>
                    <a:gd name="connsiteX76" fmla="*/ 100407 w 165676"/>
                    <a:gd name="connsiteY76" fmla="*/ 31561 h 72236"/>
                    <a:gd name="connsiteX77" fmla="*/ 97158 w 165676"/>
                    <a:gd name="connsiteY77" fmla="*/ 29514 h 72236"/>
                    <a:gd name="connsiteX78" fmla="*/ 92246 w 165676"/>
                    <a:gd name="connsiteY78" fmla="*/ 28824 h 72236"/>
                    <a:gd name="connsiteX79" fmla="*/ 86644 w 165676"/>
                    <a:gd name="connsiteY79" fmla="*/ 29565 h 72236"/>
                    <a:gd name="connsiteX80" fmla="*/ 82296 w 165676"/>
                    <a:gd name="connsiteY80" fmla="*/ 31203 h 72236"/>
                    <a:gd name="connsiteX81" fmla="*/ 79175 w 165676"/>
                    <a:gd name="connsiteY81" fmla="*/ 32840 h 72236"/>
                    <a:gd name="connsiteX82" fmla="*/ 77308 w 165676"/>
                    <a:gd name="connsiteY82" fmla="*/ 33581 h 72236"/>
                    <a:gd name="connsiteX83" fmla="*/ 76591 w 165676"/>
                    <a:gd name="connsiteY83" fmla="*/ 33377 h 72236"/>
                    <a:gd name="connsiteX84" fmla="*/ 76054 w 165676"/>
                    <a:gd name="connsiteY84" fmla="*/ 32763 h 72236"/>
                    <a:gd name="connsiteX85" fmla="*/ 75722 w 165676"/>
                    <a:gd name="connsiteY85" fmla="*/ 31714 h 72236"/>
                    <a:gd name="connsiteX86" fmla="*/ 75619 w 165676"/>
                    <a:gd name="connsiteY86" fmla="*/ 30307 h 72236"/>
                    <a:gd name="connsiteX87" fmla="*/ 75798 w 165676"/>
                    <a:gd name="connsiteY87" fmla="*/ 28286 h 72236"/>
                    <a:gd name="connsiteX88" fmla="*/ 76668 w 165676"/>
                    <a:gd name="connsiteY88" fmla="*/ 26880 h 72236"/>
                    <a:gd name="connsiteX89" fmla="*/ 79047 w 165676"/>
                    <a:gd name="connsiteY89" fmla="*/ 25319 h 72236"/>
                    <a:gd name="connsiteX90" fmla="*/ 82935 w 165676"/>
                    <a:gd name="connsiteY90" fmla="*/ 23682 h 72236"/>
                    <a:gd name="connsiteX91" fmla="*/ 87744 w 165676"/>
                    <a:gd name="connsiteY91" fmla="*/ 22454 h 72236"/>
                    <a:gd name="connsiteX92" fmla="*/ 93013 w 165676"/>
                    <a:gd name="connsiteY92" fmla="*/ 21968 h 72236"/>
                    <a:gd name="connsiteX93" fmla="*/ 101455 w 165676"/>
                    <a:gd name="connsiteY93" fmla="*/ 23094 h 72236"/>
                    <a:gd name="connsiteX94" fmla="*/ 107083 w 165676"/>
                    <a:gd name="connsiteY94" fmla="*/ 26394 h 72236"/>
                    <a:gd name="connsiteX95" fmla="*/ 110203 w 165676"/>
                    <a:gd name="connsiteY95" fmla="*/ 31791 h 72236"/>
                    <a:gd name="connsiteX96" fmla="*/ 111176 w 165676"/>
                    <a:gd name="connsiteY96" fmla="*/ 39311 h 72236"/>
                    <a:gd name="connsiteX97" fmla="*/ 102785 w 165676"/>
                    <a:gd name="connsiteY97" fmla="*/ 49338 h 72236"/>
                    <a:gd name="connsiteX98" fmla="*/ 95572 w 165676"/>
                    <a:gd name="connsiteY98" fmla="*/ 49338 h 72236"/>
                    <a:gd name="connsiteX99" fmla="*/ 89535 w 165676"/>
                    <a:gd name="connsiteY99" fmla="*/ 49927 h 72236"/>
                    <a:gd name="connsiteX100" fmla="*/ 85289 w 165676"/>
                    <a:gd name="connsiteY100" fmla="*/ 51666 h 72236"/>
                    <a:gd name="connsiteX101" fmla="*/ 82807 w 165676"/>
                    <a:gd name="connsiteY101" fmla="*/ 54429 h 72236"/>
                    <a:gd name="connsiteX102" fmla="*/ 82014 w 165676"/>
                    <a:gd name="connsiteY102" fmla="*/ 58138 h 72236"/>
                    <a:gd name="connsiteX103" fmla="*/ 84291 w 165676"/>
                    <a:gd name="connsiteY103" fmla="*/ 63842 h 72236"/>
                    <a:gd name="connsiteX104" fmla="*/ 90661 w 165676"/>
                    <a:gd name="connsiteY104" fmla="*/ 65965 h 72236"/>
                    <a:gd name="connsiteX105" fmla="*/ 96825 w 165676"/>
                    <a:gd name="connsiteY105" fmla="*/ 64277 h 72236"/>
                    <a:gd name="connsiteX106" fmla="*/ 102785 w 165676"/>
                    <a:gd name="connsiteY106" fmla="*/ 59110 h 72236"/>
                    <a:gd name="connsiteX107" fmla="*/ 165747 w 165676"/>
                    <a:gd name="connsiteY107" fmla="*/ 70314 h 72236"/>
                    <a:gd name="connsiteX108" fmla="*/ 165542 w 165676"/>
                    <a:gd name="connsiteY108" fmla="*/ 71004 h 72236"/>
                    <a:gd name="connsiteX109" fmla="*/ 164877 w 165676"/>
                    <a:gd name="connsiteY109" fmla="*/ 71490 h 72236"/>
                    <a:gd name="connsiteX110" fmla="*/ 163598 w 165676"/>
                    <a:gd name="connsiteY110" fmla="*/ 71797 h 72236"/>
                    <a:gd name="connsiteX111" fmla="*/ 161552 w 165676"/>
                    <a:gd name="connsiteY111" fmla="*/ 71900 h 72236"/>
                    <a:gd name="connsiteX112" fmla="*/ 159455 w 165676"/>
                    <a:gd name="connsiteY112" fmla="*/ 71797 h 72236"/>
                    <a:gd name="connsiteX113" fmla="*/ 158176 w 165676"/>
                    <a:gd name="connsiteY113" fmla="*/ 71490 h 72236"/>
                    <a:gd name="connsiteX114" fmla="*/ 157511 w 165676"/>
                    <a:gd name="connsiteY114" fmla="*/ 71004 h 72236"/>
                    <a:gd name="connsiteX115" fmla="*/ 157306 w 165676"/>
                    <a:gd name="connsiteY115" fmla="*/ 70314 h 72236"/>
                    <a:gd name="connsiteX116" fmla="*/ 157306 w 165676"/>
                    <a:gd name="connsiteY116" fmla="*/ 43353 h 72236"/>
                    <a:gd name="connsiteX117" fmla="*/ 156692 w 165676"/>
                    <a:gd name="connsiteY117" fmla="*/ 37009 h 72236"/>
                    <a:gd name="connsiteX118" fmla="*/ 154901 w 165676"/>
                    <a:gd name="connsiteY118" fmla="*/ 32865 h 72236"/>
                    <a:gd name="connsiteX119" fmla="*/ 151858 w 165676"/>
                    <a:gd name="connsiteY119" fmla="*/ 30205 h 72236"/>
                    <a:gd name="connsiteX120" fmla="*/ 147534 w 165676"/>
                    <a:gd name="connsiteY120" fmla="*/ 29284 h 72236"/>
                    <a:gd name="connsiteX121" fmla="*/ 141191 w 165676"/>
                    <a:gd name="connsiteY121" fmla="*/ 31535 h 72236"/>
                    <a:gd name="connsiteX122" fmla="*/ 134539 w 165676"/>
                    <a:gd name="connsiteY122" fmla="*/ 38135 h 72236"/>
                    <a:gd name="connsiteX123" fmla="*/ 134539 w 165676"/>
                    <a:gd name="connsiteY123" fmla="*/ 70314 h 72236"/>
                    <a:gd name="connsiteX124" fmla="*/ 134336 w 165676"/>
                    <a:gd name="connsiteY124" fmla="*/ 71004 h 72236"/>
                    <a:gd name="connsiteX125" fmla="*/ 133670 w 165676"/>
                    <a:gd name="connsiteY125" fmla="*/ 71490 h 72236"/>
                    <a:gd name="connsiteX126" fmla="*/ 132392 w 165676"/>
                    <a:gd name="connsiteY126" fmla="*/ 71797 h 72236"/>
                    <a:gd name="connsiteX127" fmla="*/ 130293 w 165676"/>
                    <a:gd name="connsiteY127" fmla="*/ 71900 h 72236"/>
                    <a:gd name="connsiteX128" fmla="*/ 128247 w 165676"/>
                    <a:gd name="connsiteY128" fmla="*/ 71797 h 72236"/>
                    <a:gd name="connsiteX129" fmla="*/ 126942 w 165676"/>
                    <a:gd name="connsiteY129" fmla="*/ 71490 h 72236"/>
                    <a:gd name="connsiteX130" fmla="*/ 126277 w 165676"/>
                    <a:gd name="connsiteY130" fmla="*/ 71004 h 72236"/>
                    <a:gd name="connsiteX131" fmla="*/ 126098 w 165676"/>
                    <a:gd name="connsiteY131" fmla="*/ 70314 h 72236"/>
                    <a:gd name="connsiteX132" fmla="*/ 126098 w 165676"/>
                    <a:gd name="connsiteY132" fmla="*/ 24271 h 72236"/>
                    <a:gd name="connsiteX133" fmla="*/ 126252 w 165676"/>
                    <a:gd name="connsiteY133" fmla="*/ 23580 h 72236"/>
                    <a:gd name="connsiteX134" fmla="*/ 126866 w 165676"/>
                    <a:gd name="connsiteY134" fmla="*/ 23068 h 72236"/>
                    <a:gd name="connsiteX135" fmla="*/ 128042 w 165676"/>
                    <a:gd name="connsiteY135" fmla="*/ 22761 h 72236"/>
                    <a:gd name="connsiteX136" fmla="*/ 129935 w 165676"/>
                    <a:gd name="connsiteY136" fmla="*/ 22685 h 72236"/>
                    <a:gd name="connsiteX137" fmla="*/ 131803 w 165676"/>
                    <a:gd name="connsiteY137" fmla="*/ 22761 h 72236"/>
                    <a:gd name="connsiteX138" fmla="*/ 132953 w 165676"/>
                    <a:gd name="connsiteY138" fmla="*/ 23068 h 72236"/>
                    <a:gd name="connsiteX139" fmla="*/ 133542 w 165676"/>
                    <a:gd name="connsiteY139" fmla="*/ 23580 h 72236"/>
                    <a:gd name="connsiteX140" fmla="*/ 133721 w 165676"/>
                    <a:gd name="connsiteY140" fmla="*/ 24271 h 72236"/>
                    <a:gd name="connsiteX141" fmla="*/ 133721 w 165676"/>
                    <a:gd name="connsiteY141" fmla="*/ 30358 h 72236"/>
                    <a:gd name="connsiteX142" fmla="*/ 141472 w 165676"/>
                    <a:gd name="connsiteY142" fmla="*/ 23989 h 72236"/>
                    <a:gd name="connsiteX143" fmla="*/ 149274 w 165676"/>
                    <a:gd name="connsiteY143" fmla="*/ 21968 h 72236"/>
                    <a:gd name="connsiteX144" fmla="*/ 157024 w 165676"/>
                    <a:gd name="connsiteY144" fmla="*/ 23529 h 72236"/>
                    <a:gd name="connsiteX145" fmla="*/ 162115 w 165676"/>
                    <a:gd name="connsiteY145" fmla="*/ 27698 h 72236"/>
                    <a:gd name="connsiteX146" fmla="*/ 164903 w 165676"/>
                    <a:gd name="connsiteY146" fmla="*/ 33812 h 72236"/>
                    <a:gd name="connsiteX147" fmla="*/ 165747 w 165676"/>
                    <a:gd name="connsiteY147" fmla="*/ 42227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165676" h="72236">
                      <a:moveTo>
                        <a:pt x="40742" y="24782"/>
                      </a:moveTo>
                      <a:cubicBezTo>
                        <a:pt x="40742" y="28090"/>
                        <a:pt x="40197" y="31075"/>
                        <a:pt x="39105" y="33735"/>
                      </a:cubicBezTo>
                      <a:cubicBezTo>
                        <a:pt x="38014" y="36395"/>
                        <a:pt x="36454" y="38663"/>
                        <a:pt x="34424" y="40539"/>
                      </a:cubicBezTo>
                      <a:cubicBezTo>
                        <a:pt x="32395" y="42415"/>
                        <a:pt x="29905" y="43864"/>
                        <a:pt x="26955" y="44888"/>
                      </a:cubicBezTo>
                      <a:cubicBezTo>
                        <a:pt x="24005" y="45911"/>
                        <a:pt x="20483" y="46422"/>
                        <a:pt x="16390" y="46422"/>
                      </a:cubicBezTo>
                      <a:lnTo>
                        <a:pt x="8870" y="46422"/>
                      </a:lnTo>
                      <a:lnTo>
                        <a:pt x="8870" y="70263"/>
                      </a:lnTo>
                      <a:cubicBezTo>
                        <a:pt x="8870" y="70535"/>
                        <a:pt x="8793" y="70774"/>
                        <a:pt x="8640" y="70979"/>
                      </a:cubicBezTo>
                      <a:cubicBezTo>
                        <a:pt x="8486" y="71183"/>
                        <a:pt x="8248" y="71346"/>
                        <a:pt x="7923" y="71465"/>
                      </a:cubicBezTo>
                      <a:cubicBezTo>
                        <a:pt x="7599" y="71584"/>
                        <a:pt x="7156" y="71687"/>
                        <a:pt x="6593" y="71772"/>
                      </a:cubicBezTo>
                      <a:cubicBezTo>
                        <a:pt x="6031" y="71857"/>
                        <a:pt x="5323" y="71900"/>
                        <a:pt x="4470" y="71900"/>
                      </a:cubicBezTo>
                      <a:cubicBezTo>
                        <a:pt x="3618" y="71900"/>
                        <a:pt x="2910" y="71857"/>
                        <a:pt x="2347" y="71772"/>
                      </a:cubicBezTo>
                      <a:cubicBezTo>
                        <a:pt x="1784" y="71687"/>
                        <a:pt x="1332" y="71584"/>
                        <a:pt x="991" y="71465"/>
                      </a:cubicBezTo>
                      <a:cubicBezTo>
                        <a:pt x="650" y="71346"/>
                        <a:pt x="412" y="71183"/>
                        <a:pt x="275" y="70979"/>
                      </a:cubicBezTo>
                      <a:cubicBezTo>
                        <a:pt x="139" y="70774"/>
                        <a:pt x="70" y="70535"/>
                        <a:pt x="70" y="70263"/>
                      </a:cubicBezTo>
                      <a:lnTo>
                        <a:pt x="70" y="9179"/>
                      </a:lnTo>
                      <a:cubicBezTo>
                        <a:pt x="70" y="7814"/>
                        <a:pt x="429" y="6842"/>
                        <a:pt x="1145" y="6262"/>
                      </a:cubicBezTo>
                      <a:cubicBezTo>
                        <a:pt x="1861" y="5683"/>
                        <a:pt x="2663" y="5393"/>
                        <a:pt x="3549" y="5393"/>
                      </a:cubicBezTo>
                      <a:lnTo>
                        <a:pt x="17721" y="5393"/>
                      </a:lnTo>
                      <a:cubicBezTo>
                        <a:pt x="19153" y="5393"/>
                        <a:pt x="20526" y="5452"/>
                        <a:pt x="21839" y="5572"/>
                      </a:cubicBezTo>
                      <a:cubicBezTo>
                        <a:pt x="23152" y="5691"/>
                        <a:pt x="24704" y="5947"/>
                        <a:pt x="26494" y="6339"/>
                      </a:cubicBezTo>
                      <a:cubicBezTo>
                        <a:pt x="28285" y="6731"/>
                        <a:pt x="30110" y="7465"/>
                        <a:pt x="31969" y="8539"/>
                      </a:cubicBezTo>
                      <a:cubicBezTo>
                        <a:pt x="33827" y="9613"/>
                        <a:pt x="35405" y="10935"/>
                        <a:pt x="36701" y="12504"/>
                      </a:cubicBezTo>
                      <a:cubicBezTo>
                        <a:pt x="37997" y="14073"/>
                        <a:pt x="38994" y="15889"/>
                        <a:pt x="39694" y="17952"/>
                      </a:cubicBezTo>
                      <a:cubicBezTo>
                        <a:pt x="40393" y="20016"/>
                        <a:pt x="40742" y="22292"/>
                        <a:pt x="40742" y="24782"/>
                      </a:cubicBezTo>
                      <a:close/>
                      <a:moveTo>
                        <a:pt x="31483" y="25498"/>
                      </a:moveTo>
                      <a:cubicBezTo>
                        <a:pt x="31483" y="22804"/>
                        <a:pt x="30979" y="20553"/>
                        <a:pt x="29973" y="18745"/>
                      </a:cubicBezTo>
                      <a:cubicBezTo>
                        <a:pt x="28967" y="16938"/>
                        <a:pt x="27722" y="15590"/>
                        <a:pt x="26239" y="14704"/>
                      </a:cubicBezTo>
                      <a:cubicBezTo>
                        <a:pt x="24755" y="13817"/>
                        <a:pt x="23220" y="13254"/>
                        <a:pt x="21634" y="13015"/>
                      </a:cubicBezTo>
                      <a:cubicBezTo>
                        <a:pt x="20048" y="12777"/>
                        <a:pt x="18505" y="12657"/>
                        <a:pt x="17004" y="12657"/>
                      </a:cubicBezTo>
                      <a:lnTo>
                        <a:pt x="8870" y="12657"/>
                      </a:lnTo>
                      <a:lnTo>
                        <a:pt x="8870" y="39209"/>
                      </a:lnTo>
                      <a:lnTo>
                        <a:pt x="16800" y="39209"/>
                      </a:lnTo>
                      <a:cubicBezTo>
                        <a:pt x="19460" y="39209"/>
                        <a:pt x="21668" y="38868"/>
                        <a:pt x="23425" y="38186"/>
                      </a:cubicBezTo>
                      <a:cubicBezTo>
                        <a:pt x="25181" y="37504"/>
                        <a:pt x="26656" y="36557"/>
                        <a:pt x="27850" y="35346"/>
                      </a:cubicBezTo>
                      <a:cubicBezTo>
                        <a:pt x="29044" y="34136"/>
                        <a:pt x="29948" y="32686"/>
                        <a:pt x="30562" y="30998"/>
                      </a:cubicBezTo>
                      <a:cubicBezTo>
                        <a:pt x="31176" y="29310"/>
                        <a:pt x="31483" y="27476"/>
                        <a:pt x="31483" y="25498"/>
                      </a:cubicBezTo>
                      <a:close/>
                      <a:moveTo>
                        <a:pt x="61118" y="70314"/>
                      </a:moveTo>
                      <a:cubicBezTo>
                        <a:pt x="61118" y="70587"/>
                        <a:pt x="61050" y="70817"/>
                        <a:pt x="60913" y="71004"/>
                      </a:cubicBezTo>
                      <a:cubicBezTo>
                        <a:pt x="60777" y="71192"/>
                        <a:pt x="60555" y="71354"/>
                        <a:pt x="60248" y="71490"/>
                      </a:cubicBezTo>
                      <a:cubicBezTo>
                        <a:pt x="59941" y="71627"/>
                        <a:pt x="59515" y="71729"/>
                        <a:pt x="58969" y="71797"/>
                      </a:cubicBezTo>
                      <a:cubicBezTo>
                        <a:pt x="58424" y="71866"/>
                        <a:pt x="57724" y="71900"/>
                        <a:pt x="56872" y="71900"/>
                      </a:cubicBezTo>
                      <a:cubicBezTo>
                        <a:pt x="56053" y="71900"/>
                        <a:pt x="55371" y="71866"/>
                        <a:pt x="54825" y="71797"/>
                      </a:cubicBezTo>
                      <a:cubicBezTo>
                        <a:pt x="54280" y="71729"/>
                        <a:pt x="53845" y="71627"/>
                        <a:pt x="53521" y="71490"/>
                      </a:cubicBezTo>
                      <a:cubicBezTo>
                        <a:pt x="53197" y="71354"/>
                        <a:pt x="52975" y="71192"/>
                        <a:pt x="52856" y="71004"/>
                      </a:cubicBezTo>
                      <a:cubicBezTo>
                        <a:pt x="52736" y="70817"/>
                        <a:pt x="52677" y="70587"/>
                        <a:pt x="52677" y="70314"/>
                      </a:cubicBezTo>
                      <a:lnTo>
                        <a:pt x="52677" y="1965"/>
                      </a:lnTo>
                      <a:cubicBezTo>
                        <a:pt x="52677" y="1692"/>
                        <a:pt x="52736" y="1453"/>
                        <a:pt x="52856" y="1249"/>
                      </a:cubicBezTo>
                      <a:cubicBezTo>
                        <a:pt x="52975" y="1044"/>
                        <a:pt x="53197" y="874"/>
                        <a:pt x="53521" y="737"/>
                      </a:cubicBezTo>
                      <a:cubicBezTo>
                        <a:pt x="53845" y="601"/>
                        <a:pt x="54280" y="498"/>
                        <a:pt x="54825" y="430"/>
                      </a:cubicBezTo>
                      <a:cubicBezTo>
                        <a:pt x="55371" y="362"/>
                        <a:pt x="56053" y="328"/>
                        <a:pt x="56872" y="328"/>
                      </a:cubicBezTo>
                      <a:cubicBezTo>
                        <a:pt x="57724" y="328"/>
                        <a:pt x="58424" y="362"/>
                        <a:pt x="58969" y="430"/>
                      </a:cubicBezTo>
                      <a:cubicBezTo>
                        <a:pt x="59515" y="498"/>
                        <a:pt x="59941" y="601"/>
                        <a:pt x="60248" y="737"/>
                      </a:cubicBezTo>
                      <a:cubicBezTo>
                        <a:pt x="60555" y="874"/>
                        <a:pt x="60777" y="1044"/>
                        <a:pt x="60913" y="1249"/>
                      </a:cubicBezTo>
                      <a:cubicBezTo>
                        <a:pt x="61050" y="1453"/>
                        <a:pt x="61118" y="1692"/>
                        <a:pt x="61118" y="1965"/>
                      </a:cubicBezTo>
                      <a:close/>
                      <a:moveTo>
                        <a:pt x="111176" y="70365"/>
                      </a:moveTo>
                      <a:cubicBezTo>
                        <a:pt x="111176" y="70774"/>
                        <a:pt x="111039" y="71081"/>
                        <a:pt x="110766" y="71286"/>
                      </a:cubicBezTo>
                      <a:cubicBezTo>
                        <a:pt x="110494" y="71490"/>
                        <a:pt x="110118" y="71644"/>
                        <a:pt x="109640" y="71746"/>
                      </a:cubicBezTo>
                      <a:cubicBezTo>
                        <a:pt x="109163" y="71849"/>
                        <a:pt x="108464" y="71900"/>
                        <a:pt x="107543" y="71900"/>
                      </a:cubicBezTo>
                      <a:cubicBezTo>
                        <a:pt x="106656" y="71900"/>
                        <a:pt x="105948" y="71849"/>
                        <a:pt x="105420" y="71746"/>
                      </a:cubicBezTo>
                      <a:cubicBezTo>
                        <a:pt x="104891" y="71644"/>
                        <a:pt x="104507" y="71490"/>
                        <a:pt x="104269" y="71286"/>
                      </a:cubicBezTo>
                      <a:cubicBezTo>
                        <a:pt x="104030" y="71081"/>
                        <a:pt x="103911" y="70774"/>
                        <a:pt x="103911" y="70365"/>
                      </a:cubicBezTo>
                      <a:lnTo>
                        <a:pt x="103911" y="65761"/>
                      </a:lnTo>
                      <a:cubicBezTo>
                        <a:pt x="101898" y="67909"/>
                        <a:pt x="99656" y="69581"/>
                        <a:pt x="97183" y="70774"/>
                      </a:cubicBezTo>
                      <a:cubicBezTo>
                        <a:pt x="94711" y="71968"/>
                        <a:pt x="92093" y="72565"/>
                        <a:pt x="89330" y="72565"/>
                      </a:cubicBezTo>
                      <a:cubicBezTo>
                        <a:pt x="86909" y="72565"/>
                        <a:pt x="84717" y="72249"/>
                        <a:pt x="82756" y="71618"/>
                      </a:cubicBezTo>
                      <a:cubicBezTo>
                        <a:pt x="80795" y="70987"/>
                        <a:pt x="79124" y="70075"/>
                        <a:pt x="77742" y="68881"/>
                      </a:cubicBezTo>
                      <a:cubicBezTo>
                        <a:pt x="76361" y="67688"/>
                        <a:pt x="75287" y="66221"/>
                        <a:pt x="74519" y="64482"/>
                      </a:cubicBezTo>
                      <a:cubicBezTo>
                        <a:pt x="73752" y="62742"/>
                        <a:pt x="73368" y="60764"/>
                        <a:pt x="73368" y="58547"/>
                      </a:cubicBezTo>
                      <a:cubicBezTo>
                        <a:pt x="73368" y="55955"/>
                        <a:pt x="73897" y="53704"/>
                        <a:pt x="74954" y="51794"/>
                      </a:cubicBezTo>
                      <a:cubicBezTo>
                        <a:pt x="76012" y="49884"/>
                        <a:pt x="77529" y="48298"/>
                        <a:pt x="79507" y="47036"/>
                      </a:cubicBezTo>
                      <a:cubicBezTo>
                        <a:pt x="81486" y="45774"/>
                        <a:pt x="83907" y="44828"/>
                        <a:pt x="86772" y="44197"/>
                      </a:cubicBezTo>
                      <a:cubicBezTo>
                        <a:pt x="89637" y="43566"/>
                        <a:pt x="92860" y="43251"/>
                        <a:pt x="96441" y="43251"/>
                      </a:cubicBezTo>
                      <a:lnTo>
                        <a:pt x="102785" y="43251"/>
                      </a:lnTo>
                      <a:lnTo>
                        <a:pt x="102785" y="39669"/>
                      </a:lnTo>
                      <a:cubicBezTo>
                        <a:pt x="102785" y="37896"/>
                        <a:pt x="102597" y="36327"/>
                        <a:pt x="102222" y="34963"/>
                      </a:cubicBezTo>
                      <a:cubicBezTo>
                        <a:pt x="101848" y="33599"/>
                        <a:pt x="101242" y="32465"/>
                        <a:pt x="100407" y="31561"/>
                      </a:cubicBezTo>
                      <a:cubicBezTo>
                        <a:pt x="99570" y="30657"/>
                        <a:pt x="98487" y="29975"/>
                        <a:pt x="97158" y="29514"/>
                      </a:cubicBezTo>
                      <a:cubicBezTo>
                        <a:pt x="95828" y="29054"/>
                        <a:pt x="94191" y="28824"/>
                        <a:pt x="92246" y="28824"/>
                      </a:cubicBezTo>
                      <a:cubicBezTo>
                        <a:pt x="90166" y="28824"/>
                        <a:pt x="88298" y="29071"/>
                        <a:pt x="86644" y="29565"/>
                      </a:cubicBezTo>
                      <a:cubicBezTo>
                        <a:pt x="84990" y="30060"/>
                        <a:pt x="83541" y="30606"/>
                        <a:pt x="82296" y="31203"/>
                      </a:cubicBezTo>
                      <a:cubicBezTo>
                        <a:pt x="81051" y="31799"/>
                        <a:pt x="80011" y="32345"/>
                        <a:pt x="79175" y="32840"/>
                      </a:cubicBezTo>
                      <a:cubicBezTo>
                        <a:pt x="78339" y="33334"/>
                        <a:pt x="77717" y="33581"/>
                        <a:pt x="77308" y="33581"/>
                      </a:cubicBezTo>
                      <a:cubicBezTo>
                        <a:pt x="77035" y="33581"/>
                        <a:pt x="76796" y="33513"/>
                        <a:pt x="76591" y="33377"/>
                      </a:cubicBezTo>
                      <a:cubicBezTo>
                        <a:pt x="76387" y="33240"/>
                        <a:pt x="76208" y="33036"/>
                        <a:pt x="76054" y="32763"/>
                      </a:cubicBezTo>
                      <a:cubicBezTo>
                        <a:pt x="75901" y="32490"/>
                        <a:pt x="75790" y="32140"/>
                        <a:pt x="75722" y="31714"/>
                      </a:cubicBezTo>
                      <a:cubicBezTo>
                        <a:pt x="75653" y="31288"/>
                        <a:pt x="75619" y="30819"/>
                        <a:pt x="75619" y="30307"/>
                      </a:cubicBezTo>
                      <a:cubicBezTo>
                        <a:pt x="75619" y="29455"/>
                        <a:pt x="75679" y="28781"/>
                        <a:pt x="75798" y="28286"/>
                      </a:cubicBezTo>
                      <a:cubicBezTo>
                        <a:pt x="75918" y="27792"/>
                        <a:pt x="76208" y="27323"/>
                        <a:pt x="76668" y="26880"/>
                      </a:cubicBezTo>
                      <a:cubicBezTo>
                        <a:pt x="77129" y="26436"/>
                        <a:pt x="77922" y="25916"/>
                        <a:pt x="79047" y="25319"/>
                      </a:cubicBezTo>
                      <a:cubicBezTo>
                        <a:pt x="80173" y="24722"/>
                        <a:pt x="81469" y="24177"/>
                        <a:pt x="82935" y="23682"/>
                      </a:cubicBezTo>
                      <a:cubicBezTo>
                        <a:pt x="84402" y="23188"/>
                        <a:pt x="86005" y="22778"/>
                        <a:pt x="87744" y="22454"/>
                      </a:cubicBezTo>
                      <a:cubicBezTo>
                        <a:pt x="89483" y="22130"/>
                        <a:pt x="91240" y="21968"/>
                        <a:pt x="93013" y="21968"/>
                      </a:cubicBezTo>
                      <a:cubicBezTo>
                        <a:pt x="96322" y="21968"/>
                        <a:pt x="99136" y="22344"/>
                        <a:pt x="101455" y="23094"/>
                      </a:cubicBezTo>
                      <a:cubicBezTo>
                        <a:pt x="103775" y="23844"/>
                        <a:pt x="105650" y="24944"/>
                        <a:pt x="107083" y="26394"/>
                      </a:cubicBezTo>
                      <a:cubicBezTo>
                        <a:pt x="108515" y="27843"/>
                        <a:pt x="109555" y="29642"/>
                        <a:pt x="110203" y="31791"/>
                      </a:cubicBezTo>
                      <a:cubicBezTo>
                        <a:pt x="110852" y="33940"/>
                        <a:pt x="111176" y="36446"/>
                        <a:pt x="111176" y="39311"/>
                      </a:cubicBezTo>
                      <a:close/>
                      <a:moveTo>
                        <a:pt x="102785" y="49338"/>
                      </a:moveTo>
                      <a:lnTo>
                        <a:pt x="95572" y="49338"/>
                      </a:lnTo>
                      <a:cubicBezTo>
                        <a:pt x="93252" y="49338"/>
                        <a:pt x="91240" y="49535"/>
                        <a:pt x="89535" y="49927"/>
                      </a:cubicBezTo>
                      <a:cubicBezTo>
                        <a:pt x="87830" y="50319"/>
                        <a:pt x="86414" y="50899"/>
                        <a:pt x="85289" y="51666"/>
                      </a:cubicBezTo>
                      <a:cubicBezTo>
                        <a:pt x="84163" y="52434"/>
                        <a:pt x="83336" y="53355"/>
                        <a:pt x="82807" y="54429"/>
                      </a:cubicBezTo>
                      <a:cubicBezTo>
                        <a:pt x="82279" y="55503"/>
                        <a:pt x="82014" y="56740"/>
                        <a:pt x="82014" y="58138"/>
                      </a:cubicBezTo>
                      <a:cubicBezTo>
                        <a:pt x="82014" y="60525"/>
                        <a:pt x="82773" y="62427"/>
                        <a:pt x="84291" y="63842"/>
                      </a:cubicBezTo>
                      <a:cubicBezTo>
                        <a:pt x="85809" y="65258"/>
                        <a:pt x="87932" y="65965"/>
                        <a:pt x="90661" y="65965"/>
                      </a:cubicBezTo>
                      <a:cubicBezTo>
                        <a:pt x="92877" y="65965"/>
                        <a:pt x="94933" y="65403"/>
                        <a:pt x="96825" y="64277"/>
                      </a:cubicBezTo>
                      <a:cubicBezTo>
                        <a:pt x="98718" y="63152"/>
                        <a:pt x="100705" y="61429"/>
                        <a:pt x="102785" y="59110"/>
                      </a:cubicBezTo>
                      <a:close/>
                      <a:moveTo>
                        <a:pt x="165747" y="70314"/>
                      </a:moveTo>
                      <a:cubicBezTo>
                        <a:pt x="165747" y="70587"/>
                        <a:pt x="165679" y="70817"/>
                        <a:pt x="165542" y="71004"/>
                      </a:cubicBezTo>
                      <a:cubicBezTo>
                        <a:pt x="165406" y="71192"/>
                        <a:pt x="165184" y="71354"/>
                        <a:pt x="164877" y="71490"/>
                      </a:cubicBezTo>
                      <a:cubicBezTo>
                        <a:pt x="164571" y="71627"/>
                        <a:pt x="164144" y="71729"/>
                        <a:pt x="163598" y="71797"/>
                      </a:cubicBezTo>
                      <a:cubicBezTo>
                        <a:pt x="163052" y="71866"/>
                        <a:pt x="162371" y="71900"/>
                        <a:pt x="161552" y="71900"/>
                      </a:cubicBezTo>
                      <a:cubicBezTo>
                        <a:pt x="160700" y="71900"/>
                        <a:pt x="160001" y="71866"/>
                        <a:pt x="159455" y="71797"/>
                      </a:cubicBezTo>
                      <a:cubicBezTo>
                        <a:pt x="158909" y="71729"/>
                        <a:pt x="158482" y="71627"/>
                        <a:pt x="158176" y="71490"/>
                      </a:cubicBezTo>
                      <a:cubicBezTo>
                        <a:pt x="157869" y="71354"/>
                        <a:pt x="157647" y="71192"/>
                        <a:pt x="157511" y="71004"/>
                      </a:cubicBezTo>
                      <a:cubicBezTo>
                        <a:pt x="157374" y="70817"/>
                        <a:pt x="157306" y="70587"/>
                        <a:pt x="157306" y="70314"/>
                      </a:cubicBezTo>
                      <a:lnTo>
                        <a:pt x="157306" y="43353"/>
                      </a:lnTo>
                      <a:cubicBezTo>
                        <a:pt x="157306" y="40727"/>
                        <a:pt x="157101" y="38612"/>
                        <a:pt x="156692" y="37009"/>
                      </a:cubicBezTo>
                      <a:cubicBezTo>
                        <a:pt x="156283" y="35406"/>
                        <a:pt x="155686" y="34025"/>
                        <a:pt x="154901" y="32865"/>
                      </a:cubicBezTo>
                      <a:cubicBezTo>
                        <a:pt x="154117" y="31706"/>
                        <a:pt x="153103" y="30819"/>
                        <a:pt x="151858" y="30205"/>
                      </a:cubicBezTo>
                      <a:cubicBezTo>
                        <a:pt x="150613" y="29591"/>
                        <a:pt x="149172" y="29284"/>
                        <a:pt x="147534" y="29284"/>
                      </a:cubicBezTo>
                      <a:cubicBezTo>
                        <a:pt x="145420" y="29284"/>
                        <a:pt x="143305" y="30034"/>
                        <a:pt x="141191" y="31535"/>
                      </a:cubicBezTo>
                      <a:cubicBezTo>
                        <a:pt x="139076" y="33036"/>
                        <a:pt x="136859" y="35236"/>
                        <a:pt x="134539" y="38135"/>
                      </a:cubicBezTo>
                      <a:lnTo>
                        <a:pt x="134539" y="70314"/>
                      </a:lnTo>
                      <a:cubicBezTo>
                        <a:pt x="134539" y="70587"/>
                        <a:pt x="134472" y="70817"/>
                        <a:pt x="134336" y="71004"/>
                      </a:cubicBezTo>
                      <a:cubicBezTo>
                        <a:pt x="134198" y="71192"/>
                        <a:pt x="133977" y="71354"/>
                        <a:pt x="133670" y="71490"/>
                      </a:cubicBezTo>
                      <a:cubicBezTo>
                        <a:pt x="133363" y="71627"/>
                        <a:pt x="132936" y="71729"/>
                        <a:pt x="132392" y="71797"/>
                      </a:cubicBezTo>
                      <a:cubicBezTo>
                        <a:pt x="131846" y="71866"/>
                        <a:pt x="131147" y="71900"/>
                        <a:pt x="130293" y="71900"/>
                      </a:cubicBezTo>
                      <a:cubicBezTo>
                        <a:pt x="129475" y="71900"/>
                        <a:pt x="128793" y="71866"/>
                        <a:pt x="128247" y="71797"/>
                      </a:cubicBezTo>
                      <a:cubicBezTo>
                        <a:pt x="127701" y="71729"/>
                        <a:pt x="127267" y="71627"/>
                        <a:pt x="126942" y="71490"/>
                      </a:cubicBezTo>
                      <a:cubicBezTo>
                        <a:pt x="126618" y="71354"/>
                        <a:pt x="126396" y="71192"/>
                        <a:pt x="126277" y="71004"/>
                      </a:cubicBezTo>
                      <a:cubicBezTo>
                        <a:pt x="126158" y="70817"/>
                        <a:pt x="126098" y="70587"/>
                        <a:pt x="126098" y="70314"/>
                      </a:cubicBezTo>
                      <a:lnTo>
                        <a:pt x="126098" y="24271"/>
                      </a:lnTo>
                      <a:cubicBezTo>
                        <a:pt x="126098" y="23998"/>
                        <a:pt x="126150" y="23767"/>
                        <a:pt x="126252" y="23580"/>
                      </a:cubicBezTo>
                      <a:cubicBezTo>
                        <a:pt x="126355" y="23392"/>
                        <a:pt x="126559" y="23222"/>
                        <a:pt x="126866" y="23068"/>
                      </a:cubicBezTo>
                      <a:cubicBezTo>
                        <a:pt x="127173" y="22915"/>
                        <a:pt x="127565" y="22812"/>
                        <a:pt x="128042" y="22761"/>
                      </a:cubicBezTo>
                      <a:cubicBezTo>
                        <a:pt x="128520" y="22710"/>
                        <a:pt x="129151" y="22685"/>
                        <a:pt x="129935" y="22685"/>
                      </a:cubicBezTo>
                      <a:cubicBezTo>
                        <a:pt x="130686" y="22685"/>
                        <a:pt x="131309" y="22710"/>
                        <a:pt x="131803" y="22761"/>
                      </a:cubicBezTo>
                      <a:cubicBezTo>
                        <a:pt x="132297" y="22812"/>
                        <a:pt x="132681" y="22915"/>
                        <a:pt x="132953" y="23068"/>
                      </a:cubicBezTo>
                      <a:cubicBezTo>
                        <a:pt x="133227" y="23222"/>
                        <a:pt x="133423" y="23392"/>
                        <a:pt x="133542" y="23580"/>
                      </a:cubicBezTo>
                      <a:cubicBezTo>
                        <a:pt x="133661" y="23767"/>
                        <a:pt x="133721" y="23998"/>
                        <a:pt x="133721" y="24271"/>
                      </a:cubicBezTo>
                      <a:lnTo>
                        <a:pt x="133721" y="30358"/>
                      </a:lnTo>
                      <a:cubicBezTo>
                        <a:pt x="136313" y="27459"/>
                        <a:pt x="138897" y="25336"/>
                        <a:pt x="141472" y="23989"/>
                      </a:cubicBezTo>
                      <a:cubicBezTo>
                        <a:pt x="144047" y="22642"/>
                        <a:pt x="146648" y="21968"/>
                        <a:pt x="149274" y="21968"/>
                      </a:cubicBezTo>
                      <a:cubicBezTo>
                        <a:pt x="152344" y="21968"/>
                        <a:pt x="154927" y="22488"/>
                        <a:pt x="157024" y="23529"/>
                      </a:cubicBezTo>
                      <a:cubicBezTo>
                        <a:pt x="159122" y="24569"/>
                        <a:pt x="160819" y="25959"/>
                        <a:pt x="162115" y="27698"/>
                      </a:cubicBezTo>
                      <a:cubicBezTo>
                        <a:pt x="163411" y="29438"/>
                        <a:pt x="164340" y="31475"/>
                        <a:pt x="164903" y="33812"/>
                      </a:cubicBezTo>
                      <a:cubicBezTo>
                        <a:pt x="165466" y="36148"/>
                        <a:pt x="165747" y="38953"/>
                        <a:pt x="165747" y="4222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1" name="Полилиния: фигура 80">
                  <a:extLst>
                    <a:ext uri="{FF2B5EF4-FFF2-40B4-BE49-F238E27FC236}">
                      <a16:creationId xmlns:a16="http://schemas.microsoft.com/office/drawing/2014/main" id="{E602FD29-57F0-4207-BC08-C0EBB544E0AF}"/>
                    </a:ext>
                  </a:extLst>
                </p:cNvPr>
                <p:cNvSpPr/>
                <p:nvPr/>
              </p:nvSpPr>
              <p:spPr>
                <a:xfrm>
                  <a:off x="586805" y="3198321"/>
                  <a:ext cx="25937" cy="25937"/>
                </a:xfrm>
                <a:custGeom>
                  <a:avLst/>
                  <a:gdLst>
                    <a:gd name="connsiteX0" fmla="*/ 61 w 25937"/>
                    <a:gd name="connsiteY0" fmla="*/ 13284 h 25937"/>
                    <a:gd name="connsiteX1" fmla="*/ 3872 w 25937"/>
                    <a:gd name="connsiteY1" fmla="*/ 4127 h 25937"/>
                    <a:gd name="connsiteX2" fmla="*/ 13004 w 25937"/>
                    <a:gd name="connsiteY2" fmla="*/ 341 h 25937"/>
                    <a:gd name="connsiteX3" fmla="*/ 22188 w 25937"/>
                    <a:gd name="connsiteY3" fmla="*/ 4127 h 25937"/>
                    <a:gd name="connsiteX4" fmla="*/ 25999 w 25937"/>
                    <a:gd name="connsiteY4" fmla="*/ 13284 h 25937"/>
                    <a:gd name="connsiteX5" fmla="*/ 22188 w 25937"/>
                    <a:gd name="connsiteY5" fmla="*/ 22467 h 25937"/>
                    <a:gd name="connsiteX6" fmla="*/ 13004 w 25937"/>
                    <a:gd name="connsiteY6" fmla="*/ 26279 h 25937"/>
                    <a:gd name="connsiteX7" fmla="*/ 3872 w 25937"/>
                    <a:gd name="connsiteY7" fmla="*/ 22467 h 25937"/>
                    <a:gd name="connsiteX8" fmla="*/ 61 w 25937"/>
                    <a:gd name="connsiteY8" fmla="*/ 13284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284"/>
                      </a:moveTo>
                      <a:cubicBezTo>
                        <a:pt x="61" y="9703"/>
                        <a:pt x="1331" y="6651"/>
                        <a:pt x="3872" y="4127"/>
                      </a:cubicBezTo>
                      <a:cubicBezTo>
                        <a:pt x="6413" y="1603"/>
                        <a:pt x="9457" y="341"/>
                        <a:pt x="13004" y="341"/>
                      </a:cubicBezTo>
                      <a:cubicBezTo>
                        <a:pt x="16586" y="341"/>
                        <a:pt x="19647" y="1603"/>
                        <a:pt x="22188" y="4127"/>
                      </a:cubicBezTo>
                      <a:cubicBezTo>
                        <a:pt x="24728" y="6651"/>
                        <a:pt x="25999" y="9703"/>
                        <a:pt x="25999" y="13284"/>
                      </a:cubicBezTo>
                      <a:cubicBezTo>
                        <a:pt x="25999" y="16865"/>
                        <a:pt x="24728" y="19926"/>
                        <a:pt x="22188" y="22467"/>
                      </a:cubicBezTo>
                      <a:cubicBezTo>
                        <a:pt x="19647" y="25008"/>
                        <a:pt x="16586" y="26279"/>
                        <a:pt x="13004" y="26279"/>
                      </a:cubicBezTo>
                      <a:cubicBezTo>
                        <a:pt x="9457" y="26279"/>
                        <a:pt x="6413" y="25008"/>
                        <a:pt x="3872" y="22467"/>
                      </a:cubicBezTo>
                      <a:cubicBezTo>
                        <a:pt x="1331" y="19926"/>
                        <a:pt x="61" y="16865"/>
                        <a:pt x="61" y="1328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2" name="Полилиния: фигура 81">
                  <a:extLst>
                    <a:ext uri="{FF2B5EF4-FFF2-40B4-BE49-F238E27FC236}">
                      <a16:creationId xmlns:a16="http://schemas.microsoft.com/office/drawing/2014/main" id="{FB6D9AB7-CFFB-42B2-8BCF-C4FA5526B393}"/>
                    </a:ext>
                  </a:extLst>
                </p:cNvPr>
                <p:cNvSpPr/>
                <p:nvPr/>
              </p:nvSpPr>
              <p:spPr>
                <a:xfrm>
                  <a:off x="680118" y="3180108"/>
                  <a:ext cx="637759" cy="68860"/>
                </a:xfrm>
                <a:custGeom>
                  <a:avLst/>
                  <a:gdLst>
                    <a:gd name="connsiteX0" fmla="*/ 50974 w 637759"/>
                    <a:gd name="connsiteY0" fmla="*/ 34157 h 68860"/>
                    <a:gd name="connsiteX1" fmla="*/ 48774 w 637759"/>
                    <a:gd name="connsiteY1" fmla="*/ 49172 h 68860"/>
                    <a:gd name="connsiteX2" fmla="*/ 42354 w 637759"/>
                    <a:gd name="connsiteY2" fmla="*/ 59814 h 68860"/>
                    <a:gd name="connsiteX3" fmla="*/ 31994 w 637759"/>
                    <a:gd name="connsiteY3" fmla="*/ 66132 h 68860"/>
                    <a:gd name="connsiteX4" fmla="*/ 17362 w 637759"/>
                    <a:gd name="connsiteY4" fmla="*/ 68229 h 68860"/>
                    <a:gd name="connsiteX5" fmla="*/ 3345 w 637759"/>
                    <a:gd name="connsiteY5" fmla="*/ 68229 h 68860"/>
                    <a:gd name="connsiteX6" fmla="*/ 1119 w 637759"/>
                    <a:gd name="connsiteY6" fmla="*/ 67436 h 68860"/>
                    <a:gd name="connsiteX7" fmla="*/ 70 w 637759"/>
                    <a:gd name="connsiteY7" fmla="*/ 64648 h 68860"/>
                    <a:gd name="connsiteX8" fmla="*/ 70 w 637759"/>
                    <a:gd name="connsiteY8" fmla="*/ 5610 h 68860"/>
                    <a:gd name="connsiteX9" fmla="*/ 1119 w 637759"/>
                    <a:gd name="connsiteY9" fmla="*/ 2822 h 68860"/>
                    <a:gd name="connsiteX10" fmla="*/ 3345 w 637759"/>
                    <a:gd name="connsiteY10" fmla="*/ 2029 h 68860"/>
                    <a:gd name="connsiteX11" fmla="*/ 18334 w 637759"/>
                    <a:gd name="connsiteY11" fmla="*/ 2029 h 68860"/>
                    <a:gd name="connsiteX12" fmla="*/ 32864 w 637759"/>
                    <a:gd name="connsiteY12" fmla="*/ 4255 h 68860"/>
                    <a:gd name="connsiteX13" fmla="*/ 42814 w 637759"/>
                    <a:gd name="connsiteY13" fmla="*/ 10650 h 68860"/>
                    <a:gd name="connsiteX14" fmla="*/ 48902 w 637759"/>
                    <a:gd name="connsiteY14" fmla="*/ 20753 h 68860"/>
                    <a:gd name="connsiteX15" fmla="*/ 50974 w 637759"/>
                    <a:gd name="connsiteY15" fmla="*/ 34157 h 68860"/>
                    <a:gd name="connsiteX16" fmla="*/ 41714 w 637759"/>
                    <a:gd name="connsiteY16" fmla="*/ 34515 h 68860"/>
                    <a:gd name="connsiteX17" fmla="*/ 40384 w 637759"/>
                    <a:gd name="connsiteY17" fmla="*/ 24514 h 68860"/>
                    <a:gd name="connsiteX18" fmla="*/ 36215 w 637759"/>
                    <a:gd name="connsiteY18" fmla="*/ 16507 h 68860"/>
                    <a:gd name="connsiteX19" fmla="*/ 29027 w 637759"/>
                    <a:gd name="connsiteY19" fmla="*/ 11238 h 68860"/>
                    <a:gd name="connsiteX20" fmla="*/ 17823 w 637759"/>
                    <a:gd name="connsiteY20" fmla="*/ 9345 h 68860"/>
                    <a:gd name="connsiteX21" fmla="*/ 8870 w 637759"/>
                    <a:gd name="connsiteY21" fmla="*/ 9345 h 68860"/>
                    <a:gd name="connsiteX22" fmla="*/ 8870 w 637759"/>
                    <a:gd name="connsiteY22" fmla="*/ 60862 h 68860"/>
                    <a:gd name="connsiteX23" fmla="*/ 17925 w 637759"/>
                    <a:gd name="connsiteY23" fmla="*/ 60862 h 68860"/>
                    <a:gd name="connsiteX24" fmla="*/ 28618 w 637759"/>
                    <a:gd name="connsiteY24" fmla="*/ 59276 h 68860"/>
                    <a:gd name="connsiteX25" fmla="*/ 35882 w 637759"/>
                    <a:gd name="connsiteY25" fmla="*/ 54416 h 68860"/>
                    <a:gd name="connsiteX26" fmla="*/ 40256 w 637759"/>
                    <a:gd name="connsiteY26" fmla="*/ 46205 h 68860"/>
                    <a:gd name="connsiteX27" fmla="*/ 41714 w 637759"/>
                    <a:gd name="connsiteY27" fmla="*/ 34515 h 68860"/>
                    <a:gd name="connsiteX28" fmla="*/ 105419 w 637759"/>
                    <a:gd name="connsiteY28" fmla="*/ 43417 h 68860"/>
                    <a:gd name="connsiteX29" fmla="*/ 103936 w 637759"/>
                    <a:gd name="connsiteY29" fmla="*/ 53777 h 68860"/>
                    <a:gd name="connsiteX30" fmla="*/ 99510 w 637759"/>
                    <a:gd name="connsiteY30" fmla="*/ 61937 h 68860"/>
                    <a:gd name="connsiteX31" fmla="*/ 92144 w 637759"/>
                    <a:gd name="connsiteY31" fmla="*/ 67283 h 68860"/>
                    <a:gd name="connsiteX32" fmla="*/ 81886 w 637759"/>
                    <a:gd name="connsiteY32" fmla="*/ 69201 h 68860"/>
                    <a:gd name="connsiteX33" fmla="*/ 71986 w 637759"/>
                    <a:gd name="connsiteY33" fmla="*/ 67513 h 68860"/>
                    <a:gd name="connsiteX34" fmla="*/ 64952 w 637759"/>
                    <a:gd name="connsiteY34" fmla="*/ 62602 h 68860"/>
                    <a:gd name="connsiteX35" fmla="*/ 60757 w 637759"/>
                    <a:gd name="connsiteY35" fmla="*/ 54774 h 68860"/>
                    <a:gd name="connsiteX36" fmla="*/ 59375 w 637759"/>
                    <a:gd name="connsiteY36" fmla="*/ 44338 h 68860"/>
                    <a:gd name="connsiteX37" fmla="*/ 60833 w 637759"/>
                    <a:gd name="connsiteY37" fmla="*/ 33978 h 68860"/>
                    <a:gd name="connsiteX38" fmla="*/ 65233 w 637759"/>
                    <a:gd name="connsiteY38" fmla="*/ 25818 h 68860"/>
                    <a:gd name="connsiteX39" fmla="*/ 72575 w 637759"/>
                    <a:gd name="connsiteY39" fmla="*/ 20498 h 68860"/>
                    <a:gd name="connsiteX40" fmla="*/ 82858 w 637759"/>
                    <a:gd name="connsiteY40" fmla="*/ 18605 h 68860"/>
                    <a:gd name="connsiteX41" fmla="*/ 92757 w 637759"/>
                    <a:gd name="connsiteY41" fmla="*/ 20293 h 68860"/>
                    <a:gd name="connsiteX42" fmla="*/ 99791 w 637759"/>
                    <a:gd name="connsiteY42" fmla="*/ 25204 h 68860"/>
                    <a:gd name="connsiteX43" fmla="*/ 104012 w 637759"/>
                    <a:gd name="connsiteY43" fmla="*/ 33032 h 68860"/>
                    <a:gd name="connsiteX44" fmla="*/ 105419 w 637759"/>
                    <a:gd name="connsiteY44" fmla="*/ 43417 h 68860"/>
                    <a:gd name="connsiteX45" fmla="*/ 96671 w 637759"/>
                    <a:gd name="connsiteY45" fmla="*/ 43980 h 68860"/>
                    <a:gd name="connsiteX46" fmla="*/ 95974 w 637759"/>
                    <a:gd name="connsiteY46" fmla="*/ 36920 h 68860"/>
                    <a:gd name="connsiteX47" fmla="*/ 93676 w 637759"/>
                    <a:gd name="connsiteY47" fmla="*/ 31088 h 68860"/>
                    <a:gd name="connsiteX48" fmla="*/ 89340 w 637759"/>
                    <a:gd name="connsiteY48" fmla="*/ 27123 h 68860"/>
                    <a:gd name="connsiteX49" fmla="*/ 82526 w 637759"/>
                    <a:gd name="connsiteY49" fmla="*/ 25665 h 68860"/>
                    <a:gd name="connsiteX50" fmla="*/ 76047 w 637759"/>
                    <a:gd name="connsiteY50" fmla="*/ 26995 h 68860"/>
                    <a:gd name="connsiteX51" fmla="*/ 71582 w 637759"/>
                    <a:gd name="connsiteY51" fmla="*/ 30755 h 68860"/>
                    <a:gd name="connsiteX52" fmla="*/ 68975 w 637759"/>
                    <a:gd name="connsiteY52" fmla="*/ 36511 h 68860"/>
                    <a:gd name="connsiteX53" fmla="*/ 68124 w 637759"/>
                    <a:gd name="connsiteY53" fmla="*/ 43775 h 68860"/>
                    <a:gd name="connsiteX54" fmla="*/ 68821 w 637759"/>
                    <a:gd name="connsiteY54" fmla="*/ 50886 h 68860"/>
                    <a:gd name="connsiteX55" fmla="*/ 71144 w 637759"/>
                    <a:gd name="connsiteY55" fmla="*/ 56693 h 68860"/>
                    <a:gd name="connsiteX56" fmla="*/ 75505 w 637759"/>
                    <a:gd name="connsiteY56" fmla="*/ 60632 h 68860"/>
                    <a:gd name="connsiteX57" fmla="*/ 82320 w 637759"/>
                    <a:gd name="connsiteY57" fmla="*/ 62090 h 68860"/>
                    <a:gd name="connsiteX58" fmla="*/ 88773 w 637759"/>
                    <a:gd name="connsiteY58" fmla="*/ 60760 h 68860"/>
                    <a:gd name="connsiteX59" fmla="*/ 93264 w 637759"/>
                    <a:gd name="connsiteY59" fmla="*/ 57025 h 68860"/>
                    <a:gd name="connsiteX60" fmla="*/ 95845 w 637759"/>
                    <a:gd name="connsiteY60" fmla="*/ 51296 h 68860"/>
                    <a:gd name="connsiteX61" fmla="*/ 96671 w 637759"/>
                    <a:gd name="connsiteY61" fmla="*/ 43980 h 68860"/>
                    <a:gd name="connsiteX62" fmla="*/ 150269 w 637759"/>
                    <a:gd name="connsiteY62" fmla="*/ 59941 h 68860"/>
                    <a:gd name="connsiteX63" fmla="*/ 150218 w 637759"/>
                    <a:gd name="connsiteY63" fmla="*/ 61451 h 68860"/>
                    <a:gd name="connsiteX64" fmla="*/ 150038 w 637759"/>
                    <a:gd name="connsiteY64" fmla="*/ 62525 h 68860"/>
                    <a:gd name="connsiteX65" fmla="*/ 149732 w 637759"/>
                    <a:gd name="connsiteY65" fmla="*/ 63292 h 68860"/>
                    <a:gd name="connsiteX66" fmla="*/ 148914 w 637759"/>
                    <a:gd name="connsiteY66" fmla="*/ 64264 h 68860"/>
                    <a:gd name="connsiteX67" fmla="*/ 146739 w 637759"/>
                    <a:gd name="connsiteY67" fmla="*/ 65850 h 68860"/>
                    <a:gd name="connsiteX68" fmla="*/ 143286 w 637759"/>
                    <a:gd name="connsiteY68" fmla="*/ 67539 h 68860"/>
                    <a:gd name="connsiteX69" fmla="*/ 139116 w 637759"/>
                    <a:gd name="connsiteY69" fmla="*/ 68741 h 68860"/>
                    <a:gd name="connsiteX70" fmla="*/ 134460 w 637759"/>
                    <a:gd name="connsiteY70" fmla="*/ 69201 h 68860"/>
                    <a:gd name="connsiteX71" fmla="*/ 125661 w 637759"/>
                    <a:gd name="connsiteY71" fmla="*/ 67564 h 68860"/>
                    <a:gd name="connsiteX72" fmla="*/ 119240 w 637759"/>
                    <a:gd name="connsiteY72" fmla="*/ 62781 h 68860"/>
                    <a:gd name="connsiteX73" fmla="*/ 115302 w 637759"/>
                    <a:gd name="connsiteY73" fmla="*/ 55056 h 68860"/>
                    <a:gd name="connsiteX74" fmla="*/ 113945 w 637759"/>
                    <a:gd name="connsiteY74" fmla="*/ 44491 h 68860"/>
                    <a:gd name="connsiteX75" fmla="*/ 115608 w 637759"/>
                    <a:gd name="connsiteY75" fmla="*/ 32802 h 68860"/>
                    <a:gd name="connsiteX76" fmla="*/ 120161 w 637759"/>
                    <a:gd name="connsiteY76" fmla="*/ 24795 h 68860"/>
                    <a:gd name="connsiteX77" fmla="*/ 126966 w 637759"/>
                    <a:gd name="connsiteY77" fmla="*/ 20165 h 68860"/>
                    <a:gd name="connsiteX78" fmla="*/ 135433 w 637759"/>
                    <a:gd name="connsiteY78" fmla="*/ 18656 h 68860"/>
                    <a:gd name="connsiteX79" fmla="*/ 139705 w 637759"/>
                    <a:gd name="connsiteY79" fmla="*/ 19065 h 68860"/>
                    <a:gd name="connsiteX80" fmla="*/ 143516 w 637759"/>
                    <a:gd name="connsiteY80" fmla="*/ 20140 h 68860"/>
                    <a:gd name="connsiteX81" fmla="*/ 146611 w 637759"/>
                    <a:gd name="connsiteY81" fmla="*/ 21674 h 68860"/>
                    <a:gd name="connsiteX82" fmla="*/ 148581 w 637759"/>
                    <a:gd name="connsiteY82" fmla="*/ 23158 h 68860"/>
                    <a:gd name="connsiteX83" fmla="*/ 149425 w 637759"/>
                    <a:gd name="connsiteY83" fmla="*/ 24130 h 68860"/>
                    <a:gd name="connsiteX84" fmla="*/ 149809 w 637759"/>
                    <a:gd name="connsiteY84" fmla="*/ 24974 h 68860"/>
                    <a:gd name="connsiteX85" fmla="*/ 150014 w 637759"/>
                    <a:gd name="connsiteY85" fmla="*/ 26074 h 68860"/>
                    <a:gd name="connsiteX86" fmla="*/ 150064 w 637759"/>
                    <a:gd name="connsiteY86" fmla="*/ 27609 h 68860"/>
                    <a:gd name="connsiteX87" fmla="*/ 149604 w 637759"/>
                    <a:gd name="connsiteY87" fmla="*/ 30397 h 68860"/>
                    <a:gd name="connsiteX88" fmla="*/ 148478 w 637759"/>
                    <a:gd name="connsiteY88" fmla="*/ 31190 h 68860"/>
                    <a:gd name="connsiteX89" fmla="*/ 146713 w 637759"/>
                    <a:gd name="connsiteY89" fmla="*/ 30346 h 68860"/>
                    <a:gd name="connsiteX90" fmla="*/ 144181 w 637759"/>
                    <a:gd name="connsiteY90" fmla="*/ 28479 h 68860"/>
                    <a:gd name="connsiteX91" fmla="*/ 140472 w 637759"/>
                    <a:gd name="connsiteY91" fmla="*/ 26611 h 68860"/>
                    <a:gd name="connsiteX92" fmla="*/ 135330 w 637759"/>
                    <a:gd name="connsiteY92" fmla="*/ 25767 h 68860"/>
                    <a:gd name="connsiteX93" fmla="*/ 125994 w 637759"/>
                    <a:gd name="connsiteY93" fmla="*/ 30448 h 68860"/>
                    <a:gd name="connsiteX94" fmla="*/ 122746 w 637759"/>
                    <a:gd name="connsiteY94" fmla="*/ 44031 h 68860"/>
                    <a:gd name="connsiteX95" fmla="*/ 123589 w 637759"/>
                    <a:gd name="connsiteY95" fmla="*/ 51833 h 68860"/>
                    <a:gd name="connsiteX96" fmla="*/ 126071 w 637759"/>
                    <a:gd name="connsiteY96" fmla="*/ 57435 h 68860"/>
                    <a:gd name="connsiteX97" fmla="*/ 130086 w 637759"/>
                    <a:gd name="connsiteY97" fmla="*/ 60786 h 68860"/>
                    <a:gd name="connsiteX98" fmla="*/ 135535 w 637759"/>
                    <a:gd name="connsiteY98" fmla="*/ 61886 h 68860"/>
                    <a:gd name="connsiteX99" fmla="*/ 140651 w 637759"/>
                    <a:gd name="connsiteY99" fmla="*/ 60965 h 68860"/>
                    <a:gd name="connsiteX100" fmla="*/ 144463 w 637759"/>
                    <a:gd name="connsiteY100" fmla="*/ 58944 h 68860"/>
                    <a:gd name="connsiteX101" fmla="*/ 147174 w 637759"/>
                    <a:gd name="connsiteY101" fmla="*/ 56949 h 68860"/>
                    <a:gd name="connsiteX102" fmla="*/ 148888 w 637759"/>
                    <a:gd name="connsiteY102" fmla="*/ 56053 h 68860"/>
                    <a:gd name="connsiteX103" fmla="*/ 149501 w 637759"/>
                    <a:gd name="connsiteY103" fmla="*/ 56258 h 68860"/>
                    <a:gd name="connsiteX104" fmla="*/ 149937 w 637759"/>
                    <a:gd name="connsiteY104" fmla="*/ 56949 h 68860"/>
                    <a:gd name="connsiteX105" fmla="*/ 150193 w 637759"/>
                    <a:gd name="connsiteY105" fmla="*/ 58176 h 68860"/>
                    <a:gd name="connsiteX106" fmla="*/ 150269 w 637759"/>
                    <a:gd name="connsiteY106" fmla="*/ 59941 h 68860"/>
                    <a:gd name="connsiteX107" fmla="*/ 200270 w 637759"/>
                    <a:gd name="connsiteY107" fmla="*/ 66950 h 68860"/>
                    <a:gd name="connsiteX108" fmla="*/ 200090 w 637759"/>
                    <a:gd name="connsiteY108" fmla="*/ 67641 h 68860"/>
                    <a:gd name="connsiteX109" fmla="*/ 199450 w 637759"/>
                    <a:gd name="connsiteY109" fmla="*/ 68127 h 68860"/>
                    <a:gd name="connsiteX110" fmla="*/ 198248 w 637759"/>
                    <a:gd name="connsiteY110" fmla="*/ 68434 h 68860"/>
                    <a:gd name="connsiteX111" fmla="*/ 196432 w 637759"/>
                    <a:gd name="connsiteY111" fmla="*/ 68536 h 68860"/>
                    <a:gd name="connsiteX112" fmla="*/ 194514 w 637759"/>
                    <a:gd name="connsiteY112" fmla="*/ 68434 h 68860"/>
                    <a:gd name="connsiteX113" fmla="*/ 193337 w 637759"/>
                    <a:gd name="connsiteY113" fmla="*/ 68127 h 68860"/>
                    <a:gd name="connsiteX114" fmla="*/ 192749 w 637759"/>
                    <a:gd name="connsiteY114" fmla="*/ 67641 h 68860"/>
                    <a:gd name="connsiteX115" fmla="*/ 192595 w 637759"/>
                    <a:gd name="connsiteY115" fmla="*/ 66950 h 68860"/>
                    <a:gd name="connsiteX116" fmla="*/ 192595 w 637759"/>
                    <a:gd name="connsiteY116" fmla="*/ 60862 h 68860"/>
                    <a:gd name="connsiteX117" fmla="*/ 184819 w 637759"/>
                    <a:gd name="connsiteY117" fmla="*/ 67206 h 68860"/>
                    <a:gd name="connsiteX118" fmla="*/ 177043 w 637759"/>
                    <a:gd name="connsiteY118" fmla="*/ 69201 h 68860"/>
                    <a:gd name="connsiteX119" fmla="*/ 169292 w 637759"/>
                    <a:gd name="connsiteY119" fmla="*/ 67667 h 68860"/>
                    <a:gd name="connsiteX120" fmla="*/ 164201 w 637759"/>
                    <a:gd name="connsiteY120" fmla="*/ 63497 h 68860"/>
                    <a:gd name="connsiteX121" fmla="*/ 161413 w 637759"/>
                    <a:gd name="connsiteY121" fmla="*/ 57358 h 68860"/>
                    <a:gd name="connsiteX122" fmla="*/ 160569 w 637759"/>
                    <a:gd name="connsiteY122" fmla="*/ 48840 h 68860"/>
                    <a:gd name="connsiteX123" fmla="*/ 160569 w 637759"/>
                    <a:gd name="connsiteY123" fmla="*/ 20907 h 68860"/>
                    <a:gd name="connsiteX124" fmla="*/ 160748 w 637759"/>
                    <a:gd name="connsiteY124" fmla="*/ 20216 h 68860"/>
                    <a:gd name="connsiteX125" fmla="*/ 161439 w 637759"/>
                    <a:gd name="connsiteY125" fmla="*/ 19705 h 68860"/>
                    <a:gd name="connsiteX126" fmla="*/ 162769 w 637759"/>
                    <a:gd name="connsiteY126" fmla="*/ 19398 h 68860"/>
                    <a:gd name="connsiteX127" fmla="*/ 164816 w 637759"/>
                    <a:gd name="connsiteY127" fmla="*/ 19321 h 68860"/>
                    <a:gd name="connsiteX128" fmla="*/ 166862 w 637759"/>
                    <a:gd name="connsiteY128" fmla="*/ 19398 h 68860"/>
                    <a:gd name="connsiteX129" fmla="*/ 168166 w 637759"/>
                    <a:gd name="connsiteY129" fmla="*/ 19705 h 68860"/>
                    <a:gd name="connsiteX130" fmla="*/ 168857 w 637759"/>
                    <a:gd name="connsiteY130" fmla="*/ 20216 h 68860"/>
                    <a:gd name="connsiteX131" fmla="*/ 169062 w 637759"/>
                    <a:gd name="connsiteY131" fmla="*/ 20907 h 68860"/>
                    <a:gd name="connsiteX132" fmla="*/ 169062 w 637759"/>
                    <a:gd name="connsiteY132" fmla="*/ 47714 h 68860"/>
                    <a:gd name="connsiteX133" fmla="*/ 169650 w 637759"/>
                    <a:gd name="connsiteY133" fmla="*/ 54186 h 68860"/>
                    <a:gd name="connsiteX134" fmla="*/ 171440 w 637759"/>
                    <a:gd name="connsiteY134" fmla="*/ 58330 h 68860"/>
                    <a:gd name="connsiteX135" fmla="*/ 174484 w 637759"/>
                    <a:gd name="connsiteY135" fmla="*/ 60990 h 68860"/>
                    <a:gd name="connsiteX136" fmla="*/ 178782 w 637759"/>
                    <a:gd name="connsiteY136" fmla="*/ 61937 h 68860"/>
                    <a:gd name="connsiteX137" fmla="*/ 185100 w 637759"/>
                    <a:gd name="connsiteY137" fmla="*/ 59686 h 68860"/>
                    <a:gd name="connsiteX138" fmla="*/ 191777 w 637759"/>
                    <a:gd name="connsiteY138" fmla="*/ 53086 h 68860"/>
                    <a:gd name="connsiteX139" fmla="*/ 191777 w 637759"/>
                    <a:gd name="connsiteY139" fmla="*/ 20907 h 68860"/>
                    <a:gd name="connsiteX140" fmla="*/ 191956 w 637759"/>
                    <a:gd name="connsiteY140" fmla="*/ 20216 h 68860"/>
                    <a:gd name="connsiteX141" fmla="*/ 192647 w 637759"/>
                    <a:gd name="connsiteY141" fmla="*/ 19705 h 68860"/>
                    <a:gd name="connsiteX142" fmla="*/ 193951 w 637759"/>
                    <a:gd name="connsiteY142" fmla="*/ 19398 h 68860"/>
                    <a:gd name="connsiteX143" fmla="*/ 196023 w 637759"/>
                    <a:gd name="connsiteY143" fmla="*/ 19321 h 68860"/>
                    <a:gd name="connsiteX144" fmla="*/ 198069 w 637759"/>
                    <a:gd name="connsiteY144" fmla="*/ 19398 h 68860"/>
                    <a:gd name="connsiteX145" fmla="*/ 199348 w 637759"/>
                    <a:gd name="connsiteY145" fmla="*/ 19705 h 68860"/>
                    <a:gd name="connsiteX146" fmla="*/ 200039 w 637759"/>
                    <a:gd name="connsiteY146" fmla="*/ 20216 h 68860"/>
                    <a:gd name="connsiteX147" fmla="*/ 200270 w 637759"/>
                    <a:gd name="connsiteY147" fmla="*/ 20907 h 68860"/>
                    <a:gd name="connsiteX148" fmla="*/ 283693 w 637759"/>
                    <a:gd name="connsiteY148" fmla="*/ 66950 h 68860"/>
                    <a:gd name="connsiteX149" fmla="*/ 283489 w 637759"/>
                    <a:gd name="connsiteY149" fmla="*/ 67641 h 68860"/>
                    <a:gd name="connsiteX150" fmla="*/ 282824 w 637759"/>
                    <a:gd name="connsiteY150" fmla="*/ 68127 h 68860"/>
                    <a:gd name="connsiteX151" fmla="*/ 281544 w 637759"/>
                    <a:gd name="connsiteY151" fmla="*/ 68434 h 68860"/>
                    <a:gd name="connsiteX152" fmla="*/ 279498 w 637759"/>
                    <a:gd name="connsiteY152" fmla="*/ 68536 h 68860"/>
                    <a:gd name="connsiteX153" fmla="*/ 277401 w 637759"/>
                    <a:gd name="connsiteY153" fmla="*/ 68434 h 68860"/>
                    <a:gd name="connsiteX154" fmla="*/ 276096 w 637759"/>
                    <a:gd name="connsiteY154" fmla="*/ 68127 h 68860"/>
                    <a:gd name="connsiteX155" fmla="*/ 275406 w 637759"/>
                    <a:gd name="connsiteY155" fmla="*/ 67641 h 68860"/>
                    <a:gd name="connsiteX156" fmla="*/ 275201 w 637759"/>
                    <a:gd name="connsiteY156" fmla="*/ 66950 h 68860"/>
                    <a:gd name="connsiteX157" fmla="*/ 275201 w 637759"/>
                    <a:gd name="connsiteY157" fmla="*/ 38966 h 68860"/>
                    <a:gd name="connsiteX158" fmla="*/ 274689 w 637759"/>
                    <a:gd name="connsiteY158" fmla="*/ 33646 h 68860"/>
                    <a:gd name="connsiteX159" fmla="*/ 273052 w 637759"/>
                    <a:gd name="connsiteY159" fmla="*/ 29502 h 68860"/>
                    <a:gd name="connsiteX160" fmla="*/ 270188 w 637759"/>
                    <a:gd name="connsiteY160" fmla="*/ 26842 h 68860"/>
                    <a:gd name="connsiteX161" fmla="*/ 266095 w 637759"/>
                    <a:gd name="connsiteY161" fmla="*/ 25921 h 68860"/>
                    <a:gd name="connsiteX162" fmla="*/ 260237 w 637759"/>
                    <a:gd name="connsiteY162" fmla="*/ 28172 h 68860"/>
                    <a:gd name="connsiteX163" fmla="*/ 253765 w 637759"/>
                    <a:gd name="connsiteY163" fmla="*/ 34771 h 68860"/>
                    <a:gd name="connsiteX164" fmla="*/ 253765 w 637759"/>
                    <a:gd name="connsiteY164" fmla="*/ 66950 h 68860"/>
                    <a:gd name="connsiteX165" fmla="*/ 253560 w 637759"/>
                    <a:gd name="connsiteY165" fmla="*/ 67641 h 68860"/>
                    <a:gd name="connsiteX166" fmla="*/ 252869 w 637759"/>
                    <a:gd name="connsiteY166" fmla="*/ 68127 h 68860"/>
                    <a:gd name="connsiteX167" fmla="*/ 251565 w 637759"/>
                    <a:gd name="connsiteY167" fmla="*/ 68434 h 68860"/>
                    <a:gd name="connsiteX168" fmla="*/ 249519 w 637759"/>
                    <a:gd name="connsiteY168" fmla="*/ 68536 h 68860"/>
                    <a:gd name="connsiteX169" fmla="*/ 247498 w 637759"/>
                    <a:gd name="connsiteY169" fmla="*/ 68434 h 68860"/>
                    <a:gd name="connsiteX170" fmla="*/ 246168 w 637759"/>
                    <a:gd name="connsiteY170" fmla="*/ 68127 h 68860"/>
                    <a:gd name="connsiteX171" fmla="*/ 245503 w 637759"/>
                    <a:gd name="connsiteY171" fmla="*/ 67641 h 68860"/>
                    <a:gd name="connsiteX172" fmla="*/ 245324 w 637759"/>
                    <a:gd name="connsiteY172" fmla="*/ 66950 h 68860"/>
                    <a:gd name="connsiteX173" fmla="*/ 245324 w 637759"/>
                    <a:gd name="connsiteY173" fmla="*/ 38966 h 68860"/>
                    <a:gd name="connsiteX174" fmla="*/ 244761 w 637759"/>
                    <a:gd name="connsiteY174" fmla="*/ 33646 h 68860"/>
                    <a:gd name="connsiteX175" fmla="*/ 243073 w 637759"/>
                    <a:gd name="connsiteY175" fmla="*/ 29502 h 68860"/>
                    <a:gd name="connsiteX176" fmla="*/ 240234 w 637759"/>
                    <a:gd name="connsiteY176" fmla="*/ 26842 h 68860"/>
                    <a:gd name="connsiteX177" fmla="*/ 236166 w 637759"/>
                    <a:gd name="connsiteY177" fmla="*/ 25921 h 68860"/>
                    <a:gd name="connsiteX178" fmla="*/ 230283 w 637759"/>
                    <a:gd name="connsiteY178" fmla="*/ 28172 h 68860"/>
                    <a:gd name="connsiteX179" fmla="*/ 223836 w 637759"/>
                    <a:gd name="connsiteY179" fmla="*/ 34771 h 68860"/>
                    <a:gd name="connsiteX180" fmla="*/ 223836 w 637759"/>
                    <a:gd name="connsiteY180" fmla="*/ 66950 h 68860"/>
                    <a:gd name="connsiteX181" fmla="*/ 223632 w 637759"/>
                    <a:gd name="connsiteY181" fmla="*/ 67641 h 68860"/>
                    <a:gd name="connsiteX182" fmla="*/ 222967 w 637759"/>
                    <a:gd name="connsiteY182" fmla="*/ 68127 h 68860"/>
                    <a:gd name="connsiteX183" fmla="*/ 221688 w 637759"/>
                    <a:gd name="connsiteY183" fmla="*/ 68434 h 68860"/>
                    <a:gd name="connsiteX184" fmla="*/ 219590 w 637759"/>
                    <a:gd name="connsiteY184" fmla="*/ 68536 h 68860"/>
                    <a:gd name="connsiteX185" fmla="*/ 217544 w 637759"/>
                    <a:gd name="connsiteY185" fmla="*/ 68434 h 68860"/>
                    <a:gd name="connsiteX186" fmla="*/ 216239 w 637759"/>
                    <a:gd name="connsiteY186" fmla="*/ 68127 h 68860"/>
                    <a:gd name="connsiteX187" fmla="*/ 215574 w 637759"/>
                    <a:gd name="connsiteY187" fmla="*/ 67641 h 68860"/>
                    <a:gd name="connsiteX188" fmla="*/ 215395 w 637759"/>
                    <a:gd name="connsiteY188" fmla="*/ 66950 h 68860"/>
                    <a:gd name="connsiteX189" fmla="*/ 215395 w 637759"/>
                    <a:gd name="connsiteY189" fmla="*/ 20907 h 68860"/>
                    <a:gd name="connsiteX190" fmla="*/ 215549 w 637759"/>
                    <a:gd name="connsiteY190" fmla="*/ 20216 h 68860"/>
                    <a:gd name="connsiteX191" fmla="*/ 216163 w 637759"/>
                    <a:gd name="connsiteY191" fmla="*/ 19705 h 68860"/>
                    <a:gd name="connsiteX192" fmla="*/ 217339 w 637759"/>
                    <a:gd name="connsiteY192" fmla="*/ 19398 h 68860"/>
                    <a:gd name="connsiteX193" fmla="*/ 219232 w 637759"/>
                    <a:gd name="connsiteY193" fmla="*/ 19321 h 68860"/>
                    <a:gd name="connsiteX194" fmla="*/ 221100 w 637759"/>
                    <a:gd name="connsiteY194" fmla="*/ 19398 h 68860"/>
                    <a:gd name="connsiteX195" fmla="*/ 222250 w 637759"/>
                    <a:gd name="connsiteY195" fmla="*/ 19705 h 68860"/>
                    <a:gd name="connsiteX196" fmla="*/ 222839 w 637759"/>
                    <a:gd name="connsiteY196" fmla="*/ 20216 h 68860"/>
                    <a:gd name="connsiteX197" fmla="*/ 223018 w 637759"/>
                    <a:gd name="connsiteY197" fmla="*/ 20907 h 68860"/>
                    <a:gd name="connsiteX198" fmla="*/ 223018 w 637759"/>
                    <a:gd name="connsiteY198" fmla="*/ 26995 h 68860"/>
                    <a:gd name="connsiteX199" fmla="*/ 230564 w 637759"/>
                    <a:gd name="connsiteY199" fmla="*/ 20626 h 68860"/>
                    <a:gd name="connsiteX200" fmla="*/ 237957 w 637759"/>
                    <a:gd name="connsiteY200" fmla="*/ 18605 h 68860"/>
                    <a:gd name="connsiteX201" fmla="*/ 243099 w 637759"/>
                    <a:gd name="connsiteY201" fmla="*/ 19270 h 68860"/>
                    <a:gd name="connsiteX202" fmla="*/ 247114 w 637759"/>
                    <a:gd name="connsiteY202" fmla="*/ 21137 h 68860"/>
                    <a:gd name="connsiteX203" fmla="*/ 250081 w 637759"/>
                    <a:gd name="connsiteY203" fmla="*/ 24002 h 68860"/>
                    <a:gd name="connsiteX204" fmla="*/ 252128 w 637759"/>
                    <a:gd name="connsiteY204" fmla="*/ 27711 h 68860"/>
                    <a:gd name="connsiteX205" fmla="*/ 256502 w 637759"/>
                    <a:gd name="connsiteY205" fmla="*/ 23465 h 68860"/>
                    <a:gd name="connsiteX206" fmla="*/ 260492 w 637759"/>
                    <a:gd name="connsiteY206" fmla="*/ 20651 h 68860"/>
                    <a:gd name="connsiteX207" fmla="*/ 264227 w 637759"/>
                    <a:gd name="connsiteY207" fmla="*/ 19091 h 68860"/>
                    <a:gd name="connsiteX208" fmla="*/ 267886 w 637759"/>
                    <a:gd name="connsiteY208" fmla="*/ 18605 h 68860"/>
                    <a:gd name="connsiteX209" fmla="*/ 275354 w 637759"/>
                    <a:gd name="connsiteY209" fmla="*/ 20165 h 68860"/>
                    <a:gd name="connsiteX210" fmla="*/ 280240 w 637759"/>
                    <a:gd name="connsiteY210" fmla="*/ 24335 h 68860"/>
                    <a:gd name="connsiteX211" fmla="*/ 282901 w 637759"/>
                    <a:gd name="connsiteY211" fmla="*/ 30448 h 68860"/>
                    <a:gd name="connsiteX212" fmla="*/ 283693 w 637759"/>
                    <a:gd name="connsiteY212" fmla="*/ 37841 h 68860"/>
                    <a:gd name="connsiteX213" fmla="*/ 337037 w 637759"/>
                    <a:gd name="connsiteY213" fmla="*/ 41933 h 68860"/>
                    <a:gd name="connsiteX214" fmla="*/ 336035 w 637759"/>
                    <a:gd name="connsiteY214" fmla="*/ 44773 h 68860"/>
                    <a:gd name="connsiteX215" fmla="*/ 333748 w 637759"/>
                    <a:gd name="connsiteY215" fmla="*/ 45617 h 68860"/>
                    <a:gd name="connsiteX216" fmla="*/ 303425 w 637759"/>
                    <a:gd name="connsiteY216" fmla="*/ 45617 h 68860"/>
                    <a:gd name="connsiteX217" fmla="*/ 304197 w 637759"/>
                    <a:gd name="connsiteY217" fmla="*/ 52523 h 68860"/>
                    <a:gd name="connsiteX218" fmla="*/ 306767 w 637759"/>
                    <a:gd name="connsiteY218" fmla="*/ 57793 h 68860"/>
                    <a:gd name="connsiteX219" fmla="*/ 311445 w 637759"/>
                    <a:gd name="connsiteY219" fmla="*/ 61169 h 68860"/>
                    <a:gd name="connsiteX220" fmla="*/ 318488 w 637759"/>
                    <a:gd name="connsiteY220" fmla="*/ 62346 h 68860"/>
                    <a:gd name="connsiteX221" fmla="*/ 324349 w 637759"/>
                    <a:gd name="connsiteY221" fmla="*/ 61809 h 68860"/>
                    <a:gd name="connsiteX222" fmla="*/ 328796 w 637759"/>
                    <a:gd name="connsiteY222" fmla="*/ 60607 h 68860"/>
                    <a:gd name="connsiteX223" fmla="*/ 331880 w 637759"/>
                    <a:gd name="connsiteY223" fmla="*/ 59404 h 68860"/>
                    <a:gd name="connsiteX224" fmla="*/ 333706 w 637759"/>
                    <a:gd name="connsiteY224" fmla="*/ 58867 h 68860"/>
                    <a:gd name="connsiteX225" fmla="*/ 334348 w 637759"/>
                    <a:gd name="connsiteY225" fmla="*/ 59046 h 68860"/>
                    <a:gd name="connsiteX226" fmla="*/ 334785 w 637759"/>
                    <a:gd name="connsiteY226" fmla="*/ 59583 h 68860"/>
                    <a:gd name="connsiteX227" fmla="*/ 335016 w 637759"/>
                    <a:gd name="connsiteY227" fmla="*/ 60581 h 68860"/>
                    <a:gd name="connsiteX228" fmla="*/ 335093 w 637759"/>
                    <a:gd name="connsiteY228" fmla="*/ 62141 h 68860"/>
                    <a:gd name="connsiteX229" fmla="*/ 335043 w 637759"/>
                    <a:gd name="connsiteY229" fmla="*/ 63292 h 68860"/>
                    <a:gd name="connsiteX230" fmla="*/ 334914 w 637759"/>
                    <a:gd name="connsiteY230" fmla="*/ 64162 h 68860"/>
                    <a:gd name="connsiteX231" fmla="*/ 334659 w 637759"/>
                    <a:gd name="connsiteY231" fmla="*/ 64853 h 68860"/>
                    <a:gd name="connsiteX232" fmla="*/ 334199 w 637759"/>
                    <a:gd name="connsiteY232" fmla="*/ 65441 h 68860"/>
                    <a:gd name="connsiteX233" fmla="*/ 332536 w 637759"/>
                    <a:gd name="connsiteY233" fmla="*/ 66362 h 68860"/>
                    <a:gd name="connsiteX234" fmla="*/ 328954 w 637759"/>
                    <a:gd name="connsiteY234" fmla="*/ 67615 h 68860"/>
                    <a:gd name="connsiteX235" fmla="*/ 323864 w 637759"/>
                    <a:gd name="connsiteY235" fmla="*/ 68715 h 68860"/>
                    <a:gd name="connsiteX236" fmla="*/ 317699 w 637759"/>
                    <a:gd name="connsiteY236" fmla="*/ 69201 h 68860"/>
                    <a:gd name="connsiteX237" fmla="*/ 307749 w 637759"/>
                    <a:gd name="connsiteY237" fmla="*/ 67615 h 68860"/>
                    <a:gd name="connsiteX238" fmla="*/ 300561 w 637759"/>
                    <a:gd name="connsiteY238" fmla="*/ 62909 h 68860"/>
                    <a:gd name="connsiteX239" fmla="*/ 296161 w 637759"/>
                    <a:gd name="connsiteY239" fmla="*/ 55081 h 68860"/>
                    <a:gd name="connsiteX240" fmla="*/ 294678 w 637759"/>
                    <a:gd name="connsiteY240" fmla="*/ 44133 h 68860"/>
                    <a:gd name="connsiteX241" fmla="*/ 296212 w 637759"/>
                    <a:gd name="connsiteY241" fmla="*/ 33467 h 68860"/>
                    <a:gd name="connsiteX242" fmla="*/ 300637 w 637759"/>
                    <a:gd name="connsiteY242" fmla="*/ 25435 h 68860"/>
                    <a:gd name="connsiteX243" fmla="*/ 307621 w 637759"/>
                    <a:gd name="connsiteY243" fmla="*/ 20370 h 68860"/>
                    <a:gd name="connsiteX244" fmla="*/ 316778 w 637759"/>
                    <a:gd name="connsiteY244" fmla="*/ 18605 h 68860"/>
                    <a:gd name="connsiteX245" fmla="*/ 326013 w 637759"/>
                    <a:gd name="connsiteY245" fmla="*/ 20344 h 68860"/>
                    <a:gd name="connsiteX246" fmla="*/ 332279 w 637759"/>
                    <a:gd name="connsiteY246" fmla="*/ 25025 h 68860"/>
                    <a:gd name="connsiteX247" fmla="*/ 335886 w 637759"/>
                    <a:gd name="connsiteY247" fmla="*/ 31932 h 68860"/>
                    <a:gd name="connsiteX248" fmla="*/ 337037 w 637759"/>
                    <a:gd name="connsiteY248" fmla="*/ 40399 h 68860"/>
                    <a:gd name="connsiteX249" fmla="*/ 328545 w 637759"/>
                    <a:gd name="connsiteY249" fmla="*/ 39427 h 68860"/>
                    <a:gd name="connsiteX250" fmla="*/ 325585 w 637759"/>
                    <a:gd name="connsiteY250" fmla="*/ 28990 h 68860"/>
                    <a:gd name="connsiteX251" fmla="*/ 316346 w 637759"/>
                    <a:gd name="connsiteY251" fmla="*/ 25204 h 68860"/>
                    <a:gd name="connsiteX252" fmla="*/ 310839 w 637759"/>
                    <a:gd name="connsiteY252" fmla="*/ 26381 h 68860"/>
                    <a:gd name="connsiteX253" fmla="*/ 306874 w 637759"/>
                    <a:gd name="connsiteY253" fmla="*/ 29502 h 68860"/>
                    <a:gd name="connsiteX254" fmla="*/ 304404 w 637759"/>
                    <a:gd name="connsiteY254" fmla="*/ 34029 h 68860"/>
                    <a:gd name="connsiteX255" fmla="*/ 303425 w 637759"/>
                    <a:gd name="connsiteY255" fmla="*/ 39427 h 68860"/>
                    <a:gd name="connsiteX256" fmla="*/ 388989 w 637759"/>
                    <a:gd name="connsiteY256" fmla="*/ 66950 h 68860"/>
                    <a:gd name="connsiteX257" fmla="*/ 388785 w 637759"/>
                    <a:gd name="connsiteY257" fmla="*/ 67641 h 68860"/>
                    <a:gd name="connsiteX258" fmla="*/ 388120 w 637759"/>
                    <a:gd name="connsiteY258" fmla="*/ 68127 h 68860"/>
                    <a:gd name="connsiteX259" fmla="*/ 386840 w 637759"/>
                    <a:gd name="connsiteY259" fmla="*/ 68434 h 68860"/>
                    <a:gd name="connsiteX260" fmla="*/ 384795 w 637759"/>
                    <a:gd name="connsiteY260" fmla="*/ 68536 h 68860"/>
                    <a:gd name="connsiteX261" fmla="*/ 382697 w 637759"/>
                    <a:gd name="connsiteY261" fmla="*/ 68434 h 68860"/>
                    <a:gd name="connsiteX262" fmla="*/ 381418 w 637759"/>
                    <a:gd name="connsiteY262" fmla="*/ 68127 h 68860"/>
                    <a:gd name="connsiteX263" fmla="*/ 380753 w 637759"/>
                    <a:gd name="connsiteY263" fmla="*/ 67641 h 68860"/>
                    <a:gd name="connsiteX264" fmla="*/ 380548 w 637759"/>
                    <a:gd name="connsiteY264" fmla="*/ 66950 h 68860"/>
                    <a:gd name="connsiteX265" fmla="*/ 380548 w 637759"/>
                    <a:gd name="connsiteY265" fmla="*/ 39989 h 68860"/>
                    <a:gd name="connsiteX266" fmla="*/ 379934 w 637759"/>
                    <a:gd name="connsiteY266" fmla="*/ 33646 h 68860"/>
                    <a:gd name="connsiteX267" fmla="*/ 378143 w 637759"/>
                    <a:gd name="connsiteY267" fmla="*/ 29502 h 68860"/>
                    <a:gd name="connsiteX268" fmla="*/ 375100 w 637759"/>
                    <a:gd name="connsiteY268" fmla="*/ 26842 h 68860"/>
                    <a:gd name="connsiteX269" fmla="*/ 370777 w 637759"/>
                    <a:gd name="connsiteY269" fmla="*/ 25921 h 68860"/>
                    <a:gd name="connsiteX270" fmla="*/ 364433 w 637759"/>
                    <a:gd name="connsiteY270" fmla="*/ 28172 h 68860"/>
                    <a:gd name="connsiteX271" fmla="*/ 357782 w 637759"/>
                    <a:gd name="connsiteY271" fmla="*/ 34771 h 68860"/>
                    <a:gd name="connsiteX272" fmla="*/ 357782 w 637759"/>
                    <a:gd name="connsiteY272" fmla="*/ 66950 h 68860"/>
                    <a:gd name="connsiteX273" fmla="*/ 357578 w 637759"/>
                    <a:gd name="connsiteY273" fmla="*/ 67641 h 68860"/>
                    <a:gd name="connsiteX274" fmla="*/ 356912 w 637759"/>
                    <a:gd name="connsiteY274" fmla="*/ 68127 h 68860"/>
                    <a:gd name="connsiteX275" fmla="*/ 355634 w 637759"/>
                    <a:gd name="connsiteY275" fmla="*/ 68434 h 68860"/>
                    <a:gd name="connsiteX276" fmla="*/ 353535 w 637759"/>
                    <a:gd name="connsiteY276" fmla="*/ 68536 h 68860"/>
                    <a:gd name="connsiteX277" fmla="*/ 351489 w 637759"/>
                    <a:gd name="connsiteY277" fmla="*/ 68434 h 68860"/>
                    <a:gd name="connsiteX278" fmla="*/ 350184 w 637759"/>
                    <a:gd name="connsiteY278" fmla="*/ 68127 h 68860"/>
                    <a:gd name="connsiteX279" fmla="*/ 349520 w 637759"/>
                    <a:gd name="connsiteY279" fmla="*/ 67641 h 68860"/>
                    <a:gd name="connsiteX280" fmla="*/ 349341 w 637759"/>
                    <a:gd name="connsiteY280" fmla="*/ 66950 h 68860"/>
                    <a:gd name="connsiteX281" fmla="*/ 349341 w 637759"/>
                    <a:gd name="connsiteY281" fmla="*/ 20907 h 68860"/>
                    <a:gd name="connsiteX282" fmla="*/ 349494 w 637759"/>
                    <a:gd name="connsiteY282" fmla="*/ 20216 h 68860"/>
                    <a:gd name="connsiteX283" fmla="*/ 350108 w 637759"/>
                    <a:gd name="connsiteY283" fmla="*/ 19705 h 68860"/>
                    <a:gd name="connsiteX284" fmla="*/ 351285 w 637759"/>
                    <a:gd name="connsiteY284" fmla="*/ 19398 h 68860"/>
                    <a:gd name="connsiteX285" fmla="*/ 353177 w 637759"/>
                    <a:gd name="connsiteY285" fmla="*/ 19321 h 68860"/>
                    <a:gd name="connsiteX286" fmla="*/ 355045 w 637759"/>
                    <a:gd name="connsiteY286" fmla="*/ 19398 h 68860"/>
                    <a:gd name="connsiteX287" fmla="*/ 356196 w 637759"/>
                    <a:gd name="connsiteY287" fmla="*/ 19705 h 68860"/>
                    <a:gd name="connsiteX288" fmla="*/ 356784 w 637759"/>
                    <a:gd name="connsiteY288" fmla="*/ 20216 h 68860"/>
                    <a:gd name="connsiteX289" fmla="*/ 356963 w 637759"/>
                    <a:gd name="connsiteY289" fmla="*/ 20907 h 68860"/>
                    <a:gd name="connsiteX290" fmla="*/ 356963 w 637759"/>
                    <a:gd name="connsiteY290" fmla="*/ 26995 h 68860"/>
                    <a:gd name="connsiteX291" fmla="*/ 364714 w 637759"/>
                    <a:gd name="connsiteY291" fmla="*/ 20626 h 68860"/>
                    <a:gd name="connsiteX292" fmla="*/ 372516 w 637759"/>
                    <a:gd name="connsiteY292" fmla="*/ 18605 h 68860"/>
                    <a:gd name="connsiteX293" fmla="*/ 380266 w 637759"/>
                    <a:gd name="connsiteY293" fmla="*/ 20165 h 68860"/>
                    <a:gd name="connsiteX294" fmla="*/ 385357 w 637759"/>
                    <a:gd name="connsiteY294" fmla="*/ 24335 h 68860"/>
                    <a:gd name="connsiteX295" fmla="*/ 388145 w 637759"/>
                    <a:gd name="connsiteY295" fmla="*/ 30448 h 68860"/>
                    <a:gd name="connsiteX296" fmla="*/ 388989 w 637759"/>
                    <a:gd name="connsiteY296" fmla="*/ 38864 h 68860"/>
                    <a:gd name="connsiteX297" fmla="*/ 426902 w 637759"/>
                    <a:gd name="connsiteY297" fmla="*/ 63574 h 68860"/>
                    <a:gd name="connsiteX298" fmla="*/ 426697 w 637759"/>
                    <a:gd name="connsiteY298" fmla="*/ 65927 h 68860"/>
                    <a:gd name="connsiteX299" fmla="*/ 426083 w 637759"/>
                    <a:gd name="connsiteY299" fmla="*/ 67206 h 68860"/>
                    <a:gd name="connsiteX300" fmla="*/ 424855 w 637759"/>
                    <a:gd name="connsiteY300" fmla="*/ 67973 h 68860"/>
                    <a:gd name="connsiteX301" fmla="*/ 422988 w 637759"/>
                    <a:gd name="connsiteY301" fmla="*/ 68562 h 68860"/>
                    <a:gd name="connsiteX302" fmla="*/ 420762 w 637759"/>
                    <a:gd name="connsiteY302" fmla="*/ 68946 h 68860"/>
                    <a:gd name="connsiteX303" fmla="*/ 418408 w 637759"/>
                    <a:gd name="connsiteY303" fmla="*/ 69099 h 68860"/>
                    <a:gd name="connsiteX304" fmla="*/ 412269 w 637759"/>
                    <a:gd name="connsiteY304" fmla="*/ 68153 h 68860"/>
                    <a:gd name="connsiteX305" fmla="*/ 408075 w 637759"/>
                    <a:gd name="connsiteY305" fmla="*/ 65288 h 68860"/>
                    <a:gd name="connsiteX306" fmla="*/ 405695 w 637759"/>
                    <a:gd name="connsiteY306" fmla="*/ 60427 h 68860"/>
                    <a:gd name="connsiteX307" fmla="*/ 404954 w 637759"/>
                    <a:gd name="connsiteY307" fmla="*/ 53495 h 68860"/>
                    <a:gd name="connsiteX308" fmla="*/ 404954 w 637759"/>
                    <a:gd name="connsiteY308" fmla="*/ 26586 h 68860"/>
                    <a:gd name="connsiteX309" fmla="*/ 398508 w 637759"/>
                    <a:gd name="connsiteY309" fmla="*/ 26586 h 68860"/>
                    <a:gd name="connsiteX310" fmla="*/ 397280 w 637759"/>
                    <a:gd name="connsiteY310" fmla="*/ 25767 h 68860"/>
                    <a:gd name="connsiteX311" fmla="*/ 396819 w 637759"/>
                    <a:gd name="connsiteY311" fmla="*/ 23107 h 68860"/>
                    <a:gd name="connsiteX312" fmla="*/ 396947 w 637759"/>
                    <a:gd name="connsiteY312" fmla="*/ 21470 h 68860"/>
                    <a:gd name="connsiteX313" fmla="*/ 397280 w 637759"/>
                    <a:gd name="connsiteY313" fmla="*/ 20370 h 68860"/>
                    <a:gd name="connsiteX314" fmla="*/ 397817 w 637759"/>
                    <a:gd name="connsiteY314" fmla="*/ 19756 h 68860"/>
                    <a:gd name="connsiteX315" fmla="*/ 398559 w 637759"/>
                    <a:gd name="connsiteY315" fmla="*/ 19577 h 68860"/>
                    <a:gd name="connsiteX316" fmla="*/ 404954 w 637759"/>
                    <a:gd name="connsiteY316" fmla="*/ 19577 h 68860"/>
                    <a:gd name="connsiteX317" fmla="*/ 404954 w 637759"/>
                    <a:gd name="connsiteY317" fmla="*/ 8629 h 68860"/>
                    <a:gd name="connsiteX318" fmla="*/ 405133 w 637759"/>
                    <a:gd name="connsiteY318" fmla="*/ 7964 h 68860"/>
                    <a:gd name="connsiteX319" fmla="*/ 405798 w 637759"/>
                    <a:gd name="connsiteY319" fmla="*/ 7427 h 68860"/>
                    <a:gd name="connsiteX320" fmla="*/ 407102 w 637759"/>
                    <a:gd name="connsiteY320" fmla="*/ 7094 h 68860"/>
                    <a:gd name="connsiteX321" fmla="*/ 409149 w 637759"/>
                    <a:gd name="connsiteY321" fmla="*/ 6992 h 68860"/>
                    <a:gd name="connsiteX322" fmla="*/ 411246 w 637759"/>
                    <a:gd name="connsiteY322" fmla="*/ 7094 h 68860"/>
                    <a:gd name="connsiteX323" fmla="*/ 412526 w 637759"/>
                    <a:gd name="connsiteY323" fmla="*/ 7427 h 68860"/>
                    <a:gd name="connsiteX324" fmla="*/ 413190 w 637759"/>
                    <a:gd name="connsiteY324" fmla="*/ 7964 h 68860"/>
                    <a:gd name="connsiteX325" fmla="*/ 413395 w 637759"/>
                    <a:gd name="connsiteY325" fmla="*/ 8629 h 68860"/>
                    <a:gd name="connsiteX326" fmla="*/ 413395 w 637759"/>
                    <a:gd name="connsiteY326" fmla="*/ 19577 h 68860"/>
                    <a:gd name="connsiteX327" fmla="*/ 425213 w 637759"/>
                    <a:gd name="connsiteY327" fmla="*/ 19577 h 68860"/>
                    <a:gd name="connsiteX328" fmla="*/ 425929 w 637759"/>
                    <a:gd name="connsiteY328" fmla="*/ 19756 h 68860"/>
                    <a:gd name="connsiteX329" fmla="*/ 426466 w 637759"/>
                    <a:gd name="connsiteY329" fmla="*/ 20370 h 68860"/>
                    <a:gd name="connsiteX330" fmla="*/ 426799 w 637759"/>
                    <a:gd name="connsiteY330" fmla="*/ 21470 h 68860"/>
                    <a:gd name="connsiteX331" fmla="*/ 426902 w 637759"/>
                    <a:gd name="connsiteY331" fmla="*/ 23107 h 68860"/>
                    <a:gd name="connsiteX332" fmla="*/ 426441 w 637759"/>
                    <a:gd name="connsiteY332" fmla="*/ 25767 h 68860"/>
                    <a:gd name="connsiteX333" fmla="*/ 425213 w 637759"/>
                    <a:gd name="connsiteY333" fmla="*/ 26586 h 68860"/>
                    <a:gd name="connsiteX334" fmla="*/ 413395 w 637759"/>
                    <a:gd name="connsiteY334" fmla="*/ 26586 h 68860"/>
                    <a:gd name="connsiteX335" fmla="*/ 413395 w 637759"/>
                    <a:gd name="connsiteY335" fmla="*/ 52268 h 68860"/>
                    <a:gd name="connsiteX336" fmla="*/ 414802 w 637759"/>
                    <a:gd name="connsiteY336" fmla="*/ 59455 h 68860"/>
                    <a:gd name="connsiteX337" fmla="*/ 419841 w 637759"/>
                    <a:gd name="connsiteY337" fmla="*/ 61886 h 68860"/>
                    <a:gd name="connsiteX338" fmla="*/ 421939 w 637759"/>
                    <a:gd name="connsiteY338" fmla="*/ 61655 h 68860"/>
                    <a:gd name="connsiteX339" fmla="*/ 423576 w 637759"/>
                    <a:gd name="connsiteY339" fmla="*/ 61169 h 68860"/>
                    <a:gd name="connsiteX340" fmla="*/ 424803 w 637759"/>
                    <a:gd name="connsiteY340" fmla="*/ 60683 h 68860"/>
                    <a:gd name="connsiteX341" fmla="*/ 425724 w 637759"/>
                    <a:gd name="connsiteY341" fmla="*/ 60453 h 68860"/>
                    <a:gd name="connsiteX342" fmla="*/ 426210 w 637759"/>
                    <a:gd name="connsiteY342" fmla="*/ 60581 h 68860"/>
                    <a:gd name="connsiteX343" fmla="*/ 426568 w 637759"/>
                    <a:gd name="connsiteY343" fmla="*/ 61067 h 68860"/>
                    <a:gd name="connsiteX344" fmla="*/ 426799 w 637759"/>
                    <a:gd name="connsiteY344" fmla="*/ 62039 h 68860"/>
                    <a:gd name="connsiteX345" fmla="*/ 426902 w 637759"/>
                    <a:gd name="connsiteY345" fmla="*/ 63574 h 68860"/>
                    <a:gd name="connsiteX346" fmla="*/ 471101 w 637759"/>
                    <a:gd name="connsiteY346" fmla="*/ 67001 h 68860"/>
                    <a:gd name="connsiteX347" fmla="*/ 470692 w 637759"/>
                    <a:gd name="connsiteY347" fmla="*/ 67922 h 68860"/>
                    <a:gd name="connsiteX348" fmla="*/ 469566 w 637759"/>
                    <a:gd name="connsiteY348" fmla="*/ 68383 h 68860"/>
                    <a:gd name="connsiteX349" fmla="*/ 467469 w 637759"/>
                    <a:gd name="connsiteY349" fmla="*/ 68536 h 68860"/>
                    <a:gd name="connsiteX350" fmla="*/ 465346 w 637759"/>
                    <a:gd name="connsiteY350" fmla="*/ 68383 h 68860"/>
                    <a:gd name="connsiteX351" fmla="*/ 464195 w 637759"/>
                    <a:gd name="connsiteY351" fmla="*/ 67922 h 68860"/>
                    <a:gd name="connsiteX352" fmla="*/ 463837 w 637759"/>
                    <a:gd name="connsiteY352" fmla="*/ 67001 h 68860"/>
                    <a:gd name="connsiteX353" fmla="*/ 463837 w 637759"/>
                    <a:gd name="connsiteY353" fmla="*/ 62397 h 68860"/>
                    <a:gd name="connsiteX354" fmla="*/ 457109 w 637759"/>
                    <a:gd name="connsiteY354" fmla="*/ 67411 h 68860"/>
                    <a:gd name="connsiteX355" fmla="*/ 449256 w 637759"/>
                    <a:gd name="connsiteY355" fmla="*/ 69201 h 68860"/>
                    <a:gd name="connsiteX356" fmla="*/ 442682 w 637759"/>
                    <a:gd name="connsiteY356" fmla="*/ 68255 h 68860"/>
                    <a:gd name="connsiteX357" fmla="*/ 437669 w 637759"/>
                    <a:gd name="connsiteY357" fmla="*/ 65518 h 68860"/>
                    <a:gd name="connsiteX358" fmla="*/ 434445 w 637759"/>
                    <a:gd name="connsiteY358" fmla="*/ 61118 h 68860"/>
                    <a:gd name="connsiteX359" fmla="*/ 433294 w 637759"/>
                    <a:gd name="connsiteY359" fmla="*/ 55184 h 68860"/>
                    <a:gd name="connsiteX360" fmla="*/ 434880 w 637759"/>
                    <a:gd name="connsiteY360" fmla="*/ 48431 h 68860"/>
                    <a:gd name="connsiteX361" fmla="*/ 439434 w 637759"/>
                    <a:gd name="connsiteY361" fmla="*/ 43673 h 68860"/>
                    <a:gd name="connsiteX362" fmla="*/ 446698 w 637759"/>
                    <a:gd name="connsiteY362" fmla="*/ 40834 h 68860"/>
                    <a:gd name="connsiteX363" fmla="*/ 456367 w 637759"/>
                    <a:gd name="connsiteY363" fmla="*/ 39887 h 68860"/>
                    <a:gd name="connsiteX364" fmla="*/ 462711 w 637759"/>
                    <a:gd name="connsiteY364" fmla="*/ 39887 h 68860"/>
                    <a:gd name="connsiteX365" fmla="*/ 462711 w 637759"/>
                    <a:gd name="connsiteY365" fmla="*/ 36306 h 68860"/>
                    <a:gd name="connsiteX366" fmla="*/ 462148 w 637759"/>
                    <a:gd name="connsiteY366" fmla="*/ 31599 h 68860"/>
                    <a:gd name="connsiteX367" fmla="*/ 460333 w 637759"/>
                    <a:gd name="connsiteY367" fmla="*/ 28197 h 68860"/>
                    <a:gd name="connsiteX368" fmla="*/ 457084 w 637759"/>
                    <a:gd name="connsiteY368" fmla="*/ 26151 h 68860"/>
                    <a:gd name="connsiteX369" fmla="*/ 452172 w 637759"/>
                    <a:gd name="connsiteY369" fmla="*/ 25460 h 68860"/>
                    <a:gd name="connsiteX370" fmla="*/ 446570 w 637759"/>
                    <a:gd name="connsiteY370" fmla="*/ 26202 h 68860"/>
                    <a:gd name="connsiteX371" fmla="*/ 442222 w 637759"/>
                    <a:gd name="connsiteY371" fmla="*/ 27839 h 68860"/>
                    <a:gd name="connsiteX372" fmla="*/ 439101 w 637759"/>
                    <a:gd name="connsiteY372" fmla="*/ 29476 h 68860"/>
                    <a:gd name="connsiteX373" fmla="*/ 437233 w 637759"/>
                    <a:gd name="connsiteY373" fmla="*/ 30218 h 68860"/>
                    <a:gd name="connsiteX374" fmla="*/ 436517 w 637759"/>
                    <a:gd name="connsiteY374" fmla="*/ 30013 h 68860"/>
                    <a:gd name="connsiteX375" fmla="*/ 435980 w 637759"/>
                    <a:gd name="connsiteY375" fmla="*/ 29399 h 68860"/>
                    <a:gd name="connsiteX376" fmla="*/ 435648 w 637759"/>
                    <a:gd name="connsiteY376" fmla="*/ 28351 h 68860"/>
                    <a:gd name="connsiteX377" fmla="*/ 435546 w 637759"/>
                    <a:gd name="connsiteY377" fmla="*/ 26944 h 68860"/>
                    <a:gd name="connsiteX378" fmla="*/ 435725 w 637759"/>
                    <a:gd name="connsiteY378" fmla="*/ 24923 h 68860"/>
                    <a:gd name="connsiteX379" fmla="*/ 436594 w 637759"/>
                    <a:gd name="connsiteY379" fmla="*/ 23516 h 68860"/>
                    <a:gd name="connsiteX380" fmla="*/ 438973 w 637759"/>
                    <a:gd name="connsiteY380" fmla="*/ 21956 h 68860"/>
                    <a:gd name="connsiteX381" fmla="*/ 442861 w 637759"/>
                    <a:gd name="connsiteY381" fmla="*/ 20319 h 68860"/>
                    <a:gd name="connsiteX382" fmla="*/ 447670 w 637759"/>
                    <a:gd name="connsiteY382" fmla="*/ 19091 h 68860"/>
                    <a:gd name="connsiteX383" fmla="*/ 452939 w 637759"/>
                    <a:gd name="connsiteY383" fmla="*/ 18605 h 68860"/>
                    <a:gd name="connsiteX384" fmla="*/ 461381 w 637759"/>
                    <a:gd name="connsiteY384" fmla="*/ 19730 h 68860"/>
                    <a:gd name="connsiteX385" fmla="*/ 467009 w 637759"/>
                    <a:gd name="connsiteY385" fmla="*/ 23030 h 68860"/>
                    <a:gd name="connsiteX386" fmla="*/ 470129 w 637759"/>
                    <a:gd name="connsiteY386" fmla="*/ 28427 h 68860"/>
                    <a:gd name="connsiteX387" fmla="*/ 471101 w 637759"/>
                    <a:gd name="connsiteY387" fmla="*/ 35948 h 68860"/>
                    <a:gd name="connsiteX388" fmla="*/ 462711 w 637759"/>
                    <a:gd name="connsiteY388" fmla="*/ 45975 h 68860"/>
                    <a:gd name="connsiteX389" fmla="*/ 455498 w 637759"/>
                    <a:gd name="connsiteY389" fmla="*/ 45975 h 68860"/>
                    <a:gd name="connsiteX390" fmla="*/ 449461 w 637759"/>
                    <a:gd name="connsiteY390" fmla="*/ 46563 h 68860"/>
                    <a:gd name="connsiteX391" fmla="*/ 445214 w 637759"/>
                    <a:gd name="connsiteY391" fmla="*/ 48303 h 68860"/>
                    <a:gd name="connsiteX392" fmla="*/ 442733 w 637759"/>
                    <a:gd name="connsiteY392" fmla="*/ 51065 h 68860"/>
                    <a:gd name="connsiteX393" fmla="*/ 441941 w 637759"/>
                    <a:gd name="connsiteY393" fmla="*/ 54774 h 68860"/>
                    <a:gd name="connsiteX394" fmla="*/ 444217 w 637759"/>
                    <a:gd name="connsiteY394" fmla="*/ 60479 h 68860"/>
                    <a:gd name="connsiteX395" fmla="*/ 450587 w 637759"/>
                    <a:gd name="connsiteY395" fmla="*/ 62602 h 68860"/>
                    <a:gd name="connsiteX396" fmla="*/ 456751 w 637759"/>
                    <a:gd name="connsiteY396" fmla="*/ 60914 h 68860"/>
                    <a:gd name="connsiteX397" fmla="*/ 462711 w 637759"/>
                    <a:gd name="connsiteY397" fmla="*/ 55746 h 68860"/>
                    <a:gd name="connsiteX398" fmla="*/ 509015 w 637759"/>
                    <a:gd name="connsiteY398" fmla="*/ 63574 h 68860"/>
                    <a:gd name="connsiteX399" fmla="*/ 508810 w 637759"/>
                    <a:gd name="connsiteY399" fmla="*/ 65927 h 68860"/>
                    <a:gd name="connsiteX400" fmla="*/ 508196 w 637759"/>
                    <a:gd name="connsiteY400" fmla="*/ 67206 h 68860"/>
                    <a:gd name="connsiteX401" fmla="*/ 506968 w 637759"/>
                    <a:gd name="connsiteY401" fmla="*/ 67973 h 68860"/>
                    <a:gd name="connsiteX402" fmla="*/ 505101 w 637759"/>
                    <a:gd name="connsiteY402" fmla="*/ 68562 h 68860"/>
                    <a:gd name="connsiteX403" fmla="*/ 502876 w 637759"/>
                    <a:gd name="connsiteY403" fmla="*/ 68946 h 68860"/>
                    <a:gd name="connsiteX404" fmla="*/ 500522 w 637759"/>
                    <a:gd name="connsiteY404" fmla="*/ 69099 h 68860"/>
                    <a:gd name="connsiteX405" fmla="*/ 494383 w 637759"/>
                    <a:gd name="connsiteY405" fmla="*/ 68153 h 68860"/>
                    <a:gd name="connsiteX406" fmla="*/ 490188 w 637759"/>
                    <a:gd name="connsiteY406" fmla="*/ 65288 h 68860"/>
                    <a:gd name="connsiteX407" fmla="*/ 487809 w 637759"/>
                    <a:gd name="connsiteY407" fmla="*/ 60427 h 68860"/>
                    <a:gd name="connsiteX408" fmla="*/ 487067 w 637759"/>
                    <a:gd name="connsiteY408" fmla="*/ 53495 h 68860"/>
                    <a:gd name="connsiteX409" fmla="*/ 487067 w 637759"/>
                    <a:gd name="connsiteY409" fmla="*/ 26586 h 68860"/>
                    <a:gd name="connsiteX410" fmla="*/ 480621 w 637759"/>
                    <a:gd name="connsiteY410" fmla="*/ 26586 h 68860"/>
                    <a:gd name="connsiteX411" fmla="*/ 479393 w 637759"/>
                    <a:gd name="connsiteY411" fmla="*/ 25767 h 68860"/>
                    <a:gd name="connsiteX412" fmla="*/ 478933 w 637759"/>
                    <a:gd name="connsiteY412" fmla="*/ 23107 h 68860"/>
                    <a:gd name="connsiteX413" fmla="*/ 479061 w 637759"/>
                    <a:gd name="connsiteY413" fmla="*/ 21470 h 68860"/>
                    <a:gd name="connsiteX414" fmla="*/ 479393 w 637759"/>
                    <a:gd name="connsiteY414" fmla="*/ 20370 h 68860"/>
                    <a:gd name="connsiteX415" fmla="*/ 479930 w 637759"/>
                    <a:gd name="connsiteY415" fmla="*/ 19756 h 68860"/>
                    <a:gd name="connsiteX416" fmla="*/ 480672 w 637759"/>
                    <a:gd name="connsiteY416" fmla="*/ 19577 h 68860"/>
                    <a:gd name="connsiteX417" fmla="*/ 487067 w 637759"/>
                    <a:gd name="connsiteY417" fmla="*/ 19577 h 68860"/>
                    <a:gd name="connsiteX418" fmla="*/ 487067 w 637759"/>
                    <a:gd name="connsiteY418" fmla="*/ 8629 h 68860"/>
                    <a:gd name="connsiteX419" fmla="*/ 487246 w 637759"/>
                    <a:gd name="connsiteY419" fmla="*/ 7964 h 68860"/>
                    <a:gd name="connsiteX420" fmla="*/ 487911 w 637759"/>
                    <a:gd name="connsiteY420" fmla="*/ 7427 h 68860"/>
                    <a:gd name="connsiteX421" fmla="*/ 489216 w 637759"/>
                    <a:gd name="connsiteY421" fmla="*/ 7094 h 68860"/>
                    <a:gd name="connsiteX422" fmla="*/ 491262 w 637759"/>
                    <a:gd name="connsiteY422" fmla="*/ 6992 h 68860"/>
                    <a:gd name="connsiteX423" fmla="*/ 493360 w 637759"/>
                    <a:gd name="connsiteY423" fmla="*/ 7094 h 68860"/>
                    <a:gd name="connsiteX424" fmla="*/ 494639 w 637759"/>
                    <a:gd name="connsiteY424" fmla="*/ 7427 h 68860"/>
                    <a:gd name="connsiteX425" fmla="*/ 495304 w 637759"/>
                    <a:gd name="connsiteY425" fmla="*/ 7964 h 68860"/>
                    <a:gd name="connsiteX426" fmla="*/ 495508 w 637759"/>
                    <a:gd name="connsiteY426" fmla="*/ 8629 h 68860"/>
                    <a:gd name="connsiteX427" fmla="*/ 495508 w 637759"/>
                    <a:gd name="connsiteY427" fmla="*/ 19577 h 68860"/>
                    <a:gd name="connsiteX428" fmla="*/ 507326 w 637759"/>
                    <a:gd name="connsiteY428" fmla="*/ 19577 h 68860"/>
                    <a:gd name="connsiteX429" fmla="*/ 508042 w 637759"/>
                    <a:gd name="connsiteY429" fmla="*/ 19756 h 68860"/>
                    <a:gd name="connsiteX430" fmla="*/ 508580 w 637759"/>
                    <a:gd name="connsiteY430" fmla="*/ 20370 h 68860"/>
                    <a:gd name="connsiteX431" fmla="*/ 508912 w 637759"/>
                    <a:gd name="connsiteY431" fmla="*/ 21470 h 68860"/>
                    <a:gd name="connsiteX432" fmla="*/ 509015 w 637759"/>
                    <a:gd name="connsiteY432" fmla="*/ 23107 h 68860"/>
                    <a:gd name="connsiteX433" fmla="*/ 508554 w 637759"/>
                    <a:gd name="connsiteY433" fmla="*/ 25767 h 68860"/>
                    <a:gd name="connsiteX434" fmla="*/ 507326 w 637759"/>
                    <a:gd name="connsiteY434" fmla="*/ 26586 h 68860"/>
                    <a:gd name="connsiteX435" fmla="*/ 495508 w 637759"/>
                    <a:gd name="connsiteY435" fmla="*/ 26586 h 68860"/>
                    <a:gd name="connsiteX436" fmla="*/ 495508 w 637759"/>
                    <a:gd name="connsiteY436" fmla="*/ 52268 h 68860"/>
                    <a:gd name="connsiteX437" fmla="*/ 496915 w 637759"/>
                    <a:gd name="connsiteY437" fmla="*/ 59455 h 68860"/>
                    <a:gd name="connsiteX438" fmla="*/ 501955 w 637759"/>
                    <a:gd name="connsiteY438" fmla="*/ 61886 h 68860"/>
                    <a:gd name="connsiteX439" fmla="*/ 504052 w 637759"/>
                    <a:gd name="connsiteY439" fmla="*/ 61655 h 68860"/>
                    <a:gd name="connsiteX440" fmla="*/ 505690 w 637759"/>
                    <a:gd name="connsiteY440" fmla="*/ 61169 h 68860"/>
                    <a:gd name="connsiteX441" fmla="*/ 506917 w 637759"/>
                    <a:gd name="connsiteY441" fmla="*/ 60683 h 68860"/>
                    <a:gd name="connsiteX442" fmla="*/ 507838 w 637759"/>
                    <a:gd name="connsiteY442" fmla="*/ 60453 h 68860"/>
                    <a:gd name="connsiteX443" fmla="*/ 508324 w 637759"/>
                    <a:gd name="connsiteY443" fmla="*/ 60581 h 68860"/>
                    <a:gd name="connsiteX444" fmla="*/ 508682 w 637759"/>
                    <a:gd name="connsiteY444" fmla="*/ 61067 h 68860"/>
                    <a:gd name="connsiteX445" fmla="*/ 508912 w 637759"/>
                    <a:gd name="connsiteY445" fmla="*/ 62039 h 68860"/>
                    <a:gd name="connsiteX446" fmla="*/ 509015 w 637759"/>
                    <a:gd name="connsiteY446" fmla="*/ 63574 h 68860"/>
                    <a:gd name="connsiteX447" fmla="*/ 528240 w 637759"/>
                    <a:gd name="connsiteY447" fmla="*/ 66950 h 68860"/>
                    <a:gd name="connsiteX448" fmla="*/ 528035 w 637759"/>
                    <a:gd name="connsiteY448" fmla="*/ 67641 h 68860"/>
                    <a:gd name="connsiteX449" fmla="*/ 527370 w 637759"/>
                    <a:gd name="connsiteY449" fmla="*/ 68127 h 68860"/>
                    <a:gd name="connsiteX450" fmla="*/ 526091 w 637759"/>
                    <a:gd name="connsiteY450" fmla="*/ 68434 h 68860"/>
                    <a:gd name="connsiteX451" fmla="*/ 523994 w 637759"/>
                    <a:gd name="connsiteY451" fmla="*/ 68536 h 68860"/>
                    <a:gd name="connsiteX452" fmla="*/ 521947 w 637759"/>
                    <a:gd name="connsiteY452" fmla="*/ 68434 h 68860"/>
                    <a:gd name="connsiteX453" fmla="*/ 520643 w 637759"/>
                    <a:gd name="connsiteY453" fmla="*/ 68127 h 68860"/>
                    <a:gd name="connsiteX454" fmla="*/ 519977 w 637759"/>
                    <a:gd name="connsiteY454" fmla="*/ 67641 h 68860"/>
                    <a:gd name="connsiteX455" fmla="*/ 519798 w 637759"/>
                    <a:gd name="connsiteY455" fmla="*/ 66950 h 68860"/>
                    <a:gd name="connsiteX456" fmla="*/ 519798 w 637759"/>
                    <a:gd name="connsiteY456" fmla="*/ 20907 h 68860"/>
                    <a:gd name="connsiteX457" fmla="*/ 519977 w 637759"/>
                    <a:gd name="connsiteY457" fmla="*/ 20242 h 68860"/>
                    <a:gd name="connsiteX458" fmla="*/ 520643 w 637759"/>
                    <a:gd name="connsiteY458" fmla="*/ 19730 h 68860"/>
                    <a:gd name="connsiteX459" fmla="*/ 521947 w 637759"/>
                    <a:gd name="connsiteY459" fmla="*/ 19423 h 68860"/>
                    <a:gd name="connsiteX460" fmla="*/ 523994 w 637759"/>
                    <a:gd name="connsiteY460" fmla="*/ 19321 h 68860"/>
                    <a:gd name="connsiteX461" fmla="*/ 526091 w 637759"/>
                    <a:gd name="connsiteY461" fmla="*/ 19423 h 68860"/>
                    <a:gd name="connsiteX462" fmla="*/ 527370 w 637759"/>
                    <a:gd name="connsiteY462" fmla="*/ 19730 h 68860"/>
                    <a:gd name="connsiteX463" fmla="*/ 528035 w 637759"/>
                    <a:gd name="connsiteY463" fmla="*/ 20242 h 68860"/>
                    <a:gd name="connsiteX464" fmla="*/ 528240 w 637759"/>
                    <a:gd name="connsiteY464" fmla="*/ 20907 h 68860"/>
                    <a:gd name="connsiteX465" fmla="*/ 529212 w 637759"/>
                    <a:gd name="connsiteY465" fmla="*/ 5355 h 68860"/>
                    <a:gd name="connsiteX466" fmla="*/ 528087 w 637759"/>
                    <a:gd name="connsiteY466" fmla="*/ 9396 h 68860"/>
                    <a:gd name="connsiteX467" fmla="*/ 523942 w 637759"/>
                    <a:gd name="connsiteY467" fmla="*/ 10471 h 68860"/>
                    <a:gd name="connsiteX468" fmla="*/ 519875 w 637759"/>
                    <a:gd name="connsiteY468" fmla="*/ 9422 h 68860"/>
                    <a:gd name="connsiteX469" fmla="*/ 518775 w 637759"/>
                    <a:gd name="connsiteY469" fmla="*/ 5457 h 68860"/>
                    <a:gd name="connsiteX470" fmla="*/ 519901 w 637759"/>
                    <a:gd name="connsiteY470" fmla="*/ 1415 h 68860"/>
                    <a:gd name="connsiteX471" fmla="*/ 524044 w 637759"/>
                    <a:gd name="connsiteY471" fmla="*/ 341 h 68860"/>
                    <a:gd name="connsiteX472" fmla="*/ 528111 w 637759"/>
                    <a:gd name="connsiteY472" fmla="*/ 1390 h 68860"/>
                    <a:gd name="connsiteX473" fmla="*/ 529212 w 637759"/>
                    <a:gd name="connsiteY473" fmla="*/ 5355 h 68860"/>
                    <a:gd name="connsiteX474" fmla="*/ 586432 w 637759"/>
                    <a:gd name="connsiteY474" fmla="*/ 43417 h 68860"/>
                    <a:gd name="connsiteX475" fmla="*/ 584948 w 637759"/>
                    <a:gd name="connsiteY475" fmla="*/ 53777 h 68860"/>
                    <a:gd name="connsiteX476" fmla="*/ 580523 w 637759"/>
                    <a:gd name="connsiteY476" fmla="*/ 61937 h 68860"/>
                    <a:gd name="connsiteX477" fmla="*/ 573156 w 637759"/>
                    <a:gd name="connsiteY477" fmla="*/ 67283 h 68860"/>
                    <a:gd name="connsiteX478" fmla="*/ 562898 w 637759"/>
                    <a:gd name="connsiteY478" fmla="*/ 69201 h 68860"/>
                    <a:gd name="connsiteX479" fmla="*/ 552998 w 637759"/>
                    <a:gd name="connsiteY479" fmla="*/ 67513 h 68860"/>
                    <a:gd name="connsiteX480" fmla="*/ 545964 w 637759"/>
                    <a:gd name="connsiteY480" fmla="*/ 62602 h 68860"/>
                    <a:gd name="connsiteX481" fmla="*/ 541769 w 637759"/>
                    <a:gd name="connsiteY481" fmla="*/ 54774 h 68860"/>
                    <a:gd name="connsiteX482" fmla="*/ 540388 w 637759"/>
                    <a:gd name="connsiteY482" fmla="*/ 44338 h 68860"/>
                    <a:gd name="connsiteX483" fmla="*/ 541846 w 637759"/>
                    <a:gd name="connsiteY483" fmla="*/ 33978 h 68860"/>
                    <a:gd name="connsiteX484" fmla="*/ 546246 w 637759"/>
                    <a:gd name="connsiteY484" fmla="*/ 25818 h 68860"/>
                    <a:gd name="connsiteX485" fmla="*/ 553587 w 637759"/>
                    <a:gd name="connsiteY485" fmla="*/ 20498 h 68860"/>
                    <a:gd name="connsiteX486" fmla="*/ 563870 w 637759"/>
                    <a:gd name="connsiteY486" fmla="*/ 18605 h 68860"/>
                    <a:gd name="connsiteX487" fmla="*/ 573770 w 637759"/>
                    <a:gd name="connsiteY487" fmla="*/ 20293 h 68860"/>
                    <a:gd name="connsiteX488" fmla="*/ 580804 w 637759"/>
                    <a:gd name="connsiteY488" fmla="*/ 25204 h 68860"/>
                    <a:gd name="connsiteX489" fmla="*/ 585024 w 637759"/>
                    <a:gd name="connsiteY489" fmla="*/ 33032 h 68860"/>
                    <a:gd name="connsiteX490" fmla="*/ 586432 w 637759"/>
                    <a:gd name="connsiteY490" fmla="*/ 43417 h 68860"/>
                    <a:gd name="connsiteX491" fmla="*/ 577683 w 637759"/>
                    <a:gd name="connsiteY491" fmla="*/ 43980 h 68860"/>
                    <a:gd name="connsiteX492" fmla="*/ 576986 w 637759"/>
                    <a:gd name="connsiteY492" fmla="*/ 36920 h 68860"/>
                    <a:gd name="connsiteX493" fmla="*/ 574689 w 637759"/>
                    <a:gd name="connsiteY493" fmla="*/ 31088 h 68860"/>
                    <a:gd name="connsiteX494" fmla="*/ 570353 w 637759"/>
                    <a:gd name="connsiteY494" fmla="*/ 27123 h 68860"/>
                    <a:gd name="connsiteX495" fmla="*/ 563539 w 637759"/>
                    <a:gd name="connsiteY495" fmla="*/ 25665 h 68860"/>
                    <a:gd name="connsiteX496" fmla="*/ 557060 w 637759"/>
                    <a:gd name="connsiteY496" fmla="*/ 26995 h 68860"/>
                    <a:gd name="connsiteX497" fmla="*/ 552595 w 637759"/>
                    <a:gd name="connsiteY497" fmla="*/ 30755 h 68860"/>
                    <a:gd name="connsiteX498" fmla="*/ 549988 w 637759"/>
                    <a:gd name="connsiteY498" fmla="*/ 36511 h 68860"/>
                    <a:gd name="connsiteX499" fmla="*/ 549136 w 637759"/>
                    <a:gd name="connsiteY499" fmla="*/ 43775 h 68860"/>
                    <a:gd name="connsiteX500" fmla="*/ 549833 w 637759"/>
                    <a:gd name="connsiteY500" fmla="*/ 50886 h 68860"/>
                    <a:gd name="connsiteX501" fmla="*/ 552156 w 637759"/>
                    <a:gd name="connsiteY501" fmla="*/ 56693 h 68860"/>
                    <a:gd name="connsiteX502" fmla="*/ 556518 w 637759"/>
                    <a:gd name="connsiteY502" fmla="*/ 60632 h 68860"/>
                    <a:gd name="connsiteX503" fmla="*/ 563332 w 637759"/>
                    <a:gd name="connsiteY503" fmla="*/ 62090 h 68860"/>
                    <a:gd name="connsiteX504" fmla="*/ 569785 w 637759"/>
                    <a:gd name="connsiteY504" fmla="*/ 60760 h 68860"/>
                    <a:gd name="connsiteX505" fmla="*/ 574276 w 637759"/>
                    <a:gd name="connsiteY505" fmla="*/ 57025 h 68860"/>
                    <a:gd name="connsiteX506" fmla="*/ 576858 w 637759"/>
                    <a:gd name="connsiteY506" fmla="*/ 51296 h 68860"/>
                    <a:gd name="connsiteX507" fmla="*/ 577683 w 637759"/>
                    <a:gd name="connsiteY507" fmla="*/ 43980 h 68860"/>
                    <a:gd name="connsiteX508" fmla="*/ 637830 w 637759"/>
                    <a:gd name="connsiteY508" fmla="*/ 66950 h 68860"/>
                    <a:gd name="connsiteX509" fmla="*/ 637625 w 637759"/>
                    <a:gd name="connsiteY509" fmla="*/ 67641 h 68860"/>
                    <a:gd name="connsiteX510" fmla="*/ 636960 w 637759"/>
                    <a:gd name="connsiteY510" fmla="*/ 68127 h 68860"/>
                    <a:gd name="connsiteX511" fmla="*/ 635681 w 637759"/>
                    <a:gd name="connsiteY511" fmla="*/ 68434 h 68860"/>
                    <a:gd name="connsiteX512" fmla="*/ 633635 w 637759"/>
                    <a:gd name="connsiteY512" fmla="*/ 68536 h 68860"/>
                    <a:gd name="connsiteX513" fmla="*/ 631538 w 637759"/>
                    <a:gd name="connsiteY513" fmla="*/ 68434 h 68860"/>
                    <a:gd name="connsiteX514" fmla="*/ 630258 w 637759"/>
                    <a:gd name="connsiteY514" fmla="*/ 68127 h 68860"/>
                    <a:gd name="connsiteX515" fmla="*/ 629594 w 637759"/>
                    <a:gd name="connsiteY515" fmla="*/ 67641 h 68860"/>
                    <a:gd name="connsiteX516" fmla="*/ 629389 w 637759"/>
                    <a:gd name="connsiteY516" fmla="*/ 66950 h 68860"/>
                    <a:gd name="connsiteX517" fmla="*/ 629389 w 637759"/>
                    <a:gd name="connsiteY517" fmla="*/ 39989 h 68860"/>
                    <a:gd name="connsiteX518" fmla="*/ 628775 w 637759"/>
                    <a:gd name="connsiteY518" fmla="*/ 33646 h 68860"/>
                    <a:gd name="connsiteX519" fmla="*/ 626984 w 637759"/>
                    <a:gd name="connsiteY519" fmla="*/ 29502 h 68860"/>
                    <a:gd name="connsiteX520" fmla="*/ 623941 w 637759"/>
                    <a:gd name="connsiteY520" fmla="*/ 26842 h 68860"/>
                    <a:gd name="connsiteX521" fmla="*/ 619617 w 637759"/>
                    <a:gd name="connsiteY521" fmla="*/ 25921 h 68860"/>
                    <a:gd name="connsiteX522" fmla="*/ 613274 w 637759"/>
                    <a:gd name="connsiteY522" fmla="*/ 28172 h 68860"/>
                    <a:gd name="connsiteX523" fmla="*/ 606622 w 637759"/>
                    <a:gd name="connsiteY523" fmla="*/ 34771 h 68860"/>
                    <a:gd name="connsiteX524" fmla="*/ 606622 w 637759"/>
                    <a:gd name="connsiteY524" fmla="*/ 66950 h 68860"/>
                    <a:gd name="connsiteX525" fmla="*/ 606418 w 637759"/>
                    <a:gd name="connsiteY525" fmla="*/ 67641 h 68860"/>
                    <a:gd name="connsiteX526" fmla="*/ 605753 w 637759"/>
                    <a:gd name="connsiteY526" fmla="*/ 68127 h 68860"/>
                    <a:gd name="connsiteX527" fmla="*/ 604474 w 637759"/>
                    <a:gd name="connsiteY527" fmla="*/ 68434 h 68860"/>
                    <a:gd name="connsiteX528" fmla="*/ 602376 w 637759"/>
                    <a:gd name="connsiteY528" fmla="*/ 68536 h 68860"/>
                    <a:gd name="connsiteX529" fmla="*/ 600330 w 637759"/>
                    <a:gd name="connsiteY529" fmla="*/ 68434 h 68860"/>
                    <a:gd name="connsiteX530" fmla="*/ 599025 w 637759"/>
                    <a:gd name="connsiteY530" fmla="*/ 68127 h 68860"/>
                    <a:gd name="connsiteX531" fmla="*/ 598360 w 637759"/>
                    <a:gd name="connsiteY531" fmla="*/ 67641 h 68860"/>
                    <a:gd name="connsiteX532" fmla="*/ 598181 w 637759"/>
                    <a:gd name="connsiteY532" fmla="*/ 66950 h 68860"/>
                    <a:gd name="connsiteX533" fmla="*/ 598181 w 637759"/>
                    <a:gd name="connsiteY533" fmla="*/ 20907 h 68860"/>
                    <a:gd name="connsiteX534" fmla="*/ 598335 w 637759"/>
                    <a:gd name="connsiteY534" fmla="*/ 20216 h 68860"/>
                    <a:gd name="connsiteX535" fmla="*/ 598949 w 637759"/>
                    <a:gd name="connsiteY535" fmla="*/ 19705 h 68860"/>
                    <a:gd name="connsiteX536" fmla="*/ 600125 w 637759"/>
                    <a:gd name="connsiteY536" fmla="*/ 19398 h 68860"/>
                    <a:gd name="connsiteX537" fmla="*/ 602018 w 637759"/>
                    <a:gd name="connsiteY537" fmla="*/ 19321 h 68860"/>
                    <a:gd name="connsiteX538" fmla="*/ 603886 w 637759"/>
                    <a:gd name="connsiteY538" fmla="*/ 19398 h 68860"/>
                    <a:gd name="connsiteX539" fmla="*/ 605036 w 637759"/>
                    <a:gd name="connsiteY539" fmla="*/ 19705 h 68860"/>
                    <a:gd name="connsiteX540" fmla="*/ 605625 w 637759"/>
                    <a:gd name="connsiteY540" fmla="*/ 20216 h 68860"/>
                    <a:gd name="connsiteX541" fmla="*/ 605804 w 637759"/>
                    <a:gd name="connsiteY541" fmla="*/ 20907 h 68860"/>
                    <a:gd name="connsiteX542" fmla="*/ 605804 w 637759"/>
                    <a:gd name="connsiteY542" fmla="*/ 26995 h 68860"/>
                    <a:gd name="connsiteX543" fmla="*/ 613555 w 637759"/>
                    <a:gd name="connsiteY543" fmla="*/ 20626 h 68860"/>
                    <a:gd name="connsiteX544" fmla="*/ 621356 w 637759"/>
                    <a:gd name="connsiteY544" fmla="*/ 18605 h 68860"/>
                    <a:gd name="connsiteX545" fmla="*/ 629107 w 637759"/>
                    <a:gd name="connsiteY545" fmla="*/ 20165 h 68860"/>
                    <a:gd name="connsiteX546" fmla="*/ 634198 w 637759"/>
                    <a:gd name="connsiteY546" fmla="*/ 24335 h 68860"/>
                    <a:gd name="connsiteX547" fmla="*/ 636986 w 637759"/>
                    <a:gd name="connsiteY547" fmla="*/ 30448 h 68860"/>
                    <a:gd name="connsiteX548" fmla="*/ 637830 w 637759"/>
                    <a:gd name="connsiteY548" fmla="*/ 38864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Lst>
                  <a:rect l="l" t="t" r="r" b="b"/>
                  <a:pathLst>
                    <a:path w="637759" h="68860">
                      <a:moveTo>
                        <a:pt x="50974" y="34157"/>
                      </a:moveTo>
                      <a:cubicBezTo>
                        <a:pt x="50974" y="39887"/>
                        <a:pt x="50241" y="44892"/>
                        <a:pt x="48774" y="49172"/>
                      </a:cubicBezTo>
                      <a:cubicBezTo>
                        <a:pt x="47308" y="53453"/>
                        <a:pt x="45168" y="57000"/>
                        <a:pt x="42354" y="59814"/>
                      </a:cubicBezTo>
                      <a:cubicBezTo>
                        <a:pt x="39540" y="62627"/>
                        <a:pt x="36087" y="64733"/>
                        <a:pt x="31994" y="66132"/>
                      </a:cubicBezTo>
                      <a:cubicBezTo>
                        <a:pt x="27901" y="67530"/>
                        <a:pt x="23024" y="68229"/>
                        <a:pt x="17362" y="68229"/>
                      </a:cubicBezTo>
                      <a:lnTo>
                        <a:pt x="3345" y="68229"/>
                      </a:lnTo>
                      <a:cubicBezTo>
                        <a:pt x="2560" y="68229"/>
                        <a:pt x="1818" y="67965"/>
                        <a:pt x="1119" y="67436"/>
                      </a:cubicBezTo>
                      <a:cubicBezTo>
                        <a:pt x="420" y="66908"/>
                        <a:pt x="70" y="65978"/>
                        <a:pt x="70" y="64648"/>
                      </a:cubicBezTo>
                      <a:lnTo>
                        <a:pt x="70" y="5610"/>
                      </a:lnTo>
                      <a:cubicBezTo>
                        <a:pt x="70" y="4280"/>
                        <a:pt x="420" y="3351"/>
                        <a:pt x="1119" y="2822"/>
                      </a:cubicBezTo>
                      <a:cubicBezTo>
                        <a:pt x="1818" y="2294"/>
                        <a:pt x="2560" y="2029"/>
                        <a:pt x="3345" y="2029"/>
                      </a:cubicBezTo>
                      <a:lnTo>
                        <a:pt x="18334" y="2029"/>
                      </a:lnTo>
                      <a:cubicBezTo>
                        <a:pt x="24064" y="2029"/>
                        <a:pt x="28907" y="2771"/>
                        <a:pt x="32864" y="4255"/>
                      </a:cubicBezTo>
                      <a:cubicBezTo>
                        <a:pt x="36820" y="5738"/>
                        <a:pt x="40137" y="7870"/>
                        <a:pt x="42814" y="10650"/>
                      </a:cubicBezTo>
                      <a:cubicBezTo>
                        <a:pt x="45492" y="13429"/>
                        <a:pt x="47521" y="16797"/>
                        <a:pt x="48902" y="20753"/>
                      </a:cubicBezTo>
                      <a:cubicBezTo>
                        <a:pt x="50284" y="24710"/>
                        <a:pt x="50974" y="29178"/>
                        <a:pt x="50974" y="34157"/>
                      </a:cubicBezTo>
                      <a:close/>
                      <a:moveTo>
                        <a:pt x="41714" y="34515"/>
                      </a:moveTo>
                      <a:cubicBezTo>
                        <a:pt x="41714" y="30934"/>
                        <a:pt x="41271" y="27600"/>
                        <a:pt x="40384" y="24514"/>
                      </a:cubicBezTo>
                      <a:cubicBezTo>
                        <a:pt x="39498" y="21427"/>
                        <a:pt x="38108" y="18758"/>
                        <a:pt x="36215" y="16507"/>
                      </a:cubicBezTo>
                      <a:cubicBezTo>
                        <a:pt x="34322" y="14256"/>
                        <a:pt x="31926" y="12500"/>
                        <a:pt x="29027" y="11238"/>
                      </a:cubicBezTo>
                      <a:cubicBezTo>
                        <a:pt x="26128" y="9976"/>
                        <a:pt x="22393" y="9345"/>
                        <a:pt x="17823" y="9345"/>
                      </a:cubicBezTo>
                      <a:lnTo>
                        <a:pt x="8870" y="9345"/>
                      </a:lnTo>
                      <a:lnTo>
                        <a:pt x="8870" y="60862"/>
                      </a:lnTo>
                      <a:lnTo>
                        <a:pt x="17925" y="60862"/>
                      </a:lnTo>
                      <a:cubicBezTo>
                        <a:pt x="22154" y="60862"/>
                        <a:pt x="25719" y="60334"/>
                        <a:pt x="28618" y="59276"/>
                      </a:cubicBezTo>
                      <a:cubicBezTo>
                        <a:pt x="31517" y="58219"/>
                        <a:pt x="33938" y="56599"/>
                        <a:pt x="35882" y="54416"/>
                      </a:cubicBezTo>
                      <a:cubicBezTo>
                        <a:pt x="37826" y="52234"/>
                        <a:pt x="39284" y="49496"/>
                        <a:pt x="40256" y="46205"/>
                      </a:cubicBezTo>
                      <a:cubicBezTo>
                        <a:pt x="41228" y="42914"/>
                        <a:pt x="41714" y="39017"/>
                        <a:pt x="41714" y="34515"/>
                      </a:cubicBezTo>
                      <a:close/>
                      <a:moveTo>
                        <a:pt x="105419" y="43417"/>
                      </a:moveTo>
                      <a:cubicBezTo>
                        <a:pt x="105419" y="47169"/>
                        <a:pt x="104924" y="50622"/>
                        <a:pt x="103936" y="53777"/>
                      </a:cubicBezTo>
                      <a:cubicBezTo>
                        <a:pt x="102946" y="56932"/>
                        <a:pt x="101471" y="59652"/>
                        <a:pt x="99510" y="61937"/>
                      </a:cubicBezTo>
                      <a:cubicBezTo>
                        <a:pt x="97549" y="64222"/>
                        <a:pt x="95094" y="66004"/>
                        <a:pt x="92144" y="67283"/>
                      </a:cubicBezTo>
                      <a:cubicBezTo>
                        <a:pt x="89193" y="68562"/>
                        <a:pt x="85774" y="69201"/>
                        <a:pt x="81886" y="69201"/>
                      </a:cubicBezTo>
                      <a:cubicBezTo>
                        <a:pt x="78100" y="69201"/>
                        <a:pt x="74800" y="68639"/>
                        <a:pt x="71986" y="67513"/>
                      </a:cubicBezTo>
                      <a:cubicBezTo>
                        <a:pt x="69172" y="66388"/>
                        <a:pt x="66828" y="64750"/>
                        <a:pt x="64952" y="62602"/>
                      </a:cubicBezTo>
                      <a:cubicBezTo>
                        <a:pt x="63076" y="60453"/>
                        <a:pt x="61678" y="57844"/>
                        <a:pt x="60757" y="54774"/>
                      </a:cubicBezTo>
                      <a:cubicBezTo>
                        <a:pt x="59836" y="51705"/>
                        <a:pt x="59375" y="48226"/>
                        <a:pt x="59375" y="44338"/>
                      </a:cubicBezTo>
                      <a:cubicBezTo>
                        <a:pt x="59375" y="40586"/>
                        <a:pt x="59861" y="37133"/>
                        <a:pt x="60833" y="33978"/>
                      </a:cubicBezTo>
                      <a:cubicBezTo>
                        <a:pt x="61805" y="30823"/>
                        <a:pt x="63272" y="28103"/>
                        <a:pt x="65233" y="25818"/>
                      </a:cubicBezTo>
                      <a:cubicBezTo>
                        <a:pt x="67194" y="23533"/>
                        <a:pt x="69641" y="21760"/>
                        <a:pt x="72575" y="20498"/>
                      </a:cubicBezTo>
                      <a:cubicBezTo>
                        <a:pt x="75508" y="19236"/>
                        <a:pt x="78935" y="18605"/>
                        <a:pt x="82858" y="18605"/>
                      </a:cubicBezTo>
                      <a:cubicBezTo>
                        <a:pt x="86644" y="18605"/>
                        <a:pt x="89943" y="19168"/>
                        <a:pt x="92757" y="20293"/>
                      </a:cubicBezTo>
                      <a:cubicBezTo>
                        <a:pt x="95571" y="21419"/>
                        <a:pt x="97916" y="23056"/>
                        <a:pt x="99791" y="25204"/>
                      </a:cubicBezTo>
                      <a:cubicBezTo>
                        <a:pt x="101668" y="27353"/>
                        <a:pt x="103075" y="29962"/>
                        <a:pt x="104012" y="33032"/>
                      </a:cubicBezTo>
                      <a:cubicBezTo>
                        <a:pt x="104950" y="36101"/>
                        <a:pt x="105419" y="39563"/>
                        <a:pt x="105419" y="43417"/>
                      </a:cubicBezTo>
                      <a:close/>
                      <a:moveTo>
                        <a:pt x="96671" y="43980"/>
                      </a:moveTo>
                      <a:cubicBezTo>
                        <a:pt x="96671" y="41490"/>
                        <a:pt x="96438" y="39137"/>
                        <a:pt x="95974" y="36920"/>
                      </a:cubicBezTo>
                      <a:cubicBezTo>
                        <a:pt x="95509" y="34703"/>
                        <a:pt x="94743" y="32759"/>
                        <a:pt x="93676" y="31088"/>
                      </a:cubicBezTo>
                      <a:cubicBezTo>
                        <a:pt x="92609" y="29416"/>
                        <a:pt x="91164" y="28095"/>
                        <a:pt x="89340" y="27123"/>
                      </a:cubicBezTo>
                      <a:cubicBezTo>
                        <a:pt x="87516" y="26151"/>
                        <a:pt x="85245" y="25665"/>
                        <a:pt x="82526" y="25665"/>
                      </a:cubicBezTo>
                      <a:cubicBezTo>
                        <a:pt x="80014" y="25665"/>
                        <a:pt x="77854" y="26108"/>
                        <a:pt x="76047" y="26995"/>
                      </a:cubicBezTo>
                      <a:cubicBezTo>
                        <a:pt x="74241" y="27882"/>
                        <a:pt x="72752" y="29135"/>
                        <a:pt x="71582" y="30755"/>
                      </a:cubicBezTo>
                      <a:cubicBezTo>
                        <a:pt x="70412" y="32375"/>
                        <a:pt x="69543" y="34294"/>
                        <a:pt x="68975" y="36511"/>
                      </a:cubicBezTo>
                      <a:cubicBezTo>
                        <a:pt x="68408" y="38727"/>
                        <a:pt x="68124" y="41149"/>
                        <a:pt x="68124" y="43775"/>
                      </a:cubicBezTo>
                      <a:cubicBezTo>
                        <a:pt x="68124" y="46299"/>
                        <a:pt x="68356" y="48669"/>
                        <a:pt x="68821" y="50886"/>
                      </a:cubicBezTo>
                      <a:cubicBezTo>
                        <a:pt x="69285" y="53103"/>
                        <a:pt x="70060" y="55039"/>
                        <a:pt x="71144" y="56693"/>
                      </a:cubicBezTo>
                      <a:cubicBezTo>
                        <a:pt x="72228" y="58347"/>
                        <a:pt x="73682" y="59660"/>
                        <a:pt x="75505" y="60632"/>
                      </a:cubicBezTo>
                      <a:cubicBezTo>
                        <a:pt x="77329" y="61604"/>
                        <a:pt x="79601" y="62090"/>
                        <a:pt x="82320" y="62090"/>
                      </a:cubicBezTo>
                      <a:cubicBezTo>
                        <a:pt x="84798" y="62090"/>
                        <a:pt x="86949" y="61647"/>
                        <a:pt x="88773" y="60760"/>
                      </a:cubicBezTo>
                      <a:cubicBezTo>
                        <a:pt x="90597" y="59873"/>
                        <a:pt x="92093" y="58628"/>
                        <a:pt x="93264" y="57025"/>
                      </a:cubicBezTo>
                      <a:cubicBezTo>
                        <a:pt x="94433" y="55422"/>
                        <a:pt x="95294" y="53513"/>
                        <a:pt x="95845" y="51296"/>
                      </a:cubicBezTo>
                      <a:cubicBezTo>
                        <a:pt x="96396" y="49079"/>
                        <a:pt x="96671" y="46640"/>
                        <a:pt x="96671" y="43980"/>
                      </a:cubicBezTo>
                      <a:close/>
                      <a:moveTo>
                        <a:pt x="150269" y="59941"/>
                      </a:moveTo>
                      <a:cubicBezTo>
                        <a:pt x="150269" y="60521"/>
                        <a:pt x="150252" y="61024"/>
                        <a:pt x="150218" y="61451"/>
                      </a:cubicBezTo>
                      <a:cubicBezTo>
                        <a:pt x="150184" y="61877"/>
                        <a:pt x="150124" y="62235"/>
                        <a:pt x="150038" y="62525"/>
                      </a:cubicBezTo>
                      <a:cubicBezTo>
                        <a:pt x="149954" y="62815"/>
                        <a:pt x="149851" y="63071"/>
                        <a:pt x="149732" y="63292"/>
                      </a:cubicBezTo>
                      <a:cubicBezTo>
                        <a:pt x="149613" y="63514"/>
                        <a:pt x="149339" y="63838"/>
                        <a:pt x="148914" y="64264"/>
                      </a:cubicBezTo>
                      <a:cubicBezTo>
                        <a:pt x="148487" y="64691"/>
                        <a:pt x="147762" y="65219"/>
                        <a:pt x="146739" y="65850"/>
                      </a:cubicBezTo>
                      <a:cubicBezTo>
                        <a:pt x="145716" y="66481"/>
                        <a:pt x="144564" y="67044"/>
                        <a:pt x="143286" y="67539"/>
                      </a:cubicBezTo>
                      <a:cubicBezTo>
                        <a:pt x="142007" y="68033"/>
                        <a:pt x="140617" y="68434"/>
                        <a:pt x="139116" y="68741"/>
                      </a:cubicBezTo>
                      <a:cubicBezTo>
                        <a:pt x="137616" y="69048"/>
                        <a:pt x="136063" y="69201"/>
                        <a:pt x="134460" y="69201"/>
                      </a:cubicBezTo>
                      <a:cubicBezTo>
                        <a:pt x="131152" y="69201"/>
                        <a:pt x="128220" y="68656"/>
                        <a:pt x="125661" y="67564"/>
                      </a:cubicBezTo>
                      <a:cubicBezTo>
                        <a:pt x="123104" y="66473"/>
                        <a:pt x="120963" y="64878"/>
                        <a:pt x="119240" y="62781"/>
                      </a:cubicBezTo>
                      <a:cubicBezTo>
                        <a:pt x="117518" y="60683"/>
                        <a:pt x="116206" y="58108"/>
                        <a:pt x="115302" y="55056"/>
                      </a:cubicBezTo>
                      <a:cubicBezTo>
                        <a:pt x="114398" y="52003"/>
                        <a:pt x="113945" y="48482"/>
                        <a:pt x="113945" y="44491"/>
                      </a:cubicBezTo>
                      <a:cubicBezTo>
                        <a:pt x="113945" y="39955"/>
                        <a:pt x="114500" y="36059"/>
                        <a:pt x="115608" y="32802"/>
                      </a:cubicBezTo>
                      <a:cubicBezTo>
                        <a:pt x="116717" y="29544"/>
                        <a:pt x="118235" y="26876"/>
                        <a:pt x="120161" y="24795"/>
                      </a:cubicBezTo>
                      <a:cubicBezTo>
                        <a:pt x="122088" y="22715"/>
                        <a:pt x="124356" y="21171"/>
                        <a:pt x="126966" y="20165"/>
                      </a:cubicBezTo>
                      <a:cubicBezTo>
                        <a:pt x="129575" y="19159"/>
                        <a:pt x="132397" y="18656"/>
                        <a:pt x="135433" y="18656"/>
                      </a:cubicBezTo>
                      <a:cubicBezTo>
                        <a:pt x="136900" y="18656"/>
                        <a:pt x="138324" y="18792"/>
                        <a:pt x="139705" y="19065"/>
                      </a:cubicBezTo>
                      <a:cubicBezTo>
                        <a:pt x="141086" y="19338"/>
                        <a:pt x="142357" y="19696"/>
                        <a:pt x="143516" y="20140"/>
                      </a:cubicBezTo>
                      <a:cubicBezTo>
                        <a:pt x="144676" y="20583"/>
                        <a:pt x="145707" y="21095"/>
                        <a:pt x="146611" y="21674"/>
                      </a:cubicBezTo>
                      <a:cubicBezTo>
                        <a:pt x="147515" y="22254"/>
                        <a:pt x="148172" y="22749"/>
                        <a:pt x="148581" y="23158"/>
                      </a:cubicBezTo>
                      <a:cubicBezTo>
                        <a:pt x="148990" y="23567"/>
                        <a:pt x="149272" y="23891"/>
                        <a:pt x="149425" y="24130"/>
                      </a:cubicBezTo>
                      <a:cubicBezTo>
                        <a:pt x="149578" y="24369"/>
                        <a:pt x="149706" y="24650"/>
                        <a:pt x="149809" y="24974"/>
                      </a:cubicBezTo>
                      <a:cubicBezTo>
                        <a:pt x="149911" y="25298"/>
                        <a:pt x="149979" y="25665"/>
                        <a:pt x="150014" y="26074"/>
                      </a:cubicBezTo>
                      <a:cubicBezTo>
                        <a:pt x="150047" y="26483"/>
                        <a:pt x="150064" y="26995"/>
                        <a:pt x="150064" y="27609"/>
                      </a:cubicBezTo>
                      <a:cubicBezTo>
                        <a:pt x="150064" y="28939"/>
                        <a:pt x="149911" y="29868"/>
                        <a:pt x="149604" y="30397"/>
                      </a:cubicBezTo>
                      <a:cubicBezTo>
                        <a:pt x="149297" y="30926"/>
                        <a:pt x="148922" y="31190"/>
                        <a:pt x="148478" y="31190"/>
                      </a:cubicBezTo>
                      <a:cubicBezTo>
                        <a:pt x="147967" y="31190"/>
                        <a:pt x="147378" y="30909"/>
                        <a:pt x="146713" y="30346"/>
                      </a:cubicBezTo>
                      <a:cubicBezTo>
                        <a:pt x="146048" y="29783"/>
                        <a:pt x="145205" y="29161"/>
                        <a:pt x="144181" y="28479"/>
                      </a:cubicBezTo>
                      <a:cubicBezTo>
                        <a:pt x="143158" y="27796"/>
                        <a:pt x="141921" y="27174"/>
                        <a:pt x="140472" y="26611"/>
                      </a:cubicBezTo>
                      <a:cubicBezTo>
                        <a:pt x="139023" y="26048"/>
                        <a:pt x="137308" y="25767"/>
                        <a:pt x="135330" y="25767"/>
                      </a:cubicBezTo>
                      <a:cubicBezTo>
                        <a:pt x="131271" y="25767"/>
                        <a:pt x="128160" y="27327"/>
                        <a:pt x="125994" y="30448"/>
                      </a:cubicBezTo>
                      <a:cubicBezTo>
                        <a:pt x="123828" y="33569"/>
                        <a:pt x="122746" y="38097"/>
                        <a:pt x="122746" y="44031"/>
                      </a:cubicBezTo>
                      <a:cubicBezTo>
                        <a:pt x="122746" y="46998"/>
                        <a:pt x="123027" y="49599"/>
                        <a:pt x="123589" y="51833"/>
                      </a:cubicBezTo>
                      <a:cubicBezTo>
                        <a:pt x="124152" y="54067"/>
                        <a:pt x="124979" y="55934"/>
                        <a:pt x="126071" y="57435"/>
                      </a:cubicBezTo>
                      <a:cubicBezTo>
                        <a:pt x="127162" y="58935"/>
                        <a:pt x="128501" y="60052"/>
                        <a:pt x="130086" y="60786"/>
                      </a:cubicBezTo>
                      <a:cubicBezTo>
                        <a:pt x="131672" y="61519"/>
                        <a:pt x="133489" y="61886"/>
                        <a:pt x="135535" y="61886"/>
                      </a:cubicBezTo>
                      <a:cubicBezTo>
                        <a:pt x="137479" y="61886"/>
                        <a:pt x="139185" y="61579"/>
                        <a:pt x="140651" y="60965"/>
                      </a:cubicBezTo>
                      <a:cubicBezTo>
                        <a:pt x="142117" y="60351"/>
                        <a:pt x="143388" y="59677"/>
                        <a:pt x="144463" y="58944"/>
                      </a:cubicBezTo>
                      <a:cubicBezTo>
                        <a:pt x="145537" y="58211"/>
                        <a:pt x="146441" y="57546"/>
                        <a:pt x="147174" y="56949"/>
                      </a:cubicBezTo>
                      <a:cubicBezTo>
                        <a:pt x="147907" y="56352"/>
                        <a:pt x="148478" y="56053"/>
                        <a:pt x="148888" y="56053"/>
                      </a:cubicBezTo>
                      <a:cubicBezTo>
                        <a:pt x="149127" y="56053"/>
                        <a:pt x="149331" y="56122"/>
                        <a:pt x="149501" y="56258"/>
                      </a:cubicBezTo>
                      <a:cubicBezTo>
                        <a:pt x="149672" y="56394"/>
                        <a:pt x="149818" y="56625"/>
                        <a:pt x="149937" y="56949"/>
                      </a:cubicBezTo>
                      <a:cubicBezTo>
                        <a:pt x="150056" y="57273"/>
                        <a:pt x="150141" y="57682"/>
                        <a:pt x="150193" y="58176"/>
                      </a:cubicBezTo>
                      <a:cubicBezTo>
                        <a:pt x="150243" y="58671"/>
                        <a:pt x="150269" y="59259"/>
                        <a:pt x="150269" y="59941"/>
                      </a:cubicBezTo>
                      <a:close/>
                      <a:moveTo>
                        <a:pt x="200270" y="66950"/>
                      </a:moveTo>
                      <a:cubicBezTo>
                        <a:pt x="200270" y="67223"/>
                        <a:pt x="200210" y="67453"/>
                        <a:pt x="200090" y="67641"/>
                      </a:cubicBezTo>
                      <a:cubicBezTo>
                        <a:pt x="199970" y="67829"/>
                        <a:pt x="199757" y="67991"/>
                        <a:pt x="199450" y="68127"/>
                      </a:cubicBezTo>
                      <a:cubicBezTo>
                        <a:pt x="199144" y="68263"/>
                        <a:pt x="198743" y="68366"/>
                        <a:pt x="198248" y="68434"/>
                      </a:cubicBezTo>
                      <a:cubicBezTo>
                        <a:pt x="197754" y="68502"/>
                        <a:pt x="197148" y="68536"/>
                        <a:pt x="196432" y="68536"/>
                      </a:cubicBezTo>
                      <a:cubicBezTo>
                        <a:pt x="195648" y="68536"/>
                        <a:pt x="195008" y="68502"/>
                        <a:pt x="194514" y="68434"/>
                      </a:cubicBezTo>
                      <a:cubicBezTo>
                        <a:pt x="194019" y="68366"/>
                        <a:pt x="193627" y="68263"/>
                        <a:pt x="193337" y="68127"/>
                      </a:cubicBezTo>
                      <a:cubicBezTo>
                        <a:pt x="193047" y="67991"/>
                        <a:pt x="192851" y="67829"/>
                        <a:pt x="192749" y="67641"/>
                      </a:cubicBezTo>
                      <a:cubicBezTo>
                        <a:pt x="192647" y="67453"/>
                        <a:pt x="192595" y="67223"/>
                        <a:pt x="192595" y="66950"/>
                      </a:cubicBezTo>
                      <a:lnTo>
                        <a:pt x="192595" y="60862"/>
                      </a:lnTo>
                      <a:cubicBezTo>
                        <a:pt x="189969" y="63761"/>
                        <a:pt x="187376" y="65876"/>
                        <a:pt x="184819" y="67206"/>
                      </a:cubicBezTo>
                      <a:cubicBezTo>
                        <a:pt x="182261" y="68536"/>
                        <a:pt x="179669" y="69201"/>
                        <a:pt x="177043" y="69201"/>
                      </a:cubicBezTo>
                      <a:cubicBezTo>
                        <a:pt x="173973" y="69201"/>
                        <a:pt x="171390" y="68690"/>
                        <a:pt x="169292" y="67667"/>
                      </a:cubicBezTo>
                      <a:cubicBezTo>
                        <a:pt x="167194" y="66643"/>
                        <a:pt x="165498" y="65254"/>
                        <a:pt x="164201" y="63497"/>
                      </a:cubicBezTo>
                      <a:cubicBezTo>
                        <a:pt x="162906" y="61741"/>
                        <a:pt x="161976" y="59694"/>
                        <a:pt x="161413" y="57358"/>
                      </a:cubicBezTo>
                      <a:cubicBezTo>
                        <a:pt x="160850" y="55022"/>
                        <a:pt x="160569" y="52182"/>
                        <a:pt x="160569" y="48840"/>
                      </a:cubicBezTo>
                      <a:lnTo>
                        <a:pt x="160569" y="20907"/>
                      </a:lnTo>
                      <a:cubicBezTo>
                        <a:pt x="160569" y="20634"/>
                        <a:pt x="160629" y="20404"/>
                        <a:pt x="160748" y="20216"/>
                      </a:cubicBezTo>
                      <a:cubicBezTo>
                        <a:pt x="160867" y="20029"/>
                        <a:pt x="161098" y="19858"/>
                        <a:pt x="161439" y="19705"/>
                      </a:cubicBezTo>
                      <a:cubicBezTo>
                        <a:pt x="161780" y="19551"/>
                        <a:pt x="162224" y="19449"/>
                        <a:pt x="162769" y="19398"/>
                      </a:cubicBezTo>
                      <a:cubicBezTo>
                        <a:pt x="163314" y="19347"/>
                        <a:pt x="163997" y="19321"/>
                        <a:pt x="164816" y="19321"/>
                      </a:cubicBezTo>
                      <a:cubicBezTo>
                        <a:pt x="165634" y="19321"/>
                        <a:pt x="166316" y="19347"/>
                        <a:pt x="166862" y="19398"/>
                      </a:cubicBezTo>
                      <a:cubicBezTo>
                        <a:pt x="167407" y="19449"/>
                        <a:pt x="167843" y="19551"/>
                        <a:pt x="168166" y="19705"/>
                      </a:cubicBezTo>
                      <a:cubicBezTo>
                        <a:pt x="168490" y="19858"/>
                        <a:pt x="168721" y="20029"/>
                        <a:pt x="168857" y="20216"/>
                      </a:cubicBezTo>
                      <a:cubicBezTo>
                        <a:pt x="168993" y="20404"/>
                        <a:pt x="169062" y="20634"/>
                        <a:pt x="169062" y="20907"/>
                      </a:cubicBezTo>
                      <a:lnTo>
                        <a:pt x="169062" y="47714"/>
                      </a:lnTo>
                      <a:cubicBezTo>
                        <a:pt x="169062" y="50409"/>
                        <a:pt x="169258" y="52566"/>
                        <a:pt x="169650" y="54186"/>
                      </a:cubicBezTo>
                      <a:cubicBezTo>
                        <a:pt x="170042" y="55806"/>
                        <a:pt x="170639" y="57187"/>
                        <a:pt x="171440" y="58330"/>
                      </a:cubicBezTo>
                      <a:cubicBezTo>
                        <a:pt x="172242" y="59473"/>
                        <a:pt x="173257" y="60359"/>
                        <a:pt x="174484" y="60990"/>
                      </a:cubicBezTo>
                      <a:cubicBezTo>
                        <a:pt x="175712" y="61621"/>
                        <a:pt x="177145" y="61937"/>
                        <a:pt x="178782" y="61937"/>
                      </a:cubicBezTo>
                      <a:cubicBezTo>
                        <a:pt x="180897" y="61937"/>
                        <a:pt x="183003" y="61186"/>
                        <a:pt x="185100" y="59686"/>
                      </a:cubicBezTo>
                      <a:cubicBezTo>
                        <a:pt x="187197" y="58185"/>
                        <a:pt x="189423" y="55985"/>
                        <a:pt x="191777" y="53086"/>
                      </a:cubicBezTo>
                      <a:lnTo>
                        <a:pt x="191777" y="20907"/>
                      </a:lnTo>
                      <a:cubicBezTo>
                        <a:pt x="191777" y="20634"/>
                        <a:pt x="191836" y="20404"/>
                        <a:pt x="191956" y="20216"/>
                      </a:cubicBezTo>
                      <a:cubicBezTo>
                        <a:pt x="192075" y="20029"/>
                        <a:pt x="192306" y="19858"/>
                        <a:pt x="192647" y="19705"/>
                      </a:cubicBezTo>
                      <a:cubicBezTo>
                        <a:pt x="192988" y="19551"/>
                        <a:pt x="193422" y="19449"/>
                        <a:pt x="193951" y="19398"/>
                      </a:cubicBezTo>
                      <a:cubicBezTo>
                        <a:pt x="194479" y="19347"/>
                        <a:pt x="195170" y="19321"/>
                        <a:pt x="196023" y="19321"/>
                      </a:cubicBezTo>
                      <a:cubicBezTo>
                        <a:pt x="196841" y="19321"/>
                        <a:pt x="197523" y="19347"/>
                        <a:pt x="198069" y="19398"/>
                      </a:cubicBezTo>
                      <a:cubicBezTo>
                        <a:pt x="198615" y="19449"/>
                        <a:pt x="199042" y="19551"/>
                        <a:pt x="199348" y="19705"/>
                      </a:cubicBezTo>
                      <a:cubicBezTo>
                        <a:pt x="199655" y="19858"/>
                        <a:pt x="199886" y="20029"/>
                        <a:pt x="200039" y="20216"/>
                      </a:cubicBezTo>
                      <a:cubicBezTo>
                        <a:pt x="200192" y="20404"/>
                        <a:pt x="200270" y="20634"/>
                        <a:pt x="200270" y="20907"/>
                      </a:cubicBezTo>
                      <a:close/>
                      <a:moveTo>
                        <a:pt x="283693" y="66950"/>
                      </a:moveTo>
                      <a:cubicBezTo>
                        <a:pt x="283693" y="67223"/>
                        <a:pt x="283626" y="67453"/>
                        <a:pt x="283489" y="67641"/>
                      </a:cubicBezTo>
                      <a:cubicBezTo>
                        <a:pt x="283352" y="67829"/>
                        <a:pt x="283130" y="67991"/>
                        <a:pt x="282824" y="68127"/>
                      </a:cubicBezTo>
                      <a:cubicBezTo>
                        <a:pt x="282517" y="68263"/>
                        <a:pt x="282090" y="68366"/>
                        <a:pt x="281544" y="68434"/>
                      </a:cubicBezTo>
                      <a:cubicBezTo>
                        <a:pt x="280999" y="68502"/>
                        <a:pt x="280317" y="68536"/>
                        <a:pt x="279498" y="68536"/>
                      </a:cubicBezTo>
                      <a:cubicBezTo>
                        <a:pt x="278646" y="68536"/>
                        <a:pt x="277947" y="68502"/>
                        <a:pt x="277401" y="68434"/>
                      </a:cubicBezTo>
                      <a:cubicBezTo>
                        <a:pt x="276855" y="68366"/>
                        <a:pt x="276420" y="68263"/>
                        <a:pt x="276096" y="68127"/>
                      </a:cubicBezTo>
                      <a:cubicBezTo>
                        <a:pt x="275772" y="67991"/>
                        <a:pt x="275542" y="67829"/>
                        <a:pt x="275406" y="67641"/>
                      </a:cubicBezTo>
                      <a:cubicBezTo>
                        <a:pt x="275269" y="67453"/>
                        <a:pt x="275201" y="67223"/>
                        <a:pt x="275201" y="66950"/>
                      </a:cubicBezTo>
                      <a:lnTo>
                        <a:pt x="275201" y="38966"/>
                      </a:lnTo>
                      <a:cubicBezTo>
                        <a:pt x="275201" y="37022"/>
                        <a:pt x="275030" y="35249"/>
                        <a:pt x="274689" y="33646"/>
                      </a:cubicBezTo>
                      <a:cubicBezTo>
                        <a:pt x="274348" y="32043"/>
                        <a:pt x="273803" y="30661"/>
                        <a:pt x="273052" y="29502"/>
                      </a:cubicBezTo>
                      <a:cubicBezTo>
                        <a:pt x="272302" y="28342"/>
                        <a:pt x="271347" y="27455"/>
                        <a:pt x="270188" y="26842"/>
                      </a:cubicBezTo>
                      <a:cubicBezTo>
                        <a:pt x="269028" y="26228"/>
                        <a:pt x="267664" y="25921"/>
                        <a:pt x="266095" y="25921"/>
                      </a:cubicBezTo>
                      <a:cubicBezTo>
                        <a:pt x="264151" y="25921"/>
                        <a:pt x="262198" y="26671"/>
                        <a:pt x="260237" y="28172"/>
                      </a:cubicBezTo>
                      <a:cubicBezTo>
                        <a:pt x="258276" y="29672"/>
                        <a:pt x="256118" y="31872"/>
                        <a:pt x="253765" y="34771"/>
                      </a:cubicBezTo>
                      <a:lnTo>
                        <a:pt x="253765" y="66950"/>
                      </a:lnTo>
                      <a:cubicBezTo>
                        <a:pt x="253765" y="67223"/>
                        <a:pt x="253697" y="67453"/>
                        <a:pt x="253560" y="67641"/>
                      </a:cubicBezTo>
                      <a:cubicBezTo>
                        <a:pt x="253424" y="67829"/>
                        <a:pt x="253194" y="67991"/>
                        <a:pt x="252869" y="68127"/>
                      </a:cubicBezTo>
                      <a:cubicBezTo>
                        <a:pt x="252546" y="68263"/>
                        <a:pt x="252111" y="68366"/>
                        <a:pt x="251565" y="68434"/>
                      </a:cubicBezTo>
                      <a:cubicBezTo>
                        <a:pt x="251020" y="68502"/>
                        <a:pt x="250338" y="68536"/>
                        <a:pt x="249519" y="68536"/>
                      </a:cubicBezTo>
                      <a:cubicBezTo>
                        <a:pt x="248735" y="68536"/>
                        <a:pt x="248061" y="68502"/>
                        <a:pt x="247498" y="68434"/>
                      </a:cubicBezTo>
                      <a:cubicBezTo>
                        <a:pt x="246935" y="68366"/>
                        <a:pt x="246491" y="68263"/>
                        <a:pt x="246168" y="68127"/>
                      </a:cubicBezTo>
                      <a:cubicBezTo>
                        <a:pt x="245844" y="67991"/>
                        <a:pt x="245622" y="67829"/>
                        <a:pt x="245503" y="67641"/>
                      </a:cubicBezTo>
                      <a:cubicBezTo>
                        <a:pt x="245384" y="67453"/>
                        <a:pt x="245324" y="67223"/>
                        <a:pt x="245324" y="66950"/>
                      </a:cubicBezTo>
                      <a:lnTo>
                        <a:pt x="245324" y="38966"/>
                      </a:lnTo>
                      <a:cubicBezTo>
                        <a:pt x="245324" y="37022"/>
                        <a:pt x="245136" y="35249"/>
                        <a:pt x="244761" y="33646"/>
                      </a:cubicBezTo>
                      <a:cubicBezTo>
                        <a:pt x="244386" y="32043"/>
                        <a:pt x="243824" y="30661"/>
                        <a:pt x="243073" y="29502"/>
                      </a:cubicBezTo>
                      <a:cubicBezTo>
                        <a:pt x="242322" y="28342"/>
                        <a:pt x="241376" y="27455"/>
                        <a:pt x="240234" y="26842"/>
                      </a:cubicBezTo>
                      <a:cubicBezTo>
                        <a:pt x="239091" y="26228"/>
                        <a:pt x="237735" y="25921"/>
                        <a:pt x="236166" y="25921"/>
                      </a:cubicBezTo>
                      <a:cubicBezTo>
                        <a:pt x="234222" y="25921"/>
                        <a:pt x="232261" y="26671"/>
                        <a:pt x="230283" y="28172"/>
                      </a:cubicBezTo>
                      <a:cubicBezTo>
                        <a:pt x="228304" y="29672"/>
                        <a:pt x="226156" y="31872"/>
                        <a:pt x="223836" y="34771"/>
                      </a:cubicBezTo>
                      <a:lnTo>
                        <a:pt x="223836" y="66950"/>
                      </a:lnTo>
                      <a:cubicBezTo>
                        <a:pt x="223836" y="67223"/>
                        <a:pt x="223769" y="67453"/>
                        <a:pt x="223632" y="67641"/>
                      </a:cubicBezTo>
                      <a:cubicBezTo>
                        <a:pt x="223495" y="67829"/>
                        <a:pt x="223274" y="67991"/>
                        <a:pt x="222967" y="68127"/>
                      </a:cubicBezTo>
                      <a:cubicBezTo>
                        <a:pt x="222660" y="68263"/>
                        <a:pt x="222233" y="68366"/>
                        <a:pt x="221688" y="68434"/>
                      </a:cubicBezTo>
                      <a:cubicBezTo>
                        <a:pt x="221143" y="68502"/>
                        <a:pt x="220443" y="68536"/>
                        <a:pt x="219590" y="68536"/>
                      </a:cubicBezTo>
                      <a:cubicBezTo>
                        <a:pt x="218772" y="68536"/>
                        <a:pt x="218090" y="68502"/>
                        <a:pt x="217544" y="68434"/>
                      </a:cubicBezTo>
                      <a:cubicBezTo>
                        <a:pt x="216998" y="68366"/>
                        <a:pt x="216564" y="68263"/>
                        <a:pt x="216239" y="68127"/>
                      </a:cubicBezTo>
                      <a:cubicBezTo>
                        <a:pt x="215915" y="67991"/>
                        <a:pt x="215693" y="67829"/>
                        <a:pt x="215574" y="67641"/>
                      </a:cubicBezTo>
                      <a:cubicBezTo>
                        <a:pt x="215455" y="67453"/>
                        <a:pt x="215395" y="67223"/>
                        <a:pt x="215395" y="66950"/>
                      </a:cubicBezTo>
                      <a:lnTo>
                        <a:pt x="215395" y="20907"/>
                      </a:lnTo>
                      <a:cubicBezTo>
                        <a:pt x="215395" y="20634"/>
                        <a:pt x="215447" y="20404"/>
                        <a:pt x="215549" y="20216"/>
                      </a:cubicBezTo>
                      <a:cubicBezTo>
                        <a:pt x="215651" y="20029"/>
                        <a:pt x="215856" y="19858"/>
                        <a:pt x="216163" y="19705"/>
                      </a:cubicBezTo>
                      <a:cubicBezTo>
                        <a:pt x="216470" y="19551"/>
                        <a:pt x="216862" y="19449"/>
                        <a:pt x="217339" y="19398"/>
                      </a:cubicBezTo>
                      <a:cubicBezTo>
                        <a:pt x="217816" y="19347"/>
                        <a:pt x="218448" y="19321"/>
                        <a:pt x="219232" y="19321"/>
                      </a:cubicBezTo>
                      <a:cubicBezTo>
                        <a:pt x="219982" y="19321"/>
                        <a:pt x="220605" y="19347"/>
                        <a:pt x="221100" y="19398"/>
                      </a:cubicBezTo>
                      <a:cubicBezTo>
                        <a:pt x="221594" y="19449"/>
                        <a:pt x="221978" y="19551"/>
                        <a:pt x="222250" y="19705"/>
                      </a:cubicBezTo>
                      <a:cubicBezTo>
                        <a:pt x="222524" y="19858"/>
                        <a:pt x="222720" y="20029"/>
                        <a:pt x="222839" y="20216"/>
                      </a:cubicBezTo>
                      <a:cubicBezTo>
                        <a:pt x="222958" y="20404"/>
                        <a:pt x="223018" y="20634"/>
                        <a:pt x="223018" y="20907"/>
                      </a:cubicBezTo>
                      <a:lnTo>
                        <a:pt x="223018" y="26995"/>
                      </a:lnTo>
                      <a:cubicBezTo>
                        <a:pt x="225610" y="24096"/>
                        <a:pt x="228125" y="21973"/>
                        <a:pt x="230564" y="20626"/>
                      </a:cubicBezTo>
                      <a:cubicBezTo>
                        <a:pt x="233003" y="19278"/>
                        <a:pt x="235467" y="18605"/>
                        <a:pt x="237957" y="18605"/>
                      </a:cubicBezTo>
                      <a:cubicBezTo>
                        <a:pt x="239867" y="18605"/>
                        <a:pt x="241580" y="18826"/>
                        <a:pt x="243099" y="19270"/>
                      </a:cubicBezTo>
                      <a:cubicBezTo>
                        <a:pt x="244616" y="19713"/>
                        <a:pt x="245954" y="20336"/>
                        <a:pt x="247114" y="21137"/>
                      </a:cubicBezTo>
                      <a:cubicBezTo>
                        <a:pt x="248274" y="21939"/>
                        <a:pt x="249263" y="22894"/>
                        <a:pt x="250081" y="24002"/>
                      </a:cubicBezTo>
                      <a:cubicBezTo>
                        <a:pt x="250901" y="25111"/>
                        <a:pt x="251583" y="26347"/>
                        <a:pt x="252128" y="27711"/>
                      </a:cubicBezTo>
                      <a:cubicBezTo>
                        <a:pt x="253663" y="26040"/>
                        <a:pt x="255121" y="24625"/>
                        <a:pt x="256502" y="23465"/>
                      </a:cubicBezTo>
                      <a:cubicBezTo>
                        <a:pt x="257883" y="22305"/>
                        <a:pt x="259214" y="21367"/>
                        <a:pt x="260492" y="20651"/>
                      </a:cubicBezTo>
                      <a:cubicBezTo>
                        <a:pt x="261772" y="19935"/>
                        <a:pt x="263016" y="19415"/>
                        <a:pt x="264227" y="19091"/>
                      </a:cubicBezTo>
                      <a:cubicBezTo>
                        <a:pt x="265438" y="18767"/>
                        <a:pt x="266657" y="18605"/>
                        <a:pt x="267886" y="18605"/>
                      </a:cubicBezTo>
                      <a:cubicBezTo>
                        <a:pt x="270853" y="18605"/>
                        <a:pt x="273342" y="19125"/>
                        <a:pt x="275354" y="20165"/>
                      </a:cubicBezTo>
                      <a:cubicBezTo>
                        <a:pt x="277367" y="21205"/>
                        <a:pt x="278996" y="22595"/>
                        <a:pt x="280240" y="24335"/>
                      </a:cubicBezTo>
                      <a:cubicBezTo>
                        <a:pt x="281485" y="26074"/>
                        <a:pt x="282372" y="28112"/>
                        <a:pt x="282901" y="30448"/>
                      </a:cubicBezTo>
                      <a:cubicBezTo>
                        <a:pt x="283429" y="32784"/>
                        <a:pt x="283693" y="35249"/>
                        <a:pt x="283693" y="37841"/>
                      </a:cubicBezTo>
                      <a:close/>
                      <a:moveTo>
                        <a:pt x="337037" y="41933"/>
                      </a:moveTo>
                      <a:cubicBezTo>
                        <a:pt x="337037" y="43264"/>
                        <a:pt x="336704" y="44210"/>
                        <a:pt x="336035" y="44773"/>
                      </a:cubicBezTo>
                      <a:cubicBezTo>
                        <a:pt x="335367" y="45336"/>
                        <a:pt x="334605" y="45617"/>
                        <a:pt x="333748" y="45617"/>
                      </a:cubicBezTo>
                      <a:lnTo>
                        <a:pt x="303425" y="45617"/>
                      </a:lnTo>
                      <a:cubicBezTo>
                        <a:pt x="303425" y="48175"/>
                        <a:pt x="303682" y="50477"/>
                        <a:pt x="304197" y="52523"/>
                      </a:cubicBezTo>
                      <a:cubicBezTo>
                        <a:pt x="304710" y="54570"/>
                        <a:pt x="305567" y="56326"/>
                        <a:pt x="306767" y="57793"/>
                      </a:cubicBezTo>
                      <a:cubicBezTo>
                        <a:pt x="307967" y="59259"/>
                        <a:pt x="309526" y="60385"/>
                        <a:pt x="311445" y="61169"/>
                      </a:cubicBezTo>
                      <a:cubicBezTo>
                        <a:pt x="313365" y="61954"/>
                        <a:pt x="315713" y="62346"/>
                        <a:pt x="318488" y="62346"/>
                      </a:cubicBezTo>
                      <a:cubicBezTo>
                        <a:pt x="320682" y="62346"/>
                        <a:pt x="322635" y="62167"/>
                        <a:pt x="324349" y="61809"/>
                      </a:cubicBezTo>
                      <a:cubicBezTo>
                        <a:pt x="326062" y="61451"/>
                        <a:pt x="327544" y="61050"/>
                        <a:pt x="328796" y="60607"/>
                      </a:cubicBezTo>
                      <a:cubicBezTo>
                        <a:pt x="330047" y="60163"/>
                        <a:pt x="331074" y="59762"/>
                        <a:pt x="331880" y="59404"/>
                      </a:cubicBezTo>
                      <a:cubicBezTo>
                        <a:pt x="332686" y="59046"/>
                        <a:pt x="333295" y="58867"/>
                        <a:pt x="333706" y="58867"/>
                      </a:cubicBezTo>
                      <a:cubicBezTo>
                        <a:pt x="333945" y="58867"/>
                        <a:pt x="334160" y="58927"/>
                        <a:pt x="334348" y="59046"/>
                      </a:cubicBezTo>
                      <a:cubicBezTo>
                        <a:pt x="334537" y="59166"/>
                        <a:pt x="334683" y="59345"/>
                        <a:pt x="334785" y="59583"/>
                      </a:cubicBezTo>
                      <a:cubicBezTo>
                        <a:pt x="334887" y="59822"/>
                        <a:pt x="334964" y="60155"/>
                        <a:pt x="335016" y="60581"/>
                      </a:cubicBezTo>
                      <a:cubicBezTo>
                        <a:pt x="335067" y="61007"/>
                        <a:pt x="335093" y="61527"/>
                        <a:pt x="335093" y="62141"/>
                      </a:cubicBezTo>
                      <a:cubicBezTo>
                        <a:pt x="335093" y="62585"/>
                        <a:pt x="335077" y="62968"/>
                        <a:pt x="335043" y="63292"/>
                      </a:cubicBezTo>
                      <a:cubicBezTo>
                        <a:pt x="335008" y="63616"/>
                        <a:pt x="334965" y="63906"/>
                        <a:pt x="334914" y="64162"/>
                      </a:cubicBezTo>
                      <a:cubicBezTo>
                        <a:pt x="334864" y="64418"/>
                        <a:pt x="334778" y="64648"/>
                        <a:pt x="334659" y="64853"/>
                      </a:cubicBezTo>
                      <a:cubicBezTo>
                        <a:pt x="334540" y="65057"/>
                        <a:pt x="334385" y="65254"/>
                        <a:pt x="334199" y="65441"/>
                      </a:cubicBezTo>
                      <a:cubicBezTo>
                        <a:pt x="334011" y="65629"/>
                        <a:pt x="333457" y="65936"/>
                        <a:pt x="332536" y="66362"/>
                      </a:cubicBezTo>
                      <a:cubicBezTo>
                        <a:pt x="331615" y="66788"/>
                        <a:pt x="330421" y="67206"/>
                        <a:pt x="328954" y="67615"/>
                      </a:cubicBezTo>
                      <a:cubicBezTo>
                        <a:pt x="327487" y="68025"/>
                        <a:pt x="325791" y="68391"/>
                        <a:pt x="323864" y="68715"/>
                      </a:cubicBezTo>
                      <a:cubicBezTo>
                        <a:pt x="321937" y="69039"/>
                        <a:pt x="319882" y="69201"/>
                        <a:pt x="317699" y="69201"/>
                      </a:cubicBezTo>
                      <a:cubicBezTo>
                        <a:pt x="313913" y="69201"/>
                        <a:pt x="310597" y="68673"/>
                        <a:pt x="307749" y="67615"/>
                      </a:cubicBezTo>
                      <a:cubicBezTo>
                        <a:pt x="304901" y="66558"/>
                        <a:pt x="302505" y="64989"/>
                        <a:pt x="300561" y="62909"/>
                      </a:cubicBezTo>
                      <a:cubicBezTo>
                        <a:pt x="298617" y="60828"/>
                        <a:pt x="297150" y="58219"/>
                        <a:pt x="296161" y="55081"/>
                      </a:cubicBezTo>
                      <a:cubicBezTo>
                        <a:pt x="295172" y="51944"/>
                        <a:pt x="294678" y="48294"/>
                        <a:pt x="294678" y="44133"/>
                      </a:cubicBezTo>
                      <a:cubicBezTo>
                        <a:pt x="294678" y="40177"/>
                        <a:pt x="295189" y="36621"/>
                        <a:pt x="296212" y="33467"/>
                      </a:cubicBezTo>
                      <a:cubicBezTo>
                        <a:pt x="297235" y="30312"/>
                        <a:pt x="298710" y="27634"/>
                        <a:pt x="300637" y="25435"/>
                      </a:cubicBezTo>
                      <a:cubicBezTo>
                        <a:pt x="302564" y="23235"/>
                        <a:pt x="304892" y="21547"/>
                        <a:pt x="307621" y="20370"/>
                      </a:cubicBezTo>
                      <a:cubicBezTo>
                        <a:pt x="310349" y="19193"/>
                        <a:pt x="313402" y="18605"/>
                        <a:pt x="316778" y="18605"/>
                      </a:cubicBezTo>
                      <a:cubicBezTo>
                        <a:pt x="320394" y="18605"/>
                        <a:pt x="323472" y="19185"/>
                        <a:pt x="326013" y="20344"/>
                      </a:cubicBezTo>
                      <a:cubicBezTo>
                        <a:pt x="328553" y="21504"/>
                        <a:pt x="330643" y="23064"/>
                        <a:pt x="332279" y="25025"/>
                      </a:cubicBezTo>
                      <a:cubicBezTo>
                        <a:pt x="333917" y="26986"/>
                        <a:pt x="335119" y="29289"/>
                        <a:pt x="335886" y="31932"/>
                      </a:cubicBezTo>
                      <a:cubicBezTo>
                        <a:pt x="336654" y="34575"/>
                        <a:pt x="337037" y="37397"/>
                        <a:pt x="337037" y="40399"/>
                      </a:cubicBezTo>
                      <a:close/>
                      <a:moveTo>
                        <a:pt x="328545" y="39427"/>
                      </a:moveTo>
                      <a:cubicBezTo>
                        <a:pt x="328647" y="34993"/>
                        <a:pt x="327661" y="31514"/>
                        <a:pt x="325585" y="28990"/>
                      </a:cubicBezTo>
                      <a:cubicBezTo>
                        <a:pt x="323510" y="26466"/>
                        <a:pt x="320429" y="25204"/>
                        <a:pt x="316346" y="25204"/>
                      </a:cubicBezTo>
                      <a:cubicBezTo>
                        <a:pt x="314252" y="25204"/>
                        <a:pt x="312417" y="25597"/>
                        <a:pt x="310839" y="26381"/>
                      </a:cubicBezTo>
                      <a:cubicBezTo>
                        <a:pt x="309259" y="27165"/>
                        <a:pt x="307938" y="28206"/>
                        <a:pt x="306874" y="29502"/>
                      </a:cubicBezTo>
                      <a:cubicBezTo>
                        <a:pt x="305810" y="30798"/>
                        <a:pt x="304987" y="32307"/>
                        <a:pt x="304404" y="34029"/>
                      </a:cubicBezTo>
                      <a:cubicBezTo>
                        <a:pt x="303821" y="35752"/>
                        <a:pt x="303495" y="37551"/>
                        <a:pt x="303425" y="39427"/>
                      </a:cubicBezTo>
                      <a:close/>
                      <a:moveTo>
                        <a:pt x="388989" y="66950"/>
                      </a:moveTo>
                      <a:cubicBezTo>
                        <a:pt x="388989" y="67223"/>
                        <a:pt x="388921" y="67453"/>
                        <a:pt x="388785" y="67641"/>
                      </a:cubicBezTo>
                      <a:cubicBezTo>
                        <a:pt x="388648" y="67829"/>
                        <a:pt x="388426" y="67991"/>
                        <a:pt x="388120" y="68127"/>
                      </a:cubicBezTo>
                      <a:cubicBezTo>
                        <a:pt x="387813" y="68263"/>
                        <a:pt x="387386" y="68366"/>
                        <a:pt x="386840" y="68434"/>
                      </a:cubicBezTo>
                      <a:cubicBezTo>
                        <a:pt x="386295" y="68502"/>
                        <a:pt x="385613" y="68536"/>
                        <a:pt x="384795" y="68536"/>
                      </a:cubicBezTo>
                      <a:cubicBezTo>
                        <a:pt x="383942" y="68536"/>
                        <a:pt x="383243" y="68502"/>
                        <a:pt x="382697" y="68434"/>
                      </a:cubicBezTo>
                      <a:cubicBezTo>
                        <a:pt x="382151" y="68366"/>
                        <a:pt x="381725" y="68263"/>
                        <a:pt x="381418" y="68127"/>
                      </a:cubicBezTo>
                      <a:cubicBezTo>
                        <a:pt x="381111" y="67991"/>
                        <a:pt x="380889" y="67829"/>
                        <a:pt x="380753" y="67641"/>
                      </a:cubicBezTo>
                      <a:cubicBezTo>
                        <a:pt x="380616" y="67453"/>
                        <a:pt x="380548" y="67223"/>
                        <a:pt x="380548" y="66950"/>
                      </a:cubicBezTo>
                      <a:lnTo>
                        <a:pt x="380548" y="39989"/>
                      </a:lnTo>
                      <a:cubicBezTo>
                        <a:pt x="380548" y="37363"/>
                        <a:pt x="380343" y="35249"/>
                        <a:pt x="379934" y="33646"/>
                      </a:cubicBezTo>
                      <a:cubicBezTo>
                        <a:pt x="379525" y="32043"/>
                        <a:pt x="378928" y="30661"/>
                        <a:pt x="378143" y="29502"/>
                      </a:cubicBezTo>
                      <a:cubicBezTo>
                        <a:pt x="377359" y="28342"/>
                        <a:pt x="376345" y="27455"/>
                        <a:pt x="375100" y="26842"/>
                      </a:cubicBezTo>
                      <a:cubicBezTo>
                        <a:pt x="373855" y="26228"/>
                        <a:pt x="372414" y="25921"/>
                        <a:pt x="370777" y="25921"/>
                      </a:cubicBezTo>
                      <a:cubicBezTo>
                        <a:pt x="368662" y="25921"/>
                        <a:pt x="366547" y="26671"/>
                        <a:pt x="364433" y="28172"/>
                      </a:cubicBezTo>
                      <a:cubicBezTo>
                        <a:pt x="362318" y="29672"/>
                        <a:pt x="360101" y="31872"/>
                        <a:pt x="357782" y="34771"/>
                      </a:cubicBezTo>
                      <a:lnTo>
                        <a:pt x="357782" y="66950"/>
                      </a:lnTo>
                      <a:cubicBezTo>
                        <a:pt x="357782" y="67223"/>
                        <a:pt x="357714" y="67453"/>
                        <a:pt x="357578" y="67641"/>
                      </a:cubicBezTo>
                      <a:cubicBezTo>
                        <a:pt x="357441" y="67829"/>
                        <a:pt x="357220" y="67991"/>
                        <a:pt x="356912" y="68127"/>
                      </a:cubicBezTo>
                      <a:cubicBezTo>
                        <a:pt x="356605" y="68263"/>
                        <a:pt x="356179" y="68366"/>
                        <a:pt x="355634" y="68434"/>
                      </a:cubicBezTo>
                      <a:cubicBezTo>
                        <a:pt x="355088" y="68502"/>
                        <a:pt x="354389" y="68536"/>
                        <a:pt x="353535" y="68536"/>
                      </a:cubicBezTo>
                      <a:cubicBezTo>
                        <a:pt x="352717" y="68536"/>
                        <a:pt x="352035" y="68502"/>
                        <a:pt x="351489" y="68434"/>
                      </a:cubicBezTo>
                      <a:cubicBezTo>
                        <a:pt x="350944" y="68366"/>
                        <a:pt x="350509" y="68263"/>
                        <a:pt x="350184" y="68127"/>
                      </a:cubicBezTo>
                      <a:cubicBezTo>
                        <a:pt x="349861" y="67991"/>
                        <a:pt x="349639" y="67829"/>
                        <a:pt x="349520" y="67641"/>
                      </a:cubicBezTo>
                      <a:cubicBezTo>
                        <a:pt x="349401" y="67453"/>
                        <a:pt x="349341" y="67223"/>
                        <a:pt x="349341" y="66950"/>
                      </a:cubicBezTo>
                      <a:lnTo>
                        <a:pt x="349341" y="20907"/>
                      </a:lnTo>
                      <a:cubicBezTo>
                        <a:pt x="349341" y="20634"/>
                        <a:pt x="349392" y="20404"/>
                        <a:pt x="349494" y="20216"/>
                      </a:cubicBezTo>
                      <a:cubicBezTo>
                        <a:pt x="349597" y="20029"/>
                        <a:pt x="349802" y="19858"/>
                        <a:pt x="350108" y="19705"/>
                      </a:cubicBezTo>
                      <a:cubicBezTo>
                        <a:pt x="350415" y="19551"/>
                        <a:pt x="350807" y="19449"/>
                        <a:pt x="351285" y="19398"/>
                      </a:cubicBezTo>
                      <a:cubicBezTo>
                        <a:pt x="351762" y="19347"/>
                        <a:pt x="352393" y="19321"/>
                        <a:pt x="353177" y="19321"/>
                      </a:cubicBezTo>
                      <a:cubicBezTo>
                        <a:pt x="353928" y="19321"/>
                        <a:pt x="354551" y="19347"/>
                        <a:pt x="355045" y="19398"/>
                      </a:cubicBezTo>
                      <a:cubicBezTo>
                        <a:pt x="355539" y="19449"/>
                        <a:pt x="355923" y="19551"/>
                        <a:pt x="356196" y="19705"/>
                      </a:cubicBezTo>
                      <a:cubicBezTo>
                        <a:pt x="356469" y="19858"/>
                        <a:pt x="356665" y="20029"/>
                        <a:pt x="356784" y="20216"/>
                      </a:cubicBezTo>
                      <a:cubicBezTo>
                        <a:pt x="356903" y="20404"/>
                        <a:pt x="356963" y="20634"/>
                        <a:pt x="356963" y="20907"/>
                      </a:cubicBezTo>
                      <a:lnTo>
                        <a:pt x="356963" y="26995"/>
                      </a:lnTo>
                      <a:cubicBezTo>
                        <a:pt x="359555" y="24096"/>
                        <a:pt x="362139" y="21973"/>
                        <a:pt x="364714" y="20626"/>
                      </a:cubicBezTo>
                      <a:cubicBezTo>
                        <a:pt x="367289" y="19278"/>
                        <a:pt x="369890" y="18605"/>
                        <a:pt x="372516" y="18605"/>
                      </a:cubicBezTo>
                      <a:cubicBezTo>
                        <a:pt x="375586" y="18605"/>
                        <a:pt x="378169" y="19125"/>
                        <a:pt x="380266" y="20165"/>
                      </a:cubicBezTo>
                      <a:cubicBezTo>
                        <a:pt x="382365" y="21205"/>
                        <a:pt x="384061" y="22595"/>
                        <a:pt x="385357" y="24335"/>
                      </a:cubicBezTo>
                      <a:cubicBezTo>
                        <a:pt x="386653" y="26074"/>
                        <a:pt x="387582" y="28112"/>
                        <a:pt x="388145" y="30448"/>
                      </a:cubicBezTo>
                      <a:cubicBezTo>
                        <a:pt x="388708" y="32784"/>
                        <a:pt x="388989" y="35590"/>
                        <a:pt x="388989" y="38864"/>
                      </a:cubicBezTo>
                      <a:close/>
                      <a:moveTo>
                        <a:pt x="426902" y="63574"/>
                      </a:moveTo>
                      <a:cubicBezTo>
                        <a:pt x="426902" y="64563"/>
                        <a:pt x="426833" y="65347"/>
                        <a:pt x="426697" y="65927"/>
                      </a:cubicBezTo>
                      <a:cubicBezTo>
                        <a:pt x="426560" y="66507"/>
                        <a:pt x="426356" y="66933"/>
                        <a:pt x="426083" y="67206"/>
                      </a:cubicBezTo>
                      <a:cubicBezTo>
                        <a:pt x="425810" y="67479"/>
                        <a:pt x="425401" y="67735"/>
                        <a:pt x="424855" y="67973"/>
                      </a:cubicBezTo>
                      <a:cubicBezTo>
                        <a:pt x="424309" y="68212"/>
                        <a:pt x="423687" y="68408"/>
                        <a:pt x="422988" y="68562"/>
                      </a:cubicBezTo>
                      <a:cubicBezTo>
                        <a:pt x="422289" y="68715"/>
                        <a:pt x="421547" y="68843"/>
                        <a:pt x="420762" y="68946"/>
                      </a:cubicBezTo>
                      <a:cubicBezTo>
                        <a:pt x="419978" y="69048"/>
                        <a:pt x="419193" y="69099"/>
                        <a:pt x="418408" y="69099"/>
                      </a:cubicBezTo>
                      <a:cubicBezTo>
                        <a:pt x="416021" y="69099"/>
                        <a:pt x="413975" y="68784"/>
                        <a:pt x="412269" y="68153"/>
                      </a:cubicBezTo>
                      <a:cubicBezTo>
                        <a:pt x="410564" y="67522"/>
                        <a:pt x="409166" y="66567"/>
                        <a:pt x="408075" y="65288"/>
                      </a:cubicBezTo>
                      <a:cubicBezTo>
                        <a:pt x="406983" y="64009"/>
                        <a:pt x="406191" y="62389"/>
                        <a:pt x="405695" y="60427"/>
                      </a:cubicBezTo>
                      <a:cubicBezTo>
                        <a:pt x="405201" y="58466"/>
                        <a:pt x="404954" y="56156"/>
                        <a:pt x="404954" y="53495"/>
                      </a:cubicBezTo>
                      <a:lnTo>
                        <a:pt x="404954" y="26586"/>
                      </a:lnTo>
                      <a:lnTo>
                        <a:pt x="398508" y="26586"/>
                      </a:lnTo>
                      <a:cubicBezTo>
                        <a:pt x="397996" y="26586"/>
                        <a:pt x="397587" y="26313"/>
                        <a:pt x="397280" y="25767"/>
                      </a:cubicBezTo>
                      <a:cubicBezTo>
                        <a:pt x="396973" y="25221"/>
                        <a:pt x="396819" y="24335"/>
                        <a:pt x="396819" y="23107"/>
                      </a:cubicBezTo>
                      <a:cubicBezTo>
                        <a:pt x="396819" y="22459"/>
                        <a:pt x="396862" y="21913"/>
                        <a:pt x="396947" y="21470"/>
                      </a:cubicBezTo>
                      <a:cubicBezTo>
                        <a:pt x="397032" y="21026"/>
                        <a:pt x="397144" y="20660"/>
                        <a:pt x="397280" y="20370"/>
                      </a:cubicBezTo>
                      <a:cubicBezTo>
                        <a:pt x="397416" y="20080"/>
                        <a:pt x="397595" y="19875"/>
                        <a:pt x="397817" y="19756"/>
                      </a:cubicBezTo>
                      <a:cubicBezTo>
                        <a:pt x="398039" y="19637"/>
                        <a:pt x="398286" y="19577"/>
                        <a:pt x="398559" y="19577"/>
                      </a:cubicBezTo>
                      <a:lnTo>
                        <a:pt x="404954" y="19577"/>
                      </a:lnTo>
                      <a:lnTo>
                        <a:pt x="404954" y="8629"/>
                      </a:lnTo>
                      <a:cubicBezTo>
                        <a:pt x="404954" y="8390"/>
                        <a:pt x="405013" y="8168"/>
                        <a:pt x="405133" y="7964"/>
                      </a:cubicBezTo>
                      <a:cubicBezTo>
                        <a:pt x="405252" y="7759"/>
                        <a:pt x="405474" y="7580"/>
                        <a:pt x="405798" y="7427"/>
                      </a:cubicBezTo>
                      <a:cubicBezTo>
                        <a:pt x="406122" y="7273"/>
                        <a:pt x="406556" y="7162"/>
                        <a:pt x="407102" y="7094"/>
                      </a:cubicBezTo>
                      <a:cubicBezTo>
                        <a:pt x="407648" y="7026"/>
                        <a:pt x="408330" y="6992"/>
                        <a:pt x="409149" y="6992"/>
                      </a:cubicBezTo>
                      <a:cubicBezTo>
                        <a:pt x="410001" y="6992"/>
                        <a:pt x="410701" y="7026"/>
                        <a:pt x="411246" y="7094"/>
                      </a:cubicBezTo>
                      <a:cubicBezTo>
                        <a:pt x="411792" y="7162"/>
                        <a:pt x="412218" y="7273"/>
                        <a:pt x="412526" y="7427"/>
                      </a:cubicBezTo>
                      <a:cubicBezTo>
                        <a:pt x="412832" y="7580"/>
                        <a:pt x="413054" y="7759"/>
                        <a:pt x="413190" y="7964"/>
                      </a:cubicBezTo>
                      <a:cubicBezTo>
                        <a:pt x="413327" y="8168"/>
                        <a:pt x="413395" y="8390"/>
                        <a:pt x="413395" y="8629"/>
                      </a:cubicBezTo>
                      <a:lnTo>
                        <a:pt x="413395" y="19577"/>
                      </a:lnTo>
                      <a:lnTo>
                        <a:pt x="425213" y="19577"/>
                      </a:lnTo>
                      <a:cubicBezTo>
                        <a:pt x="425485" y="19577"/>
                        <a:pt x="425724" y="19637"/>
                        <a:pt x="425929" y="19756"/>
                      </a:cubicBezTo>
                      <a:cubicBezTo>
                        <a:pt x="426134" y="19875"/>
                        <a:pt x="426313" y="20080"/>
                        <a:pt x="426466" y="20370"/>
                      </a:cubicBezTo>
                      <a:cubicBezTo>
                        <a:pt x="426620" y="20660"/>
                        <a:pt x="426730" y="21026"/>
                        <a:pt x="426799" y="21470"/>
                      </a:cubicBezTo>
                      <a:cubicBezTo>
                        <a:pt x="426867" y="21913"/>
                        <a:pt x="426902" y="22459"/>
                        <a:pt x="426902" y="23107"/>
                      </a:cubicBezTo>
                      <a:cubicBezTo>
                        <a:pt x="426902" y="24335"/>
                        <a:pt x="426747" y="25221"/>
                        <a:pt x="426441" y="25767"/>
                      </a:cubicBezTo>
                      <a:cubicBezTo>
                        <a:pt x="426134" y="26313"/>
                        <a:pt x="425724" y="26586"/>
                        <a:pt x="425213" y="26586"/>
                      </a:cubicBezTo>
                      <a:lnTo>
                        <a:pt x="413395" y="26586"/>
                      </a:lnTo>
                      <a:lnTo>
                        <a:pt x="413395" y="52268"/>
                      </a:lnTo>
                      <a:cubicBezTo>
                        <a:pt x="413395" y="55440"/>
                        <a:pt x="413864" y="57835"/>
                        <a:pt x="414802" y="59455"/>
                      </a:cubicBezTo>
                      <a:cubicBezTo>
                        <a:pt x="415740" y="61076"/>
                        <a:pt x="417420" y="61886"/>
                        <a:pt x="419841" y="61886"/>
                      </a:cubicBezTo>
                      <a:cubicBezTo>
                        <a:pt x="420626" y="61886"/>
                        <a:pt x="421325" y="61809"/>
                        <a:pt x="421939" y="61655"/>
                      </a:cubicBezTo>
                      <a:cubicBezTo>
                        <a:pt x="422553" y="61502"/>
                        <a:pt x="423098" y="61340"/>
                        <a:pt x="423576" y="61169"/>
                      </a:cubicBezTo>
                      <a:cubicBezTo>
                        <a:pt x="424054" y="60999"/>
                        <a:pt x="424462" y="60837"/>
                        <a:pt x="424803" y="60683"/>
                      </a:cubicBezTo>
                      <a:cubicBezTo>
                        <a:pt x="425144" y="60530"/>
                        <a:pt x="425452" y="60453"/>
                        <a:pt x="425724" y="60453"/>
                      </a:cubicBezTo>
                      <a:cubicBezTo>
                        <a:pt x="425895" y="60453"/>
                        <a:pt x="426057" y="60496"/>
                        <a:pt x="426210" y="60581"/>
                      </a:cubicBezTo>
                      <a:cubicBezTo>
                        <a:pt x="426364" y="60666"/>
                        <a:pt x="426484" y="60828"/>
                        <a:pt x="426568" y="61067"/>
                      </a:cubicBezTo>
                      <a:cubicBezTo>
                        <a:pt x="426654" y="61306"/>
                        <a:pt x="426730" y="61630"/>
                        <a:pt x="426799" y="62039"/>
                      </a:cubicBezTo>
                      <a:cubicBezTo>
                        <a:pt x="426867" y="62448"/>
                        <a:pt x="426902" y="62960"/>
                        <a:pt x="426902" y="63574"/>
                      </a:cubicBezTo>
                      <a:close/>
                      <a:moveTo>
                        <a:pt x="471101" y="67001"/>
                      </a:moveTo>
                      <a:cubicBezTo>
                        <a:pt x="471101" y="67411"/>
                        <a:pt x="470965" y="67718"/>
                        <a:pt x="470692" y="67922"/>
                      </a:cubicBezTo>
                      <a:cubicBezTo>
                        <a:pt x="470419" y="68127"/>
                        <a:pt x="470044" y="68280"/>
                        <a:pt x="469566" y="68383"/>
                      </a:cubicBezTo>
                      <a:cubicBezTo>
                        <a:pt x="469089" y="68485"/>
                        <a:pt x="468390" y="68536"/>
                        <a:pt x="467469" y="68536"/>
                      </a:cubicBezTo>
                      <a:cubicBezTo>
                        <a:pt x="466582" y="68536"/>
                        <a:pt x="465874" y="68485"/>
                        <a:pt x="465346" y="68383"/>
                      </a:cubicBezTo>
                      <a:cubicBezTo>
                        <a:pt x="464817" y="68280"/>
                        <a:pt x="464433" y="68127"/>
                        <a:pt x="464195" y="67922"/>
                      </a:cubicBezTo>
                      <a:cubicBezTo>
                        <a:pt x="463956" y="67718"/>
                        <a:pt x="463837" y="67411"/>
                        <a:pt x="463837" y="67001"/>
                      </a:cubicBezTo>
                      <a:lnTo>
                        <a:pt x="463837" y="62397"/>
                      </a:lnTo>
                      <a:cubicBezTo>
                        <a:pt x="461824" y="64546"/>
                        <a:pt x="459582" y="66217"/>
                        <a:pt x="457109" y="67411"/>
                      </a:cubicBezTo>
                      <a:cubicBezTo>
                        <a:pt x="454637" y="68604"/>
                        <a:pt x="452019" y="69201"/>
                        <a:pt x="449256" y="69201"/>
                      </a:cubicBezTo>
                      <a:cubicBezTo>
                        <a:pt x="446835" y="69201"/>
                        <a:pt x="444643" y="68886"/>
                        <a:pt x="442682" y="68255"/>
                      </a:cubicBezTo>
                      <a:cubicBezTo>
                        <a:pt x="440721" y="67624"/>
                        <a:pt x="439050" y="66712"/>
                        <a:pt x="437669" y="65518"/>
                      </a:cubicBezTo>
                      <a:cubicBezTo>
                        <a:pt x="436287" y="64324"/>
                        <a:pt x="435213" y="62858"/>
                        <a:pt x="434445" y="61118"/>
                      </a:cubicBezTo>
                      <a:cubicBezTo>
                        <a:pt x="433678" y="59379"/>
                        <a:pt x="433294" y="57401"/>
                        <a:pt x="433294" y="55184"/>
                      </a:cubicBezTo>
                      <a:cubicBezTo>
                        <a:pt x="433294" y="52592"/>
                        <a:pt x="433823" y="50341"/>
                        <a:pt x="434880" y="48431"/>
                      </a:cubicBezTo>
                      <a:cubicBezTo>
                        <a:pt x="435937" y="46521"/>
                        <a:pt x="437455" y="44935"/>
                        <a:pt x="439434" y="43673"/>
                      </a:cubicBezTo>
                      <a:cubicBezTo>
                        <a:pt x="441412" y="42411"/>
                        <a:pt x="443833" y="41464"/>
                        <a:pt x="446698" y="40834"/>
                      </a:cubicBezTo>
                      <a:cubicBezTo>
                        <a:pt x="449564" y="40203"/>
                        <a:pt x="452786" y="39887"/>
                        <a:pt x="456367" y="39887"/>
                      </a:cubicBezTo>
                      <a:lnTo>
                        <a:pt x="462711" y="39887"/>
                      </a:lnTo>
                      <a:lnTo>
                        <a:pt x="462711" y="36306"/>
                      </a:lnTo>
                      <a:cubicBezTo>
                        <a:pt x="462711" y="34532"/>
                        <a:pt x="462523" y="32964"/>
                        <a:pt x="462148" y="31599"/>
                      </a:cubicBezTo>
                      <a:cubicBezTo>
                        <a:pt x="461774" y="30235"/>
                        <a:pt x="461168" y="29101"/>
                        <a:pt x="460333" y="28197"/>
                      </a:cubicBezTo>
                      <a:cubicBezTo>
                        <a:pt x="459496" y="27293"/>
                        <a:pt x="458413" y="26611"/>
                        <a:pt x="457084" y="26151"/>
                      </a:cubicBezTo>
                      <a:cubicBezTo>
                        <a:pt x="455753" y="25690"/>
                        <a:pt x="454117" y="25460"/>
                        <a:pt x="452172" y="25460"/>
                      </a:cubicBezTo>
                      <a:cubicBezTo>
                        <a:pt x="450092" y="25460"/>
                        <a:pt x="448224" y="25707"/>
                        <a:pt x="446570" y="26202"/>
                      </a:cubicBezTo>
                      <a:cubicBezTo>
                        <a:pt x="444916" y="26697"/>
                        <a:pt x="443467" y="27242"/>
                        <a:pt x="442222" y="27839"/>
                      </a:cubicBezTo>
                      <a:cubicBezTo>
                        <a:pt x="440977" y="28436"/>
                        <a:pt x="439937" y="28982"/>
                        <a:pt x="439101" y="29476"/>
                      </a:cubicBezTo>
                      <a:cubicBezTo>
                        <a:pt x="438265" y="29971"/>
                        <a:pt x="437643" y="30218"/>
                        <a:pt x="437233" y="30218"/>
                      </a:cubicBezTo>
                      <a:cubicBezTo>
                        <a:pt x="436961" y="30218"/>
                        <a:pt x="436722" y="30150"/>
                        <a:pt x="436517" y="30013"/>
                      </a:cubicBezTo>
                      <a:cubicBezTo>
                        <a:pt x="436312" y="29877"/>
                        <a:pt x="436133" y="29672"/>
                        <a:pt x="435980" y="29399"/>
                      </a:cubicBezTo>
                      <a:cubicBezTo>
                        <a:pt x="435827" y="29127"/>
                        <a:pt x="435716" y="28777"/>
                        <a:pt x="435648" y="28351"/>
                      </a:cubicBezTo>
                      <a:cubicBezTo>
                        <a:pt x="435579" y="27924"/>
                        <a:pt x="435546" y="27455"/>
                        <a:pt x="435546" y="26944"/>
                      </a:cubicBezTo>
                      <a:cubicBezTo>
                        <a:pt x="435546" y="26091"/>
                        <a:pt x="435605" y="25418"/>
                        <a:pt x="435725" y="24923"/>
                      </a:cubicBezTo>
                      <a:cubicBezTo>
                        <a:pt x="435844" y="24428"/>
                        <a:pt x="436133" y="23959"/>
                        <a:pt x="436594" y="23516"/>
                      </a:cubicBezTo>
                      <a:cubicBezTo>
                        <a:pt x="437054" y="23073"/>
                        <a:pt x="437848" y="22553"/>
                        <a:pt x="438973" y="21956"/>
                      </a:cubicBezTo>
                      <a:cubicBezTo>
                        <a:pt x="440099" y="21359"/>
                        <a:pt x="441395" y="20813"/>
                        <a:pt x="442861" y="20319"/>
                      </a:cubicBezTo>
                      <a:cubicBezTo>
                        <a:pt x="444328" y="19824"/>
                        <a:pt x="445931" y="19415"/>
                        <a:pt x="447670" y="19091"/>
                      </a:cubicBezTo>
                      <a:cubicBezTo>
                        <a:pt x="449409" y="18767"/>
                        <a:pt x="451166" y="18605"/>
                        <a:pt x="452939" y="18605"/>
                      </a:cubicBezTo>
                      <a:cubicBezTo>
                        <a:pt x="456248" y="18605"/>
                        <a:pt x="459062" y="18980"/>
                        <a:pt x="461381" y="19730"/>
                      </a:cubicBezTo>
                      <a:cubicBezTo>
                        <a:pt x="463701" y="20481"/>
                        <a:pt x="465576" y="21581"/>
                        <a:pt x="467009" y="23030"/>
                      </a:cubicBezTo>
                      <a:cubicBezTo>
                        <a:pt x="468441" y="24480"/>
                        <a:pt x="469481" y="26279"/>
                        <a:pt x="470129" y="28427"/>
                      </a:cubicBezTo>
                      <a:cubicBezTo>
                        <a:pt x="470778" y="30576"/>
                        <a:pt x="471101" y="33083"/>
                        <a:pt x="471101" y="35948"/>
                      </a:cubicBezTo>
                      <a:close/>
                      <a:moveTo>
                        <a:pt x="462711" y="45975"/>
                      </a:moveTo>
                      <a:lnTo>
                        <a:pt x="455498" y="45975"/>
                      </a:lnTo>
                      <a:cubicBezTo>
                        <a:pt x="453178" y="45975"/>
                        <a:pt x="451166" y="46171"/>
                        <a:pt x="449461" y="46563"/>
                      </a:cubicBezTo>
                      <a:cubicBezTo>
                        <a:pt x="447756" y="46956"/>
                        <a:pt x="446340" y="47535"/>
                        <a:pt x="445214" y="48303"/>
                      </a:cubicBezTo>
                      <a:cubicBezTo>
                        <a:pt x="444089" y="49070"/>
                        <a:pt x="443262" y="49991"/>
                        <a:pt x="442733" y="51065"/>
                      </a:cubicBezTo>
                      <a:cubicBezTo>
                        <a:pt x="442205" y="52140"/>
                        <a:pt x="441941" y="53376"/>
                        <a:pt x="441941" y="54774"/>
                      </a:cubicBezTo>
                      <a:cubicBezTo>
                        <a:pt x="441941" y="57162"/>
                        <a:pt x="442699" y="59063"/>
                        <a:pt x="444217" y="60479"/>
                      </a:cubicBezTo>
                      <a:cubicBezTo>
                        <a:pt x="445735" y="61894"/>
                        <a:pt x="447858" y="62602"/>
                        <a:pt x="450587" y="62602"/>
                      </a:cubicBezTo>
                      <a:cubicBezTo>
                        <a:pt x="452803" y="62602"/>
                        <a:pt x="454859" y="62039"/>
                        <a:pt x="456751" y="60914"/>
                      </a:cubicBezTo>
                      <a:cubicBezTo>
                        <a:pt x="458644" y="59788"/>
                        <a:pt x="460631" y="58066"/>
                        <a:pt x="462711" y="55746"/>
                      </a:cubicBezTo>
                      <a:close/>
                      <a:moveTo>
                        <a:pt x="509015" y="63574"/>
                      </a:moveTo>
                      <a:cubicBezTo>
                        <a:pt x="509015" y="64563"/>
                        <a:pt x="508946" y="65347"/>
                        <a:pt x="508810" y="65927"/>
                      </a:cubicBezTo>
                      <a:cubicBezTo>
                        <a:pt x="508674" y="66507"/>
                        <a:pt x="508469" y="66933"/>
                        <a:pt x="508196" y="67206"/>
                      </a:cubicBezTo>
                      <a:cubicBezTo>
                        <a:pt x="507923" y="67479"/>
                        <a:pt x="507514" y="67735"/>
                        <a:pt x="506968" y="67973"/>
                      </a:cubicBezTo>
                      <a:cubicBezTo>
                        <a:pt x="506422" y="68212"/>
                        <a:pt x="505800" y="68408"/>
                        <a:pt x="505101" y="68562"/>
                      </a:cubicBezTo>
                      <a:cubicBezTo>
                        <a:pt x="504402" y="68715"/>
                        <a:pt x="503660" y="68843"/>
                        <a:pt x="502876" y="68946"/>
                      </a:cubicBezTo>
                      <a:cubicBezTo>
                        <a:pt x="502091" y="69048"/>
                        <a:pt x="501306" y="69099"/>
                        <a:pt x="500522" y="69099"/>
                      </a:cubicBezTo>
                      <a:cubicBezTo>
                        <a:pt x="498134" y="69099"/>
                        <a:pt x="496088" y="68784"/>
                        <a:pt x="494383" y="68153"/>
                      </a:cubicBezTo>
                      <a:cubicBezTo>
                        <a:pt x="492678" y="67522"/>
                        <a:pt x="491279" y="66567"/>
                        <a:pt x="490188" y="65288"/>
                      </a:cubicBezTo>
                      <a:cubicBezTo>
                        <a:pt x="489096" y="64009"/>
                        <a:pt x="488304" y="62389"/>
                        <a:pt x="487809" y="60427"/>
                      </a:cubicBezTo>
                      <a:cubicBezTo>
                        <a:pt x="487314" y="58466"/>
                        <a:pt x="487067" y="56156"/>
                        <a:pt x="487067" y="53495"/>
                      </a:cubicBezTo>
                      <a:lnTo>
                        <a:pt x="487067" y="26586"/>
                      </a:lnTo>
                      <a:lnTo>
                        <a:pt x="480621" y="26586"/>
                      </a:lnTo>
                      <a:cubicBezTo>
                        <a:pt x="480109" y="26586"/>
                        <a:pt x="479700" y="26313"/>
                        <a:pt x="479393" y="25767"/>
                      </a:cubicBezTo>
                      <a:cubicBezTo>
                        <a:pt x="479086" y="25221"/>
                        <a:pt x="478933" y="24335"/>
                        <a:pt x="478933" y="23107"/>
                      </a:cubicBezTo>
                      <a:cubicBezTo>
                        <a:pt x="478933" y="22459"/>
                        <a:pt x="478976" y="21913"/>
                        <a:pt x="479061" y="21470"/>
                      </a:cubicBezTo>
                      <a:cubicBezTo>
                        <a:pt x="479146" y="21026"/>
                        <a:pt x="479257" y="20660"/>
                        <a:pt x="479393" y="20370"/>
                      </a:cubicBezTo>
                      <a:cubicBezTo>
                        <a:pt x="479529" y="20080"/>
                        <a:pt x="479708" y="19875"/>
                        <a:pt x="479930" y="19756"/>
                      </a:cubicBezTo>
                      <a:cubicBezTo>
                        <a:pt x="480152" y="19637"/>
                        <a:pt x="480400" y="19577"/>
                        <a:pt x="480672" y="19577"/>
                      </a:cubicBezTo>
                      <a:lnTo>
                        <a:pt x="487067" y="19577"/>
                      </a:lnTo>
                      <a:lnTo>
                        <a:pt x="487067" y="8629"/>
                      </a:lnTo>
                      <a:cubicBezTo>
                        <a:pt x="487067" y="8390"/>
                        <a:pt x="487126" y="8168"/>
                        <a:pt x="487246" y="7964"/>
                      </a:cubicBezTo>
                      <a:cubicBezTo>
                        <a:pt x="487365" y="7759"/>
                        <a:pt x="487587" y="7580"/>
                        <a:pt x="487911" y="7427"/>
                      </a:cubicBezTo>
                      <a:cubicBezTo>
                        <a:pt x="488235" y="7273"/>
                        <a:pt x="488670" y="7162"/>
                        <a:pt x="489216" y="7094"/>
                      </a:cubicBezTo>
                      <a:cubicBezTo>
                        <a:pt x="489762" y="7026"/>
                        <a:pt x="490444" y="6992"/>
                        <a:pt x="491262" y="6992"/>
                      </a:cubicBezTo>
                      <a:cubicBezTo>
                        <a:pt x="492115" y="6992"/>
                        <a:pt x="492814" y="7026"/>
                        <a:pt x="493360" y="7094"/>
                      </a:cubicBezTo>
                      <a:cubicBezTo>
                        <a:pt x="493905" y="7162"/>
                        <a:pt x="494332" y="7273"/>
                        <a:pt x="494639" y="7427"/>
                      </a:cubicBezTo>
                      <a:cubicBezTo>
                        <a:pt x="494945" y="7580"/>
                        <a:pt x="495167" y="7759"/>
                        <a:pt x="495304" y="7964"/>
                      </a:cubicBezTo>
                      <a:cubicBezTo>
                        <a:pt x="495441" y="8168"/>
                        <a:pt x="495508" y="8390"/>
                        <a:pt x="495508" y="8629"/>
                      </a:cubicBezTo>
                      <a:lnTo>
                        <a:pt x="495508" y="19577"/>
                      </a:lnTo>
                      <a:lnTo>
                        <a:pt x="507326" y="19577"/>
                      </a:lnTo>
                      <a:cubicBezTo>
                        <a:pt x="507599" y="19577"/>
                        <a:pt x="507838" y="19637"/>
                        <a:pt x="508042" y="19756"/>
                      </a:cubicBezTo>
                      <a:cubicBezTo>
                        <a:pt x="508247" y="19875"/>
                        <a:pt x="508426" y="20080"/>
                        <a:pt x="508580" y="20370"/>
                      </a:cubicBezTo>
                      <a:cubicBezTo>
                        <a:pt x="508733" y="20660"/>
                        <a:pt x="508844" y="21026"/>
                        <a:pt x="508912" y="21470"/>
                      </a:cubicBezTo>
                      <a:cubicBezTo>
                        <a:pt x="508980" y="21913"/>
                        <a:pt x="509015" y="22459"/>
                        <a:pt x="509015" y="23107"/>
                      </a:cubicBezTo>
                      <a:cubicBezTo>
                        <a:pt x="509015" y="24335"/>
                        <a:pt x="508861" y="25221"/>
                        <a:pt x="508554" y="25767"/>
                      </a:cubicBezTo>
                      <a:cubicBezTo>
                        <a:pt x="508247" y="26313"/>
                        <a:pt x="507838" y="26586"/>
                        <a:pt x="507326" y="26586"/>
                      </a:cubicBezTo>
                      <a:lnTo>
                        <a:pt x="495508" y="26586"/>
                      </a:lnTo>
                      <a:lnTo>
                        <a:pt x="495508" y="52268"/>
                      </a:lnTo>
                      <a:cubicBezTo>
                        <a:pt x="495508" y="55440"/>
                        <a:pt x="495977" y="57835"/>
                        <a:pt x="496915" y="59455"/>
                      </a:cubicBezTo>
                      <a:cubicBezTo>
                        <a:pt x="497853" y="61076"/>
                        <a:pt x="499533" y="61886"/>
                        <a:pt x="501955" y="61886"/>
                      </a:cubicBezTo>
                      <a:cubicBezTo>
                        <a:pt x="502739" y="61886"/>
                        <a:pt x="503438" y="61809"/>
                        <a:pt x="504052" y="61655"/>
                      </a:cubicBezTo>
                      <a:cubicBezTo>
                        <a:pt x="504666" y="61502"/>
                        <a:pt x="505211" y="61340"/>
                        <a:pt x="505690" y="61169"/>
                      </a:cubicBezTo>
                      <a:cubicBezTo>
                        <a:pt x="506167" y="60999"/>
                        <a:pt x="506576" y="60837"/>
                        <a:pt x="506917" y="60683"/>
                      </a:cubicBezTo>
                      <a:cubicBezTo>
                        <a:pt x="507258" y="60530"/>
                        <a:pt x="507565" y="60453"/>
                        <a:pt x="507838" y="60453"/>
                      </a:cubicBezTo>
                      <a:cubicBezTo>
                        <a:pt x="508009" y="60453"/>
                        <a:pt x="508171" y="60496"/>
                        <a:pt x="508324" y="60581"/>
                      </a:cubicBezTo>
                      <a:cubicBezTo>
                        <a:pt x="508478" y="60666"/>
                        <a:pt x="508597" y="60828"/>
                        <a:pt x="508682" y="61067"/>
                      </a:cubicBezTo>
                      <a:cubicBezTo>
                        <a:pt x="508767" y="61306"/>
                        <a:pt x="508844" y="61630"/>
                        <a:pt x="508912" y="62039"/>
                      </a:cubicBezTo>
                      <a:cubicBezTo>
                        <a:pt x="508980" y="62448"/>
                        <a:pt x="509015" y="62960"/>
                        <a:pt x="509015" y="63574"/>
                      </a:cubicBezTo>
                      <a:close/>
                      <a:moveTo>
                        <a:pt x="528240" y="66950"/>
                      </a:moveTo>
                      <a:cubicBezTo>
                        <a:pt x="528240" y="67223"/>
                        <a:pt x="528171" y="67453"/>
                        <a:pt x="528035" y="67641"/>
                      </a:cubicBezTo>
                      <a:cubicBezTo>
                        <a:pt x="527899" y="67829"/>
                        <a:pt x="527677" y="67991"/>
                        <a:pt x="527370" y="68127"/>
                      </a:cubicBezTo>
                      <a:cubicBezTo>
                        <a:pt x="527063" y="68263"/>
                        <a:pt x="526637" y="68366"/>
                        <a:pt x="526091" y="68434"/>
                      </a:cubicBezTo>
                      <a:cubicBezTo>
                        <a:pt x="525545" y="68502"/>
                        <a:pt x="524846" y="68536"/>
                        <a:pt x="523994" y="68536"/>
                      </a:cubicBezTo>
                      <a:cubicBezTo>
                        <a:pt x="523175" y="68536"/>
                        <a:pt x="522493" y="68502"/>
                        <a:pt x="521947" y="68434"/>
                      </a:cubicBezTo>
                      <a:cubicBezTo>
                        <a:pt x="521401" y="68366"/>
                        <a:pt x="520967" y="68263"/>
                        <a:pt x="520643" y="68127"/>
                      </a:cubicBezTo>
                      <a:cubicBezTo>
                        <a:pt x="520319" y="67991"/>
                        <a:pt x="520097" y="67829"/>
                        <a:pt x="519977" y="67641"/>
                      </a:cubicBezTo>
                      <a:cubicBezTo>
                        <a:pt x="519858" y="67453"/>
                        <a:pt x="519798" y="67223"/>
                        <a:pt x="519798" y="66950"/>
                      </a:cubicBezTo>
                      <a:lnTo>
                        <a:pt x="519798" y="20907"/>
                      </a:lnTo>
                      <a:cubicBezTo>
                        <a:pt x="519798" y="20668"/>
                        <a:pt x="519858" y="20447"/>
                        <a:pt x="519977" y="20242"/>
                      </a:cubicBezTo>
                      <a:cubicBezTo>
                        <a:pt x="520097" y="20037"/>
                        <a:pt x="520319" y="19867"/>
                        <a:pt x="520643" y="19730"/>
                      </a:cubicBezTo>
                      <a:cubicBezTo>
                        <a:pt x="520967" y="19594"/>
                        <a:pt x="521401" y="19492"/>
                        <a:pt x="521947" y="19423"/>
                      </a:cubicBezTo>
                      <a:cubicBezTo>
                        <a:pt x="522493" y="19355"/>
                        <a:pt x="523175" y="19321"/>
                        <a:pt x="523994" y="19321"/>
                      </a:cubicBezTo>
                      <a:cubicBezTo>
                        <a:pt x="524846" y="19321"/>
                        <a:pt x="525545" y="19355"/>
                        <a:pt x="526091" y="19423"/>
                      </a:cubicBezTo>
                      <a:cubicBezTo>
                        <a:pt x="526637" y="19492"/>
                        <a:pt x="527063" y="19594"/>
                        <a:pt x="527370" y="19730"/>
                      </a:cubicBezTo>
                      <a:cubicBezTo>
                        <a:pt x="527677" y="19867"/>
                        <a:pt x="527899" y="20037"/>
                        <a:pt x="528035" y="20242"/>
                      </a:cubicBezTo>
                      <a:cubicBezTo>
                        <a:pt x="528171" y="20447"/>
                        <a:pt x="528240" y="20668"/>
                        <a:pt x="528240" y="20907"/>
                      </a:cubicBezTo>
                      <a:close/>
                      <a:moveTo>
                        <a:pt x="529212" y="5355"/>
                      </a:moveTo>
                      <a:cubicBezTo>
                        <a:pt x="529212" y="7333"/>
                        <a:pt x="528836" y="8680"/>
                        <a:pt x="528087" y="9396"/>
                      </a:cubicBezTo>
                      <a:cubicBezTo>
                        <a:pt x="527336" y="10112"/>
                        <a:pt x="525955" y="10471"/>
                        <a:pt x="523942" y="10471"/>
                      </a:cubicBezTo>
                      <a:cubicBezTo>
                        <a:pt x="521964" y="10471"/>
                        <a:pt x="520609" y="10121"/>
                        <a:pt x="519875" y="9422"/>
                      </a:cubicBezTo>
                      <a:cubicBezTo>
                        <a:pt x="519142" y="8723"/>
                        <a:pt x="518775" y="7401"/>
                        <a:pt x="518775" y="5457"/>
                      </a:cubicBezTo>
                      <a:cubicBezTo>
                        <a:pt x="518775" y="3479"/>
                        <a:pt x="519150" y="2132"/>
                        <a:pt x="519901" y="1415"/>
                      </a:cubicBezTo>
                      <a:cubicBezTo>
                        <a:pt x="520651" y="699"/>
                        <a:pt x="522033" y="341"/>
                        <a:pt x="524044" y="341"/>
                      </a:cubicBezTo>
                      <a:cubicBezTo>
                        <a:pt x="526023" y="341"/>
                        <a:pt x="527379" y="691"/>
                        <a:pt x="528111" y="1390"/>
                      </a:cubicBezTo>
                      <a:cubicBezTo>
                        <a:pt x="528845" y="2089"/>
                        <a:pt x="529212" y="3410"/>
                        <a:pt x="529212" y="5355"/>
                      </a:cubicBezTo>
                      <a:close/>
                      <a:moveTo>
                        <a:pt x="586432" y="43417"/>
                      </a:moveTo>
                      <a:cubicBezTo>
                        <a:pt x="586432" y="47169"/>
                        <a:pt x="585937" y="50622"/>
                        <a:pt x="584948" y="53777"/>
                      </a:cubicBezTo>
                      <a:cubicBezTo>
                        <a:pt x="583958" y="56932"/>
                        <a:pt x="582484" y="59652"/>
                        <a:pt x="580523" y="61937"/>
                      </a:cubicBezTo>
                      <a:cubicBezTo>
                        <a:pt x="578562" y="64222"/>
                        <a:pt x="576106" y="66004"/>
                        <a:pt x="573156" y="67283"/>
                      </a:cubicBezTo>
                      <a:cubicBezTo>
                        <a:pt x="570205" y="68562"/>
                        <a:pt x="566786" y="69201"/>
                        <a:pt x="562898" y="69201"/>
                      </a:cubicBezTo>
                      <a:cubicBezTo>
                        <a:pt x="559112" y="69201"/>
                        <a:pt x="555812" y="68639"/>
                        <a:pt x="552998" y="67513"/>
                      </a:cubicBezTo>
                      <a:cubicBezTo>
                        <a:pt x="550185" y="66388"/>
                        <a:pt x="547841" y="64750"/>
                        <a:pt x="545964" y="62602"/>
                      </a:cubicBezTo>
                      <a:cubicBezTo>
                        <a:pt x="544089" y="60453"/>
                        <a:pt x="542690" y="57844"/>
                        <a:pt x="541769" y="54774"/>
                      </a:cubicBezTo>
                      <a:cubicBezTo>
                        <a:pt x="540848" y="51705"/>
                        <a:pt x="540388" y="48226"/>
                        <a:pt x="540388" y="44338"/>
                      </a:cubicBezTo>
                      <a:cubicBezTo>
                        <a:pt x="540388" y="40586"/>
                        <a:pt x="540874" y="37133"/>
                        <a:pt x="541846" y="33978"/>
                      </a:cubicBezTo>
                      <a:cubicBezTo>
                        <a:pt x="542818" y="30823"/>
                        <a:pt x="544285" y="28103"/>
                        <a:pt x="546246" y="25818"/>
                      </a:cubicBezTo>
                      <a:cubicBezTo>
                        <a:pt x="548206" y="23533"/>
                        <a:pt x="550654" y="21760"/>
                        <a:pt x="553587" y="20498"/>
                      </a:cubicBezTo>
                      <a:cubicBezTo>
                        <a:pt x="556521" y="19236"/>
                        <a:pt x="559948" y="18605"/>
                        <a:pt x="563870" y="18605"/>
                      </a:cubicBezTo>
                      <a:cubicBezTo>
                        <a:pt x="567656" y="18605"/>
                        <a:pt x="570956" y="19168"/>
                        <a:pt x="573770" y="20293"/>
                      </a:cubicBezTo>
                      <a:cubicBezTo>
                        <a:pt x="576583" y="21419"/>
                        <a:pt x="578928" y="23056"/>
                        <a:pt x="580804" y="25204"/>
                      </a:cubicBezTo>
                      <a:cubicBezTo>
                        <a:pt x="582680" y="27353"/>
                        <a:pt x="584087" y="29962"/>
                        <a:pt x="585024" y="33032"/>
                      </a:cubicBezTo>
                      <a:cubicBezTo>
                        <a:pt x="585963" y="36101"/>
                        <a:pt x="586432" y="39563"/>
                        <a:pt x="586432" y="43417"/>
                      </a:cubicBezTo>
                      <a:close/>
                      <a:moveTo>
                        <a:pt x="577683" y="43980"/>
                      </a:moveTo>
                      <a:cubicBezTo>
                        <a:pt x="577683" y="41490"/>
                        <a:pt x="577451" y="39137"/>
                        <a:pt x="576986" y="36920"/>
                      </a:cubicBezTo>
                      <a:cubicBezTo>
                        <a:pt x="576521" y="34703"/>
                        <a:pt x="575756" y="32759"/>
                        <a:pt x="574689" y="31088"/>
                      </a:cubicBezTo>
                      <a:cubicBezTo>
                        <a:pt x="573622" y="29416"/>
                        <a:pt x="572177" y="28095"/>
                        <a:pt x="570353" y="27123"/>
                      </a:cubicBezTo>
                      <a:cubicBezTo>
                        <a:pt x="568529" y="26151"/>
                        <a:pt x="566257" y="25665"/>
                        <a:pt x="563539" y="25665"/>
                      </a:cubicBezTo>
                      <a:cubicBezTo>
                        <a:pt x="561026" y="25665"/>
                        <a:pt x="558867" y="26108"/>
                        <a:pt x="557060" y="26995"/>
                      </a:cubicBezTo>
                      <a:cubicBezTo>
                        <a:pt x="555253" y="27882"/>
                        <a:pt x="553765" y="29135"/>
                        <a:pt x="552595" y="30755"/>
                      </a:cubicBezTo>
                      <a:cubicBezTo>
                        <a:pt x="551425" y="32375"/>
                        <a:pt x="550556" y="34294"/>
                        <a:pt x="549988" y="36511"/>
                      </a:cubicBezTo>
                      <a:cubicBezTo>
                        <a:pt x="549420" y="38727"/>
                        <a:pt x="549136" y="41149"/>
                        <a:pt x="549136" y="43775"/>
                      </a:cubicBezTo>
                      <a:cubicBezTo>
                        <a:pt x="549136" y="46299"/>
                        <a:pt x="549368" y="48669"/>
                        <a:pt x="549833" y="50886"/>
                      </a:cubicBezTo>
                      <a:cubicBezTo>
                        <a:pt x="550298" y="53103"/>
                        <a:pt x="551072" y="55039"/>
                        <a:pt x="552156" y="56693"/>
                      </a:cubicBezTo>
                      <a:cubicBezTo>
                        <a:pt x="553240" y="58347"/>
                        <a:pt x="554694" y="59660"/>
                        <a:pt x="556518" y="60632"/>
                      </a:cubicBezTo>
                      <a:cubicBezTo>
                        <a:pt x="558342" y="61604"/>
                        <a:pt x="560614" y="62090"/>
                        <a:pt x="563332" y="62090"/>
                      </a:cubicBezTo>
                      <a:cubicBezTo>
                        <a:pt x="565810" y="62090"/>
                        <a:pt x="567961" y="61647"/>
                        <a:pt x="569785" y="60760"/>
                      </a:cubicBezTo>
                      <a:cubicBezTo>
                        <a:pt x="571609" y="59873"/>
                        <a:pt x="573106" y="58628"/>
                        <a:pt x="574276" y="57025"/>
                      </a:cubicBezTo>
                      <a:cubicBezTo>
                        <a:pt x="575446" y="55422"/>
                        <a:pt x="576306" y="53513"/>
                        <a:pt x="576858" y="51296"/>
                      </a:cubicBezTo>
                      <a:cubicBezTo>
                        <a:pt x="577408" y="49079"/>
                        <a:pt x="577683" y="46640"/>
                        <a:pt x="577683" y="43980"/>
                      </a:cubicBezTo>
                      <a:close/>
                      <a:moveTo>
                        <a:pt x="637830" y="66950"/>
                      </a:moveTo>
                      <a:cubicBezTo>
                        <a:pt x="637830" y="67223"/>
                        <a:pt x="637761" y="67453"/>
                        <a:pt x="637625" y="67641"/>
                      </a:cubicBezTo>
                      <a:cubicBezTo>
                        <a:pt x="637489" y="67829"/>
                        <a:pt x="637267" y="67991"/>
                        <a:pt x="636960" y="68127"/>
                      </a:cubicBezTo>
                      <a:cubicBezTo>
                        <a:pt x="636654" y="68263"/>
                        <a:pt x="636227" y="68366"/>
                        <a:pt x="635681" y="68434"/>
                      </a:cubicBezTo>
                      <a:cubicBezTo>
                        <a:pt x="635135" y="68502"/>
                        <a:pt x="634453" y="68536"/>
                        <a:pt x="633635" y="68536"/>
                      </a:cubicBezTo>
                      <a:cubicBezTo>
                        <a:pt x="632783" y="68536"/>
                        <a:pt x="632084" y="68502"/>
                        <a:pt x="631538" y="68434"/>
                      </a:cubicBezTo>
                      <a:cubicBezTo>
                        <a:pt x="630992" y="68366"/>
                        <a:pt x="630565" y="68263"/>
                        <a:pt x="630258" y="68127"/>
                      </a:cubicBezTo>
                      <a:cubicBezTo>
                        <a:pt x="629952" y="67991"/>
                        <a:pt x="629730" y="67829"/>
                        <a:pt x="629594" y="67641"/>
                      </a:cubicBezTo>
                      <a:cubicBezTo>
                        <a:pt x="629457" y="67453"/>
                        <a:pt x="629389" y="67223"/>
                        <a:pt x="629389" y="66950"/>
                      </a:cubicBezTo>
                      <a:lnTo>
                        <a:pt x="629389" y="39989"/>
                      </a:lnTo>
                      <a:cubicBezTo>
                        <a:pt x="629389" y="37363"/>
                        <a:pt x="629184" y="35249"/>
                        <a:pt x="628775" y="33646"/>
                      </a:cubicBezTo>
                      <a:cubicBezTo>
                        <a:pt x="628366" y="32043"/>
                        <a:pt x="627769" y="30661"/>
                        <a:pt x="626984" y="29502"/>
                      </a:cubicBezTo>
                      <a:cubicBezTo>
                        <a:pt x="626200" y="28342"/>
                        <a:pt x="625185" y="27455"/>
                        <a:pt x="623941" y="26842"/>
                      </a:cubicBezTo>
                      <a:cubicBezTo>
                        <a:pt x="622696" y="26228"/>
                        <a:pt x="621255" y="25921"/>
                        <a:pt x="619617" y="25921"/>
                      </a:cubicBezTo>
                      <a:cubicBezTo>
                        <a:pt x="617503" y="25921"/>
                        <a:pt x="615388" y="26671"/>
                        <a:pt x="613274" y="28172"/>
                      </a:cubicBezTo>
                      <a:cubicBezTo>
                        <a:pt x="611159" y="29672"/>
                        <a:pt x="608942" y="31872"/>
                        <a:pt x="606622" y="34771"/>
                      </a:cubicBezTo>
                      <a:lnTo>
                        <a:pt x="606622" y="66950"/>
                      </a:lnTo>
                      <a:cubicBezTo>
                        <a:pt x="606622" y="67223"/>
                        <a:pt x="606555" y="67453"/>
                        <a:pt x="606418" y="67641"/>
                      </a:cubicBezTo>
                      <a:cubicBezTo>
                        <a:pt x="606281" y="67829"/>
                        <a:pt x="606060" y="67991"/>
                        <a:pt x="605753" y="68127"/>
                      </a:cubicBezTo>
                      <a:cubicBezTo>
                        <a:pt x="605446" y="68263"/>
                        <a:pt x="605019" y="68366"/>
                        <a:pt x="604474" y="68434"/>
                      </a:cubicBezTo>
                      <a:cubicBezTo>
                        <a:pt x="603929" y="68502"/>
                        <a:pt x="603229" y="68536"/>
                        <a:pt x="602376" y="68536"/>
                      </a:cubicBezTo>
                      <a:cubicBezTo>
                        <a:pt x="601558" y="68536"/>
                        <a:pt x="600876" y="68502"/>
                        <a:pt x="600330" y="68434"/>
                      </a:cubicBezTo>
                      <a:cubicBezTo>
                        <a:pt x="599784" y="68366"/>
                        <a:pt x="599350" y="68263"/>
                        <a:pt x="599025" y="68127"/>
                      </a:cubicBezTo>
                      <a:cubicBezTo>
                        <a:pt x="598701" y="67991"/>
                        <a:pt x="598479" y="67829"/>
                        <a:pt x="598360" y="67641"/>
                      </a:cubicBezTo>
                      <a:cubicBezTo>
                        <a:pt x="598241" y="67453"/>
                        <a:pt x="598181" y="67223"/>
                        <a:pt x="598181" y="66950"/>
                      </a:cubicBezTo>
                      <a:lnTo>
                        <a:pt x="598181" y="20907"/>
                      </a:lnTo>
                      <a:cubicBezTo>
                        <a:pt x="598181" y="20634"/>
                        <a:pt x="598233" y="20404"/>
                        <a:pt x="598335" y="20216"/>
                      </a:cubicBezTo>
                      <a:cubicBezTo>
                        <a:pt x="598437" y="20029"/>
                        <a:pt x="598641" y="19858"/>
                        <a:pt x="598949" y="19705"/>
                      </a:cubicBezTo>
                      <a:cubicBezTo>
                        <a:pt x="599256" y="19551"/>
                        <a:pt x="599648" y="19449"/>
                        <a:pt x="600125" y="19398"/>
                      </a:cubicBezTo>
                      <a:cubicBezTo>
                        <a:pt x="600602" y="19347"/>
                        <a:pt x="601234" y="19321"/>
                        <a:pt x="602018" y="19321"/>
                      </a:cubicBezTo>
                      <a:cubicBezTo>
                        <a:pt x="602768" y="19321"/>
                        <a:pt x="603391" y="19347"/>
                        <a:pt x="603886" y="19398"/>
                      </a:cubicBezTo>
                      <a:cubicBezTo>
                        <a:pt x="604380" y="19449"/>
                        <a:pt x="604764" y="19551"/>
                        <a:pt x="605036" y="19705"/>
                      </a:cubicBezTo>
                      <a:cubicBezTo>
                        <a:pt x="605310" y="19858"/>
                        <a:pt x="605506" y="20029"/>
                        <a:pt x="605625" y="20216"/>
                      </a:cubicBezTo>
                      <a:cubicBezTo>
                        <a:pt x="605744" y="20404"/>
                        <a:pt x="605804" y="20634"/>
                        <a:pt x="605804" y="20907"/>
                      </a:cubicBezTo>
                      <a:lnTo>
                        <a:pt x="605804" y="26995"/>
                      </a:lnTo>
                      <a:cubicBezTo>
                        <a:pt x="608396" y="24096"/>
                        <a:pt x="610980" y="21973"/>
                        <a:pt x="613555" y="20626"/>
                      </a:cubicBezTo>
                      <a:cubicBezTo>
                        <a:pt x="616130" y="19278"/>
                        <a:pt x="618730" y="18605"/>
                        <a:pt x="621356" y="18605"/>
                      </a:cubicBezTo>
                      <a:cubicBezTo>
                        <a:pt x="624426" y="18605"/>
                        <a:pt x="627010" y="19125"/>
                        <a:pt x="629107" y="20165"/>
                      </a:cubicBezTo>
                      <a:cubicBezTo>
                        <a:pt x="631204" y="21205"/>
                        <a:pt x="632902" y="22595"/>
                        <a:pt x="634198" y="24335"/>
                      </a:cubicBezTo>
                      <a:cubicBezTo>
                        <a:pt x="635493" y="26074"/>
                        <a:pt x="636423" y="28112"/>
                        <a:pt x="636986" y="30448"/>
                      </a:cubicBezTo>
                      <a:cubicBezTo>
                        <a:pt x="637549" y="32784"/>
                        <a:pt x="637830" y="35590"/>
                        <a:pt x="637830" y="3886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3" name="Полилиния: фигура 82">
                  <a:extLst>
                    <a:ext uri="{FF2B5EF4-FFF2-40B4-BE49-F238E27FC236}">
                      <a16:creationId xmlns:a16="http://schemas.microsoft.com/office/drawing/2014/main" id="{09047746-C7C6-45AB-B65A-CC7B7A5C3097}"/>
                    </a:ext>
                  </a:extLst>
                </p:cNvPr>
                <p:cNvSpPr/>
                <p:nvPr/>
              </p:nvSpPr>
              <p:spPr>
                <a:xfrm>
                  <a:off x="672086" y="3296616"/>
                  <a:ext cx="424922" cy="89579"/>
                </a:xfrm>
                <a:custGeom>
                  <a:avLst/>
                  <a:gdLst>
                    <a:gd name="connsiteX0" fmla="*/ 49593 w 424922"/>
                    <a:gd name="connsiteY0" fmla="*/ 13144 h 89579"/>
                    <a:gd name="connsiteX1" fmla="*/ 49491 w 424922"/>
                    <a:gd name="connsiteY1" fmla="*/ 14832 h 89579"/>
                    <a:gd name="connsiteX2" fmla="*/ 49158 w 424922"/>
                    <a:gd name="connsiteY2" fmla="*/ 15983 h 89579"/>
                    <a:gd name="connsiteX3" fmla="*/ 48595 w 424922"/>
                    <a:gd name="connsiteY3" fmla="*/ 16623 h 89579"/>
                    <a:gd name="connsiteX4" fmla="*/ 47854 w 424922"/>
                    <a:gd name="connsiteY4" fmla="*/ 16827 h 89579"/>
                    <a:gd name="connsiteX5" fmla="*/ 29231 w 424922"/>
                    <a:gd name="connsiteY5" fmla="*/ 16827 h 89579"/>
                    <a:gd name="connsiteX6" fmla="*/ 29231 w 424922"/>
                    <a:gd name="connsiteY6" fmla="*/ 74228 h 89579"/>
                    <a:gd name="connsiteX7" fmla="*/ 29027 w 424922"/>
                    <a:gd name="connsiteY7" fmla="*/ 74944 h 89579"/>
                    <a:gd name="connsiteX8" fmla="*/ 28311 w 424922"/>
                    <a:gd name="connsiteY8" fmla="*/ 75430 h 89579"/>
                    <a:gd name="connsiteX9" fmla="*/ 26955 w 424922"/>
                    <a:gd name="connsiteY9" fmla="*/ 75737 h 89579"/>
                    <a:gd name="connsiteX10" fmla="*/ 24832 w 424922"/>
                    <a:gd name="connsiteY10" fmla="*/ 75865 h 89579"/>
                    <a:gd name="connsiteX11" fmla="*/ 22734 w 424922"/>
                    <a:gd name="connsiteY11" fmla="*/ 75737 h 89579"/>
                    <a:gd name="connsiteX12" fmla="*/ 21353 w 424922"/>
                    <a:gd name="connsiteY12" fmla="*/ 75430 h 89579"/>
                    <a:gd name="connsiteX13" fmla="*/ 20637 w 424922"/>
                    <a:gd name="connsiteY13" fmla="*/ 74944 h 89579"/>
                    <a:gd name="connsiteX14" fmla="*/ 20432 w 424922"/>
                    <a:gd name="connsiteY14" fmla="*/ 74228 h 89579"/>
                    <a:gd name="connsiteX15" fmla="*/ 20432 w 424922"/>
                    <a:gd name="connsiteY15" fmla="*/ 16827 h 89579"/>
                    <a:gd name="connsiteX16" fmla="*/ 1810 w 424922"/>
                    <a:gd name="connsiteY16" fmla="*/ 16827 h 89579"/>
                    <a:gd name="connsiteX17" fmla="*/ 1068 w 424922"/>
                    <a:gd name="connsiteY17" fmla="*/ 16623 h 89579"/>
                    <a:gd name="connsiteX18" fmla="*/ 531 w 424922"/>
                    <a:gd name="connsiteY18" fmla="*/ 15983 h 89579"/>
                    <a:gd name="connsiteX19" fmla="*/ 198 w 424922"/>
                    <a:gd name="connsiteY19" fmla="*/ 14832 h 89579"/>
                    <a:gd name="connsiteX20" fmla="*/ 70 w 424922"/>
                    <a:gd name="connsiteY20" fmla="*/ 13144 h 89579"/>
                    <a:gd name="connsiteX21" fmla="*/ 198 w 424922"/>
                    <a:gd name="connsiteY21" fmla="*/ 11430 h 89579"/>
                    <a:gd name="connsiteX22" fmla="*/ 531 w 424922"/>
                    <a:gd name="connsiteY22" fmla="*/ 10228 h 89579"/>
                    <a:gd name="connsiteX23" fmla="*/ 1068 w 424922"/>
                    <a:gd name="connsiteY23" fmla="*/ 9563 h 89579"/>
                    <a:gd name="connsiteX24" fmla="*/ 1810 w 424922"/>
                    <a:gd name="connsiteY24" fmla="*/ 9358 h 89579"/>
                    <a:gd name="connsiteX25" fmla="*/ 47854 w 424922"/>
                    <a:gd name="connsiteY25" fmla="*/ 9358 h 89579"/>
                    <a:gd name="connsiteX26" fmla="*/ 48595 w 424922"/>
                    <a:gd name="connsiteY26" fmla="*/ 9563 h 89579"/>
                    <a:gd name="connsiteX27" fmla="*/ 49158 w 424922"/>
                    <a:gd name="connsiteY27" fmla="*/ 10228 h 89579"/>
                    <a:gd name="connsiteX28" fmla="*/ 49491 w 424922"/>
                    <a:gd name="connsiteY28" fmla="*/ 11430 h 89579"/>
                    <a:gd name="connsiteX29" fmla="*/ 49593 w 424922"/>
                    <a:gd name="connsiteY29" fmla="*/ 13144 h 89579"/>
                    <a:gd name="connsiteX30" fmla="*/ 66173 w 424922"/>
                    <a:gd name="connsiteY30" fmla="*/ 74279 h 89579"/>
                    <a:gd name="connsiteX31" fmla="*/ 65969 w 424922"/>
                    <a:gd name="connsiteY31" fmla="*/ 74970 h 89579"/>
                    <a:gd name="connsiteX32" fmla="*/ 65304 w 424922"/>
                    <a:gd name="connsiteY32" fmla="*/ 75456 h 89579"/>
                    <a:gd name="connsiteX33" fmla="*/ 64025 w 424922"/>
                    <a:gd name="connsiteY33" fmla="*/ 75763 h 89579"/>
                    <a:gd name="connsiteX34" fmla="*/ 61927 w 424922"/>
                    <a:gd name="connsiteY34" fmla="*/ 75865 h 89579"/>
                    <a:gd name="connsiteX35" fmla="*/ 59881 w 424922"/>
                    <a:gd name="connsiteY35" fmla="*/ 75763 h 89579"/>
                    <a:gd name="connsiteX36" fmla="*/ 58576 w 424922"/>
                    <a:gd name="connsiteY36" fmla="*/ 75456 h 89579"/>
                    <a:gd name="connsiteX37" fmla="*/ 57911 w 424922"/>
                    <a:gd name="connsiteY37" fmla="*/ 74970 h 89579"/>
                    <a:gd name="connsiteX38" fmla="*/ 57732 w 424922"/>
                    <a:gd name="connsiteY38" fmla="*/ 74279 h 89579"/>
                    <a:gd name="connsiteX39" fmla="*/ 57732 w 424922"/>
                    <a:gd name="connsiteY39" fmla="*/ 28236 h 89579"/>
                    <a:gd name="connsiteX40" fmla="*/ 57911 w 424922"/>
                    <a:gd name="connsiteY40" fmla="*/ 27571 h 89579"/>
                    <a:gd name="connsiteX41" fmla="*/ 58576 w 424922"/>
                    <a:gd name="connsiteY41" fmla="*/ 27059 h 89579"/>
                    <a:gd name="connsiteX42" fmla="*/ 59881 w 424922"/>
                    <a:gd name="connsiteY42" fmla="*/ 26752 h 89579"/>
                    <a:gd name="connsiteX43" fmla="*/ 61927 w 424922"/>
                    <a:gd name="connsiteY43" fmla="*/ 26650 h 89579"/>
                    <a:gd name="connsiteX44" fmla="*/ 64025 w 424922"/>
                    <a:gd name="connsiteY44" fmla="*/ 26752 h 89579"/>
                    <a:gd name="connsiteX45" fmla="*/ 65304 w 424922"/>
                    <a:gd name="connsiteY45" fmla="*/ 27059 h 89579"/>
                    <a:gd name="connsiteX46" fmla="*/ 65969 w 424922"/>
                    <a:gd name="connsiteY46" fmla="*/ 27571 h 89579"/>
                    <a:gd name="connsiteX47" fmla="*/ 66173 w 424922"/>
                    <a:gd name="connsiteY47" fmla="*/ 28236 h 89579"/>
                    <a:gd name="connsiteX48" fmla="*/ 67145 w 424922"/>
                    <a:gd name="connsiteY48" fmla="*/ 12683 h 89579"/>
                    <a:gd name="connsiteX49" fmla="*/ 66020 w 424922"/>
                    <a:gd name="connsiteY49" fmla="*/ 16725 h 89579"/>
                    <a:gd name="connsiteX50" fmla="*/ 61876 w 424922"/>
                    <a:gd name="connsiteY50" fmla="*/ 17799 h 89579"/>
                    <a:gd name="connsiteX51" fmla="*/ 57809 w 424922"/>
                    <a:gd name="connsiteY51" fmla="*/ 16751 h 89579"/>
                    <a:gd name="connsiteX52" fmla="*/ 56709 w 424922"/>
                    <a:gd name="connsiteY52" fmla="*/ 12786 h 89579"/>
                    <a:gd name="connsiteX53" fmla="*/ 57834 w 424922"/>
                    <a:gd name="connsiteY53" fmla="*/ 8744 h 89579"/>
                    <a:gd name="connsiteX54" fmla="*/ 61978 w 424922"/>
                    <a:gd name="connsiteY54" fmla="*/ 7670 h 89579"/>
                    <a:gd name="connsiteX55" fmla="*/ 66046 w 424922"/>
                    <a:gd name="connsiteY55" fmla="*/ 8719 h 89579"/>
                    <a:gd name="connsiteX56" fmla="*/ 67145 w 424922"/>
                    <a:gd name="connsiteY56" fmla="*/ 12683 h 89579"/>
                    <a:gd name="connsiteX57" fmla="*/ 149843 w 424922"/>
                    <a:gd name="connsiteY57" fmla="*/ 74279 h 89579"/>
                    <a:gd name="connsiteX58" fmla="*/ 149638 w 424922"/>
                    <a:gd name="connsiteY58" fmla="*/ 74970 h 89579"/>
                    <a:gd name="connsiteX59" fmla="*/ 148973 w 424922"/>
                    <a:gd name="connsiteY59" fmla="*/ 75456 h 89579"/>
                    <a:gd name="connsiteX60" fmla="*/ 147694 w 424922"/>
                    <a:gd name="connsiteY60" fmla="*/ 75763 h 89579"/>
                    <a:gd name="connsiteX61" fmla="*/ 145648 w 424922"/>
                    <a:gd name="connsiteY61" fmla="*/ 75865 h 89579"/>
                    <a:gd name="connsiteX62" fmla="*/ 143550 w 424922"/>
                    <a:gd name="connsiteY62" fmla="*/ 75763 h 89579"/>
                    <a:gd name="connsiteX63" fmla="*/ 142246 w 424922"/>
                    <a:gd name="connsiteY63" fmla="*/ 75456 h 89579"/>
                    <a:gd name="connsiteX64" fmla="*/ 141555 w 424922"/>
                    <a:gd name="connsiteY64" fmla="*/ 74970 h 89579"/>
                    <a:gd name="connsiteX65" fmla="*/ 141350 w 424922"/>
                    <a:gd name="connsiteY65" fmla="*/ 74279 h 89579"/>
                    <a:gd name="connsiteX66" fmla="*/ 141350 w 424922"/>
                    <a:gd name="connsiteY66" fmla="*/ 46295 h 89579"/>
                    <a:gd name="connsiteX67" fmla="*/ 140839 w 424922"/>
                    <a:gd name="connsiteY67" fmla="*/ 40974 h 89579"/>
                    <a:gd name="connsiteX68" fmla="*/ 139202 w 424922"/>
                    <a:gd name="connsiteY68" fmla="*/ 36831 h 89579"/>
                    <a:gd name="connsiteX69" fmla="*/ 136336 w 424922"/>
                    <a:gd name="connsiteY69" fmla="*/ 34170 h 89579"/>
                    <a:gd name="connsiteX70" fmla="*/ 132244 w 424922"/>
                    <a:gd name="connsiteY70" fmla="*/ 33249 h 89579"/>
                    <a:gd name="connsiteX71" fmla="*/ 126386 w 424922"/>
                    <a:gd name="connsiteY71" fmla="*/ 35500 h 89579"/>
                    <a:gd name="connsiteX72" fmla="*/ 119914 w 424922"/>
                    <a:gd name="connsiteY72" fmla="*/ 42100 h 89579"/>
                    <a:gd name="connsiteX73" fmla="*/ 119914 w 424922"/>
                    <a:gd name="connsiteY73" fmla="*/ 74279 h 89579"/>
                    <a:gd name="connsiteX74" fmla="*/ 119710 w 424922"/>
                    <a:gd name="connsiteY74" fmla="*/ 74970 h 89579"/>
                    <a:gd name="connsiteX75" fmla="*/ 119019 w 424922"/>
                    <a:gd name="connsiteY75" fmla="*/ 75456 h 89579"/>
                    <a:gd name="connsiteX76" fmla="*/ 117714 w 424922"/>
                    <a:gd name="connsiteY76" fmla="*/ 75763 h 89579"/>
                    <a:gd name="connsiteX77" fmla="*/ 115668 w 424922"/>
                    <a:gd name="connsiteY77" fmla="*/ 75865 h 89579"/>
                    <a:gd name="connsiteX78" fmla="*/ 113647 w 424922"/>
                    <a:gd name="connsiteY78" fmla="*/ 75763 h 89579"/>
                    <a:gd name="connsiteX79" fmla="*/ 112317 w 424922"/>
                    <a:gd name="connsiteY79" fmla="*/ 75456 h 89579"/>
                    <a:gd name="connsiteX80" fmla="*/ 111652 w 424922"/>
                    <a:gd name="connsiteY80" fmla="*/ 74970 h 89579"/>
                    <a:gd name="connsiteX81" fmla="*/ 111473 w 424922"/>
                    <a:gd name="connsiteY81" fmla="*/ 74279 h 89579"/>
                    <a:gd name="connsiteX82" fmla="*/ 111473 w 424922"/>
                    <a:gd name="connsiteY82" fmla="*/ 46295 h 89579"/>
                    <a:gd name="connsiteX83" fmla="*/ 110910 w 424922"/>
                    <a:gd name="connsiteY83" fmla="*/ 40974 h 89579"/>
                    <a:gd name="connsiteX84" fmla="*/ 109222 w 424922"/>
                    <a:gd name="connsiteY84" fmla="*/ 36831 h 89579"/>
                    <a:gd name="connsiteX85" fmla="*/ 106382 w 424922"/>
                    <a:gd name="connsiteY85" fmla="*/ 34170 h 89579"/>
                    <a:gd name="connsiteX86" fmla="*/ 102315 w 424922"/>
                    <a:gd name="connsiteY86" fmla="*/ 33249 h 89579"/>
                    <a:gd name="connsiteX87" fmla="*/ 96432 w 424922"/>
                    <a:gd name="connsiteY87" fmla="*/ 35500 h 89579"/>
                    <a:gd name="connsiteX88" fmla="*/ 89986 w 424922"/>
                    <a:gd name="connsiteY88" fmla="*/ 42100 h 89579"/>
                    <a:gd name="connsiteX89" fmla="*/ 89986 w 424922"/>
                    <a:gd name="connsiteY89" fmla="*/ 74279 h 89579"/>
                    <a:gd name="connsiteX90" fmla="*/ 89781 w 424922"/>
                    <a:gd name="connsiteY90" fmla="*/ 74970 h 89579"/>
                    <a:gd name="connsiteX91" fmla="*/ 89116 w 424922"/>
                    <a:gd name="connsiteY91" fmla="*/ 75456 h 89579"/>
                    <a:gd name="connsiteX92" fmla="*/ 87837 w 424922"/>
                    <a:gd name="connsiteY92" fmla="*/ 75763 h 89579"/>
                    <a:gd name="connsiteX93" fmla="*/ 85740 w 424922"/>
                    <a:gd name="connsiteY93" fmla="*/ 75865 h 89579"/>
                    <a:gd name="connsiteX94" fmla="*/ 83693 w 424922"/>
                    <a:gd name="connsiteY94" fmla="*/ 75763 h 89579"/>
                    <a:gd name="connsiteX95" fmla="*/ 82389 w 424922"/>
                    <a:gd name="connsiteY95" fmla="*/ 75456 h 89579"/>
                    <a:gd name="connsiteX96" fmla="*/ 81724 w 424922"/>
                    <a:gd name="connsiteY96" fmla="*/ 74970 h 89579"/>
                    <a:gd name="connsiteX97" fmla="*/ 81545 w 424922"/>
                    <a:gd name="connsiteY97" fmla="*/ 74279 h 89579"/>
                    <a:gd name="connsiteX98" fmla="*/ 81545 w 424922"/>
                    <a:gd name="connsiteY98" fmla="*/ 28236 h 89579"/>
                    <a:gd name="connsiteX99" fmla="*/ 81698 w 424922"/>
                    <a:gd name="connsiteY99" fmla="*/ 27545 h 89579"/>
                    <a:gd name="connsiteX100" fmla="*/ 82312 w 424922"/>
                    <a:gd name="connsiteY100" fmla="*/ 27034 h 89579"/>
                    <a:gd name="connsiteX101" fmla="*/ 83489 w 424922"/>
                    <a:gd name="connsiteY101" fmla="*/ 26727 h 89579"/>
                    <a:gd name="connsiteX102" fmla="*/ 85382 w 424922"/>
                    <a:gd name="connsiteY102" fmla="*/ 26650 h 89579"/>
                    <a:gd name="connsiteX103" fmla="*/ 87249 w 424922"/>
                    <a:gd name="connsiteY103" fmla="*/ 26727 h 89579"/>
                    <a:gd name="connsiteX104" fmla="*/ 88400 w 424922"/>
                    <a:gd name="connsiteY104" fmla="*/ 27034 h 89579"/>
                    <a:gd name="connsiteX105" fmla="*/ 88988 w 424922"/>
                    <a:gd name="connsiteY105" fmla="*/ 27545 h 89579"/>
                    <a:gd name="connsiteX106" fmla="*/ 89167 w 424922"/>
                    <a:gd name="connsiteY106" fmla="*/ 28236 h 89579"/>
                    <a:gd name="connsiteX107" fmla="*/ 89167 w 424922"/>
                    <a:gd name="connsiteY107" fmla="*/ 34324 h 89579"/>
                    <a:gd name="connsiteX108" fmla="*/ 96713 w 424922"/>
                    <a:gd name="connsiteY108" fmla="*/ 27954 h 89579"/>
                    <a:gd name="connsiteX109" fmla="*/ 104106 w 424922"/>
                    <a:gd name="connsiteY109" fmla="*/ 25934 h 89579"/>
                    <a:gd name="connsiteX110" fmla="*/ 109247 w 424922"/>
                    <a:gd name="connsiteY110" fmla="*/ 26599 h 89579"/>
                    <a:gd name="connsiteX111" fmla="*/ 113264 w 424922"/>
                    <a:gd name="connsiteY111" fmla="*/ 28466 h 89579"/>
                    <a:gd name="connsiteX112" fmla="*/ 116231 w 424922"/>
                    <a:gd name="connsiteY112" fmla="*/ 31331 h 89579"/>
                    <a:gd name="connsiteX113" fmla="*/ 118277 w 424922"/>
                    <a:gd name="connsiteY113" fmla="*/ 35040 h 89579"/>
                    <a:gd name="connsiteX114" fmla="*/ 122652 w 424922"/>
                    <a:gd name="connsiteY114" fmla="*/ 30794 h 89579"/>
                    <a:gd name="connsiteX115" fmla="*/ 126642 w 424922"/>
                    <a:gd name="connsiteY115" fmla="*/ 27980 h 89579"/>
                    <a:gd name="connsiteX116" fmla="*/ 130377 w 424922"/>
                    <a:gd name="connsiteY116" fmla="*/ 26420 h 89579"/>
                    <a:gd name="connsiteX117" fmla="*/ 134034 w 424922"/>
                    <a:gd name="connsiteY117" fmla="*/ 25934 h 89579"/>
                    <a:gd name="connsiteX118" fmla="*/ 141504 w 424922"/>
                    <a:gd name="connsiteY118" fmla="*/ 27494 h 89579"/>
                    <a:gd name="connsiteX119" fmla="*/ 146389 w 424922"/>
                    <a:gd name="connsiteY119" fmla="*/ 31663 h 89579"/>
                    <a:gd name="connsiteX120" fmla="*/ 149049 w 424922"/>
                    <a:gd name="connsiteY120" fmla="*/ 37777 h 89579"/>
                    <a:gd name="connsiteX121" fmla="*/ 149843 w 424922"/>
                    <a:gd name="connsiteY121" fmla="*/ 45170 h 89579"/>
                    <a:gd name="connsiteX122" fmla="*/ 203187 w 424922"/>
                    <a:gd name="connsiteY122" fmla="*/ 49262 h 89579"/>
                    <a:gd name="connsiteX123" fmla="*/ 202185 w 424922"/>
                    <a:gd name="connsiteY123" fmla="*/ 52102 h 89579"/>
                    <a:gd name="connsiteX124" fmla="*/ 199898 w 424922"/>
                    <a:gd name="connsiteY124" fmla="*/ 52946 h 89579"/>
                    <a:gd name="connsiteX125" fmla="*/ 169575 w 424922"/>
                    <a:gd name="connsiteY125" fmla="*/ 52946 h 89579"/>
                    <a:gd name="connsiteX126" fmla="*/ 170345 w 424922"/>
                    <a:gd name="connsiteY126" fmla="*/ 59852 h 89579"/>
                    <a:gd name="connsiteX127" fmla="*/ 172916 w 424922"/>
                    <a:gd name="connsiteY127" fmla="*/ 65122 h 89579"/>
                    <a:gd name="connsiteX128" fmla="*/ 177595 w 424922"/>
                    <a:gd name="connsiteY128" fmla="*/ 68498 h 89579"/>
                    <a:gd name="connsiteX129" fmla="*/ 184638 w 424922"/>
                    <a:gd name="connsiteY129" fmla="*/ 69675 h 89579"/>
                    <a:gd name="connsiteX130" fmla="*/ 190498 w 424922"/>
                    <a:gd name="connsiteY130" fmla="*/ 69138 h 89579"/>
                    <a:gd name="connsiteX131" fmla="*/ 194945 w 424922"/>
                    <a:gd name="connsiteY131" fmla="*/ 67935 h 89579"/>
                    <a:gd name="connsiteX132" fmla="*/ 198030 w 424922"/>
                    <a:gd name="connsiteY132" fmla="*/ 66733 h 89579"/>
                    <a:gd name="connsiteX133" fmla="*/ 199855 w 424922"/>
                    <a:gd name="connsiteY133" fmla="*/ 66196 h 89579"/>
                    <a:gd name="connsiteX134" fmla="*/ 200498 w 424922"/>
                    <a:gd name="connsiteY134" fmla="*/ 66375 h 89579"/>
                    <a:gd name="connsiteX135" fmla="*/ 200934 w 424922"/>
                    <a:gd name="connsiteY135" fmla="*/ 66912 h 89579"/>
                    <a:gd name="connsiteX136" fmla="*/ 201165 w 424922"/>
                    <a:gd name="connsiteY136" fmla="*/ 67910 h 89579"/>
                    <a:gd name="connsiteX137" fmla="*/ 201243 w 424922"/>
                    <a:gd name="connsiteY137" fmla="*/ 69470 h 89579"/>
                    <a:gd name="connsiteX138" fmla="*/ 201191 w 424922"/>
                    <a:gd name="connsiteY138" fmla="*/ 70621 h 89579"/>
                    <a:gd name="connsiteX139" fmla="*/ 201064 w 424922"/>
                    <a:gd name="connsiteY139" fmla="*/ 71491 h 89579"/>
                    <a:gd name="connsiteX140" fmla="*/ 200808 w 424922"/>
                    <a:gd name="connsiteY140" fmla="*/ 72182 h 89579"/>
                    <a:gd name="connsiteX141" fmla="*/ 200347 w 424922"/>
                    <a:gd name="connsiteY141" fmla="*/ 72770 h 89579"/>
                    <a:gd name="connsiteX142" fmla="*/ 198685 w 424922"/>
                    <a:gd name="connsiteY142" fmla="*/ 73691 h 89579"/>
                    <a:gd name="connsiteX143" fmla="*/ 195104 w 424922"/>
                    <a:gd name="connsiteY143" fmla="*/ 74944 h 89579"/>
                    <a:gd name="connsiteX144" fmla="*/ 190014 w 424922"/>
                    <a:gd name="connsiteY144" fmla="*/ 76044 h 89579"/>
                    <a:gd name="connsiteX145" fmla="*/ 183848 w 424922"/>
                    <a:gd name="connsiteY145" fmla="*/ 76530 h 89579"/>
                    <a:gd name="connsiteX146" fmla="*/ 173898 w 424922"/>
                    <a:gd name="connsiteY146" fmla="*/ 74944 h 89579"/>
                    <a:gd name="connsiteX147" fmla="*/ 166710 w 424922"/>
                    <a:gd name="connsiteY147" fmla="*/ 70238 h 89579"/>
                    <a:gd name="connsiteX148" fmla="*/ 162310 w 424922"/>
                    <a:gd name="connsiteY148" fmla="*/ 62410 h 89579"/>
                    <a:gd name="connsiteX149" fmla="*/ 160826 w 424922"/>
                    <a:gd name="connsiteY149" fmla="*/ 51462 h 89579"/>
                    <a:gd name="connsiteX150" fmla="*/ 162362 w 424922"/>
                    <a:gd name="connsiteY150" fmla="*/ 40795 h 89579"/>
                    <a:gd name="connsiteX151" fmla="*/ 166787 w 424922"/>
                    <a:gd name="connsiteY151" fmla="*/ 32763 h 89579"/>
                    <a:gd name="connsiteX152" fmla="*/ 173770 w 424922"/>
                    <a:gd name="connsiteY152" fmla="*/ 27699 h 89579"/>
                    <a:gd name="connsiteX153" fmla="*/ 182928 w 424922"/>
                    <a:gd name="connsiteY153" fmla="*/ 25934 h 89579"/>
                    <a:gd name="connsiteX154" fmla="*/ 192161 w 424922"/>
                    <a:gd name="connsiteY154" fmla="*/ 27673 h 89579"/>
                    <a:gd name="connsiteX155" fmla="*/ 198429 w 424922"/>
                    <a:gd name="connsiteY155" fmla="*/ 32354 h 89579"/>
                    <a:gd name="connsiteX156" fmla="*/ 202036 w 424922"/>
                    <a:gd name="connsiteY156" fmla="*/ 39261 h 89579"/>
                    <a:gd name="connsiteX157" fmla="*/ 203187 w 424922"/>
                    <a:gd name="connsiteY157" fmla="*/ 47727 h 89579"/>
                    <a:gd name="connsiteX158" fmla="*/ 194694 w 424922"/>
                    <a:gd name="connsiteY158" fmla="*/ 46755 h 89579"/>
                    <a:gd name="connsiteX159" fmla="*/ 191734 w 424922"/>
                    <a:gd name="connsiteY159" fmla="*/ 36319 h 89579"/>
                    <a:gd name="connsiteX160" fmla="*/ 182496 w 424922"/>
                    <a:gd name="connsiteY160" fmla="*/ 32533 h 89579"/>
                    <a:gd name="connsiteX161" fmla="*/ 176987 w 424922"/>
                    <a:gd name="connsiteY161" fmla="*/ 33710 h 89579"/>
                    <a:gd name="connsiteX162" fmla="*/ 173024 w 424922"/>
                    <a:gd name="connsiteY162" fmla="*/ 36831 h 89579"/>
                    <a:gd name="connsiteX163" fmla="*/ 170553 w 424922"/>
                    <a:gd name="connsiteY163" fmla="*/ 41358 h 89579"/>
                    <a:gd name="connsiteX164" fmla="*/ 169575 w 424922"/>
                    <a:gd name="connsiteY164" fmla="*/ 46755 h 89579"/>
                    <a:gd name="connsiteX165" fmla="*/ 223931 w 424922"/>
                    <a:gd name="connsiteY165" fmla="*/ 74279 h 89579"/>
                    <a:gd name="connsiteX166" fmla="*/ 223726 w 424922"/>
                    <a:gd name="connsiteY166" fmla="*/ 74970 h 89579"/>
                    <a:gd name="connsiteX167" fmla="*/ 223062 w 424922"/>
                    <a:gd name="connsiteY167" fmla="*/ 75456 h 89579"/>
                    <a:gd name="connsiteX168" fmla="*/ 221782 w 424922"/>
                    <a:gd name="connsiteY168" fmla="*/ 75763 h 89579"/>
                    <a:gd name="connsiteX169" fmla="*/ 219685 w 424922"/>
                    <a:gd name="connsiteY169" fmla="*/ 75865 h 89579"/>
                    <a:gd name="connsiteX170" fmla="*/ 217639 w 424922"/>
                    <a:gd name="connsiteY170" fmla="*/ 75763 h 89579"/>
                    <a:gd name="connsiteX171" fmla="*/ 216334 w 424922"/>
                    <a:gd name="connsiteY171" fmla="*/ 75456 h 89579"/>
                    <a:gd name="connsiteX172" fmla="*/ 215669 w 424922"/>
                    <a:gd name="connsiteY172" fmla="*/ 74970 h 89579"/>
                    <a:gd name="connsiteX173" fmla="*/ 215490 w 424922"/>
                    <a:gd name="connsiteY173" fmla="*/ 74279 h 89579"/>
                    <a:gd name="connsiteX174" fmla="*/ 215490 w 424922"/>
                    <a:gd name="connsiteY174" fmla="*/ 5930 h 89579"/>
                    <a:gd name="connsiteX175" fmla="*/ 215669 w 424922"/>
                    <a:gd name="connsiteY175" fmla="*/ 5214 h 89579"/>
                    <a:gd name="connsiteX176" fmla="*/ 216334 w 424922"/>
                    <a:gd name="connsiteY176" fmla="*/ 4703 h 89579"/>
                    <a:gd name="connsiteX177" fmla="*/ 217639 w 424922"/>
                    <a:gd name="connsiteY177" fmla="*/ 4396 h 89579"/>
                    <a:gd name="connsiteX178" fmla="*/ 219685 w 424922"/>
                    <a:gd name="connsiteY178" fmla="*/ 4293 h 89579"/>
                    <a:gd name="connsiteX179" fmla="*/ 221782 w 424922"/>
                    <a:gd name="connsiteY179" fmla="*/ 4396 h 89579"/>
                    <a:gd name="connsiteX180" fmla="*/ 223062 w 424922"/>
                    <a:gd name="connsiteY180" fmla="*/ 4703 h 89579"/>
                    <a:gd name="connsiteX181" fmla="*/ 223726 w 424922"/>
                    <a:gd name="connsiteY181" fmla="*/ 5214 h 89579"/>
                    <a:gd name="connsiteX182" fmla="*/ 223931 w 424922"/>
                    <a:gd name="connsiteY182" fmla="*/ 5930 h 89579"/>
                    <a:gd name="connsiteX183" fmla="*/ 247744 w 424922"/>
                    <a:gd name="connsiteY183" fmla="*/ 74279 h 89579"/>
                    <a:gd name="connsiteX184" fmla="*/ 247539 w 424922"/>
                    <a:gd name="connsiteY184" fmla="*/ 74970 h 89579"/>
                    <a:gd name="connsiteX185" fmla="*/ 246874 w 424922"/>
                    <a:gd name="connsiteY185" fmla="*/ 75456 h 89579"/>
                    <a:gd name="connsiteX186" fmla="*/ 245595 w 424922"/>
                    <a:gd name="connsiteY186" fmla="*/ 75763 h 89579"/>
                    <a:gd name="connsiteX187" fmla="*/ 243497 w 424922"/>
                    <a:gd name="connsiteY187" fmla="*/ 75865 h 89579"/>
                    <a:gd name="connsiteX188" fmla="*/ 241451 w 424922"/>
                    <a:gd name="connsiteY188" fmla="*/ 75763 h 89579"/>
                    <a:gd name="connsiteX189" fmla="*/ 240147 w 424922"/>
                    <a:gd name="connsiteY189" fmla="*/ 75456 h 89579"/>
                    <a:gd name="connsiteX190" fmla="*/ 239482 w 424922"/>
                    <a:gd name="connsiteY190" fmla="*/ 74970 h 89579"/>
                    <a:gd name="connsiteX191" fmla="*/ 239303 w 424922"/>
                    <a:gd name="connsiteY191" fmla="*/ 74279 h 89579"/>
                    <a:gd name="connsiteX192" fmla="*/ 239303 w 424922"/>
                    <a:gd name="connsiteY192" fmla="*/ 28236 h 89579"/>
                    <a:gd name="connsiteX193" fmla="*/ 239482 w 424922"/>
                    <a:gd name="connsiteY193" fmla="*/ 27571 h 89579"/>
                    <a:gd name="connsiteX194" fmla="*/ 240147 w 424922"/>
                    <a:gd name="connsiteY194" fmla="*/ 27059 h 89579"/>
                    <a:gd name="connsiteX195" fmla="*/ 241451 w 424922"/>
                    <a:gd name="connsiteY195" fmla="*/ 26752 h 89579"/>
                    <a:gd name="connsiteX196" fmla="*/ 243497 w 424922"/>
                    <a:gd name="connsiteY196" fmla="*/ 26650 h 89579"/>
                    <a:gd name="connsiteX197" fmla="*/ 245595 w 424922"/>
                    <a:gd name="connsiteY197" fmla="*/ 26752 h 89579"/>
                    <a:gd name="connsiteX198" fmla="*/ 246874 w 424922"/>
                    <a:gd name="connsiteY198" fmla="*/ 27059 h 89579"/>
                    <a:gd name="connsiteX199" fmla="*/ 247539 w 424922"/>
                    <a:gd name="connsiteY199" fmla="*/ 27571 h 89579"/>
                    <a:gd name="connsiteX200" fmla="*/ 247744 w 424922"/>
                    <a:gd name="connsiteY200" fmla="*/ 28236 h 89579"/>
                    <a:gd name="connsiteX201" fmla="*/ 248716 w 424922"/>
                    <a:gd name="connsiteY201" fmla="*/ 12683 h 89579"/>
                    <a:gd name="connsiteX202" fmla="*/ 247590 w 424922"/>
                    <a:gd name="connsiteY202" fmla="*/ 16725 h 89579"/>
                    <a:gd name="connsiteX203" fmla="*/ 243446 w 424922"/>
                    <a:gd name="connsiteY203" fmla="*/ 17799 h 89579"/>
                    <a:gd name="connsiteX204" fmla="*/ 239379 w 424922"/>
                    <a:gd name="connsiteY204" fmla="*/ 16751 h 89579"/>
                    <a:gd name="connsiteX205" fmla="*/ 238280 w 424922"/>
                    <a:gd name="connsiteY205" fmla="*/ 12786 h 89579"/>
                    <a:gd name="connsiteX206" fmla="*/ 239405 w 424922"/>
                    <a:gd name="connsiteY206" fmla="*/ 8744 h 89579"/>
                    <a:gd name="connsiteX207" fmla="*/ 243549 w 424922"/>
                    <a:gd name="connsiteY207" fmla="*/ 7670 h 89579"/>
                    <a:gd name="connsiteX208" fmla="*/ 247616 w 424922"/>
                    <a:gd name="connsiteY208" fmla="*/ 8719 h 89579"/>
                    <a:gd name="connsiteX209" fmla="*/ 248716 w 424922"/>
                    <a:gd name="connsiteY209" fmla="*/ 12683 h 89579"/>
                    <a:gd name="connsiteX210" fmla="*/ 302764 w 424922"/>
                    <a:gd name="connsiteY210" fmla="*/ 74279 h 89579"/>
                    <a:gd name="connsiteX211" fmla="*/ 302559 w 424922"/>
                    <a:gd name="connsiteY211" fmla="*/ 74970 h 89579"/>
                    <a:gd name="connsiteX212" fmla="*/ 301894 w 424922"/>
                    <a:gd name="connsiteY212" fmla="*/ 75456 h 89579"/>
                    <a:gd name="connsiteX213" fmla="*/ 300615 w 424922"/>
                    <a:gd name="connsiteY213" fmla="*/ 75763 h 89579"/>
                    <a:gd name="connsiteX214" fmla="*/ 298568 w 424922"/>
                    <a:gd name="connsiteY214" fmla="*/ 75865 h 89579"/>
                    <a:gd name="connsiteX215" fmla="*/ 296471 w 424922"/>
                    <a:gd name="connsiteY215" fmla="*/ 75763 h 89579"/>
                    <a:gd name="connsiteX216" fmla="*/ 295192 w 424922"/>
                    <a:gd name="connsiteY216" fmla="*/ 75456 h 89579"/>
                    <a:gd name="connsiteX217" fmla="*/ 294527 w 424922"/>
                    <a:gd name="connsiteY217" fmla="*/ 74970 h 89579"/>
                    <a:gd name="connsiteX218" fmla="*/ 294322 w 424922"/>
                    <a:gd name="connsiteY218" fmla="*/ 74279 h 89579"/>
                    <a:gd name="connsiteX219" fmla="*/ 294322 w 424922"/>
                    <a:gd name="connsiteY219" fmla="*/ 47318 h 89579"/>
                    <a:gd name="connsiteX220" fmla="*/ 293708 w 424922"/>
                    <a:gd name="connsiteY220" fmla="*/ 40974 h 89579"/>
                    <a:gd name="connsiteX221" fmla="*/ 291918 w 424922"/>
                    <a:gd name="connsiteY221" fmla="*/ 36831 h 89579"/>
                    <a:gd name="connsiteX222" fmla="*/ 288874 w 424922"/>
                    <a:gd name="connsiteY222" fmla="*/ 34170 h 89579"/>
                    <a:gd name="connsiteX223" fmla="*/ 284551 w 424922"/>
                    <a:gd name="connsiteY223" fmla="*/ 33249 h 89579"/>
                    <a:gd name="connsiteX224" fmla="*/ 278207 w 424922"/>
                    <a:gd name="connsiteY224" fmla="*/ 35500 h 89579"/>
                    <a:gd name="connsiteX225" fmla="*/ 271556 w 424922"/>
                    <a:gd name="connsiteY225" fmla="*/ 42100 h 89579"/>
                    <a:gd name="connsiteX226" fmla="*/ 271556 w 424922"/>
                    <a:gd name="connsiteY226" fmla="*/ 74279 h 89579"/>
                    <a:gd name="connsiteX227" fmla="*/ 271351 w 424922"/>
                    <a:gd name="connsiteY227" fmla="*/ 74970 h 89579"/>
                    <a:gd name="connsiteX228" fmla="*/ 270687 w 424922"/>
                    <a:gd name="connsiteY228" fmla="*/ 75456 h 89579"/>
                    <a:gd name="connsiteX229" fmla="*/ 269407 w 424922"/>
                    <a:gd name="connsiteY229" fmla="*/ 75763 h 89579"/>
                    <a:gd name="connsiteX230" fmla="*/ 267310 w 424922"/>
                    <a:gd name="connsiteY230" fmla="*/ 75865 h 89579"/>
                    <a:gd name="connsiteX231" fmla="*/ 265264 w 424922"/>
                    <a:gd name="connsiteY231" fmla="*/ 75763 h 89579"/>
                    <a:gd name="connsiteX232" fmla="*/ 263959 w 424922"/>
                    <a:gd name="connsiteY232" fmla="*/ 75456 h 89579"/>
                    <a:gd name="connsiteX233" fmla="*/ 263294 w 424922"/>
                    <a:gd name="connsiteY233" fmla="*/ 74970 h 89579"/>
                    <a:gd name="connsiteX234" fmla="*/ 263115 w 424922"/>
                    <a:gd name="connsiteY234" fmla="*/ 74279 h 89579"/>
                    <a:gd name="connsiteX235" fmla="*/ 263115 w 424922"/>
                    <a:gd name="connsiteY235" fmla="*/ 28236 h 89579"/>
                    <a:gd name="connsiteX236" fmla="*/ 263268 w 424922"/>
                    <a:gd name="connsiteY236" fmla="*/ 27545 h 89579"/>
                    <a:gd name="connsiteX237" fmla="*/ 263882 w 424922"/>
                    <a:gd name="connsiteY237" fmla="*/ 27034 h 89579"/>
                    <a:gd name="connsiteX238" fmla="*/ 265059 w 424922"/>
                    <a:gd name="connsiteY238" fmla="*/ 26727 h 89579"/>
                    <a:gd name="connsiteX239" fmla="*/ 266952 w 424922"/>
                    <a:gd name="connsiteY239" fmla="*/ 26650 h 89579"/>
                    <a:gd name="connsiteX240" fmla="*/ 268820 w 424922"/>
                    <a:gd name="connsiteY240" fmla="*/ 26727 h 89579"/>
                    <a:gd name="connsiteX241" fmla="*/ 269970 w 424922"/>
                    <a:gd name="connsiteY241" fmla="*/ 27034 h 89579"/>
                    <a:gd name="connsiteX242" fmla="*/ 270559 w 424922"/>
                    <a:gd name="connsiteY242" fmla="*/ 27545 h 89579"/>
                    <a:gd name="connsiteX243" fmla="*/ 270738 w 424922"/>
                    <a:gd name="connsiteY243" fmla="*/ 28236 h 89579"/>
                    <a:gd name="connsiteX244" fmla="*/ 270738 w 424922"/>
                    <a:gd name="connsiteY244" fmla="*/ 34324 h 89579"/>
                    <a:gd name="connsiteX245" fmla="*/ 278488 w 424922"/>
                    <a:gd name="connsiteY245" fmla="*/ 27954 h 89579"/>
                    <a:gd name="connsiteX246" fmla="*/ 286290 w 424922"/>
                    <a:gd name="connsiteY246" fmla="*/ 25934 h 89579"/>
                    <a:gd name="connsiteX247" fmla="*/ 294041 w 424922"/>
                    <a:gd name="connsiteY247" fmla="*/ 27494 h 89579"/>
                    <a:gd name="connsiteX248" fmla="*/ 299131 w 424922"/>
                    <a:gd name="connsiteY248" fmla="*/ 31663 h 89579"/>
                    <a:gd name="connsiteX249" fmla="*/ 301920 w 424922"/>
                    <a:gd name="connsiteY249" fmla="*/ 37777 h 89579"/>
                    <a:gd name="connsiteX250" fmla="*/ 302764 w 424922"/>
                    <a:gd name="connsiteY250" fmla="*/ 46193 h 89579"/>
                    <a:gd name="connsiteX251" fmla="*/ 356975 w 424922"/>
                    <a:gd name="connsiteY251" fmla="*/ 49262 h 89579"/>
                    <a:gd name="connsiteX252" fmla="*/ 355974 w 424922"/>
                    <a:gd name="connsiteY252" fmla="*/ 52102 h 89579"/>
                    <a:gd name="connsiteX253" fmla="*/ 353686 w 424922"/>
                    <a:gd name="connsiteY253" fmla="*/ 52946 h 89579"/>
                    <a:gd name="connsiteX254" fmla="*/ 323364 w 424922"/>
                    <a:gd name="connsiteY254" fmla="*/ 52946 h 89579"/>
                    <a:gd name="connsiteX255" fmla="*/ 324135 w 424922"/>
                    <a:gd name="connsiteY255" fmla="*/ 59852 h 89579"/>
                    <a:gd name="connsiteX256" fmla="*/ 326705 w 424922"/>
                    <a:gd name="connsiteY256" fmla="*/ 65122 h 89579"/>
                    <a:gd name="connsiteX257" fmla="*/ 331384 w 424922"/>
                    <a:gd name="connsiteY257" fmla="*/ 68498 h 89579"/>
                    <a:gd name="connsiteX258" fmla="*/ 338426 w 424922"/>
                    <a:gd name="connsiteY258" fmla="*/ 69675 h 89579"/>
                    <a:gd name="connsiteX259" fmla="*/ 344287 w 424922"/>
                    <a:gd name="connsiteY259" fmla="*/ 69138 h 89579"/>
                    <a:gd name="connsiteX260" fmla="*/ 348734 w 424922"/>
                    <a:gd name="connsiteY260" fmla="*/ 67935 h 89579"/>
                    <a:gd name="connsiteX261" fmla="*/ 351819 w 424922"/>
                    <a:gd name="connsiteY261" fmla="*/ 66733 h 89579"/>
                    <a:gd name="connsiteX262" fmla="*/ 353645 w 424922"/>
                    <a:gd name="connsiteY262" fmla="*/ 66196 h 89579"/>
                    <a:gd name="connsiteX263" fmla="*/ 354287 w 424922"/>
                    <a:gd name="connsiteY263" fmla="*/ 66375 h 89579"/>
                    <a:gd name="connsiteX264" fmla="*/ 354724 w 424922"/>
                    <a:gd name="connsiteY264" fmla="*/ 66912 h 89579"/>
                    <a:gd name="connsiteX265" fmla="*/ 354954 w 424922"/>
                    <a:gd name="connsiteY265" fmla="*/ 67910 h 89579"/>
                    <a:gd name="connsiteX266" fmla="*/ 355031 w 424922"/>
                    <a:gd name="connsiteY266" fmla="*/ 69470 h 89579"/>
                    <a:gd name="connsiteX267" fmla="*/ 354981 w 424922"/>
                    <a:gd name="connsiteY267" fmla="*/ 70621 h 89579"/>
                    <a:gd name="connsiteX268" fmla="*/ 354852 w 424922"/>
                    <a:gd name="connsiteY268" fmla="*/ 71491 h 89579"/>
                    <a:gd name="connsiteX269" fmla="*/ 354597 w 424922"/>
                    <a:gd name="connsiteY269" fmla="*/ 72182 h 89579"/>
                    <a:gd name="connsiteX270" fmla="*/ 354137 w 424922"/>
                    <a:gd name="connsiteY270" fmla="*/ 72770 h 89579"/>
                    <a:gd name="connsiteX271" fmla="*/ 352474 w 424922"/>
                    <a:gd name="connsiteY271" fmla="*/ 73691 h 89579"/>
                    <a:gd name="connsiteX272" fmla="*/ 348893 w 424922"/>
                    <a:gd name="connsiteY272" fmla="*/ 74944 h 89579"/>
                    <a:gd name="connsiteX273" fmla="*/ 343802 w 424922"/>
                    <a:gd name="connsiteY273" fmla="*/ 76044 h 89579"/>
                    <a:gd name="connsiteX274" fmla="*/ 337638 w 424922"/>
                    <a:gd name="connsiteY274" fmla="*/ 76530 h 89579"/>
                    <a:gd name="connsiteX275" fmla="*/ 327687 w 424922"/>
                    <a:gd name="connsiteY275" fmla="*/ 74944 h 89579"/>
                    <a:gd name="connsiteX276" fmla="*/ 320499 w 424922"/>
                    <a:gd name="connsiteY276" fmla="*/ 70238 h 89579"/>
                    <a:gd name="connsiteX277" fmla="*/ 316099 w 424922"/>
                    <a:gd name="connsiteY277" fmla="*/ 62410 h 89579"/>
                    <a:gd name="connsiteX278" fmla="*/ 314616 w 424922"/>
                    <a:gd name="connsiteY278" fmla="*/ 51462 h 89579"/>
                    <a:gd name="connsiteX279" fmla="*/ 316150 w 424922"/>
                    <a:gd name="connsiteY279" fmla="*/ 40795 h 89579"/>
                    <a:gd name="connsiteX280" fmla="*/ 320576 w 424922"/>
                    <a:gd name="connsiteY280" fmla="*/ 32763 h 89579"/>
                    <a:gd name="connsiteX281" fmla="*/ 327559 w 424922"/>
                    <a:gd name="connsiteY281" fmla="*/ 27699 h 89579"/>
                    <a:gd name="connsiteX282" fmla="*/ 336717 w 424922"/>
                    <a:gd name="connsiteY282" fmla="*/ 25934 h 89579"/>
                    <a:gd name="connsiteX283" fmla="*/ 345951 w 424922"/>
                    <a:gd name="connsiteY283" fmla="*/ 27673 h 89579"/>
                    <a:gd name="connsiteX284" fmla="*/ 352218 w 424922"/>
                    <a:gd name="connsiteY284" fmla="*/ 32354 h 89579"/>
                    <a:gd name="connsiteX285" fmla="*/ 355825 w 424922"/>
                    <a:gd name="connsiteY285" fmla="*/ 39261 h 89579"/>
                    <a:gd name="connsiteX286" fmla="*/ 356975 w 424922"/>
                    <a:gd name="connsiteY286" fmla="*/ 47727 h 89579"/>
                    <a:gd name="connsiteX287" fmla="*/ 348483 w 424922"/>
                    <a:gd name="connsiteY287" fmla="*/ 46755 h 89579"/>
                    <a:gd name="connsiteX288" fmla="*/ 345524 w 424922"/>
                    <a:gd name="connsiteY288" fmla="*/ 36319 h 89579"/>
                    <a:gd name="connsiteX289" fmla="*/ 336284 w 424922"/>
                    <a:gd name="connsiteY289" fmla="*/ 32533 h 89579"/>
                    <a:gd name="connsiteX290" fmla="*/ 330777 w 424922"/>
                    <a:gd name="connsiteY290" fmla="*/ 33710 h 89579"/>
                    <a:gd name="connsiteX291" fmla="*/ 326813 w 424922"/>
                    <a:gd name="connsiteY291" fmla="*/ 36831 h 89579"/>
                    <a:gd name="connsiteX292" fmla="*/ 324342 w 424922"/>
                    <a:gd name="connsiteY292" fmla="*/ 41358 h 89579"/>
                    <a:gd name="connsiteX293" fmla="*/ 323364 w 424922"/>
                    <a:gd name="connsiteY293" fmla="*/ 46755 h 89579"/>
                    <a:gd name="connsiteX294" fmla="*/ 393859 w 424922"/>
                    <a:gd name="connsiteY294" fmla="*/ 87887 h 89579"/>
                    <a:gd name="connsiteX295" fmla="*/ 393322 w 424922"/>
                    <a:gd name="connsiteY295" fmla="*/ 88936 h 89579"/>
                    <a:gd name="connsiteX296" fmla="*/ 392478 w 424922"/>
                    <a:gd name="connsiteY296" fmla="*/ 89525 h 89579"/>
                    <a:gd name="connsiteX297" fmla="*/ 391224 w 424922"/>
                    <a:gd name="connsiteY297" fmla="*/ 89832 h 89579"/>
                    <a:gd name="connsiteX298" fmla="*/ 389408 w 424922"/>
                    <a:gd name="connsiteY298" fmla="*/ 89934 h 89579"/>
                    <a:gd name="connsiteX299" fmla="*/ 387285 w 424922"/>
                    <a:gd name="connsiteY299" fmla="*/ 89755 h 89579"/>
                    <a:gd name="connsiteX300" fmla="*/ 385980 w 424922"/>
                    <a:gd name="connsiteY300" fmla="*/ 89243 h 89579"/>
                    <a:gd name="connsiteX301" fmla="*/ 385418 w 424922"/>
                    <a:gd name="connsiteY301" fmla="*/ 88425 h 89579"/>
                    <a:gd name="connsiteX302" fmla="*/ 385622 w 424922"/>
                    <a:gd name="connsiteY302" fmla="*/ 87274 h 89579"/>
                    <a:gd name="connsiteX303" fmla="*/ 416573 w 424922"/>
                    <a:gd name="connsiteY303" fmla="*/ 2400 h 89579"/>
                    <a:gd name="connsiteX304" fmla="*/ 417111 w 424922"/>
                    <a:gd name="connsiteY304" fmla="*/ 1352 h 89579"/>
                    <a:gd name="connsiteX305" fmla="*/ 417930 w 424922"/>
                    <a:gd name="connsiteY305" fmla="*/ 738 h 89579"/>
                    <a:gd name="connsiteX306" fmla="*/ 419183 w 424922"/>
                    <a:gd name="connsiteY306" fmla="*/ 431 h 89579"/>
                    <a:gd name="connsiteX307" fmla="*/ 421024 w 424922"/>
                    <a:gd name="connsiteY307" fmla="*/ 354 h 89579"/>
                    <a:gd name="connsiteX308" fmla="*/ 423122 w 424922"/>
                    <a:gd name="connsiteY308" fmla="*/ 533 h 89579"/>
                    <a:gd name="connsiteX309" fmla="*/ 424401 w 424922"/>
                    <a:gd name="connsiteY309" fmla="*/ 1019 h 89579"/>
                    <a:gd name="connsiteX310" fmla="*/ 424964 w 424922"/>
                    <a:gd name="connsiteY310" fmla="*/ 1838 h 89579"/>
                    <a:gd name="connsiteX311" fmla="*/ 424811 w 424922"/>
                    <a:gd name="connsiteY311" fmla="*/ 3014 h 8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424922" h="89579">
                      <a:moveTo>
                        <a:pt x="49593" y="13144"/>
                      </a:moveTo>
                      <a:cubicBezTo>
                        <a:pt x="49593" y="13792"/>
                        <a:pt x="49559" y="14355"/>
                        <a:pt x="49491" y="14832"/>
                      </a:cubicBezTo>
                      <a:cubicBezTo>
                        <a:pt x="49422" y="15310"/>
                        <a:pt x="49312" y="15693"/>
                        <a:pt x="49158" y="15983"/>
                      </a:cubicBezTo>
                      <a:cubicBezTo>
                        <a:pt x="49005" y="16273"/>
                        <a:pt x="48817" y="16486"/>
                        <a:pt x="48595" y="16623"/>
                      </a:cubicBezTo>
                      <a:cubicBezTo>
                        <a:pt x="48374" y="16759"/>
                        <a:pt x="48126" y="16827"/>
                        <a:pt x="47854" y="16827"/>
                      </a:cubicBezTo>
                      <a:lnTo>
                        <a:pt x="29231" y="16827"/>
                      </a:lnTo>
                      <a:lnTo>
                        <a:pt x="29231" y="74228"/>
                      </a:lnTo>
                      <a:cubicBezTo>
                        <a:pt x="29231" y="74501"/>
                        <a:pt x="29163" y="74740"/>
                        <a:pt x="29027" y="74944"/>
                      </a:cubicBezTo>
                      <a:cubicBezTo>
                        <a:pt x="28890" y="75149"/>
                        <a:pt x="28652" y="75311"/>
                        <a:pt x="28311" y="75430"/>
                      </a:cubicBezTo>
                      <a:cubicBezTo>
                        <a:pt x="27970" y="75550"/>
                        <a:pt x="27518" y="75652"/>
                        <a:pt x="26955" y="75737"/>
                      </a:cubicBezTo>
                      <a:cubicBezTo>
                        <a:pt x="26392" y="75822"/>
                        <a:pt x="25684" y="75865"/>
                        <a:pt x="24832" y="75865"/>
                      </a:cubicBezTo>
                      <a:cubicBezTo>
                        <a:pt x="24013" y="75865"/>
                        <a:pt x="23314" y="75822"/>
                        <a:pt x="22734" y="75737"/>
                      </a:cubicBezTo>
                      <a:cubicBezTo>
                        <a:pt x="22154" y="75652"/>
                        <a:pt x="21694" y="75550"/>
                        <a:pt x="21353" y="75430"/>
                      </a:cubicBezTo>
                      <a:cubicBezTo>
                        <a:pt x="21012" y="75311"/>
                        <a:pt x="20773" y="75149"/>
                        <a:pt x="20637" y="74944"/>
                      </a:cubicBezTo>
                      <a:cubicBezTo>
                        <a:pt x="20500" y="74740"/>
                        <a:pt x="20432" y="74501"/>
                        <a:pt x="20432" y="74228"/>
                      </a:cubicBezTo>
                      <a:lnTo>
                        <a:pt x="20432" y="16827"/>
                      </a:lnTo>
                      <a:lnTo>
                        <a:pt x="1810" y="16827"/>
                      </a:lnTo>
                      <a:cubicBezTo>
                        <a:pt x="1537" y="16827"/>
                        <a:pt x="1290" y="16759"/>
                        <a:pt x="1068" y="16623"/>
                      </a:cubicBezTo>
                      <a:cubicBezTo>
                        <a:pt x="846" y="16486"/>
                        <a:pt x="667" y="16273"/>
                        <a:pt x="531" y="15983"/>
                      </a:cubicBezTo>
                      <a:cubicBezTo>
                        <a:pt x="394" y="15693"/>
                        <a:pt x="284" y="15310"/>
                        <a:pt x="198" y="14832"/>
                      </a:cubicBezTo>
                      <a:cubicBezTo>
                        <a:pt x="113" y="14355"/>
                        <a:pt x="70" y="13792"/>
                        <a:pt x="70" y="13144"/>
                      </a:cubicBezTo>
                      <a:cubicBezTo>
                        <a:pt x="70" y="12496"/>
                        <a:pt x="113" y="11924"/>
                        <a:pt x="198" y="11430"/>
                      </a:cubicBezTo>
                      <a:cubicBezTo>
                        <a:pt x="284" y="10935"/>
                        <a:pt x="394" y="10535"/>
                        <a:pt x="531" y="10228"/>
                      </a:cubicBezTo>
                      <a:cubicBezTo>
                        <a:pt x="667" y="9921"/>
                        <a:pt x="846" y="9699"/>
                        <a:pt x="1068" y="9563"/>
                      </a:cubicBezTo>
                      <a:cubicBezTo>
                        <a:pt x="1290" y="9426"/>
                        <a:pt x="1537" y="9358"/>
                        <a:pt x="1810" y="9358"/>
                      </a:cubicBezTo>
                      <a:lnTo>
                        <a:pt x="47854" y="9358"/>
                      </a:lnTo>
                      <a:cubicBezTo>
                        <a:pt x="48126" y="9358"/>
                        <a:pt x="48374" y="9426"/>
                        <a:pt x="48595" y="9563"/>
                      </a:cubicBezTo>
                      <a:cubicBezTo>
                        <a:pt x="48817" y="9699"/>
                        <a:pt x="49005" y="9921"/>
                        <a:pt x="49158" y="10228"/>
                      </a:cubicBezTo>
                      <a:cubicBezTo>
                        <a:pt x="49312" y="10535"/>
                        <a:pt x="49422" y="10935"/>
                        <a:pt x="49491" y="11430"/>
                      </a:cubicBezTo>
                      <a:cubicBezTo>
                        <a:pt x="49559" y="11924"/>
                        <a:pt x="49593" y="12496"/>
                        <a:pt x="49593" y="13144"/>
                      </a:cubicBezTo>
                      <a:close/>
                      <a:moveTo>
                        <a:pt x="66173" y="74279"/>
                      </a:moveTo>
                      <a:cubicBezTo>
                        <a:pt x="66173" y="74552"/>
                        <a:pt x="66105" y="74782"/>
                        <a:pt x="65969" y="74970"/>
                      </a:cubicBezTo>
                      <a:cubicBezTo>
                        <a:pt x="65832" y="75157"/>
                        <a:pt x="65611" y="75319"/>
                        <a:pt x="65304" y="75456"/>
                      </a:cubicBezTo>
                      <a:cubicBezTo>
                        <a:pt x="64997" y="75592"/>
                        <a:pt x="64570" y="75695"/>
                        <a:pt x="64025" y="75763"/>
                      </a:cubicBezTo>
                      <a:cubicBezTo>
                        <a:pt x="63479" y="75831"/>
                        <a:pt x="62780" y="75865"/>
                        <a:pt x="61927" y="75865"/>
                      </a:cubicBezTo>
                      <a:cubicBezTo>
                        <a:pt x="61109" y="75865"/>
                        <a:pt x="60427" y="75831"/>
                        <a:pt x="59881" y="75763"/>
                      </a:cubicBezTo>
                      <a:cubicBezTo>
                        <a:pt x="59335" y="75695"/>
                        <a:pt x="58900" y="75592"/>
                        <a:pt x="58576" y="75456"/>
                      </a:cubicBezTo>
                      <a:cubicBezTo>
                        <a:pt x="58252" y="75319"/>
                        <a:pt x="58031" y="75157"/>
                        <a:pt x="57911" y="74970"/>
                      </a:cubicBezTo>
                      <a:cubicBezTo>
                        <a:pt x="57792" y="74782"/>
                        <a:pt x="57732" y="74552"/>
                        <a:pt x="57732" y="74279"/>
                      </a:cubicBezTo>
                      <a:lnTo>
                        <a:pt x="57732" y="28236"/>
                      </a:lnTo>
                      <a:cubicBezTo>
                        <a:pt x="57732" y="27997"/>
                        <a:pt x="57792" y="27775"/>
                        <a:pt x="57911" y="27571"/>
                      </a:cubicBezTo>
                      <a:cubicBezTo>
                        <a:pt x="58031" y="27366"/>
                        <a:pt x="58252" y="27196"/>
                        <a:pt x="58576" y="27059"/>
                      </a:cubicBezTo>
                      <a:cubicBezTo>
                        <a:pt x="58900" y="26923"/>
                        <a:pt x="59335" y="26820"/>
                        <a:pt x="59881" y="26752"/>
                      </a:cubicBezTo>
                      <a:cubicBezTo>
                        <a:pt x="60427" y="26684"/>
                        <a:pt x="61109" y="26650"/>
                        <a:pt x="61927" y="26650"/>
                      </a:cubicBezTo>
                      <a:cubicBezTo>
                        <a:pt x="62780" y="26650"/>
                        <a:pt x="63479" y="26684"/>
                        <a:pt x="64025" y="26752"/>
                      </a:cubicBezTo>
                      <a:cubicBezTo>
                        <a:pt x="64570" y="26820"/>
                        <a:pt x="64997" y="26923"/>
                        <a:pt x="65304" y="27059"/>
                      </a:cubicBezTo>
                      <a:cubicBezTo>
                        <a:pt x="65611" y="27196"/>
                        <a:pt x="65832" y="27366"/>
                        <a:pt x="65969" y="27571"/>
                      </a:cubicBezTo>
                      <a:cubicBezTo>
                        <a:pt x="66105" y="27775"/>
                        <a:pt x="66173" y="27997"/>
                        <a:pt x="66173" y="28236"/>
                      </a:cubicBezTo>
                      <a:close/>
                      <a:moveTo>
                        <a:pt x="67145" y="12683"/>
                      </a:moveTo>
                      <a:cubicBezTo>
                        <a:pt x="67145" y="14662"/>
                        <a:pt x="66770" y="16009"/>
                        <a:pt x="66020" y="16725"/>
                      </a:cubicBezTo>
                      <a:cubicBezTo>
                        <a:pt x="65270" y="17441"/>
                        <a:pt x="63888" y="17799"/>
                        <a:pt x="61876" y="17799"/>
                      </a:cubicBezTo>
                      <a:cubicBezTo>
                        <a:pt x="59898" y="17799"/>
                        <a:pt x="58542" y="17450"/>
                        <a:pt x="57809" y="16751"/>
                      </a:cubicBezTo>
                      <a:cubicBezTo>
                        <a:pt x="57076" y="16051"/>
                        <a:pt x="56709" y="14730"/>
                        <a:pt x="56709" y="12786"/>
                      </a:cubicBezTo>
                      <a:cubicBezTo>
                        <a:pt x="56709" y="10808"/>
                        <a:pt x="57084" y="9460"/>
                        <a:pt x="57834" y="8744"/>
                      </a:cubicBezTo>
                      <a:cubicBezTo>
                        <a:pt x="58585" y="8028"/>
                        <a:pt x="59966" y="7670"/>
                        <a:pt x="61978" y="7670"/>
                      </a:cubicBezTo>
                      <a:cubicBezTo>
                        <a:pt x="63956" y="7670"/>
                        <a:pt x="65312" y="8019"/>
                        <a:pt x="66046" y="8719"/>
                      </a:cubicBezTo>
                      <a:cubicBezTo>
                        <a:pt x="66779" y="9418"/>
                        <a:pt x="67145" y="10739"/>
                        <a:pt x="67145" y="12683"/>
                      </a:cubicBezTo>
                      <a:close/>
                      <a:moveTo>
                        <a:pt x="149843" y="74279"/>
                      </a:moveTo>
                      <a:cubicBezTo>
                        <a:pt x="149843" y="74552"/>
                        <a:pt x="149774" y="74782"/>
                        <a:pt x="149638" y="74970"/>
                      </a:cubicBezTo>
                      <a:cubicBezTo>
                        <a:pt x="149502" y="75157"/>
                        <a:pt x="149280" y="75319"/>
                        <a:pt x="148973" y="75456"/>
                      </a:cubicBezTo>
                      <a:cubicBezTo>
                        <a:pt x="148667" y="75592"/>
                        <a:pt x="148240" y="75695"/>
                        <a:pt x="147694" y="75763"/>
                      </a:cubicBezTo>
                      <a:cubicBezTo>
                        <a:pt x="147148" y="75831"/>
                        <a:pt x="146466" y="75865"/>
                        <a:pt x="145648" y="75865"/>
                      </a:cubicBezTo>
                      <a:cubicBezTo>
                        <a:pt x="144795" y="75865"/>
                        <a:pt x="144095" y="75831"/>
                        <a:pt x="143550" y="75763"/>
                      </a:cubicBezTo>
                      <a:cubicBezTo>
                        <a:pt x="143005" y="75695"/>
                        <a:pt x="142570" y="75592"/>
                        <a:pt x="142246" y="75456"/>
                      </a:cubicBezTo>
                      <a:cubicBezTo>
                        <a:pt x="141922" y="75319"/>
                        <a:pt x="141691" y="75157"/>
                        <a:pt x="141555" y="74970"/>
                      </a:cubicBezTo>
                      <a:cubicBezTo>
                        <a:pt x="141418" y="74782"/>
                        <a:pt x="141350" y="74552"/>
                        <a:pt x="141350" y="74279"/>
                      </a:cubicBezTo>
                      <a:lnTo>
                        <a:pt x="141350" y="46295"/>
                      </a:lnTo>
                      <a:cubicBezTo>
                        <a:pt x="141350" y="44351"/>
                        <a:pt x="141180" y="42577"/>
                        <a:pt x="140839" y="40974"/>
                      </a:cubicBezTo>
                      <a:cubicBezTo>
                        <a:pt x="140498" y="39371"/>
                        <a:pt x="139952" y="37990"/>
                        <a:pt x="139202" y="36831"/>
                      </a:cubicBezTo>
                      <a:cubicBezTo>
                        <a:pt x="138451" y="35671"/>
                        <a:pt x="137497" y="34784"/>
                        <a:pt x="136336" y="34170"/>
                      </a:cubicBezTo>
                      <a:cubicBezTo>
                        <a:pt x="135177" y="33556"/>
                        <a:pt x="133812" y="33249"/>
                        <a:pt x="132244" y="33249"/>
                      </a:cubicBezTo>
                      <a:cubicBezTo>
                        <a:pt x="130299" y="33249"/>
                        <a:pt x="128347" y="34000"/>
                        <a:pt x="126386" y="35500"/>
                      </a:cubicBezTo>
                      <a:cubicBezTo>
                        <a:pt x="124424" y="37001"/>
                        <a:pt x="122268" y="39201"/>
                        <a:pt x="119914" y="42100"/>
                      </a:cubicBezTo>
                      <a:lnTo>
                        <a:pt x="119914" y="74279"/>
                      </a:lnTo>
                      <a:cubicBezTo>
                        <a:pt x="119914" y="74552"/>
                        <a:pt x="119846" y="74782"/>
                        <a:pt x="119710" y="74970"/>
                      </a:cubicBezTo>
                      <a:cubicBezTo>
                        <a:pt x="119573" y="75157"/>
                        <a:pt x="119343" y="75319"/>
                        <a:pt x="119019" y="75456"/>
                      </a:cubicBezTo>
                      <a:cubicBezTo>
                        <a:pt x="118695" y="75592"/>
                        <a:pt x="118260" y="75695"/>
                        <a:pt x="117714" y="75763"/>
                      </a:cubicBezTo>
                      <a:cubicBezTo>
                        <a:pt x="117168" y="75831"/>
                        <a:pt x="116486" y="75865"/>
                        <a:pt x="115668" y="75865"/>
                      </a:cubicBezTo>
                      <a:cubicBezTo>
                        <a:pt x="114883" y="75865"/>
                        <a:pt x="114210" y="75831"/>
                        <a:pt x="113647" y="75763"/>
                      </a:cubicBezTo>
                      <a:cubicBezTo>
                        <a:pt x="113085" y="75695"/>
                        <a:pt x="112641" y="75592"/>
                        <a:pt x="112317" y="75456"/>
                      </a:cubicBezTo>
                      <a:cubicBezTo>
                        <a:pt x="111993" y="75319"/>
                        <a:pt x="111771" y="75157"/>
                        <a:pt x="111652" y="74970"/>
                      </a:cubicBezTo>
                      <a:cubicBezTo>
                        <a:pt x="111532" y="74782"/>
                        <a:pt x="111473" y="74552"/>
                        <a:pt x="111473" y="74279"/>
                      </a:cubicBezTo>
                      <a:lnTo>
                        <a:pt x="111473" y="46295"/>
                      </a:lnTo>
                      <a:cubicBezTo>
                        <a:pt x="111473" y="44351"/>
                        <a:pt x="111286" y="42577"/>
                        <a:pt x="110910" y="40974"/>
                      </a:cubicBezTo>
                      <a:cubicBezTo>
                        <a:pt x="110535" y="39371"/>
                        <a:pt x="109972" y="37990"/>
                        <a:pt x="109222" y="36831"/>
                      </a:cubicBezTo>
                      <a:cubicBezTo>
                        <a:pt x="108472" y="35671"/>
                        <a:pt x="107525" y="34784"/>
                        <a:pt x="106382" y="34170"/>
                      </a:cubicBezTo>
                      <a:cubicBezTo>
                        <a:pt x="105240" y="33556"/>
                        <a:pt x="103885" y="33249"/>
                        <a:pt x="102315" y="33249"/>
                      </a:cubicBezTo>
                      <a:cubicBezTo>
                        <a:pt x="100371" y="33249"/>
                        <a:pt x="98410" y="34000"/>
                        <a:pt x="96432" y="35500"/>
                      </a:cubicBezTo>
                      <a:cubicBezTo>
                        <a:pt x="94454" y="37001"/>
                        <a:pt x="92305" y="39201"/>
                        <a:pt x="89986" y="42100"/>
                      </a:cubicBezTo>
                      <a:lnTo>
                        <a:pt x="89986" y="74279"/>
                      </a:lnTo>
                      <a:cubicBezTo>
                        <a:pt x="89986" y="74552"/>
                        <a:pt x="89918" y="74782"/>
                        <a:pt x="89781" y="74970"/>
                      </a:cubicBezTo>
                      <a:cubicBezTo>
                        <a:pt x="89645" y="75157"/>
                        <a:pt x="89423" y="75319"/>
                        <a:pt x="89116" y="75456"/>
                      </a:cubicBezTo>
                      <a:cubicBezTo>
                        <a:pt x="88809" y="75592"/>
                        <a:pt x="88383" y="75695"/>
                        <a:pt x="87837" y="75763"/>
                      </a:cubicBezTo>
                      <a:cubicBezTo>
                        <a:pt x="87292" y="75831"/>
                        <a:pt x="86592" y="75865"/>
                        <a:pt x="85740" y="75865"/>
                      </a:cubicBezTo>
                      <a:cubicBezTo>
                        <a:pt x="84921" y="75865"/>
                        <a:pt x="84239" y="75831"/>
                        <a:pt x="83693" y="75763"/>
                      </a:cubicBezTo>
                      <a:cubicBezTo>
                        <a:pt x="83148" y="75695"/>
                        <a:pt x="82713" y="75592"/>
                        <a:pt x="82389" y="75456"/>
                      </a:cubicBezTo>
                      <a:cubicBezTo>
                        <a:pt x="82065" y="75319"/>
                        <a:pt x="81843" y="75157"/>
                        <a:pt x="81724" y="74970"/>
                      </a:cubicBezTo>
                      <a:cubicBezTo>
                        <a:pt x="81604" y="74782"/>
                        <a:pt x="81545" y="74552"/>
                        <a:pt x="81545" y="74279"/>
                      </a:cubicBezTo>
                      <a:lnTo>
                        <a:pt x="81545" y="28236"/>
                      </a:lnTo>
                      <a:cubicBezTo>
                        <a:pt x="81545" y="27963"/>
                        <a:pt x="81596" y="27733"/>
                        <a:pt x="81698" y="27545"/>
                      </a:cubicBezTo>
                      <a:cubicBezTo>
                        <a:pt x="81800" y="27358"/>
                        <a:pt x="82005" y="27187"/>
                        <a:pt x="82312" y="27034"/>
                      </a:cubicBezTo>
                      <a:cubicBezTo>
                        <a:pt x="82619" y="26880"/>
                        <a:pt x="83011" y="26778"/>
                        <a:pt x="83489" y="26727"/>
                      </a:cubicBezTo>
                      <a:cubicBezTo>
                        <a:pt x="83966" y="26675"/>
                        <a:pt x="84597" y="26650"/>
                        <a:pt x="85382" y="26650"/>
                      </a:cubicBezTo>
                      <a:cubicBezTo>
                        <a:pt x="86132" y="26650"/>
                        <a:pt x="86754" y="26675"/>
                        <a:pt x="87249" y="26727"/>
                      </a:cubicBezTo>
                      <a:cubicBezTo>
                        <a:pt x="87743" y="26778"/>
                        <a:pt x="88127" y="26880"/>
                        <a:pt x="88400" y="27034"/>
                      </a:cubicBezTo>
                      <a:cubicBezTo>
                        <a:pt x="88673" y="27187"/>
                        <a:pt x="88869" y="27358"/>
                        <a:pt x="88988" y="27545"/>
                      </a:cubicBezTo>
                      <a:cubicBezTo>
                        <a:pt x="89108" y="27733"/>
                        <a:pt x="89167" y="27963"/>
                        <a:pt x="89167" y="28236"/>
                      </a:cubicBezTo>
                      <a:lnTo>
                        <a:pt x="89167" y="34324"/>
                      </a:lnTo>
                      <a:cubicBezTo>
                        <a:pt x="91760" y="31425"/>
                        <a:pt x="94275" y="29302"/>
                        <a:pt x="96713" y="27954"/>
                      </a:cubicBezTo>
                      <a:cubicBezTo>
                        <a:pt x="99152" y="26607"/>
                        <a:pt x="101616" y="25934"/>
                        <a:pt x="104106" y="25934"/>
                      </a:cubicBezTo>
                      <a:cubicBezTo>
                        <a:pt x="106016" y="25934"/>
                        <a:pt x="107730" y="26155"/>
                        <a:pt x="109247" y="26599"/>
                      </a:cubicBezTo>
                      <a:cubicBezTo>
                        <a:pt x="110766" y="27042"/>
                        <a:pt x="112104" y="27665"/>
                        <a:pt x="113264" y="28466"/>
                      </a:cubicBezTo>
                      <a:cubicBezTo>
                        <a:pt x="114423" y="29268"/>
                        <a:pt x="115412" y="30223"/>
                        <a:pt x="116231" y="31331"/>
                      </a:cubicBezTo>
                      <a:cubicBezTo>
                        <a:pt x="117049" y="32439"/>
                        <a:pt x="117731" y="33676"/>
                        <a:pt x="118277" y="35040"/>
                      </a:cubicBezTo>
                      <a:cubicBezTo>
                        <a:pt x="119812" y="33369"/>
                        <a:pt x="121270" y="31953"/>
                        <a:pt x="122652" y="30794"/>
                      </a:cubicBezTo>
                      <a:cubicBezTo>
                        <a:pt x="124033" y="29634"/>
                        <a:pt x="125363" y="28696"/>
                        <a:pt x="126642" y="27980"/>
                      </a:cubicBezTo>
                      <a:cubicBezTo>
                        <a:pt x="127921" y="27264"/>
                        <a:pt x="129166" y="26744"/>
                        <a:pt x="130377" y="26420"/>
                      </a:cubicBezTo>
                      <a:cubicBezTo>
                        <a:pt x="131587" y="26096"/>
                        <a:pt x="132806" y="25934"/>
                        <a:pt x="134034" y="25934"/>
                      </a:cubicBezTo>
                      <a:cubicBezTo>
                        <a:pt x="137001" y="25934"/>
                        <a:pt x="139491" y="26454"/>
                        <a:pt x="141504" y="27494"/>
                      </a:cubicBezTo>
                      <a:cubicBezTo>
                        <a:pt x="143516" y="28534"/>
                        <a:pt x="145144" y="29924"/>
                        <a:pt x="146389" y="31663"/>
                      </a:cubicBezTo>
                      <a:cubicBezTo>
                        <a:pt x="147634" y="33403"/>
                        <a:pt x="148521" y="35441"/>
                        <a:pt x="149049" y="37777"/>
                      </a:cubicBezTo>
                      <a:cubicBezTo>
                        <a:pt x="149578" y="40113"/>
                        <a:pt x="149843" y="42577"/>
                        <a:pt x="149843" y="45170"/>
                      </a:cubicBezTo>
                      <a:close/>
                      <a:moveTo>
                        <a:pt x="203187" y="49262"/>
                      </a:moveTo>
                      <a:cubicBezTo>
                        <a:pt x="203187" y="50592"/>
                        <a:pt x="202852" y="51539"/>
                        <a:pt x="202185" y="52102"/>
                      </a:cubicBezTo>
                      <a:cubicBezTo>
                        <a:pt x="201517" y="52664"/>
                        <a:pt x="200754" y="52946"/>
                        <a:pt x="199898" y="52946"/>
                      </a:cubicBezTo>
                      <a:lnTo>
                        <a:pt x="169575" y="52946"/>
                      </a:lnTo>
                      <a:cubicBezTo>
                        <a:pt x="169575" y="55504"/>
                        <a:pt x="169832" y="57806"/>
                        <a:pt x="170345" y="59852"/>
                      </a:cubicBezTo>
                      <a:cubicBezTo>
                        <a:pt x="170860" y="61899"/>
                        <a:pt x="171717" y="63655"/>
                        <a:pt x="172916" y="65122"/>
                      </a:cubicBezTo>
                      <a:cubicBezTo>
                        <a:pt x="174115" y="66588"/>
                        <a:pt x="175676" y="67714"/>
                        <a:pt x="177595" y="68498"/>
                      </a:cubicBezTo>
                      <a:cubicBezTo>
                        <a:pt x="179514" y="69283"/>
                        <a:pt x="181861" y="69675"/>
                        <a:pt x="184638" y="69675"/>
                      </a:cubicBezTo>
                      <a:cubicBezTo>
                        <a:pt x="186831" y="69675"/>
                        <a:pt x="188785" y="69496"/>
                        <a:pt x="190498" y="69138"/>
                      </a:cubicBezTo>
                      <a:cubicBezTo>
                        <a:pt x="192212" y="68779"/>
                        <a:pt x="193694" y="68379"/>
                        <a:pt x="194945" y="67935"/>
                      </a:cubicBezTo>
                      <a:cubicBezTo>
                        <a:pt x="196196" y="67492"/>
                        <a:pt x="197224" y="67091"/>
                        <a:pt x="198030" y="66733"/>
                      </a:cubicBezTo>
                      <a:cubicBezTo>
                        <a:pt x="198835" y="66375"/>
                        <a:pt x="199443" y="66196"/>
                        <a:pt x="199855" y="66196"/>
                      </a:cubicBezTo>
                      <a:cubicBezTo>
                        <a:pt x="200095" y="66196"/>
                        <a:pt x="200309" y="66256"/>
                        <a:pt x="200498" y="66375"/>
                      </a:cubicBezTo>
                      <a:cubicBezTo>
                        <a:pt x="200685" y="66494"/>
                        <a:pt x="200831" y="66673"/>
                        <a:pt x="200934" y="66912"/>
                      </a:cubicBezTo>
                      <a:cubicBezTo>
                        <a:pt x="201037" y="67151"/>
                        <a:pt x="201114" y="67483"/>
                        <a:pt x="201165" y="67910"/>
                      </a:cubicBezTo>
                      <a:cubicBezTo>
                        <a:pt x="201217" y="68336"/>
                        <a:pt x="201243" y="68856"/>
                        <a:pt x="201243" y="69470"/>
                      </a:cubicBezTo>
                      <a:cubicBezTo>
                        <a:pt x="201243" y="69914"/>
                        <a:pt x="201225" y="70297"/>
                        <a:pt x="201191" y="70621"/>
                      </a:cubicBezTo>
                      <a:cubicBezTo>
                        <a:pt x="201158" y="70945"/>
                        <a:pt x="201115" y="71235"/>
                        <a:pt x="201064" y="71491"/>
                      </a:cubicBezTo>
                      <a:cubicBezTo>
                        <a:pt x="201012" y="71747"/>
                        <a:pt x="200927" y="71977"/>
                        <a:pt x="200808" y="72182"/>
                      </a:cubicBezTo>
                      <a:cubicBezTo>
                        <a:pt x="200688" y="72386"/>
                        <a:pt x="200535" y="72582"/>
                        <a:pt x="200347" y="72770"/>
                      </a:cubicBezTo>
                      <a:cubicBezTo>
                        <a:pt x="200160" y="72957"/>
                        <a:pt x="199605" y="73264"/>
                        <a:pt x="198685" y="73691"/>
                      </a:cubicBezTo>
                      <a:cubicBezTo>
                        <a:pt x="197764" y="74117"/>
                        <a:pt x="196571" y="74535"/>
                        <a:pt x="195104" y="74944"/>
                      </a:cubicBezTo>
                      <a:cubicBezTo>
                        <a:pt x="193637" y="75353"/>
                        <a:pt x="191940" y="75720"/>
                        <a:pt x="190014" y="76044"/>
                      </a:cubicBezTo>
                      <a:cubicBezTo>
                        <a:pt x="188086" y="76368"/>
                        <a:pt x="186031" y="76530"/>
                        <a:pt x="183848" y="76530"/>
                      </a:cubicBezTo>
                      <a:cubicBezTo>
                        <a:pt x="180063" y="76530"/>
                        <a:pt x="176746" y="76001"/>
                        <a:pt x="173898" y="74944"/>
                      </a:cubicBezTo>
                      <a:cubicBezTo>
                        <a:pt x="171050" y="73887"/>
                        <a:pt x="168654" y="72318"/>
                        <a:pt x="166710" y="70238"/>
                      </a:cubicBezTo>
                      <a:cubicBezTo>
                        <a:pt x="164766" y="68157"/>
                        <a:pt x="163299" y="65548"/>
                        <a:pt x="162310" y="62410"/>
                      </a:cubicBezTo>
                      <a:cubicBezTo>
                        <a:pt x="161321" y="59272"/>
                        <a:pt x="160826" y="55623"/>
                        <a:pt x="160826" y="51462"/>
                      </a:cubicBezTo>
                      <a:cubicBezTo>
                        <a:pt x="160826" y="47506"/>
                        <a:pt x="161339" y="43950"/>
                        <a:pt x="162362" y="40795"/>
                      </a:cubicBezTo>
                      <a:cubicBezTo>
                        <a:pt x="163385" y="37641"/>
                        <a:pt x="164860" y="34963"/>
                        <a:pt x="166787" y="32763"/>
                      </a:cubicBezTo>
                      <a:cubicBezTo>
                        <a:pt x="168714" y="30564"/>
                        <a:pt x="171042" y="28875"/>
                        <a:pt x="173770" y="27699"/>
                      </a:cubicBezTo>
                      <a:cubicBezTo>
                        <a:pt x="176499" y="26522"/>
                        <a:pt x="179551" y="25934"/>
                        <a:pt x="182928" y="25934"/>
                      </a:cubicBezTo>
                      <a:cubicBezTo>
                        <a:pt x="186543" y="25934"/>
                        <a:pt x="189621" y="26513"/>
                        <a:pt x="192161" y="27673"/>
                      </a:cubicBezTo>
                      <a:cubicBezTo>
                        <a:pt x="194703" y="28833"/>
                        <a:pt x="196792" y="30393"/>
                        <a:pt x="198429" y="32354"/>
                      </a:cubicBezTo>
                      <a:cubicBezTo>
                        <a:pt x="200066" y="34315"/>
                        <a:pt x="201268" y="36617"/>
                        <a:pt x="202036" y="39261"/>
                      </a:cubicBezTo>
                      <a:cubicBezTo>
                        <a:pt x="202803" y="41904"/>
                        <a:pt x="203187" y="44726"/>
                        <a:pt x="203187" y="47727"/>
                      </a:cubicBezTo>
                      <a:close/>
                      <a:moveTo>
                        <a:pt x="194694" y="46755"/>
                      </a:moveTo>
                      <a:cubicBezTo>
                        <a:pt x="194797" y="42322"/>
                        <a:pt x="193810" y="38843"/>
                        <a:pt x="191734" y="36319"/>
                      </a:cubicBezTo>
                      <a:cubicBezTo>
                        <a:pt x="189658" y="33795"/>
                        <a:pt x="186579" y="32533"/>
                        <a:pt x="182496" y="32533"/>
                      </a:cubicBezTo>
                      <a:cubicBezTo>
                        <a:pt x="180402" y="32533"/>
                        <a:pt x="178565" y="32925"/>
                        <a:pt x="176987" y="33710"/>
                      </a:cubicBezTo>
                      <a:cubicBezTo>
                        <a:pt x="175409" y="34494"/>
                        <a:pt x="174088" y="35534"/>
                        <a:pt x="173024" y="36831"/>
                      </a:cubicBezTo>
                      <a:cubicBezTo>
                        <a:pt x="171960" y="38127"/>
                        <a:pt x="171136" y="39636"/>
                        <a:pt x="170553" y="41358"/>
                      </a:cubicBezTo>
                      <a:cubicBezTo>
                        <a:pt x="169969" y="43080"/>
                        <a:pt x="169643" y="44880"/>
                        <a:pt x="169575" y="46755"/>
                      </a:cubicBezTo>
                      <a:close/>
                      <a:moveTo>
                        <a:pt x="223931" y="74279"/>
                      </a:moveTo>
                      <a:cubicBezTo>
                        <a:pt x="223931" y="74552"/>
                        <a:pt x="223863" y="74782"/>
                        <a:pt x="223726" y="74970"/>
                      </a:cubicBezTo>
                      <a:cubicBezTo>
                        <a:pt x="223590" y="75157"/>
                        <a:pt x="223368" y="75319"/>
                        <a:pt x="223062" y="75456"/>
                      </a:cubicBezTo>
                      <a:cubicBezTo>
                        <a:pt x="222755" y="75592"/>
                        <a:pt x="222328" y="75695"/>
                        <a:pt x="221782" y="75763"/>
                      </a:cubicBezTo>
                      <a:cubicBezTo>
                        <a:pt x="221237" y="75831"/>
                        <a:pt x="220537" y="75865"/>
                        <a:pt x="219685" y="75865"/>
                      </a:cubicBezTo>
                      <a:cubicBezTo>
                        <a:pt x="218867" y="75865"/>
                        <a:pt x="218185" y="75831"/>
                        <a:pt x="217639" y="75763"/>
                      </a:cubicBezTo>
                      <a:cubicBezTo>
                        <a:pt x="217093" y="75695"/>
                        <a:pt x="216658" y="75592"/>
                        <a:pt x="216334" y="75456"/>
                      </a:cubicBezTo>
                      <a:cubicBezTo>
                        <a:pt x="216010" y="75319"/>
                        <a:pt x="215788" y="75157"/>
                        <a:pt x="215669" y="74970"/>
                      </a:cubicBezTo>
                      <a:cubicBezTo>
                        <a:pt x="215549" y="74782"/>
                        <a:pt x="215490" y="74552"/>
                        <a:pt x="215490" y="74279"/>
                      </a:cubicBezTo>
                      <a:lnTo>
                        <a:pt x="215490" y="5930"/>
                      </a:lnTo>
                      <a:cubicBezTo>
                        <a:pt x="215490" y="5658"/>
                        <a:pt x="215549" y="5419"/>
                        <a:pt x="215669" y="5214"/>
                      </a:cubicBezTo>
                      <a:cubicBezTo>
                        <a:pt x="215788" y="5009"/>
                        <a:pt x="216010" y="4839"/>
                        <a:pt x="216334" y="4703"/>
                      </a:cubicBezTo>
                      <a:cubicBezTo>
                        <a:pt x="216658" y="4566"/>
                        <a:pt x="217093" y="4464"/>
                        <a:pt x="217639" y="4396"/>
                      </a:cubicBezTo>
                      <a:cubicBezTo>
                        <a:pt x="218185" y="4327"/>
                        <a:pt x="218867" y="4293"/>
                        <a:pt x="219685" y="4293"/>
                      </a:cubicBezTo>
                      <a:cubicBezTo>
                        <a:pt x="220537" y="4293"/>
                        <a:pt x="221237" y="4327"/>
                        <a:pt x="221782" y="4396"/>
                      </a:cubicBezTo>
                      <a:cubicBezTo>
                        <a:pt x="222328" y="4464"/>
                        <a:pt x="222755" y="4566"/>
                        <a:pt x="223062" y="4703"/>
                      </a:cubicBezTo>
                      <a:cubicBezTo>
                        <a:pt x="223368" y="4839"/>
                        <a:pt x="223590" y="5009"/>
                        <a:pt x="223726" y="5214"/>
                      </a:cubicBezTo>
                      <a:cubicBezTo>
                        <a:pt x="223863" y="5419"/>
                        <a:pt x="223931" y="5658"/>
                        <a:pt x="223931" y="5930"/>
                      </a:cubicBezTo>
                      <a:close/>
                      <a:moveTo>
                        <a:pt x="247744" y="74279"/>
                      </a:moveTo>
                      <a:cubicBezTo>
                        <a:pt x="247744" y="74552"/>
                        <a:pt x="247675" y="74782"/>
                        <a:pt x="247539" y="74970"/>
                      </a:cubicBezTo>
                      <a:cubicBezTo>
                        <a:pt x="247403" y="75157"/>
                        <a:pt x="247181" y="75319"/>
                        <a:pt x="246874" y="75456"/>
                      </a:cubicBezTo>
                      <a:cubicBezTo>
                        <a:pt x="246567" y="75592"/>
                        <a:pt x="246141" y="75695"/>
                        <a:pt x="245595" y="75763"/>
                      </a:cubicBezTo>
                      <a:cubicBezTo>
                        <a:pt x="245049" y="75831"/>
                        <a:pt x="244350" y="75865"/>
                        <a:pt x="243497" y="75865"/>
                      </a:cubicBezTo>
                      <a:cubicBezTo>
                        <a:pt x="242679" y="75865"/>
                        <a:pt x="241997" y="75831"/>
                        <a:pt x="241451" y="75763"/>
                      </a:cubicBezTo>
                      <a:cubicBezTo>
                        <a:pt x="240906" y="75695"/>
                        <a:pt x="240470" y="75592"/>
                        <a:pt x="240147" y="75456"/>
                      </a:cubicBezTo>
                      <a:cubicBezTo>
                        <a:pt x="239823" y="75319"/>
                        <a:pt x="239601" y="75157"/>
                        <a:pt x="239482" y="74970"/>
                      </a:cubicBezTo>
                      <a:cubicBezTo>
                        <a:pt x="239362" y="74782"/>
                        <a:pt x="239303" y="74552"/>
                        <a:pt x="239303" y="74279"/>
                      </a:cubicBezTo>
                      <a:lnTo>
                        <a:pt x="239303" y="28236"/>
                      </a:lnTo>
                      <a:cubicBezTo>
                        <a:pt x="239303" y="27997"/>
                        <a:pt x="239362" y="27775"/>
                        <a:pt x="239482" y="27571"/>
                      </a:cubicBezTo>
                      <a:cubicBezTo>
                        <a:pt x="239601" y="27366"/>
                        <a:pt x="239823" y="27196"/>
                        <a:pt x="240147" y="27059"/>
                      </a:cubicBezTo>
                      <a:cubicBezTo>
                        <a:pt x="240470" y="26923"/>
                        <a:pt x="240906" y="26820"/>
                        <a:pt x="241451" y="26752"/>
                      </a:cubicBezTo>
                      <a:cubicBezTo>
                        <a:pt x="241997" y="26684"/>
                        <a:pt x="242679" y="26650"/>
                        <a:pt x="243497" y="26650"/>
                      </a:cubicBezTo>
                      <a:cubicBezTo>
                        <a:pt x="244350" y="26650"/>
                        <a:pt x="245049" y="26684"/>
                        <a:pt x="245595" y="26752"/>
                      </a:cubicBezTo>
                      <a:cubicBezTo>
                        <a:pt x="246141" y="26820"/>
                        <a:pt x="246567" y="26923"/>
                        <a:pt x="246874" y="27059"/>
                      </a:cubicBezTo>
                      <a:cubicBezTo>
                        <a:pt x="247181" y="27196"/>
                        <a:pt x="247403" y="27366"/>
                        <a:pt x="247539" y="27571"/>
                      </a:cubicBezTo>
                      <a:cubicBezTo>
                        <a:pt x="247675" y="27775"/>
                        <a:pt x="247744" y="27997"/>
                        <a:pt x="247744" y="28236"/>
                      </a:cubicBezTo>
                      <a:close/>
                      <a:moveTo>
                        <a:pt x="248716" y="12683"/>
                      </a:moveTo>
                      <a:cubicBezTo>
                        <a:pt x="248716" y="14662"/>
                        <a:pt x="248341" y="16009"/>
                        <a:pt x="247590" y="16725"/>
                      </a:cubicBezTo>
                      <a:cubicBezTo>
                        <a:pt x="246840" y="17441"/>
                        <a:pt x="245459" y="17799"/>
                        <a:pt x="243446" y="17799"/>
                      </a:cubicBezTo>
                      <a:cubicBezTo>
                        <a:pt x="241469" y="17799"/>
                        <a:pt x="240112" y="17450"/>
                        <a:pt x="239379" y="16751"/>
                      </a:cubicBezTo>
                      <a:cubicBezTo>
                        <a:pt x="238646" y="16051"/>
                        <a:pt x="238280" y="14730"/>
                        <a:pt x="238280" y="12786"/>
                      </a:cubicBezTo>
                      <a:cubicBezTo>
                        <a:pt x="238280" y="10808"/>
                        <a:pt x="238654" y="9460"/>
                        <a:pt x="239405" y="8744"/>
                      </a:cubicBezTo>
                      <a:cubicBezTo>
                        <a:pt x="240155" y="8028"/>
                        <a:pt x="241536" y="7670"/>
                        <a:pt x="243549" y="7670"/>
                      </a:cubicBezTo>
                      <a:cubicBezTo>
                        <a:pt x="245527" y="7670"/>
                        <a:pt x="246883" y="8019"/>
                        <a:pt x="247616" y="8719"/>
                      </a:cubicBezTo>
                      <a:cubicBezTo>
                        <a:pt x="248349" y="9418"/>
                        <a:pt x="248716" y="10739"/>
                        <a:pt x="248716" y="12683"/>
                      </a:cubicBezTo>
                      <a:close/>
                      <a:moveTo>
                        <a:pt x="302764" y="74279"/>
                      </a:moveTo>
                      <a:cubicBezTo>
                        <a:pt x="302764" y="74552"/>
                        <a:pt x="302695" y="74782"/>
                        <a:pt x="302559" y="74970"/>
                      </a:cubicBezTo>
                      <a:cubicBezTo>
                        <a:pt x="302423" y="75157"/>
                        <a:pt x="302201" y="75319"/>
                        <a:pt x="301894" y="75456"/>
                      </a:cubicBezTo>
                      <a:cubicBezTo>
                        <a:pt x="301587" y="75592"/>
                        <a:pt x="301161" y="75695"/>
                        <a:pt x="300615" y="75763"/>
                      </a:cubicBezTo>
                      <a:cubicBezTo>
                        <a:pt x="300069" y="75831"/>
                        <a:pt x="299387" y="75865"/>
                        <a:pt x="298568" y="75865"/>
                      </a:cubicBezTo>
                      <a:cubicBezTo>
                        <a:pt x="297716" y="75865"/>
                        <a:pt x="297017" y="75831"/>
                        <a:pt x="296471" y="75763"/>
                      </a:cubicBezTo>
                      <a:cubicBezTo>
                        <a:pt x="295925" y="75695"/>
                        <a:pt x="295499" y="75592"/>
                        <a:pt x="295192" y="75456"/>
                      </a:cubicBezTo>
                      <a:cubicBezTo>
                        <a:pt x="294885" y="75319"/>
                        <a:pt x="294664" y="75157"/>
                        <a:pt x="294527" y="74970"/>
                      </a:cubicBezTo>
                      <a:cubicBezTo>
                        <a:pt x="294390" y="74782"/>
                        <a:pt x="294322" y="74552"/>
                        <a:pt x="294322" y="74279"/>
                      </a:cubicBezTo>
                      <a:lnTo>
                        <a:pt x="294322" y="47318"/>
                      </a:lnTo>
                      <a:cubicBezTo>
                        <a:pt x="294322" y="44692"/>
                        <a:pt x="294118" y="42577"/>
                        <a:pt x="293708" y="40974"/>
                      </a:cubicBezTo>
                      <a:cubicBezTo>
                        <a:pt x="293299" y="39371"/>
                        <a:pt x="292703" y="37990"/>
                        <a:pt x="291918" y="36831"/>
                      </a:cubicBezTo>
                      <a:cubicBezTo>
                        <a:pt x="291133" y="35671"/>
                        <a:pt x="290118" y="34784"/>
                        <a:pt x="288874" y="34170"/>
                      </a:cubicBezTo>
                      <a:cubicBezTo>
                        <a:pt x="287629" y="33556"/>
                        <a:pt x="286188" y="33249"/>
                        <a:pt x="284551" y="33249"/>
                      </a:cubicBezTo>
                      <a:cubicBezTo>
                        <a:pt x="282437" y="33249"/>
                        <a:pt x="280322" y="34000"/>
                        <a:pt x="278207" y="35500"/>
                      </a:cubicBezTo>
                      <a:cubicBezTo>
                        <a:pt x="276092" y="37001"/>
                        <a:pt x="273876" y="39201"/>
                        <a:pt x="271556" y="42100"/>
                      </a:cubicBezTo>
                      <a:lnTo>
                        <a:pt x="271556" y="74279"/>
                      </a:lnTo>
                      <a:cubicBezTo>
                        <a:pt x="271556" y="74552"/>
                        <a:pt x="271488" y="74782"/>
                        <a:pt x="271351" y="74970"/>
                      </a:cubicBezTo>
                      <a:cubicBezTo>
                        <a:pt x="271215" y="75157"/>
                        <a:pt x="270993" y="75319"/>
                        <a:pt x="270687" y="75456"/>
                      </a:cubicBezTo>
                      <a:cubicBezTo>
                        <a:pt x="270380" y="75592"/>
                        <a:pt x="269953" y="75695"/>
                        <a:pt x="269407" y="75763"/>
                      </a:cubicBezTo>
                      <a:cubicBezTo>
                        <a:pt x="268862" y="75831"/>
                        <a:pt x="268162" y="75865"/>
                        <a:pt x="267310" y="75865"/>
                      </a:cubicBezTo>
                      <a:cubicBezTo>
                        <a:pt x="266492" y="75865"/>
                        <a:pt x="265810" y="75831"/>
                        <a:pt x="265264" y="75763"/>
                      </a:cubicBezTo>
                      <a:cubicBezTo>
                        <a:pt x="264718" y="75695"/>
                        <a:pt x="264283" y="75592"/>
                        <a:pt x="263959" y="75456"/>
                      </a:cubicBezTo>
                      <a:cubicBezTo>
                        <a:pt x="263635" y="75319"/>
                        <a:pt x="263413" y="75157"/>
                        <a:pt x="263294" y="74970"/>
                      </a:cubicBezTo>
                      <a:cubicBezTo>
                        <a:pt x="263174" y="74782"/>
                        <a:pt x="263115" y="74552"/>
                        <a:pt x="263115" y="74279"/>
                      </a:cubicBezTo>
                      <a:lnTo>
                        <a:pt x="263115" y="28236"/>
                      </a:lnTo>
                      <a:cubicBezTo>
                        <a:pt x="263115" y="27963"/>
                        <a:pt x="263167" y="27733"/>
                        <a:pt x="263268" y="27545"/>
                      </a:cubicBezTo>
                      <a:cubicBezTo>
                        <a:pt x="263370" y="27358"/>
                        <a:pt x="263575" y="27187"/>
                        <a:pt x="263882" y="27034"/>
                      </a:cubicBezTo>
                      <a:cubicBezTo>
                        <a:pt x="264190" y="26880"/>
                        <a:pt x="264582" y="26778"/>
                        <a:pt x="265059" y="26727"/>
                      </a:cubicBezTo>
                      <a:cubicBezTo>
                        <a:pt x="265536" y="26675"/>
                        <a:pt x="266168" y="26650"/>
                        <a:pt x="266952" y="26650"/>
                      </a:cubicBezTo>
                      <a:cubicBezTo>
                        <a:pt x="267702" y="26650"/>
                        <a:pt x="268324" y="26675"/>
                        <a:pt x="268820" y="26727"/>
                      </a:cubicBezTo>
                      <a:cubicBezTo>
                        <a:pt x="269314" y="26778"/>
                        <a:pt x="269698" y="26880"/>
                        <a:pt x="269970" y="27034"/>
                      </a:cubicBezTo>
                      <a:cubicBezTo>
                        <a:pt x="270244" y="27187"/>
                        <a:pt x="270439" y="27358"/>
                        <a:pt x="270559" y="27545"/>
                      </a:cubicBezTo>
                      <a:cubicBezTo>
                        <a:pt x="270678" y="27733"/>
                        <a:pt x="270738" y="27963"/>
                        <a:pt x="270738" y="28236"/>
                      </a:cubicBezTo>
                      <a:lnTo>
                        <a:pt x="270738" y="34324"/>
                      </a:lnTo>
                      <a:cubicBezTo>
                        <a:pt x="273330" y="31425"/>
                        <a:pt x="275913" y="29302"/>
                        <a:pt x="278488" y="27954"/>
                      </a:cubicBezTo>
                      <a:cubicBezTo>
                        <a:pt x="281063" y="26607"/>
                        <a:pt x="283664" y="25934"/>
                        <a:pt x="286290" y="25934"/>
                      </a:cubicBezTo>
                      <a:cubicBezTo>
                        <a:pt x="289360" y="25934"/>
                        <a:pt x="291943" y="26454"/>
                        <a:pt x="294041" y="27494"/>
                      </a:cubicBezTo>
                      <a:cubicBezTo>
                        <a:pt x="296138" y="28534"/>
                        <a:pt x="297836" y="29924"/>
                        <a:pt x="299131" y="31663"/>
                      </a:cubicBezTo>
                      <a:cubicBezTo>
                        <a:pt x="300427" y="33403"/>
                        <a:pt x="301357" y="35441"/>
                        <a:pt x="301920" y="37777"/>
                      </a:cubicBezTo>
                      <a:cubicBezTo>
                        <a:pt x="302482" y="40113"/>
                        <a:pt x="302764" y="42918"/>
                        <a:pt x="302764" y="46193"/>
                      </a:cubicBezTo>
                      <a:close/>
                      <a:moveTo>
                        <a:pt x="356975" y="49262"/>
                      </a:moveTo>
                      <a:cubicBezTo>
                        <a:pt x="356975" y="50592"/>
                        <a:pt x="356642" y="51539"/>
                        <a:pt x="355974" y="52102"/>
                      </a:cubicBezTo>
                      <a:cubicBezTo>
                        <a:pt x="355306" y="52664"/>
                        <a:pt x="354544" y="52946"/>
                        <a:pt x="353686" y="52946"/>
                      </a:cubicBezTo>
                      <a:lnTo>
                        <a:pt x="323364" y="52946"/>
                      </a:lnTo>
                      <a:cubicBezTo>
                        <a:pt x="323364" y="55504"/>
                        <a:pt x="323621" y="57806"/>
                        <a:pt x="324135" y="59852"/>
                      </a:cubicBezTo>
                      <a:cubicBezTo>
                        <a:pt x="324649" y="61899"/>
                        <a:pt x="325506" y="63655"/>
                        <a:pt x="326705" y="65122"/>
                      </a:cubicBezTo>
                      <a:cubicBezTo>
                        <a:pt x="327905" y="66588"/>
                        <a:pt x="329464" y="67714"/>
                        <a:pt x="331384" y="68498"/>
                      </a:cubicBezTo>
                      <a:cubicBezTo>
                        <a:pt x="333303" y="69283"/>
                        <a:pt x="335651" y="69675"/>
                        <a:pt x="338426" y="69675"/>
                      </a:cubicBezTo>
                      <a:cubicBezTo>
                        <a:pt x="340620" y="69675"/>
                        <a:pt x="342574" y="69496"/>
                        <a:pt x="344287" y="69138"/>
                      </a:cubicBezTo>
                      <a:cubicBezTo>
                        <a:pt x="346001" y="68779"/>
                        <a:pt x="347483" y="68379"/>
                        <a:pt x="348734" y="67935"/>
                      </a:cubicBezTo>
                      <a:cubicBezTo>
                        <a:pt x="349985" y="67492"/>
                        <a:pt x="351013" y="67091"/>
                        <a:pt x="351819" y="66733"/>
                      </a:cubicBezTo>
                      <a:cubicBezTo>
                        <a:pt x="352624" y="66375"/>
                        <a:pt x="353233" y="66196"/>
                        <a:pt x="353645" y="66196"/>
                      </a:cubicBezTo>
                      <a:cubicBezTo>
                        <a:pt x="353884" y="66196"/>
                        <a:pt x="354098" y="66256"/>
                        <a:pt x="354287" y="66375"/>
                      </a:cubicBezTo>
                      <a:cubicBezTo>
                        <a:pt x="354475" y="66494"/>
                        <a:pt x="354621" y="66673"/>
                        <a:pt x="354724" y="66912"/>
                      </a:cubicBezTo>
                      <a:cubicBezTo>
                        <a:pt x="354826" y="67151"/>
                        <a:pt x="354903" y="67483"/>
                        <a:pt x="354954" y="67910"/>
                      </a:cubicBezTo>
                      <a:cubicBezTo>
                        <a:pt x="355006" y="68336"/>
                        <a:pt x="355031" y="68856"/>
                        <a:pt x="355031" y="69470"/>
                      </a:cubicBezTo>
                      <a:cubicBezTo>
                        <a:pt x="355031" y="69914"/>
                        <a:pt x="355015" y="70297"/>
                        <a:pt x="354981" y="70621"/>
                      </a:cubicBezTo>
                      <a:cubicBezTo>
                        <a:pt x="354947" y="70945"/>
                        <a:pt x="354904" y="71235"/>
                        <a:pt x="354852" y="71491"/>
                      </a:cubicBezTo>
                      <a:cubicBezTo>
                        <a:pt x="354802" y="71747"/>
                        <a:pt x="354716" y="71977"/>
                        <a:pt x="354597" y="72182"/>
                      </a:cubicBezTo>
                      <a:cubicBezTo>
                        <a:pt x="354478" y="72386"/>
                        <a:pt x="354324" y="72582"/>
                        <a:pt x="354137" y="72770"/>
                      </a:cubicBezTo>
                      <a:cubicBezTo>
                        <a:pt x="353949" y="72957"/>
                        <a:pt x="353395" y="73264"/>
                        <a:pt x="352474" y="73691"/>
                      </a:cubicBezTo>
                      <a:cubicBezTo>
                        <a:pt x="351553" y="74117"/>
                        <a:pt x="350359" y="74535"/>
                        <a:pt x="348893" y="74944"/>
                      </a:cubicBezTo>
                      <a:cubicBezTo>
                        <a:pt x="347426" y="75353"/>
                        <a:pt x="345729" y="75720"/>
                        <a:pt x="343802" y="76044"/>
                      </a:cubicBezTo>
                      <a:cubicBezTo>
                        <a:pt x="341875" y="76368"/>
                        <a:pt x="339820" y="76530"/>
                        <a:pt x="337638" y="76530"/>
                      </a:cubicBezTo>
                      <a:cubicBezTo>
                        <a:pt x="333852" y="76530"/>
                        <a:pt x="330535" y="76001"/>
                        <a:pt x="327687" y="74944"/>
                      </a:cubicBezTo>
                      <a:cubicBezTo>
                        <a:pt x="324839" y="73887"/>
                        <a:pt x="322443" y="72318"/>
                        <a:pt x="320499" y="70238"/>
                      </a:cubicBezTo>
                      <a:cubicBezTo>
                        <a:pt x="318555" y="68157"/>
                        <a:pt x="317089" y="65548"/>
                        <a:pt x="316099" y="62410"/>
                      </a:cubicBezTo>
                      <a:cubicBezTo>
                        <a:pt x="315110" y="59272"/>
                        <a:pt x="314616" y="55623"/>
                        <a:pt x="314616" y="51462"/>
                      </a:cubicBezTo>
                      <a:cubicBezTo>
                        <a:pt x="314616" y="47506"/>
                        <a:pt x="315127" y="43950"/>
                        <a:pt x="316150" y="40795"/>
                      </a:cubicBezTo>
                      <a:cubicBezTo>
                        <a:pt x="317173" y="37641"/>
                        <a:pt x="318649" y="34963"/>
                        <a:pt x="320576" y="32763"/>
                      </a:cubicBezTo>
                      <a:cubicBezTo>
                        <a:pt x="322503" y="30564"/>
                        <a:pt x="324830" y="28875"/>
                        <a:pt x="327559" y="27699"/>
                      </a:cubicBezTo>
                      <a:cubicBezTo>
                        <a:pt x="330287" y="26522"/>
                        <a:pt x="333340" y="25934"/>
                        <a:pt x="336717" y="25934"/>
                      </a:cubicBezTo>
                      <a:cubicBezTo>
                        <a:pt x="340332" y="25934"/>
                        <a:pt x="343410" y="26513"/>
                        <a:pt x="345951" y="27673"/>
                      </a:cubicBezTo>
                      <a:cubicBezTo>
                        <a:pt x="348491" y="28833"/>
                        <a:pt x="350581" y="30393"/>
                        <a:pt x="352218" y="32354"/>
                      </a:cubicBezTo>
                      <a:cubicBezTo>
                        <a:pt x="353855" y="34315"/>
                        <a:pt x="355057" y="36617"/>
                        <a:pt x="355825" y="39261"/>
                      </a:cubicBezTo>
                      <a:cubicBezTo>
                        <a:pt x="356593" y="41904"/>
                        <a:pt x="356975" y="44726"/>
                        <a:pt x="356975" y="47727"/>
                      </a:cubicBezTo>
                      <a:close/>
                      <a:moveTo>
                        <a:pt x="348483" y="46755"/>
                      </a:moveTo>
                      <a:cubicBezTo>
                        <a:pt x="348586" y="42322"/>
                        <a:pt x="347599" y="38843"/>
                        <a:pt x="345524" y="36319"/>
                      </a:cubicBezTo>
                      <a:cubicBezTo>
                        <a:pt x="343448" y="33795"/>
                        <a:pt x="340368" y="32533"/>
                        <a:pt x="336284" y="32533"/>
                      </a:cubicBezTo>
                      <a:cubicBezTo>
                        <a:pt x="334191" y="32533"/>
                        <a:pt x="332355" y="32925"/>
                        <a:pt x="330777" y="33710"/>
                      </a:cubicBezTo>
                      <a:cubicBezTo>
                        <a:pt x="329198" y="34494"/>
                        <a:pt x="327877" y="35534"/>
                        <a:pt x="326813" y="36831"/>
                      </a:cubicBezTo>
                      <a:cubicBezTo>
                        <a:pt x="325749" y="38127"/>
                        <a:pt x="324926" y="39636"/>
                        <a:pt x="324342" y="41358"/>
                      </a:cubicBezTo>
                      <a:cubicBezTo>
                        <a:pt x="323759" y="43080"/>
                        <a:pt x="323433" y="44880"/>
                        <a:pt x="323364" y="46755"/>
                      </a:cubicBezTo>
                      <a:close/>
                      <a:moveTo>
                        <a:pt x="393859" y="87887"/>
                      </a:moveTo>
                      <a:cubicBezTo>
                        <a:pt x="393723" y="88331"/>
                        <a:pt x="393544" y="88680"/>
                        <a:pt x="393322" y="88936"/>
                      </a:cubicBezTo>
                      <a:cubicBezTo>
                        <a:pt x="393100" y="89192"/>
                        <a:pt x="392819" y="89388"/>
                        <a:pt x="392478" y="89525"/>
                      </a:cubicBezTo>
                      <a:cubicBezTo>
                        <a:pt x="392137" y="89661"/>
                        <a:pt x="391719" y="89763"/>
                        <a:pt x="391224" y="89832"/>
                      </a:cubicBezTo>
                      <a:cubicBezTo>
                        <a:pt x="390730" y="89900"/>
                        <a:pt x="390124" y="89934"/>
                        <a:pt x="389408" y="89934"/>
                      </a:cubicBezTo>
                      <a:cubicBezTo>
                        <a:pt x="388556" y="89934"/>
                        <a:pt x="387848" y="89874"/>
                        <a:pt x="387285" y="89755"/>
                      </a:cubicBezTo>
                      <a:cubicBezTo>
                        <a:pt x="386722" y="89635"/>
                        <a:pt x="386288" y="89465"/>
                        <a:pt x="385980" y="89243"/>
                      </a:cubicBezTo>
                      <a:cubicBezTo>
                        <a:pt x="385673" y="89021"/>
                        <a:pt x="385486" y="88749"/>
                        <a:pt x="385418" y="88425"/>
                      </a:cubicBezTo>
                      <a:cubicBezTo>
                        <a:pt x="385349" y="88101"/>
                        <a:pt x="385417" y="87717"/>
                        <a:pt x="385622" y="87274"/>
                      </a:cubicBezTo>
                      <a:lnTo>
                        <a:pt x="416573" y="2400"/>
                      </a:lnTo>
                      <a:cubicBezTo>
                        <a:pt x="416711" y="1957"/>
                        <a:pt x="416890" y="1607"/>
                        <a:pt x="417111" y="1352"/>
                      </a:cubicBezTo>
                      <a:cubicBezTo>
                        <a:pt x="417332" y="1096"/>
                        <a:pt x="417606" y="891"/>
                        <a:pt x="417930" y="738"/>
                      </a:cubicBezTo>
                      <a:cubicBezTo>
                        <a:pt x="418254" y="584"/>
                        <a:pt x="418672" y="482"/>
                        <a:pt x="419183" y="431"/>
                      </a:cubicBezTo>
                      <a:cubicBezTo>
                        <a:pt x="419695" y="380"/>
                        <a:pt x="420308" y="354"/>
                        <a:pt x="421024" y="354"/>
                      </a:cubicBezTo>
                      <a:cubicBezTo>
                        <a:pt x="421877" y="354"/>
                        <a:pt x="422577" y="414"/>
                        <a:pt x="423122" y="533"/>
                      </a:cubicBezTo>
                      <a:cubicBezTo>
                        <a:pt x="423668" y="652"/>
                        <a:pt x="424094" y="814"/>
                        <a:pt x="424401" y="1019"/>
                      </a:cubicBezTo>
                      <a:cubicBezTo>
                        <a:pt x="424708" y="1224"/>
                        <a:pt x="424895" y="1497"/>
                        <a:pt x="424964" y="1838"/>
                      </a:cubicBezTo>
                      <a:cubicBezTo>
                        <a:pt x="425032" y="2179"/>
                        <a:pt x="424981" y="2571"/>
                        <a:pt x="424811" y="301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4" name="Полилиния: фигура 83">
                  <a:extLst>
                    <a:ext uri="{FF2B5EF4-FFF2-40B4-BE49-F238E27FC236}">
                      <a16:creationId xmlns:a16="http://schemas.microsoft.com/office/drawing/2014/main" id="{42447A51-068A-48EA-910C-C1E976591C3D}"/>
                    </a:ext>
                  </a:extLst>
                </p:cNvPr>
                <p:cNvSpPr/>
                <p:nvPr/>
              </p:nvSpPr>
              <p:spPr>
                <a:xfrm>
                  <a:off x="674951" y="3424380"/>
                  <a:ext cx="373884" cy="72236"/>
                </a:xfrm>
                <a:custGeom>
                  <a:avLst/>
                  <a:gdLst>
                    <a:gd name="connsiteX0" fmla="*/ 40794 w 373884"/>
                    <a:gd name="connsiteY0" fmla="*/ 53061 h 72236"/>
                    <a:gd name="connsiteX1" fmla="*/ 39080 w 373884"/>
                    <a:gd name="connsiteY1" fmla="*/ 61349 h 72236"/>
                    <a:gd name="connsiteX2" fmla="*/ 34322 w 373884"/>
                    <a:gd name="connsiteY2" fmla="*/ 67513 h 72236"/>
                    <a:gd name="connsiteX3" fmla="*/ 27160 w 373884"/>
                    <a:gd name="connsiteY3" fmla="*/ 71325 h 72236"/>
                    <a:gd name="connsiteX4" fmla="*/ 18283 w 373884"/>
                    <a:gd name="connsiteY4" fmla="*/ 72604 h 72236"/>
                    <a:gd name="connsiteX5" fmla="*/ 12119 w 373884"/>
                    <a:gd name="connsiteY5" fmla="*/ 72041 h 72236"/>
                    <a:gd name="connsiteX6" fmla="*/ 7054 w 373884"/>
                    <a:gd name="connsiteY6" fmla="*/ 70660 h 72236"/>
                    <a:gd name="connsiteX7" fmla="*/ 3319 w 373884"/>
                    <a:gd name="connsiteY7" fmla="*/ 68971 h 72236"/>
                    <a:gd name="connsiteX8" fmla="*/ 1222 w 373884"/>
                    <a:gd name="connsiteY8" fmla="*/ 67488 h 72236"/>
                    <a:gd name="connsiteX9" fmla="*/ 352 w 373884"/>
                    <a:gd name="connsiteY9" fmla="*/ 65928 h 72236"/>
                    <a:gd name="connsiteX10" fmla="*/ 70 w 373884"/>
                    <a:gd name="connsiteY10" fmla="*/ 63395 h 72236"/>
                    <a:gd name="connsiteX11" fmla="*/ 173 w 373884"/>
                    <a:gd name="connsiteY11" fmla="*/ 61528 h 72236"/>
                    <a:gd name="connsiteX12" fmla="*/ 480 w 373884"/>
                    <a:gd name="connsiteY12" fmla="*/ 60326 h 72236"/>
                    <a:gd name="connsiteX13" fmla="*/ 991 w 373884"/>
                    <a:gd name="connsiteY13" fmla="*/ 59686 h 72236"/>
                    <a:gd name="connsiteX14" fmla="*/ 1708 w 373884"/>
                    <a:gd name="connsiteY14" fmla="*/ 59507 h 72236"/>
                    <a:gd name="connsiteX15" fmla="*/ 3728 w 373884"/>
                    <a:gd name="connsiteY15" fmla="*/ 60377 h 72236"/>
                    <a:gd name="connsiteX16" fmla="*/ 7079 w 373884"/>
                    <a:gd name="connsiteY16" fmla="*/ 62270 h 72236"/>
                    <a:gd name="connsiteX17" fmla="*/ 12016 w 373884"/>
                    <a:gd name="connsiteY17" fmla="*/ 64188 h 72236"/>
                    <a:gd name="connsiteX18" fmla="*/ 18693 w 373884"/>
                    <a:gd name="connsiteY18" fmla="*/ 65083 h 72236"/>
                    <a:gd name="connsiteX19" fmla="*/ 23936 w 373884"/>
                    <a:gd name="connsiteY19" fmla="*/ 64316 h 72236"/>
                    <a:gd name="connsiteX20" fmla="*/ 28029 w 373884"/>
                    <a:gd name="connsiteY20" fmla="*/ 62142 h 72236"/>
                    <a:gd name="connsiteX21" fmla="*/ 30664 w 373884"/>
                    <a:gd name="connsiteY21" fmla="*/ 58688 h 72236"/>
                    <a:gd name="connsiteX22" fmla="*/ 31585 w 373884"/>
                    <a:gd name="connsiteY22" fmla="*/ 54033 h 72236"/>
                    <a:gd name="connsiteX23" fmla="*/ 30306 w 373884"/>
                    <a:gd name="connsiteY23" fmla="*/ 49224 h 72236"/>
                    <a:gd name="connsiteX24" fmla="*/ 26929 w 373884"/>
                    <a:gd name="connsiteY24" fmla="*/ 45720 h 72236"/>
                    <a:gd name="connsiteX25" fmla="*/ 22146 w 373884"/>
                    <a:gd name="connsiteY25" fmla="*/ 42957 h 72236"/>
                    <a:gd name="connsiteX26" fmla="*/ 16646 w 373884"/>
                    <a:gd name="connsiteY26" fmla="*/ 40399 h 72236"/>
                    <a:gd name="connsiteX27" fmla="*/ 11172 w 373884"/>
                    <a:gd name="connsiteY27" fmla="*/ 37509 h 72236"/>
                    <a:gd name="connsiteX28" fmla="*/ 6414 w 373884"/>
                    <a:gd name="connsiteY28" fmla="*/ 33774 h 72236"/>
                    <a:gd name="connsiteX29" fmla="*/ 3012 w 373884"/>
                    <a:gd name="connsiteY29" fmla="*/ 28735 h 72236"/>
                    <a:gd name="connsiteX30" fmla="*/ 1708 w 373884"/>
                    <a:gd name="connsiteY30" fmla="*/ 21803 h 72236"/>
                    <a:gd name="connsiteX31" fmla="*/ 3217 w 373884"/>
                    <a:gd name="connsiteY31" fmla="*/ 14410 h 72236"/>
                    <a:gd name="connsiteX32" fmla="*/ 7412 w 373884"/>
                    <a:gd name="connsiteY32" fmla="*/ 8962 h 72236"/>
                    <a:gd name="connsiteX33" fmla="*/ 13807 w 373884"/>
                    <a:gd name="connsiteY33" fmla="*/ 5611 h 72236"/>
                    <a:gd name="connsiteX34" fmla="*/ 21813 w 373884"/>
                    <a:gd name="connsiteY34" fmla="*/ 4460 h 72236"/>
                    <a:gd name="connsiteX35" fmla="*/ 26239 w 373884"/>
                    <a:gd name="connsiteY35" fmla="*/ 4843 h 72236"/>
                    <a:gd name="connsiteX36" fmla="*/ 30434 w 373884"/>
                    <a:gd name="connsiteY36" fmla="*/ 5867 h 72236"/>
                    <a:gd name="connsiteX37" fmla="*/ 33938 w 373884"/>
                    <a:gd name="connsiteY37" fmla="*/ 7299 h 72236"/>
                    <a:gd name="connsiteX38" fmla="*/ 35959 w 373884"/>
                    <a:gd name="connsiteY38" fmla="*/ 8578 h 72236"/>
                    <a:gd name="connsiteX39" fmla="*/ 36598 w 373884"/>
                    <a:gd name="connsiteY39" fmla="*/ 9345 h 72236"/>
                    <a:gd name="connsiteX40" fmla="*/ 36854 w 373884"/>
                    <a:gd name="connsiteY40" fmla="*/ 10062 h 72236"/>
                    <a:gd name="connsiteX41" fmla="*/ 37008 w 373884"/>
                    <a:gd name="connsiteY41" fmla="*/ 11110 h 72236"/>
                    <a:gd name="connsiteX42" fmla="*/ 37059 w 373884"/>
                    <a:gd name="connsiteY42" fmla="*/ 12696 h 72236"/>
                    <a:gd name="connsiteX43" fmla="*/ 36982 w 373884"/>
                    <a:gd name="connsiteY43" fmla="*/ 14333 h 72236"/>
                    <a:gd name="connsiteX44" fmla="*/ 36752 w 373884"/>
                    <a:gd name="connsiteY44" fmla="*/ 15536 h 72236"/>
                    <a:gd name="connsiteX45" fmla="*/ 36317 w 373884"/>
                    <a:gd name="connsiteY45" fmla="*/ 16252 h 72236"/>
                    <a:gd name="connsiteX46" fmla="*/ 35678 w 373884"/>
                    <a:gd name="connsiteY46" fmla="*/ 16482 h 72236"/>
                    <a:gd name="connsiteX47" fmla="*/ 33913 w 373884"/>
                    <a:gd name="connsiteY47" fmla="*/ 15766 h 72236"/>
                    <a:gd name="connsiteX48" fmla="*/ 30971 w 373884"/>
                    <a:gd name="connsiteY48" fmla="*/ 14154 h 72236"/>
                    <a:gd name="connsiteX49" fmla="*/ 26853 w 373884"/>
                    <a:gd name="connsiteY49" fmla="*/ 12517 h 72236"/>
                    <a:gd name="connsiteX50" fmla="*/ 21506 w 373884"/>
                    <a:gd name="connsiteY50" fmla="*/ 11775 h 72236"/>
                    <a:gd name="connsiteX51" fmla="*/ 16697 w 373884"/>
                    <a:gd name="connsiteY51" fmla="*/ 12517 h 72236"/>
                    <a:gd name="connsiteX52" fmla="*/ 13321 w 373884"/>
                    <a:gd name="connsiteY52" fmla="*/ 14487 h 72236"/>
                    <a:gd name="connsiteX53" fmla="*/ 11326 w 373884"/>
                    <a:gd name="connsiteY53" fmla="*/ 17403 h 72236"/>
                    <a:gd name="connsiteX54" fmla="*/ 10660 w 373884"/>
                    <a:gd name="connsiteY54" fmla="*/ 20984 h 72236"/>
                    <a:gd name="connsiteX55" fmla="*/ 11940 w 373884"/>
                    <a:gd name="connsiteY55" fmla="*/ 25742 h 72236"/>
                    <a:gd name="connsiteX56" fmla="*/ 15342 w 373884"/>
                    <a:gd name="connsiteY56" fmla="*/ 29272 h 72236"/>
                    <a:gd name="connsiteX57" fmla="*/ 20176 w 373884"/>
                    <a:gd name="connsiteY57" fmla="*/ 32086 h 72236"/>
                    <a:gd name="connsiteX58" fmla="*/ 25702 w 373884"/>
                    <a:gd name="connsiteY58" fmla="*/ 34669 h 72236"/>
                    <a:gd name="connsiteX59" fmla="*/ 31227 w 373884"/>
                    <a:gd name="connsiteY59" fmla="*/ 37534 h 72236"/>
                    <a:gd name="connsiteX60" fmla="*/ 36061 w 373884"/>
                    <a:gd name="connsiteY60" fmla="*/ 41218 h 72236"/>
                    <a:gd name="connsiteX61" fmla="*/ 39489 w 373884"/>
                    <a:gd name="connsiteY61" fmla="*/ 46231 h 72236"/>
                    <a:gd name="connsiteX62" fmla="*/ 40794 w 373884"/>
                    <a:gd name="connsiteY62" fmla="*/ 53061 h 72236"/>
                    <a:gd name="connsiteX63" fmla="*/ 84991 w 373884"/>
                    <a:gd name="connsiteY63" fmla="*/ 63344 h 72236"/>
                    <a:gd name="connsiteX64" fmla="*/ 84940 w 373884"/>
                    <a:gd name="connsiteY64" fmla="*/ 64853 h 72236"/>
                    <a:gd name="connsiteX65" fmla="*/ 84761 w 373884"/>
                    <a:gd name="connsiteY65" fmla="*/ 65928 h 72236"/>
                    <a:gd name="connsiteX66" fmla="*/ 84454 w 373884"/>
                    <a:gd name="connsiteY66" fmla="*/ 66695 h 72236"/>
                    <a:gd name="connsiteX67" fmla="*/ 83635 w 373884"/>
                    <a:gd name="connsiteY67" fmla="*/ 67667 h 72236"/>
                    <a:gd name="connsiteX68" fmla="*/ 81461 w 373884"/>
                    <a:gd name="connsiteY68" fmla="*/ 69253 h 72236"/>
                    <a:gd name="connsiteX69" fmla="*/ 78008 w 373884"/>
                    <a:gd name="connsiteY69" fmla="*/ 70941 h 72236"/>
                    <a:gd name="connsiteX70" fmla="*/ 73838 w 373884"/>
                    <a:gd name="connsiteY70" fmla="*/ 72143 h 72236"/>
                    <a:gd name="connsiteX71" fmla="*/ 69183 w 373884"/>
                    <a:gd name="connsiteY71" fmla="*/ 72604 h 72236"/>
                    <a:gd name="connsiteX72" fmla="*/ 60383 w 373884"/>
                    <a:gd name="connsiteY72" fmla="*/ 70967 h 72236"/>
                    <a:gd name="connsiteX73" fmla="*/ 53963 w 373884"/>
                    <a:gd name="connsiteY73" fmla="*/ 66183 h 72236"/>
                    <a:gd name="connsiteX74" fmla="*/ 50023 w 373884"/>
                    <a:gd name="connsiteY74" fmla="*/ 58458 h 72236"/>
                    <a:gd name="connsiteX75" fmla="*/ 48668 w 373884"/>
                    <a:gd name="connsiteY75" fmla="*/ 47894 h 72236"/>
                    <a:gd name="connsiteX76" fmla="*/ 50330 w 373884"/>
                    <a:gd name="connsiteY76" fmla="*/ 36204 h 72236"/>
                    <a:gd name="connsiteX77" fmla="*/ 54883 w 373884"/>
                    <a:gd name="connsiteY77" fmla="*/ 28198 h 72236"/>
                    <a:gd name="connsiteX78" fmla="*/ 61688 w 373884"/>
                    <a:gd name="connsiteY78" fmla="*/ 23568 h 72236"/>
                    <a:gd name="connsiteX79" fmla="*/ 70155 w 373884"/>
                    <a:gd name="connsiteY79" fmla="*/ 22058 h 72236"/>
                    <a:gd name="connsiteX80" fmla="*/ 74426 w 373884"/>
                    <a:gd name="connsiteY80" fmla="*/ 22468 h 72236"/>
                    <a:gd name="connsiteX81" fmla="*/ 78238 w 373884"/>
                    <a:gd name="connsiteY81" fmla="*/ 23542 h 72236"/>
                    <a:gd name="connsiteX82" fmla="*/ 81333 w 373884"/>
                    <a:gd name="connsiteY82" fmla="*/ 25077 h 72236"/>
                    <a:gd name="connsiteX83" fmla="*/ 83303 w 373884"/>
                    <a:gd name="connsiteY83" fmla="*/ 26561 h 72236"/>
                    <a:gd name="connsiteX84" fmla="*/ 84147 w 373884"/>
                    <a:gd name="connsiteY84" fmla="*/ 27533 h 72236"/>
                    <a:gd name="connsiteX85" fmla="*/ 84530 w 373884"/>
                    <a:gd name="connsiteY85" fmla="*/ 28377 h 72236"/>
                    <a:gd name="connsiteX86" fmla="*/ 84735 w 373884"/>
                    <a:gd name="connsiteY86" fmla="*/ 29477 h 72236"/>
                    <a:gd name="connsiteX87" fmla="*/ 84786 w 373884"/>
                    <a:gd name="connsiteY87" fmla="*/ 31011 h 72236"/>
                    <a:gd name="connsiteX88" fmla="*/ 84326 w 373884"/>
                    <a:gd name="connsiteY88" fmla="*/ 33800 h 72236"/>
                    <a:gd name="connsiteX89" fmla="*/ 83200 w 373884"/>
                    <a:gd name="connsiteY89" fmla="*/ 34593 h 72236"/>
                    <a:gd name="connsiteX90" fmla="*/ 81435 w 373884"/>
                    <a:gd name="connsiteY90" fmla="*/ 33748 h 72236"/>
                    <a:gd name="connsiteX91" fmla="*/ 78903 w 373884"/>
                    <a:gd name="connsiteY91" fmla="*/ 31881 h 72236"/>
                    <a:gd name="connsiteX92" fmla="*/ 75194 w 373884"/>
                    <a:gd name="connsiteY92" fmla="*/ 30014 h 72236"/>
                    <a:gd name="connsiteX93" fmla="*/ 70052 w 373884"/>
                    <a:gd name="connsiteY93" fmla="*/ 29170 h 72236"/>
                    <a:gd name="connsiteX94" fmla="*/ 60716 w 373884"/>
                    <a:gd name="connsiteY94" fmla="*/ 33851 h 72236"/>
                    <a:gd name="connsiteX95" fmla="*/ 57467 w 373884"/>
                    <a:gd name="connsiteY95" fmla="*/ 47433 h 72236"/>
                    <a:gd name="connsiteX96" fmla="*/ 58311 w 373884"/>
                    <a:gd name="connsiteY96" fmla="*/ 55235 h 72236"/>
                    <a:gd name="connsiteX97" fmla="*/ 60792 w 373884"/>
                    <a:gd name="connsiteY97" fmla="*/ 60837 h 72236"/>
                    <a:gd name="connsiteX98" fmla="*/ 64808 w 373884"/>
                    <a:gd name="connsiteY98" fmla="*/ 64188 h 72236"/>
                    <a:gd name="connsiteX99" fmla="*/ 70257 w 373884"/>
                    <a:gd name="connsiteY99" fmla="*/ 65288 h 72236"/>
                    <a:gd name="connsiteX100" fmla="*/ 75373 w 373884"/>
                    <a:gd name="connsiteY100" fmla="*/ 64367 h 72236"/>
                    <a:gd name="connsiteX101" fmla="*/ 79184 w 373884"/>
                    <a:gd name="connsiteY101" fmla="*/ 62346 h 72236"/>
                    <a:gd name="connsiteX102" fmla="*/ 81896 w 373884"/>
                    <a:gd name="connsiteY102" fmla="*/ 60351 h 72236"/>
                    <a:gd name="connsiteX103" fmla="*/ 83610 w 373884"/>
                    <a:gd name="connsiteY103" fmla="*/ 59456 h 72236"/>
                    <a:gd name="connsiteX104" fmla="*/ 84223 w 373884"/>
                    <a:gd name="connsiteY104" fmla="*/ 59660 h 72236"/>
                    <a:gd name="connsiteX105" fmla="*/ 84658 w 373884"/>
                    <a:gd name="connsiteY105" fmla="*/ 60351 h 72236"/>
                    <a:gd name="connsiteX106" fmla="*/ 84914 w 373884"/>
                    <a:gd name="connsiteY106" fmla="*/ 61579 h 72236"/>
                    <a:gd name="connsiteX107" fmla="*/ 84991 w 373884"/>
                    <a:gd name="connsiteY107" fmla="*/ 63344 h 72236"/>
                    <a:gd name="connsiteX108" fmla="*/ 135195 w 373884"/>
                    <a:gd name="connsiteY108" fmla="*/ 70353 h 72236"/>
                    <a:gd name="connsiteX109" fmla="*/ 134991 w 373884"/>
                    <a:gd name="connsiteY109" fmla="*/ 71043 h 72236"/>
                    <a:gd name="connsiteX110" fmla="*/ 134326 w 373884"/>
                    <a:gd name="connsiteY110" fmla="*/ 71529 h 72236"/>
                    <a:gd name="connsiteX111" fmla="*/ 133047 w 373884"/>
                    <a:gd name="connsiteY111" fmla="*/ 71836 h 72236"/>
                    <a:gd name="connsiteX112" fmla="*/ 131001 w 373884"/>
                    <a:gd name="connsiteY112" fmla="*/ 71939 h 72236"/>
                    <a:gd name="connsiteX113" fmla="*/ 128903 w 373884"/>
                    <a:gd name="connsiteY113" fmla="*/ 71836 h 72236"/>
                    <a:gd name="connsiteX114" fmla="*/ 127624 w 373884"/>
                    <a:gd name="connsiteY114" fmla="*/ 71529 h 72236"/>
                    <a:gd name="connsiteX115" fmla="*/ 126959 w 373884"/>
                    <a:gd name="connsiteY115" fmla="*/ 71043 h 72236"/>
                    <a:gd name="connsiteX116" fmla="*/ 126754 w 373884"/>
                    <a:gd name="connsiteY116" fmla="*/ 70353 h 72236"/>
                    <a:gd name="connsiteX117" fmla="*/ 126754 w 373884"/>
                    <a:gd name="connsiteY117" fmla="*/ 43392 h 72236"/>
                    <a:gd name="connsiteX118" fmla="*/ 126140 w 373884"/>
                    <a:gd name="connsiteY118" fmla="*/ 37048 h 72236"/>
                    <a:gd name="connsiteX119" fmla="*/ 124349 w 373884"/>
                    <a:gd name="connsiteY119" fmla="*/ 32904 h 72236"/>
                    <a:gd name="connsiteX120" fmla="*/ 121306 w 373884"/>
                    <a:gd name="connsiteY120" fmla="*/ 30244 h 72236"/>
                    <a:gd name="connsiteX121" fmla="*/ 116983 w 373884"/>
                    <a:gd name="connsiteY121" fmla="*/ 29323 h 72236"/>
                    <a:gd name="connsiteX122" fmla="*/ 110639 w 373884"/>
                    <a:gd name="connsiteY122" fmla="*/ 31574 h 72236"/>
                    <a:gd name="connsiteX123" fmla="*/ 103988 w 373884"/>
                    <a:gd name="connsiteY123" fmla="*/ 38174 h 72236"/>
                    <a:gd name="connsiteX124" fmla="*/ 103988 w 373884"/>
                    <a:gd name="connsiteY124" fmla="*/ 70353 h 72236"/>
                    <a:gd name="connsiteX125" fmla="*/ 103784 w 373884"/>
                    <a:gd name="connsiteY125" fmla="*/ 71043 h 72236"/>
                    <a:gd name="connsiteX126" fmla="*/ 103118 w 373884"/>
                    <a:gd name="connsiteY126" fmla="*/ 71529 h 72236"/>
                    <a:gd name="connsiteX127" fmla="*/ 101840 w 373884"/>
                    <a:gd name="connsiteY127" fmla="*/ 71836 h 72236"/>
                    <a:gd name="connsiteX128" fmla="*/ 99742 w 373884"/>
                    <a:gd name="connsiteY128" fmla="*/ 71939 h 72236"/>
                    <a:gd name="connsiteX129" fmla="*/ 97696 w 373884"/>
                    <a:gd name="connsiteY129" fmla="*/ 71836 h 72236"/>
                    <a:gd name="connsiteX130" fmla="*/ 96391 w 373884"/>
                    <a:gd name="connsiteY130" fmla="*/ 71529 h 72236"/>
                    <a:gd name="connsiteX131" fmla="*/ 95726 w 373884"/>
                    <a:gd name="connsiteY131" fmla="*/ 71043 h 72236"/>
                    <a:gd name="connsiteX132" fmla="*/ 95547 w 373884"/>
                    <a:gd name="connsiteY132" fmla="*/ 70353 h 72236"/>
                    <a:gd name="connsiteX133" fmla="*/ 95547 w 373884"/>
                    <a:gd name="connsiteY133" fmla="*/ 2004 h 72236"/>
                    <a:gd name="connsiteX134" fmla="*/ 95726 w 373884"/>
                    <a:gd name="connsiteY134" fmla="*/ 1288 h 72236"/>
                    <a:gd name="connsiteX135" fmla="*/ 96391 w 373884"/>
                    <a:gd name="connsiteY135" fmla="*/ 776 h 72236"/>
                    <a:gd name="connsiteX136" fmla="*/ 97696 w 373884"/>
                    <a:gd name="connsiteY136" fmla="*/ 469 h 72236"/>
                    <a:gd name="connsiteX137" fmla="*/ 99742 w 373884"/>
                    <a:gd name="connsiteY137" fmla="*/ 367 h 72236"/>
                    <a:gd name="connsiteX138" fmla="*/ 101840 w 373884"/>
                    <a:gd name="connsiteY138" fmla="*/ 469 h 72236"/>
                    <a:gd name="connsiteX139" fmla="*/ 103118 w 373884"/>
                    <a:gd name="connsiteY139" fmla="*/ 776 h 72236"/>
                    <a:gd name="connsiteX140" fmla="*/ 103784 w 373884"/>
                    <a:gd name="connsiteY140" fmla="*/ 1288 h 72236"/>
                    <a:gd name="connsiteX141" fmla="*/ 103988 w 373884"/>
                    <a:gd name="connsiteY141" fmla="*/ 2004 h 72236"/>
                    <a:gd name="connsiteX142" fmla="*/ 103988 w 373884"/>
                    <a:gd name="connsiteY142" fmla="*/ 29579 h 72236"/>
                    <a:gd name="connsiteX143" fmla="*/ 111304 w 373884"/>
                    <a:gd name="connsiteY143" fmla="*/ 23875 h 72236"/>
                    <a:gd name="connsiteX144" fmla="*/ 118722 w 373884"/>
                    <a:gd name="connsiteY144" fmla="*/ 22007 h 72236"/>
                    <a:gd name="connsiteX145" fmla="*/ 126472 w 373884"/>
                    <a:gd name="connsiteY145" fmla="*/ 23568 h 72236"/>
                    <a:gd name="connsiteX146" fmla="*/ 131564 w 373884"/>
                    <a:gd name="connsiteY146" fmla="*/ 27737 h 72236"/>
                    <a:gd name="connsiteX147" fmla="*/ 134352 w 373884"/>
                    <a:gd name="connsiteY147" fmla="*/ 33851 h 72236"/>
                    <a:gd name="connsiteX148" fmla="*/ 135195 w 373884"/>
                    <a:gd name="connsiteY148" fmla="*/ 42317 h 72236"/>
                    <a:gd name="connsiteX149" fmla="*/ 189408 w 373884"/>
                    <a:gd name="connsiteY149" fmla="*/ 45336 h 72236"/>
                    <a:gd name="connsiteX150" fmla="*/ 188406 w 373884"/>
                    <a:gd name="connsiteY150" fmla="*/ 48175 h 72236"/>
                    <a:gd name="connsiteX151" fmla="*/ 186118 w 373884"/>
                    <a:gd name="connsiteY151" fmla="*/ 49019 h 72236"/>
                    <a:gd name="connsiteX152" fmla="*/ 155796 w 373884"/>
                    <a:gd name="connsiteY152" fmla="*/ 49019 h 72236"/>
                    <a:gd name="connsiteX153" fmla="*/ 156567 w 373884"/>
                    <a:gd name="connsiteY153" fmla="*/ 55926 h 72236"/>
                    <a:gd name="connsiteX154" fmla="*/ 159138 w 373884"/>
                    <a:gd name="connsiteY154" fmla="*/ 61195 h 72236"/>
                    <a:gd name="connsiteX155" fmla="*/ 163815 w 373884"/>
                    <a:gd name="connsiteY155" fmla="*/ 64572 h 72236"/>
                    <a:gd name="connsiteX156" fmla="*/ 170858 w 373884"/>
                    <a:gd name="connsiteY156" fmla="*/ 65748 h 72236"/>
                    <a:gd name="connsiteX157" fmla="*/ 176719 w 373884"/>
                    <a:gd name="connsiteY157" fmla="*/ 65211 h 72236"/>
                    <a:gd name="connsiteX158" fmla="*/ 181166 w 373884"/>
                    <a:gd name="connsiteY158" fmla="*/ 64009 h 72236"/>
                    <a:gd name="connsiteX159" fmla="*/ 184250 w 373884"/>
                    <a:gd name="connsiteY159" fmla="*/ 62807 h 72236"/>
                    <a:gd name="connsiteX160" fmla="*/ 186076 w 373884"/>
                    <a:gd name="connsiteY160" fmla="*/ 62270 h 72236"/>
                    <a:gd name="connsiteX161" fmla="*/ 186718 w 373884"/>
                    <a:gd name="connsiteY161" fmla="*/ 62449 h 72236"/>
                    <a:gd name="connsiteX162" fmla="*/ 187155 w 373884"/>
                    <a:gd name="connsiteY162" fmla="*/ 62986 h 72236"/>
                    <a:gd name="connsiteX163" fmla="*/ 187387 w 373884"/>
                    <a:gd name="connsiteY163" fmla="*/ 63983 h 72236"/>
                    <a:gd name="connsiteX164" fmla="*/ 187464 w 373884"/>
                    <a:gd name="connsiteY164" fmla="*/ 65544 h 72236"/>
                    <a:gd name="connsiteX165" fmla="*/ 187413 w 373884"/>
                    <a:gd name="connsiteY165" fmla="*/ 66695 h 72236"/>
                    <a:gd name="connsiteX166" fmla="*/ 187285 w 373884"/>
                    <a:gd name="connsiteY166" fmla="*/ 67565 h 72236"/>
                    <a:gd name="connsiteX167" fmla="*/ 187029 w 373884"/>
                    <a:gd name="connsiteY167" fmla="*/ 68255 h 72236"/>
                    <a:gd name="connsiteX168" fmla="*/ 186569 w 373884"/>
                    <a:gd name="connsiteY168" fmla="*/ 68844 h 72236"/>
                    <a:gd name="connsiteX169" fmla="*/ 184906 w 373884"/>
                    <a:gd name="connsiteY169" fmla="*/ 69764 h 72236"/>
                    <a:gd name="connsiteX170" fmla="*/ 181324 w 373884"/>
                    <a:gd name="connsiteY170" fmla="*/ 71018 h 72236"/>
                    <a:gd name="connsiteX171" fmla="*/ 176234 w 373884"/>
                    <a:gd name="connsiteY171" fmla="*/ 72118 h 72236"/>
                    <a:gd name="connsiteX172" fmla="*/ 170069 w 373884"/>
                    <a:gd name="connsiteY172" fmla="*/ 72604 h 72236"/>
                    <a:gd name="connsiteX173" fmla="*/ 160119 w 373884"/>
                    <a:gd name="connsiteY173" fmla="*/ 71018 h 72236"/>
                    <a:gd name="connsiteX174" fmla="*/ 152931 w 373884"/>
                    <a:gd name="connsiteY174" fmla="*/ 66311 h 72236"/>
                    <a:gd name="connsiteX175" fmla="*/ 148531 w 373884"/>
                    <a:gd name="connsiteY175" fmla="*/ 58484 h 72236"/>
                    <a:gd name="connsiteX176" fmla="*/ 147047 w 373884"/>
                    <a:gd name="connsiteY176" fmla="*/ 47536 h 72236"/>
                    <a:gd name="connsiteX177" fmla="*/ 148582 w 373884"/>
                    <a:gd name="connsiteY177" fmla="*/ 36869 h 72236"/>
                    <a:gd name="connsiteX178" fmla="*/ 153007 w 373884"/>
                    <a:gd name="connsiteY178" fmla="*/ 28837 h 72236"/>
                    <a:gd name="connsiteX179" fmla="*/ 159991 w 373884"/>
                    <a:gd name="connsiteY179" fmla="*/ 23772 h 72236"/>
                    <a:gd name="connsiteX180" fmla="*/ 169148 w 373884"/>
                    <a:gd name="connsiteY180" fmla="*/ 22007 h 72236"/>
                    <a:gd name="connsiteX181" fmla="*/ 178383 w 373884"/>
                    <a:gd name="connsiteY181" fmla="*/ 23747 h 72236"/>
                    <a:gd name="connsiteX182" fmla="*/ 184650 w 373884"/>
                    <a:gd name="connsiteY182" fmla="*/ 28428 h 72236"/>
                    <a:gd name="connsiteX183" fmla="*/ 188256 w 373884"/>
                    <a:gd name="connsiteY183" fmla="*/ 35334 h 72236"/>
                    <a:gd name="connsiteX184" fmla="*/ 189408 w 373884"/>
                    <a:gd name="connsiteY184" fmla="*/ 43801 h 72236"/>
                    <a:gd name="connsiteX185" fmla="*/ 180915 w 373884"/>
                    <a:gd name="connsiteY185" fmla="*/ 42829 h 72236"/>
                    <a:gd name="connsiteX186" fmla="*/ 177955 w 373884"/>
                    <a:gd name="connsiteY186" fmla="*/ 32393 h 72236"/>
                    <a:gd name="connsiteX187" fmla="*/ 168716 w 373884"/>
                    <a:gd name="connsiteY187" fmla="*/ 28607 h 72236"/>
                    <a:gd name="connsiteX188" fmla="*/ 163209 w 373884"/>
                    <a:gd name="connsiteY188" fmla="*/ 29784 h 72236"/>
                    <a:gd name="connsiteX189" fmla="*/ 159245 w 373884"/>
                    <a:gd name="connsiteY189" fmla="*/ 32904 h 72236"/>
                    <a:gd name="connsiteX190" fmla="*/ 156773 w 373884"/>
                    <a:gd name="connsiteY190" fmla="*/ 37432 h 72236"/>
                    <a:gd name="connsiteX191" fmla="*/ 155796 w 373884"/>
                    <a:gd name="connsiteY191" fmla="*/ 42829 h 72236"/>
                    <a:gd name="connsiteX192" fmla="*/ 241155 w 373884"/>
                    <a:gd name="connsiteY192" fmla="*/ 70353 h 72236"/>
                    <a:gd name="connsiteX193" fmla="*/ 240976 w 373884"/>
                    <a:gd name="connsiteY193" fmla="*/ 71069 h 72236"/>
                    <a:gd name="connsiteX194" fmla="*/ 240362 w 373884"/>
                    <a:gd name="connsiteY194" fmla="*/ 71555 h 72236"/>
                    <a:gd name="connsiteX195" fmla="*/ 239211 w 373884"/>
                    <a:gd name="connsiteY195" fmla="*/ 71836 h 72236"/>
                    <a:gd name="connsiteX196" fmla="*/ 237471 w 373884"/>
                    <a:gd name="connsiteY196" fmla="*/ 71939 h 72236"/>
                    <a:gd name="connsiteX197" fmla="*/ 235681 w 373884"/>
                    <a:gd name="connsiteY197" fmla="*/ 71836 h 72236"/>
                    <a:gd name="connsiteX198" fmla="*/ 234504 w 373884"/>
                    <a:gd name="connsiteY198" fmla="*/ 71555 h 72236"/>
                    <a:gd name="connsiteX199" fmla="*/ 233839 w 373884"/>
                    <a:gd name="connsiteY199" fmla="*/ 71069 h 72236"/>
                    <a:gd name="connsiteX200" fmla="*/ 233634 w 373884"/>
                    <a:gd name="connsiteY200" fmla="*/ 70353 h 72236"/>
                    <a:gd name="connsiteX201" fmla="*/ 233634 w 373884"/>
                    <a:gd name="connsiteY201" fmla="*/ 64265 h 72236"/>
                    <a:gd name="connsiteX202" fmla="*/ 226089 w 373884"/>
                    <a:gd name="connsiteY202" fmla="*/ 70404 h 72236"/>
                    <a:gd name="connsiteX203" fmla="*/ 217519 w 373884"/>
                    <a:gd name="connsiteY203" fmla="*/ 72604 h 72236"/>
                    <a:gd name="connsiteX204" fmla="*/ 208873 w 373884"/>
                    <a:gd name="connsiteY204" fmla="*/ 70634 h 72236"/>
                    <a:gd name="connsiteX205" fmla="*/ 203067 w 373884"/>
                    <a:gd name="connsiteY205" fmla="*/ 65314 h 72236"/>
                    <a:gd name="connsiteX206" fmla="*/ 199818 w 373884"/>
                    <a:gd name="connsiteY206" fmla="*/ 57435 h 72236"/>
                    <a:gd name="connsiteX207" fmla="*/ 198795 w 373884"/>
                    <a:gd name="connsiteY207" fmla="*/ 47894 h 72236"/>
                    <a:gd name="connsiteX208" fmla="*/ 200074 w 373884"/>
                    <a:gd name="connsiteY208" fmla="*/ 37176 h 72236"/>
                    <a:gd name="connsiteX209" fmla="*/ 203859 w 373884"/>
                    <a:gd name="connsiteY209" fmla="*/ 29016 h 72236"/>
                    <a:gd name="connsiteX210" fmla="*/ 210075 w 373884"/>
                    <a:gd name="connsiteY210" fmla="*/ 23823 h 72236"/>
                    <a:gd name="connsiteX211" fmla="*/ 218645 w 373884"/>
                    <a:gd name="connsiteY211" fmla="*/ 22007 h 72236"/>
                    <a:gd name="connsiteX212" fmla="*/ 226037 w 373884"/>
                    <a:gd name="connsiteY212" fmla="*/ 23772 h 72236"/>
                    <a:gd name="connsiteX213" fmla="*/ 232663 w 373884"/>
                    <a:gd name="connsiteY213" fmla="*/ 28965 h 72236"/>
                    <a:gd name="connsiteX214" fmla="*/ 232663 w 373884"/>
                    <a:gd name="connsiteY214" fmla="*/ 2209 h 72236"/>
                    <a:gd name="connsiteX215" fmla="*/ 232842 w 373884"/>
                    <a:gd name="connsiteY215" fmla="*/ 1518 h 72236"/>
                    <a:gd name="connsiteX216" fmla="*/ 233533 w 373884"/>
                    <a:gd name="connsiteY216" fmla="*/ 1006 h 72236"/>
                    <a:gd name="connsiteX217" fmla="*/ 234837 w 373884"/>
                    <a:gd name="connsiteY217" fmla="*/ 700 h 72236"/>
                    <a:gd name="connsiteX218" fmla="*/ 236858 w 373884"/>
                    <a:gd name="connsiteY218" fmla="*/ 572 h 72236"/>
                    <a:gd name="connsiteX219" fmla="*/ 238955 w 373884"/>
                    <a:gd name="connsiteY219" fmla="*/ 700 h 72236"/>
                    <a:gd name="connsiteX220" fmla="*/ 240234 w 373884"/>
                    <a:gd name="connsiteY220" fmla="*/ 1006 h 72236"/>
                    <a:gd name="connsiteX221" fmla="*/ 240925 w 373884"/>
                    <a:gd name="connsiteY221" fmla="*/ 1518 h 72236"/>
                    <a:gd name="connsiteX222" fmla="*/ 241155 w 373884"/>
                    <a:gd name="connsiteY222" fmla="*/ 2209 h 72236"/>
                    <a:gd name="connsiteX223" fmla="*/ 232663 w 373884"/>
                    <a:gd name="connsiteY223" fmla="*/ 37969 h 72236"/>
                    <a:gd name="connsiteX224" fmla="*/ 226037 w 373884"/>
                    <a:gd name="connsiteY224" fmla="*/ 31497 h 72236"/>
                    <a:gd name="connsiteX225" fmla="*/ 219361 w 373884"/>
                    <a:gd name="connsiteY225" fmla="*/ 29272 h 72236"/>
                    <a:gd name="connsiteX226" fmla="*/ 213887 w 373884"/>
                    <a:gd name="connsiteY226" fmla="*/ 30807 h 72236"/>
                    <a:gd name="connsiteX227" fmla="*/ 210229 w 373884"/>
                    <a:gd name="connsiteY227" fmla="*/ 34848 h 72236"/>
                    <a:gd name="connsiteX228" fmla="*/ 208183 w 373884"/>
                    <a:gd name="connsiteY228" fmla="*/ 40527 h 72236"/>
                    <a:gd name="connsiteX229" fmla="*/ 207543 w 373884"/>
                    <a:gd name="connsiteY229" fmla="*/ 46973 h 72236"/>
                    <a:gd name="connsiteX230" fmla="*/ 208080 w 373884"/>
                    <a:gd name="connsiteY230" fmla="*/ 53777 h 72236"/>
                    <a:gd name="connsiteX231" fmla="*/ 209948 w 373884"/>
                    <a:gd name="connsiteY231" fmla="*/ 59686 h 72236"/>
                    <a:gd name="connsiteX232" fmla="*/ 213478 w 373884"/>
                    <a:gd name="connsiteY232" fmla="*/ 63830 h 72236"/>
                    <a:gd name="connsiteX233" fmla="*/ 219003 w 373884"/>
                    <a:gd name="connsiteY233" fmla="*/ 65390 h 72236"/>
                    <a:gd name="connsiteX234" fmla="*/ 222251 w 373884"/>
                    <a:gd name="connsiteY234" fmla="*/ 64930 h 72236"/>
                    <a:gd name="connsiteX235" fmla="*/ 225449 w 373884"/>
                    <a:gd name="connsiteY235" fmla="*/ 63395 h 72236"/>
                    <a:gd name="connsiteX236" fmla="*/ 228877 w 373884"/>
                    <a:gd name="connsiteY236" fmla="*/ 60607 h 72236"/>
                    <a:gd name="connsiteX237" fmla="*/ 232663 w 373884"/>
                    <a:gd name="connsiteY237" fmla="*/ 56386 h 72236"/>
                    <a:gd name="connsiteX238" fmla="*/ 295725 w 373884"/>
                    <a:gd name="connsiteY238" fmla="*/ 70353 h 72236"/>
                    <a:gd name="connsiteX239" fmla="*/ 295546 w 373884"/>
                    <a:gd name="connsiteY239" fmla="*/ 71043 h 72236"/>
                    <a:gd name="connsiteX240" fmla="*/ 294907 w 373884"/>
                    <a:gd name="connsiteY240" fmla="*/ 71529 h 72236"/>
                    <a:gd name="connsiteX241" fmla="*/ 293705 w 373884"/>
                    <a:gd name="connsiteY241" fmla="*/ 71836 h 72236"/>
                    <a:gd name="connsiteX242" fmla="*/ 291888 w 373884"/>
                    <a:gd name="connsiteY242" fmla="*/ 71939 h 72236"/>
                    <a:gd name="connsiteX243" fmla="*/ 289970 w 373884"/>
                    <a:gd name="connsiteY243" fmla="*/ 71836 h 72236"/>
                    <a:gd name="connsiteX244" fmla="*/ 288793 w 373884"/>
                    <a:gd name="connsiteY244" fmla="*/ 71529 h 72236"/>
                    <a:gd name="connsiteX245" fmla="*/ 288205 w 373884"/>
                    <a:gd name="connsiteY245" fmla="*/ 71043 h 72236"/>
                    <a:gd name="connsiteX246" fmla="*/ 288052 w 373884"/>
                    <a:gd name="connsiteY246" fmla="*/ 70353 h 72236"/>
                    <a:gd name="connsiteX247" fmla="*/ 288052 w 373884"/>
                    <a:gd name="connsiteY247" fmla="*/ 64265 h 72236"/>
                    <a:gd name="connsiteX248" fmla="*/ 280276 w 373884"/>
                    <a:gd name="connsiteY248" fmla="*/ 70609 h 72236"/>
                    <a:gd name="connsiteX249" fmla="*/ 272498 w 373884"/>
                    <a:gd name="connsiteY249" fmla="*/ 72604 h 72236"/>
                    <a:gd name="connsiteX250" fmla="*/ 264748 w 373884"/>
                    <a:gd name="connsiteY250" fmla="*/ 71069 h 72236"/>
                    <a:gd name="connsiteX251" fmla="*/ 259658 w 373884"/>
                    <a:gd name="connsiteY251" fmla="*/ 66900 h 72236"/>
                    <a:gd name="connsiteX252" fmla="*/ 256870 w 373884"/>
                    <a:gd name="connsiteY252" fmla="*/ 60760 h 72236"/>
                    <a:gd name="connsiteX253" fmla="*/ 256026 w 373884"/>
                    <a:gd name="connsiteY253" fmla="*/ 52242 h 72236"/>
                    <a:gd name="connsiteX254" fmla="*/ 256026 w 373884"/>
                    <a:gd name="connsiteY254" fmla="*/ 24310 h 72236"/>
                    <a:gd name="connsiteX255" fmla="*/ 256205 w 373884"/>
                    <a:gd name="connsiteY255" fmla="*/ 23619 h 72236"/>
                    <a:gd name="connsiteX256" fmla="*/ 256895 w 373884"/>
                    <a:gd name="connsiteY256" fmla="*/ 23107 h 72236"/>
                    <a:gd name="connsiteX257" fmla="*/ 258225 w 373884"/>
                    <a:gd name="connsiteY257" fmla="*/ 22800 h 72236"/>
                    <a:gd name="connsiteX258" fmla="*/ 260272 w 373884"/>
                    <a:gd name="connsiteY258" fmla="*/ 22724 h 72236"/>
                    <a:gd name="connsiteX259" fmla="*/ 262318 w 373884"/>
                    <a:gd name="connsiteY259" fmla="*/ 22800 h 72236"/>
                    <a:gd name="connsiteX260" fmla="*/ 263623 w 373884"/>
                    <a:gd name="connsiteY260" fmla="*/ 23107 h 72236"/>
                    <a:gd name="connsiteX261" fmla="*/ 264314 w 373884"/>
                    <a:gd name="connsiteY261" fmla="*/ 23619 h 72236"/>
                    <a:gd name="connsiteX262" fmla="*/ 264518 w 373884"/>
                    <a:gd name="connsiteY262" fmla="*/ 24310 h 72236"/>
                    <a:gd name="connsiteX263" fmla="*/ 264518 w 373884"/>
                    <a:gd name="connsiteY263" fmla="*/ 51117 h 72236"/>
                    <a:gd name="connsiteX264" fmla="*/ 265106 w 373884"/>
                    <a:gd name="connsiteY264" fmla="*/ 57589 h 72236"/>
                    <a:gd name="connsiteX265" fmla="*/ 266897 w 373884"/>
                    <a:gd name="connsiteY265" fmla="*/ 61732 h 72236"/>
                    <a:gd name="connsiteX266" fmla="*/ 269941 w 373884"/>
                    <a:gd name="connsiteY266" fmla="*/ 64393 h 72236"/>
                    <a:gd name="connsiteX267" fmla="*/ 274239 w 373884"/>
                    <a:gd name="connsiteY267" fmla="*/ 65339 h 72236"/>
                    <a:gd name="connsiteX268" fmla="*/ 280557 w 373884"/>
                    <a:gd name="connsiteY268" fmla="*/ 63088 h 72236"/>
                    <a:gd name="connsiteX269" fmla="*/ 287233 w 373884"/>
                    <a:gd name="connsiteY269" fmla="*/ 56489 h 72236"/>
                    <a:gd name="connsiteX270" fmla="*/ 287233 w 373884"/>
                    <a:gd name="connsiteY270" fmla="*/ 24310 h 72236"/>
                    <a:gd name="connsiteX271" fmla="*/ 287412 w 373884"/>
                    <a:gd name="connsiteY271" fmla="*/ 23619 h 72236"/>
                    <a:gd name="connsiteX272" fmla="*/ 288102 w 373884"/>
                    <a:gd name="connsiteY272" fmla="*/ 23107 h 72236"/>
                    <a:gd name="connsiteX273" fmla="*/ 289407 w 373884"/>
                    <a:gd name="connsiteY273" fmla="*/ 22800 h 72236"/>
                    <a:gd name="connsiteX274" fmla="*/ 291479 w 373884"/>
                    <a:gd name="connsiteY274" fmla="*/ 22724 h 72236"/>
                    <a:gd name="connsiteX275" fmla="*/ 293526 w 373884"/>
                    <a:gd name="connsiteY275" fmla="*/ 22800 h 72236"/>
                    <a:gd name="connsiteX276" fmla="*/ 294804 w 373884"/>
                    <a:gd name="connsiteY276" fmla="*/ 23107 h 72236"/>
                    <a:gd name="connsiteX277" fmla="*/ 295496 w 373884"/>
                    <a:gd name="connsiteY277" fmla="*/ 23619 h 72236"/>
                    <a:gd name="connsiteX278" fmla="*/ 295725 w 373884"/>
                    <a:gd name="connsiteY278" fmla="*/ 24310 h 72236"/>
                    <a:gd name="connsiteX279" fmla="*/ 319293 w 373884"/>
                    <a:gd name="connsiteY279" fmla="*/ 70353 h 72236"/>
                    <a:gd name="connsiteX280" fmla="*/ 319088 w 373884"/>
                    <a:gd name="connsiteY280" fmla="*/ 71043 h 72236"/>
                    <a:gd name="connsiteX281" fmla="*/ 318423 w 373884"/>
                    <a:gd name="connsiteY281" fmla="*/ 71529 h 72236"/>
                    <a:gd name="connsiteX282" fmla="*/ 317144 w 373884"/>
                    <a:gd name="connsiteY282" fmla="*/ 71836 h 72236"/>
                    <a:gd name="connsiteX283" fmla="*/ 315047 w 373884"/>
                    <a:gd name="connsiteY283" fmla="*/ 71939 h 72236"/>
                    <a:gd name="connsiteX284" fmla="*/ 313001 w 373884"/>
                    <a:gd name="connsiteY284" fmla="*/ 71836 h 72236"/>
                    <a:gd name="connsiteX285" fmla="*/ 311696 w 373884"/>
                    <a:gd name="connsiteY285" fmla="*/ 71529 h 72236"/>
                    <a:gd name="connsiteX286" fmla="*/ 311031 w 373884"/>
                    <a:gd name="connsiteY286" fmla="*/ 71043 h 72236"/>
                    <a:gd name="connsiteX287" fmla="*/ 310852 w 373884"/>
                    <a:gd name="connsiteY287" fmla="*/ 70353 h 72236"/>
                    <a:gd name="connsiteX288" fmla="*/ 310852 w 373884"/>
                    <a:gd name="connsiteY288" fmla="*/ 2004 h 72236"/>
                    <a:gd name="connsiteX289" fmla="*/ 311031 w 373884"/>
                    <a:gd name="connsiteY289" fmla="*/ 1288 h 72236"/>
                    <a:gd name="connsiteX290" fmla="*/ 311696 w 373884"/>
                    <a:gd name="connsiteY290" fmla="*/ 776 h 72236"/>
                    <a:gd name="connsiteX291" fmla="*/ 313001 w 373884"/>
                    <a:gd name="connsiteY291" fmla="*/ 469 h 72236"/>
                    <a:gd name="connsiteX292" fmla="*/ 315047 w 373884"/>
                    <a:gd name="connsiteY292" fmla="*/ 367 h 72236"/>
                    <a:gd name="connsiteX293" fmla="*/ 317144 w 373884"/>
                    <a:gd name="connsiteY293" fmla="*/ 469 h 72236"/>
                    <a:gd name="connsiteX294" fmla="*/ 318423 w 373884"/>
                    <a:gd name="connsiteY294" fmla="*/ 776 h 72236"/>
                    <a:gd name="connsiteX295" fmla="*/ 319088 w 373884"/>
                    <a:gd name="connsiteY295" fmla="*/ 1288 h 72236"/>
                    <a:gd name="connsiteX296" fmla="*/ 319293 w 373884"/>
                    <a:gd name="connsiteY296" fmla="*/ 2004 h 72236"/>
                    <a:gd name="connsiteX297" fmla="*/ 373955 w 373884"/>
                    <a:gd name="connsiteY297" fmla="*/ 45336 h 72236"/>
                    <a:gd name="connsiteX298" fmla="*/ 372953 w 373884"/>
                    <a:gd name="connsiteY298" fmla="*/ 48175 h 72236"/>
                    <a:gd name="connsiteX299" fmla="*/ 370665 w 373884"/>
                    <a:gd name="connsiteY299" fmla="*/ 49019 h 72236"/>
                    <a:gd name="connsiteX300" fmla="*/ 340343 w 373884"/>
                    <a:gd name="connsiteY300" fmla="*/ 49019 h 72236"/>
                    <a:gd name="connsiteX301" fmla="*/ 341114 w 373884"/>
                    <a:gd name="connsiteY301" fmla="*/ 55926 h 72236"/>
                    <a:gd name="connsiteX302" fmla="*/ 343684 w 373884"/>
                    <a:gd name="connsiteY302" fmla="*/ 61195 h 72236"/>
                    <a:gd name="connsiteX303" fmla="*/ 348362 w 373884"/>
                    <a:gd name="connsiteY303" fmla="*/ 64572 h 72236"/>
                    <a:gd name="connsiteX304" fmla="*/ 355405 w 373884"/>
                    <a:gd name="connsiteY304" fmla="*/ 65748 h 72236"/>
                    <a:gd name="connsiteX305" fmla="*/ 361266 w 373884"/>
                    <a:gd name="connsiteY305" fmla="*/ 65211 h 72236"/>
                    <a:gd name="connsiteX306" fmla="*/ 365713 w 373884"/>
                    <a:gd name="connsiteY306" fmla="*/ 64009 h 72236"/>
                    <a:gd name="connsiteX307" fmla="*/ 368797 w 373884"/>
                    <a:gd name="connsiteY307" fmla="*/ 62807 h 72236"/>
                    <a:gd name="connsiteX308" fmla="*/ 370623 w 373884"/>
                    <a:gd name="connsiteY308" fmla="*/ 62270 h 72236"/>
                    <a:gd name="connsiteX309" fmla="*/ 371265 w 373884"/>
                    <a:gd name="connsiteY309" fmla="*/ 62449 h 72236"/>
                    <a:gd name="connsiteX310" fmla="*/ 371702 w 373884"/>
                    <a:gd name="connsiteY310" fmla="*/ 62986 h 72236"/>
                    <a:gd name="connsiteX311" fmla="*/ 371934 w 373884"/>
                    <a:gd name="connsiteY311" fmla="*/ 63983 h 72236"/>
                    <a:gd name="connsiteX312" fmla="*/ 372011 w 373884"/>
                    <a:gd name="connsiteY312" fmla="*/ 65544 h 72236"/>
                    <a:gd name="connsiteX313" fmla="*/ 371959 w 373884"/>
                    <a:gd name="connsiteY313" fmla="*/ 66695 h 72236"/>
                    <a:gd name="connsiteX314" fmla="*/ 371832 w 373884"/>
                    <a:gd name="connsiteY314" fmla="*/ 67565 h 72236"/>
                    <a:gd name="connsiteX315" fmla="*/ 371576 w 373884"/>
                    <a:gd name="connsiteY315" fmla="*/ 68255 h 72236"/>
                    <a:gd name="connsiteX316" fmla="*/ 371115 w 373884"/>
                    <a:gd name="connsiteY316" fmla="*/ 68844 h 72236"/>
                    <a:gd name="connsiteX317" fmla="*/ 369452 w 373884"/>
                    <a:gd name="connsiteY317" fmla="*/ 69764 h 72236"/>
                    <a:gd name="connsiteX318" fmla="*/ 365871 w 373884"/>
                    <a:gd name="connsiteY318" fmla="*/ 71018 h 72236"/>
                    <a:gd name="connsiteX319" fmla="*/ 360781 w 373884"/>
                    <a:gd name="connsiteY319" fmla="*/ 72118 h 72236"/>
                    <a:gd name="connsiteX320" fmla="*/ 354616 w 373884"/>
                    <a:gd name="connsiteY320" fmla="*/ 72604 h 72236"/>
                    <a:gd name="connsiteX321" fmla="*/ 344665 w 373884"/>
                    <a:gd name="connsiteY321" fmla="*/ 71018 h 72236"/>
                    <a:gd name="connsiteX322" fmla="*/ 337478 w 373884"/>
                    <a:gd name="connsiteY322" fmla="*/ 66311 h 72236"/>
                    <a:gd name="connsiteX323" fmla="*/ 333078 w 373884"/>
                    <a:gd name="connsiteY323" fmla="*/ 58484 h 72236"/>
                    <a:gd name="connsiteX324" fmla="*/ 331594 w 373884"/>
                    <a:gd name="connsiteY324" fmla="*/ 47536 h 72236"/>
                    <a:gd name="connsiteX325" fmla="*/ 333129 w 373884"/>
                    <a:gd name="connsiteY325" fmla="*/ 36869 h 72236"/>
                    <a:gd name="connsiteX326" fmla="*/ 337554 w 373884"/>
                    <a:gd name="connsiteY326" fmla="*/ 28837 h 72236"/>
                    <a:gd name="connsiteX327" fmla="*/ 344538 w 373884"/>
                    <a:gd name="connsiteY327" fmla="*/ 23772 h 72236"/>
                    <a:gd name="connsiteX328" fmla="*/ 353695 w 373884"/>
                    <a:gd name="connsiteY328" fmla="*/ 22007 h 72236"/>
                    <a:gd name="connsiteX329" fmla="*/ 362930 w 373884"/>
                    <a:gd name="connsiteY329" fmla="*/ 23747 h 72236"/>
                    <a:gd name="connsiteX330" fmla="*/ 369197 w 373884"/>
                    <a:gd name="connsiteY330" fmla="*/ 28428 h 72236"/>
                    <a:gd name="connsiteX331" fmla="*/ 372803 w 373884"/>
                    <a:gd name="connsiteY331" fmla="*/ 35334 h 72236"/>
                    <a:gd name="connsiteX332" fmla="*/ 373955 w 373884"/>
                    <a:gd name="connsiteY332" fmla="*/ 43801 h 72236"/>
                    <a:gd name="connsiteX333" fmla="*/ 365462 w 373884"/>
                    <a:gd name="connsiteY333" fmla="*/ 42829 h 72236"/>
                    <a:gd name="connsiteX334" fmla="*/ 362502 w 373884"/>
                    <a:gd name="connsiteY334" fmla="*/ 32393 h 72236"/>
                    <a:gd name="connsiteX335" fmla="*/ 353263 w 373884"/>
                    <a:gd name="connsiteY335" fmla="*/ 28607 h 72236"/>
                    <a:gd name="connsiteX336" fmla="*/ 347755 w 373884"/>
                    <a:gd name="connsiteY336" fmla="*/ 29784 h 72236"/>
                    <a:gd name="connsiteX337" fmla="*/ 343792 w 373884"/>
                    <a:gd name="connsiteY337" fmla="*/ 32904 h 72236"/>
                    <a:gd name="connsiteX338" fmla="*/ 341321 w 373884"/>
                    <a:gd name="connsiteY338" fmla="*/ 37432 h 72236"/>
                    <a:gd name="connsiteX339" fmla="*/ 340343 w 373884"/>
                    <a:gd name="connsiteY339" fmla="*/ 42829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Lst>
                  <a:rect l="l" t="t" r="r" b="b"/>
                  <a:pathLst>
                    <a:path w="373884" h="72236">
                      <a:moveTo>
                        <a:pt x="40794" y="53061"/>
                      </a:moveTo>
                      <a:cubicBezTo>
                        <a:pt x="40794" y="56165"/>
                        <a:pt x="40222" y="58927"/>
                        <a:pt x="39080" y="61349"/>
                      </a:cubicBezTo>
                      <a:cubicBezTo>
                        <a:pt x="37937" y="63770"/>
                        <a:pt x="36351" y="65825"/>
                        <a:pt x="34322" y="67513"/>
                      </a:cubicBezTo>
                      <a:cubicBezTo>
                        <a:pt x="32293" y="69202"/>
                        <a:pt x="29905" y="70472"/>
                        <a:pt x="27160" y="71325"/>
                      </a:cubicBezTo>
                      <a:cubicBezTo>
                        <a:pt x="24414" y="72177"/>
                        <a:pt x="21455" y="72604"/>
                        <a:pt x="18283" y="72604"/>
                      </a:cubicBezTo>
                      <a:cubicBezTo>
                        <a:pt x="16066" y="72604"/>
                        <a:pt x="14011" y="72416"/>
                        <a:pt x="12119" y="72041"/>
                      </a:cubicBezTo>
                      <a:cubicBezTo>
                        <a:pt x="10226" y="71666"/>
                        <a:pt x="8537" y="71205"/>
                        <a:pt x="7054" y="70660"/>
                      </a:cubicBezTo>
                      <a:cubicBezTo>
                        <a:pt x="5570" y="70114"/>
                        <a:pt x="4325" y="69551"/>
                        <a:pt x="3319" y="68971"/>
                      </a:cubicBezTo>
                      <a:cubicBezTo>
                        <a:pt x="2313" y="68392"/>
                        <a:pt x="1614" y="67897"/>
                        <a:pt x="1222" y="67488"/>
                      </a:cubicBezTo>
                      <a:cubicBezTo>
                        <a:pt x="829" y="67079"/>
                        <a:pt x="539" y="66558"/>
                        <a:pt x="352" y="65928"/>
                      </a:cubicBezTo>
                      <a:cubicBezTo>
                        <a:pt x="164" y="65297"/>
                        <a:pt x="70" y="64452"/>
                        <a:pt x="70" y="63395"/>
                      </a:cubicBezTo>
                      <a:cubicBezTo>
                        <a:pt x="70" y="62645"/>
                        <a:pt x="105" y="62022"/>
                        <a:pt x="173" y="61528"/>
                      </a:cubicBezTo>
                      <a:cubicBezTo>
                        <a:pt x="241" y="61033"/>
                        <a:pt x="343" y="60632"/>
                        <a:pt x="480" y="60326"/>
                      </a:cubicBezTo>
                      <a:cubicBezTo>
                        <a:pt x="616" y="60019"/>
                        <a:pt x="787" y="59805"/>
                        <a:pt x="991" y="59686"/>
                      </a:cubicBezTo>
                      <a:cubicBezTo>
                        <a:pt x="1196" y="59567"/>
                        <a:pt x="1435" y="59507"/>
                        <a:pt x="1708" y="59507"/>
                      </a:cubicBezTo>
                      <a:cubicBezTo>
                        <a:pt x="2185" y="59507"/>
                        <a:pt x="2859" y="59797"/>
                        <a:pt x="3728" y="60377"/>
                      </a:cubicBezTo>
                      <a:cubicBezTo>
                        <a:pt x="4598" y="60957"/>
                        <a:pt x="5715" y="61588"/>
                        <a:pt x="7079" y="62270"/>
                      </a:cubicBezTo>
                      <a:cubicBezTo>
                        <a:pt x="8444" y="62952"/>
                        <a:pt x="10089" y="63591"/>
                        <a:pt x="12016" y="64188"/>
                      </a:cubicBezTo>
                      <a:cubicBezTo>
                        <a:pt x="13943" y="64785"/>
                        <a:pt x="16169" y="65083"/>
                        <a:pt x="18693" y="65083"/>
                      </a:cubicBezTo>
                      <a:cubicBezTo>
                        <a:pt x="20603" y="65083"/>
                        <a:pt x="22351" y="64828"/>
                        <a:pt x="23936" y="64316"/>
                      </a:cubicBezTo>
                      <a:cubicBezTo>
                        <a:pt x="25522" y="63804"/>
                        <a:pt x="26887" y="63080"/>
                        <a:pt x="28029" y="62142"/>
                      </a:cubicBezTo>
                      <a:cubicBezTo>
                        <a:pt x="29172" y="61204"/>
                        <a:pt x="30050" y="60053"/>
                        <a:pt x="30664" y="58688"/>
                      </a:cubicBezTo>
                      <a:cubicBezTo>
                        <a:pt x="31278" y="57324"/>
                        <a:pt x="31585" y="55772"/>
                        <a:pt x="31585" y="54033"/>
                      </a:cubicBezTo>
                      <a:cubicBezTo>
                        <a:pt x="31585" y="52157"/>
                        <a:pt x="31158" y="50554"/>
                        <a:pt x="30306" y="49224"/>
                      </a:cubicBezTo>
                      <a:cubicBezTo>
                        <a:pt x="29453" y="47894"/>
                        <a:pt x="28328" y="46726"/>
                        <a:pt x="26929" y="45720"/>
                      </a:cubicBezTo>
                      <a:cubicBezTo>
                        <a:pt x="25531" y="44713"/>
                        <a:pt x="23936" y="43793"/>
                        <a:pt x="22146" y="42957"/>
                      </a:cubicBezTo>
                      <a:cubicBezTo>
                        <a:pt x="20355" y="42121"/>
                        <a:pt x="18522" y="41269"/>
                        <a:pt x="16646" y="40399"/>
                      </a:cubicBezTo>
                      <a:cubicBezTo>
                        <a:pt x="14770" y="39529"/>
                        <a:pt x="12946" y="38566"/>
                        <a:pt x="11172" y="37509"/>
                      </a:cubicBezTo>
                      <a:cubicBezTo>
                        <a:pt x="9399" y="36451"/>
                        <a:pt x="7813" y="35206"/>
                        <a:pt x="6414" y="33774"/>
                      </a:cubicBezTo>
                      <a:cubicBezTo>
                        <a:pt x="5016" y="32341"/>
                        <a:pt x="3882" y="30662"/>
                        <a:pt x="3012" y="28735"/>
                      </a:cubicBezTo>
                      <a:cubicBezTo>
                        <a:pt x="2142" y="26808"/>
                        <a:pt x="1708" y="24497"/>
                        <a:pt x="1708" y="21803"/>
                      </a:cubicBezTo>
                      <a:cubicBezTo>
                        <a:pt x="1708" y="19040"/>
                        <a:pt x="2211" y="16576"/>
                        <a:pt x="3217" y="14410"/>
                      </a:cubicBezTo>
                      <a:cubicBezTo>
                        <a:pt x="4223" y="12244"/>
                        <a:pt x="5621" y="10428"/>
                        <a:pt x="7412" y="8962"/>
                      </a:cubicBezTo>
                      <a:cubicBezTo>
                        <a:pt x="9202" y="7495"/>
                        <a:pt x="11334" y="6378"/>
                        <a:pt x="13807" y="5611"/>
                      </a:cubicBezTo>
                      <a:cubicBezTo>
                        <a:pt x="16280" y="4843"/>
                        <a:pt x="18948" y="4460"/>
                        <a:pt x="21813" y="4460"/>
                      </a:cubicBezTo>
                      <a:cubicBezTo>
                        <a:pt x="23280" y="4460"/>
                        <a:pt x="24755" y="4588"/>
                        <a:pt x="26239" y="4843"/>
                      </a:cubicBezTo>
                      <a:cubicBezTo>
                        <a:pt x="27722" y="5099"/>
                        <a:pt x="29121" y="5440"/>
                        <a:pt x="30434" y="5867"/>
                      </a:cubicBezTo>
                      <a:cubicBezTo>
                        <a:pt x="31747" y="6293"/>
                        <a:pt x="32915" y="6770"/>
                        <a:pt x="33938" y="7299"/>
                      </a:cubicBezTo>
                      <a:cubicBezTo>
                        <a:pt x="34961" y="7828"/>
                        <a:pt x="35635" y="8254"/>
                        <a:pt x="35959" y="8578"/>
                      </a:cubicBezTo>
                      <a:cubicBezTo>
                        <a:pt x="36283" y="8902"/>
                        <a:pt x="36496" y="9158"/>
                        <a:pt x="36598" y="9345"/>
                      </a:cubicBezTo>
                      <a:cubicBezTo>
                        <a:pt x="36701" y="9533"/>
                        <a:pt x="36786" y="9772"/>
                        <a:pt x="36854" y="10062"/>
                      </a:cubicBezTo>
                      <a:cubicBezTo>
                        <a:pt x="36923" y="10352"/>
                        <a:pt x="36974" y="10701"/>
                        <a:pt x="37008" y="11110"/>
                      </a:cubicBezTo>
                      <a:cubicBezTo>
                        <a:pt x="37042" y="11520"/>
                        <a:pt x="37059" y="12048"/>
                        <a:pt x="37059" y="12696"/>
                      </a:cubicBezTo>
                      <a:cubicBezTo>
                        <a:pt x="37059" y="13310"/>
                        <a:pt x="37033" y="13856"/>
                        <a:pt x="36982" y="14333"/>
                      </a:cubicBezTo>
                      <a:cubicBezTo>
                        <a:pt x="36931" y="14811"/>
                        <a:pt x="36854" y="15212"/>
                        <a:pt x="36752" y="15536"/>
                      </a:cubicBezTo>
                      <a:cubicBezTo>
                        <a:pt x="36650" y="15860"/>
                        <a:pt x="36505" y="16098"/>
                        <a:pt x="36317" y="16252"/>
                      </a:cubicBezTo>
                      <a:cubicBezTo>
                        <a:pt x="36129" y="16405"/>
                        <a:pt x="35916" y="16482"/>
                        <a:pt x="35678" y="16482"/>
                      </a:cubicBezTo>
                      <a:cubicBezTo>
                        <a:pt x="35302" y="16482"/>
                        <a:pt x="34714" y="16243"/>
                        <a:pt x="33913" y="15766"/>
                      </a:cubicBezTo>
                      <a:cubicBezTo>
                        <a:pt x="33111" y="15288"/>
                        <a:pt x="32131" y="14751"/>
                        <a:pt x="30971" y="14154"/>
                      </a:cubicBezTo>
                      <a:cubicBezTo>
                        <a:pt x="29811" y="13557"/>
                        <a:pt x="28439" y="13012"/>
                        <a:pt x="26853" y="12517"/>
                      </a:cubicBezTo>
                      <a:cubicBezTo>
                        <a:pt x="25267" y="12023"/>
                        <a:pt x="23485" y="11775"/>
                        <a:pt x="21506" y="11775"/>
                      </a:cubicBezTo>
                      <a:cubicBezTo>
                        <a:pt x="19665" y="11775"/>
                        <a:pt x="18062" y="12023"/>
                        <a:pt x="16697" y="12517"/>
                      </a:cubicBezTo>
                      <a:cubicBezTo>
                        <a:pt x="15333" y="13012"/>
                        <a:pt x="14208" y="13668"/>
                        <a:pt x="13321" y="14487"/>
                      </a:cubicBezTo>
                      <a:cubicBezTo>
                        <a:pt x="12434" y="15305"/>
                        <a:pt x="11769" y="16278"/>
                        <a:pt x="11326" y="17403"/>
                      </a:cubicBezTo>
                      <a:cubicBezTo>
                        <a:pt x="10882" y="18528"/>
                        <a:pt x="10660" y="19722"/>
                        <a:pt x="10660" y="20984"/>
                      </a:cubicBezTo>
                      <a:cubicBezTo>
                        <a:pt x="10660" y="22826"/>
                        <a:pt x="11087" y="24412"/>
                        <a:pt x="11940" y="25742"/>
                      </a:cubicBezTo>
                      <a:cubicBezTo>
                        <a:pt x="12792" y="27072"/>
                        <a:pt x="13926" y="28249"/>
                        <a:pt x="15342" y="29272"/>
                      </a:cubicBezTo>
                      <a:cubicBezTo>
                        <a:pt x="16757" y="30295"/>
                        <a:pt x="18369" y="31233"/>
                        <a:pt x="20176" y="32086"/>
                      </a:cubicBezTo>
                      <a:cubicBezTo>
                        <a:pt x="21984" y="32938"/>
                        <a:pt x="23826" y="33800"/>
                        <a:pt x="25702" y="34669"/>
                      </a:cubicBezTo>
                      <a:cubicBezTo>
                        <a:pt x="27577" y="35539"/>
                        <a:pt x="29419" y="36494"/>
                        <a:pt x="31227" y="37534"/>
                      </a:cubicBezTo>
                      <a:cubicBezTo>
                        <a:pt x="33034" y="38574"/>
                        <a:pt x="34646" y="39802"/>
                        <a:pt x="36061" y="41218"/>
                      </a:cubicBezTo>
                      <a:cubicBezTo>
                        <a:pt x="37477" y="42633"/>
                        <a:pt x="38619" y="44304"/>
                        <a:pt x="39489" y="46231"/>
                      </a:cubicBezTo>
                      <a:cubicBezTo>
                        <a:pt x="40359" y="48158"/>
                        <a:pt x="40794" y="50435"/>
                        <a:pt x="40794" y="53061"/>
                      </a:cubicBezTo>
                      <a:close/>
                      <a:moveTo>
                        <a:pt x="84991" y="63344"/>
                      </a:moveTo>
                      <a:cubicBezTo>
                        <a:pt x="84991" y="63924"/>
                        <a:pt x="84974" y="64427"/>
                        <a:pt x="84940" y="64853"/>
                      </a:cubicBezTo>
                      <a:cubicBezTo>
                        <a:pt x="84906" y="65279"/>
                        <a:pt x="84846" y="65638"/>
                        <a:pt x="84761" y="65928"/>
                      </a:cubicBezTo>
                      <a:cubicBezTo>
                        <a:pt x="84675" y="66217"/>
                        <a:pt x="84573" y="66473"/>
                        <a:pt x="84454" y="66695"/>
                      </a:cubicBezTo>
                      <a:cubicBezTo>
                        <a:pt x="84334" y="66917"/>
                        <a:pt x="84061" y="67241"/>
                        <a:pt x="83635" y="67667"/>
                      </a:cubicBezTo>
                      <a:cubicBezTo>
                        <a:pt x="83209" y="68093"/>
                        <a:pt x="82484" y="68622"/>
                        <a:pt x="81461" y="69253"/>
                      </a:cubicBezTo>
                      <a:cubicBezTo>
                        <a:pt x="80438" y="69884"/>
                        <a:pt x="79287" y="70447"/>
                        <a:pt x="78008" y="70941"/>
                      </a:cubicBezTo>
                      <a:cubicBezTo>
                        <a:pt x="76729" y="71436"/>
                        <a:pt x="75339" y="71836"/>
                        <a:pt x="73838" y="72143"/>
                      </a:cubicBezTo>
                      <a:cubicBezTo>
                        <a:pt x="72337" y="72450"/>
                        <a:pt x="70786" y="72604"/>
                        <a:pt x="69183" y="72604"/>
                      </a:cubicBezTo>
                      <a:cubicBezTo>
                        <a:pt x="65874" y="72604"/>
                        <a:pt x="62941" y="72058"/>
                        <a:pt x="60383" y="70967"/>
                      </a:cubicBezTo>
                      <a:cubicBezTo>
                        <a:pt x="57825" y="69875"/>
                        <a:pt x="55685" y="68281"/>
                        <a:pt x="53963" y="66183"/>
                      </a:cubicBezTo>
                      <a:cubicBezTo>
                        <a:pt x="52240" y="64086"/>
                        <a:pt x="50927" y="61511"/>
                        <a:pt x="50023" y="58458"/>
                      </a:cubicBezTo>
                      <a:cubicBezTo>
                        <a:pt x="49119" y="55406"/>
                        <a:pt x="48668" y="51884"/>
                        <a:pt x="48668" y="47894"/>
                      </a:cubicBezTo>
                      <a:cubicBezTo>
                        <a:pt x="48668" y="43358"/>
                        <a:pt x="49222" y="39461"/>
                        <a:pt x="50330" y="36204"/>
                      </a:cubicBezTo>
                      <a:cubicBezTo>
                        <a:pt x="51439" y="32947"/>
                        <a:pt x="52956" y="30278"/>
                        <a:pt x="54883" y="28198"/>
                      </a:cubicBezTo>
                      <a:cubicBezTo>
                        <a:pt x="56810" y="26117"/>
                        <a:pt x="59079" y="24574"/>
                        <a:pt x="61688" y="23568"/>
                      </a:cubicBezTo>
                      <a:cubicBezTo>
                        <a:pt x="64297" y="22562"/>
                        <a:pt x="67119" y="22058"/>
                        <a:pt x="70155" y="22058"/>
                      </a:cubicBezTo>
                      <a:cubicBezTo>
                        <a:pt x="71621" y="22058"/>
                        <a:pt x="73045" y="22195"/>
                        <a:pt x="74426" y="22468"/>
                      </a:cubicBezTo>
                      <a:cubicBezTo>
                        <a:pt x="75808" y="22741"/>
                        <a:pt x="77078" y="23099"/>
                        <a:pt x="78238" y="23542"/>
                      </a:cubicBezTo>
                      <a:cubicBezTo>
                        <a:pt x="79397" y="23985"/>
                        <a:pt x="80429" y="24497"/>
                        <a:pt x="81333" y="25077"/>
                      </a:cubicBezTo>
                      <a:cubicBezTo>
                        <a:pt x="82237" y="25657"/>
                        <a:pt x="82893" y="26151"/>
                        <a:pt x="83303" y="26561"/>
                      </a:cubicBezTo>
                      <a:cubicBezTo>
                        <a:pt x="83712" y="26970"/>
                        <a:pt x="83993" y="27294"/>
                        <a:pt x="84147" y="27533"/>
                      </a:cubicBezTo>
                      <a:cubicBezTo>
                        <a:pt x="84300" y="27771"/>
                        <a:pt x="84428" y="28053"/>
                        <a:pt x="84530" y="28377"/>
                      </a:cubicBezTo>
                      <a:cubicBezTo>
                        <a:pt x="84633" y="28701"/>
                        <a:pt x="84701" y="29067"/>
                        <a:pt x="84735" y="29477"/>
                      </a:cubicBezTo>
                      <a:cubicBezTo>
                        <a:pt x="84769" y="29886"/>
                        <a:pt x="84786" y="30397"/>
                        <a:pt x="84786" y="31011"/>
                      </a:cubicBezTo>
                      <a:cubicBezTo>
                        <a:pt x="84786" y="32341"/>
                        <a:pt x="84633" y="33271"/>
                        <a:pt x="84326" y="33800"/>
                      </a:cubicBezTo>
                      <a:cubicBezTo>
                        <a:pt x="84019" y="34328"/>
                        <a:pt x="83644" y="34593"/>
                        <a:pt x="83200" y="34593"/>
                      </a:cubicBezTo>
                      <a:cubicBezTo>
                        <a:pt x="82689" y="34593"/>
                        <a:pt x="82100" y="34311"/>
                        <a:pt x="81435" y="33748"/>
                      </a:cubicBezTo>
                      <a:cubicBezTo>
                        <a:pt x="80770" y="33186"/>
                        <a:pt x="79926" y="32563"/>
                        <a:pt x="78903" y="31881"/>
                      </a:cubicBezTo>
                      <a:cubicBezTo>
                        <a:pt x="77880" y="31199"/>
                        <a:pt x="76643" y="30577"/>
                        <a:pt x="75194" y="30014"/>
                      </a:cubicBezTo>
                      <a:cubicBezTo>
                        <a:pt x="73744" y="29451"/>
                        <a:pt x="72030" y="29170"/>
                        <a:pt x="70052" y="29170"/>
                      </a:cubicBezTo>
                      <a:cubicBezTo>
                        <a:pt x="65994" y="29170"/>
                        <a:pt x="62881" y="30730"/>
                        <a:pt x="60716" y="33851"/>
                      </a:cubicBezTo>
                      <a:cubicBezTo>
                        <a:pt x="58550" y="36971"/>
                        <a:pt x="57467" y="41499"/>
                        <a:pt x="57467" y="47433"/>
                      </a:cubicBezTo>
                      <a:cubicBezTo>
                        <a:pt x="57467" y="50401"/>
                        <a:pt x="57748" y="53001"/>
                        <a:pt x="58311" y="55235"/>
                      </a:cubicBezTo>
                      <a:cubicBezTo>
                        <a:pt x="58874" y="57469"/>
                        <a:pt x="59701" y="59337"/>
                        <a:pt x="60792" y="60837"/>
                      </a:cubicBezTo>
                      <a:cubicBezTo>
                        <a:pt x="61884" y="62338"/>
                        <a:pt x="63222" y="63455"/>
                        <a:pt x="64808" y="64188"/>
                      </a:cubicBezTo>
                      <a:cubicBezTo>
                        <a:pt x="66394" y="64921"/>
                        <a:pt x="68211" y="65288"/>
                        <a:pt x="70257" y="65288"/>
                      </a:cubicBezTo>
                      <a:cubicBezTo>
                        <a:pt x="72201" y="65288"/>
                        <a:pt x="73906" y="64981"/>
                        <a:pt x="75373" y="64367"/>
                      </a:cubicBezTo>
                      <a:cubicBezTo>
                        <a:pt x="76839" y="63753"/>
                        <a:pt x="78110" y="63080"/>
                        <a:pt x="79184" y="62346"/>
                      </a:cubicBezTo>
                      <a:cubicBezTo>
                        <a:pt x="80259" y="61613"/>
                        <a:pt x="81162" y="60948"/>
                        <a:pt x="81896" y="60351"/>
                      </a:cubicBezTo>
                      <a:cubicBezTo>
                        <a:pt x="82629" y="59754"/>
                        <a:pt x="83200" y="59456"/>
                        <a:pt x="83610" y="59456"/>
                      </a:cubicBezTo>
                      <a:cubicBezTo>
                        <a:pt x="83848" y="59456"/>
                        <a:pt x="84053" y="59524"/>
                        <a:pt x="84223" y="59660"/>
                      </a:cubicBezTo>
                      <a:cubicBezTo>
                        <a:pt x="84394" y="59797"/>
                        <a:pt x="84539" y="60027"/>
                        <a:pt x="84658" y="60351"/>
                      </a:cubicBezTo>
                      <a:cubicBezTo>
                        <a:pt x="84778" y="60675"/>
                        <a:pt x="84863" y="61084"/>
                        <a:pt x="84914" y="61579"/>
                      </a:cubicBezTo>
                      <a:cubicBezTo>
                        <a:pt x="84965" y="62074"/>
                        <a:pt x="84991" y="62662"/>
                        <a:pt x="84991" y="63344"/>
                      </a:cubicBezTo>
                      <a:close/>
                      <a:moveTo>
                        <a:pt x="135195" y="70353"/>
                      </a:moveTo>
                      <a:cubicBezTo>
                        <a:pt x="135195" y="70626"/>
                        <a:pt x="135127" y="70856"/>
                        <a:pt x="134991" y="71043"/>
                      </a:cubicBezTo>
                      <a:cubicBezTo>
                        <a:pt x="134854" y="71231"/>
                        <a:pt x="134633" y="71393"/>
                        <a:pt x="134326" y="71529"/>
                      </a:cubicBezTo>
                      <a:cubicBezTo>
                        <a:pt x="134019" y="71666"/>
                        <a:pt x="133592" y="71768"/>
                        <a:pt x="133047" y="71836"/>
                      </a:cubicBezTo>
                      <a:cubicBezTo>
                        <a:pt x="132501" y="71905"/>
                        <a:pt x="131819" y="71939"/>
                        <a:pt x="131001" y="71939"/>
                      </a:cubicBezTo>
                      <a:cubicBezTo>
                        <a:pt x="130148" y="71939"/>
                        <a:pt x="129449" y="71905"/>
                        <a:pt x="128903" y="71836"/>
                      </a:cubicBezTo>
                      <a:cubicBezTo>
                        <a:pt x="128357" y="71768"/>
                        <a:pt x="127931" y="71666"/>
                        <a:pt x="127624" y="71529"/>
                      </a:cubicBezTo>
                      <a:cubicBezTo>
                        <a:pt x="127317" y="71393"/>
                        <a:pt x="127095" y="71231"/>
                        <a:pt x="126959" y="71043"/>
                      </a:cubicBezTo>
                      <a:cubicBezTo>
                        <a:pt x="126822" y="70856"/>
                        <a:pt x="126754" y="70626"/>
                        <a:pt x="126754" y="70353"/>
                      </a:cubicBezTo>
                      <a:lnTo>
                        <a:pt x="126754" y="43392"/>
                      </a:lnTo>
                      <a:cubicBezTo>
                        <a:pt x="126754" y="40766"/>
                        <a:pt x="126550" y="38651"/>
                        <a:pt x="126140" y="37048"/>
                      </a:cubicBezTo>
                      <a:cubicBezTo>
                        <a:pt x="125731" y="35445"/>
                        <a:pt x="125134" y="34064"/>
                        <a:pt x="124349" y="32904"/>
                      </a:cubicBezTo>
                      <a:cubicBezTo>
                        <a:pt x="123565" y="31745"/>
                        <a:pt x="122551" y="30858"/>
                        <a:pt x="121306" y="30244"/>
                      </a:cubicBezTo>
                      <a:cubicBezTo>
                        <a:pt x="120061" y="29630"/>
                        <a:pt x="118620" y="29323"/>
                        <a:pt x="116983" y="29323"/>
                      </a:cubicBezTo>
                      <a:cubicBezTo>
                        <a:pt x="114868" y="29323"/>
                        <a:pt x="112754" y="30073"/>
                        <a:pt x="110639" y="31574"/>
                      </a:cubicBezTo>
                      <a:cubicBezTo>
                        <a:pt x="108525" y="33075"/>
                        <a:pt x="106307" y="35275"/>
                        <a:pt x="103988" y="38174"/>
                      </a:cubicBezTo>
                      <a:lnTo>
                        <a:pt x="103988" y="70353"/>
                      </a:lnTo>
                      <a:cubicBezTo>
                        <a:pt x="103988" y="70626"/>
                        <a:pt x="103920" y="70856"/>
                        <a:pt x="103784" y="71043"/>
                      </a:cubicBezTo>
                      <a:cubicBezTo>
                        <a:pt x="103647" y="71231"/>
                        <a:pt x="103426" y="71393"/>
                        <a:pt x="103118" y="71529"/>
                      </a:cubicBezTo>
                      <a:cubicBezTo>
                        <a:pt x="102811" y="71666"/>
                        <a:pt x="102385" y="71768"/>
                        <a:pt x="101840" y="71836"/>
                      </a:cubicBezTo>
                      <a:cubicBezTo>
                        <a:pt x="101294" y="71905"/>
                        <a:pt x="100595" y="71939"/>
                        <a:pt x="99742" y="71939"/>
                      </a:cubicBezTo>
                      <a:cubicBezTo>
                        <a:pt x="98923" y="71939"/>
                        <a:pt x="98241" y="71905"/>
                        <a:pt x="97696" y="71836"/>
                      </a:cubicBezTo>
                      <a:cubicBezTo>
                        <a:pt x="97150" y="71768"/>
                        <a:pt x="96715" y="71666"/>
                        <a:pt x="96391" y="71529"/>
                      </a:cubicBezTo>
                      <a:cubicBezTo>
                        <a:pt x="96067" y="71393"/>
                        <a:pt x="95845" y="71231"/>
                        <a:pt x="95726" y="71043"/>
                      </a:cubicBezTo>
                      <a:cubicBezTo>
                        <a:pt x="95607" y="70856"/>
                        <a:pt x="95547" y="70626"/>
                        <a:pt x="95547" y="70353"/>
                      </a:cubicBezTo>
                      <a:lnTo>
                        <a:pt x="95547" y="2004"/>
                      </a:lnTo>
                      <a:cubicBezTo>
                        <a:pt x="95547" y="1731"/>
                        <a:pt x="95607" y="1492"/>
                        <a:pt x="95726" y="1288"/>
                      </a:cubicBezTo>
                      <a:cubicBezTo>
                        <a:pt x="95845" y="1083"/>
                        <a:pt x="96067" y="913"/>
                        <a:pt x="96391" y="776"/>
                      </a:cubicBezTo>
                      <a:cubicBezTo>
                        <a:pt x="96715" y="640"/>
                        <a:pt x="97150" y="537"/>
                        <a:pt x="97696" y="469"/>
                      </a:cubicBezTo>
                      <a:cubicBezTo>
                        <a:pt x="98241" y="401"/>
                        <a:pt x="98923" y="367"/>
                        <a:pt x="99742" y="367"/>
                      </a:cubicBezTo>
                      <a:cubicBezTo>
                        <a:pt x="100595" y="367"/>
                        <a:pt x="101294" y="401"/>
                        <a:pt x="101840" y="469"/>
                      </a:cubicBezTo>
                      <a:cubicBezTo>
                        <a:pt x="102385" y="537"/>
                        <a:pt x="102811" y="640"/>
                        <a:pt x="103118" y="776"/>
                      </a:cubicBezTo>
                      <a:cubicBezTo>
                        <a:pt x="103426" y="913"/>
                        <a:pt x="103647" y="1083"/>
                        <a:pt x="103784" y="1288"/>
                      </a:cubicBezTo>
                      <a:cubicBezTo>
                        <a:pt x="103920" y="1492"/>
                        <a:pt x="103988" y="1731"/>
                        <a:pt x="103988" y="2004"/>
                      </a:cubicBezTo>
                      <a:lnTo>
                        <a:pt x="103988" y="29579"/>
                      </a:lnTo>
                      <a:cubicBezTo>
                        <a:pt x="106410" y="27021"/>
                        <a:pt x="108848" y="25119"/>
                        <a:pt x="111304" y="23875"/>
                      </a:cubicBezTo>
                      <a:cubicBezTo>
                        <a:pt x="113759" y="22630"/>
                        <a:pt x="116232" y="22007"/>
                        <a:pt x="118722" y="22007"/>
                      </a:cubicBezTo>
                      <a:cubicBezTo>
                        <a:pt x="121792" y="22007"/>
                        <a:pt x="124375" y="22527"/>
                        <a:pt x="126472" y="23568"/>
                      </a:cubicBezTo>
                      <a:cubicBezTo>
                        <a:pt x="128571" y="24608"/>
                        <a:pt x="130267" y="25998"/>
                        <a:pt x="131564" y="27737"/>
                      </a:cubicBezTo>
                      <a:cubicBezTo>
                        <a:pt x="132859" y="29477"/>
                        <a:pt x="133789" y="31514"/>
                        <a:pt x="134352" y="33851"/>
                      </a:cubicBezTo>
                      <a:cubicBezTo>
                        <a:pt x="134915" y="36187"/>
                        <a:pt x="135195" y="39009"/>
                        <a:pt x="135195" y="42317"/>
                      </a:cubicBezTo>
                      <a:close/>
                      <a:moveTo>
                        <a:pt x="189408" y="45336"/>
                      </a:moveTo>
                      <a:cubicBezTo>
                        <a:pt x="189408" y="46666"/>
                        <a:pt x="189074" y="47612"/>
                        <a:pt x="188406" y="48175"/>
                      </a:cubicBezTo>
                      <a:cubicBezTo>
                        <a:pt x="187737" y="48738"/>
                        <a:pt x="186975" y="49019"/>
                        <a:pt x="186118" y="49019"/>
                      </a:cubicBezTo>
                      <a:lnTo>
                        <a:pt x="155796" y="49019"/>
                      </a:lnTo>
                      <a:cubicBezTo>
                        <a:pt x="155796" y="51577"/>
                        <a:pt x="156053" y="53880"/>
                        <a:pt x="156567" y="55926"/>
                      </a:cubicBezTo>
                      <a:cubicBezTo>
                        <a:pt x="157081" y="57972"/>
                        <a:pt x="157937" y="59729"/>
                        <a:pt x="159138" y="61195"/>
                      </a:cubicBezTo>
                      <a:cubicBezTo>
                        <a:pt x="160337" y="62662"/>
                        <a:pt x="161896" y="63787"/>
                        <a:pt x="163815" y="64572"/>
                      </a:cubicBezTo>
                      <a:cubicBezTo>
                        <a:pt x="165735" y="65356"/>
                        <a:pt x="168082" y="65748"/>
                        <a:pt x="170858" y="65748"/>
                      </a:cubicBezTo>
                      <a:cubicBezTo>
                        <a:pt x="173052" y="65748"/>
                        <a:pt x="175005" y="65569"/>
                        <a:pt x="176719" y="65211"/>
                      </a:cubicBezTo>
                      <a:cubicBezTo>
                        <a:pt x="178432" y="64853"/>
                        <a:pt x="179914" y="64452"/>
                        <a:pt x="181166" y="64009"/>
                      </a:cubicBezTo>
                      <a:cubicBezTo>
                        <a:pt x="182417" y="63566"/>
                        <a:pt x="183445" y="63165"/>
                        <a:pt x="184250" y="62807"/>
                      </a:cubicBezTo>
                      <a:cubicBezTo>
                        <a:pt x="185056" y="62449"/>
                        <a:pt x="185665" y="62270"/>
                        <a:pt x="186076" y="62270"/>
                      </a:cubicBezTo>
                      <a:cubicBezTo>
                        <a:pt x="186316" y="62270"/>
                        <a:pt x="186530" y="62329"/>
                        <a:pt x="186718" y="62449"/>
                      </a:cubicBezTo>
                      <a:cubicBezTo>
                        <a:pt x="186907" y="62568"/>
                        <a:pt x="187052" y="62747"/>
                        <a:pt x="187155" y="62986"/>
                      </a:cubicBezTo>
                      <a:cubicBezTo>
                        <a:pt x="187258" y="63225"/>
                        <a:pt x="187335" y="63557"/>
                        <a:pt x="187387" y="63983"/>
                      </a:cubicBezTo>
                      <a:cubicBezTo>
                        <a:pt x="187438" y="64410"/>
                        <a:pt x="187464" y="64930"/>
                        <a:pt x="187464" y="65544"/>
                      </a:cubicBezTo>
                      <a:cubicBezTo>
                        <a:pt x="187464" y="65987"/>
                        <a:pt x="187447" y="66371"/>
                        <a:pt x="187413" y="66695"/>
                      </a:cubicBezTo>
                      <a:cubicBezTo>
                        <a:pt x="187378" y="67019"/>
                        <a:pt x="187335" y="67309"/>
                        <a:pt x="187285" y="67565"/>
                      </a:cubicBezTo>
                      <a:cubicBezTo>
                        <a:pt x="187233" y="67820"/>
                        <a:pt x="187149" y="68051"/>
                        <a:pt x="187029" y="68255"/>
                      </a:cubicBezTo>
                      <a:cubicBezTo>
                        <a:pt x="186910" y="68460"/>
                        <a:pt x="186756" y="68656"/>
                        <a:pt x="186569" y="68844"/>
                      </a:cubicBezTo>
                      <a:cubicBezTo>
                        <a:pt x="186381" y="69031"/>
                        <a:pt x="185827" y="69338"/>
                        <a:pt x="184906" y="69764"/>
                      </a:cubicBezTo>
                      <a:cubicBezTo>
                        <a:pt x="183984" y="70191"/>
                        <a:pt x="182791" y="70609"/>
                        <a:pt x="181324" y="71018"/>
                      </a:cubicBezTo>
                      <a:cubicBezTo>
                        <a:pt x="179858" y="71427"/>
                        <a:pt x="178161" y="71794"/>
                        <a:pt x="176234" y="72118"/>
                      </a:cubicBezTo>
                      <a:cubicBezTo>
                        <a:pt x="174307" y="72442"/>
                        <a:pt x="172253" y="72604"/>
                        <a:pt x="170069" y="72604"/>
                      </a:cubicBezTo>
                      <a:cubicBezTo>
                        <a:pt x="166283" y="72604"/>
                        <a:pt x="162967" y="72075"/>
                        <a:pt x="160119" y="71018"/>
                      </a:cubicBezTo>
                      <a:cubicBezTo>
                        <a:pt x="157271" y="69961"/>
                        <a:pt x="154875" y="68392"/>
                        <a:pt x="152931" y="66311"/>
                      </a:cubicBezTo>
                      <a:cubicBezTo>
                        <a:pt x="150987" y="64231"/>
                        <a:pt x="149520" y="61622"/>
                        <a:pt x="148531" y="58484"/>
                      </a:cubicBezTo>
                      <a:cubicBezTo>
                        <a:pt x="147542" y="55346"/>
                        <a:pt x="147047" y="51697"/>
                        <a:pt x="147047" y="47536"/>
                      </a:cubicBezTo>
                      <a:cubicBezTo>
                        <a:pt x="147047" y="43579"/>
                        <a:pt x="147559" y="40024"/>
                        <a:pt x="148582" y="36869"/>
                      </a:cubicBezTo>
                      <a:cubicBezTo>
                        <a:pt x="149606" y="33714"/>
                        <a:pt x="151080" y="31037"/>
                        <a:pt x="153007" y="28837"/>
                      </a:cubicBezTo>
                      <a:cubicBezTo>
                        <a:pt x="154935" y="26637"/>
                        <a:pt x="157262" y="24949"/>
                        <a:pt x="159991" y="23772"/>
                      </a:cubicBezTo>
                      <a:cubicBezTo>
                        <a:pt x="162720" y="22596"/>
                        <a:pt x="165772" y="22007"/>
                        <a:pt x="169148" y="22007"/>
                      </a:cubicBezTo>
                      <a:cubicBezTo>
                        <a:pt x="172764" y="22007"/>
                        <a:pt x="175842" y="22587"/>
                        <a:pt x="178383" y="23747"/>
                      </a:cubicBezTo>
                      <a:cubicBezTo>
                        <a:pt x="180924" y="24906"/>
                        <a:pt x="183013" y="26467"/>
                        <a:pt x="184650" y="28428"/>
                      </a:cubicBezTo>
                      <a:cubicBezTo>
                        <a:pt x="186287" y="30389"/>
                        <a:pt x="187490" y="32691"/>
                        <a:pt x="188256" y="35334"/>
                      </a:cubicBezTo>
                      <a:cubicBezTo>
                        <a:pt x="189024" y="37978"/>
                        <a:pt x="189408" y="40800"/>
                        <a:pt x="189408" y="43801"/>
                      </a:cubicBezTo>
                      <a:close/>
                      <a:moveTo>
                        <a:pt x="180915" y="42829"/>
                      </a:moveTo>
                      <a:cubicBezTo>
                        <a:pt x="181017" y="38395"/>
                        <a:pt x="180031" y="34917"/>
                        <a:pt x="177955" y="32393"/>
                      </a:cubicBezTo>
                      <a:cubicBezTo>
                        <a:pt x="175880" y="29869"/>
                        <a:pt x="172800" y="28607"/>
                        <a:pt x="168716" y="28607"/>
                      </a:cubicBezTo>
                      <a:cubicBezTo>
                        <a:pt x="166623" y="28607"/>
                        <a:pt x="164787" y="28999"/>
                        <a:pt x="163209" y="29784"/>
                      </a:cubicBezTo>
                      <a:cubicBezTo>
                        <a:pt x="161630" y="30568"/>
                        <a:pt x="160309" y="31608"/>
                        <a:pt x="159245" y="32904"/>
                      </a:cubicBezTo>
                      <a:cubicBezTo>
                        <a:pt x="158181" y="34200"/>
                        <a:pt x="157357" y="35709"/>
                        <a:pt x="156773" y="37432"/>
                      </a:cubicBezTo>
                      <a:cubicBezTo>
                        <a:pt x="156190" y="39154"/>
                        <a:pt x="155865" y="40953"/>
                        <a:pt x="155796" y="42829"/>
                      </a:cubicBezTo>
                      <a:close/>
                      <a:moveTo>
                        <a:pt x="241155" y="70353"/>
                      </a:moveTo>
                      <a:cubicBezTo>
                        <a:pt x="241155" y="70626"/>
                        <a:pt x="241095" y="70864"/>
                        <a:pt x="240976" y="71069"/>
                      </a:cubicBezTo>
                      <a:cubicBezTo>
                        <a:pt x="240856" y="71274"/>
                        <a:pt x="240652" y="71436"/>
                        <a:pt x="240362" y="71555"/>
                      </a:cubicBezTo>
                      <a:cubicBezTo>
                        <a:pt x="240072" y="71674"/>
                        <a:pt x="239689" y="71768"/>
                        <a:pt x="239211" y="71836"/>
                      </a:cubicBezTo>
                      <a:cubicBezTo>
                        <a:pt x="238733" y="71905"/>
                        <a:pt x="238154" y="71939"/>
                        <a:pt x="237471" y="71939"/>
                      </a:cubicBezTo>
                      <a:cubicBezTo>
                        <a:pt x="236755" y="71939"/>
                        <a:pt x="236159" y="71905"/>
                        <a:pt x="235681" y="71836"/>
                      </a:cubicBezTo>
                      <a:cubicBezTo>
                        <a:pt x="235203" y="71768"/>
                        <a:pt x="234811" y="71674"/>
                        <a:pt x="234504" y="71555"/>
                      </a:cubicBezTo>
                      <a:cubicBezTo>
                        <a:pt x="234197" y="71436"/>
                        <a:pt x="233975" y="71274"/>
                        <a:pt x="233839" y="71069"/>
                      </a:cubicBezTo>
                      <a:cubicBezTo>
                        <a:pt x="233703" y="70864"/>
                        <a:pt x="233634" y="70626"/>
                        <a:pt x="233634" y="70353"/>
                      </a:cubicBezTo>
                      <a:lnTo>
                        <a:pt x="233634" y="64265"/>
                      </a:lnTo>
                      <a:cubicBezTo>
                        <a:pt x="231213" y="66891"/>
                        <a:pt x="228698" y="68937"/>
                        <a:pt x="226089" y="70404"/>
                      </a:cubicBezTo>
                      <a:cubicBezTo>
                        <a:pt x="223479" y="71871"/>
                        <a:pt x="220623" y="72604"/>
                        <a:pt x="217519" y="72604"/>
                      </a:cubicBezTo>
                      <a:cubicBezTo>
                        <a:pt x="214143" y="72604"/>
                        <a:pt x="211260" y="71947"/>
                        <a:pt x="208873" y="70634"/>
                      </a:cubicBezTo>
                      <a:cubicBezTo>
                        <a:pt x="206485" y="69321"/>
                        <a:pt x="204550" y="67548"/>
                        <a:pt x="203067" y="65314"/>
                      </a:cubicBezTo>
                      <a:cubicBezTo>
                        <a:pt x="201583" y="63080"/>
                        <a:pt x="200500" y="60454"/>
                        <a:pt x="199818" y="57435"/>
                      </a:cubicBezTo>
                      <a:cubicBezTo>
                        <a:pt x="199136" y="54417"/>
                        <a:pt x="198795" y="51236"/>
                        <a:pt x="198795" y="47894"/>
                      </a:cubicBezTo>
                      <a:cubicBezTo>
                        <a:pt x="198795" y="43938"/>
                        <a:pt x="199222" y="40365"/>
                        <a:pt x="200074" y="37176"/>
                      </a:cubicBezTo>
                      <a:cubicBezTo>
                        <a:pt x="200927" y="33987"/>
                        <a:pt x="202189" y="31267"/>
                        <a:pt x="203859" y="29016"/>
                      </a:cubicBezTo>
                      <a:cubicBezTo>
                        <a:pt x="205531" y="26765"/>
                        <a:pt x="207603" y="25034"/>
                        <a:pt x="210075" y="23823"/>
                      </a:cubicBezTo>
                      <a:cubicBezTo>
                        <a:pt x="212548" y="22613"/>
                        <a:pt x="215405" y="22007"/>
                        <a:pt x="218645" y="22007"/>
                      </a:cubicBezTo>
                      <a:cubicBezTo>
                        <a:pt x="221340" y="22007"/>
                        <a:pt x="223804" y="22596"/>
                        <a:pt x="226037" y="23772"/>
                      </a:cubicBezTo>
                      <a:cubicBezTo>
                        <a:pt x="228271" y="24949"/>
                        <a:pt x="230480" y="26680"/>
                        <a:pt x="232663" y="28965"/>
                      </a:cubicBezTo>
                      <a:lnTo>
                        <a:pt x="232663" y="2209"/>
                      </a:lnTo>
                      <a:cubicBezTo>
                        <a:pt x="232663" y="1970"/>
                        <a:pt x="232722" y="1740"/>
                        <a:pt x="232842" y="1518"/>
                      </a:cubicBezTo>
                      <a:cubicBezTo>
                        <a:pt x="232961" y="1296"/>
                        <a:pt x="233192" y="1126"/>
                        <a:pt x="233533" y="1006"/>
                      </a:cubicBezTo>
                      <a:cubicBezTo>
                        <a:pt x="233874" y="887"/>
                        <a:pt x="234308" y="785"/>
                        <a:pt x="234837" y="700"/>
                      </a:cubicBezTo>
                      <a:cubicBezTo>
                        <a:pt x="235365" y="614"/>
                        <a:pt x="236039" y="572"/>
                        <a:pt x="236858" y="572"/>
                      </a:cubicBezTo>
                      <a:cubicBezTo>
                        <a:pt x="237710" y="572"/>
                        <a:pt x="238409" y="614"/>
                        <a:pt x="238955" y="700"/>
                      </a:cubicBezTo>
                      <a:cubicBezTo>
                        <a:pt x="239501" y="785"/>
                        <a:pt x="239928" y="887"/>
                        <a:pt x="240234" y="1006"/>
                      </a:cubicBezTo>
                      <a:cubicBezTo>
                        <a:pt x="240541" y="1126"/>
                        <a:pt x="240772" y="1296"/>
                        <a:pt x="240925" y="1518"/>
                      </a:cubicBezTo>
                      <a:cubicBezTo>
                        <a:pt x="241078" y="1740"/>
                        <a:pt x="241155" y="1970"/>
                        <a:pt x="241155" y="2209"/>
                      </a:cubicBezTo>
                      <a:close/>
                      <a:moveTo>
                        <a:pt x="232663" y="37969"/>
                      </a:moveTo>
                      <a:cubicBezTo>
                        <a:pt x="230377" y="35138"/>
                        <a:pt x="228169" y="32981"/>
                        <a:pt x="226037" y="31497"/>
                      </a:cubicBezTo>
                      <a:cubicBezTo>
                        <a:pt x="223906" y="30014"/>
                        <a:pt x="221681" y="29272"/>
                        <a:pt x="219361" y="29272"/>
                      </a:cubicBezTo>
                      <a:cubicBezTo>
                        <a:pt x="217212" y="29272"/>
                        <a:pt x="215387" y="29784"/>
                        <a:pt x="213887" y="30807"/>
                      </a:cubicBezTo>
                      <a:cubicBezTo>
                        <a:pt x="212386" y="31830"/>
                        <a:pt x="211167" y="33177"/>
                        <a:pt x="210229" y="34848"/>
                      </a:cubicBezTo>
                      <a:cubicBezTo>
                        <a:pt x="209291" y="36519"/>
                        <a:pt x="208608" y="38412"/>
                        <a:pt x="208183" y="40527"/>
                      </a:cubicBezTo>
                      <a:cubicBezTo>
                        <a:pt x="207756" y="42642"/>
                        <a:pt x="207543" y="44790"/>
                        <a:pt x="207543" y="46973"/>
                      </a:cubicBezTo>
                      <a:cubicBezTo>
                        <a:pt x="207543" y="49292"/>
                        <a:pt x="207722" y="51560"/>
                        <a:pt x="208080" y="53777"/>
                      </a:cubicBezTo>
                      <a:cubicBezTo>
                        <a:pt x="208438" y="55994"/>
                        <a:pt x="209061" y="57964"/>
                        <a:pt x="209948" y="59686"/>
                      </a:cubicBezTo>
                      <a:cubicBezTo>
                        <a:pt x="210834" y="61408"/>
                        <a:pt x="212011" y="62790"/>
                        <a:pt x="213478" y="63830"/>
                      </a:cubicBezTo>
                      <a:cubicBezTo>
                        <a:pt x="214945" y="64870"/>
                        <a:pt x="216786" y="65390"/>
                        <a:pt x="219003" y="65390"/>
                      </a:cubicBezTo>
                      <a:cubicBezTo>
                        <a:pt x="220128" y="65390"/>
                        <a:pt x="221211" y="65237"/>
                        <a:pt x="222251" y="64930"/>
                      </a:cubicBezTo>
                      <a:cubicBezTo>
                        <a:pt x="223292" y="64623"/>
                        <a:pt x="224357" y="64111"/>
                        <a:pt x="225449" y="63395"/>
                      </a:cubicBezTo>
                      <a:cubicBezTo>
                        <a:pt x="226540" y="62679"/>
                        <a:pt x="227683" y="61749"/>
                        <a:pt x="228877" y="60607"/>
                      </a:cubicBezTo>
                      <a:cubicBezTo>
                        <a:pt x="230070" y="59464"/>
                        <a:pt x="231332" y="58058"/>
                        <a:pt x="232663" y="56386"/>
                      </a:cubicBezTo>
                      <a:close/>
                      <a:moveTo>
                        <a:pt x="295725" y="70353"/>
                      </a:moveTo>
                      <a:cubicBezTo>
                        <a:pt x="295725" y="70626"/>
                        <a:pt x="295666" y="70856"/>
                        <a:pt x="295546" y="71043"/>
                      </a:cubicBezTo>
                      <a:cubicBezTo>
                        <a:pt x="295427" y="71231"/>
                        <a:pt x="295214" y="71393"/>
                        <a:pt x="294907" y="71529"/>
                      </a:cubicBezTo>
                      <a:cubicBezTo>
                        <a:pt x="294600" y="71666"/>
                        <a:pt x="294199" y="71768"/>
                        <a:pt x="293705" y="71836"/>
                      </a:cubicBezTo>
                      <a:cubicBezTo>
                        <a:pt x="293210" y="71905"/>
                        <a:pt x="292605" y="71939"/>
                        <a:pt x="291888" y="71939"/>
                      </a:cubicBezTo>
                      <a:cubicBezTo>
                        <a:pt x="291104" y="71939"/>
                        <a:pt x="290464" y="71905"/>
                        <a:pt x="289970" y="71836"/>
                      </a:cubicBezTo>
                      <a:cubicBezTo>
                        <a:pt x="289476" y="71768"/>
                        <a:pt x="289083" y="71666"/>
                        <a:pt x="288793" y="71529"/>
                      </a:cubicBezTo>
                      <a:cubicBezTo>
                        <a:pt x="288503" y="71393"/>
                        <a:pt x="288307" y="71231"/>
                        <a:pt x="288205" y="71043"/>
                      </a:cubicBezTo>
                      <a:cubicBezTo>
                        <a:pt x="288102" y="70856"/>
                        <a:pt x="288052" y="70626"/>
                        <a:pt x="288052" y="70353"/>
                      </a:cubicBezTo>
                      <a:lnTo>
                        <a:pt x="288052" y="64265"/>
                      </a:lnTo>
                      <a:cubicBezTo>
                        <a:pt x="285425" y="67164"/>
                        <a:pt x="282833" y="69278"/>
                        <a:pt x="280276" y="70609"/>
                      </a:cubicBezTo>
                      <a:cubicBezTo>
                        <a:pt x="277717" y="71939"/>
                        <a:pt x="275125" y="72604"/>
                        <a:pt x="272498" y="72604"/>
                      </a:cubicBezTo>
                      <a:cubicBezTo>
                        <a:pt x="269429" y="72604"/>
                        <a:pt x="266845" y="72092"/>
                        <a:pt x="264748" y="71069"/>
                      </a:cubicBezTo>
                      <a:cubicBezTo>
                        <a:pt x="262650" y="70046"/>
                        <a:pt x="260954" y="68656"/>
                        <a:pt x="259658" y="66900"/>
                      </a:cubicBezTo>
                      <a:cubicBezTo>
                        <a:pt x="258361" y="65143"/>
                        <a:pt x="257433" y="63097"/>
                        <a:pt x="256870" y="60760"/>
                      </a:cubicBezTo>
                      <a:cubicBezTo>
                        <a:pt x="256307" y="58424"/>
                        <a:pt x="256026" y="55585"/>
                        <a:pt x="256026" y="52242"/>
                      </a:cubicBezTo>
                      <a:lnTo>
                        <a:pt x="256026" y="24310"/>
                      </a:lnTo>
                      <a:cubicBezTo>
                        <a:pt x="256026" y="24037"/>
                        <a:pt x="256085" y="23806"/>
                        <a:pt x="256205" y="23619"/>
                      </a:cubicBezTo>
                      <a:cubicBezTo>
                        <a:pt x="256324" y="23431"/>
                        <a:pt x="256554" y="23261"/>
                        <a:pt x="256895" y="23107"/>
                      </a:cubicBezTo>
                      <a:cubicBezTo>
                        <a:pt x="257236" y="22954"/>
                        <a:pt x="257679" y="22851"/>
                        <a:pt x="258225" y="22800"/>
                      </a:cubicBezTo>
                      <a:cubicBezTo>
                        <a:pt x="258771" y="22749"/>
                        <a:pt x="259453" y="22724"/>
                        <a:pt x="260272" y="22724"/>
                      </a:cubicBezTo>
                      <a:cubicBezTo>
                        <a:pt x="261090" y="22724"/>
                        <a:pt x="261772" y="22749"/>
                        <a:pt x="262318" y="22800"/>
                      </a:cubicBezTo>
                      <a:cubicBezTo>
                        <a:pt x="262864" y="22851"/>
                        <a:pt x="263298" y="22954"/>
                        <a:pt x="263623" y="23107"/>
                      </a:cubicBezTo>
                      <a:cubicBezTo>
                        <a:pt x="263947" y="23261"/>
                        <a:pt x="264177" y="23431"/>
                        <a:pt x="264314" y="23619"/>
                      </a:cubicBezTo>
                      <a:cubicBezTo>
                        <a:pt x="264450" y="23806"/>
                        <a:pt x="264518" y="24037"/>
                        <a:pt x="264518" y="24310"/>
                      </a:cubicBezTo>
                      <a:lnTo>
                        <a:pt x="264518" y="51117"/>
                      </a:lnTo>
                      <a:cubicBezTo>
                        <a:pt x="264518" y="53811"/>
                        <a:pt x="264714" y="55969"/>
                        <a:pt x="265106" y="57589"/>
                      </a:cubicBezTo>
                      <a:cubicBezTo>
                        <a:pt x="265498" y="59209"/>
                        <a:pt x="266096" y="60590"/>
                        <a:pt x="266897" y="61732"/>
                      </a:cubicBezTo>
                      <a:cubicBezTo>
                        <a:pt x="267699" y="62875"/>
                        <a:pt x="268713" y="63762"/>
                        <a:pt x="269941" y="64393"/>
                      </a:cubicBezTo>
                      <a:cubicBezTo>
                        <a:pt x="271169" y="65024"/>
                        <a:pt x="272601" y="65339"/>
                        <a:pt x="274239" y="65339"/>
                      </a:cubicBezTo>
                      <a:cubicBezTo>
                        <a:pt x="276353" y="65339"/>
                        <a:pt x="278459" y="64589"/>
                        <a:pt x="280557" y="63088"/>
                      </a:cubicBezTo>
                      <a:cubicBezTo>
                        <a:pt x="282654" y="61588"/>
                        <a:pt x="284880" y="59388"/>
                        <a:pt x="287233" y="56489"/>
                      </a:cubicBezTo>
                      <a:lnTo>
                        <a:pt x="287233" y="24310"/>
                      </a:lnTo>
                      <a:cubicBezTo>
                        <a:pt x="287233" y="24037"/>
                        <a:pt x="287293" y="23806"/>
                        <a:pt x="287412" y="23619"/>
                      </a:cubicBezTo>
                      <a:cubicBezTo>
                        <a:pt x="287532" y="23431"/>
                        <a:pt x="287761" y="23261"/>
                        <a:pt x="288102" y="23107"/>
                      </a:cubicBezTo>
                      <a:cubicBezTo>
                        <a:pt x="288443" y="22954"/>
                        <a:pt x="288879" y="22851"/>
                        <a:pt x="289407" y="22800"/>
                      </a:cubicBezTo>
                      <a:cubicBezTo>
                        <a:pt x="289936" y="22749"/>
                        <a:pt x="290626" y="22724"/>
                        <a:pt x="291479" y="22724"/>
                      </a:cubicBezTo>
                      <a:cubicBezTo>
                        <a:pt x="292298" y="22724"/>
                        <a:pt x="292980" y="22749"/>
                        <a:pt x="293526" y="22800"/>
                      </a:cubicBezTo>
                      <a:cubicBezTo>
                        <a:pt x="294072" y="22851"/>
                        <a:pt x="294497" y="22954"/>
                        <a:pt x="294804" y="23107"/>
                      </a:cubicBezTo>
                      <a:cubicBezTo>
                        <a:pt x="295112" y="23261"/>
                        <a:pt x="295341" y="23431"/>
                        <a:pt x="295496" y="23619"/>
                      </a:cubicBezTo>
                      <a:cubicBezTo>
                        <a:pt x="295649" y="23806"/>
                        <a:pt x="295725" y="24037"/>
                        <a:pt x="295725" y="24310"/>
                      </a:cubicBezTo>
                      <a:close/>
                      <a:moveTo>
                        <a:pt x="319293" y="70353"/>
                      </a:moveTo>
                      <a:cubicBezTo>
                        <a:pt x="319293" y="70626"/>
                        <a:pt x="319224" y="70856"/>
                        <a:pt x="319088" y="71043"/>
                      </a:cubicBezTo>
                      <a:cubicBezTo>
                        <a:pt x="318952" y="71231"/>
                        <a:pt x="318730" y="71393"/>
                        <a:pt x="318423" y="71529"/>
                      </a:cubicBezTo>
                      <a:cubicBezTo>
                        <a:pt x="318116" y="71666"/>
                        <a:pt x="317690" y="71768"/>
                        <a:pt x="317144" y="71836"/>
                      </a:cubicBezTo>
                      <a:cubicBezTo>
                        <a:pt x="316598" y="71905"/>
                        <a:pt x="315899" y="71939"/>
                        <a:pt x="315047" y="71939"/>
                      </a:cubicBezTo>
                      <a:cubicBezTo>
                        <a:pt x="314228" y="71939"/>
                        <a:pt x="313546" y="71905"/>
                        <a:pt x="313001" y="71836"/>
                      </a:cubicBezTo>
                      <a:cubicBezTo>
                        <a:pt x="312455" y="71768"/>
                        <a:pt x="312020" y="71666"/>
                        <a:pt x="311696" y="71529"/>
                      </a:cubicBezTo>
                      <a:cubicBezTo>
                        <a:pt x="311372" y="71393"/>
                        <a:pt x="311150" y="71231"/>
                        <a:pt x="311031" y="71043"/>
                      </a:cubicBezTo>
                      <a:cubicBezTo>
                        <a:pt x="310911" y="70856"/>
                        <a:pt x="310852" y="70626"/>
                        <a:pt x="310852" y="70353"/>
                      </a:cubicBezTo>
                      <a:lnTo>
                        <a:pt x="310852" y="2004"/>
                      </a:lnTo>
                      <a:cubicBezTo>
                        <a:pt x="310852" y="1731"/>
                        <a:pt x="310911" y="1492"/>
                        <a:pt x="311031" y="1288"/>
                      </a:cubicBezTo>
                      <a:cubicBezTo>
                        <a:pt x="311150" y="1083"/>
                        <a:pt x="311372" y="913"/>
                        <a:pt x="311696" y="776"/>
                      </a:cubicBezTo>
                      <a:cubicBezTo>
                        <a:pt x="312020" y="640"/>
                        <a:pt x="312455" y="537"/>
                        <a:pt x="313001" y="469"/>
                      </a:cubicBezTo>
                      <a:cubicBezTo>
                        <a:pt x="313546" y="401"/>
                        <a:pt x="314228" y="367"/>
                        <a:pt x="315047" y="367"/>
                      </a:cubicBezTo>
                      <a:cubicBezTo>
                        <a:pt x="315899" y="367"/>
                        <a:pt x="316598" y="401"/>
                        <a:pt x="317144" y="469"/>
                      </a:cubicBezTo>
                      <a:cubicBezTo>
                        <a:pt x="317690" y="537"/>
                        <a:pt x="318116" y="640"/>
                        <a:pt x="318423" y="776"/>
                      </a:cubicBezTo>
                      <a:cubicBezTo>
                        <a:pt x="318730" y="913"/>
                        <a:pt x="318952" y="1083"/>
                        <a:pt x="319088" y="1288"/>
                      </a:cubicBezTo>
                      <a:cubicBezTo>
                        <a:pt x="319224" y="1492"/>
                        <a:pt x="319293" y="1731"/>
                        <a:pt x="319293" y="2004"/>
                      </a:cubicBezTo>
                      <a:close/>
                      <a:moveTo>
                        <a:pt x="373955" y="45336"/>
                      </a:moveTo>
                      <a:cubicBezTo>
                        <a:pt x="373955" y="46666"/>
                        <a:pt x="373621" y="47612"/>
                        <a:pt x="372953" y="48175"/>
                      </a:cubicBezTo>
                      <a:cubicBezTo>
                        <a:pt x="372285" y="48738"/>
                        <a:pt x="371522" y="49019"/>
                        <a:pt x="370665" y="49019"/>
                      </a:cubicBezTo>
                      <a:lnTo>
                        <a:pt x="340343" y="49019"/>
                      </a:lnTo>
                      <a:cubicBezTo>
                        <a:pt x="340343" y="51577"/>
                        <a:pt x="340600" y="53880"/>
                        <a:pt x="341114" y="55926"/>
                      </a:cubicBezTo>
                      <a:cubicBezTo>
                        <a:pt x="341628" y="57972"/>
                        <a:pt x="342484" y="59729"/>
                        <a:pt x="343684" y="61195"/>
                      </a:cubicBezTo>
                      <a:cubicBezTo>
                        <a:pt x="344884" y="62662"/>
                        <a:pt x="346443" y="63787"/>
                        <a:pt x="348362" y="64572"/>
                      </a:cubicBezTo>
                      <a:cubicBezTo>
                        <a:pt x="350281" y="65356"/>
                        <a:pt x="352629" y="65748"/>
                        <a:pt x="355405" y="65748"/>
                      </a:cubicBezTo>
                      <a:cubicBezTo>
                        <a:pt x="357599" y="65748"/>
                        <a:pt x="359552" y="65569"/>
                        <a:pt x="361266" y="65211"/>
                      </a:cubicBezTo>
                      <a:cubicBezTo>
                        <a:pt x="362979" y="64853"/>
                        <a:pt x="364461" y="64452"/>
                        <a:pt x="365713" y="64009"/>
                      </a:cubicBezTo>
                      <a:cubicBezTo>
                        <a:pt x="366964" y="63566"/>
                        <a:pt x="367992" y="63165"/>
                        <a:pt x="368797" y="62807"/>
                      </a:cubicBezTo>
                      <a:cubicBezTo>
                        <a:pt x="369603" y="62449"/>
                        <a:pt x="370212" y="62270"/>
                        <a:pt x="370623" y="62270"/>
                      </a:cubicBezTo>
                      <a:cubicBezTo>
                        <a:pt x="370863" y="62270"/>
                        <a:pt x="371076" y="62329"/>
                        <a:pt x="371265" y="62449"/>
                      </a:cubicBezTo>
                      <a:cubicBezTo>
                        <a:pt x="371454" y="62568"/>
                        <a:pt x="371599" y="62747"/>
                        <a:pt x="371702" y="62986"/>
                      </a:cubicBezTo>
                      <a:cubicBezTo>
                        <a:pt x="371805" y="63225"/>
                        <a:pt x="371882" y="63557"/>
                        <a:pt x="371934" y="63983"/>
                      </a:cubicBezTo>
                      <a:cubicBezTo>
                        <a:pt x="371985" y="64410"/>
                        <a:pt x="372011" y="64930"/>
                        <a:pt x="372011" y="65544"/>
                      </a:cubicBezTo>
                      <a:cubicBezTo>
                        <a:pt x="372011" y="65987"/>
                        <a:pt x="371994" y="66371"/>
                        <a:pt x="371959" y="66695"/>
                      </a:cubicBezTo>
                      <a:cubicBezTo>
                        <a:pt x="371925" y="67019"/>
                        <a:pt x="371882" y="67309"/>
                        <a:pt x="371832" y="67565"/>
                      </a:cubicBezTo>
                      <a:cubicBezTo>
                        <a:pt x="371780" y="67820"/>
                        <a:pt x="371696" y="68051"/>
                        <a:pt x="371576" y="68255"/>
                      </a:cubicBezTo>
                      <a:cubicBezTo>
                        <a:pt x="371456" y="68460"/>
                        <a:pt x="371303" y="68656"/>
                        <a:pt x="371115" y="68844"/>
                      </a:cubicBezTo>
                      <a:cubicBezTo>
                        <a:pt x="370928" y="69031"/>
                        <a:pt x="370373" y="69338"/>
                        <a:pt x="369452" y="69764"/>
                      </a:cubicBezTo>
                      <a:cubicBezTo>
                        <a:pt x="368531" y="70191"/>
                        <a:pt x="367338" y="70609"/>
                        <a:pt x="365871" y="71018"/>
                      </a:cubicBezTo>
                      <a:cubicBezTo>
                        <a:pt x="364405" y="71427"/>
                        <a:pt x="362708" y="71794"/>
                        <a:pt x="360781" y="72118"/>
                      </a:cubicBezTo>
                      <a:cubicBezTo>
                        <a:pt x="358854" y="72442"/>
                        <a:pt x="356799" y="72604"/>
                        <a:pt x="354616" y="72604"/>
                      </a:cubicBezTo>
                      <a:cubicBezTo>
                        <a:pt x="350830" y="72604"/>
                        <a:pt x="347513" y="72075"/>
                        <a:pt x="344665" y="71018"/>
                      </a:cubicBezTo>
                      <a:cubicBezTo>
                        <a:pt x="341818" y="69961"/>
                        <a:pt x="339422" y="68392"/>
                        <a:pt x="337478" y="66311"/>
                      </a:cubicBezTo>
                      <a:cubicBezTo>
                        <a:pt x="335534" y="64231"/>
                        <a:pt x="334067" y="61622"/>
                        <a:pt x="333078" y="58484"/>
                      </a:cubicBezTo>
                      <a:cubicBezTo>
                        <a:pt x="332089" y="55346"/>
                        <a:pt x="331594" y="51697"/>
                        <a:pt x="331594" y="47536"/>
                      </a:cubicBezTo>
                      <a:cubicBezTo>
                        <a:pt x="331594" y="43579"/>
                        <a:pt x="332106" y="40024"/>
                        <a:pt x="333129" y="36869"/>
                      </a:cubicBezTo>
                      <a:cubicBezTo>
                        <a:pt x="334153" y="33714"/>
                        <a:pt x="335627" y="31037"/>
                        <a:pt x="337554" y="28837"/>
                      </a:cubicBezTo>
                      <a:cubicBezTo>
                        <a:pt x="339482" y="26637"/>
                        <a:pt x="341809" y="24949"/>
                        <a:pt x="344538" y="23772"/>
                      </a:cubicBezTo>
                      <a:cubicBezTo>
                        <a:pt x="347267" y="22596"/>
                        <a:pt x="350319" y="22007"/>
                        <a:pt x="353695" y="22007"/>
                      </a:cubicBezTo>
                      <a:cubicBezTo>
                        <a:pt x="357311" y="22007"/>
                        <a:pt x="360388" y="22587"/>
                        <a:pt x="362930" y="23747"/>
                      </a:cubicBezTo>
                      <a:cubicBezTo>
                        <a:pt x="365471" y="24906"/>
                        <a:pt x="367560" y="26467"/>
                        <a:pt x="369197" y="28428"/>
                      </a:cubicBezTo>
                      <a:cubicBezTo>
                        <a:pt x="370834" y="30389"/>
                        <a:pt x="372037" y="32691"/>
                        <a:pt x="372803" y="35334"/>
                      </a:cubicBezTo>
                      <a:cubicBezTo>
                        <a:pt x="373571" y="37978"/>
                        <a:pt x="373955" y="40800"/>
                        <a:pt x="373955" y="43801"/>
                      </a:cubicBezTo>
                      <a:close/>
                      <a:moveTo>
                        <a:pt x="365462" y="42829"/>
                      </a:moveTo>
                      <a:cubicBezTo>
                        <a:pt x="365564" y="38395"/>
                        <a:pt x="364577" y="34917"/>
                        <a:pt x="362502" y="32393"/>
                      </a:cubicBezTo>
                      <a:cubicBezTo>
                        <a:pt x="360427" y="29869"/>
                        <a:pt x="357347" y="28607"/>
                        <a:pt x="353263" y="28607"/>
                      </a:cubicBezTo>
                      <a:cubicBezTo>
                        <a:pt x="351170" y="28607"/>
                        <a:pt x="349334" y="28999"/>
                        <a:pt x="347755" y="29784"/>
                      </a:cubicBezTo>
                      <a:cubicBezTo>
                        <a:pt x="346177" y="30568"/>
                        <a:pt x="344856" y="31608"/>
                        <a:pt x="343792" y="32904"/>
                      </a:cubicBezTo>
                      <a:cubicBezTo>
                        <a:pt x="342728" y="34200"/>
                        <a:pt x="341904" y="35709"/>
                        <a:pt x="341321" y="37432"/>
                      </a:cubicBezTo>
                      <a:cubicBezTo>
                        <a:pt x="340737" y="39154"/>
                        <a:pt x="340412" y="40953"/>
                        <a:pt x="340343" y="4282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5" name="Полилиния: фигура 84">
                  <a:extLst>
                    <a:ext uri="{FF2B5EF4-FFF2-40B4-BE49-F238E27FC236}">
                      <a16:creationId xmlns:a16="http://schemas.microsoft.com/office/drawing/2014/main" id="{4B3C769C-CF96-4D0E-B45A-95D03119E8F6}"/>
                    </a:ext>
                  </a:extLst>
                </p:cNvPr>
                <p:cNvSpPr/>
                <p:nvPr/>
              </p:nvSpPr>
              <p:spPr>
                <a:xfrm>
                  <a:off x="586805" y="3569793"/>
                  <a:ext cx="25937" cy="25937"/>
                </a:xfrm>
                <a:custGeom>
                  <a:avLst/>
                  <a:gdLst>
                    <a:gd name="connsiteX0" fmla="*/ 61 w 25937"/>
                    <a:gd name="connsiteY0" fmla="*/ 13323 h 25937"/>
                    <a:gd name="connsiteX1" fmla="*/ 3872 w 25937"/>
                    <a:gd name="connsiteY1" fmla="*/ 4166 h 25937"/>
                    <a:gd name="connsiteX2" fmla="*/ 13004 w 25937"/>
                    <a:gd name="connsiteY2" fmla="*/ 380 h 25937"/>
                    <a:gd name="connsiteX3" fmla="*/ 22188 w 25937"/>
                    <a:gd name="connsiteY3" fmla="*/ 4166 h 25937"/>
                    <a:gd name="connsiteX4" fmla="*/ 25999 w 25937"/>
                    <a:gd name="connsiteY4" fmla="*/ 13323 h 25937"/>
                    <a:gd name="connsiteX5" fmla="*/ 22188 w 25937"/>
                    <a:gd name="connsiteY5" fmla="*/ 22506 h 25937"/>
                    <a:gd name="connsiteX6" fmla="*/ 13004 w 25937"/>
                    <a:gd name="connsiteY6" fmla="*/ 26318 h 25937"/>
                    <a:gd name="connsiteX7" fmla="*/ 3872 w 25937"/>
                    <a:gd name="connsiteY7" fmla="*/ 22506 h 25937"/>
                    <a:gd name="connsiteX8" fmla="*/ 61 w 25937"/>
                    <a:gd name="connsiteY8" fmla="*/ 13323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323"/>
                      </a:moveTo>
                      <a:cubicBezTo>
                        <a:pt x="61" y="9742"/>
                        <a:pt x="1331" y="6690"/>
                        <a:pt x="3872" y="4166"/>
                      </a:cubicBezTo>
                      <a:cubicBezTo>
                        <a:pt x="6413" y="1642"/>
                        <a:pt x="9457" y="380"/>
                        <a:pt x="13004" y="380"/>
                      </a:cubicBezTo>
                      <a:cubicBezTo>
                        <a:pt x="16586" y="380"/>
                        <a:pt x="19647" y="1642"/>
                        <a:pt x="22188" y="4166"/>
                      </a:cubicBezTo>
                      <a:cubicBezTo>
                        <a:pt x="24728" y="6690"/>
                        <a:pt x="25999" y="9742"/>
                        <a:pt x="25999" y="13323"/>
                      </a:cubicBezTo>
                      <a:cubicBezTo>
                        <a:pt x="25999" y="16904"/>
                        <a:pt x="24728" y="19965"/>
                        <a:pt x="22188" y="22506"/>
                      </a:cubicBezTo>
                      <a:cubicBezTo>
                        <a:pt x="19647" y="25047"/>
                        <a:pt x="16586" y="26318"/>
                        <a:pt x="13004" y="26318"/>
                      </a:cubicBezTo>
                      <a:cubicBezTo>
                        <a:pt x="9457" y="26318"/>
                        <a:pt x="6413" y="25047"/>
                        <a:pt x="3872" y="22506"/>
                      </a:cubicBezTo>
                      <a:cubicBezTo>
                        <a:pt x="1331" y="19965"/>
                        <a:pt x="61" y="16904"/>
                        <a:pt x="61" y="13323"/>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6" name="Полилиния: фигура 85">
                  <a:extLst>
                    <a:ext uri="{FF2B5EF4-FFF2-40B4-BE49-F238E27FC236}">
                      <a16:creationId xmlns:a16="http://schemas.microsoft.com/office/drawing/2014/main" id="{5A90C746-7065-4886-8A69-03E2F894B5A6}"/>
                    </a:ext>
                  </a:extLst>
                </p:cNvPr>
                <p:cNvSpPr/>
                <p:nvPr/>
              </p:nvSpPr>
              <p:spPr>
                <a:xfrm>
                  <a:off x="680118" y="3548204"/>
                  <a:ext cx="501087" cy="72236"/>
                </a:xfrm>
                <a:custGeom>
                  <a:avLst/>
                  <a:gdLst>
                    <a:gd name="connsiteX0" fmla="*/ 50974 w 501087"/>
                    <a:gd name="connsiteY0" fmla="*/ 37573 h 72236"/>
                    <a:gd name="connsiteX1" fmla="*/ 48774 w 501087"/>
                    <a:gd name="connsiteY1" fmla="*/ 52588 h 72236"/>
                    <a:gd name="connsiteX2" fmla="*/ 42354 w 501087"/>
                    <a:gd name="connsiteY2" fmla="*/ 63229 h 72236"/>
                    <a:gd name="connsiteX3" fmla="*/ 31994 w 501087"/>
                    <a:gd name="connsiteY3" fmla="*/ 69547 h 72236"/>
                    <a:gd name="connsiteX4" fmla="*/ 17362 w 501087"/>
                    <a:gd name="connsiteY4" fmla="*/ 71645 h 72236"/>
                    <a:gd name="connsiteX5" fmla="*/ 3345 w 501087"/>
                    <a:gd name="connsiteY5" fmla="*/ 71645 h 72236"/>
                    <a:gd name="connsiteX6" fmla="*/ 1119 w 501087"/>
                    <a:gd name="connsiteY6" fmla="*/ 70852 h 72236"/>
                    <a:gd name="connsiteX7" fmla="*/ 70 w 501087"/>
                    <a:gd name="connsiteY7" fmla="*/ 68064 h 72236"/>
                    <a:gd name="connsiteX8" fmla="*/ 70 w 501087"/>
                    <a:gd name="connsiteY8" fmla="*/ 9026 h 72236"/>
                    <a:gd name="connsiteX9" fmla="*/ 1119 w 501087"/>
                    <a:gd name="connsiteY9" fmla="*/ 6238 h 72236"/>
                    <a:gd name="connsiteX10" fmla="*/ 3345 w 501087"/>
                    <a:gd name="connsiteY10" fmla="*/ 5445 h 72236"/>
                    <a:gd name="connsiteX11" fmla="*/ 18334 w 501087"/>
                    <a:gd name="connsiteY11" fmla="*/ 5445 h 72236"/>
                    <a:gd name="connsiteX12" fmla="*/ 32864 w 501087"/>
                    <a:gd name="connsiteY12" fmla="*/ 7670 h 72236"/>
                    <a:gd name="connsiteX13" fmla="*/ 42814 w 501087"/>
                    <a:gd name="connsiteY13" fmla="*/ 14065 h 72236"/>
                    <a:gd name="connsiteX14" fmla="*/ 48902 w 501087"/>
                    <a:gd name="connsiteY14" fmla="*/ 24169 h 72236"/>
                    <a:gd name="connsiteX15" fmla="*/ 50974 w 501087"/>
                    <a:gd name="connsiteY15" fmla="*/ 37573 h 72236"/>
                    <a:gd name="connsiteX16" fmla="*/ 41714 w 501087"/>
                    <a:gd name="connsiteY16" fmla="*/ 37931 h 72236"/>
                    <a:gd name="connsiteX17" fmla="*/ 40384 w 501087"/>
                    <a:gd name="connsiteY17" fmla="*/ 27929 h 72236"/>
                    <a:gd name="connsiteX18" fmla="*/ 36215 w 501087"/>
                    <a:gd name="connsiteY18" fmla="*/ 19923 h 72236"/>
                    <a:gd name="connsiteX19" fmla="*/ 29027 w 501087"/>
                    <a:gd name="connsiteY19" fmla="*/ 14653 h 72236"/>
                    <a:gd name="connsiteX20" fmla="*/ 17823 w 501087"/>
                    <a:gd name="connsiteY20" fmla="*/ 12760 h 72236"/>
                    <a:gd name="connsiteX21" fmla="*/ 8870 w 501087"/>
                    <a:gd name="connsiteY21" fmla="*/ 12760 h 72236"/>
                    <a:gd name="connsiteX22" fmla="*/ 8870 w 501087"/>
                    <a:gd name="connsiteY22" fmla="*/ 64278 h 72236"/>
                    <a:gd name="connsiteX23" fmla="*/ 17925 w 501087"/>
                    <a:gd name="connsiteY23" fmla="*/ 64278 h 72236"/>
                    <a:gd name="connsiteX24" fmla="*/ 28618 w 501087"/>
                    <a:gd name="connsiteY24" fmla="*/ 62692 h 72236"/>
                    <a:gd name="connsiteX25" fmla="*/ 35882 w 501087"/>
                    <a:gd name="connsiteY25" fmla="*/ 57832 h 72236"/>
                    <a:gd name="connsiteX26" fmla="*/ 40256 w 501087"/>
                    <a:gd name="connsiteY26" fmla="*/ 49621 h 72236"/>
                    <a:gd name="connsiteX27" fmla="*/ 41714 w 501087"/>
                    <a:gd name="connsiteY27" fmla="*/ 37931 h 72236"/>
                    <a:gd name="connsiteX28" fmla="*/ 101889 w 501087"/>
                    <a:gd name="connsiteY28" fmla="*/ 45349 h 72236"/>
                    <a:gd name="connsiteX29" fmla="*/ 100887 w 501087"/>
                    <a:gd name="connsiteY29" fmla="*/ 48188 h 72236"/>
                    <a:gd name="connsiteX30" fmla="*/ 98600 w 501087"/>
                    <a:gd name="connsiteY30" fmla="*/ 49032 h 72236"/>
                    <a:gd name="connsiteX31" fmla="*/ 68277 w 501087"/>
                    <a:gd name="connsiteY31" fmla="*/ 49032 h 72236"/>
                    <a:gd name="connsiteX32" fmla="*/ 69048 w 501087"/>
                    <a:gd name="connsiteY32" fmla="*/ 55939 h 72236"/>
                    <a:gd name="connsiteX33" fmla="*/ 71619 w 501087"/>
                    <a:gd name="connsiteY33" fmla="*/ 61208 h 72236"/>
                    <a:gd name="connsiteX34" fmla="*/ 76297 w 501087"/>
                    <a:gd name="connsiteY34" fmla="*/ 64585 h 72236"/>
                    <a:gd name="connsiteX35" fmla="*/ 83340 w 501087"/>
                    <a:gd name="connsiteY35" fmla="*/ 65761 h 72236"/>
                    <a:gd name="connsiteX36" fmla="*/ 89200 w 501087"/>
                    <a:gd name="connsiteY36" fmla="*/ 65224 h 72236"/>
                    <a:gd name="connsiteX37" fmla="*/ 93648 w 501087"/>
                    <a:gd name="connsiteY37" fmla="*/ 64022 h 72236"/>
                    <a:gd name="connsiteX38" fmla="*/ 96732 w 501087"/>
                    <a:gd name="connsiteY38" fmla="*/ 62820 h 72236"/>
                    <a:gd name="connsiteX39" fmla="*/ 98558 w 501087"/>
                    <a:gd name="connsiteY39" fmla="*/ 62283 h 72236"/>
                    <a:gd name="connsiteX40" fmla="*/ 99200 w 501087"/>
                    <a:gd name="connsiteY40" fmla="*/ 62462 h 72236"/>
                    <a:gd name="connsiteX41" fmla="*/ 99636 w 501087"/>
                    <a:gd name="connsiteY41" fmla="*/ 62999 h 72236"/>
                    <a:gd name="connsiteX42" fmla="*/ 99867 w 501087"/>
                    <a:gd name="connsiteY42" fmla="*/ 63996 h 72236"/>
                    <a:gd name="connsiteX43" fmla="*/ 99945 w 501087"/>
                    <a:gd name="connsiteY43" fmla="*/ 65557 h 72236"/>
                    <a:gd name="connsiteX44" fmla="*/ 99894 w 501087"/>
                    <a:gd name="connsiteY44" fmla="*/ 66708 h 72236"/>
                    <a:gd name="connsiteX45" fmla="*/ 99766 w 501087"/>
                    <a:gd name="connsiteY45" fmla="*/ 67578 h 72236"/>
                    <a:gd name="connsiteX46" fmla="*/ 99510 w 501087"/>
                    <a:gd name="connsiteY46" fmla="*/ 68268 h 72236"/>
                    <a:gd name="connsiteX47" fmla="*/ 99049 w 501087"/>
                    <a:gd name="connsiteY47" fmla="*/ 68857 h 72236"/>
                    <a:gd name="connsiteX48" fmla="*/ 97387 w 501087"/>
                    <a:gd name="connsiteY48" fmla="*/ 69777 h 72236"/>
                    <a:gd name="connsiteX49" fmla="*/ 93806 w 501087"/>
                    <a:gd name="connsiteY49" fmla="*/ 71031 h 72236"/>
                    <a:gd name="connsiteX50" fmla="*/ 88716 w 501087"/>
                    <a:gd name="connsiteY50" fmla="*/ 72131 h 72236"/>
                    <a:gd name="connsiteX51" fmla="*/ 82551 w 501087"/>
                    <a:gd name="connsiteY51" fmla="*/ 72617 h 72236"/>
                    <a:gd name="connsiteX52" fmla="*/ 72600 w 501087"/>
                    <a:gd name="connsiteY52" fmla="*/ 71031 h 72236"/>
                    <a:gd name="connsiteX53" fmla="*/ 65412 w 501087"/>
                    <a:gd name="connsiteY53" fmla="*/ 66324 h 72236"/>
                    <a:gd name="connsiteX54" fmla="*/ 61012 w 501087"/>
                    <a:gd name="connsiteY54" fmla="*/ 58497 h 72236"/>
                    <a:gd name="connsiteX55" fmla="*/ 59529 w 501087"/>
                    <a:gd name="connsiteY55" fmla="*/ 47549 h 72236"/>
                    <a:gd name="connsiteX56" fmla="*/ 61064 w 501087"/>
                    <a:gd name="connsiteY56" fmla="*/ 36882 h 72236"/>
                    <a:gd name="connsiteX57" fmla="*/ 65489 w 501087"/>
                    <a:gd name="connsiteY57" fmla="*/ 28850 h 72236"/>
                    <a:gd name="connsiteX58" fmla="*/ 72472 w 501087"/>
                    <a:gd name="connsiteY58" fmla="*/ 23785 h 72236"/>
                    <a:gd name="connsiteX59" fmla="*/ 81630 w 501087"/>
                    <a:gd name="connsiteY59" fmla="*/ 22020 h 72236"/>
                    <a:gd name="connsiteX60" fmla="*/ 90864 w 501087"/>
                    <a:gd name="connsiteY60" fmla="*/ 23760 h 72236"/>
                    <a:gd name="connsiteX61" fmla="*/ 97131 w 501087"/>
                    <a:gd name="connsiteY61" fmla="*/ 28441 h 72236"/>
                    <a:gd name="connsiteX62" fmla="*/ 100738 w 501087"/>
                    <a:gd name="connsiteY62" fmla="*/ 35347 h 72236"/>
                    <a:gd name="connsiteX63" fmla="*/ 101889 w 501087"/>
                    <a:gd name="connsiteY63" fmla="*/ 43814 h 72236"/>
                    <a:gd name="connsiteX64" fmla="*/ 93396 w 501087"/>
                    <a:gd name="connsiteY64" fmla="*/ 42842 h 72236"/>
                    <a:gd name="connsiteX65" fmla="*/ 90437 w 501087"/>
                    <a:gd name="connsiteY65" fmla="*/ 32406 h 72236"/>
                    <a:gd name="connsiteX66" fmla="*/ 81197 w 501087"/>
                    <a:gd name="connsiteY66" fmla="*/ 28620 h 72236"/>
                    <a:gd name="connsiteX67" fmla="*/ 75690 w 501087"/>
                    <a:gd name="connsiteY67" fmla="*/ 29797 h 72236"/>
                    <a:gd name="connsiteX68" fmla="*/ 71726 w 501087"/>
                    <a:gd name="connsiteY68" fmla="*/ 32917 h 72236"/>
                    <a:gd name="connsiteX69" fmla="*/ 69255 w 501087"/>
                    <a:gd name="connsiteY69" fmla="*/ 37445 h 72236"/>
                    <a:gd name="connsiteX70" fmla="*/ 68277 w 501087"/>
                    <a:gd name="connsiteY70" fmla="*/ 42842 h 72236"/>
                    <a:gd name="connsiteX71" fmla="*/ 122633 w 501087"/>
                    <a:gd name="connsiteY71" fmla="*/ 70366 h 72236"/>
                    <a:gd name="connsiteX72" fmla="*/ 122429 w 501087"/>
                    <a:gd name="connsiteY72" fmla="*/ 71056 h 72236"/>
                    <a:gd name="connsiteX73" fmla="*/ 121764 w 501087"/>
                    <a:gd name="connsiteY73" fmla="*/ 71542 h 72236"/>
                    <a:gd name="connsiteX74" fmla="*/ 120485 w 501087"/>
                    <a:gd name="connsiteY74" fmla="*/ 71849 h 72236"/>
                    <a:gd name="connsiteX75" fmla="*/ 118387 w 501087"/>
                    <a:gd name="connsiteY75" fmla="*/ 71952 h 72236"/>
                    <a:gd name="connsiteX76" fmla="*/ 116341 w 501087"/>
                    <a:gd name="connsiteY76" fmla="*/ 71849 h 72236"/>
                    <a:gd name="connsiteX77" fmla="*/ 115036 w 501087"/>
                    <a:gd name="connsiteY77" fmla="*/ 71542 h 72236"/>
                    <a:gd name="connsiteX78" fmla="*/ 114371 w 501087"/>
                    <a:gd name="connsiteY78" fmla="*/ 71056 h 72236"/>
                    <a:gd name="connsiteX79" fmla="*/ 114192 w 501087"/>
                    <a:gd name="connsiteY79" fmla="*/ 70366 h 72236"/>
                    <a:gd name="connsiteX80" fmla="*/ 114192 w 501087"/>
                    <a:gd name="connsiteY80" fmla="*/ 2017 h 72236"/>
                    <a:gd name="connsiteX81" fmla="*/ 114371 w 501087"/>
                    <a:gd name="connsiteY81" fmla="*/ 1301 h 72236"/>
                    <a:gd name="connsiteX82" fmla="*/ 115036 w 501087"/>
                    <a:gd name="connsiteY82" fmla="*/ 789 h 72236"/>
                    <a:gd name="connsiteX83" fmla="*/ 116341 w 501087"/>
                    <a:gd name="connsiteY83" fmla="*/ 482 h 72236"/>
                    <a:gd name="connsiteX84" fmla="*/ 118387 w 501087"/>
                    <a:gd name="connsiteY84" fmla="*/ 380 h 72236"/>
                    <a:gd name="connsiteX85" fmla="*/ 120485 w 501087"/>
                    <a:gd name="connsiteY85" fmla="*/ 482 h 72236"/>
                    <a:gd name="connsiteX86" fmla="*/ 121764 w 501087"/>
                    <a:gd name="connsiteY86" fmla="*/ 789 h 72236"/>
                    <a:gd name="connsiteX87" fmla="*/ 122429 w 501087"/>
                    <a:gd name="connsiteY87" fmla="*/ 1301 h 72236"/>
                    <a:gd name="connsiteX88" fmla="*/ 122633 w 501087"/>
                    <a:gd name="connsiteY88" fmla="*/ 2017 h 72236"/>
                    <a:gd name="connsiteX89" fmla="*/ 146446 w 501087"/>
                    <a:gd name="connsiteY89" fmla="*/ 70366 h 72236"/>
                    <a:gd name="connsiteX90" fmla="*/ 146242 w 501087"/>
                    <a:gd name="connsiteY90" fmla="*/ 71056 h 72236"/>
                    <a:gd name="connsiteX91" fmla="*/ 145576 w 501087"/>
                    <a:gd name="connsiteY91" fmla="*/ 71542 h 72236"/>
                    <a:gd name="connsiteX92" fmla="*/ 144298 w 501087"/>
                    <a:gd name="connsiteY92" fmla="*/ 71849 h 72236"/>
                    <a:gd name="connsiteX93" fmla="*/ 142199 w 501087"/>
                    <a:gd name="connsiteY93" fmla="*/ 71952 h 72236"/>
                    <a:gd name="connsiteX94" fmla="*/ 140153 w 501087"/>
                    <a:gd name="connsiteY94" fmla="*/ 71849 h 72236"/>
                    <a:gd name="connsiteX95" fmla="*/ 138849 w 501087"/>
                    <a:gd name="connsiteY95" fmla="*/ 71542 h 72236"/>
                    <a:gd name="connsiteX96" fmla="*/ 138184 w 501087"/>
                    <a:gd name="connsiteY96" fmla="*/ 71056 h 72236"/>
                    <a:gd name="connsiteX97" fmla="*/ 138005 w 501087"/>
                    <a:gd name="connsiteY97" fmla="*/ 70366 h 72236"/>
                    <a:gd name="connsiteX98" fmla="*/ 138005 w 501087"/>
                    <a:gd name="connsiteY98" fmla="*/ 24323 h 72236"/>
                    <a:gd name="connsiteX99" fmla="*/ 138184 w 501087"/>
                    <a:gd name="connsiteY99" fmla="*/ 23657 h 72236"/>
                    <a:gd name="connsiteX100" fmla="*/ 138849 w 501087"/>
                    <a:gd name="connsiteY100" fmla="*/ 23146 h 72236"/>
                    <a:gd name="connsiteX101" fmla="*/ 140153 w 501087"/>
                    <a:gd name="connsiteY101" fmla="*/ 22839 h 72236"/>
                    <a:gd name="connsiteX102" fmla="*/ 142199 w 501087"/>
                    <a:gd name="connsiteY102" fmla="*/ 22737 h 72236"/>
                    <a:gd name="connsiteX103" fmla="*/ 144298 w 501087"/>
                    <a:gd name="connsiteY103" fmla="*/ 22839 h 72236"/>
                    <a:gd name="connsiteX104" fmla="*/ 145576 w 501087"/>
                    <a:gd name="connsiteY104" fmla="*/ 23146 h 72236"/>
                    <a:gd name="connsiteX105" fmla="*/ 146242 w 501087"/>
                    <a:gd name="connsiteY105" fmla="*/ 23657 h 72236"/>
                    <a:gd name="connsiteX106" fmla="*/ 146446 w 501087"/>
                    <a:gd name="connsiteY106" fmla="*/ 24323 h 72236"/>
                    <a:gd name="connsiteX107" fmla="*/ 147418 w 501087"/>
                    <a:gd name="connsiteY107" fmla="*/ 8770 h 72236"/>
                    <a:gd name="connsiteX108" fmla="*/ 146292 w 501087"/>
                    <a:gd name="connsiteY108" fmla="*/ 12812 h 72236"/>
                    <a:gd name="connsiteX109" fmla="*/ 142149 w 501087"/>
                    <a:gd name="connsiteY109" fmla="*/ 13886 h 72236"/>
                    <a:gd name="connsiteX110" fmla="*/ 138082 w 501087"/>
                    <a:gd name="connsiteY110" fmla="*/ 12837 h 72236"/>
                    <a:gd name="connsiteX111" fmla="*/ 136982 w 501087"/>
                    <a:gd name="connsiteY111" fmla="*/ 8872 h 72236"/>
                    <a:gd name="connsiteX112" fmla="*/ 138107 w 501087"/>
                    <a:gd name="connsiteY112" fmla="*/ 4831 h 72236"/>
                    <a:gd name="connsiteX113" fmla="*/ 142251 w 501087"/>
                    <a:gd name="connsiteY113" fmla="*/ 3756 h 72236"/>
                    <a:gd name="connsiteX114" fmla="*/ 146318 w 501087"/>
                    <a:gd name="connsiteY114" fmla="*/ 4805 h 72236"/>
                    <a:gd name="connsiteX115" fmla="*/ 147418 w 501087"/>
                    <a:gd name="connsiteY115" fmla="*/ 8770 h 72236"/>
                    <a:gd name="connsiteX116" fmla="*/ 199573 w 501087"/>
                    <a:gd name="connsiteY116" fmla="*/ 24220 h 72236"/>
                    <a:gd name="connsiteX117" fmla="*/ 199548 w 501087"/>
                    <a:gd name="connsiteY117" fmla="*/ 24655 h 72236"/>
                    <a:gd name="connsiteX118" fmla="*/ 199470 w 501087"/>
                    <a:gd name="connsiteY118" fmla="*/ 25141 h 72236"/>
                    <a:gd name="connsiteX119" fmla="*/ 199343 w 501087"/>
                    <a:gd name="connsiteY119" fmla="*/ 25704 h 72236"/>
                    <a:gd name="connsiteX120" fmla="*/ 199164 w 501087"/>
                    <a:gd name="connsiteY120" fmla="*/ 26369 h 72236"/>
                    <a:gd name="connsiteX121" fmla="*/ 183458 w 501087"/>
                    <a:gd name="connsiteY121" fmla="*/ 70110 h 72236"/>
                    <a:gd name="connsiteX122" fmla="*/ 182921 w 501087"/>
                    <a:gd name="connsiteY122" fmla="*/ 71031 h 72236"/>
                    <a:gd name="connsiteX123" fmla="*/ 181923 w 501087"/>
                    <a:gd name="connsiteY123" fmla="*/ 71594 h 72236"/>
                    <a:gd name="connsiteX124" fmla="*/ 180235 w 501087"/>
                    <a:gd name="connsiteY124" fmla="*/ 71875 h 72236"/>
                    <a:gd name="connsiteX125" fmla="*/ 177677 w 501087"/>
                    <a:gd name="connsiteY125" fmla="*/ 71952 h 72236"/>
                    <a:gd name="connsiteX126" fmla="*/ 175119 w 501087"/>
                    <a:gd name="connsiteY126" fmla="*/ 71849 h 72236"/>
                    <a:gd name="connsiteX127" fmla="*/ 173456 w 501087"/>
                    <a:gd name="connsiteY127" fmla="*/ 71542 h 72236"/>
                    <a:gd name="connsiteX128" fmla="*/ 172458 w 501087"/>
                    <a:gd name="connsiteY128" fmla="*/ 70980 h 72236"/>
                    <a:gd name="connsiteX129" fmla="*/ 171896 w 501087"/>
                    <a:gd name="connsiteY129" fmla="*/ 70110 h 72236"/>
                    <a:gd name="connsiteX130" fmla="*/ 156241 w 501087"/>
                    <a:gd name="connsiteY130" fmla="*/ 26369 h 72236"/>
                    <a:gd name="connsiteX131" fmla="*/ 155908 w 501087"/>
                    <a:gd name="connsiteY131" fmla="*/ 25295 h 72236"/>
                    <a:gd name="connsiteX132" fmla="*/ 155754 w 501087"/>
                    <a:gd name="connsiteY132" fmla="*/ 24604 h 72236"/>
                    <a:gd name="connsiteX133" fmla="*/ 155730 w 501087"/>
                    <a:gd name="connsiteY133" fmla="*/ 24220 h 72236"/>
                    <a:gd name="connsiteX134" fmla="*/ 155934 w 501087"/>
                    <a:gd name="connsiteY134" fmla="*/ 23504 h 72236"/>
                    <a:gd name="connsiteX135" fmla="*/ 156624 w 501087"/>
                    <a:gd name="connsiteY135" fmla="*/ 23018 h 72236"/>
                    <a:gd name="connsiteX136" fmla="*/ 157903 w 501087"/>
                    <a:gd name="connsiteY136" fmla="*/ 22788 h 72236"/>
                    <a:gd name="connsiteX137" fmla="*/ 159873 w 501087"/>
                    <a:gd name="connsiteY137" fmla="*/ 22737 h 72236"/>
                    <a:gd name="connsiteX138" fmla="*/ 162252 w 501087"/>
                    <a:gd name="connsiteY138" fmla="*/ 22813 h 72236"/>
                    <a:gd name="connsiteX139" fmla="*/ 163634 w 501087"/>
                    <a:gd name="connsiteY139" fmla="*/ 23095 h 72236"/>
                    <a:gd name="connsiteX140" fmla="*/ 164350 w 501087"/>
                    <a:gd name="connsiteY140" fmla="*/ 23606 h 72236"/>
                    <a:gd name="connsiteX141" fmla="*/ 164784 w 501087"/>
                    <a:gd name="connsiteY141" fmla="*/ 24374 h 72236"/>
                    <a:gd name="connsiteX142" fmla="*/ 177779 w 501087"/>
                    <a:gd name="connsiteY142" fmla="*/ 62334 h 72236"/>
                    <a:gd name="connsiteX143" fmla="*/ 177984 w 501087"/>
                    <a:gd name="connsiteY143" fmla="*/ 62948 h 72236"/>
                    <a:gd name="connsiteX144" fmla="*/ 178137 w 501087"/>
                    <a:gd name="connsiteY144" fmla="*/ 62334 h 72236"/>
                    <a:gd name="connsiteX145" fmla="*/ 190978 w 501087"/>
                    <a:gd name="connsiteY145" fmla="*/ 24374 h 72236"/>
                    <a:gd name="connsiteX146" fmla="*/ 191336 w 501087"/>
                    <a:gd name="connsiteY146" fmla="*/ 23606 h 72236"/>
                    <a:gd name="connsiteX147" fmla="*/ 192078 w 501087"/>
                    <a:gd name="connsiteY147" fmla="*/ 23095 h 72236"/>
                    <a:gd name="connsiteX148" fmla="*/ 193409 w 501087"/>
                    <a:gd name="connsiteY148" fmla="*/ 22813 h 72236"/>
                    <a:gd name="connsiteX149" fmla="*/ 195634 w 501087"/>
                    <a:gd name="connsiteY149" fmla="*/ 22737 h 72236"/>
                    <a:gd name="connsiteX150" fmla="*/ 197578 w 501087"/>
                    <a:gd name="connsiteY150" fmla="*/ 22788 h 72236"/>
                    <a:gd name="connsiteX151" fmla="*/ 198780 w 501087"/>
                    <a:gd name="connsiteY151" fmla="*/ 23043 h 72236"/>
                    <a:gd name="connsiteX152" fmla="*/ 199394 w 501087"/>
                    <a:gd name="connsiteY152" fmla="*/ 23530 h 72236"/>
                    <a:gd name="connsiteX153" fmla="*/ 199573 w 501087"/>
                    <a:gd name="connsiteY153" fmla="*/ 24220 h 72236"/>
                    <a:gd name="connsiteX154" fmla="*/ 246749 w 501087"/>
                    <a:gd name="connsiteY154" fmla="*/ 45349 h 72236"/>
                    <a:gd name="connsiteX155" fmla="*/ 245747 w 501087"/>
                    <a:gd name="connsiteY155" fmla="*/ 48188 h 72236"/>
                    <a:gd name="connsiteX156" fmla="*/ 243459 w 501087"/>
                    <a:gd name="connsiteY156" fmla="*/ 49032 h 72236"/>
                    <a:gd name="connsiteX157" fmla="*/ 213137 w 501087"/>
                    <a:gd name="connsiteY157" fmla="*/ 49032 h 72236"/>
                    <a:gd name="connsiteX158" fmla="*/ 213907 w 501087"/>
                    <a:gd name="connsiteY158" fmla="*/ 55939 h 72236"/>
                    <a:gd name="connsiteX159" fmla="*/ 216478 w 501087"/>
                    <a:gd name="connsiteY159" fmla="*/ 61208 h 72236"/>
                    <a:gd name="connsiteX160" fmla="*/ 221156 w 501087"/>
                    <a:gd name="connsiteY160" fmla="*/ 64585 h 72236"/>
                    <a:gd name="connsiteX161" fmla="*/ 228199 w 501087"/>
                    <a:gd name="connsiteY161" fmla="*/ 65761 h 72236"/>
                    <a:gd name="connsiteX162" fmla="*/ 234059 w 501087"/>
                    <a:gd name="connsiteY162" fmla="*/ 65224 h 72236"/>
                    <a:gd name="connsiteX163" fmla="*/ 238507 w 501087"/>
                    <a:gd name="connsiteY163" fmla="*/ 64022 h 72236"/>
                    <a:gd name="connsiteX164" fmla="*/ 241591 w 501087"/>
                    <a:gd name="connsiteY164" fmla="*/ 62820 h 72236"/>
                    <a:gd name="connsiteX165" fmla="*/ 243417 w 501087"/>
                    <a:gd name="connsiteY165" fmla="*/ 62283 h 72236"/>
                    <a:gd name="connsiteX166" fmla="*/ 244059 w 501087"/>
                    <a:gd name="connsiteY166" fmla="*/ 62462 h 72236"/>
                    <a:gd name="connsiteX167" fmla="*/ 244496 w 501087"/>
                    <a:gd name="connsiteY167" fmla="*/ 62999 h 72236"/>
                    <a:gd name="connsiteX168" fmla="*/ 244727 w 501087"/>
                    <a:gd name="connsiteY168" fmla="*/ 63996 h 72236"/>
                    <a:gd name="connsiteX169" fmla="*/ 244805 w 501087"/>
                    <a:gd name="connsiteY169" fmla="*/ 65557 h 72236"/>
                    <a:gd name="connsiteX170" fmla="*/ 244753 w 501087"/>
                    <a:gd name="connsiteY170" fmla="*/ 66708 h 72236"/>
                    <a:gd name="connsiteX171" fmla="*/ 244626 w 501087"/>
                    <a:gd name="connsiteY171" fmla="*/ 67578 h 72236"/>
                    <a:gd name="connsiteX172" fmla="*/ 244369 w 501087"/>
                    <a:gd name="connsiteY172" fmla="*/ 68268 h 72236"/>
                    <a:gd name="connsiteX173" fmla="*/ 243909 w 501087"/>
                    <a:gd name="connsiteY173" fmla="*/ 68857 h 72236"/>
                    <a:gd name="connsiteX174" fmla="*/ 242246 w 501087"/>
                    <a:gd name="connsiteY174" fmla="*/ 69777 h 72236"/>
                    <a:gd name="connsiteX175" fmla="*/ 238665 w 501087"/>
                    <a:gd name="connsiteY175" fmla="*/ 71031 h 72236"/>
                    <a:gd name="connsiteX176" fmla="*/ 233575 w 501087"/>
                    <a:gd name="connsiteY176" fmla="*/ 72131 h 72236"/>
                    <a:gd name="connsiteX177" fmla="*/ 227410 w 501087"/>
                    <a:gd name="connsiteY177" fmla="*/ 72617 h 72236"/>
                    <a:gd name="connsiteX178" fmla="*/ 217459 w 501087"/>
                    <a:gd name="connsiteY178" fmla="*/ 71031 h 72236"/>
                    <a:gd name="connsiteX179" fmla="*/ 210272 w 501087"/>
                    <a:gd name="connsiteY179" fmla="*/ 66324 h 72236"/>
                    <a:gd name="connsiteX180" fmla="*/ 205872 w 501087"/>
                    <a:gd name="connsiteY180" fmla="*/ 58497 h 72236"/>
                    <a:gd name="connsiteX181" fmla="*/ 204388 w 501087"/>
                    <a:gd name="connsiteY181" fmla="*/ 47549 h 72236"/>
                    <a:gd name="connsiteX182" fmla="*/ 205923 w 501087"/>
                    <a:gd name="connsiteY182" fmla="*/ 36882 h 72236"/>
                    <a:gd name="connsiteX183" fmla="*/ 210348 w 501087"/>
                    <a:gd name="connsiteY183" fmla="*/ 28850 h 72236"/>
                    <a:gd name="connsiteX184" fmla="*/ 217332 w 501087"/>
                    <a:gd name="connsiteY184" fmla="*/ 23785 h 72236"/>
                    <a:gd name="connsiteX185" fmla="*/ 226489 w 501087"/>
                    <a:gd name="connsiteY185" fmla="*/ 22020 h 72236"/>
                    <a:gd name="connsiteX186" fmla="*/ 235723 w 501087"/>
                    <a:gd name="connsiteY186" fmla="*/ 23760 h 72236"/>
                    <a:gd name="connsiteX187" fmla="*/ 241991 w 501087"/>
                    <a:gd name="connsiteY187" fmla="*/ 28441 h 72236"/>
                    <a:gd name="connsiteX188" fmla="*/ 245597 w 501087"/>
                    <a:gd name="connsiteY188" fmla="*/ 35347 h 72236"/>
                    <a:gd name="connsiteX189" fmla="*/ 246749 w 501087"/>
                    <a:gd name="connsiteY189" fmla="*/ 43814 h 72236"/>
                    <a:gd name="connsiteX190" fmla="*/ 238256 w 501087"/>
                    <a:gd name="connsiteY190" fmla="*/ 42842 h 72236"/>
                    <a:gd name="connsiteX191" fmla="*/ 235296 w 501087"/>
                    <a:gd name="connsiteY191" fmla="*/ 32406 h 72236"/>
                    <a:gd name="connsiteX192" fmla="*/ 226057 w 501087"/>
                    <a:gd name="connsiteY192" fmla="*/ 28620 h 72236"/>
                    <a:gd name="connsiteX193" fmla="*/ 220549 w 501087"/>
                    <a:gd name="connsiteY193" fmla="*/ 29797 h 72236"/>
                    <a:gd name="connsiteX194" fmla="*/ 216586 w 501087"/>
                    <a:gd name="connsiteY194" fmla="*/ 32917 h 72236"/>
                    <a:gd name="connsiteX195" fmla="*/ 214114 w 501087"/>
                    <a:gd name="connsiteY195" fmla="*/ 37445 h 72236"/>
                    <a:gd name="connsiteX196" fmla="*/ 213137 w 501087"/>
                    <a:gd name="connsiteY196" fmla="*/ 42842 h 72236"/>
                    <a:gd name="connsiteX197" fmla="*/ 285961 w 501087"/>
                    <a:gd name="connsiteY197" fmla="*/ 27341 h 72236"/>
                    <a:gd name="connsiteX198" fmla="*/ 285911 w 501087"/>
                    <a:gd name="connsiteY198" fmla="*/ 29234 h 72236"/>
                    <a:gd name="connsiteX199" fmla="*/ 285706 w 501087"/>
                    <a:gd name="connsiteY199" fmla="*/ 30436 h 72236"/>
                    <a:gd name="connsiteX200" fmla="*/ 285322 w 501087"/>
                    <a:gd name="connsiteY200" fmla="*/ 31101 h 72236"/>
                    <a:gd name="connsiteX201" fmla="*/ 284683 w 501087"/>
                    <a:gd name="connsiteY201" fmla="*/ 31331 h 72236"/>
                    <a:gd name="connsiteX202" fmla="*/ 283685 w 501087"/>
                    <a:gd name="connsiteY202" fmla="*/ 31101 h 72236"/>
                    <a:gd name="connsiteX203" fmla="*/ 282355 w 501087"/>
                    <a:gd name="connsiteY203" fmla="*/ 30641 h 72236"/>
                    <a:gd name="connsiteX204" fmla="*/ 280692 w 501087"/>
                    <a:gd name="connsiteY204" fmla="*/ 30206 h 72236"/>
                    <a:gd name="connsiteX205" fmla="*/ 278696 w 501087"/>
                    <a:gd name="connsiteY205" fmla="*/ 30001 h 72236"/>
                    <a:gd name="connsiteX206" fmla="*/ 276190 w 501087"/>
                    <a:gd name="connsiteY206" fmla="*/ 30513 h 72236"/>
                    <a:gd name="connsiteX207" fmla="*/ 273606 w 501087"/>
                    <a:gd name="connsiteY207" fmla="*/ 32201 h 72236"/>
                    <a:gd name="connsiteX208" fmla="*/ 270767 w 501087"/>
                    <a:gd name="connsiteY208" fmla="*/ 35322 h 72236"/>
                    <a:gd name="connsiteX209" fmla="*/ 267493 w 501087"/>
                    <a:gd name="connsiteY209" fmla="*/ 40080 h 72236"/>
                    <a:gd name="connsiteX210" fmla="*/ 267493 w 501087"/>
                    <a:gd name="connsiteY210" fmla="*/ 70366 h 72236"/>
                    <a:gd name="connsiteX211" fmla="*/ 267288 w 501087"/>
                    <a:gd name="connsiteY211" fmla="*/ 71056 h 72236"/>
                    <a:gd name="connsiteX212" fmla="*/ 266624 w 501087"/>
                    <a:gd name="connsiteY212" fmla="*/ 71542 h 72236"/>
                    <a:gd name="connsiteX213" fmla="*/ 265344 w 501087"/>
                    <a:gd name="connsiteY213" fmla="*/ 71849 h 72236"/>
                    <a:gd name="connsiteX214" fmla="*/ 263247 w 501087"/>
                    <a:gd name="connsiteY214" fmla="*/ 71952 h 72236"/>
                    <a:gd name="connsiteX215" fmla="*/ 261200 w 501087"/>
                    <a:gd name="connsiteY215" fmla="*/ 71849 h 72236"/>
                    <a:gd name="connsiteX216" fmla="*/ 259896 w 501087"/>
                    <a:gd name="connsiteY216" fmla="*/ 71542 h 72236"/>
                    <a:gd name="connsiteX217" fmla="*/ 259230 w 501087"/>
                    <a:gd name="connsiteY217" fmla="*/ 71056 h 72236"/>
                    <a:gd name="connsiteX218" fmla="*/ 259051 w 501087"/>
                    <a:gd name="connsiteY218" fmla="*/ 70366 h 72236"/>
                    <a:gd name="connsiteX219" fmla="*/ 259051 w 501087"/>
                    <a:gd name="connsiteY219" fmla="*/ 24323 h 72236"/>
                    <a:gd name="connsiteX220" fmla="*/ 259205 w 501087"/>
                    <a:gd name="connsiteY220" fmla="*/ 23632 h 72236"/>
                    <a:gd name="connsiteX221" fmla="*/ 259819 w 501087"/>
                    <a:gd name="connsiteY221" fmla="*/ 23120 h 72236"/>
                    <a:gd name="connsiteX222" fmla="*/ 260995 w 501087"/>
                    <a:gd name="connsiteY222" fmla="*/ 22813 h 72236"/>
                    <a:gd name="connsiteX223" fmla="*/ 262889 w 501087"/>
                    <a:gd name="connsiteY223" fmla="*/ 22737 h 72236"/>
                    <a:gd name="connsiteX224" fmla="*/ 264756 w 501087"/>
                    <a:gd name="connsiteY224" fmla="*/ 22813 h 72236"/>
                    <a:gd name="connsiteX225" fmla="*/ 265907 w 501087"/>
                    <a:gd name="connsiteY225" fmla="*/ 23120 h 72236"/>
                    <a:gd name="connsiteX226" fmla="*/ 266495 w 501087"/>
                    <a:gd name="connsiteY226" fmla="*/ 23632 h 72236"/>
                    <a:gd name="connsiteX227" fmla="*/ 266674 w 501087"/>
                    <a:gd name="connsiteY227" fmla="*/ 24323 h 72236"/>
                    <a:gd name="connsiteX228" fmla="*/ 266674 w 501087"/>
                    <a:gd name="connsiteY228" fmla="*/ 31024 h 72236"/>
                    <a:gd name="connsiteX229" fmla="*/ 270230 w 501087"/>
                    <a:gd name="connsiteY229" fmla="*/ 26522 h 72236"/>
                    <a:gd name="connsiteX230" fmla="*/ 273377 w 501087"/>
                    <a:gd name="connsiteY230" fmla="*/ 23785 h 72236"/>
                    <a:gd name="connsiteX231" fmla="*/ 276318 w 501087"/>
                    <a:gd name="connsiteY231" fmla="*/ 22404 h 72236"/>
                    <a:gd name="connsiteX232" fmla="*/ 279259 w 501087"/>
                    <a:gd name="connsiteY232" fmla="*/ 22020 h 72236"/>
                    <a:gd name="connsiteX233" fmla="*/ 280769 w 501087"/>
                    <a:gd name="connsiteY233" fmla="*/ 22097 h 72236"/>
                    <a:gd name="connsiteX234" fmla="*/ 282534 w 501087"/>
                    <a:gd name="connsiteY234" fmla="*/ 22378 h 72236"/>
                    <a:gd name="connsiteX235" fmla="*/ 284196 w 501087"/>
                    <a:gd name="connsiteY235" fmla="*/ 22839 h 72236"/>
                    <a:gd name="connsiteX236" fmla="*/ 285245 w 501087"/>
                    <a:gd name="connsiteY236" fmla="*/ 23350 h 72236"/>
                    <a:gd name="connsiteX237" fmla="*/ 285655 w 501087"/>
                    <a:gd name="connsiteY237" fmla="*/ 23836 h 72236"/>
                    <a:gd name="connsiteX238" fmla="*/ 285834 w 501087"/>
                    <a:gd name="connsiteY238" fmla="*/ 24425 h 72236"/>
                    <a:gd name="connsiteX239" fmla="*/ 285936 w 501087"/>
                    <a:gd name="connsiteY239" fmla="*/ 25474 h 72236"/>
                    <a:gd name="connsiteX240" fmla="*/ 285961 w 501087"/>
                    <a:gd name="connsiteY240" fmla="*/ 27341 h 72236"/>
                    <a:gd name="connsiteX241" fmla="*/ 327353 w 501087"/>
                    <a:gd name="connsiteY241" fmla="*/ 70417 h 72236"/>
                    <a:gd name="connsiteX242" fmla="*/ 326943 w 501087"/>
                    <a:gd name="connsiteY242" fmla="*/ 71338 h 72236"/>
                    <a:gd name="connsiteX243" fmla="*/ 325819 w 501087"/>
                    <a:gd name="connsiteY243" fmla="*/ 71798 h 72236"/>
                    <a:gd name="connsiteX244" fmla="*/ 323721 w 501087"/>
                    <a:gd name="connsiteY244" fmla="*/ 71952 h 72236"/>
                    <a:gd name="connsiteX245" fmla="*/ 321598 w 501087"/>
                    <a:gd name="connsiteY245" fmla="*/ 71798 h 72236"/>
                    <a:gd name="connsiteX246" fmla="*/ 320446 w 501087"/>
                    <a:gd name="connsiteY246" fmla="*/ 71338 h 72236"/>
                    <a:gd name="connsiteX247" fmla="*/ 320088 w 501087"/>
                    <a:gd name="connsiteY247" fmla="*/ 70417 h 72236"/>
                    <a:gd name="connsiteX248" fmla="*/ 320088 w 501087"/>
                    <a:gd name="connsiteY248" fmla="*/ 65813 h 72236"/>
                    <a:gd name="connsiteX249" fmla="*/ 313361 w 501087"/>
                    <a:gd name="connsiteY249" fmla="*/ 70826 h 72236"/>
                    <a:gd name="connsiteX250" fmla="*/ 305508 w 501087"/>
                    <a:gd name="connsiteY250" fmla="*/ 72617 h 72236"/>
                    <a:gd name="connsiteX251" fmla="*/ 298934 w 501087"/>
                    <a:gd name="connsiteY251" fmla="*/ 71670 h 72236"/>
                    <a:gd name="connsiteX252" fmla="*/ 293920 w 501087"/>
                    <a:gd name="connsiteY252" fmla="*/ 68933 h 72236"/>
                    <a:gd name="connsiteX253" fmla="*/ 290697 w 501087"/>
                    <a:gd name="connsiteY253" fmla="*/ 64534 h 72236"/>
                    <a:gd name="connsiteX254" fmla="*/ 289546 w 501087"/>
                    <a:gd name="connsiteY254" fmla="*/ 58599 h 72236"/>
                    <a:gd name="connsiteX255" fmla="*/ 291132 w 501087"/>
                    <a:gd name="connsiteY255" fmla="*/ 51846 h 72236"/>
                    <a:gd name="connsiteX256" fmla="*/ 295685 w 501087"/>
                    <a:gd name="connsiteY256" fmla="*/ 47088 h 72236"/>
                    <a:gd name="connsiteX257" fmla="*/ 302950 w 501087"/>
                    <a:gd name="connsiteY257" fmla="*/ 44249 h 72236"/>
                    <a:gd name="connsiteX258" fmla="*/ 312619 w 501087"/>
                    <a:gd name="connsiteY258" fmla="*/ 43303 h 72236"/>
                    <a:gd name="connsiteX259" fmla="*/ 318963 w 501087"/>
                    <a:gd name="connsiteY259" fmla="*/ 43303 h 72236"/>
                    <a:gd name="connsiteX260" fmla="*/ 318963 w 501087"/>
                    <a:gd name="connsiteY260" fmla="*/ 39721 h 72236"/>
                    <a:gd name="connsiteX261" fmla="*/ 318400 w 501087"/>
                    <a:gd name="connsiteY261" fmla="*/ 35015 h 72236"/>
                    <a:gd name="connsiteX262" fmla="*/ 316584 w 501087"/>
                    <a:gd name="connsiteY262" fmla="*/ 31613 h 72236"/>
                    <a:gd name="connsiteX263" fmla="*/ 313335 w 501087"/>
                    <a:gd name="connsiteY263" fmla="*/ 29566 h 72236"/>
                    <a:gd name="connsiteX264" fmla="*/ 308424 w 501087"/>
                    <a:gd name="connsiteY264" fmla="*/ 28876 h 72236"/>
                    <a:gd name="connsiteX265" fmla="*/ 302822 w 501087"/>
                    <a:gd name="connsiteY265" fmla="*/ 29617 h 72236"/>
                    <a:gd name="connsiteX266" fmla="*/ 298473 w 501087"/>
                    <a:gd name="connsiteY266" fmla="*/ 31255 h 72236"/>
                    <a:gd name="connsiteX267" fmla="*/ 295353 w 501087"/>
                    <a:gd name="connsiteY267" fmla="*/ 32892 h 72236"/>
                    <a:gd name="connsiteX268" fmla="*/ 293485 w 501087"/>
                    <a:gd name="connsiteY268" fmla="*/ 33633 h 72236"/>
                    <a:gd name="connsiteX269" fmla="*/ 292770 w 501087"/>
                    <a:gd name="connsiteY269" fmla="*/ 33429 h 72236"/>
                    <a:gd name="connsiteX270" fmla="*/ 292232 w 501087"/>
                    <a:gd name="connsiteY270" fmla="*/ 32815 h 72236"/>
                    <a:gd name="connsiteX271" fmla="*/ 291899 w 501087"/>
                    <a:gd name="connsiteY271" fmla="*/ 31766 h 72236"/>
                    <a:gd name="connsiteX272" fmla="*/ 291797 w 501087"/>
                    <a:gd name="connsiteY272" fmla="*/ 30359 h 72236"/>
                    <a:gd name="connsiteX273" fmla="*/ 291976 w 501087"/>
                    <a:gd name="connsiteY273" fmla="*/ 28338 h 72236"/>
                    <a:gd name="connsiteX274" fmla="*/ 292846 w 501087"/>
                    <a:gd name="connsiteY274" fmla="*/ 26932 h 72236"/>
                    <a:gd name="connsiteX275" fmla="*/ 295225 w 501087"/>
                    <a:gd name="connsiteY275" fmla="*/ 25371 h 72236"/>
                    <a:gd name="connsiteX276" fmla="*/ 299113 w 501087"/>
                    <a:gd name="connsiteY276" fmla="*/ 23734 h 72236"/>
                    <a:gd name="connsiteX277" fmla="*/ 303922 w 501087"/>
                    <a:gd name="connsiteY277" fmla="*/ 22506 h 72236"/>
                    <a:gd name="connsiteX278" fmla="*/ 309192 w 501087"/>
                    <a:gd name="connsiteY278" fmla="*/ 22020 h 72236"/>
                    <a:gd name="connsiteX279" fmla="*/ 317633 w 501087"/>
                    <a:gd name="connsiteY279" fmla="*/ 23146 h 72236"/>
                    <a:gd name="connsiteX280" fmla="*/ 323260 w 501087"/>
                    <a:gd name="connsiteY280" fmla="*/ 26446 h 72236"/>
                    <a:gd name="connsiteX281" fmla="*/ 326382 w 501087"/>
                    <a:gd name="connsiteY281" fmla="*/ 31843 h 72236"/>
                    <a:gd name="connsiteX282" fmla="*/ 327353 w 501087"/>
                    <a:gd name="connsiteY282" fmla="*/ 39363 h 72236"/>
                    <a:gd name="connsiteX283" fmla="*/ 318963 w 501087"/>
                    <a:gd name="connsiteY283" fmla="*/ 49390 h 72236"/>
                    <a:gd name="connsiteX284" fmla="*/ 311749 w 501087"/>
                    <a:gd name="connsiteY284" fmla="*/ 49390 h 72236"/>
                    <a:gd name="connsiteX285" fmla="*/ 305712 w 501087"/>
                    <a:gd name="connsiteY285" fmla="*/ 49979 h 72236"/>
                    <a:gd name="connsiteX286" fmla="*/ 301466 w 501087"/>
                    <a:gd name="connsiteY286" fmla="*/ 51718 h 72236"/>
                    <a:gd name="connsiteX287" fmla="*/ 298985 w 501087"/>
                    <a:gd name="connsiteY287" fmla="*/ 54481 h 72236"/>
                    <a:gd name="connsiteX288" fmla="*/ 298192 w 501087"/>
                    <a:gd name="connsiteY288" fmla="*/ 58190 h 72236"/>
                    <a:gd name="connsiteX289" fmla="*/ 300469 w 501087"/>
                    <a:gd name="connsiteY289" fmla="*/ 63894 h 72236"/>
                    <a:gd name="connsiteX290" fmla="*/ 306838 w 501087"/>
                    <a:gd name="connsiteY290" fmla="*/ 66017 h 72236"/>
                    <a:gd name="connsiteX291" fmla="*/ 313003 w 501087"/>
                    <a:gd name="connsiteY291" fmla="*/ 64329 h 72236"/>
                    <a:gd name="connsiteX292" fmla="*/ 318963 w 501087"/>
                    <a:gd name="connsiteY292" fmla="*/ 59162 h 72236"/>
                    <a:gd name="connsiteX293" fmla="*/ 384636 w 501087"/>
                    <a:gd name="connsiteY293" fmla="*/ 46730 h 72236"/>
                    <a:gd name="connsiteX294" fmla="*/ 383331 w 501087"/>
                    <a:gd name="connsiteY294" fmla="*/ 57499 h 72236"/>
                    <a:gd name="connsiteX295" fmla="*/ 379495 w 501087"/>
                    <a:gd name="connsiteY295" fmla="*/ 65659 h 72236"/>
                    <a:gd name="connsiteX296" fmla="*/ 373279 w 501087"/>
                    <a:gd name="connsiteY296" fmla="*/ 70826 h 72236"/>
                    <a:gd name="connsiteX297" fmla="*/ 364838 w 501087"/>
                    <a:gd name="connsiteY297" fmla="*/ 72617 h 72236"/>
                    <a:gd name="connsiteX298" fmla="*/ 360771 w 501087"/>
                    <a:gd name="connsiteY298" fmla="*/ 72182 h 72236"/>
                    <a:gd name="connsiteX299" fmla="*/ 357113 w 501087"/>
                    <a:gd name="connsiteY299" fmla="*/ 70775 h 72236"/>
                    <a:gd name="connsiteX300" fmla="*/ 353532 w 501087"/>
                    <a:gd name="connsiteY300" fmla="*/ 68319 h 72236"/>
                    <a:gd name="connsiteX301" fmla="*/ 349745 w 501087"/>
                    <a:gd name="connsiteY301" fmla="*/ 64738 h 72236"/>
                    <a:gd name="connsiteX302" fmla="*/ 349745 w 501087"/>
                    <a:gd name="connsiteY302" fmla="*/ 70366 h 72236"/>
                    <a:gd name="connsiteX303" fmla="*/ 349541 w 501087"/>
                    <a:gd name="connsiteY303" fmla="*/ 71082 h 72236"/>
                    <a:gd name="connsiteX304" fmla="*/ 348876 w 501087"/>
                    <a:gd name="connsiteY304" fmla="*/ 71568 h 72236"/>
                    <a:gd name="connsiteX305" fmla="*/ 347725 w 501087"/>
                    <a:gd name="connsiteY305" fmla="*/ 71849 h 72236"/>
                    <a:gd name="connsiteX306" fmla="*/ 345960 w 501087"/>
                    <a:gd name="connsiteY306" fmla="*/ 71952 h 72236"/>
                    <a:gd name="connsiteX307" fmla="*/ 344220 w 501087"/>
                    <a:gd name="connsiteY307" fmla="*/ 71849 h 72236"/>
                    <a:gd name="connsiteX308" fmla="*/ 343044 w 501087"/>
                    <a:gd name="connsiteY308" fmla="*/ 71568 h 72236"/>
                    <a:gd name="connsiteX309" fmla="*/ 342430 w 501087"/>
                    <a:gd name="connsiteY309" fmla="*/ 71082 h 72236"/>
                    <a:gd name="connsiteX310" fmla="*/ 342276 w 501087"/>
                    <a:gd name="connsiteY310" fmla="*/ 70366 h 72236"/>
                    <a:gd name="connsiteX311" fmla="*/ 342276 w 501087"/>
                    <a:gd name="connsiteY311" fmla="*/ 2017 h 72236"/>
                    <a:gd name="connsiteX312" fmla="*/ 342455 w 501087"/>
                    <a:gd name="connsiteY312" fmla="*/ 1301 h 72236"/>
                    <a:gd name="connsiteX313" fmla="*/ 343121 w 501087"/>
                    <a:gd name="connsiteY313" fmla="*/ 789 h 72236"/>
                    <a:gd name="connsiteX314" fmla="*/ 344425 w 501087"/>
                    <a:gd name="connsiteY314" fmla="*/ 482 h 72236"/>
                    <a:gd name="connsiteX315" fmla="*/ 346472 w 501087"/>
                    <a:gd name="connsiteY315" fmla="*/ 380 h 72236"/>
                    <a:gd name="connsiteX316" fmla="*/ 348569 w 501087"/>
                    <a:gd name="connsiteY316" fmla="*/ 482 h 72236"/>
                    <a:gd name="connsiteX317" fmla="*/ 349848 w 501087"/>
                    <a:gd name="connsiteY317" fmla="*/ 789 h 72236"/>
                    <a:gd name="connsiteX318" fmla="*/ 350513 w 501087"/>
                    <a:gd name="connsiteY318" fmla="*/ 1301 h 72236"/>
                    <a:gd name="connsiteX319" fmla="*/ 350718 w 501087"/>
                    <a:gd name="connsiteY319" fmla="*/ 2017 h 72236"/>
                    <a:gd name="connsiteX320" fmla="*/ 350718 w 501087"/>
                    <a:gd name="connsiteY320" fmla="*/ 29592 h 72236"/>
                    <a:gd name="connsiteX321" fmla="*/ 354682 w 501087"/>
                    <a:gd name="connsiteY321" fmla="*/ 26062 h 72236"/>
                    <a:gd name="connsiteX322" fmla="*/ 358443 w 501087"/>
                    <a:gd name="connsiteY322" fmla="*/ 23734 h 72236"/>
                    <a:gd name="connsiteX323" fmla="*/ 362126 w 501087"/>
                    <a:gd name="connsiteY323" fmla="*/ 22430 h 72236"/>
                    <a:gd name="connsiteX324" fmla="*/ 366014 w 501087"/>
                    <a:gd name="connsiteY324" fmla="*/ 22020 h 72236"/>
                    <a:gd name="connsiteX325" fmla="*/ 374584 w 501087"/>
                    <a:gd name="connsiteY325" fmla="*/ 24016 h 72236"/>
                    <a:gd name="connsiteX326" fmla="*/ 380364 w 501087"/>
                    <a:gd name="connsiteY326" fmla="*/ 29362 h 72236"/>
                    <a:gd name="connsiteX327" fmla="*/ 383613 w 501087"/>
                    <a:gd name="connsiteY327" fmla="*/ 37215 h 72236"/>
                    <a:gd name="connsiteX328" fmla="*/ 384636 w 501087"/>
                    <a:gd name="connsiteY328" fmla="*/ 46730 h 72236"/>
                    <a:gd name="connsiteX329" fmla="*/ 375889 w 501087"/>
                    <a:gd name="connsiteY329" fmla="*/ 47702 h 72236"/>
                    <a:gd name="connsiteX330" fmla="*/ 375348 w 501087"/>
                    <a:gd name="connsiteY330" fmla="*/ 40847 h 72236"/>
                    <a:gd name="connsiteX331" fmla="*/ 373469 w 501087"/>
                    <a:gd name="connsiteY331" fmla="*/ 34964 h 72236"/>
                    <a:gd name="connsiteX332" fmla="*/ 369917 w 501087"/>
                    <a:gd name="connsiteY332" fmla="*/ 30845 h 72236"/>
                    <a:gd name="connsiteX333" fmla="*/ 364409 w 501087"/>
                    <a:gd name="connsiteY333" fmla="*/ 29285 h 72236"/>
                    <a:gd name="connsiteX334" fmla="*/ 361167 w 501087"/>
                    <a:gd name="connsiteY334" fmla="*/ 29745 h 72236"/>
                    <a:gd name="connsiteX335" fmla="*/ 357924 w 501087"/>
                    <a:gd name="connsiteY335" fmla="*/ 31280 h 72236"/>
                    <a:gd name="connsiteX336" fmla="*/ 354500 w 501087"/>
                    <a:gd name="connsiteY336" fmla="*/ 34043 h 72236"/>
                    <a:gd name="connsiteX337" fmla="*/ 350718 w 501087"/>
                    <a:gd name="connsiteY337" fmla="*/ 38289 h 72236"/>
                    <a:gd name="connsiteX338" fmla="*/ 350718 w 501087"/>
                    <a:gd name="connsiteY338" fmla="*/ 56655 h 72236"/>
                    <a:gd name="connsiteX339" fmla="*/ 357409 w 501087"/>
                    <a:gd name="connsiteY339" fmla="*/ 63127 h 72236"/>
                    <a:gd name="connsiteX340" fmla="*/ 364049 w 501087"/>
                    <a:gd name="connsiteY340" fmla="*/ 65352 h 72236"/>
                    <a:gd name="connsiteX341" fmla="*/ 369506 w 501087"/>
                    <a:gd name="connsiteY341" fmla="*/ 63817 h 72236"/>
                    <a:gd name="connsiteX342" fmla="*/ 373186 w 501087"/>
                    <a:gd name="connsiteY342" fmla="*/ 59750 h 72236"/>
                    <a:gd name="connsiteX343" fmla="*/ 375245 w 501087"/>
                    <a:gd name="connsiteY343" fmla="*/ 54072 h 72236"/>
                    <a:gd name="connsiteX344" fmla="*/ 375889 w 501087"/>
                    <a:gd name="connsiteY344" fmla="*/ 47702 h 72236"/>
                    <a:gd name="connsiteX345" fmla="*/ 405288 w 501087"/>
                    <a:gd name="connsiteY345" fmla="*/ 70366 h 72236"/>
                    <a:gd name="connsiteX346" fmla="*/ 405084 w 501087"/>
                    <a:gd name="connsiteY346" fmla="*/ 71056 h 72236"/>
                    <a:gd name="connsiteX347" fmla="*/ 404418 w 501087"/>
                    <a:gd name="connsiteY347" fmla="*/ 71542 h 72236"/>
                    <a:gd name="connsiteX348" fmla="*/ 403140 w 501087"/>
                    <a:gd name="connsiteY348" fmla="*/ 71849 h 72236"/>
                    <a:gd name="connsiteX349" fmla="*/ 401041 w 501087"/>
                    <a:gd name="connsiteY349" fmla="*/ 71952 h 72236"/>
                    <a:gd name="connsiteX350" fmla="*/ 398995 w 501087"/>
                    <a:gd name="connsiteY350" fmla="*/ 71849 h 72236"/>
                    <a:gd name="connsiteX351" fmla="*/ 397690 w 501087"/>
                    <a:gd name="connsiteY351" fmla="*/ 71542 h 72236"/>
                    <a:gd name="connsiteX352" fmla="*/ 397026 w 501087"/>
                    <a:gd name="connsiteY352" fmla="*/ 71056 h 72236"/>
                    <a:gd name="connsiteX353" fmla="*/ 396846 w 501087"/>
                    <a:gd name="connsiteY353" fmla="*/ 70366 h 72236"/>
                    <a:gd name="connsiteX354" fmla="*/ 396846 w 501087"/>
                    <a:gd name="connsiteY354" fmla="*/ 2017 h 72236"/>
                    <a:gd name="connsiteX355" fmla="*/ 397026 w 501087"/>
                    <a:gd name="connsiteY355" fmla="*/ 1301 h 72236"/>
                    <a:gd name="connsiteX356" fmla="*/ 397690 w 501087"/>
                    <a:gd name="connsiteY356" fmla="*/ 789 h 72236"/>
                    <a:gd name="connsiteX357" fmla="*/ 398995 w 501087"/>
                    <a:gd name="connsiteY357" fmla="*/ 482 h 72236"/>
                    <a:gd name="connsiteX358" fmla="*/ 401041 w 501087"/>
                    <a:gd name="connsiteY358" fmla="*/ 380 h 72236"/>
                    <a:gd name="connsiteX359" fmla="*/ 403140 w 501087"/>
                    <a:gd name="connsiteY359" fmla="*/ 482 h 72236"/>
                    <a:gd name="connsiteX360" fmla="*/ 404418 w 501087"/>
                    <a:gd name="connsiteY360" fmla="*/ 789 h 72236"/>
                    <a:gd name="connsiteX361" fmla="*/ 405084 w 501087"/>
                    <a:gd name="connsiteY361" fmla="*/ 1301 h 72236"/>
                    <a:gd name="connsiteX362" fmla="*/ 405288 w 501087"/>
                    <a:gd name="connsiteY362" fmla="*/ 2017 h 72236"/>
                    <a:gd name="connsiteX363" fmla="*/ 459950 w 501087"/>
                    <a:gd name="connsiteY363" fmla="*/ 45349 h 72236"/>
                    <a:gd name="connsiteX364" fmla="*/ 458948 w 501087"/>
                    <a:gd name="connsiteY364" fmla="*/ 48188 h 72236"/>
                    <a:gd name="connsiteX365" fmla="*/ 456661 w 501087"/>
                    <a:gd name="connsiteY365" fmla="*/ 49032 h 72236"/>
                    <a:gd name="connsiteX366" fmla="*/ 426338 w 501087"/>
                    <a:gd name="connsiteY366" fmla="*/ 49032 h 72236"/>
                    <a:gd name="connsiteX367" fmla="*/ 427108 w 501087"/>
                    <a:gd name="connsiteY367" fmla="*/ 55939 h 72236"/>
                    <a:gd name="connsiteX368" fmla="*/ 429679 w 501087"/>
                    <a:gd name="connsiteY368" fmla="*/ 61208 h 72236"/>
                    <a:gd name="connsiteX369" fmla="*/ 434358 w 501087"/>
                    <a:gd name="connsiteY369" fmla="*/ 64585 h 72236"/>
                    <a:gd name="connsiteX370" fmla="*/ 441401 w 501087"/>
                    <a:gd name="connsiteY370" fmla="*/ 65761 h 72236"/>
                    <a:gd name="connsiteX371" fmla="*/ 447261 w 501087"/>
                    <a:gd name="connsiteY371" fmla="*/ 65224 h 72236"/>
                    <a:gd name="connsiteX372" fmla="*/ 451708 w 501087"/>
                    <a:gd name="connsiteY372" fmla="*/ 64022 h 72236"/>
                    <a:gd name="connsiteX373" fmla="*/ 454793 w 501087"/>
                    <a:gd name="connsiteY373" fmla="*/ 62820 h 72236"/>
                    <a:gd name="connsiteX374" fmla="*/ 456618 w 501087"/>
                    <a:gd name="connsiteY374" fmla="*/ 62283 h 72236"/>
                    <a:gd name="connsiteX375" fmla="*/ 457261 w 501087"/>
                    <a:gd name="connsiteY375" fmla="*/ 62462 h 72236"/>
                    <a:gd name="connsiteX376" fmla="*/ 457697 w 501087"/>
                    <a:gd name="connsiteY376" fmla="*/ 62999 h 72236"/>
                    <a:gd name="connsiteX377" fmla="*/ 457928 w 501087"/>
                    <a:gd name="connsiteY377" fmla="*/ 63996 h 72236"/>
                    <a:gd name="connsiteX378" fmla="*/ 458006 w 501087"/>
                    <a:gd name="connsiteY378" fmla="*/ 65557 h 72236"/>
                    <a:gd name="connsiteX379" fmla="*/ 457954 w 501087"/>
                    <a:gd name="connsiteY379" fmla="*/ 66708 h 72236"/>
                    <a:gd name="connsiteX380" fmla="*/ 457826 w 501087"/>
                    <a:gd name="connsiteY380" fmla="*/ 67578 h 72236"/>
                    <a:gd name="connsiteX381" fmla="*/ 457571 w 501087"/>
                    <a:gd name="connsiteY381" fmla="*/ 68268 h 72236"/>
                    <a:gd name="connsiteX382" fmla="*/ 457110 w 501087"/>
                    <a:gd name="connsiteY382" fmla="*/ 68857 h 72236"/>
                    <a:gd name="connsiteX383" fmla="*/ 455448 w 501087"/>
                    <a:gd name="connsiteY383" fmla="*/ 69777 h 72236"/>
                    <a:gd name="connsiteX384" fmla="*/ 451867 w 501087"/>
                    <a:gd name="connsiteY384" fmla="*/ 71031 h 72236"/>
                    <a:gd name="connsiteX385" fmla="*/ 446777 w 501087"/>
                    <a:gd name="connsiteY385" fmla="*/ 72131 h 72236"/>
                    <a:gd name="connsiteX386" fmla="*/ 440611 w 501087"/>
                    <a:gd name="connsiteY386" fmla="*/ 72617 h 72236"/>
                    <a:gd name="connsiteX387" fmla="*/ 430661 w 501087"/>
                    <a:gd name="connsiteY387" fmla="*/ 71031 h 72236"/>
                    <a:gd name="connsiteX388" fmla="*/ 423473 w 501087"/>
                    <a:gd name="connsiteY388" fmla="*/ 66324 h 72236"/>
                    <a:gd name="connsiteX389" fmla="*/ 419073 w 501087"/>
                    <a:gd name="connsiteY389" fmla="*/ 58497 h 72236"/>
                    <a:gd name="connsiteX390" fmla="*/ 417589 w 501087"/>
                    <a:gd name="connsiteY390" fmla="*/ 47549 h 72236"/>
                    <a:gd name="connsiteX391" fmla="*/ 419124 w 501087"/>
                    <a:gd name="connsiteY391" fmla="*/ 36882 h 72236"/>
                    <a:gd name="connsiteX392" fmla="*/ 423550 w 501087"/>
                    <a:gd name="connsiteY392" fmla="*/ 28850 h 72236"/>
                    <a:gd name="connsiteX393" fmla="*/ 430533 w 501087"/>
                    <a:gd name="connsiteY393" fmla="*/ 23785 h 72236"/>
                    <a:gd name="connsiteX394" fmla="*/ 439691 w 501087"/>
                    <a:gd name="connsiteY394" fmla="*/ 22020 h 72236"/>
                    <a:gd name="connsiteX395" fmla="*/ 448924 w 501087"/>
                    <a:gd name="connsiteY395" fmla="*/ 23760 h 72236"/>
                    <a:gd name="connsiteX396" fmla="*/ 455192 w 501087"/>
                    <a:gd name="connsiteY396" fmla="*/ 28441 h 72236"/>
                    <a:gd name="connsiteX397" fmla="*/ 458799 w 501087"/>
                    <a:gd name="connsiteY397" fmla="*/ 35347 h 72236"/>
                    <a:gd name="connsiteX398" fmla="*/ 459950 w 501087"/>
                    <a:gd name="connsiteY398" fmla="*/ 43814 h 72236"/>
                    <a:gd name="connsiteX399" fmla="*/ 451457 w 501087"/>
                    <a:gd name="connsiteY399" fmla="*/ 42842 h 72236"/>
                    <a:gd name="connsiteX400" fmla="*/ 448497 w 501087"/>
                    <a:gd name="connsiteY400" fmla="*/ 32406 h 72236"/>
                    <a:gd name="connsiteX401" fmla="*/ 439258 w 501087"/>
                    <a:gd name="connsiteY401" fmla="*/ 28620 h 72236"/>
                    <a:gd name="connsiteX402" fmla="*/ 433750 w 501087"/>
                    <a:gd name="connsiteY402" fmla="*/ 29797 h 72236"/>
                    <a:gd name="connsiteX403" fmla="*/ 429787 w 501087"/>
                    <a:gd name="connsiteY403" fmla="*/ 32917 h 72236"/>
                    <a:gd name="connsiteX404" fmla="*/ 427316 w 501087"/>
                    <a:gd name="connsiteY404" fmla="*/ 37445 h 72236"/>
                    <a:gd name="connsiteX405" fmla="*/ 426338 w 501087"/>
                    <a:gd name="connsiteY405" fmla="*/ 42842 h 72236"/>
                    <a:gd name="connsiteX406" fmla="*/ 501158 w 501087"/>
                    <a:gd name="connsiteY406" fmla="*/ 57832 h 72236"/>
                    <a:gd name="connsiteX407" fmla="*/ 499854 w 501087"/>
                    <a:gd name="connsiteY407" fmla="*/ 64124 h 72236"/>
                    <a:gd name="connsiteX408" fmla="*/ 496145 w 501087"/>
                    <a:gd name="connsiteY408" fmla="*/ 68780 h 72236"/>
                    <a:gd name="connsiteX409" fmla="*/ 490414 w 501087"/>
                    <a:gd name="connsiteY409" fmla="*/ 71645 h 72236"/>
                    <a:gd name="connsiteX410" fmla="*/ 483099 w 501087"/>
                    <a:gd name="connsiteY410" fmla="*/ 72617 h 72236"/>
                    <a:gd name="connsiteX411" fmla="*/ 478418 w 501087"/>
                    <a:gd name="connsiteY411" fmla="*/ 72233 h 72236"/>
                    <a:gd name="connsiteX412" fmla="*/ 474428 w 501087"/>
                    <a:gd name="connsiteY412" fmla="*/ 71261 h 72236"/>
                    <a:gd name="connsiteX413" fmla="*/ 471434 w 501087"/>
                    <a:gd name="connsiteY413" fmla="*/ 70033 h 72236"/>
                    <a:gd name="connsiteX414" fmla="*/ 469644 w 501087"/>
                    <a:gd name="connsiteY414" fmla="*/ 68882 h 72236"/>
                    <a:gd name="connsiteX415" fmla="*/ 468825 w 501087"/>
                    <a:gd name="connsiteY415" fmla="*/ 67450 h 72236"/>
                    <a:gd name="connsiteX416" fmla="*/ 468570 w 501087"/>
                    <a:gd name="connsiteY416" fmla="*/ 64943 h 72236"/>
                    <a:gd name="connsiteX417" fmla="*/ 468672 w 501087"/>
                    <a:gd name="connsiteY417" fmla="*/ 63306 h 72236"/>
                    <a:gd name="connsiteX418" fmla="*/ 468928 w 501087"/>
                    <a:gd name="connsiteY418" fmla="*/ 62231 h 72236"/>
                    <a:gd name="connsiteX419" fmla="*/ 469362 w 501087"/>
                    <a:gd name="connsiteY419" fmla="*/ 61643 h 72236"/>
                    <a:gd name="connsiteX420" fmla="*/ 470002 w 501087"/>
                    <a:gd name="connsiteY420" fmla="*/ 61464 h 72236"/>
                    <a:gd name="connsiteX421" fmla="*/ 471664 w 501087"/>
                    <a:gd name="connsiteY421" fmla="*/ 62155 h 72236"/>
                    <a:gd name="connsiteX422" fmla="*/ 474376 w 501087"/>
                    <a:gd name="connsiteY422" fmla="*/ 63664 h 72236"/>
                    <a:gd name="connsiteX423" fmla="*/ 478187 w 501087"/>
                    <a:gd name="connsiteY423" fmla="*/ 65173 h 72236"/>
                    <a:gd name="connsiteX424" fmla="*/ 483253 w 501087"/>
                    <a:gd name="connsiteY424" fmla="*/ 65864 h 72236"/>
                    <a:gd name="connsiteX425" fmla="*/ 487141 w 501087"/>
                    <a:gd name="connsiteY425" fmla="*/ 65403 h 72236"/>
                    <a:gd name="connsiteX426" fmla="*/ 490159 w 501087"/>
                    <a:gd name="connsiteY426" fmla="*/ 64048 h 72236"/>
                    <a:gd name="connsiteX427" fmla="*/ 492129 w 501087"/>
                    <a:gd name="connsiteY427" fmla="*/ 61771 h 72236"/>
                    <a:gd name="connsiteX428" fmla="*/ 492819 w 501087"/>
                    <a:gd name="connsiteY428" fmla="*/ 58497 h 72236"/>
                    <a:gd name="connsiteX429" fmla="*/ 491821 w 501087"/>
                    <a:gd name="connsiteY429" fmla="*/ 55223 h 72236"/>
                    <a:gd name="connsiteX430" fmla="*/ 489187 w 501087"/>
                    <a:gd name="connsiteY430" fmla="*/ 52869 h 72236"/>
                    <a:gd name="connsiteX431" fmla="*/ 485503 w 501087"/>
                    <a:gd name="connsiteY431" fmla="*/ 51053 h 72236"/>
                    <a:gd name="connsiteX432" fmla="*/ 481283 w 501087"/>
                    <a:gd name="connsiteY432" fmla="*/ 49390 h 72236"/>
                    <a:gd name="connsiteX433" fmla="*/ 477037 w 501087"/>
                    <a:gd name="connsiteY433" fmla="*/ 47421 h 72236"/>
                    <a:gd name="connsiteX434" fmla="*/ 473327 w 501087"/>
                    <a:gd name="connsiteY434" fmla="*/ 44735 h 72236"/>
                    <a:gd name="connsiteX435" fmla="*/ 470693 w 501087"/>
                    <a:gd name="connsiteY435" fmla="*/ 40949 h 72236"/>
                    <a:gd name="connsiteX436" fmla="*/ 469695 w 501087"/>
                    <a:gd name="connsiteY436" fmla="*/ 35680 h 72236"/>
                    <a:gd name="connsiteX437" fmla="*/ 470743 w 501087"/>
                    <a:gd name="connsiteY437" fmla="*/ 30487 h 72236"/>
                    <a:gd name="connsiteX438" fmla="*/ 473890 w 501087"/>
                    <a:gd name="connsiteY438" fmla="*/ 26139 h 72236"/>
                    <a:gd name="connsiteX439" fmla="*/ 479134 w 501087"/>
                    <a:gd name="connsiteY439" fmla="*/ 23146 h 72236"/>
                    <a:gd name="connsiteX440" fmla="*/ 486475 w 501087"/>
                    <a:gd name="connsiteY440" fmla="*/ 22020 h 72236"/>
                    <a:gd name="connsiteX441" fmla="*/ 490159 w 501087"/>
                    <a:gd name="connsiteY441" fmla="*/ 22327 h 72236"/>
                    <a:gd name="connsiteX442" fmla="*/ 493484 w 501087"/>
                    <a:gd name="connsiteY442" fmla="*/ 23095 h 72236"/>
                    <a:gd name="connsiteX443" fmla="*/ 496017 w 501087"/>
                    <a:gd name="connsiteY443" fmla="*/ 24092 h 72236"/>
                    <a:gd name="connsiteX444" fmla="*/ 497603 w 501087"/>
                    <a:gd name="connsiteY444" fmla="*/ 25039 h 72236"/>
                    <a:gd name="connsiteX445" fmla="*/ 498319 w 501087"/>
                    <a:gd name="connsiteY445" fmla="*/ 25755 h 72236"/>
                    <a:gd name="connsiteX446" fmla="*/ 498574 w 501087"/>
                    <a:gd name="connsiteY446" fmla="*/ 26446 h 72236"/>
                    <a:gd name="connsiteX447" fmla="*/ 498728 w 501087"/>
                    <a:gd name="connsiteY447" fmla="*/ 27392 h 72236"/>
                    <a:gd name="connsiteX448" fmla="*/ 498805 w 501087"/>
                    <a:gd name="connsiteY448" fmla="*/ 28773 h 72236"/>
                    <a:gd name="connsiteX449" fmla="*/ 498728 w 501087"/>
                    <a:gd name="connsiteY449" fmla="*/ 30283 h 72236"/>
                    <a:gd name="connsiteX450" fmla="*/ 498473 w 501087"/>
                    <a:gd name="connsiteY450" fmla="*/ 31331 h 72236"/>
                    <a:gd name="connsiteX451" fmla="*/ 498037 w 501087"/>
                    <a:gd name="connsiteY451" fmla="*/ 31920 h 72236"/>
                    <a:gd name="connsiteX452" fmla="*/ 497474 w 501087"/>
                    <a:gd name="connsiteY452" fmla="*/ 32099 h 72236"/>
                    <a:gd name="connsiteX453" fmla="*/ 496145 w 501087"/>
                    <a:gd name="connsiteY453" fmla="*/ 31536 h 72236"/>
                    <a:gd name="connsiteX454" fmla="*/ 493894 w 501087"/>
                    <a:gd name="connsiteY454" fmla="*/ 30334 h 72236"/>
                    <a:gd name="connsiteX455" fmla="*/ 490645 w 501087"/>
                    <a:gd name="connsiteY455" fmla="*/ 29131 h 72236"/>
                    <a:gd name="connsiteX456" fmla="*/ 486373 w 501087"/>
                    <a:gd name="connsiteY456" fmla="*/ 28569 h 72236"/>
                    <a:gd name="connsiteX457" fmla="*/ 482587 w 501087"/>
                    <a:gd name="connsiteY457" fmla="*/ 29055 h 72236"/>
                    <a:gd name="connsiteX458" fmla="*/ 479902 w 501087"/>
                    <a:gd name="connsiteY458" fmla="*/ 30436 h 72236"/>
                    <a:gd name="connsiteX459" fmla="*/ 478316 w 501087"/>
                    <a:gd name="connsiteY459" fmla="*/ 32559 h 72236"/>
                    <a:gd name="connsiteX460" fmla="*/ 477779 w 501087"/>
                    <a:gd name="connsiteY460" fmla="*/ 35219 h 72236"/>
                    <a:gd name="connsiteX461" fmla="*/ 478801 w 501087"/>
                    <a:gd name="connsiteY461" fmla="*/ 38570 h 72236"/>
                    <a:gd name="connsiteX462" fmla="*/ 481462 w 501087"/>
                    <a:gd name="connsiteY462" fmla="*/ 40949 h 72236"/>
                    <a:gd name="connsiteX463" fmla="*/ 485197 w 501087"/>
                    <a:gd name="connsiteY463" fmla="*/ 42791 h 72236"/>
                    <a:gd name="connsiteX464" fmla="*/ 489469 w 501087"/>
                    <a:gd name="connsiteY464" fmla="*/ 44479 h 72236"/>
                    <a:gd name="connsiteX465" fmla="*/ 493765 w 501087"/>
                    <a:gd name="connsiteY465" fmla="*/ 46423 h 72236"/>
                    <a:gd name="connsiteX466" fmla="*/ 497526 w 501087"/>
                    <a:gd name="connsiteY466" fmla="*/ 49032 h 72236"/>
                    <a:gd name="connsiteX467" fmla="*/ 500160 w 501087"/>
                    <a:gd name="connsiteY467" fmla="*/ 52716 h 72236"/>
                    <a:gd name="connsiteX468" fmla="*/ 501158 w 501087"/>
                    <a:gd name="connsiteY468" fmla="*/ 57832 h 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501087" h="72236">
                      <a:moveTo>
                        <a:pt x="50974" y="37573"/>
                      </a:moveTo>
                      <a:cubicBezTo>
                        <a:pt x="50974" y="43303"/>
                        <a:pt x="50241" y="48308"/>
                        <a:pt x="48774" y="52588"/>
                      </a:cubicBezTo>
                      <a:cubicBezTo>
                        <a:pt x="47308" y="56868"/>
                        <a:pt x="45168" y="60415"/>
                        <a:pt x="42354" y="63229"/>
                      </a:cubicBezTo>
                      <a:cubicBezTo>
                        <a:pt x="39540" y="66043"/>
                        <a:pt x="36087" y="68149"/>
                        <a:pt x="31994" y="69547"/>
                      </a:cubicBezTo>
                      <a:cubicBezTo>
                        <a:pt x="27901" y="70946"/>
                        <a:pt x="23024" y="71645"/>
                        <a:pt x="17362" y="71645"/>
                      </a:cubicBezTo>
                      <a:lnTo>
                        <a:pt x="3345" y="71645"/>
                      </a:lnTo>
                      <a:cubicBezTo>
                        <a:pt x="2560" y="71645"/>
                        <a:pt x="1818" y="71380"/>
                        <a:pt x="1119" y="70852"/>
                      </a:cubicBezTo>
                      <a:cubicBezTo>
                        <a:pt x="420" y="70323"/>
                        <a:pt x="70" y="69394"/>
                        <a:pt x="70" y="68064"/>
                      </a:cubicBezTo>
                      <a:lnTo>
                        <a:pt x="70" y="9026"/>
                      </a:lnTo>
                      <a:cubicBezTo>
                        <a:pt x="70" y="7696"/>
                        <a:pt x="420" y="6766"/>
                        <a:pt x="1119" y="6238"/>
                      </a:cubicBezTo>
                      <a:cubicBezTo>
                        <a:pt x="1818" y="5709"/>
                        <a:pt x="2560" y="5445"/>
                        <a:pt x="3345" y="5445"/>
                      </a:cubicBezTo>
                      <a:lnTo>
                        <a:pt x="18334" y="5445"/>
                      </a:lnTo>
                      <a:cubicBezTo>
                        <a:pt x="24064" y="5445"/>
                        <a:pt x="28907" y="6187"/>
                        <a:pt x="32864" y="7670"/>
                      </a:cubicBezTo>
                      <a:cubicBezTo>
                        <a:pt x="36820" y="9154"/>
                        <a:pt x="40137" y="11285"/>
                        <a:pt x="42814" y="14065"/>
                      </a:cubicBezTo>
                      <a:cubicBezTo>
                        <a:pt x="45492" y="16845"/>
                        <a:pt x="47521" y="20213"/>
                        <a:pt x="48902" y="24169"/>
                      </a:cubicBezTo>
                      <a:cubicBezTo>
                        <a:pt x="50284" y="28125"/>
                        <a:pt x="50974" y="32593"/>
                        <a:pt x="50974" y="37573"/>
                      </a:cubicBezTo>
                      <a:close/>
                      <a:moveTo>
                        <a:pt x="41714" y="37931"/>
                      </a:moveTo>
                      <a:cubicBezTo>
                        <a:pt x="41714" y="34350"/>
                        <a:pt x="41271" y="31016"/>
                        <a:pt x="40384" y="27929"/>
                      </a:cubicBezTo>
                      <a:cubicBezTo>
                        <a:pt x="39498" y="24843"/>
                        <a:pt x="38108" y="22174"/>
                        <a:pt x="36215" y="19923"/>
                      </a:cubicBezTo>
                      <a:cubicBezTo>
                        <a:pt x="34322" y="17672"/>
                        <a:pt x="31926" y="15915"/>
                        <a:pt x="29027" y="14653"/>
                      </a:cubicBezTo>
                      <a:cubicBezTo>
                        <a:pt x="26128" y="13391"/>
                        <a:pt x="22393" y="12760"/>
                        <a:pt x="17823" y="12760"/>
                      </a:cubicBezTo>
                      <a:lnTo>
                        <a:pt x="8870" y="12760"/>
                      </a:lnTo>
                      <a:lnTo>
                        <a:pt x="8870" y="64278"/>
                      </a:lnTo>
                      <a:lnTo>
                        <a:pt x="17925" y="64278"/>
                      </a:lnTo>
                      <a:cubicBezTo>
                        <a:pt x="22154" y="64278"/>
                        <a:pt x="25719" y="63749"/>
                        <a:pt x="28618" y="62692"/>
                      </a:cubicBezTo>
                      <a:cubicBezTo>
                        <a:pt x="31517" y="61635"/>
                        <a:pt x="33938" y="60015"/>
                        <a:pt x="35882" y="57832"/>
                      </a:cubicBezTo>
                      <a:cubicBezTo>
                        <a:pt x="37826" y="55649"/>
                        <a:pt x="39284" y="52912"/>
                        <a:pt x="40256" y="49621"/>
                      </a:cubicBezTo>
                      <a:cubicBezTo>
                        <a:pt x="41228" y="46329"/>
                        <a:pt x="41714" y="42433"/>
                        <a:pt x="41714" y="37931"/>
                      </a:cubicBezTo>
                      <a:close/>
                      <a:moveTo>
                        <a:pt x="101889" y="45349"/>
                      </a:moveTo>
                      <a:cubicBezTo>
                        <a:pt x="101889" y="46679"/>
                        <a:pt x="101555" y="47625"/>
                        <a:pt x="100887" y="48188"/>
                      </a:cubicBezTo>
                      <a:cubicBezTo>
                        <a:pt x="100219" y="48751"/>
                        <a:pt x="99457" y="49032"/>
                        <a:pt x="98600" y="49032"/>
                      </a:cubicBezTo>
                      <a:lnTo>
                        <a:pt x="68277" y="49032"/>
                      </a:lnTo>
                      <a:cubicBezTo>
                        <a:pt x="68277" y="51590"/>
                        <a:pt x="68534" y="53893"/>
                        <a:pt x="69048" y="55939"/>
                      </a:cubicBezTo>
                      <a:cubicBezTo>
                        <a:pt x="69562" y="57985"/>
                        <a:pt x="70419" y="59742"/>
                        <a:pt x="71619" y="61208"/>
                      </a:cubicBezTo>
                      <a:cubicBezTo>
                        <a:pt x="72818" y="62675"/>
                        <a:pt x="74378" y="63800"/>
                        <a:pt x="76297" y="64585"/>
                      </a:cubicBezTo>
                      <a:cubicBezTo>
                        <a:pt x="78216" y="65369"/>
                        <a:pt x="80564" y="65761"/>
                        <a:pt x="83340" y="65761"/>
                      </a:cubicBezTo>
                      <a:cubicBezTo>
                        <a:pt x="85533" y="65761"/>
                        <a:pt x="87487" y="65582"/>
                        <a:pt x="89200" y="65224"/>
                      </a:cubicBezTo>
                      <a:cubicBezTo>
                        <a:pt x="90914" y="64866"/>
                        <a:pt x="92396" y="64465"/>
                        <a:pt x="93648" y="64022"/>
                      </a:cubicBezTo>
                      <a:cubicBezTo>
                        <a:pt x="94898" y="63579"/>
                        <a:pt x="95926" y="63178"/>
                        <a:pt x="96732" y="62820"/>
                      </a:cubicBezTo>
                      <a:cubicBezTo>
                        <a:pt x="97538" y="62462"/>
                        <a:pt x="98146" y="62283"/>
                        <a:pt x="98558" y="62283"/>
                      </a:cubicBezTo>
                      <a:cubicBezTo>
                        <a:pt x="98797" y="62283"/>
                        <a:pt x="99011" y="62342"/>
                        <a:pt x="99200" y="62462"/>
                      </a:cubicBezTo>
                      <a:cubicBezTo>
                        <a:pt x="99388" y="62581"/>
                        <a:pt x="99533" y="62760"/>
                        <a:pt x="99636" y="62999"/>
                      </a:cubicBezTo>
                      <a:cubicBezTo>
                        <a:pt x="99739" y="63238"/>
                        <a:pt x="99816" y="63570"/>
                        <a:pt x="99867" y="63996"/>
                      </a:cubicBezTo>
                      <a:cubicBezTo>
                        <a:pt x="99919" y="64423"/>
                        <a:pt x="99945" y="64943"/>
                        <a:pt x="99945" y="65557"/>
                      </a:cubicBezTo>
                      <a:cubicBezTo>
                        <a:pt x="99945" y="66000"/>
                        <a:pt x="99928" y="66384"/>
                        <a:pt x="99894" y="66708"/>
                      </a:cubicBezTo>
                      <a:cubicBezTo>
                        <a:pt x="99860" y="67032"/>
                        <a:pt x="99817" y="67322"/>
                        <a:pt x="99766" y="67578"/>
                      </a:cubicBezTo>
                      <a:cubicBezTo>
                        <a:pt x="99715" y="67833"/>
                        <a:pt x="99629" y="68064"/>
                        <a:pt x="99510" y="68268"/>
                      </a:cubicBezTo>
                      <a:cubicBezTo>
                        <a:pt x="99391" y="68473"/>
                        <a:pt x="99237" y="68669"/>
                        <a:pt x="99049" y="68857"/>
                      </a:cubicBezTo>
                      <a:cubicBezTo>
                        <a:pt x="98863" y="69044"/>
                        <a:pt x="98308" y="69351"/>
                        <a:pt x="97387" y="69777"/>
                      </a:cubicBezTo>
                      <a:cubicBezTo>
                        <a:pt x="96466" y="70204"/>
                        <a:pt x="95273" y="70622"/>
                        <a:pt x="93806" y="71031"/>
                      </a:cubicBezTo>
                      <a:cubicBezTo>
                        <a:pt x="92339" y="71440"/>
                        <a:pt x="90642" y="71807"/>
                        <a:pt x="88716" y="72131"/>
                      </a:cubicBezTo>
                      <a:cubicBezTo>
                        <a:pt x="86789" y="72455"/>
                        <a:pt x="84734" y="72617"/>
                        <a:pt x="82551" y="72617"/>
                      </a:cubicBezTo>
                      <a:cubicBezTo>
                        <a:pt x="78765" y="72617"/>
                        <a:pt x="75448" y="72088"/>
                        <a:pt x="72600" y="71031"/>
                      </a:cubicBezTo>
                      <a:cubicBezTo>
                        <a:pt x="69752" y="69974"/>
                        <a:pt x="67356" y="68405"/>
                        <a:pt x="65412" y="66324"/>
                      </a:cubicBezTo>
                      <a:cubicBezTo>
                        <a:pt x="63468" y="64244"/>
                        <a:pt x="62002" y="61635"/>
                        <a:pt x="61012" y="58497"/>
                      </a:cubicBezTo>
                      <a:cubicBezTo>
                        <a:pt x="60023" y="55359"/>
                        <a:pt x="59529" y="51710"/>
                        <a:pt x="59529" y="47549"/>
                      </a:cubicBezTo>
                      <a:cubicBezTo>
                        <a:pt x="59529" y="43592"/>
                        <a:pt x="60040" y="40037"/>
                        <a:pt x="61064" y="36882"/>
                      </a:cubicBezTo>
                      <a:cubicBezTo>
                        <a:pt x="62087" y="33727"/>
                        <a:pt x="63562" y="31050"/>
                        <a:pt x="65489" y="28850"/>
                      </a:cubicBezTo>
                      <a:cubicBezTo>
                        <a:pt x="67416" y="26650"/>
                        <a:pt x="69744" y="24962"/>
                        <a:pt x="72472" y="23785"/>
                      </a:cubicBezTo>
                      <a:cubicBezTo>
                        <a:pt x="75201" y="22609"/>
                        <a:pt x="78253" y="22020"/>
                        <a:pt x="81630" y="22020"/>
                      </a:cubicBezTo>
                      <a:cubicBezTo>
                        <a:pt x="85245" y="22020"/>
                        <a:pt x="88323" y="22600"/>
                        <a:pt x="90864" y="23760"/>
                      </a:cubicBezTo>
                      <a:cubicBezTo>
                        <a:pt x="93405" y="24919"/>
                        <a:pt x="95495" y="26480"/>
                        <a:pt x="97131" y="28441"/>
                      </a:cubicBezTo>
                      <a:cubicBezTo>
                        <a:pt x="98768" y="30402"/>
                        <a:pt x="99970" y="32704"/>
                        <a:pt x="100738" y="35347"/>
                      </a:cubicBezTo>
                      <a:cubicBezTo>
                        <a:pt x="101506" y="37991"/>
                        <a:pt x="101889" y="40813"/>
                        <a:pt x="101889" y="43814"/>
                      </a:cubicBezTo>
                      <a:close/>
                      <a:moveTo>
                        <a:pt x="93396" y="42842"/>
                      </a:moveTo>
                      <a:cubicBezTo>
                        <a:pt x="93499" y="38408"/>
                        <a:pt x="92512" y="34930"/>
                        <a:pt x="90437" y="32406"/>
                      </a:cubicBezTo>
                      <a:cubicBezTo>
                        <a:pt x="88361" y="29882"/>
                        <a:pt x="85281" y="28620"/>
                        <a:pt x="81197" y="28620"/>
                      </a:cubicBezTo>
                      <a:cubicBezTo>
                        <a:pt x="79104" y="28620"/>
                        <a:pt x="77268" y="29012"/>
                        <a:pt x="75690" y="29797"/>
                      </a:cubicBezTo>
                      <a:cubicBezTo>
                        <a:pt x="74111" y="30581"/>
                        <a:pt x="72790" y="31621"/>
                        <a:pt x="71726" y="32917"/>
                      </a:cubicBezTo>
                      <a:cubicBezTo>
                        <a:pt x="70662" y="34213"/>
                        <a:pt x="69838" y="35722"/>
                        <a:pt x="69255" y="37445"/>
                      </a:cubicBezTo>
                      <a:cubicBezTo>
                        <a:pt x="68672" y="39167"/>
                        <a:pt x="68346" y="40966"/>
                        <a:pt x="68277" y="42842"/>
                      </a:cubicBezTo>
                      <a:close/>
                      <a:moveTo>
                        <a:pt x="122633" y="70366"/>
                      </a:moveTo>
                      <a:cubicBezTo>
                        <a:pt x="122633" y="70639"/>
                        <a:pt x="122566" y="70869"/>
                        <a:pt x="122429" y="71056"/>
                      </a:cubicBezTo>
                      <a:cubicBezTo>
                        <a:pt x="122292" y="71244"/>
                        <a:pt x="122071" y="71406"/>
                        <a:pt x="121764" y="71542"/>
                      </a:cubicBezTo>
                      <a:cubicBezTo>
                        <a:pt x="121457" y="71679"/>
                        <a:pt x="121030" y="71781"/>
                        <a:pt x="120485" y="71849"/>
                      </a:cubicBezTo>
                      <a:cubicBezTo>
                        <a:pt x="119939" y="71918"/>
                        <a:pt x="119240" y="71952"/>
                        <a:pt x="118387" y="71952"/>
                      </a:cubicBezTo>
                      <a:cubicBezTo>
                        <a:pt x="117569" y="71952"/>
                        <a:pt x="116887" y="71918"/>
                        <a:pt x="116341" y="71849"/>
                      </a:cubicBezTo>
                      <a:cubicBezTo>
                        <a:pt x="115795" y="71781"/>
                        <a:pt x="115361" y="71679"/>
                        <a:pt x="115036" y="71542"/>
                      </a:cubicBezTo>
                      <a:cubicBezTo>
                        <a:pt x="114712" y="71406"/>
                        <a:pt x="114490" y="71244"/>
                        <a:pt x="114371" y="71056"/>
                      </a:cubicBezTo>
                      <a:cubicBezTo>
                        <a:pt x="114252" y="70869"/>
                        <a:pt x="114192" y="70639"/>
                        <a:pt x="114192" y="70366"/>
                      </a:cubicBezTo>
                      <a:lnTo>
                        <a:pt x="114192" y="2017"/>
                      </a:lnTo>
                      <a:cubicBezTo>
                        <a:pt x="114192" y="1744"/>
                        <a:pt x="114252" y="1505"/>
                        <a:pt x="114371" y="1301"/>
                      </a:cubicBezTo>
                      <a:cubicBezTo>
                        <a:pt x="114490" y="1096"/>
                        <a:pt x="114712" y="926"/>
                        <a:pt x="115036" y="789"/>
                      </a:cubicBezTo>
                      <a:cubicBezTo>
                        <a:pt x="115361" y="653"/>
                        <a:pt x="115795" y="550"/>
                        <a:pt x="116341" y="482"/>
                      </a:cubicBezTo>
                      <a:cubicBezTo>
                        <a:pt x="116887" y="414"/>
                        <a:pt x="117569" y="380"/>
                        <a:pt x="118387" y="380"/>
                      </a:cubicBezTo>
                      <a:cubicBezTo>
                        <a:pt x="119240" y="380"/>
                        <a:pt x="119939" y="414"/>
                        <a:pt x="120485" y="482"/>
                      </a:cubicBezTo>
                      <a:cubicBezTo>
                        <a:pt x="121030" y="550"/>
                        <a:pt x="121457" y="653"/>
                        <a:pt x="121764" y="789"/>
                      </a:cubicBezTo>
                      <a:cubicBezTo>
                        <a:pt x="122071" y="926"/>
                        <a:pt x="122292" y="1096"/>
                        <a:pt x="122429" y="1301"/>
                      </a:cubicBezTo>
                      <a:cubicBezTo>
                        <a:pt x="122566" y="1505"/>
                        <a:pt x="122633" y="1744"/>
                        <a:pt x="122633" y="2017"/>
                      </a:cubicBezTo>
                      <a:close/>
                      <a:moveTo>
                        <a:pt x="146446" y="70366"/>
                      </a:moveTo>
                      <a:cubicBezTo>
                        <a:pt x="146446" y="70639"/>
                        <a:pt x="146378" y="70869"/>
                        <a:pt x="146242" y="71056"/>
                      </a:cubicBezTo>
                      <a:cubicBezTo>
                        <a:pt x="146105" y="71244"/>
                        <a:pt x="145884" y="71406"/>
                        <a:pt x="145576" y="71542"/>
                      </a:cubicBezTo>
                      <a:cubicBezTo>
                        <a:pt x="145269" y="71679"/>
                        <a:pt x="144843" y="71781"/>
                        <a:pt x="144298" y="71849"/>
                      </a:cubicBezTo>
                      <a:cubicBezTo>
                        <a:pt x="143752" y="71918"/>
                        <a:pt x="143053" y="71952"/>
                        <a:pt x="142199" y="71952"/>
                      </a:cubicBezTo>
                      <a:cubicBezTo>
                        <a:pt x="141381" y="71952"/>
                        <a:pt x="140699" y="71918"/>
                        <a:pt x="140153" y="71849"/>
                      </a:cubicBezTo>
                      <a:cubicBezTo>
                        <a:pt x="139608" y="71781"/>
                        <a:pt x="139173" y="71679"/>
                        <a:pt x="138849" y="71542"/>
                      </a:cubicBezTo>
                      <a:cubicBezTo>
                        <a:pt x="138525" y="71406"/>
                        <a:pt x="138303" y="71244"/>
                        <a:pt x="138184" y="71056"/>
                      </a:cubicBezTo>
                      <a:cubicBezTo>
                        <a:pt x="138065" y="70869"/>
                        <a:pt x="138005" y="70639"/>
                        <a:pt x="138005" y="70366"/>
                      </a:cubicBezTo>
                      <a:lnTo>
                        <a:pt x="138005" y="24323"/>
                      </a:lnTo>
                      <a:cubicBezTo>
                        <a:pt x="138005" y="24084"/>
                        <a:pt x="138065" y="23862"/>
                        <a:pt x="138184" y="23657"/>
                      </a:cubicBezTo>
                      <a:cubicBezTo>
                        <a:pt x="138303" y="23453"/>
                        <a:pt x="138525" y="23282"/>
                        <a:pt x="138849" y="23146"/>
                      </a:cubicBezTo>
                      <a:cubicBezTo>
                        <a:pt x="139173" y="23009"/>
                        <a:pt x="139608" y="22907"/>
                        <a:pt x="140153" y="22839"/>
                      </a:cubicBezTo>
                      <a:cubicBezTo>
                        <a:pt x="140699" y="22771"/>
                        <a:pt x="141381" y="22737"/>
                        <a:pt x="142199" y="22737"/>
                      </a:cubicBezTo>
                      <a:cubicBezTo>
                        <a:pt x="143053" y="22737"/>
                        <a:pt x="143752" y="22771"/>
                        <a:pt x="144298" y="22839"/>
                      </a:cubicBezTo>
                      <a:cubicBezTo>
                        <a:pt x="144843" y="22907"/>
                        <a:pt x="145269" y="23009"/>
                        <a:pt x="145576" y="23146"/>
                      </a:cubicBezTo>
                      <a:cubicBezTo>
                        <a:pt x="145884" y="23282"/>
                        <a:pt x="146105" y="23453"/>
                        <a:pt x="146242" y="23657"/>
                      </a:cubicBezTo>
                      <a:cubicBezTo>
                        <a:pt x="146378" y="23862"/>
                        <a:pt x="146446" y="24084"/>
                        <a:pt x="146446" y="24323"/>
                      </a:cubicBezTo>
                      <a:close/>
                      <a:moveTo>
                        <a:pt x="147418" y="8770"/>
                      </a:moveTo>
                      <a:cubicBezTo>
                        <a:pt x="147418" y="10748"/>
                        <a:pt x="147043" y="12095"/>
                        <a:pt x="146292" y="12812"/>
                      </a:cubicBezTo>
                      <a:cubicBezTo>
                        <a:pt x="145543" y="13528"/>
                        <a:pt x="144161" y="13886"/>
                        <a:pt x="142149" y="13886"/>
                      </a:cubicBezTo>
                      <a:cubicBezTo>
                        <a:pt x="140171" y="13886"/>
                        <a:pt x="138815" y="13536"/>
                        <a:pt x="138082" y="12837"/>
                      </a:cubicBezTo>
                      <a:cubicBezTo>
                        <a:pt x="137348" y="12138"/>
                        <a:pt x="136982" y="10816"/>
                        <a:pt x="136982" y="8872"/>
                      </a:cubicBezTo>
                      <a:cubicBezTo>
                        <a:pt x="136982" y="6894"/>
                        <a:pt x="137357" y="5547"/>
                        <a:pt x="138107" y="4831"/>
                      </a:cubicBezTo>
                      <a:cubicBezTo>
                        <a:pt x="138857" y="4115"/>
                        <a:pt x="140238" y="3756"/>
                        <a:pt x="142251" y="3756"/>
                      </a:cubicBezTo>
                      <a:cubicBezTo>
                        <a:pt x="144229" y="3756"/>
                        <a:pt x="145585" y="4106"/>
                        <a:pt x="146318" y="4805"/>
                      </a:cubicBezTo>
                      <a:cubicBezTo>
                        <a:pt x="147051" y="5504"/>
                        <a:pt x="147418" y="6826"/>
                        <a:pt x="147418" y="8770"/>
                      </a:cubicBezTo>
                      <a:close/>
                      <a:moveTo>
                        <a:pt x="199573" y="24220"/>
                      </a:moveTo>
                      <a:cubicBezTo>
                        <a:pt x="199573" y="24357"/>
                        <a:pt x="199565" y="24502"/>
                        <a:pt x="199548" y="24655"/>
                      </a:cubicBezTo>
                      <a:cubicBezTo>
                        <a:pt x="199530" y="24808"/>
                        <a:pt x="199505" y="24970"/>
                        <a:pt x="199470" y="25141"/>
                      </a:cubicBezTo>
                      <a:cubicBezTo>
                        <a:pt x="199437" y="25312"/>
                        <a:pt x="199394" y="25499"/>
                        <a:pt x="199343" y="25704"/>
                      </a:cubicBezTo>
                      <a:cubicBezTo>
                        <a:pt x="199291" y="25908"/>
                        <a:pt x="199232" y="26130"/>
                        <a:pt x="199164" y="26369"/>
                      </a:cubicBezTo>
                      <a:lnTo>
                        <a:pt x="183458" y="70110"/>
                      </a:lnTo>
                      <a:cubicBezTo>
                        <a:pt x="183322" y="70485"/>
                        <a:pt x="183143" y="70792"/>
                        <a:pt x="182921" y="71031"/>
                      </a:cubicBezTo>
                      <a:cubicBezTo>
                        <a:pt x="182699" y="71270"/>
                        <a:pt x="182366" y="71457"/>
                        <a:pt x="181923" y="71594"/>
                      </a:cubicBezTo>
                      <a:cubicBezTo>
                        <a:pt x="181480" y="71730"/>
                        <a:pt x="180917" y="71824"/>
                        <a:pt x="180235" y="71875"/>
                      </a:cubicBezTo>
                      <a:cubicBezTo>
                        <a:pt x="179553" y="71926"/>
                        <a:pt x="178700" y="71952"/>
                        <a:pt x="177677" y="71952"/>
                      </a:cubicBezTo>
                      <a:cubicBezTo>
                        <a:pt x="176653" y="71952"/>
                        <a:pt x="175801" y="71918"/>
                        <a:pt x="175119" y="71849"/>
                      </a:cubicBezTo>
                      <a:cubicBezTo>
                        <a:pt x="174437" y="71781"/>
                        <a:pt x="173882" y="71679"/>
                        <a:pt x="173456" y="71542"/>
                      </a:cubicBezTo>
                      <a:cubicBezTo>
                        <a:pt x="173030" y="71406"/>
                        <a:pt x="172698" y="71218"/>
                        <a:pt x="172458" y="70980"/>
                      </a:cubicBezTo>
                      <a:cubicBezTo>
                        <a:pt x="172219" y="70741"/>
                        <a:pt x="172032" y="70451"/>
                        <a:pt x="171896" y="70110"/>
                      </a:cubicBezTo>
                      <a:lnTo>
                        <a:pt x="156241" y="26369"/>
                      </a:lnTo>
                      <a:cubicBezTo>
                        <a:pt x="156104" y="25960"/>
                        <a:pt x="155994" y="25602"/>
                        <a:pt x="155908" y="25295"/>
                      </a:cubicBezTo>
                      <a:cubicBezTo>
                        <a:pt x="155823" y="24988"/>
                        <a:pt x="155772" y="24757"/>
                        <a:pt x="155754" y="24604"/>
                      </a:cubicBezTo>
                      <a:cubicBezTo>
                        <a:pt x="155737" y="24450"/>
                        <a:pt x="155730" y="24323"/>
                        <a:pt x="155730" y="24220"/>
                      </a:cubicBezTo>
                      <a:cubicBezTo>
                        <a:pt x="155730" y="23947"/>
                        <a:pt x="155797" y="23709"/>
                        <a:pt x="155934" y="23504"/>
                      </a:cubicBezTo>
                      <a:cubicBezTo>
                        <a:pt x="156071" y="23299"/>
                        <a:pt x="156300" y="23137"/>
                        <a:pt x="156624" y="23018"/>
                      </a:cubicBezTo>
                      <a:cubicBezTo>
                        <a:pt x="156949" y="22899"/>
                        <a:pt x="157375" y="22822"/>
                        <a:pt x="157903" y="22788"/>
                      </a:cubicBezTo>
                      <a:cubicBezTo>
                        <a:pt x="158432" y="22754"/>
                        <a:pt x="159089" y="22737"/>
                        <a:pt x="159873" y="22737"/>
                      </a:cubicBezTo>
                      <a:cubicBezTo>
                        <a:pt x="160862" y="22737"/>
                        <a:pt x="161655" y="22762"/>
                        <a:pt x="162252" y="22813"/>
                      </a:cubicBezTo>
                      <a:cubicBezTo>
                        <a:pt x="162849" y="22864"/>
                        <a:pt x="163310" y="22958"/>
                        <a:pt x="163634" y="23095"/>
                      </a:cubicBezTo>
                      <a:cubicBezTo>
                        <a:pt x="163957" y="23231"/>
                        <a:pt x="164196" y="23402"/>
                        <a:pt x="164350" y="23606"/>
                      </a:cubicBezTo>
                      <a:cubicBezTo>
                        <a:pt x="164503" y="23811"/>
                        <a:pt x="164648" y="24067"/>
                        <a:pt x="164784" y="24374"/>
                      </a:cubicBezTo>
                      <a:lnTo>
                        <a:pt x="177779" y="62334"/>
                      </a:lnTo>
                      <a:lnTo>
                        <a:pt x="177984" y="62948"/>
                      </a:lnTo>
                      <a:lnTo>
                        <a:pt x="178137" y="62334"/>
                      </a:lnTo>
                      <a:lnTo>
                        <a:pt x="190978" y="24374"/>
                      </a:lnTo>
                      <a:cubicBezTo>
                        <a:pt x="191046" y="24067"/>
                        <a:pt x="191166" y="23811"/>
                        <a:pt x="191336" y="23606"/>
                      </a:cubicBezTo>
                      <a:cubicBezTo>
                        <a:pt x="191507" y="23402"/>
                        <a:pt x="191754" y="23231"/>
                        <a:pt x="192078" y="23095"/>
                      </a:cubicBezTo>
                      <a:cubicBezTo>
                        <a:pt x="192402" y="22958"/>
                        <a:pt x="192846" y="22864"/>
                        <a:pt x="193409" y="22813"/>
                      </a:cubicBezTo>
                      <a:cubicBezTo>
                        <a:pt x="193971" y="22762"/>
                        <a:pt x="194713" y="22737"/>
                        <a:pt x="195634" y="22737"/>
                      </a:cubicBezTo>
                      <a:cubicBezTo>
                        <a:pt x="196419" y="22737"/>
                        <a:pt x="197066" y="22754"/>
                        <a:pt x="197578" y="22788"/>
                      </a:cubicBezTo>
                      <a:cubicBezTo>
                        <a:pt x="198089" y="22822"/>
                        <a:pt x="198490" y="22907"/>
                        <a:pt x="198780" y="23043"/>
                      </a:cubicBezTo>
                      <a:cubicBezTo>
                        <a:pt x="199070" y="23180"/>
                        <a:pt x="199274" y="23342"/>
                        <a:pt x="199394" y="23530"/>
                      </a:cubicBezTo>
                      <a:cubicBezTo>
                        <a:pt x="199513" y="23717"/>
                        <a:pt x="199573" y="23947"/>
                        <a:pt x="199573" y="24220"/>
                      </a:cubicBezTo>
                      <a:close/>
                      <a:moveTo>
                        <a:pt x="246749" y="45349"/>
                      </a:moveTo>
                      <a:cubicBezTo>
                        <a:pt x="246749" y="46679"/>
                        <a:pt x="246414" y="47625"/>
                        <a:pt x="245747" y="48188"/>
                      </a:cubicBezTo>
                      <a:cubicBezTo>
                        <a:pt x="245078" y="48751"/>
                        <a:pt x="244316" y="49032"/>
                        <a:pt x="243459" y="49032"/>
                      </a:cubicBezTo>
                      <a:lnTo>
                        <a:pt x="213137" y="49032"/>
                      </a:lnTo>
                      <a:cubicBezTo>
                        <a:pt x="213137" y="51590"/>
                        <a:pt x="213394" y="53893"/>
                        <a:pt x="213907" y="55939"/>
                      </a:cubicBezTo>
                      <a:cubicBezTo>
                        <a:pt x="214422" y="57985"/>
                        <a:pt x="215278" y="59742"/>
                        <a:pt x="216478" y="61208"/>
                      </a:cubicBezTo>
                      <a:cubicBezTo>
                        <a:pt x="217677" y="62675"/>
                        <a:pt x="219237" y="63800"/>
                        <a:pt x="221156" y="64585"/>
                      </a:cubicBezTo>
                      <a:cubicBezTo>
                        <a:pt x="223075" y="65369"/>
                        <a:pt x="225423" y="65761"/>
                        <a:pt x="228199" y="65761"/>
                      </a:cubicBezTo>
                      <a:cubicBezTo>
                        <a:pt x="230392" y="65761"/>
                        <a:pt x="232346" y="65582"/>
                        <a:pt x="234059" y="65224"/>
                      </a:cubicBezTo>
                      <a:cubicBezTo>
                        <a:pt x="235773" y="64866"/>
                        <a:pt x="237255" y="64465"/>
                        <a:pt x="238507" y="64022"/>
                      </a:cubicBezTo>
                      <a:cubicBezTo>
                        <a:pt x="239757" y="63579"/>
                        <a:pt x="240786" y="63178"/>
                        <a:pt x="241591" y="62820"/>
                      </a:cubicBezTo>
                      <a:cubicBezTo>
                        <a:pt x="242397" y="62462"/>
                        <a:pt x="243005" y="62283"/>
                        <a:pt x="243417" y="62283"/>
                      </a:cubicBezTo>
                      <a:cubicBezTo>
                        <a:pt x="243657" y="62283"/>
                        <a:pt x="243870" y="62342"/>
                        <a:pt x="244059" y="62462"/>
                      </a:cubicBezTo>
                      <a:cubicBezTo>
                        <a:pt x="244247" y="62581"/>
                        <a:pt x="244393" y="62760"/>
                        <a:pt x="244496" y="62999"/>
                      </a:cubicBezTo>
                      <a:cubicBezTo>
                        <a:pt x="244599" y="63238"/>
                        <a:pt x="244676" y="63570"/>
                        <a:pt x="244727" y="63996"/>
                      </a:cubicBezTo>
                      <a:cubicBezTo>
                        <a:pt x="244779" y="64423"/>
                        <a:pt x="244805" y="64943"/>
                        <a:pt x="244805" y="65557"/>
                      </a:cubicBezTo>
                      <a:cubicBezTo>
                        <a:pt x="244805" y="66000"/>
                        <a:pt x="244787" y="66384"/>
                        <a:pt x="244753" y="66708"/>
                      </a:cubicBezTo>
                      <a:cubicBezTo>
                        <a:pt x="244719" y="67032"/>
                        <a:pt x="244676" y="67322"/>
                        <a:pt x="244626" y="67578"/>
                      </a:cubicBezTo>
                      <a:cubicBezTo>
                        <a:pt x="244574" y="67833"/>
                        <a:pt x="244489" y="68064"/>
                        <a:pt x="244369" y="68268"/>
                      </a:cubicBezTo>
                      <a:cubicBezTo>
                        <a:pt x="244250" y="68473"/>
                        <a:pt x="244097" y="68669"/>
                        <a:pt x="243909" y="68857"/>
                      </a:cubicBezTo>
                      <a:cubicBezTo>
                        <a:pt x="243722" y="69044"/>
                        <a:pt x="243167" y="69351"/>
                        <a:pt x="242246" y="69777"/>
                      </a:cubicBezTo>
                      <a:cubicBezTo>
                        <a:pt x="241325" y="70204"/>
                        <a:pt x="240132" y="70622"/>
                        <a:pt x="238665" y="71031"/>
                      </a:cubicBezTo>
                      <a:cubicBezTo>
                        <a:pt x="237199" y="71440"/>
                        <a:pt x="235502" y="71807"/>
                        <a:pt x="233575" y="72131"/>
                      </a:cubicBezTo>
                      <a:cubicBezTo>
                        <a:pt x="231648" y="72455"/>
                        <a:pt x="229593" y="72617"/>
                        <a:pt x="227410" y="72617"/>
                      </a:cubicBezTo>
                      <a:cubicBezTo>
                        <a:pt x="223624" y="72617"/>
                        <a:pt x="220307" y="72088"/>
                        <a:pt x="217459" y="71031"/>
                      </a:cubicBezTo>
                      <a:cubicBezTo>
                        <a:pt x="214611" y="69974"/>
                        <a:pt x="212216" y="68405"/>
                        <a:pt x="210272" y="66324"/>
                      </a:cubicBezTo>
                      <a:cubicBezTo>
                        <a:pt x="208328" y="64244"/>
                        <a:pt x="206861" y="61635"/>
                        <a:pt x="205872" y="58497"/>
                      </a:cubicBezTo>
                      <a:cubicBezTo>
                        <a:pt x="204882" y="55359"/>
                        <a:pt x="204388" y="51710"/>
                        <a:pt x="204388" y="47549"/>
                      </a:cubicBezTo>
                      <a:cubicBezTo>
                        <a:pt x="204388" y="43592"/>
                        <a:pt x="204900" y="40037"/>
                        <a:pt x="205923" y="36882"/>
                      </a:cubicBezTo>
                      <a:cubicBezTo>
                        <a:pt x="206947" y="33727"/>
                        <a:pt x="208421" y="31050"/>
                        <a:pt x="210348" y="28850"/>
                      </a:cubicBezTo>
                      <a:cubicBezTo>
                        <a:pt x="212276" y="26650"/>
                        <a:pt x="214603" y="24962"/>
                        <a:pt x="217332" y="23785"/>
                      </a:cubicBezTo>
                      <a:cubicBezTo>
                        <a:pt x="220061" y="22609"/>
                        <a:pt x="223112" y="22020"/>
                        <a:pt x="226489" y="22020"/>
                      </a:cubicBezTo>
                      <a:cubicBezTo>
                        <a:pt x="230105" y="22020"/>
                        <a:pt x="233182" y="22600"/>
                        <a:pt x="235723" y="23760"/>
                      </a:cubicBezTo>
                      <a:cubicBezTo>
                        <a:pt x="238265" y="24919"/>
                        <a:pt x="240354" y="26480"/>
                        <a:pt x="241991" y="28441"/>
                      </a:cubicBezTo>
                      <a:cubicBezTo>
                        <a:pt x="243627" y="30402"/>
                        <a:pt x="244830" y="32704"/>
                        <a:pt x="245597" y="35347"/>
                      </a:cubicBezTo>
                      <a:cubicBezTo>
                        <a:pt x="246365" y="37991"/>
                        <a:pt x="246749" y="40813"/>
                        <a:pt x="246749" y="43814"/>
                      </a:cubicBezTo>
                      <a:close/>
                      <a:moveTo>
                        <a:pt x="238256" y="42842"/>
                      </a:moveTo>
                      <a:cubicBezTo>
                        <a:pt x="238358" y="38408"/>
                        <a:pt x="237371" y="34930"/>
                        <a:pt x="235296" y="32406"/>
                      </a:cubicBezTo>
                      <a:cubicBezTo>
                        <a:pt x="233220" y="29882"/>
                        <a:pt x="230141" y="28620"/>
                        <a:pt x="226057" y="28620"/>
                      </a:cubicBezTo>
                      <a:cubicBezTo>
                        <a:pt x="223964" y="28620"/>
                        <a:pt x="222128" y="29012"/>
                        <a:pt x="220549" y="29797"/>
                      </a:cubicBezTo>
                      <a:cubicBezTo>
                        <a:pt x="218971" y="30581"/>
                        <a:pt x="217650" y="31621"/>
                        <a:pt x="216586" y="32917"/>
                      </a:cubicBezTo>
                      <a:cubicBezTo>
                        <a:pt x="215522" y="34213"/>
                        <a:pt x="214698" y="35722"/>
                        <a:pt x="214114" y="37445"/>
                      </a:cubicBezTo>
                      <a:cubicBezTo>
                        <a:pt x="213531" y="39167"/>
                        <a:pt x="213205" y="40966"/>
                        <a:pt x="213137" y="42842"/>
                      </a:cubicBezTo>
                      <a:close/>
                      <a:moveTo>
                        <a:pt x="285961" y="27341"/>
                      </a:moveTo>
                      <a:cubicBezTo>
                        <a:pt x="285961" y="28091"/>
                        <a:pt x="285944" y="28722"/>
                        <a:pt x="285911" y="29234"/>
                      </a:cubicBezTo>
                      <a:cubicBezTo>
                        <a:pt x="285876" y="29745"/>
                        <a:pt x="285808" y="30146"/>
                        <a:pt x="285706" y="30436"/>
                      </a:cubicBezTo>
                      <a:cubicBezTo>
                        <a:pt x="285603" y="30726"/>
                        <a:pt x="285475" y="30948"/>
                        <a:pt x="285322" y="31101"/>
                      </a:cubicBezTo>
                      <a:cubicBezTo>
                        <a:pt x="285169" y="31255"/>
                        <a:pt x="284955" y="31331"/>
                        <a:pt x="284683" y="31331"/>
                      </a:cubicBezTo>
                      <a:cubicBezTo>
                        <a:pt x="284410" y="31331"/>
                        <a:pt x="284077" y="31255"/>
                        <a:pt x="283685" y="31101"/>
                      </a:cubicBezTo>
                      <a:cubicBezTo>
                        <a:pt x="283292" y="30948"/>
                        <a:pt x="282849" y="30794"/>
                        <a:pt x="282355" y="30641"/>
                      </a:cubicBezTo>
                      <a:cubicBezTo>
                        <a:pt x="281861" y="30487"/>
                        <a:pt x="281306" y="30342"/>
                        <a:pt x="280692" y="30206"/>
                      </a:cubicBezTo>
                      <a:cubicBezTo>
                        <a:pt x="280079" y="30069"/>
                        <a:pt x="279413" y="30001"/>
                        <a:pt x="278696" y="30001"/>
                      </a:cubicBezTo>
                      <a:cubicBezTo>
                        <a:pt x="277844" y="30001"/>
                        <a:pt x="277009" y="30172"/>
                        <a:pt x="276190" y="30513"/>
                      </a:cubicBezTo>
                      <a:cubicBezTo>
                        <a:pt x="275371" y="30854"/>
                        <a:pt x="274510" y="31417"/>
                        <a:pt x="273606" y="32201"/>
                      </a:cubicBezTo>
                      <a:cubicBezTo>
                        <a:pt x="272702" y="32985"/>
                        <a:pt x="271757" y="34026"/>
                        <a:pt x="270767" y="35322"/>
                      </a:cubicBezTo>
                      <a:cubicBezTo>
                        <a:pt x="269778" y="36618"/>
                        <a:pt x="268687" y="38204"/>
                        <a:pt x="267493" y="40080"/>
                      </a:cubicBezTo>
                      <a:lnTo>
                        <a:pt x="267493" y="70366"/>
                      </a:lnTo>
                      <a:cubicBezTo>
                        <a:pt x="267493" y="70639"/>
                        <a:pt x="267425" y="70869"/>
                        <a:pt x="267288" y="71056"/>
                      </a:cubicBezTo>
                      <a:cubicBezTo>
                        <a:pt x="267152" y="71244"/>
                        <a:pt x="266930" y="71406"/>
                        <a:pt x="266624" y="71542"/>
                      </a:cubicBezTo>
                      <a:cubicBezTo>
                        <a:pt x="266316" y="71679"/>
                        <a:pt x="265890" y="71781"/>
                        <a:pt x="265344" y="71849"/>
                      </a:cubicBezTo>
                      <a:cubicBezTo>
                        <a:pt x="264799" y="71918"/>
                        <a:pt x="264099" y="71952"/>
                        <a:pt x="263247" y="71952"/>
                      </a:cubicBezTo>
                      <a:cubicBezTo>
                        <a:pt x="262428" y="71952"/>
                        <a:pt x="261746" y="71918"/>
                        <a:pt x="261200" y="71849"/>
                      </a:cubicBezTo>
                      <a:cubicBezTo>
                        <a:pt x="260654" y="71781"/>
                        <a:pt x="260220" y="71679"/>
                        <a:pt x="259896" y="71542"/>
                      </a:cubicBezTo>
                      <a:cubicBezTo>
                        <a:pt x="259572" y="71406"/>
                        <a:pt x="259350" y="71244"/>
                        <a:pt x="259230" y="71056"/>
                      </a:cubicBezTo>
                      <a:cubicBezTo>
                        <a:pt x="259111" y="70869"/>
                        <a:pt x="259051" y="70639"/>
                        <a:pt x="259051" y="70366"/>
                      </a:cubicBezTo>
                      <a:lnTo>
                        <a:pt x="259051" y="24323"/>
                      </a:lnTo>
                      <a:cubicBezTo>
                        <a:pt x="259051" y="24050"/>
                        <a:pt x="259103" y="23819"/>
                        <a:pt x="259205" y="23632"/>
                      </a:cubicBezTo>
                      <a:cubicBezTo>
                        <a:pt x="259307" y="23444"/>
                        <a:pt x="259512" y="23274"/>
                        <a:pt x="259819" y="23120"/>
                      </a:cubicBezTo>
                      <a:cubicBezTo>
                        <a:pt x="260126" y="22967"/>
                        <a:pt x="260518" y="22864"/>
                        <a:pt x="260995" y="22813"/>
                      </a:cubicBezTo>
                      <a:cubicBezTo>
                        <a:pt x="261473" y="22762"/>
                        <a:pt x="262104" y="22737"/>
                        <a:pt x="262889" y="22737"/>
                      </a:cubicBezTo>
                      <a:cubicBezTo>
                        <a:pt x="263639" y="22737"/>
                        <a:pt x="264261" y="22762"/>
                        <a:pt x="264756" y="22813"/>
                      </a:cubicBezTo>
                      <a:cubicBezTo>
                        <a:pt x="265250" y="22864"/>
                        <a:pt x="265634" y="22967"/>
                        <a:pt x="265907" y="23120"/>
                      </a:cubicBezTo>
                      <a:cubicBezTo>
                        <a:pt x="266180" y="23274"/>
                        <a:pt x="266376" y="23444"/>
                        <a:pt x="266495" y="23632"/>
                      </a:cubicBezTo>
                      <a:cubicBezTo>
                        <a:pt x="266615" y="23819"/>
                        <a:pt x="266674" y="24050"/>
                        <a:pt x="266674" y="24323"/>
                      </a:cubicBezTo>
                      <a:lnTo>
                        <a:pt x="266674" y="31024"/>
                      </a:lnTo>
                      <a:cubicBezTo>
                        <a:pt x="267936" y="29183"/>
                        <a:pt x="269122" y="27682"/>
                        <a:pt x="270230" y="26522"/>
                      </a:cubicBezTo>
                      <a:cubicBezTo>
                        <a:pt x="271338" y="25363"/>
                        <a:pt x="272387" y="24450"/>
                        <a:pt x="273377" y="23785"/>
                      </a:cubicBezTo>
                      <a:cubicBezTo>
                        <a:pt x="274365" y="23120"/>
                        <a:pt x="275346" y="22660"/>
                        <a:pt x="276318" y="22404"/>
                      </a:cubicBezTo>
                      <a:cubicBezTo>
                        <a:pt x="277290" y="22148"/>
                        <a:pt x="278271" y="22020"/>
                        <a:pt x="279259" y="22020"/>
                      </a:cubicBezTo>
                      <a:cubicBezTo>
                        <a:pt x="279703" y="22020"/>
                        <a:pt x="280206" y="22046"/>
                        <a:pt x="280769" y="22097"/>
                      </a:cubicBezTo>
                      <a:cubicBezTo>
                        <a:pt x="281332" y="22148"/>
                        <a:pt x="281920" y="22242"/>
                        <a:pt x="282534" y="22378"/>
                      </a:cubicBezTo>
                      <a:cubicBezTo>
                        <a:pt x="283148" y="22515"/>
                        <a:pt x="283702" y="22668"/>
                        <a:pt x="284196" y="22839"/>
                      </a:cubicBezTo>
                      <a:cubicBezTo>
                        <a:pt x="284692" y="23009"/>
                        <a:pt x="285041" y="23180"/>
                        <a:pt x="285245" y="23350"/>
                      </a:cubicBezTo>
                      <a:cubicBezTo>
                        <a:pt x="285450" y="23521"/>
                        <a:pt x="285587" y="23683"/>
                        <a:pt x="285655" y="23836"/>
                      </a:cubicBezTo>
                      <a:cubicBezTo>
                        <a:pt x="285723" y="23990"/>
                        <a:pt x="285782" y="24186"/>
                        <a:pt x="285834" y="24425"/>
                      </a:cubicBezTo>
                      <a:cubicBezTo>
                        <a:pt x="285885" y="24664"/>
                        <a:pt x="285919" y="25013"/>
                        <a:pt x="285936" y="25474"/>
                      </a:cubicBezTo>
                      <a:cubicBezTo>
                        <a:pt x="285953" y="25934"/>
                        <a:pt x="285961" y="26556"/>
                        <a:pt x="285961" y="27341"/>
                      </a:cubicBezTo>
                      <a:close/>
                      <a:moveTo>
                        <a:pt x="327353" y="70417"/>
                      </a:moveTo>
                      <a:cubicBezTo>
                        <a:pt x="327353" y="70826"/>
                        <a:pt x="327217" y="71133"/>
                        <a:pt x="326943" y="71338"/>
                      </a:cubicBezTo>
                      <a:cubicBezTo>
                        <a:pt x="326671" y="71542"/>
                        <a:pt x="326296" y="71696"/>
                        <a:pt x="325819" y="71798"/>
                      </a:cubicBezTo>
                      <a:cubicBezTo>
                        <a:pt x="325340" y="71901"/>
                        <a:pt x="324641" y="71952"/>
                        <a:pt x="323721" y="71952"/>
                      </a:cubicBezTo>
                      <a:cubicBezTo>
                        <a:pt x="322834" y="71952"/>
                        <a:pt x="322127" y="71901"/>
                        <a:pt x="321598" y="71798"/>
                      </a:cubicBezTo>
                      <a:cubicBezTo>
                        <a:pt x="321069" y="71696"/>
                        <a:pt x="320686" y="71542"/>
                        <a:pt x="320446" y="71338"/>
                      </a:cubicBezTo>
                      <a:cubicBezTo>
                        <a:pt x="320207" y="71133"/>
                        <a:pt x="320088" y="70826"/>
                        <a:pt x="320088" y="70417"/>
                      </a:cubicBezTo>
                      <a:lnTo>
                        <a:pt x="320088" y="65813"/>
                      </a:lnTo>
                      <a:cubicBezTo>
                        <a:pt x="318077" y="67961"/>
                        <a:pt x="315833" y="69633"/>
                        <a:pt x="313361" y="70826"/>
                      </a:cubicBezTo>
                      <a:cubicBezTo>
                        <a:pt x="310888" y="72020"/>
                        <a:pt x="308271" y="72617"/>
                        <a:pt x="305508" y="72617"/>
                      </a:cubicBezTo>
                      <a:cubicBezTo>
                        <a:pt x="303086" y="72617"/>
                        <a:pt x="300895" y="72301"/>
                        <a:pt x="298934" y="71670"/>
                      </a:cubicBezTo>
                      <a:cubicBezTo>
                        <a:pt x="296973" y="71039"/>
                        <a:pt x="295301" y="70127"/>
                        <a:pt x="293920" y="68933"/>
                      </a:cubicBezTo>
                      <a:cubicBezTo>
                        <a:pt x="292539" y="67740"/>
                        <a:pt x="291465" y="66273"/>
                        <a:pt x="290697" y="64534"/>
                      </a:cubicBezTo>
                      <a:cubicBezTo>
                        <a:pt x="289930" y="62794"/>
                        <a:pt x="289546" y="60816"/>
                        <a:pt x="289546" y="58599"/>
                      </a:cubicBezTo>
                      <a:cubicBezTo>
                        <a:pt x="289546" y="56007"/>
                        <a:pt x="290075" y="53756"/>
                        <a:pt x="291132" y="51846"/>
                      </a:cubicBezTo>
                      <a:cubicBezTo>
                        <a:pt x="292190" y="49936"/>
                        <a:pt x="293707" y="48350"/>
                        <a:pt x="295685" y="47088"/>
                      </a:cubicBezTo>
                      <a:cubicBezTo>
                        <a:pt x="297664" y="45826"/>
                        <a:pt x="300085" y="44880"/>
                        <a:pt x="302950" y="44249"/>
                      </a:cubicBezTo>
                      <a:cubicBezTo>
                        <a:pt x="305815" y="43618"/>
                        <a:pt x="309038" y="43303"/>
                        <a:pt x="312619" y="43303"/>
                      </a:cubicBezTo>
                      <a:lnTo>
                        <a:pt x="318963" y="43303"/>
                      </a:lnTo>
                      <a:lnTo>
                        <a:pt x="318963" y="39721"/>
                      </a:lnTo>
                      <a:cubicBezTo>
                        <a:pt x="318963" y="37948"/>
                        <a:pt x="318776" y="36379"/>
                        <a:pt x="318400" y="35015"/>
                      </a:cubicBezTo>
                      <a:cubicBezTo>
                        <a:pt x="318025" y="33651"/>
                        <a:pt x="317419" y="32517"/>
                        <a:pt x="316584" y="31613"/>
                      </a:cubicBezTo>
                      <a:cubicBezTo>
                        <a:pt x="315749" y="30709"/>
                        <a:pt x="314666" y="30027"/>
                        <a:pt x="313335" y="29566"/>
                      </a:cubicBezTo>
                      <a:cubicBezTo>
                        <a:pt x="312005" y="29106"/>
                        <a:pt x="310368" y="28876"/>
                        <a:pt x="308424" y="28876"/>
                      </a:cubicBezTo>
                      <a:cubicBezTo>
                        <a:pt x="306344" y="28876"/>
                        <a:pt x="304476" y="29123"/>
                        <a:pt x="302822" y="29617"/>
                      </a:cubicBezTo>
                      <a:cubicBezTo>
                        <a:pt x="301168" y="30112"/>
                        <a:pt x="299718" y="30658"/>
                        <a:pt x="298473" y="31255"/>
                      </a:cubicBezTo>
                      <a:cubicBezTo>
                        <a:pt x="297228" y="31851"/>
                        <a:pt x="296188" y="32397"/>
                        <a:pt x="295353" y="32892"/>
                      </a:cubicBezTo>
                      <a:cubicBezTo>
                        <a:pt x="294518" y="33386"/>
                        <a:pt x="293895" y="33633"/>
                        <a:pt x="293485" y="33633"/>
                      </a:cubicBezTo>
                      <a:cubicBezTo>
                        <a:pt x="293213" y="33633"/>
                        <a:pt x="292974" y="33565"/>
                        <a:pt x="292770" y="33429"/>
                      </a:cubicBezTo>
                      <a:cubicBezTo>
                        <a:pt x="292565" y="33292"/>
                        <a:pt x="292386" y="33088"/>
                        <a:pt x="292232" y="32815"/>
                      </a:cubicBezTo>
                      <a:cubicBezTo>
                        <a:pt x="292078" y="32542"/>
                        <a:pt x="291968" y="32192"/>
                        <a:pt x="291899" y="31766"/>
                      </a:cubicBezTo>
                      <a:cubicBezTo>
                        <a:pt x="291831" y="31340"/>
                        <a:pt x="291797" y="30871"/>
                        <a:pt x="291797" y="30359"/>
                      </a:cubicBezTo>
                      <a:cubicBezTo>
                        <a:pt x="291797" y="29507"/>
                        <a:pt x="291857" y="28833"/>
                        <a:pt x="291976" y="28338"/>
                      </a:cubicBezTo>
                      <a:cubicBezTo>
                        <a:pt x="292095" y="27844"/>
                        <a:pt x="292386" y="27375"/>
                        <a:pt x="292846" y="26932"/>
                      </a:cubicBezTo>
                      <a:cubicBezTo>
                        <a:pt x="293307" y="26488"/>
                        <a:pt x="294099" y="25968"/>
                        <a:pt x="295225" y="25371"/>
                      </a:cubicBezTo>
                      <a:cubicBezTo>
                        <a:pt x="296350" y="24774"/>
                        <a:pt x="297646" y="24229"/>
                        <a:pt x="299113" y="23734"/>
                      </a:cubicBezTo>
                      <a:cubicBezTo>
                        <a:pt x="300579" y="23240"/>
                        <a:pt x="302182" y="22830"/>
                        <a:pt x="303922" y="22506"/>
                      </a:cubicBezTo>
                      <a:cubicBezTo>
                        <a:pt x="305662" y="22182"/>
                        <a:pt x="307418" y="22020"/>
                        <a:pt x="309192" y="22020"/>
                      </a:cubicBezTo>
                      <a:cubicBezTo>
                        <a:pt x="312500" y="22020"/>
                        <a:pt x="315313" y="22396"/>
                        <a:pt x="317633" y="23146"/>
                      </a:cubicBezTo>
                      <a:cubicBezTo>
                        <a:pt x="319952" y="23896"/>
                        <a:pt x="321828" y="24996"/>
                        <a:pt x="323260" y="26446"/>
                      </a:cubicBezTo>
                      <a:cubicBezTo>
                        <a:pt x="324693" y="27895"/>
                        <a:pt x="325733" y="29694"/>
                        <a:pt x="326382" y="31843"/>
                      </a:cubicBezTo>
                      <a:cubicBezTo>
                        <a:pt x="327029" y="33992"/>
                        <a:pt x="327353" y="36498"/>
                        <a:pt x="327353" y="39363"/>
                      </a:cubicBezTo>
                      <a:close/>
                      <a:moveTo>
                        <a:pt x="318963" y="49390"/>
                      </a:moveTo>
                      <a:lnTo>
                        <a:pt x="311749" y="49390"/>
                      </a:lnTo>
                      <a:cubicBezTo>
                        <a:pt x="309430" y="49390"/>
                        <a:pt x="307418" y="49587"/>
                        <a:pt x="305712" y="49979"/>
                      </a:cubicBezTo>
                      <a:cubicBezTo>
                        <a:pt x="304007" y="50371"/>
                        <a:pt x="302592" y="50951"/>
                        <a:pt x="301466" y="51718"/>
                      </a:cubicBezTo>
                      <a:cubicBezTo>
                        <a:pt x="300341" y="52486"/>
                        <a:pt x="299513" y="53407"/>
                        <a:pt x="298985" y="54481"/>
                      </a:cubicBezTo>
                      <a:cubicBezTo>
                        <a:pt x="298456" y="55555"/>
                        <a:pt x="298192" y="56792"/>
                        <a:pt x="298192" y="58190"/>
                      </a:cubicBezTo>
                      <a:cubicBezTo>
                        <a:pt x="298192" y="60577"/>
                        <a:pt x="298951" y="62479"/>
                        <a:pt x="300469" y="63894"/>
                      </a:cubicBezTo>
                      <a:cubicBezTo>
                        <a:pt x="301986" y="65310"/>
                        <a:pt x="304109" y="66017"/>
                        <a:pt x="306838" y="66017"/>
                      </a:cubicBezTo>
                      <a:cubicBezTo>
                        <a:pt x="309056" y="66017"/>
                        <a:pt x="311110" y="65455"/>
                        <a:pt x="313003" y="64329"/>
                      </a:cubicBezTo>
                      <a:cubicBezTo>
                        <a:pt x="314896" y="63204"/>
                        <a:pt x="316882" y="61481"/>
                        <a:pt x="318963" y="59162"/>
                      </a:cubicBezTo>
                      <a:close/>
                      <a:moveTo>
                        <a:pt x="384636" y="46730"/>
                      </a:moveTo>
                      <a:cubicBezTo>
                        <a:pt x="384636" y="50721"/>
                        <a:pt x="384202" y="54310"/>
                        <a:pt x="383331" y="57499"/>
                      </a:cubicBezTo>
                      <a:cubicBezTo>
                        <a:pt x="382462" y="60688"/>
                        <a:pt x="381184" y="63408"/>
                        <a:pt x="379495" y="65659"/>
                      </a:cubicBezTo>
                      <a:cubicBezTo>
                        <a:pt x="377807" y="67910"/>
                        <a:pt x="375734" y="69633"/>
                        <a:pt x="373279" y="70826"/>
                      </a:cubicBezTo>
                      <a:cubicBezTo>
                        <a:pt x="370823" y="72020"/>
                        <a:pt x="368010" y="72617"/>
                        <a:pt x="364838" y="72617"/>
                      </a:cubicBezTo>
                      <a:cubicBezTo>
                        <a:pt x="363371" y="72617"/>
                        <a:pt x="362015" y="72472"/>
                        <a:pt x="360771" y="72182"/>
                      </a:cubicBezTo>
                      <a:cubicBezTo>
                        <a:pt x="359526" y="71892"/>
                        <a:pt x="358306" y="71423"/>
                        <a:pt x="357113" y="70775"/>
                      </a:cubicBezTo>
                      <a:cubicBezTo>
                        <a:pt x="355919" y="70127"/>
                        <a:pt x="354725" y="69308"/>
                        <a:pt x="353532" y="68319"/>
                      </a:cubicBezTo>
                      <a:cubicBezTo>
                        <a:pt x="352338" y="67330"/>
                        <a:pt x="351076" y="66137"/>
                        <a:pt x="349745" y="64738"/>
                      </a:cubicBezTo>
                      <a:lnTo>
                        <a:pt x="349745" y="70366"/>
                      </a:lnTo>
                      <a:cubicBezTo>
                        <a:pt x="349745" y="70639"/>
                        <a:pt x="349678" y="70877"/>
                        <a:pt x="349541" y="71082"/>
                      </a:cubicBezTo>
                      <a:cubicBezTo>
                        <a:pt x="349404" y="71287"/>
                        <a:pt x="349182" y="71449"/>
                        <a:pt x="348876" y="71568"/>
                      </a:cubicBezTo>
                      <a:cubicBezTo>
                        <a:pt x="348569" y="71687"/>
                        <a:pt x="348185" y="71781"/>
                        <a:pt x="347725" y="71849"/>
                      </a:cubicBezTo>
                      <a:cubicBezTo>
                        <a:pt x="347264" y="71918"/>
                        <a:pt x="346676" y="71952"/>
                        <a:pt x="345960" y="71952"/>
                      </a:cubicBezTo>
                      <a:cubicBezTo>
                        <a:pt x="345277" y="71952"/>
                        <a:pt x="344698" y="71918"/>
                        <a:pt x="344220" y="71849"/>
                      </a:cubicBezTo>
                      <a:cubicBezTo>
                        <a:pt x="343743" y="71781"/>
                        <a:pt x="343350" y="71687"/>
                        <a:pt x="343044" y="71568"/>
                      </a:cubicBezTo>
                      <a:cubicBezTo>
                        <a:pt x="342737" y="71449"/>
                        <a:pt x="342532" y="71287"/>
                        <a:pt x="342430" y="71082"/>
                      </a:cubicBezTo>
                      <a:cubicBezTo>
                        <a:pt x="342327" y="70877"/>
                        <a:pt x="342276" y="70639"/>
                        <a:pt x="342276" y="70366"/>
                      </a:cubicBezTo>
                      <a:lnTo>
                        <a:pt x="342276" y="2017"/>
                      </a:lnTo>
                      <a:cubicBezTo>
                        <a:pt x="342276" y="1744"/>
                        <a:pt x="342336" y="1505"/>
                        <a:pt x="342455" y="1301"/>
                      </a:cubicBezTo>
                      <a:cubicBezTo>
                        <a:pt x="342575" y="1096"/>
                        <a:pt x="342796" y="926"/>
                        <a:pt x="343121" y="789"/>
                      </a:cubicBezTo>
                      <a:cubicBezTo>
                        <a:pt x="343445" y="653"/>
                        <a:pt x="343879" y="550"/>
                        <a:pt x="344425" y="482"/>
                      </a:cubicBezTo>
                      <a:cubicBezTo>
                        <a:pt x="344970" y="414"/>
                        <a:pt x="345652" y="380"/>
                        <a:pt x="346472" y="380"/>
                      </a:cubicBezTo>
                      <a:cubicBezTo>
                        <a:pt x="347324" y="380"/>
                        <a:pt x="348023" y="414"/>
                        <a:pt x="348569" y="482"/>
                      </a:cubicBezTo>
                      <a:cubicBezTo>
                        <a:pt x="349115" y="550"/>
                        <a:pt x="349541" y="653"/>
                        <a:pt x="349848" y="789"/>
                      </a:cubicBezTo>
                      <a:cubicBezTo>
                        <a:pt x="350155" y="926"/>
                        <a:pt x="350377" y="1096"/>
                        <a:pt x="350513" y="1301"/>
                      </a:cubicBezTo>
                      <a:cubicBezTo>
                        <a:pt x="350649" y="1505"/>
                        <a:pt x="350718" y="1744"/>
                        <a:pt x="350718" y="2017"/>
                      </a:cubicBezTo>
                      <a:lnTo>
                        <a:pt x="350718" y="29592"/>
                      </a:lnTo>
                      <a:cubicBezTo>
                        <a:pt x="352082" y="28194"/>
                        <a:pt x="353404" y="27017"/>
                        <a:pt x="354682" y="26062"/>
                      </a:cubicBezTo>
                      <a:cubicBezTo>
                        <a:pt x="355961" y="25107"/>
                        <a:pt x="357215" y="24331"/>
                        <a:pt x="358443" y="23734"/>
                      </a:cubicBezTo>
                      <a:cubicBezTo>
                        <a:pt x="359670" y="23137"/>
                        <a:pt x="360898" y="22702"/>
                        <a:pt x="362126" y="22430"/>
                      </a:cubicBezTo>
                      <a:cubicBezTo>
                        <a:pt x="363354" y="22157"/>
                        <a:pt x="364650" y="22020"/>
                        <a:pt x="366014" y="22020"/>
                      </a:cubicBezTo>
                      <a:cubicBezTo>
                        <a:pt x="369356" y="22020"/>
                        <a:pt x="372213" y="22685"/>
                        <a:pt x="374584" y="24016"/>
                      </a:cubicBezTo>
                      <a:cubicBezTo>
                        <a:pt x="376954" y="25346"/>
                        <a:pt x="378881" y="27128"/>
                        <a:pt x="380364" y="29362"/>
                      </a:cubicBezTo>
                      <a:cubicBezTo>
                        <a:pt x="381848" y="31596"/>
                        <a:pt x="382931" y="34213"/>
                        <a:pt x="383613" y="37215"/>
                      </a:cubicBezTo>
                      <a:cubicBezTo>
                        <a:pt x="384295" y="40216"/>
                        <a:pt x="384636" y="43388"/>
                        <a:pt x="384636" y="46730"/>
                      </a:cubicBezTo>
                      <a:close/>
                      <a:moveTo>
                        <a:pt x="375889" y="47702"/>
                      </a:moveTo>
                      <a:cubicBezTo>
                        <a:pt x="375889" y="45349"/>
                        <a:pt x="375708" y="43064"/>
                        <a:pt x="375348" y="40847"/>
                      </a:cubicBezTo>
                      <a:cubicBezTo>
                        <a:pt x="374988" y="38630"/>
                        <a:pt x="374361" y="36669"/>
                        <a:pt x="373469" y="34964"/>
                      </a:cubicBezTo>
                      <a:cubicBezTo>
                        <a:pt x="372577" y="33258"/>
                        <a:pt x="371393" y="31886"/>
                        <a:pt x="369917" y="30845"/>
                      </a:cubicBezTo>
                      <a:cubicBezTo>
                        <a:pt x="368442" y="29805"/>
                        <a:pt x="366606" y="29285"/>
                        <a:pt x="364409" y="29285"/>
                      </a:cubicBezTo>
                      <a:cubicBezTo>
                        <a:pt x="363312" y="29285"/>
                        <a:pt x="362231" y="29438"/>
                        <a:pt x="361167" y="29745"/>
                      </a:cubicBezTo>
                      <a:cubicBezTo>
                        <a:pt x="360103" y="30052"/>
                        <a:pt x="359023" y="30564"/>
                        <a:pt x="357924" y="31280"/>
                      </a:cubicBezTo>
                      <a:cubicBezTo>
                        <a:pt x="356825" y="31996"/>
                        <a:pt x="355684" y="32917"/>
                        <a:pt x="354500" y="34043"/>
                      </a:cubicBezTo>
                      <a:cubicBezTo>
                        <a:pt x="353317" y="35168"/>
                        <a:pt x="352056" y="36584"/>
                        <a:pt x="350718" y="38289"/>
                      </a:cubicBezTo>
                      <a:lnTo>
                        <a:pt x="350718" y="56655"/>
                      </a:lnTo>
                      <a:cubicBezTo>
                        <a:pt x="353051" y="59486"/>
                        <a:pt x="355281" y="61643"/>
                        <a:pt x="357409" y="63127"/>
                      </a:cubicBezTo>
                      <a:cubicBezTo>
                        <a:pt x="359536" y="64610"/>
                        <a:pt x="361750" y="65352"/>
                        <a:pt x="364049" y="65352"/>
                      </a:cubicBezTo>
                      <a:cubicBezTo>
                        <a:pt x="366177" y="65352"/>
                        <a:pt x="367995" y="64841"/>
                        <a:pt x="369506" y="63817"/>
                      </a:cubicBezTo>
                      <a:cubicBezTo>
                        <a:pt x="371016" y="62794"/>
                        <a:pt x="372242" y="61439"/>
                        <a:pt x="373186" y="59750"/>
                      </a:cubicBezTo>
                      <a:cubicBezTo>
                        <a:pt x="374129" y="58062"/>
                        <a:pt x="374816" y="56169"/>
                        <a:pt x="375245" y="54072"/>
                      </a:cubicBezTo>
                      <a:cubicBezTo>
                        <a:pt x="375673" y="51974"/>
                        <a:pt x="375889" y="49851"/>
                        <a:pt x="375889" y="47702"/>
                      </a:cubicBezTo>
                      <a:close/>
                      <a:moveTo>
                        <a:pt x="405288" y="70366"/>
                      </a:moveTo>
                      <a:cubicBezTo>
                        <a:pt x="405288" y="70639"/>
                        <a:pt x="405220" y="70869"/>
                        <a:pt x="405084" y="71056"/>
                      </a:cubicBezTo>
                      <a:cubicBezTo>
                        <a:pt x="404947" y="71244"/>
                        <a:pt x="404726" y="71406"/>
                        <a:pt x="404418" y="71542"/>
                      </a:cubicBezTo>
                      <a:cubicBezTo>
                        <a:pt x="404111" y="71679"/>
                        <a:pt x="403684" y="71781"/>
                        <a:pt x="403140" y="71849"/>
                      </a:cubicBezTo>
                      <a:cubicBezTo>
                        <a:pt x="402594" y="71918"/>
                        <a:pt x="401895" y="71952"/>
                        <a:pt x="401041" y="71952"/>
                      </a:cubicBezTo>
                      <a:cubicBezTo>
                        <a:pt x="400223" y="71952"/>
                        <a:pt x="399541" y="71918"/>
                        <a:pt x="398995" y="71849"/>
                      </a:cubicBezTo>
                      <a:cubicBezTo>
                        <a:pt x="398450" y="71781"/>
                        <a:pt x="398015" y="71679"/>
                        <a:pt x="397690" y="71542"/>
                      </a:cubicBezTo>
                      <a:cubicBezTo>
                        <a:pt x="397367" y="71406"/>
                        <a:pt x="397145" y="71244"/>
                        <a:pt x="397026" y="71056"/>
                      </a:cubicBezTo>
                      <a:cubicBezTo>
                        <a:pt x="396906" y="70869"/>
                        <a:pt x="396846" y="70639"/>
                        <a:pt x="396846" y="70366"/>
                      </a:cubicBezTo>
                      <a:lnTo>
                        <a:pt x="396846" y="2017"/>
                      </a:lnTo>
                      <a:cubicBezTo>
                        <a:pt x="396846" y="1744"/>
                        <a:pt x="396906" y="1505"/>
                        <a:pt x="397026" y="1301"/>
                      </a:cubicBezTo>
                      <a:cubicBezTo>
                        <a:pt x="397145" y="1096"/>
                        <a:pt x="397367" y="926"/>
                        <a:pt x="397690" y="789"/>
                      </a:cubicBezTo>
                      <a:cubicBezTo>
                        <a:pt x="398015" y="653"/>
                        <a:pt x="398450" y="550"/>
                        <a:pt x="398995" y="482"/>
                      </a:cubicBezTo>
                      <a:cubicBezTo>
                        <a:pt x="399541" y="414"/>
                        <a:pt x="400223" y="380"/>
                        <a:pt x="401041" y="380"/>
                      </a:cubicBezTo>
                      <a:cubicBezTo>
                        <a:pt x="401895" y="380"/>
                        <a:pt x="402594" y="414"/>
                        <a:pt x="403140" y="482"/>
                      </a:cubicBezTo>
                      <a:cubicBezTo>
                        <a:pt x="403684" y="550"/>
                        <a:pt x="404111" y="653"/>
                        <a:pt x="404418" y="789"/>
                      </a:cubicBezTo>
                      <a:cubicBezTo>
                        <a:pt x="404726" y="926"/>
                        <a:pt x="404947" y="1096"/>
                        <a:pt x="405084" y="1301"/>
                      </a:cubicBezTo>
                      <a:cubicBezTo>
                        <a:pt x="405220" y="1505"/>
                        <a:pt x="405288" y="1744"/>
                        <a:pt x="405288" y="2017"/>
                      </a:cubicBezTo>
                      <a:close/>
                      <a:moveTo>
                        <a:pt x="459950" y="45349"/>
                      </a:moveTo>
                      <a:cubicBezTo>
                        <a:pt x="459950" y="46679"/>
                        <a:pt x="459615" y="47625"/>
                        <a:pt x="458948" y="48188"/>
                      </a:cubicBezTo>
                      <a:cubicBezTo>
                        <a:pt x="458280" y="48751"/>
                        <a:pt x="457517" y="49032"/>
                        <a:pt x="456661" y="49032"/>
                      </a:cubicBezTo>
                      <a:lnTo>
                        <a:pt x="426338" y="49032"/>
                      </a:lnTo>
                      <a:cubicBezTo>
                        <a:pt x="426338" y="51590"/>
                        <a:pt x="426595" y="53893"/>
                        <a:pt x="427108" y="55939"/>
                      </a:cubicBezTo>
                      <a:cubicBezTo>
                        <a:pt x="427623" y="57985"/>
                        <a:pt x="428480" y="59742"/>
                        <a:pt x="429679" y="61208"/>
                      </a:cubicBezTo>
                      <a:cubicBezTo>
                        <a:pt x="430878" y="62675"/>
                        <a:pt x="432439" y="63800"/>
                        <a:pt x="434358" y="64585"/>
                      </a:cubicBezTo>
                      <a:cubicBezTo>
                        <a:pt x="436277" y="65369"/>
                        <a:pt x="438624" y="65761"/>
                        <a:pt x="441401" y="65761"/>
                      </a:cubicBezTo>
                      <a:cubicBezTo>
                        <a:pt x="443594" y="65761"/>
                        <a:pt x="445548" y="65582"/>
                        <a:pt x="447261" y="65224"/>
                      </a:cubicBezTo>
                      <a:cubicBezTo>
                        <a:pt x="448975" y="64866"/>
                        <a:pt x="450457" y="64465"/>
                        <a:pt x="451708" y="64022"/>
                      </a:cubicBezTo>
                      <a:cubicBezTo>
                        <a:pt x="452959" y="63579"/>
                        <a:pt x="453987" y="63178"/>
                        <a:pt x="454793" y="62820"/>
                      </a:cubicBezTo>
                      <a:cubicBezTo>
                        <a:pt x="455598" y="62462"/>
                        <a:pt x="456206" y="62283"/>
                        <a:pt x="456618" y="62283"/>
                      </a:cubicBezTo>
                      <a:cubicBezTo>
                        <a:pt x="456858" y="62283"/>
                        <a:pt x="457072" y="62342"/>
                        <a:pt x="457261" y="62462"/>
                      </a:cubicBezTo>
                      <a:cubicBezTo>
                        <a:pt x="457448" y="62581"/>
                        <a:pt x="457594" y="62760"/>
                        <a:pt x="457697" y="62999"/>
                      </a:cubicBezTo>
                      <a:cubicBezTo>
                        <a:pt x="457800" y="63238"/>
                        <a:pt x="457877" y="63570"/>
                        <a:pt x="457928" y="63996"/>
                      </a:cubicBezTo>
                      <a:cubicBezTo>
                        <a:pt x="457980" y="64423"/>
                        <a:pt x="458006" y="64943"/>
                        <a:pt x="458006" y="65557"/>
                      </a:cubicBezTo>
                      <a:cubicBezTo>
                        <a:pt x="458006" y="66000"/>
                        <a:pt x="457988" y="66384"/>
                        <a:pt x="457954" y="66708"/>
                      </a:cubicBezTo>
                      <a:cubicBezTo>
                        <a:pt x="457921" y="67032"/>
                        <a:pt x="457878" y="67322"/>
                        <a:pt x="457826" y="67578"/>
                      </a:cubicBezTo>
                      <a:cubicBezTo>
                        <a:pt x="457775" y="67833"/>
                        <a:pt x="457690" y="68064"/>
                        <a:pt x="457571" y="68268"/>
                      </a:cubicBezTo>
                      <a:cubicBezTo>
                        <a:pt x="457451" y="68473"/>
                        <a:pt x="457298" y="68669"/>
                        <a:pt x="457110" y="68857"/>
                      </a:cubicBezTo>
                      <a:cubicBezTo>
                        <a:pt x="456923" y="69044"/>
                        <a:pt x="456368" y="69351"/>
                        <a:pt x="455448" y="69777"/>
                      </a:cubicBezTo>
                      <a:cubicBezTo>
                        <a:pt x="454527" y="70204"/>
                        <a:pt x="453333" y="70622"/>
                        <a:pt x="451867" y="71031"/>
                      </a:cubicBezTo>
                      <a:cubicBezTo>
                        <a:pt x="450400" y="71440"/>
                        <a:pt x="448703" y="71807"/>
                        <a:pt x="446777" y="72131"/>
                      </a:cubicBezTo>
                      <a:cubicBezTo>
                        <a:pt x="444849" y="72455"/>
                        <a:pt x="442794" y="72617"/>
                        <a:pt x="440611" y="72617"/>
                      </a:cubicBezTo>
                      <a:cubicBezTo>
                        <a:pt x="436826" y="72617"/>
                        <a:pt x="433508" y="72088"/>
                        <a:pt x="430661" y="71031"/>
                      </a:cubicBezTo>
                      <a:cubicBezTo>
                        <a:pt x="427813" y="69974"/>
                        <a:pt x="425417" y="68405"/>
                        <a:pt x="423473" y="66324"/>
                      </a:cubicBezTo>
                      <a:cubicBezTo>
                        <a:pt x="421529" y="64244"/>
                        <a:pt x="420062" y="61635"/>
                        <a:pt x="419073" y="58497"/>
                      </a:cubicBezTo>
                      <a:cubicBezTo>
                        <a:pt x="418084" y="55359"/>
                        <a:pt x="417589" y="51710"/>
                        <a:pt x="417589" y="47549"/>
                      </a:cubicBezTo>
                      <a:cubicBezTo>
                        <a:pt x="417589" y="43592"/>
                        <a:pt x="418102" y="40037"/>
                        <a:pt x="419124" y="36882"/>
                      </a:cubicBezTo>
                      <a:cubicBezTo>
                        <a:pt x="420148" y="33727"/>
                        <a:pt x="421623" y="31050"/>
                        <a:pt x="423550" y="28850"/>
                      </a:cubicBezTo>
                      <a:cubicBezTo>
                        <a:pt x="425477" y="26650"/>
                        <a:pt x="427805" y="24962"/>
                        <a:pt x="430533" y="23785"/>
                      </a:cubicBezTo>
                      <a:cubicBezTo>
                        <a:pt x="433261" y="22609"/>
                        <a:pt x="436314" y="22020"/>
                        <a:pt x="439691" y="22020"/>
                      </a:cubicBezTo>
                      <a:cubicBezTo>
                        <a:pt x="443306" y="22020"/>
                        <a:pt x="446384" y="22600"/>
                        <a:pt x="448924" y="23760"/>
                      </a:cubicBezTo>
                      <a:cubicBezTo>
                        <a:pt x="451466" y="24919"/>
                        <a:pt x="453555" y="26480"/>
                        <a:pt x="455192" y="28441"/>
                      </a:cubicBezTo>
                      <a:cubicBezTo>
                        <a:pt x="456829" y="30402"/>
                        <a:pt x="458031" y="32704"/>
                        <a:pt x="458799" y="35347"/>
                      </a:cubicBezTo>
                      <a:cubicBezTo>
                        <a:pt x="459566" y="37991"/>
                        <a:pt x="459950" y="40813"/>
                        <a:pt x="459950" y="43814"/>
                      </a:cubicBezTo>
                      <a:close/>
                      <a:moveTo>
                        <a:pt x="451457" y="42842"/>
                      </a:moveTo>
                      <a:cubicBezTo>
                        <a:pt x="451559" y="38408"/>
                        <a:pt x="450573" y="34930"/>
                        <a:pt x="448497" y="32406"/>
                      </a:cubicBezTo>
                      <a:cubicBezTo>
                        <a:pt x="446421" y="29882"/>
                        <a:pt x="443342" y="28620"/>
                        <a:pt x="439258" y="28620"/>
                      </a:cubicBezTo>
                      <a:cubicBezTo>
                        <a:pt x="437165" y="28620"/>
                        <a:pt x="435328" y="29012"/>
                        <a:pt x="433750" y="29797"/>
                      </a:cubicBezTo>
                      <a:cubicBezTo>
                        <a:pt x="432172" y="30581"/>
                        <a:pt x="430851" y="31621"/>
                        <a:pt x="429787" y="32917"/>
                      </a:cubicBezTo>
                      <a:cubicBezTo>
                        <a:pt x="428723" y="34213"/>
                        <a:pt x="427899" y="35722"/>
                        <a:pt x="427316" y="37445"/>
                      </a:cubicBezTo>
                      <a:cubicBezTo>
                        <a:pt x="426732" y="39167"/>
                        <a:pt x="426406" y="40966"/>
                        <a:pt x="426338" y="42842"/>
                      </a:cubicBezTo>
                      <a:close/>
                      <a:moveTo>
                        <a:pt x="501158" y="57832"/>
                      </a:moveTo>
                      <a:cubicBezTo>
                        <a:pt x="501158" y="60185"/>
                        <a:pt x="500723" y="62283"/>
                        <a:pt x="499854" y="64124"/>
                      </a:cubicBezTo>
                      <a:cubicBezTo>
                        <a:pt x="498984" y="65966"/>
                        <a:pt x="497748" y="67518"/>
                        <a:pt x="496145" y="68780"/>
                      </a:cubicBezTo>
                      <a:cubicBezTo>
                        <a:pt x="494542" y="70042"/>
                        <a:pt x="492632" y="70997"/>
                        <a:pt x="490414" y="71645"/>
                      </a:cubicBezTo>
                      <a:cubicBezTo>
                        <a:pt x="488198" y="72293"/>
                        <a:pt x="485759" y="72617"/>
                        <a:pt x="483099" y="72617"/>
                      </a:cubicBezTo>
                      <a:cubicBezTo>
                        <a:pt x="481462" y="72617"/>
                        <a:pt x="479902" y="72489"/>
                        <a:pt x="478418" y="72233"/>
                      </a:cubicBezTo>
                      <a:cubicBezTo>
                        <a:pt x="476934" y="71977"/>
                        <a:pt x="475604" y="71653"/>
                        <a:pt x="474428" y="71261"/>
                      </a:cubicBezTo>
                      <a:cubicBezTo>
                        <a:pt x="473250" y="70869"/>
                        <a:pt x="472253" y="70460"/>
                        <a:pt x="471434" y="70033"/>
                      </a:cubicBezTo>
                      <a:cubicBezTo>
                        <a:pt x="470616" y="69607"/>
                        <a:pt x="470018" y="69223"/>
                        <a:pt x="469644" y="68882"/>
                      </a:cubicBezTo>
                      <a:cubicBezTo>
                        <a:pt x="469269" y="68541"/>
                        <a:pt x="468996" y="68064"/>
                        <a:pt x="468825" y="67450"/>
                      </a:cubicBezTo>
                      <a:cubicBezTo>
                        <a:pt x="468655" y="66836"/>
                        <a:pt x="468570" y="66000"/>
                        <a:pt x="468570" y="64943"/>
                      </a:cubicBezTo>
                      <a:cubicBezTo>
                        <a:pt x="468570" y="64295"/>
                        <a:pt x="468603" y="63749"/>
                        <a:pt x="468672" y="63306"/>
                      </a:cubicBezTo>
                      <a:cubicBezTo>
                        <a:pt x="468740" y="62862"/>
                        <a:pt x="468825" y="62504"/>
                        <a:pt x="468928" y="62231"/>
                      </a:cubicBezTo>
                      <a:cubicBezTo>
                        <a:pt x="469030" y="61959"/>
                        <a:pt x="469175" y="61762"/>
                        <a:pt x="469362" y="61643"/>
                      </a:cubicBezTo>
                      <a:cubicBezTo>
                        <a:pt x="469550" y="61524"/>
                        <a:pt x="469763" y="61464"/>
                        <a:pt x="470002" y="61464"/>
                      </a:cubicBezTo>
                      <a:cubicBezTo>
                        <a:pt x="470377" y="61464"/>
                        <a:pt x="470931" y="61694"/>
                        <a:pt x="471664" y="62155"/>
                      </a:cubicBezTo>
                      <a:cubicBezTo>
                        <a:pt x="472398" y="62615"/>
                        <a:pt x="473302" y="63118"/>
                        <a:pt x="474376" y="63664"/>
                      </a:cubicBezTo>
                      <a:cubicBezTo>
                        <a:pt x="475451" y="64210"/>
                        <a:pt x="476721" y="64713"/>
                        <a:pt x="478187" y="65173"/>
                      </a:cubicBezTo>
                      <a:cubicBezTo>
                        <a:pt x="479654" y="65634"/>
                        <a:pt x="481342" y="65864"/>
                        <a:pt x="483253" y="65864"/>
                      </a:cubicBezTo>
                      <a:cubicBezTo>
                        <a:pt x="484685" y="65864"/>
                        <a:pt x="485980" y="65710"/>
                        <a:pt x="487141" y="65403"/>
                      </a:cubicBezTo>
                      <a:cubicBezTo>
                        <a:pt x="488300" y="65096"/>
                        <a:pt x="489306" y="64644"/>
                        <a:pt x="490159" y="64048"/>
                      </a:cubicBezTo>
                      <a:cubicBezTo>
                        <a:pt x="491012" y="63451"/>
                        <a:pt x="491668" y="62692"/>
                        <a:pt x="492129" y="61771"/>
                      </a:cubicBezTo>
                      <a:cubicBezTo>
                        <a:pt x="492589" y="60850"/>
                        <a:pt x="492819" y="59759"/>
                        <a:pt x="492819" y="58497"/>
                      </a:cubicBezTo>
                      <a:cubicBezTo>
                        <a:pt x="492819" y="57201"/>
                        <a:pt x="492486" y="56109"/>
                        <a:pt x="491821" y="55223"/>
                      </a:cubicBezTo>
                      <a:cubicBezTo>
                        <a:pt x="491156" y="54336"/>
                        <a:pt x="490278" y="53551"/>
                        <a:pt x="489187" y="52869"/>
                      </a:cubicBezTo>
                      <a:cubicBezTo>
                        <a:pt x="488095" y="52187"/>
                        <a:pt x="486867" y="51582"/>
                        <a:pt x="485503" y="51053"/>
                      </a:cubicBezTo>
                      <a:cubicBezTo>
                        <a:pt x="484139" y="50525"/>
                        <a:pt x="482732" y="49970"/>
                        <a:pt x="481283" y="49390"/>
                      </a:cubicBezTo>
                      <a:cubicBezTo>
                        <a:pt x="479833" y="48811"/>
                        <a:pt x="478418" y="48154"/>
                        <a:pt x="477037" y="47421"/>
                      </a:cubicBezTo>
                      <a:cubicBezTo>
                        <a:pt x="475655" y="46688"/>
                        <a:pt x="474419" y="45792"/>
                        <a:pt x="473327" y="44735"/>
                      </a:cubicBezTo>
                      <a:cubicBezTo>
                        <a:pt x="472236" y="43678"/>
                        <a:pt x="471358" y="42416"/>
                        <a:pt x="470693" y="40949"/>
                      </a:cubicBezTo>
                      <a:cubicBezTo>
                        <a:pt x="470027" y="39483"/>
                        <a:pt x="469695" y="37726"/>
                        <a:pt x="469695" y="35680"/>
                      </a:cubicBezTo>
                      <a:cubicBezTo>
                        <a:pt x="469695" y="33872"/>
                        <a:pt x="470044" y="32141"/>
                        <a:pt x="470743" y="30487"/>
                      </a:cubicBezTo>
                      <a:cubicBezTo>
                        <a:pt x="471442" y="28833"/>
                        <a:pt x="472491" y="27384"/>
                        <a:pt x="473890" y="26139"/>
                      </a:cubicBezTo>
                      <a:cubicBezTo>
                        <a:pt x="475289" y="24894"/>
                        <a:pt x="477037" y="23896"/>
                        <a:pt x="479134" y="23146"/>
                      </a:cubicBezTo>
                      <a:cubicBezTo>
                        <a:pt x="481231" y="22396"/>
                        <a:pt x="483678" y="22020"/>
                        <a:pt x="486475" y="22020"/>
                      </a:cubicBezTo>
                      <a:cubicBezTo>
                        <a:pt x="487704" y="22020"/>
                        <a:pt x="488931" y="22123"/>
                        <a:pt x="490159" y="22327"/>
                      </a:cubicBezTo>
                      <a:cubicBezTo>
                        <a:pt x="491387" y="22532"/>
                        <a:pt x="492495" y="22788"/>
                        <a:pt x="493484" y="23095"/>
                      </a:cubicBezTo>
                      <a:cubicBezTo>
                        <a:pt x="494473" y="23402"/>
                        <a:pt x="495317" y="23734"/>
                        <a:pt x="496017" y="24092"/>
                      </a:cubicBezTo>
                      <a:cubicBezTo>
                        <a:pt x="496716" y="24450"/>
                        <a:pt x="497245" y="24766"/>
                        <a:pt x="497603" y="25039"/>
                      </a:cubicBezTo>
                      <a:cubicBezTo>
                        <a:pt x="497961" y="25312"/>
                        <a:pt x="498199" y="25550"/>
                        <a:pt x="498319" y="25755"/>
                      </a:cubicBezTo>
                      <a:cubicBezTo>
                        <a:pt x="498438" y="25960"/>
                        <a:pt x="498523" y="26190"/>
                        <a:pt x="498574" y="26446"/>
                      </a:cubicBezTo>
                      <a:cubicBezTo>
                        <a:pt x="498626" y="26701"/>
                        <a:pt x="498676" y="27017"/>
                        <a:pt x="498728" y="27392"/>
                      </a:cubicBezTo>
                      <a:cubicBezTo>
                        <a:pt x="498779" y="27767"/>
                        <a:pt x="498805" y="28228"/>
                        <a:pt x="498805" y="28773"/>
                      </a:cubicBezTo>
                      <a:cubicBezTo>
                        <a:pt x="498805" y="29353"/>
                        <a:pt x="498779" y="29856"/>
                        <a:pt x="498728" y="30283"/>
                      </a:cubicBezTo>
                      <a:cubicBezTo>
                        <a:pt x="498676" y="30709"/>
                        <a:pt x="498592" y="31058"/>
                        <a:pt x="498473" y="31331"/>
                      </a:cubicBezTo>
                      <a:cubicBezTo>
                        <a:pt x="498353" y="31604"/>
                        <a:pt x="498208" y="31800"/>
                        <a:pt x="498037" y="31920"/>
                      </a:cubicBezTo>
                      <a:cubicBezTo>
                        <a:pt x="497867" y="32039"/>
                        <a:pt x="497679" y="32099"/>
                        <a:pt x="497474" y="32099"/>
                      </a:cubicBezTo>
                      <a:cubicBezTo>
                        <a:pt x="497168" y="32099"/>
                        <a:pt x="496725" y="31911"/>
                        <a:pt x="496145" y="31536"/>
                      </a:cubicBezTo>
                      <a:cubicBezTo>
                        <a:pt x="495565" y="31161"/>
                        <a:pt x="494814" y="30760"/>
                        <a:pt x="493894" y="30334"/>
                      </a:cubicBezTo>
                      <a:cubicBezTo>
                        <a:pt x="492973" y="29907"/>
                        <a:pt x="491890" y="29507"/>
                        <a:pt x="490645" y="29131"/>
                      </a:cubicBezTo>
                      <a:cubicBezTo>
                        <a:pt x="489400" y="28756"/>
                        <a:pt x="487976" y="28569"/>
                        <a:pt x="486373" y="28569"/>
                      </a:cubicBezTo>
                      <a:cubicBezTo>
                        <a:pt x="484940" y="28569"/>
                        <a:pt x="483678" y="28731"/>
                        <a:pt x="482587" y="29055"/>
                      </a:cubicBezTo>
                      <a:cubicBezTo>
                        <a:pt x="481496" y="29379"/>
                        <a:pt x="480601" y="29839"/>
                        <a:pt x="479902" y="30436"/>
                      </a:cubicBezTo>
                      <a:cubicBezTo>
                        <a:pt x="479202" y="31033"/>
                        <a:pt x="478673" y="31741"/>
                        <a:pt x="478316" y="32559"/>
                      </a:cubicBezTo>
                      <a:cubicBezTo>
                        <a:pt x="477958" y="33378"/>
                        <a:pt x="477779" y="34264"/>
                        <a:pt x="477779" y="35219"/>
                      </a:cubicBezTo>
                      <a:cubicBezTo>
                        <a:pt x="477779" y="36550"/>
                        <a:pt x="478120" y="37667"/>
                        <a:pt x="478801" y="38570"/>
                      </a:cubicBezTo>
                      <a:cubicBezTo>
                        <a:pt x="479483" y="39474"/>
                        <a:pt x="480370" y="40267"/>
                        <a:pt x="481462" y="40949"/>
                      </a:cubicBezTo>
                      <a:cubicBezTo>
                        <a:pt x="482553" y="41631"/>
                        <a:pt x="483798" y="42245"/>
                        <a:pt x="485197" y="42791"/>
                      </a:cubicBezTo>
                      <a:cubicBezTo>
                        <a:pt x="486595" y="43337"/>
                        <a:pt x="488019" y="43899"/>
                        <a:pt x="489469" y="44479"/>
                      </a:cubicBezTo>
                      <a:cubicBezTo>
                        <a:pt x="490917" y="45059"/>
                        <a:pt x="492350" y="45707"/>
                        <a:pt x="493765" y="46423"/>
                      </a:cubicBezTo>
                      <a:cubicBezTo>
                        <a:pt x="495181" y="47140"/>
                        <a:pt x="496434" y="48009"/>
                        <a:pt x="497526" y="49032"/>
                      </a:cubicBezTo>
                      <a:cubicBezTo>
                        <a:pt x="498617" y="50056"/>
                        <a:pt x="499495" y="51283"/>
                        <a:pt x="500160" y="52716"/>
                      </a:cubicBezTo>
                      <a:cubicBezTo>
                        <a:pt x="500825" y="54148"/>
                        <a:pt x="501158" y="55854"/>
                        <a:pt x="501158" y="578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7" name="Полилиния: фигура 86">
                  <a:extLst>
                    <a:ext uri="{FF2B5EF4-FFF2-40B4-BE49-F238E27FC236}">
                      <a16:creationId xmlns:a16="http://schemas.microsoft.com/office/drawing/2014/main" id="{943DB742-07B9-40FF-8A58-6E0A9BA60103}"/>
                    </a:ext>
                  </a:extLst>
                </p:cNvPr>
                <p:cNvSpPr/>
                <p:nvPr/>
              </p:nvSpPr>
              <p:spPr>
                <a:xfrm>
                  <a:off x="680118" y="3668088"/>
                  <a:ext cx="330610" cy="89579"/>
                </a:xfrm>
                <a:custGeom>
                  <a:avLst/>
                  <a:gdLst>
                    <a:gd name="connsiteX0" fmla="*/ 72052 w 330610"/>
                    <a:gd name="connsiteY0" fmla="*/ 74267 h 89579"/>
                    <a:gd name="connsiteX1" fmla="*/ 71841 w 330610"/>
                    <a:gd name="connsiteY1" fmla="*/ 74983 h 89579"/>
                    <a:gd name="connsiteX2" fmla="*/ 71104 w 330610"/>
                    <a:gd name="connsiteY2" fmla="*/ 75469 h 89579"/>
                    <a:gd name="connsiteX3" fmla="*/ 69760 w 330610"/>
                    <a:gd name="connsiteY3" fmla="*/ 75776 h 89579"/>
                    <a:gd name="connsiteX4" fmla="*/ 67626 w 330610"/>
                    <a:gd name="connsiteY4" fmla="*/ 75904 h 89579"/>
                    <a:gd name="connsiteX5" fmla="*/ 65545 w 330610"/>
                    <a:gd name="connsiteY5" fmla="*/ 75776 h 89579"/>
                    <a:gd name="connsiteX6" fmla="*/ 64175 w 330610"/>
                    <a:gd name="connsiteY6" fmla="*/ 75469 h 89579"/>
                    <a:gd name="connsiteX7" fmla="*/ 63463 w 330610"/>
                    <a:gd name="connsiteY7" fmla="*/ 74983 h 89579"/>
                    <a:gd name="connsiteX8" fmla="*/ 63253 w 330610"/>
                    <a:gd name="connsiteY8" fmla="*/ 74267 h 89579"/>
                    <a:gd name="connsiteX9" fmla="*/ 63253 w 330610"/>
                    <a:gd name="connsiteY9" fmla="*/ 16611 h 89579"/>
                    <a:gd name="connsiteX10" fmla="*/ 63150 w 330610"/>
                    <a:gd name="connsiteY10" fmla="*/ 16611 h 89579"/>
                    <a:gd name="connsiteX11" fmla="*/ 39822 w 330610"/>
                    <a:gd name="connsiteY11" fmla="*/ 74523 h 89579"/>
                    <a:gd name="connsiteX12" fmla="*/ 39387 w 330610"/>
                    <a:gd name="connsiteY12" fmla="*/ 75137 h 89579"/>
                    <a:gd name="connsiteX13" fmla="*/ 38568 w 330610"/>
                    <a:gd name="connsiteY13" fmla="*/ 75572 h 89579"/>
                    <a:gd name="connsiteX14" fmla="*/ 37289 w 330610"/>
                    <a:gd name="connsiteY14" fmla="*/ 75827 h 89579"/>
                    <a:gd name="connsiteX15" fmla="*/ 35524 w 330610"/>
                    <a:gd name="connsiteY15" fmla="*/ 75904 h 89579"/>
                    <a:gd name="connsiteX16" fmla="*/ 33682 w 330610"/>
                    <a:gd name="connsiteY16" fmla="*/ 75802 h 89579"/>
                    <a:gd name="connsiteX17" fmla="*/ 32403 w 330610"/>
                    <a:gd name="connsiteY17" fmla="*/ 75520 h 89579"/>
                    <a:gd name="connsiteX18" fmla="*/ 31610 w 330610"/>
                    <a:gd name="connsiteY18" fmla="*/ 75085 h 89579"/>
                    <a:gd name="connsiteX19" fmla="*/ 31227 w 330610"/>
                    <a:gd name="connsiteY19" fmla="*/ 74523 h 89579"/>
                    <a:gd name="connsiteX20" fmla="*/ 8921 w 330610"/>
                    <a:gd name="connsiteY20" fmla="*/ 16611 h 89579"/>
                    <a:gd name="connsiteX21" fmla="*/ 8870 w 330610"/>
                    <a:gd name="connsiteY21" fmla="*/ 16611 h 89579"/>
                    <a:gd name="connsiteX22" fmla="*/ 8870 w 330610"/>
                    <a:gd name="connsiteY22" fmla="*/ 74267 h 89579"/>
                    <a:gd name="connsiteX23" fmla="*/ 8659 w 330610"/>
                    <a:gd name="connsiteY23" fmla="*/ 74983 h 89579"/>
                    <a:gd name="connsiteX24" fmla="*/ 7921 w 330610"/>
                    <a:gd name="connsiteY24" fmla="*/ 75469 h 89579"/>
                    <a:gd name="connsiteX25" fmla="*/ 6551 w 330610"/>
                    <a:gd name="connsiteY25" fmla="*/ 75776 h 89579"/>
                    <a:gd name="connsiteX26" fmla="*/ 4391 w 330610"/>
                    <a:gd name="connsiteY26" fmla="*/ 75904 h 89579"/>
                    <a:gd name="connsiteX27" fmla="*/ 2284 w 330610"/>
                    <a:gd name="connsiteY27" fmla="*/ 75776 h 89579"/>
                    <a:gd name="connsiteX28" fmla="*/ 940 w 330610"/>
                    <a:gd name="connsiteY28" fmla="*/ 75469 h 89579"/>
                    <a:gd name="connsiteX29" fmla="*/ 255 w 330610"/>
                    <a:gd name="connsiteY29" fmla="*/ 74983 h 89579"/>
                    <a:gd name="connsiteX30" fmla="*/ 70 w 330610"/>
                    <a:gd name="connsiteY30" fmla="*/ 74267 h 89579"/>
                    <a:gd name="connsiteX31" fmla="*/ 70 w 330610"/>
                    <a:gd name="connsiteY31" fmla="*/ 13387 h 89579"/>
                    <a:gd name="connsiteX32" fmla="*/ 1213 w 330610"/>
                    <a:gd name="connsiteY32" fmla="*/ 10318 h 89579"/>
                    <a:gd name="connsiteX33" fmla="*/ 3759 w 330610"/>
                    <a:gd name="connsiteY33" fmla="*/ 9397 h 89579"/>
                    <a:gd name="connsiteX34" fmla="*/ 9162 w 330610"/>
                    <a:gd name="connsiteY34" fmla="*/ 9397 h 89579"/>
                    <a:gd name="connsiteX35" fmla="*/ 12071 w 330610"/>
                    <a:gd name="connsiteY35" fmla="*/ 9704 h 89579"/>
                    <a:gd name="connsiteX36" fmla="*/ 14252 w 330610"/>
                    <a:gd name="connsiteY36" fmla="*/ 10676 h 89579"/>
                    <a:gd name="connsiteX37" fmla="*/ 15811 w 330610"/>
                    <a:gd name="connsiteY37" fmla="*/ 12364 h 89579"/>
                    <a:gd name="connsiteX38" fmla="*/ 16902 w 330610"/>
                    <a:gd name="connsiteY38" fmla="*/ 14769 h 89579"/>
                    <a:gd name="connsiteX39" fmla="*/ 35831 w 330610"/>
                    <a:gd name="connsiteY39" fmla="*/ 62705 h 89579"/>
                    <a:gd name="connsiteX40" fmla="*/ 36087 w 330610"/>
                    <a:gd name="connsiteY40" fmla="*/ 62705 h 89579"/>
                    <a:gd name="connsiteX41" fmla="*/ 55783 w 330610"/>
                    <a:gd name="connsiteY41" fmla="*/ 14922 h 89579"/>
                    <a:gd name="connsiteX42" fmla="*/ 57031 w 330610"/>
                    <a:gd name="connsiteY42" fmla="*/ 12313 h 89579"/>
                    <a:gd name="connsiteX43" fmla="*/ 58512 w 330610"/>
                    <a:gd name="connsiteY43" fmla="*/ 10599 h 89579"/>
                    <a:gd name="connsiteX44" fmla="*/ 60305 w 330610"/>
                    <a:gd name="connsiteY44" fmla="*/ 9678 h 89579"/>
                    <a:gd name="connsiteX45" fmla="*/ 62592 w 330610"/>
                    <a:gd name="connsiteY45" fmla="*/ 9397 h 89579"/>
                    <a:gd name="connsiteX46" fmla="*/ 68258 w 330610"/>
                    <a:gd name="connsiteY46" fmla="*/ 9397 h 89579"/>
                    <a:gd name="connsiteX47" fmla="*/ 69739 w 330610"/>
                    <a:gd name="connsiteY47" fmla="*/ 9627 h 89579"/>
                    <a:gd name="connsiteX48" fmla="*/ 70935 w 330610"/>
                    <a:gd name="connsiteY48" fmla="*/ 10343 h 89579"/>
                    <a:gd name="connsiteX49" fmla="*/ 71740 w 330610"/>
                    <a:gd name="connsiteY49" fmla="*/ 11571 h 89579"/>
                    <a:gd name="connsiteX50" fmla="*/ 72052 w 330610"/>
                    <a:gd name="connsiteY50" fmla="*/ 13387 h 89579"/>
                    <a:gd name="connsiteX51" fmla="*/ 122089 w 330610"/>
                    <a:gd name="connsiteY51" fmla="*/ 74369 h 89579"/>
                    <a:gd name="connsiteX52" fmla="*/ 121680 w 330610"/>
                    <a:gd name="connsiteY52" fmla="*/ 75290 h 89579"/>
                    <a:gd name="connsiteX53" fmla="*/ 120555 w 330610"/>
                    <a:gd name="connsiteY53" fmla="*/ 75751 h 89579"/>
                    <a:gd name="connsiteX54" fmla="*/ 118457 w 330610"/>
                    <a:gd name="connsiteY54" fmla="*/ 75904 h 89579"/>
                    <a:gd name="connsiteX55" fmla="*/ 116334 w 330610"/>
                    <a:gd name="connsiteY55" fmla="*/ 75751 h 89579"/>
                    <a:gd name="connsiteX56" fmla="*/ 115183 w 330610"/>
                    <a:gd name="connsiteY56" fmla="*/ 75290 h 89579"/>
                    <a:gd name="connsiteX57" fmla="*/ 114825 w 330610"/>
                    <a:gd name="connsiteY57" fmla="*/ 74369 h 89579"/>
                    <a:gd name="connsiteX58" fmla="*/ 114825 w 330610"/>
                    <a:gd name="connsiteY58" fmla="*/ 69765 h 89579"/>
                    <a:gd name="connsiteX59" fmla="*/ 108097 w 330610"/>
                    <a:gd name="connsiteY59" fmla="*/ 74779 h 89579"/>
                    <a:gd name="connsiteX60" fmla="*/ 100245 w 330610"/>
                    <a:gd name="connsiteY60" fmla="*/ 76569 h 89579"/>
                    <a:gd name="connsiteX61" fmla="*/ 93670 w 330610"/>
                    <a:gd name="connsiteY61" fmla="*/ 75623 h 89579"/>
                    <a:gd name="connsiteX62" fmla="*/ 88657 w 330610"/>
                    <a:gd name="connsiteY62" fmla="*/ 72886 h 89579"/>
                    <a:gd name="connsiteX63" fmla="*/ 85433 w 330610"/>
                    <a:gd name="connsiteY63" fmla="*/ 68486 h 89579"/>
                    <a:gd name="connsiteX64" fmla="*/ 84282 w 330610"/>
                    <a:gd name="connsiteY64" fmla="*/ 62551 h 89579"/>
                    <a:gd name="connsiteX65" fmla="*/ 85868 w 330610"/>
                    <a:gd name="connsiteY65" fmla="*/ 55798 h 89579"/>
                    <a:gd name="connsiteX66" fmla="*/ 90422 w 330610"/>
                    <a:gd name="connsiteY66" fmla="*/ 51041 h 89579"/>
                    <a:gd name="connsiteX67" fmla="*/ 97686 w 330610"/>
                    <a:gd name="connsiteY67" fmla="*/ 48201 h 89579"/>
                    <a:gd name="connsiteX68" fmla="*/ 107355 w 330610"/>
                    <a:gd name="connsiteY68" fmla="*/ 47255 h 89579"/>
                    <a:gd name="connsiteX69" fmla="*/ 113700 w 330610"/>
                    <a:gd name="connsiteY69" fmla="*/ 47255 h 89579"/>
                    <a:gd name="connsiteX70" fmla="*/ 113700 w 330610"/>
                    <a:gd name="connsiteY70" fmla="*/ 43674 h 89579"/>
                    <a:gd name="connsiteX71" fmla="*/ 113137 w 330610"/>
                    <a:gd name="connsiteY71" fmla="*/ 38967 h 89579"/>
                    <a:gd name="connsiteX72" fmla="*/ 111320 w 330610"/>
                    <a:gd name="connsiteY72" fmla="*/ 35565 h 89579"/>
                    <a:gd name="connsiteX73" fmla="*/ 108071 w 330610"/>
                    <a:gd name="connsiteY73" fmla="*/ 33519 h 89579"/>
                    <a:gd name="connsiteX74" fmla="*/ 103160 w 330610"/>
                    <a:gd name="connsiteY74" fmla="*/ 32828 h 89579"/>
                    <a:gd name="connsiteX75" fmla="*/ 97559 w 330610"/>
                    <a:gd name="connsiteY75" fmla="*/ 33570 h 89579"/>
                    <a:gd name="connsiteX76" fmla="*/ 93209 w 330610"/>
                    <a:gd name="connsiteY76" fmla="*/ 35207 h 89579"/>
                    <a:gd name="connsiteX77" fmla="*/ 90089 w 330610"/>
                    <a:gd name="connsiteY77" fmla="*/ 36844 h 89579"/>
                    <a:gd name="connsiteX78" fmla="*/ 88221 w 330610"/>
                    <a:gd name="connsiteY78" fmla="*/ 37586 h 89579"/>
                    <a:gd name="connsiteX79" fmla="*/ 87506 w 330610"/>
                    <a:gd name="connsiteY79" fmla="*/ 37381 h 89579"/>
                    <a:gd name="connsiteX80" fmla="*/ 86969 w 330610"/>
                    <a:gd name="connsiteY80" fmla="*/ 36767 h 89579"/>
                    <a:gd name="connsiteX81" fmla="*/ 86635 w 330610"/>
                    <a:gd name="connsiteY81" fmla="*/ 35718 h 89579"/>
                    <a:gd name="connsiteX82" fmla="*/ 86533 w 330610"/>
                    <a:gd name="connsiteY82" fmla="*/ 34312 h 89579"/>
                    <a:gd name="connsiteX83" fmla="*/ 86712 w 330610"/>
                    <a:gd name="connsiteY83" fmla="*/ 32291 h 89579"/>
                    <a:gd name="connsiteX84" fmla="*/ 87582 w 330610"/>
                    <a:gd name="connsiteY84" fmla="*/ 30884 h 89579"/>
                    <a:gd name="connsiteX85" fmla="*/ 89961 w 330610"/>
                    <a:gd name="connsiteY85" fmla="*/ 29324 h 89579"/>
                    <a:gd name="connsiteX86" fmla="*/ 93850 w 330610"/>
                    <a:gd name="connsiteY86" fmla="*/ 27686 h 89579"/>
                    <a:gd name="connsiteX87" fmla="*/ 98659 w 330610"/>
                    <a:gd name="connsiteY87" fmla="*/ 26459 h 89579"/>
                    <a:gd name="connsiteX88" fmla="*/ 103928 w 330610"/>
                    <a:gd name="connsiteY88" fmla="*/ 25973 h 89579"/>
                    <a:gd name="connsiteX89" fmla="*/ 112369 w 330610"/>
                    <a:gd name="connsiteY89" fmla="*/ 27098 h 89579"/>
                    <a:gd name="connsiteX90" fmla="*/ 117996 w 330610"/>
                    <a:gd name="connsiteY90" fmla="*/ 30398 h 89579"/>
                    <a:gd name="connsiteX91" fmla="*/ 121118 w 330610"/>
                    <a:gd name="connsiteY91" fmla="*/ 35795 h 89579"/>
                    <a:gd name="connsiteX92" fmla="*/ 122089 w 330610"/>
                    <a:gd name="connsiteY92" fmla="*/ 43316 h 89579"/>
                    <a:gd name="connsiteX93" fmla="*/ 113700 w 330610"/>
                    <a:gd name="connsiteY93" fmla="*/ 53343 h 89579"/>
                    <a:gd name="connsiteX94" fmla="*/ 106485 w 330610"/>
                    <a:gd name="connsiteY94" fmla="*/ 53343 h 89579"/>
                    <a:gd name="connsiteX95" fmla="*/ 100448 w 330610"/>
                    <a:gd name="connsiteY95" fmla="*/ 53931 h 89579"/>
                    <a:gd name="connsiteX96" fmla="*/ 96202 w 330610"/>
                    <a:gd name="connsiteY96" fmla="*/ 55671 h 89579"/>
                    <a:gd name="connsiteX97" fmla="*/ 93721 w 330610"/>
                    <a:gd name="connsiteY97" fmla="*/ 58433 h 89579"/>
                    <a:gd name="connsiteX98" fmla="*/ 92928 w 330610"/>
                    <a:gd name="connsiteY98" fmla="*/ 62142 h 89579"/>
                    <a:gd name="connsiteX99" fmla="*/ 95205 w 330610"/>
                    <a:gd name="connsiteY99" fmla="*/ 67846 h 89579"/>
                    <a:gd name="connsiteX100" fmla="*/ 101574 w 330610"/>
                    <a:gd name="connsiteY100" fmla="*/ 69970 h 89579"/>
                    <a:gd name="connsiteX101" fmla="*/ 107739 w 330610"/>
                    <a:gd name="connsiteY101" fmla="*/ 68281 h 89579"/>
                    <a:gd name="connsiteX102" fmla="*/ 113700 w 330610"/>
                    <a:gd name="connsiteY102" fmla="*/ 63114 h 89579"/>
                    <a:gd name="connsiteX103" fmla="*/ 160003 w 330610"/>
                    <a:gd name="connsiteY103" fmla="*/ 70942 h 89579"/>
                    <a:gd name="connsiteX104" fmla="*/ 159798 w 330610"/>
                    <a:gd name="connsiteY104" fmla="*/ 73295 h 89579"/>
                    <a:gd name="connsiteX105" fmla="*/ 159184 w 330610"/>
                    <a:gd name="connsiteY105" fmla="*/ 74574 h 89579"/>
                    <a:gd name="connsiteX106" fmla="*/ 157957 w 330610"/>
                    <a:gd name="connsiteY106" fmla="*/ 75341 h 89579"/>
                    <a:gd name="connsiteX107" fmla="*/ 156089 w 330610"/>
                    <a:gd name="connsiteY107" fmla="*/ 75930 h 89579"/>
                    <a:gd name="connsiteX108" fmla="*/ 153864 w 330610"/>
                    <a:gd name="connsiteY108" fmla="*/ 76313 h 89579"/>
                    <a:gd name="connsiteX109" fmla="*/ 151510 w 330610"/>
                    <a:gd name="connsiteY109" fmla="*/ 76467 h 89579"/>
                    <a:gd name="connsiteX110" fmla="*/ 145371 w 330610"/>
                    <a:gd name="connsiteY110" fmla="*/ 75520 h 89579"/>
                    <a:gd name="connsiteX111" fmla="*/ 141176 w 330610"/>
                    <a:gd name="connsiteY111" fmla="*/ 72655 h 89579"/>
                    <a:gd name="connsiteX112" fmla="*/ 138797 w 330610"/>
                    <a:gd name="connsiteY112" fmla="*/ 67795 h 89579"/>
                    <a:gd name="connsiteX113" fmla="*/ 138055 w 330610"/>
                    <a:gd name="connsiteY113" fmla="*/ 60863 h 89579"/>
                    <a:gd name="connsiteX114" fmla="*/ 138055 w 330610"/>
                    <a:gd name="connsiteY114" fmla="*/ 33953 h 89579"/>
                    <a:gd name="connsiteX115" fmla="*/ 131610 w 330610"/>
                    <a:gd name="connsiteY115" fmla="*/ 33953 h 89579"/>
                    <a:gd name="connsiteX116" fmla="*/ 130382 w 330610"/>
                    <a:gd name="connsiteY116" fmla="*/ 33135 h 89579"/>
                    <a:gd name="connsiteX117" fmla="*/ 129921 w 330610"/>
                    <a:gd name="connsiteY117" fmla="*/ 30475 h 89579"/>
                    <a:gd name="connsiteX118" fmla="*/ 130048 w 330610"/>
                    <a:gd name="connsiteY118" fmla="*/ 28838 h 89579"/>
                    <a:gd name="connsiteX119" fmla="*/ 130382 w 330610"/>
                    <a:gd name="connsiteY119" fmla="*/ 27738 h 89579"/>
                    <a:gd name="connsiteX120" fmla="*/ 130918 w 330610"/>
                    <a:gd name="connsiteY120" fmla="*/ 27124 h 89579"/>
                    <a:gd name="connsiteX121" fmla="*/ 131660 w 330610"/>
                    <a:gd name="connsiteY121" fmla="*/ 26945 h 89579"/>
                    <a:gd name="connsiteX122" fmla="*/ 138055 w 330610"/>
                    <a:gd name="connsiteY122" fmla="*/ 26945 h 89579"/>
                    <a:gd name="connsiteX123" fmla="*/ 138055 w 330610"/>
                    <a:gd name="connsiteY123" fmla="*/ 15997 h 89579"/>
                    <a:gd name="connsiteX124" fmla="*/ 138234 w 330610"/>
                    <a:gd name="connsiteY124" fmla="*/ 15332 h 89579"/>
                    <a:gd name="connsiteX125" fmla="*/ 138899 w 330610"/>
                    <a:gd name="connsiteY125" fmla="*/ 14794 h 89579"/>
                    <a:gd name="connsiteX126" fmla="*/ 140204 w 330610"/>
                    <a:gd name="connsiteY126" fmla="*/ 14462 h 89579"/>
                    <a:gd name="connsiteX127" fmla="*/ 142250 w 330610"/>
                    <a:gd name="connsiteY127" fmla="*/ 14359 h 89579"/>
                    <a:gd name="connsiteX128" fmla="*/ 144348 w 330610"/>
                    <a:gd name="connsiteY128" fmla="*/ 14462 h 89579"/>
                    <a:gd name="connsiteX129" fmla="*/ 145627 w 330610"/>
                    <a:gd name="connsiteY129" fmla="*/ 14794 h 89579"/>
                    <a:gd name="connsiteX130" fmla="*/ 146292 w 330610"/>
                    <a:gd name="connsiteY130" fmla="*/ 15332 h 89579"/>
                    <a:gd name="connsiteX131" fmla="*/ 146496 w 330610"/>
                    <a:gd name="connsiteY131" fmla="*/ 15997 h 89579"/>
                    <a:gd name="connsiteX132" fmla="*/ 146496 w 330610"/>
                    <a:gd name="connsiteY132" fmla="*/ 26945 h 89579"/>
                    <a:gd name="connsiteX133" fmla="*/ 158315 w 330610"/>
                    <a:gd name="connsiteY133" fmla="*/ 26945 h 89579"/>
                    <a:gd name="connsiteX134" fmla="*/ 159031 w 330610"/>
                    <a:gd name="connsiteY134" fmla="*/ 27124 h 89579"/>
                    <a:gd name="connsiteX135" fmla="*/ 159568 w 330610"/>
                    <a:gd name="connsiteY135" fmla="*/ 27738 h 89579"/>
                    <a:gd name="connsiteX136" fmla="*/ 159901 w 330610"/>
                    <a:gd name="connsiteY136" fmla="*/ 28838 h 89579"/>
                    <a:gd name="connsiteX137" fmla="*/ 160003 w 330610"/>
                    <a:gd name="connsiteY137" fmla="*/ 30475 h 89579"/>
                    <a:gd name="connsiteX138" fmla="*/ 159543 w 330610"/>
                    <a:gd name="connsiteY138" fmla="*/ 33135 h 89579"/>
                    <a:gd name="connsiteX139" fmla="*/ 158315 w 330610"/>
                    <a:gd name="connsiteY139" fmla="*/ 33953 h 89579"/>
                    <a:gd name="connsiteX140" fmla="*/ 146496 w 330610"/>
                    <a:gd name="connsiteY140" fmla="*/ 33953 h 89579"/>
                    <a:gd name="connsiteX141" fmla="*/ 146496 w 330610"/>
                    <a:gd name="connsiteY141" fmla="*/ 59635 h 89579"/>
                    <a:gd name="connsiteX142" fmla="*/ 147904 w 330610"/>
                    <a:gd name="connsiteY142" fmla="*/ 66823 h 89579"/>
                    <a:gd name="connsiteX143" fmla="*/ 152943 w 330610"/>
                    <a:gd name="connsiteY143" fmla="*/ 69253 h 89579"/>
                    <a:gd name="connsiteX144" fmla="*/ 155040 w 330610"/>
                    <a:gd name="connsiteY144" fmla="*/ 69023 h 89579"/>
                    <a:gd name="connsiteX145" fmla="*/ 156677 w 330610"/>
                    <a:gd name="connsiteY145" fmla="*/ 68537 h 89579"/>
                    <a:gd name="connsiteX146" fmla="*/ 157905 w 330610"/>
                    <a:gd name="connsiteY146" fmla="*/ 68051 h 89579"/>
                    <a:gd name="connsiteX147" fmla="*/ 158826 w 330610"/>
                    <a:gd name="connsiteY147" fmla="*/ 67821 h 89579"/>
                    <a:gd name="connsiteX148" fmla="*/ 159312 w 330610"/>
                    <a:gd name="connsiteY148" fmla="*/ 67949 h 89579"/>
                    <a:gd name="connsiteX149" fmla="*/ 159670 w 330610"/>
                    <a:gd name="connsiteY149" fmla="*/ 68435 h 89579"/>
                    <a:gd name="connsiteX150" fmla="*/ 159901 w 330610"/>
                    <a:gd name="connsiteY150" fmla="*/ 69407 h 89579"/>
                    <a:gd name="connsiteX151" fmla="*/ 160003 w 330610"/>
                    <a:gd name="connsiteY151" fmla="*/ 70942 h 89579"/>
                    <a:gd name="connsiteX152" fmla="*/ 197697 w 330610"/>
                    <a:gd name="connsiteY152" fmla="*/ 31293 h 89579"/>
                    <a:gd name="connsiteX153" fmla="*/ 197645 w 330610"/>
                    <a:gd name="connsiteY153" fmla="*/ 33186 h 89579"/>
                    <a:gd name="connsiteX154" fmla="*/ 197441 w 330610"/>
                    <a:gd name="connsiteY154" fmla="*/ 34388 h 89579"/>
                    <a:gd name="connsiteX155" fmla="*/ 197057 w 330610"/>
                    <a:gd name="connsiteY155" fmla="*/ 35053 h 89579"/>
                    <a:gd name="connsiteX156" fmla="*/ 196418 w 330610"/>
                    <a:gd name="connsiteY156" fmla="*/ 35284 h 89579"/>
                    <a:gd name="connsiteX157" fmla="*/ 195420 w 330610"/>
                    <a:gd name="connsiteY157" fmla="*/ 35053 h 89579"/>
                    <a:gd name="connsiteX158" fmla="*/ 194090 w 330610"/>
                    <a:gd name="connsiteY158" fmla="*/ 34593 h 89579"/>
                    <a:gd name="connsiteX159" fmla="*/ 192428 w 330610"/>
                    <a:gd name="connsiteY159" fmla="*/ 34158 h 89579"/>
                    <a:gd name="connsiteX160" fmla="*/ 190432 w 330610"/>
                    <a:gd name="connsiteY160" fmla="*/ 33953 h 89579"/>
                    <a:gd name="connsiteX161" fmla="*/ 187925 w 330610"/>
                    <a:gd name="connsiteY161" fmla="*/ 34465 h 89579"/>
                    <a:gd name="connsiteX162" fmla="*/ 185342 w 330610"/>
                    <a:gd name="connsiteY162" fmla="*/ 36153 h 89579"/>
                    <a:gd name="connsiteX163" fmla="*/ 182503 w 330610"/>
                    <a:gd name="connsiteY163" fmla="*/ 39274 h 89579"/>
                    <a:gd name="connsiteX164" fmla="*/ 179228 w 330610"/>
                    <a:gd name="connsiteY164" fmla="*/ 44032 h 89579"/>
                    <a:gd name="connsiteX165" fmla="*/ 179228 w 330610"/>
                    <a:gd name="connsiteY165" fmla="*/ 74318 h 89579"/>
                    <a:gd name="connsiteX166" fmla="*/ 179023 w 330610"/>
                    <a:gd name="connsiteY166" fmla="*/ 75009 h 89579"/>
                    <a:gd name="connsiteX167" fmla="*/ 178358 w 330610"/>
                    <a:gd name="connsiteY167" fmla="*/ 75495 h 89579"/>
                    <a:gd name="connsiteX168" fmla="*/ 177079 w 330610"/>
                    <a:gd name="connsiteY168" fmla="*/ 75802 h 89579"/>
                    <a:gd name="connsiteX169" fmla="*/ 174982 w 330610"/>
                    <a:gd name="connsiteY169" fmla="*/ 75904 h 89579"/>
                    <a:gd name="connsiteX170" fmla="*/ 172936 w 330610"/>
                    <a:gd name="connsiteY170" fmla="*/ 75802 h 89579"/>
                    <a:gd name="connsiteX171" fmla="*/ 171631 w 330610"/>
                    <a:gd name="connsiteY171" fmla="*/ 75495 h 89579"/>
                    <a:gd name="connsiteX172" fmla="*/ 170966 w 330610"/>
                    <a:gd name="connsiteY172" fmla="*/ 75009 h 89579"/>
                    <a:gd name="connsiteX173" fmla="*/ 170787 w 330610"/>
                    <a:gd name="connsiteY173" fmla="*/ 74318 h 89579"/>
                    <a:gd name="connsiteX174" fmla="*/ 170787 w 330610"/>
                    <a:gd name="connsiteY174" fmla="*/ 28275 h 89579"/>
                    <a:gd name="connsiteX175" fmla="*/ 170940 w 330610"/>
                    <a:gd name="connsiteY175" fmla="*/ 27584 h 89579"/>
                    <a:gd name="connsiteX176" fmla="*/ 171554 w 330610"/>
                    <a:gd name="connsiteY176" fmla="*/ 27073 h 89579"/>
                    <a:gd name="connsiteX177" fmla="*/ 172731 w 330610"/>
                    <a:gd name="connsiteY177" fmla="*/ 26766 h 89579"/>
                    <a:gd name="connsiteX178" fmla="*/ 174623 w 330610"/>
                    <a:gd name="connsiteY178" fmla="*/ 26689 h 89579"/>
                    <a:gd name="connsiteX179" fmla="*/ 176491 w 330610"/>
                    <a:gd name="connsiteY179" fmla="*/ 26766 h 89579"/>
                    <a:gd name="connsiteX180" fmla="*/ 177642 w 330610"/>
                    <a:gd name="connsiteY180" fmla="*/ 27073 h 89579"/>
                    <a:gd name="connsiteX181" fmla="*/ 178231 w 330610"/>
                    <a:gd name="connsiteY181" fmla="*/ 27584 h 89579"/>
                    <a:gd name="connsiteX182" fmla="*/ 178410 w 330610"/>
                    <a:gd name="connsiteY182" fmla="*/ 28275 h 89579"/>
                    <a:gd name="connsiteX183" fmla="*/ 178410 w 330610"/>
                    <a:gd name="connsiteY183" fmla="*/ 34977 h 89579"/>
                    <a:gd name="connsiteX184" fmla="*/ 181965 w 330610"/>
                    <a:gd name="connsiteY184" fmla="*/ 30475 h 89579"/>
                    <a:gd name="connsiteX185" fmla="*/ 185111 w 330610"/>
                    <a:gd name="connsiteY185" fmla="*/ 27738 h 89579"/>
                    <a:gd name="connsiteX186" fmla="*/ 188053 w 330610"/>
                    <a:gd name="connsiteY186" fmla="*/ 26356 h 89579"/>
                    <a:gd name="connsiteX187" fmla="*/ 190995 w 330610"/>
                    <a:gd name="connsiteY187" fmla="*/ 25973 h 89579"/>
                    <a:gd name="connsiteX188" fmla="*/ 192504 w 330610"/>
                    <a:gd name="connsiteY188" fmla="*/ 26049 h 89579"/>
                    <a:gd name="connsiteX189" fmla="*/ 194269 w 330610"/>
                    <a:gd name="connsiteY189" fmla="*/ 26331 h 89579"/>
                    <a:gd name="connsiteX190" fmla="*/ 195932 w 330610"/>
                    <a:gd name="connsiteY190" fmla="*/ 26791 h 89579"/>
                    <a:gd name="connsiteX191" fmla="*/ 196981 w 330610"/>
                    <a:gd name="connsiteY191" fmla="*/ 27303 h 89579"/>
                    <a:gd name="connsiteX192" fmla="*/ 197389 w 330610"/>
                    <a:gd name="connsiteY192" fmla="*/ 27789 h 89579"/>
                    <a:gd name="connsiteX193" fmla="*/ 197568 w 330610"/>
                    <a:gd name="connsiteY193" fmla="*/ 28377 h 89579"/>
                    <a:gd name="connsiteX194" fmla="*/ 197671 w 330610"/>
                    <a:gd name="connsiteY194" fmla="*/ 29426 h 89579"/>
                    <a:gd name="connsiteX195" fmla="*/ 197697 w 330610"/>
                    <a:gd name="connsiteY195" fmla="*/ 31293 h 89579"/>
                    <a:gd name="connsiteX196" fmla="*/ 214947 w 330610"/>
                    <a:gd name="connsiteY196" fmla="*/ 74318 h 89579"/>
                    <a:gd name="connsiteX197" fmla="*/ 214742 w 330610"/>
                    <a:gd name="connsiteY197" fmla="*/ 75009 h 89579"/>
                    <a:gd name="connsiteX198" fmla="*/ 214077 w 330610"/>
                    <a:gd name="connsiteY198" fmla="*/ 75495 h 89579"/>
                    <a:gd name="connsiteX199" fmla="*/ 212798 w 330610"/>
                    <a:gd name="connsiteY199" fmla="*/ 75802 h 89579"/>
                    <a:gd name="connsiteX200" fmla="*/ 210700 w 330610"/>
                    <a:gd name="connsiteY200" fmla="*/ 75904 h 89579"/>
                    <a:gd name="connsiteX201" fmla="*/ 208654 w 330610"/>
                    <a:gd name="connsiteY201" fmla="*/ 75802 h 89579"/>
                    <a:gd name="connsiteX202" fmla="*/ 207349 w 330610"/>
                    <a:gd name="connsiteY202" fmla="*/ 75495 h 89579"/>
                    <a:gd name="connsiteX203" fmla="*/ 206685 w 330610"/>
                    <a:gd name="connsiteY203" fmla="*/ 75009 h 89579"/>
                    <a:gd name="connsiteX204" fmla="*/ 206506 w 330610"/>
                    <a:gd name="connsiteY204" fmla="*/ 74318 h 89579"/>
                    <a:gd name="connsiteX205" fmla="*/ 206506 w 330610"/>
                    <a:gd name="connsiteY205" fmla="*/ 28275 h 89579"/>
                    <a:gd name="connsiteX206" fmla="*/ 206685 w 330610"/>
                    <a:gd name="connsiteY206" fmla="*/ 27610 h 89579"/>
                    <a:gd name="connsiteX207" fmla="*/ 207349 w 330610"/>
                    <a:gd name="connsiteY207" fmla="*/ 27098 h 89579"/>
                    <a:gd name="connsiteX208" fmla="*/ 208654 w 330610"/>
                    <a:gd name="connsiteY208" fmla="*/ 26791 h 89579"/>
                    <a:gd name="connsiteX209" fmla="*/ 210700 w 330610"/>
                    <a:gd name="connsiteY209" fmla="*/ 26689 h 89579"/>
                    <a:gd name="connsiteX210" fmla="*/ 212798 w 330610"/>
                    <a:gd name="connsiteY210" fmla="*/ 26791 h 89579"/>
                    <a:gd name="connsiteX211" fmla="*/ 214077 w 330610"/>
                    <a:gd name="connsiteY211" fmla="*/ 27098 h 89579"/>
                    <a:gd name="connsiteX212" fmla="*/ 214742 w 330610"/>
                    <a:gd name="connsiteY212" fmla="*/ 27610 h 89579"/>
                    <a:gd name="connsiteX213" fmla="*/ 214947 w 330610"/>
                    <a:gd name="connsiteY213" fmla="*/ 28275 h 89579"/>
                    <a:gd name="connsiteX214" fmla="*/ 215919 w 330610"/>
                    <a:gd name="connsiteY214" fmla="*/ 12722 h 89579"/>
                    <a:gd name="connsiteX215" fmla="*/ 214793 w 330610"/>
                    <a:gd name="connsiteY215" fmla="*/ 16764 h 89579"/>
                    <a:gd name="connsiteX216" fmla="*/ 210649 w 330610"/>
                    <a:gd name="connsiteY216" fmla="*/ 17838 h 89579"/>
                    <a:gd name="connsiteX217" fmla="*/ 206582 w 330610"/>
                    <a:gd name="connsiteY217" fmla="*/ 16790 h 89579"/>
                    <a:gd name="connsiteX218" fmla="*/ 205483 w 330610"/>
                    <a:gd name="connsiteY218" fmla="*/ 12825 h 89579"/>
                    <a:gd name="connsiteX219" fmla="*/ 206607 w 330610"/>
                    <a:gd name="connsiteY219" fmla="*/ 8783 h 89579"/>
                    <a:gd name="connsiteX220" fmla="*/ 210752 w 330610"/>
                    <a:gd name="connsiteY220" fmla="*/ 7709 h 89579"/>
                    <a:gd name="connsiteX221" fmla="*/ 214819 w 330610"/>
                    <a:gd name="connsiteY221" fmla="*/ 8758 h 89579"/>
                    <a:gd name="connsiteX222" fmla="*/ 215919 w 330610"/>
                    <a:gd name="connsiteY222" fmla="*/ 12722 h 89579"/>
                    <a:gd name="connsiteX223" fmla="*/ 265209 w 330610"/>
                    <a:gd name="connsiteY223" fmla="*/ 73346 h 89579"/>
                    <a:gd name="connsiteX224" fmla="*/ 265618 w 330610"/>
                    <a:gd name="connsiteY224" fmla="*/ 74548 h 89579"/>
                    <a:gd name="connsiteX225" fmla="*/ 265132 w 330610"/>
                    <a:gd name="connsiteY225" fmla="*/ 75341 h 89579"/>
                    <a:gd name="connsiteX226" fmla="*/ 263648 w 330610"/>
                    <a:gd name="connsiteY226" fmla="*/ 75776 h 89579"/>
                    <a:gd name="connsiteX227" fmla="*/ 261065 w 330610"/>
                    <a:gd name="connsiteY227" fmla="*/ 75904 h 89579"/>
                    <a:gd name="connsiteX228" fmla="*/ 258635 w 330610"/>
                    <a:gd name="connsiteY228" fmla="*/ 75827 h 89579"/>
                    <a:gd name="connsiteX229" fmla="*/ 257202 w 330610"/>
                    <a:gd name="connsiteY229" fmla="*/ 75572 h 89579"/>
                    <a:gd name="connsiteX230" fmla="*/ 256384 w 330610"/>
                    <a:gd name="connsiteY230" fmla="*/ 75111 h 89579"/>
                    <a:gd name="connsiteX231" fmla="*/ 255897 w 330610"/>
                    <a:gd name="connsiteY231" fmla="*/ 74472 h 89579"/>
                    <a:gd name="connsiteX232" fmla="*/ 244847 w 330610"/>
                    <a:gd name="connsiteY232" fmla="*/ 56208 h 89579"/>
                    <a:gd name="connsiteX233" fmla="*/ 233848 w 330610"/>
                    <a:gd name="connsiteY233" fmla="*/ 74472 h 89579"/>
                    <a:gd name="connsiteX234" fmla="*/ 233362 w 330610"/>
                    <a:gd name="connsiteY234" fmla="*/ 75111 h 89579"/>
                    <a:gd name="connsiteX235" fmla="*/ 232543 w 330610"/>
                    <a:gd name="connsiteY235" fmla="*/ 75572 h 89579"/>
                    <a:gd name="connsiteX236" fmla="*/ 231136 w 330610"/>
                    <a:gd name="connsiteY236" fmla="*/ 75827 h 89579"/>
                    <a:gd name="connsiteX237" fmla="*/ 228834 w 330610"/>
                    <a:gd name="connsiteY237" fmla="*/ 75904 h 89579"/>
                    <a:gd name="connsiteX238" fmla="*/ 226404 w 330610"/>
                    <a:gd name="connsiteY238" fmla="*/ 75776 h 89579"/>
                    <a:gd name="connsiteX239" fmla="*/ 225023 w 330610"/>
                    <a:gd name="connsiteY239" fmla="*/ 75341 h 89579"/>
                    <a:gd name="connsiteX240" fmla="*/ 224614 w 330610"/>
                    <a:gd name="connsiteY240" fmla="*/ 74548 h 89579"/>
                    <a:gd name="connsiteX241" fmla="*/ 225099 w 330610"/>
                    <a:gd name="connsiteY241" fmla="*/ 73346 h 89579"/>
                    <a:gd name="connsiteX242" fmla="*/ 239424 w 330610"/>
                    <a:gd name="connsiteY242" fmla="*/ 50887 h 89579"/>
                    <a:gd name="connsiteX243" fmla="*/ 225867 w 330610"/>
                    <a:gd name="connsiteY243" fmla="*/ 29247 h 89579"/>
                    <a:gd name="connsiteX244" fmla="*/ 225432 w 330610"/>
                    <a:gd name="connsiteY244" fmla="*/ 28045 h 89579"/>
                    <a:gd name="connsiteX245" fmla="*/ 225893 w 330610"/>
                    <a:gd name="connsiteY245" fmla="*/ 27226 h 89579"/>
                    <a:gd name="connsiteX246" fmla="*/ 227376 w 330610"/>
                    <a:gd name="connsiteY246" fmla="*/ 26791 h 89579"/>
                    <a:gd name="connsiteX247" fmla="*/ 230011 w 330610"/>
                    <a:gd name="connsiteY247" fmla="*/ 26689 h 89579"/>
                    <a:gd name="connsiteX248" fmla="*/ 232390 w 330610"/>
                    <a:gd name="connsiteY248" fmla="*/ 26766 h 89579"/>
                    <a:gd name="connsiteX249" fmla="*/ 233797 w 330610"/>
                    <a:gd name="connsiteY249" fmla="*/ 26996 h 89579"/>
                    <a:gd name="connsiteX250" fmla="*/ 234564 w 330610"/>
                    <a:gd name="connsiteY250" fmla="*/ 27405 h 89579"/>
                    <a:gd name="connsiteX251" fmla="*/ 235024 w 330610"/>
                    <a:gd name="connsiteY251" fmla="*/ 28019 h 89579"/>
                    <a:gd name="connsiteX252" fmla="*/ 245512 w 330610"/>
                    <a:gd name="connsiteY252" fmla="*/ 45157 h 89579"/>
                    <a:gd name="connsiteX253" fmla="*/ 256154 w 330610"/>
                    <a:gd name="connsiteY253" fmla="*/ 28019 h 89579"/>
                    <a:gd name="connsiteX254" fmla="*/ 256614 w 330610"/>
                    <a:gd name="connsiteY254" fmla="*/ 27456 h 89579"/>
                    <a:gd name="connsiteX255" fmla="*/ 257304 w 330610"/>
                    <a:gd name="connsiteY255" fmla="*/ 27021 h 89579"/>
                    <a:gd name="connsiteX256" fmla="*/ 258532 w 330610"/>
                    <a:gd name="connsiteY256" fmla="*/ 26766 h 89579"/>
                    <a:gd name="connsiteX257" fmla="*/ 260707 w 330610"/>
                    <a:gd name="connsiteY257" fmla="*/ 26689 h 89579"/>
                    <a:gd name="connsiteX258" fmla="*/ 263136 w 330610"/>
                    <a:gd name="connsiteY258" fmla="*/ 26791 h 89579"/>
                    <a:gd name="connsiteX259" fmla="*/ 264543 w 330610"/>
                    <a:gd name="connsiteY259" fmla="*/ 27175 h 89579"/>
                    <a:gd name="connsiteX260" fmla="*/ 264953 w 330610"/>
                    <a:gd name="connsiteY260" fmla="*/ 27968 h 89579"/>
                    <a:gd name="connsiteX261" fmla="*/ 264441 w 330610"/>
                    <a:gd name="connsiteY261" fmla="*/ 29247 h 89579"/>
                    <a:gd name="connsiteX262" fmla="*/ 250986 w 330610"/>
                    <a:gd name="connsiteY262" fmla="*/ 50631 h 89579"/>
                    <a:gd name="connsiteX263" fmla="*/ 299546 w 330610"/>
                    <a:gd name="connsiteY263" fmla="*/ 87926 h 89579"/>
                    <a:gd name="connsiteX264" fmla="*/ 299009 w 330610"/>
                    <a:gd name="connsiteY264" fmla="*/ 88975 h 89579"/>
                    <a:gd name="connsiteX265" fmla="*/ 298165 w 330610"/>
                    <a:gd name="connsiteY265" fmla="*/ 89564 h 89579"/>
                    <a:gd name="connsiteX266" fmla="*/ 296911 w 330610"/>
                    <a:gd name="connsiteY266" fmla="*/ 89871 h 89579"/>
                    <a:gd name="connsiteX267" fmla="*/ 295096 w 330610"/>
                    <a:gd name="connsiteY267" fmla="*/ 89973 h 89579"/>
                    <a:gd name="connsiteX268" fmla="*/ 292973 w 330610"/>
                    <a:gd name="connsiteY268" fmla="*/ 89794 h 89579"/>
                    <a:gd name="connsiteX269" fmla="*/ 291668 w 330610"/>
                    <a:gd name="connsiteY269" fmla="*/ 89282 h 89579"/>
                    <a:gd name="connsiteX270" fmla="*/ 291105 w 330610"/>
                    <a:gd name="connsiteY270" fmla="*/ 88464 h 89579"/>
                    <a:gd name="connsiteX271" fmla="*/ 291309 w 330610"/>
                    <a:gd name="connsiteY271" fmla="*/ 87313 h 89579"/>
                    <a:gd name="connsiteX272" fmla="*/ 322261 w 330610"/>
                    <a:gd name="connsiteY272" fmla="*/ 2439 h 89579"/>
                    <a:gd name="connsiteX273" fmla="*/ 322798 w 330610"/>
                    <a:gd name="connsiteY273" fmla="*/ 1391 h 89579"/>
                    <a:gd name="connsiteX274" fmla="*/ 323616 w 330610"/>
                    <a:gd name="connsiteY274" fmla="*/ 777 h 89579"/>
                    <a:gd name="connsiteX275" fmla="*/ 324870 w 330610"/>
                    <a:gd name="connsiteY275" fmla="*/ 470 h 89579"/>
                    <a:gd name="connsiteX276" fmla="*/ 326712 w 330610"/>
                    <a:gd name="connsiteY276" fmla="*/ 393 h 89579"/>
                    <a:gd name="connsiteX277" fmla="*/ 328809 w 330610"/>
                    <a:gd name="connsiteY277" fmla="*/ 572 h 89579"/>
                    <a:gd name="connsiteX278" fmla="*/ 330089 w 330610"/>
                    <a:gd name="connsiteY278" fmla="*/ 1058 h 89579"/>
                    <a:gd name="connsiteX279" fmla="*/ 330652 w 330610"/>
                    <a:gd name="connsiteY279" fmla="*/ 1877 h 89579"/>
                    <a:gd name="connsiteX280" fmla="*/ 330498 w 330610"/>
                    <a:gd name="connsiteY280" fmla="*/ 3053 h 8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330610" h="89579">
                      <a:moveTo>
                        <a:pt x="72052" y="74267"/>
                      </a:moveTo>
                      <a:cubicBezTo>
                        <a:pt x="72052" y="74540"/>
                        <a:pt x="71982" y="74779"/>
                        <a:pt x="71841" y="74983"/>
                      </a:cubicBezTo>
                      <a:cubicBezTo>
                        <a:pt x="71701" y="75188"/>
                        <a:pt x="71455" y="75350"/>
                        <a:pt x="71104" y="75469"/>
                      </a:cubicBezTo>
                      <a:cubicBezTo>
                        <a:pt x="70752" y="75589"/>
                        <a:pt x="70304" y="75691"/>
                        <a:pt x="69760" y="75776"/>
                      </a:cubicBezTo>
                      <a:cubicBezTo>
                        <a:pt x="69216" y="75861"/>
                        <a:pt x="68504" y="75904"/>
                        <a:pt x="67626" y="75904"/>
                      </a:cubicBezTo>
                      <a:cubicBezTo>
                        <a:pt x="66818" y="75904"/>
                        <a:pt x="66124" y="75861"/>
                        <a:pt x="65545" y="75776"/>
                      </a:cubicBezTo>
                      <a:cubicBezTo>
                        <a:pt x="64965" y="75691"/>
                        <a:pt x="64509" y="75589"/>
                        <a:pt x="64175" y="75469"/>
                      </a:cubicBezTo>
                      <a:cubicBezTo>
                        <a:pt x="63841" y="75350"/>
                        <a:pt x="63604" y="75188"/>
                        <a:pt x="63463" y="74983"/>
                      </a:cubicBezTo>
                      <a:cubicBezTo>
                        <a:pt x="63323" y="74779"/>
                        <a:pt x="63253" y="74540"/>
                        <a:pt x="63253" y="74267"/>
                      </a:cubicBezTo>
                      <a:lnTo>
                        <a:pt x="63253" y="16611"/>
                      </a:lnTo>
                      <a:lnTo>
                        <a:pt x="63150" y="16611"/>
                      </a:lnTo>
                      <a:lnTo>
                        <a:pt x="39822" y="74523"/>
                      </a:lnTo>
                      <a:cubicBezTo>
                        <a:pt x="39719" y="74761"/>
                        <a:pt x="39574" y="74966"/>
                        <a:pt x="39387" y="75137"/>
                      </a:cubicBezTo>
                      <a:cubicBezTo>
                        <a:pt x="39199" y="75307"/>
                        <a:pt x="38926" y="75452"/>
                        <a:pt x="38568" y="75572"/>
                      </a:cubicBezTo>
                      <a:cubicBezTo>
                        <a:pt x="38210" y="75691"/>
                        <a:pt x="37784" y="75776"/>
                        <a:pt x="37289" y="75827"/>
                      </a:cubicBezTo>
                      <a:cubicBezTo>
                        <a:pt x="36795" y="75878"/>
                        <a:pt x="36206" y="75904"/>
                        <a:pt x="35524" y="75904"/>
                      </a:cubicBezTo>
                      <a:cubicBezTo>
                        <a:pt x="34808" y="75904"/>
                        <a:pt x="34194" y="75870"/>
                        <a:pt x="33682" y="75802"/>
                      </a:cubicBezTo>
                      <a:cubicBezTo>
                        <a:pt x="33171" y="75734"/>
                        <a:pt x="32744" y="75640"/>
                        <a:pt x="32403" y="75520"/>
                      </a:cubicBezTo>
                      <a:cubicBezTo>
                        <a:pt x="32062" y="75401"/>
                        <a:pt x="31798" y="75256"/>
                        <a:pt x="31610" y="75085"/>
                      </a:cubicBezTo>
                      <a:cubicBezTo>
                        <a:pt x="31423" y="74915"/>
                        <a:pt x="31295" y="74727"/>
                        <a:pt x="31227" y="74523"/>
                      </a:cubicBezTo>
                      <a:lnTo>
                        <a:pt x="8921" y="16611"/>
                      </a:lnTo>
                      <a:lnTo>
                        <a:pt x="8870" y="16611"/>
                      </a:lnTo>
                      <a:lnTo>
                        <a:pt x="8870" y="74267"/>
                      </a:lnTo>
                      <a:cubicBezTo>
                        <a:pt x="8870" y="74540"/>
                        <a:pt x="8800" y="74779"/>
                        <a:pt x="8659" y="74983"/>
                      </a:cubicBezTo>
                      <a:cubicBezTo>
                        <a:pt x="8519" y="75188"/>
                        <a:pt x="8273" y="75350"/>
                        <a:pt x="7921" y="75469"/>
                      </a:cubicBezTo>
                      <a:cubicBezTo>
                        <a:pt x="7570" y="75589"/>
                        <a:pt x="7113" y="75691"/>
                        <a:pt x="6551" y="75776"/>
                      </a:cubicBezTo>
                      <a:cubicBezTo>
                        <a:pt x="5989" y="75861"/>
                        <a:pt x="5269" y="75904"/>
                        <a:pt x="4391" y="75904"/>
                      </a:cubicBezTo>
                      <a:cubicBezTo>
                        <a:pt x="3548" y="75904"/>
                        <a:pt x="2846" y="75861"/>
                        <a:pt x="2284" y="75776"/>
                      </a:cubicBezTo>
                      <a:cubicBezTo>
                        <a:pt x="1722" y="75691"/>
                        <a:pt x="1274" y="75589"/>
                        <a:pt x="940" y="75469"/>
                      </a:cubicBezTo>
                      <a:cubicBezTo>
                        <a:pt x="606" y="75350"/>
                        <a:pt x="378" y="75188"/>
                        <a:pt x="255" y="74983"/>
                      </a:cubicBezTo>
                      <a:cubicBezTo>
                        <a:pt x="132" y="74779"/>
                        <a:pt x="70" y="74540"/>
                        <a:pt x="70" y="74267"/>
                      </a:cubicBezTo>
                      <a:lnTo>
                        <a:pt x="70" y="13387"/>
                      </a:lnTo>
                      <a:cubicBezTo>
                        <a:pt x="70" y="11955"/>
                        <a:pt x="451" y="10932"/>
                        <a:pt x="1213" y="10318"/>
                      </a:cubicBezTo>
                      <a:cubicBezTo>
                        <a:pt x="1975" y="9704"/>
                        <a:pt x="2824" y="9397"/>
                        <a:pt x="3759" y="9397"/>
                      </a:cubicBezTo>
                      <a:lnTo>
                        <a:pt x="9162" y="9397"/>
                      </a:lnTo>
                      <a:cubicBezTo>
                        <a:pt x="10270" y="9397"/>
                        <a:pt x="11239" y="9499"/>
                        <a:pt x="12071" y="9704"/>
                      </a:cubicBezTo>
                      <a:cubicBezTo>
                        <a:pt x="12902" y="9909"/>
                        <a:pt x="13629" y="10233"/>
                        <a:pt x="14252" y="10676"/>
                      </a:cubicBezTo>
                      <a:cubicBezTo>
                        <a:pt x="14876" y="11119"/>
                        <a:pt x="15395" y="11682"/>
                        <a:pt x="15811" y="12364"/>
                      </a:cubicBezTo>
                      <a:cubicBezTo>
                        <a:pt x="16227" y="13046"/>
                        <a:pt x="16590" y="13848"/>
                        <a:pt x="16902" y="14769"/>
                      </a:cubicBezTo>
                      <a:lnTo>
                        <a:pt x="35831" y="62705"/>
                      </a:lnTo>
                      <a:lnTo>
                        <a:pt x="36087" y="62705"/>
                      </a:lnTo>
                      <a:lnTo>
                        <a:pt x="55783" y="14922"/>
                      </a:lnTo>
                      <a:cubicBezTo>
                        <a:pt x="56164" y="13899"/>
                        <a:pt x="56580" y="13029"/>
                        <a:pt x="57031" y="12313"/>
                      </a:cubicBezTo>
                      <a:cubicBezTo>
                        <a:pt x="57481" y="11597"/>
                        <a:pt x="57975" y="11026"/>
                        <a:pt x="58512" y="10599"/>
                      </a:cubicBezTo>
                      <a:cubicBezTo>
                        <a:pt x="59050" y="10173"/>
                        <a:pt x="59647" y="9866"/>
                        <a:pt x="60305" y="9678"/>
                      </a:cubicBezTo>
                      <a:cubicBezTo>
                        <a:pt x="60964" y="9491"/>
                        <a:pt x="61726" y="9397"/>
                        <a:pt x="62592" y="9397"/>
                      </a:cubicBezTo>
                      <a:lnTo>
                        <a:pt x="68258" y="9397"/>
                      </a:lnTo>
                      <a:cubicBezTo>
                        <a:pt x="68778" y="9397"/>
                        <a:pt x="69272" y="9474"/>
                        <a:pt x="69739" y="9627"/>
                      </a:cubicBezTo>
                      <a:cubicBezTo>
                        <a:pt x="70207" y="9781"/>
                        <a:pt x="70605" y="10019"/>
                        <a:pt x="70935" y="10343"/>
                      </a:cubicBezTo>
                      <a:cubicBezTo>
                        <a:pt x="71264" y="10668"/>
                        <a:pt x="71533" y="11077"/>
                        <a:pt x="71740" y="11571"/>
                      </a:cubicBezTo>
                      <a:cubicBezTo>
                        <a:pt x="71948" y="12066"/>
                        <a:pt x="72052" y="12671"/>
                        <a:pt x="72052" y="13387"/>
                      </a:cubicBezTo>
                      <a:close/>
                      <a:moveTo>
                        <a:pt x="122089" y="74369"/>
                      </a:moveTo>
                      <a:cubicBezTo>
                        <a:pt x="122089" y="74779"/>
                        <a:pt x="121953" y="75085"/>
                        <a:pt x="121680" y="75290"/>
                      </a:cubicBezTo>
                      <a:cubicBezTo>
                        <a:pt x="121407" y="75495"/>
                        <a:pt x="121032" y="75648"/>
                        <a:pt x="120555" y="75751"/>
                      </a:cubicBezTo>
                      <a:cubicBezTo>
                        <a:pt x="120077" y="75853"/>
                        <a:pt x="119378" y="75904"/>
                        <a:pt x="118457" y="75904"/>
                      </a:cubicBezTo>
                      <a:cubicBezTo>
                        <a:pt x="117571" y="75904"/>
                        <a:pt x="116863" y="75853"/>
                        <a:pt x="116334" y="75751"/>
                      </a:cubicBezTo>
                      <a:cubicBezTo>
                        <a:pt x="115806" y="75648"/>
                        <a:pt x="115422" y="75495"/>
                        <a:pt x="115183" y="75290"/>
                      </a:cubicBezTo>
                      <a:cubicBezTo>
                        <a:pt x="114944" y="75085"/>
                        <a:pt x="114825" y="74779"/>
                        <a:pt x="114825" y="74369"/>
                      </a:cubicBezTo>
                      <a:lnTo>
                        <a:pt x="114825" y="69765"/>
                      </a:lnTo>
                      <a:cubicBezTo>
                        <a:pt x="112813" y="71914"/>
                        <a:pt x="110570" y="73585"/>
                        <a:pt x="108097" y="74779"/>
                      </a:cubicBezTo>
                      <a:cubicBezTo>
                        <a:pt x="105624" y="75972"/>
                        <a:pt x="103007" y="76569"/>
                        <a:pt x="100245" y="76569"/>
                      </a:cubicBezTo>
                      <a:cubicBezTo>
                        <a:pt x="97822" y="76569"/>
                        <a:pt x="95632" y="76254"/>
                        <a:pt x="93670" y="75623"/>
                      </a:cubicBezTo>
                      <a:cubicBezTo>
                        <a:pt x="91709" y="74992"/>
                        <a:pt x="90038" y="74079"/>
                        <a:pt x="88657" y="72886"/>
                      </a:cubicBezTo>
                      <a:cubicBezTo>
                        <a:pt x="87275" y="71692"/>
                        <a:pt x="86201" y="70225"/>
                        <a:pt x="85433" y="68486"/>
                      </a:cubicBezTo>
                      <a:cubicBezTo>
                        <a:pt x="84666" y="66747"/>
                        <a:pt x="84282" y="64768"/>
                        <a:pt x="84282" y="62551"/>
                      </a:cubicBezTo>
                      <a:cubicBezTo>
                        <a:pt x="84282" y="59959"/>
                        <a:pt x="84811" y="57708"/>
                        <a:pt x="85868" y="55798"/>
                      </a:cubicBezTo>
                      <a:cubicBezTo>
                        <a:pt x="86926" y="53889"/>
                        <a:pt x="88443" y="52303"/>
                        <a:pt x="90422" y="51041"/>
                      </a:cubicBezTo>
                      <a:cubicBezTo>
                        <a:pt x="92400" y="49779"/>
                        <a:pt x="94821" y="48832"/>
                        <a:pt x="97686" y="48201"/>
                      </a:cubicBezTo>
                      <a:cubicBezTo>
                        <a:pt x="100551" y="47570"/>
                        <a:pt x="103775" y="47255"/>
                        <a:pt x="107355" y="47255"/>
                      </a:cubicBezTo>
                      <a:lnTo>
                        <a:pt x="113700" y="47255"/>
                      </a:lnTo>
                      <a:lnTo>
                        <a:pt x="113700" y="43674"/>
                      </a:lnTo>
                      <a:cubicBezTo>
                        <a:pt x="113700" y="41900"/>
                        <a:pt x="113512" y="40331"/>
                        <a:pt x="113137" y="38967"/>
                      </a:cubicBezTo>
                      <a:cubicBezTo>
                        <a:pt x="112761" y="37603"/>
                        <a:pt x="112156" y="36469"/>
                        <a:pt x="111320" y="35565"/>
                      </a:cubicBezTo>
                      <a:cubicBezTo>
                        <a:pt x="110485" y="34661"/>
                        <a:pt x="109402" y="33979"/>
                        <a:pt x="108071" y="33519"/>
                      </a:cubicBezTo>
                      <a:cubicBezTo>
                        <a:pt x="106742" y="33058"/>
                        <a:pt x="105104" y="32828"/>
                        <a:pt x="103160" y="32828"/>
                      </a:cubicBezTo>
                      <a:cubicBezTo>
                        <a:pt x="101080" y="32828"/>
                        <a:pt x="99212" y="33075"/>
                        <a:pt x="97559" y="33570"/>
                      </a:cubicBezTo>
                      <a:cubicBezTo>
                        <a:pt x="95904" y="34064"/>
                        <a:pt x="94454" y="34610"/>
                        <a:pt x="93209" y="35207"/>
                      </a:cubicBezTo>
                      <a:cubicBezTo>
                        <a:pt x="91965" y="35804"/>
                        <a:pt x="90924" y="36349"/>
                        <a:pt x="90089" y="36844"/>
                      </a:cubicBezTo>
                      <a:cubicBezTo>
                        <a:pt x="89254" y="37339"/>
                        <a:pt x="88631" y="37586"/>
                        <a:pt x="88221" y="37586"/>
                      </a:cubicBezTo>
                      <a:cubicBezTo>
                        <a:pt x="87949" y="37586"/>
                        <a:pt x="87710" y="37518"/>
                        <a:pt x="87506" y="37381"/>
                      </a:cubicBezTo>
                      <a:cubicBezTo>
                        <a:pt x="87301" y="37245"/>
                        <a:pt x="87122" y="37040"/>
                        <a:pt x="86969" y="36767"/>
                      </a:cubicBezTo>
                      <a:cubicBezTo>
                        <a:pt x="86814" y="36494"/>
                        <a:pt x="86704" y="36145"/>
                        <a:pt x="86635" y="35718"/>
                      </a:cubicBezTo>
                      <a:cubicBezTo>
                        <a:pt x="86568" y="35292"/>
                        <a:pt x="86533" y="34823"/>
                        <a:pt x="86533" y="34312"/>
                      </a:cubicBezTo>
                      <a:cubicBezTo>
                        <a:pt x="86533" y="33459"/>
                        <a:pt x="86593" y="32785"/>
                        <a:pt x="86712" y="32291"/>
                      </a:cubicBezTo>
                      <a:cubicBezTo>
                        <a:pt x="86832" y="31796"/>
                        <a:pt x="87122" y="31327"/>
                        <a:pt x="87582" y="30884"/>
                      </a:cubicBezTo>
                      <a:cubicBezTo>
                        <a:pt x="88042" y="30440"/>
                        <a:pt x="88836" y="29920"/>
                        <a:pt x="89961" y="29324"/>
                      </a:cubicBezTo>
                      <a:cubicBezTo>
                        <a:pt x="91086" y="28727"/>
                        <a:pt x="92383" y="28181"/>
                        <a:pt x="93850" y="27686"/>
                      </a:cubicBezTo>
                      <a:cubicBezTo>
                        <a:pt x="95315" y="27192"/>
                        <a:pt x="96919" y="26783"/>
                        <a:pt x="98659" y="26459"/>
                      </a:cubicBezTo>
                      <a:cubicBezTo>
                        <a:pt x="100398" y="26135"/>
                        <a:pt x="102154" y="25973"/>
                        <a:pt x="103928" y="25973"/>
                      </a:cubicBezTo>
                      <a:cubicBezTo>
                        <a:pt x="107236" y="25973"/>
                        <a:pt x="110050" y="26348"/>
                        <a:pt x="112369" y="27098"/>
                      </a:cubicBezTo>
                      <a:cubicBezTo>
                        <a:pt x="114688" y="27848"/>
                        <a:pt x="116564" y="28948"/>
                        <a:pt x="117996" y="30398"/>
                      </a:cubicBezTo>
                      <a:cubicBezTo>
                        <a:pt x="119429" y="31847"/>
                        <a:pt x="120469" y="33646"/>
                        <a:pt x="121118" y="35795"/>
                      </a:cubicBezTo>
                      <a:cubicBezTo>
                        <a:pt x="121765" y="37944"/>
                        <a:pt x="122089" y="40451"/>
                        <a:pt x="122089" y="43316"/>
                      </a:cubicBezTo>
                      <a:close/>
                      <a:moveTo>
                        <a:pt x="113700" y="53343"/>
                      </a:moveTo>
                      <a:lnTo>
                        <a:pt x="106485" y="53343"/>
                      </a:lnTo>
                      <a:cubicBezTo>
                        <a:pt x="104166" y="53343"/>
                        <a:pt x="102154" y="53539"/>
                        <a:pt x="100448" y="53931"/>
                      </a:cubicBezTo>
                      <a:cubicBezTo>
                        <a:pt x="98744" y="54323"/>
                        <a:pt x="97328" y="54903"/>
                        <a:pt x="96202" y="55671"/>
                      </a:cubicBezTo>
                      <a:cubicBezTo>
                        <a:pt x="95077" y="56438"/>
                        <a:pt x="94250" y="57359"/>
                        <a:pt x="93721" y="58433"/>
                      </a:cubicBezTo>
                      <a:cubicBezTo>
                        <a:pt x="93192" y="59508"/>
                        <a:pt x="92928" y="60744"/>
                        <a:pt x="92928" y="62142"/>
                      </a:cubicBezTo>
                      <a:cubicBezTo>
                        <a:pt x="92928" y="64530"/>
                        <a:pt x="93688" y="66431"/>
                        <a:pt x="95205" y="67846"/>
                      </a:cubicBezTo>
                      <a:cubicBezTo>
                        <a:pt x="96722" y="69262"/>
                        <a:pt x="98845" y="69970"/>
                        <a:pt x="101574" y="69970"/>
                      </a:cubicBezTo>
                      <a:cubicBezTo>
                        <a:pt x="103792" y="69970"/>
                        <a:pt x="105846" y="69407"/>
                        <a:pt x="107739" y="68281"/>
                      </a:cubicBezTo>
                      <a:cubicBezTo>
                        <a:pt x="109632" y="67156"/>
                        <a:pt x="111618" y="65433"/>
                        <a:pt x="113700" y="63114"/>
                      </a:cubicBezTo>
                      <a:close/>
                      <a:moveTo>
                        <a:pt x="160003" y="70942"/>
                      </a:moveTo>
                      <a:cubicBezTo>
                        <a:pt x="160003" y="71931"/>
                        <a:pt x="159935" y="72715"/>
                        <a:pt x="159798" y="73295"/>
                      </a:cubicBezTo>
                      <a:cubicBezTo>
                        <a:pt x="159662" y="73875"/>
                        <a:pt x="159457" y="74301"/>
                        <a:pt x="159184" y="74574"/>
                      </a:cubicBezTo>
                      <a:cubicBezTo>
                        <a:pt x="158911" y="74847"/>
                        <a:pt x="158502" y="75103"/>
                        <a:pt x="157957" y="75341"/>
                      </a:cubicBezTo>
                      <a:cubicBezTo>
                        <a:pt x="157411" y="75580"/>
                        <a:pt x="156788" y="75776"/>
                        <a:pt x="156089" y="75930"/>
                      </a:cubicBezTo>
                      <a:cubicBezTo>
                        <a:pt x="155390" y="76083"/>
                        <a:pt x="154648" y="76211"/>
                        <a:pt x="153864" y="76313"/>
                      </a:cubicBezTo>
                      <a:cubicBezTo>
                        <a:pt x="153079" y="76416"/>
                        <a:pt x="152295" y="76467"/>
                        <a:pt x="151510" y="76467"/>
                      </a:cubicBezTo>
                      <a:cubicBezTo>
                        <a:pt x="149123" y="76467"/>
                        <a:pt x="147076" y="76151"/>
                        <a:pt x="145371" y="75520"/>
                      </a:cubicBezTo>
                      <a:cubicBezTo>
                        <a:pt x="143665" y="74889"/>
                        <a:pt x="142267" y="73934"/>
                        <a:pt x="141176" y="72655"/>
                      </a:cubicBezTo>
                      <a:cubicBezTo>
                        <a:pt x="140085" y="71376"/>
                        <a:pt x="139291" y="69756"/>
                        <a:pt x="138797" y="67795"/>
                      </a:cubicBezTo>
                      <a:cubicBezTo>
                        <a:pt x="138303" y="65834"/>
                        <a:pt x="138055" y="63523"/>
                        <a:pt x="138055" y="60863"/>
                      </a:cubicBezTo>
                      <a:lnTo>
                        <a:pt x="138055" y="33953"/>
                      </a:lnTo>
                      <a:lnTo>
                        <a:pt x="131610" y="33953"/>
                      </a:lnTo>
                      <a:cubicBezTo>
                        <a:pt x="131097" y="33953"/>
                        <a:pt x="130688" y="33681"/>
                        <a:pt x="130382" y="33135"/>
                      </a:cubicBezTo>
                      <a:cubicBezTo>
                        <a:pt x="130074" y="32589"/>
                        <a:pt x="129921" y="31702"/>
                        <a:pt x="129921" y="30475"/>
                      </a:cubicBezTo>
                      <a:cubicBezTo>
                        <a:pt x="129921" y="29827"/>
                        <a:pt x="129964" y="29281"/>
                        <a:pt x="130048" y="28838"/>
                      </a:cubicBezTo>
                      <a:cubicBezTo>
                        <a:pt x="130134" y="28394"/>
                        <a:pt x="130245" y="28028"/>
                        <a:pt x="130382" y="27738"/>
                      </a:cubicBezTo>
                      <a:cubicBezTo>
                        <a:pt x="130518" y="27448"/>
                        <a:pt x="130697" y="27243"/>
                        <a:pt x="130918" y="27124"/>
                      </a:cubicBezTo>
                      <a:cubicBezTo>
                        <a:pt x="131140" y="27004"/>
                        <a:pt x="131388" y="26945"/>
                        <a:pt x="131660" y="26945"/>
                      </a:cubicBezTo>
                      <a:lnTo>
                        <a:pt x="138055" y="26945"/>
                      </a:lnTo>
                      <a:lnTo>
                        <a:pt x="138055" y="15997"/>
                      </a:lnTo>
                      <a:cubicBezTo>
                        <a:pt x="138055" y="15758"/>
                        <a:pt x="138115" y="15536"/>
                        <a:pt x="138234" y="15332"/>
                      </a:cubicBezTo>
                      <a:cubicBezTo>
                        <a:pt x="138353" y="15127"/>
                        <a:pt x="138575" y="14948"/>
                        <a:pt x="138899" y="14794"/>
                      </a:cubicBezTo>
                      <a:cubicBezTo>
                        <a:pt x="139224" y="14641"/>
                        <a:pt x="139658" y="14530"/>
                        <a:pt x="140204" y="14462"/>
                      </a:cubicBezTo>
                      <a:cubicBezTo>
                        <a:pt x="140750" y="14394"/>
                        <a:pt x="141432" y="14359"/>
                        <a:pt x="142250" y="14359"/>
                      </a:cubicBezTo>
                      <a:cubicBezTo>
                        <a:pt x="143103" y="14359"/>
                        <a:pt x="143802" y="14394"/>
                        <a:pt x="144348" y="14462"/>
                      </a:cubicBezTo>
                      <a:cubicBezTo>
                        <a:pt x="144894" y="14530"/>
                        <a:pt x="145320" y="14641"/>
                        <a:pt x="145627" y="14794"/>
                      </a:cubicBezTo>
                      <a:cubicBezTo>
                        <a:pt x="145934" y="14948"/>
                        <a:pt x="146155" y="15127"/>
                        <a:pt x="146292" y="15332"/>
                      </a:cubicBezTo>
                      <a:cubicBezTo>
                        <a:pt x="146429" y="15536"/>
                        <a:pt x="146496" y="15758"/>
                        <a:pt x="146496" y="15997"/>
                      </a:cubicBezTo>
                      <a:lnTo>
                        <a:pt x="146496" y="26945"/>
                      </a:lnTo>
                      <a:lnTo>
                        <a:pt x="158315" y="26945"/>
                      </a:lnTo>
                      <a:cubicBezTo>
                        <a:pt x="158587" y="26945"/>
                        <a:pt x="158826" y="27004"/>
                        <a:pt x="159031" y="27124"/>
                      </a:cubicBezTo>
                      <a:cubicBezTo>
                        <a:pt x="159235" y="27243"/>
                        <a:pt x="159414" y="27448"/>
                        <a:pt x="159568" y="27738"/>
                      </a:cubicBezTo>
                      <a:cubicBezTo>
                        <a:pt x="159722" y="28028"/>
                        <a:pt x="159832" y="28394"/>
                        <a:pt x="159901" y="28838"/>
                      </a:cubicBezTo>
                      <a:cubicBezTo>
                        <a:pt x="159968" y="29281"/>
                        <a:pt x="160003" y="29827"/>
                        <a:pt x="160003" y="30475"/>
                      </a:cubicBezTo>
                      <a:cubicBezTo>
                        <a:pt x="160003" y="31702"/>
                        <a:pt x="159849" y="32589"/>
                        <a:pt x="159543" y="33135"/>
                      </a:cubicBezTo>
                      <a:cubicBezTo>
                        <a:pt x="159236" y="33681"/>
                        <a:pt x="158826" y="33953"/>
                        <a:pt x="158315" y="33953"/>
                      </a:cubicBezTo>
                      <a:lnTo>
                        <a:pt x="146496" y="33953"/>
                      </a:lnTo>
                      <a:lnTo>
                        <a:pt x="146496" y="59635"/>
                      </a:lnTo>
                      <a:cubicBezTo>
                        <a:pt x="146496" y="62807"/>
                        <a:pt x="146966" y="65203"/>
                        <a:pt x="147904" y="66823"/>
                      </a:cubicBezTo>
                      <a:cubicBezTo>
                        <a:pt x="148841" y="68443"/>
                        <a:pt x="150521" y="69253"/>
                        <a:pt x="152943" y="69253"/>
                      </a:cubicBezTo>
                      <a:cubicBezTo>
                        <a:pt x="153728" y="69253"/>
                        <a:pt x="154427" y="69177"/>
                        <a:pt x="155040" y="69023"/>
                      </a:cubicBezTo>
                      <a:cubicBezTo>
                        <a:pt x="155654" y="68870"/>
                        <a:pt x="156200" y="68708"/>
                        <a:pt x="156677" y="68537"/>
                      </a:cubicBezTo>
                      <a:cubicBezTo>
                        <a:pt x="157155" y="68367"/>
                        <a:pt x="157564" y="68205"/>
                        <a:pt x="157905" y="68051"/>
                      </a:cubicBezTo>
                      <a:cubicBezTo>
                        <a:pt x="158246" y="67898"/>
                        <a:pt x="158553" y="67821"/>
                        <a:pt x="158826" y="67821"/>
                      </a:cubicBezTo>
                      <a:cubicBezTo>
                        <a:pt x="158997" y="67821"/>
                        <a:pt x="159159" y="67864"/>
                        <a:pt x="159312" y="67949"/>
                      </a:cubicBezTo>
                      <a:cubicBezTo>
                        <a:pt x="159465" y="68034"/>
                        <a:pt x="159585" y="68196"/>
                        <a:pt x="159670" y="68435"/>
                      </a:cubicBezTo>
                      <a:cubicBezTo>
                        <a:pt x="159756" y="68674"/>
                        <a:pt x="159832" y="68998"/>
                        <a:pt x="159901" y="69407"/>
                      </a:cubicBezTo>
                      <a:cubicBezTo>
                        <a:pt x="159968" y="69816"/>
                        <a:pt x="160003" y="70328"/>
                        <a:pt x="160003" y="70942"/>
                      </a:cubicBezTo>
                      <a:close/>
                      <a:moveTo>
                        <a:pt x="197697" y="31293"/>
                      </a:moveTo>
                      <a:cubicBezTo>
                        <a:pt x="197697" y="32044"/>
                        <a:pt x="197680" y="32674"/>
                        <a:pt x="197645" y="33186"/>
                      </a:cubicBezTo>
                      <a:cubicBezTo>
                        <a:pt x="197611" y="33698"/>
                        <a:pt x="197543" y="34098"/>
                        <a:pt x="197441" y="34388"/>
                      </a:cubicBezTo>
                      <a:cubicBezTo>
                        <a:pt x="197339" y="34678"/>
                        <a:pt x="197210" y="34900"/>
                        <a:pt x="197057" y="35053"/>
                      </a:cubicBezTo>
                      <a:cubicBezTo>
                        <a:pt x="196903" y="35207"/>
                        <a:pt x="196690" y="35284"/>
                        <a:pt x="196418" y="35284"/>
                      </a:cubicBezTo>
                      <a:cubicBezTo>
                        <a:pt x="196145" y="35284"/>
                        <a:pt x="195812" y="35207"/>
                        <a:pt x="195420" y="35053"/>
                      </a:cubicBezTo>
                      <a:cubicBezTo>
                        <a:pt x="195028" y="34900"/>
                        <a:pt x="194584" y="34746"/>
                        <a:pt x="194090" y="34593"/>
                      </a:cubicBezTo>
                      <a:cubicBezTo>
                        <a:pt x="193595" y="34440"/>
                        <a:pt x="193041" y="34295"/>
                        <a:pt x="192428" y="34158"/>
                      </a:cubicBezTo>
                      <a:cubicBezTo>
                        <a:pt x="191813" y="34022"/>
                        <a:pt x="191148" y="33953"/>
                        <a:pt x="190432" y="33953"/>
                      </a:cubicBezTo>
                      <a:cubicBezTo>
                        <a:pt x="189580" y="33953"/>
                        <a:pt x="188743" y="34124"/>
                        <a:pt x="187925" y="34465"/>
                      </a:cubicBezTo>
                      <a:cubicBezTo>
                        <a:pt x="187107" y="34806"/>
                        <a:pt x="186245" y="35369"/>
                        <a:pt x="185342" y="36153"/>
                      </a:cubicBezTo>
                      <a:cubicBezTo>
                        <a:pt x="184438" y="36938"/>
                        <a:pt x="183491" y="37978"/>
                        <a:pt x="182503" y="39274"/>
                      </a:cubicBezTo>
                      <a:cubicBezTo>
                        <a:pt x="181513" y="40570"/>
                        <a:pt x="180421" y="42156"/>
                        <a:pt x="179228" y="44032"/>
                      </a:cubicBezTo>
                      <a:lnTo>
                        <a:pt x="179228" y="74318"/>
                      </a:lnTo>
                      <a:cubicBezTo>
                        <a:pt x="179228" y="74591"/>
                        <a:pt x="179159" y="74821"/>
                        <a:pt x="179023" y="75009"/>
                      </a:cubicBezTo>
                      <a:cubicBezTo>
                        <a:pt x="178887" y="75196"/>
                        <a:pt x="178665" y="75358"/>
                        <a:pt x="178358" y="75495"/>
                      </a:cubicBezTo>
                      <a:cubicBezTo>
                        <a:pt x="178052" y="75631"/>
                        <a:pt x="177625" y="75734"/>
                        <a:pt x="177079" y="75802"/>
                      </a:cubicBezTo>
                      <a:cubicBezTo>
                        <a:pt x="176533" y="75870"/>
                        <a:pt x="175834" y="75904"/>
                        <a:pt x="174982" y="75904"/>
                      </a:cubicBezTo>
                      <a:cubicBezTo>
                        <a:pt x="174163" y="75904"/>
                        <a:pt x="173481" y="75870"/>
                        <a:pt x="172936" y="75802"/>
                      </a:cubicBezTo>
                      <a:cubicBezTo>
                        <a:pt x="172390" y="75734"/>
                        <a:pt x="171955" y="75631"/>
                        <a:pt x="171631" y="75495"/>
                      </a:cubicBezTo>
                      <a:cubicBezTo>
                        <a:pt x="171307" y="75358"/>
                        <a:pt x="171085" y="75196"/>
                        <a:pt x="170966" y="75009"/>
                      </a:cubicBezTo>
                      <a:cubicBezTo>
                        <a:pt x="170846" y="74821"/>
                        <a:pt x="170787" y="74591"/>
                        <a:pt x="170787" y="74318"/>
                      </a:cubicBezTo>
                      <a:lnTo>
                        <a:pt x="170787" y="28275"/>
                      </a:lnTo>
                      <a:cubicBezTo>
                        <a:pt x="170787" y="28002"/>
                        <a:pt x="170837" y="27772"/>
                        <a:pt x="170940" y="27584"/>
                      </a:cubicBezTo>
                      <a:cubicBezTo>
                        <a:pt x="171042" y="27397"/>
                        <a:pt x="171247" y="27226"/>
                        <a:pt x="171554" y="27073"/>
                      </a:cubicBezTo>
                      <a:cubicBezTo>
                        <a:pt x="171861" y="26919"/>
                        <a:pt x="172253" y="26817"/>
                        <a:pt x="172731" y="26766"/>
                      </a:cubicBezTo>
                      <a:cubicBezTo>
                        <a:pt x="173208" y="26714"/>
                        <a:pt x="173840" y="26689"/>
                        <a:pt x="174623" y="26689"/>
                      </a:cubicBezTo>
                      <a:cubicBezTo>
                        <a:pt x="175374" y="26689"/>
                        <a:pt x="175996" y="26714"/>
                        <a:pt x="176491" y="26766"/>
                      </a:cubicBezTo>
                      <a:cubicBezTo>
                        <a:pt x="176986" y="26817"/>
                        <a:pt x="177370" y="26919"/>
                        <a:pt x="177642" y="27073"/>
                      </a:cubicBezTo>
                      <a:cubicBezTo>
                        <a:pt x="177914" y="27226"/>
                        <a:pt x="178111" y="27397"/>
                        <a:pt x="178231" y="27584"/>
                      </a:cubicBezTo>
                      <a:cubicBezTo>
                        <a:pt x="178350" y="27772"/>
                        <a:pt x="178410" y="28002"/>
                        <a:pt x="178410" y="28275"/>
                      </a:cubicBezTo>
                      <a:lnTo>
                        <a:pt x="178410" y="34977"/>
                      </a:lnTo>
                      <a:cubicBezTo>
                        <a:pt x="179672" y="33135"/>
                        <a:pt x="180857" y="31634"/>
                        <a:pt x="181965" y="30475"/>
                      </a:cubicBezTo>
                      <a:cubicBezTo>
                        <a:pt x="183073" y="29315"/>
                        <a:pt x="184122" y="28403"/>
                        <a:pt x="185111" y="27738"/>
                      </a:cubicBezTo>
                      <a:cubicBezTo>
                        <a:pt x="186100" y="27073"/>
                        <a:pt x="187081" y="26612"/>
                        <a:pt x="188053" y="26356"/>
                      </a:cubicBezTo>
                      <a:cubicBezTo>
                        <a:pt x="189025" y="26101"/>
                        <a:pt x="190005" y="25973"/>
                        <a:pt x="190995" y="25973"/>
                      </a:cubicBezTo>
                      <a:cubicBezTo>
                        <a:pt x="191438" y="25973"/>
                        <a:pt x="191941" y="25998"/>
                        <a:pt x="192504" y="26049"/>
                      </a:cubicBezTo>
                      <a:cubicBezTo>
                        <a:pt x="193067" y="26101"/>
                        <a:pt x="193655" y="26194"/>
                        <a:pt x="194269" y="26331"/>
                      </a:cubicBezTo>
                      <a:cubicBezTo>
                        <a:pt x="194883" y="26467"/>
                        <a:pt x="195437" y="26621"/>
                        <a:pt x="195932" y="26791"/>
                      </a:cubicBezTo>
                      <a:cubicBezTo>
                        <a:pt x="196426" y="26962"/>
                        <a:pt x="196776" y="27132"/>
                        <a:pt x="196981" y="27303"/>
                      </a:cubicBezTo>
                      <a:cubicBezTo>
                        <a:pt x="197185" y="27473"/>
                        <a:pt x="197322" y="27635"/>
                        <a:pt x="197389" y="27789"/>
                      </a:cubicBezTo>
                      <a:cubicBezTo>
                        <a:pt x="197458" y="27942"/>
                        <a:pt x="197518" y="28138"/>
                        <a:pt x="197568" y="28377"/>
                      </a:cubicBezTo>
                      <a:cubicBezTo>
                        <a:pt x="197620" y="28616"/>
                        <a:pt x="197654" y="28965"/>
                        <a:pt x="197671" y="29426"/>
                      </a:cubicBezTo>
                      <a:cubicBezTo>
                        <a:pt x="197688" y="29886"/>
                        <a:pt x="197697" y="30509"/>
                        <a:pt x="197697" y="31293"/>
                      </a:cubicBezTo>
                      <a:close/>
                      <a:moveTo>
                        <a:pt x="214947" y="74318"/>
                      </a:moveTo>
                      <a:cubicBezTo>
                        <a:pt x="214947" y="74591"/>
                        <a:pt x="214878" y="74821"/>
                        <a:pt x="214742" y="75009"/>
                      </a:cubicBezTo>
                      <a:cubicBezTo>
                        <a:pt x="214606" y="75196"/>
                        <a:pt x="214384" y="75358"/>
                        <a:pt x="214077" y="75495"/>
                      </a:cubicBezTo>
                      <a:cubicBezTo>
                        <a:pt x="213770" y="75631"/>
                        <a:pt x="213344" y="75734"/>
                        <a:pt x="212798" y="75802"/>
                      </a:cubicBezTo>
                      <a:cubicBezTo>
                        <a:pt x="212252" y="75870"/>
                        <a:pt x="211553" y="75904"/>
                        <a:pt x="210700" y="75904"/>
                      </a:cubicBezTo>
                      <a:cubicBezTo>
                        <a:pt x="209882" y="75904"/>
                        <a:pt x="209200" y="75870"/>
                        <a:pt x="208654" y="75802"/>
                      </a:cubicBezTo>
                      <a:cubicBezTo>
                        <a:pt x="208109" y="75734"/>
                        <a:pt x="207673" y="75631"/>
                        <a:pt x="207349" y="75495"/>
                      </a:cubicBezTo>
                      <a:cubicBezTo>
                        <a:pt x="207026" y="75358"/>
                        <a:pt x="206804" y="75196"/>
                        <a:pt x="206685" y="75009"/>
                      </a:cubicBezTo>
                      <a:cubicBezTo>
                        <a:pt x="206565" y="74821"/>
                        <a:pt x="206506" y="74591"/>
                        <a:pt x="206506" y="74318"/>
                      </a:cubicBezTo>
                      <a:lnTo>
                        <a:pt x="206506" y="28275"/>
                      </a:lnTo>
                      <a:cubicBezTo>
                        <a:pt x="206506" y="28036"/>
                        <a:pt x="206565" y="27814"/>
                        <a:pt x="206685" y="27610"/>
                      </a:cubicBezTo>
                      <a:cubicBezTo>
                        <a:pt x="206804" y="27405"/>
                        <a:pt x="207026" y="27235"/>
                        <a:pt x="207349" y="27098"/>
                      </a:cubicBezTo>
                      <a:cubicBezTo>
                        <a:pt x="207673" y="26962"/>
                        <a:pt x="208109" y="26859"/>
                        <a:pt x="208654" y="26791"/>
                      </a:cubicBezTo>
                      <a:cubicBezTo>
                        <a:pt x="209200" y="26723"/>
                        <a:pt x="209882" y="26689"/>
                        <a:pt x="210700" y="26689"/>
                      </a:cubicBezTo>
                      <a:cubicBezTo>
                        <a:pt x="211553" y="26689"/>
                        <a:pt x="212252" y="26723"/>
                        <a:pt x="212798" y="26791"/>
                      </a:cubicBezTo>
                      <a:cubicBezTo>
                        <a:pt x="213344" y="26859"/>
                        <a:pt x="213770" y="26962"/>
                        <a:pt x="214077" y="27098"/>
                      </a:cubicBezTo>
                      <a:cubicBezTo>
                        <a:pt x="214384" y="27235"/>
                        <a:pt x="214606" y="27405"/>
                        <a:pt x="214742" y="27610"/>
                      </a:cubicBezTo>
                      <a:cubicBezTo>
                        <a:pt x="214878" y="27814"/>
                        <a:pt x="214947" y="28036"/>
                        <a:pt x="214947" y="28275"/>
                      </a:cubicBezTo>
                      <a:close/>
                      <a:moveTo>
                        <a:pt x="215919" y="12722"/>
                      </a:moveTo>
                      <a:cubicBezTo>
                        <a:pt x="215919" y="14701"/>
                        <a:pt x="215544" y="16048"/>
                        <a:pt x="214793" y="16764"/>
                      </a:cubicBezTo>
                      <a:cubicBezTo>
                        <a:pt x="214043" y="17480"/>
                        <a:pt x="212662" y="17838"/>
                        <a:pt x="210649" y="17838"/>
                      </a:cubicBezTo>
                      <a:cubicBezTo>
                        <a:pt x="208672" y="17838"/>
                        <a:pt x="207315" y="17489"/>
                        <a:pt x="206582" y="16790"/>
                      </a:cubicBezTo>
                      <a:cubicBezTo>
                        <a:pt x="205848" y="16090"/>
                        <a:pt x="205483" y="14769"/>
                        <a:pt x="205483" y="12825"/>
                      </a:cubicBezTo>
                      <a:cubicBezTo>
                        <a:pt x="205483" y="10847"/>
                        <a:pt x="205857" y="9499"/>
                        <a:pt x="206607" y="8783"/>
                      </a:cubicBezTo>
                      <a:cubicBezTo>
                        <a:pt x="207358" y="8067"/>
                        <a:pt x="208739" y="7709"/>
                        <a:pt x="210752" y="7709"/>
                      </a:cubicBezTo>
                      <a:cubicBezTo>
                        <a:pt x="212730" y="7709"/>
                        <a:pt x="214086" y="8058"/>
                        <a:pt x="214819" y="8758"/>
                      </a:cubicBezTo>
                      <a:cubicBezTo>
                        <a:pt x="215552" y="9457"/>
                        <a:pt x="215919" y="10778"/>
                        <a:pt x="215919" y="12722"/>
                      </a:cubicBezTo>
                      <a:close/>
                      <a:moveTo>
                        <a:pt x="265209" y="73346"/>
                      </a:moveTo>
                      <a:cubicBezTo>
                        <a:pt x="265481" y="73824"/>
                        <a:pt x="265618" y="74224"/>
                        <a:pt x="265618" y="74548"/>
                      </a:cubicBezTo>
                      <a:cubicBezTo>
                        <a:pt x="265618" y="74872"/>
                        <a:pt x="265456" y="75137"/>
                        <a:pt x="265132" y="75341"/>
                      </a:cubicBezTo>
                      <a:cubicBezTo>
                        <a:pt x="264808" y="75546"/>
                        <a:pt x="264314" y="75691"/>
                        <a:pt x="263648" y="75776"/>
                      </a:cubicBezTo>
                      <a:cubicBezTo>
                        <a:pt x="262983" y="75861"/>
                        <a:pt x="262122" y="75904"/>
                        <a:pt x="261065" y="75904"/>
                      </a:cubicBezTo>
                      <a:cubicBezTo>
                        <a:pt x="260042" y="75904"/>
                        <a:pt x="259231" y="75878"/>
                        <a:pt x="258635" y="75827"/>
                      </a:cubicBezTo>
                      <a:cubicBezTo>
                        <a:pt x="258038" y="75776"/>
                        <a:pt x="257560" y="75691"/>
                        <a:pt x="257202" y="75572"/>
                      </a:cubicBezTo>
                      <a:cubicBezTo>
                        <a:pt x="256844" y="75452"/>
                        <a:pt x="256571" y="75299"/>
                        <a:pt x="256384" y="75111"/>
                      </a:cubicBezTo>
                      <a:cubicBezTo>
                        <a:pt x="256197" y="74923"/>
                        <a:pt x="256034" y="74710"/>
                        <a:pt x="255897" y="74472"/>
                      </a:cubicBezTo>
                      <a:lnTo>
                        <a:pt x="244847" y="56208"/>
                      </a:lnTo>
                      <a:lnTo>
                        <a:pt x="233848" y="74472"/>
                      </a:lnTo>
                      <a:cubicBezTo>
                        <a:pt x="233712" y="74710"/>
                        <a:pt x="233550" y="74923"/>
                        <a:pt x="233362" y="75111"/>
                      </a:cubicBezTo>
                      <a:cubicBezTo>
                        <a:pt x="233175" y="75299"/>
                        <a:pt x="232901" y="75452"/>
                        <a:pt x="232543" y="75572"/>
                      </a:cubicBezTo>
                      <a:cubicBezTo>
                        <a:pt x="232185" y="75691"/>
                        <a:pt x="231716" y="75776"/>
                        <a:pt x="231136" y="75827"/>
                      </a:cubicBezTo>
                      <a:cubicBezTo>
                        <a:pt x="230556" y="75878"/>
                        <a:pt x="229789" y="75904"/>
                        <a:pt x="228834" y="75904"/>
                      </a:cubicBezTo>
                      <a:cubicBezTo>
                        <a:pt x="227845" y="75904"/>
                        <a:pt x="227035" y="75861"/>
                        <a:pt x="226404" y="75776"/>
                      </a:cubicBezTo>
                      <a:cubicBezTo>
                        <a:pt x="225773" y="75691"/>
                        <a:pt x="225313" y="75546"/>
                        <a:pt x="225023" y="75341"/>
                      </a:cubicBezTo>
                      <a:cubicBezTo>
                        <a:pt x="224733" y="75137"/>
                        <a:pt x="224596" y="74872"/>
                        <a:pt x="224614" y="74548"/>
                      </a:cubicBezTo>
                      <a:cubicBezTo>
                        <a:pt x="224631" y="74224"/>
                        <a:pt x="224793" y="73824"/>
                        <a:pt x="225099" y="73346"/>
                      </a:cubicBezTo>
                      <a:lnTo>
                        <a:pt x="239424" y="50887"/>
                      </a:lnTo>
                      <a:lnTo>
                        <a:pt x="225867" y="29247"/>
                      </a:lnTo>
                      <a:cubicBezTo>
                        <a:pt x="225594" y="28769"/>
                        <a:pt x="225449" y="28369"/>
                        <a:pt x="225432" y="28045"/>
                      </a:cubicBezTo>
                      <a:cubicBezTo>
                        <a:pt x="225415" y="27721"/>
                        <a:pt x="225569" y="27448"/>
                        <a:pt x="225893" y="27226"/>
                      </a:cubicBezTo>
                      <a:cubicBezTo>
                        <a:pt x="226217" y="27004"/>
                        <a:pt x="226711" y="26859"/>
                        <a:pt x="227376" y="26791"/>
                      </a:cubicBezTo>
                      <a:cubicBezTo>
                        <a:pt x="228042" y="26723"/>
                        <a:pt x="228920" y="26689"/>
                        <a:pt x="230011" y="26689"/>
                      </a:cubicBezTo>
                      <a:cubicBezTo>
                        <a:pt x="231000" y="26689"/>
                        <a:pt x="231793" y="26714"/>
                        <a:pt x="232390" y="26766"/>
                      </a:cubicBezTo>
                      <a:cubicBezTo>
                        <a:pt x="232987" y="26817"/>
                        <a:pt x="233456" y="26894"/>
                        <a:pt x="233797" y="26996"/>
                      </a:cubicBezTo>
                      <a:cubicBezTo>
                        <a:pt x="234138" y="27098"/>
                        <a:pt x="234394" y="27235"/>
                        <a:pt x="234564" y="27405"/>
                      </a:cubicBezTo>
                      <a:cubicBezTo>
                        <a:pt x="234735" y="27576"/>
                        <a:pt x="234888" y="27780"/>
                        <a:pt x="235024" y="28019"/>
                      </a:cubicBezTo>
                      <a:lnTo>
                        <a:pt x="245512" y="45157"/>
                      </a:lnTo>
                      <a:lnTo>
                        <a:pt x="256154" y="28019"/>
                      </a:lnTo>
                      <a:cubicBezTo>
                        <a:pt x="256290" y="27814"/>
                        <a:pt x="256443" y="27627"/>
                        <a:pt x="256614" y="27456"/>
                      </a:cubicBezTo>
                      <a:cubicBezTo>
                        <a:pt x="256784" y="27286"/>
                        <a:pt x="257015" y="27141"/>
                        <a:pt x="257304" y="27021"/>
                      </a:cubicBezTo>
                      <a:cubicBezTo>
                        <a:pt x="257595" y="26902"/>
                        <a:pt x="258003" y="26817"/>
                        <a:pt x="258532" y="26766"/>
                      </a:cubicBezTo>
                      <a:cubicBezTo>
                        <a:pt x="259061" y="26714"/>
                        <a:pt x="259786" y="26689"/>
                        <a:pt x="260707" y="26689"/>
                      </a:cubicBezTo>
                      <a:cubicBezTo>
                        <a:pt x="261695" y="26689"/>
                        <a:pt x="262506" y="26723"/>
                        <a:pt x="263136" y="26791"/>
                      </a:cubicBezTo>
                      <a:cubicBezTo>
                        <a:pt x="263768" y="26859"/>
                        <a:pt x="264237" y="26987"/>
                        <a:pt x="264543" y="27175"/>
                      </a:cubicBezTo>
                      <a:cubicBezTo>
                        <a:pt x="264851" y="27362"/>
                        <a:pt x="264987" y="27627"/>
                        <a:pt x="264953" y="27968"/>
                      </a:cubicBezTo>
                      <a:cubicBezTo>
                        <a:pt x="264919" y="28309"/>
                        <a:pt x="264748" y="28735"/>
                        <a:pt x="264441" y="29247"/>
                      </a:cubicBezTo>
                      <a:lnTo>
                        <a:pt x="250986" y="50631"/>
                      </a:lnTo>
                      <a:close/>
                      <a:moveTo>
                        <a:pt x="299546" y="87926"/>
                      </a:moveTo>
                      <a:cubicBezTo>
                        <a:pt x="299410" y="88370"/>
                        <a:pt x="299230" y="88719"/>
                        <a:pt x="299009" y="88975"/>
                      </a:cubicBezTo>
                      <a:cubicBezTo>
                        <a:pt x="298788" y="89231"/>
                        <a:pt x="298506" y="89427"/>
                        <a:pt x="298165" y="89564"/>
                      </a:cubicBezTo>
                      <a:cubicBezTo>
                        <a:pt x="297824" y="89700"/>
                        <a:pt x="297406" y="89802"/>
                        <a:pt x="296911" y="89871"/>
                      </a:cubicBezTo>
                      <a:cubicBezTo>
                        <a:pt x="296417" y="89939"/>
                        <a:pt x="295812" y="89973"/>
                        <a:pt x="295096" y="89973"/>
                      </a:cubicBezTo>
                      <a:cubicBezTo>
                        <a:pt x="294242" y="89973"/>
                        <a:pt x="293535" y="89913"/>
                        <a:pt x="292973" y="89794"/>
                      </a:cubicBezTo>
                      <a:cubicBezTo>
                        <a:pt x="292410" y="89674"/>
                        <a:pt x="291974" y="89504"/>
                        <a:pt x="291668" y="89282"/>
                      </a:cubicBezTo>
                      <a:cubicBezTo>
                        <a:pt x="291361" y="89060"/>
                        <a:pt x="291173" y="88788"/>
                        <a:pt x="291105" y="88464"/>
                      </a:cubicBezTo>
                      <a:cubicBezTo>
                        <a:pt x="291037" y="88140"/>
                        <a:pt x="291105" y="87756"/>
                        <a:pt x="291309" y="87313"/>
                      </a:cubicBezTo>
                      <a:lnTo>
                        <a:pt x="322261" y="2439"/>
                      </a:lnTo>
                      <a:cubicBezTo>
                        <a:pt x="322397" y="1996"/>
                        <a:pt x="322576" y="1646"/>
                        <a:pt x="322798" y="1391"/>
                      </a:cubicBezTo>
                      <a:cubicBezTo>
                        <a:pt x="323020" y="1135"/>
                        <a:pt x="323293" y="930"/>
                        <a:pt x="323616" y="777"/>
                      </a:cubicBezTo>
                      <a:cubicBezTo>
                        <a:pt x="323941" y="623"/>
                        <a:pt x="324358" y="521"/>
                        <a:pt x="324870" y="470"/>
                      </a:cubicBezTo>
                      <a:cubicBezTo>
                        <a:pt x="325381" y="419"/>
                        <a:pt x="325996" y="393"/>
                        <a:pt x="326712" y="393"/>
                      </a:cubicBezTo>
                      <a:cubicBezTo>
                        <a:pt x="327564" y="393"/>
                        <a:pt x="328264" y="453"/>
                        <a:pt x="328809" y="572"/>
                      </a:cubicBezTo>
                      <a:cubicBezTo>
                        <a:pt x="329355" y="691"/>
                        <a:pt x="329782" y="853"/>
                        <a:pt x="330089" y="1058"/>
                      </a:cubicBezTo>
                      <a:cubicBezTo>
                        <a:pt x="330395" y="1263"/>
                        <a:pt x="330583" y="1536"/>
                        <a:pt x="330652" y="1877"/>
                      </a:cubicBezTo>
                      <a:cubicBezTo>
                        <a:pt x="330719" y="2218"/>
                        <a:pt x="330669" y="2610"/>
                        <a:pt x="330498" y="3053"/>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8" name="Полилиния: фигура 87">
                  <a:extLst>
                    <a:ext uri="{FF2B5EF4-FFF2-40B4-BE49-F238E27FC236}">
                      <a16:creationId xmlns:a16="http://schemas.microsoft.com/office/drawing/2014/main" id="{D34CCCAE-1EBD-407D-B834-2668695BC8F9}"/>
                    </a:ext>
                  </a:extLst>
                </p:cNvPr>
                <p:cNvSpPr/>
                <p:nvPr/>
              </p:nvSpPr>
              <p:spPr>
                <a:xfrm>
                  <a:off x="674464" y="3794675"/>
                  <a:ext cx="497074" cy="73413"/>
                </a:xfrm>
                <a:custGeom>
                  <a:avLst/>
                  <a:gdLst>
                    <a:gd name="connsiteX0" fmla="*/ 69112 w 497074"/>
                    <a:gd name="connsiteY0" fmla="*/ 70903 h 73413"/>
                    <a:gd name="connsiteX1" fmla="*/ 68498 w 497074"/>
                    <a:gd name="connsiteY1" fmla="*/ 72055 h 73413"/>
                    <a:gd name="connsiteX2" fmla="*/ 67372 w 497074"/>
                    <a:gd name="connsiteY2" fmla="*/ 72720 h 73413"/>
                    <a:gd name="connsiteX3" fmla="*/ 65607 w 497074"/>
                    <a:gd name="connsiteY3" fmla="*/ 73052 h 73413"/>
                    <a:gd name="connsiteX4" fmla="*/ 63024 w 497074"/>
                    <a:gd name="connsiteY4" fmla="*/ 73154 h 73413"/>
                    <a:gd name="connsiteX5" fmla="*/ 60338 w 497074"/>
                    <a:gd name="connsiteY5" fmla="*/ 73052 h 73413"/>
                    <a:gd name="connsiteX6" fmla="*/ 58522 w 497074"/>
                    <a:gd name="connsiteY6" fmla="*/ 72720 h 73413"/>
                    <a:gd name="connsiteX7" fmla="*/ 57447 w 497074"/>
                    <a:gd name="connsiteY7" fmla="*/ 72055 h 73413"/>
                    <a:gd name="connsiteX8" fmla="*/ 56885 w 497074"/>
                    <a:gd name="connsiteY8" fmla="*/ 70903 h 73413"/>
                    <a:gd name="connsiteX9" fmla="*/ 43020 w 497074"/>
                    <a:gd name="connsiteY9" fmla="*/ 20921 h 73413"/>
                    <a:gd name="connsiteX10" fmla="*/ 42918 w 497074"/>
                    <a:gd name="connsiteY10" fmla="*/ 20921 h 73413"/>
                    <a:gd name="connsiteX11" fmla="*/ 30128 w 497074"/>
                    <a:gd name="connsiteY11" fmla="*/ 70903 h 73413"/>
                    <a:gd name="connsiteX12" fmla="*/ 29617 w 497074"/>
                    <a:gd name="connsiteY12" fmla="*/ 72055 h 73413"/>
                    <a:gd name="connsiteX13" fmla="*/ 28593 w 497074"/>
                    <a:gd name="connsiteY13" fmla="*/ 72720 h 73413"/>
                    <a:gd name="connsiteX14" fmla="*/ 26880 w 497074"/>
                    <a:gd name="connsiteY14" fmla="*/ 73052 h 73413"/>
                    <a:gd name="connsiteX15" fmla="*/ 24194 w 497074"/>
                    <a:gd name="connsiteY15" fmla="*/ 73154 h 73413"/>
                    <a:gd name="connsiteX16" fmla="*/ 21380 w 497074"/>
                    <a:gd name="connsiteY16" fmla="*/ 73052 h 73413"/>
                    <a:gd name="connsiteX17" fmla="*/ 19538 w 497074"/>
                    <a:gd name="connsiteY17" fmla="*/ 72720 h 73413"/>
                    <a:gd name="connsiteX18" fmla="*/ 18438 w 497074"/>
                    <a:gd name="connsiteY18" fmla="*/ 72055 h 73413"/>
                    <a:gd name="connsiteX19" fmla="*/ 17901 w 497074"/>
                    <a:gd name="connsiteY19" fmla="*/ 70903 h 73413"/>
                    <a:gd name="connsiteX20" fmla="*/ 404 w 497074"/>
                    <a:gd name="connsiteY20" fmla="*/ 9768 h 73413"/>
                    <a:gd name="connsiteX21" fmla="*/ 72 w 497074"/>
                    <a:gd name="connsiteY21" fmla="*/ 7926 h 73413"/>
                    <a:gd name="connsiteX22" fmla="*/ 481 w 497074"/>
                    <a:gd name="connsiteY22" fmla="*/ 6903 h 73413"/>
                    <a:gd name="connsiteX23" fmla="*/ 1888 w 497074"/>
                    <a:gd name="connsiteY23" fmla="*/ 6443 h 73413"/>
                    <a:gd name="connsiteX24" fmla="*/ 4497 w 497074"/>
                    <a:gd name="connsiteY24" fmla="*/ 6341 h 73413"/>
                    <a:gd name="connsiteX25" fmla="*/ 7004 w 497074"/>
                    <a:gd name="connsiteY25" fmla="*/ 6417 h 73413"/>
                    <a:gd name="connsiteX26" fmla="*/ 8411 w 497074"/>
                    <a:gd name="connsiteY26" fmla="*/ 6699 h 73413"/>
                    <a:gd name="connsiteX27" fmla="*/ 9076 w 497074"/>
                    <a:gd name="connsiteY27" fmla="*/ 7261 h 73413"/>
                    <a:gd name="connsiteX28" fmla="*/ 9357 w 497074"/>
                    <a:gd name="connsiteY28" fmla="*/ 8182 h 73413"/>
                    <a:gd name="connsiteX29" fmla="*/ 24245 w 497074"/>
                    <a:gd name="connsiteY29" fmla="*/ 63639 h 73413"/>
                    <a:gd name="connsiteX30" fmla="*/ 24296 w 497074"/>
                    <a:gd name="connsiteY30" fmla="*/ 63639 h 73413"/>
                    <a:gd name="connsiteX31" fmla="*/ 38416 w 497074"/>
                    <a:gd name="connsiteY31" fmla="*/ 8285 h 73413"/>
                    <a:gd name="connsiteX32" fmla="*/ 38800 w 497074"/>
                    <a:gd name="connsiteY32" fmla="*/ 7338 h 73413"/>
                    <a:gd name="connsiteX33" fmla="*/ 39542 w 497074"/>
                    <a:gd name="connsiteY33" fmla="*/ 6750 h 73413"/>
                    <a:gd name="connsiteX34" fmla="*/ 41000 w 497074"/>
                    <a:gd name="connsiteY34" fmla="*/ 6443 h 73413"/>
                    <a:gd name="connsiteX35" fmla="*/ 43481 w 497074"/>
                    <a:gd name="connsiteY35" fmla="*/ 6341 h 73413"/>
                    <a:gd name="connsiteX36" fmla="*/ 45757 w 497074"/>
                    <a:gd name="connsiteY36" fmla="*/ 6443 h 73413"/>
                    <a:gd name="connsiteX37" fmla="*/ 47113 w 497074"/>
                    <a:gd name="connsiteY37" fmla="*/ 6750 h 73413"/>
                    <a:gd name="connsiteX38" fmla="*/ 47855 w 497074"/>
                    <a:gd name="connsiteY38" fmla="*/ 7338 h 73413"/>
                    <a:gd name="connsiteX39" fmla="*/ 48239 w 497074"/>
                    <a:gd name="connsiteY39" fmla="*/ 8285 h 73413"/>
                    <a:gd name="connsiteX40" fmla="*/ 63433 w 497074"/>
                    <a:gd name="connsiteY40" fmla="*/ 63639 h 73413"/>
                    <a:gd name="connsiteX41" fmla="*/ 63535 w 497074"/>
                    <a:gd name="connsiteY41" fmla="*/ 63639 h 73413"/>
                    <a:gd name="connsiteX42" fmla="*/ 78116 w 497074"/>
                    <a:gd name="connsiteY42" fmla="*/ 8233 h 73413"/>
                    <a:gd name="connsiteX43" fmla="*/ 78423 w 497074"/>
                    <a:gd name="connsiteY43" fmla="*/ 7338 h 73413"/>
                    <a:gd name="connsiteX44" fmla="*/ 79062 w 497074"/>
                    <a:gd name="connsiteY44" fmla="*/ 6750 h 73413"/>
                    <a:gd name="connsiteX45" fmla="*/ 80444 w 497074"/>
                    <a:gd name="connsiteY45" fmla="*/ 6443 h 73413"/>
                    <a:gd name="connsiteX46" fmla="*/ 82823 w 497074"/>
                    <a:gd name="connsiteY46" fmla="*/ 6341 h 73413"/>
                    <a:gd name="connsiteX47" fmla="*/ 85253 w 497074"/>
                    <a:gd name="connsiteY47" fmla="*/ 6468 h 73413"/>
                    <a:gd name="connsiteX48" fmla="*/ 86557 w 497074"/>
                    <a:gd name="connsiteY48" fmla="*/ 6954 h 73413"/>
                    <a:gd name="connsiteX49" fmla="*/ 86941 w 497074"/>
                    <a:gd name="connsiteY49" fmla="*/ 7978 h 73413"/>
                    <a:gd name="connsiteX50" fmla="*/ 86660 w 497074"/>
                    <a:gd name="connsiteY50" fmla="*/ 9819 h 73413"/>
                    <a:gd name="connsiteX51" fmla="*/ 135521 w 497074"/>
                    <a:gd name="connsiteY51" fmla="*/ 48035 h 73413"/>
                    <a:gd name="connsiteX52" fmla="*/ 134038 w 497074"/>
                    <a:gd name="connsiteY52" fmla="*/ 58395 h 73413"/>
                    <a:gd name="connsiteX53" fmla="*/ 129613 w 497074"/>
                    <a:gd name="connsiteY53" fmla="*/ 66555 h 73413"/>
                    <a:gd name="connsiteX54" fmla="*/ 122245 w 497074"/>
                    <a:gd name="connsiteY54" fmla="*/ 71901 h 73413"/>
                    <a:gd name="connsiteX55" fmla="*/ 111988 w 497074"/>
                    <a:gd name="connsiteY55" fmla="*/ 73820 h 73413"/>
                    <a:gd name="connsiteX56" fmla="*/ 102088 w 497074"/>
                    <a:gd name="connsiteY56" fmla="*/ 72131 h 73413"/>
                    <a:gd name="connsiteX57" fmla="*/ 95054 w 497074"/>
                    <a:gd name="connsiteY57" fmla="*/ 67220 h 73413"/>
                    <a:gd name="connsiteX58" fmla="*/ 90859 w 497074"/>
                    <a:gd name="connsiteY58" fmla="*/ 59393 h 73413"/>
                    <a:gd name="connsiteX59" fmla="*/ 89477 w 497074"/>
                    <a:gd name="connsiteY59" fmla="*/ 48956 h 73413"/>
                    <a:gd name="connsiteX60" fmla="*/ 90936 w 497074"/>
                    <a:gd name="connsiteY60" fmla="*/ 38596 h 73413"/>
                    <a:gd name="connsiteX61" fmla="*/ 95335 w 497074"/>
                    <a:gd name="connsiteY61" fmla="*/ 30436 h 73413"/>
                    <a:gd name="connsiteX62" fmla="*/ 102677 w 497074"/>
                    <a:gd name="connsiteY62" fmla="*/ 25116 h 73413"/>
                    <a:gd name="connsiteX63" fmla="*/ 112960 w 497074"/>
                    <a:gd name="connsiteY63" fmla="*/ 23223 h 73413"/>
                    <a:gd name="connsiteX64" fmla="*/ 122859 w 497074"/>
                    <a:gd name="connsiteY64" fmla="*/ 24911 h 73413"/>
                    <a:gd name="connsiteX65" fmla="*/ 129894 w 497074"/>
                    <a:gd name="connsiteY65" fmla="*/ 29823 h 73413"/>
                    <a:gd name="connsiteX66" fmla="*/ 134114 w 497074"/>
                    <a:gd name="connsiteY66" fmla="*/ 37650 h 73413"/>
                    <a:gd name="connsiteX67" fmla="*/ 135521 w 497074"/>
                    <a:gd name="connsiteY67" fmla="*/ 48035 h 73413"/>
                    <a:gd name="connsiteX68" fmla="*/ 126773 w 497074"/>
                    <a:gd name="connsiteY68" fmla="*/ 48598 h 73413"/>
                    <a:gd name="connsiteX69" fmla="*/ 126076 w 497074"/>
                    <a:gd name="connsiteY69" fmla="*/ 41538 h 73413"/>
                    <a:gd name="connsiteX70" fmla="*/ 123779 w 497074"/>
                    <a:gd name="connsiteY70" fmla="*/ 35706 h 73413"/>
                    <a:gd name="connsiteX71" fmla="*/ 119442 w 497074"/>
                    <a:gd name="connsiteY71" fmla="*/ 31741 h 73413"/>
                    <a:gd name="connsiteX72" fmla="*/ 112628 w 497074"/>
                    <a:gd name="connsiteY72" fmla="*/ 30283 h 73413"/>
                    <a:gd name="connsiteX73" fmla="*/ 106150 w 497074"/>
                    <a:gd name="connsiteY73" fmla="*/ 31613 h 73413"/>
                    <a:gd name="connsiteX74" fmla="*/ 101684 w 497074"/>
                    <a:gd name="connsiteY74" fmla="*/ 35373 h 73413"/>
                    <a:gd name="connsiteX75" fmla="*/ 99077 w 497074"/>
                    <a:gd name="connsiteY75" fmla="*/ 41129 h 73413"/>
                    <a:gd name="connsiteX76" fmla="*/ 98226 w 497074"/>
                    <a:gd name="connsiteY76" fmla="*/ 48393 h 73413"/>
                    <a:gd name="connsiteX77" fmla="*/ 98923 w 497074"/>
                    <a:gd name="connsiteY77" fmla="*/ 55505 h 73413"/>
                    <a:gd name="connsiteX78" fmla="*/ 101246 w 497074"/>
                    <a:gd name="connsiteY78" fmla="*/ 61311 h 73413"/>
                    <a:gd name="connsiteX79" fmla="*/ 105608 w 497074"/>
                    <a:gd name="connsiteY79" fmla="*/ 65250 h 73413"/>
                    <a:gd name="connsiteX80" fmla="*/ 112422 w 497074"/>
                    <a:gd name="connsiteY80" fmla="*/ 66708 h 73413"/>
                    <a:gd name="connsiteX81" fmla="*/ 118875 w 497074"/>
                    <a:gd name="connsiteY81" fmla="*/ 65378 h 73413"/>
                    <a:gd name="connsiteX82" fmla="*/ 123365 w 497074"/>
                    <a:gd name="connsiteY82" fmla="*/ 61644 h 73413"/>
                    <a:gd name="connsiteX83" fmla="*/ 125946 w 497074"/>
                    <a:gd name="connsiteY83" fmla="*/ 55914 h 73413"/>
                    <a:gd name="connsiteX84" fmla="*/ 126773 w 497074"/>
                    <a:gd name="connsiteY84" fmla="*/ 48598 h 73413"/>
                    <a:gd name="connsiteX85" fmla="*/ 174181 w 497074"/>
                    <a:gd name="connsiteY85" fmla="*/ 28544 h 73413"/>
                    <a:gd name="connsiteX86" fmla="*/ 174130 w 497074"/>
                    <a:gd name="connsiteY86" fmla="*/ 30436 h 73413"/>
                    <a:gd name="connsiteX87" fmla="*/ 173925 w 497074"/>
                    <a:gd name="connsiteY87" fmla="*/ 31639 h 73413"/>
                    <a:gd name="connsiteX88" fmla="*/ 173541 w 497074"/>
                    <a:gd name="connsiteY88" fmla="*/ 32304 h 73413"/>
                    <a:gd name="connsiteX89" fmla="*/ 172902 w 497074"/>
                    <a:gd name="connsiteY89" fmla="*/ 32534 h 73413"/>
                    <a:gd name="connsiteX90" fmla="*/ 171905 w 497074"/>
                    <a:gd name="connsiteY90" fmla="*/ 32304 h 73413"/>
                    <a:gd name="connsiteX91" fmla="*/ 170574 w 497074"/>
                    <a:gd name="connsiteY91" fmla="*/ 31843 h 73413"/>
                    <a:gd name="connsiteX92" fmla="*/ 168912 w 497074"/>
                    <a:gd name="connsiteY92" fmla="*/ 31408 h 73413"/>
                    <a:gd name="connsiteX93" fmla="*/ 166916 w 497074"/>
                    <a:gd name="connsiteY93" fmla="*/ 31204 h 73413"/>
                    <a:gd name="connsiteX94" fmla="*/ 164409 w 497074"/>
                    <a:gd name="connsiteY94" fmla="*/ 31715 h 73413"/>
                    <a:gd name="connsiteX95" fmla="*/ 161826 w 497074"/>
                    <a:gd name="connsiteY95" fmla="*/ 33404 h 73413"/>
                    <a:gd name="connsiteX96" fmla="*/ 158987 w 497074"/>
                    <a:gd name="connsiteY96" fmla="*/ 36524 h 73413"/>
                    <a:gd name="connsiteX97" fmla="*/ 155712 w 497074"/>
                    <a:gd name="connsiteY97" fmla="*/ 41282 h 73413"/>
                    <a:gd name="connsiteX98" fmla="*/ 155712 w 497074"/>
                    <a:gd name="connsiteY98" fmla="*/ 71569 h 73413"/>
                    <a:gd name="connsiteX99" fmla="*/ 155507 w 497074"/>
                    <a:gd name="connsiteY99" fmla="*/ 72259 h 73413"/>
                    <a:gd name="connsiteX100" fmla="*/ 154842 w 497074"/>
                    <a:gd name="connsiteY100" fmla="*/ 72745 h 73413"/>
                    <a:gd name="connsiteX101" fmla="*/ 153563 w 497074"/>
                    <a:gd name="connsiteY101" fmla="*/ 73052 h 73413"/>
                    <a:gd name="connsiteX102" fmla="*/ 151466 w 497074"/>
                    <a:gd name="connsiteY102" fmla="*/ 73154 h 73413"/>
                    <a:gd name="connsiteX103" fmla="*/ 149420 w 497074"/>
                    <a:gd name="connsiteY103" fmla="*/ 73052 h 73413"/>
                    <a:gd name="connsiteX104" fmla="*/ 148115 w 497074"/>
                    <a:gd name="connsiteY104" fmla="*/ 72745 h 73413"/>
                    <a:gd name="connsiteX105" fmla="*/ 147450 w 497074"/>
                    <a:gd name="connsiteY105" fmla="*/ 72259 h 73413"/>
                    <a:gd name="connsiteX106" fmla="*/ 147271 w 497074"/>
                    <a:gd name="connsiteY106" fmla="*/ 71569 h 73413"/>
                    <a:gd name="connsiteX107" fmla="*/ 147271 w 497074"/>
                    <a:gd name="connsiteY107" fmla="*/ 25525 h 73413"/>
                    <a:gd name="connsiteX108" fmla="*/ 147424 w 497074"/>
                    <a:gd name="connsiteY108" fmla="*/ 24835 h 73413"/>
                    <a:gd name="connsiteX109" fmla="*/ 148038 w 497074"/>
                    <a:gd name="connsiteY109" fmla="*/ 24323 h 73413"/>
                    <a:gd name="connsiteX110" fmla="*/ 149215 w 497074"/>
                    <a:gd name="connsiteY110" fmla="*/ 24016 h 73413"/>
                    <a:gd name="connsiteX111" fmla="*/ 151108 w 497074"/>
                    <a:gd name="connsiteY111" fmla="*/ 23939 h 73413"/>
                    <a:gd name="connsiteX112" fmla="*/ 152976 w 497074"/>
                    <a:gd name="connsiteY112" fmla="*/ 24016 h 73413"/>
                    <a:gd name="connsiteX113" fmla="*/ 154126 w 497074"/>
                    <a:gd name="connsiteY113" fmla="*/ 24323 h 73413"/>
                    <a:gd name="connsiteX114" fmla="*/ 154715 w 497074"/>
                    <a:gd name="connsiteY114" fmla="*/ 24835 h 73413"/>
                    <a:gd name="connsiteX115" fmla="*/ 154894 w 497074"/>
                    <a:gd name="connsiteY115" fmla="*/ 25525 h 73413"/>
                    <a:gd name="connsiteX116" fmla="*/ 154894 w 497074"/>
                    <a:gd name="connsiteY116" fmla="*/ 32227 h 73413"/>
                    <a:gd name="connsiteX117" fmla="*/ 158450 w 497074"/>
                    <a:gd name="connsiteY117" fmla="*/ 27725 h 73413"/>
                    <a:gd name="connsiteX118" fmla="*/ 161596 w 497074"/>
                    <a:gd name="connsiteY118" fmla="*/ 24988 h 73413"/>
                    <a:gd name="connsiteX119" fmla="*/ 164537 w 497074"/>
                    <a:gd name="connsiteY119" fmla="*/ 23607 h 73413"/>
                    <a:gd name="connsiteX120" fmla="*/ 167479 w 497074"/>
                    <a:gd name="connsiteY120" fmla="*/ 23223 h 73413"/>
                    <a:gd name="connsiteX121" fmla="*/ 168988 w 497074"/>
                    <a:gd name="connsiteY121" fmla="*/ 23300 h 73413"/>
                    <a:gd name="connsiteX122" fmla="*/ 170753 w 497074"/>
                    <a:gd name="connsiteY122" fmla="*/ 23581 h 73413"/>
                    <a:gd name="connsiteX123" fmla="*/ 172416 w 497074"/>
                    <a:gd name="connsiteY123" fmla="*/ 24042 h 73413"/>
                    <a:gd name="connsiteX124" fmla="*/ 173465 w 497074"/>
                    <a:gd name="connsiteY124" fmla="*/ 24553 h 73413"/>
                    <a:gd name="connsiteX125" fmla="*/ 173873 w 497074"/>
                    <a:gd name="connsiteY125" fmla="*/ 25039 h 73413"/>
                    <a:gd name="connsiteX126" fmla="*/ 174052 w 497074"/>
                    <a:gd name="connsiteY126" fmla="*/ 25628 h 73413"/>
                    <a:gd name="connsiteX127" fmla="*/ 174155 w 497074"/>
                    <a:gd name="connsiteY127" fmla="*/ 26676 h 73413"/>
                    <a:gd name="connsiteX128" fmla="*/ 174181 w 497074"/>
                    <a:gd name="connsiteY128" fmla="*/ 28544 h 73413"/>
                    <a:gd name="connsiteX129" fmla="*/ 220796 w 497074"/>
                    <a:gd name="connsiteY129" fmla="*/ 71517 h 73413"/>
                    <a:gd name="connsiteX130" fmla="*/ 220592 w 497074"/>
                    <a:gd name="connsiteY130" fmla="*/ 72234 h 73413"/>
                    <a:gd name="connsiteX131" fmla="*/ 219901 w 497074"/>
                    <a:gd name="connsiteY131" fmla="*/ 72745 h 73413"/>
                    <a:gd name="connsiteX132" fmla="*/ 218546 w 497074"/>
                    <a:gd name="connsiteY132" fmla="*/ 73052 h 73413"/>
                    <a:gd name="connsiteX133" fmla="*/ 216345 w 497074"/>
                    <a:gd name="connsiteY133" fmla="*/ 73154 h 73413"/>
                    <a:gd name="connsiteX134" fmla="*/ 214069 w 497074"/>
                    <a:gd name="connsiteY134" fmla="*/ 73078 h 73413"/>
                    <a:gd name="connsiteX135" fmla="*/ 212560 w 497074"/>
                    <a:gd name="connsiteY135" fmla="*/ 72822 h 73413"/>
                    <a:gd name="connsiteX136" fmla="*/ 211562 w 497074"/>
                    <a:gd name="connsiteY136" fmla="*/ 72310 h 73413"/>
                    <a:gd name="connsiteX137" fmla="*/ 210871 w 497074"/>
                    <a:gd name="connsiteY137" fmla="*/ 71517 h 73413"/>
                    <a:gd name="connsiteX138" fmla="*/ 191431 w 497074"/>
                    <a:gd name="connsiteY138" fmla="*/ 46040 h 73413"/>
                    <a:gd name="connsiteX139" fmla="*/ 191431 w 497074"/>
                    <a:gd name="connsiteY139" fmla="*/ 71569 h 73413"/>
                    <a:gd name="connsiteX140" fmla="*/ 191226 w 497074"/>
                    <a:gd name="connsiteY140" fmla="*/ 72259 h 73413"/>
                    <a:gd name="connsiteX141" fmla="*/ 190561 w 497074"/>
                    <a:gd name="connsiteY141" fmla="*/ 72745 h 73413"/>
                    <a:gd name="connsiteX142" fmla="*/ 189282 w 497074"/>
                    <a:gd name="connsiteY142" fmla="*/ 73052 h 73413"/>
                    <a:gd name="connsiteX143" fmla="*/ 187185 w 497074"/>
                    <a:gd name="connsiteY143" fmla="*/ 73154 h 73413"/>
                    <a:gd name="connsiteX144" fmla="*/ 185139 w 497074"/>
                    <a:gd name="connsiteY144" fmla="*/ 73052 h 73413"/>
                    <a:gd name="connsiteX145" fmla="*/ 183834 w 497074"/>
                    <a:gd name="connsiteY145" fmla="*/ 72745 h 73413"/>
                    <a:gd name="connsiteX146" fmla="*/ 183169 w 497074"/>
                    <a:gd name="connsiteY146" fmla="*/ 72259 h 73413"/>
                    <a:gd name="connsiteX147" fmla="*/ 182990 w 497074"/>
                    <a:gd name="connsiteY147" fmla="*/ 71569 h 73413"/>
                    <a:gd name="connsiteX148" fmla="*/ 182990 w 497074"/>
                    <a:gd name="connsiteY148" fmla="*/ 3220 h 73413"/>
                    <a:gd name="connsiteX149" fmla="*/ 183169 w 497074"/>
                    <a:gd name="connsiteY149" fmla="*/ 2504 h 73413"/>
                    <a:gd name="connsiteX150" fmla="*/ 183834 w 497074"/>
                    <a:gd name="connsiteY150" fmla="*/ 1992 h 73413"/>
                    <a:gd name="connsiteX151" fmla="*/ 185139 w 497074"/>
                    <a:gd name="connsiteY151" fmla="*/ 1685 h 73413"/>
                    <a:gd name="connsiteX152" fmla="*/ 187185 w 497074"/>
                    <a:gd name="connsiteY152" fmla="*/ 1583 h 73413"/>
                    <a:gd name="connsiteX153" fmla="*/ 189282 w 497074"/>
                    <a:gd name="connsiteY153" fmla="*/ 1685 h 73413"/>
                    <a:gd name="connsiteX154" fmla="*/ 190561 w 497074"/>
                    <a:gd name="connsiteY154" fmla="*/ 1992 h 73413"/>
                    <a:gd name="connsiteX155" fmla="*/ 191226 w 497074"/>
                    <a:gd name="connsiteY155" fmla="*/ 2504 h 73413"/>
                    <a:gd name="connsiteX156" fmla="*/ 191431 w 497074"/>
                    <a:gd name="connsiteY156" fmla="*/ 3220 h 73413"/>
                    <a:gd name="connsiteX157" fmla="*/ 191431 w 497074"/>
                    <a:gd name="connsiteY157" fmla="*/ 44863 h 73413"/>
                    <a:gd name="connsiteX158" fmla="*/ 208825 w 497074"/>
                    <a:gd name="connsiteY158" fmla="*/ 25730 h 73413"/>
                    <a:gd name="connsiteX159" fmla="*/ 209695 w 497074"/>
                    <a:gd name="connsiteY159" fmla="*/ 24886 h 73413"/>
                    <a:gd name="connsiteX160" fmla="*/ 210795 w 497074"/>
                    <a:gd name="connsiteY160" fmla="*/ 24323 h 73413"/>
                    <a:gd name="connsiteX161" fmla="*/ 212304 w 497074"/>
                    <a:gd name="connsiteY161" fmla="*/ 24016 h 73413"/>
                    <a:gd name="connsiteX162" fmla="*/ 214401 w 497074"/>
                    <a:gd name="connsiteY162" fmla="*/ 23939 h 73413"/>
                    <a:gd name="connsiteX163" fmla="*/ 216550 w 497074"/>
                    <a:gd name="connsiteY163" fmla="*/ 24016 h 73413"/>
                    <a:gd name="connsiteX164" fmla="*/ 217957 w 497074"/>
                    <a:gd name="connsiteY164" fmla="*/ 24272 h 73413"/>
                    <a:gd name="connsiteX165" fmla="*/ 218725 w 497074"/>
                    <a:gd name="connsiteY165" fmla="*/ 24732 h 73413"/>
                    <a:gd name="connsiteX166" fmla="*/ 218955 w 497074"/>
                    <a:gd name="connsiteY166" fmla="*/ 25474 h 73413"/>
                    <a:gd name="connsiteX167" fmla="*/ 218622 w 497074"/>
                    <a:gd name="connsiteY167" fmla="*/ 26702 h 73413"/>
                    <a:gd name="connsiteX168" fmla="*/ 217523 w 497074"/>
                    <a:gd name="connsiteY168" fmla="*/ 28134 h 73413"/>
                    <a:gd name="connsiteX169" fmla="*/ 200844 w 497074"/>
                    <a:gd name="connsiteY169" fmla="*/ 44812 h 73413"/>
                    <a:gd name="connsiteX170" fmla="*/ 219569 w 497074"/>
                    <a:gd name="connsiteY170" fmla="*/ 69113 h 73413"/>
                    <a:gd name="connsiteX171" fmla="*/ 220515 w 497074"/>
                    <a:gd name="connsiteY171" fmla="*/ 70520 h 73413"/>
                    <a:gd name="connsiteX172" fmla="*/ 220796 w 497074"/>
                    <a:gd name="connsiteY172" fmla="*/ 71517 h 73413"/>
                    <a:gd name="connsiteX173" fmla="*/ 257575 w 497074"/>
                    <a:gd name="connsiteY173" fmla="*/ 59034 h 73413"/>
                    <a:gd name="connsiteX174" fmla="*/ 256270 w 497074"/>
                    <a:gd name="connsiteY174" fmla="*/ 65327 h 73413"/>
                    <a:gd name="connsiteX175" fmla="*/ 252561 w 497074"/>
                    <a:gd name="connsiteY175" fmla="*/ 69983 h 73413"/>
                    <a:gd name="connsiteX176" fmla="*/ 246832 w 497074"/>
                    <a:gd name="connsiteY176" fmla="*/ 72847 h 73413"/>
                    <a:gd name="connsiteX177" fmla="*/ 239516 w 497074"/>
                    <a:gd name="connsiteY177" fmla="*/ 73820 h 73413"/>
                    <a:gd name="connsiteX178" fmla="*/ 234834 w 497074"/>
                    <a:gd name="connsiteY178" fmla="*/ 73436 h 73413"/>
                    <a:gd name="connsiteX179" fmla="*/ 230844 w 497074"/>
                    <a:gd name="connsiteY179" fmla="*/ 72464 h 73413"/>
                    <a:gd name="connsiteX180" fmla="*/ 227852 w 497074"/>
                    <a:gd name="connsiteY180" fmla="*/ 71236 h 73413"/>
                    <a:gd name="connsiteX181" fmla="*/ 226061 w 497074"/>
                    <a:gd name="connsiteY181" fmla="*/ 70085 h 73413"/>
                    <a:gd name="connsiteX182" fmla="*/ 225242 w 497074"/>
                    <a:gd name="connsiteY182" fmla="*/ 68652 h 73413"/>
                    <a:gd name="connsiteX183" fmla="*/ 224986 w 497074"/>
                    <a:gd name="connsiteY183" fmla="*/ 66146 h 73413"/>
                    <a:gd name="connsiteX184" fmla="*/ 225088 w 497074"/>
                    <a:gd name="connsiteY184" fmla="*/ 64509 h 73413"/>
                    <a:gd name="connsiteX185" fmla="*/ 225345 w 497074"/>
                    <a:gd name="connsiteY185" fmla="*/ 63434 h 73413"/>
                    <a:gd name="connsiteX186" fmla="*/ 225779 w 497074"/>
                    <a:gd name="connsiteY186" fmla="*/ 62846 h 73413"/>
                    <a:gd name="connsiteX187" fmla="*/ 226419 w 497074"/>
                    <a:gd name="connsiteY187" fmla="*/ 62667 h 73413"/>
                    <a:gd name="connsiteX188" fmla="*/ 228081 w 497074"/>
                    <a:gd name="connsiteY188" fmla="*/ 63357 h 73413"/>
                    <a:gd name="connsiteX189" fmla="*/ 230793 w 497074"/>
                    <a:gd name="connsiteY189" fmla="*/ 64867 h 73413"/>
                    <a:gd name="connsiteX190" fmla="*/ 234605 w 497074"/>
                    <a:gd name="connsiteY190" fmla="*/ 66376 h 73413"/>
                    <a:gd name="connsiteX191" fmla="*/ 239669 w 497074"/>
                    <a:gd name="connsiteY191" fmla="*/ 67066 h 73413"/>
                    <a:gd name="connsiteX192" fmla="*/ 243557 w 497074"/>
                    <a:gd name="connsiteY192" fmla="*/ 66606 h 73413"/>
                    <a:gd name="connsiteX193" fmla="*/ 246576 w 497074"/>
                    <a:gd name="connsiteY193" fmla="*/ 65250 h 73413"/>
                    <a:gd name="connsiteX194" fmla="*/ 248546 w 497074"/>
                    <a:gd name="connsiteY194" fmla="*/ 62974 h 73413"/>
                    <a:gd name="connsiteX195" fmla="*/ 249236 w 497074"/>
                    <a:gd name="connsiteY195" fmla="*/ 59700 h 73413"/>
                    <a:gd name="connsiteX196" fmla="*/ 248239 w 497074"/>
                    <a:gd name="connsiteY196" fmla="*/ 56425 h 73413"/>
                    <a:gd name="connsiteX197" fmla="*/ 245603 w 497074"/>
                    <a:gd name="connsiteY197" fmla="*/ 54072 h 73413"/>
                    <a:gd name="connsiteX198" fmla="*/ 241920 w 497074"/>
                    <a:gd name="connsiteY198" fmla="*/ 52256 h 73413"/>
                    <a:gd name="connsiteX199" fmla="*/ 237699 w 497074"/>
                    <a:gd name="connsiteY199" fmla="*/ 50593 h 73413"/>
                    <a:gd name="connsiteX200" fmla="*/ 233453 w 497074"/>
                    <a:gd name="connsiteY200" fmla="*/ 48624 h 73413"/>
                    <a:gd name="connsiteX201" fmla="*/ 229744 w 497074"/>
                    <a:gd name="connsiteY201" fmla="*/ 45938 h 73413"/>
                    <a:gd name="connsiteX202" fmla="*/ 227110 w 497074"/>
                    <a:gd name="connsiteY202" fmla="*/ 42152 h 73413"/>
                    <a:gd name="connsiteX203" fmla="*/ 226112 w 497074"/>
                    <a:gd name="connsiteY203" fmla="*/ 36883 h 73413"/>
                    <a:gd name="connsiteX204" fmla="*/ 227161 w 497074"/>
                    <a:gd name="connsiteY204" fmla="*/ 31690 h 73413"/>
                    <a:gd name="connsiteX205" fmla="*/ 230307 w 497074"/>
                    <a:gd name="connsiteY205" fmla="*/ 27341 h 73413"/>
                    <a:gd name="connsiteX206" fmla="*/ 235551 w 497074"/>
                    <a:gd name="connsiteY206" fmla="*/ 24349 h 73413"/>
                    <a:gd name="connsiteX207" fmla="*/ 242893 w 497074"/>
                    <a:gd name="connsiteY207" fmla="*/ 23223 h 73413"/>
                    <a:gd name="connsiteX208" fmla="*/ 246576 w 497074"/>
                    <a:gd name="connsiteY208" fmla="*/ 23530 h 73413"/>
                    <a:gd name="connsiteX209" fmla="*/ 249901 w 497074"/>
                    <a:gd name="connsiteY209" fmla="*/ 24297 h 73413"/>
                    <a:gd name="connsiteX210" fmla="*/ 252434 w 497074"/>
                    <a:gd name="connsiteY210" fmla="*/ 25295 h 73413"/>
                    <a:gd name="connsiteX211" fmla="*/ 254020 w 497074"/>
                    <a:gd name="connsiteY211" fmla="*/ 26241 h 73413"/>
                    <a:gd name="connsiteX212" fmla="*/ 254736 w 497074"/>
                    <a:gd name="connsiteY212" fmla="*/ 26958 h 73413"/>
                    <a:gd name="connsiteX213" fmla="*/ 254991 w 497074"/>
                    <a:gd name="connsiteY213" fmla="*/ 27648 h 73413"/>
                    <a:gd name="connsiteX214" fmla="*/ 255145 w 497074"/>
                    <a:gd name="connsiteY214" fmla="*/ 28595 h 73413"/>
                    <a:gd name="connsiteX215" fmla="*/ 255222 w 497074"/>
                    <a:gd name="connsiteY215" fmla="*/ 29976 h 73413"/>
                    <a:gd name="connsiteX216" fmla="*/ 255145 w 497074"/>
                    <a:gd name="connsiteY216" fmla="*/ 31485 h 73413"/>
                    <a:gd name="connsiteX217" fmla="*/ 254889 w 497074"/>
                    <a:gd name="connsiteY217" fmla="*/ 32534 h 73413"/>
                    <a:gd name="connsiteX218" fmla="*/ 254454 w 497074"/>
                    <a:gd name="connsiteY218" fmla="*/ 33122 h 73413"/>
                    <a:gd name="connsiteX219" fmla="*/ 253892 w 497074"/>
                    <a:gd name="connsiteY219" fmla="*/ 33301 h 73413"/>
                    <a:gd name="connsiteX220" fmla="*/ 252561 w 497074"/>
                    <a:gd name="connsiteY220" fmla="*/ 32739 h 73413"/>
                    <a:gd name="connsiteX221" fmla="*/ 250311 w 497074"/>
                    <a:gd name="connsiteY221" fmla="*/ 31536 h 73413"/>
                    <a:gd name="connsiteX222" fmla="*/ 247062 w 497074"/>
                    <a:gd name="connsiteY222" fmla="*/ 30334 h 73413"/>
                    <a:gd name="connsiteX223" fmla="*/ 242790 w 497074"/>
                    <a:gd name="connsiteY223" fmla="*/ 29771 h 73413"/>
                    <a:gd name="connsiteX224" fmla="*/ 239004 w 497074"/>
                    <a:gd name="connsiteY224" fmla="*/ 30257 h 73413"/>
                    <a:gd name="connsiteX225" fmla="*/ 236318 w 497074"/>
                    <a:gd name="connsiteY225" fmla="*/ 31639 h 73413"/>
                    <a:gd name="connsiteX226" fmla="*/ 234732 w 497074"/>
                    <a:gd name="connsiteY226" fmla="*/ 33762 h 73413"/>
                    <a:gd name="connsiteX227" fmla="*/ 234195 w 497074"/>
                    <a:gd name="connsiteY227" fmla="*/ 36422 h 73413"/>
                    <a:gd name="connsiteX228" fmla="*/ 235218 w 497074"/>
                    <a:gd name="connsiteY228" fmla="*/ 39773 h 73413"/>
                    <a:gd name="connsiteX229" fmla="*/ 237879 w 497074"/>
                    <a:gd name="connsiteY229" fmla="*/ 42152 h 73413"/>
                    <a:gd name="connsiteX230" fmla="*/ 241613 w 497074"/>
                    <a:gd name="connsiteY230" fmla="*/ 43994 h 73413"/>
                    <a:gd name="connsiteX231" fmla="*/ 245885 w 497074"/>
                    <a:gd name="connsiteY231" fmla="*/ 45682 h 73413"/>
                    <a:gd name="connsiteX232" fmla="*/ 250183 w 497074"/>
                    <a:gd name="connsiteY232" fmla="*/ 47626 h 73413"/>
                    <a:gd name="connsiteX233" fmla="*/ 253942 w 497074"/>
                    <a:gd name="connsiteY233" fmla="*/ 50235 h 73413"/>
                    <a:gd name="connsiteX234" fmla="*/ 256577 w 497074"/>
                    <a:gd name="connsiteY234" fmla="*/ 53919 h 73413"/>
                    <a:gd name="connsiteX235" fmla="*/ 257575 w 497074"/>
                    <a:gd name="connsiteY235" fmla="*/ 59034 h 73413"/>
                    <a:gd name="connsiteX236" fmla="*/ 308998 w 497074"/>
                    <a:gd name="connsiteY236" fmla="*/ 71569 h 73413"/>
                    <a:gd name="connsiteX237" fmla="*/ 308794 w 497074"/>
                    <a:gd name="connsiteY237" fmla="*/ 72259 h 73413"/>
                    <a:gd name="connsiteX238" fmla="*/ 308128 w 497074"/>
                    <a:gd name="connsiteY238" fmla="*/ 72745 h 73413"/>
                    <a:gd name="connsiteX239" fmla="*/ 306850 w 497074"/>
                    <a:gd name="connsiteY239" fmla="*/ 73052 h 73413"/>
                    <a:gd name="connsiteX240" fmla="*/ 304803 w 497074"/>
                    <a:gd name="connsiteY240" fmla="*/ 73154 h 73413"/>
                    <a:gd name="connsiteX241" fmla="*/ 302706 w 497074"/>
                    <a:gd name="connsiteY241" fmla="*/ 73052 h 73413"/>
                    <a:gd name="connsiteX242" fmla="*/ 301427 w 497074"/>
                    <a:gd name="connsiteY242" fmla="*/ 72745 h 73413"/>
                    <a:gd name="connsiteX243" fmla="*/ 300762 w 497074"/>
                    <a:gd name="connsiteY243" fmla="*/ 72259 h 73413"/>
                    <a:gd name="connsiteX244" fmla="*/ 300557 w 497074"/>
                    <a:gd name="connsiteY244" fmla="*/ 71569 h 73413"/>
                    <a:gd name="connsiteX245" fmla="*/ 300557 w 497074"/>
                    <a:gd name="connsiteY245" fmla="*/ 44608 h 73413"/>
                    <a:gd name="connsiteX246" fmla="*/ 299943 w 497074"/>
                    <a:gd name="connsiteY246" fmla="*/ 38264 h 73413"/>
                    <a:gd name="connsiteX247" fmla="*/ 298153 w 497074"/>
                    <a:gd name="connsiteY247" fmla="*/ 34120 h 73413"/>
                    <a:gd name="connsiteX248" fmla="*/ 295109 w 497074"/>
                    <a:gd name="connsiteY248" fmla="*/ 31460 h 73413"/>
                    <a:gd name="connsiteX249" fmla="*/ 290785 w 497074"/>
                    <a:gd name="connsiteY249" fmla="*/ 30539 h 73413"/>
                    <a:gd name="connsiteX250" fmla="*/ 284442 w 497074"/>
                    <a:gd name="connsiteY250" fmla="*/ 32790 h 73413"/>
                    <a:gd name="connsiteX251" fmla="*/ 277791 w 497074"/>
                    <a:gd name="connsiteY251" fmla="*/ 39389 h 73413"/>
                    <a:gd name="connsiteX252" fmla="*/ 277791 w 497074"/>
                    <a:gd name="connsiteY252" fmla="*/ 71569 h 73413"/>
                    <a:gd name="connsiteX253" fmla="*/ 277586 w 497074"/>
                    <a:gd name="connsiteY253" fmla="*/ 72259 h 73413"/>
                    <a:gd name="connsiteX254" fmla="*/ 276922 w 497074"/>
                    <a:gd name="connsiteY254" fmla="*/ 72745 h 73413"/>
                    <a:gd name="connsiteX255" fmla="*/ 275642 w 497074"/>
                    <a:gd name="connsiteY255" fmla="*/ 73052 h 73413"/>
                    <a:gd name="connsiteX256" fmla="*/ 273545 w 497074"/>
                    <a:gd name="connsiteY256" fmla="*/ 73154 h 73413"/>
                    <a:gd name="connsiteX257" fmla="*/ 271498 w 497074"/>
                    <a:gd name="connsiteY257" fmla="*/ 73052 h 73413"/>
                    <a:gd name="connsiteX258" fmla="*/ 270194 w 497074"/>
                    <a:gd name="connsiteY258" fmla="*/ 72745 h 73413"/>
                    <a:gd name="connsiteX259" fmla="*/ 269528 w 497074"/>
                    <a:gd name="connsiteY259" fmla="*/ 72259 h 73413"/>
                    <a:gd name="connsiteX260" fmla="*/ 269349 w 497074"/>
                    <a:gd name="connsiteY260" fmla="*/ 71569 h 73413"/>
                    <a:gd name="connsiteX261" fmla="*/ 269349 w 497074"/>
                    <a:gd name="connsiteY261" fmla="*/ 3220 h 73413"/>
                    <a:gd name="connsiteX262" fmla="*/ 269528 w 497074"/>
                    <a:gd name="connsiteY262" fmla="*/ 2504 h 73413"/>
                    <a:gd name="connsiteX263" fmla="*/ 270194 w 497074"/>
                    <a:gd name="connsiteY263" fmla="*/ 1992 h 73413"/>
                    <a:gd name="connsiteX264" fmla="*/ 271498 w 497074"/>
                    <a:gd name="connsiteY264" fmla="*/ 1685 h 73413"/>
                    <a:gd name="connsiteX265" fmla="*/ 273545 w 497074"/>
                    <a:gd name="connsiteY265" fmla="*/ 1583 h 73413"/>
                    <a:gd name="connsiteX266" fmla="*/ 275642 w 497074"/>
                    <a:gd name="connsiteY266" fmla="*/ 1685 h 73413"/>
                    <a:gd name="connsiteX267" fmla="*/ 276922 w 497074"/>
                    <a:gd name="connsiteY267" fmla="*/ 1992 h 73413"/>
                    <a:gd name="connsiteX268" fmla="*/ 277586 w 497074"/>
                    <a:gd name="connsiteY268" fmla="*/ 2504 h 73413"/>
                    <a:gd name="connsiteX269" fmla="*/ 277791 w 497074"/>
                    <a:gd name="connsiteY269" fmla="*/ 3220 h 73413"/>
                    <a:gd name="connsiteX270" fmla="*/ 277791 w 497074"/>
                    <a:gd name="connsiteY270" fmla="*/ 30795 h 73413"/>
                    <a:gd name="connsiteX271" fmla="*/ 285106 w 497074"/>
                    <a:gd name="connsiteY271" fmla="*/ 25090 h 73413"/>
                    <a:gd name="connsiteX272" fmla="*/ 292525 w 497074"/>
                    <a:gd name="connsiteY272" fmla="*/ 23223 h 73413"/>
                    <a:gd name="connsiteX273" fmla="*/ 300276 w 497074"/>
                    <a:gd name="connsiteY273" fmla="*/ 24783 h 73413"/>
                    <a:gd name="connsiteX274" fmla="*/ 305366 w 497074"/>
                    <a:gd name="connsiteY274" fmla="*/ 28953 h 73413"/>
                    <a:gd name="connsiteX275" fmla="*/ 308154 w 497074"/>
                    <a:gd name="connsiteY275" fmla="*/ 35066 h 73413"/>
                    <a:gd name="connsiteX276" fmla="*/ 308998 w 497074"/>
                    <a:gd name="connsiteY276" fmla="*/ 43533 h 73413"/>
                    <a:gd name="connsiteX277" fmla="*/ 363210 w 497074"/>
                    <a:gd name="connsiteY277" fmla="*/ 46552 h 73413"/>
                    <a:gd name="connsiteX278" fmla="*/ 362208 w 497074"/>
                    <a:gd name="connsiteY278" fmla="*/ 49391 h 73413"/>
                    <a:gd name="connsiteX279" fmla="*/ 359921 w 497074"/>
                    <a:gd name="connsiteY279" fmla="*/ 50235 h 73413"/>
                    <a:gd name="connsiteX280" fmla="*/ 329599 w 497074"/>
                    <a:gd name="connsiteY280" fmla="*/ 50235 h 73413"/>
                    <a:gd name="connsiteX281" fmla="*/ 330369 w 497074"/>
                    <a:gd name="connsiteY281" fmla="*/ 57142 h 73413"/>
                    <a:gd name="connsiteX282" fmla="*/ 332940 w 497074"/>
                    <a:gd name="connsiteY282" fmla="*/ 62411 h 73413"/>
                    <a:gd name="connsiteX283" fmla="*/ 337619 w 497074"/>
                    <a:gd name="connsiteY283" fmla="*/ 65788 h 73413"/>
                    <a:gd name="connsiteX284" fmla="*/ 344661 w 497074"/>
                    <a:gd name="connsiteY284" fmla="*/ 66964 h 73413"/>
                    <a:gd name="connsiteX285" fmla="*/ 350522 w 497074"/>
                    <a:gd name="connsiteY285" fmla="*/ 66427 h 73413"/>
                    <a:gd name="connsiteX286" fmla="*/ 354968 w 497074"/>
                    <a:gd name="connsiteY286" fmla="*/ 65225 h 73413"/>
                    <a:gd name="connsiteX287" fmla="*/ 358054 w 497074"/>
                    <a:gd name="connsiteY287" fmla="*/ 64023 h 73413"/>
                    <a:gd name="connsiteX288" fmla="*/ 359879 w 497074"/>
                    <a:gd name="connsiteY288" fmla="*/ 63485 h 73413"/>
                    <a:gd name="connsiteX289" fmla="*/ 360522 w 497074"/>
                    <a:gd name="connsiteY289" fmla="*/ 63664 h 73413"/>
                    <a:gd name="connsiteX290" fmla="*/ 360958 w 497074"/>
                    <a:gd name="connsiteY290" fmla="*/ 64202 h 73413"/>
                    <a:gd name="connsiteX291" fmla="*/ 361189 w 497074"/>
                    <a:gd name="connsiteY291" fmla="*/ 65199 h 73413"/>
                    <a:gd name="connsiteX292" fmla="*/ 361266 w 497074"/>
                    <a:gd name="connsiteY292" fmla="*/ 66760 h 73413"/>
                    <a:gd name="connsiteX293" fmla="*/ 361215 w 497074"/>
                    <a:gd name="connsiteY293" fmla="*/ 67911 h 73413"/>
                    <a:gd name="connsiteX294" fmla="*/ 361087 w 497074"/>
                    <a:gd name="connsiteY294" fmla="*/ 68780 h 73413"/>
                    <a:gd name="connsiteX295" fmla="*/ 360832 w 497074"/>
                    <a:gd name="connsiteY295" fmla="*/ 69471 h 73413"/>
                    <a:gd name="connsiteX296" fmla="*/ 360371 w 497074"/>
                    <a:gd name="connsiteY296" fmla="*/ 70059 h 73413"/>
                    <a:gd name="connsiteX297" fmla="*/ 358709 w 497074"/>
                    <a:gd name="connsiteY297" fmla="*/ 70980 h 73413"/>
                    <a:gd name="connsiteX298" fmla="*/ 355127 w 497074"/>
                    <a:gd name="connsiteY298" fmla="*/ 72234 h 73413"/>
                    <a:gd name="connsiteX299" fmla="*/ 350037 w 497074"/>
                    <a:gd name="connsiteY299" fmla="*/ 73333 h 73413"/>
                    <a:gd name="connsiteX300" fmla="*/ 343872 w 497074"/>
                    <a:gd name="connsiteY300" fmla="*/ 73820 h 73413"/>
                    <a:gd name="connsiteX301" fmla="*/ 333922 w 497074"/>
                    <a:gd name="connsiteY301" fmla="*/ 72234 h 73413"/>
                    <a:gd name="connsiteX302" fmla="*/ 326733 w 497074"/>
                    <a:gd name="connsiteY302" fmla="*/ 67527 h 73413"/>
                    <a:gd name="connsiteX303" fmla="*/ 322334 w 497074"/>
                    <a:gd name="connsiteY303" fmla="*/ 59700 h 73413"/>
                    <a:gd name="connsiteX304" fmla="*/ 320850 w 497074"/>
                    <a:gd name="connsiteY304" fmla="*/ 48751 h 73413"/>
                    <a:gd name="connsiteX305" fmla="*/ 322385 w 497074"/>
                    <a:gd name="connsiteY305" fmla="*/ 38085 h 73413"/>
                    <a:gd name="connsiteX306" fmla="*/ 326811 w 497074"/>
                    <a:gd name="connsiteY306" fmla="*/ 30053 h 73413"/>
                    <a:gd name="connsiteX307" fmla="*/ 333793 w 497074"/>
                    <a:gd name="connsiteY307" fmla="*/ 24988 h 73413"/>
                    <a:gd name="connsiteX308" fmla="*/ 342952 w 497074"/>
                    <a:gd name="connsiteY308" fmla="*/ 23223 h 73413"/>
                    <a:gd name="connsiteX309" fmla="*/ 352185 w 497074"/>
                    <a:gd name="connsiteY309" fmla="*/ 24962 h 73413"/>
                    <a:gd name="connsiteX310" fmla="*/ 358453 w 497074"/>
                    <a:gd name="connsiteY310" fmla="*/ 29643 h 73413"/>
                    <a:gd name="connsiteX311" fmla="*/ 362060 w 497074"/>
                    <a:gd name="connsiteY311" fmla="*/ 36550 h 73413"/>
                    <a:gd name="connsiteX312" fmla="*/ 363210 w 497074"/>
                    <a:gd name="connsiteY312" fmla="*/ 45017 h 73413"/>
                    <a:gd name="connsiteX313" fmla="*/ 354718 w 497074"/>
                    <a:gd name="connsiteY313" fmla="*/ 44045 h 73413"/>
                    <a:gd name="connsiteX314" fmla="*/ 351758 w 497074"/>
                    <a:gd name="connsiteY314" fmla="*/ 33608 h 73413"/>
                    <a:gd name="connsiteX315" fmla="*/ 342519 w 497074"/>
                    <a:gd name="connsiteY315" fmla="*/ 29823 h 73413"/>
                    <a:gd name="connsiteX316" fmla="*/ 337011 w 497074"/>
                    <a:gd name="connsiteY316" fmla="*/ 30999 h 73413"/>
                    <a:gd name="connsiteX317" fmla="*/ 333048 w 497074"/>
                    <a:gd name="connsiteY317" fmla="*/ 34120 h 73413"/>
                    <a:gd name="connsiteX318" fmla="*/ 330577 w 497074"/>
                    <a:gd name="connsiteY318" fmla="*/ 38648 h 73413"/>
                    <a:gd name="connsiteX319" fmla="*/ 329599 w 497074"/>
                    <a:gd name="connsiteY319" fmla="*/ 44045 h 73413"/>
                    <a:gd name="connsiteX320" fmla="*/ 414804 w 497074"/>
                    <a:gd name="connsiteY320" fmla="*/ 46552 h 73413"/>
                    <a:gd name="connsiteX321" fmla="*/ 413802 w 497074"/>
                    <a:gd name="connsiteY321" fmla="*/ 49391 h 73413"/>
                    <a:gd name="connsiteX322" fmla="*/ 411515 w 497074"/>
                    <a:gd name="connsiteY322" fmla="*/ 50235 h 73413"/>
                    <a:gd name="connsiteX323" fmla="*/ 381193 w 497074"/>
                    <a:gd name="connsiteY323" fmla="*/ 50235 h 73413"/>
                    <a:gd name="connsiteX324" fmla="*/ 381963 w 497074"/>
                    <a:gd name="connsiteY324" fmla="*/ 57142 h 73413"/>
                    <a:gd name="connsiteX325" fmla="*/ 384534 w 497074"/>
                    <a:gd name="connsiteY325" fmla="*/ 62411 h 73413"/>
                    <a:gd name="connsiteX326" fmla="*/ 389212 w 497074"/>
                    <a:gd name="connsiteY326" fmla="*/ 65788 h 73413"/>
                    <a:gd name="connsiteX327" fmla="*/ 396255 w 497074"/>
                    <a:gd name="connsiteY327" fmla="*/ 66964 h 73413"/>
                    <a:gd name="connsiteX328" fmla="*/ 402115 w 497074"/>
                    <a:gd name="connsiteY328" fmla="*/ 66427 h 73413"/>
                    <a:gd name="connsiteX329" fmla="*/ 406563 w 497074"/>
                    <a:gd name="connsiteY329" fmla="*/ 65225 h 73413"/>
                    <a:gd name="connsiteX330" fmla="*/ 409647 w 497074"/>
                    <a:gd name="connsiteY330" fmla="*/ 64023 h 73413"/>
                    <a:gd name="connsiteX331" fmla="*/ 411473 w 497074"/>
                    <a:gd name="connsiteY331" fmla="*/ 63485 h 73413"/>
                    <a:gd name="connsiteX332" fmla="*/ 412115 w 497074"/>
                    <a:gd name="connsiteY332" fmla="*/ 63664 h 73413"/>
                    <a:gd name="connsiteX333" fmla="*/ 412552 w 497074"/>
                    <a:gd name="connsiteY333" fmla="*/ 64202 h 73413"/>
                    <a:gd name="connsiteX334" fmla="*/ 412783 w 497074"/>
                    <a:gd name="connsiteY334" fmla="*/ 65199 h 73413"/>
                    <a:gd name="connsiteX335" fmla="*/ 412860 w 497074"/>
                    <a:gd name="connsiteY335" fmla="*/ 66760 h 73413"/>
                    <a:gd name="connsiteX336" fmla="*/ 412809 w 497074"/>
                    <a:gd name="connsiteY336" fmla="*/ 67911 h 73413"/>
                    <a:gd name="connsiteX337" fmla="*/ 412681 w 497074"/>
                    <a:gd name="connsiteY337" fmla="*/ 68780 h 73413"/>
                    <a:gd name="connsiteX338" fmla="*/ 412425 w 497074"/>
                    <a:gd name="connsiteY338" fmla="*/ 69471 h 73413"/>
                    <a:gd name="connsiteX339" fmla="*/ 411965 w 497074"/>
                    <a:gd name="connsiteY339" fmla="*/ 70059 h 73413"/>
                    <a:gd name="connsiteX340" fmla="*/ 410302 w 497074"/>
                    <a:gd name="connsiteY340" fmla="*/ 70980 h 73413"/>
                    <a:gd name="connsiteX341" fmla="*/ 406721 w 497074"/>
                    <a:gd name="connsiteY341" fmla="*/ 72234 h 73413"/>
                    <a:gd name="connsiteX342" fmla="*/ 401630 w 497074"/>
                    <a:gd name="connsiteY342" fmla="*/ 73333 h 73413"/>
                    <a:gd name="connsiteX343" fmla="*/ 395466 w 497074"/>
                    <a:gd name="connsiteY343" fmla="*/ 73820 h 73413"/>
                    <a:gd name="connsiteX344" fmla="*/ 385515 w 497074"/>
                    <a:gd name="connsiteY344" fmla="*/ 72234 h 73413"/>
                    <a:gd name="connsiteX345" fmla="*/ 378328 w 497074"/>
                    <a:gd name="connsiteY345" fmla="*/ 67527 h 73413"/>
                    <a:gd name="connsiteX346" fmla="*/ 373928 w 497074"/>
                    <a:gd name="connsiteY346" fmla="*/ 59700 h 73413"/>
                    <a:gd name="connsiteX347" fmla="*/ 372444 w 497074"/>
                    <a:gd name="connsiteY347" fmla="*/ 48751 h 73413"/>
                    <a:gd name="connsiteX348" fmla="*/ 373978 w 497074"/>
                    <a:gd name="connsiteY348" fmla="*/ 38085 h 73413"/>
                    <a:gd name="connsiteX349" fmla="*/ 378404 w 497074"/>
                    <a:gd name="connsiteY349" fmla="*/ 30053 h 73413"/>
                    <a:gd name="connsiteX350" fmla="*/ 385387 w 497074"/>
                    <a:gd name="connsiteY350" fmla="*/ 24988 h 73413"/>
                    <a:gd name="connsiteX351" fmla="*/ 394545 w 497074"/>
                    <a:gd name="connsiteY351" fmla="*/ 23223 h 73413"/>
                    <a:gd name="connsiteX352" fmla="*/ 403779 w 497074"/>
                    <a:gd name="connsiteY352" fmla="*/ 24962 h 73413"/>
                    <a:gd name="connsiteX353" fmla="*/ 410047 w 497074"/>
                    <a:gd name="connsiteY353" fmla="*/ 29643 h 73413"/>
                    <a:gd name="connsiteX354" fmla="*/ 413653 w 497074"/>
                    <a:gd name="connsiteY354" fmla="*/ 36550 h 73413"/>
                    <a:gd name="connsiteX355" fmla="*/ 414804 w 497074"/>
                    <a:gd name="connsiteY355" fmla="*/ 45017 h 73413"/>
                    <a:gd name="connsiteX356" fmla="*/ 406312 w 497074"/>
                    <a:gd name="connsiteY356" fmla="*/ 44045 h 73413"/>
                    <a:gd name="connsiteX357" fmla="*/ 403352 w 497074"/>
                    <a:gd name="connsiteY357" fmla="*/ 33608 h 73413"/>
                    <a:gd name="connsiteX358" fmla="*/ 394112 w 497074"/>
                    <a:gd name="connsiteY358" fmla="*/ 29823 h 73413"/>
                    <a:gd name="connsiteX359" fmla="*/ 388605 w 497074"/>
                    <a:gd name="connsiteY359" fmla="*/ 30999 h 73413"/>
                    <a:gd name="connsiteX360" fmla="*/ 384642 w 497074"/>
                    <a:gd name="connsiteY360" fmla="*/ 34120 h 73413"/>
                    <a:gd name="connsiteX361" fmla="*/ 382171 w 497074"/>
                    <a:gd name="connsiteY361" fmla="*/ 38648 h 73413"/>
                    <a:gd name="connsiteX362" fmla="*/ 381193 w 497074"/>
                    <a:gd name="connsiteY362" fmla="*/ 44045 h 73413"/>
                    <a:gd name="connsiteX363" fmla="*/ 450495 w 497074"/>
                    <a:gd name="connsiteY363" fmla="*/ 68192 h 73413"/>
                    <a:gd name="connsiteX364" fmla="*/ 450290 w 497074"/>
                    <a:gd name="connsiteY364" fmla="*/ 70545 h 73413"/>
                    <a:gd name="connsiteX365" fmla="*/ 449676 w 497074"/>
                    <a:gd name="connsiteY365" fmla="*/ 71824 h 73413"/>
                    <a:gd name="connsiteX366" fmla="*/ 448448 w 497074"/>
                    <a:gd name="connsiteY366" fmla="*/ 72592 h 73413"/>
                    <a:gd name="connsiteX367" fmla="*/ 446581 w 497074"/>
                    <a:gd name="connsiteY367" fmla="*/ 73180 h 73413"/>
                    <a:gd name="connsiteX368" fmla="*/ 444356 w 497074"/>
                    <a:gd name="connsiteY368" fmla="*/ 73564 h 73413"/>
                    <a:gd name="connsiteX369" fmla="*/ 442002 w 497074"/>
                    <a:gd name="connsiteY369" fmla="*/ 73717 h 73413"/>
                    <a:gd name="connsiteX370" fmla="*/ 435863 w 497074"/>
                    <a:gd name="connsiteY370" fmla="*/ 72771 h 73413"/>
                    <a:gd name="connsiteX371" fmla="*/ 431668 w 497074"/>
                    <a:gd name="connsiteY371" fmla="*/ 69906 h 73413"/>
                    <a:gd name="connsiteX372" fmla="*/ 429289 w 497074"/>
                    <a:gd name="connsiteY372" fmla="*/ 65046 h 73413"/>
                    <a:gd name="connsiteX373" fmla="*/ 428547 w 497074"/>
                    <a:gd name="connsiteY373" fmla="*/ 58114 h 73413"/>
                    <a:gd name="connsiteX374" fmla="*/ 428547 w 497074"/>
                    <a:gd name="connsiteY374" fmla="*/ 31204 h 73413"/>
                    <a:gd name="connsiteX375" fmla="*/ 422101 w 497074"/>
                    <a:gd name="connsiteY375" fmla="*/ 31204 h 73413"/>
                    <a:gd name="connsiteX376" fmla="*/ 420873 w 497074"/>
                    <a:gd name="connsiteY376" fmla="*/ 30385 h 73413"/>
                    <a:gd name="connsiteX377" fmla="*/ 420413 w 497074"/>
                    <a:gd name="connsiteY377" fmla="*/ 27725 h 73413"/>
                    <a:gd name="connsiteX378" fmla="*/ 420540 w 497074"/>
                    <a:gd name="connsiteY378" fmla="*/ 26088 h 73413"/>
                    <a:gd name="connsiteX379" fmla="*/ 420873 w 497074"/>
                    <a:gd name="connsiteY379" fmla="*/ 24988 h 73413"/>
                    <a:gd name="connsiteX380" fmla="*/ 421410 w 497074"/>
                    <a:gd name="connsiteY380" fmla="*/ 24374 h 73413"/>
                    <a:gd name="connsiteX381" fmla="*/ 422152 w 497074"/>
                    <a:gd name="connsiteY381" fmla="*/ 24195 h 73413"/>
                    <a:gd name="connsiteX382" fmla="*/ 428547 w 497074"/>
                    <a:gd name="connsiteY382" fmla="*/ 24195 h 73413"/>
                    <a:gd name="connsiteX383" fmla="*/ 428547 w 497074"/>
                    <a:gd name="connsiteY383" fmla="*/ 13247 h 73413"/>
                    <a:gd name="connsiteX384" fmla="*/ 428726 w 497074"/>
                    <a:gd name="connsiteY384" fmla="*/ 12582 h 73413"/>
                    <a:gd name="connsiteX385" fmla="*/ 429391 w 497074"/>
                    <a:gd name="connsiteY385" fmla="*/ 12045 h 73413"/>
                    <a:gd name="connsiteX386" fmla="*/ 430696 w 497074"/>
                    <a:gd name="connsiteY386" fmla="*/ 11712 h 73413"/>
                    <a:gd name="connsiteX387" fmla="*/ 432742 w 497074"/>
                    <a:gd name="connsiteY387" fmla="*/ 11610 h 73413"/>
                    <a:gd name="connsiteX388" fmla="*/ 434839 w 497074"/>
                    <a:gd name="connsiteY388" fmla="*/ 11712 h 73413"/>
                    <a:gd name="connsiteX389" fmla="*/ 436119 w 497074"/>
                    <a:gd name="connsiteY389" fmla="*/ 12045 h 73413"/>
                    <a:gd name="connsiteX390" fmla="*/ 436783 w 497074"/>
                    <a:gd name="connsiteY390" fmla="*/ 12582 h 73413"/>
                    <a:gd name="connsiteX391" fmla="*/ 436988 w 497074"/>
                    <a:gd name="connsiteY391" fmla="*/ 13247 h 73413"/>
                    <a:gd name="connsiteX392" fmla="*/ 436988 w 497074"/>
                    <a:gd name="connsiteY392" fmla="*/ 24195 h 73413"/>
                    <a:gd name="connsiteX393" fmla="*/ 448806 w 497074"/>
                    <a:gd name="connsiteY393" fmla="*/ 24195 h 73413"/>
                    <a:gd name="connsiteX394" fmla="*/ 449522 w 497074"/>
                    <a:gd name="connsiteY394" fmla="*/ 24374 h 73413"/>
                    <a:gd name="connsiteX395" fmla="*/ 450059 w 497074"/>
                    <a:gd name="connsiteY395" fmla="*/ 24988 h 73413"/>
                    <a:gd name="connsiteX396" fmla="*/ 450392 w 497074"/>
                    <a:gd name="connsiteY396" fmla="*/ 26088 h 73413"/>
                    <a:gd name="connsiteX397" fmla="*/ 450495 w 497074"/>
                    <a:gd name="connsiteY397" fmla="*/ 27725 h 73413"/>
                    <a:gd name="connsiteX398" fmla="*/ 450034 w 497074"/>
                    <a:gd name="connsiteY398" fmla="*/ 30385 h 73413"/>
                    <a:gd name="connsiteX399" fmla="*/ 448806 w 497074"/>
                    <a:gd name="connsiteY399" fmla="*/ 31204 h 73413"/>
                    <a:gd name="connsiteX400" fmla="*/ 436988 w 497074"/>
                    <a:gd name="connsiteY400" fmla="*/ 31204 h 73413"/>
                    <a:gd name="connsiteX401" fmla="*/ 436988 w 497074"/>
                    <a:gd name="connsiteY401" fmla="*/ 56886 h 73413"/>
                    <a:gd name="connsiteX402" fmla="*/ 438395 w 497074"/>
                    <a:gd name="connsiteY402" fmla="*/ 64074 h 73413"/>
                    <a:gd name="connsiteX403" fmla="*/ 443435 w 497074"/>
                    <a:gd name="connsiteY403" fmla="*/ 66504 h 73413"/>
                    <a:gd name="connsiteX404" fmla="*/ 445532 w 497074"/>
                    <a:gd name="connsiteY404" fmla="*/ 66274 h 73413"/>
                    <a:gd name="connsiteX405" fmla="*/ 447169 w 497074"/>
                    <a:gd name="connsiteY405" fmla="*/ 65788 h 73413"/>
                    <a:gd name="connsiteX406" fmla="*/ 448397 w 497074"/>
                    <a:gd name="connsiteY406" fmla="*/ 65301 h 73413"/>
                    <a:gd name="connsiteX407" fmla="*/ 449318 w 497074"/>
                    <a:gd name="connsiteY407" fmla="*/ 65071 h 73413"/>
                    <a:gd name="connsiteX408" fmla="*/ 449804 w 497074"/>
                    <a:gd name="connsiteY408" fmla="*/ 65199 h 73413"/>
                    <a:gd name="connsiteX409" fmla="*/ 450162 w 497074"/>
                    <a:gd name="connsiteY409" fmla="*/ 65685 h 73413"/>
                    <a:gd name="connsiteX410" fmla="*/ 450392 w 497074"/>
                    <a:gd name="connsiteY410" fmla="*/ 66657 h 73413"/>
                    <a:gd name="connsiteX411" fmla="*/ 450495 w 497074"/>
                    <a:gd name="connsiteY411" fmla="*/ 68192 h 73413"/>
                    <a:gd name="connsiteX412" fmla="*/ 496477 w 497074"/>
                    <a:gd name="connsiteY412" fmla="*/ 25014 h 73413"/>
                    <a:gd name="connsiteX413" fmla="*/ 497141 w 497074"/>
                    <a:gd name="connsiteY413" fmla="*/ 26216 h 73413"/>
                    <a:gd name="connsiteX414" fmla="*/ 495914 w 497074"/>
                    <a:gd name="connsiteY414" fmla="*/ 29106 h 73413"/>
                    <a:gd name="connsiteX415" fmla="*/ 493995 w 497074"/>
                    <a:gd name="connsiteY415" fmla="*/ 31613 h 73413"/>
                    <a:gd name="connsiteX416" fmla="*/ 492639 w 497074"/>
                    <a:gd name="connsiteY416" fmla="*/ 31613 h 73413"/>
                    <a:gd name="connsiteX417" fmla="*/ 481742 w 497074"/>
                    <a:gd name="connsiteY417" fmla="*/ 23683 h 73413"/>
                    <a:gd name="connsiteX418" fmla="*/ 483175 w 497074"/>
                    <a:gd name="connsiteY418" fmla="*/ 37087 h 73413"/>
                    <a:gd name="connsiteX419" fmla="*/ 482509 w 497074"/>
                    <a:gd name="connsiteY419" fmla="*/ 38264 h 73413"/>
                    <a:gd name="connsiteX420" fmla="*/ 479337 w 497074"/>
                    <a:gd name="connsiteY420" fmla="*/ 38673 h 73413"/>
                    <a:gd name="connsiteX421" fmla="*/ 476165 w 497074"/>
                    <a:gd name="connsiteY421" fmla="*/ 38264 h 73413"/>
                    <a:gd name="connsiteX422" fmla="*/ 475501 w 497074"/>
                    <a:gd name="connsiteY422" fmla="*/ 37087 h 73413"/>
                    <a:gd name="connsiteX423" fmla="*/ 476933 w 497074"/>
                    <a:gd name="connsiteY423" fmla="*/ 23683 h 73413"/>
                    <a:gd name="connsiteX424" fmla="*/ 466087 w 497074"/>
                    <a:gd name="connsiteY424" fmla="*/ 31613 h 73413"/>
                    <a:gd name="connsiteX425" fmla="*/ 464706 w 497074"/>
                    <a:gd name="connsiteY425" fmla="*/ 31613 h 73413"/>
                    <a:gd name="connsiteX426" fmla="*/ 462762 w 497074"/>
                    <a:gd name="connsiteY426" fmla="*/ 29106 h 73413"/>
                    <a:gd name="connsiteX427" fmla="*/ 461560 w 497074"/>
                    <a:gd name="connsiteY427" fmla="*/ 26216 h 73413"/>
                    <a:gd name="connsiteX428" fmla="*/ 462250 w 497074"/>
                    <a:gd name="connsiteY428" fmla="*/ 25014 h 73413"/>
                    <a:gd name="connsiteX429" fmla="*/ 474580 w 497074"/>
                    <a:gd name="connsiteY429" fmla="*/ 19540 h 73413"/>
                    <a:gd name="connsiteX430" fmla="*/ 462250 w 497074"/>
                    <a:gd name="connsiteY430" fmla="*/ 14117 h 73413"/>
                    <a:gd name="connsiteX431" fmla="*/ 461560 w 497074"/>
                    <a:gd name="connsiteY431" fmla="*/ 12863 h 73413"/>
                    <a:gd name="connsiteX432" fmla="*/ 462762 w 497074"/>
                    <a:gd name="connsiteY432" fmla="*/ 9973 h 73413"/>
                    <a:gd name="connsiteX433" fmla="*/ 464706 w 497074"/>
                    <a:gd name="connsiteY433" fmla="*/ 7517 h 73413"/>
                    <a:gd name="connsiteX434" fmla="*/ 466087 w 497074"/>
                    <a:gd name="connsiteY434" fmla="*/ 7517 h 73413"/>
                    <a:gd name="connsiteX435" fmla="*/ 476933 w 497074"/>
                    <a:gd name="connsiteY435" fmla="*/ 15396 h 73413"/>
                    <a:gd name="connsiteX436" fmla="*/ 475501 w 497074"/>
                    <a:gd name="connsiteY436" fmla="*/ 2043 h 73413"/>
                    <a:gd name="connsiteX437" fmla="*/ 476165 w 497074"/>
                    <a:gd name="connsiteY437" fmla="*/ 815 h 73413"/>
                    <a:gd name="connsiteX438" fmla="*/ 479337 w 497074"/>
                    <a:gd name="connsiteY438" fmla="*/ 406 h 73413"/>
                    <a:gd name="connsiteX439" fmla="*/ 482509 w 497074"/>
                    <a:gd name="connsiteY439" fmla="*/ 815 h 73413"/>
                    <a:gd name="connsiteX440" fmla="*/ 483175 w 497074"/>
                    <a:gd name="connsiteY440" fmla="*/ 2043 h 73413"/>
                    <a:gd name="connsiteX441" fmla="*/ 481742 w 497074"/>
                    <a:gd name="connsiteY441" fmla="*/ 15396 h 73413"/>
                    <a:gd name="connsiteX442" fmla="*/ 492639 w 497074"/>
                    <a:gd name="connsiteY442" fmla="*/ 7517 h 73413"/>
                    <a:gd name="connsiteX443" fmla="*/ 493995 w 497074"/>
                    <a:gd name="connsiteY443" fmla="*/ 7517 h 73413"/>
                    <a:gd name="connsiteX444" fmla="*/ 495914 w 497074"/>
                    <a:gd name="connsiteY444" fmla="*/ 10024 h 73413"/>
                    <a:gd name="connsiteX445" fmla="*/ 497141 w 497074"/>
                    <a:gd name="connsiteY445" fmla="*/ 12863 h 73413"/>
                    <a:gd name="connsiteX446" fmla="*/ 496477 w 497074"/>
                    <a:gd name="connsiteY446" fmla="*/ 14117 h 73413"/>
                    <a:gd name="connsiteX447" fmla="*/ 484146 w 497074"/>
                    <a:gd name="connsiteY447" fmla="*/ 19540 h 7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497074" h="73413">
                      <a:moveTo>
                        <a:pt x="69112" y="70903"/>
                      </a:moveTo>
                      <a:cubicBezTo>
                        <a:pt x="68975" y="71381"/>
                        <a:pt x="68771" y="71765"/>
                        <a:pt x="68498" y="72055"/>
                      </a:cubicBezTo>
                      <a:cubicBezTo>
                        <a:pt x="68225" y="72344"/>
                        <a:pt x="67850" y="72566"/>
                        <a:pt x="67372" y="72720"/>
                      </a:cubicBezTo>
                      <a:cubicBezTo>
                        <a:pt x="66895" y="72873"/>
                        <a:pt x="66307" y="72984"/>
                        <a:pt x="65607" y="73052"/>
                      </a:cubicBezTo>
                      <a:cubicBezTo>
                        <a:pt x="64908" y="73120"/>
                        <a:pt x="64047" y="73154"/>
                        <a:pt x="63024" y="73154"/>
                      </a:cubicBezTo>
                      <a:cubicBezTo>
                        <a:pt x="61967" y="73154"/>
                        <a:pt x="61071" y="73120"/>
                        <a:pt x="60338" y="73052"/>
                      </a:cubicBezTo>
                      <a:cubicBezTo>
                        <a:pt x="59605" y="72984"/>
                        <a:pt x="58999" y="72873"/>
                        <a:pt x="58522" y="72720"/>
                      </a:cubicBezTo>
                      <a:cubicBezTo>
                        <a:pt x="58044" y="72566"/>
                        <a:pt x="57686" y="72344"/>
                        <a:pt x="57447" y="72055"/>
                      </a:cubicBezTo>
                      <a:cubicBezTo>
                        <a:pt x="57209" y="71765"/>
                        <a:pt x="57021" y="71381"/>
                        <a:pt x="56885" y="70903"/>
                      </a:cubicBezTo>
                      <a:lnTo>
                        <a:pt x="43020" y="20921"/>
                      </a:lnTo>
                      <a:lnTo>
                        <a:pt x="42918" y="20921"/>
                      </a:lnTo>
                      <a:lnTo>
                        <a:pt x="30128" y="70903"/>
                      </a:lnTo>
                      <a:cubicBezTo>
                        <a:pt x="30026" y="71381"/>
                        <a:pt x="29855" y="71765"/>
                        <a:pt x="29617" y="72055"/>
                      </a:cubicBezTo>
                      <a:cubicBezTo>
                        <a:pt x="29378" y="72344"/>
                        <a:pt x="29037" y="72566"/>
                        <a:pt x="28593" y="72720"/>
                      </a:cubicBezTo>
                      <a:cubicBezTo>
                        <a:pt x="28150" y="72873"/>
                        <a:pt x="27579" y="72984"/>
                        <a:pt x="26880" y="73052"/>
                      </a:cubicBezTo>
                      <a:cubicBezTo>
                        <a:pt x="26180" y="73120"/>
                        <a:pt x="25285" y="73154"/>
                        <a:pt x="24194" y="73154"/>
                      </a:cubicBezTo>
                      <a:cubicBezTo>
                        <a:pt x="23068" y="73154"/>
                        <a:pt x="22130" y="73120"/>
                        <a:pt x="21380" y="73052"/>
                      </a:cubicBezTo>
                      <a:cubicBezTo>
                        <a:pt x="20630" y="72984"/>
                        <a:pt x="20016" y="72873"/>
                        <a:pt x="19538" y="72720"/>
                      </a:cubicBezTo>
                      <a:cubicBezTo>
                        <a:pt x="19061" y="72566"/>
                        <a:pt x="18694" y="72344"/>
                        <a:pt x="18438" y="72055"/>
                      </a:cubicBezTo>
                      <a:cubicBezTo>
                        <a:pt x="18182" y="71765"/>
                        <a:pt x="18003" y="71381"/>
                        <a:pt x="17901" y="70903"/>
                      </a:cubicBezTo>
                      <a:lnTo>
                        <a:pt x="404" y="9768"/>
                      </a:lnTo>
                      <a:cubicBezTo>
                        <a:pt x="200" y="8984"/>
                        <a:pt x="89" y="8370"/>
                        <a:pt x="72" y="7926"/>
                      </a:cubicBezTo>
                      <a:cubicBezTo>
                        <a:pt x="55" y="7483"/>
                        <a:pt x="191" y="7142"/>
                        <a:pt x="481" y="6903"/>
                      </a:cubicBezTo>
                      <a:cubicBezTo>
                        <a:pt x="771" y="6665"/>
                        <a:pt x="1240" y="6511"/>
                        <a:pt x="1888" y="6443"/>
                      </a:cubicBezTo>
                      <a:cubicBezTo>
                        <a:pt x="2536" y="6375"/>
                        <a:pt x="3406" y="6341"/>
                        <a:pt x="4497" y="6341"/>
                      </a:cubicBezTo>
                      <a:cubicBezTo>
                        <a:pt x="5555" y="6341"/>
                        <a:pt x="6390" y="6366"/>
                        <a:pt x="7004" y="6417"/>
                      </a:cubicBezTo>
                      <a:cubicBezTo>
                        <a:pt x="7618" y="6468"/>
                        <a:pt x="8087" y="6562"/>
                        <a:pt x="8411" y="6699"/>
                      </a:cubicBezTo>
                      <a:cubicBezTo>
                        <a:pt x="8735" y="6835"/>
                        <a:pt x="8957" y="7023"/>
                        <a:pt x="9076" y="7261"/>
                      </a:cubicBezTo>
                      <a:cubicBezTo>
                        <a:pt x="9195" y="7500"/>
                        <a:pt x="9289" y="7807"/>
                        <a:pt x="9357" y="8182"/>
                      </a:cubicBezTo>
                      <a:lnTo>
                        <a:pt x="24245" y="63639"/>
                      </a:lnTo>
                      <a:lnTo>
                        <a:pt x="24296" y="63639"/>
                      </a:lnTo>
                      <a:lnTo>
                        <a:pt x="38416" y="8285"/>
                      </a:lnTo>
                      <a:cubicBezTo>
                        <a:pt x="38518" y="7909"/>
                        <a:pt x="38646" y="7594"/>
                        <a:pt x="38800" y="7338"/>
                      </a:cubicBezTo>
                      <a:cubicBezTo>
                        <a:pt x="38953" y="7082"/>
                        <a:pt x="39200" y="6886"/>
                        <a:pt x="39542" y="6750"/>
                      </a:cubicBezTo>
                      <a:cubicBezTo>
                        <a:pt x="39883" y="6613"/>
                        <a:pt x="40369" y="6511"/>
                        <a:pt x="41000" y="6443"/>
                      </a:cubicBezTo>
                      <a:cubicBezTo>
                        <a:pt x="41631" y="6375"/>
                        <a:pt x="42458" y="6341"/>
                        <a:pt x="43481" y="6341"/>
                      </a:cubicBezTo>
                      <a:cubicBezTo>
                        <a:pt x="44436" y="6341"/>
                        <a:pt x="45195" y="6375"/>
                        <a:pt x="45757" y="6443"/>
                      </a:cubicBezTo>
                      <a:cubicBezTo>
                        <a:pt x="46320" y="6511"/>
                        <a:pt x="46772" y="6613"/>
                        <a:pt x="47113" y="6750"/>
                      </a:cubicBezTo>
                      <a:cubicBezTo>
                        <a:pt x="47454" y="6886"/>
                        <a:pt x="47702" y="7082"/>
                        <a:pt x="47855" y="7338"/>
                      </a:cubicBezTo>
                      <a:cubicBezTo>
                        <a:pt x="48009" y="7594"/>
                        <a:pt x="48136" y="7909"/>
                        <a:pt x="48239" y="8285"/>
                      </a:cubicBezTo>
                      <a:lnTo>
                        <a:pt x="63433" y="63639"/>
                      </a:lnTo>
                      <a:lnTo>
                        <a:pt x="63535" y="63639"/>
                      </a:lnTo>
                      <a:lnTo>
                        <a:pt x="78116" y="8233"/>
                      </a:lnTo>
                      <a:cubicBezTo>
                        <a:pt x="78218" y="7892"/>
                        <a:pt x="78321" y="7594"/>
                        <a:pt x="78423" y="7338"/>
                      </a:cubicBezTo>
                      <a:cubicBezTo>
                        <a:pt x="78525" y="7082"/>
                        <a:pt x="78738" y="6886"/>
                        <a:pt x="79062" y="6750"/>
                      </a:cubicBezTo>
                      <a:cubicBezTo>
                        <a:pt x="79386" y="6613"/>
                        <a:pt x="79847" y="6511"/>
                        <a:pt x="80444" y="6443"/>
                      </a:cubicBezTo>
                      <a:cubicBezTo>
                        <a:pt x="81041" y="6375"/>
                        <a:pt x="81834" y="6341"/>
                        <a:pt x="82823" y="6341"/>
                      </a:cubicBezTo>
                      <a:cubicBezTo>
                        <a:pt x="83846" y="6341"/>
                        <a:pt x="84656" y="6383"/>
                        <a:pt x="85253" y="6468"/>
                      </a:cubicBezTo>
                      <a:cubicBezTo>
                        <a:pt x="85850" y="6554"/>
                        <a:pt x="86284" y="6716"/>
                        <a:pt x="86557" y="6954"/>
                      </a:cubicBezTo>
                      <a:cubicBezTo>
                        <a:pt x="86830" y="7193"/>
                        <a:pt x="86958" y="7534"/>
                        <a:pt x="86941" y="7978"/>
                      </a:cubicBezTo>
                      <a:cubicBezTo>
                        <a:pt x="86924" y="8421"/>
                        <a:pt x="86830" y="9035"/>
                        <a:pt x="86660" y="9819"/>
                      </a:cubicBezTo>
                      <a:close/>
                      <a:moveTo>
                        <a:pt x="135521" y="48035"/>
                      </a:moveTo>
                      <a:cubicBezTo>
                        <a:pt x="135521" y="51787"/>
                        <a:pt x="135027" y="55240"/>
                        <a:pt x="134038" y="58395"/>
                      </a:cubicBezTo>
                      <a:cubicBezTo>
                        <a:pt x="133048" y="61550"/>
                        <a:pt x="131573" y="64270"/>
                        <a:pt x="129613" y="66555"/>
                      </a:cubicBezTo>
                      <a:cubicBezTo>
                        <a:pt x="127651" y="68840"/>
                        <a:pt x="125196" y="70622"/>
                        <a:pt x="122245" y="71901"/>
                      </a:cubicBezTo>
                      <a:cubicBezTo>
                        <a:pt x="119295" y="73180"/>
                        <a:pt x="115876" y="73820"/>
                        <a:pt x="111988" y="73820"/>
                      </a:cubicBezTo>
                      <a:cubicBezTo>
                        <a:pt x="108202" y="73820"/>
                        <a:pt x="104902" y="73257"/>
                        <a:pt x="102088" y="72131"/>
                      </a:cubicBezTo>
                      <a:cubicBezTo>
                        <a:pt x="99275" y="71006"/>
                        <a:pt x="96930" y="69369"/>
                        <a:pt x="95054" y="67220"/>
                      </a:cubicBezTo>
                      <a:cubicBezTo>
                        <a:pt x="93178" y="65071"/>
                        <a:pt x="91780" y="62462"/>
                        <a:pt x="90859" y="59393"/>
                      </a:cubicBezTo>
                      <a:cubicBezTo>
                        <a:pt x="89938" y="56323"/>
                        <a:pt x="89477" y="52844"/>
                        <a:pt x="89477" y="48956"/>
                      </a:cubicBezTo>
                      <a:cubicBezTo>
                        <a:pt x="89477" y="45204"/>
                        <a:pt x="89964" y="41751"/>
                        <a:pt x="90936" y="38596"/>
                      </a:cubicBezTo>
                      <a:cubicBezTo>
                        <a:pt x="91908" y="35442"/>
                        <a:pt x="93374" y="32722"/>
                        <a:pt x="95335" y="30436"/>
                      </a:cubicBezTo>
                      <a:cubicBezTo>
                        <a:pt x="97296" y="28151"/>
                        <a:pt x="99743" y="26378"/>
                        <a:pt x="102677" y="25116"/>
                      </a:cubicBezTo>
                      <a:cubicBezTo>
                        <a:pt x="105610" y="23854"/>
                        <a:pt x="109038" y="23223"/>
                        <a:pt x="112960" y="23223"/>
                      </a:cubicBezTo>
                      <a:cubicBezTo>
                        <a:pt x="116745" y="23223"/>
                        <a:pt x="120046" y="23786"/>
                        <a:pt x="122859" y="24911"/>
                      </a:cubicBezTo>
                      <a:cubicBezTo>
                        <a:pt x="125673" y="26037"/>
                        <a:pt x="128018" y="27674"/>
                        <a:pt x="129894" y="29823"/>
                      </a:cubicBezTo>
                      <a:cubicBezTo>
                        <a:pt x="131769" y="31971"/>
                        <a:pt x="133176" y="34580"/>
                        <a:pt x="134114" y="37650"/>
                      </a:cubicBezTo>
                      <a:cubicBezTo>
                        <a:pt x="135052" y="40719"/>
                        <a:pt x="135521" y="44181"/>
                        <a:pt x="135521" y="48035"/>
                      </a:cubicBezTo>
                      <a:close/>
                      <a:moveTo>
                        <a:pt x="126773" y="48598"/>
                      </a:moveTo>
                      <a:cubicBezTo>
                        <a:pt x="126773" y="46108"/>
                        <a:pt x="126541" y="43755"/>
                        <a:pt x="126076" y="41538"/>
                      </a:cubicBezTo>
                      <a:cubicBezTo>
                        <a:pt x="125611" y="39321"/>
                        <a:pt x="124845" y="37377"/>
                        <a:pt x="123779" y="35706"/>
                      </a:cubicBezTo>
                      <a:cubicBezTo>
                        <a:pt x="122712" y="34035"/>
                        <a:pt x="121266" y="32713"/>
                        <a:pt x="119442" y="31741"/>
                      </a:cubicBezTo>
                      <a:cubicBezTo>
                        <a:pt x="117619" y="30769"/>
                        <a:pt x="115347" y="30283"/>
                        <a:pt x="112628" y="30283"/>
                      </a:cubicBezTo>
                      <a:cubicBezTo>
                        <a:pt x="110116" y="30283"/>
                        <a:pt x="107957" y="30726"/>
                        <a:pt x="106150" y="31613"/>
                      </a:cubicBezTo>
                      <a:cubicBezTo>
                        <a:pt x="104343" y="32500"/>
                        <a:pt x="102854" y="33753"/>
                        <a:pt x="101684" y="35373"/>
                      </a:cubicBezTo>
                      <a:cubicBezTo>
                        <a:pt x="100514" y="36993"/>
                        <a:pt x="99645" y="38912"/>
                        <a:pt x="99077" y="41129"/>
                      </a:cubicBezTo>
                      <a:cubicBezTo>
                        <a:pt x="98510" y="43346"/>
                        <a:pt x="98226" y="45767"/>
                        <a:pt x="98226" y="48393"/>
                      </a:cubicBezTo>
                      <a:cubicBezTo>
                        <a:pt x="98226" y="50917"/>
                        <a:pt x="98458" y="53288"/>
                        <a:pt x="98923" y="55505"/>
                      </a:cubicBezTo>
                      <a:cubicBezTo>
                        <a:pt x="99388" y="57721"/>
                        <a:pt x="100162" y="59657"/>
                        <a:pt x="101246" y="61311"/>
                      </a:cubicBezTo>
                      <a:cubicBezTo>
                        <a:pt x="102330" y="62965"/>
                        <a:pt x="103784" y="64278"/>
                        <a:pt x="105608" y="65250"/>
                      </a:cubicBezTo>
                      <a:cubicBezTo>
                        <a:pt x="107432" y="66222"/>
                        <a:pt x="109703" y="66708"/>
                        <a:pt x="112422" y="66708"/>
                      </a:cubicBezTo>
                      <a:cubicBezTo>
                        <a:pt x="114899" y="66708"/>
                        <a:pt x="117051" y="66265"/>
                        <a:pt x="118875" y="65378"/>
                      </a:cubicBezTo>
                      <a:cubicBezTo>
                        <a:pt x="120698" y="64491"/>
                        <a:pt x="122196" y="63247"/>
                        <a:pt x="123365" y="61644"/>
                      </a:cubicBezTo>
                      <a:cubicBezTo>
                        <a:pt x="124536" y="60041"/>
                        <a:pt x="125396" y="58131"/>
                        <a:pt x="125946" y="55914"/>
                      </a:cubicBezTo>
                      <a:cubicBezTo>
                        <a:pt x="126497" y="53697"/>
                        <a:pt x="126773" y="51258"/>
                        <a:pt x="126773" y="48598"/>
                      </a:cubicBezTo>
                      <a:close/>
                      <a:moveTo>
                        <a:pt x="174181" y="28544"/>
                      </a:moveTo>
                      <a:cubicBezTo>
                        <a:pt x="174181" y="29294"/>
                        <a:pt x="174164" y="29925"/>
                        <a:pt x="174130" y="30436"/>
                      </a:cubicBezTo>
                      <a:cubicBezTo>
                        <a:pt x="174095" y="30948"/>
                        <a:pt x="174028" y="31349"/>
                        <a:pt x="173925" y="31639"/>
                      </a:cubicBezTo>
                      <a:cubicBezTo>
                        <a:pt x="173823" y="31929"/>
                        <a:pt x="173694" y="32150"/>
                        <a:pt x="173541" y="32304"/>
                      </a:cubicBezTo>
                      <a:cubicBezTo>
                        <a:pt x="173388" y="32457"/>
                        <a:pt x="173174" y="32534"/>
                        <a:pt x="172902" y="32534"/>
                      </a:cubicBezTo>
                      <a:cubicBezTo>
                        <a:pt x="172629" y="32534"/>
                        <a:pt x="172296" y="32457"/>
                        <a:pt x="171905" y="32304"/>
                      </a:cubicBezTo>
                      <a:cubicBezTo>
                        <a:pt x="171512" y="32150"/>
                        <a:pt x="171068" y="31997"/>
                        <a:pt x="170574" y="31843"/>
                      </a:cubicBezTo>
                      <a:cubicBezTo>
                        <a:pt x="170080" y="31690"/>
                        <a:pt x="169525" y="31545"/>
                        <a:pt x="168912" y="31408"/>
                      </a:cubicBezTo>
                      <a:cubicBezTo>
                        <a:pt x="168297" y="31272"/>
                        <a:pt x="167633" y="31204"/>
                        <a:pt x="166916" y="31204"/>
                      </a:cubicBezTo>
                      <a:cubicBezTo>
                        <a:pt x="166064" y="31204"/>
                        <a:pt x="165228" y="31374"/>
                        <a:pt x="164409" y="31715"/>
                      </a:cubicBezTo>
                      <a:cubicBezTo>
                        <a:pt x="163591" y="32057"/>
                        <a:pt x="162729" y="32619"/>
                        <a:pt x="161826" y="33404"/>
                      </a:cubicBezTo>
                      <a:cubicBezTo>
                        <a:pt x="160922" y="34188"/>
                        <a:pt x="159975" y="35228"/>
                        <a:pt x="158987" y="36524"/>
                      </a:cubicBezTo>
                      <a:cubicBezTo>
                        <a:pt x="157997" y="37820"/>
                        <a:pt x="156906" y="39406"/>
                        <a:pt x="155712" y="41282"/>
                      </a:cubicBezTo>
                      <a:lnTo>
                        <a:pt x="155712" y="71569"/>
                      </a:lnTo>
                      <a:cubicBezTo>
                        <a:pt x="155712" y="71841"/>
                        <a:pt x="155644" y="72072"/>
                        <a:pt x="155507" y="72259"/>
                      </a:cubicBezTo>
                      <a:cubicBezTo>
                        <a:pt x="155371" y="72447"/>
                        <a:pt x="155149" y="72609"/>
                        <a:pt x="154842" y="72745"/>
                      </a:cubicBezTo>
                      <a:cubicBezTo>
                        <a:pt x="154536" y="72882"/>
                        <a:pt x="154109" y="72984"/>
                        <a:pt x="153563" y="73052"/>
                      </a:cubicBezTo>
                      <a:cubicBezTo>
                        <a:pt x="153017" y="73120"/>
                        <a:pt x="152318" y="73154"/>
                        <a:pt x="151466" y="73154"/>
                      </a:cubicBezTo>
                      <a:cubicBezTo>
                        <a:pt x="150648" y="73154"/>
                        <a:pt x="149966" y="73120"/>
                        <a:pt x="149420" y="73052"/>
                      </a:cubicBezTo>
                      <a:cubicBezTo>
                        <a:pt x="148874" y="72984"/>
                        <a:pt x="148439" y="72882"/>
                        <a:pt x="148115" y="72745"/>
                      </a:cubicBezTo>
                      <a:cubicBezTo>
                        <a:pt x="147791" y="72609"/>
                        <a:pt x="147569" y="72447"/>
                        <a:pt x="147450" y="72259"/>
                      </a:cubicBezTo>
                      <a:cubicBezTo>
                        <a:pt x="147330" y="72072"/>
                        <a:pt x="147271" y="71841"/>
                        <a:pt x="147271" y="71569"/>
                      </a:cubicBezTo>
                      <a:lnTo>
                        <a:pt x="147271" y="25525"/>
                      </a:lnTo>
                      <a:cubicBezTo>
                        <a:pt x="147271" y="25252"/>
                        <a:pt x="147322" y="25022"/>
                        <a:pt x="147424" y="24835"/>
                      </a:cubicBezTo>
                      <a:cubicBezTo>
                        <a:pt x="147526" y="24647"/>
                        <a:pt x="147731" y="24476"/>
                        <a:pt x="148038" y="24323"/>
                      </a:cubicBezTo>
                      <a:cubicBezTo>
                        <a:pt x="148345" y="24169"/>
                        <a:pt x="148737" y="24067"/>
                        <a:pt x="149215" y="24016"/>
                      </a:cubicBezTo>
                      <a:cubicBezTo>
                        <a:pt x="149692" y="23965"/>
                        <a:pt x="150324" y="23939"/>
                        <a:pt x="151108" y="23939"/>
                      </a:cubicBezTo>
                      <a:cubicBezTo>
                        <a:pt x="151858" y="23939"/>
                        <a:pt x="152480" y="23965"/>
                        <a:pt x="152976" y="24016"/>
                      </a:cubicBezTo>
                      <a:cubicBezTo>
                        <a:pt x="153470" y="24067"/>
                        <a:pt x="153854" y="24169"/>
                        <a:pt x="154126" y="24323"/>
                      </a:cubicBezTo>
                      <a:cubicBezTo>
                        <a:pt x="154399" y="24476"/>
                        <a:pt x="154595" y="24647"/>
                        <a:pt x="154715" y="24835"/>
                      </a:cubicBezTo>
                      <a:cubicBezTo>
                        <a:pt x="154834" y="25022"/>
                        <a:pt x="154894" y="25252"/>
                        <a:pt x="154894" y="25525"/>
                      </a:cubicBezTo>
                      <a:lnTo>
                        <a:pt x="154894" y="32227"/>
                      </a:lnTo>
                      <a:cubicBezTo>
                        <a:pt x="156156" y="30385"/>
                        <a:pt x="157341" y="28885"/>
                        <a:pt x="158450" y="27725"/>
                      </a:cubicBezTo>
                      <a:cubicBezTo>
                        <a:pt x="159557" y="26565"/>
                        <a:pt x="160606" y="25653"/>
                        <a:pt x="161596" y="24988"/>
                      </a:cubicBezTo>
                      <a:cubicBezTo>
                        <a:pt x="162584" y="24323"/>
                        <a:pt x="163565" y="23863"/>
                        <a:pt x="164537" y="23607"/>
                      </a:cubicBezTo>
                      <a:cubicBezTo>
                        <a:pt x="165510" y="23351"/>
                        <a:pt x="166490" y="23223"/>
                        <a:pt x="167479" y="23223"/>
                      </a:cubicBezTo>
                      <a:cubicBezTo>
                        <a:pt x="167922" y="23223"/>
                        <a:pt x="168425" y="23249"/>
                        <a:pt x="168988" y="23300"/>
                      </a:cubicBezTo>
                      <a:cubicBezTo>
                        <a:pt x="169551" y="23351"/>
                        <a:pt x="170140" y="23445"/>
                        <a:pt x="170753" y="23581"/>
                      </a:cubicBezTo>
                      <a:cubicBezTo>
                        <a:pt x="171367" y="23718"/>
                        <a:pt x="171921" y="23871"/>
                        <a:pt x="172416" y="24042"/>
                      </a:cubicBezTo>
                      <a:cubicBezTo>
                        <a:pt x="172910" y="24212"/>
                        <a:pt x="173260" y="24383"/>
                        <a:pt x="173465" y="24553"/>
                      </a:cubicBezTo>
                      <a:cubicBezTo>
                        <a:pt x="173670" y="24724"/>
                        <a:pt x="173806" y="24886"/>
                        <a:pt x="173873" y="25039"/>
                      </a:cubicBezTo>
                      <a:cubicBezTo>
                        <a:pt x="173942" y="25193"/>
                        <a:pt x="174002" y="25389"/>
                        <a:pt x="174052" y="25628"/>
                      </a:cubicBezTo>
                      <a:cubicBezTo>
                        <a:pt x="174104" y="25866"/>
                        <a:pt x="174138" y="26216"/>
                        <a:pt x="174155" y="26676"/>
                      </a:cubicBezTo>
                      <a:cubicBezTo>
                        <a:pt x="174173" y="27137"/>
                        <a:pt x="174181" y="27759"/>
                        <a:pt x="174181" y="28544"/>
                      </a:cubicBezTo>
                      <a:close/>
                      <a:moveTo>
                        <a:pt x="220796" y="71517"/>
                      </a:moveTo>
                      <a:cubicBezTo>
                        <a:pt x="220796" y="71790"/>
                        <a:pt x="220729" y="72029"/>
                        <a:pt x="220592" y="72234"/>
                      </a:cubicBezTo>
                      <a:cubicBezTo>
                        <a:pt x="220455" y="72438"/>
                        <a:pt x="220225" y="72609"/>
                        <a:pt x="219901" y="72745"/>
                      </a:cubicBezTo>
                      <a:cubicBezTo>
                        <a:pt x="219577" y="72882"/>
                        <a:pt x="219126" y="72984"/>
                        <a:pt x="218546" y="73052"/>
                      </a:cubicBezTo>
                      <a:cubicBezTo>
                        <a:pt x="217966" y="73120"/>
                        <a:pt x="217232" y="73154"/>
                        <a:pt x="216345" y="73154"/>
                      </a:cubicBezTo>
                      <a:cubicBezTo>
                        <a:pt x="215425" y="73154"/>
                        <a:pt x="214666" y="73129"/>
                        <a:pt x="214069" y="73078"/>
                      </a:cubicBezTo>
                      <a:cubicBezTo>
                        <a:pt x="213473" y="73027"/>
                        <a:pt x="212969" y="72941"/>
                        <a:pt x="212560" y="72822"/>
                      </a:cubicBezTo>
                      <a:cubicBezTo>
                        <a:pt x="212151" y="72703"/>
                        <a:pt x="211818" y="72532"/>
                        <a:pt x="211562" y="72310"/>
                      </a:cubicBezTo>
                      <a:cubicBezTo>
                        <a:pt x="211307" y="72089"/>
                        <a:pt x="211076" y="71824"/>
                        <a:pt x="210871" y="71517"/>
                      </a:cubicBezTo>
                      <a:lnTo>
                        <a:pt x="191431" y="46040"/>
                      </a:lnTo>
                      <a:lnTo>
                        <a:pt x="191431" y="71569"/>
                      </a:lnTo>
                      <a:cubicBezTo>
                        <a:pt x="191431" y="71841"/>
                        <a:pt x="191362" y="72072"/>
                        <a:pt x="191226" y="72259"/>
                      </a:cubicBezTo>
                      <a:cubicBezTo>
                        <a:pt x="191090" y="72447"/>
                        <a:pt x="190868" y="72609"/>
                        <a:pt x="190561" y="72745"/>
                      </a:cubicBezTo>
                      <a:cubicBezTo>
                        <a:pt x="190255" y="72882"/>
                        <a:pt x="189828" y="72984"/>
                        <a:pt x="189282" y="73052"/>
                      </a:cubicBezTo>
                      <a:cubicBezTo>
                        <a:pt x="188736" y="73120"/>
                        <a:pt x="188037" y="73154"/>
                        <a:pt x="187185" y="73154"/>
                      </a:cubicBezTo>
                      <a:cubicBezTo>
                        <a:pt x="186366" y="73154"/>
                        <a:pt x="185684" y="73120"/>
                        <a:pt x="185139" y="73052"/>
                      </a:cubicBezTo>
                      <a:cubicBezTo>
                        <a:pt x="184593" y="72984"/>
                        <a:pt x="184158" y="72882"/>
                        <a:pt x="183834" y="72745"/>
                      </a:cubicBezTo>
                      <a:cubicBezTo>
                        <a:pt x="183510" y="72609"/>
                        <a:pt x="183288" y="72447"/>
                        <a:pt x="183169" y="72259"/>
                      </a:cubicBezTo>
                      <a:cubicBezTo>
                        <a:pt x="183049" y="72072"/>
                        <a:pt x="182990" y="71841"/>
                        <a:pt x="182990" y="71569"/>
                      </a:cubicBezTo>
                      <a:lnTo>
                        <a:pt x="182990" y="3220"/>
                      </a:lnTo>
                      <a:cubicBezTo>
                        <a:pt x="182990" y="2947"/>
                        <a:pt x="183049" y="2708"/>
                        <a:pt x="183169" y="2504"/>
                      </a:cubicBezTo>
                      <a:cubicBezTo>
                        <a:pt x="183288" y="2299"/>
                        <a:pt x="183510" y="2128"/>
                        <a:pt x="183834" y="1992"/>
                      </a:cubicBezTo>
                      <a:cubicBezTo>
                        <a:pt x="184158" y="1856"/>
                        <a:pt x="184593" y="1753"/>
                        <a:pt x="185139" y="1685"/>
                      </a:cubicBezTo>
                      <a:cubicBezTo>
                        <a:pt x="185684" y="1617"/>
                        <a:pt x="186366" y="1583"/>
                        <a:pt x="187185" y="1583"/>
                      </a:cubicBezTo>
                      <a:cubicBezTo>
                        <a:pt x="188037" y="1583"/>
                        <a:pt x="188736" y="1617"/>
                        <a:pt x="189282" y="1685"/>
                      </a:cubicBezTo>
                      <a:cubicBezTo>
                        <a:pt x="189828" y="1753"/>
                        <a:pt x="190255" y="1856"/>
                        <a:pt x="190561" y="1992"/>
                      </a:cubicBezTo>
                      <a:cubicBezTo>
                        <a:pt x="190868" y="2128"/>
                        <a:pt x="191090" y="2299"/>
                        <a:pt x="191226" y="2504"/>
                      </a:cubicBezTo>
                      <a:cubicBezTo>
                        <a:pt x="191362" y="2708"/>
                        <a:pt x="191431" y="2947"/>
                        <a:pt x="191431" y="3220"/>
                      </a:cubicBezTo>
                      <a:lnTo>
                        <a:pt x="191431" y="44863"/>
                      </a:lnTo>
                      <a:lnTo>
                        <a:pt x="208825" y="25730"/>
                      </a:lnTo>
                      <a:cubicBezTo>
                        <a:pt x="209098" y="25389"/>
                        <a:pt x="209388" y="25107"/>
                        <a:pt x="209695" y="24886"/>
                      </a:cubicBezTo>
                      <a:cubicBezTo>
                        <a:pt x="210002" y="24664"/>
                        <a:pt x="210368" y="24476"/>
                        <a:pt x="210795" y="24323"/>
                      </a:cubicBezTo>
                      <a:cubicBezTo>
                        <a:pt x="211221" y="24169"/>
                        <a:pt x="211724" y="24067"/>
                        <a:pt x="212304" y="24016"/>
                      </a:cubicBezTo>
                      <a:cubicBezTo>
                        <a:pt x="212884" y="23965"/>
                        <a:pt x="213583" y="23939"/>
                        <a:pt x="214401" y="23939"/>
                      </a:cubicBezTo>
                      <a:cubicBezTo>
                        <a:pt x="215254" y="23939"/>
                        <a:pt x="215970" y="23965"/>
                        <a:pt x="216550" y="24016"/>
                      </a:cubicBezTo>
                      <a:cubicBezTo>
                        <a:pt x="217130" y="24067"/>
                        <a:pt x="217599" y="24152"/>
                        <a:pt x="217957" y="24272"/>
                      </a:cubicBezTo>
                      <a:cubicBezTo>
                        <a:pt x="218315" y="24391"/>
                        <a:pt x="218571" y="24545"/>
                        <a:pt x="218725" y="24732"/>
                      </a:cubicBezTo>
                      <a:cubicBezTo>
                        <a:pt x="218878" y="24920"/>
                        <a:pt x="218955" y="25167"/>
                        <a:pt x="218955" y="25474"/>
                      </a:cubicBezTo>
                      <a:cubicBezTo>
                        <a:pt x="218955" y="25883"/>
                        <a:pt x="218844" y="26293"/>
                        <a:pt x="218622" y="26702"/>
                      </a:cubicBezTo>
                      <a:cubicBezTo>
                        <a:pt x="218401" y="27111"/>
                        <a:pt x="218034" y="27589"/>
                        <a:pt x="217523" y="28134"/>
                      </a:cubicBezTo>
                      <a:lnTo>
                        <a:pt x="200844" y="44812"/>
                      </a:lnTo>
                      <a:lnTo>
                        <a:pt x="219569" y="69113"/>
                      </a:lnTo>
                      <a:cubicBezTo>
                        <a:pt x="220013" y="69693"/>
                        <a:pt x="220328" y="70162"/>
                        <a:pt x="220515" y="70520"/>
                      </a:cubicBezTo>
                      <a:cubicBezTo>
                        <a:pt x="220703" y="70878"/>
                        <a:pt x="220796" y="71210"/>
                        <a:pt x="220796" y="71517"/>
                      </a:cubicBezTo>
                      <a:close/>
                      <a:moveTo>
                        <a:pt x="257575" y="59034"/>
                      </a:moveTo>
                      <a:cubicBezTo>
                        <a:pt x="257575" y="61388"/>
                        <a:pt x="257140" y="63485"/>
                        <a:pt x="256270" y="65327"/>
                      </a:cubicBezTo>
                      <a:cubicBezTo>
                        <a:pt x="255401" y="67169"/>
                        <a:pt x="254164" y="68721"/>
                        <a:pt x="252561" y="69983"/>
                      </a:cubicBezTo>
                      <a:cubicBezTo>
                        <a:pt x="250958" y="71244"/>
                        <a:pt x="249049" y="72199"/>
                        <a:pt x="246832" y="72847"/>
                      </a:cubicBezTo>
                      <a:cubicBezTo>
                        <a:pt x="244615" y="73496"/>
                        <a:pt x="242176" y="73820"/>
                        <a:pt x="239516" y="73820"/>
                      </a:cubicBezTo>
                      <a:cubicBezTo>
                        <a:pt x="237879" y="73820"/>
                        <a:pt x="236318" y="73692"/>
                        <a:pt x="234834" y="73436"/>
                      </a:cubicBezTo>
                      <a:cubicBezTo>
                        <a:pt x="233351" y="73180"/>
                        <a:pt x="232021" y="72856"/>
                        <a:pt x="230844" y="72464"/>
                      </a:cubicBezTo>
                      <a:cubicBezTo>
                        <a:pt x="229667" y="72072"/>
                        <a:pt x="228670" y="71662"/>
                        <a:pt x="227852" y="71236"/>
                      </a:cubicBezTo>
                      <a:cubicBezTo>
                        <a:pt x="227032" y="70810"/>
                        <a:pt x="226436" y="70426"/>
                        <a:pt x="226061" y="70085"/>
                      </a:cubicBezTo>
                      <a:cubicBezTo>
                        <a:pt x="225686" y="69744"/>
                        <a:pt x="225413" y="69266"/>
                        <a:pt x="225242" y="68652"/>
                      </a:cubicBezTo>
                      <a:cubicBezTo>
                        <a:pt x="225071" y="68039"/>
                        <a:pt x="224986" y="67203"/>
                        <a:pt x="224986" y="66146"/>
                      </a:cubicBezTo>
                      <a:cubicBezTo>
                        <a:pt x="224986" y="65498"/>
                        <a:pt x="225021" y="64952"/>
                        <a:pt x="225088" y="64509"/>
                      </a:cubicBezTo>
                      <a:cubicBezTo>
                        <a:pt x="225157" y="64065"/>
                        <a:pt x="225242" y="63707"/>
                        <a:pt x="225345" y="63434"/>
                      </a:cubicBezTo>
                      <a:cubicBezTo>
                        <a:pt x="225447" y="63161"/>
                        <a:pt x="225592" y="62965"/>
                        <a:pt x="225779" y="62846"/>
                      </a:cubicBezTo>
                      <a:cubicBezTo>
                        <a:pt x="225967" y="62726"/>
                        <a:pt x="226180" y="62667"/>
                        <a:pt x="226419" y="62667"/>
                      </a:cubicBezTo>
                      <a:cubicBezTo>
                        <a:pt x="226794" y="62667"/>
                        <a:pt x="227349" y="62897"/>
                        <a:pt x="228081" y="63357"/>
                      </a:cubicBezTo>
                      <a:cubicBezTo>
                        <a:pt x="228815" y="63818"/>
                        <a:pt x="229719" y="64321"/>
                        <a:pt x="230793" y="64867"/>
                      </a:cubicBezTo>
                      <a:cubicBezTo>
                        <a:pt x="231867" y="65412"/>
                        <a:pt x="233138" y="65915"/>
                        <a:pt x="234605" y="66376"/>
                      </a:cubicBezTo>
                      <a:cubicBezTo>
                        <a:pt x="236071" y="66836"/>
                        <a:pt x="237760" y="67066"/>
                        <a:pt x="239669" y="67066"/>
                      </a:cubicBezTo>
                      <a:cubicBezTo>
                        <a:pt x="241102" y="67066"/>
                        <a:pt x="242398" y="66913"/>
                        <a:pt x="243557" y="66606"/>
                      </a:cubicBezTo>
                      <a:cubicBezTo>
                        <a:pt x="244717" y="66299"/>
                        <a:pt x="245723" y="65847"/>
                        <a:pt x="246576" y="65250"/>
                      </a:cubicBezTo>
                      <a:cubicBezTo>
                        <a:pt x="247428" y="64653"/>
                        <a:pt x="248085" y="63895"/>
                        <a:pt x="248546" y="62974"/>
                      </a:cubicBezTo>
                      <a:cubicBezTo>
                        <a:pt x="249006" y="62053"/>
                        <a:pt x="249236" y="60962"/>
                        <a:pt x="249236" y="59700"/>
                      </a:cubicBezTo>
                      <a:cubicBezTo>
                        <a:pt x="249236" y="58404"/>
                        <a:pt x="248904" y="57312"/>
                        <a:pt x="248239" y="56425"/>
                      </a:cubicBezTo>
                      <a:cubicBezTo>
                        <a:pt x="247573" y="55539"/>
                        <a:pt x="246695" y="54754"/>
                        <a:pt x="245603" y="54072"/>
                      </a:cubicBezTo>
                      <a:cubicBezTo>
                        <a:pt x="244513" y="53390"/>
                        <a:pt x="243285" y="52785"/>
                        <a:pt x="241920" y="52256"/>
                      </a:cubicBezTo>
                      <a:cubicBezTo>
                        <a:pt x="240556" y="51727"/>
                        <a:pt x="239149" y="51173"/>
                        <a:pt x="237699" y="50593"/>
                      </a:cubicBezTo>
                      <a:cubicBezTo>
                        <a:pt x="236250" y="50013"/>
                        <a:pt x="234834" y="49357"/>
                        <a:pt x="233453" y="48624"/>
                      </a:cubicBezTo>
                      <a:cubicBezTo>
                        <a:pt x="232072" y="47890"/>
                        <a:pt x="230836" y="46995"/>
                        <a:pt x="229744" y="45938"/>
                      </a:cubicBezTo>
                      <a:cubicBezTo>
                        <a:pt x="228653" y="44880"/>
                        <a:pt x="227774" y="43619"/>
                        <a:pt x="227110" y="42152"/>
                      </a:cubicBezTo>
                      <a:cubicBezTo>
                        <a:pt x="226445" y="40685"/>
                        <a:pt x="226112" y="38929"/>
                        <a:pt x="226112" y="36883"/>
                      </a:cubicBezTo>
                      <a:cubicBezTo>
                        <a:pt x="226112" y="35075"/>
                        <a:pt x="226462" y="33344"/>
                        <a:pt x="227161" y="31690"/>
                      </a:cubicBezTo>
                      <a:cubicBezTo>
                        <a:pt x="227860" y="30036"/>
                        <a:pt x="228909" y="28586"/>
                        <a:pt x="230307" y="27341"/>
                      </a:cubicBezTo>
                      <a:cubicBezTo>
                        <a:pt x="231705" y="26097"/>
                        <a:pt x="233453" y="25099"/>
                        <a:pt x="235551" y="24349"/>
                      </a:cubicBezTo>
                      <a:cubicBezTo>
                        <a:pt x="237648" y="23598"/>
                        <a:pt x="240096" y="23223"/>
                        <a:pt x="242893" y="23223"/>
                      </a:cubicBezTo>
                      <a:cubicBezTo>
                        <a:pt x="244120" y="23223"/>
                        <a:pt x="245348" y="23325"/>
                        <a:pt x="246576" y="23530"/>
                      </a:cubicBezTo>
                      <a:cubicBezTo>
                        <a:pt x="247804" y="23735"/>
                        <a:pt x="248912" y="23990"/>
                        <a:pt x="249901" y="24297"/>
                      </a:cubicBezTo>
                      <a:cubicBezTo>
                        <a:pt x="250891" y="24604"/>
                        <a:pt x="251735" y="24937"/>
                        <a:pt x="252434" y="25295"/>
                      </a:cubicBezTo>
                      <a:cubicBezTo>
                        <a:pt x="253133" y="25653"/>
                        <a:pt x="253661" y="25969"/>
                        <a:pt x="254020" y="26241"/>
                      </a:cubicBezTo>
                      <a:cubicBezTo>
                        <a:pt x="254378" y="26514"/>
                        <a:pt x="254617" y="26753"/>
                        <a:pt x="254736" y="26958"/>
                      </a:cubicBezTo>
                      <a:cubicBezTo>
                        <a:pt x="254855" y="27162"/>
                        <a:pt x="254941" y="27392"/>
                        <a:pt x="254991" y="27648"/>
                      </a:cubicBezTo>
                      <a:cubicBezTo>
                        <a:pt x="255043" y="27904"/>
                        <a:pt x="255094" y="28220"/>
                        <a:pt x="255145" y="28595"/>
                      </a:cubicBezTo>
                      <a:cubicBezTo>
                        <a:pt x="255196" y="28970"/>
                        <a:pt x="255222" y="29430"/>
                        <a:pt x="255222" y="29976"/>
                      </a:cubicBezTo>
                      <a:cubicBezTo>
                        <a:pt x="255222" y="30556"/>
                        <a:pt x="255196" y="31059"/>
                        <a:pt x="255145" y="31485"/>
                      </a:cubicBezTo>
                      <a:cubicBezTo>
                        <a:pt x="255094" y="31912"/>
                        <a:pt x="255008" y="32261"/>
                        <a:pt x="254889" y="32534"/>
                      </a:cubicBezTo>
                      <a:cubicBezTo>
                        <a:pt x="254770" y="32807"/>
                        <a:pt x="254624" y="33003"/>
                        <a:pt x="254454" y="33122"/>
                      </a:cubicBezTo>
                      <a:cubicBezTo>
                        <a:pt x="254283" y="33242"/>
                        <a:pt x="254096" y="33301"/>
                        <a:pt x="253892" y="33301"/>
                      </a:cubicBezTo>
                      <a:cubicBezTo>
                        <a:pt x="253584" y="33301"/>
                        <a:pt x="253141" y="33114"/>
                        <a:pt x="252561" y="32739"/>
                      </a:cubicBezTo>
                      <a:cubicBezTo>
                        <a:pt x="251981" y="32363"/>
                        <a:pt x="251232" y="31963"/>
                        <a:pt x="250311" y="31536"/>
                      </a:cubicBezTo>
                      <a:cubicBezTo>
                        <a:pt x="249390" y="31110"/>
                        <a:pt x="248307" y="30709"/>
                        <a:pt x="247062" y="30334"/>
                      </a:cubicBezTo>
                      <a:cubicBezTo>
                        <a:pt x="245817" y="29959"/>
                        <a:pt x="244393" y="29771"/>
                        <a:pt x="242790" y="29771"/>
                      </a:cubicBezTo>
                      <a:cubicBezTo>
                        <a:pt x="241357" y="29771"/>
                        <a:pt x="240096" y="29933"/>
                        <a:pt x="239004" y="30257"/>
                      </a:cubicBezTo>
                      <a:cubicBezTo>
                        <a:pt x="237913" y="30581"/>
                        <a:pt x="237017" y="31042"/>
                        <a:pt x="236318" y="31639"/>
                      </a:cubicBezTo>
                      <a:cubicBezTo>
                        <a:pt x="235619" y="32236"/>
                        <a:pt x="235091" y="32943"/>
                        <a:pt x="234732" y="33762"/>
                      </a:cubicBezTo>
                      <a:cubicBezTo>
                        <a:pt x="234374" y="34580"/>
                        <a:pt x="234195" y="35467"/>
                        <a:pt x="234195" y="36422"/>
                      </a:cubicBezTo>
                      <a:cubicBezTo>
                        <a:pt x="234195" y="37752"/>
                        <a:pt x="234536" y="38869"/>
                        <a:pt x="235218" y="39773"/>
                      </a:cubicBezTo>
                      <a:cubicBezTo>
                        <a:pt x="235900" y="40677"/>
                        <a:pt x="236787" y="41470"/>
                        <a:pt x="237879" y="42152"/>
                      </a:cubicBezTo>
                      <a:cubicBezTo>
                        <a:pt x="238970" y="42834"/>
                        <a:pt x="240215" y="43448"/>
                        <a:pt x="241613" y="43994"/>
                      </a:cubicBezTo>
                      <a:cubicBezTo>
                        <a:pt x="243012" y="44539"/>
                        <a:pt x="244436" y="45102"/>
                        <a:pt x="245885" y="45682"/>
                      </a:cubicBezTo>
                      <a:cubicBezTo>
                        <a:pt x="247335" y="46262"/>
                        <a:pt x="248768" y="46910"/>
                        <a:pt x="250183" y="47626"/>
                      </a:cubicBezTo>
                      <a:cubicBezTo>
                        <a:pt x="251598" y="48342"/>
                        <a:pt x="252851" y="49212"/>
                        <a:pt x="253942" y="50235"/>
                      </a:cubicBezTo>
                      <a:cubicBezTo>
                        <a:pt x="255034" y="51258"/>
                        <a:pt x="255912" y="52486"/>
                        <a:pt x="256577" y="53919"/>
                      </a:cubicBezTo>
                      <a:cubicBezTo>
                        <a:pt x="257243" y="55351"/>
                        <a:pt x="257575" y="57056"/>
                        <a:pt x="257575" y="59034"/>
                      </a:cubicBezTo>
                      <a:close/>
                      <a:moveTo>
                        <a:pt x="308998" y="71569"/>
                      </a:moveTo>
                      <a:cubicBezTo>
                        <a:pt x="308998" y="71841"/>
                        <a:pt x="308930" y="72072"/>
                        <a:pt x="308794" y="72259"/>
                      </a:cubicBezTo>
                      <a:cubicBezTo>
                        <a:pt x="308657" y="72447"/>
                        <a:pt x="308436" y="72609"/>
                        <a:pt x="308128" y="72745"/>
                      </a:cubicBezTo>
                      <a:cubicBezTo>
                        <a:pt x="307822" y="72882"/>
                        <a:pt x="307395" y="72984"/>
                        <a:pt x="306850" y="73052"/>
                      </a:cubicBezTo>
                      <a:cubicBezTo>
                        <a:pt x="306304" y="73120"/>
                        <a:pt x="305621" y="73154"/>
                        <a:pt x="304803" y="73154"/>
                      </a:cubicBezTo>
                      <a:cubicBezTo>
                        <a:pt x="303951" y="73154"/>
                        <a:pt x="303251" y="73120"/>
                        <a:pt x="302706" y="73052"/>
                      </a:cubicBezTo>
                      <a:cubicBezTo>
                        <a:pt x="302160" y="72984"/>
                        <a:pt x="301733" y="72882"/>
                        <a:pt x="301427" y="72745"/>
                      </a:cubicBezTo>
                      <a:cubicBezTo>
                        <a:pt x="301120" y="72609"/>
                        <a:pt x="300898" y="72447"/>
                        <a:pt x="300762" y="72259"/>
                      </a:cubicBezTo>
                      <a:cubicBezTo>
                        <a:pt x="300625" y="72072"/>
                        <a:pt x="300557" y="71841"/>
                        <a:pt x="300557" y="71569"/>
                      </a:cubicBezTo>
                      <a:lnTo>
                        <a:pt x="300557" y="44608"/>
                      </a:lnTo>
                      <a:cubicBezTo>
                        <a:pt x="300557" y="41981"/>
                        <a:pt x="300352" y="39867"/>
                        <a:pt x="299943" y="38264"/>
                      </a:cubicBezTo>
                      <a:cubicBezTo>
                        <a:pt x="299534" y="36661"/>
                        <a:pt x="298937" y="35280"/>
                        <a:pt x="298153" y="34120"/>
                      </a:cubicBezTo>
                      <a:cubicBezTo>
                        <a:pt x="297368" y="32960"/>
                        <a:pt x="296354" y="32074"/>
                        <a:pt x="295109" y="31460"/>
                      </a:cubicBezTo>
                      <a:cubicBezTo>
                        <a:pt x="293864" y="30846"/>
                        <a:pt x="292423" y="30539"/>
                        <a:pt x="290785" y="30539"/>
                      </a:cubicBezTo>
                      <a:cubicBezTo>
                        <a:pt x="288671" y="30539"/>
                        <a:pt x="286556" y="31289"/>
                        <a:pt x="284442" y="32790"/>
                      </a:cubicBezTo>
                      <a:cubicBezTo>
                        <a:pt x="282327" y="34291"/>
                        <a:pt x="280111" y="36490"/>
                        <a:pt x="277791" y="39389"/>
                      </a:cubicBezTo>
                      <a:lnTo>
                        <a:pt x="277791" y="71569"/>
                      </a:lnTo>
                      <a:cubicBezTo>
                        <a:pt x="277791" y="71841"/>
                        <a:pt x="277723" y="72072"/>
                        <a:pt x="277586" y="72259"/>
                      </a:cubicBezTo>
                      <a:cubicBezTo>
                        <a:pt x="277450" y="72447"/>
                        <a:pt x="277228" y="72609"/>
                        <a:pt x="276922" y="72745"/>
                      </a:cubicBezTo>
                      <a:cubicBezTo>
                        <a:pt x="276614" y="72882"/>
                        <a:pt x="276188" y="72984"/>
                        <a:pt x="275642" y="73052"/>
                      </a:cubicBezTo>
                      <a:cubicBezTo>
                        <a:pt x="275097" y="73120"/>
                        <a:pt x="274397" y="73154"/>
                        <a:pt x="273545" y="73154"/>
                      </a:cubicBezTo>
                      <a:cubicBezTo>
                        <a:pt x="272726" y="73154"/>
                        <a:pt x="272044" y="73120"/>
                        <a:pt x="271498" y="73052"/>
                      </a:cubicBezTo>
                      <a:cubicBezTo>
                        <a:pt x="270952" y="72984"/>
                        <a:pt x="270518" y="72882"/>
                        <a:pt x="270194" y="72745"/>
                      </a:cubicBezTo>
                      <a:cubicBezTo>
                        <a:pt x="269870" y="72609"/>
                        <a:pt x="269648" y="72447"/>
                        <a:pt x="269528" y="72259"/>
                      </a:cubicBezTo>
                      <a:cubicBezTo>
                        <a:pt x="269409" y="72072"/>
                        <a:pt x="269349" y="71841"/>
                        <a:pt x="269349" y="71569"/>
                      </a:cubicBezTo>
                      <a:lnTo>
                        <a:pt x="269349" y="3220"/>
                      </a:lnTo>
                      <a:cubicBezTo>
                        <a:pt x="269349" y="2947"/>
                        <a:pt x="269409" y="2708"/>
                        <a:pt x="269528" y="2504"/>
                      </a:cubicBezTo>
                      <a:cubicBezTo>
                        <a:pt x="269648" y="2299"/>
                        <a:pt x="269870" y="2128"/>
                        <a:pt x="270194" y="1992"/>
                      </a:cubicBezTo>
                      <a:cubicBezTo>
                        <a:pt x="270518" y="1856"/>
                        <a:pt x="270952" y="1753"/>
                        <a:pt x="271498" y="1685"/>
                      </a:cubicBezTo>
                      <a:cubicBezTo>
                        <a:pt x="272044" y="1617"/>
                        <a:pt x="272726" y="1583"/>
                        <a:pt x="273545" y="1583"/>
                      </a:cubicBezTo>
                      <a:cubicBezTo>
                        <a:pt x="274397" y="1583"/>
                        <a:pt x="275097" y="1617"/>
                        <a:pt x="275642" y="1685"/>
                      </a:cubicBezTo>
                      <a:cubicBezTo>
                        <a:pt x="276188" y="1753"/>
                        <a:pt x="276614" y="1856"/>
                        <a:pt x="276922" y="1992"/>
                      </a:cubicBezTo>
                      <a:cubicBezTo>
                        <a:pt x="277228" y="2128"/>
                        <a:pt x="277450" y="2299"/>
                        <a:pt x="277586" y="2504"/>
                      </a:cubicBezTo>
                      <a:cubicBezTo>
                        <a:pt x="277723" y="2708"/>
                        <a:pt x="277791" y="2947"/>
                        <a:pt x="277791" y="3220"/>
                      </a:cubicBezTo>
                      <a:lnTo>
                        <a:pt x="277791" y="30795"/>
                      </a:lnTo>
                      <a:cubicBezTo>
                        <a:pt x="280212" y="28237"/>
                        <a:pt x="282651" y="26335"/>
                        <a:pt x="285106" y="25090"/>
                      </a:cubicBezTo>
                      <a:cubicBezTo>
                        <a:pt x="287563" y="23845"/>
                        <a:pt x="290036" y="23223"/>
                        <a:pt x="292525" y="23223"/>
                      </a:cubicBezTo>
                      <a:cubicBezTo>
                        <a:pt x="295594" y="23223"/>
                        <a:pt x="298178" y="23743"/>
                        <a:pt x="300276" y="24783"/>
                      </a:cubicBezTo>
                      <a:cubicBezTo>
                        <a:pt x="302373" y="25824"/>
                        <a:pt x="304070" y="27213"/>
                        <a:pt x="305366" y="28953"/>
                      </a:cubicBezTo>
                      <a:cubicBezTo>
                        <a:pt x="306662" y="30692"/>
                        <a:pt x="307591" y="32730"/>
                        <a:pt x="308154" y="35066"/>
                      </a:cubicBezTo>
                      <a:cubicBezTo>
                        <a:pt x="308717" y="37403"/>
                        <a:pt x="308998" y="40225"/>
                        <a:pt x="308998" y="43533"/>
                      </a:cubicBezTo>
                      <a:close/>
                      <a:moveTo>
                        <a:pt x="363210" y="46552"/>
                      </a:moveTo>
                      <a:cubicBezTo>
                        <a:pt x="363210" y="47882"/>
                        <a:pt x="362876" y="48828"/>
                        <a:pt x="362208" y="49391"/>
                      </a:cubicBezTo>
                      <a:cubicBezTo>
                        <a:pt x="361541" y="49954"/>
                        <a:pt x="360778" y="50235"/>
                        <a:pt x="359921" y="50235"/>
                      </a:cubicBezTo>
                      <a:lnTo>
                        <a:pt x="329599" y="50235"/>
                      </a:lnTo>
                      <a:cubicBezTo>
                        <a:pt x="329599" y="52793"/>
                        <a:pt x="329856" y="55095"/>
                        <a:pt x="330369" y="57142"/>
                      </a:cubicBezTo>
                      <a:cubicBezTo>
                        <a:pt x="330884" y="59188"/>
                        <a:pt x="331741" y="60944"/>
                        <a:pt x="332940" y="62411"/>
                      </a:cubicBezTo>
                      <a:cubicBezTo>
                        <a:pt x="334139" y="63878"/>
                        <a:pt x="335699" y="65003"/>
                        <a:pt x="337619" y="65788"/>
                      </a:cubicBezTo>
                      <a:cubicBezTo>
                        <a:pt x="339538" y="66572"/>
                        <a:pt x="341885" y="66964"/>
                        <a:pt x="344661" y="66964"/>
                      </a:cubicBezTo>
                      <a:cubicBezTo>
                        <a:pt x="346855" y="66964"/>
                        <a:pt x="348809" y="66785"/>
                        <a:pt x="350522" y="66427"/>
                      </a:cubicBezTo>
                      <a:cubicBezTo>
                        <a:pt x="352236" y="66069"/>
                        <a:pt x="353718" y="65668"/>
                        <a:pt x="354968" y="65225"/>
                      </a:cubicBezTo>
                      <a:cubicBezTo>
                        <a:pt x="356220" y="64781"/>
                        <a:pt x="357248" y="64381"/>
                        <a:pt x="358054" y="64023"/>
                      </a:cubicBezTo>
                      <a:cubicBezTo>
                        <a:pt x="358858" y="63664"/>
                        <a:pt x="359467" y="63485"/>
                        <a:pt x="359879" y="63485"/>
                      </a:cubicBezTo>
                      <a:cubicBezTo>
                        <a:pt x="360119" y="63485"/>
                        <a:pt x="360333" y="63545"/>
                        <a:pt x="360522" y="63664"/>
                      </a:cubicBezTo>
                      <a:cubicBezTo>
                        <a:pt x="360709" y="63784"/>
                        <a:pt x="360855" y="63963"/>
                        <a:pt x="360958" y="64202"/>
                      </a:cubicBezTo>
                      <a:cubicBezTo>
                        <a:pt x="361061" y="64440"/>
                        <a:pt x="361138" y="64773"/>
                        <a:pt x="361189" y="65199"/>
                      </a:cubicBezTo>
                      <a:cubicBezTo>
                        <a:pt x="361241" y="65626"/>
                        <a:pt x="361266" y="66146"/>
                        <a:pt x="361266" y="66760"/>
                      </a:cubicBezTo>
                      <a:cubicBezTo>
                        <a:pt x="361266" y="67203"/>
                        <a:pt x="361249" y="67587"/>
                        <a:pt x="361215" y="67911"/>
                      </a:cubicBezTo>
                      <a:cubicBezTo>
                        <a:pt x="361182" y="68235"/>
                        <a:pt x="361139" y="68525"/>
                        <a:pt x="361087" y="68780"/>
                      </a:cubicBezTo>
                      <a:cubicBezTo>
                        <a:pt x="361036" y="69036"/>
                        <a:pt x="360951" y="69266"/>
                        <a:pt x="360832" y="69471"/>
                      </a:cubicBezTo>
                      <a:cubicBezTo>
                        <a:pt x="360712" y="69676"/>
                        <a:pt x="360559" y="69872"/>
                        <a:pt x="360371" y="70059"/>
                      </a:cubicBezTo>
                      <a:cubicBezTo>
                        <a:pt x="360183" y="70247"/>
                        <a:pt x="359629" y="70554"/>
                        <a:pt x="358709" y="70980"/>
                      </a:cubicBezTo>
                      <a:cubicBezTo>
                        <a:pt x="357788" y="71406"/>
                        <a:pt x="356594" y="71824"/>
                        <a:pt x="355127" y="72234"/>
                      </a:cubicBezTo>
                      <a:cubicBezTo>
                        <a:pt x="353661" y="72643"/>
                        <a:pt x="351964" y="73009"/>
                        <a:pt x="350037" y="73333"/>
                      </a:cubicBezTo>
                      <a:cubicBezTo>
                        <a:pt x="348110" y="73658"/>
                        <a:pt x="346055" y="73820"/>
                        <a:pt x="343872" y="73820"/>
                      </a:cubicBezTo>
                      <a:cubicBezTo>
                        <a:pt x="340087" y="73820"/>
                        <a:pt x="336769" y="73291"/>
                        <a:pt x="333922" y="72234"/>
                      </a:cubicBezTo>
                      <a:cubicBezTo>
                        <a:pt x="331074" y="71176"/>
                        <a:pt x="328678" y="69607"/>
                        <a:pt x="326733" y="67527"/>
                      </a:cubicBezTo>
                      <a:cubicBezTo>
                        <a:pt x="324789" y="65446"/>
                        <a:pt x="323323" y="62837"/>
                        <a:pt x="322334" y="59700"/>
                      </a:cubicBezTo>
                      <a:cubicBezTo>
                        <a:pt x="321345" y="56562"/>
                        <a:pt x="320850" y="52912"/>
                        <a:pt x="320850" y="48751"/>
                      </a:cubicBezTo>
                      <a:cubicBezTo>
                        <a:pt x="320850" y="44795"/>
                        <a:pt x="321362" y="41240"/>
                        <a:pt x="322385" y="38085"/>
                      </a:cubicBezTo>
                      <a:cubicBezTo>
                        <a:pt x="323408" y="34930"/>
                        <a:pt x="324884" y="32253"/>
                        <a:pt x="326811" y="30053"/>
                      </a:cubicBezTo>
                      <a:cubicBezTo>
                        <a:pt x="328738" y="27853"/>
                        <a:pt x="331065" y="26165"/>
                        <a:pt x="333793" y="24988"/>
                      </a:cubicBezTo>
                      <a:cubicBezTo>
                        <a:pt x="336522" y="23811"/>
                        <a:pt x="339575" y="23223"/>
                        <a:pt x="342952" y="23223"/>
                      </a:cubicBezTo>
                      <a:cubicBezTo>
                        <a:pt x="346566" y="23223"/>
                        <a:pt x="349645" y="23803"/>
                        <a:pt x="352185" y="24962"/>
                      </a:cubicBezTo>
                      <a:cubicBezTo>
                        <a:pt x="354727" y="26122"/>
                        <a:pt x="356815" y="27682"/>
                        <a:pt x="358453" y="29643"/>
                      </a:cubicBezTo>
                      <a:cubicBezTo>
                        <a:pt x="360090" y="31605"/>
                        <a:pt x="361292" y="33907"/>
                        <a:pt x="362060" y="36550"/>
                      </a:cubicBezTo>
                      <a:cubicBezTo>
                        <a:pt x="362827" y="39193"/>
                        <a:pt x="363210" y="42016"/>
                        <a:pt x="363210" y="45017"/>
                      </a:cubicBezTo>
                      <a:close/>
                      <a:moveTo>
                        <a:pt x="354718" y="44045"/>
                      </a:moveTo>
                      <a:cubicBezTo>
                        <a:pt x="354821" y="39611"/>
                        <a:pt x="353834" y="36132"/>
                        <a:pt x="351758" y="33608"/>
                      </a:cubicBezTo>
                      <a:cubicBezTo>
                        <a:pt x="349682" y="31085"/>
                        <a:pt x="346603" y="29823"/>
                        <a:pt x="342519" y="29823"/>
                      </a:cubicBezTo>
                      <a:cubicBezTo>
                        <a:pt x="340426" y="29823"/>
                        <a:pt x="338589" y="30215"/>
                        <a:pt x="337011" y="30999"/>
                      </a:cubicBezTo>
                      <a:cubicBezTo>
                        <a:pt x="335433" y="31784"/>
                        <a:pt x="334112" y="32824"/>
                        <a:pt x="333048" y="34120"/>
                      </a:cubicBezTo>
                      <a:cubicBezTo>
                        <a:pt x="331984" y="35416"/>
                        <a:pt x="331160" y="36925"/>
                        <a:pt x="330577" y="38648"/>
                      </a:cubicBezTo>
                      <a:cubicBezTo>
                        <a:pt x="329993" y="40370"/>
                        <a:pt x="329667" y="42169"/>
                        <a:pt x="329599" y="44045"/>
                      </a:cubicBezTo>
                      <a:close/>
                      <a:moveTo>
                        <a:pt x="414804" y="46552"/>
                      </a:moveTo>
                      <a:cubicBezTo>
                        <a:pt x="414804" y="47882"/>
                        <a:pt x="414470" y="48828"/>
                        <a:pt x="413802" y="49391"/>
                      </a:cubicBezTo>
                      <a:cubicBezTo>
                        <a:pt x="413134" y="49954"/>
                        <a:pt x="412372" y="50235"/>
                        <a:pt x="411515" y="50235"/>
                      </a:cubicBezTo>
                      <a:lnTo>
                        <a:pt x="381193" y="50235"/>
                      </a:lnTo>
                      <a:cubicBezTo>
                        <a:pt x="381193" y="52793"/>
                        <a:pt x="381450" y="55095"/>
                        <a:pt x="381963" y="57142"/>
                      </a:cubicBezTo>
                      <a:cubicBezTo>
                        <a:pt x="382478" y="59188"/>
                        <a:pt x="383334" y="60944"/>
                        <a:pt x="384534" y="62411"/>
                      </a:cubicBezTo>
                      <a:cubicBezTo>
                        <a:pt x="385733" y="63878"/>
                        <a:pt x="387292" y="65003"/>
                        <a:pt x="389212" y="65788"/>
                      </a:cubicBezTo>
                      <a:cubicBezTo>
                        <a:pt x="391131" y="66572"/>
                        <a:pt x="393479" y="66964"/>
                        <a:pt x="396255" y="66964"/>
                      </a:cubicBezTo>
                      <a:cubicBezTo>
                        <a:pt x="398448" y="66964"/>
                        <a:pt x="400402" y="66785"/>
                        <a:pt x="402115" y="66427"/>
                      </a:cubicBezTo>
                      <a:cubicBezTo>
                        <a:pt x="403829" y="66069"/>
                        <a:pt x="405311" y="65668"/>
                        <a:pt x="406563" y="65225"/>
                      </a:cubicBezTo>
                      <a:cubicBezTo>
                        <a:pt x="407813" y="64781"/>
                        <a:pt x="408842" y="64381"/>
                        <a:pt x="409647" y="64023"/>
                      </a:cubicBezTo>
                      <a:cubicBezTo>
                        <a:pt x="410453" y="63664"/>
                        <a:pt x="411061" y="63485"/>
                        <a:pt x="411473" y="63485"/>
                      </a:cubicBezTo>
                      <a:cubicBezTo>
                        <a:pt x="411713" y="63485"/>
                        <a:pt x="411926" y="63545"/>
                        <a:pt x="412115" y="63664"/>
                      </a:cubicBezTo>
                      <a:cubicBezTo>
                        <a:pt x="412303" y="63784"/>
                        <a:pt x="412449" y="63963"/>
                        <a:pt x="412552" y="64202"/>
                      </a:cubicBezTo>
                      <a:cubicBezTo>
                        <a:pt x="412655" y="64440"/>
                        <a:pt x="412732" y="64773"/>
                        <a:pt x="412783" y="65199"/>
                      </a:cubicBezTo>
                      <a:cubicBezTo>
                        <a:pt x="412835" y="65626"/>
                        <a:pt x="412860" y="66146"/>
                        <a:pt x="412860" y="66760"/>
                      </a:cubicBezTo>
                      <a:cubicBezTo>
                        <a:pt x="412860" y="67203"/>
                        <a:pt x="412843" y="67587"/>
                        <a:pt x="412809" y="67911"/>
                      </a:cubicBezTo>
                      <a:cubicBezTo>
                        <a:pt x="412775" y="68235"/>
                        <a:pt x="412733" y="68525"/>
                        <a:pt x="412681" y="68780"/>
                      </a:cubicBezTo>
                      <a:cubicBezTo>
                        <a:pt x="412630" y="69036"/>
                        <a:pt x="412545" y="69266"/>
                        <a:pt x="412425" y="69471"/>
                      </a:cubicBezTo>
                      <a:cubicBezTo>
                        <a:pt x="412306" y="69676"/>
                        <a:pt x="412153" y="69872"/>
                        <a:pt x="411965" y="70059"/>
                      </a:cubicBezTo>
                      <a:cubicBezTo>
                        <a:pt x="411777" y="70247"/>
                        <a:pt x="411223" y="70554"/>
                        <a:pt x="410302" y="70980"/>
                      </a:cubicBezTo>
                      <a:cubicBezTo>
                        <a:pt x="409381" y="71406"/>
                        <a:pt x="408187" y="71824"/>
                        <a:pt x="406721" y="72234"/>
                      </a:cubicBezTo>
                      <a:cubicBezTo>
                        <a:pt x="405255" y="72643"/>
                        <a:pt x="403557" y="73009"/>
                        <a:pt x="401630" y="73333"/>
                      </a:cubicBezTo>
                      <a:cubicBezTo>
                        <a:pt x="399704" y="73658"/>
                        <a:pt x="397649" y="73820"/>
                        <a:pt x="395466" y="73820"/>
                      </a:cubicBezTo>
                      <a:cubicBezTo>
                        <a:pt x="391680" y="73820"/>
                        <a:pt x="388363" y="73291"/>
                        <a:pt x="385515" y="72234"/>
                      </a:cubicBezTo>
                      <a:cubicBezTo>
                        <a:pt x="382667" y="71176"/>
                        <a:pt x="380272" y="69607"/>
                        <a:pt x="378328" y="67527"/>
                      </a:cubicBezTo>
                      <a:cubicBezTo>
                        <a:pt x="376384" y="65446"/>
                        <a:pt x="374917" y="62837"/>
                        <a:pt x="373928" y="59700"/>
                      </a:cubicBezTo>
                      <a:cubicBezTo>
                        <a:pt x="372938" y="56562"/>
                        <a:pt x="372444" y="52912"/>
                        <a:pt x="372444" y="48751"/>
                      </a:cubicBezTo>
                      <a:cubicBezTo>
                        <a:pt x="372444" y="44795"/>
                        <a:pt x="372955" y="41240"/>
                        <a:pt x="373978" y="38085"/>
                      </a:cubicBezTo>
                      <a:cubicBezTo>
                        <a:pt x="375002" y="34930"/>
                        <a:pt x="376477" y="32253"/>
                        <a:pt x="378404" y="30053"/>
                      </a:cubicBezTo>
                      <a:cubicBezTo>
                        <a:pt x="380332" y="27853"/>
                        <a:pt x="382659" y="26165"/>
                        <a:pt x="385387" y="24988"/>
                      </a:cubicBezTo>
                      <a:cubicBezTo>
                        <a:pt x="388116" y="23811"/>
                        <a:pt x="391168" y="23223"/>
                        <a:pt x="394545" y="23223"/>
                      </a:cubicBezTo>
                      <a:cubicBezTo>
                        <a:pt x="398161" y="23223"/>
                        <a:pt x="401238" y="23803"/>
                        <a:pt x="403779" y="24962"/>
                      </a:cubicBezTo>
                      <a:cubicBezTo>
                        <a:pt x="406321" y="26122"/>
                        <a:pt x="408409" y="27682"/>
                        <a:pt x="410047" y="29643"/>
                      </a:cubicBezTo>
                      <a:cubicBezTo>
                        <a:pt x="411683" y="31605"/>
                        <a:pt x="412886" y="33907"/>
                        <a:pt x="413653" y="36550"/>
                      </a:cubicBezTo>
                      <a:cubicBezTo>
                        <a:pt x="414421" y="39193"/>
                        <a:pt x="414804" y="42016"/>
                        <a:pt x="414804" y="45017"/>
                      </a:cubicBezTo>
                      <a:close/>
                      <a:moveTo>
                        <a:pt x="406312" y="44045"/>
                      </a:moveTo>
                      <a:cubicBezTo>
                        <a:pt x="406414" y="39611"/>
                        <a:pt x="405427" y="36132"/>
                        <a:pt x="403352" y="33608"/>
                      </a:cubicBezTo>
                      <a:cubicBezTo>
                        <a:pt x="401276" y="31085"/>
                        <a:pt x="398197" y="29823"/>
                        <a:pt x="394112" y="29823"/>
                      </a:cubicBezTo>
                      <a:cubicBezTo>
                        <a:pt x="392020" y="29823"/>
                        <a:pt x="390183" y="30215"/>
                        <a:pt x="388605" y="30999"/>
                      </a:cubicBezTo>
                      <a:cubicBezTo>
                        <a:pt x="387027" y="31784"/>
                        <a:pt x="385706" y="32824"/>
                        <a:pt x="384642" y="34120"/>
                      </a:cubicBezTo>
                      <a:cubicBezTo>
                        <a:pt x="383578" y="35416"/>
                        <a:pt x="382754" y="36925"/>
                        <a:pt x="382171" y="38648"/>
                      </a:cubicBezTo>
                      <a:cubicBezTo>
                        <a:pt x="381587" y="40370"/>
                        <a:pt x="381261" y="42169"/>
                        <a:pt x="381193" y="44045"/>
                      </a:cubicBezTo>
                      <a:close/>
                      <a:moveTo>
                        <a:pt x="450495" y="68192"/>
                      </a:moveTo>
                      <a:cubicBezTo>
                        <a:pt x="450495" y="69181"/>
                        <a:pt x="450426" y="69966"/>
                        <a:pt x="450290" y="70545"/>
                      </a:cubicBezTo>
                      <a:cubicBezTo>
                        <a:pt x="450154" y="71125"/>
                        <a:pt x="449949" y="71551"/>
                        <a:pt x="449676" y="71824"/>
                      </a:cubicBezTo>
                      <a:cubicBezTo>
                        <a:pt x="449403" y="72097"/>
                        <a:pt x="448994" y="72353"/>
                        <a:pt x="448448" y="72592"/>
                      </a:cubicBezTo>
                      <a:cubicBezTo>
                        <a:pt x="447902" y="72830"/>
                        <a:pt x="447280" y="73027"/>
                        <a:pt x="446581" y="73180"/>
                      </a:cubicBezTo>
                      <a:cubicBezTo>
                        <a:pt x="445882" y="73333"/>
                        <a:pt x="445140" y="73461"/>
                        <a:pt x="444356" y="73564"/>
                      </a:cubicBezTo>
                      <a:cubicBezTo>
                        <a:pt x="443571" y="73666"/>
                        <a:pt x="442786" y="73717"/>
                        <a:pt x="442002" y="73717"/>
                      </a:cubicBezTo>
                      <a:cubicBezTo>
                        <a:pt x="439614" y="73717"/>
                        <a:pt x="437568" y="73402"/>
                        <a:pt x="435863" y="72771"/>
                      </a:cubicBezTo>
                      <a:cubicBezTo>
                        <a:pt x="434157" y="72140"/>
                        <a:pt x="432759" y="71185"/>
                        <a:pt x="431668" y="69906"/>
                      </a:cubicBezTo>
                      <a:cubicBezTo>
                        <a:pt x="430576" y="68627"/>
                        <a:pt x="429784" y="67007"/>
                        <a:pt x="429289" y="65046"/>
                      </a:cubicBezTo>
                      <a:cubicBezTo>
                        <a:pt x="428794" y="63085"/>
                        <a:pt x="428547" y="60774"/>
                        <a:pt x="428547" y="58114"/>
                      </a:cubicBezTo>
                      <a:lnTo>
                        <a:pt x="428547" y="31204"/>
                      </a:lnTo>
                      <a:lnTo>
                        <a:pt x="422101" y="31204"/>
                      </a:lnTo>
                      <a:cubicBezTo>
                        <a:pt x="421589" y="31204"/>
                        <a:pt x="421180" y="30931"/>
                        <a:pt x="420873" y="30385"/>
                      </a:cubicBezTo>
                      <a:cubicBezTo>
                        <a:pt x="420566" y="29840"/>
                        <a:pt x="420413" y="28953"/>
                        <a:pt x="420413" y="27725"/>
                      </a:cubicBezTo>
                      <a:cubicBezTo>
                        <a:pt x="420413" y="27077"/>
                        <a:pt x="420456" y="26531"/>
                        <a:pt x="420540" y="26088"/>
                      </a:cubicBezTo>
                      <a:cubicBezTo>
                        <a:pt x="420626" y="25645"/>
                        <a:pt x="420737" y="25278"/>
                        <a:pt x="420873" y="24988"/>
                      </a:cubicBezTo>
                      <a:cubicBezTo>
                        <a:pt x="421009" y="24698"/>
                        <a:pt x="421188" y="24493"/>
                        <a:pt x="421410" y="24374"/>
                      </a:cubicBezTo>
                      <a:cubicBezTo>
                        <a:pt x="421632" y="24255"/>
                        <a:pt x="421880" y="24195"/>
                        <a:pt x="422152" y="24195"/>
                      </a:cubicBezTo>
                      <a:lnTo>
                        <a:pt x="428547" y="24195"/>
                      </a:lnTo>
                      <a:lnTo>
                        <a:pt x="428547" y="13247"/>
                      </a:lnTo>
                      <a:cubicBezTo>
                        <a:pt x="428547" y="13008"/>
                        <a:pt x="428607" y="12787"/>
                        <a:pt x="428726" y="12582"/>
                      </a:cubicBezTo>
                      <a:cubicBezTo>
                        <a:pt x="428845" y="12377"/>
                        <a:pt x="429067" y="12198"/>
                        <a:pt x="429391" y="12045"/>
                      </a:cubicBezTo>
                      <a:cubicBezTo>
                        <a:pt x="429715" y="11891"/>
                        <a:pt x="430150" y="11780"/>
                        <a:pt x="430696" y="11712"/>
                      </a:cubicBezTo>
                      <a:cubicBezTo>
                        <a:pt x="431242" y="11644"/>
                        <a:pt x="431924" y="11610"/>
                        <a:pt x="432742" y="11610"/>
                      </a:cubicBezTo>
                      <a:cubicBezTo>
                        <a:pt x="433594" y="11610"/>
                        <a:pt x="434294" y="11644"/>
                        <a:pt x="434839" y="11712"/>
                      </a:cubicBezTo>
                      <a:cubicBezTo>
                        <a:pt x="435385" y="11780"/>
                        <a:pt x="435812" y="11891"/>
                        <a:pt x="436119" y="12045"/>
                      </a:cubicBezTo>
                      <a:cubicBezTo>
                        <a:pt x="436425" y="12198"/>
                        <a:pt x="436647" y="12377"/>
                        <a:pt x="436783" y="12582"/>
                      </a:cubicBezTo>
                      <a:cubicBezTo>
                        <a:pt x="436921" y="12787"/>
                        <a:pt x="436988" y="13008"/>
                        <a:pt x="436988" y="13247"/>
                      </a:cubicBezTo>
                      <a:lnTo>
                        <a:pt x="436988" y="24195"/>
                      </a:lnTo>
                      <a:lnTo>
                        <a:pt x="448806" y="24195"/>
                      </a:lnTo>
                      <a:cubicBezTo>
                        <a:pt x="449079" y="24195"/>
                        <a:pt x="449318" y="24255"/>
                        <a:pt x="449522" y="24374"/>
                      </a:cubicBezTo>
                      <a:cubicBezTo>
                        <a:pt x="449727" y="24493"/>
                        <a:pt x="449906" y="24698"/>
                        <a:pt x="450059" y="24988"/>
                      </a:cubicBezTo>
                      <a:cubicBezTo>
                        <a:pt x="450213" y="25278"/>
                        <a:pt x="450324" y="25645"/>
                        <a:pt x="450392" y="26088"/>
                      </a:cubicBezTo>
                      <a:cubicBezTo>
                        <a:pt x="450460" y="26531"/>
                        <a:pt x="450495" y="27077"/>
                        <a:pt x="450495" y="27725"/>
                      </a:cubicBezTo>
                      <a:cubicBezTo>
                        <a:pt x="450495" y="28953"/>
                        <a:pt x="450341" y="29840"/>
                        <a:pt x="450034" y="30385"/>
                      </a:cubicBezTo>
                      <a:cubicBezTo>
                        <a:pt x="449727" y="30931"/>
                        <a:pt x="449317" y="31204"/>
                        <a:pt x="448806" y="31204"/>
                      </a:cubicBezTo>
                      <a:lnTo>
                        <a:pt x="436988" y="31204"/>
                      </a:lnTo>
                      <a:lnTo>
                        <a:pt x="436988" y="56886"/>
                      </a:lnTo>
                      <a:cubicBezTo>
                        <a:pt x="436988" y="60058"/>
                        <a:pt x="437457" y="62454"/>
                        <a:pt x="438395" y="64074"/>
                      </a:cubicBezTo>
                      <a:cubicBezTo>
                        <a:pt x="439333" y="65694"/>
                        <a:pt x="441013" y="66504"/>
                        <a:pt x="443435" y="66504"/>
                      </a:cubicBezTo>
                      <a:cubicBezTo>
                        <a:pt x="444219" y="66504"/>
                        <a:pt x="444918" y="66427"/>
                        <a:pt x="445532" y="66274"/>
                      </a:cubicBezTo>
                      <a:cubicBezTo>
                        <a:pt x="446146" y="66120"/>
                        <a:pt x="446691" y="65958"/>
                        <a:pt x="447169" y="65788"/>
                      </a:cubicBezTo>
                      <a:cubicBezTo>
                        <a:pt x="447647" y="65617"/>
                        <a:pt x="448056" y="65455"/>
                        <a:pt x="448397" y="65301"/>
                      </a:cubicBezTo>
                      <a:cubicBezTo>
                        <a:pt x="448738" y="65148"/>
                        <a:pt x="449045" y="65071"/>
                        <a:pt x="449318" y="65071"/>
                      </a:cubicBezTo>
                      <a:cubicBezTo>
                        <a:pt x="449489" y="65071"/>
                        <a:pt x="449651" y="65114"/>
                        <a:pt x="449804" y="65199"/>
                      </a:cubicBezTo>
                      <a:cubicBezTo>
                        <a:pt x="449957" y="65284"/>
                        <a:pt x="450077" y="65446"/>
                        <a:pt x="450162" y="65685"/>
                      </a:cubicBezTo>
                      <a:cubicBezTo>
                        <a:pt x="450247" y="65924"/>
                        <a:pt x="450324" y="66248"/>
                        <a:pt x="450392" y="66657"/>
                      </a:cubicBezTo>
                      <a:cubicBezTo>
                        <a:pt x="450460" y="67066"/>
                        <a:pt x="450495" y="67578"/>
                        <a:pt x="450495" y="68192"/>
                      </a:cubicBezTo>
                      <a:close/>
                      <a:moveTo>
                        <a:pt x="496477" y="25014"/>
                      </a:moveTo>
                      <a:cubicBezTo>
                        <a:pt x="496954" y="25218"/>
                        <a:pt x="497176" y="25619"/>
                        <a:pt x="497141" y="26216"/>
                      </a:cubicBezTo>
                      <a:cubicBezTo>
                        <a:pt x="497107" y="26813"/>
                        <a:pt x="496698" y="27776"/>
                        <a:pt x="495914" y="29106"/>
                      </a:cubicBezTo>
                      <a:cubicBezTo>
                        <a:pt x="495129" y="30471"/>
                        <a:pt x="494490" y="31306"/>
                        <a:pt x="493995" y="31613"/>
                      </a:cubicBezTo>
                      <a:cubicBezTo>
                        <a:pt x="493500" y="31920"/>
                        <a:pt x="493049" y="31920"/>
                        <a:pt x="492639" y="31613"/>
                      </a:cubicBezTo>
                      <a:lnTo>
                        <a:pt x="481742" y="23683"/>
                      </a:lnTo>
                      <a:lnTo>
                        <a:pt x="483175" y="37087"/>
                      </a:lnTo>
                      <a:cubicBezTo>
                        <a:pt x="483277" y="37599"/>
                        <a:pt x="483055" y="37991"/>
                        <a:pt x="482509" y="38264"/>
                      </a:cubicBezTo>
                      <a:cubicBezTo>
                        <a:pt x="481964" y="38537"/>
                        <a:pt x="480907" y="38673"/>
                        <a:pt x="479337" y="38673"/>
                      </a:cubicBezTo>
                      <a:cubicBezTo>
                        <a:pt x="477769" y="38673"/>
                        <a:pt x="476711" y="38537"/>
                        <a:pt x="476165" y="38264"/>
                      </a:cubicBezTo>
                      <a:cubicBezTo>
                        <a:pt x="475620" y="37991"/>
                        <a:pt x="475399" y="37599"/>
                        <a:pt x="475501" y="37087"/>
                      </a:cubicBezTo>
                      <a:lnTo>
                        <a:pt x="476933" y="23683"/>
                      </a:lnTo>
                      <a:lnTo>
                        <a:pt x="466087" y="31613"/>
                      </a:lnTo>
                      <a:cubicBezTo>
                        <a:pt x="465678" y="31920"/>
                        <a:pt x="465217" y="31920"/>
                        <a:pt x="464706" y="31613"/>
                      </a:cubicBezTo>
                      <a:cubicBezTo>
                        <a:pt x="464194" y="31306"/>
                        <a:pt x="463547" y="30471"/>
                        <a:pt x="462762" y="29106"/>
                      </a:cubicBezTo>
                      <a:cubicBezTo>
                        <a:pt x="461977" y="27776"/>
                        <a:pt x="461577" y="26813"/>
                        <a:pt x="461560" y="26216"/>
                      </a:cubicBezTo>
                      <a:cubicBezTo>
                        <a:pt x="461543" y="25619"/>
                        <a:pt x="461773" y="25218"/>
                        <a:pt x="462250" y="25014"/>
                      </a:cubicBezTo>
                      <a:lnTo>
                        <a:pt x="474580" y="19540"/>
                      </a:lnTo>
                      <a:lnTo>
                        <a:pt x="462250" y="14117"/>
                      </a:lnTo>
                      <a:cubicBezTo>
                        <a:pt x="461773" y="13878"/>
                        <a:pt x="461543" y="13460"/>
                        <a:pt x="461560" y="12863"/>
                      </a:cubicBezTo>
                      <a:cubicBezTo>
                        <a:pt x="461577" y="12266"/>
                        <a:pt x="461977" y="11303"/>
                        <a:pt x="462762" y="9973"/>
                      </a:cubicBezTo>
                      <a:cubicBezTo>
                        <a:pt x="463547" y="8643"/>
                        <a:pt x="464194" y="7824"/>
                        <a:pt x="464706" y="7517"/>
                      </a:cubicBezTo>
                      <a:cubicBezTo>
                        <a:pt x="465217" y="7210"/>
                        <a:pt x="465678" y="7210"/>
                        <a:pt x="466087" y="7517"/>
                      </a:cubicBezTo>
                      <a:lnTo>
                        <a:pt x="476933" y="15396"/>
                      </a:lnTo>
                      <a:lnTo>
                        <a:pt x="475501" y="2043"/>
                      </a:lnTo>
                      <a:cubicBezTo>
                        <a:pt x="475399" y="1497"/>
                        <a:pt x="475620" y="1088"/>
                        <a:pt x="476165" y="815"/>
                      </a:cubicBezTo>
                      <a:cubicBezTo>
                        <a:pt x="476711" y="542"/>
                        <a:pt x="477769" y="406"/>
                        <a:pt x="479337" y="406"/>
                      </a:cubicBezTo>
                      <a:cubicBezTo>
                        <a:pt x="480907" y="406"/>
                        <a:pt x="481964" y="542"/>
                        <a:pt x="482509" y="815"/>
                      </a:cubicBezTo>
                      <a:cubicBezTo>
                        <a:pt x="483055" y="1088"/>
                        <a:pt x="483277" y="1497"/>
                        <a:pt x="483175" y="2043"/>
                      </a:cubicBezTo>
                      <a:lnTo>
                        <a:pt x="481742" y="15396"/>
                      </a:lnTo>
                      <a:lnTo>
                        <a:pt x="492639" y="7517"/>
                      </a:lnTo>
                      <a:cubicBezTo>
                        <a:pt x="493049" y="7210"/>
                        <a:pt x="493500" y="7210"/>
                        <a:pt x="493995" y="7517"/>
                      </a:cubicBezTo>
                      <a:cubicBezTo>
                        <a:pt x="494490" y="7824"/>
                        <a:pt x="495129" y="8660"/>
                        <a:pt x="495914" y="10024"/>
                      </a:cubicBezTo>
                      <a:cubicBezTo>
                        <a:pt x="496698" y="11320"/>
                        <a:pt x="497107" y="12266"/>
                        <a:pt x="497141" y="12863"/>
                      </a:cubicBezTo>
                      <a:cubicBezTo>
                        <a:pt x="497176" y="13460"/>
                        <a:pt x="496954" y="13878"/>
                        <a:pt x="496477" y="14117"/>
                      </a:cubicBezTo>
                      <a:lnTo>
                        <a:pt x="484146" y="19540"/>
                      </a:ln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89" name="Полилиния: фигура 88">
                  <a:extLst>
                    <a:ext uri="{FF2B5EF4-FFF2-40B4-BE49-F238E27FC236}">
                      <a16:creationId xmlns:a16="http://schemas.microsoft.com/office/drawing/2014/main" id="{FE4614A3-5BB2-41E9-808D-4846E8DE9A9D}"/>
                    </a:ext>
                  </a:extLst>
                </p:cNvPr>
                <p:cNvSpPr/>
                <p:nvPr/>
              </p:nvSpPr>
              <p:spPr>
                <a:xfrm>
                  <a:off x="586805" y="3941265"/>
                  <a:ext cx="25937" cy="25937"/>
                </a:xfrm>
                <a:custGeom>
                  <a:avLst/>
                  <a:gdLst>
                    <a:gd name="connsiteX0" fmla="*/ 61 w 25937"/>
                    <a:gd name="connsiteY0" fmla="*/ 13362 h 25937"/>
                    <a:gd name="connsiteX1" fmla="*/ 3872 w 25937"/>
                    <a:gd name="connsiteY1" fmla="*/ 4205 h 25937"/>
                    <a:gd name="connsiteX2" fmla="*/ 13004 w 25937"/>
                    <a:gd name="connsiteY2" fmla="*/ 419 h 25937"/>
                    <a:gd name="connsiteX3" fmla="*/ 22188 w 25937"/>
                    <a:gd name="connsiteY3" fmla="*/ 4205 h 25937"/>
                    <a:gd name="connsiteX4" fmla="*/ 25999 w 25937"/>
                    <a:gd name="connsiteY4" fmla="*/ 13362 h 25937"/>
                    <a:gd name="connsiteX5" fmla="*/ 22188 w 25937"/>
                    <a:gd name="connsiteY5" fmla="*/ 22545 h 25937"/>
                    <a:gd name="connsiteX6" fmla="*/ 13004 w 25937"/>
                    <a:gd name="connsiteY6" fmla="*/ 26357 h 25937"/>
                    <a:gd name="connsiteX7" fmla="*/ 3872 w 25937"/>
                    <a:gd name="connsiteY7" fmla="*/ 22545 h 25937"/>
                    <a:gd name="connsiteX8" fmla="*/ 61 w 25937"/>
                    <a:gd name="connsiteY8" fmla="*/ 1336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61" y="13362"/>
                      </a:moveTo>
                      <a:cubicBezTo>
                        <a:pt x="61" y="9781"/>
                        <a:pt x="1331" y="6729"/>
                        <a:pt x="3872" y="4205"/>
                      </a:cubicBezTo>
                      <a:cubicBezTo>
                        <a:pt x="6413" y="1681"/>
                        <a:pt x="9457" y="419"/>
                        <a:pt x="13004" y="419"/>
                      </a:cubicBezTo>
                      <a:cubicBezTo>
                        <a:pt x="16586" y="419"/>
                        <a:pt x="19647" y="1681"/>
                        <a:pt x="22188" y="4205"/>
                      </a:cubicBezTo>
                      <a:cubicBezTo>
                        <a:pt x="24728" y="6729"/>
                        <a:pt x="25999" y="9781"/>
                        <a:pt x="25999" y="13362"/>
                      </a:cubicBezTo>
                      <a:cubicBezTo>
                        <a:pt x="25999" y="16943"/>
                        <a:pt x="24728" y="20004"/>
                        <a:pt x="22188" y="22545"/>
                      </a:cubicBezTo>
                      <a:cubicBezTo>
                        <a:pt x="19647" y="25086"/>
                        <a:pt x="16586" y="26357"/>
                        <a:pt x="13004" y="26357"/>
                      </a:cubicBezTo>
                      <a:cubicBezTo>
                        <a:pt x="9457" y="26357"/>
                        <a:pt x="6413" y="25086"/>
                        <a:pt x="3872" y="22545"/>
                      </a:cubicBezTo>
                      <a:cubicBezTo>
                        <a:pt x="1331" y="20004"/>
                        <a:pt x="61" y="16943"/>
                        <a:pt x="61" y="1336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90" name="Полилиния: фигура 89">
                  <a:extLst>
                    <a:ext uri="{FF2B5EF4-FFF2-40B4-BE49-F238E27FC236}">
                      <a16:creationId xmlns:a16="http://schemas.microsoft.com/office/drawing/2014/main" id="{925028E5-CC41-4FDB-8121-FB01908DC8F5}"/>
                    </a:ext>
                  </a:extLst>
                </p:cNvPr>
                <p:cNvSpPr/>
                <p:nvPr/>
              </p:nvSpPr>
              <p:spPr>
                <a:xfrm>
                  <a:off x="674951" y="3918499"/>
                  <a:ext cx="625293" cy="73413"/>
                </a:xfrm>
                <a:custGeom>
                  <a:avLst/>
                  <a:gdLst>
                    <a:gd name="connsiteX0" fmla="*/ 40794 w 625293"/>
                    <a:gd name="connsiteY0" fmla="*/ 54290 h 73413"/>
                    <a:gd name="connsiteX1" fmla="*/ 39080 w 625293"/>
                    <a:gd name="connsiteY1" fmla="*/ 62577 h 73413"/>
                    <a:gd name="connsiteX2" fmla="*/ 34322 w 625293"/>
                    <a:gd name="connsiteY2" fmla="*/ 68742 h 73413"/>
                    <a:gd name="connsiteX3" fmla="*/ 27160 w 625293"/>
                    <a:gd name="connsiteY3" fmla="*/ 72554 h 73413"/>
                    <a:gd name="connsiteX4" fmla="*/ 18283 w 625293"/>
                    <a:gd name="connsiteY4" fmla="*/ 73833 h 73413"/>
                    <a:gd name="connsiteX5" fmla="*/ 12119 w 625293"/>
                    <a:gd name="connsiteY5" fmla="*/ 73270 h 73413"/>
                    <a:gd name="connsiteX6" fmla="*/ 7054 w 625293"/>
                    <a:gd name="connsiteY6" fmla="*/ 71888 h 73413"/>
                    <a:gd name="connsiteX7" fmla="*/ 3319 w 625293"/>
                    <a:gd name="connsiteY7" fmla="*/ 70200 h 73413"/>
                    <a:gd name="connsiteX8" fmla="*/ 1222 w 625293"/>
                    <a:gd name="connsiteY8" fmla="*/ 68717 h 73413"/>
                    <a:gd name="connsiteX9" fmla="*/ 352 w 625293"/>
                    <a:gd name="connsiteY9" fmla="*/ 67156 h 73413"/>
                    <a:gd name="connsiteX10" fmla="*/ 70 w 625293"/>
                    <a:gd name="connsiteY10" fmla="*/ 64624 h 73413"/>
                    <a:gd name="connsiteX11" fmla="*/ 173 w 625293"/>
                    <a:gd name="connsiteY11" fmla="*/ 62757 h 73413"/>
                    <a:gd name="connsiteX12" fmla="*/ 480 w 625293"/>
                    <a:gd name="connsiteY12" fmla="*/ 61554 h 73413"/>
                    <a:gd name="connsiteX13" fmla="*/ 991 w 625293"/>
                    <a:gd name="connsiteY13" fmla="*/ 60915 h 73413"/>
                    <a:gd name="connsiteX14" fmla="*/ 1708 w 625293"/>
                    <a:gd name="connsiteY14" fmla="*/ 60736 h 73413"/>
                    <a:gd name="connsiteX15" fmla="*/ 3728 w 625293"/>
                    <a:gd name="connsiteY15" fmla="*/ 61605 h 73413"/>
                    <a:gd name="connsiteX16" fmla="*/ 7079 w 625293"/>
                    <a:gd name="connsiteY16" fmla="*/ 63498 h 73413"/>
                    <a:gd name="connsiteX17" fmla="*/ 12016 w 625293"/>
                    <a:gd name="connsiteY17" fmla="*/ 65417 h 73413"/>
                    <a:gd name="connsiteX18" fmla="*/ 18693 w 625293"/>
                    <a:gd name="connsiteY18" fmla="*/ 66312 h 73413"/>
                    <a:gd name="connsiteX19" fmla="*/ 23936 w 625293"/>
                    <a:gd name="connsiteY19" fmla="*/ 65545 h 73413"/>
                    <a:gd name="connsiteX20" fmla="*/ 28029 w 625293"/>
                    <a:gd name="connsiteY20" fmla="*/ 63370 h 73413"/>
                    <a:gd name="connsiteX21" fmla="*/ 30664 w 625293"/>
                    <a:gd name="connsiteY21" fmla="*/ 59917 h 73413"/>
                    <a:gd name="connsiteX22" fmla="*/ 31585 w 625293"/>
                    <a:gd name="connsiteY22" fmla="*/ 55262 h 73413"/>
                    <a:gd name="connsiteX23" fmla="*/ 30306 w 625293"/>
                    <a:gd name="connsiteY23" fmla="*/ 50453 h 73413"/>
                    <a:gd name="connsiteX24" fmla="*/ 26929 w 625293"/>
                    <a:gd name="connsiteY24" fmla="*/ 46948 h 73413"/>
                    <a:gd name="connsiteX25" fmla="*/ 22146 w 625293"/>
                    <a:gd name="connsiteY25" fmla="*/ 44186 h 73413"/>
                    <a:gd name="connsiteX26" fmla="*/ 16646 w 625293"/>
                    <a:gd name="connsiteY26" fmla="*/ 41628 h 73413"/>
                    <a:gd name="connsiteX27" fmla="*/ 11172 w 625293"/>
                    <a:gd name="connsiteY27" fmla="*/ 38737 h 73413"/>
                    <a:gd name="connsiteX28" fmla="*/ 6414 w 625293"/>
                    <a:gd name="connsiteY28" fmla="*/ 35003 h 73413"/>
                    <a:gd name="connsiteX29" fmla="*/ 3012 w 625293"/>
                    <a:gd name="connsiteY29" fmla="*/ 29963 h 73413"/>
                    <a:gd name="connsiteX30" fmla="*/ 1708 w 625293"/>
                    <a:gd name="connsiteY30" fmla="*/ 23031 h 73413"/>
                    <a:gd name="connsiteX31" fmla="*/ 3217 w 625293"/>
                    <a:gd name="connsiteY31" fmla="*/ 15639 h 73413"/>
                    <a:gd name="connsiteX32" fmla="*/ 7412 w 625293"/>
                    <a:gd name="connsiteY32" fmla="*/ 10190 h 73413"/>
                    <a:gd name="connsiteX33" fmla="*/ 13807 w 625293"/>
                    <a:gd name="connsiteY33" fmla="*/ 6839 h 73413"/>
                    <a:gd name="connsiteX34" fmla="*/ 21813 w 625293"/>
                    <a:gd name="connsiteY34" fmla="*/ 5688 h 73413"/>
                    <a:gd name="connsiteX35" fmla="*/ 26239 w 625293"/>
                    <a:gd name="connsiteY35" fmla="*/ 6072 h 73413"/>
                    <a:gd name="connsiteX36" fmla="*/ 30434 w 625293"/>
                    <a:gd name="connsiteY36" fmla="*/ 7095 h 73413"/>
                    <a:gd name="connsiteX37" fmla="*/ 33938 w 625293"/>
                    <a:gd name="connsiteY37" fmla="*/ 8528 h 73413"/>
                    <a:gd name="connsiteX38" fmla="*/ 35959 w 625293"/>
                    <a:gd name="connsiteY38" fmla="*/ 9807 h 73413"/>
                    <a:gd name="connsiteX39" fmla="*/ 36598 w 625293"/>
                    <a:gd name="connsiteY39" fmla="*/ 10574 h 73413"/>
                    <a:gd name="connsiteX40" fmla="*/ 36854 w 625293"/>
                    <a:gd name="connsiteY40" fmla="*/ 11290 h 73413"/>
                    <a:gd name="connsiteX41" fmla="*/ 37008 w 625293"/>
                    <a:gd name="connsiteY41" fmla="*/ 12339 h 73413"/>
                    <a:gd name="connsiteX42" fmla="*/ 37059 w 625293"/>
                    <a:gd name="connsiteY42" fmla="*/ 13925 h 73413"/>
                    <a:gd name="connsiteX43" fmla="*/ 36982 w 625293"/>
                    <a:gd name="connsiteY43" fmla="*/ 15562 h 73413"/>
                    <a:gd name="connsiteX44" fmla="*/ 36752 w 625293"/>
                    <a:gd name="connsiteY44" fmla="*/ 16764 h 73413"/>
                    <a:gd name="connsiteX45" fmla="*/ 36317 w 625293"/>
                    <a:gd name="connsiteY45" fmla="*/ 17481 h 73413"/>
                    <a:gd name="connsiteX46" fmla="*/ 35678 w 625293"/>
                    <a:gd name="connsiteY46" fmla="*/ 17711 h 73413"/>
                    <a:gd name="connsiteX47" fmla="*/ 33913 w 625293"/>
                    <a:gd name="connsiteY47" fmla="*/ 16995 h 73413"/>
                    <a:gd name="connsiteX48" fmla="*/ 30971 w 625293"/>
                    <a:gd name="connsiteY48" fmla="*/ 15383 h 73413"/>
                    <a:gd name="connsiteX49" fmla="*/ 26853 w 625293"/>
                    <a:gd name="connsiteY49" fmla="*/ 13746 h 73413"/>
                    <a:gd name="connsiteX50" fmla="*/ 21506 w 625293"/>
                    <a:gd name="connsiteY50" fmla="*/ 13004 h 73413"/>
                    <a:gd name="connsiteX51" fmla="*/ 16697 w 625293"/>
                    <a:gd name="connsiteY51" fmla="*/ 13746 h 73413"/>
                    <a:gd name="connsiteX52" fmla="*/ 13321 w 625293"/>
                    <a:gd name="connsiteY52" fmla="*/ 15716 h 73413"/>
                    <a:gd name="connsiteX53" fmla="*/ 11326 w 625293"/>
                    <a:gd name="connsiteY53" fmla="*/ 18632 h 73413"/>
                    <a:gd name="connsiteX54" fmla="*/ 10660 w 625293"/>
                    <a:gd name="connsiteY54" fmla="*/ 22213 h 73413"/>
                    <a:gd name="connsiteX55" fmla="*/ 11940 w 625293"/>
                    <a:gd name="connsiteY55" fmla="*/ 26971 h 73413"/>
                    <a:gd name="connsiteX56" fmla="*/ 15342 w 625293"/>
                    <a:gd name="connsiteY56" fmla="*/ 30501 h 73413"/>
                    <a:gd name="connsiteX57" fmla="*/ 20176 w 625293"/>
                    <a:gd name="connsiteY57" fmla="*/ 33314 h 73413"/>
                    <a:gd name="connsiteX58" fmla="*/ 25702 w 625293"/>
                    <a:gd name="connsiteY58" fmla="*/ 35898 h 73413"/>
                    <a:gd name="connsiteX59" fmla="*/ 31227 w 625293"/>
                    <a:gd name="connsiteY59" fmla="*/ 38763 h 73413"/>
                    <a:gd name="connsiteX60" fmla="*/ 36061 w 625293"/>
                    <a:gd name="connsiteY60" fmla="*/ 42446 h 73413"/>
                    <a:gd name="connsiteX61" fmla="*/ 39489 w 625293"/>
                    <a:gd name="connsiteY61" fmla="*/ 47460 h 73413"/>
                    <a:gd name="connsiteX62" fmla="*/ 40794 w 625293"/>
                    <a:gd name="connsiteY62" fmla="*/ 54290 h 73413"/>
                    <a:gd name="connsiteX63" fmla="*/ 75833 w 625293"/>
                    <a:gd name="connsiteY63" fmla="*/ 68205 h 73413"/>
                    <a:gd name="connsiteX64" fmla="*/ 75629 w 625293"/>
                    <a:gd name="connsiteY64" fmla="*/ 70558 h 73413"/>
                    <a:gd name="connsiteX65" fmla="*/ 75015 w 625293"/>
                    <a:gd name="connsiteY65" fmla="*/ 71837 h 73413"/>
                    <a:gd name="connsiteX66" fmla="*/ 73787 w 625293"/>
                    <a:gd name="connsiteY66" fmla="*/ 72605 h 73413"/>
                    <a:gd name="connsiteX67" fmla="*/ 71920 w 625293"/>
                    <a:gd name="connsiteY67" fmla="*/ 73193 h 73413"/>
                    <a:gd name="connsiteX68" fmla="*/ 69694 w 625293"/>
                    <a:gd name="connsiteY68" fmla="*/ 73577 h 73413"/>
                    <a:gd name="connsiteX69" fmla="*/ 67341 w 625293"/>
                    <a:gd name="connsiteY69" fmla="*/ 73730 h 73413"/>
                    <a:gd name="connsiteX70" fmla="*/ 61202 w 625293"/>
                    <a:gd name="connsiteY70" fmla="*/ 72784 h 73413"/>
                    <a:gd name="connsiteX71" fmla="*/ 57007 w 625293"/>
                    <a:gd name="connsiteY71" fmla="*/ 69919 h 73413"/>
                    <a:gd name="connsiteX72" fmla="*/ 54628 w 625293"/>
                    <a:gd name="connsiteY72" fmla="*/ 65059 h 73413"/>
                    <a:gd name="connsiteX73" fmla="*/ 53886 w 625293"/>
                    <a:gd name="connsiteY73" fmla="*/ 58127 h 73413"/>
                    <a:gd name="connsiteX74" fmla="*/ 53886 w 625293"/>
                    <a:gd name="connsiteY74" fmla="*/ 31217 h 73413"/>
                    <a:gd name="connsiteX75" fmla="*/ 47440 w 625293"/>
                    <a:gd name="connsiteY75" fmla="*/ 31217 h 73413"/>
                    <a:gd name="connsiteX76" fmla="*/ 46212 w 625293"/>
                    <a:gd name="connsiteY76" fmla="*/ 30398 h 73413"/>
                    <a:gd name="connsiteX77" fmla="*/ 45751 w 625293"/>
                    <a:gd name="connsiteY77" fmla="*/ 27738 h 73413"/>
                    <a:gd name="connsiteX78" fmla="*/ 45879 w 625293"/>
                    <a:gd name="connsiteY78" fmla="*/ 26101 h 73413"/>
                    <a:gd name="connsiteX79" fmla="*/ 46212 w 625293"/>
                    <a:gd name="connsiteY79" fmla="*/ 25001 h 73413"/>
                    <a:gd name="connsiteX80" fmla="*/ 46749 w 625293"/>
                    <a:gd name="connsiteY80" fmla="*/ 24387 h 73413"/>
                    <a:gd name="connsiteX81" fmla="*/ 47491 w 625293"/>
                    <a:gd name="connsiteY81" fmla="*/ 24208 h 73413"/>
                    <a:gd name="connsiteX82" fmla="*/ 53886 w 625293"/>
                    <a:gd name="connsiteY82" fmla="*/ 24208 h 73413"/>
                    <a:gd name="connsiteX83" fmla="*/ 53886 w 625293"/>
                    <a:gd name="connsiteY83" fmla="*/ 13260 h 73413"/>
                    <a:gd name="connsiteX84" fmla="*/ 54065 w 625293"/>
                    <a:gd name="connsiteY84" fmla="*/ 12595 h 73413"/>
                    <a:gd name="connsiteX85" fmla="*/ 54730 w 625293"/>
                    <a:gd name="connsiteY85" fmla="*/ 12058 h 73413"/>
                    <a:gd name="connsiteX86" fmla="*/ 56035 w 625293"/>
                    <a:gd name="connsiteY86" fmla="*/ 11725 h 73413"/>
                    <a:gd name="connsiteX87" fmla="*/ 58081 w 625293"/>
                    <a:gd name="connsiteY87" fmla="*/ 11623 h 73413"/>
                    <a:gd name="connsiteX88" fmla="*/ 60178 w 625293"/>
                    <a:gd name="connsiteY88" fmla="*/ 11725 h 73413"/>
                    <a:gd name="connsiteX89" fmla="*/ 61457 w 625293"/>
                    <a:gd name="connsiteY89" fmla="*/ 12058 h 73413"/>
                    <a:gd name="connsiteX90" fmla="*/ 62123 w 625293"/>
                    <a:gd name="connsiteY90" fmla="*/ 12595 h 73413"/>
                    <a:gd name="connsiteX91" fmla="*/ 62327 w 625293"/>
                    <a:gd name="connsiteY91" fmla="*/ 13260 h 73413"/>
                    <a:gd name="connsiteX92" fmla="*/ 62327 w 625293"/>
                    <a:gd name="connsiteY92" fmla="*/ 24208 h 73413"/>
                    <a:gd name="connsiteX93" fmla="*/ 74145 w 625293"/>
                    <a:gd name="connsiteY93" fmla="*/ 24208 h 73413"/>
                    <a:gd name="connsiteX94" fmla="*/ 74861 w 625293"/>
                    <a:gd name="connsiteY94" fmla="*/ 24387 h 73413"/>
                    <a:gd name="connsiteX95" fmla="*/ 75398 w 625293"/>
                    <a:gd name="connsiteY95" fmla="*/ 25001 h 73413"/>
                    <a:gd name="connsiteX96" fmla="*/ 75731 w 625293"/>
                    <a:gd name="connsiteY96" fmla="*/ 26101 h 73413"/>
                    <a:gd name="connsiteX97" fmla="*/ 75833 w 625293"/>
                    <a:gd name="connsiteY97" fmla="*/ 27738 h 73413"/>
                    <a:gd name="connsiteX98" fmla="*/ 75373 w 625293"/>
                    <a:gd name="connsiteY98" fmla="*/ 30398 h 73413"/>
                    <a:gd name="connsiteX99" fmla="*/ 74145 w 625293"/>
                    <a:gd name="connsiteY99" fmla="*/ 31217 h 73413"/>
                    <a:gd name="connsiteX100" fmla="*/ 62327 w 625293"/>
                    <a:gd name="connsiteY100" fmla="*/ 31217 h 73413"/>
                    <a:gd name="connsiteX101" fmla="*/ 62327 w 625293"/>
                    <a:gd name="connsiteY101" fmla="*/ 56899 h 73413"/>
                    <a:gd name="connsiteX102" fmla="*/ 63734 w 625293"/>
                    <a:gd name="connsiteY102" fmla="*/ 64087 h 73413"/>
                    <a:gd name="connsiteX103" fmla="*/ 68773 w 625293"/>
                    <a:gd name="connsiteY103" fmla="*/ 66517 h 73413"/>
                    <a:gd name="connsiteX104" fmla="*/ 70871 w 625293"/>
                    <a:gd name="connsiteY104" fmla="*/ 66287 h 73413"/>
                    <a:gd name="connsiteX105" fmla="*/ 72508 w 625293"/>
                    <a:gd name="connsiteY105" fmla="*/ 65801 h 73413"/>
                    <a:gd name="connsiteX106" fmla="*/ 73736 w 625293"/>
                    <a:gd name="connsiteY106" fmla="*/ 65314 h 73413"/>
                    <a:gd name="connsiteX107" fmla="*/ 74657 w 625293"/>
                    <a:gd name="connsiteY107" fmla="*/ 65084 h 73413"/>
                    <a:gd name="connsiteX108" fmla="*/ 75143 w 625293"/>
                    <a:gd name="connsiteY108" fmla="*/ 65212 h 73413"/>
                    <a:gd name="connsiteX109" fmla="*/ 75501 w 625293"/>
                    <a:gd name="connsiteY109" fmla="*/ 65698 h 73413"/>
                    <a:gd name="connsiteX110" fmla="*/ 75731 w 625293"/>
                    <a:gd name="connsiteY110" fmla="*/ 66670 h 73413"/>
                    <a:gd name="connsiteX111" fmla="*/ 75833 w 625293"/>
                    <a:gd name="connsiteY111" fmla="*/ 68205 h 73413"/>
                    <a:gd name="connsiteX112" fmla="*/ 120034 w 625293"/>
                    <a:gd name="connsiteY112" fmla="*/ 71633 h 73413"/>
                    <a:gd name="connsiteX113" fmla="*/ 119624 w 625293"/>
                    <a:gd name="connsiteY113" fmla="*/ 72554 h 73413"/>
                    <a:gd name="connsiteX114" fmla="*/ 118498 w 625293"/>
                    <a:gd name="connsiteY114" fmla="*/ 73014 h 73413"/>
                    <a:gd name="connsiteX115" fmla="*/ 116401 w 625293"/>
                    <a:gd name="connsiteY115" fmla="*/ 73167 h 73413"/>
                    <a:gd name="connsiteX116" fmla="*/ 114278 w 625293"/>
                    <a:gd name="connsiteY116" fmla="*/ 73014 h 73413"/>
                    <a:gd name="connsiteX117" fmla="*/ 113127 w 625293"/>
                    <a:gd name="connsiteY117" fmla="*/ 72554 h 73413"/>
                    <a:gd name="connsiteX118" fmla="*/ 112769 w 625293"/>
                    <a:gd name="connsiteY118" fmla="*/ 71633 h 73413"/>
                    <a:gd name="connsiteX119" fmla="*/ 112769 w 625293"/>
                    <a:gd name="connsiteY119" fmla="*/ 67028 h 73413"/>
                    <a:gd name="connsiteX120" fmla="*/ 106041 w 625293"/>
                    <a:gd name="connsiteY120" fmla="*/ 72042 h 73413"/>
                    <a:gd name="connsiteX121" fmla="*/ 98188 w 625293"/>
                    <a:gd name="connsiteY121" fmla="*/ 73833 h 73413"/>
                    <a:gd name="connsiteX122" fmla="*/ 91614 w 625293"/>
                    <a:gd name="connsiteY122" fmla="*/ 72886 h 73413"/>
                    <a:gd name="connsiteX123" fmla="*/ 86601 w 625293"/>
                    <a:gd name="connsiteY123" fmla="*/ 70149 h 73413"/>
                    <a:gd name="connsiteX124" fmla="*/ 83377 w 625293"/>
                    <a:gd name="connsiteY124" fmla="*/ 65749 h 73413"/>
                    <a:gd name="connsiteX125" fmla="*/ 82226 w 625293"/>
                    <a:gd name="connsiteY125" fmla="*/ 59815 h 73413"/>
                    <a:gd name="connsiteX126" fmla="*/ 83812 w 625293"/>
                    <a:gd name="connsiteY126" fmla="*/ 53062 h 73413"/>
                    <a:gd name="connsiteX127" fmla="*/ 88366 w 625293"/>
                    <a:gd name="connsiteY127" fmla="*/ 48304 h 73413"/>
                    <a:gd name="connsiteX128" fmla="*/ 95631 w 625293"/>
                    <a:gd name="connsiteY128" fmla="*/ 45465 h 73413"/>
                    <a:gd name="connsiteX129" fmla="*/ 105299 w 625293"/>
                    <a:gd name="connsiteY129" fmla="*/ 44518 h 73413"/>
                    <a:gd name="connsiteX130" fmla="*/ 111643 w 625293"/>
                    <a:gd name="connsiteY130" fmla="*/ 44518 h 73413"/>
                    <a:gd name="connsiteX131" fmla="*/ 111643 w 625293"/>
                    <a:gd name="connsiteY131" fmla="*/ 40937 h 73413"/>
                    <a:gd name="connsiteX132" fmla="*/ 111080 w 625293"/>
                    <a:gd name="connsiteY132" fmla="*/ 36231 h 73413"/>
                    <a:gd name="connsiteX133" fmla="*/ 109265 w 625293"/>
                    <a:gd name="connsiteY133" fmla="*/ 32828 h 73413"/>
                    <a:gd name="connsiteX134" fmla="*/ 106016 w 625293"/>
                    <a:gd name="connsiteY134" fmla="*/ 30782 h 73413"/>
                    <a:gd name="connsiteX135" fmla="*/ 101105 w 625293"/>
                    <a:gd name="connsiteY135" fmla="*/ 30091 h 73413"/>
                    <a:gd name="connsiteX136" fmla="*/ 95502 w 625293"/>
                    <a:gd name="connsiteY136" fmla="*/ 30833 h 73413"/>
                    <a:gd name="connsiteX137" fmla="*/ 91154 w 625293"/>
                    <a:gd name="connsiteY137" fmla="*/ 32470 h 73413"/>
                    <a:gd name="connsiteX138" fmla="*/ 88033 w 625293"/>
                    <a:gd name="connsiteY138" fmla="*/ 34107 h 73413"/>
                    <a:gd name="connsiteX139" fmla="*/ 86166 w 625293"/>
                    <a:gd name="connsiteY139" fmla="*/ 34849 h 73413"/>
                    <a:gd name="connsiteX140" fmla="*/ 85449 w 625293"/>
                    <a:gd name="connsiteY140" fmla="*/ 34645 h 73413"/>
                    <a:gd name="connsiteX141" fmla="*/ 84912 w 625293"/>
                    <a:gd name="connsiteY141" fmla="*/ 34031 h 73413"/>
                    <a:gd name="connsiteX142" fmla="*/ 84580 w 625293"/>
                    <a:gd name="connsiteY142" fmla="*/ 32982 h 73413"/>
                    <a:gd name="connsiteX143" fmla="*/ 84477 w 625293"/>
                    <a:gd name="connsiteY143" fmla="*/ 31575 h 73413"/>
                    <a:gd name="connsiteX144" fmla="*/ 84657 w 625293"/>
                    <a:gd name="connsiteY144" fmla="*/ 29554 h 73413"/>
                    <a:gd name="connsiteX145" fmla="*/ 85526 w 625293"/>
                    <a:gd name="connsiteY145" fmla="*/ 28147 h 73413"/>
                    <a:gd name="connsiteX146" fmla="*/ 87905 w 625293"/>
                    <a:gd name="connsiteY146" fmla="*/ 26587 h 73413"/>
                    <a:gd name="connsiteX147" fmla="*/ 91793 w 625293"/>
                    <a:gd name="connsiteY147" fmla="*/ 24950 h 73413"/>
                    <a:gd name="connsiteX148" fmla="*/ 96602 w 625293"/>
                    <a:gd name="connsiteY148" fmla="*/ 23722 h 73413"/>
                    <a:gd name="connsiteX149" fmla="*/ 101871 w 625293"/>
                    <a:gd name="connsiteY149" fmla="*/ 23236 h 73413"/>
                    <a:gd name="connsiteX150" fmla="*/ 110313 w 625293"/>
                    <a:gd name="connsiteY150" fmla="*/ 24362 h 73413"/>
                    <a:gd name="connsiteX151" fmla="*/ 115941 w 625293"/>
                    <a:gd name="connsiteY151" fmla="*/ 27661 h 73413"/>
                    <a:gd name="connsiteX152" fmla="*/ 119061 w 625293"/>
                    <a:gd name="connsiteY152" fmla="*/ 33059 h 73413"/>
                    <a:gd name="connsiteX153" fmla="*/ 120034 w 625293"/>
                    <a:gd name="connsiteY153" fmla="*/ 40579 h 73413"/>
                    <a:gd name="connsiteX154" fmla="*/ 111643 w 625293"/>
                    <a:gd name="connsiteY154" fmla="*/ 50606 h 73413"/>
                    <a:gd name="connsiteX155" fmla="*/ 104430 w 625293"/>
                    <a:gd name="connsiteY155" fmla="*/ 50606 h 73413"/>
                    <a:gd name="connsiteX156" fmla="*/ 98393 w 625293"/>
                    <a:gd name="connsiteY156" fmla="*/ 51195 h 73413"/>
                    <a:gd name="connsiteX157" fmla="*/ 94147 w 625293"/>
                    <a:gd name="connsiteY157" fmla="*/ 52934 h 73413"/>
                    <a:gd name="connsiteX158" fmla="*/ 91665 w 625293"/>
                    <a:gd name="connsiteY158" fmla="*/ 55697 h 73413"/>
                    <a:gd name="connsiteX159" fmla="*/ 90872 w 625293"/>
                    <a:gd name="connsiteY159" fmla="*/ 59406 h 73413"/>
                    <a:gd name="connsiteX160" fmla="*/ 93149 w 625293"/>
                    <a:gd name="connsiteY160" fmla="*/ 65110 h 73413"/>
                    <a:gd name="connsiteX161" fmla="*/ 99519 w 625293"/>
                    <a:gd name="connsiteY161" fmla="*/ 67233 h 73413"/>
                    <a:gd name="connsiteX162" fmla="*/ 105683 w 625293"/>
                    <a:gd name="connsiteY162" fmla="*/ 65545 h 73413"/>
                    <a:gd name="connsiteX163" fmla="*/ 111643 w 625293"/>
                    <a:gd name="connsiteY163" fmla="*/ 60378 h 73413"/>
                    <a:gd name="connsiteX164" fmla="*/ 157947 w 625293"/>
                    <a:gd name="connsiteY164" fmla="*/ 68205 h 73413"/>
                    <a:gd name="connsiteX165" fmla="*/ 157742 w 625293"/>
                    <a:gd name="connsiteY165" fmla="*/ 70558 h 73413"/>
                    <a:gd name="connsiteX166" fmla="*/ 157128 w 625293"/>
                    <a:gd name="connsiteY166" fmla="*/ 71837 h 73413"/>
                    <a:gd name="connsiteX167" fmla="*/ 155900 w 625293"/>
                    <a:gd name="connsiteY167" fmla="*/ 72605 h 73413"/>
                    <a:gd name="connsiteX168" fmla="*/ 154033 w 625293"/>
                    <a:gd name="connsiteY168" fmla="*/ 73193 h 73413"/>
                    <a:gd name="connsiteX169" fmla="*/ 151808 w 625293"/>
                    <a:gd name="connsiteY169" fmla="*/ 73577 h 73413"/>
                    <a:gd name="connsiteX170" fmla="*/ 149454 w 625293"/>
                    <a:gd name="connsiteY170" fmla="*/ 73730 h 73413"/>
                    <a:gd name="connsiteX171" fmla="*/ 143316 w 625293"/>
                    <a:gd name="connsiteY171" fmla="*/ 72784 h 73413"/>
                    <a:gd name="connsiteX172" fmla="*/ 139120 w 625293"/>
                    <a:gd name="connsiteY172" fmla="*/ 69919 h 73413"/>
                    <a:gd name="connsiteX173" fmla="*/ 136741 w 625293"/>
                    <a:gd name="connsiteY173" fmla="*/ 65059 h 73413"/>
                    <a:gd name="connsiteX174" fmla="*/ 135999 w 625293"/>
                    <a:gd name="connsiteY174" fmla="*/ 58127 h 73413"/>
                    <a:gd name="connsiteX175" fmla="*/ 135999 w 625293"/>
                    <a:gd name="connsiteY175" fmla="*/ 31217 h 73413"/>
                    <a:gd name="connsiteX176" fmla="*/ 129553 w 625293"/>
                    <a:gd name="connsiteY176" fmla="*/ 31217 h 73413"/>
                    <a:gd name="connsiteX177" fmla="*/ 128325 w 625293"/>
                    <a:gd name="connsiteY177" fmla="*/ 30398 h 73413"/>
                    <a:gd name="connsiteX178" fmla="*/ 127865 w 625293"/>
                    <a:gd name="connsiteY178" fmla="*/ 27738 h 73413"/>
                    <a:gd name="connsiteX179" fmla="*/ 127993 w 625293"/>
                    <a:gd name="connsiteY179" fmla="*/ 26101 h 73413"/>
                    <a:gd name="connsiteX180" fmla="*/ 128325 w 625293"/>
                    <a:gd name="connsiteY180" fmla="*/ 25001 h 73413"/>
                    <a:gd name="connsiteX181" fmla="*/ 128862 w 625293"/>
                    <a:gd name="connsiteY181" fmla="*/ 24387 h 73413"/>
                    <a:gd name="connsiteX182" fmla="*/ 129604 w 625293"/>
                    <a:gd name="connsiteY182" fmla="*/ 24208 h 73413"/>
                    <a:gd name="connsiteX183" fmla="*/ 135999 w 625293"/>
                    <a:gd name="connsiteY183" fmla="*/ 24208 h 73413"/>
                    <a:gd name="connsiteX184" fmla="*/ 135999 w 625293"/>
                    <a:gd name="connsiteY184" fmla="*/ 13260 h 73413"/>
                    <a:gd name="connsiteX185" fmla="*/ 136178 w 625293"/>
                    <a:gd name="connsiteY185" fmla="*/ 12595 h 73413"/>
                    <a:gd name="connsiteX186" fmla="*/ 136843 w 625293"/>
                    <a:gd name="connsiteY186" fmla="*/ 12058 h 73413"/>
                    <a:gd name="connsiteX187" fmla="*/ 138148 w 625293"/>
                    <a:gd name="connsiteY187" fmla="*/ 11725 h 73413"/>
                    <a:gd name="connsiteX188" fmla="*/ 140194 w 625293"/>
                    <a:gd name="connsiteY188" fmla="*/ 11623 h 73413"/>
                    <a:gd name="connsiteX189" fmla="*/ 142292 w 625293"/>
                    <a:gd name="connsiteY189" fmla="*/ 11725 h 73413"/>
                    <a:gd name="connsiteX190" fmla="*/ 143571 w 625293"/>
                    <a:gd name="connsiteY190" fmla="*/ 12058 h 73413"/>
                    <a:gd name="connsiteX191" fmla="*/ 144236 w 625293"/>
                    <a:gd name="connsiteY191" fmla="*/ 12595 h 73413"/>
                    <a:gd name="connsiteX192" fmla="*/ 144440 w 625293"/>
                    <a:gd name="connsiteY192" fmla="*/ 13260 h 73413"/>
                    <a:gd name="connsiteX193" fmla="*/ 144440 w 625293"/>
                    <a:gd name="connsiteY193" fmla="*/ 24208 h 73413"/>
                    <a:gd name="connsiteX194" fmla="*/ 156258 w 625293"/>
                    <a:gd name="connsiteY194" fmla="*/ 24208 h 73413"/>
                    <a:gd name="connsiteX195" fmla="*/ 156974 w 625293"/>
                    <a:gd name="connsiteY195" fmla="*/ 24387 h 73413"/>
                    <a:gd name="connsiteX196" fmla="*/ 157512 w 625293"/>
                    <a:gd name="connsiteY196" fmla="*/ 25001 h 73413"/>
                    <a:gd name="connsiteX197" fmla="*/ 157844 w 625293"/>
                    <a:gd name="connsiteY197" fmla="*/ 26101 h 73413"/>
                    <a:gd name="connsiteX198" fmla="*/ 157947 w 625293"/>
                    <a:gd name="connsiteY198" fmla="*/ 27738 h 73413"/>
                    <a:gd name="connsiteX199" fmla="*/ 157486 w 625293"/>
                    <a:gd name="connsiteY199" fmla="*/ 30398 h 73413"/>
                    <a:gd name="connsiteX200" fmla="*/ 156258 w 625293"/>
                    <a:gd name="connsiteY200" fmla="*/ 31217 h 73413"/>
                    <a:gd name="connsiteX201" fmla="*/ 144440 w 625293"/>
                    <a:gd name="connsiteY201" fmla="*/ 31217 h 73413"/>
                    <a:gd name="connsiteX202" fmla="*/ 144440 w 625293"/>
                    <a:gd name="connsiteY202" fmla="*/ 56899 h 73413"/>
                    <a:gd name="connsiteX203" fmla="*/ 145847 w 625293"/>
                    <a:gd name="connsiteY203" fmla="*/ 64087 h 73413"/>
                    <a:gd name="connsiteX204" fmla="*/ 150887 w 625293"/>
                    <a:gd name="connsiteY204" fmla="*/ 66517 h 73413"/>
                    <a:gd name="connsiteX205" fmla="*/ 152984 w 625293"/>
                    <a:gd name="connsiteY205" fmla="*/ 66287 h 73413"/>
                    <a:gd name="connsiteX206" fmla="*/ 154622 w 625293"/>
                    <a:gd name="connsiteY206" fmla="*/ 65801 h 73413"/>
                    <a:gd name="connsiteX207" fmla="*/ 155849 w 625293"/>
                    <a:gd name="connsiteY207" fmla="*/ 65314 h 73413"/>
                    <a:gd name="connsiteX208" fmla="*/ 156770 w 625293"/>
                    <a:gd name="connsiteY208" fmla="*/ 65084 h 73413"/>
                    <a:gd name="connsiteX209" fmla="*/ 157256 w 625293"/>
                    <a:gd name="connsiteY209" fmla="*/ 65212 h 73413"/>
                    <a:gd name="connsiteX210" fmla="*/ 157614 w 625293"/>
                    <a:gd name="connsiteY210" fmla="*/ 65698 h 73413"/>
                    <a:gd name="connsiteX211" fmla="*/ 157844 w 625293"/>
                    <a:gd name="connsiteY211" fmla="*/ 66670 h 73413"/>
                    <a:gd name="connsiteX212" fmla="*/ 157947 w 625293"/>
                    <a:gd name="connsiteY212" fmla="*/ 68205 h 73413"/>
                    <a:gd name="connsiteX213" fmla="*/ 208175 w 625293"/>
                    <a:gd name="connsiteY213" fmla="*/ 71582 h 73413"/>
                    <a:gd name="connsiteX214" fmla="*/ 207996 w 625293"/>
                    <a:gd name="connsiteY214" fmla="*/ 72272 h 73413"/>
                    <a:gd name="connsiteX215" fmla="*/ 207356 w 625293"/>
                    <a:gd name="connsiteY215" fmla="*/ 72758 h 73413"/>
                    <a:gd name="connsiteX216" fmla="*/ 206154 w 625293"/>
                    <a:gd name="connsiteY216" fmla="*/ 73065 h 73413"/>
                    <a:gd name="connsiteX217" fmla="*/ 204337 w 625293"/>
                    <a:gd name="connsiteY217" fmla="*/ 73167 h 73413"/>
                    <a:gd name="connsiteX218" fmla="*/ 202419 w 625293"/>
                    <a:gd name="connsiteY218" fmla="*/ 73065 h 73413"/>
                    <a:gd name="connsiteX219" fmla="*/ 201243 w 625293"/>
                    <a:gd name="connsiteY219" fmla="*/ 72758 h 73413"/>
                    <a:gd name="connsiteX220" fmla="*/ 200654 w 625293"/>
                    <a:gd name="connsiteY220" fmla="*/ 72272 h 73413"/>
                    <a:gd name="connsiteX221" fmla="*/ 200501 w 625293"/>
                    <a:gd name="connsiteY221" fmla="*/ 71582 h 73413"/>
                    <a:gd name="connsiteX222" fmla="*/ 200501 w 625293"/>
                    <a:gd name="connsiteY222" fmla="*/ 65494 h 73413"/>
                    <a:gd name="connsiteX223" fmla="*/ 192725 w 625293"/>
                    <a:gd name="connsiteY223" fmla="*/ 71837 h 73413"/>
                    <a:gd name="connsiteX224" fmla="*/ 184948 w 625293"/>
                    <a:gd name="connsiteY224" fmla="*/ 73833 h 73413"/>
                    <a:gd name="connsiteX225" fmla="*/ 177198 w 625293"/>
                    <a:gd name="connsiteY225" fmla="*/ 72298 h 73413"/>
                    <a:gd name="connsiteX226" fmla="*/ 172107 w 625293"/>
                    <a:gd name="connsiteY226" fmla="*/ 68128 h 73413"/>
                    <a:gd name="connsiteX227" fmla="*/ 169319 w 625293"/>
                    <a:gd name="connsiteY227" fmla="*/ 61989 h 73413"/>
                    <a:gd name="connsiteX228" fmla="*/ 168475 w 625293"/>
                    <a:gd name="connsiteY228" fmla="*/ 53471 h 73413"/>
                    <a:gd name="connsiteX229" fmla="*/ 168475 w 625293"/>
                    <a:gd name="connsiteY229" fmla="*/ 25538 h 73413"/>
                    <a:gd name="connsiteX230" fmla="*/ 168654 w 625293"/>
                    <a:gd name="connsiteY230" fmla="*/ 24848 h 73413"/>
                    <a:gd name="connsiteX231" fmla="*/ 169345 w 625293"/>
                    <a:gd name="connsiteY231" fmla="*/ 24336 h 73413"/>
                    <a:gd name="connsiteX232" fmla="*/ 170674 w 625293"/>
                    <a:gd name="connsiteY232" fmla="*/ 24029 h 73413"/>
                    <a:gd name="connsiteX233" fmla="*/ 172721 w 625293"/>
                    <a:gd name="connsiteY233" fmla="*/ 23952 h 73413"/>
                    <a:gd name="connsiteX234" fmla="*/ 174767 w 625293"/>
                    <a:gd name="connsiteY234" fmla="*/ 24029 h 73413"/>
                    <a:gd name="connsiteX235" fmla="*/ 176072 w 625293"/>
                    <a:gd name="connsiteY235" fmla="*/ 24336 h 73413"/>
                    <a:gd name="connsiteX236" fmla="*/ 176763 w 625293"/>
                    <a:gd name="connsiteY236" fmla="*/ 24848 h 73413"/>
                    <a:gd name="connsiteX237" fmla="*/ 176967 w 625293"/>
                    <a:gd name="connsiteY237" fmla="*/ 25538 h 73413"/>
                    <a:gd name="connsiteX238" fmla="*/ 176967 w 625293"/>
                    <a:gd name="connsiteY238" fmla="*/ 52346 h 73413"/>
                    <a:gd name="connsiteX239" fmla="*/ 177556 w 625293"/>
                    <a:gd name="connsiteY239" fmla="*/ 58817 h 73413"/>
                    <a:gd name="connsiteX240" fmla="*/ 179346 w 625293"/>
                    <a:gd name="connsiteY240" fmla="*/ 62961 h 73413"/>
                    <a:gd name="connsiteX241" fmla="*/ 182390 w 625293"/>
                    <a:gd name="connsiteY241" fmla="*/ 65621 h 73413"/>
                    <a:gd name="connsiteX242" fmla="*/ 186688 w 625293"/>
                    <a:gd name="connsiteY242" fmla="*/ 66568 h 73413"/>
                    <a:gd name="connsiteX243" fmla="*/ 193006 w 625293"/>
                    <a:gd name="connsiteY243" fmla="*/ 64317 h 73413"/>
                    <a:gd name="connsiteX244" fmla="*/ 199683 w 625293"/>
                    <a:gd name="connsiteY244" fmla="*/ 57717 h 73413"/>
                    <a:gd name="connsiteX245" fmla="*/ 199683 w 625293"/>
                    <a:gd name="connsiteY245" fmla="*/ 25538 h 73413"/>
                    <a:gd name="connsiteX246" fmla="*/ 199862 w 625293"/>
                    <a:gd name="connsiteY246" fmla="*/ 24848 h 73413"/>
                    <a:gd name="connsiteX247" fmla="*/ 200552 w 625293"/>
                    <a:gd name="connsiteY247" fmla="*/ 24336 h 73413"/>
                    <a:gd name="connsiteX248" fmla="*/ 201856 w 625293"/>
                    <a:gd name="connsiteY248" fmla="*/ 24029 h 73413"/>
                    <a:gd name="connsiteX249" fmla="*/ 203929 w 625293"/>
                    <a:gd name="connsiteY249" fmla="*/ 23952 h 73413"/>
                    <a:gd name="connsiteX250" fmla="*/ 205975 w 625293"/>
                    <a:gd name="connsiteY250" fmla="*/ 24029 h 73413"/>
                    <a:gd name="connsiteX251" fmla="*/ 207254 w 625293"/>
                    <a:gd name="connsiteY251" fmla="*/ 24336 h 73413"/>
                    <a:gd name="connsiteX252" fmla="*/ 207945 w 625293"/>
                    <a:gd name="connsiteY252" fmla="*/ 24848 h 73413"/>
                    <a:gd name="connsiteX253" fmla="*/ 208175 w 625293"/>
                    <a:gd name="connsiteY253" fmla="*/ 25538 h 73413"/>
                    <a:gd name="connsiteX254" fmla="*/ 252206 w 625293"/>
                    <a:gd name="connsiteY254" fmla="*/ 59047 h 73413"/>
                    <a:gd name="connsiteX255" fmla="*/ 250901 w 625293"/>
                    <a:gd name="connsiteY255" fmla="*/ 65340 h 73413"/>
                    <a:gd name="connsiteX256" fmla="*/ 247192 w 625293"/>
                    <a:gd name="connsiteY256" fmla="*/ 69996 h 73413"/>
                    <a:gd name="connsiteX257" fmla="*/ 241462 w 625293"/>
                    <a:gd name="connsiteY257" fmla="*/ 72860 h 73413"/>
                    <a:gd name="connsiteX258" fmla="*/ 234147 w 625293"/>
                    <a:gd name="connsiteY258" fmla="*/ 73833 h 73413"/>
                    <a:gd name="connsiteX259" fmla="*/ 229465 w 625293"/>
                    <a:gd name="connsiteY259" fmla="*/ 73449 h 73413"/>
                    <a:gd name="connsiteX260" fmla="*/ 225475 w 625293"/>
                    <a:gd name="connsiteY260" fmla="*/ 72477 h 73413"/>
                    <a:gd name="connsiteX261" fmla="*/ 222483 w 625293"/>
                    <a:gd name="connsiteY261" fmla="*/ 71249 h 73413"/>
                    <a:gd name="connsiteX262" fmla="*/ 220692 w 625293"/>
                    <a:gd name="connsiteY262" fmla="*/ 70098 h 73413"/>
                    <a:gd name="connsiteX263" fmla="*/ 219873 w 625293"/>
                    <a:gd name="connsiteY263" fmla="*/ 68665 h 73413"/>
                    <a:gd name="connsiteX264" fmla="*/ 219617 w 625293"/>
                    <a:gd name="connsiteY264" fmla="*/ 66159 h 73413"/>
                    <a:gd name="connsiteX265" fmla="*/ 219719 w 625293"/>
                    <a:gd name="connsiteY265" fmla="*/ 64522 h 73413"/>
                    <a:gd name="connsiteX266" fmla="*/ 219976 w 625293"/>
                    <a:gd name="connsiteY266" fmla="*/ 63447 h 73413"/>
                    <a:gd name="connsiteX267" fmla="*/ 220410 w 625293"/>
                    <a:gd name="connsiteY267" fmla="*/ 62859 h 73413"/>
                    <a:gd name="connsiteX268" fmla="*/ 221050 w 625293"/>
                    <a:gd name="connsiteY268" fmla="*/ 62680 h 73413"/>
                    <a:gd name="connsiteX269" fmla="*/ 222712 w 625293"/>
                    <a:gd name="connsiteY269" fmla="*/ 63370 h 73413"/>
                    <a:gd name="connsiteX270" fmla="*/ 225424 w 625293"/>
                    <a:gd name="connsiteY270" fmla="*/ 64880 h 73413"/>
                    <a:gd name="connsiteX271" fmla="*/ 229236 w 625293"/>
                    <a:gd name="connsiteY271" fmla="*/ 66389 h 73413"/>
                    <a:gd name="connsiteX272" fmla="*/ 234300 w 625293"/>
                    <a:gd name="connsiteY272" fmla="*/ 67079 h 73413"/>
                    <a:gd name="connsiteX273" fmla="*/ 238188 w 625293"/>
                    <a:gd name="connsiteY273" fmla="*/ 66619 h 73413"/>
                    <a:gd name="connsiteX274" fmla="*/ 241207 w 625293"/>
                    <a:gd name="connsiteY274" fmla="*/ 65263 h 73413"/>
                    <a:gd name="connsiteX275" fmla="*/ 243177 w 625293"/>
                    <a:gd name="connsiteY275" fmla="*/ 62987 h 73413"/>
                    <a:gd name="connsiteX276" fmla="*/ 243867 w 625293"/>
                    <a:gd name="connsiteY276" fmla="*/ 59713 h 73413"/>
                    <a:gd name="connsiteX277" fmla="*/ 242870 w 625293"/>
                    <a:gd name="connsiteY277" fmla="*/ 56438 h 73413"/>
                    <a:gd name="connsiteX278" fmla="*/ 240234 w 625293"/>
                    <a:gd name="connsiteY278" fmla="*/ 54085 h 73413"/>
                    <a:gd name="connsiteX279" fmla="*/ 236551 w 625293"/>
                    <a:gd name="connsiteY279" fmla="*/ 52269 h 73413"/>
                    <a:gd name="connsiteX280" fmla="*/ 232330 w 625293"/>
                    <a:gd name="connsiteY280" fmla="*/ 50606 h 73413"/>
                    <a:gd name="connsiteX281" fmla="*/ 228084 w 625293"/>
                    <a:gd name="connsiteY281" fmla="*/ 48637 h 73413"/>
                    <a:gd name="connsiteX282" fmla="*/ 224375 w 625293"/>
                    <a:gd name="connsiteY282" fmla="*/ 45951 h 73413"/>
                    <a:gd name="connsiteX283" fmla="*/ 221741 w 625293"/>
                    <a:gd name="connsiteY283" fmla="*/ 42165 h 73413"/>
                    <a:gd name="connsiteX284" fmla="*/ 220743 w 625293"/>
                    <a:gd name="connsiteY284" fmla="*/ 36896 h 73413"/>
                    <a:gd name="connsiteX285" fmla="*/ 221792 w 625293"/>
                    <a:gd name="connsiteY285" fmla="*/ 31703 h 73413"/>
                    <a:gd name="connsiteX286" fmla="*/ 224938 w 625293"/>
                    <a:gd name="connsiteY286" fmla="*/ 27354 h 73413"/>
                    <a:gd name="connsiteX287" fmla="*/ 230182 w 625293"/>
                    <a:gd name="connsiteY287" fmla="*/ 24362 h 73413"/>
                    <a:gd name="connsiteX288" fmla="*/ 237524 w 625293"/>
                    <a:gd name="connsiteY288" fmla="*/ 23236 h 73413"/>
                    <a:gd name="connsiteX289" fmla="*/ 241207 w 625293"/>
                    <a:gd name="connsiteY289" fmla="*/ 23543 h 73413"/>
                    <a:gd name="connsiteX290" fmla="*/ 244532 w 625293"/>
                    <a:gd name="connsiteY290" fmla="*/ 24310 h 73413"/>
                    <a:gd name="connsiteX291" fmla="*/ 247065 w 625293"/>
                    <a:gd name="connsiteY291" fmla="*/ 25308 h 73413"/>
                    <a:gd name="connsiteX292" fmla="*/ 248651 w 625293"/>
                    <a:gd name="connsiteY292" fmla="*/ 26254 h 73413"/>
                    <a:gd name="connsiteX293" fmla="*/ 249367 w 625293"/>
                    <a:gd name="connsiteY293" fmla="*/ 26971 h 73413"/>
                    <a:gd name="connsiteX294" fmla="*/ 249622 w 625293"/>
                    <a:gd name="connsiteY294" fmla="*/ 27661 h 73413"/>
                    <a:gd name="connsiteX295" fmla="*/ 249776 w 625293"/>
                    <a:gd name="connsiteY295" fmla="*/ 28608 h 73413"/>
                    <a:gd name="connsiteX296" fmla="*/ 249853 w 625293"/>
                    <a:gd name="connsiteY296" fmla="*/ 29989 h 73413"/>
                    <a:gd name="connsiteX297" fmla="*/ 249776 w 625293"/>
                    <a:gd name="connsiteY297" fmla="*/ 31498 h 73413"/>
                    <a:gd name="connsiteX298" fmla="*/ 249520 w 625293"/>
                    <a:gd name="connsiteY298" fmla="*/ 32547 h 73413"/>
                    <a:gd name="connsiteX299" fmla="*/ 249085 w 625293"/>
                    <a:gd name="connsiteY299" fmla="*/ 33135 h 73413"/>
                    <a:gd name="connsiteX300" fmla="*/ 248523 w 625293"/>
                    <a:gd name="connsiteY300" fmla="*/ 33314 h 73413"/>
                    <a:gd name="connsiteX301" fmla="*/ 247192 w 625293"/>
                    <a:gd name="connsiteY301" fmla="*/ 32752 h 73413"/>
                    <a:gd name="connsiteX302" fmla="*/ 244942 w 625293"/>
                    <a:gd name="connsiteY302" fmla="*/ 31549 h 73413"/>
                    <a:gd name="connsiteX303" fmla="*/ 241693 w 625293"/>
                    <a:gd name="connsiteY303" fmla="*/ 30347 h 73413"/>
                    <a:gd name="connsiteX304" fmla="*/ 237421 w 625293"/>
                    <a:gd name="connsiteY304" fmla="*/ 29784 h 73413"/>
                    <a:gd name="connsiteX305" fmla="*/ 233635 w 625293"/>
                    <a:gd name="connsiteY305" fmla="*/ 30270 h 73413"/>
                    <a:gd name="connsiteX306" fmla="*/ 230949 w 625293"/>
                    <a:gd name="connsiteY306" fmla="*/ 31652 h 73413"/>
                    <a:gd name="connsiteX307" fmla="*/ 229363 w 625293"/>
                    <a:gd name="connsiteY307" fmla="*/ 33775 h 73413"/>
                    <a:gd name="connsiteX308" fmla="*/ 228826 w 625293"/>
                    <a:gd name="connsiteY308" fmla="*/ 36435 h 73413"/>
                    <a:gd name="connsiteX309" fmla="*/ 229849 w 625293"/>
                    <a:gd name="connsiteY309" fmla="*/ 39786 h 73413"/>
                    <a:gd name="connsiteX310" fmla="*/ 232510 w 625293"/>
                    <a:gd name="connsiteY310" fmla="*/ 42165 h 73413"/>
                    <a:gd name="connsiteX311" fmla="*/ 236244 w 625293"/>
                    <a:gd name="connsiteY311" fmla="*/ 44007 h 73413"/>
                    <a:gd name="connsiteX312" fmla="*/ 240516 w 625293"/>
                    <a:gd name="connsiteY312" fmla="*/ 45695 h 73413"/>
                    <a:gd name="connsiteX313" fmla="*/ 244814 w 625293"/>
                    <a:gd name="connsiteY313" fmla="*/ 47639 h 73413"/>
                    <a:gd name="connsiteX314" fmla="*/ 248573 w 625293"/>
                    <a:gd name="connsiteY314" fmla="*/ 50248 h 73413"/>
                    <a:gd name="connsiteX315" fmla="*/ 251208 w 625293"/>
                    <a:gd name="connsiteY315" fmla="*/ 53932 h 73413"/>
                    <a:gd name="connsiteX316" fmla="*/ 252206 w 625293"/>
                    <a:gd name="connsiteY316" fmla="*/ 59047 h 73413"/>
                    <a:gd name="connsiteX317" fmla="*/ 330256 w 625293"/>
                    <a:gd name="connsiteY317" fmla="*/ 10446 h 73413"/>
                    <a:gd name="connsiteX318" fmla="*/ 330153 w 625293"/>
                    <a:gd name="connsiteY318" fmla="*/ 12134 h 73413"/>
                    <a:gd name="connsiteX319" fmla="*/ 329821 w 625293"/>
                    <a:gd name="connsiteY319" fmla="*/ 13286 h 73413"/>
                    <a:gd name="connsiteX320" fmla="*/ 329258 w 625293"/>
                    <a:gd name="connsiteY320" fmla="*/ 13925 h 73413"/>
                    <a:gd name="connsiteX321" fmla="*/ 328516 w 625293"/>
                    <a:gd name="connsiteY321" fmla="*/ 14130 h 73413"/>
                    <a:gd name="connsiteX322" fmla="*/ 309894 w 625293"/>
                    <a:gd name="connsiteY322" fmla="*/ 14130 h 73413"/>
                    <a:gd name="connsiteX323" fmla="*/ 309894 w 625293"/>
                    <a:gd name="connsiteY323" fmla="*/ 71530 h 73413"/>
                    <a:gd name="connsiteX324" fmla="*/ 309690 w 625293"/>
                    <a:gd name="connsiteY324" fmla="*/ 72247 h 73413"/>
                    <a:gd name="connsiteX325" fmla="*/ 308973 w 625293"/>
                    <a:gd name="connsiteY325" fmla="*/ 72733 h 73413"/>
                    <a:gd name="connsiteX326" fmla="*/ 307617 w 625293"/>
                    <a:gd name="connsiteY326" fmla="*/ 73040 h 73413"/>
                    <a:gd name="connsiteX327" fmla="*/ 305494 w 625293"/>
                    <a:gd name="connsiteY327" fmla="*/ 73167 h 73413"/>
                    <a:gd name="connsiteX328" fmla="*/ 303397 w 625293"/>
                    <a:gd name="connsiteY328" fmla="*/ 73040 h 73413"/>
                    <a:gd name="connsiteX329" fmla="*/ 302015 w 625293"/>
                    <a:gd name="connsiteY329" fmla="*/ 72733 h 73413"/>
                    <a:gd name="connsiteX330" fmla="*/ 301299 w 625293"/>
                    <a:gd name="connsiteY330" fmla="*/ 72247 h 73413"/>
                    <a:gd name="connsiteX331" fmla="*/ 301094 w 625293"/>
                    <a:gd name="connsiteY331" fmla="*/ 71530 h 73413"/>
                    <a:gd name="connsiteX332" fmla="*/ 301094 w 625293"/>
                    <a:gd name="connsiteY332" fmla="*/ 14130 h 73413"/>
                    <a:gd name="connsiteX333" fmla="*/ 282473 w 625293"/>
                    <a:gd name="connsiteY333" fmla="*/ 14130 h 73413"/>
                    <a:gd name="connsiteX334" fmla="*/ 281731 w 625293"/>
                    <a:gd name="connsiteY334" fmla="*/ 13925 h 73413"/>
                    <a:gd name="connsiteX335" fmla="*/ 281194 w 625293"/>
                    <a:gd name="connsiteY335" fmla="*/ 13286 h 73413"/>
                    <a:gd name="connsiteX336" fmla="*/ 280861 w 625293"/>
                    <a:gd name="connsiteY336" fmla="*/ 12134 h 73413"/>
                    <a:gd name="connsiteX337" fmla="*/ 280733 w 625293"/>
                    <a:gd name="connsiteY337" fmla="*/ 10446 h 73413"/>
                    <a:gd name="connsiteX338" fmla="*/ 280861 w 625293"/>
                    <a:gd name="connsiteY338" fmla="*/ 8732 h 73413"/>
                    <a:gd name="connsiteX339" fmla="*/ 281194 w 625293"/>
                    <a:gd name="connsiteY339" fmla="*/ 7530 h 73413"/>
                    <a:gd name="connsiteX340" fmla="*/ 281731 w 625293"/>
                    <a:gd name="connsiteY340" fmla="*/ 6865 h 73413"/>
                    <a:gd name="connsiteX341" fmla="*/ 282473 w 625293"/>
                    <a:gd name="connsiteY341" fmla="*/ 6660 h 73413"/>
                    <a:gd name="connsiteX342" fmla="*/ 328516 w 625293"/>
                    <a:gd name="connsiteY342" fmla="*/ 6660 h 73413"/>
                    <a:gd name="connsiteX343" fmla="*/ 329258 w 625293"/>
                    <a:gd name="connsiteY343" fmla="*/ 6865 h 73413"/>
                    <a:gd name="connsiteX344" fmla="*/ 329821 w 625293"/>
                    <a:gd name="connsiteY344" fmla="*/ 7530 h 73413"/>
                    <a:gd name="connsiteX345" fmla="*/ 330153 w 625293"/>
                    <a:gd name="connsiteY345" fmla="*/ 8732 h 73413"/>
                    <a:gd name="connsiteX346" fmla="*/ 330256 w 625293"/>
                    <a:gd name="connsiteY346" fmla="*/ 10446 h 73413"/>
                    <a:gd name="connsiteX347" fmla="*/ 358915 w 625293"/>
                    <a:gd name="connsiteY347" fmla="*/ 28557 h 73413"/>
                    <a:gd name="connsiteX348" fmla="*/ 358863 w 625293"/>
                    <a:gd name="connsiteY348" fmla="*/ 30449 h 73413"/>
                    <a:gd name="connsiteX349" fmla="*/ 358660 w 625293"/>
                    <a:gd name="connsiteY349" fmla="*/ 31652 h 73413"/>
                    <a:gd name="connsiteX350" fmla="*/ 358276 w 625293"/>
                    <a:gd name="connsiteY350" fmla="*/ 32317 h 73413"/>
                    <a:gd name="connsiteX351" fmla="*/ 357636 w 625293"/>
                    <a:gd name="connsiteY351" fmla="*/ 32547 h 73413"/>
                    <a:gd name="connsiteX352" fmla="*/ 356638 w 625293"/>
                    <a:gd name="connsiteY352" fmla="*/ 32317 h 73413"/>
                    <a:gd name="connsiteX353" fmla="*/ 355308 w 625293"/>
                    <a:gd name="connsiteY353" fmla="*/ 31856 h 73413"/>
                    <a:gd name="connsiteX354" fmla="*/ 353646 w 625293"/>
                    <a:gd name="connsiteY354" fmla="*/ 31421 h 73413"/>
                    <a:gd name="connsiteX355" fmla="*/ 351650 w 625293"/>
                    <a:gd name="connsiteY355" fmla="*/ 31217 h 73413"/>
                    <a:gd name="connsiteX356" fmla="*/ 349143 w 625293"/>
                    <a:gd name="connsiteY356" fmla="*/ 31728 h 73413"/>
                    <a:gd name="connsiteX357" fmla="*/ 346560 w 625293"/>
                    <a:gd name="connsiteY357" fmla="*/ 33417 h 73413"/>
                    <a:gd name="connsiteX358" fmla="*/ 343721 w 625293"/>
                    <a:gd name="connsiteY358" fmla="*/ 36537 h 73413"/>
                    <a:gd name="connsiteX359" fmla="*/ 340446 w 625293"/>
                    <a:gd name="connsiteY359" fmla="*/ 41295 h 73413"/>
                    <a:gd name="connsiteX360" fmla="*/ 340446 w 625293"/>
                    <a:gd name="connsiteY360" fmla="*/ 71582 h 73413"/>
                    <a:gd name="connsiteX361" fmla="*/ 340242 w 625293"/>
                    <a:gd name="connsiteY361" fmla="*/ 72272 h 73413"/>
                    <a:gd name="connsiteX362" fmla="*/ 339576 w 625293"/>
                    <a:gd name="connsiteY362" fmla="*/ 72758 h 73413"/>
                    <a:gd name="connsiteX363" fmla="*/ 338298 w 625293"/>
                    <a:gd name="connsiteY363" fmla="*/ 73065 h 73413"/>
                    <a:gd name="connsiteX364" fmla="*/ 336200 w 625293"/>
                    <a:gd name="connsiteY364" fmla="*/ 73167 h 73413"/>
                    <a:gd name="connsiteX365" fmla="*/ 334154 w 625293"/>
                    <a:gd name="connsiteY365" fmla="*/ 73065 h 73413"/>
                    <a:gd name="connsiteX366" fmla="*/ 332849 w 625293"/>
                    <a:gd name="connsiteY366" fmla="*/ 72758 h 73413"/>
                    <a:gd name="connsiteX367" fmla="*/ 332184 w 625293"/>
                    <a:gd name="connsiteY367" fmla="*/ 72272 h 73413"/>
                    <a:gd name="connsiteX368" fmla="*/ 332005 w 625293"/>
                    <a:gd name="connsiteY368" fmla="*/ 71582 h 73413"/>
                    <a:gd name="connsiteX369" fmla="*/ 332005 w 625293"/>
                    <a:gd name="connsiteY369" fmla="*/ 25538 h 73413"/>
                    <a:gd name="connsiteX370" fmla="*/ 332158 w 625293"/>
                    <a:gd name="connsiteY370" fmla="*/ 24848 h 73413"/>
                    <a:gd name="connsiteX371" fmla="*/ 332773 w 625293"/>
                    <a:gd name="connsiteY371" fmla="*/ 24336 h 73413"/>
                    <a:gd name="connsiteX372" fmla="*/ 333949 w 625293"/>
                    <a:gd name="connsiteY372" fmla="*/ 24029 h 73413"/>
                    <a:gd name="connsiteX373" fmla="*/ 335842 w 625293"/>
                    <a:gd name="connsiteY373" fmla="*/ 23952 h 73413"/>
                    <a:gd name="connsiteX374" fmla="*/ 337709 w 625293"/>
                    <a:gd name="connsiteY374" fmla="*/ 24029 h 73413"/>
                    <a:gd name="connsiteX375" fmla="*/ 338860 w 625293"/>
                    <a:gd name="connsiteY375" fmla="*/ 24336 h 73413"/>
                    <a:gd name="connsiteX376" fmla="*/ 339449 w 625293"/>
                    <a:gd name="connsiteY376" fmla="*/ 24848 h 73413"/>
                    <a:gd name="connsiteX377" fmla="*/ 339628 w 625293"/>
                    <a:gd name="connsiteY377" fmla="*/ 25538 h 73413"/>
                    <a:gd name="connsiteX378" fmla="*/ 339628 w 625293"/>
                    <a:gd name="connsiteY378" fmla="*/ 32240 h 73413"/>
                    <a:gd name="connsiteX379" fmla="*/ 343183 w 625293"/>
                    <a:gd name="connsiteY379" fmla="*/ 27738 h 73413"/>
                    <a:gd name="connsiteX380" fmla="*/ 346330 w 625293"/>
                    <a:gd name="connsiteY380" fmla="*/ 25001 h 73413"/>
                    <a:gd name="connsiteX381" fmla="*/ 349272 w 625293"/>
                    <a:gd name="connsiteY381" fmla="*/ 23620 h 73413"/>
                    <a:gd name="connsiteX382" fmla="*/ 352213 w 625293"/>
                    <a:gd name="connsiteY382" fmla="*/ 23236 h 73413"/>
                    <a:gd name="connsiteX383" fmla="*/ 353722 w 625293"/>
                    <a:gd name="connsiteY383" fmla="*/ 23313 h 73413"/>
                    <a:gd name="connsiteX384" fmla="*/ 355487 w 625293"/>
                    <a:gd name="connsiteY384" fmla="*/ 23594 h 73413"/>
                    <a:gd name="connsiteX385" fmla="*/ 357150 w 625293"/>
                    <a:gd name="connsiteY385" fmla="*/ 24055 h 73413"/>
                    <a:gd name="connsiteX386" fmla="*/ 358199 w 625293"/>
                    <a:gd name="connsiteY386" fmla="*/ 24566 h 73413"/>
                    <a:gd name="connsiteX387" fmla="*/ 358608 w 625293"/>
                    <a:gd name="connsiteY387" fmla="*/ 25052 h 73413"/>
                    <a:gd name="connsiteX388" fmla="*/ 358787 w 625293"/>
                    <a:gd name="connsiteY388" fmla="*/ 25641 h 73413"/>
                    <a:gd name="connsiteX389" fmla="*/ 358889 w 625293"/>
                    <a:gd name="connsiteY389" fmla="*/ 26689 h 73413"/>
                    <a:gd name="connsiteX390" fmla="*/ 358915 w 625293"/>
                    <a:gd name="connsiteY390" fmla="*/ 28557 h 73413"/>
                    <a:gd name="connsiteX391" fmla="*/ 400307 w 625293"/>
                    <a:gd name="connsiteY391" fmla="*/ 71633 h 73413"/>
                    <a:gd name="connsiteX392" fmla="*/ 399897 w 625293"/>
                    <a:gd name="connsiteY392" fmla="*/ 72554 h 73413"/>
                    <a:gd name="connsiteX393" fmla="*/ 398771 w 625293"/>
                    <a:gd name="connsiteY393" fmla="*/ 73014 h 73413"/>
                    <a:gd name="connsiteX394" fmla="*/ 396674 w 625293"/>
                    <a:gd name="connsiteY394" fmla="*/ 73167 h 73413"/>
                    <a:gd name="connsiteX395" fmla="*/ 394551 w 625293"/>
                    <a:gd name="connsiteY395" fmla="*/ 73014 h 73413"/>
                    <a:gd name="connsiteX396" fmla="*/ 393400 w 625293"/>
                    <a:gd name="connsiteY396" fmla="*/ 72554 h 73413"/>
                    <a:gd name="connsiteX397" fmla="*/ 393042 w 625293"/>
                    <a:gd name="connsiteY397" fmla="*/ 71633 h 73413"/>
                    <a:gd name="connsiteX398" fmla="*/ 393042 w 625293"/>
                    <a:gd name="connsiteY398" fmla="*/ 67028 h 73413"/>
                    <a:gd name="connsiteX399" fmla="*/ 386315 w 625293"/>
                    <a:gd name="connsiteY399" fmla="*/ 72042 h 73413"/>
                    <a:gd name="connsiteX400" fmla="*/ 378461 w 625293"/>
                    <a:gd name="connsiteY400" fmla="*/ 73833 h 73413"/>
                    <a:gd name="connsiteX401" fmla="*/ 371887 w 625293"/>
                    <a:gd name="connsiteY401" fmla="*/ 72886 h 73413"/>
                    <a:gd name="connsiteX402" fmla="*/ 366874 w 625293"/>
                    <a:gd name="connsiteY402" fmla="*/ 70149 h 73413"/>
                    <a:gd name="connsiteX403" fmla="*/ 363651 w 625293"/>
                    <a:gd name="connsiteY403" fmla="*/ 65749 h 73413"/>
                    <a:gd name="connsiteX404" fmla="*/ 362499 w 625293"/>
                    <a:gd name="connsiteY404" fmla="*/ 59815 h 73413"/>
                    <a:gd name="connsiteX405" fmla="*/ 364085 w 625293"/>
                    <a:gd name="connsiteY405" fmla="*/ 53062 h 73413"/>
                    <a:gd name="connsiteX406" fmla="*/ 368639 w 625293"/>
                    <a:gd name="connsiteY406" fmla="*/ 48304 h 73413"/>
                    <a:gd name="connsiteX407" fmla="*/ 375904 w 625293"/>
                    <a:gd name="connsiteY407" fmla="*/ 45465 h 73413"/>
                    <a:gd name="connsiteX408" fmla="*/ 385573 w 625293"/>
                    <a:gd name="connsiteY408" fmla="*/ 44518 h 73413"/>
                    <a:gd name="connsiteX409" fmla="*/ 391916 w 625293"/>
                    <a:gd name="connsiteY409" fmla="*/ 44518 h 73413"/>
                    <a:gd name="connsiteX410" fmla="*/ 391916 w 625293"/>
                    <a:gd name="connsiteY410" fmla="*/ 40937 h 73413"/>
                    <a:gd name="connsiteX411" fmla="*/ 391353 w 625293"/>
                    <a:gd name="connsiteY411" fmla="*/ 36231 h 73413"/>
                    <a:gd name="connsiteX412" fmla="*/ 389538 w 625293"/>
                    <a:gd name="connsiteY412" fmla="*/ 32828 h 73413"/>
                    <a:gd name="connsiteX413" fmla="*/ 386289 w 625293"/>
                    <a:gd name="connsiteY413" fmla="*/ 30782 h 73413"/>
                    <a:gd name="connsiteX414" fmla="*/ 381378 w 625293"/>
                    <a:gd name="connsiteY414" fmla="*/ 30091 h 73413"/>
                    <a:gd name="connsiteX415" fmla="*/ 375775 w 625293"/>
                    <a:gd name="connsiteY415" fmla="*/ 30833 h 73413"/>
                    <a:gd name="connsiteX416" fmla="*/ 371427 w 625293"/>
                    <a:gd name="connsiteY416" fmla="*/ 32470 h 73413"/>
                    <a:gd name="connsiteX417" fmla="*/ 368307 w 625293"/>
                    <a:gd name="connsiteY417" fmla="*/ 34107 h 73413"/>
                    <a:gd name="connsiteX418" fmla="*/ 366439 w 625293"/>
                    <a:gd name="connsiteY418" fmla="*/ 34849 h 73413"/>
                    <a:gd name="connsiteX419" fmla="*/ 365722 w 625293"/>
                    <a:gd name="connsiteY419" fmla="*/ 34645 h 73413"/>
                    <a:gd name="connsiteX420" fmla="*/ 365185 w 625293"/>
                    <a:gd name="connsiteY420" fmla="*/ 34031 h 73413"/>
                    <a:gd name="connsiteX421" fmla="*/ 364853 w 625293"/>
                    <a:gd name="connsiteY421" fmla="*/ 32982 h 73413"/>
                    <a:gd name="connsiteX422" fmla="*/ 364751 w 625293"/>
                    <a:gd name="connsiteY422" fmla="*/ 31575 h 73413"/>
                    <a:gd name="connsiteX423" fmla="*/ 364930 w 625293"/>
                    <a:gd name="connsiteY423" fmla="*/ 29554 h 73413"/>
                    <a:gd name="connsiteX424" fmla="*/ 365800 w 625293"/>
                    <a:gd name="connsiteY424" fmla="*/ 28147 h 73413"/>
                    <a:gd name="connsiteX425" fmla="*/ 368178 w 625293"/>
                    <a:gd name="connsiteY425" fmla="*/ 26587 h 73413"/>
                    <a:gd name="connsiteX426" fmla="*/ 372066 w 625293"/>
                    <a:gd name="connsiteY426" fmla="*/ 24950 h 73413"/>
                    <a:gd name="connsiteX427" fmla="*/ 376875 w 625293"/>
                    <a:gd name="connsiteY427" fmla="*/ 23722 h 73413"/>
                    <a:gd name="connsiteX428" fmla="*/ 382144 w 625293"/>
                    <a:gd name="connsiteY428" fmla="*/ 23236 h 73413"/>
                    <a:gd name="connsiteX429" fmla="*/ 390586 w 625293"/>
                    <a:gd name="connsiteY429" fmla="*/ 24362 h 73413"/>
                    <a:gd name="connsiteX430" fmla="*/ 396214 w 625293"/>
                    <a:gd name="connsiteY430" fmla="*/ 27661 h 73413"/>
                    <a:gd name="connsiteX431" fmla="*/ 399334 w 625293"/>
                    <a:gd name="connsiteY431" fmla="*/ 33059 h 73413"/>
                    <a:gd name="connsiteX432" fmla="*/ 400307 w 625293"/>
                    <a:gd name="connsiteY432" fmla="*/ 40579 h 73413"/>
                    <a:gd name="connsiteX433" fmla="*/ 391916 w 625293"/>
                    <a:gd name="connsiteY433" fmla="*/ 50606 h 73413"/>
                    <a:gd name="connsiteX434" fmla="*/ 384703 w 625293"/>
                    <a:gd name="connsiteY434" fmla="*/ 50606 h 73413"/>
                    <a:gd name="connsiteX435" fmla="*/ 378666 w 625293"/>
                    <a:gd name="connsiteY435" fmla="*/ 51195 h 73413"/>
                    <a:gd name="connsiteX436" fmla="*/ 374420 w 625293"/>
                    <a:gd name="connsiteY436" fmla="*/ 52934 h 73413"/>
                    <a:gd name="connsiteX437" fmla="*/ 371938 w 625293"/>
                    <a:gd name="connsiteY437" fmla="*/ 55697 h 73413"/>
                    <a:gd name="connsiteX438" fmla="*/ 371146 w 625293"/>
                    <a:gd name="connsiteY438" fmla="*/ 59406 h 73413"/>
                    <a:gd name="connsiteX439" fmla="*/ 373422 w 625293"/>
                    <a:gd name="connsiteY439" fmla="*/ 65110 h 73413"/>
                    <a:gd name="connsiteX440" fmla="*/ 379792 w 625293"/>
                    <a:gd name="connsiteY440" fmla="*/ 67233 h 73413"/>
                    <a:gd name="connsiteX441" fmla="*/ 385956 w 625293"/>
                    <a:gd name="connsiteY441" fmla="*/ 65545 h 73413"/>
                    <a:gd name="connsiteX442" fmla="*/ 391916 w 625293"/>
                    <a:gd name="connsiteY442" fmla="*/ 60378 h 73413"/>
                    <a:gd name="connsiteX443" fmla="*/ 448330 w 625293"/>
                    <a:gd name="connsiteY443" fmla="*/ 64573 h 73413"/>
                    <a:gd name="connsiteX444" fmla="*/ 448278 w 625293"/>
                    <a:gd name="connsiteY444" fmla="*/ 66082 h 73413"/>
                    <a:gd name="connsiteX445" fmla="*/ 448099 w 625293"/>
                    <a:gd name="connsiteY445" fmla="*/ 67156 h 73413"/>
                    <a:gd name="connsiteX446" fmla="*/ 447793 w 625293"/>
                    <a:gd name="connsiteY446" fmla="*/ 67924 h 73413"/>
                    <a:gd name="connsiteX447" fmla="*/ 446974 w 625293"/>
                    <a:gd name="connsiteY447" fmla="*/ 68896 h 73413"/>
                    <a:gd name="connsiteX448" fmla="*/ 444800 w 625293"/>
                    <a:gd name="connsiteY448" fmla="*/ 70482 h 73413"/>
                    <a:gd name="connsiteX449" fmla="*/ 441347 w 625293"/>
                    <a:gd name="connsiteY449" fmla="*/ 72170 h 73413"/>
                    <a:gd name="connsiteX450" fmla="*/ 437177 w 625293"/>
                    <a:gd name="connsiteY450" fmla="*/ 73372 h 73413"/>
                    <a:gd name="connsiteX451" fmla="*/ 432521 w 625293"/>
                    <a:gd name="connsiteY451" fmla="*/ 73833 h 73413"/>
                    <a:gd name="connsiteX452" fmla="*/ 423722 w 625293"/>
                    <a:gd name="connsiteY452" fmla="*/ 72195 h 73413"/>
                    <a:gd name="connsiteX453" fmla="*/ 417301 w 625293"/>
                    <a:gd name="connsiteY453" fmla="*/ 67412 h 73413"/>
                    <a:gd name="connsiteX454" fmla="*/ 413363 w 625293"/>
                    <a:gd name="connsiteY454" fmla="*/ 59687 h 73413"/>
                    <a:gd name="connsiteX455" fmla="*/ 412006 w 625293"/>
                    <a:gd name="connsiteY455" fmla="*/ 49123 h 73413"/>
                    <a:gd name="connsiteX456" fmla="*/ 413669 w 625293"/>
                    <a:gd name="connsiteY456" fmla="*/ 37433 h 73413"/>
                    <a:gd name="connsiteX457" fmla="*/ 418222 w 625293"/>
                    <a:gd name="connsiteY457" fmla="*/ 29426 h 73413"/>
                    <a:gd name="connsiteX458" fmla="*/ 425027 w 625293"/>
                    <a:gd name="connsiteY458" fmla="*/ 24796 h 73413"/>
                    <a:gd name="connsiteX459" fmla="*/ 433494 w 625293"/>
                    <a:gd name="connsiteY459" fmla="*/ 23287 h 73413"/>
                    <a:gd name="connsiteX460" fmla="*/ 437766 w 625293"/>
                    <a:gd name="connsiteY460" fmla="*/ 23696 h 73413"/>
                    <a:gd name="connsiteX461" fmla="*/ 441577 w 625293"/>
                    <a:gd name="connsiteY461" fmla="*/ 24771 h 73413"/>
                    <a:gd name="connsiteX462" fmla="*/ 444672 w 625293"/>
                    <a:gd name="connsiteY462" fmla="*/ 26306 h 73413"/>
                    <a:gd name="connsiteX463" fmla="*/ 446642 w 625293"/>
                    <a:gd name="connsiteY463" fmla="*/ 27789 h 73413"/>
                    <a:gd name="connsiteX464" fmla="*/ 447486 w 625293"/>
                    <a:gd name="connsiteY464" fmla="*/ 28761 h 73413"/>
                    <a:gd name="connsiteX465" fmla="*/ 447870 w 625293"/>
                    <a:gd name="connsiteY465" fmla="*/ 29605 h 73413"/>
                    <a:gd name="connsiteX466" fmla="*/ 448075 w 625293"/>
                    <a:gd name="connsiteY466" fmla="*/ 30705 h 73413"/>
                    <a:gd name="connsiteX467" fmla="*/ 448125 w 625293"/>
                    <a:gd name="connsiteY467" fmla="*/ 32240 h 73413"/>
                    <a:gd name="connsiteX468" fmla="*/ 447665 w 625293"/>
                    <a:gd name="connsiteY468" fmla="*/ 35028 h 73413"/>
                    <a:gd name="connsiteX469" fmla="*/ 446539 w 625293"/>
                    <a:gd name="connsiteY469" fmla="*/ 35821 h 73413"/>
                    <a:gd name="connsiteX470" fmla="*/ 444774 w 625293"/>
                    <a:gd name="connsiteY470" fmla="*/ 34977 h 73413"/>
                    <a:gd name="connsiteX471" fmla="*/ 442242 w 625293"/>
                    <a:gd name="connsiteY471" fmla="*/ 33110 h 73413"/>
                    <a:gd name="connsiteX472" fmla="*/ 438532 w 625293"/>
                    <a:gd name="connsiteY472" fmla="*/ 31242 h 73413"/>
                    <a:gd name="connsiteX473" fmla="*/ 433392 w 625293"/>
                    <a:gd name="connsiteY473" fmla="*/ 30398 h 73413"/>
                    <a:gd name="connsiteX474" fmla="*/ 424054 w 625293"/>
                    <a:gd name="connsiteY474" fmla="*/ 35079 h 73413"/>
                    <a:gd name="connsiteX475" fmla="*/ 420806 w 625293"/>
                    <a:gd name="connsiteY475" fmla="*/ 48662 h 73413"/>
                    <a:gd name="connsiteX476" fmla="*/ 421650 w 625293"/>
                    <a:gd name="connsiteY476" fmla="*/ 56464 h 73413"/>
                    <a:gd name="connsiteX477" fmla="*/ 424132 w 625293"/>
                    <a:gd name="connsiteY477" fmla="*/ 62066 h 73413"/>
                    <a:gd name="connsiteX478" fmla="*/ 428147 w 625293"/>
                    <a:gd name="connsiteY478" fmla="*/ 65417 h 73413"/>
                    <a:gd name="connsiteX479" fmla="*/ 433596 w 625293"/>
                    <a:gd name="connsiteY479" fmla="*/ 66517 h 73413"/>
                    <a:gd name="connsiteX480" fmla="*/ 438712 w 625293"/>
                    <a:gd name="connsiteY480" fmla="*/ 65596 h 73413"/>
                    <a:gd name="connsiteX481" fmla="*/ 442523 w 625293"/>
                    <a:gd name="connsiteY481" fmla="*/ 63575 h 73413"/>
                    <a:gd name="connsiteX482" fmla="*/ 445235 w 625293"/>
                    <a:gd name="connsiteY482" fmla="*/ 61580 h 73413"/>
                    <a:gd name="connsiteX483" fmla="*/ 446949 w 625293"/>
                    <a:gd name="connsiteY483" fmla="*/ 60685 h 73413"/>
                    <a:gd name="connsiteX484" fmla="*/ 447562 w 625293"/>
                    <a:gd name="connsiteY484" fmla="*/ 60889 h 73413"/>
                    <a:gd name="connsiteX485" fmla="*/ 447997 w 625293"/>
                    <a:gd name="connsiteY485" fmla="*/ 61580 h 73413"/>
                    <a:gd name="connsiteX486" fmla="*/ 448254 w 625293"/>
                    <a:gd name="connsiteY486" fmla="*/ 62808 h 73413"/>
                    <a:gd name="connsiteX487" fmla="*/ 448330 w 625293"/>
                    <a:gd name="connsiteY487" fmla="*/ 64573 h 73413"/>
                    <a:gd name="connsiteX488" fmla="*/ 496693 w 625293"/>
                    <a:gd name="connsiteY488" fmla="*/ 71530 h 73413"/>
                    <a:gd name="connsiteX489" fmla="*/ 496488 w 625293"/>
                    <a:gd name="connsiteY489" fmla="*/ 72247 h 73413"/>
                    <a:gd name="connsiteX490" fmla="*/ 495798 w 625293"/>
                    <a:gd name="connsiteY490" fmla="*/ 72758 h 73413"/>
                    <a:gd name="connsiteX491" fmla="*/ 494442 w 625293"/>
                    <a:gd name="connsiteY491" fmla="*/ 73065 h 73413"/>
                    <a:gd name="connsiteX492" fmla="*/ 492242 w 625293"/>
                    <a:gd name="connsiteY492" fmla="*/ 73167 h 73413"/>
                    <a:gd name="connsiteX493" fmla="*/ 489966 w 625293"/>
                    <a:gd name="connsiteY493" fmla="*/ 73091 h 73413"/>
                    <a:gd name="connsiteX494" fmla="*/ 488456 w 625293"/>
                    <a:gd name="connsiteY494" fmla="*/ 72835 h 73413"/>
                    <a:gd name="connsiteX495" fmla="*/ 487459 w 625293"/>
                    <a:gd name="connsiteY495" fmla="*/ 72323 h 73413"/>
                    <a:gd name="connsiteX496" fmla="*/ 486768 w 625293"/>
                    <a:gd name="connsiteY496" fmla="*/ 71530 h 73413"/>
                    <a:gd name="connsiteX497" fmla="*/ 467327 w 625293"/>
                    <a:gd name="connsiteY497" fmla="*/ 46053 h 73413"/>
                    <a:gd name="connsiteX498" fmla="*/ 467327 w 625293"/>
                    <a:gd name="connsiteY498" fmla="*/ 71582 h 73413"/>
                    <a:gd name="connsiteX499" fmla="*/ 467123 w 625293"/>
                    <a:gd name="connsiteY499" fmla="*/ 72272 h 73413"/>
                    <a:gd name="connsiteX500" fmla="*/ 466458 w 625293"/>
                    <a:gd name="connsiteY500" fmla="*/ 72758 h 73413"/>
                    <a:gd name="connsiteX501" fmla="*/ 465179 w 625293"/>
                    <a:gd name="connsiteY501" fmla="*/ 73065 h 73413"/>
                    <a:gd name="connsiteX502" fmla="*/ 463081 w 625293"/>
                    <a:gd name="connsiteY502" fmla="*/ 73167 h 73413"/>
                    <a:gd name="connsiteX503" fmla="*/ 461034 w 625293"/>
                    <a:gd name="connsiteY503" fmla="*/ 73065 h 73413"/>
                    <a:gd name="connsiteX504" fmla="*/ 459730 w 625293"/>
                    <a:gd name="connsiteY504" fmla="*/ 72758 h 73413"/>
                    <a:gd name="connsiteX505" fmla="*/ 459065 w 625293"/>
                    <a:gd name="connsiteY505" fmla="*/ 72272 h 73413"/>
                    <a:gd name="connsiteX506" fmla="*/ 458885 w 625293"/>
                    <a:gd name="connsiteY506" fmla="*/ 71582 h 73413"/>
                    <a:gd name="connsiteX507" fmla="*/ 458885 w 625293"/>
                    <a:gd name="connsiteY507" fmla="*/ 3233 h 73413"/>
                    <a:gd name="connsiteX508" fmla="*/ 459065 w 625293"/>
                    <a:gd name="connsiteY508" fmla="*/ 2517 h 73413"/>
                    <a:gd name="connsiteX509" fmla="*/ 459730 w 625293"/>
                    <a:gd name="connsiteY509" fmla="*/ 2005 h 73413"/>
                    <a:gd name="connsiteX510" fmla="*/ 461034 w 625293"/>
                    <a:gd name="connsiteY510" fmla="*/ 1698 h 73413"/>
                    <a:gd name="connsiteX511" fmla="*/ 463081 w 625293"/>
                    <a:gd name="connsiteY511" fmla="*/ 1596 h 73413"/>
                    <a:gd name="connsiteX512" fmla="*/ 465179 w 625293"/>
                    <a:gd name="connsiteY512" fmla="*/ 1698 h 73413"/>
                    <a:gd name="connsiteX513" fmla="*/ 466458 w 625293"/>
                    <a:gd name="connsiteY513" fmla="*/ 2005 h 73413"/>
                    <a:gd name="connsiteX514" fmla="*/ 467123 w 625293"/>
                    <a:gd name="connsiteY514" fmla="*/ 2517 h 73413"/>
                    <a:gd name="connsiteX515" fmla="*/ 467327 w 625293"/>
                    <a:gd name="connsiteY515" fmla="*/ 3233 h 73413"/>
                    <a:gd name="connsiteX516" fmla="*/ 467327 w 625293"/>
                    <a:gd name="connsiteY516" fmla="*/ 44876 h 73413"/>
                    <a:gd name="connsiteX517" fmla="*/ 484721 w 625293"/>
                    <a:gd name="connsiteY517" fmla="*/ 25743 h 73413"/>
                    <a:gd name="connsiteX518" fmla="*/ 485592 w 625293"/>
                    <a:gd name="connsiteY518" fmla="*/ 24899 h 73413"/>
                    <a:gd name="connsiteX519" fmla="*/ 486691 w 625293"/>
                    <a:gd name="connsiteY519" fmla="*/ 24336 h 73413"/>
                    <a:gd name="connsiteX520" fmla="*/ 488201 w 625293"/>
                    <a:gd name="connsiteY520" fmla="*/ 24029 h 73413"/>
                    <a:gd name="connsiteX521" fmla="*/ 490298 w 625293"/>
                    <a:gd name="connsiteY521" fmla="*/ 23952 h 73413"/>
                    <a:gd name="connsiteX522" fmla="*/ 492447 w 625293"/>
                    <a:gd name="connsiteY522" fmla="*/ 24029 h 73413"/>
                    <a:gd name="connsiteX523" fmla="*/ 493854 w 625293"/>
                    <a:gd name="connsiteY523" fmla="*/ 24285 h 73413"/>
                    <a:gd name="connsiteX524" fmla="*/ 494621 w 625293"/>
                    <a:gd name="connsiteY524" fmla="*/ 24745 h 73413"/>
                    <a:gd name="connsiteX525" fmla="*/ 494851 w 625293"/>
                    <a:gd name="connsiteY525" fmla="*/ 25487 h 73413"/>
                    <a:gd name="connsiteX526" fmla="*/ 494519 w 625293"/>
                    <a:gd name="connsiteY526" fmla="*/ 26715 h 73413"/>
                    <a:gd name="connsiteX527" fmla="*/ 493418 w 625293"/>
                    <a:gd name="connsiteY527" fmla="*/ 28147 h 73413"/>
                    <a:gd name="connsiteX528" fmla="*/ 476741 w 625293"/>
                    <a:gd name="connsiteY528" fmla="*/ 44825 h 73413"/>
                    <a:gd name="connsiteX529" fmla="*/ 495465 w 625293"/>
                    <a:gd name="connsiteY529" fmla="*/ 69126 h 73413"/>
                    <a:gd name="connsiteX530" fmla="*/ 496411 w 625293"/>
                    <a:gd name="connsiteY530" fmla="*/ 70533 h 73413"/>
                    <a:gd name="connsiteX531" fmla="*/ 496693 w 625293"/>
                    <a:gd name="connsiteY531" fmla="*/ 71530 h 73413"/>
                    <a:gd name="connsiteX532" fmla="*/ 541476 w 625293"/>
                    <a:gd name="connsiteY532" fmla="*/ 46565 h 73413"/>
                    <a:gd name="connsiteX533" fmla="*/ 540474 w 625293"/>
                    <a:gd name="connsiteY533" fmla="*/ 49404 h 73413"/>
                    <a:gd name="connsiteX534" fmla="*/ 538186 w 625293"/>
                    <a:gd name="connsiteY534" fmla="*/ 50248 h 73413"/>
                    <a:gd name="connsiteX535" fmla="*/ 507864 w 625293"/>
                    <a:gd name="connsiteY535" fmla="*/ 50248 h 73413"/>
                    <a:gd name="connsiteX536" fmla="*/ 508635 w 625293"/>
                    <a:gd name="connsiteY536" fmla="*/ 57155 h 73413"/>
                    <a:gd name="connsiteX537" fmla="*/ 511205 w 625293"/>
                    <a:gd name="connsiteY537" fmla="*/ 62424 h 73413"/>
                    <a:gd name="connsiteX538" fmla="*/ 515883 w 625293"/>
                    <a:gd name="connsiteY538" fmla="*/ 65801 h 73413"/>
                    <a:gd name="connsiteX539" fmla="*/ 522926 w 625293"/>
                    <a:gd name="connsiteY539" fmla="*/ 66977 h 73413"/>
                    <a:gd name="connsiteX540" fmla="*/ 528787 w 625293"/>
                    <a:gd name="connsiteY540" fmla="*/ 66440 h 73413"/>
                    <a:gd name="connsiteX541" fmla="*/ 533234 w 625293"/>
                    <a:gd name="connsiteY541" fmla="*/ 65238 h 73413"/>
                    <a:gd name="connsiteX542" fmla="*/ 536318 w 625293"/>
                    <a:gd name="connsiteY542" fmla="*/ 64036 h 73413"/>
                    <a:gd name="connsiteX543" fmla="*/ 538144 w 625293"/>
                    <a:gd name="connsiteY543" fmla="*/ 63498 h 73413"/>
                    <a:gd name="connsiteX544" fmla="*/ 538786 w 625293"/>
                    <a:gd name="connsiteY544" fmla="*/ 63677 h 73413"/>
                    <a:gd name="connsiteX545" fmla="*/ 539223 w 625293"/>
                    <a:gd name="connsiteY545" fmla="*/ 64215 h 73413"/>
                    <a:gd name="connsiteX546" fmla="*/ 539455 w 625293"/>
                    <a:gd name="connsiteY546" fmla="*/ 65212 h 73413"/>
                    <a:gd name="connsiteX547" fmla="*/ 539532 w 625293"/>
                    <a:gd name="connsiteY547" fmla="*/ 66773 h 73413"/>
                    <a:gd name="connsiteX548" fmla="*/ 539480 w 625293"/>
                    <a:gd name="connsiteY548" fmla="*/ 67924 h 73413"/>
                    <a:gd name="connsiteX549" fmla="*/ 539353 w 625293"/>
                    <a:gd name="connsiteY549" fmla="*/ 68793 h 73413"/>
                    <a:gd name="connsiteX550" fmla="*/ 539096 w 625293"/>
                    <a:gd name="connsiteY550" fmla="*/ 69484 h 73413"/>
                    <a:gd name="connsiteX551" fmla="*/ 538636 w 625293"/>
                    <a:gd name="connsiteY551" fmla="*/ 70072 h 73413"/>
                    <a:gd name="connsiteX552" fmla="*/ 536973 w 625293"/>
                    <a:gd name="connsiteY552" fmla="*/ 70993 h 73413"/>
                    <a:gd name="connsiteX553" fmla="*/ 533392 w 625293"/>
                    <a:gd name="connsiteY553" fmla="*/ 72247 h 73413"/>
                    <a:gd name="connsiteX554" fmla="*/ 528302 w 625293"/>
                    <a:gd name="connsiteY554" fmla="*/ 73346 h 73413"/>
                    <a:gd name="connsiteX555" fmla="*/ 522137 w 625293"/>
                    <a:gd name="connsiteY555" fmla="*/ 73833 h 73413"/>
                    <a:gd name="connsiteX556" fmla="*/ 512186 w 625293"/>
                    <a:gd name="connsiteY556" fmla="*/ 72247 h 73413"/>
                    <a:gd name="connsiteX557" fmla="*/ 504999 w 625293"/>
                    <a:gd name="connsiteY557" fmla="*/ 67540 h 73413"/>
                    <a:gd name="connsiteX558" fmla="*/ 500599 w 625293"/>
                    <a:gd name="connsiteY558" fmla="*/ 59713 h 73413"/>
                    <a:gd name="connsiteX559" fmla="*/ 499115 w 625293"/>
                    <a:gd name="connsiteY559" fmla="*/ 48764 h 73413"/>
                    <a:gd name="connsiteX560" fmla="*/ 500650 w 625293"/>
                    <a:gd name="connsiteY560" fmla="*/ 38098 h 73413"/>
                    <a:gd name="connsiteX561" fmla="*/ 505075 w 625293"/>
                    <a:gd name="connsiteY561" fmla="*/ 30066 h 73413"/>
                    <a:gd name="connsiteX562" fmla="*/ 512059 w 625293"/>
                    <a:gd name="connsiteY562" fmla="*/ 25001 h 73413"/>
                    <a:gd name="connsiteX563" fmla="*/ 521216 w 625293"/>
                    <a:gd name="connsiteY563" fmla="*/ 23236 h 73413"/>
                    <a:gd name="connsiteX564" fmla="*/ 530451 w 625293"/>
                    <a:gd name="connsiteY564" fmla="*/ 24975 h 73413"/>
                    <a:gd name="connsiteX565" fmla="*/ 536718 w 625293"/>
                    <a:gd name="connsiteY565" fmla="*/ 29656 h 73413"/>
                    <a:gd name="connsiteX566" fmla="*/ 540324 w 625293"/>
                    <a:gd name="connsiteY566" fmla="*/ 36563 h 73413"/>
                    <a:gd name="connsiteX567" fmla="*/ 541476 w 625293"/>
                    <a:gd name="connsiteY567" fmla="*/ 45030 h 73413"/>
                    <a:gd name="connsiteX568" fmla="*/ 532983 w 625293"/>
                    <a:gd name="connsiteY568" fmla="*/ 44058 h 73413"/>
                    <a:gd name="connsiteX569" fmla="*/ 530023 w 625293"/>
                    <a:gd name="connsiteY569" fmla="*/ 33621 h 73413"/>
                    <a:gd name="connsiteX570" fmla="*/ 520784 w 625293"/>
                    <a:gd name="connsiteY570" fmla="*/ 29836 h 73413"/>
                    <a:gd name="connsiteX571" fmla="*/ 515276 w 625293"/>
                    <a:gd name="connsiteY571" fmla="*/ 31012 h 73413"/>
                    <a:gd name="connsiteX572" fmla="*/ 511313 w 625293"/>
                    <a:gd name="connsiteY572" fmla="*/ 34133 h 73413"/>
                    <a:gd name="connsiteX573" fmla="*/ 508842 w 625293"/>
                    <a:gd name="connsiteY573" fmla="*/ 38661 h 73413"/>
                    <a:gd name="connsiteX574" fmla="*/ 507864 w 625293"/>
                    <a:gd name="connsiteY574" fmla="*/ 44058 h 73413"/>
                    <a:gd name="connsiteX575" fmla="*/ 580688 w 625293"/>
                    <a:gd name="connsiteY575" fmla="*/ 28557 h 73413"/>
                    <a:gd name="connsiteX576" fmla="*/ 580638 w 625293"/>
                    <a:gd name="connsiteY576" fmla="*/ 30449 h 73413"/>
                    <a:gd name="connsiteX577" fmla="*/ 580433 w 625293"/>
                    <a:gd name="connsiteY577" fmla="*/ 31652 h 73413"/>
                    <a:gd name="connsiteX578" fmla="*/ 580049 w 625293"/>
                    <a:gd name="connsiteY578" fmla="*/ 32317 h 73413"/>
                    <a:gd name="connsiteX579" fmla="*/ 579410 w 625293"/>
                    <a:gd name="connsiteY579" fmla="*/ 32547 h 73413"/>
                    <a:gd name="connsiteX580" fmla="*/ 578412 w 625293"/>
                    <a:gd name="connsiteY580" fmla="*/ 32317 h 73413"/>
                    <a:gd name="connsiteX581" fmla="*/ 577082 w 625293"/>
                    <a:gd name="connsiteY581" fmla="*/ 31856 h 73413"/>
                    <a:gd name="connsiteX582" fmla="*/ 575419 w 625293"/>
                    <a:gd name="connsiteY582" fmla="*/ 31421 h 73413"/>
                    <a:gd name="connsiteX583" fmla="*/ 573424 w 625293"/>
                    <a:gd name="connsiteY583" fmla="*/ 31217 h 73413"/>
                    <a:gd name="connsiteX584" fmla="*/ 570918 w 625293"/>
                    <a:gd name="connsiteY584" fmla="*/ 31728 h 73413"/>
                    <a:gd name="connsiteX585" fmla="*/ 568333 w 625293"/>
                    <a:gd name="connsiteY585" fmla="*/ 33417 h 73413"/>
                    <a:gd name="connsiteX586" fmla="*/ 565494 w 625293"/>
                    <a:gd name="connsiteY586" fmla="*/ 36537 h 73413"/>
                    <a:gd name="connsiteX587" fmla="*/ 562220 w 625293"/>
                    <a:gd name="connsiteY587" fmla="*/ 41295 h 73413"/>
                    <a:gd name="connsiteX588" fmla="*/ 562220 w 625293"/>
                    <a:gd name="connsiteY588" fmla="*/ 71582 h 73413"/>
                    <a:gd name="connsiteX589" fmla="*/ 562016 w 625293"/>
                    <a:gd name="connsiteY589" fmla="*/ 72272 h 73413"/>
                    <a:gd name="connsiteX590" fmla="*/ 561351 w 625293"/>
                    <a:gd name="connsiteY590" fmla="*/ 72758 h 73413"/>
                    <a:gd name="connsiteX591" fmla="*/ 560071 w 625293"/>
                    <a:gd name="connsiteY591" fmla="*/ 73065 h 73413"/>
                    <a:gd name="connsiteX592" fmla="*/ 557974 w 625293"/>
                    <a:gd name="connsiteY592" fmla="*/ 73167 h 73413"/>
                    <a:gd name="connsiteX593" fmla="*/ 555927 w 625293"/>
                    <a:gd name="connsiteY593" fmla="*/ 73065 h 73413"/>
                    <a:gd name="connsiteX594" fmla="*/ 554623 w 625293"/>
                    <a:gd name="connsiteY594" fmla="*/ 72758 h 73413"/>
                    <a:gd name="connsiteX595" fmla="*/ 553957 w 625293"/>
                    <a:gd name="connsiteY595" fmla="*/ 72272 h 73413"/>
                    <a:gd name="connsiteX596" fmla="*/ 553778 w 625293"/>
                    <a:gd name="connsiteY596" fmla="*/ 71582 h 73413"/>
                    <a:gd name="connsiteX597" fmla="*/ 553778 w 625293"/>
                    <a:gd name="connsiteY597" fmla="*/ 25538 h 73413"/>
                    <a:gd name="connsiteX598" fmla="*/ 553933 w 625293"/>
                    <a:gd name="connsiteY598" fmla="*/ 24848 h 73413"/>
                    <a:gd name="connsiteX599" fmla="*/ 554546 w 625293"/>
                    <a:gd name="connsiteY599" fmla="*/ 24336 h 73413"/>
                    <a:gd name="connsiteX600" fmla="*/ 555722 w 625293"/>
                    <a:gd name="connsiteY600" fmla="*/ 24029 h 73413"/>
                    <a:gd name="connsiteX601" fmla="*/ 557616 w 625293"/>
                    <a:gd name="connsiteY601" fmla="*/ 23952 h 73413"/>
                    <a:gd name="connsiteX602" fmla="*/ 559483 w 625293"/>
                    <a:gd name="connsiteY602" fmla="*/ 24029 h 73413"/>
                    <a:gd name="connsiteX603" fmla="*/ 560634 w 625293"/>
                    <a:gd name="connsiteY603" fmla="*/ 24336 h 73413"/>
                    <a:gd name="connsiteX604" fmla="*/ 561222 w 625293"/>
                    <a:gd name="connsiteY604" fmla="*/ 24848 h 73413"/>
                    <a:gd name="connsiteX605" fmla="*/ 561401 w 625293"/>
                    <a:gd name="connsiteY605" fmla="*/ 25538 h 73413"/>
                    <a:gd name="connsiteX606" fmla="*/ 561401 w 625293"/>
                    <a:gd name="connsiteY606" fmla="*/ 32240 h 73413"/>
                    <a:gd name="connsiteX607" fmla="*/ 564957 w 625293"/>
                    <a:gd name="connsiteY607" fmla="*/ 27738 h 73413"/>
                    <a:gd name="connsiteX608" fmla="*/ 568104 w 625293"/>
                    <a:gd name="connsiteY608" fmla="*/ 25001 h 73413"/>
                    <a:gd name="connsiteX609" fmla="*/ 571045 w 625293"/>
                    <a:gd name="connsiteY609" fmla="*/ 23620 h 73413"/>
                    <a:gd name="connsiteX610" fmla="*/ 573987 w 625293"/>
                    <a:gd name="connsiteY610" fmla="*/ 23236 h 73413"/>
                    <a:gd name="connsiteX611" fmla="*/ 575496 w 625293"/>
                    <a:gd name="connsiteY611" fmla="*/ 23313 h 73413"/>
                    <a:gd name="connsiteX612" fmla="*/ 577261 w 625293"/>
                    <a:gd name="connsiteY612" fmla="*/ 23594 h 73413"/>
                    <a:gd name="connsiteX613" fmla="*/ 578923 w 625293"/>
                    <a:gd name="connsiteY613" fmla="*/ 24055 h 73413"/>
                    <a:gd name="connsiteX614" fmla="*/ 579972 w 625293"/>
                    <a:gd name="connsiteY614" fmla="*/ 24566 h 73413"/>
                    <a:gd name="connsiteX615" fmla="*/ 580382 w 625293"/>
                    <a:gd name="connsiteY615" fmla="*/ 25052 h 73413"/>
                    <a:gd name="connsiteX616" fmla="*/ 580561 w 625293"/>
                    <a:gd name="connsiteY616" fmla="*/ 25641 h 73413"/>
                    <a:gd name="connsiteX617" fmla="*/ 580664 w 625293"/>
                    <a:gd name="connsiteY617" fmla="*/ 26689 h 73413"/>
                    <a:gd name="connsiteX618" fmla="*/ 580688 w 625293"/>
                    <a:gd name="connsiteY618" fmla="*/ 28557 h 73413"/>
                    <a:gd name="connsiteX619" fmla="*/ 624696 w 625293"/>
                    <a:gd name="connsiteY619" fmla="*/ 25027 h 73413"/>
                    <a:gd name="connsiteX620" fmla="*/ 625361 w 625293"/>
                    <a:gd name="connsiteY620" fmla="*/ 26229 h 73413"/>
                    <a:gd name="connsiteX621" fmla="*/ 624133 w 625293"/>
                    <a:gd name="connsiteY621" fmla="*/ 29119 h 73413"/>
                    <a:gd name="connsiteX622" fmla="*/ 622215 w 625293"/>
                    <a:gd name="connsiteY622" fmla="*/ 31626 h 73413"/>
                    <a:gd name="connsiteX623" fmla="*/ 620858 w 625293"/>
                    <a:gd name="connsiteY623" fmla="*/ 31626 h 73413"/>
                    <a:gd name="connsiteX624" fmla="*/ 609962 w 625293"/>
                    <a:gd name="connsiteY624" fmla="*/ 23696 h 73413"/>
                    <a:gd name="connsiteX625" fmla="*/ 611394 w 625293"/>
                    <a:gd name="connsiteY625" fmla="*/ 37100 h 73413"/>
                    <a:gd name="connsiteX626" fmla="*/ 610728 w 625293"/>
                    <a:gd name="connsiteY626" fmla="*/ 38277 h 73413"/>
                    <a:gd name="connsiteX627" fmla="*/ 607556 w 625293"/>
                    <a:gd name="connsiteY627" fmla="*/ 38686 h 73413"/>
                    <a:gd name="connsiteX628" fmla="*/ 604385 w 625293"/>
                    <a:gd name="connsiteY628" fmla="*/ 38277 h 73413"/>
                    <a:gd name="connsiteX629" fmla="*/ 603720 w 625293"/>
                    <a:gd name="connsiteY629" fmla="*/ 37100 h 73413"/>
                    <a:gd name="connsiteX630" fmla="*/ 605152 w 625293"/>
                    <a:gd name="connsiteY630" fmla="*/ 23696 h 73413"/>
                    <a:gd name="connsiteX631" fmla="*/ 594306 w 625293"/>
                    <a:gd name="connsiteY631" fmla="*/ 31626 h 73413"/>
                    <a:gd name="connsiteX632" fmla="*/ 592925 w 625293"/>
                    <a:gd name="connsiteY632" fmla="*/ 31626 h 73413"/>
                    <a:gd name="connsiteX633" fmla="*/ 590981 w 625293"/>
                    <a:gd name="connsiteY633" fmla="*/ 29119 h 73413"/>
                    <a:gd name="connsiteX634" fmla="*/ 589779 w 625293"/>
                    <a:gd name="connsiteY634" fmla="*/ 26229 h 73413"/>
                    <a:gd name="connsiteX635" fmla="*/ 590470 w 625293"/>
                    <a:gd name="connsiteY635" fmla="*/ 25027 h 73413"/>
                    <a:gd name="connsiteX636" fmla="*/ 602799 w 625293"/>
                    <a:gd name="connsiteY636" fmla="*/ 19553 h 73413"/>
                    <a:gd name="connsiteX637" fmla="*/ 590470 w 625293"/>
                    <a:gd name="connsiteY637" fmla="*/ 14130 h 73413"/>
                    <a:gd name="connsiteX638" fmla="*/ 589779 w 625293"/>
                    <a:gd name="connsiteY638" fmla="*/ 12876 h 73413"/>
                    <a:gd name="connsiteX639" fmla="*/ 590981 w 625293"/>
                    <a:gd name="connsiteY639" fmla="*/ 9986 h 73413"/>
                    <a:gd name="connsiteX640" fmla="*/ 592925 w 625293"/>
                    <a:gd name="connsiteY640" fmla="*/ 7530 h 73413"/>
                    <a:gd name="connsiteX641" fmla="*/ 594306 w 625293"/>
                    <a:gd name="connsiteY641" fmla="*/ 7530 h 73413"/>
                    <a:gd name="connsiteX642" fmla="*/ 605152 w 625293"/>
                    <a:gd name="connsiteY642" fmla="*/ 15409 h 73413"/>
                    <a:gd name="connsiteX643" fmla="*/ 603720 w 625293"/>
                    <a:gd name="connsiteY643" fmla="*/ 2056 h 73413"/>
                    <a:gd name="connsiteX644" fmla="*/ 604385 w 625293"/>
                    <a:gd name="connsiteY644" fmla="*/ 828 h 73413"/>
                    <a:gd name="connsiteX645" fmla="*/ 607556 w 625293"/>
                    <a:gd name="connsiteY645" fmla="*/ 419 h 73413"/>
                    <a:gd name="connsiteX646" fmla="*/ 610728 w 625293"/>
                    <a:gd name="connsiteY646" fmla="*/ 828 h 73413"/>
                    <a:gd name="connsiteX647" fmla="*/ 611394 w 625293"/>
                    <a:gd name="connsiteY647" fmla="*/ 2056 h 73413"/>
                    <a:gd name="connsiteX648" fmla="*/ 609962 w 625293"/>
                    <a:gd name="connsiteY648" fmla="*/ 15409 h 73413"/>
                    <a:gd name="connsiteX649" fmla="*/ 620858 w 625293"/>
                    <a:gd name="connsiteY649" fmla="*/ 7530 h 73413"/>
                    <a:gd name="connsiteX650" fmla="*/ 622215 w 625293"/>
                    <a:gd name="connsiteY650" fmla="*/ 7530 h 73413"/>
                    <a:gd name="connsiteX651" fmla="*/ 624133 w 625293"/>
                    <a:gd name="connsiteY651" fmla="*/ 10037 h 73413"/>
                    <a:gd name="connsiteX652" fmla="*/ 625361 w 625293"/>
                    <a:gd name="connsiteY652" fmla="*/ 12876 h 73413"/>
                    <a:gd name="connsiteX653" fmla="*/ 624696 w 625293"/>
                    <a:gd name="connsiteY653" fmla="*/ 14130 h 73413"/>
                    <a:gd name="connsiteX654" fmla="*/ 612366 w 625293"/>
                    <a:gd name="connsiteY654" fmla="*/ 19553 h 7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Lst>
                  <a:rect l="l" t="t" r="r" b="b"/>
                  <a:pathLst>
                    <a:path w="625293" h="73413">
                      <a:moveTo>
                        <a:pt x="40794" y="54290"/>
                      </a:moveTo>
                      <a:cubicBezTo>
                        <a:pt x="40794" y="57393"/>
                        <a:pt x="40222" y="60156"/>
                        <a:pt x="39080" y="62577"/>
                      </a:cubicBezTo>
                      <a:cubicBezTo>
                        <a:pt x="37937" y="64999"/>
                        <a:pt x="36351" y="67054"/>
                        <a:pt x="34322" y="68742"/>
                      </a:cubicBezTo>
                      <a:cubicBezTo>
                        <a:pt x="32293" y="70430"/>
                        <a:pt x="29905" y="71701"/>
                        <a:pt x="27160" y="72554"/>
                      </a:cubicBezTo>
                      <a:cubicBezTo>
                        <a:pt x="24414" y="73406"/>
                        <a:pt x="21455" y="73833"/>
                        <a:pt x="18283" y="73833"/>
                      </a:cubicBezTo>
                      <a:cubicBezTo>
                        <a:pt x="16066" y="73833"/>
                        <a:pt x="14011" y="73645"/>
                        <a:pt x="12119" y="73270"/>
                      </a:cubicBezTo>
                      <a:cubicBezTo>
                        <a:pt x="10226" y="72895"/>
                        <a:pt x="8537" y="72434"/>
                        <a:pt x="7054" y="71888"/>
                      </a:cubicBezTo>
                      <a:cubicBezTo>
                        <a:pt x="5570" y="71343"/>
                        <a:pt x="4325" y="70780"/>
                        <a:pt x="3319" y="70200"/>
                      </a:cubicBezTo>
                      <a:cubicBezTo>
                        <a:pt x="2313" y="69620"/>
                        <a:pt x="1614" y="69126"/>
                        <a:pt x="1222" y="68717"/>
                      </a:cubicBezTo>
                      <a:cubicBezTo>
                        <a:pt x="829" y="68307"/>
                        <a:pt x="539" y="67787"/>
                        <a:pt x="352" y="67156"/>
                      </a:cubicBezTo>
                      <a:cubicBezTo>
                        <a:pt x="164" y="66525"/>
                        <a:pt x="70" y="65681"/>
                        <a:pt x="70" y="64624"/>
                      </a:cubicBezTo>
                      <a:cubicBezTo>
                        <a:pt x="70" y="63874"/>
                        <a:pt x="105" y="63251"/>
                        <a:pt x="173" y="62757"/>
                      </a:cubicBezTo>
                      <a:cubicBezTo>
                        <a:pt x="241" y="62262"/>
                        <a:pt x="343" y="61861"/>
                        <a:pt x="480" y="61554"/>
                      </a:cubicBezTo>
                      <a:cubicBezTo>
                        <a:pt x="616" y="61247"/>
                        <a:pt x="787" y="61034"/>
                        <a:pt x="991" y="60915"/>
                      </a:cubicBezTo>
                      <a:cubicBezTo>
                        <a:pt x="1196" y="60795"/>
                        <a:pt x="1435" y="60736"/>
                        <a:pt x="1708" y="60736"/>
                      </a:cubicBezTo>
                      <a:cubicBezTo>
                        <a:pt x="2185" y="60736"/>
                        <a:pt x="2859" y="61026"/>
                        <a:pt x="3728" y="61605"/>
                      </a:cubicBezTo>
                      <a:cubicBezTo>
                        <a:pt x="4598" y="62185"/>
                        <a:pt x="5715" y="62816"/>
                        <a:pt x="7079" y="63498"/>
                      </a:cubicBezTo>
                      <a:cubicBezTo>
                        <a:pt x="8444" y="64180"/>
                        <a:pt x="10089" y="64820"/>
                        <a:pt x="12016" y="65417"/>
                      </a:cubicBezTo>
                      <a:cubicBezTo>
                        <a:pt x="13943" y="66014"/>
                        <a:pt x="16169" y="66312"/>
                        <a:pt x="18693" y="66312"/>
                      </a:cubicBezTo>
                      <a:cubicBezTo>
                        <a:pt x="20603" y="66312"/>
                        <a:pt x="22351" y="66056"/>
                        <a:pt x="23936" y="65545"/>
                      </a:cubicBezTo>
                      <a:cubicBezTo>
                        <a:pt x="25522" y="65033"/>
                        <a:pt x="26887" y="64308"/>
                        <a:pt x="28029" y="63370"/>
                      </a:cubicBezTo>
                      <a:cubicBezTo>
                        <a:pt x="29172" y="62433"/>
                        <a:pt x="30050" y="61281"/>
                        <a:pt x="30664" y="59917"/>
                      </a:cubicBezTo>
                      <a:cubicBezTo>
                        <a:pt x="31278" y="58553"/>
                        <a:pt x="31585" y="57001"/>
                        <a:pt x="31585" y="55262"/>
                      </a:cubicBezTo>
                      <a:cubicBezTo>
                        <a:pt x="31585" y="53386"/>
                        <a:pt x="31158" y="51783"/>
                        <a:pt x="30306" y="50453"/>
                      </a:cubicBezTo>
                      <a:cubicBezTo>
                        <a:pt x="29453" y="49123"/>
                        <a:pt x="28328" y="47954"/>
                        <a:pt x="26929" y="46948"/>
                      </a:cubicBezTo>
                      <a:cubicBezTo>
                        <a:pt x="25531" y="45942"/>
                        <a:pt x="23936" y="45021"/>
                        <a:pt x="22146" y="44186"/>
                      </a:cubicBezTo>
                      <a:cubicBezTo>
                        <a:pt x="20355" y="43350"/>
                        <a:pt x="18522" y="42498"/>
                        <a:pt x="16646" y="41628"/>
                      </a:cubicBezTo>
                      <a:cubicBezTo>
                        <a:pt x="14770" y="40758"/>
                        <a:pt x="12946" y="39795"/>
                        <a:pt x="11172" y="38737"/>
                      </a:cubicBezTo>
                      <a:cubicBezTo>
                        <a:pt x="9399" y="37680"/>
                        <a:pt x="7813" y="36435"/>
                        <a:pt x="6414" y="35003"/>
                      </a:cubicBezTo>
                      <a:cubicBezTo>
                        <a:pt x="5016" y="33570"/>
                        <a:pt x="3882" y="31890"/>
                        <a:pt x="3012" y="29963"/>
                      </a:cubicBezTo>
                      <a:cubicBezTo>
                        <a:pt x="2142" y="28037"/>
                        <a:pt x="1708" y="25726"/>
                        <a:pt x="1708" y="23031"/>
                      </a:cubicBezTo>
                      <a:cubicBezTo>
                        <a:pt x="1708" y="20269"/>
                        <a:pt x="2211" y="17805"/>
                        <a:pt x="3217" y="15639"/>
                      </a:cubicBezTo>
                      <a:cubicBezTo>
                        <a:pt x="4223" y="13473"/>
                        <a:pt x="5621" y="11657"/>
                        <a:pt x="7412" y="10190"/>
                      </a:cubicBezTo>
                      <a:cubicBezTo>
                        <a:pt x="9202" y="8724"/>
                        <a:pt x="11334" y="7607"/>
                        <a:pt x="13807" y="6839"/>
                      </a:cubicBezTo>
                      <a:cubicBezTo>
                        <a:pt x="16280" y="6072"/>
                        <a:pt x="18948" y="5688"/>
                        <a:pt x="21813" y="5688"/>
                      </a:cubicBezTo>
                      <a:cubicBezTo>
                        <a:pt x="23280" y="5688"/>
                        <a:pt x="24755" y="5816"/>
                        <a:pt x="26239" y="6072"/>
                      </a:cubicBezTo>
                      <a:cubicBezTo>
                        <a:pt x="27722" y="6328"/>
                        <a:pt x="29121" y="6669"/>
                        <a:pt x="30434" y="7095"/>
                      </a:cubicBezTo>
                      <a:cubicBezTo>
                        <a:pt x="31747" y="7522"/>
                        <a:pt x="32915" y="7999"/>
                        <a:pt x="33938" y="8528"/>
                      </a:cubicBezTo>
                      <a:cubicBezTo>
                        <a:pt x="34961" y="9056"/>
                        <a:pt x="35635" y="9483"/>
                        <a:pt x="35959" y="9807"/>
                      </a:cubicBezTo>
                      <a:cubicBezTo>
                        <a:pt x="36283" y="10131"/>
                        <a:pt x="36496" y="10387"/>
                        <a:pt x="36598" y="10574"/>
                      </a:cubicBezTo>
                      <a:cubicBezTo>
                        <a:pt x="36701" y="10762"/>
                        <a:pt x="36786" y="11000"/>
                        <a:pt x="36854" y="11290"/>
                      </a:cubicBezTo>
                      <a:cubicBezTo>
                        <a:pt x="36923" y="11580"/>
                        <a:pt x="36974" y="11930"/>
                        <a:pt x="37008" y="12339"/>
                      </a:cubicBezTo>
                      <a:cubicBezTo>
                        <a:pt x="37042" y="12748"/>
                        <a:pt x="37059" y="13277"/>
                        <a:pt x="37059" y="13925"/>
                      </a:cubicBezTo>
                      <a:cubicBezTo>
                        <a:pt x="37059" y="14539"/>
                        <a:pt x="37033" y="15085"/>
                        <a:pt x="36982" y="15562"/>
                      </a:cubicBezTo>
                      <a:cubicBezTo>
                        <a:pt x="36931" y="16040"/>
                        <a:pt x="36854" y="16440"/>
                        <a:pt x="36752" y="16764"/>
                      </a:cubicBezTo>
                      <a:cubicBezTo>
                        <a:pt x="36650" y="17088"/>
                        <a:pt x="36505" y="17327"/>
                        <a:pt x="36317" y="17481"/>
                      </a:cubicBezTo>
                      <a:cubicBezTo>
                        <a:pt x="36129" y="17634"/>
                        <a:pt x="35916" y="17711"/>
                        <a:pt x="35678" y="17711"/>
                      </a:cubicBezTo>
                      <a:cubicBezTo>
                        <a:pt x="35302" y="17711"/>
                        <a:pt x="34714" y="17472"/>
                        <a:pt x="33913" y="16995"/>
                      </a:cubicBezTo>
                      <a:cubicBezTo>
                        <a:pt x="33111" y="16517"/>
                        <a:pt x="32131" y="15980"/>
                        <a:pt x="30971" y="15383"/>
                      </a:cubicBezTo>
                      <a:cubicBezTo>
                        <a:pt x="29811" y="14786"/>
                        <a:pt x="28439" y="14241"/>
                        <a:pt x="26853" y="13746"/>
                      </a:cubicBezTo>
                      <a:cubicBezTo>
                        <a:pt x="25267" y="13251"/>
                        <a:pt x="23485" y="13004"/>
                        <a:pt x="21506" y="13004"/>
                      </a:cubicBezTo>
                      <a:cubicBezTo>
                        <a:pt x="19665" y="13004"/>
                        <a:pt x="18062" y="13251"/>
                        <a:pt x="16697" y="13746"/>
                      </a:cubicBezTo>
                      <a:cubicBezTo>
                        <a:pt x="15333" y="14241"/>
                        <a:pt x="14208" y="14897"/>
                        <a:pt x="13321" y="15716"/>
                      </a:cubicBezTo>
                      <a:cubicBezTo>
                        <a:pt x="12434" y="16534"/>
                        <a:pt x="11769" y="17506"/>
                        <a:pt x="11326" y="18632"/>
                      </a:cubicBezTo>
                      <a:cubicBezTo>
                        <a:pt x="10882" y="19757"/>
                        <a:pt x="10660" y="20951"/>
                        <a:pt x="10660" y="22213"/>
                      </a:cubicBezTo>
                      <a:cubicBezTo>
                        <a:pt x="10660" y="24055"/>
                        <a:pt x="11087" y="25641"/>
                        <a:pt x="11940" y="26971"/>
                      </a:cubicBezTo>
                      <a:cubicBezTo>
                        <a:pt x="12792" y="28301"/>
                        <a:pt x="13926" y="29477"/>
                        <a:pt x="15342" y="30501"/>
                      </a:cubicBezTo>
                      <a:cubicBezTo>
                        <a:pt x="16757" y="31524"/>
                        <a:pt x="18369" y="32462"/>
                        <a:pt x="20176" y="33314"/>
                      </a:cubicBezTo>
                      <a:cubicBezTo>
                        <a:pt x="21984" y="34167"/>
                        <a:pt x="23826" y="35028"/>
                        <a:pt x="25702" y="35898"/>
                      </a:cubicBezTo>
                      <a:cubicBezTo>
                        <a:pt x="27577" y="36768"/>
                        <a:pt x="29419" y="37723"/>
                        <a:pt x="31227" y="38763"/>
                      </a:cubicBezTo>
                      <a:cubicBezTo>
                        <a:pt x="33034" y="39803"/>
                        <a:pt x="34646" y="41031"/>
                        <a:pt x="36061" y="42446"/>
                      </a:cubicBezTo>
                      <a:cubicBezTo>
                        <a:pt x="37477" y="43862"/>
                        <a:pt x="38619" y="45533"/>
                        <a:pt x="39489" y="47460"/>
                      </a:cubicBezTo>
                      <a:cubicBezTo>
                        <a:pt x="40359" y="49387"/>
                        <a:pt x="40794" y="51664"/>
                        <a:pt x="40794" y="54290"/>
                      </a:cubicBezTo>
                      <a:close/>
                      <a:moveTo>
                        <a:pt x="75833" y="68205"/>
                      </a:moveTo>
                      <a:cubicBezTo>
                        <a:pt x="75833" y="69194"/>
                        <a:pt x="75765" y="69979"/>
                        <a:pt x="75629" y="70558"/>
                      </a:cubicBezTo>
                      <a:cubicBezTo>
                        <a:pt x="75492" y="71138"/>
                        <a:pt x="75288" y="71564"/>
                        <a:pt x="75015" y="71837"/>
                      </a:cubicBezTo>
                      <a:cubicBezTo>
                        <a:pt x="74742" y="72110"/>
                        <a:pt x="74333" y="72366"/>
                        <a:pt x="73787" y="72605"/>
                      </a:cubicBezTo>
                      <a:cubicBezTo>
                        <a:pt x="73241" y="72843"/>
                        <a:pt x="72619" y="73040"/>
                        <a:pt x="71920" y="73193"/>
                      </a:cubicBezTo>
                      <a:cubicBezTo>
                        <a:pt x="71220" y="73346"/>
                        <a:pt x="70479" y="73474"/>
                        <a:pt x="69694" y="73577"/>
                      </a:cubicBezTo>
                      <a:cubicBezTo>
                        <a:pt x="68910" y="73679"/>
                        <a:pt x="68125" y="73730"/>
                        <a:pt x="67341" y="73730"/>
                      </a:cubicBezTo>
                      <a:cubicBezTo>
                        <a:pt x="64953" y="73730"/>
                        <a:pt x="62907" y="73415"/>
                        <a:pt x="61202" y="72784"/>
                      </a:cubicBezTo>
                      <a:cubicBezTo>
                        <a:pt x="59496" y="72153"/>
                        <a:pt x="58098" y="71198"/>
                        <a:pt x="57007" y="69919"/>
                      </a:cubicBezTo>
                      <a:cubicBezTo>
                        <a:pt x="55915" y="68640"/>
                        <a:pt x="55122" y="67020"/>
                        <a:pt x="54628" y="65059"/>
                      </a:cubicBezTo>
                      <a:cubicBezTo>
                        <a:pt x="54133" y="63098"/>
                        <a:pt x="53886" y="60787"/>
                        <a:pt x="53886" y="58127"/>
                      </a:cubicBezTo>
                      <a:lnTo>
                        <a:pt x="53886" y="31217"/>
                      </a:lnTo>
                      <a:lnTo>
                        <a:pt x="47440" y="31217"/>
                      </a:lnTo>
                      <a:cubicBezTo>
                        <a:pt x="46928" y="31217"/>
                        <a:pt x="46519" y="30944"/>
                        <a:pt x="46212" y="30398"/>
                      </a:cubicBezTo>
                      <a:cubicBezTo>
                        <a:pt x="45905" y="29853"/>
                        <a:pt x="45751" y="28966"/>
                        <a:pt x="45751" y="27738"/>
                      </a:cubicBezTo>
                      <a:cubicBezTo>
                        <a:pt x="45751" y="27090"/>
                        <a:pt x="45794" y="26544"/>
                        <a:pt x="45879" y="26101"/>
                      </a:cubicBezTo>
                      <a:cubicBezTo>
                        <a:pt x="45965" y="25658"/>
                        <a:pt x="46075" y="25291"/>
                        <a:pt x="46212" y="25001"/>
                      </a:cubicBezTo>
                      <a:cubicBezTo>
                        <a:pt x="46348" y="24711"/>
                        <a:pt x="46527" y="24506"/>
                        <a:pt x="46749" y="24387"/>
                      </a:cubicBezTo>
                      <a:cubicBezTo>
                        <a:pt x="46971" y="24268"/>
                        <a:pt x="47218" y="24208"/>
                        <a:pt x="47491" y="24208"/>
                      </a:cubicBezTo>
                      <a:lnTo>
                        <a:pt x="53886" y="24208"/>
                      </a:lnTo>
                      <a:lnTo>
                        <a:pt x="53886" y="13260"/>
                      </a:lnTo>
                      <a:cubicBezTo>
                        <a:pt x="53886" y="13021"/>
                        <a:pt x="53946" y="12800"/>
                        <a:pt x="54065" y="12595"/>
                      </a:cubicBezTo>
                      <a:cubicBezTo>
                        <a:pt x="54184" y="12390"/>
                        <a:pt x="54406" y="12211"/>
                        <a:pt x="54730" y="12058"/>
                      </a:cubicBezTo>
                      <a:cubicBezTo>
                        <a:pt x="55054" y="11904"/>
                        <a:pt x="55489" y="11793"/>
                        <a:pt x="56035" y="11725"/>
                      </a:cubicBezTo>
                      <a:cubicBezTo>
                        <a:pt x="56580" y="11657"/>
                        <a:pt x="57262" y="11623"/>
                        <a:pt x="58081" y="11623"/>
                      </a:cubicBezTo>
                      <a:cubicBezTo>
                        <a:pt x="58934" y="11623"/>
                        <a:pt x="59633" y="11657"/>
                        <a:pt x="60178" y="11725"/>
                      </a:cubicBezTo>
                      <a:cubicBezTo>
                        <a:pt x="60724" y="11793"/>
                        <a:pt x="61151" y="11904"/>
                        <a:pt x="61457" y="12058"/>
                      </a:cubicBezTo>
                      <a:cubicBezTo>
                        <a:pt x="61764" y="12211"/>
                        <a:pt x="61986" y="12390"/>
                        <a:pt x="62123" y="12595"/>
                      </a:cubicBezTo>
                      <a:cubicBezTo>
                        <a:pt x="62259" y="12800"/>
                        <a:pt x="62327" y="13021"/>
                        <a:pt x="62327" y="13260"/>
                      </a:cubicBezTo>
                      <a:lnTo>
                        <a:pt x="62327" y="24208"/>
                      </a:lnTo>
                      <a:lnTo>
                        <a:pt x="74145" y="24208"/>
                      </a:lnTo>
                      <a:cubicBezTo>
                        <a:pt x="74418" y="24208"/>
                        <a:pt x="74657" y="24268"/>
                        <a:pt x="74861" y="24387"/>
                      </a:cubicBezTo>
                      <a:cubicBezTo>
                        <a:pt x="75066" y="24506"/>
                        <a:pt x="75245" y="24711"/>
                        <a:pt x="75398" y="25001"/>
                      </a:cubicBezTo>
                      <a:cubicBezTo>
                        <a:pt x="75552" y="25291"/>
                        <a:pt x="75663" y="25658"/>
                        <a:pt x="75731" y="26101"/>
                      </a:cubicBezTo>
                      <a:cubicBezTo>
                        <a:pt x="75799" y="26544"/>
                        <a:pt x="75833" y="27090"/>
                        <a:pt x="75833" y="27738"/>
                      </a:cubicBezTo>
                      <a:cubicBezTo>
                        <a:pt x="75833" y="28966"/>
                        <a:pt x="75680" y="29853"/>
                        <a:pt x="75373" y="30398"/>
                      </a:cubicBezTo>
                      <a:cubicBezTo>
                        <a:pt x="75066" y="30944"/>
                        <a:pt x="74657" y="31217"/>
                        <a:pt x="74145" y="31217"/>
                      </a:cubicBezTo>
                      <a:lnTo>
                        <a:pt x="62327" y="31217"/>
                      </a:lnTo>
                      <a:lnTo>
                        <a:pt x="62327" y="56899"/>
                      </a:lnTo>
                      <a:cubicBezTo>
                        <a:pt x="62327" y="60071"/>
                        <a:pt x="62796" y="62467"/>
                        <a:pt x="63734" y="64087"/>
                      </a:cubicBezTo>
                      <a:cubicBezTo>
                        <a:pt x="64672" y="65707"/>
                        <a:pt x="66352" y="66517"/>
                        <a:pt x="68773" y="66517"/>
                      </a:cubicBezTo>
                      <a:cubicBezTo>
                        <a:pt x="69558" y="66517"/>
                        <a:pt x="70257" y="66440"/>
                        <a:pt x="70871" y="66287"/>
                      </a:cubicBezTo>
                      <a:cubicBezTo>
                        <a:pt x="71485" y="66133"/>
                        <a:pt x="72030" y="65971"/>
                        <a:pt x="72508" y="65801"/>
                      </a:cubicBezTo>
                      <a:cubicBezTo>
                        <a:pt x="72985" y="65630"/>
                        <a:pt x="73395" y="65468"/>
                        <a:pt x="73736" y="65314"/>
                      </a:cubicBezTo>
                      <a:cubicBezTo>
                        <a:pt x="74077" y="65161"/>
                        <a:pt x="74384" y="65084"/>
                        <a:pt x="74657" y="65084"/>
                      </a:cubicBezTo>
                      <a:cubicBezTo>
                        <a:pt x="74827" y="65084"/>
                        <a:pt x="74989" y="65127"/>
                        <a:pt x="75143" y="65212"/>
                      </a:cubicBezTo>
                      <a:cubicBezTo>
                        <a:pt x="75296" y="65297"/>
                        <a:pt x="75415" y="65459"/>
                        <a:pt x="75501" y="65698"/>
                      </a:cubicBezTo>
                      <a:cubicBezTo>
                        <a:pt x="75586" y="65937"/>
                        <a:pt x="75663" y="66261"/>
                        <a:pt x="75731" y="66670"/>
                      </a:cubicBezTo>
                      <a:cubicBezTo>
                        <a:pt x="75799" y="67079"/>
                        <a:pt x="75833" y="67591"/>
                        <a:pt x="75833" y="68205"/>
                      </a:cubicBezTo>
                      <a:close/>
                      <a:moveTo>
                        <a:pt x="120034" y="71633"/>
                      </a:moveTo>
                      <a:cubicBezTo>
                        <a:pt x="120034" y="72042"/>
                        <a:pt x="119897" y="72349"/>
                        <a:pt x="119624" y="72554"/>
                      </a:cubicBezTo>
                      <a:cubicBezTo>
                        <a:pt x="119352" y="72758"/>
                        <a:pt x="118976" y="72912"/>
                        <a:pt x="118498" y="73014"/>
                      </a:cubicBezTo>
                      <a:cubicBezTo>
                        <a:pt x="118021" y="73116"/>
                        <a:pt x="117322" y="73167"/>
                        <a:pt x="116401" y="73167"/>
                      </a:cubicBezTo>
                      <a:cubicBezTo>
                        <a:pt x="115514" y="73167"/>
                        <a:pt x="114806" y="73116"/>
                        <a:pt x="114278" y="73014"/>
                      </a:cubicBezTo>
                      <a:cubicBezTo>
                        <a:pt x="113749" y="72912"/>
                        <a:pt x="113365" y="72758"/>
                        <a:pt x="113127" y="72554"/>
                      </a:cubicBezTo>
                      <a:cubicBezTo>
                        <a:pt x="112888" y="72349"/>
                        <a:pt x="112769" y="72042"/>
                        <a:pt x="112769" y="71633"/>
                      </a:cubicBezTo>
                      <a:lnTo>
                        <a:pt x="112769" y="67028"/>
                      </a:lnTo>
                      <a:cubicBezTo>
                        <a:pt x="110756" y="69177"/>
                        <a:pt x="108514" y="70848"/>
                        <a:pt x="106041" y="72042"/>
                      </a:cubicBezTo>
                      <a:cubicBezTo>
                        <a:pt x="103569" y="73236"/>
                        <a:pt x="100951" y="73833"/>
                        <a:pt x="98188" y="73833"/>
                      </a:cubicBezTo>
                      <a:cubicBezTo>
                        <a:pt x="95767" y="73833"/>
                        <a:pt x="93575" y="73517"/>
                        <a:pt x="91614" y="72886"/>
                      </a:cubicBezTo>
                      <a:cubicBezTo>
                        <a:pt x="89653" y="72255"/>
                        <a:pt x="87982" y="71343"/>
                        <a:pt x="86601" y="70149"/>
                      </a:cubicBezTo>
                      <a:cubicBezTo>
                        <a:pt x="85219" y="68955"/>
                        <a:pt x="84145" y="67489"/>
                        <a:pt x="83377" y="65749"/>
                      </a:cubicBezTo>
                      <a:cubicBezTo>
                        <a:pt x="82610" y="64010"/>
                        <a:pt x="82226" y="62032"/>
                        <a:pt x="82226" y="59815"/>
                      </a:cubicBezTo>
                      <a:cubicBezTo>
                        <a:pt x="82226" y="57223"/>
                        <a:pt x="82755" y="54972"/>
                        <a:pt x="83812" y="53062"/>
                      </a:cubicBezTo>
                      <a:cubicBezTo>
                        <a:pt x="84870" y="51152"/>
                        <a:pt x="86387" y="49566"/>
                        <a:pt x="88366" y="48304"/>
                      </a:cubicBezTo>
                      <a:cubicBezTo>
                        <a:pt x="90344" y="47042"/>
                        <a:pt x="92765" y="46096"/>
                        <a:pt x="95631" y="45465"/>
                      </a:cubicBezTo>
                      <a:cubicBezTo>
                        <a:pt x="98495" y="44834"/>
                        <a:pt x="101718" y="44518"/>
                        <a:pt x="105299" y="44518"/>
                      </a:cubicBezTo>
                      <a:lnTo>
                        <a:pt x="111643" y="44518"/>
                      </a:lnTo>
                      <a:lnTo>
                        <a:pt x="111643" y="40937"/>
                      </a:lnTo>
                      <a:cubicBezTo>
                        <a:pt x="111643" y="39164"/>
                        <a:pt x="111455" y="37595"/>
                        <a:pt x="111080" y="36231"/>
                      </a:cubicBezTo>
                      <a:cubicBezTo>
                        <a:pt x="110705" y="34866"/>
                        <a:pt x="110100" y="33732"/>
                        <a:pt x="109265" y="32828"/>
                      </a:cubicBezTo>
                      <a:cubicBezTo>
                        <a:pt x="108428" y="31925"/>
                        <a:pt x="107345" y="31242"/>
                        <a:pt x="106016" y="30782"/>
                      </a:cubicBezTo>
                      <a:cubicBezTo>
                        <a:pt x="104686" y="30322"/>
                        <a:pt x="103049" y="30091"/>
                        <a:pt x="101105" y="30091"/>
                      </a:cubicBezTo>
                      <a:cubicBezTo>
                        <a:pt x="99024" y="30091"/>
                        <a:pt x="97156" y="30339"/>
                        <a:pt x="95502" y="30833"/>
                      </a:cubicBezTo>
                      <a:cubicBezTo>
                        <a:pt x="93848" y="31328"/>
                        <a:pt x="92399" y="31873"/>
                        <a:pt x="91154" y="32470"/>
                      </a:cubicBezTo>
                      <a:cubicBezTo>
                        <a:pt x="89909" y="33067"/>
                        <a:pt x="88869" y="33613"/>
                        <a:pt x="88033" y="34107"/>
                      </a:cubicBezTo>
                      <a:cubicBezTo>
                        <a:pt x="87197" y="34602"/>
                        <a:pt x="86575" y="34849"/>
                        <a:pt x="86166" y="34849"/>
                      </a:cubicBezTo>
                      <a:cubicBezTo>
                        <a:pt x="85893" y="34849"/>
                        <a:pt x="85654" y="34781"/>
                        <a:pt x="85449" y="34645"/>
                      </a:cubicBezTo>
                      <a:cubicBezTo>
                        <a:pt x="85245" y="34508"/>
                        <a:pt x="85066" y="34304"/>
                        <a:pt x="84912" y="34031"/>
                      </a:cubicBezTo>
                      <a:cubicBezTo>
                        <a:pt x="84759" y="33758"/>
                        <a:pt x="84648" y="33408"/>
                        <a:pt x="84580" y="32982"/>
                      </a:cubicBezTo>
                      <a:cubicBezTo>
                        <a:pt x="84512" y="32556"/>
                        <a:pt x="84477" y="32087"/>
                        <a:pt x="84477" y="31575"/>
                      </a:cubicBezTo>
                      <a:cubicBezTo>
                        <a:pt x="84477" y="30722"/>
                        <a:pt x="84537" y="30049"/>
                        <a:pt x="84657" y="29554"/>
                      </a:cubicBezTo>
                      <a:cubicBezTo>
                        <a:pt x="84776" y="29060"/>
                        <a:pt x="85066" y="28591"/>
                        <a:pt x="85526" y="28147"/>
                      </a:cubicBezTo>
                      <a:cubicBezTo>
                        <a:pt x="85987" y="27704"/>
                        <a:pt x="86780" y="27184"/>
                        <a:pt x="87905" y="26587"/>
                      </a:cubicBezTo>
                      <a:cubicBezTo>
                        <a:pt x="89031" y="25990"/>
                        <a:pt x="90327" y="25444"/>
                        <a:pt x="91793" y="24950"/>
                      </a:cubicBezTo>
                      <a:cubicBezTo>
                        <a:pt x="93260" y="24455"/>
                        <a:pt x="94863" y="24046"/>
                        <a:pt x="96602" y="23722"/>
                      </a:cubicBezTo>
                      <a:cubicBezTo>
                        <a:pt x="98341" y="23398"/>
                        <a:pt x="100098" y="23236"/>
                        <a:pt x="101871" y="23236"/>
                      </a:cubicBezTo>
                      <a:cubicBezTo>
                        <a:pt x="105180" y="23236"/>
                        <a:pt x="107994" y="23611"/>
                        <a:pt x="110313" y="24362"/>
                      </a:cubicBezTo>
                      <a:cubicBezTo>
                        <a:pt x="112633" y="25112"/>
                        <a:pt x="114508" y="26212"/>
                        <a:pt x="115941" y="27661"/>
                      </a:cubicBezTo>
                      <a:cubicBezTo>
                        <a:pt x="117373" y="29111"/>
                        <a:pt x="118413" y="30910"/>
                        <a:pt x="119061" y="33059"/>
                      </a:cubicBezTo>
                      <a:cubicBezTo>
                        <a:pt x="119710" y="35207"/>
                        <a:pt x="120034" y="37714"/>
                        <a:pt x="120034" y="40579"/>
                      </a:cubicBezTo>
                      <a:close/>
                      <a:moveTo>
                        <a:pt x="111643" y="50606"/>
                      </a:moveTo>
                      <a:lnTo>
                        <a:pt x="104430" y="50606"/>
                      </a:lnTo>
                      <a:cubicBezTo>
                        <a:pt x="102110" y="50606"/>
                        <a:pt x="100098" y="50802"/>
                        <a:pt x="98393" y="51195"/>
                      </a:cubicBezTo>
                      <a:cubicBezTo>
                        <a:pt x="96688" y="51587"/>
                        <a:pt x="95272" y="52167"/>
                        <a:pt x="94147" y="52934"/>
                      </a:cubicBezTo>
                      <a:cubicBezTo>
                        <a:pt x="93021" y="53701"/>
                        <a:pt x="92194" y="54622"/>
                        <a:pt x="91665" y="55697"/>
                      </a:cubicBezTo>
                      <a:cubicBezTo>
                        <a:pt x="91137" y="56771"/>
                        <a:pt x="90872" y="58007"/>
                        <a:pt x="90872" y="59406"/>
                      </a:cubicBezTo>
                      <a:cubicBezTo>
                        <a:pt x="90872" y="61793"/>
                        <a:pt x="91631" y="63694"/>
                        <a:pt x="93149" y="65110"/>
                      </a:cubicBezTo>
                      <a:cubicBezTo>
                        <a:pt x="94667" y="66525"/>
                        <a:pt x="96790" y="67233"/>
                        <a:pt x="99519" y="67233"/>
                      </a:cubicBezTo>
                      <a:cubicBezTo>
                        <a:pt x="101735" y="67233"/>
                        <a:pt x="103791" y="66670"/>
                        <a:pt x="105683" y="65545"/>
                      </a:cubicBezTo>
                      <a:cubicBezTo>
                        <a:pt x="107576" y="64419"/>
                        <a:pt x="109563" y="62697"/>
                        <a:pt x="111643" y="60378"/>
                      </a:cubicBezTo>
                      <a:close/>
                      <a:moveTo>
                        <a:pt x="157947" y="68205"/>
                      </a:moveTo>
                      <a:cubicBezTo>
                        <a:pt x="157947" y="69194"/>
                        <a:pt x="157878" y="69979"/>
                        <a:pt x="157742" y="70558"/>
                      </a:cubicBezTo>
                      <a:cubicBezTo>
                        <a:pt x="157606" y="71138"/>
                        <a:pt x="157401" y="71564"/>
                        <a:pt x="157128" y="71837"/>
                      </a:cubicBezTo>
                      <a:cubicBezTo>
                        <a:pt x="156855" y="72110"/>
                        <a:pt x="156446" y="72366"/>
                        <a:pt x="155900" y="72605"/>
                      </a:cubicBezTo>
                      <a:cubicBezTo>
                        <a:pt x="155354" y="72843"/>
                        <a:pt x="154732" y="73040"/>
                        <a:pt x="154033" y="73193"/>
                      </a:cubicBezTo>
                      <a:cubicBezTo>
                        <a:pt x="153334" y="73346"/>
                        <a:pt x="152592" y="73474"/>
                        <a:pt x="151808" y="73577"/>
                      </a:cubicBezTo>
                      <a:cubicBezTo>
                        <a:pt x="151023" y="73679"/>
                        <a:pt x="150238" y="73730"/>
                        <a:pt x="149454" y="73730"/>
                      </a:cubicBezTo>
                      <a:cubicBezTo>
                        <a:pt x="147066" y="73730"/>
                        <a:pt x="145021" y="73415"/>
                        <a:pt x="143316" y="72784"/>
                      </a:cubicBezTo>
                      <a:cubicBezTo>
                        <a:pt x="141610" y="72153"/>
                        <a:pt x="140211" y="71198"/>
                        <a:pt x="139120" y="69919"/>
                      </a:cubicBezTo>
                      <a:cubicBezTo>
                        <a:pt x="138028" y="68640"/>
                        <a:pt x="137236" y="67020"/>
                        <a:pt x="136741" y="65059"/>
                      </a:cubicBezTo>
                      <a:cubicBezTo>
                        <a:pt x="136246" y="63098"/>
                        <a:pt x="135999" y="60787"/>
                        <a:pt x="135999" y="58127"/>
                      </a:cubicBezTo>
                      <a:lnTo>
                        <a:pt x="135999" y="31217"/>
                      </a:lnTo>
                      <a:lnTo>
                        <a:pt x="129553" y="31217"/>
                      </a:lnTo>
                      <a:cubicBezTo>
                        <a:pt x="129041" y="31217"/>
                        <a:pt x="128632" y="30944"/>
                        <a:pt x="128325" y="30398"/>
                      </a:cubicBezTo>
                      <a:cubicBezTo>
                        <a:pt x="128018" y="29853"/>
                        <a:pt x="127865" y="28966"/>
                        <a:pt x="127865" y="27738"/>
                      </a:cubicBezTo>
                      <a:cubicBezTo>
                        <a:pt x="127865" y="27090"/>
                        <a:pt x="127908" y="26544"/>
                        <a:pt x="127993" y="26101"/>
                      </a:cubicBezTo>
                      <a:cubicBezTo>
                        <a:pt x="128078" y="25658"/>
                        <a:pt x="128189" y="25291"/>
                        <a:pt x="128325" y="25001"/>
                      </a:cubicBezTo>
                      <a:cubicBezTo>
                        <a:pt x="128461" y="24711"/>
                        <a:pt x="128640" y="24506"/>
                        <a:pt x="128862" y="24387"/>
                      </a:cubicBezTo>
                      <a:cubicBezTo>
                        <a:pt x="129084" y="24268"/>
                        <a:pt x="129332" y="24208"/>
                        <a:pt x="129604" y="24208"/>
                      </a:cubicBezTo>
                      <a:lnTo>
                        <a:pt x="135999" y="24208"/>
                      </a:lnTo>
                      <a:lnTo>
                        <a:pt x="135999" y="13260"/>
                      </a:lnTo>
                      <a:cubicBezTo>
                        <a:pt x="135999" y="13021"/>
                        <a:pt x="136058" y="12800"/>
                        <a:pt x="136178" y="12595"/>
                      </a:cubicBezTo>
                      <a:cubicBezTo>
                        <a:pt x="136298" y="12390"/>
                        <a:pt x="136519" y="12211"/>
                        <a:pt x="136843" y="12058"/>
                      </a:cubicBezTo>
                      <a:cubicBezTo>
                        <a:pt x="137167" y="11904"/>
                        <a:pt x="137602" y="11793"/>
                        <a:pt x="138148" y="11725"/>
                      </a:cubicBezTo>
                      <a:cubicBezTo>
                        <a:pt x="138694" y="11657"/>
                        <a:pt x="139376" y="11623"/>
                        <a:pt x="140194" y="11623"/>
                      </a:cubicBezTo>
                      <a:cubicBezTo>
                        <a:pt x="141047" y="11623"/>
                        <a:pt x="141746" y="11657"/>
                        <a:pt x="142292" y="11725"/>
                      </a:cubicBezTo>
                      <a:cubicBezTo>
                        <a:pt x="142837" y="11793"/>
                        <a:pt x="143264" y="11904"/>
                        <a:pt x="143571" y="12058"/>
                      </a:cubicBezTo>
                      <a:cubicBezTo>
                        <a:pt x="143878" y="12211"/>
                        <a:pt x="144099" y="12390"/>
                        <a:pt x="144236" y="12595"/>
                      </a:cubicBezTo>
                      <a:cubicBezTo>
                        <a:pt x="144373" y="12800"/>
                        <a:pt x="144440" y="13021"/>
                        <a:pt x="144440" y="13260"/>
                      </a:cubicBezTo>
                      <a:lnTo>
                        <a:pt x="144440" y="24208"/>
                      </a:lnTo>
                      <a:lnTo>
                        <a:pt x="156258" y="24208"/>
                      </a:lnTo>
                      <a:cubicBezTo>
                        <a:pt x="156531" y="24208"/>
                        <a:pt x="156770" y="24268"/>
                        <a:pt x="156974" y="24387"/>
                      </a:cubicBezTo>
                      <a:cubicBezTo>
                        <a:pt x="157179" y="24506"/>
                        <a:pt x="157358" y="24711"/>
                        <a:pt x="157512" y="25001"/>
                      </a:cubicBezTo>
                      <a:cubicBezTo>
                        <a:pt x="157665" y="25291"/>
                        <a:pt x="157776" y="25658"/>
                        <a:pt x="157844" y="26101"/>
                      </a:cubicBezTo>
                      <a:cubicBezTo>
                        <a:pt x="157913" y="26544"/>
                        <a:pt x="157947" y="27090"/>
                        <a:pt x="157947" y="27738"/>
                      </a:cubicBezTo>
                      <a:cubicBezTo>
                        <a:pt x="157947" y="28966"/>
                        <a:pt x="157794" y="29853"/>
                        <a:pt x="157486" y="30398"/>
                      </a:cubicBezTo>
                      <a:cubicBezTo>
                        <a:pt x="157179" y="30944"/>
                        <a:pt x="156770" y="31217"/>
                        <a:pt x="156258" y="31217"/>
                      </a:cubicBezTo>
                      <a:lnTo>
                        <a:pt x="144440" y="31217"/>
                      </a:lnTo>
                      <a:lnTo>
                        <a:pt x="144440" y="56899"/>
                      </a:lnTo>
                      <a:cubicBezTo>
                        <a:pt x="144440" y="60071"/>
                        <a:pt x="144909" y="62467"/>
                        <a:pt x="145847" y="64087"/>
                      </a:cubicBezTo>
                      <a:cubicBezTo>
                        <a:pt x="146786" y="65707"/>
                        <a:pt x="148465" y="66517"/>
                        <a:pt x="150887" y="66517"/>
                      </a:cubicBezTo>
                      <a:cubicBezTo>
                        <a:pt x="151671" y="66517"/>
                        <a:pt x="152370" y="66440"/>
                        <a:pt x="152984" y="66287"/>
                      </a:cubicBezTo>
                      <a:cubicBezTo>
                        <a:pt x="153598" y="66133"/>
                        <a:pt x="154144" y="65971"/>
                        <a:pt x="154622" y="65801"/>
                      </a:cubicBezTo>
                      <a:cubicBezTo>
                        <a:pt x="155099" y="65630"/>
                        <a:pt x="155509" y="65468"/>
                        <a:pt x="155849" y="65314"/>
                      </a:cubicBezTo>
                      <a:cubicBezTo>
                        <a:pt x="156190" y="65161"/>
                        <a:pt x="156497" y="65084"/>
                        <a:pt x="156770" y="65084"/>
                      </a:cubicBezTo>
                      <a:cubicBezTo>
                        <a:pt x="156941" y="65084"/>
                        <a:pt x="157103" y="65127"/>
                        <a:pt x="157256" y="65212"/>
                      </a:cubicBezTo>
                      <a:cubicBezTo>
                        <a:pt x="157410" y="65297"/>
                        <a:pt x="157529" y="65459"/>
                        <a:pt x="157614" y="65698"/>
                      </a:cubicBezTo>
                      <a:cubicBezTo>
                        <a:pt x="157699" y="65937"/>
                        <a:pt x="157776" y="66261"/>
                        <a:pt x="157844" y="66670"/>
                      </a:cubicBezTo>
                      <a:cubicBezTo>
                        <a:pt x="157913" y="67079"/>
                        <a:pt x="157947" y="67591"/>
                        <a:pt x="157947" y="68205"/>
                      </a:cubicBezTo>
                      <a:close/>
                      <a:moveTo>
                        <a:pt x="208175" y="71582"/>
                      </a:moveTo>
                      <a:cubicBezTo>
                        <a:pt x="208175" y="71854"/>
                        <a:pt x="208115" y="72085"/>
                        <a:pt x="207996" y="72272"/>
                      </a:cubicBezTo>
                      <a:cubicBezTo>
                        <a:pt x="207876" y="72460"/>
                        <a:pt x="207663" y="72622"/>
                        <a:pt x="207356" y="72758"/>
                      </a:cubicBezTo>
                      <a:cubicBezTo>
                        <a:pt x="207049" y="72895"/>
                        <a:pt x="206648" y="72997"/>
                        <a:pt x="206154" y="73065"/>
                      </a:cubicBezTo>
                      <a:cubicBezTo>
                        <a:pt x="205660" y="73133"/>
                        <a:pt x="205054" y="73167"/>
                        <a:pt x="204337" y="73167"/>
                      </a:cubicBezTo>
                      <a:cubicBezTo>
                        <a:pt x="203554" y="73167"/>
                        <a:pt x="202913" y="73133"/>
                        <a:pt x="202419" y="73065"/>
                      </a:cubicBezTo>
                      <a:cubicBezTo>
                        <a:pt x="201925" y="72997"/>
                        <a:pt x="201532" y="72895"/>
                        <a:pt x="201243" y="72758"/>
                      </a:cubicBezTo>
                      <a:cubicBezTo>
                        <a:pt x="200952" y="72622"/>
                        <a:pt x="200756" y="72460"/>
                        <a:pt x="200654" y="72272"/>
                      </a:cubicBezTo>
                      <a:cubicBezTo>
                        <a:pt x="200552" y="72085"/>
                        <a:pt x="200501" y="71854"/>
                        <a:pt x="200501" y="71582"/>
                      </a:cubicBezTo>
                      <a:lnTo>
                        <a:pt x="200501" y="65494"/>
                      </a:lnTo>
                      <a:cubicBezTo>
                        <a:pt x="197875" y="68393"/>
                        <a:pt x="195282" y="70507"/>
                        <a:pt x="192725" y="71837"/>
                      </a:cubicBezTo>
                      <a:cubicBezTo>
                        <a:pt x="190166" y="73167"/>
                        <a:pt x="187574" y="73833"/>
                        <a:pt x="184948" y="73833"/>
                      </a:cubicBezTo>
                      <a:cubicBezTo>
                        <a:pt x="181878" y="73833"/>
                        <a:pt x="179295" y="73321"/>
                        <a:pt x="177198" y="72298"/>
                      </a:cubicBezTo>
                      <a:cubicBezTo>
                        <a:pt x="175100" y="71275"/>
                        <a:pt x="173403" y="69885"/>
                        <a:pt x="172107" y="68128"/>
                      </a:cubicBezTo>
                      <a:cubicBezTo>
                        <a:pt x="170811" y="66372"/>
                        <a:pt x="169882" y="64325"/>
                        <a:pt x="169319" y="61989"/>
                      </a:cubicBezTo>
                      <a:cubicBezTo>
                        <a:pt x="168756" y="59653"/>
                        <a:pt x="168475" y="56814"/>
                        <a:pt x="168475" y="53471"/>
                      </a:cubicBezTo>
                      <a:lnTo>
                        <a:pt x="168475" y="25538"/>
                      </a:lnTo>
                      <a:cubicBezTo>
                        <a:pt x="168475" y="25265"/>
                        <a:pt x="168535" y="25035"/>
                        <a:pt x="168654" y="24848"/>
                      </a:cubicBezTo>
                      <a:cubicBezTo>
                        <a:pt x="168773" y="24660"/>
                        <a:pt x="169004" y="24489"/>
                        <a:pt x="169345" y="24336"/>
                      </a:cubicBezTo>
                      <a:cubicBezTo>
                        <a:pt x="169686" y="24182"/>
                        <a:pt x="170129" y="24080"/>
                        <a:pt x="170674" y="24029"/>
                      </a:cubicBezTo>
                      <a:cubicBezTo>
                        <a:pt x="171220" y="23978"/>
                        <a:pt x="171903" y="23952"/>
                        <a:pt x="172721" y="23952"/>
                      </a:cubicBezTo>
                      <a:cubicBezTo>
                        <a:pt x="173539" y="23952"/>
                        <a:pt x="174221" y="23978"/>
                        <a:pt x="174767" y="24029"/>
                      </a:cubicBezTo>
                      <a:cubicBezTo>
                        <a:pt x="175313" y="24080"/>
                        <a:pt x="175748" y="24182"/>
                        <a:pt x="176072" y="24336"/>
                      </a:cubicBezTo>
                      <a:cubicBezTo>
                        <a:pt x="176396" y="24489"/>
                        <a:pt x="176626" y="24660"/>
                        <a:pt x="176763" y="24848"/>
                      </a:cubicBezTo>
                      <a:cubicBezTo>
                        <a:pt x="176899" y="25035"/>
                        <a:pt x="176967" y="25265"/>
                        <a:pt x="176967" y="25538"/>
                      </a:cubicBezTo>
                      <a:lnTo>
                        <a:pt x="176967" y="52346"/>
                      </a:lnTo>
                      <a:cubicBezTo>
                        <a:pt x="176967" y="55040"/>
                        <a:pt x="177164" y="57197"/>
                        <a:pt x="177556" y="58817"/>
                      </a:cubicBezTo>
                      <a:cubicBezTo>
                        <a:pt x="177948" y="60437"/>
                        <a:pt x="178545" y="61819"/>
                        <a:pt x="179346" y="62961"/>
                      </a:cubicBezTo>
                      <a:cubicBezTo>
                        <a:pt x="180148" y="64104"/>
                        <a:pt x="181162" y="64990"/>
                        <a:pt x="182390" y="65621"/>
                      </a:cubicBezTo>
                      <a:cubicBezTo>
                        <a:pt x="183618" y="66252"/>
                        <a:pt x="185050" y="66568"/>
                        <a:pt x="186688" y="66568"/>
                      </a:cubicBezTo>
                      <a:cubicBezTo>
                        <a:pt x="188802" y="66568"/>
                        <a:pt x="190908" y="65818"/>
                        <a:pt x="193006" y="64317"/>
                      </a:cubicBezTo>
                      <a:cubicBezTo>
                        <a:pt x="195103" y="62816"/>
                        <a:pt x="197329" y="60616"/>
                        <a:pt x="199683" y="57717"/>
                      </a:cubicBezTo>
                      <a:lnTo>
                        <a:pt x="199683" y="25538"/>
                      </a:lnTo>
                      <a:cubicBezTo>
                        <a:pt x="199683" y="25265"/>
                        <a:pt x="199742" y="25035"/>
                        <a:pt x="199862" y="24848"/>
                      </a:cubicBezTo>
                      <a:cubicBezTo>
                        <a:pt x="199981" y="24660"/>
                        <a:pt x="200211" y="24489"/>
                        <a:pt x="200552" y="24336"/>
                      </a:cubicBezTo>
                      <a:cubicBezTo>
                        <a:pt x="200893" y="24182"/>
                        <a:pt x="201328" y="24080"/>
                        <a:pt x="201856" y="24029"/>
                      </a:cubicBezTo>
                      <a:cubicBezTo>
                        <a:pt x="202385" y="23978"/>
                        <a:pt x="203075" y="23952"/>
                        <a:pt x="203929" y="23952"/>
                      </a:cubicBezTo>
                      <a:cubicBezTo>
                        <a:pt x="204747" y="23952"/>
                        <a:pt x="205429" y="23978"/>
                        <a:pt x="205975" y="24029"/>
                      </a:cubicBezTo>
                      <a:cubicBezTo>
                        <a:pt x="206521" y="24080"/>
                        <a:pt x="206947" y="24182"/>
                        <a:pt x="207254" y="24336"/>
                      </a:cubicBezTo>
                      <a:cubicBezTo>
                        <a:pt x="207561" y="24489"/>
                        <a:pt x="207791" y="24660"/>
                        <a:pt x="207945" y="24848"/>
                      </a:cubicBezTo>
                      <a:cubicBezTo>
                        <a:pt x="208098" y="25035"/>
                        <a:pt x="208175" y="25265"/>
                        <a:pt x="208175" y="25538"/>
                      </a:cubicBezTo>
                      <a:close/>
                      <a:moveTo>
                        <a:pt x="252206" y="59047"/>
                      </a:moveTo>
                      <a:cubicBezTo>
                        <a:pt x="252206" y="61401"/>
                        <a:pt x="251771" y="63498"/>
                        <a:pt x="250901" y="65340"/>
                      </a:cubicBezTo>
                      <a:cubicBezTo>
                        <a:pt x="250032" y="67182"/>
                        <a:pt x="248795" y="68734"/>
                        <a:pt x="247192" y="69996"/>
                      </a:cubicBezTo>
                      <a:cubicBezTo>
                        <a:pt x="245589" y="71257"/>
                        <a:pt x="243680" y="72212"/>
                        <a:pt x="241462" y="72860"/>
                      </a:cubicBezTo>
                      <a:cubicBezTo>
                        <a:pt x="239246" y="73509"/>
                        <a:pt x="236807" y="73833"/>
                        <a:pt x="234147" y="73833"/>
                      </a:cubicBezTo>
                      <a:cubicBezTo>
                        <a:pt x="232510" y="73833"/>
                        <a:pt x="230949" y="73705"/>
                        <a:pt x="229465" y="73449"/>
                      </a:cubicBezTo>
                      <a:cubicBezTo>
                        <a:pt x="227982" y="73193"/>
                        <a:pt x="226652" y="72869"/>
                        <a:pt x="225475" y="72477"/>
                      </a:cubicBezTo>
                      <a:cubicBezTo>
                        <a:pt x="224298" y="72085"/>
                        <a:pt x="223301" y="71675"/>
                        <a:pt x="222483" y="71249"/>
                      </a:cubicBezTo>
                      <a:cubicBezTo>
                        <a:pt x="221663" y="70823"/>
                        <a:pt x="221067" y="70439"/>
                        <a:pt x="220692" y="70098"/>
                      </a:cubicBezTo>
                      <a:cubicBezTo>
                        <a:pt x="220317" y="69757"/>
                        <a:pt x="220044" y="69279"/>
                        <a:pt x="219873" y="68665"/>
                      </a:cubicBezTo>
                      <a:cubicBezTo>
                        <a:pt x="219702" y="68052"/>
                        <a:pt x="219617" y="67216"/>
                        <a:pt x="219617" y="66159"/>
                      </a:cubicBezTo>
                      <a:cubicBezTo>
                        <a:pt x="219617" y="65511"/>
                        <a:pt x="219652" y="64965"/>
                        <a:pt x="219719" y="64522"/>
                      </a:cubicBezTo>
                      <a:cubicBezTo>
                        <a:pt x="219788" y="64078"/>
                        <a:pt x="219873" y="63720"/>
                        <a:pt x="219976" y="63447"/>
                      </a:cubicBezTo>
                      <a:cubicBezTo>
                        <a:pt x="220078" y="63174"/>
                        <a:pt x="220222" y="62978"/>
                        <a:pt x="220410" y="62859"/>
                      </a:cubicBezTo>
                      <a:cubicBezTo>
                        <a:pt x="220598" y="62739"/>
                        <a:pt x="220811" y="62680"/>
                        <a:pt x="221050" y="62680"/>
                      </a:cubicBezTo>
                      <a:cubicBezTo>
                        <a:pt x="221425" y="62680"/>
                        <a:pt x="221980" y="62910"/>
                        <a:pt x="222712" y="63370"/>
                      </a:cubicBezTo>
                      <a:cubicBezTo>
                        <a:pt x="223446" y="63831"/>
                        <a:pt x="224349" y="64334"/>
                        <a:pt x="225424" y="64880"/>
                      </a:cubicBezTo>
                      <a:cubicBezTo>
                        <a:pt x="226498" y="65425"/>
                        <a:pt x="227769" y="65928"/>
                        <a:pt x="229236" y="66389"/>
                      </a:cubicBezTo>
                      <a:cubicBezTo>
                        <a:pt x="230702" y="66849"/>
                        <a:pt x="232390" y="67079"/>
                        <a:pt x="234300" y="67079"/>
                      </a:cubicBezTo>
                      <a:cubicBezTo>
                        <a:pt x="235733" y="67079"/>
                        <a:pt x="237029" y="66926"/>
                        <a:pt x="238188" y="66619"/>
                      </a:cubicBezTo>
                      <a:cubicBezTo>
                        <a:pt x="239348" y="66312"/>
                        <a:pt x="240354" y="65860"/>
                        <a:pt x="241207" y="65263"/>
                      </a:cubicBezTo>
                      <a:cubicBezTo>
                        <a:pt x="242059" y="64666"/>
                        <a:pt x="242716" y="63908"/>
                        <a:pt x="243177" y="62987"/>
                      </a:cubicBezTo>
                      <a:cubicBezTo>
                        <a:pt x="243637" y="62066"/>
                        <a:pt x="243867" y="60975"/>
                        <a:pt x="243867" y="59713"/>
                      </a:cubicBezTo>
                      <a:cubicBezTo>
                        <a:pt x="243867" y="58417"/>
                        <a:pt x="243535" y="57325"/>
                        <a:pt x="242870" y="56438"/>
                      </a:cubicBezTo>
                      <a:cubicBezTo>
                        <a:pt x="242204" y="55552"/>
                        <a:pt x="241326" y="54767"/>
                        <a:pt x="240234" y="54085"/>
                      </a:cubicBezTo>
                      <a:cubicBezTo>
                        <a:pt x="239144" y="53403"/>
                        <a:pt x="237916" y="52798"/>
                        <a:pt x="236551" y="52269"/>
                      </a:cubicBezTo>
                      <a:cubicBezTo>
                        <a:pt x="235187" y="51740"/>
                        <a:pt x="233780" y="51186"/>
                        <a:pt x="232330" y="50606"/>
                      </a:cubicBezTo>
                      <a:cubicBezTo>
                        <a:pt x="230881" y="50026"/>
                        <a:pt x="229465" y="49370"/>
                        <a:pt x="228084" y="48637"/>
                      </a:cubicBezTo>
                      <a:cubicBezTo>
                        <a:pt x="226703" y="47903"/>
                        <a:pt x="225467" y="47008"/>
                        <a:pt x="224375" y="45951"/>
                      </a:cubicBezTo>
                      <a:cubicBezTo>
                        <a:pt x="223284" y="44893"/>
                        <a:pt x="222405" y="43632"/>
                        <a:pt x="221741" y="42165"/>
                      </a:cubicBezTo>
                      <a:cubicBezTo>
                        <a:pt x="221076" y="40698"/>
                        <a:pt x="220743" y="38942"/>
                        <a:pt x="220743" y="36896"/>
                      </a:cubicBezTo>
                      <a:cubicBezTo>
                        <a:pt x="220743" y="35088"/>
                        <a:pt x="221093" y="33357"/>
                        <a:pt x="221792" y="31703"/>
                      </a:cubicBezTo>
                      <a:cubicBezTo>
                        <a:pt x="222491" y="30049"/>
                        <a:pt x="223540" y="28599"/>
                        <a:pt x="224938" y="27354"/>
                      </a:cubicBezTo>
                      <a:cubicBezTo>
                        <a:pt x="226336" y="26110"/>
                        <a:pt x="228084" y="25112"/>
                        <a:pt x="230182" y="24362"/>
                      </a:cubicBezTo>
                      <a:cubicBezTo>
                        <a:pt x="232279" y="23611"/>
                        <a:pt x="234727" y="23236"/>
                        <a:pt x="237524" y="23236"/>
                      </a:cubicBezTo>
                      <a:cubicBezTo>
                        <a:pt x="238751" y="23236"/>
                        <a:pt x="239979" y="23338"/>
                        <a:pt x="241207" y="23543"/>
                      </a:cubicBezTo>
                      <a:cubicBezTo>
                        <a:pt x="242435" y="23748"/>
                        <a:pt x="243543" y="24003"/>
                        <a:pt x="244532" y="24310"/>
                      </a:cubicBezTo>
                      <a:cubicBezTo>
                        <a:pt x="245522" y="24617"/>
                        <a:pt x="246366" y="24950"/>
                        <a:pt x="247065" y="25308"/>
                      </a:cubicBezTo>
                      <a:cubicBezTo>
                        <a:pt x="247764" y="25666"/>
                        <a:pt x="248292" y="25982"/>
                        <a:pt x="248651" y="26254"/>
                      </a:cubicBezTo>
                      <a:cubicBezTo>
                        <a:pt x="249009" y="26527"/>
                        <a:pt x="249248" y="26766"/>
                        <a:pt x="249367" y="26971"/>
                      </a:cubicBezTo>
                      <a:cubicBezTo>
                        <a:pt x="249486" y="27175"/>
                        <a:pt x="249572" y="27405"/>
                        <a:pt x="249622" y="27661"/>
                      </a:cubicBezTo>
                      <a:cubicBezTo>
                        <a:pt x="249674" y="27917"/>
                        <a:pt x="249725" y="28233"/>
                        <a:pt x="249776" y="28608"/>
                      </a:cubicBezTo>
                      <a:cubicBezTo>
                        <a:pt x="249827" y="28983"/>
                        <a:pt x="249853" y="29443"/>
                        <a:pt x="249853" y="29989"/>
                      </a:cubicBezTo>
                      <a:cubicBezTo>
                        <a:pt x="249853" y="30569"/>
                        <a:pt x="249827" y="31072"/>
                        <a:pt x="249776" y="31498"/>
                      </a:cubicBezTo>
                      <a:cubicBezTo>
                        <a:pt x="249725" y="31925"/>
                        <a:pt x="249639" y="32274"/>
                        <a:pt x="249520" y="32547"/>
                      </a:cubicBezTo>
                      <a:cubicBezTo>
                        <a:pt x="249401" y="32820"/>
                        <a:pt x="249255" y="33016"/>
                        <a:pt x="249085" y="33135"/>
                      </a:cubicBezTo>
                      <a:cubicBezTo>
                        <a:pt x="248914" y="33255"/>
                        <a:pt x="248727" y="33314"/>
                        <a:pt x="248523" y="33314"/>
                      </a:cubicBezTo>
                      <a:cubicBezTo>
                        <a:pt x="248215" y="33314"/>
                        <a:pt x="247772" y="33127"/>
                        <a:pt x="247192" y="32752"/>
                      </a:cubicBezTo>
                      <a:cubicBezTo>
                        <a:pt x="246612" y="32376"/>
                        <a:pt x="245863" y="31976"/>
                        <a:pt x="244942" y="31549"/>
                      </a:cubicBezTo>
                      <a:cubicBezTo>
                        <a:pt x="244021" y="31123"/>
                        <a:pt x="242938" y="30722"/>
                        <a:pt x="241693" y="30347"/>
                      </a:cubicBezTo>
                      <a:cubicBezTo>
                        <a:pt x="240448" y="29972"/>
                        <a:pt x="239024" y="29784"/>
                        <a:pt x="237421" y="29784"/>
                      </a:cubicBezTo>
                      <a:cubicBezTo>
                        <a:pt x="235988" y="29784"/>
                        <a:pt x="234727" y="29946"/>
                        <a:pt x="233635" y="30270"/>
                      </a:cubicBezTo>
                      <a:cubicBezTo>
                        <a:pt x="232544" y="30594"/>
                        <a:pt x="231649" y="31055"/>
                        <a:pt x="230949" y="31652"/>
                      </a:cubicBezTo>
                      <a:cubicBezTo>
                        <a:pt x="230250" y="32249"/>
                        <a:pt x="229722" y="32956"/>
                        <a:pt x="229363" y="33775"/>
                      </a:cubicBezTo>
                      <a:cubicBezTo>
                        <a:pt x="229005" y="34593"/>
                        <a:pt x="228826" y="35480"/>
                        <a:pt x="228826" y="36435"/>
                      </a:cubicBezTo>
                      <a:cubicBezTo>
                        <a:pt x="228826" y="37765"/>
                        <a:pt x="229167" y="38882"/>
                        <a:pt x="229849" y="39786"/>
                      </a:cubicBezTo>
                      <a:cubicBezTo>
                        <a:pt x="230531" y="40690"/>
                        <a:pt x="231418" y="41483"/>
                        <a:pt x="232510" y="42165"/>
                      </a:cubicBezTo>
                      <a:cubicBezTo>
                        <a:pt x="233601" y="42847"/>
                        <a:pt x="234846" y="43461"/>
                        <a:pt x="236244" y="44007"/>
                      </a:cubicBezTo>
                      <a:cubicBezTo>
                        <a:pt x="237643" y="44552"/>
                        <a:pt x="239067" y="45115"/>
                        <a:pt x="240516" y="45695"/>
                      </a:cubicBezTo>
                      <a:cubicBezTo>
                        <a:pt x="241966" y="46275"/>
                        <a:pt x="243399" y="46923"/>
                        <a:pt x="244814" y="47639"/>
                      </a:cubicBezTo>
                      <a:cubicBezTo>
                        <a:pt x="246229" y="48355"/>
                        <a:pt x="247482" y="49225"/>
                        <a:pt x="248573" y="50248"/>
                      </a:cubicBezTo>
                      <a:cubicBezTo>
                        <a:pt x="249665" y="51271"/>
                        <a:pt x="250543" y="52499"/>
                        <a:pt x="251208" y="53932"/>
                      </a:cubicBezTo>
                      <a:cubicBezTo>
                        <a:pt x="251874" y="55364"/>
                        <a:pt x="252206" y="57069"/>
                        <a:pt x="252206" y="59047"/>
                      </a:cubicBezTo>
                      <a:close/>
                      <a:moveTo>
                        <a:pt x="330256" y="10446"/>
                      </a:moveTo>
                      <a:cubicBezTo>
                        <a:pt x="330256" y="11094"/>
                        <a:pt x="330222" y="11657"/>
                        <a:pt x="330153" y="12134"/>
                      </a:cubicBezTo>
                      <a:cubicBezTo>
                        <a:pt x="330085" y="12612"/>
                        <a:pt x="329974" y="12996"/>
                        <a:pt x="329821" y="13286"/>
                      </a:cubicBezTo>
                      <a:cubicBezTo>
                        <a:pt x="329667" y="13575"/>
                        <a:pt x="329480" y="13789"/>
                        <a:pt x="329258" y="13925"/>
                      </a:cubicBezTo>
                      <a:cubicBezTo>
                        <a:pt x="329036" y="14061"/>
                        <a:pt x="328789" y="14130"/>
                        <a:pt x="328516" y="14130"/>
                      </a:cubicBezTo>
                      <a:lnTo>
                        <a:pt x="309894" y="14130"/>
                      </a:lnTo>
                      <a:lnTo>
                        <a:pt x="309894" y="71530"/>
                      </a:lnTo>
                      <a:cubicBezTo>
                        <a:pt x="309894" y="71803"/>
                        <a:pt x="309826" y="72042"/>
                        <a:pt x="309690" y="72247"/>
                      </a:cubicBezTo>
                      <a:cubicBezTo>
                        <a:pt x="309553" y="72451"/>
                        <a:pt x="309314" y="72613"/>
                        <a:pt x="308973" y="72733"/>
                      </a:cubicBezTo>
                      <a:cubicBezTo>
                        <a:pt x="308632" y="72852"/>
                        <a:pt x="308180" y="72954"/>
                        <a:pt x="307617" y="73040"/>
                      </a:cubicBezTo>
                      <a:cubicBezTo>
                        <a:pt x="307055" y="73125"/>
                        <a:pt x="306347" y="73167"/>
                        <a:pt x="305494" y="73167"/>
                      </a:cubicBezTo>
                      <a:cubicBezTo>
                        <a:pt x="304676" y="73167"/>
                        <a:pt x="303977" y="73125"/>
                        <a:pt x="303397" y="73040"/>
                      </a:cubicBezTo>
                      <a:cubicBezTo>
                        <a:pt x="302817" y="72954"/>
                        <a:pt x="302356" y="72852"/>
                        <a:pt x="302015" y="72733"/>
                      </a:cubicBezTo>
                      <a:cubicBezTo>
                        <a:pt x="301674" y="72613"/>
                        <a:pt x="301435" y="72451"/>
                        <a:pt x="301299" y="72247"/>
                      </a:cubicBezTo>
                      <a:cubicBezTo>
                        <a:pt x="301163" y="72042"/>
                        <a:pt x="301094" y="71803"/>
                        <a:pt x="301094" y="71530"/>
                      </a:cubicBezTo>
                      <a:lnTo>
                        <a:pt x="301094" y="14130"/>
                      </a:lnTo>
                      <a:lnTo>
                        <a:pt x="282473" y="14130"/>
                      </a:lnTo>
                      <a:cubicBezTo>
                        <a:pt x="282200" y="14130"/>
                        <a:pt x="281952" y="14061"/>
                        <a:pt x="281731" y="13925"/>
                      </a:cubicBezTo>
                      <a:cubicBezTo>
                        <a:pt x="281509" y="13789"/>
                        <a:pt x="281330" y="13575"/>
                        <a:pt x="281194" y="13286"/>
                      </a:cubicBezTo>
                      <a:cubicBezTo>
                        <a:pt x="281058" y="12996"/>
                        <a:pt x="280946" y="12612"/>
                        <a:pt x="280861" y="12134"/>
                      </a:cubicBezTo>
                      <a:cubicBezTo>
                        <a:pt x="280776" y="11657"/>
                        <a:pt x="280733" y="11094"/>
                        <a:pt x="280733" y="10446"/>
                      </a:cubicBezTo>
                      <a:cubicBezTo>
                        <a:pt x="280733" y="9798"/>
                        <a:pt x="280776" y="9227"/>
                        <a:pt x="280861" y="8732"/>
                      </a:cubicBezTo>
                      <a:cubicBezTo>
                        <a:pt x="280946" y="8238"/>
                        <a:pt x="281058" y="7837"/>
                        <a:pt x="281194" y="7530"/>
                      </a:cubicBezTo>
                      <a:cubicBezTo>
                        <a:pt x="281330" y="7223"/>
                        <a:pt x="281509" y="7001"/>
                        <a:pt x="281731" y="6865"/>
                      </a:cubicBezTo>
                      <a:cubicBezTo>
                        <a:pt x="281952" y="6729"/>
                        <a:pt x="282200" y="6660"/>
                        <a:pt x="282473" y="6660"/>
                      </a:cubicBezTo>
                      <a:lnTo>
                        <a:pt x="328516" y="6660"/>
                      </a:lnTo>
                      <a:cubicBezTo>
                        <a:pt x="328789" y="6660"/>
                        <a:pt x="329036" y="6729"/>
                        <a:pt x="329258" y="6865"/>
                      </a:cubicBezTo>
                      <a:cubicBezTo>
                        <a:pt x="329480" y="7001"/>
                        <a:pt x="329667" y="7223"/>
                        <a:pt x="329821" y="7530"/>
                      </a:cubicBezTo>
                      <a:cubicBezTo>
                        <a:pt x="329974" y="7837"/>
                        <a:pt x="330085" y="8238"/>
                        <a:pt x="330153" y="8732"/>
                      </a:cubicBezTo>
                      <a:cubicBezTo>
                        <a:pt x="330222" y="9227"/>
                        <a:pt x="330256" y="9798"/>
                        <a:pt x="330256" y="10446"/>
                      </a:cubicBezTo>
                      <a:close/>
                      <a:moveTo>
                        <a:pt x="358915" y="28557"/>
                      </a:moveTo>
                      <a:cubicBezTo>
                        <a:pt x="358915" y="29307"/>
                        <a:pt x="358898" y="29938"/>
                        <a:pt x="358863" y="30449"/>
                      </a:cubicBezTo>
                      <a:cubicBezTo>
                        <a:pt x="358830" y="30961"/>
                        <a:pt x="358762" y="31362"/>
                        <a:pt x="358660" y="31652"/>
                      </a:cubicBezTo>
                      <a:cubicBezTo>
                        <a:pt x="358557" y="31942"/>
                        <a:pt x="358429" y="32163"/>
                        <a:pt x="358276" y="32317"/>
                      </a:cubicBezTo>
                      <a:cubicBezTo>
                        <a:pt x="358122" y="32470"/>
                        <a:pt x="357909" y="32547"/>
                        <a:pt x="357636" y="32547"/>
                      </a:cubicBezTo>
                      <a:cubicBezTo>
                        <a:pt x="357363" y="32547"/>
                        <a:pt x="357031" y="32470"/>
                        <a:pt x="356638" y="32317"/>
                      </a:cubicBezTo>
                      <a:cubicBezTo>
                        <a:pt x="356246" y="32163"/>
                        <a:pt x="355803" y="32010"/>
                        <a:pt x="355308" y="31856"/>
                      </a:cubicBezTo>
                      <a:cubicBezTo>
                        <a:pt x="354813" y="31703"/>
                        <a:pt x="354259" y="31558"/>
                        <a:pt x="353646" y="31421"/>
                      </a:cubicBezTo>
                      <a:cubicBezTo>
                        <a:pt x="353031" y="31285"/>
                        <a:pt x="352366" y="31217"/>
                        <a:pt x="351650" y="31217"/>
                      </a:cubicBezTo>
                      <a:cubicBezTo>
                        <a:pt x="350798" y="31217"/>
                        <a:pt x="349962" y="31387"/>
                        <a:pt x="349143" y="31728"/>
                      </a:cubicBezTo>
                      <a:cubicBezTo>
                        <a:pt x="348325" y="32070"/>
                        <a:pt x="347464" y="32632"/>
                        <a:pt x="346560" y="33417"/>
                      </a:cubicBezTo>
                      <a:cubicBezTo>
                        <a:pt x="345656" y="34201"/>
                        <a:pt x="344709" y="35241"/>
                        <a:pt x="343721" y="36537"/>
                      </a:cubicBezTo>
                      <a:cubicBezTo>
                        <a:pt x="342732" y="37833"/>
                        <a:pt x="341640" y="39419"/>
                        <a:pt x="340446" y="41295"/>
                      </a:cubicBezTo>
                      <a:lnTo>
                        <a:pt x="340446" y="71582"/>
                      </a:lnTo>
                      <a:cubicBezTo>
                        <a:pt x="340446" y="71854"/>
                        <a:pt x="340378" y="72085"/>
                        <a:pt x="340242" y="72272"/>
                      </a:cubicBezTo>
                      <a:cubicBezTo>
                        <a:pt x="340105" y="72460"/>
                        <a:pt x="339884" y="72622"/>
                        <a:pt x="339576" y="72758"/>
                      </a:cubicBezTo>
                      <a:cubicBezTo>
                        <a:pt x="339270" y="72895"/>
                        <a:pt x="338844" y="72997"/>
                        <a:pt x="338298" y="73065"/>
                      </a:cubicBezTo>
                      <a:cubicBezTo>
                        <a:pt x="337752" y="73133"/>
                        <a:pt x="337053" y="73167"/>
                        <a:pt x="336200" y="73167"/>
                      </a:cubicBezTo>
                      <a:cubicBezTo>
                        <a:pt x="335381" y="73167"/>
                        <a:pt x="334699" y="73133"/>
                        <a:pt x="334154" y="73065"/>
                      </a:cubicBezTo>
                      <a:cubicBezTo>
                        <a:pt x="333608" y="72997"/>
                        <a:pt x="333174" y="72895"/>
                        <a:pt x="332849" y="72758"/>
                      </a:cubicBezTo>
                      <a:cubicBezTo>
                        <a:pt x="332525" y="72622"/>
                        <a:pt x="332303" y="72460"/>
                        <a:pt x="332184" y="72272"/>
                      </a:cubicBezTo>
                      <a:cubicBezTo>
                        <a:pt x="332065" y="72085"/>
                        <a:pt x="332005" y="71854"/>
                        <a:pt x="332005" y="71582"/>
                      </a:cubicBezTo>
                      <a:lnTo>
                        <a:pt x="332005" y="25538"/>
                      </a:lnTo>
                      <a:cubicBezTo>
                        <a:pt x="332005" y="25265"/>
                        <a:pt x="332056" y="25035"/>
                        <a:pt x="332158" y="24848"/>
                      </a:cubicBezTo>
                      <a:cubicBezTo>
                        <a:pt x="332261" y="24660"/>
                        <a:pt x="332466" y="24489"/>
                        <a:pt x="332773" y="24336"/>
                      </a:cubicBezTo>
                      <a:cubicBezTo>
                        <a:pt x="333079" y="24182"/>
                        <a:pt x="333472" y="24080"/>
                        <a:pt x="333949" y="24029"/>
                      </a:cubicBezTo>
                      <a:cubicBezTo>
                        <a:pt x="334426" y="23978"/>
                        <a:pt x="335058" y="23952"/>
                        <a:pt x="335842" y="23952"/>
                      </a:cubicBezTo>
                      <a:cubicBezTo>
                        <a:pt x="336592" y="23952"/>
                        <a:pt x="337215" y="23978"/>
                        <a:pt x="337709" y="24029"/>
                      </a:cubicBezTo>
                      <a:cubicBezTo>
                        <a:pt x="338204" y="24080"/>
                        <a:pt x="338588" y="24182"/>
                        <a:pt x="338860" y="24336"/>
                      </a:cubicBezTo>
                      <a:cubicBezTo>
                        <a:pt x="339133" y="24489"/>
                        <a:pt x="339330" y="24660"/>
                        <a:pt x="339449" y="24848"/>
                      </a:cubicBezTo>
                      <a:cubicBezTo>
                        <a:pt x="339568" y="25035"/>
                        <a:pt x="339628" y="25265"/>
                        <a:pt x="339628" y="25538"/>
                      </a:cubicBezTo>
                      <a:lnTo>
                        <a:pt x="339628" y="32240"/>
                      </a:lnTo>
                      <a:cubicBezTo>
                        <a:pt x="340890" y="30398"/>
                        <a:pt x="342075" y="28898"/>
                        <a:pt x="343183" y="27738"/>
                      </a:cubicBezTo>
                      <a:cubicBezTo>
                        <a:pt x="344292" y="26578"/>
                        <a:pt x="345341" y="25666"/>
                        <a:pt x="346330" y="25001"/>
                      </a:cubicBezTo>
                      <a:cubicBezTo>
                        <a:pt x="347319" y="24336"/>
                        <a:pt x="348299" y="23876"/>
                        <a:pt x="349272" y="23620"/>
                      </a:cubicBezTo>
                      <a:cubicBezTo>
                        <a:pt x="350243" y="23364"/>
                        <a:pt x="351224" y="23236"/>
                        <a:pt x="352213" y="23236"/>
                      </a:cubicBezTo>
                      <a:cubicBezTo>
                        <a:pt x="352656" y="23236"/>
                        <a:pt x="353160" y="23262"/>
                        <a:pt x="353722" y="23313"/>
                      </a:cubicBezTo>
                      <a:cubicBezTo>
                        <a:pt x="354285" y="23364"/>
                        <a:pt x="354873" y="23458"/>
                        <a:pt x="355487" y="23594"/>
                      </a:cubicBezTo>
                      <a:cubicBezTo>
                        <a:pt x="356101" y="23731"/>
                        <a:pt x="356656" y="23884"/>
                        <a:pt x="357150" y="24055"/>
                      </a:cubicBezTo>
                      <a:cubicBezTo>
                        <a:pt x="357644" y="24225"/>
                        <a:pt x="357994" y="24396"/>
                        <a:pt x="358199" y="24566"/>
                      </a:cubicBezTo>
                      <a:cubicBezTo>
                        <a:pt x="358403" y="24737"/>
                        <a:pt x="358540" y="24899"/>
                        <a:pt x="358608" y="25052"/>
                      </a:cubicBezTo>
                      <a:cubicBezTo>
                        <a:pt x="358676" y="25206"/>
                        <a:pt x="358736" y="25402"/>
                        <a:pt x="358787" y="25641"/>
                      </a:cubicBezTo>
                      <a:cubicBezTo>
                        <a:pt x="358839" y="25879"/>
                        <a:pt x="358872" y="26229"/>
                        <a:pt x="358889" y="26689"/>
                      </a:cubicBezTo>
                      <a:cubicBezTo>
                        <a:pt x="358906" y="27150"/>
                        <a:pt x="358915" y="27772"/>
                        <a:pt x="358915" y="28557"/>
                      </a:cubicBezTo>
                      <a:close/>
                      <a:moveTo>
                        <a:pt x="400307" y="71633"/>
                      </a:moveTo>
                      <a:cubicBezTo>
                        <a:pt x="400307" y="72042"/>
                        <a:pt x="400171" y="72349"/>
                        <a:pt x="399897" y="72554"/>
                      </a:cubicBezTo>
                      <a:cubicBezTo>
                        <a:pt x="399625" y="72758"/>
                        <a:pt x="399249" y="72912"/>
                        <a:pt x="398771" y="73014"/>
                      </a:cubicBezTo>
                      <a:cubicBezTo>
                        <a:pt x="398294" y="73116"/>
                        <a:pt x="397595" y="73167"/>
                        <a:pt x="396674" y="73167"/>
                      </a:cubicBezTo>
                      <a:cubicBezTo>
                        <a:pt x="395787" y="73167"/>
                        <a:pt x="395079" y="73116"/>
                        <a:pt x="394551" y="73014"/>
                      </a:cubicBezTo>
                      <a:cubicBezTo>
                        <a:pt x="394022" y="72912"/>
                        <a:pt x="393638" y="72758"/>
                        <a:pt x="393400" y="72554"/>
                      </a:cubicBezTo>
                      <a:cubicBezTo>
                        <a:pt x="393161" y="72349"/>
                        <a:pt x="393042" y="72042"/>
                        <a:pt x="393042" y="71633"/>
                      </a:cubicBezTo>
                      <a:lnTo>
                        <a:pt x="393042" y="67028"/>
                      </a:lnTo>
                      <a:cubicBezTo>
                        <a:pt x="391029" y="69177"/>
                        <a:pt x="388787" y="70848"/>
                        <a:pt x="386315" y="72042"/>
                      </a:cubicBezTo>
                      <a:cubicBezTo>
                        <a:pt x="383842" y="73236"/>
                        <a:pt x="381224" y="73833"/>
                        <a:pt x="378461" y="73833"/>
                      </a:cubicBezTo>
                      <a:cubicBezTo>
                        <a:pt x="376040" y="73833"/>
                        <a:pt x="373848" y="73517"/>
                        <a:pt x="371887" y="72886"/>
                      </a:cubicBezTo>
                      <a:cubicBezTo>
                        <a:pt x="369926" y="72255"/>
                        <a:pt x="368255" y="71343"/>
                        <a:pt x="366874" y="70149"/>
                      </a:cubicBezTo>
                      <a:cubicBezTo>
                        <a:pt x="365493" y="68955"/>
                        <a:pt x="364418" y="67489"/>
                        <a:pt x="363651" y="65749"/>
                      </a:cubicBezTo>
                      <a:cubicBezTo>
                        <a:pt x="362883" y="64010"/>
                        <a:pt x="362499" y="62032"/>
                        <a:pt x="362499" y="59815"/>
                      </a:cubicBezTo>
                      <a:cubicBezTo>
                        <a:pt x="362499" y="57223"/>
                        <a:pt x="363028" y="54972"/>
                        <a:pt x="364085" y="53062"/>
                      </a:cubicBezTo>
                      <a:cubicBezTo>
                        <a:pt x="365142" y="51152"/>
                        <a:pt x="366661" y="49566"/>
                        <a:pt x="368639" y="48304"/>
                      </a:cubicBezTo>
                      <a:cubicBezTo>
                        <a:pt x="370617" y="47042"/>
                        <a:pt x="373039" y="46096"/>
                        <a:pt x="375904" y="45465"/>
                      </a:cubicBezTo>
                      <a:cubicBezTo>
                        <a:pt x="378769" y="44834"/>
                        <a:pt x="381991" y="44518"/>
                        <a:pt x="385573" y="44518"/>
                      </a:cubicBezTo>
                      <a:lnTo>
                        <a:pt x="391916" y="44518"/>
                      </a:lnTo>
                      <a:lnTo>
                        <a:pt x="391916" y="40937"/>
                      </a:lnTo>
                      <a:cubicBezTo>
                        <a:pt x="391916" y="39164"/>
                        <a:pt x="391729" y="37595"/>
                        <a:pt x="391353" y="36231"/>
                      </a:cubicBezTo>
                      <a:cubicBezTo>
                        <a:pt x="390979" y="34866"/>
                        <a:pt x="390373" y="33732"/>
                        <a:pt x="389538" y="32828"/>
                      </a:cubicBezTo>
                      <a:cubicBezTo>
                        <a:pt x="388701" y="31925"/>
                        <a:pt x="387618" y="31242"/>
                        <a:pt x="386289" y="30782"/>
                      </a:cubicBezTo>
                      <a:cubicBezTo>
                        <a:pt x="384959" y="30322"/>
                        <a:pt x="383322" y="30091"/>
                        <a:pt x="381378" y="30091"/>
                      </a:cubicBezTo>
                      <a:cubicBezTo>
                        <a:pt x="379297" y="30091"/>
                        <a:pt x="377430" y="30339"/>
                        <a:pt x="375775" y="30833"/>
                      </a:cubicBezTo>
                      <a:cubicBezTo>
                        <a:pt x="374122" y="31328"/>
                        <a:pt x="372672" y="31873"/>
                        <a:pt x="371427" y="32470"/>
                      </a:cubicBezTo>
                      <a:cubicBezTo>
                        <a:pt x="370182" y="33067"/>
                        <a:pt x="369142" y="33613"/>
                        <a:pt x="368307" y="34107"/>
                      </a:cubicBezTo>
                      <a:cubicBezTo>
                        <a:pt x="367470" y="34602"/>
                        <a:pt x="366848" y="34849"/>
                        <a:pt x="366439" y="34849"/>
                      </a:cubicBezTo>
                      <a:cubicBezTo>
                        <a:pt x="366166" y="34849"/>
                        <a:pt x="365927" y="34781"/>
                        <a:pt x="365722" y="34645"/>
                      </a:cubicBezTo>
                      <a:cubicBezTo>
                        <a:pt x="365518" y="34508"/>
                        <a:pt x="365339" y="34304"/>
                        <a:pt x="365185" y="34031"/>
                      </a:cubicBezTo>
                      <a:cubicBezTo>
                        <a:pt x="365032" y="33758"/>
                        <a:pt x="364921" y="33408"/>
                        <a:pt x="364853" y="32982"/>
                      </a:cubicBezTo>
                      <a:cubicBezTo>
                        <a:pt x="364785" y="32556"/>
                        <a:pt x="364751" y="32087"/>
                        <a:pt x="364751" y="31575"/>
                      </a:cubicBezTo>
                      <a:cubicBezTo>
                        <a:pt x="364751" y="30722"/>
                        <a:pt x="364810" y="30049"/>
                        <a:pt x="364930" y="29554"/>
                      </a:cubicBezTo>
                      <a:cubicBezTo>
                        <a:pt x="365049" y="29060"/>
                        <a:pt x="365339" y="28591"/>
                        <a:pt x="365800" y="28147"/>
                      </a:cubicBezTo>
                      <a:cubicBezTo>
                        <a:pt x="366260" y="27704"/>
                        <a:pt x="367053" y="27184"/>
                        <a:pt x="368178" y="26587"/>
                      </a:cubicBezTo>
                      <a:cubicBezTo>
                        <a:pt x="369304" y="25990"/>
                        <a:pt x="370600" y="25444"/>
                        <a:pt x="372066" y="24950"/>
                      </a:cubicBezTo>
                      <a:cubicBezTo>
                        <a:pt x="373533" y="24455"/>
                        <a:pt x="375136" y="24046"/>
                        <a:pt x="376875" y="23722"/>
                      </a:cubicBezTo>
                      <a:cubicBezTo>
                        <a:pt x="378615" y="23398"/>
                        <a:pt x="380371" y="23236"/>
                        <a:pt x="382144" y="23236"/>
                      </a:cubicBezTo>
                      <a:cubicBezTo>
                        <a:pt x="385453" y="23236"/>
                        <a:pt x="388267" y="23611"/>
                        <a:pt x="390586" y="24362"/>
                      </a:cubicBezTo>
                      <a:cubicBezTo>
                        <a:pt x="392906" y="25112"/>
                        <a:pt x="394781" y="26212"/>
                        <a:pt x="396214" y="27661"/>
                      </a:cubicBezTo>
                      <a:cubicBezTo>
                        <a:pt x="397646" y="29111"/>
                        <a:pt x="398687" y="30910"/>
                        <a:pt x="399334" y="33059"/>
                      </a:cubicBezTo>
                      <a:cubicBezTo>
                        <a:pt x="399983" y="35207"/>
                        <a:pt x="400307" y="37714"/>
                        <a:pt x="400307" y="40579"/>
                      </a:cubicBezTo>
                      <a:close/>
                      <a:moveTo>
                        <a:pt x="391916" y="50606"/>
                      </a:moveTo>
                      <a:lnTo>
                        <a:pt x="384703" y="50606"/>
                      </a:lnTo>
                      <a:cubicBezTo>
                        <a:pt x="382384" y="50606"/>
                        <a:pt x="380371" y="50802"/>
                        <a:pt x="378666" y="51195"/>
                      </a:cubicBezTo>
                      <a:cubicBezTo>
                        <a:pt x="376961" y="51587"/>
                        <a:pt x="375546" y="52167"/>
                        <a:pt x="374420" y="52934"/>
                      </a:cubicBezTo>
                      <a:cubicBezTo>
                        <a:pt x="373294" y="53701"/>
                        <a:pt x="372467" y="54622"/>
                        <a:pt x="371938" y="55697"/>
                      </a:cubicBezTo>
                      <a:cubicBezTo>
                        <a:pt x="371410" y="56771"/>
                        <a:pt x="371146" y="58007"/>
                        <a:pt x="371146" y="59406"/>
                      </a:cubicBezTo>
                      <a:cubicBezTo>
                        <a:pt x="371146" y="61793"/>
                        <a:pt x="371904" y="63694"/>
                        <a:pt x="373422" y="65110"/>
                      </a:cubicBezTo>
                      <a:cubicBezTo>
                        <a:pt x="374940" y="66525"/>
                        <a:pt x="377063" y="67233"/>
                        <a:pt x="379792" y="67233"/>
                      </a:cubicBezTo>
                      <a:cubicBezTo>
                        <a:pt x="382008" y="67233"/>
                        <a:pt x="384064" y="66670"/>
                        <a:pt x="385956" y="65545"/>
                      </a:cubicBezTo>
                      <a:cubicBezTo>
                        <a:pt x="387849" y="64419"/>
                        <a:pt x="389836" y="62697"/>
                        <a:pt x="391916" y="60378"/>
                      </a:cubicBezTo>
                      <a:close/>
                      <a:moveTo>
                        <a:pt x="448330" y="64573"/>
                      </a:moveTo>
                      <a:cubicBezTo>
                        <a:pt x="448330" y="65152"/>
                        <a:pt x="448313" y="65656"/>
                        <a:pt x="448278" y="66082"/>
                      </a:cubicBezTo>
                      <a:cubicBezTo>
                        <a:pt x="448245" y="66508"/>
                        <a:pt x="448185" y="66866"/>
                        <a:pt x="448099" y="67156"/>
                      </a:cubicBezTo>
                      <a:cubicBezTo>
                        <a:pt x="448015" y="67446"/>
                        <a:pt x="447912" y="67702"/>
                        <a:pt x="447793" y="67924"/>
                      </a:cubicBezTo>
                      <a:cubicBezTo>
                        <a:pt x="447674" y="68145"/>
                        <a:pt x="447400" y="68469"/>
                        <a:pt x="446974" y="68896"/>
                      </a:cubicBezTo>
                      <a:cubicBezTo>
                        <a:pt x="446548" y="69322"/>
                        <a:pt x="445823" y="69851"/>
                        <a:pt x="444800" y="70482"/>
                      </a:cubicBezTo>
                      <a:cubicBezTo>
                        <a:pt x="443777" y="71113"/>
                        <a:pt x="442625" y="71675"/>
                        <a:pt x="441347" y="72170"/>
                      </a:cubicBezTo>
                      <a:cubicBezTo>
                        <a:pt x="440068" y="72664"/>
                        <a:pt x="438678" y="73065"/>
                        <a:pt x="437177" y="73372"/>
                      </a:cubicBezTo>
                      <a:cubicBezTo>
                        <a:pt x="435677" y="73679"/>
                        <a:pt x="434124" y="73833"/>
                        <a:pt x="432521" y="73833"/>
                      </a:cubicBezTo>
                      <a:cubicBezTo>
                        <a:pt x="429213" y="73833"/>
                        <a:pt x="426280" y="73287"/>
                        <a:pt x="423722" y="72195"/>
                      </a:cubicBezTo>
                      <a:cubicBezTo>
                        <a:pt x="421165" y="71104"/>
                        <a:pt x="419024" y="69510"/>
                        <a:pt x="417301" y="67412"/>
                      </a:cubicBezTo>
                      <a:cubicBezTo>
                        <a:pt x="415579" y="65314"/>
                        <a:pt x="414267" y="62739"/>
                        <a:pt x="413363" y="59687"/>
                      </a:cubicBezTo>
                      <a:cubicBezTo>
                        <a:pt x="412459" y="56634"/>
                        <a:pt x="412006" y="53113"/>
                        <a:pt x="412006" y="49123"/>
                      </a:cubicBezTo>
                      <a:cubicBezTo>
                        <a:pt x="412006" y="44587"/>
                        <a:pt x="412561" y="40690"/>
                        <a:pt x="413669" y="37433"/>
                      </a:cubicBezTo>
                      <a:cubicBezTo>
                        <a:pt x="414778" y="34176"/>
                        <a:pt x="416295" y="31507"/>
                        <a:pt x="418222" y="29426"/>
                      </a:cubicBezTo>
                      <a:cubicBezTo>
                        <a:pt x="420149" y="27346"/>
                        <a:pt x="422418" y="25803"/>
                        <a:pt x="425027" y="24796"/>
                      </a:cubicBezTo>
                      <a:cubicBezTo>
                        <a:pt x="427636" y="23790"/>
                        <a:pt x="430458" y="23287"/>
                        <a:pt x="433494" y="23287"/>
                      </a:cubicBezTo>
                      <a:cubicBezTo>
                        <a:pt x="434961" y="23287"/>
                        <a:pt x="436385" y="23424"/>
                        <a:pt x="437766" y="23696"/>
                      </a:cubicBezTo>
                      <a:cubicBezTo>
                        <a:pt x="439147" y="23969"/>
                        <a:pt x="440417" y="24327"/>
                        <a:pt x="441577" y="24771"/>
                      </a:cubicBezTo>
                      <a:cubicBezTo>
                        <a:pt x="442737" y="25214"/>
                        <a:pt x="443768" y="25726"/>
                        <a:pt x="444672" y="26306"/>
                      </a:cubicBezTo>
                      <a:cubicBezTo>
                        <a:pt x="445576" y="26885"/>
                        <a:pt x="446232" y="27380"/>
                        <a:pt x="446642" y="27789"/>
                      </a:cubicBezTo>
                      <a:cubicBezTo>
                        <a:pt x="447051" y="28199"/>
                        <a:pt x="447333" y="28522"/>
                        <a:pt x="447486" y="28761"/>
                      </a:cubicBezTo>
                      <a:cubicBezTo>
                        <a:pt x="447639" y="29000"/>
                        <a:pt x="447767" y="29281"/>
                        <a:pt x="447870" y="29605"/>
                      </a:cubicBezTo>
                      <a:cubicBezTo>
                        <a:pt x="447972" y="29929"/>
                        <a:pt x="448040" y="30296"/>
                        <a:pt x="448075" y="30705"/>
                      </a:cubicBezTo>
                      <a:cubicBezTo>
                        <a:pt x="448108" y="31115"/>
                        <a:pt x="448125" y="31626"/>
                        <a:pt x="448125" y="32240"/>
                      </a:cubicBezTo>
                      <a:cubicBezTo>
                        <a:pt x="448125" y="33570"/>
                        <a:pt x="447972" y="34500"/>
                        <a:pt x="447665" y="35028"/>
                      </a:cubicBezTo>
                      <a:cubicBezTo>
                        <a:pt x="447358" y="35557"/>
                        <a:pt x="446983" y="35821"/>
                        <a:pt x="446539" y="35821"/>
                      </a:cubicBezTo>
                      <a:cubicBezTo>
                        <a:pt x="446028" y="35821"/>
                        <a:pt x="445439" y="35540"/>
                        <a:pt x="444774" y="34977"/>
                      </a:cubicBezTo>
                      <a:cubicBezTo>
                        <a:pt x="444109" y="34414"/>
                        <a:pt x="443265" y="33792"/>
                        <a:pt x="442242" y="33110"/>
                      </a:cubicBezTo>
                      <a:cubicBezTo>
                        <a:pt x="441218" y="32428"/>
                        <a:pt x="439982" y="31805"/>
                        <a:pt x="438532" y="31242"/>
                      </a:cubicBezTo>
                      <a:cubicBezTo>
                        <a:pt x="437084" y="30680"/>
                        <a:pt x="435369" y="30398"/>
                        <a:pt x="433392" y="30398"/>
                      </a:cubicBezTo>
                      <a:cubicBezTo>
                        <a:pt x="429332" y="30398"/>
                        <a:pt x="426220" y="31959"/>
                        <a:pt x="424054" y="35079"/>
                      </a:cubicBezTo>
                      <a:cubicBezTo>
                        <a:pt x="421888" y="38200"/>
                        <a:pt x="420806" y="42728"/>
                        <a:pt x="420806" y="48662"/>
                      </a:cubicBezTo>
                      <a:cubicBezTo>
                        <a:pt x="420806" y="51629"/>
                        <a:pt x="421087" y="54230"/>
                        <a:pt x="421650" y="56464"/>
                      </a:cubicBezTo>
                      <a:cubicBezTo>
                        <a:pt x="422213" y="58698"/>
                        <a:pt x="423040" y="60565"/>
                        <a:pt x="424132" y="62066"/>
                      </a:cubicBezTo>
                      <a:cubicBezTo>
                        <a:pt x="425223" y="63567"/>
                        <a:pt x="426561" y="64684"/>
                        <a:pt x="428147" y="65417"/>
                      </a:cubicBezTo>
                      <a:cubicBezTo>
                        <a:pt x="429733" y="66150"/>
                        <a:pt x="431550" y="66517"/>
                        <a:pt x="433596" y="66517"/>
                      </a:cubicBezTo>
                      <a:cubicBezTo>
                        <a:pt x="435540" y="66517"/>
                        <a:pt x="437246" y="66210"/>
                        <a:pt x="438712" y="65596"/>
                      </a:cubicBezTo>
                      <a:cubicBezTo>
                        <a:pt x="440178" y="64982"/>
                        <a:pt x="441449" y="64308"/>
                        <a:pt x="442523" y="63575"/>
                      </a:cubicBezTo>
                      <a:cubicBezTo>
                        <a:pt x="443598" y="62842"/>
                        <a:pt x="444502" y="62177"/>
                        <a:pt x="445235" y="61580"/>
                      </a:cubicBezTo>
                      <a:cubicBezTo>
                        <a:pt x="445968" y="60983"/>
                        <a:pt x="446539" y="60685"/>
                        <a:pt x="446949" y="60685"/>
                      </a:cubicBezTo>
                      <a:cubicBezTo>
                        <a:pt x="447188" y="60685"/>
                        <a:pt x="447392" y="60753"/>
                        <a:pt x="447562" y="60889"/>
                      </a:cubicBezTo>
                      <a:cubicBezTo>
                        <a:pt x="447733" y="61026"/>
                        <a:pt x="447878" y="61256"/>
                        <a:pt x="447997" y="61580"/>
                      </a:cubicBezTo>
                      <a:cubicBezTo>
                        <a:pt x="448117" y="61904"/>
                        <a:pt x="448202" y="62313"/>
                        <a:pt x="448254" y="62808"/>
                      </a:cubicBezTo>
                      <a:cubicBezTo>
                        <a:pt x="448304" y="63302"/>
                        <a:pt x="448330" y="63891"/>
                        <a:pt x="448330" y="64573"/>
                      </a:cubicBezTo>
                      <a:close/>
                      <a:moveTo>
                        <a:pt x="496693" y="71530"/>
                      </a:moveTo>
                      <a:cubicBezTo>
                        <a:pt x="496693" y="71803"/>
                        <a:pt x="496624" y="72042"/>
                        <a:pt x="496488" y="72247"/>
                      </a:cubicBezTo>
                      <a:cubicBezTo>
                        <a:pt x="496352" y="72451"/>
                        <a:pt x="496122" y="72622"/>
                        <a:pt x="495798" y="72758"/>
                      </a:cubicBezTo>
                      <a:cubicBezTo>
                        <a:pt x="495474" y="72895"/>
                        <a:pt x="495021" y="72997"/>
                        <a:pt x="494442" y="73065"/>
                      </a:cubicBezTo>
                      <a:cubicBezTo>
                        <a:pt x="493862" y="73133"/>
                        <a:pt x="493129" y="73167"/>
                        <a:pt x="492242" y="73167"/>
                      </a:cubicBezTo>
                      <a:cubicBezTo>
                        <a:pt x="491321" y="73167"/>
                        <a:pt x="490562" y="73142"/>
                        <a:pt x="489966" y="73091"/>
                      </a:cubicBezTo>
                      <a:cubicBezTo>
                        <a:pt x="489368" y="73040"/>
                        <a:pt x="488865" y="72954"/>
                        <a:pt x="488456" y="72835"/>
                      </a:cubicBezTo>
                      <a:cubicBezTo>
                        <a:pt x="488047" y="72716"/>
                        <a:pt x="487715" y="72545"/>
                        <a:pt x="487459" y="72323"/>
                      </a:cubicBezTo>
                      <a:cubicBezTo>
                        <a:pt x="487202" y="72102"/>
                        <a:pt x="486973" y="71837"/>
                        <a:pt x="486768" y="71530"/>
                      </a:cubicBezTo>
                      <a:lnTo>
                        <a:pt x="467327" y="46053"/>
                      </a:lnTo>
                      <a:lnTo>
                        <a:pt x="467327" y="71582"/>
                      </a:lnTo>
                      <a:cubicBezTo>
                        <a:pt x="467327" y="71854"/>
                        <a:pt x="467259" y="72085"/>
                        <a:pt x="467123" y="72272"/>
                      </a:cubicBezTo>
                      <a:cubicBezTo>
                        <a:pt x="466987" y="72460"/>
                        <a:pt x="466765" y="72622"/>
                        <a:pt x="466458" y="72758"/>
                      </a:cubicBezTo>
                      <a:cubicBezTo>
                        <a:pt x="466150" y="72895"/>
                        <a:pt x="465724" y="72997"/>
                        <a:pt x="465179" y="73065"/>
                      </a:cubicBezTo>
                      <a:cubicBezTo>
                        <a:pt x="464633" y="73133"/>
                        <a:pt x="463934" y="73167"/>
                        <a:pt x="463081" y="73167"/>
                      </a:cubicBezTo>
                      <a:cubicBezTo>
                        <a:pt x="462262" y="73167"/>
                        <a:pt x="461580" y="73133"/>
                        <a:pt x="461034" y="73065"/>
                      </a:cubicBezTo>
                      <a:cubicBezTo>
                        <a:pt x="460489" y="72997"/>
                        <a:pt x="460054" y="72895"/>
                        <a:pt x="459730" y="72758"/>
                      </a:cubicBezTo>
                      <a:cubicBezTo>
                        <a:pt x="459406" y="72622"/>
                        <a:pt x="459185" y="72460"/>
                        <a:pt x="459065" y="72272"/>
                      </a:cubicBezTo>
                      <a:cubicBezTo>
                        <a:pt x="458945" y="72085"/>
                        <a:pt x="458885" y="71854"/>
                        <a:pt x="458885" y="71582"/>
                      </a:cubicBezTo>
                      <a:lnTo>
                        <a:pt x="458885" y="3233"/>
                      </a:lnTo>
                      <a:cubicBezTo>
                        <a:pt x="458885" y="2960"/>
                        <a:pt x="458945" y="2721"/>
                        <a:pt x="459065" y="2517"/>
                      </a:cubicBezTo>
                      <a:cubicBezTo>
                        <a:pt x="459185" y="2312"/>
                        <a:pt x="459406" y="2141"/>
                        <a:pt x="459730" y="2005"/>
                      </a:cubicBezTo>
                      <a:cubicBezTo>
                        <a:pt x="460054" y="1869"/>
                        <a:pt x="460489" y="1766"/>
                        <a:pt x="461034" y="1698"/>
                      </a:cubicBezTo>
                      <a:cubicBezTo>
                        <a:pt x="461580" y="1630"/>
                        <a:pt x="462262" y="1596"/>
                        <a:pt x="463081" y="1596"/>
                      </a:cubicBezTo>
                      <a:cubicBezTo>
                        <a:pt x="463934" y="1596"/>
                        <a:pt x="464633" y="1630"/>
                        <a:pt x="465179" y="1698"/>
                      </a:cubicBezTo>
                      <a:cubicBezTo>
                        <a:pt x="465724" y="1766"/>
                        <a:pt x="466150" y="1869"/>
                        <a:pt x="466458" y="2005"/>
                      </a:cubicBezTo>
                      <a:cubicBezTo>
                        <a:pt x="466765" y="2141"/>
                        <a:pt x="466987" y="2312"/>
                        <a:pt x="467123" y="2517"/>
                      </a:cubicBezTo>
                      <a:cubicBezTo>
                        <a:pt x="467259" y="2721"/>
                        <a:pt x="467327" y="2960"/>
                        <a:pt x="467327" y="3233"/>
                      </a:cubicBezTo>
                      <a:lnTo>
                        <a:pt x="467327" y="44876"/>
                      </a:lnTo>
                      <a:lnTo>
                        <a:pt x="484721" y="25743"/>
                      </a:lnTo>
                      <a:cubicBezTo>
                        <a:pt x="484994" y="25402"/>
                        <a:pt x="485284" y="25120"/>
                        <a:pt x="485592" y="24899"/>
                      </a:cubicBezTo>
                      <a:cubicBezTo>
                        <a:pt x="485898" y="24677"/>
                        <a:pt x="486265" y="24489"/>
                        <a:pt x="486691" y="24336"/>
                      </a:cubicBezTo>
                      <a:cubicBezTo>
                        <a:pt x="487118" y="24182"/>
                        <a:pt x="487620" y="24080"/>
                        <a:pt x="488201" y="24029"/>
                      </a:cubicBezTo>
                      <a:cubicBezTo>
                        <a:pt x="488781" y="23978"/>
                        <a:pt x="489480" y="23952"/>
                        <a:pt x="490298" y="23952"/>
                      </a:cubicBezTo>
                      <a:cubicBezTo>
                        <a:pt x="491150" y="23952"/>
                        <a:pt x="491867" y="23978"/>
                        <a:pt x="492447" y="24029"/>
                      </a:cubicBezTo>
                      <a:cubicBezTo>
                        <a:pt x="493027" y="24080"/>
                        <a:pt x="493496" y="24165"/>
                        <a:pt x="493854" y="24285"/>
                      </a:cubicBezTo>
                      <a:cubicBezTo>
                        <a:pt x="494212" y="24404"/>
                        <a:pt x="494467" y="24558"/>
                        <a:pt x="494621" y="24745"/>
                      </a:cubicBezTo>
                      <a:cubicBezTo>
                        <a:pt x="494775" y="24933"/>
                        <a:pt x="494851" y="25180"/>
                        <a:pt x="494851" y="25487"/>
                      </a:cubicBezTo>
                      <a:cubicBezTo>
                        <a:pt x="494851" y="25896"/>
                        <a:pt x="494740" y="26306"/>
                        <a:pt x="494519" y="26715"/>
                      </a:cubicBezTo>
                      <a:cubicBezTo>
                        <a:pt x="494297" y="27124"/>
                        <a:pt x="493930" y="27602"/>
                        <a:pt x="493418" y="28147"/>
                      </a:cubicBezTo>
                      <a:lnTo>
                        <a:pt x="476741" y="44825"/>
                      </a:lnTo>
                      <a:lnTo>
                        <a:pt x="495465" y="69126"/>
                      </a:lnTo>
                      <a:cubicBezTo>
                        <a:pt x="495908" y="69706"/>
                        <a:pt x="496223" y="70175"/>
                        <a:pt x="496411" y="70533"/>
                      </a:cubicBezTo>
                      <a:cubicBezTo>
                        <a:pt x="496599" y="70891"/>
                        <a:pt x="496693" y="71223"/>
                        <a:pt x="496693" y="71530"/>
                      </a:cubicBezTo>
                      <a:close/>
                      <a:moveTo>
                        <a:pt x="541476" y="46565"/>
                      </a:moveTo>
                      <a:cubicBezTo>
                        <a:pt x="541476" y="47895"/>
                        <a:pt x="541141" y="48841"/>
                        <a:pt x="540474" y="49404"/>
                      </a:cubicBezTo>
                      <a:cubicBezTo>
                        <a:pt x="539805" y="49967"/>
                        <a:pt x="539043" y="50248"/>
                        <a:pt x="538186" y="50248"/>
                      </a:cubicBezTo>
                      <a:lnTo>
                        <a:pt x="507864" y="50248"/>
                      </a:lnTo>
                      <a:cubicBezTo>
                        <a:pt x="507864" y="52806"/>
                        <a:pt x="508120" y="55108"/>
                        <a:pt x="508635" y="57155"/>
                      </a:cubicBezTo>
                      <a:cubicBezTo>
                        <a:pt x="509149" y="59201"/>
                        <a:pt x="510005" y="60957"/>
                        <a:pt x="511205" y="62424"/>
                      </a:cubicBezTo>
                      <a:cubicBezTo>
                        <a:pt x="512405" y="63891"/>
                        <a:pt x="513964" y="65016"/>
                        <a:pt x="515883" y="65801"/>
                      </a:cubicBezTo>
                      <a:cubicBezTo>
                        <a:pt x="517802" y="66585"/>
                        <a:pt x="520150" y="66977"/>
                        <a:pt x="522926" y="66977"/>
                      </a:cubicBezTo>
                      <a:cubicBezTo>
                        <a:pt x="525119" y="66977"/>
                        <a:pt x="527073" y="66798"/>
                        <a:pt x="528787" y="66440"/>
                      </a:cubicBezTo>
                      <a:cubicBezTo>
                        <a:pt x="530500" y="66082"/>
                        <a:pt x="531982" y="65681"/>
                        <a:pt x="533234" y="65238"/>
                      </a:cubicBezTo>
                      <a:cubicBezTo>
                        <a:pt x="534484" y="64794"/>
                        <a:pt x="535513" y="64394"/>
                        <a:pt x="536318" y="64036"/>
                      </a:cubicBezTo>
                      <a:cubicBezTo>
                        <a:pt x="537124" y="63677"/>
                        <a:pt x="537732" y="63498"/>
                        <a:pt x="538144" y="63498"/>
                      </a:cubicBezTo>
                      <a:cubicBezTo>
                        <a:pt x="538384" y="63498"/>
                        <a:pt x="538597" y="63558"/>
                        <a:pt x="538786" y="63677"/>
                      </a:cubicBezTo>
                      <a:cubicBezTo>
                        <a:pt x="538975" y="63797"/>
                        <a:pt x="539120" y="63976"/>
                        <a:pt x="539223" y="64215"/>
                      </a:cubicBezTo>
                      <a:cubicBezTo>
                        <a:pt x="539326" y="64453"/>
                        <a:pt x="539403" y="64786"/>
                        <a:pt x="539455" y="65212"/>
                      </a:cubicBezTo>
                      <a:cubicBezTo>
                        <a:pt x="539506" y="65639"/>
                        <a:pt x="539532" y="66159"/>
                        <a:pt x="539532" y="66773"/>
                      </a:cubicBezTo>
                      <a:cubicBezTo>
                        <a:pt x="539532" y="67216"/>
                        <a:pt x="539515" y="67600"/>
                        <a:pt x="539480" y="67924"/>
                      </a:cubicBezTo>
                      <a:cubicBezTo>
                        <a:pt x="539446" y="68248"/>
                        <a:pt x="539403" y="68538"/>
                        <a:pt x="539353" y="68793"/>
                      </a:cubicBezTo>
                      <a:cubicBezTo>
                        <a:pt x="539301" y="69049"/>
                        <a:pt x="539216" y="69279"/>
                        <a:pt x="539096" y="69484"/>
                      </a:cubicBezTo>
                      <a:cubicBezTo>
                        <a:pt x="538977" y="69689"/>
                        <a:pt x="538824" y="69885"/>
                        <a:pt x="538636" y="70072"/>
                      </a:cubicBezTo>
                      <a:cubicBezTo>
                        <a:pt x="538449" y="70260"/>
                        <a:pt x="537894" y="70567"/>
                        <a:pt x="536973" y="70993"/>
                      </a:cubicBezTo>
                      <a:cubicBezTo>
                        <a:pt x="536052" y="71419"/>
                        <a:pt x="534859" y="71837"/>
                        <a:pt x="533392" y="72247"/>
                      </a:cubicBezTo>
                      <a:cubicBezTo>
                        <a:pt x="531926" y="72656"/>
                        <a:pt x="530229" y="73022"/>
                        <a:pt x="528302" y="73346"/>
                      </a:cubicBezTo>
                      <a:cubicBezTo>
                        <a:pt x="526375" y="73671"/>
                        <a:pt x="524320" y="73833"/>
                        <a:pt x="522137" y="73833"/>
                      </a:cubicBezTo>
                      <a:cubicBezTo>
                        <a:pt x="518351" y="73833"/>
                        <a:pt x="515034" y="73304"/>
                        <a:pt x="512186" y="72247"/>
                      </a:cubicBezTo>
                      <a:cubicBezTo>
                        <a:pt x="509338" y="71189"/>
                        <a:pt x="506943" y="69620"/>
                        <a:pt x="504999" y="67540"/>
                      </a:cubicBezTo>
                      <a:cubicBezTo>
                        <a:pt x="503055" y="65459"/>
                        <a:pt x="501588" y="62850"/>
                        <a:pt x="500599" y="59713"/>
                      </a:cubicBezTo>
                      <a:cubicBezTo>
                        <a:pt x="499610" y="56575"/>
                        <a:pt x="499115" y="52925"/>
                        <a:pt x="499115" y="48764"/>
                      </a:cubicBezTo>
                      <a:cubicBezTo>
                        <a:pt x="499115" y="44808"/>
                        <a:pt x="499627" y="41253"/>
                        <a:pt x="500650" y="38098"/>
                      </a:cubicBezTo>
                      <a:cubicBezTo>
                        <a:pt x="501674" y="34943"/>
                        <a:pt x="503148" y="32266"/>
                        <a:pt x="505075" y="30066"/>
                      </a:cubicBezTo>
                      <a:cubicBezTo>
                        <a:pt x="507003" y="27866"/>
                        <a:pt x="509330" y="26178"/>
                        <a:pt x="512059" y="25001"/>
                      </a:cubicBezTo>
                      <a:cubicBezTo>
                        <a:pt x="514788" y="23824"/>
                        <a:pt x="517840" y="23236"/>
                        <a:pt x="521216" y="23236"/>
                      </a:cubicBezTo>
                      <a:cubicBezTo>
                        <a:pt x="524832" y="23236"/>
                        <a:pt x="527909" y="23816"/>
                        <a:pt x="530451" y="24975"/>
                      </a:cubicBezTo>
                      <a:cubicBezTo>
                        <a:pt x="532992" y="26135"/>
                        <a:pt x="535081" y="27695"/>
                        <a:pt x="536718" y="29656"/>
                      </a:cubicBezTo>
                      <a:cubicBezTo>
                        <a:pt x="538354" y="31618"/>
                        <a:pt x="539557" y="33920"/>
                        <a:pt x="540324" y="36563"/>
                      </a:cubicBezTo>
                      <a:cubicBezTo>
                        <a:pt x="541092" y="39206"/>
                        <a:pt x="541476" y="42029"/>
                        <a:pt x="541476" y="45030"/>
                      </a:cubicBezTo>
                      <a:close/>
                      <a:moveTo>
                        <a:pt x="532983" y="44058"/>
                      </a:moveTo>
                      <a:cubicBezTo>
                        <a:pt x="533085" y="39624"/>
                        <a:pt x="532098" y="36145"/>
                        <a:pt x="530023" y="33621"/>
                      </a:cubicBezTo>
                      <a:cubicBezTo>
                        <a:pt x="527947" y="31098"/>
                        <a:pt x="524868" y="29836"/>
                        <a:pt x="520784" y="29836"/>
                      </a:cubicBezTo>
                      <a:cubicBezTo>
                        <a:pt x="518691" y="29836"/>
                        <a:pt x="516855" y="30228"/>
                        <a:pt x="515276" y="31012"/>
                      </a:cubicBezTo>
                      <a:cubicBezTo>
                        <a:pt x="513698" y="31797"/>
                        <a:pt x="512377" y="32837"/>
                        <a:pt x="511313" y="34133"/>
                      </a:cubicBezTo>
                      <a:cubicBezTo>
                        <a:pt x="510249" y="35429"/>
                        <a:pt x="509425" y="36938"/>
                        <a:pt x="508842" y="38661"/>
                      </a:cubicBezTo>
                      <a:cubicBezTo>
                        <a:pt x="508258" y="40383"/>
                        <a:pt x="507933" y="42182"/>
                        <a:pt x="507864" y="44058"/>
                      </a:cubicBezTo>
                      <a:close/>
                      <a:moveTo>
                        <a:pt x="580688" y="28557"/>
                      </a:moveTo>
                      <a:cubicBezTo>
                        <a:pt x="580688" y="29307"/>
                        <a:pt x="580671" y="29938"/>
                        <a:pt x="580638" y="30449"/>
                      </a:cubicBezTo>
                      <a:cubicBezTo>
                        <a:pt x="580604" y="30961"/>
                        <a:pt x="580535" y="31362"/>
                        <a:pt x="580433" y="31652"/>
                      </a:cubicBezTo>
                      <a:cubicBezTo>
                        <a:pt x="580330" y="31942"/>
                        <a:pt x="580203" y="32163"/>
                        <a:pt x="580049" y="32317"/>
                      </a:cubicBezTo>
                      <a:cubicBezTo>
                        <a:pt x="579896" y="32470"/>
                        <a:pt x="579683" y="32547"/>
                        <a:pt x="579410" y="32547"/>
                      </a:cubicBezTo>
                      <a:cubicBezTo>
                        <a:pt x="579137" y="32547"/>
                        <a:pt x="578804" y="32470"/>
                        <a:pt x="578412" y="32317"/>
                      </a:cubicBezTo>
                      <a:cubicBezTo>
                        <a:pt x="578019" y="32163"/>
                        <a:pt x="577577" y="32010"/>
                        <a:pt x="577082" y="31856"/>
                      </a:cubicBezTo>
                      <a:cubicBezTo>
                        <a:pt x="576588" y="31703"/>
                        <a:pt x="576033" y="31558"/>
                        <a:pt x="575419" y="31421"/>
                      </a:cubicBezTo>
                      <a:cubicBezTo>
                        <a:pt x="574806" y="31285"/>
                        <a:pt x="574140" y="31217"/>
                        <a:pt x="573424" y="31217"/>
                      </a:cubicBezTo>
                      <a:cubicBezTo>
                        <a:pt x="572571" y="31217"/>
                        <a:pt x="571736" y="31387"/>
                        <a:pt x="570918" y="31728"/>
                      </a:cubicBezTo>
                      <a:cubicBezTo>
                        <a:pt x="570098" y="32070"/>
                        <a:pt x="569237" y="32632"/>
                        <a:pt x="568333" y="33417"/>
                      </a:cubicBezTo>
                      <a:cubicBezTo>
                        <a:pt x="567430" y="34201"/>
                        <a:pt x="566484" y="35241"/>
                        <a:pt x="565494" y="36537"/>
                      </a:cubicBezTo>
                      <a:cubicBezTo>
                        <a:pt x="564505" y="37833"/>
                        <a:pt x="563414" y="39419"/>
                        <a:pt x="562220" y="41295"/>
                      </a:cubicBezTo>
                      <a:lnTo>
                        <a:pt x="562220" y="71582"/>
                      </a:lnTo>
                      <a:cubicBezTo>
                        <a:pt x="562220" y="71854"/>
                        <a:pt x="562152" y="72085"/>
                        <a:pt x="562016" y="72272"/>
                      </a:cubicBezTo>
                      <a:cubicBezTo>
                        <a:pt x="561879" y="72460"/>
                        <a:pt x="561657" y="72622"/>
                        <a:pt x="561351" y="72758"/>
                      </a:cubicBezTo>
                      <a:cubicBezTo>
                        <a:pt x="561043" y="72895"/>
                        <a:pt x="560617" y="72997"/>
                        <a:pt x="560071" y="73065"/>
                      </a:cubicBezTo>
                      <a:cubicBezTo>
                        <a:pt x="559526" y="73133"/>
                        <a:pt x="558827" y="73167"/>
                        <a:pt x="557974" y="73167"/>
                      </a:cubicBezTo>
                      <a:cubicBezTo>
                        <a:pt x="557155" y="73167"/>
                        <a:pt x="556473" y="73133"/>
                        <a:pt x="555927" y="73065"/>
                      </a:cubicBezTo>
                      <a:cubicBezTo>
                        <a:pt x="555381" y="72997"/>
                        <a:pt x="554947" y="72895"/>
                        <a:pt x="554623" y="72758"/>
                      </a:cubicBezTo>
                      <a:cubicBezTo>
                        <a:pt x="554299" y="72622"/>
                        <a:pt x="554077" y="72460"/>
                        <a:pt x="553957" y="72272"/>
                      </a:cubicBezTo>
                      <a:cubicBezTo>
                        <a:pt x="553838" y="72085"/>
                        <a:pt x="553778" y="71854"/>
                        <a:pt x="553778" y="71582"/>
                      </a:cubicBezTo>
                      <a:lnTo>
                        <a:pt x="553778" y="25538"/>
                      </a:lnTo>
                      <a:cubicBezTo>
                        <a:pt x="553778" y="25265"/>
                        <a:pt x="553830" y="25035"/>
                        <a:pt x="553933" y="24848"/>
                      </a:cubicBezTo>
                      <a:cubicBezTo>
                        <a:pt x="554035" y="24660"/>
                        <a:pt x="554239" y="24489"/>
                        <a:pt x="554546" y="24336"/>
                      </a:cubicBezTo>
                      <a:cubicBezTo>
                        <a:pt x="554853" y="24182"/>
                        <a:pt x="555245" y="24080"/>
                        <a:pt x="555722" y="24029"/>
                      </a:cubicBezTo>
                      <a:cubicBezTo>
                        <a:pt x="556201" y="23978"/>
                        <a:pt x="556831" y="23952"/>
                        <a:pt x="557616" y="23952"/>
                      </a:cubicBezTo>
                      <a:cubicBezTo>
                        <a:pt x="558366" y="23952"/>
                        <a:pt x="558988" y="23978"/>
                        <a:pt x="559483" y="24029"/>
                      </a:cubicBezTo>
                      <a:cubicBezTo>
                        <a:pt x="559977" y="24080"/>
                        <a:pt x="560361" y="24182"/>
                        <a:pt x="560634" y="24336"/>
                      </a:cubicBezTo>
                      <a:cubicBezTo>
                        <a:pt x="560907" y="24489"/>
                        <a:pt x="561103" y="24660"/>
                        <a:pt x="561222" y="24848"/>
                      </a:cubicBezTo>
                      <a:cubicBezTo>
                        <a:pt x="561342" y="25035"/>
                        <a:pt x="561401" y="25265"/>
                        <a:pt x="561401" y="25538"/>
                      </a:cubicBezTo>
                      <a:lnTo>
                        <a:pt x="561401" y="32240"/>
                      </a:lnTo>
                      <a:cubicBezTo>
                        <a:pt x="562663" y="30398"/>
                        <a:pt x="563849" y="28898"/>
                        <a:pt x="564957" y="27738"/>
                      </a:cubicBezTo>
                      <a:cubicBezTo>
                        <a:pt x="566066" y="26578"/>
                        <a:pt x="567114" y="25666"/>
                        <a:pt x="568104" y="25001"/>
                      </a:cubicBezTo>
                      <a:cubicBezTo>
                        <a:pt x="569093" y="24336"/>
                        <a:pt x="570073" y="23876"/>
                        <a:pt x="571045" y="23620"/>
                      </a:cubicBezTo>
                      <a:cubicBezTo>
                        <a:pt x="572017" y="23364"/>
                        <a:pt x="572998" y="23236"/>
                        <a:pt x="573987" y="23236"/>
                      </a:cubicBezTo>
                      <a:cubicBezTo>
                        <a:pt x="574430" y="23236"/>
                        <a:pt x="574933" y="23262"/>
                        <a:pt x="575496" y="23313"/>
                      </a:cubicBezTo>
                      <a:cubicBezTo>
                        <a:pt x="576059" y="23364"/>
                        <a:pt x="576647" y="23458"/>
                        <a:pt x="577261" y="23594"/>
                      </a:cubicBezTo>
                      <a:cubicBezTo>
                        <a:pt x="577875" y="23731"/>
                        <a:pt x="578429" y="23884"/>
                        <a:pt x="578923" y="24055"/>
                      </a:cubicBezTo>
                      <a:cubicBezTo>
                        <a:pt x="579419" y="24225"/>
                        <a:pt x="579768" y="24396"/>
                        <a:pt x="579972" y="24566"/>
                      </a:cubicBezTo>
                      <a:cubicBezTo>
                        <a:pt x="580177" y="24737"/>
                        <a:pt x="580314" y="24899"/>
                        <a:pt x="580382" y="25052"/>
                      </a:cubicBezTo>
                      <a:cubicBezTo>
                        <a:pt x="580450" y="25206"/>
                        <a:pt x="580509" y="25402"/>
                        <a:pt x="580561" y="25641"/>
                      </a:cubicBezTo>
                      <a:cubicBezTo>
                        <a:pt x="580612" y="25879"/>
                        <a:pt x="580646" y="26229"/>
                        <a:pt x="580664" y="26689"/>
                      </a:cubicBezTo>
                      <a:cubicBezTo>
                        <a:pt x="580680" y="27150"/>
                        <a:pt x="580688" y="27772"/>
                        <a:pt x="580688" y="28557"/>
                      </a:cubicBezTo>
                      <a:close/>
                      <a:moveTo>
                        <a:pt x="624696" y="25027"/>
                      </a:moveTo>
                      <a:cubicBezTo>
                        <a:pt x="625173" y="25231"/>
                        <a:pt x="625395" y="25632"/>
                        <a:pt x="625361" y="26229"/>
                      </a:cubicBezTo>
                      <a:cubicBezTo>
                        <a:pt x="625326" y="26826"/>
                        <a:pt x="624917" y="27789"/>
                        <a:pt x="624133" y="29119"/>
                      </a:cubicBezTo>
                      <a:cubicBezTo>
                        <a:pt x="623348" y="30484"/>
                        <a:pt x="622709" y="31319"/>
                        <a:pt x="622215" y="31626"/>
                      </a:cubicBezTo>
                      <a:cubicBezTo>
                        <a:pt x="621719" y="31933"/>
                        <a:pt x="621268" y="31933"/>
                        <a:pt x="620858" y="31626"/>
                      </a:cubicBezTo>
                      <a:lnTo>
                        <a:pt x="609962" y="23696"/>
                      </a:lnTo>
                      <a:lnTo>
                        <a:pt x="611394" y="37100"/>
                      </a:lnTo>
                      <a:cubicBezTo>
                        <a:pt x="611496" y="37612"/>
                        <a:pt x="611274" y="38004"/>
                        <a:pt x="610728" y="38277"/>
                      </a:cubicBezTo>
                      <a:cubicBezTo>
                        <a:pt x="610183" y="38550"/>
                        <a:pt x="609126" y="38686"/>
                        <a:pt x="607556" y="38686"/>
                      </a:cubicBezTo>
                      <a:cubicBezTo>
                        <a:pt x="605988" y="38686"/>
                        <a:pt x="604930" y="38550"/>
                        <a:pt x="604385" y="38277"/>
                      </a:cubicBezTo>
                      <a:cubicBezTo>
                        <a:pt x="603839" y="38004"/>
                        <a:pt x="603618" y="37612"/>
                        <a:pt x="603720" y="37100"/>
                      </a:cubicBezTo>
                      <a:lnTo>
                        <a:pt x="605152" y="23696"/>
                      </a:lnTo>
                      <a:lnTo>
                        <a:pt x="594306" y="31626"/>
                      </a:lnTo>
                      <a:cubicBezTo>
                        <a:pt x="593898" y="31933"/>
                        <a:pt x="593437" y="31933"/>
                        <a:pt x="592925" y="31626"/>
                      </a:cubicBezTo>
                      <a:cubicBezTo>
                        <a:pt x="592414" y="31319"/>
                        <a:pt x="591766" y="30484"/>
                        <a:pt x="590981" y="29119"/>
                      </a:cubicBezTo>
                      <a:cubicBezTo>
                        <a:pt x="590196" y="27789"/>
                        <a:pt x="589796" y="26826"/>
                        <a:pt x="589779" y="26229"/>
                      </a:cubicBezTo>
                      <a:cubicBezTo>
                        <a:pt x="589762" y="25632"/>
                        <a:pt x="589992" y="25231"/>
                        <a:pt x="590470" y="25027"/>
                      </a:cubicBezTo>
                      <a:lnTo>
                        <a:pt x="602799" y="19553"/>
                      </a:lnTo>
                      <a:lnTo>
                        <a:pt x="590470" y="14130"/>
                      </a:lnTo>
                      <a:cubicBezTo>
                        <a:pt x="589992" y="13891"/>
                        <a:pt x="589762" y="13473"/>
                        <a:pt x="589779" y="12876"/>
                      </a:cubicBezTo>
                      <a:cubicBezTo>
                        <a:pt x="589796" y="12279"/>
                        <a:pt x="590196" y="11316"/>
                        <a:pt x="590981" y="9986"/>
                      </a:cubicBezTo>
                      <a:cubicBezTo>
                        <a:pt x="591766" y="8656"/>
                        <a:pt x="592414" y="7837"/>
                        <a:pt x="592925" y="7530"/>
                      </a:cubicBezTo>
                      <a:cubicBezTo>
                        <a:pt x="593437" y="7223"/>
                        <a:pt x="593898" y="7223"/>
                        <a:pt x="594306" y="7530"/>
                      </a:cubicBezTo>
                      <a:lnTo>
                        <a:pt x="605152" y="15409"/>
                      </a:lnTo>
                      <a:lnTo>
                        <a:pt x="603720" y="2056"/>
                      </a:lnTo>
                      <a:cubicBezTo>
                        <a:pt x="603618" y="1510"/>
                        <a:pt x="603839" y="1101"/>
                        <a:pt x="604385" y="828"/>
                      </a:cubicBezTo>
                      <a:cubicBezTo>
                        <a:pt x="604930" y="555"/>
                        <a:pt x="605988" y="419"/>
                        <a:pt x="607556" y="419"/>
                      </a:cubicBezTo>
                      <a:cubicBezTo>
                        <a:pt x="609126" y="419"/>
                        <a:pt x="610183" y="555"/>
                        <a:pt x="610728" y="828"/>
                      </a:cubicBezTo>
                      <a:cubicBezTo>
                        <a:pt x="611274" y="1101"/>
                        <a:pt x="611496" y="1510"/>
                        <a:pt x="611394" y="2056"/>
                      </a:cubicBezTo>
                      <a:lnTo>
                        <a:pt x="609962" y="15409"/>
                      </a:lnTo>
                      <a:lnTo>
                        <a:pt x="620858" y="7530"/>
                      </a:lnTo>
                      <a:cubicBezTo>
                        <a:pt x="621268" y="7223"/>
                        <a:pt x="621719" y="7223"/>
                        <a:pt x="622215" y="7530"/>
                      </a:cubicBezTo>
                      <a:cubicBezTo>
                        <a:pt x="622709" y="7837"/>
                        <a:pt x="623348" y="8673"/>
                        <a:pt x="624133" y="10037"/>
                      </a:cubicBezTo>
                      <a:cubicBezTo>
                        <a:pt x="624917" y="11333"/>
                        <a:pt x="625326" y="12279"/>
                        <a:pt x="625361" y="12876"/>
                      </a:cubicBezTo>
                      <a:cubicBezTo>
                        <a:pt x="625395" y="13473"/>
                        <a:pt x="625173" y="13891"/>
                        <a:pt x="624696" y="14130"/>
                      </a:cubicBezTo>
                      <a:lnTo>
                        <a:pt x="612366" y="19553"/>
                      </a:ln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39" name="Полилиния: фигура 38">
              <a:extLst>
                <a:ext uri="{FF2B5EF4-FFF2-40B4-BE49-F238E27FC236}">
                  <a16:creationId xmlns:a16="http://schemas.microsoft.com/office/drawing/2014/main" id="{38BF5120-A4FA-453E-94BA-219120838EFD}"/>
                </a:ext>
              </a:extLst>
            </p:cNvPr>
            <p:cNvSpPr/>
            <p:nvPr/>
          </p:nvSpPr>
          <p:spPr>
            <a:xfrm>
              <a:off x="528637" y="2624114"/>
              <a:ext cx="952500" cy="1428737"/>
            </a:xfrm>
            <a:custGeom>
              <a:avLst/>
              <a:gdLst>
                <a:gd name="connsiteX0" fmla="*/ 0 w 952500"/>
                <a:gd name="connsiteY0" fmla="*/ 0 h 1428737"/>
                <a:gd name="connsiteX1" fmla="*/ 952500 w 952500"/>
                <a:gd name="connsiteY1" fmla="*/ 0 h 1428737"/>
                <a:gd name="connsiteX2" fmla="*/ 952500 w 952500"/>
                <a:gd name="connsiteY2" fmla="*/ 1428738 h 1428737"/>
                <a:gd name="connsiteX3" fmla="*/ 0 w 952500"/>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0" y="0"/>
                  </a:moveTo>
                  <a:lnTo>
                    <a:pt x="952500" y="0"/>
                  </a:lnTo>
                  <a:lnTo>
                    <a:pt x="952500" y="1428738"/>
                  </a:lnTo>
                  <a:lnTo>
                    <a:pt x="0" y="1428738"/>
                  </a:lnTo>
                  <a:close/>
                </a:path>
              </a:pathLst>
            </a:custGeom>
            <a:solidFill>
              <a:srgbClr val="FFBE86"/>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Technical Writing Process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Documentation Plan</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Documentation Timeline / Schedule</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Deliverables Matrix / Worksheet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Status Tracker</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40" name="Рисунок 4">
              <a:extLst>
                <a:ext uri="{FF2B5EF4-FFF2-40B4-BE49-F238E27FC236}">
                  <a16:creationId xmlns:a16="http://schemas.microsoft.com/office/drawing/2014/main" id="{1B160674-A4C8-42C3-91E6-F9BBE3A7C042}"/>
                </a:ext>
              </a:extLst>
            </p:cNvPr>
            <p:cNvGrpSpPr/>
            <p:nvPr/>
          </p:nvGrpSpPr>
          <p:grpSpPr>
            <a:xfrm>
              <a:off x="2605087" y="2636614"/>
              <a:ext cx="952500" cy="1428737"/>
              <a:chOff x="2605087" y="2636614"/>
              <a:chExt cx="952500" cy="1428737"/>
            </a:xfrm>
          </p:grpSpPr>
          <p:sp>
            <p:nvSpPr>
              <p:cNvPr id="68" name="Полилиния: фигура 67">
                <a:extLst>
                  <a:ext uri="{FF2B5EF4-FFF2-40B4-BE49-F238E27FC236}">
                    <a16:creationId xmlns:a16="http://schemas.microsoft.com/office/drawing/2014/main" id="{0DA69A5B-9218-464D-B639-8AAD1C1C58B8}"/>
                  </a:ext>
                </a:extLst>
              </p:cNvPr>
              <p:cNvSpPr/>
              <p:nvPr/>
            </p:nvSpPr>
            <p:spPr>
              <a:xfrm>
                <a:off x="2605087" y="2636614"/>
                <a:ext cx="952500" cy="1428737"/>
              </a:xfrm>
              <a:custGeom>
                <a:avLst/>
                <a:gdLst>
                  <a:gd name="connsiteX0" fmla="*/ 269 w 952500"/>
                  <a:gd name="connsiteY0" fmla="*/ 272 h 1428737"/>
                  <a:gd name="connsiteX1" fmla="*/ 952769 w 952500"/>
                  <a:gd name="connsiteY1" fmla="*/ 272 h 1428737"/>
                  <a:gd name="connsiteX2" fmla="*/ 952769 w 952500"/>
                  <a:gd name="connsiteY2" fmla="*/ 1429010 h 1428737"/>
                  <a:gd name="connsiteX3" fmla="*/ 269 w 952500"/>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269" y="272"/>
                    </a:moveTo>
                    <a:lnTo>
                      <a:pt x="952769" y="272"/>
                    </a:lnTo>
                    <a:lnTo>
                      <a:pt x="952769" y="1429010"/>
                    </a:lnTo>
                    <a:lnTo>
                      <a:pt x="269"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69" name="Рисунок 4">
                <a:extLst>
                  <a:ext uri="{FF2B5EF4-FFF2-40B4-BE49-F238E27FC236}">
                    <a16:creationId xmlns:a16="http://schemas.microsoft.com/office/drawing/2014/main" id="{25AB76FD-1A2A-428D-A30F-41236F6577D7}"/>
                  </a:ext>
                </a:extLst>
              </p:cNvPr>
              <p:cNvGrpSpPr/>
              <p:nvPr/>
            </p:nvGrpSpPr>
            <p:grpSpPr>
              <a:xfrm>
                <a:off x="2663179" y="2680106"/>
                <a:ext cx="664973" cy="214068"/>
                <a:chOff x="2663179" y="2680106"/>
                <a:chExt cx="664973" cy="214068"/>
              </a:xfrm>
              <a:solidFill>
                <a:srgbClr val="000000"/>
              </a:solidFill>
            </p:grpSpPr>
            <p:sp>
              <p:nvSpPr>
                <p:cNvPr id="70" name="Полилиния: фигура 69">
                  <a:extLst>
                    <a:ext uri="{FF2B5EF4-FFF2-40B4-BE49-F238E27FC236}">
                      <a16:creationId xmlns:a16="http://schemas.microsoft.com/office/drawing/2014/main" id="{ABE869F4-CB5C-4460-8075-57680094DB1D}"/>
                    </a:ext>
                  </a:extLst>
                </p:cNvPr>
                <p:cNvSpPr/>
                <p:nvPr/>
              </p:nvSpPr>
              <p:spPr>
                <a:xfrm>
                  <a:off x="2663179" y="2703025"/>
                  <a:ext cx="25937" cy="25937"/>
                </a:xfrm>
                <a:custGeom>
                  <a:avLst/>
                  <a:gdLst>
                    <a:gd name="connsiteX0" fmla="*/ 279 w 25937"/>
                    <a:gd name="connsiteY0" fmla="*/ 13232 h 25937"/>
                    <a:gd name="connsiteX1" fmla="*/ 4090 w 25937"/>
                    <a:gd name="connsiteY1" fmla="*/ 4075 h 25937"/>
                    <a:gd name="connsiteX2" fmla="*/ 13222 w 25937"/>
                    <a:gd name="connsiteY2" fmla="*/ 289 h 25937"/>
                    <a:gd name="connsiteX3" fmla="*/ 22406 w 25937"/>
                    <a:gd name="connsiteY3" fmla="*/ 4075 h 25937"/>
                    <a:gd name="connsiteX4" fmla="*/ 26217 w 25937"/>
                    <a:gd name="connsiteY4" fmla="*/ 13232 h 25937"/>
                    <a:gd name="connsiteX5" fmla="*/ 22406 w 25937"/>
                    <a:gd name="connsiteY5" fmla="*/ 22415 h 25937"/>
                    <a:gd name="connsiteX6" fmla="*/ 13222 w 25937"/>
                    <a:gd name="connsiteY6" fmla="*/ 26227 h 25937"/>
                    <a:gd name="connsiteX7" fmla="*/ 4090 w 25937"/>
                    <a:gd name="connsiteY7" fmla="*/ 22415 h 25937"/>
                    <a:gd name="connsiteX8" fmla="*/ 279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279" y="13232"/>
                      </a:moveTo>
                      <a:cubicBezTo>
                        <a:pt x="279" y="9651"/>
                        <a:pt x="1549" y="6599"/>
                        <a:pt x="4090" y="4075"/>
                      </a:cubicBezTo>
                      <a:cubicBezTo>
                        <a:pt x="6631" y="1551"/>
                        <a:pt x="9675" y="289"/>
                        <a:pt x="13222" y="289"/>
                      </a:cubicBezTo>
                      <a:cubicBezTo>
                        <a:pt x="16804" y="289"/>
                        <a:pt x="19865" y="1551"/>
                        <a:pt x="22406" y="4075"/>
                      </a:cubicBezTo>
                      <a:cubicBezTo>
                        <a:pt x="24946" y="6599"/>
                        <a:pt x="26217" y="9651"/>
                        <a:pt x="26217" y="13232"/>
                      </a:cubicBezTo>
                      <a:cubicBezTo>
                        <a:pt x="26217" y="16813"/>
                        <a:pt x="24946" y="19874"/>
                        <a:pt x="22406" y="22415"/>
                      </a:cubicBezTo>
                      <a:cubicBezTo>
                        <a:pt x="19865" y="24956"/>
                        <a:pt x="16804" y="26227"/>
                        <a:pt x="13222" y="26227"/>
                      </a:cubicBezTo>
                      <a:cubicBezTo>
                        <a:pt x="9675" y="26227"/>
                        <a:pt x="6631" y="24956"/>
                        <a:pt x="4090" y="22415"/>
                      </a:cubicBezTo>
                      <a:cubicBezTo>
                        <a:pt x="1549" y="19874"/>
                        <a:pt x="279" y="16813"/>
                        <a:pt x="279"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1" name="Полилиния: фигура 70">
                  <a:extLst>
                    <a:ext uri="{FF2B5EF4-FFF2-40B4-BE49-F238E27FC236}">
                      <a16:creationId xmlns:a16="http://schemas.microsoft.com/office/drawing/2014/main" id="{1B9DFBA0-82BF-4B01-9A0A-AD7C29CDE581}"/>
                    </a:ext>
                  </a:extLst>
                </p:cNvPr>
                <p:cNvSpPr/>
                <p:nvPr/>
              </p:nvSpPr>
              <p:spPr>
                <a:xfrm>
                  <a:off x="2756492" y="2680106"/>
                  <a:ext cx="498694" cy="90244"/>
                </a:xfrm>
                <a:custGeom>
                  <a:avLst/>
                  <a:gdLst>
                    <a:gd name="connsiteX0" fmla="*/ 51192 w 498694"/>
                    <a:gd name="connsiteY0" fmla="*/ 38812 h 90244"/>
                    <a:gd name="connsiteX1" fmla="*/ 48992 w 498694"/>
                    <a:gd name="connsiteY1" fmla="*/ 53827 h 90244"/>
                    <a:gd name="connsiteX2" fmla="*/ 42572 w 498694"/>
                    <a:gd name="connsiteY2" fmla="*/ 64468 h 90244"/>
                    <a:gd name="connsiteX3" fmla="*/ 32212 w 498694"/>
                    <a:gd name="connsiteY3" fmla="*/ 70786 h 90244"/>
                    <a:gd name="connsiteX4" fmla="*/ 17580 w 498694"/>
                    <a:gd name="connsiteY4" fmla="*/ 72884 h 90244"/>
                    <a:gd name="connsiteX5" fmla="*/ 3563 w 498694"/>
                    <a:gd name="connsiteY5" fmla="*/ 72884 h 90244"/>
                    <a:gd name="connsiteX6" fmla="*/ 1337 w 498694"/>
                    <a:gd name="connsiteY6" fmla="*/ 72091 h 90244"/>
                    <a:gd name="connsiteX7" fmla="*/ 288 w 498694"/>
                    <a:gd name="connsiteY7" fmla="*/ 69303 h 90244"/>
                    <a:gd name="connsiteX8" fmla="*/ 288 w 498694"/>
                    <a:gd name="connsiteY8" fmla="*/ 10265 h 90244"/>
                    <a:gd name="connsiteX9" fmla="*/ 1337 w 498694"/>
                    <a:gd name="connsiteY9" fmla="*/ 7477 h 90244"/>
                    <a:gd name="connsiteX10" fmla="*/ 3563 w 498694"/>
                    <a:gd name="connsiteY10" fmla="*/ 6684 h 90244"/>
                    <a:gd name="connsiteX11" fmla="*/ 18552 w 498694"/>
                    <a:gd name="connsiteY11" fmla="*/ 6684 h 90244"/>
                    <a:gd name="connsiteX12" fmla="*/ 33082 w 498694"/>
                    <a:gd name="connsiteY12" fmla="*/ 8909 h 90244"/>
                    <a:gd name="connsiteX13" fmla="*/ 43032 w 498694"/>
                    <a:gd name="connsiteY13" fmla="*/ 15304 h 90244"/>
                    <a:gd name="connsiteX14" fmla="*/ 49120 w 498694"/>
                    <a:gd name="connsiteY14" fmla="*/ 25408 h 90244"/>
                    <a:gd name="connsiteX15" fmla="*/ 51192 w 498694"/>
                    <a:gd name="connsiteY15" fmla="*/ 38812 h 90244"/>
                    <a:gd name="connsiteX16" fmla="*/ 41932 w 498694"/>
                    <a:gd name="connsiteY16" fmla="*/ 39170 h 90244"/>
                    <a:gd name="connsiteX17" fmla="*/ 40602 w 498694"/>
                    <a:gd name="connsiteY17" fmla="*/ 29168 h 90244"/>
                    <a:gd name="connsiteX18" fmla="*/ 36433 w 498694"/>
                    <a:gd name="connsiteY18" fmla="*/ 21162 h 90244"/>
                    <a:gd name="connsiteX19" fmla="*/ 29245 w 498694"/>
                    <a:gd name="connsiteY19" fmla="*/ 15893 h 90244"/>
                    <a:gd name="connsiteX20" fmla="*/ 18041 w 498694"/>
                    <a:gd name="connsiteY20" fmla="*/ 14000 h 90244"/>
                    <a:gd name="connsiteX21" fmla="*/ 9088 w 498694"/>
                    <a:gd name="connsiteY21" fmla="*/ 14000 h 90244"/>
                    <a:gd name="connsiteX22" fmla="*/ 9088 w 498694"/>
                    <a:gd name="connsiteY22" fmla="*/ 65517 h 90244"/>
                    <a:gd name="connsiteX23" fmla="*/ 18143 w 498694"/>
                    <a:gd name="connsiteY23" fmla="*/ 65517 h 90244"/>
                    <a:gd name="connsiteX24" fmla="*/ 28836 w 498694"/>
                    <a:gd name="connsiteY24" fmla="*/ 63931 h 90244"/>
                    <a:gd name="connsiteX25" fmla="*/ 36100 w 498694"/>
                    <a:gd name="connsiteY25" fmla="*/ 59071 h 90244"/>
                    <a:gd name="connsiteX26" fmla="*/ 40474 w 498694"/>
                    <a:gd name="connsiteY26" fmla="*/ 50860 h 90244"/>
                    <a:gd name="connsiteX27" fmla="*/ 41932 w 498694"/>
                    <a:gd name="connsiteY27" fmla="*/ 39170 h 90244"/>
                    <a:gd name="connsiteX28" fmla="*/ 89726 w 498694"/>
                    <a:gd name="connsiteY28" fmla="*/ 28580 h 90244"/>
                    <a:gd name="connsiteX29" fmla="*/ 89676 w 498694"/>
                    <a:gd name="connsiteY29" fmla="*/ 30473 h 90244"/>
                    <a:gd name="connsiteX30" fmla="*/ 89471 w 498694"/>
                    <a:gd name="connsiteY30" fmla="*/ 31675 h 90244"/>
                    <a:gd name="connsiteX31" fmla="*/ 89087 w 498694"/>
                    <a:gd name="connsiteY31" fmla="*/ 32340 h 90244"/>
                    <a:gd name="connsiteX32" fmla="*/ 88448 w 498694"/>
                    <a:gd name="connsiteY32" fmla="*/ 32570 h 90244"/>
                    <a:gd name="connsiteX33" fmla="*/ 87450 w 498694"/>
                    <a:gd name="connsiteY33" fmla="*/ 32340 h 90244"/>
                    <a:gd name="connsiteX34" fmla="*/ 86120 w 498694"/>
                    <a:gd name="connsiteY34" fmla="*/ 31880 h 90244"/>
                    <a:gd name="connsiteX35" fmla="*/ 84457 w 498694"/>
                    <a:gd name="connsiteY35" fmla="*/ 31445 h 90244"/>
                    <a:gd name="connsiteX36" fmla="*/ 82462 w 498694"/>
                    <a:gd name="connsiteY36" fmla="*/ 31240 h 90244"/>
                    <a:gd name="connsiteX37" fmla="*/ 79955 w 498694"/>
                    <a:gd name="connsiteY37" fmla="*/ 31752 h 90244"/>
                    <a:gd name="connsiteX38" fmla="*/ 77371 w 498694"/>
                    <a:gd name="connsiteY38" fmla="*/ 33440 h 90244"/>
                    <a:gd name="connsiteX39" fmla="*/ 74532 w 498694"/>
                    <a:gd name="connsiteY39" fmla="*/ 36561 h 90244"/>
                    <a:gd name="connsiteX40" fmla="*/ 71258 w 498694"/>
                    <a:gd name="connsiteY40" fmla="*/ 41319 h 90244"/>
                    <a:gd name="connsiteX41" fmla="*/ 71258 w 498694"/>
                    <a:gd name="connsiteY41" fmla="*/ 71605 h 90244"/>
                    <a:gd name="connsiteX42" fmla="*/ 71053 w 498694"/>
                    <a:gd name="connsiteY42" fmla="*/ 72296 h 90244"/>
                    <a:gd name="connsiteX43" fmla="*/ 70388 w 498694"/>
                    <a:gd name="connsiteY43" fmla="*/ 72782 h 90244"/>
                    <a:gd name="connsiteX44" fmla="*/ 69109 w 498694"/>
                    <a:gd name="connsiteY44" fmla="*/ 73089 h 90244"/>
                    <a:gd name="connsiteX45" fmla="*/ 67012 w 498694"/>
                    <a:gd name="connsiteY45" fmla="*/ 73191 h 90244"/>
                    <a:gd name="connsiteX46" fmla="*/ 64965 w 498694"/>
                    <a:gd name="connsiteY46" fmla="*/ 73089 h 90244"/>
                    <a:gd name="connsiteX47" fmla="*/ 63661 w 498694"/>
                    <a:gd name="connsiteY47" fmla="*/ 72782 h 90244"/>
                    <a:gd name="connsiteX48" fmla="*/ 62995 w 498694"/>
                    <a:gd name="connsiteY48" fmla="*/ 72296 h 90244"/>
                    <a:gd name="connsiteX49" fmla="*/ 62816 w 498694"/>
                    <a:gd name="connsiteY49" fmla="*/ 71605 h 90244"/>
                    <a:gd name="connsiteX50" fmla="*/ 62816 w 498694"/>
                    <a:gd name="connsiteY50" fmla="*/ 25562 h 90244"/>
                    <a:gd name="connsiteX51" fmla="*/ 62970 w 498694"/>
                    <a:gd name="connsiteY51" fmla="*/ 24871 h 90244"/>
                    <a:gd name="connsiteX52" fmla="*/ 63584 w 498694"/>
                    <a:gd name="connsiteY52" fmla="*/ 24359 h 90244"/>
                    <a:gd name="connsiteX53" fmla="*/ 64761 w 498694"/>
                    <a:gd name="connsiteY53" fmla="*/ 24052 h 90244"/>
                    <a:gd name="connsiteX54" fmla="*/ 66653 w 498694"/>
                    <a:gd name="connsiteY54" fmla="*/ 23976 h 90244"/>
                    <a:gd name="connsiteX55" fmla="*/ 68521 w 498694"/>
                    <a:gd name="connsiteY55" fmla="*/ 24052 h 90244"/>
                    <a:gd name="connsiteX56" fmla="*/ 69672 w 498694"/>
                    <a:gd name="connsiteY56" fmla="*/ 24359 h 90244"/>
                    <a:gd name="connsiteX57" fmla="*/ 70260 w 498694"/>
                    <a:gd name="connsiteY57" fmla="*/ 24871 h 90244"/>
                    <a:gd name="connsiteX58" fmla="*/ 70439 w 498694"/>
                    <a:gd name="connsiteY58" fmla="*/ 25562 h 90244"/>
                    <a:gd name="connsiteX59" fmla="*/ 70439 w 498694"/>
                    <a:gd name="connsiteY59" fmla="*/ 32263 h 90244"/>
                    <a:gd name="connsiteX60" fmla="*/ 73995 w 498694"/>
                    <a:gd name="connsiteY60" fmla="*/ 27762 h 90244"/>
                    <a:gd name="connsiteX61" fmla="*/ 77141 w 498694"/>
                    <a:gd name="connsiteY61" fmla="*/ 25024 h 90244"/>
                    <a:gd name="connsiteX62" fmla="*/ 80083 w 498694"/>
                    <a:gd name="connsiteY62" fmla="*/ 23643 h 90244"/>
                    <a:gd name="connsiteX63" fmla="*/ 83025 w 498694"/>
                    <a:gd name="connsiteY63" fmla="*/ 23259 h 90244"/>
                    <a:gd name="connsiteX64" fmla="*/ 84534 w 498694"/>
                    <a:gd name="connsiteY64" fmla="*/ 23336 h 90244"/>
                    <a:gd name="connsiteX65" fmla="*/ 86299 w 498694"/>
                    <a:gd name="connsiteY65" fmla="*/ 23618 h 90244"/>
                    <a:gd name="connsiteX66" fmla="*/ 87961 w 498694"/>
                    <a:gd name="connsiteY66" fmla="*/ 24078 h 90244"/>
                    <a:gd name="connsiteX67" fmla="*/ 89010 w 498694"/>
                    <a:gd name="connsiteY67" fmla="*/ 24590 h 90244"/>
                    <a:gd name="connsiteX68" fmla="*/ 89419 w 498694"/>
                    <a:gd name="connsiteY68" fmla="*/ 25076 h 90244"/>
                    <a:gd name="connsiteX69" fmla="*/ 89598 w 498694"/>
                    <a:gd name="connsiteY69" fmla="*/ 25664 h 90244"/>
                    <a:gd name="connsiteX70" fmla="*/ 89701 w 498694"/>
                    <a:gd name="connsiteY70" fmla="*/ 26713 h 90244"/>
                    <a:gd name="connsiteX71" fmla="*/ 89726 w 498694"/>
                    <a:gd name="connsiteY71" fmla="*/ 28580 h 90244"/>
                    <a:gd name="connsiteX72" fmla="*/ 131118 w 498694"/>
                    <a:gd name="connsiteY72" fmla="*/ 71656 h 90244"/>
                    <a:gd name="connsiteX73" fmla="*/ 130708 w 498694"/>
                    <a:gd name="connsiteY73" fmla="*/ 72577 h 90244"/>
                    <a:gd name="connsiteX74" fmla="*/ 129583 w 498694"/>
                    <a:gd name="connsiteY74" fmla="*/ 73037 h 90244"/>
                    <a:gd name="connsiteX75" fmla="*/ 127486 w 498694"/>
                    <a:gd name="connsiteY75" fmla="*/ 73191 h 90244"/>
                    <a:gd name="connsiteX76" fmla="*/ 125363 w 498694"/>
                    <a:gd name="connsiteY76" fmla="*/ 73037 h 90244"/>
                    <a:gd name="connsiteX77" fmla="*/ 124211 w 498694"/>
                    <a:gd name="connsiteY77" fmla="*/ 72577 h 90244"/>
                    <a:gd name="connsiteX78" fmla="*/ 123853 w 498694"/>
                    <a:gd name="connsiteY78" fmla="*/ 71656 h 90244"/>
                    <a:gd name="connsiteX79" fmla="*/ 123853 w 498694"/>
                    <a:gd name="connsiteY79" fmla="*/ 67052 h 90244"/>
                    <a:gd name="connsiteX80" fmla="*/ 117126 w 498694"/>
                    <a:gd name="connsiteY80" fmla="*/ 72065 h 90244"/>
                    <a:gd name="connsiteX81" fmla="*/ 109273 w 498694"/>
                    <a:gd name="connsiteY81" fmla="*/ 73856 h 90244"/>
                    <a:gd name="connsiteX82" fmla="*/ 102699 w 498694"/>
                    <a:gd name="connsiteY82" fmla="*/ 72910 h 90244"/>
                    <a:gd name="connsiteX83" fmla="*/ 97685 w 498694"/>
                    <a:gd name="connsiteY83" fmla="*/ 70172 h 90244"/>
                    <a:gd name="connsiteX84" fmla="*/ 94462 w 498694"/>
                    <a:gd name="connsiteY84" fmla="*/ 65773 h 90244"/>
                    <a:gd name="connsiteX85" fmla="*/ 93311 w 498694"/>
                    <a:gd name="connsiteY85" fmla="*/ 59838 h 90244"/>
                    <a:gd name="connsiteX86" fmla="*/ 94897 w 498694"/>
                    <a:gd name="connsiteY86" fmla="*/ 53085 h 90244"/>
                    <a:gd name="connsiteX87" fmla="*/ 99450 w 498694"/>
                    <a:gd name="connsiteY87" fmla="*/ 48328 h 90244"/>
                    <a:gd name="connsiteX88" fmla="*/ 106715 w 498694"/>
                    <a:gd name="connsiteY88" fmla="*/ 45488 h 90244"/>
                    <a:gd name="connsiteX89" fmla="*/ 116384 w 498694"/>
                    <a:gd name="connsiteY89" fmla="*/ 44542 h 90244"/>
                    <a:gd name="connsiteX90" fmla="*/ 122728 w 498694"/>
                    <a:gd name="connsiteY90" fmla="*/ 44542 h 90244"/>
                    <a:gd name="connsiteX91" fmla="*/ 122728 w 498694"/>
                    <a:gd name="connsiteY91" fmla="*/ 40961 h 90244"/>
                    <a:gd name="connsiteX92" fmla="*/ 122165 w 498694"/>
                    <a:gd name="connsiteY92" fmla="*/ 36254 h 90244"/>
                    <a:gd name="connsiteX93" fmla="*/ 120349 w 498694"/>
                    <a:gd name="connsiteY93" fmla="*/ 32852 h 90244"/>
                    <a:gd name="connsiteX94" fmla="*/ 117100 w 498694"/>
                    <a:gd name="connsiteY94" fmla="*/ 30806 h 90244"/>
                    <a:gd name="connsiteX95" fmla="*/ 112189 w 498694"/>
                    <a:gd name="connsiteY95" fmla="*/ 30115 h 90244"/>
                    <a:gd name="connsiteX96" fmla="*/ 106587 w 498694"/>
                    <a:gd name="connsiteY96" fmla="*/ 30857 h 90244"/>
                    <a:gd name="connsiteX97" fmla="*/ 102238 w 498694"/>
                    <a:gd name="connsiteY97" fmla="*/ 32494 h 90244"/>
                    <a:gd name="connsiteX98" fmla="*/ 99118 w 498694"/>
                    <a:gd name="connsiteY98" fmla="*/ 34131 h 90244"/>
                    <a:gd name="connsiteX99" fmla="*/ 97250 w 498694"/>
                    <a:gd name="connsiteY99" fmla="*/ 34873 h 90244"/>
                    <a:gd name="connsiteX100" fmla="*/ 96535 w 498694"/>
                    <a:gd name="connsiteY100" fmla="*/ 34668 h 90244"/>
                    <a:gd name="connsiteX101" fmla="*/ 95997 w 498694"/>
                    <a:gd name="connsiteY101" fmla="*/ 34054 h 90244"/>
                    <a:gd name="connsiteX102" fmla="*/ 95664 w 498694"/>
                    <a:gd name="connsiteY102" fmla="*/ 33005 h 90244"/>
                    <a:gd name="connsiteX103" fmla="*/ 95562 w 498694"/>
                    <a:gd name="connsiteY103" fmla="*/ 31598 h 90244"/>
                    <a:gd name="connsiteX104" fmla="*/ 95741 w 498694"/>
                    <a:gd name="connsiteY104" fmla="*/ 29578 h 90244"/>
                    <a:gd name="connsiteX105" fmla="*/ 96611 w 498694"/>
                    <a:gd name="connsiteY105" fmla="*/ 28171 h 90244"/>
                    <a:gd name="connsiteX106" fmla="*/ 98990 w 498694"/>
                    <a:gd name="connsiteY106" fmla="*/ 26610 h 90244"/>
                    <a:gd name="connsiteX107" fmla="*/ 102878 w 498694"/>
                    <a:gd name="connsiteY107" fmla="*/ 24973 h 90244"/>
                    <a:gd name="connsiteX108" fmla="*/ 107687 w 498694"/>
                    <a:gd name="connsiteY108" fmla="*/ 23745 h 90244"/>
                    <a:gd name="connsiteX109" fmla="*/ 112957 w 498694"/>
                    <a:gd name="connsiteY109" fmla="*/ 23259 h 90244"/>
                    <a:gd name="connsiteX110" fmla="*/ 121398 w 498694"/>
                    <a:gd name="connsiteY110" fmla="*/ 24385 h 90244"/>
                    <a:gd name="connsiteX111" fmla="*/ 127025 w 498694"/>
                    <a:gd name="connsiteY111" fmla="*/ 27685 h 90244"/>
                    <a:gd name="connsiteX112" fmla="*/ 130146 w 498694"/>
                    <a:gd name="connsiteY112" fmla="*/ 33082 h 90244"/>
                    <a:gd name="connsiteX113" fmla="*/ 131118 w 498694"/>
                    <a:gd name="connsiteY113" fmla="*/ 40602 h 90244"/>
                    <a:gd name="connsiteX114" fmla="*/ 122728 w 498694"/>
                    <a:gd name="connsiteY114" fmla="*/ 50630 h 90244"/>
                    <a:gd name="connsiteX115" fmla="*/ 115514 w 498694"/>
                    <a:gd name="connsiteY115" fmla="*/ 50630 h 90244"/>
                    <a:gd name="connsiteX116" fmla="*/ 109477 w 498694"/>
                    <a:gd name="connsiteY116" fmla="*/ 51218 h 90244"/>
                    <a:gd name="connsiteX117" fmla="*/ 105231 w 498694"/>
                    <a:gd name="connsiteY117" fmla="*/ 52957 h 90244"/>
                    <a:gd name="connsiteX118" fmla="*/ 102750 w 498694"/>
                    <a:gd name="connsiteY118" fmla="*/ 55720 h 90244"/>
                    <a:gd name="connsiteX119" fmla="*/ 101957 w 498694"/>
                    <a:gd name="connsiteY119" fmla="*/ 59429 h 90244"/>
                    <a:gd name="connsiteX120" fmla="*/ 104234 w 498694"/>
                    <a:gd name="connsiteY120" fmla="*/ 65133 h 90244"/>
                    <a:gd name="connsiteX121" fmla="*/ 110603 w 498694"/>
                    <a:gd name="connsiteY121" fmla="*/ 67256 h 90244"/>
                    <a:gd name="connsiteX122" fmla="*/ 116768 w 498694"/>
                    <a:gd name="connsiteY122" fmla="*/ 65568 h 90244"/>
                    <a:gd name="connsiteX123" fmla="*/ 122728 w 498694"/>
                    <a:gd name="connsiteY123" fmla="*/ 60401 h 90244"/>
                    <a:gd name="connsiteX124" fmla="*/ 170668 w 498694"/>
                    <a:gd name="connsiteY124" fmla="*/ 6633 h 90244"/>
                    <a:gd name="connsiteX125" fmla="*/ 170566 w 498694"/>
                    <a:gd name="connsiteY125" fmla="*/ 8193 h 90244"/>
                    <a:gd name="connsiteX126" fmla="*/ 170335 w 498694"/>
                    <a:gd name="connsiteY126" fmla="*/ 9140 h 90244"/>
                    <a:gd name="connsiteX127" fmla="*/ 170003 w 498694"/>
                    <a:gd name="connsiteY127" fmla="*/ 9626 h 90244"/>
                    <a:gd name="connsiteX128" fmla="*/ 169491 w 498694"/>
                    <a:gd name="connsiteY128" fmla="*/ 9753 h 90244"/>
                    <a:gd name="connsiteX129" fmla="*/ 168596 w 498694"/>
                    <a:gd name="connsiteY129" fmla="*/ 9523 h 90244"/>
                    <a:gd name="connsiteX130" fmla="*/ 167291 w 498694"/>
                    <a:gd name="connsiteY130" fmla="*/ 9012 h 90244"/>
                    <a:gd name="connsiteX131" fmla="*/ 165475 w 498694"/>
                    <a:gd name="connsiteY131" fmla="*/ 8500 h 90244"/>
                    <a:gd name="connsiteX132" fmla="*/ 163045 w 498694"/>
                    <a:gd name="connsiteY132" fmla="*/ 8270 h 90244"/>
                    <a:gd name="connsiteX133" fmla="*/ 159821 w 498694"/>
                    <a:gd name="connsiteY133" fmla="*/ 8884 h 90244"/>
                    <a:gd name="connsiteX134" fmla="*/ 157673 w 498694"/>
                    <a:gd name="connsiteY134" fmla="*/ 10802 h 90244"/>
                    <a:gd name="connsiteX135" fmla="*/ 156496 w 498694"/>
                    <a:gd name="connsiteY135" fmla="*/ 14179 h 90244"/>
                    <a:gd name="connsiteX136" fmla="*/ 156138 w 498694"/>
                    <a:gd name="connsiteY136" fmla="*/ 19218 h 90244"/>
                    <a:gd name="connsiteX137" fmla="*/ 156138 w 498694"/>
                    <a:gd name="connsiteY137" fmla="*/ 24232 h 90244"/>
                    <a:gd name="connsiteX138" fmla="*/ 166421 w 498694"/>
                    <a:gd name="connsiteY138" fmla="*/ 24232 h 90244"/>
                    <a:gd name="connsiteX139" fmla="*/ 167112 w 498694"/>
                    <a:gd name="connsiteY139" fmla="*/ 24411 h 90244"/>
                    <a:gd name="connsiteX140" fmla="*/ 167623 w 498694"/>
                    <a:gd name="connsiteY140" fmla="*/ 25024 h 90244"/>
                    <a:gd name="connsiteX141" fmla="*/ 167982 w 498694"/>
                    <a:gd name="connsiteY141" fmla="*/ 26124 h 90244"/>
                    <a:gd name="connsiteX142" fmla="*/ 168109 w 498694"/>
                    <a:gd name="connsiteY142" fmla="*/ 27762 h 90244"/>
                    <a:gd name="connsiteX143" fmla="*/ 167649 w 498694"/>
                    <a:gd name="connsiteY143" fmla="*/ 30422 h 90244"/>
                    <a:gd name="connsiteX144" fmla="*/ 166421 w 498694"/>
                    <a:gd name="connsiteY144" fmla="*/ 31240 h 90244"/>
                    <a:gd name="connsiteX145" fmla="*/ 156138 w 498694"/>
                    <a:gd name="connsiteY145" fmla="*/ 31240 h 90244"/>
                    <a:gd name="connsiteX146" fmla="*/ 156138 w 498694"/>
                    <a:gd name="connsiteY146" fmla="*/ 71605 h 90244"/>
                    <a:gd name="connsiteX147" fmla="*/ 155933 w 498694"/>
                    <a:gd name="connsiteY147" fmla="*/ 72296 h 90244"/>
                    <a:gd name="connsiteX148" fmla="*/ 155243 w 498694"/>
                    <a:gd name="connsiteY148" fmla="*/ 72782 h 90244"/>
                    <a:gd name="connsiteX149" fmla="*/ 153938 w 498694"/>
                    <a:gd name="connsiteY149" fmla="*/ 73089 h 90244"/>
                    <a:gd name="connsiteX150" fmla="*/ 151892 w 498694"/>
                    <a:gd name="connsiteY150" fmla="*/ 73191 h 90244"/>
                    <a:gd name="connsiteX151" fmla="*/ 149846 w 498694"/>
                    <a:gd name="connsiteY151" fmla="*/ 73089 h 90244"/>
                    <a:gd name="connsiteX152" fmla="*/ 148541 w 498694"/>
                    <a:gd name="connsiteY152" fmla="*/ 72782 h 90244"/>
                    <a:gd name="connsiteX153" fmla="*/ 147850 w 498694"/>
                    <a:gd name="connsiteY153" fmla="*/ 72296 h 90244"/>
                    <a:gd name="connsiteX154" fmla="*/ 147646 w 498694"/>
                    <a:gd name="connsiteY154" fmla="*/ 71605 h 90244"/>
                    <a:gd name="connsiteX155" fmla="*/ 147646 w 498694"/>
                    <a:gd name="connsiteY155" fmla="*/ 31240 h 90244"/>
                    <a:gd name="connsiteX156" fmla="*/ 141149 w 498694"/>
                    <a:gd name="connsiteY156" fmla="*/ 31240 h 90244"/>
                    <a:gd name="connsiteX157" fmla="*/ 139921 w 498694"/>
                    <a:gd name="connsiteY157" fmla="*/ 30422 h 90244"/>
                    <a:gd name="connsiteX158" fmla="*/ 139511 w 498694"/>
                    <a:gd name="connsiteY158" fmla="*/ 27762 h 90244"/>
                    <a:gd name="connsiteX159" fmla="*/ 139613 w 498694"/>
                    <a:gd name="connsiteY159" fmla="*/ 26124 h 90244"/>
                    <a:gd name="connsiteX160" fmla="*/ 139921 w 498694"/>
                    <a:gd name="connsiteY160" fmla="*/ 25024 h 90244"/>
                    <a:gd name="connsiteX161" fmla="*/ 140432 w 498694"/>
                    <a:gd name="connsiteY161" fmla="*/ 24411 h 90244"/>
                    <a:gd name="connsiteX162" fmla="*/ 141149 w 498694"/>
                    <a:gd name="connsiteY162" fmla="*/ 24232 h 90244"/>
                    <a:gd name="connsiteX163" fmla="*/ 147646 w 498694"/>
                    <a:gd name="connsiteY163" fmla="*/ 24232 h 90244"/>
                    <a:gd name="connsiteX164" fmla="*/ 147646 w 498694"/>
                    <a:gd name="connsiteY164" fmla="*/ 19474 h 90244"/>
                    <a:gd name="connsiteX165" fmla="*/ 148541 w 498694"/>
                    <a:gd name="connsiteY165" fmla="*/ 11212 h 90244"/>
                    <a:gd name="connsiteX166" fmla="*/ 151278 w 498694"/>
                    <a:gd name="connsiteY166" fmla="*/ 5558 h 90244"/>
                    <a:gd name="connsiteX167" fmla="*/ 155908 w 498694"/>
                    <a:gd name="connsiteY167" fmla="*/ 2310 h 90244"/>
                    <a:gd name="connsiteX168" fmla="*/ 162482 w 498694"/>
                    <a:gd name="connsiteY168" fmla="*/ 1261 h 90244"/>
                    <a:gd name="connsiteX169" fmla="*/ 165961 w 498694"/>
                    <a:gd name="connsiteY169" fmla="*/ 1594 h 90244"/>
                    <a:gd name="connsiteX170" fmla="*/ 168570 w 498694"/>
                    <a:gd name="connsiteY170" fmla="*/ 2310 h 90244"/>
                    <a:gd name="connsiteX171" fmla="*/ 169798 w 498694"/>
                    <a:gd name="connsiteY171" fmla="*/ 3000 h 90244"/>
                    <a:gd name="connsiteX172" fmla="*/ 170309 w 498694"/>
                    <a:gd name="connsiteY172" fmla="*/ 3793 h 90244"/>
                    <a:gd name="connsiteX173" fmla="*/ 170590 w 498694"/>
                    <a:gd name="connsiteY173" fmla="*/ 4970 h 90244"/>
                    <a:gd name="connsiteX174" fmla="*/ 170668 w 498694"/>
                    <a:gd name="connsiteY174" fmla="*/ 6633 h 90244"/>
                    <a:gd name="connsiteX175" fmla="*/ 201139 w 498694"/>
                    <a:gd name="connsiteY175" fmla="*/ 68228 h 90244"/>
                    <a:gd name="connsiteX176" fmla="*/ 200934 w 498694"/>
                    <a:gd name="connsiteY176" fmla="*/ 70582 h 90244"/>
                    <a:gd name="connsiteX177" fmla="*/ 200320 w 498694"/>
                    <a:gd name="connsiteY177" fmla="*/ 71861 h 90244"/>
                    <a:gd name="connsiteX178" fmla="*/ 199092 w 498694"/>
                    <a:gd name="connsiteY178" fmla="*/ 72628 h 90244"/>
                    <a:gd name="connsiteX179" fmla="*/ 197225 w 498694"/>
                    <a:gd name="connsiteY179" fmla="*/ 73216 h 90244"/>
                    <a:gd name="connsiteX180" fmla="*/ 194999 w 498694"/>
                    <a:gd name="connsiteY180" fmla="*/ 73600 h 90244"/>
                    <a:gd name="connsiteX181" fmla="*/ 192646 w 498694"/>
                    <a:gd name="connsiteY181" fmla="*/ 73754 h 90244"/>
                    <a:gd name="connsiteX182" fmla="*/ 186507 w 498694"/>
                    <a:gd name="connsiteY182" fmla="*/ 72807 h 90244"/>
                    <a:gd name="connsiteX183" fmla="*/ 182312 w 498694"/>
                    <a:gd name="connsiteY183" fmla="*/ 69942 h 90244"/>
                    <a:gd name="connsiteX184" fmla="*/ 179933 w 498694"/>
                    <a:gd name="connsiteY184" fmla="*/ 65082 h 90244"/>
                    <a:gd name="connsiteX185" fmla="*/ 179192 w 498694"/>
                    <a:gd name="connsiteY185" fmla="*/ 58150 h 90244"/>
                    <a:gd name="connsiteX186" fmla="*/ 179192 w 498694"/>
                    <a:gd name="connsiteY186" fmla="*/ 31240 h 90244"/>
                    <a:gd name="connsiteX187" fmla="*/ 172745 w 498694"/>
                    <a:gd name="connsiteY187" fmla="*/ 31240 h 90244"/>
                    <a:gd name="connsiteX188" fmla="*/ 171517 w 498694"/>
                    <a:gd name="connsiteY188" fmla="*/ 30422 h 90244"/>
                    <a:gd name="connsiteX189" fmla="*/ 171056 w 498694"/>
                    <a:gd name="connsiteY189" fmla="*/ 27762 h 90244"/>
                    <a:gd name="connsiteX190" fmla="*/ 171185 w 498694"/>
                    <a:gd name="connsiteY190" fmla="*/ 26124 h 90244"/>
                    <a:gd name="connsiteX191" fmla="*/ 171517 w 498694"/>
                    <a:gd name="connsiteY191" fmla="*/ 25024 h 90244"/>
                    <a:gd name="connsiteX192" fmla="*/ 172054 w 498694"/>
                    <a:gd name="connsiteY192" fmla="*/ 24411 h 90244"/>
                    <a:gd name="connsiteX193" fmla="*/ 172796 w 498694"/>
                    <a:gd name="connsiteY193" fmla="*/ 24232 h 90244"/>
                    <a:gd name="connsiteX194" fmla="*/ 179192 w 498694"/>
                    <a:gd name="connsiteY194" fmla="*/ 24232 h 90244"/>
                    <a:gd name="connsiteX195" fmla="*/ 179192 w 498694"/>
                    <a:gd name="connsiteY195" fmla="*/ 13283 h 90244"/>
                    <a:gd name="connsiteX196" fmla="*/ 179370 w 498694"/>
                    <a:gd name="connsiteY196" fmla="*/ 12618 h 90244"/>
                    <a:gd name="connsiteX197" fmla="*/ 180035 w 498694"/>
                    <a:gd name="connsiteY197" fmla="*/ 12081 h 90244"/>
                    <a:gd name="connsiteX198" fmla="*/ 181339 w 498694"/>
                    <a:gd name="connsiteY198" fmla="*/ 11749 h 90244"/>
                    <a:gd name="connsiteX199" fmla="*/ 183386 w 498694"/>
                    <a:gd name="connsiteY199" fmla="*/ 11646 h 90244"/>
                    <a:gd name="connsiteX200" fmla="*/ 185484 w 498694"/>
                    <a:gd name="connsiteY200" fmla="*/ 11749 h 90244"/>
                    <a:gd name="connsiteX201" fmla="*/ 186763 w 498694"/>
                    <a:gd name="connsiteY201" fmla="*/ 12081 h 90244"/>
                    <a:gd name="connsiteX202" fmla="*/ 187428 w 498694"/>
                    <a:gd name="connsiteY202" fmla="*/ 12618 h 90244"/>
                    <a:gd name="connsiteX203" fmla="*/ 187633 w 498694"/>
                    <a:gd name="connsiteY203" fmla="*/ 13283 h 90244"/>
                    <a:gd name="connsiteX204" fmla="*/ 187633 w 498694"/>
                    <a:gd name="connsiteY204" fmla="*/ 24232 h 90244"/>
                    <a:gd name="connsiteX205" fmla="*/ 199450 w 498694"/>
                    <a:gd name="connsiteY205" fmla="*/ 24232 h 90244"/>
                    <a:gd name="connsiteX206" fmla="*/ 200167 w 498694"/>
                    <a:gd name="connsiteY206" fmla="*/ 24411 h 90244"/>
                    <a:gd name="connsiteX207" fmla="*/ 200704 w 498694"/>
                    <a:gd name="connsiteY207" fmla="*/ 25024 h 90244"/>
                    <a:gd name="connsiteX208" fmla="*/ 201036 w 498694"/>
                    <a:gd name="connsiteY208" fmla="*/ 26124 h 90244"/>
                    <a:gd name="connsiteX209" fmla="*/ 201139 w 498694"/>
                    <a:gd name="connsiteY209" fmla="*/ 27762 h 90244"/>
                    <a:gd name="connsiteX210" fmla="*/ 200678 w 498694"/>
                    <a:gd name="connsiteY210" fmla="*/ 30422 h 90244"/>
                    <a:gd name="connsiteX211" fmla="*/ 199450 w 498694"/>
                    <a:gd name="connsiteY211" fmla="*/ 31240 h 90244"/>
                    <a:gd name="connsiteX212" fmla="*/ 187633 w 498694"/>
                    <a:gd name="connsiteY212" fmla="*/ 31240 h 90244"/>
                    <a:gd name="connsiteX213" fmla="*/ 187633 w 498694"/>
                    <a:gd name="connsiteY213" fmla="*/ 56922 h 90244"/>
                    <a:gd name="connsiteX214" fmla="*/ 189039 w 498694"/>
                    <a:gd name="connsiteY214" fmla="*/ 64110 h 90244"/>
                    <a:gd name="connsiteX215" fmla="*/ 194078 w 498694"/>
                    <a:gd name="connsiteY215" fmla="*/ 66540 h 90244"/>
                    <a:gd name="connsiteX216" fmla="*/ 196177 w 498694"/>
                    <a:gd name="connsiteY216" fmla="*/ 66310 h 90244"/>
                    <a:gd name="connsiteX217" fmla="*/ 197813 w 498694"/>
                    <a:gd name="connsiteY217" fmla="*/ 65824 h 90244"/>
                    <a:gd name="connsiteX218" fmla="*/ 199041 w 498694"/>
                    <a:gd name="connsiteY218" fmla="*/ 65338 h 90244"/>
                    <a:gd name="connsiteX219" fmla="*/ 199962 w 498694"/>
                    <a:gd name="connsiteY219" fmla="*/ 65108 h 90244"/>
                    <a:gd name="connsiteX220" fmla="*/ 200448 w 498694"/>
                    <a:gd name="connsiteY220" fmla="*/ 65236 h 90244"/>
                    <a:gd name="connsiteX221" fmla="*/ 200806 w 498694"/>
                    <a:gd name="connsiteY221" fmla="*/ 65722 h 90244"/>
                    <a:gd name="connsiteX222" fmla="*/ 201036 w 498694"/>
                    <a:gd name="connsiteY222" fmla="*/ 66694 h 90244"/>
                    <a:gd name="connsiteX223" fmla="*/ 201139 w 498694"/>
                    <a:gd name="connsiteY223" fmla="*/ 68228 h 90244"/>
                    <a:gd name="connsiteX224" fmla="*/ 240828 w 498694"/>
                    <a:gd name="connsiteY224" fmla="*/ 59071 h 90244"/>
                    <a:gd name="connsiteX225" fmla="*/ 239523 w 498694"/>
                    <a:gd name="connsiteY225" fmla="*/ 65364 h 90244"/>
                    <a:gd name="connsiteX226" fmla="*/ 235814 w 498694"/>
                    <a:gd name="connsiteY226" fmla="*/ 70019 h 90244"/>
                    <a:gd name="connsiteX227" fmla="*/ 230085 w 498694"/>
                    <a:gd name="connsiteY227" fmla="*/ 72884 h 90244"/>
                    <a:gd name="connsiteX228" fmla="*/ 222768 w 498694"/>
                    <a:gd name="connsiteY228" fmla="*/ 73856 h 90244"/>
                    <a:gd name="connsiteX229" fmla="*/ 218087 w 498694"/>
                    <a:gd name="connsiteY229" fmla="*/ 73472 h 90244"/>
                    <a:gd name="connsiteX230" fmla="*/ 214097 w 498694"/>
                    <a:gd name="connsiteY230" fmla="*/ 72500 h 90244"/>
                    <a:gd name="connsiteX231" fmla="*/ 211104 w 498694"/>
                    <a:gd name="connsiteY231" fmla="*/ 71272 h 90244"/>
                    <a:gd name="connsiteX232" fmla="*/ 209313 w 498694"/>
                    <a:gd name="connsiteY232" fmla="*/ 70121 h 90244"/>
                    <a:gd name="connsiteX233" fmla="*/ 208494 w 498694"/>
                    <a:gd name="connsiteY233" fmla="*/ 68689 h 90244"/>
                    <a:gd name="connsiteX234" fmla="*/ 208239 w 498694"/>
                    <a:gd name="connsiteY234" fmla="*/ 66182 h 90244"/>
                    <a:gd name="connsiteX235" fmla="*/ 208341 w 498694"/>
                    <a:gd name="connsiteY235" fmla="*/ 64545 h 90244"/>
                    <a:gd name="connsiteX236" fmla="*/ 208597 w 498694"/>
                    <a:gd name="connsiteY236" fmla="*/ 63471 h 90244"/>
                    <a:gd name="connsiteX237" fmla="*/ 209031 w 498694"/>
                    <a:gd name="connsiteY237" fmla="*/ 62882 h 90244"/>
                    <a:gd name="connsiteX238" fmla="*/ 209672 w 498694"/>
                    <a:gd name="connsiteY238" fmla="*/ 62703 h 90244"/>
                    <a:gd name="connsiteX239" fmla="*/ 211334 w 498694"/>
                    <a:gd name="connsiteY239" fmla="*/ 63394 h 90244"/>
                    <a:gd name="connsiteX240" fmla="*/ 214045 w 498694"/>
                    <a:gd name="connsiteY240" fmla="*/ 64903 h 90244"/>
                    <a:gd name="connsiteX241" fmla="*/ 217857 w 498694"/>
                    <a:gd name="connsiteY241" fmla="*/ 66412 h 90244"/>
                    <a:gd name="connsiteX242" fmla="*/ 222922 w 498694"/>
                    <a:gd name="connsiteY242" fmla="*/ 67103 h 90244"/>
                    <a:gd name="connsiteX243" fmla="*/ 226810 w 498694"/>
                    <a:gd name="connsiteY243" fmla="*/ 66643 h 90244"/>
                    <a:gd name="connsiteX244" fmla="*/ 229828 w 498694"/>
                    <a:gd name="connsiteY244" fmla="*/ 65287 h 90244"/>
                    <a:gd name="connsiteX245" fmla="*/ 231798 w 498694"/>
                    <a:gd name="connsiteY245" fmla="*/ 63010 h 90244"/>
                    <a:gd name="connsiteX246" fmla="*/ 232489 w 498694"/>
                    <a:gd name="connsiteY246" fmla="*/ 59736 h 90244"/>
                    <a:gd name="connsiteX247" fmla="*/ 231491 w 498694"/>
                    <a:gd name="connsiteY247" fmla="*/ 56462 h 90244"/>
                    <a:gd name="connsiteX248" fmla="*/ 228856 w 498694"/>
                    <a:gd name="connsiteY248" fmla="*/ 54109 h 90244"/>
                    <a:gd name="connsiteX249" fmla="*/ 225173 w 498694"/>
                    <a:gd name="connsiteY249" fmla="*/ 52292 h 90244"/>
                    <a:gd name="connsiteX250" fmla="*/ 220952 w 498694"/>
                    <a:gd name="connsiteY250" fmla="*/ 50630 h 90244"/>
                    <a:gd name="connsiteX251" fmla="*/ 216706 w 498694"/>
                    <a:gd name="connsiteY251" fmla="*/ 48660 h 90244"/>
                    <a:gd name="connsiteX252" fmla="*/ 212997 w 498694"/>
                    <a:gd name="connsiteY252" fmla="*/ 45974 h 90244"/>
                    <a:gd name="connsiteX253" fmla="*/ 210362 w 498694"/>
                    <a:gd name="connsiteY253" fmla="*/ 42188 h 90244"/>
                    <a:gd name="connsiteX254" fmla="*/ 209365 w 498694"/>
                    <a:gd name="connsiteY254" fmla="*/ 36919 h 90244"/>
                    <a:gd name="connsiteX255" fmla="*/ 210414 w 498694"/>
                    <a:gd name="connsiteY255" fmla="*/ 31726 h 90244"/>
                    <a:gd name="connsiteX256" fmla="*/ 213560 w 498694"/>
                    <a:gd name="connsiteY256" fmla="*/ 27378 h 90244"/>
                    <a:gd name="connsiteX257" fmla="*/ 218803 w 498694"/>
                    <a:gd name="connsiteY257" fmla="*/ 24385 h 90244"/>
                    <a:gd name="connsiteX258" fmla="*/ 226145 w 498694"/>
                    <a:gd name="connsiteY258" fmla="*/ 23259 h 90244"/>
                    <a:gd name="connsiteX259" fmla="*/ 229828 w 498694"/>
                    <a:gd name="connsiteY259" fmla="*/ 23566 h 90244"/>
                    <a:gd name="connsiteX260" fmla="*/ 233154 w 498694"/>
                    <a:gd name="connsiteY260" fmla="*/ 24334 h 90244"/>
                    <a:gd name="connsiteX261" fmla="*/ 235686 w 498694"/>
                    <a:gd name="connsiteY261" fmla="*/ 25331 h 90244"/>
                    <a:gd name="connsiteX262" fmla="*/ 237272 w 498694"/>
                    <a:gd name="connsiteY262" fmla="*/ 26278 h 90244"/>
                    <a:gd name="connsiteX263" fmla="*/ 237988 w 498694"/>
                    <a:gd name="connsiteY263" fmla="*/ 26994 h 90244"/>
                    <a:gd name="connsiteX264" fmla="*/ 238244 w 498694"/>
                    <a:gd name="connsiteY264" fmla="*/ 27685 h 90244"/>
                    <a:gd name="connsiteX265" fmla="*/ 238398 w 498694"/>
                    <a:gd name="connsiteY265" fmla="*/ 28631 h 90244"/>
                    <a:gd name="connsiteX266" fmla="*/ 238474 w 498694"/>
                    <a:gd name="connsiteY266" fmla="*/ 30012 h 90244"/>
                    <a:gd name="connsiteX267" fmla="*/ 238398 w 498694"/>
                    <a:gd name="connsiteY267" fmla="*/ 31522 h 90244"/>
                    <a:gd name="connsiteX268" fmla="*/ 238142 w 498694"/>
                    <a:gd name="connsiteY268" fmla="*/ 32570 h 90244"/>
                    <a:gd name="connsiteX269" fmla="*/ 237706 w 498694"/>
                    <a:gd name="connsiteY269" fmla="*/ 33159 h 90244"/>
                    <a:gd name="connsiteX270" fmla="*/ 237144 w 498694"/>
                    <a:gd name="connsiteY270" fmla="*/ 33338 h 90244"/>
                    <a:gd name="connsiteX271" fmla="*/ 235814 w 498694"/>
                    <a:gd name="connsiteY271" fmla="*/ 32775 h 90244"/>
                    <a:gd name="connsiteX272" fmla="*/ 233563 w 498694"/>
                    <a:gd name="connsiteY272" fmla="*/ 31573 h 90244"/>
                    <a:gd name="connsiteX273" fmla="*/ 230314 w 498694"/>
                    <a:gd name="connsiteY273" fmla="*/ 30371 h 90244"/>
                    <a:gd name="connsiteX274" fmla="*/ 226042 w 498694"/>
                    <a:gd name="connsiteY274" fmla="*/ 29808 h 90244"/>
                    <a:gd name="connsiteX275" fmla="*/ 222257 w 498694"/>
                    <a:gd name="connsiteY275" fmla="*/ 30294 h 90244"/>
                    <a:gd name="connsiteX276" fmla="*/ 219571 w 498694"/>
                    <a:gd name="connsiteY276" fmla="*/ 31675 h 90244"/>
                    <a:gd name="connsiteX277" fmla="*/ 217985 w 498694"/>
                    <a:gd name="connsiteY277" fmla="*/ 33798 h 90244"/>
                    <a:gd name="connsiteX278" fmla="*/ 217448 w 498694"/>
                    <a:gd name="connsiteY278" fmla="*/ 36459 h 90244"/>
                    <a:gd name="connsiteX279" fmla="*/ 218471 w 498694"/>
                    <a:gd name="connsiteY279" fmla="*/ 39810 h 90244"/>
                    <a:gd name="connsiteX280" fmla="*/ 221131 w 498694"/>
                    <a:gd name="connsiteY280" fmla="*/ 42188 h 90244"/>
                    <a:gd name="connsiteX281" fmla="*/ 224866 w 498694"/>
                    <a:gd name="connsiteY281" fmla="*/ 44030 h 90244"/>
                    <a:gd name="connsiteX282" fmla="*/ 229138 w 498694"/>
                    <a:gd name="connsiteY282" fmla="*/ 45718 h 90244"/>
                    <a:gd name="connsiteX283" fmla="*/ 233435 w 498694"/>
                    <a:gd name="connsiteY283" fmla="*/ 47662 h 90244"/>
                    <a:gd name="connsiteX284" fmla="*/ 237195 w 498694"/>
                    <a:gd name="connsiteY284" fmla="*/ 50272 h 90244"/>
                    <a:gd name="connsiteX285" fmla="*/ 239830 w 498694"/>
                    <a:gd name="connsiteY285" fmla="*/ 53955 h 90244"/>
                    <a:gd name="connsiteX286" fmla="*/ 240828 w 498694"/>
                    <a:gd name="connsiteY286" fmla="*/ 59071 h 90244"/>
                    <a:gd name="connsiteX287" fmla="*/ 293912 w 498694"/>
                    <a:gd name="connsiteY287" fmla="*/ 2386 h 90244"/>
                    <a:gd name="connsiteX288" fmla="*/ 286673 w 498694"/>
                    <a:gd name="connsiteY288" fmla="*/ 23490 h 90244"/>
                    <a:gd name="connsiteX289" fmla="*/ 284293 w 498694"/>
                    <a:gd name="connsiteY289" fmla="*/ 45258 h 90244"/>
                    <a:gd name="connsiteX290" fmla="*/ 286723 w 498694"/>
                    <a:gd name="connsiteY290" fmla="*/ 67052 h 90244"/>
                    <a:gd name="connsiteX291" fmla="*/ 293809 w 498694"/>
                    <a:gd name="connsiteY291" fmla="*/ 88232 h 90244"/>
                    <a:gd name="connsiteX292" fmla="*/ 294091 w 498694"/>
                    <a:gd name="connsiteY292" fmla="*/ 89281 h 90244"/>
                    <a:gd name="connsiteX293" fmla="*/ 293757 w 498694"/>
                    <a:gd name="connsiteY293" fmla="*/ 89997 h 90244"/>
                    <a:gd name="connsiteX294" fmla="*/ 292658 w 498694"/>
                    <a:gd name="connsiteY294" fmla="*/ 90406 h 90244"/>
                    <a:gd name="connsiteX295" fmla="*/ 290637 w 498694"/>
                    <a:gd name="connsiteY295" fmla="*/ 90534 h 90244"/>
                    <a:gd name="connsiteX296" fmla="*/ 289051 w 498694"/>
                    <a:gd name="connsiteY296" fmla="*/ 90483 h 90244"/>
                    <a:gd name="connsiteX297" fmla="*/ 287900 w 498694"/>
                    <a:gd name="connsiteY297" fmla="*/ 90278 h 90244"/>
                    <a:gd name="connsiteX298" fmla="*/ 287107 w 498694"/>
                    <a:gd name="connsiteY298" fmla="*/ 89920 h 90244"/>
                    <a:gd name="connsiteX299" fmla="*/ 286647 w 498694"/>
                    <a:gd name="connsiteY299" fmla="*/ 89459 h 90244"/>
                    <a:gd name="connsiteX300" fmla="*/ 281786 w 498694"/>
                    <a:gd name="connsiteY300" fmla="*/ 78895 h 90244"/>
                    <a:gd name="connsiteX301" fmla="*/ 278256 w 498694"/>
                    <a:gd name="connsiteY301" fmla="*/ 68024 h 90244"/>
                    <a:gd name="connsiteX302" fmla="*/ 276107 w 498694"/>
                    <a:gd name="connsiteY302" fmla="*/ 56845 h 90244"/>
                    <a:gd name="connsiteX303" fmla="*/ 275391 w 498694"/>
                    <a:gd name="connsiteY303" fmla="*/ 45411 h 90244"/>
                    <a:gd name="connsiteX304" fmla="*/ 276185 w 498694"/>
                    <a:gd name="connsiteY304" fmla="*/ 34003 h 90244"/>
                    <a:gd name="connsiteX305" fmla="*/ 278435 w 498694"/>
                    <a:gd name="connsiteY305" fmla="*/ 22825 h 90244"/>
                    <a:gd name="connsiteX306" fmla="*/ 281991 w 498694"/>
                    <a:gd name="connsiteY306" fmla="*/ 11902 h 90244"/>
                    <a:gd name="connsiteX307" fmla="*/ 286697 w 498694"/>
                    <a:gd name="connsiteY307" fmla="*/ 1261 h 90244"/>
                    <a:gd name="connsiteX308" fmla="*/ 286979 w 498694"/>
                    <a:gd name="connsiteY308" fmla="*/ 903 h 90244"/>
                    <a:gd name="connsiteX309" fmla="*/ 287618 w 498694"/>
                    <a:gd name="connsiteY309" fmla="*/ 596 h 90244"/>
                    <a:gd name="connsiteX310" fmla="*/ 288744 w 498694"/>
                    <a:gd name="connsiteY310" fmla="*/ 366 h 90244"/>
                    <a:gd name="connsiteX311" fmla="*/ 290585 w 498694"/>
                    <a:gd name="connsiteY311" fmla="*/ 289 h 90244"/>
                    <a:gd name="connsiteX312" fmla="*/ 292479 w 498694"/>
                    <a:gd name="connsiteY312" fmla="*/ 442 h 90244"/>
                    <a:gd name="connsiteX313" fmla="*/ 293604 w 498694"/>
                    <a:gd name="connsiteY313" fmla="*/ 852 h 90244"/>
                    <a:gd name="connsiteX314" fmla="*/ 294065 w 498694"/>
                    <a:gd name="connsiteY314" fmla="*/ 1517 h 90244"/>
                    <a:gd name="connsiteX315" fmla="*/ 293912 w 498694"/>
                    <a:gd name="connsiteY315" fmla="*/ 2386 h 90244"/>
                    <a:gd name="connsiteX316" fmla="*/ 343925 w 498694"/>
                    <a:gd name="connsiteY316" fmla="*/ 10470 h 90244"/>
                    <a:gd name="connsiteX317" fmla="*/ 343823 w 498694"/>
                    <a:gd name="connsiteY317" fmla="*/ 12158 h 90244"/>
                    <a:gd name="connsiteX318" fmla="*/ 343464 w 498694"/>
                    <a:gd name="connsiteY318" fmla="*/ 13309 h 90244"/>
                    <a:gd name="connsiteX319" fmla="*/ 342877 w 498694"/>
                    <a:gd name="connsiteY319" fmla="*/ 13948 h 90244"/>
                    <a:gd name="connsiteX320" fmla="*/ 342186 w 498694"/>
                    <a:gd name="connsiteY320" fmla="*/ 14153 h 90244"/>
                    <a:gd name="connsiteX321" fmla="*/ 317937 w 498694"/>
                    <a:gd name="connsiteY321" fmla="*/ 14153 h 90244"/>
                    <a:gd name="connsiteX322" fmla="*/ 317937 w 498694"/>
                    <a:gd name="connsiteY322" fmla="*/ 36663 h 90244"/>
                    <a:gd name="connsiteX323" fmla="*/ 340856 w 498694"/>
                    <a:gd name="connsiteY323" fmla="*/ 36663 h 90244"/>
                    <a:gd name="connsiteX324" fmla="*/ 341546 w 498694"/>
                    <a:gd name="connsiteY324" fmla="*/ 36842 h 90244"/>
                    <a:gd name="connsiteX325" fmla="*/ 342135 w 498694"/>
                    <a:gd name="connsiteY325" fmla="*/ 37431 h 90244"/>
                    <a:gd name="connsiteX326" fmla="*/ 342493 w 498694"/>
                    <a:gd name="connsiteY326" fmla="*/ 38531 h 90244"/>
                    <a:gd name="connsiteX327" fmla="*/ 342595 w 498694"/>
                    <a:gd name="connsiteY327" fmla="*/ 40295 h 90244"/>
                    <a:gd name="connsiteX328" fmla="*/ 342493 w 498694"/>
                    <a:gd name="connsiteY328" fmla="*/ 41958 h 90244"/>
                    <a:gd name="connsiteX329" fmla="*/ 342135 w 498694"/>
                    <a:gd name="connsiteY329" fmla="*/ 43084 h 90244"/>
                    <a:gd name="connsiteX330" fmla="*/ 341546 w 498694"/>
                    <a:gd name="connsiteY330" fmla="*/ 43749 h 90244"/>
                    <a:gd name="connsiteX331" fmla="*/ 340856 w 498694"/>
                    <a:gd name="connsiteY331" fmla="*/ 43979 h 90244"/>
                    <a:gd name="connsiteX332" fmla="*/ 317937 w 498694"/>
                    <a:gd name="connsiteY332" fmla="*/ 43979 h 90244"/>
                    <a:gd name="connsiteX333" fmla="*/ 317937 w 498694"/>
                    <a:gd name="connsiteY333" fmla="*/ 71554 h 90244"/>
                    <a:gd name="connsiteX334" fmla="*/ 317732 w 498694"/>
                    <a:gd name="connsiteY334" fmla="*/ 72244 h 90244"/>
                    <a:gd name="connsiteX335" fmla="*/ 317015 w 498694"/>
                    <a:gd name="connsiteY335" fmla="*/ 72756 h 90244"/>
                    <a:gd name="connsiteX336" fmla="*/ 315685 w 498694"/>
                    <a:gd name="connsiteY336" fmla="*/ 73063 h 90244"/>
                    <a:gd name="connsiteX337" fmla="*/ 313536 w 498694"/>
                    <a:gd name="connsiteY337" fmla="*/ 73191 h 90244"/>
                    <a:gd name="connsiteX338" fmla="*/ 311439 w 498694"/>
                    <a:gd name="connsiteY338" fmla="*/ 73063 h 90244"/>
                    <a:gd name="connsiteX339" fmla="*/ 310057 w 498694"/>
                    <a:gd name="connsiteY339" fmla="*/ 72756 h 90244"/>
                    <a:gd name="connsiteX340" fmla="*/ 309341 w 498694"/>
                    <a:gd name="connsiteY340" fmla="*/ 72244 h 90244"/>
                    <a:gd name="connsiteX341" fmla="*/ 309136 w 498694"/>
                    <a:gd name="connsiteY341" fmla="*/ 71554 h 90244"/>
                    <a:gd name="connsiteX342" fmla="*/ 309136 w 498694"/>
                    <a:gd name="connsiteY342" fmla="*/ 10265 h 90244"/>
                    <a:gd name="connsiteX343" fmla="*/ 310185 w 498694"/>
                    <a:gd name="connsiteY343" fmla="*/ 7477 h 90244"/>
                    <a:gd name="connsiteX344" fmla="*/ 312411 w 498694"/>
                    <a:gd name="connsiteY344" fmla="*/ 6684 h 90244"/>
                    <a:gd name="connsiteX345" fmla="*/ 342186 w 498694"/>
                    <a:gd name="connsiteY345" fmla="*/ 6684 h 90244"/>
                    <a:gd name="connsiteX346" fmla="*/ 342877 w 498694"/>
                    <a:gd name="connsiteY346" fmla="*/ 6889 h 90244"/>
                    <a:gd name="connsiteX347" fmla="*/ 343464 w 498694"/>
                    <a:gd name="connsiteY347" fmla="*/ 7554 h 90244"/>
                    <a:gd name="connsiteX348" fmla="*/ 343823 w 498694"/>
                    <a:gd name="connsiteY348" fmla="*/ 8756 h 90244"/>
                    <a:gd name="connsiteX349" fmla="*/ 343925 w 498694"/>
                    <a:gd name="connsiteY349" fmla="*/ 10470 h 90244"/>
                    <a:gd name="connsiteX350" fmla="*/ 364231 w 498694"/>
                    <a:gd name="connsiteY350" fmla="*/ 71605 h 90244"/>
                    <a:gd name="connsiteX351" fmla="*/ 364026 w 498694"/>
                    <a:gd name="connsiteY351" fmla="*/ 72296 h 90244"/>
                    <a:gd name="connsiteX352" fmla="*/ 363361 w 498694"/>
                    <a:gd name="connsiteY352" fmla="*/ 72782 h 90244"/>
                    <a:gd name="connsiteX353" fmla="*/ 362082 w 498694"/>
                    <a:gd name="connsiteY353" fmla="*/ 73089 h 90244"/>
                    <a:gd name="connsiteX354" fmla="*/ 359985 w 498694"/>
                    <a:gd name="connsiteY354" fmla="*/ 73191 h 90244"/>
                    <a:gd name="connsiteX355" fmla="*/ 357939 w 498694"/>
                    <a:gd name="connsiteY355" fmla="*/ 73089 h 90244"/>
                    <a:gd name="connsiteX356" fmla="*/ 356634 w 498694"/>
                    <a:gd name="connsiteY356" fmla="*/ 72782 h 90244"/>
                    <a:gd name="connsiteX357" fmla="*/ 355969 w 498694"/>
                    <a:gd name="connsiteY357" fmla="*/ 72296 h 90244"/>
                    <a:gd name="connsiteX358" fmla="*/ 355790 w 498694"/>
                    <a:gd name="connsiteY358" fmla="*/ 71605 h 90244"/>
                    <a:gd name="connsiteX359" fmla="*/ 355790 w 498694"/>
                    <a:gd name="connsiteY359" fmla="*/ 25562 h 90244"/>
                    <a:gd name="connsiteX360" fmla="*/ 355969 w 498694"/>
                    <a:gd name="connsiteY360" fmla="*/ 24897 h 90244"/>
                    <a:gd name="connsiteX361" fmla="*/ 356634 w 498694"/>
                    <a:gd name="connsiteY361" fmla="*/ 24385 h 90244"/>
                    <a:gd name="connsiteX362" fmla="*/ 357939 w 498694"/>
                    <a:gd name="connsiteY362" fmla="*/ 24078 h 90244"/>
                    <a:gd name="connsiteX363" fmla="*/ 359985 w 498694"/>
                    <a:gd name="connsiteY363" fmla="*/ 23976 h 90244"/>
                    <a:gd name="connsiteX364" fmla="*/ 362082 w 498694"/>
                    <a:gd name="connsiteY364" fmla="*/ 24078 h 90244"/>
                    <a:gd name="connsiteX365" fmla="*/ 363361 w 498694"/>
                    <a:gd name="connsiteY365" fmla="*/ 24385 h 90244"/>
                    <a:gd name="connsiteX366" fmla="*/ 364026 w 498694"/>
                    <a:gd name="connsiteY366" fmla="*/ 24897 h 90244"/>
                    <a:gd name="connsiteX367" fmla="*/ 364231 w 498694"/>
                    <a:gd name="connsiteY367" fmla="*/ 25562 h 90244"/>
                    <a:gd name="connsiteX368" fmla="*/ 365203 w 498694"/>
                    <a:gd name="connsiteY368" fmla="*/ 10009 h 90244"/>
                    <a:gd name="connsiteX369" fmla="*/ 364078 w 498694"/>
                    <a:gd name="connsiteY369" fmla="*/ 14051 h 90244"/>
                    <a:gd name="connsiteX370" fmla="*/ 359933 w 498694"/>
                    <a:gd name="connsiteY370" fmla="*/ 15125 h 90244"/>
                    <a:gd name="connsiteX371" fmla="*/ 355866 w 498694"/>
                    <a:gd name="connsiteY371" fmla="*/ 14076 h 90244"/>
                    <a:gd name="connsiteX372" fmla="*/ 354767 w 498694"/>
                    <a:gd name="connsiteY372" fmla="*/ 10112 h 90244"/>
                    <a:gd name="connsiteX373" fmla="*/ 355892 w 498694"/>
                    <a:gd name="connsiteY373" fmla="*/ 6070 h 90244"/>
                    <a:gd name="connsiteX374" fmla="*/ 360036 w 498694"/>
                    <a:gd name="connsiteY374" fmla="*/ 4996 h 90244"/>
                    <a:gd name="connsiteX375" fmla="*/ 364103 w 498694"/>
                    <a:gd name="connsiteY375" fmla="*/ 6044 h 90244"/>
                    <a:gd name="connsiteX376" fmla="*/ 365203 w 498694"/>
                    <a:gd name="connsiteY376" fmla="*/ 10009 h 90244"/>
                    <a:gd name="connsiteX377" fmla="*/ 406512 w 498694"/>
                    <a:gd name="connsiteY377" fmla="*/ 28580 h 90244"/>
                    <a:gd name="connsiteX378" fmla="*/ 406461 w 498694"/>
                    <a:gd name="connsiteY378" fmla="*/ 30473 h 90244"/>
                    <a:gd name="connsiteX379" fmla="*/ 406256 w 498694"/>
                    <a:gd name="connsiteY379" fmla="*/ 31675 h 90244"/>
                    <a:gd name="connsiteX380" fmla="*/ 405872 w 498694"/>
                    <a:gd name="connsiteY380" fmla="*/ 32340 h 90244"/>
                    <a:gd name="connsiteX381" fmla="*/ 405233 w 498694"/>
                    <a:gd name="connsiteY381" fmla="*/ 32570 h 90244"/>
                    <a:gd name="connsiteX382" fmla="*/ 404236 w 498694"/>
                    <a:gd name="connsiteY382" fmla="*/ 32340 h 90244"/>
                    <a:gd name="connsiteX383" fmla="*/ 402905 w 498694"/>
                    <a:gd name="connsiteY383" fmla="*/ 31880 h 90244"/>
                    <a:gd name="connsiteX384" fmla="*/ 401243 w 498694"/>
                    <a:gd name="connsiteY384" fmla="*/ 31445 h 90244"/>
                    <a:gd name="connsiteX385" fmla="*/ 399248 w 498694"/>
                    <a:gd name="connsiteY385" fmla="*/ 31240 h 90244"/>
                    <a:gd name="connsiteX386" fmla="*/ 396741 w 498694"/>
                    <a:gd name="connsiteY386" fmla="*/ 31752 h 90244"/>
                    <a:gd name="connsiteX387" fmla="*/ 394157 w 498694"/>
                    <a:gd name="connsiteY387" fmla="*/ 33440 h 90244"/>
                    <a:gd name="connsiteX388" fmla="*/ 391318 w 498694"/>
                    <a:gd name="connsiteY388" fmla="*/ 36561 h 90244"/>
                    <a:gd name="connsiteX389" fmla="*/ 388043 w 498694"/>
                    <a:gd name="connsiteY389" fmla="*/ 41319 h 90244"/>
                    <a:gd name="connsiteX390" fmla="*/ 388043 w 498694"/>
                    <a:gd name="connsiteY390" fmla="*/ 71605 h 90244"/>
                    <a:gd name="connsiteX391" fmla="*/ 387839 w 498694"/>
                    <a:gd name="connsiteY391" fmla="*/ 72296 h 90244"/>
                    <a:gd name="connsiteX392" fmla="*/ 387174 w 498694"/>
                    <a:gd name="connsiteY392" fmla="*/ 72782 h 90244"/>
                    <a:gd name="connsiteX393" fmla="*/ 385894 w 498694"/>
                    <a:gd name="connsiteY393" fmla="*/ 73089 h 90244"/>
                    <a:gd name="connsiteX394" fmla="*/ 383797 w 498694"/>
                    <a:gd name="connsiteY394" fmla="*/ 73191 h 90244"/>
                    <a:gd name="connsiteX395" fmla="*/ 381751 w 498694"/>
                    <a:gd name="connsiteY395" fmla="*/ 73089 h 90244"/>
                    <a:gd name="connsiteX396" fmla="*/ 380446 w 498694"/>
                    <a:gd name="connsiteY396" fmla="*/ 72782 h 90244"/>
                    <a:gd name="connsiteX397" fmla="*/ 379781 w 498694"/>
                    <a:gd name="connsiteY397" fmla="*/ 72296 h 90244"/>
                    <a:gd name="connsiteX398" fmla="*/ 379602 w 498694"/>
                    <a:gd name="connsiteY398" fmla="*/ 71605 h 90244"/>
                    <a:gd name="connsiteX399" fmla="*/ 379602 w 498694"/>
                    <a:gd name="connsiteY399" fmla="*/ 25562 h 90244"/>
                    <a:gd name="connsiteX400" fmla="*/ 379756 w 498694"/>
                    <a:gd name="connsiteY400" fmla="*/ 24871 h 90244"/>
                    <a:gd name="connsiteX401" fmla="*/ 380369 w 498694"/>
                    <a:gd name="connsiteY401" fmla="*/ 24359 h 90244"/>
                    <a:gd name="connsiteX402" fmla="*/ 381546 w 498694"/>
                    <a:gd name="connsiteY402" fmla="*/ 24052 h 90244"/>
                    <a:gd name="connsiteX403" fmla="*/ 383439 w 498694"/>
                    <a:gd name="connsiteY403" fmla="*/ 23976 h 90244"/>
                    <a:gd name="connsiteX404" fmla="*/ 385307 w 498694"/>
                    <a:gd name="connsiteY404" fmla="*/ 24052 h 90244"/>
                    <a:gd name="connsiteX405" fmla="*/ 386457 w 498694"/>
                    <a:gd name="connsiteY405" fmla="*/ 24359 h 90244"/>
                    <a:gd name="connsiteX406" fmla="*/ 387046 w 498694"/>
                    <a:gd name="connsiteY406" fmla="*/ 24871 h 90244"/>
                    <a:gd name="connsiteX407" fmla="*/ 387225 w 498694"/>
                    <a:gd name="connsiteY407" fmla="*/ 25562 h 90244"/>
                    <a:gd name="connsiteX408" fmla="*/ 387225 w 498694"/>
                    <a:gd name="connsiteY408" fmla="*/ 32263 h 90244"/>
                    <a:gd name="connsiteX409" fmla="*/ 390781 w 498694"/>
                    <a:gd name="connsiteY409" fmla="*/ 27762 h 90244"/>
                    <a:gd name="connsiteX410" fmla="*/ 393927 w 498694"/>
                    <a:gd name="connsiteY410" fmla="*/ 25024 h 90244"/>
                    <a:gd name="connsiteX411" fmla="*/ 396868 w 498694"/>
                    <a:gd name="connsiteY411" fmla="*/ 23643 h 90244"/>
                    <a:gd name="connsiteX412" fmla="*/ 399811 w 498694"/>
                    <a:gd name="connsiteY412" fmla="*/ 23259 h 90244"/>
                    <a:gd name="connsiteX413" fmla="*/ 401319 w 498694"/>
                    <a:gd name="connsiteY413" fmla="*/ 23336 h 90244"/>
                    <a:gd name="connsiteX414" fmla="*/ 403084 w 498694"/>
                    <a:gd name="connsiteY414" fmla="*/ 23618 h 90244"/>
                    <a:gd name="connsiteX415" fmla="*/ 404747 w 498694"/>
                    <a:gd name="connsiteY415" fmla="*/ 24078 h 90244"/>
                    <a:gd name="connsiteX416" fmla="*/ 405796 w 498694"/>
                    <a:gd name="connsiteY416" fmla="*/ 24590 h 90244"/>
                    <a:gd name="connsiteX417" fmla="*/ 406205 w 498694"/>
                    <a:gd name="connsiteY417" fmla="*/ 25076 h 90244"/>
                    <a:gd name="connsiteX418" fmla="*/ 406384 w 498694"/>
                    <a:gd name="connsiteY418" fmla="*/ 25664 h 90244"/>
                    <a:gd name="connsiteX419" fmla="*/ 406487 w 498694"/>
                    <a:gd name="connsiteY419" fmla="*/ 26713 h 90244"/>
                    <a:gd name="connsiteX420" fmla="*/ 406512 w 498694"/>
                    <a:gd name="connsiteY420" fmla="*/ 28580 h 90244"/>
                    <a:gd name="connsiteX421" fmla="*/ 442480 w 498694"/>
                    <a:gd name="connsiteY421" fmla="*/ 59071 h 90244"/>
                    <a:gd name="connsiteX422" fmla="*/ 441176 w 498694"/>
                    <a:gd name="connsiteY422" fmla="*/ 65364 h 90244"/>
                    <a:gd name="connsiteX423" fmla="*/ 437466 w 498694"/>
                    <a:gd name="connsiteY423" fmla="*/ 70019 h 90244"/>
                    <a:gd name="connsiteX424" fmla="*/ 431736 w 498694"/>
                    <a:gd name="connsiteY424" fmla="*/ 72884 h 90244"/>
                    <a:gd name="connsiteX425" fmla="*/ 424420 w 498694"/>
                    <a:gd name="connsiteY425" fmla="*/ 73856 h 90244"/>
                    <a:gd name="connsiteX426" fmla="*/ 419740 w 498694"/>
                    <a:gd name="connsiteY426" fmla="*/ 73472 h 90244"/>
                    <a:gd name="connsiteX427" fmla="*/ 415749 w 498694"/>
                    <a:gd name="connsiteY427" fmla="*/ 72500 h 90244"/>
                    <a:gd name="connsiteX428" fmla="*/ 412756 w 498694"/>
                    <a:gd name="connsiteY428" fmla="*/ 71272 h 90244"/>
                    <a:gd name="connsiteX429" fmla="*/ 410965 w 498694"/>
                    <a:gd name="connsiteY429" fmla="*/ 70121 h 90244"/>
                    <a:gd name="connsiteX430" fmla="*/ 410147 w 498694"/>
                    <a:gd name="connsiteY430" fmla="*/ 68689 h 90244"/>
                    <a:gd name="connsiteX431" fmla="*/ 409891 w 498694"/>
                    <a:gd name="connsiteY431" fmla="*/ 66182 h 90244"/>
                    <a:gd name="connsiteX432" fmla="*/ 409994 w 498694"/>
                    <a:gd name="connsiteY432" fmla="*/ 64545 h 90244"/>
                    <a:gd name="connsiteX433" fmla="*/ 410249 w 498694"/>
                    <a:gd name="connsiteY433" fmla="*/ 63471 h 90244"/>
                    <a:gd name="connsiteX434" fmla="*/ 410684 w 498694"/>
                    <a:gd name="connsiteY434" fmla="*/ 62882 h 90244"/>
                    <a:gd name="connsiteX435" fmla="*/ 411323 w 498694"/>
                    <a:gd name="connsiteY435" fmla="*/ 62703 h 90244"/>
                    <a:gd name="connsiteX436" fmla="*/ 412986 w 498694"/>
                    <a:gd name="connsiteY436" fmla="*/ 63394 h 90244"/>
                    <a:gd name="connsiteX437" fmla="*/ 415697 w 498694"/>
                    <a:gd name="connsiteY437" fmla="*/ 64903 h 90244"/>
                    <a:gd name="connsiteX438" fmla="*/ 419509 w 498694"/>
                    <a:gd name="connsiteY438" fmla="*/ 66412 h 90244"/>
                    <a:gd name="connsiteX439" fmla="*/ 424574 w 498694"/>
                    <a:gd name="connsiteY439" fmla="*/ 67103 h 90244"/>
                    <a:gd name="connsiteX440" fmla="*/ 428462 w 498694"/>
                    <a:gd name="connsiteY440" fmla="*/ 66643 h 90244"/>
                    <a:gd name="connsiteX441" fmla="*/ 431480 w 498694"/>
                    <a:gd name="connsiteY441" fmla="*/ 65287 h 90244"/>
                    <a:gd name="connsiteX442" fmla="*/ 433450 w 498694"/>
                    <a:gd name="connsiteY442" fmla="*/ 63010 h 90244"/>
                    <a:gd name="connsiteX443" fmla="*/ 434141 w 498694"/>
                    <a:gd name="connsiteY443" fmla="*/ 59736 h 90244"/>
                    <a:gd name="connsiteX444" fmla="*/ 433143 w 498694"/>
                    <a:gd name="connsiteY444" fmla="*/ 56462 h 90244"/>
                    <a:gd name="connsiteX445" fmla="*/ 430509 w 498694"/>
                    <a:gd name="connsiteY445" fmla="*/ 54109 h 90244"/>
                    <a:gd name="connsiteX446" fmla="*/ 426825 w 498694"/>
                    <a:gd name="connsiteY446" fmla="*/ 52292 h 90244"/>
                    <a:gd name="connsiteX447" fmla="*/ 422604 w 498694"/>
                    <a:gd name="connsiteY447" fmla="*/ 50630 h 90244"/>
                    <a:gd name="connsiteX448" fmla="*/ 418358 w 498694"/>
                    <a:gd name="connsiteY448" fmla="*/ 48660 h 90244"/>
                    <a:gd name="connsiteX449" fmla="*/ 414649 w 498694"/>
                    <a:gd name="connsiteY449" fmla="*/ 45974 h 90244"/>
                    <a:gd name="connsiteX450" fmla="*/ 412014 w 498694"/>
                    <a:gd name="connsiteY450" fmla="*/ 42188 h 90244"/>
                    <a:gd name="connsiteX451" fmla="*/ 411017 w 498694"/>
                    <a:gd name="connsiteY451" fmla="*/ 36919 h 90244"/>
                    <a:gd name="connsiteX452" fmla="*/ 412065 w 498694"/>
                    <a:gd name="connsiteY452" fmla="*/ 31726 h 90244"/>
                    <a:gd name="connsiteX453" fmla="*/ 415211 w 498694"/>
                    <a:gd name="connsiteY453" fmla="*/ 27378 h 90244"/>
                    <a:gd name="connsiteX454" fmla="*/ 420456 w 498694"/>
                    <a:gd name="connsiteY454" fmla="*/ 24385 h 90244"/>
                    <a:gd name="connsiteX455" fmla="*/ 427797 w 498694"/>
                    <a:gd name="connsiteY455" fmla="*/ 23259 h 90244"/>
                    <a:gd name="connsiteX456" fmla="*/ 431480 w 498694"/>
                    <a:gd name="connsiteY456" fmla="*/ 23566 h 90244"/>
                    <a:gd name="connsiteX457" fmla="*/ 434805 w 498694"/>
                    <a:gd name="connsiteY457" fmla="*/ 24334 h 90244"/>
                    <a:gd name="connsiteX458" fmla="*/ 437338 w 498694"/>
                    <a:gd name="connsiteY458" fmla="*/ 25331 h 90244"/>
                    <a:gd name="connsiteX459" fmla="*/ 438924 w 498694"/>
                    <a:gd name="connsiteY459" fmla="*/ 26278 h 90244"/>
                    <a:gd name="connsiteX460" fmla="*/ 439640 w 498694"/>
                    <a:gd name="connsiteY460" fmla="*/ 26994 h 90244"/>
                    <a:gd name="connsiteX461" fmla="*/ 439897 w 498694"/>
                    <a:gd name="connsiteY461" fmla="*/ 27685 h 90244"/>
                    <a:gd name="connsiteX462" fmla="*/ 440050 w 498694"/>
                    <a:gd name="connsiteY462" fmla="*/ 28631 h 90244"/>
                    <a:gd name="connsiteX463" fmla="*/ 440126 w 498694"/>
                    <a:gd name="connsiteY463" fmla="*/ 30012 h 90244"/>
                    <a:gd name="connsiteX464" fmla="*/ 440050 w 498694"/>
                    <a:gd name="connsiteY464" fmla="*/ 31522 h 90244"/>
                    <a:gd name="connsiteX465" fmla="*/ 439794 w 498694"/>
                    <a:gd name="connsiteY465" fmla="*/ 32570 h 90244"/>
                    <a:gd name="connsiteX466" fmla="*/ 439359 w 498694"/>
                    <a:gd name="connsiteY466" fmla="*/ 33159 h 90244"/>
                    <a:gd name="connsiteX467" fmla="*/ 438796 w 498694"/>
                    <a:gd name="connsiteY467" fmla="*/ 33338 h 90244"/>
                    <a:gd name="connsiteX468" fmla="*/ 437466 w 498694"/>
                    <a:gd name="connsiteY468" fmla="*/ 32775 h 90244"/>
                    <a:gd name="connsiteX469" fmla="*/ 435215 w 498694"/>
                    <a:gd name="connsiteY469" fmla="*/ 31573 h 90244"/>
                    <a:gd name="connsiteX470" fmla="*/ 431967 w 498694"/>
                    <a:gd name="connsiteY470" fmla="*/ 30371 h 90244"/>
                    <a:gd name="connsiteX471" fmla="*/ 427695 w 498694"/>
                    <a:gd name="connsiteY471" fmla="*/ 29808 h 90244"/>
                    <a:gd name="connsiteX472" fmla="*/ 423909 w 498694"/>
                    <a:gd name="connsiteY472" fmla="*/ 30294 h 90244"/>
                    <a:gd name="connsiteX473" fmla="*/ 421223 w 498694"/>
                    <a:gd name="connsiteY473" fmla="*/ 31675 h 90244"/>
                    <a:gd name="connsiteX474" fmla="*/ 419637 w 498694"/>
                    <a:gd name="connsiteY474" fmla="*/ 33798 h 90244"/>
                    <a:gd name="connsiteX475" fmla="*/ 419100 w 498694"/>
                    <a:gd name="connsiteY475" fmla="*/ 36459 h 90244"/>
                    <a:gd name="connsiteX476" fmla="*/ 420123 w 498694"/>
                    <a:gd name="connsiteY476" fmla="*/ 39810 h 90244"/>
                    <a:gd name="connsiteX477" fmla="*/ 422783 w 498694"/>
                    <a:gd name="connsiteY477" fmla="*/ 42188 h 90244"/>
                    <a:gd name="connsiteX478" fmla="*/ 426518 w 498694"/>
                    <a:gd name="connsiteY478" fmla="*/ 44030 h 90244"/>
                    <a:gd name="connsiteX479" fmla="*/ 430790 w 498694"/>
                    <a:gd name="connsiteY479" fmla="*/ 45718 h 90244"/>
                    <a:gd name="connsiteX480" fmla="*/ 435087 w 498694"/>
                    <a:gd name="connsiteY480" fmla="*/ 47662 h 90244"/>
                    <a:gd name="connsiteX481" fmla="*/ 438848 w 498694"/>
                    <a:gd name="connsiteY481" fmla="*/ 50272 h 90244"/>
                    <a:gd name="connsiteX482" fmla="*/ 441482 w 498694"/>
                    <a:gd name="connsiteY482" fmla="*/ 53955 h 90244"/>
                    <a:gd name="connsiteX483" fmla="*/ 442480 w 498694"/>
                    <a:gd name="connsiteY483" fmla="*/ 59071 h 90244"/>
                    <a:gd name="connsiteX484" fmla="*/ 477046 w 498694"/>
                    <a:gd name="connsiteY484" fmla="*/ 68228 h 90244"/>
                    <a:gd name="connsiteX485" fmla="*/ 476841 w 498694"/>
                    <a:gd name="connsiteY485" fmla="*/ 70582 h 90244"/>
                    <a:gd name="connsiteX486" fmla="*/ 476228 w 498694"/>
                    <a:gd name="connsiteY486" fmla="*/ 71861 h 90244"/>
                    <a:gd name="connsiteX487" fmla="*/ 475000 w 498694"/>
                    <a:gd name="connsiteY487" fmla="*/ 72628 h 90244"/>
                    <a:gd name="connsiteX488" fmla="*/ 473132 w 498694"/>
                    <a:gd name="connsiteY488" fmla="*/ 73216 h 90244"/>
                    <a:gd name="connsiteX489" fmla="*/ 470907 w 498694"/>
                    <a:gd name="connsiteY489" fmla="*/ 73600 h 90244"/>
                    <a:gd name="connsiteX490" fmla="*/ 468553 w 498694"/>
                    <a:gd name="connsiteY490" fmla="*/ 73754 h 90244"/>
                    <a:gd name="connsiteX491" fmla="*/ 462415 w 498694"/>
                    <a:gd name="connsiteY491" fmla="*/ 72807 h 90244"/>
                    <a:gd name="connsiteX492" fmla="*/ 458220 w 498694"/>
                    <a:gd name="connsiteY492" fmla="*/ 69942 h 90244"/>
                    <a:gd name="connsiteX493" fmla="*/ 455840 w 498694"/>
                    <a:gd name="connsiteY493" fmla="*/ 65082 h 90244"/>
                    <a:gd name="connsiteX494" fmla="*/ 455098 w 498694"/>
                    <a:gd name="connsiteY494" fmla="*/ 58150 h 90244"/>
                    <a:gd name="connsiteX495" fmla="*/ 455098 w 498694"/>
                    <a:gd name="connsiteY495" fmla="*/ 31240 h 90244"/>
                    <a:gd name="connsiteX496" fmla="*/ 448653 w 498694"/>
                    <a:gd name="connsiteY496" fmla="*/ 31240 h 90244"/>
                    <a:gd name="connsiteX497" fmla="*/ 447425 w 498694"/>
                    <a:gd name="connsiteY497" fmla="*/ 30422 h 90244"/>
                    <a:gd name="connsiteX498" fmla="*/ 446964 w 498694"/>
                    <a:gd name="connsiteY498" fmla="*/ 27762 h 90244"/>
                    <a:gd name="connsiteX499" fmla="*/ 447092 w 498694"/>
                    <a:gd name="connsiteY499" fmla="*/ 26124 h 90244"/>
                    <a:gd name="connsiteX500" fmla="*/ 447425 w 498694"/>
                    <a:gd name="connsiteY500" fmla="*/ 25024 h 90244"/>
                    <a:gd name="connsiteX501" fmla="*/ 447962 w 498694"/>
                    <a:gd name="connsiteY501" fmla="*/ 24411 h 90244"/>
                    <a:gd name="connsiteX502" fmla="*/ 448703 w 498694"/>
                    <a:gd name="connsiteY502" fmla="*/ 24232 h 90244"/>
                    <a:gd name="connsiteX503" fmla="*/ 455098 w 498694"/>
                    <a:gd name="connsiteY503" fmla="*/ 24232 h 90244"/>
                    <a:gd name="connsiteX504" fmla="*/ 455098 w 498694"/>
                    <a:gd name="connsiteY504" fmla="*/ 13283 h 90244"/>
                    <a:gd name="connsiteX505" fmla="*/ 455277 w 498694"/>
                    <a:gd name="connsiteY505" fmla="*/ 12618 h 90244"/>
                    <a:gd name="connsiteX506" fmla="*/ 455942 w 498694"/>
                    <a:gd name="connsiteY506" fmla="*/ 12081 h 90244"/>
                    <a:gd name="connsiteX507" fmla="*/ 457247 w 498694"/>
                    <a:gd name="connsiteY507" fmla="*/ 11749 h 90244"/>
                    <a:gd name="connsiteX508" fmla="*/ 459293 w 498694"/>
                    <a:gd name="connsiteY508" fmla="*/ 11646 h 90244"/>
                    <a:gd name="connsiteX509" fmla="*/ 461392 w 498694"/>
                    <a:gd name="connsiteY509" fmla="*/ 11749 h 90244"/>
                    <a:gd name="connsiteX510" fmla="*/ 462670 w 498694"/>
                    <a:gd name="connsiteY510" fmla="*/ 12081 h 90244"/>
                    <a:gd name="connsiteX511" fmla="*/ 463336 w 498694"/>
                    <a:gd name="connsiteY511" fmla="*/ 12618 h 90244"/>
                    <a:gd name="connsiteX512" fmla="*/ 463540 w 498694"/>
                    <a:gd name="connsiteY512" fmla="*/ 13283 h 90244"/>
                    <a:gd name="connsiteX513" fmla="*/ 463540 w 498694"/>
                    <a:gd name="connsiteY513" fmla="*/ 24232 h 90244"/>
                    <a:gd name="connsiteX514" fmla="*/ 475358 w 498694"/>
                    <a:gd name="connsiteY514" fmla="*/ 24232 h 90244"/>
                    <a:gd name="connsiteX515" fmla="*/ 476074 w 498694"/>
                    <a:gd name="connsiteY515" fmla="*/ 24411 h 90244"/>
                    <a:gd name="connsiteX516" fmla="*/ 476612 w 498694"/>
                    <a:gd name="connsiteY516" fmla="*/ 25024 h 90244"/>
                    <a:gd name="connsiteX517" fmla="*/ 476944 w 498694"/>
                    <a:gd name="connsiteY517" fmla="*/ 26124 h 90244"/>
                    <a:gd name="connsiteX518" fmla="*/ 477046 w 498694"/>
                    <a:gd name="connsiteY518" fmla="*/ 27762 h 90244"/>
                    <a:gd name="connsiteX519" fmla="*/ 476586 w 498694"/>
                    <a:gd name="connsiteY519" fmla="*/ 30422 h 90244"/>
                    <a:gd name="connsiteX520" fmla="*/ 475358 w 498694"/>
                    <a:gd name="connsiteY520" fmla="*/ 31240 h 90244"/>
                    <a:gd name="connsiteX521" fmla="*/ 463540 w 498694"/>
                    <a:gd name="connsiteY521" fmla="*/ 31240 h 90244"/>
                    <a:gd name="connsiteX522" fmla="*/ 463540 w 498694"/>
                    <a:gd name="connsiteY522" fmla="*/ 56922 h 90244"/>
                    <a:gd name="connsiteX523" fmla="*/ 464947 w 498694"/>
                    <a:gd name="connsiteY523" fmla="*/ 64110 h 90244"/>
                    <a:gd name="connsiteX524" fmla="*/ 469986 w 498694"/>
                    <a:gd name="connsiteY524" fmla="*/ 66540 h 90244"/>
                    <a:gd name="connsiteX525" fmla="*/ 472083 w 498694"/>
                    <a:gd name="connsiteY525" fmla="*/ 66310 h 90244"/>
                    <a:gd name="connsiteX526" fmla="*/ 473721 w 498694"/>
                    <a:gd name="connsiteY526" fmla="*/ 65824 h 90244"/>
                    <a:gd name="connsiteX527" fmla="*/ 474949 w 498694"/>
                    <a:gd name="connsiteY527" fmla="*/ 65338 h 90244"/>
                    <a:gd name="connsiteX528" fmla="*/ 475870 w 498694"/>
                    <a:gd name="connsiteY528" fmla="*/ 65108 h 90244"/>
                    <a:gd name="connsiteX529" fmla="*/ 476355 w 498694"/>
                    <a:gd name="connsiteY529" fmla="*/ 65236 h 90244"/>
                    <a:gd name="connsiteX530" fmla="*/ 476713 w 498694"/>
                    <a:gd name="connsiteY530" fmla="*/ 65722 h 90244"/>
                    <a:gd name="connsiteX531" fmla="*/ 476944 w 498694"/>
                    <a:gd name="connsiteY531" fmla="*/ 66694 h 90244"/>
                    <a:gd name="connsiteX532" fmla="*/ 477046 w 498694"/>
                    <a:gd name="connsiteY532" fmla="*/ 68228 h 90244"/>
                    <a:gd name="connsiteX533" fmla="*/ 498983 w 498694"/>
                    <a:gd name="connsiteY533" fmla="*/ 65568 h 90244"/>
                    <a:gd name="connsiteX534" fmla="*/ 498830 w 498694"/>
                    <a:gd name="connsiteY534" fmla="*/ 68484 h 90244"/>
                    <a:gd name="connsiteX535" fmla="*/ 498318 w 498694"/>
                    <a:gd name="connsiteY535" fmla="*/ 70991 h 90244"/>
                    <a:gd name="connsiteX536" fmla="*/ 497371 w 498694"/>
                    <a:gd name="connsiteY536" fmla="*/ 73319 h 90244"/>
                    <a:gd name="connsiteX537" fmla="*/ 495913 w 498694"/>
                    <a:gd name="connsiteY537" fmla="*/ 75749 h 90244"/>
                    <a:gd name="connsiteX538" fmla="*/ 488905 w 498694"/>
                    <a:gd name="connsiteY538" fmla="*/ 86288 h 90244"/>
                    <a:gd name="connsiteX539" fmla="*/ 488316 w 498694"/>
                    <a:gd name="connsiteY539" fmla="*/ 86902 h 90244"/>
                    <a:gd name="connsiteX540" fmla="*/ 487498 w 498694"/>
                    <a:gd name="connsiteY540" fmla="*/ 87362 h 90244"/>
                    <a:gd name="connsiteX541" fmla="*/ 486372 w 498694"/>
                    <a:gd name="connsiteY541" fmla="*/ 87643 h 90244"/>
                    <a:gd name="connsiteX542" fmla="*/ 484760 w 498694"/>
                    <a:gd name="connsiteY542" fmla="*/ 87720 h 90244"/>
                    <a:gd name="connsiteX543" fmla="*/ 483302 w 498694"/>
                    <a:gd name="connsiteY543" fmla="*/ 87643 h 90244"/>
                    <a:gd name="connsiteX544" fmla="*/ 482458 w 498694"/>
                    <a:gd name="connsiteY544" fmla="*/ 87388 h 90244"/>
                    <a:gd name="connsiteX545" fmla="*/ 482177 w 498694"/>
                    <a:gd name="connsiteY545" fmla="*/ 86902 h 90244"/>
                    <a:gd name="connsiteX546" fmla="*/ 482356 w 498694"/>
                    <a:gd name="connsiteY546" fmla="*/ 86185 h 90244"/>
                    <a:gd name="connsiteX547" fmla="*/ 489160 w 498694"/>
                    <a:gd name="connsiteY547" fmla="*/ 72117 h 90244"/>
                    <a:gd name="connsiteX548" fmla="*/ 489160 w 498694"/>
                    <a:gd name="connsiteY548" fmla="*/ 65568 h 90244"/>
                    <a:gd name="connsiteX549" fmla="*/ 489442 w 498694"/>
                    <a:gd name="connsiteY549" fmla="*/ 63368 h 90244"/>
                    <a:gd name="connsiteX550" fmla="*/ 490337 w 498694"/>
                    <a:gd name="connsiteY550" fmla="*/ 62140 h 90244"/>
                    <a:gd name="connsiteX551" fmla="*/ 491872 w 498694"/>
                    <a:gd name="connsiteY551" fmla="*/ 61578 h 90244"/>
                    <a:gd name="connsiteX552" fmla="*/ 494122 w 498694"/>
                    <a:gd name="connsiteY552" fmla="*/ 61424 h 90244"/>
                    <a:gd name="connsiteX553" fmla="*/ 496323 w 498694"/>
                    <a:gd name="connsiteY553" fmla="*/ 61578 h 90244"/>
                    <a:gd name="connsiteX554" fmla="*/ 497831 w 498694"/>
                    <a:gd name="connsiteY554" fmla="*/ 62140 h 90244"/>
                    <a:gd name="connsiteX555" fmla="*/ 498701 w 498694"/>
                    <a:gd name="connsiteY555" fmla="*/ 63368 h 90244"/>
                    <a:gd name="connsiteX556" fmla="*/ 498983 w 498694"/>
                    <a:gd name="connsiteY556" fmla="*/ 65568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Lst>
                  <a:rect l="l" t="t" r="r" b="b"/>
                  <a:pathLst>
                    <a:path w="498694" h="90244">
                      <a:moveTo>
                        <a:pt x="51192" y="38812"/>
                      </a:moveTo>
                      <a:cubicBezTo>
                        <a:pt x="51192" y="44542"/>
                        <a:pt x="50459" y="49547"/>
                        <a:pt x="48992" y="53827"/>
                      </a:cubicBezTo>
                      <a:cubicBezTo>
                        <a:pt x="47526" y="58107"/>
                        <a:pt x="45386" y="61654"/>
                        <a:pt x="42572" y="64468"/>
                      </a:cubicBezTo>
                      <a:cubicBezTo>
                        <a:pt x="39758" y="67282"/>
                        <a:pt x="36305" y="69388"/>
                        <a:pt x="32212" y="70786"/>
                      </a:cubicBezTo>
                      <a:cubicBezTo>
                        <a:pt x="28119" y="72185"/>
                        <a:pt x="23242" y="72884"/>
                        <a:pt x="17580" y="72884"/>
                      </a:cubicBezTo>
                      <a:lnTo>
                        <a:pt x="3563" y="72884"/>
                      </a:lnTo>
                      <a:cubicBezTo>
                        <a:pt x="2778" y="72884"/>
                        <a:pt x="2036" y="72620"/>
                        <a:pt x="1337" y="72091"/>
                      </a:cubicBezTo>
                      <a:cubicBezTo>
                        <a:pt x="638" y="71562"/>
                        <a:pt x="288" y="70633"/>
                        <a:pt x="288" y="69303"/>
                      </a:cubicBezTo>
                      <a:lnTo>
                        <a:pt x="288" y="10265"/>
                      </a:lnTo>
                      <a:cubicBezTo>
                        <a:pt x="288" y="8935"/>
                        <a:pt x="638" y="8006"/>
                        <a:pt x="1337" y="7477"/>
                      </a:cubicBezTo>
                      <a:cubicBezTo>
                        <a:pt x="2036" y="6948"/>
                        <a:pt x="2778" y="6684"/>
                        <a:pt x="3563" y="6684"/>
                      </a:cubicBezTo>
                      <a:lnTo>
                        <a:pt x="18552" y="6684"/>
                      </a:lnTo>
                      <a:cubicBezTo>
                        <a:pt x="24282" y="6684"/>
                        <a:pt x="29125" y="7426"/>
                        <a:pt x="33082" y="8909"/>
                      </a:cubicBezTo>
                      <a:cubicBezTo>
                        <a:pt x="37038" y="10393"/>
                        <a:pt x="40355" y="12525"/>
                        <a:pt x="43032" y="15304"/>
                      </a:cubicBezTo>
                      <a:cubicBezTo>
                        <a:pt x="45710" y="18084"/>
                        <a:pt x="47739" y="21452"/>
                        <a:pt x="49120" y="25408"/>
                      </a:cubicBezTo>
                      <a:cubicBezTo>
                        <a:pt x="50502" y="29364"/>
                        <a:pt x="51192" y="33832"/>
                        <a:pt x="51192" y="38812"/>
                      </a:cubicBezTo>
                      <a:close/>
                      <a:moveTo>
                        <a:pt x="41932" y="39170"/>
                      </a:moveTo>
                      <a:cubicBezTo>
                        <a:pt x="41932" y="35589"/>
                        <a:pt x="41489" y="32255"/>
                        <a:pt x="40602" y="29168"/>
                      </a:cubicBezTo>
                      <a:cubicBezTo>
                        <a:pt x="39716" y="26082"/>
                        <a:pt x="38326" y="23413"/>
                        <a:pt x="36433" y="21162"/>
                      </a:cubicBezTo>
                      <a:cubicBezTo>
                        <a:pt x="34540" y="18911"/>
                        <a:pt x="32144" y="17154"/>
                        <a:pt x="29245" y="15893"/>
                      </a:cubicBezTo>
                      <a:cubicBezTo>
                        <a:pt x="26346" y="14631"/>
                        <a:pt x="22611" y="14000"/>
                        <a:pt x="18041" y="14000"/>
                      </a:cubicBezTo>
                      <a:lnTo>
                        <a:pt x="9088" y="14000"/>
                      </a:lnTo>
                      <a:lnTo>
                        <a:pt x="9088" y="65517"/>
                      </a:lnTo>
                      <a:lnTo>
                        <a:pt x="18143" y="65517"/>
                      </a:lnTo>
                      <a:cubicBezTo>
                        <a:pt x="22372" y="65517"/>
                        <a:pt x="25937" y="64988"/>
                        <a:pt x="28836" y="63931"/>
                      </a:cubicBezTo>
                      <a:cubicBezTo>
                        <a:pt x="31735" y="62874"/>
                        <a:pt x="34156" y="61254"/>
                        <a:pt x="36100" y="59071"/>
                      </a:cubicBezTo>
                      <a:cubicBezTo>
                        <a:pt x="38044" y="56888"/>
                        <a:pt x="39502" y="54151"/>
                        <a:pt x="40474" y="50860"/>
                      </a:cubicBezTo>
                      <a:cubicBezTo>
                        <a:pt x="41446" y="47569"/>
                        <a:pt x="41932" y="43672"/>
                        <a:pt x="41932" y="39170"/>
                      </a:cubicBezTo>
                      <a:close/>
                      <a:moveTo>
                        <a:pt x="89726" y="28580"/>
                      </a:moveTo>
                      <a:cubicBezTo>
                        <a:pt x="89726" y="29330"/>
                        <a:pt x="89709" y="29961"/>
                        <a:pt x="89676" y="30473"/>
                      </a:cubicBezTo>
                      <a:cubicBezTo>
                        <a:pt x="89641" y="30984"/>
                        <a:pt x="89573" y="31385"/>
                        <a:pt x="89471" y="31675"/>
                      </a:cubicBezTo>
                      <a:cubicBezTo>
                        <a:pt x="89368" y="31965"/>
                        <a:pt x="89240" y="32187"/>
                        <a:pt x="89087" y="32340"/>
                      </a:cubicBezTo>
                      <a:cubicBezTo>
                        <a:pt x="88934" y="32494"/>
                        <a:pt x="88720" y="32570"/>
                        <a:pt x="88448" y="32570"/>
                      </a:cubicBezTo>
                      <a:cubicBezTo>
                        <a:pt x="88174" y="32570"/>
                        <a:pt x="87842" y="32494"/>
                        <a:pt x="87450" y="32340"/>
                      </a:cubicBezTo>
                      <a:cubicBezTo>
                        <a:pt x="87057" y="32187"/>
                        <a:pt x="86614" y="32033"/>
                        <a:pt x="86120" y="31880"/>
                      </a:cubicBezTo>
                      <a:cubicBezTo>
                        <a:pt x="85625" y="31726"/>
                        <a:pt x="85071" y="31581"/>
                        <a:pt x="84457" y="31445"/>
                      </a:cubicBezTo>
                      <a:cubicBezTo>
                        <a:pt x="83843" y="31309"/>
                        <a:pt x="83178" y="31240"/>
                        <a:pt x="82462" y="31240"/>
                      </a:cubicBezTo>
                      <a:cubicBezTo>
                        <a:pt x="81609" y="31240"/>
                        <a:pt x="80774" y="31411"/>
                        <a:pt x="79955" y="31752"/>
                      </a:cubicBezTo>
                      <a:cubicBezTo>
                        <a:pt x="79136" y="32093"/>
                        <a:pt x="78275" y="32656"/>
                        <a:pt x="77371" y="33440"/>
                      </a:cubicBezTo>
                      <a:cubicBezTo>
                        <a:pt x="76468" y="34225"/>
                        <a:pt x="75521" y="35265"/>
                        <a:pt x="74532" y="36561"/>
                      </a:cubicBezTo>
                      <a:cubicBezTo>
                        <a:pt x="73543" y="37857"/>
                        <a:pt x="72452" y="39443"/>
                        <a:pt x="71258" y="41319"/>
                      </a:cubicBezTo>
                      <a:lnTo>
                        <a:pt x="71258" y="71605"/>
                      </a:lnTo>
                      <a:cubicBezTo>
                        <a:pt x="71258" y="71878"/>
                        <a:pt x="71190" y="72108"/>
                        <a:pt x="71053" y="72296"/>
                      </a:cubicBezTo>
                      <a:cubicBezTo>
                        <a:pt x="70917" y="72483"/>
                        <a:pt x="70695" y="72645"/>
                        <a:pt x="70388" y="72782"/>
                      </a:cubicBezTo>
                      <a:cubicBezTo>
                        <a:pt x="70081" y="72918"/>
                        <a:pt x="69655" y="73020"/>
                        <a:pt x="69109" y="73089"/>
                      </a:cubicBezTo>
                      <a:cubicBezTo>
                        <a:pt x="68563" y="73157"/>
                        <a:pt x="67864" y="73191"/>
                        <a:pt x="67012" y="73191"/>
                      </a:cubicBezTo>
                      <a:cubicBezTo>
                        <a:pt x="66193" y="73191"/>
                        <a:pt x="65511" y="73157"/>
                        <a:pt x="64965" y="73089"/>
                      </a:cubicBezTo>
                      <a:cubicBezTo>
                        <a:pt x="64419" y="73020"/>
                        <a:pt x="63985" y="72918"/>
                        <a:pt x="63661" y="72782"/>
                      </a:cubicBezTo>
                      <a:cubicBezTo>
                        <a:pt x="63337" y="72645"/>
                        <a:pt x="63115" y="72483"/>
                        <a:pt x="62995" y="72296"/>
                      </a:cubicBezTo>
                      <a:cubicBezTo>
                        <a:pt x="62876" y="72108"/>
                        <a:pt x="62816" y="71878"/>
                        <a:pt x="62816" y="71605"/>
                      </a:cubicBezTo>
                      <a:lnTo>
                        <a:pt x="62816" y="25562"/>
                      </a:lnTo>
                      <a:cubicBezTo>
                        <a:pt x="62816" y="25289"/>
                        <a:pt x="62868" y="25059"/>
                        <a:pt x="62970" y="24871"/>
                      </a:cubicBezTo>
                      <a:cubicBezTo>
                        <a:pt x="63072" y="24683"/>
                        <a:pt x="63277" y="24513"/>
                        <a:pt x="63584" y="24359"/>
                      </a:cubicBezTo>
                      <a:cubicBezTo>
                        <a:pt x="63891" y="24206"/>
                        <a:pt x="64283" y="24104"/>
                        <a:pt x="64761" y="24052"/>
                      </a:cubicBezTo>
                      <a:cubicBezTo>
                        <a:pt x="65238" y="24001"/>
                        <a:pt x="65869" y="23976"/>
                        <a:pt x="66653" y="23976"/>
                      </a:cubicBezTo>
                      <a:cubicBezTo>
                        <a:pt x="67404" y="23976"/>
                        <a:pt x="68026" y="24001"/>
                        <a:pt x="68521" y="24052"/>
                      </a:cubicBezTo>
                      <a:cubicBezTo>
                        <a:pt x="69015" y="24104"/>
                        <a:pt x="69399" y="24206"/>
                        <a:pt x="69672" y="24359"/>
                      </a:cubicBezTo>
                      <a:cubicBezTo>
                        <a:pt x="69945" y="24513"/>
                        <a:pt x="70141" y="24683"/>
                        <a:pt x="70260" y="24871"/>
                      </a:cubicBezTo>
                      <a:cubicBezTo>
                        <a:pt x="70380" y="25059"/>
                        <a:pt x="70439" y="25289"/>
                        <a:pt x="70439" y="25562"/>
                      </a:cubicBezTo>
                      <a:lnTo>
                        <a:pt x="70439" y="32263"/>
                      </a:lnTo>
                      <a:cubicBezTo>
                        <a:pt x="71701" y="30422"/>
                        <a:pt x="72886" y="28921"/>
                        <a:pt x="73995" y="27762"/>
                      </a:cubicBezTo>
                      <a:cubicBezTo>
                        <a:pt x="75103" y="26602"/>
                        <a:pt x="76152" y="25690"/>
                        <a:pt x="77141" y="25024"/>
                      </a:cubicBezTo>
                      <a:cubicBezTo>
                        <a:pt x="78130" y="24359"/>
                        <a:pt x="79111" y="23899"/>
                        <a:pt x="80083" y="23643"/>
                      </a:cubicBezTo>
                      <a:cubicBezTo>
                        <a:pt x="81055" y="23387"/>
                        <a:pt x="82035" y="23259"/>
                        <a:pt x="83025" y="23259"/>
                      </a:cubicBezTo>
                      <a:cubicBezTo>
                        <a:pt x="83468" y="23259"/>
                        <a:pt x="83971" y="23285"/>
                        <a:pt x="84534" y="23336"/>
                      </a:cubicBezTo>
                      <a:cubicBezTo>
                        <a:pt x="85096" y="23387"/>
                        <a:pt x="85685" y="23481"/>
                        <a:pt x="86299" y="23618"/>
                      </a:cubicBezTo>
                      <a:cubicBezTo>
                        <a:pt x="86912" y="23754"/>
                        <a:pt x="87467" y="23907"/>
                        <a:pt x="87961" y="24078"/>
                      </a:cubicBezTo>
                      <a:cubicBezTo>
                        <a:pt x="88456" y="24249"/>
                        <a:pt x="88806" y="24419"/>
                        <a:pt x="89010" y="24590"/>
                      </a:cubicBezTo>
                      <a:cubicBezTo>
                        <a:pt x="89215" y="24760"/>
                        <a:pt x="89352" y="24922"/>
                        <a:pt x="89419" y="25076"/>
                      </a:cubicBezTo>
                      <a:cubicBezTo>
                        <a:pt x="89488" y="25229"/>
                        <a:pt x="89547" y="25425"/>
                        <a:pt x="89598" y="25664"/>
                      </a:cubicBezTo>
                      <a:cubicBezTo>
                        <a:pt x="89650" y="25903"/>
                        <a:pt x="89684" y="26252"/>
                        <a:pt x="89701" y="26713"/>
                      </a:cubicBezTo>
                      <a:cubicBezTo>
                        <a:pt x="89717" y="27173"/>
                        <a:pt x="89726" y="27796"/>
                        <a:pt x="89726" y="28580"/>
                      </a:cubicBezTo>
                      <a:close/>
                      <a:moveTo>
                        <a:pt x="131118" y="71656"/>
                      </a:moveTo>
                      <a:cubicBezTo>
                        <a:pt x="131118" y="72065"/>
                        <a:pt x="130982" y="72372"/>
                        <a:pt x="130708" y="72577"/>
                      </a:cubicBezTo>
                      <a:cubicBezTo>
                        <a:pt x="130436" y="72782"/>
                        <a:pt x="130061" y="72935"/>
                        <a:pt x="129583" y="73037"/>
                      </a:cubicBezTo>
                      <a:cubicBezTo>
                        <a:pt x="129106" y="73140"/>
                        <a:pt x="128406" y="73191"/>
                        <a:pt x="127486" y="73191"/>
                      </a:cubicBezTo>
                      <a:cubicBezTo>
                        <a:pt x="126599" y="73191"/>
                        <a:pt x="125892" y="73140"/>
                        <a:pt x="125363" y="73037"/>
                      </a:cubicBezTo>
                      <a:cubicBezTo>
                        <a:pt x="124834" y="72935"/>
                        <a:pt x="124450" y="72782"/>
                        <a:pt x="124211" y="72577"/>
                      </a:cubicBezTo>
                      <a:cubicBezTo>
                        <a:pt x="123972" y="72372"/>
                        <a:pt x="123853" y="72065"/>
                        <a:pt x="123853" y="71656"/>
                      </a:cubicBezTo>
                      <a:lnTo>
                        <a:pt x="123853" y="67052"/>
                      </a:lnTo>
                      <a:cubicBezTo>
                        <a:pt x="121841" y="69200"/>
                        <a:pt x="119598" y="70872"/>
                        <a:pt x="117126" y="72065"/>
                      </a:cubicBezTo>
                      <a:cubicBezTo>
                        <a:pt x="114653" y="73259"/>
                        <a:pt x="112036" y="73856"/>
                        <a:pt x="109273" y="73856"/>
                      </a:cubicBezTo>
                      <a:cubicBezTo>
                        <a:pt x="106851" y="73856"/>
                        <a:pt x="104660" y="73540"/>
                        <a:pt x="102699" y="72910"/>
                      </a:cubicBezTo>
                      <a:cubicBezTo>
                        <a:pt x="100738" y="72279"/>
                        <a:pt x="99066" y="71366"/>
                        <a:pt x="97685" y="70172"/>
                      </a:cubicBezTo>
                      <a:cubicBezTo>
                        <a:pt x="96304" y="68979"/>
                        <a:pt x="95230" y="67512"/>
                        <a:pt x="94462" y="65773"/>
                      </a:cubicBezTo>
                      <a:cubicBezTo>
                        <a:pt x="93695" y="64033"/>
                        <a:pt x="93311" y="62055"/>
                        <a:pt x="93311" y="59838"/>
                      </a:cubicBezTo>
                      <a:cubicBezTo>
                        <a:pt x="93311" y="57246"/>
                        <a:pt x="93840" y="54995"/>
                        <a:pt x="94897" y="53085"/>
                      </a:cubicBezTo>
                      <a:cubicBezTo>
                        <a:pt x="95954" y="51175"/>
                        <a:pt x="97472" y="49589"/>
                        <a:pt x="99450" y="48328"/>
                      </a:cubicBezTo>
                      <a:cubicBezTo>
                        <a:pt x="101428" y="47066"/>
                        <a:pt x="103850" y="46119"/>
                        <a:pt x="106715" y="45488"/>
                      </a:cubicBezTo>
                      <a:cubicBezTo>
                        <a:pt x="109580" y="44857"/>
                        <a:pt x="112803" y="44542"/>
                        <a:pt x="116384" y="44542"/>
                      </a:cubicBezTo>
                      <a:lnTo>
                        <a:pt x="122728" y="44542"/>
                      </a:lnTo>
                      <a:lnTo>
                        <a:pt x="122728" y="40961"/>
                      </a:lnTo>
                      <a:cubicBezTo>
                        <a:pt x="122728" y="39187"/>
                        <a:pt x="122541" y="37618"/>
                        <a:pt x="122165" y="36254"/>
                      </a:cubicBezTo>
                      <a:cubicBezTo>
                        <a:pt x="121790" y="34890"/>
                        <a:pt x="121184" y="33756"/>
                        <a:pt x="120349" y="32852"/>
                      </a:cubicBezTo>
                      <a:cubicBezTo>
                        <a:pt x="119514" y="31948"/>
                        <a:pt x="118431" y="31266"/>
                        <a:pt x="117100" y="30806"/>
                      </a:cubicBezTo>
                      <a:cubicBezTo>
                        <a:pt x="115770" y="30345"/>
                        <a:pt x="114133" y="30115"/>
                        <a:pt x="112189" y="30115"/>
                      </a:cubicBezTo>
                      <a:cubicBezTo>
                        <a:pt x="110109" y="30115"/>
                        <a:pt x="108241" y="30362"/>
                        <a:pt x="106587" y="30857"/>
                      </a:cubicBezTo>
                      <a:cubicBezTo>
                        <a:pt x="104933" y="31351"/>
                        <a:pt x="103483" y="31897"/>
                        <a:pt x="102238" y="32494"/>
                      </a:cubicBezTo>
                      <a:cubicBezTo>
                        <a:pt x="100993" y="33091"/>
                        <a:pt x="99953" y="33636"/>
                        <a:pt x="99118" y="34131"/>
                      </a:cubicBezTo>
                      <a:cubicBezTo>
                        <a:pt x="98282" y="34625"/>
                        <a:pt x="97659" y="34873"/>
                        <a:pt x="97250" y="34873"/>
                      </a:cubicBezTo>
                      <a:cubicBezTo>
                        <a:pt x="96977" y="34873"/>
                        <a:pt x="96738" y="34804"/>
                        <a:pt x="96535" y="34668"/>
                      </a:cubicBezTo>
                      <a:cubicBezTo>
                        <a:pt x="96330" y="34532"/>
                        <a:pt x="96151" y="34327"/>
                        <a:pt x="95997" y="34054"/>
                      </a:cubicBezTo>
                      <a:cubicBezTo>
                        <a:pt x="95843" y="33781"/>
                        <a:pt x="95733" y="33432"/>
                        <a:pt x="95664" y="33005"/>
                      </a:cubicBezTo>
                      <a:cubicBezTo>
                        <a:pt x="95596" y="32579"/>
                        <a:pt x="95562" y="32110"/>
                        <a:pt x="95562" y="31598"/>
                      </a:cubicBezTo>
                      <a:cubicBezTo>
                        <a:pt x="95562" y="30746"/>
                        <a:pt x="95622" y="30072"/>
                        <a:pt x="95741" y="29578"/>
                      </a:cubicBezTo>
                      <a:cubicBezTo>
                        <a:pt x="95860" y="29083"/>
                        <a:pt x="96151" y="28614"/>
                        <a:pt x="96611" y="28171"/>
                      </a:cubicBezTo>
                      <a:cubicBezTo>
                        <a:pt x="97071" y="27727"/>
                        <a:pt x="97864" y="27207"/>
                        <a:pt x="98990" y="26610"/>
                      </a:cubicBezTo>
                      <a:cubicBezTo>
                        <a:pt x="100115" y="26014"/>
                        <a:pt x="101411" y="25468"/>
                        <a:pt x="102878" y="24973"/>
                      </a:cubicBezTo>
                      <a:cubicBezTo>
                        <a:pt x="104344" y="24479"/>
                        <a:pt x="105947" y="24069"/>
                        <a:pt x="107687" y="23745"/>
                      </a:cubicBezTo>
                      <a:cubicBezTo>
                        <a:pt x="109427" y="23422"/>
                        <a:pt x="111183" y="23259"/>
                        <a:pt x="112957" y="23259"/>
                      </a:cubicBezTo>
                      <a:cubicBezTo>
                        <a:pt x="116265" y="23259"/>
                        <a:pt x="119078" y="23635"/>
                        <a:pt x="121398" y="24385"/>
                      </a:cubicBezTo>
                      <a:cubicBezTo>
                        <a:pt x="123717" y="25135"/>
                        <a:pt x="125592" y="26235"/>
                        <a:pt x="127025" y="27685"/>
                      </a:cubicBezTo>
                      <a:cubicBezTo>
                        <a:pt x="128458" y="29134"/>
                        <a:pt x="129498" y="30933"/>
                        <a:pt x="130146" y="33082"/>
                      </a:cubicBezTo>
                      <a:cubicBezTo>
                        <a:pt x="130794" y="35231"/>
                        <a:pt x="131118" y="37738"/>
                        <a:pt x="131118" y="40602"/>
                      </a:cubicBezTo>
                      <a:close/>
                      <a:moveTo>
                        <a:pt x="122728" y="50630"/>
                      </a:moveTo>
                      <a:lnTo>
                        <a:pt x="115514" y="50630"/>
                      </a:lnTo>
                      <a:cubicBezTo>
                        <a:pt x="113195" y="50630"/>
                        <a:pt x="111183" y="50826"/>
                        <a:pt x="109477" y="51218"/>
                      </a:cubicBezTo>
                      <a:cubicBezTo>
                        <a:pt x="107772" y="51610"/>
                        <a:pt x="106357" y="52190"/>
                        <a:pt x="105231" y="52957"/>
                      </a:cubicBezTo>
                      <a:cubicBezTo>
                        <a:pt x="104106" y="53725"/>
                        <a:pt x="103278" y="54646"/>
                        <a:pt x="102750" y="55720"/>
                      </a:cubicBezTo>
                      <a:cubicBezTo>
                        <a:pt x="102221" y="56794"/>
                        <a:pt x="101957" y="58031"/>
                        <a:pt x="101957" y="59429"/>
                      </a:cubicBezTo>
                      <a:cubicBezTo>
                        <a:pt x="101957" y="61816"/>
                        <a:pt x="102716" y="63718"/>
                        <a:pt x="104234" y="65133"/>
                      </a:cubicBezTo>
                      <a:cubicBezTo>
                        <a:pt x="105751" y="66549"/>
                        <a:pt x="107874" y="67256"/>
                        <a:pt x="110603" y="67256"/>
                      </a:cubicBezTo>
                      <a:cubicBezTo>
                        <a:pt x="112820" y="67256"/>
                        <a:pt x="114875" y="66694"/>
                        <a:pt x="116768" y="65568"/>
                      </a:cubicBezTo>
                      <a:cubicBezTo>
                        <a:pt x="118661" y="64443"/>
                        <a:pt x="120647" y="62720"/>
                        <a:pt x="122728" y="60401"/>
                      </a:cubicBezTo>
                      <a:close/>
                      <a:moveTo>
                        <a:pt x="170668" y="6633"/>
                      </a:moveTo>
                      <a:cubicBezTo>
                        <a:pt x="170668" y="7281"/>
                        <a:pt x="170633" y="7801"/>
                        <a:pt x="170566" y="8193"/>
                      </a:cubicBezTo>
                      <a:cubicBezTo>
                        <a:pt x="170497" y="8585"/>
                        <a:pt x="170420" y="8901"/>
                        <a:pt x="170335" y="9140"/>
                      </a:cubicBezTo>
                      <a:cubicBezTo>
                        <a:pt x="170249" y="9378"/>
                        <a:pt x="170139" y="9540"/>
                        <a:pt x="170003" y="9626"/>
                      </a:cubicBezTo>
                      <a:cubicBezTo>
                        <a:pt x="169866" y="9711"/>
                        <a:pt x="169695" y="9753"/>
                        <a:pt x="169491" y="9753"/>
                      </a:cubicBezTo>
                      <a:cubicBezTo>
                        <a:pt x="169252" y="9753"/>
                        <a:pt x="168954" y="9677"/>
                        <a:pt x="168596" y="9523"/>
                      </a:cubicBezTo>
                      <a:cubicBezTo>
                        <a:pt x="168238" y="9370"/>
                        <a:pt x="167802" y="9199"/>
                        <a:pt x="167291" y="9012"/>
                      </a:cubicBezTo>
                      <a:cubicBezTo>
                        <a:pt x="166779" y="8824"/>
                        <a:pt x="166174" y="8653"/>
                        <a:pt x="165475" y="8500"/>
                      </a:cubicBezTo>
                      <a:cubicBezTo>
                        <a:pt x="164775" y="8347"/>
                        <a:pt x="163966" y="8270"/>
                        <a:pt x="163045" y="8270"/>
                      </a:cubicBezTo>
                      <a:cubicBezTo>
                        <a:pt x="161783" y="8270"/>
                        <a:pt x="160708" y="8474"/>
                        <a:pt x="159821" y="8884"/>
                      </a:cubicBezTo>
                      <a:cubicBezTo>
                        <a:pt x="158935" y="9293"/>
                        <a:pt x="158218" y="9933"/>
                        <a:pt x="157673" y="10802"/>
                      </a:cubicBezTo>
                      <a:cubicBezTo>
                        <a:pt x="157127" y="11672"/>
                        <a:pt x="156735" y="12797"/>
                        <a:pt x="156496" y="14179"/>
                      </a:cubicBezTo>
                      <a:cubicBezTo>
                        <a:pt x="156257" y="15560"/>
                        <a:pt x="156138" y="17240"/>
                        <a:pt x="156138" y="19218"/>
                      </a:cubicBezTo>
                      <a:lnTo>
                        <a:pt x="156138" y="24232"/>
                      </a:lnTo>
                      <a:lnTo>
                        <a:pt x="166421" y="24232"/>
                      </a:lnTo>
                      <a:cubicBezTo>
                        <a:pt x="166694" y="24232"/>
                        <a:pt x="166924" y="24291"/>
                        <a:pt x="167112" y="24411"/>
                      </a:cubicBezTo>
                      <a:cubicBezTo>
                        <a:pt x="167300" y="24530"/>
                        <a:pt x="167470" y="24735"/>
                        <a:pt x="167623" y="25024"/>
                      </a:cubicBezTo>
                      <a:cubicBezTo>
                        <a:pt x="167777" y="25314"/>
                        <a:pt x="167897" y="25681"/>
                        <a:pt x="167982" y="26124"/>
                      </a:cubicBezTo>
                      <a:cubicBezTo>
                        <a:pt x="168067" y="26568"/>
                        <a:pt x="168109" y="27113"/>
                        <a:pt x="168109" y="27762"/>
                      </a:cubicBezTo>
                      <a:cubicBezTo>
                        <a:pt x="168109" y="28989"/>
                        <a:pt x="167956" y="29876"/>
                        <a:pt x="167649" y="30422"/>
                      </a:cubicBezTo>
                      <a:cubicBezTo>
                        <a:pt x="167342" y="30967"/>
                        <a:pt x="166933" y="31240"/>
                        <a:pt x="166421" y="31240"/>
                      </a:cubicBezTo>
                      <a:lnTo>
                        <a:pt x="156138" y="31240"/>
                      </a:lnTo>
                      <a:lnTo>
                        <a:pt x="156138" y="71605"/>
                      </a:lnTo>
                      <a:cubicBezTo>
                        <a:pt x="156138" y="71878"/>
                        <a:pt x="156070" y="72108"/>
                        <a:pt x="155933" y="72296"/>
                      </a:cubicBezTo>
                      <a:cubicBezTo>
                        <a:pt x="155797" y="72483"/>
                        <a:pt x="155567" y="72645"/>
                        <a:pt x="155243" y="72782"/>
                      </a:cubicBezTo>
                      <a:cubicBezTo>
                        <a:pt x="154919" y="72918"/>
                        <a:pt x="154484" y="73020"/>
                        <a:pt x="153938" y="73089"/>
                      </a:cubicBezTo>
                      <a:cubicBezTo>
                        <a:pt x="153393" y="73157"/>
                        <a:pt x="152710" y="73191"/>
                        <a:pt x="151892" y="73191"/>
                      </a:cubicBezTo>
                      <a:cubicBezTo>
                        <a:pt x="151074" y="73191"/>
                        <a:pt x="150391" y="73157"/>
                        <a:pt x="149846" y="73089"/>
                      </a:cubicBezTo>
                      <a:cubicBezTo>
                        <a:pt x="149300" y="73020"/>
                        <a:pt x="148865" y="72918"/>
                        <a:pt x="148541" y="72782"/>
                      </a:cubicBezTo>
                      <a:cubicBezTo>
                        <a:pt x="148217" y="72645"/>
                        <a:pt x="147987" y="72483"/>
                        <a:pt x="147850" y="72296"/>
                      </a:cubicBezTo>
                      <a:cubicBezTo>
                        <a:pt x="147714" y="72108"/>
                        <a:pt x="147646" y="71878"/>
                        <a:pt x="147646" y="71605"/>
                      </a:cubicBezTo>
                      <a:lnTo>
                        <a:pt x="147646" y="31240"/>
                      </a:lnTo>
                      <a:lnTo>
                        <a:pt x="141149" y="31240"/>
                      </a:lnTo>
                      <a:cubicBezTo>
                        <a:pt x="140603" y="31240"/>
                        <a:pt x="140193" y="30967"/>
                        <a:pt x="139921" y="30422"/>
                      </a:cubicBezTo>
                      <a:cubicBezTo>
                        <a:pt x="139648" y="29876"/>
                        <a:pt x="139511" y="28989"/>
                        <a:pt x="139511" y="27762"/>
                      </a:cubicBezTo>
                      <a:cubicBezTo>
                        <a:pt x="139511" y="27113"/>
                        <a:pt x="139546" y="26568"/>
                        <a:pt x="139613" y="26124"/>
                      </a:cubicBezTo>
                      <a:cubicBezTo>
                        <a:pt x="139682" y="25681"/>
                        <a:pt x="139784" y="25314"/>
                        <a:pt x="139921" y="25024"/>
                      </a:cubicBezTo>
                      <a:cubicBezTo>
                        <a:pt x="140057" y="24735"/>
                        <a:pt x="140228" y="24530"/>
                        <a:pt x="140432" y="24411"/>
                      </a:cubicBezTo>
                      <a:cubicBezTo>
                        <a:pt x="140637" y="24291"/>
                        <a:pt x="140875" y="24232"/>
                        <a:pt x="141149" y="24232"/>
                      </a:cubicBezTo>
                      <a:lnTo>
                        <a:pt x="147646" y="24232"/>
                      </a:lnTo>
                      <a:lnTo>
                        <a:pt x="147646" y="19474"/>
                      </a:lnTo>
                      <a:cubicBezTo>
                        <a:pt x="147646" y="16268"/>
                        <a:pt x="147944" y="13514"/>
                        <a:pt x="148541" y="11212"/>
                      </a:cubicBezTo>
                      <a:cubicBezTo>
                        <a:pt x="149138" y="8909"/>
                        <a:pt x="150050" y="7025"/>
                        <a:pt x="151278" y="5558"/>
                      </a:cubicBezTo>
                      <a:cubicBezTo>
                        <a:pt x="152506" y="4092"/>
                        <a:pt x="154049" y="3009"/>
                        <a:pt x="155908" y="2310"/>
                      </a:cubicBezTo>
                      <a:cubicBezTo>
                        <a:pt x="157767" y="1611"/>
                        <a:pt x="159958" y="1261"/>
                        <a:pt x="162482" y="1261"/>
                      </a:cubicBezTo>
                      <a:cubicBezTo>
                        <a:pt x="163675" y="1261"/>
                        <a:pt x="164835" y="1372"/>
                        <a:pt x="165961" y="1594"/>
                      </a:cubicBezTo>
                      <a:cubicBezTo>
                        <a:pt x="167086" y="1815"/>
                        <a:pt x="167956" y="2054"/>
                        <a:pt x="168570" y="2310"/>
                      </a:cubicBezTo>
                      <a:cubicBezTo>
                        <a:pt x="169184" y="2566"/>
                        <a:pt x="169593" y="2796"/>
                        <a:pt x="169798" y="3000"/>
                      </a:cubicBezTo>
                      <a:cubicBezTo>
                        <a:pt x="170003" y="3205"/>
                        <a:pt x="170173" y="3469"/>
                        <a:pt x="170309" y="3793"/>
                      </a:cubicBezTo>
                      <a:cubicBezTo>
                        <a:pt x="170446" y="4117"/>
                        <a:pt x="170540" y="4510"/>
                        <a:pt x="170590" y="4970"/>
                      </a:cubicBezTo>
                      <a:cubicBezTo>
                        <a:pt x="170642" y="5430"/>
                        <a:pt x="170668" y="5985"/>
                        <a:pt x="170668" y="6633"/>
                      </a:cubicBezTo>
                      <a:close/>
                      <a:moveTo>
                        <a:pt x="201139" y="68228"/>
                      </a:moveTo>
                      <a:cubicBezTo>
                        <a:pt x="201138" y="69218"/>
                        <a:pt x="201070" y="70002"/>
                        <a:pt x="200934" y="70582"/>
                      </a:cubicBezTo>
                      <a:cubicBezTo>
                        <a:pt x="200797" y="71162"/>
                        <a:pt x="200593" y="71588"/>
                        <a:pt x="200320" y="71861"/>
                      </a:cubicBezTo>
                      <a:cubicBezTo>
                        <a:pt x="200047" y="72134"/>
                        <a:pt x="199638" y="72389"/>
                        <a:pt x="199092" y="72628"/>
                      </a:cubicBezTo>
                      <a:cubicBezTo>
                        <a:pt x="198546" y="72867"/>
                        <a:pt x="197924" y="73063"/>
                        <a:pt x="197225" y="73216"/>
                      </a:cubicBezTo>
                      <a:cubicBezTo>
                        <a:pt x="196526" y="73370"/>
                        <a:pt x="195784" y="73498"/>
                        <a:pt x="194999" y="73600"/>
                      </a:cubicBezTo>
                      <a:cubicBezTo>
                        <a:pt x="194215" y="73702"/>
                        <a:pt x="193430" y="73754"/>
                        <a:pt x="192646" y="73754"/>
                      </a:cubicBezTo>
                      <a:cubicBezTo>
                        <a:pt x="190259" y="73754"/>
                        <a:pt x="188213" y="73438"/>
                        <a:pt x="186507" y="72807"/>
                      </a:cubicBezTo>
                      <a:cubicBezTo>
                        <a:pt x="184802" y="72176"/>
                        <a:pt x="183403" y="71221"/>
                        <a:pt x="182312" y="69942"/>
                      </a:cubicBezTo>
                      <a:cubicBezTo>
                        <a:pt x="181220" y="68663"/>
                        <a:pt x="180428" y="67043"/>
                        <a:pt x="179933" y="65082"/>
                      </a:cubicBezTo>
                      <a:cubicBezTo>
                        <a:pt x="179438" y="63121"/>
                        <a:pt x="179191" y="60810"/>
                        <a:pt x="179192" y="58150"/>
                      </a:cubicBezTo>
                      <a:lnTo>
                        <a:pt x="179192" y="31240"/>
                      </a:lnTo>
                      <a:lnTo>
                        <a:pt x="172745" y="31240"/>
                      </a:lnTo>
                      <a:cubicBezTo>
                        <a:pt x="172234" y="31240"/>
                        <a:pt x="171824" y="30967"/>
                        <a:pt x="171517" y="30422"/>
                      </a:cubicBezTo>
                      <a:cubicBezTo>
                        <a:pt x="171211" y="29876"/>
                        <a:pt x="171056" y="28989"/>
                        <a:pt x="171056" y="27762"/>
                      </a:cubicBezTo>
                      <a:cubicBezTo>
                        <a:pt x="171056" y="27113"/>
                        <a:pt x="171099" y="26568"/>
                        <a:pt x="171185" y="26124"/>
                      </a:cubicBezTo>
                      <a:cubicBezTo>
                        <a:pt x="171270" y="25681"/>
                        <a:pt x="171381" y="25314"/>
                        <a:pt x="171517" y="25024"/>
                      </a:cubicBezTo>
                      <a:cubicBezTo>
                        <a:pt x="171653" y="24735"/>
                        <a:pt x="171833" y="24530"/>
                        <a:pt x="172054" y="24411"/>
                      </a:cubicBezTo>
                      <a:cubicBezTo>
                        <a:pt x="172276" y="24291"/>
                        <a:pt x="172523" y="24232"/>
                        <a:pt x="172796" y="24232"/>
                      </a:cubicBezTo>
                      <a:lnTo>
                        <a:pt x="179192" y="24232"/>
                      </a:lnTo>
                      <a:lnTo>
                        <a:pt x="179192" y="13283"/>
                      </a:lnTo>
                      <a:cubicBezTo>
                        <a:pt x="179191" y="13045"/>
                        <a:pt x="179251" y="12823"/>
                        <a:pt x="179370" y="12618"/>
                      </a:cubicBezTo>
                      <a:cubicBezTo>
                        <a:pt x="179490" y="12414"/>
                        <a:pt x="179712" y="12235"/>
                        <a:pt x="180035" y="12081"/>
                      </a:cubicBezTo>
                      <a:cubicBezTo>
                        <a:pt x="180359" y="11928"/>
                        <a:pt x="180794" y="11817"/>
                        <a:pt x="181339" y="11749"/>
                      </a:cubicBezTo>
                      <a:cubicBezTo>
                        <a:pt x="181885" y="11680"/>
                        <a:pt x="182567" y="11646"/>
                        <a:pt x="183386" y="11646"/>
                      </a:cubicBezTo>
                      <a:cubicBezTo>
                        <a:pt x="184239" y="11646"/>
                        <a:pt x="184938" y="11680"/>
                        <a:pt x="185484" y="11749"/>
                      </a:cubicBezTo>
                      <a:cubicBezTo>
                        <a:pt x="186030" y="11817"/>
                        <a:pt x="186455" y="11928"/>
                        <a:pt x="186763" y="12081"/>
                      </a:cubicBezTo>
                      <a:cubicBezTo>
                        <a:pt x="187070" y="12235"/>
                        <a:pt x="187292" y="12414"/>
                        <a:pt x="187428" y="12618"/>
                      </a:cubicBezTo>
                      <a:cubicBezTo>
                        <a:pt x="187564" y="12823"/>
                        <a:pt x="187633" y="13045"/>
                        <a:pt x="187633" y="13283"/>
                      </a:cubicBezTo>
                      <a:lnTo>
                        <a:pt x="187633" y="24232"/>
                      </a:lnTo>
                      <a:lnTo>
                        <a:pt x="199450" y="24232"/>
                      </a:lnTo>
                      <a:cubicBezTo>
                        <a:pt x="199723" y="24232"/>
                        <a:pt x="199962" y="24291"/>
                        <a:pt x="200167" y="24411"/>
                      </a:cubicBezTo>
                      <a:cubicBezTo>
                        <a:pt x="200371" y="24530"/>
                        <a:pt x="200550" y="24735"/>
                        <a:pt x="200704" y="25024"/>
                      </a:cubicBezTo>
                      <a:cubicBezTo>
                        <a:pt x="200857" y="25314"/>
                        <a:pt x="200968" y="25681"/>
                        <a:pt x="201036" y="26124"/>
                      </a:cubicBezTo>
                      <a:cubicBezTo>
                        <a:pt x="201105" y="26568"/>
                        <a:pt x="201138" y="27113"/>
                        <a:pt x="201139" y="27762"/>
                      </a:cubicBezTo>
                      <a:cubicBezTo>
                        <a:pt x="201138" y="28989"/>
                        <a:pt x="200985" y="29876"/>
                        <a:pt x="200678" y="30422"/>
                      </a:cubicBezTo>
                      <a:cubicBezTo>
                        <a:pt x="200371" y="30967"/>
                        <a:pt x="199962" y="31240"/>
                        <a:pt x="199450" y="31240"/>
                      </a:cubicBezTo>
                      <a:lnTo>
                        <a:pt x="187633" y="31240"/>
                      </a:lnTo>
                      <a:lnTo>
                        <a:pt x="187633" y="56922"/>
                      </a:lnTo>
                      <a:cubicBezTo>
                        <a:pt x="187633" y="60094"/>
                        <a:pt x="188101" y="62490"/>
                        <a:pt x="189039" y="64110"/>
                      </a:cubicBezTo>
                      <a:cubicBezTo>
                        <a:pt x="189978" y="65730"/>
                        <a:pt x="191657" y="66540"/>
                        <a:pt x="194078" y="66540"/>
                      </a:cubicBezTo>
                      <a:cubicBezTo>
                        <a:pt x="194863" y="66540"/>
                        <a:pt x="195562" y="66463"/>
                        <a:pt x="196177" y="66310"/>
                      </a:cubicBezTo>
                      <a:cubicBezTo>
                        <a:pt x="196790" y="66156"/>
                        <a:pt x="197336" y="65994"/>
                        <a:pt x="197813" y="65824"/>
                      </a:cubicBezTo>
                      <a:cubicBezTo>
                        <a:pt x="198291" y="65653"/>
                        <a:pt x="198700" y="65491"/>
                        <a:pt x="199041" y="65338"/>
                      </a:cubicBezTo>
                      <a:cubicBezTo>
                        <a:pt x="199382" y="65184"/>
                        <a:pt x="199689" y="65108"/>
                        <a:pt x="199962" y="65108"/>
                      </a:cubicBezTo>
                      <a:cubicBezTo>
                        <a:pt x="200132" y="65108"/>
                        <a:pt x="200294" y="65150"/>
                        <a:pt x="200448" y="65236"/>
                      </a:cubicBezTo>
                      <a:cubicBezTo>
                        <a:pt x="200602" y="65321"/>
                        <a:pt x="200721" y="65483"/>
                        <a:pt x="200806" y="65722"/>
                      </a:cubicBezTo>
                      <a:cubicBezTo>
                        <a:pt x="200891" y="65960"/>
                        <a:pt x="200968" y="66284"/>
                        <a:pt x="201036" y="66694"/>
                      </a:cubicBezTo>
                      <a:cubicBezTo>
                        <a:pt x="201105" y="67103"/>
                        <a:pt x="201138" y="67615"/>
                        <a:pt x="201139" y="68228"/>
                      </a:cubicBezTo>
                      <a:close/>
                      <a:moveTo>
                        <a:pt x="240828" y="59071"/>
                      </a:moveTo>
                      <a:cubicBezTo>
                        <a:pt x="240828" y="61424"/>
                        <a:pt x="240393" y="63522"/>
                        <a:pt x="239523" y="65364"/>
                      </a:cubicBezTo>
                      <a:cubicBezTo>
                        <a:pt x="238653" y="67205"/>
                        <a:pt x="237417" y="68757"/>
                        <a:pt x="235814" y="70019"/>
                      </a:cubicBezTo>
                      <a:cubicBezTo>
                        <a:pt x="234211" y="71281"/>
                        <a:pt x="232301" y="72236"/>
                        <a:pt x="230085" y="72884"/>
                      </a:cubicBezTo>
                      <a:cubicBezTo>
                        <a:pt x="227867" y="73532"/>
                        <a:pt x="225429" y="73856"/>
                        <a:pt x="222768" y="73856"/>
                      </a:cubicBezTo>
                      <a:cubicBezTo>
                        <a:pt x="221131" y="73856"/>
                        <a:pt x="219571" y="73728"/>
                        <a:pt x="218087" y="73472"/>
                      </a:cubicBezTo>
                      <a:cubicBezTo>
                        <a:pt x="216604" y="73216"/>
                        <a:pt x="215273" y="72892"/>
                        <a:pt x="214097" y="72500"/>
                      </a:cubicBezTo>
                      <a:cubicBezTo>
                        <a:pt x="212920" y="72108"/>
                        <a:pt x="211922" y="71699"/>
                        <a:pt x="211104" y="71272"/>
                      </a:cubicBezTo>
                      <a:cubicBezTo>
                        <a:pt x="210285" y="70846"/>
                        <a:pt x="209689" y="70462"/>
                        <a:pt x="209313" y="70121"/>
                      </a:cubicBezTo>
                      <a:cubicBezTo>
                        <a:pt x="208938" y="69780"/>
                        <a:pt x="208666" y="69303"/>
                        <a:pt x="208494" y="68689"/>
                      </a:cubicBezTo>
                      <a:cubicBezTo>
                        <a:pt x="208324" y="68075"/>
                        <a:pt x="208239" y="67239"/>
                        <a:pt x="208239" y="66182"/>
                      </a:cubicBezTo>
                      <a:cubicBezTo>
                        <a:pt x="208239" y="65534"/>
                        <a:pt x="208273" y="64988"/>
                        <a:pt x="208341" y="64545"/>
                      </a:cubicBezTo>
                      <a:cubicBezTo>
                        <a:pt x="208409" y="64102"/>
                        <a:pt x="208494" y="63743"/>
                        <a:pt x="208597" y="63471"/>
                      </a:cubicBezTo>
                      <a:cubicBezTo>
                        <a:pt x="208699" y="63198"/>
                        <a:pt x="208845" y="63002"/>
                        <a:pt x="209031" y="62882"/>
                      </a:cubicBezTo>
                      <a:cubicBezTo>
                        <a:pt x="209219" y="62763"/>
                        <a:pt x="209432" y="62703"/>
                        <a:pt x="209672" y="62703"/>
                      </a:cubicBezTo>
                      <a:cubicBezTo>
                        <a:pt x="210047" y="62703"/>
                        <a:pt x="210601" y="62933"/>
                        <a:pt x="211334" y="63394"/>
                      </a:cubicBezTo>
                      <a:cubicBezTo>
                        <a:pt x="212067" y="63854"/>
                        <a:pt x="212971" y="64357"/>
                        <a:pt x="214045" y="64903"/>
                      </a:cubicBezTo>
                      <a:cubicBezTo>
                        <a:pt x="215120" y="65449"/>
                        <a:pt x="216390" y="65952"/>
                        <a:pt x="217857" y="66412"/>
                      </a:cubicBezTo>
                      <a:cubicBezTo>
                        <a:pt x="219323" y="66873"/>
                        <a:pt x="221012" y="67103"/>
                        <a:pt x="222922" y="67103"/>
                      </a:cubicBezTo>
                      <a:cubicBezTo>
                        <a:pt x="224354" y="67103"/>
                        <a:pt x="225651" y="66949"/>
                        <a:pt x="226810" y="66643"/>
                      </a:cubicBezTo>
                      <a:cubicBezTo>
                        <a:pt x="227969" y="66336"/>
                        <a:pt x="228976" y="65884"/>
                        <a:pt x="229828" y="65287"/>
                      </a:cubicBezTo>
                      <a:cubicBezTo>
                        <a:pt x="230681" y="64690"/>
                        <a:pt x="231337" y="63931"/>
                        <a:pt x="231798" y="63010"/>
                      </a:cubicBezTo>
                      <a:cubicBezTo>
                        <a:pt x="232258" y="62089"/>
                        <a:pt x="232489" y="60998"/>
                        <a:pt x="232489" y="59736"/>
                      </a:cubicBezTo>
                      <a:cubicBezTo>
                        <a:pt x="232489" y="58440"/>
                        <a:pt x="232156" y="57349"/>
                        <a:pt x="231491" y="56462"/>
                      </a:cubicBezTo>
                      <a:cubicBezTo>
                        <a:pt x="230826" y="55575"/>
                        <a:pt x="229947" y="54791"/>
                        <a:pt x="228856" y="54109"/>
                      </a:cubicBezTo>
                      <a:cubicBezTo>
                        <a:pt x="227765" y="53426"/>
                        <a:pt x="226537" y="52821"/>
                        <a:pt x="225173" y="52292"/>
                      </a:cubicBezTo>
                      <a:cubicBezTo>
                        <a:pt x="223809" y="51764"/>
                        <a:pt x="222402" y="51210"/>
                        <a:pt x="220952" y="50630"/>
                      </a:cubicBezTo>
                      <a:cubicBezTo>
                        <a:pt x="219502" y="50050"/>
                        <a:pt x="218087" y="49393"/>
                        <a:pt x="216706" y="48660"/>
                      </a:cubicBezTo>
                      <a:cubicBezTo>
                        <a:pt x="215325" y="47927"/>
                        <a:pt x="214088" y="47031"/>
                        <a:pt x="212997" y="45974"/>
                      </a:cubicBezTo>
                      <a:cubicBezTo>
                        <a:pt x="211905" y="44917"/>
                        <a:pt x="211027" y="43655"/>
                        <a:pt x="210362" y="42188"/>
                      </a:cubicBezTo>
                      <a:cubicBezTo>
                        <a:pt x="209697" y="40722"/>
                        <a:pt x="209365" y="38965"/>
                        <a:pt x="209365" y="36919"/>
                      </a:cubicBezTo>
                      <a:cubicBezTo>
                        <a:pt x="209365" y="35111"/>
                        <a:pt x="209714" y="33380"/>
                        <a:pt x="210414" y="31726"/>
                      </a:cubicBezTo>
                      <a:cubicBezTo>
                        <a:pt x="211113" y="30072"/>
                        <a:pt x="212161" y="28623"/>
                        <a:pt x="213560" y="27378"/>
                      </a:cubicBezTo>
                      <a:cubicBezTo>
                        <a:pt x="214958" y="26133"/>
                        <a:pt x="216706" y="25135"/>
                        <a:pt x="218803" y="24385"/>
                      </a:cubicBezTo>
                      <a:cubicBezTo>
                        <a:pt x="220901" y="23635"/>
                        <a:pt x="223348" y="23259"/>
                        <a:pt x="226145" y="23259"/>
                      </a:cubicBezTo>
                      <a:cubicBezTo>
                        <a:pt x="227373" y="23259"/>
                        <a:pt x="228601" y="23362"/>
                        <a:pt x="229828" y="23566"/>
                      </a:cubicBezTo>
                      <a:cubicBezTo>
                        <a:pt x="231056" y="23771"/>
                        <a:pt x="232165" y="24027"/>
                        <a:pt x="233154" y="24334"/>
                      </a:cubicBezTo>
                      <a:cubicBezTo>
                        <a:pt x="234143" y="24641"/>
                        <a:pt x="234987" y="24973"/>
                        <a:pt x="235686" y="25331"/>
                      </a:cubicBezTo>
                      <a:cubicBezTo>
                        <a:pt x="236385" y="25690"/>
                        <a:pt x="236914" y="26005"/>
                        <a:pt x="237272" y="26278"/>
                      </a:cubicBezTo>
                      <a:cubicBezTo>
                        <a:pt x="237630" y="26551"/>
                        <a:pt x="237868" y="26789"/>
                        <a:pt x="237988" y="26994"/>
                      </a:cubicBezTo>
                      <a:cubicBezTo>
                        <a:pt x="238107" y="27199"/>
                        <a:pt x="238193" y="27429"/>
                        <a:pt x="238244" y="27685"/>
                      </a:cubicBezTo>
                      <a:cubicBezTo>
                        <a:pt x="238295" y="27941"/>
                        <a:pt x="238347" y="28256"/>
                        <a:pt x="238398" y="28631"/>
                      </a:cubicBezTo>
                      <a:cubicBezTo>
                        <a:pt x="238448" y="29006"/>
                        <a:pt x="238474" y="29467"/>
                        <a:pt x="238474" y="30012"/>
                      </a:cubicBezTo>
                      <a:cubicBezTo>
                        <a:pt x="238474" y="30592"/>
                        <a:pt x="238448" y="31095"/>
                        <a:pt x="238398" y="31522"/>
                      </a:cubicBezTo>
                      <a:cubicBezTo>
                        <a:pt x="238347" y="31948"/>
                        <a:pt x="238261" y="32298"/>
                        <a:pt x="238142" y="32570"/>
                      </a:cubicBezTo>
                      <a:cubicBezTo>
                        <a:pt x="238023" y="32843"/>
                        <a:pt x="237877" y="33039"/>
                        <a:pt x="237706" y="33159"/>
                      </a:cubicBezTo>
                      <a:cubicBezTo>
                        <a:pt x="237536" y="33278"/>
                        <a:pt x="237348" y="33338"/>
                        <a:pt x="237144" y="33338"/>
                      </a:cubicBezTo>
                      <a:cubicBezTo>
                        <a:pt x="236837" y="33338"/>
                        <a:pt x="236394" y="33150"/>
                        <a:pt x="235814" y="32775"/>
                      </a:cubicBezTo>
                      <a:cubicBezTo>
                        <a:pt x="235234" y="32400"/>
                        <a:pt x="234484" y="31999"/>
                        <a:pt x="233563" y="31573"/>
                      </a:cubicBezTo>
                      <a:cubicBezTo>
                        <a:pt x="232642" y="31146"/>
                        <a:pt x="231559" y="30746"/>
                        <a:pt x="230314" y="30371"/>
                      </a:cubicBezTo>
                      <a:cubicBezTo>
                        <a:pt x="229069" y="29995"/>
                        <a:pt x="227645" y="29808"/>
                        <a:pt x="226042" y="29808"/>
                      </a:cubicBezTo>
                      <a:cubicBezTo>
                        <a:pt x="224610" y="29808"/>
                        <a:pt x="223348" y="29970"/>
                        <a:pt x="222257" y="30294"/>
                      </a:cubicBezTo>
                      <a:cubicBezTo>
                        <a:pt x="221165" y="30618"/>
                        <a:pt x="220270" y="31078"/>
                        <a:pt x="219571" y="31675"/>
                      </a:cubicBezTo>
                      <a:cubicBezTo>
                        <a:pt x="218872" y="32272"/>
                        <a:pt x="218343" y="32980"/>
                        <a:pt x="217985" y="33798"/>
                      </a:cubicBezTo>
                      <a:cubicBezTo>
                        <a:pt x="217627" y="34617"/>
                        <a:pt x="217448" y="35504"/>
                        <a:pt x="217448" y="36459"/>
                      </a:cubicBezTo>
                      <a:cubicBezTo>
                        <a:pt x="217448" y="37789"/>
                        <a:pt x="217789" y="38906"/>
                        <a:pt x="218471" y="39810"/>
                      </a:cubicBezTo>
                      <a:cubicBezTo>
                        <a:pt x="219153" y="40713"/>
                        <a:pt x="220039" y="41506"/>
                        <a:pt x="221131" y="42188"/>
                      </a:cubicBezTo>
                      <a:cubicBezTo>
                        <a:pt x="222223" y="42871"/>
                        <a:pt x="223468" y="43484"/>
                        <a:pt x="224866" y="44030"/>
                      </a:cubicBezTo>
                      <a:cubicBezTo>
                        <a:pt x="226264" y="44576"/>
                        <a:pt x="227688" y="45139"/>
                        <a:pt x="229138" y="45718"/>
                      </a:cubicBezTo>
                      <a:cubicBezTo>
                        <a:pt x="230587" y="46298"/>
                        <a:pt x="232020" y="46946"/>
                        <a:pt x="233435" y="47662"/>
                      </a:cubicBezTo>
                      <a:cubicBezTo>
                        <a:pt x="234851" y="48379"/>
                        <a:pt x="236103" y="49248"/>
                        <a:pt x="237195" y="50272"/>
                      </a:cubicBezTo>
                      <a:cubicBezTo>
                        <a:pt x="238287" y="51295"/>
                        <a:pt x="239165" y="52523"/>
                        <a:pt x="239830" y="53955"/>
                      </a:cubicBezTo>
                      <a:cubicBezTo>
                        <a:pt x="240495" y="55388"/>
                        <a:pt x="240828" y="57093"/>
                        <a:pt x="240828" y="59071"/>
                      </a:cubicBezTo>
                      <a:close/>
                      <a:moveTo>
                        <a:pt x="293912" y="2386"/>
                      </a:moveTo>
                      <a:cubicBezTo>
                        <a:pt x="290671" y="9242"/>
                        <a:pt x="288259" y="16276"/>
                        <a:pt x="286673" y="23490"/>
                      </a:cubicBezTo>
                      <a:cubicBezTo>
                        <a:pt x="285086" y="30703"/>
                        <a:pt x="284293" y="37959"/>
                        <a:pt x="284293" y="45258"/>
                      </a:cubicBezTo>
                      <a:cubicBezTo>
                        <a:pt x="284293" y="52591"/>
                        <a:pt x="285103" y="59855"/>
                        <a:pt x="286723" y="67052"/>
                      </a:cubicBezTo>
                      <a:cubicBezTo>
                        <a:pt x="288343" y="74248"/>
                        <a:pt x="290705" y="81308"/>
                        <a:pt x="293809" y="88232"/>
                      </a:cubicBezTo>
                      <a:cubicBezTo>
                        <a:pt x="293979" y="88641"/>
                        <a:pt x="294074" y="88991"/>
                        <a:pt x="294091" y="89281"/>
                      </a:cubicBezTo>
                      <a:cubicBezTo>
                        <a:pt x="294107" y="89570"/>
                        <a:pt x="293996" y="89809"/>
                        <a:pt x="293757" y="89997"/>
                      </a:cubicBezTo>
                      <a:cubicBezTo>
                        <a:pt x="293519" y="90184"/>
                        <a:pt x="293152" y="90321"/>
                        <a:pt x="292658" y="90406"/>
                      </a:cubicBezTo>
                      <a:cubicBezTo>
                        <a:pt x="292163" y="90491"/>
                        <a:pt x="291489" y="90534"/>
                        <a:pt x="290637" y="90534"/>
                      </a:cubicBezTo>
                      <a:cubicBezTo>
                        <a:pt x="290023" y="90534"/>
                        <a:pt x="289495" y="90517"/>
                        <a:pt x="289051" y="90483"/>
                      </a:cubicBezTo>
                      <a:cubicBezTo>
                        <a:pt x="288608" y="90449"/>
                        <a:pt x="288224" y="90380"/>
                        <a:pt x="287900" y="90278"/>
                      </a:cubicBezTo>
                      <a:cubicBezTo>
                        <a:pt x="287576" y="90176"/>
                        <a:pt x="287312" y="90056"/>
                        <a:pt x="287107" y="89920"/>
                      </a:cubicBezTo>
                      <a:cubicBezTo>
                        <a:pt x="286902" y="89784"/>
                        <a:pt x="286749" y="89630"/>
                        <a:pt x="286647" y="89459"/>
                      </a:cubicBezTo>
                      <a:cubicBezTo>
                        <a:pt x="284805" y="85981"/>
                        <a:pt x="283185" y="82459"/>
                        <a:pt x="281786" y="78895"/>
                      </a:cubicBezTo>
                      <a:cubicBezTo>
                        <a:pt x="280388" y="75331"/>
                        <a:pt x="279212" y="71707"/>
                        <a:pt x="278256" y="68024"/>
                      </a:cubicBezTo>
                      <a:cubicBezTo>
                        <a:pt x="277301" y="64340"/>
                        <a:pt x="276585" y="60614"/>
                        <a:pt x="276107" y="56845"/>
                      </a:cubicBezTo>
                      <a:cubicBezTo>
                        <a:pt x="275630" y="53077"/>
                        <a:pt x="275391" y="49265"/>
                        <a:pt x="275391" y="45411"/>
                      </a:cubicBezTo>
                      <a:cubicBezTo>
                        <a:pt x="275391" y="41557"/>
                        <a:pt x="275656" y="37755"/>
                        <a:pt x="276185" y="34003"/>
                      </a:cubicBezTo>
                      <a:cubicBezTo>
                        <a:pt x="276713" y="30251"/>
                        <a:pt x="277464" y="26525"/>
                        <a:pt x="278435" y="22825"/>
                      </a:cubicBezTo>
                      <a:cubicBezTo>
                        <a:pt x="279408" y="19124"/>
                        <a:pt x="280593" y="15483"/>
                        <a:pt x="281991" y="11902"/>
                      </a:cubicBezTo>
                      <a:cubicBezTo>
                        <a:pt x="283389" y="8321"/>
                        <a:pt x="284958" y="4774"/>
                        <a:pt x="286697" y="1261"/>
                      </a:cubicBezTo>
                      <a:cubicBezTo>
                        <a:pt x="286732" y="1125"/>
                        <a:pt x="286826" y="1005"/>
                        <a:pt x="286979" y="903"/>
                      </a:cubicBezTo>
                      <a:cubicBezTo>
                        <a:pt x="287133" y="801"/>
                        <a:pt x="287346" y="698"/>
                        <a:pt x="287618" y="596"/>
                      </a:cubicBezTo>
                      <a:cubicBezTo>
                        <a:pt x="287892" y="494"/>
                        <a:pt x="288266" y="417"/>
                        <a:pt x="288744" y="366"/>
                      </a:cubicBezTo>
                      <a:cubicBezTo>
                        <a:pt x="289221" y="315"/>
                        <a:pt x="289836" y="289"/>
                        <a:pt x="290585" y="289"/>
                      </a:cubicBezTo>
                      <a:cubicBezTo>
                        <a:pt x="291370" y="289"/>
                        <a:pt x="292001" y="340"/>
                        <a:pt x="292479" y="442"/>
                      </a:cubicBezTo>
                      <a:cubicBezTo>
                        <a:pt x="292956" y="545"/>
                        <a:pt x="293332" y="681"/>
                        <a:pt x="293604" y="852"/>
                      </a:cubicBezTo>
                      <a:cubicBezTo>
                        <a:pt x="293877" y="1022"/>
                        <a:pt x="294031" y="1244"/>
                        <a:pt x="294065" y="1517"/>
                      </a:cubicBezTo>
                      <a:cubicBezTo>
                        <a:pt x="294099" y="1790"/>
                        <a:pt x="294048" y="2080"/>
                        <a:pt x="293912" y="2386"/>
                      </a:cubicBezTo>
                      <a:close/>
                      <a:moveTo>
                        <a:pt x="343925" y="10470"/>
                      </a:moveTo>
                      <a:cubicBezTo>
                        <a:pt x="343925" y="11118"/>
                        <a:pt x="343891" y="11680"/>
                        <a:pt x="343823" y="12158"/>
                      </a:cubicBezTo>
                      <a:cubicBezTo>
                        <a:pt x="343755" y="12635"/>
                        <a:pt x="343635" y="13019"/>
                        <a:pt x="343464" y="13309"/>
                      </a:cubicBezTo>
                      <a:cubicBezTo>
                        <a:pt x="343294" y="13599"/>
                        <a:pt x="343098" y="13812"/>
                        <a:pt x="342877" y="13948"/>
                      </a:cubicBezTo>
                      <a:cubicBezTo>
                        <a:pt x="342655" y="14085"/>
                        <a:pt x="342424" y="14153"/>
                        <a:pt x="342186" y="14153"/>
                      </a:cubicBezTo>
                      <a:lnTo>
                        <a:pt x="317937" y="14153"/>
                      </a:lnTo>
                      <a:lnTo>
                        <a:pt x="317937" y="36663"/>
                      </a:lnTo>
                      <a:lnTo>
                        <a:pt x="340856" y="36663"/>
                      </a:lnTo>
                      <a:cubicBezTo>
                        <a:pt x="341095" y="36663"/>
                        <a:pt x="341324" y="36723"/>
                        <a:pt x="341546" y="36842"/>
                      </a:cubicBezTo>
                      <a:cubicBezTo>
                        <a:pt x="341768" y="36962"/>
                        <a:pt x="341964" y="37158"/>
                        <a:pt x="342135" y="37431"/>
                      </a:cubicBezTo>
                      <a:cubicBezTo>
                        <a:pt x="342305" y="37703"/>
                        <a:pt x="342424" y="38070"/>
                        <a:pt x="342493" y="38531"/>
                      </a:cubicBezTo>
                      <a:cubicBezTo>
                        <a:pt x="342561" y="38991"/>
                        <a:pt x="342595" y="39579"/>
                        <a:pt x="342595" y="40295"/>
                      </a:cubicBezTo>
                      <a:cubicBezTo>
                        <a:pt x="342595" y="40944"/>
                        <a:pt x="342561" y="41498"/>
                        <a:pt x="342493" y="41958"/>
                      </a:cubicBezTo>
                      <a:cubicBezTo>
                        <a:pt x="342424" y="42419"/>
                        <a:pt x="342305" y="42794"/>
                        <a:pt x="342135" y="43084"/>
                      </a:cubicBezTo>
                      <a:cubicBezTo>
                        <a:pt x="341964" y="43374"/>
                        <a:pt x="341768" y="43595"/>
                        <a:pt x="341546" y="43749"/>
                      </a:cubicBezTo>
                      <a:cubicBezTo>
                        <a:pt x="341324" y="43902"/>
                        <a:pt x="341095" y="43979"/>
                        <a:pt x="340856" y="43979"/>
                      </a:cubicBezTo>
                      <a:lnTo>
                        <a:pt x="317937" y="43979"/>
                      </a:lnTo>
                      <a:lnTo>
                        <a:pt x="317937" y="71554"/>
                      </a:lnTo>
                      <a:cubicBezTo>
                        <a:pt x="317937" y="71793"/>
                        <a:pt x="317868" y="72023"/>
                        <a:pt x="317732" y="72244"/>
                      </a:cubicBezTo>
                      <a:cubicBezTo>
                        <a:pt x="317596" y="72466"/>
                        <a:pt x="317356" y="72637"/>
                        <a:pt x="317015" y="72756"/>
                      </a:cubicBezTo>
                      <a:cubicBezTo>
                        <a:pt x="316674" y="72875"/>
                        <a:pt x="316231" y="72978"/>
                        <a:pt x="315685" y="73063"/>
                      </a:cubicBezTo>
                      <a:cubicBezTo>
                        <a:pt x="315139" y="73148"/>
                        <a:pt x="314423" y="73191"/>
                        <a:pt x="313536" y="73191"/>
                      </a:cubicBezTo>
                      <a:cubicBezTo>
                        <a:pt x="312718" y="73191"/>
                        <a:pt x="312019" y="73148"/>
                        <a:pt x="311439" y="73063"/>
                      </a:cubicBezTo>
                      <a:cubicBezTo>
                        <a:pt x="310859" y="72978"/>
                        <a:pt x="310398" y="72875"/>
                        <a:pt x="310057" y="72756"/>
                      </a:cubicBezTo>
                      <a:cubicBezTo>
                        <a:pt x="309716" y="72637"/>
                        <a:pt x="309477" y="72466"/>
                        <a:pt x="309341" y="72244"/>
                      </a:cubicBezTo>
                      <a:cubicBezTo>
                        <a:pt x="309205" y="72023"/>
                        <a:pt x="309136" y="71793"/>
                        <a:pt x="309136" y="71554"/>
                      </a:cubicBezTo>
                      <a:lnTo>
                        <a:pt x="309136" y="10265"/>
                      </a:lnTo>
                      <a:cubicBezTo>
                        <a:pt x="309136" y="8935"/>
                        <a:pt x="309486" y="8006"/>
                        <a:pt x="310185" y="7477"/>
                      </a:cubicBezTo>
                      <a:cubicBezTo>
                        <a:pt x="310884" y="6948"/>
                        <a:pt x="311626" y="6684"/>
                        <a:pt x="312411" y="6684"/>
                      </a:cubicBezTo>
                      <a:lnTo>
                        <a:pt x="342186" y="6684"/>
                      </a:lnTo>
                      <a:cubicBezTo>
                        <a:pt x="342424" y="6684"/>
                        <a:pt x="342655" y="6752"/>
                        <a:pt x="342877" y="6889"/>
                      </a:cubicBezTo>
                      <a:cubicBezTo>
                        <a:pt x="343098" y="7025"/>
                        <a:pt x="343294" y="7247"/>
                        <a:pt x="343464" y="7554"/>
                      </a:cubicBezTo>
                      <a:cubicBezTo>
                        <a:pt x="343635" y="7861"/>
                        <a:pt x="343755" y="8261"/>
                        <a:pt x="343823" y="8756"/>
                      </a:cubicBezTo>
                      <a:cubicBezTo>
                        <a:pt x="343891" y="9250"/>
                        <a:pt x="343925" y="9822"/>
                        <a:pt x="343925" y="10470"/>
                      </a:cubicBezTo>
                      <a:close/>
                      <a:moveTo>
                        <a:pt x="364231" y="71605"/>
                      </a:moveTo>
                      <a:cubicBezTo>
                        <a:pt x="364231" y="71878"/>
                        <a:pt x="364162" y="72108"/>
                        <a:pt x="364026" y="72296"/>
                      </a:cubicBezTo>
                      <a:cubicBezTo>
                        <a:pt x="363890" y="72483"/>
                        <a:pt x="363668" y="72645"/>
                        <a:pt x="363361" y="72782"/>
                      </a:cubicBezTo>
                      <a:cubicBezTo>
                        <a:pt x="363054" y="72918"/>
                        <a:pt x="362628" y="73020"/>
                        <a:pt x="362082" y="73089"/>
                      </a:cubicBezTo>
                      <a:cubicBezTo>
                        <a:pt x="361536" y="73157"/>
                        <a:pt x="360837" y="73191"/>
                        <a:pt x="359985" y="73191"/>
                      </a:cubicBezTo>
                      <a:cubicBezTo>
                        <a:pt x="359166" y="73191"/>
                        <a:pt x="358484" y="73157"/>
                        <a:pt x="357939" y="73089"/>
                      </a:cubicBezTo>
                      <a:cubicBezTo>
                        <a:pt x="357393" y="73020"/>
                        <a:pt x="356958" y="72918"/>
                        <a:pt x="356634" y="72782"/>
                      </a:cubicBezTo>
                      <a:cubicBezTo>
                        <a:pt x="356310" y="72645"/>
                        <a:pt x="356088" y="72483"/>
                        <a:pt x="355969" y="72296"/>
                      </a:cubicBezTo>
                      <a:cubicBezTo>
                        <a:pt x="355849" y="72108"/>
                        <a:pt x="355790" y="71878"/>
                        <a:pt x="355790" y="71605"/>
                      </a:cubicBezTo>
                      <a:lnTo>
                        <a:pt x="355790" y="25562"/>
                      </a:lnTo>
                      <a:cubicBezTo>
                        <a:pt x="355790" y="25323"/>
                        <a:pt x="355849" y="25101"/>
                        <a:pt x="355969" y="24897"/>
                      </a:cubicBezTo>
                      <a:cubicBezTo>
                        <a:pt x="356088" y="24692"/>
                        <a:pt x="356310" y="24521"/>
                        <a:pt x="356634" y="24385"/>
                      </a:cubicBezTo>
                      <a:cubicBezTo>
                        <a:pt x="356958" y="24249"/>
                        <a:pt x="357393" y="24146"/>
                        <a:pt x="357939" y="24078"/>
                      </a:cubicBezTo>
                      <a:cubicBezTo>
                        <a:pt x="358484" y="24010"/>
                        <a:pt x="359166" y="23976"/>
                        <a:pt x="359985" y="23976"/>
                      </a:cubicBezTo>
                      <a:cubicBezTo>
                        <a:pt x="360837" y="23976"/>
                        <a:pt x="361536" y="24010"/>
                        <a:pt x="362082" y="24078"/>
                      </a:cubicBezTo>
                      <a:cubicBezTo>
                        <a:pt x="362628" y="24146"/>
                        <a:pt x="363054" y="24249"/>
                        <a:pt x="363361" y="24385"/>
                      </a:cubicBezTo>
                      <a:cubicBezTo>
                        <a:pt x="363668" y="24521"/>
                        <a:pt x="363890" y="24692"/>
                        <a:pt x="364026" y="24897"/>
                      </a:cubicBezTo>
                      <a:cubicBezTo>
                        <a:pt x="364162" y="25101"/>
                        <a:pt x="364231" y="25323"/>
                        <a:pt x="364231" y="25562"/>
                      </a:cubicBezTo>
                      <a:close/>
                      <a:moveTo>
                        <a:pt x="365203" y="10009"/>
                      </a:moveTo>
                      <a:cubicBezTo>
                        <a:pt x="365203" y="11987"/>
                        <a:pt x="364828" y="13335"/>
                        <a:pt x="364078" y="14051"/>
                      </a:cubicBezTo>
                      <a:cubicBezTo>
                        <a:pt x="363327" y="14767"/>
                        <a:pt x="361946" y="15125"/>
                        <a:pt x="359933" y="15125"/>
                      </a:cubicBezTo>
                      <a:cubicBezTo>
                        <a:pt x="357956" y="15125"/>
                        <a:pt x="356599" y="14776"/>
                        <a:pt x="355866" y="14076"/>
                      </a:cubicBezTo>
                      <a:cubicBezTo>
                        <a:pt x="355133" y="13377"/>
                        <a:pt x="354767" y="12056"/>
                        <a:pt x="354767" y="10112"/>
                      </a:cubicBezTo>
                      <a:cubicBezTo>
                        <a:pt x="354767" y="8133"/>
                        <a:pt x="355141" y="6786"/>
                        <a:pt x="355892" y="6070"/>
                      </a:cubicBezTo>
                      <a:cubicBezTo>
                        <a:pt x="356642" y="5354"/>
                        <a:pt x="358023" y="4996"/>
                        <a:pt x="360036" y="4996"/>
                      </a:cubicBezTo>
                      <a:cubicBezTo>
                        <a:pt x="362014" y="4996"/>
                        <a:pt x="363370" y="5345"/>
                        <a:pt x="364103" y="6044"/>
                      </a:cubicBezTo>
                      <a:cubicBezTo>
                        <a:pt x="364837" y="6744"/>
                        <a:pt x="365203" y="8065"/>
                        <a:pt x="365203" y="10009"/>
                      </a:cubicBezTo>
                      <a:close/>
                      <a:moveTo>
                        <a:pt x="406512" y="28580"/>
                      </a:moveTo>
                      <a:cubicBezTo>
                        <a:pt x="406512" y="29330"/>
                        <a:pt x="406495" y="29961"/>
                        <a:pt x="406461" y="30473"/>
                      </a:cubicBezTo>
                      <a:cubicBezTo>
                        <a:pt x="406427" y="30984"/>
                        <a:pt x="406359" y="31385"/>
                        <a:pt x="406256" y="31675"/>
                      </a:cubicBezTo>
                      <a:cubicBezTo>
                        <a:pt x="406154" y="31965"/>
                        <a:pt x="406027" y="32187"/>
                        <a:pt x="405872" y="32340"/>
                      </a:cubicBezTo>
                      <a:cubicBezTo>
                        <a:pt x="405719" y="32494"/>
                        <a:pt x="405506" y="32570"/>
                        <a:pt x="405233" y="32570"/>
                      </a:cubicBezTo>
                      <a:cubicBezTo>
                        <a:pt x="404960" y="32570"/>
                        <a:pt x="404627" y="32494"/>
                        <a:pt x="404236" y="32340"/>
                      </a:cubicBezTo>
                      <a:cubicBezTo>
                        <a:pt x="403843" y="32187"/>
                        <a:pt x="403400" y="32033"/>
                        <a:pt x="402905" y="31880"/>
                      </a:cubicBezTo>
                      <a:cubicBezTo>
                        <a:pt x="402411" y="31726"/>
                        <a:pt x="401856" y="31581"/>
                        <a:pt x="401243" y="31445"/>
                      </a:cubicBezTo>
                      <a:cubicBezTo>
                        <a:pt x="400629" y="31309"/>
                        <a:pt x="399964" y="31240"/>
                        <a:pt x="399248" y="31240"/>
                      </a:cubicBezTo>
                      <a:cubicBezTo>
                        <a:pt x="398395" y="31240"/>
                        <a:pt x="397559" y="31411"/>
                        <a:pt x="396741" y="31752"/>
                      </a:cubicBezTo>
                      <a:cubicBezTo>
                        <a:pt x="395922" y="32093"/>
                        <a:pt x="395060" y="32656"/>
                        <a:pt x="394157" y="33440"/>
                      </a:cubicBezTo>
                      <a:cubicBezTo>
                        <a:pt x="393254" y="34225"/>
                        <a:pt x="392307" y="35265"/>
                        <a:pt x="391318" y="36561"/>
                      </a:cubicBezTo>
                      <a:cubicBezTo>
                        <a:pt x="390328" y="37857"/>
                        <a:pt x="389237" y="39443"/>
                        <a:pt x="388043" y="41319"/>
                      </a:cubicBezTo>
                      <a:lnTo>
                        <a:pt x="388043" y="71605"/>
                      </a:lnTo>
                      <a:cubicBezTo>
                        <a:pt x="388043" y="71878"/>
                        <a:pt x="387975" y="72108"/>
                        <a:pt x="387839" y="72296"/>
                      </a:cubicBezTo>
                      <a:cubicBezTo>
                        <a:pt x="387702" y="72483"/>
                        <a:pt x="387480" y="72645"/>
                        <a:pt x="387174" y="72782"/>
                      </a:cubicBezTo>
                      <a:cubicBezTo>
                        <a:pt x="386867" y="72918"/>
                        <a:pt x="386440" y="73020"/>
                        <a:pt x="385894" y="73089"/>
                      </a:cubicBezTo>
                      <a:cubicBezTo>
                        <a:pt x="385349" y="73157"/>
                        <a:pt x="384650" y="73191"/>
                        <a:pt x="383797" y="73191"/>
                      </a:cubicBezTo>
                      <a:cubicBezTo>
                        <a:pt x="382979" y="73191"/>
                        <a:pt x="382297" y="73157"/>
                        <a:pt x="381751" y="73089"/>
                      </a:cubicBezTo>
                      <a:cubicBezTo>
                        <a:pt x="381205" y="73020"/>
                        <a:pt x="380770" y="72918"/>
                        <a:pt x="380446" y="72782"/>
                      </a:cubicBezTo>
                      <a:cubicBezTo>
                        <a:pt x="380122" y="72645"/>
                        <a:pt x="379900" y="72483"/>
                        <a:pt x="379781" y="72296"/>
                      </a:cubicBezTo>
                      <a:cubicBezTo>
                        <a:pt x="379661" y="72108"/>
                        <a:pt x="379602" y="71878"/>
                        <a:pt x="379602" y="71605"/>
                      </a:cubicBezTo>
                      <a:lnTo>
                        <a:pt x="379602" y="25562"/>
                      </a:lnTo>
                      <a:cubicBezTo>
                        <a:pt x="379602" y="25289"/>
                        <a:pt x="379654" y="25059"/>
                        <a:pt x="379756" y="24871"/>
                      </a:cubicBezTo>
                      <a:cubicBezTo>
                        <a:pt x="379858" y="24683"/>
                        <a:pt x="380062" y="24513"/>
                        <a:pt x="380369" y="24359"/>
                      </a:cubicBezTo>
                      <a:cubicBezTo>
                        <a:pt x="380677" y="24206"/>
                        <a:pt x="381068" y="24104"/>
                        <a:pt x="381546" y="24052"/>
                      </a:cubicBezTo>
                      <a:cubicBezTo>
                        <a:pt x="382024" y="24001"/>
                        <a:pt x="382655" y="23976"/>
                        <a:pt x="383439" y="23976"/>
                      </a:cubicBezTo>
                      <a:cubicBezTo>
                        <a:pt x="384190" y="23976"/>
                        <a:pt x="384812" y="24001"/>
                        <a:pt x="385307" y="24052"/>
                      </a:cubicBezTo>
                      <a:cubicBezTo>
                        <a:pt x="385801" y="24104"/>
                        <a:pt x="386185" y="24206"/>
                        <a:pt x="386457" y="24359"/>
                      </a:cubicBezTo>
                      <a:cubicBezTo>
                        <a:pt x="386731" y="24513"/>
                        <a:pt x="386926" y="24683"/>
                        <a:pt x="387046" y="24871"/>
                      </a:cubicBezTo>
                      <a:cubicBezTo>
                        <a:pt x="387165" y="25059"/>
                        <a:pt x="387225" y="25289"/>
                        <a:pt x="387225" y="25562"/>
                      </a:cubicBezTo>
                      <a:lnTo>
                        <a:pt x="387225" y="32263"/>
                      </a:lnTo>
                      <a:cubicBezTo>
                        <a:pt x="388487" y="30422"/>
                        <a:pt x="389672" y="28921"/>
                        <a:pt x="390781" y="27762"/>
                      </a:cubicBezTo>
                      <a:cubicBezTo>
                        <a:pt x="391889" y="26602"/>
                        <a:pt x="392937" y="25690"/>
                        <a:pt x="393927" y="25024"/>
                      </a:cubicBezTo>
                      <a:cubicBezTo>
                        <a:pt x="394916" y="24359"/>
                        <a:pt x="395897" y="23899"/>
                        <a:pt x="396868" y="23643"/>
                      </a:cubicBezTo>
                      <a:cubicBezTo>
                        <a:pt x="397841" y="23387"/>
                        <a:pt x="398821" y="23259"/>
                        <a:pt x="399811" y="23259"/>
                      </a:cubicBezTo>
                      <a:cubicBezTo>
                        <a:pt x="400253" y="23259"/>
                        <a:pt x="400756" y="23285"/>
                        <a:pt x="401319" y="23336"/>
                      </a:cubicBezTo>
                      <a:cubicBezTo>
                        <a:pt x="401882" y="23387"/>
                        <a:pt x="402471" y="23481"/>
                        <a:pt x="403084" y="23618"/>
                      </a:cubicBezTo>
                      <a:cubicBezTo>
                        <a:pt x="403699" y="23754"/>
                        <a:pt x="404253" y="23907"/>
                        <a:pt x="404747" y="24078"/>
                      </a:cubicBezTo>
                      <a:cubicBezTo>
                        <a:pt x="405242" y="24249"/>
                        <a:pt x="405591" y="24419"/>
                        <a:pt x="405796" y="24590"/>
                      </a:cubicBezTo>
                      <a:cubicBezTo>
                        <a:pt x="406001" y="24760"/>
                        <a:pt x="406137" y="24922"/>
                        <a:pt x="406205" y="25076"/>
                      </a:cubicBezTo>
                      <a:cubicBezTo>
                        <a:pt x="406273" y="25229"/>
                        <a:pt x="406333" y="25425"/>
                        <a:pt x="406384" y="25664"/>
                      </a:cubicBezTo>
                      <a:cubicBezTo>
                        <a:pt x="406435" y="25903"/>
                        <a:pt x="406469" y="26252"/>
                        <a:pt x="406487" y="26713"/>
                      </a:cubicBezTo>
                      <a:cubicBezTo>
                        <a:pt x="406504" y="27173"/>
                        <a:pt x="406512" y="27796"/>
                        <a:pt x="406512" y="28580"/>
                      </a:cubicBezTo>
                      <a:close/>
                      <a:moveTo>
                        <a:pt x="442480" y="59071"/>
                      </a:moveTo>
                      <a:cubicBezTo>
                        <a:pt x="442480" y="61424"/>
                        <a:pt x="442045" y="63522"/>
                        <a:pt x="441176" y="65364"/>
                      </a:cubicBezTo>
                      <a:cubicBezTo>
                        <a:pt x="440305" y="67205"/>
                        <a:pt x="439069" y="68757"/>
                        <a:pt x="437466" y="70019"/>
                      </a:cubicBezTo>
                      <a:cubicBezTo>
                        <a:pt x="435864" y="71281"/>
                        <a:pt x="433953" y="72236"/>
                        <a:pt x="431736" y="72884"/>
                      </a:cubicBezTo>
                      <a:cubicBezTo>
                        <a:pt x="429519" y="73532"/>
                        <a:pt x="427081" y="73856"/>
                        <a:pt x="424420" y="73856"/>
                      </a:cubicBezTo>
                      <a:cubicBezTo>
                        <a:pt x="422783" y="73856"/>
                        <a:pt x="421223" y="73728"/>
                        <a:pt x="419740" y="73472"/>
                      </a:cubicBezTo>
                      <a:cubicBezTo>
                        <a:pt x="418256" y="73216"/>
                        <a:pt x="416926" y="72892"/>
                        <a:pt x="415749" y="72500"/>
                      </a:cubicBezTo>
                      <a:cubicBezTo>
                        <a:pt x="414572" y="72108"/>
                        <a:pt x="413574" y="71699"/>
                        <a:pt x="412756" y="71272"/>
                      </a:cubicBezTo>
                      <a:cubicBezTo>
                        <a:pt x="411938" y="70846"/>
                        <a:pt x="411341" y="70462"/>
                        <a:pt x="410965" y="70121"/>
                      </a:cubicBezTo>
                      <a:cubicBezTo>
                        <a:pt x="410590" y="69780"/>
                        <a:pt x="410318" y="69303"/>
                        <a:pt x="410147" y="68689"/>
                      </a:cubicBezTo>
                      <a:cubicBezTo>
                        <a:pt x="409977" y="68075"/>
                        <a:pt x="409891" y="67239"/>
                        <a:pt x="409891" y="66182"/>
                      </a:cubicBezTo>
                      <a:cubicBezTo>
                        <a:pt x="409891" y="65534"/>
                        <a:pt x="409925" y="64988"/>
                        <a:pt x="409994" y="64545"/>
                      </a:cubicBezTo>
                      <a:cubicBezTo>
                        <a:pt x="410061" y="64102"/>
                        <a:pt x="410147" y="63743"/>
                        <a:pt x="410249" y="63471"/>
                      </a:cubicBezTo>
                      <a:cubicBezTo>
                        <a:pt x="410352" y="63198"/>
                        <a:pt x="410497" y="63002"/>
                        <a:pt x="410684" y="62882"/>
                      </a:cubicBezTo>
                      <a:cubicBezTo>
                        <a:pt x="410872" y="62763"/>
                        <a:pt x="411085" y="62703"/>
                        <a:pt x="411323" y="62703"/>
                      </a:cubicBezTo>
                      <a:cubicBezTo>
                        <a:pt x="411699" y="62703"/>
                        <a:pt x="412253" y="62933"/>
                        <a:pt x="412986" y="63394"/>
                      </a:cubicBezTo>
                      <a:cubicBezTo>
                        <a:pt x="413720" y="63854"/>
                        <a:pt x="414624" y="64357"/>
                        <a:pt x="415697" y="64903"/>
                      </a:cubicBezTo>
                      <a:cubicBezTo>
                        <a:pt x="416772" y="65449"/>
                        <a:pt x="418042" y="65952"/>
                        <a:pt x="419509" y="66412"/>
                      </a:cubicBezTo>
                      <a:cubicBezTo>
                        <a:pt x="420976" y="66873"/>
                        <a:pt x="422664" y="67103"/>
                        <a:pt x="424574" y="67103"/>
                      </a:cubicBezTo>
                      <a:cubicBezTo>
                        <a:pt x="426006" y="67103"/>
                        <a:pt x="427303" y="66949"/>
                        <a:pt x="428462" y="66643"/>
                      </a:cubicBezTo>
                      <a:cubicBezTo>
                        <a:pt x="429622" y="66336"/>
                        <a:pt x="430628" y="65884"/>
                        <a:pt x="431480" y="65287"/>
                      </a:cubicBezTo>
                      <a:cubicBezTo>
                        <a:pt x="432333" y="64690"/>
                        <a:pt x="432990" y="63931"/>
                        <a:pt x="433450" y="63010"/>
                      </a:cubicBezTo>
                      <a:cubicBezTo>
                        <a:pt x="433911" y="62089"/>
                        <a:pt x="434141" y="60998"/>
                        <a:pt x="434141" y="59736"/>
                      </a:cubicBezTo>
                      <a:cubicBezTo>
                        <a:pt x="434141" y="58440"/>
                        <a:pt x="433808" y="57349"/>
                        <a:pt x="433143" y="56462"/>
                      </a:cubicBezTo>
                      <a:cubicBezTo>
                        <a:pt x="432478" y="55575"/>
                        <a:pt x="431600" y="54791"/>
                        <a:pt x="430509" y="54109"/>
                      </a:cubicBezTo>
                      <a:cubicBezTo>
                        <a:pt x="429417" y="53426"/>
                        <a:pt x="428189" y="52821"/>
                        <a:pt x="426825" y="52292"/>
                      </a:cubicBezTo>
                      <a:cubicBezTo>
                        <a:pt x="425460" y="51764"/>
                        <a:pt x="424054" y="51210"/>
                        <a:pt x="422604" y="50630"/>
                      </a:cubicBezTo>
                      <a:cubicBezTo>
                        <a:pt x="421155" y="50050"/>
                        <a:pt x="419740" y="49393"/>
                        <a:pt x="418358" y="48660"/>
                      </a:cubicBezTo>
                      <a:cubicBezTo>
                        <a:pt x="416976" y="47927"/>
                        <a:pt x="415740" y="47031"/>
                        <a:pt x="414649" y="45974"/>
                      </a:cubicBezTo>
                      <a:cubicBezTo>
                        <a:pt x="413558" y="44917"/>
                        <a:pt x="412680" y="43655"/>
                        <a:pt x="412014" y="42188"/>
                      </a:cubicBezTo>
                      <a:cubicBezTo>
                        <a:pt x="411349" y="40722"/>
                        <a:pt x="411017" y="38965"/>
                        <a:pt x="411017" y="36919"/>
                      </a:cubicBezTo>
                      <a:cubicBezTo>
                        <a:pt x="411017" y="35111"/>
                        <a:pt x="411366" y="33380"/>
                        <a:pt x="412065" y="31726"/>
                      </a:cubicBezTo>
                      <a:cubicBezTo>
                        <a:pt x="412765" y="30072"/>
                        <a:pt x="413813" y="28623"/>
                        <a:pt x="415211" y="27378"/>
                      </a:cubicBezTo>
                      <a:cubicBezTo>
                        <a:pt x="416610" y="26133"/>
                        <a:pt x="418358" y="25135"/>
                        <a:pt x="420456" y="24385"/>
                      </a:cubicBezTo>
                      <a:cubicBezTo>
                        <a:pt x="422553" y="23635"/>
                        <a:pt x="425000" y="23259"/>
                        <a:pt x="427797" y="23259"/>
                      </a:cubicBezTo>
                      <a:cubicBezTo>
                        <a:pt x="429025" y="23259"/>
                        <a:pt x="430252" y="23362"/>
                        <a:pt x="431480" y="23566"/>
                      </a:cubicBezTo>
                      <a:cubicBezTo>
                        <a:pt x="432708" y="23771"/>
                        <a:pt x="433817" y="24027"/>
                        <a:pt x="434805" y="24334"/>
                      </a:cubicBezTo>
                      <a:cubicBezTo>
                        <a:pt x="435795" y="24641"/>
                        <a:pt x="436639" y="24973"/>
                        <a:pt x="437338" y="25331"/>
                      </a:cubicBezTo>
                      <a:cubicBezTo>
                        <a:pt x="438037" y="25690"/>
                        <a:pt x="438566" y="26005"/>
                        <a:pt x="438924" y="26278"/>
                      </a:cubicBezTo>
                      <a:cubicBezTo>
                        <a:pt x="439282" y="26551"/>
                        <a:pt x="439521" y="26789"/>
                        <a:pt x="439640" y="26994"/>
                      </a:cubicBezTo>
                      <a:cubicBezTo>
                        <a:pt x="439759" y="27199"/>
                        <a:pt x="439845" y="27429"/>
                        <a:pt x="439897" y="27685"/>
                      </a:cubicBezTo>
                      <a:cubicBezTo>
                        <a:pt x="439947" y="27941"/>
                        <a:pt x="439998" y="28256"/>
                        <a:pt x="440050" y="28631"/>
                      </a:cubicBezTo>
                      <a:cubicBezTo>
                        <a:pt x="440101" y="29006"/>
                        <a:pt x="440126" y="29467"/>
                        <a:pt x="440126" y="30012"/>
                      </a:cubicBezTo>
                      <a:cubicBezTo>
                        <a:pt x="440126" y="30592"/>
                        <a:pt x="440101" y="31095"/>
                        <a:pt x="440050" y="31522"/>
                      </a:cubicBezTo>
                      <a:cubicBezTo>
                        <a:pt x="439998" y="31948"/>
                        <a:pt x="439914" y="32298"/>
                        <a:pt x="439794" y="32570"/>
                      </a:cubicBezTo>
                      <a:cubicBezTo>
                        <a:pt x="439675" y="32843"/>
                        <a:pt x="439530" y="33039"/>
                        <a:pt x="439359" y="33159"/>
                      </a:cubicBezTo>
                      <a:cubicBezTo>
                        <a:pt x="439189" y="33278"/>
                        <a:pt x="439001" y="33338"/>
                        <a:pt x="438796" y="33338"/>
                      </a:cubicBezTo>
                      <a:cubicBezTo>
                        <a:pt x="438490" y="33338"/>
                        <a:pt x="438046" y="33150"/>
                        <a:pt x="437466" y="32775"/>
                      </a:cubicBezTo>
                      <a:cubicBezTo>
                        <a:pt x="436887" y="32400"/>
                        <a:pt x="436136" y="31999"/>
                        <a:pt x="435215" y="31573"/>
                      </a:cubicBezTo>
                      <a:cubicBezTo>
                        <a:pt x="434294" y="31146"/>
                        <a:pt x="433211" y="30746"/>
                        <a:pt x="431967" y="30371"/>
                      </a:cubicBezTo>
                      <a:cubicBezTo>
                        <a:pt x="430722" y="29995"/>
                        <a:pt x="429298" y="29808"/>
                        <a:pt x="427695" y="29808"/>
                      </a:cubicBezTo>
                      <a:cubicBezTo>
                        <a:pt x="426262" y="29808"/>
                        <a:pt x="425000" y="29970"/>
                        <a:pt x="423909" y="30294"/>
                      </a:cubicBezTo>
                      <a:cubicBezTo>
                        <a:pt x="422817" y="30618"/>
                        <a:pt x="421922" y="31078"/>
                        <a:pt x="421223" y="31675"/>
                      </a:cubicBezTo>
                      <a:cubicBezTo>
                        <a:pt x="420524" y="32272"/>
                        <a:pt x="419995" y="32980"/>
                        <a:pt x="419637" y="33798"/>
                      </a:cubicBezTo>
                      <a:cubicBezTo>
                        <a:pt x="419279" y="34617"/>
                        <a:pt x="419100" y="35504"/>
                        <a:pt x="419100" y="36459"/>
                      </a:cubicBezTo>
                      <a:cubicBezTo>
                        <a:pt x="419100" y="37789"/>
                        <a:pt x="419441" y="38906"/>
                        <a:pt x="420123" y="39810"/>
                      </a:cubicBezTo>
                      <a:cubicBezTo>
                        <a:pt x="420806" y="40713"/>
                        <a:pt x="421692" y="41506"/>
                        <a:pt x="422783" y="42188"/>
                      </a:cubicBezTo>
                      <a:cubicBezTo>
                        <a:pt x="423874" y="42871"/>
                        <a:pt x="425119" y="43484"/>
                        <a:pt x="426518" y="44030"/>
                      </a:cubicBezTo>
                      <a:cubicBezTo>
                        <a:pt x="427916" y="44576"/>
                        <a:pt x="429340" y="45139"/>
                        <a:pt x="430790" y="45718"/>
                      </a:cubicBezTo>
                      <a:cubicBezTo>
                        <a:pt x="432239" y="46298"/>
                        <a:pt x="433672" y="46946"/>
                        <a:pt x="435087" y="47662"/>
                      </a:cubicBezTo>
                      <a:cubicBezTo>
                        <a:pt x="436503" y="48379"/>
                        <a:pt x="437756" y="49248"/>
                        <a:pt x="438848" y="50272"/>
                      </a:cubicBezTo>
                      <a:cubicBezTo>
                        <a:pt x="439938" y="51295"/>
                        <a:pt x="440818" y="52523"/>
                        <a:pt x="441482" y="53955"/>
                      </a:cubicBezTo>
                      <a:cubicBezTo>
                        <a:pt x="442147" y="55388"/>
                        <a:pt x="442480" y="57093"/>
                        <a:pt x="442480" y="59071"/>
                      </a:cubicBezTo>
                      <a:close/>
                      <a:moveTo>
                        <a:pt x="477046" y="68228"/>
                      </a:moveTo>
                      <a:cubicBezTo>
                        <a:pt x="477046" y="69218"/>
                        <a:pt x="476978" y="70002"/>
                        <a:pt x="476841" y="70582"/>
                      </a:cubicBezTo>
                      <a:cubicBezTo>
                        <a:pt x="476705" y="71162"/>
                        <a:pt x="476500" y="71588"/>
                        <a:pt x="476228" y="71861"/>
                      </a:cubicBezTo>
                      <a:cubicBezTo>
                        <a:pt x="475954" y="72134"/>
                        <a:pt x="475546" y="72389"/>
                        <a:pt x="475000" y="72628"/>
                      </a:cubicBezTo>
                      <a:cubicBezTo>
                        <a:pt x="474454" y="72867"/>
                        <a:pt x="473831" y="73063"/>
                        <a:pt x="473132" y="73216"/>
                      </a:cubicBezTo>
                      <a:cubicBezTo>
                        <a:pt x="472433" y="73370"/>
                        <a:pt x="471691" y="73498"/>
                        <a:pt x="470907" y="73600"/>
                      </a:cubicBezTo>
                      <a:cubicBezTo>
                        <a:pt x="470122" y="73702"/>
                        <a:pt x="469338" y="73754"/>
                        <a:pt x="468553" y="73754"/>
                      </a:cubicBezTo>
                      <a:cubicBezTo>
                        <a:pt x="466166" y="73754"/>
                        <a:pt x="464120" y="73438"/>
                        <a:pt x="462415" y="72807"/>
                      </a:cubicBezTo>
                      <a:cubicBezTo>
                        <a:pt x="460709" y="72176"/>
                        <a:pt x="459310" y="71221"/>
                        <a:pt x="458220" y="69942"/>
                      </a:cubicBezTo>
                      <a:cubicBezTo>
                        <a:pt x="457128" y="68663"/>
                        <a:pt x="456335" y="67043"/>
                        <a:pt x="455840" y="65082"/>
                      </a:cubicBezTo>
                      <a:cubicBezTo>
                        <a:pt x="455346" y="63121"/>
                        <a:pt x="455098" y="60810"/>
                        <a:pt x="455098" y="58150"/>
                      </a:cubicBezTo>
                      <a:lnTo>
                        <a:pt x="455098" y="31240"/>
                      </a:lnTo>
                      <a:lnTo>
                        <a:pt x="448653" y="31240"/>
                      </a:lnTo>
                      <a:cubicBezTo>
                        <a:pt x="448141" y="31240"/>
                        <a:pt x="447732" y="30967"/>
                        <a:pt x="447425" y="30422"/>
                      </a:cubicBezTo>
                      <a:cubicBezTo>
                        <a:pt x="447117" y="29876"/>
                        <a:pt x="446964" y="28989"/>
                        <a:pt x="446964" y="27762"/>
                      </a:cubicBezTo>
                      <a:cubicBezTo>
                        <a:pt x="446964" y="27113"/>
                        <a:pt x="447007" y="26568"/>
                        <a:pt x="447092" y="26124"/>
                      </a:cubicBezTo>
                      <a:cubicBezTo>
                        <a:pt x="447177" y="25681"/>
                        <a:pt x="447288" y="25314"/>
                        <a:pt x="447425" y="25024"/>
                      </a:cubicBezTo>
                      <a:cubicBezTo>
                        <a:pt x="447561" y="24735"/>
                        <a:pt x="447740" y="24530"/>
                        <a:pt x="447962" y="24411"/>
                      </a:cubicBezTo>
                      <a:cubicBezTo>
                        <a:pt x="448183" y="24291"/>
                        <a:pt x="448431" y="24232"/>
                        <a:pt x="448703" y="24232"/>
                      </a:cubicBezTo>
                      <a:lnTo>
                        <a:pt x="455098" y="24232"/>
                      </a:lnTo>
                      <a:lnTo>
                        <a:pt x="455098" y="13283"/>
                      </a:lnTo>
                      <a:cubicBezTo>
                        <a:pt x="455098" y="13045"/>
                        <a:pt x="455158" y="12823"/>
                        <a:pt x="455277" y="12618"/>
                      </a:cubicBezTo>
                      <a:cubicBezTo>
                        <a:pt x="455397" y="12414"/>
                        <a:pt x="455618" y="12235"/>
                        <a:pt x="455942" y="12081"/>
                      </a:cubicBezTo>
                      <a:cubicBezTo>
                        <a:pt x="456267" y="11928"/>
                        <a:pt x="456701" y="11817"/>
                        <a:pt x="457247" y="11749"/>
                      </a:cubicBezTo>
                      <a:cubicBezTo>
                        <a:pt x="457793" y="11680"/>
                        <a:pt x="458475" y="11646"/>
                        <a:pt x="459293" y="11646"/>
                      </a:cubicBezTo>
                      <a:cubicBezTo>
                        <a:pt x="460147" y="11646"/>
                        <a:pt x="460846" y="11680"/>
                        <a:pt x="461392" y="11749"/>
                      </a:cubicBezTo>
                      <a:cubicBezTo>
                        <a:pt x="461937" y="11817"/>
                        <a:pt x="462363" y="11928"/>
                        <a:pt x="462670" y="12081"/>
                      </a:cubicBezTo>
                      <a:cubicBezTo>
                        <a:pt x="462977" y="12235"/>
                        <a:pt x="463198" y="12414"/>
                        <a:pt x="463336" y="12618"/>
                      </a:cubicBezTo>
                      <a:cubicBezTo>
                        <a:pt x="463472" y="12823"/>
                        <a:pt x="463540" y="13045"/>
                        <a:pt x="463540" y="13283"/>
                      </a:cubicBezTo>
                      <a:lnTo>
                        <a:pt x="463540" y="24232"/>
                      </a:lnTo>
                      <a:lnTo>
                        <a:pt x="475358" y="24232"/>
                      </a:lnTo>
                      <a:cubicBezTo>
                        <a:pt x="475630" y="24232"/>
                        <a:pt x="475870" y="24291"/>
                        <a:pt x="476074" y="24411"/>
                      </a:cubicBezTo>
                      <a:cubicBezTo>
                        <a:pt x="476279" y="24530"/>
                        <a:pt x="476458" y="24735"/>
                        <a:pt x="476612" y="25024"/>
                      </a:cubicBezTo>
                      <a:cubicBezTo>
                        <a:pt x="476765" y="25314"/>
                        <a:pt x="476875" y="25681"/>
                        <a:pt x="476944" y="26124"/>
                      </a:cubicBezTo>
                      <a:cubicBezTo>
                        <a:pt x="477012" y="26568"/>
                        <a:pt x="477046" y="27113"/>
                        <a:pt x="477046" y="27762"/>
                      </a:cubicBezTo>
                      <a:cubicBezTo>
                        <a:pt x="477046" y="28989"/>
                        <a:pt x="476893" y="29876"/>
                        <a:pt x="476586" y="30422"/>
                      </a:cubicBezTo>
                      <a:cubicBezTo>
                        <a:pt x="476279" y="30967"/>
                        <a:pt x="475870" y="31240"/>
                        <a:pt x="475358" y="31240"/>
                      </a:cubicBezTo>
                      <a:lnTo>
                        <a:pt x="463540" y="31240"/>
                      </a:lnTo>
                      <a:lnTo>
                        <a:pt x="463540" y="56922"/>
                      </a:lnTo>
                      <a:cubicBezTo>
                        <a:pt x="463540" y="60094"/>
                        <a:pt x="464009" y="62490"/>
                        <a:pt x="464947" y="64110"/>
                      </a:cubicBezTo>
                      <a:cubicBezTo>
                        <a:pt x="465885" y="65730"/>
                        <a:pt x="467565" y="66540"/>
                        <a:pt x="469986" y="66540"/>
                      </a:cubicBezTo>
                      <a:cubicBezTo>
                        <a:pt x="470771" y="66540"/>
                        <a:pt x="471470" y="66463"/>
                        <a:pt x="472083" y="66310"/>
                      </a:cubicBezTo>
                      <a:cubicBezTo>
                        <a:pt x="472698" y="66156"/>
                        <a:pt x="473244" y="65994"/>
                        <a:pt x="473721" y="65824"/>
                      </a:cubicBezTo>
                      <a:cubicBezTo>
                        <a:pt x="474198" y="65653"/>
                        <a:pt x="474608" y="65491"/>
                        <a:pt x="474949" y="65338"/>
                      </a:cubicBezTo>
                      <a:cubicBezTo>
                        <a:pt x="475290" y="65184"/>
                        <a:pt x="475596" y="65108"/>
                        <a:pt x="475870" y="65108"/>
                      </a:cubicBezTo>
                      <a:cubicBezTo>
                        <a:pt x="476040" y="65108"/>
                        <a:pt x="476202" y="65150"/>
                        <a:pt x="476355" y="65236"/>
                      </a:cubicBezTo>
                      <a:cubicBezTo>
                        <a:pt x="476509" y="65321"/>
                        <a:pt x="476629" y="65483"/>
                        <a:pt x="476713" y="65722"/>
                      </a:cubicBezTo>
                      <a:cubicBezTo>
                        <a:pt x="476799" y="65960"/>
                        <a:pt x="476875" y="66284"/>
                        <a:pt x="476944" y="66694"/>
                      </a:cubicBezTo>
                      <a:cubicBezTo>
                        <a:pt x="477012" y="67103"/>
                        <a:pt x="477046" y="67615"/>
                        <a:pt x="477046" y="68228"/>
                      </a:cubicBezTo>
                      <a:close/>
                      <a:moveTo>
                        <a:pt x="498983" y="65568"/>
                      </a:moveTo>
                      <a:cubicBezTo>
                        <a:pt x="498983" y="66625"/>
                        <a:pt x="498931" y="67597"/>
                        <a:pt x="498830" y="68484"/>
                      </a:cubicBezTo>
                      <a:cubicBezTo>
                        <a:pt x="498727" y="69371"/>
                        <a:pt x="498556" y="70207"/>
                        <a:pt x="498318" y="70991"/>
                      </a:cubicBezTo>
                      <a:cubicBezTo>
                        <a:pt x="498079" y="71775"/>
                        <a:pt x="497764" y="72551"/>
                        <a:pt x="497371" y="73319"/>
                      </a:cubicBezTo>
                      <a:cubicBezTo>
                        <a:pt x="496979" y="74086"/>
                        <a:pt x="496493" y="74896"/>
                        <a:pt x="495913" y="75749"/>
                      </a:cubicBezTo>
                      <a:lnTo>
                        <a:pt x="488905" y="86288"/>
                      </a:lnTo>
                      <a:cubicBezTo>
                        <a:pt x="488734" y="86526"/>
                        <a:pt x="488538" y="86731"/>
                        <a:pt x="488316" y="86902"/>
                      </a:cubicBezTo>
                      <a:cubicBezTo>
                        <a:pt x="488094" y="87072"/>
                        <a:pt x="487822" y="87226"/>
                        <a:pt x="487498" y="87362"/>
                      </a:cubicBezTo>
                      <a:cubicBezTo>
                        <a:pt x="487173" y="87498"/>
                        <a:pt x="486799" y="87592"/>
                        <a:pt x="486372" y="87643"/>
                      </a:cubicBezTo>
                      <a:cubicBezTo>
                        <a:pt x="485945" y="87695"/>
                        <a:pt x="485408" y="87720"/>
                        <a:pt x="484760" y="87720"/>
                      </a:cubicBezTo>
                      <a:cubicBezTo>
                        <a:pt x="484180" y="87720"/>
                        <a:pt x="483694" y="87695"/>
                        <a:pt x="483302" y="87643"/>
                      </a:cubicBezTo>
                      <a:cubicBezTo>
                        <a:pt x="482910" y="87592"/>
                        <a:pt x="482629" y="87507"/>
                        <a:pt x="482458" y="87388"/>
                      </a:cubicBezTo>
                      <a:cubicBezTo>
                        <a:pt x="482288" y="87268"/>
                        <a:pt x="482194" y="87106"/>
                        <a:pt x="482177" y="86902"/>
                      </a:cubicBezTo>
                      <a:cubicBezTo>
                        <a:pt x="482160" y="86697"/>
                        <a:pt x="482219" y="86458"/>
                        <a:pt x="482356" y="86185"/>
                      </a:cubicBezTo>
                      <a:lnTo>
                        <a:pt x="489160" y="72117"/>
                      </a:lnTo>
                      <a:lnTo>
                        <a:pt x="489160" y="65568"/>
                      </a:lnTo>
                      <a:cubicBezTo>
                        <a:pt x="489160" y="64647"/>
                        <a:pt x="489254" y="63914"/>
                        <a:pt x="489442" y="63368"/>
                      </a:cubicBezTo>
                      <a:cubicBezTo>
                        <a:pt x="489629" y="62823"/>
                        <a:pt x="489927" y="62413"/>
                        <a:pt x="490337" y="62140"/>
                      </a:cubicBezTo>
                      <a:cubicBezTo>
                        <a:pt x="490746" y="61868"/>
                        <a:pt x="491257" y="61680"/>
                        <a:pt x="491872" y="61578"/>
                      </a:cubicBezTo>
                      <a:cubicBezTo>
                        <a:pt x="492485" y="61475"/>
                        <a:pt x="493236" y="61424"/>
                        <a:pt x="494122" y="61424"/>
                      </a:cubicBezTo>
                      <a:cubicBezTo>
                        <a:pt x="494975" y="61424"/>
                        <a:pt x="495708" y="61475"/>
                        <a:pt x="496323" y="61578"/>
                      </a:cubicBezTo>
                      <a:cubicBezTo>
                        <a:pt x="496936" y="61680"/>
                        <a:pt x="497439" y="61868"/>
                        <a:pt x="497831" y="62140"/>
                      </a:cubicBezTo>
                      <a:cubicBezTo>
                        <a:pt x="498224" y="62413"/>
                        <a:pt x="498513" y="62823"/>
                        <a:pt x="498701" y="63368"/>
                      </a:cubicBezTo>
                      <a:cubicBezTo>
                        <a:pt x="498889" y="63914"/>
                        <a:pt x="498983" y="64647"/>
                        <a:pt x="498983" y="6556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72" name="Полилиния: фигура 71">
                  <a:extLst>
                    <a:ext uri="{FF2B5EF4-FFF2-40B4-BE49-F238E27FC236}">
                      <a16:creationId xmlns:a16="http://schemas.microsoft.com/office/drawing/2014/main" id="{10320A4F-EBDF-4228-94B9-13B2063A711D}"/>
                    </a:ext>
                  </a:extLst>
                </p:cNvPr>
                <p:cNvSpPr/>
                <p:nvPr/>
              </p:nvSpPr>
              <p:spPr>
                <a:xfrm>
                  <a:off x="2756492" y="2803930"/>
                  <a:ext cx="571660" cy="90244"/>
                </a:xfrm>
                <a:custGeom>
                  <a:avLst/>
                  <a:gdLst>
                    <a:gd name="connsiteX0" fmla="*/ 9088 w 571660"/>
                    <a:gd name="connsiteY0" fmla="*/ 71567 h 90244"/>
                    <a:gd name="connsiteX1" fmla="*/ 8883 w 571660"/>
                    <a:gd name="connsiteY1" fmla="*/ 72283 h 90244"/>
                    <a:gd name="connsiteX2" fmla="*/ 8167 w 571660"/>
                    <a:gd name="connsiteY2" fmla="*/ 72769 h 90244"/>
                    <a:gd name="connsiteX3" fmla="*/ 6811 w 571660"/>
                    <a:gd name="connsiteY3" fmla="*/ 73076 h 90244"/>
                    <a:gd name="connsiteX4" fmla="*/ 4688 w 571660"/>
                    <a:gd name="connsiteY4" fmla="*/ 73204 h 90244"/>
                    <a:gd name="connsiteX5" fmla="*/ 2591 w 571660"/>
                    <a:gd name="connsiteY5" fmla="*/ 73076 h 90244"/>
                    <a:gd name="connsiteX6" fmla="*/ 1209 w 571660"/>
                    <a:gd name="connsiteY6" fmla="*/ 72769 h 90244"/>
                    <a:gd name="connsiteX7" fmla="*/ 493 w 571660"/>
                    <a:gd name="connsiteY7" fmla="*/ 72283 h 90244"/>
                    <a:gd name="connsiteX8" fmla="*/ 288 w 571660"/>
                    <a:gd name="connsiteY8" fmla="*/ 71567 h 90244"/>
                    <a:gd name="connsiteX9" fmla="*/ 288 w 571660"/>
                    <a:gd name="connsiteY9" fmla="*/ 8027 h 90244"/>
                    <a:gd name="connsiteX10" fmla="*/ 519 w 571660"/>
                    <a:gd name="connsiteY10" fmla="*/ 7311 h 90244"/>
                    <a:gd name="connsiteX11" fmla="*/ 1286 w 571660"/>
                    <a:gd name="connsiteY11" fmla="*/ 6825 h 90244"/>
                    <a:gd name="connsiteX12" fmla="*/ 2667 w 571660"/>
                    <a:gd name="connsiteY12" fmla="*/ 6518 h 90244"/>
                    <a:gd name="connsiteX13" fmla="*/ 4688 w 571660"/>
                    <a:gd name="connsiteY13" fmla="*/ 6390 h 90244"/>
                    <a:gd name="connsiteX14" fmla="*/ 6811 w 571660"/>
                    <a:gd name="connsiteY14" fmla="*/ 6518 h 90244"/>
                    <a:gd name="connsiteX15" fmla="*/ 8167 w 571660"/>
                    <a:gd name="connsiteY15" fmla="*/ 6825 h 90244"/>
                    <a:gd name="connsiteX16" fmla="*/ 8883 w 571660"/>
                    <a:gd name="connsiteY16" fmla="*/ 7311 h 90244"/>
                    <a:gd name="connsiteX17" fmla="*/ 9088 w 571660"/>
                    <a:gd name="connsiteY17" fmla="*/ 8027 h 90244"/>
                    <a:gd name="connsiteX18" fmla="*/ 64762 w 571660"/>
                    <a:gd name="connsiteY18" fmla="*/ 71618 h 90244"/>
                    <a:gd name="connsiteX19" fmla="*/ 64557 w 571660"/>
                    <a:gd name="connsiteY19" fmla="*/ 72309 h 90244"/>
                    <a:gd name="connsiteX20" fmla="*/ 63892 w 571660"/>
                    <a:gd name="connsiteY20" fmla="*/ 72795 h 90244"/>
                    <a:gd name="connsiteX21" fmla="*/ 62613 w 571660"/>
                    <a:gd name="connsiteY21" fmla="*/ 73102 h 90244"/>
                    <a:gd name="connsiteX22" fmla="*/ 60567 w 571660"/>
                    <a:gd name="connsiteY22" fmla="*/ 73204 h 90244"/>
                    <a:gd name="connsiteX23" fmla="*/ 58469 w 571660"/>
                    <a:gd name="connsiteY23" fmla="*/ 73102 h 90244"/>
                    <a:gd name="connsiteX24" fmla="*/ 57190 w 571660"/>
                    <a:gd name="connsiteY24" fmla="*/ 72795 h 90244"/>
                    <a:gd name="connsiteX25" fmla="*/ 56525 w 571660"/>
                    <a:gd name="connsiteY25" fmla="*/ 72309 h 90244"/>
                    <a:gd name="connsiteX26" fmla="*/ 56321 w 571660"/>
                    <a:gd name="connsiteY26" fmla="*/ 71618 h 90244"/>
                    <a:gd name="connsiteX27" fmla="*/ 56321 w 571660"/>
                    <a:gd name="connsiteY27" fmla="*/ 44657 h 90244"/>
                    <a:gd name="connsiteX28" fmla="*/ 55707 w 571660"/>
                    <a:gd name="connsiteY28" fmla="*/ 38313 h 90244"/>
                    <a:gd name="connsiteX29" fmla="*/ 53916 w 571660"/>
                    <a:gd name="connsiteY29" fmla="*/ 34169 h 90244"/>
                    <a:gd name="connsiteX30" fmla="*/ 50872 w 571660"/>
                    <a:gd name="connsiteY30" fmla="*/ 31509 h 90244"/>
                    <a:gd name="connsiteX31" fmla="*/ 46549 w 571660"/>
                    <a:gd name="connsiteY31" fmla="*/ 30588 h 90244"/>
                    <a:gd name="connsiteX32" fmla="*/ 40205 w 571660"/>
                    <a:gd name="connsiteY32" fmla="*/ 32839 h 90244"/>
                    <a:gd name="connsiteX33" fmla="*/ 33555 w 571660"/>
                    <a:gd name="connsiteY33" fmla="*/ 39439 h 90244"/>
                    <a:gd name="connsiteX34" fmla="*/ 33555 w 571660"/>
                    <a:gd name="connsiteY34" fmla="*/ 71618 h 90244"/>
                    <a:gd name="connsiteX35" fmla="*/ 33350 w 571660"/>
                    <a:gd name="connsiteY35" fmla="*/ 72309 h 90244"/>
                    <a:gd name="connsiteX36" fmla="*/ 32685 w 571660"/>
                    <a:gd name="connsiteY36" fmla="*/ 72795 h 90244"/>
                    <a:gd name="connsiteX37" fmla="*/ 31406 w 571660"/>
                    <a:gd name="connsiteY37" fmla="*/ 73102 h 90244"/>
                    <a:gd name="connsiteX38" fmla="*/ 29308 w 571660"/>
                    <a:gd name="connsiteY38" fmla="*/ 73204 h 90244"/>
                    <a:gd name="connsiteX39" fmla="*/ 27262 w 571660"/>
                    <a:gd name="connsiteY39" fmla="*/ 73102 h 90244"/>
                    <a:gd name="connsiteX40" fmla="*/ 25957 w 571660"/>
                    <a:gd name="connsiteY40" fmla="*/ 72795 h 90244"/>
                    <a:gd name="connsiteX41" fmla="*/ 25292 w 571660"/>
                    <a:gd name="connsiteY41" fmla="*/ 72309 h 90244"/>
                    <a:gd name="connsiteX42" fmla="*/ 25113 w 571660"/>
                    <a:gd name="connsiteY42" fmla="*/ 71618 h 90244"/>
                    <a:gd name="connsiteX43" fmla="*/ 25113 w 571660"/>
                    <a:gd name="connsiteY43" fmla="*/ 25575 h 90244"/>
                    <a:gd name="connsiteX44" fmla="*/ 25267 w 571660"/>
                    <a:gd name="connsiteY44" fmla="*/ 24884 h 90244"/>
                    <a:gd name="connsiteX45" fmla="*/ 25881 w 571660"/>
                    <a:gd name="connsiteY45" fmla="*/ 24372 h 90244"/>
                    <a:gd name="connsiteX46" fmla="*/ 27057 w 571660"/>
                    <a:gd name="connsiteY46" fmla="*/ 24065 h 90244"/>
                    <a:gd name="connsiteX47" fmla="*/ 28950 w 571660"/>
                    <a:gd name="connsiteY47" fmla="*/ 23989 h 90244"/>
                    <a:gd name="connsiteX48" fmla="*/ 30818 w 571660"/>
                    <a:gd name="connsiteY48" fmla="*/ 24065 h 90244"/>
                    <a:gd name="connsiteX49" fmla="*/ 31969 w 571660"/>
                    <a:gd name="connsiteY49" fmla="*/ 24372 h 90244"/>
                    <a:gd name="connsiteX50" fmla="*/ 32557 w 571660"/>
                    <a:gd name="connsiteY50" fmla="*/ 24884 h 90244"/>
                    <a:gd name="connsiteX51" fmla="*/ 32736 w 571660"/>
                    <a:gd name="connsiteY51" fmla="*/ 25575 h 90244"/>
                    <a:gd name="connsiteX52" fmla="*/ 32736 w 571660"/>
                    <a:gd name="connsiteY52" fmla="*/ 31663 h 90244"/>
                    <a:gd name="connsiteX53" fmla="*/ 40487 w 571660"/>
                    <a:gd name="connsiteY53" fmla="*/ 25293 h 90244"/>
                    <a:gd name="connsiteX54" fmla="*/ 48289 w 571660"/>
                    <a:gd name="connsiteY54" fmla="*/ 23272 h 90244"/>
                    <a:gd name="connsiteX55" fmla="*/ 56039 w 571660"/>
                    <a:gd name="connsiteY55" fmla="*/ 24833 h 90244"/>
                    <a:gd name="connsiteX56" fmla="*/ 61130 w 571660"/>
                    <a:gd name="connsiteY56" fmla="*/ 29002 h 90244"/>
                    <a:gd name="connsiteX57" fmla="*/ 63918 w 571660"/>
                    <a:gd name="connsiteY57" fmla="*/ 35116 h 90244"/>
                    <a:gd name="connsiteX58" fmla="*/ 64762 w 571660"/>
                    <a:gd name="connsiteY58" fmla="*/ 43532 h 90244"/>
                    <a:gd name="connsiteX59" fmla="*/ 102673 w 571660"/>
                    <a:gd name="connsiteY59" fmla="*/ 68241 h 90244"/>
                    <a:gd name="connsiteX60" fmla="*/ 102470 w 571660"/>
                    <a:gd name="connsiteY60" fmla="*/ 70595 h 90244"/>
                    <a:gd name="connsiteX61" fmla="*/ 101855 w 571660"/>
                    <a:gd name="connsiteY61" fmla="*/ 71874 h 90244"/>
                    <a:gd name="connsiteX62" fmla="*/ 100627 w 571660"/>
                    <a:gd name="connsiteY62" fmla="*/ 72641 h 90244"/>
                    <a:gd name="connsiteX63" fmla="*/ 98761 w 571660"/>
                    <a:gd name="connsiteY63" fmla="*/ 73229 h 90244"/>
                    <a:gd name="connsiteX64" fmla="*/ 96535 w 571660"/>
                    <a:gd name="connsiteY64" fmla="*/ 73613 h 90244"/>
                    <a:gd name="connsiteX65" fmla="*/ 94181 w 571660"/>
                    <a:gd name="connsiteY65" fmla="*/ 73767 h 90244"/>
                    <a:gd name="connsiteX66" fmla="*/ 88042 w 571660"/>
                    <a:gd name="connsiteY66" fmla="*/ 72820 h 90244"/>
                    <a:gd name="connsiteX67" fmla="*/ 83847 w 571660"/>
                    <a:gd name="connsiteY67" fmla="*/ 69955 h 90244"/>
                    <a:gd name="connsiteX68" fmla="*/ 81468 w 571660"/>
                    <a:gd name="connsiteY68" fmla="*/ 65095 h 90244"/>
                    <a:gd name="connsiteX69" fmla="*/ 80726 w 571660"/>
                    <a:gd name="connsiteY69" fmla="*/ 58163 h 90244"/>
                    <a:gd name="connsiteX70" fmla="*/ 80726 w 571660"/>
                    <a:gd name="connsiteY70" fmla="*/ 31253 h 90244"/>
                    <a:gd name="connsiteX71" fmla="*/ 74280 w 571660"/>
                    <a:gd name="connsiteY71" fmla="*/ 31253 h 90244"/>
                    <a:gd name="connsiteX72" fmla="*/ 73052 w 571660"/>
                    <a:gd name="connsiteY72" fmla="*/ 30435 h 90244"/>
                    <a:gd name="connsiteX73" fmla="*/ 72592 w 571660"/>
                    <a:gd name="connsiteY73" fmla="*/ 27775 h 90244"/>
                    <a:gd name="connsiteX74" fmla="*/ 72720 w 571660"/>
                    <a:gd name="connsiteY74" fmla="*/ 26137 h 90244"/>
                    <a:gd name="connsiteX75" fmla="*/ 73052 w 571660"/>
                    <a:gd name="connsiteY75" fmla="*/ 25037 h 90244"/>
                    <a:gd name="connsiteX76" fmla="*/ 73590 w 571660"/>
                    <a:gd name="connsiteY76" fmla="*/ 24424 h 90244"/>
                    <a:gd name="connsiteX77" fmla="*/ 74331 w 571660"/>
                    <a:gd name="connsiteY77" fmla="*/ 24245 h 90244"/>
                    <a:gd name="connsiteX78" fmla="*/ 80726 w 571660"/>
                    <a:gd name="connsiteY78" fmla="*/ 24245 h 90244"/>
                    <a:gd name="connsiteX79" fmla="*/ 80726 w 571660"/>
                    <a:gd name="connsiteY79" fmla="*/ 13296 h 90244"/>
                    <a:gd name="connsiteX80" fmla="*/ 80905 w 571660"/>
                    <a:gd name="connsiteY80" fmla="*/ 12631 h 90244"/>
                    <a:gd name="connsiteX81" fmla="*/ 81570 w 571660"/>
                    <a:gd name="connsiteY81" fmla="*/ 12094 h 90244"/>
                    <a:gd name="connsiteX82" fmla="*/ 82875 w 571660"/>
                    <a:gd name="connsiteY82" fmla="*/ 11762 h 90244"/>
                    <a:gd name="connsiteX83" fmla="*/ 84921 w 571660"/>
                    <a:gd name="connsiteY83" fmla="*/ 11659 h 90244"/>
                    <a:gd name="connsiteX84" fmla="*/ 87019 w 571660"/>
                    <a:gd name="connsiteY84" fmla="*/ 11762 h 90244"/>
                    <a:gd name="connsiteX85" fmla="*/ 88298 w 571660"/>
                    <a:gd name="connsiteY85" fmla="*/ 12094 h 90244"/>
                    <a:gd name="connsiteX86" fmla="*/ 88963 w 571660"/>
                    <a:gd name="connsiteY86" fmla="*/ 12631 h 90244"/>
                    <a:gd name="connsiteX87" fmla="*/ 89168 w 571660"/>
                    <a:gd name="connsiteY87" fmla="*/ 13296 h 90244"/>
                    <a:gd name="connsiteX88" fmla="*/ 89168 w 571660"/>
                    <a:gd name="connsiteY88" fmla="*/ 24245 h 90244"/>
                    <a:gd name="connsiteX89" fmla="*/ 100986 w 571660"/>
                    <a:gd name="connsiteY89" fmla="*/ 24245 h 90244"/>
                    <a:gd name="connsiteX90" fmla="*/ 101702 w 571660"/>
                    <a:gd name="connsiteY90" fmla="*/ 24424 h 90244"/>
                    <a:gd name="connsiteX91" fmla="*/ 102239 w 571660"/>
                    <a:gd name="connsiteY91" fmla="*/ 25037 h 90244"/>
                    <a:gd name="connsiteX92" fmla="*/ 102571 w 571660"/>
                    <a:gd name="connsiteY92" fmla="*/ 26137 h 90244"/>
                    <a:gd name="connsiteX93" fmla="*/ 102673 w 571660"/>
                    <a:gd name="connsiteY93" fmla="*/ 27775 h 90244"/>
                    <a:gd name="connsiteX94" fmla="*/ 102213 w 571660"/>
                    <a:gd name="connsiteY94" fmla="*/ 30435 h 90244"/>
                    <a:gd name="connsiteX95" fmla="*/ 100986 w 571660"/>
                    <a:gd name="connsiteY95" fmla="*/ 31253 h 90244"/>
                    <a:gd name="connsiteX96" fmla="*/ 89168 w 571660"/>
                    <a:gd name="connsiteY96" fmla="*/ 31253 h 90244"/>
                    <a:gd name="connsiteX97" fmla="*/ 89168 w 571660"/>
                    <a:gd name="connsiteY97" fmla="*/ 56935 h 90244"/>
                    <a:gd name="connsiteX98" fmla="*/ 90575 w 571660"/>
                    <a:gd name="connsiteY98" fmla="*/ 64123 h 90244"/>
                    <a:gd name="connsiteX99" fmla="*/ 95613 w 571660"/>
                    <a:gd name="connsiteY99" fmla="*/ 66553 h 90244"/>
                    <a:gd name="connsiteX100" fmla="*/ 97712 w 571660"/>
                    <a:gd name="connsiteY100" fmla="*/ 66323 h 90244"/>
                    <a:gd name="connsiteX101" fmla="*/ 99348 w 571660"/>
                    <a:gd name="connsiteY101" fmla="*/ 65837 h 90244"/>
                    <a:gd name="connsiteX102" fmla="*/ 100576 w 571660"/>
                    <a:gd name="connsiteY102" fmla="*/ 65351 h 90244"/>
                    <a:gd name="connsiteX103" fmla="*/ 101497 w 571660"/>
                    <a:gd name="connsiteY103" fmla="*/ 65121 h 90244"/>
                    <a:gd name="connsiteX104" fmla="*/ 101983 w 571660"/>
                    <a:gd name="connsiteY104" fmla="*/ 65249 h 90244"/>
                    <a:gd name="connsiteX105" fmla="*/ 102341 w 571660"/>
                    <a:gd name="connsiteY105" fmla="*/ 65735 h 90244"/>
                    <a:gd name="connsiteX106" fmla="*/ 102571 w 571660"/>
                    <a:gd name="connsiteY106" fmla="*/ 66707 h 90244"/>
                    <a:gd name="connsiteX107" fmla="*/ 102673 w 571660"/>
                    <a:gd name="connsiteY107" fmla="*/ 68241 h 90244"/>
                    <a:gd name="connsiteX108" fmla="*/ 151637 w 571660"/>
                    <a:gd name="connsiteY108" fmla="*/ 46601 h 90244"/>
                    <a:gd name="connsiteX109" fmla="*/ 150635 w 571660"/>
                    <a:gd name="connsiteY109" fmla="*/ 49440 h 90244"/>
                    <a:gd name="connsiteX110" fmla="*/ 148348 w 571660"/>
                    <a:gd name="connsiteY110" fmla="*/ 50285 h 90244"/>
                    <a:gd name="connsiteX111" fmla="*/ 118025 w 571660"/>
                    <a:gd name="connsiteY111" fmla="*/ 50285 h 90244"/>
                    <a:gd name="connsiteX112" fmla="*/ 118796 w 571660"/>
                    <a:gd name="connsiteY112" fmla="*/ 57191 h 90244"/>
                    <a:gd name="connsiteX113" fmla="*/ 121366 w 571660"/>
                    <a:gd name="connsiteY113" fmla="*/ 62460 h 90244"/>
                    <a:gd name="connsiteX114" fmla="*/ 126045 w 571660"/>
                    <a:gd name="connsiteY114" fmla="*/ 65837 h 90244"/>
                    <a:gd name="connsiteX115" fmla="*/ 133088 w 571660"/>
                    <a:gd name="connsiteY115" fmla="*/ 67014 h 90244"/>
                    <a:gd name="connsiteX116" fmla="*/ 138948 w 571660"/>
                    <a:gd name="connsiteY116" fmla="*/ 66476 h 90244"/>
                    <a:gd name="connsiteX117" fmla="*/ 143396 w 571660"/>
                    <a:gd name="connsiteY117" fmla="*/ 65274 h 90244"/>
                    <a:gd name="connsiteX118" fmla="*/ 146480 w 571660"/>
                    <a:gd name="connsiteY118" fmla="*/ 64072 h 90244"/>
                    <a:gd name="connsiteX119" fmla="*/ 148306 w 571660"/>
                    <a:gd name="connsiteY119" fmla="*/ 63535 h 90244"/>
                    <a:gd name="connsiteX120" fmla="*/ 148948 w 571660"/>
                    <a:gd name="connsiteY120" fmla="*/ 63714 h 90244"/>
                    <a:gd name="connsiteX121" fmla="*/ 149385 w 571660"/>
                    <a:gd name="connsiteY121" fmla="*/ 64251 h 90244"/>
                    <a:gd name="connsiteX122" fmla="*/ 149615 w 571660"/>
                    <a:gd name="connsiteY122" fmla="*/ 65249 h 90244"/>
                    <a:gd name="connsiteX123" fmla="*/ 149693 w 571660"/>
                    <a:gd name="connsiteY123" fmla="*/ 66809 h 90244"/>
                    <a:gd name="connsiteX124" fmla="*/ 149642 w 571660"/>
                    <a:gd name="connsiteY124" fmla="*/ 67960 h 90244"/>
                    <a:gd name="connsiteX125" fmla="*/ 149514 w 571660"/>
                    <a:gd name="connsiteY125" fmla="*/ 68830 h 90244"/>
                    <a:gd name="connsiteX126" fmla="*/ 149258 w 571660"/>
                    <a:gd name="connsiteY126" fmla="*/ 69520 h 90244"/>
                    <a:gd name="connsiteX127" fmla="*/ 148798 w 571660"/>
                    <a:gd name="connsiteY127" fmla="*/ 70109 h 90244"/>
                    <a:gd name="connsiteX128" fmla="*/ 147135 w 571660"/>
                    <a:gd name="connsiteY128" fmla="*/ 71030 h 90244"/>
                    <a:gd name="connsiteX129" fmla="*/ 143554 w 571660"/>
                    <a:gd name="connsiteY129" fmla="*/ 72283 h 90244"/>
                    <a:gd name="connsiteX130" fmla="*/ 138464 w 571660"/>
                    <a:gd name="connsiteY130" fmla="*/ 73383 h 90244"/>
                    <a:gd name="connsiteX131" fmla="*/ 132299 w 571660"/>
                    <a:gd name="connsiteY131" fmla="*/ 73869 h 90244"/>
                    <a:gd name="connsiteX132" fmla="*/ 122348 w 571660"/>
                    <a:gd name="connsiteY132" fmla="*/ 72283 h 90244"/>
                    <a:gd name="connsiteX133" fmla="*/ 115161 w 571660"/>
                    <a:gd name="connsiteY133" fmla="*/ 67576 h 90244"/>
                    <a:gd name="connsiteX134" fmla="*/ 110760 w 571660"/>
                    <a:gd name="connsiteY134" fmla="*/ 59749 h 90244"/>
                    <a:gd name="connsiteX135" fmla="*/ 109277 w 571660"/>
                    <a:gd name="connsiteY135" fmla="*/ 48801 h 90244"/>
                    <a:gd name="connsiteX136" fmla="*/ 110812 w 571660"/>
                    <a:gd name="connsiteY136" fmla="*/ 38134 h 90244"/>
                    <a:gd name="connsiteX137" fmla="*/ 115237 w 571660"/>
                    <a:gd name="connsiteY137" fmla="*/ 30102 h 90244"/>
                    <a:gd name="connsiteX138" fmla="*/ 122221 w 571660"/>
                    <a:gd name="connsiteY138" fmla="*/ 25037 h 90244"/>
                    <a:gd name="connsiteX139" fmla="*/ 131378 w 571660"/>
                    <a:gd name="connsiteY139" fmla="*/ 23272 h 90244"/>
                    <a:gd name="connsiteX140" fmla="*/ 140612 w 571660"/>
                    <a:gd name="connsiteY140" fmla="*/ 25012 h 90244"/>
                    <a:gd name="connsiteX141" fmla="*/ 146879 w 571660"/>
                    <a:gd name="connsiteY141" fmla="*/ 29693 h 90244"/>
                    <a:gd name="connsiteX142" fmla="*/ 150486 w 571660"/>
                    <a:gd name="connsiteY142" fmla="*/ 36599 h 90244"/>
                    <a:gd name="connsiteX143" fmla="*/ 151637 w 571660"/>
                    <a:gd name="connsiteY143" fmla="*/ 45066 h 90244"/>
                    <a:gd name="connsiteX144" fmla="*/ 143144 w 571660"/>
                    <a:gd name="connsiteY144" fmla="*/ 44094 h 90244"/>
                    <a:gd name="connsiteX145" fmla="*/ 140185 w 571660"/>
                    <a:gd name="connsiteY145" fmla="*/ 33658 h 90244"/>
                    <a:gd name="connsiteX146" fmla="*/ 130945 w 571660"/>
                    <a:gd name="connsiteY146" fmla="*/ 29872 h 90244"/>
                    <a:gd name="connsiteX147" fmla="*/ 125438 w 571660"/>
                    <a:gd name="connsiteY147" fmla="*/ 31049 h 90244"/>
                    <a:gd name="connsiteX148" fmla="*/ 121474 w 571660"/>
                    <a:gd name="connsiteY148" fmla="*/ 34169 h 90244"/>
                    <a:gd name="connsiteX149" fmla="*/ 119003 w 571660"/>
                    <a:gd name="connsiteY149" fmla="*/ 38697 h 90244"/>
                    <a:gd name="connsiteX150" fmla="*/ 118025 w 571660"/>
                    <a:gd name="connsiteY150" fmla="*/ 44094 h 90244"/>
                    <a:gd name="connsiteX151" fmla="*/ 190850 w 571660"/>
                    <a:gd name="connsiteY151" fmla="*/ 28593 h 90244"/>
                    <a:gd name="connsiteX152" fmla="*/ 190799 w 571660"/>
                    <a:gd name="connsiteY152" fmla="*/ 30486 h 90244"/>
                    <a:gd name="connsiteX153" fmla="*/ 190595 w 571660"/>
                    <a:gd name="connsiteY153" fmla="*/ 31688 h 90244"/>
                    <a:gd name="connsiteX154" fmla="*/ 190211 w 571660"/>
                    <a:gd name="connsiteY154" fmla="*/ 32353 h 90244"/>
                    <a:gd name="connsiteX155" fmla="*/ 189571 w 571660"/>
                    <a:gd name="connsiteY155" fmla="*/ 32583 h 90244"/>
                    <a:gd name="connsiteX156" fmla="*/ 188574 w 571660"/>
                    <a:gd name="connsiteY156" fmla="*/ 32353 h 90244"/>
                    <a:gd name="connsiteX157" fmla="*/ 187243 w 571660"/>
                    <a:gd name="connsiteY157" fmla="*/ 31893 h 90244"/>
                    <a:gd name="connsiteX158" fmla="*/ 185581 w 571660"/>
                    <a:gd name="connsiteY158" fmla="*/ 31458 h 90244"/>
                    <a:gd name="connsiteX159" fmla="*/ 183585 w 571660"/>
                    <a:gd name="connsiteY159" fmla="*/ 31253 h 90244"/>
                    <a:gd name="connsiteX160" fmla="*/ 181078 w 571660"/>
                    <a:gd name="connsiteY160" fmla="*/ 31765 h 90244"/>
                    <a:gd name="connsiteX161" fmla="*/ 178495 w 571660"/>
                    <a:gd name="connsiteY161" fmla="*/ 33453 h 90244"/>
                    <a:gd name="connsiteX162" fmla="*/ 175656 w 571660"/>
                    <a:gd name="connsiteY162" fmla="*/ 36574 h 90244"/>
                    <a:gd name="connsiteX163" fmla="*/ 172381 w 571660"/>
                    <a:gd name="connsiteY163" fmla="*/ 41332 h 90244"/>
                    <a:gd name="connsiteX164" fmla="*/ 172381 w 571660"/>
                    <a:gd name="connsiteY164" fmla="*/ 71618 h 90244"/>
                    <a:gd name="connsiteX165" fmla="*/ 172177 w 571660"/>
                    <a:gd name="connsiteY165" fmla="*/ 72309 h 90244"/>
                    <a:gd name="connsiteX166" fmla="*/ 171512 w 571660"/>
                    <a:gd name="connsiteY166" fmla="*/ 72795 h 90244"/>
                    <a:gd name="connsiteX167" fmla="*/ 170233 w 571660"/>
                    <a:gd name="connsiteY167" fmla="*/ 73102 h 90244"/>
                    <a:gd name="connsiteX168" fmla="*/ 168135 w 571660"/>
                    <a:gd name="connsiteY168" fmla="*/ 73204 h 90244"/>
                    <a:gd name="connsiteX169" fmla="*/ 166089 w 571660"/>
                    <a:gd name="connsiteY169" fmla="*/ 73102 h 90244"/>
                    <a:gd name="connsiteX170" fmla="*/ 164784 w 571660"/>
                    <a:gd name="connsiteY170" fmla="*/ 72795 h 90244"/>
                    <a:gd name="connsiteX171" fmla="*/ 164119 w 571660"/>
                    <a:gd name="connsiteY171" fmla="*/ 72309 h 90244"/>
                    <a:gd name="connsiteX172" fmla="*/ 163940 w 571660"/>
                    <a:gd name="connsiteY172" fmla="*/ 71618 h 90244"/>
                    <a:gd name="connsiteX173" fmla="*/ 163940 w 571660"/>
                    <a:gd name="connsiteY173" fmla="*/ 25575 h 90244"/>
                    <a:gd name="connsiteX174" fmla="*/ 164093 w 571660"/>
                    <a:gd name="connsiteY174" fmla="*/ 24884 h 90244"/>
                    <a:gd name="connsiteX175" fmla="*/ 164708 w 571660"/>
                    <a:gd name="connsiteY175" fmla="*/ 24372 h 90244"/>
                    <a:gd name="connsiteX176" fmla="*/ 165884 w 571660"/>
                    <a:gd name="connsiteY176" fmla="*/ 24065 h 90244"/>
                    <a:gd name="connsiteX177" fmla="*/ 167777 w 571660"/>
                    <a:gd name="connsiteY177" fmla="*/ 23989 h 90244"/>
                    <a:gd name="connsiteX178" fmla="*/ 169645 w 571660"/>
                    <a:gd name="connsiteY178" fmla="*/ 24065 h 90244"/>
                    <a:gd name="connsiteX179" fmla="*/ 170795 w 571660"/>
                    <a:gd name="connsiteY179" fmla="*/ 24372 h 90244"/>
                    <a:gd name="connsiteX180" fmla="*/ 171384 w 571660"/>
                    <a:gd name="connsiteY180" fmla="*/ 24884 h 90244"/>
                    <a:gd name="connsiteX181" fmla="*/ 171563 w 571660"/>
                    <a:gd name="connsiteY181" fmla="*/ 25575 h 90244"/>
                    <a:gd name="connsiteX182" fmla="*/ 171563 w 571660"/>
                    <a:gd name="connsiteY182" fmla="*/ 32276 h 90244"/>
                    <a:gd name="connsiteX183" fmla="*/ 175119 w 571660"/>
                    <a:gd name="connsiteY183" fmla="*/ 27775 h 90244"/>
                    <a:gd name="connsiteX184" fmla="*/ 178265 w 571660"/>
                    <a:gd name="connsiteY184" fmla="*/ 25037 h 90244"/>
                    <a:gd name="connsiteX185" fmla="*/ 181207 w 571660"/>
                    <a:gd name="connsiteY185" fmla="*/ 23656 h 90244"/>
                    <a:gd name="connsiteX186" fmla="*/ 184148 w 571660"/>
                    <a:gd name="connsiteY186" fmla="*/ 23272 h 90244"/>
                    <a:gd name="connsiteX187" fmla="*/ 185657 w 571660"/>
                    <a:gd name="connsiteY187" fmla="*/ 23349 h 90244"/>
                    <a:gd name="connsiteX188" fmla="*/ 187422 w 571660"/>
                    <a:gd name="connsiteY188" fmla="*/ 23631 h 90244"/>
                    <a:gd name="connsiteX189" fmla="*/ 189085 w 571660"/>
                    <a:gd name="connsiteY189" fmla="*/ 24091 h 90244"/>
                    <a:gd name="connsiteX190" fmla="*/ 190134 w 571660"/>
                    <a:gd name="connsiteY190" fmla="*/ 24603 h 90244"/>
                    <a:gd name="connsiteX191" fmla="*/ 190543 w 571660"/>
                    <a:gd name="connsiteY191" fmla="*/ 25089 h 90244"/>
                    <a:gd name="connsiteX192" fmla="*/ 190722 w 571660"/>
                    <a:gd name="connsiteY192" fmla="*/ 25677 h 90244"/>
                    <a:gd name="connsiteX193" fmla="*/ 190824 w 571660"/>
                    <a:gd name="connsiteY193" fmla="*/ 26726 h 90244"/>
                    <a:gd name="connsiteX194" fmla="*/ 190850 w 571660"/>
                    <a:gd name="connsiteY194" fmla="*/ 28593 h 90244"/>
                    <a:gd name="connsiteX195" fmla="*/ 208100 w 571660"/>
                    <a:gd name="connsiteY195" fmla="*/ 71618 h 90244"/>
                    <a:gd name="connsiteX196" fmla="*/ 207896 w 571660"/>
                    <a:gd name="connsiteY196" fmla="*/ 72309 h 90244"/>
                    <a:gd name="connsiteX197" fmla="*/ 207230 w 571660"/>
                    <a:gd name="connsiteY197" fmla="*/ 72795 h 90244"/>
                    <a:gd name="connsiteX198" fmla="*/ 205952 w 571660"/>
                    <a:gd name="connsiteY198" fmla="*/ 73102 h 90244"/>
                    <a:gd name="connsiteX199" fmla="*/ 203854 w 571660"/>
                    <a:gd name="connsiteY199" fmla="*/ 73204 h 90244"/>
                    <a:gd name="connsiteX200" fmla="*/ 201808 w 571660"/>
                    <a:gd name="connsiteY200" fmla="*/ 73102 h 90244"/>
                    <a:gd name="connsiteX201" fmla="*/ 200503 w 571660"/>
                    <a:gd name="connsiteY201" fmla="*/ 72795 h 90244"/>
                    <a:gd name="connsiteX202" fmla="*/ 199838 w 571660"/>
                    <a:gd name="connsiteY202" fmla="*/ 72309 h 90244"/>
                    <a:gd name="connsiteX203" fmla="*/ 199659 w 571660"/>
                    <a:gd name="connsiteY203" fmla="*/ 71618 h 90244"/>
                    <a:gd name="connsiteX204" fmla="*/ 199659 w 571660"/>
                    <a:gd name="connsiteY204" fmla="*/ 25575 h 90244"/>
                    <a:gd name="connsiteX205" fmla="*/ 199838 w 571660"/>
                    <a:gd name="connsiteY205" fmla="*/ 24910 h 90244"/>
                    <a:gd name="connsiteX206" fmla="*/ 200503 w 571660"/>
                    <a:gd name="connsiteY206" fmla="*/ 24398 h 90244"/>
                    <a:gd name="connsiteX207" fmla="*/ 201808 w 571660"/>
                    <a:gd name="connsiteY207" fmla="*/ 24091 h 90244"/>
                    <a:gd name="connsiteX208" fmla="*/ 203854 w 571660"/>
                    <a:gd name="connsiteY208" fmla="*/ 23989 h 90244"/>
                    <a:gd name="connsiteX209" fmla="*/ 205952 w 571660"/>
                    <a:gd name="connsiteY209" fmla="*/ 24091 h 90244"/>
                    <a:gd name="connsiteX210" fmla="*/ 207230 w 571660"/>
                    <a:gd name="connsiteY210" fmla="*/ 24398 h 90244"/>
                    <a:gd name="connsiteX211" fmla="*/ 207896 w 571660"/>
                    <a:gd name="connsiteY211" fmla="*/ 24910 h 90244"/>
                    <a:gd name="connsiteX212" fmla="*/ 208100 w 571660"/>
                    <a:gd name="connsiteY212" fmla="*/ 25575 h 90244"/>
                    <a:gd name="connsiteX213" fmla="*/ 209072 w 571660"/>
                    <a:gd name="connsiteY213" fmla="*/ 10022 h 90244"/>
                    <a:gd name="connsiteX214" fmla="*/ 207947 w 571660"/>
                    <a:gd name="connsiteY214" fmla="*/ 14064 h 90244"/>
                    <a:gd name="connsiteX215" fmla="*/ 203803 w 571660"/>
                    <a:gd name="connsiteY215" fmla="*/ 15138 h 90244"/>
                    <a:gd name="connsiteX216" fmla="*/ 199736 w 571660"/>
                    <a:gd name="connsiteY216" fmla="*/ 14089 h 90244"/>
                    <a:gd name="connsiteX217" fmla="*/ 198636 w 571660"/>
                    <a:gd name="connsiteY217" fmla="*/ 10125 h 90244"/>
                    <a:gd name="connsiteX218" fmla="*/ 199762 w 571660"/>
                    <a:gd name="connsiteY218" fmla="*/ 6083 h 90244"/>
                    <a:gd name="connsiteX219" fmla="*/ 203905 w 571660"/>
                    <a:gd name="connsiteY219" fmla="*/ 5009 h 90244"/>
                    <a:gd name="connsiteX220" fmla="*/ 207972 w 571660"/>
                    <a:gd name="connsiteY220" fmla="*/ 6057 h 90244"/>
                    <a:gd name="connsiteX221" fmla="*/ 209072 w 571660"/>
                    <a:gd name="connsiteY221" fmla="*/ 10022 h 90244"/>
                    <a:gd name="connsiteX222" fmla="*/ 291769 w 571660"/>
                    <a:gd name="connsiteY222" fmla="*/ 71618 h 90244"/>
                    <a:gd name="connsiteX223" fmla="*/ 291565 w 571660"/>
                    <a:gd name="connsiteY223" fmla="*/ 72309 h 90244"/>
                    <a:gd name="connsiteX224" fmla="*/ 290900 w 571660"/>
                    <a:gd name="connsiteY224" fmla="*/ 72795 h 90244"/>
                    <a:gd name="connsiteX225" fmla="*/ 289621 w 571660"/>
                    <a:gd name="connsiteY225" fmla="*/ 73102 h 90244"/>
                    <a:gd name="connsiteX226" fmla="*/ 287575 w 571660"/>
                    <a:gd name="connsiteY226" fmla="*/ 73204 h 90244"/>
                    <a:gd name="connsiteX227" fmla="*/ 285477 w 571660"/>
                    <a:gd name="connsiteY227" fmla="*/ 73102 h 90244"/>
                    <a:gd name="connsiteX228" fmla="*/ 284172 w 571660"/>
                    <a:gd name="connsiteY228" fmla="*/ 72795 h 90244"/>
                    <a:gd name="connsiteX229" fmla="*/ 283482 w 571660"/>
                    <a:gd name="connsiteY229" fmla="*/ 72309 h 90244"/>
                    <a:gd name="connsiteX230" fmla="*/ 283277 w 571660"/>
                    <a:gd name="connsiteY230" fmla="*/ 71618 h 90244"/>
                    <a:gd name="connsiteX231" fmla="*/ 283277 w 571660"/>
                    <a:gd name="connsiteY231" fmla="*/ 43634 h 90244"/>
                    <a:gd name="connsiteX232" fmla="*/ 282765 w 571660"/>
                    <a:gd name="connsiteY232" fmla="*/ 38313 h 90244"/>
                    <a:gd name="connsiteX233" fmla="*/ 281128 w 571660"/>
                    <a:gd name="connsiteY233" fmla="*/ 34169 h 90244"/>
                    <a:gd name="connsiteX234" fmla="*/ 278264 w 571660"/>
                    <a:gd name="connsiteY234" fmla="*/ 31509 h 90244"/>
                    <a:gd name="connsiteX235" fmla="*/ 274171 w 571660"/>
                    <a:gd name="connsiteY235" fmla="*/ 30588 h 90244"/>
                    <a:gd name="connsiteX236" fmla="*/ 268313 w 571660"/>
                    <a:gd name="connsiteY236" fmla="*/ 32839 h 90244"/>
                    <a:gd name="connsiteX237" fmla="*/ 261841 w 571660"/>
                    <a:gd name="connsiteY237" fmla="*/ 39439 h 90244"/>
                    <a:gd name="connsiteX238" fmla="*/ 261841 w 571660"/>
                    <a:gd name="connsiteY238" fmla="*/ 71618 h 90244"/>
                    <a:gd name="connsiteX239" fmla="*/ 261636 w 571660"/>
                    <a:gd name="connsiteY239" fmla="*/ 72309 h 90244"/>
                    <a:gd name="connsiteX240" fmla="*/ 260946 w 571660"/>
                    <a:gd name="connsiteY240" fmla="*/ 72795 h 90244"/>
                    <a:gd name="connsiteX241" fmla="*/ 259642 w 571660"/>
                    <a:gd name="connsiteY241" fmla="*/ 73102 h 90244"/>
                    <a:gd name="connsiteX242" fmla="*/ 257595 w 571660"/>
                    <a:gd name="connsiteY242" fmla="*/ 73204 h 90244"/>
                    <a:gd name="connsiteX243" fmla="*/ 255574 w 571660"/>
                    <a:gd name="connsiteY243" fmla="*/ 73102 h 90244"/>
                    <a:gd name="connsiteX244" fmla="*/ 254244 w 571660"/>
                    <a:gd name="connsiteY244" fmla="*/ 72795 h 90244"/>
                    <a:gd name="connsiteX245" fmla="*/ 253579 w 571660"/>
                    <a:gd name="connsiteY245" fmla="*/ 72309 h 90244"/>
                    <a:gd name="connsiteX246" fmla="*/ 253400 w 571660"/>
                    <a:gd name="connsiteY246" fmla="*/ 71618 h 90244"/>
                    <a:gd name="connsiteX247" fmla="*/ 253400 w 571660"/>
                    <a:gd name="connsiteY247" fmla="*/ 43634 h 90244"/>
                    <a:gd name="connsiteX248" fmla="*/ 252837 w 571660"/>
                    <a:gd name="connsiteY248" fmla="*/ 38313 h 90244"/>
                    <a:gd name="connsiteX249" fmla="*/ 251149 w 571660"/>
                    <a:gd name="connsiteY249" fmla="*/ 34169 h 90244"/>
                    <a:gd name="connsiteX250" fmla="*/ 248310 w 571660"/>
                    <a:gd name="connsiteY250" fmla="*/ 31509 h 90244"/>
                    <a:gd name="connsiteX251" fmla="*/ 244243 w 571660"/>
                    <a:gd name="connsiteY251" fmla="*/ 30588 h 90244"/>
                    <a:gd name="connsiteX252" fmla="*/ 238359 w 571660"/>
                    <a:gd name="connsiteY252" fmla="*/ 32839 h 90244"/>
                    <a:gd name="connsiteX253" fmla="*/ 231912 w 571660"/>
                    <a:gd name="connsiteY253" fmla="*/ 39439 h 90244"/>
                    <a:gd name="connsiteX254" fmla="*/ 231912 w 571660"/>
                    <a:gd name="connsiteY254" fmla="*/ 71618 h 90244"/>
                    <a:gd name="connsiteX255" fmla="*/ 231709 w 571660"/>
                    <a:gd name="connsiteY255" fmla="*/ 72309 h 90244"/>
                    <a:gd name="connsiteX256" fmla="*/ 231043 w 571660"/>
                    <a:gd name="connsiteY256" fmla="*/ 72795 h 90244"/>
                    <a:gd name="connsiteX257" fmla="*/ 229765 w 571660"/>
                    <a:gd name="connsiteY257" fmla="*/ 73102 h 90244"/>
                    <a:gd name="connsiteX258" fmla="*/ 227666 w 571660"/>
                    <a:gd name="connsiteY258" fmla="*/ 73204 h 90244"/>
                    <a:gd name="connsiteX259" fmla="*/ 225620 w 571660"/>
                    <a:gd name="connsiteY259" fmla="*/ 73102 h 90244"/>
                    <a:gd name="connsiteX260" fmla="*/ 224315 w 571660"/>
                    <a:gd name="connsiteY260" fmla="*/ 72795 h 90244"/>
                    <a:gd name="connsiteX261" fmla="*/ 223650 w 571660"/>
                    <a:gd name="connsiteY261" fmla="*/ 72309 h 90244"/>
                    <a:gd name="connsiteX262" fmla="*/ 223471 w 571660"/>
                    <a:gd name="connsiteY262" fmla="*/ 71618 h 90244"/>
                    <a:gd name="connsiteX263" fmla="*/ 223471 w 571660"/>
                    <a:gd name="connsiteY263" fmla="*/ 25575 h 90244"/>
                    <a:gd name="connsiteX264" fmla="*/ 223625 w 571660"/>
                    <a:gd name="connsiteY264" fmla="*/ 24884 h 90244"/>
                    <a:gd name="connsiteX265" fmla="*/ 224239 w 571660"/>
                    <a:gd name="connsiteY265" fmla="*/ 24372 h 90244"/>
                    <a:gd name="connsiteX266" fmla="*/ 225415 w 571660"/>
                    <a:gd name="connsiteY266" fmla="*/ 24065 h 90244"/>
                    <a:gd name="connsiteX267" fmla="*/ 227308 w 571660"/>
                    <a:gd name="connsiteY267" fmla="*/ 23989 h 90244"/>
                    <a:gd name="connsiteX268" fmla="*/ 229176 w 571660"/>
                    <a:gd name="connsiteY268" fmla="*/ 24065 h 90244"/>
                    <a:gd name="connsiteX269" fmla="*/ 230326 w 571660"/>
                    <a:gd name="connsiteY269" fmla="*/ 24372 h 90244"/>
                    <a:gd name="connsiteX270" fmla="*/ 230915 w 571660"/>
                    <a:gd name="connsiteY270" fmla="*/ 24884 h 90244"/>
                    <a:gd name="connsiteX271" fmla="*/ 231094 w 571660"/>
                    <a:gd name="connsiteY271" fmla="*/ 25575 h 90244"/>
                    <a:gd name="connsiteX272" fmla="*/ 231094 w 571660"/>
                    <a:gd name="connsiteY272" fmla="*/ 31663 h 90244"/>
                    <a:gd name="connsiteX273" fmla="*/ 238640 w 571660"/>
                    <a:gd name="connsiteY273" fmla="*/ 25293 h 90244"/>
                    <a:gd name="connsiteX274" fmla="*/ 246033 w 571660"/>
                    <a:gd name="connsiteY274" fmla="*/ 23272 h 90244"/>
                    <a:gd name="connsiteX275" fmla="*/ 251175 w 571660"/>
                    <a:gd name="connsiteY275" fmla="*/ 23938 h 90244"/>
                    <a:gd name="connsiteX276" fmla="*/ 255191 w 571660"/>
                    <a:gd name="connsiteY276" fmla="*/ 25805 h 90244"/>
                    <a:gd name="connsiteX277" fmla="*/ 258158 w 571660"/>
                    <a:gd name="connsiteY277" fmla="*/ 28670 h 90244"/>
                    <a:gd name="connsiteX278" fmla="*/ 260205 w 571660"/>
                    <a:gd name="connsiteY278" fmla="*/ 32379 h 90244"/>
                    <a:gd name="connsiteX279" fmla="*/ 264578 w 571660"/>
                    <a:gd name="connsiteY279" fmla="*/ 28133 h 90244"/>
                    <a:gd name="connsiteX280" fmla="*/ 268568 w 571660"/>
                    <a:gd name="connsiteY280" fmla="*/ 25319 h 90244"/>
                    <a:gd name="connsiteX281" fmla="*/ 272303 w 571660"/>
                    <a:gd name="connsiteY281" fmla="*/ 23758 h 90244"/>
                    <a:gd name="connsiteX282" fmla="*/ 275962 w 571660"/>
                    <a:gd name="connsiteY282" fmla="*/ 23272 h 90244"/>
                    <a:gd name="connsiteX283" fmla="*/ 283430 w 571660"/>
                    <a:gd name="connsiteY283" fmla="*/ 24833 h 90244"/>
                    <a:gd name="connsiteX284" fmla="*/ 288317 w 571660"/>
                    <a:gd name="connsiteY284" fmla="*/ 29002 h 90244"/>
                    <a:gd name="connsiteX285" fmla="*/ 290977 w 571660"/>
                    <a:gd name="connsiteY285" fmla="*/ 35116 h 90244"/>
                    <a:gd name="connsiteX286" fmla="*/ 291769 w 571660"/>
                    <a:gd name="connsiteY286" fmla="*/ 42508 h 90244"/>
                    <a:gd name="connsiteX287" fmla="*/ 316975 w 571660"/>
                    <a:gd name="connsiteY287" fmla="*/ 65581 h 90244"/>
                    <a:gd name="connsiteX288" fmla="*/ 316822 w 571660"/>
                    <a:gd name="connsiteY288" fmla="*/ 68497 h 90244"/>
                    <a:gd name="connsiteX289" fmla="*/ 316311 w 571660"/>
                    <a:gd name="connsiteY289" fmla="*/ 71004 h 90244"/>
                    <a:gd name="connsiteX290" fmla="*/ 315365 w 571660"/>
                    <a:gd name="connsiteY290" fmla="*/ 73332 h 90244"/>
                    <a:gd name="connsiteX291" fmla="*/ 313906 w 571660"/>
                    <a:gd name="connsiteY291" fmla="*/ 75762 h 90244"/>
                    <a:gd name="connsiteX292" fmla="*/ 306897 w 571660"/>
                    <a:gd name="connsiteY292" fmla="*/ 86301 h 90244"/>
                    <a:gd name="connsiteX293" fmla="*/ 306309 w 571660"/>
                    <a:gd name="connsiteY293" fmla="*/ 86915 h 90244"/>
                    <a:gd name="connsiteX294" fmla="*/ 305490 w 571660"/>
                    <a:gd name="connsiteY294" fmla="*/ 87375 h 90244"/>
                    <a:gd name="connsiteX295" fmla="*/ 304365 w 571660"/>
                    <a:gd name="connsiteY295" fmla="*/ 87656 h 90244"/>
                    <a:gd name="connsiteX296" fmla="*/ 302754 w 571660"/>
                    <a:gd name="connsiteY296" fmla="*/ 87733 h 90244"/>
                    <a:gd name="connsiteX297" fmla="*/ 301295 w 571660"/>
                    <a:gd name="connsiteY297" fmla="*/ 87656 h 90244"/>
                    <a:gd name="connsiteX298" fmla="*/ 300451 w 571660"/>
                    <a:gd name="connsiteY298" fmla="*/ 87401 h 90244"/>
                    <a:gd name="connsiteX299" fmla="*/ 300169 w 571660"/>
                    <a:gd name="connsiteY299" fmla="*/ 86915 h 90244"/>
                    <a:gd name="connsiteX300" fmla="*/ 300349 w 571660"/>
                    <a:gd name="connsiteY300" fmla="*/ 86198 h 90244"/>
                    <a:gd name="connsiteX301" fmla="*/ 307153 w 571660"/>
                    <a:gd name="connsiteY301" fmla="*/ 72130 h 90244"/>
                    <a:gd name="connsiteX302" fmla="*/ 307153 w 571660"/>
                    <a:gd name="connsiteY302" fmla="*/ 65581 h 90244"/>
                    <a:gd name="connsiteX303" fmla="*/ 307434 w 571660"/>
                    <a:gd name="connsiteY303" fmla="*/ 63381 h 90244"/>
                    <a:gd name="connsiteX304" fmla="*/ 308330 w 571660"/>
                    <a:gd name="connsiteY304" fmla="*/ 62153 h 90244"/>
                    <a:gd name="connsiteX305" fmla="*/ 309865 w 571660"/>
                    <a:gd name="connsiteY305" fmla="*/ 61591 h 90244"/>
                    <a:gd name="connsiteX306" fmla="*/ 312116 w 571660"/>
                    <a:gd name="connsiteY306" fmla="*/ 61437 h 90244"/>
                    <a:gd name="connsiteX307" fmla="*/ 314315 w 571660"/>
                    <a:gd name="connsiteY307" fmla="*/ 61591 h 90244"/>
                    <a:gd name="connsiteX308" fmla="*/ 315825 w 571660"/>
                    <a:gd name="connsiteY308" fmla="*/ 62153 h 90244"/>
                    <a:gd name="connsiteX309" fmla="*/ 316694 w 571660"/>
                    <a:gd name="connsiteY309" fmla="*/ 63381 h 90244"/>
                    <a:gd name="connsiteX310" fmla="*/ 316975 w 571660"/>
                    <a:gd name="connsiteY310" fmla="*/ 65581 h 90244"/>
                    <a:gd name="connsiteX311" fmla="*/ 391193 w 571660"/>
                    <a:gd name="connsiteY311" fmla="*/ 10483 h 90244"/>
                    <a:gd name="connsiteX312" fmla="*/ 391090 w 571660"/>
                    <a:gd name="connsiteY312" fmla="*/ 12171 h 90244"/>
                    <a:gd name="connsiteX313" fmla="*/ 390732 w 571660"/>
                    <a:gd name="connsiteY313" fmla="*/ 13322 h 90244"/>
                    <a:gd name="connsiteX314" fmla="*/ 390145 w 571660"/>
                    <a:gd name="connsiteY314" fmla="*/ 13961 h 90244"/>
                    <a:gd name="connsiteX315" fmla="*/ 389454 w 571660"/>
                    <a:gd name="connsiteY315" fmla="*/ 14166 h 90244"/>
                    <a:gd name="connsiteX316" fmla="*/ 365204 w 571660"/>
                    <a:gd name="connsiteY316" fmla="*/ 14166 h 90244"/>
                    <a:gd name="connsiteX317" fmla="*/ 365204 w 571660"/>
                    <a:gd name="connsiteY317" fmla="*/ 36676 h 90244"/>
                    <a:gd name="connsiteX318" fmla="*/ 388123 w 571660"/>
                    <a:gd name="connsiteY318" fmla="*/ 36676 h 90244"/>
                    <a:gd name="connsiteX319" fmla="*/ 388814 w 571660"/>
                    <a:gd name="connsiteY319" fmla="*/ 36855 h 90244"/>
                    <a:gd name="connsiteX320" fmla="*/ 389403 w 571660"/>
                    <a:gd name="connsiteY320" fmla="*/ 37444 h 90244"/>
                    <a:gd name="connsiteX321" fmla="*/ 389761 w 571660"/>
                    <a:gd name="connsiteY321" fmla="*/ 38544 h 90244"/>
                    <a:gd name="connsiteX322" fmla="*/ 389863 w 571660"/>
                    <a:gd name="connsiteY322" fmla="*/ 40308 h 90244"/>
                    <a:gd name="connsiteX323" fmla="*/ 389761 w 571660"/>
                    <a:gd name="connsiteY323" fmla="*/ 41971 h 90244"/>
                    <a:gd name="connsiteX324" fmla="*/ 389403 w 571660"/>
                    <a:gd name="connsiteY324" fmla="*/ 43097 h 90244"/>
                    <a:gd name="connsiteX325" fmla="*/ 388814 w 571660"/>
                    <a:gd name="connsiteY325" fmla="*/ 43762 h 90244"/>
                    <a:gd name="connsiteX326" fmla="*/ 388123 w 571660"/>
                    <a:gd name="connsiteY326" fmla="*/ 43992 h 90244"/>
                    <a:gd name="connsiteX327" fmla="*/ 365204 w 571660"/>
                    <a:gd name="connsiteY327" fmla="*/ 43992 h 90244"/>
                    <a:gd name="connsiteX328" fmla="*/ 365204 w 571660"/>
                    <a:gd name="connsiteY328" fmla="*/ 71567 h 90244"/>
                    <a:gd name="connsiteX329" fmla="*/ 365000 w 571660"/>
                    <a:gd name="connsiteY329" fmla="*/ 72257 h 90244"/>
                    <a:gd name="connsiteX330" fmla="*/ 364283 w 571660"/>
                    <a:gd name="connsiteY330" fmla="*/ 72769 h 90244"/>
                    <a:gd name="connsiteX331" fmla="*/ 362953 w 571660"/>
                    <a:gd name="connsiteY331" fmla="*/ 73076 h 90244"/>
                    <a:gd name="connsiteX332" fmla="*/ 360804 w 571660"/>
                    <a:gd name="connsiteY332" fmla="*/ 73204 h 90244"/>
                    <a:gd name="connsiteX333" fmla="*/ 358706 w 571660"/>
                    <a:gd name="connsiteY333" fmla="*/ 73076 h 90244"/>
                    <a:gd name="connsiteX334" fmla="*/ 357325 w 571660"/>
                    <a:gd name="connsiteY334" fmla="*/ 72769 h 90244"/>
                    <a:gd name="connsiteX335" fmla="*/ 356609 w 571660"/>
                    <a:gd name="connsiteY335" fmla="*/ 72257 h 90244"/>
                    <a:gd name="connsiteX336" fmla="*/ 356404 w 571660"/>
                    <a:gd name="connsiteY336" fmla="*/ 71567 h 90244"/>
                    <a:gd name="connsiteX337" fmla="*/ 356404 w 571660"/>
                    <a:gd name="connsiteY337" fmla="*/ 10278 h 90244"/>
                    <a:gd name="connsiteX338" fmla="*/ 357453 w 571660"/>
                    <a:gd name="connsiteY338" fmla="*/ 7490 h 90244"/>
                    <a:gd name="connsiteX339" fmla="*/ 359679 w 571660"/>
                    <a:gd name="connsiteY339" fmla="*/ 6697 h 90244"/>
                    <a:gd name="connsiteX340" fmla="*/ 389454 w 571660"/>
                    <a:gd name="connsiteY340" fmla="*/ 6697 h 90244"/>
                    <a:gd name="connsiteX341" fmla="*/ 390145 w 571660"/>
                    <a:gd name="connsiteY341" fmla="*/ 6902 h 90244"/>
                    <a:gd name="connsiteX342" fmla="*/ 390732 w 571660"/>
                    <a:gd name="connsiteY342" fmla="*/ 7567 h 90244"/>
                    <a:gd name="connsiteX343" fmla="*/ 391090 w 571660"/>
                    <a:gd name="connsiteY343" fmla="*/ 8769 h 90244"/>
                    <a:gd name="connsiteX344" fmla="*/ 391193 w 571660"/>
                    <a:gd name="connsiteY344" fmla="*/ 10483 h 90244"/>
                    <a:gd name="connsiteX345" fmla="*/ 411499 w 571660"/>
                    <a:gd name="connsiteY345" fmla="*/ 71618 h 90244"/>
                    <a:gd name="connsiteX346" fmla="*/ 411294 w 571660"/>
                    <a:gd name="connsiteY346" fmla="*/ 72309 h 90244"/>
                    <a:gd name="connsiteX347" fmla="*/ 410629 w 571660"/>
                    <a:gd name="connsiteY347" fmla="*/ 72795 h 90244"/>
                    <a:gd name="connsiteX348" fmla="*/ 409350 w 571660"/>
                    <a:gd name="connsiteY348" fmla="*/ 73102 h 90244"/>
                    <a:gd name="connsiteX349" fmla="*/ 407252 w 571660"/>
                    <a:gd name="connsiteY349" fmla="*/ 73204 h 90244"/>
                    <a:gd name="connsiteX350" fmla="*/ 405206 w 571660"/>
                    <a:gd name="connsiteY350" fmla="*/ 73102 h 90244"/>
                    <a:gd name="connsiteX351" fmla="*/ 403902 w 571660"/>
                    <a:gd name="connsiteY351" fmla="*/ 72795 h 90244"/>
                    <a:gd name="connsiteX352" fmla="*/ 403237 w 571660"/>
                    <a:gd name="connsiteY352" fmla="*/ 72309 h 90244"/>
                    <a:gd name="connsiteX353" fmla="*/ 403058 w 571660"/>
                    <a:gd name="connsiteY353" fmla="*/ 71618 h 90244"/>
                    <a:gd name="connsiteX354" fmla="*/ 403058 w 571660"/>
                    <a:gd name="connsiteY354" fmla="*/ 25575 h 90244"/>
                    <a:gd name="connsiteX355" fmla="*/ 403237 w 571660"/>
                    <a:gd name="connsiteY355" fmla="*/ 24910 h 90244"/>
                    <a:gd name="connsiteX356" fmla="*/ 403902 w 571660"/>
                    <a:gd name="connsiteY356" fmla="*/ 24398 h 90244"/>
                    <a:gd name="connsiteX357" fmla="*/ 405206 w 571660"/>
                    <a:gd name="connsiteY357" fmla="*/ 24091 h 90244"/>
                    <a:gd name="connsiteX358" fmla="*/ 407252 w 571660"/>
                    <a:gd name="connsiteY358" fmla="*/ 23989 h 90244"/>
                    <a:gd name="connsiteX359" fmla="*/ 409350 w 571660"/>
                    <a:gd name="connsiteY359" fmla="*/ 24091 h 90244"/>
                    <a:gd name="connsiteX360" fmla="*/ 410629 w 571660"/>
                    <a:gd name="connsiteY360" fmla="*/ 24398 h 90244"/>
                    <a:gd name="connsiteX361" fmla="*/ 411294 w 571660"/>
                    <a:gd name="connsiteY361" fmla="*/ 24910 h 90244"/>
                    <a:gd name="connsiteX362" fmla="*/ 411499 w 571660"/>
                    <a:gd name="connsiteY362" fmla="*/ 25575 h 90244"/>
                    <a:gd name="connsiteX363" fmla="*/ 412471 w 571660"/>
                    <a:gd name="connsiteY363" fmla="*/ 10022 h 90244"/>
                    <a:gd name="connsiteX364" fmla="*/ 411345 w 571660"/>
                    <a:gd name="connsiteY364" fmla="*/ 14064 h 90244"/>
                    <a:gd name="connsiteX365" fmla="*/ 407201 w 571660"/>
                    <a:gd name="connsiteY365" fmla="*/ 15138 h 90244"/>
                    <a:gd name="connsiteX366" fmla="*/ 403134 w 571660"/>
                    <a:gd name="connsiteY366" fmla="*/ 14089 h 90244"/>
                    <a:gd name="connsiteX367" fmla="*/ 402035 w 571660"/>
                    <a:gd name="connsiteY367" fmla="*/ 10125 h 90244"/>
                    <a:gd name="connsiteX368" fmla="*/ 403160 w 571660"/>
                    <a:gd name="connsiteY368" fmla="*/ 6083 h 90244"/>
                    <a:gd name="connsiteX369" fmla="*/ 407304 w 571660"/>
                    <a:gd name="connsiteY369" fmla="*/ 5009 h 90244"/>
                    <a:gd name="connsiteX370" fmla="*/ 411371 w 571660"/>
                    <a:gd name="connsiteY370" fmla="*/ 6057 h 90244"/>
                    <a:gd name="connsiteX371" fmla="*/ 412471 w 571660"/>
                    <a:gd name="connsiteY371" fmla="*/ 10022 h 90244"/>
                    <a:gd name="connsiteX372" fmla="*/ 466519 w 571660"/>
                    <a:gd name="connsiteY372" fmla="*/ 71618 h 90244"/>
                    <a:gd name="connsiteX373" fmla="*/ 466314 w 571660"/>
                    <a:gd name="connsiteY373" fmla="*/ 72309 h 90244"/>
                    <a:gd name="connsiteX374" fmla="*/ 465649 w 571660"/>
                    <a:gd name="connsiteY374" fmla="*/ 72795 h 90244"/>
                    <a:gd name="connsiteX375" fmla="*/ 464370 w 571660"/>
                    <a:gd name="connsiteY375" fmla="*/ 73102 h 90244"/>
                    <a:gd name="connsiteX376" fmla="*/ 462323 w 571660"/>
                    <a:gd name="connsiteY376" fmla="*/ 73204 h 90244"/>
                    <a:gd name="connsiteX377" fmla="*/ 460226 w 571660"/>
                    <a:gd name="connsiteY377" fmla="*/ 73102 h 90244"/>
                    <a:gd name="connsiteX378" fmla="*/ 458947 w 571660"/>
                    <a:gd name="connsiteY378" fmla="*/ 72795 h 90244"/>
                    <a:gd name="connsiteX379" fmla="*/ 458282 w 571660"/>
                    <a:gd name="connsiteY379" fmla="*/ 72309 h 90244"/>
                    <a:gd name="connsiteX380" fmla="*/ 458077 w 571660"/>
                    <a:gd name="connsiteY380" fmla="*/ 71618 h 90244"/>
                    <a:gd name="connsiteX381" fmla="*/ 458077 w 571660"/>
                    <a:gd name="connsiteY381" fmla="*/ 44657 h 90244"/>
                    <a:gd name="connsiteX382" fmla="*/ 457463 w 571660"/>
                    <a:gd name="connsiteY382" fmla="*/ 38313 h 90244"/>
                    <a:gd name="connsiteX383" fmla="*/ 455673 w 571660"/>
                    <a:gd name="connsiteY383" fmla="*/ 34169 h 90244"/>
                    <a:gd name="connsiteX384" fmla="*/ 452629 w 571660"/>
                    <a:gd name="connsiteY384" fmla="*/ 31509 h 90244"/>
                    <a:gd name="connsiteX385" fmla="*/ 448306 w 571660"/>
                    <a:gd name="connsiteY385" fmla="*/ 30588 h 90244"/>
                    <a:gd name="connsiteX386" fmla="*/ 441962 w 571660"/>
                    <a:gd name="connsiteY386" fmla="*/ 32839 h 90244"/>
                    <a:gd name="connsiteX387" fmla="*/ 435311 w 571660"/>
                    <a:gd name="connsiteY387" fmla="*/ 39439 h 90244"/>
                    <a:gd name="connsiteX388" fmla="*/ 435311 w 571660"/>
                    <a:gd name="connsiteY388" fmla="*/ 71618 h 90244"/>
                    <a:gd name="connsiteX389" fmla="*/ 435106 w 571660"/>
                    <a:gd name="connsiteY389" fmla="*/ 72309 h 90244"/>
                    <a:gd name="connsiteX390" fmla="*/ 434442 w 571660"/>
                    <a:gd name="connsiteY390" fmla="*/ 72795 h 90244"/>
                    <a:gd name="connsiteX391" fmla="*/ 433162 w 571660"/>
                    <a:gd name="connsiteY391" fmla="*/ 73102 h 90244"/>
                    <a:gd name="connsiteX392" fmla="*/ 431065 w 571660"/>
                    <a:gd name="connsiteY392" fmla="*/ 73204 h 90244"/>
                    <a:gd name="connsiteX393" fmla="*/ 429019 w 571660"/>
                    <a:gd name="connsiteY393" fmla="*/ 73102 h 90244"/>
                    <a:gd name="connsiteX394" fmla="*/ 427714 w 571660"/>
                    <a:gd name="connsiteY394" fmla="*/ 72795 h 90244"/>
                    <a:gd name="connsiteX395" fmla="*/ 427049 w 571660"/>
                    <a:gd name="connsiteY395" fmla="*/ 72309 h 90244"/>
                    <a:gd name="connsiteX396" fmla="*/ 426870 w 571660"/>
                    <a:gd name="connsiteY396" fmla="*/ 71618 h 90244"/>
                    <a:gd name="connsiteX397" fmla="*/ 426870 w 571660"/>
                    <a:gd name="connsiteY397" fmla="*/ 25575 h 90244"/>
                    <a:gd name="connsiteX398" fmla="*/ 427023 w 571660"/>
                    <a:gd name="connsiteY398" fmla="*/ 24884 h 90244"/>
                    <a:gd name="connsiteX399" fmla="*/ 427637 w 571660"/>
                    <a:gd name="connsiteY399" fmla="*/ 24372 h 90244"/>
                    <a:gd name="connsiteX400" fmla="*/ 428814 w 571660"/>
                    <a:gd name="connsiteY400" fmla="*/ 24065 h 90244"/>
                    <a:gd name="connsiteX401" fmla="*/ 430707 w 571660"/>
                    <a:gd name="connsiteY401" fmla="*/ 23989 h 90244"/>
                    <a:gd name="connsiteX402" fmla="*/ 432575 w 571660"/>
                    <a:gd name="connsiteY402" fmla="*/ 24065 h 90244"/>
                    <a:gd name="connsiteX403" fmla="*/ 433725 w 571660"/>
                    <a:gd name="connsiteY403" fmla="*/ 24372 h 90244"/>
                    <a:gd name="connsiteX404" fmla="*/ 434314 w 571660"/>
                    <a:gd name="connsiteY404" fmla="*/ 24884 h 90244"/>
                    <a:gd name="connsiteX405" fmla="*/ 434493 w 571660"/>
                    <a:gd name="connsiteY405" fmla="*/ 25575 h 90244"/>
                    <a:gd name="connsiteX406" fmla="*/ 434493 w 571660"/>
                    <a:gd name="connsiteY406" fmla="*/ 31663 h 90244"/>
                    <a:gd name="connsiteX407" fmla="*/ 442243 w 571660"/>
                    <a:gd name="connsiteY407" fmla="*/ 25293 h 90244"/>
                    <a:gd name="connsiteX408" fmla="*/ 450045 w 571660"/>
                    <a:gd name="connsiteY408" fmla="*/ 23272 h 90244"/>
                    <a:gd name="connsiteX409" fmla="*/ 457796 w 571660"/>
                    <a:gd name="connsiteY409" fmla="*/ 24833 h 90244"/>
                    <a:gd name="connsiteX410" fmla="*/ 462886 w 571660"/>
                    <a:gd name="connsiteY410" fmla="*/ 29002 h 90244"/>
                    <a:gd name="connsiteX411" fmla="*/ 465675 w 571660"/>
                    <a:gd name="connsiteY411" fmla="*/ 35116 h 90244"/>
                    <a:gd name="connsiteX412" fmla="*/ 466519 w 571660"/>
                    <a:gd name="connsiteY412" fmla="*/ 43532 h 90244"/>
                    <a:gd name="connsiteX413" fmla="*/ 516126 w 571660"/>
                    <a:gd name="connsiteY413" fmla="*/ 71669 h 90244"/>
                    <a:gd name="connsiteX414" fmla="*/ 515717 w 571660"/>
                    <a:gd name="connsiteY414" fmla="*/ 72590 h 90244"/>
                    <a:gd name="connsiteX415" fmla="*/ 514592 w 571660"/>
                    <a:gd name="connsiteY415" fmla="*/ 73050 h 90244"/>
                    <a:gd name="connsiteX416" fmla="*/ 512494 w 571660"/>
                    <a:gd name="connsiteY416" fmla="*/ 73204 h 90244"/>
                    <a:gd name="connsiteX417" fmla="*/ 510371 w 571660"/>
                    <a:gd name="connsiteY417" fmla="*/ 73050 h 90244"/>
                    <a:gd name="connsiteX418" fmla="*/ 509219 w 571660"/>
                    <a:gd name="connsiteY418" fmla="*/ 72590 h 90244"/>
                    <a:gd name="connsiteX419" fmla="*/ 508862 w 571660"/>
                    <a:gd name="connsiteY419" fmla="*/ 71669 h 90244"/>
                    <a:gd name="connsiteX420" fmla="*/ 508862 w 571660"/>
                    <a:gd name="connsiteY420" fmla="*/ 67065 h 90244"/>
                    <a:gd name="connsiteX421" fmla="*/ 502135 w 571660"/>
                    <a:gd name="connsiteY421" fmla="*/ 72078 h 90244"/>
                    <a:gd name="connsiteX422" fmla="*/ 494281 w 571660"/>
                    <a:gd name="connsiteY422" fmla="*/ 73869 h 90244"/>
                    <a:gd name="connsiteX423" fmla="*/ 487707 w 571660"/>
                    <a:gd name="connsiteY423" fmla="*/ 72923 h 90244"/>
                    <a:gd name="connsiteX424" fmla="*/ 482693 w 571660"/>
                    <a:gd name="connsiteY424" fmla="*/ 70185 h 90244"/>
                    <a:gd name="connsiteX425" fmla="*/ 479471 w 571660"/>
                    <a:gd name="connsiteY425" fmla="*/ 65786 h 90244"/>
                    <a:gd name="connsiteX426" fmla="*/ 478319 w 571660"/>
                    <a:gd name="connsiteY426" fmla="*/ 59851 h 90244"/>
                    <a:gd name="connsiteX427" fmla="*/ 479905 w 571660"/>
                    <a:gd name="connsiteY427" fmla="*/ 53098 h 90244"/>
                    <a:gd name="connsiteX428" fmla="*/ 484458 w 571660"/>
                    <a:gd name="connsiteY428" fmla="*/ 48341 h 90244"/>
                    <a:gd name="connsiteX429" fmla="*/ 491723 w 571660"/>
                    <a:gd name="connsiteY429" fmla="*/ 45501 h 90244"/>
                    <a:gd name="connsiteX430" fmla="*/ 501393 w 571660"/>
                    <a:gd name="connsiteY430" fmla="*/ 44555 h 90244"/>
                    <a:gd name="connsiteX431" fmla="*/ 507736 w 571660"/>
                    <a:gd name="connsiteY431" fmla="*/ 44555 h 90244"/>
                    <a:gd name="connsiteX432" fmla="*/ 507736 w 571660"/>
                    <a:gd name="connsiteY432" fmla="*/ 40974 h 90244"/>
                    <a:gd name="connsiteX433" fmla="*/ 507173 w 571660"/>
                    <a:gd name="connsiteY433" fmla="*/ 36267 h 90244"/>
                    <a:gd name="connsiteX434" fmla="*/ 505357 w 571660"/>
                    <a:gd name="connsiteY434" fmla="*/ 32865 h 90244"/>
                    <a:gd name="connsiteX435" fmla="*/ 502109 w 571660"/>
                    <a:gd name="connsiteY435" fmla="*/ 30819 h 90244"/>
                    <a:gd name="connsiteX436" fmla="*/ 497197 w 571660"/>
                    <a:gd name="connsiteY436" fmla="*/ 30128 h 90244"/>
                    <a:gd name="connsiteX437" fmla="*/ 491595 w 571660"/>
                    <a:gd name="connsiteY437" fmla="*/ 30870 h 90244"/>
                    <a:gd name="connsiteX438" fmla="*/ 487247 w 571660"/>
                    <a:gd name="connsiteY438" fmla="*/ 32507 h 90244"/>
                    <a:gd name="connsiteX439" fmla="*/ 484126 w 571660"/>
                    <a:gd name="connsiteY439" fmla="*/ 34144 h 90244"/>
                    <a:gd name="connsiteX440" fmla="*/ 482259 w 571660"/>
                    <a:gd name="connsiteY440" fmla="*/ 34886 h 90244"/>
                    <a:gd name="connsiteX441" fmla="*/ 481543 w 571660"/>
                    <a:gd name="connsiteY441" fmla="*/ 34681 h 90244"/>
                    <a:gd name="connsiteX442" fmla="*/ 481005 w 571660"/>
                    <a:gd name="connsiteY442" fmla="*/ 34067 h 90244"/>
                    <a:gd name="connsiteX443" fmla="*/ 480673 w 571660"/>
                    <a:gd name="connsiteY443" fmla="*/ 33018 h 90244"/>
                    <a:gd name="connsiteX444" fmla="*/ 480570 w 571660"/>
                    <a:gd name="connsiteY444" fmla="*/ 31611 h 90244"/>
                    <a:gd name="connsiteX445" fmla="*/ 480749 w 571660"/>
                    <a:gd name="connsiteY445" fmla="*/ 29591 h 90244"/>
                    <a:gd name="connsiteX446" fmla="*/ 481619 w 571660"/>
                    <a:gd name="connsiteY446" fmla="*/ 28184 h 90244"/>
                    <a:gd name="connsiteX447" fmla="*/ 483998 w 571660"/>
                    <a:gd name="connsiteY447" fmla="*/ 26623 h 90244"/>
                    <a:gd name="connsiteX448" fmla="*/ 487886 w 571660"/>
                    <a:gd name="connsiteY448" fmla="*/ 24986 h 90244"/>
                    <a:gd name="connsiteX449" fmla="*/ 492695 w 571660"/>
                    <a:gd name="connsiteY449" fmla="*/ 23758 h 90244"/>
                    <a:gd name="connsiteX450" fmla="*/ 497965 w 571660"/>
                    <a:gd name="connsiteY450" fmla="*/ 23272 h 90244"/>
                    <a:gd name="connsiteX451" fmla="*/ 506406 w 571660"/>
                    <a:gd name="connsiteY451" fmla="*/ 24398 h 90244"/>
                    <a:gd name="connsiteX452" fmla="*/ 512034 w 571660"/>
                    <a:gd name="connsiteY452" fmla="*/ 27698 h 90244"/>
                    <a:gd name="connsiteX453" fmla="*/ 515154 w 571660"/>
                    <a:gd name="connsiteY453" fmla="*/ 33095 h 90244"/>
                    <a:gd name="connsiteX454" fmla="*/ 516126 w 571660"/>
                    <a:gd name="connsiteY454" fmla="*/ 40615 h 90244"/>
                    <a:gd name="connsiteX455" fmla="*/ 507736 w 571660"/>
                    <a:gd name="connsiteY455" fmla="*/ 50643 h 90244"/>
                    <a:gd name="connsiteX456" fmla="*/ 500523 w 571660"/>
                    <a:gd name="connsiteY456" fmla="*/ 50643 h 90244"/>
                    <a:gd name="connsiteX457" fmla="*/ 494486 w 571660"/>
                    <a:gd name="connsiteY457" fmla="*/ 51231 h 90244"/>
                    <a:gd name="connsiteX458" fmla="*/ 490240 w 571660"/>
                    <a:gd name="connsiteY458" fmla="*/ 52970 h 90244"/>
                    <a:gd name="connsiteX459" fmla="*/ 487759 w 571660"/>
                    <a:gd name="connsiteY459" fmla="*/ 55733 h 90244"/>
                    <a:gd name="connsiteX460" fmla="*/ 486965 w 571660"/>
                    <a:gd name="connsiteY460" fmla="*/ 59442 h 90244"/>
                    <a:gd name="connsiteX461" fmla="*/ 489242 w 571660"/>
                    <a:gd name="connsiteY461" fmla="*/ 65146 h 90244"/>
                    <a:gd name="connsiteX462" fmla="*/ 495611 w 571660"/>
                    <a:gd name="connsiteY462" fmla="*/ 67269 h 90244"/>
                    <a:gd name="connsiteX463" fmla="*/ 501777 w 571660"/>
                    <a:gd name="connsiteY463" fmla="*/ 65581 h 90244"/>
                    <a:gd name="connsiteX464" fmla="*/ 507736 w 571660"/>
                    <a:gd name="connsiteY464" fmla="*/ 60414 h 90244"/>
                    <a:gd name="connsiteX465" fmla="*/ 539491 w 571660"/>
                    <a:gd name="connsiteY465" fmla="*/ 71618 h 90244"/>
                    <a:gd name="connsiteX466" fmla="*/ 539286 w 571660"/>
                    <a:gd name="connsiteY466" fmla="*/ 72309 h 90244"/>
                    <a:gd name="connsiteX467" fmla="*/ 538621 w 571660"/>
                    <a:gd name="connsiteY467" fmla="*/ 72795 h 90244"/>
                    <a:gd name="connsiteX468" fmla="*/ 537342 w 571660"/>
                    <a:gd name="connsiteY468" fmla="*/ 73102 h 90244"/>
                    <a:gd name="connsiteX469" fmla="*/ 535245 w 571660"/>
                    <a:gd name="connsiteY469" fmla="*/ 73204 h 90244"/>
                    <a:gd name="connsiteX470" fmla="*/ 533199 w 571660"/>
                    <a:gd name="connsiteY470" fmla="*/ 73102 h 90244"/>
                    <a:gd name="connsiteX471" fmla="*/ 531894 w 571660"/>
                    <a:gd name="connsiteY471" fmla="*/ 72795 h 90244"/>
                    <a:gd name="connsiteX472" fmla="*/ 531229 w 571660"/>
                    <a:gd name="connsiteY472" fmla="*/ 72309 h 90244"/>
                    <a:gd name="connsiteX473" fmla="*/ 531050 w 571660"/>
                    <a:gd name="connsiteY473" fmla="*/ 71618 h 90244"/>
                    <a:gd name="connsiteX474" fmla="*/ 531050 w 571660"/>
                    <a:gd name="connsiteY474" fmla="*/ 3269 h 90244"/>
                    <a:gd name="connsiteX475" fmla="*/ 531229 w 571660"/>
                    <a:gd name="connsiteY475" fmla="*/ 2553 h 90244"/>
                    <a:gd name="connsiteX476" fmla="*/ 531894 w 571660"/>
                    <a:gd name="connsiteY476" fmla="*/ 2041 h 90244"/>
                    <a:gd name="connsiteX477" fmla="*/ 533199 w 571660"/>
                    <a:gd name="connsiteY477" fmla="*/ 1734 h 90244"/>
                    <a:gd name="connsiteX478" fmla="*/ 535245 w 571660"/>
                    <a:gd name="connsiteY478" fmla="*/ 1632 h 90244"/>
                    <a:gd name="connsiteX479" fmla="*/ 537342 w 571660"/>
                    <a:gd name="connsiteY479" fmla="*/ 1734 h 90244"/>
                    <a:gd name="connsiteX480" fmla="*/ 538621 w 571660"/>
                    <a:gd name="connsiteY480" fmla="*/ 2041 h 90244"/>
                    <a:gd name="connsiteX481" fmla="*/ 539286 w 571660"/>
                    <a:gd name="connsiteY481" fmla="*/ 2553 h 90244"/>
                    <a:gd name="connsiteX482" fmla="*/ 539491 w 571660"/>
                    <a:gd name="connsiteY482" fmla="*/ 3269 h 90244"/>
                    <a:gd name="connsiteX483" fmla="*/ 571949 w 571660"/>
                    <a:gd name="connsiteY483" fmla="*/ 45424 h 90244"/>
                    <a:gd name="connsiteX484" fmla="*/ 571233 w 571660"/>
                    <a:gd name="connsiteY484" fmla="*/ 56858 h 90244"/>
                    <a:gd name="connsiteX485" fmla="*/ 569084 w 571660"/>
                    <a:gd name="connsiteY485" fmla="*/ 68037 h 90244"/>
                    <a:gd name="connsiteX486" fmla="*/ 565580 w 571660"/>
                    <a:gd name="connsiteY486" fmla="*/ 78908 h 90244"/>
                    <a:gd name="connsiteX487" fmla="*/ 560746 w 571660"/>
                    <a:gd name="connsiteY487" fmla="*/ 89472 h 90244"/>
                    <a:gd name="connsiteX488" fmla="*/ 560285 w 571660"/>
                    <a:gd name="connsiteY488" fmla="*/ 89933 h 90244"/>
                    <a:gd name="connsiteX489" fmla="*/ 559492 w 571660"/>
                    <a:gd name="connsiteY489" fmla="*/ 90291 h 90244"/>
                    <a:gd name="connsiteX490" fmla="*/ 558341 w 571660"/>
                    <a:gd name="connsiteY490" fmla="*/ 90496 h 90244"/>
                    <a:gd name="connsiteX491" fmla="*/ 556755 w 571660"/>
                    <a:gd name="connsiteY491" fmla="*/ 90547 h 90244"/>
                    <a:gd name="connsiteX492" fmla="*/ 554683 w 571660"/>
                    <a:gd name="connsiteY492" fmla="*/ 90419 h 90244"/>
                    <a:gd name="connsiteX493" fmla="*/ 553609 w 571660"/>
                    <a:gd name="connsiteY493" fmla="*/ 90010 h 90244"/>
                    <a:gd name="connsiteX494" fmla="*/ 553302 w 571660"/>
                    <a:gd name="connsiteY494" fmla="*/ 89294 h 90244"/>
                    <a:gd name="connsiteX495" fmla="*/ 553583 w 571660"/>
                    <a:gd name="connsiteY495" fmla="*/ 88245 h 90244"/>
                    <a:gd name="connsiteX496" fmla="*/ 560694 w 571660"/>
                    <a:gd name="connsiteY496" fmla="*/ 67090 h 90244"/>
                    <a:gd name="connsiteX497" fmla="*/ 563099 w 571660"/>
                    <a:gd name="connsiteY497" fmla="*/ 45271 h 90244"/>
                    <a:gd name="connsiteX498" fmla="*/ 560694 w 571660"/>
                    <a:gd name="connsiteY498" fmla="*/ 23503 h 90244"/>
                    <a:gd name="connsiteX499" fmla="*/ 553481 w 571660"/>
                    <a:gd name="connsiteY499" fmla="*/ 2399 h 90244"/>
                    <a:gd name="connsiteX500" fmla="*/ 553327 w 571660"/>
                    <a:gd name="connsiteY500" fmla="*/ 1530 h 90244"/>
                    <a:gd name="connsiteX501" fmla="*/ 553788 w 571660"/>
                    <a:gd name="connsiteY501" fmla="*/ 865 h 90244"/>
                    <a:gd name="connsiteX502" fmla="*/ 554913 w 571660"/>
                    <a:gd name="connsiteY502" fmla="*/ 455 h 90244"/>
                    <a:gd name="connsiteX503" fmla="*/ 556806 w 571660"/>
                    <a:gd name="connsiteY503" fmla="*/ 302 h 90244"/>
                    <a:gd name="connsiteX504" fmla="*/ 558597 w 571660"/>
                    <a:gd name="connsiteY504" fmla="*/ 379 h 90244"/>
                    <a:gd name="connsiteX505" fmla="*/ 559748 w 571660"/>
                    <a:gd name="connsiteY505" fmla="*/ 609 h 90244"/>
                    <a:gd name="connsiteX506" fmla="*/ 560388 w 571660"/>
                    <a:gd name="connsiteY506" fmla="*/ 916 h 90244"/>
                    <a:gd name="connsiteX507" fmla="*/ 560694 w 571660"/>
                    <a:gd name="connsiteY507" fmla="*/ 1274 h 90244"/>
                    <a:gd name="connsiteX508" fmla="*/ 568956 w 571660"/>
                    <a:gd name="connsiteY508" fmla="*/ 22838 h 90244"/>
                    <a:gd name="connsiteX509" fmla="*/ 571949 w 571660"/>
                    <a:gd name="connsiteY509" fmla="*/ 45424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Lst>
                  <a:rect l="l" t="t" r="r" b="b"/>
                  <a:pathLst>
                    <a:path w="571660" h="90244">
                      <a:moveTo>
                        <a:pt x="9088" y="71567"/>
                      </a:moveTo>
                      <a:cubicBezTo>
                        <a:pt x="9088" y="71840"/>
                        <a:pt x="9020" y="72078"/>
                        <a:pt x="8883" y="72283"/>
                      </a:cubicBezTo>
                      <a:cubicBezTo>
                        <a:pt x="8747" y="72488"/>
                        <a:pt x="8508" y="72650"/>
                        <a:pt x="8167" y="72769"/>
                      </a:cubicBezTo>
                      <a:cubicBezTo>
                        <a:pt x="7826" y="72888"/>
                        <a:pt x="7374" y="72991"/>
                        <a:pt x="6811" y="73076"/>
                      </a:cubicBezTo>
                      <a:cubicBezTo>
                        <a:pt x="6249" y="73161"/>
                        <a:pt x="5541" y="73204"/>
                        <a:pt x="4688" y="73204"/>
                      </a:cubicBezTo>
                      <a:cubicBezTo>
                        <a:pt x="3870" y="73204"/>
                        <a:pt x="3170" y="73161"/>
                        <a:pt x="2591" y="73076"/>
                      </a:cubicBezTo>
                      <a:cubicBezTo>
                        <a:pt x="2011" y="72991"/>
                        <a:pt x="1550" y="72888"/>
                        <a:pt x="1209" y="72769"/>
                      </a:cubicBezTo>
                      <a:cubicBezTo>
                        <a:pt x="868" y="72650"/>
                        <a:pt x="630" y="72488"/>
                        <a:pt x="493" y="72283"/>
                      </a:cubicBezTo>
                      <a:cubicBezTo>
                        <a:pt x="357" y="72078"/>
                        <a:pt x="288" y="71840"/>
                        <a:pt x="288" y="71567"/>
                      </a:cubicBezTo>
                      <a:lnTo>
                        <a:pt x="288" y="8027"/>
                      </a:lnTo>
                      <a:cubicBezTo>
                        <a:pt x="288" y="7754"/>
                        <a:pt x="365" y="7515"/>
                        <a:pt x="519" y="7311"/>
                      </a:cubicBezTo>
                      <a:cubicBezTo>
                        <a:pt x="672" y="7106"/>
                        <a:pt x="928" y="6944"/>
                        <a:pt x="1286" y="6825"/>
                      </a:cubicBezTo>
                      <a:cubicBezTo>
                        <a:pt x="1644" y="6705"/>
                        <a:pt x="2105" y="6603"/>
                        <a:pt x="2667" y="6518"/>
                      </a:cubicBezTo>
                      <a:cubicBezTo>
                        <a:pt x="3230" y="6433"/>
                        <a:pt x="3904" y="6390"/>
                        <a:pt x="4688" y="6390"/>
                      </a:cubicBezTo>
                      <a:cubicBezTo>
                        <a:pt x="5541" y="6390"/>
                        <a:pt x="6249" y="6433"/>
                        <a:pt x="6811" y="6518"/>
                      </a:cubicBezTo>
                      <a:cubicBezTo>
                        <a:pt x="7374" y="6603"/>
                        <a:pt x="7826" y="6705"/>
                        <a:pt x="8167" y="6825"/>
                      </a:cubicBezTo>
                      <a:cubicBezTo>
                        <a:pt x="8508" y="6944"/>
                        <a:pt x="8747" y="7106"/>
                        <a:pt x="8883" y="7311"/>
                      </a:cubicBezTo>
                      <a:cubicBezTo>
                        <a:pt x="9020" y="7515"/>
                        <a:pt x="9088" y="7754"/>
                        <a:pt x="9088" y="8027"/>
                      </a:cubicBezTo>
                      <a:close/>
                      <a:moveTo>
                        <a:pt x="64762" y="71618"/>
                      </a:moveTo>
                      <a:cubicBezTo>
                        <a:pt x="64762" y="71891"/>
                        <a:pt x="64694" y="72121"/>
                        <a:pt x="64557" y="72309"/>
                      </a:cubicBezTo>
                      <a:cubicBezTo>
                        <a:pt x="64421" y="72496"/>
                        <a:pt x="64199" y="72658"/>
                        <a:pt x="63892" y="72795"/>
                      </a:cubicBezTo>
                      <a:cubicBezTo>
                        <a:pt x="63585" y="72931"/>
                        <a:pt x="63159" y="73033"/>
                        <a:pt x="62613" y="73102"/>
                      </a:cubicBezTo>
                      <a:cubicBezTo>
                        <a:pt x="62068" y="73170"/>
                        <a:pt x="61386" y="73204"/>
                        <a:pt x="60567" y="73204"/>
                      </a:cubicBezTo>
                      <a:cubicBezTo>
                        <a:pt x="59714" y="73204"/>
                        <a:pt x="59015" y="73170"/>
                        <a:pt x="58469" y="73102"/>
                      </a:cubicBezTo>
                      <a:cubicBezTo>
                        <a:pt x="57924" y="73033"/>
                        <a:pt x="57497" y="72931"/>
                        <a:pt x="57190" y="72795"/>
                      </a:cubicBezTo>
                      <a:cubicBezTo>
                        <a:pt x="56883" y="72658"/>
                        <a:pt x="56662" y="72496"/>
                        <a:pt x="56525" y="72309"/>
                      </a:cubicBezTo>
                      <a:cubicBezTo>
                        <a:pt x="56389" y="72121"/>
                        <a:pt x="56321" y="71891"/>
                        <a:pt x="56321" y="71618"/>
                      </a:cubicBezTo>
                      <a:lnTo>
                        <a:pt x="56321" y="44657"/>
                      </a:lnTo>
                      <a:cubicBezTo>
                        <a:pt x="56321" y="42031"/>
                        <a:pt x="56116" y="39916"/>
                        <a:pt x="55707" y="38313"/>
                      </a:cubicBezTo>
                      <a:cubicBezTo>
                        <a:pt x="55298" y="36710"/>
                        <a:pt x="54701" y="35329"/>
                        <a:pt x="53916" y="34169"/>
                      </a:cubicBezTo>
                      <a:cubicBezTo>
                        <a:pt x="53132" y="33010"/>
                        <a:pt x="52117" y="32123"/>
                        <a:pt x="50872" y="31509"/>
                      </a:cubicBezTo>
                      <a:cubicBezTo>
                        <a:pt x="49627" y="30895"/>
                        <a:pt x="48186" y="30588"/>
                        <a:pt x="46549" y="30588"/>
                      </a:cubicBezTo>
                      <a:cubicBezTo>
                        <a:pt x="44435" y="30588"/>
                        <a:pt x="42320" y="31339"/>
                        <a:pt x="40205" y="32839"/>
                      </a:cubicBezTo>
                      <a:cubicBezTo>
                        <a:pt x="38091" y="34340"/>
                        <a:pt x="35874" y="36540"/>
                        <a:pt x="33555" y="39439"/>
                      </a:cubicBezTo>
                      <a:lnTo>
                        <a:pt x="33555" y="71618"/>
                      </a:lnTo>
                      <a:cubicBezTo>
                        <a:pt x="33555" y="71891"/>
                        <a:pt x="33486" y="72121"/>
                        <a:pt x="33350" y="72309"/>
                      </a:cubicBezTo>
                      <a:cubicBezTo>
                        <a:pt x="33214" y="72496"/>
                        <a:pt x="32992" y="72658"/>
                        <a:pt x="32685" y="72795"/>
                      </a:cubicBezTo>
                      <a:cubicBezTo>
                        <a:pt x="32378" y="72931"/>
                        <a:pt x="31952" y="73033"/>
                        <a:pt x="31406" y="73102"/>
                      </a:cubicBezTo>
                      <a:cubicBezTo>
                        <a:pt x="30860" y="73170"/>
                        <a:pt x="30161" y="73204"/>
                        <a:pt x="29308" y="73204"/>
                      </a:cubicBezTo>
                      <a:cubicBezTo>
                        <a:pt x="28490" y="73204"/>
                        <a:pt x="27808" y="73170"/>
                        <a:pt x="27262" y="73102"/>
                      </a:cubicBezTo>
                      <a:cubicBezTo>
                        <a:pt x="26716" y="73033"/>
                        <a:pt x="26281" y="72931"/>
                        <a:pt x="25957" y="72795"/>
                      </a:cubicBezTo>
                      <a:cubicBezTo>
                        <a:pt x="25633" y="72658"/>
                        <a:pt x="25412" y="72496"/>
                        <a:pt x="25292" y="72309"/>
                      </a:cubicBezTo>
                      <a:cubicBezTo>
                        <a:pt x="25173" y="72121"/>
                        <a:pt x="25113" y="71891"/>
                        <a:pt x="25113" y="71618"/>
                      </a:cubicBezTo>
                      <a:lnTo>
                        <a:pt x="25113" y="25575"/>
                      </a:lnTo>
                      <a:cubicBezTo>
                        <a:pt x="25113" y="25302"/>
                        <a:pt x="25164" y="25072"/>
                        <a:pt x="25267" y="24884"/>
                      </a:cubicBezTo>
                      <a:cubicBezTo>
                        <a:pt x="25369" y="24696"/>
                        <a:pt x="25574" y="24526"/>
                        <a:pt x="25881" y="24372"/>
                      </a:cubicBezTo>
                      <a:cubicBezTo>
                        <a:pt x="26188" y="24219"/>
                        <a:pt x="26580" y="24117"/>
                        <a:pt x="27057" y="24065"/>
                      </a:cubicBezTo>
                      <a:cubicBezTo>
                        <a:pt x="27535" y="24014"/>
                        <a:pt x="28166" y="23989"/>
                        <a:pt x="28950" y="23989"/>
                      </a:cubicBezTo>
                      <a:cubicBezTo>
                        <a:pt x="29701" y="23989"/>
                        <a:pt x="30323" y="24014"/>
                        <a:pt x="30818" y="24065"/>
                      </a:cubicBezTo>
                      <a:cubicBezTo>
                        <a:pt x="31312" y="24117"/>
                        <a:pt x="31696" y="24219"/>
                        <a:pt x="31969" y="24372"/>
                      </a:cubicBezTo>
                      <a:cubicBezTo>
                        <a:pt x="32242" y="24526"/>
                        <a:pt x="32438" y="24696"/>
                        <a:pt x="32557" y="24884"/>
                      </a:cubicBezTo>
                      <a:cubicBezTo>
                        <a:pt x="32676" y="25072"/>
                        <a:pt x="32736" y="25302"/>
                        <a:pt x="32736" y="25575"/>
                      </a:cubicBezTo>
                      <a:lnTo>
                        <a:pt x="32736" y="31663"/>
                      </a:lnTo>
                      <a:cubicBezTo>
                        <a:pt x="35328" y="28764"/>
                        <a:pt x="37912" y="26640"/>
                        <a:pt x="40487" y="25293"/>
                      </a:cubicBezTo>
                      <a:cubicBezTo>
                        <a:pt x="43062" y="23946"/>
                        <a:pt x="45662" y="23272"/>
                        <a:pt x="48289" y="23272"/>
                      </a:cubicBezTo>
                      <a:cubicBezTo>
                        <a:pt x="51358" y="23272"/>
                        <a:pt x="53942" y="23793"/>
                        <a:pt x="56039" y="24833"/>
                      </a:cubicBezTo>
                      <a:cubicBezTo>
                        <a:pt x="58137" y="25873"/>
                        <a:pt x="59834" y="27263"/>
                        <a:pt x="61130" y="29002"/>
                      </a:cubicBezTo>
                      <a:cubicBezTo>
                        <a:pt x="62426" y="30742"/>
                        <a:pt x="63355" y="32780"/>
                        <a:pt x="63918" y="35116"/>
                      </a:cubicBezTo>
                      <a:cubicBezTo>
                        <a:pt x="64481" y="37452"/>
                        <a:pt x="64762" y="40257"/>
                        <a:pt x="64762" y="43532"/>
                      </a:cubicBezTo>
                      <a:close/>
                      <a:moveTo>
                        <a:pt x="102673" y="68241"/>
                      </a:moveTo>
                      <a:cubicBezTo>
                        <a:pt x="102673" y="69231"/>
                        <a:pt x="102606" y="70015"/>
                        <a:pt x="102470" y="70595"/>
                      </a:cubicBezTo>
                      <a:cubicBezTo>
                        <a:pt x="102332" y="71175"/>
                        <a:pt x="102129" y="71601"/>
                        <a:pt x="101855" y="71874"/>
                      </a:cubicBezTo>
                      <a:cubicBezTo>
                        <a:pt x="101583" y="72147"/>
                        <a:pt x="101173" y="72402"/>
                        <a:pt x="100627" y="72641"/>
                      </a:cubicBezTo>
                      <a:cubicBezTo>
                        <a:pt x="100082" y="72880"/>
                        <a:pt x="99460" y="73076"/>
                        <a:pt x="98761" y="73229"/>
                      </a:cubicBezTo>
                      <a:cubicBezTo>
                        <a:pt x="98061" y="73383"/>
                        <a:pt x="97319" y="73511"/>
                        <a:pt x="96535" y="73613"/>
                      </a:cubicBezTo>
                      <a:cubicBezTo>
                        <a:pt x="95751" y="73715"/>
                        <a:pt x="94966" y="73767"/>
                        <a:pt x="94181" y="73767"/>
                      </a:cubicBezTo>
                      <a:cubicBezTo>
                        <a:pt x="91794" y="73767"/>
                        <a:pt x="89748" y="73451"/>
                        <a:pt x="88042" y="72820"/>
                      </a:cubicBezTo>
                      <a:cubicBezTo>
                        <a:pt x="86337" y="72189"/>
                        <a:pt x="84939" y="71234"/>
                        <a:pt x="83847" y="69955"/>
                      </a:cubicBezTo>
                      <a:cubicBezTo>
                        <a:pt x="82756" y="68676"/>
                        <a:pt x="81963" y="67056"/>
                        <a:pt x="81468" y="65095"/>
                      </a:cubicBezTo>
                      <a:cubicBezTo>
                        <a:pt x="80974" y="63134"/>
                        <a:pt x="80726" y="60823"/>
                        <a:pt x="80726" y="58163"/>
                      </a:cubicBezTo>
                      <a:lnTo>
                        <a:pt x="80726" y="31253"/>
                      </a:lnTo>
                      <a:lnTo>
                        <a:pt x="74280" y="31253"/>
                      </a:lnTo>
                      <a:cubicBezTo>
                        <a:pt x="73769" y="31253"/>
                        <a:pt x="73359" y="30980"/>
                        <a:pt x="73052" y="30435"/>
                      </a:cubicBezTo>
                      <a:cubicBezTo>
                        <a:pt x="72745" y="29889"/>
                        <a:pt x="72592" y="29002"/>
                        <a:pt x="72592" y="27775"/>
                      </a:cubicBezTo>
                      <a:cubicBezTo>
                        <a:pt x="72592" y="27126"/>
                        <a:pt x="72635" y="26581"/>
                        <a:pt x="72720" y="26137"/>
                      </a:cubicBezTo>
                      <a:cubicBezTo>
                        <a:pt x="72805" y="25694"/>
                        <a:pt x="72916" y="25327"/>
                        <a:pt x="73052" y="25037"/>
                      </a:cubicBezTo>
                      <a:cubicBezTo>
                        <a:pt x="73189" y="24748"/>
                        <a:pt x="73368" y="24543"/>
                        <a:pt x="73590" y="24424"/>
                      </a:cubicBezTo>
                      <a:cubicBezTo>
                        <a:pt x="73811" y="24304"/>
                        <a:pt x="74059" y="24245"/>
                        <a:pt x="74331" y="24245"/>
                      </a:cubicBezTo>
                      <a:lnTo>
                        <a:pt x="80726" y="24245"/>
                      </a:lnTo>
                      <a:lnTo>
                        <a:pt x="80726" y="13296"/>
                      </a:lnTo>
                      <a:cubicBezTo>
                        <a:pt x="80726" y="13058"/>
                        <a:pt x="80786" y="12836"/>
                        <a:pt x="80905" y="12631"/>
                      </a:cubicBezTo>
                      <a:cubicBezTo>
                        <a:pt x="81025" y="12427"/>
                        <a:pt x="81247" y="12248"/>
                        <a:pt x="81570" y="12094"/>
                      </a:cubicBezTo>
                      <a:cubicBezTo>
                        <a:pt x="81895" y="11941"/>
                        <a:pt x="82329" y="11830"/>
                        <a:pt x="82875" y="11762"/>
                      </a:cubicBezTo>
                      <a:cubicBezTo>
                        <a:pt x="83421" y="11693"/>
                        <a:pt x="84103" y="11659"/>
                        <a:pt x="84921" y="11659"/>
                      </a:cubicBezTo>
                      <a:cubicBezTo>
                        <a:pt x="85774" y="11659"/>
                        <a:pt x="86473" y="11693"/>
                        <a:pt x="87019" y="11762"/>
                      </a:cubicBezTo>
                      <a:cubicBezTo>
                        <a:pt x="87565" y="11830"/>
                        <a:pt x="87991" y="11941"/>
                        <a:pt x="88298" y="12094"/>
                      </a:cubicBezTo>
                      <a:cubicBezTo>
                        <a:pt x="88605" y="12248"/>
                        <a:pt x="88827" y="12427"/>
                        <a:pt x="88963" y="12631"/>
                      </a:cubicBezTo>
                      <a:cubicBezTo>
                        <a:pt x="89099" y="12836"/>
                        <a:pt x="89168" y="13058"/>
                        <a:pt x="89168" y="13296"/>
                      </a:cubicBezTo>
                      <a:lnTo>
                        <a:pt x="89168" y="24245"/>
                      </a:lnTo>
                      <a:lnTo>
                        <a:pt x="100986" y="24245"/>
                      </a:lnTo>
                      <a:cubicBezTo>
                        <a:pt x="101258" y="24245"/>
                        <a:pt x="101497" y="24304"/>
                        <a:pt x="101702" y="24424"/>
                      </a:cubicBezTo>
                      <a:cubicBezTo>
                        <a:pt x="101907" y="24543"/>
                        <a:pt x="102086" y="24748"/>
                        <a:pt x="102239" y="25037"/>
                      </a:cubicBezTo>
                      <a:cubicBezTo>
                        <a:pt x="102392" y="25327"/>
                        <a:pt x="102503" y="25694"/>
                        <a:pt x="102571" y="26137"/>
                      </a:cubicBezTo>
                      <a:cubicBezTo>
                        <a:pt x="102640" y="26581"/>
                        <a:pt x="102673" y="27126"/>
                        <a:pt x="102673" y="27775"/>
                      </a:cubicBezTo>
                      <a:cubicBezTo>
                        <a:pt x="102673" y="29002"/>
                        <a:pt x="102520" y="29889"/>
                        <a:pt x="102213" y="30435"/>
                      </a:cubicBezTo>
                      <a:cubicBezTo>
                        <a:pt x="101907" y="30980"/>
                        <a:pt x="101497" y="31253"/>
                        <a:pt x="100986" y="31253"/>
                      </a:cubicBezTo>
                      <a:lnTo>
                        <a:pt x="89168" y="31253"/>
                      </a:lnTo>
                      <a:lnTo>
                        <a:pt x="89168" y="56935"/>
                      </a:lnTo>
                      <a:cubicBezTo>
                        <a:pt x="89168" y="60107"/>
                        <a:pt x="89637" y="62503"/>
                        <a:pt x="90575" y="64123"/>
                      </a:cubicBezTo>
                      <a:cubicBezTo>
                        <a:pt x="91513" y="65743"/>
                        <a:pt x="93192" y="66553"/>
                        <a:pt x="95613" y="66553"/>
                      </a:cubicBezTo>
                      <a:cubicBezTo>
                        <a:pt x="96398" y="66553"/>
                        <a:pt x="97097" y="66476"/>
                        <a:pt x="97712" y="66323"/>
                      </a:cubicBezTo>
                      <a:cubicBezTo>
                        <a:pt x="98325" y="66169"/>
                        <a:pt x="98871" y="66007"/>
                        <a:pt x="99348" y="65837"/>
                      </a:cubicBezTo>
                      <a:cubicBezTo>
                        <a:pt x="99826" y="65666"/>
                        <a:pt x="100235" y="65504"/>
                        <a:pt x="100576" y="65351"/>
                      </a:cubicBezTo>
                      <a:cubicBezTo>
                        <a:pt x="100917" y="65197"/>
                        <a:pt x="101225" y="65121"/>
                        <a:pt x="101497" y="65121"/>
                      </a:cubicBezTo>
                      <a:cubicBezTo>
                        <a:pt x="101668" y="65121"/>
                        <a:pt x="101829" y="65163"/>
                        <a:pt x="101983" y="65249"/>
                      </a:cubicBezTo>
                      <a:cubicBezTo>
                        <a:pt x="102137" y="65334"/>
                        <a:pt x="102256" y="65496"/>
                        <a:pt x="102341" y="65735"/>
                      </a:cubicBezTo>
                      <a:cubicBezTo>
                        <a:pt x="102427" y="65973"/>
                        <a:pt x="102503" y="66297"/>
                        <a:pt x="102571" y="66707"/>
                      </a:cubicBezTo>
                      <a:cubicBezTo>
                        <a:pt x="102640" y="67116"/>
                        <a:pt x="102673" y="67628"/>
                        <a:pt x="102673" y="68241"/>
                      </a:cubicBezTo>
                      <a:close/>
                      <a:moveTo>
                        <a:pt x="151637" y="46601"/>
                      </a:moveTo>
                      <a:cubicBezTo>
                        <a:pt x="151637" y="47931"/>
                        <a:pt x="151303" y="48878"/>
                        <a:pt x="150635" y="49440"/>
                      </a:cubicBezTo>
                      <a:cubicBezTo>
                        <a:pt x="149967" y="50003"/>
                        <a:pt x="149205" y="50285"/>
                        <a:pt x="148348" y="50285"/>
                      </a:cubicBezTo>
                      <a:lnTo>
                        <a:pt x="118025" y="50285"/>
                      </a:lnTo>
                      <a:cubicBezTo>
                        <a:pt x="118025" y="52842"/>
                        <a:pt x="118282" y="55145"/>
                        <a:pt x="118796" y="57191"/>
                      </a:cubicBezTo>
                      <a:cubicBezTo>
                        <a:pt x="119310" y="59237"/>
                        <a:pt x="120167" y="60994"/>
                        <a:pt x="121366" y="62460"/>
                      </a:cubicBezTo>
                      <a:cubicBezTo>
                        <a:pt x="122566" y="63927"/>
                        <a:pt x="124126" y="65053"/>
                        <a:pt x="126045" y="65837"/>
                      </a:cubicBezTo>
                      <a:cubicBezTo>
                        <a:pt x="127964" y="66621"/>
                        <a:pt x="130312" y="67014"/>
                        <a:pt x="133088" y="67014"/>
                      </a:cubicBezTo>
                      <a:cubicBezTo>
                        <a:pt x="135281" y="67014"/>
                        <a:pt x="137235" y="66835"/>
                        <a:pt x="138948" y="66476"/>
                      </a:cubicBezTo>
                      <a:cubicBezTo>
                        <a:pt x="140662" y="66118"/>
                        <a:pt x="142144" y="65718"/>
                        <a:pt x="143396" y="65274"/>
                      </a:cubicBezTo>
                      <a:cubicBezTo>
                        <a:pt x="144646" y="64831"/>
                        <a:pt x="145674" y="64430"/>
                        <a:pt x="146480" y="64072"/>
                      </a:cubicBezTo>
                      <a:cubicBezTo>
                        <a:pt x="147286" y="63714"/>
                        <a:pt x="147894" y="63535"/>
                        <a:pt x="148306" y="63535"/>
                      </a:cubicBezTo>
                      <a:cubicBezTo>
                        <a:pt x="148545" y="63535"/>
                        <a:pt x="148759" y="63594"/>
                        <a:pt x="148948" y="63714"/>
                      </a:cubicBezTo>
                      <a:cubicBezTo>
                        <a:pt x="149136" y="63833"/>
                        <a:pt x="149282" y="64012"/>
                        <a:pt x="149385" y="64251"/>
                      </a:cubicBezTo>
                      <a:cubicBezTo>
                        <a:pt x="149487" y="64490"/>
                        <a:pt x="149564" y="64822"/>
                        <a:pt x="149615" y="65249"/>
                      </a:cubicBezTo>
                      <a:cubicBezTo>
                        <a:pt x="149667" y="65675"/>
                        <a:pt x="149693" y="66195"/>
                        <a:pt x="149693" y="66809"/>
                      </a:cubicBezTo>
                      <a:cubicBezTo>
                        <a:pt x="149693" y="67252"/>
                        <a:pt x="149676" y="67636"/>
                        <a:pt x="149642" y="67960"/>
                      </a:cubicBezTo>
                      <a:cubicBezTo>
                        <a:pt x="149608" y="68284"/>
                        <a:pt x="149565" y="68574"/>
                        <a:pt x="149514" y="68830"/>
                      </a:cubicBezTo>
                      <a:cubicBezTo>
                        <a:pt x="149463" y="69086"/>
                        <a:pt x="149377" y="69316"/>
                        <a:pt x="149258" y="69520"/>
                      </a:cubicBezTo>
                      <a:cubicBezTo>
                        <a:pt x="149139" y="69725"/>
                        <a:pt x="148985" y="69921"/>
                        <a:pt x="148798" y="70109"/>
                      </a:cubicBezTo>
                      <a:cubicBezTo>
                        <a:pt x="148611" y="70296"/>
                        <a:pt x="148056" y="70603"/>
                        <a:pt x="147135" y="71030"/>
                      </a:cubicBezTo>
                      <a:cubicBezTo>
                        <a:pt x="146214" y="71456"/>
                        <a:pt x="145021" y="71874"/>
                        <a:pt x="143554" y="72283"/>
                      </a:cubicBezTo>
                      <a:cubicBezTo>
                        <a:pt x="142087" y="72692"/>
                        <a:pt x="140390" y="73059"/>
                        <a:pt x="138464" y="73383"/>
                      </a:cubicBezTo>
                      <a:cubicBezTo>
                        <a:pt x="136537" y="73707"/>
                        <a:pt x="134481" y="73869"/>
                        <a:pt x="132299" y="73869"/>
                      </a:cubicBezTo>
                      <a:cubicBezTo>
                        <a:pt x="128513" y="73869"/>
                        <a:pt x="125196" y="73340"/>
                        <a:pt x="122348" y="72283"/>
                      </a:cubicBezTo>
                      <a:cubicBezTo>
                        <a:pt x="119500" y="71226"/>
                        <a:pt x="117105" y="69657"/>
                        <a:pt x="115161" y="67576"/>
                      </a:cubicBezTo>
                      <a:cubicBezTo>
                        <a:pt x="113217" y="65496"/>
                        <a:pt x="111750" y="62887"/>
                        <a:pt x="110760" y="59749"/>
                      </a:cubicBezTo>
                      <a:cubicBezTo>
                        <a:pt x="109771" y="56611"/>
                        <a:pt x="109277" y="52962"/>
                        <a:pt x="109277" y="48801"/>
                      </a:cubicBezTo>
                      <a:cubicBezTo>
                        <a:pt x="109277" y="44845"/>
                        <a:pt x="109789" y="41289"/>
                        <a:pt x="110812" y="38134"/>
                      </a:cubicBezTo>
                      <a:cubicBezTo>
                        <a:pt x="111835" y="34979"/>
                        <a:pt x="113310" y="32302"/>
                        <a:pt x="115237" y="30102"/>
                      </a:cubicBezTo>
                      <a:cubicBezTo>
                        <a:pt x="117164" y="27902"/>
                        <a:pt x="119492" y="26214"/>
                        <a:pt x="122221" y="25037"/>
                      </a:cubicBezTo>
                      <a:cubicBezTo>
                        <a:pt x="124949" y="23861"/>
                        <a:pt x="128001" y="23272"/>
                        <a:pt x="131378" y="23272"/>
                      </a:cubicBezTo>
                      <a:cubicBezTo>
                        <a:pt x="134993" y="23272"/>
                        <a:pt x="138071" y="23852"/>
                        <a:pt x="140612" y="25012"/>
                      </a:cubicBezTo>
                      <a:cubicBezTo>
                        <a:pt x="143153" y="26171"/>
                        <a:pt x="145243" y="27732"/>
                        <a:pt x="146879" y="29693"/>
                      </a:cubicBezTo>
                      <a:cubicBezTo>
                        <a:pt x="148516" y="31654"/>
                        <a:pt x="149718" y="33956"/>
                        <a:pt x="150486" y="36599"/>
                      </a:cubicBezTo>
                      <a:cubicBezTo>
                        <a:pt x="151254" y="39243"/>
                        <a:pt x="151637" y="42065"/>
                        <a:pt x="151637" y="45066"/>
                      </a:cubicBezTo>
                      <a:close/>
                      <a:moveTo>
                        <a:pt x="143144" y="44094"/>
                      </a:moveTo>
                      <a:cubicBezTo>
                        <a:pt x="143247" y="39660"/>
                        <a:pt x="142260" y="36182"/>
                        <a:pt x="140185" y="33658"/>
                      </a:cubicBezTo>
                      <a:cubicBezTo>
                        <a:pt x="138109" y="31134"/>
                        <a:pt x="135029" y="29872"/>
                        <a:pt x="130945" y="29872"/>
                      </a:cubicBezTo>
                      <a:cubicBezTo>
                        <a:pt x="128852" y="29872"/>
                        <a:pt x="127016" y="30264"/>
                        <a:pt x="125438" y="31049"/>
                      </a:cubicBezTo>
                      <a:cubicBezTo>
                        <a:pt x="123859" y="31833"/>
                        <a:pt x="122538" y="32873"/>
                        <a:pt x="121474" y="34169"/>
                      </a:cubicBezTo>
                      <a:cubicBezTo>
                        <a:pt x="120410" y="35465"/>
                        <a:pt x="119587" y="36975"/>
                        <a:pt x="119003" y="38697"/>
                      </a:cubicBezTo>
                      <a:cubicBezTo>
                        <a:pt x="118420" y="40419"/>
                        <a:pt x="118094" y="42218"/>
                        <a:pt x="118025" y="44094"/>
                      </a:cubicBezTo>
                      <a:close/>
                      <a:moveTo>
                        <a:pt x="190850" y="28593"/>
                      </a:moveTo>
                      <a:cubicBezTo>
                        <a:pt x="190850" y="29343"/>
                        <a:pt x="190833" y="29974"/>
                        <a:pt x="190799" y="30486"/>
                      </a:cubicBezTo>
                      <a:cubicBezTo>
                        <a:pt x="190765" y="30997"/>
                        <a:pt x="190697" y="31398"/>
                        <a:pt x="190595" y="31688"/>
                      </a:cubicBezTo>
                      <a:cubicBezTo>
                        <a:pt x="190492" y="31978"/>
                        <a:pt x="190364" y="32200"/>
                        <a:pt x="190211" y="32353"/>
                      </a:cubicBezTo>
                      <a:cubicBezTo>
                        <a:pt x="190058" y="32507"/>
                        <a:pt x="189844" y="32583"/>
                        <a:pt x="189571" y="32583"/>
                      </a:cubicBezTo>
                      <a:cubicBezTo>
                        <a:pt x="189299" y="32583"/>
                        <a:pt x="188966" y="32507"/>
                        <a:pt x="188574" y="32353"/>
                      </a:cubicBezTo>
                      <a:cubicBezTo>
                        <a:pt x="188181" y="32200"/>
                        <a:pt x="187738" y="32046"/>
                        <a:pt x="187243" y="31893"/>
                      </a:cubicBezTo>
                      <a:cubicBezTo>
                        <a:pt x="186749" y="31739"/>
                        <a:pt x="186194" y="31594"/>
                        <a:pt x="185581" y="31458"/>
                      </a:cubicBezTo>
                      <a:cubicBezTo>
                        <a:pt x="184967" y="31322"/>
                        <a:pt x="184302" y="31253"/>
                        <a:pt x="183585" y="31253"/>
                      </a:cubicBezTo>
                      <a:cubicBezTo>
                        <a:pt x="182733" y="31253"/>
                        <a:pt x="181898" y="31424"/>
                        <a:pt x="181078" y="31765"/>
                      </a:cubicBezTo>
                      <a:cubicBezTo>
                        <a:pt x="180260" y="32106"/>
                        <a:pt x="179399" y="32669"/>
                        <a:pt x="178495" y="33453"/>
                      </a:cubicBezTo>
                      <a:cubicBezTo>
                        <a:pt x="177591" y="34238"/>
                        <a:pt x="176645" y="35278"/>
                        <a:pt x="175656" y="36574"/>
                      </a:cubicBezTo>
                      <a:cubicBezTo>
                        <a:pt x="174667" y="37870"/>
                        <a:pt x="173576" y="39456"/>
                        <a:pt x="172381" y="41332"/>
                      </a:cubicBezTo>
                      <a:lnTo>
                        <a:pt x="172381" y="71618"/>
                      </a:lnTo>
                      <a:cubicBezTo>
                        <a:pt x="172381" y="71891"/>
                        <a:pt x="172314" y="72121"/>
                        <a:pt x="172177" y="72309"/>
                      </a:cubicBezTo>
                      <a:cubicBezTo>
                        <a:pt x="172040" y="72496"/>
                        <a:pt x="171819" y="72658"/>
                        <a:pt x="171512" y="72795"/>
                      </a:cubicBezTo>
                      <a:cubicBezTo>
                        <a:pt x="171205" y="72931"/>
                        <a:pt x="170778" y="73033"/>
                        <a:pt x="170233" y="73102"/>
                      </a:cubicBezTo>
                      <a:cubicBezTo>
                        <a:pt x="169687" y="73170"/>
                        <a:pt x="168988" y="73204"/>
                        <a:pt x="168135" y="73204"/>
                      </a:cubicBezTo>
                      <a:cubicBezTo>
                        <a:pt x="167317" y="73204"/>
                        <a:pt x="166635" y="73170"/>
                        <a:pt x="166089" y="73102"/>
                      </a:cubicBezTo>
                      <a:cubicBezTo>
                        <a:pt x="165543" y="73033"/>
                        <a:pt x="165109" y="72931"/>
                        <a:pt x="164784" y="72795"/>
                      </a:cubicBezTo>
                      <a:cubicBezTo>
                        <a:pt x="164460" y="72658"/>
                        <a:pt x="164238" y="72496"/>
                        <a:pt x="164119" y="72309"/>
                      </a:cubicBezTo>
                      <a:cubicBezTo>
                        <a:pt x="164000" y="72121"/>
                        <a:pt x="163940" y="71891"/>
                        <a:pt x="163940" y="71618"/>
                      </a:cubicBezTo>
                      <a:lnTo>
                        <a:pt x="163940" y="25575"/>
                      </a:lnTo>
                      <a:cubicBezTo>
                        <a:pt x="163940" y="25302"/>
                        <a:pt x="163992" y="25072"/>
                        <a:pt x="164093" y="24884"/>
                      </a:cubicBezTo>
                      <a:cubicBezTo>
                        <a:pt x="164196" y="24696"/>
                        <a:pt x="164401" y="24526"/>
                        <a:pt x="164708" y="24372"/>
                      </a:cubicBezTo>
                      <a:cubicBezTo>
                        <a:pt x="165015" y="24219"/>
                        <a:pt x="165407" y="24117"/>
                        <a:pt x="165884" y="24065"/>
                      </a:cubicBezTo>
                      <a:cubicBezTo>
                        <a:pt x="166361" y="24014"/>
                        <a:pt x="166993" y="23989"/>
                        <a:pt x="167777" y="23989"/>
                      </a:cubicBezTo>
                      <a:cubicBezTo>
                        <a:pt x="168527" y="23989"/>
                        <a:pt x="169150" y="24014"/>
                        <a:pt x="169645" y="24065"/>
                      </a:cubicBezTo>
                      <a:cubicBezTo>
                        <a:pt x="170139" y="24117"/>
                        <a:pt x="170523" y="24219"/>
                        <a:pt x="170795" y="24372"/>
                      </a:cubicBezTo>
                      <a:cubicBezTo>
                        <a:pt x="171069" y="24526"/>
                        <a:pt x="171265" y="24696"/>
                        <a:pt x="171384" y="24884"/>
                      </a:cubicBezTo>
                      <a:cubicBezTo>
                        <a:pt x="171503" y="25072"/>
                        <a:pt x="171563" y="25302"/>
                        <a:pt x="171563" y="25575"/>
                      </a:cubicBezTo>
                      <a:lnTo>
                        <a:pt x="171563" y="32276"/>
                      </a:lnTo>
                      <a:cubicBezTo>
                        <a:pt x="172825" y="30435"/>
                        <a:pt x="174010" y="28934"/>
                        <a:pt x="175119" y="27775"/>
                      </a:cubicBezTo>
                      <a:cubicBezTo>
                        <a:pt x="176227" y="26615"/>
                        <a:pt x="177276" y="25703"/>
                        <a:pt x="178265" y="25037"/>
                      </a:cubicBezTo>
                      <a:cubicBezTo>
                        <a:pt x="179254" y="24372"/>
                        <a:pt x="180235" y="23912"/>
                        <a:pt x="181207" y="23656"/>
                      </a:cubicBezTo>
                      <a:cubicBezTo>
                        <a:pt x="182179" y="23400"/>
                        <a:pt x="183160" y="23272"/>
                        <a:pt x="184148" y="23272"/>
                      </a:cubicBezTo>
                      <a:cubicBezTo>
                        <a:pt x="184591" y="23272"/>
                        <a:pt x="185095" y="23298"/>
                        <a:pt x="185657" y="23349"/>
                      </a:cubicBezTo>
                      <a:cubicBezTo>
                        <a:pt x="186220" y="23400"/>
                        <a:pt x="186809" y="23494"/>
                        <a:pt x="187422" y="23631"/>
                      </a:cubicBezTo>
                      <a:cubicBezTo>
                        <a:pt x="188036" y="23767"/>
                        <a:pt x="188591" y="23920"/>
                        <a:pt x="189085" y="24091"/>
                      </a:cubicBezTo>
                      <a:cubicBezTo>
                        <a:pt x="189579" y="24262"/>
                        <a:pt x="189929" y="24432"/>
                        <a:pt x="190134" y="24603"/>
                      </a:cubicBezTo>
                      <a:cubicBezTo>
                        <a:pt x="190339" y="24773"/>
                        <a:pt x="190475" y="24935"/>
                        <a:pt x="190543" y="25089"/>
                      </a:cubicBezTo>
                      <a:cubicBezTo>
                        <a:pt x="190611" y="25242"/>
                        <a:pt x="190671" y="25438"/>
                        <a:pt x="190722" y="25677"/>
                      </a:cubicBezTo>
                      <a:cubicBezTo>
                        <a:pt x="190774" y="25916"/>
                        <a:pt x="190807" y="26265"/>
                        <a:pt x="190824" y="26726"/>
                      </a:cubicBezTo>
                      <a:cubicBezTo>
                        <a:pt x="190842" y="27186"/>
                        <a:pt x="190850" y="27809"/>
                        <a:pt x="190850" y="28593"/>
                      </a:cubicBezTo>
                      <a:close/>
                      <a:moveTo>
                        <a:pt x="208100" y="71618"/>
                      </a:moveTo>
                      <a:cubicBezTo>
                        <a:pt x="208100" y="71891"/>
                        <a:pt x="208032" y="72121"/>
                        <a:pt x="207896" y="72309"/>
                      </a:cubicBezTo>
                      <a:cubicBezTo>
                        <a:pt x="207759" y="72496"/>
                        <a:pt x="207538" y="72658"/>
                        <a:pt x="207230" y="72795"/>
                      </a:cubicBezTo>
                      <a:cubicBezTo>
                        <a:pt x="206924" y="72931"/>
                        <a:pt x="206497" y="73033"/>
                        <a:pt x="205952" y="73102"/>
                      </a:cubicBezTo>
                      <a:cubicBezTo>
                        <a:pt x="205406" y="73170"/>
                        <a:pt x="204707" y="73204"/>
                        <a:pt x="203854" y="73204"/>
                      </a:cubicBezTo>
                      <a:cubicBezTo>
                        <a:pt x="203035" y="73204"/>
                        <a:pt x="202353" y="73170"/>
                        <a:pt x="201808" y="73102"/>
                      </a:cubicBezTo>
                      <a:cubicBezTo>
                        <a:pt x="201262" y="73033"/>
                        <a:pt x="200828" y="72931"/>
                        <a:pt x="200503" y="72795"/>
                      </a:cubicBezTo>
                      <a:cubicBezTo>
                        <a:pt x="200179" y="72658"/>
                        <a:pt x="199957" y="72496"/>
                        <a:pt x="199838" y="72309"/>
                      </a:cubicBezTo>
                      <a:cubicBezTo>
                        <a:pt x="199719" y="72121"/>
                        <a:pt x="199659" y="71891"/>
                        <a:pt x="199659" y="71618"/>
                      </a:cubicBezTo>
                      <a:lnTo>
                        <a:pt x="199659" y="25575"/>
                      </a:lnTo>
                      <a:cubicBezTo>
                        <a:pt x="199659" y="25336"/>
                        <a:pt x="199719" y="25114"/>
                        <a:pt x="199838" y="24910"/>
                      </a:cubicBezTo>
                      <a:cubicBezTo>
                        <a:pt x="199957" y="24705"/>
                        <a:pt x="200179" y="24534"/>
                        <a:pt x="200503" y="24398"/>
                      </a:cubicBezTo>
                      <a:cubicBezTo>
                        <a:pt x="200828" y="24262"/>
                        <a:pt x="201262" y="24159"/>
                        <a:pt x="201808" y="24091"/>
                      </a:cubicBezTo>
                      <a:cubicBezTo>
                        <a:pt x="202353" y="24023"/>
                        <a:pt x="203035" y="23989"/>
                        <a:pt x="203854" y="23989"/>
                      </a:cubicBezTo>
                      <a:cubicBezTo>
                        <a:pt x="204707" y="23989"/>
                        <a:pt x="205406" y="24023"/>
                        <a:pt x="205952" y="24091"/>
                      </a:cubicBezTo>
                      <a:cubicBezTo>
                        <a:pt x="206497" y="24159"/>
                        <a:pt x="206924" y="24262"/>
                        <a:pt x="207230" y="24398"/>
                      </a:cubicBezTo>
                      <a:cubicBezTo>
                        <a:pt x="207538" y="24534"/>
                        <a:pt x="207759" y="24705"/>
                        <a:pt x="207896" y="24910"/>
                      </a:cubicBezTo>
                      <a:cubicBezTo>
                        <a:pt x="208032" y="25114"/>
                        <a:pt x="208100" y="25336"/>
                        <a:pt x="208100" y="25575"/>
                      </a:cubicBezTo>
                      <a:close/>
                      <a:moveTo>
                        <a:pt x="209072" y="10022"/>
                      </a:moveTo>
                      <a:cubicBezTo>
                        <a:pt x="209072" y="12000"/>
                        <a:pt x="208697" y="13348"/>
                        <a:pt x="207947" y="14064"/>
                      </a:cubicBezTo>
                      <a:cubicBezTo>
                        <a:pt x="207197" y="14780"/>
                        <a:pt x="205815" y="15138"/>
                        <a:pt x="203803" y="15138"/>
                      </a:cubicBezTo>
                      <a:cubicBezTo>
                        <a:pt x="201825" y="15138"/>
                        <a:pt x="200469" y="14789"/>
                        <a:pt x="199736" y="14089"/>
                      </a:cubicBezTo>
                      <a:cubicBezTo>
                        <a:pt x="199003" y="13390"/>
                        <a:pt x="198636" y="12069"/>
                        <a:pt x="198636" y="10125"/>
                      </a:cubicBezTo>
                      <a:cubicBezTo>
                        <a:pt x="198636" y="8146"/>
                        <a:pt x="199011" y="6799"/>
                        <a:pt x="199762" y="6083"/>
                      </a:cubicBezTo>
                      <a:cubicBezTo>
                        <a:pt x="200511" y="5367"/>
                        <a:pt x="201892" y="5009"/>
                        <a:pt x="203905" y="5009"/>
                      </a:cubicBezTo>
                      <a:cubicBezTo>
                        <a:pt x="205883" y="5009"/>
                        <a:pt x="207239" y="5358"/>
                        <a:pt x="207972" y="6057"/>
                      </a:cubicBezTo>
                      <a:cubicBezTo>
                        <a:pt x="208706" y="6757"/>
                        <a:pt x="209072" y="8078"/>
                        <a:pt x="209072" y="10022"/>
                      </a:cubicBezTo>
                      <a:close/>
                      <a:moveTo>
                        <a:pt x="291769" y="71618"/>
                      </a:moveTo>
                      <a:cubicBezTo>
                        <a:pt x="291769" y="71891"/>
                        <a:pt x="291702" y="72121"/>
                        <a:pt x="291565" y="72309"/>
                      </a:cubicBezTo>
                      <a:cubicBezTo>
                        <a:pt x="291428" y="72496"/>
                        <a:pt x="291206" y="72658"/>
                        <a:pt x="290900" y="72795"/>
                      </a:cubicBezTo>
                      <a:cubicBezTo>
                        <a:pt x="290593" y="72931"/>
                        <a:pt x="290166" y="73033"/>
                        <a:pt x="289621" y="73102"/>
                      </a:cubicBezTo>
                      <a:cubicBezTo>
                        <a:pt x="289075" y="73170"/>
                        <a:pt x="288393" y="73204"/>
                        <a:pt x="287575" y="73204"/>
                      </a:cubicBezTo>
                      <a:cubicBezTo>
                        <a:pt x="286722" y="73204"/>
                        <a:pt x="286023" y="73170"/>
                        <a:pt x="285477" y="73102"/>
                      </a:cubicBezTo>
                      <a:cubicBezTo>
                        <a:pt x="284931" y="73033"/>
                        <a:pt x="284496" y="72931"/>
                        <a:pt x="284172" y="72795"/>
                      </a:cubicBezTo>
                      <a:cubicBezTo>
                        <a:pt x="283848" y="72658"/>
                        <a:pt x="283618" y="72496"/>
                        <a:pt x="283482" y="72309"/>
                      </a:cubicBezTo>
                      <a:cubicBezTo>
                        <a:pt x="283346" y="72121"/>
                        <a:pt x="283277" y="71891"/>
                        <a:pt x="283277" y="71618"/>
                      </a:cubicBezTo>
                      <a:lnTo>
                        <a:pt x="283277" y="43634"/>
                      </a:lnTo>
                      <a:cubicBezTo>
                        <a:pt x="283277" y="41690"/>
                        <a:pt x="283106" y="39916"/>
                        <a:pt x="282765" y="38313"/>
                      </a:cubicBezTo>
                      <a:cubicBezTo>
                        <a:pt x="282424" y="36710"/>
                        <a:pt x="281879" y="35329"/>
                        <a:pt x="281128" y="34169"/>
                      </a:cubicBezTo>
                      <a:cubicBezTo>
                        <a:pt x="280378" y="33010"/>
                        <a:pt x="279423" y="32123"/>
                        <a:pt x="278264" y="31509"/>
                      </a:cubicBezTo>
                      <a:cubicBezTo>
                        <a:pt x="277104" y="30895"/>
                        <a:pt x="275740" y="30588"/>
                        <a:pt x="274171" y="30588"/>
                      </a:cubicBezTo>
                      <a:cubicBezTo>
                        <a:pt x="272227" y="30588"/>
                        <a:pt x="270274" y="31339"/>
                        <a:pt x="268313" y="32839"/>
                      </a:cubicBezTo>
                      <a:cubicBezTo>
                        <a:pt x="266352" y="34340"/>
                        <a:pt x="264195" y="36540"/>
                        <a:pt x="261841" y="39439"/>
                      </a:cubicBezTo>
                      <a:lnTo>
                        <a:pt x="261841" y="71618"/>
                      </a:lnTo>
                      <a:cubicBezTo>
                        <a:pt x="261841" y="71891"/>
                        <a:pt x="261773" y="72121"/>
                        <a:pt x="261636" y="72309"/>
                      </a:cubicBezTo>
                      <a:cubicBezTo>
                        <a:pt x="261500" y="72496"/>
                        <a:pt x="261270" y="72658"/>
                        <a:pt x="260946" y="72795"/>
                      </a:cubicBezTo>
                      <a:cubicBezTo>
                        <a:pt x="260622" y="72931"/>
                        <a:pt x="260187" y="73033"/>
                        <a:pt x="259642" y="73102"/>
                      </a:cubicBezTo>
                      <a:cubicBezTo>
                        <a:pt x="259096" y="73170"/>
                        <a:pt x="258414" y="73204"/>
                        <a:pt x="257595" y="73204"/>
                      </a:cubicBezTo>
                      <a:cubicBezTo>
                        <a:pt x="256811" y="73204"/>
                        <a:pt x="256137" y="73170"/>
                        <a:pt x="255574" y="73102"/>
                      </a:cubicBezTo>
                      <a:cubicBezTo>
                        <a:pt x="255011" y="73033"/>
                        <a:pt x="254568" y="72931"/>
                        <a:pt x="254244" y="72795"/>
                      </a:cubicBezTo>
                      <a:cubicBezTo>
                        <a:pt x="253920" y="72658"/>
                        <a:pt x="253698" y="72496"/>
                        <a:pt x="253579" y="72309"/>
                      </a:cubicBezTo>
                      <a:cubicBezTo>
                        <a:pt x="253460" y="72121"/>
                        <a:pt x="253400" y="71891"/>
                        <a:pt x="253400" y="71618"/>
                      </a:cubicBezTo>
                      <a:lnTo>
                        <a:pt x="253400" y="43634"/>
                      </a:lnTo>
                      <a:cubicBezTo>
                        <a:pt x="253400" y="41690"/>
                        <a:pt x="253212" y="39916"/>
                        <a:pt x="252837" y="38313"/>
                      </a:cubicBezTo>
                      <a:cubicBezTo>
                        <a:pt x="252462" y="36710"/>
                        <a:pt x="251899" y="35329"/>
                        <a:pt x="251149" y="34169"/>
                      </a:cubicBezTo>
                      <a:cubicBezTo>
                        <a:pt x="250399" y="33010"/>
                        <a:pt x="249452" y="32123"/>
                        <a:pt x="248310" y="31509"/>
                      </a:cubicBezTo>
                      <a:cubicBezTo>
                        <a:pt x="247167" y="30895"/>
                        <a:pt x="245811" y="30588"/>
                        <a:pt x="244243" y="30588"/>
                      </a:cubicBezTo>
                      <a:cubicBezTo>
                        <a:pt x="242298" y="30588"/>
                        <a:pt x="240337" y="31339"/>
                        <a:pt x="238359" y="32839"/>
                      </a:cubicBezTo>
                      <a:cubicBezTo>
                        <a:pt x="236381" y="34340"/>
                        <a:pt x="234232" y="36540"/>
                        <a:pt x="231912" y="39439"/>
                      </a:cubicBezTo>
                      <a:lnTo>
                        <a:pt x="231912" y="71618"/>
                      </a:lnTo>
                      <a:cubicBezTo>
                        <a:pt x="231912" y="71891"/>
                        <a:pt x="231845" y="72121"/>
                        <a:pt x="231709" y="72309"/>
                      </a:cubicBezTo>
                      <a:cubicBezTo>
                        <a:pt x="231571" y="72496"/>
                        <a:pt x="231350" y="72658"/>
                        <a:pt x="231043" y="72795"/>
                      </a:cubicBezTo>
                      <a:cubicBezTo>
                        <a:pt x="230736" y="72931"/>
                        <a:pt x="230309" y="73033"/>
                        <a:pt x="229765" y="73102"/>
                      </a:cubicBezTo>
                      <a:cubicBezTo>
                        <a:pt x="229219" y="73170"/>
                        <a:pt x="228520" y="73204"/>
                        <a:pt x="227666" y="73204"/>
                      </a:cubicBezTo>
                      <a:cubicBezTo>
                        <a:pt x="226848" y="73204"/>
                        <a:pt x="226166" y="73170"/>
                        <a:pt x="225620" y="73102"/>
                      </a:cubicBezTo>
                      <a:cubicBezTo>
                        <a:pt x="225074" y="73033"/>
                        <a:pt x="224640" y="72931"/>
                        <a:pt x="224315" y="72795"/>
                      </a:cubicBezTo>
                      <a:cubicBezTo>
                        <a:pt x="223991" y="72658"/>
                        <a:pt x="223769" y="72496"/>
                        <a:pt x="223650" y="72309"/>
                      </a:cubicBezTo>
                      <a:cubicBezTo>
                        <a:pt x="223531" y="72121"/>
                        <a:pt x="223471" y="71891"/>
                        <a:pt x="223471" y="71618"/>
                      </a:cubicBezTo>
                      <a:lnTo>
                        <a:pt x="223471" y="25575"/>
                      </a:lnTo>
                      <a:cubicBezTo>
                        <a:pt x="223471" y="25302"/>
                        <a:pt x="223523" y="25072"/>
                        <a:pt x="223625" y="24884"/>
                      </a:cubicBezTo>
                      <a:cubicBezTo>
                        <a:pt x="223728" y="24696"/>
                        <a:pt x="223932" y="24526"/>
                        <a:pt x="224239" y="24372"/>
                      </a:cubicBezTo>
                      <a:cubicBezTo>
                        <a:pt x="224546" y="24219"/>
                        <a:pt x="224938" y="24117"/>
                        <a:pt x="225415" y="24065"/>
                      </a:cubicBezTo>
                      <a:cubicBezTo>
                        <a:pt x="225893" y="24014"/>
                        <a:pt x="226524" y="23989"/>
                        <a:pt x="227308" y="23989"/>
                      </a:cubicBezTo>
                      <a:cubicBezTo>
                        <a:pt x="228059" y="23989"/>
                        <a:pt x="228682" y="24014"/>
                        <a:pt x="229176" y="24065"/>
                      </a:cubicBezTo>
                      <a:cubicBezTo>
                        <a:pt x="229670" y="24117"/>
                        <a:pt x="230054" y="24219"/>
                        <a:pt x="230326" y="24372"/>
                      </a:cubicBezTo>
                      <a:cubicBezTo>
                        <a:pt x="230600" y="24526"/>
                        <a:pt x="230796" y="24696"/>
                        <a:pt x="230915" y="24884"/>
                      </a:cubicBezTo>
                      <a:cubicBezTo>
                        <a:pt x="231034" y="25072"/>
                        <a:pt x="231094" y="25302"/>
                        <a:pt x="231094" y="25575"/>
                      </a:cubicBezTo>
                      <a:lnTo>
                        <a:pt x="231094" y="31663"/>
                      </a:lnTo>
                      <a:cubicBezTo>
                        <a:pt x="233686" y="28764"/>
                        <a:pt x="236202" y="26640"/>
                        <a:pt x="238640" y="25293"/>
                      </a:cubicBezTo>
                      <a:cubicBezTo>
                        <a:pt x="241079" y="23946"/>
                        <a:pt x="243543" y="23272"/>
                        <a:pt x="246033" y="23272"/>
                      </a:cubicBezTo>
                      <a:cubicBezTo>
                        <a:pt x="247943" y="23272"/>
                        <a:pt x="249657" y="23494"/>
                        <a:pt x="251175" y="23938"/>
                      </a:cubicBezTo>
                      <a:cubicBezTo>
                        <a:pt x="252692" y="24381"/>
                        <a:pt x="254030" y="25003"/>
                        <a:pt x="255191" y="25805"/>
                      </a:cubicBezTo>
                      <a:cubicBezTo>
                        <a:pt x="256350" y="26606"/>
                        <a:pt x="257339" y="27561"/>
                        <a:pt x="258158" y="28670"/>
                      </a:cubicBezTo>
                      <a:cubicBezTo>
                        <a:pt x="258976" y="29778"/>
                        <a:pt x="259659" y="31015"/>
                        <a:pt x="260205" y="32379"/>
                      </a:cubicBezTo>
                      <a:cubicBezTo>
                        <a:pt x="261739" y="30708"/>
                        <a:pt x="263197" y="29292"/>
                        <a:pt x="264578" y="28133"/>
                      </a:cubicBezTo>
                      <a:cubicBezTo>
                        <a:pt x="265960" y="26973"/>
                        <a:pt x="267290" y="26035"/>
                        <a:pt x="268568" y="25319"/>
                      </a:cubicBezTo>
                      <a:cubicBezTo>
                        <a:pt x="269848" y="24603"/>
                        <a:pt x="271093" y="24082"/>
                        <a:pt x="272303" y="23758"/>
                      </a:cubicBezTo>
                      <a:cubicBezTo>
                        <a:pt x="273514" y="23435"/>
                        <a:pt x="274733" y="23272"/>
                        <a:pt x="275962" y="23272"/>
                      </a:cubicBezTo>
                      <a:cubicBezTo>
                        <a:pt x="278929" y="23272"/>
                        <a:pt x="281419" y="23793"/>
                        <a:pt x="283430" y="24833"/>
                      </a:cubicBezTo>
                      <a:cubicBezTo>
                        <a:pt x="285443" y="25873"/>
                        <a:pt x="287072" y="27263"/>
                        <a:pt x="288317" y="29002"/>
                      </a:cubicBezTo>
                      <a:cubicBezTo>
                        <a:pt x="289562" y="30742"/>
                        <a:pt x="290448" y="32780"/>
                        <a:pt x="290977" y="35116"/>
                      </a:cubicBezTo>
                      <a:cubicBezTo>
                        <a:pt x="291506" y="37452"/>
                        <a:pt x="291769" y="39916"/>
                        <a:pt x="291769" y="42508"/>
                      </a:cubicBezTo>
                      <a:close/>
                      <a:moveTo>
                        <a:pt x="316975" y="65581"/>
                      </a:moveTo>
                      <a:cubicBezTo>
                        <a:pt x="316975" y="66638"/>
                        <a:pt x="316925" y="67610"/>
                        <a:pt x="316822" y="68497"/>
                      </a:cubicBezTo>
                      <a:cubicBezTo>
                        <a:pt x="316720" y="69384"/>
                        <a:pt x="316550" y="70220"/>
                        <a:pt x="316311" y="71004"/>
                      </a:cubicBezTo>
                      <a:cubicBezTo>
                        <a:pt x="316072" y="71788"/>
                        <a:pt x="315756" y="72564"/>
                        <a:pt x="315365" y="73332"/>
                      </a:cubicBezTo>
                      <a:cubicBezTo>
                        <a:pt x="314972" y="74099"/>
                        <a:pt x="314486" y="74909"/>
                        <a:pt x="313906" y="75762"/>
                      </a:cubicBezTo>
                      <a:lnTo>
                        <a:pt x="306897" y="86301"/>
                      </a:lnTo>
                      <a:cubicBezTo>
                        <a:pt x="306727" y="86539"/>
                        <a:pt x="306530" y="86744"/>
                        <a:pt x="306309" y="86915"/>
                      </a:cubicBezTo>
                      <a:cubicBezTo>
                        <a:pt x="306087" y="87085"/>
                        <a:pt x="305814" y="87239"/>
                        <a:pt x="305490" y="87375"/>
                      </a:cubicBezTo>
                      <a:cubicBezTo>
                        <a:pt x="305166" y="87511"/>
                        <a:pt x="304791" y="87605"/>
                        <a:pt x="304365" y="87656"/>
                      </a:cubicBezTo>
                      <a:cubicBezTo>
                        <a:pt x="303939" y="87708"/>
                        <a:pt x="303401" y="87733"/>
                        <a:pt x="302754" y="87733"/>
                      </a:cubicBezTo>
                      <a:cubicBezTo>
                        <a:pt x="302174" y="87733"/>
                        <a:pt x="301688" y="87708"/>
                        <a:pt x="301295" y="87656"/>
                      </a:cubicBezTo>
                      <a:cubicBezTo>
                        <a:pt x="300903" y="87605"/>
                        <a:pt x="300622" y="87520"/>
                        <a:pt x="300451" y="87401"/>
                      </a:cubicBezTo>
                      <a:cubicBezTo>
                        <a:pt x="300281" y="87281"/>
                        <a:pt x="300187" y="87119"/>
                        <a:pt x="300169" y="86915"/>
                      </a:cubicBezTo>
                      <a:cubicBezTo>
                        <a:pt x="300152" y="86710"/>
                        <a:pt x="300212" y="86471"/>
                        <a:pt x="300349" y="86198"/>
                      </a:cubicBezTo>
                      <a:lnTo>
                        <a:pt x="307153" y="72130"/>
                      </a:lnTo>
                      <a:lnTo>
                        <a:pt x="307153" y="65581"/>
                      </a:lnTo>
                      <a:cubicBezTo>
                        <a:pt x="307153" y="64660"/>
                        <a:pt x="307247" y="63927"/>
                        <a:pt x="307434" y="63381"/>
                      </a:cubicBezTo>
                      <a:cubicBezTo>
                        <a:pt x="307622" y="62836"/>
                        <a:pt x="307921" y="62426"/>
                        <a:pt x="308330" y="62153"/>
                      </a:cubicBezTo>
                      <a:cubicBezTo>
                        <a:pt x="308739" y="61881"/>
                        <a:pt x="309251" y="61693"/>
                        <a:pt x="309865" y="61591"/>
                      </a:cubicBezTo>
                      <a:cubicBezTo>
                        <a:pt x="310478" y="61488"/>
                        <a:pt x="311229" y="61437"/>
                        <a:pt x="312116" y="61437"/>
                      </a:cubicBezTo>
                      <a:cubicBezTo>
                        <a:pt x="312968" y="61437"/>
                        <a:pt x="313702" y="61488"/>
                        <a:pt x="314315" y="61591"/>
                      </a:cubicBezTo>
                      <a:cubicBezTo>
                        <a:pt x="314929" y="61693"/>
                        <a:pt x="315432" y="61881"/>
                        <a:pt x="315825" y="62153"/>
                      </a:cubicBezTo>
                      <a:cubicBezTo>
                        <a:pt x="316217" y="62426"/>
                        <a:pt x="316507" y="62836"/>
                        <a:pt x="316694" y="63381"/>
                      </a:cubicBezTo>
                      <a:cubicBezTo>
                        <a:pt x="316882" y="63927"/>
                        <a:pt x="316975" y="64660"/>
                        <a:pt x="316975" y="65581"/>
                      </a:cubicBezTo>
                      <a:close/>
                      <a:moveTo>
                        <a:pt x="391193" y="10483"/>
                      </a:moveTo>
                      <a:cubicBezTo>
                        <a:pt x="391193" y="11131"/>
                        <a:pt x="391159" y="11693"/>
                        <a:pt x="391090" y="12171"/>
                      </a:cubicBezTo>
                      <a:cubicBezTo>
                        <a:pt x="391023" y="12648"/>
                        <a:pt x="390903" y="13032"/>
                        <a:pt x="390732" y="13322"/>
                      </a:cubicBezTo>
                      <a:cubicBezTo>
                        <a:pt x="390562" y="13612"/>
                        <a:pt x="390366" y="13825"/>
                        <a:pt x="390145" y="13961"/>
                      </a:cubicBezTo>
                      <a:cubicBezTo>
                        <a:pt x="389923" y="14098"/>
                        <a:pt x="389692" y="14166"/>
                        <a:pt x="389454" y="14166"/>
                      </a:cubicBezTo>
                      <a:lnTo>
                        <a:pt x="365204" y="14166"/>
                      </a:lnTo>
                      <a:lnTo>
                        <a:pt x="365204" y="36676"/>
                      </a:lnTo>
                      <a:lnTo>
                        <a:pt x="388123" y="36676"/>
                      </a:lnTo>
                      <a:cubicBezTo>
                        <a:pt x="388362" y="36676"/>
                        <a:pt x="388592" y="36736"/>
                        <a:pt x="388814" y="36855"/>
                      </a:cubicBezTo>
                      <a:cubicBezTo>
                        <a:pt x="389036" y="36975"/>
                        <a:pt x="389232" y="37171"/>
                        <a:pt x="389403" y="37444"/>
                      </a:cubicBezTo>
                      <a:cubicBezTo>
                        <a:pt x="389573" y="37716"/>
                        <a:pt x="389692" y="38083"/>
                        <a:pt x="389761" y="38544"/>
                      </a:cubicBezTo>
                      <a:cubicBezTo>
                        <a:pt x="389828" y="39004"/>
                        <a:pt x="389863" y="39592"/>
                        <a:pt x="389863" y="40308"/>
                      </a:cubicBezTo>
                      <a:cubicBezTo>
                        <a:pt x="389863" y="40957"/>
                        <a:pt x="389828" y="41511"/>
                        <a:pt x="389761" y="41971"/>
                      </a:cubicBezTo>
                      <a:cubicBezTo>
                        <a:pt x="389692" y="42432"/>
                        <a:pt x="389573" y="42807"/>
                        <a:pt x="389403" y="43097"/>
                      </a:cubicBezTo>
                      <a:cubicBezTo>
                        <a:pt x="389232" y="43387"/>
                        <a:pt x="389036" y="43608"/>
                        <a:pt x="388814" y="43762"/>
                      </a:cubicBezTo>
                      <a:cubicBezTo>
                        <a:pt x="388592" y="43915"/>
                        <a:pt x="388362" y="43992"/>
                        <a:pt x="388123" y="43992"/>
                      </a:cubicBezTo>
                      <a:lnTo>
                        <a:pt x="365204" y="43992"/>
                      </a:lnTo>
                      <a:lnTo>
                        <a:pt x="365204" y="71567"/>
                      </a:lnTo>
                      <a:cubicBezTo>
                        <a:pt x="365204" y="71806"/>
                        <a:pt x="365136" y="72036"/>
                        <a:pt x="365000" y="72257"/>
                      </a:cubicBezTo>
                      <a:cubicBezTo>
                        <a:pt x="364862" y="72479"/>
                        <a:pt x="364624" y="72650"/>
                        <a:pt x="364283" y="72769"/>
                      </a:cubicBezTo>
                      <a:cubicBezTo>
                        <a:pt x="363942" y="72888"/>
                        <a:pt x="363498" y="72991"/>
                        <a:pt x="362953" y="73076"/>
                      </a:cubicBezTo>
                      <a:cubicBezTo>
                        <a:pt x="362407" y="73161"/>
                        <a:pt x="361691" y="73204"/>
                        <a:pt x="360804" y="73204"/>
                      </a:cubicBezTo>
                      <a:cubicBezTo>
                        <a:pt x="359986" y="73204"/>
                        <a:pt x="359286" y="73161"/>
                        <a:pt x="358706" y="73076"/>
                      </a:cubicBezTo>
                      <a:cubicBezTo>
                        <a:pt x="358127" y="72991"/>
                        <a:pt x="357666" y="72888"/>
                        <a:pt x="357325" y="72769"/>
                      </a:cubicBezTo>
                      <a:cubicBezTo>
                        <a:pt x="356984" y="72650"/>
                        <a:pt x="356745" y="72479"/>
                        <a:pt x="356609" y="72257"/>
                      </a:cubicBezTo>
                      <a:cubicBezTo>
                        <a:pt x="356473" y="72036"/>
                        <a:pt x="356404" y="71806"/>
                        <a:pt x="356404" y="71567"/>
                      </a:cubicBezTo>
                      <a:lnTo>
                        <a:pt x="356404" y="10278"/>
                      </a:lnTo>
                      <a:cubicBezTo>
                        <a:pt x="356404" y="8948"/>
                        <a:pt x="356754" y="8019"/>
                        <a:pt x="357453" y="7490"/>
                      </a:cubicBezTo>
                      <a:cubicBezTo>
                        <a:pt x="358152" y="6961"/>
                        <a:pt x="358894" y="6697"/>
                        <a:pt x="359679" y="6697"/>
                      </a:cubicBezTo>
                      <a:lnTo>
                        <a:pt x="389454" y="6697"/>
                      </a:lnTo>
                      <a:cubicBezTo>
                        <a:pt x="389692" y="6697"/>
                        <a:pt x="389923" y="6765"/>
                        <a:pt x="390145" y="6902"/>
                      </a:cubicBezTo>
                      <a:cubicBezTo>
                        <a:pt x="390366" y="7038"/>
                        <a:pt x="390562" y="7260"/>
                        <a:pt x="390732" y="7567"/>
                      </a:cubicBezTo>
                      <a:cubicBezTo>
                        <a:pt x="390903" y="7874"/>
                        <a:pt x="391023" y="8274"/>
                        <a:pt x="391090" y="8769"/>
                      </a:cubicBezTo>
                      <a:cubicBezTo>
                        <a:pt x="391159" y="9263"/>
                        <a:pt x="391193" y="9835"/>
                        <a:pt x="391193" y="10483"/>
                      </a:cubicBezTo>
                      <a:close/>
                      <a:moveTo>
                        <a:pt x="411499" y="71618"/>
                      </a:moveTo>
                      <a:cubicBezTo>
                        <a:pt x="411499" y="71891"/>
                        <a:pt x="411430" y="72121"/>
                        <a:pt x="411294" y="72309"/>
                      </a:cubicBezTo>
                      <a:cubicBezTo>
                        <a:pt x="411158" y="72496"/>
                        <a:pt x="410936" y="72658"/>
                        <a:pt x="410629" y="72795"/>
                      </a:cubicBezTo>
                      <a:cubicBezTo>
                        <a:pt x="410322" y="72931"/>
                        <a:pt x="409896" y="73033"/>
                        <a:pt x="409350" y="73102"/>
                      </a:cubicBezTo>
                      <a:cubicBezTo>
                        <a:pt x="408804" y="73170"/>
                        <a:pt x="408105" y="73204"/>
                        <a:pt x="407252" y="73204"/>
                      </a:cubicBezTo>
                      <a:cubicBezTo>
                        <a:pt x="406434" y="73204"/>
                        <a:pt x="405752" y="73170"/>
                        <a:pt x="405206" y="73102"/>
                      </a:cubicBezTo>
                      <a:cubicBezTo>
                        <a:pt x="404661" y="73033"/>
                        <a:pt x="404225" y="72931"/>
                        <a:pt x="403902" y="72795"/>
                      </a:cubicBezTo>
                      <a:cubicBezTo>
                        <a:pt x="403578" y="72658"/>
                        <a:pt x="403356" y="72496"/>
                        <a:pt x="403237" y="72309"/>
                      </a:cubicBezTo>
                      <a:cubicBezTo>
                        <a:pt x="403117" y="72121"/>
                        <a:pt x="403058" y="71891"/>
                        <a:pt x="403058" y="71618"/>
                      </a:cubicBezTo>
                      <a:lnTo>
                        <a:pt x="403058" y="25575"/>
                      </a:lnTo>
                      <a:cubicBezTo>
                        <a:pt x="403058" y="25336"/>
                        <a:pt x="403117" y="25114"/>
                        <a:pt x="403237" y="24910"/>
                      </a:cubicBezTo>
                      <a:cubicBezTo>
                        <a:pt x="403356" y="24705"/>
                        <a:pt x="403578" y="24534"/>
                        <a:pt x="403902" y="24398"/>
                      </a:cubicBezTo>
                      <a:cubicBezTo>
                        <a:pt x="404225" y="24262"/>
                        <a:pt x="404661" y="24159"/>
                        <a:pt x="405206" y="24091"/>
                      </a:cubicBezTo>
                      <a:cubicBezTo>
                        <a:pt x="405752" y="24023"/>
                        <a:pt x="406434" y="23989"/>
                        <a:pt x="407252" y="23989"/>
                      </a:cubicBezTo>
                      <a:cubicBezTo>
                        <a:pt x="408105" y="23989"/>
                        <a:pt x="408804" y="24023"/>
                        <a:pt x="409350" y="24091"/>
                      </a:cubicBezTo>
                      <a:cubicBezTo>
                        <a:pt x="409896" y="24159"/>
                        <a:pt x="410322" y="24262"/>
                        <a:pt x="410629" y="24398"/>
                      </a:cubicBezTo>
                      <a:cubicBezTo>
                        <a:pt x="410936" y="24534"/>
                        <a:pt x="411158" y="24705"/>
                        <a:pt x="411294" y="24910"/>
                      </a:cubicBezTo>
                      <a:cubicBezTo>
                        <a:pt x="411430" y="25114"/>
                        <a:pt x="411499" y="25336"/>
                        <a:pt x="411499" y="25575"/>
                      </a:cubicBezTo>
                      <a:close/>
                      <a:moveTo>
                        <a:pt x="412471" y="10022"/>
                      </a:moveTo>
                      <a:cubicBezTo>
                        <a:pt x="412471" y="12000"/>
                        <a:pt x="412096" y="13348"/>
                        <a:pt x="411345" y="14064"/>
                      </a:cubicBezTo>
                      <a:cubicBezTo>
                        <a:pt x="410595" y="14780"/>
                        <a:pt x="409214" y="15138"/>
                        <a:pt x="407201" y="15138"/>
                      </a:cubicBezTo>
                      <a:cubicBezTo>
                        <a:pt x="405224" y="15138"/>
                        <a:pt x="403867" y="14789"/>
                        <a:pt x="403134" y="14089"/>
                      </a:cubicBezTo>
                      <a:cubicBezTo>
                        <a:pt x="402401" y="13390"/>
                        <a:pt x="402035" y="12069"/>
                        <a:pt x="402035" y="10125"/>
                      </a:cubicBezTo>
                      <a:cubicBezTo>
                        <a:pt x="402035" y="8146"/>
                        <a:pt x="402409" y="6799"/>
                        <a:pt x="403160" y="6083"/>
                      </a:cubicBezTo>
                      <a:cubicBezTo>
                        <a:pt x="403910" y="5367"/>
                        <a:pt x="405291" y="5009"/>
                        <a:pt x="407304" y="5009"/>
                      </a:cubicBezTo>
                      <a:cubicBezTo>
                        <a:pt x="409282" y="5009"/>
                        <a:pt x="410638" y="5358"/>
                        <a:pt x="411371" y="6057"/>
                      </a:cubicBezTo>
                      <a:cubicBezTo>
                        <a:pt x="412104" y="6757"/>
                        <a:pt x="412471" y="8078"/>
                        <a:pt x="412471" y="10022"/>
                      </a:cubicBezTo>
                      <a:close/>
                      <a:moveTo>
                        <a:pt x="466519" y="71618"/>
                      </a:moveTo>
                      <a:cubicBezTo>
                        <a:pt x="466519" y="71891"/>
                        <a:pt x="466450" y="72121"/>
                        <a:pt x="466314" y="72309"/>
                      </a:cubicBezTo>
                      <a:cubicBezTo>
                        <a:pt x="466178" y="72496"/>
                        <a:pt x="465956" y="72658"/>
                        <a:pt x="465649" y="72795"/>
                      </a:cubicBezTo>
                      <a:cubicBezTo>
                        <a:pt x="465342" y="72931"/>
                        <a:pt x="464916" y="73033"/>
                        <a:pt x="464370" y="73102"/>
                      </a:cubicBezTo>
                      <a:cubicBezTo>
                        <a:pt x="463824" y="73170"/>
                        <a:pt x="463142" y="73204"/>
                        <a:pt x="462323" y="73204"/>
                      </a:cubicBezTo>
                      <a:cubicBezTo>
                        <a:pt x="461471" y="73204"/>
                        <a:pt x="460772" y="73170"/>
                        <a:pt x="460226" y="73102"/>
                      </a:cubicBezTo>
                      <a:cubicBezTo>
                        <a:pt x="459680" y="73033"/>
                        <a:pt x="459254" y="72931"/>
                        <a:pt x="458947" y="72795"/>
                      </a:cubicBezTo>
                      <a:cubicBezTo>
                        <a:pt x="458640" y="72658"/>
                        <a:pt x="458419" y="72496"/>
                        <a:pt x="458282" y="72309"/>
                      </a:cubicBezTo>
                      <a:cubicBezTo>
                        <a:pt x="458145" y="72121"/>
                        <a:pt x="458077" y="71891"/>
                        <a:pt x="458077" y="71618"/>
                      </a:cubicBezTo>
                      <a:lnTo>
                        <a:pt x="458077" y="44657"/>
                      </a:lnTo>
                      <a:cubicBezTo>
                        <a:pt x="458077" y="42031"/>
                        <a:pt x="457873" y="39916"/>
                        <a:pt x="457463" y="38313"/>
                      </a:cubicBezTo>
                      <a:cubicBezTo>
                        <a:pt x="457054" y="36710"/>
                        <a:pt x="456458" y="35329"/>
                        <a:pt x="455673" y="34169"/>
                      </a:cubicBezTo>
                      <a:cubicBezTo>
                        <a:pt x="454888" y="33010"/>
                        <a:pt x="453873" y="32123"/>
                        <a:pt x="452629" y="31509"/>
                      </a:cubicBezTo>
                      <a:cubicBezTo>
                        <a:pt x="451384" y="30895"/>
                        <a:pt x="449943" y="30588"/>
                        <a:pt x="448306" y="30588"/>
                      </a:cubicBezTo>
                      <a:cubicBezTo>
                        <a:pt x="446192" y="30588"/>
                        <a:pt x="444077" y="31339"/>
                        <a:pt x="441962" y="32839"/>
                      </a:cubicBezTo>
                      <a:cubicBezTo>
                        <a:pt x="439847" y="34340"/>
                        <a:pt x="437631" y="36540"/>
                        <a:pt x="435311" y="39439"/>
                      </a:cubicBezTo>
                      <a:lnTo>
                        <a:pt x="435311" y="71618"/>
                      </a:lnTo>
                      <a:cubicBezTo>
                        <a:pt x="435311" y="71891"/>
                        <a:pt x="435243" y="72121"/>
                        <a:pt x="435106" y="72309"/>
                      </a:cubicBezTo>
                      <a:cubicBezTo>
                        <a:pt x="434970" y="72496"/>
                        <a:pt x="434748" y="72658"/>
                        <a:pt x="434442" y="72795"/>
                      </a:cubicBezTo>
                      <a:cubicBezTo>
                        <a:pt x="434135" y="72931"/>
                        <a:pt x="433708" y="73033"/>
                        <a:pt x="433162" y="73102"/>
                      </a:cubicBezTo>
                      <a:cubicBezTo>
                        <a:pt x="432617" y="73170"/>
                        <a:pt x="431917" y="73204"/>
                        <a:pt x="431065" y="73204"/>
                      </a:cubicBezTo>
                      <a:cubicBezTo>
                        <a:pt x="430247" y="73204"/>
                        <a:pt x="429565" y="73170"/>
                        <a:pt x="429019" y="73102"/>
                      </a:cubicBezTo>
                      <a:cubicBezTo>
                        <a:pt x="428473" y="73033"/>
                        <a:pt x="428038" y="72931"/>
                        <a:pt x="427714" y="72795"/>
                      </a:cubicBezTo>
                      <a:cubicBezTo>
                        <a:pt x="427390" y="72658"/>
                        <a:pt x="427168" y="72496"/>
                        <a:pt x="427049" y="72309"/>
                      </a:cubicBezTo>
                      <a:cubicBezTo>
                        <a:pt x="426929" y="72121"/>
                        <a:pt x="426870" y="71891"/>
                        <a:pt x="426870" y="71618"/>
                      </a:cubicBezTo>
                      <a:lnTo>
                        <a:pt x="426870" y="25575"/>
                      </a:lnTo>
                      <a:cubicBezTo>
                        <a:pt x="426870" y="25302"/>
                        <a:pt x="426921" y="25072"/>
                        <a:pt x="427023" y="24884"/>
                      </a:cubicBezTo>
                      <a:cubicBezTo>
                        <a:pt x="427125" y="24696"/>
                        <a:pt x="427330" y="24526"/>
                        <a:pt x="427637" y="24372"/>
                      </a:cubicBezTo>
                      <a:cubicBezTo>
                        <a:pt x="427945" y="24219"/>
                        <a:pt x="428337" y="24117"/>
                        <a:pt x="428814" y="24065"/>
                      </a:cubicBezTo>
                      <a:cubicBezTo>
                        <a:pt x="429291" y="24014"/>
                        <a:pt x="429923" y="23989"/>
                        <a:pt x="430707" y="23989"/>
                      </a:cubicBezTo>
                      <a:cubicBezTo>
                        <a:pt x="431457" y="23989"/>
                        <a:pt x="432079" y="24014"/>
                        <a:pt x="432575" y="24065"/>
                      </a:cubicBezTo>
                      <a:cubicBezTo>
                        <a:pt x="433069" y="24117"/>
                        <a:pt x="433453" y="24219"/>
                        <a:pt x="433725" y="24372"/>
                      </a:cubicBezTo>
                      <a:cubicBezTo>
                        <a:pt x="433998" y="24526"/>
                        <a:pt x="434194" y="24696"/>
                        <a:pt x="434314" y="24884"/>
                      </a:cubicBezTo>
                      <a:cubicBezTo>
                        <a:pt x="434433" y="25072"/>
                        <a:pt x="434493" y="25302"/>
                        <a:pt x="434493" y="25575"/>
                      </a:cubicBezTo>
                      <a:lnTo>
                        <a:pt x="434493" y="31663"/>
                      </a:lnTo>
                      <a:cubicBezTo>
                        <a:pt x="437085" y="28764"/>
                        <a:pt x="439668" y="26640"/>
                        <a:pt x="442243" y="25293"/>
                      </a:cubicBezTo>
                      <a:cubicBezTo>
                        <a:pt x="444818" y="23946"/>
                        <a:pt x="447419" y="23272"/>
                        <a:pt x="450045" y="23272"/>
                      </a:cubicBezTo>
                      <a:cubicBezTo>
                        <a:pt x="453114" y="23272"/>
                        <a:pt x="455698" y="23793"/>
                        <a:pt x="457796" y="24833"/>
                      </a:cubicBezTo>
                      <a:cubicBezTo>
                        <a:pt x="459893" y="25873"/>
                        <a:pt x="461591" y="27263"/>
                        <a:pt x="462886" y="29002"/>
                      </a:cubicBezTo>
                      <a:cubicBezTo>
                        <a:pt x="464182" y="30742"/>
                        <a:pt x="465112" y="32780"/>
                        <a:pt x="465675" y="35116"/>
                      </a:cubicBezTo>
                      <a:cubicBezTo>
                        <a:pt x="466237" y="37452"/>
                        <a:pt x="466519" y="40257"/>
                        <a:pt x="466519" y="43532"/>
                      </a:cubicBezTo>
                      <a:close/>
                      <a:moveTo>
                        <a:pt x="516126" y="71669"/>
                      </a:moveTo>
                      <a:cubicBezTo>
                        <a:pt x="516126" y="72078"/>
                        <a:pt x="515990" y="72385"/>
                        <a:pt x="515717" y="72590"/>
                      </a:cubicBezTo>
                      <a:cubicBezTo>
                        <a:pt x="515444" y="72795"/>
                        <a:pt x="515069" y="72948"/>
                        <a:pt x="514592" y="73050"/>
                      </a:cubicBezTo>
                      <a:cubicBezTo>
                        <a:pt x="514114" y="73153"/>
                        <a:pt x="513415" y="73204"/>
                        <a:pt x="512494" y="73204"/>
                      </a:cubicBezTo>
                      <a:cubicBezTo>
                        <a:pt x="511607" y="73204"/>
                        <a:pt x="510900" y="73153"/>
                        <a:pt x="510371" y="73050"/>
                      </a:cubicBezTo>
                      <a:cubicBezTo>
                        <a:pt x="509842" y="72948"/>
                        <a:pt x="509459" y="72795"/>
                        <a:pt x="509219" y="72590"/>
                      </a:cubicBezTo>
                      <a:cubicBezTo>
                        <a:pt x="508981" y="72385"/>
                        <a:pt x="508862" y="72078"/>
                        <a:pt x="508862" y="71669"/>
                      </a:cubicBezTo>
                      <a:lnTo>
                        <a:pt x="508862" y="67065"/>
                      </a:lnTo>
                      <a:cubicBezTo>
                        <a:pt x="506850" y="69213"/>
                        <a:pt x="504607" y="70885"/>
                        <a:pt x="502135" y="72078"/>
                      </a:cubicBezTo>
                      <a:cubicBezTo>
                        <a:pt x="499661" y="73272"/>
                        <a:pt x="497044" y="73869"/>
                        <a:pt x="494281" y="73869"/>
                      </a:cubicBezTo>
                      <a:cubicBezTo>
                        <a:pt x="491860" y="73869"/>
                        <a:pt x="489668" y="73553"/>
                        <a:pt x="487707" y="72923"/>
                      </a:cubicBezTo>
                      <a:cubicBezTo>
                        <a:pt x="485746" y="72292"/>
                        <a:pt x="484075" y="71379"/>
                        <a:pt x="482693" y="70185"/>
                      </a:cubicBezTo>
                      <a:cubicBezTo>
                        <a:pt x="481312" y="68992"/>
                        <a:pt x="480238" y="67525"/>
                        <a:pt x="479471" y="65786"/>
                      </a:cubicBezTo>
                      <a:cubicBezTo>
                        <a:pt x="478703" y="64046"/>
                        <a:pt x="478319" y="62068"/>
                        <a:pt x="478319" y="59851"/>
                      </a:cubicBezTo>
                      <a:cubicBezTo>
                        <a:pt x="478319" y="57259"/>
                        <a:pt x="478848" y="55008"/>
                        <a:pt x="479905" y="53098"/>
                      </a:cubicBezTo>
                      <a:cubicBezTo>
                        <a:pt x="480963" y="51188"/>
                        <a:pt x="482481" y="49602"/>
                        <a:pt x="484458" y="48341"/>
                      </a:cubicBezTo>
                      <a:cubicBezTo>
                        <a:pt x="486437" y="47079"/>
                        <a:pt x="488859" y="46132"/>
                        <a:pt x="491723" y="45501"/>
                      </a:cubicBezTo>
                      <a:cubicBezTo>
                        <a:pt x="494588" y="44870"/>
                        <a:pt x="497811" y="44555"/>
                        <a:pt x="501393" y="44555"/>
                      </a:cubicBezTo>
                      <a:lnTo>
                        <a:pt x="507736" y="44555"/>
                      </a:lnTo>
                      <a:lnTo>
                        <a:pt x="507736" y="40974"/>
                      </a:lnTo>
                      <a:cubicBezTo>
                        <a:pt x="507736" y="39200"/>
                        <a:pt x="507549" y="37631"/>
                        <a:pt x="507173" y="36267"/>
                      </a:cubicBezTo>
                      <a:cubicBezTo>
                        <a:pt x="506798" y="34903"/>
                        <a:pt x="506193" y="33769"/>
                        <a:pt x="505357" y="32865"/>
                      </a:cubicBezTo>
                      <a:cubicBezTo>
                        <a:pt x="504522" y="31961"/>
                        <a:pt x="503439" y="31279"/>
                        <a:pt x="502109" y="30819"/>
                      </a:cubicBezTo>
                      <a:cubicBezTo>
                        <a:pt x="500778" y="30358"/>
                        <a:pt x="499141" y="30128"/>
                        <a:pt x="497197" y="30128"/>
                      </a:cubicBezTo>
                      <a:cubicBezTo>
                        <a:pt x="495117" y="30128"/>
                        <a:pt x="493250" y="30375"/>
                        <a:pt x="491595" y="30870"/>
                      </a:cubicBezTo>
                      <a:cubicBezTo>
                        <a:pt x="489941" y="31364"/>
                        <a:pt x="488492" y="31910"/>
                        <a:pt x="487247" y="32507"/>
                      </a:cubicBezTo>
                      <a:cubicBezTo>
                        <a:pt x="486002" y="33104"/>
                        <a:pt x="484962" y="33649"/>
                        <a:pt x="484126" y="34144"/>
                      </a:cubicBezTo>
                      <a:cubicBezTo>
                        <a:pt x="483291" y="34638"/>
                        <a:pt x="482669" y="34886"/>
                        <a:pt x="482259" y="34886"/>
                      </a:cubicBezTo>
                      <a:cubicBezTo>
                        <a:pt x="481986" y="34886"/>
                        <a:pt x="481747" y="34817"/>
                        <a:pt x="481543" y="34681"/>
                      </a:cubicBezTo>
                      <a:cubicBezTo>
                        <a:pt x="481338" y="34545"/>
                        <a:pt x="481159" y="34340"/>
                        <a:pt x="481005" y="34067"/>
                      </a:cubicBezTo>
                      <a:cubicBezTo>
                        <a:pt x="480852" y="33794"/>
                        <a:pt x="480741" y="33445"/>
                        <a:pt x="480673" y="33018"/>
                      </a:cubicBezTo>
                      <a:cubicBezTo>
                        <a:pt x="480604" y="32592"/>
                        <a:pt x="480570" y="32123"/>
                        <a:pt x="480570" y="31611"/>
                      </a:cubicBezTo>
                      <a:cubicBezTo>
                        <a:pt x="480570" y="30759"/>
                        <a:pt x="480630" y="30085"/>
                        <a:pt x="480749" y="29591"/>
                      </a:cubicBezTo>
                      <a:cubicBezTo>
                        <a:pt x="480869" y="29096"/>
                        <a:pt x="481159" y="28627"/>
                        <a:pt x="481619" y="28184"/>
                      </a:cubicBezTo>
                      <a:cubicBezTo>
                        <a:pt x="482080" y="27740"/>
                        <a:pt x="482872" y="27220"/>
                        <a:pt x="483998" y="26623"/>
                      </a:cubicBezTo>
                      <a:cubicBezTo>
                        <a:pt x="485124" y="26027"/>
                        <a:pt x="486419" y="25481"/>
                        <a:pt x="487886" y="24986"/>
                      </a:cubicBezTo>
                      <a:cubicBezTo>
                        <a:pt x="489353" y="24492"/>
                        <a:pt x="490956" y="24082"/>
                        <a:pt x="492695" y="23758"/>
                      </a:cubicBezTo>
                      <a:cubicBezTo>
                        <a:pt x="494435" y="23435"/>
                        <a:pt x="496191" y="23272"/>
                        <a:pt x="497965" y="23272"/>
                      </a:cubicBezTo>
                      <a:cubicBezTo>
                        <a:pt x="501273" y="23272"/>
                        <a:pt x="504086" y="23648"/>
                        <a:pt x="506406" y="24398"/>
                      </a:cubicBezTo>
                      <a:cubicBezTo>
                        <a:pt x="508725" y="25148"/>
                        <a:pt x="510602" y="26248"/>
                        <a:pt x="512034" y="27698"/>
                      </a:cubicBezTo>
                      <a:cubicBezTo>
                        <a:pt x="513467" y="29147"/>
                        <a:pt x="514507" y="30946"/>
                        <a:pt x="515154" y="33095"/>
                      </a:cubicBezTo>
                      <a:cubicBezTo>
                        <a:pt x="515802" y="35244"/>
                        <a:pt x="516126" y="37751"/>
                        <a:pt x="516126" y="40615"/>
                      </a:cubicBezTo>
                      <a:close/>
                      <a:moveTo>
                        <a:pt x="507736" y="50643"/>
                      </a:moveTo>
                      <a:lnTo>
                        <a:pt x="500523" y="50643"/>
                      </a:lnTo>
                      <a:cubicBezTo>
                        <a:pt x="498204" y="50643"/>
                        <a:pt x="496191" y="50839"/>
                        <a:pt x="494486" y="51231"/>
                      </a:cubicBezTo>
                      <a:cubicBezTo>
                        <a:pt x="492780" y="51623"/>
                        <a:pt x="491365" y="52203"/>
                        <a:pt x="490240" y="52970"/>
                      </a:cubicBezTo>
                      <a:cubicBezTo>
                        <a:pt x="489114" y="53738"/>
                        <a:pt x="488287" y="54659"/>
                        <a:pt x="487759" y="55733"/>
                      </a:cubicBezTo>
                      <a:cubicBezTo>
                        <a:pt x="487230" y="56807"/>
                        <a:pt x="486965" y="58044"/>
                        <a:pt x="486965" y="59442"/>
                      </a:cubicBezTo>
                      <a:cubicBezTo>
                        <a:pt x="486965" y="61829"/>
                        <a:pt x="487724" y="63731"/>
                        <a:pt x="489242" y="65146"/>
                      </a:cubicBezTo>
                      <a:cubicBezTo>
                        <a:pt x="490760" y="66562"/>
                        <a:pt x="492883" y="67269"/>
                        <a:pt x="495611" y="67269"/>
                      </a:cubicBezTo>
                      <a:cubicBezTo>
                        <a:pt x="497829" y="67269"/>
                        <a:pt x="499883" y="66707"/>
                        <a:pt x="501777" y="65581"/>
                      </a:cubicBezTo>
                      <a:cubicBezTo>
                        <a:pt x="503669" y="64456"/>
                        <a:pt x="505656" y="62733"/>
                        <a:pt x="507736" y="60414"/>
                      </a:cubicBezTo>
                      <a:close/>
                      <a:moveTo>
                        <a:pt x="539491" y="71618"/>
                      </a:moveTo>
                      <a:cubicBezTo>
                        <a:pt x="539491" y="71891"/>
                        <a:pt x="539422" y="72121"/>
                        <a:pt x="539286" y="72309"/>
                      </a:cubicBezTo>
                      <a:cubicBezTo>
                        <a:pt x="539150" y="72496"/>
                        <a:pt x="538928" y="72658"/>
                        <a:pt x="538621" y="72795"/>
                      </a:cubicBezTo>
                      <a:cubicBezTo>
                        <a:pt x="538315" y="72931"/>
                        <a:pt x="537888" y="73033"/>
                        <a:pt x="537342" y="73102"/>
                      </a:cubicBezTo>
                      <a:cubicBezTo>
                        <a:pt x="536796" y="73170"/>
                        <a:pt x="536097" y="73204"/>
                        <a:pt x="535245" y="73204"/>
                      </a:cubicBezTo>
                      <a:cubicBezTo>
                        <a:pt x="534426" y="73204"/>
                        <a:pt x="533744" y="73170"/>
                        <a:pt x="533199" y="73102"/>
                      </a:cubicBezTo>
                      <a:cubicBezTo>
                        <a:pt x="532653" y="73033"/>
                        <a:pt x="532218" y="72931"/>
                        <a:pt x="531894" y="72795"/>
                      </a:cubicBezTo>
                      <a:cubicBezTo>
                        <a:pt x="531570" y="72658"/>
                        <a:pt x="531348" y="72496"/>
                        <a:pt x="531229" y="72309"/>
                      </a:cubicBezTo>
                      <a:cubicBezTo>
                        <a:pt x="531109" y="72121"/>
                        <a:pt x="531050" y="71891"/>
                        <a:pt x="531050" y="71618"/>
                      </a:cubicBezTo>
                      <a:lnTo>
                        <a:pt x="531050" y="3269"/>
                      </a:lnTo>
                      <a:cubicBezTo>
                        <a:pt x="531050" y="2996"/>
                        <a:pt x="531109" y="2758"/>
                        <a:pt x="531229" y="2553"/>
                      </a:cubicBezTo>
                      <a:cubicBezTo>
                        <a:pt x="531348" y="2348"/>
                        <a:pt x="531570" y="2178"/>
                        <a:pt x="531894" y="2041"/>
                      </a:cubicBezTo>
                      <a:cubicBezTo>
                        <a:pt x="532218" y="1905"/>
                        <a:pt x="532653" y="1803"/>
                        <a:pt x="533199" y="1734"/>
                      </a:cubicBezTo>
                      <a:cubicBezTo>
                        <a:pt x="533744" y="1666"/>
                        <a:pt x="534426" y="1632"/>
                        <a:pt x="535245" y="1632"/>
                      </a:cubicBezTo>
                      <a:cubicBezTo>
                        <a:pt x="536097" y="1632"/>
                        <a:pt x="536796" y="1666"/>
                        <a:pt x="537342" y="1734"/>
                      </a:cubicBezTo>
                      <a:cubicBezTo>
                        <a:pt x="537888" y="1803"/>
                        <a:pt x="538315" y="1905"/>
                        <a:pt x="538621" y="2041"/>
                      </a:cubicBezTo>
                      <a:cubicBezTo>
                        <a:pt x="538928" y="2178"/>
                        <a:pt x="539150" y="2348"/>
                        <a:pt x="539286" y="2553"/>
                      </a:cubicBezTo>
                      <a:cubicBezTo>
                        <a:pt x="539422" y="2758"/>
                        <a:pt x="539491" y="2996"/>
                        <a:pt x="539491" y="3269"/>
                      </a:cubicBezTo>
                      <a:close/>
                      <a:moveTo>
                        <a:pt x="571949" y="45424"/>
                      </a:moveTo>
                      <a:cubicBezTo>
                        <a:pt x="571949" y="49278"/>
                        <a:pt x="571711" y="53090"/>
                        <a:pt x="571233" y="56858"/>
                      </a:cubicBezTo>
                      <a:cubicBezTo>
                        <a:pt x="570756" y="60627"/>
                        <a:pt x="570039" y="64353"/>
                        <a:pt x="569084" y="68037"/>
                      </a:cubicBezTo>
                      <a:cubicBezTo>
                        <a:pt x="568130" y="71720"/>
                        <a:pt x="566961" y="75344"/>
                        <a:pt x="565580" y="78908"/>
                      </a:cubicBezTo>
                      <a:cubicBezTo>
                        <a:pt x="564199" y="82472"/>
                        <a:pt x="562587" y="85994"/>
                        <a:pt x="560746" y="89472"/>
                      </a:cubicBezTo>
                      <a:cubicBezTo>
                        <a:pt x="560643" y="89643"/>
                        <a:pt x="560490" y="89797"/>
                        <a:pt x="560285" y="89933"/>
                      </a:cubicBezTo>
                      <a:cubicBezTo>
                        <a:pt x="560080" y="90069"/>
                        <a:pt x="559816" y="90189"/>
                        <a:pt x="559492" y="90291"/>
                      </a:cubicBezTo>
                      <a:cubicBezTo>
                        <a:pt x="559168" y="90393"/>
                        <a:pt x="558785" y="90462"/>
                        <a:pt x="558341" y="90496"/>
                      </a:cubicBezTo>
                      <a:cubicBezTo>
                        <a:pt x="557898" y="90530"/>
                        <a:pt x="557369" y="90547"/>
                        <a:pt x="556755" y="90547"/>
                      </a:cubicBezTo>
                      <a:cubicBezTo>
                        <a:pt x="555868" y="90547"/>
                        <a:pt x="555178" y="90504"/>
                        <a:pt x="554683" y="90419"/>
                      </a:cubicBezTo>
                      <a:cubicBezTo>
                        <a:pt x="554189" y="90334"/>
                        <a:pt x="553831" y="90197"/>
                        <a:pt x="553609" y="90010"/>
                      </a:cubicBezTo>
                      <a:cubicBezTo>
                        <a:pt x="553387" y="89822"/>
                        <a:pt x="553285" y="89583"/>
                        <a:pt x="553302" y="89294"/>
                      </a:cubicBezTo>
                      <a:cubicBezTo>
                        <a:pt x="553318" y="89004"/>
                        <a:pt x="553413" y="88654"/>
                        <a:pt x="553583" y="88245"/>
                      </a:cubicBezTo>
                      <a:cubicBezTo>
                        <a:pt x="556721" y="81355"/>
                        <a:pt x="559091" y="74304"/>
                        <a:pt x="560694" y="67090"/>
                      </a:cubicBezTo>
                      <a:cubicBezTo>
                        <a:pt x="562298" y="59877"/>
                        <a:pt x="563099" y="52604"/>
                        <a:pt x="563099" y="45271"/>
                      </a:cubicBezTo>
                      <a:cubicBezTo>
                        <a:pt x="563099" y="37972"/>
                        <a:pt x="562298" y="30716"/>
                        <a:pt x="560694" y="23503"/>
                      </a:cubicBezTo>
                      <a:cubicBezTo>
                        <a:pt x="559091" y="16289"/>
                        <a:pt x="556686" y="9255"/>
                        <a:pt x="553481" y="2399"/>
                      </a:cubicBezTo>
                      <a:cubicBezTo>
                        <a:pt x="553344" y="2093"/>
                        <a:pt x="553294" y="1803"/>
                        <a:pt x="553327" y="1530"/>
                      </a:cubicBezTo>
                      <a:cubicBezTo>
                        <a:pt x="553361" y="1257"/>
                        <a:pt x="553515" y="1035"/>
                        <a:pt x="553788" y="865"/>
                      </a:cubicBezTo>
                      <a:cubicBezTo>
                        <a:pt x="554060" y="694"/>
                        <a:pt x="554436" y="558"/>
                        <a:pt x="554913" y="455"/>
                      </a:cubicBezTo>
                      <a:cubicBezTo>
                        <a:pt x="555391" y="353"/>
                        <a:pt x="556022" y="302"/>
                        <a:pt x="556806" y="302"/>
                      </a:cubicBezTo>
                      <a:cubicBezTo>
                        <a:pt x="557523" y="302"/>
                        <a:pt x="558119" y="328"/>
                        <a:pt x="558597" y="379"/>
                      </a:cubicBezTo>
                      <a:cubicBezTo>
                        <a:pt x="559074" y="430"/>
                        <a:pt x="559458" y="507"/>
                        <a:pt x="559748" y="609"/>
                      </a:cubicBezTo>
                      <a:cubicBezTo>
                        <a:pt x="560038" y="711"/>
                        <a:pt x="560251" y="814"/>
                        <a:pt x="560388" y="916"/>
                      </a:cubicBezTo>
                      <a:cubicBezTo>
                        <a:pt x="560524" y="1018"/>
                        <a:pt x="560626" y="1138"/>
                        <a:pt x="560694" y="1274"/>
                      </a:cubicBezTo>
                      <a:cubicBezTo>
                        <a:pt x="564207" y="8266"/>
                        <a:pt x="566961" y="15454"/>
                        <a:pt x="568956" y="22838"/>
                      </a:cubicBezTo>
                      <a:cubicBezTo>
                        <a:pt x="570952" y="30222"/>
                        <a:pt x="571949" y="37751"/>
                        <a:pt x="571949" y="4542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41" name="Полилиния: фигура 40">
              <a:extLst>
                <a:ext uri="{FF2B5EF4-FFF2-40B4-BE49-F238E27FC236}">
                  <a16:creationId xmlns:a16="http://schemas.microsoft.com/office/drawing/2014/main" id="{919626E1-19F5-4728-8261-A4E3D85C4065}"/>
                </a:ext>
              </a:extLst>
            </p:cNvPr>
            <p:cNvSpPr/>
            <p:nvPr/>
          </p:nvSpPr>
          <p:spPr>
            <a:xfrm>
              <a:off x="2605087" y="2624114"/>
              <a:ext cx="952500" cy="1428737"/>
            </a:xfrm>
            <a:custGeom>
              <a:avLst/>
              <a:gdLst>
                <a:gd name="connsiteX0" fmla="*/ 0 w 952500"/>
                <a:gd name="connsiteY0" fmla="*/ 0 h 1428737"/>
                <a:gd name="connsiteX1" fmla="*/ 952500 w 952500"/>
                <a:gd name="connsiteY1" fmla="*/ 0 h 1428737"/>
                <a:gd name="connsiteX2" fmla="*/ 952500 w 952500"/>
                <a:gd name="connsiteY2" fmla="*/ 1428738 h 1428737"/>
                <a:gd name="connsiteX3" fmla="*/ 0 w 952500"/>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0" y="0"/>
                  </a:moveTo>
                  <a:lnTo>
                    <a:pt x="952500" y="0"/>
                  </a:lnTo>
                  <a:lnTo>
                    <a:pt x="952500" y="1428738"/>
                  </a:lnTo>
                  <a:lnTo>
                    <a:pt x="0" y="1428738"/>
                  </a:lnTo>
                  <a:close/>
                </a:path>
              </a:pathLst>
            </a:custGeom>
            <a:solidFill>
              <a:srgbClr val="FFBE86"/>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Drafts (First, Interim, Final)</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42" name="Рисунок 4">
              <a:extLst>
                <a:ext uri="{FF2B5EF4-FFF2-40B4-BE49-F238E27FC236}">
                  <a16:creationId xmlns:a16="http://schemas.microsoft.com/office/drawing/2014/main" id="{24D3D89F-6FDA-4E37-BAE4-73B225DE5B83}"/>
                </a:ext>
              </a:extLst>
            </p:cNvPr>
            <p:cNvGrpSpPr/>
            <p:nvPr/>
          </p:nvGrpSpPr>
          <p:grpSpPr>
            <a:xfrm>
              <a:off x="3652837" y="2636614"/>
              <a:ext cx="952500" cy="1428737"/>
              <a:chOff x="3652837" y="2636614"/>
              <a:chExt cx="952500" cy="1428737"/>
            </a:xfrm>
          </p:grpSpPr>
          <p:sp>
            <p:nvSpPr>
              <p:cNvPr id="53" name="Полилиния: фигура 52">
                <a:extLst>
                  <a:ext uri="{FF2B5EF4-FFF2-40B4-BE49-F238E27FC236}">
                    <a16:creationId xmlns:a16="http://schemas.microsoft.com/office/drawing/2014/main" id="{E2B43736-E39E-4855-840E-C862621D261A}"/>
                  </a:ext>
                </a:extLst>
              </p:cNvPr>
              <p:cNvSpPr/>
              <p:nvPr/>
            </p:nvSpPr>
            <p:spPr>
              <a:xfrm>
                <a:off x="3652837" y="2636614"/>
                <a:ext cx="952500" cy="1428737"/>
              </a:xfrm>
              <a:custGeom>
                <a:avLst/>
                <a:gdLst>
                  <a:gd name="connsiteX0" fmla="*/ 379 w 952500"/>
                  <a:gd name="connsiteY0" fmla="*/ 272 h 1428737"/>
                  <a:gd name="connsiteX1" fmla="*/ 952879 w 952500"/>
                  <a:gd name="connsiteY1" fmla="*/ 272 h 1428737"/>
                  <a:gd name="connsiteX2" fmla="*/ 952879 w 952500"/>
                  <a:gd name="connsiteY2" fmla="*/ 1429010 h 1428737"/>
                  <a:gd name="connsiteX3" fmla="*/ 379 w 952500"/>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379" y="272"/>
                    </a:moveTo>
                    <a:lnTo>
                      <a:pt x="952879" y="272"/>
                    </a:lnTo>
                    <a:lnTo>
                      <a:pt x="952879" y="1429010"/>
                    </a:lnTo>
                    <a:lnTo>
                      <a:pt x="379"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54" name="Рисунок 4">
                <a:extLst>
                  <a:ext uri="{FF2B5EF4-FFF2-40B4-BE49-F238E27FC236}">
                    <a16:creationId xmlns:a16="http://schemas.microsoft.com/office/drawing/2014/main" id="{8C14A1DF-00DD-40F1-B30C-9021C6A37B73}"/>
                  </a:ext>
                </a:extLst>
              </p:cNvPr>
              <p:cNvGrpSpPr/>
              <p:nvPr/>
            </p:nvGrpSpPr>
            <p:grpSpPr>
              <a:xfrm>
                <a:off x="3706242" y="2681436"/>
                <a:ext cx="767477" cy="832829"/>
                <a:chOff x="3706242" y="2681436"/>
                <a:chExt cx="767477" cy="832829"/>
              </a:xfrm>
              <a:solidFill>
                <a:srgbClr val="000000"/>
              </a:solidFill>
            </p:grpSpPr>
            <p:sp>
              <p:nvSpPr>
                <p:cNvPr id="55" name="Полилиния: фигура 54">
                  <a:extLst>
                    <a:ext uri="{FF2B5EF4-FFF2-40B4-BE49-F238E27FC236}">
                      <a16:creationId xmlns:a16="http://schemas.microsoft.com/office/drawing/2014/main" id="{5F83CA78-4391-491B-AEA9-1438F2D7A65D}"/>
                    </a:ext>
                  </a:extLst>
                </p:cNvPr>
                <p:cNvSpPr/>
                <p:nvPr/>
              </p:nvSpPr>
              <p:spPr>
                <a:xfrm>
                  <a:off x="3706242" y="2703025"/>
                  <a:ext cx="25937" cy="25937"/>
                </a:xfrm>
                <a:custGeom>
                  <a:avLst/>
                  <a:gdLst>
                    <a:gd name="connsiteX0" fmla="*/ 389 w 25937"/>
                    <a:gd name="connsiteY0" fmla="*/ 13232 h 25937"/>
                    <a:gd name="connsiteX1" fmla="*/ 4200 w 25937"/>
                    <a:gd name="connsiteY1" fmla="*/ 4075 h 25937"/>
                    <a:gd name="connsiteX2" fmla="*/ 13332 w 25937"/>
                    <a:gd name="connsiteY2" fmla="*/ 289 h 25937"/>
                    <a:gd name="connsiteX3" fmla="*/ 22515 w 25937"/>
                    <a:gd name="connsiteY3" fmla="*/ 4075 h 25937"/>
                    <a:gd name="connsiteX4" fmla="*/ 26326 w 25937"/>
                    <a:gd name="connsiteY4" fmla="*/ 13232 h 25937"/>
                    <a:gd name="connsiteX5" fmla="*/ 22515 w 25937"/>
                    <a:gd name="connsiteY5" fmla="*/ 22415 h 25937"/>
                    <a:gd name="connsiteX6" fmla="*/ 13332 w 25937"/>
                    <a:gd name="connsiteY6" fmla="*/ 26227 h 25937"/>
                    <a:gd name="connsiteX7" fmla="*/ 4200 w 25937"/>
                    <a:gd name="connsiteY7" fmla="*/ 22415 h 25937"/>
                    <a:gd name="connsiteX8" fmla="*/ 389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32"/>
                      </a:moveTo>
                      <a:cubicBezTo>
                        <a:pt x="389" y="9651"/>
                        <a:pt x="1659" y="6599"/>
                        <a:pt x="4200" y="4075"/>
                      </a:cubicBezTo>
                      <a:cubicBezTo>
                        <a:pt x="6741" y="1551"/>
                        <a:pt x="9785" y="289"/>
                        <a:pt x="13332" y="289"/>
                      </a:cubicBezTo>
                      <a:cubicBezTo>
                        <a:pt x="16913" y="289"/>
                        <a:pt x="19974" y="1551"/>
                        <a:pt x="22515" y="4075"/>
                      </a:cubicBezTo>
                      <a:cubicBezTo>
                        <a:pt x="25056" y="6599"/>
                        <a:pt x="26326" y="9651"/>
                        <a:pt x="26326" y="13232"/>
                      </a:cubicBezTo>
                      <a:cubicBezTo>
                        <a:pt x="26326" y="16813"/>
                        <a:pt x="25056" y="19874"/>
                        <a:pt x="22515" y="22415"/>
                      </a:cubicBezTo>
                      <a:cubicBezTo>
                        <a:pt x="19974" y="24956"/>
                        <a:pt x="16913" y="26227"/>
                        <a:pt x="13332" y="26227"/>
                      </a:cubicBezTo>
                      <a:cubicBezTo>
                        <a:pt x="9785" y="26227"/>
                        <a:pt x="6741" y="24956"/>
                        <a:pt x="4200" y="22415"/>
                      </a:cubicBezTo>
                      <a:cubicBezTo>
                        <a:pt x="1659" y="19874"/>
                        <a:pt x="389" y="16813"/>
                        <a:pt x="389"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56" name="Полилиния: фигура 55">
                  <a:extLst>
                    <a:ext uri="{FF2B5EF4-FFF2-40B4-BE49-F238E27FC236}">
                      <a16:creationId xmlns:a16="http://schemas.microsoft.com/office/drawing/2014/main" id="{EA481E4C-E525-4ED4-B78F-4860B1B91B45}"/>
                    </a:ext>
                  </a:extLst>
                </p:cNvPr>
                <p:cNvSpPr/>
                <p:nvPr/>
              </p:nvSpPr>
              <p:spPr>
                <a:xfrm>
                  <a:off x="3799556" y="2681436"/>
                  <a:ext cx="674163" cy="89937"/>
                </a:xfrm>
                <a:custGeom>
                  <a:avLst/>
                  <a:gdLst>
                    <a:gd name="connsiteX0" fmla="*/ 37233 w 674163"/>
                    <a:gd name="connsiteY0" fmla="*/ 67921 h 89937"/>
                    <a:gd name="connsiteX1" fmla="*/ 37131 w 674163"/>
                    <a:gd name="connsiteY1" fmla="*/ 69533 h 89937"/>
                    <a:gd name="connsiteX2" fmla="*/ 36773 w 674163"/>
                    <a:gd name="connsiteY2" fmla="*/ 70684 h 89937"/>
                    <a:gd name="connsiteX3" fmla="*/ 36184 w 674163"/>
                    <a:gd name="connsiteY3" fmla="*/ 71349 h 89937"/>
                    <a:gd name="connsiteX4" fmla="*/ 35442 w 674163"/>
                    <a:gd name="connsiteY4" fmla="*/ 71554 h 89937"/>
                    <a:gd name="connsiteX5" fmla="*/ 3672 w 674163"/>
                    <a:gd name="connsiteY5" fmla="*/ 71554 h 89937"/>
                    <a:gd name="connsiteX6" fmla="*/ 1447 w 674163"/>
                    <a:gd name="connsiteY6" fmla="*/ 70761 h 89937"/>
                    <a:gd name="connsiteX7" fmla="*/ 398 w 674163"/>
                    <a:gd name="connsiteY7" fmla="*/ 67973 h 89937"/>
                    <a:gd name="connsiteX8" fmla="*/ 398 w 674163"/>
                    <a:gd name="connsiteY8" fmla="*/ 8935 h 89937"/>
                    <a:gd name="connsiteX9" fmla="*/ 1447 w 674163"/>
                    <a:gd name="connsiteY9" fmla="*/ 6147 h 89937"/>
                    <a:gd name="connsiteX10" fmla="*/ 3672 w 674163"/>
                    <a:gd name="connsiteY10" fmla="*/ 5354 h 89937"/>
                    <a:gd name="connsiteX11" fmla="*/ 35084 w 674163"/>
                    <a:gd name="connsiteY11" fmla="*/ 5354 h 89937"/>
                    <a:gd name="connsiteX12" fmla="*/ 35826 w 674163"/>
                    <a:gd name="connsiteY12" fmla="*/ 5558 h 89937"/>
                    <a:gd name="connsiteX13" fmla="*/ 36363 w 674163"/>
                    <a:gd name="connsiteY13" fmla="*/ 6223 h 89937"/>
                    <a:gd name="connsiteX14" fmla="*/ 36696 w 674163"/>
                    <a:gd name="connsiteY14" fmla="*/ 7374 h 89937"/>
                    <a:gd name="connsiteX15" fmla="*/ 36824 w 674163"/>
                    <a:gd name="connsiteY15" fmla="*/ 9088 h 89937"/>
                    <a:gd name="connsiteX16" fmla="*/ 36696 w 674163"/>
                    <a:gd name="connsiteY16" fmla="*/ 10700 h 89937"/>
                    <a:gd name="connsiteX17" fmla="*/ 36363 w 674163"/>
                    <a:gd name="connsiteY17" fmla="*/ 11825 h 89937"/>
                    <a:gd name="connsiteX18" fmla="*/ 35826 w 674163"/>
                    <a:gd name="connsiteY18" fmla="*/ 12465 h 89937"/>
                    <a:gd name="connsiteX19" fmla="*/ 35084 w 674163"/>
                    <a:gd name="connsiteY19" fmla="*/ 12669 h 89937"/>
                    <a:gd name="connsiteX20" fmla="*/ 9197 w 674163"/>
                    <a:gd name="connsiteY20" fmla="*/ 12669 h 89937"/>
                    <a:gd name="connsiteX21" fmla="*/ 9197 w 674163"/>
                    <a:gd name="connsiteY21" fmla="*/ 33440 h 89937"/>
                    <a:gd name="connsiteX22" fmla="*/ 31401 w 674163"/>
                    <a:gd name="connsiteY22" fmla="*/ 33440 h 89937"/>
                    <a:gd name="connsiteX23" fmla="*/ 32143 w 674163"/>
                    <a:gd name="connsiteY23" fmla="*/ 33670 h 89937"/>
                    <a:gd name="connsiteX24" fmla="*/ 32705 w 674163"/>
                    <a:gd name="connsiteY24" fmla="*/ 34310 h 89937"/>
                    <a:gd name="connsiteX25" fmla="*/ 33038 w 674163"/>
                    <a:gd name="connsiteY25" fmla="*/ 35435 h 89937"/>
                    <a:gd name="connsiteX26" fmla="*/ 33140 w 674163"/>
                    <a:gd name="connsiteY26" fmla="*/ 37124 h 89937"/>
                    <a:gd name="connsiteX27" fmla="*/ 33038 w 674163"/>
                    <a:gd name="connsiteY27" fmla="*/ 38710 h 89937"/>
                    <a:gd name="connsiteX28" fmla="*/ 32705 w 674163"/>
                    <a:gd name="connsiteY28" fmla="*/ 39784 h 89937"/>
                    <a:gd name="connsiteX29" fmla="*/ 32143 w 674163"/>
                    <a:gd name="connsiteY29" fmla="*/ 40372 h 89937"/>
                    <a:gd name="connsiteX30" fmla="*/ 31401 w 674163"/>
                    <a:gd name="connsiteY30" fmla="*/ 40551 h 89937"/>
                    <a:gd name="connsiteX31" fmla="*/ 9197 w 674163"/>
                    <a:gd name="connsiteY31" fmla="*/ 40551 h 89937"/>
                    <a:gd name="connsiteX32" fmla="*/ 9197 w 674163"/>
                    <a:gd name="connsiteY32" fmla="*/ 64238 h 89937"/>
                    <a:gd name="connsiteX33" fmla="*/ 35442 w 674163"/>
                    <a:gd name="connsiteY33" fmla="*/ 64238 h 89937"/>
                    <a:gd name="connsiteX34" fmla="*/ 36184 w 674163"/>
                    <a:gd name="connsiteY34" fmla="*/ 64443 h 89937"/>
                    <a:gd name="connsiteX35" fmla="*/ 36773 w 674163"/>
                    <a:gd name="connsiteY35" fmla="*/ 65082 h 89937"/>
                    <a:gd name="connsiteX36" fmla="*/ 37131 w 674163"/>
                    <a:gd name="connsiteY36" fmla="*/ 66208 h 89937"/>
                    <a:gd name="connsiteX37" fmla="*/ 37233 w 674163"/>
                    <a:gd name="connsiteY37" fmla="*/ 67921 h 89937"/>
                    <a:gd name="connsiteX38" fmla="*/ 87964 w 674163"/>
                    <a:gd name="connsiteY38" fmla="*/ 70275 h 89937"/>
                    <a:gd name="connsiteX39" fmla="*/ 87785 w 674163"/>
                    <a:gd name="connsiteY39" fmla="*/ 70991 h 89937"/>
                    <a:gd name="connsiteX40" fmla="*/ 87170 w 674163"/>
                    <a:gd name="connsiteY40" fmla="*/ 71477 h 89937"/>
                    <a:gd name="connsiteX41" fmla="*/ 86019 w 674163"/>
                    <a:gd name="connsiteY41" fmla="*/ 71758 h 89937"/>
                    <a:gd name="connsiteX42" fmla="*/ 84280 w 674163"/>
                    <a:gd name="connsiteY42" fmla="*/ 71861 h 89937"/>
                    <a:gd name="connsiteX43" fmla="*/ 82489 w 674163"/>
                    <a:gd name="connsiteY43" fmla="*/ 71758 h 89937"/>
                    <a:gd name="connsiteX44" fmla="*/ 81313 w 674163"/>
                    <a:gd name="connsiteY44" fmla="*/ 71477 h 89937"/>
                    <a:gd name="connsiteX45" fmla="*/ 80648 w 674163"/>
                    <a:gd name="connsiteY45" fmla="*/ 70991 h 89937"/>
                    <a:gd name="connsiteX46" fmla="*/ 80443 w 674163"/>
                    <a:gd name="connsiteY46" fmla="*/ 70275 h 89937"/>
                    <a:gd name="connsiteX47" fmla="*/ 80443 w 674163"/>
                    <a:gd name="connsiteY47" fmla="*/ 64187 h 89937"/>
                    <a:gd name="connsiteX48" fmla="*/ 72897 w 674163"/>
                    <a:gd name="connsiteY48" fmla="*/ 70326 h 89937"/>
                    <a:gd name="connsiteX49" fmla="*/ 64328 w 674163"/>
                    <a:gd name="connsiteY49" fmla="*/ 72526 h 89937"/>
                    <a:gd name="connsiteX50" fmla="*/ 55682 w 674163"/>
                    <a:gd name="connsiteY50" fmla="*/ 70556 h 89937"/>
                    <a:gd name="connsiteX51" fmla="*/ 49875 w 674163"/>
                    <a:gd name="connsiteY51" fmla="*/ 65236 h 89937"/>
                    <a:gd name="connsiteX52" fmla="*/ 46626 w 674163"/>
                    <a:gd name="connsiteY52" fmla="*/ 57357 h 89937"/>
                    <a:gd name="connsiteX53" fmla="*/ 45603 w 674163"/>
                    <a:gd name="connsiteY53" fmla="*/ 47816 h 89937"/>
                    <a:gd name="connsiteX54" fmla="*/ 46882 w 674163"/>
                    <a:gd name="connsiteY54" fmla="*/ 37098 h 89937"/>
                    <a:gd name="connsiteX55" fmla="*/ 50668 w 674163"/>
                    <a:gd name="connsiteY55" fmla="*/ 28938 h 89937"/>
                    <a:gd name="connsiteX56" fmla="*/ 56884 w 674163"/>
                    <a:gd name="connsiteY56" fmla="*/ 23745 h 89937"/>
                    <a:gd name="connsiteX57" fmla="*/ 65453 w 674163"/>
                    <a:gd name="connsiteY57" fmla="*/ 21929 h 89937"/>
                    <a:gd name="connsiteX58" fmla="*/ 72846 w 674163"/>
                    <a:gd name="connsiteY58" fmla="*/ 23694 h 89937"/>
                    <a:gd name="connsiteX59" fmla="*/ 79471 w 674163"/>
                    <a:gd name="connsiteY59" fmla="*/ 28887 h 89937"/>
                    <a:gd name="connsiteX60" fmla="*/ 79471 w 674163"/>
                    <a:gd name="connsiteY60" fmla="*/ 2131 h 89937"/>
                    <a:gd name="connsiteX61" fmla="*/ 79650 w 674163"/>
                    <a:gd name="connsiteY61" fmla="*/ 1440 h 89937"/>
                    <a:gd name="connsiteX62" fmla="*/ 80341 w 674163"/>
                    <a:gd name="connsiteY62" fmla="*/ 928 h 89937"/>
                    <a:gd name="connsiteX63" fmla="*/ 81645 w 674163"/>
                    <a:gd name="connsiteY63" fmla="*/ 622 h 89937"/>
                    <a:gd name="connsiteX64" fmla="*/ 83666 w 674163"/>
                    <a:gd name="connsiteY64" fmla="*/ 494 h 89937"/>
                    <a:gd name="connsiteX65" fmla="*/ 85764 w 674163"/>
                    <a:gd name="connsiteY65" fmla="*/ 622 h 89937"/>
                    <a:gd name="connsiteX66" fmla="*/ 87043 w 674163"/>
                    <a:gd name="connsiteY66" fmla="*/ 928 h 89937"/>
                    <a:gd name="connsiteX67" fmla="*/ 87733 w 674163"/>
                    <a:gd name="connsiteY67" fmla="*/ 1440 h 89937"/>
                    <a:gd name="connsiteX68" fmla="*/ 87964 w 674163"/>
                    <a:gd name="connsiteY68" fmla="*/ 2131 h 89937"/>
                    <a:gd name="connsiteX69" fmla="*/ 79471 w 674163"/>
                    <a:gd name="connsiteY69" fmla="*/ 37891 h 89937"/>
                    <a:gd name="connsiteX70" fmla="*/ 72846 w 674163"/>
                    <a:gd name="connsiteY70" fmla="*/ 31419 h 89937"/>
                    <a:gd name="connsiteX71" fmla="*/ 66169 w 674163"/>
                    <a:gd name="connsiteY71" fmla="*/ 29194 h 89937"/>
                    <a:gd name="connsiteX72" fmla="*/ 60695 w 674163"/>
                    <a:gd name="connsiteY72" fmla="*/ 30729 h 89937"/>
                    <a:gd name="connsiteX73" fmla="*/ 57037 w 674163"/>
                    <a:gd name="connsiteY73" fmla="*/ 34770 h 89937"/>
                    <a:gd name="connsiteX74" fmla="*/ 54991 w 674163"/>
                    <a:gd name="connsiteY74" fmla="*/ 40449 h 89937"/>
                    <a:gd name="connsiteX75" fmla="*/ 54352 w 674163"/>
                    <a:gd name="connsiteY75" fmla="*/ 46895 h 89937"/>
                    <a:gd name="connsiteX76" fmla="*/ 54889 w 674163"/>
                    <a:gd name="connsiteY76" fmla="*/ 53699 h 89937"/>
                    <a:gd name="connsiteX77" fmla="*/ 56756 w 674163"/>
                    <a:gd name="connsiteY77" fmla="*/ 59608 h 89937"/>
                    <a:gd name="connsiteX78" fmla="*/ 60286 w 674163"/>
                    <a:gd name="connsiteY78" fmla="*/ 63752 h 89937"/>
                    <a:gd name="connsiteX79" fmla="*/ 65811 w 674163"/>
                    <a:gd name="connsiteY79" fmla="*/ 65312 h 89937"/>
                    <a:gd name="connsiteX80" fmla="*/ 69060 w 674163"/>
                    <a:gd name="connsiteY80" fmla="*/ 64852 h 89937"/>
                    <a:gd name="connsiteX81" fmla="*/ 72257 w 674163"/>
                    <a:gd name="connsiteY81" fmla="*/ 63317 h 89937"/>
                    <a:gd name="connsiteX82" fmla="*/ 75685 w 674163"/>
                    <a:gd name="connsiteY82" fmla="*/ 60529 h 89937"/>
                    <a:gd name="connsiteX83" fmla="*/ 79471 w 674163"/>
                    <a:gd name="connsiteY83" fmla="*/ 56308 h 89937"/>
                    <a:gd name="connsiteX84" fmla="*/ 111531 w 674163"/>
                    <a:gd name="connsiteY84" fmla="*/ 70275 h 89937"/>
                    <a:gd name="connsiteX85" fmla="*/ 111327 w 674163"/>
                    <a:gd name="connsiteY85" fmla="*/ 70965 h 89937"/>
                    <a:gd name="connsiteX86" fmla="*/ 110661 w 674163"/>
                    <a:gd name="connsiteY86" fmla="*/ 71451 h 89937"/>
                    <a:gd name="connsiteX87" fmla="*/ 109383 w 674163"/>
                    <a:gd name="connsiteY87" fmla="*/ 71758 h 89937"/>
                    <a:gd name="connsiteX88" fmla="*/ 107284 w 674163"/>
                    <a:gd name="connsiteY88" fmla="*/ 71861 h 89937"/>
                    <a:gd name="connsiteX89" fmla="*/ 105238 w 674163"/>
                    <a:gd name="connsiteY89" fmla="*/ 71758 h 89937"/>
                    <a:gd name="connsiteX90" fmla="*/ 103934 w 674163"/>
                    <a:gd name="connsiteY90" fmla="*/ 71451 h 89937"/>
                    <a:gd name="connsiteX91" fmla="*/ 103269 w 674163"/>
                    <a:gd name="connsiteY91" fmla="*/ 70965 h 89937"/>
                    <a:gd name="connsiteX92" fmla="*/ 103090 w 674163"/>
                    <a:gd name="connsiteY92" fmla="*/ 70275 h 89937"/>
                    <a:gd name="connsiteX93" fmla="*/ 103090 w 674163"/>
                    <a:gd name="connsiteY93" fmla="*/ 24232 h 89937"/>
                    <a:gd name="connsiteX94" fmla="*/ 103269 w 674163"/>
                    <a:gd name="connsiteY94" fmla="*/ 23566 h 89937"/>
                    <a:gd name="connsiteX95" fmla="*/ 103934 w 674163"/>
                    <a:gd name="connsiteY95" fmla="*/ 23055 h 89937"/>
                    <a:gd name="connsiteX96" fmla="*/ 105238 w 674163"/>
                    <a:gd name="connsiteY96" fmla="*/ 22748 h 89937"/>
                    <a:gd name="connsiteX97" fmla="*/ 107284 w 674163"/>
                    <a:gd name="connsiteY97" fmla="*/ 22646 h 89937"/>
                    <a:gd name="connsiteX98" fmla="*/ 109383 w 674163"/>
                    <a:gd name="connsiteY98" fmla="*/ 22748 h 89937"/>
                    <a:gd name="connsiteX99" fmla="*/ 110661 w 674163"/>
                    <a:gd name="connsiteY99" fmla="*/ 23055 h 89937"/>
                    <a:gd name="connsiteX100" fmla="*/ 111327 w 674163"/>
                    <a:gd name="connsiteY100" fmla="*/ 23566 h 89937"/>
                    <a:gd name="connsiteX101" fmla="*/ 111531 w 674163"/>
                    <a:gd name="connsiteY101" fmla="*/ 24232 h 89937"/>
                    <a:gd name="connsiteX102" fmla="*/ 112503 w 674163"/>
                    <a:gd name="connsiteY102" fmla="*/ 8679 h 89937"/>
                    <a:gd name="connsiteX103" fmla="*/ 111377 w 674163"/>
                    <a:gd name="connsiteY103" fmla="*/ 12721 h 89937"/>
                    <a:gd name="connsiteX104" fmla="*/ 107234 w 674163"/>
                    <a:gd name="connsiteY104" fmla="*/ 13795 h 89937"/>
                    <a:gd name="connsiteX105" fmla="*/ 103167 w 674163"/>
                    <a:gd name="connsiteY105" fmla="*/ 12746 h 89937"/>
                    <a:gd name="connsiteX106" fmla="*/ 102067 w 674163"/>
                    <a:gd name="connsiteY106" fmla="*/ 8781 h 89937"/>
                    <a:gd name="connsiteX107" fmla="*/ 103192 w 674163"/>
                    <a:gd name="connsiteY107" fmla="*/ 4740 h 89937"/>
                    <a:gd name="connsiteX108" fmla="*/ 107336 w 674163"/>
                    <a:gd name="connsiteY108" fmla="*/ 3665 h 89937"/>
                    <a:gd name="connsiteX109" fmla="*/ 111403 w 674163"/>
                    <a:gd name="connsiteY109" fmla="*/ 4714 h 89937"/>
                    <a:gd name="connsiteX110" fmla="*/ 112503 w 674163"/>
                    <a:gd name="connsiteY110" fmla="*/ 8679 h 89937"/>
                    <a:gd name="connsiteX111" fmla="*/ 150845 w 674163"/>
                    <a:gd name="connsiteY111" fmla="*/ 66898 h 89937"/>
                    <a:gd name="connsiteX112" fmla="*/ 150640 w 674163"/>
                    <a:gd name="connsiteY112" fmla="*/ 69252 h 89937"/>
                    <a:gd name="connsiteX113" fmla="*/ 150026 w 674163"/>
                    <a:gd name="connsiteY113" fmla="*/ 70531 h 89937"/>
                    <a:gd name="connsiteX114" fmla="*/ 148798 w 674163"/>
                    <a:gd name="connsiteY114" fmla="*/ 71298 h 89937"/>
                    <a:gd name="connsiteX115" fmla="*/ 146931 w 674163"/>
                    <a:gd name="connsiteY115" fmla="*/ 71886 h 89937"/>
                    <a:gd name="connsiteX116" fmla="*/ 144706 w 674163"/>
                    <a:gd name="connsiteY116" fmla="*/ 72270 h 89937"/>
                    <a:gd name="connsiteX117" fmla="*/ 142353 w 674163"/>
                    <a:gd name="connsiteY117" fmla="*/ 72423 h 89937"/>
                    <a:gd name="connsiteX118" fmla="*/ 136213 w 674163"/>
                    <a:gd name="connsiteY118" fmla="*/ 71477 h 89937"/>
                    <a:gd name="connsiteX119" fmla="*/ 132018 w 674163"/>
                    <a:gd name="connsiteY119" fmla="*/ 68612 h 89937"/>
                    <a:gd name="connsiteX120" fmla="*/ 129640 w 674163"/>
                    <a:gd name="connsiteY120" fmla="*/ 63752 h 89937"/>
                    <a:gd name="connsiteX121" fmla="*/ 128898 w 674163"/>
                    <a:gd name="connsiteY121" fmla="*/ 56820 h 89937"/>
                    <a:gd name="connsiteX122" fmla="*/ 128898 w 674163"/>
                    <a:gd name="connsiteY122" fmla="*/ 29910 h 89937"/>
                    <a:gd name="connsiteX123" fmla="*/ 122451 w 674163"/>
                    <a:gd name="connsiteY123" fmla="*/ 29910 h 89937"/>
                    <a:gd name="connsiteX124" fmla="*/ 121223 w 674163"/>
                    <a:gd name="connsiteY124" fmla="*/ 29092 h 89937"/>
                    <a:gd name="connsiteX125" fmla="*/ 120763 w 674163"/>
                    <a:gd name="connsiteY125" fmla="*/ 26431 h 89937"/>
                    <a:gd name="connsiteX126" fmla="*/ 120891 w 674163"/>
                    <a:gd name="connsiteY126" fmla="*/ 24794 h 89937"/>
                    <a:gd name="connsiteX127" fmla="*/ 121223 w 674163"/>
                    <a:gd name="connsiteY127" fmla="*/ 23694 h 89937"/>
                    <a:gd name="connsiteX128" fmla="*/ 121761 w 674163"/>
                    <a:gd name="connsiteY128" fmla="*/ 23080 h 89937"/>
                    <a:gd name="connsiteX129" fmla="*/ 122503 w 674163"/>
                    <a:gd name="connsiteY129" fmla="*/ 22901 h 89937"/>
                    <a:gd name="connsiteX130" fmla="*/ 128898 w 674163"/>
                    <a:gd name="connsiteY130" fmla="*/ 22901 h 89937"/>
                    <a:gd name="connsiteX131" fmla="*/ 128898 w 674163"/>
                    <a:gd name="connsiteY131" fmla="*/ 11953 h 89937"/>
                    <a:gd name="connsiteX132" fmla="*/ 129077 w 674163"/>
                    <a:gd name="connsiteY132" fmla="*/ 11288 h 89937"/>
                    <a:gd name="connsiteX133" fmla="*/ 129741 w 674163"/>
                    <a:gd name="connsiteY133" fmla="*/ 10751 h 89937"/>
                    <a:gd name="connsiteX134" fmla="*/ 131046 w 674163"/>
                    <a:gd name="connsiteY134" fmla="*/ 10418 h 89937"/>
                    <a:gd name="connsiteX135" fmla="*/ 133092 w 674163"/>
                    <a:gd name="connsiteY135" fmla="*/ 10316 h 89937"/>
                    <a:gd name="connsiteX136" fmla="*/ 135190 w 674163"/>
                    <a:gd name="connsiteY136" fmla="*/ 10418 h 89937"/>
                    <a:gd name="connsiteX137" fmla="*/ 136469 w 674163"/>
                    <a:gd name="connsiteY137" fmla="*/ 10751 h 89937"/>
                    <a:gd name="connsiteX138" fmla="*/ 137134 w 674163"/>
                    <a:gd name="connsiteY138" fmla="*/ 11288 h 89937"/>
                    <a:gd name="connsiteX139" fmla="*/ 137339 w 674163"/>
                    <a:gd name="connsiteY139" fmla="*/ 11953 h 89937"/>
                    <a:gd name="connsiteX140" fmla="*/ 137339 w 674163"/>
                    <a:gd name="connsiteY140" fmla="*/ 22901 h 89937"/>
                    <a:gd name="connsiteX141" fmla="*/ 149156 w 674163"/>
                    <a:gd name="connsiteY141" fmla="*/ 22901 h 89937"/>
                    <a:gd name="connsiteX142" fmla="*/ 149873 w 674163"/>
                    <a:gd name="connsiteY142" fmla="*/ 23080 h 89937"/>
                    <a:gd name="connsiteX143" fmla="*/ 150410 w 674163"/>
                    <a:gd name="connsiteY143" fmla="*/ 23694 h 89937"/>
                    <a:gd name="connsiteX144" fmla="*/ 150742 w 674163"/>
                    <a:gd name="connsiteY144" fmla="*/ 24794 h 89937"/>
                    <a:gd name="connsiteX145" fmla="*/ 150845 w 674163"/>
                    <a:gd name="connsiteY145" fmla="*/ 26431 h 89937"/>
                    <a:gd name="connsiteX146" fmla="*/ 150384 w 674163"/>
                    <a:gd name="connsiteY146" fmla="*/ 29092 h 89937"/>
                    <a:gd name="connsiteX147" fmla="*/ 149156 w 674163"/>
                    <a:gd name="connsiteY147" fmla="*/ 29910 h 89937"/>
                    <a:gd name="connsiteX148" fmla="*/ 137339 w 674163"/>
                    <a:gd name="connsiteY148" fmla="*/ 29910 h 89937"/>
                    <a:gd name="connsiteX149" fmla="*/ 137339 w 674163"/>
                    <a:gd name="connsiteY149" fmla="*/ 55592 h 89937"/>
                    <a:gd name="connsiteX150" fmla="*/ 138745 w 674163"/>
                    <a:gd name="connsiteY150" fmla="*/ 62780 h 89937"/>
                    <a:gd name="connsiteX151" fmla="*/ 143785 w 674163"/>
                    <a:gd name="connsiteY151" fmla="*/ 65210 h 89937"/>
                    <a:gd name="connsiteX152" fmla="*/ 145883 w 674163"/>
                    <a:gd name="connsiteY152" fmla="*/ 64980 h 89937"/>
                    <a:gd name="connsiteX153" fmla="*/ 147520 w 674163"/>
                    <a:gd name="connsiteY153" fmla="*/ 64494 h 89937"/>
                    <a:gd name="connsiteX154" fmla="*/ 148748 w 674163"/>
                    <a:gd name="connsiteY154" fmla="*/ 64008 h 89937"/>
                    <a:gd name="connsiteX155" fmla="*/ 149668 w 674163"/>
                    <a:gd name="connsiteY155" fmla="*/ 63778 h 89937"/>
                    <a:gd name="connsiteX156" fmla="*/ 150155 w 674163"/>
                    <a:gd name="connsiteY156" fmla="*/ 63905 h 89937"/>
                    <a:gd name="connsiteX157" fmla="*/ 150513 w 674163"/>
                    <a:gd name="connsiteY157" fmla="*/ 64391 h 89937"/>
                    <a:gd name="connsiteX158" fmla="*/ 150742 w 674163"/>
                    <a:gd name="connsiteY158" fmla="*/ 65364 h 89937"/>
                    <a:gd name="connsiteX159" fmla="*/ 150845 w 674163"/>
                    <a:gd name="connsiteY159" fmla="*/ 66898 h 89937"/>
                    <a:gd name="connsiteX160" fmla="*/ 170070 w 674163"/>
                    <a:gd name="connsiteY160" fmla="*/ 70275 h 89937"/>
                    <a:gd name="connsiteX161" fmla="*/ 169866 w 674163"/>
                    <a:gd name="connsiteY161" fmla="*/ 70965 h 89937"/>
                    <a:gd name="connsiteX162" fmla="*/ 169201 w 674163"/>
                    <a:gd name="connsiteY162" fmla="*/ 71451 h 89937"/>
                    <a:gd name="connsiteX163" fmla="*/ 167922 w 674163"/>
                    <a:gd name="connsiteY163" fmla="*/ 71758 h 89937"/>
                    <a:gd name="connsiteX164" fmla="*/ 165824 w 674163"/>
                    <a:gd name="connsiteY164" fmla="*/ 71861 h 89937"/>
                    <a:gd name="connsiteX165" fmla="*/ 163777 w 674163"/>
                    <a:gd name="connsiteY165" fmla="*/ 71758 h 89937"/>
                    <a:gd name="connsiteX166" fmla="*/ 162473 w 674163"/>
                    <a:gd name="connsiteY166" fmla="*/ 71451 h 89937"/>
                    <a:gd name="connsiteX167" fmla="*/ 161807 w 674163"/>
                    <a:gd name="connsiteY167" fmla="*/ 70965 h 89937"/>
                    <a:gd name="connsiteX168" fmla="*/ 161628 w 674163"/>
                    <a:gd name="connsiteY168" fmla="*/ 70275 h 89937"/>
                    <a:gd name="connsiteX169" fmla="*/ 161628 w 674163"/>
                    <a:gd name="connsiteY169" fmla="*/ 24232 h 89937"/>
                    <a:gd name="connsiteX170" fmla="*/ 161807 w 674163"/>
                    <a:gd name="connsiteY170" fmla="*/ 23566 h 89937"/>
                    <a:gd name="connsiteX171" fmla="*/ 162473 w 674163"/>
                    <a:gd name="connsiteY171" fmla="*/ 23055 h 89937"/>
                    <a:gd name="connsiteX172" fmla="*/ 163777 w 674163"/>
                    <a:gd name="connsiteY172" fmla="*/ 22748 h 89937"/>
                    <a:gd name="connsiteX173" fmla="*/ 165824 w 674163"/>
                    <a:gd name="connsiteY173" fmla="*/ 22646 h 89937"/>
                    <a:gd name="connsiteX174" fmla="*/ 167922 w 674163"/>
                    <a:gd name="connsiteY174" fmla="*/ 22748 h 89937"/>
                    <a:gd name="connsiteX175" fmla="*/ 169201 w 674163"/>
                    <a:gd name="connsiteY175" fmla="*/ 23055 h 89937"/>
                    <a:gd name="connsiteX176" fmla="*/ 169866 w 674163"/>
                    <a:gd name="connsiteY176" fmla="*/ 23566 h 89937"/>
                    <a:gd name="connsiteX177" fmla="*/ 170070 w 674163"/>
                    <a:gd name="connsiteY177" fmla="*/ 24232 h 89937"/>
                    <a:gd name="connsiteX178" fmla="*/ 171042 w 674163"/>
                    <a:gd name="connsiteY178" fmla="*/ 8679 h 89937"/>
                    <a:gd name="connsiteX179" fmla="*/ 169917 w 674163"/>
                    <a:gd name="connsiteY179" fmla="*/ 12721 h 89937"/>
                    <a:gd name="connsiteX180" fmla="*/ 165773 w 674163"/>
                    <a:gd name="connsiteY180" fmla="*/ 13795 h 89937"/>
                    <a:gd name="connsiteX181" fmla="*/ 161705 w 674163"/>
                    <a:gd name="connsiteY181" fmla="*/ 12746 h 89937"/>
                    <a:gd name="connsiteX182" fmla="*/ 160605 w 674163"/>
                    <a:gd name="connsiteY182" fmla="*/ 8781 h 89937"/>
                    <a:gd name="connsiteX183" fmla="*/ 161731 w 674163"/>
                    <a:gd name="connsiteY183" fmla="*/ 4740 h 89937"/>
                    <a:gd name="connsiteX184" fmla="*/ 165875 w 674163"/>
                    <a:gd name="connsiteY184" fmla="*/ 3665 h 89937"/>
                    <a:gd name="connsiteX185" fmla="*/ 169942 w 674163"/>
                    <a:gd name="connsiteY185" fmla="*/ 4714 h 89937"/>
                    <a:gd name="connsiteX186" fmla="*/ 171042 w 674163"/>
                    <a:gd name="connsiteY186" fmla="*/ 8679 h 89937"/>
                    <a:gd name="connsiteX187" fmla="*/ 225090 w 674163"/>
                    <a:gd name="connsiteY187" fmla="*/ 70275 h 89937"/>
                    <a:gd name="connsiteX188" fmla="*/ 224886 w 674163"/>
                    <a:gd name="connsiteY188" fmla="*/ 70965 h 89937"/>
                    <a:gd name="connsiteX189" fmla="*/ 224220 w 674163"/>
                    <a:gd name="connsiteY189" fmla="*/ 71451 h 89937"/>
                    <a:gd name="connsiteX190" fmla="*/ 222942 w 674163"/>
                    <a:gd name="connsiteY190" fmla="*/ 71758 h 89937"/>
                    <a:gd name="connsiteX191" fmla="*/ 220895 w 674163"/>
                    <a:gd name="connsiteY191" fmla="*/ 71861 h 89937"/>
                    <a:gd name="connsiteX192" fmla="*/ 218797 w 674163"/>
                    <a:gd name="connsiteY192" fmla="*/ 71758 h 89937"/>
                    <a:gd name="connsiteX193" fmla="*/ 217518 w 674163"/>
                    <a:gd name="connsiteY193" fmla="*/ 71451 h 89937"/>
                    <a:gd name="connsiteX194" fmla="*/ 216853 w 674163"/>
                    <a:gd name="connsiteY194" fmla="*/ 70965 h 89937"/>
                    <a:gd name="connsiteX195" fmla="*/ 216649 w 674163"/>
                    <a:gd name="connsiteY195" fmla="*/ 70275 h 89937"/>
                    <a:gd name="connsiteX196" fmla="*/ 216649 w 674163"/>
                    <a:gd name="connsiteY196" fmla="*/ 43314 h 89937"/>
                    <a:gd name="connsiteX197" fmla="*/ 216035 w 674163"/>
                    <a:gd name="connsiteY197" fmla="*/ 36970 h 89937"/>
                    <a:gd name="connsiteX198" fmla="*/ 214244 w 674163"/>
                    <a:gd name="connsiteY198" fmla="*/ 32826 h 89937"/>
                    <a:gd name="connsiteX199" fmla="*/ 211200 w 674163"/>
                    <a:gd name="connsiteY199" fmla="*/ 30166 h 89937"/>
                    <a:gd name="connsiteX200" fmla="*/ 206877 w 674163"/>
                    <a:gd name="connsiteY200" fmla="*/ 29245 h 89937"/>
                    <a:gd name="connsiteX201" fmla="*/ 200533 w 674163"/>
                    <a:gd name="connsiteY201" fmla="*/ 31496 h 89937"/>
                    <a:gd name="connsiteX202" fmla="*/ 193883 w 674163"/>
                    <a:gd name="connsiteY202" fmla="*/ 38096 h 89937"/>
                    <a:gd name="connsiteX203" fmla="*/ 193883 w 674163"/>
                    <a:gd name="connsiteY203" fmla="*/ 70275 h 89937"/>
                    <a:gd name="connsiteX204" fmla="*/ 193678 w 674163"/>
                    <a:gd name="connsiteY204" fmla="*/ 70965 h 89937"/>
                    <a:gd name="connsiteX205" fmla="*/ 193013 w 674163"/>
                    <a:gd name="connsiteY205" fmla="*/ 71451 h 89937"/>
                    <a:gd name="connsiteX206" fmla="*/ 191734 w 674163"/>
                    <a:gd name="connsiteY206" fmla="*/ 71758 h 89937"/>
                    <a:gd name="connsiteX207" fmla="*/ 189637 w 674163"/>
                    <a:gd name="connsiteY207" fmla="*/ 71861 h 89937"/>
                    <a:gd name="connsiteX208" fmla="*/ 187590 w 674163"/>
                    <a:gd name="connsiteY208" fmla="*/ 71758 h 89937"/>
                    <a:gd name="connsiteX209" fmla="*/ 186286 w 674163"/>
                    <a:gd name="connsiteY209" fmla="*/ 71451 h 89937"/>
                    <a:gd name="connsiteX210" fmla="*/ 185620 w 674163"/>
                    <a:gd name="connsiteY210" fmla="*/ 70965 h 89937"/>
                    <a:gd name="connsiteX211" fmla="*/ 185441 w 674163"/>
                    <a:gd name="connsiteY211" fmla="*/ 70275 h 89937"/>
                    <a:gd name="connsiteX212" fmla="*/ 185441 w 674163"/>
                    <a:gd name="connsiteY212" fmla="*/ 24232 h 89937"/>
                    <a:gd name="connsiteX213" fmla="*/ 185595 w 674163"/>
                    <a:gd name="connsiteY213" fmla="*/ 23541 h 89937"/>
                    <a:gd name="connsiteX214" fmla="*/ 186209 w 674163"/>
                    <a:gd name="connsiteY214" fmla="*/ 23029 h 89937"/>
                    <a:gd name="connsiteX215" fmla="*/ 187385 w 674163"/>
                    <a:gd name="connsiteY215" fmla="*/ 22722 h 89937"/>
                    <a:gd name="connsiteX216" fmla="*/ 189278 w 674163"/>
                    <a:gd name="connsiteY216" fmla="*/ 22646 h 89937"/>
                    <a:gd name="connsiteX217" fmla="*/ 191145 w 674163"/>
                    <a:gd name="connsiteY217" fmla="*/ 22722 h 89937"/>
                    <a:gd name="connsiteX218" fmla="*/ 192297 w 674163"/>
                    <a:gd name="connsiteY218" fmla="*/ 23029 h 89937"/>
                    <a:gd name="connsiteX219" fmla="*/ 192885 w 674163"/>
                    <a:gd name="connsiteY219" fmla="*/ 23541 h 89937"/>
                    <a:gd name="connsiteX220" fmla="*/ 193064 w 674163"/>
                    <a:gd name="connsiteY220" fmla="*/ 24232 h 89937"/>
                    <a:gd name="connsiteX221" fmla="*/ 193064 w 674163"/>
                    <a:gd name="connsiteY221" fmla="*/ 30319 h 89937"/>
                    <a:gd name="connsiteX222" fmla="*/ 200815 w 674163"/>
                    <a:gd name="connsiteY222" fmla="*/ 23950 h 89937"/>
                    <a:gd name="connsiteX223" fmla="*/ 208616 w 674163"/>
                    <a:gd name="connsiteY223" fmla="*/ 21929 h 89937"/>
                    <a:gd name="connsiteX224" fmla="*/ 216368 w 674163"/>
                    <a:gd name="connsiteY224" fmla="*/ 23490 h 89937"/>
                    <a:gd name="connsiteX225" fmla="*/ 221458 w 674163"/>
                    <a:gd name="connsiteY225" fmla="*/ 27659 h 89937"/>
                    <a:gd name="connsiteX226" fmla="*/ 224246 w 674163"/>
                    <a:gd name="connsiteY226" fmla="*/ 33773 h 89937"/>
                    <a:gd name="connsiteX227" fmla="*/ 225090 w 674163"/>
                    <a:gd name="connsiteY227" fmla="*/ 42188 h 89937"/>
                    <a:gd name="connsiteX228" fmla="*/ 278484 w 674163"/>
                    <a:gd name="connsiteY228" fmla="*/ 26329 h 89937"/>
                    <a:gd name="connsiteX229" fmla="*/ 277997 w 674163"/>
                    <a:gd name="connsiteY229" fmla="*/ 28913 h 89937"/>
                    <a:gd name="connsiteX230" fmla="*/ 276745 w 674163"/>
                    <a:gd name="connsiteY230" fmla="*/ 29706 h 89937"/>
                    <a:gd name="connsiteX231" fmla="*/ 270145 w 674163"/>
                    <a:gd name="connsiteY231" fmla="*/ 29706 h 89937"/>
                    <a:gd name="connsiteX232" fmla="*/ 272652 w 674163"/>
                    <a:gd name="connsiteY232" fmla="*/ 33773 h 89937"/>
                    <a:gd name="connsiteX233" fmla="*/ 273368 w 674163"/>
                    <a:gd name="connsiteY233" fmla="*/ 38403 h 89937"/>
                    <a:gd name="connsiteX234" fmla="*/ 272089 w 674163"/>
                    <a:gd name="connsiteY234" fmla="*/ 45463 h 89937"/>
                    <a:gd name="connsiteX235" fmla="*/ 268431 w 674163"/>
                    <a:gd name="connsiteY235" fmla="*/ 50655 h 89937"/>
                    <a:gd name="connsiteX236" fmla="*/ 262777 w 674163"/>
                    <a:gd name="connsiteY236" fmla="*/ 53904 h 89937"/>
                    <a:gd name="connsiteX237" fmla="*/ 255513 w 674163"/>
                    <a:gd name="connsiteY237" fmla="*/ 55029 h 89937"/>
                    <a:gd name="connsiteX238" fmla="*/ 250167 w 674163"/>
                    <a:gd name="connsiteY238" fmla="*/ 54288 h 89937"/>
                    <a:gd name="connsiteX239" fmla="*/ 246253 w 674163"/>
                    <a:gd name="connsiteY239" fmla="*/ 52420 h 89937"/>
                    <a:gd name="connsiteX240" fmla="*/ 244744 w 674163"/>
                    <a:gd name="connsiteY240" fmla="*/ 54518 h 89937"/>
                    <a:gd name="connsiteX241" fmla="*/ 244156 w 674163"/>
                    <a:gd name="connsiteY241" fmla="*/ 57229 h 89937"/>
                    <a:gd name="connsiteX242" fmla="*/ 245818 w 674163"/>
                    <a:gd name="connsiteY242" fmla="*/ 60196 h 89937"/>
                    <a:gd name="connsiteX243" fmla="*/ 250243 w 674163"/>
                    <a:gd name="connsiteY243" fmla="*/ 61475 h 89937"/>
                    <a:gd name="connsiteX244" fmla="*/ 262266 w 674163"/>
                    <a:gd name="connsiteY244" fmla="*/ 61987 h 89937"/>
                    <a:gd name="connsiteX245" fmla="*/ 268559 w 674163"/>
                    <a:gd name="connsiteY245" fmla="*/ 62933 h 89937"/>
                    <a:gd name="connsiteX246" fmla="*/ 273521 w 674163"/>
                    <a:gd name="connsiteY246" fmla="*/ 65338 h 89937"/>
                    <a:gd name="connsiteX247" fmla="*/ 276795 w 674163"/>
                    <a:gd name="connsiteY247" fmla="*/ 69175 h 89937"/>
                    <a:gd name="connsiteX248" fmla="*/ 277972 w 674163"/>
                    <a:gd name="connsiteY248" fmla="*/ 74470 h 89937"/>
                    <a:gd name="connsiteX249" fmla="*/ 276642 w 674163"/>
                    <a:gd name="connsiteY249" fmla="*/ 80507 h 89937"/>
                    <a:gd name="connsiteX250" fmla="*/ 272575 w 674163"/>
                    <a:gd name="connsiteY250" fmla="*/ 85546 h 89937"/>
                    <a:gd name="connsiteX251" fmla="*/ 265592 w 674163"/>
                    <a:gd name="connsiteY251" fmla="*/ 88974 h 89937"/>
                    <a:gd name="connsiteX252" fmla="*/ 255564 w 674163"/>
                    <a:gd name="connsiteY252" fmla="*/ 90227 h 89937"/>
                    <a:gd name="connsiteX253" fmla="*/ 246074 w 674163"/>
                    <a:gd name="connsiteY253" fmla="*/ 89280 h 89937"/>
                    <a:gd name="connsiteX254" fmla="*/ 239653 w 674163"/>
                    <a:gd name="connsiteY254" fmla="*/ 86697 h 89937"/>
                    <a:gd name="connsiteX255" fmla="*/ 236021 w 674163"/>
                    <a:gd name="connsiteY255" fmla="*/ 82783 h 89937"/>
                    <a:gd name="connsiteX256" fmla="*/ 234896 w 674163"/>
                    <a:gd name="connsiteY256" fmla="*/ 77846 h 89937"/>
                    <a:gd name="connsiteX257" fmla="*/ 235305 w 674163"/>
                    <a:gd name="connsiteY257" fmla="*/ 74572 h 89937"/>
                    <a:gd name="connsiteX258" fmla="*/ 236559 w 674163"/>
                    <a:gd name="connsiteY258" fmla="*/ 71554 h 89937"/>
                    <a:gd name="connsiteX259" fmla="*/ 238656 w 674163"/>
                    <a:gd name="connsiteY259" fmla="*/ 68817 h 89937"/>
                    <a:gd name="connsiteX260" fmla="*/ 241546 w 674163"/>
                    <a:gd name="connsiteY260" fmla="*/ 66233 h 89937"/>
                    <a:gd name="connsiteX261" fmla="*/ 237837 w 674163"/>
                    <a:gd name="connsiteY261" fmla="*/ 63010 h 89937"/>
                    <a:gd name="connsiteX262" fmla="*/ 236635 w 674163"/>
                    <a:gd name="connsiteY262" fmla="*/ 58815 h 89937"/>
                    <a:gd name="connsiteX263" fmla="*/ 237914 w 674163"/>
                    <a:gd name="connsiteY263" fmla="*/ 53239 h 89937"/>
                    <a:gd name="connsiteX264" fmla="*/ 241086 w 674163"/>
                    <a:gd name="connsiteY264" fmla="*/ 48839 h 89937"/>
                    <a:gd name="connsiteX265" fmla="*/ 238579 w 674163"/>
                    <a:gd name="connsiteY265" fmla="*/ 44567 h 89937"/>
                    <a:gd name="connsiteX266" fmla="*/ 237658 w 674163"/>
                    <a:gd name="connsiteY266" fmla="*/ 38812 h 89937"/>
                    <a:gd name="connsiteX267" fmla="*/ 238988 w 674163"/>
                    <a:gd name="connsiteY267" fmla="*/ 31752 h 89937"/>
                    <a:gd name="connsiteX268" fmla="*/ 242672 w 674163"/>
                    <a:gd name="connsiteY268" fmla="*/ 26483 h 89937"/>
                    <a:gd name="connsiteX269" fmla="*/ 248325 w 674163"/>
                    <a:gd name="connsiteY269" fmla="*/ 23183 h 89937"/>
                    <a:gd name="connsiteX270" fmla="*/ 255513 w 674163"/>
                    <a:gd name="connsiteY270" fmla="*/ 22032 h 89937"/>
                    <a:gd name="connsiteX271" fmla="*/ 259426 w 674163"/>
                    <a:gd name="connsiteY271" fmla="*/ 22262 h 89937"/>
                    <a:gd name="connsiteX272" fmla="*/ 262829 w 674163"/>
                    <a:gd name="connsiteY272" fmla="*/ 22901 h 89937"/>
                    <a:gd name="connsiteX273" fmla="*/ 276745 w 674163"/>
                    <a:gd name="connsiteY273" fmla="*/ 22901 h 89937"/>
                    <a:gd name="connsiteX274" fmla="*/ 278049 w 674163"/>
                    <a:gd name="connsiteY274" fmla="*/ 23745 h 89937"/>
                    <a:gd name="connsiteX275" fmla="*/ 278484 w 674163"/>
                    <a:gd name="connsiteY275" fmla="*/ 26329 h 89937"/>
                    <a:gd name="connsiteX276" fmla="*/ 265284 w 674163"/>
                    <a:gd name="connsiteY276" fmla="*/ 38454 h 89937"/>
                    <a:gd name="connsiteX277" fmla="*/ 262701 w 674163"/>
                    <a:gd name="connsiteY277" fmla="*/ 31112 h 89937"/>
                    <a:gd name="connsiteX278" fmla="*/ 255359 w 674163"/>
                    <a:gd name="connsiteY278" fmla="*/ 28478 h 89937"/>
                    <a:gd name="connsiteX279" fmla="*/ 251088 w 674163"/>
                    <a:gd name="connsiteY279" fmla="*/ 29296 h 89937"/>
                    <a:gd name="connsiteX280" fmla="*/ 248070 w 674163"/>
                    <a:gd name="connsiteY280" fmla="*/ 31547 h 89937"/>
                    <a:gd name="connsiteX281" fmla="*/ 246279 w 674163"/>
                    <a:gd name="connsiteY281" fmla="*/ 34847 h 89937"/>
                    <a:gd name="connsiteX282" fmla="*/ 245690 w 674163"/>
                    <a:gd name="connsiteY282" fmla="*/ 38761 h 89937"/>
                    <a:gd name="connsiteX283" fmla="*/ 248273 w 674163"/>
                    <a:gd name="connsiteY283" fmla="*/ 45923 h 89937"/>
                    <a:gd name="connsiteX284" fmla="*/ 255513 w 674163"/>
                    <a:gd name="connsiteY284" fmla="*/ 48532 h 89937"/>
                    <a:gd name="connsiteX285" fmla="*/ 259862 w 674163"/>
                    <a:gd name="connsiteY285" fmla="*/ 47739 h 89937"/>
                    <a:gd name="connsiteX286" fmla="*/ 262906 w 674163"/>
                    <a:gd name="connsiteY286" fmla="*/ 45539 h 89937"/>
                    <a:gd name="connsiteX287" fmla="*/ 264696 w 674163"/>
                    <a:gd name="connsiteY287" fmla="*/ 42291 h 89937"/>
                    <a:gd name="connsiteX288" fmla="*/ 265284 w 674163"/>
                    <a:gd name="connsiteY288" fmla="*/ 38454 h 89937"/>
                    <a:gd name="connsiteX289" fmla="*/ 269530 w 674163"/>
                    <a:gd name="connsiteY289" fmla="*/ 74930 h 89937"/>
                    <a:gd name="connsiteX290" fmla="*/ 267101 w 674163"/>
                    <a:gd name="connsiteY290" fmla="*/ 70352 h 89937"/>
                    <a:gd name="connsiteX291" fmla="*/ 260526 w 674163"/>
                    <a:gd name="connsiteY291" fmla="*/ 68638 h 89937"/>
                    <a:gd name="connsiteX292" fmla="*/ 248607 w 674163"/>
                    <a:gd name="connsiteY292" fmla="*/ 68228 h 89937"/>
                    <a:gd name="connsiteX293" fmla="*/ 245921 w 674163"/>
                    <a:gd name="connsiteY293" fmla="*/ 70658 h 89937"/>
                    <a:gd name="connsiteX294" fmla="*/ 244258 w 674163"/>
                    <a:gd name="connsiteY294" fmla="*/ 72858 h 89937"/>
                    <a:gd name="connsiteX295" fmla="*/ 243414 w 674163"/>
                    <a:gd name="connsiteY295" fmla="*/ 74930 h 89937"/>
                    <a:gd name="connsiteX296" fmla="*/ 243183 w 674163"/>
                    <a:gd name="connsiteY296" fmla="*/ 77028 h 89937"/>
                    <a:gd name="connsiteX297" fmla="*/ 246560 w 674163"/>
                    <a:gd name="connsiteY297" fmla="*/ 82067 h 89937"/>
                    <a:gd name="connsiteX298" fmla="*/ 255973 w 674163"/>
                    <a:gd name="connsiteY298" fmla="*/ 83781 h 89937"/>
                    <a:gd name="connsiteX299" fmla="*/ 262394 w 674163"/>
                    <a:gd name="connsiteY299" fmla="*/ 83039 h 89937"/>
                    <a:gd name="connsiteX300" fmla="*/ 266563 w 674163"/>
                    <a:gd name="connsiteY300" fmla="*/ 81069 h 89937"/>
                    <a:gd name="connsiteX301" fmla="*/ 268840 w 674163"/>
                    <a:gd name="connsiteY301" fmla="*/ 78256 h 89937"/>
                    <a:gd name="connsiteX302" fmla="*/ 269530 w 674163"/>
                    <a:gd name="connsiteY302" fmla="*/ 74930 h 89937"/>
                    <a:gd name="connsiteX303" fmla="*/ 357616 w 674163"/>
                    <a:gd name="connsiteY303" fmla="*/ 62192 h 89937"/>
                    <a:gd name="connsiteX304" fmla="*/ 357564 w 674163"/>
                    <a:gd name="connsiteY304" fmla="*/ 63624 h 89937"/>
                    <a:gd name="connsiteX305" fmla="*/ 357385 w 674163"/>
                    <a:gd name="connsiteY305" fmla="*/ 64698 h 89937"/>
                    <a:gd name="connsiteX306" fmla="*/ 357053 w 674163"/>
                    <a:gd name="connsiteY306" fmla="*/ 65517 h 89937"/>
                    <a:gd name="connsiteX307" fmla="*/ 356337 w 674163"/>
                    <a:gd name="connsiteY307" fmla="*/ 66387 h 89937"/>
                    <a:gd name="connsiteX308" fmla="*/ 354188 w 674163"/>
                    <a:gd name="connsiteY308" fmla="*/ 67947 h 89937"/>
                    <a:gd name="connsiteX309" fmla="*/ 350120 w 674163"/>
                    <a:gd name="connsiteY309" fmla="*/ 69993 h 89937"/>
                    <a:gd name="connsiteX310" fmla="*/ 344544 w 674163"/>
                    <a:gd name="connsiteY310" fmla="*/ 71682 h 89937"/>
                    <a:gd name="connsiteX311" fmla="*/ 337663 w 674163"/>
                    <a:gd name="connsiteY311" fmla="*/ 72372 h 89937"/>
                    <a:gd name="connsiteX312" fmla="*/ 326024 w 674163"/>
                    <a:gd name="connsiteY312" fmla="*/ 70224 h 89937"/>
                    <a:gd name="connsiteX313" fmla="*/ 317174 w 674163"/>
                    <a:gd name="connsiteY313" fmla="*/ 63880 h 89937"/>
                    <a:gd name="connsiteX314" fmla="*/ 311546 w 674163"/>
                    <a:gd name="connsiteY314" fmla="*/ 53520 h 89937"/>
                    <a:gd name="connsiteX315" fmla="*/ 309576 w 674163"/>
                    <a:gd name="connsiteY315" fmla="*/ 39323 h 89937"/>
                    <a:gd name="connsiteX316" fmla="*/ 311699 w 674163"/>
                    <a:gd name="connsiteY316" fmla="*/ 24641 h 89937"/>
                    <a:gd name="connsiteX317" fmla="*/ 317659 w 674163"/>
                    <a:gd name="connsiteY317" fmla="*/ 13718 h 89937"/>
                    <a:gd name="connsiteX318" fmla="*/ 326842 w 674163"/>
                    <a:gd name="connsiteY318" fmla="*/ 6889 h 89937"/>
                    <a:gd name="connsiteX319" fmla="*/ 338687 w 674163"/>
                    <a:gd name="connsiteY319" fmla="*/ 4535 h 89937"/>
                    <a:gd name="connsiteX320" fmla="*/ 344263 w 674163"/>
                    <a:gd name="connsiteY320" fmla="*/ 5072 h 89937"/>
                    <a:gd name="connsiteX321" fmla="*/ 349277 w 674163"/>
                    <a:gd name="connsiteY321" fmla="*/ 6428 h 89937"/>
                    <a:gd name="connsiteX322" fmla="*/ 353369 w 674163"/>
                    <a:gd name="connsiteY322" fmla="*/ 8321 h 89937"/>
                    <a:gd name="connsiteX323" fmla="*/ 355851 w 674163"/>
                    <a:gd name="connsiteY323" fmla="*/ 10086 h 89937"/>
                    <a:gd name="connsiteX324" fmla="*/ 356745 w 674163"/>
                    <a:gd name="connsiteY324" fmla="*/ 11135 h 89937"/>
                    <a:gd name="connsiteX325" fmla="*/ 357079 w 674163"/>
                    <a:gd name="connsiteY325" fmla="*/ 11979 h 89937"/>
                    <a:gd name="connsiteX326" fmla="*/ 357282 w 674163"/>
                    <a:gd name="connsiteY326" fmla="*/ 13130 h 89937"/>
                    <a:gd name="connsiteX327" fmla="*/ 357359 w 674163"/>
                    <a:gd name="connsiteY327" fmla="*/ 14716 h 89937"/>
                    <a:gd name="connsiteX328" fmla="*/ 357257 w 674163"/>
                    <a:gd name="connsiteY328" fmla="*/ 16455 h 89937"/>
                    <a:gd name="connsiteX329" fmla="*/ 356948 w 674163"/>
                    <a:gd name="connsiteY329" fmla="*/ 17657 h 89937"/>
                    <a:gd name="connsiteX330" fmla="*/ 356459 w 674163"/>
                    <a:gd name="connsiteY330" fmla="*/ 18374 h 89937"/>
                    <a:gd name="connsiteX331" fmla="*/ 355765 w 674163"/>
                    <a:gd name="connsiteY331" fmla="*/ 18604 h 89937"/>
                    <a:gd name="connsiteX332" fmla="*/ 353759 w 674163"/>
                    <a:gd name="connsiteY332" fmla="*/ 17606 h 89937"/>
                    <a:gd name="connsiteX333" fmla="*/ 350441 w 674163"/>
                    <a:gd name="connsiteY333" fmla="*/ 15406 h 89937"/>
                    <a:gd name="connsiteX334" fmla="*/ 345504 w 674163"/>
                    <a:gd name="connsiteY334" fmla="*/ 13207 h 89937"/>
                    <a:gd name="connsiteX335" fmla="*/ 338535 w 674163"/>
                    <a:gd name="connsiteY335" fmla="*/ 12209 h 89937"/>
                    <a:gd name="connsiteX336" fmla="*/ 330486 w 674163"/>
                    <a:gd name="connsiteY336" fmla="*/ 13974 h 89937"/>
                    <a:gd name="connsiteX337" fmla="*/ 324288 w 674163"/>
                    <a:gd name="connsiteY337" fmla="*/ 19167 h 89937"/>
                    <a:gd name="connsiteX338" fmla="*/ 320302 w 674163"/>
                    <a:gd name="connsiteY338" fmla="*/ 27531 h 89937"/>
                    <a:gd name="connsiteX339" fmla="*/ 318887 w 674163"/>
                    <a:gd name="connsiteY339" fmla="*/ 38812 h 89937"/>
                    <a:gd name="connsiteX340" fmla="*/ 320250 w 674163"/>
                    <a:gd name="connsiteY340" fmla="*/ 49939 h 89937"/>
                    <a:gd name="connsiteX341" fmla="*/ 324159 w 674163"/>
                    <a:gd name="connsiteY341" fmla="*/ 58022 h 89937"/>
                    <a:gd name="connsiteX342" fmla="*/ 330408 w 674163"/>
                    <a:gd name="connsiteY342" fmla="*/ 62933 h 89937"/>
                    <a:gd name="connsiteX343" fmla="*/ 338791 w 674163"/>
                    <a:gd name="connsiteY343" fmla="*/ 64596 h 89937"/>
                    <a:gd name="connsiteX344" fmla="*/ 345709 w 674163"/>
                    <a:gd name="connsiteY344" fmla="*/ 63624 h 89937"/>
                    <a:gd name="connsiteX345" fmla="*/ 350749 w 674163"/>
                    <a:gd name="connsiteY345" fmla="*/ 61450 h 89937"/>
                    <a:gd name="connsiteX346" fmla="*/ 354170 w 674163"/>
                    <a:gd name="connsiteY346" fmla="*/ 59276 h 89937"/>
                    <a:gd name="connsiteX347" fmla="*/ 356278 w 674163"/>
                    <a:gd name="connsiteY347" fmla="*/ 58304 h 89937"/>
                    <a:gd name="connsiteX348" fmla="*/ 356896 w 674163"/>
                    <a:gd name="connsiteY348" fmla="*/ 58457 h 89937"/>
                    <a:gd name="connsiteX349" fmla="*/ 357307 w 674163"/>
                    <a:gd name="connsiteY349" fmla="*/ 59045 h 89937"/>
                    <a:gd name="connsiteX350" fmla="*/ 357539 w 674163"/>
                    <a:gd name="connsiteY350" fmla="*/ 60248 h 89937"/>
                    <a:gd name="connsiteX351" fmla="*/ 357616 w 674163"/>
                    <a:gd name="connsiteY351" fmla="*/ 62192 h 89937"/>
                    <a:gd name="connsiteX352" fmla="*/ 406660 w 674163"/>
                    <a:gd name="connsiteY352" fmla="*/ 70275 h 89937"/>
                    <a:gd name="connsiteX353" fmla="*/ 406456 w 674163"/>
                    <a:gd name="connsiteY353" fmla="*/ 70965 h 89937"/>
                    <a:gd name="connsiteX354" fmla="*/ 405790 w 674163"/>
                    <a:gd name="connsiteY354" fmla="*/ 71451 h 89937"/>
                    <a:gd name="connsiteX355" fmla="*/ 404512 w 674163"/>
                    <a:gd name="connsiteY355" fmla="*/ 71758 h 89937"/>
                    <a:gd name="connsiteX356" fmla="*/ 402465 w 674163"/>
                    <a:gd name="connsiteY356" fmla="*/ 71861 h 89937"/>
                    <a:gd name="connsiteX357" fmla="*/ 400368 w 674163"/>
                    <a:gd name="connsiteY357" fmla="*/ 71758 h 89937"/>
                    <a:gd name="connsiteX358" fmla="*/ 399089 w 674163"/>
                    <a:gd name="connsiteY358" fmla="*/ 71451 h 89937"/>
                    <a:gd name="connsiteX359" fmla="*/ 398424 w 674163"/>
                    <a:gd name="connsiteY359" fmla="*/ 70965 h 89937"/>
                    <a:gd name="connsiteX360" fmla="*/ 398219 w 674163"/>
                    <a:gd name="connsiteY360" fmla="*/ 70275 h 89937"/>
                    <a:gd name="connsiteX361" fmla="*/ 398219 w 674163"/>
                    <a:gd name="connsiteY361" fmla="*/ 43314 h 89937"/>
                    <a:gd name="connsiteX362" fmla="*/ 397605 w 674163"/>
                    <a:gd name="connsiteY362" fmla="*/ 36970 h 89937"/>
                    <a:gd name="connsiteX363" fmla="*/ 395815 w 674163"/>
                    <a:gd name="connsiteY363" fmla="*/ 32826 h 89937"/>
                    <a:gd name="connsiteX364" fmla="*/ 392771 w 674163"/>
                    <a:gd name="connsiteY364" fmla="*/ 30166 h 89937"/>
                    <a:gd name="connsiteX365" fmla="*/ 388447 w 674163"/>
                    <a:gd name="connsiteY365" fmla="*/ 29245 h 89937"/>
                    <a:gd name="connsiteX366" fmla="*/ 382104 w 674163"/>
                    <a:gd name="connsiteY366" fmla="*/ 31496 h 89937"/>
                    <a:gd name="connsiteX367" fmla="*/ 375453 w 674163"/>
                    <a:gd name="connsiteY367" fmla="*/ 38096 h 89937"/>
                    <a:gd name="connsiteX368" fmla="*/ 375453 w 674163"/>
                    <a:gd name="connsiteY368" fmla="*/ 70275 h 89937"/>
                    <a:gd name="connsiteX369" fmla="*/ 375248 w 674163"/>
                    <a:gd name="connsiteY369" fmla="*/ 70965 h 89937"/>
                    <a:gd name="connsiteX370" fmla="*/ 374584 w 674163"/>
                    <a:gd name="connsiteY370" fmla="*/ 71451 h 89937"/>
                    <a:gd name="connsiteX371" fmla="*/ 373304 w 674163"/>
                    <a:gd name="connsiteY371" fmla="*/ 71758 h 89937"/>
                    <a:gd name="connsiteX372" fmla="*/ 371207 w 674163"/>
                    <a:gd name="connsiteY372" fmla="*/ 71861 h 89937"/>
                    <a:gd name="connsiteX373" fmla="*/ 369160 w 674163"/>
                    <a:gd name="connsiteY373" fmla="*/ 71758 h 89937"/>
                    <a:gd name="connsiteX374" fmla="*/ 367856 w 674163"/>
                    <a:gd name="connsiteY374" fmla="*/ 71451 h 89937"/>
                    <a:gd name="connsiteX375" fmla="*/ 367190 w 674163"/>
                    <a:gd name="connsiteY375" fmla="*/ 70965 h 89937"/>
                    <a:gd name="connsiteX376" fmla="*/ 367011 w 674163"/>
                    <a:gd name="connsiteY376" fmla="*/ 70275 h 89937"/>
                    <a:gd name="connsiteX377" fmla="*/ 367011 w 674163"/>
                    <a:gd name="connsiteY377" fmla="*/ 1926 h 89937"/>
                    <a:gd name="connsiteX378" fmla="*/ 367190 w 674163"/>
                    <a:gd name="connsiteY378" fmla="*/ 1210 h 89937"/>
                    <a:gd name="connsiteX379" fmla="*/ 367856 w 674163"/>
                    <a:gd name="connsiteY379" fmla="*/ 698 h 89937"/>
                    <a:gd name="connsiteX380" fmla="*/ 369160 w 674163"/>
                    <a:gd name="connsiteY380" fmla="*/ 391 h 89937"/>
                    <a:gd name="connsiteX381" fmla="*/ 371207 w 674163"/>
                    <a:gd name="connsiteY381" fmla="*/ 289 h 89937"/>
                    <a:gd name="connsiteX382" fmla="*/ 373304 w 674163"/>
                    <a:gd name="connsiteY382" fmla="*/ 391 h 89937"/>
                    <a:gd name="connsiteX383" fmla="*/ 374584 w 674163"/>
                    <a:gd name="connsiteY383" fmla="*/ 698 h 89937"/>
                    <a:gd name="connsiteX384" fmla="*/ 375248 w 674163"/>
                    <a:gd name="connsiteY384" fmla="*/ 1210 h 89937"/>
                    <a:gd name="connsiteX385" fmla="*/ 375453 w 674163"/>
                    <a:gd name="connsiteY385" fmla="*/ 1926 h 89937"/>
                    <a:gd name="connsiteX386" fmla="*/ 375453 w 674163"/>
                    <a:gd name="connsiteY386" fmla="*/ 29501 h 89937"/>
                    <a:gd name="connsiteX387" fmla="*/ 382768 w 674163"/>
                    <a:gd name="connsiteY387" fmla="*/ 23797 h 89937"/>
                    <a:gd name="connsiteX388" fmla="*/ 390187 w 674163"/>
                    <a:gd name="connsiteY388" fmla="*/ 21929 h 89937"/>
                    <a:gd name="connsiteX389" fmla="*/ 397938 w 674163"/>
                    <a:gd name="connsiteY389" fmla="*/ 23490 h 89937"/>
                    <a:gd name="connsiteX390" fmla="*/ 403028 w 674163"/>
                    <a:gd name="connsiteY390" fmla="*/ 27659 h 89937"/>
                    <a:gd name="connsiteX391" fmla="*/ 405816 w 674163"/>
                    <a:gd name="connsiteY391" fmla="*/ 33773 h 89937"/>
                    <a:gd name="connsiteX392" fmla="*/ 406660 w 674163"/>
                    <a:gd name="connsiteY392" fmla="*/ 42239 h 89937"/>
                    <a:gd name="connsiteX393" fmla="*/ 460872 w 674163"/>
                    <a:gd name="connsiteY393" fmla="*/ 45258 h 89937"/>
                    <a:gd name="connsiteX394" fmla="*/ 459870 w 674163"/>
                    <a:gd name="connsiteY394" fmla="*/ 48097 h 89937"/>
                    <a:gd name="connsiteX395" fmla="*/ 457583 w 674163"/>
                    <a:gd name="connsiteY395" fmla="*/ 48941 h 89937"/>
                    <a:gd name="connsiteX396" fmla="*/ 427261 w 674163"/>
                    <a:gd name="connsiteY396" fmla="*/ 48941 h 89937"/>
                    <a:gd name="connsiteX397" fmla="*/ 428032 w 674163"/>
                    <a:gd name="connsiteY397" fmla="*/ 55848 h 89937"/>
                    <a:gd name="connsiteX398" fmla="*/ 430602 w 674163"/>
                    <a:gd name="connsiteY398" fmla="*/ 61117 h 89937"/>
                    <a:gd name="connsiteX399" fmla="*/ 435281 w 674163"/>
                    <a:gd name="connsiteY399" fmla="*/ 64494 h 89937"/>
                    <a:gd name="connsiteX400" fmla="*/ 442323 w 674163"/>
                    <a:gd name="connsiteY400" fmla="*/ 65670 h 89937"/>
                    <a:gd name="connsiteX401" fmla="*/ 448184 w 674163"/>
                    <a:gd name="connsiteY401" fmla="*/ 65133 h 89937"/>
                    <a:gd name="connsiteX402" fmla="*/ 452630 w 674163"/>
                    <a:gd name="connsiteY402" fmla="*/ 63931 h 89937"/>
                    <a:gd name="connsiteX403" fmla="*/ 455716 w 674163"/>
                    <a:gd name="connsiteY403" fmla="*/ 62729 h 89937"/>
                    <a:gd name="connsiteX404" fmla="*/ 457541 w 674163"/>
                    <a:gd name="connsiteY404" fmla="*/ 62192 h 89937"/>
                    <a:gd name="connsiteX405" fmla="*/ 458183 w 674163"/>
                    <a:gd name="connsiteY405" fmla="*/ 62371 h 89937"/>
                    <a:gd name="connsiteX406" fmla="*/ 458620 w 674163"/>
                    <a:gd name="connsiteY406" fmla="*/ 62908 h 89937"/>
                    <a:gd name="connsiteX407" fmla="*/ 458851 w 674163"/>
                    <a:gd name="connsiteY407" fmla="*/ 63905 h 89937"/>
                    <a:gd name="connsiteX408" fmla="*/ 458928 w 674163"/>
                    <a:gd name="connsiteY408" fmla="*/ 65466 h 89937"/>
                    <a:gd name="connsiteX409" fmla="*/ 458877 w 674163"/>
                    <a:gd name="connsiteY409" fmla="*/ 66617 h 89937"/>
                    <a:gd name="connsiteX410" fmla="*/ 458749 w 674163"/>
                    <a:gd name="connsiteY410" fmla="*/ 67487 h 89937"/>
                    <a:gd name="connsiteX411" fmla="*/ 458494 w 674163"/>
                    <a:gd name="connsiteY411" fmla="*/ 68177 h 89937"/>
                    <a:gd name="connsiteX412" fmla="*/ 458033 w 674163"/>
                    <a:gd name="connsiteY412" fmla="*/ 68766 h 89937"/>
                    <a:gd name="connsiteX413" fmla="*/ 456371 w 674163"/>
                    <a:gd name="connsiteY413" fmla="*/ 69686 h 89937"/>
                    <a:gd name="connsiteX414" fmla="*/ 452789 w 674163"/>
                    <a:gd name="connsiteY414" fmla="*/ 70940 h 89937"/>
                    <a:gd name="connsiteX415" fmla="*/ 447699 w 674163"/>
                    <a:gd name="connsiteY415" fmla="*/ 72040 h 89937"/>
                    <a:gd name="connsiteX416" fmla="*/ 441534 w 674163"/>
                    <a:gd name="connsiteY416" fmla="*/ 72526 h 89937"/>
                    <a:gd name="connsiteX417" fmla="*/ 431584 w 674163"/>
                    <a:gd name="connsiteY417" fmla="*/ 70940 h 89937"/>
                    <a:gd name="connsiteX418" fmla="*/ 424395 w 674163"/>
                    <a:gd name="connsiteY418" fmla="*/ 66233 h 89937"/>
                    <a:gd name="connsiteX419" fmla="*/ 419996 w 674163"/>
                    <a:gd name="connsiteY419" fmla="*/ 58406 h 89937"/>
                    <a:gd name="connsiteX420" fmla="*/ 418513 w 674163"/>
                    <a:gd name="connsiteY420" fmla="*/ 47458 h 89937"/>
                    <a:gd name="connsiteX421" fmla="*/ 420047 w 674163"/>
                    <a:gd name="connsiteY421" fmla="*/ 36791 h 89937"/>
                    <a:gd name="connsiteX422" fmla="*/ 424473 w 674163"/>
                    <a:gd name="connsiteY422" fmla="*/ 28759 h 89937"/>
                    <a:gd name="connsiteX423" fmla="*/ 431455 w 674163"/>
                    <a:gd name="connsiteY423" fmla="*/ 23694 h 89937"/>
                    <a:gd name="connsiteX424" fmla="*/ 440614 w 674163"/>
                    <a:gd name="connsiteY424" fmla="*/ 21929 h 89937"/>
                    <a:gd name="connsiteX425" fmla="*/ 449847 w 674163"/>
                    <a:gd name="connsiteY425" fmla="*/ 23669 h 89937"/>
                    <a:gd name="connsiteX426" fmla="*/ 456115 w 674163"/>
                    <a:gd name="connsiteY426" fmla="*/ 28350 h 89937"/>
                    <a:gd name="connsiteX427" fmla="*/ 459722 w 674163"/>
                    <a:gd name="connsiteY427" fmla="*/ 35256 h 89937"/>
                    <a:gd name="connsiteX428" fmla="*/ 460872 w 674163"/>
                    <a:gd name="connsiteY428" fmla="*/ 43723 h 89937"/>
                    <a:gd name="connsiteX429" fmla="*/ 452380 w 674163"/>
                    <a:gd name="connsiteY429" fmla="*/ 42751 h 89937"/>
                    <a:gd name="connsiteX430" fmla="*/ 449420 w 674163"/>
                    <a:gd name="connsiteY430" fmla="*/ 32315 h 89937"/>
                    <a:gd name="connsiteX431" fmla="*/ 440181 w 674163"/>
                    <a:gd name="connsiteY431" fmla="*/ 28529 h 89937"/>
                    <a:gd name="connsiteX432" fmla="*/ 434673 w 674163"/>
                    <a:gd name="connsiteY432" fmla="*/ 29706 h 89937"/>
                    <a:gd name="connsiteX433" fmla="*/ 430710 w 674163"/>
                    <a:gd name="connsiteY433" fmla="*/ 32826 h 89937"/>
                    <a:gd name="connsiteX434" fmla="*/ 428239 w 674163"/>
                    <a:gd name="connsiteY434" fmla="*/ 37354 h 89937"/>
                    <a:gd name="connsiteX435" fmla="*/ 427261 w 674163"/>
                    <a:gd name="connsiteY435" fmla="*/ 42751 h 89937"/>
                    <a:gd name="connsiteX436" fmla="*/ 506276 w 674163"/>
                    <a:gd name="connsiteY436" fmla="*/ 63266 h 89937"/>
                    <a:gd name="connsiteX437" fmla="*/ 506225 w 674163"/>
                    <a:gd name="connsiteY437" fmla="*/ 64775 h 89937"/>
                    <a:gd name="connsiteX438" fmla="*/ 506046 w 674163"/>
                    <a:gd name="connsiteY438" fmla="*/ 65850 h 89937"/>
                    <a:gd name="connsiteX439" fmla="*/ 505739 w 674163"/>
                    <a:gd name="connsiteY439" fmla="*/ 66617 h 89937"/>
                    <a:gd name="connsiteX440" fmla="*/ 504920 w 674163"/>
                    <a:gd name="connsiteY440" fmla="*/ 67589 h 89937"/>
                    <a:gd name="connsiteX441" fmla="*/ 502746 w 674163"/>
                    <a:gd name="connsiteY441" fmla="*/ 69175 h 89937"/>
                    <a:gd name="connsiteX442" fmla="*/ 499292 w 674163"/>
                    <a:gd name="connsiteY442" fmla="*/ 70863 h 89937"/>
                    <a:gd name="connsiteX443" fmla="*/ 495123 w 674163"/>
                    <a:gd name="connsiteY443" fmla="*/ 72065 h 89937"/>
                    <a:gd name="connsiteX444" fmla="*/ 490468 w 674163"/>
                    <a:gd name="connsiteY444" fmla="*/ 72526 h 89937"/>
                    <a:gd name="connsiteX445" fmla="*/ 481668 w 674163"/>
                    <a:gd name="connsiteY445" fmla="*/ 70889 h 89937"/>
                    <a:gd name="connsiteX446" fmla="*/ 475248 w 674163"/>
                    <a:gd name="connsiteY446" fmla="*/ 66105 h 89937"/>
                    <a:gd name="connsiteX447" fmla="*/ 471308 w 674163"/>
                    <a:gd name="connsiteY447" fmla="*/ 58380 h 89937"/>
                    <a:gd name="connsiteX448" fmla="*/ 469953 w 674163"/>
                    <a:gd name="connsiteY448" fmla="*/ 47816 h 89937"/>
                    <a:gd name="connsiteX449" fmla="*/ 471616 w 674163"/>
                    <a:gd name="connsiteY449" fmla="*/ 36126 h 89937"/>
                    <a:gd name="connsiteX450" fmla="*/ 476169 w 674163"/>
                    <a:gd name="connsiteY450" fmla="*/ 28120 h 89937"/>
                    <a:gd name="connsiteX451" fmla="*/ 482972 w 674163"/>
                    <a:gd name="connsiteY451" fmla="*/ 23490 h 89937"/>
                    <a:gd name="connsiteX452" fmla="*/ 491440 w 674163"/>
                    <a:gd name="connsiteY452" fmla="*/ 21980 h 89937"/>
                    <a:gd name="connsiteX453" fmla="*/ 495712 w 674163"/>
                    <a:gd name="connsiteY453" fmla="*/ 22390 h 89937"/>
                    <a:gd name="connsiteX454" fmla="*/ 499523 w 674163"/>
                    <a:gd name="connsiteY454" fmla="*/ 23464 h 89937"/>
                    <a:gd name="connsiteX455" fmla="*/ 502618 w 674163"/>
                    <a:gd name="connsiteY455" fmla="*/ 24999 h 89937"/>
                    <a:gd name="connsiteX456" fmla="*/ 504587 w 674163"/>
                    <a:gd name="connsiteY456" fmla="*/ 26483 h 89937"/>
                    <a:gd name="connsiteX457" fmla="*/ 505432 w 674163"/>
                    <a:gd name="connsiteY457" fmla="*/ 27455 h 89937"/>
                    <a:gd name="connsiteX458" fmla="*/ 505815 w 674163"/>
                    <a:gd name="connsiteY458" fmla="*/ 28299 h 89937"/>
                    <a:gd name="connsiteX459" fmla="*/ 506020 w 674163"/>
                    <a:gd name="connsiteY459" fmla="*/ 29399 h 89937"/>
                    <a:gd name="connsiteX460" fmla="*/ 506071 w 674163"/>
                    <a:gd name="connsiteY460" fmla="*/ 30933 h 89937"/>
                    <a:gd name="connsiteX461" fmla="*/ 505611 w 674163"/>
                    <a:gd name="connsiteY461" fmla="*/ 33722 h 89937"/>
                    <a:gd name="connsiteX462" fmla="*/ 504486 w 674163"/>
                    <a:gd name="connsiteY462" fmla="*/ 34515 h 89937"/>
                    <a:gd name="connsiteX463" fmla="*/ 502720 w 674163"/>
                    <a:gd name="connsiteY463" fmla="*/ 33670 h 89937"/>
                    <a:gd name="connsiteX464" fmla="*/ 500188 w 674163"/>
                    <a:gd name="connsiteY464" fmla="*/ 31803 h 89937"/>
                    <a:gd name="connsiteX465" fmla="*/ 496479 w 674163"/>
                    <a:gd name="connsiteY465" fmla="*/ 29936 h 89937"/>
                    <a:gd name="connsiteX466" fmla="*/ 491337 w 674163"/>
                    <a:gd name="connsiteY466" fmla="*/ 29092 h 89937"/>
                    <a:gd name="connsiteX467" fmla="*/ 482001 w 674163"/>
                    <a:gd name="connsiteY467" fmla="*/ 33773 h 89937"/>
                    <a:gd name="connsiteX468" fmla="*/ 478752 w 674163"/>
                    <a:gd name="connsiteY468" fmla="*/ 47355 h 89937"/>
                    <a:gd name="connsiteX469" fmla="*/ 479597 w 674163"/>
                    <a:gd name="connsiteY469" fmla="*/ 55157 h 89937"/>
                    <a:gd name="connsiteX470" fmla="*/ 482078 w 674163"/>
                    <a:gd name="connsiteY470" fmla="*/ 60759 h 89937"/>
                    <a:gd name="connsiteX471" fmla="*/ 486094 w 674163"/>
                    <a:gd name="connsiteY471" fmla="*/ 64110 h 89937"/>
                    <a:gd name="connsiteX472" fmla="*/ 491542 w 674163"/>
                    <a:gd name="connsiteY472" fmla="*/ 65210 h 89937"/>
                    <a:gd name="connsiteX473" fmla="*/ 496658 w 674163"/>
                    <a:gd name="connsiteY473" fmla="*/ 64289 h 89937"/>
                    <a:gd name="connsiteX474" fmla="*/ 500470 w 674163"/>
                    <a:gd name="connsiteY474" fmla="*/ 62268 h 89937"/>
                    <a:gd name="connsiteX475" fmla="*/ 503181 w 674163"/>
                    <a:gd name="connsiteY475" fmla="*/ 60273 h 89937"/>
                    <a:gd name="connsiteX476" fmla="*/ 504895 w 674163"/>
                    <a:gd name="connsiteY476" fmla="*/ 59378 h 89937"/>
                    <a:gd name="connsiteX477" fmla="*/ 505508 w 674163"/>
                    <a:gd name="connsiteY477" fmla="*/ 59582 h 89937"/>
                    <a:gd name="connsiteX478" fmla="*/ 505944 w 674163"/>
                    <a:gd name="connsiteY478" fmla="*/ 60273 h 89937"/>
                    <a:gd name="connsiteX479" fmla="*/ 506199 w 674163"/>
                    <a:gd name="connsiteY479" fmla="*/ 61501 h 89937"/>
                    <a:gd name="connsiteX480" fmla="*/ 506276 w 674163"/>
                    <a:gd name="connsiteY480" fmla="*/ 63266 h 89937"/>
                    <a:gd name="connsiteX481" fmla="*/ 554639 w 674163"/>
                    <a:gd name="connsiteY481" fmla="*/ 70224 h 89937"/>
                    <a:gd name="connsiteX482" fmla="*/ 554435 w 674163"/>
                    <a:gd name="connsiteY482" fmla="*/ 70940 h 89937"/>
                    <a:gd name="connsiteX483" fmla="*/ 553744 w 674163"/>
                    <a:gd name="connsiteY483" fmla="*/ 71451 h 89937"/>
                    <a:gd name="connsiteX484" fmla="*/ 552388 w 674163"/>
                    <a:gd name="connsiteY484" fmla="*/ 71758 h 89937"/>
                    <a:gd name="connsiteX485" fmla="*/ 550188 w 674163"/>
                    <a:gd name="connsiteY485" fmla="*/ 71861 h 89937"/>
                    <a:gd name="connsiteX486" fmla="*/ 547912 w 674163"/>
                    <a:gd name="connsiteY486" fmla="*/ 71784 h 89937"/>
                    <a:gd name="connsiteX487" fmla="*/ 546402 w 674163"/>
                    <a:gd name="connsiteY487" fmla="*/ 71528 h 89937"/>
                    <a:gd name="connsiteX488" fmla="*/ 545405 w 674163"/>
                    <a:gd name="connsiteY488" fmla="*/ 71017 h 89937"/>
                    <a:gd name="connsiteX489" fmla="*/ 544714 w 674163"/>
                    <a:gd name="connsiteY489" fmla="*/ 70224 h 89937"/>
                    <a:gd name="connsiteX490" fmla="*/ 525273 w 674163"/>
                    <a:gd name="connsiteY490" fmla="*/ 44746 h 89937"/>
                    <a:gd name="connsiteX491" fmla="*/ 525273 w 674163"/>
                    <a:gd name="connsiteY491" fmla="*/ 70275 h 89937"/>
                    <a:gd name="connsiteX492" fmla="*/ 525069 w 674163"/>
                    <a:gd name="connsiteY492" fmla="*/ 70965 h 89937"/>
                    <a:gd name="connsiteX493" fmla="*/ 524403 w 674163"/>
                    <a:gd name="connsiteY493" fmla="*/ 71451 h 89937"/>
                    <a:gd name="connsiteX494" fmla="*/ 523125 w 674163"/>
                    <a:gd name="connsiteY494" fmla="*/ 71758 h 89937"/>
                    <a:gd name="connsiteX495" fmla="*/ 521027 w 674163"/>
                    <a:gd name="connsiteY495" fmla="*/ 71861 h 89937"/>
                    <a:gd name="connsiteX496" fmla="*/ 518981 w 674163"/>
                    <a:gd name="connsiteY496" fmla="*/ 71758 h 89937"/>
                    <a:gd name="connsiteX497" fmla="*/ 517676 w 674163"/>
                    <a:gd name="connsiteY497" fmla="*/ 71451 h 89937"/>
                    <a:gd name="connsiteX498" fmla="*/ 517011 w 674163"/>
                    <a:gd name="connsiteY498" fmla="*/ 70965 h 89937"/>
                    <a:gd name="connsiteX499" fmla="*/ 516832 w 674163"/>
                    <a:gd name="connsiteY499" fmla="*/ 70275 h 89937"/>
                    <a:gd name="connsiteX500" fmla="*/ 516832 w 674163"/>
                    <a:gd name="connsiteY500" fmla="*/ 1926 h 89937"/>
                    <a:gd name="connsiteX501" fmla="*/ 517011 w 674163"/>
                    <a:gd name="connsiteY501" fmla="*/ 1210 h 89937"/>
                    <a:gd name="connsiteX502" fmla="*/ 517676 w 674163"/>
                    <a:gd name="connsiteY502" fmla="*/ 698 h 89937"/>
                    <a:gd name="connsiteX503" fmla="*/ 518981 w 674163"/>
                    <a:gd name="connsiteY503" fmla="*/ 391 h 89937"/>
                    <a:gd name="connsiteX504" fmla="*/ 521027 w 674163"/>
                    <a:gd name="connsiteY504" fmla="*/ 289 h 89937"/>
                    <a:gd name="connsiteX505" fmla="*/ 523125 w 674163"/>
                    <a:gd name="connsiteY505" fmla="*/ 391 h 89937"/>
                    <a:gd name="connsiteX506" fmla="*/ 524403 w 674163"/>
                    <a:gd name="connsiteY506" fmla="*/ 698 h 89937"/>
                    <a:gd name="connsiteX507" fmla="*/ 525069 w 674163"/>
                    <a:gd name="connsiteY507" fmla="*/ 1210 h 89937"/>
                    <a:gd name="connsiteX508" fmla="*/ 525273 w 674163"/>
                    <a:gd name="connsiteY508" fmla="*/ 1926 h 89937"/>
                    <a:gd name="connsiteX509" fmla="*/ 525273 w 674163"/>
                    <a:gd name="connsiteY509" fmla="*/ 43570 h 89937"/>
                    <a:gd name="connsiteX510" fmla="*/ 542667 w 674163"/>
                    <a:gd name="connsiteY510" fmla="*/ 24436 h 89937"/>
                    <a:gd name="connsiteX511" fmla="*/ 543537 w 674163"/>
                    <a:gd name="connsiteY511" fmla="*/ 23592 h 89937"/>
                    <a:gd name="connsiteX512" fmla="*/ 544637 w 674163"/>
                    <a:gd name="connsiteY512" fmla="*/ 23029 h 89937"/>
                    <a:gd name="connsiteX513" fmla="*/ 546147 w 674163"/>
                    <a:gd name="connsiteY513" fmla="*/ 22722 h 89937"/>
                    <a:gd name="connsiteX514" fmla="*/ 548244 w 674163"/>
                    <a:gd name="connsiteY514" fmla="*/ 22646 h 89937"/>
                    <a:gd name="connsiteX515" fmla="*/ 550393 w 674163"/>
                    <a:gd name="connsiteY515" fmla="*/ 22722 h 89937"/>
                    <a:gd name="connsiteX516" fmla="*/ 551800 w 674163"/>
                    <a:gd name="connsiteY516" fmla="*/ 22978 h 89937"/>
                    <a:gd name="connsiteX517" fmla="*/ 552567 w 674163"/>
                    <a:gd name="connsiteY517" fmla="*/ 23439 h 89937"/>
                    <a:gd name="connsiteX518" fmla="*/ 552797 w 674163"/>
                    <a:gd name="connsiteY518" fmla="*/ 24180 h 89937"/>
                    <a:gd name="connsiteX519" fmla="*/ 552465 w 674163"/>
                    <a:gd name="connsiteY519" fmla="*/ 25408 h 89937"/>
                    <a:gd name="connsiteX520" fmla="*/ 551365 w 674163"/>
                    <a:gd name="connsiteY520" fmla="*/ 26841 h 89937"/>
                    <a:gd name="connsiteX521" fmla="*/ 534686 w 674163"/>
                    <a:gd name="connsiteY521" fmla="*/ 43519 h 89937"/>
                    <a:gd name="connsiteX522" fmla="*/ 553411 w 674163"/>
                    <a:gd name="connsiteY522" fmla="*/ 67819 h 89937"/>
                    <a:gd name="connsiteX523" fmla="*/ 554357 w 674163"/>
                    <a:gd name="connsiteY523" fmla="*/ 69226 h 89937"/>
                    <a:gd name="connsiteX524" fmla="*/ 554639 w 674163"/>
                    <a:gd name="connsiteY524" fmla="*/ 70224 h 89937"/>
                    <a:gd name="connsiteX525" fmla="*/ 571906 w 674163"/>
                    <a:gd name="connsiteY525" fmla="*/ 70275 h 89937"/>
                    <a:gd name="connsiteX526" fmla="*/ 571702 w 674163"/>
                    <a:gd name="connsiteY526" fmla="*/ 70965 h 89937"/>
                    <a:gd name="connsiteX527" fmla="*/ 571037 w 674163"/>
                    <a:gd name="connsiteY527" fmla="*/ 71451 h 89937"/>
                    <a:gd name="connsiteX528" fmla="*/ 569757 w 674163"/>
                    <a:gd name="connsiteY528" fmla="*/ 71758 h 89937"/>
                    <a:gd name="connsiteX529" fmla="*/ 567660 w 674163"/>
                    <a:gd name="connsiteY529" fmla="*/ 71861 h 89937"/>
                    <a:gd name="connsiteX530" fmla="*/ 565613 w 674163"/>
                    <a:gd name="connsiteY530" fmla="*/ 71758 h 89937"/>
                    <a:gd name="connsiteX531" fmla="*/ 564309 w 674163"/>
                    <a:gd name="connsiteY531" fmla="*/ 71451 h 89937"/>
                    <a:gd name="connsiteX532" fmla="*/ 563643 w 674163"/>
                    <a:gd name="connsiteY532" fmla="*/ 70965 h 89937"/>
                    <a:gd name="connsiteX533" fmla="*/ 563464 w 674163"/>
                    <a:gd name="connsiteY533" fmla="*/ 70275 h 89937"/>
                    <a:gd name="connsiteX534" fmla="*/ 563464 w 674163"/>
                    <a:gd name="connsiteY534" fmla="*/ 1926 h 89937"/>
                    <a:gd name="connsiteX535" fmla="*/ 563643 w 674163"/>
                    <a:gd name="connsiteY535" fmla="*/ 1210 h 89937"/>
                    <a:gd name="connsiteX536" fmla="*/ 564309 w 674163"/>
                    <a:gd name="connsiteY536" fmla="*/ 698 h 89937"/>
                    <a:gd name="connsiteX537" fmla="*/ 565613 w 674163"/>
                    <a:gd name="connsiteY537" fmla="*/ 391 h 89937"/>
                    <a:gd name="connsiteX538" fmla="*/ 567660 w 674163"/>
                    <a:gd name="connsiteY538" fmla="*/ 289 h 89937"/>
                    <a:gd name="connsiteX539" fmla="*/ 569757 w 674163"/>
                    <a:gd name="connsiteY539" fmla="*/ 391 h 89937"/>
                    <a:gd name="connsiteX540" fmla="*/ 571037 w 674163"/>
                    <a:gd name="connsiteY540" fmla="*/ 698 h 89937"/>
                    <a:gd name="connsiteX541" fmla="*/ 571702 w 674163"/>
                    <a:gd name="connsiteY541" fmla="*/ 1210 h 89937"/>
                    <a:gd name="connsiteX542" fmla="*/ 571906 w 674163"/>
                    <a:gd name="connsiteY542" fmla="*/ 1926 h 89937"/>
                    <a:gd name="connsiteX543" fmla="*/ 595719 w 674163"/>
                    <a:gd name="connsiteY543" fmla="*/ 70275 h 89937"/>
                    <a:gd name="connsiteX544" fmla="*/ 595514 w 674163"/>
                    <a:gd name="connsiteY544" fmla="*/ 70965 h 89937"/>
                    <a:gd name="connsiteX545" fmla="*/ 594849 w 674163"/>
                    <a:gd name="connsiteY545" fmla="*/ 71451 h 89937"/>
                    <a:gd name="connsiteX546" fmla="*/ 593570 w 674163"/>
                    <a:gd name="connsiteY546" fmla="*/ 71758 h 89937"/>
                    <a:gd name="connsiteX547" fmla="*/ 591473 w 674163"/>
                    <a:gd name="connsiteY547" fmla="*/ 71861 h 89937"/>
                    <a:gd name="connsiteX548" fmla="*/ 589426 w 674163"/>
                    <a:gd name="connsiteY548" fmla="*/ 71758 h 89937"/>
                    <a:gd name="connsiteX549" fmla="*/ 588122 w 674163"/>
                    <a:gd name="connsiteY549" fmla="*/ 71451 h 89937"/>
                    <a:gd name="connsiteX550" fmla="*/ 587456 w 674163"/>
                    <a:gd name="connsiteY550" fmla="*/ 70965 h 89937"/>
                    <a:gd name="connsiteX551" fmla="*/ 587277 w 674163"/>
                    <a:gd name="connsiteY551" fmla="*/ 70275 h 89937"/>
                    <a:gd name="connsiteX552" fmla="*/ 587277 w 674163"/>
                    <a:gd name="connsiteY552" fmla="*/ 24232 h 89937"/>
                    <a:gd name="connsiteX553" fmla="*/ 587456 w 674163"/>
                    <a:gd name="connsiteY553" fmla="*/ 23566 h 89937"/>
                    <a:gd name="connsiteX554" fmla="*/ 588122 w 674163"/>
                    <a:gd name="connsiteY554" fmla="*/ 23055 h 89937"/>
                    <a:gd name="connsiteX555" fmla="*/ 589426 w 674163"/>
                    <a:gd name="connsiteY555" fmla="*/ 22748 h 89937"/>
                    <a:gd name="connsiteX556" fmla="*/ 591473 w 674163"/>
                    <a:gd name="connsiteY556" fmla="*/ 22646 h 89937"/>
                    <a:gd name="connsiteX557" fmla="*/ 593570 w 674163"/>
                    <a:gd name="connsiteY557" fmla="*/ 22748 h 89937"/>
                    <a:gd name="connsiteX558" fmla="*/ 594849 w 674163"/>
                    <a:gd name="connsiteY558" fmla="*/ 23055 h 89937"/>
                    <a:gd name="connsiteX559" fmla="*/ 595514 w 674163"/>
                    <a:gd name="connsiteY559" fmla="*/ 23566 h 89937"/>
                    <a:gd name="connsiteX560" fmla="*/ 595719 w 674163"/>
                    <a:gd name="connsiteY560" fmla="*/ 24232 h 89937"/>
                    <a:gd name="connsiteX561" fmla="*/ 596690 w 674163"/>
                    <a:gd name="connsiteY561" fmla="*/ 8679 h 89937"/>
                    <a:gd name="connsiteX562" fmla="*/ 595565 w 674163"/>
                    <a:gd name="connsiteY562" fmla="*/ 12721 h 89937"/>
                    <a:gd name="connsiteX563" fmla="*/ 591421 w 674163"/>
                    <a:gd name="connsiteY563" fmla="*/ 13795 h 89937"/>
                    <a:gd name="connsiteX564" fmla="*/ 587354 w 674163"/>
                    <a:gd name="connsiteY564" fmla="*/ 12746 h 89937"/>
                    <a:gd name="connsiteX565" fmla="*/ 586254 w 674163"/>
                    <a:gd name="connsiteY565" fmla="*/ 8781 h 89937"/>
                    <a:gd name="connsiteX566" fmla="*/ 587380 w 674163"/>
                    <a:gd name="connsiteY566" fmla="*/ 4740 h 89937"/>
                    <a:gd name="connsiteX567" fmla="*/ 591523 w 674163"/>
                    <a:gd name="connsiteY567" fmla="*/ 3665 h 89937"/>
                    <a:gd name="connsiteX568" fmla="*/ 595591 w 674163"/>
                    <a:gd name="connsiteY568" fmla="*/ 4714 h 89937"/>
                    <a:gd name="connsiteX569" fmla="*/ 596690 w 674163"/>
                    <a:gd name="connsiteY569" fmla="*/ 8679 h 89937"/>
                    <a:gd name="connsiteX570" fmla="*/ 639995 w 674163"/>
                    <a:gd name="connsiteY570" fmla="*/ 57741 h 89937"/>
                    <a:gd name="connsiteX571" fmla="*/ 638691 w 674163"/>
                    <a:gd name="connsiteY571" fmla="*/ 64033 h 89937"/>
                    <a:gd name="connsiteX572" fmla="*/ 634982 w 674163"/>
                    <a:gd name="connsiteY572" fmla="*/ 68689 h 89937"/>
                    <a:gd name="connsiteX573" fmla="*/ 629252 w 674163"/>
                    <a:gd name="connsiteY573" fmla="*/ 71554 h 89937"/>
                    <a:gd name="connsiteX574" fmla="*/ 621935 w 674163"/>
                    <a:gd name="connsiteY574" fmla="*/ 72526 h 89937"/>
                    <a:gd name="connsiteX575" fmla="*/ 617255 w 674163"/>
                    <a:gd name="connsiteY575" fmla="*/ 72142 h 89937"/>
                    <a:gd name="connsiteX576" fmla="*/ 613264 w 674163"/>
                    <a:gd name="connsiteY576" fmla="*/ 71170 h 89937"/>
                    <a:gd name="connsiteX577" fmla="*/ 610271 w 674163"/>
                    <a:gd name="connsiteY577" fmla="*/ 69942 h 89937"/>
                    <a:gd name="connsiteX578" fmla="*/ 608480 w 674163"/>
                    <a:gd name="connsiteY578" fmla="*/ 68791 h 89937"/>
                    <a:gd name="connsiteX579" fmla="*/ 607662 w 674163"/>
                    <a:gd name="connsiteY579" fmla="*/ 67359 h 89937"/>
                    <a:gd name="connsiteX580" fmla="*/ 607406 w 674163"/>
                    <a:gd name="connsiteY580" fmla="*/ 64852 h 89937"/>
                    <a:gd name="connsiteX581" fmla="*/ 607509 w 674163"/>
                    <a:gd name="connsiteY581" fmla="*/ 63215 h 89937"/>
                    <a:gd name="connsiteX582" fmla="*/ 607764 w 674163"/>
                    <a:gd name="connsiteY582" fmla="*/ 62140 h 89937"/>
                    <a:gd name="connsiteX583" fmla="*/ 608199 w 674163"/>
                    <a:gd name="connsiteY583" fmla="*/ 61552 h 89937"/>
                    <a:gd name="connsiteX584" fmla="*/ 608839 w 674163"/>
                    <a:gd name="connsiteY584" fmla="*/ 61373 h 89937"/>
                    <a:gd name="connsiteX585" fmla="*/ 610502 w 674163"/>
                    <a:gd name="connsiteY585" fmla="*/ 62064 h 89937"/>
                    <a:gd name="connsiteX586" fmla="*/ 613213 w 674163"/>
                    <a:gd name="connsiteY586" fmla="*/ 63573 h 89937"/>
                    <a:gd name="connsiteX587" fmla="*/ 617024 w 674163"/>
                    <a:gd name="connsiteY587" fmla="*/ 65082 h 89937"/>
                    <a:gd name="connsiteX588" fmla="*/ 622089 w 674163"/>
                    <a:gd name="connsiteY588" fmla="*/ 65773 h 89937"/>
                    <a:gd name="connsiteX589" fmla="*/ 625977 w 674163"/>
                    <a:gd name="connsiteY589" fmla="*/ 65312 h 89937"/>
                    <a:gd name="connsiteX590" fmla="*/ 628995 w 674163"/>
                    <a:gd name="connsiteY590" fmla="*/ 63957 h 89937"/>
                    <a:gd name="connsiteX591" fmla="*/ 630965 w 674163"/>
                    <a:gd name="connsiteY591" fmla="*/ 61680 h 89937"/>
                    <a:gd name="connsiteX592" fmla="*/ 631656 w 674163"/>
                    <a:gd name="connsiteY592" fmla="*/ 58406 h 89937"/>
                    <a:gd name="connsiteX593" fmla="*/ 630658 w 674163"/>
                    <a:gd name="connsiteY593" fmla="*/ 55132 h 89937"/>
                    <a:gd name="connsiteX594" fmla="*/ 628024 w 674163"/>
                    <a:gd name="connsiteY594" fmla="*/ 52778 h 89937"/>
                    <a:gd name="connsiteX595" fmla="*/ 624341 w 674163"/>
                    <a:gd name="connsiteY595" fmla="*/ 50962 h 89937"/>
                    <a:gd name="connsiteX596" fmla="*/ 620120 w 674163"/>
                    <a:gd name="connsiteY596" fmla="*/ 49299 h 89937"/>
                    <a:gd name="connsiteX597" fmla="*/ 615873 w 674163"/>
                    <a:gd name="connsiteY597" fmla="*/ 47330 h 89937"/>
                    <a:gd name="connsiteX598" fmla="*/ 612164 w 674163"/>
                    <a:gd name="connsiteY598" fmla="*/ 44644 h 89937"/>
                    <a:gd name="connsiteX599" fmla="*/ 609529 w 674163"/>
                    <a:gd name="connsiteY599" fmla="*/ 40858 h 89937"/>
                    <a:gd name="connsiteX600" fmla="*/ 608532 w 674163"/>
                    <a:gd name="connsiteY600" fmla="*/ 35589 h 89937"/>
                    <a:gd name="connsiteX601" fmla="*/ 609581 w 674163"/>
                    <a:gd name="connsiteY601" fmla="*/ 30396 h 89937"/>
                    <a:gd name="connsiteX602" fmla="*/ 612727 w 674163"/>
                    <a:gd name="connsiteY602" fmla="*/ 26048 h 89937"/>
                    <a:gd name="connsiteX603" fmla="*/ 617971 w 674163"/>
                    <a:gd name="connsiteY603" fmla="*/ 23055 h 89937"/>
                    <a:gd name="connsiteX604" fmla="*/ 625312 w 674163"/>
                    <a:gd name="connsiteY604" fmla="*/ 21929 h 89937"/>
                    <a:gd name="connsiteX605" fmla="*/ 628995 w 674163"/>
                    <a:gd name="connsiteY605" fmla="*/ 22236 h 89937"/>
                    <a:gd name="connsiteX606" fmla="*/ 632322 w 674163"/>
                    <a:gd name="connsiteY606" fmla="*/ 23004 h 89937"/>
                    <a:gd name="connsiteX607" fmla="*/ 634853 w 674163"/>
                    <a:gd name="connsiteY607" fmla="*/ 24001 h 89937"/>
                    <a:gd name="connsiteX608" fmla="*/ 636439 w 674163"/>
                    <a:gd name="connsiteY608" fmla="*/ 24948 h 89937"/>
                    <a:gd name="connsiteX609" fmla="*/ 637155 w 674163"/>
                    <a:gd name="connsiteY609" fmla="*/ 25664 h 89937"/>
                    <a:gd name="connsiteX610" fmla="*/ 637412 w 674163"/>
                    <a:gd name="connsiteY610" fmla="*/ 26355 h 89937"/>
                    <a:gd name="connsiteX611" fmla="*/ 637565 w 674163"/>
                    <a:gd name="connsiteY611" fmla="*/ 27301 h 89937"/>
                    <a:gd name="connsiteX612" fmla="*/ 637641 w 674163"/>
                    <a:gd name="connsiteY612" fmla="*/ 28682 h 89937"/>
                    <a:gd name="connsiteX613" fmla="*/ 637565 w 674163"/>
                    <a:gd name="connsiteY613" fmla="*/ 30192 h 89937"/>
                    <a:gd name="connsiteX614" fmla="*/ 637309 w 674163"/>
                    <a:gd name="connsiteY614" fmla="*/ 31240 h 89937"/>
                    <a:gd name="connsiteX615" fmla="*/ 636874 w 674163"/>
                    <a:gd name="connsiteY615" fmla="*/ 31829 h 89937"/>
                    <a:gd name="connsiteX616" fmla="*/ 636312 w 674163"/>
                    <a:gd name="connsiteY616" fmla="*/ 32008 h 89937"/>
                    <a:gd name="connsiteX617" fmla="*/ 634982 w 674163"/>
                    <a:gd name="connsiteY617" fmla="*/ 31445 h 89937"/>
                    <a:gd name="connsiteX618" fmla="*/ 632730 w 674163"/>
                    <a:gd name="connsiteY618" fmla="*/ 30243 h 89937"/>
                    <a:gd name="connsiteX619" fmla="*/ 629482 w 674163"/>
                    <a:gd name="connsiteY619" fmla="*/ 29040 h 89937"/>
                    <a:gd name="connsiteX620" fmla="*/ 625210 w 674163"/>
                    <a:gd name="connsiteY620" fmla="*/ 28478 h 89937"/>
                    <a:gd name="connsiteX621" fmla="*/ 621424 w 674163"/>
                    <a:gd name="connsiteY621" fmla="*/ 28964 h 89937"/>
                    <a:gd name="connsiteX622" fmla="*/ 618738 w 674163"/>
                    <a:gd name="connsiteY622" fmla="*/ 30345 h 89937"/>
                    <a:gd name="connsiteX623" fmla="*/ 617152 w 674163"/>
                    <a:gd name="connsiteY623" fmla="*/ 32468 h 89937"/>
                    <a:gd name="connsiteX624" fmla="*/ 616615 w 674163"/>
                    <a:gd name="connsiteY624" fmla="*/ 35128 h 89937"/>
                    <a:gd name="connsiteX625" fmla="*/ 617639 w 674163"/>
                    <a:gd name="connsiteY625" fmla="*/ 38479 h 89937"/>
                    <a:gd name="connsiteX626" fmla="*/ 620298 w 674163"/>
                    <a:gd name="connsiteY626" fmla="*/ 40858 h 89937"/>
                    <a:gd name="connsiteX627" fmla="*/ 624033 w 674163"/>
                    <a:gd name="connsiteY627" fmla="*/ 42700 h 89937"/>
                    <a:gd name="connsiteX628" fmla="*/ 628305 w 674163"/>
                    <a:gd name="connsiteY628" fmla="*/ 44388 h 89937"/>
                    <a:gd name="connsiteX629" fmla="*/ 632602 w 674163"/>
                    <a:gd name="connsiteY629" fmla="*/ 46332 h 89937"/>
                    <a:gd name="connsiteX630" fmla="*/ 636363 w 674163"/>
                    <a:gd name="connsiteY630" fmla="*/ 48941 h 89937"/>
                    <a:gd name="connsiteX631" fmla="*/ 638998 w 674163"/>
                    <a:gd name="connsiteY631" fmla="*/ 52625 h 89937"/>
                    <a:gd name="connsiteX632" fmla="*/ 639995 w 674163"/>
                    <a:gd name="connsiteY632" fmla="*/ 57741 h 89937"/>
                    <a:gd name="connsiteX633" fmla="*/ 674561 w 674163"/>
                    <a:gd name="connsiteY633" fmla="*/ 66898 h 89937"/>
                    <a:gd name="connsiteX634" fmla="*/ 674356 w 674163"/>
                    <a:gd name="connsiteY634" fmla="*/ 69252 h 89937"/>
                    <a:gd name="connsiteX635" fmla="*/ 673743 w 674163"/>
                    <a:gd name="connsiteY635" fmla="*/ 70531 h 89937"/>
                    <a:gd name="connsiteX636" fmla="*/ 672515 w 674163"/>
                    <a:gd name="connsiteY636" fmla="*/ 71298 h 89937"/>
                    <a:gd name="connsiteX637" fmla="*/ 670647 w 674163"/>
                    <a:gd name="connsiteY637" fmla="*/ 71886 h 89937"/>
                    <a:gd name="connsiteX638" fmla="*/ 668422 w 674163"/>
                    <a:gd name="connsiteY638" fmla="*/ 72270 h 89937"/>
                    <a:gd name="connsiteX639" fmla="*/ 666069 w 674163"/>
                    <a:gd name="connsiteY639" fmla="*/ 72423 h 89937"/>
                    <a:gd name="connsiteX640" fmla="*/ 659930 w 674163"/>
                    <a:gd name="connsiteY640" fmla="*/ 71477 h 89937"/>
                    <a:gd name="connsiteX641" fmla="*/ 655735 w 674163"/>
                    <a:gd name="connsiteY641" fmla="*/ 68612 h 89937"/>
                    <a:gd name="connsiteX642" fmla="*/ 653356 w 674163"/>
                    <a:gd name="connsiteY642" fmla="*/ 63752 h 89937"/>
                    <a:gd name="connsiteX643" fmla="*/ 652614 w 674163"/>
                    <a:gd name="connsiteY643" fmla="*/ 56820 h 89937"/>
                    <a:gd name="connsiteX644" fmla="*/ 652614 w 674163"/>
                    <a:gd name="connsiteY644" fmla="*/ 29910 h 89937"/>
                    <a:gd name="connsiteX645" fmla="*/ 646168 w 674163"/>
                    <a:gd name="connsiteY645" fmla="*/ 29910 h 89937"/>
                    <a:gd name="connsiteX646" fmla="*/ 644940 w 674163"/>
                    <a:gd name="connsiteY646" fmla="*/ 29092 h 89937"/>
                    <a:gd name="connsiteX647" fmla="*/ 644479 w 674163"/>
                    <a:gd name="connsiteY647" fmla="*/ 26431 h 89937"/>
                    <a:gd name="connsiteX648" fmla="*/ 644608 w 674163"/>
                    <a:gd name="connsiteY648" fmla="*/ 24794 h 89937"/>
                    <a:gd name="connsiteX649" fmla="*/ 644940 w 674163"/>
                    <a:gd name="connsiteY649" fmla="*/ 23694 h 89937"/>
                    <a:gd name="connsiteX650" fmla="*/ 645477 w 674163"/>
                    <a:gd name="connsiteY650" fmla="*/ 23080 h 89937"/>
                    <a:gd name="connsiteX651" fmla="*/ 646218 w 674163"/>
                    <a:gd name="connsiteY651" fmla="*/ 22901 h 89937"/>
                    <a:gd name="connsiteX652" fmla="*/ 652614 w 674163"/>
                    <a:gd name="connsiteY652" fmla="*/ 22901 h 89937"/>
                    <a:gd name="connsiteX653" fmla="*/ 652614 w 674163"/>
                    <a:gd name="connsiteY653" fmla="*/ 11953 h 89937"/>
                    <a:gd name="connsiteX654" fmla="*/ 652793 w 674163"/>
                    <a:gd name="connsiteY654" fmla="*/ 11288 h 89937"/>
                    <a:gd name="connsiteX655" fmla="*/ 653457 w 674163"/>
                    <a:gd name="connsiteY655" fmla="*/ 10751 h 89937"/>
                    <a:gd name="connsiteX656" fmla="*/ 654762 w 674163"/>
                    <a:gd name="connsiteY656" fmla="*/ 10418 h 89937"/>
                    <a:gd name="connsiteX657" fmla="*/ 656809 w 674163"/>
                    <a:gd name="connsiteY657" fmla="*/ 10316 h 89937"/>
                    <a:gd name="connsiteX658" fmla="*/ 658907 w 674163"/>
                    <a:gd name="connsiteY658" fmla="*/ 10418 h 89937"/>
                    <a:gd name="connsiteX659" fmla="*/ 660185 w 674163"/>
                    <a:gd name="connsiteY659" fmla="*/ 10751 h 89937"/>
                    <a:gd name="connsiteX660" fmla="*/ 660851 w 674163"/>
                    <a:gd name="connsiteY660" fmla="*/ 11288 h 89937"/>
                    <a:gd name="connsiteX661" fmla="*/ 661056 w 674163"/>
                    <a:gd name="connsiteY661" fmla="*/ 11953 h 89937"/>
                    <a:gd name="connsiteX662" fmla="*/ 661056 w 674163"/>
                    <a:gd name="connsiteY662" fmla="*/ 22901 h 89937"/>
                    <a:gd name="connsiteX663" fmla="*/ 672873 w 674163"/>
                    <a:gd name="connsiteY663" fmla="*/ 22901 h 89937"/>
                    <a:gd name="connsiteX664" fmla="*/ 673589 w 674163"/>
                    <a:gd name="connsiteY664" fmla="*/ 23080 h 89937"/>
                    <a:gd name="connsiteX665" fmla="*/ 674127 w 674163"/>
                    <a:gd name="connsiteY665" fmla="*/ 23694 h 89937"/>
                    <a:gd name="connsiteX666" fmla="*/ 674459 w 674163"/>
                    <a:gd name="connsiteY666" fmla="*/ 24794 h 89937"/>
                    <a:gd name="connsiteX667" fmla="*/ 674561 w 674163"/>
                    <a:gd name="connsiteY667" fmla="*/ 26431 h 89937"/>
                    <a:gd name="connsiteX668" fmla="*/ 674101 w 674163"/>
                    <a:gd name="connsiteY668" fmla="*/ 29092 h 89937"/>
                    <a:gd name="connsiteX669" fmla="*/ 672873 w 674163"/>
                    <a:gd name="connsiteY669" fmla="*/ 29910 h 89937"/>
                    <a:gd name="connsiteX670" fmla="*/ 661056 w 674163"/>
                    <a:gd name="connsiteY670" fmla="*/ 29910 h 89937"/>
                    <a:gd name="connsiteX671" fmla="*/ 661056 w 674163"/>
                    <a:gd name="connsiteY671" fmla="*/ 55592 h 89937"/>
                    <a:gd name="connsiteX672" fmla="*/ 662462 w 674163"/>
                    <a:gd name="connsiteY672" fmla="*/ 62780 h 89937"/>
                    <a:gd name="connsiteX673" fmla="*/ 667501 w 674163"/>
                    <a:gd name="connsiteY673" fmla="*/ 65210 h 89937"/>
                    <a:gd name="connsiteX674" fmla="*/ 669599 w 674163"/>
                    <a:gd name="connsiteY674" fmla="*/ 64980 h 89937"/>
                    <a:gd name="connsiteX675" fmla="*/ 671236 w 674163"/>
                    <a:gd name="connsiteY675" fmla="*/ 64494 h 89937"/>
                    <a:gd name="connsiteX676" fmla="*/ 672464 w 674163"/>
                    <a:gd name="connsiteY676" fmla="*/ 64008 h 89937"/>
                    <a:gd name="connsiteX677" fmla="*/ 673385 w 674163"/>
                    <a:gd name="connsiteY677" fmla="*/ 63778 h 89937"/>
                    <a:gd name="connsiteX678" fmla="*/ 673870 w 674163"/>
                    <a:gd name="connsiteY678" fmla="*/ 63905 h 89937"/>
                    <a:gd name="connsiteX679" fmla="*/ 674229 w 674163"/>
                    <a:gd name="connsiteY679" fmla="*/ 64391 h 89937"/>
                    <a:gd name="connsiteX680" fmla="*/ 674459 w 674163"/>
                    <a:gd name="connsiteY680" fmla="*/ 65364 h 89937"/>
                    <a:gd name="connsiteX681" fmla="*/ 674561 w 674163"/>
                    <a:gd name="connsiteY681" fmla="*/ 66898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Lst>
                  <a:rect l="l" t="t" r="r" b="b"/>
                  <a:pathLst>
                    <a:path w="674163" h="89937">
                      <a:moveTo>
                        <a:pt x="37233" y="67921"/>
                      </a:moveTo>
                      <a:cubicBezTo>
                        <a:pt x="37233" y="68535"/>
                        <a:pt x="37199" y="69073"/>
                        <a:pt x="37131" y="69533"/>
                      </a:cubicBezTo>
                      <a:cubicBezTo>
                        <a:pt x="37062" y="69993"/>
                        <a:pt x="36943" y="70377"/>
                        <a:pt x="36773" y="70684"/>
                      </a:cubicBezTo>
                      <a:cubicBezTo>
                        <a:pt x="36602" y="70991"/>
                        <a:pt x="36406" y="71213"/>
                        <a:pt x="36184" y="71349"/>
                      </a:cubicBezTo>
                      <a:cubicBezTo>
                        <a:pt x="35962" y="71486"/>
                        <a:pt x="35715" y="71554"/>
                        <a:pt x="35442" y="71554"/>
                      </a:cubicBezTo>
                      <a:lnTo>
                        <a:pt x="3672" y="71554"/>
                      </a:lnTo>
                      <a:cubicBezTo>
                        <a:pt x="2888" y="71554"/>
                        <a:pt x="2146" y="71289"/>
                        <a:pt x="1447" y="70761"/>
                      </a:cubicBezTo>
                      <a:cubicBezTo>
                        <a:pt x="748" y="70232"/>
                        <a:pt x="398" y="69303"/>
                        <a:pt x="398" y="67973"/>
                      </a:cubicBezTo>
                      <a:lnTo>
                        <a:pt x="398" y="8935"/>
                      </a:lnTo>
                      <a:cubicBezTo>
                        <a:pt x="398" y="7605"/>
                        <a:pt x="748" y="6675"/>
                        <a:pt x="1447" y="6147"/>
                      </a:cubicBezTo>
                      <a:cubicBezTo>
                        <a:pt x="2146" y="5618"/>
                        <a:pt x="2888" y="5354"/>
                        <a:pt x="3672" y="5354"/>
                      </a:cubicBezTo>
                      <a:lnTo>
                        <a:pt x="35084" y="5354"/>
                      </a:lnTo>
                      <a:cubicBezTo>
                        <a:pt x="35357" y="5354"/>
                        <a:pt x="35604" y="5422"/>
                        <a:pt x="35826" y="5558"/>
                      </a:cubicBezTo>
                      <a:cubicBezTo>
                        <a:pt x="36048" y="5695"/>
                        <a:pt x="36227" y="5917"/>
                        <a:pt x="36363" y="6223"/>
                      </a:cubicBezTo>
                      <a:cubicBezTo>
                        <a:pt x="36500" y="6530"/>
                        <a:pt x="36611" y="6914"/>
                        <a:pt x="36696" y="7374"/>
                      </a:cubicBezTo>
                      <a:cubicBezTo>
                        <a:pt x="36781" y="7835"/>
                        <a:pt x="36824" y="8406"/>
                        <a:pt x="36824" y="9088"/>
                      </a:cubicBezTo>
                      <a:cubicBezTo>
                        <a:pt x="36824" y="9702"/>
                        <a:pt x="36781" y="10239"/>
                        <a:pt x="36696" y="10700"/>
                      </a:cubicBezTo>
                      <a:cubicBezTo>
                        <a:pt x="36611" y="11160"/>
                        <a:pt x="36500" y="11535"/>
                        <a:pt x="36363" y="11825"/>
                      </a:cubicBezTo>
                      <a:cubicBezTo>
                        <a:pt x="36227" y="12115"/>
                        <a:pt x="36048" y="12328"/>
                        <a:pt x="35826" y="12465"/>
                      </a:cubicBezTo>
                      <a:cubicBezTo>
                        <a:pt x="35604" y="12601"/>
                        <a:pt x="35357" y="12669"/>
                        <a:pt x="35084" y="12669"/>
                      </a:cubicBezTo>
                      <a:lnTo>
                        <a:pt x="9197" y="12669"/>
                      </a:lnTo>
                      <a:lnTo>
                        <a:pt x="9197" y="33440"/>
                      </a:lnTo>
                      <a:lnTo>
                        <a:pt x="31401" y="33440"/>
                      </a:lnTo>
                      <a:cubicBezTo>
                        <a:pt x="31674" y="33440"/>
                        <a:pt x="31921" y="33517"/>
                        <a:pt x="32143" y="33670"/>
                      </a:cubicBezTo>
                      <a:cubicBezTo>
                        <a:pt x="32364" y="33824"/>
                        <a:pt x="32552" y="34037"/>
                        <a:pt x="32705" y="34310"/>
                      </a:cubicBezTo>
                      <a:cubicBezTo>
                        <a:pt x="32859" y="34583"/>
                        <a:pt x="32970" y="34958"/>
                        <a:pt x="33038" y="35435"/>
                      </a:cubicBezTo>
                      <a:cubicBezTo>
                        <a:pt x="33106" y="35913"/>
                        <a:pt x="33140" y="36476"/>
                        <a:pt x="33140" y="37124"/>
                      </a:cubicBezTo>
                      <a:cubicBezTo>
                        <a:pt x="33140" y="37738"/>
                        <a:pt x="33106" y="38266"/>
                        <a:pt x="33038" y="38710"/>
                      </a:cubicBezTo>
                      <a:cubicBezTo>
                        <a:pt x="32970" y="39153"/>
                        <a:pt x="32859" y="39511"/>
                        <a:pt x="32705" y="39784"/>
                      </a:cubicBezTo>
                      <a:cubicBezTo>
                        <a:pt x="32552" y="40057"/>
                        <a:pt x="32364" y="40253"/>
                        <a:pt x="32143" y="40372"/>
                      </a:cubicBezTo>
                      <a:cubicBezTo>
                        <a:pt x="31921" y="40492"/>
                        <a:pt x="31674" y="40551"/>
                        <a:pt x="31401" y="40551"/>
                      </a:cubicBezTo>
                      <a:lnTo>
                        <a:pt x="9197" y="40551"/>
                      </a:lnTo>
                      <a:lnTo>
                        <a:pt x="9197" y="64238"/>
                      </a:lnTo>
                      <a:lnTo>
                        <a:pt x="35442" y="64238"/>
                      </a:lnTo>
                      <a:cubicBezTo>
                        <a:pt x="35715" y="64238"/>
                        <a:pt x="35962" y="64306"/>
                        <a:pt x="36184" y="64443"/>
                      </a:cubicBezTo>
                      <a:cubicBezTo>
                        <a:pt x="36406" y="64579"/>
                        <a:pt x="36602" y="64792"/>
                        <a:pt x="36773" y="65082"/>
                      </a:cubicBezTo>
                      <a:cubicBezTo>
                        <a:pt x="36943" y="65372"/>
                        <a:pt x="37062" y="65747"/>
                        <a:pt x="37131" y="66208"/>
                      </a:cubicBezTo>
                      <a:cubicBezTo>
                        <a:pt x="37199" y="66668"/>
                        <a:pt x="37233" y="67239"/>
                        <a:pt x="37233" y="67921"/>
                      </a:cubicBezTo>
                      <a:close/>
                      <a:moveTo>
                        <a:pt x="87964" y="70275"/>
                      </a:moveTo>
                      <a:cubicBezTo>
                        <a:pt x="87964" y="70548"/>
                        <a:pt x="87904" y="70786"/>
                        <a:pt x="87785" y="70991"/>
                      </a:cubicBezTo>
                      <a:cubicBezTo>
                        <a:pt x="87665" y="71196"/>
                        <a:pt x="87460" y="71358"/>
                        <a:pt x="87170" y="71477"/>
                      </a:cubicBezTo>
                      <a:cubicBezTo>
                        <a:pt x="86881" y="71596"/>
                        <a:pt x="86497" y="71690"/>
                        <a:pt x="86019" y="71758"/>
                      </a:cubicBezTo>
                      <a:cubicBezTo>
                        <a:pt x="85542" y="71827"/>
                        <a:pt x="84962" y="71861"/>
                        <a:pt x="84280" y="71861"/>
                      </a:cubicBezTo>
                      <a:cubicBezTo>
                        <a:pt x="83564" y="71861"/>
                        <a:pt x="82967" y="71827"/>
                        <a:pt x="82489" y="71758"/>
                      </a:cubicBezTo>
                      <a:cubicBezTo>
                        <a:pt x="82012" y="71690"/>
                        <a:pt x="81620" y="71596"/>
                        <a:pt x="81313" y="71477"/>
                      </a:cubicBezTo>
                      <a:cubicBezTo>
                        <a:pt x="81006" y="71358"/>
                        <a:pt x="80784" y="71196"/>
                        <a:pt x="80648" y="70991"/>
                      </a:cubicBezTo>
                      <a:cubicBezTo>
                        <a:pt x="80511" y="70786"/>
                        <a:pt x="80443" y="70548"/>
                        <a:pt x="80443" y="70275"/>
                      </a:cubicBezTo>
                      <a:lnTo>
                        <a:pt x="80443" y="64187"/>
                      </a:lnTo>
                      <a:cubicBezTo>
                        <a:pt x="78021" y="66813"/>
                        <a:pt x="75506" y="68859"/>
                        <a:pt x="72897" y="70326"/>
                      </a:cubicBezTo>
                      <a:cubicBezTo>
                        <a:pt x="70288" y="71793"/>
                        <a:pt x="67431" y="72526"/>
                        <a:pt x="64328" y="72526"/>
                      </a:cubicBezTo>
                      <a:cubicBezTo>
                        <a:pt x="60951" y="72526"/>
                        <a:pt x="58069" y="71869"/>
                        <a:pt x="55682" y="70556"/>
                      </a:cubicBezTo>
                      <a:cubicBezTo>
                        <a:pt x="53294" y="69243"/>
                        <a:pt x="51359" y="67470"/>
                        <a:pt x="49875" y="65236"/>
                      </a:cubicBezTo>
                      <a:cubicBezTo>
                        <a:pt x="48392" y="63002"/>
                        <a:pt x="47309" y="60376"/>
                        <a:pt x="46626" y="57357"/>
                      </a:cubicBezTo>
                      <a:cubicBezTo>
                        <a:pt x="45944" y="54339"/>
                        <a:pt x="45603" y="51158"/>
                        <a:pt x="45603" y="47816"/>
                      </a:cubicBezTo>
                      <a:cubicBezTo>
                        <a:pt x="45603" y="43860"/>
                        <a:pt x="46030" y="40287"/>
                        <a:pt x="46882" y="37098"/>
                      </a:cubicBezTo>
                      <a:cubicBezTo>
                        <a:pt x="47735" y="33909"/>
                        <a:pt x="48997" y="31189"/>
                        <a:pt x="50668" y="28938"/>
                      </a:cubicBezTo>
                      <a:cubicBezTo>
                        <a:pt x="52339" y="26687"/>
                        <a:pt x="54411" y="24956"/>
                        <a:pt x="56884" y="23745"/>
                      </a:cubicBezTo>
                      <a:cubicBezTo>
                        <a:pt x="59357" y="22535"/>
                        <a:pt x="62213" y="21929"/>
                        <a:pt x="65453" y="21929"/>
                      </a:cubicBezTo>
                      <a:cubicBezTo>
                        <a:pt x="68148" y="21929"/>
                        <a:pt x="70612" y="22518"/>
                        <a:pt x="72846" y="23694"/>
                      </a:cubicBezTo>
                      <a:cubicBezTo>
                        <a:pt x="75080" y="24871"/>
                        <a:pt x="77288" y="26602"/>
                        <a:pt x="79471" y="28887"/>
                      </a:cubicBezTo>
                      <a:lnTo>
                        <a:pt x="79471" y="2131"/>
                      </a:lnTo>
                      <a:cubicBezTo>
                        <a:pt x="79471" y="1892"/>
                        <a:pt x="79531" y="1662"/>
                        <a:pt x="79650" y="1440"/>
                      </a:cubicBezTo>
                      <a:cubicBezTo>
                        <a:pt x="79769" y="1218"/>
                        <a:pt x="80000" y="1048"/>
                        <a:pt x="80341" y="928"/>
                      </a:cubicBezTo>
                      <a:cubicBezTo>
                        <a:pt x="80682" y="809"/>
                        <a:pt x="81117" y="707"/>
                        <a:pt x="81645" y="622"/>
                      </a:cubicBezTo>
                      <a:cubicBezTo>
                        <a:pt x="82174" y="536"/>
                        <a:pt x="82848" y="494"/>
                        <a:pt x="83666" y="494"/>
                      </a:cubicBezTo>
                      <a:cubicBezTo>
                        <a:pt x="84519" y="494"/>
                        <a:pt x="85218" y="536"/>
                        <a:pt x="85764" y="622"/>
                      </a:cubicBezTo>
                      <a:cubicBezTo>
                        <a:pt x="86309" y="707"/>
                        <a:pt x="86736" y="809"/>
                        <a:pt x="87043" y="928"/>
                      </a:cubicBezTo>
                      <a:cubicBezTo>
                        <a:pt x="87350" y="1048"/>
                        <a:pt x="87580" y="1218"/>
                        <a:pt x="87733" y="1440"/>
                      </a:cubicBezTo>
                      <a:cubicBezTo>
                        <a:pt x="87887" y="1662"/>
                        <a:pt x="87964" y="1892"/>
                        <a:pt x="87964" y="2131"/>
                      </a:cubicBezTo>
                      <a:close/>
                      <a:moveTo>
                        <a:pt x="79471" y="37891"/>
                      </a:moveTo>
                      <a:cubicBezTo>
                        <a:pt x="77186" y="35060"/>
                        <a:pt x="74977" y="32903"/>
                        <a:pt x="72846" y="31419"/>
                      </a:cubicBezTo>
                      <a:cubicBezTo>
                        <a:pt x="70714" y="29936"/>
                        <a:pt x="68489" y="29194"/>
                        <a:pt x="66169" y="29194"/>
                      </a:cubicBezTo>
                      <a:cubicBezTo>
                        <a:pt x="64021" y="29194"/>
                        <a:pt x="62196" y="29706"/>
                        <a:pt x="60695" y="30729"/>
                      </a:cubicBezTo>
                      <a:cubicBezTo>
                        <a:pt x="59195" y="31752"/>
                        <a:pt x="57975" y="33099"/>
                        <a:pt x="57037" y="34770"/>
                      </a:cubicBezTo>
                      <a:cubicBezTo>
                        <a:pt x="56100" y="36441"/>
                        <a:pt x="55417" y="38334"/>
                        <a:pt x="54991" y="40449"/>
                      </a:cubicBezTo>
                      <a:cubicBezTo>
                        <a:pt x="54565" y="42564"/>
                        <a:pt x="54352" y="44712"/>
                        <a:pt x="54352" y="46895"/>
                      </a:cubicBezTo>
                      <a:cubicBezTo>
                        <a:pt x="54352" y="49214"/>
                        <a:pt x="54531" y="51482"/>
                        <a:pt x="54889" y="53699"/>
                      </a:cubicBezTo>
                      <a:cubicBezTo>
                        <a:pt x="55247" y="55916"/>
                        <a:pt x="55869" y="57886"/>
                        <a:pt x="56756" y="59608"/>
                      </a:cubicBezTo>
                      <a:cubicBezTo>
                        <a:pt x="57643" y="61330"/>
                        <a:pt x="58819" y="62712"/>
                        <a:pt x="60286" y="63752"/>
                      </a:cubicBezTo>
                      <a:cubicBezTo>
                        <a:pt x="61753" y="64792"/>
                        <a:pt x="63594" y="65312"/>
                        <a:pt x="65811" y="65312"/>
                      </a:cubicBezTo>
                      <a:cubicBezTo>
                        <a:pt x="66937" y="65312"/>
                        <a:pt x="68020" y="65159"/>
                        <a:pt x="69060" y="64852"/>
                      </a:cubicBezTo>
                      <a:cubicBezTo>
                        <a:pt x="70100" y="64545"/>
                        <a:pt x="71166" y="64033"/>
                        <a:pt x="72257" y="63317"/>
                      </a:cubicBezTo>
                      <a:cubicBezTo>
                        <a:pt x="73349" y="62601"/>
                        <a:pt x="74491" y="61671"/>
                        <a:pt x="75685" y="60529"/>
                      </a:cubicBezTo>
                      <a:cubicBezTo>
                        <a:pt x="76879" y="59386"/>
                        <a:pt x="78141" y="57980"/>
                        <a:pt x="79471" y="56308"/>
                      </a:cubicBezTo>
                      <a:close/>
                      <a:moveTo>
                        <a:pt x="111531" y="70275"/>
                      </a:moveTo>
                      <a:cubicBezTo>
                        <a:pt x="111531" y="70548"/>
                        <a:pt x="111463" y="70778"/>
                        <a:pt x="111327" y="70965"/>
                      </a:cubicBezTo>
                      <a:cubicBezTo>
                        <a:pt x="111190" y="71153"/>
                        <a:pt x="110969" y="71315"/>
                        <a:pt x="110661" y="71451"/>
                      </a:cubicBezTo>
                      <a:cubicBezTo>
                        <a:pt x="110354" y="71588"/>
                        <a:pt x="109928" y="71690"/>
                        <a:pt x="109383" y="71758"/>
                      </a:cubicBezTo>
                      <a:cubicBezTo>
                        <a:pt x="108837" y="71827"/>
                        <a:pt x="108138" y="71861"/>
                        <a:pt x="107284" y="71861"/>
                      </a:cubicBezTo>
                      <a:cubicBezTo>
                        <a:pt x="106466" y="71861"/>
                        <a:pt x="105784" y="71827"/>
                        <a:pt x="105238" y="71758"/>
                      </a:cubicBezTo>
                      <a:cubicBezTo>
                        <a:pt x="104693" y="71690"/>
                        <a:pt x="104258" y="71588"/>
                        <a:pt x="103934" y="71451"/>
                      </a:cubicBezTo>
                      <a:cubicBezTo>
                        <a:pt x="103610" y="71315"/>
                        <a:pt x="103388" y="71153"/>
                        <a:pt x="103269" y="70965"/>
                      </a:cubicBezTo>
                      <a:cubicBezTo>
                        <a:pt x="103150" y="70778"/>
                        <a:pt x="103090" y="70548"/>
                        <a:pt x="103090" y="70275"/>
                      </a:cubicBezTo>
                      <a:lnTo>
                        <a:pt x="103090" y="24232"/>
                      </a:lnTo>
                      <a:cubicBezTo>
                        <a:pt x="103090" y="23993"/>
                        <a:pt x="103150" y="23771"/>
                        <a:pt x="103269" y="23566"/>
                      </a:cubicBezTo>
                      <a:cubicBezTo>
                        <a:pt x="103388" y="23362"/>
                        <a:pt x="103610" y="23191"/>
                        <a:pt x="103934" y="23055"/>
                      </a:cubicBezTo>
                      <a:cubicBezTo>
                        <a:pt x="104258" y="22918"/>
                        <a:pt x="104693" y="22816"/>
                        <a:pt x="105238" y="22748"/>
                      </a:cubicBezTo>
                      <a:cubicBezTo>
                        <a:pt x="105784" y="22680"/>
                        <a:pt x="106466" y="22646"/>
                        <a:pt x="107284" y="22646"/>
                      </a:cubicBezTo>
                      <a:cubicBezTo>
                        <a:pt x="108138" y="22646"/>
                        <a:pt x="108837" y="22680"/>
                        <a:pt x="109383" y="22748"/>
                      </a:cubicBezTo>
                      <a:cubicBezTo>
                        <a:pt x="109928" y="22816"/>
                        <a:pt x="110354" y="22918"/>
                        <a:pt x="110661" y="23055"/>
                      </a:cubicBezTo>
                      <a:cubicBezTo>
                        <a:pt x="110969" y="23191"/>
                        <a:pt x="111190" y="23362"/>
                        <a:pt x="111327" y="23566"/>
                      </a:cubicBezTo>
                      <a:cubicBezTo>
                        <a:pt x="111463" y="23771"/>
                        <a:pt x="111531" y="23993"/>
                        <a:pt x="111531" y="24232"/>
                      </a:cubicBezTo>
                      <a:close/>
                      <a:moveTo>
                        <a:pt x="112503" y="8679"/>
                      </a:moveTo>
                      <a:cubicBezTo>
                        <a:pt x="112503" y="10657"/>
                        <a:pt x="112128" y="12004"/>
                        <a:pt x="111377" y="12721"/>
                      </a:cubicBezTo>
                      <a:cubicBezTo>
                        <a:pt x="110628" y="13437"/>
                        <a:pt x="109246" y="13795"/>
                        <a:pt x="107234" y="13795"/>
                      </a:cubicBezTo>
                      <a:cubicBezTo>
                        <a:pt x="105256" y="13795"/>
                        <a:pt x="103900" y="13445"/>
                        <a:pt x="103167" y="12746"/>
                      </a:cubicBezTo>
                      <a:cubicBezTo>
                        <a:pt x="102433" y="12047"/>
                        <a:pt x="102067" y="10725"/>
                        <a:pt x="102067" y="8781"/>
                      </a:cubicBezTo>
                      <a:cubicBezTo>
                        <a:pt x="102067" y="6803"/>
                        <a:pt x="102442" y="5456"/>
                        <a:pt x="103192" y="4740"/>
                      </a:cubicBezTo>
                      <a:cubicBezTo>
                        <a:pt x="103942" y="4024"/>
                        <a:pt x="105323" y="3665"/>
                        <a:pt x="107336" y="3665"/>
                      </a:cubicBezTo>
                      <a:cubicBezTo>
                        <a:pt x="109314" y="3665"/>
                        <a:pt x="110670" y="4015"/>
                        <a:pt x="111403" y="4714"/>
                      </a:cubicBezTo>
                      <a:cubicBezTo>
                        <a:pt x="112136" y="5413"/>
                        <a:pt x="112503" y="6735"/>
                        <a:pt x="112503" y="8679"/>
                      </a:cubicBezTo>
                      <a:close/>
                      <a:moveTo>
                        <a:pt x="150845" y="66898"/>
                      </a:moveTo>
                      <a:cubicBezTo>
                        <a:pt x="150845" y="67887"/>
                        <a:pt x="150777" y="68672"/>
                        <a:pt x="150640" y="69252"/>
                      </a:cubicBezTo>
                      <a:cubicBezTo>
                        <a:pt x="150504" y="69831"/>
                        <a:pt x="150299" y="70258"/>
                        <a:pt x="150026" y="70531"/>
                      </a:cubicBezTo>
                      <a:cubicBezTo>
                        <a:pt x="149754" y="70803"/>
                        <a:pt x="149344" y="71059"/>
                        <a:pt x="148798" y="71298"/>
                      </a:cubicBezTo>
                      <a:cubicBezTo>
                        <a:pt x="148252" y="71537"/>
                        <a:pt x="147630" y="71733"/>
                        <a:pt x="146931" y="71886"/>
                      </a:cubicBezTo>
                      <a:cubicBezTo>
                        <a:pt x="146232" y="72040"/>
                        <a:pt x="145490" y="72168"/>
                        <a:pt x="144706" y="72270"/>
                      </a:cubicBezTo>
                      <a:cubicBezTo>
                        <a:pt x="143921" y="72372"/>
                        <a:pt x="143137" y="72423"/>
                        <a:pt x="142353" y="72423"/>
                      </a:cubicBezTo>
                      <a:cubicBezTo>
                        <a:pt x="139965" y="72423"/>
                        <a:pt x="137919" y="72108"/>
                        <a:pt x="136213" y="71477"/>
                      </a:cubicBezTo>
                      <a:cubicBezTo>
                        <a:pt x="134508" y="70846"/>
                        <a:pt x="133110" y="69891"/>
                        <a:pt x="132018" y="68612"/>
                      </a:cubicBezTo>
                      <a:cubicBezTo>
                        <a:pt x="130926" y="67333"/>
                        <a:pt x="130134" y="65713"/>
                        <a:pt x="129640" y="63752"/>
                      </a:cubicBezTo>
                      <a:cubicBezTo>
                        <a:pt x="129144" y="61791"/>
                        <a:pt x="128898" y="59480"/>
                        <a:pt x="128898" y="56820"/>
                      </a:cubicBezTo>
                      <a:lnTo>
                        <a:pt x="128898" y="29910"/>
                      </a:lnTo>
                      <a:lnTo>
                        <a:pt x="122451" y="29910"/>
                      </a:lnTo>
                      <a:cubicBezTo>
                        <a:pt x="121940" y="29910"/>
                        <a:pt x="121530" y="29637"/>
                        <a:pt x="121223" y="29092"/>
                      </a:cubicBezTo>
                      <a:cubicBezTo>
                        <a:pt x="120917" y="28546"/>
                        <a:pt x="120763" y="27659"/>
                        <a:pt x="120763" y="26431"/>
                      </a:cubicBezTo>
                      <a:cubicBezTo>
                        <a:pt x="120763" y="25783"/>
                        <a:pt x="120806" y="25238"/>
                        <a:pt x="120891" y="24794"/>
                      </a:cubicBezTo>
                      <a:cubicBezTo>
                        <a:pt x="120977" y="24351"/>
                        <a:pt x="121087" y="23984"/>
                        <a:pt x="121223" y="23694"/>
                      </a:cubicBezTo>
                      <a:cubicBezTo>
                        <a:pt x="121360" y="23404"/>
                        <a:pt x="121539" y="23200"/>
                        <a:pt x="121761" y="23080"/>
                      </a:cubicBezTo>
                      <a:cubicBezTo>
                        <a:pt x="121982" y="22961"/>
                        <a:pt x="122230" y="22901"/>
                        <a:pt x="122503" y="22901"/>
                      </a:cubicBezTo>
                      <a:lnTo>
                        <a:pt x="128898" y="22901"/>
                      </a:lnTo>
                      <a:lnTo>
                        <a:pt x="128898" y="11953"/>
                      </a:lnTo>
                      <a:cubicBezTo>
                        <a:pt x="128898" y="11715"/>
                        <a:pt x="128957" y="11493"/>
                        <a:pt x="129077" y="11288"/>
                      </a:cubicBezTo>
                      <a:cubicBezTo>
                        <a:pt x="129196" y="11084"/>
                        <a:pt x="129418" y="10905"/>
                        <a:pt x="129741" y="10751"/>
                      </a:cubicBezTo>
                      <a:cubicBezTo>
                        <a:pt x="130065" y="10598"/>
                        <a:pt x="130501" y="10487"/>
                        <a:pt x="131046" y="10418"/>
                      </a:cubicBezTo>
                      <a:cubicBezTo>
                        <a:pt x="131592" y="10350"/>
                        <a:pt x="132274" y="10316"/>
                        <a:pt x="133092" y="10316"/>
                      </a:cubicBezTo>
                      <a:cubicBezTo>
                        <a:pt x="133945" y="10316"/>
                        <a:pt x="134644" y="10350"/>
                        <a:pt x="135190" y="10418"/>
                      </a:cubicBezTo>
                      <a:cubicBezTo>
                        <a:pt x="135736" y="10487"/>
                        <a:pt x="136162" y="10598"/>
                        <a:pt x="136469" y="10751"/>
                      </a:cubicBezTo>
                      <a:cubicBezTo>
                        <a:pt x="136776" y="10905"/>
                        <a:pt x="136998" y="11084"/>
                        <a:pt x="137134" y="11288"/>
                      </a:cubicBezTo>
                      <a:cubicBezTo>
                        <a:pt x="137271" y="11493"/>
                        <a:pt x="137339" y="11715"/>
                        <a:pt x="137339" y="11953"/>
                      </a:cubicBezTo>
                      <a:lnTo>
                        <a:pt x="137339" y="22901"/>
                      </a:lnTo>
                      <a:lnTo>
                        <a:pt x="149156" y="22901"/>
                      </a:lnTo>
                      <a:cubicBezTo>
                        <a:pt x="149430" y="22901"/>
                        <a:pt x="149668" y="22961"/>
                        <a:pt x="149873" y="23080"/>
                      </a:cubicBezTo>
                      <a:cubicBezTo>
                        <a:pt x="150077" y="23200"/>
                        <a:pt x="150256" y="23404"/>
                        <a:pt x="150410" y="23694"/>
                      </a:cubicBezTo>
                      <a:cubicBezTo>
                        <a:pt x="150563" y="23984"/>
                        <a:pt x="150675" y="24351"/>
                        <a:pt x="150742" y="24794"/>
                      </a:cubicBezTo>
                      <a:cubicBezTo>
                        <a:pt x="150811" y="25238"/>
                        <a:pt x="150845" y="25783"/>
                        <a:pt x="150845" y="26431"/>
                      </a:cubicBezTo>
                      <a:cubicBezTo>
                        <a:pt x="150845" y="27659"/>
                        <a:pt x="150692" y="28546"/>
                        <a:pt x="150384" y="29092"/>
                      </a:cubicBezTo>
                      <a:cubicBezTo>
                        <a:pt x="150077" y="29637"/>
                        <a:pt x="149668" y="29910"/>
                        <a:pt x="149156" y="29910"/>
                      </a:cubicBezTo>
                      <a:lnTo>
                        <a:pt x="137339" y="29910"/>
                      </a:lnTo>
                      <a:lnTo>
                        <a:pt x="137339" y="55592"/>
                      </a:lnTo>
                      <a:cubicBezTo>
                        <a:pt x="137339" y="58764"/>
                        <a:pt x="137807" y="61160"/>
                        <a:pt x="138745" y="62780"/>
                      </a:cubicBezTo>
                      <a:cubicBezTo>
                        <a:pt x="139684" y="64400"/>
                        <a:pt x="141363" y="65210"/>
                        <a:pt x="143785" y="65210"/>
                      </a:cubicBezTo>
                      <a:cubicBezTo>
                        <a:pt x="144569" y="65210"/>
                        <a:pt x="145268" y="65133"/>
                        <a:pt x="145883" y="64980"/>
                      </a:cubicBezTo>
                      <a:cubicBezTo>
                        <a:pt x="146496" y="64826"/>
                        <a:pt x="147042" y="64664"/>
                        <a:pt x="147520" y="64494"/>
                      </a:cubicBezTo>
                      <a:cubicBezTo>
                        <a:pt x="147997" y="64323"/>
                        <a:pt x="148407" y="64161"/>
                        <a:pt x="148748" y="64008"/>
                      </a:cubicBezTo>
                      <a:cubicBezTo>
                        <a:pt x="149089" y="63854"/>
                        <a:pt x="149395" y="63778"/>
                        <a:pt x="149668" y="63778"/>
                      </a:cubicBezTo>
                      <a:cubicBezTo>
                        <a:pt x="149838" y="63778"/>
                        <a:pt x="150001" y="63820"/>
                        <a:pt x="150155" y="63905"/>
                      </a:cubicBezTo>
                      <a:cubicBezTo>
                        <a:pt x="150308" y="63991"/>
                        <a:pt x="150427" y="64153"/>
                        <a:pt x="150513" y="64391"/>
                      </a:cubicBezTo>
                      <a:cubicBezTo>
                        <a:pt x="150597" y="64630"/>
                        <a:pt x="150675" y="64954"/>
                        <a:pt x="150742" y="65364"/>
                      </a:cubicBezTo>
                      <a:cubicBezTo>
                        <a:pt x="150811" y="65773"/>
                        <a:pt x="150845" y="66284"/>
                        <a:pt x="150845" y="66898"/>
                      </a:cubicBezTo>
                      <a:close/>
                      <a:moveTo>
                        <a:pt x="170070" y="70275"/>
                      </a:moveTo>
                      <a:cubicBezTo>
                        <a:pt x="170070" y="70548"/>
                        <a:pt x="170002" y="70778"/>
                        <a:pt x="169866" y="70965"/>
                      </a:cubicBezTo>
                      <a:cubicBezTo>
                        <a:pt x="169729" y="71153"/>
                        <a:pt x="169507" y="71315"/>
                        <a:pt x="169201" y="71451"/>
                      </a:cubicBezTo>
                      <a:cubicBezTo>
                        <a:pt x="168893" y="71588"/>
                        <a:pt x="168467" y="71690"/>
                        <a:pt x="167922" y="71758"/>
                      </a:cubicBezTo>
                      <a:cubicBezTo>
                        <a:pt x="167376" y="71827"/>
                        <a:pt x="166677" y="71861"/>
                        <a:pt x="165824" y="71861"/>
                      </a:cubicBezTo>
                      <a:cubicBezTo>
                        <a:pt x="165005" y="71861"/>
                        <a:pt x="164323" y="71827"/>
                        <a:pt x="163777" y="71758"/>
                      </a:cubicBezTo>
                      <a:cubicBezTo>
                        <a:pt x="163231" y="71690"/>
                        <a:pt x="162797" y="71588"/>
                        <a:pt x="162473" y="71451"/>
                      </a:cubicBezTo>
                      <a:cubicBezTo>
                        <a:pt x="162149" y="71315"/>
                        <a:pt x="161927" y="71153"/>
                        <a:pt x="161807" y="70965"/>
                      </a:cubicBezTo>
                      <a:cubicBezTo>
                        <a:pt x="161688" y="70778"/>
                        <a:pt x="161628" y="70548"/>
                        <a:pt x="161628" y="70275"/>
                      </a:cubicBezTo>
                      <a:lnTo>
                        <a:pt x="161628" y="24232"/>
                      </a:lnTo>
                      <a:cubicBezTo>
                        <a:pt x="161628" y="23993"/>
                        <a:pt x="161688" y="23771"/>
                        <a:pt x="161807" y="23566"/>
                      </a:cubicBezTo>
                      <a:cubicBezTo>
                        <a:pt x="161927" y="23362"/>
                        <a:pt x="162149" y="23191"/>
                        <a:pt x="162473" y="23055"/>
                      </a:cubicBezTo>
                      <a:cubicBezTo>
                        <a:pt x="162797" y="22918"/>
                        <a:pt x="163231" y="22816"/>
                        <a:pt x="163777" y="22748"/>
                      </a:cubicBezTo>
                      <a:cubicBezTo>
                        <a:pt x="164323" y="22680"/>
                        <a:pt x="165005" y="22646"/>
                        <a:pt x="165824" y="22646"/>
                      </a:cubicBezTo>
                      <a:cubicBezTo>
                        <a:pt x="166677" y="22646"/>
                        <a:pt x="167376" y="22680"/>
                        <a:pt x="167922" y="22748"/>
                      </a:cubicBezTo>
                      <a:cubicBezTo>
                        <a:pt x="168467" y="22816"/>
                        <a:pt x="168893" y="22918"/>
                        <a:pt x="169201" y="23055"/>
                      </a:cubicBezTo>
                      <a:cubicBezTo>
                        <a:pt x="169507" y="23191"/>
                        <a:pt x="169729" y="23362"/>
                        <a:pt x="169866" y="23566"/>
                      </a:cubicBezTo>
                      <a:cubicBezTo>
                        <a:pt x="170002" y="23771"/>
                        <a:pt x="170070" y="23993"/>
                        <a:pt x="170070" y="24232"/>
                      </a:cubicBezTo>
                      <a:close/>
                      <a:moveTo>
                        <a:pt x="171042" y="8679"/>
                      </a:moveTo>
                      <a:cubicBezTo>
                        <a:pt x="171042" y="10657"/>
                        <a:pt x="170667" y="12004"/>
                        <a:pt x="169917" y="12721"/>
                      </a:cubicBezTo>
                      <a:cubicBezTo>
                        <a:pt x="169166" y="13437"/>
                        <a:pt x="167785" y="13795"/>
                        <a:pt x="165773" y="13795"/>
                      </a:cubicBezTo>
                      <a:cubicBezTo>
                        <a:pt x="163794" y="13795"/>
                        <a:pt x="162439" y="13445"/>
                        <a:pt x="161705" y="12746"/>
                      </a:cubicBezTo>
                      <a:cubicBezTo>
                        <a:pt x="160972" y="12047"/>
                        <a:pt x="160605" y="10725"/>
                        <a:pt x="160605" y="8781"/>
                      </a:cubicBezTo>
                      <a:cubicBezTo>
                        <a:pt x="160605" y="6803"/>
                        <a:pt x="160981" y="5456"/>
                        <a:pt x="161731" y="4740"/>
                      </a:cubicBezTo>
                      <a:cubicBezTo>
                        <a:pt x="162482" y="4024"/>
                        <a:pt x="163863" y="3665"/>
                        <a:pt x="165875" y="3665"/>
                      </a:cubicBezTo>
                      <a:cubicBezTo>
                        <a:pt x="167853" y="3665"/>
                        <a:pt x="169209" y="4015"/>
                        <a:pt x="169942" y="4714"/>
                      </a:cubicBezTo>
                      <a:cubicBezTo>
                        <a:pt x="170675" y="5413"/>
                        <a:pt x="171042" y="6735"/>
                        <a:pt x="171042" y="8679"/>
                      </a:cubicBezTo>
                      <a:close/>
                      <a:moveTo>
                        <a:pt x="225090" y="70275"/>
                      </a:moveTo>
                      <a:cubicBezTo>
                        <a:pt x="225090" y="70548"/>
                        <a:pt x="225022" y="70778"/>
                        <a:pt x="224886" y="70965"/>
                      </a:cubicBezTo>
                      <a:cubicBezTo>
                        <a:pt x="224749" y="71153"/>
                        <a:pt x="224528" y="71315"/>
                        <a:pt x="224220" y="71451"/>
                      </a:cubicBezTo>
                      <a:cubicBezTo>
                        <a:pt x="223913" y="71588"/>
                        <a:pt x="223487" y="71690"/>
                        <a:pt x="222942" y="71758"/>
                      </a:cubicBezTo>
                      <a:cubicBezTo>
                        <a:pt x="222396" y="71827"/>
                        <a:pt x="221713" y="71861"/>
                        <a:pt x="220895" y="71861"/>
                      </a:cubicBezTo>
                      <a:cubicBezTo>
                        <a:pt x="220042" y="71861"/>
                        <a:pt x="219343" y="71827"/>
                        <a:pt x="218797" y="71758"/>
                      </a:cubicBezTo>
                      <a:cubicBezTo>
                        <a:pt x="218252" y="71690"/>
                        <a:pt x="217825" y="71588"/>
                        <a:pt x="217518" y="71451"/>
                      </a:cubicBezTo>
                      <a:cubicBezTo>
                        <a:pt x="217211" y="71315"/>
                        <a:pt x="216990" y="71153"/>
                        <a:pt x="216853" y="70965"/>
                      </a:cubicBezTo>
                      <a:cubicBezTo>
                        <a:pt x="216717" y="70778"/>
                        <a:pt x="216649" y="70548"/>
                        <a:pt x="216649" y="70275"/>
                      </a:cubicBezTo>
                      <a:lnTo>
                        <a:pt x="216649" y="43314"/>
                      </a:lnTo>
                      <a:cubicBezTo>
                        <a:pt x="216649" y="40688"/>
                        <a:pt x="216444" y="38573"/>
                        <a:pt x="216035" y="36970"/>
                      </a:cubicBezTo>
                      <a:cubicBezTo>
                        <a:pt x="215626" y="35367"/>
                        <a:pt x="215028" y="33986"/>
                        <a:pt x="214244" y="32826"/>
                      </a:cubicBezTo>
                      <a:cubicBezTo>
                        <a:pt x="213460" y="31667"/>
                        <a:pt x="212445" y="30780"/>
                        <a:pt x="211200" y="30166"/>
                      </a:cubicBezTo>
                      <a:cubicBezTo>
                        <a:pt x="209955" y="29552"/>
                        <a:pt x="208514" y="29245"/>
                        <a:pt x="206877" y="29245"/>
                      </a:cubicBezTo>
                      <a:cubicBezTo>
                        <a:pt x="204762" y="29245"/>
                        <a:pt x="202648" y="29995"/>
                        <a:pt x="200533" y="31496"/>
                      </a:cubicBezTo>
                      <a:cubicBezTo>
                        <a:pt x="198419" y="32997"/>
                        <a:pt x="196202" y="35197"/>
                        <a:pt x="193883" y="38096"/>
                      </a:cubicBezTo>
                      <a:lnTo>
                        <a:pt x="193883" y="70275"/>
                      </a:lnTo>
                      <a:cubicBezTo>
                        <a:pt x="193883" y="70548"/>
                        <a:pt x="193814" y="70778"/>
                        <a:pt x="193678" y="70965"/>
                      </a:cubicBezTo>
                      <a:cubicBezTo>
                        <a:pt x="193542" y="71153"/>
                        <a:pt x="193320" y="71315"/>
                        <a:pt x="193013" y="71451"/>
                      </a:cubicBezTo>
                      <a:cubicBezTo>
                        <a:pt x="192706" y="71588"/>
                        <a:pt x="192280" y="71690"/>
                        <a:pt x="191734" y="71758"/>
                      </a:cubicBezTo>
                      <a:cubicBezTo>
                        <a:pt x="191188" y="71827"/>
                        <a:pt x="190489" y="71861"/>
                        <a:pt x="189637" y="71861"/>
                      </a:cubicBezTo>
                      <a:cubicBezTo>
                        <a:pt x="188817" y="71861"/>
                        <a:pt x="188135" y="71827"/>
                        <a:pt x="187590" y="71758"/>
                      </a:cubicBezTo>
                      <a:cubicBezTo>
                        <a:pt x="187044" y="71690"/>
                        <a:pt x="186610" y="71588"/>
                        <a:pt x="186286" y="71451"/>
                      </a:cubicBezTo>
                      <a:cubicBezTo>
                        <a:pt x="185962" y="71315"/>
                        <a:pt x="185740" y="71153"/>
                        <a:pt x="185620" y="70965"/>
                      </a:cubicBezTo>
                      <a:cubicBezTo>
                        <a:pt x="185501" y="70778"/>
                        <a:pt x="185441" y="70548"/>
                        <a:pt x="185441" y="70275"/>
                      </a:cubicBezTo>
                      <a:lnTo>
                        <a:pt x="185441" y="24232"/>
                      </a:lnTo>
                      <a:cubicBezTo>
                        <a:pt x="185441" y="23959"/>
                        <a:pt x="185492" y="23728"/>
                        <a:pt x="185595" y="23541"/>
                      </a:cubicBezTo>
                      <a:cubicBezTo>
                        <a:pt x="185697" y="23353"/>
                        <a:pt x="185902" y="23183"/>
                        <a:pt x="186209" y="23029"/>
                      </a:cubicBezTo>
                      <a:cubicBezTo>
                        <a:pt x="186515" y="22876"/>
                        <a:pt x="186908" y="22773"/>
                        <a:pt x="187385" y="22722"/>
                      </a:cubicBezTo>
                      <a:cubicBezTo>
                        <a:pt x="187863" y="22671"/>
                        <a:pt x="188494" y="22646"/>
                        <a:pt x="189278" y="22646"/>
                      </a:cubicBezTo>
                      <a:cubicBezTo>
                        <a:pt x="190029" y="22646"/>
                        <a:pt x="190651" y="22671"/>
                        <a:pt x="191145" y="22722"/>
                      </a:cubicBezTo>
                      <a:cubicBezTo>
                        <a:pt x="191640" y="22773"/>
                        <a:pt x="192024" y="22876"/>
                        <a:pt x="192297" y="23029"/>
                      </a:cubicBezTo>
                      <a:cubicBezTo>
                        <a:pt x="192569" y="23183"/>
                        <a:pt x="192766" y="23353"/>
                        <a:pt x="192885" y="23541"/>
                      </a:cubicBezTo>
                      <a:cubicBezTo>
                        <a:pt x="193005" y="23728"/>
                        <a:pt x="193064" y="23959"/>
                        <a:pt x="193064" y="24232"/>
                      </a:cubicBezTo>
                      <a:lnTo>
                        <a:pt x="193064" y="30319"/>
                      </a:lnTo>
                      <a:cubicBezTo>
                        <a:pt x="195656" y="27420"/>
                        <a:pt x="198240" y="25297"/>
                        <a:pt x="200815" y="23950"/>
                      </a:cubicBezTo>
                      <a:cubicBezTo>
                        <a:pt x="203390" y="22603"/>
                        <a:pt x="205990" y="21929"/>
                        <a:pt x="208616" y="21929"/>
                      </a:cubicBezTo>
                      <a:cubicBezTo>
                        <a:pt x="211686" y="21929"/>
                        <a:pt x="214270" y="22449"/>
                        <a:pt x="216368" y="23490"/>
                      </a:cubicBezTo>
                      <a:cubicBezTo>
                        <a:pt x="218465" y="24530"/>
                        <a:pt x="220161" y="25920"/>
                        <a:pt x="221458" y="27659"/>
                      </a:cubicBezTo>
                      <a:cubicBezTo>
                        <a:pt x="222754" y="29399"/>
                        <a:pt x="223683" y="31436"/>
                        <a:pt x="224246" y="33773"/>
                      </a:cubicBezTo>
                      <a:cubicBezTo>
                        <a:pt x="224809" y="36109"/>
                        <a:pt x="225090" y="38914"/>
                        <a:pt x="225090" y="42188"/>
                      </a:cubicBezTo>
                      <a:close/>
                      <a:moveTo>
                        <a:pt x="278484" y="26329"/>
                      </a:moveTo>
                      <a:cubicBezTo>
                        <a:pt x="278484" y="27523"/>
                        <a:pt x="278322" y="28384"/>
                        <a:pt x="277997" y="28913"/>
                      </a:cubicBezTo>
                      <a:cubicBezTo>
                        <a:pt x="277673" y="29441"/>
                        <a:pt x="277256" y="29706"/>
                        <a:pt x="276745" y="29706"/>
                      </a:cubicBezTo>
                      <a:lnTo>
                        <a:pt x="270145" y="29706"/>
                      </a:lnTo>
                      <a:cubicBezTo>
                        <a:pt x="271338" y="30933"/>
                        <a:pt x="272174" y="32289"/>
                        <a:pt x="272652" y="33773"/>
                      </a:cubicBezTo>
                      <a:cubicBezTo>
                        <a:pt x="273129" y="35256"/>
                        <a:pt x="273368" y="36800"/>
                        <a:pt x="273368" y="38403"/>
                      </a:cubicBezTo>
                      <a:cubicBezTo>
                        <a:pt x="273368" y="41063"/>
                        <a:pt x="272941" y="43416"/>
                        <a:pt x="272089" y="45463"/>
                      </a:cubicBezTo>
                      <a:cubicBezTo>
                        <a:pt x="271236" y="47509"/>
                        <a:pt x="270017" y="49240"/>
                        <a:pt x="268431" y="50655"/>
                      </a:cubicBezTo>
                      <a:cubicBezTo>
                        <a:pt x="266845" y="52071"/>
                        <a:pt x="264960" y="53154"/>
                        <a:pt x="262777" y="53904"/>
                      </a:cubicBezTo>
                      <a:cubicBezTo>
                        <a:pt x="260595" y="54654"/>
                        <a:pt x="258173" y="55029"/>
                        <a:pt x="255513" y="55029"/>
                      </a:cubicBezTo>
                      <a:cubicBezTo>
                        <a:pt x="253637" y="55029"/>
                        <a:pt x="251855" y="54782"/>
                        <a:pt x="250167" y="54288"/>
                      </a:cubicBezTo>
                      <a:cubicBezTo>
                        <a:pt x="248478" y="53793"/>
                        <a:pt x="247174" y="53171"/>
                        <a:pt x="246253" y="52420"/>
                      </a:cubicBezTo>
                      <a:cubicBezTo>
                        <a:pt x="245639" y="53034"/>
                        <a:pt x="245136" y="53733"/>
                        <a:pt x="244744" y="54518"/>
                      </a:cubicBezTo>
                      <a:cubicBezTo>
                        <a:pt x="244352" y="55302"/>
                        <a:pt x="244156" y="56206"/>
                        <a:pt x="244156" y="57229"/>
                      </a:cubicBezTo>
                      <a:cubicBezTo>
                        <a:pt x="244156" y="58423"/>
                        <a:pt x="244710" y="59412"/>
                        <a:pt x="245818" y="60196"/>
                      </a:cubicBezTo>
                      <a:cubicBezTo>
                        <a:pt x="246927" y="60981"/>
                        <a:pt x="248402" y="61407"/>
                        <a:pt x="250243" y="61475"/>
                      </a:cubicBezTo>
                      <a:lnTo>
                        <a:pt x="262266" y="61987"/>
                      </a:lnTo>
                      <a:cubicBezTo>
                        <a:pt x="264551" y="62055"/>
                        <a:pt x="266649" y="62371"/>
                        <a:pt x="268559" y="62933"/>
                      </a:cubicBezTo>
                      <a:cubicBezTo>
                        <a:pt x="270469" y="63496"/>
                        <a:pt x="272123" y="64298"/>
                        <a:pt x="273521" y="65338"/>
                      </a:cubicBezTo>
                      <a:cubicBezTo>
                        <a:pt x="274920" y="66378"/>
                        <a:pt x="276011" y="67657"/>
                        <a:pt x="276795" y="69175"/>
                      </a:cubicBezTo>
                      <a:cubicBezTo>
                        <a:pt x="277580" y="70693"/>
                        <a:pt x="277972" y="72458"/>
                        <a:pt x="277972" y="74470"/>
                      </a:cubicBezTo>
                      <a:cubicBezTo>
                        <a:pt x="277972" y="76584"/>
                        <a:pt x="277529" y="78597"/>
                        <a:pt x="276642" y="80507"/>
                      </a:cubicBezTo>
                      <a:cubicBezTo>
                        <a:pt x="275755" y="82417"/>
                        <a:pt x="274400" y="84096"/>
                        <a:pt x="272575" y="85546"/>
                      </a:cubicBezTo>
                      <a:cubicBezTo>
                        <a:pt x="270750" y="86995"/>
                        <a:pt x="268423" y="88138"/>
                        <a:pt x="265592" y="88974"/>
                      </a:cubicBezTo>
                      <a:cubicBezTo>
                        <a:pt x="262761" y="89809"/>
                        <a:pt x="259418" y="90227"/>
                        <a:pt x="255564" y="90227"/>
                      </a:cubicBezTo>
                      <a:cubicBezTo>
                        <a:pt x="251846" y="90227"/>
                        <a:pt x="248683" y="89911"/>
                        <a:pt x="246074" y="89280"/>
                      </a:cubicBezTo>
                      <a:cubicBezTo>
                        <a:pt x="243465" y="88649"/>
                        <a:pt x="241325" y="87788"/>
                        <a:pt x="239653" y="86697"/>
                      </a:cubicBezTo>
                      <a:cubicBezTo>
                        <a:pt x="237983" y="85606"/>
                        <a:pt x="236771" y="84301"/>
                        <a:pt x="236021" y="82783"/>
                      </a:cubicBezTo>
                      <a:cubicBezTo>
                        <a:pt x="235271" y="81265"/>
                        <a:pt x="234896" y="79620"/>
                        <a:pt x="234896" y="77846"/>
                      </a:cubicBezTo>
                      <a:cubicBezTo>
                        <a:pt x="234896" y="76721"/>
                        <a:pt x="235032" y="75629"/>
                        <a:pt x="235305" y="74572"/>
                      </a:cubicBezTo>
                      <a:cubicBezTo>
                        <a:pt x="235578" y="73515"/>
                        <a:pt x="235996" y="72509"/>
                        <a:pt x="236559" y="71554"/>
                      </a:cubicBezTo>
                      <a:cubicBezTo>
                        <a:pt x="237121" y="70599"/>
                        <a:pt x="237820" y="69686"/>
                        <a:pt x="238656" y="68817"/>
                      </a:cubicBezTo>
                      <a:cubicBezTo>
                        <a:pt x="239491" y="67947"/>
                        <a:pt x="240455" y="67086"/>
                        <a:pt x="241546" y="66233"/>
                      </a:cubicBezTo>
                      <a:cubicBezTo>
                        <a:pt x="239875" y="65381"/>
                        <a:pt x="238639" y="64306"/>
                        <a:pt x="237837" y="63010"/>
                      </a:cubicBezTo>
                      <a:cubicBezTo>
                        <a:pt x="237036" y="61714"/>
                        <a:pt x="236635" y="60316"/>
                        <a:pt x="236635" y="58815"/>
                      </a:cubicBezTo>
                      <a:cubicBezTo>
                        <a:pt x="236635" y="56735"/>
                        <a:pt x="237062" y="54876"/>
                        <a:pt x="237914" y="53239"/>
                      </a:cubicBezTo>
                      <a:cubicBezTo>
                        <a:pt x="238767" y="51602"/>
                        <a:pt x="239824" y="50135"/>
                        <a:pt x="241086" y="48839"/>
                      </a:cubicBezTo>
                      <a:cubicBezTo>
                        <a:pt x="240029" y="47577"/>
                        <a:pt x="239193" y="46153"/>
                        <a:pt x="238579" y="44567"/>
                      </a:cubicBezTo>
                      <a:cubicBezTo>
                        <a:pt x="237966" y="42981"/>
                        <a:pt x="237658" y="41063"/>
                        <a:pt x="237658" y="38812"/>
                      </a:cubicBezTo>
                      <a:cubicBezTo>
                        <a:pt x="237658" y="36186"/>
                        <a:pt x="238102" y="33832"/>
                        <a:pt x="238988" y="31752"/>
                      </a:cubicBezTo>
                      <a:cubicBezTo>
                        <a:pt x="239875" y="29671"/>
                        <a:pt x="241103" y="27915"/>
                        <a:pt x="242672" y="26483"/>
                      </a:cubicBezTo>
                      <a:cubicBezTo>
                        <a:pt x="244241" y="25050"/>
                        <a:pt x="246126" y="23950"/>
                        <a:pt x="248325" y="23183"/>
                      </a:cubicBezTo>
                      <a:cubicBezTo>
                        <a:pt x="250525" y="22415"/>
                        <a:pt x="252921" y="22032"/>
                        <a:pt x="255513" y="22032"/>
                      </a:cubicBezTo>
                      <a:cubicBezTo>
                        <a:pt x="256912" y="22032"/>
                        <a:pt x="258216" y="22108"/>
                        <a:pt x="259426" y="22262"/>
                      </a:cubicBezTo>
                      <a:cubicBezTo>
                        <a:pt x="260638" y="22415"/>
                        <a:pt x="261771" y="22628"/>
                        <a:pt x="262829" y="22901"/>
                      </a:cubicBezTo>
                      <a:lnTo>
                        <a:pt x="276745" y="22901"/>
                      </a:lnTo>
                      <a:cubicBezTo>
                        <a:pt x="277324" y="22901"/>
                        <a:pt x="277759" y="23183"/>
                        <a:pt x="278049" y="23745"/>
                      </a:cubicBezTo>
                      <a:cubicBezTo>
                        <a:pt x="278339" y="24308"/>
                        <a:pt x="278484" y="25169"/>
                        <a:pt x="278484" y="26329"/>
                      </a:cubicBezTo>
                      <a:close/>
                      <a:moveTo>
                        <a:pt x="265284" y="38454"/>
                      </a:moveTo>
                      <a:cubicBezTo>
                        <a:pt x="265284" y="35316"/>
                        <a:pt x="264423" y="32869"/>
                        <a:pt x="262701" y="31112"/>
                      </a:cubicBezTo>
                      <a:cubicBezTo>
                        <a:pt x="260979" y="29356"/>
                        <a:pt x="258531" y="28478"/>
                        <a:pt x="255359" y="28478"/>
                      </a:cubicBezTo>
                      <a:cubicBezTo>
                        <a:pt x="253723" y="28478"/>
                        <a:pt x="252299" y="28751"/>
                        <a:pt x="251088" y="29296"/>
                      </a:cubicBezTo>
                      <a:cubicBezTo>
                        <a:pt x="249877" y="29842"/>
                        <a:pt x="248871" y="30592"/>
                        <a:pt x="248070" y="31547"/>
                      </a:cubicBezTo>
                      <a:cubicBezTo>
                        <a:pt x="247268" y="32502"/>
                        <a:pt x="246670" y="33602"/>
                        <a:pt x="246279" y="34847"/>
                      </a:cubicBezTo>
                      <a:cubicBezTo>
                        <a:pt x="245886" y="36092"/>
                        <a:pt x="245690" y="37396"/>
                        <a:pt x="245690" y="38761"/>
                      </a:cubicBezTo>
                      <a:cubicBezTo>
                        <a:pt x="245690" y="41796"/>
                        <a:pt x="246551" y="44184"/>
                        <a:pt x="248273" y="45923"/>
                      </a:cubicBezTo>
                      <a:cubicBezTo>
                        <a:pt x="249997" y="47662"/>
                        <a:pt x="252409" y="48532"/>
                        <a:pt x="255513" y="48532"/>
                      </a:cubicBezTo>
                      <a:cubicBezTo>
                        <a:pt x="257184" y="48532"/>
                        <a:pt x="258634" y="48268"/>
                        <a:pt x="259862" y="47739"/>
                      </a:cubicBezTo>
                      <a:cubicBezTo>
                        <a:pt x="261089" y="47210"/>
                        <a:pt x="262104" y="46477"/>
                        <a:pt x="262906" y="45539"/>
                      </a:cubicBezTo>
                      <a:cubicBezTo>
                        <a:pt x="263707" y="44601"/>
                        <a:pt x="264304" y="43519"/>
                        <a:pt x="264696" y="42291"/>
                      </a:cubicBezTo>
                      <a:cubicBezTo>
                        <a:pt x="265088" y="41063"/>
                        <a:pt x="265284" y="39784"/>
                        <a:pt x="265284" y="38454"/>
                      </a:cubicBezTo>
                      <a:close/>
                      <a:moveTo>
                        <a:pt x="269530" y="74930"/>
                      </a:moveTo>
                      <a:cubicBezTo>
                        <a:pt x="269530" y="72952"/>
                        <a:pt x="268721" y="71426"/>
                        <a:pt x="267101" y="70352"/>
                      </a:cubicBezTo>
                      <a:cubicBezTo>
                        <a:pt x="265480" y="69277"/>
                        <a:pt x="263290" y="68706"/>
                        <a:pt x="260526" y="68638"/>
                      </a:cubicBezTo>
                      <a:lnTo>
                        <a:pt x="248607" y="68228"/>
                      </a:lnTo>
                      <a:cubicBezTo>
                        <a:pt x="247515" y="69081"/>
                        <a:pt x="246620" y="69891"/>
                        <a:pt x="245921" y="70658"/>
                      </a:cubicBezTo>
                      <a:cubicBezTo>
                        <a:pt x="245222" y="71426"/>
                        <a:pt x="244667" y="72159"/>
                        <a:pt x="244258" y="72858"/>
                      </a:cubicBezTo>
                      <a:cubicBezTo>
                        <a:pt x="243848" y="73558"/>
                        <a:pt x="243567" y="74248"/>
                        <a:pt x="243414" y="74930"/>
                      </a:cubicBezTo>
                      <a:cubicBezTo>
                        <a:pt x="243260" y="75612"/>
                        <a:pt x="243183" y="76312"/>
                        <a:pt x="243183" y="77028"/>
                      </a:cubicBezTo>
                      <a:cubicBezTo>
                        <a:pt x="243183" y="79245"/>
                        <a:pt x="244309" y="80924"/>
                        <a:pt x="246560" y="82067"/>
                      </a:cubicBezTo>
                      <a:cubicBezTo>
                        <a:pt x="248811" y="83210"/>
                        <a:pt x="251949" y="83781"/>
                        <a:pt x="255973" y="83781"/>
                      </a:cubicBezTo>
                      <a:cubicBezTo>
                        <a:pt x="258531" y="83781"/>
                        <a:pt x="260671" y="83534"/>
                        <a:pt x="262394" y="83039"/>
                      </a:cubicBezTo>
                      <a:cubicBezTo>
                        <a:pt x="264116" y="82544"/>
                        <a:pt x="265506" y="81888"/>
                        <a:pt x="266563" y="81069"/>
                      </a:cubicBezTo>
                      <a:cubicBezTo>
                        <a:pt x="267621" y="80251"/>
                        <a:pt x="268380" y="79313"/>
                        <a:pt x="268840" y="78256"/>
                      </a:cubicBezTo>
                      <a:cubicBezTo>
                        <a:pt x="269301" y="77198"/>
                        <a:pt x="269530" y="76090"/>
                        <a:pt x="269530" y="74930"/>
                      </a:cubicBezTo>
                      <a:close/>
                      <a:moveTo>
                        <a:pt x="357616" y="62192"/>
                      </a:moveTo>
                      <a:cubicBezTo>
                        <a:pt x="357616" y="62737"/>
                        <a:pt x="357599" y="63215"/>
                        <a:pt x="357564" y="63624"/>
                      </a:cubicBezTo>
                      <a:cubicBezTo>
                        <a:pt x="357530" y="64033"/>
                        <a:pt x="357470" y="64391"/>
                        <a:pt x="357385" y="64698"/>
                      </a:cubicBezTo>
                      <a:cubicBezTo>
                        <a:pt x="357299" y="65005"/>
                        <a:pt x="357189" y="65278"/>
                        <a:pt x="357053" y="65517"/>
                      </a:cubicBezTo>
                      <a:cubicBezTo>
                        <a:pt x="356916" y="65756"/>
                        <a:pt x="356677" y="66046"/>
                        <a:pt x="356337" y="66387"/>
                      </a:cubicBezTo>
                      <a:cubicBezTo>
                        <a:pt x="355996" y="66728"/>
                        <a:pt x="355279" y="67248"/>
                        <a:pt x="354188" y="67947"/>
                      </a:cubicBezTo>
                      <a:cubicBezTo>
                        <a:pt x="353096" y="68646"/>
                        <a:pt x="351741" y="69328"/>
                        <a:pt x="350120" y="69993"/>
                      </a:cubicBezTo>
                      <a:cubicBezTo>
                        <a:pt x="348500" y="70658"/>
                        <a:pt x="346642" y="71221"/>
                        <a:pt x="344544" y="71682"/>
                      </a:cubicBezTo>
                      <a:cubicBezTo>
                        <a:pt x="342446" y="72142"/>
                        <a:pt x="340153" y="72372"/>
                        <a:pt x="337663" y="72372"/>
                      </a:cubicBezTo>
                      <a:cubicBezTo>
                        <a:pt x="333366" y="72372"/>
                        <a:pt x="329486" y="71656"/>
                        <a:pt x="326024" y="70224"/>
                      </a:cubicBezTo>
                      <a:cubicBezTo>
                        <a:pt x="322563" y="68791"/>
                        <a:pt x="319612" y="66677"/>
                        <a:pt x="317174" y="63880"/>
                      </a:cubicBezTo>
                      <a:cubicBezTo>
                        <a:pt x="314735" y="61083"/>
                        <a:pt x="312859" y="57630"/>
                        <a:pt x="311546" y="53520"/>
                      </a:cubicBezTo>
                      <a:cubicBezTo>
                        <a:pt x="310233" y="49410"/>
                        <a:pt x="309576" y="44678"/>
                        <a:pt x="309576" y="39323"/>
                      </a:cubicBezTo>
                      <a:cubicBezTo>
                        <a:pt x="309576" y="33832"/>
                        <a:pt x="310284" y="28938"/>
                        <a:pt x="311699" y="24641"/>
                      </a:cubicBezTo>
                      <a:cubicBezTo>
                        <a:pt x="313115" y="20343"/>
                        <a:pt x="315102" y="16703"/>
                        <a:pt x="317659" y="13718"/>
                      </a:cubicBezTo>
                      <a:cubicBezTo>
                        <a:pt x="320218" y="10734"/>
                        <a:pt x="323279" y="8457"/>
                        <a:pt x="326842" y="6889"/>
                      </a:cubicBezTo>
                      <a:cubicBezTo>
                        <a:pt x="330407" y="5320"/>
                        <a:pt x="334355" y="4535"/>
                        <a:pt x="338687" y="4535"/>
                      </a:cubicBezTo>
                      <a:cubicBezTo>
                        <a:pt x="340596" y="4535"/>
                        <a:pt x="342455" y="4714"/>
                        <a:pt x="344263" y="5072"/>
                      </a:cubicBezTo>
                      <a:cubicBezTo>
                        <a:pt x="346070" y="5430"/>
                        <a:pt x="347741" y="5882"/>
                        <a:pt x="349277" y="6428"/>
                      </a:cubicBezTo>
                      <a:cubicBezTo>
                        <a:pt x="350811" y="6974"/>
                        <a:pt x="352175" y="7605"/>
                        <a:pt x="353369" y="8321"/>
                      </a:cubicBezTo>
                      <a:cubicBezTo>
                        <a:pt x="354563" y="9037"/>
                        <a:pt x="355390" y="9626"/>
                        <a:pt x="355851" y="10086"/>
                      </a:cubicBezTo>
                      <a:cubicBezTo>
                        <a:pt x="356311" y="10546"/>
                        <a:pt x="356609" y="10896"/>
                        <a:pt x="356745" y="11135"/>
                      </a:cubicBezTo>
                      <a:cubicBezTo>
                        <a:pt x="356882" y="11373"/>
                        <a:pt x="356993" y="11655"/>
                        <a:pt x="357079" y="11979"/>
                      </a:cubicBezTo>
                      <a:cubicBezTo>
                        <a:pt x="357163" y="12303"/>
                        <a:pt x="357232" y="12687"/>
                        <a:pt x="357282" y="13130"/>
                      </a:cubicBezTo>
                      <a:cubicBezTo>
                        <a:pt x="357334" y="13573"/>
                        <a:pt x="357359" y="14102"/>
                        <a:pt x="357359" y="14716"/>
                      </a:cubicBezTo>
                      <a:cubicBezTo>
                        <a:pt x="357359" y="15398"/>
                        <a:pt x="357325" y="15978"/>
                        <a:pt x="357257" y="16455"/>
                      </a:cubicBezTo>
                      <a:cubicBezTo>
                        <a:pt x="357188" y="16933"/>
                        <a:pt x="357085" y="17334"/>
                        <a:pt x="356948" y="17657"/>
                      </a:cubicBezTo>
                      <a:cubicBezTo>
                        <a:pt x="356811" y="17982"/>
                        <a:pt x="356648" y="18220"/>
                        <a:pt x="356459" y="18374"/>
                      </a:cubicBezTo>
                      <a:cubicBezTo>
                        <a:pt x="356271" y="18527"/>
                        <a:pt x="356039" y="18604"/>
                        <a:pt x="355765" y="18604"/>
                      </a:cubicBezTo>
                      <a:cubicBezTo>
                        <a:pt x="355285" y="18604"/>
                        <a:pt x="354616" y="18271"/>
                        <a:pt x="353759" y="17606"/>
                      </a:cubicBezTo>
                      <a:cubicBezTo>
                        <a:pt x="352902" y="16941"/>
                        <a:pt x="351796" y="16208"/>
                        <a:pt x="350441" y="15406"/>
                      </a:cubicBezTo>
                      <a:cubicBezTo>
                        <a:pt x="349087" y="14605"/>
                        <a:pt x="347441" y="13872"/>
                        <a:pt x="345504" y="13207"/>
                      </a:cubicBezTo>
                      <a:cubicBezTo>
                        <a:pt x="343567" y="12542"/>
                        <a:pt x="341244" y="12209"/>
                        <a:pt x="338535" y="12209"/>
                      </a:cubicBezTo>
                      <a:cubicBezTo>
                        <a:pt x="335586" y="12209"/>
                        <a:pt x="332903" y="12797"/>
                        <a:pt x="330486" y="13974"/>
                      </a:cubicBezTo>
                      <a:cubicBezTo>
                        <a:pt x="328068" y="15151"/>
                        <a:pt x="326002" y="16882"/>
                        <a:pt x="324288" y="19167"/>
                      </a:cubicBezTo>
                      <a:cubicBezTo>
                        <a:pt x="322573" y="21452"/>
                        <a:pt x="321245" y="24240"/>
                        <a:pt x="320302" y="27531"/>
                      </a:cubicBezTo>
                      <a:cubicBezTo>
                        <a:pt x="319359" y="30822"/>
                        <a:pt x="318887" y="34583"/>
                        <a:pt x="318887" y="38812"/>
                      </a:cubicBezTo>
                      <a:cubicBezTo>
                        <a:pt x="318887" y="43007"/>
                        <a:pt x="319341" y="46716"/>
                        <a:pt x="320250" y="49939"/>
                      </a:cubicBezTo>
                      <a:cubicBezTo>
                        <a:pt x="321159" y="53162"/>
                        <a:pt x="322462" y="55856"/>
                        <a:pt x="324159" y="58022"/>
                      </a:cubicBezTo>
                      <a:cubicBezTo>
                        <a:pt x="325857" y="60188"/>
                        <a:pt x="327940" y="61825"/>
                        <a:pt x="330408" y="62933"/>
                      </a:cubicBezTo>
                      <a:cubicBezTo>
                        <a:pt x="332877" y="64042"/>
                        <a:pt x="335671" y="64596"/>
                        <a:pt x="338791" y="64596"/>
                      </a:cubicBezTo>
                      <a:cubicBezTo>
                        <a:pt x="341432" y="64596"/>
                        <a:pt x="343738" y="64272"/>
                        <a:pt x="345709" y="63624"/>
                      </a:cubicBezTo>
                      <a:cubicBezTo>
                        <a:pt x="347680" y="62976"/>
                        <a:pt x="349360" y="62251"/>
                        <a:pt x="350749" y="61450"/>
                      </a:cubicBezTo>
                      <a:cubicBezTo>
                        <a:pt x="352138" y="60648"/>
                        <a:pt x="353278" y="59924"/>
                        <a:pt x="354170" y="59276"/>
                      </a:cubicBezTo>
                      <a:cubicBezTo>
                        <a:pt x="355061" y="58628"/>
                        <a:pt x="355764" y="58304"/>
                        <a:pt x="356278" y="58304"/>
                      </a:cubicBezTo>
                      <a:cubicBezTo>
                        <a:pt x="356518" y="58304"/>
                        <a:pt x="356724" y="58355"/>
                        <a:pt x="356896" y="58457"/>
                      </a:cubicBezTo>
                      <a:cubicBezTo>
                        <a:pt x="357067" y="58559"/>
                        <a:pt x="357204" y="58755"/>
                        <a:pt x="357307" y="59045"/>
                      </a:cubicBezTo>
                      <a:cubicBezTo>
                        <a:pt x="357410" y="59335"/>
                        <a:pt x="357487" y="59736"/>
                        <a:pt x="357539" y="60248"/>
                      </a:cubicBezTo>
                      <a:cubicBezTo>
                        <a:pt x="357590" y="60759"/>
                        <a:pt x="357616" y="61407"/>
                        <a:pt x="357616" y="62192"/>
                      </a:cubicBezTo>
                      <a:close/>
                      <a:moveTo>
                        <a:pt x="406660" y="70275"/>
                      </a:moveTo>
                      <a:cubicBezTo>
                        <a:pt x="406660" y="70548"/>
                        <a:pt x="406592" y="70778"/>
                        <a:pt x="406456" y="70965"/>
                      </a:cubicBezTo>
                      <a:cubicBezTo>
                        <a:pt x="406319" y="71153"/>
                        <a:pt x="406098" y="71315"/>
                        <a:pt x="405790" y="71451"/>
                      </a:cubicBezTo>
                      <a:cubicBezTo>
                        <a:pt x="405484" y="71588"/>
                        <a:pt x="405057" y="71690"/>
                        <a:pt x="404512" y="71758"/>
                      </a:cubicBezTo>
                      <a:cubicBezTo>
                        <a:pt x="403966" y="71827"/>
                        <a:pt x="403284" y="71861"/>
                        <a:pt x="402465" y="71861"/>
                      </a:cubicBezTo>
                      <a:cubicBezTo>
                        <a:pt x="401613" y="71861"/>
                        <a:pt x="400913" y="71827"/>
                        <a:pt x="400368" y="71758"/>
                      </a:cubicBezTo>
                      <a:cubicBezTo>
                        <a:pt x="399822" y="71690"/>
                        <a:pt x="399396" y="71588"/>
                        <a:pt x="399089" y="71451"/>
                      </a:cubicBezTo>
                      <a:cubicBezTo>
                        <a:pt x="398782" y="71315"/>
                        <a:pt x="398560" y="71153"/>
                        <a:pt x="398424" y="70965"/>
                      </a:cubicBezTo>
                      <a:cubicBezTo>
                        <a:pt x="398287" y="70778"/>
                        <a:pt x="398219" y="70548"/>
                        <a:pt x="398219" y="70275"/>
                      </a:cubicBezTo>
                      <a:lnTo>
                        <a:pt x="398219" y="43314"/>
                      </a:lnTo>
                      <a:cubicBezTo>
                        <a:pt x="398219" y="40688"/>
                        <a:pt x="398014" y="38573"/>
                        <a:pt x="397605" y="36970"/>
                      </a:cubicBezTo>
                      <a:cubicBezTo>
                        <a:pt x="397196" y="35367"/>
                        <a:pt x="396599" y="33986"/>
                        <a:pt x="395815" y="32826"/>
                      </a:cubicBezTo>
                      <a:cubicBezTo>
                        <a:pt x="395030" y="31667"/>
                        <a:pt x="394016" y="30780"/>
                        <a:pt x="392771" y="30166"/>
                      </a:cubicBezTo>
                      <a:cubicBezTo>
                        <a:pt x="391526" y="29552"/>
                        <a:pt x="390085" y="29245"/>
                        <a:pt x="388447" y="29245"/>
                      </a:cubicBezTo>
                      <a:cubicBezTo>
                        <a:pt x="386333" y="29245"/>
                        <a:pt x="384218" y="29995"/>
                        <a:pt x="382104" y="31496"/>
                      </a:cubicBezTo>
                      <a:cubicBezTo>
                        <a:pt x="379989" y="32997"/>
                        <a:pt x="377773" y="35197"/>
                        <a:pt x="375453" y="38096"/>
                      </a:cubicBezTo>
                      <a:lnTo>
                        <a:pt x="375453" y="70275"/>
                      </a:lnTo>
                      <a:cubicBezTo>
                        <a:pt x="375453" y="70548"/>
                        <a:pt x="375385" y="70778"/>
                        <a:pt x="375248" y="70965"/>
                      </a:cubicBezTo>
                      <a:cubicBezTo>
                        <a:pt x="375112" y="71153"/>
                        <a:pt x="374890" y="71315"/>
                        <a:pt x="374584" y="71451"/>
                      </a:cubicBezTo>
                      <a:cubicBezTo>
                        <a:pt x="374276" y="71588"/>
                        <a:pt x="373850" y="71690"/>
                        <a:pt x="373304" y="71758"/>
                      </a:cubicBezTo>
                      <a:cubicBezTo>
                        <a:pt x="372759" y="71827"/>
                        <a:pt x="372059" y="71861"/>
                        <a:pt x="371207" y="71861"/>
                      </a:cubicBezTo>
                      <a:cubicBezTo>
                        <a:pt x="370388" y="71861"/>
                        <a:pt x="369706" y="71827"/>
                        <a:pt x="369160" y="71758"/>
                      </a:cubicBezTo>
                      <a:cubicBezTo>
                        <a:pt x="368614" y="71690"/>
                        <a:pt x="368180" y="71588"/>
                        <a:pt x="367856" y="71451"/>
                      </a:cubicBezTo>
                      <a:cubicBezTo>
                        <a:pt x="367532" y="71315"/>
                        <a:pt x="367310" y="71153"/>
                        <a:pt x="367190" y="70965"/>
                      </a:cubicBezTo>
                      <a:cubicBezTo>
                        <a:pt x="367071" y="70778"/>
                        <a:pt x="367011" y="70548"/>
                        <a:pt x="367011" y="70275"/>
                      </a:cubicBezTo>
                      <a:lnTo>
                        <a:pt x="367011" y="1926"/>
                      </a:lnTo>
                      <a:cubicBezTo>
                        <a:pt x="367011" y="1653"/>
                        <a:pt x="367071" y="1414"/>
                        <a:pt x="367190" y="1210"/>
                      </a:cubicBezTo>
                      <a:cubicBezTo>
                        <a:pt x="367310" y="1005"/>
                        <a:pt x="367532" y="835"/>
                        <a:pt x="367856" y="698"/>
                      </a:cubicBezTo>
                      <a:cubicBezTo>
                        <a:pt x="368180" y="562"/>
                        <a:pt x="368614" y="459"/>
                        <a:pt x="369160" y="391"/>
                      </a:cubicBezTo>
                      <a:cubicBezTo>
                        <a:pt x="369706" y="323"/>
                        <a:pt x="370388" y="289"/>
                        <a:pt x="371207" y="289"/>
                      </a:cubicBezTo>
                      <a:cubicBezTo>
                        <a:pt x="372059" y="289"/>
                        <a:pt x="372759" y="323"/>
                        <a:pt x="373304" y="391"/>
                      </a:cubicBezTo>
                      <a:cubicBezTo>
                        <a:pt x="373850" y="459"/>
                        <a:pt x="374276" y="562"/>
                        <a:pt x="374584" y="698"/>
                      </a:cubicBezTo>
                      <a:cubicBezTo>
                        <a:pt x="374890" y="835"/>
                        <a:pt x="375112" y="1005"/>
                        <a:pt x="375248" y="1210"/>
                      </a:cubicBezTo>
                      <a:cubicBezTo>
                        <a:pt x="375385" y="1414"/>
                        <a:pt x="375453" y="1653"/>
                        <a:pt x="375453" y="1926"/>
                      </a:cubicBezTo>
                      <a:lnTo>
                        <a:pt x="375453" y="29501"/>
                      </a:lnTo>
                      <a:cubicBezTo>
                        <a:pt x="377874" y="26943"/>
                        <a:pt x="380313" y="25041"/>
                        <a:pt x="382768" y="23797"/>
                      </a:cubicBezTo>
                      <a:cubicBezTo>
                        <a:pt x="385225" y="22552"/>
                        <a:pt x="387698" y="21929"/>
                        <a:pt x="390187" y="21929"/>
                      </a:cubicBezTo>
                      <a:cubicBezTo>
                        <a:pt x="393256" y="21929"/>
                        <a:pt x="395841" y="22449"/>
                        <a:pt x="397938" y="23490"/>
                      </a:cubicBezTo>
                      <a:cubicBezTo>
                        <a:pt x="400035" y="24530"/>
                        <a:pt x="401732" y="25920"/>
                        <a:pt x="403028" y="27659"/>
                      </a:cubicBezTo>
                      <a:cubicBezTo>
                        <a:pt x="404324" y="29399"/>
                        <a:pt x="405253" y="31436"/>
                        <a:pt x="405816" y="33773"/>
                      </a:cubicBezTo>
                      <a:cubicBezTo>
                        <a:pt x="406379" y="36109"/>
                        <a:pt x="406660" y="38931"/>
                        <a:pt x="406660" y="42239"/>
                      </a:cubicBezTo>
                      <a:close/>
                      <a:moveTo>
                        <a:pt x="460872" y="45258"/>
                      </a:moveTo>
                      <a:cubicBezTo>
                        <a:pt x="460872" y="46588"/>
                        <a:pt x="460538" y="47534"/>
                        <a:pt x="459870" y="48097"/>
                      </a:cubicBezTo>
                      <a:cubicBezTo>
                        <a:pt x="459203" y="48660"/>
                        <a:pt x="458440" y="48941"/>
                        <a:pt x="457583" y="48941"/>
                      </a:cubicBezTo>
                      <a:lnTo>
                        <a:pt x="427261" y="48941"/>
                      </a:lnTo>
                      <a:cubicBezTo>
                        <a:pt x="427261" y="51499"/>
                        <a:pt x="427518" y="53802"/>
                        <a:pt x="428032" y="55848"/>
                      </a:cubicBezTo>
                      <a:cubicBezTo>
                        <a:pt x="428546" y="57894"/>
                        <a:pt x="429403" y="59651"/>
                        <a:pt x="430602" y="61117"/>
                      </a:cubicBezTo>
                      <a:cubicBezTo>
                        <a:pt x="431801" y="62584"/>
                        <a:pt x="433361" y="63709"/>
                        <a:pt x="435281" y="64494"/>
                      </a:cubicBezTo>
                      <a:cubicBezTo>
                        <a:pt x="437200" y="65278"/>
                        <a:pt x="439547" y="65670"/>
                        <a:pt x="442323" y="65670"/>
                      </a:cubicBezTo>
                      <a:cubicBezTo>
                        <a:pt x="444517" y="65670"/>
                        <a:pt x="446471" y="65491"/>
                        <a:pt x="448184" y="65133"/>
                      </a:cubicBezTo>
                      <a:cubicBezTo>
                        <a:pt x="449898" y="64775"/>
                        <a:pt x="451380" y="64374"/>
                        <a:pt x="452630" y="63931"/>
                      </a:cubicBezTo>
                      <a:cubicBezTo>
                        <a:pt x="453882" y="63488"/>
                        <a:pt x="454910" y="63087"/>
                        <a:pt x="455716" y="62729"/>
                      </a:cubicBezTo>
                      <a:cubicBezTo>
                        <a:pt x="456520" y="62371"/>
                        <a:pt x="457129" y="62192"/>
                        <a:pt x="457541" y="62192"/>
                      </a:cubicBezTo>
                      <a:cubicBezTo>
                        <a:pt x="457781" y="62192"/>
                        <a:pt x="457995" y="62251"/>
                        <a:pt x="458183" y="62371"/>
                      </a:cubicBezTo>
                      <a:cubicBezTo>
                        <a:pt x="458371" y="62490"/>
                        <a:pt x="458517" y="62669"/>
                        <a:pt x="458620" y="62908"/>
                      </a:cubicBezTo>
                      <a:cubicBezTo>
                        <a:pt x="458723" y="63147"/>
                        <a:pt x="458800" y="63479"/>
                        <a:pt x="458851" y="63905"/>
                      </a:cubicBezTo>
                      <a:cubicBezTo>
                        <a:pt x="458903" y="64332"/>
                        <a:pt x="458928" y="64852"/>
                        <a:pt x="458928" y="65466"/>
                      </a:cubicBezTo>
                      <a:cubicBezTo>
                        <a:pt x="458928" y="65909"/>
                        <a:pt x="458911" y="66293"/>
                        <a:pt x="458877" y="66617"/>
                      </a:cubicBezTo>
                      <a:cubicBezTo>
                        <a:pt x="458844" y="66941"/>
                        <a:pt x="458801" y="67231"/>
                        <a:pt x="458749" y="67487"/>
                      </a:cubicBezTo>
                      <a:cubicBezTo>
                        <a:pt x="458698" y="67742"/>
                        <a:pt x="458613" y="67973"/>
                        <a:pt x="458494" y="68177"/>
                      </a:cubicBezTo>
                      <a:cubicBezTo>
                        <a:pt x="458374" y="68382"/>
                        <a:pt x="458221" y="68578"/>
                        <a:pt x="458033" y="68766"/>
                      </a:cubicBezTo>
                      <a:cubicBezTo>
                        <a:pt x="457845" y="68953"/>
                        <a:pt x="457291" y="69260"/>
                        <a:pt x="456371" y="69686"/>
                      </a:cubicBezTo>
                      <a:cubicBezTo>
                        <a:pt x="455450" y="70113"/>
                        <a:pt x="454256" y="70531"/>
                        <a:pt x="452789" y="70940"/>
                      </a:cubicBezTo>
                      <a:cubicBezTo>
                        <a:pt x="451323" y="71349"/>
                        <a:pt x="449626" y="71716"/>
                        <a:pt x="447699" y="72040"/>
                      </a:cubicBezTo>
                      <a:cubicBezTo>
                        <a:pt x="445772" y="72364"/>
                        <a:pt x="443717" y="72526"/>
                        <a:pt x="441534" y="72526"/>
                      </a:cubicBezTo>
                      <a:cubicBezTo>
                        <a:pt x="437749" y="72526"/>
                        <a:pt x="434432" y="71997"/>
                        <a:pt x="431584" y="70940"/>
                      </a:cubicBezTo>
                      <a:cubicBezTo>
                        <a:pt x="428736" y="69883"/>
                        <a:pt x="426340" y="68314"/>
                        <a:pt x="424395" y="66233"/>
                      </a:cubicBezTo>
                      <a:cubicBezTo>
                        <a:pt x="422451" y="64153"/>
                        <a:pt x="420986" y="61544"/>
                        <a:pt x="419996" y="58406"/>
                      </a:cubicBezTo>
                      <a:cubicBezTo>
                        <a:pt x="419007" y="55268"/>
                        <a:pt x="418513" y="51619"/>
                        <a:pt x="418513" y="47458"/>
                      </a:cubicBezTo>
                      <a:cubicBezTo>
                        <a:pt x="418513" y="43501"/>
                        <a:pt x="419024" y="39946"/>
                        <a:pt x="420047" y="36791"/>
                      </a:cubicBezTo>
                      <a:cubicBezTo>
                        <a:pt x="421070" y="33636"/>
                        <a:pt x="422546" y="30959"/>
                        <a:pt x="424473" y="28759"/>
                      </a:cubicBezTo>
                      <a:cubicBezTo>
                        <a:pt x="426400" y="26559"/>
                        <a:pt x="428727" y="24871"/>
                        <a:pt x="431455" y="23694"/>
                      </a:cubicBezTo>
                      <a:cubicBezTo>
                        <a:pt x="434184" y="22518"/>
                        <a:pt x="437237" y="21929"/>
                        <a:pt x="440614" y="21929"/>
                      </a:cubicBezTo>
                      <a:cubicBezTo>
                        <a:pt x="444228" y="21929"/>
                        <a:pt x="447307" y="22509"/>
                        <a:pt x="449847" y="23669"/>
                      </a:cubicBezTo>
                      <a:cubicBezTo>
                        <a:pt x="452389" y="24828"/>
                        <a:pt x="454477" y="26389"/>
                        <a:pt x="456115" y="28350"/>
                      </a:cubicBezTo>
                      <a:cubicBezTo>
                        <a:pt x="457752" y="30311"/>
                        <a:pt x="458954" y="32613"/>
                        <a:pt x="459722" y="35256"/>
                      </a:cubicBezTo>
                      <a:cubicBezTo>
                        <a:pt x="460489" y="37900"/>
                        <a:pt x="460872" y="40722"/>
                        <a:pt x="460872" y="43723"/>
                      </a:cubicBezTo>
                      <a:close/>
                      <a:moveTo>
                        <a:pt x="452380" y="42751"/>
                      </a:moveTo>
                      <a:cubicBezTo>
                        <a:pt x="452483" y="38317"/>
                        <a:pt x="451496" y="34839"/>
                        <a:pt x="449420" y="32315"/>
                      </a:cubicBezTo>
                      <a:cubicBezTo>
                        <a:pt x="447344" y="29791"/>
                        <a:pt x="444265" y="28529"/>
                        <a:pt x="440181" y="28529"/>
                      </a:cubicBezTo>
                      <a:cubicBezTo>
                        <a:pt x="438088" y="28529"/>
                        <a:pt x="436251" y="28921"/>
                        <a:pt x="434673" y="29706"/>
                      </a:cubicBezTo>
                      <a:cubicBezTo>
                        <a:pt x="433095" y="30490"/>
                        <a:pt x="431774" y="31530"/>
                        <a:pt x="430710" y="32826"/>
                      </a:cubicBezTo>
                      <a:cubicBezTo>
                        <a:pt x="429646" y="34122"/>
                        <a:pt x="428822" y="35631"/>
                        <a:pt x="428239" y="37354"/>
                      </a:cubicBezTo>
                      <a:cubicBezTo>
                        <a:pt x="427656" y="39076"/>
                        <a:pt x="427329" y="40875"/>
                        <a:pt x="427261" y="42751"/>
                      </a:cubicBezTo>
                      <a:close/>
                      <a:moveTo>
                        <a:pt x="506276" y="63266"/>
                      </a:moveTo>
                      <a:cubicBezTo>
                        <a:pt x="506276" y="63846"/>
                        <a:pt x="506259" y="64349"/>
                        <a:pt x="506225" y="64775"/>
                      </a:cubicBezTo>
                      <a:cubicBezTo>
                        <a:pt x="506190" y="65201"/>
                        <a:pt x="506131" y="65560"/>
                        <a:pt x="506046" y="65850"/>
                      </a:cubicBezTo>
                      <a:cubicBezTo>
                        <a:pt x="505961" y="66139"/>
                        <a:pt x="505858" y="66395"/>
                        <a:pt x="505739" y="66617"/>
                      </a:cubicBezTo>
                      <a:cubicBezTo>
                        <a:pt x="505620" y="66839"/>
                        <a:pt x="505347" y="67163"/>
                        <a:pt x="504920" y="67589"/>
                      </a:cubicBezTo>
                      <a:cubicBezTo>
                        <a:pt x="504494" y="68015"/>
                        <a:pt x="503769" y="68544"/>
                        <a:pt x="502746" y="69175"/>
                      </a:cubicBezTo>
                      <a:cubicBezTo>
                        <a:pt x="501723" y="69806"/>
                        <a:pt x="500572" y="70369"/>
                        <a:pt x="499292" y="70863"/>
                      </a:cubicBezTo>
                      <a:cubicBezTo>
                        <a:pt x="498013" y="71358"/>
                        <a:pt x="496624" y="71758"/>
                        <a:pt x="495123" y="72065"/>
                      </a:cubicBezTo>
                      <a:cubicBezTo>
                        <a:pt x="493622" y="72372"/>
                        <a:pt x="492071" y="72526"/>
                        <a:pt x="490468" y="72526"/>
                      </a:cubicBezTo>
                      <a:cubicBezTo>
                        <a:pt x="487160" y="72526"/>
                        <a:pt x="484226" y="71980"/>
                        <a:pt x="481668" y="70889"/>
                      </a:cubicBezTo>
                      <a:cubicBezTo>
                        <a:pt x="479110" y="69797"/>
                        <a:pt x="476970" y="68203"/>
                        <a:pt x="475248" y="66105"/>
                      </a:cubicBezTo>
                      <a:cubicBezTo>
                        <a:pt x="473525" y="64008"/>
                        <a:pt x="472212" y="61433"/>
                        <a:pt x="471308" y="58380"/>
                      </a:cubicBezTo>
                      <a:cubicBezTo>
                        <a:pt x="470404" y="55328"/>
                        <a:pt x="469953" y="51806"/>
                        <a:pt x="469953" y="47816"/>
                      </a:cubicBezTo>
                      <a:cubicBezTo>
                        <a:pt x="469953" y="43280"/>
                        <a:pt x="470507" y="39383"/>
                        <a:pt x="471616" y="36126"/>
                      </a:cubicBezTo>
                      <a:cubicBezTo>
                        <a:pt x="472723" y="32869"/>
                        <a:pt x="474242" y="30200"/>
                        <a:pt x="476169" y="28120"/>
                      </a:cubicBezTo>
                      <a:cubicBezTo>
                        <a:pt x="478096" y="26039"/>
                        <a:pt x="480363" y="24496"/>
                        <a:pt x="482972" y="23490"/>
                      </a:cubicBezTo>
                      <a:cubicBezTo>
                        <a:pt x="485582" y="22484"/>
                        <a:pt x="488404" y="21980"/>
                        <a:pt x="491440" y="21980"/>
                      </a:cubicBezTo>
                      <a:cubicBezTo>
                        <a:pt x="492906" y="21980"/>
                        <a:pt x="494330" y="22117"/>
                        <a:pt x="495712" y="22390"/>
                      </a:cubicBezTo>
                      <a:cubicBezTo>
                        <a:pt x="497093" y="22663"/>
                        <a:pt x="498364" y="23021"/>
                        <a:pt x="499523" y="23464"/>
                      </a:cubicBezTo>
                      <a:cubicBezTo>
                        <a:pt x="500682" y="23907"/>
                        <a:pt x="501715" y="24419"/>
                        <a:pt x="502618" y="24999"/>
                      </a:cubicBezTo>
                      <a:cubicBezTo>
                        <a:pt x="503522" y="25579"/>
                        <a:pt x="504179" y="26073"/>
                        <a:pt x="504587" y="26483"/>
                      </a:cubicBezTo>
                      <a:cubicBezTo>
                        <a:pt x="504997" y="26892"/>
                        <a:pt x="505278" y="27216"/>
                        <a:pt x="505432" y="27455"/>
                      </a:cubicBezTo>
                      <a:cubicBezTo>
                        <a:pt x="505586" y="27693"/>
                        <a:pt x="505713" y="27975"/>
                        <a:pt x="505815" y="28299"/>
                      </a:cubicBezTo>
                      <a:cubicBezTo>
                        <a:pt x="505918" y="28623"/>
                        <a:pt x="505986" y="28989"/>
                        <a:pt x="506020" y="29399"/>
                      </a:cubicBezTo>
                      <a:cubicBezTo>
                        <a:pt x="506054" y="29808"/>
                        <a:pt x="506071" y="30319"/>
                        <a:pt x="506071" y="30933"/>
                      </a:cubicBezTo>
                      <a:cubicBezTo>
                        <a:pt x="506071" y="32263"/>
                        <a:pt x="505918" y="33193"/>
                        <a:pt x="505611" y="33722"/>
                      </a:cubicBezTo>
                      <a:cubicBezTo>
                        <a:pt x="505304" y="34250"/>
                        <a:pt x="504928" y="34515"/>
                        <a:pt x="504486" y="34515"/>
                      </a:cubicBezTo>
                      <a:cubicBezTo>
                        <a:pt x="503974" y="34515"/>
                        <a:pt x="503385" y="34233"/>
                        <a:pt x="502720" y="33670"/>
                      </a:cubicBezTo>
                      <a:cubicBezTo>
                        <a:pt x="502056" y="33108"/>
                        <a:pt x="501211" y="32485"/>
                        <a:pt x="500188" y="31803"/>
                      </a:cubicBezTo>
                      <a:cubicBezTo>
                        <a:pt x="499165" y="31121"/>
                        <a:pt x="497928" y="30499"/>
                        <a:pt x="496479" y="29936"/>
                      </a:cubicBezTo>
                      <a:cubicBezTo>
                        <a:pt x="495029" y="29373"/>
                        <a:pt x="493316" y="29092"/>
                        <a:pt x="491337" y="29092"/>
                      </a:cubicBezTo>
                      <a:cubicBezTo>
                        <a:pt x="487279" y="29092"/>
                        <a:pt x="484167" y="30652"/>
                        <a:pt x="482001" y="33773"/>
                      </a:cubicBezTo>
                      <a:cubicBezTo>
                        <a:pt x="479835" y="36893"/>
                        <a:pt x="478752" y="41421"/>
                        <a:pt x="478752" y="47355"/>
                      </a:cubicBezTo>
                      <a:cubicBezTo>
                        <a:pt x="478752" y="50323"/>
                        <a:pt x="479034" y="52923"/>
                        <a:pt x="479597" y="55157"/>
                      </a:cubicBezTo>
                      <a:cubicBezTo>
                        <a:pt x="480159" y="57391"/>
                        <a:pt x="480986" y="59259"/>
                        <a:pt x="482078" y="60759"/>
                      </a:cubicBezTo>
                      <a:cubicBezTo>
                        <a:pt x="483169" y="62260"/>
                        <a:pt x="484508" y="63377"/>
                        <a:pt x="486094" y="64110"/>
                      </a:cubicBezTo>
                      <a:cubicBezTo>
                        <a:pt x="487680" y="64843"/>
                        <a:pt x="489496" y="65210"/>
                        <a:pt x="491542" y="65210"/>
                      </a:cubicBezTo>
                      <a:cubicBezTo>
                        <a:pt x="493486" y="65210"/>
                        <a:pt x="495191" y="64903"/>
                        <a:pt x="496658" y="64289"/>
                      </a:cubicBezTo>
                      <a:cubicBezTo>
                        <a:pt x="498125" y="63675"/>
                        <a:pt x="499395" y="63002"/>
                        <a:pt x="500470" y="62268"/>
                      </a:cubicBezTo>
                      <a:cubicBezTo>
                        <a:pt x="501544" y="61535"/>
                        <a:pt x="502447" y="60870"/>
                        <a:pt x="503181" y="60273"/>
                      </a:cubicBezTo>
                      <a:cubicBezTo>
                        <a:pt x="503914" y="59676"/>
                        <a:pt x="504486" y="59378"/>
                        <a:pt x="504895" y="59378"/>
                      </a:cubicBezTo>
                      <a:cubicBezTo>
                        <a:pt x="505133" y="59378"/>
                        <a:pt x="505338" y="59446"/>
                        <a:pt x="505508" y="59582"/>
                      </a:cubicBezTo>
                      <a:cubicBezTo>
                        <a:pt x="505679" y="59719"/>
                        <a:pt x="505824" y="59949"/>
                        <a:pt x="505944" y="60273"/>
                      </a:cubicBezTo>
                      <a:cubicBezTo>
                        <a:pt x="506063" y="60597"/>
                        <a:pt x="506149" y="61006"/>
                        <a:pt x="506199" y="61501"/>
                      </a:cubicBezTo>
                      <a:cubicBezTo>
                        <a:pt x="506250" y="61996"/>
                        <a:pt x="506276" y="62584"/>
                        <a:pt x="506276" y="63266"/>
                      </a:cubicBezTo>
                      <a:close/>
                      <a:moveTo>
                        <a:pt x="554639" y="70224"/>
                      </a:moveTo>
                      <a:cubicBezTo>
                        <a:pt x="554639" y="70496"/>
                        <a:pt x="554571" y="70735"/>
                        <a:pt x="554435" y="70940"/>
                      </a:cubicBezTo>
                      <a:cubicBezTo>
                        <a:pt x="554297" y="71144"/>
                        <a:pt x="554068" y="71315"/>
                        <a:pt x="553744" y="71451"/>
                      </a:cubicBezTo>
                      <a:cubicBezTo>
                        <a:pt x="553419" y="71588"/>
                        <a:pt x="552968" y="71690"/>
                        <a:pt x="552388" y="71758"/>
                      </a:cubicBezTo>
                      <a:cubicBezTo>
                        <a:pt x="551809" y="71827"/>
                        <a:pt x="551075" y="71861"/>
                        <a:pt x="550188" y="71861"/>
                      </a:cubicBezTo>
                      <a:cubicBezTo>
                        <a:pt x="549267" y="71861"/>
                        <a:pt x="548508" y="71835"/>
                        <a:pt x="547912" y="71784"/>
                      </a:cubicBezTo>
                      <a:cubicBezTo>
                        <a:pt x="547315" y="71733"/>
                        <a:pt x="546812" y="71648"/>
                        <a:pt x="546402" y="71528"/>
                      </a:cubicBezTo>
                      <a:cubicBezTo>
                        <a:pt x="545993" y="71409"/>
                        <a:pt x="545660" y="71238"/>
                        <a:pt x="545405" y="71017"/>
                      </a:cubicBezTo>
                      <a:cubicBezTo>
                        <a:pt x="545149" y="70795"/>
                        <a:pt x="544918" y="70531"/>
                        <a:pt x="544714" y="70224"/>
                      </a:cubicBezTo>
                      <a:lnTo>
                        <a:pt x="525273" y="44746"/>
                      </a:lnTo>
                      <a:lnTo>
                        <a:pt x="525273" y="70275"/>
                      </a:lnTo>
                      <a:cubicBezTo>
                        <a:pt x="525273" y="70548"/>
                        <a:pt x="525205" y="70778"/>
                        <a:pt x="525069" y="70965"/>
                      </a:cubicBezTo>
                      <a:cubicBezTo>
                        <a:pt x="524932" y="71153"/>
                        <a:pt x="524711" y="71315"/>
                        <a:pt x="524403" y="71451"/>
                      </a:cubicBezTo>
                      <a:cubicBezTo>
                        <a:pt x="524097" y="71588"/>
                        <a:pt x="523670" y="71690"/>
                        <a:pt x="523125" y="71758"/>
                      </a:cubicBezTo>
                      <a:cubicBezTo>
                        <a:pt x="522579" y="71827"/>
                        <a:pt x="521880" y="71861"/>
                        <a:pt x="521027" y="71861"/>
                      </a:cubicBezTo>
                      <a:cubicBezTo>
                        <a:pt x="520208" y="71861"/>
                        <a:pt x="519526" y="71827"/>
                        <a:pt x="518981" y="71758"/>
                      </a:cubicBezTo>
                      <a:cubicBezTo>
                        <a:pt x="518435" y="71690"/>
                        <a:pt x="518001" y="71588"/>
                        <a:pt x="517676" y="71451"/>
                      </a:cubicBezTo>
                      <a:cubicBezTo>
                        <a:pt x="517352" y="71315"/>
                        <a:pt x="517130" y="71153"/>
                        <a:pt x="517011" y="70965"/>
                      </a:cubicBezTo>
                      <a:cubicBezTo>
                        <a:pt x="516892" y="70778"/>
                        <a:pt x="516832" y="70548"/>
                        <a:pt x="516832" y="70275"/>
                      </a:cubicBezTo>
                      <a:lnTo>
                        <a:pt x="516832" y="1926"/>
                      </a:lnTo>
                      <a:cubicBezTo>
                        <a:pt x="516832" y="1653"/>
                        <a:pt x="516892" y="1414"/>
                        <a:pt x="517011" y="1210"/>
                      </a:cubicBezTo>
                      <a:cubicBezTo>
                        <a:pt x="517130" y="1005"/>
                        <a:pt x="517352" y="835"/>
                        <a:pt x="517676" y="698"/>
                      </a:cubicBezTo>
                      <a:cubicBezTo>
                        <a:pt x="518001" y="562"/>
                        <a:pt x="518435" y="459"/>
                        <a:pt x="518981" y="391"/>
                      </a:cubicBezTo>
                      <a:cubicBezTo>
                        <a:pt x="519526" y="323"/>
                        <a:pt x="520208" y="289"/>
                        <a:pt x="521027" y="289"/>
                      </a:cubicBezTo>
                      <a:cubicBezTo>
                        <a:pt x="521880" y="289"/>
                        <a:pt x="522579" y="323"/>
                        <a:pt x="523125" y="391"/>
                      </a:cubicBezTo>
                      <a:cubicBezTo>
                        <a:pt x="523670" y="459"/>
                        <a:pt x="524097" y="562"/>
                        <a:pt x="524403" y="698"/>
                      </a:cubicBezTo>
                      <a:cubicBezTo>
                        <a:pt x="524711" y="835"/>
                        <a:pt x="524932" y="1005"/>
                        <a:pt x="525069" y="1210"/>
                      </a:cubicBezTo>
                      <a:cubicBezTo>
                        <a:pt x="525205" y="1414"/>
                        <a:pt x="525273" y="1653"/>
                        <a:pt x="525273" y="1926"/>
                      </a:cubicBezTo>
                      <a:lnTo>
                        <a:pt x="525273" y="43570"/>
                      </a:lnTo>
                      <a:lnTo>
                        <a:pt x="542667" y="24436"/>
                      </a:lnTo>
                      <a:cubicBezTo>
                        <a:pt x="542941" y="24095"/>
                        <a:pt x="543230" y="23814"/>
                        <a:pt x="543537" y="23592"/>
                      </a:cubicBezTo>
                      <a:cubicBezTo>
                        <a:pt x="543845" y="23370"/>
                        <a:pt x="544210" y="23183"/>
                        <a:pt x="544637" y="23029"/>
                      </a:cubicBezTo>
                      <a:cubicBezTo>
                        <a:pt x="545064" y="22876"/>
                        <a:pt x="545567" y="22773"/>
                        <a:pt x="546147" y="22722"/>
                      </a:cubicBezTo>
                      <a:cubicBezTo>
                        <a:pt x="546726" y="22671"/>
                        <a:pt x="547425" y="22646"/>
                        <a:pt x="548244" y="22646"/>
                      </a:cubicBezTo>
                      <a:cubicBezTo>
                        <a:pt x="549097" y="22646"/>
                        <a:pt x="549813" y="22671"/>
                        <a:pt x="550393" y="22722"/>
                      </a:cubicBezTo>
                      <a:cubicBezTo>
                        <a:pt x="550972" y="22773"/>
                        <a:pt x="551442" y="22859"/>
                        <a:pt x="551800" y="22978"/>
                      </a:cubicBezTo>
                      <a:cubicBezTo>
                        <a:pt x="552158" y="23097"/>
                        <a:pt x="552413" y="23251"/>
                        <a:pt x="552567" y="23439"/>
                      </a:cubicBezTo>
                      <a:cubicBezTo>
                        <a:pt x="552720" y="23626"/>
                        <a:pt x="552797" y="23873"/>
                        <a:pt x="552797" y="24180"/>
                      </a:cubicBezTo>
                      <a:cubicBezTo>
                        <a:pt x="552797" y="24590"/>
                        <a:pt x="552687" y="24999"/>
                        <a:pt x="552465" y="25408"/>
                      </a:cubicBezTo>
                      <a:cubicBezTo>
                        <a:pt x="552243" y="25817"/>
                        <a:pt x="551876" y="26295"/>
                        <a:pt x="551365" y="26841"/>
                      </a:cubicBezTo>
                      <a:lnTo>
                        <a:pt x="534686" y="43519"/>
                      </a:lnTo>
                      <a:lnTo>
                        <a:pt x="553411" y="67819"/>
                      </a:lnTo>
                      <a:cubicBezTo>
                        <a:pt x="553855" y="68399"/>
                        <a:pt x="554170" y="68868"/>
                        <a:pt x="554357" y="69226"/>
                      </a:cubicBezTo>
                      <a:cubicBezTo>
                        <a:pt x="554545" y="69584"/>
                        <a:pt x="554639" y="69917"/>
                        <a:pt x="554639" y="70224"/>
                      </a:cubicBezTo>
                      <a:close/>
                      <a:moveTo>
                        <a:pt x="571906" y="70275"/>
                      </a:moveTo>
                      <a:cubicBezTo>
                        <a:pt x="571906" y="70548"/>
                        <a:pt x="571838" y="70778"/>
                        <a:pt x="571702" y="70965"/>
                      </a:cubicBezTo>
                      <a:cubicBezTo>
                        <a:pt x="571565" y="71153"/>
                        <a:pt x="571343" y="71315"/>
                        <a:pt x="571037" y="71451"/>
                      </a:cubicBezTo>
                      <a:cubicBezTo>
                        <a:pt x="570729" y="71588"/>
                        <a:pt x="570303" y="71690"/>
                        <a:pt x="569757" y="71758"/>
                      </a:cubicBezTo>
                      <a:cubicBezTo>
                        <a:pt x="569212" y="71827"/>
                        <a:pt x="568513" y="71861"/>
                        <a:pt x="567660" y="71861"/>
                      </a:cubicBezTo>
                      <a:cubicBezTo>
                        <a:pt x="566841" y="71861"/>
                        <a:pt x="566159" y="71827"/>
                        <a:pt x="565613" y="71758"/>
                      </a:cubicBezTo>
                      <a:cubicBezTo>
                        <a:pt x="565067" y="71690"/>
                        <a:pt x="564633" y="71588"/>
                        <a:pt x="564309" y="71451"/>
                      </a:cubicBezTo>
                      <a:cubicBezTo>
                        <a:pt x="563985" y="71315"/>
                        <a:pt x="563763" y="71153"/>
                        <a:pt x="563643" y="70965"/>
                      </a:cubicBezTo>
                      <a:cubicBezTo>
                        <a:pt x="563524" y="70778"/>
                        <a:pt x="563464" y="70548"/>
                        <a:pt x="563464" y="70275"/>
                      </a:cubicBezTo>
                      <a:lnTo>
                        <a:pt x="563464" y="1926"/>
                      </a:lnTo>
                      <a:cubicBezTo>
                        <a:pt x="563464" y="1653"/>
                        <a:pt x="563524" y="1414"/>
                        <a:pt x="563643" y="1210"/>
                      </a:cubicBezTo>
                      <a:cubicBezTo>
                        <a:pt x="563763" y="1005"/>
                        <a:pt x="563985" y="835"/>
                        <a:pt x="564309" y="698"/>
                      </a:cubicBezTo>
                      <a:cubicBezTo>
                        <a:pt x="564633" y="562"/>
                        <a:pt x="565067" y="459"/>
                        <a:pt x="565613" y="391"/>
                      </a:cubicBezTo>
                      <a:cubicBezTo>
                        <a:pt x="566159" y="323"/>
                        <a:pt x="566841" y="289"/>
                        <a:pt x="567660" y="289"/>
                      </a:cubicBezTo>
                      <a:cubicBezTo>
                        <a:pt x="568513" y="289"/>
                        <a:pt x="569212" y="323"/>
                        <a:pt x="569757" y="391"/>
                      </a:cubicBezTo>
                      <a:cubicBezTo>
                        <a:pt x="570303" y="459"/>
                        <a:pt x="570729" y="562"/>
                        <a:pt x="571037" y="698"/>
                      </a:cubicBezTo>
                      <a:cubicBezTo>
                        <a:pt x="571343" y="835"/>
                        <a:pt x="571565" y="1005"/>
                        <a:pt x="571702" y="1210"/>
                      </a:cubicBezTo>
                      <a:cubicBezTo>
                        <a:pt x="571838" y="1414"/>
                        <a:pt x="571906" y="1653"/>
                        <a:pt x="571906" y="1926"/>
                      </a:cubicBezTo>
                      <a:close/>
                      <a:moveTo>
                        <a:pt x="595719" y="70275"/>
                      </a:moveTo>
                      <a:cubicBezTo>
                        <a:pt x="595719" y="70548"/>
                        <a:pt x="595650" y="70778"/>
                        <a:pt x="595514" y="70965"/>
                      </a:cubicBezTo>
                      <a:cubicBezTo>
                        <a:pt x="595378" y="71153"/>
                        <a:pt x="595156" y="71315"/>
                        <a:pt x="594849" y="71451"/>
                      </a:cubicBezTo>
                      <a:cubicBezTo>
                        <a:pt x="594542" y="71588"/>
                        <a:pt x="594116" y="71690"/>
                        <a:pt x="593570" y="71758"/>
                      </a:cubicBezTo>
                      <a:cubicBezTo>
                        <a:pt x="593024" y="71827"/>
                        <a:pt x="592325" y="71861"/>
                        <a:pt x="591473" y="71861"/>
                      </a:cubicBezTo>
                      <a:cubicBezTo>
                        <a:pt x="590653" y="71861"/>
                        <a:pt x="589971" y="71827"/>
                        <a:pt x="589426" y="71758"/>
                      </a:cubicBezTo>
                      <a:cubicBezTo>
                        <a:pt x="588880" y="71690"/>
                        <a:pt x="588446" y="71588"/>
                        <a:pt x="588122" y="71451"/>
                      </a:cubicBezTo>
                      <a:cubicBezTo>
                        <a:pt x="587798" y="71315"/>
                        <a:pt x="587576" y="71153"/>
                        <a:pt x="587456" y="70965"/>
                      </a:cubicBezTo>
                      <a:cubicBezTo>
                        <a:pt x="587337" y="70778"/>
                        <a:pt x="587277" y="70548"/>
                        <a:pt x="587277" y="70275"/>
                      </a:cubicBezTo>
                      <a:lnTo>
                        <a:pt x="587277" y="24232"/>
                      </a:lnTo>
                      <a:cubicBezTo>
                        <a:pt x="587277" y="23993"/>
                        <a:pt x="587337" y="23771"/>
                        <a:pt x="587456" y="23566"/>
                      </a:cubicBezTo>
                      <a:cubicBezTo>
                        <a:pt x="587576" y="23362"/>
                        <a:pt x="587798" y="23191"/>
                        <a:pt x="588122" y="23055"/>
                      </a:cubicBezTo>
                      <a:cubicBezTo>
                        <a:pt x="588446" y="22918"/>
                        <a:pt x="588880" y="22816"/>
                        <a:pt x="589426" y="22748"/>
                      </a:cubicBezTo>
                      <a:cubicBezTo>
                        <a:pt x="589971" y="22680"/>
                        <a:pt x="590653" y="22646"/>
                        <a:pt x="591473" y="22646"/>
                      </a:cubicBezTo>
                      <a:cubicBezTo>
                        <a:pt x="592325" y="22646"/>
                        <a:pt x="593024" y="22680"/>
                        <a:pt x="593570" y="22748"/>
                      </a:cubicBezTo>
                      <a:cubicBezTo>
                        <a:pt x="594116" y="22816"/>
                        <a:pt x="594542" y="22918"/>
                        <a:pt x="594849" y="23055"/>
                      </a:cubicBezTo>
                      <a:cubicBezTo>
                        <a:pt x="595156" y="23191"/>
                        <a:pt x="595378" y="23362"/>
                        <a:pt x="595514" y="23566"/>
                      </a:cubicBezTo>
                      <a:cubicBezTo>
                        <a:pt x="595650" y="23771"/>
                        <a:pt x="595719" y="23993"/>
                        <a:pt x="595719" y="24232"/>
                      </a:cubicBezTo>
                      <a:close/>
                      <a:moveTo>
                        <a:pt x="596690" y="8679"/>
                      </a:moveTo>
                      <a:cubicBezTo>
                        <a:pt x="596690" y="10657"/>
                        <a:pt x="596315" y="12004"/>
                        <a:pt x="595565" y="12721"/>
                      </a:cubicBezTo>
                      <a:cubicBezTo>
                        <a:pt x="594815" y="13437"/>
                        <a:pt x="593434" y="13795"/>
                        <a:pt x="591421" y="13795"/>
                      </a:cubicBezTo>
                      <a:cubicBezTo>
                        <a:pt x="589443" y="13795"/>
                        <a:pt x="588087" y="13445"/>
                        <a:pt x="587354" y="12746"/>
                      </a:cubicBezTo>
                      <a:cubicBezTo>
                        <a:pt x="586621" y="12047"/>
                        <a:pt x="586254" y="10725"/>
                        <a:pt x="586254" y="8781"/>
                      </a:cubicBezTo>
                      <a:cubicBezTo>
                        <a:pt x="586254" y="6803"/>
                        <a:pt x="586629" y="5456"/>
                        <a:pt x="587380" y="4740"/>
                      </a:cubicBezTo>
                      <a:cubicBezTo>
                        <a:pt x="588130" y="4024"/>
                        <a:pt x="589511" y="3665"/>
                        <a:pt x="591523" y="3665"/>
                      </a:cubicBezTo>
                      <a:cubicBezTo>
                        <a:pt x="593501" y="3665"/>
                        <a:pt x="594858" y="4015"/>
                        <a:pt x="595591" y="4714"/>
                      </a:cubicBezTo>
                      <a:cubicBezTo>
                        <a:pt x="596324" y="5413"/>
                        <a:pt x="596690" y="6735"/>
                        <a:pt x="596690" y="8679"/>
                      </a:cubicBezTo>
                      <a:close/>
                      <a:moveTo>
                        <a:pt x="639995" y="57741"/>
                      </a:moveTo>
                      <a:cubicBezTo>
                        <a:pt x="639995" y="60094"/>
                        <a:pt x="639560" y="62192"/>
                        <a:pt x="638691" y="64033"/>
                      </a:cubicBezTo>
                      <a:cubicBezTo>
                        <a:pt x="637820" y="65875"/>
                        <a:pt x="636584" y="67427"/>
                        <a:pt x="634982" y="68689"/>
                      </a:cubicBezTo>
                      <a:cubicBezTo>
                        <a:pt x="633379" y="69951"/>
                        <a:pt x="631468" y="70906"/>
                        <a:pt x="629252" y="71554"/>
                      </a:cubicBezTo>
                      <a:cubicBezTo>
                        <a:pt x="627034" y="72202"/>
                        <a:pt x="624596" y="72526"/>
                        <a:pt x="621935" y="72526"/>
                      </a:cubicBezTo>
                      <a:cubicBezTo>
                        <a:pt x="620298" y="72526"/>
                        <a:pt x="618738" y="72398"/>
                        <a:pt x="617255" y="72142"/>
                      </a:cubicBezTo>
                      <a:cubicBezTo>
                        <a:pt x="615771" y="71886"/>
                        <a:pt x="614441" y="71562"/>
                        <a:pt x="613264" y="71170"/>
                      </a:cubicBezTo>
                      <a:cubicBezTo>
                        <a:pt x="612088" y="70778"/>
                        <a:pt x="611090" y="70369"/>
                        <a:pt x="610271" y="69942"/>
                      </a:cubicBezTo>
                      <a:cubicBezTo>
                        <a:pt x="609453" y="69516"/>
                        <a:pt x="608856" y="69132"/>
                        <a:pt x="608480" y="68791"/>
                      </a:cubicBezTo>
                      <a:cubicBezTo>
                        <a:pt x="608105" y="68450"/>
                        <a:pt x="607833" y="67973"/>
                        <a:pt x="607662" y="67359"/>
                      </a:cubicBezTo>
                      <a:cubicBezTo>
                        <a:pt x="607492" y="66745"/>
                        <a:pt x="607406" y="65909"/>
                        <a:pt x="607406" y="64852"/>
                      </a:cubicBezTo>
                      <a:cubicBezTo>
                        <a:pt x="607406" y="64204"/>
                        <a:pt x="607440" y="63658"/>
                        <a:pt x="607509" y="63215"/>
                      </a:cubicBezTo>
                      <a:cubicBezTo>
                        <a:pt x="607577" y="62771"/>
                        <a:pt x="607662" y="62413"/>
                        <a:pt x="607764" y="62140"/>
                      </a:cubicBezTo>
                      <a:cubicBezTo>
                        <a:pt x="607867" y="61868"/>
                        <a:pt x="608012" y="61671"/>
                        <a:pt x="608199" y="61552"/>
                      </a:cubicBezTo>
                      <a:cubicBezTo>
                        <a:pt x="608387" y="61433"/>
                        <a:pt x="608600" y="61373"/>
                        <a:pt x="608839" y="61373"/>
                      </a:cubicBezTo>
                      <a:cubicBezTo>
                        <a:pt x="609214" y="61373"/>
                        <a:pt x="609768" y="61603"/>
                        <a:pt x="610502" y="62064"/>
                      </a:cubicBezTo>
                      <a:cubicBezTo>
                        <a:pt x="611235" y="62524"/>
                        <a:pt x="612139" y="63027"/>
                        <a:pt x="613213" y="63573"/>
                      </a:cubicBezTo>
                      <a:cubicBezTo>
                        <a:pt x="614287" y="64119"/>
                        <a:pt x="615557" y="64622"/>
                        <a:pt x="617024" y="65082"/>
                      </a:cubicBezTo>
                      <a:cubicBezTo>
                        <a:pt x="618491" y="65543"/>
                        <a:pt x="620179" y="65773"/>
                        <a:pt x="622089" y="65773"/>
                      </a:cubicBezTo>
                      <a:cubicBezTo>
                        <a:pt x="623521" y="65773"/>
                        <a:pt x="624818" y="65619"/>
                        <a:pt x="625977" y="65312"/>
                      </a:cubicBezTo>
                      <a:cubicBezTo>
                        <a:pt x="627137" y="65005"/>
                        <a:pt x="628143" y="64553"/>
                        <a:pt x="628995" y="63957"/>
                      </a:cubicBezTo>
                      <a:cubicBezTo>
                        <a:pt x="629849" y="63360"/>
                        <a:pt x="630505" y="62601"/>
                        <a:pt x="630965" y="61680"/>
                      </a:cubicBezTo>
                      <a:cubicBezTo>
                        <a:pt x="631426" y="60759"/>
                        <a:pt x="631656" y="59668"/>
                        <a:pt x="631656" y="58406"/>
                      </a:cubicBezTo>
                      <a:cubicBezTo>
                        <a:pt x="631656" y="57110"/>
                        <a:pt x="631323" y="56018"/>
                        <a:pt x="630658" y="55132"/>
                      </a:cubicBezTo>
                      <a:cubicBezTo>
                        <a:pt x="629994" y="54245"/>
                        <a:pt x="629115" y="53460"/>
                        <a:pt x="628024" y="52778"/>
                      </a:cubicBezTo>
                      <a:cubicBezTo>
                        <a:pt x="626932" y="52096"/>
                        <a:pt x="625704" y="51491"/>
                        <a:pt x="624341" y="50962"/>
                      </a:cubicBezTo>
                      <a:cubicBezTo>
                        <a:pt x="622976" y="50434"/>
                        <a:pt x="621569" y="49879"/>
                        <a:pt x="620120" y="49299"/>
                      </a:cubicBezTo>
                      <a:cubicBezTo>
                        <a:pt x="618670" y="48720"/>
                        <a:pt x="617255" y="48063"/>
                        <a:pt x="615873" y="47330"/>
                      </a:cubicBezTo>
                      <a:cubicBezTo>
                        <a:pt x="614492" y="46597"/>
                        <a:pt x="613255" y="45701"/>
                        <a:pt x="612164" y="44644"/>
                      </a:cubicBezTo>
                      <a:cubicBezTo>
                        <a:pt x="611073" y="43587"/>
                        <a:pt x="610195" y="42325"/>
                        <a:pt x="609529" y="40858"/>
                      </a:cubicBezTo>
                      <a:cubicBezTo>
                        <a:pt x="608864" y="39392"/>
                        <a:pt x="608532" y="37635"/>
                        <a:pt x="608532" y="35589"/>
                      </a:cubicBezTo>
                      <a:cubicBezTo>
                        <a:pt x="608532" y="33781"/>
                        <a:pt x="608881" y="32050"/>
                        <a:pt x="609581" y="30396"/>
                      </a:cubicBezTo>
                      <a:cubicBezTo>
                        <a:pt x="610280" y="28742"/>
                        <a:pt x="611328" y="27293"/>
                        <a:pt x="612727" y="26048"/>
                      </a:cubicBezTo>
                      <a:cubicBezTo>
                        <a:pt x="614125" y="24803"/>
                        <a:pt x="615873" y="23805"/>
                        <a:pt x="617971" y="23055"/>
                      </a:cubicBezTo>
                      <a:cubicBezTo>
                        <a:pt x="620069" y="22305"/>
                        <a:pt x="622515" y="21929"/>
                        <a:pt x="625312" y="21929"/>
                      </a:cubicBezTo>
                      <a:cubicBezTo>
                        <a:pt x="626540" y="21929"/>
                        <a:pt x="627768" y="22032"/>
                        <a:pt x="628995" y="22236"/>
                      </a:cubicBezTo>
                      <a:cubicBezTo>
                        <a:pt x="630223" y="22441"/>
                        <a:pt x="631332" y="22697"/>
                        <a:pt x="632322" y="23004"/>
                      </a:cubicBezTo>
                      <a:cubicBezTo>
                        <a:pt x="633310" y="23311"/>
                        <a:pt x="634154" y="23643"/>
                        <a:pt x="634853" y="24001"/>
                      </a:cubicBezTo>
                      <a:cubicBezTo>
                        <a:pt x="635552" y="24359"/>
                        <a:pt x="636081" y="24675"/>
                        <a:pt x="636439" y="24948"/>
                      </a:cubicBezTo>
                      <a:cubicBezTo>
                        <a:pt x="636797" y="25221"/>
                        <a:pt x="637036" y="25459"/>
                        <a:pt x="637155" y="25664"/>
                      </a:cubicBezTo>
                      <a:cubicBezTo>
                        <a:pt x="637275" y="25869"/>
                        <a:pt x="637360" y="26099"/>
                        <a:pt x="637412" y="26355"/>
                      </a:cubicBezTo>
                      <a:cubicBezTo>
                        <a:pt x="637463" y="26610"/>
                        <a:pt x="637514" y="26926"/>
                        <a:pt x="637565" y="27301"/>
                      </a:cubicBezTo>
                      <a:cubicBezTo>
                        <a:pt x="637616" y="27676"/>
                        <a:pt x="637641" y="28137"/>
                        <a:pt x="637641" y="28682"/>
                      </a:cubicBezTo>
                      <a:cubicBezTo>
                        <a:pt x="637641" y="29262"/>
                        <a:pt x="637616" y="29765"/>
                        <a:pt x="637565" y="30192"/>
                      </a:cubicBezTo>
                      <a:cubicBezTo>
                        <a:pt x="637514" y="30618"/>
                        <a:pt x="637429" y="30967"/>
                        <a:pt x="637309" y="31240"/>
                      </a:cubicBezTo>
                      <a:cubicBezTo>
                        <a:pt x="637190" y="31513"/>
                        <a:pt x="637045" y="31709"/>
                        <a:pt x="636874" y="31829"/>
                      </a:cubicBezTo>
                      <a:cubicBezTo>
                        <a:pt x="636704" y="31948"/>
                        <a:pt x="636516" y="32008"/>
                        <a:pt x="636312" y="32008"/>
                      </a:cubicBezTo>
                      <a:cubicBezTo>
                        <a:pt x="636005" y="32008"/>
                        <a:pt x="635561" y="31820"/>
                        <a:pt x="634982" y="31445"/>
                      </a:cubicBezTo>
                      <a:cubicBezTo>
                        <a:pt x="634402" y="31070"/>
                        <a:pt x="633651" y="30669"/>
                        <a:pt x="632730" y="30243"/>
                      </a:cubicBezTo>
                      <a:cubicBezTo>
                        <a:pt x="631809" y="29816"/>
                        <a:pt x="630727" y="29416"/>
                        <a:pt x="629482" y="29040"/>
                      </a:cubicBezTo>
                      <a:cubicBezTo>
                        <a:pt x="628237" y="28665"/>
                        <a:pt x="626813" y="28478"/>
                        <a:pt x="625210" y="28478"/>
                      </a:cubicBezTo>
                      <a:cubicBezTo>
                        <a:pt x="623778" y="28478"/>
                        <a:pt x="622515" y="28640"/>
                        <a:pt x="621424" y="28964"/>
                      </a:cubicBezTo>
                      <a:cubicBezTo>
                        <a:pt x="620332" y="29288"/>
                        <a:pt x="619437" y="29748"/>
                        <a:pt x="618738" y="30345"/>
                      </a:cubicBezTo>
                      <a:cubicBezTo>
                        <a:pt x="618039" y="30942"/>
                        <a:pt x="617510" y="31650"/>
                        <a:pt x="617152" y="32468"/>
                      </a:cubicBezTo>
                      <a:cubicBezTo>
                        <a:pt x="616794" y="33287"/>
                        <a:pt x="616615" y="34173"/>
                        <a:pt x="616615" y="35128"/>
                      </a:cubicBezTo>
                      <a:cubicBezTo>
                        <a:pt x="616615" y="36459"/>
                        <a:pt x="616956" y="37576"/>
                        <a:pt x="617639" y="38479"/>
                      </a:cubicBezTo>
                      <a:cubicBezTo>
                        <a:pt x="618321" y="39383"/>
                        <a:pt x="619207" y="40176"/>
                        <a:pt x="620298" y="40858"/>
                      </a:cubicBezTo>
                      <a:cubicBezTo>
                        <a:pt x="621390" y="41540"/>
                        <a:pt x="622635" y="42154"/>
                        <a:pt x="624033" y="42700"/>
                      </a:cubicBezTo>
                      <a:cubicBezTo>
                        <a:pt x="625431" y="43246"/>
                        <a:pt x="626855" y="43808"/>
                        <a:pt x="628305" y="44388"/>
                      </a:cubicBezTo>
                      <a:cubicBezTo>
                        <a:pt x="629755" y="44968"/>
                        <a:pt x="631187" y="45616"/>
                        <a:pt x="632602" y="46332"/>
                      </a:cubicBezTo>
                      <a:cubicBezTo>
                        <a:pt x="634018" y="47049"/>
                        <a:pt x="635271" y="47918"/>
                        <a:pt x="636363" y="48941"/>
                      </a:cubicBezTo>
                      <a:cubicBezTo>
                        <a:pt x="637454" y="49965"/>
                        <a:pt x="638333" y="51192"/>
                        <a:pt x="638998" y="52625"/>
                      </a:cubicBezTo>
                      <a:cubicBezTo>
                        <a:pt x="639662" y="54057"/>
                        <a:pt x="639995" y="55763"/>
                        <a:pt x="639995" y="57741"/>
                      </a:cubicBezTo>
                      <a:close/>
                      <a:moveTo>
                        <a:pt x="674561" y="66898"/>
                      </a:moveTo>
                      <a:cubicBezTo>
                        <a:pt x="674561" y="67887"/>
                        <a:pt x="674493" y="68672"/>
                        <a:pt x="674356" y="69252"/>
                      </a:cubicBezTo>
                      <a:cubicBezTo>
                        <a:pt x="674220" y="69831"/>
                        <a:pt x="674015" y="70258"/>
                        <a:pt x="673743" y="70531"/>
                      </a:cubicBezTo>
                      <a:cubicBezTo>
                        <a:pt x="673470" y="70803"/>
                        <a:pt x="673061" y="71059"/>
                        <a:pt x="672515" y="71298"/>
                      </a:cubicBezTo>
                      <a:cubicBezTo>
                        <a:pt x="671969" y="71537"/>
                        <a:pt x="671346" y="71733"/>
                        <a:pt x="670647" y="71886"/>
                      </a:cubicBezTo>
                      <a:cubicBezTo>
                        <a:pt x="669948" y="72040"/>
                        <a:pt x="669206" y="72168"/>
                        <a:pt x="668422" y="72270"/>
                      </a:cubicBezTo>
                      <a:cubicBezTo>
                        <a:pt x="667637" y="72372"/>
                        <a:pt x="666853" y="72423"/>
                        <a:pt x="666069" y="72423"/>
                      </a:cubicBezTo>
                      <a:cubicBezTo>
                        <a:pt x="663682" y="72423"/>
                        <a:pt x="661635" y="72108"/>
                        <a:pt x="659930" y="71477"/>
                      </a:cubicBezTo>
                      <a:cubicBezTo>
                        <a:pt x="658225" y="70846"/>
                        <a:pt x="656826" y="69891"/>
                        <a:pt x="655735" y="68612"/>
                      </a:cubicBezTo>
                      <a:cubicBezTo>
                        <a:pt x="654643" y="67333"/>
                        <a:pt x="653850" y="65713"/>
                        <a:pt x="653356" y="63752"/>
                      </a:cubicBezTo>
                      <a:cubicBezTo>
                        <a:pt x="652861" y="61791"/>
                        <a:pt x="652614" y="59480"/>
                        <a:pt x="652614" y="56820"/>
                      </a:cubicBezTo>
                      <a:lnTo>
                        <a:pt x="652614" y="29910"/>
                      </a:lnTo>
                      <a:lnTo>
                        <a:pt x="646168" y="29910"/>
                      </a:lnTo>
                      <a:cubicBezTo>
                        <a:pt x="645657" y="29910"/>
                        <a:pt x="645247" y="29637"/>
                        <a:pt x="644940" y="29092"/>
                      </a:cubicBezTo>
                      <a:cubicBezTo>
                        <a:pt x="644633" y="28546"/>
                        <a:pt x="644479" y="27659"/>
                        <a:pt x="644479" y="26431"/>
                      </a:cubicBezTo>
                      <a:cubicBezTo>
                        <a:pt x="644479" y="25783"/>
                        <a:pt x="644522" y="25238"/>
                        <a:pt x="644608" y="24794"/>
                      </a:cubicBezTo>
                      <a:cubicBezTo>
                        <a:pt x="644693" y="24351"/>
                        <a:pt x="644803" y="23984"/>
                        <a:pt x="644940" y="23694"/>
                      </a:cubicBezTo>
                      <a:cubicBezTo>
                        <a:pt x="645076" y="23404"/>
                        <a:pt x="645255" y="23200"/>
                        <a:pt x="645477" y="23080"/>
                      </a:cubicBezTo>
                      <a:cubicBezTo>
                        <a:pt x="645698" y="22961"/>
                        <a:pt x="645946" y="22901"/>
                        <a:pt x="646218" y="22901"/>
                      </a:cubicBezTo>
                      <a:lnTo>
                        <a:pt x="652614" y="22901"/>
                      </a:lnTo>
                      <a:lnTo>
                        <a:pt x="652614" y="11953"/>
                      </a:lnTo>
                      <a:cubicBezTo>
                        <a:pt x="652614" y="11715"/>
                        <a:pt x="652674" y="11493"/>
                        <a:pt x="652793" y="11288"/>
                      </a:cubicBezTo>
                      <a:cubicBezTo>
                        <a:pt x="652913" y="11084"/>
                        <a:pt x="653134" y="10905"/>
                        <a:pt x="653457" y="10751"/>
                      </a:cubicBezTo>
                      <a:cubicBezTo>
                        <a:pt x="653782" y="10598"/>
                        <a:pt x="654217" y="10487"/>
                        <a:pt x="654762" y="10418"/>
                      </a:cubicBezTo>
                      <a:cubicBezTo>
                        <a:pt x="655308" y="10350"/>
                        <a:pt x="655990" y="10316"/>
                        <a:pt x="656809" y="10316"/>
                      </a:cubicBezTo>
                      <a:cubicBezTo>
                        <a:pt x="657662" y="10316"/>
                        <a:pt x="658361" y="10350"/>
                        <a:pt x="658907" y="10418"/>
                      </a:cubicBezTo>
                      <a:cubicBezTo>
                        <a:pt x="659452" y="10487"/>
                        <a:pt x="659878" y="10598"/>
                        <a:pt x="660185" y="10751"/>
                      </a:cubicBezTo>
                      <a:cubicBezTo>
                        <a:pt x="660493" y="10905"/>
                        <a:pt x="660715" y="11084"/>
                        <a:pt x="660851" y="11288"/>
                      </a:cubicBezTo>
                      <a:cubicBezTo>
                        <a:pt x="660987" y="11493"/>
                        <a:pt x="661056" y="11715"/>
                        <a:pt x="661056" y="11953"/>
                      </a:cubicBezTo>
                      <a:lnTo>
                        <a:pt x="661056" y="22901"/>
                      </a:lnTo>
                      <a:lnTo>
                        <a:pt x="672873" y="22901"/>
                      </a:lnTo>
                      <a:cubicBezTo>
                        <a:pt x="673146" y="22901"/>
                        <a:pt x="673385" y="22961"/>
                        <a:pt x="673589" y="23080"/>
                      </a:cubicBezTo>
                      <a:cubicBezTo>
                        <a:pt x="673794" y="23200"/>
                        <a:pt x="673973" y="23404"/>
                        <a:pt x="674127" y="23694"/>
                      </a:cubicBezTo>
                      <a:cubicBezTo>
                        <a:pt x="674280" y="23984"/>
                        <a:pt x="674391" y="24351"/>
                        <a:pt x="674459" y="24794"/>
                      </a:cubicBezTo>
                      <a:cubicBezTo>
                        <a:pt x="674527" y="25238"/>
                        <a:pt x="674561" y="25783"/>
                        <a:pt x="674561" y="26431"/>
                      </a:cubicBezTo>
                      <a:cubicBezTo>
                        <a:pt x="674561" y="27659"/>
                        <a:pt x="674408" y="28546"/>
                        <a:pt x="674101" y="29092"/>
                      </a:cubicBezTo>
                      <a:cubicBezTo>
                        <a:pt x="673794" y="29637"/>
                        <a:pt x="673385" y="29910"/>
                        <a:pt x="672873" y="29910"/>
                      </a:cubicBezTo>
                      <a:lnTo>
                        <a:pt x="661056" y="29910"/>
                      </a:lnTo>
                      <a:lnTo>
                        <a:pt x="661056" y="55592"/>
                      </a:lnTo>
                      <a:cubicBezTo>
                        <a:pt x="661056" y="58764"/>
                        <a:pt x="661524" y="61160"/>
                        <a:pt x="662462" y="62780"/>
                      </a:cubicBezTo>
                      <a:cubicBezTo>
                        <a:pt x="663400" y="64400"/>
                        <a:pt x="665080" y="65210"/>
                        <a:pt x="667501" y="65210"/>
                      </a:cubicBezTo>
                      <a:cubicBezTo>
                        <a:pt x="668286" y="65210"/>
                        <a:pt x="668985" y="65133"/>
                        <a:pt x="669599" y="64980"/>
                      </a:cubicBezTo>
                      <a:cubicBezTo>
                        <a:pt x="670213" y="64826"/>
                        <a:pt x="670759" y="64664"/>
                        <a:pt x="671236" y="64494"/>
                      </a:cubicBezTo>
                      <a:cubicBezTo>
                        <a:pt x="671713" y="64323"/>
                        <a:pt x="672123" y="64161"/>
                        <a:pt x="672464" y="64008"/>
                      </a:cubicBezTo>
                      <a:cubicBezTo>
                        <a:pt x="672805" y="63854"/>
                        <a:pt x="673111" y="63778"/>
                        <a:pt x="673385" y="63778"/>
                      </a:cubicBezTo>
                      <a:cubicBezTo>
                        <a:pt x="673555" y="63778"/>
                        <a:pt x="673717" y="63820"/>
                        <a:pt x="673870" y="63905"/>
                      </a:cubicBezTo>
                      <a:cubicBezTo>
                        <a:pt x="674024" y="63991"/>
                        <a:pt x="674144" y="64153"/>
                        <a:pt x="674229" y="64391"/>
                      </a:cubicBezTo>
                      <a:cubicBezTo>
                        <a:pt x="674314" y="64630"/>
                        <a:pt x="674391" y="64954"/>
                        <a:pt x="674459" y="65364"/>
                      </a:cubicBezTo>
                      <a:cubicBezTo>
                        <a:pt x="674527" y="65773"/>
                        <a:pt x="674561" y="66284"/>
                        <a:pt x="674561" y="6689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57" name="Полилиния: фигура 56">
                  <a:extLst>
                    <a:ext uri="{FF2B5EF4-FFF2-40B4-BE49-F238E27FC236}">
                      <a16:creationId xmlns:a16="http://schemas.microsoft.com/office/drawing/2014/main" id="{4BB9EA33-1AA0-494F-847B-D63F116AA129}"/>
                    </a:ext>
                  </a:extLst>
                </p:cNvPr>
                <p:cNvSpPr/>
                <p:nvPr/>
              </p:nvSpPr>
              <p:spPr>
                <a:xfrm>
                  <a:off x="3706242" y="2826849"/>
                  <a:ext cx="25937" cy="25937"/>
                </a:xfrm>
                <a:custGeom>
                  <a:avLst/>
                  <a:gdLst>
                    <a:gd name="connsiteX0" fmla="*/ 389 w 25937"/>
                    <a:gd name="connsiteY0" fmla="*/ 13245 h 25937"/>
                    <a:gd name="connsiteX1" fmla="*/ 4200 w 25937"/>
                    <a:gd name="connsiteY1" fmla="*/ 4088 h 25937"/>
                    <a:gd name="connsiteX2" fmla="*/ 13332 w 25937"/>
                    <a:gd name="connsiteY2" fmla="*/ 302 h 25937"/>
                    <a:gd name="connsiteX3" fmla="*/ 22515 w 25937"/>
                    <a:gd name="connsiteY3" fmla="*/ 4088 h 25937"/>
                    <a:gd name="connsiteX4" fmla="*/ 26326 w 25937"/>
                    <a:gd name="connsiteY4" fmla="*/ 13245 h 25937"/>
                    <a:gd name="connsiteX5" fmla="*/ 22515 w 25937"/>
                    <a:gd name="connsiteY5" fmla="*/ 22428 h 25937"/>
                    <a:gd name="connsiteX6" fmla="*/ 13332 w 25937"/>
                    <a:gd name="connsiteY6" fmla="*/ 26240 h 25937"/>
                    <a:gd name="connsiteX7" fmla="*/ 4200 w 25937"/>
                    <a:gd name="connsiteY7" fmla="*/ 22428 h 25937"/>
                    <a:gd name="connsiteX8" fmla="*/ 389 w 25937"/>
                    <a:gd name="connsiteY8" fmla="*/ 13245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45"/>
                      </a:moveTo>
                      <a:cubicBezTo>
                        <a:pt x="389" y="9664"/>
                        <a:pt x="1659" y="6612"/>
                        <a:pt x="4200" y="4088"/>
                      </a:cubicBezTo>
                      <a:cubicBezTo>
                        <a:pt x="6741" y="1564"/>
                        <a:pt x="9785" y="302"/>
                        <a:pt x="13332" y="302"/>
                      </a:cubicBezTo>
                      <a:cubicBezTo>
                        <a:pt x="16913" y="302"/>
                        <a:pt x="19974" y="1564"/>
                        <a:pt x="22515" y="4088"/>
                      </a:cubicBezTo>
                      <a:cubicBezTo>
                        <a:pt x="25056" y="6612"/>
                        <a:pt x="26326" y="9664"/>
                        <a:pt x="26326" y="13245"/>
                      </a:cubicBezTo>
                      <a:cubicBezTo>
                        <a:pt x="26326" y="16826"/>
                        <a:pt x="25056" y="19887"/>
                        <a:pt x="22515" y="22428"/>
                      </a:cubicBezTo>
                      <a:cubicBezTo>
                        <a:pt x="19974" y="24969"/>
                        <a:pt x="16913" y="26240"/>
                        <a:pt x="13332" y="26240"/>
                      </a:cubicBezTo>
                      <a:cubicBezTo>
                        <a:pt x="9785" y="26240"/>
                        <a:pt x="6741" y="24969"/>
                        <a:pt x="4200" y="22428"/>
                      </a:cubicBezTo>
                      <a:cubicBezTo>
                        <a:pt x="1659" y="19887"/>
                        <a:pt x="389" y="16826"/>
                        <a:pt x="389" y="13245"/>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58" name="Полилиния: фигура 57">
                  <a:extLst>
                    <a:ext uri="{FF2B5EF4-FFF2-40B4-BE49-F238E27FC236}">
                      <a16:creationId xmlns:a16="http://schemas.microsoft.com/office/drawing/2014/main" id="{B3CB7D61-EEFE-47A7-98AC-2C0A348B5F98}"/>
                    </a:ext>
                  </a:extLst>
                </p:cNvPr>
                <p:cNvSpPr/>
                <p:nvPr/>
              </p:nvSpPr>
              <p:spPr>
                <a:xfrm>
                  <a:off x="3799556" y="2805260"/>
                  <a:ext cx="540813" cy="89937"/>
                </a:xfrm>
                <a:custGeom>
                  <a:avLst/>
                  <a:gdLst>
                    <a:gd name="connsiteX0" fmla="*/ 37233 w 540813"/>
                    <a:gd name="connsiteY0" fmla="*/ 67934 h 89937"/>
                    <a:gd name="connsiteX1" fmla="*/ 37131 w 540813"/>
                    <a:gd name="connsiteY1" fmla="*/ 69546 h 89937"/>
                    <a:gd name="connsiteX2" fmla="*/ 36773 w 540813"/>
                    <a:gd name="connsiteY2" fmla="*/ 70697 h 89937"/>
                    <a:gd name="connsiteX3" fmla="*/ 36184 w 540813"/>
                    <a:gd name="connsiteY3" fmla="*/ 71362 h 89937"/>
                    <a:gd name="connsiteX4" fmla="*/ 35442 w 540813"/>
                    <a:gd name="connsiteY4" fmla="*/ 71567 h 89937"/>
                    <a:gd name="connsiteX5" fmla="*/ 3672 w 540813"/>
                    <a:gd name="connsiteY5" fmla="*/ 71567 h 89937"/>
                    <a:gd name="connsiteX6" fmla="*/ 1447 w 540813"/>
                    <a:gd name="connsiteY6" fmla="*/ 70774 h 89937"/>
                    <a:gd name="connsiteX7" fmla="*/ 398 w 540813"/>
                    <a:gd name="connsiteY7" fmla="*/ 67986 h 89937"/>
                    <a:gd name="connsiteX8" fmla="*/ 398 w 540813"/>
                    <a:gd name="connsiteY8" fmla="*/ 8948 h 89937"/>
                    <a:gd name="connsiteX9" fmla="*/ 1447 w 540813"/>
                    <a:gd name="connsiteY9" fmla="*/ 6160 h 89937"/>
                    <a:gd name="connsiteX10" fmla="*/ 3672 w 540813"/>
                    <a:gd name="connsiteY10" fmla="*/ 5367 h 89937"/>
                    <a:gd name="connsiteX11" fmla="*/ 35084 w 540813"/>
                    <a:gd name="connsiteY11" fmla="*/ 5367 h 89937"/>
                    <a:gd name="connsiteX12" fmla="*/ 35826 w 540813"/>
                    <a:gd name="connsiteY12" fmla="*/ 5571 h 89937"/>
                    <a:gd name="connsiteX13" fmla="*/ 36363 w 540813"/>
                    <a:gd name="connsiteY13" fmla="*/ 6236 h 89937"/>
                    <a:gd name="connsiteX14" fmla="*/ 36696 w 540813"/>
                    <a:gd name="connsiteY14" fmla="*/ 7387 h 89937"/>
                    <a:gd name="connsiteX15" fmla="*/ 36824 w 540813"/>
                    <a:gd name="connsiteY15" fmla="*/ 9101 h 89937"/>
                    <a:gd name="connsiteX16" fmla="*/ 36696 w 540813"/>
                    <a:gd name="connsiteY16" fmla="*/ 10713 h 89937"/>
                    <a:gd name="connsiteX17" fmla="*/ 36363 w 540813"/>
                    <a:gd name="connsiteY17" fmla="*/ 11838 h 89937"/>
                    <a:gd name="connsiteX18" fmla="*/ 35826 w 540813"/>
                    <a:gd name="connsiteY18" fmla="*/ 12478 h 89937"/>
                    <a:gd name="connsiteX19" fmla="*/ 35084 w 540813"/>
                    <a:gd name="connsiteY19" fmla="*/ 12682 h 89937"/>
                    <a:gd name="connsiteX20" fmla="*/ 9197 w 540813"/>
                    <a:gd name="connsiteY20" fmla="*/ 12682 h 89937"/>
                    <a:gd name="connsiteX21" fmla="*/ 9197 w 540813"/>
                    <a:gd name="connsiteY21" fmla="*/ 33453 h 89937"/>
                    <a:gd name="connsiteX22" fmla="*/ 31401 w 540813"/>
                    <a:gd name="connsiteY22" fmla="*/ 33453 h 89937"/>
                    <a:gd name="connsiteX23" fmla="*/ 32143 w 540813"/>
                    <a:gd name="connsiteY23" fmla="*/ 33683 h 89937"/>
                    <a:gd name="connsiteX24" fmla="*/ 32705 w 540813"/>
                    <a:gd name="connsiteY24" fmla="*/ 34323 h 89937"/>
                    <a:gd name="connsiteX25" fmla="*/ 33038 w 540813"/>
                    <a:gd name="connsiteY25" fmla="*/ 35448 h 89937"/>
                    <a:gd name="connsiteX26" fmla="*/ 33140 w 540813"/>
                    <a:gd name="connsiteY26" fmla="*/ 37137 h 89937"/>
                    <a:gd name="connsiteX27" fmla="*/ 33038 w 540813"/>
                    <a:gd name="connsiteY27" fmla="*/ 38723 h 89937"/>
                    <a:gd name="connsiteX28" fmla="*/ 32705 w 540813"/>
                    <a:gd name="connsiteY28" fmla="*/ 39797 h 89937"/>
                    <a:gd name="connsiteX29" fmla="*/ 32143 w 540813"/>
                    <a:gd name="connsiteY29" fmla="*/ 40385 h 89937"/>
                    <a:gd name="connsiteX30" fmla="*/ 31401 w 540813"/>
                    <a:gd name="connsiteY30" fmla="*/ 40564 h 89937"/>
                    <a:gd name="connsiteX31" fmla="*/ 9197 w 540813"/>
                    <a:gd name="connsiteY31" fmla="*/ 40564 h 89937"/>
                    <a:gd name="connsiteX32" fmla="*/ 9197 w 540813"/>
                    <a:gd name="connsiteY32" fmla="*/ 64251 h 89937"/>
                    <a:gd name="connsiteX33" fmla="*/ 35442 w 540813"/>
                    <a:gd name="connsiteY33" fmla="*/ 64251 h 89937"/>
                    <a:gd name="connsiteX34" fmla="*/ 36184 w 540813"/>
                    <a:gd name="connsiteY34" fmla="*/ 64456 h 89937"/>
                    <a:gd name="connsiteX35" fmla="*/ 36773 w 540813"/>
                    <a:gd name="connsiteY35" fmla="*/ 65095 h 89937"/>
                    <a:gd name="connsiteX36" fmla="*/ 37131 w 540813"/>
                    <a:gd name="connsiteY36" fmla="*/ 66221 h 89937"/>
                    <a:gd name="connsiteX37" fmla="*/ 37233 w 540813"/>
                    <a:gd name="connsiteY37" fmla="*/ 67934 h 89937"/>
                    <a:gd name="connsiteX38" fmla="*/ 87964 w 540813"/>
                    <a:gd name="connsiteY38" fmla="*/ 70288 h 89937"/>
                    <a:gd name="connsiteX39" fmla="*/ 87785 w 540813"/>
                    <a:gd name="connsiteY39" fmla="*/ 71004 h 89937"/>
                    <a:gd name="connsiteX40" fmla="*/ 87170 w 540813"/>
                    <a:gd name="connsiteY40" fmla="*/ 71490 h 89937"/>
                    <a:gd name="connsiteX41" fmla="*/ 86019 w 540813"/>
                    <a:gd name="connsiteY41" fmla="*/ 71771 h 89937"/>
                    <a:gd name="connsiteX42" fmla="*/ 84280 w 540813"/>
                    <a:gd name="connsiteY42" fmla="*/ 71874 h 89937"/>
                    <a:gd name="connsiteX43" fmla="*/ 82489 w 540813"/>
                    <a:gd name="connsiteY43" fmla="*/ 71771 h 89937"/>
                    <a:gd name="connsiteX44" fmla="*/ 81313 w 540813"/>
                    <a:gd name="connsiteY44" fmla="*/ 71490 h 89937"/>
                    <a:gd name="connsiteX45" fmla="*/ 80648 w 540813"/>
                    <a:gd name="connsiteY45" fmla="*/ 71004 h 89937"/>
                    <a:gd name="connsiteX46" fmla="*/ 80443 w 540813"/>
                    <a:gd name="connsiteY46" fmla="*/ 70288 h 89937"/>
                    <a:gd name="connsiteX47" fmla="*/ 80443 w 540813"/>
                    <a:gd name="connsiteY47" fmla="*/ 64200 h 89937"/>
                    <a:gd name="connsiteX48" fmla="*/ 72897 w 540813"/>
                    <a:gd name="connsiteY48" fmla="*/ 70339 h 89937"/>
                    <a:gd name="connsiteX49" fmla="*/ 64328 w 540813"/>
                    <a:gd name="connsiteY49" fmla="*/ 72539 h 89937"/>
                    <a:gd name="connsiteX50" fmla="*/ 55682 w 540813"/>
                    <a:gd name="connsiteY50" fmla="*/ 70569 h 89937"/>
                    <a:gd name="connsiteX51" fmla="*/ 49875 w 540813"/>
                    <a:gd name="connsiteY51" fmla="*/ 65249 h 89937"/>
                    <a:gd name="connsiteX52" fmla="*/ 46626 w 540813"/>
                    <a:gd name="connsiteY52" fmla="*/ 57370 h 89937"/>
                    <a:gd name="connsiteX53" fmla="*/ 45603 w 540813"/>
                    <a:gd name="connsiteY53" fmla="*/ 47829 h 89937"/>
                    <a:gd name="connsiteX54" fmla="*/ 46882 w 540813"/>
                    <a:gd name="connsiteY54" fmla="*/ 37111 h 89937"/>
                    <a:gd name="connsiteX55" fmla="*/ 50668 w 540813"/>
                    <a:gd name="connsiteY55" fmla="*/ 28951 h 89937"/>
                    <a:gd name="connsiteX56" fmla="*/ 56884 w 540813"/>
                    <a:gd name="connsiteY56" fmla="*/ 23758 h 89937"/>
                    <a:gd name="connsiteX57" fmla="*/ 65453 w 540813"/>
                    <a:gd name="connsiteY57" fmla="*/ 21942 h 89937"/>
                    <a:gd name="connsiteX58" fmla="*/ 72846 w 540813"/>
                    <a:gd name="connsiteY58" fmla="*/ 23707 h 89937"/>
                    <a:gd name="connsiteX59" fmla="*/ 79471 w 540813"/>
                    <a:gd name="connsiteY59" fmla="*/ 28900 h 89937"/>
                    <a:gd name="connsiteX60" fmla="*/ 79471 w 540813"/>
                    <a:gd name="connsiteY60" fmla="*/ 2144 h 89937"/>
                    <a:gd name="connsiteX61" fmla="*/ 79650 w 540813"/>
                    <a:gd name="connsiteY61" fmla="*/ 1453 h 89937"/>
                    <a:gd name="connsiteX62" fmla="*/ 80341 w 540813"/>
                    <a:gd name="connsiteY62" fmla="*/ 941 h 89937"/>
                    <a:gd name="connsiteX63" fmla="*/ 81645 w 540813"/>
                    <a:gd name="connsiteY63" fmla="*/ 635 h 89937"/>
                    <a:gd name="connsiteX64" fmla="*/ 83666 w 540813"/>
                    <a:gd name="connsiteY64" fmla="*/ 507 h 89937"/>
                    <a:gd name="connsiteX65" fmla="*/ 85764 w 540813"/>
                    <a:gd name="connsiteY65" fmla="*/ 635 h 89937"/>
                    <a:gd name="connsiteX66" fmla="*/ 87043 w 540813"/>
                    <a:gd name="connsiteY66" fmla="*/ 941 h 89937"/>
                    <a:gd name="connsiteX67" fmla="*/ 87733 w 540813"/>
                    <a:gd name="connsiteY67" fmla="*/ 1453 h 89937"/>
                    <a:gd name="connsiteX68" fmla="*/ 87964 w 540813"/>
                    <a:gd name="connsiteY68" fmla="*/ 2144 h 89937"/>
                    <a:gd name="connsiteX69" fmla="*/ 79471 w 540813"/>
                    <a:gd name="connsiteY69" fmla="*/ 37904 h 89937"/>
                    <a:gd name="connsiteX70" fmla="*/ 72846 w 540813"/>
                    <a:gd name="connsiteY70" fmla="*/ 31432 h 89937"/>
                    <a:gd name="connsiteX71" fmla="*/ 66169 w 540813"/>
                    <a:gd name="connsiteY71" fmla="*/ 29207 h 89937"/>
                    <a:gd name="connsiteX72" fmla="*/ 60695 w 540813"/>
                    <a:gd name="connsiteY72" fmla="*/ 30742 h 89937"/>
                    <a:gd name="connsiteX73" fmla="*/ 57037 w 540813"/>
                    <a:gd name="connsiteY73" fmla="*/ 34783 h 89937"/>
                    <a:gd name="connsiteX74" fmla="*/ 54991 w 540813"/>
                    <a:gd name="connsiteY74" fmla="*/ 40462 h 89937"/>
                    <a:gd name="connsiteX75" fmla="*/ 54352 w 540813"/>
                    <a:gd name="connsiteY75" fmla="*/ 46908 h 89937"/>
                    <a:gd name="connsiteX76" fmla="*/ 54889 w 540813"/>
                    <a:gd name="connsiteY76" fmla="*/ 53712 h 89937"/>
                    <a:gd name="connsiteX77" fmla="*/ 56756 w 540813"/>
                    <a:gd name="connsiteY77" fmla="*/ 59621 h 89937"/>
                    <a:gd name="connsiteX78" fmla="*/ 60286 w 540813"/>
                    <a:gd name="connsiteY78" fmla="*/ 63765 h 89937"/>
                    <a:gd name="connsiteX79" fmla="*/ 65811 w 540813"/>
                    <a:gd name="connsiteY79" fmla="*/ 65325 h 89937"/>
                    <a:gd name="connsiteX80" fmla="*/ 69060 w 540813"/>
                    <a:gd name="connsiteY80" fmla="*/ 64865 h 89937"/>
                    <a:gd name="connsiteX81" fmla="*/ 72257 w 540813"/>
                    <a:gd name="connsiteY81" fmla="*/ 63330 h 89937"/>
                    <a:gd name="connsiteX82" fmla="*/ 75685 w 540813"/>
                    <a:gd name="connsiteY82" fmla="*/ 60542 h 89937"/>
                    <a:gd name="connsiteX83" fmla="*/ 79471 w 540813"/>
                    <a:gd name="connsiteY83" fmla="*/ 56321 h 89937"/>
                    <a:gd name="connsiteX84" fmla="*/ 111531 w 540813"/>
                    <a:gd name="connsiteY84" fmla="*/ 70288 h 89937"/>
                    <a:gd name="connsiteX85" fmla="*/ 111327 w 540813"/>
                    <a:gd name="connsiteY85" fmla="*/ 70978 h 89937"/>
                    <a:gd name="connsiteX86" fmla="*/ 110661 w 540813"/>
                    <a:gd name="connsiteY86" fmla="*/ 71464 h 89937"/>
                    <a:gd name="connsiteX87" fmla="*/ 109383 w 540813"/>
                    <a:gd name="connsiteY87" fmla="*/ 71771 h 89937"/>
                    <a:gd name="connsiteX88" fmla="*/ 107284 w 540813"/>
                    <a:gd name="connsiteY88" fmla="*/ 71874 h 89937"/>
                    <a:gd name="connsiteX89" fmla="*/ 105238 w 540813"/>
                    <a:gd name="connsiteY89" fmla="*/ 71771 h 89937"/>
                    <a:gd name="connsiteX90" fmla="*/ 103934 w 540813"/>
                    <a:gd name="connsiteY90" fmla="*/ 71464 h 89937"/>
                    <a:gd name="connsiteX91" fmla="*/ 103269 w 540813"/>
                    <a:gd name="connsiteY91" fmla="*/ 70978 h 89937"/>
                    <a:gd name="connsiteX92" fmla="*/ 103090 w 540813"/>
                    <a:gd name="connsiteY92" fmla="*/ 70288 h 89937"/>
                    <a:gd name="connsiteX93" fmla="*/ 103090 w 540813"/>
                    <a:gd name="connsiteY93" fmla="*/ 24245 h 89937"/>
                    <a:gd name="connsiteX94" fmla="*/ 103269 w 540813"/>
                    <a:gd name="connsiteY94" fmla="*/ 23579 h 89937"/>
                    <a:gd name="connsiteX95" fmla="*/ 103934 w 540813"/>
                    <a:gd name="connsiteY95" fmla="*/ 23068 h 89937"/>
                    <a:gd name="connsiteX96" fmla="*/ 105238 w 540813"/>
                    <a:gd name="connsiteY96" fmla="*/ 22761 h 89937"/>
                    <a:gd name="connsiteX97" fmla="*/ 107284 w 540813"/>
                    <a:gd name="connsiteY97" fmla="*/ 22659 h 89937"/>
                    <a:gd name="connsiteX98" fmla="*/ 109383 w 540813"/>
                    <a:gd name="connsiteY98" fmla="*/ 22761 h 89937"/>
                    <a:gd name="connsiteX99" fmla="*/ 110661 w 540813"/>
                    <a:gd name="connsiteY99" fmla="*/ 23068 h 89937"/>
                    <a:gd name="connsiteX100" fmla="*/ 111327 w 540813"/>
                    <a:gd name="connsiteY100" fmla="*/ 23579 h 89937"/>
                    <a:gd name="connsiteX101" fmla="*/ 111531 w 540813"/>
                    <a:gd name="connsiteY101" fmla="*/ 24245 h 89937"/>
                    <a:gd name="connsiteX102" fmla="*/ 112503 w 540813"/>
                    <a:gd name="connsiteY102" fmla="*/ 8692 h 89937"/>
                    <a:gd name="connsiteX103" fmla="*/ 111377 w 540813"/>
                    <a:gd name="connsiteY103" fmla="*/ 12734 h 89937"/>
                    <a:gd name="connsiteX104" fmla="*/ 107234 w 540813"/>
                    <a:gd name="connsiteY104" fmla="*/ 13808 h 89937"/>
                    <a:gd name="connsiteX105" fmla="*/ 103167 w 540813"/>
                    <a:gd name="connsiteY105" fmla="*/ 12759 h 89937"/>
                    <a:gd name="connsiteX106" fmla="*/ 102067 w 540813"/>
                    <a:gd name="connsiteY106" fmla="*/ 8794 h 89937"/>
                    <a:gd name="connsiteX107" fmla="*/ 103192 w 540813"/>
                    <a:gd name="connsiteY107" fmla="*/ 4753 h 89937"/>
                    <a:gd name="connsiteX108" fmla="*/ 107336 w 540813"/>
                    <a:gd name="connsiteY108" fmla="*/ 3678 h 89937"/>
                    <a:gd name="connsiteX109" fmla="*/ 111403 w 540813"/>
                    <a:gd name="connsiteY109" fmla="*/ 4727 h 89937"/>
                    <a:gd name="connsiteX110" fmla="*/ 112503 w 540813"/>
                    <a:gd name="connsiteY110" fmla="*/ 8692 h 89937"/>
                    <a:gd name="connsiteX111" fmla="*/ 150845 w 540813"/>
                    <a:gd name="connsiteY111" fmla="*/ 66911 h 89937"/>
                    <a:gd name="connsiteX112" fmla="*/ 150640 w 540813"/>
                    <a:gd name="connsiteY112" fmla="*/ 69265 h 89937"/>
                    <a:gd name="connsiteX113" fmla="*/ 150026 w 540813"/>
                    <a:gd name="connsiteY113" fmla="*/ 70544 h 89937"/>
                    <a:gd name="connsiteX114" fmla="*/ 148798 w 540813"/>
                    <a:gd name="connsiteY114" fmla="*/ 71311 h 89937"/>
                    <a:gd name="connsiteX115" fmla="*/ 146931 w 540813"/>
                    <a:gd name="connsiteY115" fmla="*/ 71899 h 89937"/>
                    <a:gd name="connsiteX116" fmla="*/ 144706 w 540813"/>
                    <a:gd name="connsiteY116" fmla="*/ 72283 h 89937"/>
                    <a:gd name="connsiteX117" fmla="*/ 142353 w 540813"/>
                    <a:gd name="connsiteY117" fmla="*/ 72436 h 89937"/>
                    <a:gd name="connsiteX118" fmla="*/ 136213 w 540813"/>
                    <a:gd name="connsiteY118" fmla="*/ 71490 h 89937"/>
                    <a:gd name="connsiteX119" fmla="*/ 132018 w 540813"/>
                    <a:gd name="connsiteY119" fmla="*/ 68625 h 89937"/>
                    <a:gd name="connsiteX120" fmla="*/ 129640 w 540813"/>
                    <a:gd name="connsiteY120" fmla="*/ 63765 h 89937"/>
                    <a:gd name="connsiteX121" fmla="*/ 128898 w 540813"/>
                    <a:gd name="connsiteY121" fmla="*/ 56833 h 89937"/>
                    <a:gd name="connsiteX122" fmla="*/ 128898 w 540813"/>
                    <a:gd name="connsiteY122" fmla="*/ 29923 h 89937"/>
                    <a:gd name="connsiteX123" fmla="*/ 122451 w 540813"/>
                    <a:gd name="connsiteY123" fmla="*/ 29923 h 89937"/>
                    <a:gd name="connsiteX124" fmla="*/ 121223 w 540813"/>
                    <a:gd name="connsiteY124" fmla="*/ 29105 h 89937"/>
                    <a:gd name="connsiteX125" fmla="*/ 120763 w 540813"/>
                    <a:gd name="connsiteY125" fmla="*/ 26444 h 89937"/>
                    <a:gd name="connsiteX126" fmla="*/ 120891 w 540813"/>
                    <a:gd name="connsiteY126" fmla="*/ 24807 h 89937"/>
                    <a:gd name="connsiteX127" fmla="*/ 121223 w 540813"/>
                    <a:gd name="connsiteY127" fmla="*/ 23707 h 89937"/>
                    <a:gd name="connsiteX128" fmla="*/ 121761 w 540813"/>
                    <a:gd name="connsiteY128" fmla="*/ 23093 h 89937"/>
                    <a:gd name="connsiteX129" fmla="*/ 122503 w 540813"/>
                    <a:gd name="connsiteY129" fmla="*/ 22914 h 89937"/>
                    <a:gd name="connsiteX130" fmla="*/ 128898 w 540813"/>
                    <a:gd name="connsiteY130" fmla="*/ 22914 h 89937"/>
                    <a:gd name="connsiteX131" fmla="*/ 128898 w 540813"/>
                    <a:gd name="connsiteY131" fmla="*/ 11966 h 89937"/>
                    <a:gd name="connsiteX132" fmla="*/ 129077 w 540813"/>
                    <a:gd name="connsiteY132" fmla="*/ 11301 h 89937"/>
                    <a:gd name="connsiteX133" fmla="*/ 129741 w 540813"/>
                    <a:gd name="connsiteY133" fmla="*/ 10764 h 89937"/>
                    <a:gd name="connsiteX134" fmla="*/ 131046 w 540813"/>
                    <a:gd name="connsiteY134" fmla="*/ 10431 h 89937"/>
                    <a:gd name="connsiteX135" fmla="*/ 133092 w 540813"/>
                    <a:gd name="connsiteY135" fmla="*/ 10329 h 89937"/>
                    <a:gd name="connsiteX136" fmla="*/ 135190 w 540813"/>
                    <a:gd name="connsiteY136" fmla="*/ 10431 h 89937"/>
                    <a:gd name="connsiteX137" fmla="*/ 136469 w 540813"/>
                    <a:gd name="connsiteY137" fmla="*/ 10764 h 89937"/>
                    <a:gd name="connsiteX138" fmla="*/ 137134 w 540813"/>
                    <a:gd name="connsiteY138" fmla="*/ 11301 h 89937"/>
                    <a:gd name="connsiteX139" fmla="*/ 137339 w 540813"/>
                    <a:gd name="connsiteY139" fmla="*/ 11966 h 89937"/>
                    <a:gd name="connsiteX140" fmla="*/ 137339 w 540813"/>
                    <a:gd name="connsiteY140" fmla="*/ 22914 h 89937"/>
                    <a:gd name="connsiteX141" fmla="*/ 149156 w 540813"/>
                    <a:gd name="connsiteY141" fmla="*/ 22914 h 89937"/>
                    <a:gd name="connsiteX142" fmla="*/ 149873 w 540813"/>
                    <a:gd name="connsiteY142" fmla="*/ 23093 h 89937"/>
                    <a:gd name="connsiteX143" fmla="*/ 150410 w 540813"/>
                    <a:gd name="connsiteY143" fmla="*/ 23707 h 89937"/>
                    <a:gd name="connsiteX144" fmla="*/ 150742 w 540813"/>
                    <a:gd name="connsiteY144" fmla="*/ 24807 h 89937"/>
                    <a:gd name="connsiteX145" fmla="*/ 150845 w 540813"/>
                    <a:gd name="connsiteY145" fmla="*/ 26444 h 89937"/>
                    <a:gd name="connsiteX146" fmla="*/ 150384 w 540813"/>
                    <a:gd name="connsiteY146" fmla="*/ 29105 h 89937"/>
                    <a:gd name="connsiteX147" fmla="*/ 149156 w 540813"/>
                    <a:gd name="connsiteY147" fmla="*/ 29923 h 89937"/>
                    <a:gd name="connsiteX148" fmla="*/ 137339 w 540813"/>
                    <a:gd name="connsiteY148" fmla="*/ 29923 h 89937"/>
                    <a:gd name="connsiteX149" fmla="*/ 137339 w 540813"/>
                    <a:gd name="connsiteY149" fmla="*/ 55605 h 89937"/>
                    <a:gd name="connsiteX150" fmla="*/ 138745 w 540813"/>
                    <a:gd name="connsiteY150" fmla="*/ 62793 h 89937"/>
                    <a:gd name="connsiteX151" fmla="*/ 143785 w 540813"/>
                    <a:gd name="connsiteY151" fmla="*/ 65223 h 89937"/>
                    <a:gd name="connsiteX152" fmla="*/ 145883 w 540813"/>
                    <a:gd name="connsiteY152" fmla="*/ 64993 h 89937"/>
                    <a:gd name="connsiteX153" fmla="*/ 147520 w 540813"/>
                    <a:gd name="connsiteY153" fmla="*/ 64507 h 89937"/>
                    <a:gd name="connsiteX154" fmla="*/ 148748 w 540813"/>
                    <a:gd name="connsiteY154" fmla="*/ 64021 h 89937"/>
                    <a:gd name="connsiteX155" fmla="*/ 149668 w 540813"/>
                    <a:gd name="connsiteY155" fmla="*/ 63791 h 89937"/>
                    <a:gd name="connsiteX156" fmla="*/ 150155 w 540813"/>
                    <a:gd name="connsiteY156" fmla="*/ 63918 h 89937"/>
                    <a:gd name="connsiteX157" fmla="*/ 150513 w 540813"/>
                    <a:gd name="connsiteY157" fmla="*/ 64404 h 89937"/>
                    <a:gd name="connsiteX158" fmla="*/ 150742 w 540813"/>
                    <a:gd name="connsiteY158" fmla="*/ 65377 h 89937"/>
                    <a:gd name="connsiteX159" fmla="*/ 150845 w 540813"/>
                    <a:gd name="connsiteY159" fmla="*/ 66911 h 89937"/>
                    <a:gd name="connsiteX160" fmla="*/ 170070 w 540813"/>
                    <a:gd name="connsiteY160" fmla="*/ 70288 h 89937"/>
                    <a:gd name="connsiteX161" fmla="*/ 169866 w 540813"/>
                    <a:gd name="connsiteY161" fmla="*/ 70978 h 89937"/>
                    <a:gd name="connsiteX162" fmla="*/ 169201 w 540813"/>
                    <a:gd name="connsiteY162" fmla="*/ 71464 h 89937"/>
                    <a:gd name="connsiteX163" fmla="*/ 167922 w 540813"/>
                    <a:gd name="connsiteY163" fmla="*/ 71771 h 89937"/>
                    <a:gd name="connsiteX164" fmla="*/ 165824 w 540813"/>
                    <a:gd name="connsiteY164" fmla="*/ 71874 h 89937"/>
                    <a:gd name="connsiteX165" fmla="*/ 163777 w 540813"/>
                    <a:gd name="connsiteY165" fmla="*/ 71771 h 89937"/>
                    <a:gd name="connsiteX166" fmla="*/ 162473 w 540813"/>
                    <a:gd name="connsiteY166" fmla="*/ 71464 h 89937"/>
                    <a:gd name="connsiteX167" fmla="*/ 161807 w 540813"/>
                    <a:gd name="connsiteY167" fmla="*/ 70978 h 89937"/>
                    <a:gd name="connsiteX168" fmla="*/ 161628 w 540813"/>
                    <a:gd name="connsiteY168" fmla="*/ 70288 h 89937"/>
                    <a:gd name="connsiteX169" fmla="*/ 161628 w 540813"/>
                    <a:gd name="connsiteY169" fmla="*/ 24245 h 89937"/>
                    <a:gd name="connsiteX170" fmla="*/ 161807 w 540813"/>
                    <a:gd name="connsiteY170" fmla="*/ 23579 h 89937"/>
                    <a:gd name="connsiteX171" fmla="*/ 162473 w 540813"/>
                    <a:gd name="connsiteY171" fmla="*/ 23068 h 89937"/>
                    <a:gd name="connsiteX172" fmla="*/ 163777 w 540813"/>
                    <a:gd name="connsiteY172" fmla="*/ 22761 h 89937"/>
                    <a:gd name="connsiteX173" fmla="*/ 165824 w 540813"/>
                    <a:gd name="connsiteY173" fmla="*/ 22659 h 89937"/>
                    <a:gd name="connsiteX174" fmla="*/ 167922 w 540813"/>
                    <a:gd name="connsiteY174" fmla="*/ 22761 h 89937"/>
                    <a:gd name="connsiteX175" fmla="*/ 169201 w 540813"/>
                    <a:gd name="connsiteY175" fmla="*/ 23068 h 89937"/>
                    <a:gd name="connsiteX176" fmla="*/ 169866 w 540813"/>
                    <a:gd name="connsiteY176" fmla="*/ 23579 h 89937"/>
                    <a:gd name="connsiteX177" fmla="*/ 170070 w 540813"/>
                    <a:gd name="connsiteY177" fmla="*/ 24245 h 89937"/>
                    <a:gd name="connsiteX178" fmla="*/ 171042 w 540813"/>
                    <a:gd name="connsiteY178" fmla="*/ 8692 h 89937"/>
                    <a:gd name="connsiteX179" fmla="*/ 169917 w 540813"/>
                    <a:gd name="connsiteY179" fmla="*/ 12734 h 89937"/>
                    <a:gd name="connsiteX180" fmla="*/ 165773 w 540813"/>
                    <a:gd name="connsiteY180" fmla="*/ 13808 h 89937"/>
                    <a:gd name="connsiteX181" fmla="*/ 161705 w 540813"/>
                    <a:gd name="connsiteY181" fmla="*/ 12759 h 89937"/>
                    <a:gd name="connsiteX182" fmla="*/ 160605 w 540813"/>
                    <a:gd name="connsiteY182" fmla="*/ 8794 h 89937"/>
                    <a:gd name="connsiteX183" fmla="*/ 161731 w 540813"/>
                    <a:gd name="connsiteY183" fmla="*/ 4753 h 89937"/>
                    <a:gd name="connsiteX184" fmla="*/ 165875 w 540813"/>
                    <a:gd name="connsiteY184" fmla="*/ 3678 h 89937"/>
                    <a:gd name="connsiteX185" fmla="*/ 169942 w 540813"/>
                    <a:gd name="connsiteY185" fmla="*/ 4727 h 89937"/>
                    <a:gd name="connsiteX186" fmla="*/ 171042 w 540813"/>
                    <a:gd name="connsiteY186" fmla="*/ 8692 h 89937"/>
                    <a:gd name="connsiteX187" fmla="*/ 225090 w 540813"/>
                    <a:gd name="connsiteY187" fmla="*/ 70288 h 89937"/>
                    <a:gd name="connsiteX188" fmla="*/ 224886 w 540813"/>
                    <a:gd name="connsiteY188" fmla="*/ 70978 h 89937"/>
                    <a:gd name="connsiteX189" fmla="*/ 224220 w 540813"/>
                    <a:gd name="connsiteY189" fmla="*/ 71464 h 89937"/>
                    <a:gd name="connsiteX190" fmla="*/ 222942 w 540813"/>
                    <a:gd name="connsiteY190" fmla="*/ 71771 h 89937"/>
                    <a:gd name="connsiteX191" fmla="*/ 220895 w 540813"/>
                    <a:gd name="connsiteY191" fmla="*/ 71874 h 89937"/>
                    <a:gd name="connsiteX192" fmla="*/ 218797 w 540813"/>
                    <a:gd name="connsiteY192" fmla="*/ 71771 h 89937"/>
                    <a:gd name="connsiteX193" fmla="*/ 217518 w 540813"/>
                    <a:gd name="connsiteY193" fmla="*/ 71464 h 89937"/>
                    <a:gd name="connsiteX194" fmla="*/ 216853 w 540813"/>
                    <a:gd name="connsiteY194" fmla="*/ 70978 h 89937"/>
                    <a:gd name="connsiteX195" fmla="*/ 216649 w 540813"/>
                    <a:gd name="connsiteY195" fmla="*/ 70288 h 89937"/>
                    <a:gd name="connsiteX196" fmla="*/ 216649 w 540813"/>
                    <a:gd name="connsiteY196" fmla="*/ 43327 h 89937"/>
                    <a:gd name="connsiteX197" fmla="*/ 216035 w 540813"/>
                    <a:gd name="connsiteY197" fmla="*/ 36983 h 89937"/>
                    <a:gd name="connsiteX198" fmla="*/ 214244 w 540813"/>
                    <a:gd name="connsiteY198" fmla="*/ 32839 h 89937"/>
                    <a:gd name="connsiteX199" fmla="*/ 211200 w 540813"/>
                    <a:gd name="connsiteY199" fmla="*/ 30179 h 89937"/>
                    <a:gd name="connsiteX200" fmla="*/ 206877 w 540813"/>
                    <a:gd name="connsiteY200" fmla="*/ 29258 h 89937"/>
                    <a:gd name="connsiteX201" fmla="*/ 200533 w 540813"/>
                    <a:gd name="connsiteY201" fmla="*/ 31509 h 89937"/>
                    <a:gd name="connsiteX202" fmla="*/ 193883 w 540813"/>
                    <a:gd name="connsiteY202" fmla="*/ 38109 h 89937"/>
                    <a:gd name="connsiteX203" fmla="*/ 193883 w 540813"/>
                    <a:gd name="connsiteY203" fmla="*/ 70288 h 89937"/>
                    <a:gd name="connsiteX204" fmla="*/ 193678 w 540813"/>
                    <a:gd name="connsiteY204" fmla="*/ 70978 h 89937"/>
                    <a:gd name="connsiteX205" fmla="*/ 193013 w 540813"/>
                    <a:gd name="connsiteY205" fmla="*/ 71464 h 89937"/>
                    <a:gd name="connsiteX206" fmla="*/ 191734 w 540813"/>
                    <a:gd name="connsiteY206" fmla="*/ 71771 h 89937"/>
                    <a:gd name="connsiteX207" fmla="*/ 189637 w 540813"/>
                    <a:gd name="connsiteY207" fmla="*/ 71874 h 89937"/>
                    <a:gd name="connsiteX208" fmla="*/ 187590 w 540813"/>
                    <a:gd name="connsiteY208" fmla="*/ 71771 h 89937"/>
                    <a:gd name="connsiteX209" fmla="*/ 186286 w 540813"/>
                    <a:gd name="connsiteY209" fmla="*/ 71464 h 89937"/>
                    <a:gd name="connsiteX210" fmla="*/ 185620 w 540813"/>
                    <a:gd name="connsiteY210" fmla="*/ 70978 h 89937"/>
                    <a:gd name="connsiteX211" fmla="*/ 185441 w 540813"/>
                    <a:gd name="connsiteY211" fmla="*/ 70288 h 89937"/>
                    <a:gd name="connsiteX212" fmla="*/ 185441 w 540813"/>
                    <a:gd name="connsiteY212" fmla="*/ 24245 h 89937"/>
                    <a:gd name="connsiteX213" fmla="*/ 185595 w 540813"/>
                    <a:gd name="connsiteY213" fmla="*/ 23554 h 89937"/>
                    <a:gd name="connsiteX214" fmla="*/ 186209 w 540813"/>
                    <a:gd name="connsiteY214" fmla="*/ 23042 h 89937"/>
                    <a:gd name="connsiteX215" fmla="*/ 187385 w 540813"/>
                    <a:gd name="connsiteY215" fmla="*/ 22735 h 89937"/>
                    <a:gd name="connsiteX216" fmla="*/ 189278 w 540813"/>
                    <a:gd name="connsiteY216" fmla="*/ 22659 h 89937"/>
                    <a:gd name="connsiteX217" fmla="*/ 191145 w 540813"/>
                    <a:gd name="connsiteY217" fmla="*/ 22735 h 89937"/>
                    <a:gd name="connsiteX218" fmla="*/ 192297 w 540813"/>
                    <a:gd name="connsiteY218" fmla="*/ 23042 h 89937"/>
                    <a:gd name="connsiteX219" fmla="*/ 192885 w 540813"/>
                    <a:gd name="connsiteY219" fmla="*/ 23554 h 89937"/>
                    <a:gd name="connsiteX220" fmla="*/ 193064 w 540813"/>
                    <a:gd name="connsiteY220" fmla="*/ 24245 h 89937"/>
                    <a:gd name="connsiteX221" fmla="*/ 193064 w 540813"/>
                    <a:gd name="connsiteY221" fmla="*/ 30332 h 89937"/>
                    <a:gd name="connsiteX222" fmla="*/ 200815 w 540813"/>
                    <a:gd name="connsiteY222" fmla="*/ 23963 h 89937"/>
                    <a:gd name="connsiteX223" fmla="*/ 208616 w 540813"/>
                    <a:gd name="connsiteY223" fmla="*/ 21942 h 89937"/>
                    <a:gd name="connsiteX224" fmla="*/ 216368 w 540813"/>
                    <a:gd name="connsiteY224" fmla="*/ 23503 h 89937"/>
                    <a:gd name="connsiteX225" fmla="*/ 221458 w 540813"/>
                    <a:gd name="connsiteY225" fmla="*/ 27672 h 89937"/>
                    <a:gd name="connsiteX226" fmla="*/ 224246 w 540813"/>
                    <a:gd name="connsiteY226" fmla="*/ 33786 h 89937"/>
                    <a:gd name="connsiteX227" fmla="*/ 225090 w 540813"/>
                    <a:gd name="connsiteY227" fmla="*/ 42201 h 89937"/>
                    <a:gd name="connsiteX228" fmla="*/ 278484 w 540813"/>
                    <a:gd name="connsiteY228" fmla="*/ 26342 h 89937"/>
                    <a:gd name="connsiteX229" fmla="*/ 277997 w 540813"/>
                    <a:gd name="connsiteY229" fmla="*/ 28926 h 89937"/>
                    <a:gd name="connsiteX230" fmla="*/ 276745 w 540813"/>
                    <a:gd name="connsiteY230" fmla="*/ 29719 h 89937"/>
                    <a:gd name="connsiteX231" fmla="*/ 270145 w 540813"/>
                    <a:gd name="connsiteY231" fmla="*/ 29719 h 89937"/>
                    <a:gd name="connsiteX232" fmla="*/ 272652 w 540813"/>
                    <a:gd name="connsiteY232" fmla="*/ 33786 h 89937"/>
                    <a:gd name="connsiteX233" fmla="*/ 273368 w 540813"/>
                    <a:gd name="connsiteY233" fmla="*/ 38416 h 89937"/>
                    <a:gd name="connsiteX234" fmla="*/ 272089 w 540813"/>
                    <a:gd name="connsiteY234" fmla="*/ 45476 h 89937"/>
                    <a:gd name="connsiteX235" fmla="*/ 268431 w 540813"/>
                    <a:gd name="connsiteY235" fmla="*/ 50668 h 89937"/>
                    <a:gd name="connsiteX236" fmla="*/ 262777 w 540813"/>
                    <a:gd name="connsiteY236" fmla="*/ 53917 h 89937"/>
                    <a:gd name="connsiteX237" fmla="*/ 255513 w 540813"/>
                    <a:gd name="connsiteY237" fmla="*/ 55042 h 89937"/>
                    <a:gd name="connsiteX238" fmla="*/ 250167 w 540813"/>
                    <a:gd name="connsiteY238" fmla="*/ 54301 h 89937"/>
                    <a:gd name="connsiteX239" fmla="*/ 246253 w 540813"/>
                    <a:gd name="connsiteY239" fmla="*/ 52433 h 89937"/>
                    <a:gd name="connsiteX240" fmla="*/ 244744 w 540813"/>
                    <a:gd name="connsiteY240" fmla="*/ 54531 h 89937"/>
                    <a:gd name="connsiteX241" fmla="*/ 244156 w 540813"/>
                    <a:gd name="connsiteY241" fmla="*/ 57242 h 89937"/>
                    <a:gd name="connsiteX242" fmla="*/ 245818 w 540813"/>
                    <a:gd name="connsiteY242" fmla="*/ 60209 h 89937"/>
                    <a:gd name="connsiteX243" fmla="*/ 250243 w 540813"/>
                    <a:gd name="connsiteY243" fmla="*/ 61488 h 89937"/>
                    <a:gd name="connsiteX244" fmla="*/ 262266 w 540813"/>
                    <a:gd name="connsiteY244" fmla="*/ 62000 h 89937"/>
                    <a:gd name="connsiteX245" fmla="*/ 268559 w 540813"/>
                    <a:gd name="connsiteY245" fmla="*/ 62946 h 89937"/>
                    <a:gd name="connsiteX246" fmla="*/ 273521 w 540813"/>
                    <a:gd name="connsiteY246" fmla="*/ 65351 h 89937"/>
                    <a:gd name="connsiteX247" fmla="*/ 276795 w 540813"/>
                    <a:gd name="connsiteY247" fmla="*/ 69188 h 89937"/>
                    <a:gd name="connsiteX248" fmla="*/ 277972 w 540813"/>
                    <a:gd name="connsiteY248" fmla="*/ 74483 h 89937"/>
                    <a:gd name="connsiteX249" fmla="*/ 276642 w 540813"/>
                    <a:gd name="connsiteY249" fmla="*/ 80520 h 89937"/>
                    <a:gd name="connsiteX250" fmla="*/ 272575 w 540813"/>
                    <a:gd name="connsiteY250" fmla="*/ 85559 h 89937"/>
                    <a:gd name="connsiteX251" fmla="*/ 265592 w 540813"/>
                    <a:gd name="connsiteY251" fmla="*/ 88987 h 89937"/>
                    <a:gd name="connsiteX252" fmla="*/ 255564 w 540813"/>
                    <a:gd name="connsiteY252" fmla="*/ 90240 h 89937"/>
                    <a:gd name="connsiteX253" fmla="*/ 246074 w 540813"/>
                    <a:gd name="connsiteY253" fmla="*/ 89293 h 89937"/>
                    <a:gd name="connsiteX254" fmla="*/ 239653 w 540813"/>
                    <a:gd name="connsiteY254" fmla="*/ 86710 h 89937"/>
                    <a:gd name="connsiteX255" fmla="*/ 236021 w 540813"/>
                    <a:gd name="connsiteY255" fmla="*/ 82796 h 89937"/>
                    <a:gd name="connsiteX256" fmla="*/ 234896 w 540813"/>
                    <a:gd name="connsiteY256" fmla="*/ 77859 h 89937"/>
                    <a:gd name="connsiteX257" fmla="*/ 235305 w 540813"/>
                    <a:gd name="connsiteY257" fmla="*/ 74585 h 89937"/>
                    <a:gd name="connsiteX258" fmla="*/ 236559 w 540813"/>
                    <a:gd name="connsiteY258" fmla="*/ 71567 h 89937"/>
                    <a:gd name="connsiteX259" fmla="*/ 238656 w 540813"/>
                    <a:gd name="connsiteY259" fmla="*/ 68830 h 89937"/>
                    <a:gd name="connsiteX260" fmla="*/ 241546 w 540813"/>
                    <a:gd name="connsiteY260" fmla="*/ 66246 h 89937"/>
                    <a:gd name="connsiteX261" fmla="*/ 237837 w 540813"/>
                    <a:gd name="connsiteY261" fmla="*/ 63023 h 89937"/>
                    <a:gd name="connsiteX262" fmla="*/ 236635 w 540813"/>
                    <a:gd name="connsiteY262" fmla="*/ 58828 h 89937"/>
                    <a:gd name="connsiteX263" fmla="*/ 237914 w 540813"/>
                    <a:gd name="connsiteY263" fmla="*/ 53252 h 89937"/>
                    <a:gd name="connsiteX264" fmla="*/ 241086 w 540813"/>
                    <a:gd name="connsiteY264" fmla="*/ 48852 h 89937"/>
                    <a:gd name="connsiteX265" fmla="*/ 238579 w 540813"/>
                    <a:gd name="connsiteY265" fmla="*/ 44580 h 89937"/>
                    <a:gd name="connsiteX266" fmla="*/ 237658 w 540813"/>
                    <a:gd name="connsiteY266" fmla="*/ 38825 h 89937"/>
                    <a:gd name="connsiteX267" fmla="*/ 238988 w 540813"/>
                    <a:gd name="connsiteY267" fmla="*/ 31765 h 89937"/>
                    <a:gd name="connsiteX268" fmla="*/ 242672 w 540813"/>
                    <a:gd name="connsiteY268" fmla="*/ 26496 h 89937"/>
                    <a:gd name="connsiteX269" fmla="*/ 248325 w 540813"/>
                    <a:gd name="connsiteY269" fmla="*/ 23196 h 89937"/>
                    <a:gd name="connsiteX270" fmla="*/ 255513 w 540813"/>
                    <a:gd name="connsiteY270" fmla="*/ 22045 h 89937"/>
                    <a:gd name="connsiteX271" fmla="*/ 259426 w 540813"/>
                    <a:gd name="connsiteY271" fmla="*/ 22275 h 89937"/>
                    <a:gd name="connsiteX272" fmla="*/ 262829 w 540813"/>
                    <a:gd name="connsiteY272" fmla="*/ 22914 h 89937"/>
                    <a:gd name="connsiteX273" fmla="*/ 276745 w 540813"/>
                    <a:gd name="connsiteY273" fmla="*/ 22914 h 89937"/>
                    <a:gd name="connsiteX274" fmla="*/ 278049 w 540813"/>
                    <a:gd name="connsiteY274" fmla="*/ 23758 h 89937"/>
                    <a:gd name="connsiteX275" fmla="*/ 278484 w 540813"/>
                    <a:gd name="connsiteY275" fmla="*/ 26342 h 89937"/>
                    <a:gd name="connsiteX276" fmla="*/ 265284 w 540813"/>
                    <a:gd name="connsiteY276" fmla="*/ 38467 h 89937"/>
                    <a:gd name="connsiteX277" fmla="*/ 262701 w 540813"/>
                    <a:gd name="connsiteY277" fmla="*/ 31125 h 89937"/>
                    <a:gd name="connsiteX278" fmla="*/ 255359 w 540813"/>
                    <a:gd name="connsiteY278" fmla="*/ 28491 h 89937"/>
                    <a:gd name="connsiteX279" fmla="*/ 251088 w 540813"/>
                    <a:gd name="connsiteY279" fmla="*/ 29309 h 89937"/>
                    <a:gd name="connsiteX280" fmla="*/ 248070 w 540813"/>
                    <a:gd name="connsiteY280" fmla="*/ 31560 h 89937"/>
                    <a:gd name="connsiteX281" fmla="*/ 246279 w 540813"/>
                    <a:gd name="connsiteY281" fmla="*/ 34860 h 89937"/>
                    <a:gd name="connsiteX282" fmla="*/ 245690 w 540813"/>
                    <a:gd name="connsiteY282" fmla="*/ 38774 h 89937"/>
                    <a:gd name="connsiteX283" fmla="*/ 248273 w 540813"/>
                    <a:gd name="connsiteY283" fmla="*/ 45936 h 89937"/>
                    <a:gd name="connsiteX284" fmla="*/ 255513 w 540813"/>
                    <a:gd name="connsiteY284" fmla="*/ 48545 h 89937"/>
                    <a:gd name="connsiteX285" fmla="*/ 259862 w 540813"/>
                    <a:gd name="connsiteY285" fmla="*/ 47752 h 89937"/>
                    <a:gd name="connsiteX286" fmla="*/ 262906 w 540813"/>
                    <a:gd name="connsiteY286" fmla="*/ 45552 h 89937"/>
                    <a:gd name="connsiteX287" fmla="*/ 264696 w 540813"/>
                    <a:gd name="connsiteY287" fmla="*/ 42304 h 89937"/>
                    <a:gd name="connsiteX288" fmla="*/ 265284 w 540813"/>
                    <a:gd name="connsiteY288" fmla="*/ 38467 h 89937"/>
                    <a:gd name="connsiteX289" fmla="*/ 269530 w 540813"/>
                    <a:gd name="connsiteY289" fmla="*/ 74943 h 89937"/>
                    <a:gd name="connsiteX290" fmla="*/ 267101 w 540813"/>
                    <a:gd name="connsiteY290" fmla="*/ 70365 h 89937"/>
                    <a:gd name="connsiteX291" fmla="*/ 260526 w 540813"/>
                    <a:gd name="connsiteY291" fmla="*/ 68651 h 89937"/>
                    <a:gd name="connsiteX292" fmla="*/ 248607 w 540813"/>
                    <a:gd name="connsiteY292" fmla="*/ 68241 h 89937"/>
                    <a:gd name="connsiteX293" fmla="*/ 245921 w 540813"/>
                    <a:gd name="connsiteY293" fmla="*/ 70671 h 89937"/>
                    <a:gd name="connsiteX294" fmla="*/ 244258 w 540813"/>
                    <a:gd name="connsiteY294" fmla="*/ 72871 h 89937"/>
                    <a:gd name="connsiteX295" fmla="*/ 243414 w 540813"/>
                    <a:gd name="connsiteY295" fmla="*/ 74943 h 89937"/>
                    <a:gd name="connsiteX296" fmla="*/ 243183 w 540813"/>
                    <a:gd name="connsiteY296" fmla="*/ 77041 h 89937"/>
                    <a:gd name="connsiteX297" fmla="*/ 246560 w 540813"/>
                    <a:gd name="connsiteY297" fmla="*/ 82080 h 89937"/>
                    <a:gd name="connsiteX298" fmla="*/ 255973 w 540813"/>
                    <a:gd name="connsiteY298" fmla="*/ 83794 h 89937"/>
                    <a:gd name="connsiteX299" fmla="*/ 262394 w 540813"/>
                    <a:gd name="connsiteY299" fmla="*/ 83052 h 89937"/>
                    <a:gd name="connsiteX300" fmla="*/ 266563 w 540813"/>
                    <a:gd name="connsiteY300" fmla="*/ 81082 h 89937"/>
                    <a:gd name="connsiteX301" fmla="*/ 268840 w 540813"/>
                    <a:gd name="connsiteY301" fmla="*/ 78269 h 89937"/>
                    <a:gd name="connsiteX302" fmla="*/ 269530 w 540813"/>
                    <a:gd name="connsiteY302" fmla="*/ 74943 h 89937"/>
                    <a:gd name="connsiteX303" fmla="*/ 348969 w 540813"/>
                    <a:gd name="connsiteY303" fmla="*/ 52996 h 89937"/>
                    <a:gd name="connsiteX304" fmla="*/ 347255 w 540813"/>
                    <a:gd name="connsiteY304" fmla="*/ 61284 h 89937"/>
                    <a:gd name="connsiteX305" fmla="*/ 342498 w 540813"/>
                    <a:gd name="connsiteY305" fmla="*/ 67448 h 89937"/>
                    <a:gd name="connsiteX306" fmla="*/ 335335 w 540813"/>
                    <a:gd name="connsiteY306" fmla="*/ 71260 h 89937"/>
                    <a:gd name="connsiteX307" fmla="*/ 326459 w 540813"/>
                    <a:gd name="connsiteY307" fmla="*/ 72539 h 89937"/>
                    <a:gd name="connsiteX308" fmla="*/ 320294 w 540813"/>
                    <a:gd name="connsiteY308" fmla="*/ 71976 h 89937"/>
                    <a:gd name="connsiteX309" fmla="*/ 315229 w 540813"/>
                    <a:gd name="connsiteY309" fmla="*/ 70595 h 89937"/>
                    <a:gd name="connsiteX310" fmla="*/ 311495 w 540813"/>
                    <a:gd name="connsiteY310" fmla="*/ 68906 h 89937"/>
                    <a:gd name="connsiteX311" fmla="*/ 309397 w 540813"/>
                    <a:gd name="connsiteY311" fmla="*/ 67423 h 89937"/>
                    <a:gd name="connsiteX312" fmla="*/ 308528 w 540813"/>
                    <a:gd name="connsiteY312" fmla="*/ 65863 h 89937"/>
                    <a:gd name="connsiteX313" fmla="*/ 308247 w 540813"/>
                    <a:gd name="connsiteY313" fmla="*/ 63330 h 89937"/>
                    <a:gd name="connsiteX314" fmla="*/ 308349 w 540813"/>
                    <a:gd name="connsiteY314" fmla="*/ 61463 h 89937"/>
                    <a:gd name="connsiteX315" fmla="*/ 308655 w 540813"/>
                    <a:gd name="connsiteY315" fmla="*/ 60261 h 89937"/>
                    <a:gd name="connsiteX316" fmla="*/ 309167 w 540813"/>
                    <a:gd name="connsiteY316" fmla="*/ 59621 h 89937"/>
                    <a:gd name="connsiteX317" fmla="*/ 309883 w 540813"/>
                    <a:gd name="connsiteY317" fmla="*/ 59442 h 89937"/>
                    <a:gd name="connsiteX318" fmla="*/ 311904 w 540813"/>
                    <a:gd name="connsiteY318" fmla="*/ 60312 h 89937"/>
                    <a:gd name="connsiteX319" fmla="*/ 315255 w 540813"/>
                    <a:gd name="connsiteY319" fmla="*/ 62205 h 89937"/>
                    <a:gd name="connsiteX320" fmla="*/ 320192 w 540813"/>
                    <a:gd name="connsiteY320" fmla="*/ 64123 h 89937"/>
                    <a:gd name="connsiteX321" fmla="*/ 326868 w 540813"/>
                    <a:gd name="connsiteY321" fmla="*/ 65018 h 89937"/>
                    <a:gd name="connsiteX322" fmla="*/ 332113 w 540813"/>
                    <a:gd name="connsiteY322" fmla="*/ 64251 h 89937"/>
                    <a:gd name="connsiteX323" fmla="*/ 336205 w 540813"/>
                    <a:gd name="connsiteY323" fmla="*/ 62077 h 89937"/>
                    <a:gd name="connsiteX324" fmla="*/ 338840 w 540813"/>
                    <a:gd name="connsiteY324" fmla="*/ 58623 h 89937"/>
                    <a:gd name="connsiteX325" fmla="*/ 339760 w 540813"/>
                    <a:gd name="connsiteY325" fmla="*/ 53968 h 89937"/>
                    <a:gd name="connsiteX326" fmla="*/ 338482 w 540813"/>
                    <a:gd name="connsiteY326" fmla="*/ 49159 h 89937"/>
                    <a:gd name="connsiteX327" fmla="*/ 335105 w 540813"/>
                    <a:gd name="connsiteY327" fmla="*/ 45655 h 89937"/>
                    <a:gd name="connsiteX328" fmla="*/ 330322 w 540813"/>
                    <a:gd name="connsiteY328" fmla="*/ 42892 h 89937"/>
                    <a:gd name="connsiteX329" fmla="*/ 324822 w 540813"/>
                    <a:gd name="connsiteY329" fmla="*/ 40334 h 89937"/>
                    <a:gd name="connsiteX330" fmla="*/ 319348 w 540813"/>
                    <a:gd name="connsiteY330" fmla="*/ 37444 h 89937"/>
                    <a:gd name="connsiteX331" fmla="*/ 314590 w 540813"/>
                    <a:gd name="connsiteY331" fmla="*/ 33709 h 89937"/>
                    <a:gd name="connsiteX332" fmla="*/ 311188 w 540813"/>
                    <a:gd name="connsiteY332" fmla="*/ 28670 h 89937"/>
                    <a:gd name="connsiteX333" fmla="*/ 309883 w 540813"/>
                    <a:gd name="connsiteY333" fmla="*/ 21738 h 89937"/>
                    <a:gd name="connsiteX334" fmla="*/ 311393 w 540813"/>
                    <a:gd name="connsiteY334" fmla="*/ 14345 h 89937"/>
                    <a:gd name="connsiteX335" fmla="*/ 315588 w 540813"/>
                    <a:gd name="connsiteY335" fmla="*/ 8897 h 89937"/>
                    <a:gd name="connsiteX336" fmla="*/ 321983 w 540813"/>
                    <a:gd name="connsiteY336" fmla="*/ 5546 h 89937"/>
                    <a:gd name="connsiteX337" fmla="*/ 329989 w 540813"/>
                    <a:gd name="connsiteY337" fmla="*/ 4395 h 89937"/>
                    <a:gd name="connsiteX338" fmla="*/ 334415 w 540813"/>
                    <a:gd name="connsiteY338" fmla="*/ 4778 h 89937"/>
                    <a:gd name="connsiteX339" fmla="*/ 338610 w 540813"/>
                    <a:gd name="connsiteY339" fmla="*/ 5802 h 89937"/>
                    <a:gd name="connsiteX340" fmla="*/ 342114 w 540813"/>
                    <a:gd name="connsiteY340" fmla="*/ 7234 h 89937"/>
                    <a:gd name="connsiteX341" fmla="*/ 344135 w 540813"/>
                    <a:gd name="connsiteY341" fmla="*/ 8513 h 89937"/>
                    <a:gd name="connsiteX342" fmla="*/ 344774 w 540813"/>
                    <a:gd name="connsiteY342" fmla="*/ 9280 h 89937"/>
                    <a:gd name="connsiteX343" fmla="*/ 345030 w 540813"/>
                    <a:gd name="connsiteY343" fmla="*/ 9997 h 89937"/>
                    <a:gd name="connsiteX344" fmla="*/ 345184 w 540813"/>
                    <a:gd name="connsiteY344" fmla="*/ 11045 h 89937"/>
                    <a:gd name="connsiteX345" fmla="*/ 345235 w 540813"/>
                    <a:gd name="connsiteY345" fmla="*/ 12631 h 89937"/>
                    <a:gd name="connsiteX346" fmla="*/ 345158 w 540813"/>
                    <a:gd name="connsiteY346" fmla="*/ 14268 h 89937"/>
                    <a:gd name="connsiteX347" fmla="*/ 344927 w 540813"/>
                    <a:gd name="connsiteY347" fmla="*/ 15471 h 89937"/>
                    <a:gd name="connsiteX348" fmla="*/ 344493 w 540813"/>
                    <a:gd name="connsiteY348" fmla="*/ 16187 h 89937"/>
                    <a:gd name="connsiteX349" fmla="*/ 343853 w 540813"/>
                    <a:gd name="connsiteY349" fmla="*/ 16417 h 89937"/>
                    <a:gd name="connsiteX350" fmla="*/ 342088 w 540813"/>
                    <a:gd name="connsiteY350" fmla="*/ 15701 h 89937"/>
                    <a:gd name="connsiteX351" fmla="*/ 339147 w 540813"/>
                    <a:gd name="connsiteY351" fmla="*/ 14089 h 89937"/>
                    <a:gd name="connsiteX352" fmla="*/ 335028 w 540813"/>
                    <a:gd name="connsiteY352" fmla="*/ 12452 h 89937"/>
                    <a:gd name="connsiteX353" fmla="*/ 329682 w 540813"/>
                    <a:gd name="connsiteY353" fmla="*/ 11710 h 89937"/>
                    <a:gd name="connsiteX354" fmla="*/ 324874 w 540813"/>
                    <a:gd name="connsiteY354" fmla="*/ 12452 h 89937"/>
                    <a:gd name="connsiteX355" fmla="*/ 321497 w 540813"/>
                    <a:gd name="connsiteY355" fmla="*/ 14422 h 89937"/>
                    <a:gd name="connsiteX356" fmla="*/ 319501 w 540813"/>
                    <a:gd name="connsiteY356" fmla="*/ 17338 h 89937"/>
                    <a:gd name="connsiteX357" fmla="*/ 318837 w 540813"/>
                    <a:gd name="connsiteY357" fmla="*/ 20919 h 89937"/>
                    <a:gd name="connsiteX358" fmla="*/ 320115 w 540813"/>
                    <a:gd name="connsiteY358" fmla="*/ 25677 h 89937"/>
                    <a:gd name="connsiteX359" fmla="*/ 323517 w 540813"/>
                    <a:gd name="connsiteY359" fmla="*/ 29207 h 89937"/>
                    <a:gd name="connsiteX360" fmla="*/ 328352 w 540813"/>
                    <a:gd name="connsiteY360" fmla="*/ 32021 h 89937"/>
                    <a:gd name="connsiteX361" fmla="*/ 333877 w 540813"/>
                    <a:gd name="connsiteY361" fmla="*/ 34604 h 89937"/>
                    <a:gd name="connsiteX362" fmla="*/ 339402 w 540813"/>
                    <a:gd name="connsiteY362" fmla="*/ 37469 h 89937"/>
                    <a:gd name="connsiteX363" fmla="*/ 344237 w 540813"/>
                    <a:gd name="connsiteY363" fmla="*/ 41153 h 89937"/>
                    <a:gd name="connsiteX364" fmla="*/ 347665 w 540813"/>
                    <a:gd name="connsiteY364" fmla="*/ 46166 h 89937"/>
                    <a:gd name="connsiteX365" fmla="*/ 348969 w 540813"/>
                    <a:gd name="connsiteY365" fmla="*/ 52996 h 89937"/>
                    <a:gd name="connsiteX366" fmla="*/ 399715 w 540813"/>
                    <a:gd name="connsiteY366" fmla="*/ 70288 h 89937"/>
                    <a:gd name="connsiteX367" fmla="*/ 399510 w 540813"/>
                    <a:gd name="connsiteY367" fmla="*/ 70978 h 89937"/>
                    <a:gd name="connsiteX368" fmla="*/ 398846 w 540813"/>
                    <a:gd name="connsiteY368" fmla="*/ 71464 h 89937"/>
                    <a:gd name="connsiteX369" fmla="*/ 397566 w 540813"/>
                    <a:gd name="connsiteY369" fmla="*/ 71771 h 89937"/>
                    <a:gd name="connsiteX370" fmla="*/ 395519 w 540813"/>
                    <a:gd name="connsiteY370" fmla="*/ 71874 h 89937"/>
                    <a:gd name="connsiteX371" fmla="*/ 393422 w 540813"/>
                    <a:gd name="connsiteY371" fmla="*/ 71771 h 89937"/>
                    <a:gd name="connsiteX372" fmla="*/ 392144 w 540813"/>
                    <a:gd name="connsiteY372" fmla="*/ 71464 h 89937"/>
                    <a:gd name="connsiteX373" fmla="*/ 391478 w 540813"/>
                    <a:gd name="connsiteY373" fmla="*/ 70978 h 89937"/>
                    <a:gd name="connsiteX374" fmla="*/ 391273 w 540813"/>
                    <a:gd name="connsiteY374" fmla="*/ 70288 h 89937"/>
                    <a:gd name="connsiteX375" fmla="*/ 391273 w 540813"/>
                    <a:gd name="connsiteY375" fmla="*/ 43327 h 89937"/>
                    <a:gd name="connsiteX376" fmla="*/ 390660 w 540813"/>
                    <a:gd name="connsiteY376" fmla="*/ 36983 h 89937"/>
                    <a:gd name="connsiteX377" fmla="*/ 388869 w 540813"/>
                    <a:gd name="connsiteY377" fmla="*/ 32839 h 89937"/>
                    <a:gd name="connsiteX378" fmla="*/ 385825 w 540813"/>
                    <a:gd name="connsiteY378" fmla="*/ 30179 h 89937"/>
                    <a:gd name="connsiteX379" fmla="*/ 381502 w 540813"/>
                    <a:gd name="connsiteY379" fmla="*/ 29258 h 89937"/>
                    <a:gd name="connsiteX380" fmla="*/ 375159 w 540813"/>
                    <a:gd name="connsiteY380" fmla="*/ 31509 h 89937"/>
                    <a:gd name="connsiteX381" fmla="*/ 368508 w 540813"/>
                    <a:gd name="connsiteY381" fmla="*/ 38109 h 89937"/>
                    <a:gd name="connsiteX382" fmla="*/ 368508 w 540813"/>
                    <a:gd name="connsiteY382" fmla="*/ 70288 h 89937"/>
                    <a:gd name="connsiteX383" fmla="*/ 368303 w 540813"/>
                    <a:gd name="connsiteY383" fmla="*/ 70978 h 89937"/>
                    <a:gd name="connsiteX384" fmla="*/ 367638 w 540813"/>
                    <a:gd name="connsiteY384" fmla="*/ 71464 h 89937"/>
                    <a:gd name="connsiteX385" fmla="*/ 366359 w 540813"/>
                    <a:gd name="connsiteY385" fmla="*/ 71771 h 89937"/>
                    <a:gd name="connsiteX386" fmla="*/ 364261 w 540813"/>
                    <a:gd name="connsiteY386" fmla="*/ 71874 h 89937"/>
                    <a:gd name="connsiteX387" fmla="*/ 362215 w 540813"/>
                    <a:gd name="connsiteY387" fmla="*/ 71771 h 89937"/>
                    <a:gd name="connsiteX388" fmla="*/ 360910 w 540813"/>
                    <a:gd name="connsiteY388" fmla="*/ 71464 h 89937"/>
                    <a:gd name="connsiteX389" fmla="*/ 360246 w 540813"/>
                    <a:gd name="connsiteY389" fmla="*/ 70978 h 89937"/>
                    <a:gd name="connsiteX390" fmla="*/ 360066 w 540813"/>
                    <a:gd name="connsiteY390" fmla="*/ 70288 h 89937"/>
                    <a:gd name="connsiteX391" fmla="*/ 360066 w 540813"/>
                    <a:gd name="connsiteY391" fmla="*/ 1939 h 89937"/>
                    <a:gd name="connsiteX392" fmla="*/ 360246 w 540813"/>
                    <a:gd name="connsiteY392" fmla="*/ 1223 h 89937"/>
                    <a:gd name="connsiteX393" fmla="*/ 360910 w 540813"/>
                    <a:gd name="connsiteY393" fmla="*/ 711 h 89937"/>
                    <a:gd name="connsiteX394" fmla="*/ 362215 w 540813"/>
                    <a:gd name="connsiteY394" fmla="*/ 404 h 89937"/>
                    <a:gd name="connsiteX395" fmla="*/ 364261 w 540813"/>
                    <a:gd name="connsiteY395" fmla="*/ 302 h 89937"/>
                    <a:gd name="connsiteX396" fmla="*/ 366359 w 540813"/>
                    <a:gd name="connsiteY396" fmla="*/ 404 h 89937"/>
                    <a:gd name="connsiteX397" fmla="*/ 367638 w 540813"/>
                    <a:gd name="connsiteY397" fmla="*/ 711 h 89937"/>
                    <a:gd name="connsiteX398" fmla="*/ 368303 w 540813"/>
                    <a:gd name="connsiteY398" fmla="*/ 1223 h 89937"/>
                    <a:gd name="connsiteX399" fmla="*/ 368508 w 540813"/>
                    <a:gd name="connsiteY399" fmla="*/ 1939 h 89937"/>
                    <a:gd name="connsiteX400" fmla="*/ 368508 w 540813"/>
                    <a:gd name="connsiteY400" fmla="*/ 29514 h 89937"/>
                    <a:gd name="connsiteX401" fmla="*/ 375824 w 540813"/>
                    <a:gd name="connsiteY401" fmla="*/ 23810 h 89937"/>
                    <a:gd name="connsiteX402" fmla="*/ 383242 w 540813"/>
                    <a:gd name="connsiteY402" fmla="*/ 21942 h 89937"/>
                    <a:gd name="connsiteX403" fmla="*/ 390992 w 540813"/>
                    <a:gd name="connsiteY403" fmla="*/ 23503 h 89937"/>
                    <a:gd name="connsiteX404" fmla="*/ 396082 w 540813"/>
                    <a:gd name="connsiteY404" fmla="*/ 27672 h 89937"/>
                    <a:gd name="connsiteX405" fmla="*/ 398871 w 540813"/>
                    <a:gd name="connsiteY405" fmla="*/ 33786 h 89937"/>
                    <a:gd name="connsiteX406" fmla="*/ 399715 w 540813"/>
                    <a:gd name="connsiteY406" fmla="*/ 42252 h 89937"/>
                    <a:gd name="connsiteX407" fmla="*/ 453927 w 540813"/>
                    <a:gd name="connsiteY407" fmla="*/ 45271 h 89937"/>
                    <a:gd name="connsiteX408" fmla="*/ 452926 w 540813"/>
                    <a:gd name="connsiteY408" fmla="*/ 48110 h 89937"/>
                    <a:gd name="connsiteX409" fmla="*/ 450638 w 540813"/>
                    <a:gd name="connsiteY409" fmla="*/ 48954 h 89937"/>
                    <a:gd name="connsiteX410" fmla="*/ 420315 w 540813"/>
                    <a:gd name="connsiteY410" fmla="*/ 48954 h 89937"/>
                    <a:gd name="connsiteX411" fmla="*/ 421086 w 540813"/>
                    <a:gd name="connsiteY411" fmla="*/ 55861 h 89937"/>
                    <a:gd name="connsiteX412" fmla="*/ 423656 w 540813"/>
                    <a:gd name="connsiteY412" fmla="*/ 61130 h 89937"/>
                    <a:gd name="connsiteX413" fmla="*/ 428335 w 540813"/>
                    <a:gd name="connsiteY413" fmla="*/ 64507 h 89937"/>
                    <a:gd name="connsiteX414" fmla="*/ 435378 w 540813"/>
                    <a:gd name="connsiteY414" fmla="*/ 65683 h 89937"/>
                    <a:gd name="connsiteX415" fmla="*/ 441239 w 540813"/>
                    <a:gd name="connsiteY415" fmla="*/ 65146 h 89937"/>
                    <a:gd name="connsiteX416" fmla="*/ 445686 w 540813"/>
                    <a:gd name="connsiteY416" fmla="*/ 63944 h 89937"/>
                    <a:gd name="connsiteX417" fmla="*/ 448770 w 540813"/>
                    <a:gd name="connsiteY417" fmla="*/ 62742 h 89937"/>
                    <a:gd name="connsiteX418" fmla="*/ 450596 w 540813"/>
                    <a:gd name="connsiteY418" fmla="*/ 62205 h 89937"/>
                    <a:gd name="connsiteX419" fmla="*/ 451238 w 540813"/>
                    <a:gd name="connsiteY419" fmla="*/ 62384 h 89937"/>
                    <a:gd name="connsiteX420" fmla="*/ 451675 w 540813"/>
                    <a:gd name="connsiteY420" fmla="*/ 62921 h 89937"/>
                    <a:gd name="connsiteX421" fmla="*/ 451906 w 540813"/>
                    <a:gd name="connsiteY421" fmla="*/ 63918 h 89937"/>
                    <a:gd name="connsiteX422" fmla="*/ 451983 w 540813"/>
                    <a:gd name="connsiteY422" fmla="*/ 65479 h 89937"/>
                    <a:gd name="connsiteX423" fmla="*/ 451932 w 540813"/>
                    <a:gd name="connsiteY423" fmla="*/ 66630 h 89937"/>
                    <a:gd name="connsiteX424" fmla="*/ 451804 w 540813"/>
                    <a:gd name="connsiteY424" fmla="*/ 67500 h 89937"/>
                    <a:gd name="connsiteX425" fmla="*/ 451548 w 540813"/>
                    <a:gd name="connsiteY425" fmla="*/ 68190 h 89937"/>
                    <a:gd name="connsiteX426" fmla="*/ 451088 w 540813"/>
                    <a:gd name="connsiteY426" fmla="*/ 68779 h 89937"/>
                    <a:gd name="connsiteX427" fmla="*/ 449425 w 540813"/>
                    <a:gd name="connsiteY427" fmla="*/ 69699 h 89937"/>
                    <a:gd name="connsiteX428" fmla="*/ 445844 w 540813"/>
                    <a:gd name="connsiteY428" fmla="*/ 70953 h 89937"/>
                    <a:gd name="connsiteX429" fmla="*/ 440754 w 540813"/>
                    <a:gd name="connsiteY429" fmla="*/ 72053 h 89937"/>
                    <a:gd name="connsiteX430" fmla="*/ 434589 w 540813"/>
                    <a:gd name="connsiteY430" fmla="*/ 72539 h 89937"/>
                    <a:gd name="connsiteX431" fmla="*/ 424638 w 540813"/>
                    <a:gd name="connsiteY431" fmla="*/ 70953 h 89937"/>
                    <a:gd name="connsiteX432" fmla="*/ 417451 w 540813"/>
                    <a:gd name="connsiteY432" fmla="*/ 66246 h 89937"/>
                    <a:gd name="connsiteX433" fmla="*/ 413050 w 540813"/>
                    <a:gd name="connsiteY433" fmla="*/ 58419 h 89937"/>
                    <a:gd name="connsiteX434" fmla="*/ 411567 w 540813"/>
                    <a:gd name="connsiteY434" fmla="*/ 47471 h 89937"/>
                    <a:gd name="connsiteX435" fmla="*/ 413102 w 540813"/>
                    <a:gd name="connsiteY435" fmla="*/ 36804 h 89937"/>
                    <a:gd name="connsiteX436" fmla="*/ 417527 w 540813"/>
                    <a:gd name="connsiteY436" fmla="*/ 28772 h 89937"/>
                    <a:gd name="connsiteX437" fmla="*/ 424511 w 540813"/>
                    <a:gd name="connsiteY437" fmla="*/ 23707 h 89937"/>
                    <a:gd name="connsiteX438" fmla="*/ 433668 w 540813"/>
                    <a:gd name="connsiteY438" fmla="*/ 21942 h 89937"/>
                    <a:gd name="connsiteX439" fmla="*/ 442903 w 540813"/>
                    <a:gd name="connsiteY439" fmla="*/ 23682 h 89937"/>
                    <a:gd name="connsiteX440" fmla="*/ 449169 w 540813"/>
                    <a:gd name="connsiteY440" fmla="*/ 28363 h 89937"/>
                    <a:gd name="connsiteX441" fmla="*/ 452776 w 540813"/>
                    <a:gd name="connsiteY441" fmla="*/ 35269 h 89937"/>
                    <a:gd name="connsiteX442" fmla="*/ 453927 w 540813"/>
                    <a:gd name="connsiteY442" fmla="*/ 43736 h 89937"/>
                    <a:gd name="connsiteX443" fmla="*/ 445434 w 540813"/>
                    <a:gd name="connsiteY443" fmla="*/ 42764 h 89937"/>
                    <a:gd name="connsiteX444" fmla="*/ 442475 w 540813"/>
                    <a:gd name="connsiteY444" fmla="*/ 32328 h 89937"/>
                    <a:gd name="connsiteX445" fmla="*/ 433236 w 540813"/>
                    <a:gd name="connsiteY445" fmla="*/ 28542 h 89937"/>
                    <a:gd name="connsiteX446" fmla="*/ 427728 w 540813"/>
                    <a:gd name="connsiteY446" fmla="*/ 29719 h 89937"/>
                    <a:gd name="connsiteX447" fmla="*/ 423764 w 540813"/>
                    <a:gd name="connsiteY447" fmla="*/ 32839 h 89937"/>
                    <a:gd name="connsiteX448" fmla="*/ 421293 w 540813"/>
                    <a:gd name="connsiteY448" fmla="*/ 37367 h 89937"/>
                    <a:gd name="connsiteX449" fmla="*/ 420315 w 540813"/>
                    <a:gd name="connsiteY449" fmla="*/ 42764 h 89937"/>
                    <a:gd name="connsiteX450" fmla="*/ 505521 w 540813"/>
                    <a:gd name="connsiteY450" fmla="*/ 45271 h 89937"/>
                    <a:gd name="connsiteX451" fmla="*/ 504519 w 540813"/>
                    <a:gd name="connsiteY451" fmla="*/ 48110 h 89937"/>
                    <a:gd name="connsiteX452" fmla="*/ 502232 w 540813"/>
                    <a:gd name="connsiteY452" fmla="*/ 48954 h 89937"/>
                    <a:gd name="connsiteX453" fmla="*/ 471909 w 540813"/>
                    <a:gd name="connsiteY453" fmla="*/ 48954 h 89937"/>
                    <a:gd name="connsiteX454" fmla="*/ 472681 w 540813"/>
                    <a:gd name="connsiteY454" fmla="*/ 55861 h 89937"/>
                    <a:gd name="connsiteX455" fmla="*/ 475250 w 540813"/>
                    <a:gd name="connsiteY455" fmla="*/ 61130 h 89937"/>
                    <a:gd name="connsiteX456" fmla="*/ 479929 w 540813"/>
                    <a:gd name="connsiteY456" fmla="*/ 64507 h 89937"/>
                    <a:gd name="connsiteX457" fmla="*/ 486972 w 540813"/>
                    <a:gd name="connsiteY457" fmla="*/ 65683 h 89937"/>
                    <a:gd name="connsiteX458" fmla="*/ 492833 w 540813"/>
                    <a:gd name="connsiteY458" fmla="*/ 65146 h 89937"/>
                    <a:gd name="connsiteX459" fmla="*/ 497279 w 540813"/>
                    <a:gd name="connsiteY459" fmla="*/ 63944 h 89937"/>
                    <a:gd name="connsiteX460" fmla="*/ 500364 w 540813"/>
                    <a:gd name="connsiteY460" fmla="*/ 62742 h 89937"/>
                    <a:gd name="connsiteX461" fmla="*/ 502189 w 540813"/>
                    <a:gd name="connsiteY461" fmla="*/ 62205 h 89937"/>
                    <a:gd name="connsiteX462" fmla="*/ 502832 w 540813"/>
                    <a:gd name="connsiteY462" fmla="*/ 62384 h 89937"/>
                    <a:gd name="connsiteX463" fmla="*/ 503268 w 540813"/>
                    <a:gd name="connsiteY463" fmla="*/ 62921 h 89937"/>
                    <a:gd name="connsiteX464" fmla="*/ 503500 w 540813"/>
                    <a:gd name="connsiteY464" fmla="*/ 63918 h 89937"/>
                    <a:gd name="connsiteX465" fmla="*/ 503577 w 540813"/>
                    <a:gd name="connsiteY465" fmla="*/ 65479 h 89937"/>
                    <a:gd name="connsiteX466" fmla="*/ 503525 w 540813"/>
                    <a:gd name="connsiteY466" fmla="*/ 66630 h 89937"/>
                    <a:gd name="connsiteX467" fmla="*/ 503398 w 540813"/>
                    <a:gd name="connsiteY467" fmla="*/ 67500 h 89937"/>
                    <a:gd name="connsiteX468" fmla="*/ 503142 w 540813"/>
                    <a:gd name="connsiteY468" fmla="*/ 68190 h 89937"/>
                    <a:gd name="connsiteX469" fmla="*/ 502681 w 540813"/>
                    <a:gd name="connsiteY469" fmla="*/ 68779 h 89937"/>
                    <a:gd name="connsiteX470" fmla="*/ 501019 w 540813"/>
                    <a:gd name="connsiteY470" fmla="*/ 69699 h 89937"/>
                    <a:gd name="connsiteX471" fmla="*/ 497438 w 540813"/>
                    <a:gd name="connsiteY471" fmla="*/ 70953 h 89937"/>
                    <a:gd name="connsiteX472" fmla="*/ 492348 w 540813"/>
                    <a:gd name="connsiteY472" fmla="*/ 72053 h 89937"/>
                    <a:gd name="connsiteX473" fmla="*/ 486182 w 540813"/>
                    <a:gd name="connsiteY473" fmla="*/ 72539 h 89937"/>
                    <a:gd name="connsiteX474" fmla="*/ 476232 w 540813"/>
                    <a:gd name="connsiteY474" fmla="*/ 70953 h 89937"/>
                    <a:gd name="connsiteX475" fmla="*/ 469044 w 540813"/>
                    <a:gd name="connsiteY475" fmla="*/ 66246 h 89937"/>
                    <a:gd name="connsiteX476" fmla="*/ 464644 w 540813"/>
                    <a:gd name="connsiteY476" fmla="*/ 58419 h 89937"/>
                    <a:gd name="connsiteX477" fmla="*/ 463161 w 540813"/>
                    <a:gd name="connsiteY477" fmla="*/ 47471 h 89937"/>
                    <a:gd name="connsiteX478" fmla="*/ 464696 w 540813"/>
                    <a:gd name="connsiteY478" fmla="*/ 36804 h 89937"/>
                    <a:gd name="connsiteX479" fmla="*/ 469121 w 540813"/>
                    <a:gd name="connsiteY479" fmla="*/ 28772 h 89937"/>
                    <a:gd name="connsiteX480" fmla="*/ 476104 w 540813"/>
                    <a:gd name="connsiteY480" fmla="*/ 23707 h 89937"/>
                    <a:gd name="connsiteX481" fmla="*/ 485262 w 540813"/>
                    <a:gd name="connsiteY481" fmla="*/ 21942 h 89937"/>
                    <a:gd name="connsiteX482" fmla="*/ 494496 w 540813"/>
                    <a:gd name="connsiteY482" fmla="*/ 23682 h 89937"/>
                    <a:gd name="connsiteX483" fmla="*/ 500763 w 540813"/>
                    <a:gd name="connsiteY483" fmla="*/ 28363 h 89937"/>
                    <a:gd name="connsiteX484" fmla="*/ 504370 w 540813"/>
                    <a:gd name="connsiteY484" fmla="*/ 35269 h 89937"/>
                    <a:gd name="connsiteX485" fmla="*/ 505521 w 540813"/>
                    <a:gd name="connsiteY485" fmla="*/ 43736 h 89937"/>
                    <a:gd name="connsiteX486" fmla="*/ 497028 w 540813"/>
                    <a:gd name="connsiteY486" fmla="*/ 42764 h 89937"/>
                    <a:gd name="connsiteX487" fmla="*/ 494068 w 540813"/>
                    <a:gd name="connsiteY487" fmla="*/ 32328 h 89937"/>
                    <a:gd name="connsiteX488" fmla="*/ 484830 w 540813"/>
                    <a:gd name="connsiteY488" fmla="*/ 28542 h 89937"/>
                    <a:gd name="connsiteX489" fmla="*/ 479321 w 540813"/>
                    <a:gd name="connsiteY489" fmla="*/ 29719 h 89937"/>
                    <a:gd name="connsiteX490" fmla="*/ 475358 w 540813"/>
                    <a:gd name="connsiteY490" fmla="*/ 32839 h 89937"/>
                    <a:gd name="connsiteX491" fmla="*/ 472887 w 540813"/>
                    <a:gd name="connsiteY491" fmla="*/ 37367 h 89937"/>
                    <a:gd name="connsiteX492" fmla="*/ 471909 w 540813"/>
                    <a:gd name="connsiteY492" fmla="*/ 42764 h 89937"/>
                    <a:gd name="connsiteX493" fmla="*/ 541211 w 540813"/>
                    <a:gd name="connsiteY493" fmla="*/ 66911 h 89937"/>
                    <a:gd name="connsiteX494" fmla="*/ 541006 w 540813"/>
                    <a:gd name="connsiteY494" fmla="*/ 69265 h 89937"/>
                    <a:gd name="connsiteX495" fmla="*/ 540393 w 540813"/>
                    <a:gd name="connsiteY495" fmla="*/ 70544 h 89937"/>
                    <a:gd name="connsiteX496" fmla="*/ 539165 w 540813"/>
                    <a:gd name="connsiteY496" fmla="*/ 71311 h 89937"/>
                    <a:gd name="connsiteX497" fmla="*/ 537297 w 540813"/>
                    <a:gd name="connsiteY497" fmla="*/ 71899 h 89937"/>
                    <a:gd name="connsiteX498" fmla="*/ 535072 w 540813"/>
                    <a:gd name="connsiteY498" fmla="*/ 72283 h 89937"/>
                    <a:gd name="connsiteX499" fmla="*/ 532719 w 540813"/>
                    <a:gd name="connsiteY499" fmla="*/ 72436 h 89937"/>
                    <a:gd name="connsiteX500" fmla="*/ 526580 w 540813"/>
                    <a:gd name="connsiteY500" fmla="*/ 71490 h 89937"/>
                    <a:gd name="connsiteX501" fmla="*/ 522385 w 540813"/>
                    <a:gd name="connsiteY501" fmla="*/ 68625 h 89937"/>
                    <a:gd name="connsiteX502" fmla="*/ 520006 w 540813"/>
                    <a:gd name="connsiteY502" fmla="*/ 63765 h 89937"/>
                    <a:gd name="connsiteX503" fmla="*/ 519264 w 540813"/>
                    <a:gd name="connsiteY503" fmla="*/ 56833 h 89937"/>
                    <a:gd name="connsiteX504" fmla="*/ 519264 w 540813"/>
                    <a:gd name="connsiteY504" fmla="*/ 29923 h 89937"/>
                    <a:gd name="connsiteX505" fmla="*/ 512818 w 540813"/>
                    <a:gd name="connsiteY505" fmla="*/ 29923 h 89937"/>
                    <a:gd name="connsiteX506" fmla="*/ 511590 w 540813"/>
                    <a:gd name="connsiteY506" fmla="*/ 29105 h 89937"/>
                    <a:gd name="connsiteX507" fmla="*/ 511129 w 540813"/>
                    <a:gd name="connsiteY507" fmla="*/ 26444 h 89937"/>
                    <a:gd name="connsiteX508" fmla="*/ 511257 w 540813"/>
                    <a:gd name="connsiteY508" fmla="*/ 24807 h 89937"/>
                    <a:gd name="connsiteX509" fmla="*/ 511590 w 540813"/>
                    <a:gd name="connsiteY509" fmla="*/ 23707 h 89937"/>
                    <a:gd name="connsiteX510" fmla="*/ 512127 w 540813"/>
                    <a:gd name="connsiteY510" fmla="*/ 23093 h 89937"/>
                    <a:gd name="connsiteX511" fmla="*/ 512868 w 540813"/>
                    <a:gd name="connsiteY511" fmla="*/ 22914 h 89937"/>
                    <a:gd name="connsiteX512" fmla="*/ 519264 w 540813"/>
                    <a:gd name="connsiteY512" fmla="*/ 22914 h 89937"/>
                    <a:gd name="connsiteX513" fmla="*/ 519264 w 540813"/>
                    <a:gd name="connsiteY513" fmla="*/ 11966 h 89937"/>
                    <a:gd name="connsiteX514" fmla="*/ 519443 w 540813"/>
                    <a:gd name="connsiteY514" fmla="*/ 11301 h 89937"/>
                    <a:gd name="connsiteX515" fmla="*/ 520107 w 540813"/>
                    <a:gd name="connsiteY515" fmla="*/ 10764 h 89937"/>
                    <a:gd name="connsiteX516" fmla="*/ 521412 w 540813"/>
                    <a:gd name="connsiteY516" fmla="*/ 10431 h 89937"/>
                    <a:gd name="connsiteX517" fmla="*/ 523459 w 540813"/>
                    <a:gd name="connsiteY517" fmla="*/ 10329 h 89937"/>
                    <a:gd name="connsiteX518" fmla="*/ 525557 w 540813"/>
                    <a:gd name="connsiteY518" fmla="*/ 10431 h 89937"/>
                    <a:gd name="connsiteX519" fmla="*/ 526835 w 540813"/>
                    <a:gd name="connsiteY519" fmla="*/ 10764 h 89937"/>
                    <a:gd name="connsiteX520" fmla="*/ 527501 w 540813"/>
                    <a:gd name="connsiteY520" fmla="*/ 11301 h 89937"/>
                    <a:gd name="connsiteX521" fmla="*/ 527706 w 540813"/>
                    <a:gd name="connsiteY521" fmla="*/ 11966 h 89937"/>
                    <a:gd name="connsiteX522" fmla="*/ 527706 w 540813"/>
                    <a:gd name="connsiteY522" fmla="*/ 22914 h 89937"/>
                    <a:gd name="connsiteX523" fmla="*/ 539523 w 540813"/>
                    <a:gd name="connsiteY523" fmla="*/ 22914 h 89937"/>
                    <a:gd name="connsiteX524" fmla="*/ 540240 w 540813"/>
                    <a:gd name="connsiteY524" fmla="*/ 23093 h 89937"/>
                    <a:gd name="connsiteX525" fmla="*/ 540777 w 540813"/>
                    <a:gd name="connsiteY525" fmla="*/ 23707 h 89937"/>
                    <a:gd name="connsiteX526" fmla="*/ 541109 w 540813"/>
                    <a:gd name="connsiteY526" fmla="*/ 24807 h 89937"/>
                    <a:gd name="connsiteX527" fmla="*/ 541211 w 540813"/>
                    <a:gd name="connsiteY527" fmla="*/ 26444 h 89937"/>
                    <a:gd name="connsiteX528" fmla="*/ 540751 w 540813"/>
                    <a:gd name="connsiteY528" fmla="*/ 29105 h 89937"/>
                    <a:gd name="connsiteX529" fmla="*/ 539523 w 540813"/>
                    <a:gd name="connsiteY529" fmla="*/ 29923 h 89937"/>
                    <a:gd name="connsiteX530" fmla="*/ 527706 w 540813"/>
                    <a:gd name="connsiteY530" fmla="*/ 29923 h 89937"/>
                    <a:gd name="connsiteX531" fmla="*/ 527706 w 540813"/>
                    <a:gd name="connsiteY531" fmla="*/ 55605 h 89937"/>
                    <a:gd name="connsiteX532" fmla="*/ 529112 w 540813"/>
                    <a:gd name="connsiteY532" fmla="*/ 62793 h 89937"/>
                    <a:gd name="connsiteX533" fmla="*/ 534151 w 540813"/>
                    <a:gd name="connsiteY533" fmla="*/ 65223 h 89937"/>
                    <a:gd name="connsiteX534" fmla="*/ 536249 w 540813"/>
                    <a:gd name="connsiteY534" fmla="*/ 64993 h 89937"/>
                    <a:gd name="connsiteX535" fmla="*/ 537886 w 540813"/>
                    <a:gd name="connsiteY535" fmla="*/ 64507 h 89937"/>
                    <a:gd name="connsiteX536" fmla="*/ 539114 w 540813"/>
                    <a:gd name="connsiteY536" fmla="*/ 64021 h 89937"/>
                    <a:gd name="connsiteX537" fmla="*/ 540035 w 540813"/>
                    <a:gd name="connsiteY537" fmla="*/ 63791 h 89937"/>
                    <a:gd name="connsiteX538" fmla="*/ 540520 w 540813"/>
                    <a:gd name="connsiteY538" fmla="*/ 63918 h 89937"/>
                    <a:gd name="connsiteX539" fmla="*/ 540879 w 540813"/>
                    <a:gd name="connsiteY539" fmla="*/ 64404 h 89937"/>
                    <a:gd name="connsiteX540" fmla="*/ 541109 w 540813"/>
                    <a:gd name="connsiteY540" fmla="*/ 65377 h 89937"/>
                    <a:gd name="connsiteX541" fmla="*/ 541211 w 540813"/>
                    <a:gd name="connsiteY541" fmla="*/ 66911 h 8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Lst>
                  <a:rect l="l" t="t" r="r" b="b"/>
                  <a:pathLst>
                    <a:path w="540813" h="89937">
                      <a:moveTo>
                        <a:pt x="37233" y="67934"/>
                      </a:moveTo>
                      <a:cubicBezTo>
                        <a:pt x="37233" y="68548"/>
                        <a:pt x="37199" y="69086"/>
                        <a:pt x="37131" y="69546"/>
                      </a:cubicBezTo>
                      <a:cubicBezTo>
                        <a:pt x="37062" y="70006"/>
                        <a:pt x="36943" y="70390"/>
                        <a:pt x="36773" y="70697"/>
                      </a:cubicBezTo>
                      <a:cubicBezTo>
                        <a:pt x="36602" y="71004"/>
                        <a:pt x="36406" y="71226"/>
                        <a:pt x="36184" y="71362"/>
                      </a:cubicBezTo>
                      <a:cubicBezTo>
                        <a:pt x="35962" y="71499"/>
                        <a:pt x="35715" y="71567"/>
                        <a:pt x="35442" y="71567"/>
                      </a:cubicBezTo>
                      <a:lnTo>
                        <a:pt x="3672" y="71567"/>
                      </a:lnTo>
                      <a:cubicBezTo>
                        <a:pt x="2888" y="71567"/>
                        <a:pt x="2146" y="71302"/>
                        <a:pt x="1447" y="70774"/>
                      </a:cubicBezTo>
                      <a:cubicBezTo>
                        <a:pt x="748" y="70245"/>
                        <a:pt x="398" y="69316"/>
                        <a:pt x="398" y="67986"/>
                      </a:cubicBezTo>
                      <a:lnTo>
                        <a:pt x="398" y="8948"/>
                      </a:lnTo>
                      <a:cubicBezTo>
                        <a:pt x="398" y="7618"/>
                        <a:pt x="748" y="6688"/>
                        <a:pt x="1447" y="6160"/>
                      </a:cubicBezTo>
                      <a:cubicBezTo>
                        <a:pt x="2146" y="5631"/>
                        <a:pt x="2888" y="5367"/>
                        <a:pt x="3672" y="5367"/>
                      </a:cubicBezTo>
                      <a:lnTo>
                        <a:pt x="35084" y="5367"/>
                      </a:lnTo>
                      <a:cubicBezTo>
                        <a:pt x="35357" y="5367"/>
                        <a:pt x="35604" y="5435"/>
                        <a:pt x="35826" y="5571"/>
                      </a:cubicBezTo>
                      <a:cubicBezTo>
                        <a:pt x="36048" y="5708"/>
                        <a:pt x="36227" y="5930"/>
                        <a:pt x="36363" y="6236"/>
                      </a:cubicBezTo>
                      <a:cubicBezTo>
                        <a:pt x="36500" y="6543"/>
                        <a:pt x="36611" y="6927"/>
                        <a:pt x="36696" y="7387"/>
                      </a:cubicBezTo>
                      <a:cubicBezTo>
                        <a:pt x="36781" y="7848"/>
                        <a:pt x="36824" y="8419"/>
                        <a:pt x="36824" y="9101"/>
                      </a:cubicBezTo>
                      <a:cubicBezTo>
                        <a:pt x="36824" y="9715"/>
                        <a:pt x="36781" y="10252"/>
                        <a:pt x="36696" y="10713"/>
                      </a:cubicBezTo>
                      <a:cubicBezTo>
                        <a:pt x="36611" y="11173"/>
                        <a:pt x="36500" y="11548"/>
                        <a:pt x="36363" y="11838"/>
                      </a:cubicBezTo>
                      <a:cubicBezTo>
                        <a:pt x="36227" y="12128"/>
                        <a:pt x="36048" y="12341"/>
                        <a:pt x="35826" y="12478"/>
                      </a:cubicBezTo>
                      <a:cubicBezTo>
                        <a:pt x="35604" y="12614"/>
                        <a:pt x="35357" y="12682"/>
                        <a:pt x="35084" y="12682"/>
                      </a:cubicBezTo>
                      <a:lnTo>
                        <a:pt x="9197" y="12682"/>
                      </a:lnTo>
                      <a:lnTo>
                        <a:pt x="9197" y="33453"/>
                      </a:lnTo>
                      <a:lnTo>
                        <a:pt x="31401" y="33453"/>
                      </a:lnTo>
                      <a:cubicBezTo>
                        <a:pt x="31674" y="33453"/>
                        <a:pt x="31921" y="33530"/>
                        <a:pt x="32143" y="33683"/>
                      </a:cubicBezTo>
                      <a:cubicBezTo>
                        <a:pt x="32364" y="33837"/>
                        <a:pt x="32552" y="34050"/>
                        <a:pt x="32705" y="34323"/>
                      </a:cubicBezTo>
                      <a:cubicBezTo>
                        <a:pt x="32859" y="34596"/>
                        <a:pt x="32970" y="34971"/>
                        <a:pt x="33038" y="35448"/>
                      </a:cubicBezTo>
                      <a:cubicBezTo>
                        <a:pt x="33106" y="35926"/>
                        <a:pt x="33140" y="36489"/>
                        <a:pt x="33140" y="37137"/>
                      </a:cubicBezTo>
                      <a:cubicBezTo>
                        <a:pt x="33140" y="37751"/>
                        <a:pt x="33106" y="38279"/>
                        <a:pt x="33038" y="38723"/>
                      </a:cubicBezTo>
                      <a:cubicBezTo>
                        <a:pt x="32970" y="39166"/>
                        <a:pt x="32859" y="39524"/>
                        <a:pt x="32705" y="39797"/>
                      </a:cubicBezTo>
                      <a:cubicBezTo>
                        <a:pt x="32552" y="40070"/>
                        <a:pt x="32364" y="40266"/>
                        <a:pt x="32143" y="40385"/>
                      </a:cubicBezTo>
                      <a:cubicBezTo>
                        <a:pt x="31921" y="40505"/>
                        <a:pt x="31674" y="40564"/>
                        <a:pt x="31401" y="40564"/>
                      </a:cubicBezTo>
                      <a:lnTo>
                        <a:pt x="9197" y="40564"/>
                      </a:lnTo>
                      <a:lnTo>
                        <a:pt x="9197" y="64251"/>
                      </a:lnTo>
                      <a:lnTo>
                        <a:pt x="35442" y="64251"/>
                      </a:lnTo>
                      <a:cubicBezTo>
                        <a:pt x="35715" y="64251"/>
                        <a:pt x="35962" y="64319"/>
                        <a:pt x="36184" y="64456"/>
                      </a:cubicBezTo>
                      <a:cubicBezTo>
                        <a:pt x="36406" y="64592"/>
                        <a:pt x="36602" y="64805"/>
                        <a:pt x="36773" y="65095"/>
                      </a:cubicBezTo>
                      <a:cubicBezTo>
                        <a:pt x="36943" y="65385"/>
                        <a:pt x="37062" y="65760"/>
                        <a:pt x="37131" y="66221"/>
                      </a:cubicBezTo>
                      <a:cubicBezTo>
                        <a:pt x="37199" y="66681"/>
                        <a:pt x="37233" y="67252"/>
                        <a:pt x="37233" y="67934"/>
                      </a:cubicBezTo>
                      <a:close/>
                      <a:moveTo>
                        <a:pt x="87964" y="70288"/>
                      </a:moveTo>
                      <a:cubicBezTo>
                        <a:pt x="87964" y="70561"/>
                        <a:pt x="87904" y="70799"/>
                        <a:pt x="87785" y="71004"/>
                      </a:cubicBezTo>
                      <a:cubicBezTo>
                        <a:pt x="87665" y="71209"/>
                        <a:pt x="87460" y="71371"/>
                        <a:pt x="87170" y="71490"/>
                      </a:cubicBezTo>
                      <a:cubicBezTo>
                        <a:pt x="86881" y="71609"/>
                        <a:pt x="86497" y="71703"/>
                        <a:pt x="86019" y="71771"/>
                      </a:cubicBezTo>
                      <a:cubicBezTo>
                        <a:pt x="85542" y="71840"/>
                        <a:pt x="84962" y="71874"/>
                        <a:pt x="84280" y="71874"/>
                      </a:cubicBezTo>
                      <a:cubicBezTo>
                        <a:pt x="83564" y="71874"/>
                        <a:pt x="82967" y="71840"/>
                        <a:pt x="82489" y="71771"/>
                      </a:cubicBezTo>
                      <a:cubicBezTo>
                        <a:pt x="82012" y="71703"/>
                        <a:pt x="81620" y="71609"/>
                        <a:pt x="81313" y="71490"/>
                      </a:cubicBezTo>
                      <a:cubicBezTo>
                        <a:pt x="81006" y="71371"/>
                        <a:pt x="80784" y="71209"/>
                        <a:pt x="80648" y="71004"/>
                      </a:cubicBezTo>
                      <a:cubicBezTo>
                        <a:pt x="80511" y="70799"/>
                        <a:pt x="80443" y="70561"/>
                        <a:pt x="80443" y="70288"/>
                      </a:cubicBezTo>
                      <a:lnTo>
                        <a:pt x="80443" y="64200"/>
                      </a:lnTo>
                      <a:cubicBezTo>
                        <a:pt x="78021" y="66826"/>
                        <a:pt x="75506" y="68872"/>
                        <a:pt x="72897" y="70339"/>
                      </a:cubicBezTo>
                      <a:cubicBezTo>
                        <a:pt x="70288" y="71806"/>
                        <a:pt x="67431" y="72539"/>
                        <a:pt x="64328" y="72539"/>
                      </a:cubicBezTo>
                      <a:cubicBezTo>
                        <a:pt x="60951" y="72539"/>
                        <a:pt x="58069" y="71882"/>
                        <a:pt x="55682" y="70569"/>
                      </a:cubicBezTo>
                      <a:cubicBezTo>
                        <a:pt x="53294" y="69256"/>
                        <a:pt x="51359" y="67483"/>
                        <a:pt x="49875" y="65249"/>
                      </a:cubicBezTo>
                      <a:cubicBezTo>
                        <a:pt x="48392" y="63015"/>
                        <a:pt x="47309" y="60389"/>
                        <a:pt x="46626" y="57370"/>
                      </a:cubicBezTo>
                      <a:cubicBezTo>
                        <a:pt x="45944" y="54352"/>
                        <a:pt x="45603" y="51171"/>
                        <a:pt x="45603" y="47829"/>
                      </a:cubicBezTo>
                      <a:cubicBezTo>
                        <a:pt x="45603" y="43873"/>
                        <a:pt x="46030" y="40300"/>
                        <a:pt x="46882" y="37111"/>
                      </a:cubicBezTo>
                      <a:cubicBezTo>
                        <a:pt x="47735" y="33922"/>
                        <a:pt x="48997" y="31202"/>
                        <a:pt x="50668" y="28951"/>
                      </a:cubicBezTo>
                      <a:cubicBezTo>
                        <a:pt x="52339" y="26700"/>
                        <a:pt x="54411" y="24969"/>
                        <a:pt x="56884" y="23758"/>
                      </a:cubicBezTo>
                      <a:cubicBezTo>
                        <a:pt x="59357" y="22548"/>
                        <a:pt x="62213" y="21942"/>
                        <a:pt x="65453" y="21942"/>
                      </a:cubicBezTo>
                      <a:cubicBezTo>
                        <a:pt x="68148" y="21942"/>
                        <a:pt x="70612" y="22531"/>
                        <a:pt x="72846" y="23707"/>
                      </a:cubicBezTo>
                      <a:cubicBezTo>
                        <a:pt x="75080" y="24884"/>
                        <a:pt x="77288" y="26615"/>
                        <a:pt x="79471" y="28900"/>
                      </a:cubicBezTo>
                      <a:lnTo>
                        <a:pt x="79471" y="2144"/>
                      </a:lnTo>
                      <a:cubicBezTo>
                        <a:pt x="79471" y="1905"/>
                        <a:pt x="79531" y="1675"/>
                        <a:pt x="79650" y="1453"/>
                      </a:cubicBezTo>
                      <a:cubicBezTo>
                        <a:pt x="79769" y="1231"/>
                        <a:pt x="80000" y="1061"/>
                        <a:pt x="80341" y="941"/>
                      </a:cubicBezTo>
                      <a:cubicBezTo>
                        <a:pt x="80682" y="822"/>
                        <a:pt x="81117" y="720"/>
                        <a:pt x="81645" y="635"/>
                      </a:cubicBezTo>
                      <a:cubicBezTo>
                        <a:pt x="82174" y="549"/>
                        <a:pt x="82848" y="507"/>
                        <a:pt x="83666" y="507"/>
                      </a:cubicBezTo>
                      <a:cubicBezTo>
                        <a:pt x="84519" y="507"/>
                        <a:pt x="85218" y="549"/>
                        <a:pt x="85764" y="635"/>
                      </a:cubicBezTo>
                      <a:cubicBezTo>
                        <a:pt x="86309" y="720"/>
                        <a:pt x="86736" y="822"/>
                        <a:pt x="87043" y="941"/>
                      </a:cubicBezTo>
                      <a:cubicBezTo>
                        <a:pt x="87350" y="1061"/>
                        <a:pt x="87580" y="1231"/>
                        <a:pt x="87733" y="1453"/>
                      </a:cubicBezTo>
                      <a:cubicBezTo>
                        <a:pt x="87887" y="1675"/>
                        <a:pt x="87964" y="1905"/>
                        <a:pt x="87964" y="2144"/>
                      </a:cubicBezTo>
                      <a:close/>
                      <a:moveTo>
                        <a:pt x="79471" y="37904"/>
                      </a:moveTo>
                      <a:cubicBezTo>
                        <a:pt x="77186" y="35073"/>
                        <a:pt x="74977" y="32916"/>
                        <a:pt x="72846" y="31432"/>
                      </a:cubicBezTo>
                      <a:cubicBezTo>
                        <a:pt x="70714" y="29949"/>
                        <a:pt x="68489" y="29207"/>
                        <a:pt x="66169" y="29207"/>
                      </a:cubicBezTo>
                      <a:cubicBezTo>
                        <a:pt x="64021" y="29207"/>
                        <a:pt x="62196" y="29719"/>
                        <a:pt x="60695" y="30742"/>
                      </a:cubicBezTo>
                      <a:cubicBezTo>
                        <a:pt x="59195" y="31765"/>
                        <a:pt x="57975" y="33112"/>
                        <a:pt x="57037" y="34783"/>
                      </a:cubicBezTo>
                      <a:cubicBezTo>
                        <a:pt x="56100" y="36454"/>
                        <a:pt x="55417" y="38347"/>
                        <a:pt x="54991" y="40462"/>
                      </a:cubicBezTo>
                      <a:cubicBezTo>
                        <a:pt x="54565" y="42577"/>
                        <a:pt x="54352" y="44725"/>
                        <a:pt x="54352" y="46908"/>
                      </a:cubicBezTo>
                      <a:cubicBezTo>
                        <a:pt x="54352" y="49227"/>
                        <a:pt x="54531" y="51495"/>
                        <a:pt x="54889" y="53712"/>
                      </a:cubicBezTo>
                      <a:cubicBezTo>
                        <a:pt x="55247" y="55929"/>
                        <a:pt x="55869" y="57899"/>
                        <a:pt x="56756" y="59621"/>
                      </a:cubicBezTo>
                      <a:cubicBezTo>
                        <a:pt x="57643" y="61343"/>
                        <a:pt x="58819" y="62725"/>
                        <a:pt x="60286" y="63765"/>
                      </a:cubicBezTo>
                      <a:cubicBezTo>
                        <a:pt x="61753" y="64805"/>
                        <a:pt x="63594" y="65325"/>
                        <a:pt x="65811" y="65325"/>
                      </a:cubicBezTo>
                      <a:cubicBezTo>
                        <a:pt x="66937" y="65325"/>
                        <a:pt x="68020" y="65172"/>
                        <a:pt x="69060" y="64865"/>
                      </a:cubicBezTo>
                      <a:cubicBezTo>
                        <a:pt x="70100" y="64558"/>
                        <a:pt x="71166" y="64046"/>
                        <a:pt x="72257" y="63330"/>
                      </a:cubicBezTo>
                      <a:cubicBezTo>
                        <a:pt x="73349" y="62614"/>
                        <a:pt x="74491" y="61684"/>
                        <a:pt x="75685" y="60542"/>
                      </a:cubicBezTo>
                      <a:cubicBezTo>
                        <a:pt x="76879" y="59399"/>
                        <a:pt x="78141" y="57993"/>
                        <a:pt x="79471" y="56321"/>
                      </a:cubicBezTo>
                      <a:close/>
                      <a:moveTo>
                        <a:pt x="111531" y="70288"/>
                      </a:moveTo>
                      <a:cubicBezTo>
                        <a:pt x="111531" y="70561"/>
                        <a:pt x="111463" y="70791"/>
                        <a:pt x="111327" y="70978"/>
                      </a:cubicBezTo>
                      <a:cubicBezTo>
                        <a:pt x="111190" y="71166"/>
                        <a:pt x="110969" y="71328"/>
                        <a:pt x="110661" y="71464"/>
                      </a:cubicBezTo>
                      <a:cubicBezTo>
                        <a:pt x="110354" y="71601"/>
                        <a:pt x="109928" y="71703"/>
                        <a:pt x="109383" y="71771"/>
                      </a:cubicBezTo>
                      <a:cubicBezTo>
                        <a:pt x="108837" y="71840"/>
                        <a:pt x="108138" y="71874"/>
                        <a:pt x="107284" y="71874"/>
                      </a:cubicBezTo>
                      <a:cubicBezTo>
                        <a:pt x="106466" y="71874"/>
                        <a:pt x="105784" y="71840"/>
                        <a:pt x="105238" y="71771"/>
                      </a:cubicBezTo>
                      <a:cubicBezTo>
                        <a:pt x="104693" y="71703"/>
                        <a:pt x="104258" y="71601"/>
                        <a:pt x="103934" y="71464"/>
                      </a:cubicBezTo>
                      <a:cubicBezTo>
                        <a:pt x="103610" y="71328"/>
                        <a:pt x="103388" y="71166"/>
                        <a:pt x="103269" y="70978"/>
                      </a:cubicBezTo>
                      <a:cubicBezTo>
                        <a:pt x="103150" y="70791"/>
                        <a:pt x="103090" y="70561"/>
                        <a:pt x="103090" y="70288"/>
                      </a:cubicBezTo>
                      <a:lnTo>
                        <a:pt x="103090" y="24245"/>
                      </a:lnTo>
                      <a:cubicBezTo>
                        <a:pt x="103090" y="24006"/>
                        <a:pt x="103150" y="23784"/>
                        <a:pt x="103269" y="23579"/>
                      </a:cubicBezTo>
                      <a:cubicBezTo>
                        <a:pt x="103388" y="23375"/>
                        <a:pt x="103610" y="23204"/>
                        <a:pt x="103934" y="23068"/>
                      </a:cubicBezTo>
                      <a:cubicBezTo>
                        <a:pt x="104258" y="22931"/>
                        <a:pt x="104693" y="22829"/>
                        <a:pt x="105238" y="22761"/>
                      </a:cubicBezTo>
                      <a:cubicBezTo>
                        <a:pt x="105784" y="22693"/>
                        <a:pt x="106466" y="22659"/>
                        <a:pt x="107284" y="22659"/>
                      </a:cubicBezTo>
                      <a:cubicBezTo>
                        <a:pt x="108138" y="22659"/>
                        <a:pt x="108837" y="22693"/>
                        <a:pt x="109383" y="22761"/>
                      </a:cubicBezTo>
                      <a:cubicBezTo>
                        <a:pt x="109928" y="22829"/>
                        <a:pt x="110354" y="22931"/>
                        <a:pt x="110661" y="23068"/>
                      </a:cubicBezTo>
                      <a:cubicBezTo>
                        <a:pt x="110969" y="23204"/>
                        <a:pt x="111190" y="23375"/>
                        <a:pt x="111327" y="23579"/>
                      </a:cubicBezTo>
                      <a:cubicBezTo>
                        <a:pt x="111463" y="23784"/>
                        <a:pt x="111531" y="24006"/>
                        <a:pt x="111531" y="24245"/>
                      </a:cubicBezTo>
                      <a:close/>
                      <a:moveTo>
                        <a:pt x="112503" y="8692"/>
                      </a:moveTo>
                      <a:cubicBezTo>
                        <a:pt x="112503" y="10670"/>
                        <a:pt x="112128" y="12017"/>
                        <a:pt x="111377" y="12734"/>
                      </a:cubicBezTo>
                      <a:cubicBezTo>
                        <a:pt x="110628" y="13450"/>
                        <a:pt x="109246" y="13808"/>
                        <a:pt x="107234" y="13808"/>
                      </a:cubicBezTo>
                      <a:cubicBezTo>
                        <a:pt x="105256" y="13808"/>
                        <a:pt x="103900" y="13458"/>
                        <a:pt x="103167" y="12759"/>
                      </a:cubicBezTo>
                      <a:cubicBezTo>
                        <a:pt x="102433" y="12060"/>
                        <a:pt x="102067" y="10738"/>
                        <a:pt x="102067" y="8794"/>
                      </a:cubicBezTo>
                      <a:cubicBezTo>
                        <a:pt x="102067" y="6816"/>
                        <a:pt x="102442" y="5469"/>
                        <a:pt x="103192" y="4753"/>
                      </a:cubicBezTo>
                      <a:cubicBezTo>
                        <a:pt x="103942" y="4037"/>
                        <a:pt x="105323" y="3678"/>
                        <a:pt x="107336" y="3678"/>
                      </a:cubicBezTo>
                      <a:cubicBezTo>
                        <a:pt x="109314" y="3678"/>
                        <a:pt x="110670" y="4028"/>
                        <a:pt x="111403" y="4727"/>
                      </a:cubicBezTo>
                      <a:cubicBezTo>
                        <a:pt x="112136" y="5426"/>
                        <a:pt x="112503" y="6748"/>
                        <a:pt x="112503" y="8692"/>
                      </a:cubicBezTo>
                      <a:close/>
                      <a:moveTo>
                        <a:pt x="150845" y="66911"/>
                      </a:moveTo>
                      <a:cubicBezTo>
                        <a:pt x="150845" y="67900"/>
                        <a:pt x="150777" y="68685"/>
                        <a:pt x="150640" y="69265"/>
                      </a:cubicBezTo>
                      <a:cubicBezTo>
                        <a:pt x="150504" y="69844"/>
                        <a:pt x="150299" y="70271"/>
                        <a:pt x="150026" y="70544"/>
                      </a:cubicBezTo>
                      <a:cubicBezTo>
                        <a:pt x="149754" y="70816"/>
                        <a:pt x="149344" y="71072"/>
                        <a:pt x="148798" y="71311"/>
                      </a:cubicBezTo>
                      <a:cubicBezTo>
                        <a:pt x="148252" y="71550"/>
                        <a:pt x="147630" y="71746"/>
                        <a:pt x="146931" y="71899"/>
                      </a:cubicBezTo>
                      <a:cubicBezTo>
                        <a:pt x="146232" y="72053"/>
                        <a:pt x="145490" y="72181"/>
                        <a:pt x="144706" y="72283"/>
                      </a:cubicBezTo>
                      <a:cubicBezTo>
                        <a:pt x="143921" y="72385"/>
                        <a:pt x="143137" y="72436"/>
                        <a:pt x="142353" y="72436"/>
                      </a:cubicBezTo>
                      <a:cubicBezTo>
                        <a:pt x="139965" y="72436"/>
                        <a:pt x="137919" y="72121"/>
                        <a:pt x="136213" y="71490"/>
                      </a:cubicBezTo>
                      <a:cubicBezTo>
                        <a:pt x="134508" y="70859"/>
                        <a:pt x="133110" y="69904"/>
                        <a:pt x="132018" y="68625"/>
                      </a:cubicBezTo>
                      <a:cubicBezTo>
                        <a:pt x="130926" y="67346"/>
                        <a:pt x="130134" y="65726"/>
                        <a:pt x="129640" y="63765"/>
                      </a:cubicBezTo>
                      <a:cubicBezTo>
                        <a:pt x="129144" y="61804"/>
                        <a:pt x="128898" y="59493"/>
                        <a:pt x="128898" y="56833"/>
                      </a:cubicBezTo>
                      <a:lnTo>
                        <a:pt x="128898" y="29923"/>
                      </a:lnTo>
                      <a:lnTo>
                        <a:pt x="122451" y="29923"/>
                      </a:lnTo>
                      <a:cubicBezTo>
                        <a:pt x="121940" y="29923"/>
                        <a:pt x="121530" y="29650"/>
                        <a:pt x="121223" y="29105"/>
                      </a:cubicBezTo>
                      <a:cubicBezTo>
                        <a:pt x="120917" y="28559"/>
                        <a:pt x="120763" y="27672"/>
                        <a:pt x="120763" y="26444"/>
                      </a:cubicBezTo>
                      <a:cubicBezTo>
                        <a:pt x="120763" y="25796"/>
                        <a:pt x="120806" y="25251"/>
                        <a:pt x="120891" y="24807"/>
                      </a:cubicBezTo>
                      <a:cubicBezTo>
                        <a:pt x="120977" y="24364"/>
                        <a:pt x="121087" y="23997"/>
                        <a:pt x="121223" y="23707"/>
                      </a:cubicBezTo>
                      <a:cubicBezTo>
                        <a:pt x="121360" y="23417"/>
                        <a:pt x="121539" y="23213"/>
                        <a:pt x="121761" y="23093"/>
                      </a:cubicBezTo>
                      <a:cubicBezTo>
                        <a:pt x="121982" y="22974"/>
                        <a:pt x="122230" y="22914"/>
                        <a:pt x="122503" y="22914"/>
                      </a:cubicBezTo>
                      <a:lnTo>
                        <a:pt x="128898" y="22914"/>
                      </a:lnTo>
                      <a:lnTo>
                        <a:pt x="128898" y="11966"/>
                      </a:lnTo>
                      <a:cubicBezTo>
                        <a:pt x="128898" y="11728"/>
                        <a:pt x="128957" y="11506"/>
                        <a:pt x="129077" y="11301"/>
                      </a:cubicBezTo>
                      <a:cubicBezTo>
                        <a:pt x="129196" y="11097"/>
                        <a:pt x="129418" y="10918"/>
                        <a:pt x="129741" y="10764"/>
                      </a:cubicBezTo>
                      <a:cubicBezTo>
                        <a:pt x="130065" y="10611"/>
                        <a:pt x="130501" y="10500"/>
                        <a:pt x="131046" y="10431"/>
                      </a:cubicBezTo>
                      <a:cubicBezTo>
                        <a:pt x="131592" y="10363"/>
                        <a:pt x="132274" y="10329"/>
                        <a:pt x="133092" y="10329"/>
                      </a:cubicBezTo>
                      <a:cubicBezTo>
                        <a:pt x="133945" y="10329"/>
                        <a:pt x="134644" y="10363"/>
                        <a:pt x="135190" y="10431"/>
                      </a:cubicBezTo>
                      <a:cubicBezTo>
                        <a:pt x="135736" y="10500"/>
                        <a:pt x="136162" y="10611"/>
                        <a:pt x="136469" y="10764"/>
                      </a:cubicBezTo>
                      <a:cubicBezTo>
                        <a:pt x="136776" y="10918"/>
                        <a:pt x="136998" y="11097"/>
                        <a:pt x="137134" y="11301"/>
                      </a:cubicBezTo>
                      <a:cubicBezTo>
                        <a:pt x="137271" y="11506"/>
                        <a:pt x="137339" y="11728"/>
                        <a:pt x="137339" y="11966"/>
                      </a:cubicBezTo>
                      <a:lnTo>
                        <a:pt x="137339" y="22914"/>
                      </a:lnTo>
                      <a:lnTo>
                        <a:pt x="149156" y="22914"/>
                      </a:lnTo>
                      <a:cubicBezTo>
                        <a:pt x="149430" y="22914"/>
                        <a:pt x="149668" y="22974"/>
                        <a:pt x="149873" y="23093"/>
                      </a:cubicBezTo>
                      <a:cubicBezTo>
                        <a:pt x="150077" y="23213"/>
                        <a:pt x="150256" y="23417"/>
                        <a:pt x="150410" y="23707"/>
                      </a:cubicBezTo>
                      <a:cubicBezTo>
                        <a:pt x="150563" y="23997"/>
                        <a:pt x="150675" y="24364"/>
                        <a:pt x="150742" y="24807"/>
                      </a:cubicBezTo>
                      <a:cubicBezTo>
                        <a:pt x="150811" y="25251"/>
                        <a:pt x="150845" y="25796"/>
                        <a:pt x="150845" y="26444"/>
                      </a:cubicBezTo>
                      <a:cubicBezTo>
                        <a:pt x="150845" y="27672"/>
                        <a:pt x="150692" y="28559"/>
                        <a:pt x="150384" y="29105"/>
                      </a:cubicBezTo>
                      <a:cubicBezTo>
                        <a:pt x="150077" y="29650"/>
                        <a:pt x="149668" y="29923"/>
                        <a:pt x="149156" y="29923"/>
                      </a:cubicBezTo>
                      <a:lnTo>
                        <a:pt x="137339" y="29923"/>
                      </a:lnTo>
                      <a:lnTo>
                        <a:pt x="137339" y="55605"/>
                      </a:lnTo>
                      <a:cubicBezTo>
                        <a:pt x="137339" y="58777"/>
                        <a:pt x="137807" y="61173"/>
                        <a:pt x="138745" y="62793"/>
                      </a:cubicBezTo>
                      <a:cubicBezTo>
                        <a:pt x="139684" y="64413"/>
                        <a:pt x="141363" y="65223"/>
                        <a:pt x="143785" y="65223"/>
                      </a:cubicBezTo>
                      <a:cubicBezTo>
                        <a:pt x="144569" y="65223"/>
                        <a:pt x="145268" y="65146"/>
                        <a:pt x="145883" y="64993"/>
                      </a:cubicBezTo>
                      <a:cubicBezTo>
                        <a:pt x="146496" y="64839"/>
                        <a:pt x="147042" y="64677"/>
                        <a:pt x="147520" y="64507"/>
                      </a:cubicBezTo>
                      <a:cubicBezTo>
                        <a:pt x="147997" y="64336"/>
                        <a:pt x="148407" y="64174"/>
                        <a:pt x="148748" y="64021"/>
                      </a:cubicBezTo>
                      <a:cubicBezTo>
                        <a:pt x="149089" y="63867"/>
                        <a:pt x="149395" y="63791"/>
                        <a:pt x="149668" y="63791"/>
                      </a:cubicBezTo>
                      <a:cubicBezTo>
                        <a:pt x="149838" y="63791"/>
                        <a:pt x="150001" y="63833"/>
                        <a:pt x="150155" y="63918"/>
                      </a:cubicBezTo>
                      <a:cubicBezTo>
                        <a:pt x="150308" y="64004"/>
                        <a:pt x="150427" y="64166"/>
                        <a:pt x="150513" y="64404"/>
                      </a:cubicBezTo>
                      <a:cubicBezTo>
                        <a:pt x="150597" y="64643"/>
                        <a:pt x="150675" y="64967"/>
                        <a:pt x="150742" y="65377"/>
                      </a:cubicBezTo>
                      <a:cubicBezTo>
                        <a:pt x="150811" y="65786"/>
                        <a:pt x="150845" y="66297"/>
                        <a:pt x="150845" y="66911"/>
                      </a:cubicBezTo>
                      <a:close/>
                      <a:moveTo>
                        <a:pt x="170070" y="70288"/>
                      </a:moveTo>
                      <a:cubicBezTo>
                        <a:pt x="170070" y="70561"/>
                        <a:pt x="170002" y="70791"/>
                        <a:pt x="169866" y="70978"/>
                      </a:cubicBezTo>
                      <a:cubicBezTo>
                        <a:pt x="169729" y="71166"/>
                        <a:pt x="169507" y="71328"/>
                        <a:pt x="169201" y="71464"/>
                      </a:cubicBezTo>
                      <a:cubicBezTo>
                        <a:pt x="168893" y="71601"/>
                        <a:pt x="168467" y="71703"/>
                        <a:pt x="167922" y="71771"/>
                      </a:cubicBezTo>
                      <a:cubicBezTo>
                        <a:pt x="167376" y="71840"/>
                        <a:pt x="166677" y="71874"/>
                        <a:pt x="165824" y="71874"/>
                      </a:cubicBezTo>
                      <a:cubicBezTo>
                        <a:pt x="165005" y="71874"/>
                        <a:pt x="164323" y="71840"/>
                        <a:pt x="163777" y="71771"/>
                      </a:cubicBezTo>
                      <a:cubicBezTo>
                        <a:pt x="163231" y="71703"/>
                        <a:pt x="162797" y="71601"/>
                        <a:pt x="162473" y="71464"/>
                      </a:cubicBezTo>
                      <a:cubicBezTo>
                        <a:pt x="162149" y="71328"/>
                        <a:pt x="161927" y="71166"/>
                        <a:pt x="161807" y="70978"/>
                      </a:cubicBezTo>
                      <a:cubicBezTo>
                        <a:pt x="161688" y="70791"/>
                        <a:pt x="161628" y="70561"/>
                        <a:pt x="161628" y="70288"/>
                      </a:cubicBezTo>
                      <a:lnTo>
                        <a:pt x="161628" y="24245"/>
                      </a:lnTo>
                      <a:cubicBezTo>
                        <a:pt x="161628" y="24006"/>
                        <a:pt x="161688" y="23784"/>
                        <a:pt x="161807" y="23579"/>
                      </a:cubicBezTo>
                      <a:cubicBezTo>
                        <a:pt x="161927" y="23375"/>
                        <a:pt x="162149" y="23204"/>
                        <a:pt x="162473" y="23068"/>
                      </a:cubicBezTo>
                      <a:cubicBezTo>
                        <a:pt x="162797" y="22931"/>
                        <a:pt x="163231" y="22829"/>
                        <a:pt x="163777" y="22761"/>
                      </a:cubicBezTo>
                      <a:cubicBezTo>
                        <a:pt x="164323" y="22693"/>
                        <a:pt x="165005" y="22659"/>
                        <a:pt x="165824" y="22659"/>
                      </a:cubicBezTo>
                      <a:cubicBezTo>
                        <a:pt x="166677" y="22659"/>
                        <a:pt x="167376" y="22693"/>
                        <a:pt x="167922" y="22761"/>
                      </a:cubicBezTo>
                      <a:cubicBezTo>
                        <a:pt x="168467" y="22829"/>
                        <a:pt x="168893" y="22931"/>
                        <a:pt x="169201" y="23068"/>
                      </a:cubicBezTo>
                      <a:cubicBezTo>
                        <a:pt x="169507" y="23204"/>
                        <a:pt x="169729" y="23375"/>
                        <a:pt x="169866" y="23579"/>
                      </a:cubicBezTo>
                      <a:cubicBezTo>
                        <a:pt x="170002" y="23784"/>
                        <a:pt x="170070" y="24006"/>
                        <a:pt x="170070" y="24245"/>
                      </a:cubicBezTo>
                      <a:close/>
                      <a:moveTo>
                        <a:pt x="171042" y="8692"/>
                      </a:moveTo>
                      <a:cubicBezTo>
                        <a:pt x="171042" y="10670"/>
                        <a:pt x="170667" y="12017"/>
                        <a:pt x="169917" y="12734"/>
                      </a:cubicBezTo>
                      <a:cubicBezTo>
                        <a:pt x="169166" y="13450"/>
                        <a:pt x="167785" y="13808"/>
                        <a:pt x="165773" y="13808"/>
                      </a:cubicBezTo>
                      <a:cubicBezTo>
                        <a:pt x="163794" y="13808"/>
                        <a:pt x="162439" y="13458"/>
                        <a:pt x="161705" y="12759"/>
                      </a:cubicBezTo>
                      <a:cubicBezTo>
                        <a:pt x="160972" y="12060"/>
                        <a:pt x="160605" y="10738"/>
                        <a:pt x="160605" y="8794"/>
                      </a:cubicBezTo>
                      <a:cubicBezTo>
                        <a:pt x="160605" y="6816"/>
                        <a:pt x="160981" y="5469"/>
                        <a:pt x="161731" y="4753"/>
                      </a:cubicBezTo>
                      <a:cubicBezTo>
                        <a:pt x="162482" y="4037"/>
                        <a:pt x="163863" y="3678"/>
                        <a:pt x="165875" y="3678"/>
                      </a:cubicBezTo>
                      <a:cubicBezTo>
                        <a:pt x="167853" y="3678"/>
                        <a:pt x="169209" y="4028"/>
                        <a:pt x="169942" y="4727"/>
                      </a:cubicBezTo>
                      <a:cubicBezTo>
                        <a:pt x="170675" y="5426"/>
                        <a:pt x="171042" y="6748"/>
                        <a:pt x="171042" y="8692"/>
                      </a:cubicBezTo>
                      <a:close/>
                      <a:moveTo>
                        <a:pt x="225090" y="70288"/>
                      </a:moveTo>
                      <a:cubicBezTo>
                        <a:pt x="225090" y="70561"/>
                        <a:pt x="225022" y="70791"/>
                        <a:pt x="224886" y="70978"/>
                      </a:cubicBezTo>
                      <a:cubicBezTo>
                        <a:pt x="224749" y="71166"/>
                        <a:pt x="224528" y="71328"/>
                        <a:pt x="224220" y="71464"/>
                      </a:cubicBezTo>
                      <a:cubicBezTo>
                        <a:pt x="223913" y="71601"/>
                        <a:pt x="223487" y="71703"/>
                        <a:pt x="222942" y="71771"/>
                      </a:cubicBezTo>
                      <a:cubicBezTo>
                        <a:pt x="222396" y="71840"/>
                        <a:pt x="221713" y="71874"/>
                        <a:pt x="220895" y="71874"/>
                      </a:cubicBezTo>
                      <a:cubicBezTo>
                        <a:pt x="220042" y="71874"/>
                        <a:pt x="219343" y="71840"/>
                        <a:pt x="218797" y="71771"/>
                      </a:cubicBezTo>
                      <a:cubicBezTo>
                        <a:pt x="218252" y="71703"/>
                        <a:pt x="217825" y="71601"/>
                        <a:pt x="217518" y="71464"/>
                      </a:cubicBezTo>
                      <a:cubicBezTo>
                        <a:pt x="217211" y="71328"/>
                        <a:pt x="216990" y="71166"/>
                        <a:pt x="216853" y="70978"/>
                      </a:cubicBezTo>
                      <a:cubicBezTo>
                        <a:pt x="216717" y="70791"/>
                        <a:pt x="216649" y="70561"/>
                        <a:pt x="216649" y="70288"/>
                      </a:cubicBezTo>
                      <a:lnTo>
                        <a:pt x="216649" y="43327"/>
                      </a:lnTo>
                      <a:cubicBezTo>
                        <a:pt x="216649" y="40701"/>
                        <a:pt x="216444" y="38586"/>
                        <a:pt x="216035" y="36983"/>
                      </a:cubicBezTo>
                      <a:cubicBezTo>
                        <a:pt x="215626" y="35380"/>
                        <a:pt x="215028" y="33999"/>
                        <a:pt x="214244" y="32839"/>
                      </a:cubicBezTo>
                      <a:cubicBezTo>
                        <a:pt x="213460" y="31680"/>
                        <a:pt x="212445" y="30793"/>
                        <a:pt x="211200" y="30179"/>
                      </a:cubicBezTo>
                      <a:cubicBezTo>
                        <a:pt x="209955" y="29565"/>
                        <a:pt x="208514" y="29258"/>
                        <a:pt x="206877" y="29258"/>
                      </a:cubicBezTo>
                      <a:cubicBezTo>
                        <a:pt x="204762" y="29258"/>
                        <a:pt x="202648" y="30008"/>
                        <a:pt x="200533" y="31509"/>
                      </a:cubicBezTo>
                      <a:cubicBezTo>
                        <a:pt x="198419" y="33010"/>
                        <a:pt x="196202" y="35210"/>
                        <a:pt x="193883" y="38109"/>
                      </a:cubicBezTo>
                      <a:lnTo>
                        <a:pt x="193883" y="70288"/>
                      </a:lnTo>
                      <a:cubicBezTo>
                        <a:pt x="193883" y="70561"/>
                        <a:pt x="193814" y="70791"/>
                        <a:pt x="193678" y="70978"/>
                      </a:cubicBezTo>
                      <a:cubicBezTo>
                        <a:pt x="193542" y="71166"/>
                        <a:pt x="193320" y="71328"/>
                        <a:pt x="193013" y="71464"/>
                      </a:cubicBezTo>
                      <a:cubicBezTo>
                        <a:pt x="192706" y="71601"/>
                        <a:pt x="192280" y="71703"/>
                        <a:pt x="191734" y="71771"/>
                      </a:cubicBezTo>
                      <a:cubicBezTo>
                        <a:pt x="191188" y="71840"/>
                        <a:pt x="190489" y="71874"/>
                        <a:pt x="189637" y="71874"/>
                      </a:cubicBezTo>
                      <a:cubicBezTo>
                        <a:pt x="188817" y="71874"/>
                        <a:pt x="188135" y="71840"/>
                        <a:pt x="187590" y="71771"/>
                      </a:cubicBezTo>
                      <a:cubicBezTo>
                        <a:pt x="187044" y="71703"/>
                        <a:pt x="186610" y="71601"/>
                        <a:pt x="186286" y="71464"/>
                      </a:cubicBezTo>
                      <a:cubicBezTo>
                        <a:pt x="185962" y="71328"/>
                        <a:pt x="185740" y="71166"/>
                        <a:pt x="185620" y="70978"/>
                      </a:cubicBezTo>
                      <a:cubicBezTo>
                        <a:pt x="185501" y="70791"/>
                        <a:pt x="185441" y="70561"/>
                        <a:pt x="185441" y="70288"/>
                      </a:cubicBezTo>
                      <a:lnTo>
                        <a:pt x="185441" y="24245"/>
                      </a:lnTo>
                      <a:cubicBezTo>
                        <a:pt x="185441" y="23972"/>
                        <a:pt x="185492" y="23741"/>
                        <a:pt x="185595" y="23554"/>
                      </a:cubicBezTo>
                      <a:cubicBezTo>
                        <a:pt x="185697" y="23366"/>
                        <a:pt x="185902" y="23196"/>
                        <a:pt x="186209" y="23042"/>
                      </a:cubicBezTo>
                      <a:cubicBezTo>
                        <a:pt x="186515" y="22889"/>
                        <a:pt x="186908" y="22786"/>
                        <a:pt x="187385" y="22735"/>
                      </a:cubicBezTo>
                      <a:cubicBezTo>
                        <a:pt x="187863" y="22684"/>
                        <a:pt x="188494" y="22659"/>
                        <a:pt x="189278" y="22659"/>
                      </a:cubicBezTo>
                      <a:cubicBezTo>
                        <a:pt x="190029" y="22659"/>
                        <a:pt x="190651" y="22684"/>
                        <a:pt x="191145" y="22735"/>
                      </a:cubicBezTo>
                      <a:cubicBezTo>
                        <a:pt x="191640" y="22786"/>
                        <a:pt x="192024" y="22889"/>
                        <a:pt x="192297" y="23042"/>
                      </a:cubicBezTo>
                      <a:cubicBezTo>
                        <a:pt x="192569" y="23196"/>
                        <a:pt x="192766" y="23366"/>
                        <a:pt x="192885" y="23554"/>
                      </a:cubicBezTo>
                      <a:cubicBezTo>
                        <a:pt x="193005" y="23741"/>
                        <a:pt x="193064" y="23972"/>
                        <a:pt x="193064" y="24245"/>
                      </a:cubicBezTo>
                      <a:lnTo>
                        <a:pt x="193064" y="30332"/>
                      </a:lnTo>
                      <a:cubicBezTo>
                        <a:pt x="195656" y="27433"/>
                        <a:pt x="198240" y="25310"/>
                        <a:pt x="200815" y="23963"/>
                      </a:cubicBezTo>
                      <a:cubicBezTo>
                        <a:pt x="203390" y="22616"/>
                        <a:pt x="205990" y="21942"/>
                        <a:pt x="208616" y="21942"/>
                      </a:cubicBezTo>
                      <a:cubicBezTo>
                        <a:pt x="211686" y="21942"/>
                        <a:pt x="214270" y="22462"/>
                        <a:pt x="216368" y="23503"/>
                      </a:cubicBezTo>
                      <a:cubicBezTo>
                        <a:pt x="218465" y="24543"/>
                        <a:pt x="220161" y="25933"/>
                        <a:pt x="221458" y="27672"/>
                      </a:cubicBezTo>
                      <a:cubicBezTo>
                        <a:pt x="222754" y="29412"/>
                        <a:pt x="223683" y="31449"/>
                        <a:pt x="224246" y="33786"/>
                      </a:cubicBezTo>
                      <a:cubicBezTo>
                        <a:pt x="224809" y="36122"/>
                        <a:pt x="225090" y="38927"/>
                        <a:pt x="225090" y="42201"/>
                      </a:cubicBezTo>
                      <a:close/>
                      <a:moveTo>
                        <a:pt x="278484" y="26342"/>
                      </a:moveTo>
                      <a:cubicBezTo>
                        <a:pt x="278484" y="27536"/>
                        <a:pt x="278322" y="28397"/>
                        <a:pt x="277997" y="28926"/>
                      </a:cubicBezTo>
                      <a:cubicBezTo>
                        <a:pt x="277673" y="29454"/>
                        <a:pt x="277256" y="29719"/>
                        <a:pt x="276745" y="29719"/>
                      </a:cubicBezTo>
                      <a:lnTo>
                        <a:pt x="270145" y="29719"/>
                      </a:lnTo>
                      <a:cubicBezTo>
                        <a:pt x="271338" y="30946"/>
                        <a:pt x="272174" y="32302"/>
                        <a:pt x="272652" y="33786"/>
                      </a:cubicBezTo>
                      <a:cubicBezTo>
                        <a:pt x="273129" y="35269"/>
                        <a:pt x="273368" y="36813"/>
                        <a:pt x="273368" y="38416"/>
                      </a:cubicBezTo>
                      <a:cubicBezTo>
                        <a:pt x="273368" y="41076"/>
                        <a:pt x="272941" y="43429"/>
                        <a:pt x="272089" y="45476"/>
                      </a:cubicBezTo>
                      <a:cubicBezTo>
                        <a:pt x="271236" y="47522"/>
                        <a:pt x="270017" y="49253"/>
                        <a:pt x="268431" y="50668"/>
                      </a:cubicBezTo>
                      <a:cubicBezTo>
                        <a:pt x="266845" y="52084"/>
                        <a:pt x="264960" y="53167"/>
                        <a:pt x="262777" y="53917"/>
                      </a:cubicBezTo>
                      <a:cubicBezTo>
                        <a:pt x="260595" y="54667"/>
                        <a:pt x="258173" y="55042"/>
                        <a:pt x="255513" y="55042"/>
                      </a:cubicBezTo>
                      <a:cubicBezTo>
                        <a:pt x="253637" y="55042"/>
                        <a:pt x="251855" y="54795"/>
                        <a:pt x="250167" y="54301"/>
                      </a:cubicBezTo>
                      <a:cubicBezTo>
                        <a:pt x="248478" y="53806"/>
                        <a:pt x="247174" y="53184"/>
                        <a:pt x="246253" y="52433"/>
                      </a:cubicBezTo>
                      <a:cubicBezTo>
                        <a:pt x="245639" y="53047"/>
                        <a:pt x="245136" y="53746"/>
                        <a:pt x="244744" y="54531"/>
                      </a:cubicBezTo>
                      <a:cubicBezTo>
                        <a:pt x="244352" y="55315"/>
                        <a:pt x="244156" y="56219"/>
                        <a:pt x="244156" y="57242"/>
                      </a:cubicBezTo>
                      <a:cubicBezTo>
                        <a:pt x="244156" y="58436"/>
                        <a:pt x="244710" y="59425"/>
                        <a:pt x="245818" y="60209"/>
                      </a:cubicBezTo>
                      <a:cubicBezTo>
                        <a:pt x="246927" y="60994"/>
                        <a:pt x="248402" y="61420"/>
                        <a:pt x="250243" y="61488"/>
                      </a:cubicBezTo>
                      <a:lnTo>
                        <a:pt x="262266" y="62000"/>
                      </a:lnTo>
                      <a:cubicBezTo>
                        <a:pt x="264551" y="62068"/>
                        <a:pt x="266649" y="62384"/>
                        <a:pt x="268559" y="62946"/>
                      </a:cubicBezTo>
                      <a:cubicBezTo>
                        <a:pt x="270469" y="63509"/>
                        <a:pt x="272123" y="64311"/>
                        <a:pt x="273521" y="65351"/>
                      </a:cubicBezTo>
                      <a:cubicBezTo>
                        <a:pt x="274920" y="66391"/>
                        <a:pt x="276011" y="67670"/>
                        <a:pt x="276795" y="69188"/>
                      </a:cubicBezTo>
                      <a:cubicBezTo>
                        <a:pt x="277580" y="70706"/>
                        <a:pt x="277972" y="72471"/>
                        <a:pt x="277972" y="74483"/>
                      </a:cubicBezTo>
                      <a:cubicBezTo>
                        <a:pt x="277972" y="76597"/>
                        <a:pt x="277529" y="78610"/>
                        <a:pt x="276642" y="80520"/>
                      </a:cubicBezTo>
                      <a:cubicBezTo>
                        <a:pt x="275755" y="82430"/>
                        <a:pt x="274400" y="84109"/>
                        <a:pt x="272575" y="85559"/>
                      </a:cubicBezTo>
                      <a:cubicBezTo>
                        <a:pt x="270750" y="87008"/>
                        <a:pt x="268423" y="88151"/>
                        <a:pt x="265592" y="88987"/>
                      </a:cubicBezTo>
                      <a:cubicBezTo>
                        <a:pt x="262761" y="89822"/>
                        <a:pt x="259418" y="90240"/>
                        <a:pt x="255564" y="90240"/>
                      </a:cubicBezTo>
                      <a:cubicBezTo>
                        <a:pt x="251846" y="90240"/>
                        <a:pt x="248683" y="89924"/>
                        <a:pt x="246074" y="89293"/>
                      </a:cubicBezTo>
                      <a:cubicBezTo>
                        <a:pt x="243465" y="88662"/>
                        <a:pt x="241325" y="87801"/>
                        <a:pt x="239653" y="86710"/>
                      </a:cubicBezTo>
                      <a:cubicBezTo>
                        <a:pt x="237983" y="85619"/>
                        <a:pt x="236771" y="84314"/>
                        <a:pt x="236021" y="82796"/>
                      </a:cubicBezTo>
                      <a:cubicBezTo>
                        <a:pt x="235271" y="81278"/>
                        <a:pt x="234896" y="79633"/>
                        <a:pt x="234896" y="77859"/>
                      </a:cubicBezTo>
                      <a:cubicBezTo>
                        <a:pt x="234896" y="76734"/>
                        <a:pt x="235032" y="75642"/>
                        <a:pt x="235305" y="74585"/>
                      </a:cubicBezTo>
                      <a:cubicBezTo>
                        <a:pt x="235578" y="73528"/>
                        <a:pt x="235996" y="72522"/>
                        <a:pt x="236559" y="71567"/>
                      </a:cubicBezTo>
                      <a:cubicBezTo>
                        <a:pt x="237121" y="70612"/>
                        <a:pt x="237820" y="69699"/>
                        <a:pt x="238656" y="68830"/>
                      </a:cubicBezTo>
                      <a:cubicBezTo>
                        <a:pt x="239491" y="67960"/>
                        <a:pt x="240455" y="67099"/>
                        <a:pt x="241546" y="66246"/>
                      </a:cubicBezTo>
                      <a:cubicBezTo>
                        <a:pt x="239875" y="65394"/>
                        <a:pt x="238639" y="64319"/>
                        <a:pt x="237837" y="63023"/>
                      </a:cubicBezTo>
                      <a:cubicBezTo>
                        <a:pt x="237036" y="61727"/>
                        <a:pt x="236635" y="60329"/>
                        <a:pt x="236635" y="58828"/>
                      </a:cubicBezTo>
                      <a:cubicBezTo>
                        <a:pt x="236635" y="56748"/>
                        <a:pt x="237062" y="54889"/>
                        <a:pt x="237914" y="53252"/>
                      </a:cubicBezTo>
                      <a:cubicBezTo>
                        <a:pt x="238767" y="51615"/>
                        <a:pt x="239824" y="50148"/>
                        <a:pt x="241086" y="48852"/>
                      </a:cubicBezTo>
                      <a:cubicBezTo>
                        <a:pt x="240029" y="47590"/>
                        <a:pt x="239193" y="46166"/>
                        <a:pt x="238579" y="44580"/>
                      </a:cubicBezTo>
                      <a:cubicBezTo>
                        <a:pt x="237966" y="42994"/>
                        <a:pt x="237658" y="41076"/>
                        <a:pt x="237658" y="38825"/>
                      </a:cubicBezTo>
                      <a:cubicBezTo>
                        <a:pt x="237658" y="36199"/>
                        <a:pt x="238102" y="33845"/>
                        <a:pt x="238988" y="31765"/>
                      </a:cubicBezTo>
                      <a:cubicBezTo>
                        <a:pt x="239875" y="29684"/>
                        <a:pt x="241103" y="27928"/>
                        <a:pt x="242672" y="26496"/>
                      </a:cubicBezTo>
                      <a:cubicBezTo>
                        <a:pt x="244241" y="25063"/>
                        <a:pt x="246126" y="23963"/>
                        <a:pt x="248325" y="23196"/>
                      </a:cubicBezTo>
                      <a:cubicBezTo>
                        <a:pt x="250525" y="22428"/>
                        <a:pt x="252921" y="22045"/>
                        <a:pt x="255513" y="22045"/>
                      </a:cubicBezTo>
                      <a:cubicBezTo>
                        <a:pt x="256912" y="22045"/>
                        <a:pt x="258216" y="22121"/>
                        <a:pt x="259426" y="22275"/>
                      </a:cubicBezTo>
                      <a:cubicBezTo>
                        <a:pt x="260638" y="22428"/>
                        <a:pt x="261771" y="22641"/>
                        <a:pt x="262829" y="22914"/>
                      </a:cubicBezTo>
                      <a:lnTo>
                        <a:pt x="276745" y="22914"/>
                      </a:lnTo>
                      <a:cubicBezTo>
                        <a:pt x="277324" y="22914"/>
                        <a:pt x="277759" y="23196"/>
                        <a:pt x="278049" y="23758"/>
                      </a:cubicBezTo>
                      <a:cubicBezTo>
                        <a:pt x="278339" y="24321"/>
                        <a:pt x="278484" y="25182"/>
                        <a:pt x="278484" y="26342"/>
                      </a:cubicBezTo>
                      <a:close/>
                      <a:moveTo>
                        <a:pt x="265284" y="38467"/>
                      </a:moveTo>
                      <a:cubicBezTo>
                        <a:pt x="265284" y="35329"/>
                        <a:pt x="264423" y="32882"/>
                        <a:pt x="262701" y="31125"/>
                      </a:cubicBezTo>
                      <a:cubicBezTo>
                        <a:pt x="260979" y="29369"/>
                        <a:pt x="258531" y="28491"/>
                        <a:pt x="255359" y="28491"/>
                      </a:cubicBezTo>
                      <a:cubicBezTo>
                        <a:pt x="253723" y="28491"/>
                        <a:pt x="252299" y="28764"/>
                        <a:pt x="251088" y="29309"/>
                      </a:cubicBezTo>
                      <a:cubicBezTo>
                        <a:pt x="249877" y="29855"/>
                        <a:pt x="248871" y="30605"/>
                        <a:pt x="248070" y="31560"/>
                      </a:cubicBezTo>
                      <a:cubicBezTo>
                        <a:pt x="247268" y="32515"/>
                        <a:pt x="246670" y="33615"/>
                        <a:pt x="246279" y="34860"/>
                      </a:cubicBezTo>
                      <a:cubicBezTo>
                        <a:pt x="245886" y="36105"/>
                        <a:pt x="245690" y="37409"/>
                        <a:pt x="245690" y="38774"/>
                      </a:cubicBezTo>
                      <a:cubicBezTo>
                        <a:pt x="245690" y="41809"/>
                        <a:pt x="246551" y="44197"/>
                        <a:pt x="248273" y="45936"/>
                      </a:cubicBezTo>
                      <a:cubicBezTo>
                        <a:pt x="249997" y="47675"/>
                        <a:pt x="252409" y="48545"/>
                        <a:pt x="255513" y="48545"/>
                      </a:cubicBezTo>
                      <a:cubicBezTo>
                        <a:pt x="257184" y="48545"/>
                        <a:pt x="258634" y="48281"/>
                        <a:pt x="259862" y="47752"/>
                      </a:cubicBezTo>
                      <a:cubicBezTo>
                        <a:pt x="261089" y="47223"/>
                        <a:pt x="262104" y="46490"/>
                        <a:pt x="262906" y="45552"/>
                      </a:cubicBezTo>
                      <a:cubicBezTo>
                        <a:pt x="263707" y="44614"/>
                        <a:pt x="264304" y="43532"/>
                        <a:pt x="264696" y="42304"/>
                      </a:cubicBezTo>
                      <a:cubicBezTo>
                        <a:pt x="265088" y="41076"/>
                        <a:pt x="265284" y="39797"/>
                        <a:pt x="265284" y="38467"/>
                      </a:cubicBezTo>
                      <a:close/>
                      <a:moveTo>
                        <a:pt x="269530" y="74943"/>
                      </a:moveTo>
                      <a:cubicBezTo>
                        <a:pt x="269530" y="72965"/>
                        <a:pt x="268721" y="71439"/>
                        <a:pt x="267101" y="70365"/>
                      </a:cubicBezTo>
                      <a:cubicBezTo>
                        <a:pt x="265480" y="69290"/>
                        <a:pt x="263290" y="68719"/>
                        <a:pt x="260526" y="68651"/>
                      </a:cubicBezTo>
                      <a:lnTo>
                        <a:pt x="248607" y="68241"/>
                      </a:lnTo>
                      <a:cubicBezTo>
                        <a:pt x="247515" y="69094"/>
                        <a:pt x="246620" y="69904"/>
                        <a:pt x="245921" y="70671"/>
                      </a:cubicBezTo>
                      <a:cubicBezTo>
                        <a:pt x="245222" y="71439"/>
                        <a:pt x="244667" y="72172"/>
                        <a:pt x="244258" y="72871"/>
                      </a:cubicBezTo>
                      <a:cubicBezTo>
                        <a:pt x="243848" y="73571"/>
                        <a:pt x="243567" y="74261"/>
                        <a:pt x="243414" y="74943"/>
                      </a:cubicBezTo>
                      <a:cubicBezTo>
                        <a:pt x="243260" y="75625"/>
                        <a:pt x="243183" y="76325"/>
                        <a:pt x="243183" y="77041"/>
                      </a:cubicBezTo>
                      <a:cubicBezTo>
                        <a:pt x="243183" y="79258"/>
                        <a:pt x="244309" y="80937"/>
                        <a:pt x="246560" y="82080"/>
                      </a:cubicBezTo>
                      <a:cubicBezTo>
                        <a:pt x="248811" y="83223"/>
                        <a:pt x="251949" y="83794"/>
                        <a:pt x="255973" y="83794"/>
                      </a:cubicBezTo>
                      <a:cubicBezTo>
                        <a:pt x="258531" y="83794"/>
                        <a:pt x="260671" y="83547"/>
                        <a:pt x="262394" y="83052"/>
                      </a:cubicBezTo>
                      <a:cubicBezTo>
                        <a:pt x="264116" y="82557"/>
                        <a:pt x="265506" y="81901"/>
                        <a:pt x="266563" y="81082"/>
                      </a:cubicBezTo>
                      <a:cubicBezTo>
                        <a:pt x="267621" y="80264"/>
                        <a:pt x="268380" y="79326"/>
                        <a:pt x="268840" y="78269"/>
                      </a:cubicBezTo>
                      <a:cubicBezTo>
                        <a:pt x="269301" y="77211"/>
                        <a:pt x="269530" y="76103"/>
                        <a:pt x="269530" y="74943"/>
                      </a:cubicBezTo>
                      <a:close/>
                      <a:moveTo>
                        <a:pt x="348969" y="52996"/>
                      </a:moveTo>
                      <a:cubicBezTo>
                        <a:pt x="348969" y="56100"/>
                        <a:pt x="348398" y="58862"/>
                        <a:pt x="347255" y="61284"/>
                      </a:cubicBezTo>
                      <a:cubicBezTo>
                        <a:pt x="346113" y="63705"/>
                        <a:pt x="344526" y="65760"/>
                        <a:pt x="342498" y="67448"/>
                      </a:cubicBezTo>
                      <a:cubicBezTo>
                        <a:pt x="340468" y="69137"/>
                        <a:pt x="338081" y="70407"/>
                        <a:pt x="335335" y="71260"/>
                      </a:cubicBezTo>
                      <a:cubicBezTo>
                        <a:pt x="332590" y="72112"/>
                        <a:pt x="329631" y="72539"/>
                        <a:pt x="326459" y="72539"/>
                      </a:cubicBezTo>
                      <a:cubicBezTo>
                        <a:pt x="324242" y="72539"/>
                        <a:pt x="322187" y="72351"/>
                        <a:pt x="320294" y="71976"/>
                      </a:cubicBezTo>
                      <a:cubicBezTo>
                        <a:pt x="318401" y="71601"/>
                        <a:pt x="316713" y="71140"/>
                        <a:pt x="315229" y="70595"/>
                      </a:cubicBezTo>
                      <a:cubicBezTo>
                        <a:pt x="313745" y="70049"/>
                        <a:pt x="312501" y="69486"/>
                        <a:pt x="311495" y="68906"/>
                      </a:cubicBezTo>
                      <a:cubicBezTo>
                        <a:pt x="310489" y="68327"/>
                        <a:pt x="309790" y="67832"/>
                        <a:pt x="309397" y="67423"/>
                      </a:cubicBezTo>
                      <a:cubicBezTo>
                        <a:pt x="309005" y="67014"/>
                        <a:pt x="308715" y="66493"/>
                        <a:pt x="308528" y="65863"/>
                      </a:cubicBezTo>
                      <a:cubicBezTo>
                        <a:pt x="308340" y="65232"/>
                        <a:pt x="308247" y="64387"/>
                        <a:pt x="308247" y="63330"/>
                      </a:cubicBezTo>
                      <a:cubicBezTo>
                        <a:pt x="308247" y="62580"/>
                        <a:pt x="308280" y="61957"/>
                        <a:pt x="308349" y="61463"/>
                      </a:cubicBezTo>
                      <a:cubicBezTo>
                        <a:pt x="308417" y="60968"/>
                        <a:pt x="308519" y="60567"/>
                        <a:pt x="308655" y="60261"/>
                      </a:cubicBezTo>
                      <a:cubicBezTo>
                        <a:pt x="308792" y="59954"/>
                        <a:pt x="308962" y="59740"/>
                        <a:pt x="309167" y="59621"/>
                      </a:cubicBezTo>
                      <a:cubicBezTo>
                        <a:pt x="309372" y="59502"/>
                        <a:pt x="309611" y="59442"/>
                        <a:pt x="309883" y="59442"/>
                      </a:cubicBezTo>
                      <a:cubicBezTo>
                        <a:pt x="310361" y="59442"/>
                        <a:pt x="311035" y="59732"/>
                        <a:pt x="311904" y="60312"/>
                      </a:cubicBezTo>
                      <a:cubicBezTo>
                        <a:pt x="312774" y="60892"/>
                        <a:pt x="313891" y="61523"/>
                        <a:pt x="315255" y="62205"/>
                      </a:cubicBezTo>
                      <a:cubicBezTo>
                        <a:pt x="316619" y="62887"/>
                        <a:pt x="318265" y="63526"/>
                        <a:pt x="320192" y="64123"/>
                      </a:cubicBezTo>
                      <a:cubicBezTo>
                        <a:pt x="322119" y="64720"/>
                        <a:pt x="324345" y="65018"/>
                        <a:pt x="326868" y="65018"/>
                      </a:cubicBezTo>
                      <a:cubicBezTo>
                        <a:pt x="328778" y="65018"/>
                        <a:pt x="330527" y="64763"/>
                        <a:pt x="332113" y="64251"/>
                      </a:cubicBezTo>
                      <a:cubicBezTo>
                        <a:pt x="333698" y="63739"/>
                        <a:pt x="335062" y="63015"/>
                        <a:pt x="336205" y="62077"/>
                      </a:cubicBezTo>
                      <a:cubicBezTo>
                        <a:pt x="337347" y="61139"/>
                        <a:pt x="338226" y="59988"/>
                        <a:pt x="338840" y="58623"/>
                      </a:cubicBezTo>
                      <a:cubicBezTo>
                        <a:pt x="339453" y="57259"/>
                        <a:pt x="339760" y="55707"/>
                        <a:pt x="339760" y="53968"/>
                      </a:cubicBezTo>
                      <a:cubicBezTo>
                        <a:pt x="339760" y="52092"/>
                        <a:pt x="339334" y="50489"/>
                        <a:pt x="338482" y="49159"/>
                      </a:cubicBezTo>
                      <a:cubicBezTo>
                        <a:pt x="337628" y="47829"/>
                        <a:pt x="336504" y="46661"/>
                        <a:pt x="335105" y="45655"/>
                      </a:cubicBezTo>
                      <a:cubicBezTo>
                        <a:pt x="333707" y="44648"/>
                        <a:pt x="332113" y="43728"/>
                        <a:pt x="330322" y="42892"/>
                      </a:cubicBezTo>
                      <a:cubicBezTo>
                        <a:pt x="328531" y="42056"/>
                        <a:pt x="326698" y="41204"/>
                        <a:pt x="324822" y="40334"/>
                      </a:cubicBezTo>
                      <a:cubicBezTo>
                        <a:pt x="322946" y="39464"/>
                        <a:pt x="321122" y="38501"/>
                        <a:pt x="319348" y="37444"/>
                      </a:cubicBezTo>
                      <a:cubicBezTo>
                        <a:pt x="317575" y="36386"/>
                        <a:pt x="315989" y="35141"/>
                        <a:pt x="314590" y="33709"/>
                      </a:cubicBezTo>
                      <a:cubicBezTo>
                        <a:pt x="313192" y="32276"/>
                        <a:pt x="312058" y="30597"/>
                        <a:pt x="311188" y="28670"/>
                      </a:cubicBezTo>
                      <a:cubicBezTo>
                        <a:pt x="310318" y="26743"/>
                        <a:pt x="309883" y="24432"/>
                        <a:pt x="309883" y="21738"/>
                      </a:cubicBezTo>
                      <a:cubicBezTo>
                        <a:pt x="309883" y="18975"/>
                        <a:pt x="310386" y="16511"/>
                        <a:pt x="311393" y="14345"/>
                      </a:cubicBezTo>
                      <a:cubicBezTo>
                        <a:pt x="312399" y="12179"/>
                        <a:pt x="313797" y="10363"/>
                        <a:pt x="315588" y="8897"/>
                      </a:cubicBezTo>
                      <a:cubicBezTo>
                        <a:pt x="317378" y="7430"/>
                        <a:pt x="319510" y="6313"/>
                        <a:pt x="321983" y="5546"/>
                      </a:cubicBezTo>
                      <a:cubicBezTo>
                        <a:pt x="324455" y="4778"/>
                        <a:pt x="327124" y="4395"/>
                        <a:pt x="329989" y="4395"/>
                      </a:cubicBezTo>
                      <a:cubicBezTo>
                        <a:pt x="331455" y="4395"/>
                        <a:pt x="332931" y="4523"/>
                        <a:pt x="334415" y="4778"/>
                      </a:cubicBezTo>
                      <a:cubicBezTo>
                        <a:pt x="335898" y="5034"/>
                        <a:pt x="337296" y="5375"/>
                        <a:pt x="338610" y="5802"/>
                      </a:cubicBezTo>
                      <a:cubicBezTo>
                        <a:pt x="339923" y="6228"/>
                        <a:pt x="341091" y="6705"/>
                        <a:pt x="342114" y="7234"/>
                      </a:cubicBezTo>
                      <a:cubicBezTo>
                        <a:pt x="343137" y="7763"/>
                        <a:pt x="343811" y="8189"/>
                        <a:pt x="344135" y="8513"/>
                      </a:cubicBezTo>
                      <a:cubicBezTo>
                        <a:pt x="344459" y="8837"/>
                        <a:pt x="344672" y="9093"/>
                        <a:pt x="344774" y="9280"/>
                      </a:cubicBezTo>
                      <a:cubicBezTo>
                        <a:pt x="344877" y="9468"/>
                        <a:pt x="344962" y="9707"/>
                        <a:pt x="345030" y="9997"/>
                      </a:cubicBezTo>
                      <a:cubicBezTo>
                        <a:pt x="345098" y="10287"/>
                        <a:pt x="345149" y="10636"/>
                        <a:pt x="345184" y="11045"/>
                      </a:cubicBezTo>
                      <a:cubicBezTo>
                        <a:pt x="345218" y="11455"/>
                        <a:pt x="345235" y="11983"/>
                        <a:pt x="345235" y="12631"/>
                      </a:cubicBezTo>
                      <a:cubicBezTo>
                        <a:pt x="345235" y="13245"/>
                        <a:pt x="345209" y="13791"/>
                        <a:pt x="345158" y="14268"/>
                      </a:cubicBezTo>
                      <a:cubicBezTo>
                        <a:pt x="345107" y="14746"/>
                        <a:pt x="345030" y="15147"/>
                        <a:pt x="344927" y="15471"/>
                      </a:cubicBezTo>
                      <a:cubicBezTo>
                        <a:pt x="344826" y="15795"/>
                        <a:pt x="344681" y="16033"/>
                        <a:pt x="344493" y="16187"/>
                      </a:cubicBezTo>
                      <a:cubicBezTo>
                        <a:pt x="344305" y="16340"/>
                        <a:pt x="344092" y="16417"/>
                        <a:pt x="343853" y="16417"/>
                      </a:cubicBezTo>
                      <a:cubicBezTo>
                        <a:pt x="343478" y="16417"/>
                        <a:pt x="342890" y="16178"/>
                        <a:pt x="342088" y="15701"/>
                      </a:cubicBezTo>
                      <a:cubicBezTo>
                        <a:pt x="341287" y="15223"/>
                        <a:pt x="340306" y="14686"/>
                        <a:pt x="339147" y="14089"/>
                      </a:cubicBezTo>
                      <a:cubicBezTo>
                        <a:pt x="337987" y="13492"/>
                        <a:pt x="336614" y="12947"/>
                        <a:pt x="335028" y="12452"/>
                      </a:cubicBezTo>
                      <a:cubicBezTo>
                        <a:pt x="333442" y="11958"/>
                        <a:pt x="331660" y="11710"/>
                        <a:pt x="329682" y="11710"/>
                      </a:cubicBezTo>
                      <a:cubicBezTo>
                        <a:pt x="327841" y="11710"/>
                        <a:pt x="326238" y="11958"/>
                        <a:pt x="324874" y="12452"/>
                      </a:cubicBezTo>
                      <a:cubicBezTo>
                        <a:pt x="323509" y="12947"/>
                        <a:pt x="322384" y="13603"/>
                        <a:pt x="321497" y="14422"/>
                      </a:cubicBezTo>
                      <a:cubicBezTo>
                        <a:pt x="320610" y="15240"/>
                        <a:pt x="319944" y="16213"/>
                        <a:pt x="319501" y="17338"/>
                      </a:cubicBezTo>
                      <a:cubicBezTo>
                        <a:pt x="319058" y="18463"/>
                        <a:pt x="318837" y="19657"/>
                        <a:pt x="318837" y="20919"/>
                      </a:cubicBezTo>
                      <a:cubicBezTo>
                        <a:pt x="318837" y="22761"/>
                        <a:pt x="319262" y="24347"/>
                        <a:pt x="320115" y="25677"/>
                      </a:cubicBezTo>
                      <a:cubicBezTo>
                        <a:pt x="320968" y="27007"/>
                        <a:pt x="322102" y="28184"/>
                        <a:pt x="323517" y="29207"/>
                      </a:cubicBezTo>
                      <a:cubicBezTo>
                        <a:pt x="324933" y="30230"/>
                        <a:pt x="326544" y="31168"/>
                        <a:pt x="328352" y="32021"/>
                      </a:cubicBezTo>
                      <a:cubicBezTo>
                        <a:pt x="330160" y="32873"/>
                        <a:pt x="332001" y="33735"/>
                        <a:pt x="333877" y="34604"/>
                      </a:cubicBezTo>
                      <a:cubicBezTo>
                        <a:pt x="335753" y="35474"/>
                        <a:pt x="337595" y="36429"/>
                        <a:pt x="339402" y="37469"/>
                      </a:cubicBezTo>
                      <a:cubicBezTo>
                        <a:pt x="341210" y="38509"/>
                        <a:pt x="342821" y="39737"/>
                        <a:pt x="344237" y="41153"/>
                      </a:cubicBezTo>
                      <a:cubicBezTo>
                        <a:pt x="345652" y="42568"/>
                        <a:pt x="346795" y="44239"/>
                        <a:pt x="347665" y="46166"/>
                      </a:cubicBezTo>
                      <a:cubicBezTo>
                        <a:pt x="348535" y="48093"/>
                        <a:pt x="348969" y="50370"/>
                        <a:pt x="348969" y="52996"/>
                      </a:cubicBezTo>
                      <a:close/>
                      <a:moveTo>
                        <a:pt x="399715" y="70288"/>
                      </a:moveTo>
                      <a:cubicBezTo>
                        <a:pt x="399715" y="70561"/>
                        <a:pt x="399647" y="70791"/>
                        <a:pt x="399510" y="70978"/>
                      </a:cubicBezTo>
                      <a:cubicBezTo>
                        <a:pt x="399374" y="71166"/>
                        <a:pt x="399152" y="71328"/>
                        <a:pt x="398846" y="71464"/>
                      </a:cubicBezTo>
                      <a:cubicBezTo>
                        <a:pt x="398538" y="71601"/>
                        <a:pt x="398112" y="71703"/>
                        <a:pt x="397566" y="71771"/>
                      </a:cubicBezTo>
                      <a:cubicBezTo>
                        <a:pt x="397021" y="71840"/>
                        <a:pt x="396339" y="71874"/>
                        <a:pt x="395519" y="71874"/>
                      </a:cubicBezTo>
                      <a:cubicBezTo>
                        <a:pt x="394667" y="71874"/>
                        <a:pt x="393968" y="71840"/>
                        <a:pt x="393422" y="71771"/>
                      </a:cubicBezTo>
                      <a:cubicBezTo>
                        <a:pt x="392876" y="71703"/>
                        <a:pt x="392451" y="71601"/>
                        <a:pt x="392144" y="71464"/>
                      </a:cubicBezTo>
                      <a:cubicBezTo>
                        <a:pt x="391836" y="71328"/>
                        <a:pt x="391615" y="71166"/>
                        <a:pt x="391478" y="70978"/>
                      </a:cubicBezTo>
                      <a:cubicBezTo>
                        <a:pt x="391342" y="70791"/>
                        <a:pt x="391273" y="70561"/>
                        <a:pt x="391273" y="70288"/>
                      </a:cubicBezTo>
                      <a:lnTo>
                        <a:pt x="391273" y="43327"/>
                      </a:lnTo>
                      <a:cubicBezTo>
                        <a:pt x="391273" y="40701"/>
                        <a:pt x="391069" y="38586"/>
                        <a:pt x="390660" y="36983"/>
                      </a:cubicBezTo>
                      <a:cubicBezTo>
                        <a:pt x="390250" y="35380"/>
                        <a:pt x="389654" y="33999"/>
                        <a:pt x="388869" y="32839"/>
                      </a:cubicBezTo>
                      <a:cubicBezTo>
                        <a:pt x="388084" y="31680"/>
                        <a:pt x="387070" y="30793"/>
                        <a:pt x="385825" y="30179"/>
                      </a:cubicBezTo>
                      <a:cubicBezTo>
                        <a:pt x="384580" y="29565"/>
                        <a:pt x="383139" y="29258"/>
                        <a:pt x="381502" y="29258"/>
                      </a:cubicBezTo>
                      <a:cubicBezTo>
                        <a:pt x="379388" y="29258"/>
                        <a:pt x="377273" y="30008"/>
                        <a:pt x="375159" y="31509"/>
                      </a:cubicBezTo>
                      <a:cubicBezTo>
                        <a:pt x="373043" y="33010"/>
                        <a:pt x="370827" y="35210"/>
                        <a:pt x="368508" y="38109"/>
                      </a:cubicBezTo>
                      <a:lnTo>
                        <a:pt x="368508" y="70288"/>
                      </a:lnTo>
                      <a:cubicBezTo>
                        <a:pt x="368508" y="70561"/>
                        <a:pt x="368439" y="70791"/>
                        <a:pt x="368303" y="70978"/>
                      </a:cubicBezTo>
                      <a:cubicBezTo>
                        <a:pt x="368167" y="71166"/>
                        <a:pt x="367945" y="71328"/>
                        <a:pt x="367638" y="71464"/>
                      </a:cubicBezTo>
                      <a:cubicBezTo>
                        <a:pt x="367331" y="71601"/>
                        <a:pt x="366904" y="71703"/>
                        <a:pt x="366359" y="71771"/>
                      </a:cubicBezTo>
                      <a:cubicBezTo>
                        <a:pt x="365813" y="71840"/>
                        <a:pt x="365114" y="71874"/>
                        <a:pt x="364261" y="71874"/>
                      </a:cubicBezTo>
                      <a:cubicBezTo>
                        <a:pt x="363443" y="71874"/>
                        <a:pt x="362761" y="71840"/>
                        <a:pt x="362215" y="71771"/>
                      </a:cubicBezTo>
                      <a:cubicBezTo>
                        <a:pt x="361670" y="71703"/>
                        <a:pt x="361234" y="71601"/>
                        <a:pt x="360910" y="71464"/>
                      </a:cubicBezTo>
                      <a:cubicBezTo>
                        <a:pt x="360587" y="71328"/>
                        <a:pt x="360365" y="71166"/>
                        <a:pt x="360246" y="70978"/>
                      </a:cubicBezTo>
                      <a:cubicBezTo>
                        <a:pt x="360126" y="70791"/>
                        <a:pt x="360066" y="70561"/>
                        <a:pt x="360066" y="70288"/>
                      </a:cubicBezTo>
                      <a:lnTo>
                        <a:pt x="360066" y="1939"/>
                      </a:lnTo>
                      <a:cubicBezTo>
                        <a:pt x="360066" y="1666"/>
                        <a:pt x="360126" y="1427"/>
                        <a:pt x="360246" y="1223"/>
                      </a:cubicBezTo>
                      <a:cubicBezTo>
                        <a:pt x="360365" y="1018"/>
                        <a:pt x="360587" y="848"/>
                        <a:pt x="360910" y="711"/>
                      </a:cubicBezTo>
                      <a:cubicBezTo>
                        <a:pt x="361234" y="575"/>
                        <a:pt x="361670" y="472"/>
                        <a:pt x="362215" y="404"/>
                      </a:cubicBezTo>
                      <a:cubicBezTo>
                        <a:pt x="362761" y="336"/>
                        <a:pt x="363443" y="302"/>
                        <a:pt x="364261" y="302"/>
                      </a:cubicBezTo>
                      <a:cubicBezTo>
                        <a:pt x="365114" y="302"/>
                        <a:pt x="365813" y="336"/>
                        <a:pt x="366359" y="404"/>
                      </a:cubicBezTo>
                      <a:cubicBezTo>
                        <a:pt x="366904" y="472"/>
                        <a:pt x="367331" y="575"/>
                        <a:pt x="367638" y="711"/>
                      </a:cubicBezTo>
                      <a:cubicBezTo>
                        <a:pt x="367945" y="848"/>
                        <a:pt x="368167" y="1018"/>
                        <a:pt x="368303" y="1223"/>
                      </a:cubicBezTo>
                      <a:cubicBezTo>
                        <a:pt x="368439" y="1427"/>
                        <a:pt x="368508" y="1666"/>
                        <a:pt x="368508" y="1939"/>
                      </a:cubicBezTo>
                      <a:lnTo>
                        <a:pt x="368508" y="29514"/>
                      </a:lnTo>
                      <a:cubicBezTo>
                        <a:pt x="370929" y="26956"/>
                        <a:pt x="373368" y="25054"/>
                        <a:pt x="375824" y="23810"/>
                      </a:cubicBezTo>
                      <a:cubicBezTo>
                        <a:pt x="378279" y="22565"/>
                        <a:pt x="380752" y="21942"/>
                        <a:pt x="383242" y="21942"/>
                      </a:cubicBezTo>
                      <a:cubicBezTo>
                        <a:pt x="386312" y="21942"/>
                        <a:pt x="388895" y="22462"/>
                        <a:pt x="390992" y="23503"/>
                      </a:cubicBezTo>
                      <a:cubicBezTo>
                        <a:pt x="393090" y="24543"/>
                        <a:pt x="394787" y="25933"/>
                        <a:pt x="396082" y="27672"/>
                      </a:cubicBezTo>
                      <a:cubicBezTo>
                        <a:pt x="397379" y="29412"/>
                        <a:pt x="398308" y="31449"/>
                        <a:pt x="398871" y="33786"/>
                      </a:cubicBezTo>
                      <a:cubicBezTo>
                        <a:pt x="399433" y="36122"/>
                        <a:pt x="399715" y="38944"/>
                        <a:pt x="399715" y="42252"/>
                      </a:cubicBezTo>
                      <a:close/>
                      <a:moveTo>
                        <a:pt x="453927" y="45271"/>
                      </a:moveTo>
                      <a:cubicBezTo>
                        <a:pt x="453927" y="46601"/>
                        <a:pt x="453593" y="47547"/>
                        <a:pt x="452926" y="48110"/>
                      </a:cubicBezTo>
                      <a:cubicBezTo>
                        <a:pt x="452257" y="48673"/>
                        <a:pt x="451495" y="48954"/>
                        <a:pt x="450638" y="48954"/>
                      </a:cubicBezTo>
                      <a:lnTo>
                        <a:pt x="420315" y="48954"/>
                      </a:lnTo>
                      <a:cubicBezTo>
                        <a:pt x="420315" y="51512"/>
                        <a:pt x="420572" y="53815"/>
                        <a:pt x="421086" y="55861"/>
                      </a:cubicBezTo>
                      <a:cubicBezTo>
                        <a:pt x="421600" y="57907"/>
                        <a:pt x="422457" y="59664"/>
                        <a:pt x="423656" y="61130"/>
                      </a:cubicBezTo>
                      <a:cubicBezTo>
                        <a:pt x="424856" y="62597"/>
                        <a:pt x="426416" y="63722"/>
                        <a:pt x="428335" y="64507"/>
                      </a:cubicBezTo>
                      <a:cubicBezTo>
                        <a:pt x="430254" y="65291"/>
                        <a:pt x="432602" y="65683"/>
                        <a:pt x="435378" y="65683"/>
                      </a:cubicBezTo>
                      <a:cubicBezTo>
                        <a:pt x="437571" y="65683"/>
                        <a:pt x="439525" y="65504"/>
                        <a:pt x="441239" y="65146"/>
                      </a:cubicBezTo>
                      <a:cubicBezTo>
                        <a:pt x="442952" y="64788"/>
                        <a:pt x="444434" y="64387"/>
                        <a:pt x="445686" y="63944"/>
                      </a:cubicBezTo>
                      <a:cubicBezTo>
                        <a:pt x="446936" y="63501"/>
                        <a:pt x="447964" y="63100"/>
                        <a:pt x="448770" y="62742"/>
                      </a:cubicBezTo>
                      <a:cubicBezTo>
                        <a:pt x="449576" y="62384"/>
                        <a:pt x="450184" y="62205"/>
                        <a:pt x="450596" y="62205"/>
                      </a:cubicBezTo>
                      <a:cubicBezTo>
                        <a:pt x="450835" y="62205"/>
                        <a:pt x="451049" y="62264"/>
                        <a:pt x="451238" y="62384"/>
                      </a:cubicBezTo>
                      <a:cubicBezTo>
                        <a:pt x="451426" y="62503"/>
                        <a:pt x="451572" y="62682"/>
                        <a:pt x="451675" y="62921"/>
                      </a:cubicBezTo>
                      <a:cubicBezTo>
                        <a:pt x="451777" y="63160"/>
                        <a:pt x="451854" y="63492"/>
                        <a:pt x="451906" y="63918"/>
                      </a:cubicBezTo>
                      <a:cubicBezTo>
                        <a:pt x="451957" y="64345"/>
                        <a:pt x="451983" y="64865"/>
                        <a:pt x="451983" y="65479"/>
                      </a:cubicBezTo>
                      <a:cubicBezTo>
                        <a:pt x="451983" y="65922"/>
                        <a:pt x="451967" y="66306"/>
                        <a:pt x="451932" y="66630"/>
                      </a:cubicBezTo>
                      <a:cubicBezTo>
                        <a:pt x="451898" y="66954"/>
                        <a:pt x="451855" y="67244"/>
                        <a:pt x="451804" y="67500"/>
                      </a:cubicBezTo>
                      <a:cubicBezTo>
                        <a:pt x="451753" y="67755"/>
                        <a:pt x="451667" y="67986"/>
                        <a:pt x="451548" y="68190"/>
                      </a:cubicBezTo>
                      <a:cubicBezTo>
                        <a:pt x="451429" y="68395"/>
                        <a:pt x="451275" y="68591"/>
                        <a:pt x="451088" y="68779"/>
                      </a:cubicBezTo>
                      <a:cubicBezTo>
                        <a:pt x="450901" y="68966"/>
                        <a:pt x="450346" y="69273"/>
                        <a:pt x="449425" y="69699"/>
                      </a:cubicBezTo>
                      <a:cubicBezTo>
                        <a:pt x="448504" y="70126"/>
                        <a:pt x="447311" y="70544"/>
                        <a:pt x="445844" y="70953"/>
                      </a:cubicBezTo>
                      <a:cubicBezTo>
                        <a:pt x="444377" y="71362"/>
                        <a:pt x="442681" y="71729"/>
                        <a:pt x="440754" y="72053"/>
                      </a:cubicBezTo>
                      <a:cubicBezTo>
                        <a:pt x="438827" y="72377"/>
                        <a:pt x="436771" y="72539"/>
                        <a:pt x="434589" y="72539"/>
                      </a:cubicBezTo>
                      <a:cubicBezTo>
                        <a:pt x="430803" y="72539"/>
                        <a:pt x="427486" y="72010"/>
                        <a:pt x="424638" y="70953"/>
                      </a:cubicBezTo>
                      <a:cubicBezTo>
                        <a:pt x="421790" y="69896"/>
                        <a:pt x="419395" y="68327"/>
                        <a:pt x="417451" y="66246"/>
                      </a:cubicBezTo>
                      <a:cubicBezTo>
                        <a:pt x="415507" y="64166"/>
                        <a:pt x="414040" y="61557"/>
                        <a:pt x="413050" y="58419"/>
                      </a:cubicBezTo>
                      <a:cubicBezTo>
                        <a:pt x="412062" y="55281"/>
                        <a:pt x="411567" y="51632"/>
                        <a:pt x="411567" y="47471"/>
                      </a:cubicBezTo>
                      <a:cubicBezTo>
                        <a:pt x="411567" y="43514"/>
                        <a:pt x="412079" y="39959"/>
                        <a:pt x="413102" y="36804"/>
                      </a:cubicBezTo>
                      <a:cubicBezTo>
                        <a:pt x="414125" y="33649"/>
                        <a:pt x="415600" y="30972"/>
                        <a:pt x="417527" y="28772"/>
                      </a:cubicBezTo>
                      <a:cubicBezTo>
                        <a:pt x="419454" y="26572"/>
                        <a:pt x="421782" y="24884"/>
                        <a:pt x="424511" y="23707"/>
                      </a:cubicBezTo>
                      <a:cubicBezTo>
                        <a:pt x="427239" y="22531"/>
                        <a:pt x="430291" y="21942"/>
                        <a:pt x="433668" y="21942"/>
                      </a:cubicBezTo>
                      <a:cubicBezTo>
                        <a:pt x="437284" y="21942"/>
                        <a:pt x="440361" y="22522"/>
                        <a:pt x="442903" y="23682"/>
                      </a:cubicBezTo>
                      <a:cubicBezTo>
                        <a:pt x="445443" y="24841"/>
                        <a:pt x="447533" y="26402"/>
                        <a:pt x="449169" y="28363"/>
                      </a:cubicBezTo>
                      <a:cubicBezTo>
                        <a:pt x="450806" y="30324"/>
                        <a:pt x="452008" y="32626"/>
                        <a:pt x="452776" y="35269"/>
                      </a:cubicBezTo>
                      <a:cubicBezTo>
                        <a:pt x="453544" y="37913"/>
                        <a:pt x="453927" y="40735"/>
                        <a:pt x="453927" y="43736"/>
                      </a:cubicBezTo>
                      <a:close/>
                      <a:moveTo>
                        <a:pt x="445434" y="42764"/>
                      </a:moveTo>
                      <a:cubicBezTo>
                        <a:pt x="445537" y="38330"/>
                        <a:pt x="444550" y="34852"/>
                        <a:pt x="442475" y="32328"/>
                      </a:cubicBezTo>
                      <a:cubicBezTo>
                        <a:pt x="440399" y="29804"/>
                        <a:pt x="437319" y="28542"/>
                        <a:pt x="433236" y="28542"/>
                      </a:cubicBezTo>
                      <a:cubicBezTo>
                        <a:pt x="431142" y="28542"/>
                        <a:pt x="429307" y="28934"/>
                        <a:pt x="427728" y="29719"/>
                      </a:cubicBezTo>
                      <a:cubicBezTo>
                        <a:pt x="426149" y="30503"/>
                        <a:pt x="424828" y="31543"/>
                        <a:pt x="423764" y="32839"/>
                      </a:cubicBezTo>
                      <a:cubicBezTo>
                        <a:pt x="422700" y="34135"/>
                        <a:pt x="421877" y="35644"/>
                        <a:pt x="421293" y="37367"/>
                      </a:cubicBezTo>
                      <a:cubicBezTo>
                        <a:pt x="420710" y="39089"/>
                        <a:pt x="420384" y="40888"/>
                        <a:pt x="420315" y="42764"/>
                      </a:cubicBezTo>
                      <a:close/>
                      <a:moveTo>
                        <a:pt x="505521" y="45271"/>
                      </a:moveTo>
                      <a:cubicBezTo>
                        <a:pt x="505521" y="46601"/>
                        <a:pt x="505187" y="47547"/>
                        <a:pt x="504519" y="48110"/>
                      </a:cubicBezTo>
                      <a:cubicBezTo>
                        <a:pt x="503851" y="48673"/>
                        <a:pt x="503088" y="48954"/>
                        <a:pt x="502232" y="48954"/>
                      </a:cubicBezTo>
                      <a:lnTo>
                        <a:pt x="471909" y="48954"/>
                      </a:lnTo>
                      <a:cubicBezTo>
                        <a:pt x="471909" y="51512"/>
                        <a:pt x="472166" y="53815"/>
                        <a:pt x="472681" y="55861"/>
                      </a:cubicBezTo>
                      <a:cubicBezTo>
                        <a:pt x="473194" y="57907"/>
                        <a:pt x="474051" y="59664"/>
                        <a:pt x="475250" y="61130"/>
                      </a:cubicBezTo>
                      <a:cubicBezTo>
                        <a:pt x="476450" y="62597"/>
                        <a:pt x="478010" y="63722"/>
                        <a:pt x="479929" y="64507"/>
                      </a:cubicBezTo>
                      <a:cubicBezTo>
                        <a:pt x="481848" y="65291"/>
                        <a:pt x="484195" y="65683"/>
                        <a:pt x="486972" y="65683"/>
                      </a:cubicBezTo>
                      <a:cubicBezTo>
                        <a:pt x="489165" y="65683"/>
                        <a:pt x="491119" y="65504"/>
                        <a:pt x="492833" y="65146"/>
                      </a:cubicBezTo>
                      <a:cubicBezTo>
                        <a:pt x="494546" y="64788"/>
                        <a:pt x="496028" y="64387"/>
                        <a:pt x="497279" y="63944"/>
                      </a:cubicBezTo>
                      <a:cubicBezTo>
                        <a:pt x="498530" y="63501"/>
                        <a:pt x="499558" y="63100"/>
                        <a:pt x="500364" y="62742"/>
                      </a:cubicBezTo>
                      <a:cubicBezTo>
                        <a:pt x="501169" y="62384"/>
                        <a:pt x="501778" y="62205"/>
                        <a:pt x="502189" y="62205"/>
                      </a:cubicBezTo>
                      <a:cubicBezTo>
                        <a:pt x="502429" y="62205"/>
                        <a:pt x="502643" y="62264"/>
                        <a:pt x="502832" y="62384"/>
                      </a:cubicBezTo>
                      <a:cubicBezTo>
                        <a:pt x="503020" y="62503"/>
                        <a:pt x="503165" y="62682"/>
                        <a:pt x="503268" y="62921"/>
                      </a:cubicBezTo>
                      <a:cubicBezTo>
                        <a:pt x="503371" y="63160"/>
                        <a:pt x="503448" y="63492"/>
                        <a:pt x="503500" y="63918"/>
                      </a:cubicBezTo>
                      <a:cubicBezTo>
                        <a:pt x="503551" y="64345"/>
                        <a:pt x="503577" y="64865"/>
                        <a:pt x="503577" y="65479"/>
                      </a:cubicBezTo>
                      <a:cubicBezTo>
                        <a:pt x="503577" y="65922"/>
                        <a:pt x="503560" y="66306"/>
                        <a:pt x="503525" y="66630"/>
                      </a:cubicBezTo>
                      <a:cubicBezTo>
                        <a:pt x="503492" y="66954"/>
                        <a:pt x="503449" y="67244"/>
                        <a:pt x="503398" y="67500"/>
                      </a:cubicBezTo>
                      <a:cubicBezTo>
                        <a:pt x="503346" y="67755"/>
                        <a:pt x="503262" y="67986"/>
                        <a:pt x="503142" y="68190"/>
                      </a:cubicBezTo>
                      <a:cubicBezTo>
                        <a:pt x="503022" y="68395"/>
                        <a:pt x="502869" y="68591"/>
                        <a:pt x="502681" y="68779"/>
                      </a:cubicBezTo>
                      <a:cubicBezTo>
                        <a:pt x="502494" y="68966"/>
                        <a:pt x="501939" y="69273"/>
                        <a:pt x="501019" y="69699"/>
                      </a:cubicBezTo>
                      <a:cubicBezTo>
                        <a:pt x="500098" y="70126"/>
                        <a:pt x="498905" y="70544"/>
                        <a:pt x="497438" y="70953"/>
                      </a:cubicBezTo>
                      <a:cubicBezTo>
                        <a:pt x="495971" y="71362"/>
                        <a:pt x="494275" y="71729"/>
                        <a:pt x="492348" y="72053"/>
                      </a:cubicBezTo>
                      <a:cubicBezTo>
                        <a:pt x="490420" y="72377"/>
                        <a:pt x="488365" y="72539"/>
                        <a:pt x="486182" y="72539"/>
                      </a:cubicBezTo>
                      <a:cubicBezTo>
                        <a:pt x="482397" y="72539"/>
                        <a:pt x="479080" y="72010"/>
                        <a:pt x="476232" y="70953"/>
                      </a:cubicBezTo>
                      <a:cubicBezTo>
                        <a:pt x="473384" y="69896"/>
                        <a:pt x="470988" y="68327"/>
                        <a:pt x="469044" y="66246"/>
                      </a:cubicBezTo>
                      <a:cubicBezTo>
                        <a:pt x="467100" y="64166"/>
                        <a:pt x="465634" y="61557"/>
                        <a:pt x="464644" y="58419"/>
                      </a:cubicBezTo>
                      <a:cubicBezTo>
                        <a:pt x="463656" y="55281"/>
                        <a:pt x="463160" y="51632"/>
                        <a:pt x="463161" y="47471"/>
                      </a:cubicBezTo>
                      <a:cubicBezTo>
                        <a:pt x="463160" y="43514"/>
                        <a:pt x="463673" y="39959"/>
                        <a:pt x="464696" y="36804"/>
                      </a:cubicBezTo>
                      <a:cubicBezTo>
                        <a:pt x="465719" y="33649"/>
                        <a:pt x="467194" y="30972"/>
                        <a:pt x="469121" y="28772"/>
                      </a:cubicBezTo>
                      <a:cubicBezTo>
                        <a:pt x="471048" y="26572"/>
                        <a:pt x="473376" y="24884"/>
                        <a:pt x="476104" y="23707"/>
                      </a:cubicBezTo>
                      <a:cubicBezTo>
                        <a:pt x="478833" y="22531"/>
                        <a:pt x="481886" y="21942"/>
                        <a:pt x="485262" y="21942"/>
                      </a:cubicBezTo>
                      <a:cubicBezTo>
                        <a:pt x="488877" y="21942"/>
                        <a:pt x="491955" y="22522"/>
                        <a:pt x="494496" y="23682"/>
                      </a:cubicBezTo>
                      <a:cubicBezTo>
                        <a:pt x="497037" y="24841"/>
                        <a:pt x="499126" y="26402"/>
                        <a:pt x="500763" y="28363"/>
                      </a:cubicBezTo>
                      <a:cubicBezTo>
                        <a:pt x="502400" y="30324"/>
                        <a:pt x="503603" y="32626"/>
                        <a:pt x="504370" y="35269"/>
                      </a:cubicBezTo>
                      <a:cubicBezTo>
                        <a:pt x="505137" y="37913"/>
                        <a:pt x="505521" y="40735"/>
                        <a:pt x="505521" y="43736"/>
                      </a:cubicBezTo>
                      <a:close/>
                      <a:moveTo>
                        <a:pt x="497028" y="42764"/>
                      </a:moveTo>
                      <a:cubicBezTo>
                        <a:pt x="497131" y="38330"/>
                        <a:pt x="496144" y="34852"/>
                        <a:pt x="494068" y="32328"/>
                      </a:cubicBezTo>
                      <a:cubicBezTo>
                        <a:pt x="491993" y="29804"/>
                        <a:pt x="488913" y="28542"/>
                        <a:pt x="484830" y="28542"/>
                      </a:cubicBezTo>
                      <a:cubicBezTo>
                        <a:pt x="482736" y="28542"/>
                        <a:pt x="480900" y="28934"/>
                        <a:pt x="479321" y="29719"/>
                      </a:cubicBezTo>
                      <a:cubicBezTo>
                        <a:pt x="477743" y="30503"/>
                        <a:pt x="476422" y="31543"/>
                        <a:pt x="475358" y="32839"/>
                      </a:cubicBezTo>
                      <a:cubicBezTo>
                        <a:pt x="474294" y="34135"/>
                        <a:pt x="473470" y="35644"/>
                        <a:pt x="472887" y="37367"/>
                      </a:cubicBezTo>
                      <a:cubicBezTo>
                        <a:pt x="472304" y="39089"/>
                        <a:pt x="471978" y="40888"/>
                        <a:pt x="471909" y="42764"/>
                      </a:cubicBezTo>
                      <a:close/>
                      <a:moveTo>
                        <a:pt x="541211" y="66911"/>
                      </a:moveTo>
                      <a:cubicBezTo>
                        <a:pt x="541211" y="67900"/>
                        <a:pt x="541143" y="68685"/>
                        <a:pt x="541006" y="69265"/>
                      </a:cubicBezTo>
                      <a:cubicBezTo>
                        <a:pt x="540870" y="69844"/>
                        <a:pt x="540665" y="70271"/>
                        <a:pt x="540393" y="70544"/>
                      </a:cubicBezTo>
                      <a:cubicBezTo>
                        <a:pt x="540120" y="70816"/>
                        <a:pt x="539711" y="71072"/>
                        <a:pt x="539165" y="71311"/>
                      </a:cubicBezTo>
                      <a:cubicBezTo>
                        <a:pt x="538619" y="71550"/>
                        <a:pt x="537996" y="71746"/>
                        <a:pt x="537297" y="71899"/>
                      </a:cubicBezTo>
                      <a:cubicBezTo>
                        <a:pt x="536598" y="72053"/>
                        <a:pt x="535856" y="72181"/>
                        <a:pt x="535072" y="72283"/>
                      </a:cubicBezTo>
                      <a:cubicBezTo>
                        <a:pt x="534287" y="72385"/>
                        <a:pt x="533503" y="72436"/>
                        <a:pt x="532719" y="72436"/>
                      </a:cubicBezTo>
                      <a:cubicBezTo>
                        <a:pt x="530332" y="72436"/>
                        <a:pt x="528285" y="72121"/>
                        <a:pt x="526580" y="71490"/>
                      </a:cubicBezTo>
                      <a:cubicBezTo>
                        <a:pt x="524874" y="70859"/>
                        <a:pt x="523475" y="69904"/>
                        <a:pt x="522385" y="68625"/>
                      </a:cubicBezTo>
                      <a:cubicBezTo>
                        <a:pt x="521293" y="67346"/>
                        <a:pt x="520500" y="65726"/>
                        <a:pt x="520006" y="63765"/>
                      </a:cubicBezTo>
                      <a:cubicBezTo>
                        <a:pt x="519511" y="61804"/>
                        <a:pt x="519264" y="59493"/>
                        <a:pt x="519264" y="56833"/>
                      </a:cubicBezTo>
                      <a:lnTo>
                        <a:pt x="519264" y="29923"/>
                      </a:lnTo>
                      <a:lnTo>
                        <a:pt x="512818" y="29923"/>
                      </a:lnTo>
                      <a:cubicBezTo>
                        <a:pt x="512306" y="29923"/>
                        <a:pt x="511897" y="29650"/>
                        <a:pt x="511590" y="29105"/>
                      </a:cubicBezTo>
                      <a:cubicBezTo>
                        <a:pt x="511283" y="28559"/>
                        <a:pt x="511129" y="27672"/>
                        <a:pt x="511129" y="26444"/>
                      </a:cubicBezTo>
                      <a:cubicBezTo>
                        <a:pt x="511129" y="25796"/>
                        <a:pt x="511172" y="25251"/>
                        <a:pt x="511257" y="24807"/>
                      </a:cubicBezTo>
                      <a:cubicBezTo>
                        <a:pt x="511343" y="24364"/>
                        <a:pt x="511453" y="23997"/>
                        <a:pt x="511590" y="23707"/>
                      </a:cubicBezTo>
                      <a:cubicBezTo>
                        <a:pt x="511726" y="23417"/>
                        <a:pt x="511905" y="23213"/>
                        <a:pt x="512127" y="23093"/>
                      </a:cubicBezTo>
                      <a:cubicBezTo>
                        <a:pt x="512348" y="22974"/>
                        <a:pt x="512596" y="22914"/>
                        <a:pt x="512868" y="22914"/>
                      </a:cubicBezTo>
                      <a:lnTo>
                        <a:pt x="519264" y="22914"/>
                      </a:lnTo>
                      <a:lnTo>
                        <a:pt x="519264" y="11966"/>
                      </a:lnTo>
                      <a:cubicBezTo>
                        <a:pt x="519264" y="11728"/>
                        <a:pt x="519324" y="11506"/>
                        <a:pt x="519443" y="11301"/>
                      </a:cubicBezTo>
                      <a:cubicBezTo>
                        <a:pt x="519563" y="11097"/>
                        <a:pt x="519784" y="10918"/>
                        <a:pt x="520107" y="10764"/>
                      </a:cubicBezTo>
                      <a:cubicBezTo>
                        <a:pt x="520432" y="10611"/>
                        <a:pt x="520867" y="10500"/>
                        <a:pt x="521412" y="10431"/>
                      </a:cubicBezTo>
                      <a:cubicBezTo>
                        <a:pt x="521958" y="10363"/>
                        <a:pt x="522640" y="10329"/>
                        <a:pt x="523459" y="10329"/>
                      </a:cubicBezTo>
                      <a:cubicBezTo>
                        <a:pt x="524312" y="10329"/>
                        <a:pt x="525011" y="10363"/>
                        <a:pt x="525557" y="10431"/>
                      </a:cubicBezTo>
                      <a:cubicBezTo>
                        <a:pt x="526102" y="10500"/>
                        <a:pt x="526528" y="10611"/>
                        <a:pt x="526835" y="10764"/>
                      </a:cubicBezTo>
                      <a:cubicBezTo>
                        <a:pt x="527143" y="10918"/>
                        <a:pt x="527364" y="11097"/>
                        <a:pt x="527501" y="11301"/>
                      </a:cubicBezTo>
                      <a:cubicBezTo>
                        <a:pt x="527637" y="11506"/>
                        <a:pt x="527705" y="11728"/>
                        <a:pt x="527706" y="11966"/>
                      </a:cubicBezTo>
                      <a:lnTo>
                        <a:pt x="527706" y="22914"/>
                      </a:lnTo>
                      <a:lnTo>
                        <a:pt x="539523" y="22914"/>
                      </a:lnTo>
                      <a:cubicBezTo>
                        <a:pt x="539796" y="22914"/>
                        <a:pt x="540035" y="22974"/>
                        <a:pt x="540240" y="23093"/>
                      </a:cubicBezTo>
                      <a:cubicBezTo>
                        <a:pt x="540444" y="23213"/>
                        <a:pt x="540623" y="23417"/>
                        <a:pt x="540777" y="23707"/>
                      </a:cubicBezTo>
                      <a:cubicBezTo>
                        <a:pt x="540930" y="23997"/>
                        <a:pt x="541041" y="24364"/>
                        <a:pt x="541109" y="24807"/>
                      </a:cubicBezTo>
                      <a:cubicBezTo>
                        <a:pt x="541177" y="25251"/>
                        <a:pt x="541211" y="25796"/>
                        <a:pt x="541211" y="26444"/>
                      </a:cubicBezTo>
                      <a:cubicBezTo>
                        <a:pt x="541211" y="27672"/>
                        <a:pt x="541058" y="28559"/>
                        <a:pt x="540751" y="29105"/>
                      </a:cubicBezTo>
                      <a:cubicBezTo>
                        <a:pt x="540444" y="29650"/>
                        <a:pt x="540035" y="29923"/>
                        <a:pt x="539523" y="29923"/>
                      </a:cubicBezTo>
                      <a:lnTo>
                        <a:pt x="527706" y="29923"/>
                      </a:lnTo>
                      <a:lnTo>
                        <a:pt x="527706" y="55605"/>
                      </a:lnTo>
                      <a:cubicBezTo>
                        <a:pt x="527705" y="58777"/>
                        <a:pt x="528174" y="61173"/>
                        <a:pt x="529112" y="62793"/>
                      </a:cubicBezTo>
                      <a:cubicBezTo>
                        <a:pt x="530050" y="64413"/>
                        <a:pt x="531730" y="65223"/>
                        <a:pt x="534151" y="65223"/>
                      </a:cubicBezTo>
                      <a:cubicBezTo>
                        <a:pt x="534936" y="65223"/>
                        <a:pt x="535635" y="65146"/>
                        <a:pt x="536249" y="64993"/>
                      </a:cubicBezTo>
                      <a:cubicBezTo>
                        <a:pt x="536863" y="64839"/>
                        <a:pt x="537409" y="64677"/>
                        <a:pt x="537886" y="64507"/>
                      </a:cubicBezTo>
                      <a:cubicBezTo>
                        <a:pt x="538363" y="64336"/>
                        <a:pt x="538773" y="64174"/>
                        <a:pt x="539114" y="64021"/>
                      </a:cubicBezTo>
                      <a:cubicBezTo>
                        <a:pt x="539455" y="63867"/>
                        <a:pt x="539761" y="63791"/>
                        <a:pt x="540035" y="63791"/>
                      </a:cubicBezTo>
                      <a:cubicBezTo>
                        <a:pt x="540205" y="63791"/>
                        <a:pt x="540367" y="63833"/>
                        <a:pt x="540520" y="63918"/>
                      </a:cubicBezTo>
                      <a:cubicBezTo>
                        <a:pt x="540674" y="64004"/>
                        <a:pt x="540794" y="64166"/>
                        <a:pt x="540879" y="64404"/>
                      </a:cubicBezTo>
                      <a:cubicBezTo>
                        <a:pt x="540964" y="64643"/>
                        <a:pt x="541041" y="64967"/>
                        <a:pt x="541109" y="65377"/>
                      </a:cubicBezTo>
                      <a:cubicBezTo>
                        <a:pt x="541177" y="65786"/>
                        <a:pt x="541211" y="66297"/>
                        <a:pt x="541211" y="6691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59" name="Полилиния: фигура 58">
                  <a:extLst>
                    <a:ext uri="{FF2B5EF4-FFF2-40B4-BE49-F238E27FC236}">
                      <a16:creationId xmlns:a16="http://schemas.microsoft.com/office/drawing/2014/main" id="{DFE29F02-B534-4B66-8231-C96A2056AC79}"/>
                    </a:ext>
                  </a:extLst>
                </p:cNvPr>
                <p:cNvSpPr/>
                <p:nvPr/>
              </p:nvSpPr>
              <p:spPr>
                <a:xfrm>
                  <a:off x="3706242" y="2950673"/>
                  <a:ext cx="25937" cy="25937"/>
                </a:xfrm>
                <a:custGeom>
                  <a:avLst/>
                  <a:gdLst>
                    <a:gd name="connsiteX0" fmla="*/ 389 w 25937"/>
                    <a:gd name="connsiteY0" fmla="*/ 13258 h 25937"/>
                    <a:gd name="connsiteX1" fmla="*/ 4200 w 25937"/>
                    <a:gd name="connsiteY1" fmla="*/ 4101 h 25937"/>
                    <a:gd name="connsiteX2" fmla="*/ 13332 w 25937"/>
                    <a:gd name="connsiteY2" fmla="*/ 315 h 25937"/>
                    <a:gd name="connsiteX3" fmla="*/ 22515 w 25937"/>
                    <a:gd name="connsiteY3" fmla="*/ 4101 h 25937"/>
                    <a:gd name="connsiteX4" fmla="*/ 26326 w 25937"/>
                    <a:gd name="connsiteY4" fmla="*/ 13258 h 25937"/>
                    <a:gd name="connsiteX5" fmla="*/ 22515 w 25937"/>
                    <a:gd name="connsiteY5" fmla="*/ 22441 h 25937"/>
                    <a:gd name="connsiteX6" fmla="*/ 13332 w 25937"/>
                    <a:gd name="connsiteY6" fmla="*/ 26253 h 25937"/>
                    <a:gd name="connsiteX7" fmla="*/ 4200 w 25937"/>
                    <a:gd name="connsiteY7" fmla="*/ 22441 h 25937"/>
                    <a:gd name="connsiteX8" fmla="*/ 389 w 25937"/>
                    <a:gd name="connsiteY8" fmla="*/ 13258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58"/>
                      </a:moveTo>
                      <a:cubicBezTo>
                        <a:pt x="389" y="9677"/>
                        <a:pt x="1659" y="6625"/>
                        <a:pt x="4200" y="4101"/>
                      </a:cubicBezTo>
                      <a:cubicBezTo>
                        <a:pt x="6741" y="1577"/>
                        <a:pt x="9785" y="315"/>
                        <a:pt x="13332" y="315"/>
                      </a:cubicBezTo>
                      <a:cubicBezTo>
                        <a:pt x="16913" y="315"/>
                        <a:pt x="19974" y="1577"/>
                        <a:pt x="22515" y="4101"/>
                      </a:cubicBezTo>
                      <a:cubicBezTo>
                        <a:pt x="25056" y="6625"/>
                        <a:pt x="26326" y="9677"/>
                        <a:pt x="26326" y="13258"/>
                      </a:cubicBezTo>
                      <a:cubicBezTo>
                        <a:pt x="26326" y="16839"/>
                        <a:pt x="25056" y="19900"/>
                        <a:pt x="22515" y="22441"/>
                      </a:cubicBezTo>
                      <a:cubicBezTo>
                        <a:pt x="19974" y="24982"/>
                        <a:pt x="16913" y="26253"/>
                        <a:pt x="13332" y="26253"/>
                      </a:cubicBezTo>
                      <a:cubicBezTo>
                        <a:pt x="9785" y="26253"/>
                        <a:pt x="6741" y="24982"/>
                        <a:pt x="4200" y="22441"/>
                      </a:cubicBezTo>
                      <a:cubicBezTo>
                        <a:pt x="1659" y="19900"/>
                        <a:pt x="389" y="16839"/>
                        <a:pt x="389" y="13258"/>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0" name="Полилиния: фигура 59">
                  <a:extLst>
                    <a:ext uri="{FF2B5EF4-FFF2-40B4-BE49-F238E27FC236}">
                      <a16:creationId xmlns:a16="http://schemas.microsoft.com/office/drawing/2014/main" id="{7524869A-C2BC-4FF6-ADAB-208FF5CACC6D}"/>
                    </a:ext>
                  </a:extLst>
                </p:cNvPr>
                <p:cNvSpPr/>
                <p:nvPr/>
              </p:nvSpPr>
              <p:spPr>
                <a:xfrm>
                  <a:off x="3799556" y="2932460"/>
                  <a:ext cx="589120" cy="68860"/>
                </a:xfrm>
                <a:custGeom>
                  <a:avLst/>
                  <a:gdLst>
                    <a:gd name="connsiteX0" fmla="*/ 44549 w 589120"/>
                    <a:gd name="connsiteY0" fmla="*/ 66873 h 68860"/>
                    <a:gd name="connsiteX1" fmla="*/ 44395 w 589120"/>
                    <a:gd name="connsiteY1" fmla="*/ 67589 h 68860"/>
                    <a:gd name="connsiteX2" fmla="*/ 43730 w 589120"/>
                    <a:gd name="connsiteY2" fmla="*/ 68101 h 68860"/>
                    <a:gd name="connsiteX3" fmla="*/ 42298 w 589120"/>
                    <a:gd name="connsiteY3" fmla="*/ 68408 h 68860"/>
                    <a:gd name="connsiteX4" fmla="*/ 39842 w 589120"/>
                    <a:gd name="connsiteY4" fmla="*/ 68510 h 68860"/>
                    <a:gd name="connsiteX5" fmla="*/ 37668 w 589120"/>
                    <a:gd name="connsiteY5" fmla="*/ 68408 h 68860"/>
                    <a:gd name="connsiteX6" fmla="*/ 36312 w 589120"/>
                    <a:gd name="connsiteY6" fmla="*/ 68075 h 68860"/>
                    <a:gd name="connsiteX7" fmla="*/ 35519 w 589120"/>
                    <a:gd name="connsiteY7" fmla="*/ 67436 h 68860"/>
                    <a:gd name="connsiteX8" fmla="*/ 35033 w 589120"/>
                    <a:gd name="connsiteY8" fmla="*/ 66413 h 68860"/>
                    <a:gd name="connsiteX9" fmla="*/ 28945 w 589120"/>
                    <a:gd name="connsiteY9" fmla="*/ 50809 h 68860"/>
                    <a:gd name="connsiteX10" fmla="*/ 26720 w 589120"/>
                    <a:gd name="connsiteY10" fmla="*/ 45923 h 68860"/>
                    <a:gd name="connsiteX11" fmla="*/ 23983 w 589120"/>
                    <a:gd name="connsiteY11" fmla="*/ 42087 h 68860"/>
                    <a:gd name="connsiteX12" fmla="*/ 20248 w 589120"/>
                    <a:gd name="connsiteY12" fmla="*/ 39580 h 68860"/>
                    <a:gd name="connsiteX13" fmla="*/ 15081 w 589120"/>
                    <a:gd name="connsiteY13" fmla="*/ 38684 h 68860"/>
                    <a:gd name="connsiteX14" fmla="*/ 9197 w 589120"/>
                    <a:gd name="connsiteY14" fmla="*/ 38684 h 68860"/>
                    <a:gd name="connsiteX15" fmla="*/ 9197 w 589120"/>
                    <a:gd name="connsiteY15" fmla="*/ 66873 h 68860"/>
                    <a:gd name="connsiteX16" fmla="*/ 8967 w 589120"/>
                    <a:gd name="connsiteY16" fmla="*/ 67589 h 68860"/>
                    <a:gd name="connsiteX17" fmla="*/ 8251 w 589120"/>
                    <a:gd name="connsiteY17" fmla="*/ 68075 h 68860"/>
                    <a:gd name="connsiteX18" fmla="*/ 6921 w 589120"/>
                    <a:gd name="connsiteY18" fmla="*/ 68382 h 68860"/>
                    <a:gd name="connsiteX19" fmla="*/ 4798 w 589120"/>
                    <a:gd name="connsiteY19" fmla="*/ 68510 h 68860"/>
                    <a:gd name="connsiteX20" fmla="*/ 2675 w 589120"/>
                    <a:gd name="connsiteY20" fmla="*/ 68382 h 68860"/>
                    <a:gd name="connsiteX21" fmla="*/ 1319 w 589120"/>
                    <a:gd name="connsiteY21" fmla="*/ 68075 h 68860"/>
                    <a:gd name="connsiteX22" fmla="*/ 603 w 589120"/>
                    <a:gd name="connsiteY22" fmla="*/ 67589 h 68860"/>
                    <a:gd name="connsiteX23" fmla="*/ 398 w 589120"/>
                    <a:gd name="connsiteY23" fmla="*/ 66873 h 68860"/>
                    <a:gd name="connsiteX24" fmla="*/ 398 w 589120"/>
                    <a:gd name="connsiteY24" fmla="*/ 5584 h 68860"/>
                    <a:gd name="connsiteX25" fmla="*/ 1447 w 589120"/>
                    <a:gd name="connsiteY25" fmla="*/ 2796 h 68860"/>
                    <a:gd name="connsiteX26" fmla="*/ 3672 w 589120"/>
                    <a:gd name="connsiteY26" fmla="*/ 2003 h 68860"/>
                    <a:gd name="connsiteX27" fmla="*/ 17741 w 589120"/>
                    <a:gd name="connsiteY27" fmla="*/ 2003 h 68860"/>
                    <a:gd name="connsiteX28" fmla="*/ 21911 w 589120"/>
                    <a:gd name="connsiteY28" fmla="*/ 2131 h 68860"/>
                    <a:gd name="connsiteX29" fmla="*/ 24903 w 589120"/>
                    <a:gd name="connsiteY29" fmla="*/ 2412 h 68860"/>
                    <a:gd name="connsiteX30" fmla="*/ 31682 w 589120"/>
                    <a:gd name="connsiteY30" fmla="*/ 4510 h 68860"/>
                    <a:gd name="connsiteX31" fmla="*/ 36619 w 589120"/>
                    <a:gd name="connsiteY31" fmla="*/ 8142 h 68860"/>
                    <a:gd name="connsiteX32" fmla="*/ 39612 w 589120"/>
                    <a:gd name="connsiteY32" fmla="*/ 13182 h 68860"/>
                    <a:gd name="connsiteX33" fmla="*/ 40610 w 589120"/>
                    <a:gd name="connsiteY33" fmla="*/ 19449 h 68860"/>
                    <a:gd name="connsiteX34" fmla="*/ 39714 w 589120"/>
                    <a:gd name="connsiteY34" fmla="*/ 25409 h 68860"/>
                    <a:gd name="connsiteX35" fmla="*/ 37131 w 589120"/>
                    <a:gd name="connsiteY35" fmla="*/ 30064 h 68860"/>
                    <a:gd name="connsiteX36" fmla="*/ 33089 w 589120"/>
                    <a:gd name="connsiteY36" fmla="*/ 33568 h 68860"/>
                    <a:gd name="connsiteX37" fmla="*/ 27820 w 589120"/>
                    <a:gd name="connsiteY37" fmla="*/ 36075 h 68860"/>
                    <a:gd name="connsiteX38" fmla="*/ 30787 w 589120"/>
                    <a:gd name="connsiteY38" fmla="*/ 37891 h 68860"/>
                    <a:gd name="connsiteX39" fmla="*/ 33268 w 589120"/>
                    <a:gd name="connsiteY39" fmla="*/ 40526 h 68860"/>
                    <a:gd name="connsiteX40" fmla="*/ 35442 w 589120"/>
                    <a:gd name="connsiteY40" fmla="*/ 44056 h 68860"/>
                    <a:gd name="connsiteX41" fmla="*/ 37489 w 589120"/>
                    <a:gd name="connsiteY41" fmla="*/ 48558 h 68860"/>
                    <a:gd name="connsiteX42" fmla="*/ 43423 w 589120"/>
                    <a:gd name="connsiteY42" fmla="*/ 63139 h 68860"/>
                    <a:gd name="connsiteX43" fmla="*/ 44344 w 589120"/>
                    <a:gd name="connsiteY43" fmla="*/ 65722 h 68860"/>
                    <a:gd name="connsiteX44" fmla="*/ 44549 w 589120"/>
                    <a:gd name="connsiteY44" fmla="*/ 66873 h 68860"/>
                    <a:gd name="connsiteX45" fmla="*/ 31298 w 589120"/>
                    <a:gd name="connsiteY45" fmla="*/ 20369 h 68860"/>
                    <a:gd name="connsiteX46" fmla="*/ 29559 w 589120"/>
                    <a:gd name="connsiteY46" fmla="*/ 13795 h 68860"/>
                    <a:gd name="connsiteX47" fmla="*/ 23727 w 589120"/>
                    <a:gd name="connsiteY47" fmla="*/ 9933 h 68860"/>
                    <a:gd name="connsiteX48" fmla="*/ 20836 w 589120"/>
                    <a:gd name="connsiteY48" fmla="*/ 9421 h 68860"/>
                    <a:gd name="connsiteX49" fmla="*/ 16616 w 589120"/>
                    <a:gd name="connsiteY49" fmla="*/ 9268 h 68860"/>
                    <a:gd name="connsiteX50" fmla="*/ 9197 w 589120"/>
                    <a:gd name="connsiteY50" fmla="*/ 9268 h 68860"/>
                    <a:gd name="connsiteX51" fmla="*/ 9197 w 589120"/>
                    <a:gd name="connsiteY51" fmla="*/ 31573 h 68860"/>
                    <a:gd name="connsiteX52" fmla="*/ 17792 w 589120"/>
                    <a:gd name="connsiteY52" fmla="*/ 31573 h 68860"/>
                    <a:gd name="connsiteX53" fmla="*/ 23803 w 589120"/>
                    <a:gd name="connsiteY53" fmla="*/ 30729 h 68860"/>
                    <a:gd name="connsiteX54" fmla="*/ 28024 w 589120"/>
                    <a:gd name="connsiteY54" fmla="*/ 28376 h 68860"/>
                    <a:gd name="connsiteX55" fmla="*/ 30505 w 589120"/>
                    <a:gd name="connsiteY55" fmla="*/ 24820 h 68860"/>
                    <a:gd name="connsiteX56" fmla="*/ 31298 w 589120"/>
                    <a:gd name="connsiteY56" fmla="*/ 20369 h 68860"/>
                    <a:gd name="connsiteX57" fmla="*/ 92453 w 589120"/>
                    <a:gd name="connsiteY57" fmla="*/ 41907 h 68860"/>
                    <a:gd name="connsiteX58" fmla="*/ 91451 w 589120"/>
                    <a:gd name="connsiteY58" fmla="*/ 44747 h 68860"/>
                    <a:gd name="connsiteX59" fmla="*/ 89164 w 589120"/>
                    <a:gd name="connsiteY59" fmla="*/ 45591 h 68860"/>
                    <a:gd name="connsiteX60" fmla="*/ 58842 w 589120"/>
                    <a:gd name="connsiteY60" fmla="*/ 45591 h 68860"/>
                    <a:gd name="connsiteX61" fmla="*/ 59613 w 589120"/>
                    <a:gd name="connsiteY61" fmla="*/ 52497 h 68860"/>
                    <a:gd name="connsiteX62" fmla="*/ 62183 w 589120"/>
                    <a:gd name="connsiteY62" fmla="*/ 57767 h 68860"/>
                    <a:gd name="connsiteX63" fmla="*/ 66861 w 589120"/>
                    <a:gd name="connsiteY63" fmla="*/ 61143 h 68860"/>
                    <a:gd name="connsiteX64" fmla="*/ 73904 w 589120"/>
                    <a:gd name="connsiteY64" fmla="*/ 62320 h 68860"/>
                    <a:gd name="connsiteX65" fmla="*/ 79765 w 589120"/>
                    <a:gd name="connsiteY65" fmla="*/ 61783 h 68860"/>
                    <a:gd name="connsiteX66" fmla="*/ 84212 w 589120"/>
                    <a:gd name="connsiteY66" fmla="*/ 60581 h 68860"/>
                    <a:gd name="connsiteX67" fmla="*/ 87296 w 589120"/>
                    <a:gd name="connsiteY67" fmla="*/ 59378 h 68860"/>
                    <a:gd name="connsiteX68" fmla="*/ 89122 w 589120"/>
                    <a:gd name="connsiteY68" fmla="*/ 58841 h 68860"/>
                    <a:gd name="connsiteX69" fmla="*/ 89764 w 589120"/>
                    <a:gd name="connsiteY69" fmla="*/ 59020 h 68860"/>
                    <a:gd name="connsiteX70" fmla="*/ 90200 w 589120"/>
                    <a:gd name="connsiteY70" fmla="*/ 59557 h 68860"/>
                    <a:gd name="connsiteX71" fmla="*/ 90432 w 589120"/>
                    <a:gd name="connsiteY71" fmla="*/ 60555 h 68860"/>
                    <a:gd name="connsiteX72" fmla="*/ 90509 w 589120"/>
                    <a:gd name="connsiteY72" fmla="*/ 62115 h 68860"/>
                    <a:gd name="connsiteX73" fmla="*/ 90458 w 589120"/>
                    <a:gd name="connsiteY73" fmla="*/ 63266 h 68860"/>
                    <a:gd name="connsiteX74" fmla="*/ 90330 w 589120"/>
                    <a:gd name="connsiteY74" fmla="*/ 64136 h 68860"/>
                    <a:gd name="connsiteX75" fmla="*/ 90075 w 589120"/>
                    <a:gd name="connsiteY75" fmla="*/ 64827 h 68860"/>
                    <a:gd name="connsiteX76" fmla="*/ 89614 w 589120"/>
                    <a:gd name="connsiteY76" fmla="*/ 65415 h 68860"/>
                    <a:gd name="connsiteX77" fmla="*/ 87952 w 589120"/>
                    <a:gd name="connsiteY77" fmla="*/ 66336 h 68860"/>
                    <a:gd name="connsiteX78" fmla="*/ 84370 w 589120"/>
                    <a:gd name="connsiteY78" fmla="*/ 67589 h 68860"/>
                    <a:gd name="connsiteX79" fmla="*/ 79280 w 589120"/>
                    <a:gd name="connsiteY79" fmla="*/ 68689 h 68860"/>
                    <a:gd name="connsiteX80" fmla="*/ 73115 w 589120"/>
                    <a:gd name="connsiteY80" fmla="*/ 69175 h 68860"/>
                    <a:gd name="connsiteX81" fmla="*/ 63165 w 589120"/>
                    <a:gd name="connsiteY81" fmla="*/ 67589 h 68860"/>
                    <a:gd name="connsiteX82" fmla="*/ 55977 w 589120"/>
                    <a:gd name="connsiteY82" fmla="*/ 62883 h 68860"/>
                    <a:gd name="connsiteX83" fmla="*/ 51577 w 589120"/>
                    <a:gd name="connsiteY83" fmla="*/ 55055 h 68860"/>
                    <a:gd name="connsiteX84" fmla="*/ 50093 w 589120"/>
                    <a:gd name="connsiteY84" fmla="*/ 44107 h 68860"/>
                    <a:gd name="connsiteX85" fmla="*/ 51628 w 589120"/>
                    <a:gd name="connsiteY85" fmla="*/ 33441 h 68860"/>
                    <a:gd name="connsiteX86" fmla="*/ 56053 w 589120"/>
                    <a:gd name="connsiteY86" fmla="*/ 25409 h 68860"/>
                    <a:gd name="connsiteX87" fmla="*/ 63037 w 589120"/>
                    <a:gd name="connsiteY87" fmla="*/ 20344 h 68860"/>
                    <a:gd name="connsiteX88" fmla="*/ 72194 w 589120"/>
                    <a:gd name="connsiteY88" fmla="*/ 18579 h 68860"/>
                    <a:gd name="connsiteX89" fmla="*/ 81429 w 589120"/>
                    <a:gd name="connsiteY89" fmla="*/ 20318 h 68860"/>
                    <a:gd name="connsiteX90" fmla="*/ 87695 w 589120"/>
                    <a:gd name="connsiteY90" fmla="*/ 24999 h 68860"/>
                    <a:gd name="connsiteX91" fmla="*/ 91302 w 589120"/>
                    <a:gd name="connsiteY91" fmla="*/ 31906 h 68860"/>
                    <a:gd name="connsiteX92" fmla="*/ 92453 w 589120"/>
                    <a:gd name="connsiteY92" fmla="*/ 40373 h 68860"/>
                    <a:gd name="connsiteX93" fmla="*/ 83961 w 589120"/>
                    <a:gd name="connsiteY93" fmla="*/ 39401 h 68860"/>
                    <a:gd name="connsiteX94" fmla="*/ 81001 w 589120"/>
                    <a:gd name="connsiteY94" fmla="*/ 28964 h 68860"/>
                    <a:gd name="connsiteX95" fmla="*/ 71762 w 589120"/>
                    <a:gd name="connsiteY95" fmla="*/ 25178 h 68860"/>
                    <a:gd name="connsiteX96" fmla="*/ 66254 w 589120"/>
                    <a:gd name="connsiteY96" fmla="*/ 26355 h 68860"/>
                    <a:gd name="connsiteX97" fmla="*/ 62290 w 589120"/>
                    <a:gd name="connsiteY97" fmla="*/ 29476 h 68860"/>
                    <a:gd name="connsiteX98" fmla="*/ 59820 w 589120"/>
                    <a:gd name="connsiteY98" fmla="*/ 34003 h 68860"/>
                    <a:gd name="connsiteX99" fmla="*/ 58842 w 589120"/>
                    <a:gd name="connsiteY99" fmla="*/ 39401 h 68860"/>
                    <a:gd name="connsiteX100" fmla="*/ 141996 w 589120"/>
                    <a:gd name="connsiteY100" fmla="*/ 20779 h 68860"/>
                    <a:gd name="connsiteX101" fmla="*/ 141971 w 589120"/>
                    <a:gd name="connsiteY101" fmla="*/ 21214 h 68860"/>
                    <a:gd name="connsiteX102" fmla="*/ 141894 w 589120"/>
                    <a:gd name="connsiteY102" fmla="*/ 21700 h 68860"/>
                    <a:gd name="connsiteX103" fmla="*/ 141766 w 589120"/>
                    <a:gd name="connsiteY103" fmla="*/ 22262 h 68860"/>
                    <a:gd name="connsiteX104" fmla="*/ 141587 w 589120"/>
                    <a:gd name="connsiteY104" fmla="*/ 22927 h 68860"/>
                    <a:gd name="connsiteX105" fmla="*/ 125881 w 589120"/>
                    <a:gd name="connsiteY105" fmla="*/ 66669 h 68860"/>
                    <a:gd name="connsiteX106" fmla="*/ 125344 w 589120"/>
                    <a:gd name="connsiteY106" fmla="*/ 67589 h 68860"/>
                    <a:gd name="connsiteX107" fmla="*/ 124347 w 589120"/>
                    <a:gd name="connsiteY107" fmla="*/ 68152 h 68860"/>
                    <a:gd name="connsiteX108" fmla="*/ 122658 w 589120"/>
                    <a:gd name="connsiteY108" fmla="*/ 68434 h 68860"/>
                    <a:gd name="connsiteX109" fmla="*/ 120100 w 589120"/>
                    <a:gd name="connsiteY109" fmla="*/ 68510 h 68860"/>
                    <a:gd name="connsiteX110" fmla="*/ 117542 w 589120"/>
                    <a:gd name="connsiteY110" fmla="*/ 68408 h 68860"/>
                    <a:gd name="connsiteX111" fmla="*/ 115880 w 589120"/>
                    <a:gd name="connsiteY111" fmla="*/ 68101 h 68860"/>
                    <a:gd name="connsiteX112" fmla="*/ 114882 w 589120"/>
                    <a:gd name="connsiteY112" fmla="*/ 67538 h 68860"/>
                    <a:gd name="connsiteX113" fmla="*/ 114320 w 589120"/>
                    <a:gd name="connsiteY113" fmla="*/ 66669 h 68860"/>
                    <a:gd name="connsiteX114" fmla="*/ 98664 w 589120"/>
                    <a:gd name="connsiteY114" fmla="*/ 22927 h 68860"/>
                    <a:gd name="connsiteX115" fmla="*/ 98332 w 589120"/>
                    <a:gd name="connsiteY115" fmla="*/ 21853 h 68860"/>
                    <a:gd name="connsiteX116" fmla="*/ 98179 w 589120"/>
                    <a:gd name="connsiteY116" fmla="*/ 21162 h 68860"/>
                    <a:gd name="connsiteX117" fmla="*/ 98153 w 589120"/>
                    <a:gd name="connsiteY117" fmla="*/ 20779 h 68860"/>
                    <a:gd name="connsiteX118" fmla="*/ 98358 w 589120"/>
                    <a:gd name="connsiteY118" fmla="*/ 20062 h 68860"/>
                    <a:gd name="connsiteX119" fmla="*/ 99048 w 589120"/>
                    <a:gd name="connsiteY119" fmla="*/ 19576 h 68860"/>
                    <a:gd name="connsiteX120" fmla="*/ 100327 w 589120"/>
                    <a:gd name="connsiteY120" fmla="*/ 19346 h 68860"/>
                    <a:gd name="connsiteX121" fmla="*/ 102296 w 589120"/>
                    <a:gd name="connsiteY121" fmla="*/ 19295 h 68860"/>
                    <a:gd name="connsiteX122" fmla="*/ 104676 w 589120"/>
                    <a:gd name="connsiteY122" fmla="*/ 19372 h 68860"/>
                    <a:gd name="connsiteX123" fmla="*/ 106057 w 589120"/>
                    <a:gd name="connsiteY123" fmla="*/ 19653 h 68860"/>
                    <a:gd name="connsiteX124" fmla="*/ 106773 w 589120"/>
                    <a:gd name="connsiteY124" fmla="*/ 20165 h 68860"/>
                    <a:gd name="connsiteX125" fmla="*/ 107208 w 589120"/>
                    <a:gd name="connsiteY125" fmla="*/ 20932 h 68860"/>
                    <a:gd name="connsiteX126" fmla="*/ 120202 w 589120"/>
                    <a:gd name="connsiteY126" fmla="*/ 58892 h 68860"/>
                    <a:gd name="connsiteX127" fmla="*/ 120407 w 589120"/>
                    <a:gd name="connsiteY127" fmla="*/ 59506 h 68860"/>
                    <a:gd name="connsiteX128" fmla="*/ 120560 w 589120"/>
                    <a:gd name="connsiteY128" fmla="*/ 58892 h 68860"/>
                    <a:gd name="connsiteX129" fmla="*/ 133402 w 589120"/>
                    <a:gd name="connsiteY129" fmla="*/ 20932 h 68860"/>
                    <a:gd name="connsiteX130" fmla="*/ 133760 w 589120"/>
                    <a:gd name="connsiteY130" fmla="*/ 20165 h 68860"/>
                    <a:gd name="connsiteX131" fmla="*/ 134501 w 589120"/>
                    <a:gd name="connsiteY131" fmla="*/ 19653 h 68860"/>
                    <a:gd name="connsiteX132" fmla="*/ 135832 w 589120"/>
                    <a:gd name="connsiteY132" fmla="*/ 19372 h 68860"/>
                    <a:gd name="connsiteX133" fmla="*/ 138057 w 589120"/>
                    <a:gd name="connsiteY133" fmla="*/ 19295 h 68860"/>
                    <a:gd name="connsiteX134" fmla="*/ 140001 w 589120"/>
                    <a:gd name="connsiteY134" fmla="*/ 19346 h 68860"/>
                    <a:gd name="connsiteX135" fmla="*/ 141204 w 589120"/>
                    <a:gd name="connsiteY135" fmla="*/ 19602 h 68860"/>
                    <a:gd name="connsiteX136" fmla="*/ 141817 w 589120"/>
                    <a:gd name="connsiteY136" fmla="*/ 20088 h 68860"/>
                    <a:gd name="connsiteX137" fmla="*/ 141996 w 589120"/>
                    <a:gd name="connsiteY137" fmla="*/ 20779 h 68860"/>
                    <a:gd name="connsiteX138" fmla="*/ 159315 w 589120"/>
                    <a:gd name="connsiteY138" fmla="*/ 66924 h 68860"/>
                    <a:gd name="connsiteX139" fmla="*/ 159110 w 589120"/>
                    <a:gd name="connsiteY139" fmla="*/ 67615 h 68860"/>
                    <a:gd name="connsiteX140" fmla="*/ 158445 w 589120"/>
                    <a:gd name="connsiteY140" fmla="*/ 68101 h 68860"/>
                    <a:gd name="connsiteX141" fmla="*/ 157166 w 589120"/>
                    <a:gd name="connsiteY141" fmla="*/ 68408 h 68860"/>
                    <a:gd name="connsiteX142" fmla="*/ 155068 w 589120"/>
                    <a:gd name="connsiteY142" fmla="*/ 68510 h 68860"/>
                    <a:gd name="connsiteX143" fmla="*/ 153023 w 589120"/>
                    <a:gd name="connsiteY143" fmla="*/ 68408 h 68860"/>
                    <a:gd name="connsiteX144" fmla="*/ 151718 w 589120"/>
                    <a:gd name="connsiteY144" fmla="*/ 68101 h 68860"/>
                    <a:gd name="connsiteX145" fmla="*/ 151053 w 589120"/>
                    <a:gd name="connsiteY145" fmla="*/ 67615 h 68860"/>
                    <a:gd name="connsiteX146" fmla="*/ 150874 w 589120"/>
                    <a:gd name="connsiteY146" fmla="*/ 66924 h 68860"/>
                    <a:gd name="connsiteX147" fmla="*/ 150874 w 589120"/>
                    <a:gd name="connsiteY147" fmla="*/ 20881 h 68860"/>
                    <a:gd name="connsiteX148" fmla="*/ 151053 w 589120"/>
                    <a:gd name="connsiteY148" fmla="*/ 20216 h 68860"/>
                    <a:gd name="connsiteX149" fmla="*/ 151718 w 589120"/>
                    <a:gd name="connsiteY149" fmla="*/ 19704 h 68860"/>
                    <a:gd name="connsiteX150" fmla="*/ 153023 w 589120"/>
                    <a:gd name="connsiteY150" fmla="*/ 19397 h 68860"/>
                    <a:gd name="connsiteX151" fmla="*/ 155068 w 589120"/>
                    <a:gd name="connsiteY151" fmla="*/ 19295 h 68860"/>
                    <a:gd name="connsiteX152" fmla="*/ 157166 w 589120"/>
                    <a:gd name="connsiteY152" fmla="*/ 19397 h 68860"/>
                    <a:gd name="connsiteX153" fmla="*/ 158445 w 589120"/>
                    <a:gd name="connsiteY153" fmla="*/ 19704 h 68860"/>
                    <a:gd name="connsiteX154" fmla="*/ 159110 w 589120"/>
                    <a:gd name="connsiteY154" fmla="*/ 20216 h 68860"/>
                    <a:gd name="connsiteX155" fmla="*/ 159315 w 589120"/>
                    <a:gd name="connsiteY155" fmla="*/ 20881 h 68860"/>
                    <a:gd name="connsiteX156" fmla="*/ 160287 w 589120"/>
                    <a:gd name="connsiteY156" fmla="*/ 5329 h 68860"/>
                    <a:gd name="connsiteX157" fmla="*/ 159161 w 589120"/>
                    <a:gd name="connsiteY157" fmla="*/ 9370 h 68860"/>
                    <a:gd name="connsiteX158" fmla="*/ 155017 w 589120"/>
                    <a:gd name="connsiteY158" fmla="*/ 10445 h 68860"/>
                    <a:gd name="connsiteX159" fmla="*/ 150950 w 589120"/>
                    <a:gd name="connsiteY159" fmla="*/ 9396 h 68860"/>
                    <a:gd name="connsiteX160" fmla="*/ 149851 w 589120"/>
                    <a:gd name="connsiteY160" fmla="*/ 5431 h 68860"/>
                    <a:gd name="connsiteX161" fmla="*/ 150976 w 589120"/>
                    <a:gd name="connsiteY161" fmla="*/ 1389 h 68860"/>
                    <a:gd name="connsiteX162" fmla="*/ 155120 w 589120"/>
                    <a:gd name="connsiteY162" fmla="*/ 315 h 68860"/>
                    <a:gd name="connsiteX163" fmla="*/ 159187 w 589120"/>
                    <a:gd name="connsiteY163" fmla="*/ 1364 h 68860"/>
                    <a:gd name="connsiteX164" fmla="*/ 160287 w 589120"/>
                    <a:gd name="connsiteY164" fmla="*/ 5329 h 68860"/>
                    <a:gd name="connsiteX165" fmla="*/ 213977 w 589120"/>
                    <a:gd name="connsiteY165" fmla="*/ 41907 h 68860"/>
                    <a:gd name="connsiteX166" fmla="*/ 212975 w 589120"/>
                    <a:gd name="connsiteY166" fmla="*/ 44747 h 68860"/>
                    <a:gd name="connsiteX167" fmla="*/ 210687 w 589120"/>
                    <a:gd name="connsiteY167" fmla="*/ 45591 h 68860"/>
                    <a:gd name="connsiteX168" fmla="*/ 180365 w 589120"/>
                    <a:gd name="connsiteY168" fmla="*/ 45591 h 68860"/>
                    <a:gd name="connsiteX169" fmla="*/ 181136 w 589120"/>
                    <a:gd name="connsiteY169" fmla="*/ 52497 h 68860"/>
                    <a:gd name="connsiteX170" fmla="*/ 183706 w 589120"/>
                    <a:gd name="connsiteY170" fmla="*/ 57767 h 68860"/>
                    <a:gd name="connsiteX171" fmla="*/ 188384 w 589120"/>
                    <a:gd name="connsiteY171" fmla="*/ 61143 h 68860"/>
                    <a:gd name="connsiteX172" fmla="*/ 195427 w 589120"/>
                    <a:gd name="connsiteY172" fmla="*/ 62320 h 68860"/>
                    <a:gd name="connsiteX173" fmla="*/ 201288 w 589120"/>
                    <a:gd name="connsiteY173" fmla="*/ 61783 h 68860"/>
                    <a:gd name="connsiteX174" fmla="*/ 205735 w 589120"/>
                    <a:gd name="connsiteY174" fmla="*/ 60581 h 68860"/>
                    <a:gd name="connsiteX175" fmla="*/ 208819 w 589120"/>
                    <a:gd name="connsiteY175" fmla="*/ 59378 h 68860"/>
                    <a:gd name="connsiteX176" fmla="*/ 210645 w 589120"/>
                    <a:gd name="connsiteY176" fmla="*/ 58841 h 68860"/>
                    <a:gd name="connsiteX177" fmla="*/ 211287 w 589120"/>
                    <a:gd name="connsiteY177" fmla="*/ 59020 h 68860"/>
                    <a:gd name="connsiteX178" fmla="*/ 211724 w 589120"/>
                    <a:gd name="connsiteY178" fmla="*/ 59557 h 68860"/>
                    <a:gd name="connsiteX179" fmla="*/ 211956 w 589120"/>
                    <a:gd name="connsiteY179" fmla="*/ 60555 h 68860"/>
                    <a:gd name="connsiteX180" fmla="*/ 212033 w 589120"/>
                    <a:gd name="connsiteY180" fmla="*/ 62115 h 68860"/>
                    <a:gd name="connsiteX181" fmla="*/ 211981 w 589120"/>
                    <a:gd name="connsiteY181" fmla="*/ 63266 h 68860"/>
                    <a:gd name="connsiteX182" fmla="*/ 211854 w 589120"/>
                    <a:gd name="connsiteY182" fmla="*/ 64136 h 68860"/>
                    <a:gd name="connsiteX183" fmla="*/ 211597 w 589120"/>
                    <a:gd name="connsiteY183" fmla="*/ 64827 h 68860"/>
                    <a:gd name="connsiteX184" fmla="*/ 211137 w 589120"/>
                    <a:gd name="connsiteY184" fmla="*/ 65415 h 68860"/>
                    <a:gd name="connsiteX185" fmla="*/ 209474 w 589120"/>
                    <a:gd name="connsiteY185" fmla="*/ 66336 h 68860"/>
                    <a:gd name="connsiteX186" fmla="*/ 205893 w 589120"/>
                    <a:gd name="connsiteY186" fmla="*/ 67589 h 68860"/>
                    <a:gd name="connsiteX187" fmla="*/ 200803 w 589120"/>
                    <a:gd name="connsiteY187" fmla="*/ 68689 h 68860"/>
                    <a:gd name="connsiteX188" fmla="*/ 194638 w 589120"/>
                    <a:gd name="connsiteY188" fmla="*/ 69175 h 68860"/>
                    <a:gd name="connsiteX189" fmla="*/ 184687 w 589120"/>
                    <a:gd name="connsiteY189" fmla="*/ 67589 h 68860"/>
                    <a:gd name="connsiteX190" fmla="*/ 177500 w 589120"/>
                    <a:gd name="connsiteY190" fmla="*/ 62883 h 68860"/>
                    <a:gd name="connsiteX191" fmla="*/ 173100 w 589120"/>
                    <a:gd name="connsiteY191" fmla="*/ 55055 h 68860"/>
                    <a:gd name="connsiteX192" fmla="*/ 171616 w 589120"/>
                    <a:gd name="connsiteY192" fmla="*/ 44107 h 68860"/>
                    <a:gd name="connsiteX193" fmla="*/ 173151 w 589120"/>
                    <a:gd name="connsiteY193" fmla="*/ 33441 h 68860"/>
                    <a:gd name="connsiteX194" fmla="*/ 177576 w 589120"/>
                    <a:gd name="connsiteY194" fmla="*/ 25409 h 68860"/>
                    <a:gd name="connsiteX195" fmla="*/ 184560 w 589120"/>
                    <a:gd name="connsiteY195" fmla="*/ 20344 h 68860"/>
                    <a:gd name="connsiteX196" fmla="*/ 193717 w 589120"/>
                    <a:gd name="connsiteY196" fmla="*/ 18579 h 68860"/>
                    <a:gd name="connsiteX197" fmla="*/ 202952 w 589120"/>
                    <a:gd name="connsiteY197" fmla="*/ 20318 h 68860"/>
                    <a:gd name="connsiteX198" fmla="*/ 209219 w 589120"/>
                    <a:gd name="connsiteY198" fmla="*/ 24999 h 68860"/>
                    <a:gd name="connsiteX199" fmla="*/ 212825 w 589120"/>
                    <a:gd name="connsiteY199" fmla="*/ 31906 h 68860"/>
                    <a:gd name="connsiteX200" fmla="*/ 213977 w 589120"/>
                    <a:gd name="connsiteY200" fmla="*/ 40373 h 68860"/>
                    <a:gd name="connsiteX201" fmla="*/ 205484 w 589120"/>
                    <a:gd name="connsiteY201" fmla="*/ 39401 h 68860"/>
                    <a:gd name="connsiteX202" fmla="*/ 202524 w 589120"/>
                    <a:gd name="connsiteY202" fmla="*/ 28964 h 68860"/>
                    <a:gd name="connsiteX203" fmla="*/ 193285 w 589120"/>
                    <a:gd name="connsiteY203" fmla="*/ 25178 h 68860"/>
                    <a:gd name="connsiteX204" fmla="*/ 187777 w 589120"/>
                    <a:gd name="connsiteY204" fmla="*/ 26355 h 68860"/>
                    <a:gd name="connsiteX205" fmla="*/ 183814 w 589120"/>
                    <a:gd name="connsiteY205" fmla="*/ 29476 h 68860"/>
                    <a:gd name="connsiteX206" fmla="*/ 181343 w 589120"/>
                    <a:gd name="connsiteY206" fmla="*/ 34003 h 68860"/>
                    <a:gd name="connsiteX207" fmla="*/ 180365 w 589120"/>
                    <a:gd name="connsiteY207" fmla="*/ 39401 h 68860"/>
                    <a:gd name="connsiteX208" fmla="*/ 290174 w 589120"/>
                    <a:gd name="connsiteY208" fmla="*/ 20779 h 68860"/>
                    <a:gd name="connsiteX209" fmla="*/ 290071 w 589120"/>
                    <a:gd name="connsiteY209" fmla="*/ 21648 h 68860"/>
                    <a:gd name="connsiteX210" fmla="*/ 289713 w 589120"/>
                    <a:gd name="connsiteY210" fmla="*/ 22927 h 68860"/>
                    <a:gd name="connsiteX211" fmla="*/ 276156 w 589120"/>
                    <a:gd name="connsiteY211" fmla="*/ 66669 h 68860"/>
                    <a:gd name="connsiteX212" fmla="*/ 275670 w 589120"/>
                    <a:gd name="connsiteY212" fmla="*/ 67589 h 68860"/>
                    <a:gd name="connsiteX213" fmla="*/ 274749 w 589120"/>
                    <a:gd name="connsiteY213" fmla="*/ 68152 h 68860"/>
                    <a:gd name="connsiteX214" fmla="*/ 273138 w 589120"/>
                    <a:gd name="connsiteY214" fmla="*/ 68434 h 68860"/>
                    <a:gd name="connsiteX215" fmla="*/ 270580 w 589120"/>
                    <a:gd name="connsiteY215" fmla="*/ 68510 h 68860"/>
                    <a:gd name="connsiteX216" fmla="*/ 267920 w 589120"/>
                    <a:gd name="connsiteY216" fmla="*/ 68408 h 68860"/>
                    <a:gd name="connsiteX217" fmla="*/ 266205 w 589120"/>
                    <a:gd name="connsiteY217" fmla="*/ 68101 h 68860"/>
                    <a:gd name="connsiteX218" fmla="*/ 265259 w 589120"/>
                    <a:gd name="connsiteY218" fmla="*/ 67538 h 68860"/>
                    <a:gd name="connsiteX219" fmla="*/ 264798 w 589120"/>
                    <a:gd name="connsiteY219" fmla="*/ 66669 h 68860"/>
                    <a:gd name="connsiteX220" fmla="*/ 255130 w 589120"/>
                    <a:gd name="connsiteY220" fmla="*/ 33262 h 68860"/>
                    <a:gd name="connsiteX221" fmla="*/ 255027 w 589120"/>
                    <a:gd name="connsiteY221" fmla="*/ 32801 h 68860"/>
                    <a:gd name="connsiteX222" fmla="*/ 254925 w 589120"/>
                    <a:gd name="connsiteY222" fmla="*/ 33262 h 68860"/>
                    <a:gd name="connsiteX223" fmla="*/ 245972 w 589120"/>
                    <a:gd name="connsiteY223" fmla="*/ 66669 h 68860"/>
                    <a:gd name="connsiteX224" fmla="*/ 245485 w 589120"/>
                    <a:gd name="connsiteY224" fmla="*/ 67589 h 68860"/>
                    <a:gd name="connsiteX225" fmla="*/ 244488 w 589120"/>
                    <a:gd name="connsiteY225" fmla="*/ 68152 h 68860"/>
                    <a:gd name="connsiteX226" fmla="*/ 242775 w 589120"/>
                    <a:gd name="connsiteY226" fmla="*/ 68434 h 68860"/>
                    <a:gd name="connsiteX227" fmla="*/ 240191 w 589120"/>
                    <a:gd name="connsiteY227" fmla="*/ 68510 h 68860"/>
                    <a:gd name="connsiteX228" fmla="*/ 237607 w 589120"/>
                    <a:gd name="connsiteY228" fmla="*/ 68408 h 68860"/>
                    <a:gd name="connsiteX229" fmla="*/ 235970 w 589120"/>
                    <a:gd name="connsiteY229" fmla="*/ 68101 h 68860"/>
                    <a:gd name="connsiteX230" fmla="*/ 235023 w 589120"/>
                    <a:gd name="connsiteY230" fmla="*/ 67538 h 68860"/>
                    <a:gd name="connsiteX231" fmla="*/ 234563 w 589120"/>
                    <a:gd name="connsiteY231" fmla="*/ 66669 h 68860"/>
                    <a:gd name="connsiteX232" fmla="*/ 221108 w 589120"/>
                    <a:gd name="connsiteY232" fmla="*/ 22927 h 68860"/>
                    <a:gd name="connsiteX233" fmla="*/ 220750 w 589120"/>
                    <a:gd name="connsiteY233" fmla="*/ 21648 h 68860"/>
                    <a:gd name="connsiteX234" fmla="*/ 220648 w 589120"/>
                    <a:gd name="connsiteY234" fmla="*/ 20779 h 68860"/>
                    <a:gd name="connsiteX235" fmla="*/ 220853 w 589120"/>
                    <a:gd name="connsiteY235" fmla="*/ 20037 h 68860"/>
                    <a:gd name="connsiteX236" fmla="*/ 221543 w 589120"/>
                    <a:gd name="connsiteY236" fmla="*/ 19576 h 68860"/>
                    <a:gd name="connsiteX237" fmla="*/ 222847 w 589120"/>
                    <a:gd name="connsiteY237" fmla="*/ 19346 h 68860"/>
                    <a:gd name="connsiteX238" fmla="*/ 224843 w 589120"/>
                    <a:gd name="connsiteY238" fmla="*/ 19295 h 68860"/>
                    <a:gd name="connsiteX239" fmla="*/ 227145 w 589120"/>
                    <a:gd name="connsiteY239" fmla="*/ 19372 h 68860"/>
                    <a:gd name="connsiteX240" fmla="*/ 228475 w 589120"/>
                    <a:gd name="connsiteY240" fmla="*/ 19628 h 68860"/>
                    <a:gd name="connsiteX241" fmla="*/ 229141 w 589120"/>
                    <a:gd name="connsiteY241" fmla="*/ 20139 h 68860"/>
                    <a:gd name="connsiteX242" fmla="*/ 229499 w 589120"/>
                    <a:gd name="connsiteY242" fmla="*/ 20932 h 68860"/>
                    <a:gd name="connsiteX243" fmla="*/ 240600 w 589120"/>
                    <a:gd name="connsiteY243" fmla="*/ 58892 h 68860"/>
                    <a:gd name="connsiteX244" fmla="*/ 240702 w 589120"/>
                    <a:gd name="connsiteY244" fmla="*/ 59353 h 68860"/>
                    <a:gd name="connsiteX245" fmla="*/ 240805 w 589120"/>
                    <a:gd name="connsiteY245" fmla="*/ 58892 h 68860"/>
                    <a:gd name="connsiteX246" fmla="*/ 250985 w 589120"/>
                    <a:gd name="connsiteY246" fmla="*/ 20932 h 68860"/>
                    <a:gd name="connsiteX247" fmla="*/ 251318 w 589120"/>
                    <a:gd name="connsiteY247" fmla="*/ 20139 h 68860"/>
                    <a:gd name="connsiteX248" fmla="*/ 252008 w 589120"/>
                    <a:gd name="connsiteY248" fmla="*/ 19628 h 68860"/>
                    <a:gd name="connsiteX249" fmla="*/ 253262 w 589120"/>
                    <a:gd name="connsiteY249" fmla="*/ 19372 h 68860"/>
                    <a:gd name="connsiteX250" fmla="*/ 255334 w 589120"/>
                    <a:gd name="connsiteY250" fmla="*/ 19295 h 68860"/>
                    <a:gd name="connsiteX251" fmla="*/ 257355 w 589120"/>
                    <a:gd name="connsiteY251" fmla="*/ 19372 h 68860"/>
                    <a:gd name="connsiteX252" fmla="*/ 258608 w 589120"/>
                    <a:gd name="connsiteY252" fmla="*/ 19628 h 68860"/>
                    <a:gd name="connsiteX253" fmla="*/ 259273 w 589120"/>
                    <a:gd name="connsiteY253" fmla="*/ 20114 h 68860"/>
                    <a:gd name="connsiteX254" fmla="*/ 259581 w 589120"/>
                    <a:gd name="connsiteY254" fmla="*/ 20830 h 68860"/>
                    <a:gd name="connsiteX255" fmla="*/ 270580 w 589120"/>
                    <a:gd name="connsiteY255" fmla="*/ 58892 h 68860"/>
                    <a:gd name="connsiteX256" fmla="*/ 270682 w 589120"/>
                    <a:gd name="connsiteY256" fmla="*/ 59353 h 68860"/>
                    <a:gd name="connsiteX257" fmla="*/ 270733 w 589120"/>
                    <a:gd name="connsiteY257" fmla="*/ 58892 h 68860"/>
                    <a:gd name="connsiteX258" fmla="*/ 281681 w 589120"/>
                    <a:gd name="connsiteY258" fmla="*/ 20932 h 68860"/>
                    <a:gd name="connsiteX259" fmla="*/ 282014 w 589120"/>
                    <a:gd name="connsiteY259" fmla="*/ 20139 h 68860"/>
                    <a:gd name="connsiteX260" fmla="*/ 282730 w 589120"/>
                    <a:gd name="connsiteY260" fmla="*/ 19628 h 68860"/>
                    <a:gd name="connsiteX261" fmla="*/ 284060 w 589120"/>
                    <a:gd name="connsiteY261" fmla="*/ 19372 h 68860"/>
                    <a:gd name="connsiteX262" fmla="*/ 286234 w 589120"/>
                    <a:gd name="connsiteY262" fmla="*/ 19295 h 68860"/>
                    <a:gd name="connsiteX263" fmla="*/ 288204 w 589120"/>
                    <a:gd name="connsiteY263" fmla="*/ 19346 h 68860"/>
                    <a:gd name="connsiteX264" fmla="*/ 289381 w 589120"/>
                    <a:gd name="connsiteY264" fmla="*/ 19602 h 68860"/>
                    <a:gd name="connsiteX265" fmla="*/ 289995 w 589120"/>
                    <a:gd name="connsiteY265" fmla="*/ 20062 h 68860"/>
                    <a:gd name="connsiteX266" fmla="*/ 290174 w 589120"/>
                    <a:gd name="connsiteY266" fmla="*/ 20779 h 68860"/>
                    <a:gd name="connsiteX267" fmla="*/ 395952 w 589120"/>
                    <a:gd name="connsiteY267" fmla="*/ 66873 h 68860"/>
                    <a:gd name="connsiteX268" fmla="*/ 395741 w 589120"/>
                    <a:gd name="connsiteY268" fmla="*/ 67589 h 68860"/>
                    <a:gd name="connsiteX269" fmla="*/ 395003 w 589120"/>
                    <a:gd name="connsiteY269" fmla="*/ 68075 h 68860"/>
                    <a:gd name="connsiteX270" fmla="*/ 393659 w 589120"/>
                    <a:gd name="connsiteY270" fmla="*/ 68382 h 68860"/>
                    <a:gd name="connsiteX271" fmla="*/ 391526 w 589120"/>
                    <a:gd name="connsiteY271" fmla="*/ 68510 h 68860"/>
                    <a:gd name="connsiteX272" fmla="*/ 389444 w 589120"/>
                    <a:gd name="connsiteY272" fmla="*/ 68382 h 68860"/>
                    <a:gd name="connsiteX273" fmla="*/ 388075 w 589120"/>
                    <a:gd name="connsiteY273" fmla="*/ 68075 h 68860"/>
                    <a:gd name="connsiteX274" fmla="*/ 387363 w 589120"/>
                    <a:gd name="connsiteY274" fmla="*/ 67589 h 68860"/>
                    <a:gd name="connsiteX275" fmla="*/ 387153 w 589120"/>
                    <a:gd name="connsiteY275" fmla="*/ 66873 h 68860"/>
                    <a:gd name="connsiteX276" fmla="*/ 387153 w 589120"/>
                    <a:gd name="connsiteY276" fmla="*/ 9217 h 68860"/>
                    <a:gd name="connsiteX277" fmla="*/ 387050 w 589120"/>
                    <a:gd name="connsiteY277" fmla="*/ 9217 h 68860"/>
                    <a:gd name="connsiteX278" fmla="*/ 363721 w 589120"/>
                    <a:gd name="connsiteY278" fmla="*/ 67129 h 68860"/>
                    <a:gd name="connsiteX279" fmla="*/ 363287 w 589120"/>
                    <a:gd name="connsiteY279" fmla="*/ 67743 h 68860"/>
                    <a:gd name="connsiteX280" fmla="*/ 362468 w 589120"/>
                    <a:gd name="connsiteY280" fmla="*/ 68178 h 68860"/>
                    <a:gd name="connsiteX281" fmla="*/ 361189 w 589120"/>
                    <a:gd name="connsiteY281" fmla="*/ 68434 h 68860"/>
                    <a:gd name="connsiteX282" fmla="*/ 359424 w 589120"/>
                    <a:gd name="connsiteY282" fmla="*/ 68510 h 68860"/>
                    <a:gd name="connsiteX283" fmla="*/ 357582 w 589120"/>
                    <a:gd name="connsiteY283" fmla="*/ 68408 h 68860"/>
                    <a:gd name="connsiteX284" fmla="*/ 356303 w 589120"/>
                    <a:gd name="connsiteY284" fmla="*/ 68127 h 68860"/>
                    <a:gd name="connsiteX285" fmla="*/ 355510 w 589120"/>
                    <a:gd name="connsiteY285" fmla="*/ 67692 h 68860"/>
                    <a:gd name="connsiteX286" fmla="*/ 355127 w 589120"/>
                    <a:gd name="connsiteY286" fmla="*/ 67129 h 68860"/>
                    <a:gd name="connsiteX287" fmla="*/ 332821 w 589120"/>
                    <a:gd name="connsiteY287" fmla="*/ 9217 h 68860"/>
                    <a:gd name="connsiteX288" fmla="*/ 332770 w 589120"/>
                    <a:gd name="connsiteY288" fmla="*/ 9217 h 68860"/>
                    <a:gd name="connsiteX289" fmla="*/ 332770 w 589120"/>
                    <a:gd name="connsiteY289" fmla="*/ 66873 h 68860"/>
                    <a:gd name="connsiteX290" fmla="*/ 332559 w 589120"/>
                    <a:gd name="connsiteY290" fmla="*/ 67589 h 68860"/>
                    <a:gd name="connsiteX291" fmla="*/ 331821 w 589120"/>
                    <a:gd name="connsiteY291" fmla="*/ 68075 h 68860"/>
                    <a:gd name="connsiteX292" fmla="*/ 330451 w 589120"/>
                    <a:gd name="connsiteY292" fmla="*/ 68382 h 68860"/>
                    <a:gd name="connsiteX293" fmla="*/ 328291 w 589120"/>
                    <a:gd name="connsiteY293" fmla="*/ 68510 h 68860"/>
                    <a:gd name="connsiteX294" fmla="*/ 326183 w 589120"/>
                    <a:gd name="connsiteY294" fmla="*/ 68382 h 68860"/>
                    <a:gd name="connsiteX295" fmla="*/ 324839 w 589120"/>
                    <a:gd name="connsiteY295" fmla="*/ 68075 h 68860"/>
                    <a:gd name="connsiteX296" fmla="*/ 324154 w 589120"/>
                    <a:gd name="connsiteY296" fmla="*/ 67589 h 68860"/>
                    <a:gd name="connsiteX297" fmla="*/ 323971 w 589120"/>
                    <a:gd name="connsiteY297" fmla="*/ 66873 h 68860"/>
                    <a:gd name="connsiteX298" fmla="*/ 323971 w 589120"/>
                    <a:gd name="connsiteY298" fmla="*/ 5994 h 68860"/>
                    <a:gd name="connsiteX299" fmla="*/ 325113 w 589120"/>
                    <a:gd name="connsiteY299" fmla="*/ 2924 h 68860"/>
                    <a:gd name="connsiteX300" fmla="*/ 327659 w 589120"/>
                    <a:gd name="connsiteY300" fmla="*/ 2003 h 68860"/>
                    <a:gd name="connsiteX301" fmla="*/ 333061 w 589120"/>
                    <a:gd name="connsiteY301" fmla="*/ 2003 h 68860"/>
                    <a:gd name="connsiteX302" fmla="*/ 335970 w 589120"/>
                    <a:gd name="connsiteY302" fmla="*/ 2310 h 68860"/>
                    <a:gd name="connsiteX303" fmla="*/ 338152 w 589120"/>
                    <a:gd name="connsiteY303" fmla="*/ 3282 h 68860"/>
                    <a:gd name="connsiteX304" fmla="*/ 339711 w 589120"/>
                    <a:gd name="connsiteY304" fmla="*/ 4970 h 68860"/>
                    <a:gd name="connsiteX305" fmla="*/ 340802 w 589120"/>
                    <a:gd name="connsiteY305" fmla="*/ 7375 h 68860"/>
                    <a:gd name="connsiteX306" fmla="*/ 359731 w 589120"/>
                    <a:gd name="connsiteY306" fmla="*/ 55311 h 68860"/>
                    <a:gd name="connsiteX307" fmla="*/ 359986 w 589120"/>
                    <a:gd name="connsiteY307" fmla="*/ 55311 h 68860"/>
                    <a:gd name="connsiteX308" fmla="*/ 379683 w 589120"/>
                    <a:gd name="connsiteY308" fmla="*/ 7528 h 68860"/>
                    <a:gd name="connsiteX309" fmla="*/ 380930 w 589120"/>
                    <a:gd name="connsiteY309" fmla="*/ 4919 h 68860"/>
                    <a:gd name="connsiteX310" fmla="*/ 382412 w 589120"/>
                    <a:gd name="connsiteY310" fmla="*/ 3206 h 68860"/>
                    <a:gd name="connsiteX311" fmla="*/ 384205 w 589120"/>
                    <a:gd name="connsiteY311" fmla="*/ 2285 h 68860"/>
                    <a:gd name="connsiteX312" fmla="*/ 386492 w 589120"/>
                    <a:gd name="connsiteY312" fmla="*/ 2003 h 68860"/>
                    <a:gd name="connsiteX313" fmla="*/ 392157 w 589120"/>
                    <a:gd name="connsiteY313" fmla="*/ 2003 h 68860"/>
                    <a:gd name="connsiteX314" fmla="*/ 393639 w 589120"/>
                    <a:gd name="connsiteY314" fmla="*/ 2233 h 68860"/>
                    <a:gd name="connsiteX315" fmla="*/ 394835 w 589120"/>
                    <a:gd name="connsiteY315" fmla="*/ 2950 h 68860"/>
                    <a:gd name="connsiteX316" fmla="*/ 395640 w 589120"/>
                    <a:gd name="connsiteY316" fmla="*/ 4178 h 68860"/>
                    <a:gd name="connsiteX317" fmla="*/ 395952 w 589120"/>
                    <a:gd name="connsiteY317" fmla="*/ 5994 h 68860"/>
                    <a:gd name="connsiteX318" fmla="*/ 445989 w 589120"/>
                    <a:gd name="connsiteY318" fmla="*/ 66975 h 68860"/>
                    <a:gd name="connsiteX319" fmla="*/ 445580 w 589120"/>
                    <a:gd name="connsiteY319" fmla="*/ 67896 h 68860"/>
                    <a:gd name="connsiteX320" fmla="*/ 444454 w 589120"/>
                    <a:gd name="connsiteY320" fmla="*/ 68357 h 68860"/>
                    <a:gd name="connsiteX321" fmla="*/ 442357 w 589120"/>
                    <a:gd name="connsiteY321" fmla="*/ 68510 h 68860"/>
                    <a:gd name="connsiteX322" fmla="*/ 440234 w 589120"/>
                    <a:gd name="connsiteY322" fmla="*/ 68357 h 68860"/>
                    <a:gd name="connsiteX323" fmla="*/ 439082 w 589120"/>
                    <a:gd name="connsiteY323" fmla="*/ 67896 h 68860"/>
                    <a:gd name="connsiteX324" fmla="*/ 438725 w 589120"/>
                    <a:gd name="connsiteY324" fmla="*/ 66975 h 68860"/>
                    <a:gd name="connsiteX325" fmla="*/ 438725 w 589120"/>
                    <a:gd name="connsiteY325" fmla="*/ 62371 h 68860"/>
                    <a:gd name="connsiteX326" fmla="*/ 431997 w 589120"/>
                    <a:gd name="connsiteY326" fmla="*/ 67385 h 68860"/>
                    <a:gd name="connsiteX327" fmla="*/ 424144 w 589120"/>
                    <a:gd name="connsiteY327" fmla="*/ 69175 h 68860"/>
                    <a:gd name="connsiteX328" fmla="*/ 417570 w 589120"/>
                    <a:gd name="connsiteY328" fmla="*/ 68229 h 68860"/>
                    <a:gd name="connsiteX329" fmla="*/ 412556 w 589120"/>
                    <a:gd name="connsiteY329" fmla="*/ 65492 h 68860"/>
                    <a:gd name="connsiteX330" fmla="*/ 409334 w 589120"/>
                    <a:gd name="connsiteY330" fmla="*/ 61092 h 68860"/>
                    <a:gd name="connsiteX331" fmla="*/ 408182 w 589120"/>
                    <a:gd name="connsiteY331" fmla="*/ 55158 h 68860"/>
                    <a:gd name="connsiteX332" fmla="*/ 409768 w 589120"/>
                    <a:gd name="connsiteY332" fmla="*/ 48405 h 68860"/>
                    <a:gd name="connsiteX333" fmla="*/ 414321 w 589120"/>
                    <a:gd name="connsiteY333" fmla="*/ 43647 h 68860"/>
                    <a:gd name="connsiteX334" fmla="*/ 421586 w 589120"/>
                    <a:gd name="connsiteY334" fmla="*/ 40808 h 68860"/>
                    <a:gd name="connsiteX335" fmla="*/ 431255 w 589120"/>
                    <a:gd name="connsiteY335" fmla="*/ 39861 h 68860"/>
                    <a:gd name="connsiteX336" fmla="*/ 437599 w 589120"/>
                    <a:gd name="connsiteY336" fmla="*/ 39861 h 68860"/>
                    <a:gd name="connsiteX337" fmla="*/ 437599 w 589120"/>
                    <a:gd name="connsiteY337" fmla="*/ 36280 h 68860"/>
                    <a:gd name="connsiteX338" fmla="*/ 437036 w 589120"/>
                    <a:gd name="connsiteY338" fmla="*/ 31573 h 68860"/>
                    <a:gd name="connsiteX339" fmla="*/ 435220 w 589120"/>
                    <a:gd name="connsiteY339" fmla="*/ 28171 h 68860"/>
                    <a:gd name="connsiteX340" fmla="*/ 431972 w 589120"/>
                    <a:gd name="connsiteY340" fmla="*/ 26125 h 68860"/>
                    <a:gd name="connsiteX341" fmla="*/ 427060 w 589120"/>
                    <a:gd name="connsiteY341" fmla="*/ 25434 h 68860"/>
                    <a:gd name="connsiteX342" fmla="*/ 421458 w 589120"/>
                    <a:gd name="connsiteY342" fmla="*/ 26176 h 68860"/>
                    <a:gd name="connsiteX343" fmla="*/ 417110 w 589120"/>
                    <a:gd name="connsiteY343" fmla="*/ 27813 h 68860"/>
                    <a:gd name="connsiteX344" fmla="*/ 413988 w 589120"/>
                    <a:gd name="connsiteY344" fmla="*/ 29450 h 68860"/>
                    <a:gd name="connsiteX345" fmla="*/ 412122 w 589120"/>
                    <a:gd name="connsiteY345" fmla="*/ 30192 h 68860"/>
                    <a:gd name="connsiteX346" fmla="*/ 411405 w 589120"/>
                    <a:gd name="connsiteY346" fmla="*/ 29987 h 68860"/>
                    <a:gd name="connsiteX347" fmla="*/ 410868 w 589120"/>
                    <a:gd name="connsiteY347" fmla="*/ 29373 h 68860"/>
                    <a:gd name="connsiteX348" fmla="*/ 410536 w 589120"/>
                    <a:gd name="connsiteY348" fmla="*/ 28325 h 68860"/>
                    <a:gd name="connsiteX349" fmla="*/ 410433 w 589120"/>
                    <a:gd name="connsiteY349" fmla="*/ 26918 h 68860"/>
                    <a:gd name="connsiteX350" fmla="*/ 410612 w 589120"/>
                    <a:gd name="connsiteY350" fmla="*/ 24897 h 68860"/>
                    <a:gd name="connsiteX351" fmla="*/ 411481 w 589120"/>
                    <a:gd name="connsiteY351" fmla="*/ 23490 h 68860"/>
                    <a:gd name="connsiteX352" fmla="*/ 413861 w 589120"/>
                    <a:gd name="connsiteY352" fmla="*/ 21930 h 68860"/>
                    <a:gd name="connsiteX353" fmla="*/ 417749 w 589120"/>
                    <a:gd name="connsiteY353" fmla="*/ 20293 h 68860"/>
                    <a:gd name="connsiteX354" fmla="*/ 422558 w 589120"/>
                    <a:gd name="connsiteY354" fmla="*/ 19065 h 68860"/>
                    <a:gd name="connsiteX355" fmla="*/ 427827 w 589120"/>
                    <a:gd name="connsiteY355" fmla="*/ 18579 h 68860"/>
                    <a:gd name="connsiteX356" fmla="*/ 436268 w 589120"/>
                    <a:gd name="connsiteY356" fmla="*/ 19704 h 68860"/>
                    <a:gd name="connsiteX357" fmla="*/ 441897 w 589120"/>
                    <a:gd name="connsiteY357" fmla="*/ 23004 h 68860"/>
                    <a:gd name="connsiteX358" fmla="*/ 445017 w 589120"/>
                    <a:gd name="connsiteY358" fmla="*/ 28401 h 68860"/>
                    <a:gd name="connsiteX359" fmla="*/ 445989 w 589120"/>
                    <a:gd name="connsiteY359" fmla="*/ 35922 h 68860"/>
                    <a:gd name="connsiteX360" fmla="*/ 437599 w 589120"/>
                    <a:gd name="connsiteY360" fmla="*/ 45949 h 68860"/>
                    <a:gd name="connsiteX361" fmla="*/ 430386 w 589120"/>
                    <a:gd name="connsiteY361" fmla="*/ 45949 h 68860"/>
                    <a:gd name="connsiteX362" fmla="*/ 424349 w 589120"/>
                    <a:gd name="connsiteY362" fmla="*/ 46537 h 68860"/>
                    <a:gd name="connsiteX363" fmla="*/ 420103 w 589120"/>
                    <a:gd name="connsiteY363" fmla="*/ 48277 h 68860"/>
                    <a:gd name="connsiteX364" fmla="*/ 417621 w 589120"/>
                    <a:gd name="connsiteY364" fmla="*/ 51039 h 68860"/>
                    <a:gd name="connsiteX365" fmla="*/ 416828 w 589120"/>
                    <a:gd name="connsiteY365" fmla="*/ 54748 h 68860"/>
                    <a:gd name="connsiteX366" fmla="*/ 419104 w 589120"/>
                    <a:gd name="connsiteY366" fmla="*/ 60453 h 68860"/>
                    <a:gd name="connsiteX367" fmla="*/ 425474 w 589120"/>
                    <a:gd name="connsiteY367" fmla="*/ 62576 h 68860"/>
                    <a:gd name="connsiteX368" fmla="*/ 431639 w 589120"/>
                    <a:gd name="connsiteY368" fmla="*/ 60888 h 68860"/>
                    <a:gd name="connsiteX369" fmla="*/ 437599 w 589120"/>
                    <a:gd name="connsiteY369" fmla="*/ 55720 h 68860"/>
                    <a:gd name="connsiteX370" fmla="*/ 483903 w 589120"/>
                    <a:gd name="connsiteY370" fmla="*/ 63548 h 68860"/>
                    <a:gd name="connsiteX371" fmla="*/ 483698 w 589120"/>
                    <a:gd name="connsiteY371" fmla="*/ 65901 h 68860"/>
                    <a:gd name="connsiteX372" fmla="*/ 483084 w 589120"/>
                    <a:gd name="connsiteY372" fmla="*/ 67180 h 68860"/>
                    <a:gd name="connsiteX373" fmla="*/ 481856 w 589120"/>
                    <a:gd name="connsiteY373" fmla="*/ 67947 h 68860"/>
                    <a:gd name="connsiteX374" fmla="*/ 479989 w 589120"/>
                    <a:gd name="connsiteY374" fmla="*/ 68536 h 68860"/>
                    <a:gd name="connsiteX375" fmla="*/ 477763 w 589120"/>
                    <a:gd name="connsiteY375" fmla="*/ 68920 h 68860"/>
                    <a:gd name="connsiteX376" fmla="*/ 475409 w 589120"/>
                    <a:gd name="connsiteY376" fmla="*/ 69073 h 68860"/>
                    <a:gd name="connsiteX377" fmla="*/ 469271 w 589120"/>
                    <a:gd name="connsiteY377" fmla="*/ 68127 h 68860"/>
                    <a:gd name="connsiteX378" fmla="*/ 465076 w 589120"/>
                    <a:gd name="connsiteY378" fmla="*/ 65262 h 68860"/>
                    <a:gd name="connsiteX379" fmla="*/ 462696 w 589120"/>
                    <a:gd name="connsiteY379" fmla="*/ 60401 h 68860"/>
                    <a:gd name="connsiteX380" fmla="*/ 461955 w 589120"/>
                    <a:gd name="connsiteY380" fmla="*/ 53469 h 68860"/>
                    <a:gd name="connsiteX381" fmla="*/ 461955 w 589120"/>
                    <a:gd name="connsiteY381" fmla="*/ 26560 h 68860"/>
                    <a:gd name="connsiteX382" fmla="*/ 455509 w 589120"/>
                    <a:gd name="connsiteY382" fmla="*/ 26560 h 68860"/>
                    <a:gd name="connsiteX383" fmla="*/ 454281 w 589120"/>
                    <a:gd name="connsiteY383" fmla="*/ 25741 h 68860"/>
                    <a:gd name="connsiteX384" fmla="*/ 453820 w 589120"/>
                    <a:gd name="connsiteY384" fmla="*/ 23081 h 68860"/>
                    <a:gd name="connsiteX385" fmla="*/ 453949 w 589120"/>
                    <a:gd name="connsiteY385" fmla="*/ 21444 h 68860"/>
                    <a:gd name="connsiteX386" fmla="*/ 454281 w 589120"/>
                    <a:gd name="connsiteY386" fmla="*/ 20344 h 68860"/>
                    <a:gd name="connsiteX387" fmla="*/ 454818 w 589120"/>
                    <a:gd name="connsiteY387" fmla="*/ 19730 h 68860"/>
                    <a:gd name="connsiteX388" fmla="*/ 455560 w 589120"/>
                    <a:gd name="connsiteY388" fmla="*/ 19551 h 68860"/>
                    <a:gd name="connsiteX389" fmla="*/ 461955 w 589120"/>
                    <a:gd name="connsiteY389" fmla="*/ 19551 h 68860"/>
                    <a:gd name="connsiteX390" fmla="*/ 461955 w 589120"/>
                    <a:gd name="connsiteY390" fmla="*/ 8603 h 68860"/>
                    <a:gd name="connsiteX391" fmla="*/ 462134 w 589120"/>
                    <a:gd name="connsiteY391" fmla="*/ 7938 h 68860"/>
                    <a:gd name="connsiteX392" fmla="*/ 462799 w 589120"/>
                    <a:gd name="connsiteY392" fmla="*/ 7401 h 68860"/>
                    <a:gd name="connsiteX393" fmla="*/ 464103 w 589120"/>
                    <a:gd name="connsiteY393" fmla="*/ 7068 h 68860"/>
                    <a:gd name="connsiteX394" fmla="*/ 466150 w 589120"/>
                    <a:gd name="connsiteY394" fmla="*/ 6966 h 68860"/>
                    <a:gd name="connsiteX395" fmla="*/ 468248 w 589120"/>
                    <a:gd name="connsiteY395" fmla="*/ 7068 h 68860"/>
                    <a:gd name="connsiteX396" fmla="*/ 469527 w 589120"/>
                    <a:gd name="connsiteY396" fmla="*/ 7401 h 68860"/>
                    <a:gd name="connsiteX397" fmla="*/ 470192 w 589120"/>
                    <a:gd name="connsiteY397" fmla="*/ 7938 h 68860"/>
                    <a:gd name="connsiteX398" fmla="*/ 470396 w 589120"/>
                    <a:gd name="connsiteY398" fmla="*/ 8603 h 68860"/>
                    <a:gd name="connsiteX399" fmla="*/ 470396 w 589120"/>
                    <a:gd name="connsiteY399" fmla="*/ 19551 h 68860"/>
                    <a:gd name="connsiteX400" fmla="*/ 482214 w 589120"/>
                    <a:gd name="connsiteY400" fmla="*/ 19551 h 68860"/>
                    <a:gd name="connsiteX401" fmla="*/ 482930 w 589120"/>
                    <a:gd name="connsiteY401" fmla="*/ 19730 h 68860"/>
                    <a:gd name="connsiteX402" fmla="*/ 483468 w 589120"/>
                    <a:gd name="connsiteY402" fmla="*/ 20344 h 68860"/>
                    <a:gd name="connsiteX403" fmla="*/ 483800 w 589120"/>
                    <a:gd name="connsiteY403" fmla="*/ 21444 h 68860"/>
                    <a:gd name="connsiteX404" fmla="*/ 483903 w 589120"/>
                    <a:gd name="connsiteY404" fmla="*/ 23081 h 68860"/>
                    <a:gd name="connsiteX405" fmla="*/ 483442 w 589120"/>
                    <a:gd name="connsiteY405" fmla="*/ 25741 h 68860"/>
                    <a:gd name="connsiteX406" fmla="*/ 482214 w 589120"/>
                    <a:gd name="connsiteY406" fmla="*/ 26560 h 68860"/>
                    <a:gd name="connsiteX407" fmla="*/ 470396 w 589120"/>
                    <a:gd name="connsiteY407" fmla="*/ 26560 h 68860"/>
                    <a:gd name="connsiteX408" fmla="*/ 470396 w 589120"/>
                    <a:gd name="connsiteY408" fmla="*/ 52242 h 68860"/>
                    <a:gd name="connsiteX409" fmla="*/ 471803 w 589120"/>
                    <a:gd name="connsiteY409" fmla="*/ 59429 h 68860"/>
                    <a:gd name="connsiteX410" fmla="*/ 476842 w 589120"/>
                    <a:gd name="connsiteY410" fmla="*/ 61860 h 68860"/>
                    <a:gd name="connsiteX411" fmla="*/ 478940 w 589120"/>
                    <a:gd name="connsiteY411" fmla="*/ 61629 h 68860"/>
                    <a:gd name="connsiteX412" fmla="*/ 480577 w 589120"/>
                    <a:gd name="connsiteY412" fmla="*/ 61143 h 68860"/>
                    <a:gd name="connsiteX413" fmla="*/ 481805 w 589120"/>
                    <a:gd name="connsiteY413" fmla="*/ 60657 h 68860"/>
                    <a:gd name="connsiteX414" fmla="*/ 482726 w 589120"/>
                    <a:gd name="connsiteY414" fmla="*/ 60427 h 68860"/>
                    <a:gd name="connsiteX415" fmla="*/ 483211 w 589120"/>
                    <a:gd name="connsiteY415" fmla="*/ 60555 h 68860"/>
                    <a:gd name="connsiteX416" fmla="*/ 483570 w 589120"/>
                    <a:gd name="connsiteY416" fmla="*/ 61041 h 68860"/>
                    <a:gd name="connsiteX417" fmla="*/ 483800 w 589120"/>
                    <a:gd name="connsiteY417" fmla="*/ 62013 h 68860"/>
                    <a:gd name="connsiteX418" fmla="*/ 483903 w 589120"/>
                    <a:gd name="connsiteY418" fmla="*/ 63548 h 68860"/>
                    <a:gd name="connsiteX419" fmla="*/ 521596 w 589120"/>
                    <a:gd name="connsiteY419" fmla="*/ 23899 h 68860"/>
                    <a:gd name="connsiteX420" fmla="*/ 521545 w 589120"/>
                    <a:gd name="connsiteY420" fmla="*/ 25792 h 68860"/>
                    <a:gd name="connsiteX421" fmla="*/ 521341 w 589120"/>
                    <a:gd name="connsiteY421" fmla="*/ 26994 h 68860"/>
                    <a:gd name="connsiteX422" fmla="*/ 520957 w 589120"/>
                    <a:gd name="connsiteY422" fmla="*/ 27660 h 68860"/>
                    <a:gd name="connsiteX423" fmla="*/ 520317 w 589120"/>
                    <a:gd name="connsiteY423" fmla="*/ 27890 h 68860"/>
                    <a:gd name="connsiteX424" fmla="*/ 519320 w 589120"/>
                    <a:gd name="connsiteY424" fmla="*/ 27660 h 68860"/>
                    <a:gd name="connsiteX425" fmla="*/ 517989 w 589120"/>
                    <a:gd name="connsiteY425" fmla="*/ 27199 h 68860"/>
                    <a:gd name="connsiteX426" fmla="*/ 516327 w 589120"/>
                    <a:gd name="connsiteY426" fmla="*/ 26764 h 68860"/>
                    <a:gd name="connsiteX427" fmla="*/ 514331 w 589120"/>
                    <a:gd name="connsiteY427" fmla="*/ 26560 h 68860"/>
                    <a:gd name="connsiteX428" fmla="*/ 511825 w 589120"/>
                    <a:gd name="connsiteY428" fmla="*/ 27071 h 68860"/>
                    <a:gd name="connsiteX429" fmla="*/ 509241 w 589120"/>
                    <a:gd name="connsiteY429" fmla="*/ 28760 h 68860"/>
                    <a:gd name="connsiteX430" fmla="*/ 506402 w 589120"/>
                    <a:gd name="connsiteY430" fmla="*/ 31880 h 68860"/>
                    <a:gd name="connsiteX431" fmla="*/ 503127 w 589120"/>
                    <a:gd name="connsiteY431" fmla="*/ 36638 h 68860"/>
                    <a:gd name="connsiteX432" fmla="*/ 503127 w 589120"/>
                    <a:gd name="connsiteY432" fmla="*/ 66924 h 68860"/>
                    <a:gd name="connsiteX433" fmla="*/ 502923 w 589120"/>
                    <a:gd name="connsiteY433" fmla="*/ 67615 h 68860"/>
                    <a:gd name="connsiteX434" fmla="*/ 502258 w 589120"/>
                    <a:gd name="connsiteY434" fmla="*/ 68101 h 68860"/>
                    <a:gd name="connsiteX435" fmla="*/ 500979 w 589120"/>
                    <a:gd name="connsiteY435" fmla="*/ 68408 h 68860"/>
                    <a:gd name="connsiteX436" fmla="*/ 498881 w 589120"/>
                    <a:gd name="connsiteY436" fmla="*/ 68510 h 68860"/>
                    <a:gd name="connsiteX437" fmla="*/ 496835 w 589120"/>
                    <a:gd name="connsiteY437" fmla="*/ 68408 h 68860"/>
                    <a:gd name="connsiteX438" fmla="*/ 495530 w 589120"/>
                    <a:gd name="connsiteY438" fmla="*/ 68101 h 68860"/>
                    <a:gd name="connsiteX439" fmla="*/ 494865 w 589120"/>
                    <a:gd name="connsiteY439" fmla="*/ 67615 h 68860"/>
                    <a:gd name="connsiteX440" fmla="*/ 494686 w 589120"/>
                    <a:gd name="connsiteY440" fmla="*/ 66924 h 68860"/>
                    <a:gd name="connsiteX441" fmla="*/ 494686 w 589120"/>
                    <a:gd name="connsiteY441" fmla="*/ 20881 h 68860"/>
                    <a:gd name="connsiteX442" fmla="*/ 494840 w 589120"/>
                    <a:gd name="connsiteY442" fmla="*/ 20190 h 68860"/>
                    <a:gd name="connsiteX443" fmla="*/ 495454 w 589120"/>
                    <a:gd name="connsiteY443" fmla="*/ 19679 h 68860"/>
                    <a:gd name="connsiteX444" fmla="*/ 496630 w 589120"/>
                    <a:gd name="connsiteY444" fmla="*/ 19372 h 68860"/>
                    <a:gd name="connsiteX445" fmla="*/ 498523 w 589120"/>
                    <a:gd name="connsiteY445" fmla="*/ 19295 h 68860"/>
                    <a:gd name="connsiteX446" fmla="*/ 500391 w 589120"/>
                    <a:gd name="connsiteY446" fmla="*/ 19372 h 68860"/>
                    <a:gd name="connsiteX447" fmla="*/ 501541 w 589120"/>
                    <a:gd name="connsiteY447" fmla="*/ 19679 h 68860"/>
                    <a:gd name="connsiteX448" fmla="*/ 502130 w 589120"/>
                    <a:gd name="connsiteY448" fmla="*/ 20190 h 68860"/>
                    <a:gd name="connsiteX449" fmla="*/ 502309 w 589120"/>
                    <a:gd name="connsiteY449" fmla="*/ 20881 h 68860"/>
                    <a:gd name="connsiteX450" fmla="*/ 502309 w 589120"/>
                    <a:gd name="connsiteY450" fmla="*/ 27583 h 68860"/>
                    <a:gd name="connsiteX451" fmla="*/ 505865 w 589120"/>
                    <a:gd name="connsiteY451" fmla="*/ 23081 h 68860"/>
                    <a:gd name="connsiteX452" fmla="*/ 509011 w 589120"/>
                    <a:gd name="connsiteY452" fmla="*/ 20344 h 68860"/>
                    <a:gd name="connsiteX453" fmla="*/ 511953 w 589120"/>
                    <a:gd name="connsiteY453" fmla="*/ 18963 h 68860"/>
                    <a:gd name="connsiteX454" fmla="*/ 514894 w 589120"/>
                    <a:gd name="connsiteY454" fmla="*/ 18579 h 68860"/>
                    <a:gd name="connsiteX455" fmla="*/ 516403 w 589120"/>
                    <a:gd name="connsiteY455" fmla="*/ 18656 h 68860"/>
                    <a:gd name="connsiteX456" fmla="*/ 518168 w 589120"/>
                    <a:gd name="connsiteY456" fmla="*/ 18937 h 68860"/>
                    <a:gd name="connsiteX457" fmla="*/ 519831 w 589120"/>
                    <a:gd name="connsiteY457" fmla="*/ 19397 h 68860"/>
                    <a:gd name="connsiteX458" fmla="*/ 520880 w 589120"/>
                    <a:gd name="connsiteY458" fmla="*/ 19909 h 68860"/>
                    <a:gd name="connsiteX459" fmla="*/ 521289 w 589120"/>
                    <a:gd name="connsiteY459" fmla="*/ 20395 h 68860"/>
                    <a:gd name="connsiteX460" fmla="*/ 521469 w 589120"/>
                    <a:gd name="connsiteY460" fmla="*/ 20983 h 68860"/>
                    <a:gd name="connsiteX461" fmla="*/ 521570 w 589120"/>
                    <a:gd name="connsiteY461" fmla="*/ 22032 h 68860"/>
                    <a:gd name="connsiteX462" fmla="*/ 521596 w 589120"/>
                    <a:gd name="connsiteY462" fmla="*/ 23899 h 68860"/>
                    <a:gd name="connsiteX463" fmla="*/ 538846 w 589120"/>
                    <a:gd name="connsiteY463" fmla="*/ 66924 h 68860"/>
                    <a:gd name="connsiteX464" fmla="*/ 538642 w 589120"/>
                    <a:gd name="connsiteY464" fmla="*/ 67615 h 68860"/>
                    <a:gd name="connsiteX465" fmla="*/ 537976 w 589120"/>
                    <a:gd name="connsiteY465" fmla="*/ 68101 h 68860"/>
                    <a:gd name="connsiteX466" fmla="*/ 536698 w 589120"/>
                    <a:gd name="connsiteY466" fmla="*/ 68408 h 68860"/>
                    <a:gd name="connsiteX467" fmla="*/ 534600 w 589120"/>
                    <a:gd name="connsiteY467" fmla="*/ 68510 h 68860"/>
                    <a:gd name="connsiteX468" fmla="*/ 532554 w 589120"/>
                    <a:gd name="connsiteY468" fmla="*/ 68408 h 68860"/>
                    <a:gd name="connsiteX469" fmla="*/ 531249 w 589120"/>
                    <a:gd name="connsiteY469" fmla="*/ 68101 h 68860"/>
                    <a:gd name="connsiteX470" fmla="*/ 530584 w 589120"/>
                    <a:gd name="connsiteY470" fmla="*/ 67615 h 68860"/>
                    <a:gd name="connsiteX471" fmla="*/ 530405 w 589120"/>
                    <a:gd name="connsiteY471" fmla="*/ 66924 h 68860"/>
                    <a:gd name="connsiteX472" fmla="*/ 530405 w 589120"/>
                    <a:gd name="connsiteY472" fmla="*/ 20881 h 68860"/>
                    <a:gd name="connsiteX473" fmla="*/ 530584 w 589120"/>
                    <a:gd name="connsiteY473" fmla="*/ 20216 h 68860"/>
                    <a:gd name="connsiteX474" fmla="*/ 531249 w 589120"/>
                    <a:gd name="connsiteY474" fmla="*/ 19704 h 68860"/>
                    <a:gd name="connsiteX475" fmla="*/ 532554 w 589120"/>
                    <a:gd name="connsiteY475" fmla="*/ 19397 h 68860"/>
                    <a:gd name="connsiteX476" fmla="*/ 534600 w 589120"/>
                    <a:gd name="connsiteY476" fmla="*/ 19295 h 68860"/>
                    <a:gd name="connsiteX477" fmla="*/ 536698 w 589120"/>
                    <a:gd name="connsiteY477" fmla="*/ 19397 h 68860"/>
                    <a:gd name="connsiteX478" fmla="*/ 537976 w 589120"/>
                    <a:gd name="connsiteY478" fmla="*/ 19704 h 68860"/>
                    <a:gd name="connsiteX479" fmla="*/ 538642 w 589120"/>
                    <a:gd name="connsiteY479" fmla="*/ 20216 h 68860"/>
                    <a:gd name="connsiteX480" fmla="*/ 538846 w 589120"/>
                    <a:gd name="connsiteY480" fmla="*/ 20881 h 68860"/>
                    <a:gd name="connsiteX481" fmla="*/ 539819 w 589120"/>
                    <a:gd name="connsiteY481" fmla="*/ 5329 h 68860"/>
                    <a:gd name="connsiteX482" fmla="*/ 538693 w 589120"/>
                    <a:gd name="connsiteY482" fmla="*/ 9370 h 68860"/>
                    <a:gd name="connsiteX483" fmla="*/ 534549 w 589120"/>
                    <a:gd name="connsiteY483" fmla="*/ 10445 h 68860"/>
                    <a:gd name="connsiteX484" fmla="*/ 530482 w 589120"/>
                    <a:gd name="connsiteY484" fmla="*/ 9396 h 68860"/>
                    <a:gd name="connsiteX485" fmla="*/ 529382 w 589120"/>
                    <a:gd name="connsiteY485" fmla="*/ 5431 h 68860"/>
                    <a:gd name="connsiteX486" fmla="*/ 530508 w 589120"/>
                    <a:gd name="connsiteY486" fmla="*/ 1389 h 68860"/>
                    <a:gd name="connsiteX487" fmla="*/ 534651 w 589120"/>
                    <a:gd name="connsiteY487" fmla="*/ 315 h 68860"/>
                    <a:gd name="connsiteX488" fmla="*/ 538718 w 589120"/>
                    <a:gd name="connsiteY488" fmla="*/ 1364 h 68860"/>
                    <a:gd name="connsiteX489" fmla="*/ 539819 w 589120"/>
                    <a:gd name="connsiteY489" fmla="*/ 5329 h 68860"/>
                    <a:gd name="connsiteX490" fmla="*/ 589108 w 589120"/>
                    <a:gd name="connsiteY490" fmla="*/ 65952 h 68860"/>
                    <a:gd name="connsiteX491" fmla="*/ 589518 w 589120"/>
                    <a:gd name="connsiteY491" fmla="*/ 67155 h 68860"/>
                    <a:gd name="connsiteX492" fmla="*/ 589031 w 589120"/>
                    <a:gd name="connsiteY492" fmla="*/ 67947 h 68860"/>
                    <a:gd name="connsiteX493" fmla="*/ 587548 w 589120"/>
                    <a:gd name="connsiteY493" fmla="*/ 68382 h 68860"/>
                    <a:gd name="connsiteX494" fmla="*/ 584964 w 589120"/>
                    <a:gd name="connsiteY494" fmla="*/ 68510 h 68860"/>
                    <a:gd name="connsiteX495" fmla="*/ 582534 w 589120"/>
                    <a:gd name="connsiteY495" fmla="*/ 68434 h 68860"/>
                    <a:gd name="connsiteX496" fmla="*/ 581102 w 589120"/>
                    <a:gd name="connsiteY496" fmla="*/ 68178 h 68860"/>
                    <a:gd name="connsiteX497" fmla="*/ 580284 w 589120"/>
                    <a:gd name="connsiteY497" fmla="*/ 67717 h 68860"/>
                    <a:gd name="connsiteX498" fmla="*/ 579798 w 589120"/>
                    <a:gd name="connsiteY498" fmla="*/ 67078 h 68860"/>
                    <a:gd name="connsiteX499" fmla="*/ 568747 w 589120"/>
                    <a:gd name="connsiteY499" fmla="*/ 48814 h 68860"/>
                    <a:gd name="connsiteX500" fmla="*/ 557747 w 589120"/>
                    <a:gd name="connsiteY500" fmla="*/ 67078 h 68860"/>
                    <a:gd name="connsiteX501" fmla="*/ 557262 w 589120"/>
                    <a:gd name="connsiteY501" fmla="*/ 67717 h 68860"/>
                    <a:gd name="connsiteX502" fmla="*/ 556443 w 589120"/>
                    <a:gd name="connsiteY502" fmla="*/ 68178 h 68860"/>
                    <a:gd name="connsiteX503" fmla="*/ 555036 w 589120"/>
                    <a:gd name="connsiteY503" fmla="*/ 68434 h 68860"/>
                    <a:gd name="connsiteX504" fmla="*/ 552733 w 589120"/>
                    <a:gd name="connsiteY504" fmla="*/ 68510 h 68860"/>
                    <a:gd name="connsiteX505" fmla="*/ 550304 w 589120"/>
                    <a:gd name="connsiteY505" fmla="*/ 68382 h 68860"/>
                    <a:gd name="connsiteX506" fmla="*/ 548922 w 589120"/>
                    <a:gd name="connsiteY506" fmla="*/ 67947 h 68860"/>
                    <a:gd name="connsiteX507" fmla="*/ 548513 w 589120"/>
                    <a:gd name="connsiteY507" fmla="*/ 67155 h 68860"/>
                    <a:gd name="connsiteX508" fmla="*/ 549000 w 589120"/>
                    <a:gd name="connsiteY508" fmla="*/ 65952 h 68860"/>
                    <a:gd name="connsiteX509" fmla="*/ 563324 w 589120"/>
                    <a:gd name="connsiteY509" fmla="*/ 43493 h 68860"/>
                    <a:gd name="connsiteX510" fmla="*/ 549766 w 589120"/>
                    <a:gd name="connsiteY510" fmla="*/ 21853 h 68860"/>
                    <a:gd name="connsiteX511" fmla="*/ 549332 w 589120"/>
                    <a:gd name="connsiteY511" fmla="*/ 20651 h 68860"/>
                    <a:gd name="connsiteX512" fmla="*/ 549792 w 589120"/>
                    <a:gd name="connsiteY512" fmla="*/ 19832 h 68860"/>
                    <a:gd name="connsiteX513" fmla="*/ 551276 w 589120"/>
                    <a:gd name="connsiteY513" fmla="*/ 19397 h 68860"/>
                    <a:gd name="connsiteX514" fmla="*/ 553911 w 589120"/>
                    <a:gd name="connsiteY514" fmla="*/ 19295 h 68860"/>
                    <a:gd name="connsiteX515" fmla="*/ 556289 w 589120"/>
                    <a:gd name="connsiteY515" fmla="*/ 19372 h 68860"/>
                    <a:gd name="connsiteX516" fmla="*/ 557696 w 589120"/>
                    <a:gd name="connsiteY516" fmla="*/ 19602 h 68860"/>
                    <a:gd name="connsiteX517" fmla="*/ 558464 w 589120"/>
                    <a:gd name="connsiteY517" fmla="*/ 20011 h 68860"/>
                    <a:gd name="connsiteX518" fmla="*/ 558925 w 589120"/>
                    <a:gd name="connsiteY518" fmla="*/ 20625 h 68860"/>
                    <a:gd name="connsiteX519" fmla="*/ 569412 w 589120"/>
                    <a:gd name="connsiteY519" fmla="*/ 37764 h 68860"/>
                    <a:gd name="connsiteX520" fmla="*/ 580053 w 589120"/>
                    <a:gd name="connsiteY520" fmla="*/ 20625 h 68860"/>
                    <a:gd name="connsiteX521" fmla="*/ 580514 w 589120"/>
                    <a:gd name="connsiteY521" fmla="*/ 20062 h 68860"/>
                    <a:gd name="connsiteX522" fmla="*/ 581205 w 589120"/>
                    <a:gd name="connsiteY522" fmla="*/ 19628 h 68860"/>
                    <a:gd name="connsiteX523" fmla="*/ 582432 w 589120"/>
                    <a:gd name="connsiteY523" fmla="*/ 19372 h 68860"/>
                    <a:gd name="connsiteX524" fmla="*/ 584606 w 589120"/>
                    <a:gd name="connsiteY524" fmla="*/ 19295 h 68860"/>
                    <a:gd name="connsiteX525" fmla="*/ 587037 w 589120"/>
                    <a:gd name="connsiteY525" fmla="*/ 19397 h 68860"/>
                    <a:gd name="connsiteX526" fmla="*/ 588444 w 589120"/>
                    <a:gd name="connsiteY526" fmla="*/ 19781 h 68860"/>
                    <a:gd name="connsiteX527" fmla="*/ 588852 w 589120"/>
                    <a:gd name="connsiteY527" fmla="*/ 20574 h 68860"/>
                    <a:gd name="connsiteX528" fmla="*/ 588341 w 589120"/>
                    <a:gd name="connsiteY528" fmla="*/ 21853 h 68860"/>
                    <a:gd name="connsiteX529" fmla="*/ 574886 w 589120"/>
                    <a:gd name="connsiteY529" fmla="*/ 43238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Lst>
                  <a:rect l="l" t="t" r="r" b="b"/>
                  <a:pathLst>
                    <a:path w="589120" h="68860">
                      <a:moveTo>
                        <a:pt x="44549" y="66873"/>
                      </a:moveTo>
                      <a:cubicBezTo>
                        <a:pt x="44549" y="67146"/>
                        <a:pt x="44498" y="67385"/>
                        <a:pt x="44395" y="67589"/>
                      </a:cubicBezTo>
                      <a:cubicBezTo>
                        <a:pt x="44293" y="67794"/>
                        <a:pt x="44071" y="67965"/>
                        <a:pt x="43730" y="68101"/>
                      </a:cubicBezTo>
                      <a:cubicBezTo>
                        <a:pt x="43389" y="68237"/>
                        <a:pt x="42912" y="68340"/>
                        <a:pt x="42298" y="68408"/>
                      </a:cubicBezTo>
                      <a:cubicBezTo>
                        <a:pt x="41684" y="68476"/>
                        <a:pt x="40865" y="68510"/>
                        <a:pt x="39842" y="68510"/>
                      </a:cubicBezTo>
                      <a:cubicBezTo>
                        <a:pt x="38955" y="68510"/>
                        <a:pt x="38231" y="68476"/>
                        <a:pt x="37668" y="68408"/>
                      </a:cubicBezTo>
                      <a:cubicBezTo>
                        <a:pt x="37105" y="68340"/>
                        <a:pt x="36653" y="68229"/>
                        <a:pt x="36312" y="68075"/>
                      </a:cubicBezTo>
                      <a:cubicBezTo>
                        <a:pt x="35971" y="67922"/>
                        <a:pt x="35707" y="67709"/>
                        <a:pt x="35519" y="67436"/>
                      </a:cubicBezTo>
                      <a:cubicBezTo>
                        <a:pt x="35332" y="67163"/>
                        <a:pt x="35169" y="66822"/>
                        <a:pt x="35033" y="66413"/>
                      </a:cubicBezTo>
                      <a:lnTo>
                        <a:pt x="28945" y="50809"/>
                      </a:lnTo>
                      <a:cubicBezTo>
                        <a:pt x="28229" y="49036"/>
                        <a:pt x="27487" y="47407"/>
                        <a:pt x="26720" y="45923"/>
                      </a:cubicBezTo>
                      <a:cubicBezTo>
                        <a:pt x="25952" y="44440"/>
                        <a:pt x="25040" y="43161"/>
                        <a:pt x="23983" y="42087"/>
                      </a:cubicBezTo>
                      <a:cubicBezTo>
                        <a:pt x="22925" y="41012"/>
                        <a:pt x="21680" y="40177"/>
                        <a:pt x="20248" y="39580"/>
                      </a:cubicBezTo>
                      <a:cubicBezTo>
                        <a:pt x="18815" y="38983"/>
                        <a:pt x="17093" y="38684"/>
                        <a:pt x="15081" y="38684"/>
                      </a:cubicBezTo>
                      <a:lnTo>
                        <a:pt x="9197" y="38684"/>
                      </a:lnTo>
                      <a:lnTo>
                        <a:pt x="9197" y="66873"/>
                      </a:lnTo>
                      <a:cubicBezTo>
                        <a:pt x="9197" y="67146"/>
                        <a:pt x="9121" y="67385"/>
                        <a:pt x="8967" y="67589"/>
                      </a:cubicBezTo>
                      <a:cubicBezTo>
                        <a:pt x="8814" y="67794"/>
                        <a:pt x="8575" y="67956"/>
                        <a:pt x="8251" y="68075"/>
                      </a:cubicBezTo>
                      <a:cubicBezTo>
                        <a:pt x="7927" y="68195"/>
                        <a:pt x="7484" y="68297"/>
                        <a:pt x="6921" y="68382"/>
                      </a:cubicBezTo>
                      <a:cubicBezTo>
                        <a:pt x="6358" y="68468"/>
                        <a:pt x="5650" y="68510"/>
                        <a:pt x="4798" y="68510"/>
                      </a:cubicBezTo>
                      <a:cubicBezTo>
                        <a:pt x="3945" y="68510"/>
                        <a:pt x="3237" y="68468"/>
                        <a:pt x="2675" y="68382"/>
                      </a:cubicBezTo>
                      <a:cubicBezTo>
                        <a:pt x="2112" y="68297"/>
                        <a:pt x="1660" y="68195"/>
                        <a:pt x="1319" y="68075"/>
                      </a:cubicBezTo>
                      <a:cubicBezTo>
                        <a:pt x="978" y="67956"/>
                        <a:pt x="739" y="67794"/>
                        <a:pt x="603" y="67589"/>
                      </a:cubicBezTo>
                      <a:cubicBezTo>
                        <a:pt x="466" y="67385"/>
                        <a:pt x="398" y="67146"/>
                        <a:pt x="398" y="66873"/>
                      </a:cubicBezTo>
                      <a:lnTo>
                        <a:pt x="398" y="5584"/>
                      </a:lnTo>
                      <a:cubicBezTo>
                        <a:pt x="398" y="4254"/>
                        <a:pt x="748" y="3325"/>
                        <a:pt x="1447" y="2796"/>
                      </a:cubicBezTo>
                      <a:cubicBezTo>
                        <a:pt x="2146" y="2268"/>
                        <a:pt x="2888" y="2003"/>
                        <a:pt x="3672" y="2003"/>
                      </a:cubicBezTo>
                      <a:lnTo>
                        <a:pt x="17741" y="2003"/>
                      </a:lnTo>
                      <a:cubicBezTo>
                        <a:pt x="19412" y="2003"/>
                        <a:pt x="20802" y="2046"/>
                        <a:pt x="21911" y="2131"/>
                      </a:cubicBezTo>
                      <a:cubicBezTo>
                        <a:pt x="23019" y="2216"/>
                        <a:pt x="24017" y="2310"/>
                        <a:pt x="24903" y="2412"/>
                      </a:cubicBezTo>
                      <a:cubicBezTo>
                        <a:pt x="27461" y="2856"/>
                        <a:pt x="29721" y="3555"/>
                        <a:pt x="31682" y="4510"/>
                      </a:cubicBezTo>
                      <a:cubicBezTo>
                        <a:pt x="33643" y="5465"/>
                        <a:pt x="35289" y="6676"/>
                        <a:pt x="36619" y="8142"/>
                      </a:cubicBezTo>
                      <a:cubicBezTo>
                        <a:pt x="37949" y="9609"/>
                        <a:pt x="38947" y="11289"/>
                        <a:pt x="39612" y="13182"/>
                      </a:cubicBezTo>
                      <a:cubicBezTo>
                        <a:pt x="40277" y="15074"/>
                        <a:pt x="40610" y="17163"/>
                        <a:pt x="40610" y="19449"/>
                      </a:cubicBezTo>
                      <a:cubicBezTo>
                        <a:pt x="40610" y="21665"/>
                        <a:pt x="40311" y="23652"/>
                        <a:pt x="39714" y="25409"/>
                      </a:cubicBezTo>
                      <a:cubicBezTo>
                        <a:pt x="39117" y="27165"/>
                        <a:pt x="38256" y="28717"/>
                        <a:pt x="37131" y="30064"/>
                      </a:cubicBezTo>
                      <a:cubicBezTo>
                        <a:pt x="36005" y="31411"/>
                        <a:pt x="34658" y="32579"/>
                        <a:pt x="33089" y="33568"/>
                      </a:cubicBezTo>
                      <a:cubicBezTo>
                        <a:pt x="31520" y="34558"/>
                        <a:pt x="29764" y="35393"/>
                        <a:pt x="27820" y="36075"/>
                      </a:cubicBezTo>
                      <a:cubicBezTo>
                        <a:pt x="28911" y="36553"/>
                        <a:pt x="29900" y="37158"/>
                        <a:pt x="30787" y="37891"/>
                      </a:cubicBezTo>
                      <a:cubicBezTo>
                        <a:pt x="31674" y="38625"/>
                        <a:pt x="32501" y="39503"/>
                        <a:pt x="33268" y="40526"/>
                      </a:cubicBezTo>
                      <a:cubicBezTo>
                        <a:pt x="34035" y="41549"/>
                        <a:pt x="34760" y="42726"/>
                        <a:pt x="35442" y="44056"/>
                      </a:cubicBezTo>
                      <a:cubicBezTo>
                        <a:pt x="36124" y="45386"/>
                        <a:pt x="36807" y="46887"/>
                        <a:pt x="37489" y="48558"/>
                      </a:cubicBezTo>
                      <a:lnTo>
                        <a:pt x="43423" y="63139"/>
                      </a:lnTo>
                      <a:cubicBezTo>
                        <a:pt x="43901" y="64366"/>
                        <a:pt x="44208" y="65228"/>
                        <a:pt x="44344" y="65722"/>
                      </a:cubicBezTo>
                      <a:cubicBezTo>
                        <a:pt x="44481" y="66217"/>
                        <a:pt x="44549" y="66600"/>
                        <a:pt x="44549" y="66873"/>
                      </a:cubicBezTo>
                      <a:close/>
                      <a:moveTo>
                        <a:pt x="31298" y="20369"/>
                      </a:moveTo>
                      <a:cubicBezTo>
                        <a:pt x="31298" y="17777"/>
                        <a:pt x="30719" y="15586"/>
                        <a:pt x="29559" y="13795"/>
                      </a:cubicBezTo>
                      <a:cubicBezTo>
                        <a:pt x="28399" y="12005"/>
                        <a:pt x="26455" y="10717"/>
                        <a:pt x="23727" y="9933"/>
                      </a:cubicBezTo>
                      <a:cubicBezTo>
                        <a:pt x="22874" y="9694"/>
                        <a:pt x="21911" y="9524"/>
                        <a:pt x="20836" y="9421"/>
                      </a:cubicBezTo>
                      <a:cubicBezTo>
                        <a:pt x="19762" y="9319"/>
                        <a:pt x="18355" y="9268"/>
                        <a:pt x="16616" y="9268"/>
                      </a:cubicBezTo>
                      <a:lnTo>
                        <a:pt x="9197" y="9268"/>
                      </a:lnTo>
                      <a:lnTo>
                        <a:pt x="9197" y="31573"/>
                      </a:lnTo>
                      <a:lnTo>
                        <a:pt x="17792" y="31573"/>
                      </a:lnTo>
                      <a:cubicBezTo>
                        <a:pt x="20112" y="31573"/>
                        <a:pt x="22115" y="31292"/>
                        <a:pt x="23803" y="30729"/>
                      </a:cubicBezTo>
                      <a:cubicBezTo>
                        <a:pt x="25492" y="30166"/>
                        <a:pt x="26899" y="29382"/>
                        <a:pt x="28024" y="28376"/>
                      </a:cubicBezTo>
                      <a:cubicBezTo>
                        <a:pt x="29150" y="27370"/>
                        <a:pt x="29977" y="26184"/>
                        <a:pt x="30505" y="24820"/>
                      </a:cubicBezTo>
                      <a:cubicBezTo>
                        <a:pt x="31034" y="23456"/>
                        <a:pt x="31298" y="21972"/>
                        <a:pt x="31298" y="20369"/>
                      </a:cubicBezTo>
                      <a:close/>
                      <a:moveTo>
                        <a:pt x="92453" y="41907"/>
                      </a:moveTo>
                      <a:cubicBezTo>
                        <a:pt x="92453" y="43238"/>
                        <a:pt x="92120" y="44184"/>
                        <a:pt x="91451" y="44747"/>
                      </a:cubicBezTo>
                      <a:cubicBezTo>
                        <a:pt x="90783" y="45310"/>
                        <a:pt x="90021" y="45591"/>
                        <a:pt x="89164" y="45591"/>
                      </a:cubicBezTo>
                      <a:lnTo>
                        <a:pt x="58842" y="45591"/>
                      </a:lnTo>
                      <a:cubicBezTo>
                        <a:pt x="58842" y="48149"/>
                        <a:pt x="59099" y="50451"/>
                        <a:pt x="59613" y="52497"/>
                      </a:cubicBezTo>
                      <a:cubicBezTo>
                        <a:pt x="60127" y="54544"/>
                        <a:pt x="60983" y="56300"/>
                        <a:pt x="62183" y="57767"/>
                      </a:cubicBezTo>
                      <a:cubicBezTo>
                        <a:pt x="63383" y="59233"/>
                        <a:pt x="64942" y="60359"/>
                        <a:pt x="66861" y="61143"/>
                      </a:cubicBezTo>
                      <a:cubicBezTo>
                        <a:pt x="68781" y="61928"/>
                        <a:pt x="71128" y="62320"/>
                        <a:pt x="73904" y="62320"/>
                      </a:cubicBezTo>
                      <a:cubicBezTo>
                        <a:pt x="76098" y="62320"/>
                        <a:pt x="78051" y="62141"/>
                        <a:pt x="79765" y="61783"/>
                      </a:cubicBezTo>
                      <a:cubicBezTo>
                        <a:pt x="81478" y="61425"/>
                        <a:pt x="82961" y="61024"/>
                        <a:pt x="84212" y="60581"/>
                      </a:cubicBezTo>
                      <a:cubicBezTo>
                        <a:pt x="85463" y="60137"/>
                        <a:pt x="86491" y="59736"/>
                        <a:pt x="87296" y="59378"/>
                      </a:cubicBezTo>
                      <a:cubicBezTo>
                        <a:pt x="88102" y="59020"/>
                        <a:pt x="88711" y="58841"/>
                        <a:pt x="89122" y="58841"/>
                      </a:cubicBezTo>
                      <a:cubicBezTo>
                        <a:pt x="89361" y="58841"/>
                        <a:pt x="89576" y="58901"/>
                        <a:pt x="89764" y="59020"/>
                      </a:cubicBezTo>
                      <a:cubicBezTo>
                        <a:pt x="89953" y="59140"/>
                        <a:pt x="90097" y="59319"/>
                        <a:pt x="90200" y="59557"/>
                      </a:cubicBezTo>
                      <a:cubicBezTo>
                        <a:pt x="90303" y="59796"/>
                        <a:pt x="90380" y="60129"/>
                        <a:pt x="90432" y="60555"/>
                      </a:cubicBezTo>
                      <a:cubicBezTo>
                        <a:pt x="90483" y="60981"/>
                        <a:pt x="90509" y="61501"/>
                        <a:pt x="90509" y="62115"/>
                      </a:cubicBezTo>
                      <a:cubicBezTo>
                        <a:pt x="90509" y="62559"/>
                        <a:pt x="90493" y="62942"/>
                        <a:pt x="90458" y="63266"/>
                      </a:cubicBezTo>
                      <a:cubicBezTo>
                        <a:pt x="90424" y="63590"/>
                        <a:pt x="90381" y="63880"/>
                        <a:pt x="90330" y="64136"/>
                      </a:cubicBezTo>
                      <a:cubicBezTo>
                        <a:pt x="90279" y="64392"/>
                        <a:pt x="90194" y="64622"/>
                        <a:pt x="90075" y="64827"/>
                      </a:cubicBezTo>
                      <a:cubicBezTo>
                        <a:pt x="89956" y="65031"/>
                        <a:pt x="89801" y="65228"/>
                        <a:pt x="89614" y="65415"/>
                      </a:cubicBezTo>
                      <a:cubicBezTo>
                        <a:pt x="89427" y="65603"/>
                        <a:pt x="88873" y="65910"/>
                        <a:pt x="87952" y="66336"/>
                      </a:cubicBezTo>
                      <a:cubicBezTo>
                        <a:pt x="87030" y="66762"/>
                        <a:pt x="85837" y="67180"/>
                        <a:pt x="84370" y="67589"/>
                      </a:cubicBezTo>
                      <a:cubicBezTo>
                        <a:pt x="82904" y="67999"/>
                        <a:pt x="81207" y="68365"/>
                        <a:pt x="79280" y="68689"/>
                      </a:cubicBezTo>
                      <a:cubicBezTo>
                        <a:pt x="77353" y="69013"/>
                        <a:pt x="75298" y="69175"/>
                        <a:pt x="73115" y="69175"/>
                      </a:cubicBezTo>
                      <a:cubicBezTo>
                        <a:pt x="69329" y="69175"/>
                        <a:pt x="66012" y="68647"/>
                        <a:pt x="63165" y="67589"/>
                      </a:cubicBezTo>
                      <a:cubicBezTo>
                        <a:pt x="60317" y="66532"/>
                        <a:pt x="57921" y="64963"/>
                        <a:pt x="55977" y="62883"/>
                      </a:cubicBezTo>
                      <a:cubicBezTo>
                        <a:pt x="54033" y="60802"/>
                        <a:pt x="52566" y="58193"/>
                        <a:pt x="51577" y="55055"/>
                      </a:cubicBezTo>
                      <a:cubicBezTo>
                        <a:pt x="50588" y="51918"/>
                        <a:pt x="50093" y="48268"/>
                        <a:pt x="50093" y="44107"/>
                      </a:cubicBezTo>
                      <a:cubicBezTo>
                        <a:pt x="50093" y="40151"/>
                        <a:pt x="50605" y="36595"/>
                        <a:pt x="51628" y="33441"/>
                      </a:cubicBezTo>
                      <a:cubicBezTo>
                        <a:pt x="52651" y="30286"/>
                        <a:pt x="54126" y="27608"/>
                        <a:pt x="56053" y="25409"/>
                      </a:cubicBezTo>
                      <a:cubicBezTo>
                        <a:pt x="57980" y="23209"/>
                        <a:pt x="60308" y="21521"/>
                        <a:pt x="63037" y="20344"/>
                      </a:cubicBezTo>
                      <a:cubicBezTo>
                        <a:pt x="65765" y="19167"/>
                        <a:pt x="68818" y="18579"/>
                        <a:pt x="72194" y="18579"/>
                      </a:cubicBezTo>
                      <a:cubicBezTo>
                        <a:pt x="75810" y="18579"/>
                        <a:pt x="78888" y="19159"/>
                        <a:pt x="81429" y="20318"/>
                      </a:cubicBezTo>
                      <a:cubicBezTo>
                        <a:pt x="83969" y="21478"/>
                        <a:pt x="86059" y="23038"/>
                        <a:pt x="87695" y="24999"/>
                      </a:cubicBezTo>
                      <a:cubicBezTo>
                        <a:pt x="89333" y="26960"/>
                        <a:pt x="90535" y="29263"/>
                        <a:pt x="91302" y="31906"/>
                      </a:cubicBezTo>
                      <a:cubicBezTo>
                        <a:pt x="92070" y="34549"/>
                        <a:pt x="92453" y="37371"/>
                        <a:pt x="92453" y="40373"/>
                      </a:cubicBezTo>
                      <a:close/>
                      <a:moveTo>
                        <a:pt x="83961" y="39401"/>
                      </a:moveTo>
                      <a:cubicBezTo>
                        <a:pt x="84063" y="34967"/>
                        <a:pt x="83077" y="31488"/>
                        <a:pt x="81001" y="28964"/>
                      </a:cubicBezTo>
                      <a:cubicBezTo>
                        <a:pt x="78925" y="26440"/>
                        <a:pt x="75845" y="25178"/>
                        <a:pt x="71762" y="25178"/>
                      </a:cubicBezTo>
                      <a:cubicBezTo>
                        <a:pt x="69668" y="25178"/>
                        <a:pt x="67833" y="25571"/>
                        <a:pt x="66254" y="26355"/>
                      </a:cubicBezTo>
                      <a:cubicBezTo>
                        <a:pt x="64676" y="27139"/>
                        <a:pt x="63354" y="28180"/>
                        <a:pt x="62290" y="29476"/>
                      </a:cubicBezTo>
                      <a:cubicBezTo>
                        <a:pt x="61226" y="30772"/>
                        <a:pt x="60403" y="32281"/>
                        <a:pt x="59820" y="34003"/>
                      </a:cubicBezTo>
                      <a:cubicBezTo>
                        <a:pt x="59236" y="35726"/>
                        <a:pt x="58910" y="37525"/>
                        <a:pt x="58842" y="39401"/>
                      </a:cubicBezTo>
                      <a:close/>
                      <a:moveTo>
                        <a:pt x="141996" y="20779"/>
                      </a:moveTo>
                      <a:cubicBezTo>
                        <a:pt x="141996" y="20915"/>
                        <a:pt x="141988" y="21060"/>
                        <a:pt x="141971" y="21214"/>
                      </a:cubicBezTo>
                      <a:cubicBezTo>
                        <a:pt x="141954" y="21367"/>
                        <a:pt x="141928" y="21529"/>
                        <a:pt x="141894" y="21700"/>
                      </a:cubicBezTo>
                      <a:cubicBezTo>
                        <a:pt x="141860" y="21870"/>
                        <a:pt x="141817" y="22058"/>
                        <a:pt x="141766" y="22262"/>
                      </a:cubicBezTo>
                      <a:cubicBezTo>
                        <a:pt x="141715" y="22467"/>
                        <a:pt x="141655" y="22689"/>
                        <a:pt x="141587" y="22927"/>
                      </a:cubicBezTo>
                      <a:lnTo>
                        <a:pt x="125881" y="66669"/>
                      </a:lnTo>
                      <a:cubicBezTo>
                        <a:pt x="125745" y="67044"/>
                        <a:pt x="125566" y="67351"/>
                        <a:pt x="125344" y="67589"/>
                      </a:cubicBezTo>
                      <a:cubicBezTo>
                        <a:pt x="125122" y="67828"/>
                        <a:pt x="124789" y="68016"/>
                        <a:pt x="124347" y="68152"/>
                      </a:cubicBezTo>
                      <a:cubicBezTo>
                        <a:pt x="123903" y="68289"/>
                        <a:pt x="123341" y="68382"/>
                        <a:pt x="122658" y="68434"/>
                      </a:cubicBezTo>
                      <a:cubicBezTo>
                        <a:pt x="121976" y="68485"/>
                        <a:pt x="121123" y="68510"/>
                        <a:pt x="120100" y="68510"/>
                      </a:cubicBezTo>
                      <a:cubicBezTo>
                        <a:pt x="119077" y="68510"/>
                        <a:pt x="118224" y="68476"/>
                        <a:pt x="117542" y="68408"/>
                      </a:cubicBezTo>
                      <a:cubicBezTo>
                        <a:pt x="116860" y="68340"/>
                        <a:pt x="116306" y="68237"/>
                        <a:pt x="115880" y="68101"/>
                      </a:cubicBezTo>
                      <a:cubicBezTo>
                        <a:pt x="115453" y="67965"/>
                        <a:pt x="115121" y="67777"/>
                        <a:pt x="114882" y="67538"/>
                      </a:cubicBezTo>
                      <a:cubicBezTo>
                        <a:pt x="114643" y="67299"/>
                        <a:pt x="114456" y="67010"/>
                        <a:pt x="114320" y="66669"/>
                      </a:cubicBezTo>
                      <a:lnTo>
                        <a:pt x="98664" y="22927"/>
                      </a:lnTo>
                      <a:cubicBezTo>
                        <a:pt x="98528" y="22518"/>
                        <a:pt x="98417" y="22160"/>
                        <a:pt x="98332" y="21853"/>
                      </a:cubicBezTo>
                      <a:cubicBezTo>
                        <a:pt x="98246" y="21546"/>
                        <a:pt x="98196" y="21316"/>
                        <a:pt x="98179" y="21162"/>
                      </a:cubicBezTo>
                      <a:cubicBezTo>
                        <a:pt x="98161" y="21009"/>
                        <a:pt x="98153" y="20881"/>
                        <a:pt x="98153" y="20779"/>
                      </a:cubicBezTo>
                      <a:cubicBezTo>
                        <a:pt x="98153" y="20506"/>
                        <a:pt x="98220" y="20267"/>
                        <a:pt x="98358" y="20062"/>
                      </a:cubicBezTo>
                      <a:cubicBezTo>
                        <a:pt x="98494" y="19858"/>
                        <a:pt x="98724" y="19696"/>
                        <a:pt x="99048" y="19576"/>
                      </a:cubicBezTo>
                      <a:cubicBezTo>
                        <a:pt x="99372" y="19457"/>
                        <a:pt x="99799" y="19380"/>
                        <a:pt x="100327" y="19346"/>
                      </a:cubicBezTo>
                      <a:cubicBezTo>
                        <a:pt x="100856" y="19312"/>
                        <a:pt x="101512" y="19295"/>
                        <a:pt x="102296" y="19295"/>
                      </a:cubicBezTo>
                      <a:cubicBezTo>
                        <a:pt x="103286" y="19295"/>
                        <a:pt x="104078" y="19321"/>
                        <a:pt x="104676" y="19372"/>
                      </a:cubicBezTo>
                      <a:cubicBezTo>
                        <a:pt x="105273" y="19423"/>
                        <a:pt x="105733" y="19517"/>
                        <a:pt x="106057" y="19653"/>
                      </a:cubicBezTo>
                      <a:cubicBezTo>
                        <a:pt x="106380" y="19790"/>
                        <a:pt x="106620" y="19960"/>
                        <a:pt x="106773" y="20165"/>
                      </a:cubicBezTo>
                      <a:cubicBezTo>
                        <a:pt x="106926" y="20369"/>
                        <a:pt x="107071" y="20625"/>
                        <a:pt x="107208" y="20932"/>
                      </a:cubicBezTo>
                      <a:lnTo>
                        <a:pt x="120202" y="58892"/>
                      </a:lnTo>
                      <a:lnTo>
                        <a:pt x="120407" y="59506"/>
                      </a:lnTo>
                      <a:lnTo>
                        <a:pt x="120560" y="58892"/>
                      </a:lnTo>
                      <a:lnTo>
                        <a:pt x="133402" y="20932"/>
                      </a:lnTo>
                      <a:cubicBezTo>
                        <a:pt x="133470" y="20625"/>
                        <a:pt x="133590" y="20369"/>
                        <a:pt x="133760" y="20165"/>
                      </a:cubicBezTo>
                      <a:cubicBezTo>
                        <a:pt x="133931" y="19960"/>
                        <a:pt x="134177" y="19790"/>
                        <a:pt x="134501" y="19653"/>
                      </a:cubicBezTo>
                      <a:cubicBezTo>
                        <a:pt x="134826" y="19517"/>
                        <a:pt x="135269" y="19423"/>
                        <a:pt x="135832" y="19372"/>
                      </a:cubicBezTo>
                      <a:cubicBezTo>
                        <a:pt x="136395" y="19321"/>
                        <a:pt x="137137" y="19295"/>
                        <a:pt x="138057" y="19295"/>
                      </a:cubicBezTo>
                      <a:cubicBezTo>
                        <a:pt x="138842" y="19295"/>
                        <a:pt x="139489" y="19312"/>
                        <a:pt x="140001" y="19346"/>
                      </a:cubicBezTo>
                      <a:cubicBezTo>
                        <a:pt x="140513" y="19380"/>
                        <a:pt x="140913" y="19466"/>
                        <a:pt x="141204" y="19602"/>
                      </a:cubicBezTo>
                      <a:cubicBezTo>
                        <a:pt x="141493" y="19738"/>
                        <a:pt x="141698" y="19900"/>
                        <a:pt x="141817" y="20088"/>
                      </a:cubicBezTo>
                      <a:cubicBezTo>
                        <a:pt x="141936" y="20276"/>
                        <a:pt x="141996" y="20506"/>
                        <a:pt x="141996" y="20779"/>
                      </a:cubicBezTo>
                      <a:close/>
                      <a:moveTo>
                        <a:pt x="159315" y="66924"/>
                      </a:moveTo>
                      <a:cubicBezTo>
                        <a:pt x="159315" y="67197"/>
                        <a:pt x="159246" y="67427"/>
                        <a:pt x="159110" y="67615"/>
                      </a:cubicBezTo>
                      <a:cubicBezTo>
                        <a:pt x="158974" y="67803"/>
                        <a:pt x="158752" y="67965"/>
                        <a:pt x="158445" y="68101"/>
                      </a:cubicBezTo>
                      <a:cubicBezTo>
                        <a:pt x="158138" y="68237"/>
                        <a:pt x="157712" y="68340"/>
                        <a:pt x="157166" y="68408"/>
                      </a:cubicBezTo>
                      <a:cubicBezTo>
                        <a:pt x="156620" y="68476"/>
                        <a:pt x="155921" y="68510"/>
                        <a:pt x="155068" y="68510"/>
                      </a:cubicBezTo>
                      <a:cubicBezTo>
                        <a:pt x="154250" y="68510"/>
                        <a:pt x="153568" y="68476"/>
                        <a:pt x="153023" y="68408"/>
                      </a:cubicBezTo>
                      <a:cubicBezTo>
                        <a:pt x="152477" y="68340"/>
                        <a:pt x="152041" y="68237"/>
                        <a:pt x="151718" y="68101"/>
                      </a:cubicBezTo>
                      <a:cubicBezTo>
                        <a:pt x="151394" y="67965"/>
                        <a:pt x="151172" y="67803"/>
                        <a:pt x="151053" y="67615"/>
                      </a:cubicBezTo>
                      <a:cubicBezTo>
                        <a:pt x="150933" y="67427"/>
                        <a:pt x="150874" y="67197"/>
                        <a:pt x="150874" y="66924"/>
                      </a:cubicBezTo>
                      <a:lnTo>
                        <a:pt x="150874" y="20881"/>
                      </a:lnTo>
                      <a:cubicBezTo>
                        <a:pt x="150874" y="20642"/>
                        <a:pt x="150933" y="20421"/>
                        <a:pt x="151053" y="20216"/>
                      </a:cubicBezTo>
                      <a:cubicBezTo>
                        <a:pt x="151172" y="20011"/>
                        <a:pt x="151394" y="19841"/>
                        <a:pt x="151718" y="19704"/>
                      </a:cubicBezTo>
                      <a:cubicBezTo>
                        <a:pt x="152041" y="19568"/>
                        <a:pt x="152477" y="19466"/>
                        <a:pt x="153023" y="19397"/>
                      </a:cubicBezTo>
                      <a:cubicBezTo>
                        <a:pt x="153568" y="19329"/>
                        <a:pt x="154250" y="19295"/>
                        <a:pt x="155068" y="19295"/>
                      </a:cubicBezTo>
                      <a:cubicBezTo>
                        <a:pt x="155921" y="19295"/>
                        <a:pt x="156620" y="19329"/>
                        <a:pt x="157166" y="19397"/>
                      </a:cubicBezTo>
                      <a:cubicBezTo>
                        <a:pt x="157712" y="19466"/>
                        <a:pt x="158138" y="19568"/>
                        <a:pt x="158445" y="19704"/>
                      </a:cubicBezTo>
                      <a:cubicBezTo>
                        <a:pt x="158752" y="19841"/>
                        <a:pt x="158974" y="20011"/>
                        <a:pt x="159110" y="20216"/>
                      </a:cubicBezTo>
                      <a:cubicBezTo>
                        <a:pt x="159246" y="20421"/>
                        <a:pt x="159315" y="20642"/>
                        <a:pt x="159315" y="20881"/>
                      </a:cubicBezTo>
                      <a:close/>
                      <a:moveTo>
                        <a:pt x="160287" y="5329"/>
                      </a:moveTo>
                      <a:cubicBezTo>
                        <a:pt x="160287" y="7307"/>
                        <a:pt x="159912" y="8654"/>
                        <a:pt x="159161" y="9370"/>
                      </a:cubicBezTo>
                      <a:cubicBezTo>
                        <a:pt x="158411" y="10086"/>
                        <a:pt x="157030" y="10445"/>
                        <a:pt x="155017" y="10445"/>
                      </a:cubicBezTo>
                      <a:cubicBezTo>
                        <a:pt x="153040" y="10445"/>
                        <a:pt x="151683" y="10095"/>
                        <a:pt x="150950" y="9396"/>
                      </a:cubicBezTo>
                      <a:cubicBezTo>
                        <a:pt x="150216" y="8697"/>
                        <a:pt x="149851" y="7375"/>
                        <a:pt x="149851" y="5431"/>
                      </a:cubicBezTo>
                      <a:cubicBezTo>
                        <a:pt x="149851" y="3453"/>
                        <a:pt x="150225" y="2106"/>
                        <a:pt x="150976" y="1389"/>
                      </a:cubicBezTo>
                      <a:cubicBezTo>
                        <a:pt x="151726" y="673"/>
                        <a:pt x="153107" y="315"/>
                        <a:pt x="155120" y="315"/>
                      </a:cubicBezTo>
                      <a:cubicBezTo>
                        <a:pt x="157098" y="315"/>
                        <a:pt x="158454" y="665"/>
                        <a:pt x="159187" y="1364"/>
                      </a:cubicBezTo>
                      <a:cubicBezTo>
                        <a:pt x="159921" y="2063"/>
                        <a:pt x="160287" y="3384"/>
                        <a:pt x="160287" y="5329"/>
                      </a:cubicBezTo>
                      <a:close/>
                      <a:moveTo>
                        <a:pt x="213977" y="41907"/>
                      </a:moveTo>
                      <a:cubicBezTo>
                        <a:pt x="213977" y="43238"/>
                        <a:pt x="213642" y="44184"/>
                        <a:pt x="212975" y="44747"/>
                      </a:cubicBezTo>
                      <a:cubicBezTo>
                        <a:pt x="212306" y="45310"/>
                        <a:pt x="211544" y="45591"/>
                        <a:pt x="210687" y="45591"/>
                      </a:cubicBezTo>
                      <a:lnTo>
                        <a:pt x="180365" y="45591"/>
                      </a:lnTo>
                      <a:cubicBezTo>
                        <a:pt x="180365" y="48149"/>
                        <a:pt x="180622" y="50451"/>
                        <a:pt x="181136" y="52497"/>
                      </a:cubicBezTo>
                      <a:cubicBezTo>
                        <a:pt x="181650" y="54544"/>
                        <a:pt x="182506" y="56300"/>
                        <a:pt x="183706" y="57767"/>
                      </a:cubicBezTo>
                      <a:cubicBezTo>
                        <a:pt x="184906" y="59233"/>
                        <a:pt x="186465" y="60359"/>
                        <a:pt x="188384" y="61143"/>
                      </a:cubicBezTo>
                      <a:cubicBezTo>
                        <a:pt x="190303" y="61928"/>
                        <a:pt x="192651" y="62320"/>
                        <a:pt x="195427" y="62320"/>
                      </a:cubicBezTo>
                      <a:cubicBezTo>
                        <a:pt x="197620" y="62320"/>
                        <a:pt x="199574" y="62141"/>
                        <a:pt x="201288" y="61783"/>
                      </a:cubicBezTo>
                      <a:cubicBezTo>
                        <a:pt x="203001" y="61425"/>
                        <a:pt x="204483" y="61024"/>
                        <a:pt x="205735" y="60581"/>
                      </a:cubicBezTo>
                      <a:cubicBezTo>
                        <a:pt x="206985" y="60137"/>
                        <a:pt x="208014" y="59736"/>
                        <a:pt x="208819" y="59378"/>
                      </a:cubicBezTo>
                      <a:cubicBezTo>
                        <a:pt x="209625" y="59020"/>
                        <a:pt x="210233" y="58841"/>
                        <a:pt x="210645" y="58841"/>
                      </a:cubicBezTo>
                      <a:cubicBezTo>
                        <a:pt x="210885" y="58841"/>
                        <a:pt x="211098" y="58901"/>
                        <a:pt x="211287" y="59020"/>
                      </a:cubicBezTo>
                      <a:cubicBezTo>
                        <a:pt x="211476" y="59140"/>
                        <a:pt x="211621" y="59319"/>
                        <a:pt x="211724" y="59557"/>
                      </a:cubicBezTo>
                      <a:cubicBezTo>
                        <a:pt x="211827" y="59796"/>
                        <a:pt x="211904" y="60129"/>
                        <a:pt x="211956" y="60555"/>
                      </a:cubicBezTo>
                      <a:cubicBezTo>
                        <a:pt x="212007" y="60981"/>
                        <a:pt x="212033" y="61501"/>
                        <a:pt x="212033" y="62115"/>
                      </a:cubicBezTo>
                      <a:cubicBezTo>
                        <a:pt x="212033" y="62559"/>
                        <a:pt x="212016" y="62942"/>
                        <a:pt x="211981" y="63266"/>
                      </a:cubicBezTo>
                      <a:cubicBezTo>
                        <a:pt x="211947" y="63590"/>
                        <a:pt x="211904" y="63880"/>
                        <a:pt x="211854" y="64136"/>
                      </a:cubicBezTo>
                      <a:cubicBezTo>
                        <a:pt x="211802" y="64392"/>
                        <a:pt x="211717" y="64622"/>
                        <a:pt x="211597" y="64827"/>
                      </a:cubicBezTo>
                      <a:cubicBezTo>
                        <a:pt x="211478" y="65031"/>
                        <a:pt x="211325" y="65228"/>
                        <a:pt x="211137" y="65415"/>
                      </a:cubicBezTo>
                      <a:cubicBezTo>
                        <a:pt x="210950" y="65603"/>
                        <a:pt x="210395" y="65910"/>
                        <a:pt x="209474" y="66336"/>
                      </a:cubicBezTo>
                      <a:cubicBezTo>
                        <a:pt x="208553" y="66762"/>
                        <a:pt x="207360" y="67180"/>
                        <a:pt x="205893" y="67589"/>
                      </a:cubicBezTo>
                      <a:cubicBezTo>
                        <a:pt x="204427" y="67999"/>
                        <a:pt x="202730" y="68365"/>
                        <a:pt x="200803" y="68689"/>
                      </a:cubicBezTo>
                      <a:cubicBezTo>
                        <a:pt x="198876" y="69013"/>
                        <a:pt x="196821" y="69175"/>
                        <a:pt x="194638" y="69175"/>
                      </a:cubicBezTo>
                      <a:cubicBezTo>
                        <a:pt x="190852" y="69175"/>
                        <a:pt x="187535" y="68647"/>
                        <a:pt x="184687" y="67589"/>
                      </a:cubicBezTo>
                      <a:cubicBezTo>
                        <a:pt x="181839" y="66532"/>
                        <a:pt x="179444" y="64963"/>
                        <a:pt x="177500" y="62883"/>
                      </a:cubicBezTo>
                      <a:cubicBezTo>
                        <a:pt x="175556" y="60802"/>
                        <a:pt x="174089" y="58193"/>
                        <a:pt x="173100" y="55055"/>
                      </a:cubicBezTo>
                      <a:cubicBezTo>
                        <a:pt x="172111" y="51918"/>
                        <a:pt x="171616" y="48268"/>
                        <a:pt x="171616" y="44107"/>
                      </a:cubicBezTo>
                      <a:cubicBezTo>
                        <a:pt x="171616" y="40151"/>
                        <a:pt x="172128" y="36595"/>
                        <a:pt x="173151" y="33441"/>
                      </a:cubicBezTo>
                      <a:cubicBezTo>
                        <a:pt x="174175" y="30286"/>
                        <a:pt x="175649" y="27608"/>
                        <a:pt x="177576" y="25409"/>
                      </a:cubicBezTo>
                      <a:cubicBezTo>
                        <a:pt x="179504" y="23209"/>
                        <a:pt x="181831" y="21521"/>
                        <a:pt x="184560" y="20344"/>
                      </a:cubicBezTo>
                      <a:cubicBezTo>
                        <a:pt x="187289" y="19167"/>
                        <a:pt x="190341" y="18579"/>
                        <a:pt x="193717" y="18579"/>
                      </a:cubicBezTo>
                      <a:cubicBezTo>
                        <a:pt x="197333" y="18579"/>
                        <a:pt x="200410" y="19159"/>
                        <a:pt x="202952" y="20318"/>
                      </a:cubicBezTo>
                      <a:cubicBezTo>
                        <a:pt x="205493" y="21478"/>
                        <a:pt x="207582" y="23038"/>
                        <a:pt x="209219" y="24999"/>
                      </a:cubicBezTo>
                      <a:cubicBezTo>
                        <a:pt x="210855" y="26960"/>
                        <a:pt x="212058" y="29263"/>
                        <a:pt x="212825" y="31906"/>
                      </a:cubicBezTo>
                      <a:cubicBezTo>
                        <a:pt x="213593" y="34549"/>
                        <a:pt x="213977" y="37371"/>
                        <a:pt x="213977" y="40373"/>
                      </a:cubicBezTo>
                      <a:close/>
                      <a:moveTo>
                        <a:pt x="205484" y="39401"/>
                      </a:moveTo>
                      <a:cubicBezTo>
                        <a:pt x="205586" y="34967"/>
                        <a:pt x="204599" y="31488"/>
                        <a:pt x="202524" y="28964"/>
                      </a:cubicBezTo>
                      <a:cubicBezTo>
                        <a:pt x="200448" y="26440"/>
                        <a:pt x="197369" y="25178"/>
                        <a:pt x="193285" y="25178"/>
                      </a:cubicBezTo>
                      <a:cubicBezTo>
                        <a:pt x="191192" y="25178"/>
                        <a:pt x="189356" y="25571"/>
                        <a:pt x="187777" y="26355"/>
                      </a:cubicBezTo>
                      <a:cubicBezTo>
                        <a:pt x="186199" y="27139"/>
                        <a:pt x="184878" y="28180"/>
                        <a:pt x="183814" y="29476"/>
                      </a:cubicBezTo>
                      <a:cubicBezTo>
                        <a:pt x="182750" y="30772"/>
                        <a:pt x="181926" y="32281"/>
                        <a:pt x="181343" y="34003"/>
                      </a:cubicBezTo>
                      <a:cubicBezTo>
                        <a:pt x="180759" y="35726"/>
                        <a:pt x="180434" y="37525"/>
                        <a:pt x="180365" y="39401"/>
                      </a:cubicBezTo>
                      <a:close/>
                      <a:moveTo>
                        <a:pt x="290174" y="20779"/>
                      </a:moveTo>
                      <a:cubicBezTo>
                        <a:pt x="290174" y="21017"/>
                        <a:pt x="290140" y="21307"/>
                        <a:pt x="290071" y="21648"/>
                      </a:cubicBezTo>
                      <a:cubicBezTo>
                        <a:pt x="290003" y="21989"/>
                        <a:pt x="289883" y="22416"/>
                        <a:pt x="289713" y="22927"/>
                      </a:cubicBezTo>
                      <a:lnTo>
                        <a:pt x="276156" y="66669"/>
                      </a:lnTo>
                      <a:cubicBezTo>
                        <a:pt x="276054" y="67044"/>
                        <a:pt x="275892" y="67351"/>
                        <a:pt x="275670" y="67589"/>
                      </a:cubicBezTo>
                      <a:cubicBezTo>
                        <a:pt x="275448" y="67828"/>
                        <a:pt x="275142" y="68016"/>
                        <a:pt x="274749" y="68152"/>
                      </a:cubicBezTo>
                      <a:cubicBezTo>
                        <a:pt x="274357" y="68289"/>
                        <a:pt x="273820" y="68382"/>
                        <a:pt x="273138" y="68434"/>
                      </a:cubicBezTo>
                      <a:cubicBezTo>
                        <a:pt x="272456" y="68485"/>
                        <a:pt x="271603" y="68510"/>
                        <a:pt x="270580" y="68510"/>
                      </a:cubicBezTo>
                      <a:cubicBezTo>
                        <a:pt x="269523" y="68510"/>
                        <a:pt x="268636" y="68476"/>
                        <a:pt x="267920" y="68408"/>
                      </a:cubicBezTo>
                      <a:cubicBezTo>
                        <a:pt x="267203" y="68340"/>
                        <a:pt x="266632" y="68237"/>
                        <a:pt x="266205" y="68101"/>
                      </a:cubicBezTo>
                      <a:cubicBezTo>
                        <a:pt x="265779" y="67965"/>
                        <a:pt x="265463" y="67777"/>
                        <a:pt x="265259" y="67538"/>
                      </a:cubicBezTo>
                      <a:cubicBezTo>
                        <a:pt x="265055" y="67299"/>
                        <a:pt x="264901" y="67010"/>
                        <a:pt x="264798" y="66669"/>
                      </a:cubicBezTo>
                      <a:lnTo>
                        <a:pt x="255130" y="33262"/>
                      </a:lnTo>
                      <a:lnTo>
                        <a:pt x="255027" y="32801"/>
                      </a:lnTo>
                      <a:lnTo>
                        <a:pt x="254925" y="33262"/>
                      </a:lnTo>
                      <a:lnTo>
                        <a:pt x="245972" y="66669"/>
                      </a:lnTo>
                      <a:cubicBezTo>
                        <a:pt x="245869" y="67044"/>
                        <a:pt x="245707" y="67351"/>
                        <a:pt x="245485" y="67589"/>
                      </a:cubicBezTo>
                      <a:cubicBezTo>
                        <a:pt x="245265" y="67828"/>
                        <a:pt x="244931" y="68016"/>
                        <a:pt x="244488" y="68152"/>
                      </a:cubicBezTo>
                      <a:cubicBezTo>
                        <a:pt x="244044" y="68289"/>
                        <a:pt x="243474" y="68382"/>
                        <a:pt x="242775" y="68434"/>
                      </a:cubicBezTo>
                      <a:cubicBezTo>
                        <a:pt x="242076" y="68485"/>
                        <a:pt x="241214" y="68510"/>
                        <a:pt x="240191" y="68510"/>
                      </a:cubicBezTo>
                      <a:cubicBezTo>
                        <a:pt x="239133" y="68510"/>
                        <a:pt x="238272" y="68476"/>
                        <a:pt x="237607" y="68408"/>
                      </a:cubicBezTo>
                      <a:cubicBezTo>
                        <a:pt x="236943" y="68340"/>
                        <a:pt x="236397" y="68237"/>
                        <a:pt x="235970" y="68101"/>
                      </a:cubicBezTo>
                      <a:cubicBezTo>
                        <a:pt x="235544" y="67965"/>
                        <a:pt x="235228" y="67777"/>
                        <a:pt x="235023" y="67538"/>
                      </a:cubicBezTo>
                      <a:cubicBezTo>
                        <a:pt x="234819" y="67299"/>
                        <a:pt x="234665" y="67010"/>
                        <a:pt x="234563" y="66669"/>
                      </a:cubicBezTo>
                      <a:lnTo>
                        <a:pt x="221108" y="22927"/>
                      </a:lnTo>
                      <a:cubicBezTo>
                        <a:pt x="220938" y="22416"/>
                        <a:pt x="220819" y="21989"/>
                        <a:pt x="220750" y="21648"/>
                      </a:cubicBezTo>
                      <a:cubicBezTo>
                        <a:pt x="220681" y="21307"/>
                        <a:pt x="220648" y="21017"/>
                        <a:pt x="220648" y="20779"/>
                      </a:cubicBezTo>
                      <a:cubicBezTo>
                        <a:pt x="220648" y="20472"/>
                        <a:pt x="220716" y="20224"/>
                        <a:pt x="220853" y="20037"/>
                      </a:cubicBezTo>
                      <a:cubicBezTo>
                        <a:pt x="220989" y="19849"/>
                        <a:pt x="221219" y="19696"/>
                        <a:pt x="221543" y="19576"/>
                      </a:cubicBezTo>
                      <a:cubicBezTo>
                        <a:pt x="221867" y="19457"/>
                        <a:pt x="222302" y="19380"/>
                        <a:pt x="222847" y="19346"/>
                      </a:cubicBezTo>
                      <a:cubicBezTo>
                        <a:pt x="223393" y="19312"/>
                        <a:pt x="224058" y="19295"/>
                        <a:pt x="224843" y="19295"/>
                      </a:cubicBezTo>
                      <a:cubicBezTo>
                        <a:pt x="225798" y="19295"/>
                        <a:pt x="226565" y="19321"/>
                        <a:pt x="227145" y="19372"/>
                      </a:cubicBezTo>
                      <a:cubicBezTo>
                        <a:pt x="227725" y="19423"/>
                        <a:pt x="228168" y="19508"/>
                        <a:pt x="228475" y="19628"/>
                      </a:cubicBezTo>
                      <a:cubicBezTo>
                        <a:pt x="228782" y="19747"/>
                        <a:pt x="229003" y="19917"/>
                        <a:pt x="229141" y="20139"/>
                      </a:cubicBezTo>
                      <a:cubicBezTo>
                        <a:pt x="229277" y="20361"/>
                        <a:pt x="229396" y="20625"/>
                        <a:pt x="229499" y="20932"/>
                      </a:cubicBezTo>
                      <a:lnTo>
                        <a:pt x="240600" y="58892"/>
                      </a:lnTo>
                      <a:lnTo>
                        <a:pt x="240702" y="59353"/>
                      </a:lnTo>
                      <a:lnTo>
                        <a:pt x="240805" y="58892"/>
                      </a:lnTo>
                      <a:lnTo>
                        <a:pt x="250985" y="20932"/>
                      </a:lnTo>
                      <a:cubicBezTo>
                        <a:pt x="251054" y="20625"/>
                        <a:pt x="251164" y="20361"/>
                        <a:pt x="251318" y="20139"/>
                      </a:cubicBezTo>
                      <a:cubicBezTo>
                        <a:pt x="251472" y="19917"/>
                        <a:pt x="251702" y="19747"/>
                        <a:pt x="252008" y="19628"/>
                      </a:cubicBezTo>
                      <a:cubicBezTo>
                        <a:pt x="252316" y="19508"/>
                        <a:pt x="252733" y="19423"/>
                        <a:pt x="253262" y="19372"/>
                      </a:cubicBezTo>
                      <a:cubicBezTo>
                        <a:pt x="253790" y="19321"/>
                        <a:pt x="254482" y="19295"/>
                        <a:pt x="255334" y="19295"/>
                      </a:cubicBezTo>
                      <a:cubicBezTo>
                        <a:pt x="256153" y="19295"/>
                        <a:pt x="256826" y="19321"/>
                        <a:pt x="257355" y="19372"/>
                      </a:cubicBezTo>
                      <a:cubicBezTo>
                        <a:pt x="257883" y="19423"/>
                        <a:pt x="258301" y="19508"/>
                        <a:pt x="258608" y="19628"/>
                      </a:cubicBezTo>
                      <a:cubicBezTo>
                        <a:pt x="258915" y="19747"/>
                        <a:pt x="259137" y="19909"/>
                        <a:pt x="259273" y="20114"/>
                      </a:cubicBezTo>
                      <a:cubicBezTo>
                        <a:pt x="259410" y="20318"/>
                        <a:pt x="259512" y="20557"/>
                        <a:pt x="259581" y="20830"/>
                      </a:cubicBezTo>
                      <a:lnTo>
                        <a:pt x="270580" y="58892"/>
                      </a:lnTo>
                      <a:lnTo>
                        <a:pt x="270682" y="59353"/>
                      </a:lnTo>
                      <a:lnTo>
                        <a:pt x="270733" y="58892"/>
                      </a:lnTo>
                      <a:lnTo>
                        <a:pt x="281681" y="20932"/>
                      </a:lnTo>
                      <a:cubicBezTo>
                        <a:pt x="281749" y="20625"/>
                        <a:pt x="281861" y="20361"/>
                        <a:pt x="282014" y="20139"/>
                      </a:cubicBezTo>
                      <a:cubicBezTo>
                        <a:pt x="282167" y="19917"/>
                        <a:pt x="282406" y="19747"/>
                        <a:pt x="282730" y="19628"/>
                      </a:cubicBezTo>
                      <a:cubicBezTo>
                        <a:pt x="283054" y="19508"/>
                        <a:pt x="283498" y="19423"/>
                        <a:pt x="284060" y="19372"/>
                      </a:cubicBezTo>
                      <a:cubicBezTo>
                        <a:pt x="284623" y="19321"/>
                        <a:pt x="285348" y="19295"/>
                        <a:pt x="286234" y="19295"/>
                      </a:cubicBezTo>
                      <a:cubicBezTo>
                        <a:pt x="287053" y="19295"/>
                        <a:pt x="287710" y="19312"/>
                        <a:pt x="288204" y="19346"/>
                      </a:cubicBezTo>
                      <a:cubicBezTo>
                        <a:pt x="288699" y="19380"/>
                        <a:pt x="289091" y="19466"/>
                        <a:pt x="289381" y="19602"/>
                      </a:cubicBezTo>
                      <a:cubicBezTo>
                        <a:pt x="289671" y="19738"/>
                        <a:pt x="289876" y="19892"/>
                        <a:pt x="289995" y="20062"/>
                      </a:cubicBezTo>
                      <a:cubicBezTo>
                        <a:pt x="290114" y="20233"/>
                        <a:pt x="290174" y="20472"/>
                        <a:pt x="290174" y="20779"/>
                      </a:cubicBezTo>
                      <a:close/>
                      <a:moveTo>
                        <a:pt x="395952" y="66873"/>
                      </a:moveTo>
                      <a:cubicBezTo>
                        <a:pt x="395952" y="67146"/>
                        <a:pt x="395881" y="67385"/>
                        <a:pt x="395741" y="67589"/>
                      </a:cubicBezTo>
                      <a:cubicBezTo>
                        <a:pt x="395600" y="67794"/>
                        <a:pt x="395355" y="67956"/>
                        <a:pt x="395003" y="68075"/>
                      </a:cubicBezTo>
                      <a:cubicBezTo>
                        <a:pt x="394652" y="68195"/>
                        <a:pt x="394204" y="68297"/>
                        <a:pt x="393659" y="68382"/>
                      </a:cubicBezTo>
                      <a:cubicBezTo>
                        <a:pt x="393115" y="68468"/>
                        <a:pt x="392404" y="68510"/>
                        <a:pt x="391526" y="68510"/>
                      </a:cubicBezTo>
                      <a:cubicBezTo>
                        <a:pt x="390718" y="68510"/>
                        <a:pt x="390025" y="68468"/>
                        <a:pt x="389444" y="68382"/>
                      </a:cubicBezTo>
                      <a:cubicBezTo>
                        <a:pt x="388865" y="68297"/>
                        <a:pt x="388408" y="68195"/>
                        <a:pt x="388075" y="68075"/>
                      </a:cubicBezTo>
                      <a:cubicBezTo>
                        <a:pt x="387740" y="67956"/>
                        <a:pt x="387503" y="67794"/>
                        <a:pt x="387363" y="67589"/>
                      </a:cubicBezTo>
                      <a:cubicBezTo>
                        <a:pt x="387222" y="67385"/>
                        <a:pt x="387153" y="67146"/>
                        <a:pt x="387153" y="66873"/>
                      </a:cubicBezTo>
                      <a:lnTo>
                        <a:pt x="387153" y="9217"/>
                      </a:lnTo>
                      <a:lnTo>
                        <a:pt x="387050" y="9217"/>
                      </a:lnTo>
                      <a:lnTo>
                        <a:pt x="363721" y="67129"/>
                      </a:lnTo>
                      <a:cubicBezTo>
                        <a:pt x="363619" y="67368"/>
                        <a:pt x="363474" y="67572"/>
                        <a:pt x="363287" y="67743"/>
                      </a:cubicBezTo>
                      <a:cubicBezTo>
                        <a:pt x="363099" y="67913"/>
                        <a:pt x="362826" y="68058"/>
                        <a:pt x="362468" y="68178"/>
                      </a:cubicBezTo>
                      <a:cubicBezTo>
                        <a:pt x="362110" y="68297"/>
                        <a:pt x="361684" y="68382"/>
                        <a:pt x="361189" y="68434"/>
                      </a:cubicBezTo>
                      <a:cubicBezTo>
                        <a:pt x="360694" y="68485"/>
                        <a:pt x="360106" y="68510"/>
                        <a:pt x="359424" y="68510"/>
                      </a:cubicBezTo>
                      <a:cubicBezTo>
                        <a:pt x="358707" y="68510"/>
                        <a:pt x="358094" y="68476"/>
                        <a:pt x="357582" y="68408"/>
                      </a:cubicBezTo>
                      <a:cubicBezTo>
                        <a:pt x="357071" y="68340"/>
                        <a:pt x="356644" y="68246"/>
                        <a:pt x="356303" y="68127"/>
                      </a:cubicBezTo>
                      <a:cubicBezTo>
                        <a:pt x="355962" y="68007"/>
                        <a:pt x="355697" y="67862"/>
                        <a:pt x="355510" y="67692"/>
                      </a:cubicBezTo>
                      <a:cubicBezTo>
                        <a:pt x="355322" y="67521"/>
                        <a:pt x="355194" y="67334"/>
                        <a:pt x="355127" y="67129"/>
                      </a:cubicBezTo>
                      <a:lnTo>
                        <a:pt x="332821" y="9217"/>
                      </a:lnTo>
                      <a:lnTo>
                        <a:pt x="332770" y="9217"/>
                      </a:lnTo>
                      <a:lnTo>
                        <a:pt x="332770" y="66873"/>
                      </a:lnTo>
                      <a:cubicBezTo>
                        <a:pt x="332770" y="67146"/>
                        <a:pt x="332699" y="67385"/>
                        <a:pt x="332559" y="67589"/>
                      </a:cubicBezTo>
                      <a:cubicBezTo>
                        <a:pt x="332418" y="67794"/>
                        <a:pt x="332173" y="67956"/>
                        <a:pt x="331821" y="68075"/>
                      </a:cubicBezTo>
                      <a:cubicBezTo>
                        <a:pt x="331470" y="68195"/>
                        <a:pt x="331013" y="68297"/>
                        <a:pt x="330451" y="68382"/>
                      </a:cubicBezTo>
                      <a:cubicBezTo>
                        <a:pt x="329889" y="68468"/>
                        <a:pt x="329169" y="68510"/>
                        <a:pt x="328291" y="68510"/>
                      </a:cubicBezTo>
                      <a:cubicBezTo>
                        <a:pt x="327448" y="68510"/>
                        <a:pt x="326745" y="68468"/>
                        <a:pt x="326183" y="68382"/>
                      </a:cubicBezTo>
                      <a:cubicBezTo>
                        <a:pt x="325621" y="68297"/>
                        <a:pt x="325174" y="68195"/>
                        <a:pt x="324839" y="68075"/>
                      </a:cubicBezTo>
                      <a:cubicBezTo>
                        <a:pt x="324506" y="67956"/>
                        <a:pt x="324277" y="67794"/>
                        <a:pt x="324154" y="67589"/>
                      </a:cubicBezTo>
                      <a:cubicBezTo>
                        <a:pt x="324032" y="67385"/>
                        <a:pt x="323971" y="67146"/>
                        <a:pt x="323971" y="66873"/>
                      </a:cubicBezTo>
                      <a:lnTo>
                        <a:pt x="323971" y="5994"/>
                      </a:lnTo>
                      <a:cubicBezTo>
                        <a:pt x="323971" y="4561"/>
                        <a:pt x="324352" y="3538"/>
                        <a:pt x="325113" y="2924"/>
                      </a:cubicBezTo>
                      <a:cubicBezTo>
                        <a:pt x="325875" y="2310"/>
                        <a:pt x="326723" y="2003"/>
                        <a:pt x="327659" y="2003"/>
                      </a:cubicBezTo>
                      <a:lnTo>
                        <a:pt x="333061" y="2003"/>
                      </a:lnTo>
                      <a:cubicBezTo>
                        <a:pt x="334169" y="2003"/>
                        <a:pt x="335139" y="2106"/>
                        <a:pt x="335970" y="2310"/>
                      </a:cubicBezTo>
                      <a:cubicBezTo>
                        <a:pt x="336802" y="2515"/>
                        <a:pt x="337529" y="2839"/>
                        <a:pt x="338152" y="3282"/>
                      </a:cubicBezTo>
                      <a:cubicBezTo>
                        <a:pt x="338775" y="3726"/>
                        <a:pt x="339295" y="4288"/>
                        <a:pt x="339711" y="4970"/>
                      </a:cubicBezTo>
                      <a:cubicBezTo>
                        <a:pt x="340126" y="5653"/>
                        <a:pt x="340490" y="6454"/>
                        <a:pt x="340802" y="7375"/>
                      </a:cubicBezTo>
                      <a:lnTo>
                        <a:pt x="359731" y="55311"/>
                      </a:lnTo>
                      <a:lnTo>
                        <a:pt x="359986" y="55311"/>
                      </a:lnTo>
                      <a:lnTo>
                        <a:pt x="379683" y="7528"/>
                      </a:lnTo>
                      <a:cubicBezTo>
                        <a:pt x="380064" y="6505"/>
                        <a:pt x="380480" y="5636"/>
                        <a:pt x="380930" y="4919"/>
                      </a:cubicBezTo>
                      <a:cubicBezTo>
                        <a:pt x="381382" y="4203"/>
                        <a:pt x="381875" y="3632"/>
                        <a:pt x="382412" y="3206"/>
                      </a:cubicBezTo>
                      <a:cubicBezTo>
                        <a:pt x="382949" y="2779"/>
                        <a:pt x="383547" y="2472"/>
                        <a:pt x="384205" y="2285"/>
                      </a:cubicBezTo>
                      <a:cubicBezTo>
                        <a:pt x="384863" y="2097"/>
                        <a:pt x="385626" y="2003"/>
                        <a:pt x="386492" y="2003"/>
                      </a:cubicBezTo>
                      <a:lnTo>
                        <a:pt x="392157" y="2003"/>
                      </a:lnTo>
                      <a:cubicBezTo>
                        <a:pt x="392677" y="2003"/>
                        <a:pt x="393172" y="2080"/>
                        <a:pt x="393639" y="2233"/>
                      </a:cubicBezTo>
                      <a:cubicBezTo>
                        <a:pt x="394107" y="2387"/>
                        <a:pt x="394505" y="2626"/>
                        <a:pt x="394835" y="2950"/>
                      </a:cubicBezTo>
                      <a:cubicBezTo>
                        <a:pt x="395163" y="3274"/>
                        <a:pt x="395432" y="3683"/>
                        <a:pt x="395640" y="4178"/>
                      </a:cubicBezTo>
                      <a:cubicBezTo>
                        <a:pt x="395848" y="4672"/>
                        <a:pt x="395952" y="5277"/>
                        <a:pt x="395952" y="5994"/>
                      </a:cubicBezTo>
                      <a:close/>
                      <a:moveTo>
                        <a:pt x="445989" y="66975"/>
                      </a:moveTo>
                      <a:cubicBezTo>
                        <a:pt x="445989" y="67385"/>
                        <a:pt x="445852" y="67692"/>
                        <a:pt x="445580" y="67896"/>
                      </a:cubicBezTo>
                      <a:cubicBezTo>
                        <a:pt x="445307" y="68101"/>
                        <a:pt x="444931" y="68254"/>
                        <a:pt x="444454" y="68357"/>
                      </a:cubicBezTo>
                      <a:cubicBezTo>
                        <a:pt x="443977" y="68459"/>
                        <a:pt x="443278" y="68510"/>
                        <a:pt x="442357" y="68510"/>
                      </a:cubicBezTo>
                      <a:cubicBezTo>
                        <a:pt x="441470" y="68510"/>
                        <a:pt x="440762" y="68459"/>
                        <a:pt x="440234" y="68357"/>
                      </a:cubicBezTo>
                      <a:cubicBezTo>
                        <a:pt x="439705" y="68254"/>
                        <a:pt x="439321" y="68101"/>
                        <a:pt x="439082" y="67896"/>
                      </a:cubicBezTo>
                      <a:cubicBezTo>
                        <a:pt x="438844" y="67692"/>
                        <a:pt x="438725" y="67385"/>
                        <a:pt x="438725" y="66975"/>
                      </a:cubicBezTo>
                      <a:lnTo>
                        <a:pt x="438725" y="62371"/>
                      </a:lnTo>
                      <a:cubicBezTo>
                        <a:pt x="436712" y="64520"/>
                        <a:pt x="434470" y="66191"/>
                        <a:pt x="431997" y="67385"/>
                      </a:cubicBezTo>
                      <a:cubicBezTo>
                        <a:pt x="429524" y="68578"/>
                        <a:pt x="426906" y="69175"/>
                        <a:pt x="424144" y="69175"/>
                      </a:cubicBezTo>
                      <a:cubicBezTo>
                        <a:pt x="421723" y="69175"/>
                        <a:pt x="419531" y="68860"/>
                        <a:pt x="417570" y="68229"/>
                      </a:cubicBezTo>
                      <a:cubicBezTo>
                        <a:pt x="415609" y="67598"/>
                        <a:pt x="413938" y="66686"/>
                        <a:pt x="412556" y="65492"/>
                      </a:cubicBezTo>
                      <a:cubicBezTo>
                        <a:pt x="411175" y="64298"/>
                        <a:pt x="410100" y="62832"/>
                        <a:pt x="409334" y="61092"/>
                      </a:cubicBezTo>
                      <a:cubicBezTo>
                        <a:pt x="408566" y="59353"/>
                        <a:pt x="408182" y="57375"/>
                        <a:pt x="408182" y="55158"/>
                      </a:cubicBezTo>
                      <a:cubicBezTo>
                        <a:pt x="408182" y="52566"/>
                        <a:pt x="408711" y="50315"/>
                        <a:pt x="409768" y="48405"/>
                      </a:cubicBezTo>
                      <a:cubicBezTo>
                        <a:pt x="410825" y="46495"/>
                        <a:pt x="412343" y="44909"/>
                        <a:pt x="414321" y="43647"/>
                      </a:cubicBezTo>
                      <a:cubicBezTo>
                        <a:pt x="416299" y="42385"/>
                        <a:pt x="418721" y="41438"/>
                        <a:pt x="421586" y="40808"/>
                      </a:cubicBezTo>
                      <a:cubicBezTo>
                        <a:pt x="424451" y="40177"/>
                        <a:pt x="427674" y="39861"/>
                        <a:pt x="431255" y="39861"/>
                      </a:cubicBezTo>
                      <a:lnTo>
                        <a:pt x="437599" y="39861"/>
                      </a:lnTo>
                      <a:lnTo>
                        <a:pt x="437599" y="36280"/>
                      </a:lnTo>
                      <a:cubicBezTo>
                        <a:pt x="437599" y="34506"/>
                        <a:pt x="437411" y="32938"/>
                        <a:pt x="437036" y="31573"/>
                      </a:cubicBezTo>
                      <a:cubicBezTo>
                        <a:pt x="436661" y="30209"/>
                        <a:pt x="436056" y="29075"/>
                        <a:pt x="435220" y="28171"/>
                      </a:cubicBezTo>
                      <a:cubicBezTo>
                        <a:pt x="434384" y="27267"/>
                        <a:pt x="433301" y="26585"/>
                        <a:pt x="431972" y="26125"/>
                      </a:cubicBezTo>
                      <a:cubicBezTo>
                        <a:pt x="430641" y="25664"/>
                        <a:pt x="429004" y="25434"/>
                        <a:pt x="427060" y="25434"/>
                      </a:cubicBezTo>
                      <a:cubicBezTo>
                        <a:pt x="424979" y="25434"/>
                        <a:pt x="423112" y="25681"/>
                        <a:pt x="421458" y="26176"/>
                      </a:cubicBezTo>
                      <a:cubicBezTo>
                        <a:pt x="419803" y="26671"/>
                        <a:pt x="418355" y="27216"/>
                        <a:pt x="417110" y="27813"/>
                      </a:cubicBezTo>
                      <a:cubicBezTo>
                        <a:pt x="415865" y="28410"/>
                        <a:pt x="414825" y="28956"/>
                        <a:pt x="413988" y="29450"/>
                      </a:cubicBezTo>
                      <a:cubicBezTo>
                        <a:pt x="413153" y="29945"/>
                        <a:pt x="412531" y="30192"/>
                        <a:pt x="412122" y="30192"/>
                      </a:cubicBezTo>
                      <a:cubicBezTo>
                        <a:pt x="411848" y="30192"/>
                        <a:pt x="411610" y="30124"/>
                        <a:pt x="411405" y="29987"/>
                      </a:cubicBezTo>
                      <a:cubicBezTo>
                        <a:pt x="411201" y="29851"/>
                        <a:pt x="411021" y="29646"/>
                        <a:pt x="410868" y="29373"/>
                      </a:cubicBezTo>
                      <a:cubicBezTo>
                        <a:pt x="410715" y="29101"/>
                        <a:pt x="410603" y="28751"/>
                        <a:pt x="410536" y="28325"/>
                      </a:cubicBezTo>
                      <a:cubicBezTo>
                        <a:pt x="410467" y="27898"/>
                        <a:pt x="410433" y="27429"/>
                        <a:pt x="410433" y="26918"/>
                      </a:cubicBezTo>
                      <a:cubicBezTo>
                        <a:pt x="410433" y="26065"/>
                        <a:pt x="410493" y="25392"/>
                        <a:pt x="410612" y="24897"/>
                      </a:cubicBezTo>
                      <a:cubicBezTo>
                        <a:pt x="410732" y="24402"/>
                        <a:pt x="411021" y="23933"/>
                        <a:pt x="411481" y="23490"/>
                      </a:cubicBezTo>
                      <a:cubicBezTo>
                        <a:pt x="411942" y="23047"/>
                        <a:pt x="412735" y="22527"/>
                        <a:pt x="413861" y="21930"/>
                      </a:cubicBezTo>
                      <a:cubicBezTo>
                        <a:pt x="414987" y="21333"/>
                        <a:pt x="416282" y="20787"/>
                        <a:pt x="417749" y="20293"/>
                      </a:cubicBezTo>
                      <a:cubicBezTo>
                        <a:pt x="419216" y="19798"/>
                        <a:pt x="420819" y="19389"/>
                        <a:pt x="422558" y="19065"/>
                      </a:cubicBezTo>
                      <a:cubicBezTo>
                        <a:pt x="424297" y="18741"/>
                        <a:pt x="426054" y="18579"/>
                        <a:pt x="427827" y="18579"/>
                      </a:cubicBezTo>
                      <a:cubicBezTo>
                        <a:pt x="431135" y="18579"/>
                        <a:pt x="433949" y="18954"/>
                        <a:pt x="436268" y="19704"/>
                      </a:cubicBezTo>
                      <a:cubicBezTo>
                        <a:pt x="438588" y="20455"/>
                        <a:pt x="440464" y="21555"/>
                        <a:pt x="441897" y="23004"/>
                      </a:cubicBezTo>
                      <a:cubicBezTo>
                        <a:pt x="443329" y="24454"/>
                        <a:pt x="444369" y="26253"/>
                        <a:pt x="445017" y="28401"/>
                      </a:cubicBezTo>
                      <a:cubicBezTo>
                        <a:pt x="445665" y="30550"/>
                        <a:pt x="445989" y="33057"/>
                        <a:pt x="445989" y="35922"/>
                      </a:cubicBezTo>
                      <a:close/>
                      <a:moveTo>
                        <a:pt x="437599" y="45949"/>
                      </a:moveTo>
                      <a:lnTo>
                        <a:pt x="430386" y="45949"/>
                      </a:lnTo>
                      <a:cubicBezTo>
                        <a:pt x="428066" y="45949"/>
                        <a:pt x="426054" y="46145"/>
                        <a:pt x="424349" y="46537"/>
                      </a:cubicBezTo>
                      <a:cubicBezTo>
                        <a:pt x="422643" y="46930"/>
                        <a:pt x="421227" y="47509"/>
                        <a:pt x="420103" y="48277"/>
                      </a:cubicBezTo>
                      <a:cubicBezTo>
                        <a:pt x="418977" y="49044"/>
                        <a:pt x="418150" y="49965"/>
                        <a:pt x="417621" y="51039"/>
                      </a:cubicBezTo>
                      <a:cubicBezTo>
                        <a:pt x="417093" y="52114"/>
                        <a:pt x="416828" y="53350"/>
                        <a:pt x="416828" y="54748"/>
                      </a:cubicBezTo>
                      <a:cubicBezTo>
                        <a:pt x="416828" y="57136"/>
                        <a:pt x="417587" y="59037"/>
                        <a:pt x="419104" y="60453"/>
                      </a:cubicBezTo>
                      <a:cubicBezTo>
                        <a:pt x="420623" y="61868"/>
                        <a:pt x="422746" y="62576"/>
                        <a:pt x="425474" y="62576"/>
                      </a:cubicBezTo>
                      <a:cubicBezTo>
                        <a:pt x="427691" y="62576"/>
                        <a:pt x="429746" y="62013"/>
                        <a:pt x="431639" y="60888"/>
                      </a:cubicBezTo>
                      <a:cubicBezTo>
                        <a:pt x="433532" y="59762"/>
                        <a:pt x="435519" y="58040"/>
                        <a:pt x="437599" y="55720"/>
                      </a:cubicBezTo>
                      <a:close/>
                      <a:moveTo>
                        <a:pt x="483903" y="63548"/>
                      </a:moveTo>
                      <a:cubicBezTo>
                        <a:pt x="483903" y="64537"/>
                        <a:pt x="483834" y="65321"/>
                        <a:pt x="483698" y="65901"/>
                      </a:cubicBezTo>
                      <a:cubicBezTo>
                        <a:pt x="483561" y="66481"/>
                        <a:pt x="483357" y="66907"/>
                        <a:pt x="483084" y="67180"/>
                      </a:cubicBezTo>
                      <a:cubicBezTo>
                        <a:pt x="482811" y="67453"/>
                        <a:pt x="482402" y="67709"/>
                        <a:pt x="481856" y="67947"/>
                      </a:cubicBezTo>
                      <a:cubicBezTo>
                        <a:pt x="481310" y="68186"/>
                        <a:pt x="480688" y="68382"/>
                        <a:pt x="479989" y="68536"/>
                      </a:cubicBezTo>
                      <a:cubicBezTo>
                        <a:pt x="479290" y="68689"/>
                        <a:pt x="478548" y="68817"/>
                        <a:pt x="477763" y="68920"/>
                      </a:cubicBezTo>
                      <a:cubicBezTo>
                        <a:pt x="476979" y="69022"/>
                        <a:pt x="476194" y="69073"/>
                        <a:pt x="475409" y="69073"/>
                      </a:cubicBezTo>
                      <a:cubicBezTo>
                        <a:pt x="473023" y="69073"/>
                        <a:pt x="470977" y="68758"/>
                        <a:pt x="469271" y="68127"/>
                      </a:cubicBezTo>
                      <a:cubicBezTo>
                        <a:pt x="467566" y="67496"/>
                        <a:pt x="466167" y="66541"/>
                        <a:pt x="465076" y="65262"/>
                      </a:cubicBezTo>
                      <a:cubicBezTo>
                        <a:pt x="463984" y="63983"/>
                        <a:pt x="463192" y="62363"/>
                        <a:pt x="462696" y="60401"/>
                      </a:cubicBezTo>
                      <a:cubicBezTo>
                        <a:pt x="462202" y="58440"/>
                        <a:pt x="461955" y="56130"/>
                        <a:pt x="461955" y="53469"/>
                      </a:cubicBezTo>
                      <a:lnTo>
                        <a:pt x="461955" y="26560"/>
                      </a:lnTo>
                      <a:lnTo>
                        <a:pt x="455509" y="26560"/>
                      </a:lnTo>
                      <a:cubicBezTo>
                        <a:pt x="454997" y="26560"/>
                        <a:pt x="454588" y="26287"/>
                        <a:pt x="454281" y="25741"/>
                      </a:cubicBezTo>
                      <a:cubicBezTo>
                        <a:pt x="453974" y="25195"/>
                        <a:pt x="453820" y="24309"/>
                        <a:pt x="453820" y="23081"/>
                      </a:cubicBezTo>
                      <a:cubicBezTo>
                        <a:pt x="453820" y="22433"/>
                        <a:pt x="453863" y="21887"/>
                        <a:pt x="453949" y="21444"/>
                      </a:cubicBezTo>
                      <a:cubicBezTo>
                        <a:pt x="454033" y="21000"/>
                        <a:pt x="454145" y="20634"/>
                        <a:pt x="454281" y="20344"/>
                      </a:cubicBezTo>
                      <a:cubicBezTo>
                        <a:pt x="454417" y="20054"/>
                        <a:pt x="454596" y="19849"/>
                        <a:pt x="454818" y="19730"/>
                      </a:cubicBezTo>
                      <a:cubicBezTo>
                        <a:pt x="455040" y="19611"/>
                        <a:pt x="455287" y="19551"/>
                        <a:pt x="455560" y="19551"/>
                      </a:cubicBezTo>
                      <a:lnTo>
                        <a:pt x="461955" y="19551"/>
                      </a:lnTo>
                      <a:lnTo>
                        <a:pt x="461955" y="8603"/>
                      </a:lnTo>
                      <a:cubicBezTo>
                        <a:pt x="461955" y="8364"/>
                        <a:pt x="462014" y="8142"/>
                        <a:pt x="462134" y="7938"/>
                      </a:cubicBezTo>
                      <a:cubicBezTo>
                        <a:pt x="462254" y="7733"/>
                        <a:pt x="462475" y="7554"/>
                        <a:pt x="462799" y="7401"/>
                      </a:cubicBezTo>
                      <a:cubicBezTo>
                        <a:pt x="463123" y="7247"/>
                        <a:pt x="463558" y="7136"/>
                        <a:pt x="464103" y="7068"/>
                      </a:cubicBezTo>
                      <a:cubicBezTo>
                        <a:pt x="464649" y="7000"/>
                        <a:pt x="465331" y="6966"/>
                        <a:pt x="466150" y="6966"/>
                      </a:cubicBezTo>
                      <a:cubicBezTo>
                        <a:pt x="467003" y="6966"/>
                        <a:pt x="467702" y="7000"/>
                        <a:pt x="468248" y="7068"/>
                      </a:cubicBezTo>
                      <a:cubicBezTo>
                        <a:pt x="468793" y="7136"/>
                        <a:pt x="469219" y="7247"/>
                        <a:pt x="469527" y="7401"/>
                      </a:cubicBezTo>
                      <a:cubicBezTo>
                        <a:pt x="469834" y="7554"/>
                        <a:pt x="470055" y="7733"/>
                        <a:pt x="470192" y="7938"/>
                      </a:cubicBezTo>
                      <a:cubicBezTo>
                        <a:pt x="470328" y="8142"/>
                        <a:pt x="470396" y="8364"/>
                        <a:pt x="470396" y="8603"/>
                      </a:cubicBezTo>
                      <a:lnTo>
                        <a:pt x="470396" y="19551"/>
                      </a:lnTo>
                      <a:lnTo>
                        <a:pt x="482214" y="19551"/>
                      </a:lnTo>
                      <a:cubicBezTo>
                        <a:pt x="482487" y="19551"/>
                        <a:pt x="482726" y="19611"/>
                        <a:pt x="482930" y="19730"/>
                      </a:cubicBezTo>
                      <a:cubicBezTo>
                        <a:pt x="483135" y="19849"/>
                        <a:pt x="483314" y="20054"/>
                        <a:pt x="483468" y="20344"/>
                      </a:cubicBezTo>
                      <a:cubicBezTo>
                        <a:pt x="483621" y="20634"/>
                        <a:pt x="483731" y="21000"/>
                        <a:pt x="483800" y="21444"/>
                      </a:cubicBezTo>
                      <a:cubicBezTo>
                        <a:pt x="483869" y="21887"/>
                        <a:pt x="483903" y="22433"/>
                        <a:pt x="483903" y="23081"/>
                      </a:cubicBezTo>
                      <a:cubicBezTo>
                        <a:pt x="483903" y="24309"/>
                        <a:pt x="483749" y="25195"/>
                        <a:pt x="483442" y="25741"/>
                      </a:cubicBezTo>
                      <a:cubicBezTo>
                        <a:pt x="483135" y="26287"/>
                        <a:pt x="482726" y="26560"/>
                        <a:pt x="482214" y="26560"/>
                      </a:cubicBezTo>
                      <a:lnTo>
                        <a:pt x="470396" y="26560"/>
                      </a:lnTo>
                      <a:lnTo>
                        <a:pt x="470396" y="52242"/>
                      </a:lnTo>
                      <a:cubicBezTo>
                        <a:pt x="470396" y="55414"/>
                        <a:pt x="470865" y="57809"/>
                        <a:pt x="471803" y="59429"/>
                      </a:cubicBezTo>
                      <a:cubicBezTo>
                        <a:pt x="472742" y="61050"/>
                        <a:pt x="474421" y="61860"/>
                        <a:pt x="476842" y="61860"/>
                      </a:cubicBezTo>
                      <a:cubicBezTo>
                        <a:pt x="477627" y="61860"/>
                        <a:pt x="478326" y="61783"/>
                        <a:pt x="478940" y="61629"/>
                      </a:cubicBezTo>
                      <a:cubicBezTo>
                        <a:pt x="479554" y="61476"/>
                        <a:pt x="480100" y="61314"/>
                        <a:pt x="480577" y="61143"/>
                      </a:cubicBezTo>
                      <a:cubicBezTo>
                        <a:pt x="481055" y="60973"/>
                        <a:pt x="481464" y="60811"/>
                        <a:pt x="481805" y="60657"/>
                      </a:cubicBezTo>
                      <a:cubicBezTo>
                        <a:pt x="482146" y="60504"/>
                        <a:pt x="482453" y="60427"/>
                        <a:pt x="482726" y="60427"/>
                      </a:cubicBezTo>
                      <a:cubicBezTo>
                        <a:pt x="482896" y="60427"/>
                        <a:pt x="483058" y="60470"/>
                        <a:pt x="483211" y="60555"/>
                      </a:cubicBezTo>
                      <a:cubicBezTo>
                        <a:pt x="483366" y="60640"/>
                        <a:pt x="483485" y="60802"/>
                        <a:pt x="483570" y="61041"/>
                      </a:cubicBezTo>
                      <a:cubicBezTo>
                        <a:pt x="483655" y="61280"/>
                        <a:pt x="483731" y="61604"/>
                        <a:pt x="483800" y="62013"/>
                      </a:cubicBezTo>
                      <a:cubicBezTo>
                        <a:pt x="483869" y="62422"/>
                        <a:pt x="483903" y="62934"/>
                        <a:pt x="483903" y="63548"/>
                      </a:cubicBezTo>
                      <a:close/>
                      <a:moveTo>
                        <a:pt x="521596" y="23899"/>
                      </a:moveTo>
                      <a:cubicBezTo>
                        <a:pt x="521596" y="24650"/>
                        <a:pt x="521579" y="25281"/>
                        <a:pt x="521545" y="25792"/>
                      </a:cubicBezTo>
                      <a:cubicBezTo>
                        <a:pt x="521511" y="26304"/>
                        <a:pt x="521443" y="26705"/>
                        <a:pt x="521341" y="26994"/>
                      </a:cubicBezTo>
                      <a:cubicBezTo>
                        <a:pt x="521238" y="27284"/>
                        <a:pt x="521110" y="27506"/>
                        <a:pt x="520957" y="27660"/>
                      </a:cubicBezTo>
                      <a:cubicBezTo>
                        <a:pt x="520804" y="27813"/>
                        <a:pt x="520590" y="27890"/>
                        <a:pt x="520317" y="27890"/>
                      </a:cubicBezTo>
                      <a:cubicBezTo>
                        <a:pt x="520045" y="27890"/>
                        <a:pt x="519712" y="27813"/>
                        <a:pt x="519320" y="27660"/>
                      </a:cubicBezTo>
                      <a:cubicBezTo>
                        <a:pt x="518927" y="27506"/>
                        <a:pt x="518484" y="27353"/>
                        <a:pt x="517989" y="27199"/>
                      </a:cubicBezTo>
                      <a:cubicBezTo>
                        <a:pt x="517495" y="27046"/>
                        <a:pt x="516940" y="26901"/>
                        <a:pt x="516327" y="26764"/>
                      </a:cubicBezTo>
                      <a:cubicBezTo>
                        <a:pt x="515713" y="26628"/>
                        <a:pt x="515048" y="26560"/>
                        <a:pt x="514331" y="26560"/>
                      </a:cubicBezTo>
                      <a:cubicBezTo>
                        <a:pt x="513479" y="26560"/>
                        <a:pt x="512644" y="26730"/>
                        <a:pt x="511825" y="27071"/>
                      </a:cubicBezTo>
                      <a:cubicBezTo>
                        <a:pt x="511006" y="27412"/>
                        <a:pt x="510145" y="27975"/>
                        <a:pt x="509241" y="28760"/>
                      </a:cubicBezTo>
                      <a:cubicBezTo>
                        <a:pt x="508337" y="29544"/>
                        <a:pt x="507391" y="30584"/>
                        <a:pt x="506402" y="31880"/>
                      </a:cubicBezTo>
                      <a:cubicBezTo>
                        <a:pt x="505412" y="33176"/>
                        <a:pt x="504322" y="34762"/>
                        <a:pt x="503127" y="36638"/>
                      </a:cubicBezTo>
                      <a:lnTo>
                        <a:pt x="503127" y="66924"/>
                      </a:lnTo>
                      <a:cubicBezTo>
                        <a:pt x="503127" y="67197"/>
                        <a:pt x="503060" y="67427"/>
                        <a:pt x="502923" y="67615"/>
                      </a:cubicBezTo>
                      <a:cubicBezTo>
                        <a:pt x="502786" y="67803"/>
                        <a:pt x="502565" y="67965"/>
                        <a:pt x="502258" y="68101"/>
                      </a:cubicBezTo>
                      <a:cubicBezTo>
                        <a:pt x="501951" y="68237"/>
                        <a:pt x="501524" y="68340"/>
                        <a:pt x="500979" y="68408"/>
                      </a:cubicBezTo>
                      <a:cubicBezTo>
                        <a:pt x="500434" y="68476"/>
                        <a:pt x="499734" y="68510"/>
                        <a:pt x="498881" y="68510"/>
                      </a:cubicBezTo>
                      <a:cubicBezTo>
                        <a:pt x="498063" y="68510"/>
                        <a:pt x="497381" y="68476"/>
                        <a:pt x="496835" y="68408"/>
                      </a:cubicBezTo>
                      <a:cubicBezTo>
                        <a:pt x="496289" y="68340"/>
                        <a:pt x="495854" y="68237"/>
                        <a:pt x="495530" y="68101"/>
                      </a:cubicBezTo>
                      <a:cubicBezTo>
                        <a:pt x="495206" y="67965"/>
                        <a:pt x="494984" y="67803"/>
                        <a:pt x="494865" y="67615"/>
                      </a:cubicBezTo>
                      <a:cubicBezTo>
                        <a:pt x="494746" y="67427"/>
                        <a:pt x="494686" y="67197"/>
                        <a:pt x="494686" y="66924"/>
                      </a:cubicBezTo>
                      <a:lnTo>
                        <a:pt x="494686" y="20881"/>
                      </a:lnTo>
                      <a:cubicBezTo>
                        <a:pt x="494686" y="20608"/>
                        <a:pt x="494738" y="20378"/>
                        <a:pt x="494840" y="20190"/>
                      </a:cubicBezTo>
                      <a:cubicBezTo>
                        <a:pt x="494942" y="20003"/>
                        <a:pt x="495147" y="19832"/>
                        <a:pt x="495454" y="19679"/>
                      </a:cubicBezTo>
                      <a:cubicBezTo>
                        <a:pt x="495761" y="19525"/>
                        <a:pt x="496153" y="19423"/>
                        <a:pt x="496630" y="19372"/>
                      </a:cubicBezTo>
                      <a:cubicBezTo>
                        <a:pt x="497107" y="19321"/>
                        <a:pt x="497739" y="19295"/>
                        <a:pt x="498523" y="19295"/>
                      </a:cubicBezTo>
                      <a:cubicBezTo>
                        <a:pt x="499273" y="19295"/>
                        <a:pt x="499896" y="19321"/>
                        <a:pt x="500391" y="19372"/>
                      </a:cubicBezTo>
                      <a:cubicBezTo>
                        <a:pt x="500885" y="19423"/>
                        <a:pt x="501269" y="19525"/>
                        <a:pt x="501541" y="19679"/>
                      </a:cubicBezTo>
                      <a:cubicBezTo>
                        <a:pt x="501815" y="19832"/>
                        <a:pt x="502011" y="20003"/>
                        <a:pt x="502130" y="20190"/>
                      </a:cubicBezTo>
                      <a:cubicBezTo>
                        <a:pt x="502249" y="20378"/>
                        <a:pt x="502309" y="20608"/>
                        <a:pt x="502309" y="20881"/>
                      </a:cubicBezTo>
                      <a:lnTo>
                        <a:pt x="502309" y="27583"/>
                      </a:lnTo>
                      <a:cubicBezTo>
                        <a:pt x="503571" y="25741"/>
                        <a:pt x="504756" y="24240"/>
                        <a:pt x="505865" y="23081"/>
                      </a:cubicBezTo>
                      <a:cubicBezTo>
                        <a:pt x="506973" y="21921"/>
                        <a:pt x="508022" y="21009"/>
                        <a:pt x="509011" y="20344"/>
                      </a:cubicBezTo>
                      <a:cubicBezTo>
                        <a:pt x="510000" y="19679"/>
                        <a:pt x="510981" y="19218"/>
                        <a:pt x="511953" y="18963"/>
                      </a:cubicBezTo>
                      <a:cubicBezTo>
                        <a:pt x="512925" y="18707"/>
                        <a:pt x="513906" y="18579"/>
                        <a:pt x="514894" y="18579"/>
                      </a:cubicBezTo>
                      <a:cubicBezTo>
                        <a:pt x="515337" y="18579"/>
                        <a:pt x="515841" y="18604"/>
                        <a:pt x="516403" y="18656"/>
                      </a:cubicBezTo>
                      <a:cubicBezTo>
                        <a:pt x="516966" y="18707"/>
                        <a:pt x="517555" y="18800"/>
                        <a:pt x="518168" y="18937"/>
                      </a:cubicBezTo>
                      <a:cubicBezTo>
                        <a:pt x="518783" y="19073"/>
                        <a:pt x="519337" y="19227"/>
                        <a:pt x="519831" y="19397"/>
                      </a:cubicBezTo>
                      <a:cubicBezTo>
                        <a:pt x="520326" y="19568"/>
                        <a:pt x="520675" y="19738"/>
                        <a:pt x="520880" y="19909"/>
                      </a:cubicBezTo>
                      <a:cubicBezTo>
                        <a:pt x="521085" y="20079"/>
                        <a:pt x="521221" y="20242"/>
                        <a:pt x="521289" y="20395"/>
                      </a:cubicBezTo>
                      <a:cubicBezTo>
                        <a:pt x="521357" y="20548"/>
                        <a:pt x="521417" y="20745"/>
                        <a:pt x="521469" y="20983"/>
                      </a:cubicBezTo>
                      <a:cubicBezTo>
                        <a:pt x="521520" y="21222"/>
                        <a:pt x="521553" y="21572"/>
                        <a:pt x="521570" y="22032"/>
                      </a:cubicBezTo>
                      <a:cubicBezTo>
                        <a:pt x="521588" y="22493"/>
                        <a:pt x="521596" y="23115"/>
                        <a:pt x="521596" y="23899"/>
                      </a:cubicBezTo>
                      <a:close/>
                      <a:moveTo>
                        <a:pt x="538846" y="66924"/>
                      </a:moveTo>
                      <a:cubicBezTo>
                        <a:pt x="538846" y="67197"/>
                        <a:pt x="538778" y="67427"/>
                        <a:pt x="538642" y="67615"/>
                      </a:cubicBezTo>
                      <a:cubicBezTo>
                        <a:pt x="538505" y="67803"/>
                        <a:pt x="538284" y="67965"/>
                        <a:pt x="537976" y="68101"/>
                      </a:cubicBezTo>
                      <a:cubicBezTo>
                        <a:pt x="537670" y="68237"/>
                        <a:pt x="537243" y="68340"/>
                        <a:pt x="536698" y="68408"/>
                      </a:cubicBezTo>
                      <a:cubicBezTo>
                        <a:pt x="536152" y="68476"/>
                        <a:pt x="535453" y="68510"/>
                        <a:pt x="534600" y="68510"/>
                      </a:cubicBezTo>
                      <a:cubicBezTo>
                        <a:pt x="533782" y="68510"/>
                        <a:pt x="533100" y="68476"/>
                        <a:pt x="532554" y="68408"/>
                      </a:cubicBezTo>
                      <a:cubicBezTo>
                        <a:pt x="532008" y="68340"/>
                        <a:pt x="531573" y="68237"/>
                        <a:pt x="531249" y="68101"/>
                      </a:cubicBezTo>
                      <a:cubicBezTo>
                        <a:pt x="530925" y="67965"/>
                        <a:pt x="530703" y="67803"/>
                        <a:pt x="530584" y="67615"/>
                      </a:cubicBezTo>
                      <a:cubicBezTo>
                        <a:pt x="530465" y="67427"/>
                        <a:pt x="530405" y="67197"/>
                        <a:pt x="530405" y="66924"/>
                      </a:cubicBezTo>
                      <a:lnTo>
                        <a:pt x="530405" y="20881"/>
                      </a:lnTo>
                      <a:cubicBezTo>
                        <a:pt x="530405" y="20642"/>
                        <a:pt x="530465" y="20421"/>
                        <a:pt x="530584" y="20216"/>
                      </a:cubicBezTo>
                      <a:cubicBezTo>
                        <a:pt x="530703" y="20011"/>
                        <a:pt x="530925" y="19841"/>
                        <a:pt x="531249" y="19704"/>
                      </a:cubicBezTo>
                      <a:cubicBezTo>
                        <a:pt x="531573" y="19568"/>
                        <a:pt x="532008" y="19466"/>
                        <a:pt x="532554" y="19397"/>
                      </a:cubicBezTo>
                      <a:cubicBezTo>
                        <a:pt x="533100" y="19329"/>
                        <a:pt x="533782" y="19295"/>
                        <a:pt x="534600" y="19295"/>
                      </a:cubicBezTo>
                      <a:cubicBezTo>
                        <a:pt x="535453" y="19295"/>
                        <a:pt x="536152" y="19329"/>
                        <a:pt x="536698" y="19397"/>
                      </a:cubicBezTo>
                      <a:cubicBezTo>
                        <a:pt x="537243" y="19466"/>
                        <a:pt x="537670" y="19568"/>
                        <a:pt x="537976" y="19704"/>
                      </a:cubicBezTo>
                      <a:cubicBezTo>
                        <a:pt x="538284" y="19841"/>
                        <a:pt x="538505" y="20011"/>
                        <a:pt x="538642" y="20216"/>
                      </a:cubicBezTo>
                      <a:cubicBezTo>
                        <a:pt x="538778" y="20421"/>
                        <a:pt x="538846" y="20642"/>
                        <a:pt x="538846" y="20881"/>
                      </a:cubicBezTo>
                      <a:close/>
                      <a:moveTo>
                        <a:pt x="539819" y="5329"/>
                      </a:moveTo>
                      <a:cubicBezTo>
                        <a:pt x="539819" y="7307"/>
                        <a:pt x="539443" y="8654"/>
                        <a:pt x="538693" y="9370"/>
                      </a:cubicBezTo>
                      <a:cubicBezTo>
                        <a:pt x="537942" y="10086"/>
                        <a:pt x="536561" y="10445"/>
                        <a:pt x="534549" y="10445"/>
                      </a:cubicBezTo>
                      <a:cubicBezTo>
                        <a:pt x="532571" y="10445"/>
                        <a:pt x="531215" y="10095"/>
                        <a:pt x="530482" y="9396"/>
                      </a:cubicBezTo>
                      <a:cubicBezTo>
                        <a:pt x="529749" y="8697"/>
                        <a:pt x="529382" y="7375"/>
                        <a:pt x="529382" y="5431"/>
                      </a:cubicBezTo>
                      <a:cubicBezTo>
                        <a:pt x="529382" y="3453"/>
                        <a:pt x="529757" y="2106"/>
                        <a:pt x="530508" y="1389"/>
                      </a:cubicBezTo>
                      <a:cubicBezTo>
                        <a:pt x="531257" y="673"/>
                        <a:pt x="532639" y="315"/>
                        <a:pt x="534651" y="315"/>
                      </a:cubicBezTo>
                      <a:cubicBezTo>
                        <a:pt x="536630" y="315"/>
                        <a:pt x="537985" y="665"/>
                        <a:pt x="538718" y="1364"/>
                      </a:cubicBezTo>
                      <a:cubicBezTo>
                        <a:pt x="539452" y="2063"/>
                        <a:pt x="539819" y="3384"/>
                        <a:pt x="539819" y="5329"/>
                      </a:cubicBezTo>
                      <a:close/>
                      <a:moveTo>
                        <a:pt x="589108" y="65952"/>
                      </a:moveTo>
                      <a:cubicBezTo>
                        <a:pt x="589381" y="66430"/>
                        <a:pt x="589518" y="66831"/>
                        <a:pt x="589518" y="67155"/>
                      </a:cubicBezTo>
                      <a:cubicBezTo>
                        <a:pt x="589518" y="67479"/>
                        <a:pt x="589356" y="67743"/>
                        <a:pt x="589031" y="67947"/>
                      </a:cubicBezTo>
                      <a:cubicBezTo>
                        <a:pt x="588707" y="68152"/>
                        <a:pt x="588213" y="68297"/>
                        <a:pt x="587548" y="68382"/>
                      </a:cubicBezTo>
                      <a:cubicBezTo>
                        <a:pt x="586883" y="68468"/>
                        <a:pt x="586021" y="68510"/>
                        <a:pt x="584964" y="68510"/>
                      </a:cubicBezTo>
                      <a:cubicBezTo>
                        <a:pt x="583941" y="68510"/>
                        <a:pt x="583132" y="68485"/>
                        <a:pt x="582534" y="68434"/>
                      </a:cubicBezTo>
                      <a:cubicBezTo>
                        <a:pt x="581937" y="68382"/>
                        <a:pt x="581460" y="68297"/>
                        <a:pt x="581102" y="68178"/>
                      </a:cubicBezTo>
                      <a:cubicBezTo>
                        <a:pt x="580744" y="68058"/>
                        <a:pt x="580471" y="67905"/>
                        <a:pt x="580284" y="67717"/>
                      </a:cubicBezTo>
                      <a:cubicBezTo>
                        <a:pt x="580096" y="67530"/>
                        <a:pt x="579934" y="67317"/>
                        <a:pt x="579798" y="67078"/>
                      </a:cubicBezTo>
                      <a:lnTo>
                        <a:pt x="568747" y="48814"/>
                      </a:lnTo>
                      <a:lnTo>
                        <a:pt x="557747" y="67078"/>
                      </a:lnTo>
                      <a:cubicBezTo>
                        <a:pt x="557611" y="67317"/>
                        <a:pt x="557449" y="67530"/>
                        <a:pt x="557262" y="67717"/>
                      </a:cubicBezTo>
                      <a:cubicBezTo>
                        <a:pt x="557074" y="67905"/>
                        <a:pt x="556802" y="68058"/>
                        <a:pt x="556443" y="68178"/>
                      </a:cubicBezTo>
                      <a:cubicBezTo>
                        <a:pt x="556085" y="68297"/>
                        <a:pt x="555616" y="68382"/>
                        <a:pt x="555036" y="68434"/>
                      </a:cubicBezTo>
                      <a:cubicBezTo>
                        <a:pt x="554457" y="68485"/>
                        <a:pt x="553689" y="68510"/>
                        <a:pt x="552733" y="68510"/>
                      </a:cubicBezTo>
                      <a:cubicBezTo>
                        <a:pt x="551745" y="68510"/>
                        <a:pt x="550935" y="68468"/>
                        <a:pt x="550304" y="68382"/>
                      </a:cubicBezTo>
                      <a:cubicBezTo>
                        <a:pt x="549673" y="68297"/>
                        <a:pt x="549212" y="68152"/>
                        <a:pt x="548922" y="67947"/>
                      </a:cubicBezTo>
                      <a:cubicBezTo>
                        <a:pt x="548633" y="67743"/>
                        <a:pt x="548496" y="67479"/>
                        <a:pt x="548513" y="67155"/>
                      </a:cubicBezTo>
                      <a:cubicBezTo>
                        <a:pt x="548530" y="66831"/>
                        <a:pt x="548692" y="66430"/>
                        <a:pt x="549000" y="65952"/>
                      </a:cubicBezTo>
                      <a:lnTo>
                        <a:pt x="563324" y="43493"/>
                      </a:lnTo>
                      <a:lnTo>
                        <a:pt x="549766" y="21853"/>
                      </a:lnTo>
                      <a:cubicBezTo>
                        <a:pt x="549494" y="21376"/>
                        <a:pt x="549349" y="20975"/>
                        <a:pt x="549332" y="20651"/>
                      </a:cubicBezTo>
                      <a:cubicBezTo>
                        <a:pt x="549315" y="20327"/>
                        <a:pt x="549468" y="20054"/>
                        <a:pt x="549792" y="19832"/>
                      </a:cubicBezTo>
                      <a:cubicBezTo>
                        <a:pt x="550116" y="19611"/>
                        <a:pt x="550610" y="19466"/>
                        <a:pt x="551276" y="19397"/>
                      </a:cubicBezTo>
                      <a:cubicBezTo>
                        <a:pt x="551941" y="19329"/>
                        <a:pt x="552819" y="19295"/>
                        <a:pt x="553911" y="19295"/>
                      </a:cubicBezTo>
                      <a:cubicBezTo>
                        <a:pt x="554899" y="19295"/>
                        <a:pt x="555693" y="19321"/>
                        <a:pt x="556289" y="19372"/>
                      </a:cubicBezTo>
                      <a:cubicBezTo>
                        <a:pt x="556886" y="19423"/>
                        <a:pt x="557355" y="19500"/>
                        <a:pt x="557696" y="19602"/>
                      </a:cubicBezTo>
                      <a:cubicBezTo>
                        <a:pt x="558038" y="19704"/>
                        <a:pt x="558293" y="19841"/>
                        <a:pt x="558464" y="20011"/>
                      </a:cubicBezTo>
                      <a:cubicBezTo>
                        <a:pt x="558634" y="20182"/>
                        <a:pt x="558788" y="20386"/>
                        <a:pt x="558925" y="20625"/>
                      </a:cubicBezTo>
                      <a:lnTo>
                        <a:pt x="569412" y="37764"/>
                      </a:lnTo>
                      <a:lnTo>
                        <a:pt x="580053" y="20625"/>
                      </a:lnTo>
                      <a:cubicBezTo>
                        <a:pt x="580189" y="20421"/>
                        <a:pt x="580343" y="20233"/>
                        <a:pt x="580514" y="20062"/>
                      </a:cubicBezTo>
                      <a:cubicBezTo>
                        <a:pt x="580685" y="19892"/>
                        <a:pt x="580914" y="19747"/>
                        <a:pt x="581205" y="19628"/>
                      </a:cubicBezTo>
                      <a:cubicBezTo>
                        <a:pt x="581494" y="19508"/>
                        <a:pt x="581904" y="19423"/>
                        <a:pt x="582432" y="19372"/>
                      </a:cubicBezTo>
                      <a:cubicBezTo>
                        <a:pt x="582961" y="19321"/>
                        <a:pt x="583686" y="19295"/>
                        <a:pt x="584606" y="19295"/>
                      </a:cubicBezTo>
                      <a:cubicBezTo>
                        <a:pt x="585596" y="19295"/>
                        <a:pt x="586405" y="19329"/>
                        <a:pt x="587037" y="19397"/>
                      </a:cubicBezTo>
                      <a:cubicBezTo>
                        <a:pt x="587667" y="19466"/>
                        <a:pt x="588136" y="19594"/>
                        <a:pt x="588444" y="19781"/>
                      </a:cubicBezTo>
                      <a:cubicBezTo>
                        <a:pt x="588750" y="19969"/>
                        <a:pt x="588887" y="20233"/>
                        <a:pt x="588852" y="20574"/>
                      </a:cubicBezTo>
                      <a:cubicBezTo>
                        <a:pt x="588819" y="20915"/>
                        <a:pt x="588648" y="21341"/>
                        <a:pt x="588341" y="21853"/>
                      </a:cubicBezTo>
                      <a:lnTo>
                        <a:pt x="574886" y="43238"/>
                      </a:ln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1" name="Полилиния: фигура 60">
                  <a:extLst>
                    <a:ext uri="{FF2B5EF4-FFF2-40B4-BE49-F238E27FC236}">
                      <a16:creationId xmlns:a16="http://schemas.microsoft.com/office/drawing/2014/main" id="{633553DD-D8A9-4A30-B190-EBD118EDED65}"/>
                    </a:ext>
                  </a:extLst>
                </p:cNvPr>
                <p:cNvSpPr/>
                <p:nvPr/>
              </p:nvSpPr>
              <p:spPr>
                <a:xfrm>
                  <a:off x="3706242" y="3074497"/>
                  <a:ext cx="25937" cy="25937"/>
                </a:xfrm>
                <a:custGeom>
                  <a:avLst/>
                  <a:gdLst>
                    <a:gd name="connsiteX0" fmla="*/ 389 w 25937"/>
                    <a:gd name="connsiteY0" fmla="*/ 13271 h 25937"/>
                    <a:gd name="connsiteX1" fmla="*/ 4200 w 25937"/>
                    <a:gd name="connsiteY1" fmla="*/ 4114 h 25937"/>
                    <a:gd name="connsiteX2" fmla="*/ 13332 w 25937"/>
                    <a:gd name="connsiteY2" fmla="*/ 328 h 25937"/>
                    <a:gd name="connsiteX3" fmla="*/ 22515 w 25937"/>
                    <a:gd name="connsiteY3" fmla="*/ 4114 h 25937"/>
                    <a:gd name="connsiteX4" fmla="*/ 26326 w 25937"/>
                    <a:gd name="connsiteY4" fmla="*/ 13271 h 25937"/>
                    <a:gd name="connsiteX5" fmla="*/ 22515 w 25937"/>
                    <a:gd name="connsiteY5" fmla="*/ 22454 h 25937"/>
                    <a:gd name="connsiteX6" fmla="*/ 13332 w 25937"/>
                    <a:gd name="connsiteY6" fmla="*/ 26266 h 25937"/>
                    <a:gd name="connsiteX7" fmla="*/ 4200 w 25937"/>
                    <a:gd name="connsiteY7" fmla="*/ 22454 h 25937"/>
                    <a:gd name="connsiteX8" fmla="*/ 389 w 25937"/>
                    <a:gd name="connsiteY8" fmla="*/ 13271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71"/>
                      </a:moveTo>
                      <a:cubicBezTo>
                        <a:pt x="389" y="9690"/>
                        <a:pt x="1659" y="6638"/>
                        <a:pt x="4200" y="4114"/>
                      </a:cubicBezTo>
                      <a:cubicBezTo>
                        <a:pt x="6741" y="1590"/>
                        <a:pt x="9785" y="328"/>
                        <a:pt x="13332" y="328"/>
                      </a:cubicBezTo>
                      <a:cubicBezTo>
                        <a:pt x="16913" y="328"/>
                        <a:pt x="19974" y="1590"/>
                        <a:pt x="22515" y="4114"/>
                      </a:cubicBezTo>
                      <a:cubicBezTo>
                        <a:pt x="25056" y="6638"/>
                        <a:pt x="26326" y="9690"/>
                        <a:pt x="26326" y="13271"/>
                      </a:cubicBezTo>
                      <a:cubicBezTo>
                        <a:pt x="26326" y="16852"/>
                        <a:pt x="25056" y="19913"/>
                        <a:pt x="22515" y="22454"/>
                      </a:cubicBezTo>
                      <a:cubicBezTo>
                        <a:pt x="19974" y="24995"/>
                        <a:pt x="16913" y="26266"/>
                        <a:pt x="13332" y="26266"/>
                      </a:cubicBezTo>
                      <a:cubicBezTo>
                        <a:pt x="9785" y="26266"/>
                        <a:pt x="6741" y="24995"/>
                        <a:pt x="4200" y="22454"/>
                      </a:cubicBezTo>
                      <a:cubicBezTo>
                        <a:pt x="1659" y="19913"/>
                        <a:pt x="389" y="16852"/>
                        <a:pt x="389" y="1327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2" name="Полилиния: фигура 61">
                  <a:extLst>
                    <a:ext uri="{FF2B5EF4-FFF2-40B4-BE49-F238E27FC236}">
                      <a16:creationId xmlns:a16="http://schemas.microsoft.com/office/drawing/2014/main" id="{55226AEB-9D96-42E0-AE34-F0F19338316F}"/>
                    </a:ext>
                  </a:extLst>
                </p:cNvPr>
                <p:cNvSpPr/>
                <p:nvPr/>
              </p:nvSpPr>
              <p:spPr>
                <a:xfrm>
                  <a:off x="3799556" y="3057972"/>
                  <a:ext cx="469600" cy="84873"/>
                </a:xfrm>
                <a:custGeom>
                  <a:avLst/>
                  <a:gdLst>
                    <a:gd name="connsiteX0" fmla="*/ 72380 w 469600"/>
                    <a:gd name="connsiteY0" fmla="*/ 65198 h 84873"/>
                    <a:gd name="connsiteX1" fmla="*/ 72169 w 469600"/>
                    <a:gd name="connsiteY1" fmla="*/ 65914 h 84873"/>
                    <a:gd name="connsiteX2" fmla="*/ 71431 w 469600"/>
                    <a:gd name="connsiteY2" fmla="*/ 66400 h 84873"/>
                    <a:gd name="connsiteX3" fmla="*/ 70087 w 469600"/>
                    <a:gd name="connsiteY3" fmla="*/ 66707 h 84873"/>
                    <a:gd name="connsiteX4" fmla="*/ 67953 w 469600"/>
                    <a:gd name="connsiteY4" fmla="*/ 66835 h 84873"/>
                    <a:gd name="connsiteX5" fmla="*/ 65872 w 469600"/>
                    <a:gd name="connsiteY5" fmla="*/ 66707 h 84873"/>
                    <a:gd name="connsiteX6" fmla="*/ 64502 w 469600"/>
                    <a:gd name="connsiteY6" fmla="*/ 66400 h 84873"/>
                    <a:gd name="connsiteX7" fmla="*/ 63791 w 469600"/>
                    <a:gd name="connsiteY7" fmla="*/ 65914 h 84873"/>
                    <a:gd name="connsiteX8" fmla="*/ 63580 w 469600"/>
                    <a:gd name="connsiteY8" fmla="*/ 65198 h 84873"/>
                    <a:gd name="connsiteX9" fmla="*/ 63580 w 469600"/>
                    <a:gd name="connsiteY9" fmla="*/ 7542 h 84873"/>
                    <a:gd name="connsiteX10" fmla="*/ 63478 w 469600"/>
                    <a:gd name="connsiteY10" fmla="*/ 7542 h 84873"/>
                    <a:gd name="connsiteX11" fmla="*/ 40149 w 469600"/>
                    <a:gd name="connsiteY11" fmla="*/ 65454 h 84873"/>
                    <a:gd name="connsiteX12" fmla="*/ 39714 w 469600"/>
                    <a:gd name="connsiteY12" fmla="*/ 66068 h 84873"/>
                    <a:gd name="connsiteX13" fmla="*/ 38896 w 469600"/>
                    <a:gd name="connsiteY13" fmla="*/ 66503 h 84873"/>
                    <a:gd name="connsiteX14" fmla="*/ 37617 w 469600"/>
                    <a:gd name="connsiteY14" fmla="*/ 66758 h 84873"/>
                    <a:gd name="connsiteX15" fmla="*/ 35852 w 469600"/>
                    <a:gd name="connsiteY15" fmla="*/ 66835 h 84873"/>
                    <a:gd name="connsiteX16" fmla="*/ 34010 w 469600"/>
                    <a:gd name="connsiteY16" fmla="*/ 66733 h 84873"/>
                    <a:gd name="connsiteX17" fmla="*/ 32731 w 469600"/>
                    <a:gd name="connsiteY17" fmla="*/ 66451 h 84873"/>
                    <a:gd name="connsiteX18" fmla="*/ 31938 w 469600"/>
                    <a:gd name="connsiteY18" fmla="*/ 66016 h 84873"/>
                    <a:gd name="connsiteX19" fmla="*/ 31554 w 469600"/>
                    <a:gd name="connsiteY19" fmla="*/ 65454 h 84873"/>
                    <a:gd name="connsiteX20" fmla="*/ 9249 w 469600"/>
                    <a:gd name="connsiteY20" fmla="*/ 7542 h 84873"/>
                    <a:gd name="connsiteX21" fmla="*/ 9197 w 469600"/>
                    <a:gd name="connsiteY21" fmla="*/ 7542 h 84873"/>
                    <a:gd name="connsiteX22" fmla="*/ 9197 w 469600"/>
                    <a:gd name="connsiteY22" fmla="*/ 65198 h 84873"/>
                    <a:gd name="connsiteX23" fmla="*/ 8987 w 469600"/>
                    <a:gd name="connsiteY23" fmla="*/ 65914 h 84873"/>
                    <a:gd name="connsiteX24" fmla="*/ 8249 w 469600"/>
                    <a:gd name="connsiteY24" fmla="*/ 66400 h 84873"/>
                    <a:gd name="connsiteX25" fmla="*/ 6879 w 469600"/>
                    <a:gd name="connsiteY25" fmla="*/ 66707 h 84873"/>
                    <a:gd name="connsiteX26" fmla="*/ 4719 w 469600"/>
                    <a:gd name="connsiteY26" fmla="*/ 66835 h 84873"/>
                    <a:gd name="connsiteX27" fmla="*/ 2611 w 469600"/>
                    <a:gd name="connsiteY27" fmla="*/ 66707 h 84873"/>
                    <a:gd name="connsiteX28" fmla="*/ 1267 w 469600"/>
                    <a:gd name="connsiteY28" fmla="*/ 66400 h 84873"/>
                    <a:gd name="connsiteX29" fmla="*/ 582 w 469600"/>
                    <a:gd name="connsiteY29" fmla="*/ 65914 h 84873"/>
                    <a:gd name="connsiteX30" fmla="*/ 398 w 469600"/>
                    <a:gd name="connsiteY30" fmla="*/ 65198 h 84873"/>
                    <a:gd name="connsiteX31" fmla="*/ 398 w 469600"/>
                    <a:gd name="connsiteY31" fmla="*/ 4318 h 84873"/>
                    <a:gd name="connsiteX32" fmla="*/ 1541 w 469600"/>
                    <a:gd name="connsiteY32" fmla="*/ 1249 h 84873"/>
                    <a:gd name="connsiteX33" fmla="*/ 4086 w 469600"/>
                    <a:gd name="connsiteY33" fmla="*/ 328 h 84873"/>
                    <a:gd name="connsiteX34" fmla="*/ 9489 w 469600"/>
                    <a:gd name="connsiteY34" fmla="*/ 328 h 84873"/>
                    <a:gd name="connsiteX35" fmla="*/ 12398 w 469600"/>
                    <a:gd name="connsiteY35" fmla="*/ 635 h 84873"/>
                    <a:gd name="connsiteX36" fmla="*/ 14580 w 469600"/>
                    <a:gd name="connsiteY36" fmla="*/ 1607 h 84873"/>
                    <a:gd name="connsiteX37" fmla="*/ 16138 w 469600"/>
                    <a:gd name="connsiteY37" fmla="*/ 3295 h 84873"/>
                    <a:gd name="connsiteX38" fmla="*/ 17230 w 469600"/>
                    <a:gd name="connsiteY38" fmla="*/ 5700 h 84873"/>
                    <a:gd name="connsiteX39" fmla="*/ 36159 w 469600"/>
                    <a:gd name="connsiteY39" fmla="*/ 53636 h 84873"/>
                    <a:gd name="connsiteX40" fmla="*/ 36414 w 469600"/>
                    <a:gd name="connsiteY40" fmla="*/ 53636 h 84873"/>
                    <a:gd name="connsiteX41" fmla="*/ 56111 w 469600"/>
                    <a:gd name="connsiteY41" fmla="*/ 5853 h 84873"/>
                    <a:gd name="connsiteX42" fmla="*/ 57358 w 469600"/>
                    <a:gd name="connsiteY42" fmla="*/ 3244 h 84873"/>
                    <a:gd name="connsiteX43" fmla="*/ 58840 w 469600"/>
                    <a:gd name="connsiteY43" fmla="*/ 1530 h 84873"/>
                    <a:gd name="connsiteX44" fmla="*/ 60633 w 469600"/>
                    <a:gd name="connsiteY44" fmla="*/ 609 h 84873"/>
                    <a:gd name="connsiteX45" fmla="*/ 62920 w 469600"/>
                    <a:gd name="connsiteY45" fmla="*/ 328 h 84873"/>
                    <a:gd name="connsiteX46" fmla="*/ 68585 w 469600"/>
                    <a:gd name="connsiteY46" fmla="*/ 328 h 84873"/>
                    <a:gd name="connsiteX47" fmla="*/ 70067 w 469600"/>
                    <a:gd name="connsiteY47" fmla="*/ 558 h 84873"/>
                    <a:gd name="connsiteX48" fmla="*/ 71262 w 469600"/>
                    <a:gd name="connsiteY48" fmla="*/ 1274 h 84873"/>
                    <a:gd name="connsiteX49" fmla="*/ 72068 w 469600"/>
                    <a:gd name="connsiteY49" fmla="*/ 2502 h 84873"/>
                    <a:gd name="connsiteX50" fmla="*/ 72380 w 469600"/>
                    <a:gd name="connsiteY50" fmla="*/ 4318 h 84873"/>
                    <a:gd name="connsiteX51" fmla="*/ 127021 w 469600"/>
                    <a:gd name="connsiteY51" fmla="*/ 40232 h 84873"/>
                    <a:gd name="connsiteX52" fmla="*/ 126019 w 469600"/>
                    <a:gd name="connsiteY52" fmla="*/ 43072 h 84873"/>
                    <a:gd name="connsiteX53" fmla="*/ 123732 w 469600"/>
                    <a:gd name="connsiteY53" fmla="*/ 43916 h 84873"/>
                    <a:gd name="connsiteX54" fmla="*/ 93409 w 469600"/>
                    <a:gd name="connsiteY54" fmla="*/ 43916 h 84873"/>
                    <a:gd name="connsiteX55" fmla="*/ 94180 w 469600"/>
                    <a:gd name="connsiteY55" fmla="*/ 50822 h 84873"/>
                    <a:gd name="connsiteX56" fmla="*/ 96751 w 469600"/>
                    <a:gd name="connsiteY56" fmla="*/ 56092 h 84873"/>
                    <a:gd name="connsiteX57" fmla="*/ 101429 w 469600"/>
                    <a:gd name="connsiteY57" fmla="*/ 59468 h 84873"/>
                    <a:gd name="connsiteX58" fmla="*/ 108472 w 469600"/>
                    <a:gd name="connsiteY58" fmla="*/ 60645 h 84873"/>
                    <a:gd name="connsiteX59" fmla="*/ 114333 w 469600"/>
                    <a:gd name="connsiteY59" fmla="*/ 60108 h 84873"/>
                    <a:gd name="connsiteX60" fmla="*/ 118779 w 469600"/>
                    <a:gd name="connsiteY60" fmla="*/ 58905 h 84873"/>
                    <a:gd name="connsiteX61" fmla="*/ 121864 w 469600"/>
                    <a:gd name="connsiteY61" fmla="*/ 57703 h 84873"/>
                    <a:gd name="connsiteX62" fmla="*/ 123689 w 469600"/>
                    <a:gd name="connsiteY62" fmla="*/ 57166 h 84873"/>
                    <a:gd name="connsiteX63" fmla="*/ 124332 w 469600"/>
                    <a:gd name="connsiteY63" fmla="*/ 57345 h 84873"/>
                    <a:gd name="connsiteX64" fmla="*/ 124769 w 469600"/>
                    <a:gd name="connsiteY64" fmla="*/ 57882 h 84873"/>
                    <a:gd name="connsiteX65" fmla="*/ 125000 w 469600"/>
                    <a:gd name="connsiteY65" fmla="*/ 58880 h 84873"/>
                    <a:gd name="connsiteX66" fmla="*/ 125077 w 469600"/>
                    <a:gd name="connsiteY66" fmla="*/ 60440 h 84873"/>
                    <a:gd name="connsiteX67" fmla="*/ 125026 w 469600"/>
                    <a:gd name="connsiteY67" fmla="*/ 61591 h 84873"/>
                    <a:gd name="connsiteX68" fmla="*/ 124898 w 469600"/>
                    <a:gd name="connsiteY68" fmla="*/ 62461 h 84873"/>
                    <a:gd name="connsiteX69" fmla="*/ 124643 w 469600"/>
                    <a:gd name="connsiteY69" fmla="*/ 63152 h 84873"/>
                    <a:gd name="connsiteX70" fmla="*/ 124182 w 469600"/>
                    <a:gd name="connsiteY70" fmla="*/ 63740 h 84873"/>
                    <a:gd name="connsiteX71" fmla="*/ 122520 w 469600"/>
                    <a:gd name="connsiteY71" fmla="*/ 64661 h 84873"/>
                    <a:gd name="connsiteX72" fmla="*/ 118938 w 469600"/>
                    <a:gd name="connsiteY72" fmla="*/ 65914 h 84873"/>
                    <a:gd name="connsiteX73" fmla="*/ 113848 w 469600"/>
                    <a:gd name="connsiteY73" fmla="*/ 67014 h 84873"/>
                    <a:gd name="connsiteX74" fmla="*/ 107683 w 469600"/>
                    <a:gd name="connsiteY74" fmla="*/ 67500 h 84873"/>
                    <a:gd name="connsiteX75" fmla="*/ 97733 w 469600"/>
                    <a:gd name="connsiteY75" fmla="*/ 65914 h 84873"/>
                    <a:gd name="connsiteX76" fmla="*/ 90544 w 469600"/>
                    <a:gd name="connsiteY76" fmla="*/ 61208 h 84873"/>
                    <a:gd name="connsiteX77" fmla="*/ 86145 w 469600"/>
                    <a:gd name="connsiteY77" fmla="*/ 53380 h 84873"/>
                    <a:gd name="connsiteX78" fmla="*/ 84661 w 469600"/>
                    <a:gd name="connsiteY78" fmla="*/ 42432 h 84873"/>
                    <a:gd name="connsiteX79" fmla="*/ 86196 w 469600"/>
                    <a:gd name="connsiteY79" fmla="*/ 31765 h 84873"/>
                    <a:gd name="connsiteX80" fmla="*/ 90621 w 469600"/>
                    <a:gd name="connsiteY80" fmla="*/ 23733 h 84873"/>
                    <a:gd name="connsiteX81" fmla="*/ 97604 w 469600"/>
                    <a:gd name="connsiteY81" fmla="*/ 18669 h 84873"/>
                    <a:gd name="connsiteX82" fmla="*/ 106762 w 469600"/>
                    <a:gd name="connsiteY82" fmla="*/ 16904 h 84873"/>
                    <a:gd name="connsiteX83" fmla="*/ 115996 w 469600"/>
                    <a:gd name="connsiteY83" fmla="*/ 18643 h 84873"/>
                    <a:gd name="connsiteX84" fmla="*/ 122263 w 469600"/>
                    <a:gd name="connsiteY84" fmla="*/ 23324 h 84873"/>
                    <a:gd name="connsiteX85" fmla="*/ 125871 w 469600"/>
                    <a:gd name="connsiteY85" fmla="*/ 30231 h 84873"/>
                    <a:gd name="connsiteX86" fmla="*/ 127021 w 469600"/>
                    <a:gd name="connsiteY86" fmla="*/ 38697 h 84873"/>
                    <a:gd name="connsiteX87" fmla="*/ 118529 w 469600"/>
                    <a:gd name="connsiteY87" fmla="*/ 37725 h 84873"/>
                    <a:gd name="connsiteX88" fmla="*/ 115568 w 469600"/>
                    <a:gd name="connsiteY88" fmla="*/ 27289 h 84873"/>
                    <a:gd name="connsiteX89" fmla="*/ 106330 w 469600"/>
                    <a:gd name="connsiteY89" fmla="*/ 23503 h 84873"/>
                    <a:gd name="connsiteX90" fmla="*/ 100822 w 469600"/>
                    <a:gd name="connsiteY90" fmla="*/ 24680 h 84873"/>
                    <a:gd name="connsiteX91" fmla="*/ 96858 w 469600"/>
                    <a:gd name="connsiteY91" fmla="*/ 27801 h 84873"/>
                    <a:gd name="connsiteX92" fmla="*/ 94388 w 469600"/>
                    <a:gd name="connsiteY92" fmla="*/ 32328 h 84873"/>
                    <a:gd name="connsiteX93" fmla="*/ 93409 w 469600"/>
                    <a:gd name="connsiteY93" fmla="*/ 37725 h 84873"/>
                    <a:gd name="connsiteX94" fmla="*/ 168229 w 469600"/>
                    <a:gd name="connsiteY94" fmla="*/ 52715 h 84873"/>
                    <a:gd name="connsiteX95" fmla="*/ 166925 w 469600"/>
                    <a:gd name="connsiteY95" fmla="*/ 59008 h 84873"/>
                    <a:gd name="connsiteX96" fmla="*/ 163216 w 469600"/>
                    <a:gd name="connsiteY96" fmla="*/ 63663 h 84873"/>
                    <a:gd name="connsiteX97" fmla="*/ 157486 w 469600"/>
                    <a:gd name="connsiteY97" fmla="*/ 66528 h 84873"/>
                    <a:gd name="connsiteX98" fmla="*/ 150170 w 469600"/>
                    <a:gd name="connsiteY98" fmla="*/ 67500 h 84873"/>
                    <a:gd name="connsiteX99" fmla="*/ 145489 w 469600"/>
                    <a:gd name="connsiteY99" fmla="*/ 67116 h 84873"/>
                    <a:gd name="connsiteX100" fmla="*/ 141498 w 469600"/>
                    <a:gd name="connsiteY100" fmla="*/ 66144 h 84873"/>
                    <a:gd name="connsiteX101" fmla="*/ 138505 w 469600"/>
                    <a:gd name="connsiteY101" fmla="*/ 64917 h 84873"/>
                    <a:gd name="connsiteX102" fmla="*/ 136716 w 469600"/>
                    <a:gd name="connsiteY102" fmla="*/ 63765 h 84873"/>
                    <a:gd name="connsiteX103" fmla="*/ 135897 w 469600"/>
                    <a:gd name="connsiteY103" fmla="*/ 62333 h 84873"/>
                    <a:gd name="connsiteX104" fmla="*/ 135641 w 469600"/>
                    <a:gd name="connsiteY104" fmla="*/ 59826 h 84873"/>
                    <a:gd name="connsiteX105" fmla="*/ 135743 w 469600"/>
                    <a:gd name="connsiteY105" fmla="*/ 58189 h 84873"/>
                    <a:gd name="connsiteX106" fmla="*/ 135999 w 469600"/>
                    <a:gd name="connsiteY106" fmla="*/ 57115 h 84873"/>
                    <a:gd name="connsiteX107" fmla="*/ 136434 w 469600"/>
                    <a:gd name="connsiteY107" fmla="*/ 56526 h 84873"/>
                    <a:gd name="connsiteX108" fmla="*/ 137074 w 469600"/>
                    <a:gd name="connsiteY108" fmla="*/ 56347 h 84873"/>
                    <a:gd name="connsiteX109" fmla="*/ 138736 w 469600"/>
                    <a:gd name="connsiteY109" fmla="*/ 57038 h 84873"/>
                    <a:gd name="connsiteX110" fmla="*/ 141448 w 469600"/>
                    <a:gd name="connsiteY110" fmla="*/ 58547 h 84873"/>
                    <a:gd name="connsiteX111" fmla="*/ 145259 w 469600"/>
                    <a:gd name="connsiteY111" fmla="*/ 60056 h 84873"/>
                    <a:gd name="connsiteX112" fmla="*/ 150324 w 469600"/>
                    <a:gd name="connsiteY112" fmla="*/ 60747 h 84873"/>
                    <a:gd name="connsiteX113" fmla="*/ 154212 w 469600"/>
                    <a:gd name="connsiteY113" fmla="*/ 60287 h 84873"/>
                    <a:gd name="connsiteX114" fmla="*/ 157231 w 469600"/>
                    <a:gd name="connsiteY114" fmla="*/ 58931 h 84873"/>
                    <a:gd name="connsiteX115" fmla="*/ 159199 w 469600"/>
                    <a:gd name="connsiteY115" fmla="*/ 56654 h 84873"/>
                    <a:gd name="connsiteX116" fmla="*/ 159891 w 469600"/>
                    <a:gd name="connsiteY116" fmla="*/ 53380 h 84873"/>
                    <a:gd name="connsiteX117" fmla="*/ 158893 w 469600"/>
                    <a:gd name="connsiteY117" fmla="*/ 50106 h 84873"/>
                    <a:gd name="connsiteX118" fmla="*/ 156258 w 469600"/>
                    <a:gd name="connsiteY118" fmla="*/ 47753 h 84873"/>
                    <a:gd name="connsiteX119" fmla="*/ 152575 w 469600"/>
                    <a:gd name="connsiteY119" fmla="*/ 45936 h 84873"/>
                    <a:gd name="connsiteX120" fmla="*/ 148354 w 469600"/>
                    <a:gd name="connsiteY120" fmla="*/ 44274 h 84873"/>
                    <a:gd name="connsiteX121" fmla="*/ 144108 w 469600"/>
                    <a:gd name="connsiteY121" fmla="*/ 42304 h 84873"/>
                    <a:gd name="connsiteX122" fmla="*/ 140399 w 469600"/>
                    <a:gd name="connsiteY122" fmla="*/ 39618 h 84873"/>
                    <a:gd name="connsiteX123" fmla="*/ 137764 w 469600"/>
                    <a:gd name="connsiteY123" fmla="*/ 35833 h 84873"/>
                    <a:gd name="connsiteX124" fmla="*/ 136766 w 469600"/>
                    <a:gd name="connsiteY124" fmla="*/ 30563 h 84873"/>
                    <a:gd name="connsiteX125" fmla="*/ 137815 w 469600"/>
                    <a:gd name="connsiteY125" fmla="*/ 25371 h 84873"/>
                    <a:gd name="connsiteX126" fmla="*/ 140962 w 469600"/>
                    <a:gd name="connsiteY126" fmla="*/ 21022 h 84873"/>
                    <a:gd name="connsiteX127" fmla="*/ 146205 w 469600"/>
                    <a:gd name="connsiteY127" fmla="*/ 18029 h 84873"/>
                    <a:gd name="connsiteX128" fmla="*/ 153546 w 469600"/>
                    <a:gd name="connsiteY128" fmla="*/ 16904 h 84873"/>
                    <a:gd name="connsiteX129" fmla="*/ 157231 w 469600"/>
                    <a:gd name="connsiteY129" fmla="*/ 17211 h 84873"/>
                    <a:gd name="connsiteX130" fmla="*/ 160556 w 469600"/>
                    <a:gd name="connsiteY130" fmla="*/ 17978 h 84873"/>
                    <a:gd name="connsiteX131" fmla="*/ 163089 w 469600"/>
                    <a:gd name="connsiteY131" fmla="*/ 18976 h 84873"/>
                    <a:gd name="connsiteX132" fmla="*/ 164674 w 469600"/>
                    <a:gd name="connsiteY132" fmla="*/ 19922 h 84873"/>
                    <a:gd name="connsiteX133" fmla="*/ 165390 w 469600"/>
                    <a:gd name="connsiteY133" fmla="*/ 20638 h 84873"/>
                    <a:gd name="connsiteX134" fmla="*/ 165646 w 469600"/>
                    <a:gd name="connsiteY134" fmla="*/ 21329 h 84873"/>
                    <a:gd name="connsiteX135" fmla="*/ 165799 w 469600"/>
                    <a:gd name="connsiteY135" fmla="*/ 22275 h 84873"/>
                    <a:gd name="connsiteX136" fmla="*/ 165876 w 469600"/>
                    <a:gd name="connsiteY136" fmla="*/ 23657 h 84873"/>
                    <a:gd name="connsiteX137" fmla="*/ 165799 w 469600"/>
                    <a:gd name="connsiteY137" fmla="*/ 25166 h 84873"/>
                    <a:gd name="connsiteX138" fmla="*/ 165544 w 469600"/>
                    <a:gd name="connsiteY138" fmla="*/ 26215 h 84873"/>
                    <a:gd name="connsiteX139" fmla="*/ 165109 w 469600"/>
                    <a:gd name="connsiteY139" fmla="*/ 26803 h 84873"/>
                    <a:gd name="connsiteX140" fmla="*/ 164546 w 469600"/>
                    <a:gd name="connsiteY140" fmla="*/ 26982 h 84873"/>
                    <a:gd name="connsiteX141" fmla="*/ 163216 w 469600"/>
                    <a:gd name="connsiteY141" fmla="*/ 26419 h 84873"/>
                    <a:gd name="connsiteX142" fmla="*/ 160964 w 469600"/>
                    <a:gd name="connsiteY142" fmla="*/ 25217 h 84873"/>
                    <a:gd name="connsiteX143" fmla="*/ 157716 w 469600"/>
                    <a:gd name="connsiteY143" fmla="*/ 24015 h 84873"/>
                    <a:gd name="connsiteX144" fmla="*/ 153444 w 469600"/>
                    <a:gd name="connsiteY144" fmla="*/ 23452 h 84873"/>
                    <a:gd name="connsiteX145" fmla="*/ 149658 w 469600"/>
                    <a:gd name="connsiteY145" fmla="*/ 23938 h 84873"/>
                    <a:gd name="connsiteX146" fmla="*/ 146973 w 469600"/>
                    <a:gd name="connsiteY146" fmla="*/ 25319 h 84873"/>
                    <a:gd name="connsiteX147" fmla="*/ 145387 w 469600"/>
                    <a:gd name="connsiteY147" fmla="*/ 27442 h 84873"/>
                    <a:gd name="connsiteX148" fmla="*/ 144850 w 469600"/>
                    <a:gd name="connsiteY148" fmla="*/ 30103 h 84873"/>
                    <a:gd name="connsiteX149" fmla="*/ 145873 w 469600"/>
                    <a:gd name="connsiteY149" fmla="*/ 33454 h 84873"/>
                    <a:gd name="connsiteX150" fmla="*/ 148533 w 469600"/>
                    <a:gd name="connsiteY150" fmla="*/ 35833 h 84873"/>
                    <a:gd name="connsiteX151" fmla="*/ 152268 w 469600"/>
                    <a:gd name="connsiteY151" fmla="*/ 37674 h 84873"/>
                    <a:gd name="connsiteX152" fmla="*/ 156540 w 469600"/>
                    <a:gd name="connsiteY152" fmla="*/ 39363 h 84873"/>
                    <a:gd name="connsiteX153" fmla="*/ 160837 w 469600"/>
                    <a:gd name="connsiteY153" fmla="*/ 41307 h 84873"/>
                    <a:gd name="connsiteX154" fmla="*/ 164597 w 469600"/>
                    <a:gd name="connsiteY154" fmla="*/ 43916 h 84873"/>
                    <a:gd name="connsiteX155" fmla="*/ 167232 w 469600"/>
                    <a:gd name="connsiteY155" fmla="*/ 47599 h 84873"/>
                    <a:gd name="connsiteX156" fmla="*/ 168229 w 469600"/>
                    <a:gd name="connsiteY156" fmla="*/ 52715 h 84873"/>
                    <a:gd name="connsiteX157" fmla="*/ 208909 w 469600"/>
                    <a:gd name="connsiteY157" fmla="*/ 52715 h 84873"/>
                    <a:gd name="connsiteX158" fmla="*/ 207605 w 469600"/>
                    <a:gd name="connsiteY158" fmla="*/ 59008 h 84873"/>
                    <a:gd name="connsiteX159" fmla="*/ 203896 w 469600"/>
                    <a:gd name="connsiteY159" fmla="*/ 63663 h 84873"/>
                    <a:gd name="connsiteX160" fmla="*/ 198165 w 469600"/>
                    <a:gd name="connsiteY160" fmla="*/ 66528 h 84873"/>
                    <a:gd name="connsiteX161" fmla="*/ 190850 w 469600"/>
                    <a:gd name="connsiteY161" fmla="*/ 67500 h 84873"/>
                    <a:gd name="connsiteX162" fmla="*/ 186169 w 469600"/>
                    <a:gd name="connsiteY162" fmla="*/ 67116 h 84873"/>
                    <a:gd name="connsiteX163" fmla="*/ 182179 w 469600"/>
                    <a:gd name="connsiteY163" fmla="*/ 66144 h 84873"/>
                    <a:gd name="connsiteX164" fmla="*/ 179186 w 469600"/>
                    <a:gd name="connsiteY164" fmla="*/ 64917 h 84873"/>
                    <a:gd name="connsiteX165" fmla="*/ 177395 w 469600"/>
                    <a:gd name="connsiteY165" fmla="*/ 63765 h 84873"/>
                    <a:gd name="connsiteX166" fmla="*/ 176576 w 469600"/>
                    <a:gd name="connsiteY166" fmla="*/ 62333 h 84873"/>
                    <a:gd name="connsiteX167" fmla="*/ 176321 w 469600"/>
                    <a:gd name="connsiteY167" fmla="*/ 59826 h 84873"/>
                    <a:gd name="connsiteX168" fmla="*/ 176423 w 469600"/>
                    <a:gd name="connsiteY168" fmla="*/ 58189 h 84873"/>
                    <a:gd name="connsiteX169" fmla="*/ 176679 w 469600"/>
                    <a:gd name="connsiteY169" fmla="*/ 57115 h 84873"/>
                    <a:gd name="connsiteX170" fmla="*/ 177113 w 469600"/>
                    <a:gd name="connsiteY170" fmla="*/ 56526 h 84873"/>
                    <a:gd name="connsiteX171" fmla="*/ 177753 w 469600"/>
                    <a:gd name="connsiteY171" fmla="*/ 56347 h 84873"/>
                    <a:gd name="connsiteX172" fmla="*/ 179415 w 469600"/>
                    <a:gd name="connsiteY172" fmla="*/ 57038 h 84873"/>
                    <a:gd name="connsiteX173" fmla="*/ 182127 w 469600"/>
                    <a:gd name="connsiteY173" fmla="*/ 58547 h 84873"/>
                    <a:gd name="connsiteX174" fmla="*/ 185939 w 469600"/>
                    <a:gd name="connsiteY174" fmla="*/ 60056 h 84873"/>
                    <a:gd name="connsiteX175" fmla="*/ 191003 w 469600"/>
                    <a:gd name="connsiteY175" fmla="*/ 60747 h 84873"/>
                    <a:gd name="connsiteX176" fmla="*/ 194892 w 469600"/>
                    <a:gd name="connsiteY176" fmla="*/ 60287 h 84873"/>
                    <a:gd name="connsiteX177" fmla="*/ 197910 w 469600"/>
                    <a:gd name="connsiteY177" fmla="*/ 58931 h 84873"/>
                    <a:gd name="connsiteX178" fmla="*/ 199880 w 469600"/>
                    <a:gd name="connsiteY178" fmla="*/ 56654 h 84873"/>
                    <a:gd name="connsiteX179" fmla="*/ 200570 w 469600"/>
                    <a:gd name="connsiteY179" fmla="*/ 53380 h 84873"/>
                    <a:gd name="connsiteX180" fmla="*/ 199573 w 469600"/>
                    <a:gd name="connsiteY180" fmla="*/ 50106 h 84873"/>
                    <a:gd name="connsiteX181" fmla="*/ 196938 w 469600"/>
                    <a:gd name="connsiteY181" fmla="*/ 47753 h 84873"/>
                    <a:gd name="connsiteX182" fmla="*/ 193254 w 469600"/>
                    <a:gd name="connsiteY182" fmla="*/ 45936 h 84873"/>
                    <a:gd name="connsiteX183" fmla="*/ 189034 w 469600"/>
                    <a:gd name="connsiteY183" fmla="*/ 44274 h 84873"/>
                    <a:gd name="connsiteX184" fmla="*/ 184787 w 469600"/>
                    <a:gd name="connsiteY184" fmla="*/ 42304 h 84873"/>
                    <a:gd name="connsiteX185" fmla="*/ 181078 w 469600"/>
                    <a:gd name="connsiteY185" fmla="*/ 39618 h 84873"/>
                    <a:gd name="connsiteX186" fmla="*/ 178444 w 469600"/>
                    <a:gd name="connsiteY186" fmla="*/ 35833 h 84873"/>
                    <a:gd name="connsiteX187" fmla="*/ 177447 w 469600"/>
                    <a:gd name="connsiteY187" fmla="*/ 30563 h 84873"/>
                    <a:gd name="connsiteX188" fmla="*/ 178495 w 469600"/>
                    <a:gd name="connsiteY188" fmla="*/ 25371 h 84873"/>
                    <a:gd name="connsiteX189" fmla="*/ 181641 w 469600"/>
                    <a:gd name="connsiteY189" fmla="*/ 21022 h 84873"/>
                    <a:gd name="connsiteX190" fmla="*/ 186885 w 469600"/>
                    <a:gd name="connsiteY190" fmla="*/ 18029 h 84873"/>
                    <a:gd name="connsiteX191" fmla="*/ 194227 w 469600"/>
                    <a:gd name="connsiteY191" fmla="*/ 16904 h 84873"/>
                    <a:gd name="connsiteX192" fmla="*/ 197910 w 469600"/>
                    <a:gd name="connsiteY192" fmla="*/ 17211 h 84873"/>
                    <a:gd name="connsiteX193" fmla="*/ 201235 w 469600"/>
                    <a:gd name="connsiteY193" fmla="*/ 17978 h 84873"/>
                    <a:gd name="connsiteX194" fmla="*/ 203768 w 469600"/>
                    <a:gd name="connsiteY194" fmla="*/ 18976 h 84873"/>
                    <a:gd name="connsiteX195" fmla="*/ 205354 w 469600"/>
                    <a:gd name="connsiteY195" fmla="*/ 19922 h 84873"/>
                    <a:gd name="connsiteX196" fmla="*/ 206070 w 469600"/>
                    <a:gd name="connsiteY196" fmla="*/ 20638 h 84873"/>
                    <a:gd name="connsiteX197" fmla="*/ 206325 w 469600"/>
                    <a:gd name="connsiteY197" fmla="*/ 21329 h 84873"/>
                    <a:gd name="connsiteX198" fmla="*/ 206480 w 469600"/>
                    <a:gd name="connsiteY198" fmla="*/ 22275 h 84873"/>
                    <a:gd name="connsiteX199" fmla="*/ 206556 w 469600"/>
                    <a:gd name="connsiteY199" fmla="*/ 23657 h 84873"/>
                    <a:gd name="connsiteX200" fmla="*/ 206480 w 469600"/>
                    <a:gd name="connsiteY200" fmla="*/ 25166 h 84873"/>
                    <a:gd name="connsiteX201" fmla="*/ 206223 w 469600"/>
                    <a:gd name="connsiteY201" fmla="*/ 26215 h 84873"/>
                    <a:gd name="connsiteX202" fmla="*/ 205788 w 469600"/>
                    <a:gd name="connsiteY202" fmla="*/ 26803 h 84873"/>
                    <a:gd name="connsiteX203" fmla="*/ 205226 w 469600"/>
                    <a:gd name="connsiteY203" fmla="*/ 26982 h 84873"/>
                    <a:gd name="connsiteX204" fmla="*/ 203896 w 469600"/>
                    <a:gd name="connsiteY204" fmla="*/ 26419 h 84873"/>
                    <a:gd name="connsiteX205" fmla="*/ 201645 w 469600"/>
                    <a:gd name="connsiteY205" fmla="*/ 25217 h 84873"/>
                    <a:gd name="connsiteX206" fmla="*/ 198396 w 469600"/>
                    <a:gd name="connsiteY206" fmla="*/ 24015 h 84873"/>
                    <a:gd name="connsiteX207" fmla="*/ 194124 w 469600"/>
                    <a:gd name="connsiteY207" fmla="*/ 23452 h 84873"/>
                    <a:gd name="connsiteX208" fmla="*/ 190339 w 469600"/>
                    <a:gd name="connsiteY208" fmla="*/ 23938 h 84873"/>
                    <a:gd name="connsiteX209" fmla="*/ 187653 w 469600"/>
                    <a:gd name="connsiteY209" fmla="*/ 25319 h 84873"/>
                    <a:gd name="connsiteX210" fmla="*/ 186067 w 469600"/>
                    <a:gd name="connsiteY210" fmla="*/ 27442 h 84873"/>
                    <a:gd name="connsiteX211" fmla="*/ 185529 w 469600"/>
                    <a:gd name="connsiteY211" fmla="*/ 30103 h 84873"/>
                    <a:gd name="connsiteX212" fmla="*/ 186552 w 469600"/>
                    <a:gd name="connsiteY212" fmla="*/ 33454 h 84873"/>
                    <a:gd name="connsiteX213" fmla="*/ 189213 w 469600"/>
                    <a:gd name="connsiteY213" fmla="*/ 35833 h 84873"/>
                    <a:gd name="connsiteX214" fmla="*/ 192948 w 469600"/>
                    <a:gd name="connsiteY214" fmla="*/ 37674 h 84873"/>
                    <a:gd name="connsiteX215" fmla="*/ 197219 w 469600"/>
                    <a:gd name="connsiteY215" fmla="*/ 39363 h 84873"/>
                    <a:gd name="connsiteX216" fmla="*/ 201517 w 469600"/>
                    <a:gd name="connsiteY216" fmla="*/ 41307 h 84873"/>
                    <a:gd name="connsiteX217" fmla="*/ 205277 w 469600"/>
                    <a:gd name="connsiteY217" fmla="*/ 43916 h 84873"/>
                    <a:gd name="connsiteX218" fmla="*/ 207911 w 469600"/>
                    <a:gd name="connsiteY218" fmla="*/ 47599 h 84873"/>
                    <a:gd name="connsiteX219" fmla="*/ 208909 w 469600"/>
                    <a:gd name="connsiteY219" fmla="*/ 52715 h 84873"/>
                    <a:gd name="connsiteX220" fmla="*/ 255370 w 469600"/>
                    <a:gd name="connsiteY220" fmla="*/ 65300 h 84873"/>
                    <a:gd name="connsiteX221" fmla="*/ 254961 w 469600"/>
                    <a:gd name="connsiteY221" fmla="*/ 66221 h 84873"/>
                    <a:gd name="connsiteX222" fmla="*/ 253835 w 469600"/>
                    <a:gd name="connsiteY222" fmla="*/ 66682 h 84873"/>
                    <a:gd name="connsiteX223" fmla="*/ 251738 w 469600"/>
                    <a:gd name="connsiteY223" fmla="*/ 66835 h 84873"/>
                    <a:gd name="connsiteX224" fmla="*/ 249615 w 469600"/>
                    <a:gd name="connsiteY224" fmla="*/ 66682 h 84873"/>
                    <a:gd name="connsiteX225" fmla="*/ 248463 w 469600"/>
                    <a:gd name="connsiteY225" fmla="*/ 66221 h 84873"/>
                    <a:gd name="connsiteX226" fmla="*/ 248106 w 469600"/>
                    <a:gd name="connsiteY226" fmla="*/ 65300 h 84873"/>
                    <a:gd name="connsiteX227" fmla="*/ 248106 w 469600"/>
                    <a:gd name="connsiteY227" fmla="*/ 60696 h 84873"/>
                    <a:gd name="connsiteX228" fmla="*/ 241378 w 469600"/>
                    <a:gd name="connsiteY228" fmla="*/ 65710 h 84873"/>
                    <a:gd name="connsiteX229" fmla="*/ 233525 w 469600"/>
                    <a:gd name="connsiteY229" fmla="*/ 67500 h 84873"/>
                    <a:gd name="connsiteX230" fmla="*/ 226951 w 469600"/>
                    <a:gd name="connsiteY230" fmla="*/ 66554 h 84873"/>
                    <a:gd name="connsiteX231" fmla="*/ 221937 w 469600"/>
                    <a:gd name="connsiteY231" fmla="*/ 63817 h 84873"/>
                    <a:gd name="connsiteX232" fmla="*/ 218715 w 469600"/>
                    <a:gd name="connsiteY232" fmla="*/ 59417 h 84873"/>
                    <a:gd name="connsiteX233" fmla="*/ 217563 w 469600"/>
                    <a:gd name="connsiteY233" fmla="*/ 53482 h 84873"/>
                    <a:gd name="connsiteX234" fmla="*/ 219149 w 469600"/>
                    <a:gd name="connsiteY234" fmla="*/ 46729 h 84873"/>
                    <a:gd name="connsiteX235" fmla="*/ 223702 w 469600"/>
                    <a:gd name="connsiteY235" fmla="*/ 41972 h 84873"/>
                    <a:gd name="connsiteX236" fmla="*/ 230967 w 469600"/>
                    <a:gd name="connsiteY236" fmla="*/ 39132 h 84873"/>
                    <a:gd name="connsiteX237" fmla="*/ 240636 w 469600"/>
                    <a:gd name="connsiteY237" fmla="*/ 38186 h 84873"/>
                    <a:gd name="connsiteX238" fmla="*/ 246980 w 469600"/>
                    <a:gd name="connsiteY238" fmla="*/ 38186 h 84873"/>
                    <a:gd name="connsiteX239" fmla="*/ 246980 w 469600"/>
                    <a:gd name="connsiteY239" fmla="*/ 34605 h 84873"/>
                    <a:gd name="connsiteX240" fmla="*/ 246417 w 469600"/>
                    <a:gd name="connsiteY240" fmla="*/ 29898 h 84873"/>
                    <a:gd name="connsiteX241" fmla="*/ 244601 w 469600"/>
                    <a:gd name="connsiteY241" fmla="*/ 26496 h 84873"/>
                    <a:gd name="connsiteX242" fmla="*/ 241353 w 469600"/>
                    <a:gd name="connsiteY242" fmla="*/ 24450 h 84873"/>
                    <a:gd name="connsiteX243" fmla="*/ 236441 w 469600"/>
                    <a:gd name="connsiteY243" fmla="*/ 23759 h 84873"/>
                    <a:gd name="connsiteX244" fmla="*/ 230839 w 469600"/>
                    <a:gd name="connsiteY244" fmla="*/ 24501 h 84873"/>
                    <a:gd name="connsiteX245" fmla="*/ 226491 w 469600"/>
                    <a:gd name="connsiteY245" fmla="*/ 26138 h 84873"/>
                    <a:gd name="connsiteX246" fmla="*/ 223369 w 469600"/>
                    <a:gd name="connsiteY246" fmla="*/ 27775 h 84873"/>
                    <a:gd name="connsiteX247" fmla="*/ 221502 w 469600"/>
                    <a:gd name="connsiteY247" fmla="*/ 28517 h 84873"/>
                    <a:gd name="connsiteX248" fmla="*/ 220786 w 469600"/>
                    <a:gd name="connsiteY248" fmla="*/ 28312 h 84873"/>
                    <a:gd name="connsiteX249" fmla="*/ 220249 w 469600"/>
                    <a:gd name="connsiteY249" fmla="*/ 27698 h 84873"/>
                    <a:gd name="connsiteX250" fmla="*/ 219917 w 469600"/>
                    <a:gd name="connsiteY250" fmla="*/ 26649 h 84873"/>
                    <a:gd name="connsiteX251" fmla="*/ 219814 w 469600"/>
                    <a:gd name="connsiteY251" fmla="*/ 25243 h 84873"/>
                    <a:gd name="connsiteX252" fmla="*/ 219993 w 469600"/>
                    <a:gd name="connsiteY252" fmla="*/ 23222 h 84873"/>
                    <a:gd name="connsiteX253" fmla="*/ 220862 w 469600"/>
                    <a:gd name="connsiteY253" fmla="*/ 21815 h 84873"/>
                    <a:gd name="connsiteX254" fmla="*/ 223242 w 469600"/>
                    <a:gd name="connsiteY254" fmla="*/ 20255 h 84873"/>
                    <a:gd name="connsiteX255" fmla="*/ 227130 w 469600"/>
                    <a:gd name="connsiteY255" fmla="*/ 18617 h 84873"/>
                    <a:gd name="connsiteX256" fmla="*/ 231939 w 469600"/>
                    <a:gd name="connsiteY256" fmla="*/ 17390 h 84873"/>
                    <a:gd name="connsiteX257" fmla="*/ 237208 w 469600"/>
                    <a:gd name="connsiteY257" fmla="*/ 16904 h 84873"/>
                    <a:gd name="connsiteX258" fmla="*/ 245649 w 469600"/>
                    <a:gd name="connsiteY258" fmla="*/ 18029 h 84873"/>
                    <a:gd name="connsiteX259" fmla="*/ 251278 w 469600"/>
                    <a:gd name="connsiteY259" fmla="*/ 21329 h 84873"/>
                    <a:gd name="connsiteX260" fmla="*/ 254398 w 469600"/>
                    <a:gd name="connsiteY260" fmla="*/ 26726 h 84873"/>
                    <a:gd name="connsiteX261" fmla="*/ 255370 w 469600"/>
                    <a:gd name="connsiteY261" fmla="*/ 34247 h 84873"/>
                    <a:gd name="connsiteX262" fmla="*/ 246980 w 469600"/>
                    <a:gd name="connsiteY262" fmla="*/ 44274 h 84873"/>
                    <a:gd name="connsiteX263" fmla="*/ 239767 w 469600"/>
                    <a:gd name="connsiteY263" fmla="*/ 44274 h 84873"/>
                    <a:gd name="connsiteX264" fmla="*/ 233730 w 469600"/>
                    <a:gd name="connsiteY264" fmla="*/ 44862 h 84873"/>
                    <a:gd name="connsiteX265" fmla="*/ 229483 w 469600"/>
                    <a:gd name="connsiteY265" fmla="*/ 46602 h 84873"/>
                    <a:gd name="connsiteX266" fmla="*/ 227002 w 469600"/>
                    <a:gd name="connsiteY266" fmla="*/ 49364 h 84873"/>
                    <a:gd name="connsiteX267" fmla="*/ 226209 w 469600"/>
                    <a:gd name="connsiteY267" fmla="*/ 53073 h 84873"/>
                    <a:gd name="connsiteX268" fmla="*/ 228485 w 469600"/>
                    <a:gd name="connsiteY268" fmla="*/ 58777 h 84873"/>
                    <a:gd name="connsiteX269" fmla="*/ 234855 w 469600"/>
                    <a:gd name="connsiteY269" fmla="*/ 60901 h 84873"/>
                    <a:gd name="connsiteX270" fmla="*/ 241020 w 469600"/>
                    <a:gd name="connsiteY270" fmla="*/ 59212 h 84873"/>
                    <a:gd name="connsiteX271" fmla="*/ 246980 w 469600"/>
                    <a:gd name="connsiteY271" fmla="*/ 54045 h 84873"/>
                    <a:gd name="connsiteX272" fmla="*/ 308765 w 469600"/>
                    <a:gd name="connsiteY272" fmla="*/ 21303 h 84873"/>
                    <a:gd name="connsiteX273" fmla="*/ 308279 w 469600"/>
                    <a:gd name="connsiteY273" fmla="*/ 23887 h 84873"/>
                    <a:gd name="connsiteX274" fmla="*/ 307026 w 469600"/>
                    <a:gd name="connsiteY274" fmla="*/ 24680 h 84873"/>
                    <a:gd name="connsiteX275" fmla="*/ 300427 w 469600"/>
                    <a:gd name="connsiteY275" fmla="*/ 24680 h 84873"/>
                    <a:gd name="connsiteX276" fmla="*/ 302933 w 469600"/>
                    <a:gd name="connsiteY276" fmla="*/ 28747 h 84873"/>
                    <a:gd name="connsiteX277" fmla="*/ 303649 w 469600"/>
                    <a:gd name="connsiteY277" fmla="*/ 33377 h 84873"/>
                    <a:gd name="connsiteX278" fmla="*/ 302371 w 469600"/>
                    <a:gd name="connsiteY278" fmla="*/ 40437 h 84873"/>
                    <a:gd name="connsiteX279" fmla="*/ 298712 w 469600"/>
                    <a:gd name="connsiteY279" fmla="*/ 45630 h 84873"/>
                    <a:gd name="connsiteX280" fmla="*/ 293059 w 469600"/>
                    <a:gd name="connsiteY280" fmla="*/ 48878 h 84873"/>
                    <a:gd name="connsiteX281" fmla="*/ 285794 w 469600"/>
                    <a:gd name="connsiteY281" fmla="*/ 50004 h 84873"/>
                    <a:gd name="connsiteX282" fmla="*/ 280448 w 469600"/>
                    <a:gd name="connsiteY282" fmla="*/ 49262 h 84873"/>
                    <a:gd name="connsiteX283" fmla="*/ 276535 w 469600"/>
                    <a:gd name="connsiteY283" fmla="*/ 47395 h 84873"/>
                    <a:gd name="connsiteX284" fmla="*/ 275025 w 469600"/>
                    <a:gd name="connsiteY284" fmla="*/ 49492 h 84873"/>
                    <a:gd name="connsiteX285" fmla="*/ 274437 w 469600"/>
                    <a:gd name="connsiteY285" fmla="*/ 52203 h 84873"/>
                    <a:gd name="connsiteX286" fmla="*/ 276100 w 469600"/>
                    <a:gd name="connsiteY286" fmla="*/ 55171 h 84873"/>
                    <a:gd name="connsiteX287" fmla="*/ 280525 w 469600"/>
                    <a:gd name="connsiteY287" fmla="*/ 56450 h 84873"/>
                    <a:gd name="connsiteX288" fmla="*/ 292548 w 469600"/>
                    <a:gd name="connsiteY288" fmla="*/ 56961 h 84873"/>
                    <a:gd name="connsiteX289" fmla="*/ 298840 w 469600"/>
                    <a:gd name="connsiteY289" fmla="*/ 57908 h 84873"/>
                    <a:gd name="connsiteX290" fmla="*/ 303802 w 469600"/>
                    <a:gd name="connsiteY290" fmla="*/ 60312 h 84873"/>
                    <a:gd name="connsiteX291" fmla="*/ 307077 w 469600"/>
                    <a:gd name="connsiteY291" fmla="*/ 64149 h 84873"/>
                    <a:gd name="connsiteX292" fmla="*/ 308253 w 469600"/>
                    <a:gd name="connsiteY292" fmla="*/ 69444 h 84873"/>
                    <a:gd name="connsiteX293" fmla="*/ 306924 w 469600"/>
                    <a:gd name="connsiteY293" fmla="*/ 75481 h 84873"/>
                    <a:gd name="connsiteX294" fmla="*/ 302856 w 469600"/>
                    <a:gd name="connsiteY294" fmla="*/ 80520 h 84873"/>
                    <a:gd name="connsiteX295" fmla="*/ 295873 w 469600"/>
                    <a:gd name="connsiteY295" fmla="*/ 83948 h 84873"/>
                    <a:gd name="connsiteX296" fmla="*/ 285846 w 469600"/>
                    <a:gd name="connsiteY296" fmla="*/ 85201 h 84873"/>
                    <a:gd name="connsiteX297" fmla="*/ 276356 w 469600"/>
                    <a:gd name="connsiteY297" fmla="*/ 84255 h 84873"/>
                    <a:gd name="connsiteX298" fmla="*/ 269935 w 469600"/>
                    <a:gd name="connsiteY298" fmla="*/ 81671 h 84873"/>
                    <a:gd name="connsiteX299" fmla="*/ 266302 w 469600"/>
                    <a:gd name="connsiteY299" fmla="*/ 77758 h 84873"/>
                    <a:gd name="connsiteX300" fmla="*/ 265177 w 469600"/>
                    <a:gd name="connsiteY300" fmla="*/ 72821 h 84873"/>
                    <a:gd name="connsiteX301" fmla="*/ 265586 w 469600"/>
                    <a:gd name="connsiteY301" fmla="*/ 69546 h 84873"/>
                    <a:gd name="connsiteX302" fmla="*/ 266840 w 469600"/>
                    <a:gd name="connsiteY302" fmla="*/ 66528 h 84873"/>
                    <a:gd name="connsiteX303" fmla="*/ 268937 w 469600"/>
                    <a:gd name="connsiteY303" fmla="*/ 63791 h 84873"/>
                    <a:gd name="connsiteX304" fmla="*/ 271828 w 469600"/>
                    <a:gd name="connsiteY304" fmla="*/ 61208 h 84873"/>
                    <a:gd name="connsiteX305" fmla="*/ 268119 w 469600"/>
                    <a:gd name="connsiteY305" fmla="*/ 57984 h 84873"/>
                    <a:gd name="connsiteX306" fmla="*/ 266917 w 469600"/>
                    <a:gd name="connsiteY306" fmla="*/ 53789 h 84873"/>
                    <a:gd name="connsiteX307" fmla="*/ 268196 w 469600"/>
                    <a:gd name="connsiteY307" fmla="*/ 48213 h 84873"/>
                    <a:gd name="connsiteX308" fmla="*/ 271368 w 469600"/>
                    <a:gd name="connsiteY308" fmla="*/ 43813 h 84873"/>
                    <a:gd name="connsiteX309" fmla="*/ 268861 w 469600"/>
                    <a:gd name="connsiteY309" fmla="*/ 39542 h 84873"/>
                    <a:gd name="connsiteX310" fmla="*/ 267940 w 469600"/>
                    <a:gd name="connsiteY310" fmla="*/ 33786 h 84873"/>
                    <a:gd name="connsiteX311" fmla="*/ 269270 w 469600"/>
                    <a:gd name="connsiteY311" fmla="*/ 26726 h 84873"/>
                    <a:gd name="connsiteX312" fmla="*/ 272954 w 469600"/>
                    <a:gd name="connsiteY312" fmla="*/ 21457 h 84873"/>
                    <a:gd name="connsiteX313" fmla="*/ 278607 w 469600"/>
                    <a:gd name="connsiteY313" fmla="*/ 18157 h 84873"/>
                    <a:gd name="connsiteX314" fmla="*/ 285794 w 469600"/>
                    <a:gd name="connsiteY314" fmla="*/ 17006 h 84873"/>
                    <a:gd name="connsiteX315" fmla="*/ 289708 w 469600"/>
                    <a:gd name="connsiteY315" fmla="*/ 17236 h 84873"/>
                    <a:gd name="connsiteX316" fmla="*/ 293111 w 469600"/>
                    <a:gd name="connsiteY316" fmla="*/ 17876 h 84873"/>
                    <a:gd name="connsiteX317" fmla="*/ 307026 w 469600"/>
                    <a:gd name="connsiteY317" fmla="*/ 17876 h 84873"/>
                    <a:gd name="connsiteX318" fmla="*/ 308331 w 469600"/>
                    <a:gd name="connsiteY318" fmla="*/ 18720 h 84873"/>
                    <a:gd name="connsiteX319" fmla="*/ 308765 w 469600"/>
                    <a:gd name="connsiteY319" fmla="*/ 21303 h 84873"/>
                    <a:gd name="connsiteX320" fmla="*/ 295566 w 469600"/>
                    <a:gd name="connsiteY320" fmla="*/ 33428 h 84873"/>
                    <a:gd name="connsiteX321" fmla="*/ 292983 w 469600"/>
                    <a:gd name="connsiteY321" fmla="*/ 26087 h 84873"/>
                    <a:gd name="connsiteX322" fmla="*/ 285641 w 469600"/>
                    <a:gd name="connsiteY322" fmla="*/ 23452 h 84873"/>
                    <a:gd name="connsiteX323" fmla="*/ 281369 w 469600"/>
                    <a:gd name="connsiteY323" fmla="*/ 24271 h 84873"/>
                    <a:gd name="connsiteX324" fmla="*/ 278351 w 469600"/>
                    <a:gd name="connsiteY324" fmla="*/ 26522 h 84873"/>
                    <a:gd name="connsiteX325" fmla="*/ 276560 w 469600"/>
                    <a:gd name="connsiteY325" fmla="*/ 29821 h 84873"/>
                    <a:gd name="connsiteX326" fmla="*/ 275972 w 469600"/>
                    <a:gd name="connsiteY326" fmla="*/ 33735 h 84873"/>
                    <a:gd name="connsiteX327" fmla="*/ 278555 w 469600"/>
                    <a:gd name="connsiteY327" fmla="*/ 40897 h 84873"/>
                    <a:gd name="connsiteX328" fmla="*/ 285794 w 469600"/>
                    <a:gd name="connsiteY328" fmla="*/ 43506 h 84873"/>
                    <a:gd name="connsiteX329" fmla="*/ 290143 w 469600"/>
                    <a:gd name="connsiteY329" fmla="*/ 42714 h 84873"/>
                    <a:gd name="connsiteX330" fmla="*/ 293187 w 469600"/>
                    <a:gd name="connsiteY330" fmla="*/ 40514 h 84873"/>
                    <a:gd name="connsiteX331" fmla="*/ 294977 w 469600"/>
                    <a:gd name="connsiteY331" fmla="*/ 37265 h 84873"/>
                    <a:gd name="connsiteX332" fmla="*/ 295566 w 469600"/>
                    <a:gd name="connsiteY332" fmla="*/ 33428 h 84873"/>
                    <a:gd name="connsiteX333" fmla="*/ 299812 w 469600"/>
                    <a:gd name="connsiteY333" fmla="*/ 69905 h 84873"/>
                    <a:gd name="connsiteX334" fmla="*/ 297382 w 469600"/>
                    <a:gd name="connsiteY334" fmla="*/ 65326 h 84873"/>
                    <a:gd name="connsiteX335" fmla="*/ 290808 w 469600"/>
                    <a:gd name="connsiteY335" fmla="*/ 63612 h 84873"/>
                    <a:gd name="connsiteX336" fmla="*/ 278888 w 469600"/>
                    <a:gd name="connsiteY336" fmla="*/ 63203 h 84873"/>
                    <a:gd name="connsiteX337" fmla="*/ 276202 w 469600"/>
                    <a:gd name="connsiteY337" fmla="*/ 65633 h 84873"/>
                    <a:gd name="connsiteX338" fmla="*/ 274540 w 469600"/>
                    <a:gd name="connsiteY338" fmla="*/ 67833 h 84873"/>
                    <a:gd name="connsiteX339" fmla="*/ 273696 w 469600"/>
                    <a:gd name="connsiteY339" fmla="*/ 69905 h 84873"/>
                    <a:gd name="connsiteX340" fmla="*/ 273465 w 469600"/>
                    <a:gd name="connsiteY340" fmla="*/ 72002 h 84873"/>
                    <a:gd name="connsiteX341" fmla="*/ 276842 w 469600"/>
                    <a:gd name="connsiteY341" fmla="*/ 77041 h 84873"/>
                    <a:gd name="connsiteX342" fmla="*/ 286255 w 469600"/>
                    <a:gd name="connsiteY342" fmla="*/ 78755 h 84873"/>
                    <a:gd name="connsiteX343" fmla="*/ 292675 w 469600"/>
                    <a:gd name="connsiteY343" fmla="*/ 78013 h 84873"/>
                    <a:gd name="connsiteX344" fmla="*/ 296845 w 469600"/>
                    <a:gd name="connsiteY344" fmla="*/ 76044 h 84873"/>
                    <a:gd name="connsiteX345" fmla="*/ 299122 w 469600"/>
                    <a:gd name="connsiteY345" fmla="*/ 73230 h 84873"/>
                    <a:gd name="connsiteX346" fmla="*/ 299812 w 469600"/>
                    <a:gd name="connsiteY346" fmla="*/ 69905 h 84873"/>
                    <a:gd name="connsiteX347" fmla="*/ 357328 w 469600"/>
                    <a:gd name="connsiteY347" fmla="*/ 40232 h 84873"/>
                    <a:gd name="connsiteX348" fmla="*/ 356326 w 469600"/>
                    <a:gd name="connsiteY348" fmla="*/ 43072 h 84873"/>
                    <a:gd name="connsiteX349" fmla="*/ 354038 w 469600"/>
                    <a:gd name="connsiteY349" fmla="*/ 43916 h 84873"/>
                    <a:gd name="connsiteX350" fmla="*/ 323716 w 469600"/>
                    <a:gd name="connsiteY350" fmla="*/ 43916 h 84873"/>
                    <a:gd name="connsiteX351" fmla="*/ 324487 w 469600"/>
                    <a:gd name="connsiteY351" fmla="*/ 50822 h 84873"/>
                    <a:gd name="connsiteX352" fmla="*/ 327058 w 469600"/>
                    <a:gd name="connsiteY352" fmla="*/ 56092 h 84873"/>
                    <a:gd name="connsiteX353" fmla="*/ 331735 w 469600"/>
                    <a:gd name="connsiteY353" fmla="*/ 59468 h 84873"/>
                    <a:gd name="connsiteX354" fmla="*/ 338778 w 469600"/>
                    <a:gd name="connsiteY354" fmla="*/ 60645 h 84873"/>
                    <a:gd name="connsiteX355" fmla="*/ 344639 w 469600"/>
                    <a:gd name="connsiteY355" fmla="*/ 60108 h 84873"/>
                    <a:gd name="connsiteX356" fmla="*/ 349086 w 469600"/>
                    <a:gd name="connsiteY356" fmla="*/ 58905 h 84873"/>
                    <a:gd name="connsiteX357" fmla="*/ 352170 w 469600"/>
                    <a:gd name="connsiteY357" fmla="*/ 57703 h 84873"/>
                    <a:gd name="connsiteX358" fmla="*/ 353996 w 469600"/>
                    <a:gd name="connsiteY358" fmla="*/ 57166 h 84873"/>
                    <a:gd name="connsiteX359" fmla="*/ 354638 w 469600"/>
                    <a:gd name="connsiteY359" fmla="*/ 57345 h 84873"/>
                    <a:gd name="connsiteX360" fmla="*/ 355075 w 469600"/>
                    <a:gd name="connsiteY360" fmla="*/ 57882 h 84873"/>
                    <a:gd name="connsiteX361" fmla="*/ 355307 w 469600"/>
                    <a:gd name="connsiteY361" fmla="*/ 58880 h 84873"/>
                    <a:gd name="connsiteX362" fmla="*/ 355384 w 469600"/>
                    <a:gd name="connsiteY362" fmla="*/ 60440 h 84873"/>
                    <a:gd name="connsiteX363" fmla="*/ 355333 w 469600"/>
                    <a:gd name="connsiteY363" fmla="*/ 61591 h 84873"/>
                    <a:gd name="connsiteX364" fmla="*/ 355205 w 469600"/>
                    <a:gd name="connsiteY364" fmla="*/ 62461 h 84873"/>
                    <a:gd name="connsiteX365" fmla="*/ 354949 w 469600"/>
                    <a:gd name="connsiteY365" fmla="*/ 63152 h 84873"/>
                    <a:gd name="connsiteX366" fmla="*/ 354489 w 469600"/>
                    <a:gd name="connsiteY366" fmla="*/ 63740 h 84873"/>
                    <a:gd name="connsiteX367" fmla="*/ 352826 w 469600"/>
                    <a:gd name="connsiteY367" fmla="*/ 64661 h 84873"/>
                    <a:gd name="connsiteX368" fmla="*/ 349244 w 469600"/>
                    <a:gd name="connsiteY368" fmla="*/ 65914 h 84873"/>
                    <a:gd name="connsiteX369" fmla="*/ 344154 w 469600"/>
                    <a:gd name="connsiteY369" fmla="*/ 67014 h 84873"/>
                    <a:gd name="connsiteX370" fmla="*/ 337989 w 469600"/>
                    <a:gd name="connsiteY370" fmla="*/ 67500 h 84873"/>
                    <a:gd name="connsiteX371" fmla="*/ 328039 w 469600"/>
                    <a:gd name="connsiteY371" fmla="*/ 65914 h 84873"/>
                    <a:gd name="connsiteX372" fmla="*/ 320851 w 469600"/>
                    <a:gd name="connsiteY372" fmla="*/ 61208 h 84873"/>
                    <a:gd name="connsiteX373" fmla="*/ 316452 w 469600"/>
                    <a:gd name="connsiteY373" fmla="*/ 53380 h 84873"/>
                    <a:gd name="connsiteX374" fmla="*/ 314968 w 469600"/>
                    <a:gd name="connsiteY374" fmla="*/ 42432 h 84873"/>
                    <a:gd name="connsiteX375" fmla="*/ 316502 w 469600"/>
                    <a:gd name="connsiteY375" fmla="*/ 31765 h 84873"/>
                    <a:gd name="connsiteX376" fmla="*/ 320927 w 469600"/>
                    <a:gd name="connsiteY376" fmla="*/ 23733 h 84873"/>
                    <a:gd name="connsiteX377" fmla="*/ 327911 w 469600"/>
                    <a:gd name="connsiteY377" fmla="*/ 18669 h 84873"/>
                    <a:gd name="connsiteX378" fmla="*/ 337068 w 469600"/>
                    <a:gd name="connsiteY378" fmla="*/ 16904 h 84873"/>
                    <a:gd name="connsiteX379" fmla="*/ 346303 w 469600"/>
                    <a:gd name="connsiteY379" fmla="*/ 18643 h 84873"/>
                    <a:gd name="connsiteX380" fmla="*/ 352570 w 469600"/>
                    <a:gd name="connsiteY380" fmla="*/ 23324 h 84873"/>
                    <a:gd name="connsiteX381" fmla="*/ 356176 w 469600"/>
                    <a:gd name="connsiteY381" fmla="*/ 30231 h 84873"/>
                    <a:gd name="connsiteX382" fmla="*/ 357328 w 469600"/>
                    <a:gd name="connsiteY382" fmla="*/ 38697 h 84873"/>
                    <a:gd name="connsiteX383" fmla="*/ 348836 w 469600"/>
                    <a:gd name="connsiteY383" fmla="*/ 37725 h 84873"/>
                    <a:gd name="connsiteX384" fmla="*/ 345875 w 469600"/>
                    <a:gd name="connsiteY384" fmla="*/ 27289 h 84873"/>
                    <a:gd name="connsiteX385" fmla="*/ 336636 w 469600"/>
                    <a:gd name="connsiteY385" fmla="*/ 23503 h 84873"/>
                    <a:gd name="connsiteX386" fmla="*/ 331129 w 469600"/>
                    <a:gd name="connsiteY386" fmla="*/ 24680 h 84873"/>
                    <a:gd name="connsiteX387" fmla="*/ 327165 w 469600"/>
                    <a:gd name="connsiteY387" fmla="*/ 27801 h 84873"/>
                    <a:gd name="connsiteX388" fmla="*/ 324693 w 469600"/>
                    <a:gd name="connsiteY388" fmla="*/ 32328 h 84873"/>
                    <a:gd name="connsiteX389" fmla="*/ 323716 w 469600"/>
                    <a:gd name="connsiteY389" fmla="*/ 37725 h 84873"/>
                    <a:gd name="connsiteX390" fmla="*/ 417386 w 469600"/>
                    <a:gd name="connsiteY390" fmla="*/ 61873 h 84873"/>
                    <a:gd name="connsiteX391" fmla="*/ 417181 w 469600"/>
                    <a:gd name="connsiteY391" fmla="*/ 64226 h 84873"/>
                    <a:gd name="connsiteX392" fmla="*/ 416568 w 469600"/>
                    <a:gd name="connsiteY392" fmla="*/ 65505 h 84873"/>
                    <a:gd name="connsiteX393" fmla="*/ 415340 w 469600"/>
                    <a:gd name="connsiteY393" fmla="*/ 66272 h 84873"/>
                    <a:gd name="connsiteX394" fmla="*/ 413472 w 469600"/>
                    <a:gd name="connsiteY394" fmla="*/ 66861 h 84873"/>
                    <a:gd name="connsiteX395" fmla="*/ 411247 w 469600"/>
                    <a:gd name="connsiteY395" fmla="*/ 67244 h 84873"/>
                    <a:gd name="connsiteX396" fmla="*/ 408894 w 469600"/>
                    <a:gd name="connsiteY396" fmla="*/ 67398 h 84873"/>
                    <a:gd name="connsiteX397" fmla="*/ 402755 w 469600"/>
                    <a:gd name="connsiteY397" fmla="*/ 66451 h 84873"/>
                    <a:gd name="connsiteX398" fmla="*/ 398560 w 469600"/>
                    <a:gd name="connsiteY398" fmla="*/ 63586 h 84873"/>
                    <a:gd name="connsiteX399" fmla="*/ 396181 w 469600"/>
                    <a:gd name="connsiteY399" fmla="*/ 58726 h 84873"/>
                    <a:gd name="connsiteX400" fmla="*/ 395439 w 469600"/>
                    <a:gd name="connsiteY400" fmla="*/ 51794 h 84873"/>
                    <a:gd name="connsiteX401" fmla="*/ 395439 w 469600"/>
                    <a:gd name="connsiteY401" fmla="*/ 24884 h 84873"/>
                    <a:gd name="connsiteX402" fmla="*/ 388993 w 469600"/>
                    <a:gd name="connsiteY402" fmla="*/ 24884 h 84873"/>
                    <a:gd name="connsiteX403" fmla="*/ 387765 w 469600"/>
                    <a:gd name="connsiteY403" fmla="*/ 24066 h 84873"/>
                    <a:gd name="connsiteX404" fmla="*/ 387304 w 469600"/>
                    <a:gd name="connsiteY404" fmla="*/ 21406 h 84873"/>
                    <a:gd name="connsiteX405" fmla="*/ 387432 w 469600"/>
                    <a:gd name="connsiteY405" fmla="*/ 19769 h 84873"/>
                    <a:gd name="connsiteX406" fmla="*/ 387765 w 469600"/>
                    <a:gd name="connsiteY406" fmla="*/ 18669 h 84873"/>
                    <a:gd name="connsiteX407" fmla="*/ 388302 w 469600"/>
                    <a:gd name="connsiteY407" fmla="*/ 18055 h 84873"/>
                    <a:gd name="connsiteX408" fmla="*/ 389043 w 469600"/>
                    <a:gd name="connsiteY408" fmla="*/ 17876 h 84873"/>
                    <a:gd name="connsiteX409" fmla="*/ 395439 w 469600"/>
                    <a:gd name="connsiteY409" fmla="*/ 17876 h 84873"/>
                    <a:gd name="connsiteX410" fmla="*/ 395439 w 469600"/>
                    <a:gd name="connsiteY410" fmla="*/ 6928 h 84873"/>
                    <a:gd name="connsiteX411" fmla="*/ 395618 w 469600"/>
                    <a:gd name="connsiteY411" fmla="*/ 6263 h 84873"/>
                    <a:gd name="connsiteX412" fmla="*/ 396282 w 469600"/>
                    <a:gd name="connsiteY412" fmla="*/ 5725 h 84873"/>
                    <a:gd name="connsiteX413" fmla="*/ 397587 w 469600"/>
                    <a:gd name="connsiteY413" fmla="*/ 5393 h 84873"/>
                    <a:gd name="connsiteX414" fmla="*/ 399633 w 469600"/>
                    <a:gd name="connsiteY414" fmla="*/ 5290 h 84873"/>
                    <a:gd name="connsiteX415" fmla="*/ 401732 w 469600"/>
                    <a:gd name="connsiteY415" fmla="*/ 5393 h 84873"/>
                    <a:gd name="connsiteX416" fmla="*/ 403010 w 469600"/>
                    <a:gd name="connsiteY416" fmla="*/ 5725 h 84873"/>
                    <a:gd name="connsiteX417" fmla="*/ 403676 w 469600"/>
                    <a:gd name="connsiteY417" fmla="*/ 6263 h 84873"/>
                    <a:gd name="connsiteX418" fmla="*/ 403880 w 469600"/>
                    <a:gd name="connsiteY418" fmla="*/ 6928 h 84873"/>
                    <a:gd name="connsiteX419" fmla="*/ 403880 w 469600"/>
                    <a:gd name="connsiteY419" fmla="*/ 17876 h 84873"/>
                    <a:gd name="connsiteX420" fmla="*/ 415698 w 469600"/>
                    <a:gd name="connsiteY420" fmla="*/ 17876 h 84873"/>
                    <a:gd name="connsiteX421" fmla="*/ 416415 w 469600"/>
                    <a:gd name="connsiteY421" fmla="*/ 18055 h 84873"/>
                    <a:gd name="connsiteX422" fmla="*/ 416952 w 469600"/>
                    <a:gd name="connsiteY422" fmla="*/ 18669 h 84873"/>
                    <a:gd name="connsiteX423" fmla="*/ 417284 w 469600"/>
                    <a:gd name="connsiteY423" fmla="*/ 19769 h 84873"/>
                    <a:gd name="connsiteX424" fmla="*/ 417386 w 469600"/>
                    <a:gd name="connsiteY424" fmla="*/ 21406 h 84873"/>
                    <a:gd name="connsiteX425" fmla="*/ 416926 w 469600"/>
                    <a:gd name="connsiteY425" fmla="*/ 24066 h 84873"/>
                    <a:gd name="connsiteX426" fmla="*/ 415698 w 469600"/>
                    <a:gd name="connsiteY426" fmla="*/ 24884 h 84873"/>
                    <a:gd name="connsiteX427" fmla="*/ 403880 w 469600"/>
                    <a:gd name="connsiteY427" fmla="*/ 24884 h 84873"/>
                    <a:gd name="connsiteX428" fmla="*/ 403880 w 469600"/>
                    <a:gd name="connsiteY428" fmla="*/ 50566 h 84873"/>
                    <a:gd name="connsiteX429" fmla="*/ 405287 w 469600"/>
                    <a:gd name="connsiteY429" fmla="*/ 57754 h 84873"/>
                    <a:gd name="connsiteX430" fmla="*/ 410326 w 469600"/>
                    <a:gd name="connsiteY430" fmla="*/ 60184 h 84873"/>
                    <a:gd name="connsiteX431" fmla="*/ 412424 w 469600"/>
                    <a:gd name="connsiteY431" fmla="*/ 59954 h 84873"/>
                    <a:gd name="connsiteX432" fmla="*/ 414061 w 469600"/>
                    <a:gd name="connsiteY432" fmla="*/ 59468 h 84873"/>
                    <a:gd name="connsiteX433" fmla="*/ 415289 w 469600"/>
                    <a:gd name="connsiteY433" fmla="*/ 58982 h 84873"/>
                    <a:gd name="connsiteX434" fmla="*/ 416210 w 469600"/>
                    <a:gd name="connsiteY434" fmla="*/ 58752 h 84873"/>
                    <a:gd name="connsiteX435" fmla="*/ 416695 w 469600"/>
                    <a:gd name="connsiteY435" fmla="*/ 58880 h 84873"/>
                    <a:gd name="connsiteX436" fmla="*/ 417054 w 469600"/>
                    <a:gd name="connsiteY436" fmla="*/ 59366 h 84873"/>
                    <a:gd name="connsiteX437" fmla="*/ 417284 w 469600"/>
                    <a:gd name="connsiteY437" fmla="*/ 60338 h 84873"/>
                    <a:gd name="connsiteX438" fmla="*/ 417386 w 469600"/>
                    <a:gd name="connsiteY438" fmla="*/ 61873 h 84873"/>
                    <a:gd name="connsiteX439" fmla="*/ 469998 w 469600"/>
                    <a:gd name="connsiteY439" fmla="*/ 41716 h 84873"/>
                    <a:gd name="connsiteX440" fmla="*/ 468515 w 469600"/>
                    <a:gd name="connsiteY440" fmla="*/ 52076 h 84873"/>
                    <a:gd name="connsiteX441" fmla="*/ 464090 w 469600"/>
                    <a:gd name="connsiteY441" fmla="*/ 60235 h 84873"/>
                    <a:gd name="connsiteX442" fmla="*/ 456722 w 469600"/>
                    <a:gd name="connsiteY442" fmla="*/ 65582 h 84873"/>
                    <a:gd name="connsiteX443" fmla="*/ 446465 w 469600"/>
                    <a:gd name="connsiteY443" fmla="*/ 67500 h 84873"/>
                    <a:gd name="connsiteX444" fmla="*/ 436566 w 469600"/>
                    <a:gd name="connsiteY444" fmla="*/ 65812 h 84873"/>
                    <a:gd name="connsiteX445" fmla="*/ 429531 w 469600"/>
                    <a:gd name="connsiteY445" fmla="*/ 60901 h 84873"/>
                    <a:gd name="connsiteX446" fmla="*/ 425337 w 469600"/>
                    <a:gd name="connsiteY446" fmla="*/ 53073 h 84873"/>
                    <a:gd name="connsiteX447" fmla="*/ 423954 w 469600"/>
                    <a:gd name="connsiteY447" fmla="*/ 42637 h 84873"/>
                    <a:gd name="connsiteX448" fmla="*/ 425413 w 469600"/>
                    <a:gd name="connsiteY448" fmla="*/ 32277 h 84873"/>
                    <a:gd name="connsiteX449" fmla="*/ 429812 w 469600"/>
                    <a:gd name="connsiteY449" fmla="*/ 24117 h 84873"/>
                    <a:gd name="connsiteX450" fmla="*/ 437154 w 469600"/>
                    <a:gd name="connsiteY450" fmla="*/ 18797 h 84873"/>
                    <a:gd name="connsiteX451" fmla="*/ 447437 w 469600"/>
                    <a:gd name="connsiteY451" fmla="*/ 16904 h 84873"/>
                    <a:gd name="connsiteX452" fmla="*/ 457337 w 469600"/>
                    <a:gd name="connsiteY452" fmla="*/ 18592 h 84873"/>
                    <a:gd name="connsiteX453" fmla="*/ 464371 w 469600"/>
                    <a:gd name="connsiteY453" fmla="*/ 23503 h 84873"/>
                    <a:gd name="connsiteX454" fmla="*/ 468591 w 469600"/>
                    <a:gd name="connsiteY454" fmla="*/ 31331 h 84873"/>
                    <a:gd name="connsiteX455" fmla="*/ 469998 w 469600"/>
                    <a:gd name="connsiteY455" fmla="*/ 41716 h 84873"/>
                    <a:gd name="connsiteX456" fmla="*/ 461251 w 469600"/>
                    <a:gd name="connsiteY456" fmla="*/ 42279 h 84873"/>
                    <a:gd name="connsiteX457" fmla="*/ 460553 w 469600"/>
                    <a:gd name="connsiteY457" fmla="*/ 35219 h 84873"/>
                    <a:gd name="connsiteX458" fmla="*/ 458256 w 469600"/>
                    <a:gd name="connsiteY458" fmla="*/ 29387 h 84873"/>
                    <a:gd name="connsiteX459" fmla="*/ 453919 w 469600"/>
                    <a:gd name="connsiteY459" fmla="*/ 25422 h 84873"/>
                    <a:gd name="connsiteX460" fmla="*/ 447105 w 469600"/>
                    <a:gd name="connsiteY460" fmla="*/ 23964 h 84873"/>
                    <a:gd name="connsiteX461" fmla="*/ 440627 w 469600"/>
                    <a:gd name="connsiteY461" fmla="*/ 25294 h 84873"/>
                    <a:gd name="connsiteX462" fmla="*/ 436162 w 469600"/>
                    <a:gd name="connsiteY462" fmla="*/ 29054 h 84873"/>
                    <a:gd name="connsiteX463" fmla="*/ 433555 w 469600"/>
                    <a:gd name="connsiteY463" fmla="*/ 34809 h 84873"/>
                    <a:gd name="connsiteX464" fmla="*/ 432703 w 469600"/>
                    <a:gd name="connsiteY464" fmla="*/ 42074 h 84873"/>
                    <a:gd name="connsiteX465" fmla="*/ 433400 w 469600"/>
                    <a:gd name="connsiteY465" fmla="*/ 49185 h 84873"/>
                    <a:gd name="connsiteX466" fmla="*/ 435724 w 469600"/>
                    <a:gd name="connsiteY466" fmla="*/ 54992 h 84873"/>
                    <a:gd name="connsiteX467" fmla="*/ 440085 w 469600"/>
                    <a:gd name="connsiteY467" fmla="*/ 58931 h 84873"/>
                    <a:gd name="connsiteX468" fmla="*/ 446899 w 469600"/>
                    <a:gd name="connsiteY468" fmla="*/ 60389 h 84873"/>
                    <a:gd name="connsiteX469" fmla="*/ 453352 w 469600"/>
                    <a:gd name="connsiteY469" fmla="*/ 59059 h 84873"/>
                    <a:gd name="connsiteX470" fmla="*/ 457843 w 469600"/>
                    <a:gd name="connsiteY470" fmla="*/ 55324 h 84873"/>
                    <a:gd name="connsiteX471" fmla="*/ 460424 w 469600"/>
                    <a:gd name="connsiteY471" fmla="*/ 49594 h 84873"/>
                    <a:gd name="connsiteX472" fmla="*/ 461251 w 469600"/>
                    <a:gd name="connsiteY472" fmla="*/ 42279 h 8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Lst>
                  <a:rect l="l" t="t" r="r" b="b"/>
                  <a:pathLst>
                    <a:path w="469600" h="84873">
                      <a:moveTo>
                        <a:pt x="72380" y="65198"/>
                      </a:moveTo>
                      <a:cubicBezTo>
                        <a:pt x="72380" y="65471"/>
                        <a:pt x="72309" y="65710"/>
                        <a:pt x="72169" y="65914"/>
                      </a:cubicBezTo>
                      <a:cubicBezTo>
                        <a:pt x="72029" y="66119"/>
                        <a:pt x="71783" y="66281"/>
                        <a:pt x="71431" y="66400"/>
                      </a:cubicBezTo>
                      <a:cubicBezTo>
                        <a:pt x="71080" y="66520"/>
                        <a:pt x="70632" y="66622"/>
                        <a:pt x="70087" y="66707"/>
                      </a:cubicBezTo>
                      <a:cubicBezTo>
                        <a:pt x="69543" y="66792"/>
                        <a:pt x="68832" y="66835"/>
                        <a:pt x="67953" y="66835"/>
                      </a:cubicBezTo>
                      <a:cubicBezTo>
                        <a:pt x="67146" y="66835"/>
                        <a:pt x="66452" y="66792"/>
                        <a:pt x="65872" y="66707"/>
                      </a:cubicBezTo>
                      <a:cubicBezTo>
                        <a:pt x="65293" y="66622"/>
                        <a:pt x="64836" y="66520"/>
                        <a:pt x="64502" y="66400"/>
                      </a:cubicBezTo>
                      <a:cubicBezTo>
                        <a:pt x="64168" y="66281"/>
                        <a:pt x="63931" y="66119"/>
                        <a:pt x="63791" y="65914"/>
                      </a:cubicBezTo>
                      <a:cubicBezTo>
                        <a:pt x="63650" y="65710"/>
                        <a:pt x="63580" y="65471"/>
                        <a:pt x="63580" y="65198"/>
                      </a:cubicBezTo>
                      <a:lnTo>
                        <a:pt x="63580" y="7542"/>
                      </a:lnTo>
                      <a:lnTo>
                        <a:pt x="63478" y="7542"/>
                      </a:lnTo>
                      <a:lnTo>
                        <a:pt x="40149" y="65454"/>
                      </a:lnTo>
                      <a:cubicBezTo>
                        <a:pt x="40047" y="65692"/>
                        <a:pt x="39902" y="65897"/>
                        <a:pt x="39714" y="66068"/>
                      </a:cubicBezTo>
                      <a:cubicBezTo>
                        <a:pt x="39527" y="66238"/>
                        <a:pt x="39254" y="66383"/>
                        <a:pt x="38896" y="66503"/>
                      </a:cubicBezTo>
                      <a:cubicBezTo>
                        <a:pt x="38538" y="66622"/>
                        <a:pt x="38111" y="66707"/>
                        <a:pt x="37617" y="66758"/>
                      </a:cubicBezTo>
                      <a:cubicBezTo>
                        <a:pt x="37122" y="66809"/>
                        <a:pt x="36534" y="66835"/>
                        <a:pt x="35852" y="66835"/>
                      </a:cubicBezTo>
                      <a:cubicBezTo>
                        <a:pt x="35135" y="66835"/>
                        <a:pt x="34522" y="66801"/>
                        <a:pt x="34010" y="66733"/>
                      </a:cubicBezTo>
                      <a:cubicBezTo>
                        <a:pt x="33498" y="66665"/>
                        <a:pt x="33072" y="66571"/>
                        <a:pt x="32731" y="66451"/>
                      </a:cubicBezTo>
                      <a:cubicBezTo>
                        <a:pt x="32390" y="66332"/>
                        <a:pt x="32125" y="66187"/>
                        <a:pt x="31938" y="66016"/>
                      </a:cubicBezTo>
                      <a:cubicBezTo>
                        <a:pt x="31750" y="65846"/>
                        <a:pt x="31622" y="65658"/>
                        <a:pt x="31554" y="65454"/>
                      </a:cubicBezTo>
                      <a:lnTo>
                        <a:pt x="9249" y="7542"/>
                      </a:lnTo>
                      <a:lnTo>
                        <a:pt x="9197" y="7542"/>
                      </a:lnTo>
                      <a:lnTo>
                        <a:pt x="9197" y="65198"/>
                      </a:lnTo>
                      <a:cubicBezTo>
                        <a:pt x="9197" y="65471"/>
                        <a:pt x="9127" y="65710"/>
                        <a:pt x="8987" y="65914"/>
                      </a:cubicBezTo>
                      <a:cubicBezTo>
                        <a:pt x="8846" y="66119"/>
                        <a:pt x="8600" y="66281"/>
                        <a:pt x="8249" y="66400"/>
                      </a:cubicBezTo>
                      <a:cubicBezTo>
                        <a:pt x="7898" y="66520"/>
                        <a:pt x="7441" y="66622"/>
                        <a:pt x="6879" y="66707"/>
                      </a:cubicBezTo>
                      <a:cubicBezTo>
                        <a:pt x="6317" y="66792"/>
                        <a:pt x="5597" y="66835"/>
                        <a:pt x="4719" y="66835"/>
                      </a:cubicBezTo>
                      <a:cubicBezTo>
                        <a:pt x="3875" y="66835"/>
                        <a:pt x="3173" y="66792"/>
                        <a:pt x="2611" y="66707"/>
                      </a:cubicBezTo>
                      <a:cubicBezTo>
                        <a:pt x="2049" y="66622"/>
                        <a:pt x="1601" y="66520"/>
                        <a:pt x="1267" y="66400"/>
                      </a:cubicBezTo>
                      <a:cubicBezTo>
                        <a:pt x="933" y="66281"/>
                        <a:pt x="705" y="66119"/>
                        <a:pt x="582" y="65914"/>
                      </a:cubicBezTo>
                      <a:cubicBezTo>
                        <a:pt x="459" y="65710"/>
                        <a:pt x="398" y="65471"/>
                        <a:pt x="398" y="65198"/>
                      </a:cubicBezTo>
                      <a:lnTo>
                        <a:pt x="398" y="4318"/>
                      </a:lnTo>
                      <a:cubicBezTo>
                        <a:pt x="398" y="2886"/>
                        <a:pt x="779" y="1863"/>
                        <a:pt x="1541" y="1249"/>
                      </a:cubicBezTo>
                      <a:cubicBezTo>
                        <a:pt x="2303" y="635"/>
                        <a:pt x="3151" y="328"/>
                        <a:pt x="4086" y="328"/>
                      </a:cubicBezTo>
                      <a:lnTo>
                        <a:pt x="9489" y="328"/>
                      </a:lnTo>
                      <a:cubicBezTo>
                        <a:pt x="10597" y="328"/>
                        <a:pt x="11567" y="430"/>
                        <a:pt x="12398" y="635"/>
                      </a:cubicBezTo>
                      <a:cubicBezTo>
                        <a:pt x="13230" y="840"/>
                        <a:pt x="13957" y="1164"/>
                        <a:pt x="14580" y="1607"/>
                      </a:cubicBezTo>
                      <a:cubicBezTo>
                        <a:pt x="15203" y="2050"/>
                        <a:pt x="15723" y="2613"/>
                        <a:pt x="16138" y="3295"/>
                      </a:cubicBezTo>
                      <a:cubicBezTo>
                        <a:pt x="16554" y="3977"/>
                        <a:pt x="16918" y="4779"/>
                        <a:pt x="17230" y="5700"/>
                      </a:cubicBezTo>
                      <a:lnTo>
                        <a:pt x="36159" y="53636"/>
                      </a:lnTo>
                      <a:lnTo>
                        <a:pt x="36414" y="53636"/>
                      </a:lnTo>
                      <a:lnTo>
                        <a:pt x="56111" y="5853"/>
                      </a:lnTo>
                      <a:cubicBezTo>
                        <a:pt x="56492" y="4830"/>
                        <a:pt x="56908" y="3960"/>
                        <a:pt x="57358" y="3244"/>
                      </a:cubicBezTo>
                      <a:cubicBezTo>
                        <a:pt x="57809" y="2528"/>
                        <a:pt x="58303" y="1957"/>
                        <a:pt x="58840" y="1530"/>
                      </a:cubicBezTo>
                      <a:cubicBezTo>
                        <a:pt x="59377" y="1104"/>
                        <a:pt x="59975" y="797"/>
                        <a:pt x="60633" y="609"/>
                      </a:cubicBezTo>
                      <a:cubicBezTo>
                        <a:pt x="61291" y="422"/>
                        <a:pt x="62053" y="328"/>
                        <a:pt x="62920" y="328"/>
                      </a:cubicBezTo>
                      <a:lnTo>
                        <a:pt x="68585" y="328"/>
                      </a:lnTo>
                      <a:cubicBezTo>
                        <a:pt x="69105" y="328"/>
                        <a:pt x="69599" y="405"/>
                        <a:pt x="70067" y="558"/>
                      </a:cubicBezTo>
                      <a:cubicBezTo>
                        <a:pt x="70534" y="712"/>
                        <a:pt x="70933" y="950"/>
                        <a:pt x="71262" y="1274"/>
                      </a:cubicBezTo>
                      <a:cubicBezTo>
                        <a:pt x="71591" y="1599"/>
                        <a:pt x="71860" y="2008"/>
                        <a:pt x="72068" y="2502"/>
                      </a:cubicBezTo>
                      <a:cubicBezTo>
                        <a:pt x="72276" y="2997"/>
                        <a:pt x="72380" y="3602"/>
                        <a:pt x="72380" y="4318"/>
                      </a:cubicBezTo>
                      <a:close/>
                      <a:moveTo>
                        <a:pt x="127021" y="40232"/>
                      </a:moveTo>
                      <a:cubicBezTo>
                        <a:pt x="127021" y="41562"/>
                        <a:pt x="126687" y="42509"/>
                        <a:pt x="126019" y="43072"/>
                      </a:cubicBezTo>
                      <a:cubicBezTo>
                        <a:pt x="125351" y="43634"/>
                        <a:pt x="124588" y="43916"/>
                        <a:pt x="123732" y="43916"/>
                      </a:cubicBezTo>
                      <a:lnTo>
                        <a:pt x="93409" y="43916"/>
                      </a:lnTo>
                      <a:cubicBezTo>
                        <a:pt x="93409" y="46474"/>
                        <a:pt x="93667" y="48776"/>
                        <a:pt x="94180" y="50822"/>
                      </a:cubicBezTo>
                      <a:cubicBezTo>
                        <a:pt x="94694" y="52869"/>
                        <a:pt x="95552" y="54625"/>
                        <a:pt x="96751" y="56092"/>
                      </a:cubicBezTo>
                      <a:cubicBezTo>
                        <a:pt x="97950" y="57558"/>
                        <a:pt x="99510" y="58684"/>
                        <a:pt x="101429" y="59468"/>
                      </a:cubicBezTo>
                      <a:cubicBezTo>
                        <a:pt x="103349" y="60253"/>
                        <a:pt x="105696" y="60645"/>
                        <a:pt x="108472" y="60645"/>
                      </a:cubicBezTo>
                      <a:cubicBezTo>
                        <a:pt x="110666" y="60645"/>
                        <a:pt x="112619" y="60466"/>
                        <a:pt x="114333" y="60108"/>
                      </a:cubicBezTo>
                      <a:cubicBezTo>
                        <a:pt x="116046" y="59749"/>
                        <a:pt x="117529" y="59349"/>
                        <a:pt x="118779" y="58905"/>
                      </a:cubicBezTo>
                      <a:cubicBezTo>
                        <a:pt x="120031" y="58462"/>
                        <a:pt x="121059" y="58061"/>
                        <a:pt x="121864" y="57703"/>
                      </a:cubicBezTo>
                      <a:cubicBezTo>
                        <a:pt x="122669" y="57345"/>
                        <a:pt x="123278" y="57166"/>
                        <a:pt x="123689" y="57166"/>
                      </a:cubicBezTo>
                      <a:cubicBezTo>
                        <a:pt x="123929" y="57166"/>
                        <a:pt x="124144" y="57226"/>
                        <a:pt x="124332" y="57345"/>
                      </a:cubicBezTo>
                      <a:cubicBezTo>
                        <a:pt x="124520" y="57464"/>
                        <a:pt x="124666" y="57643"/>
                        <a:pt x="124769" y="57882"/>
                      </a:cubicBezTo>
                      <a:cubicBezTo>
                        <a:pt x="124871" y="58121"/>
                        <a:pt x="124949" y="58453"/>
                        <a:pt x="125000" y="58880"/>
                      </a:cubicBezTo>
                      <a:cubicBezTo>
                        <a:pt x="125051" y="59306"/>
                        <a:pt x="125077" y="59826"/>
                        <a:pt x="125077" y="60440"/>
                      </a:cubicBezTo>
                      <a:cubicBezTo>
                        <a:pt x="125077" y="60884"/>
                        <a:pt x="125060" y="61267"/>
                        <a:pt x="125026" y="61591"/>
                      </a:cubicBezTo>
                      <a:cubicBezTo>
                        <a:pt x="124992" y="61915"/>
                        <a:pt x="124949" y="62205"/>
                        <a:pt x="124898" y="62461"/>
                      </a:cubicBezTo>
                      <a:cubicBezTo>
                        <a:pt x="124847" y="62717"/>
                        <a:pt x="124762" y="62947"/>
                        <a:pt x="124643" y="63152"/>
                      </a:cubicBezTo>
                      <a:cubicBezTo>
                        <a:pt x="124523" y="63356"/>
                        <a:pt x="124369" y="63552"/>
                        <a:pt x="124182" y="63740"/>
                      </a:cubicBezTo>
                      <a:cubicBezTo>
                        <a:pt x="123994" y="63927"/>
                        <a:pt x="123440" y="64234"/>
                        <a:pt x="122520" y="64661"/>
                      </a:cubicBezTo>
                      <a:cubicBezTo>
                        <a:pt x="121599" y="65087"/>
                        <a:pt x="120404" y="65505"/>
                        <a:pt x="118938" y="65914"/>
                      </a:cubicBezTo>
                      <a:cubicBezTo>
                        <a:pt x="117471" y="66323"/>
                        <a:pt x="115775" y="66690"/>
                        <a:pt x="113848" y="67014"/>
                      </a:cubicBezTo>
                      <a:cubicBezTo>
                        <a:pt x="111920" y="67338"/>
                        <a:pt x="109866" y="67500"/>
                        <a:pt x="107683" y="67500"/>
                      </a:cubicBezTo>
                      <a:cubicBezTo>
                        <a:pt x="103897" y="67500"/>
                        <a:pt x="100581" y="66971"/>
                        <a:pt x="97733" y="65914"/>
                      </a:cubicBezTo>
                      <a:cubicBezTo>
                        <a:pt x="94885" y="64857"/>
                        <a:pt x="92488" y="63288"/>
                        <a:pt x="90544" y="61208"/>
                      </a:cubicBezTo>
                      <a:cubicBezTo>
                        <a:pt x="88600" y="59127"/>
                        <a:pt x="87133" y="56518"/>
                        <a:pt x="86145" y="53380"/>
                      </a:cubicBezTo>
                      <a:cubicBezTo>
                        <a:pt x="85156" y="50242"/>
                        <a:pt x="84661" y="46593"/>
                        <a:pt x="84661" y="42432"/>
                      </a:cubicBezTo>
                      <a:cubicBezTo>
                        <a:pt x="84661" y="38476"/>
                        <a:pt x="85173" y="34920"/>
                        <a:pt x="86196" y="31765"/>
                      </a:cubicBezTo>
                      <a:cubicBezTo>
                        <a:pt x="87219" y="28611"/>
                        <a:pt x="88694" y="25933"/>
                        <a:pt x="90621" y="23733"/>
                      </a:cubicBezTo>
                      <a:cubicBezTo>
                        <a:pt x="92548" y="21534"/>
                        <a:pt x="94876" y="19845"/>
                        <a:pt x="97604" y="18669"/>
                      </a:cubicBezTo>
                      <a:cubicBezTo>
                        <a:pt x="100333" y="17492"/>
                        <a:pt x="103386" y="16904"/>
                        <a:pt x="106762" y="16904"/>
                      </a:cubicBezTo>
                      <a:cubicBezTo>
                        <a:pt x="110377" y="16904"/>
                        <a:pt x="113456" y="17483"/>
                        <a:pt x="115996" y="18643"/>
                      </a:cubicBezTo>
                      <a:cubicBezTo>
                        <a:pt x="118537" y="19803"/>
                        <a:pt x="120626" y="21363"/>
                        <a:pt x="122263" y="23324"/>
                      </a:cubicBezTo>
                      <a:cubicBezTo>
                        <a:pt x="123901" y="25285"/>
                        <a:pt x="125103" y="27587"/>
                        <a:pt x="125871" y="30231"/>
                      </a:cubicBezTo>
                      <a:cubicBezTo>
                        <a:pt x="126637" y="32874"/>
                        <a:pt x="127021" y="35696"/>
                        <a:pt x="127021" y="38697"/>
                      </a:cubicBezTo>
                      <a:close/>
                      <a:moveTo>
                        <a:pt x="118529" y="37725"/>
                      </a:moveTo>
                      <a:cubicBezTo>
                        <a:pt x="118632" y="33292"/>
                        <a:pt x="117645" y="29813"/>
                        <a:pt x="115568" y="27289"/>
                      </a:cubicBezTo>
                      <a:cubicBezTo>
                        <a:pt x="113493" y="24765"/>
                        <a:pt x="110413" y="23503"/>
                        <a:pt x="106330" y="23503"/>
                      </a:cubicBezTo>
                      <a:cubicBezTo>
                        <a:pt x="104236" y="23503"/>
                        <a:pt x="102400" y="23895"/>
                        <a:pt x="100822" y="24680"/>
                      </a:cubicBezTo>
                      <a:cubicBezTo>
                        <a:pt x="99243" y="25464"/>
                        <a:pt x="97922" y="26504"/>
                        <a:pt x="96858" y="27801"/>
                      </a:cubicBezTo>
                      <a:cubicBezTo>
                        <a:pt x="95794" y="29097"/>
                        <a:pt x="94970" y="30606"/>
                        <a:pt x="94388" y="32328"/>
                      </a:cubicBezTo>
                      <a:cubicBezTo>
                        <a:pt x="93804" y="34050"/>
                        <a:pt x="93478" y="35850"/>
                        <a:pt x="93409" y="37725"/>
                      </a:cubicBezTo>
                      <a:close/>
                      <a:moveTo>
                        <a:pt x="168229" y="52715"/>
                      </a:moveTo>
                      <a:cubicBezTo>
                        <a:pt x="168229" y="55068"/>
                        <a:pt x="167795" y="57166"/>
                        <a:pt x="166925" y="59008"/>
                      </a:cubicBezTo>
                      <a:cubicBezTo>
                        <a:pt x="166056" y="60849"/>
                        <a:pt x="164819" y="62401"/>
                        <a:pt x="163216" y="63663"/>
                      </a:cubicBezTo>
                      <a:cubicBezTo>
                        <a:pt x="161613" y="64925"/>
                        <a:pt x="159703" y="65880"/>
                        <a:pt x="157486" y="66528"/>
                      </a:cubicBezTo>
                      <a:cubicBezTo>
                        <a:pt x="155269" y="67176"/>
                        <a:pt x="152830" y="67500"/>
                        <a:pt x="150170" y="67500"/>
                      </a:cubicBezTo>
                      <a:cubicBezTo>
                        <a:pt x="148533" y="67500"/>
                        <a:pt x="146973" y="67372"/>
                        <a:pt x="145489" y="67116"/>
                      </a:cubicBezTo>
                      <a:cubicBezTo>
                        <a:pt x="144005" y="66861"/>
                        <a:pt x="142676" y="66537"/>
                        <a:pt x="141498" y="66144"/>
                      </a:cubicBezTo>
                      <a:cubicBezTo>
                        <a:pt x="140322" y="65752"/>
                        <a:pt x="139325" y="65343"/>
                        <a:pt x="138505" y="64917"/>
                      </a:cubicBezTo>
                      <a:cubicBezTo>
                        <a:pt x="137687" y="64490"/>
                        <a:pt x="137090" y="64107"/>
                        <a:pt x="136716" y="63765"/>
                      </a:cubicBezTo>
                      <a:cubicBezTo>
                        <a:pt x="136340" y="63424"/>
                        <a:pt x="136067" y="62947"/>
                        <a:pt x="135897" y="62333"/>
                      </a:cubicBezTo>
                      <a:cubicBezTo>
                        <a:pt x="135726" y="61719"/>
                        <a:pt x="135641" y="60884"/>
                        <a:pt x="135641" y="59826"/>
                      </a:cubicBezTo>
                      <a:cubicBezTo>
                        <a:pt x="135641" y="59178"/>
                        <a:pt x="135675" y="58633"/>
                        <a:pt x="135743" y="58189"/>
                      </a:cubicBezTo>
                      <a:cubicBezTo>
                        <a:pt x="135812" y="57746"/>
                        <a:pt x="135897" y="57388"/>
                        <a:pt x="135999" y="57115"/>
                      </a:cubicBezTo>
                      <a:cubicBezTo>
                        <a:pt x="136101" y="56842"/>
                        <a:pt x="136246" y="56646"/>
                        <a:pt x="136434" y="56526"/>
                      </a:cubicBezTo>
                      <a:cubicBezTo>
                        <a:pt x="136621" y="56407"/>
                        <a:pt x="136835" y="56347"/>
                        <a:pt x="137074" y="56347"/>
                      </a:cubicBezTo>
                      <a:cubicBezTo>
                        <a:pt x="137448" y="56347"/>
                        <a:pt x="138003" y="56578"/>
                        <a:pt x="138736" y="57038"/>
                      </a:cubicBezTo>
                      <a:cubicBezTo>
                        <a:pt x="139469" y="57498"/>
                        <a:pt x="140373" y="58002"/>
                        <a:pt x="141448" y="58547"/>
                      </a:cubicBezTo>
                      <a:cubicBezTo>
                        <a:pt x="142522" y="59093"/>
                        <a:pt x="143793" y="59596"/>
                        <a:pt x="145259" y="60056"/>
                      </a:cubicBezTo>
                      <a:cubicBezTo>
                        <a:pt x="146726" y="60517"/>
                        <a:pt x="148413" y="60747"/>
                        <a:pt x="150324" y="60747"/>
                      </a:cubicBezTo>
                      <a:cubicBezTo>
                        <a:pt x="151757" y="60747"/>
                        <a:pt x="153052" y="60594"/>
                        <a:pt x="154212" y="60287"/>
                      </a:cubicBezTo>
                      <a:cubicBezTo>
                        <a:pt x="155371" y="59980"/>
                        <a:pt x="156377" y="59528"/>
                        <a:pt x="157231" y="58931"/>
                      </a:cubicBezTo>
                      <a:cubicBezTo>
                        <a:pt x="158083" y="58334"/>
                        <a:pt x="158739" y="57575"/>
                        <a:pt x="159199" y="56654"/>
                      </a:cubicBezTo>
                      <a:cubicBezTo>
                        <a:pt x="159660" y="55733"/>
                        <a:pt x="159891" y="54642"/>
                        <a:pt x="159891" y="53380"/>
                      </a:cubicBezTo>
                      <a:cubicBezTo>
                        <a:pt x="159891" y="52084"/>
                        <a:pt x="159558" y="50993"/>
                        <a:pt x="158893" y="50106"/>
                      </a:cubicBezTo>
                      <a:cubicBezTo>
                        <a:pt x="158228" y="49219"/>
                        <a:pt x="157350" y="48435"/>
                        <a:pt x="156258" y="47753"/>
                      </a:cubicBezTo>
                      <a:cubicBezTo>
                        <a:pt x="155167" y="47070"/>
                        <a:pt x="153939" y="46465"/>
                        <a:pt x="152575" y="45936"/>
                      </a:cubicBezTo>
                      <a:cubicBezTo>
                        <a:pt x="151211" y="45408"/>
                        <a:pt x="149804" y="44854"/>
                        <a:pt x="148354" y="44274"/>
                      </a:cubicBezTo>
                      <a:cubicBezTo>
                        <a:pt x="146905" y="43694"/>
                        <a:pt x="145489" y="43037"/>
                        <a:pt x="144108" y="42304"/>
                      </a:cubicBezTo>
                      <a:cubicBezTo>
                        <a:pt x="142727" y="41571"/>
                        <a:pt x="141491" y="40676"/>
                        <a:pt x="140399" y="39618"/>
                      </a:cubicBezTo>
                      <a:cubicBezTo>
                        <a:pt x="139307" y="38561"/>
                        <a:pt x="138429" y="37299"/>
                        <a:pt x="137764" y="35833"/>
                      </a:cubicBezTo>
                      <a:cubicBezTo>
                        <a:pt x="137099" y="34366"/>
                        <a:pt x="136766" y="32609"/>
                        <a:pt x="136766" y="30563"/>
                      </a:cubicBezTo>
                      <a:cubicBezTo>
                        <a:pt x="136766" y="28755"/>
                        <a:pt x="137116" y="27025"/>
                        <a:pt x="137815" y="25371"/>
                      </a:cubicBezTo>
                      <a:cubicBezTo>
                        <a:pt x="138514" y="23716"/>
                        <a:pt x="139563" y="22267"/>
                        <a:pt x="140962" y="21022"/>
                      </a:cubicBezTo>
                      <a:cubicBezTo>
                        <a:pt x="142360" y="19777"/>
                        <a:pt x="144108" y="18779"/>
                        <a:pt x="146205" y="18029"/>
                      </a:cubicBezTo>
                      <a:cubicBezTo>
                        <a:pt x="148303" y="17279"/>
                        <a:pt x="150750" y="16904"/>
                        <a:pt x="153546" y="16904"/>
                      </a:cubicBezTo>
                      <a:cubicBezTo>
                        <a:pt x="154774" y="16904"/>
                        <a:pt x="156003" y="17006"/>
                        <a:pt x="157231" y="17211"/>
                      </a:cubicBezTo>
                      <a:cubicBezTo>
                        <a:pt x="158458" y="17415"/>
                        <a:pt x="159566" y="17671"/>
                        <a:pt x="160556" y="17978"/>
                      </a:cubicBezTo>
                      <a:cubicBezTo>
                        <a:pt x="161545" y="18285"/>
                        <a:pt x="162388" y="18617"/>
                        <a:pt x="163089" y="18976"/>
                      </a:cubicBezTo>
                      <a:cubicBezTo>
                        <a:pt x="163788" y="19334"/>
                        <a:pt x="164316" y="19649"/>
                        <a:pt x="164674" y="19922"/>
                      </a:cubicBezTo>
                      <a:cubicBezTo>
                        <a:pt x="165033" y="20195"/>
                        <a:pt x="165271" y="20434"/>
                        <a:pt x="165390" y="20638"/>
                      </a:cubicBezTo>
                      <a:cubicBezTo>
                        <a:pt x="165510" y="20843"/>
                        <a:pt x="165595" y="21073"/>
                        <a:pt x="165646" y="21329"/>
                      </a:cubicBezTo>
                      <a:cubicBezTo>
                        <a:pt x="165697" y="21585"/>
                        <a:pt x="165748" y="21900"/>
                        <a:pt x="165799" y="22275"/>
                      </a:cubicBezTo>
                      <a:cubicBezTo>
                        <a:pt x="165851" y="22651"/>
                        <a:pt x="165876" y="23111"/>
                        <a:pt x="165876" y="23657"/>
                      </a:cubicBezTo>
                      <a:cubicBezTo>
                        <a:pt x="165876" y="24236"/>
                        <a:pt x="165851" y="24740"/>
                        <a:pt x="165799" y="25166"/>
                      </a:cubicBezTo>
                      <a:cubicBezTo>
                        <a:pt x="165748" y="25592"/>
                        <a:pt x="165663" y="25942"/>
                        <a:pt x="165544" y="26215"/>
                      </a:cubicBezTo>
                      <a:cubicBezTo>
                        <a:pt x="165424" y="26487"/>
                        <a:pt x="165279" y="26684"/>
                        <a:pt x="165109" y="26803"/>
                      </a:cubicBezTo>
                      <a:cubicBezTo>
                        <a:pt x="164938" y="26922"/>
                        <a:pt x="164751" y="26982"/>
                        <a:pt x="164546" y="26982"/>
                      </a:cubicBezTo>
                      <a:cubicBezTo>
                        <a:pt x="164239" y="26982"/>
                        <a:pt x="163795" y="26794"/>
                        <a:pt x="163216" y="26419"/>
                      </a:cubicBezTo>
                      <a:cubicBezTo>
                        <a:pt x="162636" y="26044"/>
                        <a:pt x="161886" y="25643"/>
                        <a:pt x="160964" y="25217"/>
                      </a:cubicBezTo>
                      <a:cubicBezTo>
                        <a:pt x="160044" y="24791"/>
                        <a:pt x="158961" y="24390"/>
                        <a:pt x="157716" y="24015"/>
                      </a:cubicBezTo>
                      <a:cubicBezTo>
                        <a:pt x="156472" y="23640"/>
                        <a:pt x="155048" y="23452"/>
                        <a:pt x="153444" y="23452"/>
                      </a:cubicBezTo>
                      <a:cubicBezTo>
                        <a:pt x="152012" y="23452"/>
                        <a:pt x="150750" y="23614"/>
                        <a:pt x="149658" y="23938"/>
                      </a:cubicBezTo>
                      <a:cubicBezTo>
                        <a:pt x="148568" y="24262"/>
                        <a:pt x="147672" y="24722"/>
                        <a:pt x="146973" y="25319"/>
                      </a:cubicBezTo>
                      <a:cubicBezTo>
                        <a:pt x="146273" y="25916"/>
                        <a:pt x="145744" y="26624"/>
                        <a:pt x="145387" y="27442"/>
                      </a:cubicBezTo>
                      <a:cubicBezTo>
                        <a:pt x="145029" y="28261"/>
                        <a:pt x="144850" y="29148"/>
                        <a:pt x="144850" y="30103"/>
                      </a:cubicBezTo>
                      <a:cubicBezTo>
                        <a:pt x="144850" y="31433"/>
                        <a:pt x="145191" y="32550"/>
                        <a:pt x="145873" y="33454"/>
                      </a:cubicBezTo>
                      <a:cubicBezTo>
                        <a:pt x="146555" y="34357"/>
                        <a:pt x="147442" y="35150"/>
                        <a:pt x="148533" y="35833"/>
                      </a:cubicBezTo>
                      <a:cubicBezTo>
                        <a:pt x="149625" y="36515"/>
                        <a:pt x="150870" y="37129"/>
                        <a:pt x="152268" y="37674"/>
                      </a:cubicBezTo>
                      <a:cubicBezTo>
                        <a:pt x="153666" y="38220"/>
                        <a:pt x="155090" y="38783"/>
                        <a:pt x="156540" y="39363"/>
                      </a:cubicBezTo>
                      <a:cubicBezTo>
                        <a:pt x="157989" y="39942"/>
                        <a:pt x="159421" y="40590"/>
                        <a:pt x="160837" y="41307"/>
                      </a:cubicBezTo>
                      <a:cubicBezTo>
                        <a:pt x="162252" y="42023"/>
                        <a:pt x="163506" y="42892"/>
                        <a:pt x="164597" y="43916"/>
                      </a:cubicBezTo>
                      <a:cubicBezTo>
                        <a:pt x="165689" y="44939"/>
                        <a:pt x="166567" y="46167"/>
                        <a:pt x="167232" y="47599"/>
                      </a:cubicBezTo>
                      <a:cubicBezTo>
                        <a:pt x="167897" y="49032"/>
                        <a:pt x="168229" y="50737"/>
                        <a:pt x="168229" y="52715"/>
                      </a:cubicBezTo>
                      <a:close/>
                      <a:moveTo>
                        <a:pt x="208909" y="52715"/>
                      </a:moveTo>
                      <a:cubicBezTo>
                        <a:pt x="208909" y="55068"/>
                        <a:pt x="208474" y="57166"/>
                        <a:pt x="207605" y="59008"/>
                      </a:cubicBezTo>
                      <a:cubicBezTo>
                        <a:pt x="206735" y="60849"/>
                        <a:pt x="205499" y="62401"/>
                        <a:pt x="203896" y="63663"/>
                      </a:cubicBezTo>
                      <a:cubicBezTo>
                        <a:pt x="202292" y="64925"/>
                        <a:pt x="200383" y="65880"/>
                        <a:pt x="198165" y="66528"/>
                      </a:cubicBezTo>
                      <a:cubicBezTo>
                        <a:pt x="195949" y="67176"/>
                        <a:pt x="193510" y="67500"/>
                        <a:pt x="190850" y="67500"/>
                      </a:cubicBezTo>
                      <a:cubicBezTo>
                        <a:pt x="189213" y="67500"/>
                        <a:pt x="187653" y="67372"/>
                        <a:pt x="186169" y="67116"/>
                      </a:cubicBezTo>
                      <a:cubicBezTo>
                        <a:pt x="184686" y="66861"/>
                        <a:pt x="183355" y="66537"/>
                        <a:pt x="182179" y="66144"/>
                      </a:cubicBezTo>
                      <a:cubicBezTo>
                        <a:pt x="181001" y="65752"/>
                        <a:pt x="180004" y="65343"/>
                        <a:pt x="179186" y="64917"/>
                      </a:cubicBezTo>
                      <a:cubicBezTo>
                        <a:pt x="178367" y="64490"/>
                        <a:pt x="177770" y="64107"/>
                        <a:pt x="177395" y="63765"/>
                      </a:cubicBezTo>
                      <a:cubicBezTo>
                        <a:pt x="177020" y="63424"/>
                        <a:pt x="176747" y="62947"/>
                        <a:pt x="176576" y="62333"/>
                      </a:cubicBezTo>
                      <a:cubicBezTo>
                        <a:pt x="176405" y="61719"/>
                        <a:pt x="176321" y="60884"/>
                        <a:pt x="176321" y="59826"/>
                      </a:cubicBezTo>
                      <a:cubicBezTo>
                        <a:pt x="176321" y="59178"/>
                        <a:pt x="176355" y="58633"/>
                        <a:pt x="176423" y="58189"/>
                      </a:cubicBezTo>
                      <a:cubicBezTo>
                        <a:pt x="176491" y="57746"/>
                        <a:pt x="176576" y="57388"/>
                        <a:pt x="176679" y="57115"/>
                      </a:cubicBezTo>
                      <a:cubicBezTo>
                        <a:pt x="176781" y="56842"/>
                        <a:pt x="176926" y="56646"/>
                        <a:pt x="177113" y="56526"/>
                      </a:cubicBezTo>
                      <a:cubicBezTo>
                        <a:pt x="177301" y="56407"/>
                        <a:pt x="177514" y="56347"/>
                        <a:pt x="177753" y="56347"/>
                      </a:cubicBezTo>
                      <a:cubicBezTo>
                        <a:pt x="178129" y="56347"/>
                        <a:pt x="178683" y="56578"/>
                        <a:pt x="179415" y="57038"/>
                      </a:cubicBezTo>
                      <a:cubicBezTo>
                        <a:pt x="180149" y="57498"/>
                        <a:pt x="181053" y="58002"/>
                        <a:pt x="182127" y="58547"/>
                      </a:cubicBezTo>
                      <a:cubicBezTo>
                        <a:pt x="183202" y="59093"/>
                        <a:pt x="184472" y="59596"/>
                        <a:pt x="185939" y="60056"/>
                      </a:cubicBezTo>
                      <a:cubicBezTo>
                        <a:pt x="187405" y="60517"/>
                        <a:pt x="189094" y="60747"/>
                        <a:pt x="191003" y="60747"/>
                      </a:cubicBezTo>
                      <a:cubicBezTo>
                        <a:pt x="192436" y="60747"/>
                        <a:pt x="193732" y="60594"/>
                        <a:pt x="194892" y="60287"/>
                      </a:cubicBezTo>
                      <a:cubicBezTo>
                        <a:pt x="196051" y="59980"/>
                        <a:pt x="197058" y="59528"/>
                        <a:pt x="197910" y="58931"/>
                      </a:cubicBezTo>
                      <a:cubicBezTo>
                        <a:pt x="198763" y="58334"/>
                        <a:pt x="199419" y="57575"/>
                        <a:pt x="199880" y="56654"/>
                      </a:cubicBezTo>
                      <a:cubicBezTo>
                        <a:pt x="200340" y="55733"/>
                        <a:pt x="200570" y="54642"/>
                        <a:pt x="200570" y="53380"/>
                      </a:cubicBezTo>
                      <a:cubicBezTo>
                        <a:pt x="200570" y="52084"/>
                        <a:pt x="200238" y="50993"/>
                        <a:pt x="199573" y="50106"/>
                      </a:cubicBezTo>
                      <a:cubicBezTo>
                        <a:pt x="198907" y="49219"/>
                        <a:pt x="198029" y="48435"/>
                        <a:pt x="196938" y="47753"/>
                      </a:cubicBezTo>
                      <a:cubicBezTo>
                        <a:pt x="195847" y="47070"/>
                        <a:pt x="194619" y="46465"/>
                        <a:pt x="193254" y="45936"/>
                      </a:cubicBezTo>
                      <a:cubicBezTo>
                        <a:pt x="191890" y="45408"/>
                        <a:pt x="190483" y="44854"/>
                        <a:pt x="189034" y="44274"/>
                      </a:cubicBezTo>
                      <a:cubicBezTo>
                        <a:pt x="187584" y="43694"/>
                        <a:pt x="186169" y="43037"/>
                        <a:pt x="184787" y="42304"/>
                      </a:cubicBezTo>
                      <a:cubicBezTo>
                        <a:pt x="183406" y="41571"/>
                        <a:pt x="182170" y="40676"/>
                        <a:pt x="181078" y="39618"/>
                      </a:cubicBezTo>
                      <a:cubicBezTo>
                        <a:pt x="179987" y="38561"/>
                        <a:pt x="179109" y="37299"/>
                        <a:pt x="178444" y="35833"/>
                      </a:cubicBezTo>
                      <a:cubicBezTo>
                        <a:pt x="177779" y="34366"/>
                        <a:pt x="177447" y="32609"/>
                        <a:pt x="177447" y="30563"/>
                      </a:cubicBezTo>
                      <a:cubicBezTo>
                        <a:pt x="177447" y="28755"/>
                        <a:pt x="177796" y="27025"/>
                        <a:pt x="178495" y="25371"/>
                      </a:cubicBezTo>
                      <a:cubicBezTo>
                        <a:pt x="179194" y="23716"/>
                        <a:pt x="180243" y="22267"/>
                        <a:pt x="181641" y="21022"/>
                      </a:cubicBezTo>
                      <a:cubicBezTo>
                        <a:pt x="183040" y="19777"/>
                        <a:pt x="184787" y="18779"/>
                        <a:pt x="186885" y="18029"/>
                      </a:cubicBezTo>
                      <a:cubicBezTo>
                        <a:pt x="188982" y="17279"/>
                        <a:pt x="191430" y="16904"/>
                        <a:pt x="194227" y="16904"/>
                      </a:cubicBezTo>
                      <a:cubicBezTo>
                        <a:pt x="195454" y="16904"/>
                        <a:pt x="196682" y="17006"/>
                        <a:pt x="197910" y="17211"/>
                      </a:cubicBezTo>
                      <a:cubicBezTo>
                        <a:pt x="199138" y="17415"/>
                        <a:pt x="200247" y="17671"/>
                        <a:pt x="201235" y="17978"/>
                      </a:cubicBezTo>
                      <a:cubicBezTo>
                        <a:pt x="202225" y="18285"/>
                        <a:pt x="203069" y="18617"/>
                        <a:pt x="203768" y="18976"/>
                      </a:cubicBezTo>
                      <a:cubicBezTo>
                        <a:pt x="204467" y="19334"/>
                        <a:pt x="204996" y="19649"/>
                        <a:pt x="205354" y="19922"/>
                      </a:cubicBezTo>
                      <a:cubicBezTo>
                        <a:pt x="205712" y="20195"/>
                        <a:pt x="205951" y="20434"/>
                        <a:pt x="206070" y="20638"/>
                      </a:cubicBezTo>
                      <a:cubicBezTo>
                        <a:pt x="206189" y="20843"/>
                        <a:pt x="206275" y="21073"/>
                        <a:pt x="206325" y="21329"/>
                      </a:cubicBezTo>
                      <a:cubicBezTo>
                        <a:pt x="206377" y="21585"/>
                        <a:pt x="206428" y="21900"/>
                        <a:pt x="206480" y="22275"/>
                      </a:cubicBezTo>
                      <a:cubicBezTo>
                        <a:pt x="206530" y="22651"/>
                        <a:pt x="206556" y="23111"/>
                        <a:pt x="206556" y="23657"/>
                      </a:cubicBezTo>
                      <a:cubicBezTo>
                        <a:pt x="206556" y="24236"/>
                        <a:pt x="206530" y="24740"/>
                        <a:pt x="206480" y="25166"/>
                      </a:cubicBezTo>
                      <a:cubicBezTo>
                        <a:pt x="206428" y="25592"/>
                        <a:pt x="206343" y="25942"/>
                        <a:pt x="206223" y="26215"/>
                      </a:cubicBezTo>
                      <a:cubicBezTo>
                        <a:pt x="206104" y="26487"/>
                        <a:pt x="205959" y="26684"/>
                        <a:pt x="205788" y="26803"/>
                      </a:cubicBezTo>
                      <a:cubicBezTo>
                        <a:pt x="205618" y="26922"/>
                        <a:pt x="205430" y="26982"/>
                        <a:pt x="205226" y="26982"/>
                      </a:cubicBezTo>
                      <a:cubicBezTo>
                        <a:pt x="204919" y="26982"/>
                        <a:pt x="204476" y="26794"/>
                        <a:pt x="203896" y="26419"/>
                      </a:cubicBezTo>
                      <a:cubicBezTo>
                        <a:pt x="203315" y="26044"/>
                        <a:pt x="202566" y="25643"/>
                        <a:pt x="201645" y="25217"/>
                      </a:cubicBezTo>
                      <a:cubicBezTo>
                        <a:pt x="200724" y="24791"/>
                        <a:pt x="199641" y="24390"/>
                        <a:pt x="198396" y="24015"/>
                      </a:cubicBezTo>
                      <a:cubicBezTo>
                        <a:pt x="197151" y="23640"/>
                        <a:pt x="195727" y="23452"/>
                        <a:pt x="194124" y="23452"/>
                      </a:cubicBezTo>
                      <a:cubicBezTo>
                        <a:pt x="192691" y="23452"/>
                        <a:pt x="191430" y="23614"/>
                        <a:pt x="190339" y="23938"/>
                      </a:cubicBezTo>
                      <a:cubicBezTo>
                        <a:pt x="189247" y="24262"/>
                        <a:pt x="188352" y="24722"/>
                        <a:pt x="187653" y="25319"/>
                      </a:cubicBezTo>
                      <a:cubicBezTo>
                        <a:pt x="186953" y="25916"/>
                        <a:pt x="186425" y="26624"/>
                        <a:pt x="186067" y="27442"/>
                      </a:cubicBezTo>
                      <a:cubicBezTo>
                        <a:pt x="185708" y="28261"/>
                        <a:pt x="185529" y="29148"/>
                        <a:pt x="185529" y="30103"/>
                      </a:cubicBezTo>
                      <a:cubicBezTo>
                        <a:pt x="185529" y="31433"/>
                        <a:pt x="185870" y="32550"/>
                        <a:pt x="186552" y="33454"/>
                      </a:cubicBezTo>
                      <a:cubicBezTo>
                        <a:pt x="187234" y="34357"/>
                        <a:pt x="188121" y="35150"/>
                        <a:pt x="189213" y="35833"/>
                      </a:cubicBezTo>
                      <a:cubicBezTo>
                        <a:pt x="190304" y="36515"/>
                        <a:pt x="191549" y="37129"/>
                        <a:pt x="192948" y="37674"/>
                      </a:cubicBezTo>
                      <a:cubicBezTo>
                        <a:pt x="194346" y="38220"/>
                        <a:pt x="195770" y="38783"/>
                        <a:pt x="197219" y="39363"/>
                      </a:cubicBezTo>
                      <a:cubicBezTo>
                        <a:pt x="198669" y="39942"/>
                        <a:pt x="200102" y="40590"/>
                        <a:pt x="201517" y="41307"/>
                      </a:cubicBezTo>
                      <a:cubicBezTo>
                        <a:pt x="202933" y="42023"/>
                        <a:pt x="204185" y="42892"/>
                        <a:pt x="205277" y="43916"/>
                      </a:cubicBezTo>
                      <a:cubicBezTo>
                        <a:pt x="206368" y="44939"/>
                        <a:pt x="207246" y="46167"/>
                        <a:pt x="207911" y="47599"/>
                      </a:cubicBezTo>
                      <a:cubicBezTo>
                        <a:pt x="208577" y="49032"/>
                        <a:pt x="208909" y="50737"/>
                        <a:pt x="208909" y="52715"/>
                      </a:cubicBezTo>
                      <a:close/>
                      <a:moveTo>
                        <a:pt x="255370" y="65300"/>
                      </a:moveTo>
                      <a:cubicBezTo>
                        <a:pt x="255370" y="65710"/>
                        <a:pt x="255233" y="66016"/>
                        <a:pt x="254961" y="66221"/>
                      </a:cubicBezTo>
                      <a:cubicBezTo>
                        <a:pt x="254688" y="66426"/>
                        <a:pt x="254312" y="66579"/>
                        <a:pt x="253835" y="66682"/>
                      </a:cubicBezTo>
                      <a:cubicBezTo>
                        <a:pt x="253358" y="66784"/>
                        <a:pt x="252659" y="66835"/>
                        <a:pt x="251738" y="66835"/>
                      </a:cubicBezTo>
                      <a:cubicBezTo>
                        <a:pt x="250851" y="66835"/>
                        <a:pt x="250143" y="66784"/>
                        <a:pt x="249615" y="66682"/>
                      </a:cubicBezTo>
                      <a:cubicBezTo>
                        <a:pt x="249086" y="66579"/>
                        <a:pt x="248702" y="66426"/>
                        <a:pt x="248463" y="66221"/>
                      </a:cubicBezTo>
                      <a:cubicBezTo>
                        <a:pt x="248225" y="66016"/>
                        <a:pt x="248106" y="65710"/>
                        <a:pt x="248106" y="65300"/>
                      </a:cubicBezTo>
                      <a:lnTo>
                        <a:pt x="248106" y="60696"/>
                      </a:lnTo>
                      <a:cubicBezTo>
                        <a:pt x="246093" y="62845"/>
                        <a:pt x="243851" y="64516"/>
                        <a:pt x="241378" y="65710"/>
                      </a:cubicBezTo>
                      <a:cubicBezTo>
                        <a:pt x="238905" y="66903"/>
                        <a:pt x="236287" y="67500"/>
                        <a:pt x="233525" y="67500"/>
                      </a:cubicBezTo>
                      <a:cubicBezTo>
                        <a:pt x="231104" y="67500"/>
                        <a:pt x="228912" y="67185"/>
                        <a:pt x="226951" y="66554"/>
                      </a:cubicBezTo>
                      <a:cubicBezTo>
                        <a:pt x="224990" y="65923"/>
                        <a:pt x="223319" y="65010"/>
                        <a:pt x="221937" y="63817"/>
                      </a:cubicBezTo>
                      <a:cubicBezTo>
                        <a:pt x="220556" y="62623"/>
                        <a:pt x="219481" y="61156"/>
                        <a:pt x="218715" y="59417"/>
                      </a:cubicBezTo>
                      <a:cubicBezTo>
                        <a:pt x="217947" y="57678"/>
                        <a:pt x="217563" y="55699"/>
                        <a:pt x="217563" y="53482"/>
                      </a:cubicBezTo>
                      <a:cubicBezTo>
                        <a:pt x="217563" y="50890"/>
                        <a:pt x="218092" y="48639"/>
                        <a:pt x="219149" y="46729"/>
                      </a:cubicBezTo>
                      <a:cubicBezTo>
                        <a:pt x="220206" y="44820"/>
                        <a:pt x="221724" y="43234"/>
                        <a:pt x="223702" y="41972"/>
                      </a:cubicBezTo>
                      <a:cubicBezTo>
                        <a:pt x="225680" y="40710"/>
                        <a:pt x="228102" y="39763"/>
                        <a:pt x="230967" y="39132"/>
                      </a:cubicBezTo>
                      <a:cubicBezTo>
                        <a:pt x="233832" y="38501"/>
                        <a:pt x="237055" y="38186"/>
                        <a:pt x="240636" y="38186"/>
                      </a:cubicBezTo>
                      <a:lnTo>
                        <a:pt x="246980" y="38186"/>
                      </a:lnTo>
                      <a:lnTo>
                        <a:pt x="246980" y="34605"/>
                      </a:lnTo>
                      <a:cubicBezTo>
                        <a:pt x="246980" y="32831"/>
                        <a:pt x="246792" y="31262"/>
                        <a:pt x="246417" y="29898"/>
                      </a:cubicBezTo>
                      <a:cubicBezTo>
                        <a:pt x="246042" y="28534"/>
                        <a:pt x="245437" y="27400"/>
                        <a:pt x="244601" y="26496"/>
                      </a:cubicBezTo>
                      <a:cubicBezTo>
                        <a:pt x="243765" y="25592"/>
                        <a:pt x="242682" y="24910"/>
                        <a:pt x="241353" y="24450"/>
                      </a:cubicBezTo>
                      <a:cubicBezTo>
                        <a:pt x="240022" y="23989"/>
                        <a:pt x="238385" y="23759"/>
                        <a:pt x="236441" y="23759"/>
                      </a:cubicBezTo>
                      <a:cubicBezTo>
                        <a:pt x="234360" y="23759"/>
                        <a:pt x="232493" y="24006"/>
                        <a:pt x="230839" y="24501"/>
                      </a:cubicBezTo>
                      <a:cubicBezTo>
                        <a:pt x="229184" y="24995"/>
                        <a:pt x="227736" y="25541"/>
                        <a:pt x="226491" y="26138"/>
                      </a:cubicBezTo>
                      <a:cubicBezTo>
                        <a:pt x="225246" y="26735"/>
                        <a:pt x="224206" y="27280"/>
                        <a:pt x="223369" y="27775"/>
                      </a:cubicBezTo>
                      <a:cubicBezTo>
                        <a:pt x="222534" y="28270"/>
                        <a:pt x="221911" y="28517"/>
                        <a:pt x="221502" y="28517"/>
                      </a:cubicBezTo>
                      <a:cubicBezTo>
                        <a:pt x="221229" y="28517"/>
                        <a:pt x="220991" y="28449"/>
                        <a:pt x="220786" y="28312"/>
                      </a:cubicBezTo>
                      <a:cubicBezTo>
                        <a:pt x="220581" y="28176"/>
                        <a:pt x="220402" y="27971"/>
                        <a:pt x="220249" y="27698"/>
                      </a:cubicBezTo>
                      <a:cubicBezTo>
                        <a:pt x="220096" y="27425"/>
                        <a:pt x="219984" y="27076"/>
                        <a:pt x="219917" y="26649"/>
                      </a:cubicBezTo>
                      <a:cubicBezTo>
                        <a:pt x="219848" y="26223"/>
                        <a:pt x="219814" y="25754"/>
                        <a:pt x="219814" y="25243"/>
                      </a:cubicBezTo>
                      <a:cubicBezTo>
                        <a:pt x="219814" y="24390"/>
                        <a:pt x="219874" y="23716"/>
                        <a:pt x="219993" y="23222"/>
                      </a:cubicBezTo>
                      <a:cubicBezTo>
                        <a:pt x="220113" y="22727"/>
                        <a:pt x="220402" y="22258"/>
                        <a:pt x="220862" y="21815"/>
                      </a:cubicBezTo>
                      <a:cubicBezTo>
                        <a:pt x="221323" y="21371"/>
                        <a:pt x="222116" y="20851"/>
                        <a:pt x="223242" y="20255"/>
                      </a:cubicBezTo>
                      <a:cubicBezTo>
                        <a:pt x="224368" y="19658"/>
                        <a:pt x="225663" y="19112"/>
                        <a:pt x="227130" y="18617"/>
                      </a:cubicBezTo>
                      <a:cubicBezTo>
                        <a:pt x="228597" y="18123"/>
                        <a:pt x="230200" y="17714"/>
                        <a:pt x="231939" y="17390"/>
                      </a:cubicBezTo>
                      <a:cubicBezTo>
                        <a:pt x="233678" y="17066"/>
                        <a:pt x="235435" y="16904"/>
                        <a:pt x="237208" y="16904"/>
                      </a:cubicBezTo>
                      <a:cubicBezTo>
                        <a:pt x="240516" y="16904"/>
                        <a:pt x="243330" y="17279"/>
                        <a:pt x="245649" y="18029"/>
                      </a:cubicBezTo>
                      <a:cubicBezTo>
                        <a:pt x="247969" y="18779"/>
                        <a:pt x="249845" y="19879"/>
                        <a:pt x="251278" y="21329"/>
                      </a:cubicBezTo>
                      <a:cubicBezTo>
                        <a:pt x="252709" y="22778"/>
                        <a:pt x="253750" y="24577"/>
                        <a:pt x="254398" y="26726"/>
                      </a:cubicBezTo>
                      <a:cubicBezTo>
                        <a:pt x="255046" y="28875"/>
                        <a:pt x="255370" y="31382"/>
                        <a:pt x="255370" y="34247"/>
                      </a:cubicBezTo>
                      <a:close/>
                      <a:moveTo>
                        <a:pt x="246980" y="44274"/>
                      </a:moveTo>
                      <a:lnTo>
                        <a:pt x="239767" y="44274"/>
                      </a:lnTo>
                      <a:cubicBezTo>
                        <a:pt x="237447" y="44274"/>
                        <a:pt x="235435" y="44470"/>
                        <a:pt x="233730" y="44862"/>
                      </a:cubicBezTo>
                      <a:cubicBezTo>
                        <a:pt x="232024" y="45254"/>
                        <a:pt x="230608" y="45834"/>
                        <a:pt x="229483" y="46602"/>
                      </a:cubicBezTo>
                      <a:cubicBezTo>
                        <a:pt x="228358" y="47369"/>
                        <a:pt x="227531" y="48290"/>
                        <a:pt x="227002" y="49364"/>
                      </a:cubicBezTo>
                      <a:cubicBezTo>
                        <a:pt x="226474" y="50438"/>
                        <a:pt x="226209" y="51675"/>
                        <a:pt x="226209" y="53073"/>
                      </a:cubicBezTo>
                      <a:cubicBezTo>
                        <a:pt x="226209" y="55461"/>
                        <a:pt x="226968" y="57362"/>
                        <a:pt x="228485" y="58777"/>
                      </a:cubicBezTo>
                      <a:cubicBezTo>
                        <a:pt x="230004" y="60193"/>
                        <a:pt x="232127" y="60901"/>
                        <a:pt x="234855" y="60901"/>
                      </a:cubicBezTo>
                      <a:cubicBezTo>
                        <a:pt x="237072" y="60901"/>
                        <a:pt x="239127" y="60338"/>
                        <a:pt x="241020" y="59212"/>
                      </a:cubicBezTo>
                      <a:cubicBezTo>
                        <a:pt x="242913" y="58087"/>
                        <a:pt x="244900" y="56364"/>
                        <a:pt x="246980" y="54045"/>
                      </a:cubicBezTo>
                      <a:close/>
                      <a:moveTo>
                        <a:pt x="308765" y="21303"/>
                      </a:moveTo>
                      <a:cubicBezTo>
                        <a:pt x="308765" y="22497"/>
                        <a:pt x="308603" y="23358"/>
                        <a:pt x="308279" y="23887"/>
                      </a:cubicBezTo>
                      <a:cubicBezTo>
                        <a:pt x="307955" y="24415"/>
                        <a:pt x="307537" y="24680"/>
                        <a:pt x="307026" y="24680"/>
                      </a:cubicBezTo>
                      <a:lnTo>
                        <a:pt x="300427" y="24680"/>
                      </a:lnTo>
                      <a:cubicBezTo>
                        <a:pt x="301620" y="25908"/>
                        <a:pt x="302455" y="27263"/>
                        <a:pt x="302933" y="28747"/>
                      </a:cubicBezTo>
                      <a:cubicBezTo>
                        <a:pt x="303411" y="30231"/>
                        <a:pt x="303649" y="31774"/>
                        <a:pt x="303649" y="33377"/>
                      </a:cubicBezTo>
                      <a:cubicBezTo>
                        <a:pt x="303649" y="36037"/>
                        <a:pt x="303223" y="38391"/>
                        <a:pt x="302371" y="40437"/>
                      </a:cubicBezTo>
                      <a:cubicBezTo>
                        <a:pt x="301517" y="42483"/>
                        <a:pt x="300298" y="44214"/>
                        <a:pt x="298712" y="45630"/>
                      </a:cubicBezTo>
                      <a:cubicBezTo>
                        <a:pt x="297126" y="47045"/>
                        <a:pt x="295242" y="48128"/>
                        <a:pt x="293059" y="48878"/>
                      </a:cubicBezTo>
                      <a:cubicBezTo>
                        <a:pt x="290876" y="49629"/>
                        <a:pt x="288455" y="50004"/>
                        <a:pt x="285794" y="50004"/>
                      </a:cubicBezTo>
                      <a:cubicBezTo>
                        <a:pt x="283919" y="50004"/>
                        <a:pt x="282137" y="49756"/>
                        <a:pt x="280448" y="49262"/>
                      </a:cubicBezTo>
                      <a:cubicBezTo>
                        <a:pt x="278760" y="48767"/>
                        <a:pt x="277455" y="48145"/>
                        <a:pt x="276535" y="47395"/>
                      </a:cubicBezTo>
                      <a:cubicBezTo>
                        <a:pt x="275921" y="48008"/>
                        <a:pt x="275418" y="48708"/>
                        <a:pt x="275025" y="49492"/>
                      </a:cubicBezTo>
                      <a:cubicBezTo>
                        <a:pt x="274633" y="50276"/>
                        <a:pt x="274437" y="51180"/>
                        <a:pt x="274437" y="52203"/>
                      </a:cubicBezTo>
                      <a:cubicBezTo>
                        <a:pt x="274437" y="53397"/>
                        <a:pt x="274991" y="54386"/>
                        <a:pt x="276100" y="55171"/>
                      </a:cubicBezTo>
                      <a:cubicBezTo>
                        <a:pt x="277209" y="55955"/>
                        <a:pt x="278683" y="56381"/>
                        <a:pt x="280525" y="56450"/>
                      </a:cubicBezTo>
                      <a:lnTo>
                        <a:pt x="292548" y="56961"/>
                      </a:lnTo>
                      <a:cubicBezTo>
                        <a:pt x="294833" y="57030"/>
                        <a:pt x="296930" y="57345"/>
                        <a:pt x="298840" y="57908"/>
                      </a:cubicBezTo>
                      <a:cubicBezTo>
                        <a:pt x="300751" y="58471"/>
                        <a:pt x="302404" y="59272"/>
                        <a:pt x="303802" y="60312"/>
                      </a:cubicBezTo>
                      <a:cubicBezTo>
                        <a:pt x="305202" y="61352"/>
                        <a:pt x="306292" y="62631"/>
                        <a:pt x="307077" y="64149"/>
                      </a:cubicBezTo>
                      <a:cubicBezTo>
                        <a:pt x="307861" y="65667"/>
                        <a:pt x="308253" y="67432"/>
                        <a:pt x="308253" y="69444"/>
                      </a:cubicBezTo>
                      <a:cubicBezTo>
                        <a:pt x="308253" y="71559"/>
                        <a:pt x="307810" y="73571"/>
                        <a:pt x="306924" y="75481"/>
                      </a:cubicBezTo>
                      <a:cubicBezTo>
                        <a:pt x="306037" y="77391"/>
                        <a:pt x="304681" y="79071"/>
                        <a:pt x="302856" y="80520"/>
                      </a:cubicBezTo>
                      <a:cubicBezTo>
                        <a:pt x="301031" y="81970"/>
                        <a:pt x="298704" y="83112"/>
                        <a:pt x="295873" y="83948"/>
                      </a:cubicBezTo>
                      <a:cubicBezTo>
                        <a:pt x="293042" y="84783"/>
                        <a:pt x="289700" y="85201"/>
                        <a:pt x="285846" y="85201"/>
                      </a:cubicBezTo>
                      <a:cubicBezTo>
                        <a:pt x="282128" y="85201"/>
                        <a:pt x="278965" y="84886"/>
                        <a:pt x="276356" y="84255"/>
                      </a:cubicBezTo>
                      <a:cubicBezTo>
                        <a:pt x="273746" y="83624"/>
                        <a:pt x="271606" y="82763"/>
                        <a:pt x="269935" y="81671"/>
                      </a:cubicBezTo>
                      <a:cubicBezTo>
                        <a:pt x="268264" y="80580"/>
                        <a:pt x="267053" y="79275"/>
                        <a:pt x="266302" y="77758"/>
                      </a:cubicBezTo>
                      <a:cubicBezTo>
                        <a:pt x="265553" y="76240"/>
                        <a:pt x="265177" y="74594"/>
                        <a:pt x="265177" y="72821"/>
                      </a:cubicBezTo>
                      <a:cubicBezTo>
                        <a:pt x="265177" y="71695"/>
                        <a:pt x="265314" y="70604"/>
                        <a:pt x="265586" y="69546"/>
                      </a:cubicBezTo>
                      <a:cubicBezTo>
                        <a:pt x="265859" y="68489"/>
                        <a:pt x="266277" y="67483"/>
                        <a:pt x="266840" y="66528"/>
                      </a:cubicBezTo>
                      <a:cubicBezTo>
                        <a:pt x="267403" y="65573"/>
                        <a:pt x="268102" y="64661"/>
                        <a:pt x="268937" y="63791"/>
                      </a:cubicBezTo>
                      <a:cubicBezTo>
                        <a:pt x="269773" y="62921"/>
                        <a:pt x="270736" y="62060"/>
                        <a:pt x="271828" y="61208"/>
                      </a:cubicBezTo>
                      <a:cubicBezTo>
                        <a:pt x="270157" y="60355"/>
                        <a:pt x="268921" y="59281"/>
                        <a:pt x="268119" y="57984"/>
                      </a:cubicBezTo>
                      <a:cubicBezTo>
                        <a:pt x="267318" y="56688"/>
                        <a:pt x="266917" y="55290"/>
                        <a:pt x="266917" y="53789"/>
                      </a:cubicBezTo>
                      <a:cubicBezTo>
                        <a:pt x="266917" y="51709"/>
                        <a:pt x="267343" y="49850"/>
                        <a:pt x="268196" y="48213"/>
                      </a:cubicBezTo>
                      <a:cubicBezTo>
                        <a:pt x="269048" y="46576"/>
                        <a:pt x="270106" y="45109"/>
                        <a:pt x="271368" y="43813"/>
                      </a:cubicBezTo>
                      <a:cubicBezTo>
                        <a:pt x="270311" y="42551"/>
                        <a:pt x="269474" y="41128"/>
                        <a:pt x="268861" y="39542"/>
                      </a:cubicBezTo>
                      <a:cubicBezTo>
                        <a:pt x="268246" y="37956"/>
                        <a:pt x="267940" y="36037"/>
                        <a:pt x="267940" y="33786"/>
                      </a:cubicBezTo>
                      <a:cubicBezTo>
                        <a:pt x="267940" y="31160"/>
                        <a:pt x="268384" y="28807"/>
                        <a:pt x="269270" y="26726"/>
                      </a:cubicBezTo>
                      <a:cubicBezTo>
                        <a:pt x="270157" y="24646"/>
                        <a:pt x="271385" y="22889"/>
                        <a:pt x="272954" y="21457"/>
                      </a:cubicBezTo>
                      <a:cubicBezTo>
                        <a:pt x="274522" y="20024"/>
                        <a:pt x="276407" y="18924"/>
                        <a:pt x="278607" y="18157"/>
                      </a:cubicBezTo>
                      <a:cubicBezTo>
                        <a:pt x="280806" y="17390"/>
                        <a:pt x="283203" y="17006"/>
                        <a:pt x="285794" y="17006"/>
                      </a:cubicBezTo>
                      <a:cubicBezTo>
                        <a:pt x="287193" y="17006"/>
                        <a:pt x="288498" y="17083"/>
                        <a:pt x="289708" y="17236"/>
                      </a:cubicBezTo>
                      <a:cubicBezTo>
                        <a:pt x="290919" y="17390"/>
                        <a:pt x="292053" y="17603"/>
                        <a:pt x="293111" y="17876"/>
                      </a:cubicBezTo>
                      <a:lnTo>
                        <a:pt x="307026" y="17876"/>
                      </a:lnTo>
                      <a:cubicBezTo>
                        <a:pt x="307606" y="17876"/>
                        <a:pt x="308040" y="18157"/>
                        <a:pt x="308331" y="18720"/>
                      </a:cubicBezTo>
                      <a:cubicBezTo>
                        <a:pt x="308620" y="19282"/>
                        <a:pt x="308765" y="20144"/>
                        <a:pt x="308765" y="21303"/>
                      </a:cubicBezTo>
                      <a:close/>
                      <a:moveTo>
                        <a:pt x="295566" y="33428"/>
                      </a:moveTo>
                      <a:cubicBezTo>
                        <a:pt x="295566" y="30290"/>
                        <a:pt x="294705" y="27843"/>
                        <a:pt x="292983" y="26087"/>
                      </a:cubicBezTo>
                      <a:cubicBezTo>
                        <a:pt x="291260" y="24330"/>
                        <a:pt x="288813" y="23452"/>
                        <a:pt x="285641" y="23452"/>
                      </a:cubicBezTo>
                      <a:cubicBezTo>
                        <a:pt x="284004" y="23452"/>
                        <a:pt x="282580" y="23725"/>
                        <a:pt x="281369" y="24271"/>
                      </a:cubicBezTo>
                      <a:cubicBezTo>
                        <a:pt x="280158" y="24816"/>
                        <a:pt x="279153" y="25567"/>
                        <a:pt x="278351" y="26522"/>
                      </a:cubicBezTo>
                      <a:cubicBezTo>
                        <a:pt x="277550" y="27477"/>
                        <a:pt x="276952" y="28576"/>
                        <a:pt x="276560" y="29821"/>
                      </a:cubicBezTo>
                      <a:cubicBezTo>
                        <a:pt x="276168" y="31066"/>
                        <a:pt x="275972" y="32371"/>
                        <a:pt x="275972" y="33735"/>
                      </a:cubicBezTo>
                      <a:cubicBezTo>
                        <a:pt x="275972" y="36770"/>
                        <a:pt x="276833" y="39158"/>
                        <a:pt x="278555" y="40897"/>
                      </a:cubicBezTo>
                      <a:cubicBezTo>
                        <a:pt x="280277" y="42637"/>
                        <a:pt x="282691" y="43506"/>
                        <a:pt x="285794" y="43506"/>
                      </a:cubicBezTo>
                      <a:cubicBezTo>
                        <a:pt x="287466" y="43506"/>
                        <a:pt x="288916" y="43242"/>
                        <a:pt x="290143" y="42714"/>
                      </a:cubicBezTo>
                      <a:cubicBezTo>
                        <a:pt x="291371" y="42185"/>
                        <a:pt x="292386" y="41452"/>
                        <a:pt x="293187" y="40514"/>
                      </a:cubicBezTo>
                      <a:cubicBezTo>
                        <a:pt x="293989" y="39576"/>
                        <a:pt x="294586" y="38493"/>
                        <a:pt x="294977" y="37265"/>
                      </a:cubicBezTo>
                      <a:cubicBezTo>
                        <a:pt x="295370" y="36037"/>
                        <a:pt x="295566" y="34758"/>
                        <a:pt x="295566" y="33428"/>
                      </a:cubicBezTo>
                      <a:close/>
                      <a:moveTo>
                        <a:pt x="299812" y="69905"/>
                      </a:moveTo>
                      <a:cubicBezTo>
                        <a:pt x="299812" y="67926"/>
                        <a:pt x="299003" y="66400"/>
                        <a:pt x="297382" y="65326"/>
                      </a:cubicBezTo>
                      <a:cubicBezTo>
                        <a:pt x="295762" y="64251"/>
                        <a:pt x="293571" y="63680"/>
                        <a:pt x="290808" y="63612"/>
                      </a:cubicBezTo>
                      <a:lnTo>
                        <a:pt x="278888" y="63203"/>
                      </a:lnTo>
                      <a:cubicBezTo>
                        <a:pt x="277796" y="64055"/>
                        <a:pt x="276901" y="64865"/>
                        <a:pt x="276202" y="65633"/>
                      </a:cubicBezTo>
                      <a:cubicBezTo>
                        <a:pt x="275503" y="66400"/>
                        <a:pt x="274948" y="67133"/>
                        <a:pt x="274540" y="67833"/>
                      </a:cubicBezTo>
                      <a:cubicBezTo>
                        <a:pt x="274130" y="68532"/>
                        <a:pt x="273849" y="69222"/>
                        <a:pt x="273696" y="69905"/>
                      </a:cubicBezTo>
                      <a:cubicBezTo>
                        <a:pt x="273541" y="70587"/>
                        <a:pt x="273465" y="71286"/>
                        <a:pt x="273465" y="72002"/>
                      </a:cubicBezTo>
                      <a:cubicBezTo>
                        <a:pt x="273465" y="74219"/>
                        <a:pt x="274590" y="75899"/>
                        <a:pt x="276842" y="77041"/>
                      </a:cubicBezTo>
                      <a:cubicBezTo>
                        <a:pt x="279093" y="78184"/>
                        <a:pt x="282230" y="78755"/>
                        <a:pt x="286255" y="78755"/>
                      </a:cubicBezTo>
                      <a:cubicBezTo>
                        <a:pt x="288813" y="78755"/>
                        <a:pt x="290953" y="78508"/>
                        <a:pt x="292675" y="78013"/>
                      </a:cubicBezTo>
                      <a:cubicBezTo>
                        <a:pt x="294398" y="77519"/>
                        <a:pt x="295788" y="76862"/>
                        <a:pt x="296845" y="76044"/>
                      </a:cubicBezTo>
                      <a:cubicBezTo>
                        <a:pt x="297903" y="75225"/>
                        <a:pt x="298661" y="74287"/>
                        <a:pt x="299122" y="73230"/>
                      </a:cubicBezTo>
                      <a:cubicBezTo>
                        <a:pt x="299582" y="72173"/>
                        <a:pt x="299812" y="71064"/>
                        <a:pt x="299812" y="69905"/>
                      </a:cubicBezTo>
                      <a:close/>
                      <a:moveTo>
                        <a:pt x="357328" y="40232"/>
                      </a:moveTo>
                      <a:cubicBezTo>
                        <a:pt x="357328" y="41562"/>
                        <a:pt x="356994" y="42509"/>
                        <a:pt x="356326" y="43072"/>
                      </a:cubicBezTo>
                      <a:cubicBezTo>
                        <a:pt x="355657" y="43634"/>
                        <a:pt x="354895" y="43916"/>
                        <a:pt x="354038" y="43916"/>
                      </a:cubicBezTo>
                      <a:lnTo>
                        <a:pt x="323716" y="43916"/>
                      </a:lnTo>
                      <a:cubicBezTo>
                        <a:pt x="323716" y="46474"/>
                        <a:pt x="323973" y="48776"/>
                        <a:pt x="324487" y="50822"/>
                      </a:cubicBezTo>
                      <a:cubicBezTo>
                        <a:pt x="325001" y="52869"/>
                        <a:pt x="325857" y="54625"/>
                        <a:pt x="327058" y="56092"/>
                      </a:cubicBezTo>
                      <a:cubicBezTo>
                        <a:pt x="328257" y="57558"/>
                        <a:pt x="329816" y="58684"/>
                        <a:pt x="331735" y="59468"/>
                      </a:cubicBezTo>
                      <a:cubicBezTo>
                        <a:pt x="333655" y="60253"/>
                        <a:pt x="336003" y="60645"/>
                        <a:pt x="338778" y="60645"/>
                      </a:cubicBezTo>
                      <a:cubicBezTo>
                        <a:pt x="340972" y="60645"/>
                        <a:pt x="342925" y="60466"/>
                        <a:pt x="344639" y="60108"/>
                      </a:cubicBezTo>
                      <a:cubicBezTo>
                        <a:pt x="346352" y="59749"/>
                        <a:pt x="347834" y="59349"/>
                        <a:pt x="349086" y="58905"/>
                      </a:cubicBezTo>
                      <a:cubicBezTo>
                        <a:pt x="350337" y="58462"/>
                        <a:pt x="351365" y="58061"/>
                        <a:pt x="352170" y="57703"/>
                      </a:cubicBezTo>
                      <a:cubicBezTo>
                        <a:pt x="352976" y="57345"/>
                        <a:pt x="353585" y="57166"/>
                        <a:pt x="353996" y="57166"/>
                      </a:cubicBezTo>
                      <a:cubicBezTo>
                        <a:pt x="354236" y="57166"/>
                        <a:pt x="354450" y="57226"/>
                        <a:pt x="354638" y="57345"/>
                      </a:cubicBezTo>
                      <a:cubicBezTo>
                        <a:pt x="354827" y="57464"/>
                        <a:pt x="354973" y="57643"/>
                        <a:pt x="355075" y="57882"/>
                      </a:cubicBezTo>
                      <a:cubicBezTo>
                        <a:pt x="355178" y="58121"/>
                        <a:pt x="355255" y="58453"/>
                        <a:pt x="355307" y="58880"/>
                      </a:cubicBezTo>
                      <a:cubicBezTo>
                        <a:pt x="355358" y="59306"/>
                        <a:pt x="355384" y="59826"/>
                        <a:pt x="355384" y="60440"/>
                      </a:cubicBezTo>
                      <a:cubicBezTo>
                        <a:pt x="355384" y="60884"/>
                        <a:pt x="355367" y="61267"/>
                        <a:pt x="355333" y="61591"/>
                      </a:cubicBezTo>
                      <a:cubicBezTo>
                        <a:pt x="355298" y="61915"/>
                        <a:pt x="355255" y="62205"/>
                        <a:pt x="355205" y="62461"/>
                      </a:cubicBezTo>
                      <a:cubicBezTo>
                        <a:pt x="355153" y="62717"/>
                        <a:pt x="355069" y="62947"/>
                        <a:pt x="354949" y="63152"/>
                      </a:cubicBezTo>
                      <a:cubicBezTo>
                        <a:pt x="354830" y="63356"/>
                        <a:pt x="354676" y="63552"/>
                        <a:pt x="354489" y="63740"/>
                      </a:cubicBezTo>
                      <a:cubicBezTo>
                        <a:pt x="354301" y="63927"/>
                        <a:pt x="353747" y="64234"/>
                        <a:pt x="352826" y="64661"/>
                      </a:cubicBezTo>
                      <a:cubicBezTo>
                        <a:pt x="351905" y="65087"/>
                        <a:pt x="350711" y="65505"/>
                        <a:pt x="349244" y="65914"/>
                      </a:cubicBezTo>
                      <a:cubicBezTo>
                        <a:pt x="347778" y="66323"/>
                        <a:pt x="346081" y="66690"/>
                        <a:pt x="344154" y="67014"/>
                      </a:cubicBezTo>
                      <a:cubicBezTo>
                        <a:pt x="342227" y="67338"/>
                        <a:pt x="340173" y="67500"/>
                        <a:pt x="337989" y="67500"/>
                      </a:cubicBezTo>
                      <a:cubicBezTo>
                        <a:pt x="334203" y="67500"/>
                        <a:pt x="330887" y="66971"/>
                        <a:pt x="328039" y="65914"/>
                      </a:cubicBezTo>
                      <a:cubicBezTo>
                        <a:pt x="325191" y="64857"/>
                        <a:pt x="322795" y="63288"/>
                        <a:pt x="320851" y="61208"/>
                      </a:cubicBezTo>
                      <a:cubicBezTo>
                        <a:pt x="318907" y="59127"/>
                        <a:pt x="317440" y="56518"/>
                        <a:pt x="316452" y="53380"/>
                      </a:cubicBezTo>
                      <a:cubicBezTo>
                        <a:pt x="315462" y="50242"/>
                        <a:pt x="314968" y="46593"/>
                        <a:pt x="314968" y="42432"/>
                      </a:cubicBezTo>
                      <a:cubicBezTo>
                        <a:pt x="314968" y="38476"/>
                        <a:pt x="315479" y="34920"/>
                        <a:pt x="316502" y="31765"/>
                      </a:cubicBezTo>
                      <a:cubicBezTo>
                        <a:pt x="317526" y="28611"/>
                        <a:pt x="319000" y="25933"/>
                        <a:pt x="320927" y="23733"/>
                      </a:cubicBezTo>
                      <a:cubicBezTo>
                        <a:pt x="322855" y="21534"/>
                        <a:pt x="325182" y="19845"/>
                        <a:pt x="327911" y="18669"/>
                      </a:cubicBezTo>
                      <a:cubicBezTo>
                        <a:pt x="330640" y="17492"/>
                        <a:pt x="333692" y="16904"/>
                        <a:pt x="337068" y="16904"/>
                      </a:cubicBezTo>
                      <a:cubicBezTo>
                        <a:pt x="340684" y="16904"/>
                        <a:pt x="343762" y="17483"/>
                        <a:pt x="346303" y="18643"/>
                      </a:cubicBezTo>
                      <a:cubicBezTo>
                        <a:pt x="348844" y="19803"/>
                        <a:pt x="350933" y="21363"/>
                        <a:pt x="352570" y="23324"/>
                      </a:cubicBezTo>
                      <a:cubicBezTo>
                        <a:pt x="354207" y="25285"/>
                        <a:pt x="355410" y="27587"/>
                        <a:pt x="356176" y="30231"/>
                      </a:cubicBezTo>
                      <a:cubicBezTo>
                        <a:pt x="356944" y="32874"/>
                        <a:pt x="357328" y="35696"/>
                        <a:pt x="357328" y="38697"/>
                      </a:cubicBezTo>
                      <a:close/>
                      <a:moveTo>
                        <a:pt x="348836" y="37725"/>
                      </a:moveTo>
                      <a:cubicBezTo>
                        <a:pt x="348937" y="33292"/>
                        <a:pt x="347951" y="29813"/>
                        <a:pt x="345875" y="27289"/>
                      </a:cubicBezTo>
                      <a:cubicBezTo>
                        <a:pt x="343800" y="24765"/>
                        <a:pt x="340720" y="23503"/>
                        <a:pt x="336636" y="23503"/>
                      </a:cubicBezTo>
                      <a:cubicBezTo>
                        <a:pt x="334543" y="23503"/>
                        <a:pt x="332707" y="23895"/>
                        <a:pt x="331129" y="24680"/>
                      </a:cubicBezTo>
                      <a:cubicBezTo>
                        <a:pt x="329550" y="25464"/>
                        <a:pt x="328229" y="26504"/>
                        <a:pt x="327165" y="27801"/>
                      </a:cubicBezTo>
                      <a:cubicBezTo>
                        <a:pt x="326101" y="29097"/>
                        <a:pt x="325277" y="30606"/>
                        <a:pt x="324693" y="32328"/>
                      </a:cubicBezTo>
                      <a:cubicBezTo>
                        <a:pt x="324111" y="34050"/>
                        <a:pt x="323785" y="35850"/>
                        <a:pt x="323716" y="37725"/>
                      </a:cubicBezTo>
                      <a:close/>
                      <a:moveTo>
                        <a:pt x="417386" y="61873"/>
                      </a:moveTo>
                      <a:cubicBezTo>
                        <a:pt x="417386" y="62862"/>
                        <a:pt x="417318" y="63646"/>
                        <a:pt x="417181" y="64226"/>
                      </a:cubicBezTo>
                      <a:cubicBezTo>
                        <a:pt x="417045" y="64806"/>
                        <a:pt x="416840" y="65232"/>
                        <a:pt x="416568" y="65505"/>
                      </a:cubicBezTo>
                      <a:cubicBezTo>
                        <a:pt x="416294" y="65778"/>
                        <a:pt x="415886" y="66034"/>
                        <a:pt x="415340" y="66272"/>
                      </a:cubicBezTo>
                      <a:cubicBezTo>
                        <a:pt x="414794" y="66511"/>
                        <a:pt x="414171" y="66707"/>
                        <a:pt x="413472" y="66861"/>
                      </a:cubicBezTo>
                      <a:cubicBezTo>
                        <a:pt x="412773" y="67014"/>
                        <a:pt x="412031" y="67142"/>
                        <a:pt x="411247" y="67244"/>
                      </a:cubicBezTo>
                      <a:cubicBezTo>
                        <a:pt x="410462" y="67347"/>
                        <a:pt x="409678" y="67398"/>
                        <a:pt x="408894" y="67398"/>
                      </a:cubicBezTo>
                      <a:cubicBezTo>
                        <a:pt x="406507" y="67398"/>
                        <a:pt x="404460" y="67082"/>
                        <a:pt x="402755" y="66451"/>
                      </a:cubicBezTo>
                      <a:cubicBezTo>
                        <a:pt x="401049" y="65820"/>
                        <a:pt x="399650" y="64865"/>
                        <a:pt x="398560" y="63586"/>
                      </a:cubicBezTo>
                      <a:cubicBezTo>
                        <a:pt x="397468" y="62307"/>
                        <a:pt x="396675" y="60687"/>
                        <a:pt x="396181" y="58726"/>
                      </a:cubicBezTo>
                      <a:cubicBezTo>
                        <a:pt x="395686" y="56765"/>
                        <a:pt x="395439" y="54454"/>
                        <a:pt x="395439" y="51794"/>
                      </a:cubicBezTo>
                      <a:lnTo>
                        <a:pt x="395439" y="24884"/>
                      </a:lnTo>
                      <a:lnTo>
                        <a:pt x="388993" y="24884"/>
                      </a:lnTo>
                      <a:cubicBezTo>
                        <a:pt x="388481" y="24884"/>
                        <a:pt x="388072" y="24612"/>
                        <a:pt x="387765" y="24066"/>
                      </a:cubicBezTo>
                      <a:cubicBezTo>
                        <a:pt x="387458" y="23520"/>
                        <a:pt x="387304" y="22633"/>
                        <a:pt x="387304" y="21406"/>
                      </a:cubicBezTo>
                      <a:cubicBezTo>
                        <a:pt x="387304" y="20758"/>
                        <a:pt x="387347" y="20212"/>
                        <a:pt x="387432" y="19769"/>
                      </a:cubicBezTo>
                      <a:cubicBezTo>
                        <a:pt x="387518" y="19325"/>
                        <a:pt x="387628" y="18959"/>
                        <a:pt x="387765" y="18669"/>
                      </a:cubicBezTo>
                      <a:cubicBezTo>
                        <a:pt x="387901" y="18379"/>
                        <a:pt x="388080" y="18174"/>
                        <a:pt x="388302" y="18055"/>
                      </a:cubicBezTo>
                      <a:cubicBezTo>
                        <a:pt x="388523" y="17935"/>
                        <a:pt x="388771" y="17876"/>
                        <a:pt x="389043" y="17876"/>
                      </a:cubicBezTo>
                      <a:lnTo>
                        <a:pt x="395439" y="17876"/>
                      </a:lnTo>
                      <a:lnTo>
                        <a:pt x="395439" y="6928"/>
                      </a:lnTo>
                      <a:cubicBezTo>
                        <a:pt x="395439" y="6689"/>
                        <a:pt x="395499" y="6467"/>
                        <a:pt x="395618" y="6263"/>
                      </a:cubicBezTo>
                      <a:cubicBezTo>
                        <a:pt x="395737" y="6058"/>
                        <a:pt x="395959" y="5879"/>
                        <a:pt x="396282" y="5725"/>
                      </a:cubicBezTo>
                      <a:cubicBezTo>
                        <a:pt x="396607" y="5572"/>
                        <a:pt x="397042" y="5461"/>
                        <a:pt x="397587" y="5393"/>
                      </a:cubicBezTo>
                      <a:cubicBezTo>
                        <a:pt x="398133" y="5325"/>
                        <a:pt x="398815" y="5290"/>
                        <a:pt x="399633" y="5290"/>
                      </a:cubicBezTo>
                      <a:cubicBezTo>
                        <a:pt x="400487" y="5290"/>
                        <a:pt x="401186" y="5325"/>
                        <a:pt x="401732" y="5393"/>
                      </a:cubicBezTo>
                      <a:cubicBezTo>
                        <a:pt x="402277" y="5461"/>
                        <a:pt x="402703" y="5572"/>
                        <a:pt x="403010" y="5725"/>
                      </a:cubicBezTo>
                      <a:cubicBezTo>
                        <a:pt x="403318" y="5879"/>
                        <a:pt x="403539" y="6058"/>
                        <a:pt x="403676" y="6263"/>
                      </a:cubicBezTo>
                      <a:cubicBezTo>
                        <a:pt x="403812" y="6467"/>
                        <a:pt x="403880" y="6689"/>
                        <a:pt x="403880" y="6928"/>
                      </a:cubicBezTo>
                      <a:lnTo>
                        <a:pt x="403880" y="17876"/>
                      </a:lnTo>
                      <a:lnTo>
                        <a:pt x="415698" y="17876"/>
                      </a:lnTo>
                      <a:cubicBezTo>
                        <a:pt x="415971" y="17876"/>
                        <a:pt x="416210" y="17935"/>
                        <a:pt x="416415" y="18055"/>
                      </a:cubicBezTo>
                      <a:cubicBezTo>
                        <a:pt x="416619" y="18174"/>
                        <a:pt x="416798" y="18379"/>
                        <a:pt x="416952" y="18669"/>
                      </a:cubicBezTo>
                      <a:cubicBezTo>
                        <a:pt x="417105" y="18959"/>
                        <a:pt x="417216" y="19325"/>
                        <a:pt x="417284" y="19769"/>
                      </a:cubicBezTo>
                      <a:cubicBezTo>
                        <a:pt x="417352" y="20212"/>
                        <a:pt x="417386" y="20758"/>
                        <a:pt x="417386" y="21406"/>
                      </a:cubicBezTo>
                      <a:cubicBezTo>
                        <a:pt x="417386" y="22633"/>
                        <a:pt x="417233" y="23520"/>
                        <a:pt x="416926" y="24066"/>
                      </a:cubicBezTo>
                      <a:cubicBezTo>
                        <a:pt x="416619" y="24612"/>
                        <a:pt x="416210" y="24884"/>
                        <a:pt x="415698" y="24884"/>
                      </a:cubicBezTo>
                      <a:lnTo>
                        <a:pt x="403880" y="24884"/>
                      </a:lnTo>
                      <a:lnTo>
                        <a:pt x="403880" y="50566"/>
                      </a:lnTo>
                      <a:cubicBezTo>
                        <a:pt x="403880" y="53738"/>
                        <a:pt x="404349" y="56134"/>
                        <a:pt x="405287" y="57754"/>
                      </a:cubicBezTo>
                      <a:cubicBezTo>
                        <a:pt x="406225" y="59374"/>
                        <a:pt x="407905" y="60184"/>
                        <a:pt x="410326" y="60184"/>
                      </a:cubicBezTo>
                      <a:cubicBezTo>
                        <a:pt x="411111" y="60184"/>
                        <a:pt x="411810" y="60108"/>
                        <a:pt x="412424" y="59954"/>
                      </a:cubicBezTo>
                      <a:cubicBezTo>
                        <a:pt x="413038" y="59801"/>
                        <a:pt x="413584" y="59639"/>
                        <a:pt x="414061" y="59468"/>
                      </a:cubicBezTo>
                      <a:cubicBezTo>
                        <a:pt x="414538" y="59298"/>
                        <a:pt x="414948" y="59136"/>
                        <a:pt x="415289" y="58982"/>
                      </a:cubicBezTo>
                      <a:cubicBezTo>
                        <a:pt x="415630" y="58829"/>
                        <a:pt x="415936" y="58752"/>
                        <a:pt x="416210" y="58752"/>
                      </a:cubicBezTo>
                      <a:cubicBezTo>
                        <a:pt x="416380" y="58752"/>
                        <a:pt x="416542" y="58795"/>
                        <a:pt x="416695" y="58880"/>
                      </a:cubicBezTo>
                      <a:cubicBezTo>
                        <a:pt x="416849" y="58965"/>
                        <a:pt x="416969" y="59127"/>
                        <a:pt x="417054" y="59366"/>
                      </a:cubicBezTo>
                      <a:cubicBezTo>
                        <a:pt x="417139" y="59605"/>
                        <a:pt x="417216" y="59929"/>
                        <a:pt x="417284" y="60338"/>
                      </a:cubicBezTo>
                      <a:cubicBezTo>
                        <a:pt x="417352" y="60747"/>
                        <a:pt x="417386" y="61259"/>
                        <a:pt x="417386" y="61873"/>
                      </a:cubicBezTo>
                      <a:close/>
                      <a:moveTo>
                        <a:pt x="469998" y="41716"/>
                      </a:moveTo>
                      <a:cubicBezTo>
                        <a:pt x="469998" y="45468"/>
                        <a:pt x="469504" y="48921"/>
                        <a:pt x="468515" y="52076"/>
                      </a:cubicBezTo>
                      <a:cubicBezTo>
                        <a:pt x="467526" y="55230"/>
                        <a:pt x="466050" y="57950"/>
                        <a:pt x="464090" y="60235"/>
                      </a:cubicBezTo>
                      <a:cubicBezTo>
                        <a:pt x="462129" y="62521"/>
                        <a:pt x="459673" y="64303"/>
                        <a:pt x="456722" y="65582"/>
                      </a:cubicBezTo>
                      <a:cubicBezTo>
                        <a:pt x="453773" y="66861"/>
                        <a:pt x="450353" y="67500"/>
                        <a:pt x="446465" y="67500"/>
                      </a:cubicBezTo>
                      <a:cubicBezTo>
                        <a:pt x="442680" y="67500"/>
                        <a:pt x="439379" y="66937"/>
                        <a:pt x="436566" y="65812"/>
                      </a:cubicBezTo>
                      <a:cubicBezTo>
                        <a:pt x="433752" y="64686"/>
                        <a:pt x="431407" y="63049"/>
                        <a:pt x="429531" y="60901"/>
                      </a:cubicBezTo>
                      <a:cubicBezTo>
                        <a:pt x="427655" y="58752"/>
                        <a:pt x="426257" y="56143"/>
                        <a:pt x="425337" y="53073"/>
                      </a:cubicBezTo>
                      <a:cubicBezTo>
                        <a:pt x="424416" y="50004"/>
                        <a:pt x="423954" y="46525"/>
                        <a:pt x="423954" y="42637"/>
                      </a:cubicBezTo>
                      <a:cubicBezTo>
                        <a:pt x="423954" y="38885"/>
                        <a:pt x="424441" y="35432"/>
                        <a:pt x="425413" y="32277"/>
                      </a:cubicBezTo>
                      <a:cubicBezTo>
                        <a:pt x="426385" y="29122"/>
                        <a:pt x="427851" y="26402"/>
                        <a:pt x="429812" y="24117"/>
                      </a:cubicBezTo>
                      <a:cubicBezTo>
                        <a:pt x="431774" y="21832"/>
                        <a:pt x="434221" y="20058"/>
                        <a:pt x="437154" y="18797"/>
                      </a:cubicBezTo>
                      <a:cubicBezTo>
                        <a:pt x="440087" y="17535"/>
                        <a:pt x="443515" y="16904"/>
                        <a:pt x="447437" y="16904"/>
                      </a:cubicBezTo>
                      <a:cubicBezTo>
                        <a:pt x="451223" y="16904"/>
                        <a:pt x="454523" y="17466"/>
                        <a:pt x="457337" y="18592"/>
                      </a:cubicBezTo>
                      <a:cubicBezTo>
                        <a:pt x="460150" y="19717"/>
                        <a:pt x="462495" y="21354"/>
                        <a:pt x="464371" y="23503"/>
                      </a:cubicBezTo>
                      <a:cubicBezTo>
                        <a:pt x="466246" y="25652"/>
                        <a:pt x="467653" y="28261"/>
                        <a:pt x="468591" y="31331"/>
                      </a:cubicBezTo>
                      <a:cubicBezTo>
                        <a:pt x="469530" y="34400"/>
                        <a:pt x="469998" y="37862"/>
                        <a:pt x="469998" y="41716"/>
                      </a:cubicBezTo>
                      <a:close/>
                      <a:moveTo>
                        <a:pt x="461251" y="42279"/>
                      </a:moveTo>
                      <a:cubicBezTo>
                        <a:pt x="461251" y="39789"/>
                        <a:pt x="461018" y="37436"/>
                        <a:pt x="460553" y="35219"/>
                      </a:cubicBezTo>
                      <a:cubicBezTo>
                        <a:pt x="460089" y="33002"/>
                        <a:pt x="459323" y="31058"/>
                        <a:pt x="458256" y="29387"/>
                      </a:cubicBezTo>
                      <a:cubicBezTo>
                        <a:pt x="457189" y="27715"/>
                        <a:pt x="455743" y="26394"/>
                        <a:pt x="453919" y="25422"/>
                      </a:cubicBezTo>
                      <a:cubicBezTo>
                        <a:pt x="452096" y="24450"/>
                        <a:pt x="449824" y="23964"/>
                        <a:pt x="447105" y="23964"/>
                      </a:cubicBezTo>
                      <a:cubicBezTo>
                        <a:pt x="444593" y="23964"/>
                        <a:pt x="442434" y="24407"/>
                        <a:pt x="440627" y="25294"/>
                      </a:cubicBezTo>
                      <a:cubicBezTo>
                        <a:pt x="438820" y="26181"/>
                        <a:pt x="437331" y="27434"/>
                        <a:pt x="436162" y="29054"/>
                      </a:cubicBezTo>
                      <a:cubicBezTo>
                        <a:pt x="434991" y="30674"/>
                        <a:pt x="434122" y="32592"/>
                        <a:pt x="433555" y="34809"/>
                      </a:cubicBezTo>
                      <a:cubicBezTo>
                        <a:pt x="432987" y="37026"/>
                        <a:pt x="432703" y="39448"/>
                        <a:pt x="432703" y="42074"/>
                      </a:cubicBezTo>
                      <a:cubicBezTo>
                        <a:pt x="432703" y="44598"/>
                        <a:pt x="432936" y="46968"/>
                        <a:pt x="433400" y="49185"/>
                      </a:cubicBezTo>
                      <a:cubicBezTo>
                        <a:pt x="433865" y="51402"/>
                        <a:pt x="434640" y="53338"/>
                        <a:pt x="435724" y="54992"/>
                      </a:cubicBezTo>
                      <a:cubicBezTo>
                        <a:pt x="436808" y="56646"/>
                        <a:pt x="438261" y="57959"/>
                        <a:pt x="440085" y="58931"/>
                      </a:cubicBezTo>
                      <a:cubicBezTo>
                        <a:pt x="441909" y="59903"/>
                        <a:pt x="444180" y="60389"/>
                        <a:pt x="446899" y="60389"/>
                      </a:cubicBezTo>
                      <a:cubicBezTo>
                        <a:pt x="449377" y="60389"/>
                        <a:pt x="451528" y="59946"/>
                        <a:pt x="453352" y="59059"/>
                      </a:cubicBezTo>
                      <a:cubicBezTo>
                        <a:pt x="455176" y="58172"/>
                        <a:pt x="456673" y="56927"/>
                        <a:pt x="457843" y="55324"/>
                      </a:cubicBezTo>
                      <a:cubicBezTo>
                        <a:pt x="459013" y="53721"/>
                        <a:pt x="459873" y="51811"/>
                        <a:pt x="460424" y="49594"/>
                      </a:cubicBezTo>
                      <a:cubicBezTo>
                        <a:pt x="460975" y="47377"/>
                        <a:pt x="461251" y="44939"/>
                        <a:pt x="461251" y="4227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3" name="Полилиния: фигура 62">
                  <a:extLst>
                    <a:ext uri="{FF2B5EF4-FFF2-40B4-BE49-F238E27FC236}">
                      <a16:creationId xmlns:a16="http://schemas.microsoft.com/office/drawing/2014/main" id="{F51D00B4-0A3A-4F0C-885D-AD19D106DC82}"/>
                    </a:ext>
                  </a:extLst>
                </p:cNvPr>
                <p:cNvSpPr/>
                <p:nvPr/>
              </p:nvSpPr>
              <p:spPr>
                <a:xfrm>
                  <a:off x="3799556" y="3180108"/>
                  <a:ext cx="533534" cy="68860"/>
                </a:xfrm>
                <a:custGeom>
                  <a:avLst/>
                  <a:gdLst>
                    <a:gd name="connsiteX0" fmla="*/ 44549 w 533534"/>
                    <a:gd name="connsiteY0" fmla="*/ 66899 h 68860"/>
                    <a:gd name="connsiteX1" fmla="*/ 44395 w 533534"/>
                    <a:gd name="connsiteY1" fmla="*/ 67615 h 68860"/>
                    <a:gd name="connsiteX2" fmla="*/ 43730 w 533534"/>
                    <a:gd name="connsiteY2" fmla="*/ 68127 h 68860"/>
                    <a:gd name="connsiteX3" fmla="*/ 42298 w 533534"/>
                    <a:gd name="connsiteY3" fmla="*/ 68434 h 68860"/>
                    <a:gd name="connsiteX4" fmla="*/ 39842 w 533534"/>
                    <a:gd name="connsiteY4" fmla="*/ 68536 h 68860"/>
                    <a:gd name="connsiteX5" fmla="*/ 37668 w 533534"/>
                    <a:gd name="connsiteY5" fmla="*/ 68434 h 68860"/>
                    <a:gd name="connsiteX6" fmla="*/ 36312 w 533534"/>
                    <a:gd name="connsiteY6" fmla="*/ 68101 h 68860"/>
                    <a:gd name="connsiteX7" fmla="*/ 35519 w 533534"/>
                    <a:gd name="connsiteY7" fmla="*/ 67462 h 68860"/>
                    <a:gd name="connsiteX8" fmla="*/ 35033 w 533534"/>
                    <a:gd name="connsiteY8" fmla="*/ 66439 h 68860"/>
                    <a:gd name="connsiteX9" fmla="*/ 28945 w 533534"/>
                    <a:gd name="connsiteY9" fmla="*/ 50835 h 68860"/>
                    <a:gd name="connsiteX10" fmla="*/ 26720 w 533534"/>
                    <a:gd name="connsiteY10" fmla="*/ 45949 h 68860"/>
                    <a:gd name="connsiteX11" fmla="*/ 23983 w 533534"/>
                    <a:gd name="connsiteY11" fmla="*/ 42113 h 68860"/>
                    <a:gd name="connsiteX12" fmla="*/ 20248 w 533534"/>
                    <a:gd name="connsiteY12" fmla="*/ 39606 h 68860"/>
                    <a:gd name="connsiteX13" fmla="*/ 15081 w 533534"/>
                    <a:gd name="connsiteY13" fmla="*/ 38710 h 68860"/>
                    <a:gd name="connsiteX14" fmla="*/ 9197 w 533534"/>
                    <a:gd name="connsiteY14" fmla="*/ 38710 h 68860"/>
                    <a:gd name="connsiteX15" fmla="*/ 9197 w 533534"/>
                    <a:gd name="connsiteY15" fmla="*/ 66899 h 68860"/>
                    <a:gd name="connsiteX16" fmla="*/ 8967 w 533534"/>
                    <a:gd name="connsiteY16" fmla="*/ 67615 h 68860"/>
                    <a:gd name="connsiteX17" fmla="*/ 8251 w 533534"/>
                    <a:gd name="connsiteY17" fmla="*/ 68101 h 68860"/>
                    <a:gd name="connsiteX18" fmla="*/ 6921 w 533534"/>
                    <a:gd name="connsiteY18" fmla="*/ 68408 h 68860"/>
                    <a:gd name="connsiteX19" fmla="*/ 4798 w 533534"/>
                    <a:gd name="connsiteY19" fmla="*/ 68536 h 68860"/>
                    <a:gd name="connsiteX20" fmla="*/ 2675 w 533534"/>
                    <a:gd name="connsiteY20" fmla="*/ 68408 h 68860"/>
                    <a:gd name="connsiteX21" fmla="*/ 1319 w 533534"/>
                    <a:gd name="connsiteY21" fmla="*/ 68101 h 68860"/>
                    <a:gd name="connsiteX22" fmla="*/ 603 w 533534"/>
                    <a:gd name="connsiteY22" fmla="*/ 67615 h 68860"/>
                    <a:gd name="connsiteX23" fmla="*/ 398 w 533534"/>
                    <a:gd name="connsiteY23" fmla="*/ 66899 h 68860"/>
                    <a:gd name="connsiteX24" fmla="*/ 398 w 533534"/>
                    <a:gd name="connsiteY24" fmla="*/ 5610 h 68860"/>
                    <a:gd name="connsiteX25" fmla="*/ 1447 w 533534"/>
                    <a:gd name="connsiteY25" fmla="*/ 2822 h 68860"/>
                    <a:gd name="connsiteX26" fmla="*/ 3672 w 533534"/>
                    <a:gd name="connsiteY26" fmla="*/ 2029 h 68860"/>
                    <a:gd name="connsiteX27" fmla="*/ 17741 w 533534"/>
                    <a:gd name="connsiteY27" fmla="*/ 2029 h 68860"/>
                    <a:gd name="connsiteX28" fmla="*/ 21911 w 533534"/>
                    <a:gd name="connsiteY28" fmla="*/ 2157 h 68860"/>
                    <a:gd name="connsiteX29" fmla="*/ 24903 w 533534"/>
                    <a:gd name="connsiteY29" fmla="*/ 2438 h 68860"/>
                    <a:gd name="connsiteX30" fmla="*/ 31682 w 533534"/>
                    <a:gd name="connsiteY30" fmla="*/ 4536 h 68860"/>
                    <a:gd name="connsiteX31" fmla="*/ 36619 w 533534"/>
                    <a:gd name="connsiteY31" fmla="*/ 8168 h 68860"/>
                    <a:gd name="connsiteX32" fmla="*/ 39612 w 533534"/>
                    <a:gd name="connsiteY32" fmla="*/ 13208 h 68860"/>
                    <a:gd name="connsiteX33" fmla="*/ 40610 w 533534"/>
                    <a:gd name="connsiteY33" fmla="*/ 19475 h 68860"/>
                    <a:gd name="connsiteX34" fmla="*/ 39714 w 533534"/>
                    <a:gd name="connsiteY34" fmla="*/ 25435 h 68860"/>
                    <a:gd name="connsiteX35" fmla="*/ 37131 w 533534"/>
                    <a:gd name="connsiteY35" fmla="*/ 30090 h 68860"/>
                    <a:gd name="connsiteX36" fmla="*/ 33089 w 533534"/>
                    <a:gd name="connsiteY36" fmla="*/ 33594 h 68860"/>
                    <a:gd name="connsiteX37" fmla="*/ 27820 w 533534"/>
                    <a:gd name="connsiteY37" fmla="*/ 36101 h 68860"/>
                    <a:gd name="connsiteX38" fmla="*/ 30787 w 533534"/>
                    <a:gd name="connsiteY38" fmla="*/ 37917 h 68860"/>
                    <a:gd name="connsiteX39" fmla="*/ 33268 w 533534"/>
                    <a:gd name="connsiteY39" fmla="*/ 40552 h 68860"/>
                    <a:gd name="connsiteX40" fmla="*/ 35442 w 533534"/>
                    <a:gd name="connsiteY40" fmla="*/ 44082 h 68860"/>
                    <a:gd name="connsiteX41" fmla="*/ 37489 w 533534"/>
                    <a:gd name="connsiteY41" fmla="*/ 48584 h 68860"/>
                    <a:gd name="connsiteX42" fmla="*/ 43423 w 533534"/>
                    <a:gd name="connsiteY42" fmla="*/ 63165 h 68860"/>
                    <a:gd name="connsiteX43" fmla="*/ 44344 w 533534"/>
                    <a:gd name="connsiteY43" fmla="*/ 65748 h 68860"/>
                    <a:gd name="connsiteX44" fmla="*/ 44549 w 533534"/>
                    <a:gd name="connsiteY44" fmla="*/ 66899 h 68860"/>
                    <a:gd name="connsiteX45" fmla="*/ 31298 w 533534"/>
                    <a:gd name="connsiteY45" fmla="*/ 20395 h 68860"/>
                    <a:gd name="connsiteX46" fmla="*/ 29559 w 533534"/>
                    <a:gd name="connsiteY46" fmla="*/ 13821 h 68860"/>
                    <a:gd name="connsiteX47" fmla="*/ 23727 w 533534"/>
                    <a:gd name="connsiteY47" fmla="*/ 9959 h 68860"/>
                    <a:gd name="connsiteX48" fmla="*/ 20836 w 533534"/>
                    <a:gd name="connsiteY48" fmla="*/ 9447 h 68860"/>
                    <a:gd name="connsiteX49" fmla="*/ 16616 w 533534"/>
                    <a:gd name="connsiteY49" fmla="*/ 9294 h 68860"/>
                    <a:gd name="connsiteX50" fmla="*/ 9197 w 533534"/>
                    <a:gd name="connsiteY50" fmla="*/ 9294 h 68860"/>
                    <a:gd name="connsiteX51" fmla="*/ 9197 w 533534"/>
                    <a:gd name="connsiteY51" fmla="*/ 31599 h 68860"/>
                    <a:gd name="connsiteX52" fmla="*/ 17792 w 533534"/>
                    <a:gd name="connsiteY52" fmla="*/ 31599 h 68860"/>
                    <a:gd name="connsiteX53" fmla="*/ 23803 w 533534"/>
                    <a:gd name="connsiteY53" fmla="*/ 30755 h 68860"/>
                    <a:gd name="connsiteX54" fmla="*/ 28024 w 533534"/>
                    <a:gd name="connsiteY54" fmla="*/ 28402 h 68860"/>
                    <a:gd name="connsiteX55" fmla="*/ 30505 w 533534"/>
                    <a:gd name="connsiteY55" fmla="*/ 24846 h 68860"/>
                    <a:gd name="connsiteX56" fmla="*/ 31298 w 533534"/>
                    <a:gd name="connsiteY56" fmla="*/ 20395 h 68860"/>
                    <a:gd name="connsiteX57" fmla="*/ 92453 w 533534"/>
                    <a:gd name="connsiteY57" fmla="*/ 41933 h 68860"/>
                    <a:gd name="connsiteX58" fmla="*/ 91451 w 533534"/>
                    <a:gd name="connsiteY58" fmla="*/ 44773 h 68860"/>
                    <a:gd name="connsiteX59" fmla="*/ 89164 w 533534"/>
                    <a:gd name="connsiteY59" fmla="*/ 45617 h 68860"/>
                    <a:gd name="connsiteX60" fmla="*/ 58842 w 533534"/>
                    <a:gd name="connsiteY60" fmla="*/ 45617 h 68860"/>
                    <a:gd name="connsiteX61" fmla="*/ 59613 w 533534"/>
                    <a:gd name="connsiteY61" fmla="*/ 52523 h 68860"/>
                    <a:gd name="connsiteX62" fmla="*/ 62183 w 533534"/>
                    <a:gd name="connsiteY62" fmla="*/ 57793 h 68860"/>
                    <a:gd name="connsiteX63" fmla="*/ 66861 w 533534"/>
                    <a:gd name="connsiteY63" fmla="*/ 61169 h 68860"/>
                    <a:gd name="connsiteX64" fmla="*/ 73904 w 533534"/>
                    <a:gd name="connsiteY64" fmla="*/ 62346 h 68860"/>
                    <a:gd name="connsiteX65" fmla="*/ 79765 w 533534"/>
                    <a:gd name="connsiteY65" fmla="*/ 61809 h 68860"/>
                    <a:gd name="connsiteX66" fmla="*/ 84212 w 533534"/>
                    <a:gd name="connsiteY66" fmla="*/ 60607 h 68860"/>
                    <a:gd name="connsiteX67" fmla="*/ 87296 w 533534"/>
                    <a:gd name="connsiteY67" fmla="*/ 59404 h 68860"/>
                    <a:gd name="connsiteX68" fmla="*/ 89122 w 533534"/>
                    <a:gd name="connsiteY68" fmla="*/ 58867 h 68860"/>
                    <a:gd name="connsiteX69" fmla="*/ 89764 w 533534"/>
                    <a:gd name="connsiteY69" fmla="*/ 59046 h 68860"/>
                    <a:gd name="connsiteX70" fmla="*/ 90200 w 533534"/>
                    <a:gd name="connsiteY70" fmla="*/ 59583 h 68860"/>
                    <a:gd name="connsiteX71" fmla="*/ 90432 w 533534"/>
                    <a:gd name="connsiteY71" fmla="*/ 60581 h 68860"/>
                    <a:gd name="connsiteX72" fmla="*/ 90509 w 533534"/>
                    <a:gd name="connsiteY72" fmla="*/ 62141 h 68860"/>
                    <a:gd name="connsiteX73" fmla="*/ 90458 w 533534"/>
                    <a:gd name="connsiteY73" fmla="*/ 63292 h 68860"/>
                    <a:gd name="connsiteX74" fmla="*/ 90330 w 533534"/>
                    <a:gd name="connsiteY74" fmla="*/ 64162 h 68860"/>
                    <a:gd name="connsiteX75" fmla="*/ 90075 w 533534"/>
                    <a:gd name="connsiteY75" fmla="*/ 64853 h 68860"/>
                    <a:gd name="connsiteX76" fmla="*/ 89614 w 533534"/>
                    <a:gd name="connsiteY76" fmla="*/ 65441 h 68860"/>
                    <a:gd name="connsiteX77" fmla="*/ 87952 w 533534"/>
                    <a:gd name="connsiteY77" fmla="*/ 66362 h 68860"/>
                    <a:gd name="connsiteX78" fmla="*/ 84370 w 533534"/>
                    <a:gd name="connsiteY78" fmla="*/ 67615 h 68860"/>
                    <a:gd name="connsiteX79" fmla="*/ 79280 w 533534"/>
                    <a:gd name="connsiteY79" fmla="*/ 68715 h 68860"/>
                    <a:gd name="connsiteX80" fmla="*/ 73115 w 533534"/>
                    <a:gd name="connsiteY80" fmla="*/ 69201 h 68860"/>
                    <a:gd name="connsiteX81" fmla="*/ 63165 w 533534"/>
                    <a:gd name="connsiteY81" fmla="*/ 67615 h 68860"/>
                    <a:gd name="connsiteX82" fmla="*/ 55977 w 533534"/>
                    <a:gd name="connsiteY82" fmla="*/ 62909 h 68860"/>
                    <a:gd name="connsiteX83" fmla="*/ 51577 w 533534"/>
                    <a:gd name="connsiteY83" fmla="*/ 55081 h 68860"/>
                    <a:gd name="connsiteX84" fmla="*/ 50093 w 533534"/>
                    <a:gd name="connsiteY84" fmla="*/ 44133 h 68860"/>
                    <a:gd name="connsiteX85" fmla="*/ 51628 w 533534"/>
                    <a:gd name="connsiteY85" fmla="*/ 33467 h 68860"/>
                    <a:gd name="connsiteX86" fmla="*/ 56053 w 533534"/>
                    <a:gd name="connsiteY86" fmla="*/ 25435 h 68860"/>
                    <a:gd name="connsiteX87" fmla="*/ 63037 w 533534"/>
                    <a:gd name="connsiteY87" fmla="*/ 20370 h 68860"/>
                    <a:gd name="connsiteX88" fmla="*/ 72194 w 533534"/>
                    <a:gd name="connsiteY88" fmla="*/ 18605 h 68860"/>
                    <a:gd name="connsiteX89" fmla="*/ 81429 w 533534"/>
                    <a:gd name="connsiteY89" fmla="*/ 20344 h 68860"/>
                    <a:gd name="connsiteX90" fmla="*/ 87695 w 533534"/>
                    <a:gd name="connsiteY90" fmla="*/ 25025 h 68860"/>
                    <a:gd name="connsiteX91" fmla="*/ 91302 w 533534"/>
                    <a:gd name="connsiteY91" fmla="*/ 31932 h 68860"/>
                    <a:gd name="connsiteX92" fmla="*/ 92453 w 533534"/>
                    <a:gd name="connsiteY92" fmla="*/ 40399 h 68860"/>
                    <a:gd name="connsiteX93" fmla="*/ 83961 w 533534"/>
                    <a:gd name="connsiteY93" fmla="*/ 39427 h 68860"/>
                    <a:gd name="connsiteX94" fmla="*/ 81001 w 533534"/>
                    <a:gd name="connsiteY94" fmla="*/ 28990 h 68860"/>
                    <a:gd name="connsiteX95" fmla="*/ 71762 w 533534"/>
                    <a:gd name="connsiteY95" fmla="*/ 25204 h 68860"/>
                    <a:gd name="connsiteX96" fmla="*/ 66254 w 533534"/>
                    <a:gd name="connsiteY96" fmla="*/ 26381 h 68860"/>
                    <a:gd name="connsiteX97" fmla="*/ 62290 w 533534"/>
                    <a:gd name="connsiteY97" fmla="*/ 29502 h 68860"/>
                    <a:gd name="connsiteX98" fmla="*/ 59820 w 533534"/>
                    <a:gd name="connsiteY98" fmla="*/ 34029 h 68860"/>
                    <a:gd name="connsiteX99" fmla="*/ 58842 w 533534"/>
                    <a:gd name="connsiteY99" fmla="*/ 39427 h 68860"/>
                    <a:gd name="connsiteX100" fmla="*/ 141996 w 533534"/>
                    <a:gd name="connsiteY100" fmla="*/ 20805 h 68860"/>
                    <a:gd name="connsiteX101" fmla="*/ 141971 w 533534"/>
                    <a:gd name="connsiteY101" fmla="*/ 21240 h 68860"/>
                    <a:gd name="connsiteX102" fmla="*/ 141894 w 533534"/>
                    <a:gd name="connsiteY102" fmla="*/ 21726 h 68860"/>
                    <a:gd name="connsiteX103" fmla="*/ 141766 w 533534"/>
                    <a:gd name="connsiteY103" fmla="*/ 22288 h 68860"/>
                    <a:gd name="connsiteX104" fmla="*/ 141587 w 533534"/>
                    <a:gd name="connsiteY104" fmla="*/ 22953 h 68860"/>
                    <a:gd name="connsiteX105" fmla="*/ 125881 w 533534"/>
                    <a:gd name="connsiteY105" fmla="*/ 66695 h 68860"/>
                    <a:gd name="connsiteX106" fmla="*/ 125344 w 533534"/>
                    <a:gd name="connsiteY106" fmla="*/ 67615 h 68860"/>
                    <a:gd name="connsiteX107" fmla="*/ 124347 w 533534"/>
                    <a:gd name="connsiteY107" fmla="*/ 68178 h 68860"/>
                    <a:gd name="connsiteX108" fmla="*/ 122658 w 533534"/>
                    <a:gd name="connsiteY108" fmla="*/ 68460 h 68860"/>
                    <a:gd name="connsiteX109" fmla="*/ 120100 w 533534"/>
                    <a:gd name="connsiteY109" fmla="*/ 68536 h 68860"/>
                    <a:gd name="connsiteX110" fmla="*/ 117542 w 533534"/>
                    <a:gd name="connsiteY110" fmla="*/ 68434 h 68860"/>
                    <a:gd name="connsiteX111" fmla="*/ 115880 w 533534"/>
                    <a:gd name="connsiteY111" fmla="*/ 68127 h 68860"/>
                    <a:gd name="connsiteX112" fmla="*/ 114882 w 533534"/>
                    <a:gd name="connsiteY112" fmla="*/ 67564 h 68860"/>
                    <a:gd name="connsiteX113" fmla="*/ 114320 w 533534"/>
                    <a:gd name="connsiteY113" fmla="*/ 66695 h 68860"/>
                    <a:gd name="connsiteX114" fmla="*/ 98664 w 533534"/>
                    <a:gd name="connsiteY114" fmla="*/ 22953 h 68860"/>
                    <a:gd name="connsiteX115" fmla="*/ 98332 w 533534"/>
                    <a:gd name="connsiteY115" fmla="*/ 21879 h 68860"/>
                    <a:gd name="connsiteX116" fmla="*/ 98179 w 533534"/>
                    <a:gd name="connsiteY116" fmla="*/ 21188 h 68860"/>
                    <a:gd name="connsiteX117" fmla="*/ 98153 w 533534"/>
                    <a:gd name="connsiteY117" fmla="*/ 20805 h 68860"/>
                    <a:gd name="connsiteX118" fmla="*/ 98358 w 533534"/>
                    <a:gd name="connsiteY118" fmla="*/ 20088 h 68860"/>
                    <a:gd name="connsiteX119" fmla="*/ 99048 w 533534"/>
                    <a:gd name="connsiteY119" fmla="*/ 19602 h 68860"/>
                    <a:gd name="connsiteX120" fmla="*/ 100327 w 533534"/>
                    <a:gd name="connsiteY120" fmla="*/ 19372 h 68860"/>
                    <a:gd name="connsiteX121" fmla="*/ 102296 w 533534"/>
                    <a:gd name="connsiteY121" fmla="*/ 19321 h 68860"/>
                    <a:gd name="connsiteX122" fmla="*/ 104676 w 533534"/>
                    <a:gd name="connsiteY122" fmla="*/ 19398 h 68860"/>
                    <a:gd name="connsiteX123" fmla="*/ 106057 w 533534"/>
                    <a:gd name="connsiteY123" fmla="*/ 19679 h 68860"/>
                    <a:gd name="connsiteX124" fmla="*/ 106773 w 533534"/>
                    <a:gd name="connsiteY124" fmla="*/ 20191 h 68860"/>
                    <a:gd name="connsiteX125" fmla="*/ 107208 w 533534"/>
                    <a:gd name="connsiteY125" fmla="*/ 20958 h 68860"/>
                    <a:gd name="connsiteX126" fmla="*/ 120202 w 533534"/>
                    <a:gd name="connsiteY126" fmla="*/ 58918 h 68860"/>
                    <a:gd name="connsiteX127" fmla="*/ 120407 w 533534"/>
                    <a:gd name="connsiteY127" fmla="*/ 59532 h 68860"/>
                    <a:gd name="connsiteX128" fmla="*/ 120560 w 533534"/>
                    <a:gd name="connsiteY128" fmla="*/ 58918 h 68860"/>
                    <a:gd name="connsiteX129" fmla="*/ 133402 w 533534"/>
                    <a:gd name="connsiteY129" fmla="*/ 20958 h 68860"/>
                    <a:gd name="connsiteX130" fmla="*/ 133760 w 533534"/>
                    <a:gd name="connsiteY130" fmla="*/ 20191 h 68860"/>
                    <a:gd name="connsiteX131" fmla="*/ 134501 w 533534"/>
                    <a:gd name="connsiteY131" fmla="*/ 19679 h 68860"/>
                    <a:gd name="connsiteX132" fmla="*/ 135832 w 533534"/>
                    <a:gd name="connsiteY132" fmla="*/ 19398 h 68860"/>
                    <a:gd name="connsiteX133" fmla="*/ 138057 w 533534"/>
                    <a:gd name="connsiteY133" fmla="*/ 19321 h 68860"/>
                    <a:gd name="connsiteX134" fmla="*/ 140001 w 533534"/>
                    <a:gd name="connsiteY134" fmla="*/ 19372 h 68860"/>
                    <a:gd name="connsiteX135" fmla="*/ 141204 w 533534"/>
                    <a:gd name="connsiteY135" fmla="*/ 19628 h 68860"/>
                    <a:gd name="connsiteX136" fmla="*/ 141817 w 533534"/>
                    <a:gd name="connsiteY136" fmla="*/ 20114 h 68860"/>
                    <a:gd name="connsiteX137" fmla="*/ 141996 w 533534"/>
                    <a:gd name="connsiteY137" fmla="*/ 20805 h 68860"/>
                    <a:gd name="connsiteX138" fmla="*/ 159315 w 533534"/>
                    <a:gd name="connsiteY138" fmla="*/ 66950 h 68860"/>
                    <a:gd name="connsiteX139" fmla="*/ 159110 w 533534"/>
                    <a:gd name="connsiteY139" fmla="*/ 67641 h 68860"/>
                    <a:gd name="connsiteX140" fmla="*/ 158445 w 533534"/>
                    <a:gd name="connsiteY140" fmla="*/ 68127 h 68860"/>
                    <a:gd name="connsiteX141" fmla="*/ 157166 w 533534"/>
                    <a:gd name="connsiteY141" fmla="*/ 68434 h 68860"/>
                    <a:gd name="connsiteX142" fmla="*/ 155068 w 533534"/>
                    <a:gd name="connsiteY142" fmla="*/ 68536 h 68860"/>
                    <a:gd name="connsiteX143" fmla="*/ 153023 w 533534"/>
                    <a:gd name="connsiteY143" fmla="*/ 68434 h 68860"/>
                    <a:gd name="connsiteX144" fmla="*/ 151718 w 533534"/>
                    <a:gd name="connsiteY144" fmla="*/ 68127 h 68860"/>
                    <a:gd name="connsiteX145" fmla="*/ 151053 w 533534"/>
                    <a:gd name="connsiteY145" fmla="*/ 67641 h 68860"/>
                    <a:gd name="connsiteX146" fmla="*/ 150874 w 533534"/>
                    <a:gd name="connsiteY146" fmla="*/ 66950 h 68860"/>
                    <a:gd name="connsiteX147" fmla="*/ 150874 w 533534"/>
                    <a:gd name="connsiteY147" fmla="*/ 20907 h 68860"/>
                    <a:gd name="connsiteX148" fmla="*/ 151053 w 533534"/>
                    <a:gd name="connsiteY148" fmla="*/ 20242 h 68860"/>
                    <a:gd name="connsiteX149" fmla="*/ 151718 w 533534"/>
                    <a:gd name="connsiteY149" fmla="*/ 19730 h 68860"/>
                    <a:gd name="connsiteX150" fmla="*/ 153023 w 533534"/>
                    <a:gd name="connsiteY150" fmla="*/ 19423 h 68860"/>
                    <a:gd name="connsiteX151" fmla="*/ 155068 w 533534"/>
                    <a:gd name="connsiteY151" fmla="*/ 19321 h 68860"/>
                    <a:gd name="connsiteX152" fmla="*/ 157166 w 533534"/>
                    <a:gd name="connsiteY152" fmla="*/ 19423 h 68860"/>
                    <a:gd name="connsiteX153" fmla="*/ 158445 w 533534"/>
                    <a:gd name="connsiteY153" fmla="*/ 19730 h 68860"/>
                    <a:gd name="connsiteX154" fmla="*/ 159110 w 533534"/>
                    <a:gd name="connsiteY154" fmla="*/ 20242 h 68860"/>
                    <a:gd name="connsiteX155" fmla="*/ 159315 w 533534"/>
                    <a:gd name="connsiteY155" fmla="*/ 20907 h 68860"/>
                    <a:gd name="connsiteX156" fmla="*/ 160287 w 533534"/>
                    <a:gd name="connsiteY156" fmla="*/ 5355 h 68860"/>
                    <a:gd name="connsiteX157" fmla="*/ 159161 w 533534"/>
                    <a:gd name="connsiteY157" fmla="*/ 9396 h 68860"/>
                    <a:gd name="connsiteX158" fmla="*/ 155017 w 533534"/>
                    <a:gd name="connsiteY158" fmla="*/ 10471 h 68860"/>
                    <a:gd name="connsiteX159" fmla="*/ 150950 w 533534"/>
                    <a:gd name="connsiteY159" fmla="*/ 9422 h 68860"/>
                    <a:gd name="connsiteX160" fmla="*/ 149851 w 533534"/>
                    <a:gd name="connsiteY160" fmla="*/ 5457 h 68860"/>
                    <a:gd name="connsiteX161" fmla="*/ 150976 w 533534"/>
                    <a:gd name="connsiteY161" fmla="*/ 1415 h 68860"/>
                    <a:gd name="connsiteX162" fmla="*/ 155120 w 533534"/>
                    <a:gd name="connsiteY162" fmla="*/ 341 h 68860"/>
                    <a:gd name="connsiteX163" fmla="*/ 159187 w 533534"/>
                    <a:gd name="connsiteY163" fmla="*/ 1390 h 68860"/>
                    <a:gd name="connsiteX164" fmla="*/ 160287 w 533534"/>
                    <a:gd name="connsiteY164" fmla="*/ 5355 h 68860"/>
                    <a:gd name="connsiteX165" fmla="*/ 213977 w 533534"/>
                    <a:gd name="connsiteY165" fmla="*/ 41933 h 68860"/>
                    <a:gd name="connsiteX166" fmla="*/ 212975 w 533534"/>
                    <a:gd name="connsiteY166" fmla="*/ 44773 h 68860"/>
                    <a:gd name="connsiteX167" fmla="*/ 210687 w 533534"/>
                    <a:gd name="connsiteY167" fmla="*/ 45617 h 68860"/>
                    <a:gd name="connsiteX168" fmla="*/ 180365 w 533534"/>
                    <a:gd name="connsiteY168" fmla="*/ 45617 h 68860"/>
                    <a:gd name="connsiteX169" fmla="*/ 181136 w 533534"/>
                    <a:gd name="connsiteY169" fmla="*/ 52523 h 68860"/>
                    <a:gd name="connsiteX170" fmla="*/ 183706 w 533534"/>
                    <a:gd name="connsiteY170" fmla="*/ 57793 h 68860"/>
                    <a:gd name="connsiteX171" fmla="*/ 188384 w 533534"/>
                    <a:gd name="connsiteY171" fmla="*/ 61169 h 68860"/>
                    <a:gd name="connsiteX172" fmla="*/ 195427 w 533534"/>
                    <a:gd name="connsiteY172" fmla="*/ 62346 h 68860"/>
                    <a:gd name="connsiteX173" fmla="*/ 201288 w 533534"/>
                    <a:gd name="connsiteY173" fmla="*/ 61809 h 68860"/>
                    <a:gd name="connsiteX174" fmla="*/ 205735 w 533534"/>
                    <a:gd name="connsiteY174" fmla="*/ 60607 h 68860"/>
                    <a:gd name="connsiteX175" fmla="*/ 208819 w 533534"/>
                    <a:gd name="connsiteY175" fmla="*/ 59404 h 68860"/>
                    <a:gd name="connsiteX176" fmla="*/ 210645 w 533534"/>
                    <a:gd name="connsiteY176" fmla="*/ 58867 h 68860"/>
                    <a:gd name="connsiteX177" fmla="*/ 211287 w 533534"/>
                    <a:gd name="connsiteY177" fmla="*/ 59046 h 68860"/>
                    <a:gd name="connsiteX178" fmla="*/ 211724 w 533534"/>
                    <a:gd name="connsiteY178" fmla="*/ 59583 h 68860"/>
                    <a:gd name="connsiteX179" fmla="*/ 211956 w 533534"/>
                    <a:gd name="connsiteY179" fmla="*/ 60581 h 68860"/>
                    <a:gd name="connsiteX180" fmla="*/ 212033 w 533534"/>
                    <a:gd name="connsiteY180" fmla="*/ 62141 h 68860"/>
                    <a:gd name="connsiteX181" fmla="*/ 211981 w 533534"/>
                    <a:gd name="connsiteY181" fmla="*/ 63292 h 68860"/>
                    <a:gd name="connsiteX182" fmla="*/ 211854 w 533534"/>
                    <a:gd name="connsiteY182" fmla="*/ 64162 h 68860"/>
                    <a:gd name="connsiteX183" fmla="*/ 211597 w 533534"/>
                    <a:gd name="connsiteY183" fmla="*/ 64853 h 68860"/>
                    <a:gd name="connsiteX184" fmla="*/ 211137 w 533534"/>
                    <a:gd name="connsiteY184" fmla="*/ 65441 h 68860"/>
                    <a:gd name="connsiteX185" fmla="*/ 209474 w 533534"/>
                    <a:gd name="connsiteY185" fmla="*/ 66362 h 68860"/>
                    <a:gd name="connsiteX186" fmla="*/ 205893 w 533534"/>
                    <a:gd name="connsiteY186" fmla="*/ 67615 h 68860"/>
                    <a:gd name="connsiteX187" fmla="*/ 200803 w 533534"/>
                    <a:gd name="connsiteY187" fmla="*/ 68715 h 68860"/>
                    <a:gd name="connsiteX188" fmla="*/ 194638 w 533534"/>
                    <a:gd name="connsiteY188" fmla="*/ 69201 h 68860"/>
                    <a:gd name="connsiteX189" fmla="*/ 184687 w 533534"/>
                    <a:gd name="connsiteY189" fmla="*/ 67615 h 68860"/>
                    <a:gd name="connsiteX190" fmla="*/ 177500 w 533534"/>
                    <a:gd name="connsiteY190" fmla="*/ 62909 h 68860"/>
                    <a:gd name="connsiteX191" fmla="*/ 173100 w 533534"/>
                    <a:gd name="connsiteY191" fmla="*/ 55081 h 68860"/>
                    <a:gd name="connsiteX192" fmla="*/ 171616 w 533534"/>
                    <a:gd name="connsiteY192" fmla="*/ 44133 h 68860"/>
                    <a:gd name="connsiteX193" fmla="*/ 173151 w 533534"/>
                    <a:gd name="connsiteY193" fmla="*/ 33467 h 68860"/>
                    <a:gd name="connsiteX194" fmla="*/ 177576 w 533534"/>
                    <a:gd name="connsiteY194" fmla="*/ 25435 h 68860"/>
                    <a:gd name="connsiteX195" fmla="*/ 184560 w 533534"/>
                    <a:gd name="connsiteY195" fmla="*/ 20370 h 68860"/>
                    <a:gd name="connsiteX196" fmla="*/ 193717 w 533534"/>
                    <a:gd name="connsiteY196" fmla="*/ 18605 h 68860"/>
                    <a:gd name="connsiteX197" fmla="*/ 202952 w 533534"/>
                    <a:gd name="connsiteY197" fmla="*/ 20344 h 68860"/>
                    <a:gd name="connsiteX198" fmla="*/ 209219 w 533534"/>
                    <a:gd name="connsiteY198" fmla="*/ 25025 h 68860"/>
                    <a:gd name="connsiteX199" fmla="*/ 212825 w 533534"/>
                    <a:gd name="connsiteY199" fmla="*/ 31932 h 68860"/>
                    <a:gd name="connsiteX200" fmla="*/ 213977 w 533534"/>
                    <a:gd name="connsiteY200" fmla="*/ 40399 h 68860"/>
                    <a:gd name="connsiteX201" fmla="*/ 205484 w 533534"/>
                    <a:gd name="connsiteY201" fmla="*/ 39427 h 68860"/>
                    <a:gd name="connsiteX202" fmla="*/ 202524 w 533534"/>
                    <a:gd name="connsiteY202" fmla="*/ 28990 h 68860"/>
                    <a:gd name="connsiteX203" fmla="*/ 193285 w 533534"/>
                    <a:gd name="connsiteY203" fmla="*/ 25204 h 68860"/>
                    <a:gd name="connsiteX204" fmla="*/ 187777 w 533534"/>
                    <a:gd name="connsiteY204" fmla="*/ 26381 h 68860"/>
                    <a:gd name="connsiteX205" fmla="*/ 183814 w 533534"/>
                    <a:gd name="connsiteY205" fmla="*/ 29502 h 68860"/>
                    <a:gd name="connsiteX206" fmla="*/ 181343 w 533534"/>
                    <a:gd name="connsiteY206" fmla="*/ 34029 h 68860"/>
                    <a:gd name="connsiteX207" fmla="*/ 180365 w 533534"/>
                    <a:gd name="connsiteY207" fmla="*/ 39427 h 68860"/>
                    <a:gd name="connsiteX208" fmla="*/ 290174 w 533534"/>
                    <a:gd name="connsiteY208" fmla="*/ 20805 h 68860"/>
                    <a:gd name="connsiteX209" fmla="*/ 290071 w 533534"/>
                    <a:gd name="connsiteY209" fmla="*/ 21674 h 68860"/>
                    <a:gd name="connsiteX210" fmla="*/ 289713 w 533534"/>
                    <a:gd name="connsiteY210" fmla="*/ 22953 h 68860"/>
                    <a:gd name="connsiteX211" fmla="*/ 276156 w 533534"/>
                    <a:gd name="connsiteY211" fmla="*/ 66695 h 68860"/>
                    <a:gd name="connsiteX212" fmla="*/ 275670 w 533534"/>
                    <a:gd name="connsiteY212" fmla="*/ 67615 h 68860"/>
                    <a:gd name="connsiteX213" fmla="*/ 274749 w 533534"/>
                    <a:gd name="connsiteY213" fmla="*/ 68178 h 68860"/>
                    <a:gd name="connsiteX214" fmla="*/ 273138 w 533534"/>
                    <a:gd name="connsiteY214" fmla="*/ 68460 h 68860"/>
                    <a:gd name="connsiteX215" fmla="*/ 270580 w 533534"/>
                    <a:gd name="connsiteY215" fmla="*/ 68536 h 68860"/>
                    <a:gd name="connsiteX216" fmla="*/ 267920 w 533534"/>
                    <a:gd name="connsiteY216" fmla="*/ 68434 h 68860"/>
                    <a:gd name="connsiteX217" fmla="*/ 266205 w 533534"/>
                    <a:gd name="connsiteY217" fmla="*/ 68127 h 68860"/>
                    <a:gd name="connsiteX218" fmla="*/ 265259 w 533534"/>
                    <a:gd name="connsiteY218" fmla="*/ 67564 h 68860"/>
                    <a:gd name="connsiteX219" fmla="*/ 264798 w 533534"/>
                    <a:gd name="connsiteY219" fmla="*/ 66695 h 68860"/>
                    <a:gd name="connsiteX220" fmla="*/ 255130 w 533534"/>
                    <a:gd name="connsiteY220" fmla="*/ 33288 h 68860"/>
                    <a:gd name="connsiteX221" fmla="*/ 255027 w 533534"/>
                    <a:gd name="connsiteY221" fmla="*/ 32827 h 68860"/>
                    <a:gd name="connsiteX222" fmla="*/ 254925 w 533534"/>
                    <a:gd name="connsiteY222" fmla="*/ 33288 h 68860"/>
                    <a:gd name="connsiteX223" fmla="*/ 245972 w 533534"/>
                    <a:gd name="connsiteY223" fmla="*/ 66695 h 68860"/>
                    <a:gd name="connsiteX224" fmla="*/ 245485 w 533534"/>
                    <a:gd name="connsiteY224" fmla="*/ 67615 h 68860"/>
                    <a:gd name="connsiteX225" fmla="*/ 244488 w 533534"/>
                    <a:gd name="connsiteY225" fmla="*/ 68178 h 68860"/>
                    <a:gd name="connsiteX226" fmla="*/ 242775 w 533534"/>
                    <a:gd name="connsiteY226" fmla="*/ 68460 h 68860"/>
                    <a:gd name="connsiteX227" fmla="*/ 240191 w 533534"/>
                    <a:gd name="connsiteY227" fmla="*/ 68536 h 68860"/>
                    <a:gd name="connsiteX228" fmla="*/ 237607 w 533534"/>
                    <a:gd name="connsiteY228" fmla="*/ 68434 h 68860"/>
                    <a:gd name="connsiteX229" fmla="*/ 235970 w 533534"/>
                    <a:gd name="connsiteY229" fmla="*/ 68127 h 68860"/>
                    <a:gd name="connsiteX230" fmla="*/ 235023 w 533534"/>
                    <a:gd name="connsiteY230" fmla="*/ 67564 h 68860"/>
                    <a:gd name="connsiteX231" fmla="*/ 234563 w 533534"/>
                    <a:gd name="connsiteY231" fmla="*/ 66695 h 68860"/>
                    <a:gd name="connsiteX232" fmla="*/ 221108 w 533534"/>
                    <a:gd name="connsiteY232" fmla="*/ 22953 h 68860"/>
                    <a:gd name="connsiteX233" fmla="*/ 220750 w 533534"/>
                    <a:gd name="connsiteY233" fmla="*/ 21674 h 68860"/>
                    <a:gd name="connsiteX234" fmla="*/ 220648 w 533534"/>
                    <a:gd name="connsiteY234" fmla="*/ 20805 h 68860"/>
                    <a:gd name="connsiteX235" fmla="*/ 220853 w 533534"/>
                    <a:gd name="connsiteY235" fmla="*/ 20063 h 68860"/>
                    <a:gd name="connsiteX236" fmla="*/ 221543 w 533534"/>
                    <a:gd name="connsiteY236" fmla="*/ 19602 h 68860"/>
                    <a:gd name="connsiteX237" fmla="*/ 222847 w 533534"/>
                    <a:gd name="connsiteY237" fmla="*/ 19372 h 68860"/>
                    <a:gd name="connsiteX238" fmla="*/ 224843 w 533534"/>
                    <a:gd name="connsiteY238" fmla="*/ 19321 h 68860"/>
                    <a:gd name="connsiteX239" fmla="*/ 227145 w 533534"/>
                    <a:gd name="connsiteY239" fmla="*/ 19398 h 68860"/>
                    <a:gd name="connsiteX240" fmla="*/ 228475 w 533534"/>
                    <a:gd name="connsiteY240" fmla="*/ 19654 h 68860"/>
                    <a:gd name="connsiteX241" fmla="*/ 229141 w 533534"/>
                    <a:gd name="connsiteY241" fmla="*/ 20165 h 68860"/>
                    <a:gd name="connsiteX242" fmla="*/ 229499 w 533534"/>
                    <a:gd name="connsiteY242" fmla="*/ 20958 h 68860"/>
                    <a:gd name="connsiteX243" fmla="*/ 240600 w 533534"/>
                    <a:gd name="connsiteY243" fmla="*/ 58918 h 68860"/>
                    <a:gd name="connsiteX244" fmla="*/ 240702 w 533534"/>
                    <a:gd name="connsiteY244" fmla="*/ 59379 h 68860"/>
                    <a:gd name="connsiteX245" fmla="*/ 240805 w 533534"/>
                    <a:gd name="connsiteY245" fmla="*/ 58918 h 68860"/>
                    <a:gd name="connsiteX246" fmla="*/ 250985 w 533534"/>
                    <a:gd name="connsiteY246" fmla="*/ 20958 h 68860"/>
                    <a:gd name="connsiteX247" fmla="*/ 251318 w 533534"/>
                    <a:gd name="connsiteY247" fmla="*/ 20165 h 68860"/>
                    <a:gd name="connsiteX248" fmla="*/ 252008 w 533534"/>
                    <a:gd name="connsiteY248" fmla="*/ 19654 h 68860"/>
                    <a:gd name="connsiteX249" fmla="*/ 253262 w 533534"/>
                    <a:gd name="connsiteY249" fmla="*/ 19398 h 68860"/>
                    <a:gd name="connsiteX250" fmla="*/ 255334 w 533534"/>
                    <a:gd name="connsiteY250" fmla="*/ 19321 h 68860"/>
                    <a:gd name="connsiteX251" fmla="*/ 257355 w 533534"/>
                    <a:gd name="connsiteY251" fmla="*/ 19398 h 68860"/>
                    <a:gd name="connsiteX252" fmla="*/ 258608 w 533534"/>
                    <a:gd name="connsiteY252" fmla="*/ 19654 h 68860"/>
                    <a:gd name="connsiteX253" fmla="*/ 259273 w 533534"/>
                    <a:gd name="connsiteY253" fmla="*/ 20140 h 68860"/>
                    <a:gd name="connsiteX254" fmla="*/ 259581 w 533534"/>
                    <a:gd name="connsiteY254" fmla="*/ 20856 h 68860"/>
                    <a:gd name="connsiteX255" fmla="*/ 270580 w 533534"/>
                    <a:gd name="connsiteY255" fmla="*/ 58918 h 68860"/>
                    <a:gd name="connsiteX256" fmla="*/ 270682 w 533534"/>
                    <a:gd name="connsiteY256" fmla="*/ 59379 h 68860"/>
                    <a:gd name="connsiteX257" fmla="*/ 270733 w 533534"/>
                    <a:gd name="connsiteY257" fmla="*/ 58918 h 68860"/>
                    <a:gd name="connsiteX258" fmla="*/ 281681 w 533534"/>
                    <a:gd name="connsiteY258" fmla="*/ 20958 h 68860"/>
                    <a:gd name="connsiteX259" fmla="*/ 282014 w 533534"/>
                    <a:gd name="connsiteY259" fmla="*/ 20165 h 68860"/>
                    <a:gd name="connsiteX260" fmla="*/ 282730 w 533534"/>
                    <a:gd name="connsiteY260" fmla="*/ 19654 h 68860"/>
                    <a:gd name="connsiteX261" fmla="*/ 284060 w 533534"/>
                    <a:gd name="connsiteY261" fmla="*/ 19398 h 68860"/>
                    <a:gd name="connsiteX262" fmla="*/ 286234 w 533534"/>
                    <a:gd name="connsiteY262" fmla="*/ 19321 h 68860"/>
                    <a:gd name="connsiteX263" fmla="*/ 288204 w 533534"/>
                    <a:gd name="connsiteY263" fmla="*/ 19372 h 68860"/>
                    <a:gd name="connsiteX264" fmla="*/ 289381 w 533534"/>
                    <a:gd name="connsiteY264" fmla="*/ 19628 h 68860"/>
                    <a:gd name="connsiteX265" fmla="*/ 289995 w 533534"/>
                    <a:gd name="connsiteY265" fmla="*/ 20088 h 68860"/>
                    <a:gd name="connsiteX266" fmla="*/ 290174 w 533534"/>
                    <a:gd name="connsiteY266" fmla="*/ 20805 h 68860"/>
                    <a:gd name="connsiteX267" fmla="*/ 365460 w 533534"/>
                    <a:gd name="connsiteY267" fmla="*/ 5815 h 68860"/>
                    <a:gd name="connsiteX268" fmla="*/ 365359 w 533534"/>
                    <a:gd name="connsiteY268" fmla="*/ 7503 h 68860"/>
                    <a:gd name="connsiteX269" fmla="*/ 365026 w 533534"/>
                    <a:gd name="connsiteY269" fmla="*/ 8654 h 68860"/>
                    <a:gd name="connsiteX270" fmla="*/ 364463 w 533534"/>
                    <a:gd name="connsiteY270" fmla="*/ 9294 h 68860"/>
                    <a:gd name="connsiteX271" fmla="*/ 363721 w 533534"/>
                    <a:gd name="connsiteY271" fmla="*/ 9498 h 68860"/>
                    <a:gd name="connsiteX272" fmla="*/ 345099 w 533534"/>
                    <a:gd name="connsiteY272" fmla="*/ 9498 h 68860"/>
                    <a:gd name="connsiteX273" fmla="*/ 345099 w 533534"/>
                    <a:gd name="connsiteY273" fmla="*/ 66899 h 68860"/>
                    <a:gd name="connsiteX274" fmla="*/ 344894 w 533534"/>
                    <a:gd name="connsiteY274" fmla="*/ 67615 h 68860"/>
                    <a:gd name="connsiteX275" fmla="*/ 344178 w 533534"/>
                    <a:gd name="connsiteY275" fmla="*/ 68101 h 68860"/>
                    <a:gd name="connsiteX276" fmla="*/ 342822 w 533534"/>
                    <a:gd name="connsiteY276" fmla="*/ 68408 h 68860"/>
                    <a:gd name="connsiteX277" fmla="*/ 340699 w 533534"/>
                    <a:gd name="connsiteY277" fmla="*/ 68536 h 68860"/>
                    <a:gd name="connsiteX278" fmla="*/ 338602 w 533534"/>
                    <a:gd name="connsiteY278" fmla="*/ 68408 h 68860"/>
                    <a:gd name="connsiteX279" fmla="*/ 337221 w 533534"/>
                    <a:gd name="connsiteY279" fmla="*/ 68101 h 68860"/>
                    <a:gd name="connsiteX280" fmla="*/ 336505 w 533534"/>
                    <a:gd name="connsiteY280" fmla="*/ 67615 h 68860"/>
                    <a:gd name="connsiteX281" fmla="*/ 336300 w 533534"/>
                    <a:gd name="connsiteY281" fmla="*/ 66899 h 68860"/>
                    <a:gd name="connsiteX282" fmla="*/ 336300 w 533534"/>
                    <a:gd name="connsiteY282" fmla="*/ 9498 h 68860"/>
                    <a:gd name="connsiteX283" fmla="*/ 317677 w 533534"/>
                    <a:gd name="connsiteY283" fmla="*/ 9498 h 68860"/>
                    <a:gd name="connsiteX284" fmla="*/ 316935 w 533534"/>
                    <a:gd name="connsiteY284" fmla="*/ 9294 h 68860"/>
                    <a:gd name="connsiteX285" fmla="*/ 316398 w 533534"/>
                    <a:gd name="connsiteY285" fmla="*/ 8654 h 68860"/>
                    <a:gd name="connsiteX286" fmla="*/ 316066 w 533534"/>
                    <a:gd name="connsiteY286" fmla="*/ 7503 h 68860"/>
                    <a:gd name="connsiteX287" fmla="*/ 315938 w 533534"/>
                    <a:gd name="connsiteY287" fmla="*/ 5815 h 68860"/>
                    <a:gd name="connsiteX288" fmla="*/ 316066 w 533534"/>
                    <a:gd name="connsiteY288" fmla="*/ 4101 h 68860"/>
                    <a:gd name="connsiteX289" fmla="*/ 316398 w 533534"/>
                    <a:gd name="connsiteY289" fmla="*/ 2899 h 68860"/>
                    <a:gd name="connsiteX290" fmla="*/ 316935 w 533534"/>
                    <a:gd name="connsiteY290" fmla="*/ 2234 h 68860"/>
                    <a:gd name="connsiteX291" fmla="*/ 317677 w 533534"/>
                    <a:gd name="connsiteY291" fmla="*/ 2029 h 68860"/>
                    <a:gd name="connsiteX292" fmla="*/ 363721 w 533534"/>
                    <a:gd name="connsiteY292" fmla="*/ 2029 h 68860"/>
                    <a:gd name="connsiteX293" fmla="*/ 364463 w 533534"/>
                    <a:gd name="connsiteY293" fmla="*/ 2234 h 68860"/>
                    <a:gd name="connsiteX294" fmla="*/ 365026 w 533534"/>
                    <a:gd name="connsiteY294" fmla="*/ 2899 h 68860"/>
                    <a:gd name="connsiteX295" fmla="*/ 365359 w 533534"/>
                    <a:gd name="connsiteY295" fmla="*/ 4101 h 68860"/>
                    <a:gd name="connsiteX296" fmla="*/ 365460 w 533534"/>
                    <a:gd name="connsiteY296" fmla="*/ 5815 h 68860"/>
                    <a:gd name="connsiteX297" fmla="*/ 403722 w 533534"/>
                    <a:gd name="connsiteY297" fmla="*/ 41933 h 68860"/>
                    <a:gd name="connsiteX298" fmla="*/ 402720 w 533534"/>
                    <a:gd name="connsiteY298" fmla="*/ 44773 h 68860"/>
                    <a:gd name="connsiteX299" fmla="*/ 400433 w 533534"/>
                    <a:gd name="connsiteY299" fmla="*/ 45617 h 68860"/>
                    <a:gd name="connsiteX300" fmla="*/ 370111 w 533534"/>
                    <a:gd name="connsiteY300" fmla="*/ 45617 h 68860"/>
                    <a:gd name="connsiteX301" fmla="*/ 370882 w 533534"/>
                    <a:gd name="connsiteY301" fmla="*/ 52523 h 68860"/>
                    <a:gd name="connsiteX302" fmla="*/ 373452 w 533534"/>
                    <a:gd name="connsiteY302" fmla="*/ 57793 h 68860"/>
                    <a:gd name="connsiteX303" fmla="*/ 378131 w 533534"/>
                    <a:gd name="connsiteY303" fmla="*/ 61169 h 68860"/>
                    <a:gd name="connsiteX304" fmla="*/ 385173 w 533534"/>
                    <a:gd name="connsiteY304" fmla="*/ 62346 h 68860"/>
                    <a:gd name="connsiteX305" fmla="*/ 391034 w 533534"/>
                    <a:gd name="connsiteY305" fmla="*/ 61809 h 68860"/>
                    <a:gd name="connsiteX306" fmla="*/ 395480 w 533534"/>
                    <a:gd name="connsiteY306" fmla="*/ 60607 h 68860"/>
                    <a:gd name="connsiteX307" fmla="*/ 398566 w 533534"/>
                    <a:gd name="connsiteY307" fmla="*/ 59404 h 68860"/>
                    <a:gd name="connsiteX308" fmla="*/ 400391 w 533534"/>
                    <a:gd name="connsiteY308" fmla="*/ 58867 h 68860"/>
                    <a:gd name="connsiteX309" fmla="*/ 401033 w 533534"/>
                    <a:gd name="connsiteY309" fmla="*/ 59046 h 68860"/>
                    <a:gd name="connsiteX310" fmla="*/ 401470 w 533534"/>
                    <a:gd name="connsiteY310" fmla="*/ 59583 h 68860"/>
                    <a:gd name="connsiteX311" fmla="*/ 401701 w 533534"/>
                    <a:gd name="connsiteY311" fmla="*/ 60581 h 68860"/>
                    <a:gd name="connsiteX312" fmla="*/ 401778 w 533534"/>
                    <a:gd name="connsiteY312" fmla="*/ 62141 h 68860"/>
                    <a:gd name="connsiteX313" fmla="*/ 401727 w 533534"/>
                    <a:gd name="connsiteY313" fmla="*/ 63292 h 68860"/>
                    <a:gd name="connsiteX314" fmla="*/ 401599 w 533534"/>
                    <a:gd name="connsiteY314" fmla="*/ 64162 h 68860"/>
                    <a:gd name="connsiteX315" fmla="*/ 401344 w 533534"/>
                    <a:gd name="connsiteY315" fmla="*/ 64853 h 68860"/>
                    <a:gd name="connsiteX316" fmla="*/ 400883 w 533534"/>
                    <a:gd name="connsiteY316" fmla="*/ 65441 h 68860"/>
                    <a:gd name="connsiteX317" fmla="*/ 399221 w 533534"/>
                    <a:gd name="connsiteY317" fmla="*/ 66362 h 68860"/>
                    <a:gd name="connsiteX318" fmla="*/ 395639 w 533534"/>
                    <a:gd name="connsiteY318" fmla="*/ 67615 h 68860"/>
                    <a:gd name="connsiteX319" fmla="*/ 390549 w 533534"/>
                    <a:gd name="connsiteY319" fmla="*/ 68715 h 68860"/>
                    <a:gd name="connsiteX320" fmla="*/ 384384 w 533534"/>
                    <a:gd name="connsiteY320" fmla="*/ 69201 h 68860"/>
                    <a:gd name="connsiteX321" fmla="*/ 374434 w 533534"/>
                    <a:gd name="connsiteY321" fmla="*/ 67615 h 68860"/>
                    <a:gd name="connsiteX322" fmla="*/ 367245 w 533534"/>
                    <a:gd name="connsiteY322" fmla="*/ 62909 h 68860"/>
                    <a:gd name="connsiteX323" fmla="*/ 362846 w 533534"/>
                    <a:gd name="connsiteY323" fmla="*/ 55081 h 68860"/>
                    <a:gd name="connsiteX324" fmla="*/ 361363 w 533534"/>
                    <a:gd name="connsiteY324" fmla="*/ 44133 h 68860"/>
                    <a:gd name="connsiteX325" fmla="*/ 362897 w 533534"/>
                    <a:gd name="connsiteY325" fmla="*/ 33467 h 68860"/>
                    <a:gd name="connsiteX326" fmla="*/ 367323 w 533534"/>
                    <a:gd name="connsiteY326" fmla="*/ 25435 h 68860"/>
                    <a:gd name="connsiteX327" fmla="*/ 374305 w 533534"/>
                    <a:gd name="connsiteY327" fmla="*/ 20370 h 68860"/>
                    <a:gd name="connsiteX328" fmla="*/ 383464 w 533534"/>
                    <a:gd name="connsiteY328" fmla="*/ 18605 h 68860"/>
                    <a:gd name="connsiteX329" fmla="*/ 392697 w 533534"/>
                    <a:gd name="connsiteY329" fmla="*/ 20344 h 68860"/>
                    <a:gd name="connsiteX330" fmla="*/ 398965 w 533534"/>
                    <a:gd name="connsiteY330" fmla="*/ 25025 h 68860"/>
                    <a:gd name="connsiteX331" fmla="*/ 402572 w 533534"/>
                    <a:gd name="connsiteY331" fmla="*/ 31932 h 68860"/>
                    <a:gd name="connsiteX332" fmla="*/ 403722 w 533534"/>
                    <a:gd name="connsiteY332" fmla="*/ 40399 h 68860"/>
                    <a:gd name="connsiteX333" fmla="*/ 395230 w 533534"/>
                    <a:gd name="connsiteY333" fmla="*/ 39427 h 68860"/>
                    <a:gd name="connsiteX334" fmla="*/ 392270 w 533534"/>
                    <a:gd name="connsiteY334" fmla="*/ 28990 h 68860"/>
                    <a:gd name="connsiteX335" fmla="*/ 383031 w 533534"/>
                    <a:gd name="connsiteY335" fmla="*/ 25204 h 68860"/>
                    <a:gd name="connsiteX336" fmla="*/ 377523 w 533534"/>
                    <a:gd name="connsiteY336" fmla="*/ 26381 h 68860"/>
                    <a:gd name="connsiteX337" fmla="*/ 373560 w 533534"/>
                    <a:gd name="connsiteY337" fmla="*/ 29502 h 68860"/>
                    <a:gd name="connsiteX338" fmla="*/ 371089 w 533534"/>
                    <a:gd name="connsiteY338" fmla="*/ 34029 h 68860"/>
                    <a:gd name="connsiteX339" fmla="*/ 370111 w 533534"/>
                    <a:gd name="connsiteY339" fmla="*/ 39427 h 68860"/>
                    <a:gd name="connsiteX340" fmla="*/ 450712 w 533534"/>
                    <a:gd name="connsiteY340" fmla="*/ 67001 h 68860"/>
                    <a:gd name="connsiteX341" fmla="*/ 450303 w 533534"/>
                    <a:gd name="connsiteY341" fmla="*/ 67922 h 68860"/>
                    <a:gd name="connsiteX342" fmla="*/ 449178 w 533534"/>
                    <a:gd name="connsiteY342" fmla="*/ 68383 h 68860"/>
                    <a:gd name="connsiteX343" fmla="*/ 447079 w 533534"/>
                    <a:gd name="connsiteY343" fmla="*/ 68536 h 68860"/>
                    <a:gd name="connsiteX344" fmla="*/ 444956 w 533534"/>
                    <a:gd name="connsiteY344" fmla="*/ 68383 h 68860"/>
                    <a:gd name="connsiteX345" fmla="*/ 443806 w 533534"/>
                    <a:gd name="connsiteY345" fmla="*/ 67922 h 68860"/>
                    <a:gd name="connsiteX346" fmla="*/ 443447 w 533534"/>
                    <a:gd name="connsiteY346" fmla="*/ 67001 h 68860"/>
                    <a:gd name="connsiteX347" fmla="*/ 443447 w 533534"/>
                    <a:gd name="connsiteY347" fmla="*/ 62397 h 68860"/>
                    <a:gd name="connsiteX348" fmla="*/ 436720 w 533534"/>
                    <a:gd name="connsiteY348" fmla="*/ 67411 h 68860"/>
                    <a:gd name="connsiteX349" fmla="*/ 428867 w 533534"/>
                    <a:gd name="connsiteY349" fmla="*/ 69201 h 68860"/>
                    <a:gd name="connsiteX350" fmla="*/ 422292 w 533534"/>
                    <a:gd name="connsiteY350" fmla="*/ 68255 h 68860"/>
                    <a:gd name="connsiteX351" fmla="*/ 417279 w 533534"/>
                    <a:gd name="connsiteY351" fmla="*/ 65518 h 68860"/>
                    <a:gd name="connsiteX352" fmla="*/ 414056 w 533534"/>
                    <a:gd name="connsiteY352" fmla="*/ 61118 h 68860"/>
                    <a:gd name="connsiteX353" fmla="*/ 412905 w 533534"/>
                    <a:gd name="connsiteY353" fmla="*/ 55184 h 68860"/>
                    <a:gd name="connsiteX354" fmla="*/ 414491 w 533534"/>
                    <a:gd name="connsiteY354" fmla="*/ 48431 h 68860"/>
                    <a:gd name="connsiteX355" fmla="*/ 419044 w 533534"/>
                    <a:gd name="connsiteY355" fmla="*/ 43673 h 68860"/>
                    <a:gd name="connsiteX356" fmla="*/ 426309 w 533534"/>
                    <a:gd name="connsiteY356" fmla="*/ 40834 h 68860"/>
                    <a:gd name="connsiteX357" fmla="*/ 435978 w 533534"/>
                    <a:gd name="connsiteY357" fmla="*/ 39887 h 68860"/>
                    <a:gd name="connsiteX358" fmla="*/ 442322 w 533534"/>
                    <a:gd name="connsiteY358" fmla="*/ 39887 h 68860"/>
                    <a:gd name="connsiteX359" fmla="*/ 442322 w 533534"/>
                    <a:gd name="connsiteY359" fmla="*/ 36306 h 68860"/>
                    <a:gd name="connsiteX360" fmla="*/ 441759 w 533534"/>
                    <a:gd name="connsiteY360" fmla="*/ 31599 h 68860"/>
                    <a:gd name="connsiteX361" fmla="*/ 439943 w 533534"/>
                    <a:gd name="connsiteY361" fmla="*/ 28197 h 68860"/>
                    <a:gd name="connsiteX362" fmla="*/ 436694 w 533534"/>
                    <a:gd name="connsiteY362" fmla="*/ 26151 h 68860"/>
                    <a:gd name="connsiteX363" fmla="*/ 431783 w 533534"/>
                    <a:gd name="connsiteY363" fmla="*/ 25460 h 68860"/>
                    <a:gd name="connsiteX364" fmla="*/ 426180 w 533534"/>
                    <a:gd name="connsiteY364" fmla="*/ 26202 h 68860"/>
                    <a:gd name="connsiteX365" fmla="*/ 421832 w 533534"/>
                    <a:gd name="connsiteY365" fmla="*/ 27839 h 68860"/>
                    <a:gd name="connsiteX366" fmla="*/ 418712 w 533534"/>
                    <a:gd name="connsiteY366" fmla="*/ 29476 h 68860"/>
                    <a:gd name="connsiteX367" fmla="*/ 416844 w 533534"/>
                    <a:gd name="connsiteY367" fmla="*/ 30218 h 68860"/>
                    <a:gd name="connsiteX368" fmla="*/ 416128 w 533534"/>
                    <a:gd name="connsiteY368" fmla="*/ 30013 h 68860"/>
                    <a:gd name="connsiteX369" fmla="*/ 415591 w 533534"/>
                    <a:gd name="connsiteY369" fmla="*/ 29399 h 68860"/>
                    <a:gd name="connsiteX370" fmla="*/ 415258 w 533534"/>
                    <a:gd name="connsiteY370" fmla="*/ 28351 h 68860"/>
                    <a:gd name="connsiteX371" fmla="*/ 415156 w 533534"/>
                    <a:gd name="connsiteY371" fmla="*/ 26944 h 68860"/>
                    <a:gd name="connsiteX372" fmla="*/ 415335 w 533534"/>
                    <a:gd name="connsiteY372" fmla="*/ 24923 h 68860"/>
                    <a:gd name="connsiteX373" fmla="*/ 416205 w 533534"/>
                    <a:gd name="connsiteY373" fmla="*/ 23516 h 68860"/>
                    <a:gd name="connsiteX374" fmla="*/ 418583 w 533534"/>
                    <a:gd name="connsiteY374" fmla="*/ 21956 h 68860"/>
                    <a:gd name="connsiteX375" fmla="*/ 422471 w 533534"/>
                    <a:gd name="connsiteY375" fmla="*/ 20319 h 68860"/>
                    <a:gd name="connsiteX376" fmla="*/ 427281 w 533534"/>
                    <a:gd name="connsiteY376" fmla="*/ 19091 h 68860"/>
                    <a:gd name="connsiteX377" fmla="*/ 432550 w 533534"/>
                    <a:gd name="connsiteY377" fmla="*/ 18605 h 68860"/>
                    <a:gd name="connsiteX378" fmla="*/ 440992 w 533534"/>
                    <a:gd name="connsiteY378" fmla="*/ 19730 h 68860"/>
                    <a:gd name="connsiteX379" fmla="*/ 446619 w 533534"/>
                    <a:gd name="connsiteY379" fmla="*/ 23030 h 68860"/>
                    <a:gd name="connsiteX380" fmla="*/ 449740 w 533534"/>
                    <a:gd name="connsiteY380" fmla="*/ 28427 h 68860"/>
                    <a:gd name="connsiteX381" fmla="*/ 450712 w 533534"/>
                    <a:gd name="connsiteY381" fmla="*/ 35948 h 68860"/>
                    <a:gd name="connsiteX382" fmla="*/ 442322 w 533534"/>
                    <a:gd name="connsiteY382" fmla="*/ 45975 h 68860"/>
                    <a:gd name="connsiteX383" fmla="*/ 435108 w 533534"/>
                    <a:gd name="connsiteY383" fmla="*/ 45975 h 68860"/>
                    <a:gd name="connsiteX384" fmla="*/ 429071 w 533534"/>
                    <a:gd name="connsiteY384" fmla="*/ 46563 h 68860"/>
                    <a:gd name="connsiteX385" fmla="*/ 424825 w 533534"/>
                    <a:gd name="connsiteY385" fmla="*/ 48303 h 68860"/>
                    <a:gd name="connsiteX386" fmla="*/ 422344 w 533534"/>
                    <a:gd name="connsiteY386" fmla="*/ 51065 h 68860"/>
                    <a:gd name="connsiteX387" fmla="*/ 421551 w 533534"/>
                    <a:gd name="connsiteY387" fmla="*/ 54774 h 68860"/>
                    <a:gd name="connsiteX388" fmla="*/ 423828 w 533534"/>
                    <a:gd name="connsiteY388" fmla="*/ 60479 h 68860"/>
                    <a:gd name="connsiteX389" fmla="*/ 430197 w 533534"/>
                    <a:gd name="connsiteY389" fmla="*/ 62602 h 68860"/>
                    <a:gd name="connsiteX390" fmla="*/ 436362 w 533534"/>
                    <a:gd name="connsiteY390" fmla="*/ 60914 h 68860"/>
                    <a:gd name="connsiteX391" fmla="*/ 442322 w 533534"/>
                    <a:gd name="connsiteY391" fmla="*/ 55746 h 68860"/>
                    <a:gd name="connsiteX392" fmla="*/ 533933 w 533534"/>
                    <a:gd name="connsiteY392" fmla="*/ 66950 h 68860"/>
                    <a:gd name="connsiteX393" fmla="*/ 533728 w 533534"/>
                    <a:gd name="connsiteY393" fmla="*/ 67641 h 68860"/>
                    <a:gd name="connsiteX394" fmla="*/ 533063 w 533534"/>
                    <a:gd name="connsiteY394" fmla="*/ 68127 h 68860"/>
                    <a:gd name="connsiteX395" fmla="*/ 531784 w 533534"/>
                    <a:gd name="connsiteY395" fmla="*/ 68434 h 68860"/>
                    <a:gd name="connsiteX396" fmla="*/ 529738 w 533534"/>
                    <a:gd name="connsiteY396" fmla="*/ 68536 h 68860"/>
                    <a:gd name="connsiteX397" fmla="*/ 527641 w 533534"/>
                    <a:gd name="connsiteY397" fmla="*/ 68434 h 68860"/>
                    <a:gd name="connsiteX398" fmla="*/ 526336 w 533534"/>
                    <a:gd name="connsiteY398" fmla="*/ 68127 h 68860"/>
                    <a:gd name="connsiteX399" fmla="*/ 525645 w 533534"/>
                    <a:gd name="connsiteY399" fmla="*/ 67641 h 68860"/>
                    <a:gd name="connsiteX400" fmla="*/ 525440 w 533534"/>
                    <a:gd name="connsiteY400" fmla="*/ 66950 h 68860"/>
                    <a:gd name="connsiteX401" fmla="*/ 525440 w 533534"/>
                    <a:gd name="connsiteY401" fmla="*/ 38966 h 68860"/>
                    <a:gd name="connsiteX402" fmla="*/ 524929 w 533534"/>
                    <a:gd name="connsiteY402" fmla="*/ 33646 h 68860"/>
                    <a:gd name="connsiteX403" fmla="*/ 523292 w 533534"/>
                    <a:gd name="connsiteY403" fmla="*/ 29502 h 68860"/>
                    <a:gd name="connsiteX404" fmla="*/ 520427 w 533534"/>
                    <a:gd name="connsiteY404" fmla="*/ 26842 h 68860"/>
                    <a:gd name="connsiteX405" fmla="*/ 516335 w 533534"/>
                    <a:gd name="connsiteY405" fmla="*/ 25921 h 68860"/>
                    <a:gd name="connsiteX406" fmla="*/ 510477 w 533534"/>
                    <a:gd name="connsiteY406" fmla="*/ 28172 h 68860"/>
                    <a:gd name="connsiteX407" fmla="*/ 504004 w 533534"/>
                    <a:gd name="connsiteY407" fmla="*/ 34771 h 68860"/>
                    <a:gd name="connsiteX408" fmla="*/ 504004 w 533534"/>
                    <a:gd name="connsiteY408" fmla="*/ 66950 h 68860"/>
                    <a:gd name="connsiteX409" fmla="*/ 503801 w 533534"/>
                    <a:gd name="connsiteY409" fmla="*/ 67641 h 68860"/>
                    <a:gd name="connsiteX410" fmla="*/ 503109 w 533534"/>
                    <a:gd name="connsiteY410" fmla="*/ 68127 h 68860"/>
                    <a:gd name="connsiteX411" fmla="*/ 501805 w 533534"/>
                    <a:gd name="connsiteY411" fmla="*/ 68434 h 68860"/>
                    <a:gd name="connsiteX412" fmla="*/ 499758 w 533534"/>
                    <a:gd name="connsiteY412" fmla="*/ 68536 h 68860"/>
                    <a:gd name="connsiteX413" fmla="*/ 497738 w 533534"/>
                    <a:gd name="connsiteY413" fmla="*/ 68434 h 68860"/>
                    <a:gd name="connsiteX414" fmla="*/ 496407 w 533534"/>
                    <a:gd name="connsiteY414" fmla="*/ 68127 h 68860"/>
                    <a:gd name="connsiteX415" fmla="*/ 495743 w 533534"/>
                    <a:gd name="connsiteY415" fmla="*/ 67641 h 68860"/>
                    <a:gd name="connsiteX416" fmla="*/ 495563 w 533534"/>
                    <a:gd name="connsiteY416" fmla="*/ 66950 h 68860"/>
                    <a:gd name="connsiteX417" fmla="*/ 495563 w 533534"/>
                    <a:gd name="connsiteY417" fmla="*/ 38966 h 68860"/>
                    <a:gd name="connsiteX418" fmla="*/ 495001 w 533534"/>
                    <a:gd name="connsiteY418" fmla="*/ 33646 h 68860"/>
                    <a:gd name="connsiteX419" fmla="*/ 493313 w 533534"/>
                    <a:gd name="connsiteY419" fmla="*/ 29502 h 68860"/>
                    <a:gd name="connsiteX420" fmla="*/ 490473 w 533534"/>
                    <a:gd name="connsiteY420" fmla="*/ 26842 h 68860"/>
                    <a:gd name="connsiteX421" fmla="*/ 486406 w 533534"/>
                    <a:gd name="connsiteY421" fmla="*/ 25921 h 68860"/>
                    <a:gd name="connsiteX422" fmla="*/ 480523 w 533534"/>
                    <a:gd name="connsiteY422" fmla="*/ 28172 h 68860"/>
                    <a:gd name="connsiteX423" fmla="*/ 474076 w 533534"/>
                    <a:gd name="connsiteY423" fmla="*/ 34771 h 68860"/>
                    <a:gd name="connsiteX424" fmla="*/ 474076 w 533534"/>
                    <a:gd name="connsiteY424" fmla="*/ 66950 h 68860"/>
                    <a:gd name="connsiteX425" fmla="*/ 473872 w 533534"/>
                    <a:gd name="connsiteY425" fmla="*/ 67641 h 68860"/>
                    <a:gd name="connsiteX426" fmla="*/ 473206 w 533534"/>
                    <a:gd name="connsiteY426" fmla="*/ 68127 h 68860"/>
                    <a:gd name="connsiteX427" fmla="*/ 471928 w 533534"/>
                    <a:gd name="connsiteY427" fmla="*/ 68434 h 68860"/>
                    <a:gd name="connsiteX428" fmla="*/ 469830 w 533534"/>
                    <a:gd name="connsiteY428" fmla="*/ 68536 h 68860"/>
                    <a:gd name="connsiteX429" fmla="*/ 467784 w 533534"/>
                    <a:gd name="connsiteY429" fmla="*/ 68434 h 68860"/>
                    <a:gd name="connsiteX430" fmla="*/ 466479 w 533534"/>
                    <a:gd name="connsiteY430" fmla="*/ 68127 h 68860"/>
                    <a:gd name="connsiteX431" fmla="*/ 465814 w 533534"/>
                    <a:gd name="connsiteY431" fmla="*/ 67641 h 68860"/>
                    <a:gd name="connsiteX432" fmla="*/ 465635 w 533534"/>
                    <a:gd name="connsiteY432" fmla="*/ 66950 h 68860"/>
                    <a:gd name="connsiteX433" fmla="*/ 465635 w 533534"/>
                    <a:gd name="connsiteY433" fmla="*/ 20907 h 68860"/>
                    <a:gd name="connsiteX434" fmla="*/ 465788 w 533534"/>
                    <a:gd name="connsiteY434" fmla="*/ 20216 h 68860"/>
                    <a:gd name="connsiteX435" fmla="*/ 466403 w 533534"/>
                    <a:gd name="connsiteY435" fmla="*/ 19705 h 68860"/>
                    <a:gd name="connsiteX436" fmla="*/ 467579 w 533534"/>
                    <a:gd name="connsiteY436" fmla="*/ 19398 h 68860"/>
                    <a:gd name="connsiteX437" fmla="*/ 469472 w 533534"/>
                    <a:gd name="connsiteY437" fmla="*/ 19321 h 68860"/>
                    <a:gd name="connsiteX438" fmla="*/ 471339 w 533534"/>
                    <a:gd name="connsiteY438" fmla="*/ 19398 h 68860"/>
                    <a:gd name="connsiteX439" fmla="*/ 472490 w 533534"/>
                    <a:gd name="connsiteY439" fmla="*/ 19705 h 68860"/>
                    <a:gd name="connsiteX440" fmla="*/ 473079 w 533534"/>
                    <a:gd name="connsiteY440" fmla="*/ 20216 h 68860"/>
                    <a:gd name="connsiteX441" fmla="*/ 473258 w 533534"/>
                    <a:gd name="connsiteY441" fmla="*/ 20907 h 68860"/>
                    <a:gd name="connsiteX442" fmla="*/ 473258 w 533534"/>
                    <a:gd name="connsiteY442" fmla="*/ 26995 h 68860"/>
                    <a:gd name="connsiteX443" fmla="*/ 480803 w 533534"/>
                    <a:gd name="connsiteY443" fmla="*/ 20626 h 68860"/>
                    <a:gd name="connsiteX444" fmla="*/ 488197 w 533534"/>
                    <a:gd name="connsiteY444" fmla="*/ 18605 h 68860"/>
                    <a:gd name="connsiteX445" fmla="*/ 493338 w 533534"/>
                    <a:gd name="connsiteY445" fmla="*/ 19270 h 68860"/>
                    <a:gd name="connsiteX446" fmla="*/ 497354 w 533534"/>
                    <a:gd name="connsiteY446" fmla="*/ 21137 h 68860"/>
                    <a:gd name="connsiteX447" fmla="*/ 500321 w 533534"/>
                    <a:gd name="connsiteY447" fmla="*/ 24002 h 68860"/>
                    <a:gd name="connsiteX448" fmla="*/ 502368 w 533534"/>
                    <a:gd name="connsiteY448" fmla="*/ 27711 h 68860"/>
                    <a:gd name="connsiteX449" fmla="*/ 506742 w 533534"/>
                    <a:gd name="connsiteY449" fmla="*/ 23465 h 68860"/>
                    <a:gd name="connsiteX450" fmla="*/ 510732 w 533534"/>
                    <a:gd name="connsiteY450" fmla="*/ 20651 h 68860"/>
                    <a:gd name="connsiteX451" fmla="*/ 514467 w 533534"/>
                    <a:gd name="connsiteY451" fmla="*/ 19091 h 68860"/>
                    <a:gd name="connsiteX452" fmla="*/ 518125 w 533534"/>
                    <a:gd name="connsiteY452" fmla="*/ 18605 h 68860"/>
                    <a:gd name="connsiteX453" fmla="*/ 525594 w 533534"/>
                    <a:gd name="connsiteY453" fmla="*/ 20165 h 68860"/>
                    <a:gd name="connsiteX454" fmla="*/ 530480 w 533534"/>
                    <a:gd name="connsiteY454" fmla="*/ 24335 h 68860"/>
                    <a:gd name="connsiteX455" fmla="*/ 533141 w 533534"/>
                    <a:gd name="connsiteY455" fmla="*/ 30448 h 68860"/>
                    <a:gd name="connsiteX456" fmla="*/ 533933 w 533534"/>
                    <a:gd name="connsiteY456" fmla="*/ 37841 h 6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Lst>
                  <a:rect l="l" t="t" r="r" b="b"/>
                  <a:pathLst>
                    <a:path w="533534" h="68860">
                      <a:moveTo>
                        <a:pt x="44549" y="66899"/>
                      </a:moveTo>
                      <a:cubicBezTo>
                        <a:pt x="44549" y="67172"/>
                        <a:pt x="44498" y="67411"/>
                        <a:pt x="44395" y="67615"/>
                      </a:cubicBezTo>
                      <a:cubicBezTo>
                        <a:pt x="44293" y="67820"/>
                        <a:pt x="44071" y="67991"/>
                        <a:pt x="43730" y="68127"/>
                      </a:cubicBezTo>
                      <a:cubicBezTo>
                        <a:pt x="43389" y="68263"/>
                        <a:pt x="42912" y="68366"/>
                        <a:pt x="42298" y="68434"/>
                      </a:cubicBezTo>
                      <a:cubicBezTo>
                        <a:pt x="41684" y="68502"/>
                        <a:pt x="40865" y="68536"/>
                        <a:pt x="39842" y="68536"/>
                      </a:cubicBezTo>
                      <a:cubicBezTo>
                        <a:pt x="38955" y="68536"/>
                        <a:pt x="38231" y="68502"/>
                        <a:pt x="37668" y="68434"/>
                      </a:cubicBezTo>
                      <a:cubicBezTo>
                        <a:pt x="37105" y="68366"/>
                        <a:pt x="36653" y="68255"/>
                        <a:pt x="36312" y="68101"/>
                      </a:cubicBezTo>
                      <a:cubicBezTo>
                        <a:pt x="35971" y="67948"/>
                        <a:pt x="35707" y="67735"/>
                        <a:pt x="35519" y="67462"/>
                      </a:cubicBezTo>
                      <a:cubicBezTo>
                        <a:pt x="35332" y="67189"/>
                        <a:pt x="35169" y="66848"/>
                        <a:pt x="35033" y="66439"/>
                      </a:cubicBezTo>
                      <a:lnTo>
                        <a:pt x="28945" y="50835"/>
                      </a:lnTo>
                      <a:cubicBezTo>
                        <a:pt x="28229" y="49062"/>
                        <a:pt x="27487" y="47433"/>
                        <a:pt x="26720" y="45949"/>
                      </a:cubicBezTo>
                      <a:cubicBezTo>
                        <a:pt x="25952" y="44466"/>
                        <a:pt x="25040" y="43187"/>
                        <a:pt x="23983" y="42113"/>
                      </a:cubicBezTo>
                      <a:cubicBezTo>
                        <a:pt x="22925" y="41038"/>
                        <a:pt x="21680" y="40203"/>
                        <a:pt x="20248" y="39606"/>
                      </a:cubicBezTo>
                      <a:cubicBezTo>
                        <a:pt x="18815" y="39009"/>
                        <a:pt x="17093" y="38710"/>
                        <a:pt x="15081" y="38710"/>
                      </a:cubicBezTo>
                      <a:lnTo>
                        <a:pt x="9197" y="38710"/>
                      </a:lnTo>
                      <a:lnTo>
                        <a:pt x="9197" y="66899"/>
                      </a:lnTo>
                      <a:cubicBezTo>
                        <a:pt x="9197" y="67172"/>
                        <a:pt x="9121" y="67411"/>
                        <a:pt x="8967" y="67615"/>
                      </a:cubicBezTo>
                      <a:cubicBezTo>
                        <a:pt x="8814" y="67820"/>
                        <a:pt x="8575" y="67982"/>
                        <a:pt x="8251" y="68101"/>
                      </a:cubicBezTo>
                      <a:cubicBezTo>
                        <a:pt x="7927" y="68221"/>
                        <a:pt x="7484" y="68323"/>
                        <a:pt x="6921" y="68408"/>
                      </a:cubicBezTo>
                      <a:cubicBezTo>
                        <a:pt x="6358" y="68494"/>
                        <a:pt x="5650" y="68536"/>
                        <a:pt x="4798" y="68536"/>
                      </a:cubicBezTo>
                      <a:cubicBezTo>
                        <a:pt x="3945" y="68536"/>
                        <a:pt x="3237" y="68494"/>
                        <a:pt x="2675" y="68408"/>
                      </a:cubicBezTo>
                      <a:cubicBezTo>
                        <a:pt x="2112" y="68323"/>
                        <a:pt x="1660" y="68221"/>
                        <a:pt x="1319" y="68101"/>
                      </a:cubicBezTo>
                      <a:cubicBezTo>
                        <a:pt x="978" y="67982"/>
                        <a:pt x="739" y="67820"/>
                        <a:pt x="603" y="67615"/>
                      </a:cubicBezTo>
                      <a:cubicBezTo>
                        <a:pt x="466" y="67411"/>
                        <a:pt x="398" y="67172"/>
                        <a:pt x="398" y="66899"/>
                      </a:cubicBezTo>
                      <a:lnTo>
                        <a:pt x="398" y="5610"/>
                      </a:lnTo>
                      <a:cubicBezTo>
                        <a:pt x="398" y="4280"/>
                        <a:pt x="748" y="3351"/>
                        <a:pt x="1447" y="2822"/>
                      </a:cubicBezTo>
                      <a:cubicBezTo>
                        <a:pt x="2146" y="2294"/>
                        <a:pt x="2888" y="2029"/>
                        <a:pt x="3672" y="2029"/>
                      </a:cubicBezTo>
                      <a:lnTo>
                        <a:pt x="17741" y="2029"/>
                      </a:lnTo>
                      <a:cubicBezTo>
                        <a:pt x="19412" y="2029"/>
                        <a:pt x="20802" y="2072"/>
                        <a:pt x="21911" y="2157"/>
                      </a:cubicBezTo>
                      <a:cubicBezTo>
                        <a:pt x="23019" y="2242"/>
                        <a:pt x="24017" y="2336"/>
                        <a:pt x="24903" y="2438"/>
                      </a:cubicBezTo>
                      <a:cubicBezTo>
                        <a:pt x="27461" y="2882"/>
                        <a:pt x="29721" y="3581"/>
                        <a:pt x="31682" y="4536"/>
                      </a:cubicBezTo>
                      <a:cubicBezTo>
                        <a:pt x="33643" y="5491"/>
                        <a:pt x="35289" y="6702"/>
                        <a:pt x="36619" y="8168"/>
                      </a:cubicBezTo>
                      <a:cubicBezTo>
                        <a:pt x="37949" y="9635"/>
                        <a:pt x="38947" y="11315"/>
                        <a:pt x="39612" y="13208"/>
                      </a:cubicBezTo>
                      <a:cubicBezTo>
                        <a:pt x="40277" y="15100"/>
                        <a:pt x="40610" y="17189"/>
                        <a:pt x="40610" y="19475"/>
                      </a:cubicBezTo>
                      <a:cubicBezTo>
                        <a:pt x="40610" y="21691"/>
                        <a:pt x="40311" y="23678"/>
                        <a:pt x="39714" y="25435"/>
                      </a:cubicBezTo>
                      <a:cubicBezTo>
                        <a:pt x="39117" y="27191"/>
                        <a:pt x="38256" y="28743"/>
                        <a:pt x="37131" y="30090"/>
                      </a:cubicBezTo>
                      <a:cubicBezTo>
                        <a:pt x="36005" y="31437"/>
                        <a:pt x="34658" y="32605"/>
                        <a:pt x="33089" y="33594"/>
                      </a:cubicBezTo>
                      <a:cubicBezTo>
                        <a:pt x="31520" y="34584"/>
                        <a:pt x="29764" y="35419"/>
                        <a:pt x="27820" y="36101"/>
                      </a:cubicBezTo>
                      <a:cubicBezTo>
                        <a:pt x="28911" y="36579"/>
                        <a:pt x="29900" y="37184"/>
                        <a:pt x="30787" y="37917"/>
                      </a:cubicBezTo>
                      <a:cubicBezTo>
                        <a:pt x="31674" y="38651"/>
                        <a:pt x="32501" y="39529"/>
                        <a:pt x="33268" y="40552"/>
                      </a:cubicBezTo>
                      <a:cubicBezTo>
                        <a:pt x="34035" y="41575"/>
                        <a:pt x="34760" y="42752"/>
                        <a:pt x="35442" y="44082"/>
                      </a:cubicBezTo>
                      <a:cubicBezTo>
                        <a:pt x="36124" y="45412"/>
                        <a:pt x="36807" y="46913"/>
                        <a:pt x="37489" y="48584"/>
                      </a:cubicBezTo>
                      <a:lnTo>
                        <a:pt x="43423" y="63165"/>
                      </a:lnTo>
                      <a:cubicBezTo>
                        <a:pt x="43901" y="64392"/>
                        <a:pt x="44208" y="65254"/>
                        <a:pt x="44344" y="65748"/>
                      </a:cubicBezTo>
                      <a:cubicBezTo>
                        <a:pt x="44481" y="66243"/>
                        <a:pt x="44549" y="66626"/>
                        <a:pt x="44549" y="66899"/>
                      </a:cubicBezTo>
                      <a:close/>
                      <a:moveTo>
                        <a:pt x="31298" y="20395"/>
                      </a:moveTo>
                      <a:cubicBezTo>
                        <a:pt x="31298" y="17803"/>
                        <a:pt x="30719" y="15612"/>
                        <a:pt x="29559" y="13821"/>
                      </a:cubicBezTo>
                      <a:cubicBezTo>
                        <a:pt x="28399" y="12031"/>
                        <a:pt x="26455" y="10743"/>
                        <a:pt x="23727" y="9959"/>
                      </a:cubicBezTo>
                      <a:cubicBezTo>
                        <a:pt x="22874" y="9720"/>
                        <a:pt x="21911" y="9550"/>
                        <a:pt x="20836" y="9447"/>
                      </a:cubicBezTo>
                      <a:cubicBezTo>
                        <a:pt x="19762" y="9345"/>
                        <a:pt x="18355" y="9294"/>
                        <a:pt x="16616" y="9294"/>
                      </a:cubicBezTo>
                      <a:lnTo>
                        <a:pt x="9197" y="9294"/>
                      </a:lnTo>
                      <a:lnTo>
                        <a:pt x="9197" y="31599"/>
                      </a:lnTo>
                      <a:lnTo>
                        <a:pt x="17792" y="31599"/>
                      </a:lnTo>
                      <a:cubicBezTo>
                        <a:pt x="20112" y="31599"/>
                        <a:pt x="22115" y="31318"/>
                        <a:pt x="23803" y="30755"/>
                      </a:cubicBezTo>
                      <a:cubicBezTo>
                        <a:pt x="25492" y="30192"/>
                        <a:pt x="26899" y="29408"/>
                        <a:pt x="28024" y="28402"/>
                      </a:cubicBezTo>
                      <a:cubicBezTo>
                        <a:pt x="29150" y="27396"/>
                        <a:pt x="29977" y="26210"/>
                        <a:pt x="30505" y="24846"/>
                      </a:cubicBezTo>
                      <a:cubicBezTo>
                        <a:pt x="31034" y="23482"/>
                        <a:pt x="31298" y="21998"/>
                        <a:pt x="31298" y="20395"/>
                      </a:cubicBezTo>
                      <a:close/>
                      <a:moveTo>
                        <a:pt x="92453" y="41933"/>
                      </a:moveTo>
                      <a:cubicBezTo>
                        <a:pt x="92453" y="43264"/>
                        <a:pt x="92120" y="44210"/>
                        <a:pt x="91451" y="44773"/>
                      </a:cubicBezTo>
                      <a:cubicBezTo>
                        <a:pt x="90783" y="45336"/>
                        <a:pt x="90021" y="45617"/>
                        <a:pt x="89164" y="45617"/>
                      </a:cubicBezTo>
                      <a:lnTo>
                        <a:pt x="58842" y="45617"/>
                      </a:lnTo>
                      <a:cubicBezTo>
                        <a:pt x="58842" y="48175"/>
                        <a:pt x="59099" y="50477"/>
                        <a:pt x="59613" y="52523"/>
                      </a:cubicBezTo>
                      <a:cubicBezTo>
                        <a:pt x="60127" y="54570"/>
                        <a:pt x="60983" y="56326"/>
                        <a:pt x="62183" y="57793"/>
                      </a:cubicBezTo>
                      <a:cubicBezTo>
                        <a:pt x="63383" y="59259"/>
                        <a:pt x="64942" y="60385"/>
                        <a:pt x="66861" y="61169"/>
                      </a:cubicBezTo>
                      <a:cubicBezTo>
                        <a:pt x="68781" y="61954"/>
                        <a:pt x="71128" y="62346"/>
                        <a:pt x="73904" y="62346"/>
                      </a:cubicBezTo>
                      <a:cubicBezTo>
                        <a:pt x="76098" y="62346"/>
                        <a:pt x="78051" y="62167"/>
                        <a:pt x="79765" y="61809"/>
                      </a:cubicBezTo>
                      <a:cubicBezTo>
                        <a:pt x="81478" y="61451"/>
                        <a:pt x="82961" y="61050"/>
                        <a:pt x="84212" y="60607"/>
                      </a:cubicBezTo>
                      <a:cubicBezTo>
                        <a:pt x="85463" y="60163"/>
                        <a:pt x="86491" y="59762"/>
                        <a:pt x="87296" y="59404"/>
                      </a:cubicBezTo>
                      <a:cubicBezTo>
                        <a:pt x="88102" y="59046"/>
                        <a:pt x="88711" y="58867"/>
                        <a:pt x="89122" y="58867"/>
                      </a:cubicBezTo>
                      <a:cubicBezTo>
                        <a:pt x="89361" y="58867"/>
                        <a:pt x="89576" y="58927"/>
                        <a:pt x="89764" y="59046"/>
                      </a:cubicBezTo>
                      <a:cubicBezTo>
                        <a:pt x="89953" y="59166"/>
                        <a:pt x="90097" y="59345"/>
                        <a:pt x="90200" y="59583"/>
                      </a:cubicBezTo>
                      <a:cubicBezTo>
                        <a:pt x="90303" y="59822"/>
                        <a:pt x="90380" y="60155"/>
                        <a:pt x="90432" y="60581"/>
                      </a:cubicBezTo>
                      <a:cubicBezTo>
                        <a:pt x="90483" y="61007"/>
                        <a:pt x="90509" y="61527"/>
                        <a:pt x="90509" y="62141"/>
                      </a:cubicBezTo>
                      <a:cubicBezTo>
                        <a:pt x="90509" y="62585"/>
                        <a:pt x="90493" y="62968"/>
                        <a:pt x="90458" y="63292"/>
                      </a:cubicBezTo>
                      <a:cubicBezTo>
                        <a:pt x="90424" y="63616"/>
                        <a:pt x="90381" y="63906"/>
                        <a:pt x="90330" y="64162"/>
                      </a:cubicBezTo>
                      <a:cubicBezTo>
                        <a:pt x="90279" y="64418"/>
                        <a:pt x="90194" y="64648"/>
                        <a:pt x="90075" y="64853"/>
                      </a:cubicBezTo>
                      <a:cubicBezTo>
                        <a:pt x="89956" y="65057"/>
                        <a:pt x="89801" y="65254"/>
                        <a:pt x="89614" y="65441"/>
                      </a:cubicBezTo>
                      <a:cubicBezTo>
                        <a:pt x="89427" y="65629"/>
                        <a:pt x="88873" y="65936"/>
                        <a:pt x="87952" y="66362"/>
                      </a:cubicBezTo>
                      <a:cubicBezTo>
                        <a:pt x="87030" y="66788"/>
                        <a:pt x="85837" y="67206"/>
                        <a:pt x="84370" y="67615"/>
                      </a:cubicBezTo>
                      <a:cubicBezTo>
                        <a:pt x="82904" y="68025"/>
                        <a:pt x="81207" y="68391"/>
                        <a:pt x="79280" y="68715"/>
                      </a:cubicBezTo>
                      <a:cubicBezTo>
                        <a:pt x="77353" y="69039"/>
                        <a:pt x="75298" y="69201"/>
                        <a:pt x="73115" y="69201"/>
                      </a:cubicBezTo>
                      <a:cubicBezTo>
                        <a:pt x="69329" y="69201"/>
                        <a:pt x="66012" y="68673"/>
                        <a:pt x="63165" y="67615"/>
                      </a:cubicBezTo>
                      <a:cubicBezTo>
                        <a:pt x="60317" y="66558"/>
                        <a:pt x="57921" y="64989"/>
                        <a:pt x="55977" y="62909"/>
                      </a:cubicBezTo>
                      <a:cubicBezTo>
                        <a:pt x="54033" y="60828"/>
                        <a:pt x="52566" y="58219"/>
                        <a:pt x="51577" y="55081"/>
                      </a:cubicBezTo>
                      <a:cubicBezTo>
                        <a:pt x="50588" y="51944"/>
                        <a:pt x="50093" y="48294"/>
                        <a:pt x="50093" y="44133"/>
                      </a:cubicBezTo>
                      <a:cubicBezTo>
                        <a:pt x="50093" y="40177"/>
                        <a:pt x="50605" y="36621"/>
                        <a:pt x="51628" y="33467"/>
                      </a:cubicBezTo>
                      <a:cubicBezTo>
                        <a:pt x="52651" y="30312"/>
                        <a:pt x="54126" y="27634"/>
                        <a:pt x="56053" y="25435"/>
                      </a:cubicBezTo>
                      <a:cubicBezTo>
                        <a:pt x="57980" y="23235"/>
                        <a:pt x="60308" y="21547"/>
                        <a:pt x="63037" y="20370"/>
                      </a:cubicBezTo>
                      <a:cubicBezTo>
                        <a:pt x="65765" y="19193"/>
                        <a:pt x="68818" y="18605"/>
                        <a:pt x="72194" y="18605"/>
                      </a:cubicBezTo>
                      <a:cubicBezTo>
                        <a:pt x="75810" y="18605"/>
                        <a:pt x="78888" y="19185"/>
                        <a:pt x="81429" y="20344"/>
                      </a:cubicBezTo>
                      <a:cubicBezTo>
                        <a:pt x="83969" y="21504"/>
                        <a:pt x="86059" y="23064"/>
                        <a:pt x="87695" y="25025"/>
                      </a:cubicBezTo>
                      <a:cubicBezTo>
                        <a:pt x="89333" y="26986"/>
                        <a:pt x="90535" y="29289"/>
                        <a:pt x="91302" y="31932"/>
                      </a:cubicBezTo>
                      <a:cubicBezTo>
                        <a:pt x="92070" y="34575"/>
                        <a:pt x="92453" y="37397"/>
                        <a:pt x="92453" y="40399"/>
                      </a:cubicBezTo>
                      <a:close/>
                      <a:moveTo>
                        <a:pt x="83961" y="39427"/>
                      </a:moveTo>
                      <a:cubicBezTo>
                        <a:pt x="84063" y="34993"/>
                        <a:pt x="83077" y="31514"/>
                        <a:pt x="81001" y="28990"/>
                      </a:cubicBezTo>
                      <a:cubicBezTo>
                        <a:pt x="78925" y="26466"/>
                        <a:pt x="75845" y="25204"/>
                        <a:pt x="71762" y="25204"/>
                      </a:cubicBezTo>
                      <a:cubicBezTo>
                        <a:pt x="69668" y="25204"/>
                        <a:pt x="67833" y="25597"/>
                        <a:pt x="66254" y="26381"/>
                      </a:cubicBezTo>
                      <a:cubicBezTo>
                        <a:pt x="64676" y="27165"/>
                        <a:pt x="63354" y="28206"/>
                        <a:pt x="62290" y="29502"/>
                      </a:cubicBezTo>
                      <a:cubicBezTo>
                        <a:pt x="61226" y="30798"/>
                        <a:pt x="60403" y="32307"/>
                        <a:pt x="59820" y="34029"/>
                      </a:cubicBezTo>
                      <a:cubicBezTo>
                        <a:pt x="59236" y="35752"/>
                        <a:pt x="58910" y="37551"/>
                        <a:pt x="58842" y="39427"/>
                      </a:cubicBezTo>
                      <a:close/>
                      <a:moveTo>
                        <a:pt x="141996" y="20805"/>
                      </a:moveTo>
                      <a:cubicBezTo>
                        <a:pt x="141996" y="20941"/>
                        <a:pt x="141988" y="21086"/>
                        <a:pt x="141971" y="21240"/>
                      </a:cubicBezTo>
                      <a:cubicBezTo>
                        <a:pt x="141954" y="21393"/>
                        <a:pt x="141928" y="21555"/>
                        <a:pt x="141894" y="21726"/>
                      </a:cubicBezTo>
                      <a:cubicBezTo>
                        <a:pt x="141860" y="21896"/>
                        <a:pt x="141817" y="22084"/>
                        <a:pt x="141766" y="22288"/>
                      </a:cubicBezTo>
                      <a:cubicBezTo>
                        <a:pt x="141715" y="22493"/>
                        <a:pt x="141655" y="22715"/>
                        <a:pt x="141587" y="22953"/>
                      </a:cubicBezTo>
                      <a:lnTo>
                        <a:pt x="125881" y="66695"/>
                      </a:lnTo>
                      <a:cubicBezTo>
                        <a:pt x="125745" y="67070"/>
                        <a:pt x="125566" y="67377"/>
                        <a:pt x="125344" y="67615"/>
                      </a:cubicBezTo>
                      <a:cubicBezTo>
                        <a:pt x="125122" y="67854"/>
                        <a:pt x="124789" y="68042"/>
                        <a:pt x="124347" y="68178"/>
                      </a:cubicBezTo>
                      <a:cubicBezTo>
                        <a:pt x="123903" y="68315"/>
                        <a:pt x="123341" y="68408"/>
                        <a:pt x="122658" y="68460"/>
                      </a:cubicBezTo>
                      <a:cubicBezTo>
                        <a:pt x="121976" y="68511"/>
                        <a:pt x="121123" y="68536"/>
                        <a:pt x="120100" y="68536"/>
                      </a:cubicBezTo>
                      <a:cubicBezTo>
                        <a:pt x="119077" y="68536"/>
                        <a:pt x="118224" y="68502"/>
                        <a:pt x="117542" y="68434"/>
                      </a:cubicBezTo>
                      <a:cubicBezTo>
                        <a:pt x="116860" y="68366"/>
                        <a:pt x="116306" y="68263"/>
                        <a:pt x="115880" y="68127"/>
                      </a:cubicBezTo>
                      <a:cubicBezTo>
                        <a:pt x="115453" y="67991"/>
                        <a:pt x="115121" y="67803"/>
                        <a:pt x="114882" y="67564"/>
                      </a:cubicBezTo>
                      <a:cubicBezTo>
                        <a:pt x="114643" y="67325"/>
                        <a:pt x="114456" y="67036"/>
                        <a:pt x="114320" y="66695"/>
                      </a:cubicBezTo>
                      <a:lnTo>
                        <a:pt x="98664" y="22953"/>
                      </a:lnTo>
                      <a:cubicBezTo>
                        <a:pt x="98528" y="22544"/>
                        <a:pt x="98417" y="22186"/>
                        <a:pt x="98332" y="21879"/>
                      </a:cubicBezTo>
                      <a:cubicBezTo>
                        <a:pt x="98246" y="21572"/>
                        <a:pt x="98196" y="21342"/>
                        <a:pt x="98179" y="21188"/>
                      </a:cubicBezTo>
                      <a:cubicBezTo>
                        <a:pt x="98161" y="21035"/>
                        <a:pt x="98153" y="20907"/>
                        <a:pt x="98153" y="20805"/>
                      </a:cubicBezTo>
                      <a:cubicBezTo>
                        <a:pt x="98153" y="20532"/>
                        <a:pt x="98220" y="20293"/>
                        <a:pt x="98358" y="20088"/>
                      </a:cubicBezTo>
                      <a:cubicBezTo>
                        <a:pt x="98494" y="19884"/>
                        <a:pt x="98724" y="19722"/>
                        <a:pt x="99048" y="19602"/>
                      </a:cubicBezTo>
                      <a:cubicBezTo>
                        <a:pt x="99372" y="19483"/>
                        <a:pt x="99799" y="19406"/>
                        <a:pt x="100327" y="19372"/>
                      </a:cubicBezTo>
                      <a:cubicBezTo>
                        <a:pt x="100856" y="19338"/>
                        <a:pt x="101512" y="19321"/>
                        <a:pt x="102296" y="19321"/>
                      </a:cubicBezTo>
                      <a:cubicBezTo>
                        <a:pt x="103286" y="19321"/>
                        <a:pt x="104078" y="19347"/>
                        <a:pt x="104676" y="19398"/>
                      </a:cubicBezTo>
                      <a:cubicBezTo>
                        <a:pt x="105273" y="19449"/>
                        <a:pt x="105733" y="19543"/>
                        <a:pt x="106057" y="19679"/>
                      </a:cubicBezTo>
                      <a:cubicBezTo>
                        <a:pt x="106380" y="19816"/>
                        <a:pt x="106620" y="19986"/>
                        <a:pt x="106773" y="20191"/>
                      </a:cubicBezTo>
                      <a:cubicBezTo>
                        <a:pt x="106926" y="20395"/>
                        <a:pt x="107071" y="20651"/>
                        <a:pt x="107208" y="20958"/>
                      </a:cubicBezTo>
                      <a:lnTo>
                        <a:pt x="120202" y="58918"/>
                      </a:lnTo>
                      <a:lnTo>
                        <a:pt x="120407" y="59532"/>
                      </a:lnTo>
                      <a:lnTo>
                        <a:pt x="120560" y="58918"/>
                      </a:lnTo>
                      <a:lnTo>
                        <a:pt x="133402" y="20958"/>
                      </a:lnTo>
                      <a:cubicBezTo>
                        <a:pt x="133470" y="20651"/>
                        <a:pt x="133590" y="20395"/>
                        <a:pt x="133760" y="20191"/>
                      </a:cubicBezTo>
                      <a:cubicBezTo>
                        <a:pt x="133931" y="19986"/>
                        <a:pt x="134177" y="19816"/>
                        <a:pt x="134501" y="19679"/>
                      </a:cubicBezTo>
                      <a:cubicBezTo>
                        <a:pt x="134826" y="19543"/>
                        <a:pt x="135269" y="19449"/>
                        <a:pt x="135832" y="19398"/>
                      </a:cubicBezTo>
                      <a:cubicBezTo>
                        <a:pt x="136395" y="19347"/>
                        <a:pt x="137137" y="19321"/>
                        <a:pt x="138057" y="19321"/>
                      </a:cubicBezTo>
                      <a:cubicBezTo>
                        <a:pt x="138842" y="19321"/>
                        <a:pt x="139489" y="19338"/>
                        <a:pt x="140001" y="19372"/>
                      </a:cubicBezTo>
                      <a:cubicBezTo>
                        <a:pt x="140513" y="19406"/>
                        <a:pt x="140913" y="19492"/>
                        <a:pt x="141204" y="19628"/>
                      </a:cubicBezTo>
                      <a:cubicBezTo>
                        <a:pt x="141493" y="19764"/>
                        <a:pt x="141698" y="19926"/>
                        <a:pt x="141817" y="20114"/>
                      </a:cubicBezTo>
                      <a:cubicBezTo>
                        <a:pt x="141936" y="20302"/>
                        <a:pt x="141996" y="20532"/>
                        <a:pt x="141996" y="20805"/>
                      </a:cubicBezTo>
                      <a:close/>
                      <a:moveTo>
                        <a:pt x="159315" y="66950"/>
                      </a:moveTo>
                      <a:cubicBezTo>
                        <a:pt x="159315" y="67223"/>
                        <a:pt x="159246" y="67453"/>
                        <a:pt x="159110" y="67641"/>
                      </a:cubicBezTo>
                      <a:cubicBezTo>
                        <a:pt x="158974" y="67829"/>
                        <a:pt x="158752" y="67991"/>
                        <a:pt x="158445" y="68127"/>
                      </a:cubicBezTo>
                      <a:cubicBezTo>
                        <a:pt x="158138" y="68263"/>
                        <a:pt x="157712" y="68366"/>
                        <a:pt x="157166" y="68434"/>
                      </a:cubicBezTo>
                      <a:cubicBezTo>
                        <a:pt x="156620" y="68502"/>
                        <a:pt x="155921" y="68536"/>
                        <a:pt x="155068" y="68536"/>
                      </a:cubicBezTo>
                      <a:cubicBezTo>
                        <a:pt x="154250" y="68536"/>
                        <a:pt x="153568" y="68502"/>
                        <a:pt x="153023" y="68434"/>
                      </a:cubicBezTo>
                      <a:cubicBezTo>
                        <a:pt x="152477" y="68366"/>
                        <a:pt x="152041" y="68263"/>
                        <a:pt x="151718" y="68127"/>
                      </a:cubicBezTo>
                      <a:cubicBezTo>
                        <a:pt x="151394" y="67991"/>
                        <a:pt x="151172" y="67829"/>
                        <a:pt x="151053" y="67641"/>
                      </a:cubicBezTo>
                      <a:cubicBezTo>
                        <a:pt x="150933" y="67453"/>
                        <a:pt x="150874" y="67223"/>
                        <a:pt x="150874" y="66950"/>
                      </a:cubicBezTo>
                      <a:lnTo>
                        <a:pt x="150874" y="20907"/>
                      </a:lnTo>
                      <a:cubicBezTo>
                        <a:pt x="150874" y="20668"/>
                        <a:pt x="150933" y="20447"/>
                        <a:pt x="151053" y="20242"/>
                      </a:cubicBezTo>
                      <a:cubicBezTo>
                        <a:pt x="151172" y="20037"/>
                        <a:pt x="151394" y="19867"/>
                        <a:pt x="151718" y="19730"/>
                      </a:cubicBezTo>
                      <a:cubicBezTo>
                        <a:pt x="152041" y="19594"/>
                        <a:pt x="152477" y="19492"/>
                        <a:pt x="153023" y="19423"/>
                      </a:cubicBezTo>
                      <a:cubicBezTo>
                        <a:pt x="153568" y="19355"/>
                        <a:pt x="154250" y="19321"/>
                        <a:pt x="155068" y="19321"/>
                      </a:cubicBezTo>
                      <a:cubicBezTo>
                        <a:pt x="155921" y="19321"/>
                        <a:pt x="156620" y="19355"/>
                        <a:pt x="157166" y="19423"/>
                      </a:cubicBezTo>
                      <a:cubicBezTo>
                        <a:pt x="157712" y="19492"/>
                        <a:pt x="158138" y="19594"/>
                        <a:pt x="158445" y="19730"/>
                      </a:cubicBezTo>
                      <a:cubicBezTo>
                        <a:pt x="158752" y="19867"/>
                        <a:pt x="158974" y="20037"/>
                        <a:pt x="159110" y="20242"/>
                      </a:cubicBezTo>
                      <a:cubicBezTo>
                        <a:pt x="159246" y="20447"/>
                        <a:pt x="159315" y="20668"/>
                        <a:pt x="159315" y="20907"/>
                      </a:cubicBezTo>
                      <a:close/>
                      <a:moveTo>
                        <a:pt x="160287" y="5355"/>
                      </a:moveTo>
                      <a:cubicBezTo>
                        <a:pt x="160287" y="7333"/>
                        <a:pt x="159912" y="8680"/>
                        <a:pt x="159161" y="9396"/>
                      </a:cubicBezTo>
                      <a:cubicBezTo>
                        <a:pt x="158411" y="10112"/>
                        <a:pt x="157030" y="10471"/>
                        <a:pt x="155017" y="10471"/>
                      </a:cubicBezTo>
                      <a:cubicBezTo>
                        <a:pt x="153040" y="10471"/>
                        <a:pt x="151683" y="10121"/>
                        <a:pt x="150950" y="9422"/>
                      </a:cubicBezTo>
                      <a:cubicBezTo>
                        <a:pt x="150216" y="8723"/>
                        <a:pt x="149851" y="7401"/>
                        <a:pt x="149851" y="5457"/>
                      </a:cubicBezTo>
                      <a:cubicBezTo>
                        <a:pt x="149851" y="3479"/>
                        <a:pt x="150225" y="2132"/>
                        <a:pt x="150976" y="1415"/>
                      </a:cubicBezTo>
                      <a:cubicBezTo>
                        <a:pt x="151726" y="699"/>
                        <a:pt x="153107" y="341"/>
                        <a:pt x="155120" y="341"/>
                      </a:cubicBezTo>
                      <a:cubicBezTo>
                        <a:pt x="157098" y="341"/>
                        <a:pt x="158454" y="691"/>
                        <a:pt x="159187" y="1390"/>
                      </a:cubicBezTo>
                      <a:cubicBezTo>
                        <a:pt x="159921" y="2089"/>
                        <a:pt x="160287" y="3410"/>
                        <a:pt x="160287" y="5355"/>
                      </a:cubicBezTo>
                      <a:close/>
                      <a:moveTo>
                        <a:pt x="213977" y="41933"/>
                      </a:moveTo>
                      <a:cubicBezTo>
                        <a:pt x="213977" y="43264"/>
                        <a:pt x="213642" y="44210"/>
                        <a:pt x="212975" y="44773"/>
                      </a:cubicBezTo>
                      <a:cubicBezTo>
                        <a:pt x="212306" y="45336"/>
                        <a:pt x="211544" y="45617"/>
                        <a:pt x="210687" y="45617"/>
                      </a:cubicBezTo>
                      <a:lnTo>
                        <a:pt x="180365" y="45617"/>
                      </a:lnTo>
                      <a:cubicBezTo>
                        <a:pt x="180365" y="48175"/>
                        <a:pt x="180622" y="50477"/>
                        <a:pt x="181136" y="52523"/>
                      </a:cubicBezTo>
                      <a:cubicBezTo>
                        <a:pt x="181650" y="54570"/>
                        <a:pt x="182506" y="56326"/>
                        <a:pt x="183706" y="57793"/>
                      </a:cubicBezTo>
                      <a:cubicBezTo>
                        <a:pt x="184906" y="59259"/>
                        <a:pt x="186465" y="60385"/>
                        <a:pt x="188384" y="61169"/>
                      </a:cubicBezTo>
                      <a:cubicBezTo>
                        <a:pt x="190303" y="61954"/>
                        <a:pt x="192651" y="62346"/>
                        <a:pt x="195427" y="62346"/>
                      </a:cubicBezTo>
                      <a:cubicBezTo>
                        <a:pt x="197620" y="62346"/>
                        <a:pt x="199574" y="62167"/>
                        <a:pt x="201288" y="61809"/>
                      </a:cubicBezTo>
                      <a:cubicBezTo>
                        <a:pt x="203001" y="61451"/>
                        <a:pt x="204483" y="61050"/>
                        <a:pt x="205735" y="60607"/>
                      </a:cubicBezTo>
                      <a:cubicBezTo>
                        <a:pt x="206985" y="60163"/>
                        <a:pt x="208014" y="59762"/>
                        <a:pt x="208819" y="59404"/>
                      </a:cubicBezTo>
                      <a:cubicBezTo>
                        <a:pt x="209625" y="59046"/>
                        <a:pt x="210233" y="58867"/>
                        <a:pt x="210645" y="58867"/>
                      </a:cubicBezTo>
                      <a:cubicBezTo>
                        <a:pt x="210885" y="58867"/>
                        <a:pt x="211098" y="58927"/>
                        <a:pt x="211287" y="59046"/>
                      </a:cubicBezTo>
                      <a:cubicBezTo>
                        <a:pt x="211476" y="59166"/>
                        <a:pt x="211621" y="59345"/>
                        <a:pt x="211724" y="59583"/>
                      </a:cubicBezTo>
                      <a:cubicBezTo>
                        <a:pt x="211827" y="59822"/>
                        <a:pt x="211904" y="60155"/>
                        <a:pt x="211956" y="60581"/>
                      </a:cubicBezTo>
                      <a:cubicBezTo>
                        <a:pt x="212007" y="61007"/>
                        <a:pt x="212033" y="61527"/>
                        <a:pt x="212033" y="62141"/>
                      </a:cubicBezTo>
                      <a:cubicBezTo>
                        <a:pt x="212033" y="62585"/>
                        <a:pt x="212016" y="62968"/>
                        <a:pt x="211981" y="63292"/>
                      </a:cubicBezTo>
                      <a:cubicBezTo>
                        <a:pt x="211947" y="63616"/>
                        <a:pt x="211904" y="63906"/>
                        <a:pt x="211854" y="64162"/>
                      </a:cubicBezTo>
                      <a:cubicBezTo>
                        <a:pt x="211802" y="64418"/>
                        <a:pt x="211717" y="64648"/>
                        <a:pt x="211597" y="64853"/>
                      </a:cubicBezTo>
                      <a:cubicBezTo>
                        <a:pt x="211478" y="65057"/>
                        <a:pt x="211325" y="65254"/>
                        <a:pt x="211137" y="65441"/>
                      </a:cubicBezTo>
                      <a:cubicBezTo>
                        <a:pt x="210950" y="65629"/>
                        <a:pt x="210395" y="65936"/>
                        <a:pt x="209474" y="66362"/>
                      </a:cubicBezTo>
                      <a:cubicBezTo>
                        <a:pt x="208553" y="66788"/>
                        <a:pt x="207360" y="67206"/>
                        <a:pt x="205893" y="67615"/>
                      </a:cubicBezTo>
                      <a:cubicBezTo>
                        <a:pt x="204427" y="68025"/>
                        <a:pt x="202730" y="68391"/>
                        <a:pt x="200803" y="68715"/>
                      </a:cubicBezTo>
                      <a:cubicBezTo>
                        <a:pt x="198876" y="69039"/>
                        <a:pt x="196821" y="69201"/>
                        <a:pt x="194638" y="69201"/>
                      </a:cubicBezTo>
                      <a:cubicBezTo>
                        <a:pt x="190852" y="69201"/>
                        <a:pt x="187535" y="68673"/>
                        <a:pt x="184687" y="67615"/>
                      </a:cubicBezTo>
                      <a:cubicBezTo>
                        <a:pt x="181839" y="66558"/>
                        <a:pt x="179444" y="64989"/>
                        <a:pt x="177500" y="62909"/>
                      </a:cubicBezTo>
                      <a:cubicBezTo>
                        <a:pt x="175556" y="60828"/>
                        <a:pt x="174089" y="58219"/>
                        <a:pt x="173100" y="55081"/>
                      </a:cubicBezTo>
                      <a:cubicBezTo>
                        <a:pt x="172111" y="51944"/>
                        <a:pt x="171616" y="48294"/>
                        <a:pt x="171616" y="44133"/>
                      </a:cubicBezTo>
                      <a:cubicBezTo>
                        <a:pt x="171616" y="40177"/>
                        <a:pt x="172128" y="36621"/>
                        <a:pt x="173151" y="33467"/>
                      </a:cubicBezTo>
                      <a:cubicBezTo>
                        <a:pt x="174175" y="30312"/>
                        <a:pt x="175649" y="27634"/>
                        <a:pt x="177576" y="25435"/>
                      </a:cubicBezTo>
                      <a:cubicBezTo>
                        <a:pt x="179504" y="23235"/>
                        <a:pt x="181831" y="21547"/>
                        <a:pt x="184560" y="20370"/>
                      </a:cubicBezTo>
                      <a:cubicBezTo>
                        <a:pt x="187289" y="19193"/>
                        <a:pt x="190341" y="18605"/>
                        <a:pt x="193717" y="18605"/>
                      </a:cubicBezTo>
                      <a:cubicBezTo>
                        <a:pt x="197333" y="18605"/>
                        <a:pt x="200410" y="19185"/>
                        <a:pt x="202952" y="20344"/>
                      </a:cubicBezTo>
                      <a:cubicBezTo>
                        <a:pt x="205493" y="21504"/>
                        <a:pt x="207582" y="23064"/>
                        <a:pt x="209219" y="25025"/>
                      </a:cubicBezTo>
                      <a:cubicBezTo>
                        <a:pt x="210855" y="26986"/>
                        <a:pt x="212058" y="29289"/>
                        <a:pt x="212825" y="31932"/>
                      </a:cubicBezTo>
                      <a:cubicBezTo>
                        <a:pt x="213593" y="34575"/>
                        <a:pt x="213977" y="37397"/>
                        <a:pt x="213977" y="40399"/>
                      </a:cubicBezTo>
                      <a:close/>
                      <a:moveTo>
                        <a:pt x="205484" y="39427"/>
                      </a:moveTo>
                      <a:cubicBezTo>
                        <a:pt x="205586" y="34993"/>
                        <a:pt x="204599" y="31514"/>
                        <a:pt x="202524" y="28990"/>
                      </a:cubicBezTo>
                      <a:cubicBezTo>
                        <a:pt x="200448" y="26466"/>
                        <a:pt x="197369" y="25204"/>
                        <a:pt x="193285" y="25204"/>
                      </a:cubicBezTo>
                      <a:cubicBezTo>
                        <a:pt x="191192" y="25204"/>
                        <a:pt x="189356" y="25597"/>
                        <a:pt x="187777" y="26381"/>
                      </a:cubicBezTo>
                      <a:cubicBezTo>
                        <a:pt x="186199" y="27165"/>
                        <a:pt x="184878" y="28206"/>
                        <a:pt x="183814" y="29502"/>
                      </a:cubicBezTo>
                      <a:cubicBezTo>
                        <a:pt x="182750" y="30798"/>
                        <a:pt x="181926" y="32307"/>
                        <a:pt x="181343" y="34029"/>
                      </a:cubicBezTo>
                      <a:cubicBezTo>
                        <a:pt x="180759" y="35752"/>
                        <a:pt x="180434" y="37551"/>
                        <a:pt x="180365" y="39427"/>
                      </a:cubicBezTo>
                      <a:close/>
                      <a:moveTo>
                        <a:pt x="290174" y="20805"/>
                      </a:moveTo>
                      <a:cubicBezTo>
                        <a:pt x="290174" y="21043"/>
                        <a:pt x="290140" y="21333"/>
                        <a:pt x="290071" y="21674"/>
                      </a:cubicBezTo>
                      <a:cubicBezTo>
                        <a:pt x="290003" y="22015"/>
                        <a:pt x="289883" y="22442"/>
                        <a:pt x="289713" y="22953"/>
                      </a:cubicBezTo>
                      <a:lnTo>
                        <a:pt x="276156" y="66695"/>
                      </a:lnTo>
                      <a:cubicBezTo>
                        <a:pt x="276054" y="67070"/>
                        <a:pt x="275892" y="67377"/>
                        <a:pt x="275670" y="67615"/>
                      </a:cubicBezTo>
                      <a:cubicBezTo>
                        <a:pt x="275448" y="67854"/>
                        <a:pt x="275142" y="68042"/>
                        <a:pt x="274749" y="68178"/>
                      </a:cubicBezTo>
                      <a:cubicBezTo>
                        <a:pt x="274357" y="68315"/>
                        <a:pt x="273820" y="68408"/>
                        <a:pt x="273138" y="68460"/>
                      </a:cubicBezTo>
                      <a:cubicBezTo>
                        <a:pt x="272456" y="68511"/>
                        <a:pt x="271603" y="68536"/>
                        <a:pt x="270580" y="68536"/>
                      </a:cubicBezTo>
                      <a:cubicBezTo>
                        <a:pt x="269523" y="68536"/>
                        <a:pt x="268636" y="68502"/>
                        <a:pt x="267920" y="68434"/>
                      </a:cubicBezTo>
                      <a:cubicBezTo>
                        <a:pt x="267203" y="68366"/>
                        <a:pt x="266632" y="68263"/>
                        <a:pt x="266205" y="68127"/>
                      </a:cubicBezTo>
                      <a:cubicBezTo>
                        <a:pt x="265779" y="67991"/>
                        <a:pt x="265463" y="67803"/>
                        <a:pt x="265259" y="67564"/>
                      </a:cubicBezTo>
                      <a:cubicBezTo>
                        <a:pt x="265055" y="67325"/>
                        <a:pt x="264901" y="67036"/>
                        <a:pt x="264798" y="66695"/>
                      </a:cubicBezTo>
                      <a:lnTo>
                        <a:pt x="255130" y="33288"/>
                      </a:lnTo>
                      <a:lnTo>
                        <a:pt x="255027" y="32827"/>
                      </a:lnTo>
                      <a:lnTo>
                        <a:pt x="254925" y="33288"/>
                      </a:lnTo>
                      <a:lnTo>
                        <a:pt x="245972" y="66695"/>
                      </a:lnTo>
                      <a:cubicBezTo>
                        <a:pt x="245869" y="67070"/>
                        <a:pt x="245707" y="67377"/>
                        <a:pt x="245485" y="67615"/>
                      </a:cubicBezTo>
                      <a:cubicBezTo>
                        <a:pt x="245265" y="67854"/>
                        <a:pt x="244931" y="68042"/>
                        <a:pt x="244488" y="68178"/>
                      </a:cubicBezTo>
                      <a:cubicBezTo>
                        <a:pt x="244044" y="68315"/>
                        <a:pt x="243474" y="68408"/>
                        <a:pt x="242775" y="68460"/>
                      </a:cubicBezTo>
                      <a:cubicBezTo>
                        <a:pt x="242076" y="68511"/>
                        <a:pt x="241214" y="68536"/>
                        <a:pt x="240191" y="68536"/>
                      </a:cubicBezTo>
                      <a:cubicBezTo>
                        <a:pt x="239133" y="68536"/>
                        <a:pt x="238272" y="68502"/>
                        <a:pt x="237607" y="68434"/>
                      </a:cubicBezTo>
                      <a:cubicBezTo>
                        <a:pt x="236943" y="68366"/>
                        <a:pt x="236397" y="68263"/>
                        <a:pt x="235970" y="68127"/>
                      </a:cubicBezTo>
                      <a:cubicBezTo>
                        <a:pt x="235544" y="67991"/>
                        <a:pt x="235228" y="67803"/>
                        <a:pt x="235023" y="67564"/>
                      </a:cubicBezTo>
                      <a:cubicBezTo>
                        <a:pt x="234819" y="67325"/>
                        <a:pt x="234665" y="67036"/>
                        <a:pt x="234563" y="66695"/>
                      </a:cubicBezTo>
                      <a:lnTo>
                        <a:pt x="221108" y="22953"/>
                      </a:lnTo>
                      <a:cubicBezTo>
                        <a:pt x="220938" y="22442"/>
                        <a:pt x="220819" y="22015"/>
                        <a:pt x="220750" y="21674"/>
                      </a:cubicBezTo>
                      <a:cubicBezTo>
                        <a:pt x="220681" y="21333"/>
                        <a:pt x="220648" y="21043"/>
                        <a:pt x="220648" y="20805"/>
                      </a:cubicBezTo>
                      <a:cubicBezTo>
                        <a:pt x="220648" y="20498"/>
                        <a:pt x="220716" y="20250"/>
                        <a:pt x="220853" y="20063"/>
                      </a:cubicBezTo>
                      <a:cubicBezTo>
                        <a:pt x="220989" y="19875"/>
                        <a:pt x="221219" y="19722"/>
                        <a:pt x="221543" y="19602"/>
                      </a:cubicBezTo>
                      <a:cubicBezTo>
                        <a:pt x="221867" y="19483"/>
                        <a:pt x="222302" y="19406"/>
                        <a:pt x="222847" y="19372"/>
                      </a:cubicBezTo>
                      <a:cubicBezTo>
                        <a:pt x="223393" y="19338"/>
                        <a:pt x="224058" y="19321"/>
                        <a:pt x="224843" y="19321"/>
                      </a:cubicBezTo>
                      <a:cubicBezTo>
                        <a:pt x="225798" y="19321"/>
                        <a:pt x="226565" y="19347"/>
                        <a:pt x="227145" y="19398"/>
                      </a:cubicBezTo>
                      <a:cubicBezTo>
                        <a:pt x="227725" y="19449"/>
                        <a:pt x="228168" y="19534"/>
                        <a:pt x="228475" y="19654"/>
                      </a:cubicBezTo>
                      <a:cubicBezTo>
                        <a:pt x="228782" y="19773"/>
                        <a:pt x="229003" y="19943"/>
                        <a:pt x="229141" y="20165"/>
                      </a:cubicBezTo>
                      <a:cubicBezTo>
                        <a:pt x="229277" y="20387"/>
                        <a:pt x="229396" y="20651"/>
                        <a:pt x="229499" y="20958"/>
                      </a:cubicBezTo>
                      <a:lnTo>
                        <a:pt x="240600" y="58918"/>
                      </a:lnTo>
                      <a:lnTo>
                        <a:pt x="240702" y="59379"/>
                      </a:lnTo>
                      <a:lnTo>
                        <a:pt x="240805" y="58918"/>
                      </a:lnTo>
                      <a:lnTo>
                        <a:pt x="250985" y="20958"/>
                      </a:lnTo>
                      <a:cubicBezTo>
                        <a:pt x="251054" y="20651"/>
                        <a:pt x="251164" y="20387"/>
                        <a:pt x="251318" y="20165"/>
                      </a:cubicBezTo>
                      <a:cubicBezTo>
                        <a:pt x="251472" y="19943"/>
                        <a:pt x="251702" y="19773"/>
                        <a:pt x="252008" y="19654"/>
                      </a:cubicBezTo>
                      <a:cubicBezTo>
                        <a:pt x="252316" y="19534"/>
                        <a:pt x="252733" y="19449"/>
                        <a:pt x="253262" y="19398"/>
                      </a:cubicBezTo>
                      <a:cubicBezTo>
                        <a:pt x="253790" y="19347"/>
                        <a:pt x="254482" y="19321"/>
                        <a:pt x="255334" y="19321"/>
                      </a:cubicBezTo>
                      <a:cubicBezTo>
                        <a:pt x="256153" y="19321"/>
                        <a:pt x="256826" y="19347"/>
                        <a:pt x="257355" y="19398"/>
                      </a:cubicBezTo>
                      <a:cubicBezTo>
                        <a:pt x="257883" y="19449"/>
                        <a:pt x="258301" y="19534"/>
                        <a:pt x="258608" y="19654"/>
                      </a:cubicBezTo>
                      <a:cubicBezTo>
                        <a:pt x="258915" y="19773"/>
                        <a:pt x="259137" y="19935"/>
                        <a:pt x="259273" y="20140"/>
                      </a:cubicBezTo>
                      <a:cubicBezTo>
                        <a:pt x="259410" y="20344"/>
                        <a:pt x="259512" y="20583"/>
                        <a:pt x="259581" y="20856"/>
                      </a:cubicBezTo>
                      <a:lnTo>
                        <a:pt x="270580" y="58918"/>
                      </a:lnTo>
                      <a:lnTo>
                        <a:pt x="270682" y="59379"/>
                      </a:lnTo>
                      <a:lnTo>
                        <a:pt x="270733" y="58918"/>
                      </a:lnTo>
                      <a:lnTo>
                        <a:pt x="281681" y="20958"/>
                      </a:lnTo>
                      <a:cubicBezTo>
                        <a:pt x="281749" y="20651"/>
                        <a:pt x="281861" y="20387"/>
                        <a:pt x="282014" y="20165"/>
                      </a:cubicBezTo>
                      <a:cubicBezTo>
                        <a:pt x="282167" y="19943"/>
                        <a:pt x="282406" y="19773"/>
                        <a:pt x="282730" y="19654"/>
                      </a:cubicBezTo>
                      <a:cubicBezTo>
                        <a:pt x="283054" y="19534"/>
                        <a:pt x="283498" y="19449"/>
                        <a:pt x="284060" y="19398"/>
                      </a:cubicBezTo>
                      <a:cubicBezTo>
                        <a:pt x="284623" y="19347"/>
                        <a:pt x="285348" y="19321"/>
                        <a:pt x="286234" y="19321"/>
                      </a:cubicBezTo>
                      <a:cubicBezTo>
                        <a:pt x="287053" y="19321"/>
                        <a:pt x="287710" y="19338"/>
                        <a:pt x="288204" y="19372"/>
                      </a:cubicBezTo>
                      <a:cubicBezTo>
                        <a:pt x="288699" y="19406"/>
                        <a:pt x="289091" y="19492"/>
                        <a:pt x="289381" y="19628"/>
                      </a:cubicBezTo>
                      <a:cubicBezTo>
                        <a:pt x="289671" y="19764"/>
                        <a:pt x="289876" y="19918"/>
                        <a:pt x="289995" y="20088"/>
                      </a:cubicBezTo>
                      <a:cubicBezTo>
                        <a:pt x="290114" y="20259"/>
                        <a:pt x="290174" y="20498"/>
                        <a:pt x="290174" y="20805"/>
                      </a:cubicBezTo>
                      <a:close/>
                      <a:moveTo>
                        <a:pt x="365460" y="5815"/>
                      </a:moveTo>
                      <a:cubicBezTo>
                        <a:pt x="365460" y="6463"/>
                        <a:pt x="365426" y="7026"/>
                        <a:pt x="365359" y="7503"/>
                      </a:cubicBezTo>
                      <a:cubicBezTo>
                        <a:pt x="365290" y="7981"/>
                        <a:pt x="365180" y="8365"/>
                        <a:pt x="365026" y="8654"/>
                      </a:cubicBezTo>
                      <a:cubicBezTo>
                        <a:pt x="364873" y="8944"/>
                        <a:pt x="364685" y="9157"/>
                        <a:pt x="364463" y="9294"/>
                      </a:cubicBezTo>
                      <a:cubicBezTo>
                        <a:pt x="364241" y="9430"/>
                        <a:pt x="363994" y="9498"/>
                        <a:pt x="363721" y="9498"/>
                      </a:cubicBezTo>
                      <a:lnTo>
                        <a:pt x="345099" y="9498"/>
                      </a:lnTo>
                      <a:lnTo>
                        <a:pt x="345099" y="66899"/>
                      </a:lnTo>
                      <a:cubicBezTo>
                        <a:pt x="345099" y="67172"/>
                        <a:pt x="345031" y="67411"/>
                        <a:pt x="344894" y="67615"/>
                      </a:cubicBezTo>
                      <a:cubicBezTo>
                        <a:pt x="344758" y="67820"/>
                        <a:pt x="344520" y="67982"/>
                        <a:pt x="344178" y="68101"/>
                      </a:cubicBezTo>
                      <a:cubicBezTo>
                        <a:pt x="343837" y="68221"/>
                        <a:pt x="343385" y="68323"/>
                        <a:pt x="342822" y="68408"/>
                      </a:cubicBezTo>
                      <a:cubicBezTo>
                        <a:pt x="342260" y="68494"/>
                        <a:pt x="341552" y="68536"/>
                        <a:pt x="340699" y="68536"/>
                      </a:cubicBezTo>
                      <a:cubicBezTo>
                        <a:pt x="339881" y="68536"/>
                        <a:pt x="339182" y="68494"/>
                        <a:pt x="338602" y="68408"/>
                      </a:cubicBezTo>
                      <a:cubicBezTo>
                        <a:pt x="338022" y="68323"/>
                        <a:pt x="337562" y="68221"/>
                        <a:pt x="337221" y="68101"/>
                      </a:cubicBezTo>
                      <a:cubicBezTo>
                        <a:pt x="336880" y="67982"/>
                        <a:pt x="336641" y="67820"/>
                        <a:pt x="336505" y="67615"/>
                      </a:cubicBezTo>
                      <a:cubicBezTo>
                        <a:pt x="336368" y="67411"/>
                        <a:pt x="336300" y="67172"/>
                        <a:pt x="336300" y="66899"/>
                      </a:cubicBezTo>
                      <a:lnTo>
                        <a:pt x="336300" y="9498"/>
                      </a:lnTo>
                      <a:lnTo>
                        <a:pt x="317677" y="9498"/>
                      </a:lnTo>
                      <a:cubicBezTo>
                        <a:pt x="317405" y="9498"/>
                        <a:pt x="317157" y="9430"/>
                        <a:pt x="316935" y="9294"/>
                      </a:cubicBezTo>
                      <a:cubicBezTo>
                        <a:pt x="316714" y="9157"/>
                        <a:pt x="316535" y="8944"/>
                        <a:pt x="316398" y="8654"/>
                      </a:cubicBezTo>
                      <a:cubicBezTo>
                        <a:pt x="316262" y="8365"/>
                        <a:pt x="316151" y="7981"/>
                        <a:pt x="316066" y="7503"/>
                      </a:cubicBezTo>
                      <a:cubicBezTo>
                        <a:pt x="315981" y="7026"/>
                        <a:pt x="315938" y="6463"/>
                        <a:pt x="315938" y="5815"/>
                      </a:cubicBezTo>
                      <a:cubicBezTo>
                        <a:pt x="315938" y="5167"/>
                        <a:pt x="315981" y="4596"/>
                        <a:pt x="316066" y="4101"/>
                      </a:cubicBezTo>
                      <a:cubicBezTo>
                        <a:pt x="316151" y="3607"/>
                        <a:pt x="316262" y="3206"/>
                        <a:pt x="316398" y="2899"/>
                      </a:cubicBezTo>
                      <a:cubicBezTo>
                        <a:pt x="316535" y="2592"/>
                        <a:pt x="316714" y="2370"/>
                        <a:pt x="316935" y="2234"/>
                      </a:cubicBezTo>
                      <a:cubicBezTo>
                        <a:pt x="317157" y="2097"/>
                        <a:pt x="317405" y="2029"/>
                        <a:pt x="317677" y="2029"/>
                      </a:cubicBezTo>
                      <a:lnTo>
                        <a:pt x="363721" y="2029"/>
                      </a:lnTo>
                      <a:cubicBezTo>
                        <a:pt x="363994" y="2029"/>
                        <a:pt x="364241" y="2097"/>
                        <a:pt x="364463" y="2234"/>
                      </a:cubicBezTo>
                      <a:cubicBezTo>
                        <a:pt x="364685" y="2370"/>
                        <a:pt x="364873" y="2592"/>
                        <a:pt x="365026" y="2899"/>
                      </a:cubicBezTo>
                      <a:cubicBezTo>
                        <a:pt x="365180" y="3206"/>
                        <a:pt x="365290" y="3607"/>
                        <a:pt x="365359" y="4101"/>
                      </a:cubicBezTo>
                      <a:cubicBezTo>
                        <a:pt x="365426" y="4596"/>
                        <a:pt x="365460" y="5167"/>
                        <a:pt x="365460" y="5815"/>
                      </a:cubicBezTo>
                      <a:close/>
                      <a:moveTo>
                        <a:pt x="403722" y="41933"/>
                      </a:moveTo>
                      <a:cubicBezTo>
                        <a:pt x="403722" y="43264"/>
                        <a:pt x="403388" y="44210"/>
                        <a:pt x="402720" y="44773"/>
                      </a:cubicBezTo>
                      <a:cubicBezTo>
                        <a:pt x="402053" y="45336"/>
                        <a:pt x="401290" y="45617"/>
                        <a:pt x="400433" y="45617"/>
                      </a:cubicBezTo>
                      <a:lnTo>
                        <a:pt x="370111" y="45617"/>
                      </a:lnTo>
                      <a:cubicBezTo>
                        <a:pt x="370111" y="48175"/>
                        <a:pt x="370368" y="50477"/>
                        <a:pt x="370882" y="52523"/>
                      </a:cubicBezTo>
                      <a:cubicBezTo>
                        <a:pt x="371396" y="54570"/>
                        <a:pt x="372253" y="56326"/>
                        <a:pt x="373452" y="57793"/>
                      </a:cubicBezTo>
                      <a:cubicBezTo>
                        <a:pt x="374651" y="59259"/>
                        <a:pt x="376211" y="60385"/>
                        <a:pt x="378131" y="61169"/>
                      </a:cubicBezTo>
                      <a:cubicBezTo>
                        <a:pt x="380050" y="61954"/>
                        <a:pt x="382397" y="62346"/>
                        <a:pt x="385173" y="62346"/>
                      </a:cubicBezTo>
                      <a:cubicBezTo>
                        <a:pt x="387367" y="62346"/>
                        <a:pt x="389321" y="62167"/>
                        <a:pt x="391034" y="61809"/>
                      </a:cubicBezTo>
                      <a:cubicBezTo>
                        <a:pt x="392748" y="61451"/>
                        <a:pt x="394230" y="61050"/>
                        <a:pt x="395480" y="60607"/>
                      </a:cubicBezTo>
                      <a:cubicBezTo>
                        <a:pt x="396732" y="60163"/>
                        <a:pt x="397760" y="59762"/>
                        <a:pt x="398566" y="59404"/>
                      </a:cubicBezTo>
                      <a:cubicBezTo>
                        <a:pt x="399370" y="59046"/>
                        <a:pt x="399979" y="58867"/>
                        <a:pt x="400391" y="58867"/>
                      </a:cubicBezTo>
                      <a:cubicBezTo>
                        <a:pt x="400631" y="58867"/>
                        <a:pt x="400845" y="58927"/>
                        <a:pt x="401033" y="59046"/>
                      </a:cubicBezTo>
                      <a:cubicBezTo>
                        <a:pt x="401221" y="59166"/>
                        <a:pt x="401367" y="59345"/>
                        <a:pt x="401470" y="59583"/>
                      </a:cubicBezTo>
                      <a:cubicBezTo>
                        <a:pt x="401573" y="59822"/>
                        <a:pt x="401650" y="60155"/>
                        <a:pt x="401701" y="60581"/>
                      </a:cubicBezTo>
                      <a:cubicBezTo>
                        <a:pt x="401753" y="61007"/>
                        <a:pt x="401778" y="61527"/>
                        <a:pt x="401778" y="62141"/>
                      </a:cubicBezTo>
                      <a:cubicBezTo>
                        <a:pt x="401778" y="62585"/>
                        <a:pt x="401761" y="62968"/>
                        <a:pt x="401727" y="63292"/>
                      </a:cubicBezTo>
                      <a:cubicBezTo>
                        <a:pt x="401694" y="63616"/>
                        <a:pt x="401651" y="63906"/>
                        <a:pt x="401599" y="64162"/>
                      </a:cubicBezTo>
                      <a:cubicBezTo>
                        <a:pt x="401548" y="64418"/>
                        <a:pt x="401463" y="64648"/>
                        <a:pt x="401344" y="64853"/>
                      </a:cubicBezTo>
                      <a:cubicBezTo>
                        <a:pt x="401224" y="65057"/>
                        <a:pt x="401071" y="65254"/>
                        <a:pt x="400883" y="65441"/>
                      </a:cubicBezTo>
                      <a:cubicBezTo>
                        <a:pt x="400695" y="65629"/>
                        <a:pt x="400141" y="65936"/>
                        <a:pt x="399221" y="66362"/>
                      </a:cubicBezTo>
                      <a:cubicBezTo>
                        <a:pt x="398300" y="66788"/>
                        <a:pt x="397106" y="67206"/>
                        <a:pt x="395639" y="67615"/>
                      </a:cubicBezTo>
                      <a:cubicBezTo>
                        <a:pt x="394173" y="68025"/>
                        <a:pt x="392476" y="68391"/>
                        <a:pt x="390549" y="68715"/>
                      </a:cubicBezTo>
                      <a:cubicBezTo>
                        <a:pt x="388622" y="69039"/>
                        <a:pt x="386567" y="69201"/>
                        <a:pt x="384384" y="69201"/>
                      </a:cubicBezTo>
                      <a:cubicBezTo>
                        <a:pt x="380599" y="69201"/>
                        <a:pt x="377282" y="68673"/>
                        <a:pt x="374434" y="67615"/>
                      </a:cubicBezTo>
                      <a:cubicBezTo>
                        <a:pt x="371586" y="66558"/>
                        <a:pt x="369190" y="64989"/>
                        <a:pt x="367245" y="62909"/>
                      </a:cubicBezTo>
                      <a:cubicBezTo>
                        <a:pt x="365301" y="60828"/>
                        <a:pt x="363836" y="58219"/>
                        <a:pt x="362846" y="55081"/>
                      </a:cubicBezTo>
                      <a:cubicBezTo>
                        <a:pt x="361857" y="51944"/>
                        <a:pt x="361363" y="48294"/>
                        <a:pt x="361363" y="44133"/>
                      </a:cubicBezTo>
                      <a:cubicBezTo>
                        <a:pt x="361363" y="40177"/>
                        <a:pt x="361874" y="36621"/>
                        <a:pt x="362897" y="33467"/>
                      </a:cubicBezTo>
                      <a:cubicBezTo>
                        <a:pt x="363920" y="30312"/>
                        <a:pt x="365396" y="27634"/>
                        <a:pt x="367323" y="25435"/>
                      </a:cubicBezTo>
                      <a:cubicBezTo>
                        <a:pt x="369250" y="23235"/>
                        <a:pt x="371577" y="21547"/>
                        <a:pt x="374305" y="20370"/>
                      </a:cubicBezTo>
                      <a:cubicBezTo>
                        <a:pt x="377034" y="19193"/>
                        <a:pt x="380087" y="18605"/>
                        <a:pt x="383464" y="18605"/>
                      </a:cubicBezTo>
                      <a:cubicBezTo>
                        <a:pt x="387078" y="18605"/>
                        <a:pt x="390157" y="19185"/>
                        <a:pt x="392697" y="20344"/>
                      </a:cubicBezTo>
                      <a:cubicBezTo>
                        <a:pt x="395239" y="21504"/>
                        <a:pt x="397327" y="23064"/>
                        <a:pt x="398965" y="25025"/>
                      </a:cubicBezTo>
                      <a:cubicBezTo>
                        <a:pt x="400602" y="26986"/>
                        <a:pt x="401804" y="29289"/>
                        <a:pt x="402572" y="31932"/>
                      </a:cubicBezTo>
                      <a:cubicBezTo>
                        <a:pt x="403339" y="34575"/>
                        <a:pt x="403722" y="37397"/>
                        <a:pt x="403722" y="40399"/>
                      </a:cubicBezTo>
                      <a:close/>
                      <a:moveTo>
                        <a:pt x="395230" y="39427"/>
                      </a:moveTo>
                      <a:cubicBezTo>
                        <a:pt x="395333" y="34993"/>
                        <a:pt x="394346" y="31514"/>
                        <a:pt x="392270" y="28990"/>
                      </a:cubicBezTo>
                      <a:cubicBezTo>
                        <a:pt x="390194" y="26466"/>
                        <a:pt x="387115" y="25204"/>
                        <a:pt x="383031" y="25204"/>
                      </a:cubicBezTo>
                      <a:cubicBezTo>
                        <a:pt x="380938" y="25204"/>
                        <a:pt x="379101" y="25597"/>
                        <a:pt x="377523" y="26381"/>
                      </a:cubicBezTo>
                      <a:cubicBezTo>
                        <a:pt x="375945" y="27165"/>
                        <a:pt x="374624" y="28206"/>
                        <a:pt x="373560" y="29502"/>
                      </a:cubicBezTo>
                      <a:cubicBezTo>
                        <a:pt x="372496" y="30798"/>
                        <a:pt x="371672" y="32307"/>
                        <a:pt x="371089" y="34029"/>
                      </a:cubicBezTo>
                      <a:cubicBezTo>
                        <a:pt x="370506" y="35752"/>
                        <a:pt x="370179" y="37551"/>
                        <a:pt x="370111" y="39427"/>
                      </a:cubicBezTo>
                      <a:close/>
                      <a:moveTo>
                        <a:pt x="450712" y="67001"/>
                      </a:moveTo>
                      <a:cubicBezTo>
                        <a:pt x="450712" y="67411"/>
                        <a:pt x="450576" y="67718"/>
                        <a:pt x="450303" y="67922"/>
                      </a:cubicBezTo>
                      <a:cubicBezTo>
                        <a:pt x="450030" y="68127"/>
                        <a:pt x="449655" y="68280"/>
                        <a:pt x="449178" y="68383"/>
                      </a:cubicBezTo>
                      <a:cubicBezTo>
                        <a:pt x="448699" y="68485"/>
                        <a:pt x="448000" y="68536"/>
                        <a:pt x="447079" y="68536"/>
                      </a:cubicBezTo>
                      <a:cubicBezTo>
                        <a:pt x="446192" y="68536"/>
                        <a:pt x="445485" y="68485"/>
                        <a:pt x="444956" y="68383"/>
                      </a:cubicBezTo>
                      <a:cubicBezTo>
                        <a:pt x="444428" y="68280"/>
                        <a:pt x="444045" y="68127"/>
                        <a:pt x="443806" y="67922"/>
                      </a:cubicBezTo>
                      <a:cubicBezTo>
                        <a:pt x="443566" y="67718"/>
                        <a:pt x="443447" y="67411"/>
                        <a:pt x="443447" y="67001"/>
                      </a:cubicBezTo>
                      <a:lnTo>
                        <a:pt x="443447" y="62397"/>
                      </a:lnTo>
                      <a:cubicBezTo>
                        <a:pt x="441435" y="64546"/>
                        <a:pt x="439193" y="66217"/>
                        <a:pt x="436720" y="67411"/>
                      </a:cubicBezTo>
                      <a:cubicBezTo>
                        <a:pt x="434247" y="68604"/>
                        <a:pt x="431630" y="69201"/>
                        <a:pt x="428867" y="69201"/>
                      </a:cubicBezTo>
                      <a:cubicBezTo>
                        <a:pt x="426445" y="69201"/>
                        <a:pt x="424254" y="68886"/>
                        <a:pt x="422292" y="68255"/>
                      </a:cubicBezTo>
                      <a:cubicBezTo>
                        <a:pt x="420331" y="67624"/>
                        <a:pt x="418660" y="66712"/>
                        <a:pt x="417279" y="65518"/>
                      </a:cubicBezTo>
                      <a:cubicBezTo>
                        <a:pt x="415898" y="64324"/>
                        <a:pt x="414824" y="62858"/>
                        <a:pt x="414056" y="61118"/>
                      </a:cubicBezTo>
                      <a:cubicBezTo>
                        <a:pt x="413288" y="59379"/>
                        <a:pt x="412905" y="57401"/>
                        <a:pt x="412905" y="55184"/>
                      </a:cubicBezTo>
                      <a:cubicBezTo>
                        <a:pt x="412905" y="52592"/>
                        <a:pt x="413433" y="50341"/>
                        <a:pt x="414491" y="48431"/>
                      </a:cubicBezTo>
                      <a:cubicBezTo>
                        <a:pt x="415549" y="46521"/>
                        <a:pt x="417066" y="44935"/>
                        <a:pt x="419044" y="43673"/>
                      </a:cubicBezTo>
                      <a:cubicBezTo>
                        <a:pt x="421023" y="42411"/>
                        <a:pt x="423444" y="41464"/>
                        <a:pt x="426309" y="40834"/>
                      </a:cubicBezTo>
                      <a:cubicBezTo>
                        <a:pt x="429174" y="40203"/>
                        <a:pt x="432396" y="39887"/>
                        <a:pt x="435978" y="39887"/>
                      </a:cubicBezTo>
                      <a:lnTo>
                        <a:pt x="442322" y="39887"/>
                      </a:lnTo>
                      <a:lnTo>
                        <a:pt x="442322" y="36306"/>
                      </a:lnTo>
                      <a:cubicBezTo>
                        <a:pt x="442322" y="34532"/>
                        <a:pt x="442134" y="32964"/>
                        <a:pt x="441759" y="31599"/>
                      </a:cubicBezTo>
                      <a:cubicBezTo>
                        <a:pt x="441384" y="30235"/>
                        <a:pt x="440778" y="29101"/>
                        <a:pt x="439943" y="28197"/>
                      </a:cubicBezTo>
                      <a:cubicBezTo>
                        <a:pt x="439107" y="27293"/>
                        <a:pt x="438025" y="26611"/>
                        <a:pt x="436694" y="26151"/>
                      </a:cubicBezTo>
                      <a:cubicBezTo>
                        <a:pt x="435364" y="25690"/>
                        <a:pt x="433727" y="25460"/>
                        <a:pt x="431783" y="25460"/>
                      </a:cubicBezTo>
                      <a:cubicBezTo>
                        <a:pt x="429703" y="25460"/>
                        <a:pt x="427835" y="25707"/>
                        <a:pt x="426180" y="26202"/>
                      </a:cubicBezTo>
                      <a:cubicBezTo>
                        <a:pt x="424527" y="26697"/>
                        <a:pt x="423077" y="27242"/>
                        <a:pt x="421832" y="27839"/>
                      </a:cubicBezTo>
                      <a:cubicBezTo>
                        <a:pt x="420587" y="28436"/>
                        <a:pt x="419547" y="28982"/>
                        <a:pt x="418712" y="29476"/>
                      </a:cubicBezTo>
                      <a:cubicBezTo>
                        <a:pt x="417876" y="29971"/>
                        <a:pt x="417254" y="30218"/>
                        <a:pt x="416844" y="30218"/>
                      </a:cubicBezTo>
                      <a:cubicBezTo>
                        <a:pt x="416572" y="30218"/>
                        <a:pt x="416333" y="30150"/>
                        <a:pt x="416128" y="30013"/>
                      </a:cubicBezTo>
                      <a:cubicBezTo>
                        <a:pt x="415923" y="29877"/>
                        <a:pt x="415744" y="29672"/>
                        <a:pt x="415591" y="29399"/>
                      </a:cubicBezTo>
                      <a:cubicBezTo>
                        <a:pt x="415437" y="29127"/>
                        <a:pt x="415327" y="28777"/>
                        <a:pt x="415258" y="28351"/>
                      </a:cubicBezTo>
                      <a:cubicBezTo>
                        <a:pt x="415191" y="27924"/>
                        <a:pt x="415156" y="27455"/>
                        <a:pt x="415156" y="26944"/>
                      </a:cubicBezTo>
                      <a:cubicBezTo>
                        <a:pt x="415156" y="26091"/>
                        <a:pt x="415215" y="25418"/>
                        <a:pt x="415335" y="24923"/>
                      </a:cubicBezTo>
                      <a:cubicBezTo>
                        <a:pt x="415454" y="24428"/>
                        <a:pt x="415744" y="23959"/>
                        <a:pt x="416205" y="23516"/>
                      </a:cubicBezTo>
                      <a:cubicBezTo>
                        <a:pt x="416665" y="23073"/>
                        <a:pt x="417458" y="22553"/>
                        <a:pt x="418583" y="21956"/>
                      </a:cubicBezTo>
                      <a:cubicBezTo>
                        <a:pt x="419709" y="21359"/>
                        <a:pt x="421006" y="20813"/>
                        <a:pt x="422471" y="20319"/>
                      </a:cubicBezTo>
                      <a:cubicBezTo>
                        <a:pt x="423938" y="19824"/>
                        <a:pt x="425541" y="19415"/>
                        <a:pt x="427281" y="19091"/>
                      </a:cubicBezTo>
                      <a:cubicBezTo>
                        <a:pt x="429020" y="18767"/>
                        <a:pt x="430776" y="18605"/>
                        <a:pt x="432550" y="18605"/>
                      </a:cubicBezTo>
                      <a:cubicBezTo>
                        <a:pt x="435859" y="18605"/>
                        <a:pt x="438673" y="18980"/>
                        <a:pt x="440992" y="19730"/>
                      </a:cubicBezTo>
                      <a:cubicBezTo>
                        <a:pt x="443311" y="20481"/>
                        <a:pt x="445187" y="21581"/>
                        <a:pt x="446619" y="23030"/>
                      </a:cubicBezTo>
                      <a:cubicBezTo>
                        <a:pt x="448052" y="24480"/>
                        <a:pt x="449092" y="26279"/>
                        <a:pt x="449740" y="28427"/>
                      </a:cubicBezTo>
                      <a:cubicBezTo>
                        <a:pt x="450388" y="30576"/>
                        <a:pt x="450712" y="33083"/>
                        <a:pt x="450712" y="35948"/>
                      </a:cubicBezTo>
                      <a:close/>
                      <a:moveTo>
                        <a:pt x="442322" y="45975"/>
                      </a:moveTo>
                      <a:lnTo>
                        <a:pt x="435108" y="45975"/>
                      </a:lnTo>
                      <a:cubicBezTo>
                        <a:pt x="432789" y="45975"/>
                        <a:pt x="430776" y="46171"/>
                        <a:pt x="429071" y="46563"/>
                      </a:cubicBezTo>
                      <a:cubicBezTo>
                        <a:pt x="427366" y="46956"/>
                        <a:pt x="425951" y="47535"/>
                        <a:pt x="424825" y="48303"/>
                      </a:cubicBezTo>
                      <a:cubicBezTo>
                        <a:pt x="423699" y="49070"/>
                        <a:pt x="422872" y="49991"/>
                        <a:pt x="422344" y="51065"/>
                      </a:cubicBezTo>
                      <a:cubicBezTo>
                        <a:pt x="421815" y="52140"/>
                        <a:pt x="421551" y="53376"/>
                        <a:pt x="421551" y="54774"/>
                      </a:cubicBezTo>
                      <a:cubicBezTo>
                        <a:pt x="421551" y="57162"/>
                        <a:pt x="422310" y="59063"/>
                        <a:pt x="423828" y="60479"/>
                      </a:cubicBezTo>
                      <a:cubicBezTo>
                        <a:pt x="425345" y="61894"/>
                        <a:pt x="427468" y="62602"/>
                        <a:pt x="430197" y="62602"/>
                      </a:cubicBezTo>
                      <a:cubicBezTo>
                        <a:pt x="432414" y="62602"/>
                        <a:pt x="434469" y="62039"/>
                        <a:pt x="436362" y="60914"/>
                      </a:cubicBezTo>
                      <a:cubicBezTo>
                        <a:pt x="438254" y="59788"/>
                        <a:pt x="440241" y="58066"/>
                        <a:pt x="442322" y="55746"/>
                      </a:cubicBezTo>
                      <a:close/>
                      <a:moveTo>
                        <a:pt x="533933" y="66950"/>
                      </a:moveTo>
                      <a:cubicBezTo>
                        <a:pt x="533933" y="67223"/>
                        <a:pt x="533865" y="67453"/>
                        <a:pt x="533728" y="67641"/>
                      </a:cubicBezTo>
                      <a:cubicBezTo>
                        <a:pt x="533592" y="67829"/>
                        <a:pt x="533370" y="67991"/>
                        <a:pt x="533063" y="68127"/>
                      </a:cubicBezTo>
                      <a:cubicBezTo>
                        <a:pt x="532757" y="68263"/>
                        <a:pt x="532330" y="68366"/>
                        <a:pt x="531784" y="68434"/>
                      </a:cubicBezTo>
                      <a:cubicBezTo>
                        <a:pt x="531238" y="68502"/>
                        <a:pt x="530556" y="68536"/>
                        <a:pt x="529738" y="68536"/>
                      </a:cubicBezTo>
                      <a:cubicBezTo>
                        <a:pt x="528886" y="68536"/>
                        <a:pt x="528187" y="68502"/>
                        <a:pt x="527641" y="68434"/>
                      </a:cubicBezTo>
                      <a:cubicBezTo>
                        <a:pt x="527095" y="68366"/>
                        <a:pt x="526660" y="68263"/>
                        <a:pt x="526336" y="68127"/>
                      </a:cubicBezTo>
                      <a:cubicBezTo>
                        <a:pt x="526012" y="67991"/>
                        <a:pt x="525781" y="67829"/>
                        <a:pt x="525645" y="67641"/>
                      </a:cubicBezTo>
                      <a:cubicBezTo>
                        <a:pt x="525509" y="67453"/>
                        <a:pt x="525440" y="67223"/>
                        <a:pt x="525440" y="66950"/>
                      </a:cubicBezTo>
                      <a:lnTo>
                        <a:pt x="525440" y="38966"/>
                      </a:lnTo>
                      <a:cubicBezTo>
                        <a:pt x="525440" y="37022"/>
                        <a:pt x="525270" y="35249"/>
                        <a:pt x="524929" y="33646"/>
                      </a:cubicBezTo>
                      <a:cubicBezTo>
                        <a:pt x="524588" y="32043"/>
                        <a:pt x="524042" y="30661"/>
                        <a:pt x="523292" y="29502"/>
                      </a:cubicBezTo>
                      <a:cubicBezTo>
                        <a:pt x="522542" y="28342"/>
                        <a:pt x="521587" y="27455"/>
                        <a:pt x="520427" y="26842"/>
                      </a:cubicBezTo>
                      <a:cubicBezTo>
                        <a:pt x="519267" y="26228"/>
                        <a:pt x="517903" y="25921"/>
                        <a:pt x="516335" y="25921"/>
                      </a:cubicBezTo>
                      <a:cubicBezTo>
                        <a:pt x="514391" y="25921"/>
                        <a:pt x="512438" y="26671"/>
                        <a:pt x="510477" y="28172"/>
                      </a:cubicBezTo>
                      <a:cubicBezTo>
                        <a:pt x="508516" y="29672"/>
                        <a:pt x="506358" y="31872"/>
                        <a:pt x="504004" y="34771"/>
                      </a:cubicBezTo>
                      <a:lnTo>
                        <a:pt x="504004" y="66950"/>
                      </a:lnTo>
                      <a:cubicBezTo>
                        <a:pt x="504004" y="67223"/>
                        <a:pt x="503937" y="67453"/>
                        <a:pt x="503801" y="67641"/>
                      </a:cubicBezTo>
                      <a:cubicBezTo>
                        <a:pt x="503663" y="67829"/>
                        <a:pt x="503434" y="67991"/>
                        <a:pt x="503109" y="68127"/>
                      </a:cubicBezTo>
                      <a:cubicBezTo>
                        <a:pt x="502785" y="68263"/>
                        <a:pt x="502351" y="68366"/>
                        <a:pt x="501805" y="68434"/>
                      </a:cubicBezTo>
                      <a:cubicBezTo>
                        <a:pt x="501259" y="68502"/>
                        <a:pt x="500577" y="68536"/>
                        <a:pt x="499758" y="68536"/>
                      </a:cubicBezTo>
                      <a:cubicBezTo>
                        <a:pt x="498974" y="68536"/>
                        <a:pt x="498301" y="68502"/>
                        <a:pt x="497738" y="68434"/>
                      </a:cubicBezTo>
                      <a:cubicBezTo>
                        <a:pt x="497175" y="68366"/>
                        <a:pt x="496731" y="68263"/>
                        <a:pt x="496407" y="68127"/>
                      </a:cubicBezTo>
                      <a:cubicBezTo>
                        <a:pt x="496083" y="67991"/>
                        <a:pt x="495862" y="67829"/>
                        <a:pt x="495743" y="67641"/>
                      </a:cubicBezTo>
                      <a:cubicBezTo>
                        <a:pt x="495623" y="67453"/>
                        <a:pt x="495563" y="67223"/>
                        <a:pt x="495563" y="66950"/>
                      </a:cubicBezTo>
                      <a:lnTo>
                        <a:pt x="495563" y="38966"/>
                      </a:lnTo>
                      <a:cubicBezTo>
                        <a:pt x="495563" y="37022"/>
                        <a:pt x="495376" y="35249"/>
                        <a:pt x="495001" y="33646"/>
                      </a:cubicBezTo>
                      <a:cubicBezTo>
                        <a:pt x="494625" y="32043"/>
                        <a:pt x="494063" y="30661"/>
                        <a:pt x="493313" y="29502"/>
                      </a:cubicBezTo>
                      <a:cubicBezTo>
                        <a:pt x="492562" y="28342"/>
                        <a:pt x="491615" y="27455"/>
                        <a:pt x="490473" y="26842"/>
                      </a:cubicBezTo>
                      <a:cubicBezTo>
                        <a:pt x="489330" y="26228"/>
                        <a:pt x="487975" y="25921"/>
                        <a:pt x="486406" y="25921"/>
                      </a:cubicBezTo>
                      <a:cubicBezTo>
                        <a:pt x="484462" y="25921"/>
                        <a:pt x="482501" y="26671"/>
                        <a:pt x="480523" y="28172"/>
                      </a:cubicBezTo>
                      <a:cubicBezTo>
                        <a:pt x="478544" y="29672"/>
                        <a:pt x="476395" y="31872"/>
                        <a:pt x="474076" y="34771"/>
                      </a:cubicBezTo>
                      <a:lnTo>
                        <a:pt x="474076" y="66950"/>
                      </a:lnTo>
                      <a:cubicBezTo>
                        <a:pt x="474076" y="67223"/>
                        <a:pt x="474008" y="67453"/>
                        <a:pt x="473872" y="67641"/>
                      </a:cubicBezTo>
                      <a:cubicBezTo>
                        <a:pt x="473735" y="67829"/>
                        <a:pt x="473514" y="67991"/>
                        <a:pt x="473206" y="68127"/>
                      </a:cubicBezTo>
                      <a:cubicBezTo>
                        <a:pt x="472900" y="68263"/>
                        <a:pt x="472473" y="68366"/>
                        <a:pt x="471928" y="68434"/>
                      </a:cubicBezTo>
                      <a:cubicBezTo>
                        <a:pt x="471382" y="68502"/>
                        <a:pt x="470683" y="68536"/>
                        <a:pt x="469830" y="68536"/>
                      </a:cubicBezTo>
                      <a:cubicBezTo>
                        <a:pt x="469012" y="68536"/>
                        <a:pt x="468330" y="68502"/>
                        <a:pt x="467784" y="68434"/>
                      </a:cubicBezTo>
                      <a:cubicBezTo>
                        <a:pt x="467238" y="68366"/>
                        <a:pt x="466804" y="68263"/>
                        <a:pt x="466479" y="68127"/>
                      </a:cubicBezTo>
                      <a:cubicBezTo>
                        <a:pt x="466155" y="67991"/>
                        <a:pt x="465933" y="67829"/>
                        <a:pt x="465814" y="67641"/>
                      </a:cubicBezTo>
                      <a:cubicBezTo>
                        <a:pt x="465695" y="67453"/>
                        <a:pt x="465635" y="67223"/>
                        <a:pt x="465635" y="66950"/>
                      </a:cubicBezTo>
                      <a:lnTo>
                        <a:pt x="465635" y="20907"/>
                      </a:lnTo>
                      <a:cubicBezTo>
                        <a:pt x="465635" y="20634"/>
                        <a:pt x="465686" y="20404"/>
                        <a:pt x="465788" y="20216"/>
                      </a:cubicBezTo>
                      <a:cubicBezTo>
                        <a:pt x="465891" y="20029"/>
                        <a:pt x="466096" y="19858"/>
                        <a:pt x="466403" y="19705"/>
                      </a:cubicBezTo>
                      <a:cubicBezTo>
                        <a:pt x="466709" y="19551"/>
                        <a:pt x="467102" y="19449"/>
                        <a:pt x="467579" y="19398"/>
                      </a:cubicBezTo>
                      <a:cubicBezTo>
                        <a:pt x="468056" y="19347"/>
                        <a:pt x="468688" y="19321"/>
                        <a:pt x="469472" y="19321"/>
                      </a:cubicBezTo>
                      <a:cubicBezTo>
                        <a:pt x="470222" y="19321"/>
                        <a:pt x="470845" y="19347"/>
                        <a:pt x="471339" y="19398"/>
                      </a:cubicBezTo>
                      <a:cubicBezTo>
                        <a:pt x="471834" y="19449"/>
                        <a:pt x="472218" y="19551"/>
                        <a:pt x="472490" y="19705"/>
                      </a:cubicBezTo>
                      <a:cubicBezTo>
                        <a:pt x="472763" y="19858"/>
                        <a:pt x="472960" y="20029"/>
                        <a:pt x="473079" y="20216"/>
                      </a:cubicBezTo>
                      <a:cubicBezTo>
                        <a:pt x="473198" y="20404"/>
                        <a:pt x="473258" y="20634"/>
                        <a:pt x="473258" y="20907"/>
                      </a:cubicBezTo>
                      <a:lnTo>
                        <a:pt x="473258" y="26995"/>
                      </a:lnTo>
                      <a:cubicBezTo>
                        <a:pt x="475850" y="24096"/>
                        <a:pt x="478365" y="21973"/>
                        <a:pt x="480803" y="20626"/>
                      </a:cubicBezTo>
                      <a:cubicBezTo>
                        <a:pt x="483243" y="19278"/>
                        <a:pt x="485707" y="18605"/>
                        <a:pt x="488197" y="18605"/>
                      </a:cubicBezTo>
                      <a:cubicBezTo>
                        <a:pt x="490107" y="18605"/>
                        <a:pt x="491820" y="18826"/>
                        <a:pt x="493338" y="19270"/>
                      </a:cubicBezTo>
                      <a:cubicBezTo>
                        <a:pt x="494856" y="19713"/>
                        <a:pt x="496194" y="20336"/>
                        <a:pt x="497354" y="21137"/>
                      </a:cubicBezTo>
                      <a:cubicBezTo>
                        <a:pt x="498513" y="21939"/>
                        <a:pt x="499503" y="22894"/>
                        <a:pt x="500321" y="24002"/>
                      </a:cubicBezTo>
                      <a:cubicBezTo>
                        <a:pt x="501140" y="25111"/>
                        <a:pt x="501822" y="26347"/>
                        <a:pt x="502368" y="27711"/>
                      </a:cubicBezTo>
                      <a:cubicBezTo>
                        <a:pt x="503903" y="26040"/>
                        <a:pt x="505361" y="24625"/>
                        <a:pt x="506742" y="23465"/>
                      </a:cubicBezTo>
                      <a:cubicBezTo>
                        <a:pt x="508123" y="22305"/>
                        <a:pt x="509454" y="21367"/>
                        <a:pt x="510732" y="20651"/>
                      </a:cubicBezTo>
                      <a:cubicBezTo>
                        <a:pt x="512011" y="19935"/>
                        <a:pt x="513256" y="19415"/>
                        <a:pt x="514467" y="19091"/>
                      </a:cubicBezTo>
                      <a:cubicBezTo>
                        <a:pt x="515677" y="18767"/>
                        <a:pt x="516898" y="18605"/>
                        <a:pt x="518125" y="18605"/>
                      </a:cubicBezTo>
                      <a:cubicBezTo>
                        <a:pt x="521092" y="18605"/>
                        <a:pt x="523582" y="19125"/>
                        <a:pt x="525594" y="20165"/>
                      </a:cubicBezTo>
                      <a:cubicBezTo>
                        <a:pt x="527606" y="21205"/>
                        <a:pt x="529235" y="22595"/>
                        <a:pt x="530480" y="24335"/>
                      </a:cubicBezTo>
                      <a:cubicBezTo>
                        <a:pt x="531725" y="26074"/>
                        <a:pt x="532612" y="28112"/>
                        <a:pt x="533141" y="30448"/>
                      </a:cubicBezTo>
                      <a:cubicBezTo>
                        <a:pt x="533669" y="32784"/>
                        <a:pt x="533933" y="35249"/>
                        <a:pt x="533933" y="37841"/>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4" name="Полилиния: фигура 63">
                  <a:extLst>
                    <a:ext uri="{FF2B5EF4-FFF2-40B4-BE49-F238E27FC236}">
                      <a16:creationId xmlns:a16="http://schemas.microsoft.com/office/drawing/2014/main" id="{B4C8ED8A-F5F0-4051-9E80-CE13DD151F52}"/>
                    </a:ext>
                  </a:extLst>
                </p:cNvPr>
                <p:cNvSpPr/>
                <p:nvPr/>
              </p:nvSpPr>
              <p:spPr>
                <a:xfrm>
                  <a:off x="3706242" y="3322145"/>
                  <a:ext cx="25937" cy="25937"/>
                </a:xfrm>
                <a:custGeom>
                  <a:avLst/>
                  <a:gdLst>
                    <a:gd name="connsiteX0" fmla="*/ 389 w 25937"/>
                    <a:gd name="connsiteY0" fmla="*/ 13297 h 25937"/>
                    <a:gd name="connsiteX1" fmla="*/ 4200 w 25937"/>
                    <a:gd name="connsiteY1" fmla="*/ 4140 h 25937"/>
                    <a:gd name="connsiteX2" fmla="*/ 13332 w 25937"/>
                    <a:gd name="connsiteY2" fmla="*/ 354 h 25937"/>
                    <a:gd name="connsiteX3" fmla="*/ 22515 w 25937"/>
                    <a:gd name="connsiteY3" fmla="*/ 4140 h 25937"/>
                    <a:gd name="connsiteX4" fmla="*/ 26326 w 25937"/>
                    <a:gd name="connsiteY4" fmla="*/ 13297 h 25937"/>
                    <a:gd name="connsiteX5" fmla="*/ 22515 w 25937"/>
                    <a:gd name="connsiteY5" fmla="*/ 22480 h 25937"/>
                    <a:gd name="connsiteX6" fmla="*/ 13332 w 25937"/>
                    <a:gd name="connsiteY6" fmla="*/ 26292 h 25937"/>
                    <a:gd name="connsiteX7" fmla="*/ 4200 w 25937"/>
                    <a:gd name="connsiteY7" fmla="*/ 22480 h 25937"/>
                    <a:gd name="connsiteX8" fmla="*/ 389 w 25937"/>
                    <a:gd name="connsiteY8" fmla="*/ 13297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297"/>
                      </a:moveTo>
                      <a:cubicBezTo>
                        <a:pt x="389" y="9716"/>
                        <a:pt x="1659" y="6664"/>
                        <a:pt x="4200" y="4140"/>
                      </a:cubicBezTo>
                      <a:cubicBezTo>
                        <a:pt x="6741" y="1616"/>
                        <a:pt x="9785" y="354"/>
                        <a:pt x="13332" y="354"/>
                      </a:cubicBezTo>
                      <a:cubicBezTo>
                        <a:pt x="16913" y="354"/>
                        <a:pt x="19974" y="1616"/>
                        <a:pt x="22515" y="4140"/>
                      </a:cubicBezTo>
                      <a:cubicBezTo>
                        <a:pt x="25056" y="6664"/>
                        <a:pt x="26326" y="9716"/>
                        <a:pt x="26326" y="13297"/>
                      </a:cubicBezTo>
                      <a:cubicBezTo>
                        <a:pt x="26326" y="16878"/>
                        <a:pt x="25056" y="19939"/>
                        <a:pt x="22515" y="22480"/>
                      </a:cubicBezTo>
                      <a:cubicBezTo>
                        <a:pt x="19974" y="25021"/>
                        <a:pt x="16913" y="26292"/>
                        <a:pt x="13332" y="26292"/>
                      </a:cubicBezTo>
                      <a:cubicBezTo>
                        <a:pt x="9785" y="26292"/>
                        <a:pt x="6741" y="25021"/>
                        <a:pt x="4200" y="22480"/>
                      </a:cubicBezTo>
                      <a:cubicBezTo>
                        <a:pt x="1659" y="19939"/>
                        <a:pt x="389" y="16878"/>
                        <a:pt x="389" y="13297"/>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5" name="Полилиния: фигура 64">
                  <a:extLst>
                    <a:ext uri="{FF2B5EF4-FFF2-40B4-BE49-F238E27FC236}">
                      <a16:creationId xmlns:a16="http://schemas.microsoft.com/office/drawing/2014/main" id="{81D53618-FE3F-43AE-AEA0-497D2B69739B}"/>
                    </a:ext>
                  </a:extLst>
                </p:cNvPr>
                <p:cNvSpPr/>
                <p:nvPr/>
              </p:nvSpPr>
              <p:spPr>
                <a:xfrm>
                  <a:off x="3799556" y="3303932"/>
                  <a:ext cx="459299" cy="86561"/>
                </a:xfrm>
                <a:custGeom>
                  <a:avLst/>
                  <a:gdLst>
                    <a:gd name="connsiteX0" fmla="*/ 44549 w 459299"/>
                    <a:gd name="connsiteY0" fmla="*/ 66912 h 86561"/>
                    <a:gd name="connsiteX1" fmla="*/ 44395 w 459299"/>
                    <a:gd name="connsiteY1" fmla="*/ 67628 h 86561"/>
                    <a:gd name="connsiteX2" fmla="*/ 43730 w 459299"/>
                    <a:gd name="connsiteY2" fmla="*/ 68140 h 86561"/>
                    <a:gd name="connsiteX3" fmla="*/ 42298 w 459299"/>
                    <a:gd name="connsiteY3" fmla="*/ 68447 h 86561"/>
                    <a:gd name="connsiteX4" fmla="*/ 39842 w 459299"/>
                    <a:gd name="connsiteY4" fmla="*/ 68549 h 86561"/>
                    <a:gd name="connsiteX5" fmla="*/ 37668 w 459299"/>
                    <a:gd name="connsiteY5" fmla="*/ 68447 h 86561"/>
                    <a:gd name="connsiteX6" fmla="*/ 36312 w 459299"/>
                    <a:gd name="connsiteY6" fmla="*/ 68114 h 86561"/>
                    <a:gd name="connsiteX7" fmla="*/ 35519 w 459299"/>
                    <a:gd name="connsiteY7" fmla="*/ 67475 h 86561"/>
                    <a:gd name="connsiteX8" fmla="*/ 35033 w 459299"/>
                    <a:gd name="connsiteY8" fmla="*/ 66452 h 86561"/>
                    <a:gd name="connsiteX9" fmla="*/ 28945 w 459299"/>
                    <a:gd name="connsiteY9" fmla="*/ 50848 h 86561"/>
                    <a:gd name="connsiteX10" fmla="*/ 26720 w 459299"/>
                    <a:gd name="connsiteY10" fmla="*/ 45962 h 86561"/>
                    <a:gd name="connsiteX11" fmla="*/ 23983 w 459299"/>
                    <a:gd name="connsiteY11" fmla="*/ 42126 h 86561"/>
                    <a:gd name="connsiteX12" fmla="*/ 20248 w 459299"/>
                    <a:gd name="connsiteY12" fmla="*/ 39619 h 86561"/>
                    <a:gd name="connsiteX13" fmla="*/ 15081 w 459299"/>
                    <a:gd name="connsiteY13" fmla="*/ 38723 h 86561"/>
                    <a:gd name="connsiteX14" fmla="*/ 9197 w 459299"/>
                    <a:gd name="connsiteY14" fmla="*/ 38723 h 86561"/>
                    <a:gd name="connsiteX15" fmla="*/ 9197 w 459299"/>
                    <a:gd name="connsiteY15" fmla="*/ 66912 h 86561"/>
                    <a:gd name="connsiteX16" fmla="*/ 8967 w 459299"/>
                    <a:gd name="connsiteY16" fmla="*/ 67628 h 86561"/>
                    <a:gd name="connsiteX17" fmla="*/ 8251 w 459299"/>
                    <a:gd name="connsiteY17" fmla="*/ 68114 h 86561"/>
                    <a:gd name="connsiteX18" fmla="*/ 6921 w 459299"/>
                    <a:gd name="connsiteY18" fmla="*/ 68421 h 86561"/>
                    <a:gd name="connsiteX19" fmla="*/ 4798 w 459299"/>
                    <a:gd name="connsiteY19" fmla="*/ 68549 h 86561"/>
                    <a:gd name="connsiteX20" fmla="*/ 2675 w 459299"/>
                    <a:gd name="connsiteY20" fmla="*/ 68421 h 86561"/>
                    <a:gd name="connsiteX21" fmla="*/ 1319 w 459299"/>
                    <a:gd name="connsiteY21" fmla="*/ 68114 h 86561"/>
                    <a:gd name="connsiteX22" fmla="*/ 603 w 459299"/>
                    <a:gd name="connsiteY22" fmla="*/ 67628 h 86561"/>
                    <a:gd name="connsiteX23" fmla="*/ 398 w 459299"/>
                    <a:gd name="connsiteY23" fmla="*/ 66912 h 86561"/>
                    <a:gd name="connsiteX24" fmla="*/ 398 w 459299"/>
                    <a:gd name="connsiteY24" fmla="*/ 5623 h 86561"/>
                    <a:gd name="connsiteX25" fmla="*/ 1447 w 459299"/>
                    <a:gd name="connsiteY25" fmla="*/ 2835 h 86561"/>
                    <a:gd name="connsiteX26" fmla="*/ 3672 w 459299"/>
                    <a:gd name="connsiteY26" fmla="*/ 2042 h 86561"/>
                    <a:gd name="connsiteX27" fmla="*/ 17741 w 459299"/>
                    <a:gd name="connsiteY27" fmla="*/ 2042 h 86561"/>
                    <a:gd name="connsiteX28" fmla="*/ 21911 w 459299"/>
                    <a:gd name="connsiteY28" fmla="*/ 2170 h 86561"/>
                    <a:gd name="connsiteX29" fmla="*/ 24903 w 459299"/>
                    <a:gd name="connsiteY29" fmla="*/ 2451 h 86561"/>
                    <a:gd name="connsiteX30" fmla="*/ 31682 w 459299"/>
                    <a:gd name="connsiteY30" fmla="*/ 4549 h 86561"/>
                    <a:gd name="connsiteX31" fmla="*/ 36619 w 459299"/>
                    <a:gd name="connsiteY31" fmla="*/ 8181 h 86561"/>
                    <a:gd name="connsiteX32" fmla="*/ 39612 w 459299"/>
                    <a:gd name="connsiteY32" fmla="*/ 13221 h 86561"/>
                    <a:gd name="connsiteX33" fmla="*/ 40610 w 459299"/>
                    <a:gd name="connsiteY33" fmla="*/ 19488 h 86561"/>
                    <a:gd name="connsiteX34" fmla="*/ 39714 w 459299"/>
                    <a:gd name="connsiteY34" fmla="*/ 25448 h 86561"/>
                    <a:gd name="connsiteX35" fmla="*/ 37131 w 459299"/>
                    <a:gd name="connsiteY35" fmla="*/ 30103 h 86561"/>
                    <a:gd name="connsiteX36" fmla="*/ 33089 w 459299"/>
                    <a:gd name="connsiteY36" fmla="*/ 33607 h 86561"/>
                    <a:gd name="connsiteX37" fmla="*/ 27820 w 459299"/>
                    <a:gd name="connsiteY37" fmla="*/ 36114 h 86561"/>
                    <a:gd name="connsiteX38" fmla="*/ 30787 w 459299"/>
                    <a:gd name="connsiteY38" fmla="*/ 37930 h 86561"/>
                    <a:gd name="connsiteX39" fmla="*/ 33268 w 459299"/>
                    <a:gd name="connsiteY39" fmla="*/ 40565 h 86561"/>
                    <a:gd name="connsiteX40" fmla="*/ 35442 w 459299"/>
                    <a:gd name="connsiteY40" fmla="*/ 44095 h 86561"/>
                    <a:gd name="connsiteX41" fmla="*/ 37489 w 459299"/>
                    <a:gd name="connsiteY41" fmla="*/ 48597 h 86561"/>
                    <a:gd name="connsiteX42" fmla="*/ 43423 w 459299"/>
                    <a:gd name="connsiteY42" fmla="*/ 63178 h 86561"/>
                    <a:gd name="connsiteX43" fmla="*/ 44344 w 459299"/>
                    <a:gd name="connsiteY43" fmla="*/ 65761 h 86561"/>
                    <a:gd name="connsiteX44" fmla="*/ 44549 w 459299"/>
                    <a:gd name="connsiteY44" fmla="*/ 66912 h 86561"/>
                    <a:gd name="connsiteX45" fmla="*/ 31298 w 459299"/>
                    <a:gd name="connsiteY45" fmla="*/ 20408 h 86561"/>
                    <a:gd name="connsiteX46" fmla="*/ 29559 w 459299"/>
                    <a:gd name="connsiteY46" fmla="*/ 13834 h 86561"/>
                    <a:gd name="connsiteX47" fmla="*/ 23727 w 459299"/>
                    <a:gd name="connsiteY47" fmla="*/ 9972 h 86561"/>
                    <a:gd name="connsiteX48" fmla="*/ 20836 w 459299"/>
                    <a:gd name="connsiteY48" fmla="*/ 9460 h 86561"/>
                    <a:gd name="connsiteX49" fmla="*/ 16616 w 459299"/>
                    <a:gd name="connsiteY49" fmla="*/ 9307 h 86561"/>
                    <a:gd name="connsiteX50" fmla="*/ 9197 w 459299"/>
                    <a:gd name="connsiteY50" fmla="*/ 9307 h 86561"/>
                    <a:gd name="connsiteX51" fmla="*/ 9197 w 459299"/>
                    <a:gd name="connsiteY51" fmla="*/ 31612 h 86561"/>
                    <a:gd name="connsiteX52" fmla="*/ 17792 w 459299"/>
                    <a:gd name="connsiteY52" fmla="*/ 31612 h 86561"/>
                    <a:gd name="connsiteX53" fmla="*/ 23803 w 459299"/>
                    <a:gd name="connsiteY53" fmla="*/ 30768 h 86561"/>
                    <a:gd name="connsiteX54" fmla="*/ 28024 w 459299"/>
                    <a:gd name="connsiteY54" fmla="*/ 28415 h 86561"/>
                    <a:gd name="connsiteX55" fmla="*/ 30505 w 459299"/>
                    <a:gd name="connsiteY55" fmla="*/ 24859 h 86561"/>
                    <a:gd name="connsiteX56" fmla="*/ 31298 w 459299"/>
                    <a:gd name="connsiteY56" fmla="*/ 20408 h 86561"/>
                    <a:gd name="connsiteX57" fmla="*/ 92453 w 459299"/>
                    <a:gd name="connsiteY57" fmla="*/ 41946 h 86561"/>
                    <a:gd name="connsiteX58" fmla="*/ 91451 w 459299"/>
                    <a:gd name="connsiteY58" fmla="*/ 44786 h 86561"/>
                    <a:gd name="connsiteX59" fmla="*/ 89164 w 459299"/>
                    <a:gd name="connsiteY59" fmla="*/ 45630 h 86561"/>
                    <a:gd name="connsiteX60" fmla="*/ 58842 w 459299"/>
                    <a:gd name="connsiteY60" fmla="*/ 45630 h 86561"/>
                    <a:gd name="connsiteX61" fmla="*/ 59613 w 459299"/>
                    <a:gd name="connsiteY61" fmla="*/ 52536 h 86561"/>
                    <a:gd name="connsiteX62" fmla="*/ 62183 w 459299"/>
                    <a:gd name="connsiteY62" fmla="*/ 57806 h 86561"/>
                    <a:gd name="connsiteX63" fmla="*/ 66861 w 459299"/>
                    <a:gd name="connsiteY63" fmla="*/ 61182 h 86561"/>
                    <a:gd name="connsiteX64" fmla="*/ 73904 w 459299"/>
                    <a:gd name="connsiteY64" fmla="*/ 62359 h 86561"/>
                    <a:gd name="connsiteX65" fmla="*/ 79765 w 459299"/>
                    <a:gd name="connsiteY65" fmla="*/ 61822 h 86561"/>
                    <a:gd name="connsiteX66" fmla="*/ 84212 w 459299"/>
                    <a:gd name="connsiteY66" fmla="*/ 60620 h 86561"/>
                    <a:gd name="connsiteX67" fmla="*/ 87296 w 459299"/>
                    <a:gd name="connsiteY67" fmla="*/ 59417 h 86561"/>
                    <a:gd name="connsiteX68" fmla="*/ 89122 w 459299"/>
                    <a:gd name="connsiteY68" fmla="*/ 58880 h 86561"/>
                    <a:gd name="connsiteX69" fmla="*/ 89764 w 459299"/>
                    <a:gd name="connsiteY69" fmla="*/ 59059 h 86561"/>
                    <a:gd name="connsiteX70" fmla="*/ 90200 w 459299"/>
                    <a:gd name="connsiteY70" fmla="*/ 59596 h 86561"/>
                    <a:gd name="connsiteX71" fmla="*/ 90432 w 459299"/>
                    <a:gd name="connsiteY71" fmla="*/ 60594 h 86561"/>
                    <a:gd name="connsiteX72" fmla="*/ 90509 w 459299"/>
                    <a:gd name="connsiteY72" fmla="*/ 62154 h 86561"/>
                    <a:gd name="connsiteX73" fmla="*/ 90458 w 459299"/>
                    <a:gd name="connsiteY73" fmla="*/ 63305 h 86561"/>
                    <a:gd name="connsiteX74" fmla="*/ 90330 w 459299"/>
                    <a:gd name="connsiteY74" fmla="*/ 64175 h 86561"/>
                    <a:gd name="connsiteX75" fmla="*/ 90075 w 459299"/>
                    <a:gd name="connsiteY75" fmla="*/ 64866 h 86561"/>
                    <a:gd name="connsiteX76" fmla="*/ 89614 w 459299"/>
                    <a:gd name="connsiteY76" fmla="*/ 65454 h 86561"/>
                    <a:gd name="connsiteX77" fmla="*/ 87952 w 459299"/>
                    <a:gd name="connsiteY77" fmla="*/ 66375 h 86561"/>
                    <a:gd name="connsiteX78" fmla="*/ 84370 w 459299"/>
                    <a:gd name="connsiteY78" fmla="*/ 67628 h 86561"/>
                    <a:gd name="connsiteX79" fmla="*/ 79280 w 459299"/>
                    <a:gd name="connsiteY79" fmla="*/ 68728 h 86561"/>
                    <a:gd name="connsiteX80" fmla="*/ 73115 w 459299"/>
                    <a:gd name="connsiteY80" fmla="*/ 69214 h 86561"/>
                    <a:gd name="connsiteX81" fmla="*/ 63165 w 459299"/>
                    <a:gd name="connsiteY81" fmla="*/ 67628 h 86561"/>
                    <a:gd name="connsiteX82" fmla="*/ 55977 w 459299"/>
                    <a:gd name="connsiteY82" fmla="*/ 62922 h 86561"/>
                    <a:gd name="connsiteX83" fmla="*/ 51577 w 459299"/>
                    <a:gd name="connsiteY83" fmla="*/ 55094 h 86561"/>
                    <a:gd name="connsiteX84" fmla="*/ 50093 w 459299"/>
                    <a:gd name="connsiteY84" fmla="*/ 44146 h 86561"/>
                    <a:gd name="connsiteX85" fmla="*/ 51628 w 459299"/>
                    <a:gd name="connsiteY85" fmla="*/ 33480 h 86561"/>
                    <a:gd name="connsiteX86" fmla="*/ 56053 w 459299"/>
                    <a:gd name="connsiteY86" fmla="*/ 25448 h 86561"/>
                    <a:gd name="connsiteX87" fmla="*/ 63037 w 459299"/>
                    <a:gd name="connsiteY87" fmla="*/ 20383 h 86561"/>
                    <a:gd name="connsiteX88" fmla="*/ 72194 w 459299"/>
                    <a:gd name="connsiteY88" fmla="*/ 18618 h 86561"/>
                    <a:gd name="connsiteX89" fmla="*/ 81429 w 459299"/>
                    <a:gd name="connsiteY89" fmla="*/ 20357 h 86561"/>
                    <a:gd name="connsiteX90" fmla="*/ 87695 w 459299"/>
                    <a:gd name="connsiteY90" fmla="*/ 25038 h 86561"/>
                    <a:gd name="connsiteX91" fmla="*/ 91302 w 459299"/>
                    <a:gd name="connsiteY91" fmla="*/ 31945 h 86561"/>
                    <a:gd name="connsiteX92" fmla="*/ 92453 w 459299"/>
                    <a:gd name="connsiteY92" fmla="*/ 40412 h 86561"/>
                    <a:gd name="connsiteX93" fmla="*/ 83961 w 459299"/>
                    <a:gd name="connsiteY93" fmla="*/ 39440 h 86561"/>
                    <a:gd name="connsiteX94" fmla="*/ 81001 w 459299"/>
                    <a:gd name="connsiteY94" fmla="*/ 29003 h 86561"/>
                    <a:gd name="connsiteX95" fmla="*/ 71762 w 459299"/>
                    <a:gd name="connsiteY95" fmla="*/ 25217 h 86561"/>
                    <a:gd name="connsiteX96" fmla="*/ 66254 w 459299"/>
                    <a:gd name="connsiteY96" fmla="*/ 26394 h 86561"/>
                    <a:gd name="connsiteX97" fmla="*/ 62290 w 459299"/>
                    <a:gd name="connsiteY97" fmla="*/ 29515 h 86561"/>
                    <a:gd name="connsiteX98" fmla="*/ 59820 w 459299"/>
                    <a:gd name="connsiteY98" fmla="*/ 34042 h 86561"/>
                    <a:gd name="connsiteX99" fmla="*/ 58842 w 459299"/>
                    <a:gd name="connsiteY99" fmla="*/ 39440 h 86561"/>
                    <a:gd name="connsiteX100" fmla="*/ 141996 w 459299"/>
                    <a:gd name="connsiteY100" fmla="*/ 20818 h 86561"/>
                    <a:gd name="connsiteX101" fmla="*/ 141971 w 459299"/>
                    <a:gd name="connsiteY101" fmla="*/ 21253 h 86561"/>
                    <a:gd name="connsiteX102" fmla="*/ 141894 w 459299"/>
                    <a:gd name="connsiteY102" fmla="*/ 21739 h 86561"/>
                    <a:gd name="connsiteX103" fmla="*/ 141766 w 459299"/>
                    <a:gd name="connsiteY103" fmla="*/ 22301 h 86561"/>
                    <a:gd name="connsiteX104" fmla="*/ 141587 w 459299"/>
                    <a:gd name="connsiteY104" fmla="*/ 22966 h 86561"/>
                    <a:gd name="connsiteX105" fmla="*/ 125881 w 459299"/>
                    <a:gd name="connsiteY105" fmla="*/ 66708 h 86561"/>
                    <a:gd name="connsiteX106" fmla="*/ 125344 w 459299"/>
                    <a:gd name="connsiteY106" fmla="*/ 67628 h 86561"/>
                    <a:gd name="connsiteX107" fmla="*/ 124347 w 459299"/>
                    <a:gd name="connsiteY107" fmla="*/ 68191 h 86561"/>
                    <a:gd name="connsiteX108" fmla="*/ 122658 w 459299"/>
                    <a:gd name="connsiteY108" fmla="*/ 68473 h 86561"/>
                    <a:gd name="connsiteX109" fmla="*/ 120100 w 459299"/>
                    <a:gd name="connsiteY109" fmla="*/ 68549 h 86561"/>
                    <a:gd name="connsiteX110" fmla="*/ 117542 w 459299"/>
                    <a:gd name="connsiteY110" fmla="*/ 68447 h 86561"/>
                    <a:gd name="connsiteX111" fmla="*/ 115880 w 459299"/>
                    <a:gd name="connsiteY111" fmla="*/ 68140 h 86561"/>
                    <a:gd name="connsiteX112" fmla="*/ 114882 w 459299"/>
                    <a:gd name="connsiteY112" fmla="*/ 67577 h 86561"/>
                    <a:gd name="connsiteX113" fmla="*/ 114320 w 459299"/>
                    <a:gd name="connsiteY113" fmla="*/ 66708 h 86561"/>
                    <a:gd name="connsiteX114" fmla="*/ 98664 w 459299"/>
                    <a:gd name="connsiteY114" fmla="*/ 22966 h 86561"/>
                    <a:gd name="connsiteX115" fmla="*/ 98332 w 459299"/>
                    <a:gd name="connsiteY115" fmla="*/ 21892 h 86561"/>
                    <a:gd name="connsiteX116" fmla="*/ 98179 w 459299"/>
                    <a:gd name="connsiteY116" fmla="*/ 21201 h 86561"/>
                    <a:gd name="connsiteX117" fmla="*/ 98153 w 459299"/>
                    <a:gd name="connsiteY117" fmla="*/ 20818 h 86561"/>
                    <a:gd name="connsiteX118" fmla="*/ 98358 w 459299"/>
                    <a:gd name="connsiteY118" fmla="*/ 20101 h 86561"/>
                    <a:gd name="connsiteX119" fmla="*/ 99048 w 459299"/>
                    <a:gd name="connsiteY119" fmla="*/ 19615 h 86561"/>
                    <a:gd name="connsiteX120" fmla="*/ 100327 w 459299"/>
                    <a:gd name="connsiteY120" fmla="*/ 19385 h 86561"/>
                    <a:gd name="connsiteX121" fmla="*/ 102296 w 459299"/>
                    <a:gd name="connsiteY121" fmla="*/ 19334 h 86561"/>
                    <a:gd name="connsiteX122" fmla="*/ 104676 w 459299"/>
                    <a:gd name="connsiteY122" fmla="*/ 19411 h 86561"/>
                    <a:gd name="connsiteX123" fmla="*/ 106057 w 459299"/>
                    <a:gd name="connsiteY123" fmla="*/ 19692 h 86561"/>
                    <a:gd name="connsiteX124" fmla="*/ 106773 w 459299"/>
                    <a:gd name="connsiteY124" fmla="*/ 20204 h 86561"/>
                    <a:gd name="connsiteX125" fmla="*/ 107208 w 459299"/>
                    <a:gd name="connsiteY125" fmla="*/ 20971 h 86561"/>
                    <a:gd name="connsiteX126" fmla="*/ 120202 w 459299"/>
                    <a:gd name="connsiteY126" fmla="*/ 58931 h 86561"/>
                    <a:gd name="connsiteX127" fmla="*/ 120407 w 459299"/>
                    <a:gd name="connsiteY127" fmla="*/ 59545 h 86561"/>
                    <a:gd name="connsiteX128" fmla="*/ 120560 w 459299"/>
                    <a:gd name="connsiteY128" fmla="*/ 58931 h 86561"/>
                    <a:gd name="connsiteX129" fmla="*/ 133402 w 459299"/>
                    <a:gd name="connsiteY129" fmla="*/ 20971 h 86561"/>
                    <a:gd name="connsiteX130" fmla="*/ 133760 w 459299"/>
                    <a:gd name="connsiteY130" fmla="*/ 20204 h 86561"/>
                    <a:gd name="connsiteX131" fmla="*/ 134501 w 459299"/>
                    <a:gd name="connsiteY131" fmla="*/ 19692 h 86561"/>
                    <a:gd name="connsiteX132" fmla="*/ 135832 w 459299"/>
                    <a:gd name="connsiteY132" fmla="*/ 19411 h 86561"/>
                    <a:gd name="connsiteX133" fmla="*/ 138057 w 459299"/>
                    <a:gd name="connsiteY133" fmla="*/ 19334 h 86561"/>
                    <a:gd name="connsiteX134" fmla="*/ 140001 w 459299"/>
                    <a:gd name="connsiteY134" fmla="*/ 19385 h 86561"/>
                    <a:gd name="connsiteX135" fmla="*/ 141204 w 459299"/>
                    <a:gd name="connsiteY135" fmla="*/ 19641 h 86561"/>
                    <a:gd name="connsiteX136" fmla="*/ 141817 w 459299"/>
                    <a:gd name="connsiteY136" fmla="*/ 20127 h 86561"/>
                    <a:gd name="connsiteX137" fmla="*/ 141996 w 459299"/>
                    <a:gd name="connsiteY137" fmla="*/ 20818 h 86561"/>
                    <a:gd name="connsiteX138" fmla="*/ 159315 w 459299"/>
                    <a:gd name="connsiteY138" fmla="*/ 66963 h 86561"/>
                    <a:gd name="connsiteX139" fmla="*/ 159110 w 459299"/>
                    <a:gd name="connsiteY139" fmla="*/ 67654 h 86561"/>
                    <a:gd name="connsiteX140" fmla="*/ 158445 w 459299"/>
                    <a:gd name="connsiteY140" fmla="*/ 68140 h 86561"/>
                    <a:gd name="connsiteX141" fmla="*/ 157166 w 459299"/>
                    <a:gd name="connsiteY141" fmla="*/ 68447 h 86561"/>
                    <a:gd name="connsiteX142" fmla="*/ 155068 w 459299"/>
                    <a:gd name="connsiteY142" fmla="*/ 68549 h 86561"/>
                    <a:gd name="connsiteX143" fmla="*/ 153023 w 459299"/>
                    <a:gd name="connsiteY143" fmla="*/ 68447 h 86561"/>
                    <a:gd name="connsiteX144" fmla="*/ 151718 w 459299"/>
                    <a:gd name="connsiteY144" fmla="*/ 68140 h 86561"/>
                    <a:gd name="connsiteX145" fmla="*/ 151053 w 459299"/>
                    <a:gd name="connsiteY145" fmla="*/ 67654 h 86561"/>
                    <a:gd name="connsiteX146" fmla="*/ 150874 w 459299"/>
                    <a:gd name="connsiteY146" fmla="*/ 66963 h 86561"/>
                    <a:gd name="connsiteX147" fmla="*/ 150874 w 459299"/>
                    <a:gd name="connsiteY147" fmla="*/ 20920 h 86561"/>
                    <a:gd name="connsiteX148" fmla="*/ 151053 w 459299"/>
                    <a:gd name="connsiteY148" fmla="*/ 20255 h 86561"/>
                    <a:gd name="connsiteX149" fmla="*/ 151718 w 459299"/>
                    <a:gd name="connsiteY149" fmla="*/ 19743 h 86561"/>
                    <a:gd name="connsiteX150" fmla="*/ 153023 w 459299"/>
                    <a:gd name="connsiteY150" fmla="*/ 19436 h 86561"/>
                    <a:gd name="connsiteX151" fmla="*/ 155068 w 459299"/>
                    <a:gd name="connsiteY151" fmla="*/ 19334 h 86561"/>
                    <a:gd name="connsiteX152" fmla="*/ 157166 w 459299"/>
                    <a:gd name="connsiteY152" fmla="*/ 19436 h 86561"/>
                    <a:gd name="connsiteX153" fmla="*/ 158445 w 459299"/>
                    <a:gd name="connsiteY153" fmla="*/ 19743 h 86561"/>
                    <a:gd name="connsiteX154" fmla="*/ 159110 w 459299"/>
                    <a:gd name="connsiteY154" fmla="*/ 20255 h 86561"/>
                    <a:gd name="connsiteX155" fmla="*/ 159315 w 459299"/>
                    <a:gd name="connsiteY155" fmla="*/ 20920 h 86561"/>
                    <a:gd name="connsiteX156" fmla="*/ 160287 w 459299"/>
                    <a:gd name="connsiteY156" fmla="*/ 5368 h 86561"/>
                    <a:gd name="connsiteX157" fmla="*/ 159161 w 459299"/>
                    <a:gd name="connsiteY157" fmla="*/ 9409 h 86561"/>
                    <a:gd name="connsiteX158" fmla="*/ 155017 w 459299"/>
                    <a:gd name="connsiteY158" fmla="*/ 10484 h 86561"/>
                    <a:gd name="connsiteX159" fmla="*/ 150950 w 459299"/>
                    <a:gd name="connsiteY159" fmla="*/ 9435 h 86561"/>
                    <a:gd name="connsiteX160" fmla="*/ 149851 w 459299"/>
                    <a:gd name="connsiteY160" fmla="*/ 5470 h 86561"/>
                    <a:gd name="connsiteX161" fmla="*/ 150976 w 459299"/>
                    <a:gd name="connsiteY161" fmla="*/ 1428 h 86561"/>
                    <a:gd name="connsiteX162" fmla="*/ 155120 w 459299"/>
                    <a:gd name="connsiteY162" fmla="*/ 354 h 86561"/>
                    <a:gd name="connsiteX163" fmla="*/ 159187 w 459299"/>
                    <a:gd name="connsiteY163" fmla="*/ 1403 h 86561"/>
                    <a:gd name="connsiteX164" fmla="*/ 160287 w 459299"/>
                    <a:gd name="connsiteY164" fmla="*/ 5368 h 86561"/>
                    <a:gd name="connsiteX165" fmla="*/ 213977 w 459299"/>
                    <a:gd name="connsiteY165" fmla="*/ 41946 h 86561"/>
                    <a:gd name="connsiteX166" fmla="*/ 212975 w 459299"/>
                    <a:gd name="connsiteY166" fmla="*/ 44786 h 86561"/>
                    <a:gd name="connsiteX167" fmla="*/ 210687 w 459299"/>
                    <a:gd name="connsiteY167" fmla="*/ 45630 h 86561"/>
                    <a:gd name="connsiteX168" fmla="*/ 180365 w 459299"/>
                    <a:gd name="connsiteY168" fmla="*/ 45630 h 86561"/>
                    <a:gd name="connsiteX169" fmla="*/ 181136 w 459299"/>
                    <a:gd name="connsiteY169" fmla="*/ 52536 h 86561"/>
                    <a:gd name="connsiteX170" fmla="*/ 183706 w 459299"/>
                    <a:gd name="connsiteY170" fmla="*/ 57806 h 86561"/>
                    <a:gd name="connsiteX171" fmla="*/ 188384 w 459299"/>
                    <a:gd name="connsiteY171" fmla="*/ 61182 h 86561"/>
                    <a:gd name="connsiteX172" fmla="*/ 195427 w 459299"/>
                    <a:gd name="connsiteY172" fmla="*/ 62359 h 86561"/>
                    <a:gd name="connsiteX173" fmla="*/ 201288 w 459299"/>
                    <a:gd name="connsiteY173" fmla="*/ 61822 h 86561"/>
                    <a:gd name="connsiteX174" fmla="*/ 205735 w 459299"/>
                    <a:gd name="connsiteY174" fmla="*/ 60620 h 86561"/>
                    <a:gd name="connsiteX175" fmla="*/ 208819 w 459299"/>
                    <a:gd name="connsiteY175" fmla="*/ 59417 h 86561"/>
                    <a:gd name="connsiteX176" fmla="*/ 210645 w 459299"/>
                    <a:gd name="connsiteY176" fmla="*/ 58880 h 86561"/>
                    <a:gd name="connsiteX177" fmla="*/ 211287 w 459299"/>
                    <a:gd name="connsiteY177" fmla="*/ 59059 h 86561"/>
                    <a:gd name="connsiteX178" fmla="*/ 211724 w 459299"/>
                    <a:gd name="connsiteY178" fmla="*/ 59596 h 86561"/>
                    <a:gd name="connsiteX179" fmla="*/ 211956 w 459299"/>
                    <a:gd name="connsiteY179" fmla="*/ 60594 h 86561"/>
                    <a:gd name="connsiteX180" fmla="*/ 212033 w 459299"/>
                    <a:gd name="connsiteY180" fmla="*/ 62154 h 86561"/>
                    <a:gd name="connsiteX181" fmla="*/ 211981 w 459299"/>
                    <a:gd name="connsiteY181" fmla="*/ 63305 h 86561"/>
                    <a:gd name="connsiteX182" fmla="*/ 211854 w 459299"/>
                    <a:gd name="connsiteY182" fmla="*/ 64175 h 86561"/>
                    <a:gd name="connsiteX183" fmla="*/ 211597 w 459299"/>
                    <a:gd name="connsiteY183" fmla="*/ 64866 h 86561"/>
                    <a:gd name="connsiteX184" fmla="*/ 211137 w 459299"/>
                    <a:gd name="connsiteY184" fmla="*/ 65454 h 86561"/>
                    <a:gd name="connsiteX185" fmla="*/ 209474 w 459299"/>
                    <a:gd name="connsiteY185" fmla="*/ 66375 h 86561"/>
                    <a:gd name="connsiteX186" fmla="*/ 205893 w 459299"/>
                    <a:gd name="connsiteY186" fmla="*/ 67628 h 86561"/>
                    <a:gd name="connsiteX187" fmla="*/ 200803 w 459299"/>
                    <a:gd name="connsiteY187" fmla="*/ 68728 h 86561"/>
                    <a:gd name="connsiteX188" fmla="*/ 194638 w 459299"/>
                    <a:gd name="connsiteY188" fmla="*/ 69214 h 86561"/>
                    <a:gd name="connsiteX189" fmla="*/ 184687 w 459299"/>
                    <a:gd name="connsiteY189" fmla="*/ 67628 h 86561"/>
                    <a:gd name="connsiteX190" fmla="*/ 177500 w 459299"/>
                    <a:gd name="connsiteY190" fmla="*/ 62922 h 86561"/>
                    <a:gd name="connsiteX191" fmla="*/ 173100 w 459299"/>
                    <a:gd name="connsiteY191" fmla="*/ 55094 h 86561"/>
                    <a:gd name="connsiteX192" fmla="*/ 171616 w 459299"/>
                    <a:gd name="connsiteY192" fmla="*/ 44146 h 86561"/>
                    <a:gd name="connsiteX193" fmla="*/ 173151 w 459299"/>
                    <a:gd name="connsiteY193" fmla="*/ 33480 h 86561"/>
                    <a:gd name="connsiteX194" fmla="*/ 177576 w 459299"/>
                    <a:gd name="connsiteY194" fmla="*/ 25448 h 86561"/>
                    <a:gd name="connsiteX195" fmla="*/ 184560 w 459299"/>
                    <a:gd name="connsiteY195" fmla="*/ 20383 h 86561"/>
                    <a:gd name="connsiteX196" fmla="*/ 193717 w 459299"/>
                    <a:gd name="connsiteY196" fmla="*/ 18618 h 86561"/>
                    <a:gd name="connsiteX197" fmla="*/ 202952 w 459299"/>
                    <a:gd name="connsiteY197" fmla="*/ 20357 h 86561"/>
                    <a:gd name="connsiteX198" fmla="*/ 209219 w 459299"/>
                    <a:gd name="connsiteY198" fmla="*/ 25038 h 86561"/>
                    <a:gd name="connsiteX199" fmla="*/ 212825 w 459299"/>
                    <a:gd name="connsiteY199" fmla="*/ 31945 h 86561"/>
                    <a:gd name="connsiteX200" fmla="*/ 213977 w 459299"/>
                    <a:gd name="connsiteY200" fmla="*/ 40412 h 86561"/>
                    <a:gd name="connsiteX201" fmla="*/ 205484 w 459299"/>
                    <a:gd name="connsiteY201" fmla="*/ 39440 h 86561"/>
                    <a:gd name="connsiteX202" fmla="*/ 202524 w 459299"/>
                    <a:gd name="connsiteY202" fmla="*/ 29003 h 86561"/>
                    <a:gd name="connsiteX203" fmla="*/ 193285 w 459299"/>
                    <a:gd name="connsiteY203" fmla="*/ 25217 h 86561"/>
                    <a:gd name="connsiteX204" fmla="*/ 187777 w 459299"/>
                    <a:gd name="connsiteY204" fmla="*/ 26394 h 86561"/>
                    <a:gd name="connsiteX205" fmla="*/ 183814 w 459299"/>
                    <a:gd name="connsiteY205" fmla="*/ 29515 h 86561"/>
                    <a:gd name="connsiteX206" fmla="*/ 181343 w 459299"/>
                    <a:gd name="connsiteY206" fmla="*/ 34042 h 86561"/>
                    <a:gd name="connsiteX207" fmla="*/ 180365 w 459299"/>
                    <a:gd name="connsiteY207" fmla="*/ 39440 h 86561"/>
                    <a:gd name="connsiteX208" fmla="*/ 290174 w 459299"/>
                    <a:gd name="connsiteY208" fmla="*/ 20818 h 86561"/>
                    <a:gd name="connsiteX209" fmla="*/ 290071 w 459299"/>
                    <a:gd name="connsiteY209" fmla="*/ 21687 h 86561"/>
                    <a:gd name="connsiteX210" fmla="*/ 289713 w 459299"/>
                    <a:gd name="connsiteY210" fmla="*/ 22966 h 86561"/>
                    <a:gd name="connsiteX211" fmla="*/ 276156 w 459299"/>
                    <a:gd name="connsiteY211" fmla="*/ 66708 h 86561"/>
                    <a:gd name="connsiteX212" fmla="*/ 275670 w 459299"/>
                    <a:gd name="connsiteY212" fmla="*/ 67628 h 86561"/>
                    <a:gd name="connsiteX213" fmla="*/ 274749 w 459299"/>
                    <a:gd name="connsiteY213" fmla="*/ 68191 h 86561"/>
                    <a:gd name="connsiteX214" fmla="*/ 273138 w 459299"/>
                    <a:gd name="connsiteY214" fmla="*/ 68473 h 86561"/>
                    <a:gd name="connsiteX215" fmla="*/ 270580 w 459299"/>
                    <a:gd name="connsiteY215" fmla="*/ 68549 h 86561"/>
                    <a:gd name="connsiteX216" fmla="*/ 267920 w 459299"/>
                    <a:gd name="connsiteY216" fmla="*/ 68447 h 86561"/>
                    <a:gd name="connsiteX217" fmla="*/ 266205 w 459299"/>
                    <a:gd name="connsiteY217" fmla="*/ 68140 h 86561"/>
                    <a:gd name="connsiteX218" fmla="*/ 265259 w 459299"/>
                    <a:gd name="connsiteY218" fmla="*/ 67577 h 86561"/>
                    <a:gd name="connsiteX219" fmla="*/ 264798 w 459299"/>
                    <a:gd name="connsiteY219" fmla="*/ 66708 h 86561"/>
                    <a:gd name="connsiteX220" fmla="*/ 255130 w 459299"/>
                    <a:gd name="connsiteY220" fmla="*/ 33301 h 86561"/>
                    <a:gd name="connsiteX221" fmla="*/ 255027 w 459299"/>
                    <a:gd name="connsiteY221" fmla="*/ 32840 h 86561"/>
                    <a:gd name="connsiteX222" fmla="*/ 254925 w 459299"/>
                    <a:gd name="connsiteY222" fmla="*/ 33301 h 86561"/>
                    <a:gd name="connsiteX223" fmla="*/ 245972 w 459299"/>
                    <a:gd name="connsiteY223" fmla="*/ 66708 h 86561"/>
                    <a:gd name="connsiteX224" fmla="*/ 245485 w 459299"/>
                    <a:gd name="connsiteY224" fmla="*/ 67628 h 86561"/>
                    <a:gd name="connsiteX225" fmla="*/ 244488 w 459299"/>
                    <a:gd name="connsiteY225" fmla="*/ 68191 h 86561"/>
                    <a:gd name="connsiteX226" fmla="*/ 242775 w 459299"/>
                    <a:gd name="connsiteY226" fmla="*/ 68473 h 86561"/>
                    <a:gd name="connsiteX227" fmla="*/ 240191 w 459299"/>
                    <a:gd name="connsiteY227" fmla="*/ 68549 h 86561"/>
                    <a:gd name="connsiteX228" fmla="*/ 237607 w 459299"/>
                    <a:gd name="connsiteY228" fmla="*/ 68447 h 86561"/>
                    <a:gd name="connsiteX229" fmla="*/ 235970 w 459299"/>
                    <a:gd name="connsiteY229" fmla="*/ 68140 h 86561"/>
                    <a:gd name="connsiteX230" fmla="*/ 235023 w 459299"/>
                    <a:gd name="connsiteY230" fmla="*/ 67577 h 86561"/>
                    <a:gd name="connsiteX231" fmla="*/ 234563 w 459299"/>
                    <a:gd name="connsiteY231" fmla="*/ 66708 h 86561"/>
                    <a:gd name="connsiteX232" fmla="*/ 221108 w 459299"/>
                    <a:gd name="connsiteY232" fmla="*/ 22966 h 86561"/>
                    <a:gd name="connsiteX233" fmla="*/ 220750 w 459299"/>
                    <a:gd name="connsiteY233" fmla="*/ 21687 h 86561"/>
                    <a:gd name="connsiteX234" fmla="*/ 220648 w 459299"/>
                    <a:gd name="connsiteY234" fmla="*/ 20818 h 86561"/>
                    <a:gd name="connsiteX235" fmla="*/ 220853 w 459299"/>
                    <a:gd name="connsiteY235" fmla="*/ 20076 h 86561"/>
                    <a:gd name="connsiteX236" fmla="*/ 221543 w 459299"/>
                    <a:gd name="connsiteY236" fmla="*/ 19615 h 86561"/>
                    <a:gd name="connsiteX237" fmla="*/ 222847 w 459299"/>
                    <a:gd name="connsiteY237" fmla="*/ 19385 h 86561"/>
                    <a:gd name="connsiteX238" fmla="*/ 224843 w 459299"/>
                    <a:gd name="connsiteY238" fmla="*/ 19334 h 86561"/>
                    <a:gd name="connsiteX239" fmla="*/ 227145 w 459299"/>
                    <a:gd name="connsiteY239" fmla="*/ 19411 h 86561"/>
                    <a:gd name="connsiteX240" fmla="*/ 228475 w 459299"/>
                    <a:gd name="connsiteY240" fmla="*/ 19667 h 86561"/>
                    <a:gd name="connsiteX241" fmla="*/ 229141 w 459299"/>
                    <a:gd name="connsiteY241" fmla="*/ 20178 h 86561"/>
                    <a:gd name="connsiteX242" fmla="*/ 229499 w 459299"/>
                    <a:gd name="connsiteY242" fmla="*/ 20971 h 86561"/>
                    <a:gd name="connsiteX243" fmla="*/ 240600 w 459299"/>
                    <a:gd name="connsiteY243" fmla="*/ 58931 h 86561"/>
                    <a:gd name="connsiteX244" fmla="*/ 240702 w 459299"/>
                    <a:gd name="connsiteY244" fmla="*/ 59392 h 86561"/>
                    <a:gd name="connsiteX245" fmla="*/ 240805 w 459299"/>
                    <a:gd name="connsiteY245" fmla="*/ 58931 h 86561"/>
                    <a:gd name="connsiteX246" fmla="*/ 250985 w 459299"/>
                    <a:gd name="connsiteY246" fmla="*/ 20971 h 86561"/>
                    <a:gd name="connsiteX247" fmla="*/ 251318 w 459299"/>
                    <a:gd name="connsiteY247" fmla="*/ 20178 h 86561"/>
                    <a:gd name="connsiteX248" fmla="*/ 252008 w 459299"/>
                    <a:gd name="connsiteY248" fmla="*/ 19667 h 86561"/>
                    <a:gd name="connsiteX249" fmla="*/ 253262 w 459299"/>
                    <a:gd name="connsiteY249" fmla="*/ 19411 h 86561"/>
                    <a:gd name="connsiteX250" fmla="*/ 255334 w 459299"/>
                    <a:gd name="connsiteY250" fmla="*/ 19334 h 86561"/>
                    <a:gd name="connsiteX251" fmla="*/ 257355 w 459299"/>
                    <a:gd name="connsiteY251" fmla="*/ 19411 h 86561"/>
                    <a:gd name="connsiteX252" fmla="*/ 258608 w 459299"/>
                    <a:gd name="connsiteY252" fmla="*/ 19667 h 86561"/>
                    <a:gd name="connsiteX253" fmla="*/ 259273 w 459299"/>
                    <a:gd name="connsiteY253" fmla="*/ 20153 h 86561"/>
                    <a:gd name="connsiteX254" fmla="*/ 259581 w 459299"/>
                    <a:gd name="connsiteY254" fmla="*/ 20869 h 86561"/>
                    <a:gd name="connsiteX255" fmla="*/ 270580 w 459299"/>
                    <a:gd name="connsiteY255" fmla="*/ 58931 h 86561"/>
                    <a:gd name="connsiteX256" fmla="*/ 270682 w 459299"/>
                    <a:gd name="connsiteY256" fmla="*/ 59392 h 86561"/>
                    <a:gd name="connsiteX257" fmla="*/ 270733 w 459299"/>
                    <a:gd name="connsiteY257" fmla="*/ 58931 h 86561"/>
                    <a:gd name="connsiteX258" fmla="*/ 281681 w 459299"/>
                    <a:gd name="connsiteY258" fmla="*/ 20971 h 86561"/>
                    <a:gd name="connsiteX259" fmla="*/ 282014 w 459299"/>
                    <a:gd name="connsiteY259" fmla="*/ 20178 h 86561"/>
                    <a:gd name="connsiteX260" fmla="*/ 282730 w 459299"/>
                    <a:gd name="connsiteY260" fmla="*/ 19667 h 86561"/>
                    <a:gd name="connsiteX261" fmla="*/ 284060 w 459299"/>
                    <a:gd name="connsiteY261" fmla="*/ 19411 h 86561"/>
                    <a:gd name="connsiteX262" fmla="*/ 286234 w 459299"/>
                    <a:gd name="connsiteY262" fmla="*/ 19334 h 86561"/>
                    <a:gd name="connsiteX263" fmla="*/ 288204 w 459299"/>
                    <a:gd name="connsiteY263" fmla="*/ 19385 h 86561"/>
                    <a:gd name="connsiteX264" fmla="*/ 289381 w 459299"/>
                    <a:gd name="connsiteY264" fmla="*/ 19641 h 86561"/>
                    <a:gd name="connsiteX265" fmla="*/ 289995 w 459299"/>
                    <a:gd name="connsiteY265" fmla="*/ 20101 h 86561"/>
                    <a:gd name="connsiteX266" fmla="*/ 290174 w 459299"/>
                    <a:gd name="connsiteY266" fmla="*/ 20818 h 86561"/>
                    <a:gd name="connsiteX267" fmla="*/ 358299 w 459299"/>
                    <a:gd name="connsiteY267" fmla="*/ 64405 h 86561"/>
                    <a:gd name="connsiteX268" fmla="*/ 358196 w 459299"/>
                    <a:gd name="connsiteY268" fmla="*/ 66119 h 86561"/>
                    <a:gd name="connsiteX269" fmla="*/ 357863 w 459299"/>
                    <a:gd name="connsiteY269" fmla="*/ 67296 h 86561"/>
                    <a:gd name="connsiteX270" fmla="*/ 357300 w 459299"/>
                    <a:gd name="connsiteY270" fmla="*/ 68012 h 86561"/>
                    <a:gd name="connsiteX271" fmla="*/ 356508 w 459299"/>
                    <a:gd name="connsiteY271" fmla="*/ 68242 h 86561"/>
                    <a:gd name="connsiteX272" fmla="*/ 327244 w 459299"/>
                    <a:gd name="connsiteY272" fmla="*/ 68242 h 86561"/>
                    <a:gd name="connsiteX273" fmla="*/ 325019 w 459299"/>
                    <a:gd name="connsiteY273" fmla="*/ 67449 h 86561"/>
                    <a:gd name="connsiteX274" fmla="*/ 323971 w 459299"/>
                    <a:gd name="connsiteY274" fmla="*/ 64661 h 86561"/>
                    <a:gd name="connsiteX275" fmla="*/ 323971 w 459299"/>
                    <a:gd name="connsiteY275" fmla="*/ 3372 h 86561"/>
                    <a:gd name="connsiteX276" fmla="*/ 324174 w 459299"/>
                    <a:gd name="connsiteY276" fmla="*/ 2656 h 86561"/>
                    <a:gd name="connsiteX277" fmla="*/ 324891 w 459299"/>
                    <a:gd name="connsiteY277" fmla="*/ 2170 h 86561"/>
                    <a:gd name="connsiteX278" fmla="*/ 326273 w 459299"/>
                    <a:gd name="connsiteY278" fmla="*/ 1863 h 86561"/>
                    <a:gd name="connsiteX279" fmla="*/ 328370 w 459299"/>
                    <a:gd name="connsiteY279" fmla="*/ 1735 h 86561"/>
                    <a:gd name="connsiteX280" fmla="*/ 330493 w 459299"/>
                    <a:gd name="connsiteY280" fmla="*/ 1863 h 86561"/>
                    <a:gd name="connsiteX281" fmla="*/ 331849 w 459299"/>
                    <a:gd name="connsiteY281" fmla="*/ 2170 h 86561"/>
                    <a:gd name="connsiteX282" fmla="*/ 332565 w 459299"/>
                    <a:gd name="connsiteY282" fmla="*/ 2656 h 86561"/>
                    <a:gd name="connsiteX283" fmla="*/ 332770 w 459299"/>
                    <a:gd name="connsiteY283" fmla="*/ 3372 h 86561"/>
                    <a:gd name="connsiteX284" fmla="*/ 332770 w 459299"/>
                    <a:gd name="connsiteY284" fmla="*/ 60620 h 86561"/>
                    <a:gd name="connsiteX285" fmla="*/ 356508 w 459299"/>
                    <a:gd name="connsiteY285" fmla="*/ 60620 h 86561"/>
                    <a:gd name="connsiteX286" fmla="*/ 357300 w 459299"/>
                    <a:gd name="connsiteY286" fmla="*/ 60850 h 86561"/>
                    <a:gd name="connsiteX287" fmla="*/ 357863 w 459299"/>
                    <a:gd name="connsiteY287" fmla="*/ 61515 h 86561"/>
                    <a:gd name="connsiteX288" fmla="*/ 358196 w 459299"/>
                    <a:gd name="connsiteY288" fmla="*/ 62666 h 86561"/>
                    <a:gd name="connsiteX289" fmla="*/ 358299 w 459299"/>
                    <a:gd name="connsiteY289" fmla="*/ 64405 h 86561"/>
                    <a:gd name="connsiteX290" fmla="*/ 409476 w 459299"/>
                    <a:gd name="connsiteY290" fmla="*/ 43430 h 86561"/>
                    <a:gd name="connsiteX291" fmla="*/ 407992 w 459299"/>
                    <a:gd name="connsiteY291" fmla="*/ 53790 h 86561"/>
                    <a:gd name="connsiteX292" fmla="*/ 403566 w 459299"/>
                    <a:gd name="connsiteY292" fmla="*/ 61950 h 86561"/>
                    <a:gd name="connsiteX293" fmla="*/ 396200 w 459299"/>
                    <a:gd name="connsiteY293" fmla="*/ 67296 h 86561"/>
                    <a:gd name="connsiteX294" fmla="*/ 385941 w 459299"/>
                    <a:gd name="connsiteY294" fmla="*/ 69214 h 86561"/>
                    <a:gd name="connsiteX295" fmla="*/ 376042 w 459299"/>
                    <a:gd name="connsiteY295" fmla="*/ 67526 h 86561"/>
                    <a:gd name="connsiteX296" fmla="*/ 369008 w 459299"/>
                    <a:gd name="connsiteY296" fmla="*/ 62615 h 86561"/>
                    <a:gd name="connsiteX297" fmla="*/ 364813 w 459299"/>
                    <a:gd name="connsiteY297" fmla="*/ 54787 h 86561"/>
                    <a:gd name="connsiteX298" fmla="*/ 363432 w 459299"/>
                    <a:gd name="connsiteY298" fmla="*/ 44351 h 86561"/>
                    <a:gd name="connsiteX299" fmla="*/ 364889 w 459299"/>
                    <a:gd name="connsiteY299" fmla="*/ 33991 h 86561"/>
                    <a:gd name="connsiteX300" fmla="*/ 369290 w 459299"/>
                    <a:gd name="connsiteY300" fmla="*/ 25831 h 86561"/>
                    <a:gd name="connsiteX301" fmla="*/ 376630 w 459299"/>
                    <a:gd name="connsiteY301" fmla="*/ 20511 h 86561"/>
                    <a:gd name="connsiteX302" fmla="*/ 386914 w 459299"/>
                    <a:gd name="connsiteY302" fmla="*/ 18618 h 86561"/>
                    <a:gd name="connsiteX303" fmla="*/ 396813 w 459299"/>
                    <a:gd name="connsiteY303" fmla="*/ 20306 h 86561"/>
                    <a:gd name="connsiteX304" fmla="*/ 403847 w 459299"/>
                    <a:gd name="connsiteY304" fmla="*/ 25217 h 86561"/>
                    <a:gd name="connsiteX305" fmla="*/ 408068 w 459299"/>
                    <a:gd name="connsiteY305" fmla="*/ 33045 h 86561"/>
                    <a:gd name="connsiteX306" fmla="*/ 409476 w 459299"/>
                    <a:gd name="connsiteY306" fmla="*/ 43430 h 86561"/>
                    <a:gd name="connsiteX307" fmla="*/ 400727 w 459299"/>
                    <a:gd name="connsiteY307" fmla="*/ 43993 h 86561"/>
                    <a:gd name="connsiteX308" fmla="*/ 400030 w 459299"/>
                    <a:gd name="connsiteY308" fmla="*/ 36933 h 86561"/>
                    <a:gd name="connsiteX309" fmla="*/ 397732 w 459299"/>
                    <a:gd name="connsiteY309" fmla="*/ 31101 h 86561"/>
                    <a:gd name="connsiteX310" fmla="*/ 393396 w 459299"/>
                    <a:gd name="connsiteY310" fmla="*/ 27136 h 86561"/>
                    <a:gd name="connsiteX311" fmla="*/ 386582 w 459299"/>
                    <a:gd name="connsiteY311" fmla="*/ 25678 h 86561"/>
                    <a:gd name="connsiteX312" fmla="*/ 380103 w 459299"/>
                    <a:gd name="connsiteY312" fmla="*/ 27008 h 86561"/>
                    <a:gd name="connsiteX313" fmla="*/ 375638 w 459299"/>
                    <a:gd name="connsiteY313" fmla="*/ 30768 h 86561"/>
                    <a:gd name="connsiteX314" fmla="*/ 373031 w 459299"/>
                    <a:gd name="connsiteY314" fmla="*/ 36524 h 86561"/>
                    <a:gd name="connsiteX315" fmla="*/ 372179 w 459299"/>
                    <a:gd name="connsiteY315" fmla="*/ 43788 h 86561"/>
                    <a:gd name="connsiteX316" fmla="*/ 372877 w 459299"/>
                    <a:gd name="connsiteY316" fmla="*/ 50899 h 86561"/>
                    <a:gd name="connsiteX317" fmla="*/ 375200 w 459299"/>
                    <a:gd name="connsiteY317" fmla="*/ 56706 h 86561"/>
                    <a:gd name="connsiteX318" fmla="*/ 379561 w 459299"/>
                    <a:gd name="connsiteY318" fmla="*/ 60645 h 86561"/>
                    <a:gd name="connsiteX319" fmla="*/ 386375 w 459299"/>
                    <a:gd name="connsiteY319" fmla="*/ 62103 h 86561"/>
                    <a:gd name="connsiteX320" fmla="*/ 392829 w 459299"/>
                    <a:gd name="connsiteY320" fmla="*/ 60773 h 86561"/>
                    <a:gd name="connsiteX321" fmla="*/ 397320 w 459299"/>
                    <a:gd name="connsiteY321" fmla="*/ 57038 h 86561"/>
                    <a:gd name="connsiteX322" fmla="*/ 399901 w 459299"/>
                    <a:gd name="connsiteY322" fmla="*/ 51309 h 86561"/>
                    <a:gd name="connsiteX323" fmla="*/ 400727 w 459299"/>
                    <a:gd name="connsiteY323" fmla="*/ 43993 h 86561"/>
                    <a:gd name="connsiteX324" fmla="*/ 459697 w 459299"/>
                    <a:gd name="connsiteY324" fmla="*/ 23017 h 86561"/>
                    <a:gd name="connsiteX325" fmla="*/ 459211 w 459299"/>
                    <a:gd name="connsiteY325" fmla="*/ 25601 h 86561"/>
                    <a:gd name="connsiteX326" fmla="*/ 457958 w 459299"/>
                    <a:gd name="connsiteY326" fmla="*/ 26394 h 86561"/>
                    <a:gd name="connsiteX327" fmla="*/ 451358 w 459299"/>
                    <a:gd name="connsiteY327" fmla="*/ 26394 h 86561"/>
                    <a:gd name="connsiteX328" fmla="*/ 453865 w 459299"/>
                    <a:gd name="connsiteY328" fmla="*/ 30461 h 86561"/>
                    <a:gd name="connsiteX329" fmla="*/ 454581 w 459299"/>
                    <a:gd name="connsiteY329" fmla="*/ 35091 h 86561"/>
                    <a:gd name="connsiteX330" fmla="*/ 453302 w 459299"/>
                    <a:gd name="connsiteY330" fmla="*/ 42151 h 86561"/>
                    <a:gd name="connsiteX331" fmla="*/ 449644 w 459299"/>
                    <a:gd name="connsiteY331" fmla="*/ 47344 h 86561"/>
                    <a:gd name="connsiteX332" fmla="*/ 443991 w 459299"/>
                    <a:gd name="connsiteY332" fmla="*/ 50592 h 86561"/>
                    <a:gd name="connsiteX333" fmla="*/ 436727 w 459299"/>
                    <a:gd name="connsiteY333" fmla="*/ 51718 h 86561"/>
                    <a:gd name="connsiteX334" fmla="*/ 431380 w 459299"/>
                    <a:gd name="connsiteY334" fmla="*/ 50976 h 86561"/>
                    <a:gd name="connsiteX335" fmla="*/ 427466 w 459299"/>
                    <a:gd name="connsiteY335" fmla="*/ 49109 h 86561"/>
                    <a:gd name="connsiteX336" fmla="*/ 425957 w 459299"/>
                    <a:gd name="connsiteY336" fmla="*/ 51206 h 86561"/>
                    <a:gd name="connsiteX337" fmla="*/ 425369 w 459299"/>
                    <a:gd name="connsiteY337" fmla="*/ 53918 h 86561"/>
                    <a:gd name="connsiteX338" fmla="*/ 427031 w 459299"/>
                    <a:gd name="connsiteY338" fmla="*/ 56885 h 86561"/>
                    <a:gd name="connsiteX339" fmla="*/ 431456 w 459299"/>
                    <a:gd name="connsiteY339" fmla="*/ 58164 h 86561"/>
                    <a:gd name="connsiteX340" fmla="*/ 443479 w 459299"/>
                    <a:gd name="connsiteY340" fmla="*/ 58676 h 86561"/>
                    <a:gd name="connsiteX341" fmla="*/ 449772 w 459299"/>
                    <a:gd name="connsiteY341" fmla="*/ 59622 h 86561"/>
                    <a:gd name="connsiteX342" fmla="*/ 454735 w 459299"/>
                    <a:gd name="connsiteY342" fmla="*/ 62026 h 86561"/>
                    <a:gd name="connsiteX343" fmla="*/ 458008 w 459299"/>
                    <a:gd name="connsiteY343" fmla="*/ 65863 h 86561"/>
                    <a:gd name="connsiteX344" fmla="*/ 459186 w 459299"/>
                    <a:gd name="connsiteY344" fmla="*/ 71158 h 86561"/>
                    <a:gd name="connsiteX345" fmla="*/ 457855 w 459299"/>
                    <a:gd name="connsiteY345" fmla="*/ 77195 h 86561"/>
                    <a:gd name="connsiteX346" fmla="*/ 453788 w 459299"/>
                    <a:gd name="connsiteY346" fmla="*/ 82234 h 86561"/>
                    <a:gd name="connsiteX347" fmla="*/ 446805 w 459299"/>
                    <a:gd name="connsiteY347" fmla="*/ 85662 h 86561"/>
                    <a:gd name="connsiteX348" fmla="*/ 436777 w 459299"/>
                    <a:gd name="connsiteY348" fmla="*/ 86915 h 86561"/>
                    <a:gd name="connsiteX349" fmla="*/ 427287 w 459299"/>
                    <a:gd name="connsiteY349" fmla="*/ 85969 h 86561"/>
                    <a:gd name="connsiteX350" fmla="*/ 420866 w 459299"/>
                    <a:gd name="connsiteY350" fmla="*/ 83385 h 86561"/>
                    <a:gd name="connsiteX351" fmla="*/ 417235 w 459299"/>
                    <a:gd name="connsiteY351" fmla="*/ 79472 h 86561"/>
                    <a:gd name="connsiteX352" fmla="*/ 416109 w 459299"/>
                    <a:gd name="connsiteY352" fmla="*/ 74535 h 86561"/>
                    <a:gd name="connsiteX353" fmla="*/ 416518 w 459299"/>
                    <a:gd name="connsiteY353" fmla="*/ 71261 h 86561"/>
                    <a:gd name="connsiteX354" fmla="*/ 417772 w 459299"/>
                    <a:gd name="connsiteY354" fmla="*/ 68242 h 86561"/>
                    <a:gd name="connsiteX355" fmla="*/ 419869 w 459299"/>
                    <a:gd name="connsiteY355" fmla="*/ 65505 h 86561"/>
                    <a:gd name="connsiteX356" fmla="*/ 422759 w 459299"/>
                    <a:gd name="connsiteY356" fmla="*/ 62922 h 86561"/>
                    <a:gd name="connsiteX357" fmla="*/ 419050 w 459299"/>
                    <a:gd name="connsiteY357" fmla="*/ 59699 h 86561"/>
                    <a:gd name="connsiteX358" fmla="*/ 417848 w 459299"/>
                    <a:gd name="connsiteY358" fmla="*/ 55504 h 86561"/>
                    <a:gd name="connsiteX359" fmla="*/ 419127 w 459299"/>
                    <a:gd name="connsiteY359" fmla="*/ 49927 h 86561"/>
                    <a:gd name="connsiteX360" fmla="*/ 422299 w 459299"/>
                    <a:gd name="connsiteY360" fmla="*/ 45528 h 86561"/>
                    <a:gd name="connsiteX361" fmla="*/ 419792 w 459299"/>
                    <a:gd name="connsiteY361" fmla="*/ 41256 h 86561"/>
                    <a:gd name="connsiteX362" fmla="*/ 418871 w 459299"/>
                    <a:gd name="connsiteY362" fmla="*/ 35500 h 86561"/>
                    <a:gd name="connsiteX363" fmla="*/ 420202 w 459299"/>
                    <a:gd name="connsiteY363" fmla="*/ 28440 h 86561"/>
                    <a:gd name="connsiteX364" fmla="*/ 423885 w 459299"/>
                    <a:gd name="connsiteY364" fmla="*/ 23171 h 86561"/>
                    <a:gd name="connsiteX365" fmla="*/ 429538 w 459299"/>
                    <a:gd name="connsiteY365" fmla="*/ 19871 h 86561"/>
                    <a:gd name="connsiteX366" fmla="*/ 436727 w 459299"/>
                    <a:gd name="connsiteY366" fmla="*/ 18720 h 86561"/>
                    <a:gd name="connsiteX367" fmla="*/ 440639 w 459299"/>
                    <a:gd name="connsiteY367" fmla="*/ 18950 h 86561"/>
                    <a:gd name="connsiteX368" fmla="*/ 444042 w 459299"/>
                    <a:gd name="connsiteY368" fmla="*/ 19590 h 86561"/>
                    <a:gd name="connsiteX369" fmla="*/ 457958 w 459299"/>
                    <a:gd name="connsiteY369" fmla="*/ 19590 h 86561"/>
                    <a:gd name="connsiteX370" fmla="*/ 459262 w 459299"/>
                    <a:gd name="connsiteY370" fmla="*/ 20434 h 86561"/>
                    <a:gd name="connsiteX371" fmla="*/ 459697 w 459299"/>
                    <a:gd name="connsiteY371" fmla="*/ 23017 h 86561"/>
                    <a:gd name="connsiteX372" fmla="*/ 446497 w 459299"/>
                    <a:gd name="connsiteY372" fmla="*/ 35142 h 86561"/>
                    <a:gd name="connsiteX373" fmla="*/ 443914 w 459299"/>
                    <a:gd name="connsiteY373" fmla="*/ 27801 h 86561"/>
                    <a:gd name="connsiteX374" fmla="*/ 436572 w 459299"/>
                    <a:gd name="connsiteY374" fmla="*/ 25166 h 86561"/>
                    <a:gd name="connsiteX375" fmla="*/ 432301 w 459299"/>
                    <a:gd name="connsiteY375" fmla="*/ 25985 h 86561"/>
                    <a:gd name="connsiteX376" fmla="*/ 429283 w 459299"/>
                    <a:gd name="connsiteY376" fmla="*/ 28236 h 86561"/>
                    <a:gd name="connsiteX377" fmla="*/ 427492 w 459299"/>
                    <a:gd name="connsiteY377" fmla="*/ 31536 h 86561"/>
                    <a:gd name="connsiteX378" fmla="*/ 426903 w 459299"/>
                    <a:gd name="connsiteY378" fmla="*/ 35449 h 86561"/>
                    <a:gd name="connsiteX379" fmla="*/ 429487 w 459299"/>
                    <a:gd name="connsiteY379" fmla="*/ 42611 h 86561"/>
                    <a:gd name="connsiteX380" fmla="*/ 436727 w 459299"/>
                    <a:gd name="connsiteY380" fmla="*/ 45221 h 86561"/>
                    <a:gd name="connsiteX381" fmla="*/ 441075 w 459299"/>
                    <a:gd name="connsiteY381" fmla="*/ 44428 h 86561"/>
                    <a:gd name="connsiteX382" fmla="*/ 444119 w 459299"/>
                    <a:gd name="connsiteY382" fmla="*/ 42228 h 86561"/>
                    <a:gd name="connsiteX383" fmla="*/ 445910 w 459299"/>
                    <a:gd name="connsiteY383" fmla="*/ 38979 h 86561"/>
                    <a:gd name="connsiteX384" fmla="*/ 446497 w 459299"/>
                    <a:gd name="connsiteY384" fmla="*/ 35142 h 86561"/>
                    <a:gd name="connsiteX385" fmla="*/ 450744 w 459299"/>
                    <a:gd name="connsiteY385" fmla="*/ 71619 h 86561"/>
                    <a:gd name="connsiteX386" fmla="*/ 448314 w 459299"/>
                    <a:gd name="connsiteY386" fmla="*/ 67040 h 86561"/>
                    <a:gd name="connsiteX387" fmla="*/ 441740 w 459299"/>
                    <a:gd name="connsiteY387" fmla="*/ 65326 h 86561"/>
                    <a:gd name="connsiteX388" fmla="*/ 429820 w 459299"/>
                    <a:gd name="connsiteY388" fmla="*/ 64917 h 86561"/>
                    <a:gd name="connsiteX389" fmla="*/ 427134 w 459299"/>
                    <a:gd name="connsiteY389" fmla="*/ 67347 h 86561"/>
                    <a:gd name="connsiteX390" fmla="*/ 425471 w 459299"/>
                    <a:gd name="connsiteY390" fmla="*/ 69547 h 86561"/>
                    <a:gd name="connsiteX391" fmla="*/ 424627 w 459299"/>
                    <a:gd name="connsiteY391" fmla="*/ 71619 h 86561"/>
                    <a:gd name="connsiteX392" fmla="*/ 424396 w 459299"/>
                    <a:gd name="connsiteY392" fmla="*/ 73716 h 86561"/>
                    <a:gd name="connsiteX393" fmla="*/ 427773 w 459299"/>
                    <a:gd name="connsiteY393" fmla="*/ 78756 h 86561"/>
                    <a:gd name="connsiteX394" fmla="*/ 437187 w 459299"/>
                    <a:gd name="connsiteY394" fmla="*/ 80469 h 86561"/>
                    <a:gd name="connsiteX395" fmla="*/ 443607 w 459299"/>
                    <a:gd name="connsiteY395" fmla="*/ 79728 h 86561"/>
                    <a:gd name="connsiteX396" fmla="*/ 447777 w 459299"/>
                    <a:gd name="connsiteY396" fmla="*/ 77758 h 86561"/>
                    <a:gd name="connsiteX397" fmla="*/ 450053 w 459299"/>
                    <a:gd name="connsiteY397" fmla="*/ 74944 h 86561"/>
                    <a:gd name="connsiteX398" fmla="*/ 450744 w 459299"/>
                    <a:gd name="connsiteY398" fmla="*/ 71619 h 8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Lst>
                  <a:rect l="l" t="t" r="r" b="b"/>
                  <a:pathLst>
                    <a:path w="459299" h="86561">
                      <a:moveTo>
                        <a:pt x="44549" y="66912"/>
                      </a:moveTo>
                      <a:cubicBezTo>
                        <a:pt x="44549" y="67185"/>
                        <a:pt x="44498" y="67424"/>
                        <a:pt x="44395" y="67628"/>
                      </a:cubicBezTo>
                      <a:cubicBezTo>
                        <a:pt x="44293" y="67833"/>
                        <a:pt x="44071" y="68004"/>
                        <a:pt x="43730" y="68140"/>
                      </a:cubicBezTo>
                      <a:cubicBezTo>
                        <a:pt x="43389" y="68276"/>
                        <a:pt x="42912" y="68379"/>
                        <a:pt x="42298" y="68447"/>
                      </a:cubicBezTo>
                      <a:cubicBezTo>
                        <a:pt x="41684" y="68515"/>
                        <a:pt x="40865" y="68549"/>
                        <a:pt x="39842" y="68549"/>
                      </a:cubicBezTo>
                      <a:cubicBezTo>
                        <a:pt x="38955" y="68549"/>
                        <a:pt x="38231" y="68515"/>
                        <a:pt x="37668" y="68447"/>
                      </a:cubicBezTo>
                      <a:cubicBezTo>
                        <a:pt x="37105" y="68379"/>
                        <a:pt x="36653" y="68268"/>
                        <a:pt x="36312" y="68114"/>
                      </a:cubicBezTo>
                      <a:cubicBezTo>
                        <a:pt x="35971" y="67961"/>
                        <a:pt x="35707" y="67748"/>
                        <a:pt x="35519" y="67475"/>
                      </a:cubicBezTo>
                      <a:cubicBezTo>
                        <a:pt x="35332" y="67202"/>
                        <a:pt x="35169" y="66861"/>
                        <a:pt x="35033" y="66452"/>
                      </a:cubicBezTo>
                      <a:lnTo>
                        <a:pt x="28945" y="50848"/>
                      </a:lnTo>
                      <a:cubicBezTo>
                        <a:pt x="28229" y="49075"/>
                        <a:pt x="27487" y="47446"/>
                        <a:pt x="26720" y="45962"/>
                      </a:cubicBezTo>
                      <a:cubicBezTo>
                        <a:pt x="25952" y="44479"/>
                        <a:pt x="25040" y="43200"/>
                        <a:pt x="23983" y="42126"/>
                      </a:cubicBezTo>
                      <a:cubicBezTo>
                        <a:pt x="22925" y="41051"/>
                        <a:pt x="21680" y="40216"/>
                        <a:pt x="20248" y="39619"/>
                      </a:cubicBezTo>
                      <a:cubicBezTo>
                        <a:pt x="18815" y="39022"/>
                        <a:pt x="17093" y="38723"/>
                        <a:pt x="15081" y="38723"/>
                      </a:cubicBezTo>
                      <a:lnTo>
                        <a:pt x="9197" y="38723"/>
                      </a:lnTo>
                      <a:lnTo>
                        <a:pt x="9197" y="66912"/>
                      </a:lnTo>
                      <a:cubicBezTo>
                        <a:pt x="9197" y="67185"/>
                        <a:pt x="9121" y="67424"/>
                        <a:pt x="8967" y="67628"/>
                      </a:cubicBezTo>
                      <a:cubicBezTo>
                        <a:pt x="8814" y="67833"/>
                        <a:pt x="8575" y="67995"/>
                        <a:pt x="8251" y="68114"/>
                      </a:cubicBezTo>
                      <a:cubicBezTo>
                        <a:pt x="7927" y="68234"/>
                        <a:pt x="7484" y="68336"/>
                        <a:pt x="6921" y="68421"/>
                      </a:cubicBezTo>
                      <a:cubicBezTo>
                        <a:pt x="6358" y="68507"/>
                        <a:pt x="5650" y="68549"/>
                        <a:pt x="4798" y="68549"/>
                      </a:cubicBezTo>
                      <a:cubicBezTo>
                        <a:pt x="3945" y="68549"/>
                        <a:pt x="3237" y="68507"/>
                        <a:pt x="2675" y="68421"/>
                      </a:cubicBezTo>
                      <a:cubicBezTo>
                        <a:pt x="2112" y="68336"/>
                        <a:pt x="1660" y="68234"/>
                        <a:pt x="1319" y="68114"/>
                      </a:cubicBezTo>
                      <a:cubicBezTo>
                        <a:pt x="978" y="67995"/>
                        <a:pt x="739" y="67833"/>
                        <a:pt x="603" y="67628"/>
                      </a:cubicBezTo>
                      <a:cubicBezTo>
                        <a:pt x="466" y="67424"/>
                        <a:pt x="398" y="67185"/>
                        <a:pt x="398" y="66912"/>
                      </a:cubicBezTo>
                      <a:lnTo>
                        <a:pt x="398" y="5623"/>
                      </a:lnTo>
                      <a:cubicBezTo>
                        <a:pt x="398" y="4293"/>
                        <a:pt x="748" y="3364"/>
                        <a:pt x="1447" y="2835"/>
                      </a:cubicBezTo>
                      <a:cubicBezTo>
                        <a:pt x="2146" y="2307"/>
                        <a:pt x="2888" y="2042"/>
                        <a:pt x="3672" y="2042"/>
                      </a:cubicBezTo>
                      <a:lnTo>
                        <a:pt x="17741" y="2042"/>
                      </a:lnTo>
                      <a:cubicBezTo>
                        <a:pt x="19412" y="2042"/>
                        <a:pt x="20802" y="2085"/>
                        <a:pt x="21911" y="2170"/>
                      </a:cubicBezTo>
                      <a:cubicBezTo>
                        <a:pt x="23019" y="2255"/>
                        <a:pt x="24017" y="2349"/>
                        <a:pt x="24903" y="2451"/>
                      </a:cubicBezTo>
                      <a:cubicBezTo>
                        <a:pt x="27461" y="2895"/>
                        <a:pt x="29721" y="3594"/>
                        <a:pt x="31682" y="4549"/>
                      </a:cubicBezTo>
                      <a:cubicBezTo>
                        <a:pt x="33643" y="5504"/>
                        <a:pt x="35289" y="6715"/>
                        <a:pt x="36619" y="8181"/>
                      </a:cubicBezTo>
                      <a:cubicBezTo>
                        <a:pt x="37949" y="9648"/>
                        <a:pt x="38947" y="11328"/>
                        <a:pt x="39612" y="13221"/>
                      </a:cubicBezTo>
                      <a:cubicBezTo>
                        <a:pt x="40277" y="15113"/>
                        <a:pt x="40610" y="17202"/>
                        <a:pt x="40610" y="19488"/>
                      </a:cubicBezTo>
                      <a:cubicBezTo>
                        <a:pt x="40610" y="21704"/>
                        <a:pt x="40311" y="23691"/>
                        <a:pt x="39714" y="25448"/>
                      </a:cubicBezTo>
                      <a:cubicBezTo>
                        <a:pt x="39117" y="27204"/>
                        <a:pt x="38256" y="28756"/>
                        <a:pt x="37131" y="30103"/>
                      </a:cubicBezTo>
                      <a:cubicBezTo>
                        <a:pt x="36005" y="31450"/>
                        <a:pt x="34658" y="32618"/>
                        <a:pt x="33089" y="33607"/>
                      </a:cubicBezTo>
                      <a:cubicBezTo>
                        <a:pt x="31520" y="34597"/>
                        <a:pt x="29764" y="35432"/>
                        <a:pt x="27820" y="36114"/>
                      </a:cubicBezTo>
                      <a:cubicBezTo>
                        <a:pt x="28911" y="36592"/>
                        <a:pt x="29900" y="37197"/>
                        <a:pt x="30787" y="37930"/>
                      </a:cubicBezTo>
                      <a:cubicBezTo>
                        <a:pt x="31674" y="38664"/>
                        <a:pt x="32501" y="39542"/>
                        <a:pt x="33268" y="40565"/>
                      </a:cubicBezTo>
                      <a:cubicBezTo>
                        <a:pt x="34035" y="41588"/>
                        <a:pt x="34760" y="42765"/>
                        <a:pt x="35442" y="44095"/>
                      </a:cubicBezTo>
                      <a:cubicBezTo>
                        <a:pt x="36124" y="45425"/>
                        <a:pt x="36807" y="46926"/>
                        <a:pt x="37489" y="48597"/>
                      </a:cubicBezTo>
                      <a:lnTo>
                        <a:pt x="43423" y="63178"/>
                      </a:lnTo>
                      <a:cubicBezTo>
                        <a:pt x="43901" y="64405"/>
                        <a:pt x="44208" y="65267"/>
                        <a:pt x="44344" y="65761"/>
                      </a:cubicBezTo>
                      <a:cubicBezTo>
                        <a:pt x="44481" y="66256"/>
                        <a:pt x="44549" y="66639"/>
                        <a:pt x="44549" y="66912"/>
                      </a:cubicBezTo>
                      <a:close/>
                      <a:moveTo>
                        <a:pt x="31298" y="20408"/>
                      </a:moveTo>
                      <a:cubicBezTo>
                        <a:pt x="31298" y="17816"/>
                        <a:pt x="30719" y="15625"/>
                        <a:pt x="29559" y="13834"/>
                      </a:cubicBezTo>
                      <a:cubicBezTo>
                        <a:pt x="28399" y="12044"/>
                        <a:pt x="26455" y="10756"/>
                        <a:pt x="23727" y="9972"/>
                      </a:cubicBezTo>
                      <a:cubicBezTo>
                        <a:pt x="22874" y="9733"/>
                        <a:pt x="21911" y="9563"/>
                        <a:pt x="20836" y="9460"/>
                      </a:cubicBezTo>
                      <a:cubicBezTo>
                        <a:pt x="19762" y="9358"/>
                        <a:pt x="18355" y="9307"/>
                        <a:pt x="16616" y="9307"/>
                      </a:cubicBezTo>
                      <a:lnTo>
                        <a:pt x="9197" y="9307"/>
                      </a:lnTo>
                      <a:lnTo>
                        <a:pt x="9197" y="31612"/>
                      </a:lnTo>
                      <a:lnTo>
                        <a:pt x="17792" y="31612"/>
                      </a:lnTo>
                      <a:cubicBezTo>
                        <a:pt x="20112" y="31612"/>
                        <a:pt x="22115" y="31331"/>
                        <a:pt x="23803" y="30768"/>
                      </a:cubicBezTo>
                      <a:cubicBezTo>
                        <a:pt x="25492" y="30205"/>
                        <a:pt x="26899" y="29421"/>
                        <a:pt x="28024" y="28415"/>
                      </a:cubicBezTo>
                      <a:cubicBezTo>
                        <a:pt x="29150" y="27409"/>
                        <a:pt x="29977" y="26223"/>
                        <a:pt x="30505" y="24859"/>
                      </a:cubicBezTo>
                      <a:cubicBezTo>
                        <a:pt x="31034" y="23495"/>
                        <a:pt x="31298" y="22011"/>
                        <a:pt x="31298" y="20408"/>
                      </a:cubicBezTo>
                      <a:close/>
                      <a:moveTo>
                        <a:pt x="92453" y="41946"/>
                      </a:moveTo>
                      <a:cubicBezTo>
                        <a:pt x="92453" y="43277"/>
                        <a:pt x="92120" y="44223"/>
                        <a:pt x="91451" y="44786"/>
                      </a:cubicBezTo>
                      <a:cubicBezTo>
                        <a:pt x="90783" y="45349"/>
                        <a:pt x="90021" y="45630"/>
                        <a:pt x="89164" y="45630"/>
                      </a:cubicBezTo>
                      <a:lnTo>
                        <a:pt x="58842" y="45630"/>
                      </a:lnTo>
                      <a:cubicBezTo>
                        <a:pt x="58842" y="48188"/>
                        <a:pt x="59099" y="50490"/>
                        <a:pt x="59613" y="52536"/>
                      </a:cubicBezTo>
                      <a:cubicBezTo>
                        <a:pt x="60127" y="54583"/>
                        <a:pt x="60983" y="56339"/>
                        <a:pt x="62183" y="57806"/>
                      </a:cubicBezTo>
                      <a:cubicBezTo>
                        <a:pt x="63383" y="59272"/>
                        <a:pt x="64942" y="60398"/>
                        <a:pt x="66861" y="61182"/>
                      </a:cubicBezTo>
                      <a:cubicBezTo>
                        <a:pt x="68781" y="61967"/>
                        <a:pt x="71128" y="62359"/>
                        <a:pt x="73904" y="62359"/>
                      </a:cubicBezTo>
                      <a:cubicBezTo>
                        <a:pt x="76098" y="62359"/>
                        <a:pt x="78051" y="62180"/>
                        <a:pt x="79765" y="61822"/>
                      </a:cubicBezTo>
                      <a:cubicBezTo>
                        <a:pt x="81478" y="61464"/>
                        <a:pt x="82961" y="61063"/>
                        <a:pt x="84212" y="60620"/>
                      </a:cubicBezTo>
                      <a:cubicBezTo>
                        <a:pt x="85463" y="60176"/>
                        <a:pt x="86491" y="59775"/>
                        <a:pt x="87296" y="59417"/>
                      </a:cubicBezTo>
                      <a:cubicBezTo>
                        <a:pt x="88102" y="59059"/>
                        <a:pt x="88711" y="58880"/>
                        <a:pt x="89122" y="58880"/>
                      </a:cubicBezTo>
                      <a:cubicBezTo>
                        <a:pt x="89361" y="58880"/>
                        <a:pt x="89576" y="58940"/>
                        <a:pt x="89764" y="59059"/>
                      </a:cubicBezTo>
                      <a:cubicBezTo>
                        <a:pt x="89953" y="59179"/>
                        <a:pt x="90097" y="59358"/>
                        <a:pt x="90200" y="59596"/>
                      </a:cubicBezTo>
                      <a:cubicBezTo>
                        <a:pt x="90303" y="59835"/>
                        <a:pt x="90380" y="60168"/>
                        <a:pt x="90432" y="60594"/>
                      </a:cubicBezTo>
                      <a:cubicBezTo>
                        <a:pt x="90483" y="61020"/>
                        <a:pt x="90509" y="61540"/>
                        <a:pt x="90509" y="62154"/>
                      </a:cubicBezTo>
                      <a:cubicBezTo>
                        <a:pt x="90509" y="62598"/>
                        <a:pt x="90493" y="62981"/>
                        <a:pt x="90458" y="63305"/>
                      </a:cubicBezTo>
                      <a:cubicBezTo>
                        <a:pt x="90424" y="63629"/>
                        <a:pt x="90381" y="63919"/>
                        <a:pt x="90330" y="64175"/>
                      </a:cubicBezTo>
                      <a:cubicBezTo>
                        <a:pt x="90279" y="64431"/>
                        <a:pt x="90194" y="64661"/>
                        <a:pt x="90075" y="64866"/>
                      </a:cubicBezTo>
                      <a:cubicBezTo>
                        <a:pt x="89956" y="65070"/>
                        <a:pt x="89801" y="65267"/>
                        <a:pt x="89614" y="65454"/>
                      </a:cubicBezTo>
                      <a:cubicBezTo>
                        <a:pt x="89427" y="65642"/>
                        <a:pt x="88873" y="65949"/>
                        <a:pt x="87952" y="66375"/>
                      </a:cubicBezTo>
                      <a:cubicBezTo>
                        <a:pt x="87030" y="66801"/>
                        <a:pt x="85837" y="67219"/>
                        <a:pt x="84370" y="67628"/>
                      </a:cubicBezTo>
                      <a:cubicBezTo>
                        <a:pt x="82904" y="68038"/>
                        <a:pt x="81207" y="68404"/>
                        <a:pt x="79280" y="68728"/>
                      </a:cubicBezTo>
                      <a:cubicBezTo>
                        <a:pt x="77353" y="69052"/>
                        <a:pt x="75298" y="69214"/>
                        <a:pt x="73115" y="69214"/>
                      </a:cubicBezTo>
                      <a:cubicBezTo>
                        <a:pt x="69329" y="69214"/>
                        <a:pt x="66012" y="68686"/>
                        <a:pt x="63165" y="67628"/>
                      </a:cubicBezTo>
                      <a:cubicBezTo>
                        <a:pt x="60317" y="66571"/>
                        <a:pt x="57921" y="65002"/>
                        <a:pt x="55977" y="62922"/>
                      </a:cubicBezTo>
                      <a:cubicBezTo>
                        <a:pt x="54033" y="60841"/>
                        <a:pt x="52566" y="58232"/>
                        <a:pt x="51577" y="55094"/>
                      </a:cubicBezTo>
                      <a:cubicBezTo>
                        <a:pt x="50588" y="51957"/>
                        <a:pt x="50093" y="48307"/>
                        <a:pt x="50093" y="44146"/>
                      </a:cubicBezTo>
                      <a:cubicBezTo>
                        <a:pt x="50093" y="40190"/>
                        <a:pt x="50605" y="36634"/>
                        <a:pt x="51628" y="33480"/>
                      </a:cubicBezTo>
                      <a:cubicBezTo>
                        <a:pt x="52651" y="30325"/>
                        <a:pt x="54126" y="27647"/>
                        <a:pt x="56053" y="25448"/>
                      </a:cubicBezTo>
                      <a:cubicBezTo>
                        <a:pt x="57980" y="23248"/>
                        <a:pt x="60308" y="21560"/>
                        <a:pt x="63037" y="20383"/>
                      </a:cubicBezTo>
                      <a:cubicBezTo>
                        <a:pt x="65765" y="19206"/>
                        <a:pt x="68818" y="18618"/>
                        <a:pt x="72194" y="18618"/>
                      </a:cubicBezTo>
                      <a:cubicBezTo>
                        <a:pt x="75810" y="18618"/>
                        <a:pt x="78888" y="19198"/>
                        <a:pt x="81429" y="20357"/>
                      </a:cubicBezTo>
                      <a:cubicBezTo>
                        <a:pt x="83969" y="21517"/>
                        <a:pt x="86059" y="23077"/>
                        <a:pt x="87695" y="25038"/>
                      </a:cubicBezTo>
                      <a:cubicBezTo>
                        <a:pt x="89333" y="26999"/>
                        <a:pt x="90535" y="29302"/>
                        <a:pt x="91302" y="31945"/>
                      </a:cubicBezTo>
                      <a:cubicBezTo>
                        <a:pt x="92070" y="34588"/>
                        <a:pt x="92453" y="37410"/>
                        <a:pt x="92453" y="40412"/>
                      </a:cubicBezTo>
                      <a:close/>
                      <a:moveTo>
                        <a:pt x="83961" y="39440"/>
                      </a:moveTo>
                      <a:cubicBezTo>
                        <a:pt x="84063" y="35006"/>
                        <a:pt x="83077" y="31527"/>
                        <a:pt x="81001" y="29003"/>
                      </a:cubicBezTo>
                      <a:cubicBezTo>
                        <a:pt x="78925" y="26479"/>
                        <a:pt x="75845" y="25217"/>
                        <a:pt x="71762" y="25217"/>
                      </a:cubicBezTo>
                      <a:cubicBezTo>
                        <a:pt x="69668" y="25217"/>
                        <a:pt x="67833" y="25610"/>
                        <a:pt x="66254" y="26394"/>
                      </a:cubicBezTo>
                      <a:cubicBezTo>
                        <a:pt x="64676" y="27178"/>
                        <a:pt x="63354" y="28219"/>
                        <a:pt x="62290" y="29515"/>
                      </a:cubicBezTo>
                      <a:cubicBezTo>
                        <a:pt x="61226" y="30811"/>
                        <a:pt x="60403" y="32320"/>
                        <a:pt x="59820" y="34042"/>
                      </a:cubicBezTo>
                      <a:cubicBezTo>
                        <a:pt x="59236" y="35765"/>
                        <a:pt x="58910" y="37564"/>
                        <a:pt x="58842" y="39440"/>
                      </a:cubicBezTo>
                      <a:close/>
                      <a:moveTo>
                        <a:pt x="141996" y="20818"/>
                      </a:moveTo>
                      <a:cubicBezTo>
                        <a:pt x="141996" y="20954"/>
                        <a:pt x="141988" y="21099"/>
                        <a:pt x="141971" y="21253"/>
                      </a:cubicBezTo>
                      <a:cubicBezTo>
                        <a:pt x="141954" y="21406"/>
                        <a:pt x="141928" y="21568"/>
                        <a:pt x="141894" y="21739"/>
                      </a:cubicBezTo>
                      <a:cubicBezTo>
                        <a:pt x="141860" y="21909"/>
                        <a:pt x="141817" y="22097"/>
                        <a:pt x="141766" y="22301"/>
                      </a:cubicBezTo>
                      <a:cubicBezTo>
                        <a:pt x="141715" y="22506"/>
                        <a:pt x="141655" y="22728"/>
                        <a:pt x="141587" y="22966"/>
                      </a:cubicBezTo>
                      <a:lnTo>
                        <a:pt x="125881" y="66708"/>
                      </a:lnTo>
                      <a:cubicBezTo>
                        <a:pt x="125745" y="67083"/>
                        <a:pt x="125566" y="67390"/>
                        <a:pt x="125344" y="67628"/>
                      </a:cubicBezTo>
                      <a:cubicBezTo>
                        <a:pt x="125122" y="67867"/>
                        <a:pt x="124789" y="68055"/>
                        <a:pt x="124347" y="68191"/>
                      </a:cubicBezTo>
                      <a:cubicBezTo>
                        <a:pt x="123903" y="68328"/>
                        <a:pt x="123341" y="68421"/>
                        <a:pt x="122658" y="68473"/>
                      </a:cubicBezTo>
                      <a:cubicBezTo>
                        <a:pt x="121976" y="68524"/>
                        <a:pt x="121123" y="68549"/>
                        <a:pt x="120100" y="68549"/>
                      </a:cubicBezTo>
                      <a:cubicBezTo>
                        <a:pt x="119077" y="68549"/>
                        <a:pt x="118224" y="68515"/>
                        <a:pt x="117542" y="68447"/>
                      </a:cubicBezTo>
                      <a:cubicBezTo>
                        <a:pt x="116860" y="68379"/>
                        <a:pt x="116306" y="68276"/>
                        <a:pt x="115880" y="68140"/>
                      </a:cubicBezTo>
                      <a:cubicBezTo>
                        <a:pt x="115453" y="68004"/>
                        <a:pt x="115121" y="67816"/>
                        <a:pt x="114882" y="67577"/>
                      </a:cubicBezTo>
                      <a:cubicBezTo>
                        <a:pt x="114643" y="67338"/>
                        <a:pt x="114456" y="67049"/>
                        <a:pt x="114320" y="66708"/>
                      </a:cubicBezTo>
                      <a:lnTo>
                        <a:pt x="98664" y="22966"/>
                      </a:lnTo>
                      <a:cubicBezTo>
                        <a:pt x="98528" y="22557"/>
                        <a:pt x="98417" y="22199"/>
                        <a:pt x="98332" y="21892"/>
                      </a:cubicBezTo>
                      <a:cubicBezTo>
                        <a:pt x="98246" y="21585"/>
                        <a:pt x="98196" y="21355"/>
                        <a:pt x="98179" y="21201"/>
                      </a:cubicBezTo>
                      <a:cubicBezTo>
                        <a:pt x="98161" y="21048"/>
                        <a:pt x="98153" y="20920"/>
                        <a:pt x="98153" y="20818"/>
                      </a:cubicBezTo>
                      <a:cubicBezTo>
                        <a:pt x="98153" y="20545"/>
                        <a:pt x="98220" y="20306"/>
                        <a:pt x="98358" y="20101"/>
                      </a:cubicBezTo>
                      <a:cubicBezTo>
                        <a:pt x="98494" y="19897"/>
                        <a:pt x="98724" y="19735"/>
                        <a:pt x="99048" y="19615"/>
                      </a:cubicBezTo>
                      <a:cubicBezTo>
                        <a:pt x="99372" y="19496"/>
                        <a:pt x="99799" y="19419"/>
                        <a:pt x="100327" y="19385"/>
                      </a:cubicBezTo>
                      <a:cubicBezTo>
                        <a:pt x="100856" y="19351"/>
                        <a:pt x="101512" y="19334"/>
                        <a:pt x="102296" y="19334"/>
                      </a:cubicBezTo>
                      <a:cubicBezTo>
                        <a:pt x="103286" y="19334"/>
                        <a:pt x="104078" y="19360"/>
                        <a:pt x="104676" y="19411"/>
                      </a:cubicBezTo>
                      <a:cubicBezTo>
                        <a:pt x="105273" y="19462"/>
                        <a:pt x="105733" y="19556"/>
                        <a:pt x="106057" y="19692"/>
                      </a:cubicBezTo>
                      <a:cubicBezTo>
                        <a:pt x="106380" y="19829"/>
                        <a:pt x="106620" y="19999"/>
                        <a:pt x="106773" y="20204"/>
                      </a:cubicBezTo>
                      <a:cubicBezTo>
                        <a:pt x="106926" y="20408"/>
                        <a:pt x="107071" y="20664"/>
                        <a:pt x="107208" y="20971"/>
                      </a:cubicBezTo>
                      <a:lnTo>
                        <a:pt x="120202" y="58931"/>
                      </a:lnTo>
                      <a:lnTo>
                        <a:pt x="120407" y="59545"/>
                      </a:lnTo>
                      <a:lnTo>
                        <a:pt x="120560" y="58931"/>
                      </a:lnTo>
                      <a:lnTo>
                        <a:pt x="133402" y="20971"/>
                      </a:lnTo>
                      <a:cubicBezTo>
                        <a:pt x="133470" y="20664"/>
                        <a:pt x="133590" y="20408"/>
                        <a:pt x="133760" y="20204"/>
                      </a:cubicBezTo>
                      <a:cubicBezTo>
                        <a:pt x="133931" y="19999"/>
                        <a:pt x="134177" y="19829"/>
                        <a:pt x="134501" y="19692"/>
                      </a:cubicBezTo>
                      <a:cubicBezTo>
                        <a:pt x="134826" y="19556"/>
                        <a:pt x="135269" y="19462"/>
                        <a:pt x="135832" y="19411"/>
                      </a:cubicBezTo>
                      <a:cubicBezTo>
                        <a:pt x="136395" y="19360"/>
                        <a:pt x="137137" y="19334"/>
                        <a:pt x="138057" y="19334"/>
                      </a:cubicBezTo>
                      <a:cubicBezTo>
                        <a:pt x="138842" y="19334"/>
                        <a:pt x="139489" y="19351"/>
                        <a:pt x="140001" y="19385"/>
                      </a:cubicBezTo>
                      <a:cubicBezTo>
                        <a:pt x="140513" y="19419"/>
                        <a:pt x="140913" y="19505"/>
                        <a:pt x="141204" y="19641"/>
                      </a:cubicBezTo>
                      <a:cubicBezTo>
                        <a:pt x="141493" y="19777"/>
                        <a:pt x="141698" y="19939"/>
                        <a:pt x="141817" y="20127"/>
                      </a:cubicBezTo>
                      <a:cubicBezTo>
                        <a:pt x="141936" y="20315"/>
                        <a:pt x="141996" y="20545"/>
                        <a:pt x="141996" y="20818"/>
                      </a:cubicBezTo>
                      <a:close/>
                      <a:moveTo>
                        <a:pt x="159315" y="66963"/>
                      </a:moveTo>
                      <a:cubicBezTo>
                        <a:pt x="159315" y="67236"/>
                        <a:pt x="159246" y="67466"/>
                        <a:pt x="159110" y="67654"/>
                      </a:cubicBezTo>
                      <a:cubicBezTo>
                        <a:pt x="158974" y="67842"/>
                        <a:pt x="158752" y="68004"/>
                        <a:pt x="158445" y="68140"/>
                      </a:cubicBezTo>
                      <a:cubicBezTo>
                        <a:pt x="158138" y="68276"/>
                        <a:pt x="157712" y="68379"/>
                        <a:pt x="157166" y="68447"/>
                      </a:cubicBezTo>
                      <a:cubicBezTo>
                        <a:pt x="156620" y="68515"/>
                        <a:pt x="155921" y="68549"/>
                        <a:pt x="155068" y="68549"/>
                      </a:cubicBezTo>
                      <a:cubicBezTo>
                        <a:pt x="154250" y="68549"/>
                        <a:pt x="153568" y="68515"/>
                        <a:pt x="153023" y="68447"/>
                      </a:cubicBezTo>
                      <a:cubicBezTo>
                        <a:pt x="152477" y="68379"/>
                        <a:pt x="152041" y="68276"/>
                        <a:pt x="151718" y="68140"/>
                      </a:cubicBezTo>
                      <a:cubicBezTo>
                        <a:pt x="151394" y="68004"/>
                        <a:pt x="151172" y="67842"/>
                        <a:pt x="151053" y="67654"/>
                      </a:cubicBezTo>
                      <a:cubicBezTo>
                        <a:pt x="150933" y="67466"/>
                        <a:pt x="150874" y="67236"/>
                        <a:pt x="150874" y="66963"/>
                      </a:cubicBezTo>
                      <a:lnTo>
                        <a:pt x="150874" y="20920"/>
                      </a:lnTo>
                      <a:cubicBezTo>
                        <a:pt x="150874" y="20681"/>
                        <a:pt x="150933" y="20460"/>
                        <a:pt x="151053" y="20255"/>
                      </a:cubicBezTo>
                      <a:cubicBezTo>
                        <a:pt x="151172" y="20050"/>
                        <a:pt x="151394" y="19880"/>
                        <a:pt x="151718" y="19743"/>
                      </a:cubicBezTo>
                      <a:cubicBezTo>
                        <a:pt x="152041" y="19607"/>
                        <a:pt x="152477" y="19505"/>
                        <a:pt x="153023" y="19436"/>
                      </a:cubicBezTo>
                      <a:cubicBezTo>
                        <a:pt x="153568" y="19368"/>
                        <a:pt x="154250" y="19334"/>
                        <a:pt x="155068" y="19334"/>
                      </a:cubicBezTo>
                      <a:cubicBezTo>
                        <a:pt x="155921" y="19334"/>
                        <a:pt x="156620" y="19368"/>
                        <a:pt x="157166" y="19436"/>
                      </a:cubicBezTo>
                      <a:cubicBezTo>
                        <a:pt x="157712" y="19505"/>
                        <a:pt x="158138" y="19607"/>
                        <a:pt x="158445" y="19743"/>
                      </a:cubicBezTo>
                      <a:cubicBezTo>
                        <a:pt x="158752" y="19880"/>
                        <a:pt x="158974" y="20050"/>
                        <a:pt x="159110" y="20255"/>
                      </a:cubicBezTo>
                      <a:cubicBezTo>
                        <a:pt x="159246" y="20460"/>
                        <a:pt x="159315" y="20681"/>
                        <a:pt x="159315" y="20920"/>
                      </a:cubicBezTo>
                      <a:close/>
                      <a:moveTo>
                        <a:pt x="160287" y="5368"/>
                      </a:moveTo>
                      <a:cubicBezTo>
                        <a:pt x="160287" y="7346"/>
                        <a:pt x="159912" y="8693"/>
                        <a:pt x="159161" y="9409"/>
                      </a:cubicBezTo>
                      <a:cubicBezTo>
                        <a:pt x="158411" y="10125"/>
                        <a:pt x="157030" y="10484"/>
                        <a:pt x="155017" y="10484"/>
                      </a:cubicBezTo>
                      <a:cubicBezTo>
                        <a:pt x="153040" y="10484"/>
                        <a:pt x="151683" y="10134"/>
                        <a:pt x="150950" y="9435"/>
                      </a:cubicBezTo>
                      <a:cubicBezTo>
                        <a:pt x="150216" y="8736"/>
                        <a:pt x="149851" y="7414"/>
                        <a:pt x="149851" y="5470"/>
                      </a:cubicBezTo>
                      <a:cubicBezTo>
                        <a:pt x="149851" y="3492"/>
                        <a:pt x="150225" y="2145"/>
                        <a:pt x="150976" y="1428"/>
                      </a:cubicBezTo>
                      <a:cubicBezTo>
                        <a:pt x="151726" y="712"/>
                        <a:pt x="153107" y="354"/>
                        <a:pt x="155120" y="354"/>
                      </a:cubicBezTo>
                      <a:cubicBezTo>
                        <a:pt x="157098" y="354"/>
                        <a:pt x="158454" y="704"/>
                        <a:pt x="159187" y="1403"/>
                      </a:cubicBezTo>
                      <a:cubicBezTo>
                        <a:pt x="159921" y="2102"/>
                        <a:pt x="160287" y="3423"/>
                        <a:pt x="160287" y="5368"/>
                      </a:cubicBezTo>
                      <a:close/>
                      <a:moveTo>
                        <a:pt x="213977" y="41946"/>
                      </a:moveTo>
                      <a:cubicBezTo>
                        <a:pt x="213977" y="43277"/>
                        <a:pt x="213642" y="44223"/>
                        <a:pt x="212975" y="44786"/>
                      </a:cubicBezTo>
                      <a:cubicBezTo>
                        <a:pt x="212306" y="45349"/>
                        <a:pt x="211544" y="45630"/>
                        <a:pt x="210687" y="45630"/>
                      </a:cubicBezTo>
                      <a:lnTo>
                        <a:pt x="180365" y="45630"/>
                      </a:lnTo>
                      <a:cubicBezTo>
                        <a:pt x="180365" y="48188"/>
                        <a:pt x="180622" y="50490"/>
                        <a:pt x="181136" y="52536"/>
                      </a:cubicBezTo>
                      <a:cubicBezTo>
                        <a:pt x="181650" y="54583"/>
                        <a:pt x="182506" y="56339"/>
                        <a:pt x="183706" y="57806"/>
                      </a:cubicBezTo>
                      <a:cubicBezTo>
                        <a:pt x="184906" y="59272"/>
                        <a:pt x="186465" y="60398"/>
                        <a:pt x="188384" y="61182"/>
                      </a:cubicBezTo>
                      <a:cubicBezTo>
                        <a:pt x="190303" y="61967"/>
                        <a:pt x="192651" y="62359"/>
                        <a:pt x="195427" y="62359"/>
                      </a:cubicBezTo>
                      <a:cubicBezTo>
                        <a:pt x="197620" y="62359"/>
                        <a:pt x="199574" y="62180"/>
                        <a:pt x="201288" y="61822"/>
                      </a:cubicBezTo>
                      <a:cubicBezTo>
                        <a:pt x="203001" y="61464"/>
                        <a:pt x="204483" y="61063"/>
                        <a:pt x="205735" y="60620"/>
                      </a:cubicBezTo>
                      <a:cubicBezTo>
                        <a:pt x="206985" y="60176"/>
                        <a:pt x="208014" y="59775"/>
                        <a:pt x="208819" y="59417"/>
                      </a:cubicBezTo>
                      <a:cubicBezTo>
                        <a:pt x="209625" y="59059"/>
                        <a:pt x="210233" y="58880"/>
                        <a:pt x="210645" y="58880"/>
                      </a:cubicBezTo>
                      <a:cubicBezTo>
                        <a:pt x="210885" y="58880"/>
                        <a:pt x="211098" y="58940"/>
                        <a:pt x="211287" y="59059"/>
                      </a:cubicBezTo>
                      <a:cubicBezTo>
                        <a:pt x="211476" y="59179"/>
                        <a:pt x="211621" y="59358"/>
                        <a:pt x="211724" y="59596"/>
                      </a:cubicBezTo>
                      <a:cubicBezTo>
                        <a:pt x="211827" y="59835"/>
                        <a:pt x="211904" y="60168"/>
                        <a:pt x="211956" y="60594"/>
                      </a:cubicBezTo>
                      <a:cubicBezTo>
                        <a:pt x="212007" y="61020"/>
                        <a:pt x="212033" y="61540"/>
                        <a:pt x="212033" y="62154"/>
                      </a:cubicBezTo>
                      <a:cubicBezTo>
                        <a:pt x="212033" y="62598"/>
                        <a:pt x="212016" y="62981"/>
                        <a:pt x="211981" y="63305"/>
                      </a:cubicBezTo>
                      <a:cubicBezTo>
                        <a:pt x="211947" y="63629"/>
                        <a:pt x="211904" y="63919"/>
                        <a:pt x="211854" y="64175"/>
                      </a:cubicBezTo>
                      <a:cubicBezTo>
                        <a:pt x="211802" y="64431"/>
                        <a:pt x="211717" y="64661"/>
                        <a:pt x="211597" y="64866"/>
                      </a:cubicBezTo>
                      <a:cubicBezTo>
                        <a:pt x="211478" y="65070"/>
                        <a:pt x="211325" y="65267"/>
                        <a:pt x="211137" y="65454"/>
                      </a:cubicBezTo>
                      <a:cubicBezTo>
                        <a:pt x="210950" y="65642"/>
                        <a:pt x="210395" y="65949"/>
                        <a:pt x="209474" y="66375"/>
                      </a:cubicBezTo>
                      <a:cubicBezTo>
                        <a:pt x="208553" y="66801"/>
                        <a:pt x="207360" y="67219"/>
                        <a:pt x="205893" y="67628"/>
                      </a:cubicBezTo>
                      <a:cubicBezTo>
                        <a:pt x="204427" y="68038"/>
                        <a:pt x="202730" y="68404"/>
                        <a:pt x="200803" y="68728"/>
                      </a:cubicBezTo>
                      <a:cubicBezTo>
                        <a:pt x="198876" y="69052"/>
                        <a:pt x="196821" y="69214"/>
                        <a:pt x="194638" y="69214"/>
                      </a:cubicBezTo>
                      <a:cubicBezTo>
                        <a:pt x="190852" y="69214"/>
                        <a:pt x="187535" y="68686"/>
                        <a:pt x="184687" y="67628"/>
                      </a:cubicBezTo>
                      <a:cubicBezTo>
                        <a:pt x="181839" y="66571"/>
                        <a:pt x="179444" y="65002"/>
                        <a:pt x="177500" y="62922"/>
                      </a:cubicBezTo>
                      <a:cubicBezTo>
                        <a:pt x="175556" y="60841"/>
                        <a:pt x="174089" y="58232"/>
                        <a:pt x="173100" y="55094"/>
                      </a:cubicBezTo>
                      <a:cubicBezTo>
                        <a:pt x="172111" y="51957"/>
                        <a:pt x="171616" y="48307"/>
                        <a:pt x="171616" y="44146"/>
                      </a:cubicBezTo>
                      <a:cubicBezTo>
                        <a:pt x="171616" y="40190"/>
                        <a:pt x="172128" y="36634"/>
                        <a:pt x="173151" y="33480"/>
                      </a:cubicBezTo>
                      <a:cubicBezTo>
                        <a:pt x="174175" y="30325"/>
                        <a:pt x="175649" y="27647"/>
                        <a:pt x="177576" y="25448"/>
                      </a:cubicBezTo>
                      <a:cubicBezTo>
                        <a:pt x="179504" y="23248"/>
                        <a:pt x="181831" y="21560"/>
                        <a:pt x="184560" y="20383"/>
                      </a:cubicBezTo>
                      <a:cubicBezTo>
                        <a:pt x="187289" y="19206"/>
                        <a:pt x="190341" y="18618"/>
                        <a:pt x="193717" y="18618"/>
                      </a:cubicBezTo>
                      <a:cubicBezTo>
                        <a:pt x="197333" y="18618"/>
                        <a:pt x="200410" y="19198"/>
                        <a:pt x="202952" y="20357"/>
                      </a:cubicBezTo>
                      <a:cubicBezTo>
                        <a:pt x="205493" y="21517"/>
                        <a:pt x="207582" y="23077"/>
                        <a:pt x="209219" y="25038"/>
                      </a:cubicBezTo>
                      <a:cubicBezTo>
                        <a:pt x="210855" y="26999"/>
                        <a:pt x="212058" y="29302"/>
                        <a:pt x="212825" y="31945"/>
                      </a:cubicBezTo>
                      <a:cubicBezTo>
                        <a:pt x="213593" y="34588"/>
                        <a:pt x="213977" y="37410"/>
                        <a:pt x="213977" y="40412"/>
                      </a:cubicBezTo>
                      <a:close/>
                      <a:moveTo>
                        <a:pt x="205484" y="39440"/>
                      </a:moveTo>
                      <a:cubicBezTo>
                        <a:pt x="205586" y="35006"/>
                        <a:pt x="204599" y="31527"/>
                        <a:pt x="202524" y="29003"/>
                      </a:cubicBezTo>
                      <a:cubicBezTo>
                        <a:pt x="200448" y="26479"/>
                        <a:pt x="197369" y="25217"/>
                        <a:pt x="193285" y="25217"/>
                      </a:cubicBezTo>
                      <a:cubicBezTo>
                        <a:pt x="191192" y="25217"/>
                        <a:pt x="189356" y="25610"/>
                        <a:pt x="187777" y="26394"/>
                      </a:cubicBezTo>
                      <a:cubicBezTo>
                        <a:pt x="186199" y="27178"/>
                        <a:pt x="184878" y="28219"/>
                        <a:pt x="183814" y="29515"/>
                      </a:cubicBezTo>
                      <a:cubicBezTo>
                        <a:pt x="182750" y="30811"/>
                        <a:pt x="181926" y="32320"/>
                        <a:pt x="181343" y="34042"/>
                      </a:cubicBezTo>
                      <a:cubicBezTo>
                        <a:pt x="180759" y="35765"/>
                        <a:pt x="180434" y="37564"/>
                        <a:pt x="180365" y="39440"/>
                      </a:cubicBezTo>
                      <a:close/>
                      <a:moveTo>
                        <a:pt x="290174" y="20818"/>
                      </a:moveTo>
                      <a:cubicBezTo>
                        <a:pt x="290174" y="21056"/>
                        <a:pt x="290140" y="21346"/>
                        <a:pt x="290071" y="21687"/>
                      </a:cubicBezTo>
                      <a:cubicBezTo>
                        <a:pt x="290003" y="22028"/>
                        <a:pt x="289883" y="22455"/>
                        <a:pt x="289713" y="22966"/>
                      </a:cubicBezTo>
                      <a:lnTo>
                        <a:pt x="276156" y="66708"/>
                      </a:lnTo>
                      <a:cubicBezTo>
                        <a:pt x="276054" y="67083"/>
                        <a:pt x="275892" y="67390"/>
                        <a:pt x="275670" y="67628"/>
                      </a:cubicBezTo>
                      <a:cubicBezTo>
                        <a:pt x="275448" y="67867"/>
                        <a:pt x="275142" y="68055"/>
                        <a:pt x="274749" y="68191"/>
                      </a:cubicBezTo>
                      <a:cubicBezTo>
                        <a:pt x="274357" y="68328"/>
                        <a:pt x="273820" y="68421"/>
                        <a:pt x="273138" y="68473"/>
                      </a:cubicBezTo>
                      <a:cubicBezTo>
                        <a:pt x="272456" y="68524"/>
                        <a:pt x="271603" y="68549"/>
                        <a:pt x="270580" y="68549"/>
                      </a:cubicBezTo>
                      <a:cubicBezTo>
                        <a:pt x="269523" y="68549"/>
                        <a:pt x="268636" y="68515"/>
                        <a:pt x="267920" y="68447"/>
                      </a:cubicBezTo>
                      <a:cubicBezTo>
                        <a:pt x="267203" y="68379"/>
                        <a:pt x="266632" y="68276"/>
                        <a:pt x="266205" y="68140"/>
                      </a:cubicBezTo>
                      <a:cubicBezTo>
                        <a:pt x="265779" y="68004"/>
                        <a:pt x="265463" y="67816"/>
                        <a:pt x="265259" y="67577"/>
                      </a:cubicBezTo>
                      <a:cubicBezTo>
                        <a:pt x="265055" y="67338"/>
                        <a:pt x="264901" y="67049"/>
                        <a:pt x="264798" y="66708"/>
                      </a:cubicBezTo>
                      <a:lnTo>
                        <a:pt x="255130" y="33301"/>
                      </a:lnTo>
                      <a:lnTo>
                        <a:pt x="255027" y="32840"/>
                      </a:lnTo>
                      <a:lnTo>
                        <a:pt x="254925" y="33301"/>
                      </a:lnTo>
                      <a:lnTo>
                        <a:pt x="245972" y="66708"/>
                      </a:lnTo>
                      <a:cubicBezTo>
                        <a:pt x="245869" y="67083"/>
                        <a:pt x="245707" y="67390"/>
                        <a:pt x="245485" y="67628"/>
                      </a:cubicBezTo>
                      <a:cubicBezTo>
                        <a:pt x="245265" y="67867"/>
                        <a:pt x="244931" y="68055"/>
                        <a:pt x="244488" y="68191"/>
                      </a:cubicBezTo>
                      <a:cubicBezTo>
                        <a:pt x="244044" y="68328"/>
                        <a:pt x="243474" y="68421"/>
                        <a:pt x="242775" y="68473"/>
                      </a:cubicBezTo>
                      <a:cubicBezTo>
                        <a:pt x="242076" y="68524"/>
                        <a:pt x="241214" y="68549"/>
                        <a:pt x="240191" y="68549"/>
                      </a:cubicBezTo>
                      <a:cubicBezTo>
                        <a:pt x="239133" y="68549"/>
                        <a:pt x="238272" y="68515"/>
                        <a:pt x="237607" y="68447"/>
                      </a:cubicBezTo>
                      <a:cubicBezTo>
                        <a:pt x="236943" y="68379"/>
                        <a:pt x="236397" y="68276"/>
                        <a:pt x="235970" y="68140"/>
                      </a:cubicBezTo>
                      <a:cubicBezTo>
                        <a:pt x="235544" y="68004"/>
                        <a:pt x="235228" y="67816"/>
                        <a:pt x="235023" y="67577"/>
                      </a:cubicBezTo>
                      <a:cubicBezTo>
                        <a:pt x="234819" y="67338"/>
                        <a:pt x="234665" y="67049"/>
                        <a:pt x="234563" y="66708"/>
                      </a:cubicBezTo>
                      <a:lnTo>
                        <a:pt x="221108" y="22966"/>
                      </a:lnTo>
                      <a:cubicBezTo>
                        <a:pt x="220938" y="22455"/>
                        <a:pt x="220819" y="22028"/>
                        <a:pt x="220750" y="21687"/>
                      </a:cubicBezTo>
                      <a:cubicBezTo>
                        <a:pt x="220681" y="21346"/>
                        <a:pt x="220648" y="21056"/>
                        <a:pt x="220648" y="20818"/>
                      </a:cubicBezTo>
                      <a:cubicBezTo>
                        <a:pt x="220648" y="20511"/>
                        <a:pt x="220716" y="20263"/>
                        <a:pt x="220853" y="20076"/>
                      </a:cubicBezTo>
                      <a:cubicBezTo>
                        <a:pt x="220989" y="19888"/>
                        <a:pt x="221219" y="19735"/>
                        <a:pt x="221543" y="19615"/>
                      </a:cubicBezTo>
                      <a:cubicBezTo>
                        <a:pt x="221867" y="19496"/>
                        <a:pt x="222302" y="19419"/>
                        <a:pt x="222847" y="19385"/>
                      </a:cubicBezTo>
                      <a:cubicBezTo>
                        <a:pt x="223393" y="19351"/>
                        <a:pt x="224058" y="19334"/>
                        <a:pt x="224843" y="19334"/>
                      </a:cubicBezTo>
                      <a:cubicBezTo>
                        <a:pt x="225798" y="19334"/>
                        <a:pt x="226565" y="19360"/>
                        <a:pt x="227145" y="19411"/>
                      </a:cubicBezTo>
                      <a:cubicBezTo>
                        <a:pt x="227725" y="19462"/>
                        <a:pt x="228168" y="19547"/>
                        <a:pt x="228475" y="19667"/>
                      </a:cubicBezTo>
                      <a:cubicBezTo>
                        <a:pt x="228782" y="19786"/>
                        <a:pt x="229003" y="19956"/>
                        <a:pt x="229141" y="20178"/>
                      </a:cubicBezTo>
                      <a:cubicBezTo>
                        <a:pt x="229277" y="20400"/>
                        <a:pt x="229396" y="20664"/>
                        <a:pt x="229499" y="20971"/>
                      </a:cubicBezTo>
                      <a:lnTo>
                        <a:pt x="240600" y="58931"/>
                      </a:lnTo>
                      <a:lnTo>
                        <a:pt x="240702" y="59392"/>
                      </a:lnTo>
                      <a:lnTo>
                        <a:pt x="240805" y="58931"/>
                      </a:lnTo>
                      <a:lnTo>
                        <a:pt x="250985" y="20971"/>
                      </a:lnTo>
                      <a:cubicBezTo>
                        <a:pt x="251054" y="20664"/>
                        <a:pt x="251164" y="20400"/>
                        <a:pt x="251318" y="20178"/>
                      </a:cubicBezTo>
                      <a:cubicBezTo>
                        <a:pt x="251472" y="19956"/>
                        <a:pt x="251702" y="19786"/>
                        <a:pt x="252008" y="19667"/>
                      </a:cubicBezTo>
                      <a:cubicBezTo>
                        <a:pt x="252316" y="19547"/>
                        <a:pt x="252733" y="19462"/>
                        <a:pt x="253262" y="19411"/>
                      </a:cubicBezTo>
                      <a:cubicBezTo>
                        <a:pt x="253790" y="19360"/>
                        <a:pt x="254482" y="19334"/>
                        <a:pt x="255334" y="19334"/>
                      </a:cubicBezTo>
                      <a:cubicBezTo>
                        <a:pt x="256153" y="19334"/>
                        <a:pt x="256826" y="19360"/>
                        <a:pt x="257355" y="19411"/>
                      </a:cubicBezTo>
                      <a:cubicBezTo>
                        <a:pt x="257883" y="19462"/>
                        <a:pt x="258301" y="19547"/>
                        <a:pt x="258608" y="19667"/>
                      </a:cubicBezTo>
                      <a:cubicBezTo>
                        <a:pt x="258915" y="19786"/>
                        <a:pt x="259137" y="19948"/>
                        <a:pt x="259273" y="20153"/>
                      </a:cubicBezTo>
                      <a:cubicBezTo>
                        <a:pt x="259410" y="20357"/>
                        <a:pt x="259512" y="20596"/>
                        <a:pt x="259581" y="20869"/>
                      </a:cubicBezTo>
                      <a:lnTo>
                        <a:pt x="270580" y="58931"/>
                      </a:lnTo>
                      <a:lnTo>
                        <a:pt x="270682" y="59392"/>
                      </a:lnTo>
                      <a:lnTo>
                        <a:pt x="270733" y="58931"/>
                      </a:lnTo>
                      <a:lnTo>
                        <a:pt x="281681" y="20971"/>
                      </a:lnTo>
                      <a:cubicBezTo>
                        <a:pt x="281749" y="20664"/>
                        <a:pt x="281861" y="20400"/>
                        <a:pt x="282014" y="20178"/>
                      </a:cubicBezTo>
                      <a:cubicBezTo>
                        <a:pt x="282167" y="19956"/>
                        <a:pt x="282406" y="19786"/>
                        <a:pt x="282730" y="19667"/>
                      </a:cubicBezTo>
                      <a:cubicBezTo>
                        <a:pt x="283054" y="19547"/>
                        <a:pt x="283498" y="19462"/>
                        <a:pt x="284060" y="19411"/>
                      </a:cubicBezTo>
                      <a:cubicBezTo>
                        <a:pt x="284623" y="19360"/>
                        <a:pt x="285348" y="19334"/>
                        <a:pt x="286234" y="19334"/>
                      </a:cubicBezTo>
                      <a:cubicBezTo>
                        <a:pt x="287053" y="19334"/>
                        <a:pt x="287710" y="19351"/>
                        <a:pt x="288204" y="19385"/>
                      </a:cubicBezTo>
                      <a:cubicBezTo>
                        <a:pt x="288699" y="19419"/>
                        <a:pt x="289091" y="19505"/>
                        <a:pt x="289381" y="19641"/>
                      </a:cubicBezTo>
                      <a:cubicBezTo>
                        <a:pt x="289671" y="19777"/>
                        <a:pt x="289876" y="19931"/>
                        <a:pt x="289995" y="20101"/>
                      </a:cubicBezTo>
                      <a:cubicBezTo>
                        <a:pt x="290114" y="20272"/>
                        <a:pt x="290174" y="20511"/>
                        <a:pt x="290174" y="20818"/>
                      </a:cubicBezTo>
                      <a:close/>
                      <a:moveTo>
                        <a:pt x="358299" y="64405"/>
                      </a:moveTo>
                      <a:cubicBezTo>
                        <a:pt x="358299" y="65087"/>
                        <a:pt x="358264" y="65659"/>
                        <a:pt x="358196" y="66119"/>
                      </a:cubicBezTo>
                      <a:cubicBezTo>
                        <a:pt x="358128" y="66580"/>
                        <a:pt x="358017" y="66972"/>
                        <a:pt x="357863" y="67296"/>
                      </a:cubicBezTo>
                      <a:cubicBezTo>
                        <a:pt x="357710" y="67620"/>
                        <a:pt x="357522" y="67859"/>
                        <a:pt x="357300" y="68012"/>
                      </a:cubicBezTo>
                      <a:cubicBezTo>
                        <a:pt x="357079" y="68166"/>
                        <a:pt x="356815" y="68242"/>
                        <a:pt x="356508" y="68242"/>
                      </a:cubicBezTo>
                      <a:lnTo>
                        <a:pt x="327244" y="68242"/>
                      </a:lnTo>
                      <a:cubicBezTo>
                        <a:pt x="326460" y="68242"/>
                        <a:pt x="325718" y="67978"/>
                        <a:pt x="325019" y="67449"/>
                      </a:cubicBezTo>
                      <a:cubicBezTo>
                        <a:pt x="324320" y="66921"/>
                        <a:pt x="323971" y="65991"/>
                        <a:pt x="323971" y="64661"/>
                      </a:cubicBezTo>
                      <a:lnTo>
                        <a:pt x="323971" y="3372"/>
                      </a:lnTo>
                      <a:cubicBezTo>
                        <a:pt x="323971" y="3100"/>
                        <a:pt x="324038" y="2861"/>
                        <a:pt x="324174" y="2656"/>
                      </a:cubicBezTo>
                      <a:cubicBezTo>
                        <a:pt x="324312" y="2451"/>
                        <a:pt x="324550" y="2290"/>
                        <a:pt x="324891" y="2170"/>
                      </a:cubicBezTo>
                      <a:cubicBezTo>
                        <a:pt x="325233" y="2051"/>
                        <a:pt x="325693" y="1948"/>
                        <a:pt x="326273" y="1863"/>
                      </a:cubicBezTo>
                      <a:cubicBezTo>
                        <a:pt x="326852" y="1778"/>
                        <a:pt x="327551" y="1735"/>
                        <a:pt x="328370" y="1735"/>
                      </a:cubicBezTo>
                      <a:cubicBezTo>
                        <a:pt x="329223" y="1735"/>
                        <a:pt x="329930" y="1778"/>
                        <a:pt x="330493" y="1863"/>
                      </a:cubicBezTo>
                      <a:cubicBezTo>
                        <a:pt x="331056" y="1948"/>
                        <a:pt x="331508" y="2051"/>
                        <a:pt x="331849" y="2170"/>
                      </a:cubicBezTo>
                      <a:cubicBezTo>
                        <a:pt x="332190" y="2290"/>
                        <a:pt x="332429" y="2451"/>
                        <a:pt x="332565" y="2656"/>
                      </a:cubicBezTo>
                      <a:cubicBezTo>
                        <a:pt x="332701" y="2861"/>
                        <a:pt x="332770" y="3100"/>
                        <a:pt x="332770" y="3372"/>
                      </a:cubicBezTo>
                      <a:lnTo>
                        <a:pt x="332770" y="60620"/>
                      </a:lnTo>
                      <a:lnTo>
                        <a:pt x="356508" y="60620"/>
                      </a:lnTo>
                      <a:cubicBezTo>
                        <a:pt x="356815" y="60620"/>
                        <a:pt x="357079" y="60696"/>
                        <a:pt x="357300" y="60850"/>
                      </a:cubicBezTo>
                      <a:cubicBezTo>
                        <a:pt x="357522" y="61003"/>
                        <a:pt x="357710" y="61225"/>
                        <a:pt x="357863" y="61515"/>
                      </a:cubicBezTo>
                      <a:cubicBezTo>
                        <a:pt x="358017" y="61805"/>
                        <a:pt x="358128" y="62188"/>
                        <a:pt x="358196" y="62666"/>
                      </a:cubicBezTo>
                      <a:cubicBezTo>
                        <a:pt x="358264" y="63143"/>
                        <a:pt x="358299" y="63723"/>
                        <a:pt x="358299" y="64405"/>
                      </a:cubicBezTo>
                      <a:close/>
                      <a:moveTo>
                        <a:pt x="409476" y="43430"/>
                      </a:moveTo>
                      <a:cubicBezTo>
                        <a:pt x="409476" y="47182"/>
                        <a:pt x="408980" y="50635"/>
                        <a:pt x="407992" y="53790"/>
                      </a:cubicBezTo>
                      <a:cubicBezTo>
                        <a:pt x="407002" y="56945"/>
                        <a:pt x="405527" y="59665"/>
                        <a:pt x="403566" y="61950"/>
                      </a:cubicBezTo>
                      <a:cubicBezTo>
                        <a:pt x="401605" y="64235"/>
                        <a:pt x="399149" y="66017"/>
                        <a:pt x="396200" y="67296"/>
                      </a:cubicBezTo>
                      <a:cubicBezTo>
                        <a:pt x="393249" y="68575"/>
                        <a:pt x="389830" y="69214"/>
                        <a:pt x="385941" y="69214"/>
                      </a:cubicBezTo>
                      <a:cubicBezTo>
                        <a:pt x="382156" y="69214"/>
                        <a:pt x="378856" y="68652"/>
                        <a:pt x="376042" y="67526"/>
                      </a:cubicBezTo>
                      <a:cubicBezTo>
                        <a:pt x="373228" y="66401"/>
                        <a:pt x="370884" y="64763"/>
                        <a:pt x="369008" y="62615"/>
                      </a:cubicBezTo>
                      <a:cubicBezTo>
                        <a:pt x="367132" y="60466"/>
                        <a:pt x="365734" y="57857"/>
                        <a:pt x="364813" y="54787"/>
                      </a:cubicBezTo>
                      <a:cubicBezTo>
                        <a:pt x="363892" y="51718"/>
                        <a:pt x="363432" y="48239"/>
                        <a:pt x="363432" y="44351"/>
                      </a:cubicBezTo>
                      <a:cubicBezTo>
                        <a:pt x="363432" y="40599"/>
                        <a:pt x="363917" y="37146"/>
                        <a:pt x="364889" y="33991"/>
                      </a:cubicBezTo>
                      <a:cubicBezTo>
                        <a:pt x="365862" y="30836"/>
                        <a:pt x="367328" y="28116"/>
                        <a:pt x="369290" y="25831"/>
                      </a:cubicBezTo>
                      <a:cubicBezTo>
                        <a:pt x="371250" y="23546"/>
                        <a:pt x="373698" y="21773"/>
                        <a:pt x="376630" y="20511"/>
                      </a:cubicBezTo>
                      <a:cubicBezTo>
                        <a:pt x="379564" y="19249"/>
                        <a:pt x="382991" y="18618"/>
                        <a:pt x="386914" y="18618"/>
                      </a:cubicBezTo>
                      <a:cubicBezTo>
                        <a:pt x="390700" y="18618"/>
                        <a:pt x="393999" y="19181"/>
                        <a:pt x="396813" y="20306"/>
                      </a:cubicBezTo>
                      <a:cubicBezTo>
                        <a:pt x="399627" y="21432"/>
                        <a:pt x="401972" y="23069"/>
                        <a:pt x="403847" y="25217"/>
                      </a:cubicBezTo>
                      <a:cubicBezTo>
                        <a:pt x="405724" y="27366"/>
                        <a:pt x="407130" y="29975"/>
                        <a:pt x="408068" y="33045"/>
                      </a:cubicBezTo>
                      <a:cubicBezTo>
                        <a:pt x="409006" y="36114"/>
                        <a:pt x="409476" y="39576"/>
                        <a:pt x="409476" y="43430"/>
                      </a:cubicBezTo>
                      <a:close/>
                      <a:moveTo>
                        <a:pt x="400727" y="43993"/>
                      </a:moveTo>
                      <a:cubicBezTo>
                        <a:pt x="400727" y="41503"/>
                        <a:pt x="400494" y="39150"/>
                        <a:pt x="400030" y="36933"/>
                      </a:cubicBezTo>
                      <a:cubicBezTo>
                        <a:pt x="399565" y="34716"/>
                        <a:pt x="398799" y="32772"/>
                        <a:pt x="397732" y="31101"/>
                      </a:cubicBezTo>
                      <a:cubicBezTo>
                        <a:pt x="396665" y="29429"/>
                        <a:pt x="395220" y="28108"/>
                        <a:pt x="393396" y="27136"/>
                      </a:cubicBezTo>
                      <a:cubicBezTo>
                        <a:pt x="391572" y="26164"/>
                        <a:pt x="389301" y="25678"/>
                        <a:pt x="386582" y="25678"/>
                      </a:cubicBezTo>
                      <a:cubicBezTo>
                        <a:pt x="384069" y="25678"/>
                        <a:pt x="381910" y="26121"/>
                        <a:pt x="380103" y="27008"/>
                      </a:cubicBezTo>
                      <a:cubicBezTo>
                        <a:pt x="378296" y="27895"/>
                        <a:pt x="376809" y="29148"/>
                        <a:pt x="375638" y="30768"/>
                      </a:cubicBezTo>
                      <a:cubicBezTo>
                        <a:pt x="374468" y="32388"/>
                        <a:pt x="373600" y="34307"/>
                        <a:pt x="373031" y="36524"/>
                      </a:cubicBezTo>
                      <a:cubicBezTo>
                        <a:pt x="372463" y="38740"/>
                        <a:pt x="372179" y="41162"/>
                        <a:pt x="372179" y="43788"/>
                      </a:cubicBezTo>
                      <a:cubicBezTo>
                        <a:pt x="372179" y="46312"/>
                        <a:pt x="372412" y="48682"/>
                        <a:pt x="372877" y="50899"/>
                      </a:cubicBezTo>
                      <a:cubicBezTo>
                        <a:pt x="373341" y="53116"/>
                        <a:pt x="374116" y="55052"/>
                        <a:pt x="375200" y="56706"/>
                      </a:cubicBezTo>
                      <a:cubicBezTo>
                        <a:pt x="376284" y="58360"/>
                        <a:pt x="377737" y="59673"/>
                        <a:pt x="379561" y="60645"/>
                      </a:cubicBezTo>
                      <a:cubicBezTo>
                        <a:pt x="381385" y="61617"/>
                        <a:pt x="383657" y="62103"/>
                        <a:pt x="386375" y="62103"/>
                      </a:cubicBezTo>
                      <a:cubicBezTo>
                        <a:pt x="388854" y="62103"/>
                        <a:pt x="391005" y="61660"/>
                        <a:pt x="392829" y="60773"/>
                      </a:cubicBezTo>
                      <a:cubicBezTo>
                        <a:pt x="394653" y="59886"/>
                        <a:pt x="396149" y="58641"/>
                        <a:pt x="397320" y="57038"/>
                      </a:cubicBezTo>
                      <a:cubicBezTo>
                        <a:pt x="398489" y="55435"/>
                        <a:pt x="399349" y="53526"/>
                        <a:pt x="399901" y="51309"/>
                      </a:cubicBezTo>
                      <a:cubicBezTo>
                        <a:pt x="400452" y="49092"/>
                        <a:pt x="400727" y="46653"/>
                        <a:pt x="400727" y="43993"/>
                      </a:cubicBezTo>
                      <a:close/>
                      <a:moveTo>
                        <a:pt x="459697" y="23017"/>
                      </a:moveTo>
                      <a:cubicBezTo>
                        <a:pt x="459697" y="24211"/>
                        <a:pt x="459535" y="25072"/>
                        <a:pt x="459211" y="25601"/>
                      </a:cubicBezTo>
                      <a:cubicBezTo>
                        <a:pt x="458886" y="26130"/>
                        <a:pt x="458469" y="26394"/>
                        <a:pt x="457958" y="26394"/>
                      </a:cubicBezTo>
                      <a:lnTo>
                        <a:pt x="451358" y="26394"/>
                      </a:lnTo>
                      <a:cubicBezTo>
                        <a:pt x="452551" y="27622"/>
                        <a:pt x="453387" y="28978"/>
                        <a:pt x="453865" y="30461"/>
                      </a:cubicBezTo>
                      <a:cubicBezTo>
                        <a:pt x="454342" y="31945"/>
                        <a:pt x="454581" y="33488"/>
                        <a:pt x="454581" y="35091"/>
                      </a:cubicBezTo>
                      <a:cubicBezTo>
                        <a:pt x="454581" y="37751"/>
                        <a:pt x="454154" y="40105"/>
                        <a:pt x="453302" y="42151"/>
                      </a:cubicBezTo>
                      <a:cubicBezTo>
                        <a:pt x="452449" y="44197"/>
                        <a:pt x="451230" y="45928"/>
                        <a:pt x="449644" y="47344"/>
                      </a:cubicBezTo>
                      <a:cubicBezTo>
                        <a:pt x="448058" y="48759"/>
                        <a:pt x="446173" y="49842"/>
                        <a:pt x="443991" y="50592"/>
                      </a:cubicBezTo>
                      <a:cubicBezTo>
                        <a:pt x="441808" y="51343"/>
                        <a:pt x="439386" y="51718"/>
                        <a:pt x="436727" y="51718"/>
                      </a:cubicBezTo>
                      <a:cubicBezTo>
                        <a:pt x="434850" y="51718"/>
                        <a:pt x="433068" y="51471"/>
                        <a:pt x="431380" y="50976"/>
                      </a:cubicBezTo>
                      <a:cubicBezTo>
                        <a:pt x="429691" y="50482"/>
                        <a:pt x="428387" y="49859"/>
                        <a:pt x="427466" y="49109"/>
                      </a:cubicBezTo>
                      <a:cubicBezTo>
                        <a:pt x="426852" y="49723"/>
                        <a:pt x="426349" y="50422"/>
                        <a:pt x="425957" y="51206"/>
                      </a:cubicBezTo>
                      <a:cubicBezTo>
                        <a:pt x="425565" y="51991"/>
                        <a:pt x="425369" y="52894"/>
                        <a:pt x="425369" y="53918"/>
                      </a:cubicBezTo>
                      <a:cubicBezTo>
                        <a:pt x="425369" y="55111"/>
                        <a:pt x="425923" y="56100"/>
                        <a:pt x="427031" y="56885"/>
                      </a:cubicBezTo>
                      <a:cubicBezTo>
                        <a:pt x="428140" y="57669"/>
                        <a:pt x="429615" y="58096"/>
                        <a:pt x="431456" y="58164"/>
                      </a:cubicBezTo>
                      <a:lnTo>
                        <a:pt x="443479" y="58676"/>
                      </a:lnTo>
                      <a:cubicBezTo>
                        <a:pt x="445764" y="58744"/>
                        <a:pt x="447862" y="59059"/>
                        <a:pt x="449772" y="59622"/>
                      </a:cubicBezTo>
                      <a:cubicBezTo>
                        <a:pt x="451682" y="60185"/>
                        <a:pt x="453336" y="60986"/>
                        <a:pt x="454735" y="62026"/>
                      </a:cubicBezTo>
                      <a:cubicBezTo>
                        <a:pt x="456133" y="63067"/>
                        <a:pt x="457224" y="64346"/>
                        <a:pt x="458008" y="65863"/>
                      </a:cubicBezTo>
                      <a:cubicBezTo>
                        <a:pt x="458793" y="67381"/>
                        <a:pt x="459186" y="69146"/>
                        <a:pt x="459186" y="71158"/>
                      </a:cubicBezTo>
                      <a:cubicBezTo>
                        <a:pt x="459186" y="73273"/>
                        <a:pt x="458742" y="75285"/>
                        <a:pt x="457855" y="77195"/>
                      </a:cubicBezTo>
                      <a:cubicBezTo>
                        <a:pt x="456968" y="79105"/>
                        <a:pt x="455613" y="80785"/>
                        <a:pt x="453788" y="82234"/>
                      </a:cubicBezTo>
                      <a:cubicBezTo>
                        <a:pt x="451963" y="83684"/>
                        <a:pt x="449636" y="84826"/>
                        <a:pt x="446805" y="85662"/>
                      </a:cubicBezTo>
                      <a:cubicBezTo>
                        <a:pt x="443974" y="86498"/>
                        <a:pt x="440631" y="86915"/>
                        <a:pt x="436777" y="86915"/>
                      </a:cubicBezTo>
                      <a:cubicBezTo>
                        <a:pt x="433059" y="86915"/>
                        <a:pt x="429896" y="86600"/>
                        <a:pt x="427287" y="85969"/>
                      </a:cubicBezTo>
                      <a:cubicBezTo>
                        <a:pt x="424678" y="85338"/>
                        <a:pt x="422538" y="84477"/>
                        <a:pt x="420866" y="83385"/>
                      </a:cubicBezTo>
                      <a:cubicBezTo>
                        <a:pt x="419196" y="82294"/>
                        <a:pt x="417984" y="80989"/>
                        <a:pt x="417235" y="79472"/>
                      </a:cubicBezTo>
                      <a:cubicBezTo>
                        <a:pt x="416484" y="77954"/>
                        <a:pt x="416109" y="76308"/>
                        <a:pt x="416109" y="74535"/>
                      </a:cubicBezTo>
                      <a:cubicBezTo>
                        <a:pt x="416109" y="73409"/>
                        <a:pt x="416245" y="72318"/>
                        <a:pt x="416518" y="71261"/>
                      </a:cubicBezTo>
                      <a:cubicBezTo>
                        <a:pt x="416791" y="70203"/>
                        <a:pt x="417209" y="69197"/>
                        <a:pt x="417772" y="68242"/>
                      </a:cubicBezTo>
                      <a:cubicBezTo>
                        <a:pt x="418334" y="67287"/>
                        <a:pt x="419033" y="66375"/>
                        <a:pt x="419869" y="65505"/>
                      </a:cubicBezTo>
                      <a:cubicBezTo>
                        <a:pt x="420705" y="64636"/>
                        <a:pt x="421668" y="63774"/>
                        <a:pt x="422759" y="62922"/>
                      </a:cubicBezTo>
                      <a:cubicBezTo>
                        <a:pt x="421088" y="62069"/>
                        <a:pt x="419852" y="60995"/>
                        <a:pt x="419050" y="59699"/>
                      </a:cubicBezTo>
                      <a:cubicBezTo>
                        <a:pt x="418249" y="58403"/>
                        <a:pt x="417848" y="57004"/>
                        <a:pt x="417848" y="55504"/>
                      </a:cubicBezTo>
                      <a:cubicBezTo>
                        <a:pt x="417848" y="53423"/>
                        <a:pt x="418275" y="51564"/>
                        <a:pt x="419127" y="49927"/>
                      </a:cubicBezTo>
                      <a:cubicBezTo>
                        <a:pt x="419980" y="48290"/>
                        <a:pt x="421037" y="46824"/>
                        <a:pt x="422299" y="45528"/>
                      </a:cubicBezTo>
                      <a:cubicBezTo>
                        <a:pt x="421242" y="44266"/>
                        <a:pt x="420406" y="42842"/>
                        <a:pt x="419792" y="41256"/>
                      </a:cubicBezTo>
                      <a:cubicBezTo>
                        <a:pt x="419179" y="39670"/>
                        <a:pt x="418871" y="37751"/>
                        <a:pt x="418871" y="35500"/>
                      </a:cubicBezTo>
                      <a:cubicBezTo>
                        <a:pt x="418871" y="32874"/>
                        <a:pt x="419315" y="30521"/>
                        <a:pt x="420202" y="28440"/>
                      </a:cubicBezTo>
                      <a:cubicBezTo>
                        <a:pt x="421088" y="26360"/>
                        <a:pt x="422316" y="24603"/>
                        <a:pt x="423885" y="23171"/>
                      </a:cubicBezTo>
                      <a:cubicBezTo>
                        <a:pt x="425454" y="21739"/>
                        <a:pt x="427339" y="20639"/>
                        <a:pt x="429538" y="19871"/>
                      </a:cubicBezTo>
                      <a:cubicBezTo>
                        <a:pt x="431738" y="19104"/>
                        <a:pt x="434134" y="18720"/>
                        <a:pt x="436727" y="18720"/>
                      </a:cubicBezTo>
                      <a:cubicBezTo>
                        <a:pt x="438125" y="18720"/>
                        <a:pt x="439429" y="18797"/>
                        <a:pt x="440639" y="18950"/>
                      </a:cubicBezTo>
                      <a:cubicBezTo>
                        <a:pt x="441851" y="19104"/>
                        <a:pt x="442984" y="19317"/>
                        <a:pt x="444042" y="19590"/>
                      </a:cubicBezTo>
                      <a:lnTo>
                        <a:pt x="457958" y="19590"/>
                      </a:lnTo>
                      <a:cubicBezTo>
                        <a:pt x="458537" y="19590"/>
                        <a:pt x="458972" y="19871"/>
                        <a:pt x="459262" y="20434"/>
                      </a:cubicBezTo>
                      <a:cubicBezTo>
                        <a:pt x="459552" y="20997"/>
                        <a:pt x="459697" y="21858"/>
                        <a:pt x="459697" y="23017"/>
                      </a:cubicBezTo>
                      <a:close/>
                      <a:moveTo>
                        <a:pt x="446497" y="35142"/>
                      </a:moveTo>
                      <a:cubicBezTo>
                        <a:pt x="446497" y="32005"/>
                        <a:pt x="445636" y="29557"/>
                        <a:pt x="443914" y="27801"/>
                      </a:cubicBezTo>
                      <a:cubicBezTo>
                        <a:pt x="442192" y="26044"/>
                        <a:pt x="439744" y="25166"/>
                        <a:pt x="436572" y="25166"/>
                      </a:cubicBezTo>
                      <a:cubicBezTo>
                        <a:pt x="434936" y="25166"/>
                        <a:pt x="433512" y="25439"/>
                        <a:pt x="432301" y="25985"/>
                      </a:cubicBezTo>
                      <a:cubicBezTo>
                        <a:pt x="431090" y="26530"/>
                        <a:pt x="430084" y="27281"/>
                        <a:pt x="429283" y="28236"/>
                      </a:cubicBezTo>
                      <a:cubicBezTo>
                        <a:pt x="428481" y="29191"/>
                        <a:pt x="427884" y="30291"/>
                        <a:pt x="427492" y="31536"/>
                      </a:cubicBezTo>
                      <a:cubicBezTo>
                        <a:pt x="427100" y="32780"/>
                        <a:pt x="426903" y="34085"/>
                        <a:pt x="426903" y="35449"/>
                      </a:cubicBezTo>
                      <a:cubicBezTo>
                        <a:pt x="426903" y="38485"/>
                        <a:pt x="427764" y="40872"/>
                        <a:pt x="429487" y="42611"/>
                      </a:cubicBezTo>
                      <a:cubicBezTo>
                        <a:pt x="431210" y="44351"/>
                        <a:pt x="433622" y="45221"/>
                        <a:pt x="436727" y="45221"/>
                      </a:cubicBezTo>
                      <a:cubicBezTo>
                        <a:pt x="438397" y="45221"/>
                        <a:pt x="439847" y="44956"/>
                        <a:pt x="441075" y="44428"/>
                      </a:cubicBezTo>
                      <a:cubicBezTo>
                        <a:pt x="442302" y="43899"/>
                        <a:pt x="443317" y="43166"/>
                        <a:pt x="444119" y="42228"/>
                      </a:cubicBezTo>
                      <a:cubicBezTo>
                        <a:pt x="444920" y="41290"/>
                        <a:pt x="445517" y="40207"/>
                        <a:pt x="445910" y="38979"/>
                      </a:cubicBezTo>
                      <a:cubicBezTo>
                        <a:pt x="446301" y="37751"/>
                        <a:pt x="446497" y="36472"/>
                        <a:pt x="446497" y="35142"/>
                      </a:cubicBezTo>
                      <a:close/>
                      <a:moveTo>
                        <a:pt x="450744" y="71619"/>
                      </a:moveTo>
                      <a:cubicBezTo>
                        <a:pt x="450744" y="69641"/>
                        <a:pt x="449934" y="68114"/>
                        <a:pt x="448314" y="67040"/>
                      </a:cubicBezTo>
                      <a:cubicBezTo>
                        <a:pt x="446694" y="65966"/>
                        <a:pt x="444503" y="65394"/>
                        <a:pt x="441740" y="65326"/>
                      </a:cubicBezTo>
                      <a:lnTo>
                        <a:pt x="429820" y="64917"/>
                      </a:lnTo>
                      <a:cubicBezTo>
                        <a:pt x="428728" y="65770"/>
                        <a:pt x="427833" y="66580"/>
                        <a:pt x="427134" y="67347"/>
                      </a:cubicBezTo>
                      <a:cubicBezTo>
                        <a:pt x="426435" y="68114"/>
                        <a:pt x="425880" y="68848"/>
                        <a:pt x="425471" y="69547"/>
                      </a:cubicBezTo>
                      <a:cubicBezTo>
                        <a:pt x="425061" y="70246"/>
                        <a:pt x="424780" y="70937"/>
                        <a:pt x="424627" y="71619"/>
                      </a:cubicBezTo>
                      <a:cubicBezTo>
                        <a:pt x="424474" y="72301"/>
                        <a:pt x="424396" y="73000"/>
                        <a:pt x="424396" y="73716"/>
                      </a:cubicBezTo>
                      <a:cubicBezTo>
                        <a:pt x="424396" y="75933"/>
                        <a:pt x="425522" y="77613"/>
                        <a:pt x="427773" y="78756"/>
                      </a:cubicBezTo>
                      <a:cubicBezTo>
                        <a:pt x="430024" y="79898"/>
                        <a:pt x="433162" y="80469"/>
                        <a:pt x="437187" y="80469"/>
                      </a:cubicBezTo>
                      <a:cubicBezTo>
                        <a:pt x="439744" y="80469"/>
                        <a:pt x="441884" y="80222"/>
                        <a:pt x="443607" y="79728"/>
                      </a:cubicBezTo>
                      <a:cubicBezTo>
                        <a:pt x="445330" y="79233"/>
                        <a:pt x="446719" y="78576"/>
                        <a:pt x="447777" y="77758"/>
                      </a:cubicBezTo>
                      <a:cubicBezTo>
                        <a:pt x="448834" y="76939"/>
                        <a:pt x="449593" y="76001"/>
                        <a:pt x="450053" y="74944"/>
                      </a:cubicBezTo>
                      <a:cubicBezTo>
                        <a:pt x="450514" y="73887"/>
                        <a:pt x="450744" y="72778"/>
                        <a:pt x="450744" y="7161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6" name="Полилиния: фигура 65">
                  <a:extLst>
                    <a:ext uri="{FF2B5EF4-FFF2-40B4-BE49-F238E27FC236}">
                      <a16:creationId xmlns:a16="http://schemas.microsoft.com/office/drawing/2014/main" id="{84B7008F-70DE-43F1-B86C-0B518EC1042C}"/>
                    </a:ext>
                  </a:extLst>
                </p:cNvPr>
                <p:cNvSpPr/>
                <p:nvPr/>
              </p:nvSpPr>
              <p:spPr>
                <a:xfrm>
                  <a:off x="3706242" y="3445969"/>
                  <a:ext cx="25937" cy="25937"/>
                </a:xfrm>
                <a:custGeom>
                  <a:avLst/>
                  <a:gdLst>
                    <a:gd name="connsiteX0" fmla="*/ 389 w 25937"/>
                    <a:gd name="connsiteY0" fmla="*/ 13310 h 25937"/>
                    <a:gd name="connsiteX1" fmla="*/ 4200 w 25937"/>
                    <a:gd name="connsiteY1" fmla="*/ 4153 h 25937"/>
                    <a:gd name="connsiteX2" fmla="*/ 13332 w 25937"/>
                    <a:gd name="connsiteY2" fmla="*/ 367 h 25937"/>
                    <a:gd name="connsiteX3" fmla="*/ 22515 w 25937"/>
                    <a:gd name="connsiteY3" fmla="*/ 4153 h 25937"/>
                    <a:gd name="connsiteX4" fmla="*/ 26326 w 25937"/>
                    <a:gd name="connsiteY4" fmla="*/ 13310 h 25937"/>
                    <a:gd name="connsiteX5" fmla="*/ 22515 w 25937"/>
                    <a:gd name="connsiteY5" fmla="*/ 22493 h 25937"/>
                    <a:gd name="connsiteX6" fmla="*/ 13332 w 25937"/>
                    <a:gd name="connsiteY6" fmla="*/ 26305 h 25937"/>
                    <a:gd name="connsiteX7" fmla="*/ 4200 w 25937"/>
                    <a:gd name="connsiteY7" fmla="*/ 22493 h 25937"/>
                    <a:gd name="connsiteX8" fmla="*/ 389 w 25937"/>
                    <a:gd name="connsiteY8" fmla="*/ 13310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389" y="13310"/>
                      </a:moveTo>
                      <a:cubicBezTo>
                        <a:pt x="389" y="9729"/>
                        <a:pt x="1659" y="6677"/>
                        <a:pt x="4200" y="4153"/>
                      </a:cubicBezTo>
                      <a:cubicBezTo>
                        <a:pt x="6741" y="1629"/>
                        <a:pt x="9785" y="367"/>
                        <a:pt x="13332" y="367"/>
                      </a:cubicBezTo>
                      <a:cubicBezTo>
                        <a:pt x="16913" y="367"/>
                        <a:pt x="19974" y="1629"/>
                        <a:pt x="22515" y="4153"/>
                      </a:cubicBezTo>
                      <a:cubicBezTo>
                        <a:pt x="25056" y="6677"/>
                        <a:pt x="26326" y="9729"/>
                        <a:pt x="26326" y="13310"/>
                      </a:cubicBezTo>
                      <a:cubicBezTo>
                        <a:pt x="26326" y="16891"/>
                        <a:pt x="25056" y="19952"/>
                        <a:pt x="22515" y="22493"/>
                      </a:cubicBezTo>
                      <a:cubicBezTo>
                        <a:pt x="19974" y="25034"/>
                        <a:pt x="16913" y="26305"/>
                        <a:pt x="13332" y="26305"/>
                      </a:cubicBezTo>
                      <a:cubicBezTo>
                        <a:pt x="9785" y="26305"/>
                        <a:pt x="6741" y="25034"/>
                        <a:pt x="4200" y="22493"/>
                      </a:cubicBezTo>
                      <a:cubicBezTo>
                        <a:pt x="1659" y="19952"/>
                        <a:pt x="389" y="16891"/>
                        <a:pt x="389" y="13310"/>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67" name="Полилиния: фигура 66">
                  <a:extLst>
                    <a:ext uri="{FF2B5EF4-FFF2-40B4-BE49-F238E27FC236}">
                      <a16:creationId xmlns:a16="http://schemas.microsoft.com/office/drawing/2014/main" id="{5EA7DF9B-A4E1-441D-BBE3-79AD6A337C88}"/>
                    </a:ext>
                  </a:extLst>
                </p:cNvPr>
                <p:cNvSpPr/>
                <p:nvPr/>
              </p:nvSpPr>
              <p:spPr>
                <a:xfrm>
                  <a:off x="3792571" y="3424021"/>
                  <a:ext cx="640309" cy="90244"/>
                </a:xfrm>
                <a:custGeom>
                  <a:avLst/>
                  <a:gdLst>
                    <a:gd name="connsiteX0" fmla="*/ 56957 w 640309"/>
                    <a:gd name="connsiteY0" fmla="*/ 68869 h 90244"/>
                    <a:gd name="connsiteX1" fmla="*/ 57391 w 640309"/>
                    <a:gd name="connsiteY1" fmla="*/ 70685 h 90244"/>
                    <a:gd name="connsiteX2" fmla="*/ 57008 w 640309"/>
                    <a:gd name="connsiteY2" fmla="*/ 71734 h 90244"/>
                    <a:gd name="connsiteX3" fmla="*/ 55652 w 640309"/>
                    <a:gd name="connsiteY3" fmla="*/ 72195 h 90244"/>
                    <a:gd name="connsiteX4" fmla="*/ 53120 w 640309"/>
                    <a:gd name="connsiteY4" fmla="*/ 72297 h 90244"/>
                    <a:gd name="connsiteX5" fmla="*/ 50587 w 640309"/>
                    <a:gd name="connsiteY5" fmla="*/ 72220 h 90244"/>
                    <a:gd name="connsiteX6" fmla="*/ 49155 w 640309"/>
                    <a:gd name="connsiteY6" fmla="*/ 71964 h 90244"/>
                    <a:gd name="connsiteX7" fmla="*/ 48438 w 640309"/>
                    <a:gd name="connsiteY7" fmla="*/ 71478 h 90244"/>
                    <a:gd name="connsiteX8" fmla="*/ 48004 w 640309"/>
                    <a:gd name="connsiteY8" fmla="*/ 70711 h 90244"/>
                    <a:gd name="connsiteX9" fmla="*/ 42325 w 640309"/>
                    <a:gd name="connsiteY9" fmla="*/ 54596 h 90244"/>
                    <a:gd name="connsiteX10" fmla="*/ 14801 w 640309"/>
                    <a:gd name="connsiteY10" fmla="*/ 54596 h 90244"/>
                    <a:gd name="connsiteX11" fmla="*/ 9378 w 640309"/>
                    <a:gd name="connsiteY11" fmla="*/ 70506 h 90244"/>
                    <a:gd name="connsiteX12" fmla="*/ 8969 w 640309"/>
                    <a:gd name="connsiteY12" fmla="*/ 71299 h 90244"/>
                    <a:gd name="connsiteX13" fmla="*/ 8227 w 640309"/>
                    <a:gd name="connsiteY13" fmla="*/ 71862 h 90244"/>
                    <a:gd name="connsiteX14" fmla="*/ 6846 w 640309"/>
                    <a:gd name="connsiteY14" fmla="*/ 72195 h 90244"/>
                    <a:gd name="connsiteX15" fmla="*/ 4518 w 640309"/>
                    <a:gd name="connsiteY15" fmla="*/ 72297 h 90244"/>
                    <a:gd name="connsiteX16" fmla="*/ 2088 w 640309"/>
                    <a:gd name="connsiteY16" fmla="*/ 72169 h 90244"/>
                    <a:gd name="connsiteX17" fmla="*/ 758 w 640309"/>
                    <a:gd name="connsiteY17" fmla="*/ 71683 h 90244"/>
                    <a:gd name="connsiteX18" fmla="*/ 400 w 640309"/>
                    <a:gd name="connsiteY18" fmla="*/ 70634 h 90244"/>
                    <a:gd name="connsiteX19" fmla="*/ 834 w 640309"/>
                    <a:gd name="connsiteY19" fmla="*/ 68818 h 90244"/>
                    <a:gd name="connsiteX20" fmla="*/ 23038 w 640309"/>
                    <a:gd name="connsiteY20" fmla="*/ 7325 h 90244"/>
                    <a:gd name="connsiteX21" fmla="*/ 23575 w 640309"/>
                    <a:gd name="connsiteY21" fmla="*/ 6404 h 90244"/>
                    <a:gd name="connsiteX22" fmla="*/ 24547 w 640309"/>
                    <a:gd name="connsiteY22" fmla="*/ 5841 h 90244"/>
                    <a:gd name="connsiteX23" fmla="*/ 26184 w 640309"/>
                    <a:gd name="connsiteY23" fmla="*/ 5560 h 90244"/>
                    <a:gd name="connsiteX24" fmla="*/ 28716 w 640309"/>
                    <a:gd name="connsiteY24" fmla="*/ 5483 h 90244"/>
                    <a:gd name="connsiteX25" fmla="*/ 31428 w 640309"/>
                    <a:gd name="connsiteY25" fmla="*/ 5560 h 90244"/>
                    <a:gd name="connsiteX26" fmla="*/ 33167 w 640309"/>
                    <a:gd name="connsiteY26" fmla="*/ 5841 h 90244"/>
                    <a:gd name="connsiteX27" fmla="*/ 34191 w 640309"/>
                    <a:gd name="connsiteY27" fmla="*/ 6429 h 90244"/>
                    <a:gd name="connsiteX28" fmla="*/ 34753 w 640309"/>
                    <a:gd name="connsiteY28" fmla="*/ 7376 h 90244"/>
                    <a:gd name="connsiteX29" fmla="*/ 28461 w 640309"/>
                    <a:gd name="connsiteY29" fmla="*/ 14589 h 90244"/>
                    <a:gd name="connsiteX30" fmla="*/ 28410 w 640309"/>
                    <a:gd name="connsiteY30" fmla="*/ 14589 h 90244"/>
                    <a:gd name="connsiteX31" fmla="*/ 17001 w 640309"/>
                    <a:gd name="connsiteY31" fmla="*/ 47587 h 90244"/>
                    <a:gd name="connsiteX32" fmla="*/ 40023 w 640309"/>
                    <a:gd name="connsiteY32" fmla="*/ 47587 h 90244"/>
                    <a:gd name="connsiteX33" fmla="*/ 108302 w 640309"/>
                    <a:gd name="connsiteY33" fmla="*/ 46973 h 90244"/>
                    <a:gd name="connsiteX34" fmla="*/ 106998 w 640309"/>
                    <a:gd name="connsiteY34" fmla="*/ 57819 h 90244"/>
                    <a:gd name="connsiteX35" fmla="*/ 103160 w 640309"/>
                    <a:gd name="connsiteY35" fmla="*/ 65979 h 90244"/>
                    <a:gd name="connsiteX36" fmla="*/ 96894 w 640309"/>
                    <a:gd name="connsiteY36" fmla="*/ 71146 h 90244"/>
                    <a:gd name="connsiteX37" fmla="*/ 88350 w 640309"/>
                    <a:gd name="connsiteY37" fmla="*/ 72962 h 90244"/>
                    <a:gd name="connsiteX38" fmla="*/ 84564 w 640309"/>
                    <a:gd name="connsiteY38" fmla="*/ 72553 h 90244"/>
                    <a:gd name="connsiteX39" fmla="*/ 81162 w 640309"/>
                    <a:gd name="connsiteY39" fmla="*/ 71274 h 90244"/>
                    <a:gd name="connsiteX40" fmla="*/ 77862 w 640309"/>
                    <a:gd name="connsiteY40" fmla="*/ 69074 h 90244"/>
                    <a:gd name="connsiteX41" fmla="*/ 74383 w 640309"/>
                    <a:gd name="connsiteY41" fmla="*/ 65953 h 90244"/>
                    <a:gd name="connsiteX42" fmla="*/ 74383 w 640309"/>
                    <a:gd name="connsiteY42" fmla="*/ 88975 h 90244"/>
                    <a:gd name="connsiteX43" fmla="*/ 74179 w 640309"/>
                    <a:gd name="connsiteY43" fmla="*/ 89691 h 90244"/>
                    <a:gd name="connsiteX44" fmla="*/ 73514 w 640309"/>
                    <a:gd name="connsiteY44" fmla="*/ 90203 h 90244"/>
                    <a:gd name="connsiteX45" fmla="*/ 72235 w 640309"/>
                    <a:gd name="connsiteY45" fmla="*/ 90510 h 90244"/>
                    <a:gd name="connsiteX46" fmla="*/ 70137 w 640309"/>
                    <a:gd name="connsiteY46" fmla="*/ 90612 h 90244"/>
                    <a:gd name="connsiteX47" fmla="*/ 68091 w 640309"/>
                    <a:gd name="connsiteY47" fmla="*/ 90510 h 90244"/>
                    <a:gd name="connsiteX48" fmla="*/ 66786 w 640309"/>
                    <a:gd name="connsiteY48" fmla="*/ 90203 h 90244"/>
                    <a:gd name="connsiteX49" fmla="*/ 66121 w 640309"/>
                    <a:gd name="connsiteY49" fmla="*/ 89691 h 90244"/>
                    <a:gd name="connsiteX50" fmla="*/ 65942 w 640309"/>
                    <a:gd name="connsiteY50" fmla="*/ 88975 h 90244"/>
                    <a:gd name="connsiteX51" fmla="*/ 65942 w 640309"/>
                    <a:gd name="connsiteY51" fmla="*/ 24668 h 90244"/>
                    <a:gd name="connsiteX52" fmla="*/ 66096 w 640309"/>
                    <a:gd name="connsiteY52" fmla="*/ 23926 h 90244"/>
                    <a:gd name="connsiteX53" fmla="*/ 66709 w 640309"/>
                    <a:gd name="connsiteY53" fmla="*/ 23440 h 90244"/>
                    <a:gd name="connsiteX54" fmla="*/ 67886 w 640309"/>
                    <a:gd name="connsiteY54" fmla="*/ 23158 h 90244"/>
                    <a:gd name="connsiteX55" fmla="*/ 69626 w 640309"/>
                    <a:gd name="connsiteY55" fmla="*/ 23082 h 90244"/>
                    <a:gd name="connsiteX56" fmla="*/ 71391 w 640309"/>
                    <a:gd name="connsiteY56" fmla="*/ 23158 h 90244"/>
                    <a:gd name="connsiteX57" fmla="*/ 72542 w 640309"/>
                    <a:gd name="connsiteY57" fmla="*/ 23440 h 90244"/>
                    <a:gd name="connsiteX58" fmla="*/ 73181 w 640309"/>
                    <a:gd name="connsiteY58" fmla="*/ 23926 h 90244"/>
                    <a:gd name="connsiteX59" fmla="*/ 73360 w 640309"/>
                    <a:gd name="connsiteY59" fmla="*/ 24668 h 90244"/>
                    <a:gd name="connsiteX60" fmla="*/ 73360 w 640309"/>
                    <a:gd name="connsiteY60" fmla="*/ 30858 h 90244"/>
                    <a:gd name="connsiteX61" fmla="*/ 77402 w 640309"/>
                    <a:gd name="connsiteY61" fmla="*/ 27123 h 90244"/>
                    <a:gd name="connsiteX62" fmla="*/ 81316 w 640309"/>
                    <a:gd name="connsiteY62" fmla="*/ 24489 h 90244"/>
                    <a:gd name="connsiteX63" fmla="*/ 85357 w 640309"/>
                    <a:gd name="connsiteY63" fmla="*/ 22903 h 90244"/>
                    <a:gd name="connsiteX64" fmla="*/ 89731 w 640309"/>
                    <a:gd name="connsiteY64" fmla="*/ 22365 h 90244"/>
                    <a:gd name="connsiteX65" fmla="*/ 98275 w 640309"/>
                    <a:gd name="connsiteY65" fmla="*/ 24310 h 90244"/>
                    <a:gd name="connsiteX66" fmla="*/ 104031 w 640309"/>
                    <a:gd name="connsiteY66" fmla="*/ 29630 h 90244"/>
                    <a:gd name="connsiteX67" fmla="*/ 107279 w 640309"/>
                    <a:gd name="connsiteY67" fmla="*/ 37483 h 90244"/>
                    <a:gd name="connsiteX68" fmla="*/ 108302 w 640309"/>
                    <a:gd name="connsiteY68" fmla="*/ 46973 h 90244"/>
                    <a:gd name="connsiteX69" fmla="*/ 99554 w 640309"/>
                    <a:gd name="connsiteY69" fmla="*/ 47945 h 90244"/>
                    <a:gd name="connsiteX70" fmla="*/ 99014 w 640309"/>
                    <a:gd name="connsiteY70" fmla="*/ 41115 h 90244"/>
                    <a:gd name="connsiteX71" fmla="*/ 97160 w 640309"/>
                    <a:gd name="connsiteY71" fmla="*/ 35258 h 90244"/>
                    <a:gd name="connsiteX72" fmla="*/ 93635 w 640309"/>
                    <a:gd name="connsiteY72" fmla="*/ 31165 h 90244"/>
                    <a:gd name="connsiteX73" fmla="*/ 88127 w 640309"/>
                    <a:gd name="connsiteY73" fmla="*/ 29630 h 90244"/>
                    <a:gd name="connsiteX74" fmla="*/ 84884 w 640309"/>
                    <a:gd name="connsiteY74" fmla="*/ 30116 h 90244"/>
                    <a:gd name="connsiteX75" fmla="*/ 81641 w 640309"/>
                    <a:gd name="connsiteY75" fmla="*/ 31651 h 90244"/>
                    <a:gd name="connsiteX76" fmla="*/ 78192 w 640309"/>
                    <a:gd name="connsiteY76" fmla="*/ 34413 h 90244"/>
                    <a:gd name="connsiteX77" fmla="*/ 74383 w 640309"/>
                    <a:gd name="connsiteY77" fmla="*/ 38634 h 90244"/>
                    <a:gd name="connsiteX78" fmla="*/ 74383 w 640309"/>
                    <a:gd name="connsiteY78" fmla="*/ 56949 h 90244"/>
                    <a:gd name="connsiteX79" fmla="*/ 81024 w 640309"/>
                    <a:gd name="connsiteY79" fmla="*/ 63446 h 90244"/>
                    <a:gd name="connsiteX80" fmla="*/ 87612 w 640309"/>
                    <a:gd name="connsiteY80" fmla="*/ 65697 h 90244"/>
                    <a:gd name="connsiteX81" fmla="*/ 93094 w 640309"/>
                    <a:gd name="connsiteY81" fmla="*/ 64163 h 90244"/>
                    <a:gd name="connsiteX82" fmla="*/ 96800 w 640309"/>
                    <a:gd name="connsiteY82" fmla="*/ 60070 h 90244"/>
                    <a:gd name="connsiteX83" fmla="*/ 98885 w 640309"/>
                    <a:gd name="connsiteY83" fmla="*/ 54340 h 90244"/>
                    <a:gd name="connsiteX84" fmla="*/ 99554 w 640309"/>
                    <a:gd name="connsiteY84" fmla="*/ 47945 h 90244"/>
                    <a:gd name="connsiteX85" fmla="*/ 162873 w 640309"/>
                    <a:gd name="connsiteY85" fmla="*/ 46973 h 90244"/>
                    <a:gd name="connsiteX86" fmla="*/ 161568 w 640309"/>
                    <a:gd name="connsiteY86" fmla="*/ 57819 h 90244"/>
                    <a:gd name="connsiteX87" fmla="*/ 157731 w 640309"/>
                    <a:gd name="connsiteY87" fmla="*/ 65979 h 90244"/>
                    <a:gd name="connsiteX88" fmla="*/ 151464 w 640309"/>
                    <a:gd name="connsiteY88" fmla="*/ 71146 h 90244"/>
                    <a:gd name="connsiteX89" fmla="*/ 142921 w 640309"/>
                    <a:gd name="connsiteY89" fmla="*/ 72962 h 90244"/>
                    <a:gd name="connsiteX90" fmla="*/ 139134 w 640309"/>
                    <a:gd name="connsiteY90" fmla="*/ 72553 h 90244"/>
                    <a:gd name="connsiteX91" fmla="*/ 135732 w 640309"/>
                    <a:gd name="connsiteY91" fmla="*/ 71274 h 90244"/>
                    <a:gd name="connsiteX92" fmla="*/ 132433 w 640309"/>
                    <a:gd name="connsiteY92" fmla="*/ 69074 h 90244"/>
                    <a:gd name="connsiteX93" fmla="*/ 128954 w 640309"/>
                    <a:gd name="connsiteY93" fmla="*/ 65953 h 90244"/>
                    <a:gd name="connsiteX94" fmla="*/ 128954 w 640309"/>
                    <a:gd name="connsiteY94" fmla="*/ 88975 h 90244"/>
                    <a:gd name="connsiteX95" fmla="*/ 128749 w 640309"/>
                    <a:gd name="connsiteY95" fmla="*/ 89691 h 90244"/>
                    <a:gd name="connsiteX96" fmla="*/ 128084 w 640309"/>
                    <a:gd name="connsiteY96" fmla="*/ 90203 h 90244"/>
                    <a:gd name="connsiteX97" fmla="*/ 126805 w 640309"/>
                    <a:gd name="connsiteY97" fmla="*/ 90510 h 90244"/>
                    <a:gd name="connsiteX98" fmla="*/ 124708 w 640309"/>
                    <a:gd name="connsiteY98" fmla="*/ 90612 h 90244"/>
                    <a:gd name="connsiteX99" fmla="*/ 122661 w 640309"/>
                    <a:gd name="connsiteY99" fmla="*/ 90510 h 90244"/>
                    <a:gd name="connsiteX100" fmla="*/ 121357 w 640309"/>
                    <a:gd name="connsiteY100" fmla="*/ 90203 h 90244"/>
                    <a:gd name="connsiteX101" fmla="*/ 120691 w 640309"/>
                    <a:gd name="connsiteY101" fmla="*/ 89691 h 90244"/>
                    <a:gd name="connsiteX102" fmla="*/ 120512 w 640309"/>
                    <a:gd name="connsiteY102" fmla="*/ 88975 h 90244"/>
                    <a:gd name="connsiteX103" fmla="*/ 120512 w 640309"/>
                    <a:gd name="connsiteY103" fmla="*/ 24668 h 90244"/>
                    <a:gd name="connsiteX104" fmla="*/ 120666 w 640309"/>
                    <a:gd name="connsiteY104" fmla="*/ 23926 h 90244"/>
                    <a:gd name="connsiteX105" fmla="*/ 121280 w 640309"/>
                    <a:gd name="connsiteY105" fmla="*/ 23440 h 90244"/>
                    <a:gd name="connsiteX106" fmla="*/ 122456 w 640309"/>
                    <a:gd name="connsiteY106" fmla="*/ 23158 h 90244"/>
                    <a:gd name="connsiteX107" fmla="*/ 124196 w 640309"/>
                    <a:gd name="connsiteY107" fmla="*/ 23082 h 90244"/>
                    <a:gd name="connsiteX108" fmla="*/ 125961 w 640309"/>
                    <a:gd name="connsiteY108" fmla="*/ 23158 h 90244"/>
                    <a:gd name="connsiteX109" fmla="*/ 127112 w 640309"/>
                    <a:gd name="connsiteY109" fmla="*/ 23440 h 90244"/>
                    <a:gd name="connsiteX110" fmla="*/ 127752 w 640309"/>
                    <a:gd name="connsiteY110" fmla="*/ 23926 h 90244"/>
                    <a:gd name="connsiteX111" fmla="*/ 127931 w 640309"/>
                    <a:gd name="connsiteY111" fmla="*/ 24668 h 90244"/>
                    <a:gd name="connsiteX112" fmla="*/ 127931 w 640309"/>
                    <a:gd name="connsiteY112" fmla="*/ 30858 h 90244"/>
                    <a:gd name="connsiteX113" fmla="*/ 131972 w 640309"/>
                    <a:gd name="connsiteY113" fmla="*/ 27123 h 90244"/>
                    <a:gd name="connsiteX114" fmla="*/ 135886 w 640309"/>
                    <a:gd name="connsiteY114" fmla="*/ 24489 h 90244"/>
                    <a:gd name="connsiteX115" fmla="*/ 139928 w 640309"/>
                    <a:gd name="connsiteY115" fmla="*/ 22903 h 90244"/>
                    <a:gd name="connsiteX116" fmla="*/ 144302 w 640309"/>
                    <a:gd name="connsiteY116" fmla="*/ 22365 h 90244"/>
                    <a:gd name="connsiteX117" fmla="*/ 152846 w 640309"/>
                    <a:gd name="connsiteY117" fmla="*/ 24310 h 90244"/>
                    <a:gd name="connsiteX118" fmla="*/ 158601 w 640309"/>
                    <a:gd name="connsiteY118" fmla="*/ 29630 h 90244"/>
                    <a:gd name="connsiteX119" fmla="*/ 161850 w 640309"/>
                    <a:gd name="connsiteY119" fmla="*/ 37483 h 90244"/>
                    <a:gd name="connsiteX120" fmla="*/ 162873 w 640309"/>
                    <a:gd name="connsiteY120" fmla="*/ 46973 h 90244"/>
                    <a:gd name="connsiteX121" fmla="*/ 154125 w 640309"/>
                    <a:gd name="connsiteY121" fmla="*/ 47945 h 90244"/>
                    <a:gd name="connsiteX122" fmla="*/ 153584 w 640309"/>
                    <a:gd name="connsiteY122" fmla="*/ 41115 h 90244"/>
                    <a:gd name="connsiteX123" fmla="*/ 151731 w 640309"/>
                    <a:gd name="connsiteY123" fmla="*/ 35258 h 90244"/>
                    <a:gd name="connsiteX124" fmla="*/ 148205 w 640309"/>
                    <a:gd name="connsiteY124" fmla="*/ 31165 h 90244"/>
                    <a:gd name="connsiteX125" fmla="*/ 142698 w 640309"/>
                    <a:gd name="connsiteY125" fmla="*/ 29630 h 90244"/>
                    <a:gd name="connsiteX126" fmla="*/ 139454 w 640309"/>
                    <a:gd name="connsiteY126" fmla="*/ 30116 h 90244"/>
                    <a:gd name="connsiteX127" fmla="*/ 136212 w 640309"/>
                    <a:gd name="connsiteY127" fmla="*/ 31651 h 90244"/>
                    <a:gd name="connsiteX128" fmla="*/ 132763 w 640309"/>
                    <a:gd name="connsiteY128" fmla="*/ 34413 h 90244"/>
                    <a:gd name="connsiteX129" fmla="*/ 128954 w 640309"/>
                    <a:gd name="connsiteY129" fmla="*/ 38634 h 90244"/>
                    <a:gd name="connsiteX130" fmla="*/ 128954 w 640309"/>
                    <a:gd name="connsiteY130" fmla="*/ 56949 h 90244"/>
                    <a:gd name="connsiteX131" fmla="*/ 135594 w 640309"/>
                    <a:gd name="connsiteY131" fmla="*/ 63446 h 90244"/>
                    <a:gd name="connsiteX132" fmla="*/ 142182 w 640309"/>
                    <a:gd name="connsiteY132" fmla="*/ 65697 h 90244"/>
                    <a:gd name="connsiteX133" fmla="*/ 147664 w 640309"/>
                    <a:gd name="connsiteY133" fmla="*/ 64163 h 90244"/>
                    <a:gd name="connsiteX134" fmla="*/ 151370 w 640309"/>
                    <a:gd name="connsiteY134" fmla="*/ 60070 h 90244"/>
                    <a:gd name="connsiteX135" fmla="*/ 153455 w 640309"/>
                    <a:gd name="connsiteY135" fmla="*/ 54340 h 90244"/>
                    <a:gd name="connsiteX136" fmla="*/ 154125 w 640309"/>
                    <a:gd name="connsiteY136" fmla="*/ 47945 h 90244"/>
                    <a:gd name="connsiteX137" fmla="*/ 201993 w 640309"/>
                    <a:gd name="connsiteY137" fmla="*/ 27686 h 90244"/>
                    <a:gd name="connsiteX138" fmla="*/ 201941 w 640309"/>
                    <a:gd name="connsiteY138" fmla="*/ 29579 h 90244"/>
                    <a:gd name="connsiteX139" fmla="*/ 201737 w 640309"/>
                    <a:gd name="connsiteY139" fmla="*/ 30781 h 90244"/>
                    <a:gd name="connsiteX140" fmla="*/ 201354 w 640309"/>
                    <a:gd name="connsiteY140" fmla="*/ 31446 h 90244"/>
                    <a:gd name="connsiteX141" fmla="*/ 200713 w 640309"/>
                    <a:gd name="connsiteY141" fmla="*/ 31676 h 90244"/>
                    <a:gd name="connsiteX142" fmla="*/ 199716 w 640309"/>
                    <a:gd name="connsiteY142" fmla="*/ 31446 h 90244"/>
                    <a:gd name="connsiteX143" fmla="*/ 198386 w 640309"/>
                    <a:gd name="connsiteY143" fmla="*/ 30986 h 90244"/>
                    <a:gd name="connsiteX144" fmla="*/ 196723 w 640309"/>
                    <a:gd name="connsiteY144" fmla="*/ 30551 h 90244"/>
                    <a:gd name="connsiteX145" fmla="*/ 194728 w 640309"/>
                    <a:gd name="connsiteY145" fmla="*/ 30346 h 90244"/>
                    <a:gd name="connsiteX146" fmla="*/ 192221 w 640309"/>
                    <a:gd name="connsiteY146" fmla="*/ 30858 h 90244"/>
                    <a:gd name="connsiteX147" fmla="*/ 189638 w 640309"/>
                    <a:gd name="connsiteY147" fmla="*/ 32546 h 90244"/>
                    <a:gd name="connsiteX148" fmla="*/ 186798 w 640309"/>
                    <a:gd name="connsiteY148" fmla="*/ 35667 h 90244"/>
                    <a:gd name="connsiteX149" fmla="*/ 183524 w 640309"/>
                    <a:gd name="connsiteY149" fmla="*/ 40425 h 90244"/>
                    <a:gd name="connsiteX150" fmla="*/ 183524 w 640309"/>
                    <a:gd name="connsiteY150" fmla="*/ 70711 h 90244"/>
                    <a:gd name="connsiteX151" fmla="*/ 183320 w 640309"/>
                    <a:gd name="connsiteY151" fmla="*/ 71402 h 90244"/>
                    <a:gd name="connsiteX152" fmla="*/ 182654 w 640309"/>
                    <a:gd name="connsiteY152" fmla="*/ 71888 h 90244"/>
                    <a:gd name="connsiteX153" fmla="*/ 181376 w 640309"/>
                    <a:gd name="connsiteY153" fmla="*/ 72195 h 90244"/>
                    <a:gd name="connsiteX154" fmla="*/ 179277 w 640309"/>
                    <a:gd name="connsiteY154" fmla="*/ 72297 h 90244"/>
                    <a:gd name="connsiteX155" fmla="*/ 177231 w 640309"/>
                    <a:gd name="connsiteY155" fmla="*/ 72195 h 90244"/>
                    <a:gd name="connsiteX156" fmla="*/ 175927 w 640309"/>
                    <a:gd name="connsiteY156" fmla="*/ 71888 h 90244"/>
                    <a:gd name="connsiteX157" fmla="*/ 175262 w 640309"/>
                    <a:gd name="connsiteY157" fmla="*/ 71402 h 90244"/>
                    <a:gd name="connsiteX158" fmla="*/ 175083 w 640309"/>
                    <a:gd name="connsiteY158" fmla="*/ 70711 h 90244"/>
                    <a:gd name="connsiteX159" fmla="*/ 175083 w 640309"/>
                    <a:gd name="connsiteY159" fmla="*/ 24668 h 90244"/>
                    <a:gd name="connsiteX160" fmla="*/ 175236 w 640309"/>
                    <a:gd name="connsiteY160" fmla="*/ 23977 h 90244"/>
                    <a:gd name="connsiteX161" fmla="*/ 175850 w 640309"/>
                    <a:gd name="connsiteY161" fmla="*/ 23465 h 90244"/>
                    <a:gd name="connsiteX162" fmla="*/ 177027 w 640309"/>
                    <a:gd name="connsiteY162" fmla="*/ 23158 h 90244"/>
                    <a:gd name="connsiteX163" fmla="*/ 178919 w 640309"/>
                    <a:gd name="connsiteY163" fmla="*/ 23082 h 90244"/>
                    <a:gd name="connsiteX164" fmla="*/ 180787 w 640309"/>
                    <a:gd name="connsiteY164" fmla="*/ 23158 h 90244"/>
                    <a:gd name="connsiteX165" fmla="*/ 181938 w 640309"/>
                    <a:gd name="connsiteY165" fmla="*/ 23465 h 90244"/>
                    <a:gd name="connsiteX166" fmla="*/ 182526 w 640309"/>
                    <a:gd name="connsiteY166" fmla="*/ 23977 h 90244"/>
                    <a:gd name="connsiteX167" fmla="*/ 182705 w 640309"/>
                    <a:gd name="connsiteY167" fmla="*/ 24668 h 90244"/>
                    <a:gd name="connsiteX168" fmla="*/ 182705 w 640309"/>
                    <a:gd name="connsiteY168" fmla="*/ 31369 h 90244"/>
                    <a:gd name="connsiteX169" fmla="*/ 186261 w 640309"/>
                    <a:gd name="connsiteY169" fmla="*/ 26868 h 90244"/>
                    <a:gd name="connsiteX170" fmla="*/ 189407 w 640309"/>
                    <a:gd name="connsiteY170" fmla="*/ 24130 h 90244"/>
                    <a:gd name="connsiteX171" fmla="*/ 192350 w 640309"/>
                    <a:gd name="connsiteY171" fmla="*/ 22749 h 90244"/>
                    <a:gd name="connsiteX172" fmla="*/ 195291 w 640309"/>
                    <a:gd name="connsiteY172" fmla="*/ 22365 h 90244"/>
                    <a:gd name="connsiteX173" fmla="*/ 196800 w 640309"/>
                    <a:gd name="connsiteY173" fmla="*/ 22442 h 90244"/>
                    <a:gd name="connsiteX174" fmla="*/ 198565 w 640309"/>
                    <a:gd name="connsiteY174" fmla="*/ 22724 h 90244"/>
                    <a:gd name="connsiteX175" fmla="*/ 200228 w 640309"/>
                    <a:gd name="connsiteY175" fmla="*/ 23184 h 90244"/>
                    <a:gd name="connsiteX176" fmla="*/ 201276 w 640309"/>
                    <a:gd name="connsiteY176" fmla="*/ 23696 h 90244"/>
                    <a:gd name="connsiteX177" fmla="*/ 201686 w 640309"/>
                    <a:gd name="connsiteY177" fmla="*/ 24182 h 90244"/>
                    <a:gd name="connsiteX178" fmla="*/ 201865 w 640309"/>
                    <a:gd name="connsiteY178" fmla="*/ 24770 h 90244"/>
                    <a:gd name="connsiteX179" fmla="*/ 201967 w 640309"/>
                    <a:gd name="connsiteY179" fmla="*/ 25819 h 90244"/>
                    <a:gd name="connsiteX180" fmla="*/ 201993 w 640309"/>
                    <a:gd name="connsiteY180" fmla="*/ 27686 h 90244"/>
                    <a:gd name="connsiteX181" fmla="*/ 251955 w 640309"/>
                    <a:gd name="connsiteY181" fmla="*/ 47178 h 90244"/>
                    <a:gd name="connsiteX182" fmla="*/ 250472 w 640309"/>
                    <a:gd name="connsiteY182" fmla="*/ 57537 h 90244"/>
                    <a:gd name="connsiteX183" fmla="*/ 246047 w 640309"/>
                    <a:gd name="connsiteY183" fmla="*/ 65697 h 90244"/>
                    <a:gd name="connsiteX184" fmla="*/ 238679 w 640309"/>
                    <a:gd name="connsiteY184" fmla="*/ 71043 h 90244"/>
                    <a:gd name="connsiteX185" fmla="*/ 228422 w 640309"/>
                    <a:gd name="connsiteY185" fmla="*/ 72962 h 90244"/>
                    <a:gd name="connsiteX186" fmla="*/ 218522 w 640309"/>
                    <a:gd name="connsiteY186" fmla="*/ 71274 h 90244"/>
                    <a:gd name="connsiteX187" fmla="*/ 211488 w 640309"/>
                    <a:gd name="connsiteY187" fmla="*/ 66362 h 90244"/>
                    <a:gd name="connsiteX188" fmla="*/ 207293 w 640309"/>
                    <a:gd name="connsiteY188" fmla="*/ 58535 h 90244"/>
                    <a:gd name="connsiteX189" fmla="*/ 205911 w 640309"/>
                    <a:gd name="connsiteY189" fmla="*/ 48099 h 90244"/>
                    <a:gd name="connsiteX190" fmla="*/ 207370 w 640309"/>
                    <a:gd name="connsiteY190" fmla="*/ 37739 h 90244"/>
                    <a:gd name="connsiteX191" fmla="*/ 211769 w 640309"/>
                    <a:gd name="connsiteY191" fmla="*/ 29579 h 90244"/>
                    <a:gd name="connsiteX192" fmla="*/ 219111 w 640309"/>
                    <a:gd name="connsiteY192" fmla="*/ 24258 h 90244"/>
                    <a:gd name="connsiteX193" fmla="*/ 229394 w 640309"/>
                    <a:gd name="connsiteY193" fmla="*/ 22365 h 90244"/>
                    <a:gd name="connsiteX194" fmla="*/ 239294 w 640309"/>
                    <a:gd name="connsiteY194" fmla="*/ 24054 h 90244"/>
                    <a:gd name="connsiteX195" fmla="*/ 246328 w 640309"/>
                    <a:gd name="connsiteY195" fmla="*/ 28965 h 90244"/>
                    <a:gd name="connsiteX196" fmla="*/ 250548 w 640309"/>
                    <a:gd name="connsiteY196" fmla="*/ 36792 h 90244"/>
                    <a:gd name="connsiteX197" fmla="*/ 251955 w 640309"/>
                    <a:gd name="connsiteY197" fmla="*/ 47178 h 90244"/>
                    <a:gd name="connsiteX198" fmla="*/ 243207 w 640309"/>
                    <a:gd name="connsiteY198" fmla="*/ 47740 h 90244"/>
                    <a:gd name="connsiteX199" fmla="*/ 242510 w 640309"/>
                    <a:gd name="connsiteY199" fmla="*/ 40680 h 90244"/>
                    <a:gd name="connsiteX200" fmla="*/ 240213 w 640309"/>
                    <a:gd name="connsiteY200" fmla="*/ 34848 h 90244"/>
                    <a:gd name="connsiteX201" fmla="*/ 235876 w 640309"/>
                    <a:gd name="connsiteY201" fmla="*/ 30884 h 90244"/>
                    <a:gd name="connsiteX202" fmla="*/ 229062 w 640309"/>
                    <a:gd name="connsiteY202" fmla="*/ 29425 h 90244"/>
                    <a:gd name="connsiteX203" fmla="*/ 222584 w 640309"/>
                    <a:gd name="connsiteY203" fmla="*/ 30756 h 90244"/>
                    <a:gd name="connsiteX204" fmla="*/ 218118 w 640309"/>
                    <a:gd name="connsiteY204" fmla="*/ 34516 h 90244"/>
                    <a:gd name="connsiteX205" fmla="*/ 215511 w 640309"/>
                    <a:gd name="connsiteY205" fmla="*/ 40271 h 90244"/>
                    <a:gd name="connsiteX206" fmla="*/ 214660 w 640309"/>
                    <a:gd name="connsiteY206" fmla="*/ 47536 h 90244"/>
                    <a:gd name="connsiteX207" fmla="*/ 215357 w 640309"/>
                    <a:gd name="connsiteY207" fmla="*/ 54647 h 90244"/>
                    <a:gd name="connsiteX208" fmla="*/ 217680 w 640309"/>
                    <a:gd name="connsiteY208" fmla="*/ 60454 h 90244"/>
                    <a:gd name="connsiteX209" fmla="*/ 222042 w 640309"/>
                    <a:gd name="connsiteY209" fmla="*/ 64393 h 90244"/>
                    <a:gd name="connsiteX210" fmla="*/ 228856 w 640309"/>
                    <a:gd name="connsiteY210" fmla="*/ 65851 h 90244"/>
                    <a:gd name="connsiteX211" fmla="*/ 235309 w 640309"/>
                    <a:gd name="connsiteY211" fmla="*/ 64521 h 90244"/>
                    <a:gd name="connsiteX212" fmla="*/ 239799 w 640309"/>
                    <a:gd name="connsiteY212" fmla="*/ 60786 h 90244"/>
                    <a:gd name="connsiteX213" fmla="*/ 242381 w 640309"/>
                    <a:gd name="connsiteY213" fmla="*/ 55056 h 90244"/>
                    <a:gd name="connsiteX214" fmla="*/ 243207 w 640309"/>
                    <a:gd name="connsiteY214" fmla="*/ 47740 h 90244"/>
                    <a:gd name="connsiteX215" fmla="*/ 301024 w 640309"/>
                    <a:gd name="connsiteY215" fmla="*/ 24565 h 90244"/>
                    <a:gd name="connsiteX216" fmla="*/ 300998 w 640309"/>
                    <a:gd name="connsiteY216" fmla="*/ 25000 h 90244"/>
                    <a:gd name="connsiteX217" fmla="*/ 300922 w 640309"/>
                    <a:gd name="connsiteY217" fmla="*/ 25486 h 90244"/>
                    <a:gd name="connsiteX218" fmla="*/ 300794 w 640309"/>
                    <a:gd name="connsiteY218" fmla="*/ 26049 h 90244"/>
                    <a:gd name="connsiteX219" fmla="*/ 300614 w 640309"/>
                    <a:gd name="connsiteY219" fmla="*/ 26714 h 90244"/>
                    <a:gd name="connsiteX220" fmla="*/ 284909 w 640309"/>
                    <a:gd name="connsiteY220" fmla="*/ 70455 h 90244"/>
                    <a:gd name="connsiteX221" fmla="*/ 284372 w 640309"/>
                    <a:gd name="connsiteY221" fmla="*/ 71376 h 90244"/>
                    <a:gd name="connsiteX222" fmla="*/ 283374 w 640309"/>
                    <a:gd name="connsiteY222" fmla="*/ 71939 h 90244"/>
                    <a:gd name="connsiteX223" fmla="*/ 281685 w 640309"/>
                    <a:gd name="connsiteY223" fmla="*/ 72220 h 90244"/>
                    <a:gd name="connsiteX224" fmla="*/ 279128 w 640309"/>
                    <a:gd name="connsiteY224" fmla="*/ 72297 h 90244"/>
                    <a:gd name="connsiteX225" fmla="*/ 276570 w 640309"/>
                    <a:gd name="connsiteY225" fmla="*/ 72195 h 90244"/>
                    <a:gd name="connsiteX226" fmla="*/ 274907 w 640309"/>
                    <a:gd name="connsiteY226" fmla="*/ 71888 h 90244"/>
                    <a:gd name="connsiteX227" fmla="*/ 273909 w 640309"/>
                    <a:gd name="connsiteY227" fmla="*/ 71325 h 90244"/>
                    <a:gd name="connsiteX228" fmla="*/ 273347 w 640309"/>
                    <a:gd name="connsiteY228" fmla="*/ 70455 h 90244"/>
                    <a:gd name="connsiteX229" fmla="*/ 257692 w 640309"/>
                    <a:gd name="connsiteY229" fmla="*/ 26714 h 90244"/>
                    <a:gd name="connsiteX230" fmla="*/ 257360 w 640309"/>
                    <a:gd name="connsiteY230" fmla="*/ 25640 h 90244"/>
                    <a:gd name="connsiteX231" fmla="*/ 257206 w 640309"/>
                    <a:gd name="connsiteY231" fmla="*/ 24949 h 90244"/>
                    <a:gd name="connsiteX232" fmla="*/ 257180 w 640309"/>
                    <a:gd name="connsiteY232" fmla="*/ 24565 h 90244"/>
                    <a:gd name="connsiteX233" fmla="*/ 257385 w 640309"/>
                    <a:gd name="connsiteY233" fmla="*/ 23849 h 90244"/>
                    <a:gd name="connsiteX234" fmla="*/ 258076 w 640309"/>
                    <a:gd name="connsiteY234" fmla="*/ 23363 h 90244"/>
                    <a:gd name="connsiteX235" fmla="*/ 259355 w 640309"/>
                    <a:gd name="connsiteY235" fmla="*/ 23133 h 90244"/>
                    <a:gd name="connsiteX236" fmla="*/ 261324 w 640309"/>
                    <a:gd name="connsiteY236" fmla="*/ 23082 h 90244"/>
                    <a:gd name="connsiteX237" fmla="*/ 263703 w 640309"/>
                    <a:gd name="connsiteY237" fmla="*/ 23158 h 90244"/>
                    <a:gd name="connsiteX238" fmla="*/ 265084 w 640309"/>
                    <a:gd name="connsiteY238" fmla="*/ 23440 h 90244"/>
                    <a:gd name="connsiteX239" fmla="*/ 265801 w 640309"/>
                    <a:gd name="connsiteY239" fmla="*/ 23951 h 90244"/>
                    <a:gd name="connsiteX240" fmla="*/ 266236 w 640309"/>
                    <a:gd name="connsiteY240" fmla="*/ 24719 h 90244"/>
                    <a:gd name="connsiteX241" fmla="*/ 279230 w 640309"/>
                    <a:gd name="connsiteY241" fmla="*/ 62679 h 90244"/>
                    <a:gd name="connsiteX242" fmla="*/ 279435 w 640309"/>
                    <a:gd name="connsiteY242" fmla="*/ 63293 h 90244"/>
                    <a:gd name="connsiteX243" fmla="*/ 279588 w 640309"/>
                    <a:gd name="connsiteY243" fmla="*/ 62679 h 90244"/>
                    <a:gd name="connsiteX244" fmla="*/ 292430 w 640309"/>
                    <a:gd name="connsiteY244" fmla="*/ 24719 h 90244"/>
                    <a:gd name="connsiteX245" fmla="*/ 292788 w 640309"/>
                    <a:gd name="connsiteY245" fmla="*/ 23951 h 90244"/>
                    <a:gd name="connsiteX246" fmla="*/ 293530 w 640309"/>
                    <a:gd name="connsiteY246" fmla="*/ 23440 h 90244"/>
                    <a:gd name="connsiteX247" fmla="*/ 294860 w 640309"/>
                    <a:gd name="connsiteY247" fmla="*/ 23158 h 90244"/>
                    <a:gd name="connsiteX248" fmla="*/ 297085 w 640309"/>
                    <a:gd name="connsiteY248" fmla="*/ 23082 h 90244"/>
                    <a:gd name="connsiteX249" fmla="*/ 299029 w 640309"/>
                    <a:gd name="connsiteY249" fmla="*/ 23133 h 90244"/>
                    <a:gd name="connsiteX250" fmla="*/ 300232 w 640309"/>
                    <a:gd name="connsiteY250" fmla="*/ 23389 h 90244"/>
                    <a:gd name="connsiteX251" fmla="*/ 300845 w 640309"/>
                    <a:gd name="connsiteY251" fmla="*/ 23875 h 90244"/>
                    <a:gd name="connsiteX252" fmla="*/ 301024 w 640309"/>
                    <a:gd name="connsiteY252" fmla="*/ 24565 h 90244"/>
                    <a:gd name="connsiteX253" fmla="*/ 348200 w 640309"/>
                    <a:gd name="connsiteY253" fmla="*/ 45694 h 90244"/>
                    <a:gd name="connsiteX254" fmla="*/ 347197 w 640309"/>
                    <a:gd name="connsiteY254" fmla="*/ 48533 h 90244"/>
                    <a:gd name="connsiteX255" fmla="*/ 344911 w 640309"/>
                    <a:gd name="connsiteY255" fmla="*/ 49378 h 90244"/>
                    <a:gd name="connsiteX256" fmla="*/ 314588 w 640309"/>
                    <a:gd name="connsiteY256" fmla="*/ 49378 h 90244"/>
                    <a:gd name="connsiteX257" fmla="*/ 315359 w 640309"/>
                    <a:gd name="connsiteY257" fmla="*/ 56284 h 90244"/>
                    <a:gd name="connsiteX258" fmla="*/ 317929 w 640309"/>
                    <a:gd name="connsiteY258" fmla="*/ 61553 h 90244"/>
                    <a:gd name="connsiteX259" fmla="*/ 322608 w 640309"/>
                    <a:gd name="connsiteY259" fmla="*/ 64930 h 90244"/>
                    <a:gd name="connsiteX260" fmla="*/ 329651 w 640309"/>
                    <a:gd name="connsiteY260" fmla="*/ 66107 h 90244"/>
                    <a:gd name="connsiteX261" fmla="*/ 335511 w 640309"/>
                    <a:gd name="connsiteY261" fmla="*/ 65569 h 90244"/>
                    <a:gd name="connsiteX262" fmla="*/ 339958 w 640309"/>
                    <a:gd name="connsiteY262" fmla="*/ 64367 h 90244"/>
                    <a:gd name="connsiteX263" fmla="*/ 343043 w 640309"/>
                    <a:gd name="connsiteY263" fmla="*/ 63165 h 90244"/>
                    <a:gd name="connsiteX264" fmla="*/ 344868 w 640309"/>
                    <a:gd name="connsiteY264" fmla="*/ 62628 h 90244"/>
                    <a:gd name="connsiteX265" fmla="*/ 345511 w 640309"/>
                    <a:gd name="connsiteY265" fmla="*/ 62807 h 90244"/>
                    <a:gd name="connsiteX266" fmla="*/ 345947 w 640309"/>
                    <a:gd name="connsiteY266" fmla="*/ 63344 h 90244"/>
                    <a:gd name="connsiteX267" fmla="*/ 346178 w 640309"/>
                    <a:gd name="connsiteY267" fmla="*/ 64342 h 90244"/>
                    <a:gd name="connsiteX268" fmla="*/ 346255 w 640309"/>
                    <a:gd name="connsiteY268" fmla="*/ 65902 h 90244"/>
                    <a:gd name="connsiteX269" fmla="*/ 346204 w 640309"/>
                    <a:gd name="connsiteY269" fmla="*/ 67053 h 90244"/>
                    <a:gd name="connsiteX270" fmla="*/ 346076 w 640309"/>
                    <a:gd name="connsiteY270" fmla="*/ 67923 h 90244"/>
                    <a:gd name="connsiteX271" fmla="*/ 345821 w 640309"/>
                    <a:gd name="connsiteY271" fmla="*/ 68613 h 90244"/>
                    <a:gd name="connsiteX272" fmla="*/ 345360 w 640309"/>
                    <a:gd name="connsiteY272" fmla="*/ 69202 h 90244"/>
                    <a:gd name="connsiteX273" fmla="*/ 343698 w 640309"/>
                    <a:gd name="connsiteY273" fmla="*/ 70123 h 90244"/>
                    <a:gd name="connsiteX274" fmla="*/ 340117 w 640309"/>
                    <a:gd name="connsiteY274" fmla="*/ 71376 h 90244"/>
                    <a:gd name="connsiteX275" fmla="*/ 335026 w 640309"/>
                    <a:gd name="connsiteY275" fmla="*/ 72476 h 90244"/>
                    <a:gd name="connsiteX276" fmla="*/ 328861 w 640309"/>
                    <a:gd name="connsiteY276" fmla="*/ 72962 h 90244"/>
                    <a:gd name="connsiteX277" fmla="*/ 318911 w 640309"/>
                    <a:gd name="connsiteY277" fmla="*/ 71376 h 90244"/>
                    <a:gd name="connsiteX278" fmla="*/ 311723 w 640309"/>
                    <a:gd name="connsiteY278" fmla="*/ 66669 h 90244"/>
                    <a:gd name="connsiteX279" fmla="*/ 307323 w 640309"/>
                    <a:gd name="connsiteY279" fmla="*/ 58842 h 90244"/>
                    <a:gd name="connsiteX280" fmla="*/ 305840 w 640309"/>
                    <a:gd name="connsiteY280" fmla="*/ 47894 h 90244"/>
                    <a:gd name="connsiteX281" fmla="*/ 307374 w 640309"/>
                    <a:gd name="connsiteY281" fmla="*/ 37227 h 90244"/>
                    <a:gd name="connsiteX282" fmla="*/ 311800 w 640309"/>
                    <a:gd name="connsiteY282" fmla="*/ 29195 h 90244"/>
                    <a:gd name="connsiteX283" fmla="*/ 318782 w 640309"/>
                    <a:gd name="connsiteY283" fmla="*/ 24130 h 90244"/>
                    <a:gd name="connsiteX284" fmla="*/ 327941 w 640309"/>
                    <a:gd name="connsiteY284" fmla="*/ 22365 h 90244"/>
                    <a:gd name="connsiteX285" fmla="*/ 337174 w 640309"/>
                    <a:gd name="connsiteY285" fmla="*/ 24105 h 90244"/>
                    <a:gd name="connsiteX286" fmla="*/ 343442 w 640309"/>
                    <a:gd name="connsiteY286" fmla="*/ 28786 h 90244"/>
                    <a:gd name="connsiteX287" fmla="*/ 347049 w 640309"/>
                    <a:gd name="connsiteY287" fmla="*/ 35692 h 90244"/>
                    <a:gd name="connsiteX288" fmla="*/ 348200 w 640309"/>
                    <a:gd name="connsiteY288" fmla="*/ 44159 h 90244"/>
                    <a:gd name="connsiteX289" fmla="*/ 339707 w 640309"/>
                    <a:gd name="connsiteY289" fmla="*/ 43187 h 90244"/>
                    <a:gd name="connsiteX290" fmla="*/ 336747 w 640309"/>
                    <a:gd name="connsiteY290" fmla="*/ 32751 h 90244"/>
                    <a:gd name="connsiteX291" fmla="*/ 327508 w 640309"/>
                    <a:gd name="connsiteY291" fmla="*/ 28965 h 90244"/>
                    <a:gd name="connsiteX292" fmla="*/ 322000 w 640309"/>
                    <a:gd name="connsiteY292" fmla="*/ 30142 h 90244"/>
                    <a:gd name="connsiteX293" fmla="*/ 318037 w 640309"/>
                    <a:gd name="connsiteY293" fmla="*/ 33262 h 90244"/>
                    <a:gd name="connsiteX294" fmla="*/ 315566 w 640309"/>
                    <a:gd name="connsiteY294" fmla="*/ 37790 h 90244"/>
                    <a:gd name="connsiteX295" fmla="*/ 314588 w 640309"/>
                    <a:gd name="connsiteY295" fmla="*/ 43187 h 90244"/>
                    <a:gd name="connsiteX296" fmla="*/ 399947 w 640309"/>
                    <a:gd name="connsiteY296" fmla="*/ 70711 h 90244"/>
                    <a:gd name="connsiteX297" fmla="*/ 399768 w 640309"/>
                    <a:gd name="connsiteY297" fmla="*/ 71427 h 90244"/>
                    <a:gd name="connsiteX298" fmla="*/ 399153 w 640309"/>
                    <a:gd name="connsiteY298" fmla="*/ 71913 h 90244"/>
                    <a:gd name="connsiteX299" fmla="*/ 398003 w 640309"/>
                    <a:gd name="connsiteY299" fmla="*/ 72195 h 90244"/>
                    <a:gd name="connsiteX300" fmla="*/ 396264 w 640309"/>
                    <a:gd name="connsiteY300" fmla="*/ 72297 h 90244"/>
                    <a:gd name="connsiteX301" fmla="*/ 394473 w 640309"/>
                    <a:gd name="connsiteY301" fmla="*/ 72195 h 90244"/>
                    <a:gd name="connsiteX302" fmla="*/ 393297 w 640309"/>
                    <a:gd name="connsiteY302" fmla="*/ 71913 h 90244"/>
                    <a:gd name="connsiteX303" fmla="*/ 392631 w 640309"/>
                    <a:gd name="connsiteY303" fmla="*/ 71427 h 90244"/>
                    <a:gd name="connsiteX304" fmla="*/ 392426 w 640309"/>
                    <a:gd name="connsiteY304" fmla="*/ 70711 h 90244"/>
                    <a:gd name="connsiteX305" fmla="*/ 392426 w 640309"/>
                    <a:gd name="connsiteY305" fmla="*/ 64623 h 90244"/>
                    <a:gd name="connsiteX306" fmla="*/ 384880 w 640309"/>
                    <a:gd name="connsiteY306" fmla="*/ 70762 h 90244"/>
                    <a:gd name="connsiteX307" fmla="*/ 376312 w 640309"/>
                    <a:gd name="connsiteY307" fmla="*/ 72962 h 90244"/>
                    <a:gd name="connsiteX308" fmla="*/ 367665 w 640309"/>
                    <a:gd name="connsiteY308" fmla="*/ 70992 h 90244"/>
                    <a:gd name="connsiteX309" fmla="*/ 361858 w 640309"/>
                    <a:gd name="connsiteY309" fmla="*/ 65672 h 90244"/>
                    <a:gd name="connsiteX310" fmla="*/ 358610 w 640309"/>
                    <a:gd name="connsiteY310" fmla="*/ 57793 h 90244"/>
                    <a:gd name="connsiteX311" fmla="*/ 357586 w 640309"/>
                    <a:gd name="connsiteY311" fmla="*/ 48252 h 90244"/>
                    <a:gd name="connsiteX312" fmla="*/ 358866 w 640309"/>
                    <a:gd name="connsiteY312" fmla="*/ 37534 h 90244"/>
                    <a:gd name="connsiteX313" fmla="*/ 362652 w 640309"/>
                    <a:gd name="connsiteY313" fmla="*/ 29374 h 90244"/>
                    <a:gd name="connsiteX314" fmla="*/ 368868 w 640309"/>
                    <a:gd name="connsiteY314" fmla="*/ 24182 h 90244"/>
                    <a:gd name="connsiteX315" fmla="*/ 377436 w 640309"/>
                    <a:gd name="connsiteY315" fmla="*/ 22365 h 90244"/>
                    <a:gd name="connsiteX316" fmla="*/ 384829 w 640309"/>
                    <a:gd name="connsiteY316" fmla="*/ 24130 h 90244"/>
                    <a:gd name="connsiteX317" fmla="*/ 391454 w 640309"/>
                    <a:gd name="connsiteY317" fmla="*/ 29323 h 90244"/>
                    <a:gd name="connsiteX318" fmla="*/ 391454 w 640309"/>
                    <a:gd name="connsiteY318" fmla="*/ 2567 h 90244"/>
                    <a:gd name="connsiteX319" fmla="*/ 391633 w 640309"/>
                    <a:gd name="connsiteY319" fmla="*/ 1876 h 90244"/>
                    <a:gd name="connsiteX320" fmla="*/ 392324 w 640309"/>
                    <a:gd name="connsiteY320" fmla="*/ 1365 h 90244"/>
                    <a:gd name="connsiteX321" fmla="*/ 393629 w 640309"/>
                    <a:gd name="connsiteY321" fmla="*/ 1058 h 90244"/>
                    <a:gd name="connsiteX322" fmla="*/ 395649 w 640309"/>
                    <a:gd name="connsiteY322" fmla="*/ 930 h 90244"/>
                    <a:gd name="connsiteX323" fmla="*/ 397747 w 640309"/>
                    <a:gd name="connsiteY323" fmla="*/ 1058 h 90244"/>
                    <a:gd name="connsiteX324" fmla="*/ 399026 w 640309"/>
                    <a:gd name="connsiteY324" fmla="*/ 1365 h 90244"/>
                    <a:gd name="connsiteX325" fmla="*/ 399716 w 640309"/>
                    <a:gd name="connsiteY325" fmla="*/ 1876 h 90244"/>
                    <a:gd name="connsiteX326" fmla="*/ 399947 w 640309"/>
                    <a:gd name="connsiteY326" fmla="*/ 2567 h 90244"/>
                    <a:gd name="connsiteX327" fmla="*/ 391454 w 640309"/>
                    <a:gd name="connsiteY327" fmla="*/ 38327 h 90244"/>
                    <a:gd name="connsiteX328" fmla="*/ 384829 w 640309"/>
                    <a:gd name="connsiteY328" fmla="*/ 31856 h 90244"/>
                    <a:gd name="connsiteX329" fmla="*/ 378153 w 640309"/>
                    <a:gd name="connsiteY329" fmla="*/ 29630 h 90244"/>
                    <a:gd name="connsiteX330" fmla="*/ 372679 w 640309"/>
                    <a:gd name="connsiteY330" fmla="*/ 31165 h 90244"/>
                    <a:gd name="connsiteX331" fmla="*/ 369021 w 640309"/>
                    <a:gd name="connsiteY331" fmla="*/ 35206 h 90244"/>
                    <a:gd name="connsiteX332" fmla="*/ 366974 w 640309"/>
                    <a:gd name="connsiteY332" fmla="*/ 40885 h 90244"/>
                    <a:gd name="connsiteX333" fmla="*/ 366335 w 640309"/>
                    <a:gd name="connsiteY333" fmla="*/ 47331 h 90244"/>
                    <a:gd name="connsiteX334" fmla="*/ 366872 w 640309"/>
                    <a:gd name="connsiteY334" fmla="*/ 54135 h 90244"/>
                    <a:gd name="connsiteX335" fmla="*/ 368739 w 640309"/>
                    <a:gd name="connsiteY335" fmla="*/ 60044 h 90244"/>
                    <a:gd name="connsiteX336" fmla="*/ 372269 w 640309"/>
                    <a:gd name="connsiteY336" fmla="*/ 64188 h 90244"/>
                    <a:gd name="connsiteX337" fmla="*/ 377795 w 640309"/>
                    <a:gd name="connsiteY337" fmla="*/ 65748 h 90244"/>
                    <a:gd name="connsiteX338" fmla="*/ 381044 w 640309"/>
                    <a:gd name="connsiteY338" fmla="*/ 65288 h 90244"/>
                    <a:gd name="connsiteX339" fmla="*/ 384241 w 640309"/>
                    <a:gd name="connsiteY339" fmla="*/ 63753 h 90244"/>
                    <a:gd name="connsiteX340" fmla="*/ 387668 w 640309"/>
                    <a:gd name="connsiteY340" fmla="*/ 60965 h 90244"/>
                    <a:gd name="connsiteX341" fmla="*/ 391454 w 640309"/>
                    <a:gd name="connsiteY341" fmla="*/ 56744 h 90244"/>
                    <a:gd name="connsiteX342" fmla="*/ 490761 w 640309"/>
                    <a:gd name="connsiteY342" fmla="*/ 37918 h 90244"/>
                    <a:gd name="connsiteX343" fmla="*/ 488562 w 640309"/>
                    <a:gd name="connsiteY343" fmla="*/ 52933 h 90244"/>
                    <a:gd name="connsiteX344" fmla="*/ 482141 w 640309"/>
                    <a:gd name="connsiteY344" fmla="*/ 63574 h 90244"/>
                    <a:gd name="connsiteX345" fmla="*/ 471782 w 640309"/>
                    <a:gd name="connsiteY345" fmla="*/ 69892 h 90244"/>
                    <a:gd name="connsiteX346" fmla="*/ 457149 w 640309"/>
                    <a:gd name="connsiteY346" fmla="*/ 71990 h 90244"/>
                    <a:gd name="connsiteX347" fmla="*/ 443132 w 640309"/>
                    <a:gd name="connsiteY347" fmla="*/ 71990 h 90244"/>
                    <a:gd name="connsiteX348" fmla="*/ 440906 w 640309"/>
                    <a:gd name="connsiteY348" fmla="*/ 71197 h 90244"/>
                    <a:gd name="connsiteX349" fmla="*/ 439858 w 640309"/>
                    <a:gd name="connsiteY349" fmla="*/ 68409 h 90244"/>
                    <a:gd name="connsiteX350" fmla="*/ 439858 w 640309"/>
                    <a:gd name="connsiteY350" fmla="*/ 9371 h 90244"/>
                    <a:gd name="connsiteX351" fmla="*/ 440906 w 640309"/>
                    <a:gd name="connsiteY351" fmla="*/ 6583 h 90244"/>
                    <a:gd name="connsiteX352" fmla="*/ 443132 w 640309"/>
                    <a:gd name="connsiteY352" fmla="*/ 5790 h 90244"/>
                    <a:gd name="connsiteX353" fmla="*/ 458122 w 640309"/>
                    <a:gd name="connsiteY353" fmla="*/ 5790 h 90244"/>
                    <a:gd name="connsiteX354" fmla="*/ 472651 w 640309"/>
                    <a:gd name="connsiteY354" fmla="*/ 8015 h 90244"/>
                    <a:gd name="connsiteX355" fmla="*/ 482602 w 640309"/>
                    <a:gd name="connsiteY355" fmla="*/ 14410 h 90244"/>
                    <a:gd name="connsiteX356" fmla="*/ 488689 w 640309"/>
                    <a:gd name="connsiteY356" fmla="*/ 24514 h 90244"/>
                    <a:gd name="connsiteX357" fmla="*/ 490761 w 640309"/>
                    <a:gd name="connsiteY357" fmla="*/ 37918 h 90244"/>
                    <a:gd name="connsiteX358" fmla="*/ 481502 w 640309"/>
                    <a:gd name="connsiteY358" fmla="*/ 38276 h 90244"/>
                    <a:gd name="connsiteX359" fmla="*/ 480171 w 640309"/>
                    <a:gd name="connsiteY359" fmla="*/ 28274 h 90244"/>
                    <a:gd name="connsiteX360" fmla="*/ 476002 w 640309"/>
                    <a:gd name="connsiteY360" fmla="*/ 20268 h 90244"/>
                    <a:gd name="connsiteX361" fmla="*/ 468814 w 640309"/>
                    <a:gd name="connsiteY361" fmla="*/ 14999 h 90244"/>
                    <a:gd name="connsiteX362" fmla="*/ 457610 w 640309"/>
                    <a:gd name="connsiteY362" fmla="*/ 13106 h 90244"/>
                    <a:gd name="connsiteX363" fmla="*/ 448657 w 640309"/>
                    <a:gd name="connsiteY363" fmla="*/ 13106 h 90244"/>
                    <a:gd name="connsiteX364" fmla="*/ 448657 w 640309"/>
                    <a:gd name="connsiteY364" fmla="*/ 64623 h 90244"/>
                    <a:gd name="connsiteX365" fmla="*/ 457712 w 640309"/>
                    <a:gd name="connsiteY365" fmla="*/ 64623 h 90244"/>
                    <a:gd name="connsiteX366" fmla="*/ 468405 w 640309"/>
                    <a:gd name="connsiteY366" fmla="*/ 63037 h 90244"/>
                    <a:gd name="connsiteX367" fmla="*/ 475670 w 640309"/>
                    <a:gd name="connsiteY367" fmla="*/ 58177 h 90244"/>
                    <a:gd name="connsiteX368" fmla="*/ 480044 w 640309"/>
                    <a:gd name="connsiteY368" fmla="*/ 49966 h 90244"/>
                    <a:gd name="connsiteX369" fmla="*/ 481502 w 640309"/>
                    <a:gd name="connsiteY369" fmla="*/ 38276 h 90244"/>
                    <a:gd name="connsiteX370" fmla="*/ 529295 w 640309"/>
                    <a:gd name="connsiteY370" fmla="*/ 27686 h 90244"/>
                    <a:gd name="connsiteX371" fmla="*/ 529244 w 640309"/>
                    <a:gd name="connsiteY371" fmla="*/ 29579 h 90244"/>
                    <a:gd name="connsiteX372" fmla="*/ 529040 w 640309"/>
                    <a:gd name="connsiteY372" fmla="*/ 30781 h 90244"/>
                    <a:gd name="connsiteX373" fmla="*/ 528656 w 640309"/>
                    <a:gd name="connsiteY373" fmla="*/ 31446 h 90244"/>
                    <a:gd name="connsiteX374" fmla="*/ 528016 w 640309"/>
                    <a:gd name="connsiteY374" fmla="*/ 31676 h 90244"/>
                    <a:gd name="connsiteX375" fmla="*/ 527019 w 640309"/>
                    <a:gd name="connsiteY375" fmla="*/ 31446 h 90244"/>
                    <a:gd name="connsiteX376" fmla="*/ 525689 w 640309"/>
                    <a:gd name="connsiteY376" fmla="*/ 30986 h 90244"/>
                    <a:gd name="connsiteX377" fmla="*/ 524026 w 640309"/>
                    <a:gd name="connsiteY377" fmla="*/ 30551 h 90244"/>
                    <a:gd name="connsiteX378" fmla="*/ 522031 w 640309"/>
                    <a:gd name="connsiteY378" fmla="*/ 30346 h 90244"/>
                    <a:gd name="connsiteX379" fmla="*/ 519524 w 640309"/>
                    <a:gd name="connsiteY379" fmla="*/ 30858 h 90244"/>
                    <a:gd name="connsiteX380" fmla="*/ 516941 w 640309"/>
                    <a:gd name="connsiteY380" fmla="*/ 32546 h 90244"/>
                    <a:gd name="connsiteX381" fmla="*/ 514101 w 640309"/>
                    <a:gd name="connsiteY381" fmla="*/ 35667 h 90244"/>
                    <a:gd name="connsiteX382" fmla="*/ 510827 w 640309"/>
                    <a:gd name="connsiteY382" fmla="*/ 40425 h 90244"/>
                    <a:gd name="connsiteX383" fmla="*/ 510827 w 640309"/>
                    <a:gd name="connsiteY383" fmla="*/ 70711 h 90244"/>
                    <a:gd name="connsiteX384" fmla="*/ 510623 w 640309"/>
                    <a:gd name="connsiteY384" fmla="*/ 71402 h 90244"/>
                    <a:gd name="connsiteX385" fmla="*/ 509957 w 640309"/>
                    <a:gd name="connsiteY385" fmla="*/ 71888 h 90244"/>
                    <a:gd name="connsiteX386" fmla="*/ 508679 w 640309"/>
                    <a:gd name="connsiteY386" fmla="*/ 72195 h 90244"/>
                    <a:gd name="connsiteX387" fmla="*/ 506580 w 640309"/>
                    <a:gd name="connsiteY387" fmla="*/ 72297 h 90244"/>
                    <a:gd name="connsiteX388" fmla="*/ 504534 w 640309"/>
                    <a:gd name="connsiteY388" fmla="*/ 72195 h 90244"/>
                    <a:gd name="connsiteX389" fmla="*/ 503229 w 640309"/>
                    <a:gd name="connsiteY389" fmla="*/ 71888 h 90244"/>
                    <a:gd name="connsiteX390" fmla="*/ 502565 w 640309"/>
                    <a:gd name="connsiteY390" fmla="*/ 71402 h 90244"/>
                    <a:gd name="connsiteX391" fmla="*/ 502385 w 640309"/>
                    <a:gd name="connsiteY391" fmla="*/ 70711 h 90244"/>
                    <a:gd name="connsiteX392" fmla="*/ 502385 w 640309"/>
                    <a:gd name="connsiteY392" fmla="*/ 24668 h 90244"/>
                    <a:gd name="connsiteX393" fmla="*/ 502539 w 640309"/>
                    <a:gd name="connsiteY393" fmla="*/ 23977 h 90244"/>
                    <a:gd name="connsiteX394" fmla="*/ 503153 w 640309"/>
                    <a:gd name="connsiteY394" fmla="*/ 23465 h 90244"/>
                    <a:gd name="connsiteX395" fmla="*/ 504329 w 640309"/>
                    <a:gd name="connsiteY395" fmla="*/ 23158 h 90244"/>
                    <a:gd name="connsiteX396" fmla="*/ 506223 w 640309"/>
                    <a:gd name="connsiteY396" fmla="*/ 23082 h 90244"/>
                    <a:gd name="connsiteX397" fmla="*/ 508090 w 640309"/>
                    <a:gd name="connsiteY397" fmla="*/ 23158 h 90244"/>
                    <a:gd name="connsiteX398" fmla="*/ 509241 w 640309"/>
                    <a:gd name="connsiteY398" fmla="*/ 23465 h 90244"/>
                    <a:gd name="connsiteX399" fmla="*/ 509829 w 640309"/>
                    <a:gd name="connsiteY399" fmla="*/ 23977 h 90244"/>
                    <a:gd name="connsiteX400" fmla="*/ 510008 w 640309"/>
                    <a:gd name="connsiteY400" fmla="*/ 24668 h 90244"/>
                    <a:gd name="connsiteX401" fmla="*/ 510008 w 640309"/>
                    <a:gd name="connsiteY401" fmla="*/ 31369 h 90244"/>
                    <a:gd name="connsiteX402" fmla="*/ 513564 w 640309"/>
                    <a:gd name="connsiteY402" fmla="*/ 26868 h 90244"/>
                    <a:gd name="connsiteX403" fmla="*/ 516710 w 640309"/>
                    <a:gd name="connsiteY403" fmla="*/ 24130 h 90244"/>
                    <a:gd name="connsiteX404" fmla="*/ 519652 w 640309"/>
                    <a:gd name="connsiteY404" fmla="*/ 22749 h 90244"/>
                    <a:gd name="connsiteX405" fmla="*/ 522594 w 640309"/>
                    <a:gd name="connsiteY405" fmla="*/ 22365 h 90244"/>
                    <a:gd name="connsiteX406" fmla="*/ 524102 w 640309"/>
                    <a:gd name="connsiteY406" fmla="*/ 22442 h 90244"/>
                    <a:gd name="connsiteX407" fmla="*/ 525868 w 640309"/>
                    <a:gd name="connsiteY407" fmla="*/ 22724 h 90244"/>
                    <a:gd name="connsiteX408" fmla="*/ 527531 w 640309"/>
                    <a:gd name="connsiteY408" fmla="*/ 23184 h 90244"/>
                    <a:gd name="connsiteX409" fmla="*/ 528579 w 640309"/>
                    <a:gd name="connsiteY409" fmla="*/ 23696 h 90244"/>
                    <a:gd name="connsiteX410" fmla="*/ 528989 w 640309"/>
                    <a:gd name="connsiteY410" fmla="*/ 24182 h 90244"/>
                    <a:gd name="connsiteX411" fmla="*/ 529168 w 640309"/>
                    <a:gd name="connsiteY411" fmla="*/ 24770 h 90244"/>
                    <a:gd name="connsiteX412" fmla="*/ 529270 w 640309"/>
                    <a:gd name="connsiteY412" fmla="*/ 25819 h 90244"/>
                    <a:gd name="connsiteX413" fmla="*/ 529295 w 640309"/>
                    <a:gd name="connsiteY413" fmla="*/ 27686 h 90244"/>
                    <a:gd name="connsiteX414" fmla="*/ 570687 w 640309"/>
                    <a:gd name="connsiteY414" fmla="*/ 70762 h 90244"/>
                    <a:gd name="connsiteX415" fmla="*/ 570278 w 640309"/>
                    <a:gd name="connsiteY415" fmla="*/ 71683 h 90244"/>
                    <a:gd name="connsiteX416" fmla="*/ 569153 w 640309"/>
                    <a:gd name="connsiteY416" fmla="*/ 72143 h 90244"/>
                    <a:gd name="connsiteX417" fmla="*/ 567054 w 640309"/>
                    <a:gd name="connsiteY417" fmla="*/ 72297 h 90244"/>
                    <a:gd name="connsiteX418" fmla="*/ 564931 w 640309"/>
                    <a:gd name="connsiteY418" fmla="*/ 72143 h 90244"/>
                    <a:gd name="connsiteX419" fmla="*/ 563781 w 640309"/>
                    <a:gd name="connsiteY419" fmla="*/ 71683 h 90244"/>
                    <a:gd name="connsiteX420" fmla="*/ 563423 w 640309"/>
                    <a:gd name="connsiteY420" fmla="*/ 70762 h 90244"/>
                    <a:gd name="connsiteX421" fmla="*/ 563423 w 640309"/>
                    <a:gd name="connsiteY421" fmla="*/ 66158 h 90244"/>
                    <a:gd name="connsiteX422" fmla="*/ 556695 w 640309"/>
                    <a:gd name="connsiteY422" fmla="*/ 71171 h 90244"/>
                    <a:gd name="connsiteX423" fmla="*/ 548842 w 640309"/>
                    <a:gd name="connsiteY423" fmla="*/ 72962 h 90244"/>
                    <a:gd name="connsiteX424" fmla="*/ 542268 w 640309"/>
                    <a:gd name="connsiteY424" fmla="*/ 72015 h 90244"/>
                    <a:gd name="connsiteX425" fmla="*/ 537255 w 640309"/>
                    <a:gd name="connsiteY425" fmla="*/ 69278 h 90244"/>
                    <a:gd name="connsiteX426" fmla="*/ 534031 w 640309"/>
                    <a:gd name="connsiteY426" fmla="*/ 64879 h 90244"/>
                    <a:gd name="connsiteX427" fmla="*/ 532881 w 640309"/>
                    <a:gd name="connsiteY427" fmla="*/ 58944 h 90244"/>
                    <a:gd name="connsiteX428" fmla="*/ 534467 w 640309"/>
                    <a:gd name="connsiteY428" fmla="*/ 52191 h 90244"/>
                    <a:gd name="connsiteX429" fmla="*/ 539020 w 640309"/>
                    <a:gd name="connsiteY429" fmla="*/ 47434 h 90244"/>
                    <a:gd name="connsiteX430" fmla="*/ 546284 w 640309"/>
                    <a:gd name="connsiteY430" fmla="*/ 44594 h 90244"/>
                    <a:gd name="connsiteX431" fmla="*/ 555953 w 640309"/>
                    <a:gd name="connsiteY431" fmla="*/ 43648 h 90244"/>
                    <a:gd name="connsiteX432" fmla="*/ 562297 w 640309"/>
                    <a:gd name="connsiteY432" fmla="*/ 43648 h 90244"/>
                    <a:gd name="connsiteX433" fmla="*/ 562297 w 640309"/>
                    <a:gd name="connsiteY433" fmla="*/ 40067 h 90244"/>
                    <a:gd name="connsiteX434" fmla="*/ 561734 w 640309"/>
                    <a:gd name="connsiteY434" fmla="*/ 35360 h 90244"/>
                    <a:gd name="connsiteX435" fmla="*/ 559918 w 640309"/>
                    <a:gd name="connsiteY435" fmla="*/ 31958 h 90244"/>
                    <a:gd name="connsiteX436" fmla="*/ 556669 w 640309"/>
                    <a:gd name="connsiteY436" fmla="*/ 29911 h 90244"/>
                    <a:gd name="connsiteX437" fmla="*/ 551758 w 640309"/>
                    <a:gd name="connsiteY437" fmla="*/ 29221 h 90244"/>
                    <a:gd name="connsiteX438" fmla="*/ 546156 w 640309"/>
                    <a:gd name="connsiteY438" fmla="*/ 29963 h 90244"/>
                    <a:gd name="connsiteX439" fmla="*/ 541808 w 640309"/>
                    <a:gd name="connsiteY439" fmla="*/ 31600 h 90244"/>
                    <a:gd name="connsiteX440" fmla="*/ 538687 w 640309"/>
                    <a:gd name="connsiteY440" fmla="*/ 33237 h 90244"/>
                    <a:gd name="connsiteX441" fmla="*/ 536819 w 640309"/>
                    <a:gd name="connsiteY441" fmla="*/ 33979 h 90244"/>
                    <a:gd name="connsiteX442" fmla="*/ 536103 w 640309"/>
                    <a:gd name="connsiteY442" fmla="*/ 33774 h 90244"/>
                    <a:gd name="connsiteX443" fmla="*/ 535566 w 640309"/>
                    <a:gd name="connsiteY443" fmla="*/ 33160 h 90244"/>
                    <a:gd name="connsiteX444" fmla="*/ 535233 w 640309"/>
                    <a:gd name="connsiteY444" fmla="*/ 32111 h 90244"/>
                    <a:gd name="connsiteX445" fmla="*/ 535131 w 640309"/>
                    <a:gd name="connsiteY445" fmla="*/ 30704 h 90244"/>
                    <a:gd name="connsiteX446" fmla="*/ 535311 w 640309"/>
                    <a:gd name="connsiteY446" fmla="*/ 28684 h 90244"/>
                    <a:gd name="connsiteX447" fmla="*/ 536180 w 640309"/>
                    <a:gd name="connsiteY447" fmla="*/ 27277 h 90244"/>
                    <a:gd name="connsiteX448" fmla="*/ 538559 w 640309"/>
                    <a:gd name="connsiteY448" fmla="*/ 25716 h 90244"/>
                    <a:gd name="connsiteX449" fmla="*/ 542447 w 640309"/>
                    <a:gd name="connsiteY449" fmla="*/ 24079 h 90244"/>
                    <a:gd name="connsiteX450" fmla="*/ 547256 w 640309"/>
                    <a:gd name="connsiteY450" fmla="*/ 22851 h 90244"/>
                    <a:gd name="connsiteX451" fmla="*/ 552526 w 640309"/>
                    <a:gd name="connsiteY451" fmla="*/ 22365 h 90244"/>
                    <a:gd name="connsiteX452" fmla="*/ 560967 w 640309"/>
                    <a:gd name="connsiteY452" fmla="*/ 23491 h 90244"/>
                    <a:gd name="connsiteX453" fmla="*/ 566594 w 640309"/>
                    <a:gd name="connsiteY453" fmla="*/ 26791 h 90244"/>
                    <a:gd name="connsiteX454" fmla="*/ 569715 w 640309"/>
                    <a:gd name="connsiteY454" fmla="*/ 32188 h 90244"/>
                    <a:gd name="connsiteX455" fmla="*/ 570687 w 640309"/>
                    <a:gd name="connsiteY455" fmla="*/ 39708 h 90244"/>
                    <a:gd name="connsiteX456" fmla="*/ 562297 w 640309"/>
                    <a:gd name="connsiteY456" fmla="*/ 49736 h 90244"/>
                    <a:gd name="connsiteX457" fmla="*/ 555083 w 640309"/>
                    <a:gd name="connsiteY457" fmla="*/ 49736 h 90244"/>
                    <a:gd name="connsiteX458" fmla="*/ 549047 w 640309"/>
                    <a:gd name="connsiteY458" fmla="*/ 50324 h 90244"/>
                    <a:gd name="connsiteX459" fmla="*/ 544800 w 640309"/>
                    <a:gd name="connsiteY459" fmla="*/ 52063 h 90244"/>
                    <a:gd name="connsiteX460" fmla="*/ 542319 w 640309"/>
                    <a:gd name="connsiteY460" fmla="*/ 54826 h 90244"/>
                    <a:gd name="connsiteX461" fmla="*/ 541527 w 640309"/>
                    <a:gd name="connsiteY461" fmla="*/ 58535 h 90244"/>
                    <a:gd name="connsiteX462" fmla="*/ 543803 w 640309"/>
                    <a:gd name="connsiteY462" fmla="*/ 64239 h 90244"/>
                    <a:gd name="connsiteX463" fmla="*/ 550172 w 640309"/>
                    <a:gd name="connsiteY463" fmla="*/ 66362 h 90244"/>
                    <a:gd name="connsiteX464" fmla="*/ 556337 w 640309"/>
                    <a:gd name="connsiteY464" fmla="*/ 64674 h 90244"/>
                    <a:gd name="connsiteX465" fmla="*/ 562297 w 640309"/>
                    <a:gd name="connsiteY465" fmla="*/ 59507 h 90244"/>
                    <a:gd name="connsiteX466" fmla="*/ 610237 w 640309"/>
                    <a:gd name="connsiteY466" fmla="*/ 5739 h 90244"/>
                    <a:gd name="connsiteX467" fmla="*/ 610134 w 640309"/>
                    <a:gd name="connsiteY467" fmla="*/ 7299 h 90244"/>
                    <a:gd name="connsiteX468" fmla="*/ 609905 w 640309"/>
                    <a:gd name="connsiteY468" fmla="*/ 8246 h 90244"/>
                    <a:gd name="connsiteX469" fmla="*/ 609571 w 640309"/>
                    <a:gd name="connsiteY469" fmla="*/ 8731 h 90244"/>
                    <a:gd name="connsiteX470" fmla="*/ 609060 w 640309"/>
                    <a:gd name="connsiteY470" fmla="*/ 8859 h 90244"/>
                    <a:gd name="connsiteX471" fmla="*/ 608164 w 640309"/>
                    <a:gd name="connsiteY471" fmla="*/ 8629 h 90244"/>
                    <a:gd name="connsiteX472" fmla="*/ 606860 w 640309"/>
                    <a:gd name="connsiteY472" fmla="*/ 8118 h 90244"/>
                    <a:gd name="connsiteX473" fmla="*/ 605044 w 640309"/>
                    <a:gd name="connsiteY473" fmla="*/ 7606 h 90244"/>
                    <a:gd name="connsiteX474" fmla="*/ 602614 w 640309"/>
                    <a:gd name="connsiteY474" fmla="*/ 7376 h 90244"/>
                    <a:gd name="connsiteX475" fmla="*/ 599391 w 640309"/>
                    <a:gd name="connsiteY475" fmla="*/ 7990 h 90244"/>
                    <a:gd name="connsiteX476" fmla="*/ 597242 w 640309"/>
                    <a:gd name="connsiteY476" fmla="*/ 9908 h 90244"/>
                    <a:gd name="connsiteX477" fmla="*/ 596066 w 640309"/>
                    <a:gd name="connsiteY477" fmla="*/ 13285 h 90244"/>
                    <a:gd name="connsiteX478" fmla="*/ 595708 w 640309"/>
                    <a:gd name="connsiteY478" fmla="*/ 18324 h 90244"/>
                    <a:gd name="connsiteX479" fmla="*/ 595708 w 640309"/>
                    <a:gd name="connsiteY479" fmla="*/ 23337 h 90244"/>
                    <a:gd name="connsiteX480" fmla="*/ 605991 w 640309"/>
                    <a:gd name="connsiteY480" fmla="*/ 23337 h 90244"/>
                    <a:gd name="connsiteX481" fmla="*/ 606681 w 640309"/>
                    <a:gd name="connsiteY481" fmla="*/ 23517 h 90244"/>
                    <a:gd name="connsiteX482" fmla="*/ 607193 w 640309"/>
                    <a:gd name="connsiteY482" fmla="*/ 24130 h 90244"/>
                    <a:gd name="connsiteX483" fmla="*/ 607551 w 640309"/>
                    <a:gd name="connsiteY483" fmla="*/ 25230 h 90244"/>
                    <a:gd name="connsiteX484" fmla="*/ 607679 w 640309"/>
                    <a:gd name="connsiteY484" fmla="*/ 26868 h 90244"/>
                    <a:gd name="connsiteX485" fmla="*/ 607219 w 640309"/>
                    <a:gd name="connsiteY485" fmla="*/ 29528 h 90244"/>
                    <a:gd name="connsiteX486" fmla="*/ 605991 w 640309"/>
                    <a:gd name="connsiteY486" fmla="*/ 30346 h 90244"/>
                    <a:gd name="connsiteX487" fmla="*/ 595708 w 640309"/>
                    <a:gd name="connsiteY487" fmla="*/ 30346 h 90244"/>
                    <a:gd name="connsiteX488" fmla="*/ 595708 w 640309"/>
                    <a:gd name="connsiteY488" fmla="*/ 70711 h 90244"/>
                    <a:gd name="connsiteX489" fmla="*/ 595503 w 640309"/>
                    <a:gd name="connsiteY489" fmla="*/ 71402 h 90244"/>
                    <a:gd name="connsiteX490" fmla="*/ 594812 w 640309"/>
                    <a:gd name="connsiteY490" fmla="*/ 71888 h 90244"/>
                    <a:gd name="connsiteX491" fmla="*/ 593507 w 640309"/>
                    <a:gd name="connsiteY491" fmla="*/ 72195 h 90244"/>
                    <a:gd name="connsiteX492" fmla="*/ 591461 w 640309"/>
                    <a:gd name="connsiteY492" fmla="*/ 72297 h 90244"/>
                    <a:gd name="connsiteX493" fmla="*/ 589414 w 640309"/>
                    <a:gd name="connsiteY493" fmla="*/ 72195 h 90244"/>
                    <a:gd name="connsiteX494" fmla="*/ 588110 w 640309"/>
                    <a:gd name="connsiteY494" fmla="*/ 71888 h 90244"/>
                    <a:gd name="connsiteX495" fmla="*/ 587420 w 640309"/>
                    <a:gd name="connsiteY495" fmla="*/ 71402 h 90244"/>
                    <a:gd name="connsiteX496" fmla="*/ 587215 w 640309"/>
                    <a:gd name="connsiteY496" fmla="*/ 70711 h 90244"/>
                    <a:gd name="connsiteX497" fmla="*/ 587215 w 640309"/>
                    <a:gd name="connsiteY497" fmla="*/ 30346 h 90244"/>
                    <a:gd name="connsiteX498" fmla="*/ 580717 w 640309"/>
                    <a:gd name="connsiteY498" fmla="*/ 30346 h 90244"/>
                    <a:gd name="connsiteX499" fmla="*/ 579489 w 640309"/>
                    <a:gd name="connsiteY499" fmla="*/ 29528 h 90244"/>
                    <a:gd name="connsiteX500" fmla="*/ 579081 w 640309"/>
                    <a:gd name="connsiteY500" fmla="*/ 26868 h 90244"/>
                    <a:gd name="connsiteX501" fmla="*/ 579183 w 640309"/>
                    <a:gd name="connsiteY501" fmla="*/ 25230 h 90244"/>
                    <a:gd name="connsiteX502" fmla="*/ 579489 w 640309"/>
                    <a:gd name="connsiteY502" fmla="*/ 24130 h 90244"/>
                    <a:gd name="connsiteX503" fmla="*/ 580002 w 640309"/>
                    <a:gd name="connsiteY503" fmla="*/ 23517 h 90244"/>
                    <a:gd name="connsiteX504" fmla="*/ 580717 w 640309"/>
                    <a:gd name="connsiteY504" fmla="*/ 23337 h 90244"/>
                    <a:gd name="connsiteX505" fmla="*/ 587215 w 640309"/>
                    <a:gd name="connsiteY505" fmla="*/ 23337 h 90244"/>
                    <a:gd name="connsiteX506" fmla="*/ 587215 w 640309"/>
                    <a:gd name="connsiteY506" fmla="*/ 18580 h 90244"/>
                    <a:gd name="connsiteX507" fmla="*/ 588110 w 640309"/>
                    <a:gd name="connsiteY507" fmla="*/ 10317 h 90244"/>
                    <a:gd name="connsiteX508" fmla="*/ 590847 w 640309"/>
                    <a:gd name="connsiteY508" fmla="*/ 4664 h 90244"/>
                    <a:gd name="connsiteX509" fmla="*/ 595477 w 640309"/>
                    <a:gd name="connsiteY509" fmla="*/ 1416 h 90244"/>
                    <a:gd name="connsiteX510" fmla="*/ 602051 w 640309"/>
                    <a:gd name="connsiteY510" fmla="*/ 367 h 90244"/>
                    <a:gd name="connsiteX511" fmla="*/ 605530 w 640309"/>
                    <a:gd name="connsiteY511" fmla="*/ 700 h 90244"/>
                    <a:gd name="connsiteX512" fmla="*/ 608140 w 640309"/>
                    <a:gd name="connsiteY512" fmla="*/ 1416 h 90244"/>
                    <a:gd name="connsiteX513" fmla="*/ 609367 w 640309"/>
                    <a:gd name="connsiteY513" fmla="*/ 2106 h 90244"/>
                    <a:gd name="connsiteX514" fmla="*/ 609879 w 640309"/>
                    <a:gd name="connsiteY514" fmla="*/ 2899 h 90244"/>
                    <a:gd name="connsiteX515" fmla="*/ 610160 w 640309"/>
                    <a:gd name="connsiteY515" fmla="*/ 4076 h 90244"/>
                    <a:gd name="connsiteX516" fmla="*/ 610237 w 640309"/>
                    <a:gd name="connsiteY516" fmla="*/ 5739 h 90244"/>
                    <a:gd name="connsiteX517" fmla="*/ 640707 w 640309"/>
                    <a:gd name="connsiteY517" fmla="*/ 67334 h 90244"/>
                    <a:gd name="connsiteX518" fmla="*/ 640503 w 640309"/>
                    <a:gd name="connsiteY518" fmla="*/ 69688 h 90244"/>
                    <a:gd name="connsiteX519" fmla="*/ 639889 w 640309"/>
                    <a:gd name="connsiteY519" fmla="*/ 70967 h 90244"/>
                    <a:gd name="connsiteX520" fmla="*/ 638662 w 640309"/>
                    <a:gd name="connsiteY520" fmla="*/ 71734 h 90244"/>
                    <a:gd name="connsiteX521" fmla="*/ 636794 w 640309"/>
                    <a:gd name="connsiteY521" fmla="*/ 72322 h 90244"/>
                    <a:gd name="connsiteX522" fmla="*/ 634569 w 640309"/>
                    <a:gd name="connsiteY522" fmla="*/ 72706 h 90244"/>
                    <a:gd name="connsiteX523" fmla="*/ 632215 w 640309"/>
                    <a:gd name="connsiteY523" fmla="*/ 72860 h 90244"/>
                    <a:gd name="connsiteX524" fmla="*/ 626076 w 640309"/>
                    <a:gd name="connsiteY524" fmla="*/ 71913 h 90244"/>
                    <a:gd name="connsiteX525" fmla="*/ 621881 w 640309"/>
                    <a:gd name="connsiteY525" fmla="*/ 69048 h 90244"/>
                    <a:gd name="connsiteX526" fmla="*/ 619502 w 640309"/>
                    <a:gd name="connsiteY526" fmla="*/ 64188 h 90244"/>
                    <a:gd name="connsiteX527" fmla="*/ 618760 w 640309"/>
                    <a:gd name="connsiteY527" fmla="*/ 57256 h 90244"/>
                    <a:gd name="connsiteX528" fmla="*/ 618760 w 640309"/>
                    <a:gd name="connsiteY528" fmla="*/ 30346 h 90244"/>
                    <a:gd name="connsiteX529" fmla="*/ 612314 w 640309"/>
                    <a:gd name="connsiteY529" fmla="*/ 30346 h 90244"/>
                    <a:gd name="connsiteX530" fmla="*/ 611087 w 640309"/>
                    <a:gd name="connsiteY530" fmla="*/ 29528 h 90244"/>
                    <a:gd name="connsiteX531" fmla="*/ 610626 w 640309"/>
                    <a:gd name="connsiteY531" fmla="*/ 26868 h 90244"/>
                    <a:gd name="connsiteX532" fmla="*/ 610754 w 640309"/>
                    <a:gd name="connsiteY532" fmla="*/ 25230 h 90244"/>
                    <a:gd name="connsiteX533" fmla="*/ 611087 w 640309"/>
                    <a:gd name="connsiteY533" fmla="*/ 24130 h 90244"/>
                    <a:gd name="connsiteX534" fmla="*/ 611624 w 640309"/>
                    <a:gd name="connsiteY534" fmla="*/ 23517 h 90244"/>
                    <a:gd name="connsiteX535" fmla="*/ 612365 w 640309"/>
                    <a:gd name="connsiteY535" fmla="*/ 23337 h 90244"/>
                    <a:gd name="connsiteX536" fmla="*/ 618760 w 640309"/>
                    <a:gd name="connsiteY536" fmla="*/ 23337 h 90244"/>
                    <a:gd name="connsiteX537" fmla="*/ 618760 w 640309"/>
                    <a:gd name="connsiteY537" fmla="*/ 12389 h 90244"/>
                    <a:gd name="connsiteX538" fmla="*/ 618939 w 640309"/>
                    <a:gd name="connsiteY538" fmla="*/ 11724 h 90244"/>
                    <a:gd name="connsiteX539" fmla="*/ 619605 w 640309"/>
                    <a:gd name="connsiteY539" fmla="*/ 11187 h 90244"/>
                    <a:gd name="connsiteX540" fmla="*/ 620909 w 640309"/>
                    <a:gd name="connsiteY540" fmla="*/ 10855 h 90244"/>
                    <a:gd name="connsiteX541" fmla="*/ 622956 w 640309"/>
                    <a:gd name="connsiteY541" fmla="*/ 10752 h 90244"/>
                    <a:gd name="connsiteX542" fmla="*/ 625053 w 640309"/>
                    <a:gd name="connsiteY542" fmla="*/ 10855 h 90244"/>
                    <a:gd name="connsiteX543" fmla="*/ 626331 w 640309"/>
                    <a:gd name="connsiteY543" fmla="*/ 11187 h 90244"/>
                    <a:gd name="connsiteX544" fmla="*/ 626997 w 640309"/>
                    <a:gd name="connsiteY544" fmla="*/ 11724 h 90244"/>
                    <a:gd name="connsiteX545" fmla="*/ 627202 w 640309"/>
                    <a:gd name="connsiteY545" fmla="*/ 12389 h 90244"/>
                    <a:gd name="connsiteX546" fmla="*/ 627202 w 640309"/>
                    <a:gd name="connsiteY546" fmla="*/ 23337 h 90244"/>
                    <a:gd name="connsiteX547" fmla="*/ 639020 w 640309"/>
                    <a:gd name="connsiteY547" fmla="*/ 23337 h 90244"/>
                    <a:gd name="connsiteX548" fmla="*/ 639736 w 640309"/>
                    <a:gd name="connsiteY548" fmla="*/ 23517 h 90244"/>
                    <a:gd name="connsiteX549" fmla="*/ 640273 w 640309"/>
                    <a:gd name="connsiteY549" fmla="*/ 24130 h 90244"/>
                    <a:gd name="connsiteX550" fmla="*/ 640606 w 640309"/>
                    <a:gd name="connsiteY550" fmla="*/ 25230 h 90244"/>
                    <a:gd name="connsiteX551" fmla="*/ 640707 w 640309"/>
                    <a:gd name="connsiteY551" fmla="*/ 26868 h 90244"/>
                    <a:gd name="connsiteX552" fmla="*/ 640247 w 640309"/>
                    <a:gd name="connsiteY552" fmla="*/ 29528 h 90244"/>
                    <a:gd name="connsiteX553" fmla="*/ 639020 w 640309"/>
                    <a:gd name="connsiteY553" fmla="*/ 30346 h 90244"/>
                    <a:gd name="connsiteX554" fmla="*/ 627202 w 640309"/>
                    <a:gd name="connsiteY554" fmla="*/ 30346 h 90244"/>
                    <a:gd name="connsiteX555" fmla="*/ 627202 w 640309"/>
                    <a:gd name="connsiteY555" fmla="*/ 56028 h 90244"/>
                    <a:gd name="connsiteX556" fmla="*/ 628609 w 640309"/>
                    <a:gd name="connsiteY556" fmla="*/ 63216 h 90244"/>
                    <a:gd name="connsiteX557" fmla="*/ 633648 w 640309"/>
                    <a:gd name="connsiteY557" fmla="*/ 65646 h 90244"/>
                    <a:gd name="connsiteX558" fmla="*/ 635745 w 640309"/>
                    <a:gd name="connsiteY558" fmla="*/ 65416 h 90244"/>
                    <a:gd name="connsiteX559" fmla="*/ 637382 w 640309"/>
                    <a:gd name="connsiteY559" fmla="*/ 64930 h 90244"/>
                    <a:gd name="connsiteX560" fmla="*/ 638610 w 640309"/>
                    <a:gd name="connsiteY560" fmla="*/ 64444 h 90244"/>
                    <a:gd name="connsiteX561" fmla="*/ 639531 w 640309"/>
                    <a:gd name="connsiteY561" fmla="*/ 64214 h 90244"/>
                    <a:gd name="connsiteX562" fmla="*/ 640017 w 640309"/>
                    <a:gd name="connsiteY562" fmla="*/ 64342 h 90244"/>
                    <a:gd name="connsiteX563" fmla="*/ 640375 w 640309"/>
                    <a:gd name="connsiteY563" fmla="*/ 64828 h 90244"/>
                    <a:gd name="connsiteX564" fmla="*/ 640606 w 640309"/>
                    <a:gd name="connsiteY564" fmla="*/ 65800 h 90244"/>
                    <a:gd name="connsiteX565" fmla="*/ 640707 w 640309"/>
                    <a:gd name="connsiteY565" fmla="*/ 67334 h 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Lst>
                  <a:rect l="l" t="t" r="r" b="b"/>
                  <a:pathLst>
                    <a:path w="640309" h="90244">
                      <a:moveTo>
                        <a:pt x="56957" y="68869"/>
                      </a:moveTo>
                      <a:cubicBezTo>
                        <a:pt x="57229" y="69620"/>
                        <a:pt x="57374" y="70225"/>
                        <a:pt x="57391" y="70685"/>
                      </a:cubicBezTo>
                      <a:cubicBezTo>
                        <a:pt x="57408" y="71146"/>
                        <a:pt x="57281" y="71495"/>
                        <a:pt x="57008" y="71734"/>
                      </a:cubicBezTo>
                      <a:cubicBezTo>
                        <a:pt x="56735" y="71973"/>
                        <a:pt x="56283" y="72126"/>
                        <a:pt x="55652" y="72195"/>
                      </a:cubicBezTo>
                      <a:cubicBezTo>
                        <a:pt x="55021" y="72263"/>
                        <a:pt x="54177" y="72297"/>
                        <a:pt x="53120" y="72297"/>
                      </a:cubicBezTo>
                      <a:cubicBezTo>
                        <a:pt x="52062" y="72297"/>
                        <a:pt x="51218" y="72271"/>
                        <a:pt x="50587" y="72220"/>
                      </a:cubicBezTo>
                      <a:cubicBezTo>
                        <a:pt x="49956" y="72169"/>
                        <a:pt x="49479" y="72084"/>
                        <a:pt x="49155" y="71964"/>
                      </a:cubicBezTo>
                      <a:cubicBezTo>
                        <a:pt x="48831" y="71845"/>
                        <a:pt x="48592" y="71683"/>
                        <a:pt x="48438" y="71478"/>
                      </a:cubicBezTo>
                      <a:cubicBezTo>
                        <a:pt x="48285" y="71274"/>
                        <a:pt x="48140" y="71018"/>
                        <a:pt x="48004" y="70711"/>
                      </a:cubicBezTo>
                      <a:lnTo>
                        <a:pt x="42325" y="54596"/>
                      </a:lnTo>
                      <a:lnTo>
                        <a:pt x="14801" y="54596"/>
                      </a:lnTo>
                      <a:lnTo>
                        <a:pt x="9378" y="70506"/>
                      </a:lnTo>
                      <a:cubicBezTo>
                        <a:pt x="9276" y="70813"/>
                        <a:pt x="9139" y="71078"/>
                        <a:pt x="8969" y="71299"/>
                      </a:cubicBezTo>
                      <a:cubicBezTo>
                        <a:pt x="8798" y="71521"/>
                        <a:pt x="8551" y="71709"/>
                        <a:pt x="8227" y="71862"/>
                      </a:cubicBezTo>
                      <a:cubicBezTo>
                        <a:pt x="7903" y="72015"/>
                        <a:pt x="7443" y="72126"/>
                        <a:pt x="6846" y="72195"/>
                      </a:cubicBezTo>
                      <a:cubicBezTo>
                        <a:pt x="6249" y="72263"/>
                        <a:pt x="5473" y="72297"/>
                        <a:pt x="4518" y="72297"/>
                      </a:cubicBezTo>
                      <a:cubicBezTo>
                        <a:pt x="3529" y="72297"/>
                        <a:pt x="2719" y="72254"/>
                        <a:pt x="2088" y="72169"/>
                      </a:cubicBezTo>
                      <a:cubicBezTo>
                        <a:pt x="1457" y="72084"/>
                        <a:pt x="1013" y="71922"/>
                        <a:pt x="758" y="71683"/>
                      </a:cubicBezTo>
                      <a:cubicBezTo>
                        <a:pt x="502" y="71444"/>
                        <a:pt x="383" y="71095"/>
                        <a:pt x="400" y="70634"/>
                      </a:cubicBezTo>
                      <a:cubicBezTo>
                        <a:pt x="417" y="70174"/>
                        <a:pt x="562" y="69568"/>
                        <a:pt x="834" y="68818"/>
                      </a:cubicBezTo>
                      <a:lnTo>
                        <a:pt x="23038" y="7325"/>
                      </a:lnTo>
                      <a:cubicBezTo>
                        <a:pt x="23174" y="6949"/>
                        <a:pt x="23353" y="6642"/>
                        <a:pt x="23575" y="6404"/>
                      </a:cubicBezTo>
                      <a:cubicBezTo>
                        <a:pt x="23797" y="6165"/>
                        <a:pt x="24121" y="5977"/>
                        <a:pt x="24547" y="5841"/>
                      </a:cubicBezTo>
                      <a:cubicBezTo>
                        <a:pt x="24973" y="5705"/>
                        <a:pt x="25519" y="5611"/>
                        <a:pt x="26184" y="5560"/>
                      </a:cubicBezTo>
                      <a:cubicBezTo>
                        <a:pt x="26849" y="5508"/>
                        <a:pt x="27693" y="5483"/>
                        <a:pt x="28716" y="5483"/>
                      </a:cubicBezTo>
                      <a:cubicBezTo>
                        <a:pt x="29808" y="5483"/>
                        <a:pt x="30712" y="5508"/>
                        <a:pt x="31428" y="5560"/>
                      </a:cubicBezTo>
                      <a:cubicBezTo>
                        <a:pt x="32144" y="5611"/>
                        <a:pt x="32724" y="5705"/>
                        <a:pt x="33167" y="5841"/>
                      </a:cubicBezTo>
                      <a:cubicBezTo>
                        <a:pt x="33611" y="5977"/>
                        <a:pt x="33952" y="6174"/>
                        <a:pt x="34191" y="6429"/>
                      </a:cubicBezTo>
                      <a:cubicBezTo>
                        <a:pt x="34429" y="6685"/>
                        <a:pt x="34617" y="7001"/>
                        <a:pt x="34753" y="7376"/>
                      </a:cubicBezTo>
                      <a:close/>
                      <a:moveTo>
                        <a:pt x="28461" y="14589"/>
                      </a:moveTo>
                      <a:lnTo>
                        <a:pt x="28410" y="14589"/>
                      </a:lnTo>
                      <a:lnTo>
                        <a:pt x="17001" y="47587"/>
                      </a:lnTo>
                      <a:lnTo>
                        <a:pt x="40023" y="47587"/>
                      </a:lnTo>
                      <a:close/>
                      <a:moveTo>
                        <a:pt x="108302" y="46973"/>
                      </a:moveTo>
                      <a:cubicBezTo>
                        <a:pt x="108302" y="50998"/>
                        <a:pt x="107868" y="54613"/>
                        <a:pt x="106998" y="57819"/>
                      </a:cubicBezTo>
                      <a:cubicBezTo>
                        <a:pt x="106128" y="61025"/>
                        <a:pt x="104849" y="63745"/>
                        <a:pt x="103160" y="65979"/>
                      </a:cubicBezTo>
                      <a:cubicBezTo>
                        <a:pt x="101472" y="68213"/>
                        <a:pt x="99384" y="69935"/>
                        <a:pt x="96894" y="71146"/>
                      </a:cubicBezTo>
                      <a:cubicBezTo>
                        <a:pt x="94404" y="72357"/>
                        <a:pt x="91556" y="72962"/>
                        <a:pt x="88350" y="72962"/>
                      </a:cubicBezTo>
                      <a:cubicBezTo>
                        <a:pt x="86986" y="72962"/>
                        <a:pt x="85724" y="72826"/>
                        <a:pt x="84564" y="72553"/>
                      </a:cubicBezTo>
                      <a:cubicBezTo>
                        <a:pt x="83405" y="72280"/>
                        <a:pt x="82271" y="71853"/>
                        <a:pt x="81162" y="71274"/>
                      </a:cubicBezTo>
                      <a:cubicBezTo>
                        <a:pt x="80054" y="70694"/>
                        <a:pt x="78954" y="69961"/>
                        <a:pt x="77862" y="69074"/>
                      </a:cubicBezTo>
                      <a:cubicBezTo>
                        <a:pt x="76771" y="68187"/>
                        <a:pt x="75611" y="67147"/>
                        <a:pt x="74383" y="65953"/>
                      </a:cubicBezTo>
                      <a:lnTo>
                        <a:pt x="74383" y="88975"/>
                      </a:lnTo>
                      <a:cubicBezTo>
                        <a:pt x="74383" y="89248"/>
                        <a:pt x="74315" y="89486"/>
                        <a:pt x="74179" y="89691"/>
                      </a:cubicBezTo>
                      <a:cubicBezTo>
                        <a:pt x="74042" y="89896"/>
                        <a:pt x="73821" y="90066"/>
                        <a:pt x="73514" y="90203"/>
                      </a:cubicBezTo>
                      <a:cubicBezTo>
                        <a:pt x="73207" y="90339"/>
                        <a:pt x="72780" y="90441"/>
                        <a:pt x="72235" y="90510"/>
                      </a:cubicBezTo>
                      <a:cubicBezTo>
                        <a:pt x="71689" y="90578"/>
                        <a:pt x="70990" y="90612"/>
                        <a:pt x="70137" y="90612"/>
                      </a:cubicBezTo>
                      <a:cubicBezTo>
                        <a:pt x="69319" y="90612"/>
                        <a:pt x="68637" y="90578"/>
                        <a:pt x="68091" y="90510"/>
                      </a:cubicBezTo>
                      <a:cubicBezTo>
                        <a:pt x="67545" y="90441"/>
                        <a:pt x="67110" y="90339"/>
                        <a:pt x="66786" y="90203"/>
                      </a:cubicBezTo>
                      <a:cubicBezTo>
                        <a:pt x="66462" y="90066"/>
                        <a:pt x="66241" y="89896"/>
                        <a:pt x="66121" y="89691"/>
                      </a:cubicBezTo>
                      <a:cubicBezTo>
                        <a:pt x="66002" y="89486"/>
                        <a:pt x="65942" y="89248"/>
                        <a:pt x="65942" y="88975"/>
                      </a:cubicBezTo>
                      <a:lnTo>
                        <a:pt x="65942" y="24668"/>
                      </a:lnTo>
                      <a:cubicBezTo>
                        <a:pt x="65942" y="24361"/>
                        <a:pt x="65993" y="24113"/>
                        <a:pt x="66096" y="23926"/>
                      </a:cubicBezTo>
                      <a:cubicBezTo>
                        <a:pt x="66198" y="23738"/>
                        <a:pt x="66403" y="23576"/>
                        <a:pt x="66709" y="23440"/>
                      </a:cubicBezTo>
                      <a:cubicBezTo>
                        <a:pt x="67016" y="23303"/>
                        <a:pt x="67409" y="23210"/>
                        <a:pt x="67886" y="23158"/>
                      </a:cubicBezTo>
                      <a:cubicBezTo>
                        <a:pt x="68364" y="23107"/>
                        <a:pt x="68943" y="23082"/>
                        <a:pt x="69626" y="23082"/>
                      </a:cubicBezTo>
                      <a:cubicBezTo>
                        <a:pt x="70342" y="23082"/>
                        <a:pt x="70930" y="23107"/>
                        <a:pt x="71391" y="23158"/>
                      </a:cubicBezTo>
                      <a:cubicBezTo>
                        <a:pt x="71851" y="23210"/>
                        <a:pt x="72235" y="23303"/>
                        <a:pt x="72542" y="23440"/>
                      </a:cubicBezTo>
                      <a:cubicBezTo>
                        <a:pt x="72849" y="23576"/>
                        <a:pt x="73062" y="23738"/>
                        <a:pt x="73181" y="23926"/>
                      </a:cubicBezTo>
                      <a:cubicBezTo>
                        <a:pt x="73301" y="24113"/>
                        <a:pt x="73360" y="24361"/>
                        <a:pt x="73360" y="24668"/>
                      </a:cubicBezTo>
                      <a:lnTo>
                        <a:pt x="73360" y="30858"/>
                      </a:lnTo>
                      <a:cubicBezTo>
                        <a:pt x="74759" y="29425"/>
                        <a:pt x="76106" y="28181"/>
                        <a:pt x="77402" y="27123"/>
                      </a:cubicBezTo>
                      <a:cubicBezTo>
                        <a:pt x="78698" y="26066"/>
                        <a:pt x="80002" y="25188"/>
                        <a:pt x="81316" y="24489"/>
                      </a:cubicBezTo>
                      <a:cubicBezTo>
                        <a:pt x="82629" y="23789"/>
                        <a:pt x="83976" y="23261"/>
                        <a:pt x="85357" y="22903"/>
                      </a:cubicBezTo>
                      <a:cubicBezTo>
                        <a:pt x="86739" y="22545"/>
                        <a:pt x="88197" y="22365"/>
                        <a:pt x="89731" y="22365"/>
                      </a:cubicBezTo>
                      <a:cubicBezTo>
                        <a:pt x="93074" y="22365"/>
                        <a:pt x="95921" y="23013"/>
                        <a:pt x="98275" y="24310"/>
                      </a:cubicBezTo>
                      <a:cubicBezTo>
                        <a:pt x="100629" y="25606"/>
                        <a:pt x="102547" y="27379"/>
                        <a:pt x="104031" y="29630"/>
                      </a:cubicBezTo>
                      <a:cubicBezTo>
                        <a:pt x="105514" y="31881"/>
                        <a:pt x="106597" y="34499"/>
                        <a:pt x="107279" y="37483"/>
                      </a:cubicBezTo>
                      <a:cubicBezTo>
                        <a:pt x="107961" y="40467"/>
                        <a:pt x="108302" y="43631"/>
                        <a:pt x="108302" y="46973"/>
                      </a:cubicBezTo>
                      <a:close/>
                      <a:moveTo>
                        <a:pt x="99554" y="47945"/>
                      </a:moveTo>
                      <a:cubicBezTo>
                        <a:pt x="99554" y="45592"/>
                        <a:pt x="99374" y="43315"/>
                        <a:pt x="99014" y="41115"/>
                      </a:cubicBezTo>
                      <a:cubicBezTo>
                        <a:pt x="98653" y="38915"/>
                        <a:pt x="98036" y="36963"/>
                        <a:pt x="97160" y="35258"/>
                      </a:cubicBezTo>
                      <a:cubicBezTo>
                        <a:pt x="96286" y="33552"/>
                        <a:pt x="95111" y="32188"/>
                        <a:pt x="93635" y="31165"/>
                      </a:cubicBezTo>
                      <a:cubicBezTo>
                        <a:pt x="92159" y="30142"/>
                        <a:pt x="90323" y="29630"/>
                        <a:pt x="88127" y="29630"/>
                      </a:cubicBezTo>
                      <a:cubicBezTo>
                        <a:pt x="87029" y="29630"/>
                        <a:pt x="85948" y="29792"/>
                        <a:pt x="84884" y="30116"/>
                      </a:cubicBezTo>
                      <a:cubicBezTo>
                        <a:pt x="83820" y="30440"/>
                        <a:pt x="82739" y="30952"/>
                        <a:pt x="81641" y="31651"/>
                      </a:cubicBezTo>
                      <a:cubicBezTo>
                        <a:pt x="80543" y="32350"/>
                        <a:pt x="79394" y="33271"/>
                        <a:pt x="78192" y="34413"/>
                      </a:cubicBezTo>
                      <a:cubicBezTo>
                        <a:pt x="76991" y="35556"/>
                        <a:pt x="75722" y="36963"/>
                        <a:pt x="74383" y="38634"/>
                      </a:cubicBezTo>
                      <a:lnTo>
                        <a:pt x="74383" y="56949"/>
                      </a:lnTo>
                      <a:cubicBezTo>
                        <a:pt x="76717" y="59780"/>
                        <a:pt x="78931" y="61946"/>
                        <a:pt x="81024" y="63446"/>
                      </a:cubicBezTo>
                      <a:cubicBezTo>
                        <a:pt x="83117" y="64947"/>
                        <a:pt x="85313" y="65697"/>
                        <a:pt x="87612" y="65697"/>
                      </a:cubicBezTo>
                      <a:cubicBezTo>
                        <a:pt x="89740" y="65697"/>
                        <a:pt x="91567" y="65186"/>
                        <a:pt x="93094" y="64163"/>
                      </a:cubicBezTo>
                      <a:cubicBezTo>
                        <a:pt x="94621" y="63139"/>
                        <a:pt x="95857" y="61775"/>
                        <a:pt x="96800" y="60070"/>
                      </a:cubicBezTo>
                      <a:cubicBezTo>
                        <a:pt x="97744" y="58365"/>
                        <a:pt x="98439" y="56455"/>
                        <a:pt x="98885" y="54340"/>
                      </a:cubicBezTo>
                      <a:cubicBezTo>
                        <a:pt x="99331" y="52225"/>
                        <a:pt x="99554" y="50094"/>
                        <a:pt x="99554" y="47945"/>
                      </a:cubicBezTo>
                      <a:close/>
                      <a:moveTo>
                        <a:pt x="162873" y="46973"/>
                      </a:moveTo>
                      <a:cubicBezTo>
                        <a:pt x="162873" y="50998"/>
                        <a:pt x="162438" y="54613"/>
                        <a:pt x="161568" y="57819"/>
                      </a:cubicBezTo>
                      <a:cubicBezTo>
                        <a:pt x="160698" y="61025"/>
                        <a:pt x="159420" y="63745"/>
                        <a:pt x="157731" y="65979"/>
                      </a:cubicBezTo>
                      <a:cubicBezTo>
                        <a:pt x="156043" y="68213"/>
                        <a:pt x="153953" y="69935"/>
                        <a:pt x="151464" y="71146"/>
                      </a:cubicBezTo>
                      <a:cubicBezTo>
                        <a:pt x="148975" y="72357"/>
                        <a:pt x="146127" y="72962"/>
                        <a:pt x="142921" y="72962"/>
                      </a:cubicBezTo>
                      <a:cubicBezTo>
                        <a:pt x="141557" y="72962"/>
                        <a:pt x="140294" y="72826"/>
                        <a:pt x="139134" y="72553"/>
                      </a:cubicBezTo>
                      <a:cubicBezTo>
                        <a:pt x="137975" y="72280"/>
                        <a:pt x="136841" y="71853"/>
                        <a:pt x="135732" y="71274"/>
                      </a:cubicBezTo>
                      <a:cubicBezTo>
                        <a:pt x="134624" y="70694"/>
                        <a:pt x="133524" y="69961"/>
                        <a:pt x="132433" y="69074"/>
                      </a:cubicBezTo>
                      <a:cubicBezTo>
                        <a:pt x="131341" y="68187"/>
                        <a:pt x="130182" y="67147"/>
                        <a:pt x="128954" y="65953"/>
                      </a:cubicBezTo>
                      <a:lnTo>
                        <a:pt x="128954" y="88975"/>
                      </a:lnTo>
                      <a:cubicBezTo>
                        <a:pt x="128954" y="89248"/>
                        <a:pt x="128885" y="89486"/>
                        <a:pt x="128749" y="89691"/>
                      </a:cubicBezTo>
                      <a:cubicBezTo>
                        <a:pt x="128613" y="89896"/>
                        <a:pt x="128391" y="90066"/>
                        <a:pt x="128084" y="90203"/>
                      </a:cubicBezTo>
                      <a:cubicBezTo>
                        <a:pt x="127777" y="90339"/>
                        <a:pt x="127351" y="90441"/>
                        <a:pt x="126805" y="90510"/>
                      </a:cubicBezTo>
                      <a:cubicBezTo>
                        <a:pt x="126259" y="90578"/>
                        <a:pt x="125560" y="90612"/>
                        <a:pt x="124708" y="90612"/>
                      </a:cubicBezTo>
                      <a:cubicBezTo>
                        <a:pt x="123889" y="90612"/>
                        <a:pt x="123207" y="90578"/>
                        <a:pt x="122661" y="90510"/>
                      </a:cubicBezTo>
                      <a:cubicBezTo>
                        <a:pt x="122115" y="90441"/>
                        <a:pt x="121681" y="90339"/>
                        <a:pt x="121357" y="90203"/>
                      </a:cubicBezTo>
                      <a:cubicBezTo>
                        <a:pt x="121033" y="90066"/>
                        <a:pt x="120811" y="89896"/>
                        <a:pt x="120691" y="89691"/>
                      </a:cubicBezTo>
                      <a:cubicBezTo>
                        <a:pt x="120572" y="89486"/>
                        <a:pt x="120512" y="89248"/>
                        <a:pt x="120512" y="88975"/>
                      </a:cubicBezTo>
                      <a:lnTo>
                        <a:pt x="120512" y="24668"/>
                      </a:lnTo>
                      <a:cubicBezTo>
                        <a:pt x="120512" y="24361"/>
                        <a:pt x="120563" y="24113"/>
                        <a:pt x="120666" y="23926"/>
                      </a:cubicBezTo>
                      <a:cubicBezTo>
                        <a:pt x="120768" y="23738"/>
                        <a:pt x="120973" y="23576"/>
                        <a:pt x="121280" y="23440"/>
                      </a:cubicBezTo>
                      <a:cubicBezTo>
                        <a:pt x="121586" y="23303"/>
                        <a:pt x="121979" y="23210"/>
                        <a:pt x="122456" y="23158"/>
                      </a:cubicBezTo>
                      <a:cubicBezTo>
                        <a:pt x="122934" y="23107"/>
                        <a:pt x="123513" y="23082"/>
                        <a:pt x="124196" y="23082"/>
                      </a:cubicBezTo>
                      <a:cubicBezTo>
                        <a:pt x="124913" y="23082"/>
                        <a:pt x="125500" y="23107"/>
                        <a:pt x="125961" y="23158"/>
                      </a:cubicBezTo>
                      <a:cubicBezTo>
                        <a:pt x="126421" y="23210"/>
                        <a:pt x="126805" y="23303"/>
                        <a:pt x="127112" y="23440"/>
                      </a:cubicBezTo>
                      <a:cubicBezTo>
                        <a:pt x="127419" y="23576"/>
                        <a:pt x="127632" y="23738"/>
                        <a:pt x="127752" y="23926"/>
                      </a:cubicBezTo>
                      <a:cubicBezTo>
                        <a:pt x="127871" y="24113"/>
                        <a:pt x="127931" y="24361"/>
                        <a:pt x="127931" y="24668"/>
                      </a:cubicBezTo>
                      <a:lnTo>
                        <a:pt x="127931" y="30858"/>
                      </a:lnTo>
                      <a:cubicBezTo>
                        <a:pt x="129329" y="29425"/>
                        <a:pt x="130676" y="28181"/>
                        <a:pt x="131972" y="27123"/>
                      </a:cubicBezTo>
                      <a:cubicBezTo>
                        <a:pt x="133268" y="26066"/>
                        <a:pt x="134573" y="25188"/>
                        <a:pt x="135886" y="24489"/>
                      </a:cubicBezTo>
                      <a:cubicBezTo>
                        <a:pt x="137199" y="23789"/>
                        <a:pt x="138547" y="23261"/>
                        <a:pt x="139928" y="22903"/>
                      </a:cubicBezTo>
                      <a:cubicBezTo>
                        <a:pt x="141309" y="22545"/>
                        <a:pt x="142767" y="22365"/>
                        <a:pt x="144302" y="22365"/>
                      </a:cubicBezTo>
                      <a:cubicBezTo>
                        <a:pt x="147644" y="22365"/>
                        <a:pt x="150492" y="23013"/>
                        <a:pt x="152846" y="24310"/>
                      </a:cubicBezTo>
                      <a:cubicBezTo>
                        <a:pt x="155198" y="25606"/>
                        <a:pt x="157118" y="27379"/>
                        <a:pt x="158601" y="29630"/>
                      </a:cubicBezTo>
                      <a:cubicBezTo>
                        <a:pt x="160085" y="31881"/>
                        <a:pt x="161168" y="34499"/>
                        <a:pt x="161850" y="37483"/>
                      </a:cubicBezTo>
                      <a:cubicBezTo>
                        <a:pt x="162532" y="40467"/>
                        <a:pt x="162873" y="43631"/>
                        <a:pt x="162873" y="46973"/>
                      </a:cubicBezTo>
                      <a:close/>
                      <a:moveTo>
                        <a:pt x="154125" y="47945"/>
                      </a:moveTo>
                      <a:cubicBezTo>
                        <a:pt x="154125" y="45592"/>
                        <a:pt x="153944" y="43315"/>
                        <a:pt x="153584" y="41115"/>
                      </a:cubicBezTo>
                      <a:cubicBezTo>
                        <a:pt x="153224" y="38915"/>
                        <a:pt x="152606" y="36963"/>
                        <a:pt x="151731" y="35258"/>
                      </a:cubicBezTo>
                      <a:cubicBezTo>
                        <a:pt x="150856" y="33552"/>
                        <a:pt x="149680" y="32188"/>
                        <a:pt x="148205" y="31165"/>
                      </a:cubicBezTo>
                      <a:cubicBezTo>
                        <a:pt x="146730" y="30142"/>
                        <a:pt x="144893" y="29630"/>
                        <a:pt x="142698" y="29630"/>
                      </a:cubicBezTo>
                      <a:cubicBezTo>
                        <a:pt x="141599" y="29630"/>
                        <a:pt x="140518" y="29792"/>
                        <a:pt x="139454" y="30116"/>
                      </a:cubicBezTo>
                      <a:cubicBezTo>
                        <a:pt x="138390" y="30440"/>
                        <a:pt x="137309" y="30952"/>
                        <a:pt x="136212" y="31651"/>
                      </a:cubicBezTo>
                      <a:cubicBezTo>
                        <a:pt x="135114" y="32350"/>
                        <a:pt x="133964" y="33271"/>
                        <a:pt x="132763" y="34413"/>
                      </a:cubicBezTo>
                      <a:cubicBezTo>
                        <a:pt x="131562" y="35556"/>
                        <a:pt x="130292" y="36963"/>
                        <a:pt x="128954" y="38634"/>
                      </a:cubicBezTo>
                      <a:lnTo>
                        <a:pt x="128954" y="56949"/>
                      </a:lnTo>
                      <a:cubicBezTo>
                        <a:pt x="131288" y="59780"/>
                        <a:pt x="133501" y="61946"/>
                        <a:pt x="135594" y="63446"/>
                      </a:cubicBezTo>
                      <a:cubicBezTo>
                        <a:pt x="137687" y="64947"/>
                        <a:pt x="139884" y="65697"/>
                        <a:pt x="142182" y="65697"/>
                      </a:cubicBezTo>
                      <a:cubicBezTo>
                        <a:pt x="144310" y="65697"/>
                        <a:pt x="146137" y="65186"/>
                        <a:pt x="147664" y="64163"/>
                      </a:cubicBezTo>
                      <a:cubicBezTo>
                        <a:pt x="149191" y="63139"/>
                        <a:pt x="150427" y="61775"/>
                        <a:pt x="151370" y="60070"/>
                      </a:cubicBezTo>
                      <a:cubicBezTo>
                        <a:pt x="152314" y="58365"/>
                        <a:pt x="153009" y="56455"/>
                        <a:pt x="153455" y="54340"/>
                      </a:cubicBezTo>
                      <a:cubicBezTo>
                        <a:pt x="153901" y="52225"/>
                        <a:pt x="154125" y="50094"/>
                        <a:pt x="154125" y="47945"/>
                      </a:cubicBezTo>
                      <a:close/>
                      <a:moveTo>
                        <a:pt x="201993" y="27686"/>
                      </a:moveTo>
                      <a:cubicBezTo>
                        <a:pt x="201993" y="28436"/>
                        <a:pt x="201976" y="29067"/>
                        <a:pt x="201941" y="29579"/>
                      </a:cubicBezTo>
                      <a:cubicBezTo>
                        <a:pt x="201908" y="30090"/>
                        <a:pt x="201839" y="30491"/>
                        <a:pt x="201737" y="30781"/>
                      </a:cubicBezTo>
                      <a:cubicBezTo>
                        <a:pt x="201635" y="31071"/>
                        <a:pt x="201507" y="31293"/>
                        <a:pt x="201354" y="31446"/>
                      </a:cubicBezTo>
                      <a:cubicBezTo>
                        <a:pt x="201200" y="31600"/>
                        <a:pt x="200987" y="31676"/>
                        <a:pt x="200713" y="31676"/>
                      </a:cubicBezTo>
                      <a:cubicBezTo>
                        <a:pt x="200441" y="31676"/>
                        <a:pt x="200109" y="31600"/>
                        <a:pt x="199716" y="31446"/>
                      </a:cubicBezTo>
                      <a:cubicBezTo>
                        <a:pt x="199324" y="31293"/>
                        <a:pt x="198881" y="31139"/>
                        <a:pt x="198386" y="30986"/>
                      </a:cubicBezTo>
                      <a:cubicBezTo>
                        <a:pt x="197891" y="30832"/>
                        <a:pt x="197337" y="30687"/>
                        <a:pt x="196723" y="30551"/>
                      </a:cubicBezTo>
                      <a:cubicBezTo>
                        <a:pt x="196109" y="30414"/>
                        <a:pt x="195444" y="30346"/>
                        <a:pt x="194728" y="30346"/>
                      </a:cubicBezTo>
                      <a:cubicBezTo>
                        <a:pt x="193875" y="30346"/>
                        <a:pt x="193040" y="30517"/>
                        <a:pt x="192221" y="30858"/>
                      </a:cubicBezTo>
                      <a:cubicBezTo>
                        <a:pt x="191403" y="31199"/>
                        <a:pt x="190542" y="31762"/>
                        <a:pt x="189638" y="32546"/>
                      </a:cubicBezTo>
                      <a:cubicBezTo>
                        <a:pt x="188734" y="33331"/>
                        <a:pt x="187787" y="34371"/>
                        <a:pt x="186798" y="35667"/>
                      </a:cubicBezTo>
                      <a:cubicBezTo>
                        <a:pt x="185810" y="36963"/>
                        <a:pt x="184718" y="38549"/>
                        <a:pt x="183524" y="40425"/>
                      </a:cubicBezTo>
                      <a:lnTo>
                        <a:pt x="183524" y="70711"/>
                      </a:lnTo>
                      <a:cubicBezTo>
                        <a:pt x="183524" y="70984"/>
                        <a:pt x="183456" y="71214"/>
                        <a:pt x="183320" y="71402"/>
                      </a:cubicBezTo>
                      <a:cubicBezTo>
                        <a:pt x="183183" y="71589"/>
                        <a:pt x="182962" y="71751"/>
                        <a:pt x="182654" y="71888"/>
                      </a:cubicBezTo>
                      <a:cubicBezTo>
                        <a:pt x="182347" y="72024"/>
                        <a:pt x="181921" y="72126"/>
                        <a:pt x="181376" y="72195"/>
                      </a:cubicBezTo>
                      <a:cubicBezTo>
                        <a:pt x="180830" y="72263"/>
                        <a:pt x="180131" y="72297"/>
                        <a:pt x="179277" y="72297"/>
                      </a:cubicBezTo>
                      <a:cubicBezTo>
                        <a:pt x="178459" y="72297"/>
                        <a:pt x="177777" y="72263"/>
                        <a:pt x="177231" y="72195"/>
                      </a:cubicBezTo>
                      <a:cubicBezTo>
                        <a:pt x="176686" y="72126"/>
                        <a:pt x="176251" y="72024"/>
                        <a:pt x="175927" y="71888"/>
                      </a:cubicBezTo>
                      <a:cubicBezTo>
                        <a:pt x="175603" y="71751"/>
                        <a:pt x="175381" y="71589"/>
                        <a:pt x="175262" y="71402"/>
                      </a:cubicBezTo>
                      <a:cubicBezTo>
                        <a:pt x="175143" y="71214"/>
                        <a:pt x="175083" y="70984"/>
                        <a:pt x="175083" y="70711"/>
                      </a:cubicBezTo>
                      <a:lnTo>
                        <a:pt x="175083" y="24668"/>
                      </a:lnTo>
                      <a:cubicBezTo>
                        <a:pt x="175083" y="24395"/>
                        <a:pt x="175134" y="24165"/>
                        <a:pt x="175236" y="23977"/>
                      </a:cubicBezTo>
                      <a:cubicBezTo>
                        <a:pt x="175339" y="23789"/>
                        <a:pt x="175544" y="23619"/>
                        <a:pt x="175850" y="23465"/>
                      </a:cubicBezTo>
                      <a:cubicBezTo>
                        <a:pt x="176157" y="23312"/>
                        <a:pt x="176549" y="23210"/>
                        <a:pt x="177027" y="23158"/>
                      </a:cubicBezTo>
                      <a:cubicBezTo>
                        <a:pt x="177504" y="23107"/>
                        <a:pt x="178135" y="23082"/>
                        <a:pt x="178919" y="23082"/>
                      </a:cubicBezTo>
                      <a:cubicBezTo>
                        <a:pt x="179670" y="23082"/>
                        <a:pt x="180293" y="23107"/>
                        <a:pt x="180787" y="23158"/>
                      </a:cubicBezTo>
                      <a:cubicBezTo>
                        <a:pt x="181281" y="23210"/>
                        <a:pt x="181665" y="23312"/>
                        <a:pt x="181938" y="23465"/>
                      </a:cubicBezTo>
                      <a:cubicBezTo>
                        <a:pt x="182211" y="23619"/>
                        <a:pt x="182407" y="23789"/>
                        <a:pt x="182526" y="23977"/>
                      </a:cubicBezTo>
                      <a:cubicBezTo>
                        <a:pt x="182645" y="24165"/>
                        <a:pt x="182705" y="24395"/>
                        <a:pt x="182705" y="24668"/>
                      </a:cubicBezTo>
                      <a:lnTo>
                        <a:pt x="182705" y="31369"/>
                      </a:lnTo>
                      <a:cubicBezTo>
                        <a:pt x="183968" y="29528"/>
                        <a:pt x="185152" y="28027"/>
                        <a:pt x="186261" y="26868"/>
                      </a:cubicBezTo>
                      <a:cubicBezTo>
                        <a:pt x="187370" y="25708"/>
                        <a:pt x="188419" y="24796"/>
                        <a:pt x="189407" y="24130"/>
                      </a:cubicBezTo>
                      <a:cubicBezTo>
                        <a:pt x="190397" y="23465"/>
                        <a:pt x="191377" y="23005"/>
                        <a:pt x="192350" y="22749"/>
                      </a:cubicBezTo>
                      <a:cubicBezTo>
                        <a:pt x="193321" y="22493"/>
                        <a:pt x="194302" y="22365"/>
                        <a:pt x="195291" y="22365"/>
                      </a:cubicBezTo>
                      <a:cubicBezTo>
                        <a:pt x="195734" y="22365"/>
                        <a:pt x="196238" y="22391"/>
                        <a:pt x="196800" y="22442"/>
                      </a:cubicBezTo>
                      <a:cubicBezTo>
                        <a:pt x="197363" y="22493"/>
                        <a:pt x="197951" y="22587"/>
                        <a:pt x="198565" y="22724"/>
                      </a:cubicBezTo>
                      <a:cubicBezTo>
                        <a:pt x="199179" y="22860"/>
                        <a:pt x="199733" y="23013"/>
                        <a:pt x="200228" y="23184"/>
                      </a:cubicBezTo>
                      <a:cubicBezTo>
                        <a:pt x="200722" y="23355"/>
                        <a:pt x="201072" y="23525"/>
                        <a:pt x="201276" y="23696"/>
                      </a:cubicBezTo>
                      <a:cubicBezTo>
                        <a:pt x="201481" y="23866"/>
                        <a:pt x="201617" y="24028"/>
                        <a:pt x="201686" y="24182"/>
                      </a:cubicBezTo>
                      <a:cubicBezTo>
                        <a:pt x="201754" y="24335"/>
                        <a:pt x="201814" y="24531"/>
                        <a:pt x="201865" y="24770"/>
                      </a:cubicBezTo>
                      <a:cubicBezTo>
                        <a:pt x="201916" y="25009"/>
                        <a:pt x="201950" y="25358"/>
                        <a:pt x="201967" y="25819"/>
                      </a:cubicBezTo>
                      <a:cubicBezTo>
                        <a:pt x="201984" y="26279"/>
                        <a:pt x="201993" y="26902"/>
                        <a:pt x="201993" y="27686"/>
                      </a:cubicBezTo>
                      <a:close/>
                      <a:moveTo>
                        <a:pt x="251955" y="47178"/>
                      </a:moveTo>
                      <a:cubicBezTo>
                        <a:pt x="251955" y="50929"/>
                        <a:pt x="251461" y="54383"/>
                        <a:pt x="250472" y="57537"/>
                      </a:cubicBezTo>
                      <a:cubicBezTo>
                        <a:pt x="249482" y="60692"/>
                        <a:pt x="248007" y="63412"/>
                        <a:pt x="246047" y="65697"/>
                      </a:cubicBezTo>
                      <a:cubicBezTo>
                        <a:pt x="244086" y="67982"/>
                        <a:pt x="241630" y="69764"/>
                        <a:pt x="238679" y="71043"/>
                      </a:cubicBezTo>
                      <a:cubicBezTo>
                        <a:pt x="235729" y="72322"/>
                        <a:pt x="232310" y="72962"/>
                        <a:pt x="228422" y="72962"/>
                      </a:cubicBezTo>
                      <a:cubicBezTo>
                        <a:pt x="224636" y="72962"/>
                        <a:pt x="221336" y="72399"/>
                        <a:pt x="218522" y="71274"/>
                      </a:cubicBezTo>
                      <a:cubicBezTo>
                        <a:pt x="215709" y="70148"/>
                        <a:pt x="213364" y="68511"/>
                        <a:pt x="211488" y="66362"/>
                      </a:cubicBezTo>
                      <a:cubicBezTo>
                        <a:pt x="209612" y="64214"/>
                        <a:pt x="208213" y="61605"/>
                        <a:pt x="207293" y="58535"/>
                      </a:cubicBezTo>
                      <a:cubicBezTo>
                        <a:pt x="206372" y="55466"/>
                        <a:pt x="205911" y="51987"/>
                        <a:pt x="205911" y="48099"/>
                      </a:cubicBezTo>
                      <a:cubicBezTo>
                        <a:pt x="205911" y="44347"/>
                        <a:pt x="206398" y="40894"/>
                        <a:pt x="207370" y="37739"/>
                      </a:cubicBezTo>
                      <a:cubicBezTo>
                        <a:pt x="208342" y="34584"/>
                        <a:pt x="209808" y="31864"/>
                        <a:pt x="211769" y="29579"/>
                      </a:cubicBezTo>
                      <a:cubicBezTo>
                        <a:pt x="213730" y="27294"/>
                        <a:pt x="216177" y="25520"/>
                        <a:pt x="219111" y="24258"/>
                      </a:cubicBezTo>
                      <a:cubicBezTo>
                        <a:pt x="222044" y="22996"/>
                        <a:pt x="225472" y="22365"/>
                        <a:pt x="229394" y="22365"/>
                      </a:cubicBezTo>
                      <a:cubicBezTo>
                        <a:pt x="233179" y="22365"/>
                        <a:pt x="236480" y="22928"/>
                        <a:pt x="239294" y="24054"/>
                      </a:cubicBezTo>
                      <a:cubicBezTo>
                        <a:pt x="242107" y="25179"/>
                        <a:pt x="244452" y="26816"/>
                        <a:pt x="246328" y="28965"/>
                      </a:cubicBezTo>
                      <a:cubicBezTo>
                        <a:pt x="248203" y="31114"/>
                        <a:pt x="249610" y="33723"/>
                        <a:pt x="250548" y="36792"/>
                      </a:cubicBezTo>
                      <a:cubicBezTo>
                        <a:pt x="251486" y="39862"/>
                        <a:pt x="251955" y="43324"/>
                        <a:pt x="251955" y="47178"/>
                      </a:cubicBezTo>
                      <a:close/>
                      <a:moveTo>
                        <a:pt x="243207" y="47740"/>
                      </a:moveTo>
                      <a:cubicBezTo>
                        <a:pt x="243207" y="45251"/>
                        <a:pt x="242975" y="42897"/>
                        <a:pt x="242510" y="40680"/>
                      </a:cubicBezTo>
                      <a:cubicBezTo>
                        <a:pt x="242045" y="38464"/>
                        <a:pt x="241279" y="36519"/>
                        <a:pt x="240213" y="34848"/>
                      </a:cubicBezTo>
                      <a:cubicBezTo>
                        <a:pt x="239146" y="33177"/>
                        <a:pt x="237700" y="31856"/>
                        <a:pt x="235876" y="30884"/>
                      </a:cubicBezTo>
                      <a:cubicBezTo>
                        <a:pt x="234053" y="29911"/>
                        <a:pt x="231781" y="29425"/>
                        <a:pt x="229062" y="29425"/>
                      </a:cubicBezTo>
                      <a:cubicBezTo>
                        <a:pt x="226550" y="29425"/>
                        <a:pt x="224391" y="29869"/>
                        <a:pt x="222584" y="30756"/>
                      </a:cubicBezTo>
                      <a:cubicBezTo>
                        <a:pt x="220777" y="31642"/>
                        <a:pt x="219288" y="32896"/>
                        <a:pt x="218118" y="34516"/>
                      </a:cubicBezTo>
                      <a:cubicBezTo>
                        <a:pt x="216948" y="36136"/>
                        <a:pt x="216079" y="38054"/>
                        <a:pt x="215511" y="40271"/>
                      </a:cubicBezTo>
                      <a:cubicBezTo>
                        <a:pt x="214944" y="42488"/>
                        <a:pt x="214660" y="44910"/>
                        <a:pt x="214660" y="47536"/>
                      </a:cubicBezTo>
                      <a:cubicBezTo>
                        <a:pt x="214660" y="50060"/>
                        <a:pt x="214892" y="52430"/>
                        <a:pt x="215357" y="54647"/>
                      </a:cubicBezTo>
                      <a:cubicBezTo>
                        <a:pt x="215822" y="56864"/>
                        <a:pt x="216596" y="58799"/>
                        <a:pt x="217680" y="60454"/>
                      </a:cubicBezTo>
                      <a:cubicBezTo>
                        <a:pt x="218764" y="62108"/>
                        <a:pt x="220218" y="63421"/>
                        <a:pt x="222042" y="64393"/>
                      </a:cubicBezTo>
                      <a:cubicBezTo>
                        <a:pt x="223866" y="65365"/>
                        <a:pt x="226137" y="65851"/>
                        <a:pt x="228856" y="65851"/>
                      </a:cubicBezTo>
                      <a:cubicBezTo>
                        <a:pt x="231333" y="65851"/>
                        <a:pt x="233485" y="65407"/>
                        <a:pt x="235309" y="64521"/>
                      </a:cubicBezTo>
                      <a:cubicBezTo>
                        <a:pt x="237132" y="63634"/>
                        <a:pt x="238630" y="62389"/>
                        <a:pt x="239799" y="60786"/>
                      </a:cubicBezTo>
                      <a:cubicBezTo>
                        <a:pt x="240970" y="59183"/>
                        <a:pt x="241830" y="57273"/>
                        <a:pt x="242381" y="55056"/>
                      </a:cubicBezTo>
                      <a:cubicBezTo>
                        <a:pt x="242932" y="52839"/>
                        <a:pt x="243207" y="50401"/>
                        <a:pt x="243207" y="47740"/>
                      </a:cubicBezTo>
                      <a:close/>
                      <a:moveTo>
                        <a:pt x="301024" y="24565"/>
                      </a:moveTo>
                      <a:cubicBezTo>
                        <a:pt x="301024" y="24702"/>
                        <a:pt x="301016" y="24847"/>
                        <a:pt x="300998" y="25000"/>
                      </a:cubicBezTo>
                      <a:cubicBezTo>
                        <a:pt x="300981" y="25154"/>
                        <a:pt x="300956" y="25316"/>
                        <a:pt x="300922" y="25486"/>
                      </a:cubicBezTo>
                      <a:cubicBezTo>
                        <a:pt x="300888" y="25657"/>
                        <a:pt x="300845" y="25844"/>
                        <a:pt x="300794" y="26049"/>
                      </a:cubicBezTo>
                      <a:cubicBezTo>
                        <a:pt x="300743" y="26254"/>
                        <a:pt x="300683" y="26475"/>
                        <a:pt x="300614" y="26714"/>
                      </a:cubicBezTo>
                      <a:lnTo>
                        <a:pt x="284909" y="70455"/>
                      </a:lnTo>
                      <a:cubicBezTo>
                        <a:pt x="284773" y="70830"/>
                        <a:pt x="284593" y="71137"/>
                        <a:pt x="284372" y="71376"/>
                      </a:cubicBezTo>
                      <a:cubicBezTo>
                        <a:pt x="284150" y="71615"/>
                        <a:pt x="283817" y="71802"/>
                        <a:pt x="283374" y="71939"/>
                      </a:cubicBezTo>
                      <a:cubicBezTo>
                        <a:pt x="282930" y="72075"/>
                        <a:pt x="282368" y="72169"/>
                        <a:pt x="281685" y="72220"/>
                      </a:cubicBezTo>
                      <a:cubicBezTo>
                        <a:pt x="281003" y="72271"/>
                        <a:pt x="280151" y="72297"/>
                        <a:pt x="279128" y="72297"/>
                      </a:cubicBezTo>
                      <a:cubicBezTo>
                        <a:pt x="278105" y="72297"/>
                        <a:pt x="277252" y="72263"/>
                        <a:pt x="276570" y="72195"/>
                      </a:cubicBezTo>
                      <a:cubicBezTo>
                        <a:pt x="275888" y="72126"/>
                        <a:pt x="275333" y="72024"/>
                        <a:pt x="274907" y="71888"/>
                      </a:cubicBezTo>
                      <a:cubicBezTo>
                        <a:pt x="274481" y="71751"/>
                        <a:pt x="274148" y="71564"/>
                        <a:pt x="273909" y="71325"/>
                      </a:cubicBezTo>
                      <a:cubicBezTo>
                        <a:pt x="273671" y="71086"/>
                        <a:pt x="273484" y="70796"/>
                        <a:pt x="273347" y="70455"/>
                      </a:cubicBezTo>
                      <a:lnTo>
                        <a:pt x="257692" y="26714"/>
                      </a:lnTo>
                      <a:cubicBezTo>
                        <a:pt x="257556" y="26305"/>
                        <a:pt x="257444" y="25947"/>
                        <a:pt x="257360" y="25640"/>
                      </a:cubicBezTo>
                      <a:cubicBezTo>
                        <a:pt x="257274" y="25333"/>
                        <a:pt x="257223" y="25102"/>
                        <a:pt x="257206" y="24949"/>
                      </a:cubicBezTo>
                      <a:cubicBezTo>
                        <a:pt x="257189" y="24796"/>
                        <a:pt x="257180" y="24668"/>
                        <a:pt x="257180" y="24565"/>
                      </a:cubicBezTo>
                      <a:cubicBezTo>
                        <a:pt x="257180" y="24292"/>
                        <a:pt x="257248" y="24054"/>
                        <a:pt x="257385" y="23849"/>
                      </a:cubicBezTo>
                      <a:cubicBezTo>
                        <a:pt x="257522" y="23644"/>
                        <a:pt x="257752" y="23482"/>
                        <a:pt x="258076" y="23363"/>
                      </a:cubicBezTo>
                      <a:cubicBezTo>
                        <a:pt x="258400" y="23244"/>
                        <a:pt x="258826" y="23167"/>
                        <a:pt x="259355" y="23133"/>
                      </a:cubicBezTo>
                      <a:cubicBezTo>
                        <a:pt x="259884" y="23099"/>
                        <a:pt x="260540" y="23082"/>
                        <a:pt x="261324" y="23082"/>
                      </a:cubicBezTo>
                      <a:cubicBezTo>
                        <a:pt x="262314" y="23082"/>
                        <a:pt x="263106" y="23107"/>
                        <a:pt x="263703" y="23158"/>
                      </a:cubicBezTo>
                      <a:cubicBezTo>
                        <a:pt x="264300" y="23210"/>
                        <a:pt x="264761" y="23303"/>
                        <a:pt x="265084" y="23440"/>
                      </a:cubicBezTo>
                      <a:cubicBezTo>
                        <a:pt x="265408" y="23576"/>
                        <a:pt x="265647" y="23747"/>
                        <a:pt x="265801" y="23951"/>
                      </a:cubicBezTo>
                      <a:cubicBezTo>
                        <a:pt x="265954" y="24156"/>
                        <a:pt x="266099" y="24412"/>
                        <a:pt x="266236" y="24719"/>
                      </a:cubicBezTo>
                      <a:lnTo>
                        <a:pt x="279230" y="62679"/>
                      </a:lnTo>
                      <a:lnTo>
                        <a:pt x="279435" y="63293"/>
                      </a:lnTo>
                      <a:lnTo>
                        <a:pt x="279588" y="62679"/>
                      </a:lnTo>
                      <a:lnTo>
                        <a:pt x="292430" y="24719"/>
                      </a:lnTo>
                      <a:cubicBezTo>
                        <a:pt x="292497" y="24412"/>
                        <a:pt x="292617" y="24156"/>
                        <a:pt x="292788" y="23951"/>
                      </a:cubicBezTo>
                      <a:cubicBezTo>
                        <a:pt x="292958" y="23747"/>
                        <a:pt x="293205" y="23576"/>
                        <a:pt x="293530" y="23440"/>
                      </a:cubicBezTo>
                      <a:cubicBezTo>
                        <a:pt x="293854" y="23303"/>
                        <a:pt x="294297" y="23210"/>
                        <a:pt x="294860" y="23158"/>
                      </a:cubicBezTo>
                      <a:cubicBezTo>
                        <a:pt x="295422" y="23107"/>
                        <a:pt x="296164" y="23082"/>
                        <a:pt x="297085" y="23082"/>
                      </a:cubicBezTo>
                      <a:cubicBezTo>
                        <a:pt x="297869" y="23082"/>
                        <a:pt x="298517" y="23099"/>
                        <a:pt x="299029" y="23133"/>
                      </a:cubicBezTo>
                      <a:cubicBezTo>
                        <a:pt x="299541" y="23167"/>
                        <a:pt x="299941" y="23252"/>
                        <a:pt x="300232" y="23389"/>
                      </a:cubicBezTo>
                      <a:cubicBezTo>
                        <a:pt x="300521" y="23525"/>
                        <a:pt x="300726" y="23687"/>
                        <a:pt x="300845" y="23875"/>
                      </a:cubicBezTo>
                      <a:cubicBezTo>
                        <a:pt x="300964" y="24062"/>
                        <a:pt x="301024" y="24292"/>
                        <a:pt x="301024" y="24565"/>
                      </a:cubicBezTo>
                      <a:close/>
                      <a:moveTo>
                        <a:pt x="348200" y="45694"/>
                      </a:moveTo>
                      <a:cubicBezTo>
                        <a:pt x="348200" y="47024"/>
                        <a:pt x="347865" y="47971"/>
                        <a:pt x="347197" y="48533"/>
                      </a:cubicBezTo>
                      <a:cubicBezTo>
                        <a:pt x="346530" y="49096"/>
                        <a:pt x="345767" y="49378"/>
                        <a:pt x="344911" y="49378"/>
                      </a:cubicBezTo>
                      <a:lnTo>
                        <a:pt x="314588" y="49378"/>
                      </a:lnTo>
                      <a:cubicBezTo>
                        <a:pt x="314588" y="51935"/>
                        <a:pt x="314845" y="54238"/>
                        <a:pt x="315359" y="56284"/>
                      </a:cubicBezTo>
                      <a:cubicBezTo>
                        <a:pt x="315873" y="58330"/>
                        <a:pt x="316730" y="60087"/>
                        <a:pt x="317929" y="61553"/>
                      </a:cubicBezTo>
                      <a:cubicBezTo>
                        <a:pt x="319128" y="63020"/>
                        <a:pt x="320688" y="64145"/>
                        <a:pt x="322608" y="64930"/>
                      </a:cubicBezTo>
                      <a:cubicBezTo>
                        <a:pt x="324527" y="65714"/>
                        <a:pt x="326874" y="66107"/>
                        <a:pt x="329651" y="66107"/>
                      </a:cubicBezTo>
                      <a:cubicBezTo>
                        <a:pt x="331844" y="66107"/>
                        <a:pt x="333798" y="65928"/>
                        <a:pt x="335511" y="65569"/>
                      </a:cubicBezTo>
                      <a:cubicBezTo>
                        <a:pt x="337225" y="65211"/>
                        <a:pt x="338707" y="64811"/>
                        <a:pt x="339958" y="64367"/>
                      </a:cubicBezTo>
                      <a:cubicBezTo>
                        <a:pt x="341209" y="63924"/>
                        <a:pt x="342237" y="63523"/>
                        <a:pt x="343043" y="63165"/>
                      </a:cubicBezTo>
                      <a:cubicBezTo>
                        <a:pt x="343848" y="62807"/>
                        <a:pt x="344456" y="62628"/>
                        <a:pt x="344868" y="62628"/>
                      </a:cubicBezTo>
                      <a:cubicBezTo>
                        <a:pt x="345108" y="62628"/>
                        <a:pt x="345322" y="62687"/>
                        <a:pt x="345511" y="62807"/>
                      </a:cubicBezTo>
                      <a:cubicBezTo>
                        <a:pt x="345698" y="62926"/>
                        <a:pt x="345844" y="63105"/>
                        <a:pt x="345947" y="63344"/>
                      </a:cubicBezTo>
                      <a:cubicBezTo>
                        <a:pt x="346050" y="63583"/>
                        <a:pt x="346127" y="63915"/>
                        <a:pt x="346178" y="64342"/>
                      </a:cubicBezTo>
                      <a:cubicBezTo>
                        <a:pt x="346230" y="64768"/>
                        <a:pt x="346255" y="65288"/>
                        <a:pt x="346255" y="65902"/>
                      </a:cubicBezTo>
                      <a:cubicBezTo>
                        <a:pt x="346255" y="66345"/>
                        <a:pt x="346238" y="66729"/>
                        <a:pt x="346204" y="67053"/>
                      </a:cubicBezTo>
                      <a:cubicBezTo>
                        <a:pt x="346171" y="67377"/>
                        <a:pt x="346128" y="67667"/>
                        <a:pt x="346076" y="67923"/>
                      </a:cubicBezTo>
                      <a:cubicBezTo>
                        <a:pt x="346025" y="68179"/>
                        <a:pt x="345940" y="68409"/>
                        <a:pt x="345821" y="68613"/>
                      </a:cubicBezTo>
                      <a:cubicBezTo>
                        <a:pt x="345701" y="68818"/>
                        <a:pt x="345548" y="69014"/>
                        <a:pt x="345360" y="69202"/>
                      </a:cubicBezTo>
                      <a:cubicBezTo>
                        <a:pt x="345172" y="69389"/>
                        <a:pt x="344618" y="69696"/>
                        <a:pt x="343698" y="70123"/>
                      </a:cubicBezTo>
                      <a:cubicBezTo>
                        <a:pt x="342777" y="70549"/>
                        <a:pt x="341583" y="70967"/>
                        <a:pt x="340117" y="71376"/>
                      </a:cubicBezTo>
                      <a:cubicBezTo>
                        <a:pt x="338650" y="71785"/>
                        <a:pt x="336953" y="72152"/>
                        <a:pt x="335026" y="72476"/>
                      </a:cubicBezTo>
                      <a:cubicBezTo>
                        <a:pt x="333099" y="72800"/>
                        <a:pt x="331044" y="72962"/>
                        <a:pt x="328861" y="72962"/>
                      </a:cubicBezTo>
                      <a:cubicBezTo>
                        <a:pt x="325076" y="72962"/>
                        <a:pt x="321759" y="72433"/>
                        <a:pt x="318911" y="71376"/>
                      </a:cubicBezTo>
                      <a:cubicBezTo>
                        <a:pt x="316063" y="70319"/>
                        <a:pt x="313667" y="68750"/>
                        <a:pt x="311723" y="66669"/>
                      </a:cubicBezTo>
                      <a:cubicBezTo>
                        <a:pt x="309778" y="64589"/>
                        <a:pt x="308313" y="61980"/>
                        <a:pt x="307323" y="58842"/>
                      </a:cubicBezTo>
                      <a:cubicBezTo>
                        <a:pt x="306334" y="55704"/>
                        <a:pt x="305840" y="52055"/>
                        <a:pt x="305840" y="47894"/>
                      </a:cubicBezTo>
                      <a:cubicBezTo>
                        <a:pt x="305840" y="43938"/>
                        <a:pt x="306351" y="40382"/>
                        <a:pt x="307374" y="37227"/>
                      </a:cubicBezTo>
                      <a:cubicBezTo>
                        <a:pt x="308397" y="34072"/>
                        <a:pt x="309873" y="31395"/>
                        <a:pt x="311800" y="29195"/>
                      </a:cubicBezTo>
                      <a:cubicBezTo>
                        <a:pt x="313727" y="26995"/>
                        <a:pt x="316055" y="25307"/>
                        <a:pt x="318782" y="24130"/>
                      </a:cubicBezTo>
                      <a:cubicBezTo>
                        <a:pt x="321511" y="22954"/>
                        <a:pt x="324564" y="22365"/>
                        <a:pt x="327941" y="22365"/>
                      </a:cubicBezTo>
                      <a:cubicBezTo>
                        <a:pt x="331556" y="22365"/>
                        <a:pt x="334634" y="22945"/>
                        <a:pt x="337174" y="24105"/>
                      </a:cubicBezTo>
                      <a:cubicBezTo>
                        <a:pt x="339716" y="25264"/>
                        <a:pt x="341804" y="26825"/>
                        <a:pt x="343442" y="28786"/>
                      </a:cubicBezTo>
                      <a:cubicBezTo>
                        <a:pt x="345079" y="30747"/>
                        <a:pt x="346281" y="33049"/>
                        <a:pt x="347049" y="35692"/>
                      </a:cubicBezTo>
                      <a:cubicBezTo>
                        <a:pt x="347816" y="38336"/>
                        <a:pt x="348200" y="41158"/>
                        <a:pt x="348200" y="44159"/>
                      </a:cubicBezTo>
                      <a:close/>
                      <a:moveTo>
                        <a:pt x="339707" y="43187"/>
                      </a:moveTo>
                      <a:cubicBezTo>
                        <a:pt x="339810" y="38753"/>
                        <a:pt x="338823" y="35275"/>
                        <a:pt x="336747" y="32751"/>
                      </a:cubicBezTo>
                      <a:cubicBezTo>
                        <a:pt x="334671" y="30227"/>
                        <a:pt x="331592" y="28965"/>
                        <a:pt x="327508" y="28965"/>
                      </a:cubicBezTo>
                      <a:cubicBezTo>
                        <a:pt x="325415" y="28965"/>
                        <a:pt x="323578" y="29357"/>
                        <a:pt x="322000" y="30142"/>
                      </a:cubicBezTo>
                      <a:cubicBezTo>
                        <a:pt x="320422" y="30926"/>
                        <a:pt x="319101" y="31966"/>
                        <a:pt x="318037" y="33262"/>
                      </a:cubicBezTo>
                      <a:cubicBezTo>
                        <a:pt x="316973" y="34558"/>
                        <a:pt x="316149" y="36068"/>
                        <a:pt x="315566" y="37790"/>
                      </a:cubicBezTo>
                      <a:cubicBezTo>
                        <a:pt x="314983" y="39512"/>
                        <a:pt x="314656" y="41311"/>
                        <a:pt x="314588" y="43187"/>
                      </a:cubicBezTo>
                      <a:close/>
                      <a:moveTo>
                        <a:pt x="399947" y="70711"/>
                      </a:moveTo>
                      <a:cubicBezTo>
                        <a:pt x="399947" y="70984"/>
                        <a:pt x="399887" y="71223"/>
                        <a:pt x="399768" y="71427"/>
                      </a:cubicBezTo>
                      <a:cubicBezTo>
                        <a:pt x="399649" y="71632"/>
                        <a:pt x="399444" y="71794"/>
                        <a:pt x="399153" y="71913"/>
                      </a:cubicBezTo>
                      <a:cubicBezTo>
                        <a:pt x="398864" y="72033"/>
                        <a:pt x="398480" y="72126"/>
                        <a:pt x="398003" y="72195"/>
                      </a:cubicBezTo>
                      <a:cubicBezTo>
                        <a:pt x="397526" y="72263"/>
                        <a:pt x="396946" y="72297"/>
                        <a:pt x="396264" y="72297"/>
                      </a:cubicBezTo>
                      <a:cubicBezTo>
                        <a:pt x="395547" y="72297"/>
                        <a:pt x="394950" y="72263"/>
                        <a:pt x="394473" y="72195"/>
                      </a:cubicBezTo>
                      <a:cubicBezTo>
                        <a:pt x="393996" y="72126"/>
                        <a:pt x="393603" y="72033"/>
                        <a:pt x="393297" y="71913"/>
                      </a:cubicBezTo>
                      <a:cubicBezTo>
                        <a:pt x="392989" y="71794"/>
                        <a:pt x="392768" y="71632"/>
                        <a:pt x="392631" y="71427"/>
                      </a:cubicBezTo>
                      <a:cubicBezTo>
                        <a:pt x="392495" y="71223"/>
                        <a:pt x="392426" y="70984"/>
                        <a:pt x="392426" y="70711"/>
                      </a:cubicBezTo>
                      <a:lnTo>
                        <a:pt x="392426" y="64623"/>
                      </a:lnTo>
                      <a:cubicBezTo>
                        <a:pt x="390005" y="67249"/>
                        <a:pt x="387489" y="69296"/>
                        <a:pt x="384880" y="70762"/>
                      </a:cubicBezTo>
                      <a:cubicBezTo>
                        <a:pt x="382271" y="72229"/>
                        <a:pt x="379415" y="72962"/>
                        <a:pt x="376312" y="72962"/>
                      </a:cubicBezTo>
                      <a:cubicBezTo>
                        <a:pt x="372935" y="72962"/>
                        <a:pt x="370053" y="72305"/>
                        <a:pt x="367665" y="70992"/>
                      </a:cubicBezTo>
                      <a:cubicBezTo>
                        <a:pt x="365278" y="69679"/>
                        <a:pt x="363342" y="67906"/>
                        <a:pt x="361858" y="65672"/>
                      </a:cubicBezTo>
                      <a:cubicBezTo>
                        <a:pt x="360375" y="63438"/>
                        <a:pt x="359292" y="60812"/>
                        <a:pt x="358610" y="57793"/>
                      </a:cubicBezTo>
                      <a:cubicBezTo>
                        <a:pt x="357927" y="54775"/>
                        <a:pt x="357586" y="51594"/>
                        <a:pt x="357586" y="48252"/>
                      </a:cubicBezTo>
                      <a:cubicBezTo>
                        <a:pt x="357586" y="44296"/>
                        <a:pt x="358013" y="40723"/>
                        <a:pt x="358866" y="37534"/>
                      </a:cubicBezTo>
                      <a:cubicBezTo>
                        <a:pt x="359718" y="34345"/>
                        <a:pt x="360980" y="31625"/>
                        <a:pt x="362652" y="29374"/>
                      </a:cubicBezTo>
                      <a:cubicBezTo>
                        <a:pt x="364322" y="27123"/>
                        <a:pt x="366395" y="25392"/>
                        <a:pt x="368868" y="24182"/>
                      </a:cubicBezTo>
                      <a:cubicBezTo>
                        <a:pt x="371341" y="22971"/>
                        <a:pt x="374196" y="22365"/>
                        <a:pt x="377436" y="22365"/>
                      </a:cubicBezTo>
                      <a:cubicBezTo>
                        <a:pt x="380131" y="22365"/>
                        <a:pt x="382595" y="22954"/>
                        <a:pt x="384829" y="24130"/>
                      </a:cubicBezTo>
                      <a:cubicBezTo>
                        <a:pt x="387063" y="25307"/>
                        <a:pt x="389271" y="27038"/>
                        <a:pt x="391454" y="29323"/>
                      </a:cubicBezTo>
                      <a:lnTo>
                        <a:pt x="391454" y="2567"/>
                      </a:lnTo>
                      <a:cubicBezTo>
                        <a:pt x="391454" y="2328"/>
                        <a:pt x="391514" y="2098"/>
                        <a:pt x="391633" y="1876"/>
                      </a:cubicBezTo>
                      <a:cubicBezTo>
                        <a:pt x="391753" y="1654"/>
                        <a:pt x="391983" y="1484"/>
                        <a:pt x="392324" y="1365"/>
                      </a:cubicBezTo>
                      <a:cubicBezTo>
                        <a:pt x="392665" y="1245"/>
                        <a:pt x="393100" y="1143"/>
                        <a:pt x="393629" y="1058"/>
                      </a:cubicBezTo>
                      <a:cubicBezTo>
                        <a:pt x="394158" y="972"/>
                        <a:pt x="394831" y="930"/>
                        <a:pt x="395649" y="930"/>
                      </a:cubicBezTo>
                      <a:cubicBezTo>
                        <a:pt x="396502" y="930"/>
                        <a:pt x="397201" y="972"/>
                        <a:pt x="397747" y="1058"/>
                      </a:cubicBezTo>
                      <a:cubicBezTo>
                        <a:pt x="398292" y="1143"/>
                        <a:pt x="398719" y="1245"/>
                        <a:pt x="399026" y="1365"/>
                      </a:cubicBezTo>
                      <a:cubicBezTo>
                        <a:pt x="399333" y="1484"/>
                        <a:pt x="399563" y="1654"/>
                        <a:pt x="399716" y="1876"/>
                      </a:cubicBezTo>
                      <a:cubicBezTo>
                        <a:pt x="399870" y="2098"/>
                        <a:pt x="399947" y="2328"/>
                        <a:pt x="399947" y="2567"/>
                      </a:cubicBezTo>
                      <a:close/>
                      <a:moveTo>
                        <a:pt x="391454" y="38327"/>
                      </a:moveTo>
                      <a:cubicBezTo>
                        <a:pt x="389169" y="35496"/>
                        <a:pt x="386961" y="33339"/>
                        <a:pt x="384829" y="31856"/>
                      </a:cubicBezTo>
                      <a:cubicBezTo>
                        <a:pt x="382697" y="30372"/>
                        <a:pt x="380472" y="29630"/>
                        <a:pt x="378153" y="29630"/>
                      </a:cubicBezTo>
                      <a:cubicBezTo>
                        <a:pt x="376004" y="29630"/>
                        <a:pt x="374180" y="30142"/>
                        <a:pt x="372679" y="31165"/>
                      </a:cubicBezTo>
                      <a:cubicBezTo>
                        <a:pt x="371179" y="32188"/>
                        <a:pt x="369958" y="33535"/>
                        <a:pt x="369021" y="35206"/>
                      </a:cubicBezTo>
                      <a:cubicBezTo>
                        <a:pt x="368083" y="36878"/>
                        <a:pt x="367401" y="38771"/>
                        <a:pt x="366974" y="40885"/>
                      </a:cubicBezTo>
                      <a:cubicBezTo>
                        <a:pt x="366548" y="43000"/>
                        <a:pt x="366335" y="45148"/>
                        <a:pt x="366335" y="47331"/>
                      </a:cubicBezTo>
                      <a:cubicBezTo>
                        <a:pt x="366335" y="49650"/>
                        <a:pt x="366514" y="51918"/>
                        <a:pt x="366872" y="54135"/>
                      </a:cubicBezTo>
                      <a:cubicBezTo>
                        <a:pt x="367230" y="56352"/>
                        <a:pt x="367852" y="58322"/>
                        <a:pt x="368739" y="60044"/>
                      </a:cubicBezTo>
                      <a:cubicBezTo>
                        <a:pt x="369626" y="61767"/>
                        <a:pt x="370803" y="63148"/>
                        <a:pt x="372269" y="64188"/>
                      </a:cubicBezTo>
                      <a:cubicBezTo>
                        <a:pt x="373736" y="65228"/>
                        <a:pt x="375578" y="65748"/>
                        <a:pt x="377795" y="65748"/>
                      </a:cubicBezTo>
                      <a:cubicBezTo>
                        <a:pt x="378920" y="65748"/>
                        <a:pt x="380003" y="65595"/>
                        <a:pt x="381044" y="65288"/>
                      </a:cubicBezTo>
                      <a:cubicBezTo>
                        <a:pt x="382084" y="64981"/>
                        <a:pt x="383150" y="64469"/>
                        <a:pt x="384241" y="63753"/>
                      </a:cubicBezTo>
                      <a:cubicBezTo>
                        <a:pt x="385333" y="63037"/>
                        <a:pt x="386475" y="62108"/>
                        <a:pt x="387668" y="60965"/>
                      </a:cubicBezTo>
                      <a:cubicBezTo>
                        <a:pt x="388863" y="59822"/>
                        <a:pt x="390124" y="58416"/>
                        <a:pt x="391454" y="56744"/>
                      </a:cubicBezTo>
                      <a:close/>
                      <a:moveTo>
                        <a:pt x="490761" y="37918"/>
                      </a:moveTo>
                      <a:cubicBezTo>
                        <a:pt x="490761" y="43648"/>
                        <a:pt x="490029" y="48653"/>
                        <a:pt x="488562" y="52933"/>
                      </a:cubicBezTo>
                      <a:cubicBezTo>
                        <a:pt x="487095" y="57213"/>
                        <a:pt x="484955" y="60760"/>
                        <a:pt x="482141" y="63574"/>
                      </a:cubicBezTo>
                      <a:cubicBezTo>
                        <a:pt x="479327" y="66388"/>
                        <a:pt x="475874" y="68494"/>
                        <a:pt x="471782" y="69892"/>
                      </a:cubicBezTo>
                      <a:cubicBezTo>
                        <a:pt x="467689" y="71291"/>
                        <a:pt x="462811" y="71990"/>
                        <a:pt x="457149" y="71990"/>
                      </a:cubicBezTo>
                      <a:lnTo>
                        <a:pt x="443132" y="71990"/>
                      </a:lnTo>
                      <a:cubicBezTo>
                        <a:pt x="442347" y="71990"/>
                        <a:pt x="441605" y="71726"/>
                        <a:pt x="440906" y="71197"/>
                      </a:cubicBezTo>
                      <a:cubicBezTo>
                        <a:pt x="440207" y="70668"/>
                        <a:pt x="439858" y="69739"/>
                        <a:pt x="439858" y="68409"/>
                      </a:cubicBezTo>
                      <a:lnTo>
                        <a:pt x="439858" y="9371"/>
                      </a:lnTo>
                      <a:cubicBezTo>
                        <a:pt x="439858" y="8041"/>
                        <a:pt x="440207" y="7111"/>
                        <a:pt x="440906" y="6583"/>
                      </a:cubicBezTo>
                      <a:cubicBezTo>
                        <a:pt x="441605" y="6054"/>
                        <a:pt x="442347" y="5790"/>
                        <a:pt x="443132" y="5790"/>
                      </a:cubicBezTo>
                      <a:lnTo>
                        <a:pt x="458122" y="5790"/>
                      </a:lnTo>
                      <a:cubicBezTo>
                        <a:pt x="463851" y="5790"/>
                        <a:pt x="468695" y="6532"/>
                        <a:pt x="472651" y="8015"/>
                      </a:cubicBezTo>
                      <a:cubicBezTo>
                        <a:pt x="476607" y="9499"/>
                        <a:pt x="479925" y="11631"/>
                        <a:pt x="482602" y="14410"/>
                      </a:cubicBezTo>
                      <a:cubicBezTo>
                        <a:pt x="485279" y="17190"/>
                        <a:pt x="487308" y="20558"/>
                        <a:pt x="488689" y="24514"/>
                      </a:cubicBezTo>
                      <a:cubicBezTo>
                        <a:pt x="490071" y="28470"/>
                        <a:pt x="490761" y="32938"/>
                        <a:pt x="490761" y="37918"/>
                      </a:cubicBezTo>
                      <a:close/>
                      <a:moveTo>
                        <a:pt x="481502" y="38276"/>
                      </a:moveTo>
                      <a:cubicBezTo>
                        <a:pt x="481502" y="34695"/>
                        <a:pt x="481058" y="31361"/>
                        <a:pt x="480171" y="28274"/>
                      </a:cubicBezTo>
                      <a:cubicBezTo>
                        <a:pt x="479284" y="25188"/>
                        <a:pt x="477895" y="22519"/>
                        <a:pt x="476002" y="20268"/>
                      </a:cubicBezTo>
                      <a:cubicBezTo>
                        <a:pt x="474110" y="18017"/>
                        <a:pt x="471713" y="16260"/>
                        <a:pt x="468814" y="14999"/>
                      </a:cubicBezTo>
                      <a:cubicBezTo>
                        <a:pt x="465915" y="13737"/>
                        <a:pt x="462180" y="13106"/>
                        <a:pt x="457610" y="13106"/>
                      </a:cubicBezTo>
                      <a:lnTo>
                        <a:pt x="448657" y="13106"/>
                      </a:lnTo>
                      <a:lnTo>
                        <a:pt x="448657" y="64623"/>
                      </a:lnTo>
                      <a:lnTo>
                        <a:pt x="457712" y="64623"/>
                      </a:lnTo>
                      <a:cubicBezTo>
                        <a:pt x="461941" y="64623"/>
                        <a:pt x="465506" y="64094"/>
                        <a:pt x="468405" y="63037"/>
                      </a:cubicBezTo>
                      <a:cubicBezTo>
                        <a:pt x="471303" y="61980"/>
                        <a:pt x="473726" y="60360"/>
                        <a:pt x="475670" y="58177"/>
                      </a:cubicBezTo>
                      <a:cubicBezTo>
                        <a:pt x="477614" y="55994"/>
                        <a:pt x="479071" y="53257"/>
                        <a:pt x="480044" y="49966"/>
                      </a:cubicBezTo>
                      <a:cubicBezTo>
                        <a:pt x="481015" y="46675"/>
                        <a:pt x="481502" y="42778"/>
                        <a:pt x="481502" y="38276"/>
                      </a:cubicBezTo>
                      <a:close/>
                      <a:moveTo>
                        <a:pt x="529295" y="27686"/>
                      </a:moveTo>
                      <a:cubicBezTo>
                        <a:pt x="529295" y="28436"/>
                        <a:pt x="529278" y="29067"/>
                        <a:pt x="529244" y="29579"/>
                      </a:cubicBezTo>
                      <a:cubicBezTo>
                        <a:pt x="529211" y="30090"/>
                        <a:pt x="529142" y="30491"/>
                        <a:pt x="529040" y="30781"/>
                      </a:cubicBezTo>
                      <a:cubicBezTo>
                        <a:pt x="528937" y="31071"/>
                        <a:pt x="528810" y="31293"/>
                        <a:pt x="528656" y="31446"/>
                      </a:cubicBezTo>
                      <a:cubicBezTo>
                        <a:pt x="528503" y="31600"/>
                        <a:pt x="528290" y="31676"/>
                        <a:pt x="528016" y="31676"/>
                      </a:cubicBezTo>
                      <a:cubicBezTo>
                        <a:pt x="527744" y="31676"/>
                        <a:pt x="527411" y="31600"/>
                        <a:pt x="527019" y="31446"/>
                      </a:cubicBezTo>
                      <a:cubicBezTo>
                        <a:pt x="526627" y="31293"/>
                        <a:pt x="526184" y="31139"/>
                        <a:pt x="525689" y="30986"/>
                      </a:cubicBezTo>
                      <a:cubicBezTo>
                        <a:pt x="525194" y="30832"/>
                        <a:pt x="524640" y="30687"/>
                        <a:pt x="524026" y="30551"/>
                      </a:cubicBezTo>
                      <a:cubicBezTo>
                        <a:pt x="523412" y="30414"/>
                        <a:pt x="522747" y="30346"/>
                        <a:pt x="522031" y="30346"/>
                      </a:cubicBezTo>
                      <a:cubicBezTo>
                        <a:pt x="521178" y="30346"/>
                        <a:pt x="520343" y="30517"/>
                        <a:pt x="519524" y="30858"/>
                      </a:cubicBezTo>
                      <a:cubicBezTo>
                        <a:pt x="518706" y="31199"/>
                        <a:pt x="517844" y="31762"/>
                        <a:pt x="516941" y="32546"/>
                      </a:cubicBezTo>
                      <a:cubicBezTo>
                        <a:pt x="516037" y="33331"/>
                        <a:pt x="515090" y="34371"/>
                        <a:pt x="514101" y="35667"/>
                      </a:cubicBezTo>
                      <a:cubicBezTo>
                        <a:pt x="513112" y="36963"/>
                        <a:pt x="512021" y="38549"/>
                        <a:pt x="510827" y="40425"/>
                      </a:cubicBezTo>
                      <a:lnTo>
                        <a:pt x="510827" y="70711"/>
                      </a:lnTo>
                      <a:cubicBezTo>
                        <a:pt x="510827" y="70984"/>
                        <a:pt x="510759" y="71214"/>
                        <a:pt x="510623" y="71402"/>
                      </a:cubicBezTo>
                      <a:cubicBezTo>
                        <a:pt x="510486" y="71589"/>
                        <a:pt x="510265" y="71751"/>
                        <a:pt x="509957" y="71888"/>
                      </a:cubicBezTo>
                      <a:cubicBezTo>
                        <a:pt x="509650" y="72024"/>
                        <a:pt x="509224" y="72126"/>
                        <a:pt x="508679" y="72195"/>
                      </a:cubicBezTo>
                      <a:cubicBezTo>
                        <a:pt x="508133" y="72263"/>
                        <a:pt x="507434" y="72297"/>
                        <a:pt x="506580" y="72297"/>
                      </a:cubicBezTo>
                      <a:cubicBezTo>
                        <a:pt x="505762" y="72297"/>
                        <a:pt x="505080" y="72263"/>
                        <a:pt x="504534" y="72195"/>
                      </a:cubicBezTo>
                      <a:cubicBezTo>
                        <a:pt x="503989" y="72126"/>
                        <a:pt x="503554" y="72024"/>
                        <a:pt x="503229" y="71888"/>
                      </a:cubicBezTo>
                      <a:cubicBezTo>
                        <a:pt x="502906" y="71751"/>
                        <a:pt x="502685" y="71589"/>
                        <a:pt x="502565" y="71402"/>
                      </a:cubicBezTo>
                      <a:cubicBezTo>
                        <a:pt x="502445" y="71214"/>
                        <a:pt x="502385" y="70984"/>
                        <a:pt x="502385" y="70711"/>
                      </a:cubicBezTo>
                      <a:lnTo>
                        <a:pt x="502385" y="24668"/>
                      </a:lnTo>
                      <a:cubicBezTo>
                        <a:pt x="502385" y="24395"/>
                        <a:pt x="502437" y="24165"/>
                        <a:pt x="502539" y="23977"/>
                      </a:cubicBezTo>
                      <a:cubicBezTo>
                        <a:pt x="502642" y="23789"/>
                        <a:pt x="502846" y="23619"/>
                        <a:pt x="503153" y="23465"/>
                      </a:cubicBezTo>
                      <a:cubicBezTo>
                        <a:pt x="503460" y="23312"/>
                        <a:pt x="503852" y="23210"/>
                        <a:pt x="504329" y="23158"/>
                      </a:cubicBezTo>
                      <a:cubicBezTo>
                        <a:pt x="504808" y="23107"/>
                        <a:pt x="505438" y="23082"/>
                        <a:pt x="506223" y="23082"/>
                      </a:cubicBezTo>
                      <a:cubicBezTo>
                        <a:pt x="506973" y="23082"/>
                        <a:pt x="507596" y="23107"/>
                        <a:pt x="508090" y="23158"/>
                      </a:cubicBezTo>
                      <a:cubicBezTo>
                        <a:pt x="508584" y="23210"/>
                        <a:pt x="508968" y="23312"/>
                        <a:pt x="509241" y="23465"/>
                      </a:cubicBezTo>
                      <a:cubicBezTo>
                        <a:pt x="509514" y="23619"/>
                        <a:pt x="509710" y="23789"/>
                        <a:pt x="509829" y="23977"/>
                      </a:cubicBezTo>
                      <a:cubicBezTo>
                        <a:pt x="509948" y="24165"/>
                        <a:pt x="510008" y="24395"/>
                        <a:pt x="510008" y="24668"/>
                      </a:cubicBezTo>
                      <a:lnTo>
                        <a:pt x="510008" y="31369"/>
                      </a:lnTo>
                      <a:cubicBezTo>
                        <a:pt x="511270" y="29528"/>
                        <a:pt x="512455" y="28027"/>
                        <a:pt x="513564" y="26868"/>
                      </a:cubicBezTo>
                      <a:cubicBezTo>
                        <a:pt x="514673" y="25708"/>
                        <a:pt x="515721" y="24796"/>
                        <a:pt x="516710" y="24130"/>
                      </a:cubicBezTo>
                      <a:cubicBezTo>
                        <a:pt x="517700" y="23465"/>
                        <a:pt x="518680" y="23005"/>
                        <a:pt x="519652" y="22749"/>
                      </a:cubicBezTo>
                      <a:cubicBezTo>
                        <a:pt x="520624" y="22493"/>
                        <a:pt x="521605" y="22365"/>
                        <a:pt x="522594" y="22365"/>
                      </a:cubicBezTo>
                      <a:cubicBezTo>
                        <a:pt x="523038" y="22365"/>
                        <a:pt x="523540" y="22391"/>
                        <a:pt x="524102" y="22442"/>
                      </a:cubicBezTo>
                      <a:cubicBezTo>
                        <a:pt x="524665" y="22493"/>
                        <a:pt x="525254" y="22587"/>
                        <a:pt x="525868" y="22724"/>
                      </a:cubicBezTo>
                      <a:cubicBezTo>
                        <a:pt x="526482" y="22860"/>
                        <a:pt x="527036" y="23013"/>
                        <a:pt x="527531" y="23184"/>
                      </a:cubicBezTo>
                      <a:cubicBezTo>
                        <a:pt x="528025" y="23355"/>
                        <a:pt x="528374" y="23525"/>
                        <a:pt x="528579" y="23696"/>
                      </a:cubicBezTo>
                      <a:cubicBezTo>
                        <a:pt x="528784" y="23866"/>
                        <a:pt x="528920" y="24028"/>
                        <a:pt x="528989" y="24182"/>
                      </a:cubicBezTo>
                      <a:cubicBezTo>
                        <a:pt x="529056" y="24335"/>
                        <a:pt x="529116" y="24531"/>
                        <a:pt x="529168" y="24770"/>
                      </a:cubicBezTo>
                      <a:cubicBezTo>
                        <a:pt x="529219" y="25009"/>
                        <a:pt x="529253" y="25358"/>
                        <a:pt x="529270" y="25819"/>
                      </a:cubicBezTo>
                      <a:cubicBezTo>
                        <a:pt x="529287" y="26279"/>
                        <a:pt x="529295" y="26902"/>
                        <a:pt x="529295" y="27686"/>
                      </a:cubicBezTo>
                      <a:close/>
                      <a:moveTo>
                        <a:pt x="570687" y="70762"/>
                      </a:moveTo>
                      <a:cubicBezTo>
                        <a:pt x="570687" y="71171"/>
                        <a:pt x="570551" y="71478"/>
                        <a:pt x="570278" y="71683"/>
                      </a:cubicBezTo>
                      <a:cubicBezTo>
                        <a:pt x="570005" y="71888"/>
                        <a:pt x="569630" y="72041"/>
                        <a:pt x="569153" y="72143"/>
                      </a:cubicBezTo>
                      <a:cubicBezTo>
                        <a:pt x="568675" y="72246"/>
                        <a:pt x="567976" y="72297"/>
                        <a:pt x="567054" y="72297"/>
                      </a:cubicBezTo>
                      <a:cubicBezTo>
                        <a:pt x="566168" y="72297"/>
                        <a:pt x="565460" y="72246"/>
                        <a:pt x="564931" y="72143"/>
                      </a:cubicBezTo>
                      <a:cubicBezTo>
                        <a:pt x="564403" y="72041"/>
                        <a:pt x="564020" y="71888"/>
                        <a:pt x="563781" y="71683"/>
                      </a:cubicBezTo>
                      <a:cubicBezTo>
                        <a:pt x="563542" y="71478"/>
                        <a:pt x="563423" y="71171"/>
                        <a:pt x="563423" y="70762"/>
                      </a:cubicBezTo>
                      <a:lnTo>
                        <a:pt x="563423" y="66158"/>
                      </a:lnTo>
                      <a:cubicBezTo>
                        <a:pt x="561410" y="68306"/>
                        <a:pt x="559168" y="69978"/>
                        <a:pt x="556695" y="71171"/>
                      </a:cubicBezTo>
                      <a:cubicBezTo>
                        <a:pt x="554222" y="72365"/>
                        <a:pt x="551605" y="72962"/>
                        <a:pt x="548842" y="72962"/>
                      </a:cubicBezTo>
                      <a:cubicBezTo>
                        <a:pt x="546420" y="72962"/>
                        <a:pt x="544229" y="72646"/>
                        <a:pt x="542268" y="72015"/>
                      </a:cubicBezTo>
                      <a:cubicBezTo>
                        <a:pt x="540307" y="71385"/>
                        <a:pt x="538636" y="70472"/>
                        <a:pt x="537255" y="69278"/>
                      </a:cubicBezTo>
                      <a:cubicBezTo>
                        <a:pt x="535873" y="68085"/>
                        <a:pt x="534799" y="66618"/>
                        <a:pt x="534031" y="64879"/>
                      </a:cubicBezTo>
                      <a:cubicBezTo>
                        <a:pt x="533264" y="63139"/>
                        <a:pt x="532881" y="61161"/>
                        <a:pt x="532881" y="58944"/>
                      </a:cubicBezTo>
                      <a:cubicBezTo>
                        <a:pt x="532881" y="56352"/>
                        <a:pt x="533409" y="54101"/>
                        <a:pt x="534467" y="52191"/>
                      </a:cubicBezTo>
                      <a:cubicBezTo>
                        <a:pt x="535524" y="50281"/>
                        <a:pt x="537041" y="48695"/>
                        <a:pt x="539020" y="47434"/>
                      </a:cubicBezTo>
                      <a:cubicBezTo>
                        <a:pt x="540998" y="46172"/>
                        <a:pt x="543419" y="45225"/>
                        <a:pt x="546284" y="44594"/>
                      </a:cubicBezTo>
                      <a:cubicBezTo>
                        <a:pt x="549149" y="43963"/>
                        <a:pt x="552372" y="43648"/>
                        <a:pt x="555953" y="43648"/>
                      </a:cubicBezTo>
                      <a:lnTo>
                        <a:pt x="562297" y="43648"/>
                      </a:lnTo>
                      <a:lnTo>
                        <a:pt x="562297" y="40067"/>
                      </a:lnTo>
                      <a:cubicBezTo>
                        <a:pt x="562297" y="38293"/>
                        <a:pt x="562109" y="36724"/>
                        <a:pt x="561734" y="35360"/>
                      </a:cubicBezTo>
                      <a:cubicBezTo>
                        <a:pt x="561359" y="33996"/>
                        <a:pt x="560754" y="32862"/>
                        <a:pt x="559918" y="31958"/>
                      </a:cubicBezTo>
                      <a:cubicBezTo>
                        <a:pt x="559082" y="31054"/>
                        <a:pt x="558000" y="30372"/>
                        <a:pt x="556669" y="29911"/>
                      </a:cubicBezTo>
                      <a:cubicBezTo>
                        <a:pt x="555340" y="29451"/>
                        <a:pt x="553702" y="29221"/>
                        <a:pt x="551758" y="29221"/>
                      </a:cubicBezTo>
                      <a:cubicBezTo>
                        <a:pt x="549678" y="29221"/>
                        <a:pt x="547810" y="29468"/>
                        <a:pt x="546156" y="29963"/>
                      </a:cubicBezTo>
                      <a:cubicBezTo>
                        <a:pt x="544502" y="30457"/>
                        <a:pt x="543052" y="31003"/>
                        <a:pt x="541808" y="31600"/>
                      </a:cubicBezTo>
                      <a:cubicBezTo>
                        <a:pt x="540563" y="32197"/>
                        <a:pt x="539522" y="32742"/>
                        <a:pt x="538687" y="33237"/>
                      </a:cubicBezTo>
                      <a:cubicBezTo>
                        <a:pt x="537851" y="33731"/>
                        <a:pt x="537229" y="33979"/>
                        <a:pt x="536819" y="33979"/>
                      </a:cubicBezTo>
                      <a:cubicBezTo>
                        <a:pt x="536547" y="33979"/>
                        <a:pt x="536308" y="33910"/>
                        <a:pt x="536103" y="33774"/>
                      </a:cubicBezTo>
                      <a:cubicBezTo>
                        <a:pt x="535898" y="33638"/>
                        <a:pt x="535719" y="33433"/>
                        <a:pt x="535566" y="33160"/>
                      </a:cubicBezTo>
                      <a:cubicBezTo>
                        <a:pt x="535412" y="32887"/>
                        <a:pt x="535302" y="32538"/>
                        <a:pt x="535233" y="32111"/>
                      </a:cubicBezTo>
                      <a:cubicBezTo>
                        <a:pt x="535166" y="31685"/>
                        <a:pt x="535131" y="31216"/>
                        <a:pt x="535131" y="30704"/>
                      </a:cubicBezTo>
                      <a:cubicBezTo>
                        <a:pt x="535131" y="29852"/>
                        <a:pt x="535191" y="29178"/>
                        <a:pt x="535311" y="28684"/>
                      </a:cubicBezTo>
                      <a:cubicBezTo>
                        <a:pt x="535430" y="28189"/>
                        <a:pt x="535719" y="27720"/>
                        <a:pt x="536180" y="27277"/>
                      </a:cubicBezTo>
                      <a:cubicBezTo>
                        <a:pt x="536640" y="26833"/>
                        <a:pt x="537434" y="26313"/>
                        <a:pt x="538559" y="25716"/>
                      </a:cubicBezTo>
                      <a:cubicBezTo>
                        <a:pt x="539684" y="25119"/>
                        <a:pt x="540981" y="24574"/>
                        <a:pt x="542447" y="24079"/>
                      </a:cubicBezTo>
                      <a:cubicBezTo>
                        <a:pt x="543913" y="23585"/>
                        <a:pt x="545517" y="23175"/>
                        <a:pt x="547256" y="22851"/>
                      </a:cubicBezTo>
                      <a:cubicBezTo>
                        <a:pt x="548995" y="22527"/>
                        <a:pt x="550752" y="22365"/>
                        <a:pt x="552526" y="22365"/>
                      </a:cubicBezTo>
                      <a:cubicBezTo>
                        <a:pt x="555834" y="22365"/>
                        <a:pt x="558648" y="22741"/>
                        <a:pt x="560967" y="23491"/>
                      </a:cubicBezTo>
                      <a:cubicBezTo>
                        <a:pt x="563286" y="24241"/>
                        <a:pt x="565162" y="25341"/>
                        <a:pt x="566594" y="26791"/>
                      </a:cubicBezTo>
                      <a:cubicBezTo>
                        <a:pt x="568027" y="28240"/>
                        <a:pt x="569067" y="30039"/>
                        <a:pt x="569715" y="32188"/>
                      </a:cubicBezTo>
                      <a:cubicBezTo>
                        <a:pt x="570363" y="34337"/>
                        <a:pt x="570687" y="36844"/>
                        <a:pt x="570687" y="39708"/>
                      </a:cubicBezTo>
                      <a:close/>
                      <a:moveTo>
                        <a:pt x="562297" y="49736"/>
                      </a:moveTo>
                      <a:lnTo>
                        <a:pt x="555083" y="49736"/>
                      </a:lnTo>
                      <a:cubicBezTo>
                        <a:pt x="552764" y="49736"/>
                        <a:pt x="550752" y="49932"/>
                        <a:pt x="549047" y="50324"/>
                      </a:cubicBezTo>
                      <a:cubicBezTo>
                        <a:pt x="547342" y="50716"/>
                        <a:pt x="545926" y="51296"/>
                        <a:pt x="544800" y="52063"/>
                      </a:cubicBezTo>
                      <a:cubicBezTo>
                        <a:pt x="543674" y="52831"/>
                        <a:pt x="542848" y="53752"/>
                        <a:pt x="542319" y="54826"/>
                      </a:cubicBezTo>
                      <a:cubicBezTo>
                        <a:pt x="541790" y="55900"/>
                        <a:pt x="541527" y="57137"/>
                        <a:pt x="541527" y="58535"/>
                      </a:cubicBezTo>
                      <a:cubicBezTo>
                        <a:pt x="541527" y="60922"/>
                        <a:pt x="542285" y="62824"/>
                        <a:pt x="543803" y="64239"/>
                      </a:cubicBezTo>
                      <a:cubicBezTo>
                        <a:pt x="545320" y="65655"/>
                        <a:pt x="547443" y="66362"/>
                        <a:pt x="550172" y="66362"/>
                      </a:cubicBezTo>
                      <a:cubicBezTo>
                        <a:pt x="552389" y="66362"/>
                        <a:pt x="554444" y="65800"/>
                        <a:pt x="556337" y="64674"/>
                      </a:cubicBezTo>
                      <a:cubicBezTo>
                        <a:pt x="558230" y="63549"/>
                        <a:pt x="560216" y="61826"/>
                        <a:pt x="562297" y="59507"/>
                      </a:cubicBezTo>
                      <a:close/>
                      <a:moveTo>
                        <a:pt x="610237" y="5739"/>
                      </a:moveTo>
                      <a:cubicBezTo>
                        <a:pt x="610237" y="6387"/>
                        <a:pt x="610203" y="6907"/>
                        <a:pt x="610134" y="7299"/>
                      </a:cubicBezTo>
                      <a:cubicBezTo>
                        <a:pt x="610067" y="7691"/>
                        <a:pt x="609989" y="8007"/>
                        <a:pt x="609905" y="8246"/>
                      </a:cubicBezTo>
                      <a:cubicBezTo>
                        <a:pt x="609819" y="8484"/>
                        <a:pt x="609708" y="8646"/>
                        <a:pt x="609571" y="8731"/>
                      </a:cubicBezTo>
                      <a:cubicBezTo>
                        <a:pt x="609435" y="8817"/>
                        <a:pt x="609265" y="8859"/>
                        <a:pt x="609060" y="8859"/>
                      </a:cubicBezTo>
                      <a:cubicBezTo>
                        <a:pt x="608822" y="8859"/>
                        <a:pt x="608523" y="8783"/>
                        <a:pt x="608164" y="8629"/>
                      </a:cubicBezTo>
                      <a:cubicBezTo>
                        <a:pt x="607806" y="8476"/>
                        <a:pt x="607372" y="8305"/>
                        <a:pt x="606860" y="8118"/>
                      </a:cubicBezTo>
                      <a:cubicBezTo>
                        <a:pt x="606349" y="7930"/>
                        <a:pt x="605743" y="7759"/>
                        <a:pt x="605044" y="7606"/>
                      </a:cubicBezTo>
                      <a:cubicBezTo>
                        <a:pt x="604345" y="7453"/>
                        <a:pt x="603535" y="7376"/>
                        <a:pt x="602614" y="7376"/>
                      </a:cubicBezTo>
                      <a:cubicBezTo>
                        <a:pt x="601352" y="7376"/>
                        <a:pt x="600278" y="7580"/>
                        <a:pt x="599391" y="7990"/>
                      </a:cubicBezTo>
                      <a:cubicBezTo>
                        <a:pt x="598504" y="8399"/>
                        <a:pt x="597788" y="9038"/>
                        <a:pt x="597242" y="9908"/>
                      </a:cubicBezTo>
                      <a:cubicBezTo>
                        <a:pt x="596696" y="10778"/>
                        <a:pt x="596304" y="11903"/>
                        <a:pt x="596066" y="13285"/>
                      </a:cubicBezTo>
                      <a:cubicBezTo>
                        <a:pt x="595827" y="14666"/>
                        <a:pt x="595708" y="16346"/>
                        <a:pt x="595708" y="18324"/>
                      </a:cubicBezTo>
                      <a:lnTo>
                        <a:pt x="595708" y="23337"/>
                      </a:lnTo>
                      <a:lnTo>
                        <a:pt x="605991" y="23337"/>
                      </a:lnTo>
                      <a:cubicBezTo>
                        <a:pt x="606263" y="23337"/>
                        <a:pt x="606494" y="23397"/>
                        <a:pt x="606681" y="23517"/>
                      </a:cubicBezTo>
                      <a:cubicBezTo>
                        <a:pt x="606869" y="23636"/>
                        <a:pt x="607040" y="23841"/>
                        <a:pt x="607193" y="24130"/>
                      </a:cubicBezTo>
                      <a:cubicBezTo>
                        <a:pt x="607346" y="24420"/>
                        <a:pt x="607465" y="24787"/>
                        <a:pt x="607551" y="25230"/>
                      </a:cubicBezTo>
                      <a:cubicBezTo>
                        <a:pt x="607636" y="25674"/>
                        <a:pt x="607679" y="26219"/>
                        <a:pt x="607679" y="26868"/>
                      </a:cubicBezTo>
                      <a:cubicBezTo>
                        <a:pt x="607679" y="28095"/>
                        <a:pt x="607525" y="28982"/>
                        <a:pt x="607219" y="29528"/>
                      </a:cubicBezTo>
                      <a:cubicBezTo>
                        <a:pt x="606911" y="30073"/>
                        <a:pt x="606502" y="30346"/>
                        <a:pt x="605991" y="30346"/>
                      </a:cubicBezTo>
                      <a:lnTo>
                        <a:pt x="595708" y="30346"/>
                      </a:lnTo>
                      <a:lnTo>
                        <a:pt x="595708" y="70711"/>
                      </a:lnTo>
                      <a:cubicBezTo>
                        <a:pt x="595708" y="70984"/>
                        <a:pt x="595639" y="71214"/>
                        <a:pt x="595503" y="71402"/>
                      </a:cubicBezTo>
                      <a:cubicBezTo>
                        <a:pt x="595367" y="71589"/>
                        <a:pt x="595136" y="71751"/>
                        <a:pt x="594812" y="71888"/>
                      </a:cubicBezTo>
                      <a:cubicBezTo>
                        <a:pt x="594488" y="72024"/>
                        <a:pt x="594053" y="72126"/>
                        <a:pt x="593507" y="72195"/>
                      </a:cubicBezTo>
                      <a:cubicBezTo>
                        <a:pt x="592962" y="72263"/>
                        <a:pt x="592280" y="72297"/>
                        <a:pt x="591461" y="72297"/>
                      </a:cubicBezTo>
                      <a:cubicBezTo>
                        <a:pt x="590642" y="72297"/>
                        <a:pt x="589960" y="72263"/>
                        <a:pt x="589414" y="72195"/>
                      </a:cubicBezTo>
                      <a:cubicBezTo>
                        <a:pt x="588869" y="72126"/>
                        <a:pt x="588434" y="72024"/>
                        <a:pt x="588110" y="71888"/>
                      </a:cubicBezTo>
                      <a:cubicBezTo>
                        <a:pt x="587787" y="71751"/>
                        <a:pt x="587556" y="71589"/>
                        <a:pt x="587420" y="71402"/>
                      </a:cubicBezTo>
                      <a:cubicBezTo>
                        <a:pt x="587283" y="71214"/>
                        <a:pt x="587215" y="70984"/>
                        <a:pt x="587215" y="70711"/>
                      </a:cubicBezTo>
                      <a:lnTo>
                        <a:pt x="587215" y="30346"/>
                      </a:lnTo>
                      <a:lnTo>
                        <a:pt x="580717" y="30346"/>
                      </a:lnTo>
                      <a:cubicBezTo>
                        <a:pt x="580172" y="30346"/>
                        <a:pt x="579763" y="30073"/>
                        <a:pt x="579489" y="29528"/>
                      </a:cubicBezTo>
                      <a:cubicBezTo>
                        <a:pt x="579217" y="28982"/>
                        <a:pt x="579081" y="28095"/>
                        <a:pt x="579081" y="26868"/>
                      </a:cubicBezTo>
                      <a:cubicBezTo>
                        <a:pt x="579081" y="26219"/>
                        <a:pt x="579115" y="25674"/>
                        <a:pt x="579183" y="25230"/>
                      </a:cubicBezTo>
                      <a:cubicBezTo>
                        <a:pt x="579251" y="24787"/>
                        <a:pt x="579353" y="24420"/>
                        <a:pt x="579489" y="24130"/>
                      </a:cubicBezTo>
                      <a:cubicBezTo>
                        <a:pt x="579627" y="23841"/>
                        <a:pt x="579797" y="23636"/>
                        <a:pt x="580002" y="23517"/>
                      </a:cubicBezTo>
                      <a:cubicBezTo>
                        <a:pt x="580206" y="23397"/>
                        <a:pt x="580445" y="23337"/>
                        <a:pt x="580717" y="23337"/>
                      </a:cubicBezTo>
                      <a:lnTo>
                        <a:pt x="587215" y="23337"/>
                      </a:lnTo>
                      <a:lnTo>
                        <a:pt x="587215" y="18580"/>
                      </a:lnTo>
                      <a:cubicBezTo>
                        <a:pt x="587215" y="15374"/>
                        <a:pt x="587513" y="12620"/>
                        <a:pt x="588110" y="10317"/>
                      </a:cubicBezTo>
                      <a:cubicBezTo>
                        <a:pt x="588707" y="8015"/>
                        <a:pt x="589619" y="6131"/>
                        <a:pt x="590847" y="4664"/>
                      </a:cubicBezTo>
                      <a:cubicBezTo>
                        <a:pt x="592075" y="3198"/>
                        <a:pt x="593619" y="2115"/>
                        <a:pt x="595477" y="1416"/>
                      </a:cubicBezTo>
                      <a:cubicBezTo>
                        <a:pt x="597336" y="717"/>
                        <a:pt x="599527" y="367"/>
                        <a:pt x="602051" y="367"/>
                      </a:cubicBezTo>
                      <a:cubicBezTo>
                        <a:pt x="603245" y="367"/>
                        <a:pt x="604405" y="478"/>
                        <a:pt x="605530" y="700"/>
                      </a:cubicBezTo>
                      <a:cubicBezTo>
                        <a:pt x="606656" y="921"/>
                        <a:pt x="607525" y="1160"/>
                        <a:pt x="608140" y="1416"/>
                      </a:cubicBezTo>
                      <a:cubicBezTo>
                        <a:pt x="608753" y="1672"/>
                        <a:pt x="609163" y="1902"/>
                        <a:pt x="609367" y="2106"/>
                      </a:cubicBezTo>
                      <a:cubicBezTo>
                        <a:pt x="609571" y="2311"/>
                        <a:pt x="609743" y="2575"/>
                        <a:pt x="609879" y="2899"/>
                      </a:cubicBezTo>
                      <a:cubicBezTo>
                        <a:pt x="610015" y="3223"/>
                        <a:pt x="610108" y="3616"/>
                        <a:pt x="610160" y="4076"/>
                      </a:cubicBezTo>
                      <a:cubicBezTo>
                        <a:pt x="610211" y="4536"/>
                        <a:pt x="610237" y="5091"/>
                        <a:pt x="610237" y="5739"/>
                      </a:cubicBezTo>
                      <a:close/>
                      <a:moveTo>
                        <a:pt x="640707" y="67334"/>
                      </a:moveTo>
                      <a:cubicBezTo>
                        <a:pt x="640707" y="68324"/>
                        <a:pt x="640640" y="69108"/>
                        <a:pt x="640503" y="69688"/>
                      </a:cubicBezTo>
                      <a:cubicBezTo>
                        <a:pt x="640367" y="70268"/>
                        <a:pt x="640162" y="70694"/>
                        <a:pt x="639889" y="70967"/>
                      </a:cubicBezTo>
                      <a:cubicBezTo>
                        <a:pt x="639616" y="71240"/>
                        <a:pt x="639207" y="71495"/>
                        <a:pt x="638662" y="71734"/>
                      </a:cubicBezTo>
                      <a:cubicBezTo>
                        <a:pt x="638116" y="71973"/>
                        <a:pt x="637493" y="72169"/>
                        <a:pt x="636794" y="72322"/>
                      </a:cubicBezTo>
                      <a:cubicBezTo>
                        <a:pt x="636095" y="72476"/>
                        <a:pt x="635353" y="72604"/>
                        <a:pt x="634569" y="72706"/>
                      </a:cubicBezTo>
                      <a:cubicBezTo>
                        <a:pt x="633784" y="72808"/>
                        <a:pt x="633000" y="72860"/>
                        <a:pt x="632215" y="72860"/>
                      </a:cubicBezTo>
                      <a:cubicBezTo>
                        <a:pt x="629828" y="72860"/>
                        <a:pt x="627781" y="72544"/>
                        <a:pt x="626076" y="71913"/>
                      </a:cubicBezTo>
                      <a:cubicBezTo>
                        <a:pt x="624371" y="71282"/>
                        <a:pt x="622972" y="70327"/>
                        <a:pt x="621881" y="69048"/>
                      </a:cubicBezTo>
                      <a:cubicBezTo>
                        <a:pt x="620790" y="67769"/>
                        <a:pt x="619996" y="66149"/>
                        <a:pt x="619502" y="64188"/>
                      </a:cubicBezTo>
                      <a:cubicBezTo>
                        <a:pt x="619008" y="62227"/>
                        <a:pt x="618760" y="59916"/>
                        <a:pt x="618760" y="57256"/>
                      </a:cubicBezTo>
                      <a:lnTo>
                        <a:pt x="618760" y="30346"/>
                      </a:lnTo>
                      <a:lnTo>
                        <a:pt x="612314" y="30346"/>
                      </a:lnTo>
                      <a:cubicBezTo>
                        <a:pt x="611803" y="30346"/>
                        <a:pt x="611393" y="30073"/>
                        <a:pt x="611087" y="29528"/>
                      </a:cubicBezTo>
                      <a:cubicBezTo>
                        <a:pt x="610779" y="28982"/>
                        <a:pt x="610626" y="28095"/>
                        <a:pt x="610626" y="26868"/>
                      </a:cubicBezTo>
                      <a:cubicBezTo>
                        <a:pt x="610626" y="26219"/>
                        <a:pt x="610669" y="25674"/>
                        <a:pt x="610754" y="25230"/>
                      </a:cubicBezTo>
                      <a:cubicBezTo>
                        <a:pt x="610839" y="24787"/>
                        <a:pt x="610949" y="24420"/>
                        <a:pt x="611087" y="24130"/>
                      </a:cubicBezTo>
                      <a:cubicBezTo>
                        <a:pt x="611223" y="23841"/>
                        <a:pt x="611402" y="23636"/>
                        <a:pt x="611624" y="23517"/>
                      </a:cubicBezTo>
                      <a:cubicBezTo>
                        <a:pt x="611845" y="23397"/>
                        <a:pt x="612093" y="23337"/>
                        <a:pt x="612365" y="23337"/>
                      </a:cubicBezTo>
                      <a:lnTo>
                        <a:pt x="618760" y="23337"/>
                      </a:lnTo>
                      <a:lnTo>
                        <a:pt x="618760" y="12389"/>
                      </a:lnTo>
                      <a:cubicBezTo>
                        <a:pt x="618760" y="12151"/>
                        <a:pt x="618820" y="11929"/>
                        <a:pt x="618939" y="11724"/>
                      </a:cubicBezTo>
                      <a:cubicBezTo>
                        <a:pt x="619059" y="11520"/>
                        <a:pt x="619280" y="11341"/>
                        <a:pt x="619605" y="11187"/>
                      </a:cubicBezTo>
                      <a:cubicBezTo>
                        <a:pt x="619929" y="11034"/>
                        <a:pt x="620363" y="10923"/>
                        <a:pt x="620909" y="10855"/>
                      </a:cubicBezTo>
                      <a:cubicBezTo>
                        <a:pt x="621455" y="10786"/>
                        <a:pt x="622137" y="10752"/>
                        <a:pt x="622956" y="10752"/>
                      </a:cubicBezTo>
                      <a:cubicBezTo>
                        <a:pt x="623808" y="10752"/>
                        <a:pt x="624507" y="10786"/>
                        <a:pt x="625053" y="10855"/>
                      </a:cubicBezTo>
                      <a:cubicBezTo>
                        <a:pt x="625599" y="10923"/>
                        <a:pt x="626025" y="11034"/>
                        <a:pt x="626331" y="11187"/>
                      </a:cubicBezTo>
                      <a:cubicBezTo>
                        <a:pt x="626639" y="11341"/>
                        <a:pt x="626860" y="11520"/>
                        <a:pt x="626997" y="11724"/>
                      </a:cubicBezTo>
                      <a:cubicBezTo>
                        <a:pt x="627133" y="11929"/>
                        <a:pt x="627202" y="12151"/>
                        <a:pt x="627202" y="12389"/>
                      </a:cubicBezTo>
                      <a:lnTo>
                        <a:pt x="627202" y="23337"/>
                      </a:lnTo>
                      <a:lnTo>
                        <a:pt x="639020" y="23337"/>
                      </a:lnTo>
                      <a:cubicBezTo>
                        <a:pt x="639292" y="23337"/>
                        <a:pt x="639531" y="23397"/>
                        <a:pt x="639736" y="23517"/>
                      </a:cubicBezTo>
                      <a:cubicBezTo>
                        <a:pt x="639941" y="23636"/>
                        <a:pt x="640120" y="23841"/>
                        <a:pt x="640273" y="24130"/>
                      </a:cubicBezTo>
                      <a:cubicBezTo>
                        <a:pt x="640427" y="24420"/>
                        <a:pt x="640537" y="24787"/>
                        <a:pt x="640606" y="25230"/>
                      </a:cubicBezTo>
                      <a:cubicBezTo>
                        <a:pt x="640673" y="25674"/>
                        <a:pt x="640707" y="26219"/>
                        <a:pt x="640707" y="26868"/>
                      </a:cubicBezTo>
                      <a:cubicBezTo>
                        <a:pt x="640707" y="28095"/>
                        <a:pt x="640554" y="28982"/>
                        <a:pt x="640247" y="29528"/>
                      </a:cubicBezTo>
                      <a:cubicBezTo>
                        <a:pt x="639941" y="30073"/>
                        <a:pt x="639531" y="30346"/>
                        <a:pt x="639020" y="30346"/>
                      </a:cubicBezTo>
                      <a:lnTo>
                        <a:pt x="627202" y="30346"/>
                      </a:lnTo>
                      <a:lnTo>
                        <a:pt x="627202" y="56028"/>
                      </a:lnTo>
                      <a:cubicBezTo>
                        <a:pt x="627202" y="59200"/>
                        <a:pt x="627671" y="61596"/>
                        <a:pt x="628609" y="63216"/>
                      </a:cubicBezTo>
                      <a:cubicBezTo>
                        <a:pt x="629546" y="64836"/>
                        <a:pt x="631226" y="65646"/>
                        <a:pt x="633648" y="65646"/>
                      </a:cubicBezTo>
                      <a:cubicBezTo>
                        <a:pt x="634432" y="65646"/>
                        <a:pt x="635132" y="65569"/>
                        <a:pt x="635745" y="65416"/>
                      </a:cubicBezTo>
                      <a:cubicBezTo>
                        <a:pt x="636359" y="65262"/>
                        <a:pt x="636905" y="65100"/>
                        <a:pt x="637382" y="64930"/>
                      </a:cubicBezTo>
                      <a:cubicBezTo>
                        <a:pt x="637860" y="64759"/>
                        <a:pt x="638269" y="64597"/>
                        <a:pt x="638610" y="64444"/>
                      </a:cubicBezTo>
                      <a:cubicBezTo>
                        <a:pt x="638951" y="64290"/>
                        <a:pt x="639258" y="64214"/>
                        <a:pt x="639531" y="64214"/>
                      </a:cubicBezTo>
                      <a:cubicBezTo>
                        <a:pt x="639702" y="64214"/>
                        <a:pt x="639864" y="64256"/>
                        <a:pt x="640017" y="64342"/>
                      </a:cubicBezTo>
                      <a:cubicBezTo>
                        <a:pt x="640170" y="64427"/>
                        <a:pt x="640290" y="64589"/>
                        <a:pt x="640375" y="64828"/>
                      </a:cubicBezTo>
                      <a:cubicBezTo>
                        <a:pt x="640461" y="65066"/>
                        <a:pt x="640537" y="65390"/>
                        <a:pt x="640606" y="65800"/>
                      </a:cubicBezTo>
                      <a:cubicBezTo>
                        <a:pt x="640673" y="66209"/>
                        <a:pt x="640707" y="66721"/>
                        <a:pt x="640707" y="67334"/>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43" name="Полилиния: фигура 42">
              <a:extLst>
                <a:ext uri="{FF2B5EF4-FFF2-40B4-BE49-F238E27FC236}">
                  <a16:creationId xmlns:a16="http://schemas.microsoft.com/office/drawing/2014/main" id="{B3C6D3F4-3EF2-407A-95F6-5456A244A685}"/>
                </a:ext>
              </a:extLst>
            </p:cNvPr>
            <p:cNvSpPr/>
            <p:nvPr/>
          </p:nvSpPr>
          <p:spPr>
            <a:xfrm>
              <a:off x="3652837" y="2624114"/>
              <a:ext cx="952500" cy="1428737"/>
            </a:xfrm>
            <a:custGeom>
              <a:avLst/>
              <a:gdLst>
                <a:gd name="connsiteX0" fmla="*/ 0 w 952500"/>
                <a:gd name="connsiteY0" fmla="*/ 0 h 1428737"/>
                <a:gd name="connsiteX1" fmla="*/ 952500 w 952500"/>
                <a:gd name="connsiteY1" fmla="*/ 0 h 1428737"/>
                <a:gd name="connsiteX2" fmla="*/ 952500 w 952500"/>
                <a:gd name="connsiteY2" fmla="*/ 1428738 h 1428737"/>
                <a:gd name="connsiteX3" fmla="*/ 0 w 952500"/>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0" y="0"/>
                  </a:moveTo>
                  <a:lnTo>
                    <a:pt x="952500" y="0"/>
                  </a:lnTo>
                  <a:lnTo>
                    <a:pt x="952500" y="1428738"/>
                  </a:lnTo>
                  <a:lnTo>
                    <a:pt x="0" y="1428738"/>
                  </a:lnTo>
                  <a:close/>
                </a:path>
              </a:pathLst>
            </a:custGeom>
            <a:solidFill>
              <a:srgbClr val="FFBE86"/>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Editing Checklist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Editing Sheet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Review Matrix</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Message to Review Team</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Review Log</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Approved Draft</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44" name="Рисунок 4">
              <a:extLst>
                <a:ext uri="{FF2B5EF4-FFF2-40B4-BE49-F238E27FC236}">
                  <a16:creationId xmlns:a16="http://schemas.microsoft.com/office/drawing/2014/main" id="{A05A50F9-9D3B-41D3-9700-C03A41F368B1}"/>
                </a:ext>
              </a:extLst>
            </p:cNvPr>
            <p:cNvGrpSpPr/>
            <p:nvPr/>
          </p:nvGrpSpPr>
          <p:grpSpPr>
            <a:xfrm>
              <a:off x="1547812" y="2636614"/>
              <a:ext cx="952500" cy="1428737"/>
              <a:chOff x="1547812" y="2636614"/>
              <a:chExt cx="952500" cy="1428737"/>
            </a:xfrm>
          </p:grpSpPr>
          <p:sp>
            <p:nvSpPr>
              <p:cNvPr id="49" name="Полилиния: фигура 48">
                <a:extLst>
                  <a:ext uri="{FF2B5EF4-FFF2-40B4-BE49-F238E27FC236}">
                    <a16:creationId xmlns:a16="http://schemas.microsoft.com/office/drawing/2014/main" id="{5A821830-D7E7-4DD1-ACA5-268FBBEAC575}"/>
                  </a:ext>
                </a:extLst>
              </p:cNvPr>
              <p:cNvSpPr/>
              <p:nvPr/>
            </p:nvSpPr>
            <p:spPr>
              <a:xfrm>
                <a:off x="1547812" y="2636614"/>
                <a:ext cx="952500" cy="1428737"/>
              </a:xfrm>
              <a:custGeom>
                <a:avLst/>
                <a:gdLst>
                  <a:gd name="connsiteX0" fmla="*/ 158 w 952500"/>
                  <a:gd name="connsiteY0" fmla="*/ 272 h 1428737"/>
                  <a:gd name="connsiteX1" fmla="*/ 952658 w 952500"/>
                  <a:gd name="connsiteY1" fmla="*/ 272 h 1428737"/>
                  <a:gd name="connsiteX2" fmla="*/ 952658 w 952500"/>
                  <a:gd name="connsiteY2" fmla="*/ 1429010 h 1428737"/>
                  <a:gd name="connsiteX3" fmla="*/ 158 w 952500"/>
                  <a:gd name="connsiteY3" fmla="*/ 1429010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158" y="272"/>
                    </a:moveTo>
                    <a:lnTo>
                      <a:pt x="952658" y="272"/>
                    </a:lnTo>
                    <a:lnTo>
                      <a:pt x="952658" y="1429010"/>
                    </a:lnTo>
                    <a:lnTo>
                      <a:pt x="158" y="1429010"/>
                    </a:lnTo>
                    <a:close/>
                  </a:path>
                </a:pathLst>
              </a:custGeom>
              <a:solidFill>
                <a:srgbClr val="FF0000"/>
              </a:solidFill>
              <a:ln w="9525" cap="flat">
                <a:solidFill>
                  <a:srgbClr val="F6924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nvGrpSpPr>
              <p:cNvPr id="50" name="Рисунок 4">
                <a:extLst>
                  <a:ext uri="{FF2B5EF4-FFF2-40B4-BE49-F238E27FC236}">
                    <a16:creationId xmlns:a16="http://schemas.microsoft.com/office/drawing/2014/main" id="{C398E56A-DD8F-414C-B3AC-79B5BF08BF49}"/>
                  </a:ext>
                </a:extLst>
              </p:cNvPr>
              <p:cNvGrpSpPr/>
              <p:nvPr/>
            </p:nvGrpSpPr>
            <p:grpSpPr>
              <a:xfrm>
                <a:off x="1607589" y="2681078"/>
                <a:ext cx="813636" cy="72594"/>
                <a:chOff x="1607589" y="2681078"/>
                <a:chExt cx="813636" cy="72594"/>
              </a:xfrm>
              <a:solidFill>
                <a:srgbClr val="000000"/>
              </a:solidFill>
            </p:grpSpPr>
            <p:sp>
              <p:nvSpPr>
                <p:cNvPr id="51" name="Полилиния: фигура 50">
                  <a:extLst>
                    <a:ext uri="{FF2B5EF4-FFF2-40B4-BE49-F238E27FC236}">
                      <a16:creationId xmlns:a16="http://schemas.microsoft.com/office/drawing/2014/main" id="{93905A5F-BD1F-4C82-9DA7-09F010C4E70C}"/>
                    </a:ext>
                  </a:extLst>
                </p:cNvPr>
                <p:cNvSpPr/>
                <p:nvPr/>
              </p:nvSpPr>
              <p:spPr>
                <a:xfrm>
                  <a:off x="1607589" y="2703025"/>
                  <a:ext cx="25937" cy="25937"/>
                </a:xfrm>
                <a:custGeom>
                  <a:avLst/>
                  <a:gdLst>
                    <a:gd name="connsiteX0" fmla="*/ 168 w 25937"/>
                    <a:gd name="connsiteY0" fmla="*/ 13232 h 25937"/>
                    <a:gd name="connsiteX1" fmla="*/ 3980 w 25937"/>
                    <a:gd name="connsiteY1" fmla="*/ 4075 h 25937"/>
                    <a:gd name="connsiteX2" fmla="*/ 13112 w 25937"/>
                    <a:gd name="connsiteY2" fmla="*/ 289 h 25937"/>
                    <a:gd name="connsiteX3" fmla="*/ 22295 w 25937"/>
                    <a:gd name="connsiteY3" fmla="*/ 4075 h 25937"/>
                    <a:gd name="connsiteX4" fmla="*/ 26106 w 25937"/>
                    <a:gd name="connsiteY4" fmla="*/ 13232 h 25937"/>
                    <a:gd name="connsiteX5" fmla="*/ 22295 w 25937"/>
                    <a:gd name="connsiteY5" fmla="*/ 22415 h 25937"/>
                    <a:gd name="connsiteX6" fmla="*/ 13112 w 25937"/>
                    <a:gd name="connsiteY6" fmla="*/ 26227 h 25937"/>
                    <a:gd name="connsiteX7" fmla="*/ 3980 w 25937"/>
                    <a:gd name="connsiteY7" fmla="*/ 22415 h 25937"/>
                    <a:gd name="connsiteX8" fmla="*/ 168 w 25937"/>
                    <a:gd name="connsiteY8" fmla="*/ 13232 h 2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37" h="25937">
                      <a:moveTo>
                        <a:pt x="168" y="13232"/>
                      </a:moveTo>
                      <a:cubicBezTo>
                        <a:pt x="168" y="9651"/>
                        <a:pt x="1439" y="6599"/>
                        <a:pt x="3980" y="4075"/>
                      </a:cubicBezTo>
                      <a:cubicBezTo>
                        <a:pt x="6521" y="1551"/>
                        <a:pt x="9565" y="289"/>
                        <a:pt x="13112" y="289"/>
                      </a:cubicBezTo>
                      <a:cubicBezTo>
                        <a:pt x="16693" y="289"/>
                        <a:pt x="19754" y="1551"/>
                        <a:pt x="22295" y="4075"/>
                      </a:cubicBezTo>
                      <a:cubicBezTo>
                        <a:pt x="24836" y="6599"/>
                        <a:pt x="26106" y="9651"/>
                        <a:pt x="26106" y="13232"/>
                      </a:cubicBezTo>
                      <a:cubicBezTo>
                        <a:pt x="26106" y="16813"/>
                        <a:pt x="24836" y="19874"/>
                        <a:pt x="22295" y="22415"/>
                      </a:cubicBezTo>
                      <a:cubicBezTo>
                        <a:pt x="19754" y="24956"/>
                        <a:pt x="16693" y="26227"/>
                        <a:pt x="13112" y="26227"/>
                      </a:cubicBezTo>
                      <a:cubicBezTo>
                        <a:pt x="9565" y="26227"/>
                        <a:pt x="6521" y="24956"/>
                        <a:pt x="3980" y="22415"/>
                      </a:cubicBezTo>
                      <a:cubicBezTo>
                        <a:pt x="1439" y="19874"/>
                        <a:pt x="168" y="16813"/>
                        <a:pt x="168" y="13232"/>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52" name="Полилиния: фигура 51">
                  <a:extLst>
                    <a:ext uri="{FF2B5EF4-FFF2-40B4-BE49-F238E27FC236}">
                      <a16:creationId xmlns:a16="http://schemas.microsoft.com/office/drawing/2014/main" id="{8E02E3AC-0AAC-4CB8-A92E-081F3F672129}"/>
                    </a:ext>
                  </a:extLst>
                </p:cNvPr>
                <p:cNvSpPr/>
                <p:nvPr/>
              </p:nvSpPr>
              <p:spPr>
                <a:xfrm>
                  <a:off x="1692872" y="2681078"/>
                  <a:ext cx="728353" cy="72594"/>
                </a:xfrm>
                <a:custGeom>
                  <a:avLst/>
                  <a:gdLst>
                    <a:gd name="connsiteX0" fmla="*/ 49700 w 728353"/>
                    <a:gd name="connsiteY0" fmla="*/ 9498 h 72594"/>
                    <a:gd name="connsiteX1" fmla="*/ 49598 w 728353"/>
                    <a:gd name="connsiteY1" fmla="*/ 11186 h 72594"/>
                    <a:gd name="connsiteX2" fmla="*/ 49265 w 728353"/>
                    <a:gd name="connsiteY2" fmla="*/ 12337 h 72594"/>
                    <a:gd name="connsiteX3" fmla="*/ 48703 w 728353"/>
                    <a:gd name="connsiteY3" fmla="*/ 12976 h 72594"/>
                    <a:gd name="connsiteX4" fmla="*/ 47961 w 728353"/>
                    <a:gd name="connsiteY4" fmla="*/ 13181 h 72594"/>
                    <a:gd name="connsiteX5" fmla="*/ 29339 w 728353"/>
                    <a:gd name="connsiteY5" fmla="*/ 13181 h 72594"/>
                    <a:gd name="connsiteX6" fmla="*/ 29339 w 728353"/>
                    <a:gd name="connsiteY6" fmla="*/ 70582 h 72594"/>
                    <a:gd name="connsiteX7" fmla="*/ 29134 w 728353"/>
                    <a:gd name="connsiteY7" fmla="*/ 71298 h 72594"/>
                    <a:gd name="connsiteX8" fmla="*/ 28418 w 728353"/>
                    <a:gd name="connsiteY8" fmla="*/ 71784 h 72594"/>
                    <a:gd name="connsiteX9" fmla="*/ 27062 w 728353"/>
                    <a:gd name="connsiteY9" fmla="*/ 72091 h 72594"/>
                    <a:gd name="connsiteX10" fmla="*/ 24939 w 728353"/>
                    <a:gd name="connsiteY10" fmla="*/ 72219 h 72594"/>
                    <a:gd name="connsiteX11" fmla="*/ 22841 w 728353"/>
                    <a:gd name="connsiteY11" fmla="*/ 72091 h 72594"/>
                    <a:gd name="connsiteX12" fmla="*/ 21460 w 728353"/>
                    <a:gd name="connsiteY12" fmla="*/ 71784 h 72594"/>
                    <a:gd name="connsiteX13" fmla="*/ 20744 w 728353"/>
                    <a:gd name="connsiteY13" fmla="*/ 71298 h 72594"/>
                    <a:gd name="connsiteX14" fmla="*/ 20539 w 728353"/>
                    <a:gd name="connsiteY14" fmla="*/ 70582 h 72594"/>
                    <a:gd name="connsiteX15" fmla="*/ 20539 w 728353"/>
                    <a:gd name="connsiteY15" fmla="*/ 13181 h 72594"/>
                    <a:gd name="connsiteX16" fmla="*/ 1917 w 728353"/>
                    <a:gd name="connsiteY16" fmla="*/ 13181 h 72594"/>
                    <a:gd name="connsiteX17" fmla="*/ 1175 w 728353"/>
                    <a:gd name="connsiteY17" fmla="*/ 12976 h 72594"/>
                    <a:gd name="connsiteX18" fmla="*/ 638 w 728353"/>
                    <a:gd name="connsiteY18" fmla="*/ 12337 h 72594"/>
                    <a:gd name="connsiteX19" fmla="*/ 306 w 728353"/>
                    <a:gd name="connsiteY19" fmla="*/ 11186 h 72594"/>
                    <a:gd name="connsiteX20" fmla="*/ 178 w 728353"/>
                    <a:gd name="connsiteY20" fmla="*/ 9498 h 72594"/>
                    <a:gd name="connsiteX21" fmla="*/ 306 w 728353"/>
                    <a:gd name="connsiteY21" fmla="*/ 7784 h 72594"/>
                    <a:gd name="connsiteX22" fmla="*/ 638 w 728353"/>
                    <a:gd name="connsiteY22" fmla="*/ 6582 h 72594"/>
                    <a:gd name="connsiteX23" fmla="*/ 1175 w 728353"/>
                    <a:gd name="connsiteY23" fmla="*/ 5917 h 72594"/>
                    <a:gd name="connsiteX24" fmla="*/ 1917 w 728353"/>
                    <a:gd name="connsiteY24" fmla="*/ 5712 h 72594"/>
                    <a:gd name="connsiteX25" fmla="*/ 47961 w 728353"/>
                    <a:gd name="connsiteY25" fmla="*/ 5712 h 72594"/>
                    <a:gd name="connsiteX26" fmla="*/ 48703 w 728353"/>
                    <a:gd name="connsiteY26" fmla="*/ 5917 h 72594"/>
                    <a:gd name="connsiteX27" fmla="*/ 49265 w 728353"/>
                    <a:gd name="connsiteY27" fmla="*/ 6582 h 72594"/>
                    <a:gd name="connsiteX28" fmla="*/ 49598 w 728353"/>
                    <a:gd name="connsiteY28" fmla="*/ 7784 h 72594"/>
                    <a:gd name="connsiteX29" fmla="*/ 49700 w 728353"/>
                    <a:gd name="connsiteY29" fmla="*/ 9498 h 72594"/>
                    <a:gd name="connsiteX30" fmla="*/ 84469 w 728353"/>
                    <a:gd name="connsiteY30" fmla="*/ 70684 h 72594"/>
                    <a:gd name="connsiteX31" fmla="*/ 84060 w 728353"/>
                    <a:gd name="connsiteY31" fmla="*/ 71605 h 72594"/>
                    <a:gd name="connsiteX32" fmla="*/ 82934 w 728353"/>
                    <a:gd name="connsiteY32" fmla="*/ 72065 h 72594"/>
                    <a:gd name="connsiteX33" fmla="*/ 80837 w 728353"/>
                    <a:gd name="connsiteY33" fmla="*/ 72219 h 72594"/>
                    <a:gd name="connsiteX34" fmla="*/ 78714 w 728353"/>
                    <a:gd name="connsiteY34" fmla="*/ 72065 h 72594"/>
                    <a:gd name="connsiteX35" fmla="*/ 77562 w 728353"/>
                    <a:gd name="connsiteY35" fmla="*/ 71605 h 72594"/>
                    <a:gd name="connsiteX36" fmla="*/ 77204 w 728353"/>
                    <a:gd name="connsiteY36" fmla="*/ 70684 h 72594"/>
                    <a:gd name="connsiteX37" fmla="*/ 77204 w 728353"/>
                    <a:gd name="connsiteY37" fmla="*/ 66080 h 72594"/>
                    <a:gd name="connsiteX38" fmla="*/ 70477 w 728353"/>
                    <a:gd name="connsiteY38" fmla="*/ 71093 h 72594"/>
                    <a:gd name="connsiteX39" fmla="*/ 62624 w 728353"/>
                    <a:gd name="connsiteY39" fmla="*/ 72884 h 72594"/>
                    <a:gd name="connsiteX40" fmla="*/ 56050 w 728353"/>
                    <a:gd name="connsiteY40" fmla="*/ 71937 h 72594"/>
                    <a:gd name="connsiteX41" fmla="*/ 51036 w 728353"/>
                    <a:gd name="connsiteY41" fmla="*/ 69200 h 72594"/>
                    <a:gd name="connsiteX42" fmla="*/ 47813 w 728353"/>
                    <a:gd name="connsiteY42" fmla="*/ 64801 h 72594"/>
                    <a:gd name="connsiteX43" fmla="*/ 46662 w 728353"/>
                    <a:gd name="connsiteY43" fmla="*/ 58866 h 72594"/>
                    <a:gd name="connsiteX44" fmla="*/ 48248 w 728353"/>
                    <a:gd name="connsiteY44" fmla="*/ 52113 h 72594"/>
                    <a:gd name="connsiteX45" fmla="*/ 52801 w 728353"/>
                    <a:gd name="connsiteY45" fmla="*/ 47356 h 72594"/>
                    <a:gd name="connsiteX46" fmla="*/ 60066 w 728353"/>
                    <a:gd name="connsiteY46" fmla="*/ 44516 h 72594"/>
                    <a:gd name="connsiteX47" fmla="*/ 69735 w 728353"/>
                    <a:gd name="connsiteY47" fmla="*/ 43570 h 72594"/>
                    <a:gd name="connsiteX48" fmla="*/ 76079 w 728353"/>
                    <a:gd name="connsiteY48" fmla="*/ 43570 h 72594"/>
                    <a:gd name="connsiteX49" fmla="*/ 76079 w 728353"/>
                    <a:gd name="connsiteY49" fmla="*/ 39989 h 72594"/>
                    <a:gd name="connsiteX50" fmla="*/ 75516 w 728353"/>
                    <a:gd name="connsiteY50" fmla="*/ 35282 h 72594"/>
                    <a:gd name="connsiteX51" fmla="*/ 73700 w 728353"/>
                    <a:gd name="connsiteY51" fmla="*/ 31880 h 72594"/>
                    <a:gd name="connsiteX52" fmla="*/ 70451 w 728353"/>
                    <a:gd name="connsiteY52" fmla="*/ 29833 h 72594"/>
                    <a:gd name="connsiteX53" fmla="*/ 65540 w 728353"/>
                    <a:gd name="connsiteY53" fmla="*/ 29143 h 72594"/>
                    <a:gd name="connsiteX54" fmla="*/ 59938 w 728353"/>
                    <a:gd name="connsiteY54" fmla="*/ 29885 h 72594"/>
                    <a:gd name="connsiteX55" fmla="*/ 55589 w 728353"/>
                    <a:gd name="connsiteY55" fmla="*/ 31522 h 72594"/>
                    <a:gd name="connsiteX56" fmla="*/ 52469 w 728353"/>
                    <a:gd name="connsiteY56" fmla="*/ 33159 h 72594"/>
                    <a:gd name="connsiteX57" fmla="*/ 50601 w 728353"/>
                    <a:gd name="connsiteY57" fmla="*/ 33901 h 72594"/>
                    <a:gd name="connsiteX58" fmla="*/ 49885 w 728353"/>
                    <a:gd name="connsiteY58" fmla="*/ 33696 h 72594"/>
                    <a:gd name="connsiteX59" fmla="*/ 49348 w 728353"/>
                    <a:gd name="connsiteY59" fmla="*/ 33082 h 72594"/>
                    <a:gd name="connsiteX60" fmla="*/ 49015 w 728353"/>
                    <a:gd name="connsiteY60" fmla="*/ 32033 h 72594"/>
                    <a:gd name="connsiteX61" fmla="*/ 48913 w 728353"/>
                    <a:gd name="connsiteY61" fmla="*/ 30626 h 72594"/>
                    <a:gd name="connsiteX62" fmla="*/ 49092 w 728353"/>
                    <a:gd name="connsiteY62" fmla="*/ 28606 h 72594"/>
                    <a:gd name="connsiteX63" fmla="*/ 49962 w 728353"/>
                    <a:gd name="connsiteY63" fmla="*/ 27199 h 72594"/>
                    <a:gd name="connsiteX64" fmla="*/ 52341 w 728353"/>
                    <a:gd name="connsiteY64" fmla="*/ 25638 h 72594"/>
                    <a:gd name="connsiteX65" fmla="*/ 56229 w 728353"/>
                    <a:gd name="connsiteY65" fmla="*/ 24001 h 72594"/>
                    <a:gd name="connsiteX66" fmla="*/ 61038 w 728353"/>
                    <a:gd name="connsiteY66" fmla="*/ 22773 h 72594"/>
                    <a:gd name="connsiteX67" fmla="*/ 66307 w 728353"/>
                    <a:gd name="connsiteY67" fmla="*/ 22287 h 72594"/>
                    <a:gd name="connsiteX68" fmla="*/ 74749 w 728353"/>
                    <a:gd name="connsiteY68" fmla="*/ 23413 h 72594"/>
                    <a:gd name="connsiteX69" fmla="*/ 80376 w 728353"/>
                    <a:gd name="connsiteY69" fmla="*/ 26713 h 72594"/>
                    <a:gd name="connsiteX70" fmla="*/ 83497 w 728353"/>
                    <a:gd name="connsiteY70" fmla="*/ 32110 h 72594"/>
                    <a:gd name="connsiteX71" fmla="*/ 84469 w 728353"/>
                    <a:gd name="connsiteY71" fmla="*/ 39630 h 72594"/>
                    <a:gd name="connsiteX72" fmla="*/ 76079 w 728353"/>
                    <a:gd name="connsiteY72" fmla="*/ 49658 h 72594"/>
                    <a:gd name="connsiteX73" fmla="*/ 68865 w 728353"/>
                    <a:gd name="connsiteY73" fmla="*/ 49658 h 72594"/>
                    <a:gd name="connsiteX74" fmla="*/ 62828 w 728353"/>
                    <a:gd name="connsiteY74" fmla="*/ 50246 h 72594"/>
                    <a:gd name="connsiteX75" fmla="*/ 58582 w 728353"/>
                    <a:gd name="connsiteY75" fmla="*/ 51985 h 72594"/>
                    <a:gd name="connsiteX76" fmla="*/ 56101 w 728353"/>
                    <a:gd name="connsiteY76" fmla="*/ 54748 h 72594"/>
                    <a:gd name="connsiteX77" fmla="*/ 55308 w 728353"/>
                    <a:gd name="connsiteY77" fmla="*/ 58457 h 72594"/>
                    <a:gd name="connsiteX78" fmla="*/ 57585 w 728353"/>
                    <a:gd name="connsiteY78" fmla="*/ 64161 h 72594"/>
                    <a:gd name="connsiteX79" fmla="*/ 63954 w 728353"/>
                    <a:gd name="connsiteY79" fmla="*/ 66284 h 72594"/>
                    <a:gd name="connsiteX80" fmla="*/ 70119 w 728353"/>
                    <a:gd name="connsiteY80" fmla="*/ 64596 h 72594"/>
                    <a:gd name="connsiteX81" fmla="*/ 76079 w 728353"/>
                    <a:gd name="connsiteY81" fmla="*/ 59429 h 72594"/>
                    <a:gd name="connsiteX82" fmla="*/ 141752 w 728353"/>
                    <a:gd name="connsiteY82" fmla="*/ 46997 h 72594"/>
                    <a:gd name="connsiteX83" fmla="*/ 140448 w 728353"/>
                    <a:gd name="connsiteY83" fmla="*/ 57766 h 72594"/>
                    <a:gd name="connsiteX84" fmla="*/ 136610 w 728353"/>
                    <a:gd name="connsiteY84" fmla="*/ 65926 h 72594"/>
                    <a:gd name="connsiteX85" fmla="*/ 130395 w 728353"/>
                    <a:gd name="connsiteY85" fmla="*/ 71093 h 72594"/>
                    <a:gd name="connsiteX86" fmla="*/ 121953 w 728353"/>
                    <a:gd name="connsiteY86" fmla="*/ 72884 h 72594"/>
                    <a:gd name="connsiteX87" fmla="*/ 117886 w 728353"/>
                    <a:gd name="connsiteY87" fmla="*/ 72449 h 72594"/>
                    <a:gd name="connsiteX88" fmla="*/ 114228 w 728353"/>
                    <a:gd name="connsiteY88" fmla="*/ 71042 h 72594"/>
                    <a:gd name="connsiteX89" fmla="*/ 110647 w 728353"/>
                    <a:gd name="connsiteY89" fmla="*/ 68587 h 72594"/>
                    <a:gd name="connsiteX90" fmla="*/ 106862 w 728353"/>
                    <a:gd name="connsiteY90" fmla="*/ 65005 h 72594"/>
                    <a:gd name="connsiteX91" fmla="*/ 106862 w 728353"/>
                    <a:gd name="connsiteY91" fmla="*/ 70633 h 72594"/>
                    <a:gd name="connsiteX92" fmla="*/ 106657 w 728353"/>
                    <a:gd name="connsiteY92" fmla="*/ 71349 h 72594"/>
                    <a:gd name="connsiteX93" fmla="*/ 105991 w 728353"/>
                    <a:gd name="connsiteY93" fmla="*/ 71835 h 72594"/>
                    <a:gd name="connsiteX94" fmla="*/ 104841 w 728353"/>
                    <a:gd name="connsiteY94" fmla="*/ 72117 h 72594"/>
                    <a:gd name="connsiteX95" fmla="*/ 103076 w 728353"/>
                    <a:gd name="connsiteY95" fmla="*/ 72219 h 72594"/>
                    <a:gd name="connsiteX96" fmla="*/ 101336 w 728353"/>
                    <a:gd name="connsiteY96" fmla="*/ 72117 h 72594"/>
                    <a:gd name="connsiteX97" fmla="*/ 100159 w 728353"/>
                    <a:gd name="connsiteY97" fmla="*/ 71835 h 72594"/>
                    <a:gd name="connsiteX98" fmla="*/ 99546 w 728353"/>
                    <a:gd name="connsiteY98" fmla="*/ 71349 h 72594"/>
                    <a:gd name="connsiteX99" fmla="*/ 99392 w 728353"/>
                    <a:gd name="connsiteY99" fmla="*/ 70633 h 72594"/>
                    <a:gd name="connsiteX100" fmla="*/ 99392 w 728353"/>
                    <a:gd name="connsiteY100" fmla="*/ 2284 h 72594"/>
                    <a:gd name="connsiteX101" fmla="*/ 99571 w 728353"/>
                    <a:gd name="connsiteY101" fmla="*/ 1568 h 72594"/>
                    <a:gd name="connsiteX102" fmla="*/ 100236 w 728353"/>
                    <a:gd name="connsiteY102" fmla="*/ 1056 h 72594"/>
                    <a:gd name="connsiteX103" fmla="*/ 101541 w 728353"/>
                    <a:gd name="connsiteY103" fmla="*/ 749 h 72594"/>
                    <a:gd name="connsiteX104" fmla="*/ 103587 w 728353"/>
                    <a:gd name="connsiteY104" fmla="*/ 647 h 72594"/>
                    <a:gd name="connsiteX105" fmla="*/ 105684 w 728353"/>
                    <a:gd name="connsiteY105" fmla="*/ 749 h 72594"/>
                    <a:gd name="connsiteX106" fmla="*/ 106964 w 728353"/>
                    <a:gd name="connsiteY106" fmla="*/ 1056 h 72594"/>
                    <a:gd name="connsiteX107" fmla="*/ 107629 w 728353"/>
                    <a:gd name="connsiteY107" fmla="*/ 1568 h 72594"/>
                    <a:gd name="connsiteX108" fmla="*/ 107833 w 728353"/>
                    <a:gd name="connsiteY108" fmla="*/ 2284 h 72594"/>
                    <a:gd name="connsiteX109" fmla="*/ 107833 w 728353"/>
                    <a:gd name="connsiteY109" fmla="*/ 29859 h 72594"/>
                    <a:gd name="connsiteX110" fmla="*/ 111799 w 728353"/>
                    <a:gd name="connsiteY110" fmla="*/ 26329 h 72594"/>
                    <a:gd name="connsiteX111" fmla="*/ 115558 w 728353"/>
                    <a:gd name="connsiteY111" fmla="*/ 24001 h 72594"/>
                    <a:gd name="connsiteX112" fmla="*/ 119242 w 728353"/>
                    <a:gd name="connsiteY112" fmla="*/ 22697 h 72594"/>
                    <a:gd name="connsiteX113" fmla="*/ 123130 w 728353"/>
                    <a:gd name="connsiteY113" fmla="*/ 22287 h 72594"/>
                    <a:gd name="connsiteX114" fmla="*/ 131699 w 728353"/>
                    <a:gd name="connsiteY114" fmla="*/ 24283 h 72594"/>
                    <a:gd name="connsiteX115" fmla="*/ 137481 w 728353"/>
                    <a:gd name="connsiteY115" fmla="*/ 29629 h 72594"/>
                    <a:gd name="connsiteX116" fmla="*/ 140729 w 728353"/>
                    <a:gd name="connsiteY116" fmla="*/ 37482 h 72594"/>
                    <a:gd name="connsiteX117" fmla="*/ 141752 w 728353"/>
                    <a:gd name="connsiteY117" fmla="*/ 46997 h 72594"/>
                    <a:gd name="connsiteX118" fmla="*/ 133004 w 728353"/>
                    <a:gd name="connsiteY118" fmla="*/ 47969 h 72594"/>
                    <a:gd name="connsiteX119" fmla="*/ 132464 w 728353"/>
                    <a:gd name="connsiteY119" fmla="*/ 41114 h 72594"/>
                    <a:gd name="connsiteX120" fmla="*/ 130585 w 728353"/>
                    <a:gd name="connsiteY120" fmla="*/ 35231 h 72594"/>
                    <a:gd name="connsiteX121" fmla="*/ 127033 w 728353"/>
                    <a:gd name="connsiteY121" fmla="*/ 31112 h 72594"/>
                    <a:gd name="connsiteX122" fmla="*/ 121525 w 728353"/>
                    <a:gd name="connsiteY122" fmla="*/ 29552 h 72594"/>
                    <a:gd name="connsiteX123" fmla="*/ 118283 w 728353"/>
                    <a:gd name="connsiteY123" fmla="*/ 30012 h 72594"/>
                    <a:gd name="connsiteX124" fmla="*/ 115040 w 728353"/>
                    <a:gd name="connsiteY124" fmla="*/ 31547 h 72594"/>
                    <a:gd name="connsiteX125" fmla="*/ 111617 w 728353"/>
                    <a:gd name="connsiteY125" fmla="*/ 34310 h 72594"/>
                    <a:gd name="connsiteX126" fmla="*/ 107833 w 728353"/>
                    <a:gd name="connsiteY126" fmla="*/ 38556 h 72594"/>
                    <a:gd name="connsiteX127" fmla="*/ 107833 w 728353"/>
                    <a:gd name="connsiteY127" fmla="*/ 56922 h 72594"/>
                    <a:gd name="connsiteX128" fmla="*/ 114525 w 728353"/>
                    <a:gd name="connsiteY128" fmla="*/ 63394 h 72594"/>
                    <a:gd name="connsiteX129" fmla="*/ 121165 w 728353"/>
                    <a:gd name="connsiteY129" fmla="*/ 65619 h 72594"/>
                    <a:gd name="connsiteX130" fmla="*/ 126621 w 728353"/>
                    <a:gd name="connsiteY130" fmla="*/ 64085 h 72594"/>
                    <a:gd name="connsiteX131" fmla="*/ 130302 w 728353"/>
                    <a:gd name="connsiteY131" fmla="*/ 60017 h 72594"/>
                    <a:gd name="connsiteX132" fmla="*/ 132360 w 728353"/>
                    <a:gd name="connsiteY132" fmla="*/ 54339 h 72594"/>
                    <a:gd name="connsiteX133" fmla="*/ 133004 w 728353"/>
                    <a:gd name="connsiteY133" fmla="*/ 47969 h 72594"/>
                    <a:gd name="connsiteX134" fmla="*/ 162404 w 728353"/>
                    <a:gd name="connsiteY134" fmla="*/ 70633 h 72594"/>
                    <a:gd name="connsiteX135" fmla="*/ 162199 w 728353"/>
                    <a:gd name="connsiteY135" fmla="*/ 71324 h 72594"/>
                    <a:gd name="connsiteX136" fmla="*/ 161534 w 728353"/>
                    <a:gd name="connsiteY136" fmla="*/ 71810 h 72594"/>
                    <a:gd name="connsiteX137" fmla="*/ 160255 w 728353"/>
                    <a:gd name="connsiteY137" fmla="*/ 72117 h 72594"/>
                    <a:gd name="connsiteX138" fmla="*/ 158158 w 728353"/>
                    <a:gd name="connsiteY138" fmla="*/ 72219 h 72594"/>
                    <a:gd name="connsiteX139" fmla="*/ 156111 w 728353"/>
                    <a:gd name="connsiteY139" fmla="*/ 72117 h 72594"/>
                    <a:gd name="connsiteX140" fmla="*/ 154807 w 728353"/>
                    <a:gd name="connsiteY140" fmla="*/ 71810 h 72594"/>
                    <a:gd name="connsiteX141" fmla="*/ 154141 w 728353"/>
                    <a:gd name="connsiteY141" fmla="*/ 71324 h 72594"/>
                    <a:gd name="connsiteX142" fmla="*/ 153962 w 728353"/>
                    <a:gd name="connsiteY142" fmla="*/ 70633 h 72594"/>
                    <a:gd name="connsiteX143" fmla="*/ 153962 w 728353"/>
                    <a:gd name="connsiteY143" fmla="*/ 2284 h 72594"/>
                    <a:gd name="connsiteX144" fmla="*/ 154141 w 728353"/>
                    <a:gd name="connsiteY144" fmla="*/ 1568 h 72594"/>
                    <a:gd name="connsiteX145" fmla="*/ 154807 w 728353"/>
                    <a:gd name="connsiteY145" fmla="*/ 1056 h 72594"/>
                    <a:gd name="connsiteX146" fmla="*/ 156111 w 728353"/>
                    <a:gd name="connsiteY146" fmla="*/ 749 h 72594"/>
                    <a:gd name="connsiteX147" fmla="*/ 158158 w 728353"/>
                    <a:gd name="connsiteY147" fmla="*/ 647 h 72594"/>
                    <a:gd name="connsiteX148" fmla="*/ 160255 w 728353"/>
                    <a:gd name="connsiteY148" fmla="*/ 749 h 72594"/>
                    <a:gd name="connsiteX149" fmla="*/ 161534 w 728353"/>
                    <a:gd name="connsiteY149" fmla="*/ 1056 h 72594"/>
                    <a:gd name="connsiteX150" fmla="*/ 162199 w 728353"/>
                    <a:gd name="connsiteY150" fmla="*/ 1568 h 72594"/>
                    <a:gd name="connsiteX151" fmla="*/ 162404 w 728353"/>
                    <a:gd name="connsiteY151" fmla="*/ 2284 h 72594"/>
                    <a:gd name="connsiteX152" fmla="*/ 217065 w 728353"/>
                    <a:gd name="connsiteY152" fmla="*/ 45616 h 72594"/>
                    <a:gd name="connsiteX153" fmla="*/ 216063 w 728353"/>
                    <a:gd name="connsiteY153" fmla="*/ 48455 h 72594"/>
                    <a:gd name="connsiteX154" fmla="*/ 213776 w 728353"/>
                    <a:gd name="connsiteY154" fmla="*/ 49300 h 72594"/>
                    <a:gd name="connsiteX155" fmla="*/ 183453 w 728353"/>
                    <a:gd name="connsiteY155" fmla="*/ 49300 h 72594"/>
                    <a:gd name="connsiteX156" fmla="*/ 184225 w 728353"/>
                    <a:gd name="connsiteY156" fmla="*/ 56206 h 72594"/>
                    <a:gd name="connsiteX157" fmla="*/ 186795 w 728353"/>
                    <a:gd name="connsiteY157" fmla="*/ 61475 h 72594"/>
                    <a:gd name="connsiteX158" fmla="*/ 191473 w 728353"/>
                    <a:gd name="connsiteY158" fmla="*/ 64852 h 72594"/>
                    <a:gd name="connsiteX159" fmla="*/ 198516 w 728353"/>
                    <a:gd name="connsiteY159" fmla="*/ 66029 h 72594"/>
                    <a:gd name="connsiteX160" fmla="*/ 204377 w 728353"/>
                    <a:gd name="connsiteY160" fmla="*/ 65491 h 72594"/>
                    <a:gd name="connsiteX161" fmla="*/ 208824 w 728353"/>
                    <a:gd name="connsiteY161" fmla="*/ 64289 h 72594"/>
                    <a:gd name="connsiteX162" fmla="*/ 211908 w 728353"/>
                    <a:gd name="connsiteY162" fmla="*/ 63087 h 72594"/>
                    <a:gd name="connsiteX163" fmla="*/ 213734 w 728353"/>
                    <a:gd name="connsiteY163" fmla="*/ 62550 h 72594"/>
                    <a:gd name="connsiteX164" fmla="*/ 214376 w 728353"/>
                    <a:gd name="connsiteY164" fmla="*/ 62729 h 72594"/>
                    <a:gd name="connsiteX165" fmla="*/ 214812 w 728353"/>
                    <a:gd name="connsiteY165" fmla="*/ 63266 h 72594"/>
                    <a:gd name="connsiteX166" fmla="*/ 215044 w 728353"/>
                    <a:gd name="connsiteY166" fmla="*/ 64264 h 72594"/>
                    <a:gd name="connsiteX167" fmla="*/ 215121 w 728353"/>
                    <a:gd name="connsiteY167" fmla="*/ 65824 h 72594"/>
                    <a:gd name="connsiteX168" fmla="*/ 215071 w 728353"/>
                    <a:gd name="connsiteY168" fmla="*/ 66975 h 72594"/>
                    <a:gd name="connsiteX169" fmla="*/ 214942 w 728353"/>
                    <a:gd name="connsiteY169" fmla="*/ 67845 h 72594"/>
                    <a:gd name="connsiteX170" fmla="*/ 214687 w 728353"/>
                    <a:gd name="connsiteY170" fmla="*/ 68535 h 72594"/>
                    <a:gd name="connsiteX171" fmla="*/ 214226 w 728353"/>
                    <a:gd name="connsiteY171" fmla="*/ 69124 h 72594"/>
                    <a:gd name="connsiteX172" fmla="*/ 212564 w 728353"/>
                    <a:gd name="connsiteY172" fmla="*/ 70045 h 72594"/>
                    <a:gd name="connsiteX173" fmla="*/ 208982 w 728353"/>
                    <a:gd name="connsiteY173" fmla="*/ 71298 h 72594"/>
                    <a:gd name="connsiteX174" fmla="*/ 203892 w 728353"/>
                    <a:gd name="connsiteY174" fmla="*/ 72398 h 72594"/>
                    <a:gd name="connsiteX175" fmla="*/ 197727 w 728353"/>
                    <a:gd name="connsiteY175" fmla="*/ 72884 h 72594"/>
                    <a:gd name="connsiteX176" fmla="*/ 187777 w 728353"/>
                    <a:gd name="connsiteY176" fmla="*/ 71298 h 72594"/>
                    <a:gd name="connsiteX177" fmla="*/ 180589 w 728353"/>
                    <a:gd name="connsiteY177" fmla="*/ 66591 h 72594"/>
                    <a:gd name="connsiteX178" fmla="*/ 176189 w 728353"/>
                    <a:gd name="connsiteY178" fmla="*/ 58764 h 72594"/>
                    <a:gd name="connsiteX179" fmla="*/ 174706 w 728353"/>
                    <a:gd name="connsiteY179" fmla="*/ 47816 h 72594"/>
                    <a:gd name="connsiteX180" fmla="*/ 176240 w 728353"/>
                    <a:gd name="connsiteY180" fmla="*/ 37149 h 72594"/>
                    <a:gd name="connsiteX181" fmla="*/ 180665 w 728353"/>
                    <a:gd name="connsiteY181" fmla="*/ 29117 h 72594"/>
                    <a:gd name="connsiteX182" fmla="*/ 187649 w 728353"/>
                    <a:gd name="connsiteY182" fmla="*/ 24052 h 72594"/>
                    <a:gd name="connsiteX183" fmla="*/ 196806 w 728353"/>
                    <a:gd name="connsiteY183" fmla="*/ 22287 h 72594"/>
                    <a:gd name="connsiteX184" fmla="*/ 206041 w 728353"/>
                    <a:gd name="connsiteY184" fmla="*/ 24027 h 72594"/>
                    <a:gd name="connsiteX185" fmla="*/ 212307 w 728353"/>
                    <a:gd name="connsiteY185" fmla="*/ 28708 h 72594"/>
                    <a:gd name="connsiteX186" fmla="*/ 215914 w 728353"/>
                    <a:gd name="connsiteY186" fmla="*/ 35614 h 72594"/>
                    <a:gd name="connsiteX187" fmla="*/ 217065 w 728353"/>
                    <a:gd name="connsiteY187" fmla="*/ 44081 h 72594"/>
                    <a:gd name="connsiteX188" fmla="*/ 208573 w 728353"/>
                    <a:gd name="connsiteY188" fmla="*/ 43109 h 72594"/>
                    <a:gd name="connsiteX189" fmla="*/ 205613 w 728353"/>
                    <a:gd name="connsiteY189" fmla="*/ 32673 h 72594"/>
                    <a:gd name="connsiteX190" fmla="*/ 196374 w 728353"/>
                    <a:gd name="connsiteY190" fmla="*/ 28887 h 72594"/>
                    <a:gd name="connsiteX191" fmla="*/ 190867 w 728353"/>
                    <a:gd name="connsiteY191" fmla="*/ 30064 h 72594"/>
                    <a:gd name="connsiteX192" fmla="*/ 186902 w 728353"/>
                    <a:gd name="connsiteY192" fmla="*/ 33184 h 72594"/>
                    <a:gd name="connsiteX193" fmla="*/ 184431 w 728353"/>
                    <a:gd name="connsiteY193" fmla="*/ 37712 h 72594"/>
                    <a:gd name="connsiteX194" fmla="*/ 183453 w 728353"/>
                    <a:gd name="connsiteY194" fmla="*/ 43109 h 72594"/>
                    <a:gd name="connsiteX195" fmla="*/ 296002 w 728353"/>
                    <a:gd name="connsiteY195" fmla="*/ 47100 h 72594"/>
                    <a:gd name="connsiteX196" fmla="*/ 294519 w 728353"/>
                    <a:gd name="connsiteY196" fmla="*/ 57459 h 72594"/>
                    <a:gd name="connsiteX197" fmla="*/ 290093 w 728353"/>
                    <a:gd name="connsiteY197" fmla="*/ 65619 h 72594"/>
                    <a:gd name="connsiteX198" fmla="*/ 282726 w 728353"/>
                    <a:gd name="connsiteY198" fmla="*/ 70965 h 72594"/>
                    <a:gd name="connsiteX199" fmla="*/ 272468 w 728353"/>
                    <a:gd name="connsiteY199" fmla="*/ 72884 h 72594"/>
                    <a:gd name="connsiteX200" fmla="*/ 262569 w 728353"/>
                    <a:gd name="connsiteY200" fmla="*/ 71196 h 72594"/>
                    <a:gd name="connsiteX201" fmla="*/ 255535 w 728353"/>
                    <a:gd name="connsiteY201" fmla="*/ 66284 h 72594"/>
                    <a:gd name="connsiteX202" fmla="*/ 251340 w 728353"/>
                    <a:gd name="connsiteY202" fmla="*/ 58457 h 72594"/>
                    <a:gd name="connsiteX203" fmla="*/ 249958 w 728353"/>
                    <a:gd name="connsiteY203" fmla="*/ 48021 h 72594"/>
                    <a:gd name="connsiteX204" fmla="*/ 251416 w 728353"/>
                    <a:gd name="connsiteY204" fmla="*/ 37661 h 72594"/>
                    <a:gd name="connsiteX205" fmla="*/ 255816 w 728353"/>
                    <a:gd name="connsiteY205" fmla="*/ 29501 h 72594"/>
                    <a:gd name="connsiteX206" fmla="*/ 263158 w 728353"/>
                    <a:gd name="connsiteY206" fmla="*/ 24180 h 72594"/>
                    <a:gd name="connsiteX207" fmla="*/ 273441 w 728353"/>
                    <a:gd name="connsiteY207" fmla="*/ 22287 h 72594"/>
                    <a:gd name="connsiteX208" fmla="*/ 283340 w 728353"/>
                    <a:gd name="connsiteY208" fmla="*/ 23976 h 72594"/>
                    <a:gd name="connsiteX209" fmla="*/ 290374 w 728353"/>
                    <a:gd name="connsiteY209" fmla="*/ 28887 h 72594"/>
                    <a:gd name="connsiteX210" fmla="*/ 294595 w 728353"/>
                    <a:gd name="connsiteY210" fmla="*/ 36714 h 72594"/>
                    <a:gd name="connsiteX211" fmla="*/ 296002 w 728353"/>
                    <a:gd name="connsiteY211" fmla="*/ 47100 h 72594"/>
                    <a:gd name="connsiteX212" fmla="*/ 287254 w 728353"/>
                    <a:gd name="connsiteY212" fmla="*/ 47662 h 72594"/>
                    <a:gd name="connsiteX213" fmla="*/ 286557 w 728353"/>
                    <a:gd name="connsiteY213" fmla="*/ 40602 h 72594"/>
                    <a:gd name="connsiteX214" fmla="*/ 284259 w 728353"/>
                    <a:gd name="connsiteY214" fmla="*/ 34770 h 72594"/>
                    <a:gd name="connsiteX215" fmla="*/ 279922 w 728353"/>
                    <a:gd name="connsiteY215" fmla="*/ 30806 h 72594"/>
                    <a:gd name="connsiteX216" fmla="*/ 273108 w 728353"/>
                    <a:gd name="connsiteY216" fmla="*/ 29347 h 72594"/>
                    <a:gd name="connsiteX217" fmla="*/ 266630 w 728353"/>
                    <a:gd name="connsiteY217" fmla="*/ 30678 h 72594"/>
                    <a:gd name="connsiteX218" fmla="*/ 262165 w 728353"/>
                    <a:gd name="connsiteY218" fmla="*/ 34438 h 72594"/>
                    <a:gd name="connsiteX219" fmla="*/ 259558 w 728353"/>
                    <a:gd name="connsiteY219" fmla="*/ 40193 h 72594"/>
                    <a:gd name="connsiteX220" fmla="*/ 258706 w 728353"/>
                    <a:gd name="connsiteY220" fmla="*/ 47458 h 72594"/>
                    <a:gd name="connsiteX221" fmla="*/ 259404 w 728353"/>
                    <a:gd name="connsiteY221" fmla="*/ 54569 h 72594"/>
                    <a:gd name="connsiteX222" fmla="*/ 261727 w 728353"/>
                    <a:gd name="connsiteY222" fmla="*/ 60376 h 72594"/>
                    <a:gd name="connsiteX223" fmla="*/ 266088 w 728353"/>
                    <a:gd name="connsiteY223" fmla="*/ 64315 h 72594"/>
                    <a:gd name="connsiteX224" fmla="*/ 272903 w 728353"/>
                    <a:gd name="connsiteY224" fmla="*/ 65773 h 72594"/>
                    <a:gd name="connsiteX225" fmla="*/ 279356 w 728353"/>
                    <a:gd name="connsiteY225" fmla="*/ 64443 h 72594"/>
                    <a:gd name="connsiteX226" fmla="*/ 283846 w 728353"/>
                    <a:gd name="connsiteY226" fmla="*/ 60708 h 72594"/>
                    <a:gd name="connsiteX227" fmla="*/ 286427 w 728353"/>
                    <a:gd name="connsiteY227" fmla="*/ 54978 h 72594"/>
                    <a:gd name="connsiteX228" fmla="*/ 287254 w 728353"/>
                    <a:gd name="connsiteY228" fmla="*/ 47662 h 72594"/>
                    <a:gd name="connsiteX229" fmla="*/ 332973 w 728353"/>
                    <a:gd name="connsiteY229" fmla="*/ 5661 h 72594"/>
                    <a:gd name="connsiteX230" fmla="*/ 332871 w 728353"/>
                    <a:gd name="connsiteY230" fmla="*/ 7221 h 72594"/>
                    <a:gd name="connsiteX231" fmla="*/ 332640 w 728353"/>
                    <a:gd name="connsiteY231" fmla="*/ 8168 h 72594"/>
                    <a:gd name="connsiteX232" fmla="*/ 332308 w 728353"/>
                    <a:gd name="connsiteY232" fmla="*/ 8653 h 72594"/>
                    <a:gd name="connsiteX233" fmla="*/ 331797 w 728353"/>
                    <a:gd name="connsiteY233" fmla="*/ 8781 h 72594"/>
                    <a:gd name="connsiteX234" fmla="*/ 330901 w 728353"/>
                    <a:gd name="connsiteY234" fmla="*/ 8551 h 72594"/>
                    <a:gd name="connsiteX235" fmla="*/ 329596 w 728353"/>
                    <a:gd name="connsiteY235" fmla="*/ 8040 h 72594"/>
                    <a:gd name="connsiteX236" fmla="*/ 327781 w 728353"/>
                    <a:gd name="connsiteY236" fmla="*/ 7528 h 72594"/>
                    <a:gd name="connsiteX237" fmla="*/ 325350 w 728353"/>
                    <a:gd name="connsiteY237" fmla="*/ 7298 h 72594"/>
                    <a:gd name="connsiteX238" fmla="*/ 322128 w 728353"/>
                    <a:gd name="connsiteY238" fmla="*/ 7912 h 72594"/>
                    <a:gd name="connsiteX239" fmla="*/ 319979 w 728353"/>
                    <a:gd name="connsiteY239" fmla="*/ 9830 h 72594"/>
                    <a:gd name="connsiteX240" fmla="*/ 318802 w 728353"/>
                    <a:gd name="connsiteY240" fmla="*/ 13207 h 72594"/>
                    <a:gd name="connsiteX241" fmla="*/ 318443 w 728353"/>
                    <a:gd name="connsiteY241" fmla="*/ 18246 h 72594"/>
                    <a:gd name="connsiteX242" fmla="*/ 318443 w 728353"/>
                    <a:gd name="connsiteY242" fmla="*/ 23259 h 72594"/>
                    <a:gd name="connsiteX243" fmla="*/ 328727 w 728353"/>
                    <a:gd name="connsiteY243" fmla="*/ 23259 h 72594"/>
                    <a:gd name="connsiteX244" fmla="*/ 329417 w 728353"/>
                    <a:gd name="connsiteY244" fmla="*/ 23439 h 72594"/>
                    <a:gd name="connsiteX245" fmla="*/ 329929 w 728353"/>
                    <a:gd name="connsiteY245" fmla="*/ 24052 h 72594"/>
                    <a:gd name="connsiteX246" fmla="*/ 330287 w 728353"/>
                    <a:gd name="connsiteY246" fmla="*/ 25152 h 72594"/>
                    <a:gd name="connsiteX247" fmla="*/ 330415 w 728353"/>
                    <a:gd name="connsiteY247" fmla="*/ 26790 h 72594"/>
                    <a:gd name="connsiteX248" fmla="*/ 329954 w 728353"/>
                    <a:gd name="connsiteY248" fmla="*/ 29450 h 72594"/>
                    <a:gd name="connsiteX249" fmla="*/ 328727 w 728353"/>
                    <a:gd name="connsiteY249" fmla="*/ 30268 h 72594"/>
                    <a:gd name="connsiteX250" fmla="*/ 318443 w 728353"/>
                    <a:gd name="connsiteY250" fmla="*/ 30268 h 72594"/>
                    <a:gd name="connsiteX251" fmla="*/ 318443 w 728353"/>
                    <a:gd name="connsiteY251" fmla="*/ 70633 h 72594"/>
                    <a:gd name="connsiteX252" fmla="*/ 318240 w 728353"/>
                    <a:gd name="connsiteY252" fmla="*/ 71324 h 72594"/>
                    <a:gd name="connsiteX253" fmla="*/ 317548 w 728353"/>
                    <a:gd name="connsiteY253" fmla="*/ 71810 h 72594"/>
                    <a:gd name="connsiteX254" fmla="*/ 316244 w 728353"/>
                    <a:gd name="connsiteY254" fmla="*/ 72117 h 72594"/>
                    <a:gd name="connsiteX255" fmla="*/ 314197 w 728353"/>
                    <a:gd name="connsiteY255" fmla="*/ 72219 h 72594"/>
                    <a:gd name="connsiteX256" fmla="*/ 312151 w 728353"/>
                    <a:gd name="connsiteY256" fmla="*/ 72117 h 72594"/>
                    <a:gd name="connsiteX257" fmla="*/ 310846 w 728353"/>
                    <a:gd name="connsiteY257" fmla="*/ 71810 h 72594"/>
                    <a:gd name="connsiteX258" fmla="*/ 310156 w 728353"/>
                    <a:gd name="connsiteY258" fmla="*/ 71324 h 72594"/>
                    <a:gd name="connsiteX259" fmla="*/ 309951 w 728353"/>
                    <a:gd name="connsiteY259" fmla="*/ 70633 h 72594"/>
                    <a:gd name="connsiteX260" fmla="*/ 309951 w 728353"/>
                    <a:gd name="connsiteY260" fmla="*/ 30268 h 72594"/>
                    <a:gd name="connsiteX261" fmla="*/ 303454 w 728353"/>
                    <a:gd name="connsiteY261" fmla="*/ 30268 h 72594"/>
                    <a:gd name="connsiteX262" fmla="*/ 302226 w 728353"/>
                    <a:gd name="connsiteY262" fmla="*/ 29450 h 72594"/>
                    <a:gd name="connsiteX263" fmla="*/ 301817 w 728353"/>
                    <a:gd name="connsiteY263" fmla="*/ 26790 h 72594"/>
                    <a:gd name="connsiteX264" fmla="*/ 301920 w 728353"/>
                    <a:gd name="connsiteY264" fmla="*/ 25152 h 72594"/>
                    <a:gd name="connsiteX265" fmla="*/ 302226 w 728353"/>
                    <a:gd name="connsiteY265" fmla="*/ 24052 h 72594"/>
                    <a:gd name="connsiteX266" fmla="*/ 302738 w 728353"/>
                    <a:gd name="connsiteY266" fmla="*/ 23439 h 72594"/>
                    <a:gd name="connsiteX267" fmla="*/ 303454 w 728353"/>
                    <a:gd name="connsiteY267" fmla="*/ 23259 h 72594"/>
                    <a:gd name="connsiteX268" fmla="*/ 309951 w 728353"/>
                    <a:gd name="connsiteY268" fmla="*/ 23259 h 72594"/>
                    <a:gd name="connsiteX269" fmla="*/ 309951 w 728353"/>
                    <a:gd name="connsiteY269" fmla="*/ 18502 h 72594"/>
                    <a:gd name="connsiteX270" fmla="*/ 310846 w 728353"/>
                    <a:gd name="connsiteY270" fmla="*/ 10239 h 72594"/>
                    <a:gd name="connsiteX271" fmla="*/ 313584 w 728353"/>
                    <a:gd name="connsiteY271" fmla="*/ 4586 h 72594"/>
                    <a:gd name="connsiteX272" fmla="*/ 318214 w 728353"/>
                    <a:gd name="connsiteY272" fmla="*/ 1338 h 72594"/>
                    <a:gd name="connsiteX273" fmla="*/ 324788 w 728353"/>
                    <a:gd name="connsiteY273" fmla="*/ 289 h 72594"/>
                    <a:gd name="connsiteX274" fmla="*/ 328267 w 728353"/>
                    <a:gd name="connsiteY274" fmla="*/ 622 h 72594"/>
                    <a:gd name="connsiteX275" fmla="*/ 330876 w 728353"/>
                    <a:gd name="connsiteY275" fmla="*/ 1338 h 72594"/>
                    <a:gd name="connsiteX276" fmla="*/ 332103 w 728353"/>
                    <a:gd name="connsiteY276" fmla="*/ 2028 h 72594"/>
                    <a:gd name="connsiteX277" fmla="*/ 332615 w 728353"/>
                    <a:gd name="connsiteY277" fmla="*/ 2821 h 72594"/>
                    <a:gd name="connsiteX278" fmla="*/ 332897 w 728353"/>
                    <a:gd name="connsiteY278" fmla="*/ 3998 h 72594"/>
                    <a:gd name="connsiteX279" fmla="*/ 332973 w 728353"/>
                    <a:gd name="connsiteY279" fmla="*/ 5661 h 72594"/>
                    <a:gd name="connsiteX280" fmla="*/ 408488 w 728353"/>
                    <a:gd name="connsiteY280" fmla="*/ 62550 h 72594"/>
                    <a:gd name="connsiteX281" fmla="*/ 408437 w 728353"/>
                    <a:gd name="connsiteY281" fmla="*/ 63982 h 72594"/>
                    <a:gd name="connsiteX282" fmla="*/ 408258 w 728353"/>
                    <a:gd name="connsiteY282" fmla="*/ 65057 h 72594"/>
                    <a:gd name="connsiteX283" fmla="*/ 407925 w 728353"/>
                    <a:gd name="connsiteY283" fmla="*/ 65875 h 72594"/>
                    <a:gd name="connsiteX284" fmla="*/ 407209 w 728353"/>
                    <a:gd name="connsiteY284" fmla="*/ 66745 h 72594"/>
                    <a:gd name="connsiteX285" fmla="*/ 405060 w 728353"/>
                    <a:gd name="connsiteY285" fmla="*/ 68305 h 72594"/>
                    <a:gd name="connsiteX286" fmla="*/ 400993 w 728353"/>
                    <a:gd name="connsiteY286" fmla="*/ 70352 h 72594"/>
                    <a:gd name="connsiteX287" fmla="*/ 395417 w 728353"/>
                    <a:gd name="connsiteY287" fmla="*/ 72040 h 72594"/>
                    <a:gd name="connsiteX288" fmla="*/ 388536 w 728353"/>
                    <a:gd name="connsiteY288" fmla="*/ 72730 h 72594"/>
                    <a:gd name="connsiteX289" fmla="*/ 376896 w 728353"/>
                    <a:gd name="connsiteY289" fmla="*/ 70582 h 72594"/>
                    <a:gd name="connsiteX290" fmla="*/ 368046 w 728353"/>
                    <a:gd name="connsiteY290" fmla="*/ 64238 h 72594"/>
                    <a:gd name="connsiteX291" fmla="*/ 362418 w 728353"/>
                    <a:gd name="connsiteY291" fmla="*/ 53878 h 72594"/>
                    <a:gd name="connsiteX292" fmla="*/ 360449 w 728353"/>
                    <a:gd name="connsiteY292" fmla="*/ 39682 h 72594"/>
                    <a:gd name="connsiteX293" fmla="*/ 362572 w 728353"/>
                    <a:gd name="connsiteY293" fmla="*/ 24999 h 72594"/>
                    <a:gd name="connsiteX294" fmla="*/ 368533 w 728353"/>
                    <a:gd name="connsiteY294" fmla="*/ 14076 h 72594"/>
                    <a:gd name="connsiteX295" fmla="*/ 377716 w 728353"/>
                    <a:gd name="connsiteY295" fmla="*/ 7247 h 72594"/>
                    <a:gd name="connsiteX296" fmla="*/ 389559 w 728353"/>
                    <a:gd name="connsiteY296" fmla="*/ 4893 h 72594"/>
                    <a:gd name="connsiteX297" fmla="*/ 395135 w 728353"/>
                    <a:gd name="connsiteY297" fmla="*/ 5430 h 72594"/>
                    <a:gd name="connsiteX298" fmla="*/ 400149 w 728353"/>
                    <a:gd name="connsiteY298" fmla="*/ 6786 h 72594"/>
                    <a:gd name="connsiteX299" fmla="*/ 404242 w 728353"/>
                    <a:gd name="connsiteY299" fmla="*/ 8679 h 72594"/>
                    <a:gd name="connsiteX300" fmla="*/ 406723 w 728353"/>
                    <a:gd name="connsiteY300" fmla="*/ 10444 h 72594"/>
                    <a:gd name="connsiteX301" fmla="*/ 407618 w 728353"/>
                    <a:gd name="connsiteY301" fmla="*/ 11493 h 72594"/>
                    <a:gd name="connsiteX302" fmla="*/ 407951 w 728353"/>
                    <a:gd name="connsiteY302" fmla="*/ 12337 h 72594"/>
                    <a:gd name="connsiteX303" fmla="*/ 408156 w 728353"/>
                    <a:gd name="connsiteY303" fmla="*/ 13488 h 72594"/>
                    <a:gd name="connsiteX304" fmla="*/ 408232 w 728353"/>
                    <a:gd name="connsiteY304" fmla="*/ 15074 h 72594"/>
                    <a:gd name="connsiteX305" fmla="*/ 408129 w 728353"/>
                    <a:gd name="connsiteY305" fmla="*/ 16813 h 72594"/>
                    <a:gd name="connsiteX306" fmla="*/ 407821 w 728353"/>
                    <a:gd name="connsiteY306" fmla="*/ 18016 h 72594"/>
                    <a:gd name="connsiteX307" fmla="*/ 407332 w 728353"/>
                    <a:gd name="connsiteY307" fmla="*/ 18732 h 72594"/>
                    <a:gd name="connsiteX308" fmla="*/ 406637 w 728353"/>
                    <a:gd name="connsiteY308" fmla="*/ 18962 h 72594"/>
                    <a:gd name="connsiteX309" fmla="*/ 404631 w 728353"/>
                    <a:gd name="connsiteY309" fmla="*/ 17964 h 72594"/>
                    <a:gd name="connsiteX310" fmla="*/ 401314 w 728353"/>
                    <a:gd name="connsiteY310" fmla="*/ 15765 h 72594"/>
                    <a:gd name="connsiteX311" fmla="*/ 396377 w 728353"/>
                    <a:gd name="connsiteY311" fmla="*/ 13565 h 72594"/>
                    <a:gd name="connsiteX312" fmla="*/ 389408 w 728353"/>
                    <a:gd name="connsiteY312" fmla="*/ 12567 h 72594"/>
                    <a:gd name="connsiteX313" fmla="*/ 381358 w 728353"/>
                    <a:gd name="connsiteY313" fmla="*/ 14332 h 72594"/>
                    <a:gd name="connsiteX314" fmla="*/ 375161 w 728353"/>
                    <a:gd name="connsiteY314" fmla="*/ 19525 h 72594"/>
                    <a:gd name="connsiteX315" fmla="*/ 371175 w 728353"/>
                    <a:gd name="connsiteY315" fmla="*/ 27889 h 72594"/>
                    <a:gd name="connsiteX316" fmla="*/ 369760 w 728353"/>
                    <a:gd name="connsiteY316" fmla="*/ 39170 h 72594"/>
                    <a:gd name="connsiteX317" fmla="*/ 371123 w 728353"/>
                    <a:gd name="connsiteY317" fmla="*/ 50297 h 72594"/>
                    <a:gd name="connsiteX318" fmla="*/ 375031 w 728353"/>
                    <a:gd name="connsiteY318" fmla="*/ 58380 h 72594"/>
                    <a:gd name="connsiteX319" fmla="*/ 381281 w 728353"/>
                    <a:gd name="connsiteY319" fmla="*/ 63292 h 72594"/>
                    <a:gd name="connsiteX320" fmla="*/ 389665 w 728353"/>
                    <a:gd name="connsiteY320" fmla="*/ 64954 h 72594"/>
                    <a:gd name="connsiteX321" fmla="*/ 396582 w 728353"/>
                    <a:gd name="connsiteY321" fmla="*/ 63982 h 72594"/>
                    <a:gd name="connsiteX322" fmla="*/ 401621 w 728353"/>
                    <a:gd name="connsiteY322" fmla="*/ 61808 h 72594"/>
                    <a:gd name="connsiteX323" fmla="*/ 405042 w 728353"/>
                    <a:gd name="connsiteY323" fmla="*/ 59634 h 72594"/>
                    <a:gd name="connsiteX324" fmla="*/ 407151 w 728353"/>
                    <a:gd name="connsiteY324" fmla="*/ 58662 h 72594"/>
                    <a:gd name="connsiteX325" fmla="*/ 407768 w 728353"/>
                    <a:gd name="connsiteY325" fmla="*/ 58815 h 72594"/>
                    <a:gd name="connsiteX326" fmla="*/ 408179 w 728353"/>
                    <a:gd name="connsiteY326" fmla="*/ 59403 h 72594"/>
                    <a:gd name="connsiteX327" fmla="*/ 408411 w 728353"/>
                    <a:gd name="connsiteY327" fmla="*/ 60606 h 72594"/>
                    <a:gd name="connsiteX328" fmla="*/ 408488 w 728353"/>
                    <a:gd name="connsiteY328" fmla="*/ 62550 h 72594"/>
                    <a:gd name="connsiteX329" fmla="*/ 460705 w 728353"/>
                    <a:gd name="connsiteY329" fmla="*/ 47100 h 72594"/>
                    <a:gd name="connsiteX330" fmla="*/ 459221 w 728353"/>
                    <a:gd name="connsiteY330" fmla="*/ 57459 h 72594"/>
                    <a:gd name="connsiteX331" fmla="*/ 454796 w 728353"/>
                    <a:gd name="connsiteY331" fmla="*/ 65619 h 72594"/>
                    <a:gd name="connsiteX332" fmla="*/ 447429 w 728353"/>
                    <a:gd name="connsiteY332" fmla="*/ 70965 h 72594"/>
                    <a:gd name="connsiteX333" fmla="*/ 437172 w 728353"/>
                    <a:gd name="connsiteY333" fmla="*/ 72884 h 72594"/>
                    <a:gd name="connsiteX334" fmla="*/ 427272 w 728353"/>
                    <a:gd name="connsiteY334" fmla="*/ 71196 h 72594"/>
                    <a:gd name="connsiteX335" fmla="*/ 420238 w 728353"/>
                    <a:gd name="connsiteY335" fmla="*/ 66284 h 72594"/>
                    <a:gd name="connsiteX336" fmla="*/ 416042 w 728353"/>
                    <a:gd name="connsiteY336" fmla="*/ 58457 h 72594"/>
                    <a:gd name="connsiteX337" fmla="*/ 414661 w 728353"/>
                    <a:gd name="connsiteY337" fmla="*/ 48021 h 72594"/>
                    <a:gd name="connsiteX338" fmla="*/ 416119 w 728353"/>
                    <a:gd name="connsiteY338" fmla="*/ 37661 h 72594"/>
                    <a:gd name="connsiteX339" fmla="*/ 420519 w 728353"/>
                    <a:gd name="connsiteY339" fmla="*/ 29501 h 72594"/>
                    <a:gd name="connsiteX340" fmla="*/ 427860 w 728353"/>
                    <a:gd name="connsiteY340" fmla="*/ 24180 h 72594"/>
                    <a:gd name="connsiteX341" fmla="*/ 438143 w 728353"/>
                    <a:gd name="connsiteY341" fmla="*/ 22287 h 72594"/>
                    <a:gd name="connsiteX342" fmla="*/ 448043 w 728353"/>
                    <a:gd name="connsiteY342" fmla="*/ 23976 h 72594"/>
                    <a:gd name="connsiteX343" fmla="*/ 455078 w 728353"/>
                    <a:gd name="connsiteY343" fmla="*/ 28887 h 72594"/>
                    <a:gd name="connsiteX344" fmla="*/ 459298 w 728353"/>
                    <a:gd name="connsiteY344" fmla="*/ 36714 h 72594"/>
                    <a:gd name="connsiteX345" fmla="*/ 460705 w 728353"/>
                    <a:gd name="connsiteY345" fmla="*/ 47100 h 72594"/>
                    <a:gd name="connsiteX346" fmla="*/ 451956 w 728353"/>
                    <a:gd name="connsiteY346" fmla="*/ 47662 h 72594"/>
                    <a:gd name="connsiteX347" fmla="*/ 451259 w 728353"/>
                    <a:gd name="connsiteY347" fmla="*/ 40602 h 72594"/>
                    <a:gd name="connsiteX348" fmla="*/ 448963 w 728353"/>
                    <a:gd name="connsiteY348" fmla="*/ 34770 h 72594"/>
                    <a:gd name="connsiteX349" fmla="*/ 444626 w 728353"/>
                    <a:gd name="connsiteY349" fmla="*/ 30806 h 72594"/>
                    <a:gd name="connsiteX350" fmla="*/ 437812 w 728353"/>
                    <a:gd name="connsiteY350" fmla="*/ 29347 h 72594"/>
                    <a:gd name="connsiteX351" fmla="*/ 431333 w 728353"/>
                    <a:gd name="connsiteY351" fmla="*/ 30678 h 72594"/>
                    <a:gd name="connsiteX352" fmla="*/ 426868 w 728353"/>
                    <a:gd name="connsiteY352" fmla="*/ 34438 h 72594"/>
                    <a:gd name="connsiteX353" fmla="*/ 424261 w 728353"/>
                    <a:gd name="connsiteY353" fmla="*/ 40193 h 72594"/>
                    <a:gd name="connsiteX354" fmla="*/ 423410 w 728353"/>
                    <a:gd name="connsiteY354" fmla="*/ 47458 h 72594"/>
                    <a:gd name="connsiteX355" fmla="*/ 424106 w 728353"/>
                    <a:gd name="connsiteY355" fmla="*/ 54569 h 72594"/>
                    <a:gd name="connsiteX356" fmla="*/ 426429 w 728353"/>
                    <a:gd name="connsiteY356" fmla="*/ 60376 h 72594"/>
                    <a:gd name="connsiteX357" fmla="*/ 430791 w 728353"/>
                    <a:gd name="connsiteY357" fmla="*/ 64315 h 72594"/>
                    <a:gd name="connsiteX358" fmla="*/ 437606 w 728353"/>
                    <a:gd name="connsiteY358" fmla="*/ 65773 h 72594"/>
                    <a:gd name="connsiteX359" fmla="*/ 444058 w 728353"/>
                    <a:gd name="connsiteY359" fmla="*/ 64443 h 72594"/>
                    <a:gd name="connsiteX360" fmla="*/ 448549 w 728353"/>
                    <a:gd name="connsiteY360" fmla="*/ 60708 h 72594"/>
                    <a:gd name="connsiteX361" fmla="*/ 451131 w 728353"/>
                    <a:gd name="connsiteY361" fmla="*/ 54978 h 72594"/>
                    <a:gd name="connsiteX362" fmla="*/ 451956 w 728353"/>
                    <a:gd name="connsiteY362" fmla="*/ 47662 h 72594"/>
                    <a:gd name="connsiteX363" fmla="*/ 512103 w 728353"/>
                    <a:gd name="connsiteY363" fmla="*/ 70633 h 72594"/>
                    <a:gd name="connsiteX364" fmla="*/ 511899 w 728353"/>
                    <a:gd name="connsiteY364" fmla="*/ 71324 h 72594"/>
                    <a:gd name="connsiteX365" fmla="*/ 511233 w 728353"/>
                    <a:gd name="connsiteY365" fmla="*/ 71810 h 72594"/>
                    <a:gd name="connsiteX366" fmla="*/ 509955 w 728353"/>
                    <a:gd name="connsiteY366" fmla="*/ 72117 h 72594"/>
                    <a:gd name="connsiteX367" fmla="*/ 507908 w 728353"/>
                    <a:gd name="connsiteY367" fmla="*/ 72219 h 72594"/>
                    <a:gd name="connsiteX368" fmla="*/ 505811 w 728353"/>
                    <a:gd name="connsiteY368" fmla="*/ 72117 h 72594"/>
                    <a:gd name="connsiteX369" fmla="*/ 504532 w 728353"/>
                    <a:gd name="connsiteY369" fmla="*/ 71810 h 72594"/>
                    <a:gd name="connsiteX370" fmla="*/ 503867 w 728353"/>
                    <a:gd name="connsiteY370" fmla="*/ 71324 h 72594"/>
                    <a:gd name="connsiteX371" fmla="*/ 503662 w 728353"/>
                    <a:gd name="connsiteY371" fmla="*/ 70633 h 72594"/>
                    <a:gd name="connsiteX372" fmla="*/ 503662 w 728353"/>
                    <a:gd name="connsiteY372" fmla="*/ 43672 h 72594"/>
                    <a:gd name="connsiteX373" fmla="*/ 503048 w 728353"/>
                    <a:gd name="connsiteY373" fmla="*/ 37328 h 72594"/>
                    <a:gd name="connsiteX374" fmla="*/ 501258 w 728353"/>
                    <a:gd name="connsiteY374" fmla="*/ 33184 h 72594"/>
                    <a:gd name="connsiteX375" fmla="*/ 498214 w 728353"/>
                    <a:gd name="connsiteY375" fmla="*/ 30524 h 72594"/>
                    <a:gd name="connsiteX376" fmla="*/ 493890 w 728353"/>
                    <a:gd name="connsiteY376" fmla="*/ 29603 h 72594"/>
                    <a:gd name="connsiteX377" fmla="*/ 487546 w 728353"/>
                    <a:gd name="connsiteY377" fmla="*/ 31854 h 72594"/>
                    <a:gd name="connsiteX378" fmla="*/ 480896 w 728353"/>
                    <a:gd name="connsiteY378" fmla="*/ 38454 h 72594"/>
                    <a:gd name="connsiteX379" fmla="*/ 480896 w 728353"/>
                    <a:gd name="connsiteY379" fmla="*/ 70633 h 72594"/>
                    <a:gd name="connsiteX380" fmla="*/ 480691 w 728353"/>
                    <a:gd name="connsiteY380" fmla="*/ 71324 h 72594"/>
                    <a:gd name="connsiteX381" fmla="*/ 480027 w 728353"/>
                    <a:gd name="connsiteY381" fmla="*/ 71810 h 72594"/>
                    <a:gd name="connsiteX382" fmla="*/ 478747 w 728353"/>
                    <a:gd name="connsiteY382" fmla="*/ 72117 h 72594"/>
                    <a:gd name="connsiteX383" fmla="*/ 476650 w 728353"/>
                    <a:gd name="connsiteY383" fmla="*/ 72219 h 72594"/>
                    <a:gd name="connsiteX384" fmla="*/ 474603 w 728353"/>
                    <a:gd name="connsiteY384" fmla="*/ 72117 h 72594"/>
                    <a:gd name="connsiteX385" fmla="*/ 473299 w 728353"/>
                    <a:gd name="connsiteY385" fmla="*/ 71810 h 72594"/>
                    <a:gd name="connsiteX386" fmla="*/ 472633 w 728353"/>
                    <a:gd name="connsiteY386" fmla="*/ 71324 h 72594"/>
                    <a:gd name="connsiteX387" fmla="*/ 472454 w 728353"/>
                    <a:gd name="connsiteY387" fmla="*/ 70633 h 72594"/>
                    <a:gd name="connsiteX388" fmla="*/ 472454 w 728353"/>
                    <a:gd name="connsiteY388" fmla="*/ 24590 h 72594"/>
                    <a:gd name="connsiteX389" fmla="*/ 472608 w 728353"/>
                    <a:gd name="connsiteY389" fmla="*/ 23899 h 72594"/>
                    <a:gd name="connsiteX390" fmla="*/ 473222 w 728353"/>
                    <a:gd name="connsiteY390" fmla="*/ 23387 h 72594"/>
                    <a:gd name="connsiteX391" fmla="*/ 474398 w 728353"/>
                    <a:gd name="connsiteY391" fmla="*/ 23080 h 72594"/>
                    <a:gd name="connsiteX392" fmla="*/ 476292 w 728353"/>
                    <a:gd name="connsiteY392" fmla="*/ 23004 h 72594"/>
                    <a:gd name="connsiteX393" fmla="*/ 478159 w 728353"/>
                    <a:gd name="connsiteY393" fmla="*/ 23080 h 72594"/>
                    <a:gd name="connsiteX394" fmla="*/ 479310 w 728353"/>
                    <a:gd name="connsiteY394" fmla="*/ 23387 h 72594"/>
                    <a:gd name="connsiteX395" fmla="*/ 479898 w 728353"/>
                    <a:gd name="connsiteY395" fmla="*/ 23899 h 72594"/>
                    <a:gd name="connsiteX396" fmla="*/ 480077 w 728353"/>
                    <a:gd name="connsiteY396" fmla="*/ 24590 h 72594"/>
                    <a:gd name="connsiteX397" fmla="*/ 480077 w 728353"/>
                    <a:gd name="connsiteY397" fmla="*/ 30678 h 72594"/>
                    <a:gd name="connsiteX398" fmla="*/ 487828 w 728353"/>
                    <a:gd name="connsiteY398" fmla="*/ 24308 h 72594"/>
                    <a:gd name="connsiteX399" fmla="*/ 495630 w 728353"/>
                    <a:gd name="connsiteY399" fmla="*/ 22287 h 72594"/>
                    <a:gd name="connsiteX400" fmla="*/ 503381 w 728353"/>
                    <a:gd name="connsiteY400" fmla="*/ 23848 h 72594"/>
                    <a:gd name="connsiteX401" fmla="*/ 508471 w 728353"/>
                    <a:gd name="connsiteY401" fmla="*/ 28017 h 72594"/>
                    <a:gd name="connsiteX402" fmla="*/ 511259 w 728353"/>
                    <a:gd name="connsiteY402" fmla="*/ 34131 h 72594"/>
                    <a:gd name="connsiteX403" fmla="*/ 512103 w 728353"/>
                    <a:gd name="connsiteY403" fmla="*/ 42546 h 72594"/>
                    <a:gd name="connsiteX404" fmla="*/ 550015 w 728353"/>
                    <a:gd name="connsiteY404" fmla="*/ 67256 h 72594"/>
                    <a:gd name="connsiteX405" fmla="*/ 549811 w 728353"/>
                    <a:gd name="connsiteY405" fmla="*/ 69610 h 72594"/>
                    <a:gd name="connsiteX406" fmla="*/ 549196 w 728353"/>
                    <a:gd name="connsiteY406" fmla="*/ 70889 h 72594"/>
                    <a:gd name="connsiteX407" fmla="*/ 547968 w 728353"/>
                    <a:gd name="connsiteY407" fmla="*/ 71656 h 72594"/>
                    <a:gd name="connsiteX408" fmla="*/ 546101 w 728353"/>
                    <a:gd name="connsiteY408" fmla="*/ 72244 h 72594"/>
                    <a:gd name="connsiteX409" fmla="*/ 543876 w 728353"/>
                    <a:gd name="connsiteY409" fmla="*/ 72628 h 72594"/>
                    <a:gd name="connsiteX410" fmla="*/ 541523 w 728353"/>
                    <a:gd name="connsiteY410" fmla="*/ 72782 h 72594"/>
                    <a:gd name="connsiteX411" fmla="*/ 535384 w 728353"/>
                    <a:gd name="connsiteY411" fmla="*/ 71835 h 72594"/>
                    <a:gd name="connsiteX412" fmla="*/ 531188 w 728353"/>
                    <a:gd name="connsiteY412" fmla="*/ 68970 h 72594"/>
                    <a:gd name="connsiteX413" fmla="*/ 528810 w 728353"/>
                    <a:gd name="connsiteY413" fmla="*/ 64110 h 72594"/>
                    <a:gd name="connsiteX414" fmla="*/ 528068 w 728353"/>
                    <a:gd name="connsiteY414" fmla="*/ 57178 h 72594"/>
                    <a:gd name="connsiteX415" fmla="*/ 528068 w 728353"/>
                    <a:gd name="connsiteY415" fmla="*/ 30268 h 72594"/>
                    <a:gd name="connsiteX416" fmla="*/ 521621 w 728353"/>
                    <a:gd name="connsiteY416" fmla="*/ 30268 h 72594"/>
                    <a:gd name="connsiteX417" fmla="*/ 520393 w 728353"/>
                    <a:gd name="connsiteY417" fmla="*/ 29450 h 72594"/>
                    <a:gd name="connsiteX418" fmla="*/ 519933 w 728353"/>
                    <a:gd name="connsiteY418" fmla="*/ 26790 h 72594"/>
                    <a:gd name="connsiteX419" fmla="*/ 520061 w 728353"/>
                    <a:gd name="connsiteY419" fmla="*/ 25152 h 72594"/>
                    <a:gd name="connsiteX420" fmla="*/ 520393 w 728353"/>
                    <a:gd name="connsiteY420" fmla="*/ 24052 h 72594"/>
                    <a:gd name="connsiteX421" fmla="*/ 520931 w 728353"/>
                    <a:gd name="connsiteY421" fmla="*/ 23439 h 72594"/>
                    <a:gd name="connsiteX422" fmla="*/ 521673 w 728353"/>
                    <a:gd name="connsiteY422" fmla="*/ 23259 h 72594"/>
                    <a:gd name="connsiteX423" fmla="*/ 528068 w 728353"/>
                    <a:gd name="connsiteY423" fmla="*/ 23259 h 72594"/>
                    <a:gd name="connsiteX424" fmla="*/ 528068 w 728353"/>
                    <a:gd name="connsiteY424" fmla="*/ 12311 h 72594"/>
                    <a:gd name="connsiteX425" fmla="*/ 528247 w 728353"/>
                    <a:gd name="connsiteY425" fmla="*/ 11646 h 72594"/>
                    <a:gd name="connsiteX426" fmla="*/ 528912 w 728353"/>
                    <a:gd name="connsiteY426" fmla="*/ 11109 h 72594"/>
                    <a:gd name="connsiteX427" fmla="*/ 530217 w 728353"/>
                    <a:gd name="connsiteY427" fmla="*/ 10777 h 72594"/>
                    <a:gd name="connsiteX428" fmla="*/ 532263 w 728353"/>
                    <a:gd name="connsiteY428" fmla="*/ 10674 h 72594"/>
                    <a:gd name="connsiteX429" fmla="*/ 534360 w 728353"/>
                    <a:gd name="connsiteY429" fmla="*/ 10777 h 72594"/>
                    <a:gd name="connsiteX430" fmla="*/ 535639 w 728353"/>
                    <a:gd name="connsiteY430" fmla="*/ 11109 h 72594"/>
                    <a:gd name="connsiteX431" fmla="*/ 536304 w 728353"/>
                    <a:gd name="connsiteY431" fmla="*/ 11646 h 72594"/>
                    <a:gd name="connsiteX432" fmla="*/ 536509 w 728353"/>
                    <a:gd name="connsiteY432" fmla="*/ 12311 h 72594"/>
                    <a:gd name="connsiteX433" fmla="*/ 536509 w 728353"/>
                    <a:gd name="connsiteY433" fmla="*/ 23259 h 72594"/>
                    <a:gd name="connsiteX434" fmla="*/ 548327 w 728353"/>
                    <a:gd name="connsiteY434" fmla="*/ 23259 h 72594"/>
                    <a:gd name="connsiteX435" fmla="*/ 549043 w 728353"/>
                    <a:gd name="connsiteY435" fmla="*/ 23439 h 72594"/>
                    <a:gd name="connsiteX436" fmla="*/ 549580 w 728353"/>
                    <a:gd name="connsiteY436" fmla="*/ 24052 h 72594"/>
                    <a:gd name="connsiteX437" fmla="*/ 549912 w 728353"/>
                    <a:gd name="connsiteY437" fmla="*/ 25152 h 72594"/>
                    <a:gd name="connsiteX438" fmla="*/ 550015 w 728353"/>
                    <a:gd name="connsiteY438" fmla="*/ 26790 h 72594"/>
                    <a:gd name="connsiteX439" fmla="*/ 549554 w 728353"/>
                    <a:gd name="connsiteY439" fmla="*/ 29450 h 72594"/>
                    <a:gd name="connsiteX440" fmla="*/ 548327 w 728353"/>
                    <a:gd name="connsiteY440" fmla="*/ 30268 h 72594"/>
                    <a:gd name="connsiteX441" fmla="*/ 536509 w 728353"/>
                    <a:gd name="connsiteY441" fmla="*/ 30268 h 72594"/>
                    <a:gd name="connsiteX442" fmla="*/ 536509 w 728353"/>
                    <a:gd name="connsiteY442" fmla="*/ 55950 h 72594"/>
                    <a:gd name="connsiteX443" fmla="*/ 537916 w 728353"/>
                    <a:gd name="connsiteY443" fmla="*/ 63138 h 72594"/>
                    <a:gd name="connsiteX444" fmla="*/ 542955 w 728353"/>
                    <a:gd name="connsiteY444" fmla="*/ 65568 h 72594"/>
                    <a:gd name="connsiteX445" fmla="*/ 545053 w 728353"/>
                    <a:gd name="connsiteY445" fmla="*/ 65338 h 72594"/>
                    <a:gd name="connsiteX446" fmla="*/ 546690 w 728353"/>
                    <a:gd name="connsiteY446" fmla="*/ 64852 h 72594"/>
                    <a:gd name="connsiteX447" fmla="*/ 547918 w 728353"/>
                    <a:gd name="connsiteY447" fmla="*/ 64366 h 72594"/>
                    <a:gd name="connsiteX448" fmla="*/ 548839 w 728353"/>
                    <a:gd name="connsiteY448" fmla="*/ 64136 h 72594"/>
                    <a:gd name="connsiteX449" fmla="*/ 549325 w 728353"/>
                    <a:gd name="connsiteY449" fmla="*/ 64264 h 72594"/>
                    <a:gd name="connsiteX450" fmla="*/ 549683 w 728353"/>
                    <a:gd name="connsiteY450" fmla="*/ 64750 h 72594"/>
                    <a:gd name="connsiteX451" fmla="*/ 549912 w 728353"/>
                    <a:gd name="connsiteY451" fmla="*/ 65722 h 72594"/>
                    <a:gd name="connsiteX452" fmla="*/ 550015 w 728353"/>
                    <a:gd name="connsiteY452" fmla="*/ 67256 h 72594"/>
                    <a:gd name="connsiteX453" fmla="*/ 598979 w 728353"/>
                    <a:gd name="connsiteY453" fmla="*/ 45616 h 72594"/>
                    <a:gd name="connsiteX454" fmla="*/ 597977 w 728353"/>
                    <a:gd name="connsiteY454" fmla="*/ 48455 h 72594"/>
                    <a:gd name="connsiteX455" fmla="*/ 595689 w 728353"/>
                    <a:gd name="connsiteY455" fmla="*/ 49300 h 72594"/>
                    <a:gd name="connsiteX456" fmla="*/ 565367 w 728353"/>
                    <a:gd name="connsiteY456" fmla="*/ 49300 h 72594"/>
                    <a:gd name="connsiteX457" fmla="*/ 566137 w 728353"/>
                    <a:gd name="connsiteY457" fmla="*/ 56206 h 72594"/>
                    <a:gd name="connsiteX458" fmla="*/ 568708 w 728353"/>
                    <a:gd name="connsiteY458" fmla="*/ 61475 h 72594"/>
                    <a:gd name="connsiteX459" fmla="*/ 573386 w 728353"/>
                    <a:gd name="connsiteY459" fmla="*/ 64852 h 72594"/>
                    <a:gd name="connsiteX460" fmla="*/ 580429 w 728353"/>
                    <a:gd name="connsiteY460" fmla="*/ 66029 h 72594"/>
                    <a:gd name="connsiteX461" fmla="*/ 586289 w 728353"/>
                    <a:gd name="connsiteY461" fmla="*/ 65491 h 72594"/>
                    <a:gd name="connsiteX462" fmla="*/ 590737 w 728353"/>
                    <a:gd name="connsiteY462" fmla="*/ 64289 h 72594"/>
                    <a:gd name="connsiteX463" fmla="*/ 593821 w 728353"/>
                    <a:gd name="connsiteY463" fmla="*/ 63087 h 72594"/>
                    <a:gd name="connsiteX464" fmla="*/ 595647 w 728353"/>
                    <a:gd name="connsiteY464" fmla="*/ 62550 h 72594"/>
                    <a:gd name="connsiteX465" fmla="*/ 596289 w 728353"/>
                    <a:gd name="connsiteY465" fmla="*/ 62729 h 72594"/>
                    <a:gd name="connsiteX466" fmla="*/ 596726 w 728353"/>
                    <a:gd name="connsiteY466" fmla="*/ 63266 h 72594"/>
                    <a:gd name="connsiteX467" fmla="*/ 596957 w 728353"/>
                    <a:gd name="connsiteY467" fmla="*/ 64264 h 72594"/>
                    <a:gd name="connsiteX468" fmla="*/ 597034 w 728353"/>
                    <a:gd name="connsiteY468" fmla="*/ 65824 h 72594"/>
                    <a:gd name="connsiteX469" fmla="*/ 596983 w 728353"/>
                    <a:gd name="connsiteY469" fmla="*/ 66975 h 72594"/>
                    <a:gd name="connsiteX470" fmla="*/ 596855 w 728353"/>
                    <a:gd name="connsiteY470" fmla="*/ 67845 h 72594"/>
                    <a:gd name="connsiteX471" fmla="*/ 596599 w 728353"/>
                    <a:gd name="connsiteY471" fmla="*/ 68535 h 72594"/>
                    <a:gd name="connsiteX472" fmla="*/ 596139 w 728353"/>
                    <a:gd name="connsiteY472" fmla="*/ 69124 h 72594"/>
                    <a:gd name="connsiteX473" fmla="*/ 594476 w 728353"/>
                    <a:gd name="connsiteY473" fmla="*/ 70045 h 72594"/>
                    <a:gd name="connsiteX474" fmla="*/ 590895 w 728353"/>
                    <a:gd name="connsiteY474" fmla="*/ 71298 h 72594"/>
                    <a:gd name="connsiteX475" fmla="*/ 585805 w 728353"/>
                    <a:gd name="connsiteY475" fmla="*/ 72398 h 72594"/>
                    <a:gd name="connsiteX476" fmla="*/ 579640 w 728353"/>
                    <a:gd name="connsiteY476" fmla="*/ 72884 h 72594"/>
                    <a:gd name="connsiteX477" fmla="*/ 569689 w 728353"/>
                    <a:gd name="connsiteY477" fmla="*/ 71298 h 72594"/>
                    <a:gd name="connsiteX478" fmla="*/ 562502 w 728353"/>
                    <a:gd name="connsiteY478" fmla="*/ 66591 h 72594"/>
                    <a:gd name="connsiteX479" fmla="*/ 558102 w 728353"/>
                    <a:gd name="connsiteY479" fmla="*/ 58764 h 72594"/>
                    <a:gd name="connsiteX480" fmla="*/ 556618 w 728353"/>
                    <a:gd name="connsiteY480" fmla="*/ 47816 h 72594"/>
                    <a:gd name="connsiteX481" fmla="*/ 558152 w 728353"/>
                    <a:gd name="connsiteY481" fmla="*/ 37149 h 72594"/>
                    <a:gd name="connsiteX482" fmla="*/ 562578 w 728353"/>
                    <a:gd name="connsiteY482" fmla="*/ 29117 h 72594"/>
                    <a:gd name="connsiteX483" fmla="*/ 569562 w 728353"/>
                    <a:gd name="connsiteY483" fmla="*/ 24052 h 72594"/>
                    <a:gd name="connsiteX484" fmla="*/ 578719 w 728353"/>
                    <a:gd name="connsiteY484" fmla="*/ 22287 h 72594"/>
                    <a:gd name="connsiteX485" fmla="*/ 587953 w 728353"/>
                    <a:gd name="connsiteY485" fmla="*/ 24027 h 72594"/>
                    <a:gd name="connsiteX486" fmla="*/ 594221 w 728353"/>
                    <a:gd name="connsiteY486" fmla="*/ 28708 h 72594"/>
                    <a:gd name="connsiteX487" fmla="*/ 597827 w 728353"/>
                    <a:gd name="connsiteY487" fmla="*/ 35614 h 72594"/>
                    <a:gd name="connsiteX488" fmla="*/ 598979 w 728353"/>
                    <a:gd name="connsiteY488" fmla="*/ 44081 h 72594"/>
                    <a:gd name="connsiteX489" fmla="*/ 590486 w 728353"/>
                    <a:gd name="connsiteY489" fmla="*/ 43109 h 72594"/>
                    <a:gd name="connsiteX490" fmla="*/ 587526 w 728353"/>
                    <a:gd name="connsiteY490" fmla="*/ 32673 h 72594"/>
                    <a:gd name="connsiteX491" fmla="*/ 578286 w 728353"/>
                    <a:gd name="connsiteY491" fmla="*/ 28887 h 72594"/>
                    <a:gd name="connsiteX492" fmla="*/ 572779 w 728353"/>
                    <a:gd name="connsiteY492" fmla="*/ 30064 h 72594"/>
                    <a:gd name="connsiteX493" fmla="*/ 568816 w 728353"/>
                    <a:gd name="connsiteY493" fmla="*/ 33184 h 72594"/>
                    <a:gd name="connsiteX494" fmla="*/ 566345 w 728353"/>
                    <a:gd name="connsiteY494" fmla="*/ 37712 h 72594"/>
                    <a:gd name="connsiteX495" fmla="*/ 565367 w 728353"/>
                    <a:gd name="connsiteY495" fmla="*/ 43109 h 72594"/>
                    <a:gd name="connsiteX496" fmla="*/ 650930 w 728353"/>
                    <a:gd name="connsiteY496" fmla="*/ 70633 h 72594"/>
                    <a:gd name="connsiteX497" fmla="*/ 650726 w 728353"/>
                    <a:gd name="connsiteY497" fmla="*/ 71324 h 72594"/>
                    <a:gd name="connsiteX498" fmla="*/ 650060 w 728353"/>
                    <a:gd name="connsiteY498" fmla="*/ 71810 h 72594"/>
                    <a:gd name="connsiteX499" fmla="*/ 648782 w 728353"/>
                    <a:gd name="connsiteY499" fmla="*/ 72117 h 72594"/>
                    <a:gd name="connsiteX500" fmla="*/ 646735 w 728353"/>
                    <a:gd name="connsiteY500" fmla="*/ 72219 h 72594"/>
                    <a:gd name="connsiteX501" fmla="*/ 644638 w 728353"/>
                    <a:gd name="connsiteY501" fmla="*/ 72117 h 72594"/>
                    <a:gd name="connsiteX502" fmla="*/ 643358 w 728353"/>
                    <a:gd name="connsiteY502" fmla="*/ 71810 h 72594"/>
                    <a:gd name="connsiteX503" fmla="*/ 642694 w 728353"/>
                    <a:gd name="connsiteY503" fmla="*/ 71324 h 72594"/>
                    <a:gd name="connsiteX504" fmla="*/ 642489 w 728353"/>
                    <a:gd name="connsiteY504" fmla="*/ 70633 h 72594"/>
                    <a:gd name="connsiteX505" fmla="*/ 642489 w 728353"/>
                    <a:gd name="connsiteY505" fmla="*/ 43672 h 72594"/>
                    <a:gd name="connsiteX506" fmla="*/ 641875 w 728353"/>
                    <a:gd name="connsiteY506" fmla="*/ 37328 h 72594"/>
                    <a:gd name="connsiteX507" fmla="*/ 640085 w 728353"/>
                    <a:gd name="connsiteY507" fmla="*/ 33184 h 72594"/>
                    <a:gd name="connsiteX508" fmla="*/ 637040 w 728353"/>
                    <a:gd name="connsiteY508" fmla="*/ 30524 h 72594"/>
                    <a:gd name="connsiteX509" fmla="*/ 632717 w 728353"/>
                    <a:gd name="connsiteY509" fmla="*/ 29603 h 72594"/>
                    <a:gd name="connsiteX510" fmla="*/ 626373 w 728353"/>
                    <a:gd name="connsiteY510" fmla="*/ 31854 h 72594"/>
                    <a:gd name="connsiteX511" fmla="*/ 619723 w 728353"/>
                    <a:gd name="connsiteY511" fmla="*/ 38454 h 72594"/>
                    <a:gd name="connsiteX512" fmla="*/ 619723 w 728353"/>
                    <a:gd name="connsiteY512" fmla="*/ 70633 h 72594"/>
                    <a:gd name="connsiteX513" fmla="*/ 619518 w 728353"/>
                    <a:gd name="connsiteY513" fmla="*/ 71324 h 72594"/>
                    <a:gd name="connsiteX514" fmla="*/ 618853 w 728353"/>
                    <a:gd name="connsiteY514" fmla="*/ 71810 h 72594"/>
                    <a:gd name="connsiteX515" fmla="*/ 617574 w 728353"/>
                    <a:gd name="connsiteY515" fmla="*/ 72117 h 72594"/>
                    <a:gd name="connsiteX516" fmla="*/ 615477 w 728353"/>
                    <a:gd name="connsiteY516" fmla="*/ 72219 h 72594"/>
                    <a:gd name="connsiteX517" fmla="*/ 613430 w 728353"/>
                    <a:gd name="connsiteY517" fmla="*/ 72117 h 72594"/>
                    <a:gd name="connsiteX518" fmla="*/ 612126 w 728353"/>
                    <a:gd name="connsiteY518" fmla="*/ 71810 h 72594"/>
                    <a:gd name="connsiteX519" fmla="*/ 611460 w 728353"/>
                    <a:gd name="connsiteY519" fmla="*/ 71324 h 72594"/>
                    <a:gd name="connsiteX520" fmla="*/ 611281 w 728353"/>
                    <a:gd name="connsiteY520" fmla="*/ 70633 h 72594"/>
                    <a:gd name="connsiteX521" fmla="*/ 611281 w 728353"/>
                    <a:gd name="connsiteY521" fmla="*/ 24590 h 72594"/>
                    <a:gd name="connsiteX522" fmla="*/ 611435 w 728353"/>
                    <a:gd name="connsiteY522" fmla="*/ 23899 h 72594"/>
                    <a:gd name="connsiteX523" fmla="*/ 612049 w 728353"/>
                    <a:gd name="connsiteY523" fmla="*/ 23387 h 72594"/>
                    <a:gd name="connsiteX524" fmla="*/ 613226 w 728353"/>
                    <a:gd name="connsiteY524" fmla="*/ 23080 h 72594"/>
                    <a:gd name="connsiteX525" fmla="*/ 615119 w 728353"/>
                    <a:gd name="connsiteY525" fmla="*/ 23004 h 72594"/>
                    <a:gd name="connsiteX526" fmla="*/ 616986 w 728353"/>
                    <a:gd name="connsiteY526" fmla="*/ 23080 h 72594"/>
                    <a:gd name="connsiteX527" fmla="*/ 618137 w 728353"/>
                    <a:gd name="connsiteY527" fmla="*/ 23387 h 72594"/>
                    <a:gd name="connsiteX528" fmla="*/ 618725 w 728353"/>
                    <a:gd name="connsiteY528" fmla="*/ 23899 h 72594"/>
                    <a:gd name="connsiteX529" fmla="*/ 618904 w 728353"/>
                    <a:gd name="connsiteY529" fmla="*/ 24590 h 72594"/>
                    <a:gd name="connsiteX530" fmla="*/ 618904 w 728353"/>
                    <a:gd name="connsiteY530" fmla="*/ 30678 h 72594"/>
                    <a:gd name="connsiteX531" fmla="*/ 626655 w 728353"/>
                    <a:gd name="connsiteY531" fmla="*/ 24308 h 72594"/>
                    <a:gd name="connsiteX532" fmla="*/ 634457 w 728353"/>
                    <a:gd name="connsiteY532" fmla="*/ 22287 h 72594"/>
                    <a:gd name="connsiteX533" fmla="*/ 642208 w 728353"/>
                    <a:gd name="connsiteY533" fmla="*/ 23848 h 72594"/>
                    <a:gd name="connsiteX534" fmla="*/ 647298 w 728353"/>
                    <a:gd name="connsiteY534" fmla="*/ 28017 h 72594"/>
                    <a:gd name="connsiteX535" fmla="*/ 650086 w 728353"/>
                    <a:gd name="connsiteY535" fmla="*/ 34131 h 72594"/>
                    <a:gd name="connsiteX536" fmla="*/ 650930 w 728353"/>
                    <a:gd name="connsiteY536" fmla="*/ 42546 h 72594"/>
                    <a:gd name="connsiteX537" fmla="*/ 688842 w 728353"/>
                    <a:gd name="connsiteY537" fmla="*/ 67256 h 72594"/>
                    <a:gd name="connsiteX538" fmla="*/ 688637 w 728353"/>
                    <a:gd name="connsiteY538" fmla="*/ 69610 h 72594"/>
                    <a:gd name="connsiteX539" fmla="*/ 688023 w 728353"/>
                    <a:gd name="connsiteY539" fmla="*/ 70889 h 72594"/>
                    <a:gd name="connsiteX540" fmla="*/ 686795 w 728353"/>
                    <a:gd name="connsiteY540" fmla="*/ 71656 h 72594"/>
                    <a:gd name="connsiteX541" fmla="*/ 684928 w 728353"/>
                    <a:gd name="connsiteY541" fmla="*/ 72244 h 72594"/>
                    <a:gd name="connsiteX542" fmla="*/ 682703 w 728353"/>
                    <a:gd name="connsiteY542" fmla="*/ 72628 h 72594"/>
                    <a:gd name="connsiteX543" fmla="*/ 680350 w 728353"/>
                    <a:gd name="connsiteY543" fmla="*/ 72782 h 72594"/>
                    <a:gd name="connsiteX544" fmla="*/ 674211 w 728353"/>
                    <a:gd name="connsiteY544" fmla="*/ 71835 h 72594"/>
                    <a:gd name="connsiteX545" fmla="*/ 670015 w 728353"/>
                    <a:gd name="connsiteY545" fmla="*/ 68970 h 72594"/>
                    <a:gd name="connsiteX546" fmla="*/ 667637 w 728353"/>
                    <a:gd name="connsiteY546" fmla="*/ 64110 h 72594"/>
                    <a:gd name="connsiteX547" fmla="*/ 666895 w 728353"/>
                    <a:gd name="connsiteY547" fmla="*/ 57178 h 72594"/>
                    <a:gd name="connsiteX548" fmla="*/ 666895 w 728353"/>
                    <a:gd name="connsiteY548" fmla="*/ 30268 h 72594"/>
                    <a:gd name="connsiteX549" fmla="*/ 660448 w 728353"/>
                    <a:gd name="connsiteY549" fmla="*/ 30268 h 72594"/>
                    <a:gd name="connsiteX550" fmla="*/ 659220 w 728353"/>
                    <a:gd name="connsiteY550" fmla="*/ 29450 h 72594"/>
                    <a:gd name="connsiteX551" fmla="*/ 658760 w 728353"/>
                    <a:gd name="connsiteY551" fmla="*/ 26790 h 72594"/>
                    <a:gd name="connsiteX552" fmla="*/ 658888 w 728353"/>
                    <a:gd name="connsiteY552" fmla="*/ 25152 h 72594"/>
                    <a:gd name="connsiteX553" fmla="*/ 659220 w 728353"/>
                    <a:gd name="connsiteY553" fmla="*/ 24052 h 72594"/>
                    <a:gd name="connsiteX554" fmla="*/ 659758 w 728353"/>
                    <a:gd name="connsiteY554" fmla="*/ 23439 h 72594"/>
                    <a:gd name="connsiteX555" fmla="*/ 660500 w 728353"/>
                    <a:gd name="connsiteY555" fmla="*/ 23259 h 72594"/>
                    <a:gd name="connsiteX556" fmla="*/ 666895 w 728353"/>
                    <a:gd name="connsiteY556" fmla="*/ 23259 h 72594"/>
                    <a:gd name="connsiteX557" fmla="*/ 666895 w 728353"/>
                    <a:gd name="connsiteY557" fmla="*/ 12311 h 72594"/>
                    <a:gd name="connsiteX558" fmla="*/ 667074 w 728353"/>
                    <a:gd name="connsiteY558" fmla="*/ 11646 h 72594"/>
                    <a:gd name="connsiteX559" fmla="*/ 667739 w 728353"/>
                    <a:gd name="connsiteY559" fmla="*/ 11109 h 72594"/>
                    <a:gd name="connsiteX560" fmla="*/ 669043 w 728353"/>
                    <a:gd name="connsiteY560" fmla="*/ 10777 h 72594"/>
                    <a:gd name="connsiteX561" fmla="*/ 671089 w 728353"/>
                    <a:gd name="connsiteY561" fmla="*/ 10674 h 72594"/>
                    <a:gd name="connsiteX562" fmla="*/ 673187 w 728353"/>
                    <a:gd name="connsiteY562" fmla="*/ 10777 h 72594"/>
                    <a:gd name="connsiteX563" fmla="*/ 674466 w 728353"/>
                    <a:gd name="connsiteY563" fmla="*/ 11109 h 72594"/>
                    <a:gd name="connsiteX564" fmla="*/ 675131 w 728353"/>
                    <a:gd name="connsiteY564" fmla="*/ 11646 h 72594"/>
                    <a:gd name="connsiteX565" fmla="*/ 675336 w 728353"/>
                    <a:gd name="connsiteY565" fmla="*/ 12311 h 72594"/>
                    <a:gd name="connsiteX566" fmla="*/ 675336 w 728353"/>
                    <a:gd name="connsiteY566" fmla="*/ 23259 h 72594"/>
                    <a:gd name="connsiteX567" fmla="*/ 687153 w 728353"/>
                    <a:gd name="connsiteY567" fmla="*/ 23259 h 72594"/>
                    <a:gd name="connsiteX568" fmla="*/ 687870 w 728353"/>
                    <a:gd name="connsiteY568" fmla="*/ 23439 h 72594"/>
                    <a:gd name="connsiteX569" fmla="*/ 688407 w 728353"/>
                    <a:gd name="connsiteY569" fmla="*/ 24052 h 72594"/>
                    <a:gd name="connsiteX570" fmla="*/ 688739 w 728353"/>
                    <a:gd name="connsiteY570" fmla="*/ 25152 h 72594"/>
                    <a:gd name="connsiteX571" fmla="*/ 688842 w 728353"/>
                    <a:gd name="connsiteY571" fmla="*/ 26790 h 72594"/>
                    <a:gd name="connsiteX572" fmla="*/ 688381 w 728353"/>
                    <a:gd name="connsiteY572" fmla="*/ 29450 h 72594"/>
                    <a:gd name="connsiteX573" fmla="*/ 687153 w 728353"/>
                    <a:gd name="connsiteY573" fmla="*/ 30268 h 72594"/>
                    <a:gd name="connsiteX574" fmla="*/ 675336 w 728353"/>
                    <a:gd name="connsiteY574" fmla="*/ 30268 h 72594"/>
                    <a:gd name="connsiteX575" fmla="*/ 675336 w 728353"/>
                    <a:gd name="connsiteY575" fmla="*/ 55950 h 72594"/>
                    <a:gd name="connsiteX576" fmla="*/ 676743 w 728353"/>
                    <a:gd name="connsiteY576" fmla="*/ 63138 h 72594"/>
                    <a:gd name="connsiteX577" fmla="*/ 681782 w 728353"/>
                    <a:gd name="connsiteY577" fmla="*/ 65568 h 72594"/>
                    <a:gd name="connsiteX578" fmla="*/ 683880 w 728353"/>
                    <a:gd name="connsiteY578" fmla="*/ 65338 h 72594"/>
                    <a:gd name="connsiteX579" fmla="*/ 685517 w 728353"/>
                    <a:gd name="connsiteY579" fmla="*/ 64852 h 72594"/>
                    <a:gd name="connsiteX580" fmla="*/ 686745 w 728353"/>
                    <a:gd name="connsiteY580" fmla="*/ 64366 h 72594"/>
                    <a:gd name="connsiteX581" fmla="*/ 687666 w 728353"/>
                    <a:gd name="connsiteY581" fmla="*/ 64136 h 72594"/>
                    <a:gd name="connsiteX582" fmla="*/ 688152 w 728353"/>
                    <a:gd name="connsiteY582" fmla="*/ 64264 h 72594"/>
                    <a:gd name="connsiteX583" fmla="*/ 688510 w 728353"/>
                    <a:gd name="connsiteY583" fmla="*/ 64750 h 72594"/>
                    <a:gd name="connsiteX584" fmla="*/ 688739 w 728353"/>
                    <a:gd name="connsiteY584" fmla="*/ 65722 h 72594"/>
                    <a:gd name="connsiteX585" fmla="*/ 688842 w 728353"/>
                    <a:gd name="connsiteY585" fmla="*/ 67256 h 72594"/>
                    <a:gd name="connsiteX586" fmla="*/ 728531 w 728353"/>
                    <a:gd name="connsiteY586" fmla="*/ 58099 h 72594"/>
                    <a:gd name="connsiteX587" fmla="*/ 727227 w 728353"/>
                    <a:gd name="connsiteY587" fmla="*/ 64391 h 72594"/>
                    <a:gd name="connsiteX588" fmla="*/ 723518 w 728353"/>
                    <a:gd name="connsiteY588" fmla="*/ 69047 h 72594"/>
                    <a:gd name="connsiteX589" fmla="*/ 717788 w 728353"/>
                    <a:gd name="connsiteY589" fmla="*/ 71912 h 72594"/>
                    <a:gd name="connsiteX590" fmla="*/ 710472 w 728353"/>
                    <a:gd name="connsiteY590" fmla="*/ 72884 h 72594"/>
                    <a:gd name="connsiteX591" fmla="*/ 705791 w 728353"/>
                    <a:gd name="connsiteY591" fmla="*/ 72500 h 72594"/>
                    <a:gd name="connsiteX592" fmla="*/ 701800 w 728353"/>
                    <a:gd name="connsiteY592" fmla="*/ 71528 h 72594"/>
                    <a:gd name="connsiteX593" fmla="*/ 698807 w 728353"/>
                    <a:gd name="connsiteY593" fmla="*/ 70300 h 72594"/>
                    <a:gd name="connsiteX594" fmla="*/ 697017 w 728353"/>
                    <a:gd name="connsiteY594" fmla="*/ 69149 h 72594"/>
                    <a:gd name="connsiteX595" fmla="*/ 696198 w 728353"/>
                    <a:gd name="connsiteY595" fmla="*/ 67717 h 72594"/>
                    <a:gd name="connsiteX596" fmla="*/ 695942 w 728353"/>
                    <a:gd name="connsiteY596" fmla="*/ 65210 h 72594"/>
                    <a:gd name="connsiteX597" fmla="*/ 696045 w 728353"/>
                    <a:gd name="connsiteY597" fmla="*/ 63573 h 72594"/>
                    <a:gd name="connsiteX598" fmla="*/ 696300 w 728353"/>
                    <a:gd name="connsiteY598" fmla="*/ 62499 h 72594"/>
                    <a:gd name="connsiteX599" fmla="*/ 696736 w 728353"/>
                    <a:gd name="connsiteY599" fmla="*/ 61910 h 72594"/>
                    <a:gd name="connsiteX600" fmla="*/ 697375 w 728353"/>
                    <a:gd name="connsiteY600" fmla="*/ 61731 h 72594"/>
                    <a:gd name="connsiteX601" fmla="*/ 699038 w 728353"/>
                    <a:gd name="connsiteY601" fmla="*/ 62422 h 72594"/>
                    <a:gd name="connsiteX602" fmla="*/ 701749 w 728353"/>
                    <a:gd name="connsiteY602" fmla="*/ 63931 h 72594"/>
                    <a:gd name="connsiteX603" fmla="*/ 705560 w 728353"/>
                    <a:gd name="connsiteY603" fmla="*/ 65440 h 72594"/>
                    <a:gd name="connsiteX604" fmla="*/ 710625 w 728353"/>
                    <a:gd name="connsiteY604" fmla="*/ 66131 h 72594"/>
                    <a:gd name="connsiteX605" fmla="*/ 714513 w 728353"/>
                    <a:gd name="connsiteY605" fmla="*/ 65670 h 72594"/>
                    <a:gd name="connsiteX606" fmla="*/ 717531 w 728353"/>
                    <a:gd name="connsiteY606" fmla="*/ 64315 h 72594"/>
                    <a:gd name="connsiteX607" fmla="*/ 719501 w 728353"/>
                    <a:gd name="connsiteY607" fmla="*/ 62038 h 72594"/>
                    <a:gd name="connsiteX608" fmla="*/ 720192 w 728353"/>
                    <a:gd name="connsiteY608" fmla="*/ 58764 h 72594"/>
                    <a:gd name="connsiteX609" fmla="*/ 719195 w 728353"/>
                    <a:gd name="connsiteY609" fmla="*/ 55490 h 72594"/>
                    <a:gd name="connsiteX610" fmla="*/ 716560 w 728353"/>
                    <a:gd name="connsiteY610" fmla="*/ 53136 h 72594"/>
                    <a:gd name="connsiteX611" fmla="*/ 712877 w 728353"/>
                    <a:gd name="connsiteY611" fmla="*/ 51320 h 72594"/>
                    <a:gd name="connsiteX612" fmla="*/ 708655 w 728353"/>
                    <a:gd name="connsiteY612" fmla="*/ 49658 h 72594"/>
                    <a:gd name="connsiteX613" fmla="*/ 704409 w 728353"/>
                    <a:gd name="connsiteY613" fmla="*/ 47688 h 72594"/>
                    <a:gd name="connsiteX614" fmla="*/ 700700 w 728353"/>
                    <a:gd name="connsiteY614" fmla="*/ 45002 h 72594"/>
                    <a:gd name="connsiteX615" fmla="*/ 698065 w 728353"/>
                    <a:gd name="connsiteY615" fmla="*/ 41216 h 72594"/>
                    <a:gd name="connsiteX616" fmla="*/ 697068 w 728353"/>
                    <a:gd name="connsiteY616" fmla="*/ 35947 h 72594"/>
                    <a:gd name="connsiteX617" fmla="*/ 698117 w 728353"/>
                    <a:gd name="connsiteY617" fmla="*/ 30754 h 72594"/>
                    <a:gd name="connsiteX618" fmla="*/ 701263 w 728353"/>
                    <a:gd name="connsiteY618" fmla="*/ 26406 h 72594"/>
                    <a:gd name="connsiteX619" fmla="*/ 706507 w 728353"/>
                    <a:gd name="connsiteY619" fmla="*/ 23413 h 72594"/>
                    <a:gd name="connsiteX620" fmla="*/ 713848 w 728353"/>
                    <a:gd name="connsiteY620" fmla="*/ 22287 h 72594"/>
                    <a:gd name="connsiteX621" fmla="*/ 717531 w 728353"/>
                    <a:gd name="connsiteY621" fmla="*/ 22594 h 72594"/>
                    <a:gd name="connsiteX622" fmla="*/ 720858 w 728353"/>
                    <a:gd name="connsiteY622" fmla="*/ 23362 h 72594"/>
                    <a:gd name="connsiteX623" fmla="*/ 723389 w 728353"/>
                    <a:gd name="connsiteY623" fmla="*/ 24359 h 72594"/>
                    <a:gd name="connsiteX624" fmla="*/ 724975 w 728353"/>
                    <a:gd name="connsiteY624" fmla="*/ 25306 h 72594"/>
                    <a:gd name="connsiteX625" fmla="*/ 725692 w 728353"/>
                    <a:gd name="connsiteY625" fmla="*/ 26022 h 72594"/>
                    <a:gd name="connsiteX626" fmla="*/ 725948 w 728353"/>
                    <a:gd name="connsiteY626" fmla="*/ 26713 h 72594"/>
                    <a:gd name="connsiteX627" fmla="*/ 726101 w 728353"/>
                    <a:gd name="connsiteY627" fmla="*/ 27659 h 72594"/>
                    <a:gd name="connsiteX628" fmla="*/ 726177 w 728353"/>
                    <a:gd name="connsiteY628" fmla="*/ 29040 h 72594"/>
                    <a:gd name="connsiteX629" fmla="*/ 726101 w 728353"/>
                    <a:gd name="connsiteY629" fmla="*/ 30550 h 72594"/>
                    <a:gd name="connsiteX630" fmla="*/ 725845 w 728353"/>
                    <a:gd name="connsiteY630" fmla="*/ 31598 h 72594"/>
                    <a:gd name="connsiteX631" fmla="*/ 725411 w 728353"/>
                    <a:gd name="connsiteY631" fmla="*/ 32187 h 72594"/>
                    <a:gd name="connsiteX632" fmla="*/ 724848 w 728353"/>
                    <a:gd name="connsiteY632" fmla="*/ 32366 h 72594"/>
                    <a:gd name="connsiteX633" fmla="*/ 723518 w 728353"/>
                    <a:gd name="connsiteY633" fmla="*/ 31803 h 72594"/>
                    <a:gd name="connsiteX634" fmla="*/ 721266 w 728353"/>
                    <a:gd name="connsiteY634" fmla="*/ 30601 h 72594"/>
                    <a:gd name="connsiteX635" fmla="*/ 718018 w 728353"/>
                    <a:gd name="connsiteY635" fmla="*/ 29399 h 72594"/>
                    <a:gd name="connsiteX636" fmla="*/ 713746 w 728353"/>
                    <a:gd name="connsiteY636" fmla="*/ 28836 h 72594"/>
                    <a:gd name="connsiteX637" fmla="*/ 709960 w 728353"/>
                    <a:gd name="connsiteY637" fmla="*/ 29322 h 72594"/>
                    <a:gd name="connsiteX638" fmla="*/ 707274 w 728353"/>
                    <a:gd name="connsiteY638" fmla="*/ 30703 h 72594"/>
                    <a:gd name="connsiteX639" fmla="*/ 705688 w 728353"/>
                    <a:gd name="connsiteY639" fmla="*/ 32826 h 72594"/>
                    <a:gd name="connsiteX640" fmla="*/ 705151 w 728353"/>
                    <a:gd name="connsiteY640" fmla="*/ 35487 h 72594"/>
                    <a:gd name="connsiteX641" fmla="*/ 706175 w 728353"/>
                    <a:gd name="connsiteY641" fmla="*/ 38837 h 72594"/>
                    <a:gd name="connsiteX642" fmla="*/ 708834 w 728353"/>
                    <a:gd name="connsiteY642" fmla="*/ 41216 h 72594"/>
                    <a:gd name="connsiteX643" fmla="*/ 712569 w 728353"/>
                    <a:gd name="connsiteY643" fmla="*/ 43058 h 72594"/>
                    <a:gd name="connsiteX644" fmla="*/ 716841 w 728353"/>
                    <a:gd name="connsiteY644" fmla="*/ 44746 h 72594"/>
                    <a:gd name="connsiteX645" fmla="*/ 721139 w 728353"/>
                    <a:gd name="connsiteY645" fmla="*/ 46690 h 72594"/>
                    <a:gd name="connsiteX646" fmla="*/ 724899 w 728353"/>
                    <a:gd name="connsiteY646" fmla="*/ 49300 h 72594"/>
                    <a:gd name="connsiteX647" fmla="*/ 727534 w 728353"/>
                    <a:gd name="connsiteY647" fmla="*/ 52983 h 72594"/>
                    <a:gd name="connsiteX648" fmla="*/ 728531 w 728353"/>
                    <a:gd name="connsiteY648" fmla="*/ 58099 h 7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Lst>
                  <a:rect l="l" t="t" r="r" b="b"/>
                  <a:pathLst>
                    <a:path w="728353" h="72594">
                      <a:moveTo>
                        <a:pt x="49700" y="9498"/>
                      </a:moveTo>
                      <a:cubicBezTo>
                        <a:pt x="49700" y="10146"/>
                        <a:pt x="49666" y="10708"/>
                        <a:pt x="49598" y="11186"/>
                      </a:cubicBezTo>
                      <a:cubicBezTo>
                        <a:pt x="49530" y="11663"/>
                        <a:pt x="49419" y="12047"/>
                        <a:pt x="49265" y="12337"/>
                      </a:cubicBezTo>
                      <a:cubicBezTo>
                        <a:pt x="49112" y="12627"/>
                        <a:pt x="48924" y="12840"/>
                        <a:pt x="48703" y="12976"/>
                      </a:cubicBezTo>
                      <a:cubicBezTo>
                        <a:pt x="48481" y="13113"/>
                        <a:pt x="48234" y="13181"/>
                        <a:pt x="47961" y="13181"/>
                      </a:cubicBezTo>
                      <a:lnTo>
                        <a:pt x="29339" y="13181"/>
                      </a:lnTo>
                      <a:lnTo>
                        <a:pt x="29339" y="70582"/>
                      </a:lnTo>
                      <a:cubicBezTo>
                        <a:pt x="29339" y="70855"/>
                        <a:pt x="29270" y="71093"/>
                        <a:pt x="29134" y="71298"/>
                      </a:cubicBezTo>
                      <a:cubicBezTo>
                        <a:pt x="28998" y="71503"/>
                        <a:pt x="28759" y="71665"/>
                        <a:pt x="28418" y="71784"/>
                      </a:cubicBezTo>
                      <a:cubicBezTo>
                        <a:pt x="28077" y="71903"/>
                        <a:pt x="27625" y="72006"/>
                        <a:pt x="27062" y="72091"/>
                      </a:cubicBezTo>
                      <a:cubicBezTo>
                        <a:pt x="26499" y="72176"/>
                        <a:pt x="25792" y="72219"/>
                        <a:pt x="24939" y="72219"/>
                      </a:cubicBezTo>
                      <a:cubicBezTo>
                        <a:pt x="24120" y="72219"/>
                        <a:pt x="23421" y="72176"/>
                        <a:pt x="22841" y="72091"/>
                      </a:cubicBezTo>
                      <a:cubicBezTo>
                        <a:pt x="22262" y="72006"/>
                        <a:pt x="21801" y="71903"/>
                        <a:pt x="21460" y="71784"/>
                      </a:cubicBezTo>
                      <a:cubicBezTo>
                        <a:pt x="21119" y="71665"/>
                        <a:pt x="20880" y="71503"/>
                        <a:pt x="20744" y="71298"/>
                      </a:cubicBezTo>
                      <a:cubicBezTo>
                        <a:pt x="20607" y="71093"/>
                        <a:pt x="20539" y="70855"/>
                        <a:pt x="20539" y="70582"/>
                      </a:cubicBezTo>
                      <a:lnTo>
                        <a:pt x="20539" y="13181"/>
                      </a:lnTo>
                      <a:lnTo>
                        <a:pt x="1917" y="13181"/>
                      </a:lnTo>
                      <a:cubicBezTo>
                        <a:pt x="1644" y="13181"/>
                        <a:pt x="1397" y="13113"/>
                        <a:pt x="1175" y="12976"/>
                      </a:cubicBezTo>
                      <a:cubicBezTo>
                        <a:pt x="954" y="12840"/>
                        <a:pt x="775" y="12627"/>
                        <a:pt x="638" y="12337"/>
                      </a:cubicBezTo>
                      <a:cubicBezTo>
                        <a:pt x="502" y="12047"/>
                        <a:pt x="391" y="11663"/>
                        <a:pt x="306" y="11186"/>
                      </a:cubicBezTo>
                      <a:cubicBezTo>
                        <a:pt x="220" y="10708"/>
                        <a:pt x="178" y="10146"/>
                        <a:pt x="178" y="9498"/>
                      </a:cubicBezTo>
                      <a:cubicBezTo>
                        <a:pt x="178" y="8850"/>
                        <a:pt x="220" y="8278"/>
                        <a:pt x="306" y="7784"/>
                      </a:cubicBezTo>
                      <a:cubicBezTo>
                        <a:pt x="391" y="7289"/>
                        <a:pt x="502" y="6889"/>
                        <a:pt x="638" y="6582"/>
                      </a:cubicBezTo>
                      <a:cubicBezTo>
                        <a:pt x="775" y="6275"/>
                        <a:pt x="954" y="6053"/>
                        <a:pt x="1175" y="5917"/>
                      </a:cubicBezTo>
                      <a:cubicBezTo>
                        <a:pt x="1397" y="5780"/>
                        <a:pt x="1644" y="5712"/>
                        <a:pt x="1917" y="5712"/>
                      </a:cubicBezTo>
                      <a:lnTo>
                        <a:pt x="47961" y="5712"/>
                      </a:lnTo>
                      <a:cubicBezTo>
                        <a:pt x="48234" y="5712"/>
                        <a:pt x="48481" y="5780"/>
                        <a:pt x="48703" y="5917"/>
                      </a:cubicBezTo>
                      <a:cubicBezTo>
                        <a:pt x="48924" y="6053"/>
                        <a:pt x="49112" y="6275"/>
                        <a:pt x="49265" y="6582"/>
                      </a:cubicBezTo>
                      <a:cubicBezTo>
                        <a:pt x="49419" y="6889"/>
                        <a:pt x="49530" y="7289"/>
                        <a:pt x="49598" y="7784"/>
                      </a:cubicBezTo>
                      <a:cubicBezTo>
                        <a:pt x="49666" y="8278"/>
                        <a:pt x="49700" y="8850"/>
                        <a:pt x="49700" y="9498"/>
                      </a:cubicBezTo>
                      <a:close/>
                      <a:moveTo>
                        <a:pt x="84469" y="70684"/>
                      </a:moveTo>
                      <a:cubicBezTo>
                        <a:pt x="84469" y="71093"/>
                        <a:pt x="84332" y="71400"/>
                        <a:pt x="84060" y="71605"/>
                      </a:cubicBezTo>
                      <a:cubicBezTo>
                        <a:pt x="83787" y="71810"/>
                        <a:pt x="83412" y="71963"/>
                        <a:pt x="82934" y="72065"/>
                      </a:cubicBezTo>
                      <a:cubicBezTo>
                        <a:pt x="82457" y="72168"/>
                        <a:pt x="81758" y="72219"/>
                        <a:pt x="80837" y="72219"/>
                      </a:cubicBezTo>
                      <a:cubicBezTo>
                        <a:pt x="79950" y="72219"/>
                        <a:pt x="79242" y="72168"/>
                        <a:pt x="78714" y="72065"/>
                      </a:cubicBezTo>
                      <a:cubicBezTo>
                        <a:pt x="78185" y="71963"/>
                        <a:pt x="77801" y="71810"/>
                        <a:pt x="77562" y="71605"/>
                      </a:cubicBezTo>
                      <a:cubicBezTo>
                        <a:pt x="77324" y="71400"/>
                        <a:pt x="77204" y="71093"/>
                        <a:pt x="77204" y="70684"/>
                      </a:cubicBezTo>
                      <a:lnTo>
                        <a:pt x="77204" y="66080"/>
                      </a:lnTo>
                      <a:cubicBezTo>
                        <a:pt x="75192" y="68228"/>
                        <a:pt x="72949" y="69900"/>
                        <a:pt x="70477" y="71093"/>
                      </a:cubicBezTo>
                      <a:cubicBezTo>
                        <a:pt x="68004" y="72287"/>
                        <a:pt x="65386" y="72884"/>
                        <a:pt x="62624" y="72884"/>
                      </a:cubicBezTo>
                      <a:cubicBezTo>
                        <a:pt x="60202" y="72884"/>
                        <a:pt x="58011" y="72568"/>
                        <a:pt x="56050" y="71937"/>
                      </a:cubicBezTo>
                      <a:cubicBezTo>
                        <a:pt x="54089" y="71307"/>
                        <a:pt x="52417" y="70394"/>
                        <a:pt x="51036" y="69200"/>
                      </a:cubicBezTo>
                      <a:cubicBezTo>
                        <a:pt x="49655" y="68007"/>
                        <a:pt x="48580" y="66540"/>
                        <a:pt x="47813" y="64801"/>
                      </a:cubicBezTo>
                      <a:cubicBezTo>
                        <a:pt x="47046" y="63061"/>
                        <a:pt x="46662" y="61083"/>
                        <a:pt x="46662" y="58866"/>
                      </a:cubicBezTo>
                      <a:cubicBezTo>
                        <a:pt x="46662" y="56274"/>
                        <a:pt x="47191" y="54023"/>
                        <a:pt x="48248" y="52113"/>
                      </a:cubicBezTo>
                      <a:cubicBezTo>
                        <a:pt x="49305" y="50203"/>
                        <a:pt x="50823" y="48617"/>
                        <a:pt x="52801" y="47356"/>
                      </a:cubicBezTo>
                      <a:cubicBezTo>
                        <a:pt x="54779" y="46094"/>
                        <a:pt x="57201" y="45147"/>
                        <a:pt x="60066" y="44516"/>
                      </a:cubicBezTo>
                      <a:cubicBezTo>
                        <a:pt x="62931" y="43885"/>
                        <a:pt x="66154" y="43570"/>
                        <a:pt x="69735" y="43570"/>
                      </a:cubicBezTo>
                      <a:lnTo>
                        <a:pt x="76079" y="43570"/>
                      </a:lnTo>
                      <a:lnTo>
                        <a:pt x="76079" y="39989"/>
                      </a:lnTo>
                      <a:cubicBezTo>
                        <a:pt x="76079" y="38215"/>
                        <a:pt x="75891" y="36646"/>
                        <a:pt x="75516" y="35282"/>
                      </a:cubicBezTo>
                      <a:cubicBezTo>
                        <a:pt x="75141" y="33918"/>
                        <a:pt x="74535" y="32784"/>
                        <a:pt x="73700" y="31880"/>
                      </a:cubicBezTo>
                      <a:cubicBezTo>
                        <a:pt x="72864" y="30976"/>
                        <a:pt x="71781" y="30294"/>
                        <a:pt x="70451" y="29833"/>
                      </a:cubicBezTo>
                      <a:cubicBezTo>
                        <a:pt x="69121" y="29373"/>
                        <a:pt x="67484" y="29143"/>
                        <a:pt x="65540" y="29143"/>
                      </a:cubicBezTo>
                      <a:cubicBezTo>
                        <a:pt x="63459" y="29143"/>
                        <a:pt x="61592" y="29390"/>
                        <a:pt x="59938" y="29885"/>
                      </a:cubicBezTo>
                      <a:cubicBezTo>
                        <a:pt x="58284" y="30379"/>
                        <a:pt x="56834" y="30925"/>
                        <a:pt x="55589" y="31522"/>
                      </a:cubicBezTo>
                      <a:cubicBezTo>
                        <a:pt x="54344" y="32119"/>
                        <a:pt x="53304" y="32664"/>
                        <a:pt x="52469" y="33159"/>
                      </a:cubicBezTo>
                      <a:cubicBezTo>
                        <a:pt x="51633" y="33653"/>
                        <a:pt x="51011" y="33901"/>
                        <a:pt x="50601" y="33901"/>
                      </a:cubicBezTo>
                      <a:cubicBezTo>
                        <a:pt x="50328" y="33901"/>
                        <a:pt x="50090" y="33832"/>
                        <a:pt x="49885" y="33696"/>
                      </a:cubicBezTo>
                      <a:cubicBezTo>
                        <a:pt x="49680" y="33560"/>
                        <a:pt x="49501" y="33355"/>
                        <a:pt x="49348" y="33082"/>
                      </a:cubicBezTo>
                      <a:cubicBezTo>
                        <a:pt x="49194" y="32809"/>
                        <a:pt x="49084" y="32460"/>
                        <a:pt x="49015" y="32033"/>
                      </a:cubicBezTo>
                      <a:cubicBezTo>
                        <a:pt x="48947" y="31607"/>
                        <a:pt x="48913" y="31138"/>
                        <a:pt x="48913" y="30626"/>
                      </a:cubicBezTo>
                      <a:cubicBezTo>
                        <a:pt x="48913" y="29774"/>
                        <a:pt x="48973" y="29100"/>
                        <a:pt x="49092" y="28606"/>
                      </a:cubicBezTo>
                      <a:cubicBezTo>
                        <a:pt x="49211" y="28111"/>
                        <a:pt x="49501" y="27642"/>
                        <a:pt x="49962" y="27199"/>
                      </a:cubicBezTo>
                      <a:cubicBezTo>
                        <a:pt x="50422" y="26755"/>
                        <a:pt x="51215" y="26235"/>
                        <a:pt x="52341" y="25638"/>
                      </a:cubicBezTo>
                      <a:cubicBezTo>
                        <a:pt x="53466" y="25041"/>
                        <a:pt x="54762" y="24496"/>
                        <a:pt x="56229" y="24001"/>
                      </a:cubicBezTo>
                      <a:cubicBezTo>
                        <a:pt x="57695" y="23507"/>
                        <a:pt x="59298" y="23097"/>
                        <a:pt x="61038" y="22773"/>
                      </a:cubicBezTo>
                      <a:cubicBezTo>
                        <a:pt x="62777" y="22449"/>
                        <a:pt x="64534" y="22287"/>
                        <a:pt x="66307" y="22287"/>
                      </a:cubicBezTo>
                      <a:cubicBezTo>
                        <a:pt x="69616" y="22287"/>
                        <a:pt x="72429" y="22663"/>
                        <a:pt x="74749" y="23413"/>
                      </a:cubicBezTo>
                      <a:cubicBezTo>
                        <a:pt x="77068" y="24163"/>
                        <a:pt x="78944" y="25263"/>
                        <a:pt x="80376" y="26713"/>
                      </a:cubicBezTo>
                      <a:cubicBezTo>
                        <a:pt x="81809" y="28162"/>
                        <a:pt x="82849" y="29961"/>
                        <a:pt x="83497" y="32110"/>
                      </a:cubicBezTo>
                      <a:cubicBezTo>
                        <a:pt x="84145" y="34259"/>
                        <a:pt x="84469" y="36766"/>
                        <a:pt x="84469" y="39630"/>
                      </a:cubicBezTo>
                      <a:close/>
                      <a:moveTo>
                        <a:pt x="76079" y="49658"/>
                      </a:moveTo>
                      <a:lnTo>
                        <a:pt x="68865" y="49658"/>
                      </a:lnTo>
                      <a:cubicBezTo>
                        <a:pt x="66546" y="49658"/>
                        <a:pt x="64534" y="49854"/>
                        <a:pt x="62828" y="50246"/>
                      </a:cubicBezTo>
                      <a:cubicBezTo>
                        <a:pt x="61123" y="50638"/>
                        <a:pt x="59708" y="51218"/>
                        <a:pt x="58582" y="51985"/>
                      </a:cubicBezTo>
                      <a:cubicBezTo>
                        <a:pt x="57457" y="52753"/>
                        <a:pt x="56630" y="53674"/>
                        <a:pt x="56101" y="54748"/>
                      </a:cubicBezTo>
                      <a:cubicBezTo>
                        <a:pt x="55572" y="55822"/>
                        <a:pt x="55308" y="57059"/>
                        <a:pt x="55308" y="58457"/>
                      </a:cubicBezTo>
                      <a:cubicBezTo>
                        <a:pt x="55308" y="60844"/>
                        <a:pt x="56067" y="62746"/>
                        <a:pt x="57585" y="64161"/>
                      </a:cubicBezTo>
                      <a:cubicBezTo>
                        <a:pt x="59102" y="65577"/>
                        <a:pt x="61225" y="66284"/>
                        <a:pt x="63954" y="66284"/>
                      </a:cubicBezTo>
                      <a:cubicBezTo>
                        <a:pt x="66171" y="66284"/>
                        <a:pt x="68226" y="65722"/>
                        <a:pt x="70119" y="64596"/>
                      </a:cubicBezTo>
                      <a:cubicBezTo>
                        <a:pt x="72012" y="63471"/>
                        <a:pt x="73998" y="61748"/>
                        <a:pt x="76079" y="59429"/>
                      </a:cubicBezTo>
                      <a:close/>
                      <a:moveTo>
                        <a:pt x="141752" y="46997"/>
                      </a:moveTo>
                      <a:cubicBezTo>
                        <a:pt x="141752" y="50988"/>
                        <a:pt x="141318" y="54577"/>
                        <a:pt x="140448" y="57766"/>
                      </a:cubicBezTo>
                      <a:cubicBezTo>
                        <a:pt x="139578" y="60955"/>
                        <a:pt x="138299" y="63675"/>
                        <a:pt x="136610" y="65926"/>
                      </a:cubicBezTo>
                      <a:cubicBezTo>
                        <a:pt x="134922" y="68177"/>
                        <a:pt x="132851" y="69900"/>
                        <a:pt x="130395" y="71093"/>
                      </a:cubicBezTo>
                      <a:cubicBezTo>
                        <a:pt x="127939" y="72287"/>
                        <a:pt x="125125" y="72884"/>
                        <a:pt x="121953" y="72884"/>
                      </a:cubicBezTo>
                      <a:cubicBezTo>
                        <a:pt x="120487" y="72884"/>
                        <a:pt x="119131" y="72739"/>
                        <a:pt x="117886" y="72449"/>
                      </a:cubicBezTo>
                      <a:cubicBezTo>
                        <a:pt x="116641" y="72159"/>
                        <a:pt x="115422" y="71690"/>
                        <a:pt x="114228" y="71042"/>
                      </a:cubicBezTo>
                      <a:cubicBezTo>
                        <a:pt x="113035" y="70394"/>
                        <a:pt x="111841" y="69576"/>
                        <a:pt x="110647" y="68587"/>
                      </a:cubicBezTo>
                      <a:cubicBezTo>
                        <a:pt x="109454" y="67597"/>
                        <a:pt x="108191" y="66404"/>
                        <a:pt x="106862" y="65005"/>
                      </a:cubicBezTo>
                      <a:lnTo>
                        <a:pt x="106862" y="70633"/>
                      </a:lnTo>
                      <a:cubicBezTo>
                        <a:pt x="106862" y="70906"/>
                        <a:pt x="106793" y="71145"/>
                        <a:pt x="106657" y="71349"/>
                      </a:cubicBezTo>
                      <a:cubicBezTo>
                        <a:pt x="106520" y="71554"/>
                        <a:pt x="106299" y="71716"/>
                        <a:pt x="105991" y="71835"/>
                      </a:cubicBezTo>
                      <a:cubicBezTo>
                        <a:pt x="105684" y="71955"/>
                        <a:pt x="105301" y="72048"/>
                        <a:pt x="104841" y="72117"/>
                      </a:cubicBezTo>
                      <a:cubicBezTo>
                        <a:pt x="104381" y="72185"/>
                        <a:pt x="103792" y="72219"/>
                        <a:pt x="103076" y="72219"/>
                      </a:cubicBezTo>
                      <a:cubicBezTo>
                        <a:pt x="102394" y="72219"/>
                        <a:pt x="101814" y="72185"/>
                        <a:pt x="101336" y="72117"/>
                      </a:cubicBezTo>
                      <a:cubicBezTo>
                        <a:pt x="100858" y="72048"/>
                        <a:pt x="100467" y="71955"/>
                        <a:pt x="100159" y="71835"/>
                      </a:cubicBezTo>
                      <a:cubicBezTo>
                        <a:pt x="99852" y="71716"/>
                        <a:pt x="99648" y="71554"/>
                        <a:pt x="99546" y="71349"/>
                      </a:cubicBezTo>
                      <a:cubicBezTo>
                        <a:pt x="99443" y="71145"/>
                        <a:pt x="99392" y="70906"/>
                        <a:pt x="99392" y="70633"/>
                      </a:cubicBezTo>
                      <a:lnTo>
                        <a:pt x="99392" y="2284"/>
                      </a:lnTo>
                      <a:cubicBezTo>
                        <a:pt x="99392" y="2011"/>
                        <a:pt x="99451" y="1773"/>
                        <a:pt x="99571" y="1568"/>
                      </a:cubicBezTo>
                      <a:cubicBezTo>
                        <a:pt x="99690" y="1363"/>
                        <a:pt x="99912" y="1193"/>
                        <a:pt x="100236" y="1056"/>
                      </a:cubicBezTo>
                      <a:cubicBezTo>
                        <a:pt x="100560" y="920"/>
                        <a:pt x="100995" y="818"/>
                        <a:pt x="101541" y="749"/>
                      </a:cubicBezTo>
                      <a:cubicBezTo>
                        <a:pt x="102087" y="681"/>
                        <a:pt x="102769" y="647"/>
                        <a:pt x="103587" y="647"/>
                      </a:cubicBezTo>
                      <a:cubicBezTo>
                        <a:pt x="104440" y="647"/>
                        <a:pt x="105139" y="681"/>
                        <a:pt x="105684" y="749"/>
                      </a:cubicBezTo>
                      <a:cubicBezTo>
                        <a:pt x="106230" y="818"/>
                        <a:pt x="106657" y="920"/>
                        <a:pt x="106964" y="1056"/>
                      </a:cubicBezTo>
                      <a:cubicBezTo>
                        <a:pt x="107270" y="1193"/>
                        <a:pt x="107492" y="1363"/>
                        <a:pt x="107629" y="1568"/>
                      </a:cubicBezTo>
                      <a:cubicBezTo>
                        <a:pt x="107765" y="1773"/>
                        <a:pt x="107833" y="2011"/>
                        <a:pt x="107833" y="2284"/>
                      </a:cubicBezTo>
                      <a:lnTo>
                        <a:pt x="107833" y="29859"/>
                      </a:lnTo>
                      <a:cubicBezTo>
                        <a:pt x="109197" y="28461"/>
                        <a:pt x="110519" y="27284"/>
                        <a:pt x="111799" y="26329"/>
                      </a:cubicBezTo>
                      <a:cubicBezTo>
                        <a:pt x="113077" y="25374"/>
                        <a:pt x="114330" y="24598"/>
                        <a:pt x="115558" y="24001"/>
                      </a:cubicBezTo>
                      <a:cubicBezTo>
                        <a:pt x="116786" y="23404"/>
                        <a:pt x="118015" y="22970"/>
                        <a:pt x="119242" y="22697"/>
                      </a:cubicBezTo>
                      <a:cubicBezTo>
                        <a:pt x="120470" y="22424"/>
                        <a:pt x="121766" y="22287"/>
                        <a:pt x="123130" y="22287"/>
                      </a:cubicBezTo>
                      <a:cubicBezTo>
                        <a:pt x="126473" y="22287"/>
                        <a:pt x="129329" y="22952"/>
                        <a:pt x="131699" y="24283"/>
                      </a:cubicBezTo>
                      <a:cubicBezTo>
                        <a:pt x="134070" y="25613"/>
                        <a:pt x="135997" y="27395"/>
                        <a:pt x="137481" y="29629"/>
                      </a:cubicBezTo>
                      <a:cubicBezTo>
                        <a:pt x="138964" y="31863"/>
                        <a:pt x="140047" y="34480"/>
                        <a:pt x="140729" y="37482"/>
                      </a:cubicBezTo>
                      <a:cubicBezTo>
                        <a:pt x="141411" y="40483"/>
                        <a:pt x="141752" y="43655"/>
                        <a:pt x="141752" y="46997"/>
                      </a:cubicBezTo>
                      <a:close/>
                      <a:moveTo>
                        <a:pt x="133004" y="47969"/>
                      </a:moveTo>
                      <a:cubicBezTo>
                        <a:pt x="133004" y="45616"/>
                        <a:pt x="132824" y="43331"/>
                        <a:pt x="132464" y="41114"/>
                      </a:cubicBezTo>
                      <a:cubicBezTo>
                        <a:pt x="132103" y="38897"/>
                        <a:pt x="131477" y="36936"/>
                        <a:pt x="130585" y="35231"/>
                      </a:cubicBezTo>
                      <a:cubicBezTo>
                        <a:pt x="129692" y="33525"/>
                        <a:pt x="128508" y="32153"/>
                        <a:pt x="127033" y="31112"/>
                      </a:cubicBezTo>
                      <a:cubicBezTo>
                        <a:pt x="125557" y="30072"/>
                        <a:pt x="123722" y="29552"/>
                        <a:pt x="121525" y="29552"/>
                      </a:cubicBezTo>
                      <a:cubicBezTo>
                        <a:pt x="120427" y="29552"/>
                        <a:pt x="119346" y="29706"/>
                        <a:pt x="118283" y="30012"/>
                      </a:cubicBezTo>
                      <a:cubicBezTo>
                        <a:pt x="117219" y="30319"/>
                        <a:pt x="116138" y="30831"/>
                        <a:pt x="115040" y="31547"/>
                      </a:cubicBezTo>
                      <a:cubicBezTo>
                        <a:pt x="113942" y="32263"/>
                        <a:pt x="112801" y="33184"/>
                        <a:pt x="111617" y="34310"/>
                      </a:cubicBezTo>
                      <a:cubicBezTo>
                        <a:pt x="110433" y="35435"/>
                        <a:pt x="109172" y="36851"/>
                        <a:pt x="107833" y="38556"/>
                      </a:cubicBezTo>
                      <a:lnTo>
                        <a:pt x="107833" y="56922"/>
                      </a:lnTo>
                      <a:cubicBezTo>
                        <a:pt x="110167" y="59753"/>
                        <a:pt x="112398" y="61910"/>
                        <a:pt x="114525" y="63394"/>
                      </a:cubicBezTo>
                      <a:cubicBezTo>
                        <a:pt x="116653" y="64878"/>
                        <a:pt x="118866" y="65619"/>
                        <a:pt x="121165" y="65619"/>
                      </a:cubicBezTo>
                      <a:cubicBezTo>
                        <a:pt x="123292" y="65619"/>
                        <a:pt x="125112" y="65108"/>
                        <a:pt x="126621" y="64085"/>
                      </a:cubicBezTo>
                      <a:cubicBezTo>
                        <a:pt x="128131" y="63061"/>
                        <a:pt x="129358" y="61706"/>
                        <a:pt x="130302" y="60017"/>
                      </a:cubicBezTo>
                      <a:cubicBezTo>
                        <a:pt x="131245" y="58329"/>
                        <a:pt x="131932" y="56436"/>
                        <a:pt x="132360" y="54339"/>
                      </a:cubicBezTo>
                      <a:cubicBezTo>
                        <a:pt x="132790" y="52241"/>
                        <a:pt x="133004" y="50118"/>
                        <a:pt x="133004" y="47969"/>
                      </a:cubicBezTo>
                      <a:close/>
                      <a:moveTo>
                        <a:pt x="162404" y="70633"/>
                      </a:moveTo>
                      <a:cubicBezTo>
                        <a:pt x="162404" y="70906"/>
                        <a:pt x="162335" y="71136"/>
                        <a:pt x="162199" y="71324"/>
                      </a:cubicBezTo>
                      <a:cubicBezTo>
                        <a:pt x="162063" y="71511"/>
                        <a:pt x="161841" y="71673"/>
                        <a:pt x="161534" y="71810"/>
                      </a:cubicBezTo>
                      <a:cubicBezTo>
                        <a:pt x="161227" y="71946"/>
                        <a:pt x="160801" y="72048"/>
                        <a:pt x="160255" y="72117"/>
                      </a:cubicBezTo>
                      <a:cubicBezTo>
                        <a:pt x="159709" y="72185"/>
                        <a:pt x="159010" y="72219"/>
                        <a:pt x="158158" y="72219"/>
                      </a:cubicBezTo>
                      <a:cubicBezTo>
                        <a:pt x="157339" y="72219"/>
                        <a:pt x="156657" y="72185"/>
                        <a:pt x="156111" y="72117"/>
                      </a:cubicBezTo>
                      <a:cubicBezTo>
                        <a:pt x="155565" y="72048"/>
                        <a:pt x="155131" y="71946"/>
                        <a:pt x="154807" y="71810"/>
                      </a:cubicBezTo>
                      <a:cubicBezTo>
                        <a:pt x="154483" y="71673"/>
                        <a:pt x="154261" y="71511"/>
                        <a:pt x="154141" y="71324"/>
                      </a:cubicBezTo>
                      <a:cubicBezTo>
                        <a:pt x="154022" y="71136"/>
                        <a:pt x="153962" y="70906"/>
                        <a:pt x="153962" y="70633"/>
                      </a:cubicBezTo>
                      <a:lnTo>
                        <a:pt x="153962" y="2284"/>
                      </a:lnTo>
                      <a:cubicBezTo>
                        <a:pt x="153962" y="2011"/>
                        <a:pt x="154022" y="1773"/>
                        <a:pt x="154141" y="1568"/>
                      </a:cubicBezTo>
                      <a:cubicBezTo>
                        <a:pt x="154261" y="1363"/>
                        <a:pt x="154483" y="1193"/>
                        <a:pt x="154807" y="1056"/>
                      </a:cubicBezTo>
                      <a:cubicBezTo>
                        <a:pt x="155131" y="920"/>
                        <a:pt x="155565" y="818"/>
                        <a:pt x="156111" y="749"/>
                      </a:cubicBezTo>
                      <a:cubicBezTo>
                        <a:pt x="156657" y="681"/>
                        <a:pt x="157339" y="647"/>
                        <a:pt x="158158" y="647"/>
                      </a:cubicBezTo>
                      <a:cubicBezTo>
                        <a:pt x="159010" y="647"/>
                        <a:pt x="159709" y="681"/>
                        <a:pt x="160255" y="749"/>
                      </a:cubicBezTo>
                      <a:cubicBezTo>
                        <a:pt x="160801" y="818"/>
                        <a:pt x="161227" y="920"/>
                        <a:pt x="161534" y="1056"/>
                      </a:cubicBezTo>
                      <a:cubicBezTo>
                        <a:pt x="161841" y="1193"/>
                        <a:pt x="162063" y="1363"/>
                        <a:pt x="162199" y="1568"/>
                      </a:cubicBezTo>
                      <a:cubicBezTo>
                        <a:pt x="162335" y="1773"/>
                        <a:pt x="162404" y="2011"/>
                        <a:pt x="162404" y="2284"/>
                      </a:cubicBezTo>
                      <a:close/>
                      <a:moveTo>
                        <a:pt x="217065" y="45616"/>
                      </a:moveTo>
                      <a:cubicBezTo>
                        <a:pt x="217065" y="46946"/>
                        <a:pt x="216732" y="47893"/>
                        <a:pt x="216063" y="48455"/>
                      </a:cubicBezTo>
                      <a:cubicBezTo>
                        <a:pt x="215395" y="49018"/>
                        <a:pt x="214633" y="49300"/>
                        <a:pt x="213776" y="49300"/>
                      </a:cubicBezTo>
                      <a:lnTo>
                        <a:pt x="183453" y="49300"/>
                      </a:lnTo>
                      <a:cubicBezTo>
                        <a:pt x="183453" y="51857"/>
                        <a:pt x="183710" y="54160"/>
                        <a:pt x="184225" y="56206"/>
                      </a:cubicBezTo>
                      <a:cubicBezTo>
                        <a:pt x="184738" y="58252"/>
                        <a:pt x="185595" y="60009"/>
                        <a:pt x="186795" y="61475"/>
                      </a:cubicBezTo>
                      <a:cubicBezTo>
                        <a:pt x="187995" y="62942"/>
                        <a:pt x="189554" y="64067"/>
                        <a:pt x="191473" y="64852"/>
                      </a:cubicBezTo>
                      <a:cubicBezTo>
                        <a:pt x="193393" y="65636"/>
                        <a:pt x="195741" y="66029"/>
                        <a:pt x="198516" y="66029"/>
                      </a:cubicBezTo>
                      <a:cubicBezTo>
                        <a:pt x="200710" y="66029"/>
                        <a:pt x="202663" y="65850"/>
                        <a:pt x="204377" y="65491"/>
                      </a:cubicBezTo>
                      <a:cubicBezTo>
                        <a:pt x="206090" y="65133"/>
                        <a:pt x="207572" y="64733"/>
                        <a:pt x="208824" y="64289"/>
                      </a:cubicBezTo>
                      <a:cubicBezTo>
                        <a:pt x="210075" y="63846"/>
                        <a:pt x="211102" y="63445"/>
                        <a:pt x="211908" y="63087"/>
                      </a:cubicBezTo>
                      <a:cubicBezTo>
                        <a:pt x="212714" y="62729"/>
                        <a:pt x="213323" y="62550"/>
                        <a:pt x="213734" y="62550"/>
                      </a:cubicBezTo>
                      <a:cubicBezTo>
                        <a:pt x="213973" y="62550"/>
                        <a:pt x="214188" y="62609"/>
                        <a:pt x="214376" y="62729"/>
                      </a:cubicBezTo>
                      <a:cubicBezTo>
                        <a:pt x="214565" y="62848"/>
                        <a:pt x="214710" y="63027"/>
                        <a:pt x="214812" y="63266"/>
                      </a:cubicBezTo>
                      <a:cubicBezTo>
                        <a:pt x="214915" y="63505"/>
                        <a:pt x="214992" y="63837"/>
                        <a:pt x="215044" y="64264"/>
                      </a:cubicBezTo>
                      <a:cubicBezTo>
                        <a:pt x="215095" y="64690"/>
                        <a:pt x="215121" y="65210"/>
                        <a:pt x="215121" y="65824"/>
                      </a:cubicBezTo>
                      <a:cubicBezTo>
                        <a:pt x="215121" y="66267"/>
                        <a:pt x="215105" y="66651"/>
                        <a:pt x="215071" y="66975"/>
                      </a:cubicBezTo>
                      <a:cubicBezTo>
                        <a:pt x="215036" y="67299"/>
                        <a:pt x="214993" y="67589"/>
                        <a:pt x="214942" y="67845"/>
                      </a:cubicBezTo>
                      <a:cubicBezTo>
                        <a:pt x="214891" y="68101"/>
                        <a:pt x="214806" y="68331"/>
                        <a:pt x="214687" y="68535"/>
                      </a:cubicBezTo>
                      <a:cubicBezTo>
                        <a:pt x="214568" y="68740"/>
                        <a:pt x="214413" y="68936"/>
                        <a:pt x="214226" y="69124"/>
                      </a:cubicBezTo>
                      <a:cubicBezTo>
                        <a:pt x="214039" y="69311"/>
                        <a:pt x="213485" y="69618"/>
                        <a:pt x="212564" y="70045"/>
                      </a:cubicBezTo>
                      <a:cubicBezTo>
                        <a:pt x="211643" y="70471"/>
                        <a:pt x="210449" y="70889"/>
                        <a:pt x="208982" y="71298"/>
                      </a:cubicBezTo>
                      <a:cubicBezTo>
                        <a:pt x="207515" y="71707"/>
                        <a:pt x="205819" y="72074"/>
                        <a:pt x="203892" y="72398"/>
                      </a:cubicBezTo>
                      <a:cubicBezTo>
                        <a:pt x="201965" y="72722"/>
                        <a:pt x="199910" y="72884"/>
                        <a:pt x="197727" y="72884"/>
                      </a:cubicBezTo>
                      <a:cubicBezTo>
                        <a:pt x="193941" y="72884"/>
                        <a:pt x="190625" y="72355"/>
                        <a:pt x="187777" y="71298"/>
                      </a:cubicBezTo>
                      <a:cubicBezTo>
                        <a:pt x="184929" y="70241"/>
                        <a:pt x="182533" y="68672"/>
                        <a:pt x="180589" y="66591"/>
                      </a:cubicBezTo>
                      <a:cubicBezTo>
                        <a:pt x="178645" y="64511"/>
                        <a:pt x="177178" y="61902"/>
                        <a:pt x="176189" y="58764"/>
                      </a:cubicBezTo>
                      <a:cubicBezTo>
                        <a:pt x="175200" y="55626"/>
                        <a:pt x="174706" y="51977"/>
                        <a:pt x="174706" y="47816"/>
                      </a:cubicBezTo>
                      <a:cubicBezTo>
                        <a:pt x="174706" y="43860"/>
                        <a:pt x="175217" y="40304"/>
                        <a:pt x="176240" y="37149"/>
                      </a:cubicBezTo>
                      <a:cubicBezTo>
                        <a:pt x="177263" y="33994"/>
                        <a:pt x="178738" y="31317"/>
                        <a:pt x="180665" y="29117"/>
                      </a:cubicBezTo>
                      <a:cubicBezTo>
                        <a:pt x="182592" y="26917"/>
                        <a:pt x="184920" y="25229"/>
                        <a:pt x="187649" y="24052"/>
                      </a:cubicBezTo>
                      <a:cubicBezTo>
                        <a:pt x="190377" y="22876"/>
                        <a:pt x="193430" y="22287"/>
                        <a:pt x="196806" y="22287"/>
                      </a:cubicBezTo>
                      <a:cubicBezTo>
                        <a:pt x="200421" y="22287"/>
                        <a:pt x="203500" y="22867"/>
                        <a:pt x="206041" y="24027"/>
                      </a:cubicBezTo>
                      <a:cubicBezTo>
                        <a:pt x="208581" y="25186"/>
                        <a:pt x="210671" y="26747"/>
                        <a:pt x="212307" y="28708"/>
                      </a:cubicBezTo>
                      <a:cubicBezTo>
                        <a:pt x="213945" y="30669"/>
                        <a:pt x="215147" y="32971"/>
                        <a:pt x="215914" y="35614"/>
                      </a:cubicBezTo>
                      <a:cubicBezTo>
                        <a:pt x="216682" y="38258"/>
                        <a:pt x="217065" y="41080"/>
                        <a:pt x="217065" y="44081"/>
                      </a:cubicBezTo>
                      <a:close/>
                      <a:moveTo>
                        <a:pt x="208573" y="43109"/>
                      </a:moveTo>
                      <a:cubicBezTo>
                        <a:pt x="208675" y="38675"/>
                        <a:pt x="207689" y="35197"/>
                        <a:pt x="205613" y="32673"/>
                      </a:cubicBezTo>
                      <a:cubicBezTo>
                        <a:pt x="203538" y="30149"/>
                        <a:pt x="200457" y="28887"/>
                        <a:pt x="196374" y="28887"/>
                      </a:cubicBezTo>
                      <a:cubicBezTo>
                        <a:pt x="194280" y="28887"/>
                        <a:pt x="192445" y="29279"/>
                        <a:pt x="190867" y="30064"/>
                      </a:cubicBezTo>
                      <a:cubicBezTo>
                        <a:pt x="189287" y="30848"/>
                        <a:pt x="187966" y="31888"/>
                        <a:pt x="186902" y="33184"/>
                      </a:cubicBezTo>
                      <a:cubicBezTo>
                        <a:pt x="185838" y="34480"/>
                        <a:pt x="185015" y="35990"/>
                        <a:pt x="184431" y="37712"/>
                      </a:cubicBezTo>
                      <a:cubicBezTo>
                        <a:pt x="183849" y="39434"/>
                        <a:pt x="183523" y="41233"/>
                        <a:pt x="183453" y="43109"/>
                      </a:cubicBezTo>
                      <a:close/>
                      <a:moveTo>
                        <a:pt x="296002" y="47100"/>
                      </a:moveTo>
                      <a:cubicBezTo>
                        <a:pt x="296002" y="50851"/>
                        <a:pt x="295507" y="54305"/>
                        <a:pt x="294519" y="57459"/>
                      </a:cubicBezTo>
                      <a:cubicBezTo>
                        <a:pt x="293529" y="60614"/>
                        <a:pt x="292054" y="63334"/>
                        <a:pt x="290093" y="65619"/>
                      </a:cubicBezTo>
                      <a:cubicBezTo>
                        <a:pt x="288132" y="67904"/>
                        <a:pt x="285677" y="69686"/>
                        <a:pt x="282726" y="70965"/>
                      </a:cubicBezTo>
                      <a:cubicBezTo>
                        <a:pt x="279776" y="72244"/>
                        <a:pt x="276356" y="72884"/>
                        <a:pt x="272468" y="72884"/>
                      </a:cubicBezTo>
                      <a:cubicBezTo>
                        <a:pt x="268683" y="72884"/>
                        <a:pt x="265383" y="72321"/>
                        <a:pt x="262569" y="71196"/>
                      </a:cubicBezTo>
                      <a:cubicBezTo>
                        <a:pt x="259755" y="70070"/>
                        <a:pt x="257410" y="68433"/>
                        <a:pt x="255535" y="66284"/>
                      </a:cubicBezTo>
                      <a:cubicBezTo>
                        <a:pt x="253658" y="64136"/>
                        <a:pt x="252260" y="61527"/>
                        <a:pt x="251340" y="58457"/>
                      </a:cubicBezTo>
                      <a:cubicBezTo>
                        <a:pt x="250419" y="55388"/>
                        <a:pt x="249958" y="51909"/>
                        <a:pt x="249958" y="48021"/>
                      </a:cubicBezTo>
                      <a:cubicBezTo>
                        <a:pt x="249958" y="44269"/>
                        <a:pt x="250445" y="40816"/>
                        <a:pt x="251416" y="37661"/>
                      </a:cubicBezTo>
                      <a:cubicBezTo>
                        <a:pt x="252389" y="34506"/>
                        <a:pt x="253854" y="31786"/>
                        <a:pt x="255816" y="29501"/>
                      </a:cubicBezTo>
                      <a:cubicBezTo>
                        <a:pt x="257777" y="27216"/>
                        <a:pt x="260224" y="25442"/>
                        <a:pt x="263158" y="24180"/>
                      </a:cubicBezTo>
                      <a:cubicBezTo>
                        <a:pt x="266090" y="22918"/>
                        <a:pt x="269518" y="22287"/>
                        <a:pt x="273441" y="22287"/>
                      </a:cubicBezTo>
                      <a:cubicBezTo>
                        <a:pt x="277226" y="22287"/>
                        <a:pt x="280526" y="22850"/>
                        <a:pt x="283340" y="23976"/>
                      </a:cubicBezTo>
                      <a:cubicBezTo>
                        <a:pt x="286154" y="25101"/>
                        <a:pt x="288499" y="26738"/>
                        <a:pt x="290374" y="28887"/>
                      </a:cubicBezTo>
                      <a:cubicBezTo>
                        <a:pt x="292250" y="31036"/>
                        <a:pt x="293657" y="33645"/>
                        <a:pt x="294595" y="36714"/>
                      </a:cubicBezTo>
                      <a:cubicBezTo>
                        <a:pt x="295533" y="39784"/>
                        <a:pt x="296002" y="43246"/>
                        <a:pt x="296002" y="47100"/>
                      </a:cubicBezTo>
                      <a:close/>
                      <a:moveTo>
                        <a:pt x="287254" y="47662"/>
                      </a:moveTo>
                      <a:cubicBezTo>
                        <a:pt x="287254" y="45173"/>
                        <a:pt x="287021" y="42819"/>
                        <a:pt x="286557" y="40602"/>
                      </a:cubicBezTo>
                      <a:cubicBezTo>
                        <a:pt x="286092" y="38386"/>
                        <a:pt x="285326" y="36441"/>
                        <a:pt x="284259" y="34770"/>
                      </a:cubicBezTo>
                      <a:cubicBezTo>
                        <a:pt x="283192" y="33099"/>
                        <a:pt x="281747" y="31778"/>
                        <a:pt x="279922" y="30806"/>
                      </a:cubicBezTo>
                      <a:cubicBezTo>
                        <a:pt x="278099" y="29833"/>
                        <a:pt x="275828" y="29347"/>
                        <a:pt x="273108" y="29347"/>
                      </a:cubicBezTo>
                      <a:cubicBezTo>
                        <a:pt x="270597" y="29347"/>
                        <a:pt x="268437" y="29791"/>
                        <a:pt x="266630" y="30678"/>
                      </a:cubicBezTo>
                      <a:cubicBezTo>
                        <a:pt x="264823" y="31564"/>
                        <a:pt x="263335" y="32818"/>
                        <a:pt x="262165" y="34438"/>
                      </a:cubicBezTo>
                      <a:cubicBezTo>
                        <a:pt x="260994" y="36058"/>
                        <a:pt x="260126" y="37976"/>
                        <a:pt x="259558" y="40193"/>
                      </a:cubicBezTo>
                      <a:cubicBezTo>
                        <a:pt x="258990" y="42410"/>
                        <a:pt x="258706" y="44832"/>
                        <a:pt x="258706" y="47458"/>
                      </a:cubicBezTo>
                      <a:cubicBezTo>
                        <a:pt x="258706" y="49982"/>
                        <a:pt x="258939" y="52352"/>
                        <a:pt x="259404" y="54569"/>
                      </a:cubicBezTo>
                      <a:cubicBezTo>
                        <a:pt x="259869" y="56786"/>
                        <a:pt x="260643" y="58721"/>
                        <a:pt x="261727" y="60376"/>
                      </a:cubicBezTo>
                      <a:cubicBezTo>
                        <a:pt x="262811" y="62030"/>
                        <a:pt x="264264" y="63343"/>
                        <a:pt x="266088" y="64315"/>
                      </a:cubicBezTo>
                      <a:cubicBezTo>
                        <a:pt x="267912" y="65287"/>
                        <a:pt x="270183" y="65773"/>
                        <a:pt x="272903" y="65773"/>
                      </a:cubicBezTo>
                      <a:cubicBezTo>
                        <a:pt x="275380" y="65773"/>
                        <a:pt x="277532" y="65329"/>
                        <a:pt x="279356" y="64443"/>
                      </a:cubicBezTo>
                      <a:cubicBezTo>
                        <a:pt x="281179" y="63556"/>
                        <a:pt x="282676" y="62311"/>
                        <a:pt x="283846" y="60708"/>
                      </a:cubicBezTo>
                      <a:cubicBezTo>
                        <a:pt x="285016" y="59105"/>
                        <a:pt x="285877" y="57195"/>
                        <a:pt x="286427" y="54978"/>
                      </a:cubicBezTo>
                      <a:cubicBezTo>
                        <a:pt x="286978" y="52761"/>
                        <a:pt x="287254" y="50323"/>
                        <a:pt x="287254" y="47662"/>
                      </a:cubicBezTo>
                      <a:close/>
                      <a:moveTo>
                        <a:pt x="332973" y="5661"/>
                      </a:moveTo>
                      <a:cubicBezTo>
                        <a:pt x="332973" y="6309"/>
                        <a:pt x="332939" y="6829"/>
                        <a:pt x="332871" y="7221"/>
                      </a:cubicBezTo>
                      <a:cubicBezTo>
                        <a:pt x="332802" y="7613"/>
                        <a:pt x="332726" y="7929"/>
                        <a:pt x="332640" y="8168"/>
                      </a:cubicBezTo>
                      <a:cubicBezTo>
                        <a:pt x="332556" y="8406"/>
                        <a:pt x="332444" y="8568"/>
                        <a:pt x="332308" y="8653"/>
                      </a:cubicBezTo>
                      <a:cubicBezTo>
                        <a:pt x="332172" y="8739"/>
                        <a:pt x="332001" y="8781"/>
                        <a:pt x="331797" y="8781"/>
                      </a:cubicBezTo>
                      <a:cubicBezTo>
                        <a:pt x="331558" y="8781"/>
                        <a:pt x="331259" y="8705"/>
                        <a:pt x="330901" y="8551"/>
                      </a:cubicBezTo>
                      <a:cubicBezTo>
                        <a:pt x="330543" y="8398"/>
                        <a:pt x="330108" y="8227"/>
                        <a:pt x="329596" y="8040"/>
                      </a:cubicBezTo>
                      <a:cubicBezTo>
                        <a:pt x="329085" y="7852"/>
                        <a:pt x="328480" y="7681"/>
                        <a:pt x="327781" y="7528"/>
                      </a:cubicBezTo>
                      <a:cubicBezTo>
                        <a:pt x="327082" y="7375"/>
                        <a:pt x="326271" y="7298"/>
                        <a:pt x="325350" y="7298"/>
                      </a:cubicBezTo>
                      <a:cubicBezTo>
                        <a:pt x="324088" y="7298"/>
                        <a:pt x="323015" y="7502"/>
                        <a:pt x="322128" y="7912"/>
                      </a:cubicBezTo>
                      <a:cubicBezTo>
                        <a:pt x="321241" y="8321"/>
                        <a:pt x="320525" y="8960"/>
                        <a:pt x="319979" y="9830"/>
                      </a:cubicBezTo>
                      <a:cubicBezTo>
                        <a:pt x="319433" y="10700"/>
                        <a:pt x="319041" y="11825"/>
                        <a:pt x="318802" y="13207"/>
                      </a:cubicBezTo>
                      <a:cubicBezTo>
                        <a:pt x="318563" y="14588"/>
                        <a:pt x="318443" y="16268"/>
                        <a:pt x="318443" y="18246"/>
                      </a:cubicBezTo>
                      <a:lnTo>
                        <a:pt x="318443" y="23259"/>
                      </a:lnTo>
                      <a:lnTo>
                        <a:pt x="328727" y="23259"/>
                      </a:lnTo>
                      <a:cubicBezTo>
                        <a:pt x="329000" y="23259"/>
                        <a:pt x="329230" y="23319"/>
                        <a:pt x="329417" y="23439"/>
                      </a:cubicBezTo>
                      <a:cubicBezTo>
                        <a:pt x="329605" y="23558"/>
                        <a:pt x="329775" y="23763"/>
                        <a:pt x="329929" y="24052"/>
                      </a:cubicBezTo>
                      <a:cubicBezTo>
                        <a:pt x="330083" y="24342"/>
                        <a:pt x="330202" y="24709"/>
                        <a:pt x="330287" y="25152"/>
                      </a:cubicBezTo>
                      <a:cubicBezTo>
                        <a:pt x="330373" y="25596"/>
                        <a:pt x="330415" y="26141"/>
                        <a:pt x="330415" y="26790"/>
                      </a:cubicBezTo>
                      <a:cubicBezTo>
                        <a:pt x="330415" y="28017"/>
                        <a:pt x="330262" y="28904"/>
                        <a:pt x="329954" y="29450"/>
                      </a:cubicBezTo>
                      <a:cubicBezTo>
                        <a:pt x="329648" y="29995"/>
                        <a:pt x="329238" y="30268"/>
                        <a:pt x="328727" y="30268"/>
                      </a:cubicBezTo>
                      <a:lnTo>
                        <a:pt x="318443" y="30268"/>
                      </a:lnTo>
                      <a:lnTo>
                        <a:pt x="318443" y="70633"/>
                      </a:lnTo>
                      <a:cubicBezTo>
                        <a:pt x="318443" y="70906"/>
                        <a:pt x="318376" y="71136"/>
                        <a:pt x="318240" y="71324"/>
                      </a:cubicBezTo>
                      <a:cubicBezTo>
                        <a:pt x="318102" y="71511"/>
                        <a:pt x="317873" y="71673"/>
                        <a:pt x="317548" y="71810"/>
                      </a:cubicBezTo>
                      <a:cubicBezTo>
                        <a:pt x="317224" y="71946"/>
                        <a:pt x="316790" y="72048"/>
                        <a:pt x="316244" y="72117"/>
                      </a:cubicBezTo>
                      <a:cubicBezTo>
                        <a:pt x="315698" y="72185"/>
                        <a:pt x="315016" y="72219"/>
                        <a:pt x="314197" y="72219"/>
                      </a:cubicBezTo>
                      <a:cubicBezTo>
                        <a:pt x="313379" y="72219"/>
                        <a:pt x="312697" y="72185"/>
                        <a:pt x="312151" y="72117"/>
                      </a:cubicBezTo>
                      <a:cubicBezTo>
                        <a:pt x="311605" y="72048"/>
                        <a:pt x="311170" y="71946"/>
                        <a:pt x="310846" y="71810"/>
                      </a:cubicBezTo>
                      <a:cubicBezTo>
                        <a:pt x="310522" y="71673"/>
                        <a:pt x="310292" y="71511"/>
                        <a:pt x="310156" y="71324"/>
                      </a:cubicBezTo>
                      <a:cubicBezTo>
                        <a:pt x="310020" y="71136"/>
                        <a:pt x="309951" y="70906"/>
                        <a:pt x="309951" y="70633"/>
                      </a:cubicBezTo>
                      <a:lnTo>
                        <a:pt x="309951" y="30268"/>
                      </a:lnTo>
                      <a:lnTo>
                        <a:pt x="303454" y="30268"/>
                      </a:lnTo>
                      <a:cubicBezTo>
                        <a:pt x="302908" y="30268"/>
                        <a:pt x="302499" y="29995"/>
                        <a:pt x="302226" y="29450"/>
                      </a:cubicBezTo>
                      <a:cubicBezTo>
                        <a:pt x="301954" y="28904"/>
                        <a:pt x="301817" y="28017"/>
                        <a:pt x="301817" y="26790"/>
                      </a:cubicBezTo>
                      <a:cubicBezTo>
                        <a:pt x="301817" y="26141"/>
                        <a:pt x="301851" y="25596"/>
                        <a:pt x="301920" y="25152"/>
                      </a:cubicBezTo>
                      <a:cubicBezTo>
                        <a:pt x="301987" y="24709"/>
                        <a:pt x="302090" y="24342"/>
                        <a:pt x="302226" y="24052"/>
                      </a:cubicBezTo>
                      <a:cubicBezTo>
                        <a:pt x="302362" y="23763"/>
                        <a:pt x="302533" y="23558"/>
                        <a:pt x="302738" y="23439"/>
                      </a:cubicBezTo>
                      <a:cubicBezTo>
                        <a:pt x="302942" y="23319"/>
                        <a:pt x="303182" y="23259"/>
                        <a:pt x="303454" y="23259"/>
                      </a:cubicBezTo>
                      <a:lnTo>
                        <a:pt x="309951" y="23259"/>
                      </a:lnTo>
                      <a:lnTo>
                        <a:pt x="309951" y="18502"/>
                      </a:lnTo>
                      <a:cubicBezTo>
                        <a:pt x="309951" y="15296"/>
                        <a:pt x="310250" y="12542"/>
                        <a:pt x="310846" y="10239"/>
                      </a:cubicBezTo>
                      <a:cubicBezTo>
                        <a:pt x="311444" y="7937"/>
                        <a:pt x="312356" y="6053"/>
                        <a:pt x="313584" y="4586"/>
                      </a:cubicBezTo>
                      <a:cubicBezTo>
                        <a:pt x="314812" y="3120"/>
                        <a:pt x="316355" y="2037"/>
                        <a:pt x="318214" y="1338"/>
                      </a:cubicBezTo>
                      <a:cubicBezTo>
                        <a:pt x="320072" y="639"/>
                        <a:pt x="322264" y="289"/>
                        <a:pt x="324788" y="289"/>
                      </a:cubicBezTo>
                      <a:cubicBezTo>
                        <a:pt x="325982" y="289"/>
                        <a:pt x="327141" y="400"/>
                        <a:pt x="328267" y="622"/>
                      </a:cubicBezTo>
                      <a:cubicBezTo>
                        <a:pt x="329392" y="843"/>
                        <a:pt x="330262" y="1082"/>
                        <a:pt x="330876" y="1338"/>
                      </a:cubicBezTo>
                      <a:cubicBezTo>
                        <a:pt x="331490" y="1594"/>
                        <a:pt x="331898" y="1824"/>
                        <a:pt x="332103" y="2028"/>
                      </a:cubicBezTo>
                      <a:cubicBezTo>
                        <a:pt x="332308" y="2233"/>
                        <a:pt x="332479" y="2497"/>
                        <a:pt x="332615" y="2821"/>
                      </a:cubicBezTo>
                      <a:cubicBezTo>
                        <a:pt x="332752" y="3145"/>
                        <a:pt x="332845" y="3538"/>
                        <a:pt x="332897" y="3998"/>
                      </a:cubicBezTo>
                      <a:cubicBezTo>
                        <a:pt x="332947" y="4458"/>
                        <a:pt x="332973" y="5013"/>
                        <a:pt x="332973" y="5661"/>
                      </a:cubicBezTo>
                      <a:close/>
                      <a:moveTo>
                        <a:pt x="408488" y="62550"/>
                      </a:moveTo>
                      <a:cubicBezTo>
                        <a:pt x="408488" y="63095"/>
                        <a:pt x="408471" y="63573"/>
                        <a:pt x="408437" y="63982"/>
                      </a:cubicBezTo>
                      <a:cubicBezTo>
                        <a:pt x="408402" y="64391"/>
                        <a:pt x="408343" y="64750"/>
                        <a:pt x="408258" y="65057"/>
                      </a:cubicBezTo>
                      <a:cubicBezTo>
                        <a:pt x="408173" y="65364"/>
                        <a:pt x="408061" y="65636"/>
                        <a:pt x="407925" y="65875"/>
                      </a:cubicBezTo>
                      <a:cubicBezTo>
                        <a:pt x="407789" y="66114"/>
                        <a:pt x="407550" y="66404"/>
                        <a:pt x="407209" y="66745"/>
                      </a:cubicBezTo>
                      <a:cubicBezTo>
                        <a:pt x="406868" y="67086"/>
                        <a:pt x="406152" y="67606"/>
                        <a:pt x="405060" y="68305"/>
                      </a:cubicBezTo>
                      <a:cubicBezTo>
                        <a:pt x="403968" y="69004"/>
                        <a:pt x="402613" y="69686"/>
                        <a:pt x="400993" y="70352"/>
                      </a:cubicBezTo>
                      <a:cubicBezTo>
                        <a:pt x="399373" y="71017"/>
                        <a:pt x="397514" y="71579"/>
                        <a:pt x="395417" y="72040"/>
                      </a:cubicBezTo>
                      <a:cubicBezTo>
                        <a:pt x="393320" y="72500"/>
                        <a:pt x="391026" y="72730"/>
                        <a:pt x="388536" y="72730"/>
                      </a:cubicBezTo>
                      <a:cubicBezTo>
                        <a:pt x="384238" y="72730"/>
                        <a:pt x="380359" y="72014"/>
                        <a:pt x="376896" y="70582"/>
                      </a:cubicBezTo>
                      <a:cubicBezTo>
                        <a:pt x="373435" y="69149"/>
                        <a:pt x="370485" y="67035"/>
                        <a:pt x="368046" y="64238"/>
                      </a:cubicBezTo>
                      <a:cubicBezTo>
                        <a:pt x="365607" y="61441"/>
                        <a:pt x="363732" y="57988"/>
                        <a:pt x="362418" y="53878"/>
                      </a:cubicBezTo>
                      <a:cubicBezTo>
                        <a:pt x="361106" y="49768"/>
                        <a:pt x="360449" y="45036"/>
                        <a:pt x="360449" y="39682"/>
                      </a:cubicBezTo>
                      <a:cubicBezTo>
                        <a:pt x="360449" y="34190"/>
                        <a:pt x="361156" y="29296"/>
                        <a:pt x="362572" y="24999"/>
                      </a:cubicBezTo>
                      <a:cubicBezTo>
                        <a:pt x="363987" y="20702"/>
                        <a:pt x="365974" y="17061"/>
                        <a:pt x="368533" y="14076"/>
                      </a:cubicBezTo>
                      <a:cubicBezTo>
                        <a:pt x="371090" y="11092"/>
                        <a:pt x="374151" y="8816"/>
                        <a:pt x="377716" y="7247"/>
                      </a:cubicBezTo>
                      <a:cubicBezTo>
                        <a:pt x="381280" y="5678"/>
                        <a:pt x="385227" y="4893"/>
                        <a:pt x="389559" y="4893"/>
                      </a:cubicBezTo>
                      <a:cubicBezTo>
                        <a:pt x="391469" y="4893"/>
                        <a:pt x="393328" y="5072"/>
                        <a:pt x="395135" y="5430"/>
                      </a:cubicBezTo>
                      <a:cubicBezTo>
                        <a:pt x="396943" y="5789"/>
                        <a:pt x="398614" y="6241"/>
                        <a:pt x="400149" y="6786"/>
                      </a:cubicBezTo>
                      <a:cubicBezTo>
                        <a:pt x="401683" y="7332"/>
                        <a:pt x="403048" y="7963"/>
                        <a:pt x="404242" y="8679"/>
                      </a:cubicBezTo>
                      <a:cubicBezTo>
                        <a:pt x="405435" y="9395"/>
                        <a:pt x="406262" y="9984"/>
                        <a:pt x="406723" y="10444"/>
                      </a:cubicBezTo>
                      <a:cubicBezTo>
                        <a:pt x="407183" y="10905"/>
                        <a:pt x="407482" y="11254"/>
                        <a:pt x="407618" y="11493"/>
                      </a:cubicBezTo>
                      <a:cubicBezTo>
                        <a:pt x="407755" y="11732"/>
                        <a:pt x="407865" y="12013"/>
                        <a:pt x="407951" y="12337"/>
                      </a:cubicBezTo>
                      <a:cubicBezTo>
                        <a:pt x="408036" y="12661"/>
                        <a:pt x="408104" y="13045"/>
                        <a:pt x="408156" y="13488"/>
                      </a:cubicBezTo>
                      <a:cubicBezTo>
                        <a:pt x="408206" y="13931"/>
                        <a:pt x="408232" y="14460"/>
                        <a:pt x="408232" y="15074"/>
                      </a:cubicBezTo>
                      <a:cubicBezTo>
                        <a:pt x="408232" y="15756"/>
                        <a:pt x="408198" y="16336"/>
                        <a:pt x="408129" y="16813"/>
                      </a:cubicBezTo>
                      <a:cubicBezTo>
                        <a:pt x="408061" y="17291"/>
                        <a:pt x="407958" y="17692"/>
                        <a:pt x="407821" y="18016"/>
                      </a:cubicBezTo>
                      <a:cubicBezTo>
                        <a:pt x="407683" y="18340"/>
                        <a:pt x="407520" y="18578"/>
                        <a:pt x="407332" y="18732"/>
                      </a:cubicBezTo>
                      <a:cubicBezTo>
                        <a:pt x="407143" y="18885"/>
                        <a:pt x="406912" y="18962"/>
                        <a:pt x="406637" y="18962"/>
                      </a:cubicBezTo>
                      <a:cubicBezTo>
                        <a:pt x="406157" y="18962"/>
                        <a:pt x="405490" y="18630"/>
                        <a:pt x="404631" y="17964"/>
                      </a:cubicBezTo>
                      <a:cubicBezTo>
                        <a:pt x="403774" y="17299"/>
                        <a:pt x="402668" y="16566"/>
                        <a:pt x="401314" y="15765"/>
                      </a:cubicBezTo>
                      <a:cubicBezTo>
                        <a:pt x="399959" y="14963"/>
                        <a:pt x="398313" y="14230"/>
                        <a:pt x="396377" y="13565"/>
                      </a:cubicBezTo>
                      <a:cubicBezTo>
                        <a:pt x="394440" y="12900"/>
                        <a:pt x="392116" y="12567"/>
                        <a:pt x="389408" y="12567"/>
                      </a:cubicBezTo>
                      <a:cubicBezTo>
                        <a:pt x="386459" y="12567"/>
                        <a:pt x="383775" y="13156"/>
                        <a:pt x="381358" y="14332"/>
                      </a:cubicBezTo>
                      <a:cubicBezTo>
                        <a:pt x="378941" y="15509"/>
                        <a:pt x="376875" y="17240"/>
                        <a:pt x="375161" y="19525"/>
                      </a:cubicBezTo>
                      <a:cubicBezTo>
                        <a:pt x="373447" y="21810"/>
                        <a:pt x="372118" y="24598"/>
                        <a:pt x="371175" y="27889"/>
                      </a:cubicBezTo>
                      <a:cubicBezTo>
                        <a:pt x="370232" y="31181"/>
                        <a:pt x="369760" y="34941"/>
                        <a:pt x="369760" y="39170"/>
                      </a:cubicBezTo>
                      <a:cubicBezTo>
                        <a:pt x="369760" y="43365"/>
                        <a:pt x="370215" y="47074"/>
                        <a:pt x="371123" y="50297"/>
                      </a:cubicBezTo>
                      <a:cubicBezTo>
                        <a:pt x="372032" y="53520"/>
                        <a:pt x="373334" y="56215"/>
                        <a:pt x="375031" y="58380"/>
                      </a:cubicBezTo>
                      <a:cubicBezTo>
                        <a:pt x="376729" y="60546"/>
                        <a:pt x="378812" y="62183"/>
                        <a:pt x="381281" y="63292"/>
                      </a:cubicBezTo>
                      <a:cubicBezTo>
                        <a:pt x="383750" y="64400"/>
                        <a:pt x="386544" y="64954"/>
                        <a:pt x="389665" y="64954"/>
                      </a:cubicBezTo>
                      <a:cubicBezTo>
                        <a:pt x="392304" y="64954"/>
                        <a:pt x="394610" y="64630"/>
                        <a:pt x="396582" y="63982"/>
                      </a:cubicBezTo>
                      <a:cubicBezTo>
                        <a:pt x="398553" y="63334"/>
                        <a:pt x="400234" y="62609"/>
                        <a:pt x="401621" y="61808"/>
                      </a:cubicBezTo>
                      <a:cubicBezTo>
                        <a:pt x="403010" y="61006"/>
                        <a:pt x="404150" y="60282"/>
                        <a:pt x="405042" y="59634"/>
                      </a:cubicBezTo>
                      <a:cubicBezTo>
                        <a:pt x="405933" y="58986"/>
                        <a:pt x="406636" y="58662"/>
                        <a:pt x="407151" y="58662"/>
                      </a:cubicBezTo>
                      <a:cubicBezTo>
                        <a:pt x="407391" y="58662"/>
                        <a:pt x="407597" y="58713"/>
                        <a:pt x="407768" y="58815"/>
                      </a:cubicBezTo>
                      <a:cubicBezTo>
                        <a:pt x="407939" y="58917"/>
                        <a:pt x="408077" y="59114"/>
                        <a:pt x="408179" y="59403"/>
                      </a:cubicBezTo>
                      <a:cubicBezTo>
                        <a:pt x="408282" y="59693"/>
                        <a:pt x="408359" y="60094"/>
                        <a:pt x="408411" y="60606"/>
                      </a:cubicBezTo>
                      <a:cubicBezTo>
                        <a:pt x="408462" y="61117"/>
                        <a:pt x="408488" y="61765"/>
                        <a:pt x="408488" y="62550"/>
                      </a:cubicBezTo>
                      <a:close/>
                      <a:moveTo>
                        <a:pt x="460705" y="47100"/>
                      </a:moveTo>
                      <a:cubicBezTo>
                        <a:pt x="460705" y="50851"/>
                        <a:pt x="460211" y="54305"/>
                        <a:pt x="459221" y="57459"/>
                      </a:cubicBezTo>
                      <a:cubicBezTo>
                        <a:pt x="458232" y="60614"/>
                        <a:pt x="456757" y="63334"/>
                        <a:pt x="454796" y="65619"/>
                      </a:cubicBezTo>
                      <a:cubicBezTo>
                        <a:pt x="452835" y="67904"/>
                        <a:pt x="450379" y="69686"/>
                        <a:pt x="447429" y="70965"/>
                      </a:cubicBezTo>
                      <a:cubicBezTo>
                        <a:pt x="444479" y="72244"/>
                        <a:pt x="441060" y="72884"/>
                        <a:pt x="437172" y="72884"/>
                      </a:cubicBezTo>
                      <a:cubicBezTo>
                        <a:pt x="433385" y="72884"/>
                        <a:pt x="430086" y="72321"/>
                        <a:pt x="427272" y="71196"/>
                      </a:cubicBezTo>
                      <a:cubicBezTo>
                        <a:pt x="424459" y="70070"/>
                        <a:pt x="422114" y="68433"/>
                        <a:pt x="420238" y="66284"/>
                      </a:cubicBezTo>
                      <a:cubicBezTo>
                        <a:pt x="418362" y="64136"/>
                        <a:pt x="416963" y="61527"/>
                        <a:pt x="416042" y="58457"/>
                      </a:cubicBezTo>
                      <a:cubicBezTo>
                        <a:pt x="415121" y="55388"/>
                        <a:pt x="414661" y="51909"/>
                        <a:pt x="414661" y="48021"/>
                      </a:cubicBezTo>
                      <a:cubicBezTo>
                        <a:pt x="414661" y="44269"/>
                        <a:pt x="415147" y="40816"/>
                        <a:pt x="416119" y="37661"/>
                      </a:cubicBezTo>
                      <a:cubicBezTo>
                        <a:pt x="417091" y="34506"/>
                        <a:pt x="418558" y="31786"/>
                        <a:pt x="420519" y="29501"/>
                      </a:cubicBezTo>
                      <a:cubicBezTo>
                        <a:pt x="422480" y="27216"/>
                        <a:pt x="424927" y="25442"/>
                        <a:pt x="427860" y="24180"/>
                      </a:cubicBezTo>
                      <a:cubicBezTo>
                        <a:pt x="430794" y="22918"/>
                        <a:pt x="434221" y="22287"/>
                        <a:pt x="438143" y="22287"/>
                      </a:cubicBezTo>
                      <a:cubicBezTo>
                        <a:pt x="441929" y="22287"/>
                        <a:pt x="445229" y="22850"/>
                        <a:pt x="448043" y="23976"/>
                      </a:cubicBezTo>
                      <a:cubicBezTo>
                        <a:pt x="450857" y="25101"/>
                        <a:pt x="453201" y="26738"/>
                        <a:pt x="455078" y="28887"/>
                      </a:cubicBezTo>
                      <a:cubicBezTo>
                        <a:pt x="456953" y="31036"/>
                        <a:pt x="458360" y="33645"/>
                        <a:pt x="459298" y="36714"/>
                      </a:cubicBezTo>
                      <a:cubicBezTo>
                        <a:pt x="460235" y="39784"/>
                        <a:pt x="460705" y="43246"/>
                        <a:pt x="460705" y="47100"/>
                      </a:cubicBezTo>
                      <a:close/>
                      <a:moveTo>
                        <a:pt x="451956" y="47662"/>
                      </a:moveTo>
                      <a:cubicBezTo>
                        <a:pt x="451956" y="45173"/>
                        <a:pt x="451724" y="42819"/>
                        <a:pt x="451259" y="40602"/>
                      </a:cubicBezTo>
                      <a:cubicBezTo>
                        <a:pt x="450795" y="38386"/>
                        <a:pt x="450029" y="36441"/>
                        <a:pt x="448963" y="34770"/>
                      </a:cubicBezTo>
                      <a:cubicBezTo>
                        <a:pt x="447895" y="33099"/>
                        <a:pt x="446450" y="31778"/>
                        <a:pt x="444626" y="30806"/>
                      </a:cubicBezTo>
                      <a:cubicBezTo>
                        <a:pt x="442802" y="29833"/>
                        <a:pt x="440531" y="29347"/>
                        <a:pt x="437812" y="29347"/>
                      </a:cubicBezTo>
                      <a:cubicBezTo>
                        <a:pt x="435300" y="29347"/>
                        <a:pt x="433140" y="29791"/>
                        <a:pt x="431333" y="30678"/>
                      </a:cubicBezTo>
                      <a:cubicBezTo>
                        <a:pt x="429527" y="31564"/>
                        <a:pt x="428038" y="32818"/>
                        <a:pt x="426868" y="34438"/>
                      </a:cubicBezTo>
                      <a:cubicBezTo>
                        <a:pt x="425698" y="36058"/>
                        <a:pt x="424829" y="37976"/>
                        <a:pt x="424261" y="40193"/>
                      </a:cubicBezTo>
                      <a:cubicBezTo>
                        <a:pt x="423694" y="42410"/>
                        <a:pt x="423410" y="44832"/>
                        <a:pt x="423410" y="47458"/>
                      </a:cubicBezTo>
                      <a:cubicBezTo>
                        <a:pt x="423410" y="49982"/>
                        <a:pt x="423641" y="52352"/>
                        <a:pt x="424106" y="54569"/>
                      </a:cubicBezTo>
                      <a:cubicBezTo>
                        <a:pt x="424571" y="56786"/>
                        <a:pt x="425345" y="58721"/>
                        <a:pt x="426429" y="60376"/>
                      </a:cubicBezTo>
                      <a:cubicBezTo>
                        <a:pt x="427513" y="62030"/>
                        <a:pt x="428968" y="63343"/>
                        <a:pt x="430791" y="64315"/>
                      </a:cubicBezTo>
                      <a:cubicBezTo>
                        <a:pt x="432615" y="65287"/>
                        <a:pt x="434887" y="65773"/>
                        <a:pt x="437606" y="65773"/>
                      </a:cubicBezTo>
                      <a:cubicBezTo>
                        <a:pt x="440083" y="65773"/>
                        <a:pt x="442234" y="65329"/>
                        <a:pt x="444058" y="64443"/>
                      </a:cubicBezTo>
                      <a:cubicBezTo>
                        <a:pt x="445882" y="63556"/>
                        <a:pt x="447380" y="62311"/>
                        <a:pt x="448549" y="60708"/>
                      </a:cubicBezTo>
                      <a:cubicBezTo>
                        <a:pt x="449719" y="59105"/>
                        <a:pt x="450580" y="57195"/>
                        <a:pt x="451131" y="54978"/>
                      </a:cubicBezTo>
                      <a:cubicBezTo>
                        <a:pt x="451681" y="52761"/>
                        <a:pt x="451956" y="50323"/>
                        <a:pt x="451956" y="47662"/>
                      </a:cubicBezTo>
                      <a:close/>
                      <a:moveTo>
                        <a:pt x="512103" y="70633"/>
                      </a:moveTo>
                      <a:cubicBezTo>
                        <a:pt x="512103" y="70906"/>
                        <a:pt x="512035" y="71136"/>
                        <a:pt x="511899" y="71324"/>
                      </a:cubicBezTo>
                      <a:cubicBezTo>
                        <a:pt x="511762" y="71511"/>
                        <a:pt x="511541" y="71673"/>
                        <a:pt x="511233" y="71810"/>
                      </a:cubicBezTo>
                      <a:cubicBezTo>
                        <a:pt x="510927" y="71946"/>
                        <a:pt x="510500" y="72048"/>
                        <a:pt x="509955" y="72117"/>
                      </a:cubicBezTo>
                      <a:cubicBezTo>
                        <a:pt x="509409" y="72185"/>
                        <a:pt x="508726" y="72219"/>
                        <a:pt x="507908" y="72219"/>
                      </a:cubicBezTo>
                      <a:cubicBezTo>
                        <a:pt x="507056" y="72219"/>
                        <a:pt x="506356" y="72185"/>
                        <a:pt x="505811" y="72117"/>
                      </a:cubicBezTo>
                      <a:cubicBezTo>
                        <a:pt x="505265" y="72048"/>
                        <a:pt x="504838" y="71946"/>
                        <a:pt x="504532" y="71810"/>
                      </a:cubicBezTo>
                      <a:cubicBezTo>
                        <a:pt x="504225" y="71673"/>
                        <a:pt x="504003" y="71511"/>
                        <a:pt x="503867" y="71324"/>
                      </a:cubicBezTo>
                      <a:cubicBezTo>
                        <a:pt x="503730" y="71136"/>
                        <a:pt x="503662" y="70906"/>
                        <a:pt x="503662" y="70633"/>
                      </a:cubicBezTo>
                      <a:lnTo>
                        <a:pt x="503662" y="43672"/>
                      </a:lnTo>
                      <a:cubicBezTo>
                        <a:pt x="503662" y="41046"/>
                        <a:pt x="503457" y="38931"/>
                        <a:pt x="503048" y="37328"/>
                      </a:cubicBezTo>
                      <a:cubicBezTo>
                        <a:pt x="502639" y="35725"/>
                        <a:pt x="502042" y="34344"/>
                        <a:pt x="501258" y="33184"/>
                      </a:cubicBezTo>
                      <a:cubicBezTo>
                        <a:pt x="500473" y="32025"/>
                        <a:pt x="499458" y="31138"/>
                        <a:pt x="498214" y="30524"/>
                      </a:cubicBezTo>
                      <a:cubicBezTo>
                        <a:pt x="496969" y="29910"/>
                        <a:pt x="495528" y="29603"/>
                        <a:pt x="493890" y="29603"/>
                      </a:cubicBezTo>
                      <a:cubicBezTo>
                        <a:pt x="491776" y="29603"/>
                        <a:pt x="489661" y="30354"/>
                        <a:pt x="487546" y="31854"/>
                      </a:cubicBezTo>
                      <a:cubicBezTo>
                        <a:pt x="485432" y="33355"/>
                        <a:pt x="483216" y="35555"/>
                        <a:pt x="480896" y="38454"/>
                      </a:cubicBezTo>
                      <a:lnTo>
                        <a:pt x="480896" y="70633"/>
                      </a:lnTo>
                      <a:cubicBezTo>
                        <a:pt x="480896" y="70906"/>
                        <a:pt x="480828" y="71136"/>
                        <a:pt x="480691" y="71324"/>
                      </a:cubicBezTo>
                      <a:cubicBezTo>
                        <a:pt x="480555" y="71511"/>
                        <a:pt x="480333" y="71673"/>
                        <a:pt x="480027" y="71810"/>
                      </a:cubicBezTo>
                      <a:cubicBezTo>
                        <a:pt x="479719" y="71946"/>
                        <a:pt x="479293" y="72048"/>
                        <a:pt x="478747" y="72117"/>
                      </a:cubicBezTo>
                      <a:cubicBezTo>
                        <a:pt x="478202" y="72185"/>
                        <a:pt x="477502" y="72219"/>
                        <a:pt x="476650" y="72219"/>
                      </a:cubicBezTo>
                      <a:cubicBezTo>
                        <a:pt x="475831" y="72219"/>
                        <a:pt x="475149" y="72185"/>
                        <a:pt x="474603" y="72117"/>
                      </a:cubicBezTo>
                      <a:cubicBezTo>
                        <a:pt x="474057" y="72048"/>
                        <a:pt x="473623" y="71946"/>
                        <a:pt x="473299" y="71810"/>
                      </a:cubicBezTo>
                      <a:cubicBezTo>
                        <a:pt x="472975" y="71673"/>
                        <a:pt x="472753" y="71511"/>
                        <a:pt x="472633" y="71324"/>
                      </a:cubicBezTo>
                      <a:cubicBezTo>
                        <a:pt x="472514" y="71136"/>
                        <a:pt x="472454" y="70906"/>
                        <a:pt x="472454" y="70633"/>
                      </a:cubicBezTo>
                      <a:lnTo>
                        <a:pt x="472454" y="24590"/>
                      </a:lnTo>
                      <a:cubicBezTo>
                        <a:pt x="472454" y="24317"/>
                        <a:pt x="472506" y="24087"/>
                        <a:pt x="472608" y="23899"/>
                      </a:cubicBezTo>
                      <a:cubicBezTo>
                        <a:pt x="472710" y="23711"/>
                        <a:pt x="472915" y="23541"/>
                        <a:pt x="473222" y="23387"/>
                      </a:cubicBezTo>
                      <a:cubicBezTo>
                        <a:pt x="473529" y="23234"/>
                        <a:pt x="473921" y="23132"/>
                        <a:pt x="474398" y="23080"/>
                      </a:cubicBezTo>
                      <a:cubicBezTo>
                        <a:pt x="474876" y="23029"/>
                        <a:pt x="475507" y="23004"/>
                        <a:pt x="476292" y="23004"/>
                      </a:cubicBezTo>
                      <a:cubicBezTo>
                        <a:pt x="477042" y="23004"/>
                        <a:pt x="477664" y="23029"/>
                        <a:pt x="478159" y="23080"/>
                      </a:cubicBezTo>
                      <a:cubicBezTo>
                        <a:pt x="478653" y="23132"/>
                        <a:pt x="479037" y="23234"/>
                        <a:pt x="479310" y="23387"/>
                      </a:cubicBezTo>
                      <a:cubicBezTo>
                        <a:pt x="479583" y="23541"/>
                        <a:pt x="479779" y="23711"/>
                        <a:pt x="479898" y="23899"/>
                      </a:cubicBezTo>
                      <a:cubicBezTo>
                        <a:pt x="480018" y="24087"/>
                        <a:pt x="480077" y="24317"/>
                        <a:pt x="480077" y="24590"/>
                      </a:cubicBezTo>
                      <a:lnTo>
                        <a:pt x="480077" y="30678"/>
                      </a:lnTo>
                      <a:cubicBezTo>
                        <a:pt x="482670" y="27779"/>
                        <a:pt x="485253" y="25655"/>
                        <a:pt x="487828" y="24308"/>
                      </a:cubicBezTo>
                      <a:cubicBezTo>
                        <a:pt x="490403" y="22961"/>
                        <a:pt x="493003" y="22287"/>
                        <a:pt x="495630" y="22287"/>
                      </a:cubicBezTo>
                      <a:cubicBezTo>
                        <a:pt x="498699" y="22287"/>
                        <a:pt x="501283" y="22808"/>
                        <a:pt x="503381" y="23848"/>
                      </a:cubicBezTo>
                      <a:cubicBezTo>
                        <a:pt x="505478" y="24888"/>
                        <a:pt x="507175" y="26278"/>
                        <a:pt x="508471" y="28017"/>
                      </a:cubicBezTo>
                      <a:cubicBezTo>
                        <a:pt x="509767" y="29757"/>
                        <a:pt x="510696" y="31795"/>
                        <a:pt x="511259" y="34131"/>
                      </a:cubicBezTo>
                      <a:cubicBezTo>
                        <a:pt x="511822" y="36467"/>
                        <a:pt x="512103" y="39272"/>
                        <a:pt x="512103" y="42546"/>
                      </a:cubicBezTo>
                      <a:close/>
                      <a:moveTo>
                        <a:pt x="550015" y="67256"/>
                      </a:moveTo>
                      <a:cubicBezTo>
                        <a:pt x="550015" y="68246"/>
                        <a:pt x="549947" y="69030"/>
                        <a:pt x="549811" y="69610"/>
                      </a:cubicBezTo>
                      <a:cubicBezTo>
                        <a:pt x="549674" y="70190"/>
                        <a:pt x="549470" y="70616"/>
                        <a:pt x="549196" y="70889"/>
                      </a:cubicBezTo>
                      <a:cubicBezTo>
                        <a:pt x="548924" y="71162"/>
                        <a:pt x="548514" y="71417"/>
                        <a:pt x="547968" y="71656"/>
                      </a:cubicBezTo>
                      <a:cubicBezTo>
                        <a:pt x="547423" y="71895"/>
                        <a:pt x="546801" y="72091"/>
                        <a:pt x="546101" y="72244"/>
                      </a:cubicBezTo>
                      <a:cubicBezTo>
                        <a:pt x="545402" y="72398"/>
                        <a:pt x="544660" y="72526"/>
                        <a:pt x="543876" y="72628"/>
                      </a:cubicBezTo>
                      <a:cubicBezTo>
                        <a:pt x="543092" y="72730"/>
                        <a:pt x="542307" y="72782"/>
                        <a:pt x="541523" y="72782"/>
                      </a:cubicBezTo>
                      <a:cubicBezTo>
                        <a:pt x="539135" y="72782"/>
                        <a:pt x="537089" y="72466"/>
                        <a:pt x="535384" y="71835"/>
                      </a:cubicBezTo>
                      <a:cubicBezTo>
                        <a:pt x="533678" y="71204"/>
                        <a:pt x="532280" y="70249"/>
                        <a:pt x="531188" y="68970"/>
                      </a:cubicBezTo>
                      <a:cubicBezTo>
                        <a:pt x="530097" y="67691"/>
                        <a:pt x="529304" y="66071"/>
                        <a:pt x="528810" y="64110"/>
                      </a:cubicBezTo>
                      <a:cubicBezTo>
                        <a:pt x="528314" y="62149"/>
                        <a:pt x="528068" y="59838"/>
                        <a:pt x="528068" y="57178"/>
                      </a:cubicBezTo>
                      <a:lnTo>
                        <a:pt x="528068" y="30268"/>
                      </a:lnTo>
                      <a:lnTo>
                        <a:pt x="521621" y="30268"/>
                      </a:lnTo>
                      <a:cubicBezTo>
                        <a:pt x="521110" y="30268"/>
                        <a:pt x="520700" y="29995"/>
                        <a:pt x="520393" y="29450"/>
                      </a:cubicBezTo>
                      <a:cubicBezTo>
                        <a:pt x="520087" y="28904"/>
                        <a:pt x="519933" y="28017"/>
                        <a:pt x="519933" y="26790"/>
                      </a:cubicBezTo>
                      <a:cubicBezTo>
                        <a:pt x="519933" y="26141"/>
                        <a:pt x="519976" y="25596"/>
                        <a:pt x="520061" y="25152"/>
                      </a:cubicBezTo>
                      <a:cubicBezTo>
                        <a:pt x="520147" y="24709"/>
                        <a:pt x="520257" y="24342"/>
                        <a:pt x="520393" y="24052"/>
                      </a:cubicBezTo>
                      <a:cubicBezTo>
                        <a:pt x="520530" y="23763"/>
                        <a:pt x="520709" y="23558"/>
                        <a:pt x="520931" y="23439"/>
                      </a:cubicBezTo>
                      <a:cubicBezTo>
                        <a:pt x="521153" y="23319"/>
                        <a:pt x="521400" y="23259"/>
                        <a:pt x="521673" y="23259"/>
                      </a:cubicBezTo>
                      <a:lnTo>
                        <a:pt x="528068" y="23259"/>
                      </a:lnTo>
                      <a:lnTo>
                        <a:pt x="528068" y="12311"/>
                      </a:lnTo>
                      <a:cubicBezTo>
                        <a:pt x="528068" y="12073"/>
                        <a:pt x="528128" y="11851"/>
                        <a:pt x="528247" y="11646"/>
                      </a:cubicBezTo>
                      <a:cubicBezTo>
                        <a:pt x="528366" y="11442"/>
                        <a:pt x="528588" y="11263"/>
                        <a:pt x="528912" y="11109"/>
                      </a:cubicBezTo>
                      <a:cubicBezTo>
                        <a:pt x="529236" y="10956"/>
                        <a:pt x="529671" y="10845"/>
                        <a:pt x="530217" y="10777"/>
                      </a:cubicBezTo>
                      <a:cubicBezTo>
                        <a:pt x="530762" y="10708"/>
                        <a:pt x="531444" y="10674"/>
                        <a:pt x="532263" y="10674"/>
                      </a:cubicBezTo>
                      <a:cubicBezTo>
                        <a:pt x="533115" y="10674"/>
                        <a:pt x="533814" y="10708"/>
                        <a:pt x="534360" y="10777"/>
                      </a:cubicBezTo>
                      <a:cubicBezTo>
                        <a:pt x="534906" y="10845"/>
                        <a:pt x="535333" y="10956"/>
                        <a:pt x="535639" y="11109"/>
                      </a:cubicBezTo>
                      <a:cubicBezTo>
                        <a:pt x="535946" y="11263"/>
                        <a:pt x="536168" y="11442"/>
                        <a:pt x="536304" y="11646"/>
                      </a:cubicBezTo>
                      <a:cubicBezTo>
                        <a:pt x="536441" y="11851"/>
                        <a:pt x="536509" y="12073"/>
                        <a:pt x="536509" y="12311"/>
                      </a:cubicBezTo>
                      <a:lnTo>
                        <a:pt x="536509" y="23259"/>
                      </a:lnTo>
                      <a:lnTo>
                        <a:pt x="548327" y="23259"/>
                      </a:lnTo>
                      <a:cubicBezTo>
                        <a:pt x="548600" y="23259"/>
                        <a:pt x="548838" y="23319"/>
                        <a:pt x="549043" y="23439"/>
                      </a:cubicBezTo>
                      <a:cubicBezTo>
                        <a:pt x="549248" y="23558"/>
                        <a:pt x="549427" y="23763"/>
                        <a:pt x="549580" y="24052"/>
                      </a:cubicBezTo>
                      <a:cubicBezTo>
                        <a:pt x="549733" y="24342"/>
                        <a:pt x="549845" y="24709"/>
                        <a:pt x="549912" y="25152"/>
                      </a:cubicBezTo>
                      <a:cubicBezTo>
                        <a:pt x="549981" y="25596"/>
                        <a:pt x="550015" y="26141"/>
                        <a:pt x="550015" y="26790"/>
                      </a:cubicBezTo>
                      <a:cubicBezTo>
                        <a:pt x="550015" y="28017"/>
                        <a:pt x="549862" y="28904"/>
                        <a:pt x="549554" y="29450"/>
                      </a:cubicBezTo>
                      <a:cubicBezTo>
                        <a:pt x="549248" y="29995"/>
                        <a:pt x="548838" y="30268"/>
                        <a:pt x="548327" y="30268"/>
                      </a:cubicBezTo>
                      <a:lnTo>
                        <a:pt x="536509" y="30268"/>
                      </a:lnTo>
                      <a:lnTo>
                        <a:pt x="536509" y="55950"/>
                      </a:lnTo>
                      <a:cubicBezTo>
                        <a:pt x="536509" y="59122"/>
                        <a:pt x="536977" y="61518"/>
                        <a:pt x="537916" y="63138"/>
                      </a:cubicBezTo>
                      <a:cubicBezTo>
                        <a:pt x="538854" y="64758"/>
                        <a:pt x="540533" y="65568"/>
                        <a:pt x="542955" y="65568"/>
                      </a:cubicBezTo>
                      <a:cubicBezTo>
                        <a:pt x="543739" y="65568"/>
                        <a:pt x="544438" y="65491"/>
                        <a:pt x="545053" y="65338"/>
                      </a:cubicBezTo>
                      <a:cubicBezTo>
                        <a:pt x="545666" y="65184"/>
                        <a:pt x="546212" y="65022"/>
                        <a:pt x="546690" y="64852"/>
                      </a:cubicBezTo>
                      <a:cubicBezTo>
                        <a:pt x="547167" y="64681"/>
                        <a:pt x="547577" y="64519"/>
                        <a:pt x="547918" y="64366"/>
                      </a:cubicBezTo>
                      <a:cubicBezTo>
                        <a:pt x="548259" y="64212"/>
                        <a:pt x="548566" y="64136"/>
                        <a:pt x="548839" y="64136"/>
                      </a:cubicBezTo>
                      <a:cubicBezTo>
                        <a:pt x="549009" y="64136"/>
                        <a:pt x="549171" y="64178"/>
                        <a:pt x="549325" y="64264"/>
                      </a:cubicBezTo>
                      <a:cubicBezTo>
                        <a:pt x="549478" y="64349"/>
                        <a:pt x="549597" y="64511"/>
                        <a:pt x="549683" y="64750"/>
                      </a:cubicBezTo>
                      <a:cubicBezTo>
                        <a:pt x="549768" y="64988"/>
                        <a:pt x="549845" y="65312"/>
                        <a:pt x="549912" y="65722"/>
                      </a:cubicBezTo>
                      <a:cubicBezTo>
                        <a:pt x="549981" y="66131"/>
                        <a:pt x="550015" y="66643"/>
                        <a:pt x="550015" y="67256"/>
                      </a:cubicBezTo>
                      <a:close/>
                      <a:moveTo>
                        <a:pt x="598979" y="45616"/>
                      </a:moveTo>
                      <a:cubicBezTo>
                        <a:pt x="598979" y="46946"/>
                        <a:pt x="598644" y="47893"/>
                        <a:pt x="597977" y="48455"/>
                      </a:cubicBezTo>
                      <a:cubicBezTo>
                        <a:pt x="597308" y="49018"/>
                        <a:pt x="596546" y="49300"/>
                        <a:pt x="595689" y="49300"/>
                      </a:cubicBezTo>
                      <a:lnTo>
                        <a:pt x="565367" y="49300"/>
                      </a:lnTo>
                      <a:cubicBezTo>
                        <a:pt x="565367" y="51857"/>
                        <a:pt x="565624" y="54160"/>
                        <a:pt x="566137" y="56206"/>
                      </a:cubicBezTo>
                      <a:cubicBezTo>
                        <a:pt x="566652" y="58252"/>
                        <a:pt x="567508" y="60009"/>
                        <a:pt x="568708" y="61475"/>
                      </a:cubicBezTo>
                      <a:cubicBezTo>
                        <a:pt x="569907" y="62942"/>
                        <a:pt x="571467" y="64067"/>
                        <a:pt x="573386" y="64852"/>
                      </a:cubicBezTo>
                      <a:cubicBezTo>
                        <a:pt x="575305" y="65636"/>
                        <a:pt x="577653" y="66029"/>
                        <a:pt x="580429" y="66029"/>
                      </a:cubicBezTo>
                      <a:cubicBezTo>
                        <a:pt x="582622" y="66029"/>
                        <a:pt x="584576" y="65850"/>
                        <a:pt x="586289" y="65491"/>
                      </a:cubicBezTo>
                      <a:cubicBezTo>
                        <a:pt x="588003" y="65133"/>
                        <a:pt x="589485" y="64733"/>
                        <a:pt x="590737" y="64289"/>
                      </a:cubicBezTo>
                      <a:cubicBezTo>
                        <a:pt x="591987" y="63846"/>
                        <a:pt x="593016" y="63445"/>
                        <a:pt x="593821" y="63087"/>
                      </a:cubicBezTo>
                      <a:cubicBezTo>
                        <a:pt x="594627" y="62729"/>
                        <a:pt x="595235" y="62550"/>
                        <a:pt x="595647" y="62550"/>
                      </a:cubicBezTo>
                      <a:cubicBezTo>
                        <a:pt x="595887" y="62550"/>
                        <a:pt x="596100" y="62609"/>
                        <a:pt x="596289" y="62729"/>
                      </a:cubicBezTo>
                      <a:cubicBezTo>
                        <a:pt x="596477" y="62848"/>
                        <a:pt x="596623" y="63027"/>
                        <a:pt x="596726" y="63266"/>
                      </a:cubicBezTo>
                      <a:cubicBezTo>
                        <a:pt x="596829" y="63505"/>
                        <a:pt x="596906" y="63837"/>
                        <a:pt x="596957" y="64264"/>
                      </a:cubicBezTo>
                      <a:cubicBezTo>
                        <a:pt x="597009" y="64690"/>
                        <a:pt x="597034" y="65210"/>
                        <a:pt x="597034" y="65824"/>
                      </a:cubicBezTo>
                      <a:cubicBezTo>
                        <a:pt x="597034" y="66267"/>
                        <a:pt x="597017" y="66651"/>
                        <a:pt x="596983" y="66975"/>
                      </a:cubicBezTo>
                      <a:cubicBezTo>
                        <a:pt x="596949" y="67299"/>
                        <a:pt x="596906" y="67589"/>
                        <a:pt x="596855" y="67845"/>
                      </a:cubicBezTo>
                      <a:cubicBezTo>
                        <a:pt x="596804" y="68101"/>
                        <a:pt x="596719" y="68331"/>
                        <a:pt x="596599" y="68535"/>
                      </a:cubicBezTo>
                      <a:cubicBezTo>
                        <a:pt x="596480" y="68740"/>
                        <a:pt x="596327" y="68936"/>
                        <a:pt x="596139" y="69124"/>
                      </a:cubicBezTo>
                      <a:cubicBezTo>
                        <a:pt x="595952" y="69311"/>
                        <a:pt x="595397" y="69618"/>
                        <a:pt x="594476" y="70045"/>
                      </a:cubicBezTo>
                      <a:cubicBezTo>
                        <a:pt x="593555" y="70471"/>
                        <a:pt x="592362" y="70889"/>
                        <a:pt x="590895" y="71298"/>
                      </a:cubicBezTo>
                      <a:cubicBezTo>
                        <a:pt x="589429" y="71707"/>
                        <a:pt x="587731" y="72074"/>
                        <a:pt x="585805" y="72398"/>
                      </a:cubicBezTo>
                      <a:cubicBezTo>
                        <a:pt x="583878" y="72722"/>
                        <a:pt x="581823" y="72884"/>
                        <a:pt x="579640" y="72884"/>
                      </a:cubicBezTo>
                      <a:cubicBezTo>
                        <a:pt x="575854" y="72884"/>
                        <a:pt x="572537" y="72355"/>
                        <a:pt x="569689" y="71298"/>
                      </a:cubicBezTo>
                      <a:cubicBezTo>
                        <a:pt x="566841" y="70241"/>
                        <a:pt x="564446" y="68672"/>
                        <a:pt x="562502" y="66591"/>
                      </a:cubicBezTo>
                      <a:cubicBezTo>
                        <a:pt x="560558" y="64511"/>
                        <a:pt x="559091" y="61902"/>
                        <a:pt x="558102" y="58764"/>
                      </a:cubicBezTo>
                      <a:cubicBezTo>
                        <a:pt x="557112" y="55626"/>
                        <a:pt x="556618" y="51977"/>
                        <a:pt x="556618" y="47816"/>
                      </a:cubicBezTo>
                      <a:cubicBezTo>
                        <a:pt x="556618" y="43860"/>
                        <a:pt x="557130" y="40304"/>
                        <a:pt x="558152" y="37149"/>
                      </a:cubicBezTo>
                      <a:cubicBezTo>
                        <a:pt x="559176" y="33994"/>
                        <a:pt x="560651" y="31317"/>
                        <a:pt x="562578" y="29117"/>
                      </a:cubicBezTo>
                      <a:cubicBezTo>
                        <a:pt x="564506" y="26917"/>
                        <a:pt x="566833" y="25229"/>
                        <a:pt x="569562" y="24052"/>
                      </a:cubicBezTo>
                      <a:cubicBezTo>
                        <a:pt x="572290" y="22876"/>
                        <a:pt x="575342" y="22287"/>
                        <a:pt x="578719" y="22287"/>
                      </a:cubicBezTo>
                      <a:cubicBezTo>
                        <a:pt x="582335" y="22287"/>
                        <a:pt x="585412" y="22867"/>
                        <a:pt x="587953" y="24027"/>
                      </a:cubicBezTo>
                      <a:cubicBezTo>
                        <a:pt x="590495" y="25186"/>
                        <a:pt x="592583" y="26747"/>
                        <a:pt x="594221" y="28708"/>
                      </a:cubicBezTo>
                      <a:cubicBezTo>
                        <a:pt x="595857" y="30669"/>
                        <a:pt x="597060" y="32971"/>
                        <a:pt x="597827" y="35614"/>
                      </a:cubicBezTo>
                      <a:cubicBezTo>
                        <a:pt x="598595" y="38258"/>
                        <a:pt x="598979" y="41080"/>
                        <a:pt x="598979" y="44081"/>
                      </a:cubicBezTo>
                      <a:close/>
                      <a:moveTo>
                        <a:pt x="590486" y="43109"/>
                      </a:moveTo>
                      <a:cubicBezTo>
                        <a:pt x="590588" y="38675"/>
                        <a:pt x="589601" y="35197"/>
                        <a:pt x="587526" y="32673"/>
                      </a:cubicBezTo>
                      <a:cubicBezTo>
                        <a:pt x="585450" y="30149"/>
                        <a:pt x="582371" y="28887"/>
                        <a:pt x="578286" y="28887"/>
                      </a:cubicBezTo>
                      <a:cubicBezTo>
                        <a:pt x="576194" y="28887"/>
                        <a:pt x="574357" y="29279"/>
                        <a:pt x="572779" y="30064"/>
                      </a:cubicBezTo>
                      <a:cubicBezTo>
                        <a:pt x="571201" y="30848"/>
                        <a:pt x="569880" y="31888"/>
                        <a:pt x="568816" y="33184"/>
                      </a:cubicBezTo>
                      <a:cubicBezTo>
                        <a:pt x="567752" y="34480"/>
                        <a:pt x="566928" y="35990"/>
                        <a:pt x="566345" y="37712"/>
                      </a:cubicBezTo>
                      <a:cubicBezTo>
                        <a:pt x="565761" y="39434"/>
                        <a:pt x="565435" y="41233"/>
                        <a:pt x="565367" y="43109"/>
                      </a:cubicBezTo>
                      <a:close/>
                      <a:moveTo>
                        <a:pt x="650930" y="70633"/>
                      </a:moveTo>
                      <a:cubicBezTo>
                        <a:pt x="650930" y="70906"/>
                        <a:pt x="650862" y="71136"/>
                        <a:pt x="650726" y="71324"/>
                      </a:cubicBezTo>
                      <a:cubicBezTo>
                        <a:pt x="650589" y="71511"/>
                        <a:pt x="650368" y="71673"/>
                        <a:pt x="650060" y="71810"/>
                      </a:cubicBezTo>
                      <a:cubicBezTo>
                        <a:pt x="649753" y="71946"/>
                        <a:pt x="649327" y="72048"/>
                        <a:pt x="648782" y="72117"/>
                      </a:cubicBezTo>
                      <a:cubicBezTo>
                        <a:pt x="648236" y="72185"/>
                        <a:pt x="647554" y="72219"/>
                        <a:pt x="646735" y="72219"/>
                      </a:cubicBezTo>
                      <a:cubicBezTo>
                        <a:pt x="645883" y="72219"/>
                        <a:pt x="645183" y="72185"/>
                        <a:pt x="644638" y="72117"/>
                      </a:cubicBezTo>
                      <a:cubicBezTo>
                        <a:pt x="644092" y="72048"/>
                        <a:pt x="643666" y="71946"/>
                        <a:pt x="643358" y="71810"/>
                      </a:cubicBezTo>
                      <a:cubicBezTo>
                        <a:pt x="643052" y="71673"/>
                        <a:pt x="642830" y="71511"/>
                        <a:pt x="642694" y="71324"/>
                      </a:cubicBezTo>
                      <a:cubicBezTo>
                        <a:pt x="642557" y="71136"/>
                        <a:pt x="642489" y="70906"/>
                        <a:pt x="642489" y="70633"/>
                      </a:cubicBezTo>
                      <a:lnTo>
                        <a:pt x="642489" y="43672"/>
                      </a:lnTo>
                      <a:cubicBezTo>
                        <a:pt x="642489" y="41046"/>
                        <a:pt x="642284" y="38931"/>
                        <a:pt x="641875" y="37328"/>
                      </a:cubicBezTo>
                      <a:cubicBezTo>
                        <a:pt x="641466" y="35725"/>
                        <a:pt x="640869" y="34344"/>
                        <a:pt x="640085" y="33184"/>
                      </a:cubicBezTo>
                      <a:cubicBezTo>
                        <a:pt x="639300" y="32025"/>
                        <a:pt x="638285" y="31138"/>
                        <a:pt x="637040" y="30524"/>
                      </a:cubicBezTo>
                      <a:cubicBezTo>
                        <a:pt x="635796" y="29910"/>
                        <a:pt x="634354" y="29603"/>
                        <a:pt x="632717" y="29603"/>
                      </a:cubicBezTo>
                      <a:cubicBezTo>
                        <a:pt x="630602" y="29603"/>
                        <a:pt x="628488" y="30354"/>
                        <a:pt x="626373" y="31854"/>
                      </a:cubicBezTo>
                      <a:cubicBezTo>
                        <a:pt x="624259" y="33355"/>
                        <a:pt x="622042" y="35555"/>
                        <a:pt x="619723" y="38454"/>
                      </a:cubicBezTo>
                      <a:lnTo>
                        <a:pt x="619723" y="70633"/>
                      </a:lnTo>
                      <a:cubicBezTo>
                        <a:pt x="619723" y="70906"/>
                        <a:pt x="619654" y="71136"/>
                        <a:pt x="619518" y="71324"/>
                      </a:cubicBezTo>
                      <a:cubicBezTo>
                        <a:pt x="619382" y="71511"/>
                        <a:pt x="619160" y="71673"/>
                        <a:pt x="618853" y="71810"/>
                      </a:cubicBezTo>
                      <a:cubicBezTo>
                        <a:pt x="618546" y="71946"/>
                        <a:pt x="618120" y="72048"/>
                        <a:pt x="617574" y="72117"/>
                      </a:cubicBezTo>
                      <a:cubicBezTo>
                        <a:pt x="617028" y="72185"/>
                        <a:pt x="616329" y="72219"/>
                        <a:pt x="615477" y="72219"/>
                      </a:cubicBezTo>
                      <a:cubicBezTo>
                        <a:pt x="614658" y="72219"/>
                        <a:pt x="613976" y="72185"/>
                        <a:pt x="613430" y="72117"/>
                      </a:cubicBezTo>
                      <a:cubicBezTo>
                        <a:pt x="612884" y="72048"/>
                        <a:pt x="612450" y="71946"/>
                        <a:pt x="612126" y="71810"/>
                      </a:cubicBezTo>
                      <a:cubicBezTo>
                        <a:pt x="611802" y="71673"/>
                        <a:pt x="611580" y="71511"/>
                        <a:pt x="611460" y="71324"/>
                      </a:cubicBezTo>
                      <a:cubicBezTo>
                        <a:pt x="611341" y="71136"/>
                        <a:pt x="611281" y="70906"/>
                        <a:pt x="611281" y="70633"/>
                      </a:cubicBezTo>
                      <a:lnTo>
                        <a:pt x="611281" y="24590"/>
                      </a:lnTo>
                      <a:cubicBezTo>
                        <a:pt x="611281" y="24317"/>
                        <a:pt x="611332" y="24087"/>
                        <a:pt x="611435" y="23899"/>
                      </a:cubicBezTo>
                      <a:cubicBezTo>
                        <a:pt x="611537" y="23711"/>
                        <a:pt x="611742" y="23541"/>
                        <a:pt x="612049" y="23387"/>
                      </a:cubicBezTo>
                      <a:cubicBezTo>
                        <a:pt x="612355" y="23234"/>
                        <a:pt x="612748" y="23132"/>
                        <a:pt x="613226" y="23080"/>
                      </a:cubicBezTo>
                      <a:cubicBezTo>
                        <a:pt x="613703" y="23029"/>
                        <a:pt x="614334" y="23004"/>
                        <a:pt x="615119" y="23004"/>
                      </a:cubicBezTo>
                      <a:cubicBezTo>
                        <a:pt x="615869" y="23004"/>
                        <a:pt x="616491" y="23029"/>
                        <a:pt x="616986" y="23080"/>
                      </a:cubicBezTo>
                      <a:cubicBezTo>
                        <a:pt x="617480" y="23132"/>
                        <a:pt x="617864" y="23234"/>
                        <a:pt x="618137" y="23387"/>
                      </a:cubicBezTo>
                      <a:cubicBezTo>
                        <a:pt x="618410" y="23541"/>
                        <a:pt x="618606" y="23711"/>
                        <a:pt x="618725" y="23899"/>
                      </a:cubicBezTo>
                      <a:cubicBezTo>
                        <a:pt x="618845" y="24087"/>
                        <a:pt x="618904" y="24317"/>
                        <a:pt x="618904" y="24590"/>
                      </a:cubicBezTo>
                      <a:lnTo>
                        <a:pt x="618904" y="30678"/>
                      </a:lnTo>
                      <a:cubicBezTo>
                        <a:pt x="621497" y="27779"/>
                        <a:pt x="624080" y="25655"/>
                        <a:pt x="626655" y="24308"/>
                      </a:cubicBezTo>
                      <a:cubicBezTo>
                        <a:pt x="629230" y="22961"/>
                        <a:pt x="631830" y="22287"/>
                        <a:pt x="634457" y="22287"/>
                      </a:cubicBezTo>
                      <a:cubicBezTo>
                        <a:pt x="637526" y="22287"/>
                        <a:pt x="640110" y="22808"/>
                        <a:pt x="642208" y="23848"/>
                      </a:cubicBezTo>
                      <a:cubicBezTo>
                        <a:pt x="644305" y="24888"/>
                        <a:pt x="646002" y="26278"/>
                        <a:pt x="647298" y="28017"/>
                      </a:cubicBezTo>
                      <a:cubicBezTo>
                        <a:pt x="648594" y="29757"/>
                        <a:pt x="649523" y="31795"/>
                        <a:pt x="650086" y="34131"/>
                      </a:cubicBezTo>
                      <a:cubicBezTo>
                        <a:pt x="650649" y="36467"/>
                        <a:pt x="650930" y="39272"/>
                        <a:pt x="650930" y="42546"/>
                      </a:cubicBezTo>
                      <a:close/>
                      <a:moveTo>
                        <a:pt x="688842" y="67256"/>
                      </a:moveTo>
                      <a:cubicBezTo>
                        <a:pt x="688842" y="68246"/>
                        <a:pt x="688774" y="69030"/>
                        <a:pt x="688637" y="69610"/>
                      </a:cubicBezTo>
                      <a:cubicBezTo>
                        <a:pt x="688501" y="70190"/>
                        <a:pt x="688296" y="70616"/>
                        <a:pt x="688023" y="70889"/>
                      </a:cubicBezTo>
                      <a:cubicBezTo>
                        <a:pt x="687751" y="71162"/>
                        <a:pt x="687341" y="71417"/>
                        <a:pt x="686795" y="71656"/>
                      </a:cubicBezTo>
                      <a:cubicBezTo>
                        <a:pt x="686249" y="71895"/>
                        <a:pt x="685627" y="72091"/>
                        <a:pt x="684928" y="72244"/>
                      </a:cubicBezTo>
                      <a:cubicBezTo>
                        <a:pt x="684229" y="72398"/>
                        <a:pt x="683487" y="72526"/>
                        <a:pt x="682703" y="72628"/>
                      </a:cubicBezTo>
                      <a:cubicBezTo>
                        <a:pt x="681918" y="72730"/>
                        <a:pt x="681134" y="72782"/>
                        <a:pt x="680350" y="72782"/>
                      </a:cubicBezTo>
                      <a:cubicBezTo>
                        <a:pt x="677962" y="72782"/>
                        <a:pt x="675916" y="72466"/>
                        <a:pt x="674211" y="71835"/>
                      </a:cubicBezTo>
                      <a:cubicBezTo>
                        <a:pt x="672505" y="71204"/>
                        <a:pt x="671107" y="70249"/>
                        <a:pt x="670015" y="68970"/>
                      </a:cubicBezTo>
                      <a:cubicBezTo>
                        <a:pt x="668923" y="67691"/>
                        <a:pt x="668131" y="66071"/>
                        <a:pt x="667637" y="64110"/>
                      </a:cubicBezTo>
                      <a:cubicBezTo>
                        <a:pt x="667141" y="62149"/>
                        <a:pt x="666895" y="59838"/>
                        <a:pt x="666895" y="57178"/>
                      </a:cubicBezTo>
                      <a:lnTo>
                        <a:pt x="666895" y="30268"/>
                      </a:lnTo>
                      <a:lnTo>
                        <a:pt x="660448" y="30268"/>
                      </a:lnTo>
                      <a:cubicBezTo>
                        <a:pt x="659937" y="30268"/>
                        <a:pt x="659527" y="29995"/>
                        <a:pt x="659220" y="29450"/>
                      </a:cubicBezTo>
                      <a:cubicBezTo>
                        <a:pt x="658914" y="28904"/>
                        <a:pt x="658760" y="28017"/>
                        <a:pt x="658760" y="26790"/>
                      </a:cubicBezTo>
                      <a:cubicBezTo>
                        <a:pt x="658760" y="26141"/>
                        <a:pt x="658803" y="25596"/>
                        <a:pt x="658888" y="25152"/>
                      </a:cubicBezTo>
                      <a:cubicBezTo>
                        <a:pt x="658974" y="24709"/>
                        <a:pt x="659084" y="24342"/>
                        <a:pt x="659220" y="24052"/>
                      </a:cubicBezTo>
                      <a:cubicBezTo>
                        <a:pt x="659357" y="23763"/>
                        <a:pt x="659536" y="23558"/>
                        <a:pt x="659758" y="23439"/>
                      </a:cubicBezTo>
                      <a:cubicBezTo>
                        <a:pt x="659979" y="23319"/>
                        <a:pt x="660227" y="23259"/>
                        <a:pt x="660500" y="23259"/>
                      </a:cubicBezTo>
                      <a:lnTo>
                        <a:pt x="666895" y="23259"/>
                      </a:lnTo>
                      <a:lnTo>
                        <a:pt x="666895" y="12311"/>
                      </a:lnTo>
                      <a:cubicBezTo>
                        <a:pt x="666895" y="12073"/>
                        <a:pt x="666955" y="11851"/>
                        <a:pt x="667074" y="11646"/>
                      </a:cubicBezTo>
                      <a:cubicBezTo>
                        <a:pt x="667193" y="11442"/>
                        <a:pt x="667415" y="11263"/>
                        <a:pt x="667739" y="11109"/>
                      </a:cubicBezTo>
                      <a:cubicBezTo>
                        <a:pt x="668062" y="10956"/>
                        <a:pt x="668498" y="10845"/>
                        <a:pt x="669043" y="10777"/>
                      </a:cubicBezTo>
                      <a:cubicBezTo>
                        <a:pt x="669589" y="10708"/>
                        <a:pt x="670271" y="10674"/>
                        <a:pt x="671089" y="10674"/>
                      </a:cubicBezTo>
                      <a:cubicBezTo>
                        <a:pt x="671942" y="10674"/>
                        <a:pt x="672641" y="10708"/>
                        <a:pt x="673187" y="10777"/>
                      </a:cubicBezTo>
                      <a:cubicBezTo>
                        <a:pt x="673733" y="10845"/>
                        <a:pt x="674159" y="10956"/>
                        <a:pt x="674466" y="11109"/>
                      </a:cubicBezTo>
                      <a:cubicBezTo>
                        <a:pt x="674773" y="11263"/>
                        <a:pt x="674995" y="11442"/>
                        <a:pt x="675131" y="11646"/>
                      </a:cubicBezTo>
                      <a:cubicBezTo>
                        <a:pt x="675268" y="11851"/>
                        <a:pt x="675336" y="12073"/>
                        <a:pt x="675336" y="12311"/>
                      </a:cubicBezTo>
                      <a:lnTo>
                        <a:pt x="675336" y="23259"/>
                      </a:lnTo>
                      <a:lnTo>
                        <a:pt x="687153" y="23259"/>
                      </a:lnTo>
                      <a:cubicBezTo>
                        <a:pt x="687427" y="23259"/>
                        <a:pt x="687666" y="23319"/>
                        <a:pt x="687870" y="23439"/>
                      </a:cubicBezTo>
                      <a:cubicBezTo>
                        <a:pt x="688074" y="23558"/>
                        <a:pt x="688254" y="23763"/>
                        <a:pt x="688407" y="24052"/>
                      </a:cubicBezTo>
                      <a:cubicBezTo>
                        <a:pt x="688560" y="24342"/>
                        <a:pt x="688672" y="24709"/>
                        <a:pt x="688739" y="25152"/>
                      </a:cubicBezTo>
                      <a:cubicBezTo>
                        <a:pt x="688808" y="25596"/>
                        <a:pt x="688842" y="26141"/>
                        <a:pt x="688842" y="26790"/>
                      </a:cubicBezTo>
                      <a:cubicBezTo>
                        <a:pt x="688842" y="28017"/>
                        <a:pt x="688689" y="28904"/>
                        <a:pt x="688381" y="29450"/>
                      </a:cubicBezTo>
                      <a:cubicBezTo>
                        <a:pt x="688074" y="29995"/>
                        <a:pt x="687666" y="30268"/>
                        <a:pt x="687153" y="30268"/>
                      </a:cubicBezTo>
                      <a:lnTo>
                        <a:pt x="675336" y="30268"/>
                      </a:lnTo>
                      <a:lnTo>
                        <a:pt x="675336" y="55950"/>
                      </a:lnTo>
                      <a:cubicBezTo>
                        <a:pt x="675336" y="59122"/>
                        <a:pt x="675805" y="61518"/>
                        <a:pt x="676743" y="63138"/>
                      </a:cubicBezTo>
                      <a:cubicBezTo>
                        <a:pt x="677681" y="64758"/>
                        <a:pt x="679360" y="65568"/>
                        <a:pt x="681782" y="65568"/>
                      </a:cubicBezTo>
                      <a:cubicBezTo>
                        <a:pt x="682566" y="65568"/>
                        <a:pt x="683265" y="65491"/>
                        <a:pt x="683880" y="65338"/>
                      </a:cubicBezTo>
                      <a:cubicBezTo>
                        <a:pt x="684493" y="65184"/>
                        <a:pt x="685039" y="65022"/>
                        <a:pt x="685517" y="64852"/>
                      </a:cubicBezTo>
                      <a:cubicBezTo>
                        <a:pt x="685994" y="64681"/>
                        <a:pt x="686404" y="64519"/>
                        <a:pt x="686745" y="64366"/>
                      </a:cubicBezTo>
                      <a:cubicBezTo>
                        <a:pt x="687086" y="64212"/>
                        <a:pt x="687392" y="64136"/>
                        <a:pt x="687666" y="64136"/>
                      </a:cubicBezTo>
                      <a:cubicBezTo>
                        <a:pt x="687836" y="64136"/>
                        <a:pt x="687998" y="64178"/>
                        <a:pt x="688152" y="64264"/>
                      </a:cubicBezTo>
                      <a:cubicBezTo>
                        <a:pt x="688305" y="64349"/>
                        <a:pt x="688424" y="64511"/>
                        <a:pt x="688510" y="64750"/>
                      </a:cubicBezTo>
                      <a:cubicBezTo>
                        <a:pt x="688595" y="64988"/>
                        <a:pt x="688672" y="65312"/>
                        <a:pt x="688739" y="65722"/>
                      </a:cubicBezTo>
                      <a:cubicBezTo>
                        <a:pt x="688808" y="66131"/>
                        <a:pt x="688842" y="66643"/>
                        <a:pt x="688842" y="67256"/>
                      </a:cubicBezTo>
                      <a:close/>
                      <a:moveTo>
                        <a:pt x="728531" y="58099"/>
                      </a:moveTo>
                      <a:cubicBezTo>
                        <a:pt x="728531" y="60452"/>
                        <a:pt x="728097" y="62550"/>
                        <a:pt x="727227" y="64391"/>
                      </a:cubicBezTo>
                      <a:cubicBezTo>
                        <a:pt x="726356" y="66233"/>
                        <a:pt x="725120" y="67785"/>
                        <a:pt x="723518" y="69047"/>
                      </a:cubicBezTo>
                      <a:cubicBezTo>
                        <a:pt x="721915" y="70309"/>
                        <a:pt x="720004" y="71264"/>
                        <a:pt x="717788" y="71912"/>
                      </a:cubicBezTo>
                      <a:cubicBezTo>
                        <a:pt x="715570" y="72560"/>
                        <a:pt x="713132" y="72884"/>
                        <a:pt x="710472" y="72884"/>
                      </a:cubicBezTo>
                      <a:cubicBezTo>
                        <a:pt x="708834" y="72884"/>
                        <a:pt x="707274" y="72756"/>
                        <a:pt x="705791" y="72500"/>
                      </a:cubicBezTo>
                      <a:cubicBezTo>
                        <a:pt x="704307" y="72244"/>
                        <a:pt x="702976" y="71920"/>
                        <a:pt x="701800" y="71528"/>
                      </a:cubicBezTo>
                      <a:cubicBezTo>
                        <a:pt x="700624" y="71136"/>
                        <a:pt x="699625" y="70727"/>
                        <a:pt x="698807" y="70300"/>
                      </a:cubicBezTo>
                      <a:cubicBezTo>
                        <a:pt x="697989" y="69874"/>
                        <a:pt x="697392" y="69490"/>
                        <a:pt x="697017" y="69149"/>
                      </a:cubicBezTo>
                      <a:cubicBezTo>
                        <a:pt x="696641" y="68808"/>
                        <a:pt x="696369" y="68331"/>
                        <a:pt x="696198" y="67717"/>
                      </a:cubicBezTo>
                      <a:cubicBezTo>
                        <a:pt x="696028" y="67103"/>
                        <a:pt x="695942" y="66267"/>
                        <a:pt x="695942" y="65210"/>
                      </a:cubicBezTo>
                      <a:cubicBezTo>
                        <a:pt x="695942" y="64562"/>
                        <a:pt x="695976" y="64016"/>
                        <a:pt x="696045" y="63573"/>
                      </a:cubicBezTo>
                      <a:cubicBezTo>
                        <a:pt x="696113" y="63130"/>
                        <a:pt x="696198" y="62771"/>
                        <a:pt x="696300" y="62499"/>
                      </a:cubicBezTo>
                      <a:cubicBezTo>
                        <a:pt x="696403" y="62226"/>
                        <a:pt x="696548" y="62030"/>
                        <a:pt x="696736" y="61910"/>
                      </a:cubicBezTo>
                      <a:cubicBezTo>
                        <a:pt x="696923" y="61791"/>
                        <a:pt x="697137" y="61731"/>
                        <a:pt x="697375" y="61731"/>
                      </a:cubicBezTo>
                      <a:cubicBezTo>
                        <a:pt x="697750" y="61731"/>
                        <a:pt x="698304" y="61961"/>
                        <a:pt x="699038" y="62422"/>
                      </a:cubicBezTo>
                      <a:cubicBezTo>
                        <a:pt x="699771" y="62882"/>
                        <a:pt x="700675" y="63385"/>
                        <a:pt x="701749" y="63931"/>
                      </a:cubicBezTo>
                      <a:cubicBezTo>
                        <a:pt x="702823" y="64477"/>
                        <a:pt x="704094" y="64980"/>
                        <a:pt x="705560" y="65440"/>
                      </a:cubicBezTo>
                      <a:cubicBezTo>
                        <a:pt x="707027" y="65901"/>
                        <a:pt x="708715" y="66131"/>
                        <a:pt x="710625" y="66131"/>
                      </a:cubicBezTo>
                      <a:cubicBezTo>
                        <a:pt x="712057" y="66131"/>
                        <a:pt x="713354" y="65977"/>
                        <a:pt x="714513" y="65670"/>
                      </a:cubicBezTo>
                      <a:cubicBezTo>
                        <a:pt x="715673" y="65364"/>
                        <a:pt x="716679" y="64912"/>
                        <a:pt x="717531" y="64315"/>
                      </a:cubicBezTo>
                      <a:cubicBezTo>
                        <a:pt x="718384" y="63718"/>
                        <a:pt x="719041" y="62959"/>
                        <a:pt x="719501" y="62038"/>
                      </a:cubicBezTo>
                      <a:cubicBezTo>
                        <a:pt x="719962" y="61117"/>
                        <a:pt x="720192" y="60026"/>
                        <a:pt x="720192" y="58764"/>
                      </a:cubicBezTo>
                      <a:cubicBezTo>
                        <a:pt x="720192" y="57468"/>
                        <a:pt x="719859" y="56377"/>
                        <a:pt x="719195" y="55490"/>
                      </a:cubicBezTo>
                      <a:cubicBezTo>
                        <a:pt x="718530" y="54603"/>
                        <a:pt x="717651" y="53819"/>
                        <a:pt x="716560" y="53136"/>
                      </a:cubicBezTo>
                      <a:cubicBezTo>
                        <a:pt x="715468" y="52454"/>
                        <a:pt x="714241" y="51849"/>
                        <a:pt x="712877" y="51320"/>
                      </a:cubicBezTo>
                      <a:cubicBezTo>
                        <a:pt x="711512" y="50792"/>
                        <a:pt x="710105" y="50237"/>
                        <a:pt x="708655" y="49658"/>
                      </a:cubicBezTo>
                      <a:cubicBezTo>
                        <a:pt x="707206" y="49078"/>
                        <a:pt x="705791" y="48421"/>
                        <a:pt x="704409" y="47688"/>
                      </a:cubicBezTo>
                      <a:cubicBezTo>
                        <a:pt x="703028" y="46955"/>
                        <a:pt x="701791" y="46059"/>
                        <a:pt x="700700" y="45002"/>
                      </a:cubicBezTo>
                      <a:cubicBezTo>
                        <a:pt x="699609" y="43945"/>
                        <a:pt x="698731" y="42683"/>
                        <a:pt x="698065" y="41216"/>
                      </a:cubicBezTo>
                      <a:cubicBezTo>
                        <a:pt x="697400" y="39750"/>
                        <a:pt x="697068" y="37993"/>
                        <a:pt x="697068" y="35947"/>
                      </a:cubicBezTo>
                      <a:cubicBezTo>
                        <a:pt x="697068" y="34139"/>
                        <a:pt x="697418" y="32408"/>
                        <a:pt x="698117" y="30754"/>
                      </a:cubicBezTo>
                      <a:cubicBezTo>
                        <a:pt x="698816" y="29100"/>
                        <a:pt x="699864" y="27651"/>
                        <a:pt x="701263" y="26406"/>
                      </a:cubicBezTo>
                      <a:cubicBezTo>
                        <a:pt x="702661" y="25161"/>
                        <a:pt x="704409" y="24163"/>
                        <a:pt x="706507" y="23413"/>
                      </a:cubicBezTo>
                      <a:cubicBezTo>
                        <a:pt x="708605" y="22663"/>
                        <a:pt x="711052" y="22287"/>
                        <a:pt x="713848" y="22287"/>
                      </a:cubicBezTo>
                      <a:cubicBezTo>
                        <a:pt x="715076" y="22287"/>
                        <a:pt x="716304" y="22390"/>
                        <a:pt x="717531" y="22594"/>
                      </a:cubicBezTo>
                      <a:cubicBezTo>
                        <a:pt x="718759" y="22799"/>
                        <a:pt x="719868" y="23055"/>
                        <a:pt x="720858" y="23362"/>
                      </a:cubicBezTo>
                      <a:cubicBezTo>
                        <a:pt x="721846" y="23669"/>
                        <a:pt x="722690" y="24001"/>
                        <a:pt x="723389" y="24359"/>
                      </a:cubicBezTo>
                      <a:cubicBezTo>
                        <a:pt x="724089" y="24718"/>
                        <a:pt x="724617" y="25033"/>
                        <a:pt x="724975" y="25306"/>
                      </a:cubicBezTo>
                      <a:cubicBezTo>
                        <a:pt x="725333" y="25579"/>
                        <a:pt x="725573" y="25817"/>
                        <a:pt x="725692" y="26022"/>
                      </a:cubicBezTo>
                      <a:cubicBezTo>
                        <a:pt x="725812" y="26227"/>
                        <a:pt x="725896" y="26457"/>
                        <a:pt x="725948" y="26713"/>
                      </a:cubicBezTo>
                      <a:cubicBezTo>
                        <a:pt x="725998" y="26968"/>
                        <a:pt x="726050" y="27284"/>
                        <a:pt x="726101" y="27659"/>
                      </a:cubicBezTo>
                      <a:cubicBezTo>
                        <a:pt x="726153" y="28034"/>
                        <a:pt x="726177" y="28495"/>
                        <a:pt x="726177" y="29040"/>
                      </a:cubicBezTo>
                      <a:cubicBezTo>
                        <a:pt x="726177" y="29620"/>
                        <a:pt x="726153" y="30123"/>
                        <a:pt x="726101" y="30550"/>
                      </a:cubicBezTo>
                      <a:cubicBezTo>
                        <a:pt x="726050" y="30976"/>
                        <a:pt x="725965" y="31326"/>
                        <a:pt x="725845" y="31598"/>
                      </a:cubicBezTo>
                      <a:cubicBezTo>
                        <a:pt x="725726" y="31871"/>
                        <a:pt x="725581" y="32067"/>
                        <a:pt x="725411" y="32187"/>
                      </a:cubicBezTo>
                      <a:cubicBezTo>
                        <a:pt x="725240" y="32306"/>
                        <a:pt x="725052" y="32366"/>
                        <a:pt x="724848" y="32366"/>
                      </a:cubicBezTo>
                      <a:cubicBezTo>
                        <a:pt x="724541" y="32366"/>
                        <a:pt x="724097" y="32178"/>
                        <a:pt x="723518" y="31803"/>
                      </a:cubicBezTo>
                      <a:cubicBezTo>
                        <a:pt x="722938" y="31428"/>
                        <a:pt x="722187" y="31027"/>
                        <a:pt x="721266" y="30601"/>
                      </a:cubicBezTo>
                      <a:cubicBezTo>
                        <a:pt x="720345" y="30174"/>
                        <a:pt x="719263" y="29774"/>
                        <a:pt x="718018" y="29399"/>
                      </a:cubicBezTo>
                      <a:cubicBezTo>
                        <a:pt x="716773" y="29023"/>
                        <a:pt x="715349" y="28836"/>
                        <a:pt x="713746" y="28836"/>
                      </a:cubicBezTo>
                      <a:cubicBezTo>
                        <a:pt x="712314" y="28836"/>
                        <a:pt x="711052" y="28998"/>
                        <a:pt x="709960" y="29322"/>
                      </a:cubicBezTo>
                      <a:cubicBezTo>
                        <a:pt x="708869" y="29646"/>
                        <a:pt x="707973" y="30106"/>
                        <a:pt x="707274" y="30703"/>
                      </a:cubicBezTo>
                      <a:cubicBezTo>
                        <a:pt x="706575" y="31300"/>
                        <a:pt x="706046" y="32008"/>
                        <a:pt x="705688" y="32826"/>
                      </a:cubicBezTo>
                      <a:cubicBezTo>
                        <a:pt x="705330" y="33645"/>
                        <a:pt x="705151" y="34532"/>
                        <a:pt x="705151" y="35487"/>
                      </a:cubicBezTo>
                      <a:cubicBezTo>
                        <a:pt x="705151" y="36817"/>
                        <a:pt x="705492" y="37934"/>
                        <a:pt x="706175" y="38837"/>
                      </a:cubicBezTo>
                      <a:cubicBezTo>
                        <a:pt x="706857" y="39741"/>
                        <a:pt x="707744" y="40534"/>
                        <a:pt x="708834" y="41216"/>
                      </a:cubicBezTo>
                      <a:cubicBezTo>
                        <a:pt x="709926" y="41899"/>
                        <a:pt x="711171" y="42512"/>
                        <a:pt x="712569" y="43058"/>
                      </a:cubicBezTo>
                      <a:cubicBezTo>
                        <a:pt x="713967" y="43604"/>
                        <a:pt x="715391" y="44167"/>
                        <a:pt x="716841" y="44746"/>
                      </a:cubicBezTo>
                      <a:cubicBezTo>
                        <a:pt x="718291" y="45326"/>
                        <a:pt x="719723" y="45974"/>
                        <a:pt x="721139" y="46690"/>
                      </a:cubicBezTo>
                      <a:cubicBezTo>
                        <a:pt x="722554" y="47407"/>
                        <a:pt x="723807" y="48276"/>
                        <a:pt x="724899" y="49300"/>
                      </a:cubicBezTo>
                      <a:cubicBezTo>
                        <a:pt x="725991" y="50323"/>
                        <a:pt x="726869" y="51550"/>
                        <a:pt x="727534" y="52983"/>
                      </a:cubicBezTo>
                      <a:cubicBezTo>
                        <a:pt x="728199" y="54415"/>
                        <a:pt x="728531" y="56121"/>
                        <a:pt x="728531" y="58099"/>
                      </a:cubicBezTo>
                      <a:close/>
                    </a:path>
                  </a:pathLst>
                </a:custGeom>
                <a:solidFill>
                  <a:srgbClr val="000000"/>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grpSp>
        <p:sp>
          <p:nvSpPr>
            <p:cNvPr id="45" name="Полилиния: фигура 44">
              <a:extLst>
                <a:ext uri="{FF2B5EF4-FFF2-40B4-BE49-F238E27FC236}">
                  <a16:creationId xmlns:a16="http://schemas.microsoft.com/office/drawing/2014/main" id="{68AE47D9-9B38-4DA2-AF2C-485EC9935A6F}"/>
                </a:ext>
              </a:extLst>
            </p:cNvPr>
            <p:cNvSpPr/>
            <p:nvPr/>
          </p:nvSpPr>
          <p:spPr>
            <a:xfrm>
              <a:off x="1547812" y="2624114"/>
              <a:ext cx="952500" cy="1428737"/>
            </a:xfrm>
            <a:custGeom>
              <a:avLst/>
              <a:gdLst>
                <a:gd name="connsiteX0" fmla="*/ 0 w 952500"/>
                <a:gd name="connsiteY0" fmla="*/ 0 h 1428737"/>
                <a:gd name="connsiteX1" fmla="*/ 952500 w 952500"/>
                <a:gd name="connsiteY1" fmla="*/ 0 h 1428737"/>
                <a:gd name="connsiteX2" fmla="*/ 952500 w 952500"/>
                <a:gd name="connsiteY2" fmla="*/ 1428738 h 1428737"/>
                <a:gd name="connsiteX3" fmla="*/ 0 w 952500"/>
                <a:gd name="connsiteY3" fmla="*/ 1428738 h 1428737"/>
              </a:gdLst>
              <a:ahLst/>
              <a:cxnLst>
                <a:cxn ang="0">
                  <a:pos x="connsiteX0" y="connsiteY0"/>
                </a:cxn>
                <a:cxn ang="0">
                  <a:pos x="connsiteX1" y="connsiteY1"/>
                </a:cxn>
                <a:cxn ang="0">
                  <a:pos x="connsiteX2" y="connsiteY2"/>
                </a:cxn>
                <a:cxn ang="0">
                  <a:pos x="connsiteX3" y="connsiteY3"/>
                </a:cxn>
              </a:cxnLst>
              <a:rect l="l" t="t" r="r" b="b"/>
              <a:pathLst>
                <a:path w="952500" h="1428737">
                  <a:moveTo>
                    <a:pt x="0" y="0"/>
                  </a:moveTo>
                  <a:lnTo>
                    <a:pt x="952500" y="0"/>
                  </a:lnTo>
                  <a:lnTo>
                    <a:pt x="952500" y="1428738"/>
                  </a:lnTo>
                  <a:lnTo>
                    <a:pt x="0" y="1428738"/>
                  </a:lnTo>
                  <a:close/>
                </a:path>
              </a:pathLst>
            </a:custGeom>
            <a:solidFill>
              <a:srgbClr val="FFBE86"/>
            </a:solidFill>
            <a:ln w="5953" cap="flat">
              <a:solidFill>
                <a:srgbClr val="F69240"/>
              </a:solidFill>
              <a:prstDash val="solid"/>
              <a:round/>
            </a:ln>
          </p:spPr>
          <p:txBody>
            <a:bodyPr rot="0" spcFirstLastPara="0" vert="horz" wrap="square" lIns="91440" tIns="45720" rIns="91440" bIns="45720" numCol="1" spcCol="0" rtlCol="0" fromWordArt="0" anchor="t" anchorCtr="0" forceAA="0" compatLnSpc="1">
              <a:prstTxWarp prst="textNoShape">
                <a:avLst/>
              </a:prstTxWarp>
              <a:noAutofit/>
            </a:bodyPr>
            <a:lstStyle/>
            <a:p>
              <a:pPr>
                <a:lnSpc>
                  <a:spcPct val="107000"/>
                </a:lnSpc>
                <a:spcAft>
                  <a:spcPts val="800"/>
                </a:spcAft>
              </a:pPr>
              <a:r>
                <a:rPr lang="en-US" sz="800"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Table of contents</a:t>
              </a:r>
              <a:endParaRPr lang="ru-RU" sz="11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6" name="Полилиния: фигура 45">
              <a:extLst>
                <a:ext uri="{FF2B5EF4-FFF2-40B4-BE49-F238E27FC236}">
                  <a16:creationId xmlns:a16="http://schemas.microsoft.com/office/drawing/2014/main" id="{B29D3DB4-6BFF-47B7-91F5-DBF5C73F2717}"/>
                </a:ext>
              </a:extLst>
            </p:cNvPr>
            <p:cNvSpPr/>
            <p:nvPr/>
          </p:nvSpPr>
          <p:spPr>
            <a:xfrm>
              <a:off x="338137" y="300034"/>
              <a:ext cx="142875" cy="380996"/>
            </a:xfrm>
            <a:custGeom>
              <a:avLst/>
              <a:gdLst>
                <a:gd name="connsiteX0" fmla="*/ 142875 w 142875"/>
                <a:gd name="connsiteY0" fmla="*/ 380997 h 380996"/>
                <a:gd name="connsiteX1" fmla="*/ 71438 w 142875"/>
                <a:gd name="connsiteY1" fmla="*/ 369091 h 380996"/>
                <a:gd name="connsiteX2" fmla="*/ 71438 w 142875"/>
                <a:gd name="connsiteY2" fmla="*/ 202405 h 380996"/>
                <a:gd name="connsiteX3" fmla="*/ 0 w 142875"/>
                <a:gd name="connsiteY3" fmla="*/ 190498 h 380996"/>
                <a:gd name="connsiteX4" fmla="*/ 71438 w 142875"/>
                <a:gd name="connsiteY4" fmla="*/ 178592 h 380996"/>
                <a:gd name="connsiteX5" fmla="*/ 71438 w 142875"/>
                <a:gd name="connsiteY5" fmla="*/ 11906 h 380996"/>
                <a:gd name="connsiteX6" fmla="*/ 142875 w 142875"/>
                <a:gd name="connsiteY6" fmla="*/ 0 h 38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380996">
                  <a:moveTo>
                    <a:pt x="142875" y="380997"/>
                  </a:moveTo>
                  <a:cubicBezTo>
                    <a:pt x="103421" y="380997"/>
                    <a:pt x="71438" y="375667"/>
                    <a:pt x="71438" y="369091"/>
                  </a:cubicBezTo>
                  <a:lnTo>
                    <a:pt x="71438" y="202405"/>
                  </a:lnTo>
                  <a:cubicBezTo>
                    <a:pt x="71438" y="195829"/>
                    <a:pt x="39454" y="190498"/>
                    <a:pt x="0" y="190498"/>
                  </a:cubicBezTo>
                  <a:cubicBezTo>
                    <a:pt x="39454" y="190498"/>
                    <a:pt x="71438" y="185168"/>
                    <a:pt x="71438" y="178592"/>
                  </a:cubicBezTo>
                  <a:lnTo>
                    <a:pt x="71438" y="11906"/>
                  </a:lnTo>
                  <a:cubicBezTo>
                    <a:pt x="71438" y="5330"/>
                    <a:pt x="103421" y="0"/>
                    <a:pt x="142875" y="0"/>
                  </a:cubicBezTo>
                </a:path>
              </a:pathLst>
            </a:custGeom>
            <a:no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47" name="Полилиния: фигура 46">
              <a:extLst>
                <a:ext uri="{FF2B5EF4-FFF2-40B4-BE49-F238E27FC236}">
                  <a16:creationId xmlns:a16="http://schemas.microsoft.com/office/drawing/2014/main" id="{177F4AFA-11D7-431B-ADAC-30734EC66751}"/>
                </a:ext>
              </a:extLst>
            </p:cNvPr>
            <p:cNvSpPr/>
            <p:nvPr/>
          </p:nvSpPr>
          <p:spPr>
            <a:xfrm>
              <a:off x="338137" y="766755"/>
              <a:ext cx="142875" cy="1762109"/>
            </a:xfrm>
            <a:custGeom>
              <a:avLst/>
              <a:gdLst>
                <a:gd name="connsiteX0" fmla="*/ 142875 w 142875"/>
                <a:gd name="connsiteY0" fmla="*/ 1762110 h 1762109"/>
                <a:gd name="connsiteX1" fmla="*/ 71438 w 142875"/>
                <a:gd name="connsiteY1" fmla="*/ 1750204 h 1762109"/>
                <a:gd name="connsiteX2" fmla="*/ 71438 w 142875"/>
                <a:gd name="connsiteY2" fmla="*/ 892961 h 1762109"/>
                <a:gd name="connsiteX3" fmla="*/ 0 w 142875"/>
                <a:gd name="connsiteY3" fmla="*/ 881055 h 1762109"/>
                <a:gd name="connsiteX4" fmla="*/ 71438 w 142875"/>
                <a:gd name="connsiteY4" fmla="*/ 869149 h 1762109"/>
                <a:gd name="connsiteX5" fmla="*/ 71438 w 142875"/>
                <a:gd name="connsiteY5" fmla="*/ 11905 h 1762109"/>
                <a:gd name="connsiteX6" fmla="*/ 142875 w 142875"/>
                <a:gd name="connsiteY6" fmla="*/ 0 h 176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762109">
                  <a:moveTo>
                    <a:pt x="142875" y="1762110"/>
                  </a:moveTo>
                  <a:cubicBezTo>
                    <a:pt x="103421" y="1762110"/>
                    <a:pt x="71438" y="1756776"/>
                    <a:pt x="71438" y="1750204"/>
                  </a:cubicBezTo>
                  <a:lnTo>
                    <a:pt x="71438" y="892961"/>
                  </a:lnTo>
                  <a:cubicBezTo>
                    <a:pt x="71438" y="886389"/>
                    <a:pt x="39454" y="881055"/>
                    <a:pt x="0" y="881055"/>
                  </a:cubicBezTo>
                  <a:cubicBezTo>
                    <a:pt x="39454" y="881055"/>
                    <a:pt x="71438" y="875721"/>
                    <a:pt x="71438" y="869149"/>
                  </a:cubicBezTo>
                  <a:lnTo>
                    <a:pt x="71438" y="11905"/>
                  </a:lnTo>
                  <a:cubicBezTo>
                    <a:pt x="71438" y="5330"/>
                    <a:pt x="103421" y="0"/>
                    <a:pt x="142875" y="0"/>
                  </a:cubicBezTo>
                </a:path>
              </a:pathLst>
            </a:custGeom>
            <a:no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sp>
          <p:nvSpPr>
            <p:cNvPr id="48" name="Полилиния: фигура 47">
              <a:extLst>
                <a:ext uri="{FF2B5EF4-FFF2-40B4-BE49-F238E27FC236}">
                  <a16:creationId xmlns:a16="http://schemas.microsoft.com/office/drawing/2014/main" id="{9AFF8333-DB47-41B7-8DDD-CEE49FCD77F7}"/>
                </a:ext>
              </a:extLst>
            </p:cNvPr>
            <p:cNvSpPr/>
            <p:nvPr/>
          </p:nvSpPr>
          <p:spPr>
            <a:xfrm>
              <a:off x="338137" y="2624114"/>
              <a:ext cx="142876" cy="1333488"/>
            </a:xfrm>
            <a:custGeom>
              <a:avLst/>
              <a:gdLst>
                <a:gd name="connsiteX0" fmla="*/ 142875 w 142876"/>
                <a:gd name="connsiteY0" fmla="*/ 1333489 h 1333488"/>
                <a:gd name="connsiteX1" fmla="*/ 71437 w 142876"/>
                <a:gd name="connsiteY1" fmla="*/ 1321582 h 1333488"/>
                <a:gd name="connsiteX2" fmla="*/ 71438 w 142876"/>
                <a:gd name="connsiteY2" fmla="*/ 678650 h 1333488"/>
                <a:gd name="connsiteX3" fmla="*/ 0 w 142876"/>
                <a:gd name="connsiteY3" fmla="*/ 666744 h 1333488"/>
                <a:gd name="connsiteX4" fmla="*/ 71438 w 142876"/>
                <a:gd name="connsiteY4" fmla="*/ 654838 h 1333488"/>
                <a:gd name="connsiteX5" fmla="*/ 71438 w 142876"/>
                <a:gd name="connsiteY5" fmla="*/ 11906 h 1333488"/>
                <a:gd name="connsiteX6" fmla="*/ 142877 w 142876"/>
                <a:gd name="connsiteY6" fmla="*/ 0 h 133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6" h="1333488">
                  <a:moveTo>
                    <a:pt x="142875" y="1333489"/>
                  </a:moveTo>
                  <a:cubicBezTo>
                    <a:pt x="103421" y="1333489"/>
                    <a:pt x="71437" y="1328155"/>
                    <a:pt x="71437" y="1321582"/>
                  </a:cubicBezTo>
                  <a:lnTo>
                    <a:pt x="71438" y="678650"/>
                  </a:lnTo>
                  <a:cubicBezTo>
                    <a:pt x="71438" y="672078"/>
                    <a:pt x="39454" y="666744"/>
                    <a:pt x="0" y="666744"/>
                  </a:cubicBezTo>
                  <a:cubicBezTo>
                    <a:pt x="39454" y="666744"/>
                    <a:pt x="71438" y="661410"/>
                    <a:pt x="71438" y="654838"/>
                  </a:cubicBezTo>
                  <a:lnTo>
                    <a:pt x="71438" y="11906"/>
                  </a:lnTo>
                  <a:cubicBezTo>
                    <a:pt x="71438" y="5334"/>
                    <a:pt x="103422" y="0"/>
                    <a:pt x="142877" y="0"/>
                  </a:cubicBezTo>
                </a:path>
              </a:pathLst>
            </a:custGeom>
            <a:noFill/>
            <a:ln w="5953" cap="flat">
              <a:solidFill>
                <a:srgbClr val="000000"/>
              </a:solidFill>
              <a:prstDash val="solid"/>
              <a:round/>
            </a:ln>
          </p:spPr>
          <p:txBody>
            <a:bodyPr rot="0" spcFirstLastPara="0" vert="horz" wrap="square" lIns="91440" tIns="45720" rIns="91440" bIns="45720" numCol="1" spcCol="0" rtlCol="0" fromWordArt="0" anchor="ctr" anchorCtr="0" forceAA="0" compatLnSpc="1">
              <a:prstTxWarp prst="textNoShape">
                <a:avLst/>
              </a:prstTxWarp>
              <a:noAutofit/>
            </a:bodyPr>
            <a:lstStyle/>
            <a:p>
              <a:endParaRPr lang="ru-RU"/>
            </a:p>
          </p:txBody>
        </p:sp>
      </p:grpSp>
    </p:spTree>
    <p:extLst>
      <p:ext uri="{BB962C8B-B14F-4D97-AF65-F5344CB8AC3E}">
        <p14:creationId xmlns:p14="http://schemas.microsoft.com/office/powerpoint/2010/main" val="221942584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Deliverables Matrix</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Think of your Deliverables Matrix as your shopping list of deliverables. It’s a great tool which allows you to understand the scope of your project at a glance, allowing you to easily see all your deliverables alongside their main attributes such as document ID, audience, priority and due date.</a:t>
            </a:r>
            <a:endParaRPr lang="ru-RU" sz="18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You won’t need to have it formally approved like your Documentation Plan, as your plan lists all your deliverables by name anyway. The Deliverables Matrix is more of an internal planning tool for yourself and your team.</a:t>
            </a:r>
            <a:endParaRPr lang="ru-RU" sz="18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If you find that the exact quantity and nature of the deliverables is unclear at the outset of your project, you’ll probably need to go through a process of defining the deliverables before you can arrive at a fully populated Deliverables Matrix. This can be quite common at the outset of a technical documentation project, so don’t be surprised if you find yourself in this situation.</a:t>
            </a:r>
            <a:endParaRPr lang="ru-RU" sz="18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rPr>
              <a:t>In the rare event that you have only a single document to write, you may find that a Deliverables Matrix is unnecessary - you can just describe the single deliverable in your Documentation Plan.</a:t>
            </a:r>
            <a:endParaRPr lang="ru-RU" sz="19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14843596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The benefits of a Deliverables Matrix</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50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A Deliverables Matrix allows your Documentation Plan to be more generic and less detail heavy. It lets you focus on the goals of your documentation project as a whole rather than going into detail about every deliverable.</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50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This means you may update your Documentation Plan less frequently (which is preferable, as each new version of your plan will need to go through formal approval). It’s highly likely that there will be some (or a lot) of fine-tuning of scope as you progress. </a:t>
            </a:r>
            <a:endParaRPr lang="ru-RU"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50000"/>
              </a:lnSpc>
              <a:spcAft>
                <a:spcPts val="800"/>
              </a:spcAft>
            </a:pPr>
            <a:r>
              <a:rPr lang="en-US" dirty="0">
                <a:effectLst/>
                <a:latin typeface="Calibri" panose="020F0502020204030204" pitchFamily="34" charset="0"/>
                <a:ea typeface="Times New Roman" panose="02020603050405020304" pitchFamily="18" charset="0"/>
              </a:rPr>
              <a:t>In my experience, there’s no such thing as a project where everything is 100 per cent certain from the outset and never changes.</a:t>
            </a:r>
            <a:endParaRPr lang="ru-RU"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123369172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r>
              <a:rPr lang="en-US" sz="4000" b="1" dirty="0">
                <a:effectLst/>
                <a:latin typeface="Calibri" panose="020F0502020204030204" pitchFamily="34" charset="0"/>
                <a:ea typeface="Times New Roman" panose="02020603050405020304" pitchFamily="18" charset="0"/>
              </a:rPr>
              <a:t>Select techniques and tools</a:t>
            </a:r>
            <a:endParaRPr lang="ru-RU" sz="4000" dirty="0"/>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103312" y="1190446"/>
            <a:ext cx="9300145" cy="5287992"/>
          </a:xfrm>
        </p:spPr>
        <p:txBody>
          <a:bodyPr>
            <a:noAutofit/>
          </a:bodyPr>
          <a:lstStyle/>
          <a:p>
            <a:pPr indent="450215" algn="just">
              <a:lnSpc>
                <a:spcPct val="150000"/>
              </a:lnSpc>
              <a:spcAft>
                <a:spcPts val="800"/>
              </a:spcAft>
            </a:pPr>
            <a:r>
              <a:rPr lang="en-US" sz="2500" dirty="0">
                <a:effectLst/>
                <a:latin typeface="Calibri" panose="020F0502020204030204" pitchFamily="34" charset="0"/>
                <a:ea typeface="Times New Roman" panose="02020603050405020304" pitchFamily="18" charset="0"/>
              </a:rPr>
              <a:t>It’s important to select the right techniques and tools during the planning step. The correct techniques and tools will save time and money, and will help keep your Technical Writing Process manageable. They might also require additional funds (e.g. to purchase licenses or training), which you will need to get approval for before you continue.</a:t>
            </a:r>
            <a:endParaRPr lang="ru-RU" sz="2500" dirty="0">
              <a:effectLst/>
              <a:latin typeface="Tahoma" panose="020B0604030504040204" pitchFamily="34" charset="0"/>
              <a:ea typeface="Tahoma" panose="020B0604030504040204" pitchFamily="34" charset="0"/>
            </a:endParaRPr>
          </a:p>
        </p:txBody>
      </p:sp>
    </p:spTree>
    <p:extLst>
      <p:ext uri="{BB962C8B-B14F-4D97-AF65-F5344CB8AC3E}">
        <p14:creationId xmlns:p14="http://schemas.microsoft.com/office/powerpoint/2010/main" val="423912196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pPr algn="just">
              <a:lnSpc>
                <a:spcPct val="107000"/>
              </a:lnSpc>
              <a:spcAft>
                <a:spcPts val="800"/>
              </a:spcAft>
            </a:pPr>
            <a:r>
              <a:rPr lang="en-US" sz="4000" b="1" dirty="0">
                <a:effectLst/>
                <a:latin typeface="Calibri" panose="020F0502020204030204" pitchFamily="34" charset="0"/>
                <a:ea typeface="Times New Roman" panose="02020603050405020304" pitchFamily="18" charset="0"/>
                <a:cs typeface="Calibri" panose="020F0502020204030204" pitchFamily="34" charset="0"/>
              </a:rPr>
              <a:t>Select technique</a:t>
            </a:r>
            <a:endParaRPr lang="ru-RU" sz="40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998736" y="1190446"/>
            <a:ext cx="9404722" cy="5287992"/>
          </a:xfrm>
        </p:spPr>
        <p:txBody>
          <a:bodyPr>
            <a:noAutofit/>
          </a:bodyPr>
          <a:lstStyle/>
          <a:p>
            <a:pPr indent="450215" algn="just">
              <a:lnSpc>
                <a:spcPct val="150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Techniques help technical writers deal with common technical writing challenges. These challenges arise as projects increase in scale (size) and complexity, so they might not be apparent if you’re a team of one working on a small document set.</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50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The type of challenges seen in large or complex technical documentation projects usually revolve around a number of common pain points: How can content be published to multiple formats whilst maintaining version integrity? Is it possible to reduce duplication of effort (rework) when authoring content? How can document style and architecture remain standardized when multiple writers are working across a large document set? How can workflow be structured to improve efficiency and streamline the authoring process?</a:t>
            </a:r>
            <a:endParaRPr lang="en-US"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8512116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8946541" cy="5497901"/>
          </a:xfrm>
        </p:spPr>
        <p:txBody>
          <a:bodyPr>
            <a:noAutofit/>
          </a:bodyPr>
          <a:lstStyle/>
          <a:p>
            <a:pPr indent="0" algn="just">
              <a:lnSpc>
                <a:spcPct val="150000"/>
              </a:lnSpc>
              <a:spcAft>
                <a:spcPts val="800"/>
              </a:spcAft>
              <a:buNone/>
            </a:pPr>
            <a:r>
              <a:rPr lang="en-US" sz="1900" dirty="0">
                <a:effectLst/>
                <a:latin typeface="Calibri" panose="020F0502020204030204" pitchFamily="34" charset="0"/>
                <a:ea typeface="Times New Roman" panose="02020603050405020304" pitchFamily="18" charset="0"/>
                <a:cs typeface="Calibri" panose="020F0502020204030204" pitchFamily="34" charset="0"/>
              </a:rPr>
              <a:t>To address these challenges (and others), a number of techniques have evolved. These techniques require specialized tools to implement, such as help authoring tools or other content management systems. Here’s a brief overview of the most common techniques:</a:t>
            </a:r>
            <a:endParaRPr lang="ru-RU" sz="1900" dirty="0">
              <a:effectLst/>
              <a:latin typeface="Calibri" panose="020F0502020204030204" pitchFamily="34" charset="0"/>
              <a:ea typeface="Calibri" panose="020F0502020204030204" pitchFamily="34" charset="0"/>
              <a:cs typeface="Times New Roman" panose="02020603050405020304" pitchFamily="18" charset="0"/>
            </a:endParaRPr>
          </a:p>
          <a:p>
            <a:pPr algn="just">
              <a:lnSpc>
                <a:spcPct val="150000"/>
              </a:lnSpc>
            </a:pPr>
            <a:r>
              <a:rPr lang="en-US" sz="1900" b="1" dirty="0">
                <a:effectLst/>
                <a:latin typeface="Calibri" panose="020F0502020204030204" pitchFamily="34" charset="0"/>
                <a:ea typeface="Times New Roman" panose="02020603050405020304" pitchFamily="18" charset="0"/>
              </a:rPr>
              <a:t>Single sourcing</a:t>
            </a:r>
            <a:r>
              <a:rPr lang="en-US" sz="1900" dirty="0">
                <a:effectLst/>
                <a:latin typeface="Calibri" panose="020F0502020204030204" pitchFamily="34" charset="0"/>
                <a:ea typeface="Times New Roman" panose="02020603050405020304" pitchFamily="18" charset="0"/>
              </a:rPr>
              <a:t> is the concept of using a single repository of content to publish to multiple formats. For example, I might choose to author a document within a help authoring tool and then use the tool’s built-in functionality to automatically publish the output to multiple formats such as e-book, Adobe PDF, Microsoft Word Document, online help and HTML. In addition to reducing the effort required to publish to different formats, single sourcing helps writers to maintain consistency between the different publication formats, as it minimizes (although it does not completely eliminate) the need for human intervention.</a:t>
            </a:r>
            <a:endParaRPr lang="ru-RU" sz="1900" dirty="0"/>
          </a:p>
        </p:txBody>
      </p:sp>
    </p:spTree>
    <p:extLst>
      <p:ext uri="{BB962C8B-B14F-4D97-AF65-F5344CB8AC3E}">
        <p14:creationId xmlns:p14="http://schemas.microsoft.com/office/powerpoint/2010/main" val="407951681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603848" y="543465"/>
            <a:ext cx="9782355" cy="5909094"/>
          </a:xfrm>
        </p:spPr>
        <p:txBody>
          <a:bodyPr>
            <a:noAutofit/>
          </a:bodyPr>
          <a:lstStyle/>
          <a:p>
            <a:pPr marL="342900" lvl="0" indent="-342900" algn="just">
              <a:lnSpc>
                <a:spcPct val="107000"/>
              </a:lnSpc>
              <a:spcAft>
                <a:spcPts val="800"/>
              </a:spcAft>
              <a:buFont typeface="Wingdings" panose="05000000000000000000" pitchFamily="2" charset="2"/>
              <a:buChar char=""/>
            </a:pPr>
            <a:r>
              <a:rPr lang="en-US" sz="1800" b="1" dirty="0">
                <a:effectLst/>
                <a:latin typeface="Calibri" panose="020F0502020204030204" pitchFamily="34" charset="0"/>
                <a:ea typeface="Times New Roman" panose="02020603050405020304" pitchFamily="18" charset="0"/>
                <a:cs typeface="Calibri" panose="020F0502020204030204" pitchFamily="34" charset="0"/>
              </a:rPr>
              <a:t>Component content management</a:t>
            </a:r>
            <a:r>
              <a:rPr lang="en-US" sz="1800" dirty="0">
                <a:effectLst/>
                <a:latin typeface="Calibri" panose="020F0502020204030204" pitchFamily="34" charset="0"/>
                <a:ea typeface="Times New Roman" panose="02020603050405020304" pitchFamily="18" charset="0"/>
                <a:cs typeface="Calibri" panose="020F0502020204030204" pitchFamily="34" charset="0"/>
              </a:rPr>
              <a:t> is the idea of creating a document at a granular level rather than the entire document as a monolithic whole. In component content management, discrete chunks of text (e.g. chapters, sections, terms), images and any other sub-components of a document are created as stand-alone, individual pieces of content. These chunks are later assembled into one or many documents. This technique means that large documents can be broken down and farmed out to multiple writers, and components can be reused to create other documents, reducing rework. Systems that facilitate this type of authoring are referred to as component content management systems (CCMS), a functionality commonly embedded within help authoring tools.</a:t>
            </a:r>
            <a:endParaRPr lang="en-US" sz="1800" dirty="0">
              <a:latin typeface="Calibri" panose="020F0502020204030204" pitchFamily="34" charset="0"/>
              <a:ea typeface="Times New Roman" panose="02020603050405020304" pitchFamily="18" charset="0"/>
              <a:cs typeface="Times New Roman" panose="02020603050405020304" pitchFamily="18" charset="0"/>
            </a:endParaRPr>
          </a:p>
          <a:p>
            <a:pPr marL="342900" lvl="0" indent="-342900" algn="just">
              <a:lnSpc>
                <a:spcPct val="107000"/>
              </a:lnSpc>
              <a:spcAft>
                <a:spcPts val="800"/>
              </a:spcAft>
              <a:buFont typeface="Wingdings" panose="05000000000000000000" pitchFamily="2" charset="2"/>
              <a:buChar char=""/>
            </a:pPr>
            <a:r>
              <a:rPr lang="en-US" sz="1800" b="1" dirty="0">
                <a:effectLst/>
                <a:latin typeface="Calibri" panose="020F0502020204030204" pitchFamily="34" charset="0"/>
                <a:ea typeface="Times New Roman" panose="02020603050405020304" pitchFamily="18" charset="0"/>
              </a:rPr>
              <a:t>XML-based</a:t>
            </a:r>
            <a:r>
              <a:rPr lang="en-US" sz="1800" dirty="0">
                <a:effectLst/>
                <a:latin typeface="Calibri" panose="020F0502020204030204" pitchFamily="34" charset="0"/>
                <a:ea typeface="Times New Roman" panose="02020603050405020304" pitchFamily="18" charset="0"/>
              </a:rPr>
              <a:t> authoring can be helpful too. XML is used to markup technical documentation using tags (e.g.&lt;title&gt;Technical Writing Process&lt;/title&gt;). When using XML, it’s common to also use standards such as DITA and </a:t>
            </a:r>
            <a:r>
              <a:rPr lang="en-US" sz="1800" dirty="0" err="1">
                <a:effectLst/>
                <a:latin typeface="Calibri" panose="020F0502020204030204" pitchFamily="34" charset="0"/>
                <a:ea typeface="Times New Roman" panose="02020603050405020304" pitchFamily="18" charset="0"/>
              </a:rPr>
              <a:t>DocBook</a:t>
            </a:r>
            <a:r>
              <a:rPr lang="en-US" sz="1800" dirty="0">
                <a:effectLst/>
                <a:latin typeface="Calibri" panose="020F0502020204030204" pitchFamily="34" charset="0"/>
                <a:ea typeface="Times New Roman" panose="02020603050405020304" pitchFamily="18" charset="0"/>
              </a:rPr>
              <a:t> to enforce consistency. The standards pre-define a structure and / or rules for the XML markup language. Although there is considerable overhead in learning and applying XML and associated standards, they have the advantage of enforcing consistency in technical documentation. Staying consistent can be a big problem for writers and writing teams as the size of the writing team increases and the number of documents multiplies. XML and the various standards are also compatible with increasing numbers of software packages such as help authoring and desktop publishing tools. Due to the steep learning curve and overhead in application, XML and its associated technologies are definitely not suitable for beginners - or the faint-hearted!</a:t>
            </a:r>
            <a:endParaRPr lang="ru-RU" dirty="0"/>
          </a:p>
        </p:txBody>
      </p:sp>
    </p:spTree>
    <p:extLst>
      <p:ext uri="{BB962C8B-B14F-4D97-AF65-F5344CB8AC3E}">
        <p14:creationId xmlns:p14="http://schemas.microsoft.com/office/powerpoint/2010/main" val="398274214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pPr algn="just">
              <a:lnSpc>
                <a:spcPct val="107000"/>
              </a:lnSpc>
              <a:spcAft>
                <a:spcPts val="800"/>
              </a:spcAft>
            </a:pPr>
            <a:r>
              <a:rPr lang="en-US" sz="4000" b="1" dirty="0">
                <a:effectLst/>
                <a:latin typeface="Calibri" panose="020F0502020204030204" pitchFamily="34" charset="0"/>
                <a:ea typeface="Times New Roman" panose="02020603050405020304" pitchFamily="18" charset="0"/>
              </a:rPr>
              <a:t>Choose the right tool for the job</a:t>
            </a:r>
            <a:endParaRPr lang="ru-RU" sz="40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998736" y="1190446"/>
            <a:ext cx="9404722" cy="5287992"/>
          </a:xfrm>
        </p:spPr>
        <p:txBody>
          <a:bodyPr>
            <a:noAutofit/>
          </a:bodyPr>
          <a:lstStyle/>
          <a:p>
            <a:pPr indent="450215" algn="just">
              <a:lnSpc>
                <a:spcPct val="107000"/>
              </a:lnSpc>
              <a:spcAft>
                <a:spcPts val="800"/>
              </a:spcAft>
            </a:pPr>
            <a:r>
              <a:rPr lang="en-US" sz="1900" dirty="0">
                <a:effectLst/>
                <a:latin typeface="Calibri" panose="020F0502020204030204" pitchFamily="34" charset="0"/>
                <a:ea typeface="Times New Roman" panose="02020603050405020304" pitchFamily="18" charset="0"/>
                <a:cs typeface="Calibri" panose="020F0502020204030204" pitchFamily="34" charset="0"/>
              </a:rPr>
              <a:t>A seemingly bewildering array of options is available for creating technical documentation. These range from the (deceptively) simple options such as word processing and image editing software, to the complex: specialized tools for creating documentation called help authoring tools (HATs), desktop publishing software, and content management systems.</a:t>
            </a:r>
            <a:endParaRPr lang="ru-RU" sz="19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07000"/>
              </a:lnSpc>
              <a:spcAft>
                <a:spcPts val="800"/>
              </a:spcAft>
            </a:pPr>
            <a:r>
              <a:rPr lang="en-US" sz="1900" dirty="0">
                <a:effectLst/>
                <a:latin typeface="Calibri" panose="020F0502020204030204" pitchFamily="34" charset="0"/>
                <a:ea typeface="Times New Roman" panose="02020603050405020304" pitchFamily="18" charset="0"/>
                <a:cs typeface="Calibri" panose="020F0502020204030204" pitchFamily="34" charset="0"/>
              </a:rPr>
              <a:t>Before writing, you should consider the type of tool best suited for the job, as each can have significant up-front costs and overheads for your project. These costs include licensing and training, any extra time required to author content in the tool (e.g. uploading images one by one instead of copying and pasting), compatibility with existing tools, and maintenance of the documentation following creation.</a:t>
            </a:r>
            <a:endParaRPr lang="en-US" sz="19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07000"/>
              </a:lnSpc>
              <a:spcAft>
                <a:spcPts val="800"/>
              </a:spcAft>
            </a:pPr>
            <a:r>
              <a:rPr lang="en-US" sz="1900" dirty="0">
                <a:effectLst/>
                <a:latin typeface="Calibri" panose="020F0502020204030204" pitchFamily="34" charset="0"/>
                <a:ea typeface="Times New Roman" panose="02020603050405020304" pitchFamily="18" charset="0"/>
              </a:rPr>
              <a:t>Often, the decision on what tool to use will be out of your hands, as the company you’re working for may have a set of preferred tools they supply by default (e.g. word processing software). Nevertheless, I’ve included a table, following, which explains the types of tools commonly used by technical writers. Use this table to guide your decision-making if required.</a:t>
            </a:r>
            <a:endParaRPr lang="en-US" sz="1900"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862248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9308771" cy="5497901"/>
          </a:xfrm>
        </p:spPr>
        <p:txBody>
          <a:bodyPr>
            <a:noAutofit/>
          </a:bodyPr>
          <a:lstStyle/>
          <a:p>
            <a:pPr indent="0" algn="just">
              <a:lnSpc>
                <a:spcPct val="150000"/>
              </a:lnSpc>
              <a:spcAft>
                <a:spcPts val="800"/>
              </a:spcAft>
              <a:buNone/>
            </a:pPr>
            <a:r>
              <a:rPr lang="en-US" b="1" dirty="0">
                <a:effectLst/>
                <a:latin typeface="Calibri" panose="020F0502020204030204" pitchFamily="34" charset="0"/>
                <a:ea typeface="Times New Roman" panose="02020603050405020304" pitchFamily="18" charset="0"/>
                <a:cs typeface="Calibri" panose="020F0502020204030204" pitchFamily="34" charset="0"/>
              </a:rPr>
              <a:t>Word processors</a:t>
            </a:r>
            <a:r>
              <a:rPr lang="en-US" dirty="0">
                <a:effectLst/>
                <a:latin typeface="Calibri" panose="020F0502020204030204" pitchFamily="34" charset="0"/>
                <a:ea typeface="Times New Roman" panose="02020603050405020304" pitchFamily="18" charset="0"/>
                <a:cs typeface="Calibri" panose="020F0502020204030204" pitchFamily="34" charset="0"/>
              </a:rPr>
              <a:t> – word processors are the hammer and nail of the technical writing world. They’re readily available on most computers and are capable of creating professional-looking documents that suit many scenarios. They’re great for one-off pieces, where the emphasis is on quickly generating small- to medium-size documents. However, they do start to show their limitations as scale and complexity increase, such as when working with documents that have complex layout and design requirements, and working with large teams where collaboration is required or workflow and versioning need to be tightly controlled.</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50000"/>
              </a:lnSpc>
              <a:spcAft>
                <a:spcPts val="800"/>
              </a:spcAft>
            </a:pPr>
            <a:r>
              <a:rPr lang="en-US" b="1" dirty="0">
                <a:effectLst/>
                <a:latin typeface="Calibri" panose="020F0502020204030204" pitchFamily="34" charset="0"/>
                <a:ea typeface="Times New Roman" panose="02020603050405020304" pitchFamily="18" charset="0"/>
                <a:cs typeface="Calibri" panose="020F0502020204030204" pitchFamily="34" charset="0"/>
              </a:rPr>
              <a:t>Examples:</a:t>
            </a:r>
            <a:r>
              <a:rPr lang="en-US" dirty="0">
                <a:effectLst/>
                <a:latin typeface="Calibri" panose="020F0502020204030204" pitchFamily="34" charset="0"/>
                <a:ea typeface="Times New Roman" panose="02020603050405020304" pitchFamily="18" charset="0"/>
                <a:cs typeface="Calibri" panose="020F0502020204030204" pitchFamily="34" charset="0"/>
              </a:rPr>
              <a:t> Microsoft Word, Apache OpenOffice Writer</a:t>
            </a:r>
            <a:endParaRPr lang="en-US"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50000"/>
              </a:lnSpc>
              <a:spcAft>
                <a:spcPts val="800"/>
              </a:spcAft>
            </a:pPr>
            <a:r>
              <a:rPr lang="en-US" b="1" dirty="0">
                <a:effectLst/>
                <a:latin typeface="Calibri" panose="020F0502020204030204" pitchFamily="34" charset="0"/>
                <a:ea typeface="Times New Roman" panose="02020603050405020304" pitchFamily="18" charset="0"/>
              </a:rPr>
              <a:t>Learning curve:</a:t>
            </a:r>
            <a:r>
              <a:rPr lang="en-US" dirty="0">
                <a:effectLst/>
                <a:latin typeface="Calibri" panose="020F0502020204030204" pitchFamily="34" charset="0"/>
                <a:ea typeface="Times New Roman" panose="02020603050405020304" pitchFamily="18" charset="0"/>
              </a:rPr>
              <a:t> Low to medium</a:t>
            </a:r>
            <a:endParaRPr lang="ru-RU" dirty="0"/>
          </a:p>
        </p:txBody>
      </p:sp>
    </p:spTree>
    <p:extLst>
      <p:ext uri="{BB962C8B-B14F-4D97-AF65-F5344CB8AC3E}">
        <p14:creationId xmlns:p14="http://schemas.microsoft.com/office/powerpoint/2010/main" val="418985609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871268"/>
            <a:ext cx="9188001" cy="5377131"/>
          </a:xfrm>
        </p:spPr>
        <p:txBody>
          <a:bodyPr>
            <a:noAutofit/>
          </a:bodyPr>
          <a:lstStyle/>
          <a:p>
            <a:pPr indent="0" algn="just">
              <a:lnSpc>
                <a:spcPct val="150000"/>
              </a:lnSpc>
              <a:spcAft>
                <a:spcPts val="800"/>
              </a:spcAft>
              <a:buNone/>
            </a:pPr>
            <a:r>
              <a:rPr lang="en-US" b="1" dirty="0">
                <a:effectLst/>
                <a:latin typeface="Calibri" panose="020F0502020204030204" pitchFamily="34" charset="0"/>
                <a:ea typeface="Times New Roman" panose="02020603050405020304" pitchFamily="18" charset="0"/>
                <a:cs typeface="Calibri" panose="020F0502020204030204" pitchFamily="34" charset="0"/>
              </a:rPr>
              <a:t>Image editing software</a:t>
            </a:r>
            <a:r>
              <a:rPr lang="en-US" dirty="0">
                <a:effectLst/>
                <a:latin typeface="Calibri" panose="020F0502020204030204" pitchFamily="34" charset="0"/>
                <a:ea typeface="Times New Roman" panose="02020603050405020304" pitchFamily="18" charset="0"/>
                <a:cs typeface="Calibri" panose="020F0502020204030204" pitchFamily="34" charset="0"/>
              </a:rPr>
              <a:t> – image editors allow you to manipulate images on your computer, such as cropping and captioning a screenshot. Most technical writers have a favorite image editor they’re familiar with. These range from simple screenshot editing programs, such as TechSmith Snagit, to fully fledged professional tools such as Adobe Photoshop.</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50000"/>
              </a:lnSpc>
              <a:spcAft>
                <a:spcPts val="800"/>
              </a:spcAft>
            </a:pPr>
            <a:r>
              <a:rPr lang="en-US" b="1" dirty="0">
                <a:effectLst/>
                <a:latin typeface="Calibri" panose="020F0502020204030204" pitchFamily="34" charset="0"/>
                <a:ea typeface="Times New Roman" panose="02020603050405020304" pitchFamily="18" charset="0"/>
                <a:cs typeface="Calibri" panose="020F0502020204030204" pitchFamily="34" charset="0"/>
              </a:rPr>
              <a:t>Examples:</a:t>
            </a:r>
            <a:r>
              <a:rPr lang="en-US" dirty="0">
                <a:effectLst/>
                <a:latin typeface="Calibri" panose="020F0502020204030204" pitchFamily="34" charset="0"/>
                <a:ea typeface="Times New Roman" panose="02020603050405020304" pitchFamily="18" charset="0"/>
                <a:cs typeface="Calibri" panose="020F0502020204030204" pitchFamily="34" charset="0"/>
              </a:rPr>
              <a:t> TechSmith Snagit, Adobe Photoshop</a:t>
            </a:r>
            <a:endParaRPr lang="en-US"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50000"/>
              </a:lnSpc>
              <a:spcAft>
                <a:spcPts val="800"/>
              </a:spcAft>
            </a:pPr>
            <a:r>
              <a:rPr lang="en-US" b="1" dirty="0">
                <a:effectLst/>
                <a:latin typeface="Calibri" panose="020F0502020204030204" pitchFamily="34" charset="0"/>
                <a:ea typeface="Times New Roman" panose="02020603050405020304" pitchFamily="18" charset="0"/>
              </a:rPr>
              <a:t>Learning curve:</a:t>
            </a:r>
            <a:r>
              <a:rPr lang="en-US" dirty="0">
                <a:effectLst/>
                <a:latin typeface="Calibri" panose="020F0502020204030204" pitchFamily="34" charset="0"/>
                <a:ea typeface="Times New Roman" panose="02020603050405020304" pitchFamily="18" charset="0"/>
              </a:rPr>
              <a:t> Low to high</a:t>
            </a:r>
            <a:endParaRPr lang="ru-RU" dirty="0"/>
          </a:p>
        </p:txBody>
      </p:sp>
    </p:spTree>
    <p:extLst>
      <p:ext uri="{BB962C8B-B14F-4D97-AF65-F5344CB8AC3E}">
        <p14:creationId xmlns:p14="http://schemas.microsoft.com/office/powerpoint/2010/main" val="172227979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871268"/>
            <a:ext cx="9188001" cy="5377131"/>
          </a:xfrm>
        </p:spPr>
        <p:txBody>
          <a:bodyPr>
            <a:noAutofit/>
          </a:bodyPr>
          <a:lstStyle/>
          <a:p>
            <a:pPr indent="0" algn="just">
              <a:lnSpc>
                <a:spcPct val="150000"/>
              </a:lnSpc>
              <a:spcAft>
                <a:spcPts val="800"/>
              </a:spcAft>
              <a:buNone/>
            </a:pPr>
            <a:r>
              <a:rPr lang="en-US" b="1" dirty="0">
                <a:effectLst/>
                <a:latin typeface="Calibri" panose="020F0502020204030204" pitchFamily="34" charset="0"/>
                <a:ea typeface="Times New Roman" panose="02020603050405020304" pitchFamily="18" charset="0"/>
                <a:cs typeface="Calibri" panose="020F0502020204030204" pitchFamily="34" charset="0"/>
              </a:rPr>
              <a:t>Desktop publishing (DTP) software</a:t>
            </a:r>
            <a:r>
              <a:rPr lang="en-US" dirty="0">
                <a:effectLst/>
                <a:latin typeface="Calibri" panose="020F0502020204030204" pitchFamily="34" charset="0"/>
                <a:ea typeface="Times New Roman" panose="02020603050405020304" pitchFamily="18" charset="0"/>
                <a:cs typeface="Calibri" panose="020F0502020204030204" pitchFamily="34" charset="0"/>
              </a:rPr>
              <a:t> – Desktop publishing software allows skilled operators to create polished, highly designed documents for print or on-screen use. These tools are used in many different scenarios such as technical writing, graphic design, and print publishing. They generally provide much more precision over layout, design and typography than a word processor.</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50000"/>
              </a:lnSpc>
              <a:spcAft>
                <a:spcPts val="800"/>
              </a:spcAft>
            </a:pPr>
            <a:r>
              <a:rPr lang="en-US" b="1" dirty="0">
                <a:effectLst/>
                <a:latin typeface="Calibri" panose="020F0502020204030204" pitchFamily="34" charset="0"/>
                <a:ea typeface="Times New Roman" panose="02020603050405020304" pitchFamily="18" charset="0"/>
                <a:cs typeface="Calibri" panose="020F0502020204030204" pitchFamily="34" charset="0"/>
              </a:rPr>
              <a:t>Examples:</a:t>
            </a:r>
            <a:r>
              <a:rPr lang="en-US" dirty="0">
                <a:effectLst/>
                <a:latin typeface="Calibri" panose="020F0502020204030204" pitchFamily="34" charset="0"/>
                <a:ea typeface="Times New Roman" panose="02020603050405020304" pitchFamily="18" charset="0"/>
                <a:cs typeface="Calibri" panose="020F0502020204030204" pitchFamily="34" charset="0"/>
              </a:rPr>
              <a:t> Adobe InDesign, Adobe FrameMaker</a:t>
            </a:r>
            <a:endParaRPr lang="en-US"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50000"/>
              </a:lnSpc>
              <a:spcAft>
                <a:spcPts val="800"/>
              </a:spcAft>
            </a:pPr>
            <a:r>
              <a:rPr lang="en-US" b="1" dirty="0">
                <a:effectLst/>
                <a:latin typeface="Calibri" panose="020F0502020204030204" pitchFamily="34" charset="0"/>
                <a:ea typeface="Times New Roman" panose="02020603050405020304" pitchFamily="18" charset="0"/>
              </a:rPr>
              <a:t>Learning curve:</a:t>
            </a:r>
            <a:r>
              <a:rPr lang="en-US" dirty="0">
                <a:effectLst/>
                <a:latin typeface="Calibri" panose="020F0502020204030204" pitchFamily="34" charset="0"/>
                <a:ea typeface="Times New Roman" panose="02020603050405020304" pitchFamily="18" charset="0"/>
              </a:rPr>
              <a:t> Medium to high</a:t>
            </a:r>
            <a:endParaRPr lang="ru-RU" dirty="0"/>
          </a:p>
        </p:txBody>
      </p:sp>
    </p:spTree>
    <p:extLst>
      <p:ext uri="{BB962C8B-B14F-4D97-AF65-F5344CB8AC3E}">
        <p14:creationId xmlns:p14="http://schemas.microsoft.com/office/powerpoint/2010/main" val="398943805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750498"/>
            <a:ext cx="9308771" cy="5497901"/>
          </a:xfrm>
        </p:spPr>
        <p:txBody>
          <a:bodyPr>
            <a:noAutofit/>
          </a:bodyPr>
          <a:lstStyle/>
          <a:p>
            <a:pPr indent="0" algn="just">
              <a:spcAft>
                <a:spcPts val="800"/>
              </a:spcAft>
              <a:buNone/>
            </a:pPr>
            <a:r>
              <a:rPr lang="en-US" sz="1800" b="1" dirty="0">
                <a:effectLst/>
                <a:latin typeface="Calibri" panose="020F0502020204030204" pitchFamily="34" charset="0"/>
                <a:ea typeface="Times New Roman" panose="02020603050405020304" pitchFamily="18" charset="0"/>
                <a:cs typeface="Calibri" panose="020F0502020204030204" pitchFamily="34" charset="0"/>
              </a:rPr>
              <a:t>Help authoring tool (HAT)</a:t>
            </a:r>
            <a:r>
              <a:rPr lang="en-US" sz="1800" dirty="0">
                <a:effectLst/>
                <a:latin typeface="Calibri" panose="020F0502020204030204" pitchFamily="34" charset="0"/>
                <a:ea typeface="Times New Roman" panose="02020603050405020304" pitchFamily="18" charset="0"/>
                <a:cs typeface="Calibri" panose="020F0502020204030204" pitchFamily="34" charset="0"/>
              </a:rPr>
              <a:t> – Help authoring tools are specifically designed to allow technical writers to create technical documents. Don’t be fooled by the word help in the title: these powerful tools are suitable for creating many different types of technical documents.</a:t>
            </a:r>
            <a:endParaRPr lang="ru-RU" sz="18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Although they tend to be more limited than word processors in terms of layout and formatting options, their usefulness lies in their ability to solve problems of scale. They’re great in scenarios when teams of authors are working on a library of content; documents are very large; there are numerous documents; or tight control is required over the writing, reviewing and publishing process.</a:t>
            </a:r>
            <a:endParaRPr lang="ru-RU" sz="18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Help authoring tools usually facilitate technical writing techniques such as single sourcing and component content management. The more sophisticated ones also facilitate workflow and version control, the use of XML, and some even accommodate translation processes.</a:t>
            </a:r>
            <a:endParaRPr lang="ru-RU" sz="18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Help authoring tools are an example of a specialized type of content management system.</a:t>
            </a:r>
            <a:endParaRPr lang="ru-RU" sz="18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spcAft>
                <a:spcPts val="800"/>
              </a:spcAft>
            </a:pPr>
            <a:r>
              <a:rPr lang="en-US" sz="1800" b="1" dirty="0">
                <a:effectLst/>
                <a:latin typeface="Calibri" panose="020F0502020204030204" pitchFamily="34" charset="0"/>
                <a:ea typeface="Times New Roman" panose="02020603050405020304" pitchFamily="18" charset="0"/>
                <a:cs typeface="Calibri" panose="020F0502020204030204" pitchFamily="34" charset="0"/>
              </a:rPr>
              <a:t>Examples:</a:t>
            </a:r>
            <a:r>
              <a:rPr lang="en-US" sz="1800" dirty="0">
                <a:effectLst/>
                <a:latin typeface="Calibri" panose="020F0502020204030204" pitchFamily="34" charset="0"/>
                <a:ea typeface="Times New Roman" panose="02020603050405020304" pitchFamily="18" charset="0"/>
                <a:cs typeface="Calibri" panose="020F0502020204030204" pitchFamily="34" charset="0"/>
              </a:rPr>
              <a:t> </a:t>
            </a:r>
            <a:r>
              <a:rPr lang="en-US" sz="1800" dirty="0" err="1">
                <a:effectLst/>
                <a:latin typeface="Calibri" panose="020F0502020204030204" pitchFamily="34" charset="0"/>
                <a:ea typeface="Times New Roman" panose="02020603050405020304" pitchFamily="18" charset="0"/>
                <a:cs typeface="Calibri" panose="020F0502020204030204" pitchFamily="34" charset="0"/>
              </a:rPr>
              <a:t>MadCap</a:t>
            </a:r>
            <a:r>
              <a:rPr lang="en-US" sz="1800" dirty="0">
                <a:effectLst/>
                <a:latin typeface="Calibri" panose="020F0502020204030204" pitchFamily="34" charset="0"/>
                <a:ea typeface="Times New Roman" panose="02020603050405020304" pitchFamily="18" charset="0"/>
                <a:cs typeface="Calibri" panose="020F0502020204030204" pitchFamily="34" charset="0"/>
              </a:rPr>
              <a:t> Flare, Author-it</a:t>
            </a:r>
            <a:endParaRPr lang="en-US" sz="18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spcAft>
                <a:spcPts val="800"/>
              </a:spcAft>
            </a:pPr>
            <a:r>
              <a:rPr lang="en-US" sz="1800" b="1" dirty="0">
                <a:effectLst/>
                <a:latin typeface="Calibri" panose="020F0502020204030204" pitchFamily="34" charset="0"/>
                <a:ea typeface="Times New Roman" panose="02020603050405020304" pitchFamily="18" charset="0"/>
              </a:rPr>
              <a:t>Learning curve:</a:t>
            </a:r>
            <a:r>
              <a:rPr lang="en-US" sz="1800" dirty="0">
                <a:effectLst/>
                <a:latin typeface="Calibri" panose="020F0502020204030204" pitchFamily="34" charset="0"/>
                <a:ea typeface="Times New Roman" panose="02020603050405020304" pitchFamily="18" charset="0"/>
              </a:rPr>
              <a:t> Medium</a:t>
            </a:r>
            <a:endParaRPr lang="ru-RU" dirty="0"/>
          </a:p>
        </p:txBody>
      </p:sp>
    </p:spTree>
    <p:extLst>
      <p:ext uri="{BB962C8B-B14F-4D97-AF65-F5344CB8AC3E}">
        <p14:creationId xmlns:p14="http://schemas.microsoft.com/office/powerpoint/2010/main" val="15180774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871268"/>
            <a:ext cx="9308771" cy="5377131"/>
          </a:xfrm>
        </p:spPr>
        <p:txBody>
          <a:bodyPr>
            <a:noAutofit/>
          </a:bodyPr>
          <a:lstStyle/>
          <a:p>
            <a:pPr indent="0" algn="just">
              <a:lnSpc>
                <a:spcPct val="150000"/>
              </a:lnSpc>
              <a:spcAft>
                <a:spcPts val="800"/>
              </a:spcAft>
              <a:buNone/>
            </a:pPr>
            <a:r>
              <a:rPr lang="en-US" sz="1900" b="1" dirty="0">
                <a:effectLst/>
                <a:latin typeface="Calibri" panose="020F0502020204030204" pitchFamily="34" charset="0"/>
                <a:ea typeface="Times New Roman" panose="02020603050405020304" pitchFamily="18" charset="0"/>
                <a:cs typeface="Calibri" panose="020F0502020204030204" pitchFamily="34" charset="0"/>
              </a:rPr>
              <a:t>Content management system (CMS)</a:t>
            </a:r>
            <a:r>
              <a:rPr lang="en-US" sz="1900" dirty="0">
                <a:effectLst/>
                <a:latin typeface="Calibri" panose="020F0502020204030204" pitchFamily="34" charset="0"/>
                <a:ea typeface="Times New Roman" panose="02020603050405020304" pitchFamily="18" charset="0"/>
                <a:cs typeface="Calibri" panose="020F0502020204030204" pitchFamily="34" charset="0"/>
              </a:rPr>
              <a:t> – Content management systems facilitate (to varying degrees) the process of writing, reviewing and publishing. Typically, they’ll include features such as version control, workflow management for review and approval, user access management (e.g. different levels of access for authors, administrators and editors), and will also allow for checking documents in and out for editing. These sophisticated tools (of which help authoring tools are an example) offer significant return on investment for projects requiring workflow and versioning control. However, general-purpose content management systems don’t tend to facilitate specialized technical writing techniques such as single sourcing and component content management.</a:t>
            </a:r>
            <a:endParaRPr lang="ru-RU" sz="19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50000"/>
              </a:lnSpc>
              <a:spcAft>
                <a:spcPts val="800"/>
              </a:spcAft>
            </a:pPr>
            <a:r>
              <a:rPr lang="en-US" sz="1900" b="1" dirty="0">
                <a:effectLst/>
                <a:latin typeface="Calibri" panose="020F0502020204030204" pitchFamily="34" charset="0"/>
                <a:ea typeface="Times New Roman" panose="02020603050405020304" pitchFamily="18" charset="0"/>
                <a:cs typeface="Calibri" panose="020F0502020204030204" pitchFamily="34" charset="0"/>
              </a:rPr>
              <a:t>Examples:</a:t>
            </a:r>
            <a:r>
              <a:rPr lang="en-US" sz="1900" dirty="0">
                <a:effectLst/>
                <a:latin typeface="Calibri" panose="020F0502020204030204" pitchFamily="34" charset="0"/>
                <a:ea typeface="Times New Roman" panose="02020603050405020304" pitchFamily="18" charset="0"/>
                <a:cs typeface="Calibri" panose="020F0502020204030204" pitchFamily="34" charset="0"/>
              </a:rPr>
              <a:t> WordPress, Microsoft SharePoint</a:t>
            </a:r>
            <a:endParaRPr lang="en-US" sz="19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50000"/>
              </a:lnSpc>
              <a:spcAft>
                <a:spcPts val="800"/>
              </a:spcAft>
            </a:pPr>
            <a:r>
              <a:rPr lang="en-US" sz="1900" b="1" dirty="0">
                <a:effectLst/>
                <a:latin typeface="Calibri" panose="020F0502020204030204" pitchFamily="34" charset="0"/>
                <a:ea typeface="Times New Roman" panose="02020603050405020304" pitchFamily="18" charset="0"/>
              </a:rPr>
              <a:t>Learning curve:</a:t>
            </a:r>
            <a:r>
              <a:rPr lang="en-US" sz="1900" dirty="0">
                <a:effectLst/>
                <a:latin typeface="Calibri" panose="020F0502020204030204" pitchFamily="34" charset="0"/>
                <a:ea typeface="Times New Roman" panose="02020603050405020304" pitchFamily="18" charset="0"/>
              </a:rPr>
              <a:t> Low to medium</a:t>
            </a:r>
            <a:endParaRPr lang="ru-RU" sz="1900" dirty="0"/>
          </a:p>
        </p:txBody>
      </p:sp>
    </p:spTree>
    <p:extLst>
      <p:ext uri="{BB962C8B-B14F-4D97-AF65-F5344CB8AC3E}">
        <p14:creationId xmlns:p14="http://schemas.microsoft.com/office/powerpoint/2010/main" val="83589885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pPr algn="just">
              <a:lnSpc>
                <a:spcPct val="107000"/>
              </a:lnSpc>
              <a:spcAft>
                <a:spcPts val="800"/>
              </a:spcAft>
            </a:pPr>
            <a:r>
              <a:rPr lang="en-US" sz="4000" b="1" dirty="0">
                <a:effectLst/>
                <a:latin typeface="Calibri" panose="020F0502020204030204" pitchFamily="34" charset="0"/>
                <a:ea typeface="Times New Roman" panose="02020603050405020304" pitchFamily="18" charset="0"/>
              </a:rPr>
              <a:t>Schedule project</a:t>
            </a:r>
            <a:endParaRPr lang="ru-RU" sz="40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998736" y="1190446"/>
            <a:ext cx="9404722" cy="5287992"/>
          </a:xfrm>
        </p:spPr>
        <p:txBody>
          <a:bodyPr>
            <a:noAutofit/>
          </a:bodyPr>
          <a:lstStyle/>
          <a:p>
            <a:pPr indent="450215" algn="just">
              <a:lnSpc>
                <a:spcPct val="150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Scheduling is the process of planning out the timing of your documentation project. This helps you keep your project organized and on track, ensuring that reviews are conducted within the appropriate time frame, drafts are delivered on time and so on.</a:t>
            </a:r>
            <a:endParaRPr lang="ru-RU" sz="18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50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If you’re reading this section and wondering, Isn’t scheduling meant to be the project manager’s job?, I’m not surprised. Of course, scheduling should be the project manager’s job. But what if there is no project manager? Or if there is, what if their schedule has a one-line entry for your project: Technical writer delivers 200 documents 30 April?</a:t>
            </a:r>
            <a:endParaRPr lang="en-US" sz="18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50000"/>
              </a:lnSpc>
              <a:spcAft>
                <a:spcPts val="800"/>
              </a:spcAft>
            </a:pPr>
            <a:r>
              <a:rPr lang="en-US" sz="1800" dirty="0">
                <a:effectLst/>
                <a:latin typeface="Calibri" panose="020F0502020204030204" pitchFamily="34" charset="0"/>
                <a:ea typeface="Times New Roman" panose="02020603050405020304" pitchFamily="18" charset="0"/>
              </a:rPr>
              <a:t>You will inevitably run into scenarios like these, where you’ll have to step into the gap and put your scheduling skills to the test. This is why I’ve included this section in the Technical Writing Process. If your manager or a project manager is handling the scheduling, then great - feel free to skip this part.</a:t>
            </a:r>
            <a:endParaRPr lang="en-US" sz="1900"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17450931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655608"/>
            <a:ext cx="9308771" cy="5592791"/>
          </a:xfrm>
        </p:spPr>
        <p:txBody>
          <a:bodyPr>
            <a:noAutofit/>
          </a:bodyPr>
          <a:lstStyle/>
          <a:p>
            <a:pPr marL="0" indent="0" algn="just">
              <a:lnSpc>
                <a:spcPct val="150000"/>
              </a:lnSpc>
              <a:spcAft>
                <a:spcPts val="800"/>
              </a:spcAft>
              <a:buNone/>
            </a:pPr>
            <a:r>
              <a:rPr lang="en-US" dirty="0">
                <a:effectLst/>
                <a:latin typeface="Calibri" panose="020F0502020204030204" pitchFamily="34" charset="0"/>
                <a:ea typeface="Times New Roman" panose="02020603050405020304" pitchFamily="18" charset="0"/>
                <a:cs typeface="Calibri" panose="020F0502020204030204" pitchFamily="34" charset="0"/>
              </a:rPr>
              <a:t>In this section, I’ve provided two scheduling options:</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lgn="just">
              <a:lnSpc>
                <a:spcPct val="150000"/>
              </a:lnSpc>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cs typeface="Calibri" panose="020F0502020204030204" pitchFamily="34" charset="0"/>
              </a:rPr>
              <a:t>Documentation Timeline.</a:t>
            </a:r>
            <a:r>
              <a:rPr lang="en-US" dirty="0">
                <a:effectLst/>
                <a:latin typeface="Calibri" panose="020F0502020204030204" pitchFamily="34" charset="0"/>
                <a:ea typeface="Times New Roman" panose="02020603050405020304" pitchFamily="18" charset="0"/>
                <a:cs typeface="Calibri" panose="020F0502020204030204" pitchFamily="34" charset="0"/>
              </a:rPr>
              <a:t> Timelines are high-level depictions of the key steps, milestones or activities in your project. They’re great for anyone who isn’t comfortable (or doesn’t have the time) to create a full-blown schedule. They can be created in common tools such as Microsoft PowerPoint.</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lgn="just">
              <a:lnSpc>
                <a:spcPct val="150000"/>
              </a:lnSpc>
              <a:spcAft>
                <a:spcPts val="800"/>
              </a:spcAft>
              <a:buFont typeface="Wingdings" panose="05000000000000000000" pitchFamily="2" charset="2"/>
              <a:buChar char=""/>
            </a:pPr>
            <a:r>
              <a:rPr lang="en-US" b="1" dirty="0">
                <a:effectLst/>
                <a:latin typeface="Calibri" panose="020F0502020204030204" pitchFamily="34" charset="0"/>
                <a:ea typeface="Times New Roman" panose="02020603050405020304" pitchFamily="18" charset="0"/>
                <a:cs typeface="Calibri" panose="020F0502020204030204" pitchFamily="34" charset="0"/>
              </a:rPr>
              <a:t>Documentation Schedule.</a:t>
            </a:r>
            <a:r>
              <a:rPr lang="en-US" dirty="0">
                <a:effectLst/>
                <a:latin typeface="Calibri" panose="020F0502020204030204" pitchFamily="34" charset="0"/>
                <a:ea typeface="Times New Roman" panose="02020603050405020304" pitchFamily="18" charset="0"/>
                <a:cs typeface="Calibri" panose="020F0502020204030204" pitchFamily="34" charset="0"/>
              </a:rPr>
              <a:t> Schedules show a detailed breakdown of your project’s steps, activities and milestones. They require more specialized tools such as Microsoft Project.</a:t>
            </a:r>
            <a:endParaRPr lang="en-US" dirty="0">
              <a:latin typeface="Calibri" panose="020F0502020204030204" pitchFamily="34" charset="0"/>
              <a:ea typeface="Times New Roman" panose="02020603050405020304" pitchFamily="18" charset="0"/>
              <a:cs typeface="Times New Roman" panose="02020603050405020304" pitchFamily="18" charset="0"/>
            </a:endParaRPr>
          </a:p>
          <a:p>
            <a:pPr marL="0" lvl="0" indent="0" algn="just">
              <a:lnSpc>
                <a:spcPct val="150000"/>
              </a:lnSpc>
              <a:spcAft>
                <a:spcPts val="800"/>
              </a:spcAft>
              <a:buNone/>
            </a:pPr>
            <a:r>
              <a:rPr lang="en-US" dirty="0">
                <a:effectLst/>
                <a:latin typeface="Calibri" panose="020F0502020204030204" pitchFamily="34" charset="0"/>
                <a:ea typeface="Times New Roman" panose="02020603050405020304" pitchFamily="18" charset="0"/>
              </a:rPr>
              <a:t>The schedule provided in this book uses the Technical Writing Process as the basis for its steps and activities. If you’ve modified the process to suit your project, you should use your modified version as the basis for your schedule.</a:t>
            </a:r>
            <a:endParaRPr lang="ru-RU" dirty="0"/>
          </a:p>
        </p:txBody>
      </p:sp>
    </p:spTree>
    <p:extLst>
      <p:ext uri="{BB962C8B-B14F-4D97-AF65-F5344CB8AC3E}">
        <p14:creationId xmlns:p14="http://schemas.microsoft.com/office/powerpoint/2010/main" val="262168360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pPr algn="just">
              <a:lnSpc>
                <a:spcPct val="107000"/>
              </a:lnSpc>
              <a:spcAft>
                <a:spcPts val="800"/>
              </a:spcAft>
            </a:pPr>
            <a:r>
              <a:rPr lang="en-US" sz="4000" b="1" dirty="0">
                <a:effectLst/>
                <a:latin typeface="Calibri" panose="020F0502020204030204" pitchFamily="34" charset="0"/>
                <a:ea typeface="Times New Roman" panose="02020603050405020304" pitchFamily="18" charset="0"/>
              </a:rPr>
              <a:t>Documentation Timeline</a:t>
            </a:r>
            <a:endParaRPr lang="ru-RU" sz="40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998736" y="1190446"/>
            <a:ext cx="9404722" cy="5287992"/>
          </a:xfrm>
        </p:spPr>
        <p:txBody>
          <a:bodyPr>
            <a:noAutofit/>
          </a:bodyPr>
          <a:lstStyle/>
          <a:p>
            <a:pPr indent="450215" algn="just">
              <a:lnSpc>
                <a:spcPct val="150000"/>
              </a:lnSpc>
              <a:spcAft>
                <a:spcPts val="800"/>
              </a:spcAft>
            </a:pPr>
            <a:r>
              <a:rPr lang="en-US" sz="1900" dirty="0">
                <a:effectLst/>
                <a:latin typeface="Calibri" panose="020F0502020204030204" pitchFamily="34" charset="0"/>
                <a:ea typeface="Times New Roman" panose="02020603050405020304" pitchFamily="18" charset="0"/>
                <a:cs typeface="Calibri" panose="020F0502020204030204" pitchFamily="34" charset="0"/>
              </a:rPr>
              <a:t>Timelines are a great way of providing a birds-eye view of your project. They’re simple visual tools which anyone can create using commonly available programs such as Microsoft PowerPoint or any other tool that has shape-drawing capabilities.</a:t>
            </a:r>
            <a:endParaRPr lang="ru-RU" sz="19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50000"/>
              </a:lnSpc>
              <a:spcAft>
                <a:spcPts val="800"/>
              </a:spcAft>
            </a:pPr>
            <a:r>
              <a:rPr lang="en-US" sz="1900" dirty="0">
                <a:effectLst/>
                <a:latin typeface="Calibri" panose="020F0502020204030204" pitchFamily="34" charset="0"/>
                <a:ea typeface="Times New Roman" panose="02020603050405020304" pitchFamily="18" charset="0"/>
                <a:cs typeface="Calibri" panose="020F0502020204030204" pitchFamily="34" charset="0"/>
              </a:rPr>
              <a:t>These high-level steps are depicted as chevron shapes in the example provided. I’ve also picked out key events, such as the dates of important reviews and the publication date, as milestones. These are the labelled diamond shapes in the example.</a:t>
            </a:r>
            <a:endParaRPr lang="en-US" sz="19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50000"/>
              </a:lnSpc>
              <a:spcAft>
                <a:spcPts val="800"/>
              </a:spcAft>
            </a:pPr>
            <a:r>
              <a:rPr lang="en-US" sz="1900" dirty="0">
                <a:effectLst/>
                <a:latin typeface="Calibri" panose="020F0502020204030204" pitchFamily="34" charset="0"/>
                <a:ea typeface="Times New Roman" panose="02020603050405020304" pitchFamily="18" charset="0"/>
              </a:rPr>
              <a:t>Notice how the timeline doesn’t show much detail? This is intentional. A simple, high- level timeline gives your stakeholders an easily digestible overview of your project without bogging them down in the details. It also allows you to clue them in on key dates without exposing too much of your detailed planning, which you may prefer to keep within the team.</a:t>
            </a:r>
            <a:endParaRPr lang="en-US" sz="1900"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55323559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327804"/>
            <a:ext cx="9308771" cy="1406105"/>
          </a:xfrm>
        </p:spPr>
        <p:txBody>
          <a:bodyPr>
            <a:noAutofit/>
          </a:bodyPr>
          <a:lstStyle/>
          <a:p>
            <a:pPr marL="0" indent="0" algn="just">
              <a:spcAft>
                <a:spcPts val="800"/>
              </a:spcAft>
              <a:buNone/>
            </a:pPr>
            <a:r>
              <a:rPr lang="en-US" sz="1800" dirty="0">
                <a:effectLst/>
                <a:latin typeface="Calibri" panose="020F0502020204030204" pitchFamily="34" charset="0"/>
                <a:ea typeface="Times New Roman" panose="02020603050405020304" pitchFamily="18" charset="0"/>
              </a:rPr>
              <a:t>This timeline works equally well for a single deliverable, or a work package (i.e. a bundle or set) of deliverables that share the same dates. If you have multiple deliverables which require different dates or if you have multiple work packages, create additional bars in your timeline to represent the additional deliverables. The following image is an example of a timeline which caters to multiple deliverables.</a:t>
            </a:r>
            <a:endParaRPr lang="ru-RU" dirty="0"/>
          </a:p>
        </p:txBody>
      </p:sp>
      <p:pic>
        <p:nvPicPr>
          <p:cNvPr id="4" name="Picutre 74">
            <a:extLst>
              <a:ext uri="{FF2B5EF4-FFF2-40B4-BE49-F238E27FC236}">
                <a16:creationId xmlns:a16="http://schemas.microsoft.com/office/drawing/2014/main" id="{8FDE747A-BD4D-40C3-B9AB-A77FDFDC6E38}"/>
              </a:ext>
            </a:extLst>
          </p:cNvPr>
          <p:cNvPicPr/>
          <p:nvPr/>
        </p:nvPicPr>
        <p:blipFill>
          <a:blip r:embed="rId2">
            <a:extLst>
              <a:ext uri="{BEBA8EAE-BF5A-486C-A8C5-ECC9F3942E4B}">
                <a14:imgProps xmlns:a14="http://schemas.microsoft.com/office/drawing/2010/main">
                  <a14:imgLayer r:embed="rId3">
                    <a14:imgEffect>
                      <a14:saturation sat="33000"/>
                    </a14:imgEffect>
                    <a14:imgEffect>
                      <a14:brightnessContrast contrast="40000"/>
                    </a14:imgEffect>
                  </a14:imgLayer>
                </a14:imgProps>
              </a:ext>
            </a:extLst>
          </a:blip>
          <a:stretch/>
        </p:blipFill>
        <p:spPr>
          <a:xfrm>
            <a:off x="1439742" y="1811547"/>
            <a:ext cx="9308771" cy="4571999"/>
          </a:xfrm>
          <a:prstGeom prst="rect">
            <a:avLst/>
          </a:prstGeom>
        </p:spPr>
      </p:pic>
    </p:spTree>
    <p:extLst>
      <p:ext uri="{BB962C8B-B14F-4D97-AF65-F5344CB8AC3E}">
        <p14:creationId xmlns:p14="http://schemas.microsoft.com/office/powerpoint/2010/main" val="276910865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Shape 75">
            <a:extLst>
              <a:ext uri="{FF2B5EF4-FFF2-40B4-BE49-F238E27FC236}">
                <a16:creationId xmlns:a16="http://schemas.microsoft.com/office/drawing/2014/main" id="{6250DC1E-3F22-43AC-A6D3-BA327A3E9E63}"/>
              </a:ext>
            </a:extLst>
          </p:cNvPr>
          <p:cNvPicPr/>
          <p:nvPr/>
        </p:nvPicPr>
        <p:blipFill>
          <a:blip r:embed="rId2">
            <a:extLst>
              <a:ext uri="{BEBA8EAE-BF5A-486C-A8C5-ECC9F3942E4B}">
                <a14:imgProps xmlns:a14="http://schemas.microsoft.com/office/drawing/2010/main">
                  <a14:imgLayer r:embed="rId3">
                    <a14:imgEffect>
                      <a14:saturation sat="33000"/>
                    </a14:imgEffect>
                    <a14:imgEffect>
                      <a14:brightnessContrast contrast="40000"/>
                    </a14:imgEffect>
                  </a14:imgLayer>
                </a14:imgProps>
              </a:ext>
              <a:ext uri="{28A0092B-C50C-407E-A947-70E740481C1C}">
                <a14:useLocalDpi xmlns:a14="http://schemas.microsoft.com/office/drawing/2010/main" val="0"/>
              </a:ext>
            </a:extLst>
          </a:blip>
          <a:stretch/>
        </p:blipFill>
        <p:spPr>
          <a:xfrm>
            <a:off x="1017917" y="474453"/>
            <a:ext cx="9351034" cy="5857336"/>
          </a:xfrm>
          <a:prstGeom prst="rect">
            <a:avLst/>
          </a:prstGeom>
        </p:spPr>
      </p:pic>
    </p:spTree>
    <p:extLst>
      <p:ext uri="{BB962C8B-B14F-4D97-AF65-F5344CB8AC3E}">
        <p14:creationId xmlns:p14="http://schemas.microsoft.com/office/powerpoint/2010/main" val="163788839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655608"/>
            <a:ext cx="9308771" cy="5592791"/>
          </a:xfrm>
        </p:spPr>
        <p:txBody>
          <a:bodyPr>
            <a:noAutofit/>
          </a:bodyPr>
          <a:lstStyle/>
          <a:p>
            <a:pPr indent="450215" algn="just">
              <a:lnSpc>
                <a:spcPct val="150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There are many ways you can draw timelines. To create the ones shown in this section, I’ve used the shape-drawing features in Microsoft PowerPoint. Many other commonplace tools are available to create timelines, such as Microsoft Visio, TechSmith Snagit, or even Microsoft Word. Download the template from TechnicalWritingProcess.com or create your own in whatever tool you’re most comfortable with.</a:t>
            </a:r>
            <a:endParaRPr lang="en-US"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50000"/>
              </a:lnSpc>
              <a:spcAft>
                <a:spcPts val="800"/>
              </a:spcAft>
            </a:pPr>
            <a:r>
              <a:rPr lang="en-US" dirty="0">
                <a:effectLst/>
                <a:latin typeface="Calibri" panose="020F0502020204030204" pitchFamily="34" charset="0"/>
                <a:ea typeface="Times New Roman" panose="02020603050405020304" pitchFamily="18" charset="0"/>
              </a:rPr>
              <a:t>Timelines are wonderful communication tools. Easily digestible and highly visual, they are much appreciated by the time-poor, such as senior managers. They’re also great for keeping teams of technical writers on track by giving them a sense of the bigger picture they’re aiming for.</a:t>
            </a:r>
            <a:endParaRPr lang="ru-RU" dirty="0"/>
          </a:p>
        </p:txBody>
      </p:sp>
    </p:spTree>
    <p:extLst>
      <p:ext uri="{BB962C8B-B14F-4D97-AF65-F5344CB8AC3E}">
        <p14:creationId xmlns:p14="http://schemas.microsoft.com/office/powerpoint/2010/main" val="275871215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pPr algn="just">
              <a:lnSpc>
                <a:spcPct val="107000"/>
              </a:lnSpc>
              <a:spcAft>
                <a:spcPts val="800"/>
              </a:spcAft>
            </a:pPr>
            <a:r>
              <a:rPr lang="en-US" sz="4000" b="1" dirty="0">
                <a:effectLst/>
                <a:latin typeface="Calibri" panose="020F0502020204030204" pitchFamily="34" charset="0"/>
                <a:ea typeface="Times New Roman" panose="02020603050405020304" pitchFamily="18" charset="0"/>
              </a:rPr>
              <a:t>Documentation Schedule</a:t>
            </a:r>
            <a:endParaRPr lang="ru-RU" sz="40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998736" y="1190446"/>
            <a:ext cx="9404722" cy="5287992"/>
          </a:xfrm>
        </p:spPr>
        <p:txBody>
          <a:bodyPr>
            <a:noAutofit/>
          </a:bodyPr>
          <a:lstStyle/>
          <a:p>
            <a:pPr indent="450215" algn="just">
              <a:lnSpc>
                <a:spcPct val="107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Schedules are great tools for detailed planning, allowing you to precisely plan steps, activities and milestones and to assign them to resources (people). The Documentation Schedule provided uses the Technical Writing Process as its basis. Before you schedule your project, you’ll need your customized version of the Technical Writing Process, as this should form the basis of your own schedule.</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07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Here’s how the schedule works. At the top level are the steps in the process {Plan, Structure, Write, Review and Publish). These are followed at the next level down by the activities {Define scope, stakeholders &amp; process; Select techniques &amp; tools, etc.) as well as a number of milestones to represent the start and completion of key activities. Finally, the activities, milestones and steps have been linked to create dependencies, i.e. a relationship that states Activity A must finish before Activity B.</a:t>
            </a:r>
            <a:endParaRPr lang="en-US"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07000"/>
              </a:lnSpc>
              <a:spcAft>
                <a:spcPts val="800"/>
              </a:spcAft>
            </a:pPr>
            <a:r>
              <a:rPr lang="en-US" dirty="0">
                <a:effectLst/>
                <a:latin typeface="Calibri" panose="020F0502020204030204" pitchFamily="34" charset="0"/>
                <a:ea typeface="Times New Roman" panose="02020603050405020304" pitchFamily="18" charset="0"/>
              </a:rPr>
              <a:t>The remaining details are up to you. Modify it to suit your project by adding in realistic start and end dates; allocating resources; and making sure the steps, activities and deliverables match your process.</a:t>
            </a:r>
            <a:endParaRPr lang="en-US"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645423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pPr algn="just">
              <a:lnSpc>
                <a:spcPct val="107000"/>
              </a:lnSpc>
              <a:spcAft>
                <a:spcPts val="800"/>
              </a:spcAft>
            </a:pPr>
            <a:r>
              <a:rPr lang="en-US" sz="4000" b="1" dirty="0">
                <a:effectLst/>
                <a:latin typeface="Calibri" panose="020F0502020204030204" pitchFamily="34" charset="0"/>
                <a:ea typeface="Times New Roman" panose="02020603050405020304" pitchFamily="18" charset="0"/>
              </a:rPr>
              <a:t>Check for templates or style guides</a:t>
            </a:r>
            <a:endParaRPr lang="ru-RU" sz="40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998736" y="1190446"/>
            <a:ext cx="9404722" cy="5287992"/>
          </a:xfrm>
        </p:spPr>
        <p:txBody>
          <a:bodyPr>
            <a:noAutofit/>
          </a:bodyPr>
          <a:lstStyle/>
          <a:p>
            <a:pPr indent="450215" algn="just">
              <a:lnSpc>
                <a:spcPct val="107000"/>
              </a:lnSpc>
              <a:spcAft>
                <a:spcPts val="800"/>
              </a:spcAft>
            </a:pPr>
            <a:r>
              <a:rPr lang="en-US" sz="1900" dirty="0">
                <a:effectLst/>
                <a:latin typeface="Calibri" panose="020F0502020204030204" pitchFamily="34" charset="0"/>
                <a:ea typeface="Times New Roman" panose="02020603050405020304" pitchFamily="18" charset="0"/>
                <a:cs typeface="Calibri" panose="020F0502020204030204" pitchFamily="34" charset="0"/>
              </a:rPr>
              <a:t>It’s important to check for existing corporate templates, style guides and brand guidelines before you write. In larger companies especially, pre-existing templates will often be available that you can (or must) use or adapt for your technical documents. There will also often be corporate style guides or brand guidelines that provide guidance on how to write in the company style, properly acknowledge company trademarks, and so on.</a:t>
            </a:r>
            <a:endParaRPr lang="ru-RU" sz="19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07000"/>
              </a:lnSpc>
              <a:spcAft>
                <a:spcPts val="800"/>
              </a:spcAft>
            </a:pPr>
            <a:r>
              <a:rPr lang="en-US" sz="1900" dirty="0">
                <a:effectLst/>
                <a:latin typeface="Calibri" panose="020F0502020204030204" pitchFamily="34" charset="0"/>
                <a:ea typeface="Times New Roman" panose="02020603050405020304" pitchFamily="18" charset="0"/>
                <a:cs typeface="Calibri" panose="020F0502020204030204" pitchFamily="34" charset="0"/>
              </a:rPr>
              <a:t>These corporate, or in-house, style guides are different to general style guides, such as the venerable The Elements of Style by Strunk and White. General style guides contain broadly accepted rules of writing and grammar which are designed to be all-purpose. Corporate style guides will either supplement or overrule elements of these style guides as suits the company’s brand.</a:t>
            </a:r>
            <a:endParaRPr lang="en-US" sz="19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07000"/>
              </a:lnSpc>
              <a:spcAft>
                <a:spcPts val="800"/>
              </a:spcAft>
            </a:pPr>
            <a:r>
              <a:rPr lang="en-US" sz="1900" dirty="0">
                <a:effectLst/>
                <a:latin typeface="Calibri" panose="020F0502020204030204" pitchFamily="34" charset="0"/>
                <a:ea typeface="Times New Roman" panose="02020603050405020304" pitchFamily="18" charset="0"/>
              </a:rPr>
              <a:t>All technical writers should have a general style guide at hand for every job to guide them on general principles of grammar and punctuation. (And make sure you’re using the appropriate style guide for your country. Even in countries that speak the same language such as the United States, Britain and Australia, spelling, punctuation and rules of grammar can vary widely.)</a:t>
            </a:r>
            <a:endParaRPr lang="en-US" sz="1900"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76419103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1103312" y="655608"/>
            <a:ext cx="9308771" cy="5592791"/>
          </a:xfrm>
        </p:spPr>
        <p:txBody>
          <a:bodyPr>
            <a:noAutofit/>
          </a:bodyPr>
          <a:lstStyle/>
          <a:p>
            <a:pPr indent="450215" algn="just">
              <a:lnSpc>
                <a:spcPct val="107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If you’re writing procedural documentation, talk to the subject matter experts who actually carry out the work. In my experience, these people often have their own documentation which they’ve created as memory aids or otherwise. Assess these documents carefully - although they can be quite useful, they’re often out of date or of highly variable quality and technical accuracy.</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07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Before repurposing any content, you will need to check for copyright. It’s usually safe to reuse documentation if it has been created within your company, but beware of reusing external content - before you do so, check your style guide or talk to the legal team in your company to make sure you’re familiar with the copyright rules in your country. As a matter of courtesy, if you’re reusing someone else’s content, use quote marks to identify any direct quotations, and provide an acknowledgement or citation back to the original work.</a:t>
            </a:r>
            <a:endParaRPr lang="en-US"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07000"/>
              </a:lnSpc>
              <a:spcAft>
                <a:spcPts val="800"/>
              </a:spcAft>
            </a:pPr>
            <a:r>
              <a:rPr lang="en-US" dirty="0">
                <a:effectLst/>
                <a:latin typeface="Calibri" panose="020F0502020204030204" pitchFamily="34" charset="0"/>
                <a:ea typeface="Times New Roman" panose="02020603050405020304" pitchFamily="18" charset="0"/>
              </a:rPr>
              <a:t>Once you’ve identified existing documentation and validated for accuracy (it’s common to find outdated documents - request up-to-date ones), add it to your Documentation Plan.</a:t>
            </a:r>
            <a:endParaRPr lang="ru-RU" dirty="0"/>
          </a:p>
        </p:txBody>
      </p:sp>
    </p:spTree>
    <p:extLst>
      <p:ext uri="{BB962C8B-B14F-4D97-AF65-F5344CB8AC3E}">
        <p14:creationId xmlns:p14="http://schemas.microsoft.com/office/powerpoint/2010/main" val="417412178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pPr algn="just">
              <a:lnSpc>
                <a:spcPct val="107000"/>
              </a:lnSpc>
              <a:spcAft>
                <a:spcPts val="800"/>
              </a:spcAft>
            </a:pPr>
            <a:r>
              <a:rPr lang="en-US" sz="4000" b="1" dirty="0">
                <a:effectLst/>
                <a:latin typeface="Calibri" panose="020F0502020204030204" pitchFamily="34" charset="0"/>
                <a:ea typeface="Times New Roman" panose="02020603050405020304" pitchFamily="18" charset="0"/>
              </a:rPr>
              <a:t>Track progress</a:t>
            </a:r>
            <a:endParaRPr lang="ru-RU" sz="40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998736" y="1190446"/>
            <a:ext cx="9404722" cy="5287992"/>
          </a:xfrm>
        </p:spPr>
        <p:txBody>
          <a:bodyPr>
            <a:noAutofit/>
          </a:bodyPr>
          <a:lstStyle/>
          <a:p>
            <a:pPr indent="450215" algn="just">
              <a:lnSpc>
                <a:spcPct val="107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Whether you’re writing one document or many, it’s essential to track progress. Tracking progress allows you to keep yourself </a:t>
            </a:r>
            <a:r>
              <a:rPr lang="en-US" dirty="0" err="1">
                <a:effectLst/>
                <a:latin typeface="Calibri" panose="020F0502020204030204" pitchFamily="34" charset="0"/>
                <a:ea typeface="Times New Roman" panose="02020603050405020304" pitchFamily="18" charset="0"/>
                <a:cs typeface="Calibri" panose="020F0502020204030204" pitchFamily="34" charset="0"/>
              </a:rPr>
              <a:t>organised</a:t>
            </a:r>
            <a:r>
              <a:rPr lang="en-US" dirty="0">
                <a:effectLst/>
                <a:latin typeface="Calibri" panose="020F0502020204030204" pitchFamily="34" charset="0"/>
                <a:ea typeface="Times New Roman" panose="02020603050405020304" pitchFamily="18" charset="0"/>
                <a:cs typeface="Calibri" panose="020F0502020204030204" pitchFamily="34" charset="0"/>
              </a:rPr>
              <a:t> and to let others know where you’re up to. As with scheduling, tracking may be an activity that your manager or project manager does for you (or at least, provides a tracking template for you to keep updated).</a:t>
            </a:r>
            <a:endParaRPr lang="ru-RU"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07000"/>
              </a:lnSpc>
              <a:spcAft>
                <a:spcPts val="800"/>
              </a:spcAft>
            </a:pPr>
            <a:r>
              <a:rPr lang="en-US" dirty="0">
                <a:effectLst/>
                <a:latin typeface="Calibri" panose="020F0502020204030204" pitchFamily="34" charset="0"/>
                <a:ea typeface="Times New Roman" panose="02020603050405020304" pitchFamily="18" charset="0"/>
                <a:cs typeface="Calibri" panose="020F0502020204030204" pitchFamily="34" charset="0"/>
              </a:rPr>
              <a:t>In many cases however, you may find that no one is tracking your work. If you’re responsible for writing numerous deliverables, this can mean that your project quickly becomes unmanageable. It can get very challenging to remember the exact status of every one of your deliverables, which means you might end up being far behind of where you thought you were!</a:t>
            </a:r>
            <a:endParaRPr lang="en-US"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07000"/>
              </a:lnSpc>
              <a:spcAft>
                <a:spcPts val="800"/>
              </a:spcAft>
            </a:pPr>
            <a:r>
              <a:rPr lang="en-US" dirty="0">
                <a:effectLst/>
                <a:latin typeface="Calibri" panose="020F0502020204030204" pitchFamily="34" charset="0"/>
                <a:ea typeface="Times New Roman" panose="02020603050405020304" pitchFamily="18" charset="0"/>
              </a:rPr>
              <a:t>This is where a Status Tracker is essential, and it’s something I use on almost every one of my projects. A Status Tracker is a spreadsheet which tracks the progress of every document you’re writing. Progress is either defined by stages (e.g. ‘Not Started,’ ‘In Progress,’ ‘Complete’) or by percentage complete (e.g. 0%, 50%, 100%).</a:t>
            </a:r>
            <a:endParaRPr lang="en-US"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7627154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8497F181-95CC-422F-97E5-CCA20242ED7E}"/>
              </a:ext>
            </a:extLst>
          </p:cNvPr>
          <p:cNvSpPr>
            <a:spLocks noGrp="1"/>
          </p:cNvSpPr>
          <p:nvPr>
            <p:ph idx="1"/>
          </p:nvPr>
        </p:nvSpPr>
        <p:spPr>
          <a:xfrm>
            <a:off x="690114" y="517585"/>
            <a:ext cx="9721970" cy="5814203"/>
          </a:xfrm>
        </p:spPr>
        <p:txBody>
          <a:bodyPr>
            <a:noAutofit/>
          </a:bodyPr>
          <a:lstStyle/>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However, it can be difficult (and annoyingly subjective) to assign status to a deliverable. Percentage complete, whilst appearing on the surface to be a more precise measure of progress, can be difficult to estimate in practice. To illustrate this problem, say you have a specific word count or number of pages in mind for your finished document, and that’s what you’re using as the basis for percentage complete. However, after a round of editing and review, you find the word count goes backward (on the flipside, of course, readability increases - that’s the point of editing). Percentage complete would actually decrease in this scenario, even though the document as a whole would be closer to completion.</a:t>
            </a:r>
            <a:endParaRPr lang="ru-RU" sz="1800" dirty="0">
              <a:effectLst/>
              <a:latin typeface="Calibri" panose="020F0502020204030204" pitchFamily="34" charset="0"/>
              <a:ea typeface="Calibri" panose="020F0502020204030204" pitchFamily="34" charset="0"/>
              <a:cs typeface="Times New Roman" panose="02020603050405020304" pitchFamily="18" charset="0"/>
            </a:endParaRPr>
          </a:p>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cs typeface="Calibri" panose="020F0502020204030204" pitchFamily="34" charset="0"/>
              </a:rPr>
              <a:t>This is why I like to link percentage complete to a status in the development of the document. This gives a real meaning to percentage complete. How does this work? Each state in the document’s development, such as ‘Under Review by SMEs,’ is assigned to a particular percentage complete rather than the number of pages or some other difficult-to-quantify measure. In this method, ‘Not Started’ = 0% complete, ‘Table of Contents Defined’ = 35% complete, and so on. </a:t>
            </a:r>
            <a:endParaRPr lang="en-US" sz="1800" dirty="0">
              <a:latin typeface="Calibri" panose="020F0502020204030204" pitchFamily="34" charset="0"/>
              <a:ea typeface="Times New Roman" panose="02020603050405020304" pitchFamily="18" charset="0"/>
              <a:cs typeface="Times New Roman" panose="02020603050405020304" pitchFamily="18" charset="0"/>
            </a:endParaRPr>
          </a:p>
          <a:p>
            <a:pPr indent="450215" algn="just">
              <a:lnSpc>
                <a:spcPct val="107000"/>
              </a:lnSpc>
              <a:spcAft>
                <a:spcPts val="800"/>
              </a:spcAft>
            </a:pPr>
            <a:r>
              <a:rPr lang="en-US" sz="1800" dirty="0">
                <a:effectLst/>
                <a:latin typeface="Calibri" panose="020F0502020204030204" pitchFamily="34" charset="0"/>
                <a:ea typeface="Times New Roman" panose="02020603050405020304" pitchFamily="18" charset="0"/>
              </a:rPr>
              <a:t>The Status Tracker is something that your manager, or the project manager, will probably be interested in checking on a regular basis. It helps to update it frequently and to put it somewhere easily accessible, e.g. a company or team intranet. This will allow you to demonstrate how much work you’ve been doing as well as to alert others if there’s a delay or slippage that might affect the project or team schedule.</a:t>
            </a:r>
            <a:endParaRPr lang="ru-RU" dirty="0"/>
          </a:p>
        </p:txBody>
      </p:sp>
    </p:spTree>
    <p:extLst>
      <p:ext uri="{BB962C8B-B14F-4D97-AF65-F5344CB8AC3E}">
        <p14:creationId xmlns:p14="http://schemas.microsoft.com/office/powerpoint/2010/main" val="4164860941"/>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3FBAD-1F34-4CF2-9271-4D35200CD01D}"/>
              </a:ext>
            </a:extLst>
          </p:cNvPr>
          <p:cNvSpPr>
            <a:spLocks noGrp="1"/>
          </p:cNvSpPr>
          <p:nvPr>
            <p:ph type="title"/>
          </p:nvPr>
        </p:nvSpPr>
        <p:spPr>
          <a:xfrm>
            <a:off x="646111" y="452718"/>
            <a:ext cx="9404723" cy="660090"/>
          </a:xfrm>
        </p:spPr>
        <p:txBody>
          <a:bodyPr/>
          <a:lstStyle/>
          <a:p>
            <a:pPr algn="just">
              <a:lnSpc>
                <a:spcPct val="107000"/>
              </a:lnSpc>
              <a:spcAft>
                <a:spcPts val="800"/>
              </a:spcAft>
            </a:pPr>
            <a:r>
              <a:rPr lang="en-US" sz="4000" b="1" dirty="0">
                <a:effectLst/>
                <a:latin typeface="Calibri" panose="020F0502020204030204" pitchFamily="34" charset="0"/>
                <a:ea typeface="Calibri" panose="020F0502020204030204" pitchFamily="34" charset="0"/>
              </a:rPr>
              <a:t>References:</a:t>
            </a:r>
            <a:endParaRPr lang="ru-RU" sz="40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Объект 2">
            <a:extLst>
              <a:ext uri="{FF2B5EF4-FFF2-40B4-BE49-F238E27FC236}">
                <a16:creationId xmlns:a16="http://schemas.microsoft.com/office/drawing/2014/main" id="{94B394B0-2936-4BCA-BEED-37B49182DB07}"/>
              </a:ext>
            </a:extLst>
          </p:cNvPr>
          <p:cNvSpPr>
            <a:spLocks noGrp="1"/>
          </p:cNvSpPr>
          <p:nvPr>
            <p:ph idx="1"/>
          </p:nvPr>
        </p:nvSpPr>
        <p:spPr>
          <a:xfrm>
            <a:off x="1207698" y="1190446"/>
            <a:ext cx="8936966" cy="4468482"/>
          </a:xfrm>
        </p:spPr>
        <p:txBody>
          <a:bodyPr>
            <a:noAutofit/>
          </a:bodyPr>
          <a:lstStyle/>
          <a:p>
            <a:pPr marL="342900" lvl="0" indent="-342900" algn="just">
              <a:lnSpc>
                <a:spcPct val="107000"/>
              </a:lnSpc>
              <a:buFont typeface="+mj-lt"/>
              <a:buAutoNum type="arabicPeriod"/>
            </a:pPr>
            <a:endParaRPr lang="en-US" sz="2500" dirty="0">
              <a:effectLst/>
              <a:latin typeface="Calibri" panose="020F0502020204030204" pitchFamily="34" charset="0"/>
              <a:ea typeface="Calibri" panose="020F0502020204030204" pitchFamily="34" charset="0"/>
              <a:cs typeface="Calibri" panose="020F0502020204030204" pitchFamily="34" charset="0"/>
            </a:endParaRPr>
          </a:p>
          <a:p>
            <a:pPr marL="342900" lvl="0" indent="-342900" algn="just">
              <a:lnSpc>
                <a:spcPct val="107000"/>
              </a:lnSpc>
              <a:buFont typeface="+mj-lt"/>
              <a:buAutoNum type="arabicPeriod"/>
            </a:pPr>
            <a:r>
              <a:rPr lang="en-US" sz="2500" dirty="0">
                <a:effectLst/>
                <a:latin typeface="Calibri" panose="020F0502020204030204" pitchFamily="34" charset="0"/>
                <a:ea typeface="Calibri" panose="020F0502020204030204" pitchFamily="34" charset="0"/>
                <a:cs typeface="Calibri" panose="020F0502020204030204" pitchFamily="34" charset="0"/>
              </a:rPr>
              <a:t>Technical Writing, Serena Henning, JP Publishing, LLC, 2020</a:t>
            </a:r>
            <a:endParaRPr lang="ru-RU" sz="25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lgn="just">
              <a:lnSpc>
                <a:spcPct val="107000"/>
              </a:lnSpc>
              <a:buFont typeface="+mj-lt"/>
              <a:buAutoNum type="arabicPeriod"/>
            </a:pPr>
            <a:r>
              <a:rPr lang="en-US" sz="2500" dirty="0">
                <a:effectLst/>
                <a:latin typeface="Calibri" panose="020F0502020204030204" pitchFamily="34" charset="0"/>
                <a:ea typeface="Calibri" panose="020F0502020204030204" pitchFamily="34" charset="0"/>
                <a:cs typeface="Calibri" panose="020F0502020204030204" pitchFamily="34" charset="0"/>
              </a:rPr>
              <a:t>Technical Writing Process, Kieran Morgan, Better on Publications, 2015</a:t>
            </a:r>
            <a:endParaRPr lang="ru-RU" sz="25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lgn="just">
              <a:lnSpc>
                <a:spcPct val="107000"/>
              </a:lnSpc>
              <a:buFont typeface="+mj-lt"/>
              <a:buAutoNum type="arabicPeriod"/>
            </a:pPr>
            <a:r>
              <a:rPr lang="en-US" sz="2500" dirty="0">
                <a:effectLst/>
                <a:latin typeface="Calibri" panose="020F0502020204030204" pitchFamily="34" charset="0"/>
                <a:ea typeface="Calibri" panose="020F0502020204030204" pitchFamily="34" charset="0"/>
                <a:cs typeface="Calibri" panose="020F0502020204030204" pitchFamily="34" charset="0"/>
              </a:rPr>
              <a:t>Spring into Technical Writing for Engineers and Scientists, Barry J. Rosenberg, Pearson Education, Inc, 2005</a:t>
            </a:r>
            <a:endParaRPr lang="ru-RU" sz="25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lgn="just">
              <a:lnSpc>
                <a:spcPct val="107000"/>
              </a:lnSpc>
              <a:spcAft>
                <a:spcPts val="800"/>
              </a:spcAft>
              <a:buFont typeface="+mj-lt"/>
              <a:buAutoNum type="arabicPeriod"/>
            </a:pPr>
            <a:r>
              <a:rPr lang="en-US" sz="2500" dirty="0">
                <a:effectLst/>
                <a:latin typeface="Calibri" panose="020F0502020204030204" pitchFamily="34" charset="0"/>
                <a:ea typeface="Calibri" panose="020F0502020204030204" pitchFamily="34" charset="0"/>
                <a:cs typeface="Calibri" panose="020F0502020204030204" pitchFamily="34" charset="0"/>
              </a:rPr>
              <a:t>Technical Writing A-Z, Trever M. Young, </a:t>
            </a:r>
            <a:r>
              <a:rPr lang="en-US" sz="2500" dirty="0" err="1">
                <a:effectLst/>
                <a:latin typeface="Calibri" panose="020F0502020204030204" pitchFamily="34" charset="0"/>
                <a:ea typeface="Calibri" panose="020F0502020204030204" pitchFamily="34" charset="0"/>
                <a:cs typeface="Calibri" panose="020F0502020204030204" pitchFamily="34" charset="0"/>
              </a:rPr>
              <a:t>Asme</a:t>
            </a:r>
            <a:r>
              <a:rPr lang="en-US" sz="2500" dirty="0">
                <a:effectLst/>
                <a:latin typeface="Calibri" panose="020F0502020204030204" pitchFamily="34" charset="0"/>
                <a:ea typeface="Calibri" panose="020F0502020204030204" pitchFamily="34" charset="0"/>
                <a:cs typeface="Calibri" panose="020F0502020204030204" pitchFamily="34" charset="0"/>
              </a:rPr>
              <a:t> Press, 2009</a:t>
            </a:r>
            <a:endParaRPr lang="ru-RU" sz="2500" dirty="0">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29257689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1B5FED76-AE30-4D69-8E17-4A896277FF15}"/>
              </a:ext>
            </a:extLst>
          </p:cNvPr>
          <p:cNvSpPr>
            <a:spLocks noGrp="1"/>
          </p:cNvSpPr>
          <p:nvPr>
            <p:ph type="title"/>
          </p:nvPr>
        </p:nvSpPr>
        <p:spPr>
          <a:xfrm>
            <a:off x="2172070" y="2354780"/>
            <a:ext cx="7847860" cy="2148440"/>
          </a:xfrm>
        </p:spPr>
        <p:txBody>
          <a:bodyPr/>
          <a:lstStyle/>
          <a:p>
            <a:pPr algn="ctr"/>
            <a:r>
              <a:rPr lang="en-US" sz="7000" b="1" dirty="0"/>
              <a:t>THANK YOU FOR YOUR ATTENTION!</a:t>
            </a:r>
            <a:endParaRPr lang="ru-RU" sz="7000" b="1" dirty="0"/>
          </a:p>
        </p:txBody>
      </p:sp>
    </p:spTree>
    <p:extLst>
      <p:ext uri="{BB962C8B-B14F-4D97-AF65-F5344CB8AC3E}">
        <p14:creationId xmlns:p14="http://schemas.microsoft.com/office/powerpoint/2010/main" val="2829628675"/>
      </p:ext>
    </p:extLst>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Ион">
  <a:themeElements>
    <a:clrScheme name="Ион">
      <a:dk1>
        <a:sysClr val="windowText" lastClr="000000"/>
      </a:dk1>
      <a:lt1>
        <a:sysClr val="window" lastClr="FFFFFF"/>
      </a:lt1>
      <a:dk2>
        <a:srgbClr val="1E5155"/>
      </a:dk2>
      <a:lt2>
        <a:srgbClr val="EBEBEB"/>
      </a:lt2>
      <a:accent1>
        <a:srgbClr val="B01513"/>
      </a:accent1>
      <a:accent2>
        <a:srgbClr val="EA6312"/>
      </a:accent2>
      <a:accent3>
        <a:srgbClr val="E6B729"/>
      </a:accent3>
      <a:accent4>
        <a:srgbClr val="6AAC90"/>
      </a:accent4>
      <a:accent5>
        <a:srgbClr val="54849A"/>
      </a:accent5>
      <a:accent6>
        <a:srgbClr val="9E5E9B"/>
      </a:accent6>
      <a:hlink>
        <a:srgbClr val="58C1BA"/>
      </a:hlink>
      <a:folHlink>
        <a:srgbClr val="9DFFCB"/>
      </a:folHlink>
    </a:clrScheme>
    <a:fontScheme name="Ион">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Ион">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7000"/>
                <a:hueMod val="88000"/>
                <a:satMod val="130000"/>
                <a:lumMod val="124000"/>
              </a:schemeClr>
            </a:gs>
            <a:gs pos="100000">
              <a:schemeClr val="phClr">
                <a:tint val="96000"/>
                <a:shade val="88000"/>
                <a:hueMod val="108000"/>
                <a:satMod val="164000"/>
                <a:lumMod val="76000"/>
              </a:schemeClr>
            </a:gs>
          </a:gsLst>
          <a:path path="circle">
            <a:fillToRect l="45000" t="65000" r="125000" b="100000"/>
          </a:path>
        </a:gradFill>
        <a:blipFill rotWithShape="1">
          <a:blip xmlns:r="http://schemas.openxmlformats.org/officeDocument/2006/relationships" r:embed="rId1">
            <a:duotone>
              <a:schemeClr val="phClr">
                <a:shade val="69000"/>
                <a:hueMod val="108000"/>
                <a:satMod val="164000"/>
                <a:lumMod val="74000"/>
              </a:schemeClr>
              <a:schemeClr val="phClr">
                <a:tint val="96000"/>
                <a:hueMod val="88000"/>
                <a:satMod val="140000"/>
                <a:lumMod val="132000"/>
              </a:schemeClr>
            </a:duotone>
          </a:blip>
          <a:stretch/>
        </a:blipFill>
      </a:bgFillStyleLst>
    </a:fmtScheme>
  </a:themeElements>
  <a:objectDefaults/>
  <a:extraClrSchemeLst/>
  <a:extLst>
    <a:ext uri="{05A4C25C-085E-4340-85A3-A5531E510DB2}">
      <thm15:themeFamily xmlns:thm15="http://schemas.microsoft.com/office/thememl/2012/main" name="Ion" id="{B8441ADB-2E43-4AF7-B97A-BD870242C6A8}" vid="{292E63A9-BB86-4E3D-B92A-7223C6510D2E}"/>
    </a:ext>
  </a:extLst>
</a:theme>
</file>

<file path=docProps/app.xml><?xml version="1.0" encoding="utf-8"?>
<Properties xmlns="http://schemas.openxmlformats.org/officeDocument/2006/extended-properties" xmlns:vt="http://schemas.openxmlformats.org/officeDocument/2006/docPropsVTypes">
  <Template>Ion</Template>
  <TotalTime>357</TotalTime>
  <Words>9105</Words>
  <Application>Microsoft Office PowerPoint</Application>
  <PresentationFormat>Широкоэкранный</PresentationFormat>
  <Paragraphs>310</Paragraphs>
  <Slides>62</Slides>
  <Notes>0</Notes>
  <HiddenSlides>0</HiddenSlides>
  <MMClips>0</MMClips>
  <ScaleCrop>false</ScaleCrop>
  <HeadingPairs>
    <vt:vector size="6" baseType="variant">
      <vt:variant>
        <vt:lpstr>Использованные шрифты</vt:lpstr>
      </vt:variant>
      <vt:variant>
        <vt:i4>6</vt:i4>
      </vt:variant>
      <vt:variant>
        <vt:lpstr>Тема</vt:lpstr>
      </vt:variant>
      <vt:variant>
        <vt:i4>1</vt:i4>
      </vt:variant>
      <vt:variant>
        <vt:lpstr>Заголовки слайдов</vt:lpstr>
      </vt:variant>
      <vt:variant>
        <vt:i4>62</vt:i4>
      </vt:variant>
    </vt:vector>
  </HeadingPairs>
  <TitlesOfParts>
    <vt:vector size="69" baseType="lpstr">
      <vt:lpstr>Arial</vt:lpstr>
      <vt:lpstr>Calibri</vt:lpstr>
      <vt:lpstr>Century Gothic</vt:lpstr>
      <vt:lpstr>Tahoma</vt:lpstr>
      <vt:lpstr>Wingdings</vt:lpstr>
      <vt:lpstr>Wingdings 3</vt:lpstr>
      <vt:lpstr>Ион</vt:lpstr>
      <vt:lpstr>PLAN AND STRUCTURE.  DESIGN YOUR WORK</vt:lpstr>
      <vt:lpstr>PLAN</vt:lpstr>
      <vt:lpstr>Презентация PowerPoint</vt:lpstr>
      <vt:lpstr>Technical Writing Process</vt:lpstr>
      <vt:lpstr>Презентация PowerPoint</vt:lpstr>
      <vt:lpstr>Презентация PowerPoint</vt:lpstr>
      <vt:lpstr>The importance of collaboration</vt:lpstr>
      <vt:lpstr>Stakeholder</vt:lpstr>
      <vt:lpstr>Define scope, stakeholders and process</vt:lpstr>
      <vt:lpstr>Презентация PowerPoint</vt:lpstr>
      <vt:lpstr>Scope</vt:lpstr>
      <vt:lpstr>Workshop</vt:lpstr>
      <vt:lpstr>Documentation Plan</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Leveraging the initial briefing</vt:lpstr>
      <vt:lpstr>Презентация PowerPoint</vt:lpstr>
      <vt:lpstr>The benefits of consensus</vt:lpstr>
      <vt:lpstr>Defining the audience</vt:lpstr>
      <vt:lpstr>‘Who is the audience?’</vt:lpstr>
      <vt:lpstr>Презентация PowerPoint</vt:lpstr>
      <vt:lpstr>‘Why does the audience need the documentation?’</vt:lpstr>
      <vt:lpstr>‘When will the audience use the documentation?’</vt:lpstr>
      <vt:lpstr>‘Where and how will the audience use the documentation?’</vt:lpstr>
      <vt:lpstr>Презентация PowerPoint</vt:lpstr>
      <vt:lpstr>‘What’s important to the audience?’</vt:lpstr>
      <vt:lpstr>Process</vt:lpstr>
      <vt:lpstr>Case Study: Monica Hall, Technical Writer, Bits N Bytes Corporation</vt:lpstr>
      <vt:lpstr>Презентация PowerPoint</vt:lpstr>
      <vt:lpstr>Презентация PowerPoint</vt:lpstr>
      <vt:lpstr>Case Study: Jim Johnson, Senior Technical Writer, Gadgets R Us</vt:lpstr>
      <vt:lpstr>Презентация PowerPoint</vt:lpstr>
      <vt:lpstr>Deliverables Matrix</vt:lpstr>
      <vt:lpstr>The benefits of a Deliverables Matrix</vt:lpstr>
      <vt:lpstr>Select techniques and tools</vt:lpstr>
      <vt:lpstr>Select technique</vt:lpstr>
      <vt:lpstr>Презентация PowerPoint</vt:lpstr>
      <vt:lpstr>Презентация PowerPoint</vt:lpstr>
      <vt:lpstr>Choose the right tool for the job</vt:lpstr>
      <vt:lpstr>Презентация PowerPoint</vt:lpstr>
      <vt:lpstr>Презентация PowerPoint</vt:lpstr>
      <vt:lpstr>Презентация PowerPoint</vt:lpstr>
      <vt:lpstr>Презентация PowerPoint</vt:lpstr>
      <vt:lpstr>Презентация PowerPoint</vt:lpstr>
      <vt:lpstr>Schedule project</vt:lpstr>
      <vt:lpstr>Презентация PowerPoint</vt:lpstr>
      <vt:lpstr>Documentation Timeline</vt:lpstr>
      <vt:lpstr>Презентация PowerPoint</vt:lpstr>
      <vt:lpstr>Презентация PowerPoint</vt:lpstr>
      <vt:lpstr>Презентация PowerPoint</vt:lpstr>
      <vt:lpstr>Documentation Schedule</vt:lpstr>
      <vt:lpstr>Check for templates or style guides</vt:lpstr>
      <vt:lpstr>Презентация PowerPoint</vt:lpstr>
      <vt:lpstr>Track progress</vt:lpstr>
      <vt:lpstr>Презентация PowerPoint</vt:lpstr>
      <vt:lpstr>References:</vt:lpstr>
      <vt:lpstr>THANK YOU FOR YOUR ATTENTION!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INTRODUCTION.  THE TECHNICAL WRITING PROCESS.</dc:title>
  <dc:creator>Muzaffar Kurbonov</dc:creator>
  <cp:lastModifiedBy>Muzaffar Kurbonov</cp:lastModifiedBy>
  <cp:revision>38</cp:revision>
  <dcterms:created xsi:type="dcterms:W3CDTF">2021-09-19T13:59:21Z</dcterms:created>
  <dcterms:modified xsi:type="dcterms:W3CDTF">2021-10-06T11:24:40Z</dcterms:modified>
</cp:coreProperties>
</file>